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notesSlides/notesSlide4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notesSlides/notesSlide5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52" r:id="rId1"/>
  </p:sldMasterIdLst>
  <p:notesMasterIdLst>
    <p:notesMasterId r:id="rId26"/>
  </p:notesMasterIdLst>
  <p:handoutMasterIdLst>
    <p:handoutMasterId r:id="rId27"/>
  </p:handoutMasterIdLst>
  <p:sldIdLst>
    <p:sldId id="668" r:id="rId2"/>
    <p:sldId id="1238" r:id="rId3"/>
    <p:sldId id="1237" r:id="rId4"/>
    <p:sldId id="1200" r:id="rId5"/>
    <p:sldId id="1227" r:id="rId6"/>
    <p:sldId id="1219" r:id="rId7"/>
    <p:sldId id="1209" r:id="rId8"/>
    <p:sldId id="1208" r:id="rId9"/>
    <p:sldId id="1234" r:id="rId10"/>
    <p:sldId id="1235" r:id="rId11"/>
    <p:sldId id="1236" r:id="rId12"/>
    <p:sldId id="1225" r:id="rId13"/>
    <p:sldId id="1239" r:id="rId14"/>
    <p:sldId id="1205" r:id="rId15"/>
    <p:sldId id="1241" r:id="rId16"/>
    <p:sldId id="1246" r:id="rId17"/>
    <p:sldId id="1247" r:id="rId18"/>
    <p:sldId id="1249" r:id="rId19"/>
    <p:sldId id="1245" r:id="rId20"/>
    <p:sldId id="1248" r:id="rId21"/>
    <p:sldId id="1240" r:id="rId22"/>
    <p:sldId id="1231" r:id="rId23"/>
    <p:sldId id="1243" r:id="rId24"/>
    <p:sldId id="1242" r:id="rId25"/>
  </p:sldIdLst>
  <p:sldSz cx="9906000" cy="6858000" type="A4"/>
  <p:notesSz cx="7099300" cy="10234613"/>
  <p:defaultTextStyle>
    <a:defPPr>
      <a:defRPr lang="ja-JP"/>
    </a:defPPr>
    <a:lvl1pPr algn="l" rtl="0" eaLnBrk="0" fontAlgn="base" hangingPunct="0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3">
          <p15:clr>
            <a:srgbClr val="A4A3A4"/>
          </p15:clr>
        </p15:guide>
        <p15:guide id="2" orient="horz" pos="1071">
          <p15:clr>
            <a:srgbClr val="A4A3A4"/>
          </p15:clr>
        </p15:guide>
        <p15:guide id="3" orient="horz" pos="3249">
          <p15:clr>
            <a:srgbClr val="A4A3A4"/>
          </p15:clr>
        </p15:guide>
        <p15:guide id="4" orient="horz" pos="3838">
          <p15:clr>
            <a:srgbClr val="A4A3A4"/>
          </p15:clr>
        </p15:guide>
        <p15:guide id="5" orient="horz" pos="3997">
          <p15:clr>
            <a:srgbClr val="A4A3A4"/>
          </p15:clr>
        </p15:guide>
        <p15:guide id="6" orient="horz" pos="958">
          <p15:clr>
            <a:srgbClr val="A4A3A4"/>
          </p15:clr>
        </p15:guide>
        <p15:guide id="7" orient="horz" pos="867">
          <p15:clr>
            <a:srgbClr val="A4A3A4"/>
          </p15:clr>
        </p15:guide>
        <p15:guide id="8" orient="horz" pos="3801">
          <p15:clr>
            <a:srgbClr val="A4A3A4"/>
          </p15:clr>
        </p15:guide>
        <p15:guide id="9" pos="1442">
          <p15:clr>
            <a:srgbClr val="A4A3A4"/>
          </p15:clr>
        </p15:guide>
        <p15:guide id="10" pos="3347">
          <p15:clr>
            <a:srgbClr val="A4A3A4"/>
          </p15:clr>
        </p15:guide>
        <p15:guide id="11" pos="4481">
          <p15:clr>
            <a:srgbClr val="A4A3A4"/>
          </p15:clr>
        </p15:guide>
        <p15:guide id="12" pos="5184">
          <p15:clr>
            <a:srgbClr val="A4A3A4"/>
          </p15:clr>
        </p15:guide>
        <p15:guide id="13" pos="3460">
          <p15:clr>
            <a:srgbClr val="A4A3A4"/>
          </p15:clr>
        </p15:guide>
        <p15:guide id="14" pos="1124">
          <p15:clr>
            <a:srgbClr val="A4A3A4"/>
          </p15:clr>
        </p15:guide>
        <p15:guide id="15" pos="5025">
          <p15:clr>
            <a:srgbClr val="A4A3A4"/>
          </p15:clr>
        </p15:guide>
        <p15:guide id="16" pos="1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42" userDrawn="1">
          <p15:clr>
            <a:srgbClr val="A4A3A4"/>
          </p15:clr>
        </p15:guide>
        <p15:guide id="2" pos="2166" userDrawn="1">
          <p15:clr>
            <a:srgbClr val="A4A3A4"/>
          </p15:clr>
        </p15:guide>
        <p15:guide id="3" orient="horz" pos="3134" userDrawn="1">
          <p15:clr>
            <a:srgbClr val="A4A3A4"/>
          </p15:clr>
        </p15:guide>
        <p15:guide id="4" pos="2142" userDrawn="1">
          <p15:clr>
            <a:srgbClr val="A4A3A4"/>
          </p15:clr>
        </p15:guide>
        <p15:guide id="5" orient="horz" pos="3135" userDrawn="1">
          <p15:clr>
            <a:srgbClr val="A4A3A4"/>
          </p15:clr>
        </p15:guide>
        <p15:guide id="6" orient="horz" pos="3127" userDrawn="1">
          <p15:clr>
            <a:srgbClr val="A4A3A4"/>
          </p15:clr>
        </p15:guide>
        <p15:guide id="7" pos="2165" userDrawn="1">
          <p15:clr>
            <a:srgbClr val="A4A3A4"/>
          </p15:clr>
        </p15:guide>
        <p15:guide id="8" pos="2141" userDrawn="1">
          <p15:clr>
            <a:srgbClr val="A4A3A4"/>
          </p15:clr>
        </p15:guide>
        <p15:guide id="9" orient="horz" pos="3128" userDrawn="1">
          <p15:clr>
            <a:srgbClr val="A4A3A4"/>
          </p15:clr>
        </p15:guide>
        <p15:guide id="10" orient="horz" pos="3239">
          <p15:clr>
            <a:srgbClr val="A4A3A4"/>
          </p15:clr>
        </p15:guide>
        <p15:guide id="11" orient="horz" pos="3230">
          <p15:clr>
            <a:srgbClr val="A4A3A4"/>
          </p15:clr>
        </p15:guide>
        <p15:guide id="12" orient="horz" pos="3231">
          <p15:clr>
            <a:srgbClr val="A4A3A4"/>
          </p15:clr>
        </p15:guide>
        <p15:guide id="13" orient="horz" pos="3224">
          <p15:clr>
            <a:srgbClr val="A4A3A4"/>
          </p15:clr>
        </p15:guide>
        <p15:guide id="14" pos="2262">
          <p15:clr>
            <a:srgbClr val="A4A3A4"/>
          </p15:clr>
        </p15:guide>
        <p15:guide id="15" pos="2237">
          <p15:clr>
            <a:srgbClr val="A4A3A4"/>
          </p15:clr>
        </p15:guide>
        <p15:guide id="16" pos="2261">
          <p15:clr>
            <a:srgbClr val="A4A3A4"/>
          </p15:clr>
        </p15:guide>
        <p15:guide id="17" orient="horz" pos="3047">
          <p15:clr>
            <a:srgbClr val="A4A3A4"/>
          </p15:clr>
        </p15:guide>
        <p15:guide id="18" orient="horz" pos="3040">
          <p15:clr>
            <a:srgbClr val="A4A3A4"/>
          </p15:clr>
        </p15:guide>
        <p15:guide id="19" orient="horz" pos="3041">
          <p15:clr>
            <a:srgbClr val="A4A3A4"/>
          </p15:clr>
        </p15:guide>
        <p15:guide id="20" orient="horz" pos="3033">
          <p15:clr>
            <a:srgbClr val="A4A3A4"/>
          </p15:clr>
        </p15:guide>
        <p15:guide id="21" orient="horz" pos="3034">
          <p15:clr>
            <a:srgbClr val="A4A3A4"/>
          </p15:clr>
        </p15:guide>
        <p15:guide id="22" orient="horz" pos="3133">
          <p15:clr>
            <a:srgbClr val="A4A3A4"/>
          </p15:clr>
        </p15:guide>
        <p15:guide id="23" pos="2074">
          <p15:clr>
            <a:srgbClr val="A4A3A4"/>
          </p15:clr>
        </p15:guide>
        <p15:guide id="24" pos="2051">
          <p15:clr>
            <a:srgbClr val="A4A3A4"/>
          </p15:clr>
        </p15:guide>
        <p15:guide id="25" pos="2073">
          <p15:clr>
            <a:srgbClr val="A4A3A4"/>
          </p15:clr>
        </p15:guide>
        <p15:guide id="26" pos="2050">
          <p15:clr>
            <a:srgbClr val="A4A3A4"/>
          </p15:clr>
        </p15:guide>
        <p15:guide id="27" orient="horz" pos="3232">
          <p15:clr>
            <a:srgbClr val="A4A3A4"/>
          </p15:clr>
        </p15:guide>
        <p15:guide id="28" orient="horz" pos="3225">
          <p15:clr>
            <a:srgbClr val="A4A3A4"/>
          </p15:clr>
        </p15:guide>
        <p15:guide id="29" orient="horz" pos="3339">
          <p15:clr>
            <a:srgbClr val="A4A3A4"/>
          </p15:clr>
        </p15:guide>
        <p15:guide id="30" orient="horz" pos="3330">
          <p15:clr>
            <a:srgbClr val="A4A3A4"/>
          </p15:clr>
        </p15:guide>
        <p15:guide id="31" orient="horz" pos="3331">
          <p15:clr>
            <a:srgbClr val="A4A3A4"/>
          </p15:clr>
        </p15:guide>
        <p15:guide id="32" orient="horz" pos="3324">
          <p15:clr>
            <a:srgbClr val="A4A3A4"/>
          </p15:clr>
        </p15:guide>
        <p15:guide id="33" pos="2236">
          <p15:clr>
            <a:srgbClr val="A4A3A4"/>
          </p15:clr>
        </p15:guide>
        <p15:guide id="34" pos="2362">
          <p15:clr>
            <a:srgbClr val="A4A3A4"/>
          </p15:clr>
        </p15:guide>
        <p15:guide id="35" pos="2336">
          <p15:clr>
            <a:srgbClr val="A4A3A4"/>
          </p15:clr>
        </p15:guide>
        <p15:guide id="36" pos="236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  <a:srgbClr val="FF9900"/>
    <a:srgbClr val="3C8C93"/>
    <a:srgbClr val="17E9D5"/>
    <a:srgbClr val="11EFCA"/>
    <a:srgbClr val="15EB94"/>
    <a:srgbClr val="00FFCC"/>
    <a:srgbClr val="00CC99"/>
    <a:srgbClr val="66FFCC"/>
    <a:srgbClr val="66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008F7E-6E31-4D40-9C30-EFB9EE91FBBA}" v="486" dt="2022-07-04T23:51:30.5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523"/>
        <p:guide orient="horz" pos="1071"/>
        <p:guide orient="horz" pos="3249"/>
        <p:guide orient="horz" pos="3838"/>
        <p:guide orient="horz" pos="3997"/>
        <p:guide orient="horz" pos="958"/>
        <p:guide orient="horz" pos="867"/>
        <p:guide orient="horz" pos="3801"/>
        <p:guide pos="1442"/>
        <p:guide pos="3347"/>
        <p:guide pos="4481"/>
        <p:guide pos="5184"/>
        <p:guide pos="3460"/>
        <p:guide pos="1124"/>
        <p:guide pos="5025"/>
        <p:guide pos="1759"/>
      </p:guideLst>
    </p:cSldViewPr>
  </p:slide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3142"/>
        <p:guide pos="2166"/>
        <p:guide orient="horz" pos="3134"/>
        <p:guide pos="2142"/>
        <p:guide orient="horz" pos="3135"/>
        <p:guide orient="horz" pos="3127"/>
        <p:guide pos="2165"/>
        <p:guide pos="2141"/>
        <p:guide orient="horz" pos="3128"/>
        <p:guide orient="horz" pos="3239"/>
        <p:guide orient="horz" pos="3230"/>
        <p:guide orient="horz" pos="3231"/>
        <p:guide orient="horz" pos="3224"/>
        <p:guide pos="2262"/>
        <p:guide pos="2237"/>
        <p:guide pos="2261"/>
        <p:guide orient="horz" pos="3047"/>
        <p:guide orient="horz" pos="3040"/>
        <p:guide orient="horz" pos="3041"/>
        <p:guide orient="horz" pos="3033"/>
        <p:guide orient="horz" pos="3034"/>
        <p:guide orient="horz" pos="3133"/>
        <p:guide pos="2074"/>
        <p:guide pos="2051"/>
        <p:guide pos="2073"/>
        <p:guide pos="2050"/>
        <p:guide orient="horz" pos="3232"/>
        <p:guide orient="horz" pos="3225"/>
        <p:guide orient="horz" pos="3339"/>
        <p:guide orient="horz" pos="3330"/>
        <p:guide orient="horz" pos="3331"/>
        <p:guide orient="horz" pos="3324"/>
        <p:guide pos="2236"/>
        <p:guide pos="2362"/>
        <p:guide pos="2336"/>
        <p:guide pos="236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塩谷 晃弘 / Akihiro Shiotani" userId="50aef054-9327-40af-9729-b525352b79f1" providerId="ADAL" clId="{CD008F7E-6E31-4D40-9C30-EFB9EE91FBBA}"/>
    <pc:docChg chg="undo redo custSel addSld delSld modSld sldOrd">
      <pc:chgData name="塩谷 晃弘 / Akihiro Shiotani" userId="50aef054-9327-40af-9729-b525352b79f1" providerId="ADAL" clId="{CD008F7E-6E31-4D40-9C30-EFB9EE91FBBA}" dt="2022-07-05T00:01:02.135" v="4647" actId="14100"/>
      <pc:docMkLst>
        <pc:docMk/>
      </pc:docMkLst>
      <pc:sldChg chg="modSp mod">
        <pc:chgData name="塩谷 晃弘 / Akihiro Shiotani" userId="50aef054-9327-40af-9729-b525352b79f1" providerId="ADAL" clId="{CD008F7E-6E31-4D40-9C30-EFB9EE91FBBA}" dt="2022-07-04T01:53:20.995" v="15" actId="20577"/>
        <pc:sldMkLst>
          <pc:docMk/>
          <pc:sldMk cId="3136671927" sldId="668"/>
        </pc:sldMkLst>
        <pc:spChg chg="mod">
          <ac:chgData name="塩谷 晃弘 / Akihiro Shiotani" userId="50aef054-9327-40af-9729-b525352b79f1" providerId="ADAL" clId="{CD008F7E-6E31-4D40-9C30-EFB9EE91FBBA}" dt="2022-07-04T01:53:20.995" v="15" actId="20577"/>
          <ac:spMkLst>
            <pc:docMk/>
            <pc:sldMk cId="3136671927" sldId="668"/>
            <ac:spMk id="5" creationId="{00000000-0000-0000-0000-000000000000}"/>
          </ac:spMkLst>
        </pc:spChg>
        <pc:spChg chg="mod">
          <ac:chgData name="塩谷 晃弘 / Akihiro Shiotani" userId="50aef054-9327-40af-9729-b525352b79f1" providerId="ADAL" clId="{CD008F7E-6E31-4D40-9C30-EFB9EE91FBBA}" dt="2022-07-04T01:53:16.719" v="9" actId="20577"/>
          <ac:spMkLst>
            <pc:docMk/>
            <pc:sldMk cId="3136671927" sldId="668"/>
            <ac:spMk id="6" creationId="{00000000-0000-0000-0000-000000000000}"/>
          </ac:spMkLst>
        </pc:spChg>
      </pc:sldChg>
      <pc:sldChg chg="addSp delSp modSp mod">
        <pc:chgData name="塩谷 晃弘 / Akihiro Shiotani" userId="50aef054-9327-40af-9729-b525352b79f1" providerId="ADAL" clId="{CD008F7E-6E31-4D40-9C30-EFB9EE91FBBA}" dt="2022-07-05T00:00:51.569" v="4646" actId="1038"/>
        <pc:sldMkLst>
          <pc:docMk/>
          <pc:sldMk cId="2211404028" sldId="1200"/>
        </pc:sldMkLst>
        <pc:spChg chg="del">
          <ac:chgData name="塩谷 晃弘 / Akihiro Shiotani" userId="50aef054-9327-40af-9729-b525352b79f1" providerId="ADAL" clId="{CD008F7E-6E31-4D40-9C30-EFB9EE91FBBA}" dt="2022-07-04T01:53:31.844" v="16" actId="478"/>
          <ac:spMkLst>
            <pc:docMk/>
            <pc:sldMk cId="2211404028" sldId="1200"/>
            <ac:spMk id="15" creationId="{D89C775F-5D96-64AB-4603-67589272F686}"/>
          </ac:spMkLst>
        </pc:spChg>
        <pc:spChg chg="del">
          <ac:chgData name="塩谷 晃弘 / Akihiro Shiotani" userId="50aef054-9327-40af-9729-b525352b79f1" providerId="ADAL" clId="{CD008F7E-6E31-4D40-9C30-EFB9EE91FBBA}" dt="2022-07-04T02:00:07.232" v="242" actId="478"/>
          <ac:spMkLst>
            <pc:docMk/>
            <pc:sldMk cId="2211404028" sldId="1200"/>
            <ac:spMk id="18" creationId="{8C0A098A-1619-40FC-8090-FF1748E48C49}"/>
          </ac:spMkLst>
        </pc:spChg>
        <pc:spChg chg="del">
          <ac:chgData name="塩谷 晃弘 / Akihiro Shiotani" userId="50aef054-9327-40af-9729-b525352b79f1" providerId="ADAL" clId="{CD008F7E-6E31-4D40-9C30-EFB9EE91FBBA}" dt="2022-07-04T02:00:05.567" v="241" actId="478"/>
          <ac:spMkLst>
            <pc:docMk/>
            <pc:sldMk cId="2211404028" sldId="1200"/>
            <ac:spMk id="22" creationId="{2E8BD009-0FCE-4FE2-A303-982E8DA8F59F}"/>
          </ac:spMkLst>
        </pc:spChg>
        <pc:spChg chg="add mod">
          <ac:chgData name="塩谷 晃弘 / Akihiro Shiotani" userId="50aef054-9327-40af-9729-b525352b79f1" providerId="ADAL" clId="{CD008F7E-6E31-4D40-9C30-EFB9EE91FBBA}" dt="2022-07-04T08:07:10.737" v="3227" actId="1035"/>
          <ac:spMkLst>
            <pc:docMk/>
            <pc:sldMk cId="2211404028" sldId="1200"/>
            <ac:spMk id="23" creationId="{ACAA2BE9-99EC-3AB4-05D9-A7AAABF4DBE5}"/>
          </ac:spMkLst>
        </pc:spChg>
        <pc:spChg chg="add mod">
          <ac:chgData name="塩谷 晃弘 / Akihiro Shiotani" userId="50aef054-9327-40af-9729-b525352b79f1" providerId="ADAL" clId="{CD008F7E-6E31-4D40-9C30-EFB9EE91FBBA}" dt="2022-07-04T08:07:10.737" v="3227" actId="1035"/>
          <ac:spMkLst>
            <pc:docMk/>
            <pc:sldMk cId="2211404028" sldId="1200"/>
            <ac:spMk id="27" creationId="{FBFC7EA8-B028-503C-673A-2A3B7456BD6A}"/>
          </ac:spMkLst>
        </pc:spChg>
        <pc:spChg chg="mod">
          <ac:chgData name="塩谷 晃弘 / Akihiro Shiotani" userId="50aef054-9327-40af-9729-b525352b79f1" providerId="ADAL" clId="{CD008F7E-6E31-4D40-9C30-EFB9EE91FBBA}" dt="2022-07-04T08:07:10.737" v="3227" actId="1035"/>
          <ac:spMkLst>
            <pc:docMk/>
            <pc:sldMk cId="2211404028" sldId="1200"/>
            <ac:spMk id="29" creationId="{9EAB74AC-FBF3-9891-720B-094D7A57BFF1}"/>
          </ac:spMkLst>
        </pc:spChg>
        <pc:spChg chg="add mod">
          <ac:chgData name="塩谷 晃弘 / Akihiro Shiotani" userId="50aef054-9327-40af-9729-b525352b79f1" providerId="ADAL" clId="{CD008F7E-6E31-4D40-9C30-EFB9EE91FBBA}" dt="2022-07-04T08:07:10.737" v="3227" actId="1035"/>
          <ac:spMkLst>
            <pc:docMk/>
            <pc:sldMk cId="2211404028" sldId="1200"/>
            <ac:spMk id="30" creationId="{7410A776-098E-4C68-1024-8EE5D17941B8}"/>
          </ac:spMkLst>
        </pc:spChg>
        <pc:spChg chg="mod">
          <ac:chgData name="塩谷 晃弘 / Akihiro Shiotani" userId="50aef054-9327-40af-9729-b525352b79f1" providerId="ADAL" clId="{CD008F7E-6E31-4D40-9C30-EFB9EE91FBBA}" dt="2022-07-04T08:07:10.737" v="3227" actId="1035"/>
          <ac:spMkLst>
            <pc:docMk/>
            <pc:sldMk cId="2211404028" sldId="1200"/>
            <ac:spMk id="34" creationId="{9AD5FFD2-85A7-298C-4C54-659054BC1918}"/>
          </ac:spMkLst>
        </pc:spChg>
        <pc:spChg chg="add mod">
          <ac:chgData name="塩谷 晃弘 / Akihiro Shiotani" userId="50aef054-9327-40af-9729-b525352b79f1" providerId="ADAL" clId="{CD008F7E-6E31-4D40-9C30-EFB9EE91FBBA}" dt="2022-07-04T08:07:10.737" v="3227" actId="1035"/>
          <ac:spMkLst>
            <pc:docMk/>
            <pc:sldMk cId="2211404028" sldId="1200"/>
            <ac:spMk id="35" creationId="{A8978B77-CFB9-6ED9-59BD-4D87972BEB81}"/>
          </ac:spMkLst>
        </pc:spChg>
        <pc:spChg chg="mod">
          <ac:chgData name="塩谷 晃弘 / Akihiro Shiotani" userId="50aef054-9327-40af-9729-b525352b79f1" providerId="ADAL" clId="{CD008F7E-6E31-4D40-9C30-EFB9EE91FBBA}" dt="2022-07-04T08:07:10.737" v="3227" actId="1035"/>
          <ac:spMkLst>
            <pc:docMk/>
            <pc:sldMk cId="2211404028" sldId="1200"/>
            <ac:spMk id="36" creationId="{EA2C4527-FBBD-60F3-972F-6289E56211A4}"/>
          </ac:spMkLst>
        </pc:spChg>
        <pc:spChg chg="mod">
          <ac:chgData name="塩谷 晃弘 / Akihiro Shiotani" userId="50aef054-9327-40af-9729-b525352b79f1" providerId="ADAL" clId="{CD008F7E-6E31-4D40-9C30-EFB9EE91FBBA}" dt="2022-07-04T08:07:17.606" v="3231" actId="1036"/>
          <ac:spMkLst>
            <pc:docMk/>
            <pc:sldMk cId="2211404028" sldId="1200"/>
            <ac:spMk id="38" creationId="{C7D3052F-DC84-A281-FAEC-D2DB25EEED3B}"/>
          </ac:spMkLst>
        </pc:spChg>
        <pc:graphicFrameChg chg="mod modGraphic">
          <ac:chgData name="塩谷 晃弘 / Akihiro Shiotani" userId="50aef054-9327-40af-9729-b525352b79f1" providerId="ADAL" clId="{CD008F7E-6E31-4D40-9C30-EFB9EE91FBBA}" dt="2022-07-04T08:07:10.737" v="3227" actId="1035"/>
          <ac:graphicFrameMkLst>
            <pc:docMk/>
            <pc:sldMk cId="2211404028" sldId="1200"/>
            <ac:graphicFrameMk id="9" creationId="{00000000-0000-0000-0000-000000000000}"/>
          </ac:graphicFrameMkLst>
        </pc:graphicFrameChg>
        <pc:cxnChg chg="del">
          <ac:chgData name="塩谷 晃弘 / Akihiro Shiotani" userId="50aef054-9327-40af-9729-b525352b79f1" providerId="ADAL" clId="{CD008F7E-6E31-4D40-9C30-EFB9EE91FBBA}" dt="2022-07-04T01:53:32.707" v="17" actId="478"/>
          <ac:cxnSpMkLst>
            <pc:docMk/>
            <pc:sldMk cId="2211404028" sldId="1200"/>
            <ac:cxnSpMk id="6" creationId="{54463529-0DE7-2409-D552-63F6F28A9BAF}"/>
          </ac:cxnSpMkLst>
        </pc:cxnChg>
        <pc:cxnChg chg="mod">
          <ac:chgData name="塩谷 晃弘 / Akihiro Shiotani" userId="50aef054-9327-40af-9729-b525352b79f1" providerId="ADAL" clId="{CD008F7E-6E31-4D40-9C30-EFB9EE91FBBA}" dt="2022-07-05T00:00:51.569" v="4646" actId="1038"/>
          <ac:cxnSpMkLst>
            <pc:docMk/>
            <pc:sldMk cId="2211404028" sldId="1200"/>
            <ac:cxnSpMk id="8" creationId="{00000000-0000-0000-0000-000000000000}"/>
          </ac:cxnSpMkLst>
        </pc:cxnChg>
        <pc:cxnChg chg="del">
          <ac:chgData name="塩谷 晃弘 / Akihiro Shiotani" userId="50aef054-9327-40af-9729-b525352b79f1" providerId="ADAL" clId="{CD008F7E-6E31-4D40-9C30-EFB9EE91FBBA}" dt="2022-07-04T02:00:07.739" v="243" actId="478"/>
          <ac:cxnSpMkLst>
            <pc:docMk/>
            <pc:sldMk cId="2211404028" sldId="1200"/>
            <ac:cxnSpMk id="13" creationId="{6D31CCE1-8ABE-1877-9AAB-FFB2E19BB7C6}"/>
          </ac:cxnSpMkLst>
        </pc:cxnChg>
        <pc:cxnChg chg="mod">
          <ac:chgData name="塩谷 晃弘 / Akihiro Shiotani" userId="50aef054-9327-40af-9729-b525352b79f1" providerId="ADAL" clId="{CD008F7E-6E31-4D40-9C30-EFB9EE91FBBA}" dt="2022-07-04T08:07:10.737" v="3227" actId="1035"/>
          <ac:cxnSpMkLst>
            <pc:docMk/>
            <pc:sldMk cId="2211404028" sldId="1200"/>
            <ac:cxnSpMk id="16" creationId="{00000000-0000-0000-0000-000000000000}"/>
          </ac:cxnSpMkLst>
        </pc:cxnChg>
        <pc:cxnChg chg="del">
          <ac:chgData name="塩谷 晃弘 / Akihiro Shiotani" userId="50aef054-9327-40af-9729-b525352b79f1" providerId="ADAL" clId="{CD008F7E-6E31-4D40-9C30-EFB9EE91FBBA}" dt="2022-07-04T02:00:03.778" v="240" actId="478"/>
          <ac:cxnSpMkLst>
            <pc:docMk/>
            <pc:sldMk cId="2211404028" sldId="1200"/>
            <ac:cxnSpMk id="17" creationId="{9373755A-B9F4-408F-B734-C4D8C9619992}"/>
          </ac:cxnSpMkLst>
        </pc:cxnChg>
        <pc:cxnChg chg="add mod">
          <ac:chgData name="塩谷 晃弘 / Akihiro Shiotani" userId="50aef054-9327-40af-9729-b525352b79f1" providerId="ADAL" clId="{CD008F7E-6E31-4D40-9C30-EFB9EE91FBBA}" dt="2022-07-04T08:07:10.737" v="3227" actId="1035"/>
          <ac:cxnSpMkLst>
            <pc:docMk/>
            <pc:sldMk cId="2211404028" sldId="1200"/>
            <ac:cxnSpMk id="20" creationId="{C2497624-F9D4-D80C-1E17-B8101378CEA5}"/>
          </ac:cxnSpMkLst>
        </pc:cxnChg>
        <pc:cxnChg chg="mod">
          <ac:chgData name="塩谷 晃弘 / Akihiro Shiotani" userId="50aef054-9327-40af-9729-b525352b79f1" providerId="ADAL" clId="{CD008F7E-6E31-4D40-9C30-EFB9EE91FBBA}" dt="2022-07-04T08:07:10.737" v="3227" actId="1035"/>
          <ac:cxnSpMkLst>
            <pc:docMk/>
            <pc:sldMk cId="2211404028" sldId="1200"/>
            <ac:cxnSpMk id="25" creationId="{48AA83D1-3325-40B7-BEF0-CFDCB1CF54EF}"/>
          </ac:cxnSpMkLst>
        </pc:cxnChg>
        <pc:cxnChg chg="add mod">
          <ac:chgData name="塩谷 晃弘 / Akihiro Shiotani" userId="50aef054-9327-40af-9729-b525352b79f1" providerId="ADAL" clId="{CD008F7E-6E31-4D40-9C30-EFB9EE91FBBA}" dt="2022-07-04T08:07:10.737" v="3227" actId="1035"/>
          <ac:cxnSpMkLst>
            <pc:docMk/>
            <pc:sldMk cId="2211404028" sldId="1200"/>
            <ac:cxnSpMk id="26" creationId="{AD589FAE-65F1-89B6-497D-DF4BFB5418B2}"/>
          </ac:cxnSpMkLst>
        </pc:cxnChg>
        <pc:cxnChg chg="add mod">
          <ac:chgData name="塩谷 晃弘 / Akihiro Shiotani" userId="50aef054-9327-40af-9729-b525352b79f1" providerId="ADAL" clId="{CD008F7E-6E31-4D40-9C30-EFB9EE91FBBA}" dt="2022-07-04T08:07:10.737" v="3227" actId="1035"/>
          <ac:cxnSpMkLst>
            <pc:docMk/>
            <pc:sldMk cId="2211404028" sldId="1200"/>
            <ac:cxnSpMk id="28" creationId="{A487065B-B565-8EAB-7206-8A5FC5BE0C5A}"/>
          </ac:cxnSpMkLst>
        </pc:cxnChg>
        <pc:cxnChg chg="mod">
          <ac:chgData name="塩谷 晃弘 / Akihiro Shiotani" userId="50aef054-9327-40af-9729-b525352b79f1" providerId="ADAL" clId="{CD008F7E-6E31-4D40-9C30-EFB9EE91FBBA}" dt="2022-07-04T08:07:10.737" v="3227" actId="1035"/>
          <ac:cxnSpMkLst>
            <pc:docMk/>
            <pc:sldMk cId="2211404028" sldId="1200"/>
            <ac:cxnSpMk id="31" creationId="{E3CA2758-E4D4-1CA8-2B97-509E81FA1E50}"/>
          </ac:cxnSpMkLst>
        </pc:cxnChg>
        <pc:cxnChg chg="add del mod">
          <ac:chgData name="塩谷 晃弘 / Akihiro Shiotani" userId="50aef054-9327-40af-9729-b525352b79f1" providerId="ADAL" clId="{CD008F7E-6E31-4D40-9C30-EFB9EE91FBBA}" dt="2022-07-04T08:07:10.737" v="3227" actId="1035"/>
          <ac:cxnSpMkLst>
            <pc:docMk/>
            <pc:sldMk cId="2211404028" sldId="1200"/>
            <ac:cxnSpMk id="32" creationId="{D1512335-3867-5A41-70F6-A8FF0691F42B}"/>
          </ac:cxnSpMkLst>
        </pc:cxnChg>
        <pc:cxnChg chg="add mod">
          <ac:chgData name="塩谷 晃弘 / Akihiro Shiotani" userId="50aef054-9327-40af-9729-b525352b79f1" providerId="ADAL" clId="{CD008F7E-6E31-4D40-9C30-EFB9EE91FBBA}" dt="2022-07-04T08:07:10.737" v="3227" actId="1035"/>
          <ac:cxnSpMkLst>
            <pc:docMk/>
            <pc:sldMk cId="2211404028" sldId="1200"/>
            <ac:cxnSpMk id="33" creationId="{81FAD279-3D03-A9E6-8124-38296C5CDFF1}"/>
          </ac:cxnSpMkLst>
        </pc:cxnChg>
        <pc:cxnChg chg="mod">
          <ac:chgData name="塩谷 晃弘 / Akihiro Shiotani" userId="50aef054-9327-40af-9729-b525352b79f1" providerId="ADAL" clId="{CD008F7E-6E31-4D40-9C30-EFB9EE91FBBA}" dt="2022-07-04T08:07:17.606" v="3231" actId="1036"/>
          <ac:cxnSpMkLst>
            <pc:docMk/>
            <pc:sldMk cId="2211404028" sldId="1200"/>
            <ac:cxnSpMk id="37" creationId="{27FB398E-FBFF-C8AE-EE81-4E9959748838}"/>
          </ac:cxnSpMkLst>
        </pc:cxnChg>
      </pc:sldChg>
      <pc:sldChg chg="del">
        <pc:chgData name="塩谷 晃弘 / Akihiro Shiotani" userId="50aef054-9327-40af-9729-b525352b79f1" providerId="ADAL" clId="{CD008F7E-6E31-4D40-9C30-EFB9EE91FBBA}" dt="2022-07-04T02:03:43.269" v="457" actId="47"/>
        <pc:sldMkLst>
          <pc:docMk/>
          <pc:sldMk cId="3196585273" sldId="1202"/>
        </pc:sldMkLst>
      </pc:sldChg>
      <pc:sldChg chg="modSp mod">
        <pc:chgData name="塩谷 晃弘 / Akihiro Shiotani" userId="50aef054-9327-40af-9729-b525352b79f1" providerId="ADAL" clId="{CD008F7E-6E31-4D40-9C30-EFB9EE91FBBA}" dt="2022-07-04T23:51:15.201" v="3818" actId="20577"/>
        <pc:sldMkLst>
          <pc:docMk/>
          <pc:sldMk cId="2840895415" sldId="1205"/>
        </pc:sldMkLst>
        <pc:spChg chg="mod">
          <ac:chgData name="塩谷 晃弘 / Akihiro Shiotani" userId="50aef054-9327-40af-9729-b525352b79f1" providerId="ADAL" clId="{CD008F7E-6E31-4D40-9C30-EFB9EE91FBBA}" dt="2022-07-04T08:08:37.877" v="3276" actId="20577"/>
          <ac:spMkLst>
            <pc:docMk/>
            <pc:sldMk cId="2840895415" sldId="1205"/>
            <ac:spMk id="2" creationId="{00000000-0000-0000-0000-000000000000}"/>
          </ac:spMkLst>
        </pc:spChg>
        <pc:spChg chg="mod">
          <ac:chgData name="塩谷 晃弘 / Akihiro Shiotani" userId="50aef054-9327-40af-9729-b525352b79f1" providerId="ADAL" clId="{CD008F7E-6E31-4D40-9C30-EFB9EE91FBBA}" dt="2022-07-04T23:50:59.058" v="3785" actId="20577"/>
          <ac:spMkLst>
            <pc:docMk/>
            <pc:sldMk cId="2840895415" sldId="1205"/>
            <ac:spMk id="67" creationId="{1B749A45-512F-78F4-71C4-1D0CCDAD6E65}"/>
          </ac:spMkLst>
        </pc:spChg>
        <pc:spChg chg="mod">
          <ac:chgData name="塩谷 晃弘 / Akihiro Shiotani" userId="50aef054-9327-40af-9729-b525352b79f1" providerId="ADAL" clId="{CD008F7E-6E31-4D40-9C30-EFB9EE91FBBA}" dt="2022-07-04T08:07:55.011" v="3258" actId="20577"/>
          <ac:spMkLst>
            <pc:docMk/>
            <pc:sldMk cId="2840895415" sldId="1205"/>
            <ac:spMk id="84" creationId="{73ECAFBB-1381-E2AF-A690-A152979B39DC}"/>
          </ac:spMkLst>
        </pc:spChg>
        <pc:spChg chg="mod">
          <ac:chgData name="塩谷 晃弘 / Akihiro Shiotani" userId="50aef054-9327-40af-9729-b525352b79f1" providerId="ADAL" clId="{CD008F7E-6E31-4D40-9C30-EFB9EE91FBBA}" dt="2022-07-04T23:51:15.201" v="3818" actId="20577"/>
          <ac:spMkLst>
            <pc:docMk/>
            <pc:sldMk cId="2840895415" sldId="1205"/>
            <ac:spMk id="85" creationId="{4577C261-EB6D-13A0-88A2-C6A12740C911}"/>
          </ac:spMkLst>
        </pc:spChg>
      </pc:sldChg>
      <pc:sldChg chg="del">
        <pc:chgData name="塩谷 晃弘 / Akihiro Shiotani" userId="50aef054-9327-40af-9729-b525352b79f1" providerId="ADAL" clId="{CD008F7E-6E31-4D40-9C30-EFB9EE91FBBA}" dt="2022-07-04T08:12:56.629" v="3328" actId="47"/>
        <pc:sldMkLst>
          <pc:docMk/>
          <pc:sldMk cId="754548549" sldId="1206"/>
        </pc:sldMkLst>
      </pc:sldChg>
      <pc:sldChg chg="add del">
        <pc:chgData name="塩谷 晃弘 / Akihiro Shiotani" userId="50aef054-9327-40af-9729-b525352b79f1" providerId="ADAL" clId="{CD008F7E-6E31-4D40-9C30-EFB9EE91FBBA}" dt="2022-07-04T05:19:27.844" v="1638" actId="47"/>
        <pc:sldMkLst>
          <pc:docMk/>
          <pc:sldMk cId="1460011344" sldId="1207"/>
        </pc:sldMkLst>
      </pc:sldChg>
      <pc:sldChg chg="addSp delSp modSp mod">
        <pc:chgData name="塩谷 晃弘 / Akihiro Shiotani" userId="50aef054-9327-40af-9729-b525352b79f1" providerId="ADAL" clId="{CD008F7E-6E31-4D40-9C30-EFB9EE91FBBA}" dt="2022-07-04T08:08:58.707" v="3281" actId="20577"/>
        <pc:sldMkLst>
          <pc:docMk/>
          <pc:sldMk cId="4046526742" sldId="1208"/>
        </pc:sldMkLst>
        <pc:spChg chg="mod">
          <ac:chgData name="塩谷 晃弘 / Akihiro Shiotani" userId="50aef054-9327-40af-9729-b525352b79f1" providerId="ADAL" clId="{CD008F7E-6E31-4D40-9C30-EFB9EE91FBBA}" dt="2022-07-04T08:08:58.707" v="3281" actId="20577"/>
          <ac:spMkLst>
            <pc:docMk/>
            <pc:sldMk cId="4046526742" sldId="1208"/>
            <ac:spMk id="16" creationId="{FD32C012-2891-8156-67A5-36A0BBC98255}"/>
          </ac:spMkLst>
        </pc:spChg>
        <pc:spChg chg="del">
          <ac:chgData name="塩谷 晃弘 / Akihiro Shiotani" userId="50aef054-9327-40af-9729-b525352b79f1" providerId="ADAL" clId="{CD008F7E-6E31-4D40-9C30-EFB9EE91FBBA}" dt="2022-07-04T04:08:47.366" v="579" actId="478"/>
          <ac:spMkLst>
            <pc:docMk/>
            <pc:sldMk cId="4046526742" sldId="1208"/>
            <ac:spMk id="17" creationId="{6B124F47-7B3D-1F8B-6EAD-A7086E4AE4B9}"/>
          </ac:spMkLst>
        </pc:spChg>
        <pc:spChg chg="add mod">
          <ac:chgData name="塩谷 晃弘 / Akihiro Shiotani" userId="50aef054-9327-40af-9729-b525352b79f1" providerId="ADAL" clId="{CD008F7E-6E31-4D40-9C30-EFB9EE91FBBA}" dt="2022-07-04T04:14:33.805" v="716" actId="1076"/>
          <ac:spMkLst>
            <pc:docMk/>
            <pc:sldMk cId="4046526742" sldId="1208"/>
            <ac:spMk id="20" creationId="{F48EA75A-4283-C8E9-C25A-E325BEC218A8}"/>
          </ac:spMkLst>
        </pc:spChg>
        <pc:spChg chg="mod">
          <ac:chgData name="塩谷 晃弘 / Akihiro Shiotani" userId="50aef054-9327-40af-9729-b525352b79f1" providerId="ADAL" clId="{CD008F7E-6E31-4D40-9C30-EFB9EE91FBBA}" dt="2022-07-04T05:12:01.529" v="1476" actId="20577"/>
          <ac:spMkLst>
            <pc:docMk/>
            <pc:sldMk cId="4046526742" sldId="1208"/>
            <ac:spMk id="40" creationId="{9DFDF6C0-7B0A-E0E9-3E78-3CC2E23DDD94}"/>
          </ac:spMkLst>
        </pc:spChg>
        <pc:graphicFrameChg chg="del">
          <ac:chgData name="塩谷 晃弘 / Akihiro Shiotani" userId="50aef054-9327-40af-9729-b525352b79f1" providerId="ADAL" clId="{CD008F7E-6E31-4D40-9C30-EFB9EE91FBBA}" dt="2022-07-04T04:08:44.877" v="578" actId="478"/>
          <ac:graphicFrameMkLst>
            <pc:docMk/>
            <pc:sldMk cId="4046526742" sldId="1208"/>
            <ac:graphicFrameMk id="12" creationId="{D68235EE-7D7B-17CA-F58A-D905EDEC29BC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08:55.652" v="586"/>
          <ac:graphicFrameMkLst>
            <pc:docMk/>
            <pc:sldMk cId="4046526742" sldId="1208"/>
            <ac:graphicFrameMk id="13" creationId="{1C98520A-56A9-0AA9-1F6C-67D7A1D2EDF8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09:06.176" v="591"/>
          <ac:graphicFrameMkLst>
            <pc:docMk/>
            <pc:sldMk cId="4046526742" sldId="1208"/>
            <ac:graphicFrameMk id="14" creationId="{1C98520A-56A9-0AA9-1F6C-67D7A1D2EDF8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14:37.446" v="717" actId="14100"/>
          <ac:graphicFrameMkLst>
            <pc:docMk/>
            <pc:sldMk cId="4046526742" sldId="1208"/>
            <ac:graphicFrameMk id="15" creationId="{1C98520A-56A9-0AA9-1F6C-67D7A1D2EDF8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09:18.981" v="598"/>
          <ac:graphicFrameMkLst>
            <pc:docMk/>
            <pc:sldMk cId="4046526742" sldId="1208"/>
            <ac:graphicFrameMk id="18" creationId="{8ED1162E-46C4-4F67-BD85-7F7416473B7C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14:40.478" v="718" actId="14100"/>
          <ac:graphicFrameMkLst>
            <pc:docMk/>
            <pc:sldMk cId="4046526742" sldId="1208"/>
            <ac:graphicFrameMk id="19" creationId="{8ED1162E-46C4-4F67-BD85-7F7416473B7C}"/>
          </ac:graphicFrameMkLst>
        </pc:graphicFrameChg>
      </pc:sldChg>
      <pc:sldChg chg="addSp modSp mod modAnim">
        <pc:chgData name="塩谷 晃弘 / Akihiro Shiotani" userId="50aef054-9327-40af-9729-b525352b79f1" providerId="ADAL" clId="{CD008F7E-6E31-4D40-9C30-EFB9EE91FBBA}" dt="2022-07-04T08:09:27" v="3287"/>
        <pc:sldMkLst>
          <pc:docMk/>
          <pc:sldMk cId="4194922092" sldId="1209"/>
        </pc:sldMkLst>
        <pc:spChg chg="mod">
          <ac:chgData name="塩谷 晃弘 / Akihiro Shiotani" userId="50aef054-9327-40af-9729-b525352b79f1" providerId="ADAL" clId="{CD008F7E-6E31-4D40-9C30-EFB9EE91FBBA}" dt="2022-07-04T08:09:27" v="3287"/>
          <ac:spMkLst>
            <pc:docMk/>
            <pc:sldMk cId="4194922092" sldId="1209"/>
            <ac:spMk id="5" creationId="{B220F639-A7D1-AD63-E857-00D559E82108}"/>
          </ac:spMkLst>
        </pc:spChg>
        <pc:spChg chg="add mod">
          <ac:chgData name="塩谷 晃弘 / Akihiro Shiotani" userId="50aef054-9327-40af-9729-b525352b79f1" providerId="ADAL" clId="{CD008F7E-6E31-4D40-9C30-EFB9EE91FBBA}" dt="2022-07-04T04:25:21.175" v="827" actId="571"/>
          <ac:spMkLst>
            <pc:docMk/>
            <pc:sldMk cId="4194922092" sldId="1209"/>
            <ac:spMk id="31" creationId="{971F43A4-E25F-978A-C2F6-7429416E3A44}"/>
          </ac:spMkLst>
        </pc:spChg>
      </pc:sldChg>
      <pc:sldChg chg="del">
        <pc:chgData name="塩谷 晃弘 / Akihiro Shiotani" userId="50aef054-9327-40af-9729-b525352b79f1" providerId="ADAL" clId="{CD008F7E-6E31-4D40-9C30-EFB9EE91FBBA}" dt="2022-07-04T04:24:50.800" v="822" actId="47"/>
        <pc:sldMkLst>
          <pc:docMk/>
          <pc:sldMk cId="2246621450" sldId="1210"/>
        </pc:sldMkLst>
      </pc:sldChg>
      <pc:sldChg chg="del">
        <pc:chgData name="塩谷 晃弘 / Akihiro Shiotani" userId="50aef054-9327-40af-9729-b525352b79f1" providerId="ADAL" clId="{CD008F7E-6E31-4D40-9C30-EFB9EE91FBBA}" dt="2022-07-04T04:24:47.266" v="821" actId="47"/>
        <pc:sldMkLst>
          <pc:docMk/>
          <pc:sldMk cId="3369936183" sldId="1212"/>
        </pc:sldMkLst>
      </pc:sldChg>
      <pc:sldChg chg="del">
        <pc:chgData name="塩谷 晃弘 / Akihiro Shiotani" userId="50aef054-9327-40af-9729-b525352b79f1" providerId="ADAL" clId="{CD008F7E-6E31-4D40-9C30-EFB9EE91FBBA}" dt="2022-07-04T02:05:53.446" v="517" actId="47"/>
        <pc:sldMkLst>
          <pc:docMk/>
          <pc:sldMk cId="3103033409" sldId="1215"/>
        </pc:sldMkLst>
      </pc:sldChg>
      <pc:sldChg chg="del">
        <pc:chgData name="塩谷 晃弘 / Akihiro Shiotani" userId="50aef054-9327-40af-9729-b525352b79f1" providerId="ADAL" clId="{CD008F7E-6E31-4D40-9C30-EFB9EE91FBBA}" dt="2022-07-04T05:10:44.773" v="1420" actId="47"/>
        <pc:sldMkLst>
          <pc:docMk/>
          <pc:sldMk cId="1632287994" sldId="1216"/>
        </pc:sldMkLst>
      </pc:sldChg>
      <pc:sldChg chg="del">
        <pc:chgData name="塩谷 晃弘 / Akihiro Shiotani" userId="50aef054-9327-40af-9729-b525352b79f1" providerId="ADAL" clId="{CD008F7E-6E31-4D40-9C30-EFB9EE91FBBA}" dt="2022-07-04T02:03:43.523" v="458" actId="47"/>
        <pc:sldMkLst>
          <pc:docMk/>
          <pc:sldMk cId="2986680555" sldId="1217"/>
        </pc:sldMkLst>
      </pc:sldChg>
      <pc:sldChg chg="modSp mod">
        <pc:chgData name="塩谷 晃弘 / Akihiro Shiotani" userId="50aef054-9327-40af-9729-b525352b79f1" providerId="ADAL" clId="{CD008F7E-6E31-4D40-9C30-EFB9EE91FBBA}" dt="2022-07-04T08:09:29.156" v="3288"/>
        <pc:sldMkLst>
          <pc:docMk/>
          <pc:sldMk cId="3469418313" sldId="1219"/>
        </pc:sldMkLst>
        <pc:spChg chg="mod">
          <ac:chgData name="塩谷 晃弘 / Akihiro Shiotani" userId="50aef054-9327-40af-9729-b525352b79f1" providerId="ADAL" clId="{CD008F7E-6E31-4D40-9C30-EFB9EE91FBBA}" dt="2022-07-04T08:09:29.156" v="3288"/>
          <ac:spMkLst>
            <pc:docMk/>
            <pc:sldMk cId="3469418313" sldId="1219"/>
            <ac:spMk id="5" creationId="{B220F639-A7D1-AD63-E857-00D559E82108}"/>
          </ac:spMkLst>
        </pc:spChg>
      </pc:sldChg>
      <pc:sldChg chg="del">
        <pc:chgData name="塩谷 晃弘 / Akihiro Shiotani" userId="50aef054-9327-40af-9729-b525352b79f1" providerId="ADAL" clId="{CD008F7E-6E31-4D40-9C30-EFB9EE91FBBA}" dt="2022-07-04T02:03:45.202" v="459" actId="47"/>
        <pc:sldMkLst>
          <pc:docMk/>
          <pc:sldMk cId="3715567269" sldId="1220"/>
        </pc:sldMkLst>
      </pc:sldChg>
      <pc:sldChg chg="del">
        <pc:chgData name="塩谷 晃弘 / Akihiro Shiotani" userId="50aef054-9327-40af-9729-b525352b79f1" providerId="ADAL" clId="{CD008F7E-6E31-4D40-9C30-EFB9EE91FBBA}" dt="2022-07-04T07:56:22.122" v="2000" actId="47"/>
        <pc:sldMkLst>
          <pc:docMk/>
          <pc:sldMk cId="3304136920" sldId="1221"/>
        </pc:sldMkLst>
      </pc:sldChg>
      <pc:sldChg chg="del">
        <pc:chgData name="塩谷 晃弘 / Akihiro Shiotani" userId="50aef054-9327-40af-9729-b525352b79f1" providerId="ADAL" clId="{CD008F7E-6E31-4D40-9C30-EFB9EE91FBBA}" dt="2022-07-04T05:41:01.380" v="1867" actId="47"/>
        <pc:sldMkLst>
          <pc:docMk/>
          <pc:sldMk cId="1201952160" sldId="1222"/>
        </pc:sldMkLst>
      </pc:sldChg>
      <pc:sldChg chg="del">
        <pc:chgData name="塩谷 晃弘 / Akihiro Shiotani" userId="50aef054-9327-40af-9729-b525352b79f1" providerId="ADAL" clId="{CD008F7E-6E31-4D40-9C30-EFB9EE91FBBA}" dt="2022-07-04T02:03:48.625" v="460" actId="47"/>
        <pc:sldMkLst>
          <pc:docMk/>
          <pc:sldMk cId="3397540669" sldId="1224"/>
        </pc:sldMkLst>
      </pc:sldChg>
      <pc:sldChg chg="modSp mod">
        <pc:chgData name="塩谷 晃弘 / Akihiro Shiotani" userId="50aef054-9327-40af-9729-b525352b79f1" providerId="ADAL" clId="{CD008F7E-6E31-4D40-9C30-EFB9EE91FBBA}" dt="2022-07-04T08:11:46.386" v="3303" actId="12"/>
        <pc:sldMkLst>
          <pc:docMk/>
          <pc:sldMk cId="309474753" sldId="1225"/>
        </pc:sldMkLst>
        <pc:spChg chg="mod">
          <ac:chgData name="塩谷 晃弘 / Akihiro Shiotani" userId="50aef054-9327-40af-9729-b525352b79f1" providerId="ADAL" clId="{CD008F7E-6E31-4D40-9C30-EFB9EE91FBBA}" dt="2022-07-04T08:09:36.225" v="3289"/>
          <ac:spMkLst>
            <pc:docMk/>
            <pc:sldMk cId="309474753" sldId="1225"/>
            <ac:spMk id="5" creationId="{B220F639-A7D1-AD63-E857-00D559E82108}"/>
          </ac:spMkLst>
        </pc:spChg>
        <pc:spChg chg="mod">
          <ac:chgData name="塩谷 晃弘 / Akihiro Shiotani" userId="50aef054-9327-40af-9729-b525352b79f1" providerId="ADAL" clId="{CD008F7E-6E31-4D40-9C30-EFB9EE91FBBA}" dt="2022-07-04T08:11:46.386" v="3303" actId="12"/>
          <ac:spMkLst>
            <pc:docMk/>
            <pc:sldMk cId="309474753" sldId="1225"/>
            <ac:spMk id="38" creationId="{33E904E5-71F9-296D-56EC-2BD9CE4FFC75}"/>
          </ac:spMkLst>
        </pc:spChg>
        <pc:spChg chg="mod">
          <ac:chgData name="塩谷 晃弘 / Akihiro Shiotani" userId="50aef054-9327-40af-9729-b525352b79f1" providerId="ADAL" clId="{CD008F7E-6E31-4D40-9C30-EFB9EE91FBBA}" dt="2022-07-04T05:14:02.085" v="1593" actId="20577"/>
          <ac:spMkLst>
            <pc:docMk/>
            <pc:sldMk cId="309474753" sldId="1225"/>
            <ac:spMk id="45" creationId="{1F78DAA2-5163-9B89-38FE-877CCD6848BC}"/>
          </ac:spMkLst>
        </pc:spChg>
      </pc:sldChg>
      <pc:sldChg chg="del">
        <pc:chgData name="塩谷 晃弘 / Akihiro Shiotani" userId="50aef054-9327-40af-9729-b525352b79f1" providerId="ADAL" clId="{CD008F7E-6E31-4D40-9C30-EFB9EE91FBBA}" dt="2022-07-04T05:10:45.158" v="1421" actId="47"/>
        <pc:sldMkLst>
          <pc:docMk/>
          <pc:sldMk cId="1635437100" sldId="1226"/>
        </pc:sldMkLst>
      </pc:sldChg>
      <pc:sldChg chg="modSp mod">
        <pc:chgData name="塩谷 晃弘 / Akihiro Shiotani" userId="50aef054-9327-40af-9729-b525352b79f1" providerId="ADAL" clId="{CD008F7E-6E31-4D40-9C30-EFB9EE91FBBA}" dt="2022-07-04T08:05:46.840" v="3140" actId="14100"/>
        <pc:sldMkLst>
          <pc:docMk/>
          <pc:sldMk cId="444489803" sldId="1227"/>
        </pc:sldMkLst>
        <pc:spChg chg="mod">
          <ac:chgData name="塩谷 晃弘 / Akihiro Shiotani" userId="50aef054-9327-40af-9729-b525352b79f1" providerId="ADAL" clId="{CD008F7E-6E31-4D40-9C30-EFB9EE91FBBA}" dt="2022-07-04T08:05:46.840" v="3140" actId="14100"/>
          <ac:spMkLst>
            <pc:docMk/>
            <pc:sldMk cId="444489803" sldId="1227"/>
            <ac:spMk id="4" creationId="{4734FC7C-1A0B-E457-2F62-2B3C9DB329C7}"/>
          </ac:spMkLst>
        </pc:spChg>
      </pc:sldChg>
      <pc:sldChg chg="del">
        <pc:chgData name="塩谷 晃弘 / Akihiro Shiotani" userId="50aef054-9327-40af-9729-b525352b79f1" providerId="ADAL" clId="{CD008F7E-6E31-4D40-9C30-EFB9EE91FBBA}" dt="2022-07-04T05:14:10.800" v="1594" actId="47"/>
        <pc:sldMkLst>
          <pc:docMk/>
          <pc:sldMk cId="3008769209" sldId="1228"/>
        </pc:sldMkLst>
      </pc:sldChg>
      <pc:sldChg chg="del">
        <pc:chgData name="塩谷 晃弘 / Akihiro Shiotani" userId="50aef054-9327-40af-9729-b525352b79f1" providerId="ADAL" clId="{CD008F7E-6E31-4D40-9C30-EFB9EE91FBBA}" dt="2022-07-04T05:14:30.555" v="1599" actId="47"/>
        <pc:sldMkLst>
          <pc:docMk/>
          <pc:sldMk cId="3188023833" sldId="1229"/>
        </pc:sldMkLst>
      </pc:sldChg>
      <pc:sldChg chg="del">
        <pc:chgData name="塩谷 晃弘 / Akihiro Shiotani" userId="50aef054-9327-40af-9729-b525352b79f1" providerId="ADAL" clId="{CD008F7E-6E31-4D40-9C30-EFB9EE91FBBA}" dt="2022-07-04T05:14:34.689" v="1600" actId="47"/>
        <pc:sldMkLst>
          <pc:docMk/>
          <pc:sldMk cId="3176229515" sldId="1230"/>
        </pc:sldMkLst>
      </pc:sldChg>
      <pc:sldChg chg="addSp delSp modSp mod">
        <pc:chgData name="塩谷 晃弘 / Akihiro Shiotani" userId="50aef054-9327-40af-9729-b525352b79f1" providerId="ADAL" clId="{CD008F7E-6E31-4D40-9C30-EFB9EE91FBBA}" dt="2022-07-05T00:01:02.135" v="4647" actId="14100"/>
        <pc:sldMkLst>
          <pc:docMk/>
          <pc:sldMk cId="37659805" sldId="1231"/>
        </pc:sldMkLst>
        <pc:spChg chg="del">
          <ac:chgData name="塩谷 晃弘 / Akihiro Shiotani" userId="50aef054-9327-40af-9729-b525352b79f1" providerId="ADAL" clId="{CD008F7E-6E31-4D40-9C30-EFB9EE91FBBA}" dt="2022-07-04T08:13:07.409" v="3329" actId="478"/>
          <ac:spMkLst>
            <pc:docMk/>
            <pc:sldMk cId="37659805" sldId="1231"/>
            <ac:spMk id="22" creationId="{2E8BD009-0FCE-4FE2-A303-982E8DA8F59F}"/>
          </ac:spMkLst>
        </pc:spChg>
        <pc:spChg chg="del">
          <ac:chgData name="塩谷 晃弘 / Akihiro Shiotani" userId="50aef054-9327-40af-9729-b525352b79f1" providerId="ADAL" clId="{CD008F7E-6E31-4D40-9C30-EFB9EE91FBBA}" dt="2022-07-04T08:13:07.409" v="3329" actId="478"/>
          <ac:spMkLst>
            <pc:docMk/>
            <pc:sldMk cId="37659805" sldId="1231"/>
            <ac:spMk id="29" creationId="{9EAB74AC-FBF3-9891-720B-094D7A57BFF1}"/>
          </ac:spMkLst>
        </pc:spChg>
        <pc:spChg chg="add del mod">
          <ac:chgData name="塩谷 晃弘 / Akihiro Shiotani" userId="50aef054-9327-40af-9729-b525352b79f1" providerId="ADAL" clId="{CD008F7E-6E31-4D40-9C30-EFB9EE91FBBA}" dt="2022-07-04T08:18:15.913" v="3541" actId="478"/>
          <ac:spMkLst>
            <pc:docMk/>
            <pc:sldMk cId="37659805" sldId="1231"/>
            <ac:spMk id="31" creationId="{2B5004AC-C399-9FB6-944C-4218036218B0}"/>
          </ac:spMkLst>
        </pc:spChg>
        <pc:spChg chg="del">
          <ac:chgData name="塩谷 晃弘 / Akihiro Shiotani" userId="50aef054-9327-40af-9729-b525352b79f1" providerId="ADAL" clId="{CD008F7E-6E31-4D40-9C30-EFB9EE91FBBA}" dt="2022-07-04T08:13:07.409" v="3329" actId="478"/>
          <ac:spMkLst>
            <pc:docMk/>
            <pc:sldMk cId="37659805" sldId="1231"/>
            <ac:spMk id="34" creationId="{9AD5FFD2-85A7-298C-4C54-659054BC1918}"/>
          </ac:spMkLst>
        </pc:spChg>
        <pc:spChg chg="del">
          <ac:chgData name="塩谷 晃弘 / Akihiro Shiotani" userId="50aef054-9327-40af-9729-b525352b79f1" providerId="ADAL" clId="{CD008F7E-6E31-4D40-9C30-EFB9EE91FBBA}" dt="2022-07-04T08:13:07.409" v="3329" actId="478"/>
          <ac:spMkLst>
            <pc:docMk/>
            <pc:sldMk cId="37659805" sldId="1231"/>
            <ac:spMk id="35" creationId="{35E414B1-462D-7034-ACC9-218B27DD94BD}"/>
          </ac:spMkLst>
        </pc:spChg>
        <pc:spChg chg="del">
          <ac:chgData name="塩谷 晃弘 / Akihiro Shiotani" userId="50aef054-9327-40af-9729-b525352b79f1" providerId="ADAL" clId="{CD008F7E-6E31-4D40-9C30-EFB9EE91FBBA}" dt="2022-07-04T08:13:07.409" v="3329" actId="478"/>
          <ac:spMkLst>
            <pc:docMk/>
            <pc:sldMk cId="37659805" sldId="1231"/>
            <ac:spMk id="36" creationId="{EA2C4527-FBBD-60F3-972F-6289E56211A4}"/>
          </ac:spMkLst>
        </pc:spChg>
        <pc:spChg chg="del">
          <ac:chgData name="塩谷 晃弘 / Akihiro Shiotani" userId="50aef054-9327-40af-9729-b525352b79f1" providerId="ADAL" clId="{CD008F7E-6E31-4D40-9C30-EFB9EE91FBBA}" dt="2022-07-04T08:13:07.409" v="3329" actId="478"/>
          <ac:spMkLst>
            <pc:docMk/>
            <pc:sldMk cId="37659805" sldId="1231"/>
            <ac:spMk id="38" creationId="{C7D3052F-DC84-A281-FAEC-D2DB25EEED3B}"/>
          </ac:spMkLst>
        </pc:spChg>
        <pc:spChg chg="add del mod">
          <ac:chgData name="塩谷 晃弘 / Akihiro Shiotani" userId="50aef054-9327-40af-9729-b525352b79f1" providerId="ADAL" clId="{CD008F7E-6E31-4D40-9C30-EFB9EE91FBBA}" dt="2022-07-04T08:18:32.976" v="3545" actId="478"/>
          <ac:spMkLst>
            <pc:docMk/>
            <pc:sldMk cId="37659805" sldId="1231"/>
            <ac:spMk id="39" creationId="{7A44F43E-BCD2-CB13-B393-774B9761536E}"/>
          </ac:spMkLst>
        </pc:spChg>
        <pc:spChg chg="add del mod">
          <ac:chgData name="塩谷 晃弘 / Akihiro Shiotani" userId="50aef054-9327-40af-9729-b525352b79f1" providerId="ADAL" clId="{CD008F7E-6E31-4D40-9C30-EFB9EE91FBBA}" dt="2022-07-04T08:18:35.080" v="3546" actId="478"/>
          <ac:spMkLst>
            <pc:docMk/>
            <pc:sldMk cId="37659805" sldId="1231"/>
            <ac:spMk id="40" creationId="{7EC77A7F-C4B4-817C-4A67-1ED03F99AEAD}"/>
          </ac:spMkLst>
        </pc:spChg>
        <pc:spChg chg="add mod">
          <ac:chgData name="塩谷 晃弘 / Akihiro Shiotani" userId="50aef054-9327-40af-9729-b525352b79f1" providerId="ADAL" clId="{CD008F7E-6E31-4D40-9C30-EFB9EE91FBBA}" dt="2022-07-04T08:18:10.030" v="3540" actId="1076"/>
          <ac:spMkLst>
            <pc:docMk/>
            <pc:sldMk cId="37659805" sldId="1231"/>
            <ac:spMk id="42" creationId="{BD56B6FE-9E29-13CA-E28E-8601C6CDDF7B}"/>
          </ac:spMkLst>
        </pc:spChg>
        <pc:spChg chg="add del mod">
          <ac:chgData name="塩谷 晃弘 / Akihiro Shiotani" userId="50aef054-9327-40af-9729-b525352b79f1" providerId="ADAL" clId="{CD008F7E-6E31-4D40-9C30-EFB9EE91FBBA}" dt="2022-07-04T08:16:44.617" v="3412" actId="478"/>
          <ac:spMkLst>
            <pc:docMk/>
            <pc:sldMk cId="37659805" sldId="1231"/>
            <ac:spMk id="44" creationId="{60763CA5-6D5D-ADDB-483D-33CA827D26C5}"/>
          </ac:spMkLst>
        </pc:spChg>
        <pc:spChg chg="add del mod">
          <ac:chgData name="塩谷 晃弘 / Akihiro Shiotani" userId="50aef054-9327-40af-9729-b525352b79f1" providerId="ADAL" clId="{CD008F7E-6E31-4D40-9C30-EFB9EE91FBBA}" dt="2022-07-04T08:17:19.897" v="3434" actId="478"/>
          <ac:spMkLst>
            <pc:docMk/>
            <pc:sldMk cId="37659805" sldId="1231"/>
            <ac:spMk id="46" creationId="{74857A64-2941-14D9-99CC-B2DC8E3F1F9D}"/>
          </ac:spMkLst>
        </pc:spChg>
        <pc:spChg chg="add mod">
          <ac:chgData name="塩谷 晃弘 / Akihiro Shiotani" userId="50aef054-9327-40af-9729-b525352b79f1" providerId="ADAL" clId="{CD008F7E-6E31-4D40-9C30-EFB9EE91FBBA}" dt="2022-07-04T08:17:33.857" v="3435" actId="1076"/>
          <ac:spMkLst>
            <pc:docMk/>
            <pc:sldMk cId="37659805" sldId="1231"/>
            <ac:spMk id="48" creationId="{8C95C802-8EC6-7FE2-1BE3-8BDACCFDDD2A}"/>
          </ac:spMkLst>
        </pc:spChg>
        <pc:spChg chg="add del mod">
          <ac:chgData name="塩谷 晃弘 / Akihiro Shiotani" userId="50aef054-9327-40af-9729-b525352b79f1" providerId="ADAL" clId="{CD008F7E-6E31-4D40-9C30-EFB9EE91FBBA}" dt="2022-07-04T08:16:27.153" v="3402" actId="478"/>
          <ac:spMkLst>
            <pc:docMk/>
            <pc:sldMk cId="37659805" sldId="1231"/>
            <ac:spMk id="50" creationId="{A3EB2437-AEAA-7CCA-3998-4BA424B2D445}"/>
          </ac:spMkLst>
        </pc:spChg>
        <pc:spChg chg="add mod">
          <ac:chgData name="塩谷 晃弘 / Akihiro Shiotani" userId="50aef054-9327-40af-9729-b525352b79f1" providerId="ADAL" clId="{CD008F7E-6E31-4D40-9C30-EFB9EE91FBBA}" dt="2022-07-04T08:17:09.079" v="3430" actId="1076"/>
          <ac:spMkLst>
            <pc:docMk/>
            <pc:sldMk cId="37659805" sldId="1231"/>
            <ac:spMk id="52" creationId="{2DD4DB1F-F42A-7597-5A47-E12F885DFF73}"/>
          </ac:spMkLst>
        </pc:spChg>
        <pc:spChg chg="add mod">
          <ac:chgData name="塩谷 晃弘 / Akihiro Shiotani" userId="50aef054-9327-40af-9729-b525352b79f1" providerId="ADAL" clId="{CD008F7E-6E31-4D40-9C30-EFB9EE91FBBA}" dt="2022-07-04T08:18:22.895" v="3543" actId="1076"/>
          <ac:spMkLst>
            <pc:docMk/>
            <pc:sldMk cId="37659805" sldId="1231"/>
            <ac:spMk id="55" creationId="{4C12998F-E142-0058-5C6B-5B22D8E95BCD}"/>
          </ac:spMkLst>
        </pc:spChg>
        <pc:graphicFrameChg chg="del">
          <ac:chgData name="塩谷 晃弘 / Akihiro Shiotani" userId="50aef054-9327-40af-9729-b525352b79f1" providerId="ADAL" clId="{CD008F7E-6E31-4D40-9C30-EFB9EE91FBBA}" dt="2022-07-04T08:13:07.409" v="3329" actId="478"/>
          <ac:graphicFrameMkLst>
            <pc:docMk/>
            <pc:sldMk cId="37659805" sldId="1231"/>
            <ac:graphicFrameMk id="9" creationId="{00000000-0000-0000-0000-000000000000}"/>
          </ac:graphicFrameMkLst>
        </pc:graphicFrameChg>
        <pc:graphicFrameChg chg="add mod modGraphic">
          <ac:chgData name="塩谷 晃弘 / Akihiro Shiotani" userId="50aef054-9327-40af-9729-b525352b79f1" providerId="ADAL" clId="{CD008F7E-6E31-4D40-9C30-EFB9EE91FBBA}" dt="2022-07-04T08:14:16.262" v="3381" actId="207"/>
          <ac:graphicFrameMkLst>
            <pc:docMk/>
            <pc:sldMk cId="37659805" sldId="1231"/>
            <ac:graphicFrameMk id="23" creationId="{3AEC1DEA-A6FC-FF86-AEC8-1F6779AE0A3D}"/>
          </ac:graphicFrameMkLst>
        </pc:graphicFrameChg>
        <pc:cxnChg chg="del">
          <ac:chgData name="塩谷 晃弘 / Akihiro Shiotani" userId="50aef054-9327-40af-9729-b525352b79f1" providerId="ADAL" clId="{CD008F7E-6E31-4D40-9C30-EFB9EE91FBBA}" dt="2022-07-04T08:13:07.409" v="3329" actId="478"/>
          <ac:cxnSpMkLst>
            <pc:docMk/>
            <pc:sldMk cId="37659805" sldId="1231"/>
            <ac:cxnSpMk id="8" creationId="{00000000-0000-0000-0000-000000000000}"/>
          </ac:cxnSpMkLst>
        </pc:cxnChg>
        <pc:cxnChg chg="del">
          <ac:chgData name="塩谷 晃弘 / Akihiro Shiotani" userId="50aef054-9327-40af-9729-b525352b79f1" providerId="ADAL" clId="{CD008F7E-6E31-4D40-9C30-EFB9EE91FBBA}" dt="2022-07-04T08:13:07.409" v="3329" actId="478"/>
          <ac:cxnSpMkLst>
            <pc:docMk/>
            <pc:sldMk cId="37659805" sldId="1231"/>
            <ac:cxnSpMk id="16" creationId="{00000000-0000-0000-0000-000000000000}"/>
          </ac:cxnSpMkLst>
        </pc:cxnChg>
        <pc:cxnChg chg="add mod">
          <ac:chgData name="塩谷 晃弘 / Akihiro Shiotani" userId="50aef054-9327-40af-9729-b525352b79f1" providerId="ADAL" clId="{CD008F7E-6E31-4D40-9C30-EFB9EE91FBBA}" dt="2022-07-04T08:13:15.912" v="3330"/>
          <ac:cxnSpMkLst>
            <pc:docMk/>
            <pc:sldMk cId="37659805" sldId="1231"/>
            <ac:cxnSpMk id="19" creationId="{3DCDEC6A-C302-C115-7573-DDEA1FA68084}"/>
          </ac:cxnSpMkLst>
        </pc:cxnChg>
        <pc:cxnChg chg="del">
          <ac:chgData name="塩谷 晃弘 / Akihiro Shiotani" userId="50aef054-9327-40af-9729-b525352b79f1" providerId="ADAL" clId="{CD008F7E-6E31-4D40-9C30-EFB9EE91FBBA}" dt="2022-07-04T08:13:07.409" v="3329" actId="478"/>
          <ac:cxnSpMkLst>
            <pc:docMk/>
            <pc:sldMk cId="37659805" sldId="1231"/>
            <ac:cxnSpMk id="20" creationId="{0371C8F7-D48F-DA21-B637-78C89CD0F0E6}"/>
          </ac:cxnSpMkLst>
        </pc:cxnChg>
        <pc:cxnChg chg="del">
          <ac:chgData name="塩谷 晃弘 / Akihiro Shiotani" userId="50aef054-9327-40af-9729-b525352b79f1" providerId="ADAL" clId="{CD008F7E-6E31-4D40-9C30-EFB9EE91FBBA}" dt="2022-07-04T08:13:07.409" v="3329" actId="478"/>
          <ac:cxnSpMkLst>
            <pc:docMk/>
            <pc:sldMk cId="37659805" sldId="1231"/>
            <ac:cxnSpMk id="21" creationId="{56EF2380-D45B-DC33-4FEA-9FF84788F5A7}"/>
          </ac:cxnSpMkLst>
        </pc:cxnChg>
        <pc:cxnChg chg="del">
          <ac:chgData name="塩谷 晃弘 / Akihiro Shiotani" userId="50aef054-9327-40af-9729-b525352b79f1" providerId="ADAL" clId="{CD008F7E-6E31-4D40-9C30-EFB9EE91FBBA}" dt="2022-07-04T08:13:07.409" v="3329" actId="478"/>
          <ac:cxnSpMkLst>
            <pc:docMk/>
            <pc:sldMk cId="37659805" sldId="1231"/>
            <ac:cxnSpMk id="24" creationId="{47603661-6B6F-B51A-B2F8-23B50E57D047}"/>
          </ac:cxnSpMkLst>
        </pc:cxnChg>
        <pc:cxnChg chg="add mod">
          <ac:chgData name="塩谷 晃弘 / Akihiro Shiotani" userId="50aef054-9327-40af-9729-b525352b79f1" providerId="ADAL" clId="{CD008F7E-6E31-4D40-9C30-EFB9EE91FBBA}" dt="2022-07-05T00:01:02.135" v="4647" actId="14100"/>
          <ac:cxnSpMkLst>
            <pc:docMk/>
            <pc:sldMk cId="37659805" sldId="1231"/>
            <ac:cxnSpMk id="25" creationId="{49088B17-295F-0672-D6E4-6E88DB6FFC52}"/>
          </ac:cxnSpMkLst>
        </pc:cxnChg>
        <pc:cxnChg chg="del">
          <ac:chgData name="塩谷 晃弘 / Akihiro Shiotani" userId="50aef054-9327-40af-9729-b525352b79f1" providerId="ADAL" clId="{CD008F7E-6E31-4D40-9C30-EFB9EE91FBBA}" dt="2022-07-04T08:13:07.409" v="3329" actId="478"/>
          <ac:cxnSpMkLst>
            <pc:docMk/>
            <pc:sldMk cId="37659805" sldId="1231"/>
            <ac:cxnSpMk id="26" creationId="{2F044669-FB6D-7845-C5FC-4E11ABFAB114}"/>
          </ac:cxnSpMkLst>
        </pc:cxnChg>
        <pc:cxnChg chg="add del mod">
          <ac:chgData name="塩谷 晃弘 / Akihiro Shiotani" userId="50aef054-9327-40af-9729-b525352b79f1" providerId="ADAL" clId="{CD008F7E-6E31-4D40-9C30-EFB9EE91FBBA}" dt="2022-07-04T08:16:39.928" v="3406" actId="478"/>
          <ac:cxnSpMkLst>
            <pc:docMk/>
            <pc:sldMk cId="37659805" sldId="1231"/>
            <ac:cxnSpMk id="27" creationId="{6F0CEBFF-AE92-EFDC-500D-C8D72E370EA0}"/>
          </ac:cxnSpMkLst>
        </pc:cxnChg>
        <pc:cxnChg chg="del">
          <ac:chgData name="塩谷 晃弘 / Akihiro Shiotani" userId="50aef054-9327-40af-9729-b525352b79f1" providerId="ADAL" clId="{CD008F7E-6E31-4D40-9C30-EFB9EE91FBBA}" dt="2022-07-04T08:13:07.409" v="3329" actId="478"/>
          <ac:cxnSpMkLst>
            <pc:docMk/>
            <pc:sldMk cId="37659805" sldId="1231"/>
            <ac:cxnSpMk id="28" creationId="{2C0CB752-9DDF-9178-A496-285EF5953C28}"/>
          </ac:cxnSpMkLst>
        </pc:cxnChg>
        <pc:cxnChg chg="del">
          <ac:chgData name="塩谷 晃弘 / Akihiro Shiotani" userId="50aef054-9327-40af-9729-b525352b79f1" providerId="ADAL" clId="{CD008F7E-6E31-4D40-9C30-EFB9EE91FBBA}" dt="2022-07-04T08:13:07.409" v="3329" actId="478"/>
          <ac:cxnSpMkLst>
            <pc:docMk/>
            <pc:sldMk cId="37659805" sldId="1231"/>
            <ac:cxnSpMk id="30" creationId="{330E7EFA-A872-CFC0-C6D0-9E6CA70D0068}"/>
          </ac:cxnSpMkLst>
        </pc:cxnChg>
        <pc:cxnChg chg="add del mod">
          <ac:chgData name="塩谷 晃弘 / Akihiro Shiotani" userId="50aef054-9327-40af-9729-b525352b79f1" providerId="ADAL" clId="{CD008F7E-6E31-4D40-9C30-EFB9EE91FBBA}" dt="2022-07-04T08:16:42.801" v="3410" actId="478"/>
          <ac:cxnSpMkLst>
            <pc:docMk/>
            <pc:sldMk cId="37659805" sldId="1231"/>
            <ac:cxnSpMk id="32" creationId="{8CB7BE95-08C1-3798-EF8C-1A113857F83E}"/>
          </ac:cxnSpMkLst>
        </pc:cxnChg>
        <pc:cxnChg chg="del">
          <ac:chgData name="塩谷 晃弘 / Akihiro Shiotani" userId="50aef054-9327-40af-9729-b525352b79f1" providerId="ADAL" clId="{CD008F7E-6E31-4D40-9C30-EFB9EE91FBBA}" dt="2022-07-04T08:13:07.409" v="3329" actId="478"/>
          <ac:cxnSpMkLst>
            <pc:docMk/>
            <pc:sldMk cId="37659805" sldId="1231"/>
            <ac:cxnSpMk id="33" creationId="{AB374FEE-F897-61DB-60A9-D8311CD710A3}"/>
          </ac:cxnSpMkLst>
        </pc:cxnChg>
        <pc:cxnChg chg="add del mod">
          <ac:chgData name="塩谷 晃弘 / Akihiro Shiotani" userId="50aef054-9327-40af-9729-b525352b79f1" providerId="ADAL" clId="{CD008F7E-6E31-4D40-9C30-EFB9EE91FBBA}" dt="2022-07-04T08:16:41.984" v="3409" actId="478"/>
          <ac:cxnSpMkLst>
            <pc:docMk/>
            <pc:sldMk cId="37659805" sldId="1231"/>
            <ac:cxnSpMk id="37" creationId="{78D7B4EA-69F5-50F7-12F1-41C173170A03}"/>
          </ac:cxnSpMkLst>
        </pc:cxnChg>
        <pc:cxnChg chg="add mod">
          <ac:chgData name="塩谷 晃弘 / Akihiro Shiotani" userId="50aef054-9327-40af-9729-b525352b79f1" providerId="ADAL" clId="{CD008F7E-6E31-4D40-9C30-EFB9EE91FBBA}" dt="2022-07-04T08:17:41.187" v="3436" actId="14100"/>
          <ac:cxnSpMkLst>
            <pc:docMk/>
            <pc:sldMk cId="37659805" sldId="1231"/>
            <ac:cxnSpMk id="41" creationId="{EEC273F4-EC80-7FA2-8222-25B3596A2BD6}"/>
          </ac:cxnSpMkLst>
        </pc:cxnChg>
        <pc:cxnChg chg="add del mod">
          <ac:chgData name="塩谷 晃弘 / Akihiro Shiotani" userId="50aef054-9327-40af-9729-b525352b79f1" providerId="ADAL" clId="{CD008F7E-6E31-4D40-9C30-EFB9EE91FBBA}" dt="2022-07-04T08:16:43.783" v="3411" actId="478"/>
          <ac:cxnSpMkLst>
            <pc:docMk/>
            <pc:sldMk cId="37659805" sldId="1231"/>
            <ac:cxnSpMk id="43" creationId="{04BDD811-D039-81EB-2D2C-9FD4EAFE0A1D}"/>
          </ac:cxnSpMkLst>
        </pc:cxnChg>
        <pc:cxnChg chg="add del mod">
          <ac:chgData name="塩谷 晃弘 / Akihiro Shiotani" userId="50aef054-9327-40af-9729-b525352b79f1" providerId="ADAL" clId="{CD008F7E-6E31-4D40-9C30-EFB9EE91FBBA}" dt="2022-07-04T08:16:40.565" v="3407" actId="478"/>
          <ac:cxnSpMkLst>
            <pc:docMk/>
            <pc:sldMk cId="37659805" sldId="1231"/>
            <ac:cxnSpMk id="45" creationId="{027F9515-09F3-64C0-532D-B564E0A5D6B1}"/>
          </ac:cxnSpMkLst>
        </pc:cxnChg>
        <pc:cxnChg chg="add del mod">
          <ac:chgData name="塩谷 晃弘 / Akihiro Shiotani" userId="50aef054-9327-40af-9729-b525352b79f1" providerId="ADAL" clId="{CD008F7E-6E31-4D40-9C30-EFB9EE91FBBA}" dt="2022-07-04T08:16:41.062" v="3408" actId="478"/>
          <ac:cxnSpMkLst>
            <pc:docMk/>
            <pc:sldMk cId="37659805" sldId="1231"/>
            <ac:cxnSpMk id="47" creationId="{9AF812AA-63DD-306E-978F-6737B53FD352}"/>
          </ac:cxnSpMkLst>
        </pc:cxnChg>
        <pc:cxnChg chg="add del mod">
          <ac:chgData name="塩谷 晃弘 / Akihiro Shiotani" userId="50aef054-9327-40af-9729-b525352b79f1" providerId="ADAL" clId="{CD008F7E-6E31-4D40-9C30-EFB9EE91FBBA}" dt="2022-07-04T08:16:36.598" v="3405" actId="478"/>
          <ac:cxnSpMkLst>
            <pc:docMk/>
            <pc:sldMk cId="37659805" sldId="1231"/>
            <ac:cxnSpMk id="49" creationId="{DB9225E6-FDC8-81BB-7947-0F95A211DC9E}"/>
          </ac:cxnSpMkLst>
        </pc:cxnChg>
        <pc:cxnChg chg="add mod">
          <ac:chgData name="塩谷 晃弘 / Akihiro Shiotani" userId="50aef054-9327-40af-9729-b525352b79f1" providerId="ADAL" clId="{CD008F7E-6E31-4D40-9C30-EFB9EE91FBBA}" dt="2022-07-04T08:16:53.909" v="3415" actId="14100"/>
          <ac:cxnSpMkLst>
            <pc:docMk/>
            <pc:sldMk cId="37659805" sldId="1231"/>
            <ac:cxnSpMk id="51" creationId="{FF34B8F5-BEF7-7E1F-CE62-414044935EC2}"/>
          </ac:cxnSpMkLst>
        </pc:cxnChg>
        <pc:cxnChg chg="add mod">
          <ac:chgData name="塩谷 晃弘 / Akihiro Shiotani" userId="50aef054-9327-40af-9729-b525352b79f1" providerId="ADAL" clId="{CD008F7E-6E31-4D40-9C30-EFB9EE91FBBA}" dt="2022-07-04T08:17:17.880" v="3433" actId="14100"/>
          <ac:cxnSpMkLst>
            <pc:docMk/>
            <pc:sldMk cId="37659805" sldId="1231"/>
            <ac:cxnSpMk id="53" creationId="{841AF1B2-B992-BB4D-255A-2AA8E432DFE6}"/>
          </ac:cxnSpMkLst>
        </pc:cxnChg>
        <pc:cxnChg chg="add mod">
          <ac:chgData name="塩谷 晃弘 / Akihiro Shiotani" userId="50aef054-9327-40af-9729-b525352b79f1" providerId="ADAL" clId="{CD008F7E-6E31-4D40-9C30-EFB9EE91FBBA}" dt="2022-07-04T08:18:22.895" v="3543" actId="1076"/>
          <ac:cxnSpMkLst>
            <pc:docMk/>
            <pc:sldMk cId="37659805" sldId="1231"/>
            <ac:cxnSpMk id="54" creationId="{BE64E18B-5715-F243-65B0-3FE6C6E6E3E5}"/>
          </ac:cxnSpMkLst>
        </pc:cxnChg>
        <pc:cxnChg chg="add del mod">
          <ac:chgData name="塩谷 晃弘 / Akihiro Shiotani" userId="50aef054-9327-40af-9729-b525352b79f1" providerId="ADAL" clId="{CD008F7E-6E31-4D40-9C30-EFB9EE91FBBA}" dt="2022-07-04T08:18:42.879" v="3549" actId="478"/>
          <ac:cxnSpMkLst>
            <pc:docMk/>
            <pc:sldMk cId="37659805" sldId="1231"/>
            <ac:cxnSpMk id="56" creationId="{AB1610F5-02EF-2F2A-A86D-7B251BEB7150}"/>
          </ac:cxnSpMkLst>
        </pc:cxnChg>
      </pc:sldChg>
      <pc:sldChg chg="add del">
        <pc:chgData name="塩谷 晃弘 / Akihiro Shiotani" userId="50aef054-9327-40af-9729-b525352b79f1" providerId="ADAL" clId="{CD008F7E-6E31-4D40-9C30-EFB9EE91FBBA}" dt="2022-07-04T02:09:43.824" v="530" actId="47"/>
        <pc:sldMkLst>
          <pc:docMk/>
          <pc:sldMk cId="613725312" sldId="1232"/>
        </pc:sldMkLst>
      </pc:sldChg>
      <pc:sldChg chg="addSp modSp add del mod">
        <pc:chgData name="塩谷 晃弘 / Akihiro Shiotani" userId="50aef054-9327-40af-9729-b525352b79f1" providerId="ADAL" clId="{CD008F7E-6E31-4D40-9C30-EFB9EE91FBBA}" dt="2022-07-04T04:23:45.248" v="818" actId="47"/>
        <pc:sldMkLst>
          <pc:docMk/>
          <pc:sldMk cId="885829491" sldId="1232"/>
        </pc:sldMkLst>
        <pc:graphicFrameChg chg="add mod">
          <ac:chgData name="塩谷 晃弘 / Akihiro Shiotani" userId="50aef054-9327-40af-9729-b525352b79f1" providerId="ADAL" clId="{CD008F7E-6E31-4D40-9C30-EFB9EE91FBBA}" dt="2022-07-04T04:11:09.356" v="634"/>
          <ac:graphicFrameMkLst>
            <pc:docMk/>
            <pc:sldMk cId="885829491" sldId="1232"/>
            <ac:graphicFrameMk id="12" creationId="{EF60BE53-7A19-41C7-83B8-2D6E21215238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12:56.770" v="686" actId="1076"/>
          <ac:graphicFrameMkLst>
            <pc:docMk/>
            <pc:sldMk cId="885829491" sldId="1232"/>
            <ac:graphicFrameMk id="13" creationId="{EF60BE53-7A19-41C7-83B8-2D6E21215238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11:27.837" v="643"/>
          <ac:graphicFrameMkLst>
            <pc:docMk/>
            <pc:sldMk cId="885829491" sldId="1232"/>
            <ac:graphicFrameMk id="14" creationId="{D67FEBFB-7CB2-4656-8B6F-5DABE5C045AC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12:23.109" v="683" actId="14100"/>
          <ac:graphicFrameMkLst>
            <pc:docMk/>
            <pc:sldMk cId="885829491" sldId="1232"/>
            <ac:graphicFrameMk id="17" creationId="{D67FEBFB-7CB2-4656-8B6F-5DABE5C045AC}"/>
          </ac:graphicFrameMkLst>
        </pc:graphicFrameChg>
      </pc:sldChg>
      <pc:sldChg chg="add del">
        <pc:chgData name="塩谷 晃弘 / Akihiro Shiotani" userId="50aef054-9327-40af-9729-b525352b79f1" providerId="ADAL" clId="{CD008F7E-6E31-4D40-9C30-EFB9EE91FBBA}" dt="2022-07-04T04:14:59.519" v="720" actId="47"/>
        <pc:sldMkLst>
          <pc:docMk/>
          <pc:sldMk cId="4133326582" sldId="1233"/>
        </pc:sldMkLst>
      </pc:sldChg>
      <pc:sldChg chg="addSp modSp add mod">
        <pc:chgData name="塩谷 晃弘 / Akihiro Shiotani" userId="50aef054-9327-40af-9729-b525352b79f1" providerId="ADAL" clId="{CD008F7E-6E31-4D40-9C30-EFB9EE91FBBA}" dt="2022-07-04T08:09:01.249" v="3282" actId="20577"/>
        <pc:sldMkLst>
          <pc:docMk/>
          <pc:sldMk cId="727646770" sldId="1234"/>
        </pc:sldMkLst>
        <pc:spChg chg="add mod ord">
          <ac:chgData name="塩谷 晃弘 / Akihiro Shiotani" userId="50aef054-9327-40af-9729-b525352b79f1" providerId="ADAL" clId="{CD008F7E-6E31-4D40-9C30-EFB9EE91FBBA}" dt="2022-07-04T04:22:38.200" v="805" actId="14100"/>
          <ac:spMkLst>
            <pc:docMk/>
            <pc:sldMk cId="727646770" sldId="1234"/>
            <ac:spMk id="2" creationId="{890244AA-95D3-DF86-9ED9-16626112FD45}"/>
          </ac:spMkLst>
        </pc:spChg>
        <pc:spChg chg="mod">
          <ac:chgData name="塩谷 晃弘 / Akihiro Shiotani" userId="50aef054-9327-40af-9729-b525352b79f1" providerId="ADAL" clId="{CD008F7E-6E31-4D40-9C30-EFB9EE91FBBA}" dt="2022-07-04T08:09:01.249" v="3282" actId="20577"/>
          <ac:spMkLst>
            <pc:docMk/>
            <pc:sldMk cId="727646770" sldId="1234"/>
            <ac:spMk id="16" creationId="{FD32C012-2891-8156-67A5-36A0BBC98255}"/>
          </ac:spMkLst>
        </pc:spChg>
        <pc:spChg chg="add mod">
          <ac:chgData name="塩谷 晃弘 / Akihiro Shiotani" userId="50aef054-9327-40af-9729-b525352b79f1" providerId="ADAL" clId="{CD008F7E-6E31-4D40-9C30-EFB9EE91FBBA}" dt="2022-07-04T04:15:40.637" v="729" actId="1076"/>
          <ac:spMkLst>
            <pc:docMk/>
            <pc:sldMk cId="727646770" sldId="1234"/>
            <ac:spMk id="17" creationId="{929CBB9C-2B92-C38E-832F-A0056F5EB2EF}"/>
          </ac:spMkLst>
        </pc:spChg>
        <pc:spChg chg="add mod">
          <ac:chgData name="塩谷 晃弘 / Akihiro Shiotani" userId="50aef054-9327-40af-9729-b525352b79f1" providerId="ADAL" clId="{CD008F7E-6E31-4D40-9C30-EFB9EE91FBBA}" dt="2022-07-04T04:16:00.184" v="734" actId="1076"/>
          <ac:spMkLst>
            <pc:docMk/>
            <pc:sldMk cId="727646770" sldId="1234"/>
            <ac:spMk id="18" creationId="{C239D631-4DF4-5B28-6A92-6A39E8799FBE}"/>
          </ac:spMkLst>
        </pc:spChg>
        <pc:spChg chg="add mod ord">
          <ac:chgData name="塩谷 晃弘 / Akihiro Shiotani" userId="50aef054-9327-40af-9729-b525352b79f1" providerId="ADAL" clId="{CD008F7E-6E31-4D40-9C30-EFB9EE91FBBA}" dt="2022-07-04T04:23:24.538" v="813" actId="208"/>
          <ac:spMkLst>
            <pc:docMk/>
            <pc:sldMk cId="727646770" sldId="1234"/>
            <ac:spMk id="22" creationId="{ACD0E61A-570C-E504-8AA3-20231EFA1589}"/>
          </ac:spMkLst>
        </pc:spChg>
        <pc:spChg chg="mod">
          <ac:chgData name="塩谷 晃弘 / Akihiro Shiotani" userId="50aef054-9327-40af-9729-b525352b79f1" providerId="ADAL" clId="{CD008F7E-6E31-4D40-9C30-EFB9EE91FBBA}" dt="2022-07-04T05:12:20.034" v="1477"/>
          <ac:spMkLst>
            <pc:docMk/>
            <pc:sldMk cId="727646770" sldId="1234"/>
            <ac:spMk id="40" creationId="{9DFDF6C0-7B0A-E0E9-3E78-3CC2E23DDD94}"/>
          </ac:spMkLst>
        </pc:spChg>
        <pc:graphicFrameChg chg="add mod">
          <ac:chgData name="塩谷 晃弘 / Akihiro Shiotani" userId="50aef054-9327-40af-9729-b525352b79f1" providerId="ADAL" clId="{CD008F7E-6E31-4D40-9C30-EFB9EE91FBBA}" dt="2022-07-04T04:22:01.275" v="798" actId="1076"/>
          <ac:graphicFrameMkLst>
            <pc:docMk/>
            <pc:sldMk cId="727646770" sldId="1234"/>
            <ac:graphicFrameMk id="13" creationId="{3C910DF8-0684-3AC3-FEBA-622B26E55004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22:47.056" v="807" actId="14100"/>
          <ac:graphicFrameMkLst>
            <pc:docMk/>
            <pc:sldMk cId="727646770" sldId="1234"/>
            <ac:graphicFrameMk id="14" creationId="{8A3AEF90-6FA6-647D-2110-E74850978162}"/>
          </ac:graphicFrameMkLst>
        </pc:graphicFrameChg>
        <pc:graphicFrameChg chg="mod ord">
          <ac:chgData name="塩谷 晃弘 / Akihiro Shiotani" userId="50aef054-9327-40af-9729-b525352b79f1" providerId="ADAL" clId="{CD008F7E-6E31-4D40-9C30-EFB9EE91FBBA}" dt="2022-07-04T04:18:51.611" v="770" actId="167"/>
          <ac:graphicFrameMkLst>
            <pc:docMk/>
            <pc:sldMk cId="727646770" sldId="1234"/>
            <ac:graphicFrameMk id="15" creationId="{1C98520A-56A9-0AA9-1F6C-67D7A1D2EDF8}"/>
          </ac:graphicFrameMkLst>
        </pc:graphicFrameChg>
        <pc:graphicFrameChg chg="ord">
          <ac:chgData name="塩谷 晃弘 / Akihiro Shiotani" userId="50aef054-9327-40af-9729-b525352b79f1" providerId="ADAL" clId="{CD008F7E-6E31-4D40-9C30-EFB9EE91FBBA}" dt="2022-07-04T04:21:45.250" v="795" actId="167"/>
          <ac:graphicFrameMkLst>
            <pc:docMk/>
            <pc:sldMk cId="727646770" sldId="1234"/>
            <ac:graphicFrameMk id="19" creationId="{8ED1162E-46C4-4F67-BD85-7F7416473B7C}"/>
          </ac:graphicFrameMkLst>
        </pc:graphicFrameChg>
        <pc:picChg chg="add mod">
          <ac:chgData name="塩谷 晃弘 / Akihiro Shiotani" userId="50aef054-9327-40af-9729-b525352b79f1" providerId="ADAL" clId="{CD008F7E-6E31-4D40-9C30-EFB9EE91FBBA}" dt="2022-07-04T04:24:24.364" v="820" actId="1076"/>
          <ac:picMkLst>
            <pc:docMk/>
            <pc:sldMk cId="727646770" sldId="1234"/>
            <ac:picMk id="21" creationId="{AD47E4C0-BDB0-73D5-92C5-831AFA9E144D}"/>
          </ac:picMkLst>
        </pc:picChg>
        <pc:picChg chg="add mod">
          <ac:chgData name="塩谷 晃弘 / Akihiro Shiotani" userId="50aef054-9327-40af-9729-b525352b79f1" providerId="ADAL" clId="{CD008F7E-6E31-4D40-9C30-EFB9EE91FBBA}" dt="2022-07-04T04:24:22.924" v="819" actId="1076"/>
          <ac:picMkLst>
            <pc:docMk/>
            <pc:sldMk cId="727646770" sldId="1234"/>
            <ac:picMk id="23" creationId="{385EB47A-9626-A4C3-E4C6-307CB4322D59}"/>
          </ac:picMkLst>
        </pc:picChg>
      </pc:sldChg>
      <pc:sldChg chg="addSp delSp modSp add mod">
        <pc:chgData name="塩谷 晃弘 / Akihiro Shiotani" userId="50aef054-9327-40af-9729-b525352b79f1" providerId="ADAL" clId="{CD008F7E-6E31-4D40-9C30-EFB9EE91FBBA}" dt="2022-07-04T23:48:51.370" v="3658" actId="20577"/>
        <pc:sldMkLst>
          <pc:docMk/>
          <pc:sldMk cId="4260252442" sldId="1235"/>
        </pc:sldMkLst>
        <pc:spChg chg="add mod">
          <ac:chgData name="塩谷 晃弘 / Akihiro Shiotani" userId="50aef054-9327-40af-9729-b525352b79f1" providerId="ADAL" clId="{CD008F7E-6E31-4D40-9C30-EFB9EE91FBBA}" dt="2022-07-04T23:46:55.345" v="3598" actId="1076"/>
          <ac:spMkLst>
            <pc:docMk/>
            <pc:sldMk cId="4260252442" sldId="1235"/>
            <ac:spMk id="2" creationId="{2F16218F-A466-DF4C-2ACA-4769DCF9F145}"/>
          </ac:spMkLst>
        </pc:spChg>
        <pc:spChg chg="del">
          <ac:chgData name="塩谷 晃弘 / Akihiro Shiotani" userId="50aef054-9327-40af-9729-b525352b79f1" providerId="ADAL" clId="{CD008F7E-6E31-4D40-9C30-EFB9EE91FBBA}" dt="2022-07-04T04:25:35.177" v="834" actId="478"/>
          <ac:spMkLst>
            <pc:docMk/>
            <pc:sldMk cId="4260252442" sldId="1235"/>
            <ac:spMk id="2" creationId="{890244AA-95D3-DF86-9ED9-16626112FD45}"/>
          </ac:spMkLst>
        </pc:spChg>
        <pc:spChg chg="add mod">
          <ac:chgData name="塩谷 晃弘 / Akihiro Shiotani" userId="50aef054-9327-40af-9729-b525352b79f1" providerId="ADAL" clId="{CD008F7E-6E31-4D40-9C30-EFB9EE91FBBA}" dt="2022-07-04T04:51:03.512" v="1024" actId="692"/>
          <ac:spMkLst>
            <pc:docMk/>
            <pc:sldMk cId="4260252442" sldId="1235"/>
            <ac:spMk id="3" creationId="{37A72F98-0AA2-D811-F89E-32110ACAF225}"/>
          </ac:spMkLst>
        </pc:spChg>
        <pc:spChg chg="add mod">
          <ac:chgData name="塩谷 晃弘 / Akihiro Shiotani" userId="50aef054-9327-40af-9729-b525352b79f1" providerId="ADAL" clId="{CD008F7E-6E31-4D40-9C30-EFB9EE91FBBA}" dt="2022-07-04T05:13:16.750" v="1553" actId="20577"/>
          <ac:spMkLst>
            <pc:docMk/>
            <pc:sldMk cId="4260252442" sldId="1235"/>
            <ac:spMk id="4" creationId="{35F643EA-B34A-0F71-E656-73CF5D952281}"/>
          </ac:spMkLst>
        </pc:spChg>
        <pc:spChg chg="add mod">
          <ac:chgData name="塩谷 晃弘 / Akihiro Shiotani" userId="50aef054-9327-40af-9729-b525352b79f1" providerId="ADAL" clId="{CD008F7E-6E31-4D40-9C30-EFB9EE91FBBA}" dt="2022-07-04T04:55:46.132" v="1080" actId="207"/>
          <ac:spMkLst>
            <pc:docMk/>
            <pc:sldMk cId="4260252442" sldId="1235"/>
            <ac:spMk id="5" creationId="{703DF367-9474-DF52-98E8-10F81325E58E}"/>
          </ac:spMkLst>
        </pc:spChg>
        <pc:spChg chg="mod">
          <ac:chgData name="塩谷 晃弘 / Akihiro Shiotani" userId="50aef054-9327-40af-9729-b525352b79f1" providerId="ADAL" clId="{CD008F7E-6E31-4D40-9C30-EFB9EE91FBBA}" dt="2022-07-04T08:08:55.016" v="3280" actId="20577"/>
          <ac:spMkLst>
            <pc:docMk/>
            <pc:sldMk cId="4260252442" sldId="1235"/>
            <ac:spMk id="16" creationId="{FD32C012-2891-8156-67A5-36A0BBC98255}"/>
          </ac:spMkLst>
        </pc:spChg>
        <pc:spChg chg="del">
          <ac:chgData name="塩谷 晃弘 / Akihiro Shiotani" userId="50aef054-9327-40af-9729-b525352b79f1" providerId="ADAL" clId="{CD008F7E-6E31-4D40-9C30-EFB9EE91FBBA}" dt="2022-07-04T04:25:35.177" v="834" actId="478"/>
          <ac:spMkLst>
            <pc:docMk/>
            <pc:sldMk cId="4260252442" sldId="1235"/>
            <ac:spMk id="17" creationId="{929CBB9C-2B92-C38E-832F-A0056F5EB2EF}"/>
          </ac:spMkLst>
        </pc:spChg>
        <pc:spChg chg="add mod">
          <ac:chgData name="塩谷 晃弘 / Akihiro Shiotani" userId="50aef054-9327-40af-9729-b525352b79f1" providerId="ADAL" clId="{CD008F7E-6E31-4D40-9C30-EFB9EE91FBBA}" dt="2022-07-04T23:47:32.405" v="3651" actId="1076"/>
          <ac:spMkLst>
            <pc:docMk/>
            <pc:sldMk cId="4260252442" sldId="1235"/>
            <ac:spMk id="17" creationId="{C4C9BB7A-CD0A-C636-9D90-7AE00A6EBC41}"/>
          </ac:spMkLst>
        </pc:spChg>
        <pc:spChg chg="del">
          <ac:chgData name="塩谷 晃弘 / Akihiro Shiotani" userId="50aef054-9327-40af-9729-b525352b79f1" providerId="ADAL" clId="{CD008F7E-6E31-4D40-9C30-EFB9EE91FBBA}" dt="2022-07-04T04:25:35.177" v="834" actId="478"/>
          <ac:spMkLst>
            <pc:docMk/>
            <pc:sldMk cId="4260252442" sldId="1235"/>
            <ac:spMk id="18" creationId="{C239D631-4DF4-5B28-6A92-6A39E8799FBE}"/>
          </ac:spMkLst>
        </pc:spChg>
        <pc:spChg chg="del">
          <ac:chgData name="塩谷 晃弘 / Akihiro Shiotani" userId="50aef054-9327-40af-9729-b525352b79f1" providerId="ADAL" clId="{CD008F7E-6E31-4D40-9C30-EFB9EE91FBBA}" dt="2022-07-04T04:25:35.177" v="834" actId="478"/>
          <ac:spMkLst>
            <pc:docMk/>
            <pc:sldMk cId="4260252442" sldId="1235"/>
            <ac:spMk id="20" creationId="{F48EA75A-4283-C8E9-C25A-E325BEC218A8}"/>
          </ac:spMkLst>
        </pc:spChg>
        <pc:spChg chg="del">
          <ac:chgData name="塩谷 晃弘 / Akihiro Shiotani" userId="50aef054-9327-40af-9729-b525352b79f1" providerId="ADAL" clId="{CD008F7E-6E31-4D40-9C30-EFB9EE91FBBA}" dt="2022-07-04T04:25:35.177" v="834" actId="478"/>
          <ac:spMkLst>
            <pc:docMk/>
            <pc:sldMk cId="4260252442" sldId="1235"/>
            <ac:spMk id="22" creationId="{ACD0E61A-570C-E504-8AA3-20231EFA1589}"/>
          </ac:spMkLst>
        </pc:spChg>
        <pc:spChg chg="add del mod">
          <ac:chgData name="塩谷 晃弘 / Akihiro Shiotani" userId="50aef054-9327-40af-9729-b525352b79f1" providerId="ADAL" clId="{CD008F7E-6E31-4D40-9C30-EFB9EE91FBBA}" dt="2022-07-04T04:25:57.007" v="838" actId="478"/>
          <ac:spMkLst>
            <pc:docMk/>
            <pc:sldMk cId="4260252442" sldId="1235"/>
            <ac:spMk id="24" creationId="{D9885897-4C2D-3C97-1B58-993292A2F8CC}"/>
          </ac:spMkLst>
        </pc:spChg>
        <pc:spChg chg="add del mod">
          <ac:chgData name="塩谷 晃弘 / Akihiro Shiotani" userId="50aef054-9327-40af-9729-b525352b79f1" providerId="ADAL" clId="{CD008F7E-6E31-4D40-9C30-EFB9EE91FBBA}" dt="2022-07-04T04:25:55.929" v="837" actId="478"/>
          <ac:spMkLst>
            <pc:docMk/>
            <pc:sldMk cId="4260252442" sldId="1235"/>
            <ac:spMk id="25" creationId="{1CC69F66-95D5-4CE0-BE6E-2DA9ECA004F5}"/>
          </ac:spMkLst>
        </pc:spChg>
        <pc:spChg chg="add del mod">
          <ac:chgData name="塩谷 晃弘 / Akihiro Shiotani" userId="50aef054-9327-40af-9729-b525352b79f1" providerId="ADAL" clId="{CD008F7E-6E31-4D40-9C30-EFB9EE91FBBA}" dt="2022-07-04T04:25:58.528" v="839" actId="478"/>
          <ac:spMkLst>
            <pc:docMk/>
            <pc:sldMk cId="4260252442" sldId="1235"/>
            <ac:spMk id="26" creationId="{603BADF0-F0B2-1873-3B61-EEAD1CE14865}"/>
          </ac:spMkLst>
        </pc:spChg>
        <pc:spChg chg="add mod">
          <ac:chgData name="塩谷 晃弘 / Akihiro Shiotani" userId="50aef054-9327-40af-9729-b525352b79f1" providerId="ADAL" clId="{CD008F7E-6E31-4D40-9C30-EFB9EE91FBBA}" dt="2022-07-04T04:25:53.632" v="836" actId="1076"/>
          <ac:spMkLst>
            <pc:docMk/>
            <pc:sldMk cId="4260252442" sldId="1235"/>
            <ac:spMk id="27" creationId="{1EA60290-E139-9E73-4A9A-A024A1C2DD29}"/>
          </ac:spMkLst>
        </pc:spChg>
        <pc:spChg chg="add mod">
          <ac:chgData name="塩谷 晃弘 / Akihiro Shiotani" userId="50aef054-9327-40af-9729-b525352b79f1" providerId="ADAL" clId="{CD008F7E-6E31-4D40-9C30-EFB9EE91FBBA}" dt="2022-07-04T04:25:53.632" v="836" actId="1076"/>
          <ac:spMkLst>
            <pc:docMk/>
            <pc:sldMk cId="4260252442" sldId="1235"/>
            <ac:spMk id="28" creationId="{38A37922-97B5-012F-8C82-8296B5E48DD4}"/>
          </ac:spMkLst>
        </pc:spChg>
        <pc:spChg chg="mod">
          <ac:chgData name="塩谷 晃弘 / Akihiro Shiotani" userId="50aef054-9327-40af-9729-b525352b79f1" providerId="ADAL" clId="{CD008F7E-6E31-4D40-9C30-EFB9EE91FBBA}" dt="2022-07-04T04:25:25.482" v="828"/>
          <ac:spMkLst>
            <pc:docMk/>
            <pc:sldMk cId="4260252442" sldId="1235"/>
            <ac:spMk id="31" creationId="{532BF387-2FD1-4FC5-593D-CE81892C6241}"/>
          </ac:spMkLst>
        </pc:spChg>
        <pc:spChg chg="mod">
          <ac:chgData name="塩谷 晃弘 / Akihiro Shiotani" userId="50aef054-9327-40af-9729-b525352b79f1" providerId="ADAL" clId="{CD008F7E-6E31-4D40-9C30-EFB9EE91FBBA}" dt="2022-07-04T04:25:28.233" v="833" actId="20577"/>
          <ac:spMkLst>
            <pc:docMk/>
            <pc:sldMk cId="4260252442" sldId="1235"/>
            <ac:spMk id="32" creationId="{FF4D6D6B-F266-E58B-C6C2-274EB3C6EFC2}"/>
          </ac:spMkLst>
        </pc:spChg>
        <pc:spChg chg="mod">
          <ac:chgData name="塩谷 晃弘 / Akihiro Shiotani" userId="50aef054-9327-40af-9729-b525352b79f1" providerId="ADAL" clId="{CD008F7E-6E31-4D40-9C30-EFB9EE91FBBA}" dt="2022-07-04T23:48:51.370" v="3658" actId="20577"/>
          <ac:spMkLst>
            <pc:docMk/>
            <pc:sldMk cId="4260252442" sldId="1235"/>
            <ac:spMk id="40" creationId="{9DFDF6C0-7B0A-E0E9-3E78-3CC2E23DDD94}"/>
          </ac:spMkLst>
        </pc:spChg>
        <pc:graphicFrameChg chg="del">
          <ac:chgData name="塩谷 晃弘 / Akihiro Shiotani" userId="50aef054-9327-40af-9729-b525352b79f1" providerId="ADAL" clId="{CD008F7E-6E31-4D40-9C30-EFB9EE91FBBA}" dt="2022-07-04T04:25:35.177" v="834" actId="478"/>
          <ac:graphicFrameMkLst>
            <pc:docMk/>
            <pc:sldMk cId="4260252442" sldId="1235"/>
            <ac:graphicFrameMk id="13" creationId="{3C910DF8-0684-3AC3-FEBA-622B26E55004}"/>
          </ac:graphicFrameMkLst>
        </pc:graphicFrameChg>
        <pc:graphicFrameChg chg="del">
          <ac:chgData name="塩谷 晃弘 / Akihiro Shiotani" userId="50aef054-9327-40af-9729-b525352b79f1" providerId="ADAL" clId="{CD008F7E-6E31-4D40-9C30-EFB9EE91FBBA}" dt="2022-07-04T04:25:35.177" v="834" actId="478"/>
          <ac:graphicFrameMkLst>
            <pc:docMk/>
            <pc:sldMk cId="4260252442" sldId="1235"/>
            <ac:graphicFrameMk id="14" creationId="{8A3AEF90-6FA6-647D-2110-E74850978162}"/>
          </ac:graphicFrameMkLst>
        </pc:graphicFrameChg>
        <pc:graphicFrameChg chg="del">
          <ac:chgData name="塩谷 晃弘 / Akihiro Shiotani" userId="50aef054-9327-40af-9729-b525352b79f1" providerId="ADAL" clId="{CD008F7E-6E31-4D40-9C30-EFB9EE91FBBA}" dt="2022-07-04T04:25:35.177" v="834" actId="478"/>
          <ac:graphicFrameMkLst>
            <pc:docMk/>
            <pc:sldMk cId="4260252442" sldId="1235"/>
            <ac:graphicFrameMk id="15" creationId="{1C98520A-56A9-0AA9-1F6C-67D7A1D2EDF8}"/>
          </ac:graphicFrameMkLst>
        </pc:graphicFrameChg>
        <pc:graphicFrameChg chg="del">
          <ac:chgData name="塩谷 晃弘 / Akihiro Shiotani" userId="50aef054-9327-40af-9729-b525352b79f1" providerId="ADAL" clId="{CD008F7E-6E31-4D40-9C30-EFB9EE91FBBA}" dt="2022-07-04T04:25:35.177" v="834" actId="478"/>
          <ac:graphicFrameMkLst>
            <pc:docMk/>
            <pc:sldMk cId="4260252442" sldId="1235"/>
            <ac:graphicFrameMk id="19" creationId="{8ED1162E-46C4-4F67-BD85-7F7416473B7C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31:47.160" v="842"/>
          <ac:graphicFrameMkLst>
            <pc:docMk/>
            <pc:sldMk cId="4260252442" sldId="1235"/>
            <ac:graphicFrameMk id="29" creationId="{D7C672E2-B258-4D37-B228-EE30145E3E51}"/>
          </ac:graphicFrameMkLst>
        </pc:graphicFrameChg>
        <pc:graphicFrameChg chg="add del mod">
          <ac:chgData name="塩谷 晃弘 / Akihiro Shiotani" userId="50aef054-9327-40af-9729-b525352b79f1" providerId="ADAL" clId="{CD008F7E-6E31-4D40-9C30-EFB9EE91FBBA}" dt="2022-07-04T04:40:08.834" v="865" actId="478"/>
          <ac:graphicFrameMkLst>
            <pc:docMk/>
            <pc:sldMk cId="4260252442" sldId="1235"/>
            <ac:graphicFrameMk id="30" creationId="{D7C672E2-B258-4D37-B228-EE30145E3E51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32:01.759" v="850"/>
          <ac:graphicFrameMkLst>
            <pc:docMk/>
            <pc:sldMk cId="4260252442" sldId="1235"/>
            <ac:graphicFrameMk id="33" creationId="{7C89B6F6-78DB-4D2F-B85B-F32C5837F0B1}"/>
          </ac:graphicFrameMkLst>
        </pc:graphicFrameChg>
        <pc:graphicFrameChg chg="add del mod">
          <ac:chgData name="塩谷 晃弘 / Akihiro Shiotani" userId="50aef054-9327-40af-9729-b525352b79f1" providerId="ADAL" clId="{CD008F7E-6E31-4D40-9C30-EFB9EE91FBBA}" dt="2022-07-04T04:40:06.744" v="864" actId="478"/>
          <ac:graphicFrameMkLst>
            <pc:docMk/>
            <pc:sldMk cId="4260252442" sldId="1235"/>
            <ac:graphicFrameMk id="34" creationId="{7C89B6F6-78DB-4D2F-B85B-F32C5837F0B1}"/>
          </ac:graphicFrameMkLst>
        </pc:graphicFrameChg>
        <pc:graphicFrameChg chg="add del mod">
          <ac:chgData name="塩谷 晃弘 / Akihiro Shiotani" userId="50aef054-9327-40af-9729-b525352b79f1" providerId="ADAL" clId="{CD008F7E-6E31-4D40-9C30-EFB9EE91FBBA}" dt="2022-07-04T04:47:24.701" v="972"/>
          <ac:graphicFrameMkLst>
            <pc:docMk/>
            <pc:sldMk cId="4260252442" sldId="1235"/>
            <ac:graphicFrameMk id="35" creationId="{239F535C-DD6B-6E9B-FF42-3928145DB667}"/>
          </ac:graphicFrameMkLst>
        </pc:graphicFrameChg>
        <pc:graphicFrameChg chg="add mod">
          <ac:chgData name="塩谷 晃弘 / Akihiro Shiotani" userId="50aef054-9327-40af-9729-b525352b79f1" providerId="ADAL" clId="{CD008F7E-6E31-4D40-9C30-EFB9EE91FBBA}" dt="2022-07-04T04:58:40.781" v="1181"/>
          <ac:graphicFrameMkLst>
            <pc:docMk/>
            <pc:sldMk cId="4260252442" sldId="1235"/>
            <ac:graphicFrameMk id="36" creationId="{F0D408D7-9F89-F046-6D62-5BB37F459596}"/>
          </ac:graphicFrameMkLst>
        </pc:graphicFrameChg>
        <pc:picChg chg="del">
          <ac:chgData name="塩谷 晃弘 / Akihiro Shiotani" userId="50aef054-9327-40af-9729-b525352b79f1" providerId="ADAL" clId="{CD008F7E-6E31-4D40-9C30-EFB9EE91FBBA}" dt="2022-07-04T04:25:35.177" v="834" actId="478"/>
          <ac:picMkLst>
            <pc:docMk/>
            <pc:sldMk cId="4260252442" sldId="1235"/>
            <ac:picMk id="21" creationId="{AD47E4C0-BDB0-73D5-92C5-831AFA9E144D}"/>
          </ac:picMkLst>
        </pc:picChg>
        <pc:picChg chg="del">
          <ac:chgData name="塩谷 晃弘 / Akihiro Shiotani" userId="50aef054-9327-40af-9729-b525352b79f1" providerId="ADAL" clId="{CD008F7E-6E31-4D40-9C30-EFB9EE91FBBA}" dt="2022-07-04T04:25:35.177" v="834" actId="478"/>
          <ac:picMkLst>
            <pc:docMk/>
            <pc:sldMk cId="4260252442" sldId="1235"/>
            <ac:picMk id="23" creationId="{385EB47A-9626-A4C3-E4C6-307CB4322D59}"/>
          </ac:picMkLst>
        </pc:picChg>
      </pc:sldChg>
      <pc:sldChg chg="add del">
        <pc:chgData name="塩谷 晃弘 / Akihiro Shiotani" userId="50aef054-9327-40af-9729-b525352b79f1" providerId="ADAL" clId="{CD008F7E-6E31-4D40-9C30-EFB9EE91FBBA}" dt="2022-07-04T04:25:18.532" v="825"/>
        <pc:sldMkLst>
          <pc:docMk/>
          <pc:sldMk cId="1447760268" sldId="1236"/>
        </pc:sldMkLst>
      </pc:sldChg>
      <pc:sldChg chg="addSp modSp add mod">
        <pc:chgData name="塩谷 晃弘 / Akihiro Shiotani" userId="50aef054-9327-40af-9729-b525352b79f1" providerId="ADAL" clId="{CD008F7E-6E31-4D40-9C30-EFB9EE91FBBA}" dt="2022-07-04T23:49:21.618" v="3708" actId="20577"/>
        <pc:sldMkLst>
          <pc:docMk/>
          <pc:sldMk cId="3882254298" sldId="1236"/>
        </pc:sldMkLst>
        <pc:spChg chg="add mod">
          <ac:chgData name="塩谷 晃弘 / Akihiro Shiotani" userId="50aef054-9327-40af-9729-b525352b79f1" providerId="ADAL" clId="{CD008F7E-6E31-4D40-9C30-EFB9EE91FBBA}" dt="2022-07-04T05:00:59.786" v="1418" actId="1076"/>
          <ac:spMkLst>
            <pc:docMk/>
            <pc:sldMk cId="3882254298" sldId="1236"/>
            <ac:spMk id="14" creationId="{FC37B9F5-923E-8A51-B983-FDF4F7996239}"/>
          </ac:spMkLst>
        </pc:spChg>
        <pc:spChg chg="mod">
          <ac:chgData name="塩谷 晃弘 / Akihiro Shiotani" userId="50aef054-9327-40af-9729-b525352b79f1" providerId="ADAL" clId="{CD008F7E-6E31-4D40-9C30-EFB9EE91FBBA}" dt="2022-07-04T08:08:51.162" v="3278" actId="20577"/>
          <ac:spMkLst>
            <pc:docMk/>
            <pc:sldMk cId="3882254298" sldId="1236"/>
            <ac:spMk id="16" creationId="{FD32C012-2891-8156-67A5-36A0BBC98255}"/>
          </ac:spMkLst>
        </pc:spChg>
        <pc:spChg chg="mod">
          <ac:chgData name="塩谷 晃弘 / Akihiro Shiotani" userId="50aef054-9327-40af-9729-b525352b79f1" providerId="ADAL" clId="{CD008F7E-6E31-4D40-9C30-EFB9EE91FBBA}" dt="2022-07-04T23:49:21.618" v="3708" actId="20577"/>
          <ac:spMkLst>
            <pc:docMk/>
            <pc:sldMk cId="3882254298" sldId="1236"/>
            <ac:spMk id="40" creationId="{9DFDF6C0-7B0A-E0E9-3E78-3CC2E23DDD94}"/>
          </ac:spMkLst>
        </pc:spChg>
        <pc:graphicFrameChg chg="mod">
          <ac:chgData name="塩谷 晃弘 / Akihiro Shiotani" userId="50aef054-9327-40af-9729-b525352b79f1" providerId="ADAL" clId="{CD008F7E-6E31-4D40-9C30-EFB9EE91FBBA}" dt="2022-07-04T05:10:06.358" v="1419"/>
          <ac:graphicFrameMkLst>
            <pc:docMk/>
            <pc:sldMk cId="3882254298" sldId="1236"/>
            <ac:graphicFrameMk id="30" creationId="{D7C672E2-B258-4D37-B228-EE30145E3E51}"/>
          </ac:graphicFrameMkLst>
        </pc:graphicFrameChg>
        <pc:graphicFrameChg chg="mod">
          <ac:chgData name="塩谷 晃弘 / Akihiro Shiotani" userId="50aef054-9327-40af-9729-b525352b79f1" providerId="ADAL" clId="{CD008F7E-6E31-4D40-9C30-EFB9EE91FBBA}" dt="2022-07-04T04:57:14.183" v="1085" actId="14100"/>
          <ac:graphicFrameMkLst>
            <pc:docMk/>
            <pc:sldMk cId="3882254298" sldId="1236"/>
            <ac:graphicFrameMk id="34" creationId="{7C89B6F6-78DB-4D2F-B85B-F32C5837F0B1}"/>
          </ac:graphicFrameMkLst>
        </pc:graphicFrameChg>
      </pc:sldChg>
      <pc:sldChg chg="new del">
        <pc:chgData name="塩谷 晃弘 / Akihiro Shiotani" userId="50aef054-9327-40af-9729-b525352b79f1" providerId="ADAL" clId="{CD008F7E-6E31-4D40-9C30-EFB9EE91FBBA}" dt="2022-07-04T04:41:41.342" v="899" actId="680"/>
        <pc:sldMkLst>
          <pc:docMk/>
          <pc:sldMk cId="162560311" sldId="1237"/>
        </pc:sldMkLst>
      </pc:sldChg>
      <pc:sldChg chg="modSp add mod ord">
        <pc:chgData name="塩谷 晃弘 / Akihiro Shiotani" userId="50aef054-9327-40af-9729-b525352b79f1" providerId="ADAL" clId="{CD008F7E-6E31-4D40-9C30-EFB9EE91FBBA}" dt="2022-07-04T08:06:08.713" v="3178" actId="14100"/>
        <pc:sldMkLst>
          <pc:docMk/>
          <pc:sldMk cId="2349704918" sldId="1237"/>
        </pc:sldMkLst>
        <pc:spChg chg="mod">
          <ac:chgData name="塩谷 晃弘 / Akihiro Shiotani" userId="50aef054-9327-40af-9729-b525352b79f1" providerId="ADAL" clId="{CD008F7E-6E31-4D40-9C30-EFB9EE91FBBA}" dt="2022-07-04T08:06:08.713" v="3178" actId="14100"/>
          <ac:spMkLst>
            <pc:docMk/>
            <pc:sldMk cId="2349704918" sldId="1237"/>
            <ac:spMk id="4" creationId="{4734FC7C-1A0B-E457-2F62-2B3C9DB329C7}"/>
          </ac:spMkLst>
        </pc:spChg>
      </pc:sldChg>
      <pc:sldChg chg="modSp add mod ord">
        <pc:chgData name="塩谷 晃弘 / Akihiro Shiotani" userId="50aef054-9327-40af-9729-b525352b79f1" providerId="ADAL" clId="{CD008F7E-6E31-4D40-9C30-EFB9EE91FBBA}" dt="2022-07-04T08:05:57.656" v="3159" actId="14100"/>
        <pc:sldMkLst>
          <pc:docMk/>
          <pc:sldMk cId="3066842340" sldId="1238"/>
        </pc:sldMkLst>
        <pc:spChg chg="mod">
          <ac:chgData name="塩谷 晃弘 / Akihiro Shiotani" userId="50aef054-9327-40af-9729-b525352b79f1" providerId="ADAL" clId="{CD008F7E-6E31-4D40-9C30-EFB9EE91FBBA}" dt="2022-07-04T08:05:57.656" v="3159" actId="14100"/>
          <ac:spMkLst>
            <pc:docMk/>
            <pc:sldMk cId="3066842340" sldId="1238"/>
            <ac:spMk id="4" creationId="{4734FC7C-1A0B-E457-2F62-2B3C9DB329C7}"/>
          </ac:spMkLst>
        </pc:spChg>
      </pc:sldChg>
      <pc:sldChg chg="modSp add mod">
        <pc:chgData name="塩谷 晃弘 / Akihiro Shiotani" userId="50aef054-9327-40af-9729-b525352b79f1" providerId="ADAL" clId="{CD008F7E-6E31-4D40-9C30-EFB9EE91FBBA}" dt="2022-07-04T08:05:33.494" v="3121" actId="14100"/>
        <pc:sldMkLst>
          <pc:docMk/>
          <pc:sldMk cId="3746227135" sldId="1239"/>
        </pc:sldMkLst>
        <pc:spChg chg="mod">
          <ac:chgData name="塩谷 晃弘 / Akihiro Shiotani" userId="50aef054-9327-40af-9729-b525352b79f1" providerId="ADAL" clId="{CD008F7E-6E31-4D40-9C30-EFB9EE91FBBA}" dt="2022-07-04T08:05:33.494" v="3121" actId="14100"/>
          <ac:spMkLst>
            <pc:docMk/>
            <pc:sldMk cId="3746227135" sldId="1239"/>
            <ac:spMk id="4" creationId="{4734FC7C-1A0B-E457-2F62-2B3C9DB329C7}"/>
          </ac:spMkLst>
        </pc:spChg>
      </pc:sldChg>
      <pc:sldChg chg="modSp add mod ord">
        <pc:chgData name="塩谷 晃弘 / Akihiro Shiotani" userId="50aef054-9327-40af-9729-b525352b79f1" providerId="ADAL" clId="{CD008F7E-6E31-4D40-9C30-EFB9EE91FBBA}" dt="2022-07-04T08:14:30.199" v="3385" actId="207"/>
        <pc:sldMkLst>
          <pc:docMk/>
          <pc:sldMk cId="2577382852" sldId="1240"/>
        </pc:sldMkLst>
        <pc:spChg chg="mod">
          <ac:chgData name="塩谷 晃弘 / Akihiro Shiotani" userId="50aef054-9327-40af-9729-b525352b79f1" providerId="ADAL" clId="{CD008F7E-6E31-4D40-9C30-EFB9EE91FBBA}" dt="2022-07-04T08:14:30.199" v="3385" actId="207"/>
          <ac:spMkLst>
            <pc:docMk/>
            <pc:sldMk cId="2577382852" sldId="1240"/>
            <ac:spMk id="4" creationId="{4734FC7C-1A0B-E457-2F62-2B3C9DB329C7}"/>
          </ac:spMkLst>
        </pc:spChg>
      </pc:sldChg>
      <pc:sldChg chg="addSp delSp modSp add mod">
        <pc:chgData name="塩谷 晃弘 / Akihiro Shiotani" userId="50aef054-9327-40af-9729-b525352b79f1" providerId="ADAL" clId="{CD008F7E-6E31-4D40-9C30-EFB9EE91FBBA}" dt="2022-07-04T08:08:34.550" v="3275" actId="20577"/>
        <pc:sldMkLst>
          <pc:docMk/>
          <pc:sldMk cId="221935234" sldId="1241"/>
        </pc:sldMkLst>
        <pc:spChg chg="del mod">
          <ac:chgData name="塩谷 晃弘 / Akihiro Shiotani" userId="50aef054-9327-40af-9729-b525352b79f1" providerId="ADAL" clId="{CD008F7E-6E31-4D40-9C30-EFB9EE91FBBA}" dt="2022-07-04T08:08:27.068" v="3269" actId="478"/>
          <ac:spMkLst>
            <pc:docMk/>
            <pc:sldMk cId="221935234" sldId="1241"/>
            <ac:spMk id="2" creationId="{00000000-0000-0000-0000-000000000000}"/>
          </ac:spMkLst>
        </pc:spChg>
        <pc:spChg chg="add del mod">
          <ac:chgData name="塩谷 晃弘 / Akihiro Shiotani" userId="50aef054-9327-40af-9729-b525352b79f1" providerId="ADAL" clId="{CD008F7E-6E31-4D40-9C30-EFB9EE91FBBA}" dt="2022-07-04T08:08:30.257" v="3272" actId="478"/>
          <ac:spMkLst>
            <pc:docMk/>
            <pc:sldMk cId="221935234" sldId="1241"/>
            <ac:spMk id="3" creationId="{E560CAA0-F8FD-1BBB-DCA2-42DB741A53F4}"/>
          </ac:spMkLst>
        </pc:spChg>
        <pc:spChg chg="del">
          <ac:chgData name="塩谷 晃弘 / Akihiro Shiotani" userId="50aef054-9327-40af-9729-b525352b79f1" providerId="ADAL" clId="{CD008F7E-6E31-4D40-9C30-EFB9EE91FBBA}" dt="2022-07-04T05:16:15.210" v="1609" actId="478"/>
          <ac:spMkLst>
            <pc:docMk/>
            <pc:sldMk cId="221935234" sldId="1241"/>
            <ac:spMk id="5" creationId="{3B73F989-CFE1-9B11-5D3B-617205177A6F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14" creationId="{BC80A103-8B2D-69D1-4976-0825126611E4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16" creationId="{1901AF00-F4FE-4AA7-C6F4-C80CA19E65E8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17" creationId="{9B45F6C5-88AD-46FC-AD4B-4D938DF206E3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18" creationId="{CB255243-64AB-4AA9-896B-469E51FBDD79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19" creationId="{88B0EA85-5557-4358-BD92-E98CED02A34D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20" creationId="{691BFE56-9BDC-45E5-90EB-0F46113B4A32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22" creationId="{C556E5FC-78E3-4CAB-BA04-079FFA0AD0D9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23" creationId="{FEB5A950-C778-4157-A9FA-954ED3817179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24" creationId="{7E54CF69-50FA-4D83-9682-1D5DF62AD900}"/>
          </ac:spMkLst>
        </pc:spChg>
        <pc:spChg chg="add del mod">
          <ac:chgData name="塩谷 晃弘 / Akihiro Shiotani" userId="50aef054-9327-40af-9729-b525352b79f1" providerId="ADAL" clId="{CD008F7E-6E31-4D40-9C30-EFB9EE91FBBA}" dt="2022-07-04T08:08:28.786" v="3271"/>
          <ac:spMkLst>
            <pc:docMk/>
            <pc:sldMk cId="221935234" sldId="1241"/>
            <ac:spMk id="25" creationId="{05CAA7A1-EBD7-7FF5-071B-B9917A2060F6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25" creationId="{A812CA19-146C-48A2-9C5E-66D0BE60922C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26" creationId="{AE46C0D5-C729-79FB-8A21-5FFBC2A7E908}"/>
          </ac:spMkLst>
        </pc:spChg>
        <pc:spChg chg="add mod">
          <ac:chgData name="塩谷 晃弘 / Akihiro Shiotani" userId="50aef054-9327-40af-9729-b525352b79f1" providerId="ADAL" clId="{CD008F7E-6E31-4D40-9C30-EFB9EE91FBBA}" dt="2022-07-04T08:08:34.550" v="3275" actId="20577"/>
          <ac:spMkLst>
            <pc:docMk/>
            <pc:sldMk cId="221935234" sldId="1241"/>
            <ac:spMk id="26" creationId="{C44BDBA5-5AA3-4F12-CF65-527A48FBDCA9}"/>
          </ac:spMkLst>
        </pc:spChg>
        <pc:spChg chg="del">
          <ac:chgData name="塩谷 晃弘 / Akihiro Shiotani" userId="50aef054-9327-40af-9729-b525352b79f1" providerId="ADAL" clId="{CD008F7E-6E31-4D40-9C30-EFB9EE91FBBA}" dt="2022-07-04T05:16:15.210" v="1609" actId="478"/>
          <ac:spMkLst>
            <pc:docMk/>
            <pc:sldMk cId="221935234" sldId="1241"/>
            <ac:spMk id="27" creationId="{CB0B413A-FA8E-53FB-B5B0-AC33276FDD13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28" creationId="{7C185CFA-0807-4219-8CB4-68B50B07E992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29" creationId="{ECB429E4-25F9-449C-858F-749723738D18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30" creationId="{D9CE2170-A0E0-4FB1-8E21-C4314DA8D703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31" creationId="{63659CC6-D99A-42FA-8ABA-3F61A5605074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32" creationId="{69B6FEB0-F98C-4FE6-AD9F-470F327B646B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33" creationId="{F934F378-B876-46EE-8269-97010AAAB2CA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34" creationId="{64BEAC0C-314E-4401-BBC8-570BA0C4D96E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37" creationId="{F4757BF5-C93D-4A96-AE10-A9989FA78FDB}"/>
          </ac:spMkLst>
        </pc:spChg>
        <pc:spChg chg="mod">
          <ac:chgData name="塩谷 晃弘 / Akihiro Shiotani" userId="50aef054-9327-40af-9729-b525352b79f1" providerId="ADAL" clId="{CD008F7E-6E31-4D40-9C30-EFB9EE91FBBA}" dt="2022-07-04T05:47:57.966" v="1970"/>
          <ac:spMkLst>
            <pc:docMk/>
            <pc:sldMk cId="221935234" sldId="1241"/>
            <ac:spMk id="41" creationId="{A3F9C698-D986-63DD-0E20-3724B64E0417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42" creationId="{13E51667-5B2E-4A80-A14C-20D48D6847DE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43" creationId="{401FA397-0FCA-4435-A4BC-A157E1A9E210}"/>
          </ac:spMkLst>
        </pc:spChg>
        <pc:spChg chg="add del mod">
          <ac:chgData name="塩谷 晃弘 / Akihiro Shiotani" userId="50aef054-9327-40af-9729-b525352b79f1" providerId="ADAL" clId="{CD008F7E-6E31-4D40-9C30-EFB9EE91FBBA}" dt="2022-07-04T05:16:29.186" v="1613"/>
          <ac:spMkLst>
            <pc:docMk/>
            <pc:sldMk cId="221935234" sldId="1241"/>
            <ac:spMk id="44" creationId="{581B2363-B75B-4AF9-94A1-1E9EE2FD7AD9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45" creationId="{BC80A103-8B2D-69D1-4976-0825126611E4}"/>
          </ac:spMkLst>
        </pc:spChg>
        <pc:spChg chg="del">
          <ac:chgData name="塩谷 晃弘 / Akihiro Shiotani" userId="50aef054-9327-40af-9729-b525352b79f1" providerId="ADAL" clId="{CD008F7E-6E31-4D40-9C30-EFB9EE91FBBA}" dt="2022-07-04T05:16:15.210" v="1609" actId="478"/>
          <ac:spMkLst>
            <pc:docMk/>
            <pc:sldMk cId="221935234" sldId="1241"/>
            <ac:spMk id="46" creationId="{CD78CE05-C8DF-1385-53EA-7C45E6350ABD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48" creationId="{1901AF00-F4FE-4AA7-C6F4-C80CA19E65E8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49" creationId="{9B45F6C5-88AD-46FC-AD4B-4D938DF206E3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0" creationId="{CB255243-64AB-4AA9-896B-469E51FBDD79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1" creationId="{88B0EA85-5557-4358-BD92-E98CED02A34D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2" creationId="{691BFE56-9BDC-45E5-90EB-0F46113B4A32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3" creationId="{C556E5FC-78E3-4CAB-BA04-079FFA0AD0D9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4" creationId="{FEB5A950-C778-4157-A9FA-954ED3817179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5" creationId="{7E54CF69-50FA-4D83-9682-1D5DF62AD900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6" creationId="{A812CA19-146C-48A2-9C5E-66D0BE60922C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7" creationId="{AE46C0D5-C729-79FB-8A21-5FFBC2A7E908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8" creationId="{7C185CFA-0807-4219-8CB4-68B50B07E992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59" creationId="{ECB429E4-25F9-449C-858F-749723738D18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60" creationId="{D9CE2170-A0E0-4FB1-8E21-C4314DA8D703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61" creationId="{63659CC6-D99A-42FA-8ABA-3F61A5605074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63" creationId="{69B6FEB0-F98C-4FE6-AD9F-470F327B646B}"/>
          </ac:spMkLst>
        </pc:spChg>
        <pc:spChg chg="del">
          <ac:chgData name="塩谷 晃弘 / Akihiro Shiotani" userId="50aef054-9327-40af-9729-b525352b79f1" providerId="ADAL" clId="{CD008F7E-6E31-4D40-9C30-EFB9EE91FBBA}" dt="2022-07-04T05:16:15.210" v="1609" actId="478"/>
          <ac:spMkLst>
            <pc:docMk/>
            <pc:sldMk cId="221935234" sldId="1241"/>
            <ac:spMk id="64" creationId="{045F7C3A-FC62-2E61-5E6B-106F0E26D981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65" creationId="{F934F378-B876-46EE-8269-97010AAAB2CA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66" creationId="{64BEAC0C-314E-4401-BBC8-570BA0C4D96E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69" creationId="{F4757BF5-C93D-4A96-AE10-A9989FA78FDB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70" creationId="{13E51667-5B2E-4A80-A14C-20D48D6847DE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71" creationId="{401FA397-0FCA-4435-A4BC-A157E1A9E210}"/>
          </ac:spMkLst>
        </pc:spChg>
        <pc:spChg chg="add del mod">
          <ac:chgData name="塩谷 晃弘 / Akihiro Shiotani" userId="50aef054-9327-40af-9729-b525352b79f1" providerId="ADAL" clId="{CD008F7E-6E31-4D40-9C30-EFB9EE91FBBA}" dt="2022-07-04T05:17:07.676" v="1623"/>
          <ac:spMkLst>
            <pc:docMk/>
            <pc:sldMk cId="221935234" sldId="1241"/>
            <ac:spMk id="72" creationId="{581B2363-B75B-4AF9-94A1-1E9EE2FD7AD9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73" creationId="{BC80A103-8B2D-69D1-4976-0825126611E4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75" creationId="{1901AF00-F4FE-4AA7-C6F4-C80CA19E65E8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76" creationId="{9B45F6C5-88AD-46FC-AD4B-4D938DF206E3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77" creationId="{CB255243-64AB-4AA9-896B-469E51FBDD79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78" creationId="{88B0EA85-5557-4358-BD92-E98CED02A34D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79" creationId="{691BFE56-9BDC-45E5-90EB-0F46113B4A32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0" creationId="{C556E5FC-78E3-4CAB-BA04-079FFA0AD0D9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1" creationId="{FEB5A950-C778-4157-A9FA-954ED3817179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2" creationId="{7E54CF69-50FA-4D83-9682-1D5DF62AD900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3" creationId="{A812CA19-146C-48A2-9C5E-66D0BE60922C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4" creationId="{AE46C0D5-C729-79FB-8A21-5FFBC2A7E908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5" creationId="{7C185CFA-0807-4219-8CB4-68B50B07E992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6" creationId="{ECB429E4-25F9-449C-858F-749723738D18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7" creationId="{D9CE2170-A0E0-4FB1-8E21-C4314DA8D703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8" creationId="{63659CC6-D99A-42FA-8ABA-3F61A5605074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89" creationId="{69B6FEB0-F98C-4FE6-AD9F-470F327B646B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90" creationId="{F934F378-B876-46EE-8269-97010AAAB2CA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91" creationId="{64BEAC0C-314E-4401-BBC8-570BA0C4D96E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94" creationId="{F4757BF5-C93D-4A96-AE10-A9989FA78FDB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95" creationId="{13E51667-5B2E-4A80-A14C-20D48D6847DE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96" creationId="{401FA397-0FCA-4435-A4BC-A157E1A9E210}"/>
          </ac:spMkLst>
        </pc:spChg>
        <pc:spChg chg="add del mod">
          <ac:chgData name="塩谷 晃弘 / Akihiro Shiotani" userId="50aef054-9327-40af-9729-b525352b79f1" providerId="ADAL" clId="{CD008F7E-6E31-4D40-9C30-EFB9EE91FBBA}" dt="2022-07-04T05:17:15.911" v="1627"/>
          <ac:spMkLst>
            <pc:docMk/>
            <pc:sldMk cId="221935234" sldId="1241"/>
            <ac:spMk id="97" creationId="{581B2363-B75B-4AF9-94A1-1E9EE2FD7AD9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98" creationId="{BC80A103-8B2D-69D1-4976-0825126611E4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0" creationId="{1901AF00-F4FE-4AA7-C6F4-C80CA19E65E8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1" creationId="{9B45F6C5-88AD-46FC-AD4B-4D938DF206E3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2" creationId="{CB255243-64AB-4AA9-896B-469E51FBDD79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3" creationId="{88B0EA85-5557-4358-BD92-E98CED02A34D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4" creationId="{691BFE56-9BDC-45E5-90EB-0F46113B4A32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5" creationId="{C556E5FC-78E3-4CAB-BA04-079FFA0AD0D9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6" creationId="{FEB5A950-C778-4157-A9FA-954ED3817179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7" creationId="{7E54CF69-50FA-4D83-9682-1D5DF62AD900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8" creationId="{A812CA19-146C-48A2-9C5E-66D0BE60922C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09" creationId="{AE46C0D5-C729-79FB-8A21-5FFBC2A7E908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10" creationId="{7C185CFA-0807-4219-8CB4-68B50B07E992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11" creationId="{ECB429E4-25F9-449C-858F-749723738D18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12" creationId="{D9CE2170-A0E0-4FB1-8E21-C4314DA8D703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13" creationId="{63659CC6-D99A-42FA-8ABA-3F61A5605074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14" creationId="{69B6FEB0-F98C-4FE6-AD9F-470F327B646B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15" creationId="{F934F378-B876-46EE-8269-97010AAAB2CA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16" creationId="{64BEAC0C-314E-4401-BBC8-570BA0C4D96E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4.525" v="1658" actId="478"/>
          <ac:spMkLst>
            <pc:docMk/>
            <pc:sldMk cId="221935234" sldId="1241"/>
            <ac:spMk id="119" creationId="{F4757BF5-C93D-4A96-AE10-A9989FA78FDB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20" creationId="{13E51667-5B2E-4A80-A14C-20D48D6847DE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21" creationId="{401FA397-0FCA-4435-A4BC-A157E1A9E210}"/>
          </ac:spMkLst>
        </pc:spChg>
        <pc:spChg chg="add del mod">
          <ac:chgData name="塩谷 晃弘 / Akihiro Shiotani" userId="50aef054-9327-40af-9729-b525352b79f1" providerId="ADAL" clId="{CD008F7E-6E31-4D40-9C30-EFB9EE91FBBA}" dt="2022-07-04T05:20:51.176" v="1656" actId="478"/>
          <ac:spMkLst>
            <pc:docMk/>
            <pc:sldMk cId="221935234" sldId="1241"/>
            <ac:spMk id="122" creationId="{581B2363-B75B-4AF9-94A1-1E9EE2FD7AD9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9.161" v="1682" actId="478"/>
          <ac:spMkLst>
            <pc:docMk/>
            <pc:sldMk cId="221935234" sldId="1241"/>
            <ac:spMk id="123" creationId="{B915E932-5838-DD1F-2830-02DCA321040A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24" creationId="{5CB09850-B1AA-EA54-E703-15C237D054C9}"/>
          </ac:spMkLst>
        </pc:spChg>
        <pc:spChg chg="add del mod">
          <ac:chgData name="塩谷 晃弘 / Akihiro Shiotani" userId="50aef054-9327-40af-9729-b525352b79f1" providerId="ADAL" clId="{CD008F7E-6E31-4D40-9C30-EFB9EE91FBBA}" dt="2022-07-04T05:21:53.542" v="1678" actId="478"/>
          <ac:spMkLst>
            <pc:docMk/>
            <pc:sldMk cId="221935234" sldId="1241"/>
            <ac:spMk id="125" creationId="{27BA2C54-AA3C-07DD-D48C-4B2BB725D994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26" creationId="{4DDA9104-B440-2478-7A59-FA437B30A87D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27" creationId="{EAB1CA59-040D-8C69-AC64-95E072BB71A4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28" creationId="{973E371F-F707-3D2C-B7D5-F3FFA131309C}"/>
          </ac:spMkLst>
        </pc:spChg>
        <pc:spChg chg="add del mod">
          <ac:chgData name="塩谷 晃弘 / Akihiro Shiotani" userId="50aef054-9327-40af-9729-b525352b79f1" providerId="ADAL" clId="{CD008F7E-6E31-4D40-9C30-EFB9EE91FBBA}" dt="2022-07-04T05:21:31.104" v="1668" actId="478"/>
          <ac:spMkLst>
            <pc:docMk/>
            <pc:sldMk cId="221935234" sldId="1241"/>
            <ac:spMk id="129" creationId="{34B87BA1-CAA8-EB4C-F3C1-2FDA8573EA1E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30" creationId="{B99EAC7E-C5F1-A097-3225-9113D87A6D6B}"/>
          </ac:spMkLst>
        </pc:spChg>
        <pc:spChg chg="add del mod">
          <ac:chgData name="塩谷 晃弘 / Akihiro Shiotani" userId="50aef054-9327-40af-9729-b525352b79f1" providerId="ADAL" clId="{CD008F7E-6E31-4D40-9C30-EFB9EE91FBBA}" dt="2022-07-04T05:22:40.132" v="1683" actId="478"/>
          <ac:spMkLst>
            <pc:docMk/>
            <pc:sldMk cId="221935234" sldId="1241"/>
            <ac:spMk id="131" creationId="{4468382F-2C2A-B747-2257-B49A18D6D493}"/>
          </ac:spMkLst>
        </pc:spChg>
        <pc:spChg chg="add del mod">
          <ac:chgData name="塩谷 晃弘 / Akihiro Shiotani" userId="50aef054-9327-40af-9729-b525352b79f1" providerId="ADAL" clId="{CD008F7E-6E31-4D40-9C30-EFB9EE91FBBA}" dt="2022-07-04T05:21:54.829" v="1679" actId="478"/>
          <ac:spMkLst>
            <pc:docMk/>
            <pc:sldMk cId="221935234" sldId="1241"/>
            <ac:spMk id="132" creationId="{92CDEBD6-7689-590F-5E0A-58A23503A551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33" creationId="{BBF07CC3-7F48-57F5-F624-9E666CC70EA5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34" creationId="{70BDD7EA-794D-8445-3B64-78C247BB7103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35" creationId="{A46A93F1-7453-75BC-3A63-3D73A67D3A21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36" creationId="{15207C7E-5A61-1059-8196-BEC5E59C72B5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37" creationId="{1FC16C8E-0F95-4918-FEFA-BFCD86F4E3C1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38" creationId="{4B55668E-23D8-9E99-A9F5-7C50F1242E3F}"/>
          </ac:spMkLst>
        </pc:spChg>
        <pc:spChg chg="add mod">
          <ac:chgData name="塩谷 晃弘 / Akihiro Shiotani" userId="50aef054-9327-40af-9729-b525352b79f1" providerId="ADAL" clId="{CD008F7E-6E31-4D40-9C30-EFB9EE91FBBA}" dt="2022-07-04T05:21:23.636" v="1664"/>
          <ac:spMkLst>
            <pc:docMk/>
            <pc:sldMk cId="221935234" sldId="1241"/>
            <ac:spMk id="139" creationId="{C556E5FC-78E3-4CAB-BA04-079FFA0AD0D9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40" creationId="{C556E5FC-78E3-4CAB-BA04-079FFA0AD0D9}"/>
          </ac:spMkLst>
        </pc:spChg>
        <pc:spChg chg="add mod">
          <ac:chgData name="塩谷 晃弘 / Akihiro Shiotani" userId="50aef054-9327-40af-9729-b525352b79f1" providerId="ADAL" clId="{CD008F7E-6E31-4D40-9C30-EFB9EE91FBBA}" dt="2022-07-04T05:21:38.735" v="1670"/>
          <ac:spMkLst>
            <pc:docMk/>
            <pc:sldMk cId="221935234" sldId="1241"/>
            <ac:spMk id="141" creationId="{9B45F6C5-88AD-46FC-AD4B-4D938DF206E3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42" creationId="{9B45F6C5-88AD-46FC-AD4B-4D938DF206E3}"/>
          </ac:spMkLst>
        </pc:spChg>
        <pc:spChg chg="add mod">
          <ac:chgData name="塩谷 晃弘 / Akihiro Shiotani" userId="50aef054-9327-40af-9729-b525352b79f1" providerId="ADAL" clId="{CD008F7E-6E31-4D40-9C30-EFB9EE91FBBA}" dt="2022-07-04T05:21:49.063" v="1675"/>
          <ac:spMkLst>
            <pc:docMk/>
            <pc:sldMk cId="221935234" sldId="1241"/>
            <ac:spMk id="143" creationId="{7C185CFA-0807-4219-8CB4-68B50B07E992}"/>
          </ac:spMkLst>
        </pc:spChg>
        <pc:spChg chg="add del mod">
          <ac:chgData name="塩谷 晃弘 / Akihiro Shiotani" userId="50aef054-9327-40af-9729-b525352b79f1" providerId="ADAL" clId="{CD008F7E-6E31-4D40-9C30-EFB9EE91FBBA}" dt="2022-07-04T05:22:38.229" v="1681" actId="478"/>
          <ac:spMkLst>
            <pc:docMk/>
            <pc:sldMk cId="221935234" sldId="1241"/>
            <ac:spMk id="144" creationId="{7C185CFA-0807-4219-8CB4-68B50B07E992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45" creationId="{BC80A103-8B2D-69D1-4976-0825126611E4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47" creationId="{1901AF00-F4FE-4AA7-C6F4-C80CA19E65E8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48" creationId="{9B45F6C5-88AD-46FC-AD4B-4D938DF206E3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49" creationId="{CB255243-64AB-4AA9-896B-469E51FBDD79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0" creationId="{88B0EA85-5557-4358-BD92-E98CED02A34D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1" creationId="{691BFE56-9BDC-45E5-90EB-0F46113B4A32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2" creationId="{C556E5FC-78E3-4CAB-BA04-079FFA0AD0D9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3" creationId="{FEB5A950-C778-4157-A9FA-954ED3817179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4" creationId="{7E54CF69-50FA-4D83-9682-1D5DF62AD900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5" creationId="{A812CA19-146C-48A2-9C5E-66D0BE60922C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6" creationId="{AE46C0D5-C729-79FB-8A21-5FFBC2A7E908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7" creationId="{7C185CFA-0807-4219-8CB4-68B50B07E992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8" creationId="{ECB429E4-25F9-449C-858F-749723738D18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59" creationId="{D9CE2170-A0E0-4FB1-8E21-C4314DA8D703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60" creationId="{63659CC6-D99A-42FA-8ABA-3F61A5605074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61" creationId="{69B6FEB0-F98C-4FE6-AD9F-470F327B646B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62" creationId="{F934F378-B876-46EE-8269-97010AAAB2CA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65" creationId="{13E51667-5B2E-4A80-A14C-20D48D6847DE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66" creationId="{401FA397-0FCA-4435-A4BC-A157E1A9E210}"/>
          </ac:spMkLst>
        </pc:spChg>
        <pc:spChg chg="add mod">
          <ac:chgData name="塩谷 晃弘 / Akihiro Shiotani" userId="50aef054-9327-40af-9729-b525352b79f1" providerId="ADAL" clId="{CD008F7E-6E31-4D40-9C30-EFB9EE91FBBA}" dt="2022-07-04T05:22:43.846" v="1685"/>
          <ac:spMkLst>
            <pc:docMk/>
            <pc:sldMk cId="221935234" sldId="1241"/>
            <ac:spMk id="167" creationId="{581B2363-B75B-4AF9-94A1-1E9EE2FD7AD9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68" creationId="{BC80A103-8B2D-69D1-4976-0825126611E4}"/>
          </ac:spMkLst>
        </pc:spChg>
        <pc:spChg chg="add mod">
          <ac:chgData name="塩谷 晃弘 / Akihiro Shiotani" userId="50aef054-9327-40af-9729-b525352b79f1" providerId="ADAL" clId="{CD008F7E-6E31-4D40-9C30-EFB9EE91FBBA}" dt="2022-07-04T05:40:24.669" v="1865" actId="1076"/>
          <ac:spMkLst>
            <pc:docMk/>
            <pc:sldMk cId="221935234" sldId="1241"/>
            <ac:spMk id="170" creationId="{1901AF00-F4FE-4AA7-C6F4-C80CA19E65E8}"/>
          </ac:spMkLst>
        </pc:spChg>
        <pc:spChg chg="add del mod">
          <ac:chgData name="塩谷 晃弘 / Akihiro Shiotani" userId="50aef054-9327-40af-9729-b525352b79f1" providerId="ADAL" clId="{CD008F7E-6E31-4D40-9C30-EFB9EE91FBBA}" dt="2022-07-04T05:30:04.732" v="1767" actId="478"/>
          <ac:spMkLst>
            <pc:docMk/>
            <pc:sldMk cId="221935234" sldId="1241"/>
            <ac:spMk id="171" creationId="{9B45F6C5-88AD-46FC-AD4B-4D938DF206E3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72" creationId="{CB255243-64AB-4AA9-896B-469E51FBDD79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73" creationId="{88B0EA85-5557-4358-BD92-E98CED02A34D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74" creationId="{691BFE56-9BDC-45E5-90EB-0F46113B4A32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75" creationId="{C556E5FC-78E3-4CAB-BA04-079FFA0AD0D9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76" creationId="{FEB5A950-C778-4157-A9FA-954ED3817179}"/>
          </ac:spMkLst>
        </pc:spChg>
        <pc:spChg chg="add del mod">
          <ac:chgData name="塩谷 晃弘 / Akihiro Shiotani" userId="50aef054-9327-40af-9729-b525352b79f1" providerId="ADAL" clId="{CD008F7E-6E31-4D40-9C30-EFB9EE91FBBA}" dt="2022-07-04T05:33:27.448" v="1844" actId="478"/>
          <ac:spMkLst>
            <pc:docMk/>
            <pc:sldMk cId="221935234" sldId="1241"/>
            <ac:spMk id="177" creationId="{7E54CF69-50FA-4D83-9682-1D5DF62AD900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78" creationId="{A812CA19-146C-48A2-9C5E-66D0BE60922C}"/>
          </ac:spMkLst>
        </pc:spChg>
        <pc:spChg chg="add del mod">
          <ac:chgData name="塩谷 晃弘 / Akihiro Shiotani" userId="50aef054-9327-40af-9729-b525352b79f1" providerId="ADAL" clId="{CD008F7E-6E31-4D40-9C30-EFB9EE91FBBA}" dt="2022-07-04T05:40:05.914" v="1859" actId="478"/>
          <ac:spMkLst>
            <pc:docMk/>
            <pc:sldMk cId="221935234" sldId="1241"/>
            <ac:spMk id="179" creationId="{AE46C0D5-C729-79FB-8A21-5FFBC2A7E908}"/>
          </ac:spMkLst>
        </pc:spChg>
        <pc:spChg chg="add del mod">
          <ac:chgData name="塩谷 晃弘 / Akihiro Shiotani" userId="50aef054-9327-40af-9729-b525352b79f1" providerId="ADAL" clId="{CD008F7E-6E31-4D40-9C30-EFB9EE91FBBA}" dt="2022-07-04T05:30:16.060" v="1781" actId="478"/>
          <ac:spMkLst>
            <pc:docMk/>
            <pc:sldMk cId="221935234" sldId="1241"/>
            <ac:spMk id="180" creationId="{7C185CFA-0807-4219-8CB4-68B50B07E992}"/>
          </ac:spMkLst>
        </pc:spChg>
        <pc:spChg chg="add mod">
          <ac:chgData name="塩谷 晃弘 / Akihiro Shiotani" userId="50aef054-9327-40af-9729-b525352b79f1" providerId="ADAL" clId="{CD008F7E-6E31-4D40-9C30-EFB9EE91FBBA}" dt="2022-07-04T05:40:21.541" v="1864" actId="14100"/>
          <ac:spMkLst>
            <pc:docMk/>
            <pc:sldMk cId="221935234" sldId="1241"/>
            <ac:spMk id="181" creationId="{ECB429E4-25F9-449C-858F-749723738D18}"/>
          </ac:spMkLst>
        </pc:spChg>
        <pc:spChg chg="add del mod">
          <ac:chgData name="塩谷 晃弘 / Akihiro Shiotani" userId="50aef054-9327-40af-9729-b525352b79f1" providerId="ADAL" clId="{CD008F7E-6E31-4D40-9C30-EFB9EE91FBBA}" dt="2022-07-04T05:31:51.099" v="1825" actId="478"/>
          <ac:spMkLst>
            <pc:docMk/>
            <pc:sldMk cId="221935234" sldId="1241"/>
            <ac:spMk id="182" creationId="{D9CE2170-A0E0-4FB1-8E21-C4314DA8D703}"/>
          </ac:spMkLst>
        </pc:spChg>
        <pc:spChg chg="add del mod">
          <ac:chgData name="塩谷 晃弘 / Akihiro Shiotani" userId="50aef054-9327-40af-9729-b525352b79f1" providerId="ADAL" clId="{CD008F7E-6E31-4D40-9C30-EFB9EE91FBBA}" dt="2022-07-04T05:40:07" v="1860" actId="478"/>
          <ac:spMkLst>
            <pc:docMk/>
            <pc:sldMk cId="221935234" sldId="1241"/>
            <ac:spMk id="183" creationId="{63659CC6-D99A-42FA-8ABA-3F61A5605074}"/>
          </ac:spMkLst>
        </pc:spChg>
        <pc:spChg chg="add del mod">
          <ac:chgData name="塩谷 晃弘 / Akihiro Shiotani" userId="50aef054-9327-40af-9729-b525352b79f1" providerId="ADAL" clId="{CD008F7E-6E31-4D40-9C30-EFB9EE91FBBA}" dt="2022-07-04T05:40:10.848" v="1862" actId="478"/>
          <ac:spMkLst>
            <pc:docMk/>
            <pc:sldMk cId="221935234" sldId="1241"/>
            <ac:spMk id="184" creationId="{69B6FEB0-F98C-4FE6-AD9F-470F327B646B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85" creationId="{F934F378-B876-46EE-8269-97010AAAB2CA}"/>
          </ac:spMkLst>
        </pc:spChg>
        <pc:spChg chg="add del mod">
          <ac:chgData name="塩谷 晃弘 / Akihiro Shiotani" userId="50aef054-9327-40af-9729-b525352b79f1" providerId="ADAL" clId="{CD008F7E-6E31-4D40-9C30-EFB9EE91FBBA}" dt="2022-07-04T05:27:49.165" v="1733" actId="478"/>
          <ac:spMkLst>
            <pc:docMk/>
            <pc:sldMk cId="221935234" sldId="1241"/>
            <ac:spMk id="188" creationId="{13E51667-5B2E-4A80-A14C-20D48D6847DE}"/>
          </ac:spMkLst>
        </pc:spChg>
        <pc:spChg chg="add mod">
          <ac:chgData name="塩谷 晃弘 / Akihiro Shiotani" userId="50aef054-9327-40af-9729-b525352b79f1" providerId="ADAL" clId="{CD008F7E-6E31-4D40-9C30-EFB9EE91FBBA}" dt="2022-07-04T05:40:41.471" v="1866" actId="1076"/>
          <ac:spMkLst>
            <pc:docMk/>
            <pc:sldMk cId="221935234" sldId="1241"/>
            <ac:spMk id="189" creationId="{401FA397-0FCA-4435-A4BC-A157E1A9E210}"/>
          </ac:spMkLst>
        </pc:spChg>
        <pc:spChg chg="add del mod">
          <ac:chgData name="塩谷 晃弘 / Akihiro Shiotani" userId="50aef054-9327-40af-9729-b525352b79f1" providerId="ADAL" clId="{CD008F7E-6E31-4D40-9C30-EFB9EE91FBBA}" dt="2022-07-04T05:40:09.271" v="1861" actId="478"/>
          <ac:spMkLst>
            <pc:docMk/>
            <pc:sldMk cId="221935234" sldId="1241"/>
            <ac:spMk id="190" creationId="{581B2363-B75B-4AF9-94A1-1E9EE2FD7AD9}"/>
          </ac:spMkLst>
        </pc:spChg>
        <pc:spChg chg="add mod">
          <ac:chgData name="塩谷 晃弘 / Akihiro Shiotani" userId="50aef054-9327-40af-9729-b525352b79f1" providerId="ADAL" clId="{CD008F7E-6E31-4D40-9C30-EFB9EE91FBBA}" dt="2022-07-04T05:40:01.866" v="1858" actId="1035"/>
          <ac:spMkLst>
            <pc:docMk/>
            <pc:sldMk cId="221935234" sldId="1241"/>
            <ac:spMk id="191" creationId="{14E2585D-66CF-11EF-9C05-E7320DFCC00A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92" creationId="{193E9260-5C14-6F96-D4AB-721134BEC0C9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93" creationId="{4C58996B-508E-3072-1B9C-DEBB22BFCE1F}"/>
          </ac:spMkLst>
        </pc:spChg>
        <pc:spChg chg="add del mod">
          <ac:chgData name="塩谷 晃弘 / Akihiro Shiotani" userId="50aef054-9327-40af-9729-b525352b79f1" providerId="ADAL" clId="{CD008F7E-6E31-4D40-9C30-EFB9EE91FBBA}" dt="2022-07-04T07:56:28.461" v="2002" actId="478"/>
          <ac:spMkLst>
            <pc:docMk/>
            <pc:sldMk cId="221935234" sldId="1241"/>
            <ac:spMk id="194" creationId="{3D39C4F4-D84C-19A4-7176-7A4AA9DCAA81}"/>
          </ac:spMkLst>
        </pc:spChg>
        <pc:spChg chg="add mod">
          <ac:chgData name="塩谷 晃弘 / Akihiro Shiotani" userId="50aef054-9327-40af-9729-b525352b79f1" providerId="ADAL" clId="{CD008F7E-6E31-4D40-9C30-EFB9EE91FBBA}" dt="2022-07-04T05:39:49.291" v="1856" actId="1076"/>
          <ac:spMkLst>
            <pc:docMk/>
            <pc:sldMk cId="221935234" sldId="1241"/>
            <ac:spMk id="195" creationId="{9C6E4388-32F3-52B2-5D3A-BAA434D5D151}"/>
          </ac:spMkLst>
        </pc:spChg>
        <pc:graphicFrameChg chg="add del mod">
          <ac:chgData name="塩谷 晃弘 / Akihiro Shiotani" userId="50aef054-9327-40af-9729-b525352b79f1" providerId="ADAL" clId="{CD008F7E-6E31-4D40-9C30-EFB9EE91FBBA}" dt="2022-07-04T05:16:29.186" v="1613"/>
          <ac:graphicFrameMkLst>
            <pc:docMk/>
            <pc:sldMk cId="221935234" sldId="1241"/>
            <ac:graphicFrameMk id="3" creationId="{D0B087B0-BAED-53D4-BB24-209868714093}"/>
          </ac:graphicFrameMkLst>
        </pc:graphicFrameChg>
        <pc:graphicFrameChg chg="add del mod">
          <ac:chgData name="塩谷 晃弘 / Akihiro Shiotani" userId="50aef054-9327-40af-9729-b525352b79f1" providerId="ADAL" clId="{CD008F7E-6E31-4D40-9C30-EFB9EE91FBBA}" dt="2022-07-04T05:17:07.676" v="1623"/>
          <ac:graphicFrameMkLst>
            <pc:docMk/>
            <pc:sldMk cId="221935234" sldId="1241"/>
            <ac:graphicFrameMk id="4" creationId="{C93EB488-BDA4-4612-2EF1-372763D7AFD1}"/>
          </ac:graphicFrameMkLst>
        </pc:graphicFrameChg>
        <pc:graphicFrameChg chg="add del mod">
          <ac:chgData name="塩谷 晃弘 / Akihiro Shiotani" userId="50aef054-9327-40af-9729-b525352b79f1" providerId="ADAL" clId="{CD008F7E-6E31-4D40-9C30-EFB9EE91FBBA}" dt="2022-07-04T05:17:15.911" v="1627"/>
          <ac:graphicFrameMkLst>
            <pc:docMk/>
            <pc:sldMk cId="221935234" sldId="1241"/>
            <ac:graphicFrameMk id="6" creationId="{A8CC51CC-9011-AB79-AB8C-FB44EAB7BB9D}"/>
          </ac:graphicFrameMkLst>
        </pc:graphicFrameChg>
        <pc:graphicFrameChg chg="add del mod">
          <ac:chgData name="塩谷 晃弘 / Akihiro Shiotani" userId="50aef054-9327-40af-9729-b525352b79f1" providerId="ADAL" clId="{CD008F7E-6E31-4D40-9C30-EFB9EE91FBBA}" dt="2022-07-04T05:20:51.176" v="1656" actId="478"/>
          <ac:graphicFrameMkLst>
            <pc:docMk/>
            <pc:sldMk cId="221935234" sldId="1241"/>
            <ac:graphicFrameMk id="7" creationId="{F8A19158-9D89-912D-AA1E-2FBFD9B31141}"/>
          </ac:graphicFrameMkLst>
        </pc:graphicFrameChg>
        <pc:picChg chg="add del mod">
          <ac:chgData name="塩谷 晃弘 / Akihiro Shiotani" userId="50aef054-9327-40af-9729-b525352b79f1" providerId="ADAL" clId="{CD008F7E-6E31-4D40-9C30-EFB9EE91FBBA}" dt="2022-07-04T05:16:29.186" v="1613"/>
          <ac:picMkLst>
            <pc:docMk/>
            <pc:sldMk cId="221935234" sldId="1241"/>
            <ac:picMk id="15" creationId="{334925E8-75B3-28D3-BD6B-FD3A5CC678D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6:29.186" v="1613"/>
          <ac:picMkLst>
            <pc:docMk/>
            <pc:sldMk cId="221935234" sldId="1241"/>
            <ac:picMk id="35" creationId="{C1A9F94F-1C94-13FA-99C6-9438EE6BB3C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6:29.186" v="1613"/>
          <ac:picMkLst>
            <pc:docMk/>
            <pc:sldMk cId="221935234" sldId="1241"/>
            <ac:picMk id="36" creationId="{96674ED7-2DCB-4296-A0FD-62539F8E0EE0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7:07.676" v="1623"/>
          <ac:picMkLst>
            <pc:docMk/>
            <pc:sldMk cId="221935234" sldId="1241"/>
            <ac:picMk id="47" creationId="{334925E8-75B3-28D3-BD6B-FD3A5CC678D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7:07.676" v="1623"/>
          <ac:picMkLst>
            <pc:docMk/>
            <pc:sldMk cId="221935234" sldId="1241"/>
            <ac:picMk id="67" creationId="{C1A9F94F-1C94-13FA-99C6-9438EE6BB3C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7:07.676" v="1623"/>
          <ac:picMkLst>
            <pc:docMk/>
            <pc:sldMk cId="221935234" sldId="1241"/>
            <ac:picMk id="68" creationId="{96674ED7-2DCB-4296-A0FD-62539F8E0EE0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7:15.911" v="1627"/>
          <ac:picMkLst>
            <pc:docMk/>
            <pc:sldMk cId="221935234" sldId="1241"/>
            <ac:picMk id="74" creationId="{334925E8-75B3-28D3-BD6B-FD3A5CC678D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7:15.911" v="1627"/>
          <ac:picMkLst>
            <pc:docMk/>
            <pc:sldMk cId="221935234" sldId="1241"/>
            <ac:picMk id="92" creationId="{C1A9F94F-1C94-13FA-99C6-9438EE6BB3C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7:15.911" v="1627"/>
          <ac:picMkLst>
            <pc:docMk/>
            <pc:sldMk cId="221935234" sldId="1241"/>
            <ac:picMk id="93" creationId="{96674ED7-2DCB-4296-A0FD-62539F8E0EE0}"/>
          </ac:picMkLst>
        </pc:picChg>
        <pc:picChg chg="add del mod">
          <ac:chgData name="塩谷 晃弘 / Akihiro Shiotani" userId="50aef054-9327-40af-9729-b525352b79f1" providerId="ADAL" clId="{CD008F7E-6E31-4D40-9C30-EFB9EE91FBBA}" dt="2022-07-04T05:20:51.176" v="1656" actId="478"/>
          <ac:picMkLst>
            <pc:docMk/>
            <pc:sldMk cId="221935234" sldId="1241"/>
            <ac:picMk id="99" creationId="{334925E8-75B3-28D3-BD6B-FD3A5CC678D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20:51.176" v="1656" actId="478"/>
          <ac:picMkLst>
            <pc:docMk/>
            <pc:sldMk cId="221935234" sldId="1241"/>
            <ac:picMk id="117" creationId="{C1A9F94F-1C94-13FA-99C6-9438EE6BB3C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20:52.680" v="1657" actId="478"/>
          <ac:picMkLst>
            <pc:docMk/>
            <pc:sldMk cId="221935234" sldId="1241"/>
            <ac:picMk id="118" creationId="{96674ED7-2DCB-4296-A0FD-62539F8E0EE0}"/>
          </ac:picMkLst>
        </pc:picChg>
        <pc:picChg chg="add mod">
          <ac:chgData name="塩谷 晃弘 / Akihiro Shiotani" userId="50aef054-9327-40af-9729-b525352b79f1" providerId="ADAL" clId="{CD008F7E-6E31-4D40-9C30-EFB9EE91FBBA}" dt="2022-07-04T05:22:43.846" v="1685"/>
          <ac:picMkLst>
            <pc:docMk/>
            <pc:sldMk cId="221935234" sldId="1241"/>
            <ac:picMk id="146" creationId="{334925E8-75B3-28D3-BD6B-FD3A5CC678D9}"/>
          </ac:picMkLst>
        </pc:picChg>
        <pc:picChg chg="add mod">
          <ac:chgData name="塩谷 晃弘 / Akihiro Shiotani" userId="50aef054-9327-40af-9729-b525352b79f1" providerId="ADAL" clId="{CD008F7E-6E31-4D40-9C30-EFB9EE91FBBA}" dt="2022-07-04T05:22:43.846" v="1685"/>
          <ac:picMkLst>
            <pc:docMk/>
            <pc:sldMk cId="221935234" sldId="1241"/>
            <ac:picMk id="163" creationId="{C1A9F94F-1C94-13FA-99C6-9438EE6BB3CE}"/>
          </ac:picMkLst>
        </pc:picChg>
        <pc:picChg chg="add mod">
          <ac:chgData name="塩谷 晃弘 / Akihiro Shiotani" userId="50aef054-9327-40af-9729-b525352b79f1" providerId="ADAL" clId="{CD008F7E-6E31-4D40-9C30-EFB9EE91FBBA}" dt="2022-07-04T05:22:43.846" v="1685"/>
          <ac:picMkLst>
            <pc:docMk/>
            <pc:sldMk cId="221935234" sldId="1241"/>
            <ac:picMk id="164" creationId="{96674ED7-2DCB-4296-A0FD-62539F8E0EE0}"/>
          </ac:picMkLst>
        </pc:picChg>
        <pc:picChg chg="add mod">
          <ac:chgData name="塩谷 晃弘 / Akihiro Shiotani" userId="50aef054-9327-40af-9729-b525352b79f1" providerId="ADAL" clId="{CD008F7E-6E31-4D40-9C30-EFB9EE91FBBA}" dt="2022-07-04T05:39:49.291" v="1856" actId="1076"/>
          <ac:picMkLst>
            <pc:docMk/>
            <pc:sldMk cId="221935234" sldId="1241"/>
            <ac:picMk id="169" creationId="{334925E8-75B3-28D3-BD6B-FD3A5CC678D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27:45.739" v="1732" actId="478"/>
          <ac:picMkLst>
            <pc:docMk/>
            <pc:sldMk cId="221935234" sldId="1241"/>
            <ac:picMk id="186" creationId="{C1A9F94F-1C94-13FA-99C6-9438EE6BB3C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23:11.017" v="1694" actId="478"/>
          <ac:picMkLst>
            <pc:docMk/>
            <pc:sldMk cId="221935234" sldId="1241"/>
            <ac:picMk id="187" creationId="{96674ED7-2DCB-4296-A0FD-62539F8E0EE0}"/>
          </ac:picMkLst>
        </pc:picChg>
        <pc:cxnChg chg="del mod">
          <ac:chgData name="塩谷 晃弘 / Akihiro Shiotani" userId="50aef054-9327-40af-9729-b525352b79f1" providerId="ADAL" clId="{CD008F7E-6E31-4D40-9C30-EFB9EE91FBBA}" dt="2022-07-04T05:16:15.210" v="1609" actId="478"/>
          <ac:cxnSpMkLst>
            <pc:docMk/>
            <pc:sldMk cId="221935234" sldId="1241"/>
            <ac:cxnSpMk id="21" creationId="{13967C6F-2D12-6503-A0E8-0E356FC78F3A}"/>
          </ac:cxnSpMkLst>
        </pc:cxnChg>
      </pc:sldChg>
      <pc:sldChg chg="addSp delSp modSp add del mod ord modShow">
        <pc:chgData name="塩谷 晃弘 / Akihiro Shiotani" userId="50aef054-9327-40af-9729-b525352b79f1" providerId="ADAL" clId="{CD008F7E-6E31-4D40-9C30-EFB9EE91FBBA}" dt="2022-07-04T05:48:27.585" v="1974" actId="1076"/>
        <pc:sldMkLst>
          <pc:docMk/>
          <pc:sldMk cId="2620908024" sldId="1242"/>
        </pc:sldMkLst>
        <pc:spChg chg="del">
          <ac:chgData name="塩谷 晃弘 / Akihiro Shiotani" userId="50aef054-9327-40af-9729-b525352b79f1" providerId="ADAL" clId="{CD008F7E-6E31-4D40-9C30-EFB9EE91FBBA}" dt="2022-07-04T05:17:38.847" v="1633" actId="478"/>
          <ac:spMkLst>
            <pc:docMk/>
            <pc:sldMk cId="2620908024" sldId="1242"/>
            <ac:spMk id="2" creationId="{00000000-0000-0000-0000-000000000000}"/>
          </ac:spMkLst>
        </pc:spChg>
        <pc:spChg chg="add 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3" creationId="{CE60B893-CA62-B185-DC91-F96CA73E2379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36" creationId="{BC80A103-8B2D-69D1-4976-0825126611E4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42" creationId="{1901AF00-F4FE-4AA7-C6F4-C80CA19E65E8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43" creationId="{9B45F6C5-88AD-46FC-AD4B-4D938DF206E3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44" creationId="{CB255243-64AB-4AA9-896B-469E51FBDD79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45" creationId="{88B0EA85-5557-4358-BD92-E98CED02A34D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46" creationId="{691BFE56-9BDC-45E5-90EB-0F46113B4A32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47" creationId="{C556E5FC-78E3-4CAB-BA04-079FFA0AD0D9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48" creationId="{FEB5A950-C778-4157-A9FA-954ED3817179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49" creationId="{7E54CF69-50FA-4D83-9682-1D5DF62AD900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50" creationId="{A812CA19-146C-48A2-9C5E-66D0BE60922C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51" creationId="{AE46C0D5-C729-79FB-8A21-5FFBC2A7E908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52" creationId="{7C185CFA-0807-4219-8CB4-68B50B07E992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53" creationId="{ECB429E4-25F9-449C-858F-749723738D18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54" creationId="{D9CE2170-A0E0-4FB1-8E21-C4314DA8D703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55" creationId="{63659CC6-D99A-42FA-8ABA-3F61A5605074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56" creationId="{69B6FEB0-F98C-4FE6-AD9F-470F327B646B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57" creationId="{F934F378-B876-46EE-8269-97010AAAB2CA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58" creationId="{64BEAC0C-314E-4401-BBC8-570BA0C4D96E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61" creationId="{F4757BF5-C93D-4A96-AE10-A9989FA78FDB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63" creationId="{13E51667-5B2E-4A80-A14C-20D48D6847DE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64" creationId="{401FA397-0FCA-4435-A4BC-A157E1A9E210}"/>
          </ac:spMkLst>
        </pc:spChg>
        <pc:spChg chg="add del mod">
          <ac:chgData name="塩谷 晃弘 / Akihiro Shiotani" userId="50aef054-9327-40af-9729-b525352b79f1" providerId="ADAL" clId="{CD008F7E-6E31-4D40-9C30-EFB9EE91FBBA}" dt="2022-07-04T05:19:47.601" v="1642"/>
          <ac:spMkLst>
            <pc:docMk/>
            <pc:sldMk cId="2620908024" sldId="1242"/>
            <ac:spMk id="65" creationId="{581B2363-B75B-4AF9-94A1-1E9EE2FD7AD9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66" creationId="{BC80A103-8B2D-69D1-4976-0825126611E4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68" creationId="{1901AF00-F4FE-4AA7-C6F4-C80CA19E65E8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69" creationId="{9B45F6C5-88AD-46FC-AD4B-4D938DF206E3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0" creationId="{CB255243-64AB-4AA9-896B-469E51FBDD79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1" creationId="{88B0EA85-5557-4358-BD92-E98CED02A34D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2" creationId="{691BFE56-9BDC-45E5-90EB-0F46113B4A32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3" creationId="{C556E5FC-78E3-4CAB-BA04-079FFA0AD0D9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4" creationId="{FEB5A950-C778-4157-A9FA-954ED3817179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5" creationId="{7E54CF69-50FA-4D83-9682-1D5DF62AD900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6" creationId="{A812CA19-146C-48A2-9C5E-66D0BE60922C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7" creationId="{AE46C0D5-C729-79FB-8A21-5FFBC2A7E908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8" creationId="{7C185CFA-0807-4219-8CB4-68B50B07E992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79" creationId="{ECB429E4-25F9-449C-858F-749723738D18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80" creationId="{D9CE2170-A0E0-4FB1-8E21-C4314DA8D703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81" creationId="{63659CC6-D99A-42FA-8ABA-3F61A5605074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82" creationId="{69B6FEB0-F98C-4FE6-AD9F-470F327B646B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83" creationId="{F934F378-B876-46EE-8269-97010AAAB2CA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84" creationId="{64BEAC0C-314E-4401-BBC8-570BA0C4D96E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87" creationId="{F4757BF5-C93D-4A96-AE10-A9989FA78FDB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88" creationId="{13E51667-5B2E-4A80-A14C-20D48D6847DE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89" creationId="{401FA397-0FCA-4435-A4BC-A157E1A9E210}"/>
          </ac:spMkLst>
        </pc:spChg>
        <pc:spChg chg="add del mod">
          <ac:chgData name="塩谷 晃弘 / Akihiro Shiotani" userId="50aef054-9327-40af-9729-b525352b79f1" providerId="ADAL" clId="{CD008F7E-6E31-4D40-9C30-EFB9EE91FBBA}" dt="2022-07-04T05:20:09.283" v="1650"/>
          <ac:spMkLst>
            <pc:docMk/>
            <pc:sldMk cId="2620908024" sldId="1242"/>
            <ac:spMk id="90" creationId="{581B2363-B75B-4AF9-94A1-1E9EE2FD7AD9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94" creationId="{08819CA2-6D51-D348-E4AD-E7251814376D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96" creationId="{1CC1C1D2-0D2E-1F7F-1518-723539A7EDD9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98" creationId="{BC80A103-8B2D-69D1-4976-0825126611E4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0" creationId="{1901AF00-F4FE-4AA7-C6F4-C80CA19E65E8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1" creationId="{9B45F6C5-88AD-46FC-AD4B-4D938DF206E3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2" creationId="{CB255243-64AB-4AA9-896B-469E51FBDD79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3" creationId="{88B0EA85-5557-4358-BD92-E98CED02A34D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4" creationId="{691BFE56-9BDC-45E5-90EB-0F46113B4A32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5" creationId="{C556E5FC-78E3-4CAB-BA04-079FFA0AD0D9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6" creationId="{FEB5A950-C778-4157-A9FA-954ED3817179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7" creationId="{7E54CF69-50FA-4D83-9682-1D5DF62AD900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8" creationId="{A812CA19-146C-48A2-9C5E-66D0BE60922C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09" creationId="{AE46C0D5-C729-79FB-8A21-5FFBC2A7E908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10" creationId="{7C185CFA-0807-4219-8CB4-68B50B07E992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11" creationId="{ECB429E4-25F9-449C-858F-749723738D18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12" creationId="{D9CE2170-A0E0-4FB1-8E21-C4314DA8D703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13" creationId="{63659CC6-D99A-42FA-8ABA-3F61A5605074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14" creationId="{69B6FEB0-F98C-4FE6-AD9F-470F327B646B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15" creationId="{F934F378-B876-46EE-8269-97010AAAB2CA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16" creationId="{64BEAC0C-314E-4401-BBC8-570BA0C4D96E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19" creationId="{F4757BF5-C93D-4A96-AE10-A9989FA78FDB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20" creationId="{13E51667-5B2E-4A80-A14C-20D48D6847DE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21" creationId="{401FA397-0FCA-4435-A4BC-A157E1A9E210}"/>
          </ac:spMkLst>
        </pc:spChg>
        <pc:spChg chg="del mod">
          <ac:chgData name="塩谷 晃弘 / Akihiro Shiotani" userId="50aef054-9327-40af-9729-b525352b79f1" providerId="ADAL" clId="{CD008F7E-6E31-4D40-9C30-EFB9EE91FBBA}" dt="2022-07-04T05:45:48.196" v="1931" actId="478"/>
          <ac:spMkLst>
            <pc:docMk/>
            <pc:sldMk cId="2620908024" sldId="1242"/>
            <ac:spMk id="122" creationId="{581B2363-B75B-4AF9-94A1-1E9EE2FD7AD9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23" creationId="{227209EA-6C32-C04E-918B-25E3E833D0EC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26" creationId="{6E2E1D40-5635-59BD-5391-A57754B7F99A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27" creationId="{FC82BD38-4436-E339-738D-81C652AEA5EB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29" creationId="{0D663CBD-F1EF-09F4-5641-82F663B48ACB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30" creationId="{765FA1AD-88C5-D93A-C19A-BA0BC2338C63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33" creationId="{06E04042-7B0F-371D-AD1D-A39BA9DE3A9F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35" creationId="{C9BF23D7-FDEB-1451-D217-D27A799ECCC4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36" creationId="{6FD6FF34-BD4E-352E-8CD4-DC04092D7835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38" creationId="{8EAE741B-9A5A-F2BD-ECF2-3DC68DAD4569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39" creationId="{7D8DE137-B851-0B63-8E56-590EF8F5F6B6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40" creationId="{73287CD4-EE2D-4202-4423-FE614F1209DF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41" creationId="{475DFBC7-F706-1384-BCCC-A9B7ABDD61C7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42" creationId="{1EAAD227-F9A8-35E4-0325-3338981A3009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46" creationId="{A547959D-8A88-69EF-8026-9E4CFCECFD95}"/>
          </ac:spMkLst>
        </pc:spChg>
        <pc:spChg chg="add del mod">
          <ac:chgData name="塩谷 晃弘 / Akihiro Shiotani" userId="50aef054-9327-40af-9729-b525352b79f1" providerId="ADAL" clId="{CD008F7E-6E31-4D40-9C30-EFB9EE91FBBA}" dt="2022-07-04T05:45:52.454" v="1933"/>
          <ac:spMkLst>
            <pc:docMk/>
            <pc:sldMk cId="2620908024" sldId="1242"/>
            <ac:spMk id="147" creationId="{DAFD236A-0DAC-6AC1-6EF9-0C92BDD0C0D0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51" creationId="{06CD9089-B525-F6D5-E94E-9AFCFB232E42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53" creationId="{AE920B4B-A250-9C63-5C20-85DA52DD90EB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55" creationId="{C10EC943-88B5-BE51-42E3-125C927CA44E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58" creationId="{19DDD871-9950-640F-BAB0-F863BDC70D1E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59" creationId="{8E7913D7-B946-6EEF-FBAC-048DA5E7845B}"/>
          </ac:spMkLst>
        </pc:spChg>
        <pc:spChg chg="add mod">
          <ac:chgData name="塩谷 晃弘 / Akihiro Shiotani" userId="50aef054-9327-40af-9729-b525352b79f1" providerId="ADAL" clId="{CD008F7E-6E31-4D40-9C30-EFB9EE91FBBA}" dt="2022-07-04T05:46:24.800" v="1938" actId="1076"/>
          <ac:spMkLst>
            <pc:docMk/>
            <pc:sldMk cId="2620908024" sldId="1242"/>
            <ac:spMk id="161" creationId="{07AC80D6-7631-8A29-6BA0-4B454531B402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62" creationId="{3E7403C1-F552-7FF9-79ED-498ABE9617E4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65" creationId="{6865AB95-34A2-4744-0416-B89A252CE03D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67" creationId="{A8EC4EF0-B4B8-33AF-FF1C-4C1DBF4EA1E7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68" creationId="{53C1C5DC-8C79-2A2C-9C19-8C8B00321BED}"/>
          </ac:spMkLst>
        </pc:spChg>
        <pc:spChg chg="add mod">
          <ac:chgData name="塩谷 晃弘 / Akihiro Shiotani" userId="50aef054-9327-40af-9729-b525352b79f1" providerId="ADAL" clId="{CD008F7E-6E31-4D40-9C30-EFB9EE91FBBA}" dt="2022-07-04T05:46:24.800" v="1938" actId="1076"/>
          <ac:spMkLst>
            <pc:docMk/>
            <pc:sldMk cId="2620908024" sldId="1242"/>
            <ac:spMk id="170" creationId="{552B8109-7AB1-F106-9553-C0E9109C2729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71" creationId="{CBD3911F-2CF2-2CC7-2350-418AEE7D53B3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72" creationId="{107F7820-94DE-0682-8C1A-C1F063FEF2DA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73" creationId="{732E9078-621F-5839-E80F-FF396F2BC797}"/>
          </ac:spMkLst>
        </pc:spChg>
        <pc:spChg chg="add mod">
          <ac:chgData name="塩谷 晃弘 / Akihiro Shiotani" userId="50aef054-9327-40af-9729-b525352b79f1" providerId="ADAL" clId="{CD008F7E-6E31-4D40-9C30-EFB9EE91FBBA}" dt="2022-07-04T05:46:01.840" v="1935" actId="1076"/>
          <ac:spMkLst>
            <pc:docMk/>
            <pc:sldMk cId="2620908024" sldId="1242"/>
            <ac:spMk id="174" creationId="{51E7076A-F2BE-9A4A-AE93-4213FFBA381A}"/>
          </ac:spMkLst>
        </pc:spChg>
        <pc:spChg chg="add mod">
          <ac:chgData name="塩谷 晃弘 / Akihiro Shiotani" userId="50aef054-9327-40af-9729-b525352b79f1" providerId="ADAL" clId="{CD008F7E-6E31-4D40-9C30-EFB9EE91FBBA}" dt="2022-07-04T05:46:24.800" v="1938" actId="1076"/>
          <ac:spMkLst>
            <pc:docMk/>
            <pc:sldMk cId="2620908024" sldId="1242"/>
            <ac:spMk id="178" creationId="{C377C6FD-8B01-92E6-86BE-D49D68FF02E2}"/>
          </ac:spMkLst>
        </pc:spChg>
        <pc:spChg chg="add mod">
          <ac:chgData name="塩谷 晃弘 / Akihiro Shiotani" userId="50aef054-9327-40af-9729-b525352b79f1" providerId="ADAL" clId="{CD008F7E-6E31-4D40-9C30-EFB9EE91FBBA}" dt="2022-07-04T05:46:24.800" v="1938" actId="1076"/>
          <ac:spMkLst>
            <pc:docMk/>
            <pc:sldMk cId="2620908024" sldId="1242"/>
            <ac:spMk id="179" creationId="{EC16FFE7-D1C8-0475-0E67-BC0B70986942}"/>
          </ac:spMkLst>
        </pc:spChg>
        <pc:spChg chg="add mod">
          <ac:chgData name="塩谷 晃弘 / Akihiro Shiotani" userId="50aef054-9327-40af-9729-b525352b79f1" providerId="ADAL" clId="{CD008F7E-6E31-4D40-9C30-EFB9EE91FBBA}" dt="2022-07-04T05:48:27.585" v="1974" actId="1076"/>
          <ac:spMkLst>
            <pc:docMk/>
            <pc:sldMk cId="2620908024" sldId="1242"/>
            <ac:spMk id="180" creationId="{E9A3751D-F485-3E92-2C12-33BD918DF5F4}"/>
          </ac:spMkLst>
        </pc:spChg>
        <pc:grpChg chg="del">
          <ac:chgData name="塩谷 晃弘 / Akihiro Shiotani" userId="50aef054-9327-40af-9729-b525352b79f1" providerId="ADAL" clId="{CD008F7E-6E31-4D40-9C30-EFB9EE91FBBA}" dt="2022-07-04T05:17:38.847" v="1633" actId="478"/>
          <ac:grpSpMkLst>
            <pc:docMk/>
            <pc:sldMk cId="2620908024" sldId="1242"/>
            <ac:grpSpMk id="38" creationId="{0F302E77-E879-8F05-43ED-B60FDCF55520}"/>
          </ac:grpSpMkLst>
        </pc:grpChg>
        <pc:graphicFrameChg chg="add del mod">
          <ac:chgData name="塩谷 晃弘 / Akihiro Shiotani" userId="50aef054-9327-40af-9729-b525352b79f1" providerId="ADAL" clId="{CD008F7E-6E31-4D40-9C30-EFB9EE91FBBA}" dt="2022-07-04T05:19:47.601" v="1642"/>
          <ac:graphicFrameMkLst>
            <pc:docMk/>
            <pc:sldMk cId="2620908024" sldId="1242"/>
            <ac:graphicFrameMk id="4" creationId="{9282FF77-972F-BAA2-02EE-7DC2B76C6B98}"/>
          </ac:graphicFrameMkLst>
        </pc:graphicFrameChg>
        <pc:graphicFrameChg chg="add del mod">
          <ac:chgData name="塩谷 晃弘 / Akihiro Shiotani" userId="50aef054-9327-40af-9729-b525352b79f1" providerId="ADAL" clId="{CD008F7E-6E31-4D40-9C30-EFB9EE91FBBA}" dt="2022-07-04T05:20:09.283" v="1650"/>
          <ac:graphicFrameMkLst>
            <pc:docMk/>
            <pc:sldMk cId="2620908024" sldId="1242"/>
            <ac:graphicFrameMk id="5" creationId="{5B2E9248-4CF6-B189-7135-098E94F056E4}"/>
          </ac:graphicFrameMkLst>
        </pc:graphicFrameChg>
        <pc:graphicFrameChg chg="del mod">
          <ac:chgData name="塩谷 晃弘 / Akihiro Shiotani" userId="50aef054-9327-40af-9729-b525352b79f1" providerId="ADAL" clId="{CD008F7E-6E31-4D40-9C30-EFB9EE91FBBA}" dt="2022-07-04T05:20:25.933" v="1655" actId="478"/>
          <ac:graphicFrameMkLst>
            <pc:docMk/>
            <pc:sldMk cId="2620908024" sldId="1242"/>
            <ac:graphicFrameMk id="7" creationId="{F8A19158-9D89-912D-AA1E-2FBFD9B31141}"/>
          </ac:graphicFrameMkLst>
        </pc:graphicFrameChg>
        <pc:picChg chg="add del mod">
          <ac:chgData name="塩谷 晃弘 / Akihiro Shiotani" userId="50aef054-9327-40af-9729-b525352b79f1" providerId="ADAL" clId="{CD008F7E-6E31-4D40-9C30-EFB9EE91FBBA}" dt="2022-07-04T05:20:14.720" v="1654"/>
          <ac:picMkLst>
            <pc:docMk/>
            <pc:sldMk cId="2620908024" sldId="1242"/>
            <ac:picMk id="6" creationId="{FEAEF76B-D5A1-D822-8037-0E9CF2D1F2AA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9:47.601" v="1642"/>
          <ac:picMkLst>
            <pc:docMk/>
            <pc:sldMk cId="2620908024" sldId="1242"/>
            <ac:picMk id="37" creationId="{334925E8-75B3-28D3-BD6B-FD3A5CC678D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9:47.601" v="1642"/>
          <ac:picMkLst>
            <pc:docMk/>
            <pc:sldMk cId="2620908024" sldId="1242"/>
            <ac:picMk id="59" creationId="{C1A9F94F-1C94-13FA-99C6-9438EE6BB3C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19:47.601" v="1642"/>
          <ac:picMkLst>
            <pc:docMk/>
            <pc:sldMk cId="2620908024" sldId="1242"/>
            <ac:picMk id="60" creationId="{96674ED7-2DCB-4296-A0FD-62539F8E0EE0}"/>
          </ac:picMkLst>
        </pc:picChg>
        <pc:picChg chg="add del mod">
          <ac:chgData name="塩谷 晃弘 / Akihiro Shiotani" userId="50aef054-9327-40af-9729-b525352b79f1" providerId="ADAL" clId="{CD008F7E-6E31-4D40-9C30-EFB9EE91FBBA}" dt="2022-07-04T05:20:09.283" v="1650"/>
          <ac:picMkLst>
            <pc:docMk/>
            <pc:sldMk cId="2620908024" sldId="1242"/>
            <ac:picMk id="67" creationId="{334925E8-75B3-28D3-BD6B-FD3A5CC678D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20:09.283" v="1650"/>
          <ac:picMkLst>
            <pc:docMk/>
            <pc:sldMk cId="2620908024" sldId="1242"/>
            <ac:picMk id="85" creationId="{C1A9F94F-1C94-13FA-99C6-9438EE6BB3C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20:09.283" v="1650"/>
          <ac:picMkLst>
            <pc:docMk/>
            <pc:sldMk cId="2620908024" sldId="1242"/>
            <ac:picMk id="86" creationId="{96674ED7-2DCB-4296-A0FD-62539F8E0EE0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5:52.454" v="1933"/>
          <ac:picMkLst>
            <pc:docMk/>
            <pc:sldMk cId="2620908024" sldId="1242"/>
            <ac:picMk id="95" creationId="{B6919D6B-CAA0-BF5D-694E-D82659CEEEE3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5:52.454" v="1933"/>
          <ac:picMkLst>
            <pc:docMk/>
            <pc:sldMk cId="2620908024" sldId="1242"/>
            <ac:picMk id="97" creationId="{BF1E3FEB-D5FA-D4ED-1B51-4792A89CB320}"/>
          </ac:picMkLst>
        </pc:picChg>
        <pc:picChg chg="del mod">
          <ac:chgData name="塩谷 晃弘 / Akihiro Shiotani" userId="50aef054-9327-40af-9729-b525352b79f1" providerId="ADAL" clId="{CD008F7E-6E31-4D40-9C30-EFB9EE91FBBA}" dt="2022-07-04T05:45:48.196" v="1931" actId="478"/>
          <ac:picMkLst>
            <pc:docMk/>
            <pc:sldMk cId="2620908024" sldId="1242"/>
            <ac:picMk id="99" creationId="{334925E8-75B3-28D3-BD6B-FD3A5CC678D9}"/>
          </ac:picMkLst>
        </pc:picChg>
        <pc:picChg chg="del mod">
          <ac:chgData name="塩谷 晃弘 / Akihiro Shiotani" userId="50aef054-9327-40af-9729-b525352b79f1" providerId="ADAL" clId="{CD008F7E-6E31-4D40-9C30-EFB9EE91FBBA}" dt="2022-07-04T05:45:48.196" v="1931" actId="478"/>
          <ac:picMkLst>
            <pc:docMk/>
            <pc:sldMk cId="2620908024" sldId="1242"/>
            <ac:picMk id="117" creationId="{C1A9F94F-1C94-13FA-99C6-9438EE6BB3CE}"/>
          </ac:picMkLst>
        </pc:picChg>
        <pc:picChg chg="del mod">
          <ac:chgData name="塩谷 晃弘 / Akihiro Shiotani" userId="50aef054-9327-40af-9729-b525352b79f1" providerId="ADAL" clId="{CD008F7E-6E31-4D40-9C30-EFB9EE91FBBA}" dt="2022-07-04T05:45:48.196" v="1931" actId="478"/>
          <ac:picMkLst>
            <pc:docMk/>
            <pc:sldMk cId="2620908024" sldId="1242"/>
            <ac:picMk id="118" creationId="{96674ED7-2DCB-4296-A0FD-62539F8E0EE0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5:52.454" v="1933"/>
          <ac:picMkLst>
            <pc:docMk/>
            <pc:sldMk cId="2620908024" sldId="1242"/>
            <ac:picMk id="128" creationId="{F45F3CC0-43D8-7410-931D-F231AE545578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5:52.454" v="1933"/>
          <ac:picMkLst>
            <pc:docMk/>
            <pc:sldMk cId="2620908024" sldId="1242"/>
            <ac:picMk id="134" creationId="{784ACCE9-D6DC-F4A5-840C-9FCA2C45E9E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5:52.454" v="1933"/>
          <ac:picMkLst>
            <pc:docMk/>
            <pc:sldMk cId="2620908024" sldId="1242"/>
            <ac:picMk id="137" creationId="{CDA992B3-285D-690C-2DD7-F4342D6708B8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5:52.454" v="1933"/>
          <ac:picMkLst>
            <pc:docMk/>
            <pc:sldMk cId="2620908024" sldId="1242"/>
            <ac:picMk id="144" creationId="{081A24A6-F3B9-3E1C-13F3-0A322098B3D5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5:52.454" v="1933"/>
          <ac:picMkLst>
            <pc:docMk/>
            <pc:sldMk cId="2620908024" sldId="1242"/>
            <ac:picMk id="145" creationId="{8EFB814F-964F-0F82-CF2B-D3379B344732}"/>
          </ac:picMkLst>
        </pc:picChg>
        <pc:picChg chg="add mod">
          <ac:chgData name="塩谷 晃弘 / Akihiro Shiotani" userId="50aef054-9327-40af-9729-b525352b79f1" providerId="ADAL" clId="{CD008F7E-6E31-4D40-9C30-EFB9EE91FBBA}" dt="2022-07-04T05:46:01.840" v="1935" actId="1076"/>
          <ac:picMkLst>
            <pc:docMk/>
            <pc:sldMk cId="2620908024" sldId="1242"/>
            <ac:picMk id="152" creationId="{615EC42C-5551-BA66-0F27-1524CF5357D8}"/>
          </ac:picMkLst>
        </pc:picChg>
        <pc:picChg chg="add mod">
          <ac:chgData name="塩谷 晃弘 / Akihiro Shiotani" userId="50aef054-9327-40af-9729-b525352b79f1" providerId="ADAL" clId="{CD008F7E-6E31-4D40-9C30-EFB9EE91FBBA}" dt="2022-07-04T05:46:01.840" v="1935" actId="1076"/>
          <ac:picMkLst>
            <pc:docMk/>
            <pc:sldMk cId="2620908024" sldId="1242"/>
            <ac:picMk id="154" creationId="{86A2FB14-57BC-BF11-FC5B-C7F810D67DE2}"/>
          </ac:picMkLst>
        </pc:picChg>
        <pc:picChg chg="add mod">
          <ac:chgData name="塩谷 晃弘 / Akihiro Shiotani" userId="50aef054-9327-40af-9729-b525352b79f1" providerId="ADAL" clId="{CD008F7E-6E31-4D40-9C30-EFB9EE91FBBA}" dt="2022-07-04T05:46:24.800" v="1938" actId="1076"/>
          <ac:picMkLst>
            <pc:docMk/>
            <pc:sldMk cId="2620908024" sldId="1242"/>
            <ac:picMk id="160" creationId="{D969B099-FE5E-13CD-DED9-CDB91DA02245}"/>
          </ac:picMkLst>
        </pc:picChg>
        <pc:picChg chg="add mod">
          <ac:chgData name="塩谷 晃弘 / Akihiro Shiotani" userId="50aef054-9327-40af-9729-b525352b79f1" providerId="ADAL" clId="{CD008F7E-6E31-4D40-9C30-EFB9EE91FBBA}" dt="2022-07-04T05:46:01.840" v="1935" actId="1076"/>
          <ac:picMkLst>
            <pc:docMk/>
            <pc:sldMk cId="2620908024" sldId="1242"/>
            <ac:picMk id="166" creationId="{A779DF94-C596-FF8C-1426-C17983A69F43}"/>
          </ac:picMkLst>
        </pc:picChg>
        <pc:picChg chg="add mod">
          <ac:chgData name="塩谷 晃弘 / Akihiro Shiotani" userId="50aef054-9327-40af-9729-b525352b79f1" providerId="ADAL" clId="{CD008F7E-6E31-4D40-9C30-EFB9EE91FBBA}" dt="2022-07-04T05:46:24.800" v="1938" actId="1076"/>
          <ac:picMkLst>
            <pc:docMk/>
            <pc:sldMk cId="2620908024" sldId="1242"/>
            <ac:picMk id="169" creationId="{4990408B-8F7B-2B9D-501B-CCD9A276CB4F}"/>
          </ac:picMkLst>
        </pc:picChg>
        <pc:picChg chg="add mod">
          <ac:chgData name="塩谷 晃弘 / Akihiro Shiotani" userId="50aef054-9327-40af-9729-b525352b79f1" providerId="ADAL" clId="{CD008F7E-6E31-4D40-9C30-EFB9EE91FBBA}" dt="2022-07-04T05:46:24.800" v="1938" actId="1076"/>
          <ac:picMkLst>
            <pc:docMk/>
            <pc:sldMk cId="2620908024" sldId="1242"/>
            <ac:picMk id="176" creationId="{66B9980A-49E6-7A43-BA91-57CFCFB8386F}"/>
          </ac:picMkLst>
        </pc:picChg>
        <pc:picChg chg="add mod">
          <ac:chgData name="塩谷 晃弘 / Akihiro Shiotani" userId="50aef054-9327-40af-9729-b525352b79f1" providerId="ADAL" clId="{CD008F7E-6E31-4D40-9C30-EFB9EE91FBBA}" dt="2022-07-04T05:46:24.800" v="1938" actId="1076"/>
          <ac:picMkLst>
            <pc:docMk/>
            <pc:sldMk cId="2620908024" sldId="1242"/>
            <ac:picMk id="177" creationId="{73A820F6-B4A8-0F56-AAD1-D77B76B4FF14}"/>
          </ac:picMkLst>
        </pc:picChg>
        <pc:cxnChg chg="add del mod">
          <ac:chgData name="塩谷 晃弘 / Akihiro Shiotani" userId="50aef054-9327-40af-9729-b525352b79f1" providerId="ADAL" clId="{CD008F7E-6E31-4D40-9C30-EFB9EE91FBBA}" dt="2022-07-04T05:45:52.454" v="1933"/>
          <ac:cxnSpMkLst>
            <pc:docMk/>
            <pc:sldMk cId="2620908024" sldId="1242"/>
            <ac:cxnSpMk id="91" creationId="{80C976D6-64A8-285B-CFD1-52A9C0BB2DC8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5:52.454" v="1933"/>
          <ac:cxnSpMkLst>
            <pc:docMk/>
            <pc:sldMk cId="2620908024" sldId="1242"/>
            <ac:cxnSpMk id="92" creationId="{3156016F-ED04-4A73-0ED8-91D5C75FF1ED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5:52.454" v="1933"/>
          <ac:cxnSpMkLst>
            <pc:docMk/>
            <pc:sldMk cId="2620908024" sldId="1242"/>
            <ac:cxnSpMk id="93" creationId="{3CCA2EC7-39A6-93F3-67BE-4B14389DFFBB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5:52.454" v="1933"/>
          <ac:cxnSpMkLst>
            <pc:docMk/>
            <pc:sldMk cId="2620908024" sldId="1242"/>
            <ac:cxnSpMk id="124" creationId="{8EA1033A-E6C3-009D-99EB-383BDD5C2F7F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5:52.454" v="1933"/>
          <ac:cxnSpMkLst>
            <pc:docMk/>
            <pc:sldMk cId="2620908024" sldId="1242"/>
            <ac:cxnSpMk id="125" creationId="{5EC1E7E0-4983-5CCE-11C5-EB5BCFB97AA5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5:52.454" v="1933"/>
          <ac:cxnSpMkLst>
            <pc:docMk/>
            <pc:sldMk cId="2620908024" sldId="1242"/>
            <ac:cxnSpMk id="131" creationId="{BEF2767B-9D38-D653-A5CA-3FF3B88A602B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5:52.454" v="1933"/>
          <ac:cxnSpMkLst>
            <pc:docMk/>
            <pc:sldMk cId="2620908024" sldId="1242"/>
            <ac:cxnSpMk id="132" creationId="{C57DF423-4BA9-458C-DC01-DFA8F083A413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5:52.454" v="1933"/>
          <ac:cxnSpMkLst>
            <pc:docMk/>
            <pc:sldMk cId="2620908024" sldId="1242"/>
            <ac:cxnSpMk id="143" creationId="{FC799426-6746-C0DE-4FF8-54E5C720C54D}"/>
          </ac:cxnSpMkLst>
        </pc:cxnChg>
        <pc:cxnChg chg="add mod">
          <ac:chgData name="塩谷 晃弘 / Akihiro Shiotani" userId="50aef054-9327-40af-9729-b525352b79f1" providerId="ADAL" clId="{CD008F7E-6E31-4D40-9C30-EFB9EE91FBBA}" dt="2022-07-04T05:46:01.840" v="1935" actId="1076"/>
          <ac:cxnSpMkLst>
            <pc:docMk/>
            <pc:sldMk cId="2620908024" sldId="1242"/>
            <ac:cxnSpMk id="148" creationId="{0CB7B10F-B713-6443-A766-6900D1CF9B12}"/>
          </ac:cxnSpMkLst>
        </pc:cxnChg>
        <pc:cxnChg chg="add mod">
          <ac:chgData name="塩谷 晃弘 / Akihiro Shiotani" userId="50aef054-9327-40af-9729-b525352b79f1" providerId="ADAL" clId="{CD008F7E-6E31-4D40-9C30-EFB9EE91FBBA}" dt="2022-07-04T05:46:01.840" v="1935" actId="1076"/>
          <ac:cxnSpMkLst>
            <pc:docMk/>
            <pc:sldMk cId="2620908024" sldId="1242"/>
            <ac:cxnSpMk id="149" creationId="{593237BF-052B-A548-69F8-2EA3D833DC95}"/>
          </ac:cxnSpMkLst>
        </pc:cxnChg>
        <pc:cxnChg chg="add mod">
          <ac:chgData name="塩谷 晃弘 / Akihiro Shiotani" userId="50aef054-9327-40af-9729-b525352b79f1" providerId="ADAL" clId="{CD008F7E-6E31-4D40-9C30-EFB9EE91FBBA}" dt="2022-07-04T05:46:01.840" v="1935" actId="1076"/>
          <ac:cxnSpMkLst>
            <pc:docMk/>
            <pc:sldMk cId="2620908024" sldId="1242"/>
            <ac:cxnSpMk id="150" creationId="{AAB78712-E773-E731-D8CC-EF0960DC3158}"/>
          </ac:cxnSpMkLst>
        </pc:cxnChg>
        <pc:cxnChg chg="add mod">
          <ac:chgData name="塩谷 晃弘 / Akihiro Shiotani" userId="50aef054-9327-40af-9729-b525352b79f1" providerId="ADAL" clId="{CD008F7E-6E31-4D40-9C30-EFB9EE91FBBA}" dt="2022-07-04T05:46:01.840" v="1935" actId="1076"/>
          <ac:cxnSpMkLst>
            <pc:docMk/>
            <pc:sldMk cId="2620908024" sldId="1242"/>
            <ac:cxnSpMk id="156" creationId="{EEADFAE6-738D-BB22-3CA1-5F81D7A20790}"/>
          </ac:cxnSpMkLst>
        </pc:cxnChg>
        <pc:cxnChg chg="add mod">
          <ac:chgData name="塩谷 晃弘 / Akihiro Shiotani" userId="50aef054-9327-40af-9729-b525352b79f1" providerId="ADAL" clId="{CD008F7E-6E31-4D40-9C30-EFB9EE91FBBA}" dt="2022-07-04T05:46:01.840" v="1935" actId="1076"/>
          <ac:cxnSpMkLst>
            <pc:docMk/>
            <pc:sldMk cId="2620908024" sldId="1242"/>
            <ac:cxnSpMk id="157" creationId="{BFC8576E-08DF-DC1E-ABB6-4ACFD6DE67FA}"/>
          </ac:cxnSpMkLst>
        </pc:cxnChg>
        <pc:cxnChg chg="add mod">
          <ac:chgData name="塩谷 晃弘 / Akihiro Shiotani" userId="50aef054-9327-40af-9729-b525352b79f1" providerId="ADAL" clId="{CD008F7E-6E31-4D40-9C30-EFB9EE91FBBA}" dt="2022-07-04T05:46:01.840" v="1935" actId="1076"/>
          <ac:cxnSpMkLst>
            <pc:docMk/>
            <pc:sldMk cId="2620908024" sldId="1242"/>
            <ac:cxnSpMk id="163" creationId="{00ABD5F0-396E-2D3F-B1F8-16F65895E09B}"/>
          </ac:cxnSpMkLst>
        </pc:cxnChg>
        <pc:cxnChg chg="add mod">
          <ac:chgData name="塩谷 晃弘 / Akihiro Shiotani" userId="50aef054-9327-40af-9729-b525352b79f1" providerId="ADAL" clId="{CD008F7E-6E31-4D40-9C30-EFB9EE91FBBA}" dt="2022-07-04T05:46:01.840" v="1935" actId="1076"/>
          <ac:cxnSpMkLst>
            <pc:docMk/>
            <pc:sldMk cId="2620908024" sldId="1242"/>
            <ac:cxnSpMk id="164" creationId="{88162642-0598-543D-D16D-F342409680CE}"/>
          </ac:cxnSpMkLst>
        </pc:cxnChg>
        <pc:cxnChg chg="add mod">
          <ac:chgData name="塩谷 晃弘 / Akihiro Shiotani" userId="50aef054-9327-40af-9729-b525352b79f1" providerId="ADAL" clId="{CD008F7E-6E31-4D40-9C30-EFB9EE91FBBA}" dt="2022-07-04T05:46:01.840" v="1935" actId="1076"/>
          <ac:cxnSpMkLst>
            <pc:docMk/>
            <pc:sldMk cId="2620908024" sldId="1242"/>
            <ac:cxnSpMk id="175" creationId="{B1C67E1F-13BC-CEB7-C78A-A06E7280092F}"/>
          </ac:cxnSpMkLst>
        </pc:cxnChg>
      </pc:sldChg>
      <pc:sldChg chg="addSp delSp modSp add mod ord modShow">
        <pc:chgData name="塩谷 晃弘 / Akihiro Shiotani" userId="50aef054-9327-40af-9729-b525352b79f1" providerId="ADAL" clId="{CD008F7E-6E31-4D40-9C30-EFB9EE91FBBA}" dt="2022-07-04T08:18:54.707" v="3552" actId="729"/>
        <pc:sldMkLst>
          <pc:docMk/>
          <pc:sldMk cId="3766282573" sldId="1243"/>
        </pc:sldMkLst>
        <pc:spChg chg="mod">
          <ac:chgData name="塩谷 晃弘 / Akihiro Shiotani" userId="50aef054-9327-40af-9729-b525352b79f1" providerId="ADAL" clId="{CD008F7E-6E31-4D40-9C30-EFB9EE91FBBA}" dt="2022-07-04T08:12:49.799" v="3327"/>
          <ac:spMkLst>
            <pc:docMk/>
            <pc:sldMk cId="3766282573" sldId="1243"/>
            <ac:spMk id="2" creationId="{00000000-0000-0000-0000-000000000000}"/>
          </ac:spMkLst>
        </pc:spChg>
        <pc:spChg chg="mod">
          <ac:chgData name="塩谷 晃弘 / Akihiro Shiotani" userId="50aef054-9327-40af-9729-b525352b79f1" providerId="ADAL" clId="{CD008F7E-6E31-4D40-9C30-EFB9EE91FBBA}" dt="2022-07-04T05:49:13.857" v="1999" actId="20577"/>
          <ac:spMkLst>
            <pc:docMk/>
            <pc:sldMk cId="3766282573" sldId="1243"/>
            <ac:spMk id="41" creationId="{A3F9C698-D986-63DD-0E20-3724B64E0417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68" creationId="{BC80A103-8B2D-69D1-4976-0825126611E4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70" creationId="{1901AF00-F4FE-4AA7-C6F4-C80CA19E65E8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72" creationId="{CB255243-64AB-4AA9-896B-469E51FBDD79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73" creationId="{88B0EA85-5557-4358-BD92-E98CED02A34D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74" creationId="{691BFE56-9BDC-45E5-90EB-0F46113B4A32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75" creationId="{C556E5FC-78E3-4CAB-BA04-079FFA0AD0D9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76" creationId="{FEB5A950-C778-4157-A9FA-954ED3817179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78" creationId="{A812CA19-146C-48A2-9C5E-66D0BE60922C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81" creationId="{ECB429E4-25F9-449C-858F-749723738D18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85" creationId="{F934F378-B876-46EE-8269-97010AAAB2CA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89" creationId="{401FA397-0FCA-4435-A4BC-A157E1A9E210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91" creationId="{14E2585D-66CF-11EF-9C05-E7320DFCC00A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92" creationId="{193E9260-5C14-6F96-D4AB-721134BEC0C9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93" creationId="{4C58996B-508E-3072-1B9C-DEBB22BFCE1F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94" creationId="{3D39C4F4-D84C-19A4-7176-7A4AA9DCAA81}"/>
          </ac:spMkLst>
        </pc:spChg>
        <pc:spChg chg="del">
          <ac:chgData name="塩谷 晃弘 / Akihiro Shiotani" userId="50aef054-9327-40af-9729-b525352b79f1" providerId="ADAL" clId="{CD008F7E-6E31-4D40-9C30-EFB9EE91FBBA}" dt="2022-07-04T05:42:22.781" v="1869" actId="478"/>
          <ac:spMkLst>
            <pc:docMk/>
            <pc:sldMk cId="3766282573" sldId="1243"/>
            <ac:spMk id="195" creationId="{9C6E4388-32F3-52B2-5D3A-BAA434D5D151}"/>
          </ac:spMkLst>
        </pc:spChg>
        <pc:picChg chg="add del mod">
          <ac:chgData name="塩谷 晃弘 / Akihiro Shiotani" userId="50aef054-9327-40af-9729-b525352b79f1" providerId="ADAL" clId="{CD008F7E-6E31-4D40-9C30-EFB9EE91FBBA}" dt="2022-07-04T05:42:34.261" v="1882"/>
          <ac:picMkLst>
            <pc:docMk/>
            <pc:sldMk cId="3766282573" sldId="1243"/>
            <ac:picMk id="4" creationId="{2A7EF84D-BAEF-1CDC-8DA4-54FD4D1F46ED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2:56.363" v="1889" actId="478"/>
          <ac:picMkLst>
            <pc:docMk/>
            <pc:sldMk cId="3766282573" sldId="1243"/>
            <ac:picMk id="6" creationId="{9384E403-ECEC-7B59-C264-C594C1FC84F2}"/>
          </ac:picMkLst>
        </pc:picChg>
        <pc:picChg chg="add mod">
          <ac:chgData name="塩谷 晃弘 / Akihiro Shiotani" userId="50aef054-9327-40af-9729-b525352b79f1" providerId="ADAL" clId="{CD008F7E-6E31-4D40-9C30-EFB9EE91FBBA}" dt="2022-07-04T05:49:06.739" v="1976" actId="1076"/>
          <ac:picMkLst>
            <pc:docMk/>
            <pc:sldMk cId="3766282573" sldId="1243"/>
            <ac:picMk id="8" creationId="{F8C0ECF4-9A57-ED06-03C4-1078552942F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3:24.219" v="1900" actId="478"/>
          <ac:picMkLst>
            <pc:docMk/>
            <pc:sldMk cId="3766282573" sldId="1243"/>
            <ac:picMk id="10" creationId="{050A4CD1-1058-5946-0EF2-70355EB5D331}"/>
          </ac:picMkLst>
        </pc:picChg>
        <pc:picChg chg="del">
          <ac:chgData name="塩谷 晃弘 / Akihiro Shiotani" userId="50aef054-9327-40af-9729-b525352b79f1" providerId="ADAL" clId="{CD008F7E-6E31-4D40-9C30-EFB9EE91FBBA}" dt="2022-07-04T05:42:22.781" v="1869" actId="478"/>
          <ac:picMkLst>
            <pc:docMk/>
            <pc:sldMk cId="3766282573" sldId="1243"/>
            <ac:picMk id="169" creationId="{334925E8-75B3-28D3-BD6B-FD3A5CC678D9}"/>
          </ac:picMkLst>
        </pc:picChg>
      </pc:sldChg>
      <pc:sldChg chg="delSp add del mod">
        <pc:chgData name="塩谷 晃弘 / Akihiro Shiotani" userId="50aef054-9327-40af-9729-b525352b79f1" providerId="ADAL" clId="{CD008F7E-6E31-4D40-9C30-EFB9EE91FBBA}" dt="2022-07-04T07:56:26.358" v="2001" actId="47"/>
        <pc:sldMkLst>
          <pc:docMk/>
          <pc:sldMk cId="281220158" sldId="1244"/>
        </pc:sldMkLst>
        <pc:spChg chg="del">
          <ac:chgData name="塩谷 晃弘 / Akihiro Shiotani" userId="50aef054-9327-40af-9729-b525352b79f1" providerId="ADAL" clId="{CD008F7E-6E31-4D40-9C30-EFB9EE91FBBA}" dt="2022-07-04T05:48:56.090" v="1975" actId="478"/>
          <ac:spMkLst>
            <pc:docMk/>
            <pc:sldMk cId="281220158" sldId="1244"/>
            <ac:spMk id="194" creationId="{3D39C4F4-D84C-19A4-7176-7A4AA9DCAA81}"/>
          </ac:spMkLst>
        </pc:spChg>
      </pc:sldChg>
      <pc:sldChg chg="addSp delSp modSp add mod">
        <pc:chgData name="塩谷 晃弘 / Akihiro Shiotani" userId="50aef054-9327-40af-9729-b525352b79f1" providerId="ADAL" clId="{CD008F7E-6E31-4D40-9C30-EFB9EE91FBBA}" dt="2022-07-04T08:14:59.959" v="3389" actId="1076"/>
        <pc:sldMkLst>
          <pc:docMk/>
          <pc:sldMk cId="2732808256" sldId="1245"/>
        </pc:sldMkLst>
        <pc:spChg chg="mod">
          <ac:chgData name="塩谷 晃弘 / Akihiro Shiotani" userId="50aef054-9327-40af-9729-b525352b79f1" providerId="ADAL" clId="{CD008F7E-6E31-4D40-9C30-EFB9EE91FBBA}" dt="2022-07-04T08:12:39.227" v="3325"/>
          <ac:spMkLst>
            <pc:docMk/>
            <pc:sldMk cId="2732808256" sldId="1245"/>
            <ac:spMk id="2" creationId="{00000000-0000-0000-0000-000000000000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28" creationId="{5DF1C1BB-9B8E-AF4C-E9BC-A2A9622C1901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30" creationId="{7E6C5348-A463-5C14-4C06-89A52EA363E2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32" creationId="{32C1504A-CAA0-3134-7440-7EF65FB1AF53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35" creationId="{AB150836-8B33-27FF-D9F4-6FFBAFE4DC52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36" creationId="{20F99F6F-C526-4340-2BDB-85EDF3BB19C7}"/>
          </ac:spMkLst>
        </pc:spChg>
        <pc:spChg chg="mod">
          <ac:chgData name="塩谷 晃弘 / Akihiro Shiotani" userId="50aef054-9327-40af-9729-b525352b79f1" providerId="ADAL" clId="{CD008F7E-6E31-4D40-9C30-EFB9EE91FBBA}" dt="2022-07-04T05:47:51.311" v="1969" actId="20577"/>
          <ac:spMkLst>
            <pc:docMk/>
            <pc:sldMk cId="2732808256" sldId="1245"/>
            <ac:spMk id="41" creationId="{A3F9C698-D986-63DD-0E20-3724B64E0417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42" creationId="{E82AD930-07CE-5F9F-7E6A-D18A4B6103A2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43" creationId="{033A9E02-E4E3-D2CB-BD4B-A505B4D5942D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46" creationId="{CB68DE1D-449F-20C1-47C4-EC7FDE6367AA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48" creationId="{C7773446-CB6F-999E-2552-E61BF285FED8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49" creationId="{3223E149-FEEC-6443-F0E2-B34C4EB52BAC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51" creationId="{B8C0CC8B-7BB7-1643-FFD5-F7438C81157E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52" creationId="{34FA4096-8758-19EB-E761-C0050E6D7E1E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53" creationId="{9C3D2DB1-B064-867E-5516-94D788A3533D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54" creationId="{B9B9DA6D-1DDB-B212-C481-B122A92E218A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55" creationId="{12AE5B50-A3ED-F884-E0AC-D55F29BCD12B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59" creationId="{C8CCD850-D0E4-FD9B-54EA-6F2D1D7D3873}"/>
          </ac:spMkLst>
        </pc:spChg>
        <pc:spChg chg="add del mod">
          <ac:chgData name="塩谷 晃弘 / Akihiro Shiotani" userId="50aef054-9327-40af-9729-b525352b79f1" providerId="ADAL" clId="{CD008F7E-6E31-4D40-9C30-EFB9EE91FBBA}" dt="2022-07-04T05:44:12.882" v="1908"/>
          <ac:spMkLst>
            <pc:docMk/>
            <pc:sldMk cId="2732808256" sldId="1245"/>
            <ac:spMk id="60" creationId="{20BEA6A8-8AF7-9B47-FAE4-6E9AB0350EF5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65" creationId="{9E435370-657B-7038-8E48-E65F8366DFD0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67" creationId="{030C89AD-095D-D39D-030D-F1B7BDCC9AE6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69" creationId="{108D17E2-4A2F-9FE9-FCEE-07594B42A68A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72" creationId="{2F8BB19D-7189-E45C-42DC-FAA173812075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73" creationId="{46FB791E-4A43-5885-9F13-96252493AF37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75" creationId="{EAE84B55-FD5A-1FC5-9A36-5EFC4F440A38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76" creationId="{358E0201-884C-F573-7344-78DD2ECBFDEF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79" creationId="{AEFB2BC0-8FAC-A78F-C828-4F519112B5D4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81" creationId="{4FCA611D-6DCF-7A93-7E54-ABFC1308BD7B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82" creationId="{95843BFC-A152-C929-889B-20091664811D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84" creationId="{2EB9C913-1F77-0EFD-3547-18425E94FD51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85" creationId="{716F2331-1EB0-D4AC-3A81-A76B554F3AEA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86" creationId="{A201AD5B-CB7B-0809-B099-DE1BB8291515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87" creationId="{E5C9F192-4AF8-F1CD-40B1-EA1F542A0FED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88" creationId="{300A70A0-987E-3728-D422-515ED5A53DCE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92" creationId="{5750BBC3-5610-7DD7-8261-149764C40883}"/>
          </ac:spMkLst>
        </pc:spChg>
        <pc:spChg chg="add del mod">
          <ac:chgData name="塩谷 晃弘 / Akihiro Shiotani" userId="50aef054-9327-40af-9729-b525352b79f1" providerId="ADAL" clId="{CD008F7E-6E31-4D40-9C30-EFB9EE91FBBA}" dt="2022-07-04T05:44:46.289" v="1914"/>
          <ac:spMkLst>
            <pc:docMk/>
            <pc:sldMk cId="2732808256" sldId="1245"/>
            <ac:spMk id="93" creationId="{3052B0E7-3E9A-24A1-82F9-C107B7389A41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97" creationId="{1F98054D-CCBF-8040-6774-CDC31B449A67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99" creationId="{97E8E2B6-4AAD-CE13-6F43-16B161087EB5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01" creationId="{D05C00A4-684C-7029-CFBC-32C8042FACA1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04" creationId="{6DF2284B-E33D-4277-C36D-83D2EF1380D3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05" creationId="{F5AF8847-85CD-C854-CCF7-6C38FFDCFC7A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07" creationId="{FAB34A4E-E376-7934-A39B-94198C82D043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08" creationId="{A7716AD6-813B-12CE-1E12-ABA4CEBF13D5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11" creationId="{31A70CDB-B774-5AD2-C39B-00D2AD647FB4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13" creationId="{7D93D071-616E-26CA-1DC4-C8FDD3C01CC9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14" creationId="{EDA66A7D-4F5C-3FFB-08CA-83408D5CE815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16" creationId="{A9B73A1B-1945-D459-5E27-87A62454A72E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17" creationId="{516A89E1-F195-15E9-DDFA-C4ADCD65E206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18" creationId="{DDBDCFB0-A84F-5758-7B69-D1C36CEFFDAE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19" creationId="{FFA12598-D7E0-D323-62FB-393CFCF8052A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20" creationId="{83380099-D3FD-342D-1B54-E0873403365C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24" creationId="{17463379-5914-AF5A-9D58-3C21F6CA5E52}"/>
          </ac:spMkLst>
        </pc:spChg>
        <pc:spChg chg="add del mod">
          <ac:chgData name="塩谷 晃弘 / Akihiro Shiotani" userId="50aef054-9327-40af-9729-b525352b79f1" providerId="ADAL" clId="{CD008F7E-6E31-4D40-9C30-EFB9EE91FBBA}" dt="2022-07-04T05:44:50.294" v="1916"/>
          <ac:spMkLst>
            <pc:docMk/>
            <pc:sldMk cId="2732808256" sldId="1245"/>
            <ac:spMk id="125" creationId="{A1D762C5-821F-A142-7AB4-D0594FB2A71E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29" creationId="{CB464311-854F-F2D8-488B-25653552E7D5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31" creationId="{04EF02B8-9E52-21F8-64A9-9FAA673DB0D9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33" creationId="{FA2C4BC4-07FB-0302-8E5D-FA5EB0FA3456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36" creationId="{6A8F7DE2-BAA5-48F9-DC5F-893475CFBDFC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37" creationId="{31EAB5CC-2ED7-4E1A-931C-7AD1BE2A67F0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39" creationId="{F07F8AE8-6A48-CADC-DF65-56BEED7BF613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40" creationId="{4DC1A060-4F42-FC31-2319-B36B6AED15E9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43" creationId="{E2FACFBE-A509-6FBA-C929-48C7EDD67584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45" creationId="{EDF68531-838D-75F0-74A6-13FAD2CE615C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46" creationId="{917A59FB-EEE2-FCE5-384B-510CC20022F6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48" creationId="{FAA71D77-D5D4-596C-17F2-EAD6FFF2DD77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49" creationId="{CC186535-56AA-83B1-9B57-F4CA98FA5BE9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50" creationId="{0FC0C006-7CF3-C541-8643-86C62A9D0BBC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51" creationId="{E4362A46-59F2-3821-96B5-10BB33EC50C7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52" creationId="{814D1ADE-C2AD-D487-A138-AC0736400F59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56" creationId="{14A53A84-AE70-87F3-EFE1-C90BFF2B7386}"/>
          </ac:spMkLst>
        </pc:spChg>
        <pc:spChg chg="add del mod">
          <ac:chgData name="塩谷 晃弘 / Akihiro Shiotani" userId="50aef054-9327-40af-9729-b525352b79f1" providerId="ADAL" clId="{CD008F7E-6E31-4D40-9C30-EFB9EE91FBBA}" dt="2022-07-04T05:47:12.326" v="1940"/>
          <ac:spMkLst>
            <pc:docMk/>
            <pc:sldMk cId="2732808256" sldId="1245"/>
            <ac:spMk id="157" creationId="{CD993D84-9543-609A-0B8E-A0A7EC841B3A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68" creationId="{BC80A103-8B2D-69D1-4976-0825126611E4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70" creationId="{1901AF00-F4FE-4AA7-C6F4-C80CA19E65E8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72" creationId="{CB255243-64AB-4AA9-896B-469E51FBDD79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73" creationId="{88B0EA85-5557-4358-BD92-E98CED02A34D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74" creationId="{691BFE56-9BDC-45E5-90EB-0F46113B4A32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75" creationId="{C556E5FC-78E3-4CAB-BA04-079FFA0AD0D9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76" creationId="{FEB5A950-C778-4157-A9FA-954ED3817179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78" creationId="{A812CA19-146C-48A2-9C5E-66D0BE60922C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81" creationId="{ECB429E4-25F9-449C-858F-749723738D18}"/>
          </ac:spMkLst>
        </pc:spChg>
        <pc:spChg chg="del">
          <ac:chgData name="塩谷 晃弘 / Akihiro Shiotani" userId="50aef054-9327-40af-9729-b525352b79f1" providerId="ADAL" clId="{CD008F7E-6E31-4D40-9C30-EFB9EE91FBBA}" dt="2022-07-04T05:44:05.306" v="1906" actId="478"/>
          <ac:spMkLst>
            <pc:docMk/>
            <pc:sldMk cId="2732808256" sldId="1245"/>
            <ac:spMk id="185" creationId="{F934F378-B876-46EE-8269-97010AAAB2CA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89" creationId="{401FA397-0FCA-4435-A4BC-A157E1A9E210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91" creationId="{14E2585D-66CF-11EF-9C05-E7320DFCC00A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92" creationId="{193E9260-5C14-6F96-D4AB-721134BEC0C9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93" creationId="{4C58996B-508E-3072-1B9C-DEBB22BFCE1F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94" creationId="{3D39C4F4-D84C-19A4-7176-7A4AA9DCAA81}"/>
          </ac:spMkLst>
        </pc:spChg>
        <pc:spChg chg="del">
          <ac:chgData name="塩谷 晃弘 / Akihiro Shiotani" userId="50aef054-9327-40af-9729-b525352b79f1" providerId="ADAL" clId="{CD008F7E-6E31-4D40-9C30-EFB9EE91FBBA}" dt="2022-07-04T05:44:04.019" v="1905" actId="478"/>
          <ac:spMkLst>
            <pc:docMk/>
            <pc:sldMk cId="2732808256" sldId="1245"/>
            <ac:spMk id="195" creationId="{9C6E4388-32F3-52B2-5D3A-BAA434D5D151}"/>
          </ac:spMkLst>
        </pc:spChg>
        <pc:picChg chg="add del mod">
          <ac:chgData name="塩谷 晃弘 / Akihiro Shiotani" userId="50aef054-9327-40af-9729-b525352b79f1" providerId="ADAL" clId="{CD008F7E-6E31-4D40-9C30-EFB9EE91FBBA}" dt="2022-07-04T05:45:39.084" v="1926" actId="478"/>
          <ac:picMkLst>
            <pc:docMk/>
            <pc:sldMk cId="2732808256" sldId="1245"/>
            <ac:picMk id="3" creationId="{6F0B6A93-9E5C-30CB-B416-7593E6EE5587}"/>
          </ac:picMkLst>
        </pc:picChg>
        <pc:picChg chg="add mod">
          <ac:chgData name="塩谷 晃弘 / Akihiro Shiotani" userId="50aef054-9327-40af-9729-b525352b79f1" providerId="ADAL" clId="{CD008F7E-6E31-4D40-9C30-EFB9EE91FBBA}" dt="2022-07-04T08:14:59.959" v="3389" actId="1076"/>
          <ac:picMkLst>
            <pc:docMk/>
            <pc:sldMk cId="2732808256" sldId="1245"/>
            <ac:picMk id="4" creationId="{53218A54-EAF9-F939-B86A-B42971486898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12.882" v="1908"/>
          <ac:picMkLst>
            <pc:docMk/>
            <pc:sldMk cId="2732808256" sldId="1245"/>
            <ac:picMk id="29" creationId="{4E099C4C-2D01-4104-BE0C-17F834BC32BC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12.882" v="1908"/>
          <ac:picMkLst>
            <pc:docMk/>
            <pc:sldMk cId="2732808256" sldId="1245"/>
            <ac:picMk id="31" creationId="{DD091BA4-78B3-01AB-A9E3-FAC7C9B99D3B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12.882" v="1908"/>
          <ac:picMkLst>
            <pc:docMk/>
            <pc:sldMk cId="2732808256" sldId="1245"/>
            <ac:picMk id="37" creationId="{16167DAE-522B-C575-BE2C-8732DF58EDD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12.882" v="1908"/>
          <ac:picMkLst>
            <pc:docMk/>
            <pc:sldMk cId="2732808256" sldId="1245"/>
            <ac:picMk id="47" creationId="{A44EE99C-D3A9-74AC-4D2D-2414160B401C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12.882" v="1908"/>
          <ac:picMkLst>
            <pc:docMk/>
            <pc:sldMk cId="2732808256" sldId="1245"/>
            <ac:picMk id="50" creationId="{900037F2-08AC-C925-62D2-C3007030C434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12.882" v="1908"/>
          <ac:picMkLst>
            <pc:docMk/>
            <pc:sldMk cId="2732808256" sldId="1245"/>
            <ac:picMk id="57" creationId="{46607012-7968-B289-24FE-4AC68F05D911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12.882" v="1908"/>
          <ac:picMkLst>
            <pc:docMk/>
            <pc:sldMk cId="2732808256" sldId="1245"/>
            <ac:picMk id="58" creationId="{68255D53-E5DB-3F27-6CBE-8877294FD6C3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46.289" v="1914"/>
          <ac:picMkLst>
            <pc:docMk/>
            <pc:sldMk cId="2732808256" sldId="1245"/>
            <ac:picMk id="66" creationId="{1FE4F7FC-DBA8-6AEC-9194-51EB6FBC6EC7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46.289" v="1914"/>
          <ac:picMkLst>
            <pc:docMk/>
            <pc:sldMk cId="2732808256" sldId="1245"/>
            <ac:picMk id="68" creationId="{7A9CA1E2-0F42-6A24-0DD6-EA956E9C41A2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46.289" v="1914"/>
          <ac:picMkLst>
            <pc:docMk/>
            <pc:sldMk cId="2732808256" sldId="1245"/>
            <ac:picMk id="74" creationId="{5AAEABA4-8D35-84DA-8BFE-B52D614CA9B1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46.289" v="1914"/>
          <ac:picMkLst>
            <pc:docMk/>
            <pc:sldMk cId="2732808256" sldId="1245"/>
            <ac:picMk id="80" creationId="{D362CDAF-5704-8AFE-4922-88033725F102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46.289" v="1914"/>
          <ac:picMkLst>
            <pc:docMk/>
            <pc:sldMk cId="2732808256" sldId="1245"/>
            <ac:picMk id="83" creationId="{670DF58B-38BA-CD0D-80DE-D9D53B1A6274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46.289" v="1914"/>
          <ac:picMkLst>
            <pc:docMk/>
            <pc:sldMk cId="2732808256" sldId="1245"/>
            <ac:picMk id="90" creationId="{AE5C9609-E3ED-83EB-7759-5130D7CDEF82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46.289" v="1914"/>
          <ac:picMkLst>
            <pc:docMk/>
            <pc:sldMk cId="2732808256" sldId="1245"/>
            <ac:picMk id="91" creationId="{9B8C9DA2-477A-0057-1A25-627C0EDDF90B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50.294" v="1916"/>
          <ac:picMkLst>
            <pc:docMk/>
            <pc:sldMk cId="2732808256" sldId="1245"/>
            <ac:picMk id="98" creationId="{A5133DEF-C8FE-783C-4E00-42981D9E7206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50.294" v="1916"/>
          <ac:picMkLst>
            <pc:docMk/>
            <pc:sldMk cId="2732808256" sldId="1245"/>
            <ac:picMk id="100" creationId="{31F88FCC-2F31-6434-73D5-3F742C059AE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50.294" v="1916"/>
          <ac:picMkLst>
            <pc:docMk/>
            <pc:sldMk cId="2732808256" sldId="1245"/>
            <ac:picMk id="106" creationId="{9B0F22E6-1F57-9968-EA93-A3D653D26490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50.294" v="1916"/>
          <ac:picMkLst>
            <pc:docMk/>
            <pc:sldMk cId="2732808256" sldId="1245"/>
            <ac:picMk id="112" creationId="{5D89D2EB-F038-65D3-C425-9B8C471AFCC9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50.294" v="1916"/>
          <ac:picMkLst>
            <pc:docMk/>
            <pc:sldMk cId="2732808256" sldId="1245"/>
            <ac:picMk id="115" creationId="{19019C29-08E5-948E-73FD-E1C41121F74E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50.294" v="1916"/>
          <ac:picMkLst>
            <pc:docMk/>
            <pc:sldMk cId="2732808256" sldId="1245"/>
            <ac:picMk id="122" creationId="{B67FEC89-7791-D2AE-4FD1-29E99005E9A7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4:50.294" v="1916"/>
          <ac:picMkLst>
            <pc:docMk/>
            <pc:sldMk cId="2732808256" sldId="1245"/>
            <ac:picMk id="123" creationId="{D4EA3B23-99D8-CDBD-802D-AA8EC19F565C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7:12.326" v="1940"/>
          <ac:picMkLst>
            <pc:docMk/>
            <pc:sldMk cId="2732808256" sldId="1245"/>
            <ac:picMk id="130" creationId="{60B461D4-4056-94AE-DED2-FB3F4F9313D0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7:12.326" v="1940"/>
          <ac:picMkLst>
            <pc:docMk/>
            <pc:sldMk cId="2732808256" sldId="1245"/>
            <ac:picMk id="132" creationId="{04370418-6D62-7A2D-C586-CE0F1218E03A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7:12.326" v="1940"/>
          <ac:picMkLst>
            <pc:docMk/>
            <pc:sldMk cId="2732808256" sldId="1245"/>
            <ac:picMk id="138" creationId="{3C3BE82E-8497-AEDF-D5CF-7ACCB68BC747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7:12.326" v="1940"/>
          <ac:picMkLst>
            <pc:docMk/>
            <pc:sldMk cId="2732808256" sldId="1245"/>
            <ac:picMk id="144" creationId="{9F460904-77CB-5E27-7DBE-EDD0121380F8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7:12.326" v="1940"/>
          <ac:picMkLst>
            <pc:docMk/>
            <pc:sldMk cId="2732808256" sldId="1245"/>
            <ac:picMk id="147" creationId="{E6ADE4B0-FC97-2F26-7F0F-DADEAB3029A0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7:12.326" v="1940"/>
          <ac:picMkLst>
            <pc:docMk/>
            <pc:sldMk cId="2732808256" sldId="1245"/>
            <ac:picMk id="154" creationId="{7A164C68-A9C2-C998-CE36-2376996E3984}"/>
          </ac:picMkLst>
        </pc:picChg>
        <pc:picChg chg="add del mod">
          <ac:chgData name="塩谷 晃弘 / Akihiro Shiotani" userId="50aef054-9327-40af-9729-b525352b79f1" providerId="ADAL" clId="{CD008F7E-6E31-4D40-9C30-EFB9EE91FBBA}" dt="2022-07-04T05:47:12.326" v="1940"/>
          <ac:picMkLst>
            <pc:docMk/>
            <pc:sldMk cId="2732808256" sldId="1245"/>
            <ac:picMk id="155" creationId="{3984A1C3-1985-0E4D-59AF-D8A3AF07738F}"/>
          </ac:picMkLst>
        </pc:picChg>
        <pc:picChg chg="del">
          <ac:chgData name="塩谷 晃弘 / Akihiro Shiotani" userId="50aef054-9327-40af-9729-b525352b79f1" providerId="ADAL" clId="{CD008F7E-6E31-4D40-9C30-EFB9EE91FBBA}" dt="2022-07-04T05:44:04.019" v="1905" actId="478"/>
          <ac:picMkLst>
            <pc:docMk/>
            <pc:sldMk cId="2732808256" sldId="1245"/>
            <ac:picMk id="169" creationId="{334925E8-75B3-28D3-BD6B-FD3A5CC678D9}"/>
          </ac:picMkLst>
        </pc:picChg>
        <pc:cxnChg chg="add del mod">
          <ac:chgData name="塩谷 晃弘 / Akihiro Shiotani" userId="50aef054-9327-40af-9729-b525352b79f1" providerId="ADAL" clId="{CD008F7E-6E31-4D40-9C30-EFB9EE91FBBA}" dt="2022-07-04T05:44:12.882" v="1908"/>
          <ac:cxnSpMkLst>
            <pc:docMk/>
            <pc:sldMk cId="2732808256" sldId="1245"/>
            <ac:cxnSpMk id="25" creationId="{145B30DB-E9E6-8C27-33B5-D19A8F42E76A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12.882" v="1908"/>
          <ac:cxnSpMkLst>
            <pc:docMk/>
            <pc:sldMk cId="2732808256" sldId="1245"/>
            <ac:cxnSpMk id="26" creationId="{7781B1CB-FB81-461B-D318-B8E0FBB4BE46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12.882" v="1908"/>
          <ac:cxnSpMkLst>
            <pc:docMk/>
            <pc:sldMk cId="2732808256" sldId="1245"/>
            <ac:cxnSpMk id="27" creationId="{FD10ADEC-DBDE-659A-3053-A9A48ADAFDEE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12.882" v="1908"/>
          <ac:cxnSpMkLst>
            <pc:docMk/>
            <pc:sldMk cId="2732808256" sldId="1245"/>
            <ac:cxnSpMk id="33" creationId="{CA09B19F-C24C-1930-0A13-AC9323A61B72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12.882" v="1908"/>
          <ac:cxnSpMkLst>
            <pc:docMk/>
            <pc:sldMk cId="2732808256" sldId="1245"/>
            <ac:cxnSpMk id="34" creationId="{96BD0E9E-22C1-EC0B-D09D-1046660964E4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12.882" v="1908"/>
          <ac:cxnSpMkLst>
            <pc:docMk/>
            <pc:sldMk cId="2732808256" sldId="1245"/>
            <ac:cxnSpMk id="44" creationId="{E2C4EBAD-B2C0-123D-060C-A3BBEAC2CEED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12.882" v="1908"/>
          <ac:cxnSpMkLst>
            <pc:docMk/>
            <pc:sldMk cId="2732808256" sldId="1245"/>
            <ac:cxnSpMk id="45" creationId="{63925A78-BCB0-3C07-9B6B-031F2D57CC1D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12.882" v="1908"/>
          <ac:cxnSpMkLst>
            <pc:docMk/>
            <pc:sldMk cId="2732808256" sldId="1245"/>
            <ac:cxnSpMk id="56" creationId="{5A6C5B9F-EE0B-BFF1-7035-219B6B357710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46.289" v="1914"/>
          <ac:cxnSpMkLst>
            <pc:docMk/>
            <pc:sldMk cId="2732808256" sldId="1245"/>
            <ac:cxnSpMk id="61" creationId="{C8C31A00-5744-1CB0-9B31-84CB81411E5A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46.289" v="1914"/>
          <ac:cxnSpMkLst>
            <pc:docMk/>
            <pc:sldMk cId="2732808256" sldId="1245"/>
            <ac:cxnSpMk id="63" creationId="{47BC7223-3AF9-1359-09B8-571734A5DE63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46.289" v="1914"/>
          <ac:cxnSpMkLst>
            <pc:docMk/>
            <pc:sldMk cId="2732808256" sldId="1245"/>
            <ac:cxnSpMk id="64" creationId="{FB0CB286-7051-60B4-90B0-8F0AA7AE0618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46.289" v="1914"/>
          <ac:cxnSpMkLst>
            <pc:docMk/>
            <pc:sldMk cId="2732808256" sldId="1245"/>
            <ac:cxnSpMk id="70" creationId="{6F1AE437-34D9-6561-C617-48230479364C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46.289" v="1914"/>
          <ac:cxnSpMkLst>
            <pc:docMk/>
            <pc:sldMk cId="2732808256" sldId="1245"/>
            <ac:cxnSpMk id="71" creationId="{00501F37-94D8-2122-3A54-D0DE58407608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46.289" v="1914"/>
          <ac:cxnSpMkLst>
            <pc:docMk/>
            <pc:sldMk cId="2732808256" sldId="1245"/>
            <ac:cxnSpMk id="77" creationId="{5E7AEAC4-FB8C-B00D-6573-A1DC7ED55CD8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46.289" v="1914"/>
          <ac:cxnSpMkLst>
            <pc:docMk/>
            <pc:sldMk cId="2732808256" sldId="1245"/>
            <ac:cxnSpMk id="78" creationId="{E7B427F8-A28E-76B0-1C46-3660330C7EF5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46.289" v="1914"/>
          <ac:cxnSpMkLst>
            <pc:docMk/>
            <pc:sldMk cId="2732808256" sldId="1245"/>
            <ac:cxnSpMk id="89" creationId="{649C8155-DA96-BBDA-33B2-2FE9C941A031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50.294" v="1916"/>
          <ac:cxnSpMkLst>
            <pc:docMk/>
            <pc:sldMk cId="2732808256" sldId="1245"/>
            <ac:cxnSpMk id="94" creationId="{835D1ABF-C5BA-88FE-3F46-A5C38338BBE5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50.294" v="1916"/>
          <ac:cxnSpMkLst>
            <pc:docMk/>
            <pc:sldMk cId="2732808256" sldId="1245"/>
            <ac:cxnSpMk id="95" creationId="{0F6EBA33-0B3C-BE68-6BC4-21BCEBA3AB1B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50.294" v="1916"/>
          <ac:cxnSpMkLst>
            <pc:docMk/>
            <pc:sldMk cId="2732808256" sldId="1245"/>
            <ac:cxnSpMk id="96" creationId="{6E351AC9-562F-EB3C-E64F-44B7D885751C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50.294" v="1916"/>
          <ac:cxnSpMkLst>
            <pc:docMk/>
            <pc:sldMk cId="2732808256" sldId="1245"/>
            <ac:cxnSpMk id="102" creationId="{DD3C00DB-D3D5-DCA3-AD61-9EEABF7AA1A5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50.294" v="1916"/>
          <ac:cxnSpMkLst>
            <pc:docMk/>
            <pc:sldMk cId="2732808256" sldId="1245"/>
            <ac:cxnSpMk id="103" creationId="{12AB1A0B-D585-ED69-2AA1-27108D0940B8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50.294" v="1916"/>
          <ac:cxnSpMkLst>
            <pc:docMk/>
            <pc:sldMk cId="2732808256" sldId="1245"/>
            <ac:cxnSpMk id="109" creationId="{FA76560A-2C81-3BCD-EE59-B7D04DE58C08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50.294" v="1916"/>
          <ac:cxnSpMkLst>
            <pc:docMk/>
            <pc:sldMk cId="2732808256" sldId="1245"/>
            <ac:cxnSpMk id="110" creationId="{A3753F71-9C91-8432-6BBA-E1C3D04A3E8D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4:50.294" v="1916"/>
          <ac:cxnSpMkLst>
            <pc:docMk/>
            <pc:sldMk cId="2732808256" sldId="1245"/>
            <ac:cxnSpMk id="121" creationId="{26CB559C-4630-9F88-36B6-0FA630FA5661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7:12.326" v="1940"/>
          <ac:cxnSpMkLst>
            <pc:docMk/>
            <pc:sldMk cId="2732808256" sldId="1245"/>
            <ac:cxnSpMk id="126" creationId="{21333BAD-A1F8-3226-FBC8-59E76D4AEA89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7:12.326" v="1940"/>
          <ac:cxnSpMkLst>
            <pc:docMk/>
            <pc:sldMk cId="2732808256" sldId="1245"/>
            <ac:cxnSpMk id="127" creationId="{95A5EA62-C5D6-64B8-5349-377A5868F2FA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7:12.326" v="1940"/>
          <ac:cxnSpMkLst>
            <pc:docMk/>
            <pc:sldMk cId="2732808256" sldId="1245"/>
            <ac:cxnSpMk id="128" creationId="{1834338B-382D-412D-F950-3696420DBAFB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7:12.326" v="1940"/>
          <ac:cxnSpMkLst>
            <pc:docMk/>
            <pc:sldMk cId="2732808256" sldId="1245"/>
            <ac:cxnSpMk id="134" creationId="{79932E9A-D21E-2485-E0DA-4B2A78B2B30E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7:12.326" v="1940"/>
          <ac:cxnSpMkLst>
            <pc:docMk/>
            <pc:sldMk cId="2732808256" sldId="1245"/>
            <ac:cxnSpMk id="135" creationId="{23AB06B3-DE48-D89D-F503-4420A67508A2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7:12.326" v="1940"/>
          <ac:cxnSpMkLst>
            <pc:docMk/>
            <pc:sldMk cId="2732808256" sldId="1245"/>
            <ac:cxnSpMk id="141" creationId="{4AE6FC17-4DB5-E241-37AC-0EEE216EBB42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7:12.326" v="1940"/>
          <ac:cxnSpMkLst>
            <pc:docMk/>
            <pc:sldMk cId="2732808256" sldId="1245"/>
            <ac:cxnSpMk id="142" creationId="{38E961AD-1ED6-F7CD-F5C0-7181FFC5A532}"/>
          </ac:cxnSpMkLst>
        </pc:cxnChg>
        <pc:cxnChg chg="add del mod">
          <ac:chgData name="塩谷 晃弘 / Akihiro Shiotani" userId="50aef054-9327-40af-9729-b525352b79f1" providerId="ADAL" clId="{CD008F7E-6E31-4D40-9C30-EFB9EE91FBBA}" dt="2022-07-04T05:47:12.326" v="1940"/>
          <ac:cxnSpMkLst>
            <pc:docMk/>
            <pc:sldMk cId="2732808256" sldId="1245"/>
            <ac:cxnSpMk id="153" creationId="{E87FFD47-2EB6-9621-DFDC-BD7EEF994440}"/>
          </ac:cxnSpMkLst>
        </pc:cxnChg>
      </pc:sldChg>
      <pc:sldChg chg="addSp delSp modSp add mod ord">
        <pc:chgData name="塩谷 晃弘 / Akihiro Shiotani" userId="50aef054-9327-40af-9729-b525352b79f1" providerId="ADAL" clId="{CD008F7E-6E31-4D40-9C30-EFB9EE91FBBA}" dt="2022-07-04T08:11:57.555" v="3304" actId="12"/>
        <pc:sldMkLst>
          <pc:docMk/>
          <pc:sldMk cId="857970559" sldId="1246"/>
        </pc:sldMkLst>
        <pc:spChg chg="add del mod">
          <ac:chgData name="塩谷 晃弘 / Akihiro Shiotani" userId="50aef054-9327-40af-9729-b525352b79f1" providerId="ADAL" clId="{CD008F7E-6E31-4D40-9C30-EFB9EE91FBBA}" dt="2022-07-04T08:10:03.780" v="3293"/>
          <ac:spMkLst>
            <pc:docMk/>
            <pc:sldMk cId="857970559" sldId="1246"/>
            <ac:spMk id="2" creationId="{9CB5695D-422D-8175-20BB-9241DB890B86}"/>
          </ac:spMkLst>
        </pc:spChg>
        <pc:spChg chg="del">
          <ac:chgData name="塩谷 晃弘 / Akihiro Shiotani" userId="50aef054-9327-40af-9729-b525352b79f1" providerId="ADAL" clId="{CD008F7E-6E31-4D40-9C30-EFB9EE91FBBA}" dt="2022-07-04T08:10:00.984" v="3290" actId="478"/>
          <ac:spMkLst>
            <pc:docMk/>
            <pc:sldMk cId="857970559" sldId="1246"/>
            <ac:spMk id="5" creationId="{B220F639-A7D1-AD63-E857-00D559E82108}"/>
          </ac:spMkLst>
        </pc:spChg>
        <pc:spChg chg="add mod">
          <ac:chgData name="塩谷 晃弘 / Akihiro Shiotani" userId="50aef054-9327-40af-9729-b525352b79f1" providerId="ADAL" clId="{CD008F7E-6E31-4D40-9C30-EFB9EE91FBBA}" dt="2022-07-04T07:59:22.630" v="2355" actId="20577"/>
          <ac:spMkLst>
            <pc:docMk/>
            <pc:sldMk cId="857970559" sldId="1246"/>
            <ac:spMk id="15" creationId="{6E34FE95-2167-D992-4399-C23144C04AA8}"/>
          </ac:spMkLst>
        </pc:spChg>
        <pc:spChg chg="add del mod">
          <ac:chgData name="塩谷 晃弘 / Akihiro Shiotani" userId="50aef054-9327-40af-9729-b525352b79f1" providerId="ADAL" clId="{CD008F7E-6E31-4D40-9C30-EFB9EE91FBBA}" dt="2022-07-04T08:10:02.247" v="3292"/>
          <ac:spMkLst>
            <pc:docMk/>
            <pc:sldMk cId="857970559" sldId="1246"/>
            <ac:spMk id="16" creationId="{591DD570-83E1-3FEB-50F0-B7BD0AF43DE0}"/>
          </ac:spMkLst>
        </pc:spChg>
        <pc:spChg chg="add mod">
          <ac:chgData name="塩谷 晃弘 / Akihiro Shiotani" userId="50aef054-9327-40af-9729-b525352b79f1" providerId="ADAL" clId="{CD008F7E-6E31-4D40-9C30-EFB9EE91FBBA}" dt="2022-07-04T08:10:03.780" v="3293"/>
          <ac:spMkLst>
            <pc:docMk/>
            <pc:sldMk cId="857970559" sldId="1246"/>
            <ac:spMk id="17" creationId="{F9A09B0F-233A-86C1-F86A-2FF35A5CE252}"/>
          </ac:spMkLst>
        </pc:spChg>
        <pc:spChg chg="mod">
          <ac:chgData name="塩谷 晃弘 / Akihiro Shiotani" userId="50aef054-9327-40af-9729-b525352b79f1" providerId="ADAL" clId="{CD008F7E-6E31-4D40-9C30-EFB9EE91FBBA}" dt="2022-07-04T07:58:19.996" v="2229" actId="20577"/>
          <ac:spMkLst>
            <pc:docMk/>
            <pc:sldMk cId="857970559" sldId="1246"/>
            <ac:spMk id="35" creationId="{B01AF781-C3FD-7925-F645-2922F8DE24C1}"/>
          </ac:spMkLst>
        </pc:spChg>
        <pc:spChg chg="mod">
          <ac:chgData name="塩谷 晃弘 / Akihiro Shiotani" userId="50aef054-9327-40af-9729-b525352b79f1" providerId="ADAL" clId="{CD008F7E-6E31-4D40-9C30-EFB9EE91FBBA}" dt="2022-07-04T08:11:57.555" v="3304" actId="12"/>
          <ac:spMkLst>
            <pc:docMk/>
            <pc:sldMk cId="857970559" sldId="1246"/>
            <ac:spMk id="38" creationId="{33E904E5-71F9-296D-56EC-2BD9CE4FFC75}"/>
          </ac:spMkLst>
        </pc:spChg>
        <pc:spChg chg="del">
          <ac:chgData name="塩谷 晃弘 / Akihiro Shiotani" userId="50aef054-9327-40af-9729-b525352b79f1" providerId="ADAL" clId="{CD008F7E-6E31-4D40-9C30-EFB9EE91FBBA}" dt="2022-07-04T07:58:37.353" v="2233" actId="478"/>
          <ac:spMkLst>
            <pc:docMk/>
            <pc:sldMk cId="857970559" sldId="1246"/>
            <ac:spMk id="45" creationId="{1F78DAA2-5163-9B89-38FE-877CCD6848BC}"/>
          </ac:spMkLst>
        </pc:spChg>
        <pc:grpChg chg="mod">
          <ac:chgData name="塩谷 晃弘 / Akihiro Shiotani" userId="50aef054-9327-40af-9729-b525352b79f1" providerId="ADAL" clId="{CD008F7E-6E31-4D40-9C30-EFB9EE91FBBA}" dt="2022-07-04T07:59:09.595" v="2333" actId="1035"/>
          <ac:grpSpMkLst>
            <pc:docMk/>
            <pc:sldMk cId="857970559" sldId="1246"/>
            <ac:grpSpMk id="40" creationId="{A4347873-0936-0B8F-1877-21B3B98FB62B}"/>
          </ac:grpSpMkLst>
        </pc:grpChg>
      </pc:sldChg>
      <pc:sldChg chg="add del">
        <pc:chgData name="塩谷 晃弘 / Akihiro Shiotani" userId="50aef054-9327-40af-9729-b525352b79f1" providerId="ADAL" clId="{CD008F7E-6E31-4D40-9C30-EFB9EE91FBBA}" dt="2022-07-04T05:45:45.038" v="1929" actId="2890"/>
        <pc:sldMkLst>
          <pc:docMk/>
          <pc:sldMk cId="1742479556" sldId="1246"/>
        </pc:sldMkLst>
      </pc:sldChg>
      <pc:sldChg chg="modSp add mod ord">
        <pc:chgData name="塩谷 晃弘 / Akihiro Shiotani" userId="50aef054-9327-40af-9729-b525352b79f1" providerId="ADAL" clId="{CD008F7E-6E31-4D40-9C30-EFB9EE91FBBA}" dt="2022-07-04T08:10:31.211" v="3298" actId="207"/>
        <pc:sldMkLst>
          <pc:docMk/>
          <pc:sldMk cId="1968098038" sldId="1247"/>
        </pc:sldMkLst>
        <pc:spChg chg="mod">
          <ac:chgData name="塩谷 晃弘 / Akihiro Shiotani" userId="50aef054-9327-40af-9729-b525352b79f1" providerId="ADAL" clId="{CD008F7E-6E31-4D40-9C30-EFB9EE91FBBA}" dt="2022-07-04T08:10:31.211" v="3298" actId="207"/>
          <ac:spMkLst>
            <pc:docMk/>
            <pc:sldMk cId="1968098038" sldId="1247"/>
            <ac:spMk id="4" creationId="{4734FC7C-1A0B-E457-2F62-2B3C9DB329C7}"/>
          </ac:spMkLst>
        </pc:spChg>
      </pc:sldChg>
      <pc:sldChg chg="add del">
        <pc:chgData name="塩谷 晃弘 / Akihiro Shiotani" userId="50aef054-9327-40af-9729-b525352b79f1" providerId="ADAL" clId="{CD008F7E-6E31-4D40-9C30-EFB9EE91FBBA}" dt="2022-07-04T08:09:12.222" v="3286" actId="2890"/>
        <pc:sldMkLst>
          <pc:docMk/>
          <pc:sldMk cId="3555096421" sldId="1247"/>
        </pc:sldMkLst>
      </pc:sldChg>
      <pc:sldChg chg="add ord">
        <pc:chgData name="塩谷 晃弘 / Akihiro Shiotani" userId="50aef054-9327-40af-9729-b525352b79f1" providerId="ADAL" clId="{CD008F7E-6E31-4D40-9C30-EFB9EE91FBBA}" dt="2022-07-04T08:14:43.368" v="3388"/>
        <pc:sldMkLst>
          <pc:docMk/>
          <pc:sldMk cId="3789877576" sldId="1248"/>
        </pc:sldMkLst>
      </pc:sldChg>
      <pc:sldChg chg="addSp delSp modSp add mod ord">
        <pc:chgData name="塩谷 晃弘 / Akihiro Shiotani" userId="50aef054-9327-40af-9729-b525352b79f1" providerId="ADAL" clId="{CD008F7E-6E31-4D40-9C30-EFB9EE91FBBA}" dt="2022-07-04T23:59:16.082" v="4632" actId="20577"/>
        <pc:sldMkLst>
          <pc:docMk/>
          <pc:sldMk cId="788933140" sldId="1249"/>
        </pc:sldMkLst>
        <pc:spChg chg="mod">
          <ac:chgData name="塩谷 晃弘 / Akihiro Shiotani" userId="50aef054-9327-40af-9729-b525352b79f1" providerId="ADAL" clId="{CD008F7E-6E31-4D40-9C30-EFB9EE91FBBA}" dt="2022-07-04T08:19:20.812" v="3556"/>
          <ac:spMkLst>
            <pc:docMk/>
            <pc:sldMk cId="788933140" sldId="1249"/>
            <ac:spMk id="2" creationId="{00000000-0000-0000-0000-000000000000}"/>
          </ac:spMkLst>
        </pc:spChg>
        <pc:spChg chg="add mod">
          <ac:chgData name="塩谷 晃弘 / Akihiro Shiotani" userId="50aef054-9327-40af-9729-b525352b79f1" providerId="ADAL" clId="{CD008F7E-6E31-4D40-9C30-EFB9EE91FBBA}" dt="2022-07-04T23:59:16.082" v="4632" actId="20577"/>
          <ac:spMkLst>
            <pc:docMk/>
            <pc:sldMk cId="788933140" sldId="1249"/>
            <ac:spMk id="21" creationId="{13DC23FC-677F-2B37-6DD5-0E11E9DD9BBF}"/>
          </ac:spMkLst>
        </pc:spChg>
        <pc:spChg chg="del">
          <ac:chgData name="塩谷 晃弘 / Akihiro Shiotani" userId="50aef054-9327-40af-9729-b525352b79f1" providerId="ADAL" clId="{CD008F7E-6E31-4D40-9C30-EFB9EE91FBBA}" dt="2022-07-04T23:51:30.115" v="3819" actId="478"/>
          <ac:spMkLst>
            <pc:docMk/>
            <pc:sldMk cId="788933140" sldId="1249"/>
            <ac:spMk id="67" creationId="{1B749A45-512F-78F4-71C4-1D0CCDAD6E65}"/>
          </ac:spMkLst>
        </pc:spChg>
        <pc:spChg chg="mod">
          <ac:chgData name="塩谷 晃弘 / Akihiro Shiotani" userId="50aef054-9327-40af-9729-b525352b79f1" providerId="ADAL" clId="{CD008F7E-6E31-4D40-9C30-EFB9EE91FBBA}" dt="2022-07-04T23:55:19.798" v="4321" actId="20577"/>
          <ac:spMkLst>
            <pc:docMk/>
            <pc:sldMk cId="788933140" sldId="1249"/>
            <ac:spMk id="84" creationId="{73ECAFBB-1381-E2AF-A690-A152979B39DC}"/>
          </ac:spMkLst>
        </pc:spChg>
        <pc:spChg chg="mod">
          <ac:chgData name="塩谷 晃弘 / Akihiro Shiotani" userId="50aef054-9327-40af-9729-b525352b79f1" providerId="ADAL" clId="{CD008F7E-6E31-4D40-9C30-EFB9EE91FBBA}" dt="2022-07-04T23:54:56.207" v="4248" actId="20577"/>
          <ac:spMkLst>
            <pc:docMk/>
            <pc:sldMk cId="788933140" sldId="1249"/>
            <ac:spMk id="85" creationId="{4577C261-EB6D-13A0-88A2-C6A12740C911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ja-JP" sz="1920" b="0" i="0" u="none" strike="noStrike" kern="1200" spc="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r>
              <a:rPr lang="ja-JP" altLang="en-US"/>
              <a:t>温度の時間変化（ノイズ除去前）</a:t>
            </a:r>
            <a:endParaRPr lang="ja-JP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ja-JP" sz="1920" b="0" i="0" u="none" strike="noStrike" kern="1200" spc="0" baseline="0">
              <a:solidFill>
                <a:sysClr val="windowText" lastClr="00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9525">
                <a:noFill/>
              </a:ln>
              <a:effectLst/>
            </c:spPr>
          </c:marker>
          <c:xVal>
            <c:numRef>
              <c:f>Grid!$D$2:$D$22512</c:f>
              <c:numCache>
                <c:formatCode>General</c:formatCode>
                <c:ptCount val="17513"/>
                <c:pt idx="0">
                  <c:v>1.9872052623333875E-4</c:v>
                </c:pt>
                <c:pt idx="1">
                  <c:v>1.9885857452566914E-4</c:v>
                </c:pt>
                <c:pt idx="2">
                  <c:v>1.9899671871961125E-4</c:v>
                </c:pt>
                <c:pt idx="3">
                  <c:v>1.9913495888033961E-4</c:v>
                </c:pt>
                <c:pt idx="4">
                  <c:v>1.9927329507307109E-4</c:v>
                </c:pt>
                <c:pt idx="5">
                  <c:v>1.9941172736741755E-4</c:v>
                </c:pt>
                <c:pt idx="6">
                  <c:v>1.995502558286895E-4</c:v>
                </c:pt>
                <c:pt idx="7">
                  <c:v>1.9968888052223976E-4</c:v>
                </c:pt>
                <c:pt idx="8">
                  <c:v>1.9982760151782543E-4</c:v>
                </c:pt>
                <c:pt idx="9">
                  <c:v>1.9996641888089315E-4</c:v>
                </c:pt>
                <c:pt idx="10">
                  <c:v>2.0010533267693213E-4</c:v>
                </c:pt>
                <c:pt idx="11">
                  <c:v>2.0024434297584483E-4</c:v>
                </c:pt>
                <c:pt idx="12">
                  <c:v>2.0038344984321449E-4</c:v>
                </c:pt>
                <c:pt idx="13">
                  <c:v>2.0052265334612583E-4</c:v>
                </c:pt>
                <c:pt idx="14">
                  <c:v>2.0066195355025014E-4</c:v>
                </c:pt>
                <c:pt idx="15">
                  <c:v>2.008013505256844E-4</c:v>
                </c:pt>
                <c:pt idx="16">
                  <c:v>2.0094084433819421E-4</c:v>
                </c:pt>
                <c:pt idx="17">
                  <c:v>2.0108043505358787E-4</c:v>
                </c:pt>
                <c:pt idx="18">
                  <c:v>2.0122012274210852E-4</c:v>
                </c:pt>
                <c:pt idx="19">
                  <c:v>2.0135990746965895E-4</c:v>
                </c:pt>
                <c:pt idx="20">
                  <c:v>2.0149978930218468E-4</c:v>
                </c:pt>
                <c:pt idx="21">
                  <c:v>2.0163976831007535E-4</c:v>
                </c:pt>
                <c:pt idx="22">
                  <c:v>2.0177984455937114E-4</c:v>
                </c:pt>
                <c:pt idx="23">
                  <c:v>2.0192001811615516E-4</c:v>
                </c:pt>
                <c:pt idx="24">
                  <c:v>2.0206028905096377E-4</c:v>
                </c:pt>
                <c:pt idx="25">
                  <c:v>2.0220065742997502E-4</c:v>
                </c:pt>
                <c:pt idx="26">
                  <c:v>2.023411233194097E-4</c:v>
                </c:pt>
                <c:pt idx="27">
                  <c:v>2.0248168678995137E-4</c:v>
                </c:pt>
                <c:pt idx="28">
                  <c:v>2.02622347907916E-4</c:v>
                </c:pt>
                <c:pt idx="29">
                  <c:v>2.0276310674113786E-4</c:v>
                </c:pt>
                <c:pt idx="30">
                  <c:v>2.0290396335602198E-4</c:v>
                </c:pt>
                <c:pt idx="31">
                  <c:v>2.0304491782344855E-4</c:v>
                </c:pt>
                <c:pt idx="32">
                  <c:v>2.0318597020991801E-4</c:v>
                </c:pt>
                <c:pt idx="33">
                  <c:v>2.0332712058197388E-4</c:v>
                </c:pt>
                <c:pt idx="34">
                  <c:v>2.0346836901064417E-4</c:v>
                </c:pt>
                <c:pt idx="35">
                  <c:v>2.0360971556256799E-4</c:v>
                </c:pt>
                <c:pt idx="36">
                  <c:v>2.0375116030442764E-4</c:v>
                </c:pt>
                <c:pt idx="37">
                  <c:v>2.0389270330739928E-4</c:v>
                </c:pt>
                <c:pt idx="38">
                  <c:v>2.0403434463826098E-4</c:v>
                </c:pt>
                <c:pt idx="39">
                  <c:v>2.0417608436383415E-4</c:v>
                </c:pt>
                <c:pt idx="40">
                  <c:v>2.0431792255544328E-4</c:v>
                </c:pt>
                <c:pt idx="41">
                  <c:v>2.0445985928000581E-4</c:v>
                </c:pt>
                <c:pt idx="42">
                  <c:v>2.0460189460597112E-4</c:v>
                </c:pt>
                <c:pt idx="43">
                  <c:v>2.0474402860034649E-4</c:v>
                </c:pt>
                <c:pt idx="44">
                  <c:v>2.0488626133465486E-4</c:v>
                </c:pt>
                <c:pt idx="45">
                  <c:v>2.0502859287599973E-4</c:v>
                </c:pt>
                <c:pt idx="46">
                  <c:v>2.0517102329152816E-4</c:v>
                </c:pt>
                <c:pt idx="47">
                  <c:v>2.0531355265291219E-4</c:v>
                </c:pt>
                <c:pt idx="48">
                  <c:v>2.054561810273953E-4</c:v>
                </c:pt>
                <c:pt idx="49">
                  <c:v>2.0559890848226452E-4</c:v>
                </c:pt>
                <c:pt idx="50">
                  <c:v>2.0574173508934146E-4</c:v>
                </c:pt>
                <c:pt idx="51">
                  <c:v>2.0588466091600978E-4</c:v>
                </c:pt>
                <c:pt idx="52">
                  <c:v>2.0602768602969685E-4</c:v>
                </c:pt>
                <c:pt idx="53">
                  <c:v>2.0617081050237405E-4</c:v>
                </c:pt>
                <c:pt idx="54">
                  <c:v>2.0631403440156561E-4</c:v>
                </c:pt>
                <c:pt idx="55">
                  <c:v>2.064573577948395E-4</c:v>
                </c:pt>
                <c:pt idx="56">
                  <c:v>2.0660078075431716E-4</c:v>
                </c:pt>
                <c:pt idx="57">
                  <c:v>2.0674430334766366E-4</c:v>
                </c:pt>
                <c:pt idx="58">
                  <c:v>2.0688792564409319E-4</c:v>
                </c:pt>
                <c:pt idx="59">
                  <c:v>2.0703164771136175E-4</c:v>
                </c:pt>
                <c:pt idx="60">
                  <c:v>2.0717546962179133E-4</c:v>
                </c:pt>
                <c:pt idx="61">
                  <c:v>2.0731939144323527E-4</c:v>
                </c:pt>
                <c:pt idx="62">
                  <c:v>2.0746341324359076E-4</c:v>
                </c:pt>
                <c:pt idx="63">
                  <c:v>2.0760753509533074E-4</c:v>
                </c:pt>
                <c:pt idx="64">
                  <c:v>2.0775175706644997E-4</c:v>
                </c:pt>
                <c:pt idx="65">
                  <c:v>2.0789607922498728E-4</c:v>
                </c:pt>
                <c:pt idx="66">
                  <c:v>2.0804050164356671E-4</c:v>
                </c:pt>
                <c:pt idx="67">
                  <c:v>2.0818502439032486E-4</c:v>
                </c:pt>
                <c:pt idx="68">
                  <c:v>2.0832964753344247E-4</c:v>
                </c:pt>
                <c:pt idx="69">
                  <c:v>2.0847437114569501E-4</c:v>
                </c:pt>
                <c:pt idx="70">
                  <c:v>2.0861919529536118E-4</c:v>
                </c:pt>
                <c:pt idx="71">
                  <c:v>2.0876412005076391E-4</c:v>
                </c:pt>
                <c:pt idx="72">
                  <c:v>2.0890914548483047E-4</c:v>
                </c:pt>
                <c:pt idx="73">
                  <c:v>2.0905427166598194E-4</c:v>
                </c:pt>
                <c:pt idx="74">
                  <c:v>2.0919949866420585E-4</c:v>
                </c:pt>
                <c:pt idx="75">
                  <c:v>2.0934482654801518E-4</c:v>
                </c:pt>
                <c:pt idx="76">
                  <c:v>2.094902553905401E-4</c:v>
                </c:pt>
                <c:pt idx="77">
                  <c:v>2.0963578526039198E-4</c:v>
                </c:pt>
                <c:pt idx="78">
                  <c:v>2.0978141622622666E-4</c:v>
                </c:pt>
                <c:pt idx="79">
                  <c:v>2.0992714836132686E-4</c:v>
                </c:pt>
                <c:pt idx="80">
                  <c:v>2.1007298173444697E-4</c:v>
                </c:pt>
                <c:pt idx="81">
                  <c:v>2.1021891641438611E-4</c:v>
                </c:pt>
                <c:pt idx="82">
                  <c:v>2.103649524745797E-4</c:v>
                </c:pt>
                <c:pt idx="83">
                  <c:v>2.1051108998392564E-4</c:v>
                </c:pt>
                <c:pt idx="84">
                  <c:v>2.1065732901136649E-4</c:v>
                </c:pt>
                <c:pt idx="85">
                  <c:v>2.1080366963049084E-4</c:v>
                </c:pt>
                <c:pt idx="86">
                  <c:v>2.1095011191034021E-4</c:v>
                </c:pt>
                <c:pt idx="87">
                  <c:v>2.1109665592153692E-4</c:v>
                </c:pt>
                <c:pt idx="88">
                  <c:v>2.1124330173321522E-4</c:v>
                </c:pt>
                <c:pt idx="89">
                  <c:v>2.1139004941916846E-4</c:v>
                </c:pt>
                <c:pt idx="90">
                  <c:v>2.1153689904863024E-4</c:v>
                </c:pt>
                <c:pt idx="91">
                  <c:v>2.1168385069087901E-4</c:v>
                </c:pt>
                <c:pt idx="92">
                  <c:v>2.1183090441986204E-4</c:v>
                </c:pt>
                <c:pt idx="93">
                  <c:v>2.119780603049573E-4</c:v>
                </c:pt>
                <c:pt idx="94">
                  <c:v>2.1212531841558775E-4</c:v>
                </c:pt>
                <c:pt idx="95">
                  <c:v>2.1227267882585485E-4</c:v>
                </c:pt>
                <c:pt idx="96">
                  <c:v>2.1242014160528124E-4</c:v>
                </c:pt>
                <c:pt idx="97">
                  <c:v>2.125677068234347E-4</c:v>
                </c:pt>
                <c:pt idx="98">
                  <c:v>2.1271537455457121E-4</c:v>
                </c:pt>
                <c:pt idx="99">
                  <c:v>2.128631448683584E-4</c:v>
                </c:pt>
                <c:pt idx="100">
                  <c:v>2.1301101783450911E-4</c:v>
                </c:pt>
                <c:pt idx="101">
                  <c:v>2.131589935274342E-4</c:v>
                </c:pt>
                <c:pt idx="102">
                  <c:v>2.1330707201694664E-4</c:v>
                </c:pt>
                <c:pt idx="103">
                  <c:v>2.1345525337445771E-4</c:v>
                </c:pt>
                <c:pt idx="104">
                  <c:v>2.1360353766987415E-4</c:v>
                </c:pt>
                <c:pt idx="105">
                  <c:v>2.1375192497781383E-4</c:v>
                </c:pt>
                <c:pt idx="106">
                  <c:v>2.1390041536828387E-4</c:v>
                </c:pt>
                <c:pt idx="107">
                  <c:v>2.1404900891133679E-4</c:v>
                </c:pt>
                <c:pt idx="108">
                  <c:v>2.1419770568174609E-4</c:v>
                </c:pt>
                <c:pt idx="109">
                  <c:v>2.1434650574966486E-4</c:v>
                </c:pt>
                <c:pt idx="110">
                  <c:v>2.1449540918529178E-4</c:v>
                </c:pt>
                <c:pt idx="111">
                  <c:v>2.1464441606355619E-4</c:v>
                </c:pt>
                <c:pt idx="112">
                  <c:v>2.1479352645475757E-4</c:v>
                </c:pt>
                <c:pt idx="113">
                  <c:v>2.1494274042924095E-4</c:v>
                </c:pt>
                <c:pt idx="114">
                  <c:v>2.1509205806209198E-4</c:v>
                </c:pt>
                <c:pt idx="115">
                  <c:v>2.1524147942375671E-4</c:v>
                </c:pt>
                <c:pt idx="116">
                  <c:v>2.1539100458472688E-4</c:v>
                </c:pt>
                <c:pt idx="117">
                  <c:v>2.1554063362024477E-4</c:v>
                </c:pt>
                <c:pt idx="118">
                  <c:v>2.156903666009033E-4</c:v>
                </c:pt>
                <c:pt idx="119">
                  <c:v>2.158402035989117E-4</c:v>
                </c:pt>
                <c:pt idx="120">
                  <c:v>2.1599014468495781E-4</c:v>
                </c:pt>
                <c:pt idx="121">
                  <c:v>2.161401899344931E-4</c:v>
                </c:pt>
                <c:pt idx="122">
                  <c:v>2.1629033941830697E-4</c:v>
                </c:pt>
                <c:pt idx="123">
                  <c:v>2.1644059320723464E-4</c:v>
                </c:pt>
                <c:pt idx="124">
                  <c:v>2.1659095137688503E-4</c:v>
                </c:pt>
                <c:pt idx="125">
                  <c:v>2.1674141399819508E-4</c:v>
                </c:pt>
                <c:pt idx="126">
                  <c:v>2.1689198114214776E-4</c:v>
                </c:pt>
                <c:pt idx="127">
                  <c:v>2.1704265288450967E-4</c:v>
                </c:pt>
                <c:pt idx="128">
                  <c:v>2.1719342929636567E-4</c:v>
                </c:pt>
                <c:pt idx="129">
                  <c:v>2.1734431044884684E-4</c:v>
                </c:pt>
                <c:pt idx="130">
                  <c:v>2.1749529641787771E-4</c:v>
                </c:pt>
                <c:pt idx="131">
                  <c:v>2.1764638727469145E-4</c:v>
                </c:pt>
                <c:pt idx="132">
                  <c:v>2.1779758309215213E-4</c:v>
                </c:pt>
                <c:pt idx="133">
                  <c:v>2.1794888394158858E-4</c:v>
                </c:pt>
                <c:pt idx="134">
                  <c:v>2.1810028989913656E-4</c:v>
                </c:pt>
                <c:pt idx="135">
                  <c:v>2.1825180103622743E-4</c:v>
                </c:pt>
                <c:pt idx="136">
                  <c:v>2.1840341742433879E-4</c:v>
                </c:pt>
                <c:pt idx="137">
                  <c:v>2.1855513913976519E-4</c:v>
                </c:pt>
                <c:pt idx="138">
                  <c:v>2.1870696625408693E-4</c:v>
                </c:pt>
                <c:pt idx="139">
                  <c:v>2.1885889883893066E-4</c:v>
                </c:pt>
                <c:pt idx="140">
                  <c:v>2.190109369707501E-4</c:v>
                </c:pt>
                <c:pt idx="141">
                  <c:v>2.1916308072127477E-4</c:v>
                </c:pt>
                <c:pt idx="142">
                  <c:v>2.1931533016228077E-4</c:v>
                </c:pt>
                <c:pt idx="143">
                  <c:v>2.1946768537038121E-4</c:v>
                </c:pt>
                <c:pt idx="144">
                  <c:v>2.1962014641745521E-4</c:v>
                </c:pt>
                <c:pt idx="145">
                  <c:v>2.1977271337542858E-4</c:v>
                </c:pt>
                <c:pt idx="146">
                  <c:v>2.1992538632107414E-4</c:v>
                </c:pt>
                <c:pt idx="147">
                  <c:v>2.2007816532642103E-4</c:v>
                </c:pt>
                <c:pt idx="148">
                  <c:v>2.2023105046514732E-4</c:v>
                </c:pt>
                <c:pt idx="149">
                  <c:v>2.2038404180937891E-4</c:v>
                </c:pt>
                <c:pt idx="150">
                  <c:v>2.2053713943610221E-4</c:v>
                </c:pt>
                <c:pt idx="151">
                  <c:v>2.2069034341754663E-4</c:v>
                </c:pt>
                <c:pt idx="152">
                  <c:v>2.2084365382598844E-4</c:v>
                </c:pt>
                <c:pt idx="153">
                  <c:v>2.2099707073857462E-4</c:v>
                </c:pt>
                <c:pt idx="154">
                  <c:v>2.2115059422768524E-4</c:v>
                </c:pt>
                <c:pt idx="155">
                  <c:v>2.2130422436574725E-4</c:v>
                </c:pt>
                <c:pt idx="156">
                  <c:v>2.214579612300686E-4</c:v>
                </c:pt>
                <c:pt idx="157">
                  <c:v>2.2161180489318021E-4</c:v>
                </c:pt>
                <c:pt idx="158">
                  <c:v>2.2176575542766019E-4</c:v>
                </c:pt>
                <c:pt idx="159">
                  <c:v>2.219198129109776E-4</c:v>
                </c:pt>
                <c:pt idx="160">
                  <c:v>2.2207397741581475E-4</c:v>
                </c:pt>
                <c:pt idx="161">
                  <c:v>2.2222824901490097E-4</c:v>
                </c:pt>
                <c:pt idx="162">
                  <c:v>2.2238262778586699E-4</c:v>
                </c:pt>
                <c:pt idx="163">
                  <c:v>2.2253711380154661E-4</c:v>
                </c:pt>
                <c:pt idx="164">
                  <c:v>2.2269170713644124E-4</c:v>
                </c:pt>
                <c:pt idx="165">
                  <c:v>2.2284640786348256E-4</c:v>
                </c:pt>
                <c:pt idx="166">
                  <c:v>2.2300121606051718E-4</c:v>
                </c:pt>
                <c:pt idx="167">
                  <c:v>2.2315613180058153E-4</c:v>
                </c:pt>
                <c:pt idx="168">
                  <c:v>2.2331115515675942E-4</c:v>
                </c:pt>
                <c:pt idx="169">
                  <c:v>2.2346628620705983E-4</c:v>
                </c:pt>
                <c:pt idx="170">
                  <c:v>2.2362152502467149E-4</c:v>
                </c:pt>
                <c:pt idx="171">
                  <c:v>2.2377687168283065E-4</c:v>
                </c:pt>
                <c:pt idx="172">
                  <c:v>2.2393232625970893E-4</c:v>
                </c:pt>
                <c:pt idx="173">
                  <c:v>2.2408788882864777E-4</c:v>
                </c:pt>
                <c:pt idx="174">
                  <c:v>2.2424355946303607E-4</c:v>
                </c:pt>
                <c:pt idx="175">
                  <c:v>2.2439933824120852E-4</c:v>
                </c:pt>
                <c:pt idx="176">
                  <c:v>2.2455522523665949E-4</c:v>
                </c:pt>
                <c:pt idx="177">
                  <c:v>2.2471122052456597E-4</c:v>
                </c:pt>
                <c:pt idx="178">
                  <c:v>2.2486732417852104E-4</c:v>
                </c:pt>
                <c:pt idx="179">
                  <c:v>2.250235362770773E-4</c:v>
                </c:pt>
                <c:pt idx="180">
                  <c:v>2.2517985689393349E-4</c:v>
                </c:pt>
                <c:pt idx="181">
                  <c:v>2.2533628610283619E-4</c:v>
                </c:pt>
                <c:pt idx="182">
                  <c:v>2.2549282398250185E-4</c:v>
                </c:pt>
                <c:pt idx="183">
                  <c:v>2.2564947060678289E-4</c:v>
                </c:pt>
                <c:pt idx="184">
                  <c:v>2.2580622604957974E-4</c:v>
                </c:pt>
                <c:pt idx="185">
                  <c:v>2.2596309038977293E-4</c:v>
                </c:pt>
                <c:pt idx="186">
                  <c:v>2.2612006370136895E-4</c:v>
                </c:pt>
                <c:pt idx="187">
                  <c:v>2.2627714605842229E-4</c:v>
                </c:pt>
                <c:pt idx="188">
                  <c:v>2.2643433753997806E-4</c:v>
                </c:pt>
                <c:pt idx="189">
                  <c:v>2.265916382201971E-4</c:v>
                </c:pt>
                <c:pt idx="190">
                  <c:v>2.267490481732883E-4</c:v>
                </c:pt>
                <c:pt idx="191">
                  <c:v>2.2690656747846157E-4</c:v>
                </c:pt>
                <c:pt idx="192">
                  <c:v>2.2706419621003248E-4</c:v>
                </c:pt>
                <c:pt idx="193">
                  <c:v>2.2722193444401793E-4</c:v>
                </c:pt>
                <c:pt idx="194">
                  <c:v>2.273797822548333E-4</c:v>
                </c:pt>
                <c:pt idx="195">
                  <c:v>2.2753773972190882E-4</c:v>
                </c:pt>
                <c:pt idx="196">
                  <c:v>2.2769580691976672E-4</c:v>
                </c:pt>
                <c:pt idx="197">
                  <c:v>2.2785398392297755E-4</c:v>
                </c:pt>
                <c:pt idx="198">
                  <c:v>2.280122708111372E-4</c:v>
                </c:pt>
                <c:pt idx="199">
                  <c:v>2.2817066765892335E-4</c:v>
                </c:pt>
                <c:pt idx="200">
                  <c:v>2.2832917454106201E-4</c:v>
                </c:pt>
                <c:pt idx="201">
                  <c:v>2.2848779153731514E-4</c:v>
                </c:pt>
                <c:pt idx="202">
                  <c:v>2.2864651872251608E-4</c:v>
                </c:pt>
                <c:pt idx="203">
                  <c:v>2.2880535617154674E-4</c:v>
                </c:pt>
                <c:pt idx="204">
                  <c:v>2.289643039643354E-4</c:v>
                </c:pt>
                <c:pt idx="205">
                  <c:v>2.2912336217587148E-4</c:v>
                </c:pt>
                <c:pt idx="206">
                  <c:v>2.2928253088119304E-4</c:v>
                </c:pt>
                <c:pt idx="207">
                  <c:v>2.2944181016039503E-4</c:v>
                </c:pt>
                <c:pt idx="208">
                  <c:v>2.2960120008862331E-4</c:v>
                </c:pt>
                <c:pt idx="209">
                  <c:v>2.2976070074274413E-4</c:v>
                </c:pt>
                <c:pt idx="210">
                  <c:v>2.2992031219800431E-4</c:v>
                </c:pt>
                <c:pt idx="211">
                  <c:v>2.3008003453472159E-4</c:v>
                </c:pt>
                <c:pt idx="212">
                  <c:v>2.3023986782825086E-4</c:v>
                </c:pt>
                <c:pt idx="213">
                  <c:v>2.3039981215399578E-4</c:v>
                </c:pt>
                <c:pt idx="214">
                  <c:v>2.3055986759244163E-4</c:v>
                </c:pt>
                <c:pt idx="215">
                  <c:v>2.3072003421910044E-4</c:v>
                </c:pt>
                <c:pt idx="216">
                  <c:v>2.3088031210953314E-4</c:v>
                </c:pt>
                <c:pt idx="217">
                  <c:v>2.3104070134439289E-4</c:v>
                </c:pt>
                <c:pt idx="218">
                  <c:v>2.3120120199934913E-4</c:v>
                </c:pt>
                <c:pt idx="219">
                  <c:v>2.3136181415012047E-4</c:v>
                </c:pt>
                <c:pt idx="220">
                  <c:v>2.3152253787752817E-4</c:v>
                </c:pt>
                <c:pt idx="221">
                  <c:v>2.3168337325739957E-4</c:v>
                </c:pt>
                <c:pt idx="222">
                  <c:v>2.31844320367298E-4</c:v>
                </c:pt>
                <c:pt idx="223">
                  <c:v>2.3200537928315265E-4</c:v>
                </c:pt>
                <c:pt idx="224">
                  <c:v>2.3216655008600966E-4</c:v>
                </c:pt>
                <c:pt idx="225">
                  <c:v>2.3232783285190723E-4</c:v>
                </c:pt>
                <c:pt idx="226">
                  <c:v>2.3248922765693291E-4</c:v>
                </c:pt>
                <c:pt idx="227">
                  <c:v>2.3265073458230182E-4</c:v>
                </c:pt>
                <c:pt idx="228">
                  <c:v>2.328123537042108E-4</c:v>
                </c:pt>
                <c:pt idx="229">
                  <c:v>2.3297408509890603E-4</c:v>
                </c:pt>
                <c:pt idx="230">
                  <c:v>2.3313592884777204E-4</c:v>
                </c:pt>
                <c:pt idx="231">
                  <c:v>2.3329788502716455E-4</c:v>
                </c:pt>
                <c:pt idx="232">
                  <c:v>2.3345995371348879E-4</c:v>
                </c:pt>
                <c:pt idx="233">
                  <c:v>2.3362213498829895E-4</c:v>
                </c:pt>
                <c:pt idx="234">
                  <c:v>2.3378442892811005E-4</c:v>
                </c:pt>
                <c:pt idx="235">
                  <c:v>2.3394683560948665E-4</c:v>
                </c:pt>
                <c:pt idx="236">
                  <c:v>2.3410935511415304E-4</c:v>
                </c:pt>
                <c:pt idx="237">
                  <c:v>2.3427198751878374E-4</c:v>
                </c:pt>
                <c:pt idx="238">
                  <c:v>2.3443473290180879E-4</c:v>
                </c:pt>
                <c:pt idx="239">
                  <c:v>2.3459759134000571E-4</c:v>
                </c:pt>
                <c:pt idx="240">
                  <c:v>2.3476056291532612E-4</c:v>
                </c:pt>
                <c:pt idx="241">
                  <c:v>2.3492364770465787E-4</c:v>
                </c:pt>
                <c:pt idx="242">
                  <c:v>2.3508684578493861E-4</c:v>
                </c:pt>
                <c:pt idx="243">
                  <c:v>2.3525015723829088E-4</c:v>
                </c:pt>
                <c:pt idx="244">
                  <c:v>2.3541358214176287E-4</c:v>
                </c:pt>
                <c:pt idx="245">
                  <c:v>2.3557712057245268E-4</c:v>
                </c:pt>
                <c:pt idx="246">
                  <c:v>2.3574077261265415E-4</c:v>
                </c:pt>
                <c:pt idx="247">
                  <c:v>2.3590453833957612E-4</c:v>
                </c:pt>
                <c:pt idx="248">
                  <c:v>2.360684178304775E-4</c:v>
                </c:pt>
                <c:pt idx="249">
                  <c:v>2.362324111678237E-4</c:v>
                </c:pt>
                <c:pt idx="250">
                  <c:v>2.3639651842898466E-4</c:v>
                </c:pt>
                <c:pt idx="251">
                  <c:v>2.3656073969138033E-4</c:v>
                </c:pt>
                <c:pt idx="252">
                  <c:v>2.3672507503764821E-4</c:v>
                </c:pt>
                <c:pt idx="253">
                  <c:v>2.3688952454531948E-4</c:v>
                </c:pt>
                <c:pt idx="254">
                  <c:v>2.3705408829370045E-4</c:v>
                </c:pt>
                <c:pt idx="255">
                  <c:v>2.3721876636042648E-4</c:v>
                </c:pt>
                <c:pt idx="256">
                  <c:v>2.3738355882836488E-4</c:v>
                </c:pt>
                <c:pt idx="257">
                  <c:v>2.3754846577526254E-4</c:v>
                </c:pt>
                <c:pt idx="258">
                  <c:v>2.3771348727891678E-4</c:v>
                </c:pt>
                <c:pt idx="259">
                  <c:v>2.3787862342236765E-4</c:v>
                </c:pt>
                <c:pt idx="260">
                  <c:v>2.3804387428352425E-4</c:v>
                </c:pt>
                <c:pt idx="261">
                  <c:v>2.3820923994034607E-4</c:v>
                </c:pt>
                <c:pt idx="262">
                  <c:v>2.3837472047604644E-4</c:v>
                </c:pt>
                <c:pt idx="263">
                  <c:v>2.3854031596869682E-4</c:v>
                </c:pt>
                <c:pt idx="264">
                  <c:v>2.3870602649641941E-4</c:v>
                </c:pt>
                <c:pt idx="265">
                  <c:v>2.3887185214260099E-4</c:v>
                </c:pt>
                <c:pt idx="266">
                  <c:v>2.3903779298547592E-4</c:v>
                </c:pt>
                <c:pt idx="267">
                  <c:v>2.3920384910506966E-4</c:v>
                </c:pt>
                <c:pt idx="268">
                  <c:v>2.3937002057972166E-4</c:v>
                </c:pt>
                <c:pt idx="269">
                  <c:v>2.3953630749305071E-4</c:v>
                </c:pt>
                <c:pt idx="270">
                  <c:v>2.3970270992350874E-4</c:v>
                </c:pt>
                <c:pt idx="271">
                  <c:v>2.398692279495986E-4</c:v>
                </c:pt>
                <c:pt idx="272">
                  <c:v>2.4003586165511343E-4</c:v>
                </c:pt>
                <c:pt idx="273">
                  <c:v>2.4020261111866879E-4</c:v>
                </c:pt>
                <c:pt idx="274">
                  <c:v>2.4036947641893123E-4</c:v>
                </c:pt>
                <c:pt idx="275">
                  <c:v>2.4053645763986867E-4</c:v>
                </c:pt>
                <c:pt idx="276">
                  <c:v>2.4070355486026065E-4</c:v>
                </c:pt>
                <c:pt idx="277">
                  <c:v>2.4087076815893771E-4</c:v>
                </c:pt>
                <c:pt idx="278">
                  <c:v>2.4103809762004291E-4</c:v>
                </c:pt>
                <c:pt idx="279">
                  <c:v>2.4120554332252006E-4</c:v>
                </c:pt>
                <c:pt idx="280">
                  <c:v>2.4137310534536415E-4</c:v>
                </c:pt>
                <c:pt idx="281">
                  <c:v>2.4154078377289372E-4</c:v>
                </c:pt>
                <c:pt idx="282">
                  <c:v>2.417085786842172E-4</c:v>
                </c:pt>
                <c:pt idx="283">
                  <c:v>2.4187649016025421E-4</c:v>
                </c:pt>
                <c:pt idx="284">
                  <c:v>2.4204451828021946E-4</c:v>
                </c:pt>
                <c:pt idx="285">
                  <c:v>2.4221266312866605E-4</c:v>
                </c:pt>
                <c:pt idx="286">
                  <c:v>2.4238092478492246E-4</c:v>
                </c:pt>
                <c:pt idx="287">
                  <c:v>2.4254930332836863E-4</c:v>
                </c:pt>
                <c:pt idx="288">
                  <c:v>2.4271779884373393E-4</c:v>
                </c:pt>
                <c:pt idx="289">
                  <c:v>2.4288641141051234E-4</c:v>
                </c:pt>
                <c:pt idx="290">
                  <c:v>2.4305514110824929E-4</c:v>
                </c:pt>
                <c:pt idx="291">
                  <c:v>2.4322398802185095E-4</c:v>
                </c:pt>
                <c:pt idx="292">
                  <c:v>2.4339295223097697E-4</c:v>
                </c:pt>
                <c:pt idx="293">
                  <c:v>2.4356203381533878E-4</c:v>
                </c:pt>
                <c:pt idx="294">
                  <c:v>2.437312328600195E-4</c:v>
                </c:pt>
                <c:pt idx="295">
                  <c:v>2.4390054944484503E-4</c:v>
                </c:pt>
                <c:pt idx="296">
                  <c:v>2.4406998364969297E-4</c:v>
                </c:pt>
                <c:pt idx="297">
                  <c:v>2.4423953555982391E-4</c:v>
                </c:pt>
                <c:pt idx="298">
                  <c:v>2.4440920525523025E-4</c:v>
                </c:pt>
                <c:pt idx="299">
                  <c:v>2.4457899281773565E-4</c:v>
                </c:pt>
                <c:pt idx="300">
                  <c:v>2.4474889832743992E-4</c:v>
                </c:pt>
                <c:pt idx="301">
                  <c:v>2.4491892186984088E-4</c:v>
                </c:pt>
                <c:pt idx="302">
                  <c:v>2.4508906352515338E-4</c:v>
                </c:pt>
                <c:pt idx="303">
                  <c:v>2.4525932337364416E-4</c:v>
                </c:pt>
                <c:pt idx="304">
                  <c:v>2.4542970150098948E-4</c:v>
                </c:pt>
                <c:pt idx="305">
                  <c:v>2.4560019798757133E-4</c:v>
                </c:pt>
                <c:pt idx="306">
                  <c:v>2.4577081291382401E-4</c:v>
                </c:pt>
                <c:pt idx="307">
                  <c:v>2.4594154636560224E-4</c:v>
                </c:pt>
                <c:pt idx="308">
                  <c:v>2.4611239842345589E-4</c:v>
                </c:pt>
                <c:pt idx="309">
                  <c:v>2.4628336916798684E-4</c:v>
                </c:pt>
                <c:pt idx="310">
                  <c:v>2.4645445868522897E-4</c:v>
                </c:pt>
                <c:pt idx="311">
                  <c:v>2.4662566705590004E-4</c:v>
                </c:pt>
                <c:pt idx="312">
                  <c:v>2.4679699436256573E-4</c:v>
                </c:pt>
                <c:pt idx="313">
                  <c:v>2.4696844068605234E-4</c:v>
                </c:pt>
                <c:pt idx="314">
                  <c:v>2.4714000611263299E-4</c:v>
                </c:pt>
                <c:pt idx="315">
                  <c:v>2.4731169072324987E-4</c:v>
                </c:pt>
                <c:pt idx="316">
                  <c:v>2.4748349459889786E-4</c:v>
                </c:pt>
                <c:pt idx="317">
                  <c:v>2.4765541782602991E-4</c:v>
                </c:pt>
                <c:pt idx="318">
                  <c:v>2.4782746048575716E-4</c:v>
                </c:pt>
                <c:pt idx="319">
                  <c:v>2.4799962265924333E-4</c:v>
                </c:pt>
                <c:pt idx="320">
                  <c:v>2.481719044331217E-4</c:v>
                </c:pt>
                <c:pt idx="321">
                  <c:v>2.4834430588867252E-4</c:v>
                </c:pt>
                <c:pt idx="322">
                  <c:v>2.4851682710722874E-4</c:v>
                </c:pt>
                <c:pt idx="323">
                  <c:v>2.4868946817560442E-4</c:v>
                </c:pt>
                <c:pt idx="324">
                  <c:v>2.4886222917524928E-4</c:v>
                </c:pt>
                <c:pt idx="325">
                  <c:v>2.4903511018766589E-4</c:v>
                </c:pt>
                <c:pt idx="326">
                  <c:v>2.4920811129984933E-4</c:v>
                </c:pt>
                <c:pt idx="327">
                  <c:v>2.4938123259341921E-4</c:v>
                </c:pt>
                <c:pt idx="328">
                  <c:v>2.4955447415186385E-4</c:v>
                </c:pt>
                <c:pt idx="329">
                  <c:v>2.4972783605691249E-4</c:v>
                </c:pt>
                <c:pt idx="330">
                  <c:v>2.499013183958022E-4</c:v>
                </c:pt>
                <c:pt idx="331">
                  <c:v>2.5007492125037962E-4</c:v>
                </c:pt>
                <c:pt idx="332">
                  <c:v>2.502486447025445E-4</c:v>
                </c:pt>
                <c:pt idx="333">
                  <c:v>2.5042248883971581E-4</c:v>
                </c:pt>
                <c:pt idx="334">
                  <c:v>2.5059645374391094E-4</c:v>
                </c:pt>
                <c:pt idx="335">
                  <c:v>2.5077053949720037E-4</c:v>
                </c:pt>
                <c:pt idx="336">
                  <c:v>2.5094474618718541E-4</c:v>
                </c:pt>
                <c:pt idx="337">
                  <c:v>2.5111907389605448E-4</c:v>
                </c:pt>
                <c:pt idx="338">
                  <c:v>2.5129352270604927E-4</c:v>
                </c:pt>
                <c:pt idx="339">
                  <c:v>2.5146809270495377E-4</c:v>
                </c:pt>
                <c:pt idx="340">
                  <c:v>2.5164278397512782E-4</c:v>
                </c:pt>
                <c:pt idx="341">
                  <c:v>2.5181759659898451E-4</c:v>
                </c:pt>
                <c:pt idx="342">
                  <c:v>2.5199253066449101E-4</c:v>
                </c:pt>
                <c:pt idx="343">
                  <c:v>2.5216758625417886E-4</c:v>
                </c:pt>
                <c:pt idx="344">
                  <c:v>2.5234276345246912E-4</c:v>
                </c:pt>
                <c:pt idx="345">
                  <c:v>2.525180623420043E-4</c:v>
                </c:pt>
                <c:pt idx="346">
                  <c:v>2.5269348301099612E-4</c:v>
                </c:pt>
                <c:pt idx="347">
                  <c:v>2.5286902554220574E-4</c:v>
                </c:pt>
                <c:pt idx="348">
                  <c:v>2.5304469001844799E-4</c:v>
                </c:pt>
                <c:pt idx="349">
                  <c:v>2.5322047652811852E-4</c:v>
                </c:pt>
                <c:pt idx="350">
                  <c:v>2.5339638515415111E-4</c:v>
                </c:pt>
                <c:pt idx="351">
                  <c:v>2.5357241597953324E-4</c:v>
                </c:pt>
                <c:pt idx="352">
                  <c:v>2.5374856909284504E-4</c:v>
                </c:pt>
                <c:pt idx="353">
                  <c:v>2.5392484457719317E-4</c:v>
                </c:pt>
                <c:pt idx="354">
                  <c:v>2.5410124251573819E-4</c:v>
                </c:pt>
                <c:pt idx="355">
                  <c:v>2.5427776299724494E-4</c:v>
                </c:pt>
                <c:pt idx="356">
                  <c:v>2.5445440610499348E-4</c:v>
                </c:pt>
                <c:pt idx="357">
                  <c:v>2.5463117192417044E-4</c:v>
                </c:pt>
                <c:pt idx="358">
                  <c:v>2.5480806053816766E-4</c:v>
                </c:pt>
                <c:pt idx="359">
                  <c:v>2.5498507203599701E-4</c:v>
                </c:pt>
                <c:pt idx="360">
                  <c:v>2.5516220650117003E-4</c:v>
                </c:pt>
                <c:pt idx="361">
                  <c:v>2.5533946401725262E-4</c:v>
                </c:pt>
                <c:pt idx="362">
                  <c:v>2.555168446734421E-4</c:v>
                </c:pt>
                <c:pt idx="363">
                  <c:v>2.5569434855342435E-4</c:v>
                </c:pt>
                <c:pt idx="364">
                  <c:v>2.558719757409394E-4</c:v>
                </c:pt>
                <c:pt idx="365">
                  <c:v>2.5604972632537062E-4</c:v>
                </c:pt>
                <c:pt idx="366">
                  <c:v>2.5622760039057844E-4</c:v>
                </c:pt>
                <c:pt idx="367">
                  <c:v>2.5640559802047756E-4</c:v>
                </c:pt>
                <c:pt idx="368">
                  <c:v>2.5658371930463772E-4</c:v>
                </c:pt>
                <c:pt idx="369">
                  <c:v>2.567619643270943E-4</c:v>
                </c:pt>
                <c:pt idx="370">
                  <c:v>2.5694033317193691E-4</c:v>
                </c:pt>
                <c:pt idx="371">
                  <c:v>2.5711882592892218E-4</c:v>
                </c:pt>
                <c:pt idx="372">
                  <c:v>2.5729744268226067E-4</c:v>
                </c:pt>
                <c:pt idx="373">
                  <c:v>2.5747618351809078E-4</c:v>
                </c:pt>
                <c:pt idx="374">
                  <c:v>2.5765504852073617E-4</c:v>
                </c:pt>
                <c:pt idx="375">
                  <c:v>2.5783403778020315E-4</c:v>
                </c:pt>
                <c:pt idx="376">
                  <c:v>2.580131513809364E-4</c:v>
                </c:pt>
                <c:pt idx="377">
                  <c:v>2.5819238940743552E-4</c:v>
                </c:pt>
                <c:pt idx="378">
                  <c:v>2.5837175194989441E-4</c:v>
                </c:pt>
                <c:pt idx="379">
                  <c:v>2.5855123909293391E-4</c:v>
                </c:pt>
                <c:pt idx="380">
                  <c:v>2.5873085092122978E-4</c:v>
                </c:pt>
                <c:pt idx="381">
                  <c:v>2.5891058752516415E-4</c:v>
                </c:pt>
                <c:pt idx="382">
                  <c:v>2.5909044898953426E-4</c:v>
                </c:pt>
                <c:pt idx="383">
                  <c:v>2.5927043539919242E-4</c:v>
                </c:pt>
                <c:pt idx="384">
                  <c:v>2.5945054684470926E-4</c:v>
                </c:pt>
                <c:pt idx="385">
                  <c:v>2.5963078341105896E-4</c:v>
                </c:pt>
                <c:pt idx="386">
                  <c:v>2.5981114518327072E-4</c:v>
                </c:pt>
                <c:pt idx="387">
                  <c:v>2.5999163225210408E-4</c:v>
                </c:pt>
                <c:pt idx="388">
                  <c:v>2.6017224470271038E-4</c:v>
                </c:pt>
                <c:pt idx="389">
                  <c:v>2.6035298262219053E-4</c:v>
                </c:pt>
                <c:pt idx="390">
                  <c:v>2.6053384609581035E-4</c:v>
                </c:pt>
                <c:pt idx="391">
                  <c:v>2.6071483521458174E-4</c:v>
                </c:pt>
                <c:pt idx="392">
                  <c:v>2.6089595006389298E-4</c:v>
                </c:pt>
                <c:pt idx="393">
                  <c:v>2.6107719072918767E-4</c:v>
                </c:pt>
                <c:pt idx="394">
                  <c:v>2.6125855730166754E-4</c:v>
                </c:pt>
                <c:pt idx="395">
                  <c:v>2.614400498668989E-4</c:v>
                </c:pt>
                <c:pt idx="396">
                  <c:v>2.6162166851050354E-4</c:v>
                </c:pt>
                <c:pt idx="397">
                  <c:v>2.6180341332387341E-4</c:v>
                </c:pt>
                <c:pt idx="398">
                  <c:v>2.6198528439275333E-4</c:v>
                </c:pt>
                <c:pt idx="399">
                  <c:v>2.6216728180294361E-4</c:v>
                </c:pt>
                <c:pt idx="400">
                  <c:v>2.6234940564602674E-4</c:v>
                </c:pt>
                <c:pt idx="401">
                  <c:v>2.6253165600792646E-4</c:v>
                </c:pt>
                <c:pt idx="402">
                  <c:v>2.6271403297653344E-4</c:v>
                </c:pt>
                <c:pt idx="403">
                  <c:v>2.6289653663788678E-4</c:v>
                </c:pt>
                <c:pt idx="404">
                  <c:v>2.6307916708382371E-4</c:v>
                </c:pt>
                <c:pt idx="405">
                  <c:v>2.6326192440050686E-4</c:v>
                </c:pt>
                <c:pt idx="406">
                  <c:v>2.6344480867415476E-4</c:v>
                </c:pt>
                <c:pt idx="407">
                  <c:v>2.6362781999679611E-4</c:v>
                </c:pt>
                <c:pt idx="408">
                  <c:v>2.6381095845477329E-4</c:v>
                </c:pt>
                <c:pt idx="409">
                  <c:v>2.6399422413448455E-4</c:v>
                </c:pt>
                <c:pt idx="410">
                  <c:v>2.641776171281506E-4</c:v>
                </c:pt>
                <c:pt idx="411">
                  <c:v>2.643611375222938E-4</c:v>
                </c:pt>
                <c:pt idx="412">
                  <c:v>2.645447854034927E-4</c:v>
                </c:pt>
                <c:pt idx="413">
                  <c:v>2.6472856086416023E-4</c:v>
                </c:pt>
                <c:pt idx="414">
                  <c:v>2.6491246399099928E-4</c:v>
                </c:pt>
                <c:pt idx="415">
                  <c:v>2.6509649487076891E-4</c:v>
                </c:pt>
                <c:pt idx="416">
                  <c:v>2.6528065359607479E-4</c:v>
                </c:pt>
                <c:pt idx="417">
                  <c:v>2.6546494025380063E-4</c:v>
                </c:pt>
                <c:pt idx="418">
                  <c:v>2.6564935493281926E-4</c:v>
                </c:pt>
                <c:pt idx="419">
                  <c:v>2.6583389772013097E-4</c:v>
                </c:pt>
                <c:pt idx="420">
                  <c:v>2.6601856870859917E-4</c:v>
                </c:pt>
                <c:pt idx="421">
                  <c:v>2.6620336798534913E-4</c:v>
                </c:pt>
                <c:pt idx="422">
                  <c:v>2.6638829563756277E-4</c:v>
                </c:pt>
                <c:pt idx="423">
                  <c:v>2.6657335175829695E-4</c:v>
                </c:pt>
                <c:pt idx="424">
                  <c:v>2.6675853643485885E-4</c:v>
                </c:pt>
                <c:pt idx="425">
                  <c:v>2.6694384975461201E-4</c:v>
                </c:pt>
                <c:pt idx="426">
                  <c:v>2.6712929181080752E-4</c:v>
                </c:pt>
                <c:pt idx="427">
                  <c:v>2.6731486269093447E-4</c:v>
                </c:pt>
                <c:pt idx="428">
                  <c:v>2.6750056248253879E-4</c:v>
                </c:pt>
                <c:pt idx="429">
                  <c:v>2.676863912790659E-4</c:v>
                </c:pt>
                <c:pt idx="430">
                  <c:v>2.6787234916818747E-4</c:v>
                </c:pt>
                <c:pt idx="431">
                  <c:v>2.6805843623763179E-4</c:v>
                </c:pt>
                <c:pt idx="432">
                  <c:v>2.6824465258103945E-4</c:v>
                </c:pt>
                <c:pt idx="433">
                  <c:v>2.6843099828626475E-4</c:v>
                </c:pt>
                <c:pt idx="434">
                  <c:v>2.6861747344317352E-4</c:v>
                </c:pt>
                <c:pt idx="435">
                  <c:v>2.6880407813973815E-4</c:v>
                </c:pt>
                <c:pt idx="436">
                  <c:v>2.6899081246985966E-4</c:v>
                </c:pt>
                <c:pt idx="437">
                  <c:v>2.6917767652163667E-4</c:v>
                </c:pt>
                <c:pt idx="438">
                  <c:v>2.6936467038322524E-4</c:v>
                </c:pt>
                <c:pt idx="439">
                  <c:v>2.6955179414872202E-4</c:v>
                </c:pt>
                <c:pt idx="440">
                  <c:v>2.6973904790640959E-4</c:v>
                </c:pt>
                <c:pt idx="441">
                  <c:v>2.699264317446276E-4</c:v>
                </c:pt>
                <c:pt idx="442">
                  <c:v>2.7011394575766911E-4</c:v>
                </c:pt>
                <c:pt idx="443">
                  <c:v>2.703015900340008E-4</c:v>
                </c:pt>
                <c:pt idx="444">
                  <c:v>2.7048936466214651E-4</c:v>
                </c:pt>
                <c:pt idx="445">
                  <c:v>2.70677269736596E-4</c:v>
                </c:pt>
                <c:pt idx="446">
                  <c:v>2.7086530534600029E-4</c:v>
                </c:pt>
                <c:pt idx="447">
                  <c:v>2.7105347158104022E-4</c:v>
                </c:pt>
                <c:pt idx="448">
                  <c:v>2.7124176853048597E-4</c:v>
                </c:pt>
                <c:pt idx="449">
                  <c:v>2.7143019628909004E-4</c:v>
                </c:pt>
                <c:pt idx="450">
                  <c:v>2.7161875494575012E-4</c:v>
                </c:pt>
                <c:pt idx="451">
                  <c:v>2.7180744458942159E-4</c:v>
                </c:pt>
                <c:pt idx="452">
                  <c:v>2.7199626531505453E-4</c:v>
                </c:pt>
                <c:pt idx="453">
                  <c:v>2.7218521721173198E-4</c:v>
                </c:pt>
                <c:pt idx="454">
                  <c:v>2.7237430036859494E-4</c:v>
                </c:pt>
                <c:pt idx="455">
                  <c:v>2.725635148807914E-4</c:v>
                </c:pt>
                <c:pt idx="456">
                  <c:v>2.727528608375903E-4</c:v>
                </c:pt>
                <c:pt idx="457">
                  <c:v>2.7294233832831841E-4</c:v>
                </c:pt>
                <c:pt idx="458">
                  <c:v>2.731319474483223E-4</c:v>
                </c:pt>
                <c:pt idx="459">
                  <c:v>2.7332168828705694E-4</c:v>
                </c:pt>
                <c:pt idx="460">
                  <c:v>2.7351156093403549E-4</c:v>
                </c:pt>
                <c:pt idx="461">
                  <c:v>2.737015654848033E-4</c:v>
                </c:pt>
                <c:pt idx="462">
                  <c:v>2.73891702029002E-4</c:v>
                </c:pt>
                <c:pt idx="463">
                  <c:v>2.7408197065832549E-4</c:v>
                </c:pt>
                <c:pt idx="464">
                  <c:v>2.7427237146253585E-4</c:v>
                </c:pt>
                <c:pt idx="465">
                  <c:v>2.7446290453744424E-4</c:v>
                </c:pt>
                <c:pt idx="466">
                  <c:v>2.7465356997294165E-4</c:v>
                </c:pt>
                <c:pt idx="467">
                  <c:v>2.7484436785897733E-4</c:v>
                </c:pt>
                <c:pt idx="468">
                  <c:v>2.7503529829156221E-4</c:v>
                </c:pt>
                <c:pt idx="469">
                  <c:v>2.752263613607748E-4</c:v>
                </c:pt>
                <c:pt idx="470">
                  <c:v>2.7541755715675186E-4</c:v>
                </c:pt>
                <c:pt idx="471">
                  <c:v>2.7560888577570468E-4</c:v>
                </c:pt>
                <c:pt idx="472">
                  <c:v>2.7580034730789949E-4</c:v>
                </c:pt>
                <c:pt idx="473">
                  <c:v>2.7599194184366117E-4</c:v>
                </c:pt>
                <c:pt idx="474">
                  <c:v>2.7618366947940154E-4</c:v>
                </c:pt>
                <c:pt idx="475">
                  <c:v>2.7637553030557515E-4</c:v>
                </c:pt>
                <c:pt idx="476">
                  <c:v>2.765675244126952E-4</c:v>
                </c:pt>
                <c:pt idx="477">
                  <c:v>2.7675965189737458E-4</c:v>
                </c:pt>
                <c:pt idx="478">
                  <c:v>2.7695191285025659E-4</c:v>
                </c:pt>
                <c:pt idx="479">
                  <c:v>2.7714430736405955E-4</c:v>
                </c:pt>
                <c:pt idx="480">
                  <c:v>2.7733683552954853E-4</c:v>
                </c:pt>
                <c:pt idx="481">
                  <c:v>2.7752949744360507E-4</c:v>
                </c:pt>
                <c:pt idx="482">
                  <c:v>2.7772229319712467E-4</c:v>
                </c:pt>
                <c:pt idx="483">
                  <c:v>2.7791522288106142E-4</c:v>
                </c:pt>
                <c:pt idx="484">
                  <c:v>2.7810828659249914E-4</c:v>
                </c:pt>
                <c:pt idx="485">
                  <c:v>2.7830148442252272E-4</c:v>
                </c:pt>
                <c:pt idx="486">
                  <c:v>2.7849481646227605E-4</c:v>
                </c:pt>
                <c:pt idx="487">
                  <c:v>2.7868828280904536E-4</c:v>
                </c:pt>
                <c:pt idx="488">
                  <c:v>2.7888188355410545E-4</c:v>
                </c:pt>
                <c:pt idx="489">
                  <c:v>2.7907561878879038E-4</c:v>
                </c:pt>
                <c:pt idx="490">
                  <c:v>2.7926948861058928E-4</c:v>
                </c:pt>
                <c:pt idx="491">
                  <c:v>2.7946349311096724E-4</c:v>
                </c:pt>
                <c:pt idx="492">
                  <c:v>2.7965763238348363E-4</c:v>
                </c:pt>
                <c:pt idx="493">
                  <c:v>2.7985190651972649E-4</c:v>
                </c:pt>
                <c:pt idx="494">
                  <c:v>2.8004631561745605E-4</c:v>
                </c:pt>
                <c:pt idx="495">
                  <c:v>2.8024085976839197E-4</c:v>
                </c:pt>
                <c:pt idx="496">
                  <c:v>2.8043553906431336E-4</c:v>
                </c:pt>
                <c:pt idx="497">
                  <c:v>2.8063035360318431E-4</c:v>
                </c:pt>
                <c:pt idx="498">
                  <c:v>2.8082530347691581E-4</c:v>
                </c:pt>
                <c:pt idx="499">
                  <c:v>2.8102038877747819E-4</c:v>
                </c:pt>
                <c:pt idx="500">
                  <c:v>2.8121560960304011E-4</c:v>
                </c:pt>
                <c:pt idx="501">
                  <c:v>2.8141096604570399E-4</c:v>
                </c:pt>
                <c:pt idx="502">
                  <c:v>2.8160645819763218E-4</c:v>
                </c:pt>
                <c:pt idx="503">
                  <c:v>2.8180208615719785E-4</c:v>
                </c:pt>
                <c:pt idx="504">
                  <c:v>2.8199785001669573E-4</c:v>
                </c:pt>
                <c:pt idx="505">
                  <c:v>2.8219374986848022E-4</c:v>
                </c:pt>
                <c:pt idx="506">
                  <c:v>2.8238978581112973E-4</c:v>
                </c:pt>
                <c:pt idx="507">
                  <c:v>2.8258595793713138E-4</c:v>
                </c:pt>
                <c:pt idx="508">
                  <c:v>2.8278226634108984E-4</c:v>
                </c:pt>
                <c:pt idx="509">
                  <c:v>2.829787111156164E-4</c:v>
                </c:pt>
                <c:pt idx="510">
                  <c:v>2.8317529235956368E-4</c:v>
                </c:pt>
                <c:pt idx="511">
                  <c:v>2.8337201016567608E-4</c:v>
                </c:pt>
                <c:pt idx="512">
                  <c:v>2.8356886462675815E-4</c:v>
                </c:pt>
                <c:pt idx="513">
                  <c:v>2.8376585584186857E-4</c:v>
                </c:pt>
                <c:pt idx="514">
                  <c:v>2.8396298390394515E-4</c:v>
                </c:pt>
                <c:pt idx="515">
                  <c:v>2.8416024890598604E-4</c:v>
                </c:pt>
                <c:pt idx="516">
                  <c:v>2.8435765094725649E-4</c:v>
                </c:pt>
                <c:pt idx="517">
                  <c:v>2.8455519012088819E-4</c:v>
                </c:pt>
                <c:pt idx="518">
                  <c:v>2.8475286652007313E-4</c:v>
                </c:pt>
                <c:pt idx="519">
                  <c:v>2.8495068024428366E-4</c:v>
                </c:pt>
                <c:pt idx="520">
                  <c:v>2.8514863138684563E-4</c:v>
                </c:pt>
                <c:pt idx="521">
                  <c:v>2.8534672004114538E-4</c:v>
                </c:pt>
                <c:pt idx="522">
                  <c:v>2.8554494630686277E-4</c:v>
                </c:pt>
                <c:pt idx="523">
                  <c:v>2.8574331027751823E-4</c:v>
                </c:pt>
                <c:pt idx="524">
                  <c:v>2.8594181204877344E-4</c:v>
                </c:pt>
                <c:pt idx="525">
                  <c:v>2.861404517142746E-4</c:v>
                </c:pt>
                <c:pt idx="526">
                  <c:v>2.8633922937397862E-4</c:v>
                </c:pt>
                <c:pt idx="527">
                  <c:v>2.8653814512166623E-4</c:v>
                </c:pt>
                <c:pt idx="528">
                  <c:v>2.8673719905117888E-4</c:v>
                </c:pt>
                <c:pt idx="529">
                  <c:v>2.8693639126268209E-4</c:v>
                </c:pt>
                <c:pt idx="530">
                  <c:v>2.8713572185015202E-4</c:v>
                </c:pt>
                <c:pt idx="531">
                  <c:v>2.8733519090762586E-4</c:v>
                </c:pt>
                <c:pt idx="532">
                  <c:v>2.8753479853547802E-4</c:v>
                </c:pt>
                <c:pt idx="533">
                  <c:v>2.8773454482788072E-4</c:v>
                </c:pt>
                <c:pt idx="534">
                  <c:v>2.8793442987906724E-4</c:v>
                </c:pt>
                <c:pt idx="535">
                  <c:v>2.8813445378962123E-4</c:v>
                </c:pt>
                <c:pt idx="536">
                  <c:v>2.8833461665391137E-4</c:v>
                </c:pt>
                <c:pt idx="537">
                  <c:v>2.885349185684668E-4</c:v>
                </c:pt>
                <c:pt idx="538">
                  <c:v>2.8873535962778294E-4</c:v>
                </c:pt>
                <c:pt idx="539">
                  <c:v>2.8893593993272327E-4</c:v>
                </c:pt>
                <c:pt idx="540">
                  <c:v>2.8913665957791893E-4</c:v>
                </c:pt>
                <c:pt idx="541">
                  <c:v>2.8933751865806238E-4</c:v>
                </c:pt>
                <c:pt idx="542">
                  <c:v>2.8953851727422746E-4</c:v>
                </c:pt>
                <c:pt idx="543">
                  <c:v>2.8973965552124271E-4</c:v>
                </c:pt>
                <c:pt idx="544">
                  <c:v>2.8994093349399795E-4</c:v>
                </c:pt>
                <c:pt idx="545">
                  <c:v>2.9014235129377794E-4</c:v>
                </c:pt>
                <c:pt idx="546">
                  <c:v>2.9034390901560891E-4</c:v>
                </c:pt>
                <c:pt idx="547">
                  <c:v>2.9054560675457862E-4</c:v>
                </c:pt>
                <c:pt idx="548">
                  <c:v>2.9074744461218306E-4</c:v>
                </c:pt>
                <c:pt idx="549">
                  <c:v>2.9094942268364653E-4</c:v>
                </c:pt>
                <c:pt idx="550">
                  <c:v>2.9115154106425527E-4</c:v>
                </c:pt>
                <c:pt idx="551">
                  <c:v>2.9135379985571676E-4</c:v>
                </c:pt>
                <c:pt idx="552">
                  <c:v>2.9155619915345403E-4</c:v>
                </c:pt>
                <c:pt idx="553">
                  <c:v>2.9175873905507482E-4</c:v>
                </c:pt>
                <c:pt idx="554">
                  <c:v>2.9196141965613025E-4</c:v>
                </c:pt>
                <c:pt idx="555">
                  <c:v>2.9216424105861082E-4</c:v>
                </c:pt>
                <c:pt idx="556">
                  <c:v>2.9236720335820498E-4</c:v>
                </c:pt>
                <c:pt idx="557">
                  <c:v>2.9257030665066317E-4</c:v>
                </c:pt>
                <c:pt idx="558">
                  <c:v>2.9277355103818863E-4</c:v>
                </c:pt>
                <c:pt idx="559">
                  <c:v>2.9297693661666923E-4</c:v>
                </c:pt>
                <c:pt idx="560">
                  <c:v>2.9318046348205523E-4</c:v>
                </c:pt>
                <c:pt idx="561">
                  <c:v>2.9338413173676288E-4</c:v>
                </c:pt>
                <c:pt idx="562">
                  <c:v>2.9358794147688017E-4</c:v>
                </c:pt>
                <c:pt idx="563">
                  <c:v>2.9379189279855742E-4</c:v>
                </c:pt>
                <c:pt idx="564">
                  <c:v>2.9399598580442444E-4</c:v>
                </c:pt>
                <c:pt idx="565">
                  <c:v>2.9420022059076966E-4</c:v>
                </c:pt>
                <c:pt idx="566">
                  <c:v>2.9440459725394385E-4</c:v>
                </c:pt>
                <c:pt idx="567">
                  <c:v>2.946091158967909E-4</c:v>
                </c:pt>
                <c:pt idx="568">
                  <c:v>2.9481377661580004E-4</c:v>
                </c:pt>
                <c:pt idx="569">
                  <c:v>2.950185795096695E-4</c:v>
                </c:pt>
                <c:pt idx="570">
                  <c:v>2.9522352467501812E-4</c:v>
                </c:pt>
                <c:pt idx="571">
                  <c:v>2.9542861221497585E-4</c:v>
                </c:pt>
                <c:pt idx="572">
                  <c:v>2.9563384222630032E-4</c:v>
                </c:pt>
                <c:pt idx="573">
                  <c:v>2.9583921480581181E-4</c:v>
                </c:pt>
                <c:pt idx="574">
                  <c:v>2.9604473005685538E-4</c:v>
                </c:pt>
                <c:pt idx="575">
                  <c:v>2.9625038807639038E-4</c:v>
                </c:pt>
                <c:pt idx="576">
                  <c:v>2.9645618896143912E-4</c:v>
                </c:pt>
                <c:pt idx="577">
                  <c:v>2.966621328155621E-4</c:v>
                </c:pt>
                <c:pt idx="578">
                  <c:v>2.9686821973592096E-4</c:v>
                </c:pt>
                <c:pt idx="579">
                  <c:v>2.9707444981974025E-4</c:v>
                </c:pt>
                <c:pt idx="580">
                  <c:v>2.9728082317079653E-4</c:v>
                </c:pt>
                <c:pt idx="581">
                  <c:v>2.9748733988645403E-4</c:v>
                </c:pt>
                <c:pt idx="582">
                  <c:v>2.9769400006630605E-4</c:v>
                </c:pt>
                <c:pt idx="583">
                  <c:v>2.9790080380784762E-4</c:v>
                </c:pt>
                <c:pt idx="584">
                  <c:v>2.9810775121514395E-4</c:v>
                </c:pt>
                <c:pt idx="585">
                  <c:v>2.9831484238583013E-4</c:v>
                </c:pt>
                <c:pt idx="586">
                  <c:v>2.9852207741760446E-4</c:v>
                </c:pt>
                <c:pt idx="587">
                  <c:v>2.9872945641474928E-4</c:v>
                </c:pt>
                <c:pt idx="588">
                  <c:v>2.9893697947510316E-4</c:v>
                </c:pt>
                <c:pt idx="589">
                  <c:v>2.991446466965682E-4</c:v>
                </c:pt>
                <c:pt idx="590">
                  <c:v>2.9935245818364415E-4</c:v>
                </c:pt>
                <c:pt idx="591">
                  <c:v>2.9956041403437377E-4</c:v>
                </c:pt>
                <c:pt idx="592">
                  <c:v>2.9976851434686328E-4</c:v>
                </c:pt>
                <c:pt idx="593">
                  <c:v>2.9997675922583035E-4</c:v>
                </c:pt>
                <c:pt idx="594">
                  <c:v>3.0018514876952221E-4</c:v>
                </c:pt>
                <c:pt idx="595">
                  <c:v>3.0039368307624962E-4</c:v>
                </c:pt>
                <c:pt idx="596">
                  <c:v>3.0060236225094877E-4</c:v>
                </c:pt>
                <c:pt idx="597">
                  <c:v>3.008111863920717E-4</c:v>
                </c:pt>
                <c:pt idx="598">
                  <c:v>3.0102015560032444E-4</c:v>
                </c:pt>
                <c:pt idx="599">
                  <c:v>3.0122926997429132E-4</c:v>
                </c:pt>
                <c:pt idx="600">
                  <c:v>3.0143852961920039E-4</c:v>
                </c:pt>
                <c:pt idx="601">
                  <c:v>3.0164793463377754E-4</c:v>
                </c:pt>
                <c:pt idx="602">
                  <c:v>3.018574851168126E-4</c:v>
                </c:pt>
                <c:pt idx="603">
                  <c:v>3.0206718117375318E-4</c:v>
                </c:pt>
                <c:pt idx="604">
                  <c:v>3.0227702290353095E-4</c:v>
                </c:pt>
                <c:pt idx="605">
                  <c:v>3.0248701040514186E-4</c:v>
                </c:pt>
                <c:pt idx="606">
                  <c:v>3.0269714378425338E-4</c:v>
                </c:pt>
                <c:pt idx="607">
                  <c:v>3.029074231400035E-4</c:v>
                </c:pt>
                <c:pt idx="608">
                  <c:v>3.0311784857159471E-4</c:v>
                </c:pt>
                <c:pt idx="609">
                  <c:v>3.033284201849147E-4</c:v>
                </c:pt>
                <c:pt idx="610">
                  <c:v>3.0353913807930837E-4</c:v>
                </c:pt>
                <c:pt idx="611">
                  <c:v>3.0375000235418497E-4</c:v>
                </c:pt>
                <c:pt idx="612">
                  <c:v>3.0396101311565309E-4</c:v>
                </c:pt>
                <c:pt idx="613">
                  <c:v>3.0417217046326483E-4</c:v>
                </c:pt>
                <c:pt idx="614">
                  <c:v>3.0438347449885137E-4</c:v>
                </c:pt>
                <c:pt idx="615">
                  <c:v>3.0459492532209861E-4</c:v>
                </c:pt>
                <c:pt idx="616">
                  <c:v>3.048065230394102E-4</c:v>
                </c:pt>
                <c:pt idx="617">
                  <c:v>3.0501826775061519E-4</c:v>
                </c:pt>
                <c:pt idx="618">
                  <c:v>3.0523015955560726E-4</c:v>
                </c:pt>
                <c:pt idx="619">
                  <c:v>3.0544219856101199E-4</c:v>
                </c:pt>
                <c:pt idx="620">
                  <c:v>3.0565438486686655E-4</c:v>
                </c:pt>
                <c:pt idx="621">
                  <c:v>3.0586671857327306E-4</c:v>
                </c:pt>
                <c:pt idx="622">
                  <c:v>3.0607919978707941E-4</c:v>
                </c:pt>
                <c:pt idx="623">
                  <c:v>3.0629182860853144E-4</c:v>
                </c:pt>
                <c:pt idx="624">
                  <c:v>3.0650460513794001E-4</c:v>
                </c:pt>
                <c:pt idx="625">
                  <c:v>3.0671752948237583E-4</c:v>
                </c:pt>
                <c:pt idx="626">
                  <c:v>3.0693060174229381E-4</c:v>
                </c:pt>
                <c:pt idx="627">
                  <c:v>3.0714382202044868E-4</c:v>
                </c:pt>
                <c:pt idx="628">
                  <c:v>3.0735719041743032E-4</c:v>
                </c:pt>
                <c:pt idx="629">
                  <c:v>3.0757070704060739E-4</c:v>
                </c:pt>
                <c:pt idx="630">
                  <c:v>3.0778437199071413E-4</c:v>
                </c:pt>
                <c:pt idx="631">
                  <c:v>3.0799818536855018E-4</c:v>
                </c:pt>
                <c:pt idx="632">
                  <c:v>3.0821214728170808E-4</c:v>
                </c:pt>
                <c:pt idx="633">
                  <c:v>3.0842625783113225E-4</c:v>
                </c:pt>
                <c:pt idx="634">
                  <c:v>3.0864051711783244E-4</c:v>
                </c:pt>
                <c:pt idx="635">
                  <c:v>3.0885492524962568E-4</c:v>
                </c:pt>
                <c:pt idx="636">
                  <c:v>3.0906948232766683E-4</c:v>
                </c:pt>
                <c:pt idx="637">
                  <c:v>3.0928418845317635E-4</c:v>
                </c:pt>
                <c:pt idx="638">
                  <c:v>3.0949904373419609E-4</c:v>
                </c:pt>
                <c:pt idx="639">
                  <c:v>3.0971404827209189E-4</c:v>
                </c:pt>
                <c:pt idx="640">
                  <c:v>3.0992920216829531E-4</c:v>
                </c:pt>
                <c:pt idx="641">
                  <c:v>3.1014450553107354E-4</c:v>
                </c:pt>
                <c:pt idx="642">
                  <c:v>3.1035995846200373E-4</c:v>
                </c:pt>
                <c:pt idx="643">
                  <c:v>3.1057556106498879E-4</c:v>
                </c:pt>
                <c:pt idx="644">
                  <c:v>3.1079131344174249E-4</c:v>
                </c:pt>
                <c:pt idx="645">
                  <c:v>3.1100721570083298E-4</c:v>
                </c:pt>
                <c:pt idx="646">
                  <c:v>3.1122326794412019E-4</c:v>
                </c:pt>
                <c:pt idx="647">
                  <c:v>3.1143947027352991E-4</c:v>
                </c:pt>
                <c:pt idx="648">
                  <c:v>3.116558227978569E-4</c:v>
                </c:pt>
                <c:pt idx="649">
                  <c:v>3.1187232561917332E-4</c:v>
                </c:pt>
                <c:pt idx="650">
                  <c:v>3.1208897883961762E-4</c:v>
                </c:pt>
                <c:pt idx="651">
                  <c:v>3.1230578256821138E-4</c:v>
                </c:pt>
                <c:pt idx="652">
                  <c:v>3.1252273690723974E-4</c:v>
                </c:pt>
                <c:pt idx="653">
                  <c:v>3.1273984195905415E-4</c:v>
                </c:pt>
                <c:pt idx="654">
                  <c:v>3.129570978329035E-4</c:v>
                </c:pt>
                <c:pt idx="655">
                  <c:v>3.1317450463128624E-4</c:v>
                </c:pt>
                <c:pt idx="656">
                  <c:v>3.1339206245676725E-4</c:v>
                </c:pt>
                <c:pt idx="657">
                  <c:v>3.1360977141882336E-4</c:v>
                </c:pt>
                <c:pt idx="658">
                  <c:v>3.1382763162016673E-4</c:v>
                </c:pt>
                <c:pt idx="659">
                  <c:v>3.1404564316586111E-4</c:v>
                </c:pt>
                <c:pt idx="660">
                  <c:v>3.1426380615875673E-4</c:v>
                </c:pt>
                <c:pt idx="661">
                  <c:v>3.1448212070863486E-4</c:v>
                </c:pt>
                <c:pt idx="662">
                  <c:v>3.1470058691849336E-4</c:v>
                </c:pt>
                <c:pt idx="663">
                  <c:v>3.1491920489139702E-4</c:v>
                </c:pt>
                <c:pt idx="664">
                  <c:v>3.1513797473735599E-4</c:v>
                </c:pt>
                <c:pt idx="665">
                  <c:v>3.1535689655958307E-4</c:v>
                </c:pt>
                <c:pt idx="666">
                  <c:v>3.1557597046135783E-4</c:v>
                </c:pt>
                <c:pt idx="667">
                  <c:v>3.1579519655291994E-4</c:v>
                </c:pt>
                <c:pt idx="668">
                  <c:v>3.1601457493769737E-4</c:v>
                </c:pt>
                <c:pt idx="669">
                  <c:v>3.1623410571918518E-4</c:v>
                </c:pt>
                <c:pt idx="670">
                  <c:v>3.1645378900785288E-4</c:v>
                </c:pt>
                <c:pt idx="671">
                  <c:v>3.166736249073442E-4</c:v>
                </c:pt>
                <c:pt idx="672">
                  <c:v>3.1689361352367566E-4</c:v>
                </c:pt>
                <c:pt idx="673">
                  <c:v>3.1711375496063014E-4</c:v>
                </c:pt>
                <c:pt idx="674">
                  <c:v>3.1733404932898454E-4</c:v>
                </c:pt>
                <c:pt idx="675">
                  <c:v>3.1755449673267079E-4</c:v>
                </c:pt>
                <c:pt idx="676">
                  <c:v>3.1777509727568822E-4</c:v>
                </c:pt>
                <c:pt idx="677">
                  <c:v>3.1799585106904478E-4</c:v>
                </c:pt>
                <c:pt idx="678">
                  <c:v>3.1821675821688914E-4</c:v>
                </c:pt>
                <c:pt idx="679">
                  <c:v>3.1843781882343758E-4</c:v>
                </c:pt>
                <c:pt idx="680">
                  <c:v>3.1865903299992945E-4</c:v>
                </c:pt>
                <c:pt idx="681">
                  <c:v>3.1888040085073066E-4</c:v>
                </c:pt>
                <c:pt idx="682">
                  <c:v>3.191019224802748E-4</c:v>
                </c:pt>
                <c:pt idx="683">
                  <c:v>3.1932359800003327E-4</c:v>
                </c:pt>
                <c:pt idx="684">
                  <c:v>3.1954542751458967E-4</c:v>
                </c:pt>
                <c:pt idx="685">
                  <c:v>3.197674111285953E-4</c:v>
                </c:pt>
                <c:pt idx="686">
                  <c:v>3.1998954895375411E-4</c:v>
                </c:pt>
                <c:pt idx="687">
                  <c:v>3.2021184109486768E-4</c:v>
                </c:pt>
                <c:pt idx="688">
                  <c:v>3.2043428765913721E-4</c:v>
                </c:pt>
                <c:pt idx="689">
                  <c:v>3.2065688875150506E-4</c:v>
                </c:pt>
                <c:pt idx="690">
                  <c:v>3.2087964448398586E-4</c:v>
                </c:pt>
                <c:pt idx="691">
                  <c:v>3.2110255496167284E-4</c:v>
                </c:pt>
                <c:pt idx="692">
                  <c:v>3.2132562028972726E-4</c:v>
                </c:pt>
                <c:pt idx="693">
                  <c:v>3.2154884058039739E-4</c:v>
                </c:pt>
                <c:pt idx="694">
                  <c:v>3.2177221593899559E-4</c:v>
                </c:pt>
                <c:pt idx="695">
                  <c:v>3.2199574647090245E-4</c:v>
                </c:pt>
                <c:pt idx="696">
                  <c:v>3.2221943228860026E-4</c:v>
                </c:pt>
                <c:pt idx="697">
                  <c:v>3.2244327349762115E-4</c:v>
                </c:pt>
                <c:pt idx="698">
                  <c:v>3.2266727020356537E-4</c:v>
                </c:pt>
                <c:pt idx="699">
                  <c:v>3.2289142251914988E-4</c:v>
                </c:pt>
                <c:pt idx="700">
                  <c:v>3.2311573055012681E-4</c:v>
                </c:pt>
                <c:pt idx="701">
                  <c:v>3.2334019440231665E-4</c:v>
                </c:pt>
                <c:pt idx="702">
                  <c:v>3.2356481418867154E-4</c:v>
                </c:pt>
                <c:pt idx="703">
                  <c:v>3.23789590015164E-4</c:v>
                </c:pt>
                <c:pt idx="704">
                  <c:v>3.2401452199019284E-4</c:v>
                </c:pt>
                <c:pt idx="705">
                  <c:v>3.2423961021987315E-4</c:v>
                </c:pt>
                <c:pt idx="706">
                  <c:v>3.2446485481747104E-4</c:v>
                </c:pt>
                <c:pt idx="707">
                  <c:v>3.2469025588925389E-4</c:v>
                </c:pt>
                <c:pt idx="708">
                  <c:v>3.2491581354155802E-4</c:v>
                </c:pt>
                <c:pt idx="709">
                  <c:v>3.2514152788788584E-4</c:v>
                </c:pt>
                <c:pt idx="710">
                  <c:v>3.2536739903472629E-4</c:v>
                </c:pt>
                <c:pt idx="711">
                  <c:v>3.2559342708863746E-4</c:v>
                </c:pt>
                <c:pt idx="712">
                  <c:v>3.258196121633585E-4</c:v>
                </c:pt>
                <c:pt idx="713">
                  <c:v>3.2604595436560045E-4</c:v>
                </c:pt>
                <c:pt idx="714">
                  <c:v>3.262724538021436E-4</c:v>
                </c:pt>
                <c:pt idx="715">
                  <c:v>3.2649911058696423E-4</c:v>
                </c:pt>
                <c:pt idx="716">
                  <c:v>3.2672592482699606E-4</c:v>
                </c:pt>
                <c:pt idx="717">
                  <c:v>3.2695289663162088E-4</c:v>
                </c:pt>
                <c:pt idx="718">
                  <c:v>3.2718002610791601E-4</c:v>
                </c:pt>
                <c:pt idx="719">
                  <c:v>3.2740731337017485E-4</c:v>
                </c:pt>
                <c:pt idx="720">
                  <c:v>3.2763475852562842E-4</c:v>
                </c:pt>
                <c:pt idx="721">
                  <c:v>3.2786236168157737E-4</c:v>
                </c:pt>
                <c:pt idx="722">
                  <c:v>3.2809012295255342E-4</c:v>
                </c:pt>
                <c:pt idx="723">
                  <c:v>3.283180424460113E-4</c:v>
                </c:pt>
                <c:pt idx="724">
                  <c:v>3.2854612026947535E-4</c:v>
                </c:pt>
                <c:pt idx="725">
                  <c:v>3.2877435653771617E-4</c:v>
                </c:pt>
                <c:pt idx="726">
                  <c:v>3.2900275135841261E-4</c:v>
                </c:pt>
                <c:pt idx="727">
                  <c:v>3.2923130483931322E-4</c:v>
                </c:pt>
                <c:pt idx="728">
                  <c:v>3.29460017095428E-4</c:v>
                </c:pt>
                <c:pt idx="729">
                  <c:v>3.2968888823466027E-4</c:v>
                </c:pt>
                <c:pt idx="730">
                  <c:v>3.2991791836498339E-4</c:v>
                </c:pt>
                <c:pt idx="731">
                  <c:v>3.3014710760164719E-4</c:v>
                </c:pt>
                <c:pt idx="732">
                  <c:v>3.3037645605278002E-4</c:v>
                </c:pt>
                <c:pt idx="733">
                  <c:v>3.306059638289859E-4</c:v>
                </c:pt>
                <c:pt idx="734">
                  <c:v>3.3083563103853851E-4</c:v>
                </c:pt>
                <c:pt idx="735">
                  <c:v>3.3106545779700822E-4</c:v>
                </c:pt>
                <c:pt idx="736">
                  <c:v>3.3129544421282419E-4</c:v>
                </c:pt>
                <c:pt idx="737">
                  <c:v>3.3152559039448601E-4</c:v>
                </c:pt>
                <c:pt idx="738">
                  <c:v>3.3175589645780495E-4</c:v>
                </c:pt>
                <c:pt idx="739">
                  <c:v>3.3198636251143639E-4</c:v>
                </c:pt>
                <c:pt idx="740">
                  <c:v>3.3221698866410602E-4</c:v>
                </c:pt>
                <c:pt idx="741">
                  <c:v>3.3244777503186685E-4</c:v>
                </c:pt>
                <c:pt idx="742">
                  <c:v>3.3267872172360074E-4</c:v>
                </c:pt>
                <c:pt idx="743">
                  <c:v>3.329098288482602E-4</c:v>
                </c:pt>
                <c:pt idx="744">
                  <c:v>3.3314109652214023E-4</c:v>
                </c:pt>
                <c:pt idx="745">
                  <c:v>3.3337252485434973E-4</c:v>
                </c:pt>
                <c:pt idx="746">
                  <c:v>3.336041139540685E-4</c:v>
                </c:pt>
                <c:pt idx="747">
                  <c:v>3.3383586393783397E-4</c:v>
                </c:pt>
                <c:pt idx="748">
                  <c:v>3.3406777491498273E-4</c:v>
                </c:pt>
                <c:pt idx="749">
                  <c:v>3.342998469973545E-4</c:v>
                </c:pt>
                <c:pt idx="750">
                  <c:v>3.3453208029443279E-4</c:v>
                </c:pt>
                <c:pt idx="751">
                  <c:v>3.347644749230792E-4</c:v>
                </c:pt>
                <c:pt idx="752">
                  <c:v>3.3499703099293442E-4</c:v>
                </c:pt>
                <c:pt idx="753">
                  <c:v>3.3522974861371018E-4</c:v>
                </c:pt>
                <c:pt idx="754">
                  <c:v>3.3546262790251185E-4</c:v>
                </c:pt>
                <c:pt idx="755">
                  <c:v>3.3569566896920875E-4</c:v>
                </c:pt>
                <c:pt idx="756">
                  <c:v>3.3592887192374147E-4</c:v>
                </c:pt>
                <c:pt idx="757">
                  <c:v>3.3616223688345956E-4</c:v>
                </c:pt>
                <c:pt idx="758">
                  <c:v>3.3639576395846151E-4</c:v>
                </c:pt>
                <c:pt idx="759">
                  <c:v>3.3662945325891718E-4</c:v>
                </c:pt>
                <c:pt idx="760">
                  <c:v>3.3686330490242082E-4</c:v>
                </c:pt>
                <c:pt idx="761">
                  <c:v>3.3709731899930057E-4</c:v>
                </c:pt>
                <c:pt idx="762">
                  <c:v>3.3733149566241038E-4</c:v>
                </c:pt>
                <c:pt idx="763">
                  <c:v>3.3756583500222666E-4</c:v>
                </c:pt>
                <c:pt idx="764">
                  <c:v>3.3780033713667071E-4</c:v>
                </c:pt>
                <c:pt idx="765">
                  <c:v>3.3803500217637755E-4</c:v>
                </c:pt>
                <c:pt idx="766">
                  <c:v>3.3826983023205388E-4</c:v>
                </c:pt>
                <c:pt idx="767">
                  <c:v>3.3850482142186705E-4</c:v>
                </c:pt>
                <c:pt idx="768">
                  <c:v>3.3873997585668274E-4</c:v>
                </c:pt>
                <c:pt idx="769">
                  <c:v>3.3897529364743855E-4</c:v>
                </c:pt>
                <c:pt idx="770">
                  <c:v>3.3921077491254819E-4</c:v>
                </c:pt>
                <c:pt idx="771">
                  <c:v>3.3944641976310863E-4</c:v>
                </c:pt>
                <c:pt idx="772">
                  <c:v>3.3968222831028887E-4</c:v>
                </c:pt>
                <c:pt idx="773">
                  <c:v>3.399182006727495E-4</c:v>
                </c:pt>
                <c:pt idx="774">
                  <c:v>3.4015433696181919E-4</c:v>
                </c:pt>
                <c:pt idx="775">
                  <c:v>3.4039063728889878E-4</c:v>
                </c:pt>
                <c:pt idx="776">
                  <c:v>3.4062710177289635E-4</c:v>
                </c:pt>
                <c:pt idx="777">
                  <c:v>3.4086373052537278E-4</c:v>
                </c:pt>
                <c:pt idx="778">
                  <c:v>3.4110052366044297E-4</c:v>
                </c:pt>
                <c:pt idx="779">
                  <c:v>3.4133748128981761E-4</c:v>
                </c:pt>
                <c:pt idx="780">
                  <c:v>3.4157460353273565E-4</c:v>
                </c:pt>
                <c:pt idx="781">
                  <c:v>3.4181189050106815E-4</c:v>
                </c:pt>
                <c:pt idx="782">
                  <c:v>3.4204934230675876E-4</c:v>
                </c:pt>
                <c:pt idx="783">
                  <c:v>3.4228695906929514E-4</c:v>
                </c:pt>
                <c:pt idx="784">
                  <c:v>3.4252474090078173E-4</c:v>
                </c:pt>
                <c:pt idx="785">
                  <c:v>3.427626879133955E-4</c:v>
                </c:pt>
                <c:pt idx="786">
                  <c:v>3.4300080022687342E-4</c:v>
                </c:pt>
                <c:pt idx="787">
                  <c:v>3.4323907795355356E-4</c:v>
                </c:pt>
                <c:pt idx="788">
                  <c:v>3.4347752120584705E-4</c:v>
                </c:pt>
                <c:pt idx="789">
                  <c:v>3.4371613010374038E-4</c:v>
                </c:pt>
                <c:pt idx="790">
                  <c:v>3.4395490475980608E-4</c:v>
                </c:pt>
                <c:pt idx="791">
                  <c:v>3.4419384528668956E-4</c:v>
                </c:pt>
                <c:pt idx="792">
                  <c:v>3.4443295180462761E-4</c:v>
                </c:pt>
                <c:pt idx="793">
                  <c:v>3.446722244264275E-4</c:v>
                </c:pt>
                <c:pt idx="794">
                  <c:v>3.4491166326747923E-4</c:v>
                </c:pt>
                <c:pt idx="795">
                  <c:v>3.4515126844074151E-4</c:v>
                </c:pt>
                <c:pt idx="796">
                  <c:v>3.4539104006678562E-4</c:v>
                </c:pt>
                <c:pt idx="797">
                  <c:v>3.4563097825873263E-4</c:v>
                </c:pt>
                <c:pt idx="798">
                  <c:v>3.4587108312977692E-4</c:v>
                </c:pt>
                <c:pt idx="799">
                  <c:v>3.4611135480074111E-4</c:v>
                </c:pt>
                <c:pt idx="800">
                  <c:v>3.4635179338498223E-4</c:v>
                </c:pt>
                <c:pt idx="801">
                  <c:v>3.4659239899593065E-4</c:v>
                </c:pt>
                <c:pt idx="802">
                  <c:v>3.4683317175466112E-4</c:v>
                </c:pt>
                <c:pt idx="803">
                  <c:v>3.4707411177476691E-4</c:v>
                </c:pt>
                <c:pt idx="804">
                  <c:v>3.4731521916991513E-4</c:v>
                </c:pt>
                <c:pt idx="805">
                  <c:v>3.4755649406143283E-4</c:v>
                </c:pt>
                <c:pt idx="806">
                  <c:v>3.4779793656315033E-4</c:v>
                </c:pt>
                <c:pt idx="807">
                  <c:v>3.4803954679150408E-4</c:v>
                </c:pt>
                <c:pt idx="808">
                  <c:v>3.4828132486047715E-4</c:v>
                </c:pt>
                <c:pt idx="809">
                  <c:v>3.4852327089173428E-4</c:v>
                </c:pt>
                <c:pt idx="810">
                  <c:v>3.4876538499942233E-4</c:v>
                </c:pt>
                <c:pt idx="811">
                  <c:v>3.4900766729776227E-4</c:v>
                </c:pt>
                <c:pt idx="812">
                  <c:v>3.4925011790867236E-4</c:v>
                </c:pt>
                <c:pt idx="813">
                  <c:v>3.4949273694653761E-4</c:v>
                </c:pt>
                <c:pt idx="814">
                  <c:v>3.4973552452581715E-4</c:v>
                </c:pt>
                <c:pt idx="815">
                  <c:v>3.4997848076868357E-4</c:v>
                </c:pt>
                <c:pt idx="816">
                  <c:v>3.5022160578976048E-4</c:v>
                </c:pt>
                <c:pt idx="817">
                  <c:v>3.5046489970374557E-4</c:v>
                </c:pt>
                <c:pt idx="818">
                  <c:v>3.5070836263306635E-4</c:v>
                </c:pt>
                <c:pt idx="819">
                  <c:v>3.5095199469258531E-4</c:v>
                </c:pt>
                <c:pt idx="820">
                  <c:v>3.5119579599723953E-4</c:v>
                </c:pt>
                <c:pt idx="821">
                  <c:v>3.5143976666971171E-4</c:v>
                </c:pt>
                <c:pt idx="822">
                  <c:v>3.5168390682510404E-4</c:v>
                </c:pt>
                <c:pt idx="823">
                  <c:v>3.5192821658115372E-4</c:v>
                </c:pt>
                <c:pt idx="824">
                  <c:v>3.5217269605311764E-4</c:v>
                </c:pt>
                <c:pt idx="825">
                  <c:v>3.5241734536401966E-4</c:v>
                </c:pt>
                <c:pt idx="826">
                  <c:v>3.5266216462928222E-4</c:v>
                </c:pt>
                <c:pt idx="827">
                  <c:v>3.5290715396440228E-4</c:v>
                </c:pt>
                <c:pt idx="828">
                  <c:v>3.5315231349266046E-4</c:v>
                </c:pt>
                <c:pt idx="829">
                  <c:v>3.5339764332971977E-4</c:v>
                </c:pt>
                <c:pt idx="830">
                  <c:v>3.536431435913182E-4</c:v>
                </c:pt>
                <c:pt idx="831">
                  <c:v>3.5388881440099338E-4</c:v>
                </c:pt>
                <c:pt idx="832">
                  <c:v>3.5413465587464949E-4</c:v>
                </c:pt>
                <c:pt idx="833">
                  <c:v>3.5438066812826593E-4</c:v>
                </c:pt>
                <c:pt idx="834">
                  <c:v>3.5462685128563804E-4</c:v>
                </c:pt>
                <c:pt idx="835">
                  <c:v>3.5487320546291162E-4</c:v>
                </c:pt>
                <c:pt idx="836">
                  <c:v>3.5511973077630805E-4</c:v>
                </c:pt>
                <c:pt idx="837">
                  <c:v>3.5536642734988072E-4</c:v>
                </c:pt>
                <c:pt idx="838">
                  <c:v>3.5561329530001779E-4</c:v>
                </c:pt>
                <c:pt idx="839">
                  <c:v>3.5586033474577206E-4</c:v>
                </c:pt>
                <c:pt idx="840">
                  <c:v>3.5610754580368815E-4</c:v>
                </c:pt>
                <c:pt idx="841">
                  <c:v>3.5635492859816453E-4</c:v>
                </c:pt>
                <c:pt idx="842">
                  <c:v>3.5660248324591309E-4</c:v>
                </c:pt>
                <c:pt idx="843">
                  <c:v>3.5685020986372143E-4</c:v>
                </c:pt>
                <c:pt idx="844">
                  <c:v>3.5709810857624758E-4</c:v>
                </c:pt>
                <c:pt idx="845">
                  <c:v>3.5734617950044671E-4</c:v>
                </c:pt>
                <c:pt idx="846">
                  <c:v>3.575944227533501E-4</c:v>
                </c:pt>
                <c:pt idx="847">
                  <c:v>3.5784283845987557E-4</c:v>
                </c:pt>
                <c:pt idx="848">
                  <c:v>3.5809142673722249E-4</c:v>
                </c:pt>
                <c:pt idx="849">
                  <c:v>3.5834018770266587E-4</c:v>
                </c:pt>
                <c:pt idx="850">
                  <c:v>3.5858912148138434E-4</c:v>
                </c:pt>
                <c:pt idx="851">
                  <c:v>3.5883822819082149E-4</c:v>
                </c:pt>
                <c:pt idx="852">
                  <c:v>3.5908750795110979E-4</c:v>
                </c:pt>
                <c:pt idx="853">
                  <c:v>3.5933696087985065E-4</c:v>
                </c:pt>
                <c:pt idx="854">
                  <c:v>3.5958658710257078E-4</c:v>
                </c:pt>
                <c:pt idx="855">
                  <c:v>3.5983638673704044E-4</c:v>
                </c:pt>
                <c:pt idx="856">
                  <c:v>3.6008635990110639E-4</c:v>
                </c:pt>
                <c:pt idx="857">
                  <c:v>3.6033650672055701E-4</c:v>
                </c:pt>
                <c:pt idx="858">
                  <c:v>3.6058682731340824E-4</c:v>
                </c:pt>
                <c:pt idx="859">
                  <c:v>3.6083732179775259E-4</c:v>
                </c:pt>
                <c:pt idx="860">
                  <c:v>3.610879902996408E-4</c:v>
                </c:pt>
                <c:pt idx="861">
                  <c:v>3.6133883293733494E-4</c:v>
                </c:pt>
                <c:pt idx="862">
                  <c:v>3.6158984982917372E-4</c:v>
                </c:pt>
                <c:pt idx="863">
                  <c:v>3.6184104110147081E-4</c:v>
                </c:pt>
                <c:pt idx="864">
                  <c:v>3.6209240687273494E-4</c:v>
                </c:pt>
                <c:pt idx="865">
                  <c:v>3.6234394726155164E-4</c:v>
                </c:pt>
                <c:pt idx="866">
                  <c:v>3.6259566239449793E-4</c:v>
                </c:pt>
                <c:pt idx="867">
                  <c:v>3.6284755239032973E-4</c:v>
                </c:pt>
                <c:pt idx="868">
                  <c:v>3.6309961737052176E-4</c:v>
                </c:pt>
                <c:pt idx="869">
                  <c:v>3.6335185745398936E-4</c:v>
                </c:pt>
                <c:pt idx="870">
                  <c:v>3.6360427276766177E-4</c:v>
                </c:pt>
                <c:pt idx="871">
                  <c:v>3.6385686343062514E-4</c:v>
                </c:pt>
                <c:pt idx="872">
                  <c:v>3.6410962956204284E-4</c:v>
                </c:pt>
                <c:pt idx="873">
                  <c:v>3.6436257128910887E-4</c:v>
                </c:pt>
                <c:pt idx="874">
                  <c:v>3.646156887311576E-4</c:v>
                </c:pt>
                <c:pt idx="875">
                  <c:v>3.6486898200760107E-4</c:v>
                </c:pt>
                <c:pt idx="876">
                  <c:v>3.651224512458984E-4</c:v>
                </c:pt>
                <c:pt idx="877">
                  <c:v>3.6537609656563298E-4</c:v>
                </c:pt>
                <c:pt idx="878">
                  <c:v>3.6562991808646576E-4</c:v>
                </c:pt>
                <c:pt idx="879">
                  <c:v>3.6588391593612171E-4</c:v>
                </c:pt>
                <c:pt idx="880">
                  <c:v>3.6613809023443365E-4</c:v>
                </c:pt>
                <c:pt idx="881">
                  <c:v>3.6639244110131205E-4</c:v>
                </c:pt>
                <c:pt idx="882">
                  <c:v>3.6664696866474823E-4</c:v>
                </c:pt>
                <c:pt idx="883">
                  <c:v>3.6690167304482499E-4</c:v>
                </c:pt>
                <c:pt idx="884">
                  <c:v>3.6715655436437422E-4</c:v>
                </c:pt>
                <c:pt idx="885">
                  <c:v>3.6741161274364E-4</c:v>
                </c:pt>
                <c:pt idx="886">
                  <c:v>3.676668483109697E-4</c:v>
                </c:pt>
                <c:pt idx="887">
                  <c:v>3.6792226118678007E-4</c:v>
                </c:pt>
                <c:pt idx="888">
                  <c:v>3.6817785149156586E-4</c:v>
                </c:pt>
                <c:pt idx="889">
                  <c:v>3.684336193539422E-4</c:v>
                </c:pt>
                <c:pt idx="890">
                  <c:v>3.6868956489457687E-4</c:v>
                </c:pt>
                <c:pt idx="891">
                  <c:v>3.6894568823421606E-4</c:v>
                </c:pt>
                <c:pt idx="892">
                  <c:v>3.6920198950174301E-4</c:v>
                </c:pt>
                <c:pt idx="893">
                  <c:v>3.6945846881807716E-4</c:v>
                </c:pt>
                <c:pt idx="894">
                  <c:v>3.6971512630421655E-4</c:v>
                </c:pt>
                <c:pt idx="895">
                  <c:v>3.6997196208931319E-4</c:v>
                </c:pt>
                <c:pt idx="896">
                  <c:v>3.7022897629453876E-4</c:v>
                </c:pt>
                <c:pt idx="897">
                  <c:v>3.7048616904383915E-4</c:v>
                </c:pt>
                <c:pt idx="898">
                  <c:v>3.7074354045854888E-4</c:v>
                </c:pt>
                <c:pt idx="899">
                  <c:v>3.7100109066817927E-4</c:v>
                </c:pt>
                <c:pt idx="900">
                  <c:v>3.7125881979423902E-4</c:v>
                </c:pt>
                <c:pt idx="901">
                  <c:v>3.7151672795831571E-4</c:v>
                </c:pt>
                <c:pt idx="902">
                  <c:v>3.7177481529019078E-4</c:v>
                </c:pt>
                <c:pt idx="903">
                  <c:v>3.7203308191162632E-4</c:v>
                </c:pt>
                <c:pt idx="904">
                  <c:v>3.722915279444635E-4</c:v>
                </c:pt>
                <c:pt idx="905">
                  <c:v>3.7255015351875432E-4</c:v>
                </c:pt>
                <c:pt idx="906">
                  <c:v>3.7280895875651491E-4</c:v>
                </c:pt>
                <c:pt idx="907">
                  <c:v>3.730679437798405E-4</c:v>
                </c:pt>
                <c:pt idx="908">
                  <c:v>3.7332710871905439E-4</c:v>
                </c:pt>
                <c:pt idx="909">
                  <c:v>3.7358645369642708E-4</c:v>
                </c:pt>
                <c:pt idx="910">
                  <c:v>3.7384597883430846E-4</c:v>
                </c:pt>
                <c:pt idx="911">
                  <c:v>3.7410568426329355E-4</c:v>
                </c:pt>
                <c:pt idx="912">
                  <c:v>3.74365570105908E-4</c:v>
                </c:pt>
                <c:pt idx="913">
                  <c:v>3.7462563648748247E-4</c:v>
                </c:pt>
                <c:pt idx="914">
                  <c:v>3.7488588353070719E-4</c:v>
                </c:pt>
                <c:pt idx="915">
                  <c:v>3.7514631136654054E-4</c:v>
                </c:pt>
                <c:pt idx="916">
                  <c:v>3.7540692011784883E-4</c:v>
                </c:pt>
                <c:pt idx="917">
                  <c:v>3.7566770990757808E-4</c:v>
                </c:pt>
                <c:pt idx="918">
                  <c:v>3.7592868086695985E-4</c:v>
                </c:pt>
                <c:pt idx="919">
                  <c:v>3.7618983311911674E-4</c:v>
                </c:pt>
                <c:pt idx="920">
                  <c:v>3.7645116678725114E-4</c:v>
                </c:pt>
                <c:pt idx="921">
                  <c:v>3.7671268200286821E-4</c:v>
                </c:pt>
                <c:pt idx="922">
                  <c:v>3.7697437888934733E-4</c:v>
                </c:pt>
                <c:pt idx="923">
                  <c:v>3.7723625757014797E-4</c:v>
                </c:pt>
                <c:pt idx="924">
                  <c:v>3.7749831817704947E-4</c:v>
                </c:pt>
                <c:pt idx="925">
                  <c:v>3.7776056083368851E-4</c:v>
                </c:pt>
                <c:pt idx="926">
                  <c:v>3.7802298566378192E-4</c:v>
                </c:pt>
                <c:pt idx="927">
                  <c:v>3.7828559279938408E-4</c:v>
                </c:pt>
                <c:pt idx="928">
                  <c:v>3.7854838236438937E-4</c:v>
                </c:pt>
                <c:pt idx="929">
                  <c:v>3.7881135448552899E-4</c:v>
                </c:pt>
                <c:pt idx="930">
                  <c:v>3.7907450928686384E-4</c:v>
                </c:pt>
                <c:pt idx="931">
                  <c:v>3.7933784690081558E-4</c:v>
                </c:pt>
                <c:pt idx="932">
                  <c:v>3.796013674516233E-4</c:v>
                </c:pt>
                <c:pt idx="933">
                  <c:v>3.7986507106360672E-4</c:v>
                </c:pt>
                <c:pt idx="934">
                  <c:v>3.8012895786946368E-4</c:v>
                </c:pt>
                <c:pt idx="935">
                  <c:v>3.803930279936923E-4</c:v>
                </c:pt>
                <c:pt idx="936">
                  <c:v>3.8065728156087169E-4</c:v>
                </c:pt>
                <c:pt idx="937">
                  <c:v>3.8092171870397626E-4</c:v>
                </c:pt>
                <c:pt idx="938">
                  <c:v>3.8118633954776392E-4</c:v>
                </c:pt>
                <c:pt idx="939">
                  <c:v>3.814511442170735E-4</c:v>
                </c:pt>
                <c:pt idx="940">
                  <c:v>3.8171613284515679E-4</c:v>
                </c:pt>
                <c:pt idx="941">
                  <c:v>3.8198130555703192E-4</c:v>
                </c:pt>
                <c:pt idx="942">
                  <c:v>3.8224666248057917E-4</c:v>
                </c:pt>
                <c:pt idx="943">
                  <c:v>3.8251220374098464E-4</c:v>
                </c:pt>
                <c:pt idx="944">
                  <c:v>3.8277792947187078E-4</c:v>
                </c:pt>
                <c:pt idx="945">
                  <c:v>3.830438397986035E-4</c:v>
                </c:pt>
                <c:pt idx="946">
                  <c:v>3.8330993484662982E-4</c:v>
                </c:pt>
                <c:pt idx="947">
                  <c:v>3.8357621474985093E-4</c:v>
                </c:pt>
                <c:pt idx="948">
                  <c:v>3.838426796338941E-4</c:v>
                </c:pt>
                <c:pt idx="949">
                  <c:v>3.8410932962446817E-4</c:v>
                </c:pt>
                <c:pt idx="950">
                  <c:v>3.8437616485575342E-4</c:v>
                </c:pt>
                <c:pt idx="951">
                  <c:v>3.8464318545363915E-4</c:v>
                </c:pt>
                <c:pt idx="952">
                  <c:v>3.8491039154409633E-4</c:v>
                </c:pt>
                <c:pt idx="953">
                  <c:v>3.8517778326158515E-4</c:v>
                </c:pt>
                <c:pt idx="954">
                  <c:v>3.8544536073225743E-4</c:v>
                </c:pt>
                <c:pt idx="955">
                  <c:v>3.8571312408234681E-4</c:v>
                </c:pt>
                <c:pt idx="956">
                  <c:v>3.8598107344659394E-4</c:v>
                </c:pt>
                <c:pt idx="957">
                  <c:v>3.862492089514137E-4</c:v>
                </c:pt>
                <c:pt idx="958">
                  <c:v>3.8651753072611536E-4</c:v>
                </c:pt>
                <c:pt idx="959">
                  <c:v>3.8678603889728358E-4</c:v>
                </c:pt>
                <c:pt idx="960">
                  <c:v>3.8705473360003387E-4</c:v>
                </c:pt>
                <c:pt idx="961">
                  <c:v>3.8732361496113276E-4</c:v>
                </c:pt>
                <c:pt idx="962">
                  <c:v>3.8759268310742905E-4</c:v>
                </c:pt>
                <c:pt idx="963">
                  <c:v>3.8786193817431989E-4</c:v>
                </c:pt>
                <c:pt idx="964">
                  <c:v>3.8813138028883628E-4</c:v>
                </c:pt>
                <c:pt idx="965">
                  <c:v>3.8840100957809149E-4</c:v>
                </c:pt>
                <c:pt idx="966">
                  <c:v>3.8867082617776512E-4</c:v>
                </c:pt>
                <c:pt idx="967">
                  <c:v>3.8894083021515303E-4</c:v>
                </c:pt>
                <c:pt idx="968">
                  <c:v>3.8921102181763362E-4</c:v>
                </c:pt>
                <c:pt idx="969">
                  <c:v>3.8948140112116944E-4</c:v>
                </c:pt>
                <c:pt idx="970">
                  <c:v>3.8975196825332184E-4</c:v>
                </c:pt>
                <c:pt idx="971">
                  <c:v>3.9002272334173483E-4</c:v>
                </c:pt>
                <c:pt idx="972">
                  <c:v>3.9029366652265456E-4</c:v>
                </c:pt>
                <c:pt idx="973">
                  <c:v>3.9056479792390835E-4</c:v>
                </c:pt>
                <c:pt idx="974">
                  <c:v>3.9083611767625018E-4</c:v>
                </c:pt>
                <c:pt idx="975">
                  <c:v>3.9110762590767917E-4</c:v>
                </c:pt>
                <c:pt idx="976">
                  <c:v>3.913793227548204E-4</c:v>
                </c:pt>
                <c:pt idx="977">
                  <c:v>3.9165120834585676E-4</c:v>
                </c:pt>
                <c:pt idx="978">
                  <c:v>3.9192328280905441E-4</c:v>
                </c:pt>
                <c:pt idx="979">
                  <c:v>3.9219554628132326E-4</c:v>
                </c:pt>
                <c:pt idx="980">
                  <c:v>3.9246799889111367E-4</c:v>
                </c:pt>
                <c:pt idx="981">
                  <c:v>3.9274064076695906E-4</c:v>
                </c:pt>
                <c:pt idx="982">
                  <c:v>3.9301347204605513E-4</c:v>
                </c:pt>
                <c:pt idx="983">
                  <c:v>3.9328649285711993E-4</c:v>
                </c:pt>
                <c:pt idx="984">
                  <c:v>3.9355970332895506E-4</c:v>
                </c:pt>
                <c:pt idx="985">
                  <c:v>3.9383310359904222E-4</c:v>
                </c:pt>
                <c:pt idx="986">
                  <c:v>3.9410669379636804E-4</c:v>
                </c:pt>
                <c:pt idx="987">
                  <c:v>3.9438047405287215E-4</c:v>
                </c:pt>
                <c:pt idx="988">
                  <c:v>3.9465444449771449E-4</c:v>
                </c:pt>
                <c:pt idx="989">
                  <c:v>3.9492860526875917E-4</c:v>
                </c:pt>
                <c:pt idx="990">
                  <c:v>3.9520295649535155E-4</c:v>
                </c:pt>
                <c:pt idx="991">
                  <c:v>3.9547749830692088E-4</c:v>
                </c:pt>
                <c:pt idx="992">
                  <c:v>3.9575223084161874E-4</c:v>
                </c:pt>
                <c:pt idx="993">
                  <c:v>3.9602715422906032E-4</c:v>
                </c:pt>
                <c:pt idx="994">
                  <c:v>3.963022685989448E-4</c:v>
                </c:pt>
                <c:pt idx="995">
                  <c:v>3.9657757408971187E-4</c:v>
                </c:pt>
                <c:pt idx="996">
                  <c:v>3.9685307083124692E-4</c:v>
                </c:pt>
                <c:pt idx="997">
                  <c:v>3.9712875895351972E-4</c:v>
                </c:pt>
                <c:pt idx="998">
                  <c:v>3.9740463859525867E-4</c:v>
                </c:pt>
                <c:pt idx="999">
                  <c:v>3.9768070988662006E-4</c:v>
                </c:pt>
                <c:pt idx="1000">
                  <c:v>3.979569729578447E-4</c:v>
                </c:pt>
                <c:pt idx="1001">
                  <c:v>3.9823342794795025E-4</c:v>
                </c:pt>
                <c:pt idx="1002">
                  <c:v>3.9851007498736449E-4</c:v>
                </c:pt>
                <c:pt idx="1003">
                  <c:v>3.9878691420950138E-4</c:v>
                </c:pt>
                <c:pt idx="1004">
                  <c:v>3.9906394574496385E-4</c:v>
                </c:pt>
                <c:pt idx="1005">
                  <c:v>3.993411697331564E-4</c:v>
                </c:pt>
                <c:pt idx="1006">
                  <c:v>3.9961858630486953E-4</c:v>
                </c:pt>
                <c:pt idx="1007">
                  <c:v>3.9989619559097875E-4</c:v>
                </c:pt>
                <c:pt idx="1008">
                  <c:v>4.0017399773117912E-4</c:v>
                </c:pt>
                <c:pt idx="1009">
                  <c:v>4.0045199285653399E-4</c:v>
                </c:pt>
                <c:pt idx="1010">
                  <c:v>4.0073018109819175E-4</c:v>
                </c:pt>
                <c:pt idx="1011">
                  <c:v>4.0100856259613884E-4</c:v>
                </c:pt>
                <c:pt idx="1012">
                  <c:v>4.0128713748171195E-4</c:v>
                </c:pt>
                <c:pt idx="1013">
                  <c:v>4.015659058863329E-4</c:v>
                </c:pt>
                <c:pt idx="1014">
                  <c:v>4.0184486795028017E-4</c:v>
                </c:pt>
                <c:pt idx="1015">
                  <c:v>4.0212402380516434E-4</c:v>
                </c:pt>
                <c:pt idx="1016">
                  <c:v>4.024033735826813E-4</c:v>
                </c:pt>
                <c:pt idx="1017">
                  <c:v>4.0268291742340202E-4</c:v>
                </c:pt>
                <c:pt idx="1018">
                  <c:v>4.0296265545921163E-4</c:v>
                </c:pt>
                <c:pt idx="1019">
                  <c:v>4.0324258782501463E-4</c:v>
                </c:pt>
                <c:pt idx="1020">
                  <c:v>4.0352271465287325E-4</c:v>
                </c:pt>
                <c:pt idx="1021">
                  <c:v>4.0380303608374948E-4</c:v>
                </c:pt>
                <c:pt idx="1022">
                  <c:v>4.040835522498953E-4</c:v>
                </c:pt>
                <c:pt idx="1023">
                  <c:v>4.0436426328364829E-4</c:v>
                </c:pt>
                <c:pt idx="1024">
                  <c:v>4.0464516932626452E-4</c:v>
                </c:pt>
                <c:pt idx="1025">
                  <c:v>4.0492627051027163E-4</c:v>
                </c:pt>
                <c:pt idx="1026">
                  <c:v>4.0520756696828334E-4</c:v>
                </c:pt>
                <c:pt idx="1027">
                  <c:v>4.0548905884185026E-4</c:v>
                </c:pt>
                <c:pt idx="1028">
                  <c:v>4.0577074626377643E-4</c:v>
                </c:pt>
                <c:pt idx="1029">
                  <c:v>4.0605262936695206E-4</c:v>
                </c:pt>
                <c:pt idx="1030">
                  <c:v>4.0633470829322296E-4</c:v>
                </c:pt>
                <c:pt idx="1031">
                  <c:v>4.0661698317567022E-4</c:v>
                </c:pt>
                <c:pt idx="1032">
                  <c:v>4.0689945415042176E-4</c:v>
                </c:pt>
                <c:pt idx="1033">
                  <c:v>4.0718212135073747E-4</c:v>
                </c:pt>
                <c:pt idx="1034">
                  <c:v>4.0746498491885764E-4</c:v>
                </c:pt>
                <c:pt idx="1035">
                  <c:v>4.0774804498823367E-4</c:v>
                </c:pt>
                <c:pt idx="1036">
                  <c:v>4.0803130169240315E-4</c:v>
                </c:pt>
                <c:pt idx="1037">
                  <c:v>4.0831475517390324E-4</c:v>
                </c:pt>
                <c:pt idx="1038">
                  <c:v>4.0859840556646337E-4</c:v>
                </c:pt>
                <c:pt idx="1039">
                  <c:v>4.0888225300389995E-4</c:v>
                </c:pt>
                <c:pt idx="1040">
                  <c:v>4.0916629762904715E-4</c:v>
                </c:pt>
                <c:pt idx="1041">
                  <c:v>4.0945053957591347E-4</c:v>
                </c:pt>
                <c:pt idx="1042">
                  <c:v>4.0973497897859424E-4</c:v>
                </c:pt>
                <c:pt idx="1043">
                  <c:v>4.100196159802216E-4</c:v>
                </c:pt>
                <c:pt idx="1044">
                  <c:v>4.1030445071508348E-4</c:v>
                </c:pt>
                <c:pt idx="1045">
                  <c:v>4.1058948331755492E-4</c:v>
                </c:pt>
                <c:pt idx="1046">
                  <c:v>4.1087471393106654E-4</c:v>
                </c:pt>
                <c:pt idx="1047">
                  <c:v>4.1116014269018637E-4</c:v>
                </c:pt>
                <c:pt idx="1048">
                  <c:v>4.1144576973256325E-4</c:v>
                </c:pt>
                <c:pt idx="1049">
                  <c:v>4.1173159519294601E-4</c:v>
                </c:pt>
                <c:pt idx="1050">
                  <c:v>4.1201761921516431E-4</c:v>
                </c:pt>
                <c:pt idx="1051">
                  <c:v>4.1230384193416034E-4</c:v>
                </c:pt>
                <c:pt idx="1052">
                  <c:v>4.1259026348496405E-4</c:v>
                </c:pt>
                <c:pt idx="1053">
                  <c:v>4.1287688401170488E-4</c:v>
                </c:pt>
                <c:pt idx="1054">
                  <c:v>4.1316370364960671E-4</c:v>
                </c:pt>
                <c:pt idx="1055">
                  <c:v>4.1345072253398083E-4</c:v>
                </c:pt>
                <c:pt idx="1056">
                  <c:v>4.137379408092575E-4</c:v>
                </c:pt>
                <c:pt idx="1057">
                  <c:v>4.1402535861094237E-4</c:v>
                </c:pt>
                <c:pt idx="1058">
                  <c:v>4.1431297607462907E-4</c:v>
                </c:pt>
                <c:pt idx="1059">
                  <c:v>4.1460079334504905E-4</c:v>
                </c:pt>
                <c:pt idx="1060">
                  <c:v>4.1488881055799055E-4</c:v>
                </c:pt>
                <c:pt idx="1061">
                  <c:v>4.1517702784933002E-4</c:v>
                </c:pt>
                <c:pt idx="1062">
                  <c:v>4.1546544536410059E-4</c:v>
                </c:pt>
                <c:pt idx="1063">
                  <c:v>4.1575406323837391E-4</c:v>
                </c:pt>
                <c:pt idx="1064">
                  <c:v>4.1604288161133676E-4</c:v>
                </c:pt>
                <c:pt idx="1065">
                  <c:v>4.163319006192435E-4</c:v>
                </c:pt>
                <c:pt idx="1066">
                  <c:v>4.1662112040753078E-4</c:v>
                </c:pt>
                <c:pt idx="1067">
                  <c:v>4.1691054111264866E-4</c:v>
                </c:pt>
                <c:pt idx="1068">
                  <c:v>4.1720016287113558E-4</c:v>
                </c:pt>
                <c:pt idx="1069">
                  <c:v>4.1748998582873153E-4</c:v>
                </c:pt>
                <c:pt idx="1070">
                  <c:v>4.1778001012217109E-4</c:v>
                </c:pt>
                <c:pt idx="1071">
                  <c:v>4.1807023588827754E-4</c:v>
                </c:pt>
                <c:pt idx="1072">
                  <c:v>4.183606632730947E-4</c:v>
                </c:pt>
                <c:pt idx="1073">
                  <c:v>4.1865129241364243E-4</c:v>
                </c:pt>
                <c:pt idx="1074">
                  <c:v>4.1894212344702929E-4</c:v>
                </c:pt>
                <c:pt idx="1075">
                  <c:v>4.1923315651960373E-4</c:v>
                </c:pt>
                <c:pt idx="1076">
                  <c:v>4.1952439176867127E-4</c:v>
                </c:pt>
                <c:pt idx="1077">
                  <c:v>4.1981582933468104E-4</c:v>
                </c:pt>
                <c:pt idx="1078">
                  <c:v>4.2010746935512299E-4</c:v>
                </c:pt>
                <c:pt idx="1079">
                  <c:v>4.2039931197675271E-4</c:v>
                </c:pt>
                <c:pt idx="1080">
                  <c:v>4.206913573372576E-4</c:v>
                </c:pt>
                <c:pt idx="1081">
                  <c:v>4.2098360557441439E-4</c:v>
                </c:pt>
                <c:pt idx="1082">
                  <c:v>4.2127605683528479E-4</c:v>
                </c:pt>
                <c:pt idx="1083">
                  <c:v>4.2156871125784324E-4</c:v>
                </c:pt>
                <c:pt idx="1084">
                  <c:v>4.2186156898015395E-4</c:v>
                </c:pt>
                <c:pt idx="1085">
                  <c:v>4.2215463014958512E-4</c:v>
                </c:pt>
                <c:pt idx="1086">
                  <c:v>4.2244789490439912E-4</c:v>
                </c:pt>
                <c:pt idx="1087">
                  <c:v>4.22741363382948E-4</c:v>
                </c:pt>
                <c:pt idx="1088">
                  <c:v>4.2303503573290735E-4</c:v>
                </c:pt>
                <c:pt idx="1089">
                  <c:v>4.2332891209282786E-4</c:v>
                </c:pt>
                <c:pt idx="1090">
                  <c:v>4.2362299260135009E-4</c:v>
                </c:pt>
                <c:pt idx="1091">
                  <c:v>4.2391727740645761E-4</c:v>
                </c:pt>
                <c:pt idx="1092">
                  <c:v>4.2421176664699016E-4</c:v>
                </c:pt>
                <c:pt idx="1093">
                  <c:v>4.2450646046496597E-4</c:v>
                </c:pt>
                <c:pt idx="1094">
                  <c:v>4.2480135899941129E-4</c:v>
                </c:pt>
                <c:pt idx="1095">
                  <c:v>4.2509646239872139E-4</c:v>
                </c:pt>
                <c:pt idx="1096">
                  <c:v>4.2539177080212201E-4</c:v>
                </c:pt>
                <c:pt idx="1097">
                  <c:v>4.2568728434892939E-4</c:v>
                </c:pt>
                <c:pt idx="1098">
                  <c:v>4.2598300318784821E-4</c:v>
                </c:pt>
                <c:pt idx="1099">
                  <c:v>4.2627892745839468E-4</c:v>
                </c:pt>
                <c:pt idx="1100">
                  <c:v>4.2657505730017546E-4</c:v>
                </c:pt>
                <c:pt idx="1101">
                  <c:v>4.2687139286220539E-4</c:v>
                </c:pt>
                <c:pt idx="1102">
                  <c:v>4.2716793428429164E-4</c:v>
                </c:pt>
                <c:pt idx="1103">
                  <c:v>4.2746468170633202E-4</c:v>
                </c:pt>
                <c:pt idx="1104">
                  <c:v>4.2776163527765218E-4</c:v>
                </c:pt>
                <c:pt idx="1105">
                  <c:v>4.2805879513835087E-4</c:v>
                </c:pt>
                <c:pt idx="1106">
                  <c:v>4.2835616142861756E-4</c:v>
                </c:pt>
                <c:pt idx="1107">
                  <c:v>4.2865373429808943E-4</c:v>
                </c:pt>
                <c:pt idx="1108">
                  <c:v>4.2895151388715733E-4</c:v>
                </c:pt>
                <c:pt idx="1109">
                  <c:v>4.2924950033942634E-4</c:v>
                </c:pt>
                <c:pt idx="1110">
                  <c:v>4.2954769379547605E-4</c:v>
                </c:pt>
                <c:pt idx="1111">
                  <c:v>4.2984609440535978E-4</c:v>
                </c:pt>
                <c:pt idx="1112">
                  <c:v>4.3014470230985885E-4</c:v>
                </c:pt>
                <c:pt idx="1113">
                  <c:v>4.3044351764984603E-4</c:v>
                </c:pt>
                <c:pt idx="1114">
                  <c:v>4.3074254057568753E-4</c:v>
                </c:pt>
                <c:pt idx="1115">
                  <c:v>4.3104177122845838E-4</c:v>
                </c:pt>
                <c:pt idx="1116">
                  <c:v>4.3134120974932508E-4</c:v>
                </c:pt>
                <c:pt idx="1117">
                  <c:v>4.3164085628896742E-4</c:v>
                </c:pt>
                <c:pt idx="1118">
                  <c:v>4.319407109887547E-4</c:v>
                </c:pt>
                <c:pt idx="1119">
                  <c:v>4.3224077399014771E-4</c:v>
                </c:pt>
                <c:pt idx="1120">
                  <c:v>4.3254104544414063E-4</c:v>
                </c:pt>
                <c:pt idx="1121">
                  <c:v>4.3284152549239742E-4</c:v>
                </c:pt>
                <c:pt idx="1122">
                  <c:v>4.3314221427982557E-4</c:v>
                </c:pt>
                <c:pt idx="1123">
                  <c:v>4.3344311194827947E-4</c:v>
                </c:pt>
                <c:pt idx="1124">
                  <c:v>4.3374421864917316E-4</c:v>
                </c:pt>
                <c:pt idx="1125">
                  <c:v>4.3404553452456478E-4</c:v>
                </c:pt>
                <c:pt idx="1126">
                  <c:v>4.3434705971660457E-4</c:v>
                </c:pt>
                <c:pt idx="1127">
                  <c:v>4.3464879437702232E-4</c:v>
                </c:pt>
                <c:pt idx="1128">
                  <c:v>4.3495073864817255E-4</c:v>
                </c:pt>
                <c:pt idx="1129">
                  <c:v>4.3525289267250179E-4</c:v>
                </c:pt>
                <c:pt idx="1130">
                  <c:v>4.3555525660205635E-4</c:v>
                </c:pt>
                <c:pt idx="1131">
                  <c:v>4.3585783057948756E-4</c:v>
                </c:pt>
                <c:pt idx="1132">
                  <c:v>4.3616061474753917E-4</c:v>
                </c:pt>
                <c:pt idx="1133">
                  <c:v>4.3646360925857447E-4</c:v>
                </c:pt>
                <c:pt idx="1134">
                  <c:v>4.3676681425554233E-4</c:v>
                </c:pt>
                <c:pt idx="1135">
                  <c:v>4.3707022988148409E-4</c:v>
                </c:pt>
                <c:pt idx="1136">
                  <c:v>4.37373856289081E-4</c:v>
                </c:pt>
                <c:pt idx="1137">
                  <c:v>4.376776936215798E-4</c:v>
                </c:pt>
                <c:pt idx="1138">
                  <c:v>4.3798174202550711E-4</c:v>
                </c:pt>
                <c:pt idx="1139">
                  <c:v>4.3828600164430223E-4</c:v>
                </c:pt>
                <c:pt idx="1140">
                  <c:v>4.3859047263107093E-4</c:v>
                </c:pt>
                <c:pt idx="1141">
                  <c:v>4.3889515512945867E-4</c:v>
                </c:pt>
                <c:pt idx="1142">
                  <c:v>4.3920004928320387E-4</c:v>
                </c:pt>
                <c:pt idx="1143">
                  <c:v>4.3950515524573161E-4</c:v>
                </c:pt>
                <c:pt idx="1144">
                  <c:v>4.3981047316098691E-4</c:v>
                </c:pt>
                <c:pt idx="1145">
                  <c:v>4.4011600317300797E-4</c:v>
                </c:pt>
                <c:pt idx="1146">
                  <c:v>4.4042174543553988E-4</c:v>
                </c:pt>
                <c:pt idx="1147">
                  <c:v>4.4072770009282781E-4</c:v>
                </c:pt>
                <c:pt idx="1148">
                  <c:v>4.4103386728921036E-4</c:v>
                </c:pt>
                <c:pt idx="1149">
                  <c:v>4.4134024717875324E-4</c:v>
                </c:pt>
                <c:pt idx="1150">
                  <c:v>4.4164683990600241E-4</c:v>
                </c:pt>
                <c:pt idx="1151">
                  <c:v>4.4195364561559758E-4</c:v>
                </c:pt>
                <c:pt idx="1152">
                  <c:v>4.4226066446192579E-4</c:v>
                </c:pt>
                <c:pt idx="1153">
                  <c:v>4.4256789658983432E-4</c:v>
                </c:pt>
                <c:pt idx="1154">
                  <c:v>4.4287534214748696E-4</c:v>
                </c:pt>
                <c:pt idx="1155">
                  <c:v>4.4318300127992564E-4</c:v>
                </c:pt>
                <c:pt idx="1156">
                  <c:v>4.4349087414196687E-4</c:v>
                </c:pt>
                <c:pt idx="1157">
                  <c:v>4.4379896087886093E-4</c:v>
                </c:pt>
                <c:pt idx="1158">
                  <c:v>4.4410726163595228E-4</c:v>
                </c:pt>
                <c:pt idx="1159">
                  <c:v>4.4441577656838033E-4</c:v>
                </c:pt>
                <c:pt idx="1160">
                  <c:v>4.4472450582169835E-4</c:v>
                </c:pt>
                <c:pt idx="1161">
                  <c:v>4.4503344954155384E-4</c:v>
                </c:pt>
                <c:pt idx="1162">
                  <c:v>4.4534260788340973E-4</c:v>
                </c:pt>
                <c:pt idx="1163">
                  <c:v>4.4565198099312287E-4</c:v>
                </c:pt>
                <c:pt idx="1164">
                  <c:v>4.4596156901664455E-4</c:v>
                </c:pt>
                <c:pt idx="1165">
                  <c:v>4.4627137210976188E-4</c:v>
                </c:pt>
                <c:pt idx="1166">
                  <c:v>4.4658139041863583E-4</c:v>
                </c:pt>
                <c:pt idx="1167">
                  <c:v>4.468916240927737E-4</c:v>
                </c:pt>
                <c:pt idx="1168">
                  <c:v>4.4720207327853288E-4</c:v>
                </c:pt>
                <c:pt idx="1169">
                  <c:v>4.4751273813213371E-4</c:v>
                </c:pt>
                <c:pt idx="1170">
                  <c:v>4.4782361880014385E-4</c:v>
                </c:pt>
                <c:pt idx="1171">
                  <c:v>4.4813471542922583E-4</c:v>
                </c:pt>
                <c:pt idx="1172">
                  <c:v>4.4844602817592586E-4</c:v>
                </c:pt>
                <c:pt idx="1173">
                  <c:v>4.4875755718711718E-4</c:v>
                </c:pt>
                <c:pt idx="1174">
                  <c:v>4.4906930260976821E-4</c:v>
                </c:pt>
                <c:pt idx="1175">
                  <c:v>4.4938126460075168E-4</c:v>
                </c:pt>
                <c:pt idx="1176">
                  <c:v>4.4969344330724712E-4</c:v>
                </c:pt>
                <c:pt idx="1177">
                  <c:v>4.5000583887652945E-4</c:v>
                </c:pt>
                <c:pt idx="1178">
                  <c:v>4.5031845146579856E-4</c:v>
                </c:pt>
                <c:pt idx="1179">
                  <c:v>4.5063128122254086E-4</c:v>
                </c:pt>
                <c:pt idx="1180">
                  <c:v>4.5094432829433854E-4</c:v>
                </c:pt>
                <c:pt idx="1181">
                  <c:v>4.5125759283871924E-4</c:v>
                </c:pt>
                <c:pt idx="1182">
                  <c:v>4.5157107500347701E-4</c:v>
                </c:pt>
                <c:pt idx="1183">
                  <c:v>4.5188477493978964E-4</c:v>
                </c:pt>
                <c:pt idx="1184">
                  <c:v>4.5219869279564969E-4</c:v>
                </c:pt>
                <c:pt idx="1185">
                  <c:v>4.5251282872902309E-4</c:v>
                </c:pt>
                <c:pt idx="1186">
                  <c:v>4.5282718288811496E-4</c:v>
                </c:pt>
                <c:pt idx="1187">
                  <c:v>4.5314175542122655E-4</c:v>
                </c:pt>
                <c:pt idx="1188">
                  <c:v>4.5345654648665327E-4</c:v>
                </c:pt>
                <c:pt idx="1189">
                  <c:v>4.5377155623290929E-4</c:v>
                </c:pt>
                <c:pt idx="1190">
                  <c:v>4.5408678480860512E-4</c:v>
                </c:pt>
                <c:pt idx="1191">
                  <c:v>4.5440223237236632E-4</c:v>
                </c:pt>
                <c:pt idx="1192">
                  <c:v>4.5471789907301676E-4</c:v>
                </c:pt>
                <c:pt idx="1193">
                  <c:v>4.5503378505947688E-4</c:v>
                </c:pt>
                <c:pt idx="1194">
                  <c:v>4.5534989049070312E-4</c:v>
                </c:pt>
                <c:pt idx="1195">
                  <c:v>4.556662155158296E-4</c:v>
                </c:pt>
                <c:pt idx="1196">
                  <c:v>4.5598276028408754E-4</c:v>
                </c:pt>
                <c:pt idx="1197">
                  <c:v>4.5629952495476457E-4</c:v>
                </c:pt>
                <c:pt idx="1198">
                  <c:v>4.5661650967730619E-4</c:v>
                </c:pt>
                <c:pt idx="1199">
                  <c:v>4.5693371460457915E-4</c:v>
                </c:pt>
                <c:pt idx="1200">
                  <c:v>4.5725113988622965E-4</c:v>
                </c:pt>
                <c:pt idx="1201">
                  <c:v>4.5756878568198854E-4</c:v>
                </c:pt>
                <c:pt idx="1202">
                  <c:v>4.5788665214171689E-4</c:v>
                </c:pt>
                <c:pt idx="1203">
                  <c:v>4.5820473941537293E-4</c:v>
                </c:pt>
                <c:pt idx="1204">
                  <c:v>4.5852304766302063E-4</c:v>
                </c:pt>
                <c:pt idx="1205">
                  <c:v>4.5884157703483358E-4</c:v>
                </c:pt>
                <c:pt idx="1206">
                  <c:v>4.5916032768108275E-4</c:v>
                </c:pt>
                <c:pt idx="1207">
                  <c:v>4.5947929976216593E-4</c:v>
                </c:pt>
                <c:pt idx="1208">
                  <c:v>4.597984934285699E-4</c:v>
                </c:pt>
                <c:pt idx="1209">
                  <c:v>4.6011790883087906E-4</c:v>
                </c:pt>
                <c:pt idx="1210">
                  <c:v>4.6043754612982573E-4</c:v>
                </c:pt>
                <c:pt idx="1211">
                  <c:v>4.6075740547621045E-4</c:v>
                </c:pt>
                <c:pt idx="1212">
                  <c:v>4.6107748702428646E-4</c:v>
                </c:pt>
                <c:pt idx="1213">
                  <c:v>4.6139779092505689E-4</c:v>
                </c:pt>
                <c:pt idx="1214">
                  <c:v>4.617183173397013E-4</c:v>
                </c:pt>
                <c:pt idx="1215">
                  <c:v>4.6203906641943964E-4</c:v>
                </c:pt>
                <c:pt idx="1216">
                  <c:v>4.6236003831559016E-4</c:v>
                </c:pt>
                <c:pt idx="1217">
                  <c:v>4.6268123318966836E-4</c:v>
                </c:pt>
                <c:pt idx="1218">
                  <c:v>4.6300265119320972E-4</c:v>
                </c:pt>
                <c:pt idx="1219">
                  <c:v>4.6332429247784791E-4</c:v>
                </c:pt>
                <c:pt idx="1220">
                  <c:v>4.6364615720543542E-4</c:v>
                </c:pt>
                <c:pt idx="1221">
                  <c:v>4.639682455278237E-4</c:v>
                </c:pt>
                <c:pt idx="1222">
                  <c:v>4.6429055759696265E-4</c:v>
                </c:pt>
                <c:pt idx="1223">
                  <c:v>4.6461309357504225E-4</c:v>
                </c:pt>
                <c:pt idx="1224">
                  <c:v>4.6493585361423071E-4</c:v>
                </c:pt>
                <c:pt idx="1225">
                  <c:v>4.6525883786679485E-4</c:v>
                </c:pt>
                <c:pt idx="1226">
                  <c:v>4.6558204649526286E-4</c:v>
                </c:pt>
                <c:pt idx="1227">
                  <c:v>4.6590547965212023E-4</c:v>
                </c:pt>
                <c:pt idx="1228">
                  <c:v>4.6622913749334367E-4</c:v>
                </c:pt>
                <c:pt idx="1229">
                  <c:v>4.6655302017162352E-4</c:v>
                </c:pt>
                <c:pt idx="1230">
                  <c:v>4.6687712784994009E-4</c:v>
                </c:pt>
                <c:pt idx="1231">
                  <c:v>4.6720146068120308E-4</c:v>
                </c:pt>
                <c:pt idx="1232">
                  <c:v>4.6752601881842128E-4</c:v>
                </c:pt>
                <c:pt idx="1233">
                  <c:v>4.6785080242491489E-4</c:v>
                </c:pt>
                <c:pt idx="1234">
                  <c:v>4.6817581165391252E-4</c:v>
                </c:pt>
                <c:pt idx="1235">
                  <c:v>4.6850104665874205E-4</c:v>
                </c:pt>
                <c:pt idx="1236">
                  <c:v>4.6882650760306428E-4</c:v>
                </c:pt>
                <c:pt idx="1237">
                  <c:v>4.6915219464042733E-4</c:v>
                </c:pt>
                <c:pt idx="1238">
                  <c:v>4.6947810792447899E-4</c:v>
                </c:pt>
                <c:pt idx="1239">
                  <c:v>4.6980424761922123E-4</c:v>
                </c:pt>
                <c:pt idx="1240">
                  <c:v>4.7013061387852253E-4</c:v>
                </c:pt>
                <c:pt idx="1241">
                  <c:v>4.7045720685635098E-4</c:v>
                </c:pt>
                <c:pt idx="1242">
                  <c:v>4.7078402671705063E-4</c:v>
                </c:pt>
                <c:pt idx="1243">
                  <c:v>4.7111107361481088E-4</c:v>
                </c:pt>
                <c:pt idx="1244">
                  <c:v>4.71438347707351E-4</c:v>
                </c:pt>
                <c:pt idx="1245">
                  <c:v>4.7176584914906743E-4</c:v>
                </c:pt>
                <c:pt idx="1246">
                  <c:v>4.7209357810476147E-4</c:v>
                </c:pt>
                <c:pt idx="1247">
                  <c:v>4.7242153472905129E-4</c:v>
                </c:pt>
                <c:pt idx="1248">
                  <c:v>4.7274971917665525E-4</c:v>
                </c:pt>
                <c:pt idx="1249">
                  <c:v>4.7307813161271838E-4</c:v>
                </c:pt>
                <c:pt idx="1250">
                  <c:v>4.7340677219218118E-4</c:v>
                </c:pt>
                <c:pt idx="1251">
                  <c:v>4.7373564107008485E-4</c:v>
                </c:pt>
                <c:pt idx="1252">
                  <c:v>4.7406473841191869E-4</c:v>
                </c:pt>
                <c:pt idx="1253">
                  <c:v>4.7439406437294648E-4</c:v>
                </c:pt>
                <c:pt idx="1254">
                  <c:v>4.7472361910853264E-4</c:v>
                </c:pt>
                <c:pt idx="1255">
                  <c:v>4.7505340278451166E-4</c:v>
                </c:pt>
                <c:pt idx="1256">
                  <c:v>4.7538341555647108E-4</c:v>
                </c:pt>
                <c:pt idx="1257">
                  <c:v>4.7571365758356058E-4</c:v>
                </c:pt>
                <c:pt idx="1258">
                  <c:v>4.7604412902157675E-4</c:v>
                </c:pt>
                <c:pt idx="1259">
                  <c:v>4.7637483003681543E-4</c:v>
                </c:pt>
                <c:pt idx="1260">
                  <c:v>4.7670576078529691E-4</c:v>
                </c:pt>
                <c:pt idx="1261">
                  <c:v>4.7703692142314267E-4</c:v>
                </c:pt>
                <c:pt idx="1262">
                  <c:v>4.7736831211699532E-4</c:v>
                </c:pt>
                <c:pt idx="1263">
                  <c:v>4.7769993302320063E-4</c:v>
                </c:pt>
                <c:pt idx="1264">
                  <c:v>4.7803178429820566E-4</c:v>
                </c:pt>
                <c:pt idx="1265">
                  <c:v>4.7836386610900059E-4</c:v>
                </c:pt>
                <c:pt idx="1266">
                  <c:v>4.7869617861225712E-4</c:v>
                </c:pt>
                <c:pt idx="1267">
                  <c:v>4.7902872196474861E-4</c:v>
                </c:pt>
                <c:pt idx="1268">
                  <c:v>4.7936149633381355E-4</c:v>
                </c:pt>
                <c:pt idx="1269">
                  <c:v>4.7969450187645041E-4</c:v>
                </c:pt>
                <c:pt idx="1270">
                  <c:v>4.8002773874975945E-4</c:v>
                </c:pt>
                <c:pt idx="1271">
                  <c:v>4.8036120712142814E-4</c:v>
                </c:pt>
                <c:pt idx="1272">
                  <c:v>4.806949071487824E-4</c:v>
                </c:pt>
                <c:pt idx="1273">
                  <c:v>4.8102883899275005E-4</c:v>
                </c:pt>
                <c:pt idx="1274">
                  <c:v>4.8136300281086846E-4</c:v>
                </c:pt>
                <c:pt idx="1275">
                  <c:v>4.8169739877129144E-4</c:v>
                </c:pt>
                <c:pt idx="1276">
                  <c:v>4.8203202703178249E-4</c:v>
                </c:pt>
                <c:pt idx="1277">
                  <c:v>4.8236688775020757E-4</c:v>
                </c:pt>
                <c:pt idx="1278">
                  <c:v>4.8270198109507116E-4</c:v>
                </c:pt>
                <c:pt idx="1279">
                  <c:v>4.8303730722446577E-4</c:v>
                </c:pt>
                <c:pt idx="1280">
                  <c:v>4.8337286629658658E-4</c:v>
                </c:pt>
                <c:pt idx="1281">
                  <c:v>4.8370865848028951E-4</c:v>
                </c:pt>
                <c:pt idx="1282">
                  <c:v>4.8404468393399677E-4</c:v>
                </c:pt>
                <c:pt idx="1283">
                  <c:v>4.8438094281623342E-4</c:v>
                </c:pt>
                <c:pt idx="1284">
                  <c:v>4.8471743529620751E-4</c:v>
                </c:pt>
                <c:pt idx="1285">
                  <c:v>4.850541615326718E-4</c:v>
                </c:pt>
                <c:pt idx="1286">
                  <c:v>4.8539112168448172E-4</c:v>
                </c:pt>
                <c:pt idx="1287">
                  <c:v>4.8572831592119843E-4</c:v>
                </c:pt>
                <c:pt idx="1288">
                  <c:v>4.8606574440190556E-4</c:v>
                </c:pt>
                <c:pt idx="1289">
                  <c:v>4.8640340728932911E-4</c:v>
                </c:pt>
                <c:pt idx="1290">
                  <c:v>4.8674130474276651E-4</c:v>
                </c:pt>
                <c:pt idx="1291">
                  <c:v>4.8707943693225038E-4</c:v>
                </c:pt>
                <c:pt idx="1292">
                  <c:v>4.8741780401730708E-4</c:v>
                </c:pt>
                <c:pt idx="1293">
                  <c:v>4.8775640615756618E-4</c:v>
                </c:pt>
                <c:pt idx="1294">
                  <c:v>4.88095243523415E-4</c:v>
                </c:pt>
                <c:pt idx="1295">
                  <c:v>4.8843431627471252E-4</c:v>
                </c:pt>
                <c:pt idx="1296">
                  <c:v>4.8877362457142124E-4</c:v>
                </c:pt>
                <c:pt idx="1297">
                  <c:v>4.891131685842838E-4</c:v>
                </c:pt>
                <c:pt idx="1298">
                  <c:v>4.8945294847349248E-4</c:v>
                </c:pt>
                <c:pt idx="1299">
                  <c:v>4.8979296439934355E-4</c:v>
                </c:pt>
                <c:pt idx="1300">
                  <c:v>4.9013321653293581E-4</c:v>
                </c:pt>
                <c:pt idx="1301">
                  <c:v>4.9047370503479536E-4</c:v>
                </c:pt>
                <c:pt idx="1302">
                  <c:v>4.9081443006912409E-4</c:v>
                </c:pt>
                <c:pt idx="1303">
                  <c:v>4.9115539179666408E-4</c:v>
                </c:pt>
                <c:pt idx="1304">
                  <c:v>4.9149659038898988E-4</c:v>
                </c:pt>
                <c:pt idx="1305">
                  <c:v>4.9183802600707429E-4</c:v>
                </c:pt>
                <c:pt idx="1306">
                  <c:v>4.9217969881199485E-4</c:v>
                </c:pt>
                <c:pt idx="1307">
                  <c:v>4.92521608975684E-4</c:v>
                </c:pt>
                <c:pt idx="1308">
                  <c:v>4.9286375665945012E-4</c:v>
                </c:pt>
                <c:pt idx="1309">
                  <c:v>4.9320614202470671E-4</c:v>
                </c:pt>
                <c:pt idx="1310">
                  <c:v>4.9354876524374479E-4</c:v>
                </c:pt>
                <c:pt idx="1311">
                  <c:v>4.9389162647820925E-4</c:v>
                </c:pt>
                <c:pt idx="1312">
                  <c:v>4.9423472588985004E-4</c:v>
                </c:pt>
                <c:pt idx="1313">
                  <c:v>4.9457806365131736E-4</c:v>
                </c:pt>
                <c:pt idx="1314">
                  <c:v>4.9492163992459362E-4</c:v>
                </c:pt>
                <c:pt idx="1315">
                  <c:v>4.9526545487176585E-4</c:v>
                </c:pt>
                <c:pt idx="1316">
                  <c:v>4.9560950866584452E-4</c:v>
                </c:pt>
                <c:pt idx="1317">
                  <c:v>4.9595380146914955E-4</c:v>
                </c:pt>
                <c:pt idx="1318">
                  <c:v>4.9629833344771719E-4</c:v>
                </c:pt>
                <c:pt idx="1319">
                  <c:v>4.966431047640856E-4</c:v>
                </c:pt>
                <c:pt idx="1320">
                  <c:v>4.9698811559174632E-4</c:v>
                </c:pt>
                <c:pt idx="1321">
                  <c:v>4.9733336609347084E-4</c:v>
                </c:pt>
                <c:pt idx="1322">
                  <c:v>4.9767885643213635E-4</c:v>
                </c:pt>
                <c:pt idx="1323">
                  <c:v>4.9802458678159609E-4</c:v>
                </c:pt>
                <c:pt idx="1324">
                  <c:v>4.9837055730496123E-4</c:v>
                </c:pt>
                <c:pt idx="1325">
                  <c:v>4.9871676816544842E-4</c:v>
                </c:pt>
                <c:pt idx="1326">
                  <c:v>4.9906321953727356E-4</c:v>
                </c:pt>
                <c:pt idx="1327">
                  <c:v>4.9940991158388794E-4</c:v>
                </c:pt>
                <c:pt idx="1328">
                  <c:v>4.9975684446884865E-4</c:v>
                </c:pt>
                <c:pt idx="1329">
                  <c:v>5.0010401836673502E-4</c:v>
                </c:pt>
                <c:pt idx="1330">
                  <c:v>5.0045143344133898E-4</c:v>
                </c:pt>
                <c:pt idx="1331">
                  <c:v>5.0079908985655873E-4</c:v>
                </c:pt>
                <c:pt idx="1332">
                  <c:v>5.0114698778733788E-4</c:v>
                </c:pt>
                <c:pt idx="1333">
                  <c:v>5.0149512739780999E-4</c:v>
                </c:pt>
                <c:pt idx="1334">
                  <c:v>5.0184350885586627E-4</c:v>
                </c:pt>
                <c:pt idx="1335">
                  <c:v>5.0219213232586104E-4</c:v>
                </c:pt>
                <c:pt idx="1336">
                  <c:v>5.0254099798322427E-4</c:v>
                </c:pt>
                <c:pt idx="1337">
                  <c:v>5.0289010599254621E-4</c:v>
                </c:pt>
                <c:pt idx="1338">
                  <c:v>5.0323945651852366E-4</c:v>
                </c:pt>
                <c:pt idx="1339">
                  <c:v>5.0358904973695255E-4</c:v>
                </c:pt>
                <c:pt idx="1340">
                  <c:v>5.0393888581276624E-4</c:v>
                </c:pt>
                <c:pt idx="1341">
                  <c:v>5.0428896491100524E-4</c:v>
                </c:pt>
                <c:pt idx="1342">
                  <c:v>5.0463928720783193E-4</c:v>
                </c:pt>
                <c:pt idx="1343">
                  <c:v>5.0498985286852381E-4</c:v>
                </c:pt>
                <c:pt idx="1344">
                  <c:v>5.0534066205846541E-4</c:v>
                </c:pt>
                <c:pt idx="1345">
                  <c:v>5.0569171495418663E-4</c:v>
                </c:pt>
                <c:pt idx="1346">
                  <c:v>5.0604301172130954E-4</c:v>
                </c:pt>
                <c:pt idx="1347">
                  <c:v>5.0639455252924823E-4</c:v>
                </c:pt>
                <c:pt idx="1348">
                  <c:v>5.0674633754384702E-4</c:v>
                </c:pt>
                <c:pt idx="1349">
                  <c:v>5.0709836694212706E-4</c:v>
                </c:pt>
                <c:pt idx="1350">
                  <c:v>5.0745064089017112E-4</c:v>
                </c:pt>
                <c:pt idx="1351">
                  <c:v>5.0780315955416971E-4</c:v>
                </c:pt>
                <c:pt idx="1352">
                  <c:v>5.0815592311151284E-4</c:v>
                </c:pt>
                <c:pt idx="1353">
                  <c:v>5.0850893172862965E-4</c:v>
                </c:pt>
                <c:pt idx="1354">
                  <c:v>5.0886218557205729E-4</c:v>
                </c:pt>
                <c:pt idx="1355">
                  <c:v>5.0921568481955592E-4</c:v>
                </c:pt>
                <c:pt idx="1356">
                  <c:v>5.0956942963790162E-4</c:v>
                </c:pt>
                <c:pt idx="1357">
                  <c:v>5.099234201939788E-4</c:v>
                </c:pt>
                <c:pt idx="1358">
                  <c:v>5.1027765666591832E-4</c:v>
                </c:pt>
                <c:pt idx="1359">
                  <c:v>5.1063213922084418E-4</c:v>
                </c:pt>
                <c:pt idx="1360">
                  <c:v>5.1098686802598882E-4</c:v>
                </c:pt>
                <c:pt idx="1361">
                  <c:v>5.1134184325985442E-4</c:v>
                </c:pt>
                <c:pt idx="1362">
                  <c:v>5.116970650899138E-4</c:v>
                </c:pt>
                <c:pt idx="1363">
                  <c:v>5.1205253368747359E-4</c:v>
                </c:pt>
                <c:pt idx="1364">
                  <c:v>5.1240824922023148E-4</c:v>
                </c:pt>
                <c:pt idx="1365">
                  <c:v>5.127642118671862E-4</c:v>
                </c:pt>
                <c:pt idx="1366">
                  <c:v>5.1312042179627634E-4</c:v>
                </c:pt>
                <c:pt idx="1367">
                  <c:v>5.13476879175549E-4</c:v>
                </c:pt>
                <c:pt idx="1368">
                  <c:v>5.1383358418437654E-4</c:v>
                </c:pt>
                <c:pt idx="1369">
                  <c:v>5.1419053699104753E-4</c:v>
                </c:pt>
                <c:pt idx="1370">
                  <c:v>5.145477377639597E-4</c:v>
                </c:pt>
                <c:pt idx="1371">
                  <c:v>5.1490518668285946E-4</c:v>
                </c:pt>
                <c:pt idx="1372">
                  <c:v>5.1526288391638621E-4</c:v>
                </c:pt>
                <c:pt idx="1373">
                  <c:v>5.1562082963328899E-4</c:v>
                </c:pt>
                <c:pt idx="1374">
                  <c:v>5.15979024013689E-4</c:v>
                </c:pt>
                <c:pt idx="1375">
                  <c:v>5.1633746722657748E-4</c:v>
                </c:pt>
                <c:pt idx="1376">
                  <c:v>5.1669615944105528E-4</c:v>
                </c:pt>
                <c:pt idx="1377">
                  <c:v>5.1705510083761917E-4</c:v>
                </c:pt>
                <c:pt idx="1378">
                  <c:v>5.1741429158561308E-4</c:v>
                </c:pt>
                <c:pt idx="1379">
                  <c:v>5.1777373185825761E-4</c:v>
                </c:pt>
                <c:pt idx="1380">
                  <c:v>5.1813342182512414E-4</c:v>
                </c:pt>
                <c:pt idx="1381">
                  <c:v>5.1849336166721156E-4</c:v>
                </c:pt>
                <c:pt idx="1382">
                  <c:v>5.1885355155433454E-4</c:v>
                </c:pt>
                <c:pt idx="1383">
                  <c:v>5.1921399165641804E-4</c:v>
                </c:pt>
                <c:pt idx="1384">
                  <c:v>5.1957468215483844E-4</c:v>
                </c:pt>
                <c:pt idx="1385">
                  <c:v>5.1993562321976466E-4</c:v>
                </c:pt>
                <c:pt idx="1386">
                  <c:v>5.2029681502147593E-4</c:v>
                </c:pt>
                <c:pt idx="1387">
                  <c:v>5.2065825774172685E-4</c:v>
                </c:pt>
                <c:pt idx="1388">
                  <c:v>5.2101995155104136E-4</c:v>
                </c:pt>
                <c:pt idx="1389">
                  <c:v>5.2138189662005361E-4</c:v>
                </c:pt>
                <c:pt idx="1390">
                  <c:v>5.2174409313089751E-4</c:v>
                </c:pt>
                <c:pt idx="1391">
                  <c:v>5.2210654125445233E-4</c:v>
                </c:pt>
                <c:pt idx="1392">
                  <c:v>5.2246924116550989E-4</c:v>
                </c:pt>
                <c:pt idx="1393">
                  <c:v>5.2283219303517919E-4</c:v>
                </c:pt>
                <c:pt idx="1394">
                  <c:v>5.2319539704610049E-4</c:v>
                </c:pt>
                <c:pt idx="1395">
                  <c:v>5.2355885336962868E-4</c:v>
                </c:pt>
                <c:pt idx="1396">
                  <c:v>5.2392256217722948E-4</c:v>
                </c:pt>
                <c:pt idx="1397">
                  <c:v>5.2428652365192423E-4</c:v>
                </c:pt>
                <c:pt idx="1398">
                  <c:v>5.2465073796542497E-4</c:v>
                </c:pt>
                <c:pt idx="1399">
                  <c:v>5.250152052895552E-4</c:v>
                </c:pt>
                <c:pt idx="1400">
                  <c:v>5.2537992580771768E-4</c:v>
                </c:pt>
                <c:pt idx="1401">
                  <c:v>5.2574489969198289E-4</c:v>
                </c:pt>
                <c:pt idx="1402">
                  <c:v>5.2611012711453243E-4</c:v>
                </c:pt>
                <c:pt idx="1403">
                  <c:v>5.264756082591518E-4</c:v>
                </c:pt>
                <c:pt idx="1404">
                  <c:v>5.2684134329826992E-4</c:v>
                </c:pt>
                <c:pt idx="1405">
                  <c:v>5.272073324044279E-4</c:v>
                </c:pt>
                <c:pt idx="1406">
                  <c:v>5.2757357576179429E-4</c:v>
                </c:pt>
                <c:pt idx="1407">
                  <c:v>5.2794007354315775E-4</c:v>
                </c:pt>
                <c:pt idx="1408">
                  <c:v>5.2830682592526306E-4</c:v>
                </c:pt>
                <c:pt idx="1409">
                  <c:v>5.28673833081131E-4</c:v>
                </c:pt>
                <c:pt idx="1410">
                  <c:v>5.2904109519544252E-4</c:v>
                </c:pt>
                <c:pt idx="1411">
                  <c:v>5.2940861244146699E-4</c:v>
                </c:pt>
                <c:pt idx="1412">
                  <c:v>5.2977638499258602E-4</c:v>
                </c:pt>
                <c:pt idx="1413">
                  <c:v>5.3014441303386576E-4</c:v>
                </c:pt>
                <c:pt idx="1414">
                  <c:v>5.3051269673893675E-4</c:v>
                </c:pt>
                <c:pt idx="1415">
                  <c:v>5.3088123628154259E-4</c:v>
                </c:pt>
                <c:pt idx="1416">
                  <c:v>5.3125003184713499E-4</c:v>
                </c:pt>
                <c:pt idx="1417">
                  <c:v>5.3161908360970683E-4</c:v>
                </c:pt>
                <c:pt idx="1418">
                  <c:v>5.3198839174336393E-4</c:v>
                </c:pt>
                <c:pt idx="1419">
                  <c:v>5.3235795643394475E-4</c:v>
                </c:pt>
                <c:pt idx="1420">
                  <c:v>5.3272777785580525E-4</c:v>
                </c:pt>
                <c:pt idx="1421">
                  <c:v>5.3309785618341405E-4</c:v>
                </c:pt>
                <c:pt idx="1422">
                  <c:v>5.3346819160299741E-4</c:v>
                </c:pt>
                <c:pt idx="1423">
                  <c:v>5.3383878428927471E-4</c:v>
                </c:pt>
                <c:pt idx="1424">
                  <c:v>5.3420963442096542E-4</c:v>
                </c:pt>
                <c:pt idx="1425">
                  <c:v>5.3458074217302355E-4</c:v>
                </c:pt>
                <c:pt idx="1426">
                  <c:v>5.3495210773219339E-4</c:v>
                </c:pt>
                <c:pt idx="1427">
                  <c:v>5.3532373127368048E-4</c:v>
                </c:pt>
                <c:pt idx="1428">
                  <c:v>5.3569561297280347E-4</c:v>
                </c:pt>
                <c:pt idx="1429">
                  <c:v>5.360677530166963E-4</c:v>
                </c:pt>
                <c:pt idx="1430">
                  <c:v>5.3644015158092956E-4</c:v>
                </c:pt>
                <c:pt idx="1431">
                  <c:v>5.3681280884118794E-4</c:v>
                </c:pt>
                <c:pt idx="1432">
                  <c:v>5.3718572498499535E-4</c:v>
                </c:pt>
                <c:pt idx="1433">
                  <c:v>5.3755890018828876E-4</c:v>
                </c:pt>
                <c:pt idx="1434">
                  <c:v>5.3793233462711906E-4</c:v>
                </c:pt>
                <c:pt idx="1435">
                  <c:v>5.3830602848940138E-4</c:v>
                </c:pt>
                <c:pt idx="1436">
                  <c:v>5.3867998195143946E-4</c:v>
                </c:pt>
                <c:pt idx="1437">
                  <c:v>5.3905419519357362E-4</c:v>
                </c:pt>
                <c:pt idx="1438">
                  <c:v>5.394286683923444E-4</c:v>
                </c:pt>
                <c:pt idx="1439">
                  <c:v>5.3980340173618972E-4</c:v>
                </c:pt>
                <c:pt idx="1440">
                  <c:v>5.401783954019037E-4</c:v>
                </c:pt>
                <c:pt idx="1441">
                  <c:v>5.4055364956639529E-4</c:v>
                </c:pt>
                <c:pt idx="1442">
                  <c:v>5.409291644184952E-4</c:v>
                </c:pt>
                <c:pt idx="1443">
                  <c:v>5.4130494013536641E-4</c:v>
                </c:pt>
                <c:pt idx="1444">
                  <c:v>5.4168097689428661E-4</c:v>
                </c:pt>
                <c:pt idx="1445">
                  <c:v>5.4205727488448039E-4</c:v>
                </c:pt>
                <c:pt idx="1446">
                  <c:v>5.4243383428348034E-4</c:v>
                </c:pt>
                <c:pt idx="1447">
                  <c:v>5.4281065526893375E-4</c:v>
                </c:pt>
                <c:pt idx="1448">
                  <c:v>5.4318773803045998E-4</c:v>
                </c:pt>
                <c:pt idx="1449">
                  <c:v>5.4356508274596164E-4</c:v>
                </c:pt>
                <c:pt idx="1450">
                  <c:v>5.4394268959345661E-4</c:v>
                </c:pt>
                <c:pt idx="1451">
                  <c:v>5.4432055876295967E-4</c:v>
                </c:pt>
                <c:pt idx="1452">
                  <c:v>5.4469869043274443E-4</c:v>
                </c:pt>
                <c:pt idx="1453">
                  <c:v>5.4507708478516623E-4</c:v>
                </c:pt>
                <c:pt idx="1454">
                  <c:v>5.4545574199873798E-4</c:v>
                </c:pt>
                <c:pt idx="1455">
                  <c:v>5.45834662264003E-4</c:v>
                </c:pt>
                <c:pt idx="1456">
                  <c:v>5.4621384575973095E-4</c:v>
                </c:pt>
                <c:pt idx="1457">
                  <c:v>5.4659329266480716E-4</c:v>
                </c:pt>
                <c:pt idx="1458">
                  <c:v>5.4697300317017232E-4</c:v>
                </c:pt>
                <c:pt idx="1459">
                  <c:v>5.4735297745496872E-4</c:v>
                </c:pt>
                <c:pt idx="1460">
                  <c:v>5.4773321569845498E-4</c:v>
                </c:pt>
                <c:pt idx="1461">
                  <c:v>5.4811371809196981E-4</c:v>
                </c:pt>
                <c:pt idx="1462">
                  <c:v>5.4849448481502933E-4</c:v>
                </c:pt>
                <c:pt idx="1463">
                  <c:v>5.4887551604726578E-4</c:v>
                </c:pt>
                <c:pt idx="1464">
                  <c:v>5.4925681198041707E-4</c:v>
                </c:pt>
                <c:pt idx="1465">
                  <c:v>5.4963837279437347E-4</c:v>
                </c:pt>
                <c:pt idx="1466">
                  <c:v>5.5002019866914214E-4</c:v>
                </c:pt>
                <c:pt idx="1467">
                  <c:v>5.5040228979686074E-4</c:v>
                </c:pt>
                <c:pt idx="1468">
                  <c:v>5.5078464635779467E-4</c:v>
                </c:pt>
                <c:pt idx="1469">
                  <c:v>5.511672685363367E-4</c:v>
                </c:pt>
                <c:pt idx="1470">
                  <c:v>5.5155015651299456E-4</c:v>
                </c:pt>
                <c:pt idx="1471">
                  <c:v>5.519333104804403E-4</c:v>
                </c:pt>
                <c:pt idx="1472">
                  <c:v>5.5231673061944099E-4</c:v>
                </c:pt>
                <c:pt idx="1473">
                  <c:v>5.5270041711088071E-4</c:v>
                </c:pt>
                <c:pt idx="1474">
                  <c:v>5.5308437014783363E-4</c:v>
                </c:pt>
                <c:pt idx="1475">
                  <c:v>5.5346858991144347E-4</c:v>
                </c:pt>
                <c:pt idx="1476">
                  <c:v>5.5385307658297161E-4</c:v>
                </c:pt>
                <c:pt idx="1477">
                  <c:v>5.54237830355895E-4</c:v>
                </c:pt>
                <c:pt idx="1478">
                  <c:v>5.5462285141173501E-4</c:v>
                </c:pt>
                <c:pt idx="1479">
                  <c:v>5.5500813993213138E-4</c:v>
                </c:pt>
                <c:pt idx="1480">
                  <c:v>5.5539369611096396E-4</c:v>
                </c:pt>
                <c:pt idx="1481">
                  <c:v>5.5577952013013325E-4</c:v>
                </c:pt>
                <c:pt idx="1482">
                  <c:v>5.5616561217570408E-4</c:v>
                </c:pt>
                <c:pt idx="1483">
                  <c:v>5.5655197242982088E-4</c:v>
                </c:pt>
                <c:pt idx="1484">
                  <c:v>5.5693860108690344E-4</c:v>
                </c:pt>
                <c:pt idx="1485">
                  <c:v>5.5732549832935771E-4</c:v>
                </c:pt>
                <c:pt idx="1486">
                  <c:v>5.5771266433970849E-4</c:v>
                </c:pt>
                <c:pt idx="1487">
                  <c:v>5.5810009931278061E-4</c:v>
                </c:pt>
                <c:pt idx="1488">
                  <c:v>5.584878034313607E-4</c:v>
                </c:pt>
                <c:pt idx="1489">
                  <c:v>5.5887577687835388E-4</c:v>
                </c:pt>
                <c:pt idx="1490">
                  <c:v>5.5926401984899155E-4</c:v>
                </c:pt>
                <c:pt idx="1491">
                  <c:v>5.5965253252644156E-4</c:v>
                </c:pt>
                <c:pt idx="1492">
                  <c:v>5.6004131509399045E-4</c:v>
                </c:pt>
                <c:pt idx="1493">
                  <c:v>5.6043036774727664E-4</c:v>
                </c:pt>
                <c:pt idx="1494">
                  <c:v>5.6081969066985014E-4</c:v>
                </c:pt>
                <c:pt idx="1495">
                  <c:v>5.6120928404537957E-4</c:v>
                </c:pt>
                <c:pt idx="1496">
                  <c:v>5.6159914806991156E-4</c:v>
                </c:pt>
                <c:pt idx="1497">
                  <c:v>5.6198928292737862E-4</c:v>
                </c:pt>
                <c:pt idx="1498">
                  <c:v>5.6237968880592463E-4</c:v>
                </c:pt>
                <c:pt idx="1499">
                  <c:v>5.627703658897293E-4</c:v>
                </c:pt>
                <c:pt idx="1500">
                  <c:v>5.6316131437538441E-4</c:v>
                </c:pt>
                <c:pt idx="1501">
                  <c:v>5.6355253444733409E-4</c:v>
                </c:pt>
                <c:pt idx="1502">
                  <c:v>5.6394402629014241E-4</c:v>
                </c:pt>
                <c:pt idx="1503">
                  <c:v>5.6433579010081107E-4</c:v>
                </c:pt>
                <c:pt idx="1504">
                  <c:v>5.64727826064169E-4</c:v>
                </c:pt>
                <c:pt idx="1505">
                  <c:v>5.6512013436516495E-4</c:v>
                </c:pt>
                <c:pt idx="1506">
                  <c:v>5.6551271520121152E-4</c:v>
                </c:pt>
                <c:pt idx="1507">
                  <c:v>5.6590556875752319E-4</c:v>
                </c:pt>
                <c:pt idx="1508">
                  <c:v>5.6629869521943434E-4</c:v>
                </c:pt>
                <c:pt idx="1509">
                  <c:v>5.6669209478476949E-4</c:v>
                </c:pt>
                <c:pt idx="1510">
                  <c:v>5.6708576763912907E-4</c:v>
                </c:pt>
                <c:pt idx="1511">
                  <c:v>5.6747971396823411E-4</c:v>
                </c:pt>
                <c:pt idx="1512">
                  <c:v>5.6787393397032164E-4</c:v>
                </c:pt>
                <c:pt idx="1513">
                  <c:v>5.6826842783137929E-4</c:v>
                </c:pt>
                <c:pt idx="1514">
                  <c:v>5.6866319574165299E-4</c:v>
                </c:pt>
                <c:pt idx="1515">
                  <c:v>5.6905823788738037E-4</c:v>
                </c:pt>
                <c:pt idx="1516">
                  <c:v>5.6945355446734968E-4</c:v>
                </c:pt>
                <c:pt idx="1517">
                  <c:v>5.6984914566806603E-4</c:v>
                </c:pt>
                <c:pt idx="1518">
                  <c:v>5.7024501167615542E-4</c:v>
                </c:pt>
                <c:pt idx="1519">
                  <c:v>5.706411526908208E-4</c:v>
                </c:pt>
                <c:pt idx="1520">
                  <c:v>5.7103756889895609E-4</c:v>
                </c:pt>
                <c:pt idx="1521">
                  <c:v>5.7143426048757661E-4</c:v>
                </c:pt>
                <c:pt idx="1522">
                  <c:v>5.7183122765630068E-4</c:v>
                </c:pt>
                <c:pt idx="1523">
                  <c:v>5.7222847059241208E-4</c:v>
                </c:pt>
                <c:pt idx="1524">
                  <c:v>5.7262598948331592E-4</c:v>
                </c:pt>
                <c:pt idx="1525">
                  <c:v>5.7302378452904707E-4</c:v>
                </c:pt>
                <c:pt idx="1526">
                  <c:v>5.7342185591727983E-4</c:v>
                </c:pt>
                <c:pt idx="1527">
                  <c:v>5.7382020383998531E-4</c:v>
                </c:pt>
                <c:pt idx="1528">
                  <c:v>5.7421882848509003E-4</c:v>
                </c:pt>
                <c:pt idx="1529">
                  <c:v>5.7461773005318515E-4</c:v>
                </c:pt>
                <c:pt idx="1530">
                  <c:v>5.7501690873246701E-4</c:v>
                </c:pt>
                <c:pt idx="1531">
                  <c:v>5.7541636471125418E-4</c:v>
                </c:pt>
                <c:pt idx="1532">
                  <c:v>5.7581609819055588E-4</c:v>
                </c:pt>
                <c:pt idx="1533">
                  <c:v>5.7621610935896107E-4</c:v>
                </c:pt>
                <c:pt idx="1534">
                  <c:v>5.7661639840518109E-4</c:v>
                </c:pt>
                <c:pt idx="1535">
                  <c:v>5.7701696553064433E-4</c:v>
                </c:pt>
                <c:pt idx="1536">
                  <c:v>5.7741781092433321E-4</c:v>
                </c:pt>
                <c:pt idx="1537">
                  <c:v>5.7781893477535241E-4</c:v>
                </c:pt>
                <c:pt idx="1538">
                  <c:v>5.7822033728555046E-4</c:v>
                </c:pt>
                <c:pt idx="1539">
                  <c:v>5.7862201864430386E-4</c:v>
                </c:pt>
                <c:pt idx="1540">
                  <c:v>5.7902397904111176E-4</c:v>
                </c:pt>
                <c:pt idx="1541">
                  <c:v>5.7942621867824366E-4</c:v>
                </c:pt>
                <c:pt idx="1542">
                  <c:v>5.7982873774547095E-4</c:v>
                </c:pt>
                <c:pt idx="1543">
                  <c:v>5.8023153643690971E-4</c:v>
                </c:pt>
                <c:pt idx="1544">
                  <c:v>5.8063461494258612E-4</c:v>
                </c:pt>
                <c:pt idx="1545">
                  <c:v>5.810379734653325E-4</c:v>
                </c:pt>
                <c:pt idx="1546">
                  <c:v>5.8144161219544791E-4</c:v>
                </c:pt>
                <c:pt idx="1547">
                  <c:v>5.818455313233551E-4</c:v>
                </c:pt>
                <c:pt idx="1548">
                  <c:v>5.8224973105230914E-4</c:v>
                </c:pt>
                <c:pt idx="1549">
                  <c:v>5.8265421157300623E-4</c:v>
                </c:pt>
                <c:pt idx="1550">
                  <c:v>5.8305897307626595E-4</c:v>
                </c:pt>
                <c:pt idx="1551">
                  <c:v>5.8346401576576761E-4</c:v>
                </c:pt>
                <c:pt idx="1552">
                  <c:v>5.8386933983260475E-4</c:v>
                </c:pt>
                <c:pt idx="1553">
                  <c:v>5.8427494546799499E-4</c:v>
                </c:pt>
                <c:pt idx="1554">
                  <c:v>5.8468083287604251E-4</c:v>
                </c:pt>
                <c:pt idx="1555">
                  <c:v>5.8508700224823933E-4</c:v>
                </c:pt>
                <c:pt idx="1556">
                  <c:v>5.8549345377620203E-4</c:v>
                </c:pt>
                <c:pt idx="1557">
                  <c:v>5.8590018766446013E-4</c:v>
                </c:pt>
                <c:pt idx="1558">
                  <c:v>5.8630720410490517E-4</c:v>
                </c:pt>
                <c:pt idx="1559">
                  <c:v>5.8671450329382232E-4</c:v>
                </c:pt>
                <c:pt idx="1560">
                  <c:v>5.871220854233608E-4</c:v>
                </c:pt>
                <c:pt idx="1561">
                  <c:v>5.8752995069861927E-4</c:v>
                </c:pt>
                <c:pt idx="1562">
                  <c:v>5.87938099312023E-4</c:v>
                </c:pt>
                <c:pt idx="1563">
                  <c:v>5.8834653145612217E-4</c:v>
                </c:pt>
                <c:pt idx="1564">
                  <c:v>5.8875524733644315E-4</c:v>
                </c:pt>
                <c:pt idx="1565">
                  <c:v>5.8916424714581259E-4</c:v>
                </c:pt>
                <c:pt idx="1566">
                  <c:v>5.8957353107718215E-4</c:v>
                </c:pt>
                <c:pt idx="1567">
                  <c:v>5.8998309933650677E-4</c:v>
                </c:pt>
                <c:pt idx="1568">
                  <c:v>5.9039295211701524E-4</c:v>
                </c:pt>
                <c:pt idx="1569">
                  <c:v>5.9080308961206179E-4</c:v>
                </c:pt>
                <c:pt idx="1570">
                  <c:v>5.912135120280307E-4</c:v>
                </c:pt>
                <c:pt idx="1571">
                  <c:v>5.9162421955855375E-4</c:v>
                </c:pt>
                <c:pt idx="1572">
                  <c:v>5.9203521240169615E-4</c:v>
                </c:pt>
                <c:pt idx="1573">
                  <c:v>5.9244649075134966E-4</c:v>
                </c:pt>
                <c:pt idx="1574">
                  <c:v>5.9285805481447277E-4</c:v>
                </c:pt>
                <c:pt idx="1575">
                  <c:v>5.932699047852361E-4</c:v>
                </c:pt>
                <c:pt idx="1576">
                  <c:v>5.9368204085793574E-4</c:v>
                </c:pt>
                <c:pt idx="1577">
                  <c:v>5.94094463239962E-4</c:v>
                </c:pt>
                <c:pt idx="1578">
                  <c:v>5.9450717212589013E-4</c:v>
                </c:pt>
                <c:pt idx="1579">
                  <c:v>5.949201677104217E-4</c:v>
                </c:pt>
                <c:pt idx="1580">
                  <c:v>5.953334502013793E-4</c:v>
                </c:pt>
                <c:pt idx="1581">
                  <c:v>5.957470197937441E-4</c:v>
                </c:pt>
                <c:pt idx="1582">
                  <c:v>5.9616087668262383E-4</c:v>
                </c:pt>
                <c:pt idx="1583">
                  <c:v>5.9657502107627431E-4</c:v>
                </c:pt>
                <c:pt idx="1584">
                  <c:v>5.9698945317008341E-4</c:v>
                </c:pt>
                <c:pt idx="1585">
                  <c:v>5.9740417315956563E-4</c:v>
                </c:pt>
                <c:pt idx="1586">
                  <c:v>5.9781918125341134E-4</c:v>
                </c:pt>
                <c:pt idx="1587">
                  <c:v>5.9823447764741577E-4</c:v>
                </c:pt>
                <c:pt idx="1588">
                  <c:v>5.9865006254185694E-4</c:v>
                </c:pt>
                <c:pt idx="1589">
                  <c:v>5.9906593613279322E-4</c:v>
                </c:pt>
                <c:pt idx="1590">
                  <c:v>5.9948209862949534E-4</c:v>
                </c:pt>
                <c:pt idx="1591">
                  <c:v>5.9989855022830321E-4</c:v>
                </c:pt>
                <c:pt idx="1592">
                  <c:v>6.0031529112568424E-4</c:v>
                </c:pt>
                <c:pt idx="1593">
                  <c:v>6.0073232153134558E-4</c:v>
                </c:pt>
                <c:pt idx="1594">
                  <c:v>6.0114964164203653E-4</c:v>
                </c:pt>
                <c:pt idx="1595">
                  <c:v>6.0156725165463421E-4</c:v>
                </c:pt>
                <c:pt idx="1596">
                  <c:v>6.0198515177928324E-4</c:v>
                </c:pt>
                <c:pt idx="1597">
                  <c:v>6.0240334221314318E-4</c:v>
                </c:pt>
                <c:pt idx="1598">
                  <c:v>6.0282182315350155E-4</c:v>
                </c:pt>
                <c:pt idx="1599">
                  <c:v>6.032405948109415E-4</c:v>
                </c:pt>
                <c:pt idx="1600">
                  <c:v>6.0365965738303363E-4</c:v>
                </c:pt>
                <c:pt idx="1601">
                  <c:v>6.04079011067477E-4</c:v>
                </c:pt>
                <c:pt idx="1602">
                  <c:v>6.0449865607529378E-4</c:v>
                </c:pt>
                <c:pt idx="1603">
                  <c:v>6.0491859260446677E-4</c:v>
                </c:pt>
                <c:pt idx="1604">
                  <c:v>6.0533882085751171E-4</c:v>
                </c:pt>
                <c:pt idx="1605">
                  <c:v>6.0575934103267756E-4</c:v>
                </c:pt>
                <c:pt idx="1606">
                  <c:v>6.0618015334157316E-4</c:v>
                </c:pt>
                <c:pt idx="1607">
                  <c:v>6.0660125798273241E-4</c:v>
                </c:pt>
                <c:pt idx="1608">
                  <c:v>6.0702265515481758E-4</c:v>
                </c:pt>
                <c:pt idx="1609">
                  <c:v>6.0744434506987887E-4</c:v>
                </c:pt>
                <c:pt idx="1610">
                  <c:v>6.0786632792686414E-4</c:v>
                </c:pt>
                <c:pt idx="1611">
                  <c:v>6.0828860392485003E-4</c:v>
                </c:pt>
                <c:pt idx="1612">
                  <c:v>6.0871117327632911E-4</c:v>
                </c:pt>
                <c:pt idx="1613">
                  <c:v>6.0913403618066393E-4</c:v>
                </c:pt>
                <c:pt idx="1614">
                  <c:v>6.0955719283734629E-4</c:v>
                </c:pt>
                <c:pt idx="1615">
                  <c:v>6.0998064345931208E-4</c:v>
                </c:pt>
                <c:pt idx="1616">
                  <c:v>6.1040438824633953E-4</c:v>
                </c:pt>
                <c:pt idx="1617">
                  <c:v>6.1082842740278092E-4</c:v>
                </c:pt>
                <c:pt idx="1618">
                  <c:v>6.1125276112868304E-4</c:v>
                </c:pt>
                <c:pt idx="1619">
                  <c:v>6.1167738963757397E-4</c:v>
                </c:pt>
                <c:pt idx="1620">
                  <c:v>6.1210231312978762E-4</c:v>
                </c:pt>
                <c:pt idx="1621">
                  <c:v>6.1252753180578818E-4</c:v>
                </c:pt>
                <c:pt idx="1622">
                  <c:v>6.1295304587954882E-4</c:v>
                </c:pt>
                <c:pt idx="1623">
                  <c:v>6.1337885555182137E-4</c:v>
                </c:pt>
                <c:pt idx="1624">
                  <c:v>6.1380496102348813E-4</c:v>
                </c:pt>
                <c:pt idx="1625">
                  <c:v>6.1423136250896839E-4</c:v>
                </c:pt>
                <c:pt idx="1626">
                  <c:v>6.1465806020943295E-4</c:v>
                </c:pt>
                <c:pt idx="1627">
                  <c:v>6.1508505432618257E-4</c:v>
                </c:pt>
                <c:pt idx="1628">
                  <c:v>6.1551234507408424E-4</c:v>
                </c:pt>
                <c:pt idx="1629">
                  <c:v>6.1593993265472778E-4</c:v>
                </c:pt>
                <c:pt idx="1630">
                  <c:v>6.1636781726983421E-4</c:v>
                </c:pt>
                <c:pt idx="1631">
                  <c:v>6.1679599913471827E-4</c:v>
                </c:pt>
                <c:pt idx="1632">
                  <c:v>6.1722447845139047E-4</c:v>
                </c:pt>
                <c:pt idx="1633">
                  <c:v>6.176532554264864E-4</c:v>
                </c:pt>
                <c:pt idx="1634">
                  <c:v>6.1808233026228784E-4</c:v>
                </c:pt>
                <c:pt idx="1635">
                  <c:v>6.1851170317470865E-4</c:v>
                </c:pt>
                <c:pt idx="1636">
                  <c:v>6.1894137436632117E-4</c:v>
                </c:pt>
                <c:pt idx="1637">
                  <c:v>6.1937134403982925E-4</c:v>
                </c:pt>
                <c:pt idx="1638">
                  <c:v>6.1980161241159703E-4</c:v>
                </c:pt>
                <c:pt idx="1639">
                  <c:v>6.2023217968461926E-4</c:v>
                </c:pt>
                <c:pt idx="1640">
                  <c:v>6.206630460620225E-4</c:v>
                </c:pt>
                <c:pt idx="1641">
                  <c:v>6.2109421176062215E-4</c:v>
                </c:pt>
                <c:pt idx="1642">
                  <c:v>6.2152567698383634E-4</c:v>
                </c:pt>
                <c:pt idx="1643">
                  <c:v>6.2195744193521522E-4</c:v>
                </c:pt>
                <c:pt idx="1644">
                  <c:v>6.2238950683202621E-4</c:v>
                </c:pt>
                <c:pt idx="1645">
                  <c:v>6.2282187187811199E-4</c:v>
                </c:pt>
                <c:pt idx="1646">
                  <c:v>6.2325453727744688E-4</c:v>
                </c:pt>
                <c:pt idx="1647">
                  <c:v>6.2368750324775179E-4</c:v>
                </c:pt>
                <c:pt idx="1648">
                  <c:v>6.241207699932941E-4</c:v>
                </c:pt>
                <c:pt idx="1649">
                  <c:v>6.2455433772301799E-4</c:v>
                </c:pt>
                <c:pt idx="1650">
                  <c:v>6.249882066414657E-4</c:v>
                </c:pt>
                <c:pt idx="1651">
                  <c:v>6.2542237696696333E-4</c:v>
                </c:pt>
                <c:pt idx="1652">
                  <c:v>6.258568489043466E-4</c:v>
                </c:pt>
                <c:pt idx="1653">
                  <c:v>6.2629162265858416E-4</c:v>
                </c:pt>
                <c:pt idx="1654">
                  <c:v>6.2672669844845757E-4</c:v>
                </c:pt>
                <c:pt idx="1655">
                  <c:v>6.2716207647922975E-4</c:v>
                </c:pt>
                <c:pt idx="1656">
                  <c:v>6.2759775695629683E-4</c:v>
                </c:pt>
                <c:pt idx="1657">
                  <c:v>6.2803374009889651E-4</c:v>
                </c:pt>
                <c:pt idx="1658">
                  <c:v>6.2847002611271985E-4</c:v>
                </c:pt>
                <c:pt idx="1659">
                  <c:v>6.2890661520359123E-4</c:v>
                </c:pt>
                <c:pt idx="1660">
                  <c:v>6.2934350759120581E-4</c:v>
                </c:pt>
                <c:pt idx="1661">
                  <c:v>6.2978070348168353E-4</c:v>
                </c:pt>
                <c:pt idx="1662">
                  <c:v>6.3021820308586344E-4</c:v>
                </c:pt>
                <c:pt idx="1663">
                  <c:v>6.306560066101425E-4</c:v>
                </c:pt>
                <c:pt idx="1664">
                  <c:v>6.3109411427482681E-4</c:v>
                </c:pt>
                <c:pt idx="1665">
                  <c:v>6.3153252628660986E-4</c:v>
                </c:pt>
                <c:pt idx="1666">
                  <c:v>6.3197124285231882E-4</c:v>
                </c:pt>
                <c:pt idx="1667">
                  <c:v>6.3241026419271948E-4</c:v>
                </c:pt>
                <c:pt idx="1668">
                  <c:v>6.328495905149361E-4</c:v>
                </c:pt>
                <c:pt idx="1669">
                  <c:v>6.3328922202622747E-4</c:v>
                </c:pt>
                <c:pt idx="1670">
                  <c:v>6.3372915894781973E-4</c:v>
                </c:pt>
                <c:pt idx="1671">
                  <c:v>6.3416940148726896E-4</c:v>
                </c:pt>
                <c:pt idx="1672">
                  <c:v>6.3460994985226635E-4</c:v>
                </c:pt>
                <c:pt idx="1673">
                  <c:v>6.3505080426449914E-4</c:v>
                </c:pt>
                <c:pt idx="1674">
                  <c:v>6.3549196493195668E-4</c:v>
                </c:pt>
                <c:pt idx="1675">
                  <c:v>6.3593343206276305E-4</c:v>
                </c:pt>
                <c:pt idx="1676">
                  <c:v>6.3637520587906781E-4</c:v>
                </c:pt>
                <c:pt idx="1677">
                  <c:v>6.368172865892941E-4</c:v>
                </c:pt>
                <c:pt idx="1678">
                  <c:v>6.372596744066367E-4</c:v>
                </c:pt>
                <c:pt idx="1679">
                  <c:v>6.3770236953979858E-4</c:v>
                </c:pt>
                <c:pt idx="1680">
                  <c:v>6.381453722115474E-4</c:v>
                </c:pt>
                <c:pt idx="1681">
                  <c:v>6.38588682630886E-4</c:v>
                </c:pt>
                <c:pt idx="1682">
                  <c:v>6.3903230100695253E-4</c:v>
                </c:pt>
                <c:pt idx="1683">
                  <c:v>6.3947622756297924E-4</c:v>
                </c:pt>
                <c:pt idx="1684">
                  <c:v>6.3992046250840482E-4</c:v>
                </c:pt>
                <c:pt idx="1685">
                  <c:v>6.4036500605280371E-4</c:v>
                </c:pt>
                <c:pt idx="1686">
                  <c:v>6.4080985841987359E-4</c:v>
                </c:pt>
                <c:pt idx="1687">
                  <c:v>6.4125501981948988E-4</c:v>
                </c:pt>
                <c:pt idx="1688">
                  <c:v>6.4170049046166416E-4</c:v>
                </c:pt>
                <c:pt idx="1689">
                  <c:v>6.4214627057056076E-4</c:v>
                </c:pt>
                <c:pt idx="1690">
                  <c:v>6.4259236035649279E-4</c:v>
                </c:pt>
                <c:pt idx="1691">
                  <c:v>6.4303876002990952E-4</c:v>
                </c:pt>
                <c:pt idx="1692">
                  <c:v>6.4348546981544302E-4</c:v>
                </c:pt>
                <c:pt idx="1693">
                  <c:v>6.4393248992384493E-4</c:v>
                </c:pt>
                <c:pt idx="1694">
                  <c:v>6.4437982057069195E-4</c:v>
                </c:pt>
                <c:pt idx="1695">
                  <c:v>6.4482746196701916E-4</c:v>
                </c:pt>
                <c:pt idx="1696">
                  <c:v>6.45275414338083E-4</c:v>
                </c:pt>
                <c:pt idx="1697">
                  <c:v>6.4572367789522158E-4</c:v>
                </c:pt>
                <c:pt idx="1698">
                  <c:v>6.4617225284990983E-4</c:v>
                </c:pt>
                <c:pt idx="1699">
                  <c:v>6.466211394278742E-4</c:v>
                </c:pt>
                <c:pt idx="1700">
                  <c:v>6.4707033784089341E-4</c:v>
                </c:pt>
                <c:pt idx="1701">
                  <c:v>6.4751984830088336E-4</c:v>
                </c:pt>
                <c:pt idx="1702">
                  <c:v>6.4796967103404124E-4</c:v>
                </c:pt>
                <c:pt idx="1703">
                  <c:v>6.484198062525876E-4</c:v>
                </c:pt>
                <c:pt idx="1704">
                  <c:v>6.4887025416888024E-4</c:v>
                </c:pt>
                <c:pt idx="1705">
                  <c:v>6.4932101500958809E-4</c:v>
                </c:pt>
                <c:pt idx="1706">
                  <c:v>6.4977208898737418E-4</c:v>
                </c:pt>
                <c:pt idx="1707">
                  <c:v>6.5022347631977031E-4</c:v>
                </c:pt>
                <c:pt idx="1708">
                  <c:v>6.5067517721972509E-4</c:v>
                </c:pt>
                <c:pt idx="1709">
                  <c:v>6.5112719191453791E-4</c:v>
                </c:pt>
                <c:pt idx="1710">
                  <c:v>6.5157952061746342E-4</c:v>
                </c:pt>
                <c:pt idx="1711">
                  <c:v>6.5203216354189442E-4</c:v>
                </c:pt>
                <c:pt idx="1712">
                  <c:v>6.5248512091560409E-4</c:v>
                </c:pt>
                <c:pt idx="1713">
                  <c:v>6.5293839295229195E-4</c:v>
                </c:pt>
                <c:pt idx="1714">
                  <c:v>6.5339197986579573E-4</c:v>
                </c:pt>
                <c:pt idx="1715">
                  <c:v>6.5384588188436394E-4</c:v>
                </c:pt>
                <c:pt idx="1716">
                  <c:v>6.5430009922214137E-4</c:v>
                </c:pt>
                <c:pt idx="1717">
                  <c:v>6.5475463209341191E-4</c:v>
                </c:pt>
                <c:pt idx="1718">
                  <c:v>6.5520948072690004E-4</c:v>
                </c:pt>
                <c:pt idx="1719">
                  <c:v>6.5566464533719723E-4</c:v>
                </c:pt>
                <c:pt idx="1720">
                  <c:v>6.5612012613903417E-4</c:v>
                </c:pt>
                <c:pt idx="1721">
                  <c:v>6.5657592336161238E-4</c:v>
                </c:pt>
                <c:pt idx="1722">
                  <c:v>6.5703203721997091E-4</c:v>
                </c:pt>
                <c:pt idx="1723">
                  <c:v>6.5748846793407204E-4</c:v>
                </c:pt>
                <c:pt idx="1724">
                  <c:v>6.5794521571924374E-4</c:v>
                </c:pt>
                <c:pt idx="1725">
                  <c:v>6.5840228080532516E-4</c:v>
                </c:pt>
                <c:pt idx="1726">
                  <c:v>6.5885966340795338E-4</c:v>
                </c:pt>
                <c:pt idx="1727">
                  <c:v>6.5931736374290546E-4</c:v>
                </c:pt>
                <c:pt idx="1728">
                  <c:v>6.5977538204049985E-4</c:v>
                </c:pt>
                <c:pt idx="1729">
                  <c:v>6.6023371851682338E-4</c:v>
                </c:pt>
                <c:pt idx="1730">
                  <c:v>6.6069237338810315E-4</c:v>
                </c:pt>
                <c:pt idx="1731">
                  <c:v>6.6115134688513792E-4</c:v>
                </c:pt>
                <c:pt idx="1732">
                  <c:v>6.6161063922446511E-4</c:v>
                </c:pt>
                <c:pt idx="1733">
                  <c:v>6.6207025062276284E-4</c:v>
                </c:pt>
                <c:pt idx="1734">
                  <c:v>6.6253018131131117E-4</c:v>
                </c:pt>
                <c:pt idx="1735">
                  <c:v>6.6299043150709917E-4</c:v>
                </c:pt>
                <c:pt idx="1736">
                  <c:v>6.6345100142725666E-4</c:v>
                </c:pt>
                <c:pt idx="1737">
                  <c:v>6.6391189130354615E-4</c:v>
                </c:pt>
                <c:pt idx="1738">
                  <c:v>6.6437310135340939E-4</c:v>
                </c:pt>
                <c:pt idx="1739">
                  <c:v>6.6483463179926611E-4</c:v>
                </c:pt>
                <c:pt idx="1740">
                  <c:v>6.6529648285885035E-4</c:v>
                </c:pt>
                <c:pt idx="1741">
                  <c:v>6.6575865476456908E-4</c:v>
                </c:pt>
                <c:pt idx="1742">
                  <c:v>6.6622114773446891E-4</c:v>
                </c:pt>
                <c:pt idx="1743">
                  <c:v>6.6668396198673772E-4</c:v>
                </c:pt>
                <c:pt idx="1744">
                  <c:v>6.6714709775426734E-4</c:v>
                </c:pt>
                <c:pt idx="1745">
                  <c:v>6.6761055525555888E-4</c:v>
                </c:pt>
                <c:pt idx="1746">
                  <c:v>6.6807433470925538E-4</c:v>
                </c:pt>
                <c:pt idx="1747">
                  <c:v>6.6853843634873437E-4</c:v>
                </c:pt>
                <c:pt idx="1748">
                  <c:v>6.6900286039295266E-4</c:v>
                </c:pt>
                <c:pt idx="1749">
                  <c:v>6.694676070610093E-4</c:v>
                </c:pt>
                <c:pt idx="1750">
                  <c:v>6.6993267658676842E-4</c:v>
                </c:pt>
                <c:pt idx="1751">
                  <c:v>6.703980691896436E-4</c:v>
                </c:pt>
                <c:pt idx="1752">
                  <c:v>6.7086378509407184E-4</c:v>
                </c:pt>
                <c:pt idx="1753">
                  <c:v>6.7132982451976163E-4</c:v>
                </c:pt>
                <c:pt idx="1754">
                  <c:v>6.7179618770122761E-4</c:v>
                </c:pt>
                <c:pt idx="1755">
                  <c:v>6.7226287485849356E-4</c:v>
                </c:pt>
                <c:pt idx="1756">
                  <c:v>6.7272988621172624E-4</c:v>
                </c:pt>
                <c:pt idx="1757">
                  <c:v>6.731972219959294E-4</c:v>
                </c:pt>
                <c:pt idx="1758">
                  <c:v>6.7366488243158584E-4</c:v>
                </c:pt>
                <c:pt idx="1759">
                  <c:v>6.7413286773932118E-4</c:v>
                </c:pt>
                <c:pt idx="1760">
                  <c:v>6.7460117815462944E-4</c:v>
                </c:pt>
                <c:pt idx="1761">
                  <c:v>6.7506981389845312E-4</c:v>
                </c:pt>
                <c:pt idx="1762">
                  <c:v>6.7553877519187819E-4</c:v>
                </c:pt>
                <c:pt idx="1763">
                  <c:v>6.7600806227088948E-4</c:v>
                </c:pt>
                <c:pt idx="1764">
                  <c:v>6.7647767535689051E-4</c:v>
                </c:pt>
                <c:pt idx="1765">
                  <c:v>6.7694761467142824E-4</c:v>
                </c:pt>
                <c:pt idx="1766">
                  <c:v>6.7741788045097974E-4</c:v>
                </c:pt>
                <c:pt idx="1767">
                  <c:v>6.7788847291741007E-4</c:v>
                </c:pt>
                <c:pt idx="1768">
                  <c:v>6.7835939229766399E-4</c:v>
                </c:pt>
                <c:pt idx="1769">
                  <c:v>6.7883063881390472E-4</c:v>
                </c:pt>
                <c:pt idx="1770">
                  <c:v>6.7930221270326723E-4</c:v>
                </c:pt>
                <c:pt idx="1771">
                  <c:v>6.797741141882337E-4</c:v>
                </c:pt>
                <c:pt idx="1772">
                  <c:v>6.8024634349143063E-4</c:v>
                </c:pt>
                <c:pt idx="1773">
                  <c:v>6.8071890085048749E-4</c:v>
                </c:pt>
                <c:pt idx="1774">
                  <c:v>6.8119178648835073E-4</c:v>
                </c:pt>
                <c:pt idx="1775">
                  <c:v>6.8166500062811098E-4</c:v>
                </c:pt>
                <c:pt idx="1776">
                  <c:v>6.8213854350789342E-4</c:v>
                </c:pt>
                <c:pt idx="1777">
                  <c:v>6.8261241535110917E-4</c:v>
                </c:pt>
                <c:pt idx="1778">
                  <c:v>6.8308661638131422E-4</c:v>
                </c:pt>
                <c:pt idx="1779">
                  <c:v>6.8356114683713052E-4</c:v>
                </c:pt>
                <c:pt idx="1780">
                  <c:v>6.8403600694243486E-4</c:v>
                </c:pt>
                <c:pt idx="1781">
                  <c:v>6.8451119692124987E-4</c:v>
                </c:pt>
                <c:pt idx="1782">
                  <c:v>6.8498671701269461E-4</c:v>
                </c:pt>
                <c:pt idx="1783">
                  <c:v>6.8546256744111327E-4</c:v>
                </c:pt>
                <c:pt idx="1784">
                  <c:v>6.8593874843598612E-4</c:v>
                </c:pt>
                <c:pt idx="1785">
                  <c:v>6.8641526022195857E-4</c:v>
                </c:pt>
                <c:pt idx="1786">
                  <c:v>6.8689210303881526E-4</c:v>
                </c:pt>
                <c:pt idx="1787">
                  <c:v>6.8736927711152411E-4</c:v>
                </c:pt>
                <c:pt idx="1788">
                  <c:v>6.8784678266519902E-4</c:v>
                </c:pt>
                <c:pt idx="1789">
                  <c:v>6.8832461994012477E-4</c:v>
                </c:pt>
                <c:pt idx="1790">
                  <c:v>6.8880278916173831E-4</c:v>
                </c:pt>
                <c:pt idx="1791">
                  <c:v>6.8928129055562321E-4</c:v>
                </c:pt>
                <c:pt idx="1792">
                  <c:v>6.8976012436256515E-4</c:v>
                </c:pt>
                <c:pt idx="1793">
                  <c:v>6.9023929080847153E-4</c:v>
                </c:pt>
                <c:pt idx="1794">
                  <c:v>6.9071879011939612E-4</c:v>
                </c:pt>
                <c:pt idx="1795">
                  <c:v>6.9119862253662681E-4</c:v>
                </c:pt>
                <c:pt idx="1796">
                  <c:v>6.9167878828654209E-4</c:v>
                </c:pt>
                <c:pt idx="1797">
                  <c:v>6.9215928760070348E-4</c:v>
                </c:pt>
                <c:pt idx="1798">
                  <c:v>6.9264012070579357E-4</c:v>
                </c:pt>
                <c:pt idx="1799">
                  <c:v>6.9312128784377127E-4</c:v>
                </c:pt>
                <c:pt idx="1800">
                  <c:v>6.93602789241645E-4</c:v>
                </c:pt>
                <c:pt idx="1801">
                  <c:v>6.9408462512657006E-4</c:v>
                </c:pt>
                <c:pt idx="1802">
                  <c:v>6.9456679574101006E-4</c:v>
                </c:pt>
                <c:pt idx="1803">
                  <c:v>6.9504930131244677E-4</c:v>
                </c:pt>
                <c:pt idx="1804">
                  <c:v>6.955321420685092E-4</c:v>
                </c:pt>
                <c:pt idx="1805">
                  <c:v>6.9601531825216661E-4</c:v>
                </c:pt>
                <c:pt idx="1806">
                  <c:v>6.9649883009137512E-4</c:v>
                </c:pt>
                <c:pt idx="1807">
                  <c:v>6.9698267781423862E-4</c:v>
                </c:pt>
                <c:pt idx="1808">
                  <c:v>6.9746686166423312E-4</c:v>
                </c:pt>
                <c:pt idx="1809">
                  <c:v>6.9795138186979006E-4</c:v>
                </c:pt>
                <c:pt idx="1810">
                  <c:v>6.9843623865948896E-4</c:v>
                </c:pt>
                <c:pt idx="1811">
                  <c:v>6.9892143227731358E-4</c:v>
                </c:pt>
                <c:pt idx="1812">
                  <c:v>6.9940696295217185E-4</c:v>
                </c:pt>
                <c:pt idx="1813">
                  <c:v>6.9989283091821241E-4</c:v>
                </c:pt>
                <c:pt idx="1814">
                  <c:v>7.0037903640465067E-4</c:v>
                </c:pt>
                <c:pt idx="1815">
                  <c:v>7.0086557965614909E-4</c:v>
                </c:pt>
                <c:pt idx="1816">
                  <c:v>7.0135246090225227E-4</c:v>
                </c:pt>
                <c:pt idx="1817">
                  <c:v>7.0183968037265362E-4</c:v>
                </c:pt>
                <c:pt idx="1818">
                  <c:v>7.0232723831252584E-4</c:v>
                </c:pt>
                <c:pt idx="1819">
                  <c:v>7.0281513495189219E-4</c:v>
                </c:pt>
                <c:pt idx="1820">
                  <c:v>7.0330337052092521E-4</c:v>
                </c:pt>
                <c:pt idx="1821">
                  <c:v>7.0379194526530879E-4</c:v>
                </c:pt>
                <c:pt idx="1822">
                  <c:v>7.0428085941554616E-4</c:v>
                </c:pt>
                <c:pt idx="1823">
                  <c:v>7.0477011320228952E-4</c:v>
                </c:pt>
                <c:pt idx="1824">
                  <c:v>7.0525970687173548E-4</c:v>
                </c:pt>
                <c:pt idx="1825">
                  <c:v>7.0574964065486768E-4</c:v>
                </c:pt>
                <c:pt idx="1826">
                  <c:v>7.0623991478281959E-4</c:v>
                </c:pt>
                <c:pt idx="1827">
                  <c:v>7.0673052950230109E-4</c:v>
                </c:pt>
                <c:pt idx="1828">
                  <c:v>7.0722148504477763E-4</c:v>
                </c:pt>
                <c:pt idx="1829">
                  <c:v>7.0771278164701414E-4</c:v>
                </c:pt>
                <c:pt idx="1830">
                  <c:v>7.0820441954078681E-4</c:v>
                </c:pt>
                <c:pt idx="1831">
                  <c:v>7.0869639897349203E-4</c:v>
                </c:pt>
                <c:pt idx="1832">
                  <c:v>7.0918872017723884E-4</c:v>
                </c:pt>
                <c:pt idx="1833">
                  <c:v>7.0968138338428719E-4</c:v>
                </c:pt>
                <c:pt idx="1834">
                  <c:v>7.1017438884254903E-4</c:v>
                </c:pt>
                <c:pt idx="1835">
                  <c:v>7.106677367846178E-4</c:v>
                </c:pt>
                <c:pt idx="1836">
                  <c:v>7.1116142744323779E-4</c:v>
                </c:pt>
                <c:pt idx="1837">
                  <c:v>7.1165546106683776E-4</c:v>
                </c:pt>
                <c:pt idx="1838">
                  <c:v>7.1214983788849646E-4</c:v>
                </c:pt>
                <c:pt idx="1839">
                  <c:v>7.1264455814144324E-4</c:v>
                </c:pt>
                <c:pt idx="1840">
                  <c:v>7.1313962207462543E-4</c:v>
                </c:pt>
                <c:pt idx="1841">
                  <c:v>7.1363502992160741E-4</c:v>
                </c:pt>
                <c:pt idx="1842">
                  <c:v>7.1413078192130114E-4</c:v>
                </c:pt>
                <c:pt idx="1843">
                  <c:v>7.1462687830758519E-4</c:v>
                </c:pt>
                <c:pt idx="1844">
                  <c:v>7.1512331933009895E-4</c:v>
                </c:pt>
                <c:pt idx="1845">
                  <c:v>7.1562010522305676E-4</c:v>
                </c:pt>
                <c:pt idx="1846">
                  <c:v>7.1611723622082475E-4</c:v>
                </c:pt>
                <c:pt idx="1847">
                  <c:v>7.1661471257356295E-4</c:v>
                </c:pt>
                <c:pt idx="1848">
                  <c:v>7.1711253451597434E-4</c:v>
                </c:pt>
                <c:pt idx="1849">
                  <c:v>7.1761070228291361E-4</c:v>
                </c:pt>
                <c:pt idx="1850">
                  <c:v>7.1810921612506281E-4</c:v>
                </c:pt>
                <c:pt idx="1851">
                  <c:v>7.1860807627761392E-4</c:v>
                </c:pt>
                <c:pt idx="1852">
                  <c:v>7.1910728297591177E-4</c:v>
                </c:pt>
                <c:pt idx="1853">
                  <c:v>7.1960683647116113E-4</c:v>
                </c:pt>
                <c:pt idx="1854">
                  <c:v>7.2010673699904456E-4</c:v>
                </c:pt>
                <c:pt idx="1855">
                  <c:v>7.2060698479539762E-4</c:v>
                </c:pt>
                <c:pt idx="1856">
                  <c:v>7.2110758011194884E-4</c:v>
                </c:pt>
                <c:pt idx="1857">
                  <c:v>7.2160852318487248E-4</c:v>
                </c:pt>
                <c:pt idx="1858">
                  <c:v>7.2210981425574982E-4</c:v>
                </c:pt>
                <c:pt idx="1859">
                  <c:v>7.2261145356107245E-4</c:v>
                </c:pt>
                <c:pt idx="1860">
                  <c:v>7.2311344135326909E-4</c:v>
                </c:pt>
                <c:pt idx="1861">
                  <c:v>7.2361577786917092E-4</c:v>
                </c:pt>
                <c:pt idx="1862">
                  <c:v>7.2411846334576274E-4</c:v>
                </c:pt>
                <c:pt idx="1863">
                  <c:v>7.2462149803599976E-4</c:v>
                </c:pt>
                <c:pt idx="1864">
                  <c:v>7.2512488217720699E-4</c:v>
                </c:pt>
                <c:pt idx="1865">
                  <c:v>7.2562861600686333E-4</c:v>
                </c:pt>
                <c:pt idx="1866">
                  <c:v>7.2613269977845165E-4</c:v>
                </c:pt>
                <c:pt idx="1867">
                  <c:v>7.2663713372979203E-4</c:v>
                </c:pt>
                <c:pt idx="1868">
                  <c:v>7.2714191809885849E-4</c:v>
                </c:pt>
                <c:pt idx="1869">
                  <c:v>7.2764705313966269E-4</c:v>
                </c:pt>
                <c:pt idx="1870">
                  <c:v>7.2815253909052041E-4</c:v>
                </c:pt>
                <c:pt idx="1871">
                  <c:v>7.2865837618990223E-4</c:v>
                </c:pt>
                <c:pt idx="1872">
                  <c:v>7.2916456469234922E-4</c:v>
                </c:pt>
                <c:pt idx="1873">
                  <c:v>7.2967110483667459E-4</c:v>
                </c:pt>
                <c:pt idx="1874">
                  <c:v>7.3017799686715874E-4</c:v>
                </c:pt>
                <c:pt idx="1875">
                  <c:v>7.3068524102293557E-4</c:v>
                </c:pt>
                <c:pt idx="1876">
                  <c:v>7.3119283755925424E-4</c:v>
                </c:pt>
                <c:pt idx="1877">
                  <c:v>7.3170078671559204E-4</c:v>
                </c:pt>
                <c:pt idx="1878">
                  <c:v>7.3220908873158149E-4</c:v>
                </c:pt>
                <c:pt idx="1879">
                  <c:v>7.3271774386300431E-4</c:v>
                </c:pt>
                <c:pt idx="1880">
                  <c:v>7.3322675234983707E-4</c:v>
                </c:pt>
                <c:pt idx="1881">
                  <c:v>7.3373611443221199E-4</c:v>
                </c:pt>
                <c:pt idx="1882">
                  <c:v>7.3424583036644424E-4</c:v>
                </c:pt>
                <c:pt idx="1883">
                  <c:v>7.3475590039301093E-4</c:v>
                </c:pt>
                <c:pt idx="1884">
                  <c:v>7.352663247525451E-4</c:v>
                </c:pt>
                <c:pt idx="1885">
                  <c:v>7.3577710370189631E-4</c:v>
                </c:pt>
                <c:pt idx="1886">
                  <c:v>7.3628823748204324E-4</c:v>
                </c:pt>
                <c:pt idx="1887">
                  <c:v>7.3679972633948184E-4</c:v>
                </c:pt>
                <c:pt idx="1888">
                  <c:v>7.3731157051551454E-4</c:v>
                </c:pt>
                <c:pt idx="1889">
                  <c:v>7.3782377026770528E-4</c:v>
                </c:pt>
                <c:pt idx="1890">
                  <c:v>7.3833632583770298E-4</c:v>
                </c:pt>
                <c:pt idx="1891">
                  <c:v>7.3884923746731347E-4</c:v>
                </c:pt>
                <c:pt idx="1892">
                  <c:v>7.393625054146379E-4</c:v>
                </c:pt>
                <c:pt idx="1893">
                  <c:v>7.3987612992182925E-4</c:v>
                </c:pt>
                <c:pt idx="1894">
                  <c:v>7.4039011123119738E-4</c:v>
                </c:pt>
                <c:pt idx="1895">
                  <c:v>7.4090444960138186E-4</c:v>
                </c:pt>
                <c:pt idx="1896">
                  <c:v>7.4141914527504048E-4</c:v>
                </c:pt>
                <c:pt idx="1897">
                  <c:v>7.4193419849498876E-4</c:v>
                </c:pt>
                <c:pt idx="1898">
                  <c:v>7.4244960952040535E-4</c:v>
                </c:pt>
                <c:pt idx="1899">
                  <c:v>7.4296537859445445E-4</c:v>
                </c:pt>
                <c:pt idx="1900">
                  <c:v>7.434815059604576E-4</c:v>
                </c:pt>
                <c:pt idx="1901">
                  <c:v>7.4399799187813425E-4</c:v>
                </c:pt>
                <c:pt idx="1902">
                  <c:v>7.4451483659115556E-4</c:v>
                </c:pt>
                <c:pt idx="1903">
                  <c:v>7.4503204034877138E-4</c:v>
                </c:pt>
                <c:pt idx="1904">
                  <c:v>7.4554960339498044E-4</c:v>
                </c:pt>
                <c:pt idx="1905">
                  <c:v>7.4606752599022436E-4</c:v>
                </c:pt>
                <c:pt idx="1906">
                  <c:v>7.4658580837885227E-4</c:v>
                </c:pt>
                <c:pt idx="1907">
                  <c:v>7.4710445080537139E-4</c:v>
                </c:pt>
                <c:pt idx="1908">
                  <c:v>7.4762345353076676E-4</c:v>
                </c:pt>
                <c:pt idx="1909">
                  <c:v>7.4814281679989685E-4</c:v>
                </c:pt>
                <c:pt idx="1910">
                  <c:v>7.4866254085777912E-4</c:v>
                </c:pt>
                <c:pt idx="1911">
                  <c:v>7.4918262596594264E-4</c:v>
                </c:pt>
                <c:pt idx="1912">
                  <c:v>7.4970307236975678E-4</c:v>
                </c:pt>
                <c:pt idx="1913">
                  <c:v>7.5022388031474976E-4</c:v>
                </c:pt>
                <c:pt idx="1914">
                  <c:v>7.5074505006299621E-4</c:v>
                </c:pt>
                <c:pt idx="1915">
                  <c:v>7.5126658186037705E-4</c:v>
                </c:pt>
                <c:pt idx="1916">
                  <c:v>7.5178847595293264E-4</c:v>
                </c:pt>
                <c:pt idx="1917">
                  <c:v>7.5231073260328431E-4</c:v>
                </c:pt>
                <c:pt idx="1918">
                  <c:v>7.5283335205782566E-4</c:v>
                </c:pt>
                <c:pt idx="1919">
                  <c:v>7.5335633456859142E-4</c:v>
                </c:pt>
                <c:pt idx="1920">
                  <c:v>7.5387968038230664E-4</c:v>
                </c:pt>
                <c:pt idx="1921">
                  <c:v>7.5440338976232274E-4</c:v>
                </c:pt>
                <c:pt idx="1922">
                  <c:v>7.5492746295571908E-4</c:v>
                </c:pt>
                <c:pt idx="1923">
                  <c:v>7.5545190020973475E-4</c:v>
                </c:pt>
                <c:pt idx="1924">
                  <c:v>7.5597670178827073E-4</c:v>
                </c:pt>
                <c:pt idx="1925">
                  <c:v>7.565018679389215E-4</c:v>
                </c:pt>
                <c:pt idx="1926">
                  <c:v>7.570273989094419E-4</c:v>
                </c:pt>
                <c:pt idx="1927">
                  <c:v>7.5755329496428325E-4</c:v>
                </c:pt>
                <c:pt idx="1928">
                  <c:v>7.5807955635155634E-4</c:v>
                </c:pt>
                <c:pt idx="1929">
                  <c:v>7.5860618331953262E-4</c:v>
                </c:pt>
                <c:pt idx="1930">
                  <c:v>7.5913317613321516E-4</c:v>
                </c:pt>
                <c:pt idx="1931">
                  <c:v>7.5966053504123192E-4</c:v>
                </c:pt>
                <c:pt idx="1932">
                  <c:v>7.6018826029790342E-4</c:v>
                </c:pt>
                <c:pt idx="1933">
                  <c:v>7.6071635215219189E-4</c:v>
                </c:pt>
                <c:pt idx="1934">
                  <c:v>7.6124481086983732E-4</c:v>
                </c:pt>
                <c:pt idx="1935">
                  <c:v>7.6177363670015949E-4</c:v>
                </c:pt>
                <c:pt idx="1936">
                  <c:v>7.6230282989263971E-4</c:v>
                </c:pt>
                <c:pt idx="1937">
                  <c:v>7.6283239071357235E-4</c:v>
                </c:pt>
                <c:pt idx="1938">
                  <c:v>7.6336231941279695E-4</c:v>
                </c:pt>
                <c:pt idx="1939">
                  <c:v>7.6389261624031524E-4</c:v>
                </c:pt>
                <c:pt idx="1940">
                  <c:v>7.6442328146297681E-4</c:v>
                </c:pt>
                <c:pt idx="1941">
                  <c:v>7.6495431533114247E-4</c:v>
                </c:pt>
                <c:pt idx="1942">
                  <c:v>7.6548571809533525E-4</c:v>
                </c:pt>
                <c:pt idx="1943">
                  <c:v>7.6601749002296125E-4</c:v>
                </c:pt>
                <c:pt idx="1944">
                  <c:v>7.6654963136490323E-4</c:v>
                </c:pt>
                <c:pt idx="1945">
                  <c:v>7.6708214237220689E-4</c:v>
                </c:pt>
                <c:pt idx="1946">
                  <c:v>7.6761502331283596E-4</c:v>
                </c:pt>
                <c:pt idx="1947">
                  <c:v>7.6814827443819642E-4</c:v>
                </c:pt>
                <c:pt idx="1948">
                  <c:v>7.686818960054504E-4</c:v>
                </c:pt>
                <c:pt idx="1949">
                  <c:v>7.6921588826634163E-4</c:v>
                </c:pt>
                <c:pt idx="1950">
                  <c:v>7.6975025148957941E-4</c:v>
                </c:pt>
                <c:pt idx="1951">
                  <c:v>7.7028498592726907E-4</c:v>
                </c:pt>
                <c:pt idx="1952">
                  <c:v>7.708200918316796E-4</c:v>
                </c:pt>
                <c:pt idx="1953">
                  <c:v>7.7135556947208032E-4</c:v>
                </c:pt>
                <c:pt idx="1954">
                  <c:v>7.7189141910110248E-4</c:v>
                </c:pt>
                <c:pt idx="1955">
                  <c:v>7.7242764097154115E-4</c:v>
                </c:pt>
                <c:pt idx="1956">
                  <c:v>7.7296423535322737E-4</c:v>
                </c:pt>
                <c:pt idx="1957">
                  <c:v>7.7350120249931929E-4</c:v>
                </c:pt>
                <c:pt idx="1958">
                  <c:v>7.7403854266313893E-4</c:v>
                </c:pt>
                <c:pt idx="1959">
                  <c:v>7.7457625611508012E-4</c:v>
                </c:pt>
                <c:pt idx="1960">
                  <c:v>7.7511434310882903E-4</c:v>
                </c:pt>
                <c:pt idx="1961">
                  <c:v>7.75652803898236E-4</c:v>
                </c:pt>
                <c:pt idx="1962">
                  <c:v>7.7619163875425887E-4</c:v>
                </c:pt>
                <c:pt idx="1963">
                  <c:v>7.7673084793111258E-4</c:v>
                </c:pt>
                <c:pt idx="1964">
                  <c:v>7.7727043168883262E-4</c:v>
                </c:pt>
                <c:pt idx="1965">
                  <c:v>7.7781039028197545E-4</c:v>
                </c:pt>
                <c:pt idx="1966">
                  <c:v>7.7835072398225254E-4</c:v>
                </c:pt>
                <c:pt idx="1967">
                  <c:v>7.7889143304458617E-4</c:v>
                </c:pt>
                <c:pt idx="1968">
                  <c:v>7.7943251772406375E-4</c:v>
                </c:pt>
                <c:pt idx="1969">
                  <c:v>7.7997397829296345E-4</c:v>
                </c:pt>
                <c:pt idx="1970">
                  <c:v>7.8051581500673903E-4</c:v>
                </c:pt>
                <c:pt idx="1971">
                  <c:v>7.8105802812101013E-4</c:v>
                </c:pt>
                <c:pt idx="1972">
                  <c:v>7.8160061790862241E-4</c:v>
                </c:pt>
                <c:pt idx="1973">
                  <c:v>7.8214358462556271E-4</c:v>
                </c:pt>
                <c:pt idx="1974">
                  <c:v>7.8268692852798355E-4</c:v>
                </c:pt>
                <c:pt idx="1975">
                  <c:v>7.8323064988929981E-4</c:v>
                </c:pt>
                <c:pt idx="1976">
                  <c:v>7.8377474896603209E-4</c:v>
                </c:pt>
                <c:pt idx="1977">
                  <c:v>7.8431922602057369E-4</c:v>
                </c:pt>
                <c:pt idx="1978">
                  <c:v>7.8486408130978976E-4</c:v>
                </c:pt>
                <c:pt idx="1979">
                  <c:v>7.8540931510785587E-4</c:v>
                </c:pt>
                <c:pt idx="1980">
                  <c:v>7.85954927672006E-4</c:v>
                </c:pt>
                <c:pt idx="1981">
                  <c:v>7.8650091925964094E-4</c:v>
                </c:pt>
                <c:pt idx="1982">
                  <c:v>7.8704729014550791E-4</c:v>
                </c:pt>
                <c:pt idx="1983">
                  <c:v>7.875940405873775E-4</c:v>
                </c:pt>
                <c:pt idx="1984">
                  <c:v>7.8814117084318727E-4</c:v>
                </c:pt>
                <c:pt idx="1985">
                  <c:v>7.8868868118825734E-4</c:v>
                </c:pt>
                <c:pt idx="1986">
                  <c:v>7.8923657188089606E-4</c:v>
                </c:pt>
                <c:pt idx="1987">
                  <c:v>7.8978484317957876E-4</c:v>
                </c:pt>
                <c:pt idx="1988">
                  <c:v>7.9033349536019996E-4</c:v>
                </c:pt>
                <c:pt idx="1989">
                  <c:v>7.9088252868160633E-4</c:v>
                </c:pt>
                <c:pt idx="1990">
                  <c:v>7.9143194340281257E-4</c:v>
                </c:pt>
                <c:pt idx="1991">
                  <c:v>7.919817398002885E-4</c:v>
                </c:pt>
                <c:pt idx="1992">
                  <c:v>7.925319181334206E-4</c:v>
                </c:pt>
                <c:pt idx="1993">
                  <c:v>7.9308247866753418E-4</c:v>
                </c:pt>
                <c:pt idx="1994">
                  <c:v>7.9363342166236439E-4</c:v>
                </c:pt>
                <c:pt idx="1995">
                  <c:v>7.9418474739514997E-4</c:v>
                </c:pt>
                <c:pt idx="1996">
                  <c:v>7.9473645612599894E-4</c:v>
                </c:pt>
                <c:pt idx="1997">
                  <c:v>7.9528854811518833E-4</c:v>
                </c:pt>
                <c:pt idx="1998">
                  <c:v>7.9584102364053488E-4</c:v>
                </c:pt>
                <c:pt idx="1999">
                  <c:v>7.9639388296268946E-4</c:v>
                </c:pt>
                <c:pt idx="2000">
                  <c:v>7.9694712634247142E-4</c:v>
                </c:pt>
                <c:pt idx="2001">
                  <c:v>7.9750075405827722E-4</c:v>
                </c:pt>
                <c:pt idx="2002">
                  <c:v>7.9805476637130103E-4</c:v>
                </c:pt>
                <c:pt idx="2003">
                  <c:v>7.9860916354290647E-4</c:v>
                </c:pt>
                <c:pt idx="2004">
                  <c:v>7.9916394585207047E-4</c:v>
                </c:pt>
                <c:pt idx="2005">
                  <c:v>7.9971911356053181E-4</c:v>
                </c:pt>
                <c:pt idx="2006">
                  <c:v>8.0027466693019923E-4</c:v>
                </c:pt>
                <c:pt idx="2007">
                  <c:v>8.0083060624063158E-4</c:v>
                </c:pt>
                <c:pt idx="2008">
                  <c:v>8.013869317541135E-4</c:v>
                </c:pt>
                <c:pt idx="2009">
                  <c:v>8.0194364373893461E-4</c:v>
                </c:pt>
                <c:pt idx="2010">
                  <c:v>8.0250074245773228E-4</c:v>
                </c:pt>
                <c:pt idx="2011">
                  <c:v>8.0305822819084279E-4</c:v>
                </c:pt>
                <c:pt idx="2012">
                  <c:v>8.0361610120128048E-4</c:v>
                </c:pt>
                <c:pt idx="2013">
                  <c:v>8.0417436175223033E-4</c:v>
                </c:pt>
                <c:pt idx="2014">
                  <c:v>8.0473301012461325E-4</c:v>
                </c:pt>
                <c:pt idx="2015">
                  <c:v>8.0529204658199227E-4</c:v>
                </c:pt>
                <c:pt idx="2016">
                  <c:v>8.0585147138810087E-4</c:v>
                </c:pt>
                <c:pt idx="2017">
                  <c:v>8.064112848244463E-4</c:v>
                </c:pt>
                <c:pt idx="2018">
                  <c:v>8.0697148715514085E-4</c:v>
                </c:pt>
                <c:pt idx="2019">
                  <c:v>8.0753207864446834E-4</c:v>
                </c:pt>
                <c:pt idx="2020">
                  <c:v>8.080930595745229E-4</c:v>
                </c:pt>
                <c:pt idx="2021">
                  <c:v>8.0865443020996771E-4</c:v>
                </c:pt>
                <c:pt idx="2022">
                  <c:v>8.0921619082152554E-4</c:v>
                </c:pt>
                <c:pt idx="2023">
                  <c:v>8.0977834167421533E-4</c:v>
                </c:pt>
                <c:pt idx="2024">
                  <c:v>8.103408830509157E-4</c:v>
                </c:pt>
                <c:pt idx="2025">
                  <c:v>8.1090381521702623E-4</c:v>
                </c:pt>
                <c:pt idx="2026">
                  <c:v>8.1146713843811857E-4</c:v>
                </c:pt>
                <c:pt idx="2027">
                  <c:v>8.1203085299766126E-4</c:v>
                </c:pt>
                <c:pt idx="2028">
                  <c:v>8.1259495916160738E-4</c:v>
                </c:pt>
                <c:pt idx="2029">
                  <c:v>8.1315945719608246E-4</c:v>
                </c:pt>
                <c:pt idx="2030">
                  <c:v>8.1372434738514608E-4</c:v>
                </c:pt>
                <c:pt idx="2031">
                  <c:v>8.1428962999530619E-4</c:v>
                </c:pt>
                <c:pt idx="2032">
                  <c:v>8.1485530529324301E-4</c:v>
                </c:pt>
                <c:pt idx="2033">
                  <c:v>8.1542137356360896E-4</c:v>
                </c:pt>
                <c:pt idx="2034">
                  <c:v>8.159878350734673E-4</c:v>
                </c:pt>
                <c:pt idx="2035">
                  <c:v>8.165546900900548E-4</c:v>
                </c:pt>
                <c:pt idx="2036">
                  <c:v>8.1712193889861735E-4</c:v>
                </c:pt>
                <c:pt idx="2037">
                  <c:v>8.1768958176677529E-4</c:v>
                </c:pt>
                <c:pt idx="2038">
                  <c:v>8.1825761896827613E-4</c:v>
                </c:pt>
                <c:pt idx="2039">
                  <c:v>8.1882605077110004E-4</c:v>
                </c:pt>
                <c:pt idx="2040">
                  <c:v>8.1939487746128612E-4</c:v>
                </c:pt>
                <c:pt idx="2041">
                  <c:v>8.1996409930719925E-4</c:v>
                </c:pt>
                <c:pt idx="2042">
                  <c:v>8.2053371657737841E-4</c:v>
                </c:pt>
                <c:pt idx="2043">
                  <c:v>8.2110372955845944E-4</c:v>
                </c:pt>
                <c:pt idx="2044">
                  <c:v>8.2167413851936676E-4</c:v>
                </c:pt>
                <c:pt idx="2045">
                  <c:v>8.2224494372919936E-4</c:v>
                </c:pt>
                <c:pt idx="2046">
                  <c:v>8.2281614547519079E-4</c:v>
                </c:pt>
                <c:pt idx="2047">
                  <c:v>8.2338774402682645E-4</c:v>
                </c:pt>
                <c:pt idx="2048">
                  <c:v>8.2395973965376649E-4</c:v>
                </c:pt>
                <c:pt idx="2049">
                  <c:v>8.245321326438435E-4</c:v>
                </c:pt>
                <c:pt idx="2050">
                  <c:v>8.2510492326710492E-4</c:v>
                </c:pt>
                <c:pt idx="2051">
                  <c:v>8.2567811179377329E-4</c:v>
                </c:pt>
                <c:pt idx="2052">
                  <c:v>8.262516985122814E-4</c:v>
                </c:pt>
                <c:pt idx="2053">
                  <c:v>8.2682568369323983E-4</c:v>
                </c:pt>
                <c:pt idx="2054">
                  <c:v>8.2740006761345493E-4</c:v>
                </c:pt>
                <c:pt idx="2055">
                  <c:v>8.2797485054390049E-4</c:v>
                </c:pt>
                <c:pt idx="2056">
                  <c:v>8.2855003277381215E-4</c:v>
                </c:pt>
                <c:pt idx="2057">
                  <c:v>8.2912561457455292E-4</c:v>
                </c:pt>
                <c:pt idx="2058">
                  <c:v>8.2970159621766212E-4</c:v>
                </c:pt>
                <c:pt idx="2059">
                  <c:v>8.3027797799297841E-4</c:v>
                </c:pt>
                <c:pt idx="2060">
                  <c:v>8.3085476017243076E-4</c:v>
                </c:pt>
                <c:pt idx="2061">
                  <c:v>8.3143194302812487E-4</c:v>
                </c:pt>
                <c:pt idx="2062">
                  <c:v>8.3200952685050364E-4</c:v>
                </c:pt>
                <c:pt idx="2063">
                  <c:v>8.3258751191206339E-4</c:v>
                </c:pt>
                <c:pt idx="2064">
                  <c:v>8.3316589848547718E-4</c:v>
                </c:pt>
                <c:pt idx="2065">
                  <c:v>8.3374468686179366E-4</c:v>
                </c:pt>
                <c:pt idx="2066">
                  <c:v>8.3432387731407738E-4</c:v>
                </c:pt>
                <c:pt idx="2067">
                  <c:v>8.3490347012164486E-4</c:v>
                </c:pt>
                <c:pt idx="2068">
                  <c:v>8.3548346555792753E-4</c:v>
                </c:pt>
                <c:pt idx="2069">
                  <c:v>8.3606386391478363E-4</c:v>
                </c:pt>
                <c:pt idx="2070">
                  <c:v>8.3664466546603741E-4</c:v>
                </c:pt>
                <c:pt idx="2071">
                  <c:v>8.3722587048569051E-4</c:v>
                </c:pt>
                <c:pt idx="2072">
                  <c:v>8.3780747926621003E-4</c:v>
                </c:pt>
                <c:pt idx="2073">
                  <c:v>8.3838949208199097E-4</c:v>
                </c:pt>
                <c:pt idx="2074">
                  <c:v>8.3897190920760676E-4</c:v>
                </c:pt>
                <c:pt idx="2075">
                  <c:v>8.3955473093613416E-4</c:v>
                </c:pt>
                <c:pt idx="2076">
                  <c:v>8.4013795754254072E-4</c:v>
                </c:pt>
                <c:pt idx="2077">
                  <c:v>8.4072158930197213E-4</c:v>
                </c:pt>
                <c:pt idx="2078">
                  <c:v>8.4130562650811653E-4</c:v>
                </c:pt>
                <c:pt idx="2079">
                  <c:v>8.41890069436515E-4</c:v>
                </c:pt>
                <c:pt idx="2080">
                  <c:v>8.4247491836288689E-4</c:v>
                </c:pt>
                <c:pt idx="2081">
                  <c:v>8.4306017358153301E-4</c:v>
                </c:pt>
                <c:pt idx="2082">
                  <c:v>8.4364583536856888E-4</c:v>
                </c:pt>
                <c:pt idx="2083">
                  <c:v>8.4423190400643164E-4</c:v>
                </c:pt>
                <c:pt idx="2084">
                  <c:v>8.4481837977160793E-4</c:v>
                </c:pt>
                <c:pt idx="2085">
                  <c:v>8.4540526295921704E-4</c:v>
                </c:pt>
                <c:pt idx="2086">
                  <c:v>8.459925538461424E-4</c:v>
                </c:pt>
                <c:pt idx="2087">
                  <c:v>8.4658025270944743E-4</c:v>
                </c:pt>
                <c:pt idx="2088">
                  <c:v>8.4716835984486661E-4</c:v>
                </c:pt>
                <c:pt idx="2089">
                  <c:v>8.4775687552986114E-4</c:v>
                </c:pt>
                <c:pt idx="2090">
                  <c:v>8.48345800042072E-4</c:v>
                </c:pt>
                <c:pt idx="2091">
                  <c:v>8.4893513367785068E-4</c:v>
                </c:pt>
                <c:pt idx="2092">
                  <c:v>8.4952487671523681E-4</c:v>
                </c:pt>
                <c:pt idx="2093">
                  <c:v>8.5011502943245054E-4</c:v>
                </c:pt>
                <c:pt idx="2094">
                  <c:v>8.5070559212646125E-4</c:v>
                </c:pt>
                <c:pt idx="2095">
                  <c:v>8.5129656507588851E-4</c:v>
                </c:pt>
                <c:pt idx="2096">
                  <c:v>8.5188794855953264E-4</c:v>
                </c:pt>
                <c:pt idx="2097">
                  <c:v>8.524797428749824E-4</c:v>
                </c:pt>
                <c:pt idx="2098">
                  <c:v>8.5307194830143852E-4</c:v>
                </c:pt>
                <c:pt idx="2099">
                  <c:v>8.5366456512449382E-4</c:v>
                </c:pt>
                <c:pt idx="2100">
                  <c:v>8.5425759362372415E-4</c:v>
                </c:pt>
                <c:pt idx="2101">
                  <c:v>8.5485103409754608E-4</c:v>
                </c:pt>
                <c:pt idx="2102">
                  <c:v>8.5544488682593692E-4</c:v>
                </c:pt>
                <c:pt idx="2103">
                  <c:v>8.5603915208905539E-4</c:v>
                </c:pt>
                <c:pt idx="2104">
                  <c:v>8.5663383018594048E-4</c:v>
                </c:pt>
                <c:pt idx="2105">
                  <c:v>8.5722892139715348E-4</c:v>
                </c:pt>
                <c:pt idx="2106">
                  <c:v>8.5782442600343737E-4</c:v>
                </c:pt>
                <c:pt idx="2107">
                  <c:v>8.5842034430445478E-4</c:v>
                </c:pt>
                <c:pt idx="2108">
                  <c:v>8.5901667658135202E-4</c:v>
                </c:pt>
                <c:pt idx="2109">
                  <c:v>8.5961342311545767E-4</c:v>
                </c:pt>
                <c:pt idx="2110">
                  <c:v>8.6021058420705928E-4</c:v>
                </c:pt>
                <c:pt idx="2111">
                  <c:v>8.6080816013788951E-4</c:v>
                </c:pt>
                <c:pt idx="2112">
                  <c:v>8.6140615119613113E-4</c:v>
                </c:pt>
                <c:pt idx="2113">
                  <c:v>8.620045576638953E-4</c:v>
                </c:pt>
                <c:pt idx="2114">
                  <c:v>8.6260337984230494E-4</c:v>
                </c:pt>
                <c:pt idx="2115">
                  <c:v>8.6320261801387627E-4</c:v>
                </c:pt>
                <c:pt idx="2116">
                  <c:v>8.6380227246130872E-4</c:v>
                </c:pt>
                <c:pt idx="2117">
                  <c:v>8.644023434863533E-4</c:v>
                </c:pt>
                <c:pt idx="2118">
                  <c:v>8.6500283137211538E-4</c:v>
                </c:pt>
                <c:pt idx="2119">
                  <c:v>8.6560373640188408E-4</c:v>
                </c:pt>
                <c:pt idx="2120">
                  <c:v>8.6620505887803937E-4</c:v>
                </c:pt>
                <c:pt idx="2121">
                  <c:v>8.6680679908427739E-4</c:v>
                </c:pt>
                <c:pt idx="2122">
                  <c:v>8.6740895730447784E-4</c:v>
                </c:pt>
                <c:pt idx="2123">
                  <c:v>8.6801153384165157E-4</c:v>
                </c:pt>
                <c:pt idx="2124">
                  <c:v>8.6861452898008605E-4</c:v>
                </c:pt>
                <c:pt idx="2125">
                  <c:v>8.6921794300425328E-4</c:v>
                </c:pt>
                <c:pt idx="2126">
                  <c:v>8.6982177621779588E-4</c:v>
                </c:pt>
                <c:pt idx="2127">
                  <c:v>8.7042602890559427E-4</c:v>
                </c:pt>
                <c:pt idx="2128">
                  <c:v>8.7103070135905109E-4</c:v>
                </c:pt>
                <c:pt idx="2129">
                  <c:v>8.716357938634298E-4</c:v>
                </c:pt>
                <c:pt idx="2130">
                  <c:v>8.7224130672321752E-4</c:v>
                </c:pt>
                <c:pt idx="2131">
                  <c:v>8.728472402240871E-4</c:v>
                </c:pt>
                <c:pt idx="2132">
                  <c:v>8.7345359465189668E-4</c:v>
                </c:pt>
                <c:pt idx="2133">
                  <c:v>8.7406037031176863E-4</c:v>
                </c:pt>
                <c:pt idx="2134">
                  <c:v>8.7466756748997155E-4</c:v>
                </c:pt>
                <c:pt idx="2135">
                  <c:v>8.7527518647295981E-4</c:v>
                </c:pt>
                <c:pt idx="2136">
                  <c:v>8.7588322756649195E-4</c:v>
                </c:pt>
                <c:pt idx="2137">
                  <c:v>8.7649169105743358E-4</c:v>
                </c:pt>
                <c:pt idx="2138">
                  <c:v>8.7710057723283641E-4</c:v>
                </c:pt>
                <c:pt idx="2139">
                  <c:v>8.7770988639909687E-4</c:v>
                </c:pt>
                <c:pt idx="2140">
                  <c:v>8.7831961884367879E-4</c:v>
                </c:pt>
                <c:pt idx="2141">
                  <c:v>8.7892977485423251E-4</c:v>
                </c:pt>
                <c:pt idx="2142">
                  <c:v>8.7954035473779323E-4</c:v>
                </c:pt>
                <c:pt idx="2143">
                  <c:v>8.8015135878242458E-4</c:v>
                </c:pt>
                <c:pt idx="2144">
                  <c:v>8.8076278728278497E-4</c:v>
                </c:pt>
                <c:pt idx="2145">
                  <c:v>8.8137464052732495E-4</c:v>
                </c:pt>
                <c:pt idx="2146">
                  <c:v>8.8198691882393379E-4</c:v>
                </c:pt>
                <c:pt idx="2147">
                  <c:v>8.8259962246147632E-4</c:v>
                </c:pt>
                <c:pt idx="2148">
                  <c:v>8.8321275172900454E-4</c:v>
                </c:pt>
                <c:pt idx="2149">
                  <c:v>8.8382630693504996E-4</c:v>
                </c:pt>
                <c:pt idx="2150">
                  <c:v>8.844402883690796E-4</c:v>
                </c:pt>
                <c:pt idx="2151">
                  <c:v>8.8505469632074827E-4</c:v>
                </c:pt>
                <c:pt idx="2152">
                  <c:v>8.8566953109923117E-4</c:v>
                </c:pt>
                <c:pt idx="2153">
                  <c:v>8.8628479299459879E-4</c:v>
                </c:pt>
                <c:pt idx="2154">
                  <c:v>8.8690048229711027E-4</c:v>
                </c:pt>
                <c:pt idx="2155">
                  <c:v>8.8751659931658516E-4</c:v>
                </c:pt>
                <c:pt idx="2156">
                  <c:v>8.8813314434369936E-4</c:v>
                </c:pt>
                <c:pt idx="2157">
                  <c:v>8.8875011767578351E-4</c:v>
                </c:pt>
                <c:pt idx="2158">
                  <c:v>8.8936751960390413E-4</c:v>
                </c:pt>
                <c:pt idx="2159">
                  <c:v>8.8998535043874241E-4</c:v>
                </c:pt>
                <c:pt idx="2160">
                  <c:v>8.9060361047178294E-4</c:v>
                </c:pt>
                <c:pt idx="2161">
                  <c:v>8.91222299994699E-4</c:v>
                </c:pt>
                <c:pt idx="2162">
                  <c:v>8.9184141931881989E-4</c:v>
                </c:pt>
                <c:pt idx="2163">
                  <c:v>8.9246096873623801E-4</c:v>
                </c:pt>
                <c:pt idx="2164">
                  <c:v>8.9308094853923488E-4</c:v>
                </c:pt>
                <c:pt idx="2165">
                  <c:v>8.9370135903978922E-4</c:v>
                </c:pt>
                <c:pt idx="2166">
                  <c:v>8.9432220053060245E-4</c:v>
                </c:pt>
                <c:pt idx="2167">
                  <c:v>8.9494347330456572E-4</c:v>
                </c:pt>
                <c:pt idx="2168">
                  <c:v>8.9556517767430829E-4</c:v>
                </c:pt>
                <c:pt idx="2169">
                  <c:v>8.9618731393314207E-4</c:v>
                </c:pt>
                <c:pt idx="2170">
                  <c:v>8.9680988237456907E-4</c:v>
                </c:pt>
                <c:pt idx="2171">
                  <c:v>8.9743288331187068E-4</c:v>
                </c:pt>
                <c:pt idx="2172">
                  <c:v>8.9805631703897021E-4</c:v>
                </c:pt>
                <c:pt idx="2173">
                  <c:v>8.9868018385652073E-4</c:v>
                </c:pt>
                <c:pt idx="2174">
                  <c:v>8.993044840588405E-4</c:v>
                </c:pt>
                <c:pt idx="2175">
                  <c:v>8.9992921796008232E-4</c:v>
                </c:pt>
                <c:pt idx="2176">
                  <c:v>9.0055438585498742E-4</c:v>
                </c:pt>
                <c:pt idx="2177">
                  <c:v>9.0117998803848794E-4</c:v>
                </c:pt>
                <c:pt idx="2178">
                  <c:v>9.0180602482539175E-4</c:v>
                </c:pt>
                <c:pt idx="2179">
                  <c:v>9.0243249651105471E-4</c:v>
                </c:pt>
                <c:pt idx="2180">
                  <c:v>9.0305940339102404E-4</c:v>
                </c:pt>
                <c:pt idx="2181">
                  <c:v>9.036867457807643E-4</c:v>
                </c:pt>
                <c:pt idx="2182">
                  <c:v>9.0431452397624729E-4</c:v>
                </c:pt>
                <c:pt idx="2183">
                  <c:v>9.0494273827363661E-4</c:v>
                </c:pt>
                <c:pt idx="2184">
                  <c:v>9.055713889890546E-4</c:v>
                </c:pt>
                <c:pt idx="2185">
                  <c:v>9.0620047641909029E-4</c:v>
                </c:pt>
                <c:pt idx="2186">
                  <c:v>9.0683000086052494E-4</c:v>
                </c:pt>
                <c:pt idx="2187">
                  <c:v>9.0745996263014031E-4</c:v>
                </c:pt>
                <c:pt idx="2188">
                  <c:v>9.0809036202514398E-4</c:v>
                </c:pt>
                <c:pt idx="2189">
                  <c:v>9.0872119934954786E-4</c:v>
                </c:pt>
                <c:pt idx="2190">
                  <c:v>9.0935247490095893E-4</c:v>
                </c:pt>
                <c:pt idx="2191">
                  <c:v>9.0998418899703988E-4</c:v>
                </c:pt>
                <c:pt idx="2192">
                  <c:v>9.1061634193582519E-4</c:v>
                </c:pt>
                <c:pt idx="2193">
                  <c:v>9.1124893401554213E-4</c:v>
                </c:pt>
                <c:pt idx="2194">
                  <c:v>9.1188196555451624E-4</c:v>
                </c:pt>
                <c:pt idx="2195">
                  <c:v>9.1251543685140317E-4</c:v>
                </c:pt>
                <c:pt idx="2196">
                  <c:v>9.1314934820505239E-4</c:v>
                </c:pt>
                <c:pt idx="2197">
                  <c:v>9.1378369993445321E-4</c:v>
                </c:pt>
                <c:pt idx="2198">
                  <c:v>9.1441849233888414E-4</c:v>
                </c:pt>
                <c:pt idx="2199">
                  <c:v>9.1505372571781807E-4</c:v>
                </c:pt>
                <c:pt idx="2200">
                  <c:v>9.1568940039090936E-4</c:v>
                </c:pt>
                <c:pt idx="2201">
                  <c:v>9.163255166580608E-4</c:v>
                </c:pt>
                <c:pt idx="2202">
                  <c:v>9.1696207482604142E-4</c:v>
                </c:pt>
                <c:pt idx="2203">
                  <c:v>9.1759907519515702E-4</c:v>
                </c:pt>
                <c:pt idx="2204">
                  <c:v>9.182365180859511E-4</c:v>
                </c:pt>
                <c:pt idx="2205">
                  <c:v>9.1887440379916085E-4</c:v>
                </c:pt>
                <c:pt idx="2206">
                  <c:v>9.1951273263571819E-4</c:v>
                </c:pt>
                <c:pt idx="2207">
                  <c:v>9.2015150491683536E-4</c:v>
                </c:pt>
                <c:pt idx="2208">
                  <c:v>9.2079072094387632E-4</c:v>
                </c:pt>
                <c:pt idx="2209">
                  <c:v>9.2143038101840096E-4</c:v>
                </c:pt>
                <c:pt idx="2210">
                  <c:v>9.2207048546229112E-4</c:v>
                </c:pt>
                <c:pt idx="2211">
                  <c:v>9.227110345775395E-4</c:v>
                </c:pt>
                <c:pt idx="2212">
                  <c:v>9.2335202866633483E-4</c:v>
                </c:pt>
                <c:pt idx="2213">
                  <c:v>9.2399346805123017E-4</c:v>
                </c:pt>
                <c:pt idx="2214">
                  <c:v>9.2463535303484803E-4</c:v>
                </c:pt>
                <c:pt idx="2215">
                  <c:v>9.2527768392000739E-4</c:v>
                </c:pt>
                <c:pt idx="2216">
                  <c:v>9.2592046102993395E-4</c:v>
                </c:pt>
                <c:pt idx="2217">
                  <c:v>9.2656368466788157E-4</c:v>
                </c:pt>
                <c:pt idx="2218">
                  <c:v>9.2720735514404675E-4</c:v>
                </c:pt>
                <c:pt idx="2219">
                  <c:v>9.2785147276209059E-4</c:v>
                </c:pt>
                <c:pt idx="2220">
                  <c:v>9.2849603784613802E-4</c:v>
                </c:pt>
                <c:pt idx="2221">
                  <c:v>9.2914105070028639E-4</c:v>
                </c:pt>
                <c:pt idx="2222">
                  <c:v>9.2978651162883006E-4</c:v>
                </c:pt>
                <c:pt idx="2223">
                  <c:v>9.3043242095656997E-4</c:v>
                </c:pt>
                <c:pt idx="2224">
                  <c:v>9.3107877898823764E-4</c:v>
                </c:pt>
                <c:pt idx="2225">
                  <c:v>9.3172558602876187E-4</c:v>
                </c:pt>
                <c:pt idx="2226">
                  <c:v>9.3237284240362114E-4</c:v>
                </c:pt>
                <c:pt idx="2227">
                  <c:v>9.330205484181824E-4</c:v>
                </c:pt>
                <c:pt idx="2228">
                  <c:v>9.3366870437801047E-4</c:v>
                </c:pt>
                <c:pt idx="2229">
                  <c:v>9.3431731060926253E-4</c:v>
                </c:pt>
                <c:pt idx="2230">
                  <c:v>9.3496636741794239E-4</c:v>
                </c:pt>
                <c:pt idx="2231">
                  <c:v>9.3561587511025227E-4</c:v>
                </c:pt>
                <c:pt idx="2232">
                  <c:v>9.3626583401302936E-4</c:v>
                </c:pt>
                <c:pt idx="2233">
                  <c:v>9.3691624443291584E-4</c:v>
                </c:pt>
                <c:pt idx="2234">
                  <c:v>9.3756710668357391E-4</c:v>
                </c:pt>
                <c:pt idx="2235">
                  <c:v>9.3821842107205764E-4</c:v>
                </c:pt>
                <c:pt idx="2236">
                  <c:v>9.3887018792611343E-4</c:v>
                </c:pt>
                <c:pt idx="2237">
                  <c:v>9.3952240755323631E-4</c:v>
                </c:pt>
                <c:pt idx="2238">
                  <c:v>9.4017508026112047E-4</c:v>
                </c:pt>
                <c:pt idx="2239">
                  <c:v>9.4082820637819589E-4</c:v>
                </c:pt>
                <c:pt idx="2240">
                  <c:v>9.4148178621259891E-4</c:v>
                </c:pt>
                <c:pt idx="2241">
                  <c:v>9.4213582007266535E-4</c:v>
                </c:pt>
                <c:pt idx="2242">
                  <c:v>9.4279030828751031E-4</c:v>
                </c:pt>
                <c:pt idx="2243">
                  <c:v>9.4344525116591251E-4</c:v>
                </c:pt>
                <c:pt idx="2244">
                  <c:v>9.4410064901685091E-4</c:v>
                </c:pt>
                <c:pt idx="2245">
                  <c:v>9.4475650217012693E-4</c:v>
                </c:pt>
                <c:pt idx="2246">
                  <c:v>9.4541281093516339E-4</c:v>
                </c:pt>
                <c:pt idx="2247">
                  <c:v>9.460695756284671E-4</c:v>
                </c:pt>
                <c:pt idx="2248">
                  <c:v>9.467267965598766E-4</c:v>
                </c:pt>
                <c:pt idx="2249">
                  <c:v>9.4738447406011062E-4</c:v>
                </c:pt>
                <c:pt idx="2250">
                  <c:v>9.4804260843945264E-4</c:v>
                </c:pt>
                <c:pt idx="2251">
                  <c:v>9.4870120000838728E-4</c:v>
                </c:pt>
                <c:pt idx="2252">
                  <c:v>9.4936024909832303E-4</c:v>
                </c:pt>
                <c:pt idx="2253">
                  <c:v>9.5001975602019033E-4</c:v>
                </c:pt>
                <c:pt idx="2254">
                  <c:v>9.5067972108512147E-4</c:v>
                </c:pt>
                <c:pt idx="2255">
                  <c:v>9.5134014462521605E-4</c:v>
                </c:pt>
                <c:pt idx="2256">
                  <c:v>9.5200102695205296E-4</c:v>
                </c:pt>
                <c:pt idx="2257">
                  <c:v>9.5266236837741338E-4</c:v>
                </c:pt>
                <c:pt idx="2258">
                  <c:v>9.5332416923408949E-4</c:v>
                </c:pt>
                <c:pt idx="2259">
                  <c:v>9.5398642983430995E-4</c:v>
                </c:pt>
                <c:pt idx="2260">
                  <c:v>9.5464915049050614E-4</c:v>
                </c:pt>
                <c:pt idx="2261">
                  <c:v>9.5531233153616424E-4</c:v>
                </c:pt>
                <c:pt idx="2262">
                  <c:v>9.5597597328416428E-4</c:v>
                </c:pt>
                <c:pt idx="2263">
                  <c:v>9.5664007605454941E-4</c:v>
                </c:pt>
                <c:pt idx="2264">
                  <c:v>9.5730464016062012E-4</c:v>
                </c:pt>
                <c:pt idx="2265">
                  <c:v>9.5796966593679022E-4</c:v>
                </c:pt>
                <c:pt idx="2266">
                  <c:v>9.5863515369681005E-4</c:v>
                </c:pt>
                <c:pt idx="2267">
                  <c:v>9.5930110375463322E-4</c:v>
                </c:pt>
                <c:pt idx="2268">
                  <c:v>9.59967516445371E-4</c:v>
                </c:pt>
                <c:pt idx="2269">
                  <c:v>9.6063439208342815E-4</c:v>
                </c:pt>
                <c:pt idx="2270">
                  <c:v>9.6130173098341303E-4</c:v>
                </c:pt>
                <c:pt idx="2271">
                  <c:v>9.6196953348113591E-4</c:v>
                </c:pt>
                <c:pt idx="2272">
                  <c:v>9.6263779989165695E-4</c:v>
                </c:pt>
                <c:pt idx="2273">
                  <c:v>9.6330653053024087E-4</c:v>
                </c:pt>
                <c:pt idx="2274">
                  <c:v>9.6397572573339802E-4</c:v>
                </c:pt>
                <c:pt idx="2275">
                  <c:v>9.646453858168459E-4</c:v>
                </c:pt>
                <c:pt idx="2276">
                  <c:v>9.6531551109650649E-4</c:v>
                </c:pt>
                <c:pt idx="2277">
                  <c:v>9.6598610190959215E-4</c:v>
                </c:pt>
                <c:pt idx="2278">
                  <c:v>9.6665715857247871E-4</c:v>
                </c:pt>
                <c:pt idx="2279">
                  <c:v>9.6732868140878524E-4</c:v>
                </c:pt>
                <c:pt idx="2280">
                  <c:v>9.6800067073531267E-4</c:v>
                </c:pt>
                <c:pt idx="2281">
                  <c:v>9.686731268902112E-4</c:v>
                </c:pt>
                <c:pt idx="2282">
                  <c:v>9.6934605019073671E-4</c:v>
                </c:pt>
                <c:pt idx="2283">
                  <c:v>9.7001944095435075E-4</c:v>
                </c:pt>
                <c:pt idx="2284">
                  <c:v>9.7069329951990889E-4</c:v>
                </c:pt>
                <c:pt idx="2285">
                  <c:v>9.7136762620532848E-4</c:v>
                </c:pt>
                <c:pt idx="2286">
                  <c:v>9.720424213287333E-4</c:v>
                </c:pt>
                <c:pt idx="2287">
                  <c:v>9.7271768522968539E-4</c:v>
                </c:pt>
                <c:pt idx="2288">
                  <c:v>9.7339341822676531E-4</c:v>
                </c:pt>
                <c:pt idx="2289">
                  <c:v>9.7406962063876015E-4</c:v>
                </c:pt>
                <c:pt idx="2290">
                  <c:v>9.7474629280594016E-4</c:v>
                </c:pt>
                <c:pt idx="2291">
                  <c:v>9.754234350475504E-4</c:v>
                </c:pt>
                <c:pt idx="2292">
                  <c:v>9.7610104769014464E-4</c:v>
                </c:pt>
                <c:pt idx="2293">
                  <c:v>9.7677913105339675E-4</c:v>
                </c:pt>
                <c:pt idx="2294">
                  <c:v>9.774576854785237E-4</c:v>
                </c:pt>
                <c:pt idx="2295">
                  <c:v>9.7813671128565852E-4</c:v>
                </c:pt>
                <c:pt idx="2296">
                  <c:v>9.7881620879514131E-4</c:v>
                </c:pt>
                <c:pt idx="2297">
                  <c:v>9.7949617834890059E-4</c:v>
                </c:pt>
                <c:pt idx="2298">
                  <c:v>9.8017662026773727E-4</c:v>
                </c:pt>
                <c:pt idx="2299">
                  <c:v>9.8085753487265974E-4</c:v>
                </c:pt>
                <c:pt idx="2300">
                  <c:v>9.8153892250630952E-4</c:v>
                </c:pt>
                <c:pt idx="2301">
                  <c:v>9.8222078349015623E-4</c:v>
                </c:pt>
                <c:pt idx="2302">
                  <c:v>9.8290311814587788E-4</c:v>
                </c:pt>
                <c:pt idx="2303">
                  <c:v>9.8358592681683068E-4</c:v>
                </c:pt>
                <c:pt idx="2304">
                  <c:v>9.842692098251545E-4</c:v>
                </c:pt>
                <c:pt idx="2305">
                  <c:v>9.849529674931985E-4</c:v>
                </c:pt>
                <c:pt idx="2306">
                  <c:v>9.8563720016503465E-4</c:v>
                </c:pt>
                <c:pt idx="2307">
                  <c:v>9.8632190816347483E-4</c:v>
                </c:pt>
                <c:pt idx="2308">
                  <c:v>9.8700709181872149E-4</c:v>
                </c:pt>
                <c:pt idx="2309">
                  <c:v>9.8769275145402062E-4</c:v>
                </c:pt>
                <c:pt idx="2310">
                  <c:v>9.8837888741440112E-4</c:v>
                </c:pt>
                <c:pt idx="2311">
                  <c:v>9.890655000235728E-4</c:v>
                </c:pt>
                <c:pt idx="2312">
                  <c:v>9.897525896054556E-4</c:v>
                </c:pt>
                <c:pt idx="2313">
                  <c:v>9.9044015650579811E-4</c:v>
                </c:pt>
                <c:pt idx="2314">
                  <c:v>9.9112820104898516E-4</c:v>
                </c:pt>
                <c:pt idx="2315">
                  <c:v>9.9181672355961236E-4</c:v>
                </c:pt>
                <c:pt idx="2316">
                  <c:v>9.9250572438414932E-4</c:v>
                </c:pt>
                <c:pt idx="2317">
                  <c:v>9.9319520384765739E-4</c:v>
                </c:pt>
                <c:pt idx="2318">
                  <c:v>9.9388516227540916E-4</c:v>
                </c:pt>
                <c:pt idx="2319">
                  <c:v>9.9457560001459653E-4</c:v>
                </c:pt>
                <c:pt idx="2320">
                  <c:v>9.9526651739095915E-4</c:v>
                </c:pt>
                <c:pt idx="2321">
                  <c:v>9.9595791473044743E-4</c:v>
                </c:pt>
                <c:pt idx="2322">
                  <c:v>9.9664979238097817E-4</c:v>
                </c:pt>
                <c:pt idx="2323">
                  <c:v>9.9734215066896973E-4</c:v>
                </c:pt>
                <c:pt idx="2324">
                  <c:v>9.9803498992831387E-4</c:v>
                </c:pt>
                <c:pt idx="2325">
                  <c:v>9.9872831048586829E-4</c:v>
                </c:pt>
                <c:pt idx="2326">
                  <c:v>9.994221126905171E-4</c:v>
                </c:pt>
                <c:pt idx="2327">
                  <c:v>1.0001163968695868E-3</c:v>
                </c:pt>
                <c:pt idx="2328">
                  <c:v>1.0008111633506166E-3</c:v>
                </c:pt>
                <c:pt idx="2329">
                  <c:v>1.0015064124832178E-3</c:v>
                </c:pt>
                <c:pt idx="2330">
                  <c:v>1.0022021445954003E-3</c:v>
                </c:pt>
                <c:pt idx="2331">
                  <c:v>1.0028983600153857E-3</c:v>
                </c:pt>
                <c:pt idx="2332">
                  <c:v>1.0035950590935152E-3</c:v>
                </c:pt>
                <c:pt idx="2333">
                  <c:v>1.004292242158482E-3</c:v>
                </c:pt>
                <c:pt idx="2334">
                  <c:v>1.0049899095391926E-3</c:v>
                </c:pt>
                <c:pt idx="2335">
                  <c:v>1.0056880615867188E-3</c:v>
                </c:pt>
                <c:pt idx="2336">
                  <c:v>1.0063866986304393E-3</c:v>
                </c:pt>
                <c:pt idx="2337">
                  <c:v>1.0070858210072739E-3</c:v>
                </c:pt>
                <c:pt idx="2338">
                  <c:v>1.0077854290470442E-3</c:v>
                </c:pt>
                <c:pt idx="2339">
                  <c:v>1.0084855231017984E-3</c:v>
                </c:pt>
                <c:pt idx="2340">
                  <c:v>1.0091861035018313E-3</c:v>
                </c:pt>
                <c:pt idx="2341">
                  <c:v>1.0098871705776522E-3</c:v>
                </c:pt>
                <c:pt idx="2342">
                  <c:v>1.0105887246820435E-3</c:v>
                </c:pt>
                <c:pt idx="2343">
                  <c:v>1.0112907661459893E-3</c:v>
                </c:pt>
                <c:pt idx="2344">
                  <c:v>1.0119932953006879E-3</c:v>
                </c:pt>
                <c:pt idx="2345">
                  <c:v>1.0126963124996574E-3</c:v>
                </c:pt>
                <c:pt idx="2346">
                  <c:v>1.0133998180745722E-3</c:v>
                </c:pt>
                <c:pt idx="2347">
                  <c:v>1.0141038123573211E-3</c:v>
                </c:pt>
                <c:pt idx="2348">
                  <c:v>1.0148082957021599E-3</c:v>
                </c:pt>
                <c:pt idx="2349">
                  <c:v>1.0155132684414542E-3</c:v>
                </c:pt>
                <c:pt idx="2350">
                  <c:v>1.0162187309077854E-3</c:v>
                </c:pt>
                <c:pt idx="2351">
                  <c:v>1.0169246834561478E-3</c:v>
                </c:pt>
                <c:pt idx="2352">
                  <c:v>1.0176311264196004E-3</c:v>
                </c:pt>
                <c:pt idx="2353">
                  <c:v>1.0183380601388274E-3</c:v>
                </c:pt>
                <c:pt idx="2354">
                  <c:v>1.0190454849473354E-3</c:v>
                </c:pt>
                <c:pt idx="2355">
                  <c:v>1.0197534012011062E-3</c:v>
                </c:pt>
                <c:pt idx="2356">
                  <c:v>1.0204618092341249E-3</c:v>
                </c:pt>
                <c:pt idx="2357">
                  <c:v>1.0211707093805936E-3</c:v>
                </c:pt>
                <c:pt idx="2358">
                  <c:v>1.0218801019972366E-3</c:v>
                </c:pt>
                <c:pt idx="2359">
                  <c:v>1.0225899874187357E-3</c:v>
                </c:pt>
                <c:pt idx="2360">
                  <c:v>1.02330036597999E-3</c:v>
                </c:pt>
                <c:pt idx="2361">
                  <c:v>1.0240112380384674E-3</c:v>
                </c:pt>
                <c:pt idx="2362">
                  <c:v>1.0247226039295481E-3</c:v>
                </c:pt>
                <c:pt idx="2363">
                  <c:v>1.0254344639888291E-3</c:v>
                </c:pt>
                <c:pt idx="2364">
                  <c:v>1.0261468185745245E-3</c:v>
                </c:pt>
                <c:pt idx="2365">
                  <c:v>1.0268596680227131E-3</c:v>
                </c:pt>
                <c:pt idx="2366">
                  <c:v>1.0275730126696927E-3</c:v>
                </c:pt>
                <c:pt idx="2367">
                  <c:v>1.0282868528744236E-3</c:v>
                </c:pt>
                <c:pt idx="2368">
                  <c:v>1.0290011889736862E-3</c:v>
                </c:pt>
                <c:pt idx="2369">
                  <c:v>1.0297160213119712E-3</c:v>
                </c:pt>
                <c:pt idx="2370">
                  <c:v>1.0304313502265117E-3</c:v>
                </c:pt>
                <c:pt idx="2371">
                  <c:v>1.0311471760772663E-3</c:v>
                </c:pt>
                <c:pt idx="2372">
                  <c:v>1.0318634992019524E-3</c:v>
                </c:pt>
                <c:pt idx="2373">
                  <c:v>1.032580319938506E-3</c:v>
                </c:pt>
                <c:pt idx="2374">
                  <c:v>1.033297638647637E-3</c:v>
                </c:pt>
                <c:pt idx="2375">
                  <c:v>1.0340154556677666E-3</c:v>
                </c:pt>
                <c:pt idx="2376">
                  <c:v>1.0347337713375359E-3</c:v>
                </c:pt>
                <c:pt idx="2377">
                  <c:v>1.0354525860184066E-3</c:v>
                </c:pt>
                <c:pt idx="2378">
                  <c:v>1.0361719000495063E-3</c:v>
                </c:pt>
                <c:pt idx="2379">
                  <c:v>1.0368917137701815E-3</c:v>
                </c:pt>
                <c:pt idx="2380">
                  <c:v>1.0376120275426488E-3</c:v>
                </c:pt>
                <c:pt idx="2381">
                  <c:v>1.0383328417067419E-3</c:v>
                </c:pt>
                <c:pt idx="2382">
                  <c:v>1.0390541566100762E-3</c:v>
                </c:pt>
                <c:pt idx="2383">
                  <c:v>1.0397759725929425E-3</c:v>
                </c:pt>
                <c:pt idx="2384">
                  <c:v>1.0404982900185644E-3</c:v>
                </c:pt>
                <c:pt idx="2385">
                  <c:v>1.0412211092277214E-3</c:v>
                </c:pt>
                <c:pt idx="2386">
                  <c:v>1.0419444305614144E-3</c:v>
                </c:pt>
                <c:pt idx="2387">
                  <c:v>1.0426682543836243E-3</c:v>
                </c:pt>
                <c:pt idx="2388">
                  <c:v>1.0433925810358412E-3</c:v>
                </c:pt>
                <c:pt idx="2389">
                  <c:v>1.0441174108597774E-3</c:v>
                </c:pt>
                <c:pt idx="2390">
                  <c:v>1.0448427442201727E-3</c:v>
                </c:pt>
                <c:pt idx="2391">
                  <c:v>1.0455685814592299E-3</c:v>
                </c:pt>
                <c:pt idx="2392">
                  <c:v>1.0462949229193732E-3</c:v>
                </c:pt>
                <c:pt idx="2393">
                  <c:v>1.0470217689661034E-3</c:v>
                </c:pt>
                <c:pt idx="2394">
                  <c:v>1.047749119942337E-3</c:v>
                </c:pt>
                <c:pt idx="2395">
                  <c:v>1.0484769761912123E-3</c:v>
                </c:pt>
                <c:pt idx="2396">
                  <c:v>1.0492053380789924E-3</c:v>
                </c:pt>
                <c:pt idx="2397">
                  <c:v>1.0499342059493086E-3</c:v>
                </c:pt>
                <c:pt idx="2398">
                  <c:v>1.05066358015366E-3</c:v>
                </c:pt>
                <c:pt idx="2399">
                  <c:v>1.0513934610361395E-3</c:v>
                </c:pt>
                <c:pt idx="2400">
                  <c:v>1.0521238489640287E-3</c:v>
                </c:pt>
                <c:pt idx="2401">
                  <c:v>1.0528547442819152E-3</c:v>
                </c:pt>
                <c:pt idx="2402">
                  <c:v>1.0535861473346096E-3</c:v>
                </c:pt>
                <c:pt idx="2403">
                  <c:v>1.0543180584901594E-3</c:v>
                </c:pt>
                <c:pt idx="2404">
                  <c:v>1.055050478093871E-3</c:v>
                </c:pt>
                <c:pt idx="2405">
                  <c:v>1.0557834064912736E-3</c:v>
                </c:pt>
                <c:pt idx="2406">
                  <c:v>1.0565168440511831E-3</c:v>
                </c:pt>
                <c:pt idx="2407">
                  <c:v>1.0572507911196254E-3</c:v>
                </c:pt>
                <c:pt idx="2408">
                  <c:v>1.0579852480428506E-3</c:v>
                </c:pt>
                <c:pt idx="2409">
                  <c:v>1.0587202151904433E-3</c:v>
                </c:pt>
                <c:pt idx="2410">
                  <c:v>1.0594556929091514E-3</c:v>
                </c:pt>
                <c:pt idx="2411">
                  <c:v>1.0601916815459473E-3</c:v>
                </c:pt>
                <c:pt idx="2412">
                  <c:v>1.0609281814711862E-3</c:v>
                </c:pt>
                <c:pt idx="2413">
                  <c:v>1.0616651930323391E-3</c:v>
                </c:pt>
                <c:pt idx="2414">
                  <c:v>1.0624027165848319E-3</c:v>
                </c:pt>
                <c:pt idx="2415">
                  <c:v>1.0631407524766023E-3</c:v>
                </c:pt>
                <c:pt idx="2416">
                  <c:v>1.063879301079036E-3</c:v>
                </c:pt>
                <c:pt idx="2417">
                  <c:v>1.06461836274057E-3</c:v>
                </c:pt>
                <c:pt idx="2418">
                  <c:v>1.0653579378098678E-3</c:v>
                </c:pt>
                <c:pt idx="2419">
                  <c:v>1.0660980266590896E-3</c:v>
                </c:pt>
                <c:pt idx="2420">
                  <c:v>1.0668386296373989E-3</c:v>
                </c:pt>
                <c:pt idx="2421">
                  <c:v>1.0675797470941866E-3</c:v>
                </c:pt>
                <c:pt idx="2422">
                  <c:v>1.0683213794023885E-3</c:v>
                </c:pt>
                <c:pt idx="2423">
                  <c:v>1.0690635269118972E-3</c:v>
                </c:pt>
                <c:pt idx="2424">
                  <c:v>1.0698061899728313E-3</c:v>
                </c:pt>
                <c:pt idx="2425">
                  <c:v>1.0705493689589052E-3</c:v>
                </c:pt>
                <c:pt idx="2426">
                  <c:v>1.0712930642207403E-3</c:v>
                </c:pt>
                <c:pt idx="2427">
                  <c:v>1.0720372761169863E-3</c:v>
                </c:pt>
                <c:pt idx="2428">
                  <c:v>1.0727820049987362E-3</c:v>
                </c:pt>
                <c:pt idx="2429">
                  <c:v>1.0735272512407432E-3</c:v>
                </c:pt>
                <c:pt idx="2430">
                  <c:v>1.0742730151946046E-3</c:v>
                </c:pt>
                <c:pt idx="2431">
                  <c:v>1.0750192972121459E-3</c:v>
                </c:pt>
                <c:pt idx="2432">
                  <c:v>1.0757660976689015E-3</c:v>
                </c:pt>
                <c:pt idx="2433">
                  <c:v>1.0765134169172024E-3</c:v>
                </c:pt>
                <c:pt idx="2434">
                  <c:v>1.0772612553096074E-3</c:v>
                </c:pt>
                <c:pt idx="2435">
                  <c:v>1.0780096132224344E-3</c:v>
                </c:pt>
                <c:pt idx="2436">
                  <c:v>1.0787584910087488E-3</c:v>
                </c:pt>
                <c:pt idx="2437">
                  <c:v>1.079507889021845E-3</c:v>
                </c:pt>
                <c:pt idx="2438">
                  <c:v>1.0802578076388259E-3</c:v>
                </c:pt>
                <c:pt idx="2439">
                  <c:v>1.0810082472134928E-3</c:v>
                </c:pt>
                <c:pt idx="2440">
                  <c:v>1.0817592080998768E-3</c:v>
                </c:pt>
                <c:pt idx="2441">
                  <c:v>1.0825106906758677E-3</c:v>
                </c:pt>
                <c:pt idx="2442">
                  <c:v>1.0832626952960043E-3</c:v>
                </c:pt>
                <c:pt idx="2443">
                  <c:v>1.0840152223229437E-3</c:v>
                </c:pt>
                <c:pt idx="2444">
                  <c:v>1.0847682721117015E-3</c:v>
                </c:pt>
                <c:pt idx="2445">
                  <c:v>1.0855218450412183E-3</c:v>
                </c:pt>
                <c:pt idx="2446">
                  <c:v>1.0862759414670196E-3</c:v>
                </c:pt>
                <c:pt idx="2447">
                  <c:v>1.0870305617448617E-3</c:v>
                </c:pt>
                <c:pt idx="2448">
                  <c:v>1.0877857062544754E-3</c:v>
                </c:pt>
                <c:pt idx="2449">
                  <c:v>1.0885413753521278E-3</c:v>
                </c:pt>
                <c:pt idx="2450">
                  <c:v>1.089297569394317E-3</c:v>
                </c:pt>
                <c:pt idx="2451">
                  <c:v>1.0900542887615657E-3</c:v>
                </c:pt>
                <c:pt idx="2452">
                  <c:v>1.0908115338108843E-3</c:v>
                </c:pt>
                <c:pt idx="2453">
                  <c:v>1.091569304899514E-3</c:v>
                </c:pt>
                <c:pt idx="2454">
                  <c:v>1.0923276024087712E-3</c:v>
                </c:pt>
                <c:pt idx="2455">
                  <c:v>1.0930864266964107E-3</c:v>
                </c:pt>
                <c:pt idx="2456">
                  <c:v>1.0938457781204192E-3</c:v>
                </c:pt>
                <c:pt idx="2457">
                  <c:v>1.094605657062908E-3</c:v>
                </c:pt>
                <c:pt idx="2458">
                  <c:v>1.0953660638823781E-3</c:v>
                </c:pt>
                <c:pt idx="2459">
                  <c:v>1.0961269989455378E-3</c:v>
                </c:pt>
                <c:pt idx="2460">
                  <c:v>1.0968884626113699E-3</c:v>
                </c:pt>
                <c:pt idx="2461">
                  <c:v>1.0976504552630483E-3</c:v>
                </c:pt>
                <c:pt idx="2462">
                  <c:v>1.0984129772600715E-3</c:v>
                </c:pt>
                <c:pt idx="2463">
                  <c:v>1.0991760289621702E-3</c:v>
                </c:pt>
                <c:pt idx="2464">
                  <c:v>1.0999396107533182E-3</c:v>
                </c:pt>
                <c:pt idx="2465">
                  <c:v>1.1007037229937631E-3</c:v>
                </c:pt>
                <c:pt idx="2466">
                  <c:v>1.1014683660439863E-3</c:v>
                </c:pt>
                <c:pt idx="2467">
                  <c:v>1.1022335402887621E-3</c:v>
                </c:pt>
                <c:pt idx="2468">
                  <c:v>1.1029992460890893E-3</c:v>
                </c:pt>
                <c:pt idx="2469">
                  <c:v>1.1037654838062013E-3</c:v>
                </c:pt>
                <c:pt idx="2470">
                  <c:v>1.1045322538256748E-3</c:v>
                </c:pt>
                <c:pt idx="2471">
                  <c:v>1.1052995565092618E-3</c:v>
                </c:pt>
                <c:pt idx="2472">
                  <c:v>1.106067392226996E-3</c:v>
                </c:pt>
                <c:pt idx="2473">
                  <c:v>1.1068357613411154E-3</c:v>
                </c:pt>
                <c:pt idx="2474">
                  <c:v>1.1076046642382697E-3</c:v>
                </c:pt>
                <c:pt idx="2475">
                  <c:v>1.1083741012812168E-3</c:v>
                </c:pt>
                <c:pt idx="2476">
                  <c:v>1.10914407283295E-3</c:v>
                </c:pt>
                <c:pt idx="2477">
                  <c:v>1.1099145792809251E-3</c:v>
                </c:pt>
                <c:pt idx="2478">
                  <c:v>1.1106856209886567E-3</c:v>
                </c:pt>
                <c:pt idx="2479">
                  <c:v>1.1114571983198952E-3</c:v>
                </c:pt>
                <c:pt idx="2480">
                  <c:v>1.1122293116629042E-3</c:v>
                </c:pt>
                <c:pt idx="2481">
                  <c:v>1.1130019613819566E-3</c:v>
                </c:pt>
                <c:pt idx="2482">
                  <c:v>1.1137751478415615E-3</c:v>
                </c:pt>
                <c:pt idx="2483">
                  <c:v>1.1145488714307923E-3</c:v>
                </c:pt>
                <c:pt idx="2484">
                  <c:v>1.1153231325146814E-3</c:v>
                </c:pt>
                <c:pt idx="2485">
                  <c:v>1.1160979314584979E-3</c:v>
                </c:pt>
                <c:pt idx="2486">
                  <c:v>1.1168732686521268E-3</c:v>
                </c:pt>
                <c:pt idx="2487">
                  <c:v>1.1176491444613618E-3</c:v>
                </c:pt>
                <c:pt idx="2488">
                  <c:v>1.1184255592603715E-3</c:v>
                </c:pt>
                <c:pt idx="2489">
                  <c:v>1.1192025134154407E-3</c:v>
                </c:pt>
                <c:pt idx="2490">
                  <c:v>1.1199800073175394E-3</c:v>
                </c:pt>
                <c:pt idx="2491">
                  <c:v>1.1207580413334787E-3</c:v>
                </c:pt>
                <c:pt idx="2492">
                  <c:v>1.1215366158303073E-3</c:v>
                </c:pt>
                <c:pt idx="2493">
                  <c:v>1.1223157311998104E-3</c:v>
                </c:pt>
                <c:pt idx="2494">
                  <c:v>1.1230953878095639E-3</c:v>
                </c:pt>
                <c:pt idx="2495">
                  <c:v>1.1238755860273827E-3</c:v>
                </c:pt>
                <c:pt idx="2496">
                  <c:v>1.1246563262458686E-3</c:v>
                </c:pt>
                <c:pt idx="2497">
                  <c:v>1.1254376088333643E-3</c:v>
                </c:pt>
                <c:pt idx="2498">
                  <c:v>1.1262194341584515E-3</c:v>
                </c:pt>
                <c:pt idx="2499">
                  <c:v>1.1270018026145506E-3</c:v>
                </c:pt>
                <c:pt idx="2500">
                  <c:v>1.1277847145707729E-3</c:v>
                </c:pt>
                <c:pt idx="2501">
                  <c:v>1.1285681703964688E-3</c:v>
                </c:pt>
                <c:pt idx="2502">
                  <c:v>1.129352170485879E-3</c:v>
                </c:pt>
                <c:pt idx="2503">
                  <c:v>1.1301367152088846E-3</c:v>
                </c:pt>
                <c:pt idx="2504">
                  <c:v>1.1309218049438345E-3</c:v>
                </c:pt>
                <c:pt idx="2505">
                  <c:v>1.1317074400611067E-3</c:v>
                </c:pt>
                <c:pt idx="2506">
                  <c:v>1.1324936209560388E-3</c:v>
                </c:pt>
                <c:pt idx="2507">
                  <c:v>1.1332803479995406E-3</c:v>
                </c:pt>
                <c:pt idx="2508">
                  <c:v>1.1340676215627619E-3</c:v>
                </c:pt>
                <c:pt idx="2509">
                  <c:v>1.1348554420418653E-3</c:v>
                </c:pt>
                <c:pt idx="2510">
                  <c:v>1.1356438098085336E-3</c:v>
                </c:pt>
                <c:pt idx="2511">
                  <c:v>1.1364327252346915E-3</c:v>
                </c:pt>
                <c:pt idx="2512">
                  <c:v>1.1372221887173269E-3</c:v>
                </c:pt>
                <c:pt idx="2513">
                  <c:v>1.1380122006288984E-3</c:v>
                </c:pt>
                <c:pt idx="2514">
                  <c:v>1.1388027613421059E-3</c:v>
                </c:pt>
                <c:pt idx="2515">
                  <c:v>1.1395938712547655E-3</c:v>
                </c:pt>
                <c:pt idx="2516">
                  <c:v>1.1403855307401125E-3</c:v>
                </c:pt>
                <c:pt idx="2517">
                  <c:v>1.1411777401799273E-3</c:v>
                </c:pt>
                <c:pt idx="2518">
                  <c:v>1.1419704999479461E-3</c:v>
                </c:pt>
                <c:pt idx="2519">
                  <c:v>1.142763810443092E-3</c:v>
                </c:pt>
                <c:pt idx="2520">
                  <c:v>1.143557672039638E-3</c:v>
                </c:pt>
                <c:pt idx="2521">
                  <c:v>1.1443520851121007E-3</c:v>
                </c:pt>
                <c:pt idx="2522">
                  <c:v>1.1451470500602346E-3</c:v>
                </c:pt>
                <c:pt idx="2523">
                  <c:v>1.1459425672590935E-3</c:v>
                </c:pt>
                <c:pt idx="2524">
                  <c:v>1.1467386370839746E-3</c:v>
                </c:pt>
                <c:pt idx="2525">
                  <c:v>1.1475352599354663E-3</c:v>
                </c:pt>
                <c:pt idx="2526">
                  <c:v>1.1483324361894046E-3</c:v>
                </c:pt>
                <c:pt idx="2527">
                  <c:v>1.1491301662218695E-3</c:v>
                </c:pt>
                <c:pt idx="2528">
                  <c:v>1.1499284504342849E-3</c:v>
                </c:pt>
                <c:pt idx="2529">
                  <c:v>1.1507272892032705E-3</c:v>
                </c:pt>
                <c:pt idx="2530">
                  <c:v>1.1515266829056905E-3</c:v>
                </c:pt>
                <c:pt idx="2531">
                  <c:v>1.1523266319438061E-3</c:v>
                </c:pt>
                <c:pt idx="2532">
                  <c:v>1.1531271366950222E-3</c:v>
                </c:pt>
                <c:pt idx="2533">
                  <c:v>1.153928197545385E-3</c:v>
                </c:pt>
                <c:pt idx="2534">
                  <c:v>1.154729814872807E-3</c:v>
                </c:pt>
                <c:pt idx="2535">
                  <c:v>1.1555319890806681E-3</c:v>
                </c:pt>
                <c:pt idx="2536">
                  <c:v>1.1563347205474233E-3</c:v>
                </c:pt>
                <c:pt idx="2537">
                  <c:v>1.1571380096517734E-3</c:v>
                </c:pt>
                <c:pt idx="2538">
                  <c:v>1.1579418567979392E-3</c:v>
                </c:pt>
                <c:pt idx="2539">
                  <c:v>1.1587462623651658E-3</c:v>
                </c:pt>
                <c:pt idx="2540">
                  <c:v>1.159551226732943E-3</c:v>
                </c:pt>
                <c:pt idx="2541">
                  <c:v>1.160356750306335E-3</c:v>
                </c:pt>
                <c:pt idx="2542">
                  <c:v>1.1611628334653775E-3</c:v>
                </c:pt>
                <c:pt idx="2543">
                  <c:v>1.1619694765903519E-3</c:v>
                </c:pt>
                <c:pt idx="2544">
                  <c:v>1.1627766800871677E-3</c:v>
                </c:pt>
                <c:pt idx="2545">
                  <c:v>1.1635844443366522E-3</c:v>
                </c:pt>
                <c:pt idx="2546">
                  <c:v>1.1643927697198805E-3</c:v>
                </c:pt>
                <c:pt idx="2547">
                  <c:v>1.1652016566436082E-3</c:v>
                </c:pt>
                <c:pt idx="2548">
                  <c:v>1.1660111054894574E-3</c:v>
                </c:pt>
                <c:pt idx="2549">
                  <c:v>1.1668211166477873E-3</c:v>
                </c:pt>
                <c:pt idx="2550">
                  <c:v>1.1676316905007327E-3</c:v>
                </c:pt>
                <c:pt idx="2551">
                  <c:v>1.1684428274561806E-3</c:v>
                </c:pt>
                <c:pt idx="2552">
                  <c:v>1.1692545278968148E-3</c:v>
                </c:pt>
                <c:pt idx="2553">
                  <c:v>1.1700667922055668E-3</c:v>
                </c:pt>
                <c:pt idx="2554">
                  <c:v>1.1708796207911744E-3</c:v>
                </c:pt>
                <c:pt idx="2555">
                  <c:v>1.1716930140371193E-3</c:v>
                </c:pt>
                <c:pt idx="2556">
                  <c:v>1.172506972327132E-3</c:v>
                </c:pt>
                <c:pt idx="2557">
                  <c:v>1.1733214960708024E-3</c:v>
                </c:pt>
                <c:pt idx="2558">
                  <c:v>1.1741365856524121E-3</c:v>
                </c:pt>
                <c:pt idx="2559">
                  <c:v>1.1749522414564917E-3</c:v>
                </c:pt>
                <c:pt idx="2560">
                  <c:v>1.1757684638934855E-3</c:v>
                </c:pt>
                <c:pt idx="2561">
                  <c:v>1.1765852533484765E-3</c:v>
                </c:pt>
                <c:pt idx="2562">
                  <c:v>1.1774026102153638E-3</c:v>
                </c:pt>
                <c:pt idx="2563">
                  <c:v>1.1782205348797477E-3</c:v>
                </c:pt>
                <c:pt idx="2564">
                  <c:v>1.1790390277532142E-3</c:v>
                </c:pt>
                <c:pt idx="2565">
                  <c:v>1.1798580892219176E-3</c:v>
                </c:pt>
                <c:pt idx="2566">
                  <c:v>1.1806777196722619E-3</c:v>
                </c:pt>
                <c:pt idx="2567">
                  <c:v>1.1814979195166918E-3</c:v>
                </c:pt>
                <c:pt idx="2568">
                  <c:v>1.1823186891421666E-3</c:v>
                </c:pt>
                <c:pt idx="2569">
                  <c:v>1.1831400289358967E-3</c:v>
                </c:pt>
                <c:pt idx="2570">
                  <c:v>1.1839619393111864E-3</c:v>
                </c:pt>
                <c:pt idx="2571">
                  <c:v>1.1847844206558022E-3</c:v>
                </c:pt>
                <c:pt idx="2572">
                  <c:v>1.185607473357762E-3</c:v>
                </c:pt>
                <c:pt idx="2573">
                  <c:v>1.1864310978312322E-3</c:v>
                </c:pt>
                <c:pt idx="2574">
                  <c:v>1.1872552944647877E-3</c:v>
                </c:pt>
                <c:pt idx="2575">
                  <c:v>1.1880800636472559E-3</c:v>
                </c:pt>
                <c:pt idx="2576">
                  <c:v>1.1889054057936668E-3</c:v>
                </c:pt>
                <c:pt idx="2577">
                  <c:v>1.1897313212934058E-3</c:v>
                </c:pt>
                <c:pt idx="2578">
                  <c:v>1.1905578105447733E-3</c:v>
                </c:pt>
                <c:pt idx="2579">
                  <c:v>1.1913848739376778E-3</c:v>
                </c:pt>
                <c:pt idx="2580">
                  <c:v>1.1922125118883043E-3</c:v>
                </c:pt>
                <c:pt idx="2581">
                  <c:v>1.1930407247871212E-3</c:v>
                </c:pt>
                <c:pt idx="2582">
                  <c:v>1.1938695130248502E-3</c:v>
                </c:pt>
                <c:pt idx="2583">
                  <c:v>1.1946988770185438E-3</c:v>
                </c:pt>
                <c:pt idx="2584">
                  <c:v>1.1955288171594854E-3</c:v>
                </c:pt>
                <c:pt idx="2585">
                  <c:v>1.196359333839211E-3</c:v>
                </c:pt>
                <c:pt idx="2586">
                  <c:v>1.1971904274756435E-3</c:v>
                </c:pt>
                <c:pt idx="2587">
                  <c:v>1.1980220984608818E-3</c:v>
                </c:pt>
                <c:pt idx="2588">
                  <c:v>1.1988543471872786E-3</c:v>
                </c:pt>
                <c:pt idx="2589">
                  <c:v>1.1996871740736284E-3</c:v>
                </c:pt>
                <c:pt idx="2590">
                  <c:v>1.2005205795128475E-3</c:v>
                </c:pt>
                <c:pt idx="2591">
                  <c:v>1.2013545638981074E-3</c:v>
                </c:pt>
                <c:pt idx="2592">
                  <c:v>1.2021891276490758E-3</c:v>
                </c:pt>
                <c:pt idx="2593">
                  <c:v>1.2030242711594885E-3</c:v>
                </c:pt>
                <c:pt idx="2594">
                  <c:v>1.2038599948320961E-3</c:v>
                </c:pt>
                <c:pt idx="2595">
                  <c:v>1.2046962990611637E-3</c:v>
                </c:pt>
                <c:pt idx="2596">
                  <c:v>1.2055331842675259E-3</c:v>
                </c:pt>
                <c:pt idx="2597">
                  <c:v>1.2063706508460142E-3</c:v>
                </c:pt>
                <c:pt idx="2598">
                  <c:v>1.207208699191716E-3</c:v>
                </c:pt>
                <c:pt idx="2599">
                  <c:v>1.2080473297263435E-3</c:v>
                </c:pt>
                <c:pt idx="2600">
                  <c:v>1.2088865428455514E-3</c:v>
                </c:pt>
                <c:pt idx="2601">
                  <c:v>1.2097263389452511E-3</c:v>
                </c:pt>
                <c:pt idx="2602">
                  <c:v>1.2105667184480347E-3</c:v>
                </c:pt>
                <c:pt idx="2603">
                  <c:v>1.2114076817503817E-3</c:v>
                </c:pt>
                <c:pt idx="2604">
                  <c:v>1.2122492292490291E-3</c:v>
                </c:pt>
                <c:pt idx="2605">
                  <c:v>1.2130913613674504E-3</c:v>
                </c:pt>
                <c:pt idx="2606">
                  <c:v>1.213934078502952E-3</c:v>
                </c:pt>
                <c:pt idx="2607">
                  <c:v>1.2147773810619372E-3</c:v>
                </c:pt>
                <c:pt idx="2608">
                  <c:v>1.2156212694422461E-3</c:v>
                </c:pt>
                <c:pt idx="2609">
                  <c:v>1.2164657440685304E-3</c:v>
                </c:pt>
                <c:pt idx="2610">
                  <c:v>1.2173108053392015E-3</c:v>
                </c:pt>
                <c:pt idx="2611">
                  <c:v>1.2181564536529299E-3</c:v>
                </c:pt>
                <c:pt idx="2612">
                  <c:v>1.2190026894352522E-3</c:v>
                </c:pt>
                <c:pt idx="2613">
                  <c:v>1.2198495130854115E-3</c:v>
                </c:pt>
                <c:pt idx="2614">
                  <c:v>1.220696925002909E-3</c:v>
                </c:pt>
                <c:pt idx="2615">
                  <c:v>1.2215449256141693E-3</c:v>
                </c:pt>
                <c:pt idx="2616">
                  <c:v>1.2223935153192677E-3</c:v>
                </c:pt>
                <c:pt idx="2617">
                  <c:v>1.2232426945185389E-3</c:v>
                </c:pt>
                <c:pt idx="2618">
                  <c:v>1.2240924636392966E-3</c:v>
                </c:pt>
                <c:pt idx="2619">
                  <c:v>1.2249428230824506E-3</c:v>
                </c:pt>
                <c:pt idx="2620">
                  <c:v>1.2257937732491706E-3</c:v>
                </c:pt>
                <c:pt idx="2621">
                  <c:v>1.2266453145676611E-3</c:v>
                </c:pt>
                <c:pt idx="2622">
                  <c:v>1.2274974474396681E-3</c:v>
                </c:pt>
                <c:pt idx="2623">
                  <c:v>1.2283501722761354E-3</c:v>
                </c:pt>
                <c:pt idx="2624">
                  <c:v>1.2292034894793487E-3</c:v>
                </c:pt>
                <c:pt idx="2625">
                  <c:v>1.2300573994787037E-3</c:v>
                </c:pt>
                <c:pt idx="2626">
                  <c:v>1.2309119026770636E-3</c:v>
                </c:pt>
                <c:pt idx="2627">
                  <c:v>1.2317669994775533E-3</c:v>
                </c:pt>
                <c:pt idx="2628">
                  <c:v>1.2326226903104638E-3</c:v>
                </c:pt>
                <c:pt idx="2629">
                  <c:v>1.2334789755794992E-3</c:v>
                </c:pt>
                <c:pt idx="2630">
                  <c:v>1.2343358556886242E-3</c:v>
                </c:pt>
                <c:pt idx="2631">
                  <c:v>1.2351933310690278E-3</c:v>
                </c:pt>
                <c:pt idx="2632">
                  <c:v>1.2360514021252556E-3</c:v>
                </c:pt>
                <c:pt idx="2633">
                  <c:v>1.2369100692621151E-3</c:v>
                </c:pt>
                <c:pt idx="2634">
                  <c:v>1.2377693329116944E-3</c:v>
                </c:pt>
                <c:pt idx="2635">
                  <c:v>1.2386291934793827E-3</c:v>
                </c:pt>
                <c:pt idx="2636">
                  <c:v>1.2394896513708319E-3</c:v>
                </c:pt>
                <c:pt idx="2637">
                  <c:v>1.2403507070190313E-3</c:v>
                </c:pt>
                <c:pt idx="2638">
                  <c:v>1.2412123608302151E-3</c:v>
                </c:pt>
                <c:pt idx="2639">
                  <c:v>1.242074613219919E-3</c:v>
                </c:pt>
                <c:pt idx="2640">
                  <c:v>1.242937464594923E-3</c:v>
                </c:pt>
                <c:pt idx="2641">
                  <c:v>1.2438009153894209E-3</c:v>
                </c:pt>
                <c:pt idx="2642">
                  <c:v>1.2446649660107769E-3</c:v>
                </c:pt>
                <c:pt idx="2643">
                  <c:v>1.2455296168666203E-3</c:v>
                </c:pt>
                <c:pt idx="2644">
                  <c:v>1.2463948683920495E-3</c:v>
                </c:pt>
                <c:pt idx="2645">
                  <c:v>1.2472607209952791E-3</c:v>
                </c:pt>
                <c:pt idx="2646">
                  <c:v>1.2481271750847879E-3</c:v>
                </c:pt>
                <c:pt idx="2647">
                  <c:v>1.2489942310965822E-3</c:v>
                </c:pt>
                <c:pt idx="2648">
                  <c:v>1.2498618894397273E-3</c:v>
                </c:pt>
                <c:pt idx="2649">
                  <c:v>1.2507301505235542E-3</c:v>
                </c:pt>
                <c:pt idx="2650">
                  <c:v>1.2515990147849785E-3</c:v>
                </c:pt>
                <c:pt idx="2651">
                  <c:v>1.252468482633919E-3</c:v>
                </c:pt>
                <c:pt idx="2652">
                  <c:v>1.2533385544896791E-3</c:v>
                </c:pt>
                <c:pt idx="2653">
                  <c:v>1.254209230762728E-3</c:v>
                </c:pt>
                <c:pt idx="2654">
                  <c:v>1.255080511891197E-3</c:v>
                </c:pt>
                <c:pt idx="2655">
                  <c:v>1.2559523982861446E-3</c:v>
                </c:pt>
                <c:pt idx="2656">
                  <c:v>1.2568248903588966E-3</c:v>
                </c:pt>
                <c:pt idx="2657">
                  <c:v>1.2576979885484975E-3</c:v>
                </c:pt>
                <c:pt idx="2658">
                  <c:v>1.2585716932668636E-3</c:v>
                </c:pt>
                <c:pt idx="2659">
                  <c:v>1.259446004926178E-3</c:v>
                </c:pt>
                <c:pt idx="2660">
                  <c:v>1.2603209239664009E-3</c:v>
                </c:pt>
                <c:pt idx="2661">
                  <c:v>1.2611964508003077E-3</c:v>
                </c:pt>
                <c:pt idx="2662">
                  <c:v>1.2620725858409412E-3</c:v>
                </c:pt>
                <c:pt idx="2663">
                  <c:v>1.2629493295291793E-3</c:v>
                </c:pt>
                <c:pt idx="2664">
                  <c:v>1.2638266822786581E-3</c:v>
                </c:pt>
                <c:pt idx="2665">
                  <c:v>1.2647046445032816E-3</c:v>
                </c:pt>
                <c:pt idx="2666">
                  <c:v>1.2655832166448473E-3</c:v>
                </c:pt>
                <c:pt idx="2667">
                  <c:v>1.2664623991178539E-3</c:v>
                </c:pt>
                <c:pt idx="2668">
                  <c:v>1.2673421923462898E-3</c:v>
                </c:pt>
                <c:pt idx="2669">
                  <c:v>1.2682225967452106E-3</c:v>
                </c:pt>
                <c:pt idx="2670">
                  <c:v>1.2691036127576425E-3</c:v>
                </c:pt>
                <c:pt idx="2671">
                  <c:v>1.2699852407992375E-3</c:v>
                </c:pt>
                <c:pt idx="2672">
                  <c:v>1.2708674812859162E-3</c:v>
                </c:pt>
                <c:pt idx="2673">
                  <c:v>1.2717503346616292E-3</c:v>
                </c:pt>
                <c:pt idx="2674">
                  <c:v>1.2726338013428948E-3</c:v>
                </c:pt>
                <c:pt idx="2675">
                  <c:v>1.2735178817465018E-3</c:v>
                </c:pt>
                <c:pt idx="2676">
                  <c:v>1.2744025763173261E-3</c:v>
                </c:pt>
                <c:pt idx="2677">
                  <c:v>1.2752878854727547E-3</c:v>
                </c:pt>
                <c:pt idx="2678">
                  <c:v>1.2761738096304456E-3</c:v>
                </c:pt>
                <c:pt idx="2679">
                  <c:v>1.2770603492362029E-3</c:v>
                </c:pt>
                <c:pt idx="2680">
                  <c:v>1.2779475047082836E-3</c:v>
                </c:pt>
                <c:pt idx="2681">
                  <c:v>1.2788352764652169E-3</c:v>
                </c:pt>
                <c:pt idx="2682">
                  <c:v>1.2797236649537364E-3</c:v>
                </c:pt>
                <c:pt idx="2683">
                  <c:v>1.280612670592972E-3</c:v>
                </c:pt>
                <c:pt idx="2684">
                  <c:v>1.2815022938116492E-3</c:v>
                </c:pt>
                <c:pt idx="2685">
                  <c:v>1.2823925350294611E-3</c:v>
                </c:pt>
                <c:pt idx="2686">
                  <c:v>1.2832833946943842E-3</c:v>
                </c:pt>
                <c:pt idx="2687">
                  <c:v>1.2841748732267139E-3</c:v>
                </c:pt>
                <c:pt idx="2688">
                  <c:v>1.2850669710470187E-3</c:v>
                </c:pt>
                <c:pt idx="2689">
                  <c:v>1.285959688604209E-3</c:v>
                </c:pt>
                <c:pt idx="2690">
                  <c:v>1.2868530263194569E-3</c:v>
                </c:pt>
                <c:pt idx="2691">
                  <c:v>1.2877469846142083E-3</c:v>
                </c:pt>
                <c:pt idx="2692">
                  <c:v>1.2886415639383093E-3</c:v>
                </c:pt>
                <c:pt idx="2693">
                  <c:v>1.2895367647138109E-3</c:v>
                </c:pt>
                <c:pt idx="2694">
                  <c:v>1.2904325873630375E-3</c:v>
                </c:pt>
                <c:pt idx="2695">
                  <c:v>1.2913290323367736E-3</c:v>
                </c:pt>
                <c:pt idx="2696">
                  <c:v>1.2922261000579503E-3</c:v>
                </c:pt>
                <c:pt idx="2697">
                  <c:v>1.2931237909591812E-3</c:v>
                </c:pt>
                <c:pt idx="2698">
                  <c:v>1.2940221054639654E-3</c:v>
                </c:pt>
                <c:pt idx="2699">
                  <c:v>1.2949210440243416E-3</c:v>
                </c:pt>
                <c:pt idx="2700">
                  <c:v>1.295820607064417E-3</c:v>
                </c:pt>
                <c:pt idx="2701">
                  <c:v>1.2967207950085741E-3</c:v>
                </c:pt>
                <c:pt idx="2702">
                  <c:v>1.2976216083097944E-3</c:v>
                </c:pt>
                <c:pt idx="2703">
                  <c:v>1.2985230473930693E-3</c:v>
                </c:pt>
                <c:pt idx="2704">
                  <c:v>1.2994251126836665E-3</c:v>
                </c:pt>
                <c:pt idx="2705">
                  <c:v>1.3003278046355121E-3</c:v>
                </c:pt>
                <c:pt idx="2706">
                  <c:v>1.301231123674484E-3</c:v>
                </c:pt>
                <c:pt idx="2707">
                  <c:v>1.3021350702267366E-3</c:v>
                </c:pt>
                <c:pt idx="2708">
                  <c:v>1.3030396447471426E-3</c:v>
                </c:pt>
                <c:pt idx="2709">
                  <c:v>1.3039448476624685E-3</c:v>
                </c:pt>
                <c:pt idx="2710">
                  <c:v>1.3048506793997571E-3</c:v>
                </c:pt>
                <c:pt idx="2711">
                  <c:v>1.3057571404148298E-3</c:v>
                </c:pt>
                <c:pt idx="2712">
                  <c:v>1.3066642311353432E-3</c:v>
                </c:pt>
                <c:pt idx="2713">
                  <c:v>1.3075719519987444E-3</c:v>
                </c:pt>
                <c:pt idx="2714">
                  <c:v>1.3084803034332641E-3</c:v>
                </c:pt>
                <c:pt idx="2715">
                  <c:v>1.3093892858959918E-3</c:v>
                </c:pt>
                <c:pt idx="2716">
                  <c:v>1.3102988998157736E-3</c:v>
                </c:pt>
                <c:pt idx="2717">
                  <c:v>1.3112091456217332E-3</c:v>
                </c:pt>
                <c:pt idx="2718">
                  <c:v>1.3121200237719134E-3</c:v>
                </c:pt>
                <c:pt idx="2719">
                  <c:v>1.3130315346960545E-3</c:v>
                </c:pt>
                <c:pt idx="2720">
                  <c:v>1.313943678824175E-3</c:v>
                </c:pt>
                <c:pt idx="2721">
                  <c:v>1.3148564566152733E-3</c:v>
                </c:pt>
                <c:pt idx="2722">
                  <c:v>1.3157698684999853E-3</c:v>
                </c:pt>
                <c:pt idx="2723">
                  <c:v>1.3166839149092273E-3</c:v>
                </c:pt>
                <c:pt idx="2724">
                  <c:v>1.317598596302954E-3</c:v>
                </c:pt>
                <c:pt idx="2725">
                  <c:v>1.3185139131127001E-3</c:v>
                </c:pt>
                <c:pt idx="2726">
                  <c:v>1.3194298657702799E-3</c:v>
                </c:pt>
                <c:pt idx="2727">
                  <c:v>1.320346454736608E-3</c:v>
                </c:pt>
                <c:pt idx="2728">
                  <c:v>1.3212636804441188E-3</c:v>
                </c:pt>
                <c:pt idx="2729">
                  <c:v>1.3221815433351472E-3</c:v>
                </c:pt>
                <c:pt idx="2730">
                  <c:v>1.3231000438427086E-3</c:v>
                </c:pt>
                <c:pt idx="2731">
                  <c:v>1.3240191824289999E-3</c:v>
                </c:pt>
                <c:pt idx="2732">
                  <c:v>1.324938959527658E-3</c:v>
                </c:pt>
                <c:pt idx="2733">
                  <c:v>1.3258593755726016E-3</c:v>
                </c:pt>
                <c:pt idx="2734">
                  <c:v>1.3267804310269915E-3</c:v>
                </c:pt>
                <c:pt idx="2735">
                  <c:v>1.3277021263253691E-3</c:v>
                </c:pt>
                <c:pt idx="2736">
                  <c:v>1.3286244619025577E-3</c:v>
                </c:pt>
                <c:pt idx="2737">
                  <c:v>1.329547438222684E-3</c:v>
                </c:pt>
                <c:pt idx="2738">
                  <c:v>1.3304710557211961E-3</c:v>
                </c:pt>
                <c:pt idx="2739">
                  <c:v>1.3313953148338237E-3</c:v>
                </c:pt>
                <c:pt idx="2740">
                  <c:v>1.3323202160256617E-3</c:v>
                </c:pt>
                <c:pt idx="2741">
                  <c:v>1.333245759733066E-3</c:v>
                </c:pt>
                <c:pt idx="2742">
                  <c:v>1.334171946402383E-3</c:v>
                </c:pt>
                <c:pt idx="2743">
                  <c:v>1.3350987764705548E-3</c:v>
                </c:pt>
                <c:pt idx="2744">
                  <c:v>1.3360262504039696E-3</c:v>
                </c:pt>
                <c:pt idx="2745">
                  <c:v>1.3369543686401974E-3</c:v>
                </c:pt>
                <c:pt idx="2746">
                  <c:v>1.3378831316170916E-3</c:v>
                </c:pt>
                <c:pt idx="2747">
                  <c:v>1.338812539802013E-3</c:v>
                </c:pt>
                <c:pt idx="2748">
                  <c:v>1.3397425936334442E-3</c:v>
                </c:pt>
                <c:pt idx="2749">
                  <c:v>1.3406732935501515E-3</c:v>
                </c:pt>
                <c:pt idx="2750">
                  <c:v>1.3416046400204706E-3</c:v>
                </c:pt>
                <c:pt idx="2751">
                  <c:v>1.3425366334837983E-3</c:v>
                </c:pt>
                <c:pt idx="2752">
                  <c:v>1.3434692743798165E-3</c:v>
                </c:pt>
                <c:pt idx="2753">
                  <c:v>1.3444025631778372E-3</c:v>
                </c:pt>
                <c:pt idx="2754">
                  <c:v>1.3453365003181735E-3</c:v>
                </c:pt>
                <c:pt idx="2755">
                  <c:v>1.3462710862414246E-3</c:v>
                </c:pt>
                <c:pt idx="2756">
                  <c:v>1.3472063214178809E-3</c:v>
                </c:pt>
                <c:pt idx="2757">
                  <c:v>1.3481422062887741E-3</c:v>
                </c:pt>
                <c:pt idx="2758">
                  <c:v>1.3490787413054375E-3</c:v>
                </c:pt>
                <c:pt idx="2759">
                  <c:v>1.3500159269096957E-3</c:v>
                </c:pt>
                <c:pt idx="2760">
                  <c:v>1.3509537635731474E-3</c:v>
                </c:pt>
                <c:pt idx="2761">
                  <c:v>1.3518922517382517E-3</c:v>
                </c:pt>
                <c:pt idx="2762">
                  <c:v>1.3528313918477542E-3</c:v>
                </c:pt>
                <c:pt idx="2763">
                  <c:v>1.3537711843742376E-3</c:v>
                </c:pt>
                <c:pt idx="2764">
                  <c:v>1.3547116297610835E-3</c:v>
                </c:pt>
                <c:pt idx="2765">
                  <c:v>1.3556527284519608E-3</c:v>
                </c:pt>
                <c:pt idx="2766">
                  <c:v>1.3565944809204381E-3</c:v>
                </c:pt>
                <c:pt idx="2767">
                  <c:v>1.3575368876108211E-3</c:v>
                </c:pt>
                <c:pt idx="2768">
                  <c:v>1.3584799489677047E-3</c:v>
                </c:pt>
                <c:pt idx="2769">
                  <c:v>1.3594236654656442E-3</c:v>
                </c:pt>
                <c:pt idx="2770">
                  <c:v>1.360368037549873E-3</c:v>
                </c:pt>
                <c:pt idx="2771">
                  <c:v>1.3613130656659122E-3</c:v>
                </c:pt>
                <c:pt idx="2772">
                  <c:v>1.3622587502893078E-3</c:v>
                </c:pt>
                <c:pt idx="2773">
                  <c:v>1.3632050918662207E-3</c:v>
                </c:pt>
                <c:pt idx="2774">
                  <c:v>1.3641520908530273E-3</c:v>
                </c:pt>
                <c:pt idx="2775">
                  <c:v>1.3650997476964883E-3</c:v>
                </c:pt>
                <c:pt idx="2776">
                  <c:v>1.3660480628734724E-3</c:v>
                </c:pt>
                <c:pt idx="2777">
                  <c:v>1.3669970368313815E-3</c:v>
                </c:pt>
                <c:pt idx="2778">
                  <c:v>1.3679466700179087E-3</c:v>
                </c:pt>
                <c:pt idx="2779">
                  <c:v>1.3688969629109165E-3</c:v>
                </c:pt>
                <c:pt idx="2780">
                  <c:v>1.3698479159587403E-3</c:v>
                </c:pt>
                <c:pt idx="2781">
                  <c:v>1.3707995296100067E-3</c:v>
                </c:pt>
                <c:pt idx="2782">
                  <c:v>1.3717518043435749E-3</c:v>
                </c:pt>
                <c:pt idx="2783">
                  <c:v>1.3727047406087152E-3</c:v>
                </c:pt>
                <c:pt idx="2784">
                  <c:v>1.3736583388549899E-3</c:v>
                </c:pt>
                <c:pt idx="2785">
                  <c:v>1.3746125995622569E-3</c:v>
                </c:pt>
                <c:pt idx="2786">
                  <c:v>1.3755675231807234E-3</c:v>
                </c:pt>
                <c:pt idx="2787">
                  <c:v>1.3765231101709047E-3</c:v>
                </c:pt>
                <c:pt idx="2788">
                  <c:v>1.377479360983613E-3</c:v>
                </c:pt>
                <c:pt idx="2789">
                  <c:v>1.3784362761000411E-3</c:v>
                </c:pt>
                <c:pt idx="2790">
                  <c:v>1.3793938559716488E-3</c:v>
                </c:pt>
                <c:pt idx="2791">
                  <c:v>1.3803521010501887E-3</c:v>
                </c:pt>
                <c:pt idx="2792">
                  <c:v>1.3813110118178569E-3</c:v>
                </c:pt>
                <c:pt idx="2793">
                  <c:v>1.3822705887270553E-3</c:v>
                </c:pt>
                <c:pt idx="2794">
                  <c:v>1.3832308322304779E-3</c:v>
                </c:pt>
                <c:pt idx="2795">
                  <c:v>1.3841917428113273E-3</c:v>
                </c:pt>
                <c:pt idx="2796">
                  <c:v>1.385153320922948E-3</c:v>
                </c:pt>
                <c:pt idx="2797">
                  <c:v>1.3861155670189787E-3</c:v>
                </c:pt>
                <c:pt idx="2798">
                  <c:v>1.3870784815836295E-3</c:v>
                </c:pt>
                <c:pt idx="2799">
                  <c:v>1.3880420650711901E-3</c:v>
                </c:pt>
                <c:pt idx="2800">
                  <c:v>1.3890063179362456E-3</c:v>
                </c:pt>
                <c:pt idx="2801">
                  <c:v>1.3899712406640157E-3</c:v>
                </c:pt>
                <c:pt idx="2802">
                  <c:v>1.3909368337097379E-3</c:v>
                </c:pt>
                <c:pt idx="2803">
                  <c:v>1.3919030975390726E-3</c:v>
                </c:pt>
                <c:pt idx="2804">
                  <c:v>1.3928700326078689E-3</c:v>
                </c:pt>
                <c:pt idx="2805">
                  <c:v>1.3938376394026961E-3</c:v>
                </c:pt>
                <c:pt idx="2806">
                  <c:v>1.3948059183800585E-3</c:v>
                </c:pt>
                <c:pt idx="2807">
                  <c:v>1.3957748699967556E-3</c:v>
                </c:pt>
                <c:pt idx="2808">
                  <c:v>1.3967444947403718E-3</c:v>
                </c:pt>
                <c:pt idx="2809">
                  <c:v>1.3977147930683631E-3</c:v>
                </c:pt>
                <c:pt idx="2810">
                  <c:v>1.3986857654384819E-3</c:v>
                </c:pt>
                <c:pt idx="2811">
                  <c:v>1.399657412339329E-3</c:v>
                </c:pt>
                <c:pt idx="2812">
                  <c:v>1.400629734229315E-3</c:v>
                </c:pt>
                <c:pt idx="2813">
                  <c:v>1.4016027315671468E-3</c:v>
                </c:pt>
                <c:pt idx="2814">
                  <c:v>1.4025764048424441E-3</c:v>
                </c:pt>
                <c:pt idx="2815">
                  <c:v>1.4035507545145732E-3</c:v>
                </c:pt>
                <c:pt idx="2816">
                  <c:v>1.404525781043198E-3</c:v>
                </c:pt>
                <c:pt idx="2817">
                  <c:v>1.4055014849189596E-3</c:v>
                </c:pt>
                <c:pt idx="2818">
                  <c:v>1.4064778666021819E-3</c:v>
                </c:pt>
                <c:pt idx="2819">
                  <c:v>1.4074549265637279E-3</c:v>
                </c:pt>
                <c:pt idx="2820">
                  <c:v>1.4084326652645403E-3</c:v>
                </c:pt>
                <c:pt idx="2821">
                  <c:v>1.4094110831966247E-3</c:v>
                </c:pt>
                <c:pt idx="2822">
                  <c:v>1.4103901808215859E-3</c:v>
                </c:pt>
                <c:pt idx="2823">
                  <c:v>1.4113699586013276E-3</c:v>
                </c:pt>
                <c:pt idx="2824">
                  <c:v>1.4123504170288816E-3</c:v>
                </c:pt>
                <c:pt idx="2825">
                  <c:v>1.4133315565668151E-3</c:v>
                </c:pt>
                <c:pt idx="2826">
                  <c:v>1.4143133776779954E-3</c:v>
                </c:pt>
                <c:pt idx="2827">
                  <c:v>1.4152958808564822E-3</c:v>
                </c:pt>
                <c:pt idx="2828">
                  <c:v>1.4162790665658077E-3</c:v>
                </c:pt>
                <c:pt idx="2829">
                  <c:v>1.4172629352698044E-3</c:v>
                </c:pt>
                <c:pt idx="2830">
                  <c:v>1.4182474874635624E-3</c:v>
                </c:pt>
                <c:pt idx="2831">
                  <c:v>1.4192327236115805E-3</c:v>
                </c:pt>
                <c:pt idx="2832">
                  <c:v>1.4202186441889921E-3</c:v>
                </c:pt>
                <c:pt idx="2833">
                  <c:v>1.4212052496609194E-3</c:v>
                </c:pt>
                <c:pt idx="2834">
                  <c:v>1.4221925405238302E-3</c:v>
                </c:pt>
                <c:pt idx="2835">
                  <c:v>1.4231805172435154E-3</c:v>
                </c:pt>
                <c:pt idx="2836">
                  <c:v>1.4241691802860672E-3</c:v>
                </c:pt>
                <c:pt idx="2837">
                  <c:v>1.4251585301489891E-3</c:v>
                </c:pt>
                <c:pt idx="2838">
                  <c:v>1.4261485672990427E-3</c:v>
                </c:pt>
                <c:pt idx="2839">
                  <c:v>1.427139292203293E-3</c:v>
                </c:pt>
                <c:pt idx="2840">
                  <c:v>1.4281307053602805E-3</c:v>
                </c:pt>
                <c:pt idx="2841">
                  <c:v>1.4291228072377405E-3</c:v>
                </c:pt>
                <c:pt idx="2842">
                  <c:v>1.4301155983037119E-3</c:v>
                </c:pt>
                <c:pt idx="2843">
                  <c:v>1.4311090790577752E-3</c:v>
                </c:pt>
                <c:pt idx="2844">
                  <c:v>1.4321032499686409E-3</c:v>
                </c:pt>
                <c:pt idx="2845">
                  <c:v>1.4330981115053241E-3</c:v>
                </c:pt>
                <c:pt idx="2846">
                  <c:v>1.4340936641684468E-3</c:v>
                </c:pt>
                <c:pt idx="2847">
                  <c:v>1.4350899084276977E-3</c:v>
                </c:pt>
                <c:pt idx="2848">
                  <c:v>1.4360868447635185E-3</c:v>
                </c:pt>
                <c:pt idx="2849">
                  <c:v>1.4370844736462289E-3</c:v>
                </c:pt>
                <c:pt idx="2850">
                  <c:v>1.4380827955778432E-3</c:v>
                </c:pt>
                <c:pt idx="2851">
                  <c:v>1.4390818110293568E-3</c:v>
                </c:pt>
                <c:pt idx="2852">
                  <c:v>1.4400815204720697E-3</c:v>
                </c:pt>
                <c:pt idx="2853">
                  <c:v>1.4410819244090438E-3</c:v>
                </c:pt>
                <c:pt idx="2854">
                  <c:v>1.442083023312256E-3</c:v>
                </c:pt>
                <c:pt idx="2855">
                  <c:v>1.4430848176539899E-3</c:v>
                </c:pt>
                <c:pt idx="2856">
                  <c:v>1.444087307938356E-3</c:v>
                </c:pt>
                <c:pt idx="2857">
                  <c:v>1.445090494638316E-3</c:v>
                </c:pt>
                <c:pt idx="2858">
                  <c:v>1.446094378227138E-3</c:v>
                </c:pt>
                <c:pt idx="2859">
                  <c:v>1.4470989592099842E-3</c:v>
                </c:pt>
                <c:pt idx="2860">
                  <c:v>1.4481042380608024E-3</c:v>
                </c:pt>
                <c:pt idx="2861">
                  <c:v>1.4491102152538477E-3</c:v>
                </c:pt>
                <c:pt idx="2862">
                  <c:v>1.4501168912953359E-3</c:v>
                </c:pt>
                <c:pt idx="2863">
                  <c:v>1.4511242666602035E-3</c:v>
                </c:pt>
                <c:pt idx="2864">
                  <c:v>1.45213234183426E-3</c:v>
                </c:pt>
                <c:pt idx="2865">
                  <c:v>1.4531411172930798E-3</c:v>
                </c:pt>
                <c:pt idx="2866">
                  <c:v>1.4541505935442868E-3</c:v>
                </c:pt>
                <c:pt idx="2867">
                  <c:v>1.4551607710641386E-3</c:v>
                </c:pt>
                <c:pt idx="2868">
                  <c:v>1.4561716503292013E-3</c:v>
                </c:pt>
                <c:pt idx="2869">
                  <c:v>1.4571832318481569E-3</c:v>
                </c:pt>
                <c:pt idx="2870">
                  <c:v>1.4581955160982566E-3</c:v>
                </c:pt>
                <c:pt idx="2871">
                  <c:v>1.4592085035570602E-3</c:v>
                </c:pt>
                <c:pt idx="2872">
                  <c:v>1.4602221947343111E-3</c:v>
                </c:pt>
                <c:pt idx="2873">
                  <c:v>1.4612365901082549E-3</c:v>
                </c:pt>
                <c:pt idx="2874">
                  <c:v>1.462251690157448E-3</c:v>
                </c:pt>
                <c:pt idx="2875">
                  <c:v>1.4632674953926968E-3</c:v>
                </c:pt>
                <c:pt idx="2876">
                  <c:v>1.4642840062932443E-3</c:v>
                </c:pt>
                <c:pt idx="2877">
                  <c:v>1.4653012233493063E-3</c:v>
                </c:pt>
                <c:pt idx="2878">
                  <c:v>1.46631914704077E-3</c:v>
                </c:pt>
                <c:pt idx="2879">
                  <c:v>1.4673377778798623E-3</c:v>
                </c:pt>
                <c:pt idx="2880">
                  <c:v>1.46835711634716E-3</c:v>
                </c:pt>
                <c:pt idx="2881">
                  <c:v>1.469377162923551E-3</c:v>
                </c:pt>
                <c:pt idx="2882">
                  <c:v>1.4703979181223306E-3</c:v>
                </c:pt>
                <c:pt idx="2883">
                  <c:v>1.4714193824250778E-3</c:v>
                </c:pt>
                <c:pt idx="2884">
                  <c:v>1.4724415563136832E-3</c:v>
                </c:pt>
                <c:pt idx="2885">
                  <c:v>1.4734644403025128E-3</c:v>
                </c:pt>
                <c:pt idx="2886">
                  <c:v>1.4744880348741497E-3</c:v>
                </c:pt>
                <c:pt idx="2887">
                  <c:v>1.4755123405114897E-3</c:v>
                </c:pt>
                <c:pt idx="2888">
                  <c:v>1.4765373577299715E-3</c:v>
                </c:pt>
                <c:pt idx="2889">
                  <c:v>1.4775630870131847E-3</c:v>
                </c:pt>
                <c:pt idx="2890">
                  <c:v>1.478589528845032E-3</c:v>
                </c:pt>
                <c:pt idx="2891">
                  <c:v>1.4796166837420272E-3</c:v>
                </c:pt>
                <c:pt idx="2892">
                  <c:v>1.4806445521887682E-3</c:v>
                </c:pt>
                <c:pt idx="2893">
                  <c:v>1.4816731346809476E-3</c:v>
                </c:pt>
                <c:pt idx="2894">
                  <c:v>1.4827024317038146E-3</c:v>
                </c:pt>
                <c:pt idx="2895">
                  <c:v>1.4837324437753196E-3</c:v>
                </c:pt>
                <c:pt idx="2896">
                  <c:v>1.4847631713814085E-3</c:v>
                </c:pt>
                <c:pt idx="2897">
                  <c:v>1.4857946150083421E-3</c:v>
                </c:pt>
                <c:pt idx="2898">
                  <c:v>1.4868267751751512E-3</c:v>
                </c:pt>
                <c:pt idx="2899">
                  <c:v>1.4878596523687951E-3</c:v>
                </c:pt>
                <c:pt idx="2900">
                  <c:v>1.4888932470765487E-3</c:v>
                </c:pt>
                <c:pt idx="2901">
                  <c:v>1.4899275598185254E-3</c:v>
                </c:pt>
                <c:pt idx="2902">
                  <c:v>1.4909625910826999E-3</c:v>
                </c:pt>
                <c:pt idx="2903">
                  <c:v>1.4919983413573636E-3</c:v>
                </c:pt>
                <c:pt idx="2904">
                  <c:v>1.493034811163714E-3</c:v>
                </c:pt>
                <c:pt idx="2905">
                  <c:v>1.4940720009907439E-3</c:v>
                </c:pt>
                <c:pt idx="2906">
                  <c:v>1.4951099113277629E-3</c:v>
                </c:pt>
                <c:pt idx="2907">
                  <c:v>1.4961485426970558E-3</c:v>
                </c:pt>
                <c:pt idx="2908">
                  <c:v>1.4971878955886348E-3</c:v>
                </c:pt>
                <c:pt idx="2909">
                  <c:v>1.498227970503731E-3</c:v>
                </c:pt>
                <c:pt idx="2910">
                  <c:v>1.4992687679330154E-3</c:v>
                </c:pt>
                <c:pt idx="2911">
                  <c:v>1.5003102884002253E-3</c:v>
                </c:pt>
                <c:pt idx="2912">
                  <c:v>1.5013525323967361E-3</c:v>
                </c:pt>
                <c:pt idx="2913">
                  <c:v>1.5023955004142418E-3</c:v>
                </c:pt>
                <c:pt idx="2914">
                  <c:v>1.5034391929775724E-3</c:v>
                </c:pt>
                <c:pt idx="2915">
                  <c:v>1.5044836105791279E-3</c:v>
                </c:pt>
                <c:pt idx="2916">
                  <c:v>1.5055287537116277E-3</c:v>
                </c:pt>
                <c:pt idx="2917">
                  <c:v>1.5065746229009963E-3</c:v>
                </c:pt>
                <c:pt idx="2918">
                  <c:v>1.5076212186406605E-3</c:v>
                </c:pt>
                <c:pt idx="2919">
                  <c:v>1.5086685414243675E-3</c:v>
                </c:pt>
                <c:pt idx="2920">
                  <c:v>1.5097165917791384E-3</c:v>
                </c:pt>
                <c:pt idx="2921">
                  <c:v>1.5107653701994293E-3</c:v>
                </c:pt>
                <c:pt idx="2922">
                  <c:v>1.5118148771910169E-3</c:v>
                </c:pt>
                <c:pt idx="2923">
                  <c:v>1.5128651132490217E-3</c:v>
                </c:pt>
                <c:pt idx="2924">
                  <c:v>1.5139160789019305E-3</c:v>
                </c:pt>
                <c:pt idx="2925">
                  <c:v>1.5149677746455752E-3</c:v>
                </c:pt>
                <c:pt idx="2926">
                  <c:v>1.5160202009761087E-3</c:v>
                </c:pt>
                <c:pt idx="2927">
                  <c:v>1.51707335842312E-3</c:v>
                </c:pt>
                <c:pt idx="2928">
                  <c:v>1.5181272474834749E-3</c:v>
                </c:pt>
                <c:pt idx="2929">
                  <c:v>1.5191818686543612E-3</c:v>
                </c:pt>
                <c:pt idx="2930">
                  <c:v>1.5202372224664726E-3</c:v>
                </c:pt>
                <c:pt idx="2931">
                  <c:v>1.5212933094177108E-3</c:v>
                </c:pt>
                <c:pt idx="2932">
                  <c:v>1.5223501300063007E-3</c:v>
                </c:pt>
                <c:pt idx="2933">
                  <c:v>1.5234076847640424E-3</c:v>
                </c:pt>
                <c:pt idx="2934">
                  <c:v>1.5244659741898764E-3</c:v>
                </c:pt>
                <c:pt idx="2935">
                  <c:v>1.5255249987830661E-3</c:v>
                </c:pt>
                <c:pt idx="2936">
                  <c:v>1.5265847590765214E-3</c:v>
                </c:pt>
                <c:pt idx="2937">
                  <c:v>1.5276452555702225E-3</c:v>
                </c:pt>
                <c:pt idx="2938">
                  <c:v>1.5287064887755978E-3</c:v>
                </c:pt>
                <c:pt idx="2939">
                  <c:v>1.5297684591932992E-3</c:v>
                </c:pt>
                <c:pt idx="2940">
                  <c:v>1.5308311673577189E-3</c:v>
                </c:pt>
                <c:pt idx="2941">
                  <c:v>1.5318946137702284E-3</c:v>
                </c:pt>
                <c:pt idx="2942">
                  <c:v>1.5329587989325242E-3</c:v>
                </c:pt>
                <c:pt idx="2943">
                  <c:v>1.5340237233801126E-3</c:v>
                </c:pt>
                <c:pt idx="2944">
                  <c:v>1.5350893876154108E-3</c:v>
                </c:pt>
                <c:pt idx="2945">
                  <c:v>1.5361557921411619E-3</c:v>
                </c:pt>
                <c:pt idx="2946">
                  <c:v>1.5372229374939885E-3</c:v>
                </c:pt>
                <c:pt idx="2947">
                  <c:v>1.538290824177356E-3</c:v>
                </c:pt>
                <c:pt idx="2948">
                  <c:v>1.5393594526950556E-3</c:v>
                </c:pt>
                <c:pt idx="2949">
                  <c:v>1.5404288235848296E-3</c:v>
                </c:pt>
                <c:pt idx="2950">
                  <c:v>1.5414989373511928E-3</c:v>
                </c:pt>
                <c:pt idx="2951">
                  <c:v>1.5425697944989874E-3</c:v>
                </c:pt>
                <c:pt idx="2952">
                  <c:v>1.543641395567077E-3</c:v>
                </c:pt>
                <c:pt idx="2953">
                  <c:v>1.5447137410610288E-3</c:v>
                </c:pt>
                <c:pt idx="2954">
                  <c:v>1.5457868314979846E-3</c:v>
                </c:pt>
                <c:pt idx="2955">
                  <c:v>1.5468606673841906E-3</c:v>
                </c:pt>
                <c:pt idx="2956">
                  <c:v>1.5479352492600098E-3</c:v>
                </c:pt>
                <c:pt idx="2957">
                  <c:v>1.5490105776324154E-3</c:v>
                </c:pt>
                <c:pt idx="2958">
                  <c:v>1.5500866530087094E-3</c:v>
                </c:pt>
                <c:pt idx="2959">
                  <c:v>1.5511634759303816E-3</c:v>
                </c:pt>
                <c:pt idx="2960">
                  <c:v>1.5522410469054624E-3</c:v>
                </c:pt>
                <c:pt idx="2961">
                  <c:v>1.5533193664423121E-3</c:v>
                </c:pt>
                <c:pt idx="2962">
                  <c:v>1.5543984350835495E-3</c:v>
                </c:pt>
                <c:pt idx="2963">
                  <c:v>1.5554782533382648E-3</c:v>
                </c:pt>
                <c:pt idx="2964">
                  <c:v>1.5565588217158781E-3</c:v>
                </c:pt>
                <c:pt idx="2965">
                  <c:v>1.5576401407601402E-3</c:v>
                </c:pt>
                <c:pt idx="2966">
                  <c:v>1.5587222109812026E-3</c:v>
                </c:pt>
                <c:pt idx="2967">
                  <c:v>1.5598050329008973E-3</c:v>
                </c:pt>
                <c:pt idx="2968">
                  <c:v>1.5608886070300615E-3</c:v>
                </c:pt>
                <c:pt idx="2969">
                  <c:v>1.5619729339139581E-3</c:v>
                </c:pt>
                <c:pt idx="2970">
                  <c:v>1.5630580140641585E-3</c:v>
                </c:pt>
                <c:pt idx="2971">
                  <c:v>1.5641438479925647E-3</c:v>
                </c:pt>
                <c:pt idx="2972">
                  <c:v>1.5652304362455773E-3</c:v>
                </c:pt>
                <c:pt idx="2973">
                  <c:v>1.5663177793358339E-3</c:v>
                </c:pt>
                <c:pt idx="2974">
                  <c:v>1.567405877776305E-3</c:v>
                </c:pt>
                <c:pt idx="2975">
                  <c:v>1.5684947321145299E-3</c:v>
                </c:pt>
                <c:pt idx="2976">
                  <c:v>1.5695843428642157E-3</c:v>
                </c:pt>
                <c:pt idx="2977">
                  <c:v>1.5706747105394027E-3</c:v>
                </c:pt>
                <c:pt idx="2978">
                  <c:v>1.571765835688772E-3</c:v>
                </c:pt>
                <c:pt idx="2979">
                  <c:v>1.572857718827102E-3</c:v>
                </c:pt>
                <c:pt idx="2980">
                  <c:v>1.5739503604695051E-3</c:v>
                </c:pt>
                <c:pt idx="2981">
                  <c:v>1.5750437611658067E-3</c:v>
                </c:pt>
                <c:pt idx="2982">
                  <c:v>1.576137921431859E-3</c:v>
                </c:pt>
                <c:pt idx="2983">
                  <c:v>1.577232841795324E-3</c:v>
                </c:pt>
                <c:pt idx="2984">
                  <c:v>1.5783285227727465E-3</c:v>
                </c:pt>
                <c:pt idx="2985">
                  <c:v>1.579424964915482E-3</c:v>
                </c:pt>
                <c:pt idx="2986">
                  <c:v>1.5805221687408173E-3</c:v>
                </c:pt>
                <c:pt idx="2987">
                  <c:v>1.5816201347663742E-3</c:v>
                </c:pt>
                <c:pt idx="2988">
                  <c:v>1.5827188635446584E-3</c:v>
                </c:pt>
                <c:pt idx="2989">
                  <c:v>1.5838183555940348E-3</c:v>
                </c:pt>
                <c:pt idx="2990">
                  <c:v>1.5849186114332055E-3</c:v>
                </c:pt>
                <c:pt idx="2991">
                  <c:v>1.5860196316158279E-3</c:v>
                </c:pt>
                <c:pt idx="2992">
                  <c:v>1.5871214166613484E-3</c:v>
                </c:pt>
                <c:pt idx="2993">
                  <c:v>1.5882239670895505E-3</c:v>
                </c:pt>
                <c:pt idx="2994">
                  <c:v>1.5893272834552462E-3</c:v>
                </c:pt>
                <c:pt idx="2995">
                  <c:v>1.5904313662789655E-3</c:v>
                </c:pt>
                <c:pt idx="2996">
                  <c:v>1.591536216081576E-3</c:v>
                </c:pt>
                <c:pt idx="2997">
                  <c:v>1.5926418334190463E-3</c:v>
                </c:pt>
                <c:pt idx="2998">
                  <c:v>1.5937482188129923E-3</c:v>
                </c:pt>
                <c:pt idx="2999">
                  <c:v>1.5948553727969717E-3</c:v>
                </c:pt>
                <c:pt idx="3000">
                  <c:v>1.5959632958933009E-3</c:v>
                </c:pt>
                <c:pt idx="3001">
                  <c:v>1.5970719886594955E-3</c:v>
                </c:pt>
                <c:pt idx="3002">
                  <c:v>1.5981814516186216E-3</c:v>
                </c:pt>
                <c:pt idx="3003">
                  <c:v>1.599291685294085E-3</c:v>
                </c:pt>
                <c:pt idx="3004">
                  <c:v>1.6004026902445643E-3</c:v>
                </c:pt>
                <c:pt idx="3005">
                  <c:v>1.6015144669942164E-3</c:v>
                </c:pt>
                <c:pt idx="3006">
                  <c:v>1.6026270160675385E-3</c:v>
                </c:pt>
                <c:pt idx="3007">
                  <c:v>1.6037403380243741E-3</c:v>
                </c:pt>
                <c:pt idx="3008">
                  <c:v>1.6048544333899738E-3</c:v>
                </c:pt>
                <c:pt idx="3009">
                  <c:v>1.6059693026899283E-3</c:v>
                </c:pt>
                <c:pt idx="3010">
                  <c:v>1.6070849464852488E-3</c:v>
                </c:pt>
                <c:pt idx="3011">
                  <c:v>1.6082013653022811E-3</c:v>
                </c:pt>
                <c:pt idx="3012">
                  <c:v>1.6093185596794217E-3</c:v>
                </c:pt>
                <c:pt idx="3013">
                  <c:v>1.6104365301437234E-3</c:v>
                </c:pt>
                <c:pt idx="3014">
                  <c:v>1.611555277257758E-3</c:v>
                </c:pt>
                <c:pt idx="3015">
                  <c:v>1.6126748015493351E-3</c:v>
                </c:pt>
                <c:pt idx="3016">
                  <c:v>1.6137951035466072E-3</c:v>
                </c:pt>
                <c:pt idx="3017">
                  <c:v>1.6149161838133188E-3</c:v>
                </c:pt>
                <c:pt idx="3018">
                  <c:v>1.6160380428783809E-3</c:v>
                </c:pt>
                <c:pt idx="3019">
                  <c:v>1.6171606812710468E-3</c:v>
                </c:pt>
                <c:pt idx="3020">
                  <c:v>1.6182840995562374E-3</c:v>
                </c:pt>
                <c:pt idx="3021">
                  <c:v>1.619408298263966E-3</c:v>
                </c:pt>
                <c:pt idx="3022">
                  <c:v>1.62053327792459E-3</c:v>
                </c:pt>
                <c:pt idx="3023">
                  <c:v>1.6216590391042083E-3</c:v>
                </c:pt>
                <c:pt idx="3024">
                  <c:v>1.6227855823339398E-3</c:v>
                </c:pt>
                <c:pt idx="3025">
                  <c:v>1.6239129081452482E-3</c:v>
                </c:pt>
                <c:pt idx="3026">
                  <c:v>1.6250410171054124E-3</c:v>
                </c:pt>
                <c:pt idx="3027">
                  <c:v>1.6261699097466591E-3</c:v>
                </c:pt>
                <c:pt idx="3028">
                  <c:v>1.6272995866134007E-3</c:v>
                </c:pt>
                <c:pt idx="3029">
                  <c:v>1.6284300482385787E-3</c:v>
                </c:pt>
                <c:pt idx="3030">
                  <c:v>1.6295612951910503E-3</c:v>
                </c:pt>
                <c:pt idx="3031">
                  <c:v>1.6306933280045225E-3</c:v>
                </c:pt>
                <c:pt idx="3032">
                  <c:v>1.6318261472130491E-3</c:v>
                </c:pt>
                <c:pt idx="3033">
                  <c:v>1.6329597533866732E-3</c:v>
                </c:pt>
                <c:pt idx="3034">
                  <c:v>1.6340941470602149E-3</c:v>
                </c:pt>
                <c:pt idx="3035">
                  <c:v>1.6352293287688418E-3</c:v>
                </c:pt>
                <c:pt idx="3036">
                  <c:v>1.6363652990837858E-3</c:v>
                </c:pt>
                <c:pt idx="3037">
                  <c:v>1.6375020585409827E-3</c:v>
                </c:pt>
                <c:pt idx="3038">
                  <c:v>1.6386396076767155E-3</c:v>
                </c:pt>
                <c:pt idx="3039">
                  <c:v>1.639777947063408E-3</c:v>
                </c:pt>
                <c:pt idx="3040">
                  <c:v>1.6409170772381135E-3</c:v>
                </c:pt>
                <c:pt idx="3041">
                  <c:v>1.6420569987382332E-3</c:v>
                </c:pt>
                <c:pt idx="3042">
                  <c:v>1.6431977121373852E-3</c:v>
                </c:pt>
                <c:pt idx="3043">
                  <c:v>1.6443392179737422E-3</c:v>
                </c:pt>
                <c:pt idx="3044">
                  <c:v>1.6454815167977995E-3</c:v>
                </c:pt>
                <c:pt idx="3045">
                  <c:v>1.646624609148453E-3</c:v>
                </c:pt>
                <c:pt idx="3046">
                  <c:v>1.647768495600916E-3</c:v>
                </c:pt>
                <c:pt idx="3047">
                  <c:v>1.6489131766948589E-3</c:v>
                </c:pt>
                <c:pt idx="3048">
                  <c:v>1.650058652970302E-3</c:v>
                </c:pt>
                <c:pt idx="3049">
                  <c:v>1.6512049250036575E-3</c:v>
                </c:pt>
                <c:pt idx="3050">
                  <c:v>1.6523519933357219E-3</c:v>
                </c:pt>
                <c:pt idx="3051">
                  <c:v>1.6534998585076414E-3</c:v>
                </c:pt>
                <c:pt idx="3052">
                  <c:v>1.6546485210970304E-3</c:v>
                </c:pt>
                <c:pt idx="3053">
                  <c:v>1.6557979816458133E-3</c:v>
                </c:pt>
                <c:pt idx="3054">
                  <c:v>1.6569482406962645E-3</c:v>
                </c:pt>
                <c:pt idx="3055">
                  <c:v>1.6580992988272038E-3</c:v>
                </c:pt>
                <c:pt idx="3056">
                  <c:v>1.6592511565816847E-3</c:v>
                </c:pt>
                <c:pt idx="3057">
                  <c:v>1.6604038145151946E-3</c:v>
                </c:pt>
                <c:pt idx="3058">
                  <c:v>1.6615572731715166E-3</c:v>
                </c:pt>
                <c:pt idx="3059">
                  <c:v>1.6627115331310804E-3</c:v>
                </c:pt>
                <c:pt idx="3060">
                  <c:v>1.6638665949384502E-3</c:v>
                </c:pt>
                <c:pt idx="3061">
                  <c:v>1.6650224591385438E-3</c:v>
                </c:pt>
                <c:pt idx="3062">
                  <c:v>1.6661791263130009E-3</c:v>
                </c:pt>
                <c:pt idx="3063">
                  <c:v>1.6673365970075217E-3</c:v>
                </c:pt>
                <c:pt idx="3064">
                  <c:v>1.6684948717681602E-3</c:v>
                </c:pt>
                <c:pt idx="3065">
                  <c:v>1.6696539511777695E-3</c:v>
                </c:pt>
                <c:pt idx="3066">
                  <c:v>1.6708138357831874E-3</c:v>
                </c:pt>
                <c:pt idx="3067">
                  <c:v>1.6719745261316069E-3</c:v>
                </c:pt>
                <c:pt idx="3068">
                  <c:v>1.6731360228070965E-3</c:v>
                </c:pt>
                <c:pt idx="3069">
                  <c:v>1.6742983263576348E-3</c:v>
                </c:pt>
                <c:pt idx="3070">
                  <c:v>1.6754614373315556E-3</c:v>
                </c:pt>
                <c:pt idx="3071">
                  <c:v>1.6766253563141457E-3</c:v>
                </c:pt>
                <c:pt idx="3072">
                  <c:v>1.6777900838545264E-3</c:v>
                </c:pt>
                <c:pt idx="3073">
                  <c:v>1.6789556205143912E-3</c:v>
                </c:pt>
                <c:pt idx="3074">
                  <c:v>1.6801219668435992E-3</c:v>
                </c:pt>
                <c:pt idx="3075">
                  <c:v>1.6812891234290652E-3</c:v>
                </c:pt>
                <c:pt idx="3076">
                  <c:v>1.6824570908214381E-3</c:v>
                </c:pt>
                <c:pt idx="3077">
                  <c:v>1.6836258695717234E-3</c:v>
                </c:pt>
                <c:pt idx="3078">
                  <c:v>1.6847954602680604E-3</c:v>
                </c:pt>
                <c:pt idx="3079">
                  <c:v>1.6859658634622459E-3</c:v>
                </c:pt>
                <c:pt idx="3080">
                  <c:v>1.6871370797064353E-3</c:v>
                </c:pt>
                <c:pt idx="3081">
                  <c:v>1.6883091095899934E-3</c:v>
                </c:pt>
                <c:pt idx="3082">
                  <c:v>1.6894819536658686E-3</c:v>
                </c:pt>
                <c:pt idx="3083">
                  <c:v>1.6906556124873671E-3</c:v>
                </c:pt>
                <c:pt idx="3084">
                  <c:v>1.6918300866450838E-3</c:v>
                </c:pt>
                <c:pt idx="3085">
                  <c:v>1.6930053766931194E-3</c:v>
                </c:pt>
                <c:pt idx="3086">
                  <c:v>1.6941814831859345E-3</c:v>
                </c:pt>
                <c:pt idx="3087">
                  <c:v>1.6953584067153553E-3</c:v>
                </c:pt>
                <c:pt idx="3088">
                  <c:v>1.6965361478366386E-3</c:v>
                </c:pt>
                <c:pt idx="3089">
                  <c:v>1.6977147071177536E-3</c:v>
                </c:pt>
                <c:pt idx="3090">
                  <c:v>1.6988940851147031E-3</c:v>
                </c:pt>
                <c:pt idx="3091">
                  <c:v>1.7000742824209592E-3</c:v>
                </c:pt>
                <c:pt idx="3092">
                  <c:v>1.7012552995933237E-3</c:v>
                </c:pt>
                <c:pt idx="3093">
                  <c:v>1.7024371371889585E-3</c:v>
                </c:pt>
                <c:pt idx="3094">
                  <c:v>1.703619795802574E-3</c:v>
                </c:pt>
                <c:pt idx="3095">
                  <c:v>1.7048032759921323E-3</c:v>
                </c:pt>
                <c:pt idx="3096">
                  <c:v>1.705987578315958E-3</c:v>
                </c:pt>
                <c:pt idx="3097">
                  <c:v>1.7071727033700012E-3</c:v>
                </c:pt>
                <c:pt idx="3098">
                  <c:v>1.708358651713388E-3</c:v>
                </c:pt>
                <c:pt idx="3099">
                  <c:v>1.7095454239056073E-3</c:v>
                </c:pt>
                <c:pt idx="3100">
                  <c:v>1.7107330205438521E-3</c:v>
                </c:pt>
                <c:pt idx="3101">
                  <c:v>1.7119214421884145E-3</c:v>
                </c:pt>
                <c:pt idx="3102">
                  <c:v>1.7131106894124149E-3</c:v>
                </c:pt>
                <c:pt idx="3103">
                  <c:v>1.7143007627768978E-3</c:v>
                </c:pt>
                <c:pt idx="3104">
                  <c:v>1.715491662880718E-3</c:v>
                </c:pt>
                <c:pt idx="3105">
                  <c:v>1.7166833902857259E-3</c:v>
                </c:pt>
                <c:pt idx="3106">
                  <c:v>1.7178759455541365E-3</c:v>
                </c:pt>
                <c:pt idx="3107">
                  <c:v>1.7190693292860532E-3</c:v>
                </c:pt>
                <c:pt idx="3108">
                  <c:v>1.7202635420444986E-3</c:v>
                </c:pt>
                <c:pt idx="3109">
                  <c:v>1.72145858439286E-3</c:v>
                </c:pt>
                <c:pt idx="3110">
                  <c:v>1.7226544569324922E-3</c:v>
                </c:pt>
                <c:pt idx="3111">
                  <c:v>1.7238511602275918E-3</c:v>
                </c:pt>
                <c:pt idx="3112">
                  <c:v>1.7250486948427216E-3</c:v>
                </c:pt>
                <c:pt idx="3113">
                  <c:v>1.7262470613804901E-3</c:v>
                </c:pt>
                <c:pt idx="3114">
                  <c:v>1.7274462604062707E-3</c:v>
                </c:pt>
                <c:pt idx="3115">
                  <c:v>1.7286462924858035E-3</c:v>
                </c:pt>
                <c:pt idx="3116">
                  <c:v>1.7298471582229539E-3</c:v>
                </c:pt>
                <c:pt idx="3117">
                  <c:v>1.7310488581842743E-3</c:v>
                </c:pt>
                <c:pt idx="3118">
                  <c:v>1.7322513929492883E-3</c:v>
                </c:pt>
                <c:pt idx="3119">
                  <c:v>1.7334547630853095E-3</c:v>
                </c:pt>
                <c:pt idx="3120">
                  <c:v>1.7346589691978832E-3</c:v>
                </c:pt>
                <c:pt idx="3121">
                  <c:v>1.7358640118551377E-3</c:v>
                </c:pt>
                <c:pt idx="3122">
                  <c:v>1.7370698916255698E-3</c:v>
                </c:pt>
                <c:pt idx="3123">
                  <c:v>1.7382766091159877E-3</c:v>
                </c:pt>
                <c:pt idx="3124">
                  <c:v>1.7394841648957046E-3</c:v>
                </c:pt>
                <c:pt idx="3125">
                  <c:v>1.7406925595344026E-3</c:v>
                </c:pt>
                <c:pt idx="3126">
                  <c:v>1.7419017936401557E-3</c:v>
                </c:pt>
                <c:pt idx="3127">
                  <c:v>1.7431118677834643E-3</c:v>
                </c:pt>
                <c:pt idx="3128">
                  <c:v>1.7443227825351987E-3</c:v>
                </c:pt>
                <c:pt idx="3129">
                  <c:v>1.7455345385047009E-3</c:v>
                </c:pt>
                <c:pt idx="3130">
                  <c:v>1.7467471362636608E-3</c:v>
                </c:pt>
                <c:pt idx="3131">
                  <c:v>1.7479605763841399E-3</c:v>
                </c:pt>
                <c:pt idx="3132">
                  <c:v>1.7491748594767502E-3</c:v>
                </c:pt>
                <c:pt idx="3133">
                  <c:v>1.7503899861143748E-3</c:v>
                </c:pt>
                <c:pt idx="3134">
                  <c:v>1.7516059568830121E-3</c:v>
                </c:pt>
                <c:pt idx="3135">
                  <c:v>1.7528227723563143E-3</c:v>
                </c:pt>
                <c:pt idx="3136">
                  <c:v>1.7540404331465923E-3</c:v>
                </c:pt>
                <c:pt idx="3137">
                  <c:v>1.7552589398283226E-3</c:v>
                </c:pt>
                <c:pt idx="3138">
                  <c:v>1.7564782929763536E-3</c:v>
                </c:pt>
                <c:pt idx="3139">
                  <c:v>1.7576984932042732E-3</c:v>
                </c:pt>
                <c:pt idx="3140">
                  <c:v>1.7589195410877558E-3</c:v>
                </c:pt>
                <c:pt idx="3141">
                  <c:v>1.7601414372028488E-3</c:v>
                </c:pt>
                <c:pt idx="3142">
                  <c:v>1.7613641821644199E-3</c:v>
                </c:pt>
                <c:pt idx="3143">
                  <c:v>1.7625877765493436E-3</c:v>
                </c:pt>
                <c:pt idx="3144">
                  <c:v>1.7638122209348692E-3</c:v>
                </c:pt>
                <c:pt idx="3145">
                  <c:v>1.7650375159371464E-3</c:v>
                </c:pt>
                <c:pt idx="3146">
                  <c:v>1.7662636621342529E-3</c:v>
                </c:pt>
                <c:pt idx="3147">
                  <c:v>1.7674906601175019E-3</c:v>
                </c:pt>
                <c:pt idx="3148">
                  <c:v>1.7687185104657474E-3</c:v>
                </c:pt>
                <c:pt idx="3149">
                  <c:v>1.7699472137968539E-3</c:v>
                </c:pt>
                <c:pt idx="3150">
                  <c:v>1.7711767706905068E-3</c:v>
                </c:pt>
                <c:pt idx="3151">
                  <c:v>1.7724071817267679E-3</c:v>
                </c:pt>
                <c:pt idx="3152">
                  <c:v>1.7736384475247897E-3</c:v>
                </c:pt>
                <c:pt idx="3153">
                  <c:v>1.7748705686654669E-3</c:v>
                </c:pt>
                <c:pt idx="3154">
                  <c:v>1.776103545730071E-3</c:v>
                </c:pt>
                <c:pt idx="3155">
                  <c:v>1.7773373793390458E-3</c:v>
                </c:pt>
                <c:pt idx="3156">
                  <c:v>1.7785720700744972E-3</c:v>
                </c:pt>
                <c:pt idx="3157">
                  <c:v>1.7798076185189093E-3</c:v>
                </c:pt>
                <c:pt idx="3158">
                  <c:v>1.7810440252940196E-3</c:v>
                </c:pt>
                <c:pt idx="3159">
                  <c:v>1.7822812909831481E-3</c:v>
                </c:pt>
                <c:pt idx="3160">
                  <c:v>1.7835194161699933E-3</c:v>
                </c:pt>
                <c:pt idx="3161">
                  <c:v>1.7847584014775899E-3</c:v>
                </c:pt>
                <c:pt idx="3162">
                  <c:v>1.7859982474904741E-3</c:v>
                </c:pt>
                <c:pt idx="3163">
                  <c:v>1.7872389548065659E-3</c:v>
                </c:pt>
                <c:pt idx="3164">
                  <c:v>1.7884805240111869E-3</c:v>
                </c:pt>
                <c:pt idx="3165">
                  <c:v>1.7897229557291049E-3</c:v>
                </c:pt>
                <c:pt idx="3166">
                  <c:v>1.7909662505464826E-3</c:v>
                </c:pt>
                <c:pt idx="3167">
                  <c:v>1.7922104090498624E-3</c:v>
                </c:pt>
                <c:pt idx="3168">
                  <c:v>1.793455431865315E-3</c:v>
                </c:pt>
                <c:pt idx="3169">
                  <c:v>1.7947013195802252E-3</c:v>
                </c:pt>
                <c:pt idx="3170">
                  <c:v>1.7959480727823593E-3</c:v>
                </c:pt>
                <c:pt idx="3171">
                  <c:v>1.797195692099093E-3</c:v>
                </c:pt>
                <c:pt idx="3172">
                  <c:v>1.7984441781190368E-3</c:v>
                </c:pt>
                <c:pt idx="3173">
                  <c:v>1.7996935314311823E-3</c:v>
                </c:pt>
                <c:pt idx="3174">
                  <c:v>1.8009437526642137E-3</c:v>
                </c:pt>
                <c:pt idx="3175">
                  <c:v>1.8021948424079689E-3</c:v>
                </c:pt>
                <c:pt idx="3176">
                  <c:v>1.8034468012526679E-3</c:v>
                </c:pt>
                <c:pt idx="3177">
                  <c:v>1.8046996298283064E-3</c:v>
                </c:pt>
                <c:pt idx="3178">
                  <c:v>1.8059533287259522E-3</c:v>
                </c:pt>
                <c:pt idx="3179">
                  <c:v>1.8072078985502053E-3</c:v>
                </c:pt>
                <c:pt idx="3180">
                  <c:v>1.8084633398929276E-3</c:v>
                </c:pt>
                <c:pt idx="3181">
                  <c:v>1.8097196533858671E-3</c:v>
                </c:pt>
                <c:pt idx="3182">
                  <c:v>1.810976839621736E-3</c:v>
                </c:pt>
                <c:pt idx="3183">
                  <c:v>1.8122348991936302E-3</c:v>
                </c:pt>
                <c:pt idx="3184">
                  <c:v>1.8134938327346152E-3</c:v>
                </c:pt>
                <c:pt idx="3185">
                  <c:v>1.814753640838639E-3</c:v>
                </c:pt>
                <c:pt idx="3186">
                  <c:v>1.8160143241000349E-3</c:v>
                </c:pt>
                <c:pt idx="3187">
                  <c:v>1.8172758831531887E-3</c:v>
                </c:pt>
                <c:pt idx="3188">
                  <c:v>1.8185383185932869E-3</c:v>
                </c:pt>
                <c:pt idx="3189">
                  <c:v>1.8198016310159021E-3</c:v>
                </c:pt>
                <c:pt idx="3190">
                  <c:v>1.8210658210567432E-3</c:v>
                </c:pt>
                <c:pt idx="3191">
                  <c:v>1.822330889312238E-3</c:v>
                </c:pt>
                <c:pt idx="3192">
                  <c:v>1.8235968363924696E-3</c:v>
                </c:pt>
                <c:pt idx="3193">
                  <c:v>1.8248636628946677E-3</c:v>
                </c:pt>
                <c:pt idx="3194">
                  <c:v>1.8261313694563088E-3</c:v>
                </c:pt>
                <c:pt idx="3195">
                  <c:v>1.8273999566754803E-3</c:v>
                </c:pt>
                <c:pt idx="3196">
                  <c:v>1.8286694251506566E-3</c:v>
                </c:pt>
                <c:pt idx="3197">
                  <c:v>1.8299397755206449E-3</c:v>
                </c:pt>
                <c:pt idx="3198">
                  <c:v>1.8312110083847789E-3</c:v>
                </c:pt>
                <c:pt idx="3199">
                  <c:v>1.8324831243427817E-3</c:v>
                </c:pt>
                <c:pt idx="3200">
                  <c:v>1.8337561240347922E-3</c:v>
                </c:pt>
                <c:pt idx="3201">
                  <c:v>1.8350300080613945E-3</c:v>
                </c:pt>
                <c:pt idx="3202">
                  <c:v>1.8363047770235624E-3</c:v>
                </c:pt>
                <c:pt idx="3203">
                  <c:v>1.8375804315627696E-3</c:v>
                </c:pt>
                <c:pt idx="3204">
                  <c:v>1.8388569722808529E-3</c:v>
                </c:pt>
                <c:pt idx="3205">
                  <c:v>1.8401343997800391E-3</c:v>
                </c:pt>
                <c:pt idx="3206">
                  <c:v>1.8414127147031399E-3</c:v>
                </c:pt>
                <c:pt idx="3207">
                  <c:v>1.8426919176532475E-3</c:v>
                </c:pt>
                <c:pt idx="3208">
                  <c:v>1.8439720092472609E-3</c:v>
                </c:pt>
                <c:pt idx="3209">
                  <c:v>1.8452529900890827E-3</c:v>
                </c:pt>
                <c:pt idx="3210">
                  <c:v>1.8465348608233125E-3</c:v>
                </c:pt>
                <c:pt idx="3211">
                  <c:v>1.8478176220547197E-3</c:v>
                </c:pt>
                <c:pt idx="3212">
                  <c:v>1.8491012743884656E-3</c:v>
                </c:pt>
                <c:pt idx="3213">
                  <c:v>1.8503858184704949E-3</c:v>
                </c:pt>
                <c:pt idx="3214">
                  <c:v>1.8516712549068377E-3</c:v>
                </c:pt>
                <c:pt idx="3215">
                  <c:v>1.8529575843039179E-3</c:v>
                </c:pt>
                <c:pt idx="3216">
                  <c:v>1.8542448073090264E-3</c:v>
                </c:pt>
                <c:pt idx="3217">
                  <c:v>1.8555329245294582E-3</c:v>
                </c:pt>
                <c:pt idx="3218">
                  <c:v>1.8568219365729013E-3</c:v>
                </c:pt>
                <c:pt idx="3219">
                  <c:v>1.8581118440879969E-3</c:v>
                </c:pt>
                <c:pt idx="3220">
                  <c:v>1.8594026476833061E-3</c:v>
                </c:pt>
                <c:pt idx="3221">
                  <c:v>1.8606943479677846E-3</c:v>
                </c:pt>
                <c:pt idx="3222">
                  <c:v>1.8619869455914261E-3</c:v>
                </c:pt>
                <c:pt idx="3223">
                  <c:v>1.8632804411640609E-3</c:v>
                </c:pt>
                <c:pt idx="3224">
                  <c:v>1.8645748353094814E-3</c:v>
                </c:pt>
                <c:pt idx="3225">
                  <c:v>1.8658701286383371E-3</c:v>
                </c:pt>
                <c:pt idx="3226">
                  <c:v>1.8671663218024297E-3</c:v>
                </c:pt>
                <c:pt idx="3227">
                  <c:v>1.8684634154132859E-3</c:v>
                </c:pt>
                <c:pt idx="3228">
                  <c:v>1.8697614100828288E-3</c:v>
                </c:pt>
                <c:pt idx="3229">
                  <c:v>1.8710603064642196E-3</c:v>
                </c:pt>
                <c:pt idx="3230">
                  <c:v>1.8723601051702603E-3</c:v>
                </c:pt>
                <c:pt idx="3231">
                  <c:v>1.8736608068141499E-3</c:v>
                </c:pt>
                <c:pt idx="3232">
                  <c:v>1.874962412050412E-3</c:v>
                </c:pt>
                <c:pt idx="3233">
                  <c:v>1.8762649214931265E-3</c:v>
                </c:pt>
                <c:pt idx="3234">
                  <c:v>1.8775683357567716E-3</c:v>
                </c:pt>
                <c:pt idx="3235">
                  <c:v>1.8788726554972352E-3</c:v>
                </c:pt>
                <c:pt idx="3236">
                  <c:v>1.8801778813298785E-3</c:v>
                </c:pt>
                <c:pt idx="3237">
                  <c:v>1.8814840138841504E-3</c:v>
                </c:pt>
                <c:pt idx="3238">
                  <c:v>1.8827910537762382E-3</c:v>
                </c:pt>
                <c:pt idx="3239">
                  <c:v>1.8840990016638548E-3</c:v>
                </c:pt>
                <c:pt idx="3240">
                  <c:v>1.8854078581640725E-3</c:v>
                </c:pt>
                <c:pt idx="3241">
                  <c:v>1.8867176238943639E-3</c:v>
                </c:pt>
                <c:pt idx="3242">
                  <c:v>1.8880282995138132E-3</c:v>
                </c:pt>
                <c:pt idx="3243">
                  <c:v>1.8893398856407795E-3</c:v>
                </c:pt>
                <c:pt idx="3244">
                  <c:v>1.8906523828940236E-3</c:v>
                </c:pt>
                <c:pt idx="3245">
                  <c:v>1.8919657919340036E-3</c:v>
                </c:pt>
                <c:pt idx="3246">
                  <c:v>1.8932801133803691E-3</c:v>
                </c:pt>
                <c:pt idx="3247">
                  <c:v>1.8945953478531703E-3</c:v>
                </c:pt>
                <c:pt idx="3248">
                  <c:v>1.8959114960142437E-3</c:v>
                </c:pt>
                <c:pt idx="3249">
                  <c:v>1.89722855848453E-3</c:v>
                </c:pt>
                <c:pt idx="3250">
                  <c:v>1.8985465358853737E-3</c:v>
                </c:pt>
                <c:pt idx="3251">
                  <c:v>1.8998654288799907E-3</c:v>
                </c:pt>
                <c:pt idx="3252">
                  <c:v>1.9011852380906174E-3</c:v>
                </c:pt>
                <c:pt idx="3253">
                  <c:v>1.9025059641537359E-3</c:v>
                </c:pt>
                <c:pt idx="3254">
                  <c:v>1.9038276076924182E-3</c:v>
                </c:pt>
                <c:pt idx="3255">
                  <c:v>1.9051501693717256E-3</c:v>
                </c:pt>
                <c:pt idx="3256">
                  <c:v>1.9064736498156255E-3</c:v>
                </c:pt>
                <c:pt idx="3257">
                  <c:v>1.9077980496484889E-3</c:v>
                </c:pt>
                <c:pt idx="3258">
                  <c:v>1.9091233695367642E-3</c:v>
                </c:pt>
                <c:pt idx="3259">
                  <c:v>1.9104496101057201E-3</c:v>
                </c:pt>
                <c:pt idx="3260">
                  <c:v>1.9117767719810299E-3</c:v>
                </c:pt>
                <c:pt idx="3261">
                  <c:v>1.913104855830532E-3</c:v>
                </c:pt>
                <c:pt idx="3262">
                  <c:v>1.9144338622807985E-3</c:v>
                </c:pt>
                <c:pt idx="3263">
                  <c:v>1.915763791958808E-3</c:v>
                </c:pt>
                <c:pt idx="3264">
                  <c:v>1.9170946455337914E-3</c:v>
                </c:pt>
                <c:pt idx="3265">
                  <c:v>1.9184264236336277E-3</c:v>
                </c:pt>
                <c:pt idx="3266">
                  <c:v>1.9197591268866031E-3</c:v>
                </c:pt>
                <c:pt idx="3267">
                  <c:v>1.9210927559633443E-3</c:v>
                </c:pt>
                <c:pt idx="3268">
                  <c:v>1.9224273114930395E-3</c:v>
                </c:pt>
                <c:pt idx="3269">
                  <c:v>1.9237627941192826E-3</c:v>
                </c:pt>
                <c:pt idx="3270">
                  <c:v>1.9250992044721068E-3</c:v>
                </c:pt>
                <c:pt idx="3271">
                  <c:v>1.9264365432240047E-3</c:v>
                </c:pt>
                <c:pt idx="3272">
                  <c:v>1.9277748110059149E-3</c:v>
                </c:pt>
                <c:pt idx="3273">
                  <c:v>1.9291140084491849E-3</c:v>
                </c:pt>
                <c:pt idx="3274">
                  <c:v>1.9304541362277093E-3</c:v>
                </c:pt>
                <c:pt idx="3275">
                  <c:v>1.9317951949737425E-3</c:v>
                </c:pt>
                <c:pt idx="3276">
                  <c:v>1.933137185319949E-3</c:v>
                </c:pt>
                <c:pt idx="3277">
                  <c:v>1.9344801079416286E-3</c:v>
                </c:pt>
                <c:pt idx="3278">
                  <c:v>1.9358239634723548E-3</c:v>
                </c:pt>
                <c:pt idx="3279">
                  <c:v>1.9371687525461107E-3</c:v>
                </c:pt>
                <c:pt idx="3280">
                  <c:v>1.9385144758396053E-3</c:v>
                </c:pt>
                <c:pt idx="3281">
                  <c:v>1.9398611339877323E-3</c:v>
                </c:pt>
                <c:pt idx="3282">
                  <c:v>1.9412087276399223E-3</c:v>
                </c:pt>
                <c:pt idx="3283">
                  <c:v>1.9425572574319223E-3</c:v>
                </c:pt>
                <c:pt idx="3284">
                  <c:v>1.9439067240423231E-3</c:v>
                </c:pt>
                <c:pt idx="3285">
                  <c:v>1.9452571281077852E-3</c:v>
                </c:pt>
                <c:pt idx="3286">
                  <c:v>1.9466084702653814E-3</c:v>
                </c:pt>
                <c:pt idx="3287">
                  <c:v>1.9479607511951179E-3</c:v>
                </c:pt>
                <c:pt idx="3288">
                  <c:v>1.9493139715349829E-3</c:v>
                </c:pt>
                <c:pt idx="3289">
                  <c:v>1.9506681319233781E-3</c:v>
                </c:pt>
                <c:pt idx="3290">
                  <c:v>1.9520232330417272E-3</c:v>
                </c:pt>
                <c:pt idx="3291">
                  <c:v>1.9533792755293496E-3</c:v>
                </c:pt>
                <c:pt idx="3292">
                  <c:v>1.9547362600259776E-3</c:v>
                </c:pt>
                <c:pt idx="3293">
                  <c:v>1.9560941872144573E-3</c:v>
                </c:pt>
                <c:pt idx="3294">
                  <c:v>1.9574530577354398E-3</c:v>
                </c:pt>
                <c:pt idx="3295">
                  <c:v>1.958812872229993E-3</c:v>
                </c:pt>
                <c:pt idx="3296">
                  <c:v>1.9601736313823856E-3</c:v>
                </c:pt>
                <c:pt idx="3297">
                  <c:v>1.9615353358346066E-3</c:v>
                </c:pt>
                <c:pt idx="3298">
                  <c:v>1.9628979862433412E-3</c:v>
                </c:pt>
                <c:pt idx="3299">
                  <c:v>1.9642615832514403E-3</c:v>
                </c:pt>
                <c:pt idx="3300">
                  <c:v>1.9656261275450768E-3</c:v>
                </c:pt>
                <c:pt idx="3301">
                  <c:v>1.9669916197680242E-3</c:v>
                </c:pt>
                <c:pt idx="3302">
                  <c:v>1.9683580605644739E-3</c:v>
                </c:pt>
                <c:pt idx="3303">
                  <c:v>1.96972545062203E-3</c:v>
                </c:pt>
                <c:pt idx="3304">
                  <c:v>1.9710937905858079E-3</c:v>
                </c:pt>
                <c:pt idx="3305">
                  <c:v>1.9724630811013429E-3</c:v>
                </c:pt>
                <c:pt idx="3306">
                  <c:v>1.9738333228576728E-3</c:v>
                </c:pt>
                <c:pt idx="3307">
                  <c:v>1.9752045165012588E-3</c:v>
                </c:pt>
                <c:pt idx="3308">
                  <c:v>1.9765766626789827E-3</c:v>
                </c:pt>
                <c:pt idx="3309">
                  <c:v>1.9779497620813183E-3</c:v>
                </c:pt>
                <c:pt idx="3310">
                  <c:v>1.9793238153560763E-3</c:v>
                </c:pt>
                <c:pt idx="3311">
                  <c:v>1.9806988231514861E-3</c:v>
                </c:pt>
                <c:pt idx="3312">
                  <c:v>1.982074786159463E-3</c:v>
                </c:pt>
                <c:pt idx="3313">
                  <c:v>1.9834517050291676E-3</c:v>
                </c:pt>
                <c:pt idx="3314">
                  <c:v>1.9848295804246233E-3</c:v>
                </c:pt>
                <c:pt idx="3315">
                  <c:v>1.9862084129958634E-3</c:v>
                </c:pt>
                <c:pt idx="3316">
                  <c:v>1.9875882034367273E-3</c:v>
                </c:pt>
                <c:pt idx="3317">
                  <c:v>1.9889689523981814E-3</c:v>
                </c:pt>
                <c:pt idx="3318">
                  <c:v>1.9903506605316148E-3</c:v>
                </c:pt>
                <c:pt idx="3319">
                  <c:v>1.9917333285323136E-3</c:v>
                </c:pt>
                <c:pt idx="3320">
                  <c:v>1.9931169570526026E-3</c:v>
                </c:pt>
                <c:pt idx="3321">
                  <c:v>1.9945015467452286E-3</c:v>
                </c:pt>
                <c:pt idx="3322">
                  <c:v>1.9958870983069281E-3</c:v>
                </c:pt>
                <c:pt idx="3323">
                  <c:v>1.9972736123913858E-3</c:v>
                </c:pt>
                <c:pt idx="3324">
                  <c:v>1.9986610896527103E-3</c:v>
                </c:pt>
                <c:pt idx="3325">
                  <c:v>2.0000495307890913E-3</c:v>
                </c:pt>
                <c:pt idx="3326">
                  <c:v>2.0014389364555762E-3</c:v>
                </c:pt>
                <c:pt idx="3327">
                  <c:v>2.0028293073222109E-3</c:v>
                </c:pt>
                <c:pt idx="3328">
                  <c:v>2.004220644044923E-3</c:v>
                </c:pt>
                <c:pt idx="3329">
                  <c:v>2.0056129473238443E-3</c:v>
                </c:pt>
                <c:pt idx="3330">
                  <c:v>2.0070062178158448E-3</c:v>
                </c:pt>
                <c:pt idx="3331">
                  <c:v>2.0084004561782202E-3</c:v>
                </c:pt>
                <c:pt idx="3332">
                  <c:v>2.0097956631125627E-3</c:v>
                </c:pt>
                <c:pt idx="3333">
                  <c:v>2.0111918392771121E-3</c:v>
                </c:pt>
                <c:pt idx="3334">
                  <c:v>2.0125889853305351E-3</c:v>
                </c:pt>
                <c:pt idx="3335">
                  <c:v>2.0139871019758866E-3</c:v>
                </c:pt>
                <c:pt idx="3336">
                  <c:v>2.0153861898727795E-3</c:v>
                </c:pt>
                <c:pt idx="3337">
                  <c:v>2.016786249681254E-3</c:v>
                </c:pt>
                <c:pt idx="3338">
                  <c:v>2.0181872821058316E-3</c:v>
                </c:pt>
                <c:pt idx="3339">
                  <c:v>2.0195892878075005E-3</c:v>
                </c:pt>
                <c:pt idx="3340">
                  <c:v>2.0209922674476774E-3</c:v>
                </c:pt>
                <c:pt idx="3341">
                  <c:v>2.0223962217323526E-3</c:v>
                </c:pt>
                <c:pt idx="3342">
                  <c:v>2.0238011513238935E-3</c:v>
                </c:pt>
                <c:pt idx="3343">
                  <c:v>2.0252070568998314E-3</c:v>
                </c:pt>
                <c:pt idx="3344">
                  <c:v>2.0266139391234236E-3</c:v>
                </c:pt>
                <c:pt idx="3345">
                  <c:v>2.0280217987026232E-3</c:v>
                </c:pt>
                <c:pt idx="3346">
                  <c:v>2.0294306363016408E-3</c:v>
                </c:pt>
                <c:pt idx="3347">
                  <c:v>2.0308404525851156E-3</c:v>
                </c:pt>
                <c:pt idx="3348">
                  <c:v>2.0322512482624784E-3</c:v>
                </c:pt>
                <c:pt idx="3349">
                  <c:v>2.033663023999324E-3</c:v>
                </c:pt>
                <c:pt idx="3350">
                  <c:v>2.0350757804616783E-3</c:v>
                </c:pt>
                <c:pt idx="3351">
                  <c:v>2.0364895183604516E-3</c:v>
                </c:pt>
                <c:pt idx="3352">
                  <c:v>2.0379042383626266E-3</c:v>
                </c:pt>
                <c:pt idx="3353">
                  <c:v>2.0393199411356177E-3</c:v>
                </c:pt>
                <c:pt idx="3354">
                  <c:v>2.0407366273918186E-3</c:v>
                </c:pt>
                <c:pt idx="3355">
                  <c:v>2.0421542977996027E-3</c:v>
                </c:pt>
                <c:pt idx="3356">
                  <c:v>2.0435729530277769E-3</c:v>
                </c:pt>
                <c:pt idx="3357">
                  <c:v>2.0449925937902195E-3</c:v>
                </c:pt>
                <c:pt idx="3358">
                  <c:v>2.0464132207566985E-3</c:v>
                </c:pt>
                <c:pt idx="3359">
                  <c:v>2.0478348346123151E-3</c:v>
                </c:pt>
                <c:pt idx="3360">
                  <c:v>2.049257436027737E-3</c:v>
                </c:pt>
                <c:pt idx="3361">
                  <c:v>2.0506810257188285E-3</c:v>
                </c:pt>
                <c:pt idx="3362">
                  <c:v>2.0521056043572203E-3</c:v>
                </c:pt>
                <c:pt idx="3363">
                  <c:v>2.0535311726149778E-3</c:v>
                </c:pt>
                <c:pt idx="3364">
                  <c:v>2.0549577312094589E-3</c:v>
                </c:pt>
                <c:pt idx="3365">
                  <c:v>2.0563852808136948E-3</c:v>
                </c:pt>
                <c:pt idx="3366">
                  <c:v>2.0578138221011527E-3</c:v>
                </c:pt>
                <c:pt idx="3367">
                  <c:v>2.0592433557906865E-3</c:v>
                </c:pt>
                <c:pt idx="3368">
                  <c:v>2.0606738825567302E-3</c:v>
                </c:pt>
                <c:pt idx="3369">
                  <c:v>2.0621054030741568E-3</c:v>
                </c:pt>
                <c:pt idx="3370">
                  <c:v>2.0635379180633183E-3</c:v>
                </c:pt>
                <c:pt idx="3371">
                  <c:v>2.0649714282000562E-3</c:v>
                </c:pt>
                <c:pt idx="3372">
                  <c:v>2.0664059341756855E-3</c:v>
                </c:pt>
                <c:pt idx="3373">
                  <c:v>2.0678414366669551E-3</c:v>
                </c:pt>
                <c:pt idx="3374">
                  <c:v>2.0692779363962214E-3</c:v>
                </c:pt>
                <c:pt idx="3375">
                  <c:v>2.0707154340412061E-3</c:v>
                </c:pt>
                <c:pt idx="3376">
                  <c:v>2.0721539302800693E-3</c:v>
                </c:pt>
                <c:pt idx="3377">
                  <c:v>2.073593425836674E-3</c:v>
                </c:pt>
                <c:pt idx="3378">
                  <c:v>2.0750339213901551E-3</c:v>
                </c:pt>
                <c:pt idx="3379">
                  <c:v>2.0764754176200878E-3</c:v>
                </c:pt>
                <c:pt idx="3380">
                  <c:v>2.0779179152518442E-3</c:v>
                </c:pt>
                <c:pt idx="3381">
                  <c:v>2.0793614149659753E-3</c:v>
                </c:pt>
                <c:pt idx="3382">
                  <c:v>2.0808059174434734E-3</c:v>
                </c:pt>
                <c:pt idx="3383">
                  <c:v>2.0822514234112234E-3</c:v>
                </c:pt>
                <c:pt idx="3384">
                  <c:v>2.0836979335511962E-3</c:v>
                </c:pt>
                <c:pt idx="3385">
                  <c:v>2.0851454485458043E-3</c:v>
                </c:pt>
                <c:pt idx="3386">
                  <c:v>2.0865939691234485E-3</c:v>
                </c:pt>
                <c:pt idx="3387">
                  <c:v>2.0880434959675209E-3</c:v>
                </c:pt>
                <c:pt idx="3388">
                  <c:v>2.0894940297770614E-3</c:v>
                </c:pt>
                <c:pt idx="3389">
                  <c:v>2.0909455712363797E-3</c:v>
                </c:pt>
                <c:pt idx="3390">
                  <c:v>2.0923981210759037E-3</c:v>
                </c:pt>
                <c:pt idx="3391">
                  <c:v>2.0938516799809269E-3</c:v>
                </c:pt>
                <c:pt idx="3392">
                  <c:v>2.0953062486371871E-3</c:v>
                </c:pt>
                <c:pt idx="3393">
                  <c:v>2.0967618277766345E-3</c:v>
                </c:pt>
                <c:pt idx="3394">
                  <c:v>2.0982184180859923E-3</c:v>
                </c:pt>
                <c:pt idx="3395">
                  <c:v>2.0996760202524277E-3</c:v>
                </c:pt>
                <c:pt idx="3396">
                  <c:v>2.1011346350094189E-3</c:v>
                </c:pt>
                <c:pt idx="3397">
                  <c:v>2.1025942630451197E-3</c:v>
                </c:pt>
                <c:pt idx="3398">
                  <c:v>2.1040549050481317E-3</c:v>
                </c:pt>
                <c:pt idx="3399">
                  <c:v>2.1055165617534619E-3</c:v>
                </c:pt>
                <c:pt idx="3400">
                  <c:v>2.1069792338506994E-3</c:v>
                </c:pt>
                <c:pt idx="3401">
                  <c:v>2.108442922029882E-3</c:v>
                </c:pt>
                <c:pt idx="3402">
                  <c:v>2.1099076270275495E-3</c:v>
                </c:pt>
                <c:pt idx="3403">
                  <c:v>2.1113733495347294E-3</c:v>
                </c:pt>
                <c:pt idx="3404">
                  <c:v>2.1128400902582713E-3</c:v>
                </c:pt>
                <c:pt idx="3405">
                  <c:v>2.114307849890132E-3</c:v>
                </c:pt>
                <c:pt idx="3406">
                  <c:v>2.115776629168899E-3</c:v>
                </c:pt>
                <c:pt idx="3407">
                  <c:v>2.1172464287875239E-3</c:v>
                </c:pt>
                <c:pt idx="3408">
                  <c:v>2.1187172494394053E-3</c:v>
                </c:pt>
                <c:pt idx="3409">
                  <c:v>2.1201890918646723E-3</c:v>
                </c:pt>
                <c:pt idx="3410">
                  <c:v>2.1216619567577207E-3</c:v>
                </c:pt>
                <c:pt idx="3411">
                  <c:v>2.1231358448133958E-3</c:v>
                </c:pt>
                <c:pt idx="3412">
                  <c:v>2.12461075677337E-3</c:v>
                </c:pt>
                <c:pt idx="3413">
                  <c:v>2.1260866933334867E-3</c:v>
                </c:pt>
                <c:pt idx="3414">
                  <c:v>2.1275636551900414E-3</c:v>
                </c:pt>
                <c:pt idx="3415">
                  <c:v>2.1290416430862521E-3</c:v>
                </c:pt>
                <c:pt idx="3416">
                  <c:v>2.1305206577194149E-3</c:v>
                </c:pt>
                <c:pt idx="3417">
                  <c:v>2.132000699802788E-3</c:v>
                </c:pt>
                <c:pt idx="3418">
                  <c:v>2.1334817700346042E-3</c:v>
                </c:pt>
                <c:pt idx="3419">
                  <c:v>2.1349638691601489E-3</c:v>
                </c:pt>
                <c:pt idx="3420">
                  <c:v>2.1364469978786571E-3</c:v>
                </c:pt>
                <c:pt idx="3421">
                  <c:v>2.1379311568898167E-3</c:v>
                </c:pt>
                <c:pt idx="3422">
                  <c:v>2.139416346940468E-3</c:v>
                </c:pt>
                <c:pt idx="3423">
                  <c:v>2.1409025687313039E-3</c:v>
                </c:pt>
                <c:pt idx="3424">
                  <c:v>2.1423898229634719E-3</c:v>
                </c:pt>
                <c:pt idx="3425">
                  <c:v>2.1438781103853694E-3</c:v>
                </c:pt>
                <c:pt idx="3426">
                  <c:v>2.1453674316991508E-3</c:v>
                </c:pt>
                <c:pt idx="3427">
                  <c:v>2.1468577876074257E-3</c:v>
                </c:pt>
                <c:pt idx="3428">
                  <c:v>2.1483491788601527E-3</c:v>
                </c:pt>
                <c:pt idx="3429">
                  <c:v>2.14984160616095E-3</c:v>
                </c:pt>
                <c:pt idx="3430">
                  <c:v>2.1513350702138932E-3</c:v>
                </c:pt>
                <c:pt idx="3431">
                  <c:v>2.152829571770504E-3</c:v>
                </c:pt>
                <c:pt idx="3432">
                  <c:v>2.154325111535869E-3</c:v>
                </c:pt>
                <c:pt idx="3433">
                  <c:v>2.1558216902312168E-3</c:v>
                </c:pt>
                <c:pt idx="3434">
                  <c:v>2.1573193085625804E-3</c:v>
                </c:pt>
                <c:pt idx="3435">
                  <c:v>2.1588179672835731E-3</c:v>
                </c:pt>
                <c:pt idx="3436">
                  <c:v>2.1603176671012424E-3</c:v>
                </c:pt>
                <c:pt idx="3437">
                  <c:v>2.1618184087230934E-3</c:v>
                </c:pt>
                <c:pt idx="3438">
                  <c:v>2.1633201929043117E-3</c:v>
                </c:pt>
                <c:pt idx="3439">
                  <c:v>2.1648230203534184E-3</c:v>
                </c:pt>
                <c:pt idx="3440">
                  <c:v>2.1663268917793948E-3</c:v>
                </c:pt>
                <c:pt idx="3441">
                  <c:v>2.1678318079390011E-3</c:v>
                </c:pt>
                <c:pt idx="3442">
                  <c:v>2.1693377695422363E-3</c:v>
                </c:pt>
                <c:pt idx="3443">
                  <c:v>2.1708447772995606E-3</c:v>
                </c:pt>
                <c:pt idx="3444">
                  <c:v>2.1723528319693114E-3</c:v>
                </c:pt>
                <c:pt idx="3445">
                  <c:v>2.1738619342629691E-3</c:v>
                </c:pt>
                <c:pt idx="3446">
                  <c:v>2.1753720848924755E-3</c:v>
                </c:pt>
                <c:pt idx="3447">
                  <c:v>2.1768832846177496E-3</c:v>
                </c:pt>
                <c:pt idx="3448">
                  <c:v>2.1783955341517554E-3</c:v>
                </c:pt>
                <c:pt idx="3449">
                  <c:v>2.1799088342237803E-3</c:v>
                </c:pt>
                <c:pt idx="3450">
                  <c:v>2.181423185547746E-3</c:v>
                </c:pt>
                <c:pt idx="3451">
                  <c:v>2.1829385888856852E-3</c:v>
                </c:pt>
                <c:pt idx="3452">
                  <c:v>2.1844550449525461E-3</c:v>
                </c:pt>
                <c:pt idx="3453">
                  <c:v>2.1859725544637384E-3</c:v>
                </c:pt>
                <c:pt idx="3454">
                  <c:v>2.1874911181828851E-3</c:v>
                </c:pt>
                <c:pt idx="3455">
                  <c:v>2.1890107368264244E-3</c:v>
                </c:pt>
                <c:pt idx="3456">
                  <c:v>2.1905314111112591E-3</c:v>
                </c:pt>
                <c:pt idx="3457">
                  <c:v>2.1920531418026037E-3</c:v>
                </c:pt>
                <c:pt idx="3458">
                  <c:v>2.1935759296183911E-3</c:v>
                </c:pt>
                <c:pt idx="3459">
                  <c:v>2.1950997752770191E-3</c:v>
                </c:pt>
                <c:pt idx="3460">
                  <c:v>2.1966246795452984E-3</c:v>
                </c:pt>
                <c:pt idx="3461">
                  <c:v>2.1981506431426583E-3</c:v>
                </c:pt>
                <c:pt idx="3462">
                  <c:v>2.1996776668050002E-3</c:v>
                </c:pt>
                <c:pt idx="3463">
                  <c:v>2.2012057512527192E-3</c:v>
                </c:pt>
                <c:pt idx="3464">
                  <c:v>2.2027348972547605E-3</c:v>
                </c:pt>
                <c:pt idx="3465">
                  <c:v>2.204265105532554E-3</c:v>
                </c:pt>
                <c:pt idx="3466">
                  <c:v>2.2057963768079983E-3</c:v>
                </c:pt>
                <c:pt idx="3467">
                  <c:v>2.2073287118516407E-3</c:v>
                </c:pt>
                <c:pt idx="3468">
                  <c:v>2.2088621113864173E-3</c:v>
                </c:pt>
                <c:pt idx="3469">
                  <c:v>2.2103965761357315E-3</c:v>
                </c:pt>
                <c:pt idx="3470">
                  <c:v>2.2119321068717382E-3</c:v>
                </c:pt>
                <c:pt idx="3471">
                  <c:v>2.2134687043188802E-3</c:v>
                </c:pt>
                <c:pt idx="3472">
                  <c:v>2.2150063692020702E-3</c:v>
                </c:pt>
                <c:pt idx="3473">
                  <c:v>2.2165451022950729E-3</c:v>
                </c:pt>
                <c:pt idx="3474">
                  <c:v>2.2180849043238427E-3</c:v>
                </c:pt>
                <c:pt idx="3475">
                  <c:v>2.2196257760148034E-3</c:v>
                </c:pt>
                <c:pt idx="3476">
                  <c:v>2.2211677181433339E-3</c:v>
                </c:pt>
                <c:pt idx="3477">
                  <c:v>2.2227107314369021E-3</c:v>
                </c:pt>
                <c:pt idx="3478">
                  <c:v>2.2242548166396306E-3</c:v>
                </c:pt>
                <c:pt idx="3479">
                  <c:v>2.2257999744799647E-3</c:v>
                </c:pt>
                <c:pt idx="3480">
                  <c:v>2.2273462057354402E-3</c:v>
                </c:pt>
                <c:pt idx="3481">
                  <c:v>2.228893511135548E-3</c:v>
                </c:pt>
                <c:pt idx="3482">
                  <c:v>2.2304418914102521E-3</c:v>
                </c:pt>
                <c:pt idx="3483">
                  <c:v>2.2319913473387103E-3</c:v>
                </c:pt>
                <c:pt idx="3484">
                  <c:v>2.233541879651935E-3</c:v>
                </c:pt>
                <c:pt idx="3485">
                  <c:v>2.2350934890814126E-3</c:v>
                </c:pt>
                <c:pt idx="3486">
                  <c:v>2.2366461764079253E-3</c:v>
                </c:pt>
                <c:pt idx="3487">
                  <c:v>2.2381999423640099E-3</c:v>
                </c:pt>
                <c:pt idx="3488">
                  <c:v>2.2397547876826791E-3</c:v>
                </c:pt>
                <c:pt idx="3489">
                  <c:v>2.241310713146343E-3</c:v>
                </c:pt>
                <c:pt idx="3490">
                  <c:v>2.2428677194890664E-3</c:v>
                </c:pt>
                <c:pt idx="3491">
                  <c:v>2.24442580744539E-3</c:v>
                </c:pt>
                <c:pt idx="3492">
                  <c:v>2.2459849777993562E-3</c:v>
                </c:pt>
                <c:pt idx="3493">
                  <c:v>2.2475452312865603E-3</c:v>
                </c:pt>
                <c:pt idx="3494">
                  <c:v>2.2491065686594397E-3</c:v>
                </c:pt>
                <c:pt idx="3495">
                  <c:v>2.2506689906545787E-3</c:v>
                </c:pt>
                <c:pt idx="3496">
                  <c:v>2.2522324980582E-3</c:v>
                </c:pt>
                <c:pt idx="3497">
                  <c:v>2.2537970916079453E-3</c:v>
                </c:pt>
                <c:pt idx="3498">
                  <c:v>2.2553627720419351E-3</c:v>
                </c:pt>
                <c:pt idx="3499">
                  <c:v>2.2569295401480322E-3</c:v>
                </c:pt>
                <c:pt idx="3500">
                  <c:v>2.2584973966654166E-3</c:v>
                </c:pt>
                <c:pt idx="3501">
                  <c:v>2.260066342333748E-3</c:v>
                </c:pt>
                <c:pt idx="3502">
                  <c:v>2.2616363779425323E-3</c:v>
                </c:pt>
                <c:pt idx="3503">
                  <c:v>2.263207504232491E-3</c:v>
                </c:pt>
                <c:pt idx="3504">
                  <c:v>2.2647797219448262E-3</c:v>
                </c:pt>
                <c:pt idx="3505">
                  <c:v>2.2663530318706906E-3</c:v>
                </c:pt>
                <c:pt idx="3506">
                  <c:v>2.2679274347523503E-3</c:v>
                </c:pt>
                <c:pt idx="3507">
                  <c:v>2.2695029313490665E-3</c:v>
                </c:pt>
                <c:pt idx="3508">
                  <c:v>2.2710795224041031E-3</c:v>
                </c:pt>
                <c:pt idx="3509">
                  <c:v>2.2726572087108125E-3</c:v>
                </c:pt>
                <c:pt idx="3510">
                  <c:v>2.2742359910135263E-3</c:v>
                </c:pt>
                <c:pt idx="3511">
                  <c:v>2.2758158700570586E-3</c:v>
                </c:pt>
                <c:pt idx="3512">
                  <c:v>2.2773968466364169E-3</c:v>
                </c:pt>
                <c:pt idx="3513">
                  <c:v>2.2789789214974847E-3</c:v>
                </c:pt>
                <c:pt idx="3514">
                  <c:v>2.2805620953866295E-3</c:v>
                </c:pt>
                <c:pt idx="3515">
                  <c:v>2.2821463691005167E-3</c:v>
                </c:pt>
                <c:pt idx="3516">
                  <c:v>2.2837317433865851E-3</c:v>
                </c:pt>
                <c:pt idx="3517">
                  <c:v>2.2853182189927594E-3</c:v>
                </c:pt>
                <c:pt idx="3518">
                  <c:v>2.2869057967173658E-3</c:v>
                </c:pt>
                <c:pt idx="3519">
                  <c:v>2.2884944773094024E-3</c:v>
                </c:pt>
                <c:pt idx="3520">
                  <c:v>2.2900842615183529E-3</c:v>
                </c:pt>
                <c:pt idx="3521">
                  <c:v>2.2916751501442095E-3</c:v>
                </c:pt>
                <c:pt idx="3522">
                  <c:v>2.2932671439375319E-3</c:v>
                </c:pt>
                <c:pt idx="3523">
                  <c:v>2.294860243666064E-3</c:v>
                </c:pt>
                <c:pt idx="3524">
                  <c:v>2.2964544500813744E-3</c:v>
                </c:pt>
                <c:pt idx="3525">
                  <c:v>2.2980497639856802E-3</c:v>
                </c:pt>
                <c:pt idx="3526">
                  <c:v>2.2996461861316294E-3</c:v>
                </c:pt>
                <c:pt idx="3527">
                  <c:v>2.3012437172723571E-3</c:v>
                </c:pt>
                <c:pt idx="3528">
                  <c:v>2.3028423582117544E-3</c:v>
                </c:pt>
                <c:pt idx="3529">
                  <c:v>2.3044421097040383E-3</c:v>
                </c:pt>
                <c:pt idx="3530">
                  <c:v>2.306042972503915E-3</c:v>
                </c:pt>
                <c:pt idx="3531">
                  <c:v>2.3076449474169519E-3</c:v>
                </c:pt>
                <c:pt idx="3532">
                  <c:v>2.3092480351989391E-3</c:v>
                </c:pt>
                <c:pt idx="3533">
                  <c:v>2.3108522366061565E-3</c:v>
                </c:pt>
                <c:pt idx="3534">
                  <c:v>2.3124575524458516E-3</c:v>
                </c:pt>
                <c:pt idx="3535">
                  <c:v>2.3140639834753909E-3</c:v>
                </c:pt>
                <c:pt idx="3536">
                  <c:v>2.3156715304526315E-3</c:v>
                </c:pt>
                <c:pt idx="3537">
                  <c:v>2.3172801941865038E-3</c:v>
                </c:pt>
                <c:pt idx="3538">
                  <c:v>2.3188899754359544E-3</c:v>
                </c:pt>
                <c:pt idx="3539">
                  <c:v>2.3205008749773051E-3</c:v>
                </c:pt>
                <c:pt idx="3540">
                  <c:v>2.3221128935705208E-3</c:v>
                </c:pt>
                <c:pt idx="3541">
                  <c:v>2.3237260320267831E-3</c:v>
                </c:pt>
                <c:pt idx="3542">
                  <c:v>2.3253402911071488E-3</c:v>
                </c:pt>
                <c:pt idx="3543">
                  <c:v>2.3269556715731681E-3</c:v>
                </c:pt>
                <c:pt idx="3544">
                  <c:v>2.3285721742377138E-3</c:v>
                </c:pt>
                <c:pt idx="3545">
                  <c:v>2.3301897998634297E-3</c:v>
                </c:pt>
                <c:pt idx="3546">
                  <c:v>2.3318085492134545E-3</c:v>
                </c:pt>
                <c:pt idx="3547">
                  <c:v>2.3334284231023563E-3</c:v>
                </c:pt>
                <c:pt idx="3548">
                  <c:v>2.3350494222943701E-3</c:v>
                </c:pt>
                <c:pt idx="3549">
                  <c:v>2.3366715475542253E-3</c:v>
                </c:pt>
                <c:pt idx="3550">
                  <c:v>2.3382947996981886E-3</c:v>
                </c:pt>
                <c:pt idx="3551">
                  <c:v>2.3399191794920889E-3</c:v>
                </c:pt>
                <c:pt idx="3552">
                  <c:v>2.3415446877192879E-3</c:v>
                </c:pt>
                <c:pt idx="3553">
                  <c:v>2.3431713251466438E-3</c:v>
                </c:pt>
                <c:pt idx="3554">
                  <c:v>2.3447990925926929E-3</c:v>
                </c:pt>
                <c:pt idx="3555">
                  <c:v>2.3464279908253943E-3</c:v>
                </c:pt>
                <c:pt idx="3556">
                  <c:v>2.3480580206132048E-3</c:v>
                </c:pt>
                <c:pt idx="3557">
                  <c:v>2.3496891827763681E-3</c:v>
                </c:pt>
                <c:pt idx="3558">
                  <c:v>2.3513214780844448E-3</c:v>
                </c:pt>
                <c:pt idx="3559">
                  <c:v>2.3529549073074947E-3</c:v>
                </c:pt>
                <c:pt idx="3560">
                  <c:v>2.3545894712674719E-3</c:v>
                </c:pt>
                <c:pt idx="3561">
                  <c:v>2.356225170735542E-3</c:v>
                </c:pt>
                <c:pt idx="3562">
                  <c:v>2.3578620064833699E-3</c:v>
                </c:pt>
                <c:pt idx="3563">
                  <c:v>2.3594999793346253E-3</c:v>
                </c:pt>
                <c:pt idx="3564">
                  <c:v>2.3611390900620806E-3</c:v>
                </c:pt>
                <c:pt idx="3565">
                  <c:v>2.3627793394390118E-3</c:v>
                </c:pt>
                <c:pt idx="3566">
                  <c:v>2.3644207282908047E-3</c:v>
                </c:pt>
                <c:pt idx="3567">
                  <c:v>2.3660632573918442E-3</c:v>
                </c:pt>
                <c:pt idx="3568">
                  <c:v>2.3677069275342463E-3</c:v>
                </c:pt>
                <c:pt idx="3569">
                  <c:v>2.3693517394934352E-3</c:v>
                </c:pt>
                <c:pt idx="3570">
                  <c:v>2.3709976940970946E-3</c:v>
                </c:pt>
                <c:pt idx="3571">
                  <c:v>2.3726447921217629E-3</c:v>
                </c:pt>
                <c:pt idx="3572">
                  <c:v>2.3742930343444834E-3</c:v>
                </c:pt>
                <c:pt idx="3573">
                  <c:v>2.3759424215946648E-3</c:v>
                </c:pt>
                <c:pt idx="3574">
                  <c:v>2.3775929546504654E-3</c:v>
                </c:pt>
                <c:pt idx="3575">
                  <c:v>2.3792446342905489E-3</c:v>
                </c:pt>
                <c:pt idx="3576">
                  <c:v>2.3808974613460537E-3</c:v>
                </c:pt>
                <c:pt idx="3577">
                  <c:v>2.382551436596761E-3</c:v>
                </c:pt>
                <c:pt idx="3578">
                  <c:v>2.3842065608229586E-3</c:v>
                </c:pt>
                <c:pt idx="3579">
                  <c:v>2.3858628348575181E-3</c:v>
                </c:pt>
                <c:pt idx="3580">
                  <c:v>2.3875202594818468E-3</c:v>
                </c:pt>
                <c:pt idx="3581">
                  <c:v>2.3891788354778601E-3</c:v>
                </c:pt>
                <c:pt idx="3582">
                  <c:v>2.3908385636801661E-3</c:v>
                </c:pt>
                <c:pt idx="3583">
                  <c:v>2.3924994448718023E-3</c:v>
                </c:pt>
                <c:pt idx="3584">
                  <c:v>2.3941614798537337E-3</c:v>
                </c:pt>
                <c:pt idx="3585">
                  <c:v>2.3958246694100504E-3</c:v>
                </c:pt>
                <c:pt idx="3586">
                  <c:v>2.3974890143776822E-3</c:v>
                </c:pt>
                <c:pt idx="3587">
                  <c:v>2.399154515541845E-3</c:v>
                </c:pt>
                <c:pt idx="3588">
                  <c:v>2.4008211736882635E-3</c:v>
                </c:pt>
                <c:pt idx="3589">
                  <c:v>2.402488989655613E-3</c:v>
                </c:pt>
                <c:pt idx="3590">
                  <c:v>2.404157964230747E-3</c:v>
                </c:pt>
                <c:pt idx="3591">
                  <c:v>2.405828098201029E-3</c:v>
                </c:pt>
                <c:pt idx="3592">
                  <c:v>2.407499392406883E-3</c:v>
                </c:pt>
                <c:pt idx="3593">
                  <c:v>2.4091718476368044E-3</c:v>
                </c:pt>
                <c:pt idx="3594">
                  <c:v>2.4108454646797977E-3</c:v>
                </c:pt>
                <c:pt idx="3595">
                  <c:v>2.4125202443780408E-3</c:v>
                </c:pt>
                <c:pt idx="3596">
                  <c:v>2.4141961875216722E-3</c:v>
                </c:pt>
                <c:pt idx="3597">
                  <c:v>2.4158732949189207E-3</c:v>
                </c:pt>
                <c:pt idx="3598">
                  <c:v>2.4175515673609863E-3</c:v>
                </c:pt>
                <c:pt idx="3599">
                  <c:v>2.4192310056923888E-3</c:v>
                </c:pt>
                <c:pt idx="3600">
                  <c:v>2.4209116107054653E-3</c:v>
                </c:pt>
                <c:pt idx="3601">
                  <c:v>2.422593383193066E-3</c:v>
                </c:pt>
                <c:pt idx="3602">
                  <c:v>2.4242763240014719E-3</c:v>
                </c:pt>
                <c:pt idx="3603">
                  <c:v>2.4259604339246718E-3</c:v>
                </c:pt>
                <c:pt idx="3604">
                  <c:v>2.4276457137571697E-3</c:v>
                </c:pt>
                <c:pt idx="3605">
                  <c:v>2.4293321643470119E-3</c:v>
                </c:pt>
                <c:pt idx="3606">
                  <c:v>2.4310197864898428E-3</c:v>
                </c:pt>
                <c:pt idx="3607">
                  <c:v>2.4327085809818234E-3</c:v>
                </c:pt>
                <c:pt idx="3608">
                  <c:v>2.4343985486727686E-3</c:v>
                </c:pt>
                <c:pt idx="3609">
                  <c:v>2.4360896903599821E-3</c:v>
                </c:pt>
                <c:pt idx="3610">
                  <c:v>2.4377820068412848E-3</c:v>
                </c:pt>
                <c:pt idx="3611">
                  <c:v>2.4394754989682647E-3</c:v>
                </c:pt>
                <c:pt idx="3612">
                  <c:v>2.4411701675398881E-3</c:v>
                </c:pt>
                <c:pt idx="3613">
                  <c:v>2.4428660133734141E-3</c:v>
                </c:pt>
                <c:pt idx="3614">
                  <c:v>2.4445630372688831E-3</c:v>
                </c:pt>
                <c:pt idx="3615">
                  <c:v>2.4462612400802512E-3</c:v>
                </c:pt>
                <c:pt idx="3616">
                  <c:v>2.4479606226087075E-3</c:v>
                </c:pt>
                <c:pt idx="3617">
                  <c:v>2.4496611856559612E-3</c:v>
                </c:pt>
                <c:pt idx="3618">
                  <c:v>2.4513629300777491E-3</c:v>
                </c:pt>
                <c:pt idx="3619">
                  <c:v>2.4530658566769307E-3</c:v>
                </c:pt>
                <c:pt idx="3620">
                  <c:v>2.4547699662568873E-3</c:v>
                </c:pt>
                <c:pt idx="3621">
                  <c:v>2.4564752596751404E-3</c:v>
                </c:pt>
                <c:pt idx="3622">
                  <c:v>2.4581817377362244E-3</c:v>
                </c:pt>
                <c:pt idx="3623">
                  <c:v>2.4598894012451962E-3</c:v>
                </c:pt>
                <c:pt idx="3624">
                  <c:v>2.4615982510613646E-3</c:v>
                </c:pt>
                <c:pt idx="3625">
                  <c:v>2.4633082879909427E-3</c:v>
                </c:pt>
                <c:pt idx="3626">
                  <c:v>2.4650195128406655E-3</c:v>
                </c:pt>
                <c:pt idx="3627">
                  <c:v>2.4667319264716349E-3</c:v>
                </c:pt>
                <c:pt idx="3628">
                  <c:v>2.4684455296917446E-3</c:v>
                </c:pt>
                <c:pt idx="3629">
                  <c:v>2.4701603233273856E-3</c:v>
                </c:pt>
                <c:pt idx="3630">
                  <c:v>2.4718763081875367E-3</c:v>
                </c:pt>
                <c:pt idx="3631">
                  <c:v>2.4735934851356951E-3</c:v>
                </c:pt>
                <c:pt idx="3632">
                  <c:v>2.4753118549820019E-3</c:v>
                </c:pt>
                <c:pt idx="3633">
                  <c:v>2.477031418537124E-3</c:v>
                </c:pt>
                <c:pt idx="3634">
                  <c:v>2.4787521766663585E-3</c:v>
                </c:pt>
                <c:pt idx="3635">
                  <c:v>2.4804741301815364E-3</c:v>
                </c:pt>
                <c:pt idx="3636">
                  <c:v>2.4821972798950154E-3</c:v>
                </c:pt>
                <c:pt idx="3637">
                  <c:v>2.4839216266738968E-3</c:v>
                </c:pt>
                <c:pt idx="3638">
                  <c:v>2.4856471713317055E-3</c:v>
                </c:pt>
                <c:pt idx="3639">
                  <c:v>2.4873739146824923E-3</c:v>
                </c:pt>
                <c:pt idx="3640">
                  <c:v>2.4891018575951677E-3</c:v>
                </c:pt>
                <c:pt idx="3641">
                  <c:v>2.4908310008849529E-3</c:v>
                </c:pt>
                <c:pt idx="3642">
                  <c:v>2.4925613453857316E-3</c:v>
                </c:pt>
                <c:pt idx="3643">
                  <c:v>2.4942928919138201E-3</c:v>
                </c:pt>
                <c:pt idx="3644">
                  <c:v>2.4960256413405464E-3</c:v>
                </c:pt>
                <c:pt idx="3645">
                  <c:v>2.4977595944833983E-3</c:v>
                </c:pt>
                <c:pt idx="3646">
                  <c:v>2.4994947521603935E-3</c:v>
                </c:pt>
                <c:pt idx="3647">
                  <c:v>2.5012311152446771E-3</c:v>
                </c:pt>
                <c:pt idx="3648">
                  <c:v>2.5029686845554427E-3</c:v>
                </c:pt>
                <c:pt idx="3649">
                  <c:v>2.5047074609124138E-3</c:v>
                </c:pt>
                <c:pt idx="3650">
                  <c:v>2.506447445190556E-3</c:v>
                </c:pt>
                <c:pt idx="3651">
                  <c:v>2.5081886382107717E-3</c:v>
                </c:pt>
                <c:pt idx="3652">
                  <c:v>2.5099310407944932E-3</c:v>
                </c:pt>
                <c:pt idx="3653">
                  <c:v>2.5116746538185121E-3</c:v>
                </c:pt>
                <c:pt idx="3654">
                  <c:v>2.5134194781054418E-3</c:v>
                </c:pt>
                <c:pt idx="3655">
                  <c:v>2.5151655144784284E-3</c:v>
                </c:pt>
                <c:pt idx="3656">
                  <c:v>2.5169127638160912E-3</c:v>
                </c:pt>
                <c:pt idx="3657">
                  <c:v>2.5186612269427595E-3</c:v>
                </c:pt>
                <c:pt idx="3658">
                  <c:v>2.5204109047016346E-3</c:v>
                </c:pt>
                <c:pt idx="3659">
                  <c:v>2.5221617979181536E-3</c:v>
                </c:pt>
                <c:pt idx="3660">
                  <c:v>2.523913907473379E-3</c:v>
                </c:pt>
                <c:pt idx="3661">
                  <c:v>2.525667234193933E-3</c:v>
                </c:pt>
                <c:pt idx="3662">
                  <c:v>2.5274217789069734E-3</c:v>
                </c:pt>
                <c:pt idx="3663">
                  <c:v>2.5291775424954011E-3</c:v>
                </c:pt>
                <c:pt idx="3664">
                  <c:v>2.5309345257875618E-3</c:v>
                </c:pt>
                <c:pt idx="3665">
                  <c:v>2.532692729612338E-3</c:v>
                </c:pt>
                <c:pt idx="3666">
                  <c:v>2.5344521548544725E-3</c:v>
                </c:pt>
                <c:pt idx="3667">
                  <c:v>2.5362128023440379E-3</c:v>
                </c:pt>
                <c:pt idx="3668">
                  <c:v>2.5379746729116458E-3</c:v>
                </c:pt>
                <c:pt idx="3669">
                  <c:v>2.5397377674438839E-3</c:v>
                </c:pt>
                <c:pt idx="3670">
                  <c:v>2.5415020867725559E-3</c:v>
                </c:pt>
                <c:pt idx="3671">
                  <c:v>2.5432676317300061E-3</c:v>
                </c:pt>
                <c:pt idx="3672">
                  <c:v>2.5450344032046704E-3</c:v>
                </c:pt>
                <c:pt idx="3673">
                  <c:v>2.546802402030088E-3</c:v>
                </c:pt>
                <c:pt idx="3674">
                  <c:v>2.5485716290588822E-3</c:v>
                </c:pt>
                <c:pt idx="3675">
                  <c:v>2.5503420851257113E-3</c:v>
                </c:pt>
                <c:pt idx="3676">
                  <c:v>2.552113771121483E-3</c:v>
                </c:pt>
                <c:pt idx="3677">
                  <c:v>2.5538866878820556E-3</c:v>
                </c:pt>
                <c:pt idx="3678">
                  <c:v>2.5556608362438281E-3</c:v>
                </c:pt>
                <c:pt idx="3679">
                  <c:v>2.5574362170995664E-3</c:v>
                </c:pt>
                <c:pt idx="3680">
                  <c:v>2.5592128312868713E-3</c:v>
                </c:pt>
                <c:pt idx="3681">
                  <c:v>2.5609906796438867E-3</c:v>
                </c:pt>
                <c:pt idx="3682">
                  <c:v>2.5627697630652407E-3</c:v>
                </c:pt>
                <c:pt idx="3683">
                  <c:v>2.5645500823902796E-3</c:v>
                </c:pt>
                <c:pt idx="3684">
                  <c:v>2.5663316384588967E-3</c:v>
                </c:pt>
                <c:pt idx="3685">
                  <c:v>2.5681144321675845E-3</c:v>
                </c:pt>
                <c:pt idx="3686">
                  <c:v>2.5698984643574415E-3</c:v>
                </c:pt>
                <c:pt idx="3687">
                  <c:v>2.5716837358888225E-3</c:v>
                </c:pt>
                <c:pt idx="3688">
                  <c:v>2.573470247603956E-3</c:v>
                </c:pt>
                <c:pt idx="3689">
                  <c:v>2.5752580004018283E-3</c:v>
                </c:pt>
                <c:pt idx="3690">
                  <c:v>2.5770469951258779E-3</c:v>
                </c:pt>
                <c:pt idx="3691">
                  <c:v>2.5788372326200895E-3</c:v>
                </c:pt>
                <c:pt idx="3692">
                  <c:v>2.580628713785324E-3</c:v>
                </c:pt>
                <c:pt idx="3693">
                  <c:v>2.582421439466779E-3</c:v>
                </c:pt>
                <c:pt idx="3694">
                  <c:v>2.5842154105101991E-3</c:v>
                </c:pt>
                <c:pt idx="3695">
                  <c:v>2.5860106278183248E-3</c:v>
                </c:pt>
                <c:pt idx="3696">
                  <c:v>2.5878070922381153E-3</c:v>
                </c:pt>
                <c:pt idx="3697">
                  <c:v>2.5896048046170797E-3</c:v>
                </c:pt>
                <c:pt idx="3698">
                  <c:v>2.5914037658598408E-3</c:v>
                </c:pt>
                <c:pt idx="3699">
                  <c:v>2.5932039768151245E-3</c:v>
                </c:pt>
                <c:pt idx="3700">
                  <c:v>2.595005438332207E-3</c:v>
                </c:pt>
                <c:pt idx="3701">
                  <c:v>2.5968081513175981E-3</c:v>
                </c:pt>
                <c:pt idx="3702">
                  <c:v>2.5986121166217935E-3</c:v>
                </c:pt>
                <c:pt idx="3703">
                  <c:v>2.6004173351147609E-3</c:v>
                </c:pt>
                <c:pt idx="3704">
                  <c:v>2.6022238076481388E-3</c:v>
                </c:pt>
                <c:pt idx="3705">
                  <c:v>2.6040315351309588E-3</c:v>
                </c:pt>
                <c:pt idx="3706">
                  <c:v>2.6058405184160825E-3</c:v>
                </c:pt>
                <c:pt idx="3707">
                  <c:v>2.6076507583569246E-3</c:v>
                </c:pt>
                <c:pt idx="3708">
                  <c:v>2.6094622558644116E-3</c:v>
                </c:pt>
                <c:pt idx="3709">
                  <c:v>2.6112750117931846E-3</c:v>
                </c:pt>
                <c:pt idx="3710">
                  <c:v>2.6130890269984372E-3</c:v>
                </c:pt>
                <c:pt idx="3711">
                  <c:v>2.6149043023929969E-3</c:v>
                </c:pt>
                <c:pt idx="3712">
                  <c:v>2.6167208388332857E-3</c:v>
                </c:pt>
                <c:pt idx="3713">
                  <c:v>2.6185386371762823E-3</c:v>
                </c:pt>
                <c:pt idx="3714">
                  <c:v>2.6203576983367164E-3</c:v>
                </c:pt>
                <c:pt idx="3715">
                  <c:v>2.6221780231727972E-3</c:v>
                </c:pt>
                <c:pt idx="3716">
                  <c:v>2.6239996125432897E-3</c:v>
                </c:pt>
                <c:pt idx="3717">
                  <c:v>2.625822467364832E-3</c:v>
                </c:pt>
                <c:pt idx="3718">
                  <c:v>2.6276465884974226E-3</c:v>
                </c:pt>
                <c:pt idx="3719">
                  <c:v>2.6294719768207501E-3</c:v>
                </c:pt>
                <c:pt idx="3720">
                  <c:v>2.6312986331959677E-3</c:v>
                </c:pt>
                <c:pt idx="3721">
                  <c:v>2.633126558542264E-3</c:v>
                </c:pt>
                <c:pt idx="3722">
                  <c:v>2.6349557537220293E-3</c:v>
                </c:pt>
                <c:pt idx="3723">
                  <c:v>2.6367862195982132E-3</c:v>
                </c:pt>
                <c:pt idx="3724">
                  <c:v>2.6386179570919216E-3</c:v>
                </c:pt>
                <c:pt idx="3725">
                  <c:v>2.6404509670673428E-3</c:v>
                </c:pt>
                <c:pt idx="3726">
                  <c:v>2.6422852503892266E-3</c:v>
                </c:pt>
                <c:pt idx="3727">
                  <c:v>2.6441208079805993E-3</c:v>
                </c:pt>
                <c:pt idx="3728">
                  <c:v>2.6459576407074519E-3</c:v>
                </c:pt>
                <c:pt idx="3729">
                  <c:v>2.6477957494363373E-3</c:v>
                </c:pt>
                <c:pt idx="3730">
                  <c:v>2.649635135092207E-3</c:v>
                </c:pt>
                <c:pt idx="3731">
                  <c:v>2.6514757985428581E-3</c:v>
                </c:pt>
                <c:pt idx="3732">
                  <c:v>2.653317740675956E-3</c:v>
                </c:pt>
                <c:pt idx="3733">
                  <c:v>2.6551609623604649E-3</c:v>
                </c:pt>
                <c:pt idx="3734">
                  <c:v>2.6570054645239081E-3</c:v>
                </c:pt>
                <c:pt idx="3735">
                  <c:v>2.658851248036497E-3</c:v>
                </c:pt>
                <c:pt idx="3736">
                  <c:v>2.6606983137690073E-3</c:v>
                </c:pt>
                <c:pt idx="3737">
                  <c:v>2.6625466626508968E-3</c:v>
                </c:pt>
                <c:pt idx="3738">
                  <c:v>2.6643962955541925E-3</c:v>
                </c:pt>
                <c:pt idx="3739">
                  <c:v>2.6662472133514854E-3</c:v>
                </c:pt>
                <c:pt idx="3740">
                  <c:v>2.6680994169741724E-3</c:v>
                </c:pt>
                <c:pt idx="3741">
                  <c:v>2.6699529072960978E-3</c:v>
                </c:pt>
                <c:pt idx="3742">
                  <c:v>2.6718076851916738E-3</c:v>
                </c:pt>
                <c:pt idx="3743">
                  <c:v>2.6736637515942393E-3</c:v>
                </c:pt>
                <c:pt idx="3744">
                  <c:v>2.6755211073794609E-3</c:v>
                </c:pt>
                <c:pt idx="3745">
                  <c:v>2.6773797534235741E-3</c:v>
                </c:pt>
                <c:pt idx="3746">
                  <c:v>2.679239690661864E-3</c:v>
                </c:pt>
                <c:pt idx="3747">
                  <c:v>2.6811009199718245E-3</c:v>
                </c:pt>
                <c:pt idx="3748">
                  <c:v>2.6829634422510392E-3</c:v>
                </c:pt>
                <c:pt idx="3749">
                  <c:v>2.6848272583781803E-3</c:v>
                </c:pt>
                <c:pt idx="3750">
                  <c:v>2.6866923692911351E-3</c:v>
                </c:pt>
                <c:pt idx="3751">
                  <c:v>2.6885587758698373E-3</c:v>
                </c:pt>
                <c:pt idx="3752">
                  <c:v>2.6904264789947927E-3</c:v>
                </c:pt>
                <c:pt idx="3753">
                  <c:v>2.6922954796058437E-3</c:v>
                </c:pt>
                <c:pt idx="3754">
                  <c:v>2.6941657785847597E-3</c:v>
                </c:pt>
                <c:pt idx="3755">
                  <c:v>2.6960373768138823E-3</c:v>
                </c:pt>
                <c:pt idx="3756">
                  <c:v>2.6979102752350144E-3</c:v>
                </c:pt>
                <c:pt idx="3757">
                  <c:v>2.6997844747317645E-3</c:v>
                </c:pt>
                <c:pt idx="3758">
                  <c:v>2.7016599761883137E-3</c:v>
                </c:pt>
                <c:pt idx="3759">
                  <c:v>2.7035367805484296E-3</c:v>
                </c:pt>
                <c:pt idx="3760">
                  <c:v>2.7054148886975628E-3</c:v>
                </c:pt>
                <c:pt idx="3761">
                  <c:v>2.7072943015217388E-3</c:v>
                </c:pt>
                <c:pt idx="3762">
                  <c:v>2.7091750199666931E-3</c:v>
                </c:pt>
                <c:pt idx="3763">
                  <c:v>2.7110570449197231E-3</c:v>
                </c:pt>
                <c:pt idx="3764">
                  <c:v>2.7129403772884423E-3</c:v>
                </c:pt>
                <c:pt idx="3765">
                  <c:v>2.7148250179613392E-3</c:v>
                </c:pt>
                <c:pt idx="3766">
                  <c:v>2.7167109678867809E-3</c:v>
                </c:pt>
                <c:pt idx="3767">
                  <c:v>2.7185982279545329E-3</c:v>
                </c:pt>
                <c:pt idx="3768">
                  <c:v>2.7204867990549379E-3</c:v>
                </c:pt>
                <c:pt idx="3769">
                  <c:v>2.72237668213834E-3</c:v>
                </c:pt>
                <c:pt idx="3770">
                  <c:v>2.7242678780963611E-3</c:v>
                </c:pt>
                <c:pt idx="3771">
                  <c:v>2.7261603878212005E-3</c:v>
                </c:pt>
                <c:pt idx="3772">
                  <c:v>2.7280542122651839E-3</c:v>
                </c:pt>
                <c:pt idx="3773">
                  <c:v>2.7299493523217926E-3</c:v>
                </c:pt>
                <c:pt idx="3774">
                  <c:v>2.7318458088850871E-3</c:v>
                </c:pt>
                <c:pt idx="3775">
                  <c:v>2.733743582909379E-3</c:v>
                </c:pt>
                <c:pt idx="3776">
                  <c:v>2.7356426752900126E-3</c:v>
                </c:pt>
                <c:pt idx="3777">
                  <c:v>2.7375430869428317E-3</c:v>
                </c:pt>
                <c:pt idx="3778">
                  <c:v>2.7394448187643828E-3</c:v>
                </c:pt>
                <c:pt idx="3779">
                  <c:v>2.7413478717116329E-3</c:v>
                </c:pt>
                <c:pt idx="3780">
                  <c:v>2.743252246682417E-3</c:v>
                </c:pt>
                <c:pt idx="3781">
                  <c:v>2.7451579445751518E-3</c:v>
                </c:pt>
                <c:pt idx="3782">
                  <c:v>2.7470649663488E-3</c:v>
                </c:pt>
                <c:pt idx="3783">
                  <c:v>2.7489733129030685E-3</c:v>
                </c:pt>
                <c:pt idx="3784">
                  <c:v>2.7508829851382484E-3</c:v>
                </c:pt>
                <c:pt idx="3785">
                  <c:v>2.7527939840153014E-3</c:v>
                </c:pt>
                <c:pt idx="3786">
                  <c:v>2.754706310435812E-3</c:v>
                </c:pt>
                <c:pt idx="3787">
                  <c:v>2.7566199653019474E-3</c:v>
                </c:pt>
                <c:pt idx="3788">
                  <c:v>2.7585349495766747E-3</c:v>
                </c:pt>
                <c:pt idx="3789">
                  <c:v>2.7604512641634573E-3</c:v>
                </c:pt>
                <c:pt idx="3790">
                  <c:v>2.7623689099663456E-3</c:v>
                </c:pt>
                <c:pt idx="3791">
                  <c:v>2.7642878879503134E-3</c:v>
                </c:pt>
                <c:pt idx="3792">
                  <c:v>2.7662081990207092E-3</c:v>
                </c:pt>
                <c:pt idx="3793">
                  <c:v>2.7681298441036093E-3</c:v>
                </c:pt>
                <c:pt idx="3794">
                  <c:v>2.7700528241055775E-3</c:v>
                </c:pt>
                <c:pt idx="3795">
                  <c:v>2.7719771399942728E-3</c:v>
                </c:pt>
                <c:pt idx="3796">
                  <c:v>2.773902792677562E-3</c:v>
                </c:pt>
                <c:pt idx="3797">
                  <c:v>2.7758297830639002E-3</c:v>
                </c:pt>
                <c:pt idx="3798">
                  <c:v>2.7777581121229641E-3</c:v>
                </c:pt>
                <c:pt idx="3799">
                  <c:v>2.7796877807645128E-3</c:v>
                </c:pt>
                <c:pt idx="3800">
                  <c:v>2.7816187898988972E-3</c:v>
                </c:pt>
                <c:pt idx="3801">
                  <c:v>2.7835511404978161E-3</c:v>
                </c:pt>
                <c:pt idx="3802">
                  <c:v>2.7854848334729256E-3</c:v>
                </c:pt>
                <c:pt idx="3803">
                  <c:v>2.7874198697364753E-3</c:v>
                </c:pt>
                <c:pt idx="3804">
                  <c:v>2.7893562502621905E-3</c:v>
                </c:pt>
                <c:pt idx="3805">
                  <c:v>2.7912939759636287E-3</c:v>
                </c:pt>
                <c:pt idx="3806">
                  <c:v>2.7932330477549419E-3</c:v>
                </c:pt>
                <c:pt idx="3807">
                  <c:v>2.7951734666118852E-3</c:v>
                </c:pt>
                <c:pt idx="3808">
                  <c:v>2.7971152334499232E-3</c:v>
                </c:pt>
                <c:pt idx="3809">
                  <c:v>2.7990583492054784E-3</c:v>
                </c:pt>
                <c:pt idx="3810">
                  <c:v>2.8010028147952446E-3</c:v>
                </c:pt>
                <c:pt idx="3811">
                  <c:v>2.8029486311976926E-3</c:v>
                </c:pt>
                <c:pt idx="3812">
                  <c:v>2.804895799330832E-3</c:v>
                </c:pt>
                <c:pt idx="3813">
                  <c:v>2.8068443201132681E-3</c:v>
                </c:pt>
                <c:pt idx="3814">
                  <c:v>2.8087941945255128E-3</c:v>
                </c:pt>
                <c:pt idx="3815">
                  <c:v>2.8107454234874898E-3</c:v>
                </c:pt>
                <c:pt idx="3816">
                  <c:v>2.8126980079197206E-3</c:v>
                </c:pt>
                <c:pt idx="3817">
                  <c:v>2.8146519488047614E-3</c:v>
                </c:pt>
                <c:pt idx="3818">
                  <c:v>2.8166072470644549E-3</c:v>
                </c:pt>
                <c:pt idx="3819">
                  <c:v>2.8185639036212421E-3</c:v>
                </c:pt>
                <c:pt idx="3820">
                  <c:v>2.8205219194597283E-3</c:v>
                </c:pt>
                <c:pt idx="3821">
                  <c:v>2.8224812955036788E-3</c:v>
                </c:pt>
                <c:pt idx="3822">
                  <c:v>2.8244420326980092E-3</c:v>
                </c:pt>
                <c:pt idx="3823">
                  <c:v>2.8264041319677261E-3</c:v>
                </c:pt>
                <c:pt idx="3824">
                  <c:v>2.8283675943001733E-3</c:v>
                </c:pt>
                <c:pt idx="3825">
                  <c:v>2.830332420621686E-3</c:v>
                </c:pt>
                <c:pt idx="3826">
                  <c:v>2.8322986118592E-3</c:v>
                </c:pt>
                <c:pt idx="3827">
                  <c:v>2.8342661690021189E-3</c:v>
                </c:pt>
                <c:pt idx="3828">
                  <c:v>2.8362350929787093E-3</c:v>
                </c:pt>
                <c:pt idx="3829">
                  <c:v>2.8382053847178399E-3</c:v>
                </c:pt>
                <c:pt idx="3830">
                  <c:v>2.8401770452109775E-3</c:v>
                </c:pt>
                <c:pt idx="3831">
                  <c:v>2.8421500753883257E-3</c:v>
                </c:pt>
                <c:pt idx="3832">
                  <c:v>2.8441244761806895E-3</c:v>
                </c:pt>
                <c:pt idx="3833">
                  <c:v>2.8461002485816035E-3</c:v>
                </c:pt>
                <c:pt idx="3834">
                  <c:v>2.8480773935232111E-3</c:v>
                </c:pt>
                <c:pt idx="3835">
                  <c:v>2.8500559119382591E-3</c:v>
                </c:pt>
                <c:pt idx="3836">
                  <c:v>2.8520358048223539E-3</c:v>
                </c:pt>
                <c:pt idx="3837">
                  <c:v>2.8540170731095825E-3</c:v>
                </c:pt>
                <c:pt idx="3838">
                  <c:v>2.8559997177554177E-3</c:v>
                </c:pt>
                <c:pt idx="3839">
                  <c:v>2.8579837396952011E-3</c:v>
                </c:pt>
                <c:pt idx="3840">
                  <c:v>2.8599691399273084E-3</c:v>
                </c:pt>
                <c:pt idx="3841">
                  <c:v>2.861955919388425E-3</c:v>
                </c:pt>
                <c:pt idx="3842">
                  <c:v>2.8639440790158436E-3</c:v>
                </c:pt>
                <c:pt idx="3843">
                  <c:v>2.8659336198100212E-3</c:v>
                </c:pt>
                <c:pt idx="3844">
                  <c:v>2.8679245427095973E-3</c:v>
                </c:pt>
                <c:pt idx="3845">
                  <c:v>2.8699168486538188E-3</c:v>
                </c:pt>
                <c:pt idx="3846">
                  <c:v>2.8719105386452301E-3</c:v>
                </c:pt>
                <c:pt idx="3847">
                  <c:v>2.8739056136244273E-3</c:v>
                </c:pt>
                <c:pt idx="3848">
                  <c:v>2.8759020745326162E-3</c:v>
                </c:pt>
                <c:pt idx="3849">
                  <c:v>2.8778999223744322E-3</c:v>
                </c:pt>
                <c:pt idx="3850">
                  <c:v>2.8798991580924328E-3</c:v>
                </c:pt>
                <c:pt idx="3851">
                  <c:v>2.8818997826297872E-3</c:v>
                </c:pt>
                <c:pt idx="3852">
                  <c:v>2.8839017969932257E-3</c:v>
                </c:pt>
                <c:pt idx="3853">
                  <c:v>2.8859052021272718E-3</c:v>
                </c:pt>
                <c:pt idx="3854">
                  <c:v>2.8879099989980736E-3</c:v>
                </c:pt>
                <c:pt idx="3855">
                  <c:v>2.8899161885514238E-3</c:v>
                </c:pt>
                <c:pt idx="3856">
                  <c:v>2.8919237717968528E-3</c:v>
                </c:pt>
                <c:pt idx="3857">
                  <c:v>2.8939327496815118E-3</c:v>
                </c:pt>
                <c:pt idx="3858">
                  <c:v>2.8959431231531654E-3</c:v>
                </c:pt>
                <c:pt idx="3859">
                  <c:v>2.89795489322345E-3</c:v>
                </c:pt>
                <c:pt idx="3860">
                  <c:v>2.8999680608414909E-3</c:v>
                </c:pt>
                <c:pt idx="3861">
                  <c:v>2.9019826269570306E-3</c:v>
                </c:pt>
                <c:pt idx="3862">
                  <c:v>2.9039985925838141E-3</c:v>
                </c:pt>
                <c:pt idx="3863">
                  <c:v>2.9060159586729475E-3</c:v>
                </c:pt>
                <c:pt idx="3864">
                  <c:v>2.9080347261761529E-3</c:v>
                </c:pt>
                <c:pt idx="3865">
                  <c:v>2.9100548961092897E-3</c:v>
                </c:pt>
                <c:pt idx="3866">
                  <c:v>2.9120764694254473E-3</c:v>
                </c:pt>
                <c:pt idx="3867">
                  <c:v>2.9140994470995361E-3</c:v>
                </c:pt>
                <c:pt idx="3868">
                  <c:v>2.916123830085925E-3</c:v>
                </c:pt>
                <c:pt idx="3869">
                  <c:v>2.9181496194033004E-3</c:v>
                </c:pt>
                <c:pt idx="3870">
                  <c:v>2.9201768160074019E-3</c:v>
                </c:pt>
                <c:pt idx="3871">
                  <c:v>2.9222054208545897E-3</c:v>
                </c:pt>
                <c:pt idx="3872">
                  <c:v>2.9242354349656736E-3</c:v>
                </c:pt>
                <c:pt idx="3873">
                  <c:v>2.9262668592983875E-3</c:v>
                </c:pt>
                <c:pt idx="3874">
                  <c:v>2.9282996948110859E-3</c:v>
                </c:pt>
                <c:pt idx="3875">
                  <c:v>2.9303339425267071E-3</c:v>
                </c:pt>
                <c:pt idx="3876">
                  <c:v>2.9323696034049824E-3</c:v>
                </c:pt>
                <c:pt idx="3877">
                  <c:v>2.9344066784062648E-3</c:v>
                </c:pt>
                <c:pt idx="3878">
                  <c:v>2.9364451685556271E-3</c:v>
                </c:pt>
                <c:pt idx="3879">
                  <c:v>2.9384850748148004E-3</c:v>
                </c:pt>
                <c:pt idx="3880">
                  <c:v>2.9405263981461421E-3</c:v>
                </c:pt>
                <c:pt idx="3881">
                  <c:v>2.9425691395768613E-3</c:v>
                </c:pt>
                <c:pt idx="3882">
                  <c:v>2.9446133000706962E-3</c:v>
                </c:pt>
                <c:pt idx="3883">
                  <c:v>2.9466588806134502E-3</c:v>
                </c:pt>
                <c:pt idx="3884">
                  <c:v>2.9487058821701553E-3</c:v>
                </c:pt>
                <c:pt idx="3885">
                  <c:v>2.950754305770879E-3</c:v>
                </c:pt>
                <c:pt idx="3886">
                  <c:v>2.9528041523820409E-3</c:v>
                </c:pt>
                <c:pt idx="3887">
                  <c:v>2.9548554229706855E-3</c:v>
                </c:pt>
                <c:pt idx="3888">
                  <c:v>2.956908118569029E-3</c:v>
                </c:pt>
                <c:pt idx="3889">
                  <c:v>2.9589622401455058E-3</c:v>
                </c:pt>
                <c:pt idx="3890">
                  <c:v>2.9610177886691775E-3</c:v>
                </c:pt>
                <c:pt idx="3891">
                  <c:v>2.963074765174413E-3</c:v>
                </c:pt>
                <c:pt idx="3892">
                  <c:v>2.9651331706316659E-3</c:v>
                </c:pt>
                <c:pt idx="3893">
                  <c:v>2.9671930060120198E-3</c:v>
                </c:pt>
                <c:pt idx="3894">
                  <c:v>2.9692542723519996E-3</c:v>
                </c:pt>
                <c:pt idx="3895">
                  <c:v>2.9713169706240836E-3</c:v>
                </c:pt>
                <c:pt idx="3896">
                  <c:v>2.97338110180138E-3</c:v>
                </c:pt>
                <c:pt idx="3897">
                  <c:v>2.9754466669225763E-3</c:v>
                </c:pt>
                <c:pt idx="3898">
                  <c:v>2.977513666962178E-3</c:v>
                </c:pt>
                <c:pt idx="3899">
                  <c:v>2.9795821029170028E-3</c:v>
                </c:pt>
                <c:pt idx="3900">
                  <c:v>2.9816519757628651E-3</c:v>
                </c:pt>
                <c:pt idx="3901">
                  <c:v>2.9837232865413425E-3</c:v>
                </c:pt>
                <c:pt idx="3902">
                  <c:v>2.9857960362296506E-3</c:v>
                </c:pt>
                <c:pt idx="3903">
                  <c:v>2.9878702258056404E-3</c:v>
                </c:pt>
                <c:pt idx="3904">
                  <c:v>2.9899458563130603E-3</c:v>
                </c:pt>
                <c:pt idx="3905">
                  <c:v>2.9920229287311649E-3</c:v>
                </c:pt>
                <c:pt idx="3906">
                  <c:v>2.9941014440398443E-3</c:v>
                </c:pt>
                <c:pt idx="3907">
                  <c:v>2.9961814032850227E-3</c:v>
                </c:pt>
                <c:pt idx="3908">
                  <c:v>2.9982628074479985E-3</c:v>
                </c:pt>
                <c:pt idx="3909">
                  <c:v>3.0003456575107036E-3</c:v>
                </c:pt>
                <c:pt idx="3910">
                  <c:v>3.0024299545212455E-3</c:v>
                </c:pt>
                <c:pt idx="3911">
                  <c:v>3.0045156994629677E-3</c:v>
                </c:pt>
                <c:pt idx="3912">
                  <c:v>3.0066028933417263E-3</c:v>
                </c:pt>
                <c:pt idx="3913">
                  <c:v>3.0086915371421866E-3</c:v>
                </c:pt>
                <c:pt idx="3914">
                  <c:v>3.0107816319153709E-3</c:v>
                </c:pt>
                <c:pt idx="3915">
                  <c:v>3.012873178647357E-3</c:v>
                </c:pt>
                <c:pt idx="3916">
                  <c:v>3.0149661783248636E-3</c:v>
                </c:pt>
                <c:pt idx="3917">
                  <c:v>3.0170606320011049E-3</c:v>
                </c:pt>
                <c:pt idx="3918">
                  <c:v>3.0191565406642155E-3</c:v>
                </c:pt>
                <c:pt idx="3919">
                  <c:v>3.0212539053029721E-3</c:v>
                </c:pt>
                <c:pt idx="3920">
                  <c:v>3.0233527269727845E-3</c:v>
                </c:pt>
                <c:pt idx="3921">
                  <c:v>3.0254530066638487E-3</c:v>
                </c:pt>
                <c:pt idx="3922">
                  <c:v>3.0275547453670034E-3</c:v>
                </c:pt>
                <c:pt idx="3923">
                  <c:v>3.0296579441398594E-3</c:v>
                </c:pt>
                <c:pt idx="3924">
                  <c:v>3.0317626039746779E-3</c:v>
                </c:pt>
                <c:pt idx="3925">
                  <c:v>3.0338687258643637E-3</c:v>
                </c:pt>
                <c:pt idx="3926">
                  <c:v>3.0359763108687337E-3</c:v>
                </c:pt>
                <c:pt idx="3927">
                  <c:v>3.0380853599821182E-3</c:v>
                </c:pt>
                <c:pt idx="3928">
                  <c:v>3.0401958742216125E-3</c:v>
                </c:pt>
                <c:pt idx="3929">
                  <c:v>3.0423078545828834E-3</c:v>
                </c:pt>
                <c:pt idx="3930">
                  <c:v>3.044421302128696E-3</c:v>
                </c:pt>
                <c:pt idx="3931">
                  <c:v>3.0465362178561462E-3</c:v>
                </c:pt>
                <c:pt idx="3932">
                  <c:v>3.0486526027629773E-3</c:v>
                </c:pt>
                <c:pt idx="3933">
                  <c:v>3.0507704579141709E-3</c:v>
                </c:pt>
                <c:pt idx="3934">
                  <c:v>3.0528897843089021E-3</c:v>
                </c:pt>
                <c:pt idx="3935">
                  <c:v>3.0550105829469953E-3</c:v>
                </c:pt>
                <c:pt idx="3936">
                  <c:v>3.0571328548956523E-3</c:v>
                </c:pt>
                <c:pt idx="3937">
                  <c:v>3.0592566011561333E-3</c:v>
                </c:pt>
                <c:pt idx="3938">
                  <c:v>3.0613818227303467E-3</c:v>
                </c:pt>
                <c:pt idx="3939">
                  <c:v>3.0635085206877207E-3</c:v>
                </c:pt>
                <c:pt idx="3940">
                  <c:v>3.0656366960316031E-3</c:v>
                </c:pt>
                <c:pt idx="3941">
                  <c:v>3.0677663497659922E-3</c:v>
                </c:pt>
                <c:pt idx="3942">
                  <c:v>3.0698974829625465E-3</c:v>
                </c:pt>
                <c:pt idx="3943">
                  <c:v>3.0720300966267061E-3</c:v>
                </c:pt>
                <c:pt idx="3944">
                  <c:v>3.0741641917869304E-3</c:v>
                </c:pt>
                <c:pt idx="3945">
                  <c:v>3.0762997694500104E-3</c:v>
                </c:pt>
                <c:pt idx="3946">
                  <c:v>3.0784368306905861E-3</c:v>
                </c:pt>
                <c:pt idx="3947">
                  <c:v>3.0805753765168939E-3</c:v>
                </c:pt>
                <c:pt idx="3948">
                  <c:v>3.0827154079378248E-3</c:v>
                </c:pt>
                <c:pt idx="3949">
                  <c:v>3.0848569260302594E-3</c:v>
                </c:pt>
                <c:pt idx="3950">
                  <c:v>3.0869999318045372E-3</c:v>
                </c:pt>
                <c:pt idx="3951">
                  <c:v>3.0891444262716528E-3</c:v>
                </c:pt>
                <c:pt idx="3952">
                  <c:v>3.0912904105107326E-3</c:v>
                </c:pt>
                <c:pt idx="3953">
                  <c:v>3.0934378855342237E-3</c:v>
                </c:pt>
                <c:pt idx="3954">
                  <c:v>3.0955868523552294E-3</c:v>
                </c:pt>
                <c:pt idx="3955">
                  <c:v>3.0977373120551258E-3</c:v>
                </c:pt>
                <c:pt idx="3956">
                  <c:v>3.0998892656484722E-3</c:v>
                </c:pt>
                <c:pt idx="3957">
                  <c:v>3.1020427141730538E-3</c:v>
                </c:pt>
                <c:pt idx="3958">
                  <c:v>3.1041976586447927E-3</c:v>
                </c:pt>
                <c:pt idx="3959">
                  <c:v>3.1063541001480734E-3</c:v>
                </c:pt>
                <c:pt idx="3960">
                  <c:v>3.1085120397002768E-3</c:v>
                </c:pt>
                <c:pt idx="3961">
                  <c:v>3.110671478319442E-3</c:v>
                </c:pt>
                <c:pt idx="3962">
                  <c:v>3.1128324170922161E-3</c:v>
                </c:pt>
                <c:pt idx="3963">
                  <c:v>3.1149948570381009E-3</c:v>
                </c:pt>
                <c:pt idx="3964">
                  <c:v>3.1171587991772596E-3</c:v>
                </c:pt>
                <c:pt idx="3965">
                  <c:v>3.119324244598605E-3</c:v>
                </c:pt>
                <c:pt idx="3966">
                  <c:v>3.1214911943237647E-3</c:v>
                </c:pt>
                <c:pt idx="3967">
                  <c:v>3.1236596493750303E-3</c:v>
                </c:pt>
                <c:pt idx="3968">
                  <c:v>3.1258296108435846E-3</c:v>
                </c:pt>
                <c:pt idx="3969">
                  <c:v>3.1280010797531867E-3</c:v>
                </c:pt>
                <c:pt idx="3970">
                  <c:v>3.1301740571282595E-3</c:v>
                </c:pt>
                <c:pt idx="3971">
                  <c:v>3.1323485440622623E-3</c:v>
                </c:pt>
                <c:pt idx="3972">
                  <c:v>3.1345245415810882E-3</c:v>
                </c:pt>
                <c:pt idx="3973">
                  <c:v>3.1367020507341199E-3</c:v>
                </c:pt>
                <c:pt idx="3974">
                  <c:v>3.1388810725486286E-3</c:v>
                </c:pt>
                <c:pt idx="3975">
                  <c:v>3.1410616081211161E-3</c:v>
                </c:pt>
                <c:pt idx="3976">
                  <c:v>3.1432436584803288E-3</c:v>
                </c:pt>
                <c:pt idx="3977">
                  <c:v>3.1454272246556826E-3</c:v>
                </c:pt>
                <c:pt idx="3978">
                  <c:v>3.1476123077459643E-3</c:v>
                </c:pt>
                <c:pt idx="3979">
                  <c:v>3.1497989087820675E-3</c:v>
                </c:pt>
                <c:pt idx="3980">
                  <c:v>3.1519870287955529E-3</c:v>
                </c:pt>
                <c:pt idx="3981">
                  <c:v>3.1541766688875004E-3</c:v>
                </c:pt>
                <c:pt idx="3982">
                  <c:v>3.1563678300909523E-3</c:v>
                </c:pt>
                <c:pt idx="3983">
                  <c:v>3.1585605134396219E-3</c:v>
                </c:pt>
                <c:pt idx="3984">
                  <c:v>3.1607547200368843E-3</c:v>
                </c:pt>
                <c:pt idx="3985">
                  <c:v>3.162950450917937E-3</c:v>
                </c:pt>
                <c:pt idx="3986">
                  <c:v>3.1651477071186489E-3</c:v>
                </c:pt>
                <c:pt idx="3987">
                  <c:v>3.1673464897446963E-3</c:v>
                </c:pt>
                <c:pt idx="3988">
                  <c:v>3.1695467998334352E-3</c:v>
                </c:pt>
                <c:pt idx="3989">
                  <c:v>3.1717486384459726E-3</c:v>
                </c:pt>
                <c:pt idx="3990">
                  <c:v>3.1739520066210577E-3</c:v>
                </c:pt>
                <c:pt idx="3991">
                  <c:v>3.1761569054674435E-3</c:v>
                </c:pt>
                <c:pt idx="3992">
                  <c:v>3.1783633360253716E-3</c:v>
                </c:pt>
                <c:pt idx="3993">
                  <c:v>3.1805712993357577E-3</c:v>
                </c:pt>
                <c:pt idx="3994">
                  <c:v>3.1827807965096669E-3</c:v>
                </c:pt>
                <c:pt idx="3995">
                  <c:v>3.1849918285895107E-3</c:v>
                </c:pt>
                <c:pt idx="3996">
                  <c:v>3.1872043966183752E-3</c:v>
                </c:pt>
                <c:pt idx="3997">
                  <c:v>3.1894185017096433E-3</c:v>
                </c:pt>
                <c:pt idx="3998">
                  <c:v>3.1916341449078991E-3</c:v>
                </c:pt>
                <c:pt idx="3999">
                  <c:v>3.1938513272584059E-3</c:v>
                </c:pt>
                <c:pt idx="4000">
                  <c:v>3.1960700498768666E-3</c:v>
                </c:pt>
                <c:pt idx="4001">
                  <c:v>3.1982903138100456E-3</c:v>
                </c:pt>
                <c:pt idx="4002">
                  <c:v>3.2005121201286717E-3</c:v>
                </c:pt>
                <c:pt idx="4003">
                  <c:v>3.202735469880915E-3</c:v>
                </c:pt>
                <c:pt idx="4004">
                  <c:v>3.2049603641855825E-3</c:v>
                </c:pt>
                <c:pt idx="4005">
                  <c:v>3.2071868040923495E-3</c:v>
                </c:pt>
                <c:pt idx="4006">
                  <c:v>3.2094147906515723E-3</c:v>
                </c:pt>
                <c:pt idx="4007">
                  <c:v>3.211644324984391E-3</c:v>
                </c:pt>
                <c:pt idx="4008">
                  <c:v>3.2138754081426704E-3</c:v>
                </c:pt>
                <c:pt idx="4009">
                  <c:v>3.216108041178957E-3</c:v>
                </c:pt>
                <c:pt idx="4010">
                  <c:v>3.2183422252167289E-3</c:v>
                </c:pt>
                <c:pt idx="4011">
                  <c:v>3.2205779613100447E-3</c:v>
                </c:pt>
                <c:pt idx="4012">
                  <c:v>3.2228152505136458E-3</c:v>
                </c:pt>
                <c:pt idx="4013">
                  <c:v>3.225054093953354E-3</c:v>
                </c:pt>
                <c:pt idx="4014">
                  <c:v>3.2272944926854254E-3</c:v>
                </c:pt>
                <c:pt idx="4015">
                  <c:v>3.2295364477668014E-3</c:v>
                </c:pt>
                <c:pt idx="4016">
                  <c:v>3.2317799603256516E-3</c:v>
                </c:pt>
                <c:pt idx="4017">
                  <c:v>3.234025031420435E-3</c:v>
                </c:pt>
                <c:pt idx="4018">
                  <c:v>3.236271662133844E-3</c:v>
                </c:pt>
                <c:pt idx="4019">
                  <c:v>3.2385198535257601E-3</c:v>
                </c:pt>
                <c:pt idx="4020">
                  <c:v>3.2407696067274913E-3</c:v>
                </c:pt>
                <c:pt idx="4021">
                  <c:v>3.2430209228004403E-3</c:v>
                </c:pt>
                <c:pt idx="4022">
                  <c:v>3.2452738028066995E-3</c:v>
                </c:pt>
                <c:pt idx="4023">
                  <c:v>3.2475282478799357E-3</c:v>
                </c:pt>
                <c:pt idx="4024">
                  <c:v>3.2497842590837656E-3</c:v>
                </c:pt>
                <c:pt idx="4025">
                  <c:v>3.2520418374824959E-3</c:v>
                </c:pt>
                <c:pt idx="4026">
                  <c:v>3.2543009842121583E-3</c:v>
                </c:pt>
                <c:pt idx="4027">
                  <c:v>3.2565617003385877E-3</c:v>
                </c:pt>
                <c:pt idx="4028">
                  <c:v>3.2588239869283104E-3</c:v>
                </c:pt>
                <c:pt idx="4029">
                  <c:v>3.2610878451197274E-3</c:v>
                </c:pt>
                <c:pt idx="4030">
                  <c:v>3.2633532759808958E-3</c:v>
                </c:pt>
                <c:pt idx="4031">
                  <c:v>3.2656202805805665E-3</c:v>
                </c:pt>
                <c:pt idx="4032">
                  <c:v>3.2678888600595145E-3</c:v>
                </c:pt>
                <c:pt idx="4033">
                  <c:v>3.2701590154880248E-3</c:v>
                </c:pt>
                <c:pt idx="4034">
                  <c:v>3.272430747960887E-3</c:v>
                </c:pt>
                <c:pt idx="4035">
                  <c:v>3.2747040585498245E-3</c:v>
                </c:pt>
                <c:pt idx="4036">
                  <c:v>3.2769789483987856E-3</c:v>
                </c:pt>
                <c:pt idx="4037">
                  <c:v>3.2792554185810323E-3</c:v>
                </c:pt>
                <c:pt idx="4038">
                  <c:v>3.2815334701705233E-3</c:v>
                </c:pt>
                <c:pt idx="4039">
                  <c:v>3.2838131043135921E-3</c:v>
                </c:pt>
                <c:pt idx="4040">
                  <c:v>3.2860943220857394E-3</c:v>
                </c:pt>
                <c:pt idx="4041">
                  <c:v>3.2883771245631639E-3</c:v>
                </c:pt>
                <c:pt idx="4042">
                  <c:v>3.2906615128945899E-3</c:v>
                </c:pt>
                <c:pt idx="4043">
                  <c:v>3.2929474881577608E-3</c:v>
                </c:pt>
                <c:pt idx="4044">
                  <c:v>3.2952350514311194E-3</c:v>
                </c:pt>
                <c:pt idx="4045">
                  <c:v>3.2975242038657854E-3</c:v>
                </c:pt>
                <c:pt idx="4046">
                  <c:v>3.2998149465417507E-3</c:v>
                </c:pt>
                <c:pt idx="4047">
                  <c:v>3.3021072805637331E-3</c:v>
                </c:pt>
                <c:pt idx="4048">
                  <c:v>3.3044012070131746E-3</c:v>
                </c:pt>
                <c:pt idx="4049">
                  <c:v>3.3066967270443978E-3</c:v>
                </c:pt>
                <c:pt idx="4050">
                  <c:v>3.3089938417403975E-3</c:v>
                </c:pt>
                <c:pt idx="4051">
                  <c:v>3.3112925521848724E-3</c:v>
                </c:pt>
                <c:pt idx="4052">
                  <c:v>3.3135928595345509E-3</c:v>
                </c:pt>
                <c:pt idx="4053">
                  <c:v>3.3158947648746881E-3</c:v>
                </c:pt>
                <c:pt idx="4054">
                  <c:v>3.3181982692912413E-3</c:v>
                </c:pt>
                <c:pt idx="4055">
                  <c:v>3.3205033739433527E-3</c:v>
                </c:pt>
                <c:pt idx="4056">
                  <c:v>3.3228100799185391E-3</c:v>
                </c:pt>
                <c:pt idx="4057">
                  <c:v>3.3251183883050233E-3</c:v>
                </c:pt>
                <c:pt idx="4058">
                  <c:v>3.3274283002643649E-3</c:v>
                </c:pt>
                <c:pt idx="4059">
                  <c:v>3.3297398168863489E-3</c:v>
                </c:pt>
                <c:pt idx="4060">
                  <c:v>3.3320529392614675E-3</c:v>
                </c:pt>
                <c:pt idx="4061">
                  <c:v>3.3343676685537024E-3</c:v>
                </c:pt>
                <c:pt idx="4062">
                  <c:v>3.3366840058551119E-3</c:v>
                </c:pt>
                <c:pt idx="4063">
                  <c:v>3.3390019522827569E-3</c:v>
                </c:pt>
                <c:pt idx="4064">
                  <c:v>3.3413215089301627E-3</c:v>
                </c:pt>
                <c:pt idx="4065">
                  <c:v>3.3436426769645486E-3</c:v>
                </c:pt>
                <c:pt idx="4066">
                  <c:v>3.3459654574810108E-3</c:v>
                </c:pt>
                <c:pt idx="4067">
                  <c:v>3.3482898515753553E-3</c:v>
                </c:pt>
                <c:pt idx="4068">
                  <c:v>3.3506158604172352E-3</c:v>
                </c:pt>
                <c:pt idx="4069">
                  <c:v>3.3529434851040309E-3</c:v>
                </c:pt>
                <c:pt idx="4070">
                  <c:v>3.3552727267338336E-3</c:v>
                </c:pt>
                <c:pt idx="4071">
                  <c:v>3.3576035864787356E-3</c:v>
                </c:pt>
                <c:pt idx="4072">
                  <c:v>3.3599360654384064E-3</c:v>
                </c:pt>
                <c:pt idx="4073">
                  <c:v>3.3622701647132262E-3</c:v>
                </c:pt>
                <c:pt idx="4074">
                  <c:v>3.3646058854777334E-3</c:v>
                </c:pt>
                <c:pt idx="4075">
                  <c:v>3.3669432288338887E-3</c:v>
                </c:pt>
                <c:pt idx="4076">
                  <c:v>3.3692821958843694E-3</c:v>
                </c:pt>
                <c:pt idx="4077">
                  <c:v>3.3716227878061618E-3</c:v>
                </c:pt>
                <c:pt idx="4078">
                  <c:v>3.3739650057035254E-3</c:v>
                </c:pt>
                <c:pt idx="4079">
                  <c:v>3.3763088507060028E-3</c:v>
                </c:pt>
                <c:pt idx="4080">
                  <c:v>3.3786543239193371E-3</c:v>
                </c:pt>
                <c:pt idx="4081">
                  <c:v>3.3810014265237892E-3</c:v>
                </c:pt>
                <c:pt idx="4082">
                  <c:v>3.3833501596266906E-3</c:v>
                </c:pt>
                <c:pt idx="4083">
                  <c:v>3.3857005243360908E-3</c:v>
                </c:pt>
                <c:pt idx="4084">
                  <c:v>3.3880525218347116E-3</c:v>
                </c:pt>
                <c:pt idx="4085">
                  <c:v>3.3904061532321946E-3</c:v>
                </c:pt>
                <c:pt idx="4086">
                  <c:v>3.3927614196389002E-3</c:v>
                </c:pt>
                <c:pt idx="4087">
                  <c:v>3.3951183222400167E-3</c:v>
                </c:pt>
                <c:pt idx="4088">
                  <c:v>3.3974768621474992E-3</c:v>
                </c:pt>
                <c:pt idx="4089">
                  <c:v>3.399837040474024E-3</c:v>
                </c:pt>
                <c:pt idx="4090">
                  <c:v>3.4021988584072515E-3</c:v>
                </c:pt>
                <c:pt idx="4091">
                  <c:v>3.4045623170614555E-3</c:v>
                </c:pt>
                <c:pt idx="4092">
                  <c:v>3.4069274175764215E-3</c:v>
                </c:pt>
                <c:pt idx="4093">
                  <c:v>3.4092941610679205E-3</c:v>
                </c:pt>
                <c:pt idx="4094">
                  <c:v>3.411662548726917E-3</c:v>
                </c:pt>
                <c:pt idx="4095">
                  <c:v>3.4140325816707845E-3</c:v>
                </c:pt>
                <c:pt idx="4096">
                  <c:v>3.4164042610176203E-3</c:v>
                </c:pt>
                <c:pt idx="4097">
                  <c:v>3.4187775879608731E-3</c:v>
                </c:pt>
                <c:pt idx="4098">
                  <c:v>3.4211525636202466E-3</c:v>
                </c:pt>
                <c:pt idx="4099">
                  <c:v>3.4235291891161704E-3</c:v>
                </c:pt>
                <c:pt idx="4100">
                  <c:v>3.4259074656445817E-3</c:v>
                </c:pt>
                <c:pt idx="4101">
                  <c:v>3.4282873943275189E-3</c:v>
                </c:pt>
                <c:pt idx="4102">
                  <c:v>3.430668976287749E-3</c:v>
                </c:pt>
                <c:pt idx="4103">
                  <c:v>3.433052212723703E-3</c:v>
                </c:pt>
                <c:pt idx="4104">
                  <c:v>3.4354371047597594E-3</c:v>
                </c:pt>
                <c:pt idx="4105">
                  <c:v>3.4378236535210272E-3</c:v>
                </c:pt>
                <c:pt idx="4106">
                  <c:v>3.4402118602084356E-3</c:v>
                </c:pt>
                <c:pt idx="4107">
                  <c:v>3.4426017259487091E-3</c:v>
                </c:pt>
                <c:pt idx="4108">
                  <c:v>3.4449932518943677E-3</c:v>
                </c:pt>
                <c:pt idx="4109">
                  <c:v>3.4473864391736495E-3</c:v>
                </c:pt>
                <c:pt idx="4110">
                  <c:v>3.449781288990825E-3</c:v>
                </c:pt>
                <c:pt idx="4111">
                  <c:v>3.4521778024757519E-3</c:v>
                </c:pt>
                <c:pt idx="4112">
                  <c:v>3.4545759807590218E-3</c:v>
                </c:pt>
                <c:pt idx="4113">
                  <c:v>3.456975825047416E-3</c:v>
                </c:pt>
                <c:pt idx="4114">
                  <c:v>3.4593773364731497E-3</c:v>
                </c:pt>
                <c:pt idx="4115">
                  <c:v>3.461780516169171E-3</c:v>
                </c:pt>
                <c:pt idx="4116">
                  <c:v>3.464185365344779E-3</c:v>
                </c:pt>
                <c:pt idx="4117">
                  <c:v>3.4665918851345492E-3</c:v>
                </c:pt>
                <c:pt idx="4118">
                  <c:v>3.4690000766737935E-3</c:v>
                </c:pt>
                <c:pt idx="4119">
                  <c:v>3.4714099411743324E-3</c:v>
                </c:pt>
                <c:pt idx="4120">
                  <c:v>3.4738214797731077E-3</c:v>
                </c:pt>
                <c:pt idx="4121">
                  <c:v>3.4762346936077987E-3</c:v>
                </c:pt>
                <c:pt idx="4122">
                  <c:v>3.4786495838927535E-3</c:v>
                </c:pt>
                <c:pt idx="4123">
                  <c:v>3.4810661517672846E-3</c:v>
                </c:pt>
                <c:pt idx="4124">
                  <c:v>3.4834843983967906E-3</c:v>
                </c:pt>
                <c:pt idx="4125">
                  <c:v>3.4859043249221141E-3</c:v>
                </c:pt>
                <c:pt idx="4126">
                  <c:v>3.4883259325609811E-3</c:v>
                </c:pt>
                <c:pt idx="4127">
                  <c:v>3.4907492224558745E-3</c:v>
                </c:pt>
                <c:pt idx="4128">
                  <c:v>3.4931741957500168E-3</c:v>
                </c:pt>
                <c:pt idx="4129">
                  <c:v>3.4956008536636734E-3</c:v>
                </c:pt>
                <c:pt idx="4130">
                  <c:v>3.4980291973417095E-3</c:v>
                </c:pt>
                <c:pt idx="4131">
                  <c:v>3.500459227929732E-3</c:v>
                </c:pt>
                <c:pt idx="4132">
                  <c:v>3.5028909466505512E-3</c:v>
                </c:pt>
                <c:pt idx="4133">
                  <c:v>3.50532435465142E-3</c:v>
                </c:pt>
                <c:pt idx="4134">
                  <c:v>3.5077594530803342E-3</c:v>
                </c:pt>
                <c:pt idx="4135">
                  <c:v>3.5101962431626547E-3</c:v>
                </c:pt>
                <c:pt idx="4136">
                  <c:v>3.5126347260480261E-3</c:v>
                </c:pt>
                <c:pt idx="4137">
                  <c:v>3.5150749029124154E-3</c:v>
                </c:pt>
                <c:pt idx="4138">
                  <c:v>3.517516774907011E-3</c:v>
                </c:pt>
                <c:pt idx="4139">
                  <c:v>3.5199603432605831E-3</c:v>
                </c:pt>
                <c:pt idx="4140">
                  <c:v>3.5224056091259738E-3</c:v>
                </c:pt>
                <c:pt idx="4141">
                  <c:v>3.5248525736567738E-3</c:v>
                </c:pt>
                <c:pt idx="4142">
                  <c:v>3.5273012380843145E-3</c:v>
                </c:pt>
                <c:pt idx="4143">
                  <c:v>3.5297516035638441E-3</c:v>
                </c:pt>
                <c:pt idx="4144">
                  <c:v>3.5322036712513577E-3</c:v>
                </c:pt>
                <c:pt idx="4145">
                  <c:v>3.5346574423807558E-3</c:v>
                </c:pt>
                <c:pt idx="4146">
                  <c:v>3.5371129181096944E-3</c:v>
                </c:pt>
                <c:pt idx="4147">
                  <c:v>3.5395700995965807E-3</c:v>
                </c:pt>
                <c:pt idx="4148">
                  <c:v>3.5420289880778878E-3</c:v>
                </c:pt>
                <c:pt idx="4149">
                  <c:v>3.5444895847136859E-3</c:v>
                </c:pt>
                <c:pt idx="4150">
                  <c:v>3.5469518906647989E-3</c:v>
                </c:pt>
                <c:pt idx="4151">
                  <c:v>3.5494159071702779E-3</c:v>
                </c:pt>
                <c:pt idx="4152">
                  <c:v>3.5518816353926133E-3</c:v>
                </c:pt>
                <c:pt idx="4153">
                  <c:v>3.5543490765209095E-3</c:v>
                </c:pt>
                <c:pt idx="4154">
                  <c:v>3.5568182317192191E-3</c:v>
                </c:pt>
                <c:pt idx="4155">
                  <c:v>3.5592891022300402E-3</c:v>
                </c:pt>
                <c:pt idx="4156">
                  <c:v>3.5617616892190964E-3</c:v>
                </c:pt>
                <c:pt idx="4157">
                  <c:v>3.5642359938528674E-3</c:v>
                </c:pt>
                <c:pt idx="4158">
                  <c:v>3.5667120173764428E-3</c:v>
                </c:pt>
                <c:pt idx="4159">
                  <c:v>3.5691897609579771E-3</c:v>
                </c:pt>
                <c:pt idx="4160">
                  <c:v>3.571669225766383E-3</c:v>
                </c:pt>
                <c:pt idx="4161">
                  <c:v>3.5741504130493459E-3</c:v>
                </c:pt>
                <c:pt idx="4162">
                  <c:v>3.5766333239774578E-3</c:v>
                </c:pt>
                <c:pt idx="4163">
                  <c:v>3.579117959722068E-3</c:v>
                </c:pt>
                <c:pt idx="4164">
                  <c:v>3.5816043215334652E-3</c:v>
                </c:pt>
                <c:pt idx="4165">
                  <c:v>3.5840924105846814E-3</c:v>
                </c:pt>
                <c:pt idx="4166">
                  <c:v>3.586582228049509E-3</c:v>
                </c:pt>
                <c:pt idx="4167">
                  <c:v>3.5890737751808448E-3</c:v>
                </c:pt>
                <c:pt idx="4168">
                  <c:v>3.5915670531541668E-3</c:v>
                </c:pt>
                <c:pt idx="4169">
                  <c:v>3.5940620631718665E-3</c:v>
                </c:pt>
                <c:pt idx="4170">
                  <c:v>3.596558806411001E-3</c:v>
                </c:pt>
                <c:pt idx="4171">
                  <c:v>3.5990572841279518E-3</c:v>
                </c:pt>
                <c:pt idx="4172">
                  <c:v>3.6015574975014671E-3</c:v>
                </c:pt>
                <c:pt idx="4173">
                  <c:v>3.6040594477110598E-3</c:v>
                </c:pt>
                <c:pt idx="4174">
                  <c:v>3.6065631360157305E-3</c:v>
                </c:pt>
                <c:pt idx="4175">
                  <c:v>3.6090685635966862E-3</c:v>
                </c:pt>
                <c:pt idx="4176">
                  <c:v>3.6115757316358995E-3</c:v>
                </c:pt>
                <c:pt idx="4177">
                  <c:v>3.6140846413949971E-3</c:v>
                </c:pt>
                <c:pt idx="4178">
                  <c:v>3.6165952940576491E-3</c:v>
                </c:pt>
                <c:pt idx="4179">
                  <c:v>3.6191076908082928E-3</c:v>
                </c:pt>
                <c:pt idx="4180">
                  <c:v>3.621621832911186E-3</c:v>
                </c:pt>
                <c:pt idx="4181">
                  <c:v>3.6241377215524679E-3</c:v>
                </c:pt>
                <c:pt idx="4182">
                  <c:v>3.6266553579454327E-3</c:v>
                </c:pt>
                <c:pt idx="4183">
                  <c:v>3.6291747432778136E-3</c:v>
                </c:pt>
                <c:pt idx="4184">
                  <c:v>3.6316958788173851E-3</c:v>
                </c:pt>
                <c:pt idx="4185">
                  <c:v>3.6342187657535845E-3</c:v>
                </c:pt>
                <c:pt idx="4186">
                  <c:v>3.6367434052766213E-3</c:v>
                </c:pt>
                <c:pt idx="4187">
                  <c:v>3.6392697986569146E-3</c:v>
                </c:pt>
                <c:pt idx="4188">
                  <c:v>3.641797947086382E-3</c:v>
                </c:pt>
                <c:pt idx="4189">
                  <c:v>3.6443278517577162E-3</c:v>
                </c:pt>
                <c:pt idx="4190">
                  <c:v>3.6468595139439838E-3</c:v>
                </c:pt>
                <c:pt idx="4191">
                  <c:v>3.6493929348395903E-3</c:v>
                </c:pt>
                <c:pt idx="4192">
                  <c:v>3.6519281156397144E-3</c:v>
                </c:pt>
                <c:pt idx="4193">
                  <c:v>3.6544650576200784E-3</c:v>
                </c:pt>
                <c:pt idx="4194">
                  <c:v>3.6570037619775781E-3</c:v>
                </c:pt>
                <c:pt idx="4195">
                  <c:v>3.6595442299098844E-3</c:v>
                </c:pt>
                <c:pt idx="4196">
                  <c:v>3.6620864626953813E-3</c:v>
                </c:pt>
                <c:pt idx="4197">
                  <c:v>3.6646304615334602E-3</c:v>
                </c:pt>
                <c:pt idx="4198">
                  <c:v>3.6671762276509721E-3</c:v>
                </c:pt>
                <c:pt idx="4199">
                  <c:v>3.6697237622489204E-3</c:v>
                </c:pt>
                <c:pt idx="4200">
                  <c:v>3.6722730666092439E-3</c:v>
                </c:pt>
                <c:pt idx="4201">
                  <c:v>3.6748241419346708E-3</c:v>
                </c:pt>
                <c:pt idx="4202">
                  <c:v>3.6773769894287082E-3</c:v>
                </c:pt>
                <c:pt idx="4203">
                  <c:v>3.6799316103759698E-3</c:v>
                </c:pt>
                <c:pt idx="4204">
                  <c:v>3.6824880059816911E-3</c:v>
                </c:pt>
                <c:pt idx="4205">
                  <c:v>3.6850461774518895E-3</c:v>
                </c:pt>
                <c:pt idx="4206">
                  <c:v>3.6876061260738575E-3</c:v>
                </c:pt>
                <c:pt idx="4207">
                  <c:v>3.6901678530553445E-3</c:v>
                </c:pt>
                <c:pt idx="4208">
                  <c:v>3.6927313596048826E-3</c:v>
                </c:pt>
                <c:pt idx="4209">
                  <c:v>3.6952966470124491E-3</c:v>
                </c:pt>
                <c:pt idx="4210">
                  <c:v>3.6978637164883118E-3</c:v>
                </c:pt>
                <c:pt idx="4211">
                  <c:v>3.7004325692435243E-3</c:v>
                </c:pt>
                <c:pt idx="4212">
                  <c:v>3.7030032065707534E-3</c:v>
                </c:pt>
                <c:pt idx="4213">
                  <c:v>3.7055756296827912E-3</c:v>
                </c:pt>
                <c:pt idx="4214">
                  <c:v>3.7081498398201965E-3</c:v>
                </c:pt>
                <c:pt idx="4215">
                  <c:v>3.7107258381973915E-3</c:v>
                </c:pt>
                <c:pt idx="4216">
                  <c:v>3.7133036261106393E-3</c:v>
                </c:pt>
                <c:pt idx="4217">
                  <c:v>3.7158832047761046E-3</c:v>
                </c:pt>
                <c:pt idx="4218">
                  <c:v>3.7184645754107428E-3</c:v>
                </c:pt>
                <c:pt idx="4219">
                  <c:v>3.7210477393135196E-3</c:v>
                </c:pt>
                <c:pt idx="4220">
                  <c:v>3.7236326977031372E-3</c:v>
                </c:pt>
                <c:pt idx="4221">
                  <c:v>3.726219451799088E-3</c:v>
                </c:pt>
                <c:pt idx="4222">
                  <c:v>3.7288080029030468E-3</c:v>
                </c:pt>
                <c:pt idx="4223">
                  <c:v>3.7313983522362579E-3</c:v>
                </c:pt>
                <c:pt idx="4224">
                  <c:v>3.7339905010207565E-3</c:v>
                </c:pt>
                <c:pt idx="4225">
                  <c:v>3.736584450560933E-3</c:v>
                </c:pt>
                <c:pt idx="4226">
                  <c:v>3.739180202080577E-3</c:v>
                </c:pt>
                <c:pt idx="4227">
                  <c:v>3.7417777568314989E-3</c:v>
                </c:pt>
                <c:pt idx="4228">
                  <c:v>3.7443771160391329E-3</c:v>
                </c:pt>
                <c:pt idx="4229">
                  <c:v>3.7469782810114968E-3</c:v>
                </c:pt>
                <c:pt idx="4230">
                  <c:v>3.7495812529757862E-3</c:v>
                </c:pt>
                <c:pt idx="4231">
                  <c:v>3.7521860331599915E-3</c:v>
                </c:pt>
                <c:pt idx="4232">
                  <c:v>3.7547926228748583E-3</c:v>
                </c:pt>
                <c:pt idx="4233">
                  <c:v>3.7574010233501409E-3</c:v>
                </c:pt>
                <c:pt idx="4234">
                  <c:v>3.7600112358163905E-3</c:v>
                </c:pt>
                <c:pt idx="4235">
                  <c:v>3.7626232615870876E-3</c:v>
                </c:pt>
                <c:pt idx="4236">
                  <c:v>3.7652371018945499E-3</c:v>
                </c:pt>
                <c:pt idx="4237">
                  <c:v>3.7678527579718957E-3</c:v>
                </c:pt>
                <c:pt idx="4238">
                  <c:v>3.7704702311353441E-3</c:v>
                </c:pt>
                <c:pt idx="4239">
                  <c:v>3.7730895226197837E-3</c:v>
                </c:pt>
                <c:pt idx="4240">
                  <c:v>3.7757106336609035E-3</c:v>
                </c:pt>
                <c:pt idx="4241">
                  <c:v>3.7783335655776681E-3</c:v>
                </c:pt>
                <c:pt idx="4242">
                  <c:v>3.7809583196075414E-3</c:v>
                </c:pt>
                <c:pt idx="4243">
                  <c:v>3.7835848970163189E-3</c:v>
                </c:pt>
                <c:pt idx="4244">
                  <c:v>3.786213299043128E-3</c:v>
                </c:pt>
                <c:pt idx="4245">
                  <c:v>3.7888435270106006E-3</c:v>
                </c:pt>
                <c:pt idx="4246">
                  <c:v>3.7914755821596433E-3</c:v>
                </c:pt>
                <c:pt idx="4247">
                  <c:v>3.7941094657319673E-3</c:v>
                </c:pt>
                <c:pt idx="4248">
                  <c:v>3.7967451790529632E-3</c:v>
                </c:pt>
                <c:pt idx="4249">
                  <c:v>3.7993827233661261E-3</c:v>
                </c:pt>
                <c:pt idx="4250">
                  <c:v>3.8020220999157557E-3</c:v>
                </c:pt>
                <c:pt idx="4251">
                  <c:v>3.8046633100300075E-3</c:v>
                </c:pt>
                <c:pt idx="4252">
                  <c:v>3.8073063549549689E-3</c:v>
                </c:pt>
                <c:pt idx="4253">
                  <c:v>3.8099512359375358E-3</c:v>
                </c:pt>
                <c:pt idx="4254">
                  <c:v>3.812597954308633E-3</c:v>
                </c:pt>
                <c:pt idx="4255">
                  <c:v>3.8152465113169467E-3</c:v>
                </c:pt>
                <c:pt idx="4256">
                  <c:v>3.817896908211973E-3</c:v>
                </c:pt>
                <c:pt idx="4257">
                  <c:v>3.8205491463274128E-3</c:v>
                </c:pt>
                <c:pt idx="4258">
                  <c:v>3.823203226914556E-3</c:v>
                </c:pt>
                <c:pt idx="4259">
                  <c:v>3.8258591512533415E-3</c:v>
                </c:pt>
                <c:pt idx="4260">
                  <c:v>3.8285169205967409E-3</c:v>
                </c:pt>
                <c:pt idx="4261">
                  <c:v>3.8311765362821649E-3</c:v>
                </c:pt>
                <c:pt idx="4262">
                  <c:v>3.833837999564384E-3</c:v>
                </c:pt>
                <c:pt idx="4263">
                  <c:v>3.8365013116989839E-3</c:v>
                </c:pt>
                <c:pt idx="4264">
                  <c:v>3.8391664740261636E-3</c:v>
                </c:pt>
                <c:pt idx="4265">
                  <c:v>3.8418334878033106E-3</c:v>
                </c:pt>
                <c:pt idx="4266">
                  <c:v>3.8445023542886293E-3</c:v>
                </c:pt>
                <c:pt idx="4267">
                  <c:v>3.8471730748251133E-3</c:v>
                </c:pt>
                <c:pt idx="4268">
                  <c:v>3.8498456506727737E-3</c:v>
                </c:pt>
                <c:pt idx="4269">
                  <c:v>3.8525200830924373E-3</c:v>
                </c:pt>
                <c:pt idx="4270">
                  <c:v>3.8551963734298994E-3</c:v>
                </c:pt>
                <c:pt idx="4271">
                  <c:v>3.8578745229477982E-3</c:v>
                </c:pt>
                <c:pt idx="4272">
                  <c:v>3.8605545329376792E-3</c:v>
                </c:pt>
                <c:pt idx="4273">
                  <c:v>3.8632364046638779E-3</c:v>
                </c:pt>
                <c:pt idx="4274">
                  <c:v>3.8659201394759322E-3</c:v>
                </c:pt>
                <c:pt idx="4275">
                  <c:v>3.8686057386399927E-3</c:v>
                </c:pt>
                <c:pt idx="4276">
                  <c:v>3.8712932034230306E-3</c:v>
                </c:pt>
                <c:pt idx="4277">
                  <c:v>3.8739825351773991E-3</c:v>
                </c:pt>
                <c:pt idx="4278">
                  <c:v>3.8766737351718897E-3</c:v>
                </c:pt>
                <c:pt idx="4279">
                  <c:v>3.8793668046761148E-3</c:v>
                </c:pt>
                <c:pt idx="4280">
                  <c:v>3.882061745045249E-3</c:v>
                </c:pt>
                <c:pt idx="4281">
                  <c:v>3.884758557550729E-3</c:v>
                </c:pt>
                <c:pt idx="4282">
                  <c:v>3.8874572434648156E-3</c:v>
                </c:pt>
                <c:pt idx="4283">
                  <c:v>3.8901578041455093E-3</c:v>
                </c:pt>
                <c:pt idx="4284">
                  <c:v>3.8928602408668982E-3</c:v>
                </c:pt>
                <c:pt idx="4285">
                  <c:v>3.8955645549038969E-3</c:v>
                </c:pt>
                <c:pt idx="4286">
                  <c:v>3.8982707476173379E-3</c:v>
                </c:pt>
                <c:pt idx="4287">
                  <c:v>3.900978820283966E-3</c:v>
                </c:pt>
                <c:pt idx="4288">
                  <c:v>3.9036887742097586E-3</c:v>
                </c:pt>
                <c:pt idx="4289">
                  <c:v>3.9064006106731761E-3</c:v>
                </c:pt>
                <c:pt idx="4290">
                  <c:v>3.9091143310388352E-3</c:v>
                </c:pt>
                <c:pt idx="4291">
                  <c:v>3.911829936587034E-3</c:v>
                </c:pt>
                <c:pt idx="4292">
                  <c:v>3.9145474285988994E-3</c:v>
                </c:pt>
                <c:pt idx="4293">
                  <c:v>3.917266808441895E-3</c:v>
                </c:pt>
                <c:pt idx="4294">
                  <c:v>3.9199880773989875E-3</c:v>
                </c:pt>
                <c:pt idx="4295">
                  <c:v>3.9227112367539755E-3</c:v>
                </c:pt>
                <c:pt idx="4296">
                  <c:v>3.9254362878771744E-3</c:v>
                </c:pt>
                <c:pt idx="4297">
                  <c:v>3.9281632320542275E-3</c:v>
                </c:pt>
                <c:pt idx="4298">
                  <c:v>3.9308920705716111E-3</c:v>
                </c:pt>
                <c:pt idx="4299">
                  <c:v>3.9336228048024967E-3</c:v>
                </c:pt>
                <c:pt idx="4300">
                  <c:v>3.9363554360352104E-3</c:v>
                </c:pt>
                <c:pt idx="4301">
                  <c:v>3.9390899655589095E-3</c:v>
                </c:pt>
                <c:pt idx="4302">
                  <c:v>3.9418263947496321E-3</c:v>
                </c:pt>
                <c:pt idx="4303">
                  <c:v>3.9445647248983889E-3</c:v>
                </c:pt>
                <c:pt idx="4304">
                  <c:v>3.9473049573257469E-3</c:v>
                </c:pt>
                <c:pt idx="4305">
                  <c:v>3.9500470933244531E-3</c:v>
                </c:pt>
                <c:pt idx="4306">
                  <c:v>3.95279113427437E-3</c:v>
                </c:pt>
                <c:pt idx="4307">
                  <c:v>3.9555370814701009E-3</c:v>
                </c:pt>
                <c:pt idx="4308">
                  <c:v>3.958284936207087E-3</c:v>
                </c:pt>
                <c:pt idx="4309">
                  <c:v>3.9610346998680693E-3</c:v>
                </c:pt>
                <c:pt idx="4310">
                  <c:v>3.9637863737503505E-3</c:v>
                </c:pt>
                <c:pt idx="4311">
                  <c:v>3.9665399591520727E-3</c:v>
                </c:pt>
                <c:pt idx="4312">
                  <c:v>3.9692954574588627E-3</c:v>
                </c:pt>
                <c:pt idx="4313">
                  <c:v>3.9720528699707276E-3</c:v>
                </c:pt>
                <c:pt idx="4314">
                  <c:v>3.9748121979885174E-3</c:v>
                </c:pt>
                <c:pt idx="4315">
                  <c:v>3.9775734429007472E-3</c:v>
                </c:pt>
                <c:pt idx="4316">
                  <c:v>3.9803366060101363E-3</c:v>
                </c:pt>
                <c:pt idx="4317">
                  <c:v>3.9831016886492281E-3</c:v>
                </c:pt>
                <c:pt idx="4318">
                  <c:v>3.9858686921224913E-3</c:v>
                </c:pt>
                <c:pt idx="4319">
                  <c:v>3.9886376178223043E-3</c:v>
                </c:pt>
                <c:pt idx="4320">
                  <c:v>3.9914084670550094E-3</c:v>
                </c:pt>
                <c:pt idx="4321">
                  <c:v>3.9941812411277942E-3</c:v>
                </c:pt>
                <c:pt idx="4322">
                  <c:v>3.9969559414359422E-3</c:v>
                </c:pt>
                <c:pt idx="4323">
                  <c:v>3.9997325692885197E-3</c:v>
                </c:pt>
                <c:pt idx="4324">
                  <c:v>4.0025111259954409E-3</c:v>
                </c:pt>
                <c:pt idx="4325">
                  <c:v>4.005291612954898E-3</c:v>
                </c:pt>
                <c:pt idx="4326">
                  <c:v>4.0080740314786881E-3</c:v>
                </c:pt>
                <c:pt idx="4327">
                  <c:v>4.0108583828794573E-3</c:v>
                </c:pt>
                <c:pt idx="4328">
                  <c:v>4.0136446685583149E-3</c:v>
                </c:pt>
                <c:pt idx="4329">
                  <c:v>4.0164328898297909E-3</c:v>
                </c:pt>
                <c:pt idx="4330">
                  <c:v>4.0192230480092716E-3</c:v>
                </c:pt>
                <c:pt idx="4331">
                  <c:v>4.0220151445007866E-3</c:v>
                </c:pt>
                <c:pt idx="4332">
                  <c:v>4.0248091806216087E-3</c:v>
                </c:pt>
                <c:pt idx="4333">
                  <c:v>4.0276051577191711E-3</c:v>
                </c:pt>
                <c:pt idx="4334">
                  <c:v>4.0304030771125179E-3</c:v>
                </c:pt>
                <c:pt idx="4335">
                  <c:v>4.0332029402095834E-3</c:v>
                </c:pt>
                <c:pt idx="4336">
                  <c:v>4.0360047483313051E-3</c:v>
                </c:pt>
                <c:pt idx="4337">
                  <c:v>4.0388085027994788E-3</c:v>
                </c:pt>
                <c:pt idx="4338">
                  <c:v>4.041614205024976E-3</c:v>
                </c:pt>
                <c:pt idx="4339">
                  <c:v>4.0444218563314878E-3</c:v>
                </c:pt>
                <c:pt idx="4340">
                  <c:v>4.0472314580435658E-3</c:v>
                </c:pt>
                <c:pt idx="4341">
                  <c:v>4.0500430115750245E-3</c:v>
                </c:pt>
                <c:pt idx="4342">
                  <c:v>4.0528565182523174E-3</c:v>
                </c:pt>
                <c:pt idx="4343">
                  <c:v>4.0556719794027571E-3</c:v>
                </c:pt>
                <c:pt idx="4344">
                  <c:v>4.058489396443106E-3</c:v>
                </c:pt>
                <c:pt idx="4345">
                  <c:v>4.0613087707025838E-3</c:v>
                </c:pt>
                <c:pt idx="4346">
                  <c:v>4.0641301035112725E-3</c:v>
                </c:pt>
                <c:pt idx="4347">
                  <c:v>4.0669533962888887E-3</c:v>
                </c:pt>
                <c:pt idx="4348">
                  <c:v>4.0697786503674244E-3</c:v>
                </c:pt>
                <c:pt idx="4349">
                  <c:v>4.0726058671093669E-3</c:v>
                </c:pt>
                <c:pt idx="4350">
                  <c:v>4.0754350478484974E-3</c:v>
                </c:pt>
                <c:pt idx="4351">
                  <c:v>4.0782661940084817E-3</c:v>
                </c:pt>
                <c:pt idx="4352">
                  <c:v>4.0810993069250179E-3</c:v>
                </c:pt>
                <c:pt idx="4353">
                  <c:v>4.0839343879346679E-3</c:v>
                </c:pt>
                <c:pt idx="4354">
                  <c:v>4.0867714384640666E-3</c:v>
                </c:pt>
                <c:pt idx="4355">
                  <c:v>4.089610459851698E-3</c:v>
                </c:pt>
                <c:pt idx="4356">
                  <c:v>4.0924514534369108E-3</c:v>
                </c:pt>
                <c:pt idx="4357">
                  <c:v>4.0952944206493168E-3</c:v>
                </c:pt>
                <c:pt idx="4358">
                  <c:v>4.0981393628301884E-3</c:v>
                </c:pt>
                <c:pt idx="4359">
                  <c:v>4.1009862813216709E-3</c:v>
                </c:pt>
                <c:pt idx="4360">
                  <c:v>4.1038351775563543E-3</c:v>
                </c:pt>
                <c:pt idx="4361">
                  <c:v>4.1066860528783111E-3</c:v>
                </c:pt>
                <c:pt idx="4362">
                  <c:v>4.1095389086623843E-3</c:v>
                </c:pt>
                <c:pt idx="4363">
                  <c:v>4.1123937462544512E-3</c:v>
                </c:pt>
                <c:pt idx="4364">
                  <c:v>4.1152505670910876E-3</c:v>
                </c:pt>
                <c:pt idx="4365">
                  <c:v>4.118109372520105E-3</c:v>
                </c:pt>
                <c:pt idx="4366">
                  <c:v>4.120970163890186E-3</c:v>
                </c:pt>
                <c:pt idx="4367">
                  <c:v>4.1238329426409029E-3</c:v>
                </c:pt>
                <c:pt idx="4368">
                  <c:v>4.1266977101228775E-3</c:v>
                </c:pt>
                <c:pt idx="4369">
                  <c:v>4.1295644676876062E-3</c:v>
                </c:pt>
                <c:pt idx="4370">
                  <c:v>4.132433216777664E-3</c:v>
                </c:pt>
                <c:pt idx="4371">
                  <c:v>4.1353039587464875E-3</c:v>
                </c:pt>
                <c:pt idx="4372">
                  <c:v>4.1381766949483926E-3</c:v>
                </c:pt>
                <c:pt idx="4373">
                  <c:v>4.1410514268289617E-3</c:v>
                </c:pt>
                <c:pt idx="4374">
                  <c:v>4.1439281557444562E-3</c:v>
                </c:pt>
                <c:pt idx="4375">
                  <c:v>4.1468068830520155E-3</c:v>
                </c:pt>
                <c:pt idx="4376">
                  <c:v>4.1496876102002376E-3</c:v>
                </c:pt>
                <c:pt idx="4377">
                  <c:v>4.1525703385482098E-3</c:v>
                </c:pt>
                <c:pt idx="4378">
                  <c:v>4.1554550694861388E-3</c:v>
                </c:pt>
                <c:pt idx="4379">
                  <c:v>4.1583418043749376E-3</c:v>
                </c:pt>
                <c:pt idx="4380">
                  <c:v>4.1612305446672351E-3</c:v>
                </c:pt>
                <c:pt idx="4381">
                  <c:v>4.1641212917258993E-3</c:v>
                </c:pt>
                <c:pt idx="4382">
                  <c:v>4.1670140469146841E-3</c:v>
                </c:pt>
                <c:pt idx="4383">
                  <c:v>4.1699088116892453E-3</c:v>
                </c:pt>
                <c:pt idx="4384">
                  <c:v>4.1728055874152951E-3</c:v>
                </c:pt>
                <c:pt idx="4385">
                  <c:v>4.1757043754594306E-3</c:v>
                </c:pt>
                <c:pt idx="4386">
                  <c:v>4.1786051772803442E-3</c:v>
                </c:pt>
                <c:pt idx="4387">
                  <c:v>4.1815079942465949E-3</c:v>
                </c:pt>
                <c:pt idx="4388">
                  <c:v>4.1844128277276314E-3</c:v>
                </c:pt>
                <c:pt idx="4389">
                  <c:v>4.1873196791851865E-3</c:v>
                </c:pt>
                <c:pt idx="4390">
                  <c:v>4.1902285499906761E-3</c:v>
                </c:pt>
                <c:pt idx="4391">
                  <c:v>4.1931394415164009E-3</c:v>
                </c:pt>
                <c:pt idx="4392">
                  <c:v>4.1960523552271468E-3</c:v>
                </c:pt>
                <c:pt idx="4393">
                  <c:v>4.1989672924971858E-3</c:v>
                </c:pt>
                <c:pt idx="4394">
                  <c:v>4.2018842547322556E-3</c:v>
                </c:pt>
                <c:pt idx="4395">
                  <c:v>4.2048032433084767E-3</c:v>
                </c:pt>
                <c:pt idx="4396">
                  <c:v>4.2077242596947079E-3</c:v>
                </c:pt>
                <c:pt idx="4397">
                  <c:v>4.2106473052690441E-3</c:v>
                </c:pt>
                <c:pt idx="4398">
                  <c:v>4.2135723814104766E-3</c:v>
                </c:pt>
                <c:pt idx="4399">
                  <c:v>4.2164994895909262E-3</c:v>
                </c:pt>
                <c:pt idx="4400">
                  <c:v>4.219428631191363E-3</c:v>
                </c:pt>
                <c:pt idx="4401">
                  <c:v>4.2223598075936536E-3</c:v>
                </c:pt>
                <c:pt idx="4402">
                  <c:v>4.2252930202727893E-3</c:v>
                </c:pt>
                <c:pt idx="4403">
                  <c:v>4.2282282706126205E-3</c:v>
                </c:pt>
                <c:pt idx="4404">
                  <c:v>4.2311655599978938E-3</c:v>
                </c:pt>
                <c:pt idx="4405">
                  <c:v>4.2341048899066785E-3</c:v>
                </c:pt>
                <c:pt idx="4406">
                  <c:v>4.2370462617257092E-3</c:v>
                </c:pt>
                <c:pt idx="4407">
                  <c:v>4.2399896768734726E-3</c:v>
                </c:pt>
                <c:pt idx="4408">
                  <c:v>4.2429351367385673E-3</c:v>
                </c:pt>
                <c:pt idx="4409">
                  <c:v>4.2458826428031738E-3</c:v>
                </c:pt>
                <c:pt idx="4410">
                  <c:v>4.2488321964578848E-3</c:v>
                </c:pt>
                <c:pt idx="4411">
                  <c:v>4.2517837990941956E-3</c:v>
                </c:pt>
                <c:pt idx="4412">
                  <c:v>4.2547374521973765E-3</c:v>
                </c:pt>
                <c:pt idx="4413">
                  <c:v>4.2576931571609222E-3</c:v>
                </c:pt>
                <c:pt idx="4414">
                  <c:v>4.2606509153792285E-3</c:v>
                </c:pt>
                <c:pt idx="4415">
                  <c:v>4.2636107283406648E-3</c:v>
                </c:pt>
                <c:pt idx="4416">
                  <c:v>4.2665725974416297E-3</c:v>
                </c:pt>
                <c:pt idx="4417">
                  <c:v>4.2695365240794292E-3</c:v>
                </c:pt>
                <c:pt idx="4418">
                  <c:v>4.272502509745534E-3</c:v>
                </c:pt>
                <c:pt idx="4419">
                  <c:v>4.2754705558392583E-3</c:v>
                </c:pt>
                <c:pt idx="4420">
                  <c:v>4.2784406637608194E-3</c:v>
                </c:pt>
                <c:pt idx="4421">
                  <c:v>4.2814128350048006E-3</c:v>
                </c:pt>
                <c:pt idx="4422">
                  <c:v>4.2843870709734326E-3</c:v>
                </c:pt>
                <c:pt idx="4423">
                  <c:v>4.287363373101049E-3</c:v>
                </c:pt>
                <c:pt idx="4424">
                  <c:v>4.2903417427917652E-3</c:v>
                </c:pt>
                <c:pt idx="4425">
                  <c:v>4.29332218154432E-3</c:v>
                </c:pt>
                <c:pt idx="4426">
                  <c:v>4.2963046907648446E-3</c:v>
                </c:pt>
                <c:pt idx="4427">
                  <c:v>4.2992892718603818E-3</c:v>
                </c:pt>
                <c:pt idx="4428">
                  <c:v>4.3022759263327956E-3</c:v>
                </c:pt>
                <c:pt idx="4429">
                  <c:v>4.3052646555911513E-3</c:v>
                </c:pt>
                <c:pt idx="4430">
                  <c:v>4.3082554610454253E-3</c:v>
                </c:pt>
                <c:pt idx="4431">
                  <c:v>4.3112483442006144E-3</c:v>
                </c:pt>
                <c:pt idx="4432">
                  <c:v>4.3142433064687199E-3</c:v>
                </c:pt>
                <c:pt idx="4433">
                  <c:v>4.3172403492626613E-3</c:v>
                </c:pt>
                <c:pt idx="4434">
                  <c:v>4.3202394740905741E-3</c:v>
                </c:pt>
                <c:pt idx="4435">
                  <c:v>4.3232406823674038E-3</c:v>
                </c:pt>
                <c:pt idx="4436">
                  <c:v>4.326243975509016E-3</c:v>
                </c:pt>
                <c:pt idx="4437">
                  <c:v>4.3292493550266915E-3</c:v>
                </c:pt>
                <c:pt idx="4438">
                  <c:v>4.3322568223383272E-3</c:v>
                </c:pt>
                <c:pt idx="4439">
                  <c:v>4.3352663788942848E-3</c:v>
                </c:pt>
                <c:pt idx="4440">
                  <c:v>4.338278026114366E-3</c:v>
                </c:pt>
                <c:pt idx="4441">
                  <c:v>4.3412917655140564E-3</c:v>
                </c:pt>
                <c:pt idx="4442">
                  <c:v>4.3443075985151978E-3</c:v>
                </c:pt>
                <c:pt idx="4443">
                  <c:v>4.3473255265405533E-3</c:v>
                </c:pt>
                <c:pt idx="4444">
                  <c:v>4.3503455511087691E-3</c:v>
                </c:pt>
                <c:pt idx="4445">
                  <c:v>4.3533676736446517E-3</c:v>
                </c:pt>
                <c:pt idx="4446">
                  <c:v>4.3563918955739321E-3</c:v>
                </c:pt>
                <c:pt idx="4447">
                  <c:v>4.3594182184184234E-3</c:v>
                </c:pt>
                <c:pt idx="4448">
                  <c:v>4.3624466436059028E-3</c:v>
                </c:pt>
                <c:pt idx="4449">
                  <c:v>4.3654771725650764E-3</c:v>
                </c:pt>
                <c:pt idx="4450">
                  <c:v>4.3685098068209291E-3</c:v>
                </c:pt>
                <c:pt idx="4451">
                  <c:v>4.3715445478042176E-3</c:v>
                </c:pt>
                <c:pt idx="4452">
                  <c:v>4.374581396978456E-3</c:v>
                </c:pt>
                <c:pt idx="4453">
                  <c:v>4.3776203557763212E-3</c:v>
                </c:pt>
                <c:pt idx="4454">
                  <c:v>4.3806614257270423E-3</c:v>
                </c:pt>
                <c:pt idx="4455">
                  <c:v>4.3837046082653543E-3</c:v>
                </c:pt>
                <c:pt idx="4456">
                  <c:v>4.3867499048269257E-3</c:v>
                </c:pt>
                <c:pt idx="4457">
                  <c:v>4.3897973169441723E-3</c:v>
                </c:pt>
                <c:pt idx="4458">
                  <c:v>4.3928468460548223E-3</c:v>
                </c:pt>
                <c:pt idx="4459">
                  <c:v>4.3958984935975366E-3</c:v>
                </c:pt>
                <c:pt idx="4460">
                  <c:v>4.3989522611079281E-3</c:v>
                </c:pt>
                <c:pt idx="4461">
                  <c:v>4.4020081500267243E-3</c:v>
                </c:pt>
                <c:pt idx="4462">
                  <c:v>4.4050661617955848E-3</c:v>
                </c:pt>
                <c:pt idx="4463">
                  <c:v>4.4081262979533253E-3</c:v>
                </c:pt>
                <c:pt idx="4464">
                  <c:v>4.4111885599436781E-3</c:v>
                </c:pt>
                <c:pt idx="4465">
                  <c:v>4.4142529492113107E-3</c:v>
                </c:pt>
                <c:pt idx="4466">
                  <c:v>4.4173194672982464E-3</c:v>
                </c:pt>
                <c:pt idx="4467">
                  <c:v>4.420388115651229E-3</c:v>
                </c:pt>
                <c:pt idx="4468">
                  <c:v>4.4234588957501233E-3</c:v>
                </c:pt>
                <c:pt idx="4469">
                  <c:v>4.4265318090436151E-3</c:v>
                </c:pt>
                <c:pt idx="4470">
                  <c:v>4.4296068570780179E-3</c:v>
                </c:pt>
                <c:pt idx="4471">
                  <c:v>4.4326840413040991E-3</c:v>
                </c:pt>
                <c:pt idx="4472">
                  <c:v>4.4357633631735664E-3</c:v>
                </c:pt>
                <c:pt idx="4473">
                  <c:v>4.4388448242359572E-3</c:v>
                </c:pt>
                <c:pt idx="4474">
                  <c:v>4.4419284259450652E-3</c:v>
                </c:pt>
                <c:pt idx="4475">
                  <c:v>4.4450141697556242E-3</c:v>
                </c:pt>
                <c:pt idx="4476">
                  <c:v>4.4481020572204053E-3</c:v>
                </c:pt>
                <c:pt idx="4477">
                  <c:v>4.4511920897962326E-3</c:v>
                </c:pt>
                <c:pt idx="4478">
                  <c:v>4.454284268940875E-3</c:v>
                </c:pt>
                <c:pt idx="4479">
                  <c:v>4.4573785962103403E-3</c:v>
                </c:pt>
                <c:pt idx="4480">
                  <c:v>4.4604750730644913E-3</c:v>
                </c:pt>
                <c:pt idx="4481">
                  <c:v>4.4635737009641368E-3</c:v>
                </c:pt>
                <c:pt idx="4482">
                  <c:v>4.4666744814685312E-3</c:v>
                </c:pt>
                <c:pt idx="4483">
                  <c:v>4.4697774160405808E-3</c:v>
                </c:pt>
                <c:pt idx="4484">
                  <c:v>4.4728825061766857E-3</c:v>
                </c:pt>
                <c:pt idx="4485">
                  <c:v>4.4759897533417177E-3</c:v>
                </c:pt>
                <c:pt idx="4486">
                  <c:v>4.4790991590992679E-3</c:v>
                </c:pt>
                <c:pt idx="4487">
                  <c:v>4.482210724916314E-3</c:v>
                </c:pt>
                <c:pt idx="4488">
                  <c:v>4.4853244522607815E-3</c:v>
                </c:pt>
                <c:pt idx="4489">
                  <c:v>4.4884403426995231E-3</c:v>
                </c:pt>
                <c:pt idx="4490">
                  <c:v>4.4915583977025745E-3</c:v>
                </c:pt>
                <c:pt idx="4491">
                  <c:v>4.4946786187409242E-3</c:v>
                </c:pt>
                <c:pt idx="4492">
                  <c:v>4.497801007384691E-3</c:v>
                </c:pt>
                <c:pt idx="4493">
                  <c:v>4.5009255651069779E-3</c:v>
                </c:pt>
                <c:pt idx="4494">
                  <c:v>4.5040522933818402E-3</c:v>
                </c:pt>
                <c:pt idx="4495">
                  <c:v>4.5071811937826721E-3</c:v>
                </c:pt>
                <c:pt idx="4496">
                  <c:v>4.5103122677856477E-3</c:v>
                </c:pt>
                <c:pt idx="4497">
                  <c:v>4.5134455169007362E-3</c:v>
                </c:pt>
                <c:pt idx="4498">
                  <c:v>4.5165809426060957E-3</c:v>
                </c:pt>
                <c:pt idx="4499">
                  <c:v>4.5197185464794952E-3</c:v>
                </c:pt>
                <c:pt idx="4500">
                  <c:v>4.5228583300012158E-3</c:v>
                </c:pt>
                <c:pt idx="4501">
                  <c:v>4.5260002946524965E-3</c:v>
                </c:pt>
                <c:pt idx="4502">
                  <c:v>4.5291444420143987E-3</c:v>
                </c:pt>
                <c:pt idx="4503">
                  <c:v>4.5322907735702881E-3</c:v>
                </c:pt>
                <c:pt idx="4504">
                  <c:v>4.5354392908044947E-3</c:v>
                </c:pt>
                <c:pt idx="4505">
                  <c:v>4.538589995301376E-3</c:v>
                </c:pt>
                <c:pt idx="4506">
                  <c:v>4.5417428885473933E-3</c:v>
                </c:pt>
                <c:pt idx="4507">
                  <c:v>4.5448979720299704E-3</c:v>
                </c:pt>
                <c:pt idx="4508">
                  <c:v>4.5480552473367688E-3</c:v>
                </c:pt>
                <c:pt idx="4509">
                  <c:v>4.5512147159573503E-3</c:v>
                </c:pt>
                <c:pt idx="4510">
                  <c:v>4.5543763793822406E-3</c:v>
                </c:pt>
                <c:pt idx="4511">
                  <c:v>4.5575402392024145E-3</c:v>
                </c:pt>
                <c:pt idx="4512">
                  <c:v>4.5607062969105364E-3</c:v>
                </c:pt>
                <c:pt idx="4513">
                  <c:v>4.5638745540334501E-3</c:v>
                </c:pt>
                <c:pt idx="4514">
                  <c:v>4.5670450120658262E-3</c:v>
                </c:pt>
                <c:pt idx="4515">
                  <c:v>4.5702176726030649E-3</c:v>
                </c:pt>
                <c:pt idx="4516">
                  <c:v>4.5733925371419844E-3</c:v>
                </c:pt>
                <c:pt idx="4517">
                  <c:v>4.5765696071803745E-3</c:v>
                </c:pt>
                <c:pt idx="4518">
                  <c:v>4.5797488843169623E-3</c:v>
                </c:pt>
                <c:pt idx="4519">
                  <c:v>4.582930370051687E-3</c:v>
                </c:pt>
                <c:pt idx="4520">
                  <c:v>4.5861140658854625E-3</c:v>
                </c:pt>
                <c:pt idx="4521">
                  <c:v>4.5892999734203502E-3</c:v>
                </c:pt>
                <c:pt idx="4522">
                  <c:v>4.5924880941594168E-3</c:v>
                </c:pt>
                <c:pt idx="4523">
                  <c:v>4.5956784296067076E-3</c:v>
                </c:pt>
                <c:pt idx="4524">
                  <c:v>4.5988709813676231E-3</c:v>
                </c:pt>
                <c:pt idx="4525">
                  <c:v>4.6020657509483667E-3</c:v>
                </c:pt>
                <c:pt idx="4526">
                  <c:v>4.6052627398561197E-3</c:v>
                </c:pt>
                <c:pt idx="4527">
                  <c:v>4.60846194969963E-3</c:v>
                </c:pt>
                <c:pt idx="4528">
                  <c:v>4.6116633819882433E-3</c:v>
                </c:pt>
                <c:pt idx="4529">
                  <c:v>4.6148670382658592E-3</c:v>
                </c:pt>
                <c:pt idx="4530">
                  <c:v>4.6180729200438518E-3</c:v>
                </c:pt>
                <c:pt idx="4531">
                  <c:v>4.6212810289354448E-3</c:v>
                </c:pt>
                <c:pt idx="4532">
                  <c:v>4.6244913664541809E-3</c:v>
                </c:pt>
                <c:pt idx="4533">
                  <c:v>4.6277039341145847E-3</c:v>
                </c:pt>
                <c:pt idx="4534">
                  <c:v>4.6309187335332458E-3</c:v>
                </c:pt>
                <c:pt idx="4535">
                  <c:v>4.6341357662268634E-3</c:v>
                </c:pt>
                <c:pt idx="4536">
                  <c:v>4.637355033713121E-3</c:v>
                </c:pt>
                <c:pt idx="4537">
                  <c:v>4.6405765376119779E-3</c:v>
                </c:pt>
                <c:pt idx="4538">
                  <c:v>4.6438002794432975E-3</c:v>
                </c:pt>
                <c:pt idx="4539">
                  <c:v>4.6470262607279274E-3</c:v>
                </c:pt>
                <c:pt idx="4540">
                  <c:v>4.6502544830892079E-3</c:v>
                </c:pt>
                <c:pt idx="4541">
                  <c:v>4.653484948050169E-3</c:v>
                </c:pt>
                <c:pt idx="4542">
                  <c:v>4.6567176571687147E-3</c:v>
                </c:pt>
                <c:pt idx="4543">
                  <c:v>4.659952611969922E-3</c:v>
                </c:pt>
                <c:pt idx="4544">
                  <c:v>4.6631898140816457E-3</c:v>
                </c:pt>
                <c:pt idx="4545">
                  <c:v>4.6664292650311556E-3</c:v>
                </c:pt>
                <c:pt idx="4546">
                  <c:v>4.66967096634671E-3</c:v>
                </c:pt>
                <c:pt idx="4547">
                  <c:v>4.6729149196595579E-3</c:v>
                </c:pt>
                <c:pt idx="4548">
                  <c:v>4.6761611265001531E-3</c:v>
                </c:pt>
                <c:pt idx="4549">
                  <c:v>4.6794095883999432E-3</c:v>
                </c:pt>
                <c:pt idx="4550">
                  <c:v>4.6826603069935781E-3</c:v>
                </c:pt>
                <c:pt idx="4551">
                  <c:v>4.6859132838147051E-3</c:v>
                </c:pt>
                <c:pt idx="4552">
                  <c:v>4.6891685203979631E-3</c:v>
                </c:pt>
                <c:pt idx="4553">
                  <c:v>4.6924260183814123E-3</c:v>
                </c:pt>
                <c:pt idx="4554">
                  <c:v>4.695685779301898E-3</c:v>
                </c:pt>
                <c:pt idx="4555">
                  <c:v>4.6989478046972595E-3</c:v>
                </c:pt>
                <c:pt idx="4556">
                  <c:v>4.7022120962089747E-3</c:v>
                </c:pt>
                <c:pt idx="4557">
                  <c:v>4.7054786553770919E-3</c:v>
                </c:pt>
                <c:pt idx="4558">
                  <c:v>4.7087474837769197E-3</c:v>
                </c:pt>
                <c:pt idx="4559">
                  <c:v>4.7120185829505759E-3</c:v>
                </c:pt>
                <c:pt idx="4560">
                  <c:v>4.7152919545441043E-3</c:v>
                </c:pt>
                <c:pt idx="4561">
                  <c:v>4.7185676001018379E-3</c:v>
                </c:pt>
                <c:pt idx="4562">
                  <c:v>4.7218455211691093E-3</c:v>
                </c:pt>
                <c:pt idx="4563">
                  <c:v>4.7251257193953958E-3</c:v>
                </c:pt>
                <c:pt idx="4564">
                  <c:v>4.7284081963282513E-3</c:v>
                </c:pt>
                <c:pt idx="4565">
                  <c:v>4.7316929535162313E-3</c:v>
                </c:pt>
                <c:pt idx="4566">
                  <c:v>4.7349799926122531E-3</c:v>
                </c:pt>
                <c:pt idx="4567">
                  <c:v>4.7382693151670971E-3</c:v>
                </c:pt>
                <c:pt idx="4568">
                  <c:v>4.7415609227325498E-3</c:v>
                </c:pt>
                <c:pt idx="4569">
                  <c:v>4.7448548169649737E-3</c:v>
                </c:pt>
                <c:pt idx="4570">
                  <c:v>4.7481509994183853E-3</c:v>
                </c:pt>
                <c:pt idx="4571">
                  <c:v>4.7514494716478064E-3</c:v>
                </c:pt>
                <c:pt idx="4572">
                  <c:v>4.7547502353130541E-3</c:v>
                </c:pt>
                <c:pt idx="4573">
                  <c:v>4.7580532919713854E-3</c:v>
                </c:pt>
                <c:pt idx="4574">
                  <c:v>4.7613586432157101E-3</c:v>
                </c:pt>
                <c:pt idx="4575">
                  <c:v>4.7646662906053747E-3</c:v>
                </c:pt>
                <c:pt idx="4576">
                  <c:v>4.7679762358048151E-3</c:v>
                </c:pt>
                <c:pt idx="4577">
                  <c:v>4.771288480375618E-3</c:v>
                </c:pt>
                <c:pt idx="4578">
                  <c:v>4.7746030258803852E-3</c:v>
                </c:pt>
                <c:pt idx="4579">
                  <c:v>4.7779198739870202E-3</c:v>
                </c:pt>
                <c:pt idx="4580">
                  <c:v>4.7812390262603694E-3</c:v>
                </c:pt>
                <c:pt idx="4581">
                  <c:v>4.7845604842662913E-3</c:v>
                </c:pt>
                <c:pt idx="4582">
                  <c:v>4.7878842496761696E-3</c:v>
                </c:pt>
                <c:pt idx="4583">
                  <c:v>4.7912103240581134E-3</c:v>
                </c:pt>
                <c:pt idx="4584">
                  <c:v>4.7945387089812453E-3</c:v>
                </c:pt>
                <c:pt idx="4585">
                  <c:v>4.7978694061204374E-3</c:v>
                </c:pt>
                <c:pt idx="4586">
                  <c:v>4.8012024170470662E-3</c:v>
                </c:pt>
                <c:pt idx="4587">
                  <c:v>4.8045377433684876E-3</c:v>
                </c:pt>
                <c:pt idx="4588">
                  <c:v>4.8078753866581912E-3</c:v>
                </c:pt>
                <c:pt idx="4589">
                  <c:v>4.811215348595705E-3</c:v>
                </c:pt>
                <c:pt idx="4590">
                  <c:v>4.8145576307567781E-3</c:v>
                </c:pt>
                <c:pt idx="4591">
                  <c:v>4.8179022347181822E-3</c:v>
                </c:pt>
                <c:pt idx="4592">
                  <c:v>4.8212491621629477E-3</c:v>
                </c:pt>
                <c:pt idx="4593">
                  <c:v>4.824598414670111E-3</c:v>
                </c:pt>
                <c:pt idx="4594">
                  <c:v>4.8279499938197312E-3</c:v>
                </c:pt>
                <c:pt idx="4595">
                  <c:v>4.8313039012983488E-3</c:v>
                </c:pt>
                <c:pt idx="4596">
                  <c:v>4.8346601386882937E-3</c:v>
                </c:pt>
                <c:pt idx="4597">
                  <c:v>4.8380187075729199E-3</c:v>
                </c:pt>
                <c:pt idx="4598">
                  <c:v>4.8413796096422853E-3</c:v>
                </c:pt>
                <c:pt idx="4599">
                  <c:v>4.844742846482019E-3</c:v>
                </c:pt>
                <c:pt idx="4600">
                  <c:v>4.8481084196787781E-3</c:v>
                </c:pt>
                <c:pt idx="4601">
                  <c:v>4.8514763309261454E-3</c:v>
                </c:pt>
                <c:pt idx="4602">
                  <c:v>4.8548465818130564E-3</c:v>
                </c:pt>
                <c:pt idx="4603">
                  <c:v>4.8582191739648247E-3</c:v>
                </c:pt>
                <c:pt idx="4604">
                  <c:v>4.8615941089725206E-3</c:v>
                </c:pt>
                <c:pt idx="4605">
                  <c:v>4.8649713885344382E-3</c:v>
                </c:pt>
                <c:pt idx="4606">
                  <c:v>4.8683510142439332E-3</c:v>
                </c:pt>
                <c:pt idx="4607">
                  <c:v>4.8717329876953935E-3</c:v>
                </c:pt>
                <c:pt idx="4608">
                  <c:v>4.8751173105906547E-3</c:v>
                </c:pt>
                <c:pt idx="4609">
                  <c:v>4.8785039845263964E-3</c:v>
                </c:pt>
                <c:pt idx="4610">
                  <c:v>4.8818930111003299E-3</c:v>
                </c:pt>
                <c:pt idx="4611">
                  <c:v>4.885284392017842E-3</c:v>
                </c:pt>
                <c:pt idx="4612">
                  <c:v>4.8886781288789401E-3</c:v>
                </c:pt>
                <c:pt idx="4613">
                  <c:v>4.89207422328467E-3</c:v>
                </c:pt>
                <c:pt idx="4614">
                  <c:v>4.8954726769439728E-3</c:v>
                </c:pt>
                <c:pt idx="4615">
                  <c:v>4.8988734914601944E-3</c:v>
                </c:pt>
                <c:pt idx="4616">
                  <c:v>4.9022766684377189E-3</c:v>
                </c:pt>
                <c:pt idx="4617">
                  <c:v>4.9056822095890507E-3</c:v>
                </c:pt>
                <c:pt idx="4618">
                  <c:v>4.9090901165208803E-3</c:v>
                </c:pt>
                <c:pt idx="4619">
                  <c:v>4.9125003908766802E-3</c:v>
                </c:pt>
                <c:pt idx="4620">
                  <c:v>4.915913034265299E-3</c:v>
                </c:pt>
                <c:pt idx="4621">
                  <c:v>4.9193280484040045E-3</c:v>
                </c:pt>
                <c:pt idx="4622">
                  <c:v>4.9227454349039558E-3</c:v>
                </c:pt>
                <c:pt idx="4623">
                  <c:v>4.9261651953773546E-3</c:v>
                </c:pt>
                <c:pt idx="4624">
                  <c:v>4.9295873315450519E-3</c:v>
                </c:pt>
                <c:pt idx="4625">
                  <c:v>4.933011845021565E-3</c:v>
                </c:pt>
                <c:pt idx="4626">
                  <c:v>4.9364387374224604E-3</c:v>
                </c:pt>
                <c:pt idx="4627">
                  <c:v>4.9398680104721761E-3</c:v>
                </c:pt>
                <c:pt idx="4628">
                  <c:v>4.9432996657885978E-3</c:v>
                </c:pt>
                <c:pt idx="4629">
                  <c:v>4.9467337049906588E-3</c:v>
                </c:pt>
                <c:pt idx="4630">
                  <c:v>4.9501701298063959E-3</c:v>
                </c:pt>
                <c:pt idx="4631">
                  <c:v>4.953608941857068E-3</c:v>
                </c:pt>
                <c:pt idx="4632">
                  <c:v>4.9570501428010533E-3</c:v>
                </c:pt>
                <c:pt idx="4633">
                  <c:v>4.9604937342617875E-3</c:v>
                </c:pt>
                <c:pt idx="4634">
                  <c:v>4.9639397179721155E-3</c:v>
                </c:pt>
                <c:pt idx="4635">
                  <c:v>4.9673880955578044E-3</c:v>
                </c:pt>
                <c:pt idx="4636">
                  <c:v>4.9708388686456788E-3</c:v>
                </c:pt>
                <c:pt idx="4637">
                  <c:v>4.9742920389721935E-3</c:v>
                </c:pt>
                <c:pt idx="4638">
                  <c:v>4.9777476081665087E-3</c:v>
                </c:pt>
                <c:pt idx="4639">
                  <c:v>4.9812055778588405E-3</c:v>
                </c:pt>
                <c:pt idx="4640">
                  <c:v>4.9846659497892664E-3</c:v>
                </c:pt>
                <c:pt idx="4641">
                  <c:v>4.9881287255903444E-3</c:v>
                </c:pt>
                <c:pt idx="4642">
                  <c:v>4.9915939068956887E-3</c:v>
                </c:pt>
                <c:pt idx="4643">
                  <c:v>4.9950614954490068E-3</c:v>
                </c:pt>
                <c:pt idx="4644">
                  <c:v>4.998531492886261E-3</c:v>
                </c:pt>
                <c:pt idx="4645">
                  <c:v>5.0020039008444725E-3</c:v>
                </c:pt>
                <c:pt idx="4646">
                  <c:v>5.0054787210709857E-3</c:v>
                </c:pt>
                <c:pt idx="4647">
                  <c:v>5.0089559552051735E-3</c:v>
                </c:pt>
                <c:pt idx="4648">
                  <c:v>5.0124356049239443E-3</c:v>
                </c:pt>
                <c:pt idx="4649">
                  <c:v>5.0159176718688721E-3</c:v>
                </c:pt>
                <c:pt idx="4650">
                  <c:v>5.0194021577921622E-3</c:v>
                </c:pt>
                <c:pt idx="4651">
                  <c:v>5.0228890643377478E-3</c:v>
                </c:pt>
                <c:pt idx="4652">
                  <c:v>5.026378393150629E-3</c:v>
                </c:pt>
                <c:pt idx="4653">
                  <c:v>5.0298701459866634E-3</c:v>
                </c:pt>
                <c:pt idx="4654">
                  <c:v>5.0333643244932138E-3</c:v>
                </c:pt>
                <c:pt idx="4655">
                  <c:v>5.036860930318709E-3</c:v>
                </c:pt>
                <c:pt idx="4656">
                  <c:v>5.0403599652226704E-3</c:v>
                </c:pt>
                <c:pt idx="4657">
                  <c:v>5.0438614308558954E-3</c:v>
                </c:pt>
                <c:pt idx="4658">
                  <c:v>5.0473653288702512E-3</c:v>
                </c:pt>
                <c:pt idx="4659">
                  <c:v>5.0508716610289288E-3</c:v>
                </c:pt>
                <c:pt idx="4660">
                  <c:v>5.0543804289861676E-3</c:v>
                </c:pt>
                <c:pt idx="4661">
                  <c:v>5.0578916343972805E-3</c:v>
                </c:pt>
                <c:pt idx="4662">
                  <c:v>5.0614052790291346E-3</c:v>
                </c:pt>
                <c:pt idx="4663">
                  <c:v>5.0649213645394204E-3</c:v>
                </c:pt>
                <c:pt idx="4664">
                  <c:v>5.0684398926237806E-3</c:v>
                </c:pt>
                <c:pt idx="4665">
                  <c:v>5.071960864942133E-3</c:v>
                </c:pt>
                <c:pt idx="4666">
                  <c:v>5.0754842832662584E-3</c:v>
                </c:pt>
                <c:pt idx="4667">
                  <c:v>5.079010149258459E-3</c:v>
                </c:pt>
                <c:pt idx="4668">
                  <c:v>5.0825384645821143E-3</c:v>
                </c:pt>
                <c:pt idx="4669">
                  <c:v>5.0860692310127006E-3</c:v>
                </c:pt>
                <c:pt idx="4670">
                  <c:v>5.0896024502159855E-3</c:v>
                </c:pt>
                <c:pt idx="4671">
                  <c:v>5.0931381238588178E-3</c:v>
                </c:pt>
                <c:pt idx="4672">
                  <c:v>5.0966762537203759E-3</c:v>
                </c:pt>
                <c:pt idx="4673">
                  <c:v>5.1002168414699027E-3</c:v>
                </c:pt>
                <c:pt idx="4674">
                  <c:v>5.1037598887777235E-3</c:v>
                </c:pt>
                <c:pt idx="4675">
                  <c:v>5.1073053974267264E-3</c:v>
                </c:pt>
                <c:pt idx="4676">
                  <c:v>5.1108533690896359E-3</c:v>
                </c:pt>
                <c:pt idx="4677">
                  <c:v>5.1144038054774721E-3</c:v>
                </c:pt>
                <c:pt idx="4678">
                  <c:v>5.1179567082652051E-3</c:v>
                </c:pt>
                <c:pt idx="4679">
                  <c:v>5.1215120792406851E-3</c:v>
                </c:pt>
                <c:pt idx="4680">
                  <c:v>5.1250699200812875E-3</c:v>
                </c:pt>
                <c:pt idx="4681">
                  <c:v>5.1286302324654769E-3</c:v>
                </c:pt>
                <c:pt idx="4682">
                  <c:v>5.1321930181848297E-3</c:v>
                </c:pt>
                <c:pt idx="4683">
                  <c:v>5.1357582789202218E-3</c:v>
                </c:pt>
                <c:pt idx="4684">
                  <c:v>5.1393260163536169E-3</c:v>
                </c:pt>
                <c:pt idx="4685">
                  <c:v>5.1428962322803288E-3</c:v>
                </c:pt>
                <c:pt idx="4686">
                  <c:v>5.1464689283847384E-3</c:v>
                </c:pt>
                <c:pt idx="4687">
                  <c:v>5.1500441063523162E-3</c:v>
                </c:pt>
                <c:pt idx="4688">
                  <c:v>5.1536217679821221E-3</c:v>
                </c:pt>
                <c:pt idx="4689">
                  <c:v>5.1572019149620472E-3</c:v>
                </c:pt>
                <c:pt idx="4690">
                  <c:v>5.1607845489810801E-3</c:v>
                </c:pt>
                <c:pt idx="4691">
                  <c:v>5.1643696718420293E-3</c:v>
                </c:pt>
                <c:pt idx="4692">
                  <c:v>5.1679572852363085E-3</c:v>
                </c:pt>
                <c:pt idx="4693">
                  <c:v>5.1715473908940561E-3</c:v>
                </c:pt>
                <c:pt idx="4694">
                  <c:v>5.1751399905089566E-3</c:v>
                </c:pt>
                <c:pt idx="4695">
                  <c:v>5.1787350858888345E-3</c:v>
                </c:pt>
                <c:pt idx="4696">
                  <c:v>5.182332678729808E-3</c:v>
                </c:pt>
                <c:pt idx="4697">
                  <c:v>5.1859327707290941E-3</c:v>
                </c:pt>
                <c:pt idx="4698">
                  <c:v>5.1895353636982897E-3</c:v>
                </c:pt>
                <c:pt idx="4699">
                  <c:v>5.1931404593370473E-3</c:v>
                </c:pt>
                <c:pt idx="4700">
                  <c:v>5.1967480593461254E-3</c:v>
                </c:pt>
                <c:pt idx="4701">
                  <c:v>5.2003581655408965E-3</c:v>
                </c:pt>
                <c:pt idx="4702">
                  <c:v>5.2039707796245607E-3</c:v>
                </c:pt>
                <c:pt idx="4703">
                  <c:v>5.2075859033014222E-3</c:v>
                </c:pt>
                <c:pt idx="4704">
                  <c:v>5.2112035383906396E-3</c:v>
                </c:pt>
                <c:pt idx="4705">
                  <c:v>5.2148236865989647E-3</c:v>
                </c:pt>
                <c:pt idx="4706">
                  <c:v>5.2184463496342554E-3</c:v>
                </c:pt>
                <c:pt idx="4707">
                  <c:v>5.2220715293194659E-3</c:v>
                </c:pt>
                <c:pt idx="4708">
                  <c:v>5.2256992273649059E-3</c:v>
                </c:pt>
                <c:pt idx="4709">
                  <c:v>5.2293294455200449E-3</c:v>
                </c:pt>
                <c:pt idx="4710">
                  <c:v>5.2329621854974922E-3</c:v>
                </c:pt>
                <c:pt idx="4711">
                  <c:v>5.2365974491252708E-3</c:v>
                </c:pt>
                <c:pt idx="4712">
                  <c:v>5.2402352381184488E-3</c:v>
                </c:pt>
                <c:pt idx="4713">
                  <c:v>5.2438755541932081E-3</c:v>
                </c:pt>
                <c:pt idx="4714">
                  <c:v>5.2475183991813846E-3</c:v>
                </c:pt>
                <c:pt idx="4715">
                  <c:v>5.2511637748016227E-3</c:v>
                </c:pt>
                <c:pt idx="4716">
                  <c:v>5.2548116827736829E-3</c:v>
                </c:pt>
                <c:pt idx="4717">
                  <c:v>5.258462124933222E-3</c:v>
                </c:pt>
                <c:pt idx="4718">
                  <c:v>5.262115103002468E-3</c:v>
                </c:pt>
                <c:pt idx="4719">
                  <c:v>5.2657706187047701E-3</c:v>
                </c:pt>
                <c:pt idx="4720">
                  <c:v>5.2694286738796097E-3</c:v>
                </c:pt>
                <c:pt idx="4721">
                  <c:v>5.2730892702528096E-3</c:v>
                </c:pt>
                <c:pt idx="4722">
                  <c:v>5.276752409589705E-3</c:v>
                </c:pt>
                <c:pt idx="4723">
                  <c:v>5.2804180936184336E-3</c:v>
                </c:pt>
                <c:pt idx="4724">
                  <c:v>5.2840863241835987E-3</c:v>
                </c:pt>
                <c:pt idx="4725">
                  <c:v>5.2877571030158213E-3</c:v>
                </c:pt>
                <c:pt idx="4726">
                  <c:v>5.2914304318468462E-3</c:v>
                </c:pt>
                <c:pt idx="4727">
                  <c:v>5.2951063125251203E-3</c:v>
                </c:pt>
                <c:pt idx="4728">
                  <c:v>5.298784746784877E-3</c:v>
                </c:pt>
                <c:pt idx="4729">
                  <c:v>5.3024657363614702E-3</c:v>
                </c:pt>
                <c:pt idx="4730">
                  <c:v>5.3061492831072031E-3</c:v>
                </c:pt>
                <c:pt idx="4731">
                  <c:v>5.309835388759925E-3</c:v>
                </c:pt>
                <c:pt idx="4732">
                  <c:v>5.3135240550586105E-3</c:v>
                </c:pt>
                <c:pt idx="4733">
                  <c:v>5.3172152838594239E-3</c:v>
                </c:pt>
                <c:pt idx="4734">
                  <c:v>5.3209090769038405E-3</c:v>
                </c:pt>
                <c:pt idx="4735">
                  <c:v>5.3246054359344592E-3</c:v>
                </c:pt>
                <c:pt idx="4736">
                  <c:v>5.3283043628113182E-3</c:v>
                </c:pt>
                <c:pt idx="4737">
                  <c:v>5.3320058592795216E-3</c:v>
                </c:pt>
                <c:pt idx="4738">
                  <c:v>5.3357099271241267E-3</c:v>
                </c:pt>
                <c:pt idx="4739">
                  <c:v>5.3394165680925847E-3</c:v>
                </c:pt>
                <c:pt idx="4740">
                  <c:v>5.3431257840501041E-3</c:v>
                </c:pt>
                <c:pt idx="4741">
                  <c:v>5.3468375767466445E-3</c:v>
                </c:pt>
                <c:pt idx="4742">
                  <c:v>5.350551947933299E-3</c:v>
                </c:pt>
                <c:pt idx="4743">
                  <c:v>5.3542688994791679E-3</c:v>
                </c:pt>
                <c:pt idx="4744">
                  <c:v>5.3579884331378599E-3</c:v>
                </c:pt>
                <c:pt idx="4745">
                  <c:v>5.3617105506641206E-3</c:v>
                </c:pt>
                <c:pt idx="4746">
                  <c:v>5.3654352539309474E-3</c:v>
                </c:pt>
                <c:pt idx="4747">
                  <c:v>5.3691625446956066E-3</c:v>
                </c:pt>
                <c:pt idx="4748">
                  <c:v>5.3728924247165022E-3</c:v>
                </c:pt>
                <c:pt idx="4749">
                  <c:v>5.3766248958705392E-3</c:v>
                </c:pt>
                <c:pt idx="4750">
                  <c:v>5.3803599599186484E-3</c:v>
                </c:pt>
                <c:pt idx="4751">
                  <c:v>5.3840976186229012E-3</c:v>
                </c:pt>
                <c:pt idx="4752">
                  <c:v>5.387837873864116E-3</c:v>
                </c:pt>
                <c:pt idx="4753">
                  <c:v>5.391580727406896E-3</c:v>
                </c:pt>
                <c:pt idx="4754">
                  <c:v>5.3953261810562444E-3</c:v>
                </c:pt>
                <c:pt idx="4755">
                  <c:v>5.3990742365791341E-3</c:v>
                </c:pt>
                <c:pt idx="4756">
                  <c:v>5.4028248958616154E-3</c:v>
                </c:pt>
                <c:pt idx="4757">
                  <c:v>5.4065781606732E-3</c:v>
                </c:pt>
                <c:pt idx="4758">
                  <c:v>5.4103340327845461E-3</c:v>
                </c:pt>
                <c:pt idx="4759">
                  <c:v>5.4140925140856375E-3</c:v>
                </c:pt>
                <c:pt idx="4760">
                  <c:v>5.4178536063496764E-3</c:v>
                </c:pt>
                <c:pt idx="4761">
                  <c:v>5.4216173113510137E-3</c:v>
                </c:pt>
                <c:pt idx="4762">
                  <c:v>5.4253836309835742E-3</c:v>
                </c:pt>
                <c:pt idx="4763">
                  <c:v>5.4291525670242587E-3</c:v>
                </c:pt>
                <c:pt idx="4764">
                  <c:v>5.4329241212511172E-3</c:v>
                </c:pt>
                <c:pt idx="4765">
                  <c:v>5.4366982955620265E-3</c:v>
                </c:pt>
                <c:pt idx="4766">
                  <c:v>5.4404750917375908E-3</c:v>
                </c:pt>
                <c:pt idx="4767">
                  <c:v>5.4442545115991822E-3</c:v>
                </c:pt>
                <c:pt idx="4768">
                  <c:v>5.448036556929799E-3</c:v>
                </c:pt>
                <c:pt idx="4769">
                  <c:v>5.4518212296325941E-3</c:v>
                </c:pt>
                <c:pt idx="4770">
                  <c:v>5.4556085314931271E-3</c:v>
                </c:pt>
                <c:pt idx="4771">
                  <c:v>5.4593984642981128E-3</c:v>
                </c:pt>
                <c:pt idx="4772">
                  <c:v>5.4631910299546768E-3</c:v>
                </c:pt>
                <c:pt idx="4773">
                  <c:v>5.4669862302520987E-3</c:v>
                </c:pt>
                <c:pt idx="4774">
                  <c:v>5.4707840669808213E-3</c:v>
                </c:pt>
                <c:pt idx="4775">
                  <c:v>5.474584542051947E-3</c:v>
                </c:pt>
                <c:pt idx="4776">
                  <c:v>5.4783876572584876E-3</c:v>
                </c:pt>
                <c:pt idx="4777">
                  <c:v>5.48219341439462E-3</c:v>
                </c:pt>
                <c:pt idx="4778">
                  <c:v>5.4860018153754311E-3</c:v>
                </c:pt>
                <c:pt idx="4779">
                  <c:v>5.4898128619976731E-3</c:v>
                </c:pt>
                <c:pt idx="4780">
                  <c:v>5.4936265560592635E-3</c:v>
                </c:pt>
                <c:pt idx="4781">
                  <c:v>5.4974428994792844E-3</c:v>
                </c:pt>
                <c:pt idx="4782">
                  <c:v>5.501261894058234E-3</c:v>
                </c:pt>
                <c:pt idx="4783">
                  <c:v>5.5050835416378353E-3</c:v>
                </c:pt>
                <c:pt idx="4784">
                  <c:v>5.5089078440210071E-3</c:v>
                </c:pt>
                <c:pt idx="4785">
                  <c:v>5.5127348031321684E-3</c:v>
                </c:pt>
                <c:pt idx="4786">
                  <c:v>5.5165644207768282E-3</c:v>
                </c:pt>
                <c:pt idx="4787">
                  <c:v>5.5203966987616634E-3</c:v>
                </c:pt>
                <c:pt idx="4788">
                  <c:v>5.5242316390151074E-3</c:v>
                </c:pt>
                <c:pt idx="4789">
                  <c:v>5.5280692433464342E-3</c:v>
                </c:pt>
                <c:pt idx="4790">
                  <c:v>5.5319095135660896E-3</c:v>
                </c:pt>
                <c:pt idx="4791">
                  <c:v>5.5357524516065288E-3</c:v>
                </c:pt>
                <c:pt idx="4792">
                  <c:v>5.5395980592807979E-3</c:v>
                </c:pt>
                <c:pt idx="4793">
                  <c:v>5.5434463384031194E-3</c:v>
                </c:pt>
                <c:pt idx="4794">
                  <c:v>5.547297290909978E-3</c:v>
                </c:pt>
                <c:pt idx="4795">
                  <c:v>5.5511509186182018E-3</c:v>
                </c:pt>
                <c:pt idx="4796">
                  <c:v>5.5550072233457957E-3</c:v>
                </c:pt>
                <c:pt idx="4797">
                  <c:v>5.5588662070332837E-3</c:v>
                </c:pt>
                <c:pt idx="4798">
                  <c:v>5.5627278715012817E-3</c:v>
                </c:pt>
                <c:pt idx="4799">
                  <c:v>5.5665922186120907E-3</c:v>
                </c:pt>
                <c:pt idx="4800">
                  <c:v>5.5704592501887723E-3</c:v>
                </c:pt>
                <c:pt idx="4801">
                  <c:v>5.5743289681772475E-3</c:v>
                </c:pt>
                <c:pt idx="4802">
                  <c:v>5.5782013744031982E-3</c:v>
                </c:pt>
                <c:pt idx="4803">
                  <c:v>5.5820764706934894E-3</c:v>
                </c:pt>
                <c:pt idx="4804">
                  <c:v>5.5859542589980996E-3</c:v>
                </c:pt>
                <c:pt idx="4805">
                  <c:v>5.5898347411465175E-3</c:v>
                </c:pt>
                <c:pt idx="4806">
                  <c:v>5.5937179189694186E-3</c:v>
                </c:pt>
                <c:pt idx="4807">
                  <c:v>5.5976037944208473E-3</c:v>
                </c:pt>
                <c:pt idx="4808">
                  <c:v>5.6014923693341089E-3</c:v>
                </c:pt>
                <c:pt idx="4809">
                  <c:v>5.605383645543696E-3</c:v>
                </c:pt>
                <c:pt idx="4810">
                  <c:v>5.6092776250077289E-3</c:v>
                </c:pt>
                <c:pt idx="4811">
                  <c:v>5.6131743095633353E-3</c:v>
                </c:pt>
                <c:pt idx="4812">
                  <c:v>5.6170737010897039E-3</c:v>
                </c:pt>
                <c:pt idx="4813">
                  <c:v>5.6209758014264298E-3</c:v>
                </c:pt>
                <c:pt idx="4814">
                  <c:v>5.6248806125370806E-3</c:v>
                </c:pt>
                <c:pt idx="4815">
                  <c:v>5.6287881362638943E-3</c:v>
                </c:pt>
                <c:pt idx="4816">
                  <c:v>5.6326983744503034E-3</c:v>
                </c:pt>
                <c:pt idx="4817">
                  <c:v>5.6366113290639702E-3</c:v>
                </c:pt>
                <c:pt idx="4818">
                  <c:v>5.6405270019509743E-3</c:v>
                </c:pt>
                <c:pt idx="4819">
                  <c:v>5.6444453949585924E-3</c:v>
                </c:pt>
                <c:pt idx="4820">
                  <c:v>5.6483665100585901E-3</c:v>
                </c:pt>
                <c:pt idx="4821">
                  <c:v>5.6522903491008983E-3</c:v>
                </c:pt>
                <c:pt idx="4822">
                  <c:v>5.6562169139366455E-3</c:v>
                </c:pt>
                <c:pt idx="4823">
                  <c:v>5.6601462065417104E-3</c:v>
                </c:pt>
                <c:pt idx="4824">
                  <c:v>5.6640782287698801E-3</c:v>
                </c:pt>
                <c:pt idx="4825">
                  <c:v>5.6680129824761448E-3</c:v>
                </c:pt>
                <c:pt idx="4826">
                  <c:v>5.6719504696405038E-3</c:v>
                </c:pt>
                <c:pt idx="4827">
                  <c:v>5.6758906921206102E-3</c:v>
                </c:pt>
                <c:pt idx="4828">
                  <c:v>5.6798336518166488E-3</c:v>
                </c:pt>
                <c:pt idx="4829">
                  <c:v>5.6837793505887697E-3</c:v>
                </c:pt>
                <c:pt idx="4830">
                  <c:v>5.6877277904224784E-3</c:v>
                </c:pt>
                <c:pt idx="4831">
                  <c:v>5.6916789731805981E-3</c:v>
                </c:pt>
                <c:pt idx="4832">
                  <c:v>5.695632900727156E-3</c:v>
                </c:pt>
                <c:pt idx="4833">
                  <c:v>5.6995895750517993E-3</c:v>
                </c:pt>
                <c:pt idx="4834">
                  <c:v>5.7035489980212361E-3</c:v>
                </c:pt>
                <c:pt idx="4835">
                  <c:v>5.7075111715033811E-3</c:v>
                </c:pt>
                <c:pt idx="4836">
                  <c:v>5.7114760974920319E-3</c:v>
                </c:pt>
                <c:pt idx="4837">
                  <c:v>5.7154437778577866E-3</c:v>
                </c:pt>
                <c:pt idx="4838">
                  <c:v>5.7194142144724588E-3</c:v>
                </c:pt>
                <c:pt idx="4839">
                  <c:v>5.7233874093340024E-3</c:v>
                </c:pt>
                <c:pt idx="4840">
                  <c:v>5.7273633643169179E-3</c:v>
                </c:pt>
                <c:pt idx="4841">
                  <c:v>5.7313420812969201E-3</c:v>
                </c:pt>
                <c:pt idx="4842">
                  <c:v>5.7353235622761324E-3</c:v>
                </c:pt>
                <c:pt idx="4843">
                  <c:v>5.7393078091329628E-3</c:v>
                </c:pt>
                <c:pt idx="4844">
                  <c:v>5.7432948237888274E-3</c:v>
                </c:pt>
                <c:pt idx="4845">
                  <c:v>5.7472846081246601E-3</c:v>
                </c:pt>
                <c:pt idx="4846">
                  <c:v>5.7512771641481508E-3</c:v>
                </c:pt>
                <c:pt idx="4847">
                  <c:v>5.7552724937429333E-3</c:v>
                </c:pt>
                <c:pt idx="4848">
                  <c:v>5.7592705987938655E-3</c:v>
                </c:pt>
                <c:pt idx="4849">
                  <c:v>5.7632714813128242E-3</c:v>
                </c:pt>
                <c:pt idx="4850">
                  <c:v>5.7672751431873722E-3</c:v>
                </c:pt>
                <c:pt idx="4851">
                  <c:v>5.7712815863062974E-3</c:v>
                </c:pt>
                <c:pt idx="4852">
                  <c:v>5.7752908126856711E-3</c:v>
                </c:pt>
                <c:pt idx="4853">
                  <c:v>5.7793028242169959E-3</c:v>
                </c:pt>
                <c:pt idx="4854">
                  <c:v>5.7833176227929948E-3</c:v>
                </c:pt>
                <c:pt idx="4855">
                  <c:v>5.7873352104339474E-3</c:v>
                </c:pt>
                <c:pt idx="4856">
                  <c:v>5.7913555890352986E-3</c:v>
                </c:pt>
                <c:pt idx="4857">
                  <c:v>5.7953787605358872E-3</c:v>
                </c:pt>
                <c:pt idx="4858">
                  <c:v>5.7994047268337037E-3</c:v>
                </c:pt>
                <c:pt idx="4859">
                  <c:v>5.8034334899546474E-3</c:v>
                </c:pt>
                <c:pt idx="4860">
                  <c:v>5.807465051799434E-3</c:v>
                </c:pt>
                <c:pt idx="4861">
                  <c:v>5.8114994142700127E-3</c:v>
                </c:pt>
                <c:pt idx="4862">
                  <c:v>5.8155365793965061E-3</c:v>
                </c:pt>
                <c:pt idx="4863">
                  <c:v>5.8195765490835953E-3</c:v>
                </c:pt>
                <c:pt idx="4864">
                  <c:v>5.823619325237196E-3</c:v>
                </c:pt>
                <c:pt idx="4865">
                  <c:v>5.8276649098916644E-3</c:v>
                </c:pt>
                <c:pt idx="4866">
                  <c:v>5.8317133049556533E-3</c:v>
                </c:pt>
                <c:pt idx="4867">
                  <c:v>5.8357645123390534E-3</c:v>
                </c:pt>
                <c:pt idx="4868">
                  <c:v>5.839818534080464E-3</c:v>
                </c:pt>
                <c:pt idx="4869">
                  <c:v>5.8438753720925184E-3</c:v>
                </c:pt>
                <c:pt idx="4870">
                  <c:v>5.8479350282890892E-3</c:v>
                </c:pt>
                <c:pt idx="4871">
                  <c:v>5.8519975047130286E-3</c:v>
                </c:pt>
                <c:pt idx="4872">
                  <c:v>5.8560628032809587E-3</c:v>
                </c:pt>
                <c:pt idx="4873">
                  <c:v>5.8601309259533815E-3</c:v>
                </c:pt>
                <c:pt idx="4874">
                  <c:v>5.8642018746494938E-3</c:v>
                </c:pt>
                <c:pt idx="4875">
                  <c:v>5.8682756514178303E-3</c:v>
                </c:pt>
                <c:pt idx="4876">
                  <c:v>5.8723522581803442E-3</c:v>
                </c:pt>
                <c:pt idx="4877">
                  <c:v>5.8764316968602341E-3</c:v>
                </c:pt>
                <c:pt idx="4878">
                  <c:v>5.8805139695103066E-3</c:v>
                </c:pt>
                <c:pt idx="4879">
                  <c:v>5.884599078056523E-3</c:v>
                </c:pt>
                <c:pt idx="4880">
                  <c:v>5.888687024426094E-3</c:v>
                </c:pt>
                <c:pt idx="4881">
                  <c:v>5.8927778106761053E-3</c:v>
                </c:pt>
                <c:pt idx="4882">
                  <c:v>5.8968714387365373E-3</c:v>
                </c:pt>
                <c:pt idx="4883">
                  <c:v>5.9009679105386185E-3</c:v>
                </c:pt>
                <c:pt idx="4884">
                  <c:v>5.9050672281437252E-3</c:v>
                </c:pt>
                <c:pt idx="4885">
                  <c:v>5.9091693934858608E-3</c:v>
                </c:pt>
                <c:pt idx="4886">
                  <c:v>5.9132744085002836E-3</c:v>
                </c:pt>
                <c:pt idx="4887">
                  <c:v>5.9173822752526684E-3</c:v>
                </c:pt>
                <c:pt idx="4888">
                  <c:v>5.9214929956810528E-3</c:v>
                </c:pt>
                <c:pt idx="4889">
                  <c:v>5.9256065717678439E-3</c:v>
                </c:pt>
                <c:pt idx="4890">
                  <c:v>5.9297230054536814E-3</c:v>
                </c:pt>
                <c:pt idx="4891">
                  <c:v>5.9338422988099888E-3</c:v>
                </c:pt>
                <c:pt idx="4892">
                  <c:v>5.9379644537801927E-3</c:v>
                </c:pt>
                <c:pt idx="4893">
                  <c:v>5.9420894723089803E-3</c:v>
                </c:pt>
                <c:pt idx="4894">
                  <c:v>5.9462173564720942E-3</c:v>
                </c:pt>
                <c:pt idx="4895">
                  <c:v>5.9503481082170146E-3</c:v>
                </c:pt>
                <c:pt idx="4896">
                  <c:v>5.9544817294924857E-3</c:v>
                </c:pt>
                <c:pt idx="4897">
                  <c:v>5.9586182223785762E-3</c:v>
                </c:pt>
                <c:pt idx="4898">
                  <c:v>5.962757588826831E-3</c:v>
                </c:pt>
                <c:pt idx="4899">
                  <c:v>5.9668998307900543E-3</c:v>
                </c:pt>
                <c:pt idx="4900">
                  <c:v>5.9710449503526577E-3</c:v>
                </c:pt>
                <c:pt idx="4901">
                  <c:v>5.9751929494702514E-3</c:v>
                </c:pt>
                <c:pt idx="4902">
                  <c:v>5.9793438301432222E-3</c:v>
                </c:pt>
                <c:pt idx="4903">
                  <c:v>5.9834975943298084E-3</c:v>
                </c:pt>
                <c:pt idx="4904">
                  <c:v>5.9876542441202173E-3</c:v>
                </c:pt>
                <c:pt idx="4905">
                  <c:v>5.991813781475501E-3</c:v>
                </c:pt>
                <c:pt idx="4906">
                  <c:v>5.995976208357982E-3</c:v>
                </c:pt>
                <c:pt idx="4907">
                  <c:v>6.0001415268622271E-3</c:v>
                </c:pt>
                <c:pt idx="4908">
                  <c:v>6.0043097389533779E-3</c:v>
                </c:pt>
                <c:pt idx="4909">
                  <c:v>6.0084808465978501E-3</c:v>
                </c:pt>
                <c:pt idx="4910">
                  <c:v>6.0126548518945767E-3</c:v>
                </c:pt>
                <c:pt idx="4911">
                  <c:v>6.0168317568127993E-3</c:v>
                </c:pt>
                <c:pt idx="4912">
                  <c:v>6.0210115633230346E-3</c:v>
                </c:pt>
                <c:pt idx="4913">
                  <c:v>6.0251942735285923E-3</c:v>
                </c:pt>
                <c:pt idx="4914">
                  <c:v>6.029379889402821E-3</c:v>
                </c:pt>
                <c:pt idx="4915">
                  <c:v>6.0335684129203468E-3</c:v>
                </c:pt>
                <c:pt idx="4916">
                  <c:v>6.0377598461888666E-3</c:v>
                </c:pt>
                <c:pt idx="4917">
                  <c:v>6.0419541911858436E-3</c:v>
                </c:pt>
                <c:pt idx="4918">
                  <c:v>6.0461514499340133E-3</c:v>
                </c:pt>
                <c:pt idx="4919">
                  <c:v>6.0503516244134947E-3</c:v>
                </c:pt>
                <c:pt idx="4920">
                  <c:v>6.0545547167378489E-3</c:v>
                </c:pt>
                <c:pt idx="4921">
                  <c:v>6.0587607288900384E-3</c:v>
                </c:pt>
                <c:pt idx="4922">
                  <c:v>6.0629696628543119E-3</c:v>
                </c:pt>
                <c:pt idx="4923">
                  <c:v>6.0671815207486383E-3</c:v>
                </c:pt>
                <c:pt idx="4924">
                  <c:v>6.0713963045601147E-3</c:v>
                </c:pt>
                <c:pt idx="4925">
                  <c:v>6.0756140162771298E-3</c:v>
                </c:pt>
                <c:pt idx="4926">
                  <c:v>6.0798346580220675E-3</c:v>
                </c:pt>
                <c:pt idx="4927">
                  <c:v>6.0840582317861708E-3</c:v>
                </c:pt>
                <c:pt idx="4928">
                  <c:v>6.0882847395619735E-3</c:v>
                </c:pt>
                <c:pt idx="4929">
                  <c:v>6.0925141834762882E-3</c:v>
                </c:pt>
                <c:pt idx="4930">
                  <c:v>6.0967465655245084E-3</c:v>
                </c:pt>
                <c:pt idx="4931">
                  <c:v>6.1009818877033233E-3</c:v>
                </c:pt>
                <c:pt idx="4932">
                  <c:v>6.1052201521439812E-3</c:v>
                </c:pt>
                <c:pt idx="4933">
                  <c:v>6.1094613608460389E-3</c:v>
                </c:pt>
                <c:pt idx="4934">
                  <c:v>6.1137055158548307E-3</c:v>
                </c:pt>
                <c:pt idx="4935">
                  <c:v>6.1179526191726015E-3</c:v>
                </c:pt>
                <c:pt idx="4936">
                  <c:v>6.1222026729365261E-3</c:v>
                </c:pt>
                <c:pt idx="4937">
                  <c:v>6.1264556791517238E-3</c:v>
                </c:pt>
                <c:pt idx="4938">
                  <c:v>6.1307116398246122E-3</c:v>
                </c:pt>
                <c:pt idx="4939">
                  <c:v>6.1349705570968253E-3</c:v>
                </c:pt>
                <c:pt idx="4940">
                  <c:v>6.1392324329776621E-3</c:v>
                </c:pt>
                <c:pt idx="4941">
                  <c:v>6.143497269477727E-3</c:v>
                </c:pt>
                <c:pt idx="4942">
                  <c:v>6.1477650687431183E-3</c:v>
                </c:pt>
                <c:pt idx="4943">
                  <c:v>6.152035832787328E-3</c:v>
                </c:pt>
                <c:pt idx="4944">
                  <c:v>6.1563095636251505E-3</c:v>
                </c:pt>
                <c:pt idx="4945">
                  <c:v>6.1605862634071615E-3</c:v>
                </c:pt>
                <c:pt idx="4946">
                  <c:v>6.1648659341510511E-3</c:v>
                </c:pt>
                <c:pt idx="4947">
                  <c:v>6.1691485779207036E-3</c:v>
                </c:pt>
                <c:pt idx="4948">
                  <c:v>6.1734341967365196E-3</c:v>
                </c:pt>
                <c:pt idx="4949">
                  <c:v>6.177722792755057E-3</c:v>
                </c:pt>
                <c:pt idx="4950">
                  <c:v>6.1820143679996173E-3</c:v>
                </c:pt>
                <c:pt idx="4951">
                  <c:v>6.1863089244948138E-3</c:v>
                </c:pt>
                <c:pt idx="4952">
                  <c:v>6.1906064644017033E-3</c:v>
                </c:pt>
                <c:pt idx="4953">
                  <c:v>6.1949069897478054E-3</c:v>
                </c:pt>
                <c:pt idx="4954">
                  <c:v>6.1992105025619583E-3</c:v>
                </c:pt>
                <c:pt idx="4955">
                  <c:v>6.2035170050097231E-3</c:v>
                </c:pt>
                <c:pt idx="4956">
                  <c:v>6.2078264991228503E-3</c:v>
                </c:pt>
                <c:pt idx="4957">
                  <c:v>6.2121389869344065E-3</c:v>
                </c:pt>
                <c:pt idx="4958">
                  <c:v>6.2164544706144707E-3</c:v>
                </c:pt>
                <c:pt idx="4959">
                  <c:v>6.2207729521990291E-3</c:v>
                </c:pt>
                <c:pt idx="4960">
                  <c:v>6.2250944337253911E-3</c:v>
                </c:pt>
                <c:pt idx="4961">
                  <c:v>6.2294189173681593E-3</c:v>
                </c:pt>
                <c:pt idx="4962">
                  <c:v>6.2337464051675671E-3</c:v>
                </c:pt>
                <c:pt idx="4963">
                  <c:v>6.2380768992105588E-3</c:v>
                </c:pt>
                <c:pt idx="4964">
                  <c:v>6.2424104015401096E-3</c:v>
                </c:pt>
                <c:pt idx="4965">
                  <c:v>6.2467469143368728E-3</c:v>
                </c:pt>
                <c:pt idx="4966">
                  <c:v>6.2510864396467551E-3</c:v>
                </c:pt>
                <c:pt idx="4967">
                  <c:v>6.2554289795169931E-3</c:v>
                </c:pt>
                <c:pt idx="4968">
                  <c:v>6.2597745361327875E-3</c:v>
                </c:pt>
                <c:pt idx="4969">
                  <c:v>6.2641231115443128E-3</c:v>
                </c:pt>
                <c:pt idx="4970">
                  <c:v>6.2684747078030744E-3</c:v>
                </c:pt>
                <c:pt idx="4971">
                  <c:v>6.2728293270988295E-3</c:v>
                </c:pt>
                <c:pt idx="4972">
                  <c:v>6.2771869714860293E-3</c:v>
                </c:pt>
                <c:pt idx="4973">
                  <c:v>6.2815476430204574E-3</c:v>
                </c:pt>
                <c:pt idx="4974">
                  <c:v>6.2859113438964382E-3</c:v>
                </c:pt>
                <c:pt idx="4975">
                  <c:v>6.2902780761727069E-3</c:v>
                </c:pt>
                <c:pt idx="4976">
                  <c:v>6.2946478419093344E-3</c:v>
                </c:pt>
                <c:pt idx="4977">
                  <c:v>6.2990206433052214E-3</c:v>
                </c:pt>
                <c:pt idx="4978">
                  <c:v>6.3033964824233965E-3</c:v>
                </c:pt>
                <c:pt idx="4979">
                  <c:v>6.3077753613741223E-3</c:v>
                </c:pt>
                <c:pt idx="4980">
                  <c:v>6.3121572822232002E-3</c:v>
                </c:pt>
                <c:pt idx="4981">
                  <c:v>6.3165422471756459E-3</c:v>
                </c:pt>
                <c:pt idx="4982">
                  <c:v>6.3209302583002291E-3</c:v>
                </c:pt>
                <c:pt idx="4983">
                  <c:v>6.3253213176670568E-3</c:v>
                </c:pt>
                <c:pt idx="4984">
                  <c:v>6.329715427485747E-3</c:v>
                </c:pt>
                <c:pt idx="4985">
                  <c:v>6.33411258982938E-3</c:v>
                </c:pt>
                <c:pt idx="4986">
                  <c:v>6.3385128067723834E-3</c:v>
                </c:pt>
                <c:pt idx="4987">
                  <c:v>6.3429160805289807E-3</c:v>
                </c:pt>
                <c:pt idx="4988">
                  <c:v>6.347322413176577E-3</c:v>
                </c:pt>
                <c:pt idx="4989">
                  <c:v>6.3517318067939262E-3</c:v>
                </c:pt>
                <c:pt idx="4990">
                  <c:v>6.3561442635998696E-3</c:v>
                </c:pt>
                <c:pt idx="4991">
                  <c:v>6.3605597856761439E-3</c:v>
                </c:pt>
                <c:pt idx="4992">
                  <c:v>6.3649783751521501E-3</c:v>
                </c:pt>
                <c:pt idx="4993">
                  <c:v>6.3694000341124228E-3</c:v>
                </c:pt>
                <c:pt idx="4994">
                  <c:v>6.3738247647819758E-3</c:v>
                </c:pt>
                <c:pt idx="4995">
                  <c:v>6.3782525692483369E-3</c:v>
                </c:pt>
                <c:pt idx="4996">
                  <c:v>6.3826834496003883E-3</c:v>
                </c:pt>
                <c:pt idx="4997">
                  <c:v>6.3871174080677856E-3</c:v>
                </c:pt>
                <c:pt idx="4998">
                  <c:v>6.3915544467424102E-3</c:v>
                </c:pt>
                <c:pt idx="4999">
                  <c:v>6.3959945677175001E-3</c:v>
                </c:pt>
                <c:pt idx="5000">
                  <c:v>6.4004377732273599E-3</c:v>
                </c:pt>
                <c:pt idx="5001">
                  <c:v>6.4048840653682347E-3</c:v>
                </c:pt>
                <c:pt idx="5002">
                  <c:v>6.4093334462377279E-3</c:v>
                </c:pt>
                <c:pt idx="5003">
                  <c:v>6.4137859180748045E-3</c:v>
                </c:pt>
                <c:pt idx="5004">
                  <c:v>6.4182414829800794E-3</c:v>
                </c:pt>
                <c:pt idx="5005">
                  <c:v>6.4227001430555318E-3</c:v>
                </c:pt>
                <c:pt idx="5006">
                  <c:v>6.4271619005447957E-3</c:v>
                </c:pt>
                <c:pt idx="5007">
                  <c:v>6.4316267575528678E-3</c:v>
                </c:pt>
                <c:pt idx="5008">
                  <c:v>6.4360947162329383E-3</c:v>
                </c:pt>
                <c:pt idx="5009">
                  <c:v>6.4405657786928347E-3</c:v>
                </c:pt>
                <c:pt idx="5010">
                  <c:v>6.4450399471824302E-3</c:v>
                </c:pt>
                <c:pt idx="5011">
                  <c:v>6.4495172238125771E-3</c:v>
                </c:pt>
                <c:pt idx="5012">
                  <c:v>6.4539976106954972E-3</c:v>
                </c:pt>
                <c:pt idx="5013">
                  <c:v>6.4584811100857568E-3</c:v>
                </c:pt>
                <c:pt idx="5014">
                  <c:v>6.4629677240986109E-3</c:v>
                </c:pt>
                <c:pt idx="5015">
                  <c:v>6.467457454850686E-3</c:v>
                </c:pt>
                <c:pt idx="5016">
                  <c:v>6.4719503046012494E-3</c:v>
                </c:pt>
                <c:pt idx="5017">
                  <c:v>6.4764462754699692E-3</c:v>
                </c:pt>
                <c:pt idx="5018">
                  <c:v>6.480945369577884E-3</c:v>
                </c:pt>
                <c:pt idx="5019">
                  <c:v>6.4854475891889755E-3</c:v>
                </c:pt>
                <c:pt idx="5020">
                  <c:v>6.4899529364273291E-3</c:v>
                </c:pt>
                <c:pt idx="5021">
                  <c:v>6.4944614134184097E-3</c:v>
                </c:pt>
                <c:pt idx="5022">
                  <c:v>6.498973022430919E-3</c:v>
                </c:pt>
                <c:pt idx="5023">
                  <c:v>6.5034877655933731E-3</c:v>
                </c:pt>
                <c:pt idx="5024">
                  <c:v>6.5080056450830207E-3</c:v>
                </c:pt>
                <c:pt idx="5025">
                  <c:v>6.5125266630312395E-3</c:v>
                </c:pt>
                <c:pt idx="5026">
                  <c:v>6.5170508217130404E-3</c:v>
                </c:pt>
                <c:pt idx="5027">
                  <c:v>6.521578123262861E-3</c:v>
                </c:pt>
                <c:pt idx="5028">
                  <c:v>6.526108569816523E-3</c:v>
                </c:pt>
                <c:pt idx="5029">
                  <c:v>6.5306421636537838E-3</c:v>
                </c:pt>
                <c:pt idx="5030">
                  <c:v>6.5351789069135304E-3</c:v>
                </c:pt>
                <c:pt idx="5031">
                  <c:v>6.5397188017360403E-3</c:v>
                </c:pt>
                <c:pt idx="5032">
                  <c:v>6.544261850405823E-3</c:v>
                </c:pt>
                <c:pt idx="5033">
                  <c:v>6.5488080550662291E-3</c:v>
                </c:pt>
                <c:pt idx="5034">
                  <c:v>6.5533574178619977E-3</c:v>
                </c:pt>
                <c:pt idx="5035">
                  <c:v>6.5579099410824036E-3</c:v>
                </c:pt>
                <c:pt idx="5036">
                  <c:v>6.5624656268752669E-3</c:v>
                </c:pt>
                <c:pt idx="5037">
                  <c:v>6.567024477437582E-3</c:v>
                </c:pt>
                <c:pt idx="5038">
                  <c:v>6.5715864949200519E-3</c:v>
                </c:pt>
                <c:pt idx="5039">
                  <c:v>6.5761516816183222E-3</c:v>
                </c:pt>
                <c:pt idx="5040">
                  <c:v>6.5807200396861849E-3</c:v>
                </c:pt>
                <c:pt idx="5041">
                  <c:v>6.5852915712788325E-3</c:v>
                </c:pt>
                <c:pt idx="5042">
                  <c:v>6.589866278696694E-3</c:v>
                </c:pt>
                <c:pt idx="5043">
                  <c:v>6.594444164098056E-3</c:v>
                </c:pt>
                <c:pt idx="5044">
                  <c:v>6.5990252296426041E-3</c:v>
                </c:pt>
                <c:pt idx="5045">
                  <c:v>6.6036094776355655E-3</c:v>
                </c:pt>
                <c:pt idx="5046">
                  <c:v>6.6081969102397276E-3</c:v>
                </c:pt>
                <c:pt idx="5047">
                  <c:v>6.6127875296192809E-3</c:v>
                </c:pt>
                <c:pt idx="5048">
                  <c:v>6.6173813380842588E-3</c:v>
                </c:pt>
                <c:pt idx="5049">
                  <c:v>6.6219783378019606E-3</c:v>
                </c:pt>
                <c:pt idx="5050">
                  <c:v>6.626578530941089E-3</c:v>
                </c:pt>
                <c:pt idx="5051">
                  <c:v>6.6311819198164963E-3</c:v>
                </c:pt>
                <c:pt idx="5052">
                  <c:v>6.6357885066000008E-3</c:v>
                </c:pt>
                <c:pt idx="5053">
                  <c:v>6.6403982935131422E-3</c:v>
                </c:pt>
                <c:pt idx="5054">
                  <c:v>6.6450112827306567E-3</c:v>
                </c:pt>
                <c:pt idx="5055">
                  <c:v>6.6496274765738368E-3</c:v>
                </c:pt>
                <c:pt idx="5056">
                  <c:v>6.6542468772205409E-3</c:v>
                </c:pt>
                <c:pt idx="5057">
                  <c:v>6.658869486850039E-3</c:v>
                </c:pt>
                <c:pt idx="5058">
                  <c:v>6.6634953077884659E-3</c:v>
                </c:pt>
                <c:pt idx="5059">
                  <c:v>6.6681243422182209E-3</c:v>
                </c:pt>
                <c:pt idx="5060">
                  <c:v>6.6727565923231204E-3</c:v>
                </c:pt>
                <c:pt idx="5061">
                  <c:v>6.6773920604341489E-3</c:v>
                </c:pt>
                <c:pt idx="5062">
                  <c:v>6.6820307487382574E-3</c:v>
                </c:pt>
                <c:pt idx="5063">
                  <c:v>6.686672659423817E-3</c:v>
                </c:pt>
                <c:pt idx="5064">
                  <c:v>6.6913177948266737E-3</c:v>
                </c:pt>
                <c:pt idx="5065">
                  <c:v>6.6959661571383399E-3</c:v>
                </c:pt>
                <c:pt idx="5066">
                  <c:v>6.7006177485517491E-3</c:v>
                </c:pt>
                <c:pt idx="5067">
                  <c:v>6.7052725714076182E-3</c:v>
                </c:pt>
                <c:pt idx="5068">
                  <c:v>6.7099306279020318E-3</c:v>
                </c:pt>
                <c:pt idx="5069">
                  <c:v>6.7145919202813518E-3</c:v>
                </c:pt>
                <c:pt idx="5070">
                  <c:v>6.7192564507446116E-3</c:v>
                </c:pt>
                <c:pt idx="5071">
                  <c:v>6.7239242216390396E-3</c:v>
                </c:pt>
                <c:pt idx="5072">
                  <c:v>6.7285952351668274E-3</c:v>
                </c:pt>
                <c:pt idx="5073">
                  <c:v>6.7332694935315959E-3</c:v>
                </c:pt>
                <c:pt idx="5074">
                  <c:v>6.737946999085467E-3</c:v>
                </c:pt>
                <c:pt idx="5075">
                  <c:v>6.7426277540352268E-3</c:v>
                </c:pt>
                <c:pt idx="5076">
                  <c:v>6.7473117605890906E-3</c:v>
                </c:pt>
                <c:pt idx="5077">
                  <c:v>6.7519990211040862E-3</c:v>
                </c:pt>
                <c:pt idx="5078">
                  <c:v>6.7566895377916027E-3</c:v>
                </c:pt>
                <c:pt idx="5079">
                  <c:v>6.7613833128644584E-3</c:v>
                </c:pt>
                <c:pt idx="5080">
                  <c:v>6.7660803486845993E-3</c:v>
                </c:pt>
                <c:pt idx="5081">
                  <c:v>6.7707806474680233E-3</c:v>
                </c:pt>
                <c:pt idx="5082">
                  <c:v>6.7754842114814643E-3</c:v>
                </c:pt>
                <c:pt idx="5083">
                  <c:v>6.780191042943899E-3</c:v>
                </c:pt>
                <c:pt idx="5084">
                  <c:v>6.7849011442238415E-3</c:v>
                </c:pt>
                <c:pt idx="5085">
                  <c:v>6.7896145175434545E-3</c:v>
                </c:pt>
                <c:pt idx="5086">
                  <c:v>6.7943311651263421E-3</c:v>
                </c:pt>
                <c:pt idx="5087">
                  <c:v>6.7990510893459581E-3</c:v>
                </c:pt>
                <c:pt idx="5088">
                  <c:v>6.8037742924291003E-3</c:v>
                </c:pt>
                <c:pt idx="5089">
                  <c:v>6.8085007766040088E-3</c:v>
                </c:pt>
                <c:pt idx="5090">
                  <c:v>6.8132305442490876E-3</c:v>
                </c:pt>
                <c:pt idx="5091">
                  <c:v>6.8179635975957791E-3</c:v>
                </c:pt>
                <c:pt idx="5092">
                  <c:v>6.8226999388769699E-3</c:v>
                </c:pt>
                <c:pt idx="5093">
                  <c:v>6.8274395704760252E-3</c:v>
                </c:pt>
                <c:pt idx="5094">
                  <c:v>6.8321824946290391E-3</c:v>
                </c:pt>
                <c:pt idx="5095">
                  <c:v>6.8369287135735569E-3</c:v>
                </c:pt>
                <c:pt idx="5096">
                  <c:v>6.8416782296979129E-3</c:v>
                </c:pt>
                <c:pt idx="5097">
                  <c:v>6.8464310452428659E-3</c:v>
                </c:pt>
                <c:pt idx="5098">
                  <c:v>6.8511871625004757E-3</c:v>
                </c:pt>
                <c:pt idx="5099">
                  <c:v>6.8559465837145115E-3</c:v>
                </c:pt>
                <c:pt idx="5100">
                  <c:v>6.8607093112799502E-3</c:v>
                </c:pt>
                <c:pt idx="5101">
                  <c:v>6.865475347443784E-3</c:v>
                </c:pt>
                <c:pt idx="5102">
                  <c:v>6.8702446944544611E-3</c:v>
                </c:pt>
                <c:pt idx="5103">
                  <c:v>6.875017354711954E-3</c:v>
                </c:pt>
                <c:pt idx="5104">
                  <c:v>6.8797933304679398E-3</c:v>
                </c:pt>
                <c:pt idx="5105">
                  <c:v>6.8845726239755572E-3</c:v>
                </c:pt>
                <c:pt idx="5106">
                  <c:v>6.8893552376397826E-3</c:v>
                </c:pt>
                <c:pt idx="5107">
                  <c:v>6.8941411737169908E-3</c:v>
                </c:pt>
                <c:pt idx="5108">
                  <c:v>6.8989304344650162E-3</c:v>
                </c:pt>
                <c:pt idx="5109">
                  <c:v>6.9037230222938539E-3</c:v>
                </c:pt>
                <c:pt idx="5110">
                  <c:v>6.9085189394645823E-3</c:v>
                </c:pt>
                <c:pt idx="5111">
                  <c:v>6.9133181882397466E-3</c:v>
                </c:pt>
                <c:pt idx="5112">
                  <c:v>6.9181207710343664E-3</c:v>
                </c:pt>
                <c:pt idx="5113">
                  <c:v>6.922926690114236E-3</c:v>
                </c:pt>
                <c:pt idx="5114">
                  <c:v>6.9277359477970249E-3</c:v>
                </c:pt>
                <c:pt idx="5115">
                  <c:v>6.9325485463515718E-3</c:v>
                </c:pt>
                <c:pt idx="5116">
                  <c:v>6.9373644881996141E-3</c:v>
                </c:pt>
                <c:pt idx="5117">
                  <c:v>6.9421837756132483E-3</c:v>
                </c:pt>
                <c:pt idx="5118">
                  <c:v>6.9470064108660455E-3</c:v>
                </c:pt>
                <c:pt idx="5119">
                  <c:v>6.9518323963847928E-3</c:v>
                </c:pt>
                <c:pt idx="5120">
                  <c:v>6.9566617344463269E-3</c:v>
                </c:pt>
                <c:pt idx="5121">
                  <c:v>6.9614944273289582E-3</c:v>
                </c:pt>
                <c:pt idx="5122">
                  <c:v>6.9663304774645355E-3</c:v>
                </c:pt>
                <c:pt idx="5123">
                  <c:v>6.9711698871346445E-3</c:v>
                </c:pt>
                <c:pt idx="5124">
                  <c:v>6.9760126586223478E-3</c:v>
                </c:pt>
                <c:pt idx="5125">
                  <c:v>6.980858794364565E-3</c:v>
                </c:pt>
                <c:pt idx="5126">
                  <c:v>6.9857082966476389E-3</c:v>
                </c:pt>
                <c:pt idx="5127">
                  <c:v>6.9905611678102572E-3</c:v>
                </c:pt>
                <c:pt idx="5128">
                  <c:v>6.9954174101418331E-3</c:v>
                </c:pt>
                <c:pt idx="5129">
                  <c:v>7.0002770260860674E-3</c:v>
                </c:pt>
                <c:pt idx="5130">
                  <c:v>7.0051400179356599E-3</c:v>
                </c:pt>
                <c:pt idx="5131">
                  <c:v>7.0100063879848006E-3</c:v>
                </c:pt>
                <c:pt idx="5132">
                  <c:v>7.014876138682285E-3</c:v>
                </c:pt>
                <c:pt idx="5133">
                  <c:v>7.0197492723255957E-3</c:v>
                </c:pt>
                <c:pt idx="5134">
                  <c:v>7.0246257912137062E-3</c:v>
                </c:pt>
                <c:pt idx="5135">
                  <c:v>7.0295056978005198E-3</c:v>
                </c:pt>
                <c:pt idx="5136">
                  <c:v>7.0343889943883095E-3</c:v>
                </c:pt>
                <c:pt idx="5137">
                  <c:v>7.0392756832808445E-3</c:v>
                </c:pt>
                <c:pt idx="5138">
                  <c:v>7.0441657669371438E-3</c:v>
                </c:pt>
                <c:pt idx="5139">
                  <c:v>7.0490592476642848E-3</c:v>
                </c:pt>
                <c:pt idx="5140">
                  <c:v>7.0539561277708383E-3</c:v>
                </c:pt>
                <c:pt idx="5141">
                  <c:v>7.0588564097209539E-3</c:v>
                </c:pt>
                <c:pt idx="5142">
                  <c:v>7.0637600958265183E-3</c:v>
                </c:pt>
                <c:pt idx="5143">
                  <c:v>7.0686671884523499E-3</c:v>
                </c:pt>
                <c:pt idx="5144">
                  <c:v>7.0735776899134416E-3</c:v>
                </c:pt>
                <c:pt idx="5145">
                  <c:v>7.0784916026807978E-3</c:v>
                </c:pt>
                <c:pt idx="5146">
                  <c:v>7.0834089290727357E-3</c:v>
                </c:pt>
                <c:pt idx="5147">
                  <c:v>7.0883296714090768E-3</c:v>
                </c:pt>
                <c:pt idx="5148">
                  <c:v>7.0932538321659784E-3</c:v>
                </c:pt>
                <c:pt idx="5149">
                  <c:v>7.0981814136665926E-3</c:v>
                </c:pt>
                <c:pt idx="5150">
                  <c:v>7.1031124182355798E-3</c:v>
                </c:pt>
                <c:pt idx="5151">
                  <c:v>7.1080468483542599E-3</c:v>
                </c:pt>
                <c:pt idx="5152">
                  <c:v>7.1129847063506309E-3</c:v>
                </c:pt>
                <c:pt idx="5153">
                  <c:v>7.1179259945542009E-3</c:v>
                </c:pt>
                <c:pt idx="5154">
                  <c:v>7.1228707154514645E-3</c:v>
                </c:pt>
                <c:pt idx="5155">
                  <c:v>7.1278188713752751E-3</c:v>
                </c:pt>
                <c:pt idx="5156">
                  <c:v>7.1327704646599989E-3</c:v>
                </c:pt>
                <c:pt idx="5157">
                  <c:v>7.1377254977973165E-3</c:v>
                </c:pt>
                <c:pt idx="5158">
                  <c:v>7.1426839731249464E-3</c:v>
                </c:pt>
                <c:pt idx="5159">
                  <c:v>7.1476458930341286E-3</c:v>
                </c:pt>
                <c:pt idx="5160">
                  <c:v>7.1526112598657215E-3</c:v>
                </c:pt>
                <c:pt idx="5161">
                  <c:v>7.1575800761183384E-3</c:v>
                </c:pt>
                <c:pt idx="5162">
                  <c:v>7.1625523441361987E-3</c:v>
                </c:pt>
                <c:pt idx="5163">
                  <c:v>7.1675280662650449E-3</c:v>
                </c:pt>
                <c:pt idx="5164">
                  <c:v>7.1725072450086989E-3</c:v>
                </c:pt>
                <c:pt idx="5165">
                  <c:v>7.1774898827162703E-3</c:v>
                </c:pt>
                <c:pt idx="5166">
                  <c:v>7.1824759817383935E-3</c:v>
                </c:pt>
                <c:pt idx="5167">
                  <c:v>7.187465544584111E-3</c:v>
                </c:pt>
                <c:pt idx="5168">
                  <c:v>7.1924585736074338E-3</c:v>
                </c:pt>
                <c:pt idx="5169">
                  <c:v>7.1974550711638953E-3</c:v>
                </c:pt>
                <c:pt idx="5170">
                  <c:v>7.2024550397677741E-3</c:v>
                </c:pt>
                <c:pt idx="5171">
                  <c:v>7.2074584817779872E-3</c:v>
                </c:pt>
                <c:pt idx="5172">
                  <c:v>7.2124653996074612E-3</c:v>
                </c:pt>
                <c:pt idx="5173">
                  <c:v>7.2174757956182832E-3</c:v>
                </c:pt>
                <c:pt idx="5174">
                  <c:v>7.2224896723317236E-3</c:v>
                </c:pt>
                <c:pt idx="5175">
                  <c:v>7.2275070321132628E-3</c:v>
                </c:pt>
                <c:pt idx="5176">
                  <c:v>7.2325278773299152E-3</c:v>
                </c:pt>
                <c:pt idx="5177">
                  <c:v>7.2375522105082085E-3</c:v>
                </c:pt>
                <c:pt idx="5178">
                  <c:v>7.2425800340185564E-3</c:v>
                </c:pt>
                <c:pt idx="5179">
                  <c:v>7.2476113502329097E-3</c:v>
                </c:pt>
                <c:pt idx="5180">
                  <c:v>7.2526461616830651E-3</c:v>
                </c:pt>
                <c:pt idx="5181">
                  <c:v>7.2576844707443805E-3</c:v>
                </c:pt>
                <c:pt idx="5182">
                  <c:v>7.2627262797937521E-3</c:v>
                </c:pt>
                <c:pt idx="5183">
                  <c:v>7.2677715913682592E-3</c:v>
                </c:pt>
                <c:pt idx="5184">
                  <c:v>7.2728204078482102E-3</c:v>
                </c:pt>
                <c:pt idx="5185">
                  <c:v>7.2778727316154604E-3</c:v>
                </c:pt>
                <c:pt idx="5186">
                  <c:v>7.2829285652123788E-3</c:v>
                </c:pt>
                <c:pt idx="5187">
                  <c:v>7.2879879110242397E-3</c:v>
                </c:pt>
                <c:pt idx="5188">
                  <c:v>7.293050771490929E-3</c:v>
                </c:pt>
                <c:pt idx="5189">
                  <c:v>7.2981171490009251E-3</c:v>
                </c:pt>
                <c:pt idx="5190">
                  <c:v>7.3031870461036704E-3</c:v>
                </c:pt>
                <c:pt idx="5191">
                  <c:v>7.3082604651910736E-3</c:v>
                </c:pt>
                <c:pt idx="5192">
                  <c:v>7.313337408656596E-3</c:v>
                </c:pt>
                <c:pt idx="5193">
                  <c:v>7.3184178790549944E-3</c:v>
                </c:pt>
                <c:pt idx="5194">
                  <c:v>7.3235018787831683E-3</c:v>
                </c:pt>
                <c:pt idx="5195">
                  <c:v>7.3285894102395679E-3</c:v>
                </c:pt>
                <c:pt idx="5196">
                  <c:v>7.333680475984281E-3</c:v>
                </c:pt>
                <c:pt idx="5197">
                  <c:v>7.3387750784192039E-3</c:v>
                </c:pt>
                <c:pt idx="5198">
                  <c:v>7.3438732199477899E-3</c:v>
                </c:pt>
                <c:pt idx="5199">
                  <c:v>7.3489749031354652E-3</c:v>
                </c:pt>
                <c:pt idx="5200">
                  <c:v>7.3540801303891351E-3</c:v>
                </c:pt>
                <c:pt idx="5201">
                  <c:v>7.3591889041172654E-3</c:v>
                </c:pt>
                <c:pt idx="5202">
                  <c:v>7.3643012268906323E-3</c:v>
                </c:pt>
                <c:pt idx="5203">
                  <c:v>7.3694171011211614E-3</c:v>
                </c:pt>
                <c:pt idx="5204">
                  <c:v>7.3745365292759981E-3</c:v>
                </c:pt>
                <c:pt idx="5205">
                  <c:v>7.3796595137703095E-3</c:v>
                </c:pt>
                <c:pt idx="5206">
                  <c:v>7.3847860571820212E-3</c:v>
                </c:pt>
                <c:pt idx="5207">
                  <c:v>7.3899161619297672E-3</c:v>
                </c:pt>
                <c:pt idx="5208">
                  <c:v>7.395049830433752E-3</c:v>
                </c:pt>
                <c:pt idx="5209">
                  <c:v>7.4001870652772766E-3</c:v>
                </c:pt>
                <c:pt idx="5210">
                  <c:v>7.40532786888402E-3</c:v>
                </c:pt>
                <c:pt idx="5211">
                  <c:v>7.4104722436792326E-3</c:v>
                </c:pt>
                <c:pt idx="5212">
                  <c:v>7.4156201922516048E-3</c:v>
                </c:pt>
                <c:pt idx="5213">
                  <c:v>7.4207717170298691E-3</c:v>
                </c:pt>
                <c:pt idx="5214">
                  <c:v>7.4259268204443342E-3</c:v>
                </c:pt>
                <c:pt idx="5215">
                  <c:v>7.4310855050890882E-3</c:v>
                </c:pt>
                <c:pt idx="5216">
                  <c:v>7.4362477733979299E-3</c:v>
                </c:pt>
                <c:pt idx="5217">
                  <c:v>7.4414136278603792E-3</c:v>
                </c:pt>
                <c:pt idx="5218">
                  <c:v>7.4465830709135039E-3</c:v>
                </c:pt>
                <c:pt idx="5219">
                  <c:v>7.4517561051586096E-3</c:v>
                </c:pt>
                <c:pt idx="5220">
                  <c:v>7.4569327330362648E-3</c:v>
                </c:pt>
                <c:pt idx="5221">
                  <c:v>7.4621129569886185E-3</c:v>
                </c:pt>
                <c:pt idx="5222">
                  <c:v>7.4672967796224022E-3</c:v>
                </c:pt>
                <c:pt idx="5223">
                  <c:v>7.4724842033832726E-3</c:v>
                </c:pt>
                <c:pt idx="5224">
                  <c:v>7.4776752307184743E-3</c:v>
                </c:pt>
                <c:pt idx="5225">
                  <c:v>7.4828698642401738E-3</c:v>
                </c:pt>
                <c:pt idx="5226">
                  <c:v>7.4880681063991287E-3</c:v>
                </c:pt>
                <c:pt idx="5227">
                  <c:v>7.493269959647688E-3</c:v>
                </c:pt>
                <c:pt idx="5228">
                  <c:v>7.4984754266034636E-3</c:v>
                </c:pt>
                <c:pt idx="5229">
                  <c:v>7.503684509722326E-3</c:v>
                </c:pt>
                <c:pt idx="5230">
                  <c:v>7.5088972114617375E-3</c:v>
                </c:pt>
                <c:pt idx="5231">
                  <c:v>7.5141135344447699E-3</c:v>
                </c:pt>
                <c:pt idx="5232">
                  <c:v>7.5193334811324165E-3</c:v>
                </c:pt>
                <c:pt idx="5233">
                  <c:v>7.5245570540420107E-3</c:v>
                </c:pt>
                <c:pt idx="5234">
                  <c:v>7.5297842556378515E-3</c:v>
                </c:pt>
                <c:pt idx="5235">
                  <c:v>7.5350150885503077E-3</c:v>
                </c:pt>
                <c:pt idx="5236">
                  <c:v>7.540249555247216E-3</c:v>
                </c:pt>
                <c:pt idx="5237">
                  <c:v>7.5454876581980135E-3</c:v>
                </c:pt>
                <c:pt idx="5238">
                  <c:v>7.550729400038556E-3</c:v>
                </c:pt>
                <c:pt idx="5239">
                  <c:v>7.5559747832418265E-3</c:v>
                </c:pt>
                <c:pt idx="5240">
                  <c:v>7.5612238102824112E-3</c:v>
                </c:pt>
                <c:pt idx="5241">
                  <c:v>7.5664764838016636E-3</c:v>
                </c:pt>
                <c:pt idx="5242">
                  <c:v>7.5717328062777237E-3</c:v>
                </c:pt>
                <c:pt idx="5243">
                  <c:v>7.5769927801903406E-3</c:v>
                </c:pt>
                <c:pt idx="5244">
                  <c:v>7.5822564081863726E-3</c:v>
                </c:pt>
                <c:pt idx="5245">
                  <c:v>7.5875236927491312E-3</c:v>
                </c:pt>
                <c:pt idx="5246">
                  <c:v>7.5927946363635347E-3</c:v>
                </c:pt>
                <c:pt idx="5247">
                  <c:v>7.5980692416819633E-3</c:v>
                </c:pt>
                <c:pt idx="5248">
                  <c:v>7.6033475111929065E-3</c:v>
                </c:pt>
                <c:pt idx="5249">
                  <c:v>7.6086294474418245E-3</c:v>
                </c:pt>
                <c:pt idx="5250">
                  <c:v>7.6139150529205505E-3</c:v>
                </c:pt>
                <c:pt idx="5251">
                  <c:v>7.6192043302888415E-3</c:v>
                </c:pt>
                <c:pt idx="5252">
                  <c:v>7.6244972820421093E-3</c:v>
                </c:pt>
                <c:pt idx="5253">
                  <c:v>7.6297939106773809E-3</c:v>
                </c:pt>
                <c:pt idx="5254">
                  <c:v>7.6350942188599617E-3</c:v>
                </c:pt>
                <c:pt idx="5255">
                  <c:v>7.6403982090904668E-3</c:v>
                </c:pt>
                <c:pt idx="5256">
                  <c:v>7.6457058838711326E-3</c:v>
                </c:pt>
                <c:pt idx="5257">
                  <c:v>7.6510172458728216E-3</c:v>
                </c:pt>
                <c:pt idx="5258">
                  <c:v>7.6563322976013638E-3</c:v>
                </c:pt>
                <c:pt idx="5259">
                  <c:v>7.6616510415642141E-3</c:v>
                </c:pt>
                <c:pt idx="5260">
                  <c:v>7.6669734804378064E-3</c:v>
                </c:pt>
                <c:pt idx="5261">
                  <c:v>7.6722996167331954E-3</c:v>
                </c:pt>
                <c:pt idx="5262">
                  <c:v>7.6776294530189271E-3</c:v>
                </c:pt>
                <c:pt idx="5263">
                  <c:v>7.6829629918094312E-3</c:v>
                </c:pt>
                <c:pt idx="5264">
                  <c:v>7.688300235788586E-3</c:v>
                </c:pt>
                <c:pt idx="5265">
                  <c:v>7.693641187474432E-3</c:v>
                </c:pt>
                <c:pt idx="5266">
                  <c:v>7.698985849386642E-3</c:v>
                </c:pt>
                <c:pt idx="5267">
                  <c:v>7.704334224214693E-3</c:v>
                </c:pt>
                <c:pt idx="5268">
                  <c:v>7.7096863144818758E-3</c:v>
                </c:pt>
                <c:pt idx="5269">
                  <c:v>7.7150421227131175E-3</c:v>
                </c:pt>
                <c:pt idx="5270">
                  <c:v>7.7204016516035047E-3</c:v>
                </c:pt>
                <c:pt idx="5271">
                  <c:v>7.7257649036815909E-3</c:v>
                </c:pt>
                <c:pt idx="5272">
                  <c:v>7.7311318814775685E-3</c:v>
                </c:pt>
                <c:pt idx="5273">
                  <c:v>7.7365025876921451E-3</c:v>
                </c:pt>
                <c:pt idx="5274">
                  <c:v>7.7418770248591463E-3</c:v>
                </c:pt>
                <c:pt idx="5275">
                  <c:v>7.7472551955140431E-3</c:v>
                </c:pt>
                <c:pt idx="5276">
                  <c:v>7.7526371023631732E-3</c:v>
                </c:pt>
                <c:pt idx="5277">
                  <c:v>7.7580227479456488E-3</c:v>
                </c:pt>
                <c:pt idx="5278">
                  <c:v>7.7634121348587135E-3</c:v>
                </c:pt>
                <c:pt idx="5279">
                  <c:v>7.7688052656448908E-3</c:v>
                </c:pt>
                <c:pt idx="5280">
                  <c:v>7.7742021430180471E-3</c:v>
                </c:pt>
                <c:pt idx="5281">
                  <c:v>7.7796027695243557E-3</c:v>
                </c:pt>
                <c:pt idx="5282">
                  <c:v>7.7850071477116433E-3</c:v>
                </c:pt>
                <c:pt idx="5283">
                  <c:v>7.7904152802994349E-3</c:v>
                </c:pt>
                <c:pt idx="5284">
                  <c:v>7.7958271698392156E-3</c:v>
                </c:pt>
                <c:pt idx="5285">
                  <c:v>7.8012428188841236E-3</c:v>
                </c:pt>
                <c:pt idx="5286">
                  <c:v>7.8066622301593575E-3</c:v>
                </c:pt>
                <c:pt idx="5287">
                  <c:v>7.8120854062217219E-3</c:v>
                </c:pt>
                <c:pt idx="5288">
                  <c:v>7.8175123496296815E-3</c:v>
                </c:pt>
                <c:pt idx="5289">
                  <c:v>7.8229430631141152E-3</c:v>
                </c:pt>
                <c:pt idx="5290">
                  <c:v>7.8283775492371636E-3</c:v>
                </c:pt>
                <c:pt idx="5291">
                  <c:v>7.8338158105626231E-3</c:v>
                </c:pt>
                <c:pt idx="5292">
                  <c:v>7.8392578498270721E-3</c:v>
                </c:pt>
                <c:pt idx="5293">
                  <c:v>7.8447036695979914E-3</c:v>
                </c:pt>
                <c:pt idx="5294">
                  <c:v>7.8501532725016431E-3</c:v>
                </c:pt>
                <c:pt idx="5295">
                  <c:v>7.8556066611089586E-3</c:v>
                </c:pt>
                <c:pt idx="5296">
                  <c:v>7.8610638381641281E-3</c:v>
                </c:pt>
                <c:pt idx="5297">
                  <c:v>7.8665248062417727E-3</c:v>
                </c:pt>
                <c:pt idx="5298">
                  <c:v>7.8719895679181841E-3</c:v>
                </c:pt>
                <c:pt idx="5299">
                  <c:v>7.877458125943277E-3</c:v>
                </c:pt>
                <c:pt idx="5300">
                  <c:v>7.8829304828970399E-3</c:v>
                </c:pt>
                <c:pt idx="5301">
                  <c:v>7.8884066413611401E-3</c:v>
                </c:pt>
                <c:pt idx="5302">
                  <c:v>7.8938866040912242E-3</c:v>
                </c:pt>
                <c:pt idx="5303">
                  <c:v>7.899370373672665E-3</c:v>
                </c:pt>
                <c:pt idx="5304">
                  <c:v>7.9048579526925112E-3</c:v>
                </c:pt>
                <c:pt idx="5305">
                  <c:v>7.9103493439121562E-3</c:v>
                </c:pt>
                <c:pt idx="5306">
                  <c:v>7.9158445499223663E-3</c:v>
                </c:pt>
                <c:pt idx="5307">
                  <c:v>7.9213435733732195E-3</c:v>
                </c:pt>
                <c:pt idx="5308">
                  <c:v>7.9268464168589636E-3</c:v>
                </c:pt>
                <c:pt idx="5309">
                  <c:v>7.9323530831486699E-3</c:v>
                </c:pt>
                <c:pt idx="5310">
                  <c:v>7.9378635748403124E-3</c:v>
                </c:pt>
                <c:pt idx="5311">
                  <c:v>7.9433778945335477E-3</c:v>
                </c:pt>
                <c:pt idx="5312">
                  <c:v>7.9488960450032238E-3</c:v>
                </c:pt>
                <c:pt idx="5313">
                  <c:v>7.9544180288527288E-3</c:v>
                </c:pt>
                <c:pt idx="5314">
                  <c:v>7.959943848687142E-3</c:v>
                </c:pt>
                <c:pt idx="5315">
                  <c:v>7.9654735072871002E-3</c:v>
                </c:pt>
                <c:pt idx="5316">
                  <c:v>7.9710070072614211E-3</c:v>
                </c:pt>
                <c:pt idx="5317">
                  <c:v>7.9765443512206154E-3</c:v>
                </c:pt>
                <c:pt idx="5318">
                  <c:v>7.9820855419511193E-3</c:v>
                </c:pt>
                <c:pt idx="5319">
                  <c:v>7.9876305820671904E-3</c:v>
                </c:pt>
                <c:pt idx="5320">
                  <c:v>7.9931794741847847E-3</c:v>
                </c:pt>
                <c:pt idx="5321">
                  <c:v>7.9987322210961498E-3</c:v>
                </c:pt>
                <c:pt idx="5322">
                  <c:v>8.0042888254209955E-3</c:v>
                </c:pt>
                <c:pt idx="5323">
                  <c:v>8.0098492898390116E-3</c:v>
                </c:pt>
                <c:pt idx="5324">
                  <c:v>8.0154136169734314E-3</c:v>
                </c:pt>
                <c:pt idx="5325">
                  <c:v>8.0209818096242651E-3</c:v>
                </c:pt>
                <c:pt idx="5326">
                  <c:v>8.0265538704185155E-3</c:v>
                </c:pt>
                <c:pt idx="5327">
                  <c:v>8.0321298019848802E-3</c:v>
                </c:pt>
                <c:pt idx="5328">
                  <c:v>8.0377096071292155E-3</c:v>
                </c:pt>
                <c:pt idx="5329">
                  <c:v>8.0432932884839971E-3</c:v>
                </c:pt>
                <c:pt idx="5330">
                  <c:v>8.0488808486834113E-3</c:v>
                </c:pt>
                <c:pt idx="5331">
                  <c:v>8.0544722905391587E-3</c:v>
                </c:pt>
                <c:pt idx="5332">
                  <c:v>8.0600676166892107E-3</c:v>
                </c:pt>
                <c:pt idx="5333">
                  <c:v>8.065666829773244E-3</c:v>
                </c:pt>
                <c:pt idx="5334">
                  <c:v>8.0712699326088259E-3</c:v>
                </c:pt>
                <c:pt idx="5335">
                  <c:v>8.0768769278394253E-3</c:v>
                </c:pt>
                <c:pt idx="5336">
                  <c:v>8.0824878181102264E-3</c:v>
                </c:pt>
                <c:pt idx="5337">
                  <c:v>8.0881026062446723E-3</c:v>
                </c:pt>
                <c:pt idx="5338">
                  <c:v>8.0937212948917463E-3</c:v>
                </c:pt>
                <c:pt idx="5339">
                  <c:v>8.0993438867610762E-3</c:v>
                </c:pt>
                <c:pt idx="5340">
                  <c:v>8.1049703845052067E-3</c:v>
                </c:pt>
                <c:pt idx="5341">
                  <c:v>8.1106007909554322E-3</c:v>
                </c:pt>
                <c:pt idx="5342">
                  <c:v>8.1162351087681051E-3</c:v>
                </c:pt>
                <c:pt idx="5343">
                  <c:v>8.1218733406012971E-3</c:v>
                </c:pt>
                <c:pt idx="5344">
                  <c:v>8.127515489292211E-3</c:v>
                </c:pt>
                <c:pt idx="5345">
                  <c:v>8.1331615575027383E-3</c:v>
                </c:pt>
                <c:pt idx="5346">
                  <c:v>8.1388115478964948E-3</c:v>
                </c:pt>
                <c:pt idx="5347">
                  <c:v>8.1444654633166004E-3</c:v>
                </c:pt>
                <c:pt idx="5348">
                  <c:v>8.150123306430496E-3</c:v>
                </c:pt>
                <c:pt idx="5349">
                  <c:v>8.155785079907352E-3</c:v>
                </c:pt>
                <c:pt idx="5350">
                  <c:v>8.1614507865962194E-3</c:v>
                </c:pt>
                <c:pt idx="5351">
                  <c:v>8.1671204291701022E-3</c:v>
                </c:pt>
                <c:pt idx="5352">
                  <c:v>8.1727940103632039E-3</c:v>
                </c:pt>
                <c:pt idx="5353">
                  <c:v>8.178471532852118E-3</c:v>
                </c:pt>
                <c:pt idx="5354">
                  <c:v>8.1841529994938211E-3</c:v>
                </c:pt>
                <c:pt idx="5355">
                  <c:v>8.1898384129687526E-3</c:v>
                </c:pt>
                <c:pt idx="5356">
                  <c:v>8.1955277759590897E-3</c:v>
                </c:pt>
                <c:pt idx="5357">
                  <c:v>8.2012210913277664E-3</c:v>
                </c:pt>
                <c:pt idx="5358">
                  <c:v>8.2069183617608094E-3</c:v>
                </c:pt>
                <c:pt idx="5359">
                  <c:v>8.212619589945994E-3</c:v>
                </c:pt>
                <c:pt idx="5360">
                  <c:v>8.2183247787522215E-3</c:v>
                </c:pt>
                <c:pt idx="5361">
                  <c:v>8.2240339308711236E-3</c:v>
                </c:pt>
                <c:pt idx="5362">
                  <c:v>8.2297470489960771E-3</c:v>
                </c:pt>
                <c:pt idx="5363">
                  <c:v>8.2354641360019697E-3</c:v>
                </c:pt>
                <c:pt idx="5364">
                  <c:v>8.2411851945860433E-3</c:v>
                </c:pt>
                <c:pt idx="5365">
                  <c:v>8.2469102274472968E-3</c:v>
                </c:pt>
                <c:pt idx="5366">
                  <c:v>8.252639237466608E-3</c:v>
                </c:pt>
                <c:pt idx="5367">
                  <c:v>8.2583722273468479E-3</c:v>
                </c:pt>
                <c:pt idx="5368">
                  <c:v>8.2641091998527701E-3</c:v>
                </c:pt>
                <c:pt idx="5369">
                  <c:v>8.2698501576908747E-3</c:v>
                </c:pt>
                <c:pt idx="5370">
                  <c:v>8.2755951037500591E-3</c:v>
                </c:pt>
                <c:pt idx="5371">
                  <c:v>8.2813440407407089E-3</c:v>
                </c:pt>
                <c:pt idx="5372">
                  <c:v>8.2870969713749743E-3</c:v>
                </c:pt>
                <c:pt idx="5373">
                  <c:v>8.2928538985477702E-3</c:v>
                </c:pt>
                <c:pt idx="5374">
                  <c:v>8.2986148249751431E-3</c:v>
                </c:pt>
                <c:pt idx="5375">
                  <c:v>8.3043797533748926E-3</c:v>
                </c:pt>
                <c:pt idx="5376">
                  <c:v>8.3101486866479744E-3</c:v>
                </c:pt>
                <c:pt idx="5377">
                  <c:v>8.3159216275160985E-3</c:v>
                </c:pt>
                <c:pt idx="5378">
                  <c:v>8.3216985787027322E-3</c:v>
                </c:pt>
                <c:pt idx="5379">
                  <c:v>8.3274795431148817E-3</c:v>
                </c:pt>
                <c:pt idx="5380">
                  <c:v>8.333264523479933E-3</c:v>
                </c:pt>
                <c:pt idx="5381">
                  <c:v>8.3390535225270328E-3</c:v>
                </c:pt>
                <c:pt idx="5382">
                  <c:v>8.3448465431692521E-3</c:v>
                </c:pt>
                <c:pt idx="5383">
                  <c:v>8.3506435881396598E-3</c:v>
                </c:pt>
                <c:pt idx="5384">
                  <c:v>8.3564446602338999E-3</c:v>
                </c:pt>
                <c:pt idx="5385">
                  <c:v>8.3622497621887136E-3</c:v>
                </c:pt>
                <c:pt idx="5386">
                  <c:v>8.3680588969252748E-3</c:v>
                </c:pt>
                <c:pt idx="5387">
                  <c:v>8.3738720671842539E-3</c:v>
                </c:pt>
                <c:pt idx="5388">
                  <c:v>8.3796892757081014E-3</c:v>
                </c:pt>
                <c:pt idx="5389">
                  <c:v>8.3855105254240832E-3</c:v>
                </c:pt>
                <c:pt idx="5390">
                  <c:v>8.3913358190785842E-3</c:v>
                </c:pt>
                <c:pt idx="5391">
                  <c:v>8.3971651594197758E-3</c:v>
                </c:pt>
                <c:pt idx="5392">
                  <c:v>8.4029985493810268E-3</c:v>
                </c:pt>
                <c:pt idx="5393">
                  <c:v>8.4088359917144518E-3</c:v>
                </c:pt>
                <c:pt idx="5394">
                  <c:v>8.4146774891739537E-3</c:v>
                </c:pt>
                <c:pt idx="5395">
                  <c:v>8.4205230446990163E-3</c:v>
                </c:pt>
                <c:pt idx="5396">
                  <c:v>8.4263726610474959E-3</c:v>
                </c:pt>
                <c:pt idx="5397">
                  <c:v>8.4322263410403879E-3</c:v>
                </c:pt>
                <c:pt idx="5398">
                  <c:v>8.438084087439254E-3</c:v>
                </c:pt>
                <c:pt idx="5399">
                  <c:v>8.4439459031917571E-3</c:v>
                </c:pt>
                <c:pt idx="5400">
                  <c:v>8.4498117910634246E-3</c:v>
                </c:pt>
                <c:pt idx="5401">
                  <c:v>8.4556817538215742E-3</c:v>
                </c:pt>
                <c:pt idx="5402">
                  <c:v>8.4615557944200184E-3</c:v>
                </c:pt>
                <c:pt idx="5403">
                  <c:v>8.4674339156300509E-3</c:v>
                </c:pt>
                <c:pt idx="5404">
                  <c:v>8.473316120224764E-3</c:v>
                </c:pt>
                <c:pt idx="5405">
                  <c:v>8.4792024111641252E-3</c:v>
                </c:pt>
                <c:pt idx="5406">
                  <c:v>8.4850927912252117E-3</c:v>
                </c:pt>
                <c:pt idx="5407">
                  <c:v>8.4909872631868978E-3</c:v>
                </c:pt>
                <c:pt idx="5408">
                  <c:v>8.4968858300153247E-3</c:v>
                </c:pt>
                <c:pt idx="5409">
                  <c:v>8.5027884944933602E-3</c:v>
                </c:pt>
                <c:pt idx="5410">
                  <c:v>8.5086952594056742E-3</c:v>
                </c:pt>
                <c:pt idx="5411">
                  <c:v>8.514606127724594E-3</c:v>
                </c:pt>
                <c:pt idx="5412">
                  <c:v>8.5205211022387917E-3</c:v>
                </c:pt>
                <c:pt idx="5413">
                  <c:v>8.5264401858007807E-3</c:v>
                </c:pt>
                <c:pt idx="5414">
                  <c:v>8.5323633812029748E-3</c:v>
                </c:pt>
                <c:pt idx="5415">
                  <c:v>8.538290691425976E-3</c:v>
                </c:pt>
                <c:pt idx="5416">
                  <c:v>8.5442221192662069E-3</c:v>
                </c:pt>
                <c:pt idx="5417">
                  <c:v>8.5501576675219085E-3</c:v>
                </c:pt>
                <c:pt idx="5418">
                  <c:v>8.5560973391798946E-3</c:v>
                </c:pt>
                <c:pt idx="5419">
                  <c:v>8.5620411370424237E-3</c:v>
                </c:pt>
                <c:pt idx="5420">
                  <c:v>8.5679890639135687E-3</c:v>
                </c:pt>
                <c:pt idx="5421">
                  <c:v>8.5739411227863747E-3</c:v>
                </c:pt>
                <c:pt idx="5422">
                  <c:v>8.5798973164689426E-3</c:v>
                </c:pt>
                <c:pt idx="5423">
                  <c:v>8.5858576477711949E-3</c:v>
                </c:pt>
                <c:pt idx="5424">
                  <c:v>8.5918221196924199E-3</c:v>
                </c:pt>
                <c:pt idx="5425">
                  <c:v>8.5977907350465715E-3</c:v>
                </c:pt>
                <c:pt idx="5426">
                  <c:v>8.6037634966494355E-3</c:v>
                </c:pt>
                <c:pt idx="5427">
                  <c:v>8.6097404075065505E-3</c:v>
                </c:pt>
                <c:pt idx="5428">
                  <c:v>8.6157214704377458E-3</c:v>
                </c:pt>
                <c:pt idx="5429">
                  <c:v>8.6217066883274053E-3</c:v>
                </c:pt>
                <c:pt idx="5430">
                  <c:v>8.6276960639991452E-3</c:v>
                </c:pt>
                <c:pt idx="5431">
                  <c:v>8.6336896004668654E-3</c:v>
                </c:pt>
                <c:pt idx="5432">
                  <c:v>8.6396873005582381E-3</c:v>
                </c:pt>
                <c:pt idx="5433">
                  <c:v>8.6456891671027655E-3</c:v>
                </c:pt>
                <c:pt idx="5434">
                  <c:v>8.6516952031206341E-3</c:v>
                </c:pt>
                <c:pt idx="5435">
                  <c:v>8.6577054114454124E-3</c:v>
                </c:pt>
                <c:pt idx="5436">
                  <c:v>8.6637197949125059E-3</c:v>
                </c:pt>
                <c:pt idx="5437">
                  <c:v>8.6697383565483982E-3</c:v>
                </c:pt>
                <c:pt idx="5438">
                  <c:v>8.6757610991925662E-3</c:v>
                </c:pt>
                <c:pt idx="5439">
                  <c:v>8.6817880256863274E-3</c:v>
                </c:pt>
                <c:pt idx="5440">
                  <c:v>8.6878191390624814E-3</c:v>
                </c:pt>
                <c:pt idx="5441">
                  <c:v>8.6938544421664241E-3</c:v>
                </c:pt>
                <c:pt idx="5442">
                  <c:v>8.6998939379087006E-3</c:v>
                </c:pt>
                <c:pt idx="5443">
                  <c:v>8.7059376291385333E-3</c:v>
                </c:pt>
                <c:pt idx="5444">
                  <c:v>8.7119855188971529E-3</c:v>
                </c:pt>
                <c:pt idx="5445">
                  <c:v>8.718037610037874E-3</c:v>
                </c:pt>
                <c:pt idx="5446">
                  <c:v>8.7240939054158591E-3</c:v>
                </c:pt>
                <c:pt idx="5447">
                  <c:v>8.7301544080786875E-3</c:v>
                </c:pt>
                <c:pt idx="5448">
                  <c:v>8.7362191208856192E-3</c:v>
                </c:pt>
                <c:pt idx="5449">
                  <c:v>8.7422880466977732E-3</c:v>
                </c:pt>
                <c:pt idx="5450">
                  <c:v>8.7483611885690819E-3</c:v>
                </c:pt>
                <c:pt idx="5451">
                  <c:v>8.7544385493647722E-3</c:v>
                </c:pt>
                <c:pt idx="5452">
                  <c:v>8.7605201319519294E-3</c:v>
                </c:pt>
                <c:pt idx="5453">
                  <c:v>8.7666059393908535E-3</c:v>
                </c:pt>
                <c:pt idx="5454">
                  <c:v>8.7726959745527446E-3</c:v>
                </c:pt>
                <c:pt idx="5455">
                  <c:v>8.7787902403106705E-3</c:v>
                </c:pt>
                <c:pt idx="5456">
                  <c:v>8.784888739731312E-3</c:v>
                </c:pt>
                <c:pt idx="5457">
                  <c:v>8.7909914756918606E-3</c:v>
                </c:pt>
                <c:pt idx="5458">
                  <c:v>8.7970984511353788E-3</c:v>
                </c:pt>
                <c:pt idx="5459">
                  <c:v>8.803209668942923E-3</c:v>
                </c:pt>
                <c:pt idx="5460">
                  <c:v>8.8093251321897052E-3</c:v>
                </c:pt>
                <c:pt idx="5461">
                  <c:v>8.8154448437609209E-3</c:v>
                </c:pt>
                <c:pt idx="5462">
                  <c:v>8.8215688065436341E-3</c:v>
                </c:pt>
                <c:pt idx="5463">
                  <c:v>8.8276970236194699E-3</c:v>
                </c:pt>
                <c:pt idx="5464">
                  <c:v>8.8338294978796417E-3</c:v>
                </c:pt>
                <c:pt idx="5465">
                  <c:v>8.8399662322172327E-3</c:v>
                </c:pt>
                <c:pt idx="5466">
                  <c:v>8.8461072297202955E-3</c:v>
                </c:pt>
                <c:pt idx="5467">
                  <c:v>8.8522524932860731E-3</c:v>
                </c:pt>
                <c:pt idx="5468">
                  <c:v>8.8584020258136841E-3</c:v>
                </c:pt>
                <c:pt idx="5469">
                  <c:v>8.8645558303976201E-3</c:v>
                </c:pt>
                <c:pt idx="5470">
                  <c:v>8.8707139099411646E-3</c:v>
                </c:pt>
                <c:pt idx="5471">
                  <c:v>8.8768762673494834E-3</c:v>
                </c:pt>
                <c:pt idx="5472">
                  <c:v>8.8830429057235212E-3</c:v>
                </c:pt>
                <c:pt idx="5473">
                  <c:v>8.8892138279726193E-3</c:v>
                </c:pt>
                <c:pt idx="5474">
                  <c:v>8.8953890370727217E-3</c:v>
                </c:pt>
                <c:pt idx="5475">
                  <c:v>8.9015685359370746E-3</c:v>
                </c:pt>
                <c:pt idx="5476">
                  <c:v>8.9077523276752495E-3</c:v>
                </c:pt>
                <c:pt idx="5477">
                  <c:v>8.9139404152046801E-3</c:v>
                </c:pt>
                <c:pt idx="5478">
                  <c:v>8.9201328014446857E-3</c:v>
                </c:pt>
                <c:pt idx="5479">
                  <c:v>8.926329489511324E-3</c:v>
                </c:pt>
                <c:pt idx="5480">
                  <c:v>8.9325304823281108E-3</c:v>
                </c:pt>
                <c:pt idx="5481">
                  <c:v>8.9387357828204558E-3</c:v>
                </c:pt>
                <c:pt idx="5482">
                  <c:v>8.9449453941109133E-3</c:v>
                </c:pt>
                <c:pt idx="5483">
                  <c:v>8.9511593191290983E-3</c:v>
                </c:pt>
                <c:pt idx="5484">
                  <c:v>8.9573775608065183E-3</c:v>
                </c:pt>
                <c:pt idx="5485">
                  <c:v>8.9636001222722448E-3</c:v>
                </c:pt>
                <c:pt idx="5486">
                  <c:v>8.9698270064619973E-3</c:v>
                </c:pt>
                <c:pt idx="5487">
                  <c:v>8.9760582163787104E-3</c:v>
                </c:pt>
                <c:pt idx="5488">
                  <c:v>8.9822937549620483E-3</c:v>
                </c:pt>
                <c:pt idx="5489">
                  <c:v>8.9885336253497858E-3</c:v>
                </c:pt>
                <c:pt idx="5490">
                  <c:v>8.9947778304858093E-3</c:v>
                </c:pt>
                <c:pt idx="5491">
                  <c:v>9.0010263733159134E-3</c:v>
                </c:pt>
                <c:pt idx="5492">
                  <c:v>9.0072792569844164E-3</c:v>
                </c:pt>
                <c:pt idx="5493">
                  <c:v>9.0135364844413438E-3</c:v>
                </c:pt>
                <c:pt idx="5494">
                  <c:v>9.0197980586386346E-3</c:v>
                </c:pt>
                <c:pt idx="5495">
                  <c:v>9.0260639827271644E-3</c:v>
                </c:pt>
                <c:pt idx="5496">
                  <c:v>9.0323342596631117E-3</c:v>
                </c:pt>
                <c:pt idx="5497">
                  <c:v>9.0386088924045722E-3</c:v>
                </c:pt>
                <c:pt idx="5498">
                  <c:v>9.0448878841089906E-3</c:v>
                </c:pt>
                <c:pt idx="5499">
                  <c:v>9.0511712377387109E-3</c:v>
                </c:pt>
                <c:pt idx="5500">
                  <c:v>9.0574589562579973E-3</c:v>
                </c:pt>
                <c:pt idx="5501">
                  <c:v>9.063751042830883E-3</c:v>
                </c:pt>
                <c:pt idx="5502">
                  <c:v>9.070047500425886E-3</c:v>
                </c:pt>
                <c:pt idx="5503">
                  <c:v>9.0763483320794938E-3</c:v>
                </c:pt>
                <c:pt idx="5504">
                  <c:v>9.0826535407642194E-3</c:v>
                </c:pt>
                <c:pt idx="5505">
                  <c:v>9.0889631296528894E-3</c:v>
                </c:pt>
                <c:pt idx="5506">
                  <c:v>9.0952771017222874E-3</c:v>
                </c:pt>
                <c:pt idx="5507">
                  <c:v>9.1015954599511211E-3</c:v>
                </c:pt>
                <c:pt idx="5508">
                  <c:v>9.1079182075188385E-3</c:v>
                </c:pt>
                <c:pt idx="5509">
                  <c:v>9.1142453474084284E-3</c:v>
                </c:pt>
                <c:pt idx="5510">
                  <c:v>9.1205768826048104E-3</c:v>
                </c:pt>
                <c:pt idx="5511">
                  <c:v>9.1269128162940662E-3</c:v>
                </c:pt>
                <c:pt idx="5512">
                  <c:v>9.1332531514654019E-3</c:v>
                </c:pt>
                <c:pt idx="5513">
                  <c:v>9.1395978911099646E-3</c:v>
                </c:pt>
                <c:pt idx="5514">
                  <c:v>9.1459470384204784E-3</c:v>
                </c:pt>
                <c:pt idx="5515">
                  <c:v>9.1523005963923855E-3</c:v>
                </c:pt>
                <c:pt idx="5516">
                  <c:v>9.1586585680230714E-3</c:v>
                </c:pt>
                <c:pt idx="5517">
                  <c:v>9.165020956511916E-3</c:v>
                </c:pt>
                <c:pt idx="5518">
                  <c:v>9.1713877648606119E-3</c:v>
                </c:pt>
                <c:pt idx="5519">
                  <c:v>9.1777589961395713E-3</c:v>
                </c:pt>
                <c:pt idx="5520">
                  <c:v>9.1841346533545146E-3</c:v>
                </c:pt>
                <c:pt idx="5521">
                  <c:v>9.1905147397137264E-3</c:v>
                </c:pt>
                <c:pt idx="5522">
                  <c:v>9.1968992582272431E-3</c:v>
                </c:pt>
                <c:pt idx="5523">
                  <c:v>9.2032882119070566E-3</c:v>
                </c:pt>
                <c:pt idx="5524">
                  <c:v>9.2096816039681402E-3</c:v>
                </c:pt>
                <c:pt idx="5525">
                  <c:v>9.2160794374268086E-3</c:v>
                </c:pt>
                <c:pt idx="5526">
                  <c:v>9.2224817153013349E-3</c:v>
                </c:pt>
                <c:pt idx="5527">
                  <c:v>9.228888440813399E-3</c:v>
                </c:pt>
                <c:pt idx="5528">
                  <c:v>9.2352996169856039E-3</c:v>
                </c:pt>
                <c:pt idx="5529">
                  <c:v>9.241715246842518E-3</c:v>
                </c:pt>
                <c:pt idx="5530">
                  <c:v>9.2481353336125397E-3</c:v>
                </c:pt>
                <c:pt idx="5531">
                  <c:v>9.2545598803245761E-3</c:v>
                </c:pt>
                <c:pt idx="5532">
                  <c:v>9.2609888900768884E-3</c:v>
                </c:pt>
                <c:pt idx="5533">
                  <c:v>9.267422365902455E-3</c:v>
                </c:pt>
                <c:pt idx="5534">
                  <c:v>9.2738603110386515E-3</c:v>
                </c:pt>
                <c:pt idx="5535">
                  <c:v>9.2803027285228139E-3</c:v>
                </c:pt>
                <c:pt idx="5536">
                  <c:v>9.2867496213942507E-3</c:v>
                </c:pt>
                <c:pt idx="5537">
                  <c:v>9.2932009928970872E-3</c:v>
                </c:pt>
                <c:pt idx="5538">
                  <c:v>9.2996568460749947E-3</c:v>
                </c:pt>
                <c:pt idx="5539">
                  <c:v>9.3061171839736168E-3</c:v>
                </c:pt>
                <c:pt idx="5540">
                  <c:v>9.3125820098438478E-3</c:v>
                </c:pt>
                <c:pt idx="5541">
                  <c:v>9.3190513267357045E-3</c:v>
                </c:pt>
                <c:pt idx="5542">
                  <c:v>9.3255251377011832E-3</c:v>
                </c:pt>
                <c:pt idx="5543">
                  <c:v>9.3320034459979592E-3</c:v>
                </c:pt>
                <c:pt idx="5544">
                  <c:v>9.3384862546824071E-3</c:v>
                </c:pt>
                <c:pt idx="5545">
                  <c:v>9.344973566812893E-3</c:v>
                </c:pt>
                <c:pt idx="5546">
                  <c:v>9.3514653856538801E-3</c:v>
                </c:pt>
                <c:pt idx="5547">
                  <c:v>9.3579617142681218E-3</c:v>
                </c:pt>
                <c:pt idx="5548">
                  <c:v>9.3644625557884938E-3</c:v>
                </c:pt>
                <c:pt idx="5549">
                  <c:v>9.3709679132818659E-3</c:v>
                </c:pt>
                <c:pt idx="5550">
                  <c:v>9.377477790021781E-3</c:v>
                </c:pt>
                <c:pt idx="5551">
                  <c:v>9.3839921890795167E-3</c:v>
                </c:pt>
                <c:pt idx="5552">
                  <c:v>9.3905111135283333E-3</c:v>
                </c:pt>
                <c:pt idx="5553">
                  <c:v>9.3970345666486068E-3</c:v>
                </c:pt>
                <c:pt idx="5554">
                  <c:v>9.4035625515180143E-3</c:v>
                </c:pt>
                <c:pt idx="5555">
                  <c:v>9.4100950712162311E-3</c:v>
                </c:pt>
                <c:pt idx="5556">
                  <c:v>9.4166321290304715E-3</c:v>
                </c:pt>
                <c:pt idx="5557">
                  <c:v>9.423173728044831E-3</c:v>
                </c:pt>
                <c:pt idx="5558">
                  <c:v>9.4297198713454069E-3</c:v>
                </c:pt>
                <c:pt idx="5559">
                  <c:v>9.4362705622262708E-3</c:v>
                </c:pt>
                <c:pt idx="5560">
                  <c:v>9.4428258037779489E-3</c:v>
                </c:pt>
                <c:pt idx="5561">
                  <c:v>9.449385599092976E-3</c:v>
                </c:pt>
                <c:pt idx="5562">
                  <c:v>9.4559499514722898E-3</c:v>
                </c:pt>
                <c:pt idx="5563">
                  <c:v>9.4625188640128678E-3</c:v>
                </c:pt>
                <c:pt idx="5564">
                  <c:v>9.469092339882584E-3</c:v>
                </c:pt>
                <c:pt idx="5565">
                  <c:v>9.4756703821825775E-3</c:v>
                </c:pt>
                <c:pt idx="5566">
                  <c:v>9.4822529942229679E-3</c:v>
                </c:pt>
                <c:pt idx="5567">
                  <c:v>9.4888401791093455E-3</c:v>
                </c:pt>
                <c:pt idx="5568">
                  <c:v>9.4954319399493097E-3</c:v>
                </c:pt>
                <c:pt idx="5569">
                  <c:v>9.5020282800598894E-3</c:v>
                </c:pt>
                <c:pt idx="5570">
                  <c:v>9.5086292025531489E-3</c:v>
                </c:pt>
                <c:pt idx="5571">
                  <c:v>9.5152347105431686E-3</c:v>
                </c:pt>
                <c:pt idx="5572">
                  <c:v>9.5218448073538953E-3</c:v>
                </c:pt>
                <c:pt idx="5573">
                  <c:v>9.5284594961038849E-3</c:v>
                </c:pt>
                <c:pt idx="5574">
                  <c:v>9.5350787799137107E-3</c:v>
                </c:pt>
                <c:pt idx="5575">
                  <c:v>9.5417026621142514E-3</c:v>
                </c:pt>
                <c:pt idx="5576">
                  <c:v>9.5483311458305666E-3</c:v>
                </c:pt>
                <c:pt idx="5577">
                  <c:v>9.5549642342592604E-3</c:v>
                </c:pt>
                <c:pt idx="5578">
                  <c:v>9.5616019305295938E-3</c:v>
                </c:pt>
                <c:pt idx="5579">
                  <c:v>9.5682442379817056E-3</c:v>
                </c:pt>
                <c:pt idx="5580">
                  <c:v>9.5748911597493477E-3</c:v>
                </c:pt>
                <c:pt idx="5581">
                  <c:v>9.5815426989683053E-3</c:v>
                </c:pt>
                <c:pt idx="5582">
                  <c:v>9.5881988589856856E-3</c:v>
                </c:pt>
                <c:pt idx="5583">
                  <c:v>9.5948596429417735E-3</c:v>
                </c:pt>
                <c:pt idx="5584">
                  <c:v>9.6015250539788922E-3</c:v>
                </c:pt>
                <c:pt idx="5585">
                  <c:v>9.608195095451133E-3</c:v>
                </c:pt>
                <c:pt idx="5586">
                  <c:v>9.6148697705053295E-3</c:v>
                </c:pt>
                <c:pt idx="5587">
                  <c:v>9.6215490822903586E-3</c:v>
                </c:pt>
                <c:pt idx="5588">
                  <c:v>9.6282330341673026E-3</c:v>
                </c:pt>
                <c:pt idx="5589">
                  <c:v>9.6349216292895608E-3</c:v>
                </c:pt>
                <c:pt idx="5590">
                  <c:v>9.641614870812578E-3</c:v>
                </c:pt>
                <c:pt idx="5591">
                  <c:v>9.6483127621044447E-3</c:v>
                </c:pt>
                <c:pt idx="5592">
                  <c:v>9.6550153063251366E-3</c:v>
                </c:pt>
                <c:pt idx="5593">
                  <c:v>9.6617225067069778E-3</c:v>
                </c:pt>
                <c:pt idx="5594">
                  <c:v>9.6684343664141872E-3</c:v>
                </c:pt>
                <c:pt idx="5595">
                  <c:v>9.6751508888242282E-3</c:v>
                </c:pt>
                <c:pt idx="5596">
                  <c:v>9.6818720771058627E-3</c:v>
                </c:pt>
                <c:pt idx="5597">
                  <c:v>9.6885979344299156E-3</c:v>
                </c:pt>
                <c:pt idx="5598">
                  <c:v>9.6953284641808878E-3</c:v>
                </c:pt>
                <c:pt idx="5599">
                  <c:v>9.7020636695341524E-3</c:v>
                </c:pt>
                <c:pt idx="5600">
                  <c:v>9.7088035536671453E-3</c:v>
                </c:pt>
                <c:pt idx="5601">
                  <c:v>9.7155481199714278E-3</c:v>
                </c:pt>
                <c:pt idx="5602">
                  <c:v>9.7222973716289962E-3</c:v>
                </c:pt>
                <c:pt idx="5603">
                  <c:v>9.7290513118239112E-3</c:v>
                </c:pt>
                <c:pt idx="5604">
                  <c:v>9.7358099439548065E-3</c:v>
                </c:pt>
                <c:pt idx="5605">
                  <c:v>9.7425732712103138E-3</c:v>
                </c:pt>
                <c:pt idx="5606">
                  <c:v>9.749341296781136E-3</c:v>
                </c:pt>
                <c:pt idx="5607">
                  <c:v>9.7561140240729951E-3</c:v>
                </c:pt>
                <c:pt idx="5608">
                  <c:v>9.7628914562811735E-3</c:v>
                </c:pt>
                <c:pt idx="5609">
                  <c:v>9.769673596674109E-3</c:v>
                </c:pt>
                <c:pt idx="5610">
                  <c:v>9.7764604484513774E-3</c:v>
                </c:pt>
                <c:pt idx="5611">
                  <c:v>9.7832520150281741E-3</c:v>
                </c:pt>
                <c:pt idx="5612">
                  <c:v>9.7900482996086721E-3</c:v>
                </c:pt>
                <c:pt idx="5613">
                  <c:v>9.7968493053991156E-3</c:v>
                </c:pt>
                <c:pt idx="5614">
                  <c:v>9.8036550358218278E-3</c:v>
                </c:pt>
                <c:pt idx="5615">
                  <c:v>9.8104654940876605E-3</c:v>
                </c:pt>
                <c:pt idx="5616">
                  <c:v>9.8172806834095471E-3</c:v>
                </c:pt>
                <c:pt idx="5617">
                  <c:v>9.8241006072169457E-3</c:v>
                </c:pt>
                <c:pt idx="5618">
                  <c:v>9.830925268727404E-3</c:v>
                </c:pt>
                <c:pt idx="5619">
                  <c:v>9.8377546711605583E-3</c:v>
                </c:pt>
                <c:pt idx="5620">
                  <c:v>9.8445888179530174E-3</c:v>
                </c:pt>
                <c:pt idx="5621">
                  <c:v>9.8514277123290406E-3</c:v>
                </c:pt>
                <c:pt idx="5622">
                  <c:v>9.8582713575867051E-3</c:v>
                </c:pt>
                <c:pt idx="5623">
                  <c:v>9.8651197569546017E-3</c:v>
                </c:pt>
                <c:pt idx="5624">
                  <c:v>9.8719729138788993E-3</c:v>
                </c:pt>
                <c:pt idx="5625">
                  <c:v>9.8788308315928275E-3</c:v>
                </c:pt>
                <c:pt idx="5626">
                  <c:v>9.885693513331708E-3</c:v>
                </c:pt>
                <c:pt idx="5627">
                  <c:v>9.8925609625488981E-3</c:v>
                </c:pt>
                <c:pt idx="5628">
                  <c:v>9.8994331824843688E-3</c:v>
                </c:pt>
                <c:pt idx="5629">
                  <c:v>9.906310176380188E-3</c:v>
                </c:pt>
                <c:pt idx="5630">
                  <c:v>9.9131919476969175E-3</c:v>
                </c:pt>
                <c:pt idx="5631">
                  <c:v>9.920078499681283E-3</c:v>
                </c:pt>
                <c:pt idx="5632">
                  <c:v>9.9269698355821182E-3</c:v>
                </c:pt>
                <c:pt idx="5633">
                  <c:v>9.9338659588671958E-3</c:v>
                </c:pt>
                <c:pt idx="5634">
                  <c:v>9.9407668727900175E-3</c:v>
                </c:pt>
                <c:pt idx="5635">
                  <c:v>9.9476725806061893E-3</c:v>
                </c:pt>
                <c:pt idx="5636">
                  <c:v>9.9545830857907178E-3</c:v>
                </c:pt>
                <c:pt idx="5637">
                  <c:v>9.9614983916038891E-3</c:v>
                </c:pt>
                <c:pt idx="5638">
                  <c:v>9.9684185013806277E-3</c:v>
                </c:pt>
                <c:pt idx="5639">
                  <c:v>9.9753434183856016E-3</c:v>
                </c:pt>
                <c:pt idx="5640">
                  <c:v>9.9822731461034798E-3</c:v>
                </c:pt>
                <c:pt idx="5641">
                  <c:v>9.9892076878036178E-3</c:v>
                </c:pt>
                <c:pt idx="5642">
                  <c:v>9.9961470467574889E-3</c:v>
                </c:pt>
                <c:pt idx="5643">
                  <c:v>1.0003091226457031E-2</c:v>
                </c:pt>
                <c:pt idx="5644">
                  <c:v>1.0010040230178414E-2</c:v>
                </c:pt>
                <c:pt idx="5645">
                  <c:v>1.0016994061199939E-2</c:v>
                </c:pt>
                <c:pt idx="5646">
                  <c:v>1.0023952723020823E-2</c:v>
                </c:pt>
                <c:pt idx="5647">
                  <c:v>1.0030916218924071E-2</c:v>
                </c:pt>
                <c:pt idx="5648">
                  <c:v>1.0037884552194816E-2</c:v>
                </c:pt>
                <c:pt idx="5649">
                  <c:v>1.004485772633958E-2</c:v>
                </c:pt>
                <c:pt idx="5650">
                  <c:v>1.005183574464821E-2</c:v>
                </c:pt>
                <c:pt idx="5651">
                  <c:v>1.005881861041269E-2</c:v>
                </c:pt>
                <c:pt idx="5652">
                  <c:v>1.0065806327146855E-2</c:v>
                </c:pt>
                <c:pt idx="5653">
                  <c:v>1.0072798898147415E-2</c:v>
                </c:pt>
                <c:pt idx="5654">
                  <c:v>1.007979632678656E-2</c:v>
                </c:pt>
                <c:pt idx="5655">
                  <c:v>1.0086798616365428E-2</c:v>
                </c:pt>
                <c:pt idx="5656">
                  <c:v>1.0093805770407631E-2</c:v>
                </c:pt>
                <c:pt idx="5657">
                  <c:v>1.0100817792219047E-2</c:v>
                </c:pt>
                <c:pt idx="5658">
                  <c:v>1.0107834685107701E-2</c:v>
                </c:pt>
                <c:pt idx="5659">
                  <c:v>1.0114856452604551E-2</c:v>
                </c:pt>
                <c:pt idx="5660">
                  <c:v>1.0121883098022371E-2</c:v>
                </c:pt>
                <c:pt idx="5661">
                  <c:v>1.0128914624676086E-2</c:v>
                </c:pt>
                <c:pt idx="5662">
                  <c:v>1.0135951036104015E-2</c:v>
                </c:pt>
                <c:pt idx="5663">
                  <c:v>1.0142992335625843E-2</c:v>
                </c:pt>
                <c:pt idx="5664">
                  <c:v>1.0150038526563409E-2</c:v>
                </c:pt>
                <c:pt idx="5665">
                  <c:v>1.015708961246241E-2</c:v>
                </c:pt>
                <c:pt idx="5666">
                  <c:v>1.0164145596649453E-2</c:v>
                </c:pt>
                <c:pt idx="5667">
                  <c:v>1.0171206482527312E-2</c:v>
                </c:pt>
                <c:pt idx="5668">
                  <c:v>1.0178272273427061E-2</c:v>
                </c:pt>
                <c:pt idx="5669">
                  <c:v>1.0185342972904262E-2</c:v>
                </c:pt>
                <c:pt idx="5670">
                  <c:v>1.0192418584294777E-2</c:v>
                </c:pt>
                <c:pt idx="5671">
                  <c:v>1.0199499110936634E-2</c:v>
                </c:pt>
                <c:pt idx="5672">
                  <c:v>1.0206584556392803E-2</c:v>
                </c:pt>
                <c:pt idx="5673">
                  <c:v>1.0213674924006108E-2</c:v>
                </c:pt>
                <c:pt idx="5674">
                  <c:v>1.0220770217121533E-2</c:v>
                </c:pt>
                <c:pt idx="5675">
                  <c:v>1.0227870439309485E-2</c:v>
                </c:pt>
                <c:pt idx="5676">
                  <c:v>1.0234975593919754E-2</c:v>
                </c:pt>
                <c:pt idx="5677">
                  <c:v>1.0242085684304302E-2</c:v>
                </c:pt>
                <c:pt idx="5678">
                  <c:v>1.0249200714040983E-2</c:v>
                </c:pt>
                <c:pt idx="5679">
                  <c:v>1.0256320686486572E-2</c:v>
                </c:pt>
                <c:pt idx="5680">
                  <c:v>1.0263445605000022E-2</c:v>
                </c:pt>
                <c:pt idx="5681">
                  <c:v>1.0270575473166649E-2</c:v>
                </c:pt>
                <c:pt idx="5682">
                  <c:v>1.0277710294350227E-2</c:v>
                </c:pt>
                <c:pt idx="5683">
                  <c:v>1.0284850071991548E-2</c:v>
                </c:pt>
                <c:pt idx="5684">
                  <c:v>1.0291994809458907E-2</c:v>
                </c:pt>
                <c:pt idx="5685">
                  <c:v>1.0299144510347594E-2</c:v>
                </c:pt>
                <c:pt idx="5686">
                  <c:v>1.0306299178030737E-2</c:v>
                </c:pt>
                <c:pt idx="5687">
                  <c:v>1.0313458815883664E-2</c:v>
                </c:pt>
                <c:pt idx="5688">
                  <c:v>1.0320623427509154E-2</c:v>
                </c:pt>
                <c:pt idx="5689">
                  <c:v>1.0327793016287379E-2</c:v>
                </c:pt>
                <c:pt idx="5690">
                  <c:v>1.0334967585600699E-2</c:v>
                </c:pt>
                <c:pt idx="5691">
                  <c:v>1.0342147139059413E-2</c:v>
                </c:pt>
                <c:pt idx="5692">
                  <c:v>1.0349331680050736E-2</c:v>
                </c:pt>
                <c:pt idx="5693">
                  <c:v>1.0356521211964084E-2</c:v>
                </c:pt>
                <c:pt idx="5694">
                  <c:v>1.0363715738417286E-2</c:v>
                </c:pt>
                <c:pt idx="5695">
                  <c:v>1.0370915262804623E-2</c:v>
                </c:pt>
                <c:pt idx="5696">
                  <c:v>1.0378119788522577E-2</c:v>
                </c:pt>
                <c:pt idx="5697">
                  <c:v>1.0385329319196524E-2</c:v>
                </c:pt>
                <c:pt idx="5698">
                  <c:v>1.0392543858227821E-2</c:v>
                </c:pt>
                <c:pt idx="5699">
                  <c:v>1.0399763409095703E-2</c:v>
                </c:pt>
                <c:pt idx="5700">
                  <c:v>1.0406987975206101E-2</c:v>
                </c:pt>
                <c:pt idx="5701">
                  <c:v>1.0414217560194474E-2</c:v>
                </c:pt>
                <c:pt idx="5702">
                  <c:v>1.0421452167471642E-2</c:v>
                </c:pt>
                <c:pt idx="5703">
                  <c:v>1.0428691800450638E-2</c:v>
                </c:pt>
                <c:pt idx="5704">
                  <c:v>1.0435936462774504E-2</c:v>
                </c:pt>
                <c:pt idx="5705">
                  <c:v>1.0443186157861174E-2</c:v>
                </c:pt>
                <c:pt idx="5706">
                  <c:v>1.0450440889130799E-2</c:v>
                </c:pt>
                <c:pt idx="5707">
                  <c:v>1.0457700660234017E-2</c:v>
                </c:pt>
                <c:pt idx="5708">
                  <c:v>1.046496547459589E-2</c:v>
                </c:pt>
                <c:pt idx="5709">
                  <c:v>1.0472235335643704E-2</c:v>
                </c:pt>
                <c:pt idx="5710">
                  <c:v>1.0479510247035707E-2</c:v>
                </c:pt>
                <c:pt idx="5711">
                  <c:v>1.0486790212204108E-2</c:v>
                </c:pt>
                <c:pt idx="5712">
                  <c:v>1.0494075234659691E-2</c:v>
                </c:pt>
                <c:pt idx="5713">
                  <c:v>1.0501365317839274E-2</c:v>
                </c:pt>
                <c:pt idx="5714">
                  <c:v>1.0508660465411284E-2</c:v>
                </c:pt>
                <c:pt idx="5715">
                  <c:v>1.0515960680817475E-2</c:v>
                </c:pt>
                <c:pt idx="5716">
                  <c:v>1.0523265967501831E-2</c:v>
                </c:pt>
                <c:pt idx="5717">
                  <c:v>1.0530576329140428E-2</c:v>
                </c:pt>
                <c:pt idx="5718">
                  <c:v>1.0537891769182201E-2</c:v>
                </c:pt>
                <c:pt idx="5719">
                  <c:v>1.0545212291078314E-2</c:v>
                </c:pt>
                <c:pt idx="5720">
                  <c:v>1.0552537898512512E-2</c:v>
                </c:pt>
                <c:pt idx="5721">
                  <c:v>1.0559868594940918E-2</c:v>
                </c:pt>
                <c:pt idx="5722">
                  <c:v>1.0567204383821898E-2</c:v>
                </c:pt>
                <c:pt idx="5723">
                  <c:v>1.057454526884688E-2</c:v>
                </c:pt>
                <c:pt idx="5724">
                  <c:v>1.058189125347919E-2</c:v>
                </c:pt>
                <c:pt idx="5725">
                  <c:v>1.0589242341184411E-2</c:v>
                </c:pt>
                <c:pt idx="5726">
                  <c:v>1.0596598535661667E-2</c:v>
                </c:pt>
                <c:pt idx="5727">
                  <c:v>1.0603959840381509E-2</c:v>
                </c:pt>
                <c:pt idx="5728">
                  <c:v>1.061132625889395E-2</c:v>
                </c:pt>
                <c:pt idx="5729">
                  <c:v>1.0618697794674212E-2</c:v>
                </c:pt>
                <c:pt idx="5730">
                  <c:v>1.0626074451431702E-2</c:v>
                </c:pt>
                <c:pt idx="5731">
                  <c:v>1.0633456232646634E-2</c:v>
                </c:pt>
                <c:pt idx="5732">
                  <c:v>1.064084314180147E-2</c:v>
                </c:pt>
                <c:pt idx="5733">
                  <c:v>1.0648235182613363E-2</c:v>
                </c:pt>
                <c:pt idx="5734">
                  <c:v>1.0655632358569776E-2</c:v>
                </c:pt>
                <c:pt idx="5735">
                  <c:v>1.0663034673160439E-2</c:v>
                </c:pt>
                <c:pt idx="5736">
                  <c:v>1.0670442130110253E-2</c:v>
                </c:pt>
                <c:pt idx="5737">
                  <c:v>1.0677854732913959E-2</c:v>
                </c:pt>
                <c:pt idx="5738">
                  <c:v>1.0685272485068561E-2</c:v>
                </c:pt>
                <c:pt idx="5739">
                  <c:v>1.069269539030673E-2</c:v>
                </c:pt>
                <c:pt idx="5740">
                  <c:v>1.0700123452130493E-2</c:v>
                </c:pt>
                <c:pt idx="5741">
                  <c:v>1.070755667404415E-2</c:v>
                </c:pt>
                <c:pt idx="5742">
                  <c:v>1.0714995059788157E-2</c:v>
                </c:pt>
                <c:pt idx="5743">
                  <c:v>1.0722438612871843E-2</c:v>
                </c:pt>
                <c:pt idx="5744">
                  <c:v>1.0729887336884885E-2</c:v>
                </c:pt>
                <c:pt idx="5745">
                  <c:v>1.0737341235341331E-2</c:v>
                </c:pt>
                <c:pt idx="5746">
                  <c:v>1.0744800311992039E-2</c:v>
                </c:pt>
                <c:pt idx="5747">
                  <c:v>1.0752264570356102E-2</c:v>
                </c:pt>
                <c:pt idx="5748">
                  <c:v>1.0759734013954894E-2</c:v>
                </c:pt>
                <c:pt idx="5749">
                  <c:v>1.0767208646547101E-2</c:v>
                </c:pt>
                <c:pt idx="5750">
                  <c:v>1.077468847165915E-2</c:v>
                </c:pt>
                <c:pt idx="5751">
                  <c:v>1.0782173492819763E-2</c:v>
                </c:pt>
                <c:pt idx="5752">
                  <c:v>1.078966371379546E-2</c:v>
                </c:pt>
                <c:pt idx="5753">
                  <c:v>1.0797159138120028E-2</c:v>
                </c:pt>
                <c:pt idx="5754">
                  <c:v>1.0804659769329544E-2</c:v>
                </c:pt>
                <c:pt idx="5755">
                  <c:v>1.0812165611198384E-2</c:v>
                </c:pt>
                <c:pt idx="5756">
                  <c:v>1.0819676667267703E-2</c:v>
                </c:pt>
                <c:pt idx="5757">
                  <c:v>1.0827192941159735E-2</c:v>
                </c:pt>
                <c:pt idx="5758">
                  <c:v>1.083471443642039E-2</c:v>
                </c:pt>
                <c:pt idx="5759">
                  <c:v>1.0842241156834544E-2</c:v>
                </c:pt>
                <c:pt idx="5760">
                  <c:v>1.0849773105953205E-2</c:v>
                </c:pt>
                <c:pt idx="5761">
                  <c:v>1.0857310287329679E-2</c:v>
                </c:pt>
                <c:pt idx="5762">
                  <c:v>1.0864852704756739E-2</c:v>
                </c:pt>
                <c:pt idx="5763">
                  <c:v>1.0872400361792791E-2</c:v>
                </c:pt>
                <c:pt idx="5764">
                  <c:v>1.0879953261998558E-2</c:v>
                </c:pt>
                <c:pt idx="5765">
                  <c:v>1.0887511409174719E-2</c:v>
                </c:pt>
                <c:pt idx="5766">
                  <c:v>1.0895074806887105E-2</c:v>
                </c:pt>
                <c:pt idx="5767">
                  <c:v>1.0902643458703861E-2</c:v>
                </c:pt>
                <c:pt idx="5768">
                  <c:v>1.0910217368433594E-2</c:v>
                </c:pt>
                <c:pt idx="5769">
                  <c:v>1.0917796539649572E-2</c:v>
                </c:pt>
                <c:pt idx="5770">
                  <c:v>1.0925380975927381E-2</c:v>
                </c:pt>
                <c:pt idx="5771">
                  <c:v>1.0932970681083568E-2</c:v>
                </c:pt>
                <c:pt idx="5772">
                  <c:v>1.0940565658698859E-2</c:v>
                </c:pt>
                <c:pt idx="5773">
                  <c:v>1.0948165912435951E-2</c:v>
                </c:pt>
                <c:pt idx="5774">
                  <c:v>1.0955771445880377E-2</c:v>
                </c:pt>
                <c:pt idx="5775">
                  <c:v>1.0963382262859303E-2</c:v>
                </c:pt>
                <c:pt idx="5776">
                  <c:v>1.097099836696341E-2</c:v>
                </c:pt>
                <c:pt idx="5777">
                  <c:v>1.0978619761785708E-2</c:v>
                </c:pt>
                <c:pt idx="5778">
                  <c:v>1.0986246451161341E-2</c:v>
                </c:pt>
                <c:pt idx="5779">
                  <c:v>1.0993878438688482E-2</c:v>
                </c:pt>
                <c:pt idx="5780">
                  <c:v>1.1001515727967632E-2</c:v>
                </c:pt>
                <c:pt idx="5781">
                  <c:v>1.1009158322841937E-2</c:v>
                </c:pt>
                <c:pt idx="5782">
                  <c:v>1.1016806226917069E-2</c:v>
                </c:pt>
                <c:pt idx="5783">
                  <c:v>1.1024459443801041E-2</c:v>
                </c:pt>
                <c:pt idx="5784">
                  <c:v>1.1032117977345013E-2</c:v>
                </c:pt>
                <c:pt idx="5785">
                  <c:v>1.1039781831162178E-2</c:v>
                </c:pt>
                <c:pt idx="5786">
                  <c:v>1.1047451008868071E-2</c:v>
                </c:pt>
                <c:pt idx="5787">
                  <c:v>1.1055125514321884E-2</c:v>
                </c:pt>
                <c:pt idx="5788">
                  <c:v>1.1062805351144346E-2</c:v>
                </c:pt>
                <c:pt idx="5789">
                  <c:v>1.1070490523039085E-2</c:v>
                </c:pt>
                <c:pt idx="5790">
                  <c:v>1.1078181033631689E-2</c:v>
                </c:pt>
                <c:pt idx="5791">
                  <c:v>1.1085876886792087E-2</c:v>
                </c:pt>
                <c:pt idx="5792">
                  <c:v>1.1093578086151079E-2</c:v>
                </c:pt>
                <c:pt idx="5793">
                  <c:v>1.110128463534182E-2</c:v>
                </c:pt>
                <c:pt idx="5794">
                  <c:v>1.1108996538242306E-2</c:v>
                </c:pt>
                <c:pt idx="5795">
                  <c:v>1.1116713798490911E-2</c:v>
                </c:pt>
                <c:pt idx="5796">
                  <c:v>1.1124436419728365E-2</c:v>
                </c:pt>
                <c:pt idx="5797">
                  <c:v>1.1132164405840752E-2</c:v>
                </c:pt>
                <c:pt idx="5798">
                  <c:v>1.1139897760474032E-2</c:v>
                </c:pt>
                <c:pt idx="5799">
                  <c:v>1.1147636487276532E-2</c:v>
                </c:pt>
                <c:pt idx="5800">
                  <c:v>1.1155380590142438E-2</c:v>
                </c:pt>
                <c:pt idx="5801">
                  <c:v>1.1163130072725316E-2</c:v>
                </c:pt>
                <c:pt idx="5802">
                  <c:v>1.1170884938762376E-2</c:v>
                </c:pt>
                <c:pt idx="5803">
                  <c:v>1.1178645191912093E-2</c:v>
                </c:pt>
                <c:pt idx="5804">
                  <c:v>1.1186410836079486E-2</c:v>
                </c:pt>
                <c:pt idx="5805">
                  <c:v>1.1194181874928282E-2</c:v>
                </c:pt>
                <c:pt idx="5806">
                  <c:v>1.1201958312124585E-2</c:v>
                </c:pt>
                <c:pt idx="5807">
                  <c:v>1.1209740151581559E-2</c:v>
                </c:pt>
                <c:pt idx="5808">
                  <c:v>1.1217527396970571E-2</c:v>
                </c:pt>
                <c:pt idx="5809">
                  <c:v>1.122532005196537E-2</c:v>
                </c:pt>
                <c:pt idx="5810">
                  <c:v>1.1233118120487282E-2</c:v>
                </c:pt>
                <c:pt idx="5811">
                  <c:v>1.1240921606215329E-2</c:v>
                </c:pt>
                <c:pt idx="5812">
                  <c:v>1.1248730512830924E-2</c:v>
                </c:pt>
                <c:pt idx="5813">
                  <c:v>1.1256544844263569E-2</c:v>
                </c:pt>
                <c:pt idx="5814">
                  <c:v>1.1264364604199962E-2</c:v>
                </c:pt>
                <c:pt idx="5815">
                  <c:v>1.1272189796329187E-2</c:v>
                </c:pt>
                <c:pt idx="5816">
                  <c:v>1.1280020424588947E-2</c:v>
                </c:pt>
                <c:pt idx="5817">
                  <c:v>1.1287856492673625E-2</c:v>
                </c:pt>
                <c:pt idx="5818">
                  <c:v>1.1295698004362189E-2</c:v>
                </c:pt>
                <c:pt idx="5819">
                  <c:v>1.1303544963353991E-2</c:v>
                </c:pt>
                <c:pt idx="5820">
                  <c:v>1.131139737359768E-2</c:v>
                </c:pt>
                <c:pt idx="5821">
                  <c:v>1.1319255238797919E-2</c:v>
                </c:pt>
                <c:pt idx="5822">
                  <c:v>1.1327118562661772E-2</c:v>
                </c:pt>
                <c:pt idx="5823">
                  <c:v>1.1334987349146126E-2</c:v>
                </c:pt>
                <c:pt idx="5824">
                  <c:v>1.1342861601963369E-2</c:v>
                </c:pt>
                <c:pt idx="5825">
                  <c:v>1.1350741324828295E-2</c:v>
                </c:pt>
                <c:pt idx="5826">
                  <c:v>1.1358626521706047E-2</c:v>
                </c:pt>
                <c:pt idx="5827">
                  <c:v>1.1366517196316749E-2</c:v>
                </c:pt>
                <c:pt idx="5828">
                  <c:v>1.1374413352382949E-2</c:v>
                </c:pt>
                <c:pt idx="5829">
                  <c:v>1.1382314993878052E-2</c:v>
                </c:pt>
                <c:pt idx="5830">
                  <c:v>1.1390222124529949E-2</c:v>
                </c:pt>
                <c:pt idx="5831">
                  <c:v>1.1398134748068943E-2</c:v>
                </c:pt>
                <c:pt idx="5832">
                  <c:v>1.1406052868476731E-2</c:v>
                </c:pt>
                <c:pt idx="5833">
                  <c:v>1.1413976489488976E-2</c:v>
                </c:pt>
                <c:pt idx="5834">
                  <c:v>1.1421905614926868E-2</c:v>
                </c:pt>
                <c:pt idx="5835">
                  <c:v>1.142984024853109E-2</c:v>
                </c:pt>
                <c:pt idx="5836">
                  <c:v>1.1437780394294413E-2</c:v>
                </c:pt>
                <c:pt idx="5837">
                  <c:v>1.1445726055962889E-2</c:v>
                </c:pt>
                <c:pt idx="5838">
                  <c:v>1.1453677237285003E-2</c:v>
                </c:pt>
                <c:pt idx="5839">
                  <c:v>1.1461633942261852E-2</c:v>
                </c:pt>
                <c:pt idx="5840">
                  <c:v>1.1469596174647306E-2</c:v>
                </c:pt>
                <c:pt idx="5841">
                  <c:v>1.147756393819766E-2</c:v>
                </c:pt>
                <c:pt idx="5842">
                  <c:v>1.1485537236922361E-2</c:v>
                </c:pt>
                <c:pt idx="5843">
                  <c:v>1.1493516074583101E-2</c:v>
                </c:pt>
                <c:pt idx="5844">
                  <c:v>1.1501500454944016E-2</c:v>
                </c:pt>
                <c:pt idx="5845">
                  <c:v>1.1509490382022911E-2</c:v>
                </c:pt>
                <c:pt idx="5846">
                  <c:v>1.1517485859589323E-2</c:v>
                </c:pt>
                <c:pt idx="5847">
                  <c:v>1.1525486891499098E-2</c:v>
                </c:pt>
                <c:pt idx="5848">
                  <c:v>1.1533493481526843E-2</c:v>
                </c:pt>
                <c:pt idx="5849">
                  <c:v>1.1541505633701534E-2</c:v>
                </c:pt>
                <c:pt idx="5850">
                  <c:v>1.15495233518032E-2</c:v>
                </c:pt>
                <c:pt idx="5851">
                  <c:v>1.1557546639614317E-2</c:v>
                </c:pt>
                <c:pt idx="5852">
                  <c:v>1.1565575501172265E-2</c:v>
                </c:pt>
                <c:pt idx="5853">
                  <c:v>1.1573609940264956E-2</c:v>
                </c:pt>
                <c:pt idx="5854">
                  <c:v>1.1581649960682755E-2</c:v>
                </c:pt>
                <c:pt idx="5855">
                  <c:v>1.1589695566471464E-2</c:v>
                </c:pt>
                <c:pt idx="5856">
                  <c:v>1.1597746761426891E-2</c:v>
                </c:pt>
                <c:pt idx="5857">
                  <c:v>1.1605803549347307E-2</c:v>
                </c:pt>
                <c:pt idx="5858">
                  <c:v>1.1613865934286951E-2</c:v>
                </c:pt>
                <c:pt idx="5859">
                  <c:v>1.1621933920049548E-2</c:v>
                </c:pt>
                <c:pt idx="5860">
                  <c:v>1.1630007510441291E-2</c:v>
                </c:pt>
                <c:pt idx="5861">
                  <c:v>1.1638086709524875E-2</c:v>
                </c:pt>
                <c:pt idx="5862">
                  <c:v>1.1646171521111956E-2</c:v>
                </c:pt>
                <c:pt idx="5863">
                  <c:v>1.165426194910146E-2</c:v>
                </c:pt>
                <c:pt idx="5864">
                  <c:v>1.1662357997310167E-2</c:v>
                </c:pt>
                <c:pt idx="5865">
                  <c:v>1.1670459669812071E-2</c:v>
                </c:pt>
                <c:pt idx="5866">
                  <c:v>1.1678566970429434E-2</c:v>
                </c:pt>
                <c:pt idx="5867">
                  <c:v>1.1686679902986994E-2</c:v>
                </c:pt>
                <c:pt idx="5868">
                  <c:v>1.1694798471567245E-2</c:v>
                </c:pt>
                <c:pt idx="5869">
                  <c:v>1.1702922680000416E-2</c:v>
                </c:pt>
                <c:pt idx="5870">
                  <c:v>1.1711052532119225E-2</c:v>
                </c:pt>
                <c:pt idx="5871">
                  <c:v>1.1719188032014676E-2</c:v>
                </c:pt>
                <c:pt idx="5872">
                  <c:v>1.172732918352499E-2</c:v>
                </c:pt>
                <c:pt idx="5873">
                  <c:v>1.1735475990490876E-2</c:v>
                </c:pt>
                <c:pt idx="5874">
                  <c:v>1.174362845701187E-2</c:v>
                </c:pt>
                <c:pt idx="5875">
                  <c:v>1.1751786586934198E-2</c:v>
                </c:pt>
                <c:pt idx="5876">
                  <c:v>1.1759950384106578E-2</c:v>
                </c:pt>
                <c:pt idx="5877">
                  <c:v>1.1768119852637097E-2</c:v>
                </c:pt>
                <c:pt idx="5878">
                  <c:v>1.1776294996380002E-2</c:v>
                </c:pt>
                <c:pt idx="5879">
                  <c:v>1.178447581927778E-2</c:v>
                </c:pt>
                <c:pt idx="5880">
                  <c:v>1.1792662325189858E-2</c:v>
                </c:pt>
                <c:pt idx="5881">
                  <c:v>1.1800854518235747E-2</c:v>
                </c:pt>
                <c:pt idx="5882">
                  <c:v>1.1809052402280416E-2</c:v>
                </c:pt>
                <c:pt idx="5883">
                  <c:v>1.1817255981191337E-2</c:v>
                </c:pt>
                <c:pt idx="5884">
                  <c:v>1.1825465259096618E-2</c:v>
                </c:pt>
                <c:pt idx="5885">
                  <c:v>1.1833680239869283E-2</c:v>
                </c:pt>
                <c:pt idx="5886">
                  <c:v>1.1841900927384874E-2</c:v>
                </c:pt>
                <c:pt idx="5887">
                  <c:v>1.1850127325780105E-2</c:v>
                </c:pt>
                <c:pt idx="5888">
                  <c:v>1.1858359438936079E-2</c:v>
                </c:pt>
                <c:pt idx="5889">
                  <c:v>1.1866597270736419E-2</c:v>
                </c:pt>
                <c:pt idx="5890">
                  <c:v>1.1874840825326466E-2</c:v>
                </c:pt>
                <c:pt idx="5891">
                  <c:v>1.1883090106595419E-2</c:v>
                </c:pt>
                <c:pt idx="5892">
                  <c:v>1.189134511852152E-2</c:v>
                </c:pt>
                <c:pt idx="5893">
                  <c:v>1.1899605864999194E-2</c:v>
                </c:pt>
                <c:pt idx="5894">
                  <c:v>1.1907872350185311E-2</c:v>
                </c:pt>
                <c:pt idx="5895">
                  <c:v>1.1916144577979891E-2</c:v>
                </c:pt>
                <c:pt idx="5896">
                  <c:v>1.1924422552285478E-2</c:v>
                </c:pt>
                <c:pt idx="5897">
                  <c:v>1.1932706277267615E-2</c:v>
                </c:pt>
                <c:pt idx="5898">
                  <c:v>1.1940995756834452E-2</c:v>
                </c:pt>
                <c:pt idx="5899">
                  <c:v>1.1949290994896675E-2</c:v>
                </c:pt>
                <c:pt idx="5900">
                  <c:v>1.195759199562851E-2</c:v>
                </c:pt>
                <c:pt idx="5901">
                  <c:v>1.1965898762946263E-2</c:v>
                </c:pt>
                <c:pt idx="5902">
                  <c:v>1.1974211300768769E-2</c:v>
                </c:pt>
                <c:pt idx="5903">
                  <c:v>1.1982529613278968E-2</c:v>
                </c:pt>
                <c:pt idx="5904">
                  <c:v>1.1990853704401325E-2</c:v>
                </c:pt>
                <c:pt idx="5905">
                  <c:v>1.1999183578062855E-2</c:v>
                </c:pt>
                <c:pt idx="5906">
                  <c:v>1.2007519238455213E-2</c:v>
                </c:pt>
                <c:pt idx="5907">
                  <c:v>1.2015860689511057E-2</c:v>
                </c:pt>
                <c:pt idx="5908">
                  <c:v>1.2024207935253075E-2</c:v>
                </c:pt>
                <c:pt idx="5909">
                  <c:v>1.2032560979619203E-2</c:v>
                </c:pt>
                <c:pt idx="5910">
                  <c:v>1.204091982681276E-2</c:v>
                </c:pt>
                <c:pt idx="5911">
                  <c:v>1.2049284480777337E-2</c:v>
                </c:pt>
                <c:pt idx="5912">
                  <c:v>1.2057654945459085E-2</c:v>
                </c:pt>
                <c:pt idx="5913">
                  <c:v>1.2066031225070087E-2</c:v>
                </c:pt>
                <c:pt idx="5914">
                  <c:v>1.2074413323562161E-2</c:v>
                </c:pt>
                <c:pt idx="5915">
                  <c:v>1.2082801244889684E-2</c:v>
                </c:pt>
                <c:pt idx="5916">
                  <c:v>1.2091194993273525E-2</c:v>
                </c:pt>
                <c:pt idx="5917">
                  <c:v>1.2099594572673742E-2</c:v>
                </c:pt>
                <c:pt idx="5918">
                  <c:v>1.2107999987052963E-2</c:v>
                </c:pt>
                <c:pt idx="5919">
                  <c:v>1.2116411240640855E-2</c:v>
                </c:pt>
                <c:pt idx="5920">
                  <c:v>1.2124828337405738E-2</c:v>
                </c:pt>
                <c:pt idx="5921">
                  <c:v>1.2133251281318501E-2</c:v>
                </c:pt>
                <c:pt idx="5922">
                  <c:v>1.2141680076617636E-2</c:v>
                </c:pt>
                <c:pt idx="5923">
                  <c:v>1.2150114727279736E-2</c:v>
                </c:pt>
                <c:pt idx="5924">
                  <c:v>1.2158555237372437E-2</c:v>
                </c:pt>
                <c:pt idx="5925">
                  <c:v>1.2167001610877675E-2</c:v>
                </c:pt>
                <c:pt idx="5926">
                  <c:v>1.2175453852045732E-2</c:v>
                </c:pt>
                <c:pt idx="5927">
                  <c:v>1.218391196486426E-2</c:v>
                </c:pt>
                <c:pt idx="5928">
                  <c:v>1.2192375953323502E-2</c:v>
                </c:pt>
                <c:pt idx="5929">
                  <c:v>1.2200845821682604E-2</c:v>
                </c:pt>
                <c:pt idx="5930">
                  <c:v>1.2209321573937533E-2</c:v>
                </c:pt>
                <c:pt idx="5931">
                  <c:v>1.2217803214086853E-2</c:v>
                </c:pt>
                <c:pt idx="5932">
                  <c:v>1.2226290746398595E-2</c:v>
                </c:pt>
                <c:pt idx="5933">
                  <c:v>1.2234784174877058E-2</c:v>
                </c:pt>
                <c:pt idx="5934">
                  <c:v>1.2243283503529144E-2</c:v>
                </c:pt>
                <c:pt idx="5935">
                  <c:v>1.2251788736631785E-2</c:v>
                </c:pt>
                <c:pt idx="5936">
                  <c:v>1.2260299878197633E-2</c:v>
                </c:pt>
                <c:pt idx="5937">
                  <c:v>1.2268816932331214E-2</c:v>
                </c:pt>
                <c:pt idx="5938">
                  <c:v>1.2277339903050575E-2</c:v>
                </c:pt>
                <c:pt idx="5939">
                  <c:v>1.2285868794644541E-2</c:v>
                </c:pt>
                <c:pt idx="5940">
                  <c:v>1.229440361113693E-2</c:v>
                </c:pt>
                <c:pt idx="5941">
                  <c:v>1.2302944356554166E-2</c:v>
                </c:pt>
                <c:pt idx="5942">
                  <c:v>1.2311491035194022E-2</c:v>
                </c:pt>
                <c:pt idx="5943">
                  <c:v>1.2320043651088705E-2</c:v>
                </c:pt>
                <c:pt idx="5944">
                  <c:v>1.2328602208273037E-2</c:v>
                </c:pt>
                <c:pt idx="5945">
                  <c:v>1.2337166711053754E-2</c:v>
                </c:pt>
                <c:pt idx="5946">
                  <c:v>1.2345737163471475E-2</c:v>
                </c:pt>
                <c:pt idx="5947">
                  <c:v>1.2354313569569434E-2</c:v>
                </c:pt>
                <c:pt idx="5948">
                  <c:v>1.2362895933663347E-2</c:v>
                </c:pt>
                <c:pt idx="5949">
                  <c:v>1.2371484259802262E-2</c:v>
                </c:pt>
                <c:pt idx="5950">
                  <c:v>1.2380078552037845E-2</c:v>
                </c:pt>
                <c:pt idx="5951">
                  <c:v>1.2388678814694814E-2</c:v>
                </c:pt>
                <c:pt idx="5952">
                  <c:v>1.2397285051830655E-2</c:v>
                </c:pt>
                <c:pt idx="5953">
                  <c:v>1.2405897267595757E-2</c:v>
                </c:pt>
                <c:pt idx="5954">
                  <c:v>1.2414515466053056E-2</c:v>
                </c:pt>
                <c:pt idx="5955">
                  <c:v>1.2423139651539301E-2</c:v>
                </c:pt>
                <c:pt idx="5956">
                  <c:v>1.2431769828123265E-2</c:v>
                </c:pt>
                <c:pt idx="5957">
                  <c:v>1.2440405999876364E-2</c:v>
                </c:pt>
                <c:pt idx="5958">
                  <c:v>1.2449048171144384E-2</c:v>
                </c:pt>
                <c:pt idx="5959">
                  <c:v>1.2457696346004589E-2</c:v>
                </c:pt>
                <c:pt idx="5960">
                  <c:v>1.2466350528536882E-2</c:v>
                </c:pt>
                <c:pt idx="5961">
                  <c:v>1.2475010723096116E-2</c:v>
                </c:pt>
                <c:pt idx="5962">
                  <c:v>1.2483676933768057E-2</c:v>
                </c:pt>
                <c:pt idx="5963">
                  <c:v>1.2492349164641115E-2</c:v>
                </c:pt>
                <c:pt idx="5964">
                  <c:v>1.2501027420079226E-2</c:v>
                </c:pt>
                <c:pt idx="5965">
                  <c:v>1.2509711704176677E-2</c:v>
                </c:pt>
                <c:pt idx="5966">
                  <c:v>1.2518402021030405E-2</c:v>
                </c:pt>
                <c:pt idx="5967">
                  <c:v>1.2527098375013446E-2</c:v>
                </c:pt>
                <c:pt idx="5968">
                  <c:v>1.2535800770228625E-2</c:v>
                </c:pt>
                <c:pt idx="5969">
                  <c:v>1.25445092108727E-2</c:v>
                </c:pt>
                <c:pt idx="5970">
                  <c:v>1.2553223701054004E-2</c:v>
                </c:pt>
                <c:pt idx="5971">
                  <c:v>1.2561944245157738E-2</c:v>
                </c:pt>
                <c:pt idx="5972">
                  <c:v>1.2570670847298139E-2</c:v>
                </c:pt>
                <c:pt idx="5973">
                  <c:v>1.257940351159211E-2</c:v>
                </c:pt>
                <c:pt idx="5974">
                  <c:v>1.2588142242433998E-2</c:v>
                </c:pt>
                <c:pt idx="5975">
                  <c:v>1.2596887043946618E-2</c:v>
                </c:pt>
                <c:pt idx="5976">
                  <c:v>1.260563792025546E-2</c:v>
                </c:pt>
                <c:pt idx="5977">
                  <c:v>1.2614394875764033E-2</c:v>
                </c:pt>
                <c:pt idx="5978">
                  <c:v>1.2623157914603752E-2</c:v>
                </c:pt>
                <c:pt idx="5979">
                  <c:v>1.2631927040908712E-2</c:v>
                </c:pt>
                <c:pt idx="5980">
                  <c:v>1.2640702259091604E-2</c:v>
                </c:pt>
                <c:pt idx="5981">
                  <c:v>1.264948357329246E-2</c:v>
                </c:pt>
                <c:pt idx="5982">
                  <c:v>1.2658270987746094E-2</c:v>
                </c:pt>
                <c:pt idx="5983">
                  <c:v>1.2667064506598104E-2</c:v>
                </c:pt>
                <c:pt idx="5984">
                  <c:v>1.2675864134273452E-2</c:v>
                </c:pt>
                <c:pt idx="5985">
                  <c:v>1.2684669874923688E-2</c:v>
                </c:pt>
                <c:pt idx="5986">
                  <c:v>1.2693481732703051E-2</c:v>
                </c:pt>
                <c:pt idx="5987">
                  <c:v>1.2702299712045735E-2</c:v>
                </c:pt>
                <c:pt idx="5988">
                  <c:v>1.2711123817111945E-2</c:v>
                </c:pt>
                <c:pt idx="5989">
                  <c:v>1.2719954052064586E-2</c:v>
                </c:pt>
                <c:pt idx="5990">
                  <c:v>1.2728790421347098E-2</c:v>
                </c:pt>
                <c:pt idx="5991">
                  <c:v>1.2737632929128365E-2</c:v>
                </c:pt>
                <c:pt idx="5992">
                  <c:v>1.274648157957997E-2</c:v>
                </c:pt>
                <c:pt idx="5993">
                  <c:v>1.2755336377154623E-2</c:v>
                </c:pt>
                <c:pt idx="5994">
                  <c:v>1.2764197326029899E-2</c:v>
                </c:pt>
                <c:pt idx="5995">
                  <c:v>1.2773064430386083E-2</c:v>
                </c:pt>
                <c:pt idx="5996">
                  <c:v>1.2781937694685171E-2</c:v>
                </c:pt>
                <c:pt idx="5997">
                  <c:v>1.2790817123113449E-2</c:v>
                </c:pt>
                <c:pt idx="5998">
                  <c:v>1.2799702719953053E-2</c:v>
                </c:pt>
                <c:pt idx="5999">
                  <c:v>1.2808594489395891E-2</c:v>
                </c:pt>
                <c:pt idx="6000">
                  <c:v>1.2817492435916374E-2</c:v>
                </c:pt>
                <c:pt idx="6001">
                  <c:v>1.2826396563712431E-2</c:v>
                </c:pt>
                <c:pt idx="6002">
                  <c:v>1.283530687698472E-2</c:v>
                </c:pt>
                <c:pt idx="6003">
                  <c:v>1.284422338021698E-2</c:v>
                </c:pt>
                <c:pt idx="6004">
                  <c:v>1.2853146077615894E-2</c:v>
                </c:pt>
                <c:pt idx="6005">
                  <c:v>1.2862074973390883E-2</c:v>
                </c:pt>
                <c:pt idx="6006">
                  <c:v>1.2871010072035031E-2</c:v>
                </c:pt>
                <c:pt idx="6007">
                  <c:v>1.2879951377763803E-2</c:v>
                </c:pt>
                <c:pt idx="6008">
                  <c:v>1.2888898894795392E-2</c:v>
                </c:pt>
                <c:pt idx="6009">
                  <c:v>1.2897852627632257E-2</c:v>
                </c:pt>
                <c:pt idx="6010">
                  <c:v>1.2906812580498651E-2</c:v>
                </c:pt>
                <c:pt idx="6011">
                  <c:v>1.2915778757621564E-2</c:v>
                </c:pt>
                <c:pt idx="6012">
                  <c:v>1.2924751163512846E-2</c:v>
                </c:pt>
                <c:pt idx="6013">
                  <c:v>1.2933729802405558E-2</c:v>
                </c:pt>
                <c:pt idx="6014">
                  <c:v>1.2942714678629678E-2</c:v>
                </c:pt>
                <c:pt idx="6015">
                  <c:v>1.2951705796423954E-2</c:v>
                </c:pt>
                <c:pt idx="6016">
                  <c:v>1.2960703160312788E-2</c:v>
                </c:pt>
                <c:pt idx="6017">
                  <c:v>1.2969706774541014E-2</c:v>
                </c:pt>
                <c:pt idx="6018">
                  <c:v>1.2978716643356222E-2</c:v>
                </c:pt>
                <c:pt idx="6019">
                  <c:v>1.2987732771292249E-2</c:v>
                </c:pt>
                <c:pt idx="6020">
                  <c:v>1.2996755162602782E-2</c:v>
                </c:pt>
                <c:pt idx="6021">
                  <c:v>1.300578382154427E-2</c:v>
                </c:pt>
                <c:pt idx="6022">
                  <c:v>1.3014818752660003E-2</c:v>
                </c:pt>
                <c:pt idx="6023">
                  <c:v>1.3023859960212542E-2</c:v>
                </c:pt>
                <c:pt idx="6024">
                  <c:v>1.3032907448467211E-2</c:v>
                </c:pt>
                <c:pt idx="6025">
                  <c:v>1.3041961221976777E-2</c:v>
                </c:pt>
                <c:pt idx="6026">
                  <c:v>1.3051021285012687E-2</c:v>
                </c:pt>
                <c:pt idx="6027">
                  <c:v>1.3060087641944189E-2</c:v>
                </c:pt>
                <c:pt idx="6028">
                  <c:v>1.3069160297048467E-2</c:v>
                </c:pt>
                <c:pt idx="6029">
                  <c:v>1.3078239254890954E-2</c:v>
                </c:pt>
                <c:pt idx="6030">
                  <c:v>1.3087324519754983E-2</c:v>
                </c:pt>
                <c:pt idx="6031">
                  <c:v>1.3096416095926659E-2</c:v>
                </c:pt>
                <c:pt idx="6032">
                  <c:v>1.3105513987980938E-2</c:v>
                </c:pt>
                <c:pt idx="6033">
                  <c:v>1.3114618200210079E-2</c:v>
                </c:pt>
                <c:pt idx="6034">
                  <c:v>1.3123728736909134E-2</c:v>
                </c:pt>
                <c:pt idx="6035">
                  <c:v>1.3132845602662594E-2</c:v>
                </c:pt>
                <c:pt idx="6036">
                  <c:v>1.3141968801771675E-2</c:v>
                </c:pt>
                <c:pt idx="6037">
                  <c:v>1.3151098338540383E-2</c:v>
                </c:pt>
                <c:pt idx="6038">
                  <c:v>1.316023421756277E-2</c:v>
                </c:pt>
                <c:pt idx="6039">
                  <c:v>1.3169376443149023E-2</c:v>
                </c:pt>
                <c:pt idx="6040">
                  <c:v>1.3178525019612123E-2</c:v>
                </c:pt>
                <c:pt idx="6041">
                  <c:v>1.3187679951555703E-2</c:v>
                </c:pt>
                <c:pt idx="6042">
                  <c:v>1.3196841243298941E-2</c:v>
                </c:pt>
                <c:pt idx="6043">
                  <c:v>1.3206008899259896E-2</c:v>
                </c:pt>
                <c:pt idx="6044">
                  <c:v>1.3215182923763545E-2</c:v>
                </c:pt>
                <c:pt idx="6045">
                  <c:v>1.3224363321426333E-2</c:v>
                </c:pt>
                <c:pt idx="6046">
                  <c:v>1.3233550096579446E-2</c:v>
                </c:pt>
                <c:pt idx="6047">
                  <c:v>1.3242743253556882E-2</c:v>
                </c:pt>
                <c:pt idx="6048">
                  <c:v>1.3251942796984708E-2</c:v>
                </c:pt>
                <c:pt idx="6049">
                  <c:v>1.3261148731203149E-2</c:v>
                </c:pt>
                <c:pt idx="6050">
                  <c:v>1.3270361060555239E-2</c:v>
                </c:pt>
                <c:pt idx="6051">
                  <c:v>1.3279579789676695E-2</c:v>
                </c:pt>
                <c:pt idx="6052">
                  <c:v>1.3288804922916789E-2</c:v>
                </c:pt>
                <c:pt idx="6053">
                  <c:v>1.3298036464627617E-2</c:v>
                </c:pt>
                <c:pt idx="6054">
                  <c:v>1.3307274419454561E-2</c:v>
                </c:pt>
                <c:pt idx="6055">
                  <c:v>1.3316518791755964E-2</c:v>
                </c:pt>
                <c:pt idx="6056">
                  <c:v>1.3325769585892999E-2</c:v>
                </c:pt>
                <c:pt idx="6057">
                  <c:v>1.3335026806520734E-2</c:v>
                </c:pt>
                <c:pt idx="6058">
                  <c:v>1.3344290458006607E-2</c:v>
                </c:pt>
                <c:pt idx="6059">
                  <c:v>1.3353560544818038E-2</c:v>
                </c:pt>
                <c:pt idx="6060">
                  <c:v>1.3362837071328329E-2</c:v>
                </c:pt>
                <c:pt idx="6061">
                  <c:v>1.3372120042205504E-2</c:v>
                </c:pt>
                <c:pt idx="6062">
                  <c:v>1.3381409461829143E-2</c:v>
                </c:pt>
                <c:pt idx="6063">
                  <c:v>1.3390705334581665E-2</c:v>
                </c:pt>
                <c:pt idx="6064">
                  <c:v>1.3400007665140828E-2</c:v>
                </c:pt>
                <c:pt idx="6065">
                  <c:v>1.3409316457895349E-2</c:v>
                </c:pt>
                <c:pt idx="6066">
                  <c:v>1.3418631717236786E-2</c:v>
                </c:pt>
                <c:pt idx="6067">
                  <c:v>1.3427953447852652E-2</c:v>
                </c:pt>
                <c:pt idx="6068">
                  <c:v>1.3437281654140817E-2</c:v>
                </c:pt>
                <c:pt idx="6069">
                  <c:v>1.3446616340501996E-2</c:v>
                </c:pt>
                <c:pt idx="6070">
                  <c:v>1.345595751163348E-2</c:v>
                </c:pt>
                <c:pt idx="6071">
                  <c:v>1.3465305171942308E-2</c:v>
                </c:pt>
                <c:pt idx="6072">
                  <c:v>1.3474659325936417E-2</c:v>
                </c:pt>
                <c:pt idx="6073">
                  <c:v>1.3484019978028771E-2</c:v>
                </c:pt>
                <c:pt idx="6074">
                  <c:v>1.3493387132929718E-2</c:v>
                </c:pt>
                <c:pt idx="6075">
                  <c:v>1.3502760795058563E-2</c:v>
                </c:pt>
                <c:pt idx="6076">
                  <c:v>1.3512140968837466E-2</c:v>
                </c:pt>
                <c:pt idx="6077">
                  <c:v>1.3521527658986605E-2</c:v>
                </c:pt>
                <c:pt idx="6078">
                  <c:v>1.3530920869934496E-2</c:v>
                </c:pt>
                <c:pt idx="6079">
                  <c:v>1.3540320606112525E-2</c:v>
                </c:pt>
                <c:pt idx="6080">
                  <c:v>1.3549726872250711E-2</c:v>
                </c:pt>
                <c:pt idx="6081">
                  <c:v>1.3559139672786808E-2</c:v>
                </c:pt>
                <c:pt idx="6082">
                  <c:v>1.3568559012161443E-2</c:v>
                </c:pt>
                <c:pt idx="6083">
                  <c:v>1.3577984895114499E-2</c:v>
                </c:pt>
                <c:pt idx="6084">
                  <c:v>1.3587417326092985E-2</c:v>
                </c:pt>
                <c:pt idx="6085">
                  <c:v>1.359685630954679E-2</c:v>
                </c:pt>
                <c:pt idx="6086">
                  <c:v>1.3606301850225683E-2</c:v>
                </c:pt>
                <c:pt idx="6087">
                  <c:v>1.3615753952585944E-2</c:v>
                </c:pt>
                <c:pt idx="6088">
                  <c:v>1.3625212621185878E-2</c:v>
                </c:pt>
                <c:pt idx="6089">
                  <c:v>1.3634677860487755E-2</c:v>
                </c:pt>
                <c:pt idx="6090">
                  <c:v>1.3644149675254557E-2</c:v>
                </c:pt>
                <c:pt idx="6091">
                  <c:v>1.3653628069954956E-2</c:v>
                </c:pt>
                <c:pt idx="6092">
                  <c:v>1.3663113049060531E-2</c:v>
                </c:pt>
                <c:pt idx="6093">
                  <c:v>1.3672604617344193E-2</c:v>
                </c:pt>
                <c:pt idx="6094">
                  <c:v>1.3682102779283939E-2</c:v>
                </c:pt>
                <c:pt idx="6095">
                  <c:v>1.3691607539360669E-2</c:v>
                </c:pt>
                <c:pt idx="6096">
                  <c:v>1.370111890235725E-2</c:v>
                </c:pt>
                <c:pt idx="6097">
                  <c:v>1.3710636872761018E-2</c:v>
                </c:pt>
                <c:pt idx="6098">
                  <c:v>1.3720161455062217E-2</c:v>
                </c:pt>
                <c:pt idx="6099">
                  <c:v>1.3729692654053691E-2</c:v>
                </c:pt>
                <c:pt idx="6100">
                  <c:v>1.3739230474232133E-2</c:v>
                </c:pt>
                <c:pt idx="6101">
                  <c:v>1.3748774920097148E-2</c:v>
                </c:pt>
                <c:pt idx="6102">
                  <c:v>1.3758325996451579E-2</c:v>
                </c:pt>
                <c:pt idx="6103">
                  <c:v>1.3767883707801498E-2</c:v>
                </c:pt>
                <c:pt idx="6104">
                  <c:v>1.3777448058756137E-2</c:v>
                </c:pt>
                <c:pt idx="6105">
                  <c:v>1.378701905382762E-2</c:v>
                </c:pt>
                <c:pt idx="6106">
                  <c:v>1.3796596697832151E-2</c:v>
                </c:pt>
                <c:pt idx="6107">
                  <c:v>1.3806180995288332E-2</c:v>
                </c:pt>
                <c:pt idx="6108">
                  <c:v>1.3815771950717698E-2</c:v>
                </c:pt>
                <c:pt idx="6109">
                  <c:v>1.3825369568946493E-2</c:v>
                </c:pt>
                <c:pt idx="6110">
                  <c:v>1.3834973854502745E-2</c:v>
                </c:pt>
                <c:pt idx="6111">
                  <c:v>1.3844584811917417E-2</c:v>
                </c:pt>
                <c:pt idx="6112">
                  <c:v>1.3854202446026821E-2</c:v>
                </c:pt>
                <c:pt idx="6113">
                  <c:v>1.3863826761368424E-2</c:v>
                </c:pt>
                <c:pt idx="6114">
                  <c:v>1.3873457762482643E-2</c:v>
                </c:pt>
                <c:pt idx="6115">
                  <c:v>1.3883095454215873E-2</c:v>
                </c:pt>
                <c:pt idx="6116">
                  <c:v>1.3892739841115047E-2</c:v>
                </c:pt>
                <c:pt idx="6117">
                  <c:v>1.3902390927831201E-2</c:v>
                </c:pt>
                <c:pt idx="6118">
                  <c:v>1.3912048718917379E-2</c:v>
                </c:pt>
                <c:pt idx="6119">
                  <c:v>1.3921713219233457E-2</c:v>
                </c:pt>
                <c:pt idx="6120">
                  <c:v>1.3931384433339015E-2</c:v>
                </c:pt>
                <c:pt idx="6121">
                  <c:v>1.3941062365796593E-2</c:v>
                </c:pt>
                <c:pt idx="6122">
                  <c:v>1.3950747021476206E-2</c:v>
                </c:pt>
                <c:pt idx="6123">
                  <c:v>1.3960438404946939E-2</c:v>
                </c:pt>
                <c:pt idx="6124">
                  <c:v>1.3970136520780852E-2</c:v>
                </c:pt>
                <c:pt idx="6125">
                  <c:v>1.3979841373858107E-2</c:v>
                </c:pt>
                <c:pt idx="6126">
                  <c:v>1.398955296875733E-2</c:v>
                </c:pt>
                <c:pt idx="6127">
                  <c:v>1.3999271310060105E-2</c:v>
                </c:pt>
                <c:pt idx="6128">
                  <c:v>1.400899640265678E-2</c:v>
                </c:pt>
                <c:pt idx="6129">
                  <c:v>1.4018728251135523E-2</c:v>
                </c:pt>
                <c:pt idx="6130">
                  <c:v>1.4028466860087479E-2</c:v>
                </c:pt>
                <c:pt idx="6131">
                  <c:v>1.403821223441319E-2</c:v>
                </c:pt>
                <c:pt idx="6132">
                  <c:v>1.4047964378710396E-2</c:v>
                </c:pt>
                <c:pt idx="6133">
                  <c:v>1.4057723297682099E-2</c:v>
                </c:pt>
                <c:pt idx="6134">
                  <c:v>1.4067488995932211E-2</c:v>
                </c:pt>
                <c:pt idx="6135">
                  <c:v>1.4077261478374911E-2</c:v>
                </c:pt>
                <c:pt idx="6136">
                  <c:v>1.4087040749620723E-2</c:v>
                </c:pt>
                <c:pt idx="6137">
                  <c:v>1.4096826814283165E-2</c:v>
                </c:pt>
                <c:pt idx="6138">
                  <c:v>1.4106619677286662E-2</c:v>
                </c:pt>
                <c:pt idx="6139">
                  <c:v>1.4116419343251354E-2</c:v>
                </c:pt>
                <c:pt idx="6140">
                  <c:v>1.412622581680038E-2</c:v>
                </c:pt>
                <c:pt idx="6141">
                  <c:v>1.4136039102868436E-2</c:v>
                </c:pt>
                <c:pt idx="6142">
                  <c:v>1.4145859206085295E-2</c:v>
                </c:pt>
                <c:pt idx="6143">
                  <c:v>1.4155686131083738E-2</c:v>
                </c:pt>
                <c:pt idx="6144">
                  <c:v>1.4165519882808755E-2</c:v>
                </c:pt>
                <c:pt idx="6145">
                  <c:v>1.4175360465899772E-2</c:v>
                </c:pt>
                <c:pt idx="6146">
                  <c:v>1.4185207884999235E-2</c:v>
                </c:pt>
                <c:pt idx="6147">
                  <c:v>1.4195062145062441E-2</c:v>
                </c:pt>
                <c:pt idx="6148">
                  <c:v>1.4204923250738497E-2</c:v>
                </c:pt>
                <c:pt idx="6149">
                  <c:v>1.4214791206782953E-2</c:v>
                </c:pt>
                <c:pt idx="6150">
                  <c:v>1.4224666017851164E-2</c:v>
                </c:pt>
                <c:pt idx="6151">
                  <c:v>1.4234547688912212E-2</c:v>
                </c:pt>
                <c:pt idx="6152">
                  <c:v>1.4244436224628136E-2</c:v>
                </c:pt>
                <c:pt idx="6153">
                  <c:v>1.4254331629664004E-2</c:v>
                </c:pt>
                <c:pt idx="6154">
                  <c:v>1.4264233908999256E-2</c:v>
                </c:pt>
                <c:pt idx="6155">
                  <c:v>1.4274143067305657E-2</c:v>
                </c:pt>
                <c:pt idx="6156">
                  <c:v>1.4284059109258E-2</c:v>
                </c:pt>
                <c:pt idx="6157">
                  <c:v>1.4293982039846114E-2</c:v>
                </c:pt>
                <c:pt idx="6158">
                  <c:v>1.4303911863751507E-2</c:v>
                </c:pt>
                <c:pt idx="6159">
                  <c:v>1.431384858565872E-2</c:v>
                </c:pt>
                <c:pt idx="6160">
                  <c:v>1.4323792210567987E-2</c:v>
                </c:pt>
                <c:pt idx="6161">
                  <c:v>1.4333742743170581E-2</c:v>
                </c:pt>
                <c:pt idx="6162">
                  <c:v>1.4343700188265175E-2</c:v>
                </c:pt>
                <c:pt idx="6163">
                  <c:v>1.4353664550549343E-2</c:v>
                </c:pt>
                <c:pt idx="6164">
                  <c:v>1.4363635835037228E-2</c:v>
                </c:pt>
                <c:pt idx="6165">
                  <c:v>1.4373614046433151E-2</c:v>
                </c:pt>
                <c:pt idx="6166">
                  <c:v>1.438359918944448E-2</c:v>
                </c:pt>
                <c:pt idx="6167">
                  <c:v>1.4393591269095818E-2</c:v>
                </c:pt>
                <c:pt idx="6168">
                  <c:v>1.4403590290101293E-2</c:v>
                </c:pt>
                <c:pt idx="6169">
                  <c:v>1.4413596257178094E-2</c:v>
                </c:pt>
                <c:pt idx="6170">
                  <c:v>1.4423609175361301E-2</c:v>
                </c:pt>
                <c:pt idx="6171">
                  <c:v>1.4433629049374876E-2</c:v>
                </c:pt>
                <c:pt idx="6172">
                  <c:v>1.444365588394584E-2</c:v>
                </c:pt>
                <c:pt idx="6173">
                  <c:v>1.4453689684119777E-2</c:v>
                </c:pt>
                <c:pt idx="6174">
                  <c:v>1.4463730454630501E-2</c:v>
                </c:pt>
                <c:pt idx="6175">
                  <c:v>1.4473778200214893E-2</c:v>
                </c:pt>
                <c:pt idx="6176">
                  <c:v>1.4483832925929058E-2</c:v>
                </c:pt>
                <c:pt idx="6177">
                  <c:v>1.449389463651668E-2</c:v>
                </c:pt>
                <c:pt idx="6178">
                  <c:v>1.4503963336830052E-2</c:v>
                </c:pt>
                <c:pt idx="6179">
                  <c:v>1.4514039031619231E-2</c:v>
                </c:pt>
                <c:pt idx="6180">
                  <c:v>1.4524121725954386E-2</c:v>
                </c:pt>
                <c:pt idx="6181">
                  <c:v>1.4534211424592399E-2</c:v>
                </c:pt>
                <c:pt idx="6182">
                  <c:v>1.4544308132293234E-2</c:v>
                </c:pt>
                <c:pt idx="6183">
                  <c:v>1.4554411854137634E-2</c:v>
                </c:pt>
                <c:pt idx="6184">
                  <c:v>1.4564522594892397E-2</c:v>
                </c:pt>
                <c:pt idx="6185">
                  <c:v>1.457464035932742E-2</c:v>
                </c:pt>
                <c:pt idx="6186">
                  <c:v>1.4584765152534037E-2</c:v>
                </c:pt>
                <c:pt idx="6187">
                  <c:v>1.4594896979288993E-2</c:v>
                </c:pt>
                <c:pt idx="6188">
                  <c:v>1.4605035844372127E-2</c:v>
                </c:pt>
                <c:pt idx="6189">
                  <c:v>1.4615181752885394E-2</c:v>
                </c:pt>
                <c:pt idx="6190">
                  <c:v>1.4625334709615499E-2</c:v>
                </c:pt>
                <c:pt idx="6191">
                  <c:v>1.463549471935225E-2</c:v>
                </c:pt>
                <c:pt idx="6192">
                  <c:v>1.4645661787208244E-2</c:v>
                </c:pt>
                <c:pt idx="6193">
                  <c:v>1.4655835917980167E-2</c:v>
                </c:pt>
                <c:pt idx="6194">
                  <c:v>1.4666017116574526E-2</c:v>
                </c:pt>
                <c:pt idx="6195">
                  <c:v>1.4676205387794452E-2</c:v>
                </c:pt>
                <c:pt idx="6196">
                  <c:v>1.4686400736766763E-2</c:v>
                </c:pt>
                <c:pt idx="6197">
                  <c:v>1.4696603168301488E-2</c:v>
                </c:pt>
                <c:pt idx="6198">
                  <c:v>1.4706812687211777E-2</c:v>
                </c:pt>
                <c:pt idx="6199">
                  <c:v>1.4717029298635137E-2</c:v>
                </c:pt>
                <c:pt idx="6200">
                  <c:v>1.4727253007391632E-2</c:v>
                </c:pt>
                <c:pt idx="6201">
                  <c:v>1.4737483818304446E-2</c:v>
                </c:pt>
                <c:pt idx="6202">
                  <c:v>1.4747721736521804E-2</c:v>
                </c:pt>
                <c:pt idx="6203">
                  <c:v>1.475796676687382E-2</c:v>
                </c:pt>
                <c:pt idx="6204">
                  <c:v>1.4768218914193738E-2</c:v>
                </c:pt>
                <c:pt idx="6205">
                  <c:v>1.4778478183640519E-2</c:v>
                </c:pt>
                <c:pt idx="6206">
                  <c:v>1.4788744580054351E-2</c:v>
                </c:pt>
                <c:pt idx="6207">
                  <c:v>1.4799018108386233E-2</c:v>
                </c:pt>
                <c:pt idx="6208">
                  <c:v>1.4809298773482854E-2</c:v>
                </c:pt>
                <c:pt idx="6209">
                  <c:v>1.4819586580517529E-2</c:v>
                </c:pt>
                <c:pt idx="6210">
                  <c:v>1.4829881534343904E-2</c:v>
                </c:pt>
                <c:pt idx="6211">
                  <c:v>1.4840183639818779E-2</c:v>
                </c:pt>
                <c:pt idx="6212">
                  <c:v>1.4850492902126252E-2</c:v>
                </c:pt>
                <c:pt idx="6213">
                  <c:v>1.4860809326130098E-2</c:v>
                </c:pt>
                <c:pt idx="6214">
                  <c:v>1.4871132916697239E-2</c:v>
                </c:pt>
                <c:pt idx="6215">
                  <c:v>1.4881463679022591E-2</c:v>
                </c:pt>
                <c:pt idx="6216">
                  <c:v>1.4891801617980068E-2</c:v>
                </c:pt>
                <c:pt idx="6217">
                  <c:v>1.4902146738446745E-2</c:v>
                </c:pt>
                <c:pt idx="6218">
                  <c:v>1.4912499045628368E-2</c:v>
                </c:pt>
                <c:pt idx="6219">
                  <c:v>1.4922858544409019E-2</c:v>
                </c:pt>
                <c:pt idx="6220">
                  <c:v>1.4933225239675944E-2</c:v>
                </c:pt>
                <c:pt idx="6221">
                  <c:v>1.4943599136645743E-2</c:v>
                </c:pt>
                <c:pt idx="6222">
                  <c:v>1.4953980240212687E-2</c:v>
                </c:pt>
                <c:pt idx="6223">
                  <c:v>1.4964368555383092E-2</c:v>
                </c:pt>
                <c:pt idx="6224">
                  <c:v>1.4974764087057802E-2</c:v>
                </c:pt>
                <c:pt idx="6225">
                  <c:v>1.4985166840467927E-2</c:v>
                </c:pt>
                <c:pt idx="6226">
                  <c:v>1.4995576820521349E-2</c:v>
                </c:pt>
                <c:pt idx="6227">
                  <c:v>1.5005994032129131E-2</c:v>
                </c:pt>
                <c:pt idx="6228">
                  <c:v>1.5016418480533294E-2</c:v>
                </c:pt>
                <c:pt idx="6229">
                  <c:v>1.5026850170651956E-2</c:v>
                </c:pt>
                <c:pt idx="6230">
                  <c:v>1.5037289107406418E-2</c:v>
                </c:pt>
                <c:pt idx="6231">
                  <c:v>1.5047735296049638E-2</c:v>
                </c:pt>
                <c:pt idx="6232">
                  <c:v>1.5058188741509985E-2</c:v>
                </c:pt>
                <c:pt idx="6233">
                  <c:v>1.5068649448719032E-2</c:v>
                </c:pt>
                <c:pt idx="6234">
                  <c:v>1.5079117422940684E-2</c:v>
                </c:pt>
                <c:pt idx="6235">
                  <c:v>1.5089592669113593E-2</c:v>
                </c:pt>
                <c:pt idx="6236">
                  <c:v>1.5100075192179613E-2</c:v>
                </c:pt>
                <c:pt idx="6237">
                  <c:v>1.5110564997413631E-2</c:v>
                </c:pt>
                <c:pt idx="6238">
                  <c:v>1.5121062089764596E-2</c:v>
                </c:pt>
                <c:pt idx="6239">
                  <c:v>1.5131566474294766E-2</c:v>
                </c:pt>
                <c:pt idx="6240">
                  <c:v>1.5142078155959738E-2</c:v>
                </c:pt>
                <c:pt idx="6241">
                  <c:v>1.5152597140049072E-2</c:v>
                </c:pt>
                <c:pt idx="6242">
                  <c:v>1.5163123431525486E-2</c:v>
                </c:pt>
                <c:pt idx="6243">
                  <c:v>1.5173657035354912E-2</c:v>
                </c:pt>
                <c:pt idx="6244">
                  <c:v>1.5184197956837946E-2</c:v>
                </c:pt>
                <c:pt idx="6245">
                  <c:v>1.5194746200947649E-2</c:v>
                </c:pt>
                <c:pt idx="6246">
                  <c:v>1.5205301772660315E-2</c:v>
                </c:pt>
                <c:pt idx="6247">
                  <c:v>1.521586467728759E-2</c:v>
                </c:pt>
                <c:pt idx="6248">
                  <c:v>1.522643491981291E-2</c:v>
                </c:pt>
                <c:pt idx="6249">
                  <c:v>1.5237012505222946E-2</c:v>
                </c:pt>
                <c:pt idx="6250">
                  <c:v>1.5247597438840419E-2</c:v>
                </c:pt>
                <c:pt idx="6251">
                  <c:v>1.5258189725659161E-2</c:v>
                </c:pt>
                <c:pt idx="6252">
                  <c:v>1.5268789370787336E-2</c:v>
                </c:pt>
                <c:pt idx="6253">
                  <c:v>1.5279396379225482E-2</c:v>
                </c:pt>
                <c:pt idx="6254">
                  <c:v>1.529001075631113E-2</c:v>
                </c:pt>
                <c:pt idx="6255">
                  <c:v>1.5300632507052001E-2</c:v>
                </c:pt>
                <c:pt idx="6256">
                  <c:v>1.5311261636459062E-2</c:v>
                </c:pt>
                <c:pt idx="6257">
                  <c:v>1.5321898149880978E-2</c:v>
                </c:pt>
                <c:pt idx="6258">
                  <c:v>1.5332542052335911E-2</c:v>
                </c:pt>
                <c:pt idx="6259">
                  <c:v>1.5343193348845279E-2</c:v>
                </c:pt>
                <c:pt idx="6260">
                  <c:v>1.5353852044768902E-2</c:v>
                </c:pt>
                <c:pt idx="6261">
                  <c:v>1.5364518145135404E-2</c:v>
                </c:pt>
                <c:pt idx="6262">
                  <c:v>1.5375191654976684E-2</c:v>
                </c:pt>
                <c:pt idx="6263">
                  <c:v>1.5385872579663729E-2</c:v>
                </c:pt>
                <c:pt idx="6264">
                  <c:v>1.539656092423566E-2</c:v>
                </c:pt>
                <c:pt idx="6265">
                  <c:v>1.5407256693734861E-2</c:v>
                </c:pt>
                <c:pt idx="6266">
                  <c:v>1.5417959893543529E-2</c:v>
                </c:pt>
                <c:pt idx="6267">
                  <c:v>1.5428670528711287E-2</c:v>
                </c:pt>
                <c:pt idx="6268">
                  <c:v>1.5439388604403376E-2</c:v>
                </c:pt>
                <c:pt idx="6269">
                  <c:v>1.5450114125676205E-2</c:v>
                </c:pt>
                <c:pt idx="6270">
                  <c:v>1.5460847097926941E-2</c:v>
                </c:pt>
                <c:pt idx="6271">
                  <c:v>1.5471587526219256E-2</c:v>
                </c:pt>
                <c:pt idx="6272">
                  <c:v>1.5482335415620108E-2</c:v>
                </c:pt>
                <c:pt idx="6273">
                  <c:v>1.5493090771537918E-2</c:v>
                </c:pt>
                <c:pt idx="6274">
                  <c:v>1.5503853599046921E-2</c:v>
                </c:pt>
                <c:pt idx="6275">
                  <c:v>1.5514623903224637E-2</c:v>
                </c:pt>
                <c:pt idx="6276">
                  <c:v>1.5525401689490771E-2</c:v>
                </c:pt>
                <c:pt idx="6277">
                  <c:v>1.5536186962930137E-2</c:v>
                </c:pt>
                <c:pt idx="6278">
                  <c:v>1.5546979728630849E-2</c:v>
                </c:pt>
                <c:pt idx="6279">
                  <c:v>1.555777999202391E-2</c:v>
                </c:pt>
                <c:pt idx="6280">
                  <c:v>1.5568587758204739E-2</c:v>
                </c:pt>
                <c:pt idx="6281">
                  <c:v>1.5579403032272062E-2</c:v>
                </c:pt>
                <c:pt idx="6282">
                  <c:v>1.5590225819668209E-2</c:v>
                </c:pt>
                <c:pt idx="6283">
                  <c:v>1.5601056125499228E-2</c:v>
                </c:pt>
                <c:pt idx="6284">
                  <c:v>1.5611893954988064E-2</c:v>
                </c:pt>
                <c:pt idx="6285">
                  <c:v>1.5622739313247628E-2</c:v>
                </c:pt>
                <c:pt idx="6286">
                  <c:v>1.5633592205735385E-2</c:v>
                </c:pt>
                <c:pt idx="6287">
                  <c:v>1.5644452637571592E-2</c:v>
                </c:pt>
                <c:pt idx="6288">
                  <c:v>1.5655320613879808E-2</c:v>
                </c:pt>
                <c:pt idx="6289">
                  <c:v>1.5666196140128895E-2</c:v>
                </c:pt>
                <c:pt idx="6290">
                  <c:v>1.5677079221449772E-2</c:v>
                </c:pt>
                <c:pt idx="6291">
                  <c:v>1.56879698629767E-2</c:v>
                </c:pt>
                <c:pt idx="6292">
                  <c:v>1.5698868070189931E-2</c:v>
                </c:pt>
                <c:pt idx="6293">
                  <c:v>1.57097738482311E-2</c:v>
                </c:pt>
                <c:pt idx="6294">
                  <c:v>1.5720687202245162E-2</c:v>
                </c:pt>
                <c:pt idx="6295">
                  <c:v>1.5731608137723806E-2</c:v>
                </c:pt>
                <c:pt idx="6296">
                  <c:v>1.5742536659819381E-2</c:v>
                </c:pt>
                <c:pt idx="6297">
                  <c:v>1.5753472773802207E-2</c:v>
                </c:pt>
                <c:pt idx="6298">
                  <c:v>1.576441648483155E-2</c:v>
                </c:pt>
                <c:pt idx="6299">
                  <c:v>1.5775367798414378E-2</c:v>
                </c:pt>
                <c:pt idx="6300">
                  <c:v>1.5786326719717369E-2</c:v>
                </c:pt>
                <c:pt idx="6301">
                  <c:v>1.579729325391056E-2</c:v>
                </c:pt>
                <c:pt idx="6302">
                  <c:v>1.5808267406512398E-2</c:v>
                </c:pt>
                <c:pt idx="6303">
                  <c:v>1.5819249182700338E-2</c:v>
                </c:pt>
                <c:pt idx="6304">
                  <c:v>1.5830238587655195E-2</c:v>
                </c:pt>
                <c:pt idx="6305">
                  <c:v>1.5841235626906931E-2</c:v>
                </c:pt>
                <c:pt idx="6306">
                  <c:v>1.5852240305643795E-2</c:v>
                </c:pt>
                <c:pt idx="6307">
                  <c:v>1.5863252629057412E-2</c:v>
                </c:pt>
                <c:pt idx="6308">
                  <c:v>1.5874272602689265E-2</c:v>
                </c:pt>
                <c:pt idx="6309">
                  <c:v>1.5885300231738432E-2</c:v>
                </c:pt>
                <c:pt idx="6310">
                  <c:v>1.5896335521407363E-2</c:v>
                </c:pt>
                <c:pt idx="6311">
                  <c:v>1.5907378477249101E-2</c:v>
                </c:pt>
                <c:pt idx="6312">
                  <c:v>1.5918429104473567E-2</c:v>
                </c:pt>
                <c:pt idx="6313">
                  <c:v>1.5929487408409954E-2</c:v>
                </c:pt>
                <c:pt idx="6314">
                  <c:v>1.5940553394275189E-2</c:v>
                </c:pt>
                <c:pt idx="6315">
                  <c:v>1.5951627067637756E-2</c:v>
                </c:pt>
                <c:pt idx="6316">
                  <c:v>1.5962708433722068E-2</c:v>
                </c:pt>
                <c:pt idx="6317">
                  <c:v>1.5973797497755928E-2</c:v>
                </c:pt>
                <c:pt idx="6318">
                  <c:v>1.5984894265319433E-2</c:v>
                </c:pt>
                <c:pt idx="6319">
                  <c:v>1.5995998741647897E-2</c:v>
                </c:pt>
                <c:pt idx="6320">
                  <c:v>1.6007110931980015E-2</c:v>
                </c:pt>
                <c:pt idx="6321">
                  <c:v>1.6018230841907535E-2</c:v>
                </c:pt>
                <c:pt idx="6322">
                  <c:v>1.6029358476676674E-2</c:v>
                </c:pt>
                <c:pt idx="6323">
                  <c:v>1.6040493841537065E-2</c:v>
                </c:pt>
                <c:pt idx="6324">
                  <c:v>1.605163694209211E-2</c:v>
                </c:pt>
                <c:pt idx="6325">
                  <c:v>1.6062787783598972E-2</c:v>
                </c:pt>
                <c:pt idx="6326">
                  <c:v>1.6073946371318232E-2</c:v>
                </c:pt>
                <c:pt idx="6327">
                  <c:v>1.608511271086497E-2</c:v>
                </c:pt>
                <c:pt idx="6328">
                  <c:v>1.6096286807507323E-2</c:v>
                </c:pt>
                <c:pt idx="6329">
                  <c:v>1.6107468666634029E-2</c:v>
                </c:pt>
                <c:pt idx="6330">
                  <c:v>1.6118658293520299E-2</c:v>
                </c:pt>
                <c:pt idx="6331">
                  <c:v>1.6129855693796841E-2</c:v>
                </c:pt>
                <c:pt idx="6332">
                  <c:v>1.6141060872746436E-2</c:v>
                </c:pt>
                <c:pt idx="6333">
                  <c:v>1.61522738356553E-2</c:v>
                </c:pt>
                <c:pt idx="6334">
                  <c:v>1.6163494588165874E-2</c:v>
                </c:pt>
                <c:pt idx="6335">
                  <c:v>1.6174723135571969E-2</c:v>
                </c:pt>
                <c:pt idx="6336">
                  <c:v>1.6185959483170812E-2</c:v>
                </c:pt>
                <c:pt idx="6337">
                  <c:v>1.6197203636616624E-2</c:v>
                </c:pt>
                <c:pt idx="6338">
                  <c:v>1.6208455601214245E-2</c:v>
                </c:pt>
                <c:pt idx="6339">
                  <c:v>1.6219715382271956E-2</c:v>
                </c:pt>
                <c:pt idx="6340">
                  <c:v>1.6230982985455771E-2</c:v>
                </c:pt>
                <c:pt idx="6341">
                  <c:v>1.6242258416081592E-2</c:v>
                </c:pt>
                <c:pt idx="6342">
                  <c:v>1.6253541679587029E-2</c:v>
                </c:pt>
                <c:pt idx="6343">
                  <c:v>1.6264832781295129E-2</c:v>
                </c:pt>
                <c:pt idx="6344">
                  <c:v>1.6276131726887667E-2</c:v>
                </c:pt>
                <c:pt idx="6345">
                  <c:v>1.6287438521695331E-2</c:v>
                </c:pt>
                <c:pt idx="6346">
                  <c:v>1.6298753171052269E-2</c:v>
                </c:pt>
                <c:pt idx="6347">
                  <c:v>1.6310075680652104E-2</c:v>
                </c:pt>
                <c:pt idx="6348">
                  <c:v>1.6321406055836641E-2</c:v>
                </c:pt>
                <c:pt idx="6349">
                  <c:v>1.6332744301951155E-2</c:v>
                </c:pt>
                <c:pt idx="6350">
                  <c:v>1.6344090424701141E-2</c:v>
                </c:pt>
                <c:pt idx="6351">
                  <c:v>1.6355444429439547E-2</c:v>
                </c:pt>
                <c:pt idx="6352">
                  <c:v>1.6366806321522792E-2</c:v>
                </c:pt>
                <c:pt idx="6353">
                  <c:v>1.6378176106668273E-2</c:v>
                </c:pt>
                <c:pt idx="6354">
                  <c:v>1.6389553790240097E-2</c:v>
                </c:pt>
                <c:pt idx="6355">
                  <c:v>1.640093937760586E-2</c:v>
                </c:pt>
                <c:pt idx="6356">
                  <c:v>1.6412332874494878E-2</c:v>
                </c:pt>
                <c:pt idx="6357">
                  <c:v>1.6423734286282448E-2</c:v>
                </c:pt>
                <c:pt idx="6358">
                  <c:v>1.6435143618466937E-2</c:v>
                </c:pt>
                <c:pt idx="6359">
                  <c:v>1.6446560876430868E-2</c:v>
                </c:pt>
                <c:pt idx="6360">
                  <c:v>1.6457986065919496E-2</c:v>
                </c:pt>
                <c:pt idx="6361">
                  <c:v>1.646941919232307E-2</c:v>
                </c:pt>
                <c:pt idx="6362">
                  <c:v>1.6480860261035339E-2</c:v>
                </c:pt>
                <c:pt idx="6363">
                  <c:v>1.649230927781354E-2</c:v>
                </c:pt>
                <c:pt idx="6364">
                  <c:v>1.650376624805916E-2</c:v>
                </c:pt>
                <c:pt idx="6365">
                  <c:v>1.6515231177177198E-2</c:v>
                </c:pt>
                <c:pt idx="6366">
                  <c:v>1.6526704070936898E-2</c:v>
                </c:pt>
                <c:pt idx="6367">
                  <c:v>1.6538184934751017E-2</c:v>
                </c:pt>
                <c:pt idx="6368">
                  <c:v>1.6549673774035826E-2</c:v>
                </c:pt>
                <c:pt idx="6369">
                  <c:v>1.6561170594572589E-2</c:v>
                </c:pt>
                <c:pt idx="6370">
                  <c:v>1.6572675401785364E-2</c:v>
                </c:pt>
                <c:pt idx="6371">
                  <c:v>1.6584188201101708E-2</c:v>
                </c:pt>
                <c:pt idx="6372">
                  <c:v>1.6595708998314952E-2</c:v>
                </c:pt>
                <c:pt idx="6373">
                  <c:v>1.6607237798860457E-2</c:v>
                </c:pt>
                <c:pt idx="6374">
                  <c:v>1.6618774608298019E-2</c:v>
                </c:pt>
                <c:pt idx="6375">
                  <c:v>1.6630319432070304E-2</c:v>
                </c:pt>
                <c:pt idx="6376">
                  <c:v>1.6641872275986756E-2</c:v>
                </c:pt>
                <c:pt idx="6377">
                  <c:v>1.6653433145497849E-2</c:v>
                </c:pt>
                <c:pt idx="6378">
                  <c:v>1.66650020460576E-2</c:v>
                </c:pt>
                <c:pt idx="6379">
                  <c:v>1.6676578983487567E-2</c:v>
                </c:pt>
                <c:pt idx="6380">
                  <c:v>1.6688163963249594E-2</c:v>
                </c:pt>
                <c:pt idx="6381">
                  <c:v>1.6699756990809066E-2</c:v>
                </c:pt>
                <c:pt idx="6382">
                  <c:v>1.6711358071999693E-2</c:v>
                </c:pt>
                <c:pt idx="6383">
                  <c:v>1.6722967212294701E-2</c:v>
                </c:pt>
                <c:pt idx="6384">
                  <c:v>1.6734584417170881E-2</c:v>
                </c:pt>
                <c:pt idx="6385">
                  <c:v>1.6746209692474097E-2</c:v>
                </c:pt>
                <c:pt idx="6386">
                  <c:v>1.6757843043688998E-2</c:v>
                </c:pt>
                <c:pt idx="6387">
                  <c:v>1.676948447642581E-2</c:v>
                </c:pt>
                <c:pt idx="6388">
                  <c:v>1.6781133996176544E-2</c:v>
                </c:pt>
                <c:pt idx="6389">
                  <c:v>1.6792791608803335E-2</c:v>
                </c:pt>
                <c:pt idx="6390">
                  <c:v>1.6804457319806086E-2</c:v>
                </c:pt>
                <c:pt idx="6391">
                  <c:v>1.6816131134688272E-2</c:v>
                </c:pt>
                <c:pt idx="6392">
                  <c:v>1.6827813059324247E-2</c:v>
                </c:pt>
                <c:pt idx="6393">
                  <c:v>1.6839503099225387E-2</c:v>
                </c:pt>
                <c:pt idx="6394">
                  <c:v>1.6851201259906638E-2</c:v>
                </c:pt>
                <c:pt idx="6395">
                  <c:v>1.686290754725461E-2</c:v>
                </c:pt>
                <c:pt idx="6396">
                  <c:v>1.6874621966792173E-2</c:v>
                </c:pt>
                <c:pt idx="6397">
                  <c:v>1.688634452404578E-2</c:v>
                </c:pt>
                <c:pt idx="6398">
                  <c:v>1.6898075224914308E-2</c:v>
                </c:pt>
                <c:pt idx="6399">
                  <c:v>1.6909814074932149E-2</c:v>
                </c:pt>
                <c:pt idx="6400">
                  <c:v>1.6921561079637281E-2</c:v>
                </c:pt>
                <c:pt idx="6401">
                  <c:v>1.6933316244940887E-2</c:v>
                </c:pt>
                <c:pt idx="6402">
                  <c:v>1.6945079576388893E-2</c:v>
                </c:pt>
                <c:pt idx="6403">
                  <c:v>1.6956851079654209E-2</c:v>
                </c:pt>
                <c:pt idx="6404">
                  <c:v>1.6968630760290215E-2</c:v>
                </c:pt>
                <c:pt idx="6405">
                  <c:v>1.6980418624224534E-2</c:v>
                </c:pt>
                <c:pt idx="6406">
                  <c:v>1.6992214677018523E-2</c:v>
                </c:pt>
                <c:pt idx="6407">
                  <c:v>1.7004018924237151E-2</c:v>
                </c:pt>
                <c:pt idx="6408">
                  <c:v>1.7015831371820406E-2</c:v>
                </c:pt>
                <c:pt idx="6409">
                  <c:v>1.7027652025341237E-2</c:v>
                </c:pt>
                <c:pt idx="6410">
                  <c:v>1.703948089037622E-2</c:v>
                </c:pt>
                <c:pt idx="6411">
                  <c:v>1.705131797287773E-2</c:v>
                </c:pt>
                <c:pt idx="6412">
                  <c:v>1.7063163278430341E-2</c:v>
                </c:pt>
                <c:pt idx="6413">
                  <c:v>1.7075016812622256E-2</c:v>
                </c:pt>
                <c:pt idx="6414">
                  <c:v>1.7086878581418264E-2</c:v>
                </c:pt>
                <c:pt idx="6415">
                  <c:v>1.7098748590414593E-2</c:v>
                </c:pt>
                <c:pt idx="6416">
                  <c:v>1.7110626845211089E-2</c:v>
                </c:pt>
                <c:pt idx="6417">
                  <c:v>1.7122513351784989E-2</c:v>
                </c:pt>
                <c:pt idx="6418">
                  <c:v>1.7134408115744185E-2</c:v>
                </c:pt>
                <c:pt idx="6419">
                  <c:v>1.7146311142824965E-2</c:v>
                </c:pt>
                <c:pt idx="6420">
                  <c:v>1.7158222438642758E-2</c:v>
                </c:pt>
                <c:pt idx="6421">
                  <c:v>1.7170142009191421E-2</c:v>
                </c:pt>
                <c:pt idx="6422">
                  <c:v>1.7182069860094452E-2</c:v>
                </c:pt>
                <c:pt idx="6423">
                  <c:v>1.7194005996978984E-2</c:v>
                </c:pt>
                <c:pt idx="6424">
                  <c:v>1.7205950425851383E-2</c:v>
                </c:pt>
                <c:pt idx="6425">
                  <c:v>1.7217903152346864E-2</c:v>
                </c:pt>
                <c:pt idx="6426">
                  <c:v>1.7229864182104308E-2</c:v>
                </c:pt>
                <c:pt idx="6427">
                  <c:v>1.7241833521142596E-2</c:v>
                </c:pt>
                <c:pt idx="6428">
                  <c:v>1.7253811175108706E-2</c:v>
                </c:pt>
                <c:pt idx="6429">
                  <c:v>1.7265797149653268E-2</c:v>
                </c:pt>
                <c:pt idx="6430">
                  <c:v>1.7277791450807725E-2</c:v>
                </c:pt>
                <c:pt idx="6431">
                  <c:v>1.7289794084230821E-2</c:v>
                </c:pt>
                <c:pt idx="6432">
                  <c:v>1.730180505571087E-2</c:v>
                </c:pt>
                <c:pt idx="6433">
                  <c:v>1.7313824370914221E-2</c:v>
                </c:pt>
                <c:pt idx="6434">
                  <c:v>1.7325852035889093E-2</c:v>
                </c:pt>
                <c:pt idx="6435">
                  <c:v>1.733788805630997E-2</c:v>
                </c:pt>
                <c:pt idx="6436">
                  <c:v>1.7349932437855032E-2</c:v>
                </c:pt>
                <c:pt idx="6437">
                  <c:v>1.7361985186585098E-2</c:v>
                </c:pt>
                <c:pt idx="6438">
                  <c:v>1.7374046308186498E-2</c:v>
                </c:pt>
                <c:pt idx="6439">
                  <c:v>1.7386115808349246E-2</c:v>
                </c:pt>
                <c:pt idx="6440">
                  <c:v>1.7398193693146807E-2</c:v>
                </c:pt>
                <c:pt idx="6441">
                  <c:v>1.7410279968277369E-2</c:v>
                </c:pt>
                <c:pt idx="6442">
                  <c:v>1.7422374639442805E-2</c:v>
                </c:pt>
                <c:pt idx="6443">
                  <c:v>1.7434477712729254E-2</c:v>
                </c:pt>
                <c:pt idx="6444">
                  <c:v>1.7446589193846784E-2</c:v>
                </c:pt>
                <c:pt idx="6445">
                  <c:v>1.7458709088509165E-2</c:v>
                </c:pt>
                <c:pt idx="6446">
                  <c:v>1.7470837402815218E-2</c:v>
                </c:pt>
                <c:pt idx="6447">
                  <c:v>1.748297414248693E-2</c:v>
                </c:pt>
                <c:pt idx="6448">
                  <c:v>1.7495119313377272E-2</c:v>
                </c:pt>
                <c:pt idx="6449">
                  <c:v>1.7507272921215913E-2</c:v>
                </c:pt>
                <c:pt idx="6450">
                  <c:v>1.7519434972118643E-2</c:v>
                </c:pt>
                <c:pt idx="6451">
                  <c:v>1.7531605471823357E-2</c:v>
                </c:pt>
                <c:pt idx="6452">
                  <c:v>1.7543784426071664E-2</c:v>
                </c:pt>
                <c:pt idx="6453">
                  <c:v>1.7555971840992116E-2</c:v>
                </c:pt>
                <c:pt idx="6454">
                  <c:v>1.7568167722334566E-2</c:v>
                </c:pt>
                <c:pt idx="6455">
                  <c:v>1.7580372075852606E-2</c:v>
                </c:pt>
                <c:pt idx="6456">
                  <c:v>1.7592584907687558E-2</c:v>
                </c:pt>
                <c:pt idx="6457">
                  <c:v>1.760480622360128E-2</c:v>
                </c:pt>
                <c:pt idx="6458">
                  <c:v>1.7617036029359354E-2</c:v>
                </c:pt>
                <c:pt idx="6459">
                  <c:v>1.7629274331115913E-2</c:v>
                </c:pt>
                <c:pt idx="6460">
                  <c:v>1.764152113464483E-2</c:v>
                </c:pt>
                <c:pt idx="6461">
                  <c:v>1.7653776445723711E-2</c:v>
                </c:pt>
                <c:pt idx="6462">
                  <c:v>1.7666040270519524E-2</c:v>
                </c:pt>
                <c:pt idx="6463">
                  <c:v>1.7678312614818184E-2</c:v>
                </c:pt>
                <c:pt idx="6464">
                  <c:v>1.7690593484538063E-2</c:v>
                </c:pt>
                <c:pt idx="6465">
                  <c:v>1.7702882885472844E-2</c:v>
                </c:pt>
                <c:pt idx="6466">
                  <c:v>1.7715180823806648E-2</c:v>
                </c:pt>
                <c:pt idx="6467">
                  <c:v>1.7727487305341478E-2</c:v>
                </c:pt>
                <c:pt idx="6468">
                  <c:v>1.7739802335883105E-2</c:v>
                </c:pt>
                <c:pt idx="6469">
                  <c:v>1.7752125921628541E-2</c:v>
                </c:pt>
                <c:pt idx="6470">
                  <c:v>1.7764458068391897E-2</c:v>
                </c:pt>
                <c:pt idx="6471">
                  <c:v>1.7776798781991038E-2</c:v>
                </c:pt>
                <c:pt idx="6472">
                  <c:v>1.7789148068635914E-2</c:v>
                </c:pt>
                <c:pt idx="6473">
                  <c:v>1.7801505934152754E-2</c:v>
                </c:pt>
                <c:pt idx="6474">
                  <c:v>1.7813872384371557E-2</c:v>
                </c:pt>
                <c:pt idx="6475">
                  <c:v>1.7826247425515227E-2</c:v>
                </c:pt>
                <c:pt idx="6476">
                  <c:v>1.7838631063422136E-2</c:v>
                </c:pt>
                <c:pt idx="6477">
                  <c:v>1.7851023304064337E-2</c:v>
                </c:pt>
                <c:pt idx="6478">
                  <c:v>1.7863424153288048E-2</c:v>
                </c:pt>
                <c:pt idx="6479">
                  <c:v>1.7875833617333477E-2</c:v>
                </c:pt>
                <c:pt idx="6480">
                  <c:v>1.7888251702055245E-2</c:v>
                </c:pt>
                <c:pt idx="6481">
                  <c:v>1.7900678413311763E-2</c:v>
                </c:pt>
                <c:pt idx="6482">
                  <c:v>1.7913113757356252E-2</c:v>
                </c:pt>
                <c:pt idx="6483">
                  <c:v>1.7925557740055543E-2</c:v>
                </c:pt>
                <c:pt idx="6484">
                  <c:v>1.7938010367280266E-2</c:v>
                </c:pt>
                <c:pt idx="6485">
                  <c:v>1.7950471645296687E-2</c:v>
                </c:pt>
                <c:pt idx="6486">
                  <c:v>1.7962941579983859E-2</c:v>
                </c:pt>
                <c:pt idx="6487">
                  <c:v>1.7975420177224671E-2</c:v>
                </c:pt>
                <c:pt idx="6488">
                  <c:v>1.7987907443298444E-2</c:v>
                </c:pt>
                <c:pt idx="6489">
                  <c:v>1.8000403384096503E-2</c:v>
                </c:pt>
                <c:pt idx="6490">
                  <c:v>1.8012908005513997E-2</c:v>
                </c:pt>
                <c:pt idx="6491">
                  <c:v>1.8025421313843347E-2</c:v>
                </c:pt>
                <c:pt idx="6492">
                  <c:v>1.8037943314988168E-2</c:v>
                </c:pt>
                <c:pt idx="6493">
                  <c:v>1.8050474014987227E-2</c:v>
                </c:pt>
                <c:pt idx="6494">
                  <c:v>1.8063013419752076E-2</c:v>
                </c:pt>
                <c:pt idx="6495">
                  <c:v>1.8075561535592637E-2</c:v>
                </c:pt>
                <c:pt idx="6496">
                  <c:v>1.8088118368428944E-2</c:v>
                </c:pt>
                <c:pt idx="6497">
                  <c:v>1.810068392418487E-2</c:v>
                </c:pt>
                <c:pt idx="6498">
                  <c:v>1.8113258209183501E-2</c:v>
                </c:pt>
                <c:pt idx="6499">
                  <c:v>1.8125841229357214E-2</c:v>
                </c:pt>
                <c:pt idx="6500">
                  <c:v>1.8138432990642241E-2</c:v>
                </c:pt>
                <c:pt idx="6501">
                  <c:v>1.8151033499374851E-2</c:v>
                </c:pt>
                <c:pt idx="6502">
                  <c:v>1.8163642761499794E-2</c:v>
                </c:pt>
                <c:pt idx="6503">
                  <c:v>1.8176260782965682E-2</c:v>
                </c:pt>
                <c:pt idx="6504">
                  <c:v>1.8188887570121999E-2</c:v>
                </c:pt>
                <c:pt idx="6505">
                  <c:v>1.8201523128925891E-2</c:v>
                </c:pt>
                <c:pt idx="6506">
                  <c:v>1.8214167465338379E-2</c:v>
                </c:pt>
                <c:pt idx="6507">
                  <c:v>1.8226820585722184E-2</c:v>
                </c:pt>
                <c:pt idx="6508">
                  <c:v>1.8239482496046885E-2</c:v>
                </c:pt>
                <c:pt idx="6509">
                  <c:v>1.8252153202418724E-2</c:v>
                </c:pt>
                <c:pt idx="6510">
                  <c:v>1.8264832710815297E-2</c:v>
                </c:pt>
                <c:pt idx="6511">
                  <c:v>1.8277521027617032E-2</c:v>
                </c:pt>
                <c:pt idx="6512">
                  <c:v>1.8290218158810104E-2</c:v>
                </c:pt>
                <c:pt idx="6513">
                  <c:v>1.8302924110384575E-2</c:v>
                </c:pt>
                <c:pt idx="6514">
                  <c:v>1.8315638888734179E-2</c:v>
                </c:pt>
                <c:pt idx="6515">
                  <c:v>1.8328362499857583E-2</c:v>
                </c:pt>
                <c:pt idx="6516">
                  <c:v>1.8341094949757334E-2</c:v>
                </c:pt>
                <c:pt idx="6517">
                  <c:v>1.83538362448405E-2</c:v>
                </c:pt>
                <c:pt idx="6518">
                  <c:v>1.8366586391118257E-2</c:v>
                </c:pt>
                <c:pt idx="6519">
                  <c:v>1.8379345394605676E-2</c:v>
                </c:pt>
                <c:pt idx="6520">
                  <c:v>1.8392113261723186E-2</c:v>
                </c:pt>
                <c:pt idx="6521">
                  <c:v>1.8404889998494496E-2</c:v>
                </c:pt>
                <c:pt idx="6522">
                  <c:v>1.8417675611081229E-2</c:v>
                </c:pt>
                <c:pt idx="6523">
                  <c:v>1.8430470105515184E-2</c:v>
                </c:pt>
                <c:pt idx="6524">
                  <c:v>1.8443273488234654E-2</c:v>
                </c:pt>
                <c:pt idx="6525">
                  <c:v>1.84560857652801E-2</c:v>
                </c:pt>
                <c:pt idx="6526">
                  <c:v>1.8468906942695908E-2</c:v>
                </c:pt>
                <c:pt idx="6527">
                  <c:v>1.8481737026933794E-2</c:v>
                </c:pt>
                <c:pt idx="6528">
                  <c:v>1.8494576024046822E-2</c:v>
                </c:pt>
                <c:pt idx="6529">
                  <c:v>1.8507423940091975E-2</c:v>
                </c:pt>
                <c:pt idx="6530">
                  <c:v>1.8520280781534428E-2</c:v>
                </c:pt>
                <c:pt idx="6531">
                  <c:v>1.8533146554439862E-2</c:v>
                </c:pt>
                <c:pt idx="6532">
                  <c:v>1.8546021264877907E-2</c:v>
                </c:pt>
                <c:pt idx="6533">
                  <c:v>1.8558904919327209E-2</c:v>
                </c:pt>
                <c:pt idx="6534">
                  <c:v>1.8571797523866104E-2</c:v>
                </c:pt>
                <c:pt idx="6535">
                  <c:v>1.8584699084576876E-2</c:v>
                </c:pt>
                <c:pt idx="6536">
                  <c:v>1.8597609607951687E-2</c:v>
                </c:pt>
                <c:pt idx="6537">
                  <c:v>1.8610529100081551E-2</c:v>
                </c:pt>
                <c:pt idx="6538">
                  <c:v>1.8623457567196931E-2</c:v>
                </c:pt>
                <c:pt idx="6539">
                  <c:v>1.8636395015397027E-2</c:v>
                </c:pt>
                <c:pt idx="6540">
                  <c:v>1.8649341451192059E-2</c:v>
                </c:pt>
                <c:pt idx="6541">
                  <c:v>1.8662296880689988E-2</c:v>
                </c:pt>
                <c:pt idx="6542">
                  <c:v>1.8675261310002727E-2</c:v>
                </c:pt>
                <c:pt idx="6543">
                  <c:v>1.8688234745654078E-2</c:v>
                </c:pt>
                <c:pt idx="6544">
                  <c:v>1.8701217193764736E-2</c:v>
                </c:pt>
                <c:pt idx="6545">
                  <c:v>1.8714208660459364E-2</c:v>
                </c:pt>
                <c:pt idx="6546">
                  <c:v>1.8727209152275368E-2</c:v>
                </c:pt>
                <c:pt idx="6547">
                  <c:v>1.8740218675346209E-2</c:v>
                </c:pt>
                <c:pt idx="6548">
                  <c:v>1.8753237235809319E-2</c:v>
                </c:pt>
                <c:pt idx="6549">
                  <c:v>1.8766264840215742E-2</c:v>
                </c:pt>
                <c:pt idx="6550">
                  <c:v>1.8779301494711728E-2</c:v>
                </c:pt>
                <c:pt idx="6551">
                  <c:v>1.8792347205447514E-2</c:v>
                </c:pt>
                <c:pt idx="6552">
                  <c:v>1.8805401978987796E-2</c:v>
                </c:pt>
                <c:pt idx="6553">
                  <c:v>1.8818465821491652E-2</c:v>
                </c:pt>
                <c:pt idx="6554">
                  <c:v>1.8831538739259156E-2</c:v>
                </c:pt>
                <c:pt idx="6555">
                  <c:v>1.8844620738457649E-2</c:v>
                </c:pt>
                <c:pt idx="6556">
                  <c:v>1.8857711825670097E-2</c:v>
                </c:pt>
                <c:pt idx="6557">
                  <c:v>1.8870812007072701E-2</c:v>
                </c:pt>
                <c:pt idx="6558">
                  <c:v>1.8883921288845664E-2</c:v>
                </c:pt>
                <c:pt idx="6559">
                  <c:v>1.8897039677585683E-2</c:v>
                </c:pt>
                <c:pt idx="6560">
                  <c:v>1.8910167179481834E-2</c:v>
                </c:pt>
                <c:pt idx="6561">
                  <c:v>1.8923303800727213E-2</c:v>
                </c:pt>
                <c:pt idx="6562">
                  <c:v>1.8936449547932274E-2</c:v>
                </c:pt>
                <c:pt idx="6563">
                  <c:v>1.8949604427298997E-2</c:v>
                </c:pt>
                <c:pt idx="6564">
                  <c:v>1.89627684450334E-2</c:v>
                </c:pt>
                <c:pt idx="6565">
                  <c:v>1.8975941607759714E-2</c:v>
                </c:pt>
                <c:pt idx="6566">
                  <c:v>1.8989123921692865E-2</c:v>
                </c:pt>
                <c:pt idx="6567">
                  <c:v>1.9002315393190063E-2</c:v>
                </c:pt>
                <c:pt idx="6568">
                  <c:v>1.901551602847458E-2</c:v>
                </c:pt>
                <c:pt idx="6569">
                  <c:v>1.9028725834189082E-2</c:v>
                </c:pt>
                <c:pt idx="6570">
                  <c:v>1.9041944816565775E-2</c:v>
                </c:pt>
                <c:pt idx="6571">
                  <c:v>1.9055172981840913E-2</c:v>
                </c:pt>
                <c:pt idx="6572">
                  <c:v>1.9068410336671008E-2</c:v>
                </c:pt>
                <c:pt idx="6573">
                  <c:v>1.9081656887301273E-2</c:v>
                </c:pt>
                <c:pt idx="6574">
                  <c:v>1.9094912639980963E-2</c:v>
                </c:pt>
                <c:pt idx="6575">
                  <c:v>1.9108177601380474E-2</c:v>
                </c:pt>
                <c:pt idx="6576">
                  <c:v>1.912145177775804E-2</c:v>
                </c:pt>
                <c:pt idx="6577">
                  <c:v>1.913473517537595E-2</c:v>
                </c:pt>
                <c:pt idx="6578">
                  <c:v>1.9148027800918514E-2</c:v>
                </c:pt>
                <c:pt idx="6579">
                  <c:v>1.9161329660657013E-2</c:v>
                </c:pt>
                <c:pt idx="6580">
                  <c:v>1.91746407608668E-2</c:v>
                </c:pt>
                <c:pt idx="6581">
                  <c:v>1.9187961108246124E-2</c:v>
                </c:pt>
                <c:pt idx="6582">
                  <c:v>1.9201290709079347E-2</c:v>
                </c:pt>
                <c:pt idx="6583">
                  <c:v>1.9214629569794712E-2</c:v>
                </c:pt>
                <c:pt idx="6584">
                  <c:v>1.9227977696685019E-2</c:v>
                </c:pt>
                <c:pt idx="6585">
                  <c:v>1.9241335096467155E-2</c:v>
                </c:pt>
                <c:pt idx="6586">
                  <c:v>1.9254701775442962E-2</c:v>
                </c:pt>
                <c:pt idx="6587">
                  <c:v>1.9268077739918368E-2</c:v>
                </c:pt>
                <c:pt idx="6588">
                  <c:v>1.9281462996624265E-2</c:v>
                </c:pt>
                <c:pt idx="6589">
                  <c:v>1.9294857551875638E-2</c:v>
                </c:pt>
                <c:pt idx="6590">
                  <c:v>1.9308261411991563E-2</c:v>
                </c:pt>
                <c:pt idx="6591">
                  <c:v>1.9321674583716971E-2</c:v>
                </c:pt>
                <c:pt idx="6592">
                  <c:v>1.9335097073380016E-2</c:v>
                </c:pt>
                <c:pt idx="6593">
                  <c:v>1.9348528887312959E-2</c:v>
                </c:pt>
                <c:pt idx="6594">
                  <c:v>1.9361970032274793E-2</c:v>
                </c:pt>
                <c:pt idx="6595">
                  <c:v>1.9375420514606872E-2</c:v>
                </c:pt>
                <c:pt idx="6596">
                  <c:v>1.9388880340654658E-2</c:v>
                </c:pt>
                <c:pt idx="6597">
                  <c:v>1.9402349517191241E-2</c:v>
                </c:pt>
                <c:pt idx="6598">
                  <c:v>1.9415828050571196E-2</c:v>
                </c:pt>
                <c:pt idx="6599">
                  <c:v>1.9429315947294596E-2</c:v>
                </c:pt>
                <c:pt idx="6600">
                  <c:v>1.9442813213724548E-2</c:v>
                </c:pt>
                <c:pt idx="6601">
                  <c:v>1.9456319856652988E-2</c:v>
                </c:pt>
                <c:pt idx="6602">
                  <c:v>1.9469835882452168E-2</c:v>
                </c:pt>
                <c:pt idx="6603">
                  <c:v>1.9483361297498471E-2</c:v>
                </c:pt>
                <c:pt idx="6604">
                  <c:v>1.9496896108597995E-2</c:v>
                </c:pt>
                <c:pt idx="6605">
                  <c:v>1.9510440322136283E-2</c:v>
                </c:pt>
                <c:pt idx="6606">
                  <c:v>1.9523993944503017E-2</c:v>
                </c:pt>
                <c:pt idx="6607">
                  <c:v>1.9537556982518484E-2</c:v>
                </c:pt>
                <c:pt idx="6608">
                  <c:v>1.9551129442581552E-2</c:v>
                </c:pt>
                <c:pt idx="6609">
                  <c:v>1.9564711331095219E-2</c:v>
                </c:pt>
                <c:pt idx="6610">
                  <c:v>1.9578302654894009E-2</c:v>
                </c:pt>
                <c:pt idx="6611">
                  <c:v>1.9591903420390119E-2</c:v>
                </c:pt>
                <c:pt idx="6612">
                  <c:v>1.9605513634142566E-2</c:v>
                </c:pt>
                <c:pt idx="6613">
                  <c:v>1.9619133302572169E-2</c:v>
                </c:pt>
                <c:pt idx="6614">
                  <c:v>1.9632762432532449E-2</c:v>
                </c:pt>
                <c:pt idx="6615">
                  <c:v>1.964640103045345E-2</c:v>
                </c:pt>
                <c:pt idx="6616">
                  <c:v>1.9660049102769379E-2</c:v>
                </c:pt>
                <c:pt idx="6617">
                  <c:v>1.9673706656348058E-2</c:v>
                </c:pt>
                <c:pt idx="6618">
                  <c:v>1.9687373697632935E-2</c:v>
                </c:pt>
                <c:pt idx="6619">
                  <c:v>1.9701050233071643E-2</c:v>
                </c:pt>
                <c:pt idx="6620">
                  <c:v>1.9714736269546319E-2</c:v>
                </c:pt>
                <c:pt idx="6621">
                  <c:v>1.9728431813513855E-2</c:v>
                </c:pt>
                <c:pt idx="6622">
                  <c:v>1.974213687143532E-2</c:v>
                </c:pt>
                <c:pt idx="6623">
                  <c:v>1.9755851450207217E-2</c:v>
                </c:pt>
                <c:pt idx="6624">
                  <c:v>1.9769575556299893E-2</c:v>
                </c:pt>
                <c:pt idx="6625">
                  <c:v>1.9783309196187898E-2</c:v>
                </c:pt>
                <c:pt idx="6626">
                  <c:v>1.9797052376782115E-2</c:v>
                </c:pt>
                <c:pt idx="6627">
                  <c:v>1.9810805104566388E-2</c:v>
                </c:pt>
                <c:pt idx="6628">
                  <c:v>1.9824567386173012E-2</c:v>
                </c:pt>
                <c:pt idx="6629">
                  <c:v>1.983833922809455E-2</c:v>
                </c:pt>
                <c:pt idx="6630">
                  <c:v>1.9852120637261099E-2</c:v>
                </c:pt>
                <c:pt idx="6631">
                  <c:v>1.9865911620174544E-2</c:v>
                </c:pt>
                <c:pt idx="6632">
                  <c:v>1.9879712183340986E-2</c:v>
                </c:pt>
                <c:pt idx="6633">
                  <c:v>1.9893522333704977E-2</c:v>
                </c:pt>
                <c:pt idx="6634">
                  <c:v>1.9907342077781963E-2</c:v>
                </c:pt>
                <c:pt idx="6635">
                  <c:v>1.992117142209161E-2</c:v>
                </c:pt>
                <c:pt idx="6636">
                  <c:v>1.9935010373592955E-2</c:v>
                </c:pt>
                <c:pt idx="6637">
                  <c:v>1.9948858938815026E-2</c:v>
                </c:pt>
                <c:pt idx="6638">
                  <c:v>1.9962717124291096E-2</c:v>
                </c:pt>
                <c:pt idx="6639">
                  <c:v>1.9976584936994706E-2</c:v>
                </c:pt>
                <c:pt idx="6640">
                  <c:v>1.9990462383468511E-2</c:v>
                </c:pt>
                <c:pt idx="6641">
                  <c:v>2.0004349470259399E-2</c:v>
                </c:pt>
                <c:pt idx="6642">
                  <c:v>2.001824620435546E-2</c:v>
                </c:pt>
                <c:pt idx="6643">
                  <c:v>2.0032152592312988E-2</c:v>
                </c:pt>
                <c:pt idx="6644">
                  <c:v>2.0046068640838383E-2</c:v>
                </c:pt>
                <c:pt idx="6645">
                  <c:v>2.0059994356496746E-2</c:v>
                </c:pt>
                <c:pt idx="6646">
                  <c:v>2.0073929746295609E-2</c:v>
                </c:pt>
                <c:pt idx="6647">
                  <c:v>2.0087874816809497E-2</c:v>
                </c:pt>
                <c:pt idx="6648">
                  <c:v>2.0101829574617213E-2</c:v>
                </c:pt>
                <c:pt idx="6649">
                  <c:v>2.011579402674089E-2</c:v>
                </c:pt>
                <c:pt idx="6650">
                  <c:v>2.0129768179768779E-2</c:v>
                </c:pt>
                <c:pt idx="6651">
                  <c:v>2.0143752040293388E-2</c:v>
                </c:pt>
                <c:pt idx="6652">
                  <c:v>2.0157745615351507E-2</c:v>
                </c:pt>
                <c:pt idx="6653">
                  <c:v>2.017174891154512E-2</c:v>
                </c:pt>
                <c:pt idx="6654">
                  <c:v>2.0185761935480488E-2</c:v>
                </c:pt>
                <c:pt idx="6655">
                  <c:v>2.0199784694209074E-2</c:v>
                </c:pt>
                <c:pt idx="6656">
                  <c:v>2.0213817194346628E-2</c:v>
                </c:pt>
                <c:pt idx="6657">
                  <c:v>2.0227859442660368E-2</c:v>
                </c:pt>
                <c:pt idx="6658">
                  <c:v>2.0241911445774932E-2</c:v>
                </c:pt>
                <c:pt idx="6659">
                  <c:v>2.0255973210761401E-2</c:v>
                </c:pt>
                <c:pt idx="6660">
                  <c:v>2.0270044744253923E-2</c:v>
                </c:pt>
                <c:pt idx="6661">
                  <c:v>2.0284126052890955E-2</c:v>
                </c:pt>
                <c:pt idx="6662">
                  <c:v>2.0298217143758322E-2</c:v>
                </c:pt>
                <c:pt idx="6663">
                  <c:v>2.0312318023504014E-2</c:v>
                </c:pt>
                <c:pt idx="6664">
                  <c:v>2.0326428698780329E-2</c:v>
                </c:pt>
                <c:pt idx="6665">
                  <c:v>2.0340549176687869E-2</c:v>
                </c:pt>
                <c:pt idx="6666">
                  <c:v>2.0354679463888484E-2</c:v>
                </c:pt>
                <c:pt idx="6667">
                  <c:v>2.0368819567048353E-2</c:v>
                </c:pt>
                <c:pt idx="6668">
                  <c:v>2.0382969493282881E-2</c:v>
                </c:pt>
                <c:pt idx="6669">
                  <c:v>2.0397129249267818E-2</c:v>
                </c:pt>
                <c:pt idx="6670">
                  <c:v>2.0411298841683238E-2</c:v>
                </c:pt>
                <c:pt idx="6671">
                  <c:v>2.0425478277659389E-2</c:v>
                </c:pt>
                <c:pt idx="6672">
                  <c:v>2.0439667563885943E-2</c:v>
                </c:pt>
                <c:pt idx="6673">
                  <c:v>2.0453866707205722E-2</c:v>
                </c:pt>
                <c:pt idx="6674">
                  <c:v>2.0468075714317389E-2</c:v>
                </c:pt>
                <c:pt idx="6675">
                  <c:v>2.0482294592371025E-2</c:v>
                </c:pt>
                <c:pt idx="6676">
                  <c:v>2.0496523348074905E-2</c:v>
                </c:pt>
                <c:pt idx="6677">
                  <c:v>2.0510761988141658E-2</c:v>
                </c:pt>
                <c:pt idx="6678">
                  <c:v>2.0525010519736275E-2</c:v>
                </c:pt>
                <c:pt idx="6679">
                  <c:v>2.0539268949581028E-2</c:v>
                </c:pt>
                <c:pt idx="6680">
                  <c:v>2.0553537284402543E-2</c:v>
                </c:pt>
                <c:pt idx="6681">
                  <c:v>2.0567815531380755E-2</c:v>
                </c:pt>
                <c:pt idx="6682">
                  <c:v>2.0582103697251948E-2</c:v>
                </c:pt>
                <c:pt idx="6683">
                  <c:v>2.0596401788756782E-2</c:v>
                </c:pt>
                <c:pt idx="6684">
                  <c:v>2.0610709813090166E-2</c:v>
                </c:pt>
                <c:pt idx="6685">
                  <c:v>2.0625027777002435E-2</c:v>
                </c:pt>
                <c:pt idx="6686">
                  <c:v>2.0639355687248302E-2</c:v>
                </c:pt>
                <c:pt idx="6687">
                  <c:v>2.0653693551037678E-2</c:v>
                </c:pt>
                <c:pt idx="6688">
                  <c:v>2.0668041375134984E-2</c:v>
                </c:pt>
                <c:pt idx="6689">
                  <c:v>2.06823991664595E-2</c:v>
                </c:pt>
                <c:pt idx="6690">
                  <c:v>2.0696766931784721E-2</c:v>
                </c:pt>
                <c:pt idx="6691">
                  <c:v>2.0711144678340628E-2</c:v>
                </c:pt>
                <c:pt idx="6692">
                  <c:v>2.0725532412910443E-2</c:v>
                </c:pt>
                <c:pt idx="6693">
                  <c:v>2.0739930142281798E-2</c:v>
                </c:pt>
                <c:pt idx="6694">
                  <c:v>2.0754337873699742E-2</c:v>
                </c:pt>
                <c:pt idx="6695">
                  <c:v>2.0768755613961649E-2</c:v>
                </c:pt>
                <c:pt idx="6696">
                  <c:v>2.0783183369869302E-2</c:v>
                </c:pt>
                <c:pt idx="6697">
                  <c:v>2.079762114868286E-2</c:v>
                </c:pt>
                <c:pt idx="6698">
                  <c:v>2.0812068957213877E-2</c:v>
                </c:pt>
                <c:pt idx="6699">
                  <c:v>2.0826526802278322E-2</c:v>
                </c:pt>
                <c:pt idx="6700">
                  <c:v>2.0840994691151488E-2</c:v>
                </c:pt>
                <c:pt idx="6701">
                  <c:v>2.0855472630659143E-2</c:v>
                </c:pt>
                <c:pt idx="6702">
                  <c:v>2.0869960627783308E-2</c:v>
                </c:pt>
                <c:pt idx="6703">
                  <c:v>2.0884458689358915E-2</c:v>
                </c:pt>
                <c:pt idx="6704">
                  <c:v>2.0898966822681504E-2</c:v>
                </c:pt>
                <c:pt idx="6705">
                  <c:v>2.0913485034595818E-2</c:v>
                </c:pt>
                <c:pt idx="6706">
                  <c:v>2.0928013331951038E-2</c:v>
                </c:pt>
                <c:pt idx="6707">
                  <c:v>2.0942551722057914E-2</c:v>
                </c:pt>
                <c:pt idx="6708">
                  <c:v>2.0957100211775471E-2</c:v>
                </c:pt>
                <c:pt idx="6709">
                  <c:v>2.0971658807967166E-2</c:v>
                </c:pt>
                <c:pt idx="6710">
                  <c:v>2.0986227517959009E-2</c:v>
                </c:pt>
                <c:pt idx="6711">
                  <c:v>2.1000806348624314E-2</c:v>
                </c:pt>
                <c:pt idx="6712">
                  <c:v>2.1015395306840864E-2</c:v>
                </c:pt>
                <c:pt idx="6713">
                  <c:v>2.1029994399949938E-2</c:v>
                </c:pt>
                <c:pt idx="6714">
                  <c:v>2.1044603634839194E-2</c:v>
                </c:pt>
                <c:pt idx="6715">
                  <c:v>2.1059223018400752E-2</c:v>
                </c:pt>
                <c:pt idx="6716">
                  <c:v>2.1073852557991202E-2</c:v>
                </c:pt>
                <c:pt idx="6717">
                  <c:v>2.1088492260512563E-2</c:v>
                </c:pt>
                <c:pt idx="6718">
                  <c:v>2.1103142133024885E-2</c:v>
                </c:pt>
                <c:pt idx="6719">
                  <c:v>2.1117802182439454E-2</c:v>
                </c:pt>
                <c:pt idx="6720">
                  <c:v>2.1132472416133325E-2</c:v>
                </c:pt>
                <c:pt idx="6721">
                  <c:v>2.1147152841027719E-2</c:v>
                </c:pt>
                <c:pt idx="6722">
                  <c:v>2.1161843464048341E-2</c:v>
                </c:pt>
                <c:pt idx="6723">
                  <c:v>2.1176544292587633E-2</c:v>
                </c:pt>
                <c:pt idx="6724">
                  <c:v>2.1191255333581245E-2</c:v>
                </c:pt>
                <c:pt idx="6725">
                  <c:v>2.1205976593969333E-2</c:v>
                </c:pt>
                <c:pt idx="6726">
                  <c:v>2.1220708081159747E-2</c:v>
                </c:pt>
                <c:pt idx="6727">
                  <c:v>2.1235449802102607E-2</c:v>
                </c:pt>
                <c:pt idx="6728">
                  <c:v>2.1250201763752537E-2</c:v>
                </c:pt>
                <c:pt idx="6729">
                  <c:v>2.1264963973532842E-2</c:v>
                </c:pt>
                <c:pt idx="6730">
                  <c:v>2.1279736438408137E-2</c:v>
                </c:pt>
                <c:pt idx="6731">
                  <c:v>2.1294519165347546E-2</c:v>
                </c:pt>
                <c:pt idx="6732">
                  <c:v>2.1309312161789856E-2</c:v>
                </c:pt>
                <c:pt idx="6733">
                  <c:v>2.132411543471421E-2</c:v>
                </c:pt>
                <c:pt idx="6734">
                  <c:v>2.1338928991259522E-2</c:v>
                </c:pt>
                <c:pt idx="6735">
                  <c:v>2.1353752838414317E-2</c:v>
                </c:pt>
                <c:pt idx="6736">
                  <c:v>2.1368586983638065E-2</c:v>
                </c:pt>
                <c:pt idx="6737">
                  <c:v>2.1383431433929321E-2</c:v>
                </c:pt>
                <c:pt idx="6738">
                  <c:v>2.1398286196291173E-2</c:v>
                </c:pt>
                <c:pt idx="6739">
                  <c:v>2.1413151278198653E-2</c:v>
                </c:pt>
                <c:pt idx="6740">
                  <c:v>2.1428026686664908E-2</c:v>
                </c:pt>
                <c:pt idx="6741">
                  <c:v>2.1442912428707637E-2</c:v>
                </c:pt>
                <c:pt idx="6742">
                  <c:v>2.1457808511817458E-2</c:v>
                </c:pt>
                <c:pt idx="6743">
                  <c:v>2.1472714943022143E-2</c:v>
                </c:pt>
                <c:pt idx="6744">
                  <c:v>2.1487631729354025E-2</c:v>
                </c:pt>
                <c:pt idx="6745">
                  <c:v>2.1502558878319346E-2</c:v>
                </c:pt>
                <c:pt idx="6746">
                  <c:v>2.1517496396960538E-2</c:v>
                </c:pt>
                <c:pt idx="6747">
                  <c:v>2.1532444292481263E-2</c:v>
                </c:pt>
                <c:pt idx="6748">
                  <c:v>2.1547402571933414E-2</c:v>
                </c:pt>
                <c:pt idx="6749">
                  <c:v>2.1562371242844113E-2</c:v>
                </c:pt>
                <c:pt idx="6750">
                  <c:v>2.1577350312275378E-2</c:v>
                </c:pt>
                <c:pt idx="6751">
                  <c:v>2.1592339787293812E-2</c:v>
                </c:pt>
                <c:pt idx="6752">
                  <c:v>2.1607339675442233E-2</c:v>
                </c:pt>
                <c:pt idx="6753">
                  <c:v>2.162234998379739E-2</c:v>
                </c:pt>
                <c:pt idx="6754">
                  <c:v>2.1637370719440614E-2</c:v>
                </c:pt>
                <c:pt idx="6755">
                  <c:v>2.1652401889930461E-2</c:v>
                </c:pt>
                <c:pt idx="6756">
                  <c:v>2.1667443502358438E-2</c:v>
                </c:pt>
                <c:pt idx="6757">
                  <c:v>2.1682495563820642E-2</c:v>
                </c:pt>
                <c:pt idx="6758">
                  <c:v>2.1697558081891395E-2</c:v>
                </c:pt>
                <c:pt idx="6759">
                  <c:v>2.171263106367699E-2</c:v>
                </c:pt>
                <c:pt idx="6760">
                  <c:v>2.172771451628833E-2</c:v>
                </c:pt>
                <c:pt idx="6761">
                  <c:v>2.1742808447315524E-2</c:v>
                </c:pt>
                <c:pt idx="6762">
                  <c:v>2.1757912863879687E-2</c:v>
                </c:pt>
                <c:pt idx="6763">
                  <c:v>2.1773027773264977E-2</c:v>
                </c:pt>
                <c:pt idx="6764">
                  <c:v>2.178815318260207E-2</c:v>
                </c:pt>
                <c:pt idx="6765">
                  <c:v>2.1803289099502191E-2</c:v>
                </c:pt>
                <c:pt idx="6766">
                  <c:v>2.1818435531106267E-2</c:v>
                </c:pt>
                <c:pt idx="6767">
                  <c:v>2.1833592484559849E-2</c:v>
                </c:pt>
                <c:pt idx="6768">
                  <c:v>2.1848759967490038E-2</c:v>
                </c:pt>
                <c:pt idx="6769">
                  <c:v>2.1863937987052648E-2</c:v>
                </c:pt>
                <c:pt idx="6770">
                  <c:v>2.1879126550408134E-2</c:v>
                </c:pt>
                <c:pt idx="6771">
                  <c:v>2.1894325665199502E-2</c:v>
                </c:pt>
                <c:pt idx="6772">
                  <c:v>2.1909535338597488E-2</c:v>
                </c:pt>
                <c:pt idx="6773">
                  <c:v>2.1924755577777483E-2</c:v>
                </c:pt>
                <c:pt idx="6774">
                  <c:v>2.1939986390398434E-2</c:v>
                </c:pt>
                <c:pt idx="6775">
                  <c:v>2.1955227783646027E-2</c:v>
                </c:pt>
                <c:pt idx="6776">
                  <c:v>2.1970479764710626E-2</c:v>
                </c:pt>
                <c:pt idx="6777">
                  <c:v>2.1985742341267139E-2</c:v>
                </c:pt>
                <c:pt idx="6778">
                  <c:v>2.2001015520516247E-2</c:v>
                </c:pt>
                <c:pt idx="6779">
                  <c:v>2.2016299309823489E-2</c:v>
                </c:pt>
                <c:pt idx="6780">
                  <c:v>2.2031593716399223E-2</c:v>
                </c:pt>
                <c:pt idx="6781">
                  <c:v>2.2046898747939709E-2</c:v>
                </c:pt>
                <c:pt idx="6782">
                  <c:v>2.206221441166566E-2</c:v>
                </c:pt>
                <c:pt idx="6783">
                  <c:v>2.2077540714802467E-2</c:v>
                </c:pt>
                <c:pt idx="6784">
                  <c:v>2.2092877665062443E-2</c:v>
                </c:pt>
                <c:pt idx="6785">
                  <c:v>2.2108225269681359E-2</c:v>
                </c:pt>
                <c:pt idx="6786">
                  <c:v>2.2123583535899678E-2</c:v>
                </c:pt>
                <c:pt idx="6787">
                  <c:v>2.2138952471445792E-2</c:v>
                </c:pt>
                <c:pt idx="6788">
                  <c:v>2.2154332083570566E-2</c:v>
                </c:pt>
                <c:pt idx="6789">
                  <c:v>2.2169722379529556E-2</c:v>
                </c:pt>
                <c:pt idx="6790">
                  <c:v>2.2185123367067284E-2</c:v>
                </c:pt>
                <c:pt idx="6791">
                  <c:v>2.2200535053449728E-2</c:v>
                </c:pt>
                <c:pt idx="6792">
                  <c:v>2.2215957446109224E-2</c:v>
                </c:pt>
                <c:pt idx="6793">
                  <c:v>2.2231390552321508E-2</c:v>
                </c:pt>
                <c:pt idx="6794">
                  <c:v>2.2246834379852646E-2</c:v>
                </c:pt>
                <c:pt idx="6795">
                  <c:v>2.2262288935988826E-2</c:v>
                </c:pt>
                <c:pt idx="6796">
                  <c:v>2.2277754228020967E-2</c:v>
                </c:pt>
                <c:pt idx="6797">
                  <c:v>2.2293230263731326E-2</c:v>
                </c:pt>
                <c:pt idx="6798">
                  <c:v>2.2308717050421287E-2</c:v>
                </c:pt>
                <c:pt idx="6799">
                  <c:v>2.232421459539697E-2</c:v>
                </c:pt>
                <c:pt idx="6800">
                  <c:v>2.2339722906456867E-2</c:v>
                </c:pt>
                <c:pt idx="6801">
                  <c:v>2.2355241990917585E-2</c:v>
                </c:pt>
                <c:pt idx="6802">
                  <c:v>2.2370771856100487E-2</c:v>
                </c:pt>
                <c:pt idx="6803">
                  <c:v>2.2386312509820323E-2</c:v>
                </c:pt>
                <c:pt idx="6804">
                  <c:v>2.2401863959408963E-2</c:v>
                </c:pt>
                <c:pt idx="6805">
                  <c:v>2.2417426212203037E-2</c:v>
                </c:pt>
                <c:pt idx="6806">
                  <c:v>2.243299927603359E-2</c:v>
                </c:pt>
                <c:pt idx="6807">
                  <c:v>2.2448583158247788E-2</c:v>
                </c:pt>
                <c:pt idx="6808">
                  <c:v>2.2464177866361006E-2</c:v>
                </c:pt>
                <c:pt idx="6809">
                  <c:v>2.2479783407730276E-2</c:v>
                </c:pt>
                <c:pt idx="6810">
                  <c:v>2.2495399790208433E-2</c:v>
                </c:pt>
                <c:pt idx="6811">
                  <c:v>2.2511027021163074E-2</c:v>
                </c:pt>
                <c:pt idx="6812">
                  <c:v>2.2526665107966581E-2</c:v>
                </c:pt>
                <c:pt idx="6813">
                  <c:v>2.2542314058488156E-2</c:v>
                </c:pt>
                <c:pt idx="6814">
                  <c:v>2.2557973880110771E-2</c:v>
                </c:pt>
                <c:pt idx="6815">
                  <c:v>2.2573644580222176E-2</c:v>
                </c:pt>
                <c:pt idx="6816">
                  <c:v>2.2589326166707991E-2</c:v>
                </c:pt>
                <c:pt idx="6817">
                  <c:v>2.2605018646966579E-2</c:v>
                </c:pt>
                <c:pt idx="6818">
                  <c:v>2.2620722028401097E-2</c:v>
                </c:pt>
                <c:pt idx="6819">
                  <c:v>2.2636436318913617E-2</c:v>
                </c:pt>
                <c:pt idx="6820">
                  <c:v>2.2652161525917924E-2</c:v>
                </c:pt>
                <c:pt idx="6821">
                  <c:v>2.2667897656832622E-2</c:v>
                </c:pt>
                <c:pt idx="6822">
                  <c:v>2.2683644719576256E-2</c:v>
                </c:pt>
                <c:pt idx="6823">
                  <c:v>2.2699402721578076E-2</c:v>
                </c:pt>
                <c:pt idx="6824">
                  <c:v>2.2715171670437431E-2</c:v>
                </c:pt>
                <c:pt idx="6825">
                  <c:v>2.2730951573593554E-2</c:v>
                </c:pt>
                <c:pt idx="6826">
                  <c:v>2.2746742438987017E-2</c:v>
                </c:pt>
                <c:pt idx="6827">
                  <c:v>2.276254427406774E-2</c:v>
                </c:pt>
                <c:pt idx="6828">
                  <c:v>2.2778357086290474E-2</c:v>
                </c:pt>
                <c:pt idx="6829">
                  <c:v>2.2794180883612344E-2</c:v>
                </c:pt>
                <c:pt idx="6830">
                  <c:v>2.2810015673498815E-2</c:v>
                </c:pt>
                <c:pt idx="6831">
                  <c:v>2.282586146342018E-2</c:v>
                </c:pt>
                <c:pt idx="6832">
                  <c:v>2.2841718261350161E-2</c:v>
                </c:pt>
                <c:pt idx="6833">
                  <c:v>2.285758607476979E-2</c:v>
                </c:pt>
                <c:pt idx="6834">
                  <c:v>2.2873464911164942E-2</c:v>
                </c:pt>
                <c:pt idx="6835">
                  <c:v>2.2889354778525967E-2</c:v>
                </c:pt>
                <c:pt idx="6836">
                  <c:v>2.2905255684349497E-2</c:v>
                </c:pt>
                <c:pt idx="6837">
                  <c:v>2.292116763630379E-2</c:v>
                </c:pt>
                <c:pt idx="6838">
                  <c:v>2.2937090641895551E-2</c:v>
                </c:pt>
                <c:pt idx="6839">
                  <c:v>2.2953024709137355E-2</c:v>
                </c:pt>
                <c:pt idx="6840">
                  <c:v>2.2968969845546684E-2</c:v>
                </c:pt>
                <c:pt idx="6841">
                  <c:v>2.2984926058645896E-2</c:v>
                </c:pt>
                <c:pt idx="6842">
                  <c:v>2.3000893356464276E-2</c:v>
                </c:pt>
                <c:pt idx="6843">
                  <c:v>2.3016871746534988E-2</c:v>
                </c:pt>
                <c:pt idx="6844">
                  <c:v>2.3032861236396071E-2</c:v>
                </c:pt>
                <c:pt idx="6845">
                  <c:v>2.3048861834093565E-2</c:v>
                </c:pt>
                <c:pt idx="6846">
                  <c:v>2.3064873547176335E-2</c:v>
                </c:pt>
                <c:pt idx="6847">
                  <c:v>2.3080896383198143E-2</c:v>
                </c:pt>
                <c:pt idx="6848">
                  <c:v>2.3096930350221812E-2</c:v>
                </c:pt>
                <c:pt idx="6849">
                  <c:v>2.3112975455811945E-2</c:v>
                </c:pt>
                <c:pt idx="6850">
                  <c:v>2.3129031707538064E-2</c:v>
                </c:pt>
                <c:pt idx="6851">
                  <c:v>2.3145099113479801E-2</c:v>
                </c:pt>
                <c:pt idx="6852">
                  <c:v>2.3161177681217542E-2</c:v>
                </c:pt>
                <c:pt idx="6853">
                  <c:v>2.3177267418505225E-2</c:v>
                </c:pt>
                <c:pt idx="6854">
                  <c:v>2.3193368332933426E-2</c:v>
                </c:pt>
                <c:pt idx="6855">
                  <c:v>2.3209480432604249E-2</c:v>
                </c:pt>
                <c:pt idx="6856">
                  <c:v>2.3225603725119164E-2</c:v>
                </c:pt>
                <c:pt idx="6857">
                  <c:v>2.324173821808458E-2</c:v>
                </c:pt>
                <c:pt idx="6858">
                  <c:v>2.3257883919619499E-2</c:v>
                </c:pt>
                <c:pt idx="6859">
                  <c:v>2.3274040837341241E-2</c:v>
                </c:pt>
                <c:pt idx="6860">
                  <c:v>2.329020897887208E-2</c:v>
                </c:pt>
                <c:pt idx="6861">
                  <c:v>2.3306388352347947E-2</c:v>
                </c:pt>
                <c:pt idx="6862">
                  <c:v>2.3322578965402053E-2</c:v>
                </c:pt>
                <c:pt idx="6863">
                  <c:v>2.3338780825672562E-2</c:v>
                </c:pt>
                <c:pt idx="6864">
                  <c:v>2.335499394131238E-2</c:v>
                </c:pt>
                <c:pt idx="6865">
                  <c:v>2.3371218319970632E-2</c:v>
                </c:pt>
                <c:pt idx="6866">
                  <c:v>2.3387453969301416E-2</c:v>
                </c:pt>
                <c:pt idx="6867">
                  <c:v>2.3403700897474632E-2</c:v>
                </c:pt>
                <c:pt idx="6868">
                  <c:v>2.3419959112155369E-2</c:v>
                </c:pt>
                <c:pt idx="6869">
                  <c:v>2.3436228621184198E-2</c:v>
                </c:pt>
                <c:pt idx="6870">
                  <c:v>2.3452509432236503E-2</c:v>
                </c:pt>
                <c:pt idx="6871">
                  <c:v>2.3468801553504913E-2</c:v>
                </c:pt>
                <c:pt idx="6872">
                  <c:v>2.3485104992675837E-2</c:v>
                </c:pt>
                <c:pt idx="6873">
                  <c:v>2.3501419757440665E-2</c:v>
                </c:pt>
                <c:pt idx="6874">
                  <c:v>2.3517745856009107E-2</c:v>
                </c:pt>
                <c:pt idx="6875">
                  <c:v>2.3534083296083606E-2</c:v>
                </c:pt>
                <c:pt idx="6876">
                  <c:v>2.3550432085371591E-2</c:v>
                </c:pt>
                <c:pt idx="6877">
                  <c:v>2.3566792232099894E-2</c:v>
                </c:pt>
                <c:pt idx="6878">
                  <c:v>2.3583163743987022E-2</c:v>
                </c:pt>
                <c:pt idx="6879">
                  <c:v>2.3599546628756476E-2</c:v>
                </c:pt>
                <c:pt idx="6880">
                  <c:v>2.361594089465225E-2</c:v>
                </c:pt>
                <c:pt idx="6881">
                  <c:v>2.363234654940894E-2</c:v>
                </c:pt>
                <c:pt idx="6882">
                  <c:v>2.3648763600938226E-2</c:v>
                </c:pt>
                <c:pt idx="6883">
                  <c:v>2.3665192056985095E-2</c:v>
                </c:pt>
                <c:pt idx="6884">
                  <c:v>2.3681631925816474E-2</c:v>
                </c:pt>
                <c:pt idx="6885">
                  <c:v>2.3698083215188476E-2</c:v>
                </c:pt>
                <c:pt idx="6886">
                  <c:v>2.3714545932862235E-2</c:v>
                </c:pt>
                <c:pt idx="6887">
                  <c:v>2.3731020087121926E-2</c:v>
                </c:pt>
                <c:pt idx="6888">
                  <c:v>2.3747505685739832E-2</c:v>
                </c:pt>
                <c:pt idx="6889">
                  <c:v>2.3764002736493279E-2</c:v>
                </c:pt>
                <c:pt idx="6890">
                  <c:v>2.3780511247683711E-2</c:v>
                </c:pt>
                <c:pt idx="6891">
                  <c:v>2.3797031227099627E-2</c:v>
                </c:pt>
                <c:pt idx="6892">
                  <c:v>2.3813562682534567E-2</c:v>
                </c:pt>
                <c:pt idx="6893">
                  <c:v>2.3830105622307293E-2</c:v>
                </c:pt>
                <c:pt idx="6894">
                  <c:v>2.3846660054222542E-2</c:v>
                </c:pt>
                <c:pt idx="6895">
                  <c:v>2.3863225986090111E-2</c:v>
                </c:pt>
                <c:pt idx="6896">
                  <c:v>2.3879803426246109E-2</c:v>
                </c:pt>
                <c:pt idx="6897">
                  <c:v>2.3896392382511553E-2</c:v>
                </c:pt>
                <c:pt idx="6898">
                  <c:v>2.3912992862886513E-2</c:v>
                </c:pt>
                <c:pt idx="6899">
                  <c:v>2.3929604875202515E-2</c:v>
                </c:pt>
                <c:pt idx="6900">
                  <c:v>2.3946228427818853E-2</c:v>
                </c:pt>
                <c:pt idx="6901">
                  <c:v>2.39628635285783E-2</c:v>
                </c:pt>
                <c:pt idx="6902">
                  <c:v>2.3979510185328706E-2</c:v>
                </c:pt>
                <c:pt idx="6903">
                  <c:v>2.3996168406446805E-2</c:v>
                </c:pt>
                <c:pt idx="6904">
                  <c:v>2.4012838199791723E-2</c:v>
                </c:pt>
                <c:pt idx="6905">
                  <c:v>2.4029519573227676E-2</c:v>
                </c:pt>
                <c:pt idx="6906">
                  <c:v>2.4046212535148867E-2</c:v>
                </c:pt>
                <c:pt idx="6907">
                  <c:v>2.4062917093430811E-2</c:v>
                </c:pt>
                <c:pt idx="6908">
                  <c:v>2.4079633255954132E-2</c:v>
                </c:pt>
                <c:pt idx="6909">
                  <c:v>2.4096361031130532E-2</c:v>
                </c:pt>
                <c:pt idx="6910">
                  <c:v>2.4113100426851955E-2</c:v>
                </c:pt>
                <c:pt idx="6911">
                  <c:v>2.4129851451015458E-2</c:v>
                </c:pt>
                <c:pt idx="6912">
                  <c:v>2.4146614112050286E-2</c:v>
                </c:pt>
                <c:pt idx="6913">
                  <c:v>2.4163388417864841E-2</c:v>
                </c:pt>
                <c:pt idx="6914">
                  <c:v>2.4180174376548583E-2</c:v>
                </c:pt>
                <c:pt idx="6915">
                  <c:v>2.4196971996020535E-2</c:v>
                </c:pt>
                <c:pt idx="6916">
                  <c:v>2.4213781284733393E-2</c:v>
                </c:pt>
                <c:pt idx="6917">
                  <c:v>2.4230602250617558E-2</c:v>
                </c:pt>
                <c:pt idx="6918">
                  <c:v>2.4247434901608564E-2</c:v>
                </c:pt>
                <c:pt idx="6919">
                  <c:v>2.4264279246176738E-2</c:v>
                </c:pt>
                <c:pt idx="6920">
                  <c:v>2.4281135292269013E-2</c:v>
                </c:pt>
                <c:pt idx="6921">
                  <c:v>2.4298003047837483E-2</c:v>
                </c:pt>
                <c:pt idx="6922">
                  <c:v>2.4314882521370131E-2</c:v>
                </c:pt>
                <c:pt idx="6923">
                  <c:v>2.4331773720830466E-2</c:v>
                </c:pt>
                <c:pt idx="6924">
                  <c:v>2.4348676654187166E-2</c:v>
                </c:pt>
                <c:pt idx="6925">
                  <c:v>2.436559132994592E-2</c:v>
                </c:pt>
                <c:pt idx="6926">
                  <c:v>2.4382517756086842E-2</c:v>
                </c:pt>
                <c:pt idx="6927">
                  <c:v>2.4399455940772755E-2</c:v>
                </c:pt>
                <c:pt idx="6928">
                  <c:v>2.4416405891994501E-2</c:v>
                </c:pt>
                <c:pt idx="6929">
                  <c:v>2.4433367618281427E-2</c:v>
                </c:pt>
                <c:pt idx="6930">
                  <c:v>2.4450341127635847E-2</c:v>
                </c:pt>
                <c:pt idx="6931">
                  <c:v>2.4467326428065268E-2</c:v>
                </c:pt>
                <c:pt idx="6932">
                  <c:v>2.4484323528116827E-2</c:v>
                </c:pt>
                <c:pt idx="6933">
                  <c:v>2.4501332435809528E-2</c:v>
                </c:pt>
                <c:pt idx="6934">
                  <c:v>2.4518353159167575E-2</c:v>
                </c:pt>
                <c:pt idx="6935">
                  <c:v>2.4535385706755931E-2</c:v>
                </c:pt>
                <c:pt idx="6936">
                  <c:v>2.455243008661032E-2</c:v>
                </c:pt>
                <c:pt idx="6937">
                  <c:v>2.4569486306771686E-2</c:v>
                </c:pt>
                <c:pt idx="6938">
                  <c:v>2.4586554375822852E-2</c:v>
                </c:pt>
                <c:pt idx="6939">
                  <c:v>2.46036343018163E-2</c:v>
                </c:pt>
                <c:pt idx="6940">
                  <c:v>2.4620726092809745E-2</c:v>
                </c:pt>
                <c:pt idx="6941">
                  <c:v>2.4637829757403907E-2</c:v>
                </c:pt>
                <c:pt idx="6942">
                  <c:v>2.4654945303668067E-2</c:v>
                </c:pt>
                <c:pt idx="6943">
                  <c:v>2.4672072739856252E-2</c:v>
                </c:pt>
                <c:pt idx="6944">
                  <c:v>2.4689212074048582E-2</c:v>
                </c:pt>
                <c:pt idx="6945">
                  <c:v>2.4706363314869705E-2</c:v>
                </c:pt>
                <c:pt idx="6946">
                  <c:v>2.4723526470411344E-2</c:v>
                </c:pt>
                <c:pt idx="6947">
                  <c:v>2.4740701548770481E-2</c:v>
                </c:pt>
                <c:pt idx="6948">
                  <c:v>2.4757888558589739E-2</c:v>
                </c:pt>
                <c:pt idx="6949">
                  <c:v>2.4775087507977731E-2</c:v>
                </c:pt>
                <c:pt idx="6950">
                  <c:v>2.4792298405048305E-2</c:v>
                </c:pt>
                <c:pt idx="6951">
                  <c:v>2.4809521258462128E-2</c:v>
                </c:pt>
                <c:pt idx="6952">
                  <c:v>2.4826756076344707E-2</c:v>
                </c:pt>
                <c:pt idx="6953">
                  <c:v>2.4844002866826826E-2</c:v>
                </c:pt>
                <c:pt idx="6954">
                  <c:v>2.4861261638587207E-2</c:v>
                </c:pt>
                <c:pt idx="6955">
                  <c:v>2.4878532399768304E-2</c:v>
                </c:pt>
                <c:pt idx="6956">
                  <c:v>2.4895815158517853E-2</c:v>
                </c:pt>
                <c:pt idx="6957">
                  <c:v>2.491310992353268E-2</c:v>
                </c:pt>
                <c:pt idx="6958">
                  <c:v>2.4930416702972222E-2</c:v>
                </c:pt>
                <c:pt idx="6959">
                  <c:v>2.4947735505182724E-2</c:v>
                </c:pt>
                <c:pt idx="6960">
                  <c:v>2.4965066338334591E-2</c:v>
                </c:pt>
                <c:pt idx="6961">
                  <c:v>2.4982409211148832E-2</c:v>
                </c:pt>
                <c:pt idx="6962">
                  <c:v>2.4999764131807586E-2</c:v>
                </c:pt>
                <c:pt idx="6963">
                  <c:v>2.5017131108498292E-2</c:v>
                </c:pt>
                <c:pt idx="6964">
                  <c:v>2.5034510149960148E-2</c:v>
                </c:pt>
                <c:pt idx="6965">
                  <c:v>2.5051901264392353E-2</c:v>
                </c:pt>
                <c:pt idx="6966">
                  <c:v>2.5069304459999428E-2</c:v>
                </c:pt>
                <c:pt idx="6967">
                  <c:v>2.5086719745538791E-2</c:v>
                </c:pt>
                <c:pt idx="6968">
                  <c:v>2.5104147129226748E-2</c:v>
                </c:pt>
                <c:pt idx="6969">
                  <c:v>2.512158661928492E-2</c:v>
                </c:pt>
                <c:pt idx="6970">
                  <c:v>2.5139038224488996E-2</c:v>
                </c:pt>
                <c:pt idx="6971">
                  <c:v>2.5156501953072414E-2</c:v>
                </c:pt>
                <c:pt idx="6972">
                  <c:v>2.5173977813457107E-2</c:v>
                </c:pt>
                <c:pt idx="6973">
                  <c:v>2.5191465813887575E-2</c:v>
                </c:pt>
                <c:pt idx="6974">
                  <c:v>2.5208965963163913E-2</c:v>
                </c:pt>
                <c:pt idx="6975">
                  <c:v>2.5226478269542461E-2</c:v>
                </c:pt>
                <c:pt idx="6976">
                  <c:v>2.524400274128491E-2</c:v>
                </c:pt>
                <c:pt idx="6977">
                  <c:v>2.5261539387209708E-2</c:v>
                </c:pt>
                <c:pt idx="6978">
                  <c:v>2.5279088215590412E-2</c:v>
                </c:pt>
                <c:pt idx="6979">
                  <c:v>2.5296649234705943E-2</c:v>
                </c:pt>
                <c:pt idx="6980">
                  <c:v>2.5314222453393143E-2</c:v>
                </c:pt>
                <c:pt idx="6981">
                  <c:v>2.5331807879942821E-2</c:v>
                </c:pt>
                <c:pt idx="6982">
                  <c:v>2.5349405522651164E-2</c:v>
                </c:pt>
                <c:pt idx="6983">
                  <c:v>2.5367015390373442E-2</c:v>
                </c:pt>
                <c:pt idx="6984">
                  <c:v>2.5384637491417755E-2</c:v>
                </c:pt>
                <c:pt idx="6985">
                  <c:v>2.5402271834097597E-2</c:v>
                </c:pt>
                <c:pt idx="6986">
                  <c:v>2.5419918427286699E-2</c:v>
                </c:pt>
                <c:pt idx="6987">
                  <c:v>2.5437577279310491E-2</c:v>
                </c:pt>
                <c:pt idx="6988">
                  <c:v>2.5455248398685012E-2</c:v>
                </c:pt>
                <c:pt idx="6989">
                  <c:v>2.5472931793746871E-2</c:v>
                </c:pt>
                <c:pt idx="6990">
                  <c:v>2.5490627473394496E-2</c:v>
                </c:pt>
                <c:pt idx="6991">
                  <c:v>2.5508335445976464E-2</c:v>
                </c:pt>
                <c:pt idx="6992">
                  <c:v>2.5526055719846782E-2</c:v>
                </c:pt>
                <c:pt idx="6993">
                  <c:v>2.5543788303922427E-2</c:v>
                </c:pt>
                <c:pt idx="6994">
                  <c:v>2.5561533206569394E-2</c:v>
                </c:pt>
                <c:pt idx="6995">
                  <c:v>2.5579290436159106E-2</c:v>
                </c:pt>
                <c:pt idx="6996">
                  <c:v>2.5597060001627141E-2</c:v>
                </c:pt>
                <c:pt idx="6997">
                  <c:v>2.5614841911356941E-2</c:v>
                </c:pt>
                <c:pt idx="6998">
                  <c:v>2.5632636173737386E-2</c:v>
                </c:pt>
                <c:pt idx="6999">
                  <c:v>2.5650442797722689E-2</c:v>
                </c:pt>
                <c:pt idx="7000">
                  <c:v>2.5668261791713776E-2</c:v>
                </c:pt>
                <c:pt idx="7001">
                  <c:v>2.5686093164117026E-2</c:v>
                </c:pt>
                <c:pt idx="7002">
                  <c:v>2.5703936923905317E-2</c:v>
                </c:pt>
                <c:pt idx="7003">
                  <c:v>2.5721793079497103E-2</c:v>
                </c:pt>
                <c:pt idx="7004">
                  <c:v>2.5739661639503572E-2</c:v>
                </c:pt>
                <c:pt idx="7005">
                  <c:v>2.5757542612354477E-2</c:v>
                </c:pt>
                <c:pt idx="7006">
                  <c:v>2.5775436007047667E-2</c:v>
                </c:pt>
                <c:pt idx="7007">
                  <c:v>2.5793341832025005E-2</c:v>
                </c:pt>
                <c:pt idx="7008">
                  <c:v>2.581126009573383E-2</c:v>
                </c:pt>
                <c:pt idx="7009">
                  <c:v>2.5829190807190754E-2</c:v>
                </c:pt>
                <c:pt idx="7010">
                  <c:v>2.5847133974855246E-2</c:v>
                </c:pt>
                <c:pt idx="7011">
                  <c:v>2.5865089607192259E-2</c:v>
                </c:pt>
                <c:pt idx="7012">
                  <c:v>2.5883057713237213E-2</c:v>
                </c:pt>
                <c:pt idx="7013">
                  <c:v>2.590103830146722E-2</c:v>
                </c:pt>
                <c:pt idx="7014">
                  <c:v>2.5919031380364884E-2</c:v>
                </c:pt>
                <c:pt idx="7015">
                  <c:v>2.5937036958984468E-2</c:v>
                </c:pt>
                <c:pt idx="7016">
                  <c:v>2.5955055045820762E-2</c:v>
                </c:pt>
                <c:pt idx="7017">
                  <c:v>2.5973085649563046E-2</c:v>
                </c:pt>
                <c:pt idx="7018">
                  <c:v>2.599112877871752E-2</c:v>
                </c:pt>
                <c:pt idx="7019">
                  <c:v>2.6009184442363636E-2</c:v>
                </c:pt>
                <c:pt idx="7020">
                  <c:v>2.6027252649019807E-2</c:v>
                </c:pt>
                <c:pt idx="7021">
                  <c:v>2.6045333407209981E-2</c:v>
                </c:pt>
                <c:pt idx="7022">
                  <c:v>2.6063426726032537E-2</c:v>
                </c:pt>
                <c:pt idx="7023">
                  <c:v>2.6081532614023663E-2</c:v>
                </c:pt>
                <c:pt idx="7024">
                  <c:v>2.6099651079725079E-2</c:v>
                </c:pt>
                <c:pt idx="7025">
                  <c:v>2.6117782132254137E-2</c:v>
                </c:pt>
                <c:pt idx="7026">
                  <c:v>2.6135925780164826E-2</c:v>
                </c:pt>
                <c:pt idx="7027">
                  <c:v>2.6154082032016683E-2</c:v>
                </c:pt>
                <c:pt idx="7028">
                  <c:v>2.6172250896946074E-2</c:v>
                </c:pt>
                <c:pt idx="7029">
                  <c:v>2.619043238352483E-2</c:v>
                </c:pt>
                <c:pt idx="7030">
                  <c:v>2.6208626500330335E-2</c:v>
                </c:pt>
                <c:pt idx="7031">
                  <c:v>2.622683325651801E-2</c:v>
                </c:pt>
                <c:pt idx="7032">
                  <c:v>2.6245052660677559E-2</c:v>
                </c:pt>
                <c:pt idx="7033">
                  <c:v>2.6263284721595351E-2</c:v>
                </c:pt>
                <c:pt idx="7034">
                  <c:v>2.6281529447872626E-2</c:v>
                </c:pt>
                <c:pt idx="7035">
                  <c:v>2.6299786848690276E-2</c:v>
                </c:pt>
                <c:pt idx="7036">
                  <c:v>2.6318056932661902E-2</c:v>
                </c:pt>
                <c:pt idx="7037">
                  <c:v>2.6336339708406677E-2</c:v>
                </c:pt>
                <c:pt idx="7038">
                  <c:v>2.635463518512465E-2</c:v>
                </c:pt>
                <c:pt idx="7039">
                  <c:v>2.6372943371447372E-2</c:v>
                </c:pt>
                <c:pt idx="7040">
                  <c:v>2.6391264276012006E-2</c:v>
                </c:pt>
                <c:pt idx="7041">
                  <c:v>2.6409597908037773E-2</c:v>
                </c:pt>
                <c:pt idx="7042">
                  <c:v>2.6427944276174238E-2</c:v>
                </c:pt>
                <c:pt idx="7043">
                  <c:v>2.644630338907657E-2</c:v>
                </c:pt>
                <c:pt idx="7044">
                  <c:v>2.6464675255983224E-2</c:v>
                </c:pt>
                <c:pt idx="7045">
                  <c:v>2.6483059885561794E-2</c:v>
                </c:pt>
                <c:pt idx="7046">
                  <c:v>2.6501457286485508E-2</c:v>
                </c:pt>
                <c:pt idx="7047">
                  <c:v>2.6519867468012076E-2</c:v>
                </c:pt>
                <c:pt idx="7048">
                  <c:v>2.6538290438827179E-2</c:v>
                </c:pt>
                <c:pt idx="7049">
                  <c:v>2.6556726207815354E-2</c:v>
                </c:pt>
                <c:pt idx="7050">
                  <c:v>2.6575174783673945E-2</c:v>
                </c:pt>
                <c:pt idx="7051">
                  <c:v>2.6593636175686424E-2</c:v>
                </c:pt>
                <c:pt idx="7052">
                  <c:v>2.6612110392562626E-2</c:v>
                </c:pt>
                <c:pt idx="7053">
                  <c:v>2.6630597443018038E-2</c:v>
                </c:pt>
                <c:pt idx="7054">
                  <c:v>2.6649097336355485E-2</c:v>
                </c:pt>
                <c:pt idx="7055">
                  <c:v>2.6667610081302976E-2</c:v>
                </c:pt>
                <c:pt idx="7056">
                  <c:v>2.668613568659417E-2</c:v>
                </c:pt>
                <c:pt idx="7057">
                  <c:v>2.6704674161551294E-2</c:v>
                </c:pt>
                <c:pt idx="7058">
                  <c:v>2.6723225514920561E-2</c:v>
                </c:pt>
                <c:pt idx="7059">
                  <c:v>2.6741789755453837E-2</c:v>
                </c:pt>
                <c:pt idx="7060">
                  <c:v>2.6760366892492799E-2</c:v>
                </c:pt>
                <c:pt idx="7061">
                  <c:v>2.6778956934801892E-2</c:v>
                </c:pt>
                <c:pt idx="7062">
                  <c:v>2.6797559891346221E-2</c:v>
                </c:pt>
                <c:pt idx="7063">
                  <c:v>2.6816175770902007E-2</c:v>
                </c:pt>
                <c:pt idx="7064">
                  <c:v>2.6834804582836904E-2</c:v>
                </c:pt>
                <c:pt idx="7065">
                  <c:v>2.6853446335939741E-2</c:v>
                </c:pt>
                <c:pt idx="7066">
                  <c:v>2.6872101039005041E-2</c:v>
                </c:pt>
                <c:pt idx="7067">
                  <c:v>2.6890768701419994E-2</c:v>
                </c:pt>
                <c:pt idx="7068">
                  <c:v>2.6909449331991752E-2</c:v>
                </c:pt>
                <c:pt idx="7069">
                  <c:v>2.6928142939533186E-2</c:v>
                </c:pt>
                <c:pt idx="7070">
                  <c:v>2.6946849533451063E-2</c:v>
                </c:pt>
                <c:pt idx="7071">
                  <c:v>2.69655691225709E-2</c:v>
                </c:pt>
                <c:pt idx="7072">
                  <c:v>2.6984301715723948E-2</c:v>
                </c:pt>
                <c:pt idx="7073">
                  <c:v>2.700304732233659E-2</c:v>
                </c:pt>
                <c:pt idx="7074">
                  <c:v>2.7021805951252753E-2</c:v>
                </c:pt>
                <c:pt idx="7075">
                  <c:v>2.70405776113221E-2</c:v>
                </c:pt>
                <c:pt idx="7076">
                  <c:v>2.705936231199068E-2</c:v>
                </c:pt>
                <c:pt idx="7077">
                  <c:v>2.7078160062120857E-2</c:v>
                </c:pt>
                <c:pt idx="7078">
                  <c:v>2.709697087077791E-2</c:v>
                </c:pt>
                <c:pt idx="7079">
                  <c:v>2.7115794746836116E-2</c:v>
                </c:pt>
                <c:pt idx="7080">
                  <c:v>2.7134631699767795E-2</c:v>
                </c:pt>
                <c:pt idx="7081">
                  <c:v>2.715348173845997E-2</c:v>
                </c:pt>
                <c:pt idx="7082">
                  <c:v>2.7172344871805431E-2</c:v>
                </c:pt>
                <c:pt idx="7083">
                  <c:v>2.7191221109296251E-2</c:v>
                </c:pt>
                <c:pt idx="7084">
                  <c:v>2.7210110459837983E-2</c:v>
                </c:pt>
                <c:pt idx="7085">
                  <c:v>2.7229012932341964E-2</c:v>
                </c:pt>
                <c:pt idx="7086">
                  <c:v>2.7247928536320066E-2</c:v>
                </c:pt>
                <c:pt idx="7087">
                  <c:v>2.7266857280696416E-2</c:v>
                </c:pt>
                <c:pt idx="7088">
                  <c:v>2.7285799174400931E-2</c:v>
                </c:pt>
                <c:pt idx="7089">
                  <c:v>2.7304754226965319E-2</c:v>
                </c:pt>
                <c:pt idx="7090">
                  <c:v>2.7323722447332322E-2</c:v>
                </c:pt>
                <c:pt idx="7091">
                  <c:v>2.7342703844450478E-2</c:v>
                </c:pt>
                <c:pt idx="7092">
                  <c:v>2.7361698427871377E-2</c:v>
                </c:pt>
                <c:pt idx="7093">
                  <c:v>2.7380706206556412E-2</c:v>
                </c:pt>
                <c:pt idx="7094">
                  <c:v>2.7399727189672138E-2</c:v>
                </c:pt>
                <c:pt idx="7095">
                  <c:v>2.7418761386191988E-2</c:v>
                </c:pt>
                <c:pt idx="7096">
                  <c:v>2.7437808805694117E-2</c:v>
                </c:pt>
                <c:pt idx="7097">
                  <c:v>2.7456869457164846E-2</c:v>
                </c:pt>
                <c:pt idx="7098">
                  <c:v>2.747594334959632E-2</c:v>
                </c:pt>
                <c:pt idx="7099">
                  <c:v>2.749503049258667E-2</c:v>
                </c:pt>
                <c:pt idx="7100">
                  <c:v>2.7514130895140956E-2</c:v>
                </c:pt>
                <c:pt idx="7101">
                  <c:v>2.7533244566270074E-2</c:v>
                </c:pt>
                <c:pt idx="7102">
                  <c:v>2.7552371515592176E-2</c:v>
                </c:pt>
                <c:pt idx="7103">
                  <c:v>2.75715117521311E-2</c:v>
                </c:pt>
                <c:pt idx="7104">
                  <c:v>2.7590665284916535E-2</c:v>
                </c:pt>
                <c:pt idx="7105">
                  <c:v>2.7609832123586694E-2</c:v>
                </c:pt>
                <c:pt idx="7106">
                  <c:v>2.7629012277184228E-2</c:v>
                </c:pt>
                <c:pt idx="7107">
                  <c:v>2.7648205754958834E-2</c:v>
                </c:pt>
                <c:pt idx="7108">
                  <c:v>2.7667412565965312E-2</c:v>
                </c:pt>
                <c:pt idx="7109">
                  <c:v>2.7686632719868685E-2</c:v>
                </c:pt>
                <c:pt idx="7110">
                  <c:v>2.7705866225736762E-2</c:v>
                </c:pt>
                <c:pt idx="7111">
                  <c:v>2.7725113092643236E-2</c:v>
                </c:pt>
                <c:pt idx="7112">
                  <c:v>2.7744373330273284E-2</c:v>
                </c:pt>
                <c:pt idx="7113">
                  <c:v>2.7763646947713622E-2</c:v>
                </c:pt>
                <c:pt idx="7114">
                  <c:v>2.7782933954056871E-2</c:v>
                </c:pt>
                <c:pt idx="7115">
                  <c:v>2.7802234359008405E-2</c:v>
                </c:pt>
                <c:pt idx="7116">
                  <c:v>2.7821548171673888E-2</c:v>
                </c:pt>
                <c:pt idx="7117">
                  <c:v>2.7840875401164908E-2</c:v>
                </c:pt>
                <c:pt idx="7118">
                  <c:v>2.7860216057207073E-2</c:v>
                </c:pt>
                <c:pt idx="7119">
                  <c:v>2.7879570148925049E-2</c:v>
                </c:pt>
                <c:pt idx="7120">
                  <c:v>2.7898937685449411E-2</c:v>
                </c:pt>
                <c:pt idx="7121">
                  <c:v>2.7918318676526058E-2</c:v>
                </c:pt>
                <c:pt idx="7122">
                  <c:v>2.7937713131298687E-2</c:v>
                </c:pt>
                <c:pt idx="7123">
                  <c:v>2.7957121059120328E-2</c:v>
                </c:pt>
                <c:pt idx="7124">
                  <c:v>2.7976542469146961E-2</c:v>
                </c:pt>
                <c:pt idx="7125">
                  <c:v>2.7995977371151594E-2</c:v>
                </c:pt>
                <c:pt idx="7126">
                  <c:v>2.8015425774303351E-2</c:v>
                </c:pt>
                <c:pt idx="7127">
                  <c:v>2.8034887687777302E-2</c:v>
                </c:pt>
                <c:pt idx="7128">
                  <c:v>2.8054363121366842E-2</c:v>
                </c:pt>
                <c:pt idx="7129">
                  <c:v>2.8073852084260217E-2</c:v>
                </c:pt>
                <c:pt idx="7130">
                  <c:v>2.8093354585651632E-2</c:v>
                </c:pt>
                <c:pt idx="7131">
                  <c:v>2.8112870635354902E-2</c:v>
                </c:pt>
                <c:pt idx="7132">
                  <c:v>2.8132400242577436E-2</c:v>
                </c:pt>
                <c:pt idx="7133">
                  <c:v>2.8151943416532616E-2</c:v>
                </c:pt>
                <c:pt idx="7134">
                  <c:v>2.8171500167054726E-2</c:v>
                </c:pt>
                <c:pt idx="7135">
                  <c:v>2.8191070503370372E-2</c:v>
                </c:pt>
                <c:pt idx="7136">
                  <c:v>2.8210654434712153E-2</c:v>
                </c:pt>
                <c:pt idx="7137">
                  <c:v>2.8230251970934858E-2</c:v>
                </c:pt>
                <c:pt idx="7138">
                  <c:v>2.824986312128434E-2</c:v>
                </c:pt>
                <c:pt idx="7139">
                  <c:v>2.8269487895218142E-2</c:v>
                </c:pt>
                <c:pt idx="7140">
                  <c:v>2.8289126301994538E-2</c:v>
                </c:pt>
                <c:pt idx="7141">
                  <c:v>2.8308778351495732E-2</c:v>
                </c:pt>
                <c:pt idx="7142">
                  <c:v>2.8328444052993295E-2</c:v>
                </c:pt>
                <c:pt idx="7143">
                  <c:v>2.8348123415764814E-2</c:v>
                </c:pt>
                <c:pt idx="7144">
                  <c:v>2.8367816449713101E-2</c:v>
                </c:pt>
                <c:pt idx="7145">
                  <c:v>2.8387523164129066E-2</c:v>
                </c:pt>
                <c:pt idx="7146">
                  <c:v>2.8407243568309641E-2</c:v>
                </c:pt>
                <c:pt idx="7147">
                  <c:v>2.8426977672178288E-2</c:v>
                </c:pt>
                <c:pt idx="7148">
                  <c:v>2.8446725485045295E-2</c:v>
                </c:pt>
                <c:pt idx="7149">
                  <c:v>2.8466487016226987E-2</c:v>
                </c:pt>
                <c:pt idx="7150">
                  <c:v>2.8486262275667522E-2</c:v>
                </c:pt>
                <c:pt idx="7151">
                  <c:v>2.8506051272696599E-2</c:v>
                </c:pt>
                <c:pt idx="7152">
                  <c:v>2.8525854016857529E-2</c:v>
                </c:pt>
                <c:pt idx="7153">
                  <c:v>2.8545670517492544E-2</c:v>
                </c:pt>
                <c:pt idx="7154">
                  <c:v>2.8565500784573466E-2</c:v>
                </c:pt>
                <c:pt idx="7155">
                  <c:v>2.858534482745595E-2</c:v>
                </c:pt>
                <c:pt idx="7156">
                  <c:v>2.8605202655501719E-2</c:v>
                </c:pt>
                <c:pt idx="7157">
                  <c:v>2.8625074278703384E-2</c:v>
                </c:pt>
                <c:pt idx="7158">
                  <c:v>2.8644959706436116E-2</c:v>
                </c:pt>
                <c:pt idx="7159">
                  <c:v>2.8664858948081157E-2</c:v>
                </c:pt>
                <c:pt idx="7160">
                  <c:v>2.8684772013651962E-2</c:v>
                </c:pt>
                <c:pt idx="7161">
                  <c:v>2.870469891254325E-2</c:v>
                </c:pt>
                <c:pt idx="7162">
                  <c:v>2.872463965415583E-2</c:v>
                </c:pt>
                <c:pt idx="7163">
                  <c:v>2.874459424852404E-2</c:v>
                </c:pt>
                <c:pt idx="7164">
                  <c:v>2.8764562705062193E-2</c:v>
                </c:pt>
                <c:pt idx="7165">
                  <c:v>2.8784545033190705E-2</c:v>
                </c:pt>
                <c:pt idx="7166">
                  <c:v>2.8804541242964835E-2</c:v>
                </c:pt>
                <c:pt idx="7167">
                  <c:v>2.8824551343818533E-2</c:v>
                </c:pt>
                <c:pt idx="7168">
                  <c:v>2.8844575345401729E-2</c:v>
                </c:pt>
                <c:pt idx="7169">
                  <c:v>2.8864613257161047E-2</c:v>
                </c:pt>
                <c:pt idx="7170">
                  <c:v>2.8884665089179716E-2</c:v>
                </c:pt>
                <c:pt idx="7171">
                  <c:v>2.8904730850917923E-2</c:v>
                </c:pt>
                <c:pt idx="7172">
                  <c:v>2.8924810551841994E-2</c:v>
                </c:pt>
                <c:pt idx="7173">
                  <c:v>2.8944904202056188E-2</c:v>
                </c:pt>
                <c:pt idx="7174">
                  <c:v>2.8965011811040421E-2</c:v>
                </c:pt>
                <c:pt idx="7175">
                  <c:v>2.8985133388280758E-2</c:v>
                </c:pt>
                <c:pt idx="7176">
                  <c:v>2.900526894390253E-2</c:v>
                </c:pt>
                <c:pt idx="7177">
                  <c:v>2.9025418487405426E-2</c:v>
                </c:pt>
                <c:pt idx="7178">
                  <c:v>2.9045582028295294E-2</c:v>
                </c:pt>
                <c:pt idx="7179">
                  <c:v>2.9065759576718583E-2</c:v>
                </c:pt>
                <c:pt idx="7180">
                  <c:v>2.9085951142194789E-2</c:v>
                </c:pt>
                <c:pt idx="7181">
                  <c:v>2.9106156734249589E-2</c:v>
                </c:pt>
                <c:pt idx="7182">
                  <c:v>2.9126376363050589E-2</c:v>
                </c:pt>
                <c:pt idx="7183">
                  <c:v>2.9146610038137143E-2</c:v>
                </c:pt>
                <c:pt idx="7184">
                  <c:v>2.9166857769267002E-2</c:v>
                </c:pt>
                <c:pt idx="7185">
                  <c:v>2.9187119565992337E-2</c:v>
                </c:pt>
                <c:pt idx="7186">
                  <c:v>2.9207395438509039E-2</c:v>
                </c:pt>
                <c:pt idx="7187">
                  <c:v>2.9227685396382996E-2</c:v>
                </c:pt>
                <c:pt idx="7188">
                  <c:v>2.9247989449186294E-2</c:v>
                </c:pt>
                <c:pt idx="7189">
                  <c:v>2.9268307607136092E-2</c:v>
                </c:pt>
                <c:pt idx="7190">
                  <c:v>2.928863987981823E-2</c:v>
                </c:pt>
                <c:pt idx="7191">
                  <c:v>2.9308986276824756E-2</c:v>
                </c:pt>
                <c:pt idx="7192">
                  <c:v>2.9329346808394136E-2</c:v>
                </c:pt>
                <c:pt idx="7193">
                  <c:v>2.9349721484132198E-2</c:v>
                </c:pt>
                <c:pt idx="7194">
                  <c:v>2.9370110313650995E-2</c:v>
                </c:pt>
                <c:pt idx="7195">
                  <c:v>2.9390513307210351E-2</c:v>
                </c:pt>
                <c:pt idx="7196">
                  <c:v>2.9410930474436121E-2</c:v>
                </c:pt>
                <c:pt idx="7197">
                  <c:v>2.943136182517455E-2</c:v>
                </c:pt>
                <c:pt idx="7198">
                  <c:v>2.9451807369064432E-2</c:v>
                </c:pt>
                <c:pt idx="7199">
                  <c:v>2.947226711639412E-2</c:v>
                </c:pt>
                <c:pt idx="7200">
                  <c:v>2.9492741076816251E-2</c:v>
                </c:pt>
                <c:pt idx="7201">
                  <c:v>2.9513229259989723E-2</c:v>
                </c:pt>
                <c:pt idx="7202">
                  <c:v>2.9533731676224348E-2</c:v>
                </c:pt>
                <c:pt idx="7203">
                  <c:v>2.9554248335192893E-2</c:v>
                </c:pt>
                <c:pt idx="7204">
                  <c:v>2.9574779246574395E-2</c:v>
                </c:pt>
                <c:pt idx="7205">
                  <c:v>2.9595324420700172E-2</c:v>
                </c:pt>
                <c:pt idx="7206">
                  <c:v>2.961588386726316E-2</c:v>
                </c:pt>
                <c:pt idx="7207">
                  <c:v>2.9636457595962583E-2</c:v>
                </c:pt>
                <c:pt idx="7208">
                  <c:v>2.9657045617151302E-2</c:v>
                </c:pt>
                <c:pt idx="7209">
                  <c:v>2.9677647940542475E-2</c:v>
                </c:pt>
                <c:pt idx="7210">
                  <c:v>2.9698264575855549E-2</c:v>
                </c:pt>
                <c:pt idx="7211">
                  <c:v>2.9718895533464976E-2</c:v>
                </c:pt>
                <c:pt idx="7212">
                  <c:v>2.9739540823104173E-2</c:v>
                </c:pt>
                <c:pt idx="7213">
                  <c:v>2.9760200454729387E-2</c:v>
                </c:pt>
                <c:pt idx="7214">
                  <c:v>2.9780874438087111E-2</c:v>
                </c:pt>
                <c:pt idx="7215">
                  <c:v>2.9801562783580652E-2</c:v>
                </c:pt>
                <c:pt idx="7216">
                  <c:v>2.9822265500970498E-2</c:v>
                </c:pt>
                <c:pt idx="7217">
                  <c:v>2.9842982600023459E-2</c:v>
                </c:pt>
                <c:pt idx="7218">
                  <c:v>2.9863714091164548E-2</c:v>
                </c:pt>
                <c:pt idx="7219">
                  <c:v>2.9884459984174598E-2</c:v>
                </c:pt>
                <c:pt idx="7220">
                  <c:v>2.9905220288840798E-2</c:v>
                </c:pt>
                <c:pt idx="7221">
                  <c:v>2.9925995015609896E-2</c:v>
                </c:pt>
                <c:pt idx="7222">
                  <c:v>2.9946784174283127E-2</c:v>
                </c:pt>
                <c:pt idx="7223">
                  <c:v>2.9967587774668084E-2</c:v>
                </c:pt>
                <c:pt idx="7224">
                  <c:v>2.9988405827233305E-2</c:v>
                </c:pt>
                <c:pt idx="7225">
                  <c:v>3.000923834180047E-2</c:v>
                </c:pt>
                <c:pt idx="7226">
                  <c:v>3.0030085328197623E-2</c:v>
                </c:pt>
                <c:pt idx="7227">
                  <c:v>3.0050946796915137E-2</c:v>
                </c:pt>
                <c:pt idx="7228">
                  <c:v>3.0071822757795165E-2</c:v>
                </c:pt>
                <c:pt idx="7229">
                  <c:v>3.0092713220905214E-2</c:v>
                </c:pt>
                <c:pt idx="7230">
                  <c:v>3.0113618196100662E-2</c:v>
                </c:pt>
                <c:pt idx="7231">
                  <c:v>3.0134537693901061E-2</c:v>
                </c:pt>
                <c:pt idx="7232">
                  <c:v>3.0155471724175952E-2</c:v>
                </c:pt>
                <c:pt idx="7233">
                  <c:v>3.017642029680127E-2</c:v>
                </c:pt>
                <c:pt idx="7234">
                  <c:v>3.0197383422318501E-2</c:v>
                </c:pt>
                <c:pt idx="7235">
                  <c:v>3.0218361110617771E-2</c:v>
                </c:pt>
                <c:pt idx="7236">
                  <c:v>3.0239353371595612E-2</c:v>
                </c:pt>
                <c:pt idx="7237">
                  <c:v>3.0260360215815497E-2</c:v>
                </c:pt>
                <c:pt idx="7238">
                  <c:v>3.0281381653188173E-2</c:v>
                </c:pt>
                <c:pt idx="7239">
                  <c:v>3.0302417693630818E-2</c:v>
                </c:pt>
                <c:pt idx="7240">
                  <c:v>3.0323468347728928E-2</c:v>
                </c:pt>
                <c:pt idx="7241">
                  <c:v>3.0344533625413925E-2</c:v>
                </c:pt>
                <c:pt idx="7242">
                  <c:v>3.03656135368446E-2</c:v>
                </c:pt>
                <c:pt idx="7243">
                  <c:v>3.0386708091965718E-2</c:v>
                </c:pt>
                <c:pt idx="7244">
                  <c:v>3.040781730139222E-2</c:v>
                </c:pt>
                <c:pt idx="7245">
                  <c:v>3.0428941175083154E-2</c:v>
                </c:pt>
                <c:pt idx="7246">
                  <c:v>3.0450079723004019E-2</c:v>
                </c:pt>
                <c:pt idx="7247">
                  <c:v>3.0471232955791894E-2</c:v>
                </c:pt>
                <c:pt idx="7248">
                  <c:v>3.0492400883426599E-2</c:v>
                </c:pt>
                <c:pt idx="7249">
                  <c:v>3.0513583515894411E-2</c:v>
                </c:pt>
                <c:pt idx="7250">
                  <c:v>3.05347808638546E-2</c:v>
                </c:pt>
                <c:pt idx="7251">
                  <c:v>3.0555992937307794E-2</c:v>
                </c:pt>
                <c:pt idx="7252">
                  <c:v>3.0577219746261097E-2</c:v>
                </c:pt>
                <c:pt idx="7253">
                  <c:v>3.0598461301396013E-2</c:v>
                </c:pt>
                <c:pt idx="7254">
                  <c:v>3.0619717612734017E-2</c:v>
                </c:pt>
                <c:pt idx="7255">
                  <c:v>3.0640988690303097E-2</c:v>
                </c:pt>
                <c:pt idx="7256">
                  <c:v>3.0662274544807019E-2</c:v>
                </c:pt>
                <c:pt idx="7257">
                  <c:v>3.0683575186288167E-2</c:v>
                </c:pt>
                <c:pt idx="7258">
                  <c:v>3.0704890625018841E-2</c:v>
                </c:pt>
                <c:pt idx="7259">
                  <c:v>3.0726220871054918E-2</c:v>
                </c:pt>
                <c:pt idx="7260">
                  <c:v>3.0747565935129943E-2</c:v>
                </c:pt>
                <c:pt idx="7261">
                  <c:v>3.0768925827314234E-2</c:v>
                </c:pt>
                <c:pt idx="7262">
                  <c:v>3.0790300557684634E-2</c:v>
                </c:pt>
                <c:pt idx="7263">
                  <c:v>3.0811690136997076E-2</c:v>
                </c:pt>
                <c:pt idx="7264">
                  <c:v>3.0833094575342883E-2</c:v>
                </c:pt>
                <c:pt idx="7265">
                  <c:v>3.0854513882819904E-2</c:v>
                </c:pt>
                <c:pt idx="7266">
                  <c:v>3.0875948070206514E-2</c:v>
                </c:pt>
                <c:pt idx="7267">
                  <c:v>3.0897397147615073E-2</c:v>
                </c:pt>
                <c:pt idx="7268">
                  <c:v>3.0918861125164499E-2</c:v>
                </c:pt>
                <c:pt idx="7269">
                  <c:v>3.0940340013655639E-2</c:v>
                </c:pt>
                <c:pt idx="7270">
                  <c:v>3.096183382322194E-2</c:v>
                </c:pt>
                <c:pt idx="7271">
                  <c:v>3.0983342564003424E-2</c:v>
                </c:pt>
                <c:pt idx="7272">
                  <c:v>3.1004866246823467E-2</c:v>
                </c:pt>
                <c:pt idx="7273">
                  <c:v>3.1026404881836649E-2</c:v>
                </c:pt>
                <c:pt idx="7274">
                  <c:v>3.1047958479430041E-2</c:v>
                </c:pt>
                <c:pt idx="7275">
                  <c:v>3.1069527049771881E-2</c:v>
                </c:pt>
                <c:pt idx="7276">
                  <c:v>3.1091110603715635E-2</c:v>
                </c:pt>
                <c:pt idx="7277">
                  <c:v>3.1112709151444137E-2</c:v>
                </c:pt>
                <c:pt idx="7278">
                  <c:v>3.1134322703146824E-2</c:v>
                </c:pt>
                <c:pt idx="7279">
                  <c:v>3.1155951269699805E-2</c:v>
                </c:pt>
                <c:pt idx="7280">
                  <c:v>3.1177594861307147E-2</c:v>
                </c:pt>
                <c:pt idx="7281">
                  <c:v>3.1199253488179535E-2</c:v>
                </c:pt>
                <c:pt idx="7282">
                  <c:v>3.1220927161215762E-2</c:v>
                </c:pt>
                <c:pt idx="7283">
                  <c:v>3.1242615890641177E-2</c:v>
                </c:pt>
                <c:pt idx="7284">
                  <c:v>3.1264319686687761E-2</c:v>
                </c:pt>
                <c:pt idx="7285">
                  <c:v>3.1286038560277028E-2</c:v>
                </c:pt>
                <c:pt idx="7286">
                  <c:v>3.1307772521655661E-2</c:v>
                </c:pt>
                <c:pt idx="7287">
                  <c:v>3.1329521581304927E-2</c:v>
                </c:pt>
                <c:pt idx="7288">
                  <c:v>3.1351285749485265E-2</c:v>
                </c:pt>
                <c:pt idx="7289">
                  <c:v>3.1373065037148581E-2</c:v>
                </c:pt>
                <c:pt idx="7290">
                  <c:v>3.1394859454570045E-2</c:v>
                </c:pt>
                <c:pt idx="7291">
                  <c:v>3.1416669012031495E-2</c:v>
                </c:pt>
                <c:pt idx="7292">
                  <c:v>3.1438493720507686E-2</c:v>
                </c:pt>
                <c:pt idx="7293">
                  <c:v>3.1460333590295209E-2</c:v>
                </c:pt>
                <c:pt idx="7294">
                  <c:v>3.1482188631697348E-2</c:v>
                </c:pt>
                <c:pt idx="7295">
                  <c:v>3.1504058855711739E-2</c:v>
                </c:pt>
                <c:pt idx="7296">
                  <c:v>3.152594427265646E-2</c:v>
                </c:pt>
                <c:pt idx="7297">
                  <c:v>3.1547844892856274E-2</c:v>
                </c:pt>
                <c:pt idx="7298">
                  <c:v>3.1569760727331753E-2</c:v>
                </c:pt>
                <c:pt idx="7299">
                  <c:v>3.1591691786422488E-2</c:v>
                </c:pt>
                <c:pt idx="7300">
                  <c:v>3.1613638080474786E-2</c:v>
                </c:pt>
                <c:pt idx="7301">
                  <c:v>3.1635599620532188E-2</c:v>
                </c:pt>
                <c:pt idx="7302">
                  <c:v>3.1657576416955865E-2</c:v>
                </c:pt>
                <c:pt idx="7303">
                  <c:v>3.1679568480344193E-2</c:v>
                </c:pt>
                <c:pt idx="7304">
                  <c:v>3.1701575821072248E-2</c:v>
                </c:pt>
                <c:pt idx="7305">
                  <c:v>3.1723598450214302E-2</c:v>
                </c:pt>
                <c:pt idx="7306">
                  <c:v>3.1745636378160337E-2</c:v>
                </c:pt>
                <c:pt idx="7307">
                  <c:v>3.1767689615307064E-2</c:v>
                </c:pt>
                <c:pt idx="7308">
                  <c:v>3.1789758172751856E-2</c:v>
                </c:pt>
                <c:pt idx="7309">
                  <c:v>3.1811842060906363E-2</c:v>
                </c:pt>
                <c:pt idx="7310">
                  <c:v>3.1833941290188981E-2</c:v>
                </c:pt>
                <c:pt idx="7311">
                  <c:v>3.1856055871720211E-2</c:v>
                </c:pt>
                <c:pt idx="7312">
                  <c:v>3.1878185815933428E-2</c:v>
                </c:pt>
                <c:pt idx="7313">
                  <c:v>3.1900331133268761E-2</c:v>
                </c:pt>
                <c:pt idx="7314">
                  <c:v>3.19224918348699E-2</c:v>
                </c:pt>
                <c:pt idx="7315">
                  <c:v>3.1944667931191974E-2</c:v>
                </c:pt>
                <c:pt idx="7316">
                  <c:v>3.1966859432696879E-2</c:v>
                </c:pt>
                <c:pt idx="7317">
                  <c:v>3.1989066350551557E-2</c:v>
                </c:pt>
                <c:pt idx="7318">
                  <c:v>3.201128869523294E-2</c:v>
                </c:pt>
                <c:pt idx="7319">
                  <c:v>3.2033526477457809E-2</c:v>
                </c:pt>
                <c:pt idx="7320">
                  <c:v>3.2055779707717183E-2</c:v>
                </c:pt>
                <c:pt idx="7321">
                  <c:v>3.2078048397209048E-2</c:v>
                </c:pt>
                <c:pt idx="7322">
                  <c:v>3.2100332556439487E-2</c:v>
                </c:pt>
                <c:pt idx="7323">
                  <c:v>3.2122632195921375E-2</c:v>
                </c:pt>
                <c:pt idx="7324">
                  <c:v>3.2144947326876068E-2</c:v>
                </c:pt>
                <c:pt idx="7325">
                  <c:v>3.2167277959831549E-2</c:v>
                </c:pt>
                <c:pt idx="7326">
                  <c:v>3.2189624105322619E-2</c:v>
                </c:pt>
                <c:pt idx="7327">
                  <c:v>3.221198577459404E-2</c:v>
                </c:pt>
                <c:pt idx="7328">
                  <c:v>3.2234362978195742E-2</c:v>
                </c:pt>
                <c:pt idx="7329">
                  <c:v>3.2256755726684509E-2</c:v>
                </c:pt>
                <c:pt idx="7330">
                  <c:v>3.2279164031328543E-2</c:v>
                </c:pt>
                <c:pt idx="7331">
                  <c:v>3.230158790269979E-2</c:v>
                </c:pt>
                <c:pt idx="7332">
                  <c:v>3.2324027351612224E-2</c:v>
                </c:pt>
                <c:pt idx="7333">
                  <c:v>3.2346482388651988E-2</c:v>
                </c:pt>
                <c:pt idx="7334">
                  <c:v>3.2368953025118635E-2</c:v>
                </c:pt>
                <c:pt idx="7335">
                  <c:v>3.2391439271613517E-2</c:v>
                </c:pt>
                <c:pt idx="7336">
                  <c:v>3.2413941138744844E-2</c:v>
                </c:pt>
                <c:pt idx="7337">
                  <c:v>3.2436458637835737E-2</c:v>
                </c:pt>
                <c:pt idx="7338">
                  <c:v>3.2458991779509658E-2</c:v>
                </c:pt>
                <c:pt idx="7339">
                  <c:v>3.2481540574396936E-2</c:v>
                </c:pt>
                <c:pt idx="7340">
                  <c:v>3.2504105033844315E-2</c:v>
                </c:pt>
                <c:pt idx="7341">
                  <c:v>3.2526685168497396E-2</c:v>
                </c:pt>
                <c:pt idx="7342">
                  <c:v>3.2549280989008694E-2</c:v>
                </c:pt>
                <c:pt idx="7343">
                  <c:v>3.2571892506748606E-2</c:v>
                </c:pt>
                <c:pt idx="7344">
                  <c:v>3.2594519732384947E-2</c:v>
                </c:pt>
                <c:pt idx="7345">
                  <c:v>3.2617162676592447E-2</c:v>
                </c:pt>
                <c:pt idx="7346">
                  <c:v>3.2639821350765201E-2</c:v>
                </c:pt>
                <c:pt idx="7347">
                  <c:v>3.2662495765593283E-2</c:v>
                </c:pt>
                <c:pt idx="7348">
                  <c:v>3.2685185932011487E-2</c:v>
                </c:pt>
                <c:pt idx="7349">
                  <c:v>3.2707891860724245E-2</c:v>
                </c:pt>
                <c:pt idx="7350">
                  <c:v>3.273061356315736E-2</c:v>
                </c:pt>
                <c:pt idx="7351">
                  <c:v>3.2753351050030619E-2</c:v>
                </c:pt>
                <c:pt idx="7352">
                  <c:v>3.2776104332070774E-2</c:v>
                </c:pt>
                <c:pt idx="7353">
                  <c:v>3.2798873420727452E-2</c:v>
                </c:pt>
                <c:pt idx="7354">
                  <c:v>3.282165832674281E-2</c:v>
                </c:pt>
                <c:pt idx="7355">
                  <c:v>3.2844459060865958E-2</c:v>
                </c:pt>
                <c:pt idx="7356">
                  <c:v>3.2867275634570411E-2</c:v>
                </c:pt>
                <c:pt idx="7357">
                  <c:v>3.2890108058620721E-2</c:v>
                </c:pt>
                <c:pt idx="7358">
                  <c:v>3.2912956343788421E-2</c:v>
                </c:pt>
                <c:pt idx="7359">
                  <c:v>3.2935820501570956E-2</c:v>
                </c:pt>
                <c:pt idx="7360">
                  <c:v>3.2958700542755313E-2</c:v>
                </c:pt>
                <c:pt idx="7361">
                  <c:v>3.2981596478135512E-2</c:v>
                </c:pt>
                <c:pt idx="7362">
                  <c:v>3.3004508319232947E-2</c:v>
                </c:pt>
                <c:pt idx="7363">
                  <c:v>3.3027436076857132E-2</c:v>
                </c:pt>
                <c:pt idx="7364">
                  <c:v>3.3050379762065048E-2</c:v>
                </c:pt>
                <c:pt idx="7365">
                  <c:v>3.3073339385680717E-2</c:v>
                </c:pt>
                <c:pt idx="7366">
                  <c:v>3.3096314959257599E-2</c:v>
                </c:pt>
                <c:pt idx="7367">
                  <c:v>3.3119306493635259E-2</c:v>
                </c:pt>
                <c:pt idx="7368">
                  <c:v>3.3142313999660306E-2</c:v>
                </c:pt>
                <c:pt idx="7369">
                  <c:v>3.316533748891029E-2</c:v>
                </c:pt>
                <c:pt idx="7370">
                  <c:v>3.3188376972247385E-2</c:v>
                </c:pt>
                <c:pt idx="7371">
                  <c:v>3.3211432460540813E-2</c:v>
                </c:pt>
                <c:pt idx="7372">
                  <c:v>3.3234503965392272E-2</c:v>
                </c:pt>
                <c:pt idx="7373">
                  <c:v>3.3257591497686596E-2</c:v>
                </c:pt>
                <c:pt idx="7374">
                  <c:v>3.3280695068315665E-2</c:v>
                </c:pt>
                <c:pt idx="7375">
                  <c:v>3.3303814688905385E-2</c:v>
                </c:pt>
                <c:pt idx="7376">
                  <c:v>3.3326950370363269E-2</c:v>
                </c:pt>
                <c:pt idx="7377">
                  <c:v>3.3350102123846585E-2</c:v>
                </c:pt>
                <c:pt idx="7378">
                  <c:v>3.3373269960277514E-2</c:v>
                </c:pt>
                <c:pt idx="7379">
                  <c:v>3.3396453891314293E-2</c:v>
                </c:pt>
                <c:pt idx="7380">
                  <c:v>3.3419653927894782E-2</c:v>
                </c:pt>
                <c:pt idx="7381">
                  <c:v>3.344287008096395E-2</c:v>
                </c:pt>
                <c:pt idx="7382">
                  <c:v>3.3466102362204347E-2</c:v>
                </c:pt>
                <c:pt idx="7383">
                  <c:v>3.3489350782576657E-2</c:v>
                </c:pt>
                <c:pt idx="7384">
                  <c:v>3.3512615353048655E-2</c:v>
                </c:pt>
                <c:pt idx="7385">
                  <c:v>3.3535896085327269E-2</c:v>
                </c:pt>
                <c:pt idx="7386">
                  <c:v>3.3559192990396024E-2</c:v>
                </c:pt>
                <c:pt idx="7387">
                  <c:v>3.3582506079245594E-2</c:v>
                </c:pt>
                <c:pt idx="7388">
                  <c:v>3.3605835363607298E-2</c:v>
                </c:pt>
                <c:pt idx="7389">
                  <c:v>3.3629180854487586E-2</c:v>
                </c:pt>
                <c:pt idx="7390">
                  <c:v>3.365254256290004E-2</c:v>
                </c:pt>
                <c:pt idx="7391">
                  <c:v>3.3675920500600455E-2</c:v>
                </c:pt>
                <c:pt idx="7392">
                  <c:v>3.3699314678618225E-2</c:v>
                </c:pt>
                <c:pt idx="7393">
                  <c:v>3.3722725108235263E-2</c:v>
                </c:pt>
                <c:pt idx="7394">
                  <c:v>3.3746151800495797E-2</c:v>
                </c:pt>
                <c:pt idx="7395">
                  <c:v>3.376959476718832E-2</c:v>
                </c:pt>
                <c:pt idx="7396">
                  <c:v>3.3793054019372902E-2</c:v>
                </c:pt>
                <c:pt idx="7397">
                  <c:v>3.3816529568116795E-2</c:v>
                </c:pt>
                <c:pt idx="7398">
                  <c:v>3.384002142523309E-2</c:v>
                </c:pt>
                <c:pt idx="7399">
                  <c:v>3.3863529601804922E-2</c:v>
                </c:pt>
                <c:pt idx="7400">
                  <c:v>3.3887054108922621E-2</c:v>
                </c:pt>
                <c:pt idx="7401">
                  <c:v>3.3910594958423905E-2</c:v>
                </c:pt>
                <c:pt idx="7402">
                  <c:v>3.3934152161415036E-2</c:v>
                </c:pt>
                <c:pt idx="7403">
                  <c:v>3.3957725729009472E-2</c:v>
                </c:pt>
                <c:pt idx="7404">
                  <c:v>3.3981315673069619E-2</c:v>
                </c:pt>
                <c:pt idx="7405">
                  <c:v>3.4004922004724894E-2</c:v>
                </c:pt>
                <c:pt idx="7406">
                  <c:v>3.4028544735111937E-2</c:v>
                </c:pt>
                <c:pt idx="7407">
                  <c:v>3.4052183876117886E-2</c:v>
                </c:pt>
                <c:pt idx="7408">
                  <c:v>3.4075839438895375E-2</c:v>
                </c:pt>
                <c:pt idx="7409">
                  <c:v>3.4099511434852375E-2</c:v>
                </c:pt>
                <c:pt idx="7410">
                  <c:v>3.4123199875156503E-2</c:v>
                </c:pt>
                <c:pt idx="7411">
                  <c:v>3.4146904771727958E-2</c:v>
                </c:pt>
                <c:pt idx="7412">
                  <c:v>3.41706261357504E-2</c:v>
                </c:pt>
                <c:pt idx="7413">
                  <c:v>3.4194363978414737E-2</c:v>
                </c:pt>
                <c:pt idx="7414">
                  <c:v>3.4218118311666032E-2</c:v>
                </c:pt>
                <c:pt idx="7415">
                  <c:v>3.4241889146711273E-2</c:v>
                </c:pt>
                <c:pt idx="7416">
                  <c:v>3.4265676494764689E-2</c:v>
                </c:pt>
                <c:pt idx="7417">
                  <c:v>3.4289480367796263E-2</c:v>
                </c:pt>
                <c:pt idx="7418">
                  <c:v>3.4313300777036357E-2</c:v>
                </c:pt>
                <c:pt idx="7419">
                  <c:v>3.4337137733722586E-2</c:v>
                </c:pt>
                <c:pt idx="7420">
                  <c:v>3.4360991249849905E-2</c:v>
                </c:pt>
                <c:pt idx="7421">
                  <c:v>3.4384861336672082E-2</c:v>
                </c:pt>
                <c:pt idx="7422">
                  <c:v>3.440874800570054E-2</c:v>
                </c:pt>
                <c:pt idx="7423">
                  <c:v>3.4432651268204169E-2</c:v>
                </c:pt>
                <c:pt idx="7424">
                  <c:v>3.445657113621127E-2</c:v>
                </c:pt>
                <c:pt idx="7425">
                  <c:v>3.4480507621006934E-2</c:v>
                </c:pt>
                <c:pt idx="7426">
                  <c:v>3.4504460733883538E-2</c:v>
                </c:pt>
                <c:pt idx="7427">
                  <c:v>3.4528430486894482E-2</c:v>
                </c:pt>
                <c:pt idx="7428">
                  <c:v>3.455241689134838E-2</c:v>
                </c:pt>
                <c:pt idx="7429">
                  <c:v>3.4576419958561165E-2</c:v>
                </c:pt>
                <c:pt idx="7430">
                  <c:v>3.4600439700611371E-2</c:v>
                </c:pt>
                <c:pt idx="7431">
                  <c:v>3.4624476128831197E-2</c:v>
                </c:pt>
                <c:pt idx="7432">
                  <c:v>3.4648529254560176E-2</c:v>
                </c:pt>
                <c:pt idx="7433">
                  <c:v>3.4672599089902043E-2</c:v>
                </c:pt>
                <c:pt idx="7434">
                  <c:v>3.4696685646212609E-2</c:v>
                </c:pt>
                <c:pt idx="7435">
                  <c:v>3.4720788934855071E-2</c:v>
                </c:pt>
                <c:pt idx="7436">
                  <c:v>3.4744908967958399E-2</c:v>
                </c:pt>
                <c:pt idx="7437">
                  <c:v>3.4769045756902095E-2</c:v>
                </c:pt>
                <c:pt idx="7438">
                  <c:v>3.4793199313326202E-2</c:v>
                </c:pt>
                <c:pt idx="7439">
                  <c:v>3.4817369648625515E-2</c:v>
                </c:pt>
                <c:pt idx="7440">
                  <c:v>3.4841556774962743E-2</c:v>
                </c:pt>
                <c:pt idx="7441">
                  <c:v>3.4865760703749041E-2</c:v>
                </c:pt>
                <c:pt idx="7442">
                  <c:v>3.4889981446402984E-2</c:v>
                </c:pt>
                <c:pt idx="7443">
                  <c:v>3.491421901511263E-2</c:v>
                </c:pt>
                <c:pt idx="7444">
                  <c:v>3.4938473421312941E-2</c:v>
                </c:pt>
                <c:pt idx="7445">
                  <c:v>3.4962744676446292E-2</c:v>
                </c:pt>
                <c:pt idx="7446">
                  <c:v>3.4987032792726178E-2</c:v>
                </c:pt>
                <c:pt idx="7447">
                  <c:v>3.501133778161139E-2</c:v>
                </c:pt>
                <c:pt idx="7448">
                  <c:v>3.5035659654568188E-2</c:v>
                </c:pt>
                <c:pt idx="7449">
                  <c:v>3.505999842383551E-2</c:v>
                </c:pt>
                <c:pt idx="7450">
                  <c:v>3.5084354100896081E-2</c:v>
                </c:pt>
                <c:pt idx="7451">
                  <c:v>3.5108726697240036E-2</c:v>
                </c:pt>
                <c:pt idx="7452">
                  <c:v>3.513311622513187E-2</c:v>
                </c:pt>
                <c:pt idx="7453">
                  <c:v>3.5157522696078226E-2</c:v>
                </c:pt>
                <c:pt idx="7454">
                  <c:v>3.5181946121849203E-2</c:v>
                </c:pt>
                <c:pt idx="7455">
                  <c:v>3.5206386513966924E-2</c:v>
                </c:pt>
                <c:pt idx="7456">
                  <c:v>3.5230843884729968E-2</c:v>
                </c:pt>
                <c:pt idx="7457">
                  <c:v>3.5255318245677014E-2</c:v>
                </c:pt>
                <c:pt idx="7458">
                  <c:v>3.5279809608354196E-2</c:v>
                </c:pt>
                <c:pt idx="7459">
                  <c:v>3.5304317985085758E-2</c:v>
                </c:pt>
                <c:pt idx="7460">
                  <c:v>3.5328843387434423E-2</c:v>
                </c:pt>
                <c:pt idx="7461">
                  <c:v>3.5353385826970424E-2</c:v>
                </c:pt>
                <c:pt idx="7462">
                  <c:v>3.5377945316043706E-2</c:v>
                </c:pt>
                <c:pt idx="7463">
                  <c:v>3.5402521866241099E-2</c:v>
                </c:pt>
                <c:pt idx="7464">
                  <c:v>3.542711548915696E-2</c:v>
                </c:pt>
                <c:pt idx="7465">
                  <c:v>3.5451726197166994E-2</c:v>
                </c:pt>
                <c:pt idx="7466">
                  <c:v>3.5476354001882204E-2</c:v>
                </c:pt>
                <c:pt idx="7467">
                  <c:v>3.5500998915179431E-2</c:v>
                </c:pt>
                <c:pt idx="7468">
                  <c:v>3.5525660948685263E-2</c:v>
                </c:pt>
                <c:pt idx="7469">
                  <c:v>3.5550340114809849E-2</c:v>
                </c:pt>
                <c:pt idx="7470">
                  <c:v>3.5575036425196473E-2</c:v>
                </c:pt>
                <c:pt idx="7471">
                  <c:v>3.5599749891495988E-2</c:v>
                </c:pt>
                <c:pt idx="7472">
                  <c:v>3.5624480526144413E-2</c:v>
                </c:pt>
                <c:pt idx="7473">
                  <c:v>3.564922834080933E-2</c:v>
                </c:pt>
                <c:pt idx="7474">
                  <c:v>3.5673993347165874E-2</c:v>
                </c:pt>
                <c:pt idx="7475">
                  <c:v>3.5698775557676012E-2</c:v>
                </c:pt>
                <c:pt idx="7476">
                  <c:v>3.5723574984031635E-2</c:v>
                </c:pt>
                <c:pt idx="7477">
                  <c:v>3.574839163793226E-2</c:v>
                </c:pt>
                <c:pt idx="7478">
                  <c:v>3.5773225531865821E-2</c:v>
                </c:pt>
                <c:pt idx="7479">
                  <c:v>3.5798076677548606E-2</c:v>
                </c:pt>
                <c:pt idx="7480">
                  <c:v>3.5822945086704513E-2</c:v>
                </c:pt>
                <c:pt idx="7481">
                  <c:v>3.5847830771847528E-2</c:v>
                </c:pt>
                <c:pt idx="7482">
                  <c:v>3.5872733744718381E-2</c:v>
                </c:pt>
                <c:pt idx="7483">
                  <c:v>3.5897654017326613E-2</c:v>
                </c:pt>
                <c:pt idx="7484">
                  <c:v>3.5922591601428723E-2</c:v>
                </c:pt>
                <c:pt idx="7485">
                  <c:v>3.5947546509573505E-2</c:v>
                </c:pt>
                <c:pt idx="7486">
                  <c:v>3.5972518753534348E-2</c:v>
                </c:pt>
                <c:pt idx="7487">
                  <c:v>3.5997508345092286E-2</c:v>
                </c:pt>
                <c:pt idx="7488">
                  <c:v>3.6022515296822266E-2</c:v>
                </c:pt>
                <c:pt idx="7489">
                  <c:v>3.6047539620522241E-2</c:v>
                </c:pt>
                <c:pt idx="7490">
                  <c:v>3.6072581327997809E-2</c:v>
                </c:pt>
                <c:pt idx="7491">
                  <c:v>3.6097640431850146E-2</c:v>
                </c:pt>
                <c:pt idx="7492">
                  <c:v>3.612271694390181E-2</c:v>
                </c:pt>
                <c:pt idx="7493">
                  <c:v>3.6147810875983018E-2</c:v>
                </c:pt>
                <c:pt idx="7494">
                  <c:v>3.6172922240721224E-2</c:v>
                </c:pt>
                <c:pt idx="7495">
                  <c:v>3.6198051049963639E-2</c:v>
                </c:pt>
                <c:pt idx="7496">
                  <c:v>3.6223197315565156E-2</c:v>
                </c:pt>
                <c:pt idx="7497">
                  <c:v>3.6248361050179569E-2</c:v>
                </c:pt>
                <c:pt idx="7498">
                  <c:v>3.627354226567879E-2</c:v>
                </c:pt>
                <c:pt idx="7499">
                  <c:v>3.6298740974206538E-2</c:v>
                </c:pt>
                <c:pt idx="7500">
                  <c:v>3.6323957187650684E-2</c:v>
                </c:pt>
                <c:pt idx="7501">
                  <c:v>3.6349190918700224E-2</c:v>
                </c:pt>
                <c:pt idx="7502">
                  <c:v>3.6374442179260086E-2</c:v>
                </c:pt>
                <c:pt idx="7503">
                  <c:v>3.6399710981242936E-2</c:v>
                </c:pt>
                <c:pt idx="7504">
                  <c:v>3.6424997337364234E-2</c:v>
                </c:pt>
                <c:pt idx="7505">
                  <c:v>3.6450301259553737E-2</c:v>
                </c:pt>
                <c:pt idx="7506">
                  <c:v>3.647562275974895E-2</c:v>
                </c:pt>
                <c:pt idx="7507">
                  <c:v>3.6500961850691849E-2</c:v>
                </c:pt>
                <c:pt idx="7508">
                  <c:v>3.6526318544337084E-2</c:v>
                </c:pt>
                <c:pt idx="7509">
                  <c:v>3.655169285264704E-2</c:v>
                </c:pt>
                <c:pt idx="7510">
                  <c:v>3.6577084788390279E-2</c:v>
                </c:pt>
                <c:pt idx="7511">
                  <c:v>3.6602494363546373E-2</c:v>
                </c:pt>
                <c:pt idx="7512">
                  <c:v>3.6627921590369171E-2</c:v>
                </c:pt>
                <c:pt idx="7513">
                  <c:v>3.6653366480854342E-2</c:v>
                </c:pt>
                <c:pt idx="7514">
                  <c:v>3.667882904780595E-2</c:v>
                </c:pt>
                <c:pt idx="7515">
                  <c:v>3.6704309303236905E-2</c:v>
                </c:pt>
                <c:pt idx="7516">
                  <c:v>3.6729807259167885E-2</c:v>
                </c:pt>
                <c:pt idx="7517">
                  <c:v>3.6755322928429666E-2</c:v>
                </c:pt>
                <c:pt idx="7518">
                  <c:v>3.6780856323060197E-2</c:v>
                </c:pt>
                <c:pt idx="7519">
                  <c:v>3.6806407455105238E-2</c:v>
                </c:pt>
                <c:pt idx="7520">
                  <c:v>3.6831976337422322E-2</c:v>
                </c:pt>
                <c:pt idx="7521">
                  <c:v>3.6857562982074502E-2</c:v>
                </c:pt>
                <c:pt idx="7522">
                  <c:v>3.6883167401132663E-2</c:v>
                </c:pt>
                <c:pt idx="7523">
                  <c:v>3.6908789607481139E-2</c:v>
                </c:pt>
                <c:pt idx="7524">
                  <c:v>3.6934429613208149E-2</c:v>
                </c:pt>
                <c:pt idx="7525">
                  <c:v>3.6960087430409752E-2</c:v>
                </c:pt>
                <c:pt idx="7526">
                  <c:v>3.6985763071997156E-2</c:v>
                </c:pt>
                <c:pt idx="7527">
                  <c:v>3.7011456550083789E-2</c:v>
                </c:pt>
                <c:pt idx="7528">
                  <c:v>3.7037167877060413E-2</c:v>
                </c:pt>
                <c:pt idx="7529">
                  <c:v>3.7062897065056721E-2</c:v>
                </c:pt>
                <c:pt idx="7530">
                  <c:v>3.7088644127019843E-2</c:v>
                </c:pt>
                <c:pt idx="7531">
                  <c:v>3.7114409075096902E-2</c:v>
                </c:pt>
                <c:pt idx="7532">
                  <c:v>3.7140191921442897E-2</c:v>
                </c:pt>
                <c:pt idx="7533">
                  <c:v>3.7165992679031958E-2</c:v>
                </c:pt>
                <c:pt idx="7534">
                  <c:v>3.7191811360036534E-2</c:v>
                </c:pt>
                <c:pt idx="7535">
                  <c:v>3.7217647976636965E-2</c:v>
                </c:pt>
                <c:pt idx="7536">
                  <c:v>3.724350254183445E-2</c:v>
                </c:pt>
                <c:pt idx="7537">
                  <c:v>3.7269375067826828E-2</c:v>
                </c:pt>
                <c:pt idx="7538">
                  <c:v>3.7295265566819842E-2</c:v>
                </c:pt>
                <c:pt idx="7539">
                  <c:v>3.7321174051841786E-2</c:v>
                </c:pt>
                <c:pt idx="7540">
                  <c:v>3.7347100535115953E-2</c:v>
                </c:pt>
                <c:pt idx="7541">
                  <c:v>3.7373045028873543E-2</c:v>
                </c:pt>
                <c:pt idx="7542">
                  <c:v>3.7399007546170017E-2</c:v>
                </c:pt>
                <c:pt idx="7543">
                  <c:v>3.7424988099254153E-2</c:v>
                </c:pt>
                <c:pt idx="7544">
                  <c:v>3.7450986700655151E-2</c:v>
                </c:pt>
                <c:pt idx="7545">
                  <c:v>3.7477003362638241E-2</c:v>
                </c:pt>
                <c:pt idx="7546">
                  <c:v>3.7503038098295208E-2</c:v>
                </c:pt>
                <c:pt idx="7547">
                  <c:v>3.7529090919908893E-2</c:v>
                </c:pt>
                <c:pt idx="7548">
                  <c:v>3.7555161839770097E-2</c:v>
                </c:pt>
                <c:pt idx="7549">
                  <c:v>3.7581250870997916E-2</c:v>
                </c:pt>
                <c:pt idx="7550">
                  <c:v>3.7607358025900803E-2</c:v>
                </c:pt>
                <c:pt idx="7551">
                  <c:v>3.7633483316795203E-2</c:v>
                </c:pt>
                <c:pt idx="7552">
                  <c:v>3.7659626756827561E-2</c:v>
                </c:pt>
                <c:pt idx="7553">
                  <c:v>3.7685788358332001E-2</c:v>
                </c:pt>
                <c:pt idx="7554">
                  <c:v>3.7711968133650652E-2</c:v>
                </c:pt>
                <c:pt idx="7555">
                  <c:v>3.7738166095957384E-2</c:v>
                </c:pt>
                <c:pt idx="7556">
                  <c:v>3.7764382257612035E-2</c:v>
                </c:pt>
                <c:pt idx="7557">
                  <c:v>3.7790616631257441E-2</c:v>
                </c:pt>
                <c:pt idx="7558">
                  <c:v>3.781686922927005E-2</c:v>
                </c:pt>
                <c:pt idx="7559">
                  <c:v>3.7843140064860378E-2</c:v>
                </c:pt>
                <c:pt idx="7560">
                  <c:v>3.7869429150422657E-2</c:v>
                </c:pt>
                <c:pt idx="7561">
                  <c:v>3.7895736498359152E-2</c:v>
                </c:pt>
                <c:pt idx="7562">
                  <c:v>3.7922062121907921E-2</c:v>
                </c:pt>
                <c:pt idx="7563">
                  <c:v>3.7948406033489042E-2</c:v>
                </c:pt>
                <c:pt idx="7564">
                  <c:v>3.7974768245530657E-2</c:v>
                </c:pt>
                <c:pt idx="7565">
                  <c:v>3.8001148771298426E-2</c:v>
                </c:pt>
                <c:pt idx="7566">
                  <c:v>3.8027547623238338E-2</c:v>
                </c:pt>
                <c:pt idx="7567">
                  <c:v>3.8053964813804436E-2</c:v>
                </c:pt>
                <c:pt idx="7568">
                  <c:v>3.808040035629006E-2</c:v>
                </c:pt>
                <c:pt idx="7569">
                  <c:v>3.8106854263167143E-2</c:v>
                </c:pt>
                <c:pt idx="7570">
                  <c:v>3.8133326546915709E-2</c:v>
                </c:pt>
                <c:pt idx="7571">
                  <c:v>3.8159817220856825E-2</c:v>
                </c:pt>
                <c:pt idx="7572">
                  <c:v>3.8186326297488429E-2</c:v>
                </c:pt>
                <c:pt idx="7573">
                  <c:v>3.8212853789594617E-2</c:v>
                </c:pt>
                <c:pt idx="7574">
                  <c:v>3.8239399709690113E-2</c:v>
                </c:pt>
                <c:pt idx="7575">
                  <c:v>3.8265964071133036E-2</c:v>
                </c:pt>
                <c:pt idx="7576">
                  <c:v>3.82925468864561E-2</c:v>
                </c:pt>
                <c:pt idx="7577">
                  <c:v>3.8319148168200139E-2</c:v>
                </c:pt>
                <c:pt idx="7578">
                  <c:v>3.8345767929751133E-2</c:v>
                </c:pt>
                <c:pt idx="7579">
                  <c:v>3.8372406183667926E-2</c:v>
                </c:pt>
                <c:pt idx="7580">
                  <c:v>3.8399062942517506E-2</c:v>
                </c:pt>
                <c:pt idx="7581">
                  <c:v>3.8425738219713769E-2</c:v>
                </c:pt>
                <c:pt idx="7582">
                  <c:v>3.8452432027841751E-2</c:v>
                </c:pt>
                <c:pt idx="7583">
                  <c:v>3.8479144379494651E-2</c:v>
                </c:pt>
                <c:pt idx="7584">
                  <c:v>3.850587528811434E-2</c:v>
                </c:pt>
                <c:pt idx="7585">
                  <c:v>3.8532624766312099E-2</c:v>
                </c:pt>
                <c:pt idx="7586">
                  <c:v>3.8559392826707388E-2</c:v>
                </c:pt>
                <c:pt idx="7587">
                  <c:v>3.8586179482770107E-2</c:v>
                </c:pt>
                <c:pt idx="7588">
                  <c:v>3.8612984747137848E-2</c:v>
                </c:pt>
                <c:pt idx="7589">
                  <c:v>3.8639808632737527E-2</c:v>
                </c:pt>
                <c:pt idx="7590">
                  <c:v>3.8666651152223709E-2</c:v>
                </c:pt>
                <c:pt idx="7591">
                  <c:v>3.8693512319103764E-2</c:v>
                </c:pt>
                <c:pt idx="7592">
                  <c:v>3.8720392146050435E-2</c:v>
                </c:pt>
                <c:pt idx="7593">
                  <c:v>3.874729064574467E-2</c:v>
                </c:pt>
                <c:pt idx="7594">
                  <c:v>3.8774207831722009E-2</c:v>
                </c:pt>
                <c:pt idx="7595">
                  <c:v>3.8801143716681627E-2</c:v>
                </c:pt>
                <c:pt idx="7596">
                  <c:v>3.8828098313330915E-2</c:v>
                </c:pt>
                <c:pt idx="7597">
                  <c:v>3.8855071635233648E-2</c:v>
                </c:pt>
                <c:pt idx="7598">
                  <c:v>3.8882063695115474E-2</c:v>
                </c:pt>
                <c:pt idx="7599">
                  <c:v>3.8909074505710302E-2</c:v>
                </c:pt>
                <c:pt idx="7600">
                  <c:v>3.8936104080610177E-2</c:v>
                </c:pt>
                <c:pt idx="7601">
                  <c:v>3.8963152432567295E-2</c:v>
                </c:pt>
                <c:pt idx="7602">
                  <c:v>3.8990219574625812E-2</c:v>
                </c:pt>
                <c:pt idx="7603">
                  <c:v>3.9017305519555047E-2</c:v>
                </c:pt>
                <c:pt idx="7604">
                  <c:v>3.9044410280984862E-2</c:v>
                </c:pt>
                <c:pt idx="7605">
                  <c:v>3.9071533871702924E-2</c:v>
                </c:pt>
                <c:pt idx="7606">
                  <c:v>3.9098676304505184E-2</c:v>
                </c:pt>
                <c:pt idx="7607">
                  <c:v>3.9125837593049925E-2</c:v>
                </c:pt>
                <c:pt idx="7608">
                  <c:v>3.9153017750151495E-2</c:v>
                </c:pt>
                <c:pt idx="7609">
                  <c:v>3.9180216788632524E-2</c:v>
                </c:pt>
                <c:pt idx="7610">
                  <c:v>3.9207434722179781E-2</c:v>
                </c:pt>
                <c:pt idx="7611">
                  <c:v>3.9234671563634325E-2</c:v>
                </c:pt>
                <c:pt idx="7612">
                  <c:v>3.9261927325845547E-2</c:v>
                </c:pt>
                <c:pt idx="7613">
                  <c:v>3.9289202022528745E-2</c:v>
                </c:pt>
                <c:pt idx="7614">
                  <c:v>3.9316495666551779E-2</c:v>
                </c:pt>
                <c:pt idx="7615">
                  <c:v>3.9343808270790807E-2</c:v>
                </c:pt>
                <c:pt idx="7616">
                  <c:v>3.937113984898976E-2</c:v>
                </c:pt>
                <c:pt idx="7617">
                  <c:v>3.9398490414043308E-2</c:v>
                </c:pt>
                <c:pt idx="7618">
                  <c:v>3.9425859979141345E-2</c:v>
                </c:pt>
                <c:pt idx="7619">
                  <c:v>3.9453248557195869E-2</c:v>
                </c:pt>
                <c:pt idx="7620">
                  <c:v>3.9480656161989036E-2</c:v>
                </c:pt>
                <c:pt idx="7621">
                  <c:v>3.9508082806451371E-2</c:v>
                </c:pt>
                <c:pt idx="7622">
                  <c:v>3.9535528503521815E-2</c:v>
                </c:pt>
                <c:pt idx="7623">
                  <c:v>3.9562993267011244E-2</c:v>
                </c:pt>
                <c:pt idx="7624">
                  <c:v>3.9590477109877183E-2</c:v>
                </c:pt>
                <c:pt idx="7625">
                  <c:v>3.9617980045085537E-2</c:v>
                </c:pt>
                <c:pt idx="7626">
                  <c:v>3.9645502086475985E-2</c:v>
                </c:pt>
                <c:pt idx="7627">
                  <c:v>3.967304324703308E-2</c:v>
                </c:pt>
                <c:pt idx="7628">
                  <c:v>3.970060353974976E-2</c:v>
                </c:pt>
                <c:pt idx="7629">
                  <c:v>3.9728182978494578E-2</c:v>
                </c:pt>
                <c:pt idx="7630">
                  <c:v>3.975578157627916E-2</c:v>
                </c:pt>
                <c:pt idx="7631">
                  <c:v>3.9783399346123537E-2</c:v>
                </c:pt>
                <c:pt idx="7632">
                  <c:v>3.9811036301925194E-2</c:v>
                </c:pt>
                <c:pt idx="7633">
                  <c:v>3.9838692456722877E-2</c:v>
                </c:pt>
                <c:pt idx="7634">
                  <c:v>3.986636782385386E-2</c:v>
                </c:pt>
                <c:pt idx="7635">
                  <c:v>3.9894062416374394E-2</c:v>
                </c:pt>
                <c:pt idx="7636">
                  <c:v>3.9921776248220624E-2</c:v>
                </c:pt>
                <c:pt idx="7637">
                  <c:v>3.9949509332467568E-2</c:v>
                </c:pt>
                <c:pt idx="7638">
                  <c:v>3.9977261682198707E-2</c:v>
                </c:pt>
                <c:pt idx="7639">
                  <c:v>4.0005033311379258E-2</c:v>
                </c:pt>
                <c:pt idx="7640">
                  <c:v>4.0032824233111497E-2</c:v>
                </c:pt>
                <c:pt idx="7641">
                  <c:v>4.00606344605062E-2</c:v>
                </c:pt>
                <c:pt idx="7642">
                  <c:v>4.0088464007557695E-2</c:v>
                </c:pt>
                <c:pt idx="7643">
                  <c:v>4.0116312887395596E-2</c:v>
                </c:pt>
                <c:pt idx="7644">
                  <c:v>4.0144181113158012E-2</c:v>
                </c:pt>
                <c:pt idx="7645">
                  <c:v>4.0172068698868461E-2</c:v>
                </c:pt>
                <c:pt idx="7646">
                  <c:v>4.0199975657683934E-2</c:v>
                </c:pt>
                <c:pt idx="7647">
                  <c:v>4.022790200306265E-2</c:v>
                </c:pt>
                <c:pt idx="7648">
                  <c:v>4.0255847748179273E-2</c:v>
                </c:pt>
                <c:pt idx="7649">
                  <c:v>4.0283812907096317E-2</c:v>
                </c:pt>
                <c:pt idx="7650">
                  <c:v>4.0311797493007381E-2</c:v>
                </c:pt>
                <c:pt idx="7651">
                  <c:v>4.03398015191146E-2</c:v>
                </c:pt>
                <c:pt idx="7652">
                  <c:v>4.0367824999509826E-2</c:v>
                </c:pt>
                <c:pt idx="7653">
                  <c:v>4.0395867947414156E-2</c:v>
                </c:pt>
                <c:pt idx="7654">
                  <c:v>4.0423930376057265E-2</c:v>
                </c:pt>
                <c:pt idx="7655">
                  <c:v>4.04520122995604E-2</c:v>
                </c:pt>
                <c:pt idx="7656">
                  <c:v>4.0480113731172225E-2</c:v>
                </c:pt>
                <c:pt idx="7657">
                  <c:v>4.0508234684150012E-2</c:v>
                </c:pt>
                <c:pt idx="7658">
                  <c:v>4.0536375172644447E-2</c:v>
                </c:pt>
                <c:pt idx="7659">
                  <c:v>4.0564535209931835E-2</c:v>
                </c:pt>
                <c:pt idx="7660">
                  <c:v>4.0592714809297083E-2</c:v>
                </c:pt>
                <c:pt idx="7661">
                  <c:v>4.0620913984920404E-2</c:v>
                </c:pt>
                <c:pt idx="7662">
                  <c:v>4.0649132750105774E-2</c:v>
                </c:pt>
                <c:pt idx="7663">
                  <c:v>4.0677371118461793E-2</c:v>
                </c:pt>
                <c:pt idx="7664">
                  <c:v>4.0705629103310326E-2</c:v>
                </c:pt>
                <c:pt idx="7665">
                  <c:v>4.0733906718871012E-2</c:v>
                </c:pt>
                <c:pt idx="7666">
                  <c:v>4.0762203978484846E-2</c:v>
                </c:pt>
                <c:pt idx="7667">
                  <c:v>4.0790520895501496E-2</c:v>
                </c:pt>
                <c:pt idx="7668">
                  <c:v>4.0818857484170239E-2</c:v>
                </c:pt>
                <c:pt idx="7669">
                  <c:v>4.0847213757859914E-2</c:v>
                </c:pt>
                <c:pt idx="7670">
                  <c:v>4.0875589729948002E-2</c:v>
                </c:pt>
                <c:pt idx="7671">
                  <c:v>4.0903985414713524E-2</c:v>
                </c:pt>
                <c:pt idx="7672">
                  <c:v>4.0932400825553175E-2</c:v>
                </c:pt>
                <c:pt idx="7673">
                  <c:v>4.0960835975872356E-2</c:v>
                </c:pt>
                <c:pt idx="7674">
                  <c:v>4.0989290879979851E-2</c:v>
                </c:pt>
                <c:pt idx="7675">
                  <c:v>4.1017765551300302E-2</c:v>
                </c:pt>
                <c:pt idx="7676">
                  <c:v>4.1046260003267068E-2</c:v>
                </c:pt>
                <c:pt idx="7677">
                  <c:v>4.1074774250218771E-2</c:v>
                </c:pt>
                <c:pt idx="7678">
                  <c:v>4.1103308305608058E-2</c:v>
                </c:pt>
                <c:pt idx="7679">
                  <c:v>4.1131862183195568E-2</c:v>
                </c:pt>
                <c:pt idx="7680">
                  <c:v>4.1160435896452005E-2</c:v>
                </c:pt>
                <c:pt idx="7681">
                  <c:v>4.1189029459755888E-2</c:v>
                </c:pt>
                <c:pt idx="7682">
                  <c:v>4.1217642886597287E-2</c:v>
                </c:pt>
                <c:pt idx="7683">
                  <c:v>4.1246276190475009E-2</c:v>
                </c:pt>
                <c:pt idx="7684">
                  <c:v>4.1274929385797549E-2</c:v>
                </c:pt>
                <c:pt idx="7685">
                  <c:v>4.1303602486083106E-2</c:v>
                </c:pt>
                <c:pt idx="7686">
                  <c:v>4.1332295504858646E-2</c:v>
                </c:pt>
                <c:pt idx="7687">
                  <c:v>4.1361008456562709E-2</c:v>
                </c:pt>
                <c:pt idx="7688">
                  <c:v>4.1389741354741695E-2</c:v>
                </c:pt>
                <c:pt idx="7689">
                  <c:v>4.1418494212950768E-2</c:v>
                </c:pt>
                <c:pt idx="7690">
                  <c:v>4.1447267045658591E-2</c:v>
                </c:pt>
                <c:pt idx="7691">
                  <c:v>4.1476059866439804E-2</c:v>
                </c:pt>
                <c:pt idx="7692">
                  <c:v>4.1504872689179836E-2</c:v>
                </c:pt>
                <c:pt idx="7693">
                  <c:v>4.1533705527471557E-2</c:v>
                </c:pt>
                <c:pt idx="7694">
                  <c:v>4.1562558395823887E-2</c:v>
                </c:pt>
                <c:pt idx="7695">
                  <c:v>4.1591431307849216E-2</c:v>
                </c:pt>
                <c:pt idx="7696">
                  <c:v>4.1620324277168774E-2</c:v>
                </c:pt>
                <c:pt idx="7697">
                  <c:v>4.1649237318321729E-2</c:v>
                </c:pt>
                <c:pt idx="7698">
                  <c:v>4.1678170444948863E-2</c:v>
                </c:pt>
                <c:pt idx="7699">
                  <c:v>4.1707123670699807E-2</c:v>
                </c:pt>
                <c:pt idx="7700">
                  <c:v>4.1736097010144059E-2</c:v>
                </c:pt>
                <c:pt idx="7701">
                  <c:v>4.1765090476950845E-2</c:v>
                </c:pt>
                <c:pt idx="7702">
                  <c:v>4.1794104084798271E-2</c:v>
                </c:pt>
                <c:pt idx="7703">
                  <c:v>4.1823137848286208E-2</c:v>
                </c:pt>
                <c:pt idx="7704">
                  <c:v>4.1852191781112401E-2</c:v>
                </c:pt>
                <c:pt idx="7705">
                  <c:v>4.1881265896983461E-2</c:v>
                </c:pt>
                <c:pt idx="7706">
                  <c:v>4.1910360210529726E-2</c:v>
                </c:pt>
                <c:pt idx="7707">
                  <c:v>4.1939474735477503E-2</c:v>
                </c:pt>
                <c:pt idx="7708">
                  <c:v>4.1968609485867357E-2</c:v>
                </c:pt>
                <c:pt idx="7709">
                  <c:v>4.1997764475444038E-2</c:v>
                </c:pt>
                <c:pt idx="7710">
                  <c:v>4.2026939718878567E-2</c:v>
                </c:pt>
                <c:pt idx="7711">
                  <c:v>4.205613522993544E-2</c:v>
                </c:pt>
                <c:pt idx="7712">
                  <c:v>4.2085351022388064E-2</c:v>
                </c:pt>
                <c:pt idx="7713">
                  <c:v>4.2114587110938052E-2</c:v>
                </c:pt>
                <c:pt idx="7714">
                  <c:v>4.2143843509378616E-2</c:v>
                </c:pt>
                <c:pt idx="7715">
                  <c:v>4.2173120231511881E-2</c:v>
                </c:pt>
                <c:pt idx="7716">
                  <c:v>4.2202417292070124E-2</c:v>
                </c:pt>
                <c:pt idx="7717">
                  <c:v>4.2231734704875318E-2</c:v>
                </c:pt>
                <c:pt idx="7718">
                  <c:v>4.2261072483758377E-2</c:v>
                </c:pt>
                <c:pt idx="7719">
                  <c:v>4.2290430643482299E-2</c:v>
                </c:pt>
                <c:pt idx="7720">
                  <c:v>4.2319809197897885E-2</c:v>
                </c:pt>
                <c:pt idx="7721">
                  <c:v>4.2349208160864897E-2</c:v>
                </c:pt>
                <c:pt idx="7722">
                  <c:v>4.2378627547177118E-2</c:v>
                </c:pt>
                <c:pt idx="7723">
                  <c:v>4.2408067370714231E-2</c:v>
                </c:pt>
                <c:pt idx="7724">
                  <c:v>4.243752764567367E-2</c:v>
                </c:pt>
                <c:pt idx="7725">
                  <c:v>4.2467008385953769E-2</c:v>
                </c:pt>
                <c:pt idx="7726">
                  <c:v>4.2496509606389468E-2</c:v>
                </c:pt>
                <c:pt idx="7727">
                  <c:v>4.2526031320899035E-2</c:v>
                </c:pt>
                <c:pt idx="7728">
                  <c:v>4.2555573543409789E-2</c:v>
                </c:pt>
                <c:pt idx="7729">
                  <c:v>4.2585136288787608E-2</c:v>
                </c:pt>
                <c:pt idx="7730">
                  <c:v>4.2614719570979794E-2</c:v>
                </c:pt>
                <c:pt idx="7731">
                  <c:v>4.2644323403942704E-2</c:v>
                </c:pt>
                <c:pt idx="7732">
                  <c:v>4.2673947802573213E-2</c:v>
                </c:pt>
                <c:pt idx="7733">
                  <c:v>4.2703592780847725E-2</c:v>
                </c:pt>
                <c:pt idx="7734">
                  <c:v>4.2733258352751685E-2</c:v>
                </c:pt>
                <c:pt idx="7735">
                  <c:v>4.2762944533213061E-2</c:v>
                </c:pt>
                <c:pt idx="7736">
                  <c:v>4.2792651336237379E-2</c:v>
                </c:pt>
                <c:pt idx="7737">
                  <c:v>4.2822378776150846E-2</c:v>
                </c:pt>
                <c:pt idx="7738">
                  <c:v>4.285212686697782E-2</c:v>
                </c:pt>
                <c:pt idx="7739">
                  <c:v>4.2881895623687778E-2</c:v>
                </c:pt>
                <c:pt idx="7740">
                  <c:v>4.2911685060325215E-2</c:v>
                </c:pt>
                <c:pt idx="7741">
                  <c:v>4.2941495190943736E-2</c:v>
                </c:pt>
                <c:pt idx="7742">
                  <c:v>4.2971326030544051E-2</c:v>
                </c:pt>
                <c:pt idx="7743">
                  <c:v>4.3001177593199928E-2</c:v>
                </c:pt>
                <c:pt idx="7744">
                  <c:v>4.3031049892994305E-2</c:v>
                </c:pt>
                <c:pt idx="7745">
                  <c:v>4.3060942944959144E-2</c:v>
                </c:pt>
                <c:pt idx="7746">
                  <c:v>4.3090856763197592E-2</c:v>
                </c:pt>
                <c:pt idx="7747">
                  <c:v>4.3120791361821932E-2</c:v>
                </c:pt>
                <c:pt idx="7748">
                  <c:v>4.3150746755895503E-2</c:v>
                </c:pt>
                <c:pt idx="7749">
                  <c:v>4.3180722959550846E-2</c:v>
                </c:pt>
                <c:pt idx="7750">
                  <c:v>4.3210719986929678E-2</c:v>
                </c:pt>
                <c:pt idx="7751">
                  <c:v>4.3240737853126751E-2</c:v>
                </c:pt>
                <c:pt idx="7752">
                  <c:v>4.327077657230409E-2</c:v>
                </c:pt>
                <c:pt idx="7753">
                  <c:v>4.3300836158947947E-2</c:v>
                </c:pt>
                <c:pt idx="7754">
                  <c:v>4.3330916627239396E-2</c:v>
                </c:pt>
                <c:pt idx="7755">
                  <c:v>4.3361017992315155E-2</c:v>
                </c:pt>
                <c:pt idx="7756">
                  <c:v>4.3391140268376649E-2</c:v>
                </c:pt>
                <c:pt idx="7757">
                  <c:v>4.3421283469634503E-2</c:v>
                </c:pt>
                <c:pt idx="7758">
                  <c:v>4.3451447611257014E-2</c:v>
                </c:pt>
                <c:pt idx="7759">
                  <c:v>4.348163270747523E-2</c:v>
                </c:pt>
                <c:pt idx="7760">
                  <c:v>4.3511838772529413E-2</c:v>
                </c:pt>
                <c:pt idx="7761">
                  <c:v>4.3542065821619486E-2</c:v>
                </c:pt>
                <c:pt idx="7762">
                  <c:v>4.3572313869006167E-2</c:v>
                </c:pt>
                <c:pt idx="7763">
                  <c:v>4.3602582928959431E-2</c:v>
                </c:pt>
                <c:pt idx="7764">
                  <c:v>4.3632873016710899E-2</c:v>
                </c:pt>
                <c:pt idx="7765">
                  <c:v>4.3663184146551029E-2</c:v>
                </c:pt>
                <c:pt idx="7766">
                  <c:v>4.3693516332779556E-2</c:v>
                </c:pt>
                <c:pt idx="7767">
                  <c:v>4.372386959065986E-2</c:v>
                </c:pt>
                <c:pt idx="7768">
                  <c:v>4.3754243934512209E-2</c:v>
                </c:pt>
                <c:pt idx="7769">
                  <c:v>4.3784639378984726E-2</c:v>
                </c:pt>
                <c:pt idx="7770">
                  <c:v>4.3815055938416912E-2</c:v>
                </c:pt>
                <c:pt idx="7771">
                  <c:v>4.3845493628114615E-2</c:v>
                </c:pt>
                <c:pt idx="7772">
                  <c:v>4.3875952462437938E-2</c:v>
                </c:pt>
                <c:pt idx="7773">
                  <c:v>4.3906432455756282E-2</c:v>
                </c:pt>
                <c:pt idx="7774">
                  <c:v>4.393693362340742E-2</c:v>
                </c:pt>
                <c:pt idx="7775">
                  <c:v>4.396745597978139E-2</c:v>
                </c:pt>
                <c:pt idx="7776">
                  <c:v>4.3997999539277577E-2</c:v>
                </c:pt>
                <c:pt idx="7777">
                  <c:v>4.4028564317265734E-2</c:v>
                </c:pt>
                <c:pt idx="7778">
                  <c:v>4.4059150328165909E-2</c:v>
                </c:pt>
                <c:pt idx="7779">
                  <c:v>4.408975758640752E-2</c:v>
                </c:pt>
                <c:pt idx="7780">
                  <c:v>4.412038610739237E-2</c:v>
                </c:pt>
                <c:pt idx="7781">
                  <c:v>4.4151035905570582E-2</c:v>
                </c:pt>
                <c:pt idx="7782">
                  <c:v>4.418170699572313E-2</c:v>
                </c:pt>
                <c:pt idx="7783">
                  <c:v>4.4212399392319544E-2</c:v>
                </c:pt>
                <c:pt idx="7784">
                  <c:v>4.4243113110804484E-2</c:v>
                </c:pt>
                <c:pt idx="7785">
                  <c:v>4.4273848165668275E-2</c:v>
                </c:pt>
                <c:pt idx="7786">
                  <c:v>4.4304604571410625E-2</c:v>
                </c:pt>
                <c:pt idx="7787">
                  <c:v>4.4335382343508402E-2</c:v>
                </c:pt>
                <c:pt idx="7788">
                  <c:v>4.4366181496482159E-2</c:v>
                </c:pt>
                <c:pt idx="7789">
                  <c:v>4.4397002044861841E-2</c:v>
                </c:pt>
                <c:pt idx="7790">
                  <c:v>4.4427844004156593E-2</c:v>
                </c:pt>
                <c:pt idx="7791">
                  <c:v>4.4458707388917239E-2</c:v>
                </c:pt>
                <c:pt idx="7792">
                  <c:v>4.4489592213704035E-2</c:v>
                </c:pt>
                <c:pt idx="7793">
                  <c:v>4.4520498494058473E-2</c:v>
                </c:pt>
                <c:pt idx="7794">
                  <c:v>4.4551426244561723E-2</c:v>
                </c:pt>
                <c:pt idx="7795">
                  <c:v>4.4582375479804412E-2</c:v>
                </c:pt>
                <c:pt idx="7796">
                  <c:v>4.4613346215360429E-2</c:v>
                </c:pt>
                <c:pt idx="7797">
                  <c:v>4.4644338465841357E-2</c:v>
                </c:pt>
                <c:pt idx="7798">
                  <c:v>4.4675352246193317E-2</c:v>
                </c:pt>
                <c:pt idx="7799">
                  <c:v>4.4706387571047501E-2</c:v>
                </c:pt>
                <c:pt idx="7800">
                  <c:v>4.4737444456021139E-2</c:v>
                </c:pt>
                <c:pt idx="7801">
                  <c:v>4.4768522915766447E-2</c:v>
                </c:pt>
                <c:pt idx="7802">
                  <c:v>4.4799622964945163E-2</c:v>
                </c:pt>
                <c:pt idx="7803">
                  <c:v>4.4830744619207059E-2</c:v>
                </c:pt>
                <c:pt idx="7804">
                  <c:v>4.4861887893234927E-2</c:v>
                </c:pt>
                <c:pt idx="7805">
                  <c:v>4.4893052801721067E-2</c:v>
                </c:pt>
                <c:pt idx="7806">
                  <c:v>4.4924239360347902E-2</c:v>
                </c:pt>
                <c:pt idx="7807">
                  <c:v>4.4955447583828835E-2</c:v>
                </c:pt>
                <c:pt idx="7808">
                  <c:v>4.4986677486886811E-2</c:v>
                </c:pt>
                <c:pt idx="7809">
                  <c:v>4.5017929085236955E-2</c:v>
                </c:pt>
                <c:pt idx="7810">
                  <c:v>4.504920239362336E-2</c:v>
                </c:pt>
                <c:pt idx="7811">
                  <c:v>4.5080497426799676E-2</c:v>
                </c:pt>
                <c:pt idx="7812">
                  <c:v>4.51118142005138E-2</c:v>
                </c:pt>
                <c:pt idx="7813">
                  <c:v>4.5143152729540573E-2</c:v>
                </c:pt>
                <c:pt idx="7814">
                  <c:v>4.5174513028993099E-2</c:v>
                </c:pt>
                <c:pt idx="7815">
                  <c:v>4.5205895113666059E-2</c:v>
                </c:pt>
                <c:pt idx="7816">
                  <c:v>4.5237298999351166E-2</c:v>
                </c:pt>
                <c:pt idx="7817">
                  <c:v>4.5268724700864363E-2</c:v>
                </c:pt>
                <c:pt idx="7818">
                  <c:v>4.5300172233031177E-2</c:v>
                </c:pt>
                <c:pt idx="7819">
                  <c:v>4.5331641611676264E-2</c:v>
                </c:pt>
                <c:pt idx="7820">
                  <c:v>4.5363132851646448E-2</c:v>
                </c:pt>
                <c:pt idx="7821">
                  <c:v>4.5394645967798193E-2</c:v>
                </c:pt>
                <c:pt idx="7822">
                  <c:v>4.5426180975989147E-2</c:v>
                </c:pt>
                <c:pt idx="7823">
                  <c:v>4.5457737891097104E-2</c:v>
                </c:pt>
                <c:pt idx="7824">
                  <c:v>4.5489316728009509E-2</c:v>
                </c:pt>
                <c:pt idx="7825">
                  <c:v>4.5520917502617074E-2</c:v>
                </c:pt>
                <c:pt idx="7826">
                  <c:v>4.5552540229828624E-2</c:v>
                </c:pt>
                <c:pt idx="7827">
                  <c:v>4.5584184924894321E-2</c:v>
                </c:pt>
                <c:pt idx="7828">
                  <c:v>4.5615851602743021E-2</c:v>
                </c:pt>
                <c:pt idx="7829">
                  <c:v>4.5647540279309645E-2</c:v>
                </c:pt>
                <c:pt idx="7830">
                  <c:v>4.5679250969544477E-2</c:v>
                </c:pt>
                <c:pt idx="7831">
                  <c:v>4.5710983688407515E-2</c:v>
                </c:pt>
                <c:pt idx="7832">
                  <c:v>4.5742738451866917E-2</c:v>
                </c:pt>
                <c:pt idx="7833">
                  <c:v>4.5774515274904143E-2</c:v>
                </c:pt>
                <c:pt idx="7834">
                  <c:v>4.5806314172510382E-2</c:v>
                </c:pt>
                <c:pt idx="7835">
                  <c:v>4.5838135160687098E-2</c:v>
                </c:pt>
                <c:pt idx="7836">
                  <c:v>4.5869978254447004E-2</c:v>
                </c:pt>
                <c:pt idx="7837">
                  <c:v>4.5901843468812549E-2</c:v>
                </c:pt>
                <c:pt idx="7838">
                  <c:v>4.5933730819818559E-2</c:v>
                </c:pt>
                <c:pt idx="7839">
                  <c:v>4.5965640322509063E-2</c:v>
                </c:pt>
                <c:pt idx="7840">
                  <c:v>4.5997571991937845E-2</c:v>
                </c:pt>
                <c:pt idx="7841">
                  <c:v>4.6029525844173164E-2</c:v>
                </c:pt>
                <c:pt idx="7842">
                  <c:v>4.6061501894290424E-2</c:v>
                </c:pt>
                <c:pt idx="7843">
                  <c:v>4.6093500157710181E-2</c:v>
                </c:pt>
                <c:pt idx="7844">
                  <c:v>4.612552064952808E-2</c:v>
                </c:pt>
                <c:pt idx="7845">
                  <c:v>4.6157563385857088E-2</c:v>
                </c:pt>
                <c:pt idx="7846">
                  <c:v>4.6189628381814542E-2</c:v>
                </c:pt>
                <c:pt idx="7847">
                  <c:v>4.622171565252757E-2</c:v>
                </c:pt>
                <c:pt idx="7848">
                  <c:v>4.6253825214142757E-2</c:v>
                </c:pt>
                <c:pt idx="7849">
                  <c:v>4.6285957081808944E-2</c:v>
                </c:pt>
                <c:pt idx="7850">
                  <c:v>4.6318111270684831E-2</c:v>
                </c:pt>
                <c:pt idx="7851">
                  <c:v>4.6350287796950655E-2</c:v>
                </c:pt>
                <c:pt idx="7852">
                  <c:v>4.6382486675786865E-2</c:v>
                </c:pt>
                <c:pt idx="7853">
                  <c:v>4.6414707922383766E-2</c:v>
                </c:pt>
                <c:pt idx="7854">
                  <c:v>4.6446951552955341E-2</c:v>
                </c:pt>
                <c:pt idx="7855">
                  <c:v>4.64792175827137E-2</c:v>
                </c:pt>
                <c:pt idx="7856">
                  <c:v>4.6511506026880825E-2</c:v>
                </c:pt>
                <c:pt idx="7857">
                  <c:v>4.6543816901704511E-2</c:v>
                </c:pt>
                <c:pt idx="7858">
                  <c:v>4.6576150222428607E-2</c:v>
                </c:pt>
                <c:pt idx="7859">
                  <c:v>4.6608506004645944E-2</c:v>
                </c:pt>
                <c:pt idx="7860">
                  <c:v>4.6640884263620855E-2</c:v>
                </c:pt>
                <c:pt idx="7861">
                  <c:v>4.6673285015646326E-2</c:v>
                </c:pt>
                <c:pt idx="7862">
                  <c:v>4.6705708276008596E-2</c:v>
                </c:pt>
                <c:pt idx="7863">
                  <c:v>4.6738154060003825E-2</c:v>
                </c:pt>
                <c:pt idx="7864">
                  <c:v>4.677062238395898E-2</c:v>
                </c:pt>
                <c:pt idx="7865">
                  <c:v>4.6803113263192198E-2</c:v>
                </c:pt>
                <c:pt idx="7866">
                  <c:v>4.6835626713031514E-2</c:v>
                </c:pt>
                <c:pt idx="7867">
                  <c:v>4.686816274983796E-2</c:v>
                </c:pt>
                <c:pt idx="7868">
                  <c:v>4.6900721388961598E-2</c:v>
                </c:pt>
                <c:pt idx="7869">
                  <c:v>4.6933302645762461E-2</c:v>
                </c:pt>
                <c:pt idx="7870">
                  <c:v>4.6965906536635682E-2</c:v>
                </c:pt>
                <c:pt idx="7871">
                  <c:v>4.6998533076963341E-2</c:v>
                </c:pt>
                <c:pt idx="7872">
                  <c:v>4.7031182282479697E-2</c:v>
                </c:pt>
                <c:pt idx="7873">
                  <c:v>4.7063854168587493E-2</c:v>
                </c:pt>
                <c:pt idx="7874">
                  <c:v>4.7096548751727474E-2</c:v>
                </c:pt>
                <c:pt idx="7875">
                  <c:v>4.7129266047324508E-2</c:v>
                </c:pt>
                <c:pt idx="7876">
                  <c:v>4.7162006070813473E-2</c:v>
                </c:pt>
                <c:pt idx="7877">
                  <c:v>4.7194768838669396E-2</c:v>
                </c:pt>
                <c:pt idx="7878">
                  <c:v>4.7227554366349324E-2</c:v>
                </c:pt>
                <c:pt idx="7879">
                  <c:v>4.7260362669320301E-2</c:v>
                </c:pt>
                <c:pt idx="7880">
                  <c:v>4.7293193764091732E-2</c:v>
                </c:pt>
                <c:pt idx="7881">
                  <c:v>4.7326047666152893E-2</c:v>
                </c:pt>
                <c:pt idx="7882">
                  <c:v>4.7358924391003088E-2</c:v>
                </c:pt>
                <c:pt idx="7883">
                  <c:v>4.7391823955186152E-2</c:v>
                </c:pt>
                <c:pt idx="7884">
                  <c:v>4.7424746374223656E-2</c:v>
                </c:pt>
                <c:pt idx="7885">
                  <c:v>4.7457691663647238E-2</c:v>
                </c:pt>
                <c:pt idx="7886">
                  <c:v>4.7490659840035233E-2</c:v>
                </c:pt>
                <c:pt idx="7887">
                  <c:v>4.7523650918941576E-2</c:v>
                </c:pt>
                <c:pt idx="7888">
                  <c:v>4.7556664916276324E-2</c:v>
                </c:pt>
                <c:pt idx="7889">
                  <c:v>4.7589701847614324E-2</c:v>
                </c:pt>
                <c:pt idx="7890">
                  <c:v>4.7622761729580007E-2</c:v>
                </c:pt>
                <c:pt idx="7891">
                  <c:v>4.7655844577770598E-2</c:v>
                </c:pt>
                <c:pt idx="7892">
                  <c:v>4.7688950407793411E-2</c:v>
                </c:pt>
                <c:pt idx="7893">
                  <c:v>4.7722079236307557E-2</c:v>
                </c:pt>
                <c:pt idx="7894">
                  <c:v>4.7755231078942785E-2</c:v>
                </c:pt>
                <c:pt idx="7895">
                  <c:v>4.7788405951338958E-2</c:v>
                </c:pt>
                <c:pt idx="7896">
                  <c:v>4.7821603870189945E-2</c:v>
                </c:pt>
                <c:pt idx="7897">
                  <c:v>4.7854824851158065E-2</c:v>
                </c:pt>
                <c:pt idx="7898">
                  <c:v>4.7888068909915822E-2</c:v>
                </c:pt>
                <c:pt idx="7899">
                  <c:v>4.7921336063191877E-2</c:v>
                </c:pt>
                <c:pt idx="7900">
                  <c:v>4.7954626326681238E-2</c:v>
                </c:pt>
                <c:pt idx="7901">
                  <c:v>4.798793971608907E-2</c:v>
                </c:pt>
                <c:pt idx="7902">
                  <c:v>4.8021276248178944E-2</c:v>
                </c:pt>
                <c:pt idx="7903">
                  <c:v>4.8054635938678578E-2</c:v>
                </c:pt>
                <c:pt idx="7904">
                  <c:v>4.8088018803675796E-2</c:v>
                </c:pt>
                <c:pt idx="7905">
                  <c:v>4.8121424858919459E-2</c:v>
                </c:pt>
                <c:pt idx="7906">
                  <c:v>4.8154854121219746E-2</c:v>
                </c:pt>
                <c:pt idx="7907">
                  <c:v>4.8188306606348145E-2</c:v>
                </c:pt>
                <c:pt idx="7908">
                  <c:v>4.8221782330086366E-2</c:v>
                </c:pt>
                <c:pt idx="7909">
                  <c:v>4.8255281309279648E-2</c:v>
                </c:pt>
                <c:pt idx="7910">
                  <c:v>4.8288803559732363E-2</c:v>
                </c:pt>
                <c:pt idx="7911">
                  <c:v>4.8322349097259132E-2</c:v>
                </c:pt>
                <c:pt idx="7912">
                  <c:v>4.8355917938740327E-2</c:v>
                </c:pt>
                <c:pt idx="7913">
                  <c:v>4.8389510100013286E-2</c:v>
                </c:pt>
                <c:pt idx="7914">
                  <c:v>4.8423125596925611E-2</c:v>
                </c:pt>
                <c:pt idx="7915">
                  <c:v>4.8456764446392873E-2</c:v>
                </c:pt>
                <c:pt idx="7916">
                  <c:v>4.8490426664285449E-2</c:v>
                </c:pt>
                <c:pt idx="7917">
                  <c:v>4.8524112266837026E-2</c:v>
                </c:pt>
                <c:pt idx="7918">
                  <c:v>4.8557821269939308E-2</c:v>
                </c:pt>
                <c:pt idx="7919">
                  <c:v>4.8591553690554914E-2</c:v>
                </c:pt>
                <c:pt idx="7920">
                  <c:v>4.8625309544598358E-2</c:v>
                </c:pt>
                <c:pt idx="7921">
                  <c:v>4.8659088847994462E-2</c:v>
                </c:pt>
                <c:pt idx="7922">
                  <c:v>4.8692891617741235E-2</c:v>
                </c:pt>
                <c:pt idx="7923">
                  <c:v>4.8726717869786371E-2</c:v>
                </c:pt>
                <c:pt idx="7924">
                  <c:v>4.8760567620087916E-2</c:v>
                </c:pt>
                <c:pt idx="7925">
                  <c:v>4.8794440885679316E-2</c:v>
                </c:pt>
                <c:pt idx="7926">
                  <c:v>4.8828337682541537E-2</c:v>
                </c:pt>
                <c:pt idx="7927">
                  <c:v>4.886225802666589E-2</c:v>
                </c:pt>
                <c:pt idx="7928">
                  <c:v>4.8896201935121363E-2</c:v>
                </c:pt>
                <c:pt idx="7929">
                  <c:v>4.8930169423922226E-2</c:v>
                </c:pt>
                <c:pt idx="7930">
                  <c:v>4.8964160509093163E-2</c:v>
                </c:pt>
                <c:pt idx="7931">
                  <c:v>4.8998175207738741E-2</c:v>
                </c:pt>
                <c:pt idx="7932">
                  <c:v>4.9032213535906644E-2</c:v>
                </c:pt>
                <c:pt idx="7933">
                  <c:v>4.906627551001197E-2</c:v>
                </c:pt>
                <c:pt idx="7934">
                  <c:v>4.9100361146123941E-2</c:v>
                </c:pt>
                <c:pt idx="7935">
                  <c:v>4.9134470461394741E-2</c:v>
                </c:pt>
                <c:pt idx="7936">
                  <c:v>4.9168603471916671E-2</c:v>
                </c:pt>
                <c:pt idx="7937">
                  <c:v>4.9202760193792494E-2</c:v>
                </c:pt>
                <c:pt idx="7938">
                  <c:v>4.9236940644210136E-2</c:v>
                </c:pt>
                <c:pt idx="7939">
                  <c:v>4.9271144839295476E-2</c:v>
                </c:pt>
                <c:pt idx="7940">
                  <c:v>4.9305372795184856E-2</c:v>
                </c:pt>
                <c:pt idx="7941">
                  <c:v>4.9339624529102045E-2</c:v>
                </c:pt>
                <c:pt idx="7942">
                  <c:v>4.9373900057206564E-2</c:v>
                </c:pt>
                <c:pt idx="7943">
                  <c:v>4.9408199395668387E-2</c:v>
                </c:pt>
                <c:pt idx="7944">
                  <c:v>4.9442522561747221E-2</c:v>
                </c:pt>
                <c:pt idx="7945">
                  <c:v>4.947686957163628E-2</c:v>
                </c:pt>
                <c:pt idx="7946">
                  <c:v>4.9511240441539262E-2</c:v>
                </c:pt>
                <c:pt idx="7947">
                  <c:v>4.9545635188751866E-2</c:v>
                </c:pt>
                <c:pt idx="7948">
                  <c:v>4.9580053829501078E-2</c:v>
                </c:pt>
                <c:pt idx="7949">
                  <c:v>4.9614496380385391E-2</c:v>
                </c:pt>
                <c:pt idx="7950">
                  <c:v>4.9648962857653585E-2</c:v>
                </c:pt>
                <c:pt idx="7951">
                  <c:v>4.9683453278649467E-2</c:v>
                </c:pt>
                <c:pt idx="7952">
                  <c:v>4.971796765964516E-2</c:v>
                </c:pt>
                <c:pt idx="7953">
                  <c:v>4.9752506016923326E-2</c:v>
                </c:pt>
                <c:pt idx="7954">
                  <c:v>4.9787068367863944E-2</c:v>
                </c:pt>
                <c:pt idx="7955">
                  <c:v>4.9821654728773063E-2</c:v>
                </c:pt>
                <c:pt idx="7956">
                  <c:v>4.9856265115967323E-2</c:v>
                </c:pt>
                <c:pt idx="7957">
                  <c:v>4.9890899546862932E-2</c:v>
                </c:pt>
                <c:pt idx="7958">
                  <c:v>4.9925558037799952E-2</c:v>
                </c:pt>
                <c:pt idx="7959">
                  <c:v>4.9960240605129047E-2</c:v>
                </c:pt>
                <c:pt idx="7960">
                  <c:v>4.9994947266302756E-2</c:v>
                </c:pt>
                <c:pt idx="7961">
                  <c:v>5.0029678037695216E-2</c:v>
                </c:pt>
                <c:pt idx="7962">
                  <c:v>5.006443293605544E-2</c:v>
                </c:pt>
                <c:pt idx="7963">
                  <c:v>5.0099211977779584E-2</c:v>
                </c:pt>
                <c:pt idx="7964">
                  <c:v>5.0134015180368724E-2</c:v>
                </c:pt>
                <c:pt idx="7965">
                  <c:v>5.0168842560242545E-2</c:v>
                </c:pt>
                <c:pt idx="7966">
                  <c:v>5.0203694133831391E-2</c:v>
                </c:pt>
                <c:pt idx="7967">
                  <c:v>5.0238569918672836E-2</c:v>
                </c:pt>
                <c:pt idx="7968">
                  <c:v>5.027346993122081E-2</c:v>
                </c:pt>
                <c:pt idx="7969">
                  <c:v>5.030839418793992E-2</c:v>
                </c:pt>
                <c:pt idx="7970">
                  <c:v>5.0343342706404316E-2</c:v>
                </c:pt>
                <c:pt idx="7971">
                  <c:v>5.0378315503102247E-2</c:v>
                </c:pt>
                <c:pt idx="7972">
                  <c:v>5.0413312594532647E-2</c:v>
                </c:pt>
                <c:pt idx="7973">
                  <c:v>5.0448333998306331E-2</c:v>
                </c:pt>
                <c:pt idx="7974">
                  <c:v>5.0483379730945924E-2</c:v>
                </c:pt>
                <c:pt idx="7975">
                  <c:v>5.0518449808984775E-2</c:v>
                </c:pt>
                <c:pt idx="7976">
                  <c:v>5.0553544250070422E-2</c:v>
                </c:pt>
                <c:pt idx="7977">
                  <c:v>5.0588663070759946E-2</c:v>
                </c:pt>
                <c:pt idx="7978">
                  <c:v>5.0623806287989515E-2</c:v>
                </c:pt>
                <c:pt idx="7979">
                  <c:v>5.0658973918338464E-2</c:v>
                </c:pt>
                <c:pt idx="7980">
                  <c:v>5.0694165979503415E-2</c:v>
                </c:pt>
                <c:pt idx="7981">
                  <c:v>5.0729382488087518E-2</c:v>
                </c:pt>
                <c:pt idx="7982">
                  <c:v>5.0764623460704678E-2</c:v>
                </c:pt>
                <c:pt idx="7983">
                  <c:v>5.079988891508843E-2</c:v>
                </c:pt>
                <c:pt idx="7984">
                  <c:v>5.0835178867876543E-2</c:v>
                </c:pt>
                <c:pt idx="7985">
                  <c:v>5.0870493335717581E-2</c:v>
                </c:pt>
                <c:pt idx="7986">
                  <c:v>5.0905832336382052E-2</c:v>
                </c:pt>
                <c:pt idx="7987">
                  <c:v>5.0941195886542438E-2</c:v>
                </c:pt>
                <c:pt idx="7988">
                  <c:v>5.0976584002882006E-2</c:v>
                </c:pt>
                <c:pt idx="7989">
                  <c:v>5.1011996703208343E-2</c:v>
                </c:pt>
                <c:pt idx="7990">
                  <c:v>5.1047434004228683E-2</c:v>
                </c:pt>
                <c:pt idx="7991">
                  <c:v>5.1082895922661097E-2</c:v>
                </c:pt>
                <c:pt idx="7992">
                  <c:v>5.1118382476350296E-2</c:v>
                </c:pt>
                <c:pt idx="7993">
                  <c:v>5.1153893682038376E-2</c:v>
                </c:pt>
                <c:pt idx="7994">
                  <c:v>5.118942955685072E-2</c:v>
                </c:pt>
                <c:pt idx="7995">
                  <c:v>5.1224990117551897E-2</c:v>
                </c:pt>
                <c:pt idx="7996">
                  <c:v>5.1260575382036266E-2</c:v>
                </c:pt>
                <c:pt idx="7997">
                  <c:v>5.1296185367092482E-2</c:v>
                </c:pt>
                <c:pt idx="7998">
                  <c:v>5.1331820089520079E-2</c:v>
                </c:pt>
                <c:pt idx="7999">
                  <c:v>5.1367479567250733E-2</c:v>
                </c:pt>
                <c:pt idx="8000">
                  <c:v>5.1403163817108105E-2</c:v>
                </c:pt>
                <c:pt idx="8001">
                  <c:v>5.143887285592677E-2</c:v>
                </c:pt>
                <c:pt idx="8002">
                  <c:v>5.14746067016758E-2</c:v>
                </c:pt>
                <c:pt idx="8003">
                  <c:v>5.1510365371213937E-2</c:v>
                </c:pt>
                <c:pt idx="8004">
                  <c:v>5.1546148881410875E-2</c:v>
                </c:pt>
                <c:pt idx="8005">
                  <c:v>5.1581957250273154E-2</c:v>
                </c:pt>
                <c:pt idx="8006">
                  <c:v>5.1617790494694678E-2</c:v>
                </c:pt>
                <c:pt idx="8007">
                  <c:v>5.1653648631956151E-2</c:v>
                </c:pt>
                <c:pt idx="8008">
                  <c:v>5.1689531678974165E-2</c:v>
                </c:pt>
                <c:pt idx="8009">
                  <c:v>5.1725439653805369E-2</c:v>
                </c:pt>
                <c:pt idx="8010">
                  <c:v>5.1761372573390654E-2</c:v>
                </c:pt>
                <c:pt idx="8011">
                  <c:v>5.1797330454681913E-2</c:v>
                </c:pt>
                <c:pt idx="8012">
                  <c:v>5.1833313315773427E-2</c:v>
                </c:pt>
                <c:pt idx="8013">
                  <c:v>5.1869321173641438E-2</c:v>
                </c:pt>
                <c:pt idx="8014">
                  <c:v>5.1905354045273182E-2</c:v>
                </c:pt>
                <c:pt idx="8015">
                  <c:v>5.1941411948800684E-2</c:v>
                </c:pt>
                <c:pt idx="8016">
                  <c:v>5.1977494901235585E-2</c:v>
                </c:pt>
                <c:pt idx="8017">
                  <c:v>5.2013602919600541E-2</c:v>
                </c:pt>
                <c:pt idx="8018">
                  <c:v>5.2049736022065404E-2</c:v>
                </c:pt>
                <c:pt idx="8019">
                  <c:v>5.2085894225677283E-2</c:v>
                </c:pt>
                <c:pt idx="8020">
                  <c:v>5.2122077547494344E-2</c:v>
                </c:pt>
                <c:pt idx="8021">
                  <c:v>5.2158286005724322E-2</c:v>
                </c:pt>
                <c:pt idx="8022">
                  <c:v>5.2194519617449885E-2</c:v>
                </c:pt>
                <c:pt idx="8023">
                  <c:v>5.2230778400144805E-2</c:v>
                </c:pt>
                <c:pt idx="8024">
                  <c:v>5.2267062370914698E-2</c:v>
                </c:pt>
                <c:pt idx="8025">
                  <c:v>5.2303371548017938E-2</c:v>
                </c:pt>
                <c:pt idx="8026">
                  <c:v>5.2339705948584725E-2</c:v>
                </c:pt>
                <c:pt idx="8027">
                  <c:v>5.2376065589756333E-2</c:v>
                </c:pt>
                <c:pt idx="8028">
                  <c:v>5.2412450489829225E-2</c:v>
                </c:pt>
                <c:pt idx="8029">
                  <c:v>5.2448860665969321E-2</c:v>
                </c:pt>
                <c:pt idx="8030">
                  <c:v>5.2485296135353653E-2</c:v>
                </c:pt>
                <c:pt idx="8031">
                  <c:v>5.2521756916316831E-2</c:v>
                </c:pt>
                <c:pt idx="8032">
                  <c:v>5.2558243026060568E-2</c:v>
                </c:pt>
                <c:pt idx="8033">
                  <c:v>5.2594754481797734E-2</c:v>
                </c:pt>
                <c:pt idx="8034">
                  <c:v>5.2631291301901167E-2</c:v>
                </c:pt>
                <c:pt idx="8035">
                  <c:v>5.2667853503608461E-2</c:v>
                </c:pt>
                <c:pt idx="8036">
                  <c:v>5.2704441104168373E-2</c:v>
                </c:pt>
                <c:pt idx="8037">
                  <c:v>5.2741054121992079E-2</c:v>
                </c:pt>
                <c:pt idx="8038">
                  <c:v>5.2777692574353094E-2</c:v>
                </c:pt>
                <c:pt idx="8039">
                  <c:v>5.2814356478920438E-2</c:v>
                </c:pt>
                <c:pt idx="8040">
                  <c:v>5.2851045852990851E-2</c:v>
                </c:pt>
                <c:pt idx="8041">
                  <c:v>5.2887760715026717E-2</c:v>
                </c:pt>
                <c:pt idx="8042">
                  <c:v>5.2924501082349605E-2</c:v>
                </c:pt>
                <c:pt idx="8043">
                  <c:v>5.2961266972292344E-2</c:v>
                </c:pt>
                <c:pt idx="8044">
                  <c:v>5.2998058403355801E-2</c:v>
                </c:pt>
                <c:pt idx="8045">
                  <c:v>5.3034875392897696E-2</c:v>
                </c:pt>
                <c:pt idx="8046">
                  <c:v>5.3071717958286982E-2</c:v>
                </c:pt>
                <c:pt idx="8047">
                  <c:v>5.3108586118063135E-2</c:v>
                </c:pt>
                <c:pt idx="8048">
                  <c:v>5.3145479889620054E-2</c:v>
                </c:pt>
                <c:pt idx="8049">
                  <c:v>5.3182399290362919E-2</c:v>
                </c:pt>
                <c:pt idx="8050">
                  <c:v>5.3219344338869864E-2</c:v>
                </c:pt>
                <c:pt idx="8051">
                  <c:v>5.3256315052571078E-2</c:v>
                </c:pt>
                <c:pt idx="8052">
                  <c:v>5.3293311449295798E-2</c:v>
                </c:pt>
                <c:pt idx="8053">
                  <c:v>5.3330333546497619E-2</c:v>
                </c:pt>
                <c:pt idx="8054">
                  <c:v>5.3367381362806353E-2</c:v>
                </c:pt>
                <c:pt idx="8055">
                  <c:v>5.3404454915700672E-2</c:v>
                </c:pt>
                <c:pt idx="8056">
                  <c:v>5.3441554222670558E-2</c:v>
                </c:pt>
                <c:pt idx="8057">
                  <c:v>5.3478679302384688E-2</c:v>
                </c:pt>
                <c:pt idx="8058">
                  <c:v>5.351583017235817E-2</c:v>
                </c:pt>
                <c:pt idx="8059">
                  <c:v>5.3553006850117484E-2</c:v>
                </c:pt>
                <c:pt idx="8060">
                  <c:v>5.3590209354370227E-2</c:v>
                </c:pt>
                <c:pt idx="8061">
                  <c:v>5.3627437702668035E-2</c:v>
                </c:pt>
                <c:pt idx="8062">
                  <c:v>5.3664691912573941E-2</c:v>
                </c:pt>
                <c:pt idx="8063">
                  <c:v>5.3701972002834553E-2</c:v>
                </c:pt>
                <c:pt idx="8064">
                  <c:v>5.3739277991038115E-2</c:v>
                </c:pt>
                <c:pt idx="8065">
                  <c:v>5.3776609894784291E-2</c:v>
                </c:pt>
                <c:pt idx="8066">
                  <c:v>5.3813967732858778E-2</c:v>
                </c:pt>
                <c:pt idx="8067">
                  <c:v>5.3851351522886511E-2</c:v>
                </c:pt>
                <c:pt idx="8068">
                  <c:v>5.3888761282895929E-2</c:v>
                </c:pt>
                <c:pt idx="8069">
                  <c:v>5.3926197030535659E-2</c:v>
                </c:pt>
                <c:pt idx="8070">
                  <c:v>5.3963658784643646E-2</c:v>
                </c:pt>
                <c:pt idx="8071">
                  <c:v>5.4001146562893856E-2</c:v>
                </c:pt>
                <c:pt idx="8072">
                  <c:v>5.4038660382971698E-2</c:v>
                </c:pt>
                <c:pt idx="8073">
                  <c:v>5.4076200263754419E-2</c:v>
                </c:pt>
                <c:pt idx="8074">
                  <c:v>5.4113766222952844E-2</c:v>
                </c:pt>
                <c:pt idx="8075">
                  <c:v>5.4151358278289256E-2</c:v>
                </c:pt>
                <c:pt idx="8076">
                  <c:v>5.4188976448680287E-2</c:v>
                </c:pt>
                <c:pt idx="8077">
                  <c:v>5.4226620751873678E-2</c:v>
                </c:pt>
                <c:pt idx="8078">
                  <c:v>5.4264291205628694E-2</c:v>
                </c:pt>
                <c:pt idx="8079">
                  <c:v>5.4301987828901395E-2</c:v>
                </c:pt>
                <c:pt idx="8080">
                  <c:v>5.4339710639476548E-2</c:v>
                </c:pt>
                <c:pt idx="8081">
                  <c:v>5.4377459655150451E-2</c:v>
                </c:pt>
                <c:pt idx="8082">
                  <c:v>5.4415234894918701E-2</c:v>
                </c:pt>
                <c:pt idx="8083">
                  <c:v>5.4453036376603148E-2</c:v>
                </c:pt>
                <c:pt idx="8084">
                  <c:v>5.4490864118433686E-2</c:v>
                </c:pt>
                <c:pt idx="8085">
                  <c:v>5.4528718138256105E-2</c:v>
                </c:pt>
                <c:pt idx="8086">
                  <c:v>5.4566598455118839E-2</c:v>
                </c:pt>
                <c:pt idx="8087">
                  <c:v>5.460450508689333E-2</c:v>
                </c:pt>
                <c:pt idx="8088">
                  <c:v>5.4642438051462586E-2</c:v>
                </c:pt>
                <c:pt idx="8089">
                  <c:v>5.4680397367914767E-2</c:v>
                </c:pt>
                <c:pt idx="8090">
                  <c:v>5.4718383054158583E-2</c:v>
                </c:pt>
                <c:pt idx="8091">
                  <c:v>5.4756395128114331E-2</c:v>
                </c:pt>
                <c:pt idx="8092">
                  <c:v>5.4794433608910002E-2</c:v>
                </c:pt>
                <c:pt idx="8093">
                  <c:v>5.4832498514491623E-2</c:v>
                </c:pt>
                <c:pt idx="8094">
                  <c:v>5.4870589862816899E-2</c:v>
                </c:pt>
                <c:pt idx="8095">
                  <c:v>5.4908707673053676E-2</c:v>
                </c:pt>
                <c:pt idx="8096">
                  <c:v>5.4946851963185439E-2</c:v>
                </c:pt>
                <c:pt idx="8097">
                  <c:v>5.4985022751607389E-2</c:v>
                </c:pt>
                <c:pt idx="8098">
                  <c:v>5.5023220056327163E-2</c:v>
                </c:pt>
                <c:pt idx="8099">
                  <c:v>5.5061443896565934E-2</c:v>
                </c:pt>
                <c:pt idx="8100">
                  <c:v>5.5099694290357215E-2</c:v>
                </c:pt>
                <c:pt idx="8101">
                  <c:v>5.5137971255746182E-2</c:v>
                </c:pt>
                <c:pt idx="8102">
                  <c:v>5.5176274811994115E-2</c:v>
                </c:pt>
                <c:pt idx="8103">
                  <c:v>5.5214604977172115E-2</c:v>
                </c:pt>
                <c:pt idx="8104">
                  <c:v>5.5252961769363E-2</c:v>
                </c:pt>
                <c:pt idx="8105">
                  <c:v>5.5291345207868221E-2</c:v>
                </c:pt>
                <c:pt idx="8106">
                  <c:v>5.532975531079657E-2</c:v>
                </c:pt>
                <c:pt idx="8107">
                  <c:v>5.5368192096268573E-2</c:v>
                </c:pt>
                <c:pt idx="8108">
                  <c:v>5.5406655583625931E-2</c:v>
                </c:pt>
                <c:pt idx="8109">
                  <c:v>5.5445145791015199E-2</c:v>
                </c:pt>
                <c:pt idx="8110">
                  <c:v>5.5483662736594705E-2</c:v>
                </c:pt>
                <c:pt idx="8111">
                  <c:v>5.5522206439746473E-2</c:v>
                </c:pt>
                <c:pt idx="8112">
                  <c:v>5.5560776918654915E-2</c:v>
                </c:pt>
                <c:pt idx="8113">
                  <c:v>5.5599374191920764E-2</c:v>
                </c:pt>
                <c:pt idx="8114">
                  <c:v>5.563799827775285E-2</c:v>
                </c:pt>
                <c:pt idx="8115">
                  <c:v>5.5676649195587125E-2</c:v>
                </c:pt>
                <c:pt idx="8116">
                  <c:v>5.5715326963658565E-2</c:v>
                </c:pt>
                <c:pt idx="8117">
                  <c:v>5.5754031600213985E-2</c:v>
                </c:pt>
                <c:pt idx="8118">
                  <c:v>5.5792763124729861E-2</c:v>
                </c:pt>
                <c:pt idx="8119">
                  <c:v>5.5831521555479213E-2</c:v>
                </c:pt>
                <c:pt idx="8120">
                  <c:v>5.5870306910746903E-2</c:v>
                </c:pt>
                <c:pt idx="8121">
                  <c:v>5.5909119210050026E-2</c:v>
                </c:pt>
                <c:pt idx="8122">
                  <c:v>5.5947958471699706E-2</c:v>
                </c:pt>
                <c:pt idx="8123">
                  <c:v>5.5986824714018939E-2</c:v>
                </c:pt>
                <c:pt idx="8124">
                  <c:v>5.6025717956565524E-2</c:v>
                </c:pt>
                <c:pt idx="8125">
                  <c:v>5.6064638217688777E-2</c:v>
                </c:pt>
                <c:pt idx="8126">
                  <c:v>5.6103585515749906E-2</c:v>
                </c:pt>
                <c:pt idx="8127">
                  <c:v>5.6142559870347497E-2</c:v>
                </c:pt>
                <c:pt idx="8128">
                  <c:v>5.6181561299869127E-2</c:v>
                </c:pt>
                <c:pt idx="8129">
                  <c:v>5.6220589823123356E-2</c:v>
                </c:pt>
                <c:pt idx="8130">
                  <c:v>5.6259645458522481E-2</c:v>
                </c:pt>
                <c:pt idx="8131">
                  <c:v>5.6298728225719588E-2</c:v>
                </c:pt>
                <c:pt idx="8132">
                  <c:v>5.6337838143153414E-2</c:v>
                </c:pt>
                <c:pt idx="8133">
                  <c:v>5.6376975229274637E-2</c:v>
                </c:pt>
                <c:pt idx="8134">
                  <c:v>5.641613950377735E-2</c:v>
                </c:pt>
                <c:pt idx="8135">
                  <c:v>5.6455330985138732E-2</c:v>
                </c:pt>
                <c:pt idx="8136">
                  <c:v>5.6494549691847945E-2</c:v>
                </c:pt>
                <c:pt idx="8137">
                  <c:v>5.653379564364016E-2</c:v>
                </c:pt>
                <c:pt idx="8138">
                  <c:v>5.6573068859031073E-2</c:v>
                </c:pt>
                <c:pt idx="8139">
                  <c:v>5.6612369356548425E-2</c:v>
                </c:pt>
                <c:pt idx="8140">
                  <c:v>5.6651697155968524E-2</c:v>
                </c:pt>
                <c:pt idx="8141">
                  <c:v>5.6691052275845706E-2</c:v>
                </c:pt>
                <c:pt idx="8142">
                  <c:v>5.6730434735159097E-2</c:v>
                </c:pt>
                <c:pt idx="8143">
                  <c:v>5.6769844552487951E-2</c:v>
                </c:pt>
                <c:pt idx="8144">
                  <c:v>5.6809281747663608E-2</c:v>
                </c:pt>
                <c:pt idx="8145">
                  <c:v>5.6848746339292003E-2</c:v>
                </c:pt>
                <c:pt idx="8146">
                  <c:v>5.6888238345991139E-2</c:v>
                </c:pt>
                <c:pt idx="8147">
                  <c:v>5.6927757787633718E-2</c:v>
                </c:pt>
                <c:pt idx="8148">
                  <c:v>5.696730468286447E-2</c:v>
                </c:pt>
                <c:pt idx="8149">
                  <c:v>5.7006879050340235E-2</c:v>
                </c:pt>
                <c:pt idx="8150">
                  <c:v>5.704648090997514E-2</c:v>
                </c:pt>
                <c:pt idx="8151">
                  <c:v>5.7086110280452823E-2</c:v>
                </c:pt>
                <c:pt idx="8152">
                  <c:v>5.7125767180469023E-2</c:v>
                </c:pt>
                <c:pt idx="8153">
                  <c:v>5.7165451629979401E-2</c:v>
                </c:pt>
                <c:pt idx="8154">
                  <c:v>5.7205163647706551E-2</c:v>
                </c:pt>
                <c:pt idx="8155">
                  <c:v>5.724490325238521E-2</c:v>
                </c:pt>
                <c:pt idx="8156">
                  <c:v>5.7284670464012651E-2</c:v>
                </c:pt>
                <c:pt idx="8157">
                  <c:v>5.7324465301350519E-2</c:v>
                </c:pt>
                <c:pt idx="8158">
                  <c:v>5.7364287783589998E-2</c:v>
                </c:pt>
                <c:pt idx="8159">
                  <c:v>5.7404137929517936E-2</c:v>
                </c:pt>
                <c:pt idx="8160">
                  <c:v>5.7444015759187228E-2</c:v>
                </c:pt>
                <c:pt idx="8161">
                  <c:v>5.7483921291411721E-2</c:v>
                </c:pt>
                <c:pt idx="8162">
                  <c:v>5.7523854545017419E-2</c:v>
                </c:pt>
                <c:pt idx="8163">
                  <c:v>5.7563815540099067E-2</c:v>
                </c:pt>
                <c:pt idx="8164">
                  <c:v>5.7603804295509722E-2</c:v>
                </c:pt>
                <c:pt idx="8165">
                  <c:v>5.764382083011467E-2</c:v>
                </c:pt>
                <c:pt idx="8166">
                  <c:v>5.7683865164050552E-2</c:v>
                </c:pt>
                <c:pt idx="8167">
                  <c:v>5.7723937316209742E-2</c:v>
                </c:pt>
                <c:pt idx="8168">
                  <c:v>5.7764037305496875E-2</c:v>
                </c:pt>
                <c:pt idx="8169">
                  <c:v>5.7804165152090581E-2</c:v>
                </c:pt>
                <c:pt idx="8170">
                  <c:v>5.7844320874922639E-2</c:v>
                </c:pt>
                <c:pt idx="8171">
                  <c:v>5.7884504492937111E-2</c:v>
                </c:pt>
                <c:pt idx="8172">
                  <c:v>5.7924716026354704E-2</c:v>
                </c:pt>
                <c:pt idx="8173">
                  <c:v>5.7964955494146687E-2</c:v>
                </c:pt>
                <c:pt idx="8174">
                  <c:v>5.800522291571867E-2</c:v>
                </c:pt>
                <c:pt idx="8175">
                  <c:v>5.80455183100674E-2</c:v>
                </c:pt>
                <c:pt idx="8176">
                  <c:v>5.8085841697469838E-2</c:v>
                </c:pt>
                <c:pt idx="8177">
                  <c:v>5.8126193096950017E-2</c:v>
                </c:pt>
                <c:pt idx="8178">
                  <c:v>5.816657252754432E-2</c:v>
                </c:pt>
                <c:pt idx="8179">
                  <c:v>5.8206980009571974E-2</c:v>
                </c:pt>
                <c:pt idx="8180">
                  <c:v>5.8247415562096706E-2</c:v>
                </c:pt>
                <c:pt idx="8181">
                  <c:v>5.8287879204194579E-2</c:v>
                </c:pt>
                <c:pt idx="8182">
                  <c:v>5.832837095622722E-2</c:v>
                </c:pt>
                <c:pt idx="8183">
                  <c:v>5.8368890837298092E-2</c:v>
                </c:pt>
                <c:pt idx="8184">
                  <c:v>5.8409438866523056E-2</c:v>
                </c:pt>
                <c:pt idx="8185">
                  <c:v>5.8450015064306186E-2</c:v>
                </c:pt>
                <c:pt idx="8186">
                  <c:v>5.8490619449790809E-2</c:v>
                </c:pt>
                <c:pt idx="8187">
                  <c:v>5.8531252042558497E-2</c:v>
                </c:pt>
                <c:pt idx="8188">
                  <c:v>5.8571912861778291E-2</c:v>
                </c:pt>
                <c:pt idx="8189">
                  <c:v>5.8612601927911026E-2</c:v>
                </c:pt>
                <c:pt idx="8190">
                  <c:v>5.8653319260153269E-2</c:v>
                </c:pt>
                <c:pt idx="8191">
                  <c:v>5.8694064877714017E-2</c:v>
                </c:pt>
                <c:pt idx="8192">
                  <c:v>5.8734838801096791E-2</c:v>
                </c:pt>
                <c:pt idx="8193">
                  <c:v>5.8775641049538176E-2</c:v>
                </c:pt>
                <c:pt idx="8194">
                  <c:v>5.8816471642287239E-2</c:v>
                </c:pt>
                <c:pt idx="8195">
                  <c:v>5.8857330599890262E-2</c:v>
                </c:pt>
                <c:pt idx="8196">
                  <c:v>5.8898217941623955E-2</c:v>
                </c:pt>
                <c:pt idx="8197">
                  <c:v>5.8939133686777515E-2</c:v>
                </c:pt>
                <c:pt idx="8198">
                  <c:v>5.8980077855940082E-2</c:v>
                </c:pt>
                <c:pt idx="8199">
                  <c:v>5.9021050468428551E-2</c:v>
                </c:pt>
                <c:pt idx="8200">
                  <c:v>5.9062051543572379E-2</c:v>
                </c:pt>
                <c:pt idx="8201">
                  <c:v>5.9103081102003616E-2</c:v>
                </c:pt>
                <c:pt idx="8202">
                  <c:v>5.9144139163079458E-2</c:v>
                </c:pt>
                <c:pt idx="8203">
                  <c:v>5.918522574660029E-2</c:v>
                </c:pt>
                <c:pt idx="8204">
                  <c:v>5.9226340871949314E-2</c:v>
                </c:pt>
                <c:pt idx="8205">
                  <c:v>5.9267484559815987E-2</c:v>
                </c:pt>
                <c:pt idx="8206">
                  <c:v>5.9308656829611346E-2</c:v>
                </c:pt>
                <c:pt idx="8207">
                  <c:v>5.9349857700759019E-2</c:v>
                </c:pt>
                <c:pt idx="8208">
                  <c:v>5.9391087193991617E-2</c:v>
                </c:pt>
                <c:pt idx="8209">
                  <c:v>5.9432345328760648E-2</c:v>
                </c:pt>
                <c:pt idx="8210">
                  <c:v>5.9473632124530267E-2</c:v>
                </c:pt>
                <c:pt idx="8211">
                  <c:v>5.9514947602076304E-2</c:v>
                </c:pt>
                <c:pt idx="8212">
                  <c:v>5.9556291780890842E-2</c:v>
                </c:pt>
                <c:pt idx="8213">
                  <c:v>5.9597664680478626E-2</c:v>
                </c:pt>
                <c:pt idx="8214">
                  <c:v>5.9639066321658822E-2</c:v>
                </c:pt>
                <c:pt idx="8215">
                  <c:v>5.9680496723964159E-2</c:v>
                </c:pt>
                <c:pt idx="8216">
                  <c:v>5.9721955906940051E-2</c:v>
                </c:pt>
                <c:pt idx="8217">
                  <c:v>5.9763443891449088E-2</c:v>
                </c:pt>
                <c:pt idx="8218">
                  <c:v>5.9804960697064737E-2</c:v>
                </c:pt>
                <c:pt idx="8219">
                  <c:v>5.9846506343808614E-2</c:v>
                </c:pt>
                <c:pt idx="8220">
                  <c:v>5.9888080851280494E-2</c:v>
                </c:pt>
                <c:pt idx="8221">
                  <c:v>5.9929684240400995E-2</c:v>
                </c:pt>
                <c:pt idx="8222">
                  <c:v>5.9971316530798034E-2</c:v>
                </c:pt>
                <c:pt idx="8223">
                  <c:v>6.001297774211227E-2</c:v>
                </c:pt>
                <c:pt idx="8224">
                  <c:v>6.0054667895307945E-2</c:v>
                </c:pt>
                <c:pt idx="8225">
                  <c:v>6.0096387010053917E-2</c:v>
                </c:pt>
                <c:pt idx="8226">
                  <c:v>6.0138135106031804E-2</c:v>
                </c:pt>
                <c:pt idx="8227">
                  <c:v>6.0179912204249564E-2</c:v>
                </c:pt>
                <c:pt idx="8228">
                  <c:v>6.0221718324417091E-2</c:v>
                </c:pt>
                <c:pt idx="8229">
                  <c:v>6.0263553486257018E-2</c:v>
                </c:pt>
                <c:pt idx="8230">
                  <c:v>6.0305417710821152E-2</c:v>
                </c:pt>
                <c:pt idx="8231">
                  <c:v>6.0347311017860457E-2</c:v>
                </c:pt>
                <c:pt idx="8232">
                  <c:v>6.0389233427578119E-2</c:v>
                </c:pt>
                <c:pt idx="8233">
                  <c:v>6.0431184959751652E-2</c:v>
                </c:pt>
                <c:pt idx="8234">
                  <c:v>6.0473165635491398E-2</c:v>
                </c:pt>
                <c:pt idx="8235">
                  <c:v>6.0515175474603285E-2</c:v>
                </c:pt>
                <c:pt idx="8236">
                  <c:v>6.0557214496906063E-2</c:v>
                </c:pt>
                <c:pt idx="8237">
                  <c:v>6.059928272355411E-2</c:v>
                </c:pt>
                <c:pt idx="8238">
                  <c:v>6.0641380174394653E-2</c:v>
                </c:pt>
                <c:pt idx="8239">
                  <c:v>6.0683506869287786E-2</c:v>
                </c:pt>
                <c:pt idx="8240">
                  <c:v>6.0725662829431988E-2</c:v>
                </c:pt>
                <c:pt idx="8241">
                  <c:v>6.0767848074715886E-2</c:v>
                </c:pt>
                <c:pt idx="8242">
                  <c:v>6.0810062625040982E-2</c:v>
                </c:pt>
                <c:pt idx="8243">
                  <c:v>6.0852306501649987E-2</c:v>
                </c:pt>
                <c:pt idx="8244">
                  <c:v>6.0894579724472986E-2</c:v>
                </c:pt>
                <c:pt idx="8245">
                  <c:v>6.0936882313453004E-2</c:v>
                </c:pt>
                <c:pt idx="8246">
                  <c:v>6.0979214289877029E-2</c:v>
                </c:pt>
                <c:pt idx="8247">
                  <c:v>6.102157567371673E-2</c:v>
                </c:pt>
                <c:pt idx="8248">
                  <c:v>6.1063966485401008E-2</c:v>
                </c:pt>
                <c:pt idx="8249">
                  <c:v>6.1106386744928361E-2</c:v>
                </c:pt>
                <c:pt idx="8250">
                  <c:v>6.1148836473645003E-2</c:v>
                </c:pt>
                <c:pt idx="8251">
                  <c:v>6.1191315691578138E-2</c:v>
                </c:pt>
                <c:pt idx="8252">
                  <c:v>6.1233824418767971E-2</c:v>
                </c:pt>
                <c:pt idx="8253">
                  <c:v>6.1276362676605224E-2</c:v>
                </c:pt>
                <c:pt idx="8254">
                  <c:v>6.1318930485158893E-2</c:v>
                </c:pt>
                <c:pt idx="8255">
                  <c:v>6.1361527864510955E-2</c:v>
                </c:pt>
                <c:pt idx="8256">
                  <c:v>6.140415483609675E-2</c:v>
                </c:pt>
                <c:pt idx="8257">
                  <c:v>6.1446811420027121E-2</c:v>
                </c:pt>
                <c:pt idx="8258">
                  <c:v>6.1489497636425944E-2</c:v>
                </c:pt>
                <c:pt idx="8259">
                  <c:v>6.1532213506773244E-2</c:v>
                </c:pt>
                <c:pt idx="8260">
                  <c:v>6.1574959051221817E-2</c:v>
                </c:pt>
                <c:pt idx="8261">
                  <c:v>6.1617734289937491E-2</c:v>
                </c:pt>
                <c:pt idx="8262">
                  <c:v>6.166053924444511E-2</c:v>
                </c:pt>
                <c:pt idx="8263">
                  <c:v>6.1703373934939479E-2</c:v>
                </c:pt>
                <c:pt idx="8264">
                  <c:v>6.1746238382077767E-2</c:v>
                </c:pt>
                <c:pt idx="8265">
                  <c:v>6.1789132606081897E-2</c:v>
                </c:pt>
                <c:pt idx="8266">
                  <c:v>6.1832056628536594E-2</c:v>
                </c:pt>
                <c:pt idx="8267">
                  <c:v>6.1875010469692827E-2</c:v>
                </c:pt>
                <c:pt idx="8268">
                  <c:v>6.1917994149814713E-2</c:v>
                </c:pt>
                <c:pt idx="8269">
                  <c:v>6.1961007690531984E-2</c:v>
                </c:pt>
                <c:pt idx="8270">
                  <c:v>6.2004051112137838E-2</c:v>
                </c:pt>
                <c:pt idx="8271">
                  <c:v>6.2047124434938664E-2</c:v>
                </c:pt>
                <c:pt idx="8272">
                  <c:v>6.2090227680609282E-2</c:v>
                </c:pt>
                <c:pt idx="8273">
                  <c:v>6.2133360869485239E-2</c:v>
                </c:pt>
                <c:pt idx="8274">
                  <c:v>6.2176524021915244E-2</c:v>
                </c:pt>
                <c:pt idx="8275">
                  <c:v>6.2219717159619353E-2</c:v>
                </c:pt>
                <c:pt idx="8276">
                  <c:v>6.2262940302975488E-2</c:v>
                </c:pt>
                <c:pt idx="8277">
                  <c:v>6.2306193472828161E-2</c:v>
                </c:pt>
                <c:pt idx="8278">
                  <c:v>6.234947668958269E-2</c:v>
                </c:pt>
                <c:pt idx="8279">
                  <c:v>6.2392789975019534E-2</c:v>
                </c:pt>
                <c:pt idx="8280">
                  <c:v>6.243613334957332E-2</c:v>
                </c:pt>
                <c:pt idx="8281">
                  <c:v>6.2479506833691918E-2</c:v>
                </c:pt>
                <c:pt idx="8282">
                  <c:v>6.2522910449201219E-2</c:v>
                </c:pt>
                <c:pt idx="8283">
                  <c:v>6.2566344216578473E-2</c:v>
                </c:pt>
                <c:pt idx="8284">
                  <c:v>6.2609808156314187E-2</c:v>
                </c:pt>
                <c:pt idx="8285">
                  <c:v>6.2653302290279753E-2</c:v>
                </c:pt>
                <c:pt idx="8286">
                  <c:v>6.2696826638995146E-2</c:v>
                </c:pt>
                <c:pt idx="8287">
                  <c:v>6.2740381222993608E-2</c:v>
                </c:pt>
                <c:pt idx="8288">
                  <c:v>6.2783966064192162E-2</c:v>
                </c:pt>
                <c:pt idx="8289">
                  <c:v>6.2827581183153527E-2</c:v>
                </c:pt>
                <c:pt idx="8290">
                  <c:v>6.28712266004538E-2</c:v>
                </c:pt>
                <c:pt idx="8291">
                  <c:v>6.2914902338055703E-2</c:v>
                </c:pt>
                <c:pt idx="8292">
                  <c:v>6.2958608416564851E-2</c:v>
                </c:pt>
                <c:pt idx="8293">
                  <c:v>6.3002344857058634E-2</c:v>
                </c:pt>
                <c:pt idx="8294">
                  <c:v>6.3046111680170394E-2</c:v>
                </c:pt>
                <c:pt idx="8295">
                  <c:v>6.3089908907923903E-2</c:v>
                </c:pt>
                <c:pt idx="8296">
                  <c:v>6.3133736560982132E-2</c:v>
                </c:pt>
                <c:pt idx="8297">
                  <c:v>6.317759466002143E-2</c:v>
                </c:pt>
                <c:pt idx="8298">
                  <c:v>6.3221483227111519E-2</c:v>
                </c:pt>
                <c:pt idx="8299">
                  <c:v>6.3265402282958433E-2</c:v>
                </c:pt>
                <c:pt idx="8300">
                  <c:v>6.3309351848281667E-2</c:v>
                </c:pt>
                <c:pt idx="8301">
                  <c:v>6.3353331945196961E-2</c:v>
                </c:pt>
                <c:pt idx="8302">
                  <c:v>6.3397342594453565E-2</c:v>
                </c:pt>
                <c:pt idx="8303">
                  <c:v>6.344138381681412E-2</c:v>
                </c:pt>
                <c:pt idx="8304">
                  <c:v>6.3485455634440538E-2</c:v>
                </c:pt>
                <c:pt idx="8305">
                  <c:v>6.3529558068125311E-2</c:v>
                </c:pt>
                <c:pt idx="8306">
                  <c:v>6.3573691138674407E-2</c:v>
                </c:pt>
                <c:pt idx="8307">
                  <c:v>6.361785486829595E-2</c:v>
                </c:pt>
                <c:pt idx="8308">
                  <c:v>6.3662049277825775E-2</c:v>
                </c:pt>
                <c:pt idx="8309">
                  <c:v>6.3706274388576789E-2</c:v>
                </c:pt>
                <c:pt idx="8310">
                  <c:v>6.3750530221412846E-2</c:v>
                </c:pt>
                <c:pt idx="8311">
                  <c:v>6.3794816798603826E-2</c:v>
                </c:pt>
                <c:pt idx="8312">
                  <c:v>6.383913414104353E-2</c:v>
                </c:pt>
                <c:pt idx="8313">
                  <c:v>6.3883482269639344E-2</c:v>
                </c:pt>
                <c:pt idx="8314">
                  <c:v>6.392786120670757E-2</c:v>
                </c:pt>
                <c:pt idx="8315">
                  <c:v>6.3972270973185627E-2</c:v>
                </c:pt>
                <c:pt idx="8316">
                  <c:v>6.401671159002445E-2</c:v>
                </c:pt>
                <c:pt idx="8317">
                  <c:v>6.4061183079586928E-2</c:v>
                </c:pt>
                <c:pt idx="8318">
                  <c:v>6.4105685462854112E-2</c:v>
                </c:pt>
                <c:pt idx="8319">
                  <c:v>6.4150218760820651E-2</c:v>
                </c:pt>
                <c:pt idx="8320">
                  <c:v>6.4194782995896052E-2</c:v>
                </c:pt>
                <c:pt idx="8321">
                  <c:v>6.4239378189105148E-2</c:v>
                </c:pt>
                <c:pt idx="8322">
                  <c:v>6.4284004361954084E-2</c:v>
                </c:pt>
                <c:pt idx="8323">
                  <c:v>6.4328661535495921E-2</c:v>
                </c:pt>
                <c:pt idx="8324">
                  <c:v>6.4373349732202503E-2</c:v>
                </c:pt>
                <c:pt idx="8325">
                  <c:v>6.4418068973157133E-2</c:v>
                </c:pt>
                <c:pt idx="8326">
                  <c:v>6.4462819279456768E-2</c:v>
                </c:pt>
                <c:pt idx="8327">
                  <c:v>6.4507600673620116E-2</c:v>
                </c:pt>
                <c:pt idx="8328">
                  <c:v>6.4552413176774445E-2</c:v>
                </c:pt>
                <c:pt idx="8329">
                  <c:v>6.4597256810060705E-2</c:v>
                </c:pt>
                <c:pt idx="8330">
                  <c:v>6.4642131596044566E-2</c:v>
                </c:pt>
                <c:pt idx="8331">
                  <c:v>6.4687037555897373E-2</c:v>
                </c:pt>
                <c:pt idx="8332">
                  <c:v>6.4731974710804149E-2</c:v>
                </c:pt>
                <c:pt idx="8333">
                  <c:v>6.4776943083377642E-2</c:v>
                </c:pt>
                <c:pt idx="8334">
                  <c:v>6.4821942694833323E-2</c:v>
                </c:pt>
                <c:pt idx="8335">
                  <c:v>6.4866973566400435E-2</c:v>
                </c:pt>
                <c:pt idx="8336">
                  <c:v>6.491203572073885E-2</c:v>
                </c:pt>
                <c:pt idx="8337">
                  <c:v>6.49571291791083E-2</c:v>
                </c:pt>
                <c:pt idx="8338">
                  <c:v>6.5002253963255249E-2</c:v>
                </c:pt>
                <c:pt idx="8339">
                  <c:v>6.5047410094467975E-2</c:v>
                </c:pt>
                <c:pt idx="8340">
                  <c:v>6.5092597595469398E-2</c:v>
                </c:pt>
                <c:pt idx="8341">
                  <c:v>6.5137816487578395E-2</c:v>
                </c:pt>
                <c:pt idx="8342">
                  <c:v>6.5183066792127611E-2</c:v>
                </c:pt>
                <c:pt idx="8343">
                  <c:v>6.5228348531887401E-2</c:v>
                </c:pt>
                <c:pt idx="8344">
                  <c:v>6.527366172822105E-2</c:v>
                </c:pt>
                <c:pt idx="8345">
                  <c:v>6.5319006402505736E-2</c:v>
                </c:pt>
                <c:pt idx="8346">
                  <c:v>6.5364382577559277E-2</c:v>
                </c:pt>
                <c:pt idx="8347">
                  <c:v>6.540979027478952E-2</c:v>
                </c:pt>
                <c:pt idx="8348">
                  <c:v>6.5455229515618232E-2</c:v>
                </c:pt>
                <c:pt idx="8349">
                  <c:v>6.550070032291079E-2</c:v>
                </c:pt>
                <c:pt idx="8350">
                  <c:v>6.5546202718119714E-2</c:v>
                </c:pt>
                <c:pt idx="8351">
                  <c:v>6.5591736722711444E-2</c:v>
                </c:pt>
                <c:pt idx="8352">
                  <c:v>6.563730235959904E-2</c:v>
                </c:pt>
                <c:pt idx="8353">
                  <c:v>6.568289965027975E-2</c:v>
                </c:pt>
                <c:pt idx="8354">
                  <c:v>6.572852861674304E-2</c:v>
                </c:pt>
                <c:pt idx="8355">
                  <c:v>6.5774189280515011E-2</c:v>
                </c:pt>
                <c:pt idx="8356">
                  <c:v>6.5819881664572505E-2</c:v>
                </c:pt>
                <c:pt idx="8357">
                  <c:v>6.5865605790472556E-2</c:v>
                </c:pt>
                <c:pt idx="8358">
                  <c:v>6.5911361679786201E-2</c:v>
                </c:pt>
                <c:pt idx="8359">
                  <c:v>6.5957149355538175E-2</c:v>
                </c:pt>
                <c:pt idx="8360">
                  <c:v>6.6002968839330475E-2</c:v>
                </c:pt>
                <c:pt idx="8361">
                  <c:v>6.6048820152779131E-2</c:v>
                </c:pt>
                <c:pt idx="8362">
                  <c:v>6.6094703318956879E-2</c:v>
                </c:pt>
                <c:pt idx="8363">
                  <c:v>6.6140618359510794E-2</c:v>
                </c:pt>
                <c:pt idx="8364">
                  <c:v>6.6186565296101965E-2</c:v>
                </c:pt>
                <c:pt idx="8365">
                  <c:v>6.6232544151851258E-2</c:v>
                </c:pt>
                <c:pt idx="8366">
                  <c:v>6.6278554948450877E-2</c:v>
                </c:pt>
                <c:pt idx="8367">
                  <c:v>6.6324597708089683E-2</c:v>
                </c:pt>
                <c:pt idx="8368">
                  <c:v>6.6370672452489024E-2</c:v>
                </c:pt>
                <c:pt idx="8369">
                  <c:v>6.6416779204834062E-2</c:v>
                </c:pt>
                <c:pt idx="8370">
                  <c:v>6.6462917986877368E-2</c:v>
                </c:pt>
                <c:pt idx="8371">
                  <c:v>6.6509088820385587E-2</c:v>
                </c:pt>
                <c:pt idx="8372">
                  <c:v>6.6555291728592231E-2</c:v>
                </c:pt>
                <c:pt idx="8373">
                  <c:v>6.6601526733295238E-2</c:v>
                </c:pt>
                <c:pt idx="8374">
                  <c:v>6.6647793856306647E-2</c:v>
                </c:pt>
                <c:pt idx="8375">
                  <c:v>6.6694093120908432E-2</c:v>
                </c:pt>
                <c:pt idx="8376">
                  <c:v>6.674042454894398E-2</c:v>
                </c:pt>
                <c:pt idx="8377">
                  <c:v>6.6786788162270808E-2</c:v>
                </c:pt>
                <c:pt idx="8378">
                  <c:v>6.6833183984219474E-2</c:v>
                </c:pt>
                <c:pt idx="8379">
                  <c:v>6.6879612036678901E-2</c:v>
                </c:pt>
                <c:pt idx="8380">
                  <c:v>6.6926072341552206E-2</c:v>
                </c:pt>
                <c:pt idx="8381">
                  <c:v>6.6972564922218578E-2</c:v>
                </c:pt>
                <c:pt idx="8382">
                  <c:v>6.7019089800612594E-2</c:v>
                </c:pt>
                <c:pt idx="8383">
                  <c:v>6.7065646999171016E-2</c:v>
                </c:pt>
                <c:pt idx="8384">
                  <c:v>6.7112236539857914E-2</c:v>
                </c:pt>
                <c:pt idx="8385">
                  <c:v>6.7158858446117492E-2</c:v>
                </c:pt>
                <c:pt idx="8386">
                  <c:v>6.7205512739945364E-2</c:v>
                </c:pt>
                <c:pt idx="8387">
                  <c:v>6.7252199443351354E-2</c:v>
                </c:pt>
                <c:pt idx="8388">
                  <c:v>6.7298918579828601E-2</c:v>
                </c:pt>
                <c:pt idx="8389">
                  <c:v>6.7345670171418556E-2</c:v>
                </c:pt>
                <c:pt idx="8390">
                  <c:v>6.739245424017698E-2</c:v>
                </c:pt>
                <c:pt idx="8391">
                  <c:v>6.7439270809645985E-2</c:v>
                </c:pt>
                <c:pt idx="8392">
                  <c:v>6.7486119901913E-2</c:v>
                </c:pt>
                <c:pt idx="8393">
                  <c:v>6.753300153907979E-2</c:v>
                </c:pt>
                <c:pt idx="8394">
                  <c:v>6.7579915744737554E-2</c:v>
                </c:pt>
                <c:pt idx="8395">
                  <c:v>6.762686254101978E-2</c:v>
                </c:pt>
                <c:pt idx="8396">
                  <c:v>6.7673841950074323E-2</c:v>
                </c:pt>
                <c:pt idx="8397">
                  <c:v>6.7720853995541605E-2</c:v>
                </c:pt>
                <c:pt idx="8398">
                  <c:v>6.7767898699601259E-2</c:v>
                </c:pt>
                <c:pt idx="8399">
                  <c:v>6.7814976084940734E-2</c:v>
                </c:pt>
                <c:pt idx="8400">
                  <c:v>6.7862086173769515E-2</c:v>
                </c:pt>
                <c:pt idx="8401">
                  <c:v>6.7909228989793749E-2</c:v>
                </c:pt>
                <c:pt idx="8402">
                  <c:v>6.7956404555254785E-2</c:v>
                </c:pt>
                <c:pt idx="8403">
                  <c:v>6.8003612892408388E-2</c:v>
                </c:pt>
                <c:pt idx="8404">
                  <c:v>6.8050854025010196E-2</c:v>
                </c:pt>
                <c:pt idx="8405">
                  <c:v>6.8098127975347908E-2</c:v>
                </c:pt>
                <c:pt idx="8406">
                  <c:v>6.8145434765723739E-2</c:v>
                </c:pt>
                <c:pt idx="8407">
                  <c:v>6.8192774419942814E-2</c:v>
                </c:pt>
                <c:pt idx="8408">
                  <c:v>6.8240146960339365E-2</c:v>
                </c:pt>
                <c:pt idx="8409">
                  <c:v>6.8287552409262098E-2</c:v>
                </c:pt>
                <c:pt idx="8410">
                  <c:v>6.8334990790565778E-2</c:v>
                </c:pt>
                <c:pt idx="8411">
                  <c:v>6.8382462126631224E-2</c:v>
                </c:pt>
                <c:pt idx="8412">
                  <c:v>6.8429966440351625E-2</c:v>
                </c:pt>
                <c:pt idx="8413">
                  <c:v>6.8477503754137845E-2</c:v>
                </c:pt>
                <c:pt idx="8414">
                  <c:v>6.852507409191104E-2</c:v>
                </c:pt>
                <c:pt idx="8415">
                  <c:v>6.8572677476114258E-2</c:v>
                </c:pt>
                <c:pt idx="8416">
                  <c:v>6.862031392920509E-2</c:v>
                </c:pt>
                <c:pt idx="8417">
                  <c:v>6.8667983475154598E-2</c:v>
                </c:pt>
                <c:pt idx="8418">
                  <c:v>6.8715686136452611E-2</c:v>
                </c:pt>
                <c:pt idx="8419">
                  <c:v>6.8763421935603586E-2</c:v>
                </c:pt>
                <c:pt idx="8420">
                  <c:v>6.881119089662853E-2</c:v>
                </c:pt>
                <c:pt idx="8421">
                  <c:v>6.885899304206422E-2</c:v>
                </c:pt>
                <c:pt idx="8422">
                  <c:v>6.8906828394462022E-2</c:v>
                </c:pt>
                <c:pt idx="8423">
                  <c:v>6.8954696977893054E-2</c:v>
                </c:pt>
                <c:pt idx="8424">
                  <c:v>6.9002598814941085E-2</c:v>
                </c:pt>
                <c:pt idx="8425">
                  <c:v>6.9050533928204524E-2</c:v>
                </c:pt>
                <c:pt idx="8426">
                  <c:v>6.909850234180466E-2</c:v>
                </c:pt>
                <c:pt idx="8427">
                  <c:v>6.9146504078372389E-2</c:v>
                </c:pt>
                <c:pt idx="8428">
                  <c:v>6.9194539161056681E-2</c:v>
                </c:pt>
                <c:pt idx="8429">
                  <c:v>6.9242607612518797E-2</c:v>
                </c:pt>
                <c:pt idx="8430">
                  <c:v>6.9290709456947153E-2</c:v>
                </c:pt>
                <c:pt idx="8431">
                  <c:v>6.933884471703558E-2</c:v>
                </c:pt>
                <c:pt idx="8432">
                  <c:v>6.9387013415492582E-2</c:v>
                </c:pt>
                <c:pt idx="8433">
                  <c:v>6.9435215576557033E-2</c:v>
                </c:pt>
                <c:pt idx="8434">
                  <c:v>6.9483451222970061E-2</c:v>
                </c:pt>
                <c:pt idx="8435">
                  <c:v>6.9531720377487546E-2</c:v>
                </c:pt>
                <c:pt idx="8436">
                  <c:v>6.9580023064398921E-2</c:v>
                </c:pt>
                <c:pt idx="8437">
                  <c:v>6.9628359306492735E-2</c:v>
                </c:pt>
                <c:pt idx="8438">
                  <c:v>6.9676729126572329E-2</c:v>
                </c:pt>
                <c:pt idx="8439">
                  <c:v>6.9725132548977775E-2</c:v>
                </c:pt>
                <c:pt idx="8440">
                  <c:v>6.9773569596545168E-2</c:v>
                </c:pt>
                <c:pt idx="8441">
                  <c:v>6.9822040292125409E-2</c:v>
                </c:pt>
                <c:pt idx="8442">
                  <c:v>6.9870544660109307E-2</c:v>
                </c:pt>
                <c:pt idx="8443">
                  <c:v>6.9919082723380599E-2</c:v>
                </c:pt>
                <c:pt idx="8444">
                  <c:v>6.9967654505346921E-2</c:v>
                </c:pt>
                <c:pt idx="8445">
                  <c:v>7.0016260028922694E-2</c:v>
                </c:pt>
                <c:pt idx="8446">
                  <c:v>7.0064899318566645E-2</c:v>
                </c:pt>
                <c:pt idx="8447">
                  <c:v>7.0113572397226112E-2</c:v>
                </c:pt>
                <c:pt idx="8448">
                  <c:v>7.0162279287863352E-2</c:v>
                </c:pt>
                <c:pt idx="8449">
                  <c:v>7.0211020014988038E-2</c:v>
                </c:pt>
                <c:pt idx="8450">
                  <c:v>7.0259794601595427E-2</c:v>
                </c:pt>
                <c:pt idx="8451">
                  <c:v>7.0308603070695627E-2</c:v>
                </c:pt>
                <c:pt idx="8452">
                  <c:v>7.0357445446849451E-2</c:v>
                </c:pt>
                <c:pt idx="8453">
                  <c:v>7.0406321753100076E-2</c:v>
                </c:pt>
                <c:pt idx="8454">
                  <c:v>7.0455232012505628E-2</c:v>
                </c:pt>
                <c:pt idx="8455">
                  <c:v>7.0504176249678141E-2</c:v>
                </c:pt>
                <c:pt idx="8456">
                  <c:v>7.0553154487708825E-2</c:v>
                </c:pt>
                <c:pt idx="8457">
                  <c:v>7.0602166750217618E-2</c:v>
                </c:pt>
                <c:pt idx="8458">
                  <c:v>7.0651213060326776E-2</c:v>
                </c:pt>
                <c:pt idx="8459">
                  <c:v>7.0700293442716777E-2</c:v>
                </c:pt>
                <c:pt idx="8460">
                  <c:v>7.0749407920543086E-2</c:v>
                </c:pt>
                <c:pt idx="8461">
                  <c:v>7.0798556516976197E-2</c:v>
                </c:pt>
                <c:pt idx="8462">
                  <c:v>7.0847739256748074E-2</c:v>
                </c:pt>
                <c:pt idx="8463">
                  <c:v>7.0896956163062463E-2</c:v>
                </c:pt>
                <c:pt idx="8464">
                  <c:v>7.094620725913818E-2</c:v>
                </c:pt>
                <c:pt idx="8465">
                  <c:v>7.0995492569758747E-2</c:v>
                </c:pt>
                <c:pt idx="8466">
                  <c:v>7.1044812118176343E-2</c:v>
                </c:pt>
                <c:pt idx="8467">
                  <c:v>7.1094165927658173E-2</c:v>
                </c:pt>
                <c:pt idx="8468">
                  <c:v>7.1143554023039457E-2</c:v>
                </c:pt>
                <c:pt idx="8469">
                  <c:v>7.119297642762086E-2</c:v>
                </c:pt>
                <c:pt idx="8470">
                  <c:v>7.1242433164718122E-2</c:v>
                </c:pt>
                <c:pt idx="8471">
                  <c:v>7.1291924259218264E-2</c:v>
                </c:pt>
                <c:pt idx="8472">
                  <c:v>7.1341449734470527E-2</c:v>
                </c:pt>
                <c:pt idx="8473">
                  <c:v>7.1391009614358722E-2</c:v>
                </c:pt>
                <c:pt idx="8474">
                  <c:v>7.1440603922263451E-2</c:v>
                </c:pt>
                <c:pt idx="8475">
                  <c:v>7.1490232683140961E-2</c:v>
                </c:pt>
                <c:pt idx="8476">
                  <c:v>7.1539895920405439E-2</c:v>
                </c:pt>
                <c:pt idx="8477">
                  <c:v>7.1589593657486267E-2</c:v>
                </c:pt>
                <c:pt idx="8478">
                  <c:v>7.1639325919391719E-2</c:v>
                </c:pt>
                <c:pt idx="8479">
                  <c:v>7.1689092729584819E-2</c:v>
                </c:pt>
                <c:pt idx="8480">
                  <c:v>7.1738894111543799E-2</c:v>
                </c:pt>
                <c:pt idx="8481">
                  <c:v>7.17887300903291E-2</c:v>
                </c:pt>
                <c:pt idx="8482">
                  <c:v>7.1838600689452664E-2</c:v>
                </c:pt>
                <c:pt idx="8483">
                  <c:v>7.1888505932441712E-2</c:v>
                </c:pt>
                <c:pt idx="8484">
                  <c:v>7.1938445844408921E-2</c:v>
                </c:pt>
                <c:pt idx="8485">
                  <c:v>7.1988420448915305E-2</c:v>
                </c:pt>
                <c:pt idx="8486">
                  <c:v>7.2038429769537116E-2</c:v>
                </c:pt>
                <c:pt idx="8487">
                  <c:v>7.2088473831439417E-2</c:v>
                </c:pt>
                <c:pt idx="8488">
                  <c:v>7.2138552658232338E-2</c:v>
                </c:pt>
                <c:pt idx="8489">
                  <c:v>7.2188666274066574E-2</c:v>
                </c:pt>
                <c:pt idx="8490">
                  <c:v>7.2238814702583934E-2</c:v>
                </c:pt>
                <c:pt idx="8491">
                  <c:v>7.2288997969019511E-2</c:v>
                </c:pt>
                <c:pt idx="8492">
                  <c:v>7.2339216097049089E-2</c:v>
                </c:pt>
                <c:pt idx="8493">
                  <c:v>7.2389469110363841E-2</c:v>
                </c:pt>
                <c:pt idx="8494">
                  <c:v>7.2439757034251456E-2</c:v>
                </c:pt>
                <c:pt idx="8495">
                  <c:v>7.2490079892437123E-2</c:v>
                </c:pt>
                <c:pt idx="8496">
                  <c:v>7.2540437708661379E-2</c:v>
                </c:pt>
                <c:pt idx="8497">
                  <c:v>7.2590830508264675E-2</c:v>
                </c:pt>
                <c:pt idx="8498">
                  <c:v>7.2641258315021662E-2</c:v>
                </c:pt>
                <c:pt idx="8499">
                  <c:v>7.2691721152722419E-2</c:v>
                </c:pt>
                <c:pt idx="8500">
                  <c:v>7.2742219046760218E-2</c:v>
                </c:pt>
                <c:pt idx="8501">
                  <c:v>7.279275202095932E-2</c:v>
                </c:pt>
                <c:pt idx="8502">
                  <c:v>7.2843320099689385E-2</c:v>
                </c:pt>
                <c:pt idx="8503">
                  <c:v>7.2893923306806649E-2</c:v>
                </c:pt>
                <c:pt idx="8504">
                  <c:v>7.2944561667775076E-2</c:v>
                </c:pt>
                <c:pt idx="8505">
                  <c:v>7.2995235206485126E-2</c:v>
                </c:pt>
                <c:pt idx="8506">
                  <c:v>7.3045943946842828E-2</c:v>
                </c:pt>
                <c:pt idx="8507">
                  <c:v>7.3096687914365202E-2</c:v>
                </c:pt>
                <c:pt idx="8508">
                  <c:v>7.3147467132992583E-2</c:v>
                </c:pt>
                <c:pt idx="8509">
                  <c:v>7.3198281626680795E-2</c:v>
                </c:pt>
                <c:pt idx="8510">
                  <c:v>7.3249131421000119E-2</c:v>
                </c:pt>
                <c:pt idx="8511">
                  <c:v>7.3300016539940796E-2</c:v>
                </c:pt>
                <c:pt idx="8512">
                  <c:v>7.3350937007508638E-2</c:v>
                </c:pt>
                <c:pt idx="8513">
                  <c:v>7.340189284932723E-2</c:v>
                </c:pt>
                <c:pt idx="8514">
                  <c:v>7.3452884089436843E-2</c:v>
                </c:pt>
                <c:pt idx="8515">
                  <c:v>7.3503910751893359E-2</c:v>
                </c:pt>
                <c:pt idx="8516">
                  <c:v>7.3554972862373794E-2</c:v>
                </c:pt>
                <c:pt idx="8517">
                  <c:v>7.3606070444968572E-2</c:v>
                </c:pt>
                <c:pt idx="8518">
                  <c:v>7.3657203524319662E-2</c:v>
                </c:pt>
                <c:pt idx="8519">
                  <c:v>7.3708372124549851E-2</c:v>
                </c:pt>
                <c:pt idx="8520">
                  <c:v>7.375957627140757E-2</c:v>
                </c:pt>
                <c:pt idx="8521">
                  <c:v>7.381081598905026E-2</c:v>
                </c:pt>
                <c:pt idx="8522">
                  <c:v>7.3862091301651028E-2</c:v>
                </c:pt>
                <c:pt idx="8523">
                  <c:v>7.3913402235011999E-2</c:v>
                </c:pt>
                <c:pt idx="8524">
                  <c:v>7.3964748813340989E-2</c:v>
                </c:pt>
                <c:pt idx="8525">
                  <c:v>7.4016131060861509E-2</c:v>
                </c:pt>
                <c:pt idx="8526">
                  <c:v>7.4067549003429503E-2</c:v>
                </c:pt>
                <c:pt idx="8527">
                  <c:v>7.4119002665303288E-2</c:v>
                </c:pt>
                <c:pt idx="8528">
                  <c:v>7.4170492070756863E-2</c:v>
                </c:pt>
                <c:pt idx="8529">
                  <c:v>7.4222017245700128E-2</c:v>
                </c:pt>
                <c:pt idx="8530">
                  <c:v>7.4273578214441957E-2</c:v>
                </c:pt>
                <c:pt idx="8531">
                  <c:v>7.4325175001307017E-2</c:v>
                </c:pt>
                <c:pt idx="8532">
                  <c:v>7.4376807632259193E-2</c:v>
                </c:pt>
                <c:pt idx="8533">
                  <c:v>7.4428476131658095E-2</c:v>
                </c:pt>
                <c:pt idx="8534">
                  <c:v>7.4480180524421E-2</c:v>
                </c:pt>
                <c:pt idx="8535">
                  <c:v>7.4531920834940216E-2</c:v>
                </c:pt>
                <c:pt idx="8536">
                  <c:v>7.4583697089251902E-2</c:v>
                </c:pt>
                <c:pt idx="8537">
                  <c:v>7.4635509311783366E-2</c:v>
                </c:pt>
                <c:pt idx="8538">
                  <c:v>7.4687357526977832E-2</c:v>
                </c:pt>
                <c:pt idx="8539">
                  <c:v>7.4739241760925695E-2</c:v>
                </c:pt>
                <c:pt idx="8540">
                  <c:v>7.4791162038105263E-2</c:v>
                </c:pt>
                <c:pt idx="8541">
                  <c:v>7.4843118383010693E-2</c:v>
                </c:pt>
                <c:pt idx="8542">
                  <c:v>7.489511082178682E-2</c:v>
                </c:pt>
                <c:pt idx="8543">
                  <c:v>7.4947139378962982E-2</c:v>
                </c:pt>
                <c:pt idx="8544">
                  <c:v>7.4999204079084433E-2</c:v>
                </c:pt>
                <c:pt idx="8545">
                  <c:v>7.5051304948350522E-2</c:v>
                </c:pt>
                <c:pt idx="8546">
                  <c:v>7.5103442011341753E-2</c:v>
                </c:pt>
                <c:pt idx="8547">
                  <c:v>7.5155615293201389E-2</c:v>
                </c:pt>
                <c:pt idx="8548">
                  <c:v>7.5207824818542948E-2</c:v>
                </c:pt>
                <c:pt idx="8549">
                  <c:v>7.526007061363868E-2</c:v>
                </c:pt>
                <c:pt idx="8550">
                  <c:v>7.5312352703137436E-2</c:v>
                </c:pt>
                <c:pt idx="8551">
                  <c:v>7.5364671111704071E-2</c:v>
                </c:pt>
                <c:pt idx="8552">
                  <c:v>7.5417025865665635E-2</c:v>
                </c:pt>
                <c:pt idx="8553">
                  <c:v>7.5469416989722385E-2</c:v>
                </c:pt>
                <c:pt idx="8554">
                  <c:v>7.5521844508590605E-2</c:v>
                </c:pt>
                <c:pt idx="8555">
                  <c:v>7.5574308448652261E-2</c:v>
                </c:pt>
                <c:pt idx="8556">
                  <c:v>7.5626808834659109E-2</c:v>
                </c:pt>
                <c:pt idx="8557">
                  <c:v>7.5679345691379005E-2</c:v>
                </c:pt>
                <c:pt idx="8558">
                  <c:v>7.5731919045248897E-2</c:v>
                </c:pt>
                <c:pt idx="8559">
                  <c:v>7.5784528921072195E-2</c:v>
                </c:pt>
                <c:pt idx="8560">
                  <c:v>7.5837175343668392E-2</c:v>
                </c:pt>
                <c:pt idx="8561">
                  <c:v>7.5889858339529576E-2</c:v>
                </c:pt>
                <c:pt idx="8562">
                  <c:v>7.5942577933510877E-2</c:v>
                </c:pt>
                <c:pt idx="8563">
                  <c:v>7.5995334151036487E-2</c:v>
                </c:pt>
                <c:pt idx="8564">
                  <c:v>7.604812701699494E-2</c:v>
                </c:pt>
                <c:pt idx="8565">
                  <c:v>7.6100956557952001E-2</c:v>
                </c:pt>
                <c:pt idx="8566">
                  <c:v>7.6153822798831969E-2</c:v>
                </c:pt>
                <c:pt idx="8567">
                  <c:v>7.6206725764575267E-2</c:v>
                </c:pt>
                <c:pt idx="8568">
                  <c:v>7.6259665481803074E-2</c:v>
                </c:pt>
                <c:pt idx="8569">
                  <c:v>7.6312641975491646E-2</c:v>
                </c:pt>
                <c:pt idx="8570">
                  <c:v>7.6365655270633423E-2</c:v>
                </c:pt>
                <c:pt idx="8571">
                  <c:v>7.641870539390512E-2</c:v>
                </c:pt>
                <c:pt idx="8572">
                  <c:v>7.6471792370335079E-2</c:v>
                </c:pt>
                <c:pt idx="8573">
                  <c:v>7.6524916224967862E-2</c:v>
                </c:pt>
                <c:pt idx="8574">
                  <c:v>7.6578076984535809E-2</c:v>
                </c:pt>
                <c:pt idx="8575">
                  <c:v>7.6631274674119468E-2</c:v>
                </c:pt>
                <c:pt idx="8576">
                  <c:v>7.6684509318815625E-2</c:v>
                </c:pt>
                <c:pt idx="8577">
                  <c:v>7.6737780945412365E-2</c:v>
                </c:pt>
                <c:pt idx="8578">
                  <c:v>7.6791089579042557E-2</c:v>
                </c:pt>
                <c:pt idx="8579">
                  <c:v>7.6844435245414414E-2</c:v>
                </c:pt>
                <c:pt idx="8580">
                  <c:v>7.6897817969694582E-2</c:v>
                </c:pt>
                <c:pt idx="8581">
                  <c:v>7.6951237778745657E-2</c:v>
                </c:pt>
                <c:pt idx="8582">
                  <c:v>7.7004694697770382E-2</c:v>
                </c:pt>
                <c:pt idx="8583">
                  <c:v>7.7058188751987861E-2</c:v>
                </c:pt>
                <c:pt idx="8584">
                  <c:v>7.7111719968316714E-2</c:v>
                </c:pt>
                <c:pt idx="8585">
                  <c:v>7.7165288372012253E-2</c:v>
                </c:pt>
                <c:pt idx="8586">
                  <c:v>7.7218893988346179E-2</c:v>
                </c:pt>
                <c:pt idx="8587">
                  <c:v>7.7272536844293249E-2</c:v>
                </c:pt>
                <c:pt idx="8588">
                  <c:v>7.7326216965161454E-2</c:v>
                </c:pt>
                <c:pt idx="8589">
                  <c:v>7.7379934376275161E-2</c:v>
                </c:pt>
                <c:pt idx="8590">
                  <c:v>7.7433689104665429E-2</c:v>
                </c:pt>
                <c:pt idx="8591">
                  <c:v>7.7487481175693013E-2</c:v>
                </c:pt>
                <c:pt idx="8592">
                  <c:v>7.7541310615299286E-2</c:v>
                </c:pt>
                <c:pt idx="8593">
                  <c:v>7.7595177448879088E-2</c:v>
                </c:pt>
                <c:pt idx="8594">
                  <c:v>7.7649081703538653E-2</c:v>
                </c:pt>
                <c:pt idx="8595">
                  <c:v>7.7703023404709276E-2</c:v>
                </c:pt>
                <c:pt idx="8596">
                  <c:v>7.7757002577838741E-2</c:v>
                </c:pt>
                <c:pt idx="8597">
                  <c:v>7.7811019250089819E-2</c:v>
                </c:pt>
                <c:pt idx="8598">
                  <c:v>7.7865073446946834E-2</c:v>
                </c:pt>
                <c:pt idx="8599">
                  <c:v>7.7919165193910664E-2</c:v>
                </c:pt>
                <c:pt idx="8600">
                  <c:v>7.7973294518200703E-2</c:v>
                </c:pt>
                <c:pt idx="8601">
                  <c:v>7.8027461445354426E-2</c:v>
                </c:pt>
                <c:pt idx="8602">
                  <c:v>7.8081666000925906E-2</c:v>
                </c:pt>
                <c:pt idx="8603">
                  <c:v>7.8135908212191282E-2</c:v>
                </c:pt>
                <c:pt idx="8604">
                  <c:v>7.8190188104741321E-2</c:v>
                </c:pt>
                <c:pt idx="8605">
                  <c:v>7.8244505704183356E-2</c:v>
                </c:pt>
                <c:pt idx="8606">
                  <c:v>7.8298861037850429E-2</c:v>
                </c:pt>
                <c:pt idx="8607">
                  <c:v>7.8353254131386676E-2</c:v>
                </c:pt>
                <c:pt idx="8608">
                  <c:v>7.8407685011023312E-2</c:v>
                </c:pt>
                <c:pt idx="8609">
                  <c:v>7.8462153702438919E-2</c:v>
                </c:pt>
                <c:pt idx="8610">
                  <c:v>7.8516660233042587E-2</c:v>
                </c:pt>
                <c:pt idx="8611">
                  <c:v>7.8571204628549746E-2</c:v>
                </c:pt>
                <c:pt idx="8612">
                  <c:v>7.8625786914692547E-2</c:v>
                </c:pt>
                <c:pt idx="8613">
                  <c:v>7.8680407118937201E-2</c:v>
                </c:pt>
                <c:pt idx="8614">
                  <c:v>7.8735065267052803E-2</c:v>
                </c:pt>
                <c:pt idx="8615">
                  <c:v>7.878976138482513E-2</c:v>
                </c:pt>
                <c:pt idx="8616">
                  <c:v>7.8844495499777734E-2</c:v>
                </c:pt>
                <c:pt idx="8617">
                  <c:v>7.8899267637733403E-2</c:v>
                </c:pt>
                <c:pt idx="8618">
                  <c:v>7.8954077824531718E-2</c:v>
                </c:pt>
                <c:pt idx="8619">
                  <c:v>7.9008926087753589E-2</c:v>
                </c:pt>
                <c:pt idx="8620">
                  <c:v>7.9063812453275706E-2</c:v>
                </c:pt>
                <c:pt idx="8621">
                  <c:v>7.9118736946991522E-2</c:v>
                </c:pt>
                <c:pt idx="8622">
                  <c:v>7.9173699596539471E-2</c:v>
                </c:pt>
                <c:pt idx="8623">
                  <c:v>7.9228700427850199E-2</c:v>
                </c:pt>
                <c:pt idx="8624">
                  <c:v>7.9283739467448017E-2</c:v>
                </c:pt>
                <c:pt idx="8625">
                  <c:v>7.9338816741298418E-2</c:v>
                </c:pt>
                <c:pt idx="8626">
                  <c:v>7.9393932277116719E-2</c:v>
                </c:pt>
                <c:pt idx="8627">
                  <c:v>7.9449086100905703E-2</c:v>
                </c:pt>
                <c:pt idx="8628">
                  <c:v>7.9504278238684972E-2</c:v>
                </c:pt>
                <c:pt idx="8629">
                  <c:v>7.9559508718227687E-2</c:v>
                </c:pt>
                <c:pt idx="8630">
                  <c:v>7.9614777565590808E-2</c:v>
                </c:pt>
                <c:pt idx="8631">
                  <c:v>7.9670084806848257E-2</c:v>
                </c:pt>
                <c:pt idx="8632">
                  <c:v>7.9725430469831077E-2</c:v>
                </c:pt>
                <c:pt idx="8633">
                  <c:v>7.9780814580650589E-2</c:v>
                </c:pt>
                <c:pt idx="8634">
                  <c:v>7.9836237165435101E-2</c:v>
                </c:pt>
                <c:pt idx="8635">
                  <c:v>7.9891698252073651E-2</c:v>
                </c:pt>
                <c:pt idx="8636">
                  <c:v>7.9947197866732073E-2</c:v>
                </c:pt>
                <c:pt idx="8637">
                  <c:v>8.000273603617522E-2</c:v>
                </c:pt>
                <c:pt idx="8638">
                  <c:v>8.0058312786604038E-2</c:v>
                </c:pt>
                <c:pt idx="8639">
                  <c:v>8.0113928145985197E-2</c:v>
                </c:pt>
                <c:pt idx="8640">
                  <c:v>8.0169582140557277E-2</c:v>
                </c:pt>
                <c:pt idx="8641">
                  <c:v>8.022527479657586E-2</c:v>
                </c:pt>
                <c:pt idx="8642">
                  <c:v>8.0281006142065944E-2</c:v>
                </c:pt>
                <c:pt idx="8643">
                  <c:v>8.0336776203320831E-2</c:v>
                </c:pt>
                <c:pt idx="8644">
                  <c:v>8.0392585006650877E-2</c:v>
                </c:pt>
                <c:pt idx="8645">
                  <c:v>8.0448432580139492E-2</c:v>
                </c:pt>
                <c:pt idx="8646">
                  <c:v>8.0504318950134837E-2</c:v>
                </c:pt>
                <c:pt idx="8647">
                  <c:v>8.0560244143002127E-2</c:v>
                </c:pt>
                <c:pt idx="8648">
                  <c:v>8.0616208186883351E-2</c:v>
                </c:pt>
                <c:pt idx="8649">
                  <c:v>8.067221110818161E-2</c:v>
                </c:pt>
                <c:pt idx="8650">
                  <c:v>8.0728252933317105E-2</c:v>
                </c:pt>
                <c:pt idx="8651">
                  <c:v>8.0784333690490526E-2</c:v>
                </c:pt>
                <c:pt idx="8652">
                  <c:v>8.0840453406160029E-2</c:v>
                </c:pt>
                <c:pt idx="8653">
                  <c:v>8.0896612107389507E-2</c:v>
                </c:pt>
                <c:pt idx="8654">
                  <c:v>8.0952809820672669E-2</c:v>
                </c:pt>
                <c:pt idx="8655">
                  <c:v>8.1009046574288646E-2</c:v>
                </c:pt>
                <c:pt idx="8656">
                  <c:v>8.1065322394769185E-2</c:v>
                </c:pt>
                <c:pt idx="8657">
                  <c:v>8.1121637308663244E-2</c:v>
                </c:pt>
                <c:pt idx="8658">
                  <c:v>8.117799134430892E-2</c:v>
                </c:pt>
                <c:pt idx="8659">
                  <c:v>8.1234384528293305E-2</c:v>
                </c:pt>
                <c:pt idx="8660">
                  <c:v>8.1290816887220702E-2</c:v>
                </c:pt>
                <c:pt idx="8661">
                  <c:v>8.1347288449488339E-2</c:v>
                </c:pt>
                <c:pt idx="8662">
                  <c:v>8.1403799241738739E-2</c:v>
                </c:pt>
                <c:pt idx="8663">
                  <c:v>8.1460349290631687E-2</c:v>
                </c:pt>
                <c:pt idx="8664">
                  <c:v>8.1516938624623642E-2</c:v>
                </c:pt>
                <c:pt idx="8665">
                  <c:v>8.1573567270412664E-2</c:v>
                </c:pt>
                <c:pt idx="8666">
                  <c:v>8.163023525471419E-2</c:v>
                </c:pt>
                <c:pt idx="8667">
                  <c:v>8.1686942606043964E-2</c:v>
                </c:pt>
                <c:pt idx="8668">
                  <c:v>8.1743689351155779E-2</c:v>
                </c:pt>
                <c:pt idx="8669">
                  <c:v>8.1800475517415913E-2</c:v>
                </c:pt>
                <c:pt idx="8670">
                  <c:v>8.1857301131614088E-2</c:v>
                </c:pt>
                <c:pt idx="8671">
                  <c:v>8.1914166222345403E-2</c:v>
                </c:pt>
                <c:pt idx="8672">
                  <c:v>8.1971070816438049E-2</c:v>
                </c:pt>
                <c:pt idx="8673">
                  <c:v>8.2028014940737595E-2</c:v>
                </c:pt>
                <c:pt idx="8674">
                  <c:v>8.20849986238988E-2</c:v>
                </c:pt>
                <c:pt idx="8675">
                  <c:v>8.2142021892805783E-2</c:v>
                </c:pt>
                <c:pt idx="8676">
                  <c:v>8.2199084774360109E-2</c:v>
                </c:pt>
                <c:pt idx="8677">
                  <c:v>8.2256187297276295E-2</c:v>
                </c:pt>
                <c:pt idx="8678">
                  <c:v>8.2313329488494541E-2</c:v>
                </c:pt>
                <c:pt idx="8679">
                  <c:v>8.2370511374972505E-2</c:v>
                </c:pt>
                <c:pt idx="8680">
                  <c:v>8.2427732985484573E-2</c:v>
                </c:pt>
                <c:pt idx="8681">
                  <c:v>8.2484994347027149E-2</c:v>
                </c:pt>
                <c:pt idx="8682">
                  <c:v>8.2542295487214673E-2</c:v>
                </c:pt>
                <c:pt idx="8683">
                  <c:v>8.259963643307984E-2</c:v>
                </c:pt>
                <c:pt idx="8684">
                  <c:v>8.2657017213477041E-2</c:v>
                </c:pt>
                <c:pt idx="8685">
                  <c:v>8.271443785547776E-2</c:v>
                </c:pt>
                <c:pt idx="8686">
                  <c:v>8.2771898386171064E-2</c:v>
                </c:pt>
                <c:pt idx="8687">
                  <c:v>8.2829398834471504E-2</c:v>
                </c:pt>
                <c:pt idx="8688">
                  <c:v>8.2886939227507062E-2</c:v>
                </c:pt>
                <c:pt idx="8689">
                  <c:v>8.2944519592423244E-2</c:v>
                </c:pt>
                <c:pt idx="8690">
                  <c:v>8.3002139958194956E-2</c:v>
                </c:pt>
                <c:pt idx="8691">
                  <c:v>8.3059800352006705E-2</c:v>
                </c:pt>
                <c:pt idx="8692">
                  <c:v>8.3117500801060645E-2</c:v>
                </c:pt>
                <c:pt idx="8693">
                  <c:v>8.3175241334392094E-2</c:v>
                </c:pt>
                <c:pt idx="8694">
                  <c:v>8.3233021979242261E-2</c:v>
                </c:pt>
                <c:pt idx="8695">
                  <c:v>8.3290842762870021E-2</c:v>
                </c:pt>
                <c:pt idx="8696">
                  <c:v>8.3348703714371267E-2</c:v>
                </c:pt>
                <c:pt idx="8697">
                  <c:v>8.3406604861043981E-2</c:v>
                </c:pt>
                <c:pt idx="8698">
                  <c:v>8.3464546230811218E-2</c:v>
                </c:pt>
                <c:pt idx="8699">
                  <c:v>8.3522527851007639E-2</c:v>
                </c:pt>
                <c:pt idx="8700">
                  <c:v>8.3580549750810085E-2</c:v>
                </c:pt>
                <c:pt idx="8701">
                  <c:v>8.3638611957592479E-2</c:v>
                </c:pt>
                <c:pt idx="8702">
                  <c:v>8.3696714498746549E-2</c:v>
                </c:pt>
                <c:pt idx="8703">
                  <c:v>8.375485740350995E-2</c:v>
                </c:pt>
                <c:pt idx="8704">
                  <c:v>8.3813040699313709E-2</c:v>
                </c:pt>
                <c:pt idx="8705">
                  <c:v>8.3871264413606691E-2</c:v>
                </c:pt>
                <c:pt idx="8706">
                  <c:v>8.3929528575687501E-2</c:v>
                </c:pt>
                <c:pt idx="8707">
                  <c:v>8.3987833213044386E-2</c:v>
                </c:pt>
                <c:pt idx="8708">
                  <c:v>8.4046178353183454E-2</c:v>
                </c:pt>
                <c:pt idx="8709">
                  <c:v>8.4104564025464401E-2</c:v>
                </c:pt>
                <c:pt idx="8710">
                  <c:v>8.4162990257432846E-2</c:v>
                </c:pt>
                <c:pt idx="8711">
                  <c:v>8.4221457076652198E-2</c:v>
                </c:pt>
                <c:pt idx="8712">
                  <c:v>8.4279964512543423E-2</c:v>
                </c:pt>
                <c:pt idx="8713">
                  <c:v>8.4338512592709566E-2</c:v>
                </c:pt>
                <c:pt idx="8714">
                  <c:v>8.4397101345385611E-2</c:v>
                </c:pt>
                <c:pt idx="8715">
                  <c:v>8.445573079821167E-2</c:v>
                </c:pt>
                <c:pt idx="8716">
                  <c:v>8.4514400980690546E-2</c:v>
                </c:pt>
                <c:pt idx="8717">
                  <c:v>8.4573111920502042E-2</c:v>
                </c:pt>
                <c:pt idx="8718">
                  <c:v>8.4631863645343919E-2</c:v>
                </c:pt>
                <c:pt idx="8719">
                  <c:v>8.46906561847805E-2</c:v>
                </c:pt>
                <c:pt idx="8720">
                  <c:v>8.4749489566549319E-2</c:v>
                </c:pt>
                <c:pt idx="8721">
                  <c:v>8.480836381840591E-2</c:v>
                </c:pt>
                <c:pt idx="8722">
                  <c:v>8.4867278969976256E-2</c:v>
                </c:pt>
                <c:pt idx="8723">
                  <c:v>8.4926235049055721E-2</c:v>
                </c:pt>
                <c:pt idx="8724">
                  <c:v>8.4985232083457735E-2</c:v>
                </c:pt>
                <c:pt idx="8725">
                  <c:v>8.5044270102870037E-2</c:v>
                </c:pt>
                <c:pt idx="8726">
                  <c:v>8.5103349135146014E-2</c:v>
                </c:pt>
                <c:pt idx="8727">
                  <c:v>8.5162469208776681E-2</c:v>
                </c:pt>
                <c:pt idx="8728">
                  <c:v>8.5221630351652811E-2</c:v>
                </c:pt>
                <c:pt idx="8729">
                  <c:v>8.5280832593544784E-2</c:v>
                </c:pt>
                <c:pt idx="8730">
                  <c:v>8.5340075962383397E-2</c:v>
                </c:pt>
                <c:pt idx="8731">
                  <c:v>8.5399360486117598E-2</c:v>
                </c:pt>
                <c:pt idx="8732">
                  <c:v>8.5458686194579844E-2</c:v>
                </c:pt>
                <c:pt idx="8733">
                  <c:v>8.5518053115759177E-2</c:v>
                </c:pt>
                <c:pt idx="8734">
                  <c:v>8.5577461277662845E-2</c:v>
                </c:pt>
                <c:pt idx="8735">
                  <c:v>8.563691071018549E-2</c:v>
                </c:pt>
                <c:pt idx="8736">
                  <c:v>8.5696401441374567E-2</c:v>
                </c:pt>
                <c:pt idx="8737">
                  <c:v>8.5755933499295708E-2</c:v>
                </c:pt>
                <c:pt idx="8738">
                  <c:v>8.5815506913905909E-2</c:v>
                </c:pt>
                <c:pt idx="8739">
                  <c:v>8.5875121713311117E-2</c:v>
                </c:pt>
                <c:pt idx="8740">
                  <c:v>8.5934777925635503E-2</c:v>
                </c:pt>
                <c:pt idx="8741">
                  <c:v>8.5994475580898525E-2</c:v>
                </c:pt>
                <c:pt idx="8742">
                  <c:v>8.6054214707264751E-2</c:v>
                </c:pt>
                <c:pt idx="8743">
                  <c:v>8.6113995333543553E-2</c:v>
                </c:pt>
                <c:pt idx="8744">
                  <c:v>8.6173817487937329E-2</c:v>
                </c:pt>
                <c:pt idx="8745">
                  <c:v>8.623368120054907E-2</c:v>
                </c:pt>
                <c:pt idx="8746">
                  <c:v>8.6293586499621655E-2</c:v>
                </c:pt>
                <c:pt idx="8747">
                  <c:v>8.6353533413416311E-2</c:v>
                </c:pt>
                <c:pt idx="8748">
                  <c:v>8.6413521972098797E-2</c:v>
                </c:pt>
                <c:pt idx="8749">
                  <c:v>8.6473552203970905E-2</c:v>
                </c:pt>
                <c:pt idx="8750">
                  <c:v>8.6533624137352799E-2</c:v>
                </c:pt>
                <c:pt idx="8751">
                  <c:v>8.659373780247312E-2</c:v>
                </c:pt>
                <c:pt idx="8752">
                  <c:v>8.6653893227692735E-2</c:v>
                </c:pt>
                <c:pt idx="8753">
                  <c:v>8.671409044139082E-2</c:v>
                </c:pt>
                <c:pt idx="8754">
                  <c:v>8.6774329473859088E-2</c:v>
                </c:pt>
                <c:pt idx="8755">
                  <c:v>8.6834610353517541E-2</c:v>
                </c:pt>
                <c:pt idx="8756">
                  <c:v>8.6894933108804556E-2</c:v>
                </c:pt>
                <c:pt idx="8757">
                  <c:v>8.6955297770075005E-2</c:v>
                </c:pt>
                <c:pt idx="8758">
                  <c:v>8.7015704365808147E-2</c:v>
                </c:pt>
                <c:pt idx="8759">
                  <c:v>8.707615292513525E-2</c:v>
                </c:pt>
                <c:pt idx="8760">
                  <c:v>8.7136643476573822E-2</c:v>
                </c:pt>
                <c:pt idx="8761">
                  <c:v>8.7197176050563166E-2</c:v>
                </c:pt>
                <c:pt idx="8762">
                  <c:v>8.7257750675661758E-2</c:v>
                </c:pt>
                <c:pt idx="8763">
                  <c:v>8.7318367380446557E-2</c:v>
                </c:pt>
                <c:pt idx="8764">
                  <c:v>8.7379026195420387E-2</c:v>
                </c:pt>
                <c:pt idx="8765">
                  <c:v>8.7439727149201243E-2</c:v>
                </c:pt>
                <c:pt idx="8766">
                  <c:v>8.7500470270425734E-2</c:v>
                </c:pt>
                <c:pt idx="8767">
                  <c:v>8.7561255589660242E-2</c:v>
                </c:pt>
                <c:pt idx="8768">
                  <c:v>8.7622083135582479E-2</c:v>
                </c:pt>
                <c:pt idx="8769">
                  <c:v>8.7682952936888742E-2</c:v>
                </c:pt>
                <c:pt idx="8770">
                  <c:v>8.7743865024209194E-2</c:v>
                </c:pt>
                <c:pt idx="8771">
                  <c:v>8.780481942628135E-2</c:v>
                </c:pt>
                <c:pt idx="8772">
                  <c:v>8.7865816172500652E-2</c:v>
                </c:pt>
                <c:pt idx="8773">
                  <c:v>8.7926855291643222E-2</c:v>
                </c:pt>
                <c:pt idx="8774">
                  <c:v>8.7987936814424433E-2</c:v>
                </c:pt>
                <c:pt idx="8775">
                  <c:v>8.8049060769661708E-2</c:v>
                </c:pt>
                <c:pt idx="8776">
                  <c:v>8.8110227186191201E-2</c:v>
                </c:pt>
                <c:pt idx="8777">
                  <c:v>8.8171436094792319E-2</c:v>
                </c:pt>
                <c:pt idx="8778">
                  <c:v>8.8232687524342629E-2</c:v>
                </c:pt>
                <c:pt idx="8779">
                  <c:v>8.8293981503738364E-2</c:v>
                </c:pt>
                <c:pt idx="8780">
                  <c:v>8.8355318063823171E-2</c:v>
                </c:pt>
                <c:pt idx="8781">
                  <c:v>8.8416697233534805E-2</c:v>
                </c:pt>
                <c:pt idx="8782">
                  <c:v>8.8478119041829797E-2</c:v>
                </c:pt>
                <c:pt idx="8783">
                  <c:v>8.8539583519616091E-2</c:v>
                </c:pt>
                <c:pt idx="8784">
                  <c:v>8.8601090695891796E-2</c:v>
                </c:pt>
                <c:pt idx="8785">
                  <c:v>8.8662640599673839E-2</c:v>
                </c:pt>
                <c:pt idx="8786">
                  <c:v>8.8724233261934612E-2</c:v>
                </c:pt>
                <c:pt idx="8787">
                  <c:v>8.8785868711732718E-2</c:v>
                </c:pt>
                <c:pt idx="8788">
                  <c:v>8.8847546978792047E-2</c:v>
                </c:pt>
                <c:pt idx="8789">
                  <c:v>8.8909268092210225E-2</c:v>
                </c:pt>
                <c:pt idx="8790">
                  <c:v>8.8971032083045812E-2</c:v>
                </c:pt>
                <c:pt idx="8791">
                  <c:v>8.903283898043822E-2</c:v>
                </c:pt>
                <c:pt idx="8792">
                  <c:v>8.9094688813545764E-2</c:v>
                </c:pt>
                <c:pt idx="8793">
                  <c:v>8.9156581613491798E-2</c:v>
                </c:pt>
                <c:pt idx="8794">
                  <c:v>8.9218517409476478E-2</c:v>
                </c:pt>
                <c:pt idx="8795">
                  <c:v>8.9280496230718973E-2</c:v>
                </c:pt>
                <c:pt idx="8796">
                  <c:v>8.9342518108407487E-2</c:v>
                </c:pt>
                <c:pt idx="8797">
                  <c:v>8.9404583071803115E-2</c:v>
                </c:pt>
                <c:pt idx="8798">
                  <c:v>8.946669115018592E-2</c:v>
                </c:pt>
                <c:pt idx="8799">
                  <c:v>8.9528842374809195E-2</c:v>
                </c:pt>
                <c:pt idx="8800">
                  <c:v>8.9591036774995053E-2</c:v>
                </c:pt>
                <c:pt idx="8801">
                  <c:v>8.9653274380084608E-2</c:v>
                </c:pt>
                <c:pt idx="8802">
                  <c:v>8.9715555221396306E-2</c:v>
                </c:pt>
                <c:pt idx="8803">
                  <c:v>8.9777879328313451E-2</c:v>
                </c:pt>
                <c:pt idx="8804">
                  <c:v>8.9840246730891998E-2</c:v>
                </c:pt>
                <c:pt idx="8805">
                  <c:v>8.9902657458554733E-2</c:v>
                </c:pt>
                <c:pt idx="8806">
                  <c:v>8.9965111542707185E-2</c:v>
                </c:pt>
                <c:pt idx="8807">
                  <c:v>9.0027609012814383E-2</c:v>
                </c:pt>
                <c:pt idx="8808">
                  <c:v>9.0090149898360422E-2</c:v>
                </c:pt>
                <c:pt idx="8809">
                  <c:v>9.0152734230816378E-2</c:v>
                </c:pt>
                <c:pt idx="8810">
                  <c:v>9.0215362039708702E-2</c:v>
                </c:pt>
                <c:pt idx="8811">
                  <c:v>9.0278033354582968E-2</c:v>
                </c:pt>
                <c:pt idx="8812">
                  <c:v>9.0340748206975907E-2</c:v>
                </c:pt>
                <c:pt idx="8813">
                  <c:v>9.0403506626475519E-2</c:v>
                </c:pt>
                <c:pt idx="8814">
                  <c:v>9.046630864268905E-2</c:v>
                </c:pt>
                <c:pt idx="8815">
                  <c:v>9.052915428721893E-2</c:v>
                </c:pt>
                <c:pt idx="8816">
                  <c:v>9.0592043589714927E-2</c:v>
                </c:pt>
                <c:pt idx="8817">
                  <c:v>9.0654976580505586E-2</c:v>
                </c:pt>
                <c:pt idx="8818">
                  <c:v>9.0717953289280492E-2</c:v>
                </c:pt>
                <c:pt idx="8819">
                  <c:v>9.0780973747730004E-2</c:v>
                </c:pt>
                <c:pt idx="8820">
                  <c:v>9.0844037985586337E-2</c:v>
                </c:pt>
                <c:pt idx="8821">
                  <c:v>9.0907146032600986E-2</c:v>
                </c:pt>
                <c:pt idx="8822">
                  <c:v>9.0970297920530407E-2</c:v>
                </c:pt>
                <c:pt idx="8823">
                  <c:v>9.1033493679168825E-2</c:v>
                </c:pt>
                <c:pt idx="8824">
                  <c:v>9.1096733338329766E-2</c:v>
                </c:pt>
                <c:pt idx="8825">
                  <c:v>9.1160016929835941E-2</c:v>
                </c:pt>
                <c:pt idx="8826">
                  <c:v>9.1223344483543689E-2</c:v>
                </c:pt>
                <c:pt idx="8827">
                  <c:v>9.128671602932871E-2</c:v>
                </c:pt>
                <c:pt idx="8828">
                  <c:v>9.1350131599080092E-2</c:v>
                </c:pt>
                <c:pt idx="8829">
                  <c:v>9.1413591222716445E-2</c:v>
                </c:pt>
                <c:pt idx="8830">
                  <c:v>9.1477094930175765E-2</c:v>
                </c:pt>
                <c:pt idx="8831">
                  <c:v>9.1540642753413642E-2</c:v>
                </c:pt>
                <c:pt idx="8832">
                  <c:v>9.1604234722411082E-2</c:v>
                </c:pt>
                <c:pt idx="8833">
                  <c:v>9.166787086783551E-2</c:v>
                </c:pt>
                <c:pt idx="8834">
                  <c:v>9.1731551219708218E-2</c:v>
                </c:pt>
                <c:pt idx="8835">
                  <c:v>9.179527581007367E-2</c:v>
                </c:pt>
                <c:pt idx="8836">
                  <c:v>9.1859044668996262E-2</c:v>
                </c:pt>
                <c:pt idx="8837">
                  <c:v>9.1922857826559901E-2</c:v>
                </c:pt>
                <c:pt idx="8838">
                  <c:v>9.1986715314875872E-2</c:v>
                </c:pt>
                <c:pt idx="8839">
                  <c:v>9.2050617164071286E-2</c:v>
                </c:pt>
                <c:pt idx="8840">
                  <c:v>9.2114563404292776E-2</c:v>
                </c:pt>
                <c:pt idx="8841">
                  <c:v>9.2178554067718618E-2</c:v>
                </c:pt>
                <c:pt idx="8842">
                  <c:v>9.2242589184538731E-2</c:v>
                </c:pt>
                <c:pt idx="8843">
                  <c:v>9.2306668784962645E-2</c:v>
                </c:pt>
                <c:pt idx="8844">
                  <c:v>9.2370792901235704E-2</c:v>
                </c:pt>
                <c:pt idx="8845">
                  <c:v>9.2434961563610807E-2</c:v>
                </c:pt>
                <c:pt idx="8846">
                  <c:v>9.2499174802360487E-2</c:v>
                </c:pt>
                <c:pt idx="8847">
                  <c:v>9.2563432649797342E-2</c:v>
                </c:pt>
                <c:pt idx="8848">
                  <c:v>9.2627735136237371E-2</c:v>
                </c:pt>
                <c:pt idx="8849">
                  <c:v>9.2692082292690631E-2</c:v>
                </c:pt>
                <c:pt idx="8850">
                  <c:v>9.2756474149513879E-2</c:v>
                </c:pt>
                <c:pt idx="8851">
                  <c:v>9.2820910739109572E-2</c:v>
                </c:pt>
                <c:pt idx="8852">
                  <c:v>9.2885392091878044E-2</c:v>
                </c:pt>
                <c:pt idx="8853">
                  <c:v>9.2949918238239324E-2</c:v>
                </c:pt>
                <c:pt idx="8854">
                  <c:v>9.3014489210663492E-2</c:v>
                </c:pt>
                <c:pt idx="8855">
                  <c:v>9.3079105039614252E-2</c:v>
                </c:pt>
                <c:pt idx="8856">
                  <c:v>9.3143765755575078E-2</c:v>
                </c:pt>
                <c:pt idx="8857">
                  <c:v>9.3208471391083764E-2</c:v>
                </c:pt>
                <c:pt idx="8858">
                  <c:v>9.327322197666757E-2</c:v>
                </c:pt>
                <c:pt idx="8859">
                  <c:v>9.3338017542873519E-2</c:v>
                </c:pt>
                <c:pt idx="8860">
                  <c:v>9.3402858122307267E-2</c:v>
                </c:pt>
                <c:pt idx="8861">
                  <c:v>9.3467743745559717E-2</c:v>
                </c:pt>
                <c:pt idx="8862">
                  <c:v>9.3532674443922187E-2</c:v>
                </c:pt>
                <c:pt idx="8863">
                  <c:v>9.3597650248026687E-2</c:v>
                </c:pt>
                <c:pt idx="8864">
                  <c:v>9.3662671190569535E-2</c:v>
                </c:pt>
                <c:pt idx="8865">
                  <c:v>9.3727737302226763E-2</c:v>
                </c:pt>
                <c:pt idx="8866">
                  <c:v>9.3792848613694274E-2</c:v>
                </c:pt>
                <c:pt idx="8867">
                  <c:v>9.3858005157736582E-2</c:v>
                </c:pt>
                <c:pt idx="8868">
                  <c:v>9.3923206965093667E-2</c:v>
                </c:pt>
                <c:pt idx="8869">
                  <c:v>9.3988454066525465E-2</c:v>
                </c:pt>
                <c:pt idx="8870">
                  <c:v>9.4053746494864823E-2</c:v>
                </c:pt>
                <c:pt idx="8871">
                  <c:v>9.4119084280915824E-2</c:v>
                </c:pt>
                <c:pt idx="8872">
                  <c:v>9.418446745550256E-2</c:v>
                </c:pt>
                <c:pt idx="8873">
                  <c:v>9.4249896051526352E-2</c:v>
                </c:pt>
                <c:pt idx="8874">
                  <c:v>9.4315370099855522E-2</c:v>
                </c:pt>
                <c:pt idx="8875">
                  <c:v>9.4380889631378431E-2</c:v>
                </c:pt>
                <c:pt idx="8876">
                  <c:v>9.4446454679065039E-2</c:v>
                </c:pt>
                <c:pt idx="8877">
                  <c:v>9.4512065273848034E-2</c:v>
                </c:pt>
                <c:pt idx="8878">
                  <c:v>9.457772144736834E-2</c:v>
                </c:pt>
                <c:pt idx="8879">
                  <c:v>9.4643423230600224E-2</c:v>
                </c:pt>
                <c:pt idx="8880">
                  <c:v>9.4709170656605363E-2</c:v>
                </c:pt>
                <c:pt idx="8881">
                  <c:v>9.4774963756402486E-2</c:v>
                </c:pt>
                <c:pt idx="8882">
                  <c:v>9.484080256103046E-2</c:v>
                </c:pt>
                <c:pt idx="8883">
                  <c:v>9.4906687103619922E-2</c:v>
                </c:pt>
                <c:pt idx="8884">
                  <c:v>9.4972617415254298E-2</c:v>
                </c:pt>
                <c:pt idx="8885">
                  <c:v>9.5038593527037182E-2</c:v>
                </c:pt>
                <c:pt idx="8886">
                  <c:v>9.510461547216828E-2</c:v>
                </c:pt>
                <c:pt idx="8887">
                  <c:v>9.517068328179587E-2</c:v>
                </c:pt>
                <c:pt idx="8888">
                  <c:v>9.523679698708841E-2</c:v>
                </c:pt>
                <c:pt idx="8889">
                  <c:v>9.5302956621314841E-2</c:v>
                </c:pt>
                <c:pt idx="8890">
                  <c:v>9.5369162215688405E-2</c:v>
                </c:pt>
                <c:pt idx="8891">
                  <c:v>9.5435413801442548E-2</c:v>
                </c:pt>
                <c:pt idx="8892">
                  <c:v>9.5501711411915602E-2</c:v>
                </c:pt>
                <c:pt idx="8893">
                  <c:v>9.5568055078385894E-2</c:v>
                </c:pt>
                <c:pt idx="8894">
                  <c:v>9.5634444832847873E-2</c:v>
                </c:pt>
                <c:pt idx="8895">
                  <c:v>9.5700880706621874E-2</c:v>
                </c:pt>
                <c:pt idx="8896">
                  <c:v>9.5767362733138961E-2</c:v>
                </c:pt>
                <c:pt idx="8897">
                  <c:v>9.5833890943764447E-2</c:v>
                </c:pt>
                <c:pt idx="8898">
                  <c:v>9.590046536988403E-2</c:v>
                </c:pt>
                <c:pt idx="8899">
                  <c:v>9.596708604499847E-2</c:v>
                </c:pt>
                <c:pt idx="8900">
                  <c:v>9.6033753000538499E-2</c:v>
                </c:pt>
                <c:pt idx="8901">
                  <c:v>9.6100466267955265E-2</c:v>
                </c:pt>
                <c:pt idx="8902">
                  <c:v>9.6167225880819399E-2</c:v>
                </c:pt>
                <c:pt idx="8903">
                  <c:v>9.6234031870627179E-2</c:v>
                </c:pt>
                <c:pt idx="8904">
                  <c:v>9.630088426889534E-2</c:v>
                </c:pt>
                <c:pt idx="8905">
                  <c:v>9.6367783109264527E-2</c:v>
                </c:pt>
                <c:pt idx="8906">
                  <c:v>9.6434728423296728E-2</c:v>
                </c:pt>
                <c:pt idx="8907">
                  <c:v>9.6501720243276523E-2</c:v>
                </c:pt>
                <c:pt idx="8908">
                  <c:v>9.6568758600808283E-2</c:v>
                </c:pt>
                <c:pt idx="8909">
                  <c:v>9.6635843529626259E-2</c:v>
                </c:pt>
                <c:pt idx="8910">
                  <c:v>9.6702975061380203E-2</c:v>
                </c:pt>
                <c:pt idx="8911">
                  <c:v>9.6770153227740421E-2</c:v>
                </c:pt>
                <c:pt idx="8912">
                  <c:v>9.6837378062511484E-2</c:v>
                </c:pt>
                <c:pt idx="8913">
                  <c:v>9.6904649597409201E-2</c:v>
                </c:pt>
                <c:pt idx="8914">
                  <c:v>9.6971967864169881E-2</c:v>
                </c:pt>
                <c:pt idx="8915">
                  <c:v>9.7039332896668606E-2</c:v>
                </c:pt>
                <c:pt idx="8916">
                  <c:v>9.710674472668733E-2</c:v>
                </c:pt>
                <c:pt idx="8917">
                  <c:v>9.7174203386028557E-2</c:v>
                </c:pt>
                <c:pt idx="8918">
                  <c:v>9.7241708908638022E-2</c:v>
                </c:pt>
                <c:pt idx="8919">
                  <c:v>9.7309261326363916E-2</c:v>
                </c:pt>
                <c:pt idx="8920">
                  <c:v>9.7376860671075122E-2</c:v>
                </c:pt>
                <c:pt idx="8921">
                  <c:v>9.7444506976788123E-2</c:v>
                </c:pt>
                <c:pt idx="8922">
                  <c:v>9.7512200275417585E-2</c:v>
                </c:pt>
                <c:pt idx="8923">
                  <c:v>9.7579940599608769E-2</c:v>
                </c:pt>
                <c:pt idx="8924">
                  <c:v>9.764772798131921E-2</c:v>
                </c:pt>
                <c:pt idx="8925">
                  <c:v>9.7715562454660038E-2</c:v>
                </c:pt>
                <c:pt idx="8926">
                  <c:v>9.7783444051634652E-2</c:v>
                </c:pt>
                <c:pt idx="8927">
                  <c:v>9.78513728042672E-2</c:v>
                </c:pt>
                <c:pt idx="8928">
                  <c:v>9.7919348746739965E-2</c:v>
                </c:pt>
                <c:pt idx="8929">
                  <c:v>9.7987371911123083E-2</c:v>
                </c:pt>
                <c:pt idx="8930">
                  <c:v>9.8055442329507497E-2</c:v>
                </c:pt>
                <c:pt idx="8931">
                  <c:v>9.8123560036146779E-2</c:v>
                </c:pt>
                <c:pt idx="8932">
                  <c:v>9.8191725063177956E-2</c:v>
                </c:pt>
                <c:pt idx="8933">
                  <c:v>9.8259937442758877E-2</c:v>
                </c:pt>
                <c:pt idx="8934">
                  <c:v>9.8328197209214541E-2</c:v>
                </c:pt>
                <c:pt idx="8935">
                  <c:v>9.8396504394749021E-2</c:v>
                </c:pt>
                <c:pt idx="8936">
                  <c:v>9.8464859031587221E-2</c:v>
                </c:pt>
                <c:pt idx="8937">
                  <c:v>9.8533261154125751E-2</c:v>
                </c:pt>
                <c:pt idx="8938">
                  <c:v>9.8601710794635797E-2</c:v>
                </c:pt>
                <c:pt idx="8939">
                  <c:v>9.8670207986127412E-2</c:v>
                </c:pt>
                <c:pt idx="8940">
                  <c:v>9.8738752760915191E-2</c:v>
                </c:pt>
                <c:pt idx="8941">
                  <c:v>9.8807345153491363E-2</c:v>
                </c:pt>
                <c:pt idx="8942">
                  <c:v>9.8875985196216931E-2</c:v>
                </c:pt>
                <c:pt idx="8943">
                  <c:v>9.8944672921473839E-2</c:v>
                </c:pt>
                <c:pt idx="8944">
                  <c:v>9.90134083638263E-2</c:v>
                </c:pt>
                <c:pt idx="8945">
                  <c:v>9.9082191555702775E-2</c:v>
                </c:pt>
                <c:pt idx="8946">
                  <c:v>9.915102252955274E-2</c:v>
                </c:pt>
                <c:pt idx="8947">
                  <c:v>9.9219901320012502E-2</c:v>
                </c:pt>
                <c:pt idx="8948">
                  <c:v>9.9288827959578135E-2</c:v>
                </c:pt>
                <c:pt idx="8949">
                  <c:v>9.935780248076681E-2</c:v>
                </c:pt>
                <c:pt idx="8950">
                  <c:v>9.9426824918287054E-2</c:v>
                </c:pt>
                <c:pt idx="8951">
                  <c:v>9.9495895304702736E-2</c:v>
                </c:pt>
                <c:pt idx="8952">
                  <c:v>9.9565013673323252E-2</c:v>
                </c:pt>
                <c:pt idx="8953">
                  <c:v>9.9634180056756214E-2</c:v>
                </c:pt>
                <c:pt idx="8954">
                  <c:v>9.9703394489806696E-2</c:v>
                </c:pt>
                <c:pt idx="8955">
                  <c:v>9.9772657005129148E-2</c:v>
                </c:pt>
                <c:pt idx="8956">
                  <c:v>9.9841967635399181E-2</c:v>
                </c:pt>
                <c:pt idx="8957">
                  <c:v>9.9911326415494453E-2</c:v>
                </c:pt>
                <c:pt idx="8958">
                  <c:v>9.998073337813751E-2</c:v>
                </c:pt>
                <c:pt idx="8959">
                  <c:v>0.1000501885560721</c:v>
                </c:pt>
                <c:pt idx="8960">
                  <c:v>0.10011969198424864</c:v>
                </c:pt>
                <c:pt idx="8961">
                  <c:v>0.10018924369545791</c:v>
                </c:pt>
                <c:pt idx="8962">
                  <c:v>0.10025884372251194</c:v>
                </c:pt>
                <c:pt idx="8963">
                  <c:v>0.10032849210043404</c:v>
                </c:pt>
                <c:pt idx="8964">
                  <c:v>0.10039818886208336</c:v>
                </c:pt>
                <c:pt idx="8965">
                  <c:v>0.10046793404034039</c:v>
                </c:pt>
                <c:pt idx="8966">
                  <c:v>0.10053772767030146</c:v>
                </c:pt>
                <c:pt idx="8967">
                  <c:v>0.10060756978489427</c:v>
                </c:pt>
                <c:pt idx="8968">
                  <c:v>0.10067746041780039</c:v>
                </c:pt>
                <c:pt idx="8969">
                  <c:v>0.10074739960199176</c:v>
                </c:pt>
                <c:pt idx="8970">
                  <c:v>0.10081738737266233</c:v>
                </c:pt>
                <c:pt idx="8971">
                  <c:v>0.1008874237628314</c:v>
                </c:pt>
                <c:pt idx="8972">
                  <c:v>0.10095750880553966</c:v>
                </c:pt>
                <c:pt idx="8973">
                  <c:v>0.10102764253605448</c:v>
                </c:pt>
                <c:pt idx="8974">
                  <c:v>0.10109782498746399</c:v>
                </c:pt>
                <c:pt idx="8975">
                  <c:v>0.10116805619287782</c:v>
                </c:pt>
                <c:pt idx="8976">
                  <c:v>0.10123833618763686</c:v>
                </c:pt>
                <c:pt idx="8977">
                  <c:v>0.10130866500489827</c:v>
                </c:pt>
                <c:pt idx="8978">
                  <c:v>0.1013790426778407</c:v>
                </c:pt>
                <c:pt idx="8979">
                  <c:v>0.10144946924187877</c:v>
                </c:pt>
                <c:pt idx="8980">
                  <c:v>0.10151994473023879</c:v>
                </c:pt>
                <c:pt idx="8981">
                  <c:v>0.1015904691761686</c:v>
                </c:pt>
                <c:pt idx="8982">
                  <c:v>0.10166104261515667</c:v>
                </c:pt>
                <c:pt idx="8983">
                  <c:v>0.10173166508049859</c:v>
                </c:pt>
                <c:pt idx="8984">
                  <c:v>0.10180233660625228</c:v>
                </c:pt>
                <c:pt idx="8985">
                  <c:v>0.10187305722575807</c:v>
                </c:pt>
                <c:pt idx="8986">
                  <c:v>0.10194382697460314</c:v>
                </c:pt>
                <c:pt idx="8987">
                  <c:v>0.10201464588617569</c:v>
                </c:pt>
                <c:pt idx="8988">
                  <c:v>0.10208551399388562</c:v>
                </c:pt>
                <c:pt idx="8989">
                  <c:v>0.1021564313333943</c:v>
                </c:pt>
                <c:pt idx="8990">
                  <c:v>0.10222739793815959</c:v>
                </c:pt>
                <c:pt idx="8991">
                  <c:v>0.10229841384166104</c:v>
                </c:pt>
                <c:pt idx="8992">
                  <c:v>0.10236947907963441</c:v>
                </c:pt>
                <c:pt idx="8993">
                  <c:v>0.10244059368560732</c:v>
                </c:pt>
                <c:pt idx="8994">
                  <c:v>0.10251175769312915</c:v>
                </c:pt>
                <c:pt idx="8995">
                  <c:v>0.10258297113801018</c:v>
                </c:pt>
                <c:pt idx="8996">
                  <c:v>0.10265423405384796</c:v>
                </c:pt>
                <c:pt idx="8997">
                  <c:v>0.10272554647500928</c:v>
                </c:pt>
                <c:pt idx="8998">
                  <c:v>0.10279690843513679</c:v>
                </c:pt>
                <c:pt idx="8999">
                  <c:v>0.10286831997014043</c:v>
                </c:pt>
                <c:pt idx="9000">
                  <c:v>0.10293978111371117</c:v>
                </c:pt>
                <c:pt idx="9001">
                  <c:v>0.10301129189956189</c:v>
                </c:pt>
                <c:pt idx="9002">
                  <c:v>0.10308285236367735</c:v>
                </c:pt>
                <c:pt idx="9003">
                  <c:v>0.10315446253981886</c:v>
                </c:pt>
                <c:pt idx="9004">
                  <c:v>0.10322612246176957</c:v>
                </c:pt>
                <c:pt idx="9005">
                  <c:v>0.1032978321655893</c:v>
                </c:pt>
                <c:pt idx="9006">
                  <c:v>0.10336959168510973</c:v>
                </c:pt>
                <c:pt idx="9007">
                  <c:v>0.10344140105418449</c:v>
                </c:pt>
                <c:pt idx="9008">
                  <c:v>0.10351326030894861</c:v>
                </c:pt>
                <c:pt idx="9009">
                  <c:v>0.10358516948330435</c:v>
                </c:pt>
                <c:pt idx="9010">
                  <c:v>0.10365712861117589</c:v>
                </c:pt>
                <c:pt idx="9011">
                  <c:v>0.10372913772877365</c:v>
                </c:pt>
                <c:pt idx="9012">
                  <c:v>0.10380119687007058</c:v>
                </c:pt>
                <c:pt idx="9013">
                  <c:v>0.1038733060698174</c:v>
                </c:pt>
                <c:pt idx="9014">
                  <c:v>0.10394546536203271</c:v>
                </c:pt>
                <c:pt idx="9015">
                  <c:v>0.10401767478302763</c:v>
                </c:pt>
                <c:pt idx="9016">
                  <c:v>0.10408993436686961</c:v>
                </c:pt>
                <c:pt idx="9017">
                  <c:v>0.10416224414764816</c:v>
                </c:pt>
                <c:pt idx="9018">
                  <c:v>0.10423460416175014</c:v>
                </c:pt>
                <c:pt idx="9019">
                  <c:v>0.10430701444331403</c:v>
                </c:pt>
                <c:pt idx="9020">
                  <c:v>0.10437947502650045</c:v>
                </c:pt>
                <c:pt idx="9021">
                  <c:v>0.10445198594777216</c:v>
                </c:pt>
                <c:pt idx="9022">
                  <c:v>0.10452454724133883</c:v>
                </c:pt>
                <c:pt idx="9023">
                  <c:v>0.10459715894143232</c:v>
                </c:pt>
                <c:pt idx="9024">
                  <c:v>0.10466982108459141</c:v>
                </c:pt>
                <c:pt idx="9025">
                  <c:v>0.10474253370509713</c:v>
                </c:pt>
                <c:pt idx="9026">
                  <c:v>0.10481529683725274</c:v>
                </c:pt>
                <c:pt idx="9027">
                  <c:v>0.10488811051767322</c:v>
                </c:pt>
                <c:pt idx="9028">
                  <c:v>0.10496097478071109</c:v>
                </c:pt>
                <c:pt idx="9029">
                  <c:v>0.10503388966150536</c:v>
                </c:pt>
                <c:pt idx="9030">
                  <c:v>0.10510685519445472</c:v>
                </c:pt>
                <c:pt idx="9031">
                  <c:v>0.10517987141627597</c:v>
                </c:pt>
                <c:pt idx="9032">
                  <c:v>0.10525293836141722</c:v>
                </c:pt>
                <c:pt idx="9033">
                  <c:v>0.10532605606434887</c:v>
                </c:pt>
                <c:pt idx="9034">
                  <c:v>0.10539922456186433</c:v>
                </c:pt>
                <c:pt idx="9035">
                  <c:v>0.10547244388848352</c:v>
                </c:pt>
                <c:pt idx="9036">
                  <c:v>0.10554571407874873</c:v>
                </c:pt>
                <c:pt idx="9037">
                  <c:v>0.10561903516953011</c:v>
                </c:pt>
                <c:pt idx="9038">
                  <c:v>0.10569240719541956</c:v>
                </c:pt>
                <c:pt idx="9039">
                  <c:v>0.10576583019103142</c:v>
                </c:pt>
                <c:pt idx="9040">
                  <c:v>0.10583930419331272</c:v>
                </c:pt>
                <c:pt idx="9041">
                  <c:v>0.10591282923692753</c:v>
                </c:pt>
                <c:pt idx="9042">
                  <c:v>0.10598640535733352</c:v>
                </c:pt>
                <c:pt idx="9043">
                  <c:v>0.10606003258924129</c:v>
                </c:pt>
                <c:pt idx="9044">
                  <c:v>0.10613371096970067</c:v>
                </c:pt>
                <c:pt idx="9045">
                  <c:v>0.10620744053347214</c:v>
                </c:pt>
                <c:pt idx="9046">
                  <c:v>0.10628122131533869</c:v>
                </c:pt>
                <c:pt idx="9047">
                  <c:v>0.10635505335242741</c:v>
                </c:pt>
                <c:pt idx="9048">
                  <c:v>0.10642893667957126</c:v>
                </c:pt>
                <c:pt idx="9049">
                  <c:v>0.1065028713316258</c:v>
                </c:pt>
                <c:pt idx="9050">
                  <c:v>0.10657685734579551</c:v>
                </c:pt>
                <c:pt idx="9051">
                  <c:v>0.10665089475698603</c:v>
                </c:pt>
                <c:pt idx="9052">
                  <c:v>0.10672498360012558</c:v>
                </c:pt>
                <c:pt idx="9053">
                  <c:v>0.10679912391249627</c:v>
                </c:pt>
                <c:pt idx="9054">
                  <c:v>0.10687331572907649</c:v>
                </c:pt>
                <c:pt idx="9055">
                  <c:v>0.10694755908486735</c:v>
                </c:pt>
                <c:pt idx="9056">
                  <c:v>0.10702185401722866</c:v>
                </c:pt>
                <c:pt idx="9057">
                  <c:v>0.10709620056121182</c:v>
                </c:pt>
                <c:pt idx="9058">
                  <c:v>0.10717059875267064</c:v>
                </c:pt>
                <c:pt idx="9059">
                  <c:v>0.10724504862670359</c:v>
                </c:pt>
                <c:pt idx="9060">
                  <c:v>0.10731955022077441</c:v>
                </c:pt>
                <c:pt idx="9061">
                  <c:v>0.107394103570032</c:v>
                </c:pt>
                <c:pt idx="9062">
                  <c:v>0.10746870870964798</c:v>
                </c:pt>
                <c:pt idx="9063">
                  <c:v>0.10754336567716423</c:v>
                </c:pt>
                <c:pt idx="9064">
                  <c:v>0.10761807450780293</c:v>
                </c:pt>
                <c:pt idx="9065">
                  <c:v>0.10769283523680907</c:v>
                </c:pt>
                <c:pt idx="9066">
                  <c:v>0.10776764790180285</c:v>
                </c:pt>
                <c:pt idx="9067">
                  <c:v>0.10784251253807986</c:v>
                </c:pt>
                <c:pt idx="9068">
                  <c:v>0.10791742918095862</c:v>
                </c:pt>
                <c:pt idx="9069">
                  <c:v>0.10799239786813777</c:v>
                </c:pt>
                <c:pt idx="9070">
                  <c:v>0.10806741863498653</c:v>
                </c:pt>
                <c:pt idx="9071">
                  <c:v>0.10814249151689707</c:v>
                </c:pt>
                <c:pt idx="9072">
                  <c:v>0.10821761655164665</c:v>
                </c:pt>
                <c:pt idx="9073">
                  <c:v>0.10829279377467824</c:v>
                </c:pt>
                <c:pt idx="9074">
                  <c:v>0.10836802322224631</c:v>
                </c:pt>
                <c:pt idx="9075">
                  <c:v>0.10844330492984146</c:v>
                </c:pt>
                <c:pt idx="9076">
                  <c:v>0.10851863893534604</c:v>
                </c:pt>
                <c:pt idx="9077">
                  <c:v>0.10859402527430162</c:v>
                </c:pt>
                <c:pt idx="9078">
                  <c:v>0.10866946398227284</c:v>
                </c:pt>
                <c:pt idx="9079">
                  <c:v>0.10874495509722103</c:v>
                </c:pt>
                <c:pt idx="9080">
                  <c:v>0.1088204986547619</c:v>
                </c:pt>
                <c:pt idx="9081">
                  <c:v>0.10889609469053423</c:v>
                </c:pt>
                <c:pt idx="9082">
                  <c:v>0.10897174324257856</c:v>
                </c:pt>
                <c:pt idx="9083">
                  <c:v>0.10904744434658485</c:v>
                </c:pt>
                <c:pt idx="9084">
                  <c:v>0.10912319803826623</c:v>
                </c:pt>
                <c:pt idx="9085">
                  <c:v>0.10919900435574253</c:v>
                </c:pt>
                <c:pt idx="9086">
                  <c:v>0.10927486333477819</c:v>
                </c:pt>
                <c:pt idx="9087">
                  <c:v>0.10935077501195642</c:v>
                </c:pt>
                <c:pt idx="9088">
                  <c:v>0.10942673942308968</c:v>
                </c:pt>
                <c:pt idx="9089">
                  <c:v>0.10950275660640386</c:v>
                </c:pt>
                <c:pt idx="9090">
                  <c:v>0.10957882659776286</c:v>
                </c:pt>
                <c:pt idx="9091">
                  <c:v>0.1096549494330538</c:v>
                </c:pt>
                <c:pt idx="9092">
                  <c:v>0.10973112515058232</c:v>
                </c:pt>
                <c:pt idx="9093">
                  <c:v>0.10980735378628709</c:v>
                </c:pt>
                <c:pt idx="9094">
                  <c:v>0.10988363537613009</c:v>
                </c:pt>
                <c:pt idx="9095">
                  <c:v>0.10995996995849683</c:v>
                </c:pt>
                <c:pt idx="9096">
                  <c:v>0.11003635756940094</c:v>
                </c:pt>
                <c:pt idx="9097">
                  <c:v>0.11011279824487941</c:v>
                </c:pt>
                <c:pt idx="9098">
                  <c:v>0.11018929202339779</c:v>
                </c:pt>
                <c:pt idx="9099">
                  <c:v>0.11026583894104482</c:v>
                </c:pt>
                <c:pt idx="9100">
                  <c:v>0.11034243903393265</c:v>
                </c:pt>
                <c:pt idx="9101">
                  <c:v>0.11041909234060703</c:v>
                </c:pt>
                <c:pt idx="9102">
                  <c:v>0.11049579889723199</c:v>
                </c:pt>
                <c:pt idx="9103">
                  <c:v>0.11057255874079948</c:v>
                </c:pt>
                <c:pt idx="9104">
                  <c:v>0.11064937190752211</c:v>
                </c:pt>
                <c:pt idx="9105">
                  <c:v>0.11072623843605288</c:v>
                </c:pt>
                <c:pt idx="9106">
                  <c:v>0.11080315836265636</c:v>
                </c:pt>
                <c:pt idx="9107">
                  <c:v>0.1108801317236207</c:v>
                </c:pt>
                <c:pt idx="9108">
                  <c:v>0.11095715855767946</c:v>
                </c:pt>
                <c:pt idx="9109">
                  <c:v>0.11103423890117291</c:v>
                </c:pt>
                <c:pt idx="9110">
                  <c:v>0.11111137279046483</c:v>
                </c:pt>
                <c:pt idx="9111">
                  <c:v>0.11118856026436959</c:v>
                </c:pt>
                <c:pt idx="9112">
                  <c:v>0.11126580135930321</c:v>
                </c:pt>
                <c:pt idx="9113">
                  <c:v>0.11134309611170534</c:v>
                </c:pt>
                <c:pt idx="9114">
                  <c:v>0.11142044456047129</c:v>
                </c:pt>
                <c:pt idx="9115">
                  <c:v>0.11149784674209304</c:v>
                </c:pt>
                <c:pt idx="9116">
                  <c:v>0.11157530269308619</c:v>
                </c:pt>
                <c:pt idx="9117">
                  <c:v>0.1116528124524272</c:v>
                </c:pt>
                <c:pt idx="9118">
                  <c:v>0.11173037605668414</c:v>
                </c:pt>
                <c:pt idx="9119">
                  <c:v>0.11180799354326229</c:v>
                </c:pt>
                <c:pt idx="9120">
                  <c:v>0.11188566494877887</c:v>
                </c:pt>
                <c:pt idx="9121">
                  <c:v>0.11196339031231872</c:v>
                </c:pt>
                <c:pt idx="9122">
                  <c:v>0.11204116967055164</c:v>
                </c:pt>
                <c:pt idx="9123">
                  <c:v>0.11211900306017118</c:v>
                </c:pt>
                <c:pt idx="9124">
                  <c:v>0.11219689052034373</c:v>
                </c:pt>
                <c:pt idx="9125">
                  <c:v>0.11227483208781555</c:v>
                </c:pt>
                <c:pt idx="9126">
                  <c:v>0.11235282779935674</c:v>
                </c:pt>
                <c:pt idx="9127">
                  <c:v>0.11243087769421532</c:v>
                </c:pt>
                <c:pt idx="9128">
                  <c:v>0.11250898180921422</c:v>
                </c:pt>
                <c:pt idx="9129">
                  <c:v>0.1125871401812002</c:v>
                </c:pt>
                <c:pt idx="9130">
                  <c:v>0.11266535284950316</c:v>
                </c:pt>
                <c:pt idx="9131">
                  <c:v>0.11274361985102281</c:v>
                </c:pt>
                <c:pt idx="9132">
                  <c:v>0.11282194122350366</c:v>
                </c:pt>
                <c:pt idx="9133">
                  <c:v>0.11290031700389494</c:v>
                </c:pt>
                <c:pt idx="9134">
                  <c:v>0.11297874723163599</c:v>
                </c:pt>
                <c:pt idx="9135">
                  <c:v>0.11305723194372916</c:v>
                </c:pt>
                <c:pt idx="9136">
                  <c:v>0.11313577117720072</c:v>
                </c:pt>
                <c:pt idx="9137">
                  <c:v>0.11321436497157228</c:v>
                </c:pt>
                <c:pt idx="9138">
                  <c:v>0.11329301336392333</c:v>
                </c:pt>
                <c:pt idx="9139">
                  <c:v>0.1133717163913574</c:v>
                </c:pt>
                <c:pt idx="9140">
                  <c:v>0.11345047409347848</c:v>
                </c:pt>
                <c:pt idx="9141">
                  <c:v>0.1135292865074434</c:v>
                </c:pt>
                <c:pt idx="9142">
                  <c:v>0.1136081536704331</c:v>
                </c:pt>
                <c:pt idx="9143">
                  <c:v>0.11368707562213413</c:v>
                </c:pt>
                <c:pt idx="9144">
                  <c:v>0.11376605239978083</c:v>
                </c:pt>
                <c:pt idx="9145">
                  <c:v>0.11384508404063166</c:v>
                </c:pt>
                <c:pt idx="9146">
                  <c:v>0.11392417058445596</c:v>
                </c:pt>
                <c:pt idx="9147">
                  <c:v>0.11400331206856572</c:v>
                </c:pt>
                <c:pt idx="9148">
                  <c:v>0.11408250853112714</c:v>
                </c:pt>
                <c:pt idx="9149">
                  <c:v>0.11416176000950236</c:v>
                </c:pt>
                <c:pt idx="9150">
                  <c:v>0.1142410665435713</c:v>
                </c:pt>
                <c:pt idx="9151">
                  <c:v>0.11432042817074976</c:v>
                </c:pt>
                <c:pt idx="9152">
                  <c:v>0.11439984492847777</c:v>
                </c:pt>
                <c:pt idx="9153">
                  <c:v>0.11447931685671843</c:v>
                </c:pt>
                <c:pt idx="9154">
                  <c:v>0.11455884399296556</c:v>
                </c:pt>
                <c:pt idx="9155">
                  <c:v>0.11463842637473726</c:v>
                </c:pt>
                <c:pt idx="9156">
                  <c:v>0.11471806404208</c:v>
                </c:pt>
                <c:pt idx="9157">
                  <c:v>0.11479775703256578</c:v>
                </c:pt>
                <c:pt idx="9158">
                  <c:v>0.11487750538379096</c:v>
                </c:pt>
                <c:pt idx="9159">
                  <c:v>0.1149573091358855</c:v>
                </c:pt>
                <c:pt idx="9160">
                  <c:v>0.11503716832649978</c:v>
                </c:pt>
                <c:pt idx="9161">
                  <c:v>0.11511708299330854</c:v>
                </c:pt>
                <c:pt idx="9162">
                  <c:v>0.11519705317652548</c:v>
                </c:pt>
                <c:pt idx="9163">
                  <c:v>0.11527707891387945</c:v>
                </c:pt>
                <c:pt idx="9164">
                  <c:v>0.11535716024396311</c:v>
                </c:pt>
                <c:pt idx="9165">
                  <c:v>0.11543729720455602</c:v>
                </c:pt>
                <c:pt idx="9166">
                  <c:v>0.11551748983598374</c:v>
                </c:pt>
                <c:pt idx="9167">
                  <c:v>0.11559773817608006</c:v>
                </c:pt>
                <c:pt idx="9168">
                  <c:v>0.11567804226270334</c:v>
                </c:pt>
                <c:pt idx="9169">
                  <c:v>0.11575840213626322</c:v>
                </c:pt>
                <c:pt idx="9170">
                  <c:v>0.11583881783467241</c:v>
                </c:pt>
                <c:pt idx="9171">
                  <c:v>0.11591928939586822</c:v>
                </c:pt>
                <c:pt idx="9172">
                  <c:v>0.11599981686034457</c:v>
                </c:pt>
                <c:pt idx="9173">
                  <c:v>0.11608040026609323</c:v>
                </c:pt>
                <c:pt idx="9174">
                  <c:v>0.11616103965113063</c:v>
                </c:pt>
                <c:pt idx="9175">
                  <c:v>0.11624173505603513</c:v>
                </c:pt>
                <c:pt idx="9176">
                  <c:v>0.11632248651887775</c:v>
                </c:pt>
                <c:pt idx="9177">
                  <c:v>0.11640329407860114</c:v>
                </c:pt>
                <c:pt idx="9178">
                  <c:v>0.11648415777332745</c:v>
                </c:pt>
                <c:pt idx="9179">
                  <c:v>0.11656507764374793</c:v>
                </c:pt>
                <c:pt idx="9180">
                  <c:v>0.11664605372803952</c:v>
                </c:pt>
                <c:pt idx="9181">
                  <c:v>0.11672708606440385</c:v>
                </c:pt>
                <c:pt idx="9182">
                  <c:v>0.11680817469361704</c:v>
                </c:pt>
                <c:pt idx="9183">
                  <c:v>0.11688931965393563</c:v>
                </c:pt>
                <c:pt idx="9184">
                  <c:v>0.11697052098364095</c:v>
                </c:pt>
                <c:pt idx="9185">
                  <c:v>0.11705177872359417</c:v>
                </c:pt>
                <c:pt idx="9186">
                  <c:v>0.11713309291213156</c:v>
                </c:pt>
                <c:pt idx="9187">
                  <c:v>0.11721446358761434</c:v>
                </c:pt>
                <c:pt idx="9188">
                  <c:v>0.11729589079098884</c:v>
                </c:pt>
                <c:pt idx="9189">
                  <c:v>0.11737737456067135</c:v>
                </c:pt>
                <c:pt idx="9190">
                  <c:v>0.11745891493510302</c:v>
                </c:pt>
                <c:pt idx="9191">
                  <c:v>0.11754051195531563</c:v>
                </c:pt>
                <c:pt idx="9192">
                  <c:v>0.11762216565980557</c:v>
                </c:pt>
                <c:pt idx="9193">
                  <c:v>0.11770387608795058</c:v>
                </c:pt>
                <c:pt idx="9194">
                  <c:v>0.11778564327829875</c:v>
                </c:pt>
                <c:pt idx="9195">
                  <c:v>0.117867467271996</c:v>
                </c:pt>
                <c:pt idx="9196">
                  <c:v>0.11794934810764578</c:v>
                </c:pt>
                <c:pt idx="9197">
                  <c:v>0.11803128582387659</c:v>
                </c:pt>
                <c:pt idx="9198">
                  <c:v>0.11811328046192014</c:v>
                </c:pt>
                <c:pt idx="9199">
                  <c:v>0.1181953320604604</c:v>
                </c:pt>
                <c:pt idx="9200">
                  <c:v>0.11827744065820642</c:v>
                </c:pt>
                <c:pt idx="9201">
                  <c:v>0.11835960629647591</c:v>
                </c:pt>
                <c:pt idx="9202">
                  <c:v>0.11844182901403351</c:v>
                </c:pt>
                <c:pt idx="9203">
                  <c:v>0.11852410884966899</c:v>
                </c:pt>
                <c:pt idx="9204">
                  <c:v>0.11860644584478625</c:v>
                </c:pt>
                <c:pt idx="9205">
                  <c:v>0.11868884003823074</c:v>
                </c:pt>
                <c:pt idx="9206">
                  <c:v>0.11877129146887316</c:v>
                </c:pt>
                <c:pt idx="9207">
                  <c:v>0.11885380017820373</c:v>
                </c:pt>
                <c:pt idx="9208">
                  <c:v>0.11893636620514894</c:v>
                </c:pt>
                <c:pt idx="9209">
                  <c:v>0.11901898958952652</c:v>
                </c:pt>
                <c:pt idx="9210">
                  <c:v>0.11910167037031527</c:v>
                </c:pt>
                <c:pt idx="9211">
                  <c:v>0.11918440858912083</c:v>
                </c:pt>
                <c:pt idx="9212">
                  <c:v>0.11926720428497795</c:v>
                </c:pt>
                <c:pt idx="9213">
                  <c:v>0.11935005749694676</c:v>
                </c:pt>
                <c:pt idx="9214">
                  <c:v>0.11943296826671962</c:v>
                </c:pt>
                <c:pt idx="9215">
                  <c:v>0.11951593663341274</c:v>
                </c:pt>
                <c:pt idx="9216">
                  <c:v>0.11959896263616768</c:v>
                </c:pt>
                <c:pt idx="9217">
                  <c:v>0.11968204631676377</c:v>
                </c:pt>
                <c:pt idx="9218">
                  <c:v>0.11976518771439877</c:v>
                </c:pt>
                <c:pt idx="9219">
                  <c:v>0.11984838686829589</c:v>
                </c:pt>
                <c:pt idx="9220">
                  <c:v>0.11993164382032158</c:v>
                </c:pt>
                <c:pt idx="9221">
                  <c:v>0.12001495860975536</c:v>
                </c:pt>
                <c:pt idx="9222">
                  <c:v>0.12009833127677606</c:v>
                </c:pt>
                <c:pt idx="9223">
                  <c:v>0.12018176186071595</c:v>
                </c:pt>
                <c:pt idx="9224">
                  <c:v>0.12026525040355797</c:v>
                </c:pt>
                <c:pt idx="9225">
                  <c:v>0.1203487969446909</c:v>
                </c:pt>
                <c:pt idx="9226">
                  <c:v>0.12043240152352905</c:v>
                </c:pt>
                <c:pt idx="9227">
                  <c:v>0.1205160641821429</c:v>
                </c:pt>
                <c:pt idx="9228">
                  <c:v>0.12059978496000338</c:v>
                </c:pt>
                <c:pt idx="9229">
                  <c:v>0.120683563896607</c:v>
                </c:pt>
                <c:pt idx="9230">
                  <c:v>0.120767401034112</c:v>
                </c:pt>
                <c:pt idx="9231">
                  <c:v>0.12085129641207161</c:v>
                </c:pt>
                <c:pt idx="9232">
                  <c:v>0.12093525007006471</c:v>
                </c:pt>
                <c:pt idx="9233">
                  <c:v>0.12101926205033744</c:v>
                </c:pt>
                <c:pt idx="9234">
                  <c:v>0.12110333239252555</c:v>
                </c:pt>
                <c:pt idx="9235">
                  <c:v>0.12118746113629043</c:v>
                </c:pt>
                <c:pt idx="9236">
                  <c:v>0.12127164832396638</c:v>
                </c:pt>
                <c:pt idx="9237">
                  <c:v>0.12135589399527175</c:v>
                </c:pt>
                <c:pt idx="9238">
                  <c:v>0.12144019819083428</c:v>
                </c:pt>
                <c:pt idx="9239">
                  <c:v>0.12152456095042573</c:v>
                </c:pt>
                <c:pt idx="9240">
                  <c:v>0.12160898231649811</c:v>
                </c:pt>
                <c:pt idx="9241">
                  <c:v>0.12169346232888029</c:v>
                </c:pt>
                <c:pt idx="9242">
                  <c:v>0.12177800102742696</c:v>
                </c:pt>
                <c:pt idx="9243">
                  <c:v>0.12186259845467867</c:v>
                </c:pt>
                <c:pt idx="9244">
                  <c:v>0.12194725465054734</c:v>
                </c:pt>
                <c:pt idx="9245">
                  <c:v>0.1220319696549708</c:v>
                </c:pt>
                <c:pt idx="9246">
                  <c:v>0.1221167435105783</c:v>
                </c:pt>
                <c:pt idx="9247">
                  <c:v>0.12220157625736501</c:v>
                </c:pt>
                <c:pt idx="9248">
                  <c:v>0.12228646793535204</c:v>
                </c:pt>
                <c:pt idx="9249">
                  <c:v>0.12237141858725754</c:v>
                </c:pt>
                <c:pt idx="9250">
                  <c:v>0.12245642825316011</c:v>
                </c:pt>
                <c:pt idx="9251">
                  <c:v>0.1225414969731643</c:v>
                </c:pt>
                <c:pt idx="9252">
                  <c:v>0.12262662479007737</c:v>
                </c:pt>
                <c:pt idx="9253">
                  <c:v>0.12271181174406148</c:v>
                </c:pt>
                <c:pt idx="9254">
                  <c:v>0.12279705787619832</c:v>
                </c:pt>
                <c:pt idx="9255">
                  <c:v>0.122882363226704</c:v>
                </c:pt>
                <c:pt idx="9256">
                  <c:v>0.12296772783850483</c:v>
                </c:pt>
                <c:pt idx="9257">
                  <c:v>0.12305315175187473</c:v>
                </c:pt>
                <c:pt idx="9258">
                  <c:v>0.12313863500711367</c:v>
                </c:pt>
                <c:pt idx="9259">
                  <c:v>0.12322417764723749</c:v>
                </c:pt>
                <c:pt idx="9260">
                  <c:v>0.1233097797126041</c:v>
                </c:pt>
                <c:pt idx="9261">
                  <c:v>0.1233954412435975</c:v>
                </c:pt>
                <c:pt idx="9262">
                  <c:v>0.12348116228332327</c:v>
                </c:pt>
                <c:pt idx="9263">
                  <c:v>0.12356694287222346</c:v>
                </c:pt>
                <c:pt idx="9264">
                  <c:v>0.12365278305076631</c:v>
                </c:pt>
                <c:pt idx="9265">
                  <c:v>0.12373868286214729</c:v>
                </c:pt>
                <c:pt idx="9266">
                  <c:v>0.12382464234689278</c:v>
                </c:pt>
                <c:pt idx="9267">
                  <c:v>0.12391066154645698</c:v>
                </c:pt>
                <c:pt idx="9268">
                  <c:v>0.12399674050142077</c:v>
                </c:pt>
                <c:pt idx="9269">
                  <c:v>0.12408287925509974</c:v>
                </c:pt>
                <c:pt idx="9270">
                  <c:v>0.12416907784813298</c:v>
                </c:pt>
                <c:pt idx="9271">
                  <c:v>0.12425533632118597</c:v>
                </c:pt>
                <c:pt idx="9272">
                  <c:v>0.12434165471766467</c:v>
                </c:pt>
                <c:pt idx="9273">
                  <c:v>0.12442803307829292</c:v>
                </c:pt>
                <c:pt idx="9274">
                  <c:v>0.124514471443821</c:v>
                </c:pt>
                <c:pt idx="9275">
                  <c:v>0.12460096985774538</c:v>
                </c:pt>
                <c:pt idx="9276">
                  <c:v>0.12468752836087484</c:v>
                </c:pt>
                <c:pt idx="9277">
                  <c:v>0.12477414699404465</c:v>
                </c:pt>
                <c:pt idx="9278">
                  <c:v>0.124860825800842</c:v>
                </c:pt>
                <c:pt idx="9279">
                  <c:v>0.12494756482216075</c:v>
                </c:pt>
                <c:pt idx="9280">
                  <c:v>0.12503436409892138</c:v>
                </c:pt>
                <c:pt idx="9281">
                  <c:v>0.12512122367480191</c:v>
                </c:pt>
                <c:pt idx="9282">
                  <c:v>0.12520814359078156</c:v>
                </c:pt>
                <c:pt idx="9283">
                  <c:v>0.12529512388877773</c:v>
                </c:pt>
                <c:pt idx="9284">
                  <c:v>0.12538216460982463</c:v>
                </c:pt>
                <c:pt idx="9285">
                  <c:v>0.12546926579772189</c:v>
                </c:pt>
                <c:pt idx="9286">
                  <c:v>0.12555642749356263</c:v>
                </c:pt>
                <c:pt idx="9287">
                  <c:v>0.12564364973846673</c:v>
                </c:pt>
                <c:pt idx="9288">
                  <c:v>0.12573093257632506</c:v>
                </c:pt>
                <c:pt idx="9289">
                  <c:v>0.12581827604831652</c:v>
                </c:pt>
                <c:pt idx="9290">
                  <c:v>0.12590568019564669</c:v>
                </c:pt>
                <c:pt idx="9291">
                  <c:v>0.125993145062298</c:v>
                </c:pt>
                <c:pt idx="9292">
                  <c:v>0.12608067068953521</c:v>
                </c:pt>
                <c:pt idx="9293">
                  <c:v>0.12616825711864987</c:v>
                </c:pt>
                <c:pt idx="9294">
                  <c:v>0.12625590439371612</c:v>
                </c:pt>
                <c:pt idx="9295">
                  <c:v>0.12634361255608481</c:v>
                </c:pt>
                <c:pt idx="9296">
                  <c:v>0.12643138164713352</c:v>
                </c:pt>
                <c:pt idx="9297">
                  <c:v>0.12651921171102837</c:v>
                </c:pt>
                <c:pt idx="9298">
                  <c:v>0.12660710278920639</c:v>
                </c:pt>
                <c:pt idx="9299">
                  <c:v>0.12669505492405336</c:v>
                </c:pt>
                <c:pt idx="9300">
                  <c:v>0.126783068157062</c:v>
                </c:pt>
                <c:pt idx="9301">
                  <c:v>0.12687114253252124</c:v>
                </c:pt>
                <c:pt idx="9302">
                  <c:v>0.1269592780919834</c:v>
                </c:pt>
                <c:pt idx="9303">
                  <c:v>0.12704747487702775</c:v>
                </c:pt>
                <c:pt idx="9304">
                  <c:v>0.12713573293203559</c:v>
                </c:pt>
                <c:pt idx="9305">
                  <c:v>0.12722405229864586</c:v>
                </c:pt>
                <c:pt idx="9306">
                  <c:v>0.1273124330185246</c:v>
                </c:pt>
                <c:pt idx="9307">
                  <c:v>0.12740087513614565</c:v>
                </c:pt>
                <c:pt idx="9308">
                  <c:v>0.12748937869323479</c:v>
                </c:pt>
                <c:pt idx="9309">
                  <c:v>0.12757794373154493</c:v>
                </c:pt>
                <c:pt idx="9310">
                  <c:v>0.12766657029564266</c:v>
                </c:pt>
                <c:pt idx="9311">
                  <c:v>0.12775525842734084</c:v>
                </c:pt>
                <c:pt idx="9312">
                  <c:v>0.12784400816940955</c:v>
                </c:pt>
                <c:pt idx="9313">
                  <c:v>0.12793281956371785</c:v>
                </c:pt>
                <c:pt idx="9314">
                  <c:v>0.12802169265495633</c:v>
                </c:pt>
                <c:pt idx="9315">
                  <c:v>0.12811062748505406</c:v>
                </c:pt>
                <c:pt idx="9316">
                  <c:v>0.12819962409596744</c:v>
                </c:pt>
                <c:pt idx="9317">
                  <c:v>0.12828868253248021</c:v>
                </c:pt>
                <c:pt idx="9318">
                  <c:v>0.12837780283660899</c:v>
                </c:pt>
                <c:pt idx="9319">
                  <c:v>0.12846698505039758</c:v>
                </c:pt>
                <c:pt idx="9320">
                  <c:v>0.1285562292187232</c:v>
                </c:pt>
                <c:pt idx="9321">
                  <c:v>0.12864553538369</c:v>
                </c:pt>
                <c:pt idx="9322">
                  <c:v>0.12873490358742956</c:v>
                </c:pt>
                <c:pt idx="9323">
                  <c:v>0.1288243338749126</c:v>
                </c:pt>
                <c:pt idx="9324">
                  <c:v>0.12891382628833115</c:v>
                </c:pt>
                <c:pt idx="9325">
                  <c:v>0.12900338086990459</c:v>
                </c:pt>
                <c:pt idx="9326">
                  <c:v>0.12909299766469751</c:v>
                </c:pt>
                <c:pt idx="9327">
                  <c:v>0.1291826767149899</c:v>
                </c:pt>
                <c:pt idx="9328">
                  <c:v>0.12927241806402975</c:v>
                </c:pt>
                <c:pt idx="9329">
                  <c:v>0.12936222175415388</c:v>
                </c:pt>
                <c:pt idx="9330">
                  <c:v>0.1294520878305522</c:v>
                </c:pt>
                <c:pt idx="9331">
                  <c:v>0.12954201633562235</c:v>
                </c:pt>
                <c:pt idx="9332">
                  <c:v>0.12963200731178939</c:v>
                </c:pt>
                <c:pt idx="9333">
                  <c:v>0.12972206080433754</c:v>
                </c:pt>
                <c:pt idx="9334">
                  <c:v>0.1298121768557528</c:v>
                </c:pt>
                <c:pt idx="9335">
                  <c:v>0.12990235550854878</c:v>
                </c:pt>
                <c:pt idx="9336">
                  <c:v>0.12999259680810407</c:v>
                </c:pt>
                <c:pt idx="9337">
                  <c:v>0.13008290079699331</c:v>
                </c:pt>
                <c:pt idx="9338">
                  <c:v>0.13017326751781874</c:v>
                </c:pt>
                <c:pt idx="9339">
                  <c:v>0.13026369701605361</c:v>
                </c:pt>
                <c:pt idx="9340">
                  <c:v>0.13035418933436135</c:v>
                </c:pt>
                <c:pt idx="9341">
                  <c:v>0.13044474451543303</c:v>
                </c:pt>
                <c:pt idx="9342">
                  <c:v>0.13053536260483678</c:v>
                </c:pt>
                <c:pt idx="9343">
                  <c:v>0.13062604364532496</c:v>
                </c:pt>
                <c:pt idx="9344">
                  <c:v>0.1307167876806288</c:v>
                </c:pt>
                <c:pt idx="9345">
                  <c:v>0.13080759475355813</c:v>
                </c:pt>
                <c:pt idx="9346">
                  <c:v>0.1308984649098078</c:v>
                </c:pt>
                <c:pt idx="9347">
                  <c:v>0.13098939819224914</c:v>
                </c:pt>
                <c:pt idx="9348">
                  <c:v>0.13108039464378124</c:v>
                </c:pt>
                <c:pt idx="9349">
                  <c:v>0.13117145431019428</c:v>
                </c:pt>
                <c:pt idx="9350">
                  <c:v>0.13126257723444892</c:v>
                </c:pt>
                <c:pt idx="9351">
                  <c:v>0.13135376345953384</c:v>
                </c:pt>
                <c:pt idx="9352">
                  <c:v>0.1314450130313346</c:v>
                </c:pt>
                <c:pt idx="9353">
                  <c:v>0.13153632599290155</c:v>
                </c:pt>
                <c:pt idx="9354">
                  <c:v>0.13162770238731294</c:v>
                </c:pt>
                <c:pt idx="9355">
                  <c:v>0.13171914226055009</c:v>
                </c:pt>
                <c:pt idx="9356">
                  <c:v>0.13181064565575309</c:v>
                </c:pt>
                <c:pt idx="9357">
                  <c:v>0.13190221261704974</c:v>
                </c:pt>
                <c:pt idx="9358">
                  <c:v>0.13199384318763813</c:v>
                </c:pt>
                <c:pt idx="9359">
                  <c:v>0.13208553741362747</c:v>
                </c:pt>
                <c:pt idx="9360">
                  <c:v>0.13217729533827788</c:v>
                </c:pt>
                <c:pt idx="9361">
                  <c:v>0.13226911700487751</c:v>
                </c:pt>
                <c:pt idx="9362">
                  <c:v>0.13236100245963175</c:v>
                </c:pt>
                <c:pt idx="9363">
                  <c:v>0.13245295174589095</c:v>
                </c:pt>
                <c:pt idx="9364">
                  <c:v>0.13254496490703349</c:v>
                </c:pt>
                <c:pt idx="9365">
                  <c:v>0.13263704198936119</c:v>
                </c:pt>
                <c:pt idx="9366">
                  <c:v>0.13272918303631473</c:v>
                </c:pt>
                <c:pt idx="9367">
                  <c:v>0.13282138809136301</c:v>
                </c:pt>
                <c:pt idx="9368">
                  <c:v>0.13291365720090439</c:v>
                </c:pt>
                <c:pt idx="9369">
                  <c:v>0.13300599040847019</c:v>
                </c:pt>
                <c:pt idx="9370">
                  <c:v>0.13309838775761992</c:v>
                </c:pt>
                <c:pt idx="9371">
                  <c:v>0.13319084929484873</c:v>
                </c:pt>
                <c:pt idx="9372">
                  <c:v>0.13328337506377866</c:v>
                </c:pt>
                <c:pt idx="9373">
                  <c:v>0.1333759651090306</c:v>
                </c:pt>
                <c:pt idx="9374">
                  <c:v>0.13346861947428526</c:v>
                </c:pt>
                <c:pt idx="9375">
                  <c:v>0.13356133820616703</c:v>
                </c:pt>
                <c:pt idx="9376">
                  <c:v>0.13365412134841942</c:v>
                </c:pt>
                <c:pt idx="9377">
                  <c:v>0.13374696894481419</c:v>
                </c:pt>
                <c:pt idx="9378">
                  <c:v>0.13383988104207301</c:v>
                </c:pt>
                <c:pt idx="9379">
                  <c:v>0.13393285768403057</c:v>
                </c:pt>
                <c:pt idx="9380">
                  <c:v>0.13402589891454997</c:v>
                </c:pt>
                <c:pt idx="9381">
                  <c:v>0.13411900478045027</c:v>
                </c:pt>
                <c:pt idx="9382">
                  <c:v>0.1342121753256576</c:v>
                </c:pt>
                <c:pt idx="9383">
                  <c:v>0.13430541059412657</c:v>
                </c:pt>
                <c:pt idx="9384">
                  <c:v>0.13439871063277384</c:v>
                </c:pt>
                <c:pt idx="9385">
                  <c:v>0.13449207548561715</c:v>
                </c:pt>
                <c:pt idx="9386">
                  <c:v>0.13458550519670276</c:v>
                </c:pt>
                <c:pt idx="9387">
                  <c:v>0.13467899981304524</c:v>
                </c:pt>
                <c:pt idx="9388">
                  <c:v>0.13477255937875407</c:v>
                </c:pt>
                <c:pt idx="9389">
                  <c:v>0.13486618393894867</c:v>
                </c:pt>
                <c:pt idx="9390">
                  <c:v>0.13495987353779781</c:v>
                </c:pt>
                <c:pt idx="9391">
                  <c:v>0.13505362822244682</c:v>
                </c:pt>
                <c:pt idx="9392">
                  <c:v>0.13514744803712792</c:v>
                </c:pt>
                <c:pt idx="9393">
                  <c:v>0.135241333026102</c:v>
                </c:pt>
                <c:pt idx="9394">
                  <c:v>0.1353352832366127</c:v>
                </c:pt>
                <c:pt idx="9395">
                  <c:v>0.13542929871298448</c:v>
                </c:pt>
                <c:pt idx="9396">
                  <c:v>0.13552337949957058</c:v>
                </c:pt>
                <c:pt idx="9397">
                  <c:v>0.13561752564371313</c:v>
                </c:pt>
                <c:pt idx="9398">
                  <c:v>0.13571173718982904</c:v>
                </c:pt>
                <c:pt idx="9399">
                  <c:v>0.13580601418236402</c:v>
                </c:pt>
                <c:pt idx="9400">
                  <c:v>0.13590035666875899</c:v>
                </c:pt>
                <c:pt idx="9401">
                  <c:v>0.13599476469352348</c:v>
                </c:pt>
                <c:pt idx="9402">
                  <c:v>0.13608923830218603</c:v>
                </c:pt>
                <c:pt idx="9403">
                  <c:v>0.13618377753931599</c:v>
                </c:pt>
                <c:pt idx="9404">
                  <c:v>0.13627838245248622</c:v>
                </c:pt>
                <c:pt idx="9405">
                  <c:v>0.13637305308633008</c:v>
                </c:pt>
                <c:pt idx="9406">
                  <c:v>0.13646778948550983</c:v>
                </c:pt>
                <c:pt idx="9407">
                  <c:v>0.13656259169769758</c:v>
                </c:pt>
                <c:pt idx="9408">
                  <c:v>0.13665745976761973</c:v>
                </c:pt>
                <c:pt idx="9409">
                  <c:v>0.13675239374003173</c:v>
                </c:pt>
                <c:pt idx="9410">
                  <c:v>0.13684739366270507</c:v>
                </c:pt>
                <c:pt idx="9411">
                  <c:v>0.13694245958045945</c:v>
                </c:pt>
                <c:pt idx="9412">
                  <c:v>0.13703759153814363</c:v>
                </c:pt>
                <c:pt idx="9413">
                  <c:v>0.13713278958362876</c:v>
                </c:pt>
                <c:pt idx="9414">
                  <c:v>0.13722805376182801</c:v>
                </c:pt>
                <c:pt idx="9415">
                  <c:v>0.13732338411768363</c:v>
                </c:pt>
                <c:pt idx="9416">
                  <c:v>0.13741878069916669</c:v>
                </c:pt>
                <c:pt idx="9417">
                  <c:v>0.13751424355128392</c:v>
                </c:pt>
                <c:pt idx="9418">
                  <c:v>0.13760977272007266</c:v>
                </c:pt>
                <c:pt idx="9419">
                  <c:v>0.13770536825060017</c:v>
                </c:pt>
                <c:pt idx="9420">
                  <c:v>0.13780103019097087</c:v>
                </c:pt>
                <c:pt idx="9421">
                  <c:v>0.13789675858631681</c:v>
                </c:pt>
                <c:pt idx="9422">
                  <c:v>0.13799255348179926</c:v>
                </c:pt>
                <c:pt idx="9423">
                  <c:v>0.13808841492562296</c:v>
                </c:pt>
                <c:pt idx="9424">
                  <c:v>0.13818434296301407</c:v>
                </c:pt>
                <c:pt idx="9425">
                  <c:v>0.13828033763922806</c:v>
                </c:pt>
                <c:pt idx="9426">
                  <c:v>0.13837639900257021</c:v>
                </c:pt>
                <c:pt idx="9427">
                  <c:v>0.13847252709836097</c:v>
                </c:pt>
                <c:pt idx="9428">
                  <c:v>0.13856872197195022</c:v>
                </c:pt>
                <c:pt idx="9429">
                  <c:v>0.13866498367174396</c:v>
                </c:pt>
                <c:pt idx="9430">
                  <c:v>0.13876131224315719</c:v>
                </c:pt>
                <c:pt idx="9431">
                  <c:v>0.13885770773163431</c:v>
                </c:pt>
                <c:pt idx="9432">
                  <c:v>0.13895417018568232</c:v>
                </c:pt>
                <c:pt idx="9433">
                  <c:v>0.13905069965081088</c:v>
                </c:pt>
                <c:pt idx="9434">
                  <c:v>0.13914729617357166</c:v>
                </c:pt>
                <c:pt idx="9435">
                  <c:v>0.13924395979953549</c:v>
                </c:pt>
                <c:pt idx="9436">
                  <c:v>0.13934069057734427</c:v>
                </c:pt>
                <c:pt idx="9437">
                  <c:v>0.13943748855263427</c:v>
                </c:pt>
                <c:pt idx="9438">
                  <c:v>0.1395343537710714</c:v>
                </c:pt>
                <c:pt idx="9439">
                  <c:v>0.13963128628139898</c:v>
                </c:pt>
                <c:pt idx="9440">
                  <c:v>0.13972828612934846</c:v>
                </c:pt>
                <c:pt idx="9441">
                  <c:v>0.13982535336068097</c:v>
                </c:pt>
                <c:pt idx="9442">
                  <c:v>0.13992248802424151</c:v>
                </c:pt>
                <c:pt idx="9443">
                  <c:v>0.14001969016585691</c:v>
                </c:pt>
                <c:pt idx="9444">
                  <c:v>0.14011695983138373</c:v>
                </c:pt>
                <c:pt idx="9445">
                  <c:v>0.14021429706976882</c:v>
                </c:pt>
                <c:pt idx="9446">
                  <c:v>0.14031170192693457</c:v>
                </c:pt>
                <c:pt idx="9447">
                  <c:v>0.14040917444985482</c:v>
                </c:pt>
                <c:pt idx="9448">
                  <c:v>0.14050671468451364</c:v>
                </c:pt>
                <c:pt idx="9449">
                  <c:v>0.14060432267999406</c:v>
                </c:pt>
                <c:pt idx="9450">
                  <c:v>0.14070199848234621</c:v>
                </c:pt>
                <c:pt idx="9451">
                  <c:v>0.14079974213765012</c:v>
                </c:pt>
                <c:pt idx="9452">
                  <c:v>0.14089755369509116</c:v>
                </c:pt>
                <c:pt idx="9453">
                  <c:v>0.14099543320081551</c:v>
                </c:pt>
                <c:pt idx="9454">
                  <c:v>0.14109338070099928</c:v>
                </c:pt>
                <c:pt idx="9455">
                  <c:v>0.14119139624493043</c:v>
                </c:pt>
                <c:pt idx="9456">
                  <c:v>0.14128947987885135</c:v>
                </c:pt>
                <c:pt idx="9457">
                  <c:v>0.14138763164903451</c:v>
                </c:pt>
                <c:pt idx="9458">
                  <c:v>0.14148585160487057</c:v>
                </c:pt>
                <c:pt idx="9459">
                  <c:v>0.14158413979269846</c:v>
                </c:pt>
                <c:pt idx="9460">
                  <c:v>0.14168249625888707</c:v>
                </c:pt>
                <c:pt idx="9461">
                  <c:v>0.14178092105293014</c:v>
                </c:pt>
                <c:pt idx="9462">
                  <c:v>0.14187941422126318</c:v>
                </c:pt>
                <c:pt idx="9463">
                  <c:v>0.14197797581138483</c:v>
                </c:pt>
                <c:pt idx="9464">
                  <c:v>0.14207660586979295</c:v>
                </c:pt>
                <c:pt idx="9465">
                  <c:v>0.14217530444611901</c:v>
                </c:pt>
                <c:pt idx="9466">
                  <c:v>0.14227407158692765</c:v>
                </c:pt>
                <c:pt idx="9467">
                  <c:v>0.14237290733881372</c:v>
                </c:pt>
                <c:pt idx="9468">
                  <c:v>0.14247181175151219</c:v>
                </c:pt>
                <c:pt idx="9469">
                  <c:v>0.14257078487168479</c:v>
                </c:pt>
                <c:pt idx="9470">
                  <c:v>0.14266982674602358</c:v>
                </c:pt>
                <c:pt idx="9471">
                  <c:v>0.14276893742436722</c:v>
                </c:pt>
                <c:pt idx="9472">
                  <c:v>0.14286811695347479</c:v>
                </c:pt>
                <c:pt idx="9473">
                  <c:v>0.14296736538013571</c:v>
                </c:pt>
                <c:pt idx="9474">
                  <c:v>0.14306668275429255</c:v>
                </c:pt>
                <c:pt idx="9475">
                  <c:v>0.14316606912280194</c:v>
                </c:pt>
                <c:pt idx="9476">
                  <c:v>0.14326552453255087</c:v>
                </c:pt>
                <c:pt idx="9477">
                  <c:v>0.14336504903358607</c:v>
                </c:pt>
                <c:pt idx="9478">
                  <c:v>0.14346464267286191</c:v>
                </c:pt>
                <c:pt idx="9479">
                  <c:v>0.14356430549840768</c:v>
                </c:pt>
                <c:pt idx="9480">
                  <c:v>0.14366403755724083</c:v>
                </c:pt>
                <c:pt idx="9481">
                  <c:v>0.14376383889954727</c:v>
                </c:pt>
                <c:pt idx="9482">
                  <c:v>0.14386370957241201</c:v>
                </c:pt>
                <c:pt idx="9483">
                  <c:v>0.14396364962295047</c:v>
                </c:pt>
                <c:pt idx="9484">
                  <c:v>0.14406365910145327</c:v>
                </c:pt>
                <c:pt idx="9485">
                  <c:v>0.14416373805510357</c:v>
                </c:pt>
                <c:pt idx="9486">
                  <c:v>0.1442638865311151</c:v>
                </c:pt>
                <c:pt idx="9487">
                  <c:v>0.14436410457988333</c:v>
                </c:pt>
                <c:pt idx="9488">
                  <c:v>0.14446439224868982</c:v>
                </c:pt>
                <c:pt idx="9489">
                  <c:v>0.14456474958484675</c:v>
                </c:pt>
                <c:pt idx="9490">
                  <c:v>0.14466517663885473</c:v>
                </c:pt>
                <c:pt idx="9491">
                  <c:v>0.14476567345809388</c:v>
                </c:pt>
                <c:pt idx="9492">
                  <c:v>0.14486624009102916</c:v>
                </c:pt>
                <c:pt idx="9493">
                  <c:v>0.14496687658510432</c:v>
                </c:pt>
                <c:pt idx="9494">
                  <c:v>0.14506758299096043</c:v>
                </c:pt>
                <c:pt idx="9495">
                  <c:v>0.14516835935610947</c:v>
                </c:pt>
                <c:pt idx="9496">
                  <c:v>0.14526920572809413</c:v>
                </c:pt>
                <c:pt idx="9497">
                  <c:v>0.14537012215766115</c:v>
                </c:pt>
                <c:pt idx="9498">
                  <c:v>0.14547110869242152</c:v>
                </c:pt>
                <c:pt idx="9499">
                  <c:v>0.14557216538001713</c:v>
                </c:pt>
                <c:pt idx="9500">
                  <c:v>0.14567329227130052</c:v>
                </c:pt>
                <c:pt idx="9501">
                  <c:v>0.14577448941398199</c:v>
                </c:pt>
                <c:pt idx="9502">
                  <c:v>0.14587575685580281</c:v>
                </c:pt>
                <c:pt idx="9503">
                  <c:v>0.14597709464772154</c:v>
                </c:pt>
                <c:pt idx="9504">
                  <c:v>0.146078502837548</c:v>
                </c:pt>
                <c:pt idx="9505">
                  <c:v>0.14617998147312303</c:v>
                </c:pt>
                <c:pt idx="9506">
                  <c:v>0.14628153060551141</c:v>
                </c:pt>
                <c:pt idx="9507">
                  <c:v>0.14638315028262272</c:v>
                </c:pt>
                <c:pt idx="9508">
                  <c:v>0.14648484055346336</c:v>
                </c:pt>
                <c:pt idx="9509">
                  <c:v>0.14658660146600719</c:v>
                </c:pt>
                <c:pt idx="9510">
                  <c:v>0.14668843307146115</c:v>
                </c:pt>
                <c:pt idx="9511">
                  <c:v>0.14679033541786798</c:v>
                </c:pt>
                <c:pt idx="9512">
                  <c:v>0.14689230855330168</c:v>
                </c:pt>
                <c:pt idx="9513">
                  <c:v>0.14699435252907586</c:v>
                </c:pt>
                <c:pt idx="9514">
                  <c:v>0.14709646739333357</c:v>
                </c:pt>
                <c:pt idx="9515">
                  <c:v>0.14719865319424899</c:v>
                </c:pt>
                <c:pt idx="9516">
                  <c:v>0.1473009099832428</c:v>
                </c:pt>
                <c:pt idx="9517">
                  <c:v>0.14740323780855841</c:v>
                </c:pt>
                <c:pt idx="9518">
                  <c:v>0.14750563671847045</c:v>
                </c:pt>
                <c:pt idx="9519">
                  <c:v>0.14760810676450689</c:v>
                </c:pt>
                <c:pt idx="9520">
                  <c:v>0.14771064799501174</c:v>
                </c:pt>
                <c:pt idx="9521">
                  <c:v>0.14781326045836032</c:v>
                </c:pt>
                <c:pt idx="9522">
                  <c:v>0.14791594420618803</c:v>
                </c:pt>
                <c:pt idx="9523">
                  <c:v>0.14801869928693973</c:v>
                </c:pt>
                <c:pt idx="9524">
                  <c:v>0.14812152575016929</c:v>
                </c:pt>
                <c:pt idx="9525">
                  <c:v>0.1482244236443867</c:v>
                </c:pt>
                <c:pt idx="9526">
                  <c:v>0.14832739302137096</c:v>
                </c:pt>
                <c:pt idx="9527">
                  <c:v>0.14843043392970165</c:v>
                </c:pt>
                <c:pt idx="9528">
                  <c:v>0.14853354641798983</c:v>
                </c:pt>
                <c:pt idx="9529">
                  <c:v>0.14863673053812251</c:v>
                </c:pt>
                <c:pt idx="9530">
                  <c:v>0.14873998633878063</c:v>
                </c:pt>
                <c:pt idx="9531">
                  <c:v>0.14884331386867658</c:v>
                </c:pt>
                <c:pt idx="9532">
                  <c:v>0.14894671317980562</c:v>
                </c:pt>
                <c:pt idx="9533">
                  <c:v>0.14905018432095019</c:v>
                </c:pt>
                <c:pt idx="9534">
                  <c:v>0.14915372734092427</c:v>
                </c:pt>
                <c:pt idx="9535">
                  <c:v>0.14925734229183155</c:v>
                </c:pt>
                <c:pt idx="9536">
                  <c:v>0.1493610292225562</c:v>
                </c:pt>
                <c:pt idx="9537">
                  <c:v>0.14946478818310155</c:v>
                </c:pt>
                <c:pt idx="9538">
                  <c:v>0.1495686192224174</c:v>
                </c:pt>
                <c:pt idx="9539">
                  <c:v>0.14967252239275239</c:v>
                </c:pt>
                <c:pt idx="9540">
                  <c:v>0.14977649774312662</c:v>
                </c:pt>
                <c:pt idx="9541">
                  <c:v>0.14988054532259201</c:v>
                </c:pt>
                <c:pt idx="9542">
                  <c:v>0.14998466518350612</c:v>
                </c:pt>
                <c:pt idx="9543">
                  <c:v>0.15008885737499131</c:v>
                </c:pt>
                <c:pt idx="9544">
                  <c:v>0.1501931219462018</c:v>
                </c:pt>
                <c:pt idx="9545">
                  <c:v>0.15029745894960431</c:v>
                </c:pt>
                <c:pt idx="9546">
                  <c:v>0.15040186843442366</c:v>
                </c:pt>
                <c:pt idx="9547">
                  <c:v>0.15050635044991659</c:v>
                </c:pt>
                <c:pt idx="9548">
                  <c:v>0.15061090504865926</c:v>
                </c:pt>
                <c:pt idx="9549">
                  <c:v>0.15071553227997914</c:v>
                </c:pt>
                <c:pt idx="9550">
                  <c:v>0.15082023219323565</c:v>
                </c:pt>
                <c:pt idx="9551">
                  <c:v>0.15092500484111462</c:v>
                </c:pt>
                <c:pt idx="9552">
                  <c:v>0.15102985027304641</c:v>
                </c:pt>
                <c:pt idx="9553">
                  <c:v>0.15113476853959301</c:v>
                </c:pt>
                <c:pt idx="9554">
                  <c:v>0.15123975969025122</c:v>
                </c:pt>
                <c:pt idx="9555">
                  <c:v>0.15134482377785338</c:v>
                </c:pt>
                <c:pt idx="9556">
                  <c:v>0.15144996085196735</c:v>
                </c:pt>
                <c:pt idx="9557">
                  <c:v>0.15155517096219306</c:v>
                </c:pt>
                <c:pt idx="9558">
                  <c:v>0.15166045416147308</c:v>
                </c:pt>
                <c:pt idx="9559">
                  <c:v>0.15176581049947863</c:v>
                </c:pt>
                <c:pt idx="9560">
                  <c:v>0.15187124002591312</c:v>
                </c:pt>
                <c:pt idx="9561">
                  <c:v>0.1519767427938295</c:v>
                </c:pt>
                <c:pt idx="9562">
                  <c:v>0.15208231885300261</c:v>
                </c:pt>
                <c:pt idx="9563">
                  <c:v>0.15218796825323946</c:v>
                </c:pt>
                <c:pt idx="9564">
                  <c:v>0.15229369104770371</c:v>
                </c:pt>
                <c:pt idx="9565">
                  <c:v>0.15239948728627392</c:v>
                </c:pt>
                <c:pt idx="9566">
                  <c:v>0.15250535701886106</c:v>
                </c:pt>
                <c:pt idx="9567">
                  <c:v>0.15261130029873959</c:v>
                </c:pt>
                <c:pt idx="9568">
                  <c:v>0.15271731717589218</c:v>
                </c:pt>
                <c:pt idx="9569">
                  <c:v>0.15282340770144576</c:v>
                </c:pt>
                <c:pt idx="9570">
                  <c:v>0.15292957192545009</c:v>
                </c:pt>
                <c:pt idx="9571">
                  <c:v>0.1530358099013279</c:v>
                </c:pt>
                <c:pt idx="9572">
                  <c:v>0.1531421216792008</c:v>
                </c:pt>
                <c:pt idx="9573">
                  <c:v>0.15324850730922296</c:v>
                </c:pt>
                <c:pt idx="9574">
                  <c:v>0.15335496684492847</c:v>
                </c:pt>
                <c:pt idx="9575">
                  <c:v>0.15346150033654352</c:v>
                </c:pt>
                <c:pt idx="9576">
                  <c:v>0.15356810783432684</c:v>
                </c:pt>
                <c:pt idx="9577">
                  <c:v>0.15367478939192417</c:v>
                </c:pt>
                <c:pt idx="9578">
                  <c:v>0.15378154505966646</c:v>
                </c:pt>
                <c:pt idx="9579">
                  <c:v>0.15388837488791726</c:v>
                </c:pt>
                <c:pt idx="9580">
                  <c:v>0.15399527893043422</c:v>
                </c:pt>
                <c:pt idx="9581">
                  <c:v>0.15410225723765317</c:v>
                </c:pt>
                <c:pt idx="9582">
                  <c:v>0.15420930986116479</c:v>
                </c:pt>
                <c:pt idx="9583">
                  <c:v>0.15431643685147273</c:v>
                </c:pt>
                <c:pt idx="9584">
                  <c:v>0.15442363826248409</c:v>
                </c:pt>
                <c:pt idx="9585">
                  <c:v>0.15453091414477513</c:v>
                </c:pt>
                <c:pt idx="9586">
                  <c:v>0.15463826454895477</c:v>
                </c:pt>
                <c:pt idx="9587">
                  <c:v>0.15474568952904263</c:v>
                </c:pt>
                <c:pt idx="9588">
                  <c:v>0.15485318913572035</c:v>
                </c:pt>
                <c:pt idx="9589">
                  <c:v>0.1549607634197025</c:v>
                </c:pt>
                <c:pt idx="9590">
                  <c:v>0.15506841243512126</c:v>
                </c:pt>
                <c:pt idx="9591">
                  <c:v>0.15517613623276399</c:v>
                </c:pt>
                <c:pt idx="9592">
                  <c:v>0.15528393486345105</c:v>
                </c:pt>
                <c:pt idx="9593">
                  <c:v>0.15539180838142752</c:v>
                </c:pt>
                <c:pt idx="9594">
                  <c:v>0.15549975683758666</c:v>
                </c:pt>
                <c:pt idx="9595">
                  <c:v>0.1556077802828548</c:v>
                </c:pt>
                <c:pt idx="9596">
                  <c:v>0.15571587877159015</c:v>
                </c:pt>
                <c:pt idx="9597">
                  <c:v>0.15582405235479219</c:v>
                </c:pt>
                <c:pt idx="9598">
                  <c:v>0.15593230108462788</c:v>
                </c:pt>
                <c:pt idx="9599">
                  <c:v>0.15604062501216523</c:v>
                </c:pt>
                <c:pt idx="9600">
                  <c:v>0.15614902419191368</c:v>
                </c:pt>
                <c:pt idx="9601">
                  <c:v>0.15625749867501448</c:v>
                </c:pt>
                <c:pt idx="9602">
                  <c:v>0.15636604851264213</c:v>
                </c:pt>
                <c:pt idx="9603">
                  <c:v>0.1564746737594197</c:v>
                </c:pt>
                <c:pt idx="9604">
                  <c:v>0.15658337446659518</c:v>
                </c:pt>
                <c:pt idx="9605">
                  <c:v>0.1566921506854497</c:v>
                </c:pt>
                <c:pt idx="9606">
                  <c:v>0.15680100247072035</c:v>
                </c:pt>
                <c:pt idx="9607">
                  <c:v>0.15690992987376193</c:v>
                </c:pt>
                <c:pt idx="9608">
                  <c:v>0.15701893294596253</c:v>
                </c:pt>
                <c:pt idx="9609">
                  <c:v>0.15712801174217339</c:v>
                </c:pt>
                <c:pt idx="9610">
                  <c:v>0.15723716631385642</c:v>
                </c:pt>
                <c:pt idx="9611">
                  <c:v>0.15734639671250691</c:v>
                </c:pt>
                <c:pt idx="9612">
                  <c:v>0.15745570299309042</c:v>
                </c:pt>
                <c:pt idx="9613">
                  <c:v>0.15756508520717624</c:v>
                </c:pt>
                <c:pt idx="9614">
                  <c:v>0.15767454340751424</c:v>
                </c:pt>
                <c:pt idx="9615">
                  <c:v>0.15778407764574301</c:v>
                </c:pt>
                <c:pt idx="9616">
                  <c:v>0.15789368797698097</c:v>
                </c:pt>
                <c:pt idx="9617">
                  <c:v>0.15800337445294083</c:v>
                </c:pt>
                <c:pt idx="9618">
                  <c:v>0.15811313712536884</c:v>
                </c:pt>
                <c:pt idx="9619">
                  <c:v>0.15822297604949842</c:v>
                </c:pt>
                <c:pt idx="9620">
                  <c:v>0.15833289127715008</c:v>
                </c:pt>
                <c:pt idx="9621">
                  <c:v>0.15844288286017802</c:v>
                </c:pt>
                <c:pt idx="9622">
                  <c:v>0.15855295085393081</c:v>
                </c:pt>
                <c:pt idx="9623">
                  <c:v>0.15866309531033707</c:v>
                </c:pt>
                <c:pt idx="9624">
                  <c:v>0.1587733162813591</c:v>
                </c:pt>
                <c:pt idx="9625">
                  <c:v>0.15888361382246097</c:v>
                </c:pt>
                <c:pt idx="9626">
                  <c:v>0.15899398798567954</c:v>
                </c:pt>
                <c:pt idx="9627">
                  <c:v>0.15910443882424313</c:v>
                </c:pt>
                <c:pt idx="9628">
                  <c:v>0.15921496639025856</c:v>
                </c:pt>
                <c:pt idx="9629">
                  <c:v>0.15932557073934414</c:v>
                </c:pt>
                <c:pt idx="9630">
                  <c:v>0.15943625192368158</c:v>
                </c:pt>
                <c:pt idx="9631">
                  <c:v>0.15954700999548629</c:v>
                </c:pt>
                <c:pt idx="9632">
                  <c:v>0.15965784501049265</c:v>
                </c:pt>
                <c:pt idx="9633">
                  <c:v>0.15976875702099114</c:v>
                </c:pt>
                <c:pt idx="9634">
                  <c:v>0.15987974607930613</c:v>
                </c:pt>
                <c:pt idx="9635">
                  <c:v>0.15999081224128822</c:v>
                </c:pt>
                <c:pt idx="9636">
                  <c:v>0.1601019555593369</c:v>
                </c:pt>
                <c:pt idx="9637">
                  <c:v>0.1602131760858857</c:v>
                </c:pt>
                <c:pt idx="9638">
                  <c:v>0.16032447387690163</c:v>
                </c:pt>
                <c:pt idx="9639">
                  <c:v>0.16043584898489355</c:v>
                </c:pt>
                <c:pt idx="9640">
                  <c:v>0.16054730146240428</c:v>
                </c:pt>
                <c:pt idx="9641">
                  <c:v>0.16065883136551762</c:v>
                </c:pt>
                <c:pt idx="9642">
                  <c:v>0.16077043874685185</c:v>
                </c:pt>
                <c:pt idx="9643">
                  <c:v>0.16088212366023</c:v>
                </c:pt>
                <c:pt idx="9644">
                  <c:v>0.16099388615834107</c:v>
                </c:pt>
                <c:pt idx="9645">
                  <c:v>0.16110572629742484</c:v>
                </c:pt>
                <c:pt idx="9646">
                  <c:v>0.16121764413024597</c:v>
                </c:pt>
                <c:pt idx="9647">
                  <c:v>0.16132963970960337</c:v>
                </c:pt>
                <c:pt idx="9648">
                  <c:v>0.16144171309185412</c:v>
                </c:pt>
                <c:pt idx="9649">
                  <c:v>0.1615538643298729</c:v>
                </c:pt>
                <c:pt idx="9650">
                  <c:v>0.16166609347656874</c:v>
                </c:pt>
                <c:pt idx="9651">
                  <c:v>0.16177840058841625</c:v>
                </c:pt>
                <c:pt idx="9652">
                  <c:v>0.16189078571840038</c:v>
                </c:pt>
                <c:pt idx="9653">
                  <c:v>0.16200324891954052</c:v>
                </c:pt>
                <c:pt idx="9654">
                  <c:v>0.16211579024842901</c:v>
                </c:pt>
                <c:pt idx="9655">
                  <c:v>0.16222840975816136</c:v>
                </c:pt>
                <c:pt idx="9656">
                  <c:v>0.16234110750186748</c:v>
                </c:pt>
                <c:pt idx="9657">
                  <c:v>0.16245388353625778</c:v>
                </c:pt>
                <c:pt idx="9658">
                  <c:v>0.16256673791453846</c:v>
                </c:pt>
                <c:pt idx="9659">
                  <c:v>0.16267967069113393</c:v>
                </c:pt>
                <c:pt idx="9660">
                  <c:v>0.16279268191932186</c:v>
                </c:pt>
                <c:pt idx="9661">
                  <c:v>0.16290577165597042</c:v>
                </c:pt>
                <c:pt idx="9662">
                  <c:v>0.16301893995443384</c:v>
                </c:pt>
                <c:pt idx="9663">
                  <c:v>0.16313218686810091</c:v>
                </c:pt>
                <c:pt idx="9664">
                  <c:v>0.16324551245395841</c:v>
                </c:pt>
                <c:pt idx="9665">
                  <c:v>0.16335891676547179</c:v>
                </c:pt>
                <c:pt idx="9666">
                  <c:v>0.16347239985614123</c:v>
                </c:pt>
                <c:pt idx="9667">
                  <c:v>0.16358596178307233</c:v>
                </c:pt>
                <c:pt idx="9668">
                  <c:v>0.16369960259984206</c:v>
                </c:pt>
                <c:pt idx="9669">
                  <c:v>0.16381332236006221</c:v>
                </c:pt>
                <c:pt idx="9670">
                  <c:v>0.16392712112095742</c:v>
                </c:pt>
                <c:pt idx="9671">
                  <c:v>0.1640409989362164</c:v>
                </c:pt>
                <c:pt idx="9672">
                  <c:v>0.16415495586075715</c:v>
                </c:pt>
                <c:pt idx="9673">
                  <c:v>0.16426899194834046</c:v>
                </c:pt>
                <c:pt idx="9674">
                  <c:v>0.16438310725635025</c:v>
                </c:pt>
                <c:pt idx="9675">
                  <c:v>0.16449730183862457</c:v>
                </c:pt>
                <c:pt idx="9676">
                  <c:v>0.16461157574903643</c:v>
                </c:pt>
                <c:pt idx="9677">
                  <c:v>0.16472592904508929</c:v>
                </c:pt>
                <c:pt idx="9678">
                  <c:v>0.16484036178073358</c:v>
                </c:pt>
                <c:pt idx="9679">
                  <c:v>0.16495487400995462</c:v>
                </c:pt>
                <c:pt idx="9680">
                  <c:v>0.16506946579037585</c:v>
                </c:pt>
                <c:pt idx="9681">
                  <c:v>0.16518413717606015</c:v>
                </c:pt>
                <c:pt idx="9682">
                  <c:v>0.16529888822110544</c:v>
                </c:pt>
                <c:pt idx="9683">
                  <c:v>0.16541371898325538</c:v>
                </c:pt>
                <c:pt idx="9684">
                  <c:v>0.16552862951668554</c:v>
                </c:pt>
                <c:pt idx="9685">
                  <c:v>0.16564361987560669</c:v>
                </c:pt>
                <c:pt idx="9686">
                  <c:v>0.16575869011788286</c:v>
                </c:pt>
                <c:pt idx="9687">
                  <c:v>0.16587384029780269</c:v>
                </c:pt>
                <c:pt idx="9688">
                  <c:v>0.1659890704708977</c:v>
                </c:pt>
                <c:pt idx="9689">
                  <c:v>0.16610438069152944</c:v>
                </c:pt>
                <c:pt idx="9690">
                  <c:v>0.16621977101772289</c:v>
                </c:pt>
                <c:pt idx="9691">
                  <c:v>0.16633524150391768</c:v>
                </c:pt>
                <c:pt idx="9692">
                  <c:v>0.16645079220458872</c:v>
                </c:pt>
                <c:pt idx="9693">
                  <c:v>0.16656642317788206</c:v>
                </c:pt>
                <c:pt idx="9694">
                  <c:v>0.16668213447835079</c:v>
                </c:pt>
                <c:pt idx="9695">
                  <c:v>0.16679792616058348</c:v>
                </c:pt>
                <c:pt idx="9696">
                  <c:v>0.16691379828284741</c:v>
                </c:pt>
                <c:pt idx="9697">
                  <c:v>0.16702975089980948</c:v>
                </c:pt>
                <c:pt idx="9698">
                  <c:v>0.16714578406617206</c:v>
                </c:pt>
                <c:pt idx="9699">
                  <c:v>0.16726189784032394</c:v>
                </c:pt>
                <c:pt idx="9700">
                  <c:v>0.16737809227704606</c:v>
                </c:pt>
                <c:pt idx="9701">
                  <c:v>0.16749436743115489</c:v>
                </c:pt>
                <c:pt idx="9702">
                  <c:v>0.16761072336116098</c:v>
                </c:pt>
                <c:pt idx="9703">
                  <c:v>0.16772716012195948</c:v>
                </c:pt>
                <c:pt idx="9704">
                  <c:v>0.16784367776970241</c:v>
                </c:pt>
                <c:pt idx="9705">
                  <c:v>0.1679602763593587</c:v>
                </c:pt>
                <c:pt idx="9706">
                  <c:v>0.16807695594960168</c:v>
                </c:pt>
                <c:pt idx="9707">
                  <c:v>0.16819371659547919</c:v>
                </c:pt>
                <c:pt idx="9708">
                  <c:v>0.16831055835207481</c:v>
                </c:pt>
                <c:pt idx="9709">
                  <c:v>0.16842748127818424</c:v>
                </c:pt>
                <c:pt idx="9710">
                  <c:v>0.16854448542897016</c:v>
                </c:pt>
                <c:pt idx="9711">
                  <c:v>0.16866157085963096</c:v>
                </c:pt>
                <c:pt idx="9712">
                  <c:v>0.16877873762908502</c:v>
                </c:pt>
                <c:pt idx="9713">
                  <c:v>0.16889598579261003</c:v>
                </c:pt>
                <c:pt idx="9714">
                  <c:v>0.16901331540551953</c:v>
                </c:pt>
                <c:pt idx="9715">
                  <c:v>0.16913072652685471</c:v>
                </c:pt>
                <c:pt idx="9716">
                  <c:v>0.16924821921200858</c:v>
                </c:pt>
                <c:pt idx="9717">
                  <c:v>0.16936579351764236</c:v>
                </c:pt>
                <c:pt idx="9718">
                  <c:v>0.16948344949922345</c:v>
                </c:pt>
                <c:pt idx="9719">
                  <c:v>0.16960118721595729</c:v>
                </c:pt>
                <c:pt idx="9720">
                  <c:v>0.16971900672339094</c:v>
                </c:pt>
                <c:pt idx="9721">
                  <c:v>0.1698369080771075</c:v>
                </c:pt>
                <c:pt idx="9722">
                  <c:v>0.16995489133643585</c:v>
                </c:pt>
                <c:pt idx="9723">
                  <c:v>0.17007295655703894</c:v>
                </c:pt>
                <c:pt idx="9724">
                  <c:v>0.17019110379461574</c:v>
                </c:pt>
                <c:pt idx="9725">
                  <c:v>0.17030933310861895</c:v>
                </c:pt>
                <c:pt idx="9726">
                  <c:v>0.17042764455482751</c:v>
                </c:pt>
                <c:pt idx="9727">
                  <c:v>0.17054603818905661</c:v>
                </c:pt>
                <c:pt idx="9728">
                  <c:v>0.1706645140708829</c:v>
                </c:pt>
                <c:pt idx="9729">
                  <c:v>0.17078307225620168</c:v>
                </c:pt>
                <c:pt idx="9730">
                  <c:v>0.17090171280094452</c:v>
                </c:pt>
                <c:pt idx="9731">
                  <c:v>0.1710204357648123</c:v>
                </c:pt>
                <c:pt idx="9732">
                  <c:v>0.17113924120381693</c:v>
                </c:pt>
                <c:pt idx="9733">
                  <c:v>0.17125812917525268</c:v>
                </c:pt>
                <c:pt idx="9734">
                  <c:v>0.17137709973520673</c:v>
                </c:pt>
                <c:pt idx="9735">
                  <c:v>0.171496152943546</c:v>
                </c:pt>
                <c:pt idx="9736">
                  <c:v>0.1716152888564382</c:v>
                </c:pt>
                <c:pt idx="9737">
                  <c:v>0.17173450753008745</c:v>
                </c:pt>
                <c:pt idx="9738">
                  <c:v>0.17185380902448555</c:v>
                </c:pt>
                <c:pt idx="9739">
                  <c:v>0.17197319339591732</c:v>
                </c:pt>
                <c:pt idx="9740">
                  <c:v>0.17209266070070411</c:v>
                </c:pt>
                <c:pt idx="9741">
                  <c:v>0.17221221099896286</c:v>
                </c:pt>
                <c:pt idx="9742">
                  <c:v>0.17233184434709573</c:v>
                </c:pt>
                <c:pt idx="9743">
                  <c:v>0.17245156080154156</c:v>
                </c:pt>
                <c:pt idx="9744">
                  <c:v>0.17257136042254262</c:v>
                </c:pt>
                <c:pt idx="9745">
                  <c:v>0.17269124326661875</c:v>
                </c:pt>
                <c:pt idx="9746">
                  <c:v>0.17281120939032646</c:v>
                </c:pt>
                <c:pt idx="9747">
                  <c:v>0.17293125885403368</c:v>
                </c:pt>
                <c:pt idx="9748">
                  <c:v>0.17305139171437808</c:v>
                </c:pt>
                <c:pt idx="9749">
                  <c:v>0.17317160802929416</c:v>
                </c:pt>
                <c:pt idx="9750">
                  <c:v>0.17329190785549572</c:v>
                </c:pt>
                <c:pt idx="9751">
                  <c:v>0.17341229125351862</c:v>
                </c:pt>
                <c:pt idx="9752">
                  <c:v>0.17353275828015807</c:v>
                </c:pt>
                <c:pt idx="9753">
                  <c:v>0.17365330899224621</c:v>
                </c:pt>
                <c:pt idx="9754">
                  <c:v>0.17377394345044514</c:v>
                </c:pt>
                <c:pt idx="9755">
                  <c:v>0.17389466171166851</c:v>
                </c:pt>
                <c:pt idx="9756">
                  <c:v>0.17401546383286701</c:v>
                </c:pt>
                <c:pt idx="9757">
                  <c:v>0.1741363498748292</c:v>
                </c:pt>
                <c:pt idx="9758">
                  <c:v>0.17425731989458751</c:v>
                </c:pt>
                <c:pt idx="9759">
                  <c:v>0.1743783739492113</c:v>
                </c:pt>
                <c:pt idx="9760">
                  <c:v>0.17449951209961595</c:v>
                </c:pt>
                <c:pt idx="9761">
                  <c:v>0.17462073440295284</c:v>
                </c:pt>
                <c:pt idx="9762">
                  <c:v>0.17474204091768178</c:v>
                </c:pt>
                <c:pt idx="9763">
                  <c:v>0.17486343170103091</c:v>
                </c:pt>
                <c:pt idx="9764">
                  <c:v>0.17498490681408502</c:v>
                </c:pt>
                <c:pt idx="9765">
                  <c:v>0.17510646631415447</c:v>
                </c:pt>
                <c:pt idx="9766">
                  <c:v>0.17522811025858676</c:v>
                </c:pt>
                <c:pt idx="9767">
                  <c:v>0.17534983870859405</c:v>
                </c:pt>
                <c:pt idx="9768">
                  <c:v>0.1754716517216062</c:v>
                </c:pt>
                <c:pt idx="9769">
                  <c:v>0.17559354935509033</c:v>
                </c:pt>
                <c:pt idx="9770">
                  <c:v>0.17571553167038625</c:v>
                </c:pt>
                <c:pt idx="9771">
                  <c:v>0.17583759872504362</c:v>
                </c:pt>
                <c:pt idx="9772">
                  <c:v>0.17595975057664937</c:v>
                </c:pt>
                <c:pt idx="9773">
                  <c:v>0.17608198728667129</c:v>
                </c:pt>
                <c:pt idx="9774">
                  <c:v>0.176204308912779</c:v>
                </c:pt>
                <c:pt idx="9775">
                  <c:v>0.17632671551267953</c:v>
                </c:pt>
                <c:pt idx="9776">
                  <c:v>0.17644920714796886</c:v>
                </c:pt>
                <c:pt idx="9777">
                  <c:v>0.17657178387643691</c:v>
                </c:pt>
                <c:pt idx="9778">
                  <c:v>0.1766944457571967</c:v>
                </c:pt>
                <c:pt idx="9779">
                  <c:v>0.17681719284811576</c:v>
                </c:pt>
                <c:pt idx="9780">
                  <c:v>0.17694002521096142</c:v>
                </c:pt>
                <c:pt idx="9781">
                  <c:v>0.17706294290368432</c:v>
                </c:pt>
                <c:pt idx="9782">
                  <c:v>0.17718594598427273</c:v>
                </c:pt>
                <c:pt idx="9783">
                  <c:v>0.17730903451462277</c:v>
                </c:pt>
                <c:pt idx="9784">
                  <c:v>0.17743220855280592</c:v>
                </c:pt>
                <c:pt idx="9785">
                  <c:v>0.17755546815693138</c:v>
                </c:pt>
                <c:pt idx="9786">
                  <c:v>0.17767881338902439</c:v>
                </c:pt>
                <c:pt idx="9787">
                  <c:v>0.17780224430727753</c:v>
                </c:pt>
                <c:pt idx="9788">
                  <c:v>0.17792576096992119</c:v>
                </c:pt>
                <c:pt idx="9789">
                  <c:v>0.1780493634391099</c:v>
                </c:pt>
                <c:pt idx="9790">
                  <c:v>0.1781730517731577</c:v>
                </c:pt>
                <c:pt idx="9791">
                  <c:v>0.17829682603041636</c:v>
                </c:pt>
                <c:pt idx="9792">
                  <c:v>0.17842068627317006</c:v>
                </c:pt>
                <c:pt idx="9793">
                  <c:v>0.17854463255985442</c:v>
                </c:pt>
                <c:pt idx="9794">
                  <c:v>0.17866866495024294</c:v>
                </c:pt>
                <c:pt idx="9795">
                  <c:v>0.17879278350284969</c:v>
                </c:pt>
                <c:pt idx="9796">
                  <c:v>0.17891698828013214</c:v>
                </c:pt>
                <c:pt idx="9797">
                  <c:v>0.17904127934068842</c:v>
                </c:pt>
                <c:pt idx="9798">
                  <c:v>0.17916565674315468</c:v>
                </c:pt>
                <c:pt idx="9799">
                  <c:v>0.17929012055011864</c:v>
                </c:pt>
                <c:pt idx="9800">
                  <c:v>0.1794146708203006</c:v>
                </c:pt>
                <c:pt idx="9801">
                  <c:v>0.17953930761245906</c:v>
                </c:pt>
                <c:pt idx="9802">
                  <c:v>0.17966403098931222</c:v>
                </c:pt>
                <c:pt idx="9803">
                  <c:v>0.17978884100970288</c:v>
                </c:pt>
                <c:pt idx="9804">
                  <c:v>0.17991373773251201</c:v>
                </c:pt>
                <c:pt idx="9805">
                  <c:v>0.18003872122058867</c:v>
                </c:pt>
                <c:pt idx="9806">
                  <c:v>0.18016379153289835</c:v>
                </c:pt>
                <c:pt idx="9807">
                  <c:v>0.18028894872975662</c:v>
                </c:pt>
                <c:pt idx="9808">
                  <c:v>0.18041419287020824</c:v>
                </c:pt>
                <c:pt idx="9809">
                  <c:v>0.18053952401727702</c:v>
                </c:pt>
                <c:pt idx="9810">
                  <c:v>0.18066494223009258</c:v>
                </c:pt>
                <c:pt idx="9811">
                  <c:v>0.18079044756782275</c:v>
                </c:pt>
                <c:pt idx="9812">
                  <c:v>0.18091604009362286</c:v>
                </c:pt>
                <c:pt idx="9813">
                  <c:v>0.18104171986674578</c:v>
                </c:pt>
                <c:pt idx="9814">
                  <c:v>0.18116748694648274</c:v>
                </c:pt>
                <c:pt idx="9815">
                  <c:v>0.1812933413961208</c:v>
                </c:pt>
                <c:pt idx="9816">
                  <c:v>0.1814192832750364</c:v>
                </c:pt>
                <c:pt idx="9817">
                  <c:v>0.18154531264264442</c:v>
                </c:pt>
                <c:pt idx="9818">
                  <c:v>0.1816714295623639</c:v>
                </c:pt>
                <c:pt idx="9819">
                  <c:v>0.18179763409369509</c:v>
                </c:pt>
                <c:pt idx="9820">
                  <c:v>0.18192392629617685</c:v>
                </c:pt>
                <c:pt idx="9821">
                  <c:v>0.18205030623336041</c:v>
                </c:pt>
                <c:pt idx="9822">
                  <c:v>0.18217677396487014</c:v>
                </c:pt>
                <c:pt idx="9823">
                  <c:v>0.18230332955169548</c:v>
                </c:pt>
                <c:pt idx="9824">
                  <c:v>0.18242997305354092</c:v>
                </c:pt>
                <c:pt idx="9825">
                  <c:v>0.18255670453413447</c:v>
                </c:pt>
                <c:pt idx="9826">
                  <c:v>0.18268352405326632</c:v>
                </c:pt>
                <c:pt idx="9827">
                  <c:v>0.18281043167076549</c:v>
                </c:pt>
                <c:pt idx="9828">
                  <c:v>0.18293742745049288</c:v>
                </c:pt>
                <c:pt idx="9829">
                  <c:v>0.18306451145236341</c:v>
                </c:pt>
                <c:pt idx="9830">
                  <c:v>0.18319168373633082</c:v>
                </c:pt>
                <c:pt idx="9831">
                  <c:v>0.18331894436638921</c:v>
                </c:pt>
                <c:pt idx="9832">
                  <c:v>0.18344629340257845</c:v>
                </c:pt>
                <c:pt idx="9833">
                  <c:v>0.18357373090497733</c:v>
                </c:pt>
                <c:pt idx="9834">
                  <c:v>0.18370125693771341</c:v>
                </c:pt>
                <c:pt idx="9835">
                  <c:v>0.18382887156095176</c:v>
                </c:pt>
                <c:pt idx="9836">
                  <c:v>0.1839565748348965</c:v>
                </c:pt>
                <c:pt idx="9837">
                  <c:v>0.18408436682380885</c:v>
                </c:pt>
                <c:pt idx="9838">
                  <c:v>0.18421224758797944</c:v>
                </c:pt>
                <c:pt idx="9839">
                  <c:v>0.18434021718907914</c:v>
                </c:pt>
                <c:pt idx="9840">
                  <c:v>0.18446827568747948</c:v>
                </c:pt>
                <c:pt idx="9841">
                  <c:v>0.18459642314762054</c:v>
                </c:pt>
                <c:pt idx="9842">
                  <c:v>0.18472465962996054</c:v>
                </c:pt>
                <c:pt idx="9843">
                  <c:v>0.18485298519499699</c:v>
                </c:pt>
                <c:pt idx="9844">
                  <c:v>0.18498139990730428</c:v>
                </c:pt>
                <c:pt idx="9845">
                  <c:v>0.18510990382746678</c:v>
                </c:pt>
                <c:pt idx="9846">
                  <c:v>0.18523849701610812</c:v>
                </c:pt>
                <c:pt idx="9847">
                  <c:v>0.18536717953793738</c:v>
                </c:pt>
                <c:pt idx="9848">
                  <c:v>0.18549595145366526</c:v>
                </c:pt>
                <c:pt idx="9849">
                  <c:v>0.18562481282404183</c:v>
                </c:pt>
                <c:pt idx="9850">
                  <c:v>0.18575376371391117</c:v>
                </c:pt>
                <c:pt idx="9851">
                  <c:v>0.18588280418411052</c:v>
                </c:pt>
                <c:pt idx="9852">
                  <c:v>0.1860119342968701</c:v>
                </c:pt>
                <c:pt idx="9853">
                  <c:v>0.18614115411310897</c:v>
                </c:pt>
                <c:pt idx="9854">
                  <c:v>0.1862704636978515</c:v>
                </c:pt>
                <c:pt idx="9855">
                  <c:v>0.18639986311210424</c:v>
                </c:pt>
                <c:pt idx="9856">
                  <c:v>0.18652935241691332</c:v>
                </c:pt>
                <c:pt idx="9857">
                  <c:v>0.18665893167743874</c:v>
                </c:pt>
                <c:pt idx="9858">
                  <c:v>0.18678860095481425</c:v>
                </c:pt>
                <c:pt idx="9859">
                  <c:v>0.18691836031021331</c:v>
                </c:pt>
                <c:pt idx="9860">
                  <c:v>0.1870482098089318</c:v>
                </c:pt>
                <c:pt idx="9861">
                  <c:v>0.187178149512231</c:v>
                </c:pt>
                <c:pt idx="9862">
                  <c:v>0.18730817948141187</c:v>
                </c:pt>
                <c:pt idx="9863">
                  <c:v>0.18743829978190654</c:v>
                </c:pt>
                <c:pt idx="9864">
                  <c:v>0.18756851047510401</c:v>
                </c:pt>
                <c:pt idx="9865">
                  <c:v>0.18769881162243313</c:v>
                </c:pt>
                <c:pt idx="9866">
                  <c:v>0.1878292032894624</c:v>
                </c:pt>
                <c:pt idx="9867">
                  <c:v>0.18795968553770892</c:v>
                </c:pt>
                <c:pt idx="9868">
                  <c:v>0.18809025843009816</c:v>
                </c:pt>
                <c:pt idx="9869">
                  <c:v>0.18822092202822979</c:v>
                </c:pt>
                <c:pt idx="9870">
                  <c:v>0.18835167639785477</c:v>
                </c:pt>
                <c:pt idx="9871">
                  <c:v>0.18848252160066128</c:v>
                </c:pt>
                <c:pt idx="9872">
                  <c:v>0.18861345769837748</c:v>
                </c:pt>
                <c:pt idx="9873">
                  <c:v>0.1887444847568914</c:v>
                </c:pt>
                <c:pt idx="9874">
                  <c:v>0.18887560283801993</c:v>
                </c:pt>
                <c:pt idx="9875">
                  <c:v>0.18900681200361991</c:v>
                </c:pt>
                <c:pt idx="9876">
                  <c:v>0.18913811231971683</c:v>
                </c:pt>
                <c:pt idx="9877">
                  <c:v>0.18926950384825644</c:v>
                </c:pt>
                <c:pt idx="9878">
                  <c:v>0.18940098665122465</c:v>
                </c:pt>
                <c:pt idx="9879">
                  <c:v>0.18953256079478462</c:v>
                </c:pt>
                <c:pt idx="9880">
                  <c:v>0.18966422634101127</c:v>
                </c:pt>
                <c:pt idx="9881">
                  <c:v>0.18979598335201978</c:v>
                </c:pt>
                <c:pt idx="9882">
                  <c:v>0.18992783189411133</c:v>
                </c:pt>
                <c:pt idx="9883">
                  <c:v>0.19005977202949026</c:v>
                </c:pt>
                <c:pt idx="9884">
                  <c:v>0.19019180382178516</c:v>
                </c:pt>
                <c:pt idx="9885">
                  <c:v>0.19032392733328396</c:v>
                </c:pt>
                <c:pt idx="9886">
                  <c:v>0.19045614263047225</c:v>
                </c:pt>
                <c:pt idx="9887">
                  <c:v>0.19058844977572742</c:v>
                </c:pt>
                <c:pt idx="9888">
                  <c:v>0.19072084883146737</c:v>
                </c:pt>
                <c:pt idx="9889">
                  <c:v>0.19085333986431632</c:v>
                </c:pt>
                <c:pt idx="9890">
                  <c:v>0.19098592293678177</c:v>
                </c:pt>
                <c:pt idx="9891">
                  <c:v>0.19111859811141174</c:v>
                </c:pt>
                <c:pt idx="9892">
                  <c:v>0.19125136545496946</c:v>
                </c:pt>
                <c:pt idx="9893">
                  <c:v>0.19138422503009273</c:v>
                </c:pt>
                <c:pt idx="9894">
                  <c:v>0.19151717689946005</c:v>
                </c:pt>
                <c:pt idx="9895">
                  <c:v>0.19165022112997387</c:v>
                </c:pt>
                <c:pt idx="9896">
                  <c:v>0.19178335778440264</c:v>
                </c:pt>
                <c:pt idx="9897">
                  <c:v>0.19191658692695196</c:v>
                </c:pt>
                <c:pt idx="9898">
                  <c:v>0.19204990862047464</c:v>
                </c:pt>
                <c:pt idx="9899">
                  <c:v>0.1921833229320592</c:v>
                </c:pt>
                <c:pt idx="9900">
                  <c:v>0.19231682992464874</c:v>
                </c:pt>
                <c:pt idx="9901">
                  <c:v>0.19245042966122713</c:v>
                </c:pt>
                <c:pt idx="9902">
                  <c:v>0.19258412220902282</c:v>
                </c:pt>
                <c:pt idx="9903">
                  <c:v>0.19271790763111021</c:v>
                </c:pt>
                <c:pt idx="9904">
                  <c:v>0.19285178599060451</c:v>
                </c:pt>
                <c:pt idx="9905">
                  <c:v>0.19298575735487439</c:v>
                </c:pt>
                <c:pt idx="9906">
                  <c:v>0.19311982178712572</c:v>
                </c:pt>
                <c:pt idx="9907">
                  <c:v>0.1932539793506054</c:v>
                </c:pt>
                <c:pt idx="9908">
                  <c:v>0.19338823011282258</c:v>
                </c:pt>
                <c:pt idx="9909">
                  <c:v>0.19352257413711496</c:v>
                </c:pt>
                <c:pt idx="9910">
                  <c:v>0.19365701148686132</c:v>
                </c:pt>
                <c:pt idx="9911">
                  <c:v>0.19379154222971159</c:v>
                </c:pt>
                <c:pt idx="9912">
                  <c:v>0.19392616642913563</c:v>
                </c:pt>
                <c:pt idx="9913">
                  <c:v>0.19406088415005629</c:v>
                </c:pt>
                <c:pt idx="9914">
                  <c:v>0.19419569545602872</c:v>
                </c:pt>
                <c:pt idx="9915">
                  <c:v>0.194330600414891</c:v>
                </c:pt>
                <c:pt idx="9916">
                  <c:v>0.19446559909028949</c:v>
                </c:pt>
                <c:pt idx="9917">
                  <c:v>0.19460069154591184</c:v>
                </c:pt>
                <c:pt idx="9918">
                  <c:v>0.19473587784973759</c:v>
                </c:pt>
                <c:pt idx="9919">
                  <c:v>0.19487115806554586</c:v>
                </c:pt>
                <c:pt idx="9920">
                  <c:v>0.19500653225715708</c:v>
                </c:pt>
                <c:pt idx="9921">
                  <c:v>0.19514200049269265</c:v>
                </c:pt>
                <c:pt idx="9922">
                  <c:v>0.19527756283606462</c:v>
                </c:pt>
                <c:pt idx="9923">
                  <c:v>0.19541321935122657</c:v>
                </c:pt>
                <c:pt idx="9924">
                  <c:v>0.1955489701064419</c:v>
                </c:pt>
                <c:pt idx="9925">
                  <c:v>0.19568481516575603</c:v>
                </c:pt>
                <c:pt idx="9926">
                  <c:v>0.19582075459325585</c:v>
                </c:pt>
                <c:pt idx="9927">
                  <c:v>0.19595678845734718</c:v>
                </c:pt>
                <c:pt idx="9928">
                  <c:v>0.19609291682220895</c:v>
                </c:pt>
                <c:pt idx="9929">
                  <c:v>0.19622913975348949</c:v>
                </c:pt>
                <c:pt idx="9930">
                  <c:v>0.19636545731545399</c:v>
                </c:pt>
                <c:pt idx="9931">
                  <c:v>0.19650186957669855</c:v>
                </c:pt>
                <c:pt idx="9932">
                  <c:v>0.19663837660158062</c:v>
                </c:pt>
                <c:pt idx="9933">
                  <c:v>0.1967749784544994</c:v>
                </c:pt>
                <c:pt idx="9934">
                  <c:v>0.19691167520419406</c:v>
                </c:pt>
                <c:pt idx="9935">
                  <c:v>0.19704846691515626</c:v>
                </c:pt>
                <c:pt idx="9936">
                  <c:v>0.19718535365191953</c:v>
                </c:pt>
                <c:pt idx="9937">
                  <c:v>0.19732233548336633</c:v>
                </c:pt>
                <c:pt idx="9938">
                  <c:v>0.19745941247412294</c:v>
                </c:pt>
                <c:pt idx="9939">
                  <c:v>0.19759658468885735</c:v>
                </c:pt>
                <c:pt idx="9940">
                  <c:v>0.19773385219659576</c:v>
                </c:pt>
                <c:pt idx="9941">
                  <c:v>0.19787121506209915</c:v>
                </c:pt>
                <c:pt idx="9942">
                  <c:v>0.19800867335161118</c:v>
                </c:pt>
                <c:pt idx="9943">
                  <c:v>0.19814622712997981</c:v>
                </c:pt>
                <c:pt idx="9944">
                  <c:v>0.1982838764664232</c:v>
                </c:pt>
                <c:pt idx="9945">
                  <c:v>0.19842162142588249</c:v>
                </c:pt>
                <c:pt idx="9946">
                  <c:v>0.19855946207334085</c:v>
                </c:pt>
                <c:pt idx="9947">
                  <c:v>0.19869739847816084</c:v>
                </c:pt>
                <c:pt idx="9948">
                  <c:v>0.19883543070541898</c:v>
                </c:pt>
                <c:pt idx="9949">
                  <c:v>0.19897355882023401</c:v>
                </c:pt>
                <c:pt idx="9950">
                  <c:v>0.19911178289211312</c:v>
                </c:pt>
                <c:pt idx="9951">
                  <c:v>0.19925010298626855</c:v>
                </c:pt>
                <c:pt idx="9952">
                  <c:v>0.19938851916795483</c:v>
                </c:pt>
                <c:pt idx="9953">
                  <c:v>0.19952703150682413</c:v>
                </c:pt>
                <c:pt idx="9954">
                  <c:v>0.19966564006822471</c:v>
                </c:pt>
                <c:pt idx="9955">
                  <c:v>0.19980434491754717</c:v>
                </c:pt>
                <c:pt idx="9956">
                  <c:v>0.19994314612458891</c:v>
                </c:pt>
                <c:pt idx="9957">
                  <c:v>0.20008204375483446</c:v>
                </c:pt>
                <c:pt idx="9958">
                  <c:v>0.20022103787526768</c:v>
                </c:pt>
                <c:pt idx="9959">
                  <c:v>0.20036012855146107</c:v>
                </c:pt>
                <c:pt idx="9960">
                  <c:v>0.20049931585340619</c:v>
                </c:pt>
                <c:pt idx="9961">
                  <c:v>0.20063859984676968</c:v>
                </c:pt>
                <c:pt idx="9962">
                  <c:v>0.2007779805972609</c:v>
                </c:pt>
                <c:pt idx="9963">
                  <c:v>0.2009174581750173</c:v>
                </c:pt>
                <c:pt idx="9964">
                  <c:v>0.20105703264584254</c:v>
                </c:pt>
                <c:pt idx="9965">
                  <c:v>0.20119670407558293</c:v>
                </c:pt>
                <c:pt idx="9966">
                  <c:v>0.20133647253452228</c:v>
                </c:pt>
                <c:pt idx="9967">
                  <c:v>0.20147633808860146</c:v>
                </c:pt>
                <c:pt idx="9968">
                  <c:v>0.20161630080380408</c:v>
                </c:pt>
                <c:pt idx="9969">
                  <c:v>0.20175636075056053</c:v>
                </c:pt>
                <c:pt idx="9970">
                  <c:v>0.2018965179949492</c:v>
                </c:pt>
                <c:pt idx="9971">
                  <c:v>0.20203677260309136</c:v>
                </c:pt>
                <c:pt idx="9972">
                  <c:v>0.2021771246455642</c:v>
                </c:pt>
                <c:pt idx="9973">
                  <c:v>0.20231757418858395</c:v>
                </c:pt>
                <c:pt idx="9974">
                  <c:v>0.20245812129988286</c:v>
                </c:pt>
                <c:pt idx="9975">
                  <c:v>0.2025987660457661</c:v>
                </c:pt>
                <c:pt idx="9976">
                  <c:v>0.20273950849700723</c:v>
                </c:pt>
                <c:pt idx="9977">
                  <c:v>0.2028803487200066</c:v>
                </c:pt>
                <c:pt idx="9978">
                  <c:v>0.20302128678120773</c:v>
                </c:pt>
                <c:pt idx="9979">
                  <c:v>0.20316232275153173</c:v>
                </c:pt>
                <c:pt idx="9980">
                  <c:v>0.20330345669751751</c:v>
                </c:pt>
                <c:pt idx="9981">
                  <c:v>0.20344468868574708</c:v>
                </c:pt>
                <c:pt idx="9982">
                  <c:v>0.20358601878728949</c:v>
                </c:pt>
                <c:pt idx="9983">
                  <c:v>0.2037274470688224</c:v>
                </c:pt>
                <c:pt idx="9984">
                  <c:v>0.20386897359706671</c:v>
                </c:pt>
                <c:pt idx="9985">
                  <c:v>0.20401059844323965</c:v>
                </c:pt>
                <c:pt idx="9986">
                  <c:v>0.20415232167415795</c:v>
                </c:pt>
                <c:pt idx="9987">
                  <c:v>0.20429414335816806</c:v>
                </c:pt>
                <c:pt idx="9988">
                  <c:v>0.2044360635621765</c:v>
                </c:pt>
                <c:pt idx="9989">
                  <c:v>0.20457808235759861</c:v>
                </c:pt>
                <c:pt idx="9990">
                  <c:v>0.20472019981143694</c:v>
                </c:pt>
                <c:pt idx="9991">
                  <c:v>0.20486241599073754</c:v>
                </c:pt>
                <c:pt idx="9992">
                  <c:v>0.20500473096706467</c:v>
                </c:pt>
                <c:pt idx="9993">
                  <c:v>0.20514714480756069</c:v>
                </c:pt>
                <c:pt idx="9994">
                  <c:v>0.20528965757941137</c:v>
                </c:pt>
                <c:pt idx="9995">
                  <c:v>0.20543226935433032</c:v>
                </c:pt>
                <c:pt idx="9996">
                  <c:v>0.20557498019959983</c:v>
                </c:pt>
                <c:pt idx="9997">
                  <c:v>0.20571779018254588</c:v>
                </c:pt>
                <c:pt idx="9998">
                  <c:v>0.20586069937503157</c:v>
                </c:pt>
                <c:pt idx="9999">
                  <c:v>0.20600370784447952</c:v>
                </c:pt>
                <c:pt idx="10000">
                  <c:v>0.20614681565835613</c:v>
                </c:pt>
                <c:pt idx="10001">
                  <c:v>0.20629002288867437</c:v>
                </c:pt>
                <c:pt idx="10002">
                  <c:v>0.20643332960299748</c:v>
                </c:pt>
                <c:pt idx="10003">
                  <c:v>0.20657673587043557</c:v>
                </c:pt>
                <c:pt idx="10004">
                  <c:v>0.2067202417586427</c:v>
                </c:pt>
                <c:pt idx="10005">
                  <c:v>0.20686384733983215</c:v>
                </c:pt>
                <c:pt idx="10006">
                  <c:v>0.20700755268175511</c:v>
                </c:pt>
                <c:pt idx="10007">
                  <c:v>0.20715135785220667</c:v>
                </c:pt>
                <c:pt idx="10008">
                  <c:v>0.20729526292355077</c:v>
                </c:pt>
                <c:pt idx="10009">
                  <c:v>0.2074392679636799</c:v>
                </c:pt>
                <c:pt idx="10010">
                  <c:v>0.20758337304053054</c:v>
                </c:pt>
                <c:pt idx="10011">
                  <c:v>0.20772757822661753</c:v>
                </c:pt>
                <c:pt idx="10012">
                  <c:v>0.20787188358997491</c:v>
                </c:pt>
                <c:pt idx="10013">
                  <c:v>0.2080162891986809</c:v>
                </c:pt>
                <c:pt idx="10014">
                  <c:v>0.20816079512540153</c:v>
                </c:pt>
                <c:pt idx="10015">
                  <c:v>0.2083054014383128</c:v>
                </c:pt>
                <c:pt idx="10016">
                  <c:v>0.20845010820563481</c:v>
                </c:pt>
                <c:pt idx="10017">
                  <c:v>0.20859491550018522</c:v>
                </c:pt>
                <c:pt idx="10018">
                  <c:v>0.2087398233902821</c:v>
                </c:pt>
                <c:pt idx="10019">
                  <c:v>0.20888483194580781</c:v>
                </c:pt>
                <c:pt idx="10020">
                  <c:v>0.20902994123517221</c:v>
                </c:pt>
                <c:pt idx="10021">
                  <c:v>0.2091751513313955</c:v>
                </c:pt>
                <c:pt idx="10022">
                  <c:v>0.20932046230298582</c:v>
                </c:pt>
                <c:pt idx="10023">
                  <c:v>0.2094658742184958</c:v>
                </c:pt>
                <c:pt idx="10024">
                  <c:v>0.20961138715109781</c:v>
                </c:pt>
                <c:pt idx="10025">
                  <c:v>0.20975700116944299</c:v>
                </c:pt>
                <c:pt idx="10026">
                  <c:v>0.20990271634222682</c:v>
                </c:pt>
                <c:pt idx="10027">
                  <c:v>0.21004853274277441</c:v>
                </c:pt>
                <c:pt idx="10028">
                  <c:v>0.21019445043987992</c:v>
                </c:pt>
                <c:pt idx="10029">
                  <c:v>0.21034046950238219</c:v>
                </c:pt>
                <c:pt idx="10030">
                  <c:v>0.21048659000375922</c:v>
                </c:pt>
                <c:pt idx="10031">
                  <c:v>0.21063281201294864</c:v>
                </c:pt>
                <c:pt idx="10032">
                  <c:v>0.21077913560046649</c:v>
                </c:pt>
                <c:pt idx="10033">
                  <c:v>0.21092556083534314</c:v>
                </c:pt>
                <c:pt idx="10034">
                  <c:v>0.21107208779126085</c:v>
                </c:pt>
                <c:pt idx="10035">
                  <c:v>0.21121871653734911</c:v>
                </c:pt>
                <c:pt idx="10036">
                  <c:v>0.21136544714278221</c:v>
                </c:pt>
                <c:pt idx="10037">
                  <c:v>0.21151227968139613</c:v>
                </c:pt>
                <c:pt idx="10038">
                  <c:v>0.2116592142224645</c:v>
                </c:pt>
                <c:pt idx="10039">
                  <c:v>0.21180625083530588</c:v>
                </c:pt>
                <c:pt idx="10040">
                  <c:v>0.21195338959391025</c:v>
                </c:pt>
                <c:pt idx="10041">
                  <c:v>0.21210063056769571</c:v>
                </c:pt>
                <c:pt idx="10042">
                  <c:v>0.21224797382612534</c:v>
                </c:pt>
                <c:pt idx="10043">
                  <c:v>0.21239541944334345</c:v>
                </c:pt>
                <c:pt idx="10044">
                  <c:v>0.21254296748891294</c:v>
                </c:pt>
                <c:pt idx="10045">
                  <c:v>0.21269061803244171</c:v>
                </c:pt>
                <c:pt idx="10046">
                  <c:v>0.21283837114822876</c:v>
                </c:pt>
                <c:pt idx="10047">
                  <c:v>0.21298622690598201</c:v>
                </c:pt>
                <c:pt idx="10048">
                  <c:v>0.21313418537700532</c:v>
                </c:pt>
                <c:pt idx="10049">
                  <c:v>0.21328224663110032</c:v>
                </c:pt>
                <c:pt idx="10050">
                  <c:v>0.21343041074277261</c:v>
                </c:pt>
                <c:pt idx="10051">
                  <c:v>0.21357867778192402</c:v>
                </c:pt>
                <c:pt idx="10052">
                  <c:v>0.21372704781850171</c:v>
                </c:pt>
                <c:pt idx="10053">
                  <c:v>0.21387552092716669</c:v>
                </c:pt>
                <c:pt idx="10054">
                  <c:v>0.21402409717796655</c:v>
                </c:pt>
                <c:pt idx="10055">
                  <c:v>0.21417277664099435</c:v>
                </c:pt>
                <c:pt idx="10056">
                  <c:v>0.21432155939106676</c:v>
                </c:pt>
                <c:pt idx="10057">
                  <c:v>0.21447044549837752</c:v>
                </c:pt>
                <c:pt idx="10058">
                  <c:v>0.21461943503316583</c:v>
                </c:pt>
                <c:pt idx="10059">
                  <c:v>0.21476852807040439</c:v>
                </c:pt>
                <c:pt idx="10060">
                  <c:v>0.21491772468043333</c:v>
                </c:pt>
                <c:pt idx="10061">
                  <c:v>0.21506702493363833</c:v>
                </c:pt>
                <c:pt idx="10062">
                  <c:v>0.21521642890514847</c:v>
                </c:pt>
                <c:pt idx="10063">
                  <c:v>0.21536593666545056</c:v>
                </c:pt>
                <c:pt idx="10064">
                  <c:v>0.21551554828664515</c:v>
                </c:pt>
                <c:pt idx="10065">
                  <c:v>0.21566526383931378</c:v>
                </c:pt>
                <c:pt idx="10066">
                  <c:v>0.21581508339879446</c:v>
                </c:pt>
                <c:pt idx="10067">
                  <c:v>0.21596500703577007</c:v>
                </c:pt>
                <c:pt idx="10068">
                  <c:v>0.21611503482096928</c:v>
                </c:pt>
                <c:pt idx="10069">
                  <c:v>0.21626516682988731</c:v>
                </c:pt>
                <c:pt idx="10070">
                  <c:v>0.21641540313335436</c:v>
                </c:pt>
                <c:pt idx="10071">
                  <c:v>0.21656574380224669</c:v>
                </c:pt>
                <c:pt idx="10072">
                  <c:v>0.21671618891221689</c:v>
                </c:pt>
                <c:pt idx="10073">
                  <c:v>0.21686673853424296</c:v>
                </c:pt>
                <c:pt idx="10074">
                  <c:v>0.21701739273934889</c:v>
                </c:pt>
                <c:pt idx="10075">
                  <c:v>0.21716815160334507</c:v>
                </c:pt>
                <c:pt idx="10076">
                  <c:v>0.21731901519735755</c:v>
                </c:pt>
                <c:pt idx="10077">
                  <c:v>0.21746998359414074</c:v>
                </c:pt>
                <c:pt idx="10078">
                  <c:v>0.2176210568649162</c:v>
                </c:pt>
                <c:pt idx="10079">
                  <c:v>0.2177722350857052</c:v>
                </c:pt>
                <c:pt idx="10080">
                  <c:v>0.21792351832783163</c:v>
                </c:pt>
                <c:pt idx="10081">
                  <c:v>0.21807490666266557</c:v>
                </c:pt>
                <c:pt idx="10082">
                  <c:v>0.21822640016638686</c:v>
                </c:pt>
                <c:pt idx="10083">
                  <c:v>0.21837799891046805</c:v>
                </c:pt>
                <c:pt idx="10084">
                  <c:v>0.21852970296642815</c:v>
                </c:pt>
                <c:pt idx="10085">
                  <c:v>0.21868151241060582</c:v>
                </c:pt>
                <c:pt idx="10086">
                  <c:v>0.21883342731462269</c:v>
                </c:pt>
                <c:pt idx="10087">
                  <c:v>0.21898544775014692</c:v>
                </c:pt>
                <c:pt idx="10088">
                  <c:v>0.21913757379367635</c:v>
                </c:pt>
                <c:pt idx="10089">
                  <c:v>0.21928980551698202</c:v>
                </c:pt>
                <c:pt idx="10090">
                  <c:v>0.21944214299188153</c:v>
                </c:pt>
                <c:pt idx="10091">
                  <c:v>0.21959458629503226</c:v>
                </c:pt>
                <c:pt idx="10092">
                  <c:v>0.21974713549835492</c:v>
                </c:pt>
                <c:pt idx="10093">
                  <c:v>0.2198997906754169</c:v>
                </c:pt>
                <c:pt idx="10094">
                  <c:v>0.22005255189823547</c:v>
                </c:pt>
                <c:pt idx="10095">
                  <c:v>0.22020541924368131</c:v>
                </c:pt>
                <c:pt idx="10096">
                  <c:v>0.22035839278387517</c:v>
                </c:pt>
                <c:pt idx="10097">
                  <c:v>0.22051147259098461</c:v>
                </c:pt>
                <c:pt idx="10098">
                  <c:v>0.22066465874204061</c:v>
                </c:pt>
                <c:pt idx="10099">
                  <c:v>0.22081795130931428</c:v>
                </c:pt>
                <c:pt idx="10100">
                  <c:v>0.22097135036512372</c:v>
                </c:pt>
                <c:pt idx="10101">
                  <c:v>0.22112485598666054</c:v>
                </c:pt>
                <c:pt idx="10102">
                  <c:v>0.22127846824634662</c:v>
                </c:pt>
                <c:pt idx="10103">
                  <c:v>0.22143218721665081</c:v>
                </c:pt>
                <c:pt idx="10104">
                  <c:v>0.22158601297492572</c:v>
                </c:pt>
                <c:pt idx="10105">
                  <c:v>0.22173994559374427</c:v>
                </c:pt>
                <c:pt idx="10106">
                  <c:v>0.2218939851457265</c:v>
                </c:pt>
                <c:pt idx="10107">
                  <c:v>0.22204813170838628</c:v>
                </c:pt>
                <c:pt idx="10108">
                  <c:v>0.22220238535444789</c:v>
                </c:pt>
                <c:pt idx="10109">
                  <c:v>0.22235674615830067</c:v>
                </c:pt>
                <c:pt idx="10110">
                  <c:v>0.22251121419276662</c:v>
                </c:pt>
                <c:pt idx="10111">
                  <c:v>0.22266578953557523</c:v>
                </c:pt>
                <c:pt idx="10112">
                  <c:v>0.2228204722596531</c:v>
                </c:pt>
                <c:pt idx="10113">
                  <c:v>0.22297526243797408</c:v>
                </c:pt>
                <c:pt idx="10114">
                  <c:v>0.22313016014842982</c:v>
                </c:pt>
                <c:pt idx="10115">
                  <c:v>0.22328516546409902</c:v>
                </c:pt>
                <c:pt idx="10116">
                  <c:v>0.22344027845810768</c:v>
                </c:pt>
                <c:pt idx="10117">
                  <c:v>0.22359549920850991</c:v>
                </c:pt>
                <c:pt idx="10118">
                  <c:v>0.22375082778853678</c:v>
                </c:pt>
                <c:pt idx="10119">
                  <c:v>0.22390626427146684</c:v>
                </c:pt>
                <c:pt idx="10120">
                  <c:v>0.22406180873551698</c:v>
                </c:pt>
                <c:pt idx="10121">
                  <c:v>0.22421746125407097</c:v>
                </c:pt>
                <c:pt idx="10122">
                  <c:v>0.22437322190219272</c:v>
                </c:pt>
                <c:pt idx="10123">
                  <c:v>0.22452909075336464</c:v>
                </c:pt>
                <c:pt idx="10124">
                  <c:v>0.22468506788602113</c:v>
                </c:pt>
                <c:pt idx="10125">
                  <c:v>0.22484115337375016</c:v>
                </c:pt>
                <c:pt idx="10126">
                  <c:v>0.22499734729018736</c:v>
                </c:pt>
                <c:pt idx="10127">
                  <c:v>0.22515364971393073</c:v>
                </c:pt>
                <c:pt idx="10128">
                  <c:v>0.22531006071872164</c:v>
                </c:pt>
                <c:pt idx="10129">
                  <c:v>0.22546658037834935</c:v>
                </c:pt>
                <c:pt idx="10130">
                  <c:v>0.22562320877157574</c:v>
                </c:pt>
                <c:pt idx="10131">
                  <c:v>0.22577994597229603</c:v>
                </c:pt>
                <c:pt idx="10132">
                  <c:v>0.22593679205445327</c:v>
                </c:pt>
                <c:pt idx="10133">
                  <c:v>0.22609374709697369</c:v>
                </c:pt>
                <c:pt idx="10134">
                  <c:v>0.22625081117390655</c:v>
                </c:pt>
                <c:pt idx="10135">
                  <c:v>0.22640798435934917</c:v>
                </c:pt>
                <c:pt idx="10136">
                  <c:v>0.22656526673239233</c:v>
                </c:pt>
                <c:pt idx="10137">
                  <c:v>0.22672265836723973</c:v>
                </c:pt>
                <c:pt idx="10138">
                  <c:v>0.22688015933979402</c:v>
                </c:pt>
                <c:pt idx="10139">
                  <c:v>0.22703776972435857</c:v>
                </c:pt>
                <c:pt idx="10140">
                  <c:v>0.22719548960024422</c:v>
                </c:pt>
                <c:pt idx="10141">
                  <c:v>0.22735331904186104</c:v>
                </c:pt>
                <c:pt idx="10142">
                  <c:v>0.22751125812366746</c:v>
                </c:pt>
                <c:pt idx="10143">
                  <c:v>0.22766930692513962</c:v>
                </c:pt>
                <c:pt idx="10144">
                  <c:v>0.22782746552084288</c:v>
                </c:pt>
                <c:pt idx="10145">
                  <c:v>0.22798573398539085</c:v>
                </c:pt>
                <c:pt idx="10146">
                  <c:v>0.2281441123984255</c:v>
                </c:pt>
                <c:pt idx="10147">
                  <c:v>0.22830260083466763</c:v>
                </c:pt>
                <c:pt idx="10148">
                  <c:v>0.22846119936888654</c:v>
                </c:pt>
                <c:pt idx="10149">
                  <c:v>0.22861990808089022</c:v>
                </c:pt>
                <c:pt idx="10150">
                  <c:v>0.22877872704555535</c:v>
                </c:pt>
                <c:pt idx="10151">
                  <c:v>0.22893765633780713</c:v>
                </c:pt>
                <c:pt idx="10152">
                  <c:v>0.22909669603762001</c:v>
                </c:pt>
                <c:pt idx="10153">
                  <c:v>0.22925584622002679</c:v>
                </c:pt>
                <c:pt idx="10154">
                  <c:v>0.22941510696177816</c:v>
                </c:pt>
                <c:pt idx="10155">
                  <c:v>0.22957447833800773</c:v>
                </c:pt>
                <c:pt idx="10156">
                  <c:v>0.22973396042891242</c:v>
                </c:pt>
                <c:pt idx="10157">
                  <c:v>0.22989355330973377</c:v>
                </c:pt>
                <c:pt idx="10158">
                  <c:v>0.23005325705576204</c:v>
                </c:pt>
                <c:pt idx="10159">
                  <c:v>0.23021307174736147</c:v>
                </c:pt>
                <c:pt idx="10160">
                  <c:v>0.23037299745993048</c:v>
                </c:pt>
                <c:pt idx="10161">
                  <c:v>0.23053303426891636</c:v>
                </c:pt>
                <c:pt idx="10162">
                  <c:v>0.23069318225485091</c:v>
                </c:pt>
                <c:pt idx="10163">
                  <c:v>0.23085344149328985</c:v>
                </c:pt>
                <c:pt idx="10164">
                  <c:v>0.23101381205983779</c:v>
                </c:pt>
                <c:pt idx="10165">
                  <c:v>0.23117429403519449</c:v>
                </c:pt>
                <c:pt idx="10166">
                  <c:v>0.23133488749507319</c:v>
                </c:pt>
                <c:pt idx="10167">
                  <c:v>0.23149559251692059</c:v>
                </c:pt>
                <c:pt idx="10168">
                  <c:v>0.2316564091765517</c:v>
                </c:pt>
                <c:pt idx="10169">
                  <c:v>0.23181733755489065</c:v>
                </c:pt>
                <c:pt idx="10170">
                  <c:v>0.23197837772786137</c:v>
                </c:pt>
                <c:pt idx="10171">
                  <c:v>0.2321395297714369</c:v>
                </c:pt>
                <c:pt idx="10172">
                  <c:v>0.23230079376671026</c:v>
                </c:pt>
                <c:pt idx="10173">
                  <c:v>0.23246216978976358</c:v>
                </c:pt>
                <c:pt idx="10174">
                  <c:v>0.23262365791672848</c:v>
                </c:pt>
                <c:pt idx="10175">
                  <c:v>0.232785258228867</c:v>
                </c:pt>
                <c:pt idx="10176">
                  <c:v>0.23294697080241999</c:v>
                </c:pt>
                <c:pt idx="10177">
                  <c:v>0.23310879571367782</c:v>
                </c:pt>
                <c:pt idx="10178">
                  <c:v>0.23327073304407198</c:v>
                </c:pt>
                <c:pt idx="10179">
                  <c:v>0.23343278287000241</c:v>
                </c:pt>
                <c:pt idx="10180">
                  <c:v>0.23359494526791846</c:v>
                </c:pt>
                <c:pt idx="10181">
                  <c:v>0.23375722031942153</c:v>
                </c:pt>
                <c:pt idx="10182">
                  <c:v>0.23391960810107087</c:v>
                </c:pt>
                <c:pt idx="10183">
                  <c:v>0.23408210869117846</c:v>
                </c:pt>
                <c:pt idx="10184">
                  <c:v>0.23424472216640635</c:v>
                </c:pt>
                <c:pt idx="10185">
                  <c:v>0.23440744860858292</c:v>
                </c:pt>
                <c:pt idx="10186">
                  <c:v>0.23457028809448036</c:v>
                </c:pt>
                <c:pt idx="10187">
                  <c:v>0.23473324070092055</c:v>
                </c:pt>
                <c:pt idx="10188">
                  <c:v>0.23489630650990259</c:v>
                </c:pt>
                <c:pt idx="10189">
                  <c:v>0.23505948559835874</c:v>
                </c:pt>
                <c:pt idx="10190">
                  <c:v>0.23522277804327113</c:v>
                </c:pt>
                <c:pt idx="10191">
                  <c:v>0.23538618392680979</c:v>
                </c:pt>
                <c:pt idx="10192">
                  <c:v>0.23554970332606748</c:v>
                </c:pt>
                <c:pt idx="10193">
                  <c:v>0.23571333631818683</c:v>
                </c:pt>
                <c:pt idx="10194">
                  <c:v>0.23587708298550933</c:v>
                </c:pt>
                <c:pt idx="10195">
                  <c:v>0.23604094340528839</c:v>
                </c:pt>
                <c:pt idx="10196">
                  <c:v>0.23620491765482765</c:v>
                </c:pt>
                <c:pt idx="10197">
                  <c:v>0.23636900581664022</c:v>
                </c:pt>
                <c:pt idx="10198">
                  <c:v>0.2365332079681407</c:v>
                </c:pt>
                <c:pt idx="10199">
                  <c:v>0.23669752418851611</c:v>
                </c:pt>
                <c:pt idx="10200">
                  <c:v>0.23686195455528503</c:v>
                </c:pt>
                <c:pt idx="10201">
                  <c:v>0.23702649915119012</c:v>
                </c:pt>
                <c:pt idx="10202">
                  <c:v>0.23719115805386132</c:v>
                </c:pt>
                <c:pt idx="10203">
                  <c:v>0.23735593134097893</c:v>
                </c:pt>
                <c:pt idx="10204">
                  <c:v>0.23752081909545814</c:v>
                </c:pt>
                <c:pt idx="10205">
                  <c:v>0.23768582139509078</c:v>
                </c:pt>
                <c:pt idx="10206">
                  <c:v>0.23785093831771917</c:v>
                </c:pt>
                <c:pt idx="10207">
                  <c:v>0.23801616994643143</c:v>
                </c:pt>
                <c:pt idx="10208">
                  <c:v>0.23818151635918161</c:v>
                </c:pt>
                <c:pt idx="10209">
                  <c:v>0.23834697763397433</c:v>
                </c:pt>
                <c:pt idx="10210">
                  <c:v>0.23851255385407105</c:v>
                </c:pt>
                <c:pt idx="10211">
                  <c:v>0.23867824509758837</c:v>
                </c:pt>
                <c:pt idx="10212">
                  <c:v>0.23884405144443144</c:v>
                </c:pt>
                <c:pt idx="10213">
                  <c:v>0.23900997297282184</c:v>
                </c:pt>
                <c:pt idx="10214">
                  <c:v>0.23917600976625258</c:v>
                </c:pt>
                <c:pt idx="10215">
                  <c:v>0.23934216190305763</c:v>
                </c:pt>
                <c:pt idx="10216">
                  <c:v>0.23950842946162171</c:v>
                </c:pt>
                <c:pt idx="10217">
                  <c:v>0.23967481252561193</c:v>
                </c:pt>
                <c:pt idx="10218">
                  <c:v>0.23984131117352567</c:v>
                </c:pt>
                <c:pt idx="10219">
                  <c:v>0.24000792548391106</c:v>
                </c:pt>
                <c:pt idx="10220">
                  <c:v>0.24017465554060977</c:v>
                </c:pt>
                <c:pt idx="10221">
                  <c:v>0.24034150142228281</c:v>
                </c:pt>
                <c:pt idx="10222">
                  <c:v>0.24050846320764216</c:v>
                </c:pt>
                <c:pt idx="10223">
                  <c:v>0.24067554098070437</c:v>
                </c:pt>
                <c:pt idx="10224">
                  <c:v>0.24084273482029445</c:v>
                </c:pt>
                <c:pt idx="10225">
                  <c:v>0.24101004480528856</c:v>
                </c:pt>
                <c:pt idx="10226">
                  <c:v>0.24117747101987846</c:v>
                </c:pt>
                <c:pt idx="10227">
                  <c:v>0.24134501354305357</c:v>
                </c:pt>
                <c:pt idx="10228">
                  <c:v>0.24151267245561178</c:v>
                </c:pt>
                <c:pt idx="10229">
                  <c:v>0.24168044783664866</c:v>
                </c:pt>
                <c:pt idx="10230">
                  <c:v>0.24184833977059012</c:v>
                </c:pt>
                <c:pt idx="10231">
                  <c:v>0.24201634833664534</c:v>
                </c:pt>
                <c:pt idx="10232">
                  <c:v>0.24218447361407483</c:v>
                </c:pt>
                <c:pt idx="10233">
                  <c:v>0.24235271568748057</c:v>
                </c:pt>
                <c:pt idx="10234">
                  <c:v>0.2425210746362369</c:v>
                </c:pt>
                <c:pt idx="10235">
                  <c:v>0.24268955053976965</c:v>
                </c:pt>
                <c:pt idx="10236">
                  <c:v>0.24285814348285725</c:v>
                </c:pt>
                <c:pt idx="10237">
                  <c:v>0.24302685354503956</c:v>
                </c:pt>
                <c:pt idx="10238">
                  <c:v>0.24319568080590809</c:v>
                </c:pt>
                <c:pt idx="10239">
                  <c:v>0.243364625350418</c:v>
                </c:pt>
                <c:pt idx="10240">
                  <c:v>0.24353368725827509</c:v>
                </c:pt>
                <c:pt idx="10241">
                  <c:v>0.24370286660923685</c:v>
                </c:pt>
                <c:pt idx="10242">
                  <c:v>0.2438721634884356</c:v>
                </c:pt>
                <c:pt idx="10243">
                  <c:v>0.24404157797574341</c:v>
                </c:pt>
                <c:pt idx="10244">
                  <c:v>0.24421111015286087</c:v>
                </c:pt>
                <c:pt idx="10245">
                  <c:v>0.24438076009976736</c:v>
                </c:pt>
                <c:pt idx="10246">
                  <c:v>0.24455052790183204</c:v>
                </c:pt>
                <c:pt idx="10247">
                  <c:v>0.24472041363914909</c:v>
                </c:pt>
                <c:pt idx="10248">
                  <c:v>0.24489041739186465</c:v>
                </c:pt>
                <c:pt idx="10249">
                  <c:v>0.2450605392455259</c:v>
                </c:pt>
                <c:pt idx="10250">
                  <c:v>0.24523077928039411</c:v>
                </c:pt>
                <c:pt idx="10251">
                  <c:v>0.24540113757678247</c:v>
                </c:pt>
                <c:pt idx="10252">
                  <c:v>0.24557161422041668</c:v>
                </c:pt>
                <c:pt idx="10253">
                  <c:v>0.2457422092917253</c:v>
                </c:pt>
                <c:pt idx="10254">
                  <c:v>0.2459129228711891</c:v>
                </c:pt>
                <c:pt idx="10255">
                  <c:v>0.2460837550447125</c:v>
                </c:pt>
                <c:pt idx="10256">
                  <c:v>0.24625470589289183</c:v>
                </c:pt>
                <c:pt idx="10257">
                  <c:v>0.24642577549816866</c:v>
                </c:pt>
                <c:pt idx="10258">
                  <c:v>0.24659696394124764</c:v>
                </c:pt>
                <c:pt idx="10259">
                  <c:v>0.24676827130827209</c:v>
                </c:pt>
                <c:pt idx="10260">
                  <c:v>0.2469396976800626</c:v>
                </c:pt>
                <c:pt idx="10261">
                  <c:v>0.24711124313749205</c:v>
                </c:pt>
                <c:pt idx="10262">
                  <c:v>0.24728290776688347</c:v>
                </c:pt>
                <c:pt idx="10263">
                  <c:v>0.24745469164922596</c:v>
                </c:pt>
                <c:pt idx="10264">
                  <c:v>0.2476265948655611</c:v>
                </c:pt>
                <c:pt idx="10265">
                  <c:v>0.24779861750239196</c:v>
                </c:pt>
                <c:pt idx="10266">
                  <c:v>0.24797075964087648</c:v>
                </c:pt>
                <c:pt idx="10267">
                  <c:v>0.2481430213622253</c:v>
                </c:pt>
                <c:pt idx="10268">
                  <c:v>0.24831540275312183</c:v>
                </c:pt>
                <c:pt idx="10269">
                  <c:v>0.24848790389489336</c:v>
                </c:pt>
                <c:pt idx="10270">
                  <c:v>0.24866052486891985</c:v>
                </c:pt>
                <c:pt idx="10271">
                  <c:v>0.24883326576206549</c:v>
                </c:pt>
                <c:pt idx="10272">
                  <c:v>0.24900612665582716</c:v>
                </c:pt>
                <c:pt idx="10273">
                  <c:v>0.24917910763356757</c:v>
                </c:pt>
                <c:pt idx="10274">
                  <c:v>0.24935220877689301</c:v>
                </c:pt>
                <c:pt idx="10275">
                  <c:v>0.2495254301729094</c:v>
                </c:pt>
                <c:pt idx="10276">
                  <c:v>0.24969877190334025</c:v>
                </c:pt>
                <c:pt idx="10277">
                  <c:v>0.24987223404996209</c:v>
                </c:pt>
                <c:pt idx="10278">
                  <c:v>0.25004581670006243</c:v>
                </c:pt>
                <c:pt idx="10279">
                  <c:v>0.25021951993553526</c:v>
                </c:pt>
                <c:pt idx="10280">
                  <c:v>0.25039334383832762</c:v>
                </c:pt>
                <c:pt idx="10281">
                  <c:v>0.25056728849590915</c:v>
                </c:pt>
                <c:pt idx="10282">
                  <c:v>0.25074135399034453</c:v>
                </c:pt>
                <c:pt idx="10283">
                  <c:v>0.25091554040375175</c:v>
                </c:pt>
                <c:pt idx="10284">
                  <c:v>0.2510898478237828</c:v>
                </c:pt>
                <c:pt idx="10285">
                  <c:v>0.25126427633267356</c:v>
                </c:pt>
                <c:pt idx="10286">
                  <c:v>0.25143882601271333</c:v>
                </c:pt>
                <c:pt idx="10287">
                  <c:v>0.25161349695173679</c:v>
                </c:pt>
                <c:pt idx="10288">
                  <c:v>0.25178828923215146</c:v>
                </c:pt>
                <c:pt idx="10289">
                  <c:v>0.25196320293825142</c:v>
                </c:pt>
                <c:pt idx="10290">
                  <c:v>0.25213823815255476</c:v>
                </c:pt>
                <c:pt idx="10291">
                  <c:v>0.25231339496314059</c:v>
                </c:pt>
                <c:pt idx="10292">
                  <c:v>0.25248867345264558</c:v>
                </c:pt>
                <c:pt idx="10293">
                  <c:v>0.25266407370375993</c:v>
                </c:pt>
                <c:pt idx="10294">
                  <c:v>0.25283959580474646</c:v>
                </c:pt>
                <c:pt idx="10295">
                  <c:v>0.25301523983841417</c:v>
                </c:pt>
                <c:pt idx="10296">
                  <c:v>0.25319100588762561</c:v>
                </c:pt>
                <c:pt idx="10297">
                  <c:v>0.25336689404082779</c:v>
                </c:pt>
                <c:pt idx="10298">
                  <c:v>0.2535429043810023</c:v>
                </c:pt>
                <c:pt idx="10299">
                  <c:v>0.25371903699118464</c:v>
                </c:pt>
                <c:pt idx="10300">
                  <c:v>0.25389529196000615</c:v>
                </c:pt>
                <c:pt idx="10301">
                  <c:v>0.25407166937062159</c:v>
                </c:pt>
                <c:pt idx="10302">
                  <c:v>0.25424816930808941</c:v>
                </c:pt>
                <c:pt idx="10303">
                  <c:v>0.25442479185567618</c:v>
                </c:pt>
                <c:pt idx="10304">
                  <c:v>0.25460153710225969</c:v>
                </c:pt>
                <c:pt idx="10305">
                  <c:v>0.25477840513122602</c:v>
                </c:pt>
                <c:pt idx="10306">
                  <c:v>0.2549553960260153</c:v>
                </c:pt>
                <c:pt idx="10307">
                  <c:v>0.25513250987569069</c:v>
                </c:pt>
                <c:pt idx="10308">
                  <c:v>0.25530974676381213</c:v>
                </c:pt>
                <c:pt idx="10309">
                  <c:v>0.25548710677399383</c:v>
                </c:pt>
                <c:pt idx="10310">
                  <c:v>0.25566458999548464</c:v>
                </c:pt>
                <c:pt idx="10311">
                  <c:v>0.25584219651201884</c:v>
                </c:pt>
                <c:pt idx="10312">
                  <c:v>0.25601992640738497</c:v>
                </c:pt>
                <c:pt idx="10313">
                  <c:v>0.25619777977101799</c:v>
                </c:pt>
                <c:pt idx="10314">
                  <c:v>0.25637575668682683</c:v>
                </c:pt>
                <c:pt idx="10315">
                  <c:v>0.25655385723877472</c:v>
                </c:pt>
                <c:pt idx="10316">
                  <c:v>0.25673208151648325</c:v>
                </c:pt>
                <c:pt idx="10317">
                  <c:v>0.25691042960403626</c:v>
                </c:pt>
                <c:pt idx="10318">
                  <c:v>0.25708890158744269</c:v>
                </c:pt>
                <c:pt idx="10319">
                  <c:v>0.25726749755089928</c:v>
                </c:pt>
                <c:pt idx="10320">
                  <c:v>0.25744621758427694</c:v>
                </c:pt>
                <c:pt idx="10321">
                  <c:v>0.25762506177189348</c:v>
                </c:pt>
                <c:pt idx="10322">
                  <c:v>0.2578040301981212</c:v>
                </c:pt>
                <c:pt idx="10323">
                  <c:v>0.25798312295301845</c:v>
                </c:pt>
                <c:pt idx="10324">
                  <c:v>0.2581623401210788</c:v>
                </c:pt>
                <c:pt idx="10325">
                  <c:v>0.25834168178685063</c:v>
                </c:pt>
                <c:pt idx="10326">
                  <c:v>0.25852114804058002</c:v>
                </c:pt>
                <c:pt idx="10327">
                  <c:v>0.25870073896693674</c:v>
                </c:pt>
                <c:pt idx="10328">
                  <c:v>0.25888045465064558</c:v>
                </c:pt>
                <c:pt idx="10329">
                  <c:v>0.2590602951821408</c:v>
                </c:pt>
                <c:pt idx="10330">
                  <c:v>0.25924026064626876</c:v>
                </c:pt>
                <c:pt idx="10331">
                  <c:v>0.25942035112793083</c:v>
                </c:pt>
                <c:pt idx="10332">
                  <c:v>0.25960056671775</c:v>
                </c:pt>
                <c:pt idx="10333">
                  <c:v>0.25978090750074956</c:v>
                </c:pt>
                <c:pt idx="10334">
                  <c:v>0.25996137356389942</c:v>
                </c:pt>
                <c:pt idx="10335">
                  <c:v>0.26014196499233705</c:v>
                </c:pt>
                <c:pt idx="10336">
                  <c:v>0.26032268187693758</c:v>
                </c:pt>
                <c:pt idx="10337">
                  <c:v>0.26050352430296075</c:v>
                </c:pt>
                <c:pt idx="10338">
                  <c:v>0.26068449235572172</c:v>
                </c:pt>
                <c:pt idx="10339">
                  <c:v>0.26086558612628497</c:v>
                </c:pt>
                <c:pt idx="10340">
                  <c:v>0.26104680570008815</c:v>
                </c:pt>
                <c:pt idx="10341">
                  <c:v>0.26122815116262421</c:v>
                </c:pt>
                <c:pt idx="10342">
                  <c:v>0.26140962260514777</c:v>
                </c:pt>
                <c:pt idx="10343">
                  <c:v>0.26159122011327451</c:v>
                </c:pt>
                <c:pt idx="10344">
                  <c:v>0.26177294377267574</c:v>
                </c:pt>
                <c:pt idx="10345">
                  <c:v>0.26195479367479629</c:v>
                </c:pt>
                <c:pt idx="10346">
                  <c:v>0.2621367699054305</c:v>
                </c:pt>
                <c:pt idx="10347">
                  <c:v>0.26231887255233693</c:v>
                </c:pt>
                <c:pt idx="10348">
                  <c:v>0.26250110170142527</c:v>
                </c:pt>
                <c:pt idx="10349">
                  <c:v>0.26268345744439464</c:v>
                </c:pt>
                <c:pt idx="10350">
                  <c:v>0.26286593986727802</c:v>
                </c:pt>
                <c:pt idx="10351">
                  <c:v>0.2630485490561642</c:v>
                </c:pt>
                <c:pt idx="10352">
                  <c:v>0.26323128510294358</c:v>
                </c:pt>
                <c:pt idx="10353">
                  <c:v>0.26341414809382857</c:v>
                </c:pt>
                <c:pt idx="10354">
                  <c:v>0.26359713811508745</c:v>
                </c:pt>
                <c:pt idx="10355">
                  <c:v>0.26378025525880233</c:v>
                </c:pt>
                <c:pt idx="10356">
                  <c:v>0.26396349961136539</c:v>
                </c:pt>
                <c:pt idx="10357">
                  <c:v>0.26414687125922487</c:v>
                </c:pt>
                <c:pt idx="10358">
                  <c:v>0.26433037029465478</c:v>
                </c:pt>
                <c:pt idx="10359">
                  <c:v>0.26451399680422755</c:v>
                </c:pt>
                <c:pt idx="10360">
                  <c:v>0.26469775087457176</c:v>
                </c:pt>
                <c:pt idx="10361">
                  <c:v>0.26488163259815384</c:v>
                </c:pt>
                <c:pt idx="10362">
                  <c:v>0.26506564206172673</c:v>
                </c:pt>
                <c:pt idx="10363">
                  <c:v>0.26524977935402955</c:v>
                </c:pt>
                <c:pt idx="10364">
                  <c:v>0.26543404456193187</c:v>
                </c:pt>
                <c:pt idx="10365">
                  <c:v>0.2656184377781573</c:v>
                </c:pt>
                <c:pt idx="10366">
                  <c:v>0.2658029590897002</c:v>
                </c:pt>
                <c:pt idx="10367">
                  <c:v>0.26598760858361115</c:v>
                </c:pt>
                <c:pt idx="10368">
                  <c:v>0.26617238635280721</c:v>
                </c:pt>
                <c:pt idx="10369">
                  <c:v>0.26635729248446416</c:v>
                </c:pt>
                <c:pt idx="10370">
                  <c:v>0.2665423270658141</c:v>
                </c:pt>
                <c:pt idx="10371">
                  <c:v>0.266727490189968</c:v>
                </c:pt>
                <c:pt idx="10372">
                  <c:v>0.26691278194428325</c:v>
                </c:pt>
                <c:pt idx="10373">
                  <c:v>0.26709820241617399</c:v>
                </c:pt>
                <c:pt idx="10374">
                  <c:v>0.2672837516989453</c:v>
                </c:pt>
                <c:pt idx="10375">
                  <c:v>0.26746942988013683</c:v>
                </c:pt>
                <c:pt idx="10376">
                  <c:v>0.26765523704734506</c:v>
                </c:pt>
                <c:pt idx="10377">
                  <c:v>0.26784117329406953</c:v>
                </c:pt>
                <c:pt idx="10378">
                  <c:v>0.26802723870803258</c:v>
                </c:pt>
                <c:pt idx="10379">
                  <c:v>0.26821343337896475</c:v>
                </c:pt>
                <c:pt idx="10380">
                  <c:v>0.26839975739470612</c:v>
                </c:pt>
                <c:pt idx="10381">
                  <c:v>0.26858621084901652</c:v>
                </c:pt>
                <c:pt idx="10382">
                  <c:v>0.26877279382986208</c:v>
                </c:pt>
                <c:pt idx="10383">
                  <c:v>0.26895950642526611</c:v>
                </c:pt>
                <c:pt idx="10384">
                  <c:v>0.26914634872918386</c:v>
                </c:pt>
                <c:pt idx="10385">
                  <c:v>0.26933332082976508</c:v>
                </c:pt>
                <c:pt idx="10386">
                  <c:v>0.2695204228152166</c:v>
                </c:pt>
                <c:pt idx="10387">
                  <c:v>0.26970765477968961</c:v>
                </c:pt>
                <c:pt idx="10388">
                  <c:v>0.26989501681151762</c:v>
                </c:pt>
                <c:pt idx="10389">
                  <c:v>0.27008250899909148</c:v>
                </c:pt>
                <c:pt idx="10390">
                  <c:v>0.27027013143675871</c:v>
                </c:pt>
                <c:pt idx="10391">
                  <c:v>0.27045788421303707</c:v>
                </c:pt>
                <c:pt idx="10392">
                  <c:v>0.27064576741847096</c:v>
                </c:pt>
                <c:pt idx="10393">
                  <c:v>0.27083378114169704</c:v>
                </c:pt>
                <c:pt idx="10394">
                  <c:v>0.27102192547732523</c:v>
                </c:pt>
                <c:pt idx="10395">
                  <c:v>0.27121020051411965</c:v>
                </c:pt>
                <c:pt idx="10396">
                  <c:v>0.27139860634090174</c:v>
                </c:pt>
                <c:pt idx="10397">
                  <c:v>0.27158714305247877</c:v>
                </c:pt>
                <c:pt idx="10398">
                  <c:v>0.27177581073779994</c:v>
                </c:pt>
                <c:pt idx="10399">
                  <c:v>0.27196460948587192</c:v>
                </c:pt>
                <c:pt idx="10400">
                  <c:v>0.27215353939169984</c:v>
                </c:pt>
                <c:pt idx="10401">
                  <c:v>0.27234260054441817</c:v>
                </c:pt>
                <c:pt idx="10402">
                  <c:v>0.27253179303321945</c:v>
                </c:pt>
                <c:pt idx="10403">
                  <c:v>0.2727211169533067</c:v>
                </c:pt>
                <c:pt idx="10404">
                  <c:v>0.27291057239400052</c:v>
                </c:pt>
                <c:pt idx="10405">
                  <c:v>0.27310015944467925</c:v>
                </c:pt>
                <c:pt idx="10406">
                  <c:v>0.27328987820074463</c:v>
                </c:pt>
                <c:pt idx="10407">
                  <c:v>0.2734797287517034</c:v>
                </c:pt>
                <c:pt idx="10408">
                  <c:v>0.2736697111891116</c:v>
                </c:pt>
                <c:pt idx="10409">
                  <c:v>0.27385982560259625</c:v>
                </c:pt>
                <c:pt idx="10410">
                  <c:v>0.27405007208782439</c:v>
                </c:pt>
                <c:pt idx="10411">
                  <c:v>0.27424045073455183</c:v>
                </c:pt>
                <c:pt idx="10412">
                  <c:v>0.27443096163259251</c:v>
                </c:pt>
                <c:pt idx="10413">
                  <c:v>0.27462160487781295</c:v>
                </c:pt>
                <c:pt idx="10414">
                  <c:v>0.27481238056015617</c:v>
                </c:pt>
                <c:pt idx="10415">
                  <c:v>0.27500328876962338</c:v>
                </c:pt>
                <c:pt idx="10416">
                  <c:v>0.27519432960228102</c:v>
                </c:pt>
                <c:pt idx="10417">
                  <c:v>0.27538550314825971</c:v>
                </c:pt>
                <c:pt idx="10418">
                  <c:v>0.27557680949774843</c:v>
                </c:pt>
                <c:pt idx="10419">
                  <c:v>0.27576824874701389</c:v>
                </c:pt>
                <c:pt idx="10420">
                  <c:v>0.27595982098637473</c:v>
                </c:pt>
                <c:pt idx="10421">
                  <c:v>0.27615152630620787</c:v>
                </c:pt>
                <c:pt idx="10422">
                  <c:v>0.276343364802981</c:v>
                </c:pt>
                <c:pt idx="10423">
                  <c:v>0.27653533656720092</c:v>
                </c:pt>
                <c:pt idx="10424">
                  <c:v>0.27672744169144664</c:v>
                </c:pt>
                <c:pt idx="10425">
                  <c:v>0.27691968026634661</c:v>
                </c:pt>
                <c:pt idx="10426">
                  <c:v>0.27711205238863673</c:v>
                </c:pt>
                <c:pt idx="10427">
                  <c:v>0.27730455814907568</c:v>
                </c:pt>
                <c:pt idx="10428">
                  <c:v>0.27749719763848085</c:v>
                </c:pt>
                <c:pt idx="10429">
                  <c:v>0.27768997095378994</c:v>
                </c:pt>
                <c:pt idx="10430">
                  <c:v>0.27788287818595087</c:v>
                </c:pt>
                <c:pt idx="10431">
                  <c:v>0.27807591942597049</c:v>
                </c:pt>
                <c:pt idx="10432">
                  <c:v>0.2782690947709886</c:v>
                </c:pt>
                <c:pt idx="10433">
                  <c:v>0.27846240431214281</c:v>
                </c:pt>
                <c:pt idx="10434">
                  <c:v>0.27865584814062971</c:v>
                </c:pt>
                <c:pt idx="10435">
                  <c:v>0.27884942635379178</c:v>
                </c:pt>
                <c:pt idx="10436">
                  <c:v>0.27904313904295663</c:v>
                </c:pt>
                <c:pt idx="10437">
                  <c:v>0.27923698630154287</c:v>
                </c:pt>
                <c:pt idx="10438">
                  <c:v>0.27943096822100072</c:v>
                </c:pt>
                <c:pt idx="10439">
                  <c:v>0.27962508489894344</c:v>
                </c:pt>
                <c:pt idx="10440">
                  <c:v>0.27981933642695267</c:v>
                </c:pt>
                <c:pt idx="10441">
                  <c:v>0.28001372289666954</c:v>
                </c:pt>
                <c:pt idx="10442">
                  <c:v>0.28020824440591069</c:v>
                </c:pt>
                <c:pt idx="10443">
                  <c:v>0.28040290104644894</c:v>
                </c:pt>
                <c:pt idx="10444">
                  <c:v>0.28059769291011627</c:v>
                </c:pt>
                <c:pt idx="10445">
                  <c:v>0.28079262009493361</c:v>
                </c:pt>
                <c:pt idx="10446">
                  <c:v>0.280987682692865</c:v>
                </c:pt>
                <c:pt idx="10447">
                  <c:v>0.28118288079593401</c:v>
                </c:pt>
                <c:pt idx="10448">
                  <c:v>0.28137821450236594</c:v>
                </c:pt>
                <c:pt idx="10449">
                  <c:v>0.28157368390431664</c:v>
                </c:pt>
                <c:pt idx="10450">
                  <c:v>0.28176928909400162</c:v>
                </c:pt>
                <c:pt idx="10451">
                  <c:v>0.28196503016985097</c:v>
                </c:pt>
                <c:pt idx="10452">
                  <c:v>0.28216090722421278</c:v>
                </c:pt>
                <c:pt idx="10453">
                  <c:v>0.2823569203515493</c:v>
                </c:pt>
                <c:pt idx="10454">
                  <c:v>0.28255306964433263</c:v>
                </c:pt>
                <c:pt idx="10455">
                  <c:v>0.28274935520126671</c:v>
                </c:pt>
                <c:pt idx="10456">
                  <c:v>0.28294577711495633</c:v>
                </c:pt>
                <c:pt idx="10457">
                  <c:v>0.2831423354780665</c:v>
                </c:pt>
                <c:pt idx="10458">
                  <c:v>0.28333903038950697</c:v>
                </c:pt>
                <c:pt idx="10459">
                  <c:v>0.2835358619420757</c:v>
                </c:pt>
                <c:pt idx="10460">
                  <c:v>0.28373283022863094</c:v>
                </c:pt>
                <c:pt idx="10461">
                  <c:v>0.28392993534828864</c:v>
                </c:pt>
                <c:pt idx="10462">
                  <c:v>0.28412717739404036</c:v>
                </c:pt>
                <c:pt idx="10463">
                  <c:v>0.284324556458938</c:v>
                </c:pt>
                <c:pt idx="10464">
                  <c:v>0.28452207264230428</c:v>
                </c:pt>
                <c:pt idx="10465">
                  <c:v>0.28471972603732459</c:v>
                </c:pt>
                <c:pt idx="10466">
                  <c:v>0.28491751673724497</c:v>
                </c:pt>
                <c:pt idx="10467">
                  <c:v>0.28511544484159518</c:v>
                </c:pt>
                <c:pt idx="10468">
                  <c:v>0.28531351044375508</c:v>
                </c:pt>
                <c:pt idx="10469">
                  <c:v>0.28551171363924238</c:v>
                </c:pt>
                <c:pt idx="10470">
                  <c:v>0.28571005452156245</c:v>
                </c:pt>
                <c:pt idx="10471">
                  <c:v>0.2859085331905219</c:v>
                </c:pt>
                <c:pt idx="10472">
                  <c:v>0.28610714973976037</c:v>
                </c:pt>
                <c:pt idx="10473">
                  <c:v>0.28630590426297819</c:v>
                </c:pt>
                <c:pt idx="10474">
                  <c:v>0.28650479686019009</c:v>
                </c:pt>
                <c:pt idx="10475">
                  <c:v>0.28670382762523106</c:v>
                </c:pt>
                <c:pt idx="10476">
                  <c:v>0.2869029966519967</c:v>
                </c:pt>
                <c:pt idx="10477">
                  <c:v>0.28710230404071052</c:v>
                </c:pt>
                <c:pt idx="10478">
                  <c:v>0.28730174988540302</c:v>
                </c:pt>
                <c:pt idx="10479">
                  <c:v>0.28750133428016578</c:v>
                </c:pt>
                <c:pt idx="10480">
                  <c:v>0.28770105732543122</c:v>
                </c:pt>
                <c:pt idx="10481">
                  <c:v>0.28790091911542598</c:v>
                </c:pt>
                <c:pt idx="10482">
                  <c:v>0.28810091974653407</c:v>
                </c:pt>
                <c:pt idx="10483">
                  <c:v>0.28830105931310873</c:v>
                </c:pt>
                <c:pt idx="10484">
                  <c:v>0.28850133791586174</c:v>
                </c:pt>
                <c:pt idx="10485">
                  <c:v>0.28870175564928197</c:v>
                </c:pt>
                <c:pt idx="10486">
                  <c:v>0.28890231260791932</c:v>
                </c:pt>
                <c:pt idx="10487">
                  <c:v>0.28910300889269569</c:v>
                </c:pt>
                <c:pt idx="10488">
                  <c:v>0.28930384459829689</c:v>
                </c:pt>
                <c:pt idx="10489">
                  <c:v>0.28950481981947018</c:v>
                </c:pt>
                <c:pt idx="10490">
                  <c:v>0.28970593465734784</c:v>
                </c:pt>
                <c:pt idx="10491">
                  <c:v>0.28990718920681319</c:v>
                </c:pt>
                <c:pt idx="10492">
                  <c:v>0.290108583562811</c:v>
                </c:pt>
                <c:pt idx="10493">
                  <c:v>0.29031011782668448</c:v>
                </c:pt>
                <c:pt idx="10494">
                  <c:v>0.29051179209351485</c:v>
                </c:pt>
                <c:pt idx="10495">
                  <c:v>0.29071360645844496</c:v>
                </c:pt>
                <c:pt idx="10496">
                  <c:v>0.29091556102302935</c:v>
                </c:pt>
                <c:pt idx="10497">
                  <c:v>0.29111765588254745</c:v>
                </c:pt>
                <c:pt idx="10498">
                  <c:v>0.29131989113446022</c:v>
                </c:pt>
                <c:pt idx="10499">
                  <c:v>0.29152226687417504</c:v>
                </c:pt>
                <c:pt idx="10500">
                  <c:v>0.29172478320352901</c:v>
                </c:pt>
                <c:pt idx="10501">
                  <c:v>0.29192744021806666</c:v>
                </c:pt>
                <c:pt idx="10502">
                  <c:v>0.29213023801339438</c:v>
                </c:pt>
                <c:pt idx="10503">
                  <c:v>0.29233317669156172</c:v>
                </c:pt>
                <c:pt idx="10504">
                  <c:v>0.29253625634831232</c:v>
                </c:pt>
                <c:pt idx="10505">
                  <c:v>0.29273947707945208</c:v>
                </c:pt>
                <c:pt idx="10506">
                  <c:v>0.29294283898724321</c:v>
                </c:pt>
                <c:pt idx="10507">
                  <c:v>0.29314634216762925</c:v>
                </c:pt>
                <c:pt idx="10508">
                  <c:v>0.29334998671661572</c:v>
                </c:pt>
                <c:pt idx="10509">
                  <c:v>0.29355377273667821</c:v>
                </c:pt>
                <c:pt idx="10510">
                  <c:v>0.29375770032396031</c:v>
                </c:pt>
                <c:pt idx="10511">
                  <c:v>0.29396176957466774</c:v>
                </c:pt>
                <c:pt idx="10512">
                  <c:v>0.29416598059148985</c:v>
                </c:pt>
                <c:pt idx="10513">
                  <c:v>0.29437033347077068</c:v>
                </c:pt>
                <c:pt idx="10514">
                  <c:v>0.29457482831105997</c:v>
                </c:pt>
                <c:pt idx="10515">
                  <c:v>0.29477946520883125</c:v>
                </c:pt>
                <c:pt idx="10516">
                  <c:v>0.29498424426705938</c:v>
                </c:pt>
                <c:pt idx="10517">
                  <c:v>0.29518916558235642</c:v>
                </c:pt>
                <c:pt idx="10518">
                  <c:v>0.29539422925139697</c:v>
                </c:pt>
                <c:pt idx="10519">
                  <c:v>0.29559943537737077</c:v>
                </c:pt>
                <c:pt idx="10520">
                  <c:v>0.29580478405709126</c:v>
                </c:pt>
                <c:pt idx="10521">
                  <c:v>0.29601027538743474</c:v>
                </c:pt>
                <c:pt idx="10522">
                  <c:v>0.29621590947180604</c:v>
                </c:pt>
                <c:pt idx="10523">
                  <c:v>0.29642168640722066</c:v>
                </c:pt>
                <c:pt idx="10524">
                  <c:v>0.2966276062907568</c:v>
                </c:pt>
                <c:pt idx="10525">
                  <c:v>0.2968336692260351</c:v>
                </c:pt>
                <c:pt idx="10526">
                  <c:v>0.29703987531027315</c:v>
                </c:pt>
                <c:pt idx="10527">
                  <c:v>0.29724622464291456</c:v>
                </c:pt>
                <c:pt idx="10528">
                  <c:v>0.29745271732130774</c:v>
                </c:pt>
                <c:pt idx="10529">
                  <c:v>0.29765935344936129</c:v>
                </c:pt>
                <c:pt idx="10530">
                  <c:v>0.29786613312456345</c:v>
                </c:pt>
                <c:pt idx="10531">
                  <c:v>0.29807305644446563</c:v>
                </c:pt>
                <c:pt idx="10532">
                  <c:v>0.29828012351319322</c:v>
                </c:pt>
                <c:pt idx="10533">
                  <c:v>0.29848733442843772</c:v>
                </c:pt>
                <c:pt idx="10534">
                  <c:v>0.2986946892879539</c:v>
                </c:pt>
                <c:pt idx="10535">
                  <c:v>0.29890218819608444</c:v>
                </c:pt>
                <c:pt idx="10536">
                  <c:v>0.29910983125072449</c:v>
                </c:pt>
                <c:pt idx="10537">
                  <c:v>0.29931761854983274</c:v>
                </c:pt>
                <c:pt idx="10538">
                  <c:v>0.29952555019796945</c:v>
                </c:pt>
                <c:pt idx="10539">
                  <c:v>0.29973362629323391</c:v>
                </c:pt>
                <c:pt idx="10540">
                  <c:v>0.29994184693378917</c:v>
                </c:pt>
                <c:pt idx="10541">
                  <c:v>0.30015021222441346</c:v>
                </c:pt>
                <c:pt idx="10542">
                  <c:v>0.3003587222634107</c:v>
                </c:pt>
                <c:pt idx="10543">
                  <c:v>0.30056737715133558</c:v>
                </c:pt>
                <c:pt idx="10544">
                  <c:v>0.30077617698662412</c:v>
                </c:pt>
                <c:pt idx="10545">
                  <c:v>0.30098512187434601</c:v>
                </c:pt>
                <c:pt idx="10546">
                  <c:v>0.30119421191307871</c:v>
                </c:pt>
                <c:pt idx="10547">
                  <c:v>0.30140344720146345</c:v>
                </c:pt>
                <c:pt idx="10548">
                  <c:v>0.30161282784478916</c:v>
                </c:pt>
                <c:pt idx="10549">
                  <c:v>0.30182235394183876</c:v>
                </c:pt>
                <c:pt idx="10550">
                  <c:v>0.30203202559145931</c:v>
                </c:pt>
                <c:pt idx="10551">
                  <c:v>0.30224184289915929</c:v>
                </c:pt>
                <c:pt idx="10552">
                  <c:v>0.30245180596392768</c:v>
                </c:pt>
                <c:pt idx="10553">
                  <c:v>0.30266191488481758</c:v>
                </c:pt>
                <c:pt idx="10554">
                  <c:v>0.3028721697675576</c:v>
                </c:pt>
                <c:pt idx="10555">
                  <c:v>0.30308257071134304</c:v>
                </c:pt>
                <c:pt idx="10556">
                  <c:v>0.30329311781543378</c:v>
                </c:pt>
                <c:pt idx="10557">
                  <c:v>0.30350381118577868</c:v>
                </c:pt>
                <c:pt idx="10558">
                  <c:v>0.30371465092178007</c:v>
                </c:pt>
                <c:pt idx="10559">
                  <c:v>0.30392563712511617</c:v>
                </c:pt>
                <c:pt idx="10560">
                  <c:v>0.30413676989532273</c:v>
                </c:pt>
                <c:pt idx="10561">
                  <c:v>0.30434804933864346</c:v>
                </c:pt>
                <c:pt idx="10562">
                  <c:v>0.30455947555475721</c:v>
                </c:pt>
                <c:pt idx="10563">
                  <c:v>0.30477104864340743</c:v>
                </c:pt>
                <c:pt idx="10564">
                  <c:v>0.30498276871105928</c:v>
                </c:pt>
                <c:pt idx="10565">
                  <c:v>0.30519463585759954</c:v>
                </c:pt>
                <c:pt idx="10566">
                  <c:v>0.30540665018297969</c:v>
                </c:pt>
                <c:pt idx="10567">
                  <c:v>0.30561881179388689</c:v>
                </c:pt>
                <c:pt idx="10568">
                  <c:v>0.3058311207904163</c:v>
                </c:pt>
                <c:pt idx="10569">
                  <c:v>0.30604357727272768</c:v>
                </c:pt>
                <c:pt idx="10570">
                  <c:v>0.30625618134773097</c:v>
                </c:pt>
                <c:pt idx="10571">
                  <c:v>0.30646893311572981</c:v>
                </c:pt>
                <c:pt idx="10572">
                  <c:v>0.30668183267932442</c:v>
                </c:pt>
                <c:pt idx="10573">
                  <c:v>0.30689488013895339</c:v>
                </c:pt>
                <c:pt idx="10574">
                  <c:v>0.30710807560182379</c:v>
                </c:pt>
                <c:pt idx="10575">
                  <c:v>0.30732141916851846</c:v>
                </c:pt>
                <c:pt idx="10576">
                  <c:v>0.30753491093968532</c:v>
                </c:pt>
                <c:pt idx="10577">
                  <c:v>0.30774855102275517</c:v>
                </c:pt>
                <c:pt idx="10578">
                  <c:v>0.30796233951852053</c:v>
                </c:pt>
                <c:pt idx="10579">
                  <c:v>0.3081762765278393</c:v>
                </c:pt>
                <c:pt idx="10580">
                  <c:v>0.30839036215836624</c:v>
                </c:pt>
                <c:pt idx="10581">
                  <c:v>0.30860459651110406</c:v>
                </c:pt>
                <c:pt idx="10582">
                  <c:v>0.30881897968712108</c:v>
                </c:pt>
                <c:pt idx="10583">
                  <c:v>0.3090335117942965</c:v>
                </c:pt>
                <c:pt idx="10584">
                  <c:v>0.30924819293384381</c:v>
                </c:pt>
                <c:pt idx="10585">
                  <c:v>0.30946302320704189</c:v>
                </c:pt>
                <c:pt idx="10586">
                  <c:v>0.30967800272199514</c:v>
                </c:pt>
                <c:pt idx="10587">
                  <c:v>0.30989313158012799</c:v>
                </c:pt>
                <c:pt idx="10588">
                  <c:v>0.31010840988518695</c:v>
                </c:pt>
                <c:pt idx="10589">
                  <c:v>0.31032383773873279</c:v>
                </c:pt>
                <c:pt idx="10590">
                  <c:v>0.31053941524917045</c:v>
                </c:pt>
                <c:pt idx="10591">
                  <c:v>0.31075514251820663</c:v>
                </c:pt>
                <c:pt idx="10592">
                  <c:v>0.31097101964761376</c:v>
                </c:pt>
                <c:pt idx="10593">
                  <c:v>0.31118704674602299</c:v>
                </c:pt>
                <c:pt idx="10594">
                  <c:v>0.31140322391535291</c:v>
                </c:pt>
                <c:pt idx="10595">
                  <c:v>0.31161955125758845</c:v>
                </c:pt>
                <c:pt idx="10596">
                  <c:v>0.31183602888158707</c:v>
                </c:pt>
                <c:pt idx="10597">
                  <c:v>0.31205265688948014</c:v>
                </c:pt>
                <c:pt idx="10598">
                  <c:v>0.31226943538346508</c:v>
                </c:pt>
                <c:pt idx="10599">
                  <c:v>0.31248636447262657</c:v>
                </c:pt>
                <c:pt idx="10600">
                  <c:v>0.31270344425930879</c:v>
                </c:pt>
                <c:pt idx="10601">
                  <c:v>0.3129206748459224</c:v>
                </c:pt>
                <c:pt idx="10602">
                  <c:v>0.31313805634177955</c:v>
                </c:pt>
                <c:pt idx="10603">
                  <c:v>0.31335558884943787</c:v>
                </c:pt>
                <c:pt idx="10604">
                  <c:v>0.31357327247380312</c:v>
                </c:pt>
                <c:pt idx="10605">
                  <c:v>0.31379110731757076</c:v>
                </c:pt>
                <c:pt idx="10606">
                  <c:v>0.31400909349035705</c:v>
                </c:pt>
                <c:pt idx="10607">
                  <c:v>0.31422723109500489</c:v>
                </c:pt>
                <c:pt idx="10608">
                  <c:v>0.31444552023442396</c:v>
                </c:pt>
                <c:pt idx="10609">
                  <c:v>0.314663961018459</c:v>
                </c:pt>
                <c:pt idx="10610">
                  <c:v>0.31488255355016759</c:v>
                </c:pt>
                <c:pt idx="10611">
                  <c:v>0.31510129793267388</c:v>
                </c:pt>
                <c:pt idx="10612">
                  <c:v>0.31532019427605179</c:v>
                </c:pt>
                <c:pt idx="10613">
                  <c:v>0.31553924268357375</c:v>
                </c:pt>
                <c:pt idx="10614">
                  <c:v>0.31575844325857899</c:v>
                </c:pt>
                <c:pt idx="10615">
                  <c:v>0.31597779611137106</c:v>
                </c:pt>
                <c:pt idx="10616">
                  <c:v>0.31619730134543766</c:v>
                </c:pt>
                <c:pt idx="10617">
                  <c:v>0.31641695906663586</c:v>
                </c:pt>
                <c:pt idx="10618">
                  <c:v>0.31663676937859248</c:v>
                </c:pt>
                <c:pt idx="10619">
                  <c:v>0.31685673239191769</c:v>
                </c:pt>
                <c:pt idx="10620">
                  <c:v>0.31707684821038729</c:v>
                </c:pt>
                <c:pt idx="10621">
                  <c:v>0.31729711693784401</c:v>
                </c:pt>
                <c:pt idx="10622">
                  <c:v>0.31751753868512889</c:v>
                </c:pt>
                <c:pt idx="10623">
                  <c:v>0.31773811355623394</c:v>
                </c:pt>
                <c:pt idx="10624">
                  <c:v>0.31795884165521865</c:v>
                </c:pt>
                <c:pt idx="10625">
                  <c:v>0.31817972309315512</c:v>
                </c:pt>
                <c:pt idx="10626">
                  <c:v>0.31840075797425221</c:v>
                </c:pt>
                <c:pt idx="10627">
                  <c:v>0.31862194640278646</c:v>
                </c:pt>
                <c:pt idx="10628">
                  <c:v>0.3188432884900616</c:v>
                </c:pt>
                <c:pt idx="10629">
                  <c:v>0.31906478434050389</c:v>
                </c:pt>
                <c:pt idx="10630">
                  <c:v>0.31928643405860729</c:v>
                </c:pt>
                <c:pt idx="10631">
                  <c:v>0.31950823775590764</c:v>
                </c:pt>
                <c:pt idx="10632">
                  <c:v>0.31973019553704901</c:v>
                </c:pt>
                <c:pt idx="10633">
                  <c:v>0.31995230750907117</c:v>
                </c:pt>
                <c:pt idx="10634">
                  <c:v>0.32017457377675879</c:v>
                </c:pt>
                <c:pt idx="10635">
                  <c:v>0.32039699445195796</c:v>
                </c:pt>
                <c:pt idx="10636">
                  <c:v>0.32061956963960381</c:v>
                </c:pt>
                <c:pt idx="10637">
                  <c:v>0.32084229944469944</c:v>
                </c:pt>
                <c:pt idx="10638">
                  <c:v>0.32106518397932432</c:v>
                </c:pt>
                <c:pt idx="10639">
                  <c:v>0.32128822334863227</c:v>
                </c:pt>
                <c:pt idx="10640">
                  <c:v>0.32151141765784558</c:v>
                </c:pt>
                <c:pt idx="10641">
                  <c:v>0.32173476701927728</c:v>
                </c:pt>
                <c:pt idx="10642">
                  <c:v>0.32195827153830059</c:v>
                </c:pt>
                <c:pt idx="10643">
                  <c:v>0.32218193132035716</c:v>
                </c:pt>
                <c:pt idx="10644">
                  <c:v>0.32240574647799425</c:v>
                </c:pt>
                <c:pt idx="10645">
                  <c:v>0.32262971711680499</c:v>
                </c:pt>
                <c:pt idx="10646">
                  <c:v>0.32285384334245076</c:v>
                </c:pt>
                <c:pt idx="10647">
                  <c:v>0.32307812526771362</c:v>
                </c:pt>
                <c:pt idx="10648">
                  <c:v>0.32330256299840687</c:v>
                </c:pt>
                <c:pt idx="10649">
                  <c:v>0.32352715664276621</c:v>
                </c:pt>
                <c:pt idx="10650">
                  <c:v>0.32375190630674711</c:v>
                </c:pt>
                <c:pt idx="10651">
                  <c:v>0.32397681210344526</c:v>
                </c:pt>
                <c:pt idx="10652">
                  <c:v>0.32420187413896834</c:v>
                </c:pt>
                <c:pt idx="10653">
                  <c:v>0.32442709251949259</c:v>
                </c:pt>
                <c:pt idx="10654">
                  <c:v>0.32465246735834974</c:v>
                </c:pt>
                <c:pt idx="10655">
                  <c:v>0.32487799876186857</c:v>
                </c:pt>
                <c:pt idx="10656">
                  <c:v>0.32510368683644691</c:v>
                </c:pt>
                <c:pt idx="10657">
                  <c:v>0.32532953169565276</c:v>
                </c:pt>
                <c:pt idx="10658">
                  <c:v>0.32555553344603666</c:v>
                </c:pt>
                <c:pt idx="10659">
                  <c:v>0.32578169219421838</c:v>
                </c:pt>
                <c:pt idx="10660">
                  <c:v>0.32600800805400271</c:v>
                </c:pt>
                <c:pt idx="10661">
                  <c:v>0.32623448113216247</c:v>
                </c:pt>
                <c:pt idx="10662">
                  <c:v>0.32646111153791496</c:v>
                </c:pt>
                <c:pt idx="10663">
                  <c:v>0.32668789937817649</c:v>
                </c:pt>
                <c:pt idx="10664">
                  <c:v>0.3269148447670685</c:v>
                </c:pt>
                <c:pt idx="10665">
                  <c:v>0.32714194781166073</c:v>
                </c:pt>
                <c:pt idx="10666">
                  <c:v>0.32736920861909241</c:v>
                </c:pt>
                <c:pt idx="10667">
                  <c:v>0.32759662730372302</c:v>
                </c:pt>
                <c:pt idx="10668">
                  <c:v>0.32782420397284567</c:v>
                </c:pt>
                <c:pt idx="10669">
                  <c:v>0.32805193873382293</c:v>
                </c:pt>
                <c:pt idx="10670">
                  <c:v>0.32827983170125274</c:v>
                </c:pt>
                <c:pt idx="10671">
                  <c:v>0.32850788298265204</c:v>
                </c:pt>
                <c:pt idx="10672">
                  <c:v>0.32873609268560738</c:v>
                </c:pt>
                <c:pt idx="10673">
                  <c:v>0.32896446092495563</c:v>
                </c:pt>
                <c:pt idx="10674">
                  <c:v>0.32919298780843786</c:v>
                </c:pt>
                <c:pt idx="10675">
                  <c:v>0.32942167344386503</c:v>
                </c:pt>
                <c:pt idx="10676">
                  <c:v>0.32965051794631361</c:v>
                </c:pt>
                <c:pt idx="10677">
                  <c:v>0.32987952142374932</c:v>
                </c:pt>
                <c:pt idx="10678">
                  <c:v>0.33010868398660981</c:v>
                </c:pt>
                <c:pt idx="10679">
                  <c:v>0.33033800574300592</c:v>
                </c:pt>
                <c:pt idx="10680">
                  <c:v>0.3305674868083342</c:v>
                </c:pt>
                <c:pt idx="10681">
                  <c:v>0.33079712729086064</c:v>
                </c:pt>
                <c:pt idx="10682">
                  <c:v>0.33102692729892164</c:v>
                </c:pt>
                <c:pt idx="10683">
                  <c:v>0.33125688694815436</c:v>
                </c:pt>
                <c:pt idx="10684">
                  <c:v>0.33148700634705064</c:v>
                </c:pt>
                <c:pt idx="10685">
                  <c:v>0.33171728560417274</c:v>
                </c:pt>
                <c:pt idx="10686">
                  <c:v>0.33194772483539903</c:v>
                </c:pt>
                <c:pt idx="10687">
                  <c:v>0.33217832414944759</c:v>
                </c:pt>
                <c:pt idx="10688">
                  <c:v>0.33240908365510713</c:v>
                </c:pt>
                <c:pt idx="10689">
                  <c:v>0.33264000346849765</c:v>
                </c:pt>
                <c:pt idx="10690">
                  <c:v>0.33287108369856394</c:v>
                </c:pt>
                <c:pt idx="10691">
                  <c:v>0.33310232445432159</c:v>
                </c:pt>
                <c:pt idx="10692">
                  <c:v>0.33333372585213278</c:v>
                </c:pt>
                <c:pt idx="10693">
                  <c:v>0.33356528800116958</c:v>
                </c:pt>
                <c:pt idx="10694">
                  <c:v>0.33379701101310355</c:v>
                </c:pt>
                <c:pt idx="10695">
                  <c:v>0.33402889499725347</c:v>
                </c:pt>
                <c:pt idx="10696">
                  <c:v>0.33426094007030516</c:v>
                </c:pt>
                <c:pt idx="10697">
                  <c:v>0.33449314634173438</c:v>
                </c:pt>
                <c:pt idx="10698">
                  <c:v>0.33472551392108796</c:v>
                </c:pt>
                <c:pt idx="10699">
                  <c:v>0.33495804292529496</c:v>
                </c:pt>
                <c:pt idx="10700">
                  <c:v>0.33519073346405953</c:v>
                </c:pt>
                <c:pt idx="10701">
                  <c:v>0.33542358564715691</c:v>
                </c:pt>
                <c:pt idx="10702">
                  <c:v>0.33565659959176009</c:v>
                </c:pt>
                <c:pt idx="10703">
                  <c:v>0.33588977540780196</c:v>
                </c:pt>
                <c:pt idx="10704">
                  <c:v>0.33612311320528671</c:v>
                </c:pt>
                <c:pt idx="10705">
                  <c:v>0.33635661310163167</c:v>
                </c:pt>
                <c:pt idx="10706">
                  <c:v>0.33659027520699902</c:v>
                </c:pt>
                <c:pt idx="10707">
                  <c:v>0.336824099634073</c:v>
                </c:pt>
                <c:pt idx="10708">
                  <c:v>0.33705808649316382</c:v>
                </c:pt>
                <c:pt idx="10709">
                  <c:v>0.33729223590201546</c:v>
                </c:pt>
                <c:pt idx="10710">
                  <c:v>0.33752654797109644</c:v>
                </c:pt>
                <c:pt idx="10711">
                  <c:v>0.33776102281094705</c:v>
                </c:pt>
                <c:pt idx="10712">
                  <c:v>0.33799566053955676</c:v>
                </c:pt>
                <c:pt idx="10713">
                  <c:v>0.33823046126762463</c:v>
                </c:pt>
                <c:pt idx="10714">
                  <c:v>0.33846542510592131</c:v>
                </c:pt>
                <c:pt idx="10715">
                  <c:v>0.33870055217268247</c:v>
                </c:pt>
                <c:pt idx="10716">
                  <c:v>0.33893584257883791</c:v>
                </c:pt>
                <c:pt idx="10717">
                  <c:v>0.3391712964353894</c:v>
                </c:pt>
                <c:pt idx="10718">
                  <c:v>0.33940691386081911</c:v>
                </c:pt>
                <c:pt idx="10719">
                  <c:v>0.33964269496628824</c:v>
                </c:pt>
                <c:pt idx="10720">
                  <c:v>0.33987863986302996</c:v>
                </c:pt>
                <c:pt idx="10721">
                  <c:v>0.3401147486697737</c:v>
                </c:pt>
                <c:pt idx="10722">
                  <c:v>0.34035102149791235</c:v>
                </c:pt>
                <c:pt idx="10723">
                  <c:v>0.34058745846138927</c:v>
                </c:pt>
                <c:pt idx="10724">
                  <c:v>0.34082405967174711</c:v>
                </c:pt>
                <c:pt idx="10725">
                  <c:v>0.34106082524804537</c:v>
                </c:pt>
                <c:pt idx="10726">
                  <c:v>0.34129775530198697</c:v>
                </c:pt>
                <c:pt idx="10727">
                  <c:v>0.34153484994534716</c:v>
                </c:pt>
                <c:pt idx="10728">
                  <c:v>0.34177210929743379</c:v>
                </c:pt>
                <c:pt idx="10729">
                  <c:v>0.3420095334701827</c:v>
                </c:pt>
                <c:pt idx="10730">
                  <c:v>0.34224712257560225</c:v>
                </c:pt>
                <c:pt idx="10731">
                  <c:v>0.34248487673324912</c:v>
                </c:pt>
                <c:pt idx="10732">
                  <c:v>0.34272279605529254</c:v>
                </c:pt>
                <c:pt idx="10733">
                  <c:v>0.34296088065397451</c:v>
                </c:pt>
                <c:pt idx="10734">
                  <c:v>0.34319913064910107</c:v>
                </c:pt>
                <c:pt idx="10735">
                  <c:v>0.34343754615307537</c:v>
                </c:pt>
                <c:pt idx="10736">
                  <c:v>0.34367612727837343</c:v>
                </c:pt>
                <c:pt idx="10737">
                  <c:v>0.34391487414505123</c:v>
                </c:pt>
                <c:pt idx="10738">
                  <c:v>0.34415378686574627</c:v>
                </c:pt>
                <c:pt idx="10739">
                  <c:v>0.344392865555675</c:v>
                </c:pt>
                <c:pt idx="10740">
                  <c:v>0.34463211032762625</c:v>
                </c:pt>
                <c:pt idx="10741">
                  <c:v>0.34487152130199</c:v>
                </c:pt>
                <c:pt idx="10742">
                  <c:v>0.34511109859171707</c:v>
                </c:pt>
                <c:pt idx="10743">
                  <c:v>0.3453508423098316</c:v>
                </c:pt>
                <c:pt idx="10744">
                  <c:v>0.34559075257697452</c:v>
                </c:pt>
                <c:pt idx="10745">
                  <c:v>0.34583082950633232</c:v>
                </c:pt>
                <c:pt idx="10746">
                  <c:v>0.34607107321116476</c:v>
                </c:pt>
                <c:pt idx="10747">
                  <c:v>0.34631148381236448</c:v>
                </c:pt>
                <c:pt idx="10748">
                  <c:v>0.34655206142335393</c:v>
                </c:pt>
                <c:pt idx="10749">
                  <c:v>0.34679280615762914</c:v>
                </c:pt>
                <c:pt idx="10750">
                  <c:v>0.34703371813633477</c:v>
                </c:pt>
                <c:pt idx="10751">
                  <c:v>0.34727479747312989</c:v>
                </c:pt>
                <c:pt idx="10752">
                  <c:v>0.34751604428427574</c:v>
                </c:pt>
                <c:pt idx="10753">
                  <c:v>0.3477574586835841</c:v>
                </c:pt>
                <c:pt idx="10754">
                  <c:v>0.34799904079253657</c:v>
                </c:pt>
                <c:pt idx="10755">
                  <c:v>0.34824079072510838</c:v>
                </c:pt>
                <c:pt idx="10756">
                  <c:v>0.34848270859534863</c:v>
                </c:pt>
                <c:pt idx="10757">
                  <c:v>0.34872479452499233</c:v>
                </c:pt>
                <c:pt idx="10758">
                  <c:v>0.34896704862825234</c:v>
                </c:pt>
                <c:pt idx="10759">
                  <c:v>0.34920947101941557</c:v>
                </c:pt>
                <c:pt idx="10760">
                  <c:v>0.349452061820471</c:v>
                </c:pt>
                <c:pt idx="10761">
                  <c:v>0.34969482114586969</c:v>
                </c:pt>
                <c:pt idx="10762">
                  <c:v>0.34993774911013692</c:v>
                </c:pt>
                <c:pt idx="10763">
                  <c:v>0.3501808458355159</c:v>
                </c:pt>
                <c:pt idx="10764">
                  <c:v>0.35042411143669655</c:v>
                </c:pt>
                <c:pt idx="10765">
                  <c:v>0.35066754602844291</c:v>
                </c:pt>
                <c:pt idx="10766">
                  <c:v>0.35091114973325321</c:v>
                </c:pt>
                <c:pt idx="10767">
                  <c:v>0.35115492266605647</c:v>
                </c:pt>
                <c:pt idx="10768">
                  <c:v>0.35139886494441286</c:v>
                </c:pt>
                <c:pt idx="10769">
                  <c:v>0.35164297668340583</c:v>
                </c:pt>
                <c:pt idx="10770">
                  <c:v>0.35188725800587434</c:v>
                </c:pt>
                <c:pt idx="10771">
                  <c:v>0.35213170902706697</c:v>
                </c:pt>
                <c:pt idx="10772">
                  <c:v>0.35237632986230721</c:v>
                </c:pt>
                <c:pt idx="10773">
                  <c:v>0.35262112063469009</c:v>
                </c:pt>
                <c:pt idx="10774">
                  <c:v>0.35286608145970472</c:v>
                </c:pt>
                <c:pt idx="10775">
                  <c:v>0.35311121245291494</c:v>
                </c:pt>
                <c:pt idx="10776">
                  <c:v>0.35335651373767257</c:v>
                </c:pt>
                <c:pt idx="10777">
                  <c:v>0.35360198542970755</c:v>
                </c:pt>
                <c:pt idx="10778">
                  <c:v>0.35384762764482475</c:v>
                </c:pt>
                <c:pt idx="10779">
                  <c:v>0.35409344050663327</c:v>
                </c:pt>
                <c:pt idx="10780">
                  <c:v>0.35433942413110431</c:v>
                </c:pt>
                <c:pt idx="10781">
                  <c:v>0.35458557863428436</c:v>
                </c:pt>
                <c:pt idx="10782">
                  <c:v>0.35483190414004018</c:v>
                </c:pt>
                <c:pt idx="10783">
                  <c:v>0.35507840076458497</c:v>
                </c:pt>
                <c:pt idx="10784">
                  <c:v>0.35532506862679242</c:v>
                </c:pt>
                <c:pt idx="10785">
                  <c:v>0.35557190784303183</c:v>
                </c:pt>
                <c:pt idx="10786">
                  <c:v>0.35581891853751452</c:v>
                </c:pt>
                <c:pt idx="10787">
                  <c:v>0.35606610082677692</c:v>
                </c:pt>
                <c:pt idx="10788">
                  <c:v>0.35631345482743093</c:v>
                </c:pt>
                <c:pt idx="10789">
                  <c:v>0.35656098066394698</c:v>
                </c:pt>
                <c:pt idx="10790">
                  <c:v>0.35680867845310449</c:v>
                </c:pt>
                <c:pt idx="10791">
                  <c:v>0.35705654831175859</c:v>
                </c:pt>
                <c:pt idx="10792">
                  <c:v>0.35730459036463924</c:v>
                </c:pt>
                <c:pt idx="10793">
                  <c:v>0.35755280472876949</c:v>
                </c:pt>
                <c:pt idx="10794">
                  <c:v>0.35780119152124806</c:v>
                </c:pt>
                <c:pt idx="10795">
                  <c:v>0.3580497508670652</c:v>
                </c:pt>
                <c:pt idx="10796">
                  <c:v>0.35829848288348781</c:v>
                </c:pt>
                <c:pt idx="10797">
                  <c:v>0.35854738769046773</c:v>
                </c:pt>
                <c:pt idx="10798">
                  <c:v>0.35879646540542948</c:v>
                </c:pt>
                <c:pt idx="10799">
                  <c:v>0.35904571615371095</c:v>
                </c:pt>
                <c:pt idx="10800">
                  <c:v>0.35929514005290525</c:v>
                </c:pt>
                <c:pt idx="10801">
                  <c:v>0.35954473722068186</c:v>
                </c:pt>
                <c:pt idx="10802">
                  <c:v>0.35979450778263999</c:v>
                </c:pt>
                <c:pt idx="10803">
                  <c:v>0.3600444518566181</c:v>
                </c:pt>
                <c:pt idx="10804">
                  <c:v>0.36029456956053102</c:v>
                </c:pt>
                <c:pt idx="10805">
                  <c:v>0.36054486102023986</c:v>
                </c:pt>
                <c:pt idx="10806">
                  <c:v>0.36079532635382888</c:v>
                </c:pt>
                <c:pt idx="10807">
                  <c:v>0.36104596567945874</c:v>
                </c:pt>
                <c:pt idx="10808">
                  <c:v>0.36129677912325314</c:v>
                </c:pt>
                <c:pt idx="10809">
                  <c:v>0.36154776680354256</c:v>
                </c:pt>
                <c:pt idx="10810">
                  <c:v>0.3617989288387341</c:v>
                </c:pt>
                <c:pt idx="10811">
                  <c:v>0.36205026535521451</c:v>
                </c:pt>
                <c:pt idx="10812">
                  <c:v>0.36230177647156098</c:v>
                </c:pt>
                <c:pt idx="10813">
                  <c:v>0.36255346230906554</c:v>
                </c:pt>
                <c:pt idx="10814">
                  <c:v>0.36280532298646467</c:v>
                </c:pt>
                <c:pt idx="10815">
                  <c:v>0.36305735863049671</c:v>
                </c:pt>
                <c:pt idx="10816">
                  <c:v>0.36330956936006864</c:v>
                </c:pt>
                <c:pt idx="10817">
                  <c:v>0.36356195529416463</c:v>
                </c:pt>
                <c:pt idx="10818">
                  <c:v>0.3638145165597873</c:v>
                </c:pt>
                <c:pt idx="10819">
                  <c:v>0.36406725327609168</c:v>
                </c:pt>
                <c:pt idx="10820">
                  <c:v>0.36432016556231001</c:v>
                </c:pt>
                <c:pt idx="10821">
                  <c:v>0.3645732535457098</c:v>
                </c:pt>
                <c:pt idx="10822">
                  <c:v>0.36482651734569455</c:v>
                </c:pt>
                <c:pt idx="10823">
                  <c:v>0.36507995708174518</c:v>
                </c:pt>
                <c:pt idx="10824">
                  <c:v>0.36533357288139462</c:v>
                </c:pt>
                <c:pt idx="10825">
                  <c:v>0.36558736486429533</c:v>
                </c:pt>
                <c:pt idx="10826">
                  <c:v>0.36584133315017753</c:v>
                </c:pt>
                <c:pt idx="10827">
                  <c:v>0.36609547786684005</c:v>
                </c:pt>
                <c:pt idx="10828">
                  <c:v>0.36634979913418486</c:v>
                </c:pt>
                <c:pt idx="10829">
                  <c:v>0.36660429707485936</c:v>
                </c:pt>
                <c:pt idx="10830">
                  <c:v>0.36685897180892657</c:v>
                </c:pt>
                <c:pt idx="10831">
                  <c:v>0.36711382346454086</c:v>
                </c:pt>
                <c:pt idx="10832">
                  <c:v>0.36736885216193788</c:v>
                </c:pt>
                <c:pt idx="10833">
                  <c:v>0.36762405802143117</c:v>
                </c:pt>
                <c:pt idx="10834">
                  <c:v>0.36787944117144233</c:v>
                </c:pt>
                <c:pt idx="10835">
                  <c:v>0.36813500173245767</c:v>
                </c:pt>
                <c:pt idx="10836">
                  <c:v>0.36839073982504178</c:v>
                </c:pt>
                <c:pt idx="10837">
                  <c:v>0.36864665557788395</c:v>
                </c:pt>
                <c:pt idx="10838">
                  <c:v>0.36890274911172188</c:v>
                </c:pt>
                <c:pt idx="10839">
                  <c:v>0.36915902054737154</c:v>
                </c:pt>
                <c:pt idx="10840">
                  <c:v>0.3694154700137906</c:v>
                </c:pt>
                <c:pt idx="10841">
                  <c:v>0.36967209763196862</c:v>
                </c:pt>
                <c:pt idx="10842">
                  <c:v>0.36992890352566499</c:v>
                </c:pt>
                <c:pt idx="10843">
                  <c:v>0.37018588781603173</c:v>
                </c:pt>
                <c:pt idx="10844">
                  <c:v>0.37044305063238531</c:v>
                </c:pt>
                <c:pt idx="10845">
                  <c:v>0.37070039209605177</c:v>
                </c:pt>
                <c:pt idx="10846">
                  <c:v>0.37095791232843572</c:v>
                </c:pt>
                <c:pt idx="10847">
                  <c:v>0.37121561145912341</c:v>
                </c:pt>
                <c:pt idx="10848">
                  <c:v>0.37147348960969379</c:v>
                </c:pt>
                <c:pt idx="10849">
                  <c:v>0.37173154690180471</c:v>
                </c:pt>
                <c:pt idx="10850">
                  <c:v>0.37198978346531264</c:v>
                </c:pt>
                <c:pt idx="10851">
                  <c:v>0.37224819942205017</c:v>
                </c:pt>
                <c:pt idx="10852">
                  <c:v>0.37250679489392885</c:v>
                </c:pt>
                <c:pt idx="10853">
                  <c:v>0.37276557001107585</c:v>
                </c:pt>
                <c:pt idx="10854">
                  <c:v>0.37302452489557797</c:v>
                </c:pt>
                <c:pt idx="10855">
                  <c:v>0.37328365966960092</c:v>
                </c:pt>
                <c:pt idx="10856">
                  <c:v>0.37354297446354334</c:v>
                </c:pt>
                <c:pt idx="10857">
                  <c:v>0.37380246939974654</c:v>
                </c:pt>
                <c:pt idx="10858">
                  <c:v>0.37406214460335274</c:v>
                </c:pt>
                <c:pt idx="10859">
                  <c:v>0.37432200019686757</c:v>
                </c:pt>
                <c:pt idx="10860">
                  <c:v>0.37458203631105241</c:v>
                </c:pt>
                <c:pt idx="10861">
                  <c:v>0.37484225306858882</c:v>
                </c:pt>
                <c:pt idx="10862">
                  <c:v>0.37510265059223785</c:v>
                </c:pt>
                <c:pt idx="10863">
                  <c:v>0.37536322901303371</c:v>
                </c:pt>
                <c:pt idx="10864">
                  <c:v>0.3756239884539137</c:v>
                </c:pt>
                <c:pt idx="10865">
                  <c:v>0.375884929037895</c:v>
                </c:pt>
                <c:pt idx="10866">
                  <c:v>0.37614605089628494</c:v>
                </c:pt>
                <c:pt idx="10867">
                  <c:v>0.37640735415227738</c:v>
                </c:pt>
                <c:pt idx="10868">
                  <c:v>0.37666883892914593</c:v>
                </c:pt>
                <c:pt idx="10869">
                  <c:v>0.37693050535847183</c:v>
                </c:pt>
                <c:pt idx="10870">
                  <c:v>0.37719235356370578</c:v>
                </c:pt>
                <c:pt idx="10871">
                  <c:v>0.37745438366837858</c:v>
                </c:pt>
                <c:pt idx="10872">
                  <c:v>0.37771659580434586</c:v>
                </c:pt>
                <c:pt idx="10873">
                  <c:v>0.37797899009531571</c:v>
                </c:pt>
                <c:pt idx="10874">
                  <c:v>0.37824156666782871</c:v>
                </c:pt>
                <c:pt idx="10875">
                  <c:v>0.37850432564575914</c:v>
                </c:pt>
                <c:pt idx="10876">
                  <c:v>0.37876726716132941</c:v>
                </c:pt>
                <c:pt idx="10877">
                  <c:v>0.3790303913385919</c:v>
                </c:pt>
                <c:pt idx="10878">
                  <c:v>0.37929369830167925</c:v>
                </c:pt>
                <c:pt idx="10879">
                  <c:v>0.37955718818308959</c:v>
                </c:pt>
                <c:pt idx="10880">
                  <c:v>0.37982086110713398</c:v>
                </c:pt>
                <c:pt idx="10881">
                  <c:v>0.38008471719820397</c:v>
                </c:pt>
                <c:pt idx="10882">
                  <c:v>0.38034875658907408</c:v>
                </c:pt>
                <c:pt idx="10883">
                  <c:v>0.38061297940431454</c:v>
                </c:pt>
                <c:pt idx="10884">
                  <c:v>0.38087738576857633</c:v>
                </c:pt>
                <c:pt idx="10885">
                  <c:v>0.38114197581491094</c:v>
                </c:pt>
                <c:pt idx="10886">
                  <c:v>0.38140674966814825</c:v>
                </c:pt>
                <c:pt idx="10887">
                  <c:v>0.38167170745597639</c:v>
                </c:pt>
                <c:pt idx="10888">
                  <c:v>0.38193684930339311</c:v>
                </c:pt>
                <c:pt idx="10889">
                  <c:v>0.38220217534381984</c:v>
                </c:pt>
                <c:pt idx="10890">
                  <c:v>0.38246768570243389</c:v>
                </c:pt>
                <c:pt idx="10891">
                  <c:v>0.38273338050449368</c:v>
                </c:pt>
                <c:pt idx="10892">
                  <c:v>0.38299925988369893</c:v>
                </c:pt>
                <c:pt idx="10893">
                  <c:v>0.38326532396548796</c:v>
                </c:pt>
                <c:pt idx="10894">
                  <c:v>0.38353157287538048</c:v>
                </c:pt>
                <c:pt idx="10895">
                  <c:v>0.38379800674735504</c:v>
                </c:pt>
                <c:pt idx="10896">
                  <c:v>0.38406462570711158</c:v>
                </c:pt>
                <c:pt idx="10897">
                  <c:v>0.38433142988043145</c:v>
                </c:pt>
                <c:pt idx="10898">
                  <c:v>0.38459841940157274</c:v>
                </c:pt>
                <c:pt idx="10899">
                  <c:v>0.38486559439649748</c:v>
                </c:pt>
                <c:pt idx="10900">
                  <c:v>0.38513295499124939</c:v>
                </c:pt>
                <c:pt idx="10901">
                  <c:v>0.38540050132036652</c:v>
                </c:pt>
                <c:pt idx="10902">
                  <c:v>0.38566823351007357</c:v>
                </c:pt>
                <c:pt idx="10903">
                  <c:v>0.38593615168948525</c:v>
                </c:pt>
                <c:pt idx="10904">
                  <c:v>0.38620425598499591</c:v>
                </c:pt>
                <c:pt idx="10905">
                  <c:v>0.3864725465315178</c:v>
                </c:pt>
                <c:pt idx="10906">
                  <c:v>0.38674102345562678</c:v>
                </c:pt>
                <c:pt idx="10907">
                  <c:v>0.3870096868839808</c:v>
                </c:pt>
                <c:pt idx="10908">
                  <c:v>0.38727853695177339</c:v>
                </c:pt>
                <c:pt idx="10909">
                  <c:v>0.38754757378584448</c:v>
                </c:pt>
                <c:pt idx="10910">
                  <c:v>0.38781679751311615</c:v>
                </c:pt>
                <c:pt idx="10911">
                  <c:v>0.38808620826906393</c:v>
                </c:pt>
                <c:pt idx="10912">
                  <c:v>0.38835580618079218</c:v>
                </c:pt>
                <c:pt idx="10913">
                  <c:v>0.38862559137548769</c:v>
                </c:pt>
                <c:pt idx="10914">
                  <c:v>0.38889556398890851</c:v>
                </c:pt>
                <c:pt idx="10915">
                  <c:v>0.38916572414842415</c:v>
                </c:pt>
                <c:pt idx="10916">
                  <c:v>0.38943607198148661</c:v>
                </c:pt>
                <c:pt idx="10917">
                  <c:v>0.38970660762413706</c:v>
                </c:pt>
                <c:pt idx="10918">
                  <c:v>0.38997733120401062</c:v>
                </c:pt>
                <c:pt idx="10919">
                  <c:v>0.3902482428516646</c:v>
                </c:pt>
                <c:pt idx="10920">
                  <c:v>0.39051934269490551</c:v>
                </c:pt>
                <c:pt idx="10921">
                  <c:v>0.39079063087015298</c:v>
                </c:pt>
                <c:pt idx="10922">
                  <c:v>0.39106210750539716</c:v>
                </c:pt>
                <c:pt idx="10923">
                  <c:v>0.39133377272871112</c:v>
                </c:pt>
                <c:pt idx="10924">
                  <c:v>0.39160562667679899</c:v>
                </c:pt>
                <c:pt idx="10925">
                  <c:v>0.3918776694779178</c:v>
                </c:pt>
                <c:pt idx="10926">
                  <c:v>0.39214990126040777</c:v>
                </c:pt>
                <c:pt idx="10927">
                  <c:v>0.39242232216125805</c:v>
                </c:pt>
                <c:pt idx="10928">
                  <c:v>0.39269493230899327</c:v>
                </c:pt>
                <c:pt idx="10929">
                  <c:v>0.39296773183222122</c:v>
                </c:pt>
                <c:pt idx="10930">
                  <c:v>0.39324072086821676</c:v>
                </c:pt>
                <c:pt idx="10931">
                  <c:v>0.39351389954577254</c:v>
                </c:pt>
                <c:pt idx="10932">
                  <c:v>0.39378726799662978</c:v>
                </c:pt>
                <c:pt idx="10933">
                  <c:v>0.39406082634975409</c:v>
                </c:pt>
                <c:pt idx="10934">
                  <c:v>0.3943345747428022</c:v>
                </c:pt>
                <c:pt idx="10935">
                  <c:v>0.39460851330492497</c:v>
                </c:pt>
                <c:pt idx="10936">
                  <c:v>0.39488264216535696</c:v>
                </c:pt>
                <c:pt idx="10937">
                  <c:v>0.39515696146204193</c:v>
                </c:pt>
                <c:pt idx="10938">
                  <c:v>0.39543147132440004</c:v>
                </c:pt>
                <c:pt idx="10939">
                  <c:v>0.39570617188193552</c:v>
                </c:pt>
                <c:pt idx="10940">
                  <c:v>0.39598106327287969</c:v>
                </c:pt>
                <c:pt idx="10941">
                  <c:v>0.39625614562692274</c:v>
                </c:pt>
                <c:pt idx="10942">
                  <c:v>0.39653141907383882</c:v>
                </c:pt>
                <c:pt idx="10943">
                  <c:v>0.39680688375214768</c:v>
                </c:pt>
                <c:pt idx="10944">
                  <c:v>0.39708253979180985</c:v>
                </c:pt>
                <c:pt idx="10945">
                  <c:v>0.39735838732287021</c:v>
                </c:pt>
                <c:pt idx="10946">
                  <c:v>0.39763442648413738</c:v>
                </c:pt>
                <c:pt idx="10947">
                  <c:v>0.39791065740584292</c:v>
                </c:pt>
                <c:pt idx="10948">
                  <c:v>0.39818708022120008</c:v>
                </c:pt>
                <c:pt idx="10949">
                  <c:v>0.39846369506061541</c:v>
                </c:pt>
                <c:pt idx="10950">
                  <c:v>0.39874050206328371</c:v>
                </c:pt>
                <c:pt idx="10951">
                  <c:v>0.39901750135979874</c:v>
                </c:pt>
                <c:pt idx="10952">
                  <c:v>0.39929469308083915</c:v>
                </c:pt>
                <c:pt idx="10953">
                  <c:v>0.39957207736588984</c:v>
                </c:pt>
                <c:pt idx="10954">
                  <c:v>0.3998496543458171</c:v>
                </c:pt>
                <c:pt idx="10955">
                  <c:v>0.40012742415157199</c:v>
                </c:pt>
                <c:pt idx="10956">
                  <c:v>0.40040538692293043</c:v>
                </c:pt>
                <c:pt idx="10957">
                  <c:v>0.40068354279103158</c:v>
                </c:pt>
                <c:pt idx="10958">
                  <c:v>0.40096189188709952</c:v>
                </c:pt>
                <c:pt idx="10959">
                  <c:v>0.40124043435120177</c:v>
                </c:pt>
                <c:pt idx="10960">
                  <c:v>0.40151917031475093</c:v>
                </c:pt>
                <c:pt idx="10961">
                  <c:v>0.40179809990924481</c:v>
                </c:pt>
                <c:pt idx="10962">
                  <c:v>0.40207722327504297</c:v>
                </c:pt>
                <c:pt idx="10963">
                  <c:v>0.40235654054383208</c:v>
                </c:pt>
                <c:pt idx="10964">
                  <c:v>0.40263605185031376</c:v>
                </c:pt>
                <c:pt idx="10965">
                  <c:v>0.40291575732635165</c:v>
                </c:pt>
                <c:pt idx="10966">
                  <c:v>0.40319565711269567</c:v>
                </c:pt>
                <c:pt idx="10967">
                  <c:v>0.4034757513413989</c:v>
                </c:pt>
                <c:pt idx="10968">
                  <c:v>0.40375604014459987</c:v>
                </c:pt>
                <c:pt idx="10969">
                  <c:v>0.40403652366334208</c:v>
                </c:pt>
                <c:pt idx="10970">
                  <c:v>0.40431720202995403</c:v>
                </c:pt>
                <c:pt idx="10971">
                  <c:v>0.40459807537684978</c:v>
                </c:pt>
                <c:pt idx="10972">
                  <c:v>0.40487914384536705</c:v>
                </c:pt>
                <c:pt idx="10973">
                  <c:v>0.40516040756811017</c:v>
                </c:pt>
                <c:pt idx="10974">
                  <c:v>0.40544186667776949</c:v>
                </c:pt>
                <c:pt idx="10975">
                  <c:v>0.40572352131597744</c:v>
                </c:pt>
                <c:pt idx="10976">
                  <c:v>0.40600537161561495</c:v>
                </c:pt>
                <c:pt idx="10977">
                  <c:v>0.40628741771260513</c:v>
                </c:pt>
                <c:pt idx="10978">
                  <c:v>0.40656965974000747</c:v>
                </c:pt>
                <c:pt idx="10979">
                  <c:v>0.40685209783984833</c:v>
                </c:pt>
                <c:pt idx="10980">
                  <c:v>0.40713473214537826</c:v>
                </c:pt>
                <c:pt idx="10981">
                  <c:v>0.40741756278993418</c:v>
                </c:pt>
                <c:pt idx="10982">
                  <c:v>0.40770058991583874</c:v>
                </c:pt>
                <c:pt idx="10983">
                  <c:v>0.40798381365662023</c:v>
                </c:pt>
                <c:pt idx="10984">
                  <c:v>0.40826723414589372</c:v>
                </c:pt>
                <c:pt idx="10985">
                  <c:v>0.40855085152627868</c:v>
                </c:pt>
                <c:pt idx="10986">
                  <c:v>0.40883466593158191</c:v>
                </c:pt>
                <c:pt idx="10987">
                  <c:v>0.40911867749569714</c:v>
                </c:pt>
                <c:pt idx="10988">
                  <c:v>0.40940288636154115</c:v>
                </c:pt>
                <c:pt idx="10989">
                  <c:v>0.40968729266319992</c:v>
                </c:pt>
                <c:pt idx="10990">
                  <c:v>0.40997189653484634</c:v>
                </c:pt>
                <c:pt idx="10991">
                  <c:v>0.41025669811969528</c:v>
                </c:pt>
                <c:pt idx="10992">
                  <c:v>0.41054169755211239</c:v>
                </c:pt>
                <c:pt idx="10993">
                  <c:v>0.4108268949695395</c:v>
                </c:pt>
                <c:pt idx="10994">
                  <c:v>0.4111122905065227</c:v>
                </c:pt>
                <c:pt idx="10995">
                  <c:v>0.41139788430667529</c:v>
                </c:pt>
                <c:pt idx="10996">
                  <c:v>0.41168367650473658</c:v>
                </c:pt>
                <c:pt idx="10997">
                  <c:v>0.41196966723553335</c:v>
                </c:pt>
                <c:pt idx="10998">
                  <c:v>0.41225585664297826</c:v>
                </c:pt>
                <c:pt idx="10999">
                  <c:v>0.41254224486209173</c:v>
                </c:pt>
                <c:pt idx="11000">
                  <c:v>0.41282883202798165</c:v>
                </c:pt>
                <c:pt idx="11001">
                  <c:v>0.41311561828486093</c:v>
                </c:pt>
                <c:pt idx="11002">
                  <c:v>0.41340260376803145</c:v>
                </c:pt>
                <c:pt idx="11003">
                  <c:v>0.41368978861288291</c:v>
                </c:pt>
                <c:pt idx="11004">
                  <c:v>0.41397717296392894</c:v>
                </c:pt>
                <c:pt idx="11005">
                  <c:v>0.41426475695675369</c:v>
                </c:pt>
                <c:pt idx="11006">
                  <c:v>0.41455254072702913</c:v>
                </c:pt>
                <c:pt idx="11007">
                  <c:v>0.41484052441957031</c:v>
                </c:pt>
                <c:pt idx="11008">
                  <c:v>0.41512870817024417</c:v>
                </c:pt>
                <c:pt idx="11009">
                  <c:v>0.41541709211802808</c:v>
                </c:pt>
                <c:pt idx="11010">
                  <c:v>0.41570567639897155</c:v>
                </c:pt>
                <c:pt idx="11011">
                  <c:v>0.41599446115829247</c:v>
                </c:pt>
                <c:pt idx="11012">
                  <c:v>0.41628344653223553</c:v>
                </c:pt>
                <c:pt idx="11013">
                  <c:v>0.41657263265713396</c:v>
                </c:pt>
                <c:pt idx="11014">
                  <c:v>0.41686201967850839</c:v>
                </c:pt>
                <c:pt idx="11015">
                  <c:v>0.41715160773288784</c:v>
                </c:pt>
                <c:pt idx="11016">
                  <c:v>0.41744139695688975</c:v>
                </c:pt>
                <c:pt idx="11017">
                  <c:v>0.41773138749633831</c:v>
                </c:pt>
                <c:pt idx="11018">
                  <c:v>0.41802157948804719</c:v>
                </c:pt>
                <c:pt idx="11019">
                  <c:v>0.41831197306891882</c:v>
                </c:pt>
                <c:pt idx="11020">
                  <c:v>0.41860256838508142</c:v>
                </c:pt>
                <c:pt idx="11021">
                  <c:v>0.41889336557363405</c:v>
                </c:pt>
                <c:pt idx="11022">
                  <c:v>0.41918436477481452</c:v>
                </c:pt>
                <c:pt idx="11023">
                  <c:v>0.41947556612590603</c:v>
                </c:pt>
                <c:pt idx="11024">
                  <c:v>0.41976696977344347</c:v>
                </c:pt>
                <c:pt idx="11025">
                  <c:v>0.42005857585490702</c:v>
                </c:pt>
                <c:pt idx="11026">
                  <c:v>0.42035038450786633</c:v>
                </c:pt>
                <c:pt idx="11027">
                  <c:v>0.42064239587916175</c:v>
                </c:pt>
                <c:pt idx="11028">
                  <c:v>0.4209346101065603</c:v>
                </c:pt>
                <c:pt idx="11029">
                  <c:v>0.42122702732791839</c:v>
                </c:pt>
                <c:pt idx="11030">
                  <c:v>0.42151964769038275</c:v>
                </c:pt>
                <c:pt idx="11031">
                  <c:v>0.42181247133200761</c:v>
                </c:pt>
                <c:pt idx="11032">
                  <c:v>0.42210549839093703</c:v>
                </c:pt>
                <c:pt idx="11033">
                  <c:v>0.42239872901462439</c:v>
                </c:pt>
                <c:pt idx="11034">
                  <c:v>0.42269216334141202</c:v>
                </c:pt>
                <c:pt idx="11035">
                  <c:v>0.42298580150973192</c:v>
                </c:pt>
                <c:pt idx="11036">
                  <c:v>0.42327964366734516</c:v>
                </c:pt>
                <c:pt idx="11037">
                  <c:v>0.42357368995288247</c:v>
                </c:pt>
                <c:pt idx="11038">
                  <c:v>0.42386794050814869</c:v>
                </c:pt>
                <c:pt idx="11039">
                  <c:v>0.42416239547196077</c:v>
                </c:pt>
                <c:pt idx="11040">
                  <c:v>0.42445705499249081</c:v>
                </c:pt>
                <c:pt idx="11041">
                  <c:v>0.42475191920875521</c:v>
                </c:pt>
                <c:pt idx="11042">
                  <c:v>0.42504698825986059</c:v>
                </c:pt>
                <c:pt idx="11043">
                  <c:v>0.42534226229428795</c:v>
                </c:pt>
                <c:pt idx="11044">
                  <c:v>0.4256377414513437</c:v>
                </c:pt>
                <c:pt idx="11045">
                  <c:v>0.42593342587042449</c:v>
                </c:pt>
                <c:pt idx="11046">
                  <c:v>0.42622931570032102</c:v>
                </c:pt>
                <c:pt idx="11047">
                  <c:v>0.42652541108063013</c:v>
                </c:pt>
                <c:pt idx="11048">
                  <c:v>0.42682171215103926</c:v>
                </c:pt>
                <c:pt idx="11049">
                  <c:v>0.42711821906064945</c:v>
                </c:pt>
                <c:pt idx="11050">
                  <c:v>0.42741493194934865</c:v>
                </c:pt>
                <c:pt idx="11051">
                  <c:v>0.42771185095711556</c:v>
                </c:pt>
                <c:pt idx="11052">
                  <c:v>0.4280089762333622</c:v>
                </c:pt>
                <c:pt idx="11053">
                  <c:v>0.42830630791826829</c:v>
                </c:pt>
                <c:pt idx="11054">
                  <c:v>0.42860384615522296</c:v>
                </c:pt>
                <c:pt idx="11055">
                  <c:v>0.42890159108459425</c:v>
                </c:pt>
                <c:pt idx="11056">
                  <c:v>0.42919954285620976</c:v>
                </c:pt>
                <c:pt idx="11057">
                  <c:v>0.42949770161063922</c:v>
                </c:pt>
                <c:pt idx="11058">
                  <c:v>0.42979606748854332</c:v>
                </c:pt>
                <c:pt idx="11059">
                  <c:v>0.43009464064006225</c:v>
                </c:pt>
                <c:pt idx="11060">
                  <c:v>0.43039342120605872</c:v>
                </c:pt>
                <c:pt idx="11061">
                  <c:v>0.43069240932748698</c:v>
                </c:pt>
                <c:pt idx="11062">
                  <c:v>0.43099160515480017</c:v>
                </c:pt>
                <c:pt idx="11063">
                  <c:v>0.43129100882915483</c:v>
                </c:pt>
                <c:pt idx="11064">
                  <c:v>0.43159062049179914</c:v>
                </c:pt>
                <c:pt idx="11065">
                  <c:v>0.43189044029350004</c:v>
                </c:pt>
                <c:pt idx="11066">
                  <c:v>0.43219046837570846</c:v>
                </c:pt>
                <c:pt idx="11067">
                  <c:v>0.43249070488311397</c:v>
                </c:pt>
                <c:pt idx="11068">
                  <c:v>0.43279114995735746</c:v>
                </c:pt>
                <c:pt idx="11069">
                  <c:v>0.43309180374962536</c:v>
                </c:pt>
                <c:pt idx="11070">
                  <c:v>0.43339266640176211</c:v>
                </c:pt>
                <c:pt idx="11071">
                  <c:v>0.43369373805570405</c:v>
                </c:pt>
                <c:pt idx="11072">
                  <c:v>0.43399501886295283</c:v>
                </c:pt>
                <c:pt idx="11073">
                  <c:v>0.43429650896564875</c:v>
                </c:pt>
                <c:pt idx="11074">
                  <c:v>0.43459820850602421</c:v>
                </c:pt>
                <c:pt idx="11075">
                  <c:v>0.43490011763589675</c:v>
                </c:pt>
                <c:pt idx="11076">
                  <c:v>0.43520223649770312</c:v>
                </c:pt>
                <c:pt idx="11077">
                  <c:v>0.43550456523397235</c:v>
                </c:pt>
                <c:pt idx="11078">
                  <c:v>0.43580710399683864</c:v>
                </c:pt>
                <c:pt idx="11079">
                  <c:v>0.4361098529290357</c:v>
                </c:pt>
                <c:pt idx="11080">
                  <c:v>0.4364128121733899</c:v>
                </c:pt>
                <c:pt idx="11081">
                  <c:v>0.43671598188235267</c:v>
                </c:pt>
                <c:pt idx="11082">
                  <c:v>0.43701936219895537</c:v>
                </c:pt>
                <c:pt idx="11083">
                  <c:v>0.43732295326950421</c:v>
                </c:pt>
                <c:pt idx="11084">
                  <c:v>0.43762675523722272</c:v>
                </c:pt>
                <c:pt idx="11085">
                  <c:v>0.43793076825498645</c:v>
                </c:pt>
                <c:pt idx="11086">
                  <c:v>0.43823499246622466</c:v>
                </c:pt>
                <c:pt idx="11087">
                  <c:v>0.43853942801445966</c:v>
                </c:pt>
                <c:pt idx="11088">
                  <c:v>0.43884407505288575</c:v>
                </c:pt>
                <c:pt idx="11089">
                  <c:v>0.43914893372523139</c:v>
                </c:pt>
                <c:pt idx="11090">
                  <c:v>0.43945400417531821</c:v>
                </c:pt>
                <c:pt idx="11091">
                  <c:v>0.43975928655665997</c:v>
                </c:pt>
                <c:pt idx="11092">
                  <c:v>0.44006478101328483</c:v>
                </c:pt>
                <c:pt idx="11093">
                  <c:v>0.44037048768931442</c:v>
                </c:pt>
                <c:pt idx="11094">
                  <c:v>0.44067640673858266</c:v>
                </c:pt>
                <c:pt idx="11095">
                  <c:v>0.44098253830541806</c:v>
                </c:pt>
                <c:pt idx="11096">
                  <c:v>0.44128888253424275</c:v>
                </c:pt>
                <c:pt idx="11097">
                  <c:v>0.44159543957921155</c:v>
                </c:pt>
                <c:pt idx="11098">
                  <c:v>0.44190220958495402</c:v>
                </c:pt>
                <c:pt idx="11099">
                  <c:v>0.44220919269941089</c:v>
                </c:pt>
                <c:pt idx="11100">
                  <c:v>0.44251638906740604</c:v>
                </c:pt>
                <c:pt idx="11101">
                  <c:v>0.44282379884352302</c:v>
                </c:pt>
                <c:pt idx="11102">
                  <c:v>0.44313142217279372</c:v>
                </c:pt>
                <c:pt idx="11103">
                  <c:v>0.44343925920034399</c:v>
                </c:pt>
                <c:pt idx="11104">
                  <c:v>0.44374731008107987</c:v>
                </c:pt>
                <c:pt idx="11105">
                  <c:v>0.4440555749603356</c:v>
                </c:pt>
                <c:pt idx="11106">
                  <c:v>0.44436405398353973</c:v>
                </c:pt>
                <c:pt idx="11107">
                  <c:v>0.44467274730592132</c:v>
                </c:pt>
                <c:pt idx="11108">
                  <c:v>0.44498165507311777</c:v>
                </c:pt>
                <c:pt idx="11109">
                  <c:v>0.44529077743086087</c:v>
                </c:pt>
                <c:pt idx="11110">
                  <c:v>0.4456001145347035</c:v>
                </c:pt>
                <c:pt idx="11111">
                  <c:v>0.44590966653058661</c:v>
                </c:pt>
                <c:pt idx="11112">
                  <c:v>0.44621943356779281</c:v>
                </c:pt>
                <c:pt idx="11113">
                  <c:v>0.44652941579245914</c:v>
                </c:pt>
                <c:pt idx="11114">
                  <c:v>0.44683961336057115</c:v>
                </c:pt>
                <c:pt idx="11115">
                  <c:v>0.4471500264184759</c:v>
                </c:pt>
                <c:pt idx="11116">
                  <c:v>0.44746065511261535</c:v>
                </c:pt>
                <c:pt idx="11117">
                  <c:v>0.44777149959930029</c:v>
                </c:pt>
                <c:pt idx="11118">
                  <c:v>0.44808256002518304</c:v>
                </c:pt>
                <c:pt idx="11119">
                  <c:v>0.44839383653701093</c:v>
                </c:pt>
                <c:pt idx="11120">
                  <c:v>0.44870532929142071</c:v>
                </c:pt>
                <c:pt idx="11121">
                  <c:v>0.44901703843537055</c:v>
                </c:pt>
                <c:pt idx="11122">
                  <c:v>0.44932896411591389</c:v>
                </c:pt>
                <c:pt idx="11123">
                  <c:v>0.4496411064900141</c:v>
                </c:pt>
                <c:pt idx="11124">
                  <c:v>0.44995346570493583</c:v>
                </c:pt>
                <c:pt idx="11125">
                  <c:v>0.45026604190803915</c:v>
                </c:pt>
                <c:pt idx="11126">
                  <c:v>0.45057883525661491</c:v>
                </c:pt>
                <c:pt idx="11127">
                  <c:v>0.45089184589823478</c:v>
                </c:pt>
                <c:pt idx="11128">
                  <c:v>0.45120507398384913</c:v>
                </c:pt>
                <c:pt idx="11129">
                  <c:v>0.45151851966122797</c:v>
                </c:pt>
                <c:pt idx="11130">
                  <c:v>0.45183218308809958</c:v>
                </c:pt>
                <c:pt idx="11131">
                  <c:v>0.4521460644124462</c:v>
                </c:pt>
                <c:pt idx="11132">
                  <c:v>0.45246016378234605</c:v>
                </c:pt>
                <c:pt idx="11133">
                  <c:v>0.4527744813558563</c:v>
                </c:pt>
                <c:pt idx="11134">
                  <c:v>0.45308901728126788</c:v>
                </c:pt>
                <c:pt idx="11135">
                  <c:v>0.45340377170696772</c:v>
                </c:pt>
                <c:pt idx="11136">
                  <c:v>0.45371874479134267</c:v>
                </c:pt>
                <c:pt idx="11137">
                  <c:v>0.45403393668299297</c:v>
                </c:pt>
                <c:pt idx="11138">
                  <c:v>0.4543493475306149</c:v>
                </c:pt>
                <c:pt idx="11139">
                  <c:v>0.45466497749292578</c:v>
                </c:pt>
                <c:pt idx="11140">
                  <c:v>0.45498082671883561</c:v>
                </c:pt>
                <c:pt idx="11141">
                  <c:v>0.45529689535735085</c:v>
                </c:pt>
                <c:pt idx="11142">
                  <c:v>0.45561318356751984</c:v>
                </c:pt>
                <c:pt idx="11143">
                  <c:v>0.45592969149856311</c:v>
                </c:pt>
                <c:pt idx="11144">
                  <c:v>0.45624641930311749</c:v>
                </c:pt>
                <c:pt idx="11145">
                  <c:v>0.45656336713060414</c:v>
                </c:pt>
                <c:pt idx="11146">
                  <c:v>0.45688053514051363</c:v>
                </c:pt>
                <c:pt idx="11147">
                  <c:v>0.45719792348248162</c:v>
                </c:pt>
                <c:pt idx="11148">
                  <c:v>0.45751553230624076</c:v>
                </c:pt>
                <c:pt idx="11149">
                  <c:v>0.45783336177161427</c:v>
                </c:pt>
                <c:pt idx="11150">
                  <c:v>0.45815141202854986</c:v>
                </c:pt>
                <c:pt idx="11151">
                  <c:v>0.45846968322709247</c:v>
                </c:pt>
                <c:pt idx="11152">
                  <c:v>0.4587881755273987</c:v>
                </c:pt>
                <c:pt idx="11153">
                  <c:v>0.45910688907972891</c:v>
                </c:pt>
                <c:pt idx="11154">
                  <c:v>0.45942582403444093</c:v>
                </c:pt>
                <c:pt idx="11155">
                  <c:v>0.4597449805520254</c:v>
                </c:pt>
                <c:pt idx="11156">
                  <c:v>0.46006435878305602</c:v>
                </c:pt>
                <c:pt idx="11157">
                  <c:v>0.46038395888155403</c:v>
                </c:pt>
                <c:pt idx="11158">
                  <c:v>0.4607037809982954</c:v>
                </c:pt>
                <c:pt idx="11159">
                  <c:v>0.4610238252942172</c:v>
                </c:pt>
                <c:pt idx="11160">
                  <c:v>0.46134409192031212</c:v>
                </c:pt>
                <c:pt idx="11161">
                  <c:v>0.46166458102767055</c:v>
                </c:pt>
                <c:pt idx="11162">
                  <c:v>0.46198529277756517</c:v>
                </c:pt>
                <c:pt idx="11163">
                  <c:v>0.46230622732130355</c:v>
                </c:pt>
                <c:pt idx="11164">
                  <c:v>0.46262738481029125</c:v>
                </c:pt>
                <c:pt idx="11165">
                  <c:v>0.46294876540613733</c:v>
                </c:pt>
                <c:pt idx="11166">
                  <c:v>0.46327036926046478</c:v>
                </c:pt>
                <c:pt idx="11167">
                  <c:v>0.463592196524995</c:v>
                </c:pt>
                <c:pt idx="11168">
                  <c:v>0.46391424736167403</c:v>
                </c:pt>
                <c:pt idx="11169">
                  <c:v>0.46423652192244114</c:v>
                </c:pt>
                <c:pt idx="11170">
                  <c:v>0.46455902035933411</c:v>
                </c:pt>
                <c:pt idx="11171">
                  <c:v>0.46488174283463668</c:v>
                </c:pt>
                <c:pt idx="11172">
                  <c:v>0.46520468950060506</c:v>
                </c:pt>
                <c:pt idx="11173">
                  <c:v>0.46552786051298123</c:v>
                </c:pt>
                <c:pt idx="11174">
                  <c:v>0.46585125602422595</c:v>
                </c:pt>
                <c:pt idx="11175">
                  <c:v>0.46617487619707432</c:v>
                </c:pt>
                <c:pt idx="11176">
                  <c:v>0.46649872118420604</c:v>
                </c:pt>
                <c:pt idx="11177">
                  <c:v>0.46682279113839981</c:v>
                </c:pt>
                <c:pt idx="11178">
                  <c:v>0.46714708622273016</c:v>
                </c:pt>
                <c:pt idx="11179">
                  <c:v>0.46747160659019515</c:v>
                </c:pt>
                <c:pt idx="11180">
                  <c:v>0.46779635239389211</c:v>
                </c:pt>
                <c:pt idx="11181">
                  <c:v>0.46812132379723564</c:v>
                </c:pt>
                <c:pt idx="11182">
                  <c:v>0.46844652095354294</c:v>
                </c:pt>
                <c:pt idx="11183">
                  <c:v>0.46877194401623062</c:v>
                </c:pt>
                <c:pt idx="11184">
                  <c:v>0.46909759314905408</c:v>
                </c:pt>
                <c:pt idx="11185">
                  <c:v>0.4694234685056502</c:v>
                </c:pt>
                <c:pt idx="11186">
                  <c:v>0.46974957023975555</c:v>
                </c:pt>
                <c:pt idx="11187">
                  <c:v>0.47007589851546711</c:v>
                </c:pt>
                <c:pt idx="11188">
                  <c:v>0.47040245348674214</c:v>
                </c:pt>
                <c:pt idx="11189">
                  <c:v>0.47072923531106281</c:v>
                </c:pt>
                <c:pt idx="11190">
                  <c:v>0.47105624414259334</c:v>
                </c:pt>
                <c:pt idx="11191">
                  <c:v>0.47138348014588705</c:v>
                </c:pt>
                <c:pt idx="11192">
                  <c:v>0.4717109434753296</c:v>
                </c:pt>
                <c:pt idx="11193">
                  <c:v>0.4720386342854066</c:v>
                </c:pt>
                <c:pt idx="11194">
                  <c:v>0.47236655274101469</c:v>
                </c:pt>
                <c:pt idx="11195">
                  <c:v>0.4726946989968614</c:v>
                </c:pt>
                <c:pt idx="11196">
                  <c:v>0.47302307320775461</c:v>
                </c:pt>
                <c:pt idx="11197">
                  <c:v>0.47335167553893476</c:v>
                </c:pt>
                <c:pt idx="11198">
                  <c:v>0.47368050614543206</c:v>
                </c:pt>
                <c:pt idx="11199">
                  <c:v>0.47400956518237725</c:v>
                </c:pt>
                <c:pt idx="11200">
                  <c:v>0.47433885281535537</c:v>
                </c:pt>
                <c:pt idx="11201">
                  <c:v>0.47466836919971994</c:v>
                </c:pt>
                <c:pt idx="11202">
                  <c:v>0.47499811449438128</c:v>
                </c:pt>
                <c:pt idx="11203">
                  <c:v>0.47532808885490163</c:v>
                </c:pt>
                <c:pt idx="11204">
                  <c:v>0.47565829244732666</c:v>
                </c:pt>
                <c:pt idx="11205">
                  <c:v>0.47598872542744203</c:v>
                </c:pt>
                <c:pt idx="11206">
                  <c:v>0.47631938795113438</c:v>
                </c:pt>
                <c:pt idx="11207">
                  <c:v>0.47665028018479566</c:v>
                </c:pt>
                <c:pt idx="11208">
                  <c:v>0.47698140228453645</c:v>
                </c:pt>
                <c:pt idx="11209">
                  <c:v>0.47731275440656851</c:v>
                </c:pt>
                <c:pt idx="11210">
                  <c:v>0.47764433671763085</c:v>
                </c:pt>
                <c:pt idx="11211">
                  <c:v>0.4779761493741595</c:v>
                </c:pt>
                <c:pt idx="11212">
                  <c:v>0.47830819253269202</c:v>
                </c:pt>
                <c:pt idx="11213">
                  <c:v>0.47864046636031515</c:v>
                </c:pt>
                <c:pt idx="11214">
                  <c:v>0.47897297101379127</c:v>
                </c:pt>
                <c:pt idx="11215">
                  <c:v>0.4793057066499844</c:v>
                </c:pt>
                <c:pt idx="11216">
                  <c:v>0.4796386734363296</c:v>
                </c:pt>
                <c:pt idx="11217">
                  <c:v>0.47997187152991627</c:v>
                </c:pt>
                <c:pt idx="11218">
                  <c:v>0.48030530109143021</c:v>
                </c:pt>
                <c:pt idx="11219">
                  <c:v>0.48063896227817171</c:v>
                </c:pt>
                <c:pt idx="11220">
                  <c:v>0.48097285525804179</c:v>
                </c:pt>
                <c:pt idx="11221">
                  <c:v>0.48130698018856655</c:v>
                </c:pt>
                <c:pt idx="11222">
                  <c:v>0.48164133722737451</c:v>
                </c:pt>
                <c:pt idx="11223">
                  <c:v>0.4819759265427167</c:v>
                </c:pt>
                <c:pt idx="11224">
                  <c:v>0.48231074829244791</c:v>
                </c:pt>
                <c:pt idx="11225">
                  <c:v>0.48264580263452522</c:v>
                </c:pt>
                <c:pt idx="11226">
                  <c:v>0.48298108973755066</c:v>
                </c:pt>
                <c:pt idx="11227">
                  <c:v>0.48331660975970819</c:v>
                </c:pt>
                <c:pt idx="11228">
                  <c:v>0.48365236285928437</c:v>
                </c:pt>
                <c:pt idx="11229">
                  <c:v>0.48398834920523276</c:v>
                </c:pt>
                <c:pt idx="11230">
                  <c:v>0.48432456895606724</c:v>
                </c:pt>
                <c:pt idx="11231">
                  <c:v>0.48466102227040447</c:v>
                </c:pt>
                <c:pt idx="11232">
                  <c:v>0.48499770931755043</c:v>
                </c:pt>
                <c:pt idx="11233">
                  <c:v>0.48533463025634949</c:v>
                </c:pt>
                <c:pt idx="11234">
                  <c:v>0.48567178524928289</c:v>
                </c:pt>
                <c:pt idx="11235">
                  <c:v>0.48600917445540848</c:v>
                </c:pt>
                <c:pt idx="11236">
                  <c:v>0.48634679804450315</c:v>
                </c:pt>
                <c:pt idx="11237">
                  <c:v>0.48668465617585316</c:v>
                </c:pt>
                <c:pt idx="11238">
                  <c:v>0.48702274900884818</c:v>
                </c:pt>
                <c:pt idx="11239">
                  <c:v>0.48736107671361911</c:v>
                </c:pt>
                <c:pt idx="11240">
                  <c:v>0.48769963944978445</c:v>
                </c:pt>
                <c:pt idx="11241">
                  <c:v>0.48803843737706626</c:v>
                </c:pt>
                <c:pt idx="11242">
                  <c:v>0.48837747066595022</c:v>
                </c:pt>
                <c:pt idx="11243">
                  <c:v>0.48871673947638772</c:v>
                </c:pt>
                <c:pt idx="11244">
                  <c:v>0.48905624396843389</c:v>
                </c:pt>
                <c:pt idx="11245">
                  <c:v>0.48939598431293008</c:v>
                </c:pt>
                <c:pt idx="11246">
                  <c:v>0.48973596067016117</c:v>
                </c:pt>
                <c:pt idx="11247">
                  <c:v>0.49007617320408187</c:v>
                </c:pt>
                <c:pt idx="11248">
                  <c:v>0.49041662207519249</c:v>
                </c:pt>
                <c:pt idx="11249">
                  <c:v>0.4907573074548095</c:v>
                </c:pt>
                <c:pt idx="11250">
                  <c:v>0.49109822950366383</c:v>
                </c:pt>
                <c:pt idx="11251">
                  <c:v>0.49143938838259038</c:v>
                </c:pt>
                <c:pt idx="11252">
                  <c:v>0.4917807842632631</c:v>
                </c:pt>
                <c:pt idx="11253">
                  <c:v>0.49212241730674794</c:v>
                </c:pt>
                <c:pt idx="11254">
                  <c:v>0.49246428767421535</c:v>
                </c:pt>
                <c:pt idx="11255">
                  <c:v>0.49280639553769717</c:v>
                </c:pt>
                <c:pt idx="11256">
                  <c:v>0.49314874105859541</c:v>
                </c:pt>
                <c:pt idx="11257">
                  <c:v>0.49349132439841653</c:v>
                </c:pt>
                <c:pt idx="11258">
                  <c:v>0.4938341457295512</c:v>
                </c:pt>
                <c:pt idx="11259">
                  <c:v>0.49417720521373798</c:v>
                </c:pt>
                <c:pt idx="11260">
                  <c:v>0.49452050301282019</c:v>
                </c:pt>
                <c:pt idx="11261">
                  <c:v>0.49486403929954809</c:v>
                </c:pt>
                <c:pt idx="11262">
                  <c:v>0.49520781423599741</c:v>
                </c:pt>
                <c:pt idx="11263">
                  <c:v>0.49555182798795472</c:v>
                </c:pt>
                <c:pt idx="11264">
                  <c:v>0.49589608071771357</c:v>
                </c:pt>
                <c:pt idx="11265">
                  <c:v>0.49624057259850474</c:v>
                </c:pt>
                <c:pt idx="11266">
                  <c:v>0.49658530379285476</c:v>
                </c:pt>
                <c:pt idx="11267">
                  <c:v>0.49693027446339577</c:v>
                </c:pt>
                <c:pt idx="11268">
                  <c:v>0.49727548478371975</c:v>
                </c:pt>
                <c:pt idx="11269">
                  <c:v>0.49762093491669224</c:v>
                </c:pt>
                <c:pt idx="11270">
                  <c:v>0.49796662502528444</c:v>
                </c:pt>
                <c:pt idx="11271">
                  <c:v>0.49831255528345042</c:v>
                </c:pt>
                <c:pt idx="11272">
                  <c:v>0.49865872585439541</c:v>
                </c:pt>
                <c:pt idx="11273">
                  <c:v>0.4990051369014305</c:v>
                </c:pt>
                <c:pt idx="11274">
                  <c:v>0.49935178859887247</c:v>
                </c:pt>
                <c:pt idx="11275">
                  <c:v>0.49969868111026694</c:v>
                </c:pt>
                <c:pt idx="11276">
                  <c:v>0.50004581459926556</c:v>
                </c:pt>
                <c:pt idx="11277">
                  <c:v>0.50039318924054876</c:v>
                </c:pt>
                <c:pt idx="11278">
                  <c:v>0.50074080519800312</c:v>
                </c:pt>
                <c:pt idx="11279">
                  <c:v>0.50108866263926755</c:v>
                </c:pt>
                <c:pt idx="11280">
                  <c:v>0.50143676172844898</c:v>
                </c:pt>
                <c:pt idx="11281">
                  <c:v>0.50178510264071363</c:v>
                </c:pt>
                <c:pt idx="11282">
                  <c:v>0.50213368554040394</c:v>
                </c:pt>
                <c:pt idx="11283">
                  <c:v>0.50248251059196924</c:v>
                </c:pt>
                <c:pt idx="11284">
                  <c:v>0.50283157797094091</c:v>
                </c:pt>
                <c:pt idx="11285">
                  <c:v>0.50318088784200443</c:v>
                </c:pt>
                <c:pt idx="11286">
                  <c:v>0.50353044036995176</c:v>
                </c:pt>
                <c:pt idx="11287">
                  <c:v>0.50388023573068053</c:v>
                </c:pt>
                <c:pt idx="11288">
                  <c:v>0.5042302740892195</c:v>
                </c:pt>
                <c:pt idx="11289">
                  <c:v>0.50458055561070447</c:v>
                </c:pt>
                <c:pt idx="11290">
                  <c:v>0.5049310804713999</c:v>
                </c:pt>
                <c:pt idx="11291">
                  <c:v>0.50528184883667859</c:v>
                </c:pt>
                <c:pt idx="11292">
                  <c:v>0.50563286087569992</c:v>
                </c:pt>
                <c:pt idx="11293">
                  <c:v>0.50598411675405874</c:v>
                </c:pt>
                <c:pt idx="11294">
                  <c:v>0.5063356166485099</c:v>
                </c:pt>
                <c:pt idx="11295">
                  <c:v>0.50668736072488652</c:v>
                </c:pt>
                <c:pt idx="11296">
                  <c:v>0.50703934914912874</c:v>
                </c:pt>
                <c:pt idx="11297">
                  <c:v>0.50739158209836022</c:v>
                </c:pt>
                <c:pt idx="11298">
                  <c:v>0.50774405973875947</c:v>
                </c:pt>
                <c:pt idx="11299">
                  <c:v>0.50809678223661325</c:v>
                </c:pt>
                <c:pt idx="11300">
                  <c:v>0.50844974976941426</c:v>
                </c:pt>
                <c:pt idx="11301">
                  <c:v>0.50880296250368784</c:v>
                </c:pt>
                <c:pt idx="11302">
                  <c:v>0.50915642060606736</c:v>
                </c:pt>
                <c:pt idx="11303">
                  <c:v>0.50951012425441555</c:v>
                </c:pt>
                <c:pt idx="11304">
                  <c:v>0.50986407361560537</c:v>
                </c:pt>
                <c:pt idx="11305">
                  <c:v>0.51021826885661736</c:v>
                </c:pt>
                <c:pt idx="11306">
                  <c:v>0.51057271015568562</c:v>
                </c:pt>
                <c:pt idx="11307">
                  <c:v>0.51092739768003059</c:v>
                </c:pt>
                <c:pt idx="11308">
                  <c:v>0.51128233160070158</c:v>
                </c:pt>
                <c:pt idx="11309">
                  <c:v>0.51163751208514385</c:v>
                </c:pt>
                <c:pt idx="11310">
                  <c:v>0.51199293931208711</c:v>
                </c:pt>
                <c:pt idx="11311">
                  <c:v>0.51234861344921701</c:v>
                </c:pt>
                <c:pt idx="11312">
                  <c:v>0.5127045346643283</c:v>
                </c:pt>
                <c:pt idx="11313">
                  <c:v>0.51306070313652319</c:v>
                </c:pt>
                <c:pt idx="11314">
                  <c:v>0.51341711903383724</c:v>
                </c:pt>
                <c:pt idx="11315">
                  <c:v>0.51377378252441497</c:v>
                </c:pt>
                <c:pt idx="11316">
                  <c:v>0.51413069378773213</c:v>
                </c:pt>
                <c:pt idx="11317">
                  <c:v>0.51448785299217481</c:v>
                </c:pt>
                <c:pt idx="11318">
                  <c:v>0.51484526030623812</c:v>
                </c:pt>
                <c:pt idx="11319">
                  <c:v>0.5152029159097723</c:v>
                </c:pt>
                <c:pt idx="11320">
                  <c:v>0.51556081997151426</c:v>
                </c:pt>
                <c:pt idx="11321">
                  <c:v>0.51591897266031084</c:v>
                </c:pt>
                <c:pt idx="11322">
                  <c:v>0.51627737415638708</c:v>
                </c:pt>
                <c:pt idx="11323">
                  <c:v>0.51663602462883207</c:v>
                </c:pt>
                <c:pt idx="11324">
                  <c:v>0.51699492425060622</c:v>
                </c:pt>
                <c:pt idx="11325">
                  <c:v>0.51735407319102555</c:v>
                </c:pt>
                <c:pt idx="11326">
                  <c:v>0.51771347163081682</c:v>
                </c:pt>
                <c:pt idx="11327">
                  <c:v>0.51807311973953929</c:v>
                </c:pt>
                <c:pt idx="11328">
                  <c:v>0.51843301768686234</c:v>
                </c:pt>
                <c:pt idx="11329">
                  <c:v>0.51879316565388933</c:v>
                </c:pt>
                <c:pt idx="11330">
                  <c:v>0.51915356381053346</c:v>
                </c:pt>
                <c:pt idx="11331">
                  <c:v>0.51951421232681771</c:v>
                </c:pt>
                <c:pt idx="11332">
                  <c:v>0.51987511138422338</c:v>
                </c:pt>
                <c:pt idx="11333">
                  <c:v>0.5202362611530178</c:v>
                </c:pt>
                <c:pt idx="11334">
                  <c:v>0.52059766180357869</c:v>
                </c:pt>
                <c:pt idx="11335">
                  <c:v>0.5209593135177657</c:v>
                </c:pt>
                <c:pt idx="11336">
                  <c:v>0.52132121646620133</c:v>
                </c:pt>
                <c:pt idx="11337">
                  <c:v>0.52168337082341432</c:v>
                </c:pt>
                <c:pt idx="11338">
                  <c:v>0.52204577676025632</c:v>
                </c:pt>
                <c:pt idx="11339">
                  <c:v>0.52240843445909302</c:v>
                </c:pt>
                <c:pt idx="11340">
                  <c:v>0.52277134409102133</c:v>
                </c:pt>
                <c:pt idx="11341">
                  <c:v>0.5231345058272493</c:v>
                </c:pt>
                <c:pt idx="11342">
                  <c:v>0.52349791985052285</c:v>
                </c:pt>
                <c:pt idx="11343">
                  <c:v>0.52386158633229563</c:v>
                </c:pt>
                <c:pt idx="11344">
                  <c:v>0.52422550544413293</c:v>
                </c:pt>
                <c:pt idx="11345">
                  <c:v>0.52458967736916162</c:v>
                </c:pt>
                <c:pt idx="11346">
                  <c:v>0.52495410227919304</c:v>
                </c:pt>
                <c:pt idx="11347">
                  <c:v>0.5253187803461502</c:v>
                </c:pt>
                <c:pt idx="11348">
                  <c:v>0.52568371175354189</c:v>
                </c:pt>
                <c:pt idx="11349">
                  <c:v>0.52604889667353794</c:v>
                </c:pt>
                <c:pt idx="11350">
                  <c:v>0.52641433527841974</c:v>
                </c:pt>
                <c:pt idx="11351">
                  <c:v>0.52678002775207877</c:v>
                </c:pt>
                <c:pt idx="11352">
                  <c:v>0.5271459742670439</c:v>
                </c:pt>
                <c:pt idx="11353">
                  <c:v>0.52751217499979397</c:v>
                </c:pt>
                <c:pt idx="11354">
                  <c:v>0.52787863012308966</c:v>
                </c:pt>
                <c:pt idx="11355">
                  <c:v>0.52824533982133404</c:v>
                </c:pt>
                <c:pt idx="11356">
                  <c:v>0.5286123042675358</c:v>
                </c:pt>
                <c:pt idx="11357">
                  <c:v>0.52897952363481593</c:v>
                </c:pt>
                <c:pt idx="11358">
                  <c:v>0.52934699810796193</c:v>
                </c:pt>
                <c:pt idx="11359">
                  <c:v>0.52971472786034357</c:v>
                </c:pt>
                <c:pt idx="11360">
                  <c:v>0.53008271306544275</c:v>
                </c:pt>
                <c:pt idx="11361">
                  <c:v>0.53045095390843244</c:v>
                </c:pt>
                <c:pt idx="11362">
                  <c:v>0.5308194505630438</c:v>
                </c:pt>
                <c:pt idx="11363">
                  <c:v>0.53118820320312066</c:v>
                </c:pt>
                <c:pt idx="11364">
                  <c:v>0.53155721201422212</c:v>
                </c:pt>
                <c:pt idx="11365">
                  <c:v>0.53192647717044161</c:v>
                </c:pt>
                <c:pt idx="11366">
                  <c:v>0.53229599884598544</c:v>
                </c:pt>
                <c:pt idx="11367">
                  <c:v>0.53266577722679997</c:v>
                </c:pt>
                <c:pt idx="11368">
                  <c:v>0.53303581248734155</c:v>
                </c:pt>
                <c:pt idx="11369">
                  <c:v>0.53340610480606088</c:v>
                </c:pt>
                <c:pt idx="11370">
                  <c:v>0.53377665435764887</c:v>
                </c:pt>
                <c:pt idx="11371">
                  <c:v>0.53414746132856894</c:v>
                </c:pt>
                <c:pt idx="11372">
                  <c:v>0.53451852589376292</c:v>
                </c:pt>
                <c:pt idx="11373">
                  <c:v>0.53488984822828589</c:v>
                </c:pt>
                <c:pt idx="11374">
                  <c:v>0.53526142851899028</c:v>
                </c:pt>
                <c:pt idx="11375">
                  <c:v>0.53563326694118263</c:v>
                </c:pt>
                <c:pt idx="11376">
                  <c:v>0.53600536367028329</c:v>
                </c:pt>
                <c:pt idx="11377">
                  <c:v>0.53637771889353425</c:v>
                </c:pt>
                <c:pt idx="11378">
                  <c:v>0.53675033278660766</c:v>
                </c:pt>
                <c:pt idx="11379">
                  <c:v>0.53712320552528969</c:v>
                </c:pt>
                <c:pt idx="11380">
                  <c:v>0.53749633729721291</c:v>
                </c:pt>
                <c:pt idx="11381">
                  <c:v>0.53786972827841584</c:v>
                </c:pt>
                <c:pt idx="11382">
                  <c:v>0.53824337864896743</c:v>
                </c:pt>
                <c:pt idx="11383">
                  <c:v>0.53861728858514279</c:v>
                </c:pt>
                <c:pt idx="11384">
                  <c:v>0.53899145827509631</c:v>
                </c:pt>
                <c:pt idx="11385">
                  <c:v>0.53936588789535633</c:v>
                </c:pt>
                <c:pt idx="11386">
                  <c:v>0.53974057762256544</c:v>
                </c:pt>
                <c:pt idx="11387">
                  <c:v>0.5401155276452706</c:v>
                </c:pt>
                <c:pt idx="11388">
                  <c:v>0.54049073814036808</c:v>
                </c:pt>
                <c:pt idx="11389">
                  <c:v>0.54086620928486906</c:v>
                </c:pt>
                <c:pt idx="11390">
                  <c:v>0.54124194126771363</c:v>
                </c:pt>
                <c:pt idx="11391">
                  <c:v>0.54161793426616711</c:v>
                </c:pt>
                <c:pt idx="11392">
                  <c:v>0.54199418845760972</c:v>
                </c:pt>
                <c:pt idx="11393">
                  <c:v>0.54237070403137544</c:v>
                </c:pt>
                <c:pt idx="11394">
                  <c:v>0.54274748116509941</c:v>
                </c:pt>
                <c:pt idx="11395">
                  <c:v>0.54312452003653189</c:v>
                </c:pt>
                <c:pt idx="11396">
                  <c:v>0.54350182083540155</c:v>
                </c:pt>
                <c:pt idx="11397">
                  <c:v>0.54387938373971412</c:v>
                </c:pt>
                <c:pt idx="11398">
                  <c:v>0.54425720893155038</c:v>
                </c:pt>
                <c:pt idx="11399">
                  <c:v>0.54463529658915499</c:v>
                </c:pt>
                <c:pt idx="11400">
                  <c:v>0.54501364690278453</c:v>
                </c:pt>
                <c:pt idx="11401">
                  <c:v>0.54539226005093977</c:v>
                </c:pt>
                <c:pt idx="11402">
                  <c:v>0.54577113621223705</c:v>
                </c:pt>
                <c:pt idx="11403">
                  <c:v>0.54615027557732976</c:v>
                </c:pt>
                <c:pt idx="11404">
                  <c:v>0.54652967832509081</c:v>
                </c:pt>
                <c:pt idx="11405">
                  <c:v>0.54690934463450902</c:v>
                </c:pt>
                <c:pt idx="11406">
                  <c:v>0.54728927469663557</c:v>
                </c:pt>
                <c:pt idx="11407">
                  <c:v>0.54766946869071631</c:v>
                </c:pt>
                <c:pt idx="11408">
                  <c:v>0.54804992679611342</c:v>
                </c:pt>
                <c:pt idx="11409">
                  <c:v>0.54843064920427642</c:v>
                </c:pt>
                <c:pt idx="11410">
                  <c:v>0.54881163609482508</c:v>
                </c:pt>
                <c:pt idx="11411">
                  <c:v>0.54919288764749552</c:v>
                </c:pt>
                <c:pt idx="11412">
                  <c:v>0.54957440405413649</c:v>
                </c:pt>
                <c:pt idx="11413">
                  <c:v>0.54995618549474257</c:v>
                </c:pt>
                <c:pt idx="11414">
                  <c:v>0.55033823215342881</c:v>
                </c:pt>
                <c:pt idx="11415">
                  <c:v>0.55072054421043137</c:v>
                </c:pt>
                <c:pt idx="11416">
                  <c:v>0.55110312185813293</c:v>
                </c:pt>
                <c:pt idx="11417">
                  <c:v>0.55148596527702831</c:v>
                </c:pt>
                <c:pt idx="11418">
                  <c:v>0.5518690746477295</c:v>
                </c:pt>
                <c:pt idx="11419">
                  <c:v>0.55225245016302038</c:v>
                </c:pt>
                <c:pt idx="11420">
                  <c:v>0.55263609200377217</c:v>
                </c:pt>
                <c:pt idx="11421">
                  <c:v>0.55302000035097376</c:v>
                </c:pt>
                <c:pt idx="11422">
                  <c:v>0.55340417539781084</c:v>
                </c:pt>
                <c:pt idx="11423">
                  <c:v>0.55378861732553197</c:v>
                </c:pt>
                <c:pt idx="11424">
                  <c:v>0.55417332631550331</c:v>
                </c:pt>
                <c:pt idx="11425">
                  <c:v>0.55455830256131355</c:v>
                </c:pt>
                <c:pt idx="11426">
                  <c:v>0.55494354624458919</c:v>
                </c:pt>
                <c:pt idx="11427">
                  <c:v>0.55532905755111539</c:v>
                </c:pt>
                <c:pt idx="11428">
                  <c:v>0.55571483666276278</c:v>
                </c:pt>
                <c:pt idx="11429">
                  <c:v>0.55610088377365829</c:v>
                </c:pt>
                <c:pt idx="11430">
                  <c:v>0.55648719906593391</c:v>
                </c:pt>
                <c:pt idx="11431">
                  <c:v>0.55687378272183963</c:v>
                </c:pt>
                <c:pt idx="11432">
                  <c:v>0.55726063493590727</c:v>
                </c:pt>
                <c:pt idx="11433">
                  <c:v>0.55764775589064852</c:v>
                </c:pt>
                <c:pt idx="11434">
                  <c:v>0.55803514576869362</c:v>
                </c:pt>
                <c:pt idx="11435">
                  <c:v>0.55842280476498007</c:v>
                </c:pt>
                <c:pt idx="11436">
                  <c:v>0.55881073306240026</c:v>
                </c:pt>
                <c:pt idx="11437">
                  <c:v>0.55919893084396499</c:v>
                </c:pt>
                <c:pt idx="11438">
                  <c:v>0.55958739830501858</c:v>
                </c:pt>
                <c:pt idx="11439">
                  <c:v>0.55997613562883475</c:v>
                </c:pt>
                <c:pt idx="11440">
                  <c:v>0.56036514299880602</c:v>
                </c:pt>
                <c:pt idx="11441">
                  <c:v>0.56075442061068403</c:v>
                </c:pt>
                <c:pt idx="11442">
                  <c:v>0.56114396864812477</c:v>
                </c:pt>
                <c:pt idx="11443">
                  <c:v>0.56153378729898884</c:v>
                </c:pt>
                <c:pt idx="11444">
                  <c:v>0.56192387674717914</c:v>
                </c:pt>
                <c:pt idx="11445">
                  <c:v>0.56231423718899176</c:v>
                </c:pt>
                <c:pt idx="11446">
                  <c:v>0.56270486880859338</c:v>
                </c:pt>
                <c:pt idx="11447">
                  <c:v>0.56309577179027037</c:v>
                </c:pt>
                <c:pt idx="11448">
                  <c:v>0.56348694633072816</c:v>
                </c:pt>
                <c:pt idx="11449">
                  <c:v>0.56387839261451767</c:v>
                </c:pt>
                <c:pt idx="11450">
                  <c:v>0.5642701108263094</c:v>
                </c:pt>
                <c:pt idx="11451">
                  <c:v>0.56466210116321924</c:v>
                </c:pt>
                <c:pt idx="11452">
                  <c:v>0.56505436381018281</c:v>
                </c:pt>
                <c:pt idx="11453">
                  <c:v>0.56544689895225586</c:v>
                </c:pt>
                <c:pt idx="11454">
                  <c:v>0.56583970678696527</c:v>
                </c:pt>
                <c:pt idx="11455">
                  <c:v>0.56623278749963235</c:v>
                </c:pt>
                <c:pt idx="11456">
                  <c:v>0.56662614127569888</c:v>
                </c:pt>
                <c:pt idx="11457">
                  <c:v>0.56701976831310352</c:v>
                </c:pt>
                <c:pt idx="11458">
                  <c:v>0.56741366879755428</c:v>
                </c:pt>
                <c:pt idx="11459">
                  <c:v>0.56780784291901087</c:v>
                </c:pt>
                <c:pt idx="11460">
                  <c:v>0.56820229086343077</c:v>
                </c:pt>
                <c:pt idx="11461">
                  <c:v>0.56859701282930331</c:v>
                </c:pt>
                <c:pt idx="11462">
                  <c:v>0.56899200900285296</c:v>
                </c:pt>
                <c:pt idx="11463">
                  <c:v>0.56938727957042512</c:v>
                </c:pt>
                <c:pt idx="11464">
                  <c:v>0.56978282473092301</c:v>
                </c:pt>
                <c:pt idx="11465">
                  <c:v>0.57017864467095958</c:v>
                </c:pt>
                <c:pt idx="11466">
                  <c:v>0.57057473957726867</c:v>
                </c:pt>
                <c:pt idx="11467">
                  <c:v>0.57097110964916842</c:v>
                </c:pt>
                <c:pt idx="11468">
                  <c:v>0.57136775507366089</c:v>
                </c:pt>
                <c:pt idx="11469">
                  <c:v>0.57176467603786951</c:v>
                </c:pt>
                <c:pt idx="11470">
                  <c:v>0.57216187274152797</c:v>
                </c:pt>
                <c:pt idx="11471">
                  <c:v>0.57255934537202835</c:v>
                </c:pt>
                <c:pt idx="11472">
                  <c:v>0.57295709412105311</c:v>
                </c:pt>
                <c:pt idx="11473">
                  <c:v>0.57335511917624615</c:v>
                </c:pt>
                <c:pt idx="11474">
                  <c:v>0.57375342073789659</c:v>
                </c:pt>
                <c:pt idx="11475">
                  <c:v>0.57415199899391811</c:v>
                </c:pt>
                <c:pt idx="11476">
                  <c:v>0.57455085413234563</c:v>
                </c:pt>
                <c:pt idx="11477">
                  <c:v>0.57494998635388639</c:v>
                </c:pt>
                <c:pt idx="11478">
                  <c:v>0.57534939584684552</c:v>
                </c:pt>
                <c:pt idx="11479">
                  <c:v>0.57574908279965042</c:v>
                </c:pt>
                <c:pt idx="11480">
                  <c:v>0.57614904741342676</c:v>
                </c:pt>
                <c:pt idx="11481">
                  <c:v>0.57654928987687226</c:v>
                </c:pt>
                <c:pt idx="11482">
                  <c:v>0.57694981037880755</c:v>
                </c:pt>
                <c:pt idx="11483">
                  <c:v>0.57735060912077751</c:v>
                </c:pt>
                <c:pt idx="11484">
                  <c:v>0.57775168629187368</c:v>
                </c:pt>
                <c:pt idx="11485">
                  <c:v>0.57815304208131002</c:v>
                </c:pt>
                <c:pt idx="11486">
                  <c:v>0.57855467669105221</c:v>
                </c:pt>
                <c:pt idx="11487">
                  <c:v>0.57895659031058588</c:v>
                </c:pt>
                <c:pt idx="11488">
                  <c:v>0.57935878313373512</c:v>
                </c:pt>
                <c:pt idx="11489">
                  <c:v>0.57976125535024048</c:v>
                </c:pt>
                <c:pt idx="11490">
                  <c:v>0.58016400716262895</c:v>
                </c:pt>
                <c:pt idx="11491">
                  <c:v>0.58056703876091365</c:v>
                </c:pt>
                <c:pt idx="11492">
                  <c:v>0.58097035033523059</c:v>
                </c:pt>
                <c:pt idx="11493">
                  <c:v>0.58137394208852944</c:v>
                </c:pt>
                <c:pt idx="11494">
                  <c:v>0.58177781421121932</c:v>
                </c:pt>
                <c:pt idx="11495">
                  <c:v>0.58218196689383284</c:v>
                </c:pt>
                <c:pt idx="11496">
                  <c:v>0.58258640033974285</c:v>
                </c:pt>
                <c:pt idx="11497">
                  <c:v>0.58299111473975562</c:v>
                </c:pt>
                <c:pt idx="11498">
                  <c:v>0.58339611028480132</c:v>
                </c:pt>
                <c:pt idx="11499">
                  <c:v>0.58380138717867658</c:v>
                </c:pt>
                <c:pt idx="11500">
                  <c:v>0.58420694561258601</c:v>
                </c:pt>
                <c:pt idx="11501">
                  <c:v>0.58461278577785747</c:v>
                </c:pt>
                <c:pt idx="11502">
                  <c:v>0.58501890787871313</c:v>
                </c:pt>
                <c:pt idx="11503">
                  <c:v>0.58542531210675586</c:v>
                </c:pt>
                <c:pt idx="11504">
                  <c:v>0.58583199865797553</c:v>
                </c:pt>
                <c:pt idx="11505">
                  <c:v>0.58623896772423223</c:v>
                </c:pt>
                <c:pt idx="11506">
                  <c:v>0.58664621951031637</c:v>
                </c:pt>
                <c:pt idx="11507">
                  <c:v>0.58705375420836359</c:v>
                </c:pt>
                <c:pt idx="11508">
                  <c:v>0.58746157201063465</c:v>
                </c:pt>
                <c:pt idx="11509">
                  <c:v>0.5878696731223465</c:v>
                </c:pt>
                <c:pt idx="11510">
                  <c:v>0.58827805773603592</c:v>
                </c:pt>
                <c:pt idx="11511">
                  <c:v>0.58868672604436434</c:v>
                </c:pt>
                <c:pt idx="11512">
                  <c:v>0.58909567825297682</c:v>
                </c:pt>
                <c:pt idx="11513">
                  <c:v>0.58950491455481158</c:v>
                </c:pt>
                <c:pt idx="11514">
                  <c:v>0.58991443514293207</c:v>
                </c:pt>
                <c:pt idx="11515">
                  <c:v>0.59032424022341201</c:v>
                </c:pt>
                <c:pt idx="11516">
                  <c:v>0.59073432998959208</c:v>
                </c:pt>
                <c:pt idx="11517">
                  <c:v>0.5911447046392394</c:v>
                </c:pt>
                <c:pt idx="11518">
                  <c:v>0.59155536436595424</c:v>
                </c:pt>
                <c:pt idx="11519">
                  <c:v>0.59196630937638384</c:v>
                </c:pt>
                <c:pt idx="11520">
                  <c:v>0.59237753986440644</c:v>
                </c:pt>
                <c:pt idx="11521">
                  <c:v>0.59278905602402621</c:v>
                </c:pt>
                <c:pt idx="11522">
                  <c:v>0.59320085806232137</c:v>
                </c:pt>
                <c:pt idx="11523">
                  <c:v>0.59361294617357452</c:v>
                </c:pt>
                <c:pt idx="11524">
                  <c:v>0.59402532055219437</c:v>
                </c:pt>
                <c:pt idx="11525">
                  <c:v>0.59443798140569093</c:v>
                </c:pt>
                <c:pt idx="11526">
                  <c:v>0.59485092892875213</c:v>
                </c:pt>
                <c:pt idx="11527">
                  <c:v>0.59526416331619203</c:v>
                </c:pt>
                <c:pt idx="11528">
                  <c:v>0.59567768477595351</c:v>
                </c:pt>
                <c:pt idx="11529">
                  <c:v>0.59609149350313029</c:v>
                </c:pt>
                <c:pt idx="11530">
                  <c:v>0.59650558969294298</c:v>
                </c:pt>
                <c:pt idx="11531">
                  <c:v>0.59691997355376791</c:v>
                </c:pt>
                <c:pt idx="11532">
                  <c:v>0.5973346452811058</c:v>
                </c:pt>
                <c:pt idx="11533">
                  <c:v>0.59774960507493358</c:v>
                </c:pt>
                <c:pt idx="11534">
                  <c:v>0.59816485313101442</c:v>
                </c:pt>
                <c:pt idx="11535">
                  <c:v>0.59858038965830462</c:v>
                </c:pt>
                <c:pt idx="11536">
                  <c:v>0.59899621485284871</c:v>
                </c:pt>
                <c:pt idx="11537">
                  <c:v>0.5994123289108183</c:v>
                </c:pt>
                <c:pt idx="11538">
                  <c:v>0.59982873204160536</c:v>
                </c:pt>
                <c:pt idx="11539">
                  <c:v>0.60024542444166329</c:v>
                </c:pt>
                <c:pt idx="11540">
                  <c:v>0.60066240630757284</c:v>
                </c:pt>
                <c:pt idx="11541">
                  <c:v>0.60107967784916261</c:v>
                </c:pt>
                <c:pt idx="11542">
                  <c:v>0.60149723926329579</c:v>
                </c:pt>
                <c:pt idx="11543">
                  <c:v>0.60191509074696314</c:v>
                </c:pt>
                <c:pt idx="11544">
                  <c:v>0.6023332325104308</c:v>
                </c:pt>
                <c:pt idx="11545">
                  <c:v>0.60275166475097242</c:v>
                </c:pt>
                <c:pt idx="11546">
                  <c:v>0.60317038766598963</c:v>
                </c:pt>
                <c:pt idx="11547">
                  <c:v>0.60358940146618711</c:v>
                </c:pt>
                <c:pt idx="11548">
                  <c:v>0.60400870634924997</c:v>
                </c:pt>
                <c:pt idx="11549">
                  <c:v>0.60442830251738933</c:v>
                </c:pt>
                <c:pt idx="11550">
                  <c:v>0.60484819016855584</c:v>
                </c:pt>
                <c:pt idx="11551">
                  <c:v>0.60526836951404039</c:v>
                </c:pt>
                <c:pt idx="11552">
                  <c:v>0.60568884075207774</c:v>
                </c:pt>
                <c:pt idx="11553">
                  <c:v>0.60610960408103165</c:v>
                </c:pt>
                <c:pt idx="11554">
                  <c:v>0.60653065971263342</c:v>
                </c:pt>
                <c:pt idx="11555">
                  <c:v>0.60695200784553149</c:v>
                </c:pt>
                <c:pt idx="11556">
                  <c:v>0.60737364867850319</c:v>
                </c:pt>
                <c:pt idx="11557">
                  <c:v>0.60779558242372134</c:v>
                </c:pt>
                <c:pt idx="11558">
                  <c:v>0.60821780928024871</c:v>
                </c:pt>
                <c:pt idx="11559">
                  <c:v>0.60864032944727708</c:v>
                </c:pt>
                <c:pt idx="11560">
                  <c:v>0.60906314313742194</c:v>
                </c:pt>
                <c:pt idx="11561">
                  <c:v>0.60948625055016115</c:v>
                </c:pt>
                <c:pt idx="11562">
                  <c:v>0.60990965188953949</c:v>
                </c:pt>
                <c:pt idx="11563">
                  <c:v>0.61033334735530287</c:v>
                </c:pt>
                <c:pt idx="11564">
                  <c:v>0.61075733716065828</c:v>
                </c:pt>
                <c:pt idx="11565">
                  <c:v>0.61118162150563826</c:v>
                </c:pt>
                <c:pt idx="11566">
                  <c:v>0.61160620059040527</c:v>
                </c:pt>
                <c:pt idx="11567">
                  <c:v>0.61203107462861095</c:v>
                </c:pt>
                <c:pt idx="11568">
                  <c:v>0.61245624382070518</c:v>
                </c:pt>
                <c:pt idx="11569">
                  <c:v>0.61288170836726774</c:v>
                </c:pt>
                <c:pt idx="11570">
                  <c:v>0.61330746848239581</c:v>
                </c:pt>
                <c:pt idx="11571">
                  <c:v>0.61373352436695727</c:v>
                </c:pt>
                <c:pt idx="11572">
                  <c:v>0.61415987622195034</c:v>
                </c:pt>
                <c:pt idx="11573">
                  <c:v>0.61458652426191862</c:v>
                </c:pt>
                <c:pt idx="11574">
                  <c:v>0.61501346868814888</c:v>
                </c:pt>
                <c:pt idx="11575">
                  <c:v>0.61544070970205855</c:v>
                </c:pt>
                <c:pt idx="11576">
                  <c:v>0.61586824751863867</c:v>
                </c:pt>
                <c:pt idx="11577">
                  <c:v>0.61629608233959587</c:v>
                </c:pt>
                <c:pt idx="11578">
                  <c:v>0.6167242143712548</c:v>
                </c:pt>
                <c:pt idx="11579">
                  <c:v>0.61715264381559309</c:v>
                </c:pt>
                <c:pt idx="11580">
                  <c:v>0.61758137088819987</c:v>
                </c:pt>
                <c:pt idx="11581">
                  <c:v>0.61801039579134276</c:v>
                </c:pt>
                <c:pt idx="11582">
                  <c:v>0.61843971872742054</c:v>
                </c:pt>
                <c:pt idx="11583">
                  <c:v>0.61886933991247206</c:v>
                </c:pt>
                <c:pt idx="11584">
                  <c:v>0.61929925954918685</c:v>
                </c:pt>
                <c:pt idx="11585">
                  <c:v>0.61972947784038568</c:v>
                </c:pt>
                <c:pt idx="11586">
                  <c:v>0.62015999500255803</c:v>
                </c:pt>
                <c:pt idx="11587">
                  <c:v>0.62059081123881588</c:v>
                </c:pt>
                <c:pt idx="11588">
                  <c:v>0.62102192675240342</c:v>
                </c:pt>
                <c:pt idx="11589">
                  <c:v>0.62145334176026112</c:v>
                </c:pt>
                <c:pt idx="11590">
                  <c:v>0.62188505646592507</c:v>
                </c:pt>
                <c:pt idx="11591">
                  <c:v>0.62231707107306289</c:v>
                </c:pt>
                <c:pt idx="11592">
                  <c:v>0.6227493857990678</c:v>
                </c:pt>
                <c:pt idx="11593">
                  <c:v>0.6231820008479001</c:v>
                </c:pt>
                <c:pt idx="11594">
                  <c:v>0.62361491642818978</c:v>
                </c:pt>
                <c:pt idx="11595">
                  <c:v>0.62404813274417115</c:v>
                </c:pt>
                <c:pt idx="11596">
                  <c:v>0.62448165001384193</c:v>
                </c:pt>
                <c:pt idx="11597">
                  <c:v>0.62491546844173007</c:v>
                </c:pt>
                <c:pt idx="11598">
                  <c:v>0.62534958823249565</c:v>
                </c:pt>
                <c:pt idx="11599">
                  <c:v>0.62578400960459113</c:v>
                </c:pt>
                <c:pt idx="11600">
                  <c:v>0.6262187327629708</c:v>
                </c:pt>
                <c:pt idx="11601">
                  <c:v>0.62665375791272171</c:v>
                </c:pt>
                <c:pt idx="11602">
                  <c:v>0.62708908527275198</c:v>
                </c:pt>
                <c:pt idx="11603">
                  <c:v>0.6275247150484432</c:v>
                </c:pt>
                <c:pt idx="11604">
                  <c:v>0.62796064744531011</c:v>
                </c:pt>
                <c:pt idx="11605">
                  <c:v>0.62839688268271743</c:v>
                </c:pt>
                <c:pt idx="11606">
                  <c:v>0.6288334209664751</c:v>
                </c:pt>
                <c:pt idx="11607">
                  <c:v>0.62927026250710505</c:v>
                </c:pt>
                <c:pt idx="11608">
                  <c:v>0.62970740751069365</c:v>
                </c:pt>
                <c:pt idx="11609">
                  <c:v>0.63014485619721583</c:v>
                </c:pt>
                <c:pt idx="11610">
                  <c:v>0.63058260877305405</c:v>
                </c:pt>
                <c:pt idx="11611">
                  <c:v>0.63102066544472446</c:v>
                </c:pt>
                <c:pt idx="11612">
                  <c:v>0.63145902643266072</c:v>
                </c:pt>
                <c:pt idx="11613">
                  <c:v>0.63189769194367562</c:v>
                </c:pt>
                <c:pt idx="11614">
                  <c:v>0.63233666218471618</c:v>
                </c:pt>
                <c:pt idx="11615">
                  <c:v>0.63277593737667559</c:v>
                </c:pt>
                <c:pt idx="11616">
                  <c:v>0.63321551772679807</c:v>
                </c:pt>
                <c:pt idx="11617">
                  <c:v>0.63365540344246218</c:v>
                </c:pt>
                <c:pt idx="11618">
                  <c:v>0.63409559474502186</c:v>
                </c:pt>
                <c:pt idx="11619">
                  <c:v>0.63453609184215343</c:v>
                </c:pt>
                <c:pt idx="11620">
                  <c:v>0.63497689494166798</c:v>
                </c:pt>
                <c:pt idx="11621">
                  <c:v>0.63541800426538109</c:v>
                </c:pt>
                <c:pt idx="11622">
                  <c:v>0.63585942002140217</c:v>
                </c:pt>
                <c:pt idx="11623">
                  <c:v>0.63630114242260549</c:v>
                </c:pt>
                <c:pt idx="11624">
                  <c:v>0.63674317167738004</c:v>
                </c:pt>
                <c:pt idx="11625">
                  <c:v>0.63718550800815843</c:v>
                </c:pt>
                <c:pt idx="11626">
                  <c:v>0.63762815162362907</c:v>
                </c:pt>
                <c:pt idx="11627">
                  <c:v>0.63807110273261547</c:v>
                </c:pt>
                <c:pt idx="11628">
                  <c:v>0.63851436155801433</c:v>
                </c:pt>
                <c:pt idx="11629">
                  <c:v>0.63895792830894926</c:v>
                </c:pt>
                <c:pt idx="11630">
                  <c:v>0.63940180319467921</c:v>
                </c:pt>
                <c:pt idx="11631">
                  <c:v>0.63984598643856561</c:v>
                </c:pt>
                <c:pt idx="11632">
                  <c:v>0.64029047825016827</c:v>
                </c:pt>
                <c:pt idx="11633">
                  <c:v>0.6407352788391828</c:v>
                </c:pt>
                <c:pt idx="11634">
                  <c:v>0.64118038842943625</c:v>
                </c:pt>
                <c:pt idx="11635">
                  <c:v>0.64162580723092533</c:v>
                </c:pt>
                <c:pt idx="11636">
                  <c:v>0.64207153545378315</c:v>
                </c:pt>
                <c:pt idx="11637">
                  <c:v>0.64251757332230353</c:v>
                </c:pt>
                <c:pt idx="11638">
                  <c:v>0.64296392104692113</c:v>
                </c:pt>
                <c:pt idx="11639">
                  <c:v>0.64341057884288866</c:v>
                </c:pt>
                <c:pt idx="11640">
                  <c:v>0.64385754692092345</c:v>
                </c:pt>
                <c:pt idx="11641">
                  <c:v>0.64430482550594337</c:v>
                </c:pt>
                <c:pt idx="11642">
                  <c:v>0.6447524148089685</c:v>
                </c:pt>
                <c:pt idx="11643">
                  <c:v>0.64520031504115583</c:v>
                </c:pt>
                <c:pt idx="11644">
                  <c:v>0.64564852642789206</c:v>
                </c:pt>
                <c:pt idx="11645">
                  <c:v>0.64609704918063748</c:v>
                </c:pt>
                <c:pt idx="11646">
                  <c:v>0.64654588351098929</c:v>
                </c:pt>
                <c:pt idx="11647">
                  <c:v>0.64699502964480449</c:v>
                </c:pt>
                <c:pt idx="11648">
                  <c:v>0.64744448779398411</c:v>
                </c:pt>
                <c:pt idx="11649">
                  <c:v>0.64789425817056689</c:v>
                </c:pt>
                <c:pt idx="11650">
                  <c:v>0.64834434100088079</c:v>
                </c:pt>
                <c:pt idx="11651">
                  <c:v>0.64879473649726871</c:v>
                </c:pt>
                <c:pt idx="11652">
                  <c:v>0.64924544487693536</c:v>
                </c:pt>
                <c:pt idx="11653">
                  <c:v>0.64969646635250911</c:v>
                </c:pt>
                <c:pt idx="11654">
                  <c:v>0.6501478011509475</c:v>
                </c:pt>
                <c:pt idx="11655">
                  <c:v>0.65059944948518433</c:v>
                </c:pt>
                <c:pt idx="11656">
                  <c:v>0.65105141156829127</c:v>
                </c:pt>
                <c:pt idx="11657">
                  <c:v>0.65150368762769928</c:v>
                </c:pt>
                <c:pt idx="11658">
                  <c:v>0.65195627787678612</c:v>
                </c:pt>
                <c:pt idx="11659">
                  <c:v>0.65240918252906799</c:v>
                </c:pt>
                <c:pt idx="11660">
                  <c:v>0.65286240181245003</c:v>
                </c:pt>
                <c:pt idx="11661">
                  <c:v>0.6533159359407551</c:v>
                </c:pt>
                <c:pt idx="11662">
                  <c:v>0.65376978512794459</c:v>
                </c:pt>
                <c:pt idx="11663">
                  <c:v>0.65422394960239894</c:v>
                </c:pt>
                <c:pt idx="11664">
                  <c:v>0.65467842957838696</c:v>
                </c:pt>
                <c:pt idx="11665">
                  <c:v>0.65513322527031626</c:v>
                </c:pt>
                <c:pt idx="11666">
                  <c:v>0.65558833690704366</c:v>
                </c:pt>
                <c:pt idx="11667">
                  <c:v>0.65604376470328463</c:v>
                </c:pt>
                <c:pt idx="11668">
                  <c:v>0.65649950887867081</c:v>
                </c:pt>
                <c:pt idx="11669">
                  <c:v>0.65695556964820623</c:v>
                </c:pt>
                <c:pt idx="11670">
                  <c:v>0.65741194724138419</c:v>
                </c:pt>
                <c:pt idx="11671">
                  <c:v>0.65786864187351757</c:v>
                </c:pt>
                <c:pt idx="11672">
                  <c:v>0.65832565376005869</c:v>
                </c:pt>
                <c:pt idx="11673">
                  <c:v>0.65878298313097983</c:v>
                </c:pt>
                <c:pt idx="11674">
                  <c:v>0.6592406302020426</c:v>
                </c:pt>
                <c:pt idx="11675">
                  <c:v>0.65969859518914897</c:v>
                </c:pt>
                <c:pt idx="11676">
                  <c:v>0.66015687832275038</c:v>
                </c:pt>
                <c:pt idx="11677">
                  <c:v>0.66061547981905877</c:v>
                </c:pt>
                <c:pt idx="11678">
                  <c:v>0.66107439989442618</c:v>
                </c:pt>
                <c:pt idx="11679">
                  <c:v>0.66153363877978477</c:v>
                </c:pt>
                <c:pt idx="11680">
                  <c:v>0.66199319669179735</c:v>
                </c:pt>
                <c:pt idx="11681">
                  <c:v>0.66245307384726715</c:v>
                </c:pt>
                <c:pt idx="11682">
                  <c:v>0.66291327047760795</c:v>
                </c:pt>
                <c:pt idx="11683">
                  <c:v>0.66337378679993442</c:v>
                </c:pt>
                <c:pt idx="11684">
                  <c:v>0.66383462303633201</c:v>
                </c:pt>
                <c:pt idx="11685">
                  <c:v>0.66429577940420692</c:v>
                </c:pt>
                <c:pt idx="11686">
                  <c:v>0.66475725613561676</c:v>
                </c:pt>
                <c:pt idx="11687">
                  <c:v>0.66521905344828014</c:v>
                </c:pt>
                <c:pt idx="11688">
                  <c:v>0.66568117156005657</c:v>
                </c:pt>
                <c:pt idx="11689">
                  <c:v>0.66614361070348782</c:v>
                </c:pt>
                <c:pt idx="11690">
                  <c:v>0.66660637109674625</c:v>
                </c:pt>
                <c:pt idx="11691">
                  <c:v>0.66706945295814601</c:v>
                </c:pt>
                <c:pt idx="11692">
                  <c:v>0.66753285652071348</c:v>
                </c:pt>
                <c:pt idx="11693">
                  <c:v>0.66799658200307643</c:v>
                </c:pt>
                <c:pt idx="11694">
                  <c:v>0.6684606296240041</c:v>
                </c:pt>
                <c:pt idx="11695">
                  <c:v>0.66892499961700891</c:v>
                </c:pt>
                <c:pt idx="11696">
                  <c:v>0.66938969220117439</c:v>
                </c:pt>
                <c:pt idx="11697">
                  <c:v>0.66985470760060006</c:v>
                </c:pt>
                <c:pt idx="11698">
                  <c:v>0.67032004603466389</c:v>
                </c:pt>
                <c:pt idx="11699">
                  <c:v>0.67078570773752766</c:v>
                </c:pt>
                <c:pt idx="11700">
                  <c:v>0.67125169292888442</c:v>
                </c:pt>
                <c:pt idx="11701">
                  <c:v>0.67171800182856956</c:v>
                </c:pt>
                <c:pt idx="11702">
                  <c:v>0.67218463467123346</c:v>
                </c:pt>
                <c:pt idx="11703">
                  <c:v>0.67265159167702715</c:v>
                </c:pt>
                <c:pt idx="11704">
                  <c:v>0.67311887306624463</c:v>
                </c:pt>
                <c:pt idx="11705">
                  <c:v>0.67358647907402558</c:v>
                </c:pt>
                <c:pt idx="11706">
                  <c:v>0.67405440992098009</c:v>
                </c:pt>
                <c:pt idx="11707">
                  <c:v>0.67452266582786169</c:v>
                </c:pt>
                <c:pt idx="11708">
                  <c:v>0.67499124703030022</c:v>
                </c:pt>
                <c:pt idx="11709">
                  <c:v>0.6754601537493663</c:v>
                </c:pt>
                <c:pt idx="11710">
                  <c:v>0.6759293862062733</c:v>
                </c:pt>
                <c:pt idx="11711">
                  <c:v>0.6763989446371429</c:v>
                </c:pt>
                <c:pt idx="11712">
                  <c:v>0.67686882926350644</c:v>
                </c:pt>
                <c:pt idx="11713">
                  <c:v>0.67733904031196723</c:v>
                </c:pt>
                <c:pt idx="11714">
                  <c:v>0.67780957800435437</c:v>
                </c:pt>
                <c:pt idx="11715">
                  <c:v>0.67828044257744602</c:v>
                </c:pt>
                <c:pt idx="11716">
                  <c:v>0.6787516342533898</c:v>
                </c:pt>
                <c:pt idx="11717">
                  <c:v>0.67922315325447746</c:v>
                </c:pt>
                <c:pt idx="11718">
                  <c:v>0.67969499981798098</c:v>
                </c:pt>
                <c:pt idx="11719">
                  <c:v>0.68016717416651129</c:v>
                </c:pt>
                <c:pt idx="11720">
                  <c:v>0.68063967652282364</c:v>
                </c:pt>
                <c:pt idx="11721">
                  <c:v>0.68111250712468496</c:v>
                </c:pt>
                <c:pt idx="11722">
                  <c:v>0.68158566619517036</c:v>
                </c:pt>
                <c:pt idx="11723">
                  <c:v>0.68205915395749972</c:v>
                </c:pt>
                <c:pt idx="11724">
                  <c:v>0.68253297064993568</c:v>
                </c:pt>
                <c:pt idx="11725">
                  <c:v>0.68300711649601864</c:v>
                </c:pt>
                <c:pt idx="11726">
                  <c:v>0.68348159171943412</c:v>
                </c:pt>
                <c:pt idx="11727">
                  <c:v>0.68395639655894158</c:v>
                </c:pt>
                <c:pt idx="11728">
                  <c:v>0.68443153123854761</c:v>
                </c:pt>
                <c:pt idx="11729">
                  <c:v>0.68490699598738747</c:v>
                </c:pt>
                <c:pt idx="11730">
                  <c:v>0.68538279102976873</c:v>
                </c:pt>
                <c:pt idx="11731">
                  <c:v>0.685858916605115</c:v>
                </c:pt>
                <c:pt idx="11732">
                  <c:v>0.68633537293805624</c:v>
                </c:pt>
                <c:pt idx="11733">
                  <c:v>0.68681216025336755</c:v>
                </c:pt>
                <c:pt idx="11734">
                  <c:v>0.68728927879097224</c:v>
                </c:pt>
                <c:pt idx="11735">
                  <c:v>0.68776672877596823</c:v>
                </c:pt>
                <c:pt idx="11736">
                  <c:v>0.68824451043359991</c:v>
                </c:pt>
                <c:pt idx="11737">
                  <c:v>0.68872262400429052</c:v>
                </c:pt>
                <c:pt idx="11738">
                  <c:v>0.68920106971360784</c:v>
                </c:pt>
                <c:pt idx="11739">
                  <c:v>0.68967984778726554</c:v>
                </c:pt>
                <c:pt idx="11740">
                  <c:v>0.69015895846618869</c:v>
                </c:pt>
                <c:pt idx="11741">
                  <c:v>0.69063840197641524</c:v>
                </c:pt>
                <c:pt idx="11742">
                  <c:v>0.69111817854915825</c:v>
                </c:pt>
                <c:pt idx="11743">
                  <c:v>0.69159828841075943</c:v>
                </c:pt>
                <c:pt idx="11744">
                  <c:v>0.69207873180281398</c:v>
                </c:pt>
                <c:pt idx="11745">
                  <c:v>0.69255950895198848</c:v>
                </c:pt>
                <c:pt idx="11746">
                  <c:v>0.69304062008509681</c:v>
                </c:pt>
                <c:pt idx="11747">
                  <c:v>0.69352206544423789</c:v>
                </c:pt>
                <c:pt idx="11748">
                  <c:v>0.69400384525655112</c:v>
                </c:pt>
                <c:pt idx="11749">
                  <c:v>0.69448595974932326</c:v>
                </c:pt>
                <c:pt idx="11750">
                  <c:v>0.69496840916515812</c:v>
                </c:pt>
                <c:pt idx="11751">
                  <c:v>0.69545119373166897</c:v>
                </c:pt>
                <c:pt idx="11752">
                  <c:v>0.69593431367661651</c:v>
                </c:pt>
                <c:pt idx="11753">
                  <c:v>0.69641776924311061</c:v>
                </c:pt>
                <c:pt idx="11754">
                  <c:v>0.69690156065923892</c:v>
                </c:pt>
                <c:pt idx="11755">
                  <c:v>0.69738568815323743</c:v>
                </c:pt>
                <c:pt idx="11756">
                  <c:v>0.69787015196872271</c:v>
                </c:pt>
                <c:pt idx="11757">
                  <c:v>0.69835495233425848</c:v>
                </c:pt>
                <c:pt idx="11758">
                  <c:v>0.69884008948364118</c:v>
                </c:pt>
                <c:pt idx="11759">
                  <c:v>0.69932556364574139</c:v>
                </c:pt>
                <c:pt idx="11760">
                  <c:v>0.69981137506485358</c:v>
                </c:pt>
                <c:pt idx="11761">
                  <c:v>0.70029752397017708</c:v>
                </c:pt>
                <c:pt idx="11762">
                  <c:v>0.70078401059105977</c:v>
                </c:pt>
                <c:pt idx="11763">
                  <c:v>0.70127083517230571</c:v>
                </c:pt>
                <c:pt idx="11764">
                  <c:v>0.70175799794359206</c:v>
                </c:pt>
                <c:pt idx="11765">
                  <c:v>0.7022454991347451</c:v>
                </c:pt>
                <c:pt idx="11766">
                  <c:v>0.70273333899107937</c:v>
                </c:pt>
                <c:pt idx="11767">
                  <c:v>0.70322151774275099</c:v>
                </c:pt>
                <c:pt idx="11768">
                  <c:v>0.70371003562006584</c:v>
                </c:pt>
                <c:pt idx="11769">
                  <c:v>0.70419889286884962</c:v>
                </c:pt>
                <c:pt idx="11770">
                  <c:v>0.70468808971973884</c:v>
                </c:pt>
                <c:pt idx="11771">
                  <c:v>0.70517762640351944</c:v>
                </c:pt>
                <c:pt idx="11772">
                  <c:v>0.70566750316652993</c:v>
                </c:pt>
                <c:pt idx="11773">
                  <c:v>0.70615772023988765</c:v>
                </c:pt>
                <c:pt idx="11774">
                  <c:v>0.70664827786000139</c:v>
                </c:pt>
                <c:pt idx="11775">
                  <c:v>0.70713917625829892</c:v>
                </c:pt>
                <c:pt idx="11776">
                  <c:v>0.70763041568180429</c:v>
                </c:pt>
                <c:pt idx="11777">
                  <c:v>0.70812199636227757</c:v>
                </c:pt>
                <c:pt idx="11778">
                  <c:v>0.70861391853162925</c:v>
                </c:pt>
                <c:pt idx="11779">
                  <c:v>0.70910618243739842</c:v>
                </c:pt>
                <c:pt idx="11780">
                  <c:v>0.70959878831182865</c:v>
                </c:pt>
                <c:pt idx="11781">
                  <c:v>0.71009173638731404</c:v>
                </c:pt>
                <c:pt idx="11782">
                  <c:v>0.71058502691191006</c:v>
                </c:pt>
                <c:pt idx="11783">
                  <c:v>0.71107866011834431</c:v>
                </c:pt>
                <c:pt idx="11784">
                  <c:v>0.71157263623949585</c:v>
                </c:pt>
                <c:pt idx="11785">
                  <c:v>0.71206695552393717</c:v>
                </c:pt>
                <c:pt idx="11786">
                  <c:v>0.71256161820488162</c:v>
                </c:pt>
                <c:pt idx="11787">
                  <c:v>0.7130566245208817</c:v>
                </c:pt>
                <c:pt idx="11788">
                  <c:v>0.71355197470546416</c:v>
                </c:pt>
                <c:pt idx="11789">
                  <c:v>0.71404766900789285</c:v>
                </c:pt>
                <c:pt idx="11790">
                  <c:v>0.7145437076620299</c:v>
                </c:pt>
                <c:pt idx="11791">
                  <c:v>0.71504009090188891</c:v>
                </c:pt>
                <c:pt idx="11792">
                  <c:v>0.71553681897725363</c:v>
                </c:pt>
                <c:pt idx="11793">
                  <c:v>0.71603389212247404</c:v>
                </c:pt>
                <c:pt idx="11794">
                  <c:v>0.71653131057205144</c:v>
                </c:pt>
                <c:pt idx="11795">
                  <c:v>0.71702907457629095</c:v>
                </c:pt>
                <c:pt idx="11796">
                  <c:v>0.71752718437003082</c:v>
                </c:pt>
                <c:pt idx="11797">
                  <c:v>0.71802564018826176</c:v>
                </c:pt>
                <c:pt idx="11798">
                  <c:v>0.71852444228181067</c:v>
                </c:pt>
                <c:pt idx="11799">
                  <c:v>0.71902359088600576</c:v>
                </c:pt>
                <c:pt idx="11800">
                  <c:v>0.71952308623632777</c:v>
                </c:pt>
                <c:pt idx="11801">
                  <c:v>0.72002292858412664</c:v>
                </c:pt>
                <c:pt idx="11802">
                  <c:v>0.7205231181652213</c:v>
                </c:pt>
                <c:pt idx="11803">
                  <c:v>0.72102365522082978</c:v>
                </c:pt>
                <c:pt idx="11804">
                  <c:v>0.72152453998708788</c:v>
                </c:pt>
                <c:pt idx="11805">
                  <c:v>0.72202577271604462</c:v>
                </c:pt>
                <c:pt idx="11806">
                  <c:v>0.72252735364417497</c:v>
                </c:pt>
                <c:pt idx="11807">
                  <c:v>0.72302928300810732</c:v>
                </c:pt>
                <c:pt idx="11808">
                  <c:v>0.72353156106041627</c:v>
                </c:pt>
                <c:pt idx="11809">
                  <c:v>0.72403418803806996</c:v>
                </c:pt>
                <c:pt idx="11810">
                  <c:v>0.72453716417819003</c:v>
                </c:pt>
                <c:pt idx="11811">
                  <c:v>0.72504048973387825</c:v>
                </c:pt>
                <c:pt idx="11812">
                  <c:v>0.72554416494259666</c:v>
                </c:pt>
                <c:pt idx="11813">
                  <c:v>0.72604819004196164</c:v>
                </c:pt>
                <c:pt idx="11814">
                  <c:v>0.72655256528560253</c:v>
                </c:pt>
                <c:pt idx="11815">
                  <c:v>0.72705729091147675</c:v>
                </c:pt>
                <c:pt idx="11816">
                  <c:v>0.72756236715769629</c:v>
                </c:pt>
                <c:pt idx="11817">
                  <c:v>0.72806779427841939</c:v>
                </c:pt>
                <c:pt idx="11818">
                  <c:v>0.72857357251209975</c:v>
                </c:pt>
                <c:pt idx="11819">
                  <c:v>0.7290797021026505</c:v>
                </c:pt>
                <c:pt idx="11820">
                  <c:v>0.72958618328884595</c:v>
                </c:pt>
                <c:pt idx="11821">
                  <c:v>0.73009301632555124</c:v>
                </c:pt>
                <c:pt idx="11822">
                  <c:v>0.73060020145188342</c:v>
                </c:pt>
                <c:pt idx="11823">
                  <c:v>0.73110773890711467</c:v>
                </c:pt>
                <c:pt idx="11824">
                  <c:v>0.73161562894664178</c:v>
                </c:pt>
                <c:pt idx="11825">
                  <c:v>0.73212387181008054</c:v>
                </c:pt>
                <c:pt idx="11826">
                  <c:v>0.73263246773720203</c:v>
                </c:pt>
                <c:pt idx="11827">
                  <c:v>0.73314141698393565</c:v>
                </c:pt>
                <c:pt idx="11828">
                  <c:v>0.73365071979039687</c:v>
                </c:pt>
                <c:pt idx="11829">
                  <c:v>0.73416037639685694</c:v>
                </c:pt>
                <c:pt idx="11830">
                  <c:v>0.73467038705977894</c:v>
                </c:pt>
                <c:pt idx="11831">
                  <c:v>0.73518075201977917</c:v>
                </c:pt>
                <c:pt idx="11832">
                  <c:v>0.73569147152298275</c:v>
                </c:pt>
                <c:pt idx="11833">
                  <c:v>0.73620254581032907</c:v>
                </c:pt>
                <c:pt idx="11834">
                  <c:v>0.73671397513899484</c:v>
                </c:pt>
                <c:pt idx="11835">
                  <c:v>0.73722575975026539</c:v>
                </c:pt>
                <c:pt idx="11836">
                  <c:v>0.73773789988558292</c:v>
                </c:pt>
                <c:pt idx="11837">
                  <c:v>0.73825039580266028</c:v>
                </c:pt>
                <c:pt idx="11838">
                  <c:v>0.73876324774328617</c:v>
                </c:pt>
                <c:pt idx="11839">
                  <c:v>0.73927645594940616</c:v>
                </c:pt>
                <c:pt idx="11840">
                  <c:v>0.73979002067927058</c:v>
                </c:pt>
                <c:pt idx="11841">
                  <c:v>0.74030394217517248</c:v>
                </c:pt>
                <c:pt idx="11842">
                  <c:v>0.74081822067956182</c:v>
                </c:pt>
                <c:pt idx="11843">
                  <c:v>0.74133285645122771</c:v>
                </c:pt>
                <c:pt idx="11844">
                  <c:v>0.74184784973296836</c:v>
                </c:pt>
                <c:pt idx="11845">
                  <c:v>0.74236320076773954</c:v>
                </c:pt>
                <c:pt idx="11846">
                  <c:v>0.74287890981486981</c:v>
                </c:pt>
                <c:pt idx="11847">
                  <c:v>0.743394977117664</c:v>
                </c:pt>
                <c:pt idx="11848">
                  <c:v>0.74391140292499713</c:v>
                </c:pt>
                <c:pt idx="11849">
                  <c:v>0.74442818748050055</c:v>
                </c:pt>
                <c:pt idx="11850">
                  <c:v>0.74494533104422456</c:v>
                </c:pt>
                <c:pt idx="11851">
                  <c:v>0.74546283386015033</c:v>
                </c:pt>
                <c:pt idx="11852">
                  <c:v>0.74598069617241769</c:v>
                </c:pt>
                <c:pt idx="11853">
                  <c:v>0.74649891824161896</c:v>
                </c:pt>
                <c:pt idx="11854">
                  <c:v>0.74701750031224434</c:v>
                </c:pt>
                <c:pt idx="11855">
                  <c:v>0.74753644262894259</c:v>
                </c:pt>
                <c:pt idx="11856">
                  <c:v>0.7480557454528497</c:v>
                </c:pt>
                <c:pt idx="11857">
                  <c:v>0.74857540902896569</c:v>
                </c:pt>
                <c:pt idx="11858">
                  <c:v>0.74909543360244957</c:v>
                </c:pt>
                <c:pt idx="11859">
                  <c:v>0.74961581943498179</c:v>
                </c:pt>
                <c:pt idx="11860">
                  <c:v>0.75013656677207341</c:v>
                </c:pt>
                <c:pt idx="11861">
                  <c:v>0.7506576758593948</c:v>
                </c:pt>
                <c:pt idx="11862">
                  <c:v>0.75117914695917209</c:v>
                </c:pt>
                <c:pt idx="11863">
                  <c:v>0.75170098031742838</c:v>
                </c:pt>
                <c:pt idx="11864">
                  <c:v>0.75222317618581935</c:v>
                </c:pt>
                <c:pt idx="11865">
                  <c:v>0.75274573481069873</c:v>
                </c:pt>
                <c:pt idx="11866">
                  <c:v>0.75326865645502217</c:v>
                </c:pt>
                <c:pt idx="11867">
                  <c:v>0.7537919413654971</c:v>
                </c:pt>
                <c:pt idx="11868">
                  <c:v>0.75431558978899071</c:v>
                </c:pt>
                <c:pt idx="11869">
                  <c:v>0.75483960198900735</c:v>
                </c:pt>
                <c:pt idx="11870">
                  <c:v>0.75536397821276868</c:v>
                </c:pt>
                <c:pt idx="11871">
                  <c:v>0.75588871870765717</c:v>
                </c:pt>
                <c:pt idx="11872">
                  <c:v>0.75641382373772625</c:v>
                </c:pt>
                <c:pt idx="11873">
                  <c:v>0.75693929355071343</c:v>
                </c:pt>
                <c:pt idx="11874">
                  <c:v>0.75746512839451696</c:v>
                </c:pt>
                <c:pt idx="11875">
                  <c:v>0.75799132853374096</c:v>
                </c:pt>
                <c:pt idx="11876">
                  <c:v>0.75851789421663984</c:v>
                </c:pt>
                <c:pt idx="11877">
                  <c:v>0.75904482569715126</c:v>
                </c:pt>
                <c:pt idx="11878">
                  <c:v>0.75957212322386314</c:v>
                </c:pt>
                <c:pt idx="11879">
                  <c:v>0.76009978706211567</c:v>
                </c:pt>
                <c:pt idx="11880">
                  <c:v>0.76062781746085362</c:v>
                </c:pt>
                <c:pt idx="11881">
                  <c:v>0.76115621466918326</c:v>
                </c:pt>
                <c:pt idx="11882">
                  <c:v>0.76168497895299803</c:v>
                </c:pt>
                <c:pt idx="11883">
                  <c:v>0.76221411056176192</c:v>
                </c:pt>
                <c:pt idx="11884">
                  <c:v>0.76274360974510058</c:v>
                </c:pt>
                <c:pt idx="11885">
                  <c:v>0.76327347676946222</c:v>
                </c:pt>
                <c:pt idx="11886">
                  <c:v>0.76380371188483109</c:v>
                </c:pt>
                <c:pt idx="11887">
                  <c:v>0.76433431534135332</c:v>
                </c:pt>
                <c:pt idx="11888">
                  <c:v>0.76486528740603277</c:v>
                </c:pt>
                <c:pt idx="11889">
                  <c:v>0.76539662832937505</c:v>
                </c:pt>
                <c:pt idx="11890">
                  <c:v>0.76592833836204799</c:v>
                </c:pt>
                <c:pt idx="11891">
                  <c:v>0.76646041777161245</c:v>
                </c:pt>
                <c:pt idx="11892">
                  <c:v>0.76699286680909617</c:v>
                </c:pt>
                <c:pt idx="11893">
                  <c:v>0.76752568573127444</c:v>
                </c:pt>
                <c:pt idx="11894">
                  <c:v>0.76805887478951251</c:v>
                </c:pt>
                <c:pt idx="11895">
                  <c:v>0.76859243425211521</c:v>
                </c:pt>
                <c:pt idx="11896">
                  <c:v>0.76912636437080895</c:v>
                </c:pt>
                <c:pt idx="11897">
                  <c:v>0.76966066539748301</c:v>
                </c:pt>
                <c:pt idx="11898">
                  <c:v>0.77019533760100189</c:v>
                </c:pt>
                <c:pt idx="11899">
                  <c:v>0.77073038123361692</c:v>
                </c:pt>
                <c:pt idx="11900">
                  <c:v>0.77126579654774274</c:v>
                </c:pt>
                <c:pt idx="11901">
                  <c:v>0.7718015838128045</c:v>
                </c:pt>
                <c:pt idx="11902">
                  <c:v>0.77233774328157956</c:v>
                </c:pt>
                <c:pt idx="11903">
                  <c:v>0.77287427520700913</c:v>
                </c:pt>
                <c:pt idx="11904">
                  <c:v>0.77341117985908014</c:v>
                </c:pt>
                <c:pt idx="11905">
                  <c:v>0.7739484574910972</c:v>
                </c:pt>
                <c:pt idx="11906">
                  <c:v>0.77448610835652887</c:v>
                </c:pt>
                <c:pt idx="11907">
                  <c:v>0.77502413272592541</c:v>
                </c:pt>
                <c:pt idx="11908">
                  <c:v>0.77556253085311944</c:v>
                </c:pt>
                <c:pt idx="11909">
                  <c:v>0.77610130299775515</c:v>
                </c:pt>
                <c:pt idx="11910">
                  <c:v>0.77664044941400623</c:v>
                </c:pt>
                <c:pt idx="11911">
                  <c:v>0.77717997037317554</c:v>
                </c:pt>
                <c:pt idx="11912">
                  <c:v>0.77771986612980171</c:v>
                </c:pt>
                <c:pt idx="11913">
                  <c:v>0.77826013693858864</c:v>
                </c:pt>
                <c:pt idx="11914">
                  <c:v>0.77880078307140488</c:v>
                </c:pt>
                <c:pt idx="11915">
                  <c:v>0.77934180478331994</c:v>
                </c:pt>
                <c:pt idx="11916">
                  <c:v>0.77988320232956887</c:v>
                </c:pt>
                <c:pt idx="11917">
                  <c:v>0.78042497598258731</c:v>
                </c:pt>
                <c:pt idx="11918">
                  <c:v>0.78096712599797657</c:v>
                </c:pt>
                <c:pt idx="11919">
                  <c:v>0.78150965263150418</c:v>
                </c:pt>
                <c:pt idx="11920">
                  <c:v>0.78205255615617375</c:v>
                </c:pt>
                <c:pt idx="11921">
                  <c:v>0.78259583682811984</c:v>
                </c:pt>
                <c:pt idx="11922">
                  <c:v>0.78313949490934132</c:v>
                </c:pt>
                <c:pt idx="11923">
                  <c:v>0.78368353065631691</c:v>
                </c:pt>
                <c:pt idx="11924">
                  <c:v>0.78422794434280962</c:v>
                </c:pt>
                <c:pt idx="11925">
                  <c:v>0.78477273622566668</c:v>
                </c:pt>
                <c:pt idx="11926">
                  <c:v>0.78531790656190159</c:v>
                </c:pt>
                <c:pt idx="11927">
                  <c:v>0.78586345562584847</c:v>
                </c:pt>
                <c:pt idx="11928">
                  <c:v>0.78640938367488999</c:v>
                </c:pt>
                <c:pt idx="11929">
                  <c:v>0.7869556909665758</c:v>
                </c:pt>
                <c:pt idx="11930">
                  <c:v>0.78750237777581211</c:v>
                </c:pt>
                <c:pt idx="11931">
                  <c:v>0.78804944436051849</c:v>
                </c:pt>
                <c:pt idx="11932">
                  <c:v>0.7885968909787815</c:v>
                </c:pt>
                <c:pt idx="11933">
                  <c:v>0.78914471790608076</c:v>
                </c:pt>
                <c:pt idx="11934">
                  <c:v>0.78969292540087366</c:v>
                </c:pt>
                <c:pt idx="11935">
                  <c:v>0.79024151372178508</c:v>
                </c:pt>
                <c:pt idx="11936">
                  <c:v>0.79079048314486922</c:v>
                </c:pt>
                <c:pt idx="11937">
                  <c:v>0.79133983392912222</c:v>
                </c:pt>
                <c:pt idx="11938">
                  <c:v>0.7918895663394705</c:v>
                </c:pt>
                <c:pt idx="11939">
                  <c:v>0.79243968063525827</c:v>
                </c:pt>
                <c:pt idx="11940">
                  <c:v>0.79299017709330744</c:v>
                </c:pt>
                <c:pt idx="11941">
                  <c:v>0.79354105597333491</c:v>
                </c:pt>
                <c:pt idx="11942">
                  <c:v>0.7940923175352258</c:v>
                </c:pt>
                <c:pt idx="11943">
                  <c:v>0.79464396205637955</c:v>
                </c:pt>
                <c:pt idx="11944">
                  <c:v>0.79519598979705441</c:v>
                </c:pt>
                <c:pt idx="11945">
                  <c:v>0.79574840101767774</c:v>
                </c:pt>
                <c:pt idx="11946">
                  <c:v>0.79630119599622717</c:v>
                </c:pt>
                <c:pt idx="11947">
                  <c:v>0.79685437499350409</c:v>
                </c:pt>
                <c:pt idx="11948">
                  <c:v>0.79740793827047884</c:v>
                </c:pt>
                <c:pt idx="11949">
                  <c:v>0.79796188610570873</c:v>
                </c:pt>
                <c:pt idx="11950">
                  <c:v>0.79851621876053902</c:v>
                </c:pt>
                <c:pt idx="11951">
                  <c:v>0.79907093649648442</c:v>
                </c:pt>
                <c:pt idx="11952">
                  <c:v>0.79962603959268308</c:v>
                </c:pt>
                <c:pt idx="11953">
                  <c:v>0.8001815283110254</c:v>
                </c:pt>
                <c:pt idx="11954">
                  <c:v>0.80073740291939743</c:v>
                </c:pt>
                <c:pt idx="11955">
                  <c:v>0.80129366368004129</c:v>
                </c:pt>
                <c:pt idx="11956">
                  <c:v>0.80185031087287184</c:v>
                </c:pt>
                <c:pt idx="11957">
                  <c:v>0.80240734476050757</c:v>
                </c:pt>
                <c:pt idx="11958">
                  <c:v>0.80296476560573771</c:v>
                </c:pt>
                <c:pt idx="11959">
                  <c:v>0.80352257368906077</c:v>
                </c:pt>
                <c:pt idx="11960">
                  <c:v>0.80408076927364303</c:v>
                </c:pt>
                <c:pt idx="11961">
                  <c:v>0.8046393526228216</c:v>
                </c:pt>
                <c:pt idx="11962">
                  <c:v>0.80519832401767999</c:v>
                </c:pt>
                <c:pt idx="11963">
                  <c:v>0.80575768372193346</c:v>
                </c:pt>
                <c:pt idx="11964">
                  <c:v>0.80631743199946826</c:v>
                </c:pt>
                <c:pt idx="11965">
                  <c:v>0.80687756913195408</c:v>
                </c:pt>
                <c:pt idx="11966">
                  <c:v>0.80743809538365607</c:v>
                </c:pt>
                <c:pt idx="11967">
                  <c:v>0.80799901102489002</c:v>
                </c:pt>
                <c:pt idx="11968">
                  <c:v>0.80856031632027581</c:v>
                </c:pt>
                <c:pt idx="11969">
                  <c:v>0.80912201155226704</c:v>
                </c:pt>
                <c:pt idx="11970">
                  <c:v>0.80968409698586374</c:v>
                </c:pt>
                <c:pt idx="11971">
                  <c:v>0.81024657288623825</c:v>
                </c:pt>
                <c:pt idx="11972">
                  <c:v>0.8108094395364327</c:v>
                </c:pt>
                <c:pt idx="11973">
                  <c:v>0.81137269720200023</c:v>
                </c:pt>
                <c:pt idx="11974">
                  <c:v>0.81193634614866572</c:v>
                </c:pt>
                <c:pt idx="11975">
                  <c:v>0.81250038666006208</c:v>
                </c:pt>
                <c:pt idx="11976">
                  <c:v>0.81306481900229588</c:v>
                </c:pt>
                <c:pt idx="11977">
                  <c:v>0.81362964344164646</c:v>
                </c:pt>
                <c:pt idx="11978">
                  <c:v>0.81419486026233789</c:v>
                </c:pt>
                <c:pt idx="11979">
                  <c:v>0.814760469731032</c:v>
                </c:pt>
                <c:pt idx="11980">
                  <c:v>0.81532647211456344</c:v>
                </c:pt>
                <c:pt idx="11981">
                  <c:v>0.81589286769774905</c:v>
                </c:pt>
                <c:pt idx="11982">
                  <c:v>0.81645965674780663</c:v>
                </c:pt>
                <c:pt idx="11983">
                  <c:v>0.81702683953807198</c:v>
                </c:pt>
                <c:pt idx="11984">
                  <c:v>0.81759441633612207</c:v>
                </c:pt>
                <c:pt idx="11985">
                  <c:v>0.81816238742756586</c:v>
                </c:pt>
                <c:pt idx="11986">
                  <c:v>0.81873075308036469</c:v>
                </c:pt>
                <c:pt idx="11987">
                  <c:v>0.8192995135626534</c:v>
                </c:pt>
                <c:pt idx="11988">
                  <c:v>0.81986866916063661</c:v>
                </c:pt>
                <c:pt idx="11989">
                  <c:v>0.82043822014283452</c:v>
                </c:pt>
                <c:pt idx="11990">
                  <c:v>0.8210081667779412</c:v>
                </c:pt>
                <c:pt idx="11991">
                  <c:v>0.82157850935275822</c:v>
                </c:pt>
                <c:pt idx="11992">
                  <c:v>0.8221492481363657</c:v>
                </c:pt>
                <c:pt idx="11993">
                  <c:v>0.8227203833980179</c:v>
                </c:pt>
                <c:pt idx="11994">
                  <c:v>0.82329191542511482</c:v>
                </c:pt>
                <c:pt idx="11995">
                  <c:v>0.82386384448729744</c:v>
                </c:pt>
                <c:pt idx="11996">
                  <c:v>0.82443617085438192</c:v>
                </c:pt>
                <c:pt idx="11997">
                  <c:v>0.82500889481436723</c:v>
                </c:pt>
                <c:pt idx="11998">
                  <c:v>0.82558201663745701</c:v>
                </c:pt>
                <c:pt idx="11999">
                  <c:v>0.82615553660004104</c:v>
                </c:pt>
                <c:pt idx="12000">
                  <c:v>0.8267294549726858</c:v>
                </c:pt>
                <c:pt idx="12001">
                  <c:v>0.82730377204419148</c:v>
                </c:pt>
                <c:pt idx="12002">
                  <c:v>0.82787848808551334</c:v>
                </c:pt>
                <c:pt idx="12003">
                  <c:v>0.82845360336778218</c:v>
                </c:pt>
                <c:pt idx="12004">
                  <c:v>0.82902911818040037</c:v>
                </c:pt>
                <c:pt idx="12005">
                  <c:v>0.82960503279488818</c:v>
                </c:pt>
                <c:pt idx="12006">
                  <c:v>0.83018134748294192</c:v>
                </c:pt>
                <c:pt idx="12007">
                  <c:v>0.83075806253456774</c:v>
                </c:pt>
                <c:pt idx="12008">
                  <c:v>0.83133517822185188</c:v>
                </c:pt>
                <c:pt idx="12009">
                  <c:v>0.83191269481705732</c:v>
                </c:pt>
                <c:pt idx="12010">
                  <c:v>0.83249061261079504</c:v>
                </c:pt>
                <c:pt idx="12011">
                  <c:v>0.83306893187571884</c:v>
                </c:pt>
                <c:pt idx="12012">
                  <c:v>0.83364765289072496</c:v>
                </c:pt>
                <c:pt idx="12013">
                  <c:v>0.83422677592883376</c:v>
                </c:pt>
                <c:pt idx="12014">
                  <c:v>0.83480630128146427</c:v>
                </c:pt>
                <c:pt idx="12015">
                  <c:v>0.83538622922202899</c:v>
                </c:pt>
                <c:pt idx="12016">
                  <c:v>0.83596656002411751</c:v>
                </c:pt>
                <c:pt idx="12017">
                  <c:v>0.8365472939797568</c:v>
                </c:pt>
                <c:pt idx="12018">
                  <c:v>0.83712843136292936</c:v>
                </c:pt>
                <c:pt idx="12019">
                  <c:v>0.83770997244779533</c:v>
                </c:pt>
                <c:pt idx="12020">
                  <c:v>0.83829191752699095</c:v>
                </c:pt>
                <c:pt idx="12021">
                  <c:v>0.83887426687506983</c:v>
                </c:pt>
                <c:pt idx="12022">
                  <c:v>0.83945702076676421</c:v>
                </c:pt>
                <c:pt idx="12023">
                  <c:v>0.84004017949532028</c:v>
                </c:pt>
                <c:pt idx="12024">
                  <c:v>0.84062374333586454</c:v>
                </c:pt>
                <c:pt idx="12025">
                  <c:v>0.84120771256370186</c:v>
                </c:pt>
                <c:pt idx="12026">
                  <c:v>0.84179208747269019</c:v>
                </c:pt>
                <c:pt idx="12027">
                  <c:v>0.84237686833852976</c:v>
                </c:pt>
                <c:pt idx="12028">
                  <c:v>0.84296205544323299</c:v>
                </c:pt>
                <c:pt idx="12029">
                  <c:v>0.84354764906287061</c:v>
                </c:pt>
                <c:pt idx="12030">
                  <c:v>0.84413364949211778</c:v>
                </c:pt>
                <c:pt idx="12031">
                  <c:v>0.8447200570074419</c:v>
                </c:pt>
                <c:pt idx="12032">
                  <c:v>0.84530687188548925</c:v>
                </c:pt>
                <c:pt idx="12033">
                  <c:v>0.84589409442154972</c:v>
                </c:pt>
                <c:pt idx="12034">
                  <c:v>0.84648172489266704</c:v>
                </c:pt>
                <c:pt idx="12035">
                  <c:v>0.84706976357606467</c:v>
                </c:pt>
                <c:pt idx="12036">
                  <c:v>0.84765821076764825</c:v>
                </c:pt>
                <c:pt idx="12037">
                  <c:v>0.84824706674503925</c:v>
                </c:pt>
                <c:pt idx="12038">
                  <c:v>0.84883633178603923</c:v>
                </c:pt>
                <c:pt idx="12039">
                  <c:v>0.84942600618717101</c:v>
                </c:pt>
                <c:pt idx="12040">
                  <c:v>0.85001609022663505</c:v>
                </c:pt>
                <c:pt idx="12041">
                  <c:v>0.85060658418281232</c:v>
                </c:pt>
                <c:pt idx="12042">
                  <c:v>0.85119748835284403</c:v>
                </c:pt>
                <c:pt idx="12043">
                  <c:v>0.85178880301551074</c:v>
                </c:pt>
                <c:pt idx="12044">
                  <c:v>0.85238052845597601</c:v>
                </c:pt>
                <c:pt idx="12045">
                  <c:v>0.85297266495339474</c:v>
                </c:pt>
                <c:pt idx="12046">
                  <c:v>0.85356521280573505</c:v>
                </c:pt>
                <c:pt idx="12047">
                  <c:v>0.85415817229255286</c:v>
                </c:pt>
                <c:pt idx="12048">
                  <c:v>0.85475154369358564</c:v>
                </c:pt>
                <c:pt idx="12049">
                  <c:v>0.85534532730742252</c:v>
                </c:pt>
                <c:pt idx="12050">
                  <c:v>0.85593952341420276</c:v>
                </c:pt>
                <c:pt idx="12051">
                  <c:v>0.85653413229424713</c:v>
                </c:pt>
                <c:pt idx="12052">
                  <c:v>0.8571291542467675</c:v>
                </c:pt>
                <c:pt idx="12053">
                  <c:v>0.85772458955248732</c:v>
                </c:pt>
                <c:pt idx="12054">
                  <c:v>0.85832043849231188</c:v>
                </c:pt>
                <c:pt idx="12055">
                  <c:v>0.85891670136607712</c:v>
                </c:pt>
                <c:pt idx="12056">
                  <c:v>0.85951337845509201</c:v>
                </c:pt>
                <c:pt idx="12057">
                  <c:v>0.86011047004710584</c:v>
                </c:pt>
                <c:pt idx="12058">
                  <c:v>0.86070797642380537</c:v>
                </c:pt>
                <c:pt idx="12059">
                  <c:v>0.86130589788586054</c:v>
                </c:pt>
                <c:pt idx="12060">
                  <c:v>0.8619042347153627</c:v>
                </c:pt>
                <c:pt idx="12061">
                  <c:v>0.86250298719458618</c:v>
                </c:pt>
                <c:pt idx="12062">
                  <c:v>0.86310215562482784</c:v>
                </c:pt>
                <c:pt idx="12063">
                  <c:v>0.86370174028876734</c:v>
                </c:pt>
                <c:pt idx="12064">
                  <c:v>0.86430174146926775</c:v>
                </c:pt>
                <c:pt idx="12065">
                  <c:v>0.86490215946825433</c:v>
                </c:pt>
                <c:pt idx="12066">
                  <c:v>0.86550299456899626</c:v>
                </c:pt>
                <c:pt idx="12067">
                  <c:v>0.86610424705494626</c:v>
                </c:pt>
                <c:pt idx="12068">
                  <c:v>0.86670591722865953</c:v>
                </c:pt>
                <c:pt idx="12069">
                  <c:v>0.86730800537399599</c:v>
                </c:pt>
                <c:pt idx="12070">
                  <c:v>0.86791051177499945</c:v>
                </c:pt>
                <c:pt idx="12071">
                  <c:v>0.86851343673485604</c:v>
                </c:pt>
                <c:pt idx="12072">
                  <c:v>0.86911678053801766</c:v>
                </c:pt>
                <c:pt idx="12073">
                  <c:v>0.86972054347544869</c:v>
                </c:pt>
                <c:pt idx="12074">
                  <c:v>0.87032472583198328</c:v>
                </c:pt>
                <c:pt idx="12075">
                  <c:v>0.87092932791165079</c:v>
                </c:pt>
                <c:pt idx="12076">
                  <c:v>0.87153434999969437</c:v>
                </c:pt>
                <c:pt idx="12077">
                  <c:v>0.87213979238154216</c:v>
                </c:pt>
                <c:pt idx="12078">
                  <c:v>0.87274565536185744</c:v>
                </c:pt>
                <c:pt idx="12079">
                  <c:v>0.87335193922647836</c:v>
                </c:pt>
                <c:pt idx="12080">
                  <c:v>0.87395864426142822</c:v>
                </c:pt>
                <c:pt idx="12081">
                  <c:v>0.87456577077200592</c:v>
                </c:pt>
                <c:pt idx="12082">
                  <c:v>0.87517331904464546</c:v>
                </c:pt>
                <c:pt idx="12083">
                  <c:v>0.875781289365967</c:v>
                </c:pt>
                <c:pt idx="12084">
                  <c:v>0.8763896820419057</c:v>
                </c:pt>
                <c:pt idx="12085">
                  <c:v>0.8769984973594932</c:v>
                </c:pt>
                <c:pt idx="12086">
                  <c:v>0.87760773560594718</c:v>
                </c:pt>
                <c:pt idx="12087">
                  <c:v>0.87821739708784108</c:v>
                </c:pt>
                <c:pt idx="12088">
                  <c:v>0.87882748209280503</c:v>
                </c:pt>
                <c:pt idx="12089">
                  <c:v>0.87943799091505448</c:v>
                </c:pt>
                <c:pt idx="12090">
                  <c:v>0.88004892384260602</c:v>
                </c:pt>
                <c:pt idx="12091">
                  <c:v>0.88066028118288575</c:v>
                </c:pt>
                <c:pt idx="12092">
                  <c:v>0.88127206322432405</c:v>
                </c:pt>
                <c:pt idx="12093">
                  <c:v>0.88188427025553817</c:v>
                </c:pt>
                <c:pt idx="12094">
                  <c:v>0.88249690258459546</c:v>
                </c:pt>
                <c:pt idx="12095">
                  <c:v>0.88310996050052759</c:v>
                </c:pt>
                <c:pt idx="12096">
                  <c:v>0.88372344429255378</c:v>
                </c:pt>
                <c:pt idx="12097">
                  <c:v>0.88433735426938387</c:v>
                </c:pt>
                <c:pt idx="12098">
                  <c:v>0.8849516907206525</c:v>
                </c:pt>
                <c:pt idx="12099">
                  <c:v>0.88556645393618183</c:v>
                </c:pt>
                <c:pt idx="12100">
                  <c:v>0.88618164422532564</c:v>
                </c:pt>
                <c:pt idx="12101">
                  <c:v>0.88679726187832242</c:v>
                </c:pt>
                <c:pt idx="12102">
                  <c:v>0.8874133071920558</c:v>
                </c:pt>
                <c:pt idx="12103">
                  <c:v>0.88802978045715419</c:v>
                </c:pt>
                <c:pt idx="12104">
                  <c:v>0.8886466819838319</c:v>
                </c:pt>
                <c:pt idx="12105">
                  <c:v>0.88926401206313466</c:v>
                </c:pt>
                <c:pt idx="12106">
                  <c:v>0.88988177098629717</c:v>
                </c:pt>
                <c:pt idx="12107">
                  <c:v>0.89049995906418067</c:v>
                </c:pt>
                <c:pt idx="12108">
                  <c:v>0.89111857658843785</c:v>
                </c:pt>
                <c:pt idx="12109">
                  <c:v>0.89173762385091082</c:v>
                </c:pt>
                <c:pt idx="12110">
                  <c:v>0.89235710116310907</c:v>
                </c:pt>
                <c:pt idx="12111">
                  <c:v>0.89297700881729347</c:v>
                </c:pt>
                <c:pt idx="12112">
                  <c:v>0.89359734710591499</c:v>
                </c:pt>
                <c:pt idx="12113">
                  <c:v>0.89421811634113246</c:v>
                </c:pt>
                <c:pt idx="12114">
                  <c:v>0.89483931681581663</c:v>
                </c:pt>
                <c:pt idx="12115">
                  <c:v>0.89546094882302796</c:v>
                </c:pt>
                <c:pt idx="12116">
                  <c:v>0.89608301267557666</c:v>
                </c:pt>
                <c:pt idx="12117">
                  <c:v>0.8967055086669441</c:v>
                </c:pt>
                <c:pt idx="12118">
                  <c:v>0.8973284370973309</c:v>
                </c:pt>
                <c:pt idx="12119">
                  <c:v>0.89795179826061278</c:v>
                </c:pt>
                <c:pt idx="12120">
                  <c:v>0.89857559247046992</c:v>
                </c:pt>
                <c:pt idx="12121">
                  <c:v>0.89919982002120025</c:v>
                </c:pt>
                <c:pt idx="12122">
                  <c:v>0.89982448120729219</c:v>
                </c:pt>
                <c:pt idx="12123">
                  <c:v>0.90044957634308032</c:v>
                </c:pt>
                <c:pt idx="12124">
                  <c:v>0.90107510572347593</c:v>
                </c:pt>
                <c:pt idx="12125">
                  <c:v>0.9017010696435821</c:v>
                </c:pt>
                <c:pt idx="12126">
                  <c:v>0.90232746841838851</c:v>
                </c:pt>
                <c:pt idx="12127">
                  <c:v>0.90295430234342189</c:v>
                </c:pt>
                <c:pt idx="12128">
                  <c:v>0.90358157171440034</c:v>
                </c:pt>
                <c:pt idx="12129">
                  <c:v>0.90420927684697083</c:v>
                </c:pt>
                <c:pt idx="12130">
                  <c:v>0.90483741803727624</c:v>
                </c:pt>
                <c:pt idx="12131">
                  <c:v>0.90546599558165153</c:v>
                </c:pt>
                <c:pt idx="12132">
                  <c:v>0.90609500979640167</c:v>
                </c:pt>
                <c:pt idx="12133">
                  <c:v>0.90672446097828729</c:v>
                </c:pt>
                <c:pt idx="12134">
                  <c:v>0.90735434943086324</c:v>
                </c:pt>
                <c:pt idx="12135">
                  <c:v>0.90798467545128858</c:v>
                </c:pt>
                <c:pt idx="12136">
                  <c:v>0.90861543935674849</c:v>
                </c:pt>
                <c:pt idx="12137">
                  <c:v>0.90924664144482881</c:v>
                </c:pt>
                <c:pt idx="12138">
                  <c:v>0.90987828201330845</c:v>
                </c:pt>
                <c:pt idx="12139">
                  <c:v>0.91051036138003416</c:v>
                </c:pt>
                <c:pt idx="12140">
                  <c:v>0.91114287984321229</c:v>
                </c:pt>
                <c:pt idx="12141">
                  <c:v>0.91177583770124282</c:v>
                </c:pt>
                <c:pt idx="12142">
                  <c:v>0.91240923527263529</c:v>
                </c:pt>
                <c:pt idx="12143">
                  <c:v>0.913043072856218</c:v>
                </c:pt>
                <c:pt idx="12144">
                  <c:v>0.91367735075101331</c:v>
                </c:pt>
                <c:pt idx="12145">
                  <c:v>0.91431206927619491</c:v>
                </c:pt>
                <c:pt idx="12146">
                  <c:v>0.91494722873121448</c:v>
                </c:pt>
                <c:pt idx="12147">
                  <c:v>0.91558282942237956</c:v>
                </c:pt>
                <c:pt idx="12148">
                  <c:v>0.9162188716495443</c:v>
                </c:pt>
                <c:pt idx="12149">
                  <c:v>0.91685535573277011</c:v>
                </c:pt>
                <c:pt idx="12150">
                  <c:v>0.91749228197234167</c:v>
                </c:pt>
                <c:pt idx="12151">
                  <c:v>0.91812965066873842</c:v>
                </c:pt>
                <c:pt idx="12152">
                  <c:v>0.91876746214268923</c:v>
                </c:pt>
                <c:pt idx="12153">
                  <c:v>0.91940571669510496</c:v>
                </c:pt>
                <c:pt idx="12154">
                  <c:v>0.92004441462709186</c:v>
                </c:pt>
                <c:pt idx="12155">
                  <c:v>0.92068355626004761</c:v>
                </c:pt>
                <c:pt idx="12156">
                  <c:v>0.92132314189551068</c:v>
                </c:pt>
                <c:pt idx="12157">
                  <c:v>0.92196317183521515</c:v>
                </c:pt>
                <c:pt idx="12158">
                  <c:v>0.92260364640122905</c:v>
                </c:pt>
                <c:pt idx="12159">
                  <c:v>0.92324456589571968</c:v>
                </c:pt>
                <c:pt idx="12160">
                  <c:v>0.92388593062105051</c:v>
                </c:pt>
                <c:pt idx="12161">
                  <c:v>0.92452774089996115</c:v>
                </c:pt>
                <c:pt idx="12162">
                  <c:v>0.92516999703524905</c:v>
                </c:pt>
                <c:pt idx="12163">
                  <c:v>0.92581269933664445</c:v>
                </c:pt>
                <c:pt idx="12164">
                  <c:v>0.92645584810735149</c:v>
                </c:pt>
                <c:pt idx="12165">
                  <c:v>0.92709944367100772</c:v>
                </c:pt>
                <c:pt idx="12166">
                  <c:v>0.92774348633125303</c:v>
                </c:pt>
                <c:pt idx="12167">
                  <c:v>0.92838797639192394</c:v>
                </c:pt>
                <c:pt idx="12168">
                  <c:v>0.92903291417733302</c:v>
                </c:pt>
                <c:pt idx="12169">
                  <c:v>0.92967829999175333</c:v>
                </c:pt>
                <c:pt idx="12170">
                  <c:v>0.93032413413965509</c:v>
                </c:pt>
                <c:pt idx="12171">
                  <c:v>0.93097041694602711</c:v>
                </c:pt>
                <c:pt idx="12172">
                  <c:v>0.93161714871577705</c:v>
                </c:pt>
                <c:pt idx="12173">
                  <c:v>0.9322643297540103</c:v>
                </c:pt>
                <c:pt idx="12174">
                  <c:v>0.93291196038639324</c:v>
                </c:pt>
                <c:pt idx="12175">
                  <c:v>0.93356004091846945</c:v>
                </c:pt>
                <c:pt idx="12176">
                  <c:v>0.93420857165598059</c:v>
                </c:pt>
                <c:pt idx="12177">
                  <c:v>0.93485755292527228</c:v>
                </c:pt>
                <c:pt idx="12178">
                  <c:v>0.93550698503252527</c:v>
                </c:pt>
                <c:pt idx="12179">
                  <c:v>0.93615686829093026</c:v>
                </c:pt>
                <c:pt idx="12180">
                  <c:v>0.93680720300707931</c:v>
                </c:pt>
                <c:pt idx="12181">
                  <c:v>0.9374579895082259</c:v>
                </c:pt>
                <c:pt idx="12182">
                  <c:v>0.93810922810140251</c:v>
                </c:pt>
                <c:pt idx="12183">
                  <c:v>0.93876091909384041</c:v>
                </c:pt>
                <c:pt idx="12184">
                  <c:v>0.93941306281347581</c:v>
                </c:pt>
                <c:pt idx="12185">
                  <c:v>0.94006565956798127</c:v>
                </c:pt>
                <c:pt idx="12186">
                  <c:v>0.94071870966522908</c:v>
                </c:pt>
                <c:pt idx="12187">
                  <c:v>0.94137221343383914</c:v>
                </c:pt>
                <c:pt idx="12188">
                  <c:v>0.94202617118212584</c:v>
                </c:pt>
                <c:pt idx="12189">
                  <c:v>0.94268058321860337</c:v>
                </c:pt>
                <c:pt idx="12190">
                  <c:v>0.943335449872577</c:v>
                </c:pt>
                <c:pt idx="12191">
                  <c:v>0.94399077145300414</c:v>
                </c:pt>
                <c:pt idx="12192">
                  <c:v>0.94464654827591565</c:v>
                </c:pt>
                <c:pt idx="12193">
                  <c:v>0.94530278065068385</c:v>
                </c:pt>
                <c:pt idx="12194">
                  <c:v>0.94595946890753024</c:v>
                </c:pt>
                <c:pt idx="12195">
                  <c:v>0.94661661335627134</c:v>
                </c:pt>
                <c:pt idx="12196">
                  <c:v>0.94727421430692493</c:v>
                </c:pt>
                <c:pt idx="12197">
                  <c:v>0.94793227209040098</c:v>
                </c:pt>
                <c:pt idx="12198">
                  <c:v>0.94859078701716226</c:v>
                </c:pt>
                <c:pt idx="12199">
                  <c:v>0.94924975939787304</c:v>
                </c:pt>
                <c:pt idx="12200">
                  <c:v>0.94990918956413328</c:v>
                </c:pt>
                <c:pt idx="12201">
                  <c:v>0.95056907782705347</c:v>
                </c:pt>
                <c:pt idx="12202">
                  <c:v>0.95122942449794556</c:v>
                </c:pt>
                <c:pt idx="12203">
                  <c:v>0.95189022990910122</c:v>
                </c:pt>
                <c:pt idx="12204">
                  <c:v>0.95255149437227971</c:v>
                </c:pt>
                <c:pt idx="12205">
                  <c:v>0.95321321819944216</c:v>
                </c:pt>
                <c:pt idx="12206">
                  <c:v>0.95387540172357344</c:v>
                </c:pt>
                <c:pt idx="12207">
                  <c:v>0.95453804525708263</c:v>
                </c:pt>
                <c:pt idx="12208">
                  <c:v>0.95520114911953169</c:v>
                </c:pt>
                <c:pt idx="12209">
                  <c:v>0.95586471362374992</c:v>
                </c:pt>
                <c:pt idx="12210">
                  <c:v>0.95652873910364788</c:v>
                </c:pt>
                <c:pt idx="12211">
                  <c:v>0.95719322587250411</c:v>
                </c:pt>
                <c:pt idx="12212">
                  <c:v>0.95785817424380004</c:v>
                </c:pt>
                <c:pt idx="12213">
                  <c:v>0.95852358455214293</c:v>
                </c:pt>
                <c:pt idx="12214">
                  <c:v>0.95918945711146453</c:v>
                </c:pt>
                <c:pt idx="12215">
                  <c:v>0.95985579223590001</c:v>
                </c:pt>
                <c:pt idx="12216">
                  <c:v>0.96052259026075437</c:v>
                </c:pt>
                <c:pt idx="12217">
                  <c:v>0.96118985150061409</c:v>
                </c:pt>
                <c:pt idx="12218">
                  <c:v>0.96185757627026969</c:v>
                </c:pt>
                <c:pt idx="12219">
                  <c:v>0.96252576490572528</c:v>
                </c:pt>
                <c:pt idx="12220">
                  <c:v>0.96319441772222336</c:v>
                </c:pt>
                <c:pt idx="12221">
                  <c:v>0.96386353503521105</c:v>
                </c:pt>
                <c:pt idx="12222">
                  <c:v>0.96453311718139312</c:v>
                </c:pt>
                <c:pt idx="12223">
                  <c:v>0.96520316447666965</c:v>
                </c:pt>
                <c:pt idx="12224">
                  <c:v>0.96587367724417306</c:v>
                </c:pt>
                <c:pt idx="12225">
                  <c:v>0.96654465580022764</c:v>
                </c:pt>
                <c:pt idx="12226">
                  <c:v>0.96721610048247508</c:v>
                </c:pt>
                <c:pt idx="12227">
                  <c:v>0.967888011607694</c:v>
                </c:pt>
                <c:pt idx="12228">
                  <c:v>0.96856038949286838</c:v>
                </c:pt>
                <c:pt idx="12229">
                  <c:v>0.96923323447634413</c:v>
                </c:pt>
                <c:pt idx="12230">
                  <c:v>0.96990654687556044</c:v>
                </c:pt>
                <c:pt idx="12231">
                  <c:v>0.97058032700816255</c:v>
                </c:pt>
                <c:pt idx="12232">
                  <c:v>0.9712545752132018</c:v>
                </c:pt>
                <c:pt idx="12233">
                  <c:v>0.97192929180877952</c:v>
                </c:pt>
                <c:pt idx="12234">
                  <c:v>0.97260447711320319</c:v>
                </c:pt>
                <c:pt idx="12235">
                  <c:v>0.97328013146623149</c:v>
                </c:pt>
                <c:pt idx="12236">
                  <c:v>0.97395625518662909</c:v>
                </c:pt>
                <c:pt idx="12237">
                  <c:v>0.97463284860045873</c:v>
                </c:pt>
                <c:pt idx="12238">
                  <c:v>0.97530991202691342</c:v>
                </c:pt>
                <c:pt idx="12239">
                  <c:v>0.97598744580669672</c:v>
                </c:pt>
                <c:pt idx="12240">
                  <c:v>0.97666545025946006</c:v>
                </c:pt>
                <c:pt idx="12241">
                  <c:v>0.97734392570506201</c:v>
                </c:pt>
                <c:pt idx="12242">
                  <c:v>0.97802287248491682</c:v>
                </c:pt>
                <c:pt idx="12243">
                  <c:v>0.97870229091934258</c:v>
                </c:pt>
                <c:pt idx="12244">
                  <c:v>0.9793821813288649</c:v>
                </c:pt>
                <c:pt idx="12245">
                  <c:v>0.98006254405560989</c:v>
                </c:pt>
                <c:pt idx="12246">
                  <c:v>0.98074337942056389</c:v>
                </c:pt>
                <c:pt idx="12247">
                  <c:v>0.98142468774492075</c:v>
                </c:pt>
                <c:pt idx="12248">
                  <c:v>0.98210646937152035</c:v>
                </c:pt>
                <c:pt idx="12249">
                  <c:v>0.98278872462201816</c:v>
                </c:pt>
                <c:pt idx="12250">
                  <c:v>0.98347145381827816</c:v>
                </c:pt>
                <c:pt idx="12251">
                  <c:v>0.98415465730385498</c:v>
                </c:pt>
                <c:pt idx="12252">
                  <c:v>0.98483833540107513</c:v>
                </c:pt>
                <c:pt idx="12253">
                  <c:v>0.98552248843964418</c:v>
                </c:pt>
                <c:pt idx="12254">
                  <c:v>0.98620711674232164</c:v>
                </c:pt>
                <c:pt idx="12255">
                  <c:v>0.98689222065361781</c:v>
                </c:pt>
                <c:pt idx="12256">
                  <c:v>0.9875778004967557</c:v>
                </c:pt>
                <c:pt idx="12257">
                  <c:v>0.98826385659516747</c:v>
                </c:pt>
                <c:pt idx="12258">
                  <c:v>0.9889503892940823</c:v>
                </c:pt>
                <c:pt idx="12259">
                  <c:v>0.98963739891739677</c:v>
                </c:pt>
                <c:pt idx="12260">
                  <c:v>0.99032488578921818</c:v>
                </c:pt>
                <c:pt idx="12261">
                  <c:v>0.99101285025549513</c:v>
                </c:pt>
                <c:pt idx="12262">
                  <c:v>0.99170129264080009</c:v>
                </c:pt>
                <c:pt idx="12263">
                  <c:v>0.99239021326991605</c:v>
                </c:pt>
                <c:pt idx="12264">
                  <c:v>0.99307961248951315</c:v>
                </c:pt>
                <c:pt idx="12265">
                  <c:v>0.99376949062484088</c:v>
                </c:pt>
                <c:pt idx="12266">
                  <c:v>0.99445984800135934</c:v>
                </c:pt>
                <c:pt idx="12267">
                  <c:v>0.99515068496646186</c:v>
                </c:pt>
                <c:pt idx="12268">
                  <c:v>0.99584200184607607</c:v>
                </c:pt>
                <c:pt idx="12269">
                  <c:v>0.99653379897359162</c:v>
                </c:pt>
                <c:pt idx="12270">
                  <c:v>0.99722607667537422</c:v>
                </c:pt>
                <c:pt idx="12271">
                  <c:v>0.99791883529978331</c:v>
                </c:pt>
                <c:pt idx="12272">
                  <c:v>0.99861207517365325</c:v>
                </c:pt>
                <c:pt idx="12273">
                  <c:v>0.99930579662403007</c:v>
                </c:pt>
                <c:pt idx="12274">
                  <c:v>1</c:v>
                </c:pt>
                <c:pt idx="12275">
                  <c:v>1.0006946856290788</c:v>
                </c:pt>
                <c:pt idx="12276">
                  <c:v>1.0013898538389949</c:v>
                </c:pt>
                <c:pt idx="12277">
                  <c:v>1.0020855049795623</c:v>
                </c:pt>
                <c:pt idx="12278">
                  <c:v>1.0027816393789799</c:v>
                </c:pt>
                <c:pt idx="12279">
                  <c:v>1.0034782573656593</c:v>
                </c:pt>
                <c:pt idx="12280">
                  <c:v>1.0041753592901443</c:v>
                </c:pt>
                <c:pt idx="12281">
                  <c:v>1.0048729454813183</c:v>
                </c:pt>
                <c:pt idx="12282">
                  <c:v>1.0055710162755944</c:v>
                </c:pt>
                <c:pt idx="12283">
                  <c:v>1.0062695720022976</c:v>
                </c:pt>
                <c:pt idx="12284">
                  <c:v>1.0069686130129472</c:v>
                </c:pt>
                <c:pt idx="12285">
                  <c:v>1.0076681396373406</c:v>
                </c:pt>
                <c:pt idx="12286">
                  <c:v>1.0083681522054906</c:v>
                </c:pt>
                <c:pt idx="12287">
                  <c:v>1.0090686510696485</c:v>
                </c:pt>
                <c:pt idx="12288">
                  <c:v>1.0097696365603006</c:v>
                </c:pt>
                <c:pt idx="12289">
                  <c:v>1.0104711090081471</c:v>
                </c:pt>
                <c:pt idx="12290">
                  <c:v>1.0111730687661744</c:v>
                </c:pt>
                <c:pt idx="12291">
                  <c:v>1.0118755161655579</c:v>
                </c:pt>
                <c:pt idx="12292">
                  <c:v>1.0125784515376874</c:v>
                </c:pt>
                <c:pt idx="12293">
                  <c:v>1.0132818752362855</c:v>
                </c:pt>
                <c:pt idx="12294">
                  <c:v>1.0139857875932183</c:v>
                </c:pt>
                <c:pt idx="12295">
                  <c:v>1.0146901889405666</c:v>
                </c:pt>
                <c:pt idx="12296">
                  <c:v>1.0153950796327911</c:v>
                </c:pt>
                <c:pt idx="12297">
                  <c:v>1.0161004600024492</c:v>
                </c:pt>
                <c:pt idx="12298">
                  <c:v>1.0168063303897135</c:v>
                </c:pt>
                <c:pt idx="12299">
                  <c:v>1.0175126911275882</c:v>
                </c:pt>
                <c:pt idx="12300">
                  <c:v>1.0182195425715199</c:v>
                </c:pt>
                <c:pt idx="12301">
                  <c:v>1.0189268850549917</c:v>
                </c:pt>
                <c:pt idx="12302">
                  <c:v>1.0196347189117028</c:v>
                </c:pt>
                <c:pt idx="12303">
                  <c:v>1.0203430444978405</c:v>
                </c:pt>
                <c:pt idx="12304">
                  <c:v>1.0210518621475837</c:v>
                </c:pt>
                <c:pt idx="12305">
                  <c:v>1.0217611721953277</c:v>
                </c:pt>
                <c:pt idx="12306">
                  <c:v>1.0224709749980025</c:v>
                </c:pt>
                <c:pt idx="12307">
                  <c:v>1.0231812708904839</c:v>
                </c:pt>
                <c:pt idx="12308">
                  <c:v>1.0238920602078645</c:v>
                </c:pt>
                <c:pt idx="12309">
                  <c:v>1.0246033433078188</c:v>
                </c:pt>
                <c:pt idx="12310">
                  <c:v>1.0253151205259208</c:v>
                </c:pt>
                <c:pt idx="12311">
                  <c:v>1.0260273921979621</c:v>
                </c:pt>
                <c:pt idx="12312">
                  <c:v>1.0267401586823635</c:v>
                </c:pt>
                <c:pt idx="12313">
                  <c:v>1.0274534203153982</c:v>
                </c:pt>
                <c:pt idx="12314">
                  <c:v>1.0281671774410392</c:v>
                </c:pt>
                <c:pt idx="12315">
                  <c:v>1.0288814303960121</c:v>
                </c:pt>
                <c:pt idx="12316">
                  <c:v>1.0295961795397341</c:v>
                </c:pt>
                <c:pt idx="12317">
                  <c:v>1.030311425209415</c:v>
                </c:pt>
                <c:pt idx="12318">
                  <c:v>1.031027167742482</c:v>
                </c:pt>
                <c:pt idx="12319">
                  <c:v>1.0317434074991028</c:v>
                </c:pt>
                <c:pt idx="12320">
                  <c:v>1.0324601448171891</c:v>
                </c:pt>
                <c:pt idx="12321">
                  <c:v>1.0331773800348729</c:v>
                </c:pt>
                <c:pt idx="12322">
                  <c:v>1.0338951135130725</c:v>
                </c:pt>
                <c:pt idx="12323">
                  <c:v>1.034613345590405</c:v>
                </c:pt>
                <c:pt idx="12324">
                  <c:v>1.0353320766057068</c:v>
                </c:pt>
                <c:pt idx="12325">
                  <c:v>1.0360513069206492</c:v>
                </c:pt>
                <c:pt idx="12326">
                  <c:v>1.0367710368745553</c:v>
                </c:pt>
                <c:pt idx="12327">
                  <c:v>1.0374912668145173</c:v>
                </c:pt>
                <c:pt idx="12328">
                  <c:v>1.0382119970803143</c:v>
                </c:pt>
                <c:pt idx="12329">
                  <c:v>1.0389332280346233</c:v>
                </c:pt>
                <c:pt idx="12330">
                  <c:v>1.0396549600177114</c:v>
                </c:pt>
                <c:pt idx="12331">
                  <c:v>1.0403771933700665</c:v>
                </c:pt>
                <c:pt idx="12332">
                  <c:v>1.0410999284551221</c:v>
                </c:pt>
                <c:pt idx="12333">
                  <c:v>1.041823165613855</c:v>
                </c:pt>
                <c:pt idx="12334">
                  <c:v>1.042546905187463</c:v>
                </c:pt>
                <c:pt idx="12335">
                  <c:v>1.0432711475401373</c:v>
                </c:pt>
                <c:pt idx="12336">
                  <c:v>1.043995893013566</c:v>
                </c:pt>
                <c:pt idx="12337">
                  <c:v>1.0447211419496585</c:v>
                </c:pt>
                <c:pt idx="12338">
                  <c:v>1.0454468947133659</c:v>
                </c:pt>
                <c:pt idx="12339">
                  <c:v>1.0461731516470885</c:v>
                </c:pt>
                <c:pt idx="12340">
                  <c:v>1.0468999130934487</c:v>
                </c:pt>
                <c:pt idx="12341">
                  <c:v>1.0476271794181586</c:v>
                </c:pt>
                <c:pt idx="12342">
                  <c:v>1.0483549509643328</c:v>
                </c:pt>
                <c:pt idx="12343">
                  <c:v>1.0490832280829414</c:v>
                </c:pt>
                <c:pt idx="12344">
                  <c:v>1.04981201111756</c:v>
                </c:pt>
                <c:pt idx="12345">
                  <c:v>1.0505413004349176</c:v>
                </c:pt>
                <c:pt idx="12346">
                  <c:v>1.0512710963790837</c:v>
                </c:pt>
                <c:pt idx="12347">
                  <c:v>1.0520013992943498</c:v>
                </c:pt>
                <c:pt idx="12348">
                  <c:v>1.0527322095482106</c:v>
                </c:pt>
                <c:pt idx="12349">
                  <c:v>1.053463527485452</c:v>
                </c:pt>
                <c:pt idx="12350">
                  <c:v>1.0541953534510848</c:v>
                </c:pt>
                <c:pt idx="12351">
                  <c:v>1.0549276878133689</c:v>
                </c:pt>
                <c:pt idx="12352">
                  <c:v>1.0556605309178102</c:v>
                </c:pt>
                <c:pt idx="12353">
                  <c:v>1.0563938831101385</c:v>
                </c:pt>
                <c:pt idx="12354">
                  <c:v>1.0571277447593819</c:v>
                </c:pt>
                <c:pt idx="12355">
                  <c:v>1.0578621162117667</c:v>
                </c:pt>
                <c:pt idx="12356">
                  <c:v>1.0585969978137437</c:v>
                </c:pt>
                <c:pt idx="12357">
                  <c:v>1.059332389935111</c:v>
                </c:pt>
                <c:pt idx="12358">
                  <c:v>1.0600682929228167</c:v>
                </c:pt>
                <c:pt idx="12359">
                  <c:v>1.0608047071317523</c:v>
                </c:pt>
                <c:pt idx="12360">
                  <c:v>1.0615416329093323</c:v>
                </c:pt>
                <c:pt idx="12361">
                  <c:v>1.0622790706263834</c:v>
                </c:pt>
                <c:pt idx="12362">
                  <c:v>1.0630170206308187</c:v>
                </c:pt>
                <c:pt idx="12363">
                  <c:v>1.0637554832707774</c:v>
                </c:pt>
                <c:pt idx="12364">
                  <c:v>1.0644944589178593</c:v>
                </c:pt>
                <c:pt idx="12365">
                  <c:v>1.0652339479207038</c:v>
                </c:pt>
                <c:pt idx="12366">
                  <c:v>1.0659739506281753</c:v>
                </c:pt>
                <c:pt idx="12367">
                  <c:v>1.0667144674126492</c:v>
                </c:pt>
                <c:pt idx="12368">
                  <c:v>1.0674554986234912</c:v>
                </c:pt>
                <c:pt idx="12369">
                  <c:v>1.068197044610294</c:v>
                </c:pt>
                <c:pt idx="12370">
                  <c:v>1.0689391057462092</c:v>
                </c:pt>
                <c:pt idx="12371">
                  <c:v>1.0696816823813315</c:v>
                </c:pt>
                <c:pt idx="12372">
                  <c:v>1.0704247748737707</c:v>
                </c:pt>
                <c:pt idx="12373">
                  <c:v>1.0711683835740919</c:v>
                </c:pt>
                <c:pt idx="12374">
                  <c:v>1.0719125088564845</c:v>
                </c:pt>
                <c:pt idx="12375">
                  <c:v>1.0726571510720169</c:v>
                </c:pt>
                <c:pt idx="12376">
                  <c:v>1.0734023105719854</c:v>
                </c:pt>
                <c:pt idx="12377">
                  <c:v>1.0741479877313598</c:v>
                </c:pt>
                <c:pt idx="12378">
                  <c:v>1.0748941829019407</c:v>
                </c:pt>
                <c:pt idx="12379">
                  <c:v>1.0756408964357569</c:v>
                </c:pt>
                <c:pt idx="12380">
                  <c:v>1.0763881287085604</c:v>
                </c:pt>
                <c:pt idx="12381">
                  <c:v>1.0771358800728852</c:v>
                </c:pt>
                <c:pt idx="12382">
                  <c:v>1.0778841508814945</c:v>
                </c:pt>
                <c:pt idx="12383">
                  <c:v>1.0786329415109237</c:v>
                </c:pt>
                <c:pt idx="12384">
                  <c:v>1.0793822523144425</c:v>
                </c:pt>
                <c:pt idx="12385">
                  <c:v>1.080132083645549</c:v>
                </c:pt>
                <c:pt idx="12386">
                  <c:v>1.0808824358815647</c:v>
                </c:pt>
                <c:pt idx="12387">
                  <c:v>1.0816333093764954</c:v>
                </c:pt>
                <c:pt idx="12388">
                  <c:v>1.0823847044924522</c:v>
                </c:pt>
                <c:pt idx="12389">
                  <c:v>1.0831366215839171</c:v>
                </c:pt>
                <c:pt idx="12390">
                  <c:v>1.0838890610292604</c:v>
                </c:pt>
                <c:pt idx="12391">
                  <c:v>1.0846420231834732</c:v>
                </c:pt>
                <c:pt idx="12392">
                  <c:v>1.0853955084017766</c:v>
                </c:pt>
                <c:pt idx="12393">
                  <c:v>1.0861495170633302</c:v>
                </c:pt>
                <c:pt idx="12394">
                  <c:v>1.0869040495238649</c:v>
                </c:pt>
                <c:pt idx="12395">
                  <c:v>1.087659106139343</c:v>
                </c:pt>
                <c:pt idx="12396">
                  <c:v>1.0884146872897149</c:v>
                </c:pt>
                <c:pt idx="12397">
                  <c:v>1.0891707933314534</c:v>
                </c:pt>
                <c:pt idx="12398">
                  <c:v>1.0899274246212629</c:v>
                </c:pt>
                <c:pt idx="12399">
                  <c:v>1.0906845815398862</c:v>
                </c:pt>
                <c:pt idx="12400">
                  <c:v>1.0914422644445401</c:v>
                </c:pt>
                <c:pt idx="12401">
                  <c:v>1.092200473692672</c:v>
                </c:pt>
                <c:pt idx="12402">
                  <c:v>1.0929592096658196</c:v>
                </c:pt>
                <c:pt idx="12403">
                  <c:v>1.0937184727219438</c:v>
                </c:pt>
                <c:pt idx="12404">
                  <c:v>1.0944782632272019</c:v>
                </c:pt>
                <c:pt idx="12405">
                  <c:v>1.0952385815400361</c:v>
                </c:pt>
                <c:pt idx="12406">
                  <c:v>1.0959994280430447</c:v>
                </c:pt>
                <c:pt idx="12407">
                  <c:v>1.0967608030951848</c:v>
                </c:pt>
                <c:pt idx="12408">
                  <c:v>1.0975227070556466</c:v>
                </c:pt>
                <c:pt idx="12409">
                  <c:v>1.0982851403078258</c:v>
                </c:pt>
                <c:pt idx="12410">
                  <c:v>1.0990481032114285</c:v>
                </c:pt>
                <c:pt idx="12411">
                  <c:v>1.0998115961263937</c:v>
                </c:pt>
                <c:pt idx="12412">
                  <c:v>1.1005756194369172</c:v>
                </c:pt>
                <c:pt idx="12413">
                  <c:v>1.1013401735034545</c:v>
                </c:pt>
                <c:pt idx="12414">
                  <c:v>1.1021052586866957</c:v>
                </c:pt>
                <c:pt idx="12415">
                  <c:v>1.1028708753716376</c:v>
                </c:pt>
                <c:pt idx="12416">
                  <c:v>1.1036370239194879</c:v>
                </c:pt>
                <c:pt idx="12417">
                  <c:v>1.1044037046997242</c:v>
                </c:pt>
                <c:pt idx="12418">
                  <c:v>1.1051709180740394</c:v>
                </c:pt>
                <c:pt idx="12419">
                  <c:v>1.1059386644285014</c:v>
                </c:pt>
                <c:pt idx="12420">
                  <c:v>1.1067069441253226</c:v>
                </c:pt>
                <c:pt idx="12421">
                  <c:v>1.1074757575269503</c:v>
                </c:pt>
                <c:pt idx="12422">
                  <c:v>1.1082451050202575</c:v>
                </c:pt>
                <c:pt idx="12423">
                  <c:v>1.109014986968212</c:v>
                </c:pt>
                <c:pt idx="12424">
                  <c:v>1.1097854037340171</c:v>
                </c:pt>
                <c:pt idx="12425">
                  <c:v>1.1105563557053526</c:v>
                </c:pt>
                <c:pt idx="12426">
                  <c:v>1.1113278432459435</c:v>
                </c:pt>
                <c:pt idx="12427">
                  <c:v>1.1120998667197499</c:v>
                </c:pt>
                <c:pt idx="12428">
                  <c:v>1.1128724265152607</c:v>
                </c:pt>
                <c:pt idx="12429">
                  <c:v>1.1136455229969591</c:v>
                </c:pt>
                <c:pt idx="12430">
                  <c:v>1.1144191565295647</c:v>
                </c:pt>
                <c:pt idx="12431">
                  <c:v>1.115193327502376</c:v>
                </c:pt>
                <c:pt idx="12432">
                  <c:v>1.1159680362806366</c:v>
                </c:pt>
                <c:pt idx="12433">
                  <c:v>1.116743283237952</c:v>
                </c:pt>
                <c:pt idx="12434">
                  <c:v>1.1175190687400567</c:v>
                </c:pt>
                <c:pt idx="12435">
                  <c:v>1.1182953931773321</c:v>
                </c:pt>
                <c:pt idx="12436">
                  <c:v>1.1190722569160374</c:v>
                </c:pt>
                <c:pt idx="12437">
                  <c:v>1.11984966032267</c:v>
                </c:pt>
                <c:pt idx="12438">
                  <c:v>1.1206276037884251</c:v>
                </c:pt>
                <c:pt idx="12439">
                  <c:v>1.1214060876803258</c:v>
                </c:pt>
                <c:pt idx="12440">
                  <c:v>1.1221851123656341</c:v>
                </c:pt>
                <c:pt idx="12441">
                  <c:v>1.1229646782363607</c:v>
                </c:pt>
                <c:pt idx="12442">
                  <c:v>1.1237447856602947</c:v>
                </c:pt>
                <c:pt idx="12443">
                  <c:v>1.1245254350054632</c:v>
                </c:pt>
                <c:pt idx="12444">
                  <c:v>1.1253066266646952</c:v>
                </c:pt>
                <c:pt idx="12445">
                  <c:v>1.1260883610065464</c:v>
                </c:pt>
                <c:pt idx="12446">
                  <c:v>1.1268706383998115</c:v>
                </c:pt>
                <c:pt idx="12447">
                  <c:v>1.1276534592381389</c:v>
                </c:pt>
                <c:pt idx="12448">
                  <c:v>1.1284368238908526</c:v>
                </c:pt>
                <c:pt idx="12449">
                  <c:v>1.1292207327357331</c:v>
                </c:pt>
                <c:pt idx="12450">
                  <c:v>1.1300051861426006</c:v>
                </c:pt>
                <c:pt idx="12451">
                  <c:v>1.1307901845061985</c:v>
                </c:pt>
                <c:pt idx="12452">
                  <c:v>1.1315757281968783</c:v>
                </c:pt>
                <c:pt idx="12453">
                  <c:v>1.1323618175852321</c:v>
                </c:pt>
                <c:pt idx="12454">
                  <c:v>1.1331484530668263</c:v>
                </c:pt>
                <c:pt idx="12455">
                  <c:v>1.1339356350127847</c:v>
                </c:pt>
                <c:pt idx="12456">
                  <c:v>1.1347233637944725</c:v>
                </c:pt>
                <c:pt idx="12457">
                  <c:v>1.1355116398082805</c:v>
                </c:pt>
                <c:pt idx="12458">
                  <c:v>1.1363004634261071</c:v>
                </c:pt>
                <c:pt idx="12459">
                  <c:v>1.1370898350200915</c:v>
                </c:pt>
                <c:pt idx="12460">
                  <c:v>1.1378797549874515</c:v>
                </c:pt>
                <c:pt idx="12461">
                  <c:v>1.1386702237008612</c:v>
                </c:pt>
                <c:pt idx="12462">
                  <c:v>1.1394612415415262</c:v>
                </c:pt>
                <c:pt idx="12463">
                  <c:v>1.1402528088826209</c:v>
                </c:pt>
                <c:pt idx="12464">
                  <c:v>1.1410449261224687</c:v>
                </c:pt>
                <c:pt idx="12465">
                  <c:v>1.1418375936347793</c:v>
                </c:pt>
                <c:pt idx="12466">
                  <c:v>1.1426308117935056</c:v>
                </c:pt>
                <c:pt idx="12467">
                  <c:v>1.1434245809978012</c:v>
                </c:pt>
                <c:pt idx="12468">
                  <c:v>1.144218901622156</c:v>
                </c:pt>
                <c:pt idx="12469">
                  <c:v>1.1450137740413022</c:v>
                </c:pt>
                <c:pt idx="12470">
                  <c:v>1.1458091986552261</c:v>
                </c:pt>
                <c:pt idx="12471">
                  <c:v>1.1466051758391984</c:v>
                </c:pt>
                <c:pt idx="12472">
                  <c:v>1.1474017059687329</c:v>
                </c:pt>
                <c:pt idx="12473">
                  <c:v>1.1481987894446499</c:v>
                </c:pt>
                <c:pt idx="12474">
                  <c:v>1.1489964266430028</c:v>
                </c:pt>
                <c:pt idx="12475">
                  <c:v>1.1497946179400889</c:v>
                </c:pt>
                <c:pt idx="12476">
                  <c:v>1.150593363737564</c:v>
                </c:pt>
                <c:pt idx="12477">
                  <c:v>1.1513926644122661</c:v>
                </c:pt>
                <c:pt idx="12478">
                  <c:v>1.1521925203496601</c:v>
                </c:pt>
                <c:pt idx="12479">
                  <c:v>1.1529929319270902</c:v>
                </c:pt>
                <c:pt idx="12480">
                  <c:v>1.1537938995473294</c:v>
                </c:pt>
                <c:pt idx="12481">
                  <c:v>1.1545954235882638</c:v>
                </c:pt>
                <c:pt idx="12482">
                  <c:v>1.1553975044280242</c:v>
                </c:pt>
                <c:pt idx="12483">
                  <c:v>1.156200142470224</c:v>
                </c:pt>
                <c:pt idx="12484">
                  <c:v>1.1570033380935369</c:v>
                </c:pt>
                <c:pt idx="12485">
                  <c:v>1.1578070916768826</c:v>
                </c:pt>
                <c:pt idx="12486">
                  <c:v>1.1586114036247162</c:v>
                </c:pt>
                <c:pt idx="12487">
                  <c:v>1.1594162743165013</c:v>
                </c:pt>
                <c:pt idx="12488">
                  <c:v>1.1602217041319474</c:v>
                </c:pt>
                <c:pt idx="12489">
                  <c:v>1.1610276934763533</c:v>
                </c:pt>
                <c:pt idx="12490">
                  <c:v>1.1618342427299737</c:v>
                </c:pt>
                <c:pt idx="12491">
                  <c:v>1.1626413522733108</c:v>
                </c:pt>
                <c:pt idx="12492">
                  <c:v>1.1634490225125078</c:v>
                </c:pt>
                <c:pt idx="12493">
                  <c:v>1.1642572538286131</c:v>
                </c:pt>
                <c:pt idx="12494">
                  <c:v>1.1650660466113987</c:v>
                </c:pt>
                <c:pt idx="12495">
                  <c:v>1.1658754012424246</c:v>
                </c:pt>
                <c:pt idx="12496">
                  <c:v>1.1666853181289643</c:v>
                </c:pt>
                <c:pt idx="12497">
                  <c:v>1.1674957976531257</c:v>
                </c:pt>
                <c:pt idx="12498">
                  <c:v>1.1683068401972647</c:v>
                </c:pt>
                <c:pt idx="12499">
                  <c:v>1.1691184461695043</c:v>
                </c:pt>
                <c:pt idx="12500">
                  <c:v>1.1699306159527494</c:v>
                </c:pt>
                <c:pt idx="12501">
                  <c:v>1.1707433499301529</c:v>
                </c:pt>
                <c:pt idx="12502">
                  <c:v>1.171556648510689</c:v>
                </c:pt>
                <c:pt idx="12503">
                  <c:v>1.1723705120780612</c:v>
                </c:pt>
                <c:pt idx="12504">
                  <c:v>1.1731849410162216</c:v>
                </c:pt>
                <c:pt idx="12505">
                  <c:v>1.1739999357349973</c:v>
                </c:pt>
                <c:pt idx="12506">
                  <c:v>1.174815496618892</c:v>
                </c:pt>
                <c:pt idx="12507">
                  <c:v>1.1756316240612124</c:v>
                </c:pt>
                <c:pt idx="12508">
                  <c:v>1.1764483184469785</c:v>
                </c:pt>
                <c:pt idx="12509">
                  <c:v>1.1772655801871577</c:v>
                </c:pt>
                <c:pt idx="12510">
                  <c:v>1.1780834096673229</c:v>
                </c:pt>
                <c:pt idx="12511">
                  <c:v>1.1789018072732973</c:v>
                </c:pt>
                <c:pt idx="12512">
                  <c:v>1.1797207734169053</c:v>
                </c:pt>
                <c:pt idx="12513">
                  <c:v>1.1805403084845238</c:v>
                </c:pt>
                <c:pt idx="12514">
                  <c:v>1.1813604128627808</c:v>
                </c:pt>
                <c:pt idx="12515">
                  <c:v>1.1821810869643592</c:v>
                </c:pt>
                <c:pt idx="12516">
                  <c:v>1.1830023311764422</c:v>
                </c:pt>
                <c:pt idx="12517">
                  <c:v>1.1838241458864638</c:v>
                </c:pt>
                <c:pt idx="12518">
                  <c:v>1.1846465315079677</c:v>
                </c:pt>
                <c:pt idx="12519">
                  <c:v>1.1854694884289445</c:v>
                </c:pt>
                <c:pt idx="12520">
                  <c:v>1.1862930170376362</c:v>
                </c:pt>
                <c:pt idx="12521">
                  <c:v>1.1871171177484487</c:v>
                </c:pt>
                <c:pt idx="12522">
                  <c:v>1.1879417909501822</c:v>
                </c:pt>
                <c:pt idx="12523">
                  <c:v>1.1887670370405377</c:v>
                </c:pt>
                <c:pt idx="12524">
                  <c:v>1.1895928564088369</c:v>
                </c:pt>
                <c:pt idx="12525">
                  <c:v>1.1904192494706389</c:v>
                </c:pt>
                <c:pt idx="12526">
                  <c:v>1.1912462166158251</c:v>
                </c:pt>
                <c:pt idx="12527">
                  <c:v>1.1920737582345293</c:v>
                </c:pt>
                <c:pt idx="12528">
                  <c:v>1.1929018747431768</c:v>
                </c:pt>
                <c:pt idx="12529">
                  <c:v>1.1937305665324622</c:v>
                </c:pt>
                <c:pt idx="12530">
                  <c:v>1.1945598339933328</c:v>
                </c:pt>
                <c:pt idx="12531">
                  <c:v>1.1953896775430828</c:v>
                </c:pt>
                <c:pt idx="12532">
                  <c:v>1.1962200975732213</c:v>
                </c:pt>
                <c:pt idx="12533">
                  <c:v>1.1970510944755111</c:v>
                </c:pt>
                <c:pt idx="12534">
                  <c:v>1.1978826686681163</c:v>
                </c:pt>
                <c:pt idx="12535">
                  <c:v>1.1987148205433626</c:v>
                </c:pt>
                <c:pt idx="12536">
                  <c:v>1.1995475504938302</c:v>
                </c:pt>
                <c:pt idx="12537">
                  <c:v>1.200380858938555</c:v>
                </c:pt>
                <c:pt idx="12538">
                  <c:v>1.201214746270681</c:v>
                </c:pt>
                <c:pt idx="12539">
                  <c:v>1.202049212892353</c:v>
                </c:pt>
                <c:pt idx="12540">
                  <c:v>1.2028842591972426</c:v>
                </c:pt>
                <c:pt idx="12541">
                  <c:v>1.2037198856055522</c:v>
                </c:pt>
                <c:pt idx="12542">
                  <c:v>1.2045560925115188</c:v>
                </c:pt>
                <c:pt idx="12543">
                  <c:v>1.2053928803096357</c:v>
                </c:pt>
                <c:pt idx="12544">
                  <c:v>1.2062302494209807</c:v>
                </c:pt>
                <c:pt idx="12545">
                  <c:v>1.2070682002406137</c:v>
                </c:pt>
                <c:pt idx="12546">
                  <c:v>1.2079067331638502</c:v>
                </c:pt>
                <c:pt idx="12547">
                  <c:v>1.2087458486126468</c:v>
                </c:pt>
                <c:pt idx="12548">
                  <c:v>1.2095855469828869</c:v>
                </c:pt>
                <c:pt idx="12549">
                  <c:v>1.2104258286707104</c:v>
                </c:pt>
                <c:pt idx="12550">
                  <c:v>1.2112666940989538</c:v>
                </c:pt>
                <c:pt idx="12551">
                  <c:v>1.2121081436643262</c:v>
                </c:pt>
                <c:pt idx="12552">
                  <c:v>1.2129501777726193</c:v>
                </c:pt>
                <c:pt idx="12553">
                  <c:v>1.2137927968210751</c:v>
                </c:pt>
                <c:pt idx="12554">
                  <c:v>1.2146360012337061</c:v>
                </c:pt>
                <c:pt idx="12555">
                  <c:v>1.2154797914083251</c:v>
                </c:pt>
                <c:pt idx="12556">
                  <c:v>1.2163241677430023</c:v>
                </c:pt>
                <c:pt idx="12557">
                  <c:v>1.2171691306626347</c:v>
                </c:pt>
                <c:pt idx="12558">
                  <c:v>1.2180146805658645</c:v>
                </c:pt>
                <c:pt idx="12559">
                  <c:v>1.2188608178515923</c:v>
                </c:pt>
                <c:pt idx="12560">
                  <c:v>1.219707542945601</c:v>
                </c:pt>
                <c:pt idx="12561">
                  <c:v>1.2205548562473645</c:v>
                </c:pt>
                <c:pt idx="12562">
                  <c:v>1.2214027581566151</c:v>
                </c:pt>
                <c:pt idx="12563">
                  <c:v>1.2222512491000237</c:v>
                </c:pt>
                <c:pt idx="12564">
                  <c:v>1.2231003294778973</c:v>
                </c:pt>
                <c:pt idx="12565">
                  <c:v>1.2239499996908019</c:v>
                </c:pt>
                <c:pt idx="12566">
                  <c:v>1.2248002601662982</c:v>
                </c:pt>
                <c:pt idx="12567">
                  <c:v>1.2256511113055277</c:v>
                </c:pt>
                <c:pt idx="12568">
                  <c:v>1.2265025535188163</c:v>
                </c:pt>
                <c:pt idx="12569">
                  <c:v>1.2273545872078442</c:v>
                </c:pt>
                <c:pt idx="12570">
                  <c:v>1.2282072128013615</c:v>
                </c:pt>
                <c:pt idx="12571">
                  <c:v>1.2290604307016255</c:v>
                </c:pt>
                <c:pt idx="12572">
                  <c:v>1.2299142413111548</c:v>
                </c:pt>
                <c:pt idx="12573">
                  <c:v>1.2307686450595929</c:v>
                </c:pt>
                <c:pt idx="12574">
                  <c:v>1.2316236423500369</c:v>
                </c:pt>
                <c:pt idx="12575">
                  <c:v>1.2324792335858437</c:v>
                </c:pt>
                <c:pt idx="12576">
                  <c:v>1.2333354191975539</c:v>
                </c:pt>
                <c:pt idx="12577">
                  <c:v>1.2341921995891045</c:v>
                </c:pt>
                <c:pt idx="12578">
                  <c:v>1.2350495751646942</c:v>
                </c:pt>
                <c:pt idx="12579">
                  <c:v>1.2359075463557609</c:v>
                </c:pt>
                <c:pt idx="12580">
                  <c:v>1.2367661135670844</c:v>
                </c:pt>
                <c:pt idx="12581">
                  <c:v>1.2376252772037064</c:v>
                </c:pt>
                <c:pt idx="12582">
                  <c:v>1.2384850376979646</c:v>
                </c:pt>
                <c:pt idx="12583">
                  <c:v>1.2393453954554825</c:v>
                </c:pt>
                <c:pt idx="12584">
                  <c:v>1.2402063508911705</c:v>
                </c:pt>
                <c:pt idx="12585">
                  <c:v>1.241067904411197</c:v>
                </c:pt>
                <c:pt idx="12586">
                  <c:v>1.2419300564491025</c:v>
                </c:pt>
                <c:pt idx="12587">
                  <c:v>1.2427928074116388</c:v>
                </c:pt>
                <c:pt idx="12588">
                  <c:v>1.2436561577058214</c:v>
                </c:pt>
                <c:pt idx="12589">
                  <c:v>1.2445201077660952</c:v>
                </c:pt>
                <c:pt idx="12590">
                  <c:v>1.24538465800006</c:v>
                </c:pt>
                <c:pt idx="12591">
                  <c:v>1.2462498088155802</c:v>
                </c:pt>
                <c:pt idx="12592">
                  <c:v>1.2471155606480067</c:v>
                </c:pt>
                <c:pt idx="12593">
                  <c:v>1.2479819139057895</c:v>
                </c:pt>
                <c:pt idx="12594">
                  <c:v>1.2488488689976438</c:v>
                </c:pt>
                <c:pt idx="12595">
                  <c:v>1.2497164263598277</c:v>
                </c:pt>
                <c:pt idx="12596">
                  <c:v>1.2505845864016438</c:v>
                </c:pt>
                <c:pt idx="12597">
                  <c:v>1.2514533495417646</c:v>
                </c:pt>
                <c:pt idx="12598">
                  <c:v>1.2523227161900419</c:v>
                </c:pt>
                <c:pt idx="12599">
                  <c:v>1.2531926867839482</c:v>
                </c:pt>
                <c:pt idx="12600">
                  <c:v>1.2540632617339238</c:v>
                </c:pt>
                <c:pt idx="12601">
                  <c:v>1.2549344414506753</c:v>
                </c:pt>
                <c:pt idx="12602">
                  <c:v>1.2558062263725871</c:v>
                </c:pt>
                <c:pt idx="12603">
                  <c:v>1.2566786169109561</c:v>
                </c:pt>
                <c:pt idx="12604">
                  <c:v>1.2575516134773448</c:v>
                </c:pt>
                <c:pt idx="12605">
                  <c:v>1.2584252165110525</c:v>
                </c:pt>
                <c:pt idx="12606">
                  <c:v>1.2592994264242332</c:v>
                </c:pt>
                <c:pt idx="12607">
                  <c:v>1.2601742436293084</c:v>
                </c:pt>
                <c:pt idx="12608">
                  <c:v>1.2610496685664931</c:v>
                </c:pt>
                <c:pt idx="12609">
                  <c:v>1.261925701648801</c:v>
                </c:pt>
                <c:pt idx="12610">
                  <c:v>1.2628023432895135</c:v>
                </c:pt>
                <c:pt idx="12611">
                  <c:v>1.2636795939297638</c:v>
                </c:pt>
                <c:pt idx="12612">
                  <c:v>1.2645574539834272</c:v>
                </c:pt>
                <c:pt idx="12613">
                  <c:v>1.265435923873854</c:v>
                </c:pt>
                <c:pt idx="12614">
                  <c:v>1.2663150040154756</c:v>
                </c:pt>
                <c:pt idx="12615">
                  <c:v>1.2671946948506521</c:v>
                </c:pt>
                <c:pt idx="12616">
                  <c:v>1.2680749967944098</c:v>
                </c:pt>
                <c:pt idx="12617">
                  <c:v>1.2689559102620445</c:v>
                </c:pt>
                <c:pt idx="12618">
                  <c:v>1.269837435696838</c:v>
                </c:pt>
                <c:pt idx="12619">
                  <c:v>1.270719573514683</c:v>
                </c:pt>
                <c:pt idx="12620">
                  <c:v>1.2716023241317409</c:v>
                </c:pt>
                <c:pt idx="12621">
                  <c:v>1.2724856879922184</c:v>
                </c:pt>
                <c:pt idx="12622">
                  <c:v>1.2733696655128752</c:v>
                </c:pt>
                <c:pt idx="12623">
                  <c:v>1.2742542571107405</c:v>
                </c:pt>
                <c:pt idx="12624">
                  <c:v>1.2751394632309481</c:v>
                </c:pt>
                <c:pt idx="12625">
                  <c:v>1.2760252842911259</c:v>
                </c:pt>
                <c:pt idx="12626">
                  <c:v>1.2769117207091734</c:v>
                </c:pt>
                <c:pt idx="12627">
                  <c:v>1.2777987729311524</c:v>
                </c:pt>
                <c:pt idx="12628">
                  <c:v>1.2786864413755623</c:v>
                </c:pt>
                <c:pt idx="12629">
                  <c:v>1.279574726470484</c:v>
                </c:pt>
                <c:pt idx="12630">
                  <c:v>1.2804636286349791</c:v>
                </c:pt>
                <c:pt idx="12631">
                  <c:v>1.2813531483163498</c:v>
                </c:pt>
                <c:pt idx="12632">
                  <c:v>1.2822432859342603</c:v>
                </c:pt>
                <c:pt idx="12633">
                  <c:v>1.2831340419086457</c:v>
                </c:pt>
                <c:pt idx="12634">
                  <c:v>1.2840254166877414</c:v>
                </c:pt>
                <c:pt idx="12635">
                  <c:v>1.2849174106920864</c:v>
                </c:pt>
                <c:pt idx="12636">
                  <c:v>1.2858100243424919</c:v>
                </c:pt>
                <c:pt idx="12637">
                  <c:v>1.2867032580881284</c:v>
                </c:pt>
                <c:pt idx="12638">
                  <c:v>1.2875971123504111</c:v>
                </c:pt>
                <c:pt idx="12639">
                  <c:v>1.2884915875510294</c:v>
                </c:pt>
                <c:pt idx="12640">
                  <c:v>1.2893866841400901</c:v>
                </c:pt>
                <c:pt idx="12641">
                  <c:v>1.2902824025398878</c:v>
                </c:pt>
                <c:pt idx="12642">
                  <c:v>1.2911787431823858</c:v>
                </c:pt>
                <c:pt idx="12643">
                  <c:v>1.2920757064904456</c:v>
                </c:pt>
                <c:pt idx="12644">
                  <c:v>1.2929732929154265</c:v>
                </c:pt>
                <c:pt idx="12645">
                  <c:v>1.2938715028807977</c:v>
                </c:pt>
                <c:pt idx="12646">
                  <c:v>1.294770336810303</c:v>
                </c:pt>
                <c:pt idx="12647">
                  <c:v>1.2956697951562426</c:v>
                </c:pt>
                <c:pt idx="12648">
                  <c:v>1.2965698783429693</c:v>
                </c:pt>
                <c:pt idx="12649">
                  <c:v>1.2974705867951102</c:v>
                </c:pt>
                <c:pt idx="12650">
                  <c:v>1.2983719209659095</c:v>
                </c:pt>
                <c:pt idx="12651">
                  <c:v>1.2992738812806039</c:v>
                </c:pt>
                <c:pt idx="12652">
                  <c:v>1.300176468164707</c:v>
                </c:pt>
                <c:pt idx="12653">
                  <c:v>1.3010796820724075</c:v>
                </c:pt>
                <c:pt idx="12654">
                  <c:v>1.3019835234298298</c:v>
                </c:pt>
                <c:pt idx="12655">
                  <c:v>1.3028879926633743</c:v>
                </c:pt>
                <c:pt idx="12656">
                  <c:v>1.3037930902281769</c:v>
                </c:pt>
                <c:pt idx="12657">
                  <c:v>1.3046988165512508</c:v>
                </c:pt>
                <c:pt idx="12658">
                  <c:v>1.3056051720693853</c:v>
                </c:pt>
                <c:pt idx="12659">
                  <c:v>1.3065121572101668</c:v>
                </c:pt>
                <c:pt idx="12660">
                  <c:v>1.3074197724299974</c:v>
                </c:pt>
                <c:pt idx="12661">
                  <c:v>1.3083280181570782</c:v>
                </c:pt>
                <c:pt idx="12662">
                  <c:v>1.3092368948198871</c:v>
                </c:pt>
                <c:pt idx="12663">
                  <c:v>1.3101464028757783</c:v>
                </c:pt>
                <c:pt idx="12664">
                  <c:v>1.3110565427538456</c:v>
                </c:pt>
                <c:pt idx="12665">
                  <c:v>1.3119673148834607</c:v>
                </c:pt>
                <c:pt idx="12666">
                  <c:v>1.3128787197229315</c:v>
                </c:pt>
                <c:pt idx="12667">
                  <c:v>1.3137907577022465</c:v>
                </c:pt>
                <c:pt idx="12668">
                  <c:v>1.3147034292516731</c:v>
                </c:pt>
                <c:pt idx="12669">
                  <c:v>1.315616734830475</c:v>
                </c:pt>
                <c:pt idx="12670">
                  <c:v>1.3165306748695373</c:v>
                </c:pt>
                <c:pt idx="12671">
                  <c:v>1.3174452498000251</c:v>
                </c:pt>
                <c:pt idx="12672">
                  <c:v>1.3183604600821595</c:v>
                </c:pt>
                <c:pt idx="12673">
                  <c:v>1.3192763061477244</c:v>
                </c:pt>
                <c:pt idx="12674">
                  <c:v>1.3201927884383895</c:v>
                </c:pt>
                <c:pt idx="12675">
                  <c:v>1.3211099073865189</c:v>
                </c:pt>
                <c:pt idx="12676">
                  <c:v>1.3220276634536139</c:v>
                </c:pt>
                <c:pt idx="12677">
                  <c:v>1.3229460570726599</c:v>
                </c:pt>
                <c:pt idx="12678">
                  <c:v>1.3238650886769225</c:v>
                </c:pt>
                <c:pt idx="12679">
                  <c:v>1.3247847587288655</c:v>
                </c:pt>
                <c:pt idx="12680">
                  <c:v>1.3257050676623772</c:v>
                </c:pt>
                <c:pt idx="12681">
                  <c:v>1.3266260159116268</c:v>
                </c:pt>
                <c:pt idx="12682">
                  <c:v>1.3275476039400429</c:v>
                </c:pt>
                <c:pt idx="12683">
                  <c:v>1.328469832182418</c:v>
                </c:pt>
                <c:pt idx="12684">
                  <c:v>1.3293927010738273</c:v>
                </c:pt>
                <c:pt idx="12685">
                  <c:v>1.3303162110786657</c:v>
                </c:pt>
                <c:pt idx="12686">
                  <c:v>1.3312403626326328</c:v>
                </c:pt>
                <c:pt idx="12687">
                  <c:v>1.3321651561814034</c:v>
                </c:pt>
                <c:pt idx="12688">
                  <c:v>1.3330905921612628</c:v>
                </c:pt>
                <c:pt idx="12689">
                  <c:v>1.3340166710378976</c:v>
                </c:pt>
                <c:pt idx="12690">
                  <c:v>1.3349433932482191</c:v>
                </c:pt>
                <c:pt idx="12691">
                  <c:v>1.3358707592294228</c:v>
                </c:pt>
                <c:pt idx="12692">
                  <c:v>1.336798769448166</c:v>
                </c:pt>
                <c:pt idx="12693">
                  <c:v>1.3377274243422721</c:v>
                </c:pt>
                <c:pt idx="12694">
                  <c:v>1.3386567243498473</c:v>
                </c:pt>
                <c:pt idx="12695">
                  <c:v>1.339586669938523</c:v>
                </c:pt>
                <c:pt idx="12696">
                  <c:v>1.3405172615470349</c:v>
                </c:pt>
                <c:pt idx="12697">
                  <c:v>1.3414484996144034</c:v>
                </c:pt>
                <c:pt idx="12698">
                  <c:v>1.342380384609235</c:v>
                </c:pt>
                <c:pt idx="12699">
                  <c:v>1.3433129169711804</c:v>
                </c:pt>
                <c:pt idx="12700">
                  <c:v>1.3442460971401757</c:v>
                </c:pt>
                <c:pt idx="12701">
                  <c:v>1.3451799255858043</c:v>
                </c:pt>
                <c:pt idx="12702">
                  <c:v>1.3461144027486343</c:v>
                </c:pt>
                <c:pt idx="12703">
                  <c:v>1.3470495290793199</c:v>
                </c:pt>
                <c:pt idx="12704">
                  <c:v>1.3479853050190207</c:v>
                </c:pt>
                <c:pt idx="12705">
                  <c:v>1.348921731038627</c:v>
                </c:pt>
                <c:pt idx="12706">
                  <c:v>1.3498588075799318</c:v>
                </c:pt>
                <c:pt idx="12707">
                  <c:v>1.3507965350850146</c:v>
                </c:pt>
                <c:pt idx="12708">
                  <c:v>1.3517349140257477</c:v>
                </c:pt>
                <c:pt idx="12709">
                  <c:v>1.3526739448448457</c:v>
                </c:pt>
                <c:pt idx="12710">
                  <c:v>1.3536136279853099</c:v>
                </c:pt>
                <c:pt idx="12711">
                  <c:v>1.3545539639199966</c:v>
                </c:pt>
                <c:pt idx="12712">
                  <c:v>1.3554949530925438</c:v>
                </c:pt>
                <c:pt idx="12713">
                  <c:v>1.3564365959468767</c:v>
                </c:pt>
                <c:pt idx="12714">
                  <c:v>1.3573788929568378</c:v>
                </c:pt>
                <c:pt idx="12715">
                  <c:v>1.3583218445669898</c:v>
                </c:pt>
                <c:pt idx="12716">
                  <c:v>1.3592654512221845</c:v>
                </c:pt>
                <c:pt idx="12717">
                  <c:v>1.3602097133972519</c:v>
                </c:pt>
                <c:pt idx="12718">
                  <c:v>1.3611546315376826</c:v>
                </c:pt>
                <c:pt idx="12719">
                  <c:v>1.3621002060991658</c:v>
                </c:pt>
                <c:pt idx="12720">
                  <c:v>1.3630464375277909</c:v>
                </c:pt>
                <c:pt idx="12721">
                  <c:v>1.3639933262997086</c:v>
                </c:pt>
                <c:pt idx="12722">
                  <c:v>1.3649408728616486</c:v>
                </c:pt>
                <c:pt idx="12723">
                  <c:v>1.3658890776606296</c:v>
                </c:pt>
                <c:pt idx="12724">
                  <c:v>1.3668379411737963</c:v>
                </c:pt>
                <c:pt idx="12725">
                  <c:v>1.3677874638488097</c:v>
                </c:pt>
                <c:pt idx="12726">
                  <c:v>1.3687376461336207</c:v>
                </c:pt>
                <c:pt idx="12727">
                  <c:v>1.3696884885063689</c:v>
                </c:pt>
                <c:pt idx="12728">
                  <c:v>1.3706399914156491</c:v>
                </c:pt>
                <c:pt idx="12729">
                  <c:v>1.3715921553103467</c:v>
                </c:pt>
                <c:pt idx="12730">
                  <c:v>1.3725449806695982</c:v>
                </c:pt>
                <c:pt idx="12731">
                  <c:v>1.3734984679429336</c:v>
                </c:pt>
                <c:pt idx="12732">
                  <c:v>1.3744526175901755</c:v>
                </c:pt>
                <c:pt idx="12733">
                  <c:v>1.3754074300614578</c:v>
                </c:pt>
                <c:pt idx="12734">
                  <c:v>1.3763629058372497</c:v>
                </c:pt>
                <c:pt idx="12735">
                  <c:v>1.3773190453683322</c:v>
                </c:pt>
                <c:pt idx="12736">
                  <c:v>1.3782758491057781</c:v>
                </c:pt>
                <c:pt idx="12737">
                  <c:v>1.3792333175310583</c:v>
                </c:pt>
                <c:pt idx="12738">
                  <c:v>1.3801914510958939</c:v>
                </c:pt>
                <c:pt idx="12739">
                  <c:v>1.3811502502522985</c:v>
                </c:pt>
                <c:pt idx="12740">
                  <c:v>1.3821097154827475</c:v>
                </c:pt>
                <c:pt idx="12741">
                  <c:v>1.3830698472399037</c:v>
                </c:pt>
                <c:pt idx="12742">
                  <c:v>1.3840306459767233</c:v>
                </c:pt>
                <c:pt idx="12743">
                  <c:v>1.3849921121766882</c:v>
                </c:pt>
                <c:pt idx="12744">
                  <c:v>1.3859542462934049</c:v>
                </c:pt>
                <c:pt idx="12745">
                  <c:v>1.3869170487807747</c:v>
                </c:pt>
                <c:pt idx="12746">
                  <c:v>1.3878805201232871</c:v>
                </c:pt>
                <c:pt idx="12747">
                  <c:v>1.3888446607754954</c:v>
                </c:pt>
                <c:pt idx="12748">
                  <c:v>1.389809471202359</c:v>
                </c:pt>
                <c:pt idx="12749">
                  <c:v>1.3907749518590418</c:v>
                </c:pt>
                <c:pt idx="12750">
                  <c:v>1.3917411032313811</c:v>
                </c:pt>
                <c:pt idx="12751">
                  <c:v>1.3927079257751942</c:v>
                </c:pt>
                <c:pt idx="12752">
                  <c:v>1.3936754199465942</c:v>
                </c:pt>
                <c:pt idx="12753">
                  <c:v>1.3946435862324316</c:v>
                </c:pt>
                <c:pt idx="12754">
                  <c:v>1.3956124250894744</c:v>
                </c:pt>
                <c:pt idx="12755">
                  <c:v>1.3965819369747865</c:v>
                </c:pt>
                <c:pt idx="12756">
                  <c:v>1.3975521223762339</c:v>
                </c:pt>
                <c:pt idx="12757">
                  <c:v>1.3985229817515374</c:v>
                </c:pt>
                <c:pt idx="12758">
                  <c:v>1.3994945155587142</c:v>
                </c:pt>
                <c:pt idx="12759">
                  <c:v>1.4004667242866475</c:v>
                </c:pt>
                <c:pt idx="12760">
                  <c:v>1.4014396083940126</c:v>
                </c:pt>
                <c:pt idx="12761">
                  <c:v>1.4024131683397818</c:v>
                </c:pt>
                <c:pt idx="12762">
                  <c:v>1.4033874046138586</c:v>
                </c:pt>
                <c:pt idx="12763">
                  <c:v>1.4043623176758742</c:v>
                </c:pt>
                <c:pt idx="12764">
                  <c:v>1.4053379079959833</c:v>
                </c:pt>
                <c:pt idx="12765">
                  <c:v>1.4063141760344358</c:v>
                </c:pt>
                <c:pt idx="12766">
                  <c:v>1.4072911222824969</c:v>
                </c:pt>
                <c:pt idx="12767">
                  <c:v>1.4082687472010766</c:v>
                </c:pt>
                <c:pt idx="12768">
                  <c:v>1.4092470512513846</c:v>
                </c:pt>
                <c:pt idx="12769">
                  <c:v>1.4102260349257107</c:v>
                </c:pt>
                <c:pt idx="12770">
                  <c:v>1.4112056986859265</c:v>
                </c:pt>
                <c:pt idx="12771">
                  <c:v>1.4121860429942028</c:v>
                </c:pt>
                <c:pt idx="12772">
                  <c:v>1.4131670683438566</c:v>
                </c:pt>
                <c:pt idx="12773">
                  <c:v>1.4141487751977226</c:v>
                </c:pt>
                <c:pt idx="12774">
                  <c:v>1.4151311640189357</c:v>
                </c:pt>
                <c:pt idx="12775">
                  <c:v>1.4161142353018412</c:v>
                </c:pt>
                <c:pt idx="12776">
                  <c:v>1.4170979895102394</c:v>
                </c:pt>
                <c:pt idx="12777">
                  <c:v>1.4180824271185488</c:v>
                </c:pt>
                <c:pt idx="12778">
                  <c:v>1.4190675485911923</c:v>
                </c:pt>
                <c:pt idx="12779">
                  <c:v>1.4200533544238907</c:v>
                </c:pt>
                <c:pt idx="12780">
                  <c:v>1.4210398450817343</c:v>
                </c:pt>
                <c:pt idx="12781">
                  <c:v>1.4220270210301145</c:v>
                </c:pt>
                <c:pt idx="12782">
                  <c:v>1.4230148827657858</c:v>
                </c:pt>
                <c:pt idx="12783">
                  <c:v>1.4240034307548086</c:v>
                </c:pt>
                <c:pt idx="12784">
                  <c:v>1.4249926654635447</c:v>
                </c:pt>
                <c:pt idx="12785">
                  <c:v>1.4259825873897851</c:v>
                </c:pt>
                <c:pt idx="12786">
                  <c:v>1.4269731970005615</c:v>
                </c:pt>
                <c:pt idx="12787">
                  <c:v>1.4279644947632089</c:v>
                </c:pt>
                <c:pt idx="12788">
                  <c:v>1.4289564811765556</c:v>
                </c:pt>
                <c:pt idx="12789">
                  <c:v>1.4299491567086082</c:v>
                </c:pt>
                <c:pt idx="12790">
                  <c:v>1.4309425218276757</c:v>
                </c:pt>
                <c:pt idx="12791">
                  <c:v>1.4319365770336272</c:v>
                </c:pt>
                <c:pt idx="12792">
                  <c:v>1.4329313227954448</c:v>
                </c:pt>
                <c:pt idx="12793">
                  <c:v>1.4339267595928478</c:v>
                </c:pt>
                <c:pt idx="12794">
                  <c:v>1.4349228878954481</c:v>
                </c:pt>
                <c:pt idx="12795">
                  <c:v>1.4359197082045054</c:v>
                </c:pt>
                <c:pt idx="12796">
                  <c:v>1.4369172209903063</c:v>
                </c:pt>
                <c:pt idx="12797">
                  <c:v>1.437915426723442</c:v>
                </c:pt>
                <c:pt idx="12798">
                  <c:v>1.4389143259062176</c:v>
                </c:pt>
                <c:pt idx="12799">
                  <c:v>1.4399139190099004</c:v>
                </c:pt>
                <c:pt idx="12800">
                  <c:v>1.4409142065060632</c:v>
                </c:pt>
                <c:pt idx="12801">
                  <c:v>1.4419151888980586</c:v>
                </c:pt>
                <c:pt idx="12802">
                  <c:v>1.4429168666581367</c:v>
                </c:pt>
                <c:pt idx="12803">
                  <c:v>1.4439192402588537</c:v>
                </c:pt>
                <c:pt idx="12804">
                  <c:v>1.444922310204612</c:v>
                </c:pt>
                <c:pt idx="12805">
                  <c:v>1.4459260769686466</c:v>
                </c:pt>
                <c:pt idx="12806">
                  <c:v>1.4469305410244993</c:v>
                </c:pt>
                <c:pt idx="12807">
                  <c:v>1.4479357028776243</c:v>
                </c:pt>
                <c:pt idx="12808">
                  <c:v>1.4489415630022437</c:v>
                </c:pt>
                <c:pt idx="12809">
                  <c:v>1.4499481218834365</c:v>
                </c:pt>
                <c:pt idx="12810">
                  <c:v>1.4509553799960617</c:v>
                </c:pt>
                <c:pt idx="12811">
                  <c:v>1.4519633378469796</c:v>
                </c:pt>
                <c:pt idx="12812">
                  <c:v>1.4529719959117313</c:v>
                </c:pt>
                <c:pt idx="12813">
                  <c:v>1.4539813546661662</c:v>
                </c:pt>
                <c:pt idx="12814">
                  <c:v>1.4549914146182013</c:v>
                </c:pt>
                <c:pt idx="12815">
                  <c:v>1.4560021762443698</c:v>
                </c:pt>
                <c:pt idx="12816">
                  <c:v>1.457013640021513</c:v>
                </c:pt>
                <c:pt idx="12817">
                  <c:v>1.458025806458608</c:v>
                </c:pt>
                <c:pt idx="12818">
                  <c:v>1.4590386760331808</c:v>
                </c:pt>
                <c:pt idx="12819">
                  <c:v>1.4600522492230681</c:v>
                </c:pt>
                <c:pt idx="12820">
                  <c:v>1.4610665265383078</c:v>
                </c:pt>
                <c:pt idx="12821">
                  <c:v>1.4620815084574221</c:v>
                </c:pt>
                <c:pt idx="12822">
                  <c:v>1.4630971954698895</c:v>
                </c:pt>
                <c:pt idx="12823">
                  <c:v>1.4641135880548752</c:v>
                </c:pt>
                <c:pt idx="12824">
                  <c:v>1.4651306867238361</c:v>
                </c:pt>
                <c:pt idx="12825">
                  <c:v>1.4661484919566254</c:v>
                </c:pt>
                <c:pt idx="12826">
                  <c:v>1.4671670042334084</c:v>
                </c:pt>
                <c:pt idx="12827">
                  <c:v>1.4681862240667081</c:v>
                </c:pt>
                <c:pt idx="12828">
                  <c:v>1.4692061519373787</c:v>
                </c:pt>
                <c:pt idx="12829">
                  <c:v>1.4702267883265867</c:v>
                </c:pt>
                <c:pt idx="12830">
                  <c:v>1.471248133747924</c:v>
                </c:pt>
                <c:pt idx="12831">
                  <c:v>1.4722701886832477</c:v>
                </c:pt>
                <c:pt idx="12832">
                  <c:v>1.4732929536147277</c:v>
                </c:pt>
                <c:pt idx="12833">
                  <c:v>1.474316429057027</c:v>
                </c:pt>
                <c:pt idx="12834">
                  <c:v>1.4753406154930078</c:v>
                </c:pt>
                <c:pt idx="12835">
                  <c:v>1.4763655134058451</c:v>
                </c:pt>
                <c:pt idx="12836">
                  <c:v>1.4773911233112758</c:v>
                </c:pt>
                <c:pt idx="12837">
                  <c:v>1.4784174456931689</c:v>
                </c:pt>
                <c:pt idx="12838">
                  <c:v>1.4794444810464715</c:v>
                </c:pt>
                <c:pt idx="12839">
                  <c:v>1.4804722298557027</c:v>
                </c:pt>
                <c:pt idx="12840">
                  <c:v>1.4815006926380336</c:v>
                </c:pt>
                <c:pt idx="12841">
                  <c:v>1.4825298698786797</c:v>
                </c:pt>
                <c:pt idx="12842">
                  <c:v>1.4835597620631704</c:v>
                </c:pt>
                <c:pt idx="12843">
                  <c:v>1.4845903697097553</c:v>
                </c:pt>
                <c:pt idx="12844">
                  <c:v>1.4856216933046615</c:v>
                </c:pt>
                <c:pt idx="12845">
                  <c:v>1.4866537333344314</c:v>
                </c:pt>
                <c:pt idx="12846">
                  <c:v>1.4876864903183953</c:v>
                </c:pt>
                <c:pt idx="12847">
                  <c:v>1.4887199647437943</c:v>
                </c:pt>
                <c:pt idx="12848">
                  <c:v>1.4897541570981851</c:v>
                </c:pt>
                <c:pt idx="12849">
                  <c:v>1.4907890679019817</c:v>
                </c:pt>
                <c:pt idx="12850">
                  <c:v>1.4918246976434413</c:v>
                </c:pt>
                <c:pt idx="12851">
                  <c:v>1.492861046811137</c:v>
                </c:pt>
                <c:pt idx="12852">
                  <c:v>1.4938981159265685</c:v>
                </c:pt>
                <c:pt idx="12853">
                  <c:v>1.4949359054790106</c:v>
                </c:pt>
                <c:pt idx="12854">
                  <c:v>1.495974415968941</c:v>
                </c:pt>
                <c:pt idx="12855">
                  <c:v>1.4970136478862919</c:v>
                </c:pt>
                <c:pt idx="12856">
                  <c:v>1.4980536017540136</c:v>
                </c:pt>
                <c:pt idx="12857">
                  <c:v>1.4990942780627419</c:v>
                </c:pt>
                <c:pt idx="12858">
                  <c:v>1.5001356773034316</c:v>
                </c:pt>
                <c:pt idx="12859">
                  <c:v>1.5011778000001228</c:v>
                </c:pt>
                <c:pt idx="12860">
                  <c:v>1.5022206466444752</c:v>
                </c:pt>
                <c:pt idx="12861">
                  <c:v>1.503264217728467</c:v>
                </c:pt>
                <c:pt idx="12862">
                  <c:v>1.5043085137772314</c:v>
                </c:pt>
                <c:pt idx="12863">
                  <c:v>1.5053535352834535</c:v>
                </c:pt>
                <c:pt idx="12864">
                  <c:v>1.5063992827401373</c:v>
                </c:pt>
                <c:pt idx="12865">
                  <c:v>1.5074457566735118</c:v>
                </c:pt>
                <c:pt idx="12866">
                  <c:v>1.5084929575772887</c:v>
                </c:pt>
                <c:pt idx="12867">
                  <c:v>1.5095408859564843</c:v>
                </c:pt>
                <c:pt idx="12868">
                  <c:v>1.5105895423054743</c:v>
                </c:pt>
                <c:pt idx="12869">
                  <c:v>1.5116389271519508</c:v>
                </c:pt>
                <c:pt idx="12870">
                  <c:v>1.5126890409909994</c:v>
                </c:pt>
                <c:pt idx="12871">
                  <c:v>1.5137398843180272</c:v>
                </c:pt>
                <c:pt idx="12872">
                  <c:v>1.5147914576618264</c:v>
                </c:pt>
                <c:pt idx="12873">
                  <c:v>1.5158437615185156</c:v>
                </c:pt>
                <c:pt idx="12874">
                  <c:v>1.5168967963845343</c:v>
                </c:pt>
                <c:pt idx="12875">
                  <c:v>1.5179505627897785</c:v>
                </c:pt>
                <c:pt idx="12876">
                  <c:v>1.5190050612314008</c:v>
                </c:pt>
                <c:pt idx="12877">
                  <c:v>1.5200602922068764</c:v>
                </c:pt>
                <c:pt idx="12878">
                  <c:v>1.521116256247206</c:v>
                </c:pt>
                <c:pt idx="12879">
                  <c:v>1.5221729538505793</c:v>
                </c:pt>
                <c:pt idx="12880">
                  <c:v>1.5232303855155087</c:v>
                </c:pt>
                <c:pt idx="12881">
                  <c:v>1.5242885517741027</c:v>
                </c:pt>
                <c:pt idx="12882">
                  <c:v>1.5253474531255897</c:v>
                </c:pt>
                <c:pt idx="12883">
                  <c:v>1.5264070900806281</c:v>
                </c:pt>
                <c:pt idx="12884">
                  <c:v>1.5274674631391174</c:v>
                </c:pt>
                <c:pt idx="12885">
                  <c:v>1.5285285728346456</c:v>
                </c:pt>
                <c:pt idx="12886">
                  <c:v>1.5295904196678305</c:v>
                </c:pt>
                <c:pt idx="12887">
                  <c:v>1.5306530041396134</c:v>
                </c:pt>
                <c:pt idx="12888">
                  <c:v>1.5317163267846956</c:v>
                </c:pt>
                <c:pt idx="12889">
                  <c:v>1.5327803881047384</c:v>
                </c:pt>
                <c:pt idx="12890">
                  <c:v>1.5338451886017286</c:v>
                </c:pt>
                <c:pt idx="12891">
                  <c:v>1.5349107288114818</c:v>
                </c:pt>
                <c:pt idx="12892">
                  <c:v>1.5359770092367062</c:v>
                </c:pt>
                <c:pt idx="12893">
                  <c:v>1.5370440303804351</c:v>
                </c:pt>
                <c:pt idx="12894">
                  <c:v>1.5381117927796017</c:v>
                </c:pt>
                <c:pt idx="12895">
                  <c:v>1.5391802969379627</c:v>
                </c:pt>
                <c:pt idx="12896">
                  <c:v>1.5402495433596</c:v>
                </c:pt>
                <c:pt idx="12897">
                  <c:v>1.5413195325825673</c:v>
                </c:pt>
                <c:pt idx="12898">
                  <c:v>1.5423902651116708</c:v>
                </c:pt>
                <c:pt idx="12899">
                  <c:v>1.5434617414632752</c:v>
                </c:pt>
                <c:pt idx="12900">
                  <c:v>1.5445339621428646</c:v>
                </c:pt>
                <c:pt idx="12901">
                  <c:v>1.5456069276899898</c:v>
                </c:pt>
                <c:pt idx="12902">
                  <c:v>1.5466806386108607</c:v>
                </c:pt>
                <c:pt idx="12903">
                  <c:v>1.5477550954120167</c:v>
                </c:pt>
                <c:pt idx="12904">
                  <c:v>1.5488302986341331</c:v>
                </c:pt>
                <c:pt idx="12905">
                  <c:v>1.5499062487844761</c:v>
                </c:pt>
                <c:pt idx="12906">
                  <c:v>1.5509829463706415</c:v>
                </c:pt>
                <c:pt idx="12907">
                  <c:v>1.5520603919344316</c:v>
                </c:pt>
                <c:pt idx="12908">
                  <c:v>1.5531385859841709</c:v>
                </c:pt>
                <c:pt idx="12909">
                  <c:v>1.5542175290285136</c:v>
                </c:pt>
                <c:pt idx="12910">
                  <c:v>1.5552972216103922</c:v>
                </c:pt>
                <c:pt idx="12911">
                  <c:v>1.5563776642391913</c:v>
                </c:pt>
                <c:pt idx="12912">
                  <c:v>1.5574588574359576</c:v>
                </c:pt>
                <c:pt idx="12913">
                  <c:v>1.55854080171076</c:v>
                </c:pt>
                <c:pt idx="12914">
                  <c:v>1.5596234976080416</c:v>
                </c:pt>
                <c:pt idx="12915">
                  <c:v>1.5607069456386036</c:v>
                </c:pt>
                <c:pt idx="12916">
                  <c:v>1.5617911463135787</c:v>
                </c:pt>
                <c:pt idx="12917">
                  <c:v>1.5628761001785454</c:v>
                </c:pt>
                <c:pt idx="12918">
                  <c:v>1.5639618077453703</c:v>
                </c:pt>
                <c:pt idx="12919">
                  <c:v>1.565048269526252</c:v>
                </c:pt>
                <c:pt idx="12920">
                  <c:v>1.5661354860679066</c:v>
                </c:pt>
                <c:pt idx="12921">
                  <c:v>1.5672234578832687</c:v>
                </c:pt>
                <c:pt idx="12922">
                  <c:v>1.5683121854856044</c:v>
                </c:pt>
                <c:pt idx="12923">
                  <c:v>1.5694016694227706</c:v>
                </c:pt>
                <c:pt idx="12924">
                  <c:v>1.5704919102087709</c:v>
                </c:pt>
                <c:pt idx="12925">
                  <c:v>1.5715829083579429</c:v>
                </c:pt>
                <c:pt idx="12926">
                  <c:v>1.5726746644192851</c:v>
                </c:pt>
                <c:pt idx="12927">
                  <c:v>1.5737671789078735</c:v>
                </c:pt>
                <c:pt idx="12928">
                  <c:v>1.5748604523505769</c:v>
                </c:pt>
                <c:pt idx="12929">
                  <c:v>1.5759544852631631</c:v>
                </c:pt>
                <c:pt idx="12930">
                  <c:v>1.5770492781961578</c:v>
                </c:pt>
                <c:pt idx="12931">
                  <c:v>1.5781448316660698</c:v>
                </c:pt>
                <c:pt idx="12932">
                  <c:v>1.5792411461897429</c:v>
                </c:pt>
                <c:pt idx="12933">
                  <c:v>1.5803382223188509</c:v>
                </c:pt>
                <c:pt idx="12934">
                  <c:v>1.5814360605709799</c:v>
                </c:pt>
                <c:pt idx="12935">
                  <c:v>1.5825346614640512</c:v>
                </c:pt>
                <c:pt idx="12936">
                  <c:v>1.5836340255508894</c:v>
                </c:pt>
                <c:pt idx="12937">
                  <c:v>1.58473415335016</c:v>
                </c:pt>
                <c:pt idx="12938">
                  <c:v>1.5858350453808643</c:v>
                </c:pt>
                <c:pt idx="12939">
                  <c:v>1.58693670219698</c:v>
                </c:pt>
                <c:pt idx="12940">
                  <c:v>1.5880391243182541</c:v>
                </c:pt>
                <c:pt idx="12941">
                  <c:v>1.5891423122647705</c:v>
                </c:pt>
                <c:pt idx="12942">
                  <c:v>1.5902462665916621</c:v>
                </c:pt>
                <c:pt idx="12943">
                  <c:v>1.5913509878197596</c:v>
                </c:pt>
                <c:pt idx="12944">
                  <c:v>1.5924564764818185</c:v>
                </c:pt>
                <c:pt idx="12945">
                  <c:v>1.5935627330993694</c:v>
                </c:pt>
                <c:pt idx="12946">
                  <c:v>1.5946697582290892</c:v>
                </c:pt>
                <c:pt idx="12947">
                  <c:v>1.5957775523932576</c:v>
                </c:pt>
                <c:pt idx="12948">
                  <c:v>1.5968861161144929</c:v>
                </c:pt>
                <c:pt idx="12949">
                  <c:v>1.5979954499506333</c:v>
                </c:pt>
                <c:pt idx="12950">
                  <c:v>1.5991055544250474</c:v>
                </c:pt>
                <c:pt idx="12951">
                  <c:v>1.6002164300614437</c:v>
                </c:pt>
                <c:pt idx="12952">
                  <c:v>1.6013280774188232</c:v>
                </c:pt>
                <c:pt idx="12953">
                  <c:v>1.6024404970216466</c:v>
                </c:pt>
                <c:pt idx="12954">
                  <c:v>1.6035536893947142</c:v>
                </c:pt>
                <c:pt idx="12955">
                  <c:v>1.6046676550981931</c:v>
                </c:pt>
                <c:pt idx="12956">
                  <c:v>1.6057823946576375</c:v>
                </c:pt>
                <c:pt idx="12957">
                  <c:v>1.6068979086106341</c:v>
                </c:pt>
                <c:pt idx="12958">
                  <c:v>1.6080141974834428</c:v>
                </c:pt>
                <c:pt idx="12959">
                  <c:v>1.6091312618377893</c:v>
                </c:pt>
                <c:pt idx="12960">
                  <c:v>1.6102491022006897</c:v>
                </c:pt>
                <c:pt idx="12961">
                  <c:v>1.6113677190995015</c:v>
                </c:pt>
                <c:pt idx="12962">
                  <c:v>1.6124871130971214</c:v>
                </c:pt>
                <c:pt idx="12963">
                  <c:v>1.6136072847216649</c:v>
                </c:pt>
                <c:pt idx="12964">
                  <c:v>1.6147282345015894</c:v>
                </c:pt>
                <c:pt idx="12965">
                  <c:v>1.6158499630009655</c:v>
                </c:pt>
                <c:pt idx="12966">
                  <c:v>1.6169724707490098</c:v>
                </c:pt>
                <c:pt idx="12967">
                  <c:v>1.6180957582752822</c:v>
                </c:pt>
                <c:pt idx="12968">
                  <c:v>1.6192198261450297</c:v>
                </c:pt>
                <c:pt idx="12969">
                  <c:v>1.6203446748885721</c:v>
                </c:pt>
                <c:pt idx="12970">
                  <c:v>1.621470305036574</c:v>
                </c:pt>
                <c:pt idx="12971">
                  <c:v>1.6225967171554609</c:v>
                </c:pt>
                <c:pt idx="12972">
                  <c:v>1.6237239117766595</c:v>
                </c:pt>
                <c:pt idx="12973">
                  <c:v>1.6248518894437625</c:v>
                </c:pt>
                <c:pt idx="12974">
                  <c:v>1.6259806506889101</c:v>
                </c:pt>
                <c:pt idx="12975">
                  <c:v>1.627110196080104</c:v>
                </c:pt>
                <c:pt idx="12976">
                  <c:v>1.6282405261502486</c:v>
                </c:pt>
                <c:pt idx="12977">
                  <c:v>1.6293716414325938</c:v>
                </c:pt>
                <c:pt idx="12978">
                  <c:v>1.6305035424963257</c:v>
                </c:pt>
                <c:pt idx="12979">
                  <c:v>1.6316362298754601</c:v>
                </c:pt>
                <c:pt idx="12980">
                  <c:v>1.632769704104359</c:v>
                </c:pt>
                <c:pt idx="12981">
                  <c:v>1.6339039657533958</c:v>
                </c:pt>
                <c:pt idx="12982">
                  <c:v>1.6350390153576997</c:v>
                </c:pt>
                <c:pt idx="12983">
                  <c:v>1.6361748534527472</c:v>
                </c:pt>
                <c:pt idx="12984">
                  <c:v>1.637311480610101</c:v>
                </c:pt>
                <c:pt idx="12985">
                  <c:v>1.6384488973660067</c:v>
                </c:pt>
                <c:pt idx="12986">
                  <c:v>1.6395871042570573</c:v>
                </c:pt>
                <c:pt idx="12987">
                  <c:v>1.6407261018560078</c:v>
                </c:pt>
                <c:pt idx="12988">
                  <c:v>1.6418658907002219</c:v>
                </c:pt>
                <c:pt idx="12989">
                  <c:v>1.6430064713393662</c:v>
                </c:pt>
                <c:pt idx="12990">
                  <c:v>1.6441478443115265</c:v>
                </c:pt>
                <c:pt idx="12991">
                  <c:v>1.6452900101910506</c:v>
                </c:pt>
                <c:pt idx="12992">
                  <c:v>1.6464329695167974</c:v>
                </c:pt>
                <c:pt idx="12993">
                  <c:v>1.6475767228279747</c:v>
                </c:pt>
                <c:pt idx="12994">
                  <c:v>1.6487212707001282</c:v>
                </c:pt>
                <c:pt idx="12995">
                  <c:v>1.6498666136732403</c:v>
                </c:pt>
                <c:pt idx="12996">
                  <c:v>1.6510127522876434</c:v>
                </c:pt>
                <c:pt idx="12997">
                  <c:v>1.6521596871200834</c:v>
                </c:pt>
                <c:pt idx="12998">
                  <c:v>1.6533074187116692</c:v>
                </c:pt>
                <c:pt idx="12999">
                  <c:v>1.6544559476038601</c:v>
                </c:pt>
                <c:pt idx="13000">
                  <c:v>1.6556052743746046</c:v>
                </c:pt>
                <c:pt idx="13001">
                  <c:v>1.6567553995661397</c:v>
                </c:pt>
                <c:pt idx="13002">
                  <c:v>1.6579063237331173</c:v>
                </c:pt>
                <c:pt idx="13003">
                  <c:v>1.6590580474185024</c:v>
                </c:pt>
                <c:pt idx="13004">
                  <c:v>1.6602105712018516</c:v>
                </c:pt>
                <c:pt idx="13005">
                  <c:v>1.6613638956269103</c:v>
                </c:pt>
                <c:pt idx="13006">
                  <c:v>1.6625180212377766</c:v>
                </c:pt>
                <c:pt idx="13007">
                  <c:v>1.6636729486152151</c:v>
                </c:pt>
                <c:pt idx="13008">
                  <c:v>1.6648286783041053</c:v>
                </c:pt>
                <c:pt idx="13009">
                  <c:v>1.66598521084968</c:v>
                </c:pt>
                <c:pt idx="13010">
                  <c:v>1.6671425468339152</c:v>
                </c:pt>
                <c:pt idx="13011">
                  <c:v>1.6683006868028267</c:v>
                </c:pt>
                <c:pt idx="13012">
                  <c:v>1.6694596313027841</c:v>
                </c:pt>
                <c:pt idx="13013">
                  <c:v>1.6706193809169774</c:v>
                </c:pt>
                <c:pt idx="13014">
                  <c:v>1.6717799361925612</c:v>
                </c:pt>
                <c:pt idx="13015">
                  <c:v>1.6729412976770444</c:v>
                </c:pt>
                <c:pt idx="13016">
                  <c:v>1.6741034659548331</c:v>
                </c:pt>
                <c:pt idx="13017">
                  <c:v>1.6752664415742231</c:v>
                </c:pt>
                <c:pt idx="13018">
                  <c:v>1.6764302250960628</c:v>
                </c:pt>
                <c:pt idx="13019">
                  <c:v>1.6775948170693844</c:v>
                </c:pt>
                <c:pt idx="13020">
                  <c:v>1.6787602180802197</c:v>
                </c:pt>
                <c:pt idx="13021">
                  <c:v>1.6799264286783893</c:v>
                </c:pt>
                <c:pt idx="13022">
                  <c:v>1.6810934494140704</c:v>
                </c:pt>
                <c:pt idx="13023">
                  <c:v>1.682261280874517</c:v>
                </c:pt>
                <c:pt idx="13024">
                  <c:v>1.6834299236106964</c:v>
                </c:pt>
                <c:pt idx="13025">
                  <c:v>1.684599378173933</c:v>
                </c:pt>
                <c:pt idx="13026">
                  <c:v>1.6857696451527056</c:v>
                </c:pt>
                <c:pt idx="13027">
                  <c:v>1.6869407250991306</c:v>
                </c:pt>
                <c:pt idx="13028">
                  <c:v>1.6881126185656823</c:v>
                </c:pt>
                <c:pt idx="13029">
                  <c:v>1.6892853261420666</c:v>
                </c:pt>
                <c:pt idx="13030">
                  <c:v>1.6904588483815512</c:v>
                </c:pt>
                <c:pt idx="13031">
                  <c:v>1.6916331858377629</c:v>
                </c:pt>
                <c:pt idx="13032">
                  <c:v>1.6928083391016373</c:v>
                </c:pt>
                <c:pt idx="13033">
                  <c:v>1.6939843087275961</c:v>
                </c:pt>
                <c:pt idx="13034">
                  <c:v>1.6951610952827543</c:v>
                </c:pt>
                <c:pt idx="13035">
                  <c:v>1.6963386993222784</c:v>
                </c:pt>
                <c:pt idx="13036">
                  <c:v>1.6975171214387479</c:v>
                </c:pt>
                <c:pt idx="13037">
                  <c:v>1.6986963621881268</c:v>
                </c:pt>
                <c:pt idx="13038">
                  <c:v>1.6998764221267393</c:v>
                </c:pt>
                <c:pt idx="13039">
                  <c:v>1.7010573018484008</c:v>
                </c:pt>
                <c:pt idx="13040">
                  <c:v>1.7022390019102345</c:v>
                </c:pt>
                <c:pt idx="13041">
                  <c:v>1.7034215228697251</c:v>
                </c:pt>
                <c:pt idx="13042">
                  <c:v>1.7046048653219263</c:v>
                </c:pt>
                <c:pt idx="13043">
                  <c:v>1.7057890298251235</c:v>
                </c:pt>
                <c:pt idx="13044">
                  <c:v>1.7069740169379635</c:v>
                </c:pt>
                <c:pt idx="13045">
                  <c:v>1.7081598272567413</c:v>
                </c:pt>
                <c:pt idx="13046">
                  <c:v>1.7093464613409064</c:v>
                </c:pt>
                <c:pt idx="13047">
                  <c:v>1.7105339197627167</c:v>
                </c:pt>
                <c:pt idx="13048">
                  <c:v>1.7117222030823736</c:v>
                </c:pt>
                <c:pt idx="13049">
                  <c:v>1.7129113118978301</c:v>
                </c:pt>
                <c:pt idx="13050">
                  <c:v>1.714101246770092</c:v>
                </c:pt>
                <c:pt idx="13051">
                  <c:v>1.7152920082605292</c:v>
                </c:pt>
                <c:pt idx="13052">
                  <c:v>1.7164835969683416</c:v>
                </c:pt>
                <c:pt idx="13053">
                  <c:v>1.717676013455705</c:v>
                </c:pt>
                <c:pt idx="13054">
                  <c:v>1.7188692582851599</c:v>
                </c:pt>
                <c:pt idx="13055">
                  <c:v>1.7200633320571559</c:v>
                </c:pt>
                <c:pt idx="13056">
                  <c:v>1.7212582353350416</c:v>
                </c:pt>
                <c:pt idx="13057">
                  <c:v>1.72245396868253</c:v>
                </c:pt>
                <c:pt idx="13058">
                  <c:v>1.7236505327013236</c:v>
                </c:pt>
                <c:pt idx="13059">
                  <c:v>1.7248479279559454</c:v>
                </c:pt>
                <c:pt idx="13060">
                  <c:v>1.7260461550112842</c:v>
                </c:pt>
                <c:pt idx="13061">
                  <c:v>1.7272452144702974</c:v>
                </c:pt>
                <c:pt idx="13062">
                  <c:v>1.7284451068986852</c:v>
                </c:pt>
                <c:pt idx="13063">
                  <c:v>1.7296458328750994</c:v>
                </c:pt>
                <c:pt idx="13064">
                  <c:v>1.7308473929660004</c:v>
                </c:pt>
                <c:pt idx="13065">
                  <c:v>1.7320497877760226</c:v>
                </c:pt>
                <c:pt idx="13066">
                  <c:v>1.7332530178724397</c:v>
                </c:pt>
                <c:pt idx="13067">
                  <c:v>1.7344570838228934</c:v>
                </c:pt>
                <c:pt idx="13068">
                  <c:v>1.7356619862332792</c:v>
                </c:pt>
                <c:pt idx="13069">
                  <c:v>1.7368677256720539</c:v>
                </c:pt>
                <c:pt idx="13070">
                  <c:v>1.7380743027080432</c:v>
                </c:pt>
                <c:pt idx="13071">
                  <c:v>1.7392817179484057</c:v>
                </c:pt>
                <c:pt idx="13072">
                  <c:v>1.740489971962784</c:v>
                </c:pt>
                <c:pt idx="13073">
                  <c:v>1.7416990653211901</c:v>
                </c:pt>
                <c:pt idx="13074">
                  <c:v>1.7429089986320487</c:v>
                </c:pt>
                <c:pt idx="13075">
                  <c:v>1.7441197724661908</c:v>
                </c:pt>
                <c:pt idx="13076">
                  <c:v>1.7453313873948164</c:v>
                </c:pt>
                <c:pt idx="13077">
                  <c:v>1.7465438440276198</c:v>
                </c:pt>
                <c:pt idx="13078">
                  <c:v>1.7477571429366219</c:v>
                </c:pt>
                <c:pt idx="13079">
                  <c:v>1.7489712847069401</c:v>
                </c:pt>
                <c:pt idx="13080">
                  <c:v>1.7501862699113633</c:v>
                </c:pt>
                <c:pt idx="13081">
                  <c:v>1.7514020991612818</c:v>
                </c:pt>
                <c:pt idx="13082">
                  <c:v>1.7526187730303078</c:v>
                </c:pt>
                <c:pt idx="13083">
                  <c:v>1.7538362920924249</c:v>
                </c:pt>
                <c:pt idx="13084">
                  <c:v>1.7550546569602985</c:v>
                </c:pt>
                <c:pt idx="13085">
                  <c:v>1.7562738682087369</c:v>
                </c:pt>
                <c:pt idx="13086">
                  <c:v>1.7574939264129208</c:v>
                </c:pt>
                <c:pt idx="13087">
                  <c:v>1.7587148321867931</c:v>
                </c:pt>
                <c:pt idx="13088">
                  <c:v>1.7599365861063612</c:v>
                </c:pt>
                <c:pt idx="13089">
                  <c:v>1.7611591887480054</c:v>
                </c:pt>
                <c:pt idx="13090">
                  <c:v>1.7623826407269489</c:v>
                </c:pt>
                <c:pt idx="13091">
                  <c:v>1.7636069426204</c:v>
                </c:pt>
                <c:pt idx="13092">
                  <c:v>1.7648320950187821</c:v>
                </c:pt>
                <c:pt idx="13093">
                  <c:v>1.7660580985000791</c:v>
                </c:pt>
                <c:pt idx="13094">
                  <c:v>1.7672849536812254</c:v>
                </c:pt>
                <c:pt idx="13095">
                  <c:v>1.7685126611410351</c:v>
                </c:pt>
                <c:pt idx="13096">
                  <c:v>1.7697412214586972</c:v>
                </c:pt>
                <c:pt idx="13097">
                  <c:v>1.770970635252433</c:v>
                </c:pt>
                <c:pt idx="13098">
                  <c:v>1.7722009031022636</c:v>
                </c:pt>
                <c:pt idx="13099">
                  <c:v>1.773432025588586</c:v>
                </c:pt>
                <c:pt idx="13100">
                  <c:v>1.7746640033309107</c:v>
                </c:pt>
                <c:pt idx="13101">
                  <c:v>1.7758968369104682</c:v>
                </c:pt>
                <c:pt idx="13102">
                  <c:v>1.7771305269088662</c:v>
                </c:pt>
                <c:pt idx="13103">
                  <c:v>1.7783650739469072</c:v>
                </c:pt>
                <c:pt idx="13104">
                  <c:v>1.7796004786070339</c:v>
                </c:pt>
                <c:pt idx="13105">
                  <c:v>1.7808367414720667</c:v>
                </c:pt>
                <c:pt idx="13106">
                  <c:v>1.7820738631641031</c:v>
                </c:pt>
                <c:pt idx="13107">
                  <c:v>1.7833118442668003</c:v>
                </c:pt>
                <c:pt idx="13108">
                  <c:v>1.7845506853771786</c:v>
                </c:pt>
                <c:pt idx="13109">
                  <c:v>1.7857903870796796</c:v>
                </c:pt>
                <c:pt idx="13110">
                  <c:v>1.7870309499981312</c:v>
                </c:pt>
                <c:pt idx="13111">
                  <c:v>1.788272374717814</c:v>
                </c:pt>
                <c:pt idx="13112">
                  <c:v>1.7895146618243889</c:v>
                </c:pt>
                <c:pt idx="13113">
                  <c:v>1.7907578119429841</c:v>
                </c:pt>
                <c:pt idx="13114">
                  <c:v>1.7920018256601016</c:v>
                </c:pt>
                <c:pt idx="13115">
                  <c:v>1.7932467035626234</c:v>
                </c:pt>
                <c:pt idx="13116">
                  <c:v>1.7944924462769813</c:v>
                </c:pt>
                <c:pt idx="13117">
                  <c:v>1.7957390543909004</c:v>
                </c:pt>
                <c:pt idx="13118">
                  <c:v>1.7969865284924869</c:v>
                </c:pt>
                <c:pt idx="13119">
                  <c:v>1.7982348692094789</c:v>
                </c:pt>
                <c:pt idx="13120">
                  <c:v>1.7994840771308271</c:v>
                </c:pt>
                <c:pt idx="13121">
                  <c:v>1.8007341528458642</c:v>
                </c:pt>
                <c:pt idx="13122">
                  <c:v>1.8019850969836377</c:v>
                </c:pt>
                <c:pt idx="13123">
                  <c:v>1.8032369101343266</c:v>
                </c:pt>
                <c:pt idx="13124">
                  <c:v>1.8044895929016216</c:v>
                </c:pt>
                <c:pt idx="13125">
                  <c:v>1.8057431458764941</c:v>
                </c:pt>
                <c:pt idx="13126">
                  <c:v>1.8069975696897422</c:v>
                </c:pt>
                <c:pt idx="13127">
                  <c:v>1.8082528649331862</c:v>
                </c:pt>
                <c:pt idx="13128">
                  <c:v>1.8095090321990301</c:v>
                </c:pt>
                <c:pt idx="13129">
                  <c:v>1.8107660721193872</c:v>
                </c:pt>
                <c:pt idx="13130">
                  <c:v>1.8120239852873121</c:v>
                </c:pt>
                <c:pt idx="13131">
                  <c:v>1.8132827722962441</c:v>
                </c:pt>
                <c:pt idx="13132">
                  <c:v>1.8145424337796145</c:v>
                </c:pt>
                <c:pt idx="13133">
                  <c:v>1.8158029703317151</c:v>
                </c:pt>
                <c:pt idx="13134">
                  <c:v>1.8170643825472224</c:v>
                </c:pt>
                <c:pt idx="13135">
                  <c:v>1.818326671060889</c:v>
                </c:pt>
                <c:pt idx="13136">
                  <c:v>1.8195898364682459</c:v>
                </c:pt>
                <c:pt idx="13137">
                  <c:v>1.8208538793784583</c:v>
                </c:pt>
                <c:pt idx="13138">
                  <c:v>1.8221188003878575</c:v>
                </c:pt>
                <c:pt idx="13139">
                  <c:v>1.8233846001329614</c:v>
                </c:pt>
                <c:pt idx="13140">
                  <c:v>1.8246512792109575</c:v>
                </c:pt>
                <c:pt idx="13141">
                  <c:v>1.8259188382194205</c:v>
                </c:pt>
                <c:pt idx="13142">
                  <c:v>1.8271872777961957</c:v>
                </c:pt>
                <c:pt idx="13143">
                  <c:v>1.8284565985397165</c:v>
                </c:pt>
                <c:pt idx="13144">
                  <c:v>1.8297268010488035</c:v>
                </c:pt>
                <c:pt idx="13145">
                  <c:v>1.8309978859626326</c:v>
                </c:pt>
                <c:pt idx="13146">
                  <c:v>1.8322698538808846</c:v>
                </c:pt>
                <c:pt idx="13147">
                  <c:v>1.8335427054036295</c:v>
                </c:pt>
                <c:pt idx="13148">
                  <c:v>1.8348164411713757</c:v>
                </c:pt>
                <c:pt idx="13149">
                  <c:v>1.8360910617850552</c:v>
                </c:pt>
                <c:pt idx="13150">
                  <c:v>1.8373665678459887</c:v>
                </c:pt>
                <c:pt idx="13151">
                  <c:v>1.8386429599960215</c:v>
                </c:pt>
                <c:pt idx="13152">
                  <c:v>1.8399202388373377</c:v>
                </c:pt>
                <c:pt idx="13153">
                  <c:v>1.8411984049859094</c:v>
                </c:pt>
                <c:pt idx="13154">
                  <c:v>1.8424774590447301</c:v>
                </c:pt>
                <c:pt idx="13155">
                  <c:v>1.8437574016574303</c:v>
                </c:pt>
                <c:pt idx="13156">
                  <c:v>1.8450382334278697</c:v>
                </c:pt>
                <c:pt idx="13157">
                  <c:v>1.8463199549602993</c:v>
                </c:pt>
                <c:pt idx="13158">
                  <c:v>1.8476025668996918</c:v>
                </c:pt>
                <c:pt idx="13159">
                  <c:v>1.8488860698511662</c:v>
                </c:pt>
                <c:pt idx="13160">
                  <c:v>1.8501704644202341</c:v>
                </c:pt>
                <c:pt idx="13161">
                  <c:v>1.851455751253213</c:v>
                </c:pt>
                <c:pt idx="13162">
                  <c:v>1.8527419309564841</c:v>
                </c:pt>
                <c:pt idx="13163">
                  <c:v>1.8540290041368217</c:v>
                </c:pt>
                <c:pt idx="13164">
                  <c:v>1.8553169714418909</c:v>
                </c:pt>
                <c:pt idx="13165">
                  <c:v>1.8566058334793378</c:v>
                </c:pt>
                <c:pt idx="13166">
                  <c:v>1.8578955908572019</c:v>
                </c:pt>
                <c:pt idx="13167">
                  <c:v>1.8591862442244995</c:v>
                </c:pt>
                <c:pt idx="13168">
                  <c:v>1.8604777941901434</c:v>
                </c:pt>
                <c:pt idx="13169">
                  <c:v>1.8617702413769877</c:v>
                </c:pt>
                <c:pt idx="13170">
                  <c:v>1.8630635863947633</c:v>
                </c:pt>
                <c:pt idx="13171">
                  <c:v>1.864357829894292</c:v>
                </c:pt>
                <c:pt idx="13172">
                  <c:v>1.8656529724861801</c:v>
                </c:pt>
                <c:pt idx="13173">
                  <c:v>1.8669490147814307</c:v>
                </c:pt>
                <c:pt idx="13174">
                  <c:v>1.8682459574322223</c:v>
                </c:pt>
                <c:pt idx="13175">
                  <c:v>1.8695438010504353</c:v>
                </c:pt>
                <c:pt idx="13176">
                  <c:v>1.8708425462483464</c:v>
                </c:pt>
                <c:pt idx="13177">
                  <c:v>1.8721421936794944</c:v>
                </c:pt>
                <c:pt idx="13178">
                  <c:v>1.8734427439570358</c:v>
                </c:pt>
                <c:pt idx="13179">
                  <c:v>1.8747441976945243</c:v>
                </c:pt>
                <c:pt idx="13180">
                  <c:v>1.8760465555468617</c:v>
                </c:pt>
                <c:pt idx="13181">
                  <c:v>1.8773498181284829</c:v>
                </c:pt>
                <c:pt idx="13182">
                  <c:v>1.8786539860678908</c:v>
                </c:pt>
                <c:pt idx="13183">
                  <c:v>1.8799590599803453</c:v>
                </c:pt>
                <c:pt idx="13184">
                  <c:v>1.8812650405225704</c:v>
                </c:pt>
                <c:pt idx="13185">
                  <c:v>1.8825719283107099</c:v>
                </c:pt>
                <c:pt idx="13186">
                  <c:v>1.8838797239613077</c:v>
                </c:pt>
                <c:pt idx="13187">
                  <c:v>1.8851884281324565</c:v>
                </c:pt>
                <c:pt idx="13188">
                  <c:v>1.8864980414415859</c:v>
                </c:pt>
                <c:pt idx="13189">
                  <c:v>1.8878085645065252</c:v>
                </c:pt>
                <c:pt idx="13190">
                  <c:v>1.8891199979867399</c:v>
                </c:pt>
                <c:pt idx="13191">
                  <c:v>1.8904323425009468</c:v>
                </c:pt>
                <c:pt idx="13192">
                  <c:v>1.8917455986682641</c:v>
                </c:pt>
                <c:pt idx="13193">
                  <c:v>1.8930597671495319</c:v>
                </c:pt>
                <c:pt idx="13194">
                  <c:v>1.8943748485647582</c:v>
                </c:pt>
                <c:pt idx="13195">
                  <c:v>1.8956908435343518</c:v>
                </c:pt>
                <c:pt idx="13196">
                  <c:v>1.8970077527205313</c:v>
                </c:pt>
                <c:pt idx="13197">
                  <c:v>1.8983255767445977</c:v>
                </c:pt>
                <c:pt idx="13198">
                  <c:v>1.8996443162420749</c:v>
                </c:pt>
                <c:pt idx="13199">
                  <c:v>1.9009639718350984</c:v>
                </c:pt>
                <c:pt idx="13200">
                  <c:v>1.902284544187729</c:v>
                </c:pt>
                <c:pt idx="13201">
                  <c:v>1.903606033922995</c:v>
                </c:pt>
                <c:pt idx="13202">
                  <c:v>1.9049284416643288</c:v>
                </c:pt>
                <c:pt idx="13203">
                  <c:v>1.9062517680771769</c:v>
                </c:pt>
                <c:pt idx="13204">
                  <c:v>1.9075760137858662</c:v>
                </c:pt>
                <c:pt idx="13205">
                  <c:v>1.9089011794151298</c:v>
                </c:pt>
                <c:pt idx="13206">
                  <c:v>1.9102272656318011</c:v>
                </c:pt>
                <c:pt idx="13207">
                  <c:v>1.9115542730615103</c:v>
                </c:pt>
                <c:pt idx="13208">
                  <c:v>1.9128822023302923</c:v>
                </c:pt>
                <c:pt idx="13209">
                  <c:v>1.9142110541063719</c:v>
                </c:pt>
                <c:pt idx="13210">
                  <c:v>1.9155408290166835</c:v>
                </c:pt>
                <c:pt idx="13211">
                  <c:v>1.9168715276885682</c:v>
                </c:pt>
                <c:pt idx="13212">
                  <c:v>1.9182031507916439</c:v>
                </c:pt>
                <c:pt idx="13213">
                  <c:v>1.9195356989541528</c:v>
                </c:pt>
                <c:pt idx="13214">
                  <c:v>1.9208691728187199</c:v>
                </c:pt>
                <c:pt idx="13215">
                  <c:v>1.922203573014432</c:v>
                </c:pt>
                <c:pt idx="13216">
                  <c:v>1.9235389002127692</c:v>
                </c:pt>
                <c:pt idx="13217">
                  <c:v>1.9248751550437211</c:v>
                </c:pt>
                <c:pt idx="13218">
                  <c:v>1.9262123381376859</c:v>
                </c:pt>
                <c:pt idx="13219">
                  <c:v>1.9275504501675447</c:v>
                </c:pt>
                <c:pt idx="13220">
                  <c:v>1.9288894917646007</c:v>
                </c:pt>
                <c:pt idx="13221">
                  <c:v>1.9302294635605663</c:v>
                </c:pt>
                <c:pt idx="13222">
                  <c:v>1.9315703662297266</c:v>
                </c:pt>
                <c:pt idx="13223">
                  <c:v>1.932912200404701</c:v>
                </c:pt>
                <c:pt idx="13224">
                  <c:v>1.9342549667185198</c:v>
                </c:pt>
                <c:pt idx="13225">
                  <c:v>1.9355986658468736</c:v>
                </c:pt>
                <c:pt idx="13226">
                  <c:v>1.9369432984237018</c:v>
                </c:pt>
                <c:pt idx="13227">
                  <c:v>1.9382888650974572</c:v>
                </c:pt>
                <c:pt idx="13228">
                  <c:v>1.9396353665029313</c:v>
                </c:pt>
                <c:pt idx="13229">
                  <c:v>1.9409828033176941</c:v>
                </c:pt>
                <c:pt idx="13230">
                  <c:v>1.9423311761774482</c:v>
                </c:pt>
                <c:pt idx="13231">
                  <c:v>1.9436804857183083</c:v>
                </c:pt>
                <c:pt idx="13232">
                  <c:v>1.945030732619258</c:v>
                </c:pt>
                <c:pt idx="13233">
                  <c:v>1.9463819175173254</c:v>
                </c:pt>
                <c:pt idx="13234">
                  <c:v>1.947734041049952</c:v>
                </c:pt>
                <c:pt idx="13235">
                  <c:v>1.949087103897537</c:v>
                </c:pt>
                <c:pt idx="13236">
                  <c:v>1.9504411066984377</c:v>
                </c:pt>
                <c:pt idx="13237">
                  <c:v>1.9517960500914247</c:v>
                </c:pt>
                <c:pt idx="13238">
                  <c:v>1.9531519347583162</c:v>
                </c:pt>
                <c:pt idx="13239">
                  <c:v>1.9545087613388004</c:v>
                </c:pt>
                <c:pt idx="13240">
                  <c:v>1.9558665304729803</c:v>
                </c:pt>
                <c:pt idx="13241">
                  <c:v>1.9572252428440962</c:v>
                </c:pt>
                <c:pt idx="13242">
                  <c:v>1.9585848990931705</c:v>
                </c:pt>
                <c:pt idx="13243">
                  <c:v>1.9599454998759014</c:v>
                </c:pt>
                <c:pt idx="13244">
                  <c:v>1.9613070458341726</c:v>
                </c:pt>
                <c:pt idx="13245">
                  <c:v>1.9626695376531247</c:v>
                </c:pt>
                <c:pt idx="13246">
                  <c:v>1.9640329759755633</c:v>
                </c:pt>
                <c:pt idx="13247">
                  <c:v>1.9653973614447104</c:v>
                </c:pt>
                <c:pt idx="13248">
                  <c:v>1.9667626947471355</c:v>
                </c:pt>
                <c:pt idx="13249">
                  <c:v>1.9681289765269849</c:v>
                </c:pt>
                <c:pt idx="13250">
                  <c:v>1.9694962074288218</c:v>
                </c:pt>
                <c:pt idx="13251">
                  <c:v>1.970864388140648</c:v>
                </c:pt>
                <c:pt idx="13252">
                  <c:v>1.9722335193079528</c:v>
                </c:pt>
                <c:pt idx="13253">
                  <c:v>1.9736036015766438</c:v>
                </c:pt>
                <c:pt idx="13254">
                  <c:v>1.9749746356361573</c:v>
                </c:pt>
                <c:pt idx="13255">
                  <c:v>1.976346622133329</c:v>
                </c:pt>
                <c:pt idx="13256">
                  <c:v>1.977719561715414</c:v>
                </c:pt>
                <c:pt idx="13257">
                  <c:v>1.9790934550732857</c:v>
                </c:pt>
                <c:pt idx="13258">
                  <c:v>1.9804683028551293</c:v>
                </c:pt>
                <c:pt idx="13259">
                  <c:v>1.9818441057239689</c:v>
                </c:pt>
                <c:pt idx="13260">
                  <c:v>1.9832208643288602</c:v>
                </c:pt>
                <c:pt idx="13261">
                  <c:v>1.9845985793625989</c:v>
                </c:pt>
                <c:pt idx="13262">
                  <c:v>1.9859772514751723</c:v>
                </c:pt>
                <c:pt idx="13263">
                  <c:v>1.98735688131699</c:v>
                </c:pt>
                <c:pt idx="13264">
                  <c:v>1.9887374695822919</c:v>
                </c:pt>
                <c:pt idx="13265">
                  <c:v>1.9901190169224214</c:v>
                </c:pt>
                <c:pt idx="13266">
                  <c:v>1.9915015239891438</c:v>
                </c:pt>
                <c:pt idx="13267">
                  <c:v>1.9928849914781479</c:v>
                </c:pt>
                <c:pt idx="13268">
                  <c:v>1.9942694200421347</c:v>
                </c:pt>
                <c:pt idx="13269">
                  <c:v>1.9956548103342291</c:v>
                </c:pt>
                <c:pt idx="13270">
                  <c:v>1.9970411630515703</c:v>
                </c:pt>
                <c:pt idx="13271">
                  <c:v>1.9984284788482214</c:v>
                </c:pt>
                <c:pt idx="13272">
                  <c:v>1.9998167583932192</c:v>
                </c:pt>
                <c:pt idx="13273">
                  <c:v>2.0012060023415055</c:v>
                </c:pt>
                <c:pt idx="13274">
                  <c:v>2.0025962113921585</c:v>
                </c:pt>
                <c:pt idx="13275">
                  <c:v>2.0039873862010604</c:v>
                </c:pt>
                <c:pt idx="13276">
                  <c:v>2.0053795274245183</c:v>
                </c:pt>
                <c:pt idx="13277">
                  <c:v>2.0067726357630691</c:v>
                </c:pt>
                <c:pt idx="13278">
                  <c:v>2.0081667118739626</c:v>
                </c:pt>
                <c:pt idx="13279">
                  <c:v>2.0095617564148744</c:v>
                </c:pt>
                <c:pt idx="13280">
                  <c:v>2.0109577700878023</c:v>
                </c:pt>
                <c:pt idx="13281">
                  <c:v>2.0123547535513668</c:v>
                </c:pt>
                <c:pt idx="13282">
                  <c:v>2.0137527074646155</c:v>
                </c:pt>
                <c:pt idx="13283">
                  <c:v>2.0151516325310102</c:v>
                </c:pt>
                <c:pt idx="13284">
                  <c:v>2.0165515294105441</c:v>
                </c:pt>
                <c:pt idx="13285">
                  <c:v>2.0179523987636401</c:v>
                </c:pt>
                <c:pt idx="13286">
                  <c:v>2.0193542412952268</c:v>
                </c:pt>
                <c:pt idx="13287">
                  <c:v>2.0207570576666738</c:v>
                </c:pt>
                <c:pt idx="13288">
                  <c:v>2.0221608485544946</c:v>
                </c:pt>
                <c:pt idx="13289">
                  <c:v>2.023565614620948</c:v>
                </c:pt>
                <c:pt idx="13290">
                  <c:v>2.0249713565729235</c:v>
                </c:pt>
                <c:pt idx="13291">
                  <c:v>2.0263780750736311</c:v>
                </c:pt>
                <c:pt idx="13292">
                  <c:v>2.0277857707867111</c:v>
                </c:pt>
                <c:pt idx="13293">
                  <c:v>2.029194444420527</c:v>
                </c:pt>
                <c:pt idx="13294">
                  <c:v>2.030604096639673</c:v>
                </c:pt>
                <c:pt idx="13295">
                  <c:v>2.0320147281091723</c:v>
                </c:pt>
                <c:pt idx="13296">
                  <c:v>2.0334263395388663</c:v>
                </c:pt>
                <c:pt idx="13297">
                  <c:v>2.0348389315947344</c:v>
                </c:pt>
                <c:pt idx="13298">
                  <c:v>2.0362525049431879</c:v>
                </c:pt>
                <c:pt idx="13299">
                  <c:v>2.0376670602955476</c:v>
                </c:pt>
                <c:pt idx="13300">
                  <c:v>2.0390825983191823</c:v>
                </c:pt>
                <c:pt idx="13301">
                  <c:v>2.0404991196818929</c:v>
                </c:pt>
                <c:pt idx="13302">
                  <c:v>2.041916625096484</c:v>
                </c:pt>
                <c:pt idx="13303">
                  <c:v>2.0433351152317161</c:v>
                </c:pt>
                <c:pt idx="13304">
                  <c:v>2.0447545907716598</c:v>
                </c:pt>
                <c:pt idx="13305">
                  <c:v>2.0461750523859741</c:v>
                </c:pt>
                <c:pt idx="13306">
                  <c:v>2.0475965007894463</c:v>
                </c:pt>
                <c:pt idx="13307">
                  <c:v>2.049018936652697</c:v>
                </c:pt>
                <c:pt idx="13308">
                  <c:v>2.0504423606467808</c:v>
                </c:pt>
                <c:pt idx="13309">
                  <c:v>2.0518667734879767</c:v>
                </c:pt>
                <c:pt idx="13310">
                  <c:v>2.0532921758483034</c:v>
                </c:pt>
                <c:pt idx="13311">
                  <c:v>2.0547185684002152</c:v>
                </c:pt>
                <c:pt idx="13312">
                  <c:v>2.0561459518614842</c:v>
                </c:pt>
                <c:pt idx="13313">
                  <c:v>2.0575743269055313</c:v>
                </c:pt>
                <c:pt idx="13314">
                  <c:v>2.0590036942062131</c:v>
                </c:pt>
                <c:pt idx="13315">
                  <c:v>2.0604340544827981</c:v>
                </c:pt>
                <c:pt idx="13316">
                  <c:v>2.0618654084101125</c:v>
                </c:pt>
                <c:pt idx="13317">
                  <c:v>2.0632977566784296</c:v>
                </c:pt>
                <c:pt idx="13318">
                  <c:v>2.064731099963482</c:v>
                </c:pt>
                <c:pt idx="13319">
                  <c:v>2.0661654389865389</c:v>
                </c:pt>
                <c:pt idx="13320">
                  <c:v>2.0676007744243021</c:v>
                </c:pt>
                <c:pt idx="13321">
                  <c:v>2.0690371069539131</c:v>
                </c:pt>
                <c:pt idx="13322">
                  <c:v>2.0704744372981447</c:v>
                </c:pt>
                <c:pt idx="13323">
                  <c:v>2.0719127661351111</c:v>
                </c:pt>
                <c:pt idx="13324">
                  <c:v>2.0733520941433645</c:v>
                </c:pt>
                <c:pt idx="13325">
                  <c:v>2.0747924220471865</c:v>
                </c:pt>
                <c:pt idx="13326">
                  <c:v>2.0762337505261046</c:v>
                </c:pt>
                <c:pt idx="13327">
                  <c:v>2.0776760802600864</c:v>
                </c:pt>
                <c:pt idx="13328">
                  <c:v>2.0791194119749239</c:v>
                </c:pt>
                <c:pt idx="13329">
                  <c:v>2.080563746351562</c:v>
                </c:pt>
                <c:pt idx="13330">
                  <c:v>2.0820090840713861</c:v>
                </c:pt>
                <c:pt idx="13331">
                  <c:v>2.0834554258617022</c:v>
                </c:pt>
                <c:pt idx="13332">
                  <c:v>2.0849027724048748</c:v>
                </c:pt>
                <c:pt idx="13333">
                  <c:v>2.0863511243988913</c:v>
                </c:pt>
                <c:pt idx="13334">
                  <c:v>2.0878004825270331</c:v>
                </c:pt>
                <c:pt idx="13335">
                  <c:v>2.0892508475186284</c:v>
                </c:pt>
                <c:pt idx="13336">
                  <c:v>2.0907022200579406</c:v>
                </c:pt>
                <c:pt idx="13337">
                  <c:v>2.0921546008296756</c:v>
                </c:pt>
                <c:pt idx="13338">
                  <c:v>2.0936079905646832</c:v>
                </c:pt>
                <c:pt idx="13339">
                  <c:v>2.0950623899486533</c:v>
                </c:pt>
                <c:pt idx="13340">
                  <c:v>2.09651779966772</c:v>
                </c:pt>
                <c:pt idx="13341">
                  <c:v>2.0979742204542573</c:v>
                </c:pt>
                <c:pt idx="13342">
                  <c:v>2.0994316529953849</c:v>
                </c:pt>
                <c:pt idx="13343">
                  <c:v>2.100890097978668</c:v>
                </c:pt>
                <c:pt idx="13344">
                  <c:v>2.1023495561380079</c:v>
                </c:pt>
                <c:pt idx="13345">
                  <c:v>2.1038100281619574</c:v>
                </c:pt>
                <c:pt idx="13346">
                  <c:v>2.1052715147395156</c:v>
                </c:pt>
                <c:pt idx="13347">
                  <c:v>2.1067340166061141</c:v>
                </c:pt>
                <c:pt idx="13348">
                  <c:v>2.1081975344517421</c:v>
                </c:pt>
                <c:pt idx="13349">
                  <c:v>2.1096620689821854</c:v>
                </c:pt>
                <c:pt idx="13350">
                  <c:v>2.1111276208883596</c:v>
                </c:pt>
                <c:pt idx="13351">
                  <c:v>2.1125941909077421</c:v>
                </c:pt>
                <c:pt idx="13352">
                  <c:v>2.1140617797322414</c:v>
                </c:pt>
                <c:pt idx="13353">
                  <c:v>2.1155303880542138</c:v>
                </c:pt>
                <c:pt idx="13354">
                  <c:v>2.1170000166126748</c:v>
                </c:pt>
                <c:pt idx="13355">
                  <c:v>2.1184706661009751</c:v>
                </c:pt>
                <c:pt idx="13356">
                  <c:v>2.1199423372129163</c:v>
                </c:pt>
                <c:pt idx="13357">
                  <c:v>2.1214150306890538</c:v>
                </c:pt>
                <c:pt idx="13358">
                  <c:v>2.1228887472241853</c:v>
                </c:pt>
                <c:pt idx="13359">
                  <c:v>2.1243634875135586</c:v>
                </c:pt>
                <c:pt idx="13360">
                  <c:v>2.125839252299274</c:v>
                </c:pt>
                <c:pt idx="13361">
                  <c:v>2.1273160422775783</c:v>
                </c:pt>
                <c:pt idx="13362">
                  <c:v>2.1287938581606576</c:v>
                </c:pt>
                <c:pt idx="13363">
                  <c:v>2.1302727006456932</c:v>
                </c:pt>
                <c:pt idx="13364">
                  <c:v>2.1317525704768507</c:v>
                </c:pt>
                <c:pt idx="13365">
                  <c:v>2.1332334683523131</c:v>
                </c:pt>
                <c:pt idx="13366">
                  <c:v>2.1347153949707156</c:v>
                </c:pt>
                <c:pt idx="13367">
                  <c:v>2.1361983510777751</c:v>
                </c:pt>
                <c:pt idx="13368">
                  <c:v>2.1376823373731306</c:v>
                </c:pt>
                <c:pt idx="13369">
                  <c:v>2.139167354556875</c:v>
                </c:pt>
                <c:pt idx="13370">
                  <c:v>2.1406534033762803</c:v>
                </c:pt>
                <c:pt idx="13371">
                  <c:v>2.1421404845324448</c:v>
                </c:pt>
                <c:pt idx="13372">
                  <c:v>2.1436285987269206</c:v>
                </c:pt>
                <c:pt idx="13373">
                  <c:v>2.1451177467085385</c:v>
                </c:pt>
                <c:pt idx="13374">
                  <c:v>2.1466079291798592</c:v>
                </c:pt>
                <c:pt idx="13375">
                  <c:v>2.1480991468438977</c:v>
                </c:pt>
                <c:pt idx="13376">
                  <c:v>2.1495914004510466</c:v>
                </c:pt>
                <c:pt idx="13377">
                  <c:v>2.1510846907053316</c:v>
                </c:pt>
                <c:pt idx="13378">
                  <c:v>2.1525790183268962</c:v>
                </c:pt>
                <c:pt idx="13379">
                  <c:v>2.1540743840207117</c:v>
                </c:pt>
                <c:pt idx="13380">
                  <c:v>2.1555707885392579</c:v>
                </c:pt>
                <c:pt idx="13381">
                  <c:v>2.1570682325885184</c:v>
                </c:pt>
                <c:pt idx="13382">
                  <c:v>2.1585667168749345</c:v>
                </c:pt>
                <c:pt idx="13383">
                  <c:v>2.1600662421525554</c:v>
                </c:pt>
                <c:pt idx="13384">
                  <c:v>2.1615668091288374</c:v>
                </c:pt>
                <c:pt idx="13385">
                  <c:v>2.1630684185116946</c:v>
                </c:pt>
                <c:pt idx="13386">
                  <c:v>2.164571071056749</c:v>
                </c:pt>
                <c:pt idx="13387">
                  <c:v>2.1660747674729319</c:v>
                </c:pt>
                <c:pt idx="13388">
                  <c:v>2.1675795084696348</c:v>
                </c:pt>
                <c:pt idx="13389">
                  <c:v>2.1690852948040544</c:v>
                </c:pt>
                <c:pt idx="13390">
                  <c:v>2.1705921271866009</c:v>
                </c:pt>
                <c:pt idx="13391">
                  <c:v>2.172100006328145</c:v>
                </c:pt>
                <c:pt idx="13392">
                  <c:v>2.1736089329874635</c:v>
                </c:pt>
                <c:pt idx="13393">
                  <c:v>2.1751189078764472</c:v>
                </c:pt>
                <c:pt idx="13394">
                  <c:v>2.1766299317232867</c:v>
                </c:pt>
                <c:pt idx="13395">
                  <c:v>2.1781420052408298</c:v>
                </c:pt>
                <c:pt idx="13396">
                  <c:v>2.179655129189964</c:v>
                </c:pt>
                <c:pt idx="13397">
                  <c:v>2.1811693042845599</c:v>
                </c:pt>
                <c:pt idx="13398">
                  <c:v>2.1826845312389533</c:v>
                </c:pt>
                <c:pt idx="13399">
                  <c:v>2.1842008108156179</c:v>
                </c:pt>
                <c:pt idx="13400">
                  <c:v>2.1857181437299138</c:v>
                </c:pt>
                <c:pt idx="13401">
                  <c:v>2.1872365306976658</c:v>
                </c:pt>
                <c:pt idx="13402">
                  <c:v>2.1887559724829377</c:v>
                </c:pt>
                <c:pt idx="13403">
                  <c:v>2.1902764698025825</c:v>
                </c:pt>
                <c:pt idx="13404">
                  <c:v>2.1917980233739165</c:v>
                </c:pt>
                <c:pt idx="13405">
                  <c:v>2.1933206339625979</c:v>
                </c:pt>
                <c:pt idx="13406">
                  <c:v>2.1948443022869739</c:v>
                </c:pt>
                <c:pt idx="13407">
                  <c:v>2.1963690290818381</c:v>
                </c:pt>
                <c:pt idx="13408">
                  <c:v>2.1978948150665034</c:v>
                </c:pt>
                <c:pt idx="13409">
                  <c:v>2.1994216610087571</c:v>
                </c:pt>
                <c:pt idx="13410">
                  <c:v>2.2009495676289448</c:v>
                </c:pt>
                <c:pt idx="13411">
                  <c:v>2.2024785356478787</c:v>
                </c:pt>
                <c:pt idx="13412">
                  <c:v>2.2040085658349482</c:v>
                </c:pt>
                <c:pt idx="13413">
                  <c:v>2.2055396589120004</c:v>
                </c:pt>
                <c:pt idx="13414">
                  <c:v>2.2070718156013514</c:v>
                </c:pt>
                <c:pt idx="13415">
                  <c:v>2.2086050366739949</c:v>
                </c:pt>
                <c:pt idx="13416">
                  <c:v>2.2101393228532835</c:v>
                </c:pt>
                <c:pt idx="13417">
                  <c:v>2.2116746748630396</c:v>
                </c:pt>
                <c:pt idx="13418">
                  <c:v>2.2132110934758646</c:v>
                </c:pt>
                <c:pt idx="13419">
                  <c:v>2.2147485794166202</c:v>
                </c:pt>
                <c:pt idx="13420">
                  <c:v>2.2162871334106384</c:v>
                </c:pt>
                <c:pt idx="13421">
                  <c:v>2.2178267562321312</c:v>
                </c:pt>
                <c:pt idx="13422">
                  <c:v>2.2193674486074721</c:v>
                </c:pt>
                <c:pt idx="13423">
                  <c:v>2.2209092112796651</c:v>
                </c:pt>
                <c:pt idx="13424">
                  <c:v>2.2224520449760599</c:v>
                </c:pt>
                <c:pt idx="13425">
                  <c:v>2.2239959504730216</c:v>
                </c:pt>
                <c:pt idx="13426">
                  <c:v>2.2255409284989449</c:v>
                </c:pt>
                <c:pt idx="13427">
                  <c:v>2.2270869797826958</c:v>
                </c:pt>
                <c:pt idx="13428">
                  <c:v>2.2286341051022593</c:v>
                </c:pt>
                <c:pt idx="13429">
                  <c:v>2.2301823051875491</c:v>
                </c:pt>
                <c:pt idx="13430">
                  <c:v>2.2317315807689506</c:v>
                </c:pt>
                <c:pt idx="13431">
                  <c:v>2.2332819326260727</c:v>
                </c:pt>
                <c:pt idx="13432">
                  <c:v>2.2348333614903493</c:v>
                </c:pt>
                <c:pt idx="13433">
                  <c:v>2.236385868093691</c:v>
                </c:pt>
                <c:pt idx="13434">
                  <c:v>2.2379394532173307</c:v>
                </c:pt>
                <c:pt idx="13435">
                  <c:v>2.2394941175942296</c:v>
                </c:pt>
                <c:pt idx="13436">
                  <c:v>2.2410498619578232</c:v>
                </c:pt>
                <c:pt idx="13437">
                  <c:v>2.2426066870909742</c:v>
                </c:pt>
                <c:pt idx="13438">
                  <c:v>2.2441645937281725</c:v>
                </c:pt>
                <c:pt idx="13439">
                  <c:v>2.2457235826207231</c:v>
                </c:pt>
                <c:pt idx="13440">
                  <c:v>2.2472836545041024</c:v>
                </c:pt>
                <c:pt idx="13441">
                  <c:v>2.2488448101633502</c:v>
                </c:pt>
                <c:pt idx="13442">
                  <c:v>2.2504070503349993</c:v>
                </c:pt>
                <c:pt idx="13443">
                  <c:v>2.2519703757560596</c:v>
                </c:pt>
                <c:pt idx="13444">
                  <c:v>2.2535347872132085</c:v>
                </c:pt>
                <c:pt idx="13445">
                  <c:v>2.2551002854445148</c:v>
                </c:pt>
                <c:pt idx="13446">
                  <c:v>2.2566668711885254</c:v>
                </c:pt>
                <c:pt idx="13447">
                  <c:v>2.2582345452335586</c:v>
                </c:pt>
                <c:pt idx="13448">
                  <c:v>2.2598033083192219</c:v>
                </c:pt>
                <c:pt idx="13449">
                  <c:v>2.2613731611856025</c:v>
                </c:pt>
                <c:pt idx="13450">
                  <c:v>2.2629441046226626</c:v>
                </c:pt>
                <c:pt idx="13451">
                  <c:v>2.2645161393715529</c:v>
                </c:pt>
                <c:pt idx="13452">
                  <c:v>2.2660892661903915</c:v>
                </c:pt>
                <c:pt idx="13453">
                  <c:v>2.2676634858213243</c:v>
                </c:pt>
                <c:pt idx="13454">
                  <c:v>2.2692387990565113</c:v>
                </c:pt>
                <c:pt idx="13455">
                  <c:v>2.2708152066391643</c:v>
                </c:pt>
                <c:pt idx="13456">
                  <c:v>2.2723927093129763</c:v>
                </c:pt>
                <c:pt idx="13457">
                  <c:v>2.2739713078717596</c:v>
                </c:pt>
                <c:pt idx="13458">
                  <c:v>2.2755510030602757</c:v>
                </c:pt>
                <c:pt idx="13459">
                  <c:v>2.2771317956237698</c:v>
                </c:pt>
                <c:pt idx="13460">
                  <c:v>2.2787136863577078</c:v>
                </c:pt>
                <c:pt idx="13461">
                  <c:v>2.280296676008406</c:v>
                </c:pt>
                <c:pt idx="13462">
                  <c:v>2.2818807653226627</c:v>
                </c:pt>
                <c:pt idx="13463">
                  <c:v>2.2834659550976038</c:v>
                </c:pt>
                <c:pt idx="13464">
                  <c:v>2.2850522460811007</c:v>
                </c:pt>
                <c:pt idx="13465">
                  <c:v>2.2866396390215105</c:v>
                </c:pt>
                <c:pt idx="13466">
                  <c:v>2.2882281347176208</c:v>
                </c:pt>
                <c:pt idx="13467">
                  <c:v>2.2898177339188632</c:v>
                </c:pt>
                <c:pt idx="13468">
                  <c:v>2.2914084373918264</c:v>
                </c:pt>
                <c:pt idx="13469">
                  <c:v>2.2930002458869487</c:v>
                </c:pt>
                <c:pt idx="13470">
                  <c:v>2.294593160205241</c:v>
                </c:pt>
                <c:pt idx="13471">
                  <c:v>2.296187181098218</c:v>
                </c:pt>
                <c:pt idx="13472">
                  <c:v>2.2977823093178835</c:v>
                </c:pt>
                <c:pt idx="13473">
                  <c:v>2.2993785456669182</c:v>
                </c:pt>
                <c:pt idx="13474">
                  <c:v>2.3009758908984055</c:v>
                </c:pt>
                <c:pt idx="13475">
                  <c:v>2.3025743457659162</c:v>
                </c:pt>
                <c:pt idx="13476">
                  <c:v>2.3041739110738053</c:v>
                </c:pt>
                <c:pt idx="13477">
                  <c:v>2.3057745875767268</c:v>
                </c:pt>
                <c:pt idx="13478">
                  <c:v>2.3073763760298234</c:v>
                </c:pt>
                <c:pt idx="13479">
                  <c:v>2.3089792772391275</c:v>
                </c:pt>
                <c:pt idx="13480">
                  <c:v>2.3105832919608664</c:v>
                </c:pt>
                <c:pt idx="13481">
                  <c:v>2.3121884209517578</c:v>
                </c:pt>
                <c:pt idx="13482">
                  <c:v>2.3137946650195156</c:v>
                </c:pt>
                <c:pt idx="13483">
                  <c:v>2.3154020249219442</c:v>
                </c:pt>
                <c:pt idx="13484">
                  <c:v>2.3170105014341975</c:v>
                </c:pt>
                <c:pt idx="13485">
                  <c:v>2.3186200953150986</c:v>
                </c:pt>
                <c:pt idx="13486">
                  <c:v>2.3202308073746076</c:v>
                </c:pt>
                <c:pt idx="13487">
                  <c:v>2.3218426383726367</c:v>
                </c:pt>
                <c:pt idx="13488">
                  <c:v>2.3234555890695914</c:v>
                </c:pt>
                <c:pt idx="13489">
                  <c:v>2.325069660277121</c:v>
                </c:pt>
                <c:pt idx="13490">
                  <c:v>2.3266848527567228</c:v>
                </c:pt>
                <c:pt idx="13491">
                  <c:v>2.3283011672703879</c:v>
                </c:pt>
                <c:pt idx="13492">
                  <c:v>2.3299186046314584</c:v>
                </c:pt>
                <c:pt idx="13493">
                  <c:v>2.3315371656030193</c:v>
                </c:pt>
                <c:pt idx="13494">
                  <c:v>2.3331568509486509</c:v>
                </c:pt>
                <c:pt idx="13495">
                  <c:v>2.3347776614833919</c:v>
                </c:pt>
                <c:pt idx="13496">
                  <c:v>2.3363995979719188</c:v>
                </c:pt>
                <c:pt idx="13497">
                  <c:v>2.3380226611964154</c:v>
                </c:pt>
                <c:pt idx="13498">
                  <c:v>2.3396468519225864</c:v>
                </c:pt>
                <c:pt idx="13499">
                  <c:v>2.3412721709677364</c:v>
                </c:pt>
                <c:pt idx="13500">
                  <c:v>2.34289861909867</c:v>
                </c:pt>
                <c:pt idx="13501">
                  <c:v>2.3445261970826881</c:v>
                </c:pt>
                <c:pt idx="13502">
                  <c:v>2.3461549057388003</c:v>
                </c:pt>
                <c:pt idx="13503">
                  <c:v>2.3477847458354102</c:v>
                </c:pt>
                <c:pt idx="13504">
                  <c:v>2.3494157181414184</c:v>
                </c:pt>
                <c:pt idx="13505">
                  <c:v>2.3510478234775429</c:v>
                </c:pt>
                <c:pt idx="13506">
                  <c:v>2.3526810626137902</c:v>
                </c:pt>
                <c:pt idx="13507">
                  <c:v>2.3543154363206642</c:v>
                </c:pt>
                <c:pt idx="13508">
                  <c:v>2.3559509454205947</c:v>
                </c:pt>
                <c:pt idx="13509">
                  <c:v>2.3575875906851933</c:v>
                </c:pt>
                <c:pt idx="13510">
                  <c:v>2.3592253728865713</c:v>
                </c:pt>
                <c:pt idx="13511">
                  <c:v>2.3608642928488739</c:v>
                </c:pt>
                <c:pt idx="13512">
                  <c:v>2.3625043513453212</c:v>
                </c:pt>
                <c:pt idx="13513">
                  <c:v>2.3641455491668371</c:v>
                </c:pt>
                <c:pt idx="13514">
                  <c:v>2.3657878870876807</c:v>
                </c:pt>
                <c:pt idx="13515">
                  <c:v>2.3674313659342894</c:v>
                </c:pt>
                <c:pt idx="13516">
                  <c:v>2.3690759864820348</c:v>
                </c:pt>
                <c:pt idx="13517">
                  <c:v>2.3707217495067905</c:v>
                </c:pt>
                <c:pt idx="13518">
                  <c:v>2.3723686558367176</c:v>
                </c:pt>
                <c:pt idx="13519">
                  <c:v>2.3740167062488045</c:v>
                </c:pt>
                <c:pt idx="13520">
                  <c:v>2.3756659015205432</c:v>
                </c:pt>
                <c:pt idx="13521">
                  <c:v>2.3773162424818226</c:v>
                </c:pt>
                <c:pt idx="13522">
                  <c:v>2.3789677299112504</c:v>
                </c:pt>
                <c:pt idx="13523">
                  <c:v>2.3806203645879407</c:v>
                </c:pt>
                <c:pt idx="13524">
                  <c:v>2.3822741473435127</c:v>
                </c:pt>
                <c:pt idx="13525">
                  <c:v>2.3839290789581984</c:v>
                </c:pt>
                <c:pt idx="13526">
                  <c:v>2.3855851602127363</c:v>
                </c:pt>
                <c:pt idx="13527">
                  <c:v>2.3872423919404802</c:v>
                </c:pt>
                <c:pt idx="13528">
                  <c:v>2.3889007749232891</c:v>
                </c:pt>
                <c:pt idx="13529">
                  <c:v>2.3905603099609234</c:v>
                </c:pt>
                <c:pt idx="13530">
                  <c:v>2.392220997836294</c:v>
                </c:pt>
                <c:pt idx="13531">
                  <c:v>2.3938828393850717</c:v>
                </c:pt>
                <c:pt idx="13532">
                  <c:v>2.3955458353912911</c:v>
                </c:pt>
                <c:pt idx="13533">
                  <c:v>2.3972099866394951</c:v>
                </c:pt>
                <c:pt idx="13534">
                  <c:v>2.3988752939670981</c:v>
                </c:pt>
                <c:pt idx="13535">
                  <c:v>2.4005417581597692</c:v>
                </c:pt>
                <c:pt idx="13536">
                  <c:v>2.4022093800036881</c:v>
                </c:pt>
                <c:pt idx="13537">
                  <c:v>2.403878160338015</c:v>
                </c:pt>
                <c:pt idx="13538">
                  <c:v>2.4055480999500585</c:v>
                </c:pt>
                <c:pt idx="13539">
                  <c:v>2.4072191996276371</c:v>
                </c:pt>
                <c:pt idx="13540">
                  <c:v>2.4088914602116613</c:v>
                </c:pt>
                <c:pt idx="13541">
                  <c:v>2.410564882491081</c:v>
                </c:pt>
                <c:pt idx="13542">
                  <c:v>2.4122394672729097</c:v>
                </c:pt>
                <c:pt idx="13543">
                  <c:v>2.4139152153471577</c:v>
                </c:pt>
                <c:pt idx="13544">
                  <c:v>2.4155921275570744</c:v>
                </c:pt>
                <c:pt idx="13545">
                  <c:v>2.4172702046938044</c:v>
                </c:pt>
                <c:pt idx="13546">
                  <c:v>2.4189494475490054</c:v>
                </c:pt>
                <c:pt idx="13547">
                  <c:v>2.4206298569676861</c:v>
                </c:pt>
                <c:pt idx="13548">
                  <c:v>2.4223114337426406</c:v>
                </c:pt>
                <c:pt idx="13549">
                  <c:v>2.4239941786671784</c:v>
                </c:pt>
                <c:pt idx="13550">
                  <c:v>2.4256780925880692</c:v>
                </c:pt>
                <c:pt idx="13551">
                  <c:v>2.4273631762997616</c:v>
                </c:pt>
                <c:pt idx="13552">
                  <c:v>2.4290494305972188</c:v>
                </c:pt>
                <c:pt idx="13553">
                  <c:v>2.4307368563289766</c:v>
                </c:pt>
                <c:pt idx="13554">
                  <c:v>2.432425454291141</c:v>
                </c:pt>
                <c:pt idx="13555">
                  <c:v>2.434115225280332</c:v>
                </c:pt>
                <c:pt idx="13556">
                  <c:v>2.4358061701468565</c:v>
                </c:pt>
                <c:pt idx="13557">
                  <c:v>2.4374982896884791</c:v>
                </c:pt>
                <c:pt idx="13558">
                  <c:v>2.4391915847212302</c:v>
                </c:pt>
                <c:pt idx="13559">
                  <c:v>2.4408860560439463</c:v>
                </c:pt>
                <c:pt idx="13560">
                  <c:v>2.442581704509299</c:v>
                </c:pt>
                <c:pt idx="13561">
                  <c:v>2.4442785309172725</c:v>
                </c:pt>
                <c:pt idx="13562">
                  <c:v>2.4459765360683701</c:v>
                </c:pt>
                <c:pt idx="13563">
                  <c:v>2.447675720817041</c:v>
                </c:pt>
                <c:pt idx="13564">
                  <c:v>2.4493760859649378</c:v>
                </c:pt>
                <c:pt idx="13565">
                  <c:v>2.4510776323142331</c:v>
                </c:pt>
                <c:pt idx="13566">
                  <c:v>2.4527803607211585</c:v>
                </c:pt>
                <c:pt idx="13567">
                  <c:v>2.4544842719890383</c:v>
                </c:pt>
                <c:pt idx="13568">
                  <c:v>2.4561893669217181</c:v>
                </c:pt>
                <c:pt idx="13569">
                  <c:v>2.457895646377215</c:v>
                </c:pt>
                <c:pt idx="13570">
                  <c:v>2.4596031111605288</c:v>
                </c:pt>
                <c:pt idx="13571">
                  <c:v>2.4613117620771812</c:v>
                </c:pt>
                <c:pt idx="13572">
                  <c:v>2.4630215999869791</c:v>
                </c:pt>
                <c:pt idx="13573">
                  <c:v>2.4647326256966009</c:v>
                </c:pt>
                <c:pt idx="13574">
                  <c:v>2.4664448400311945</c:v>
                </c:pt>
                <c:pt idx="13575">
                  <c:v>2.4681582437985217</c:v>
                </c:pt>
                <c:pt idx="13576">
                  <c:v>2.4698728378607808</c:v>
                </c:pt>
                <c:pt idx="13577">
                  <c:v>2.4715886230268951</c:v>
                </c:pt>
                <c:pt idx="13578">
                  <c:v>2.4733056001063112</c:v>
                </c:pt>
                <c:pt idx="13579">
                  <c:v>2.4750237699630251</c:v>
                </c:pt>
                <c:pt idx="13580">
                  <c:v>2.4767431334076471</c:v>
                </c:pt>
                <c:pt idx="13581">
                  <c:v>2.4784636912513118</c:v>
                </c:pt>
                <c:pt idx="13582">
                  <c:v>2.4801854443598179</c:v>
                </c:pt>
                <c:pt idx="13583">
                  <c:v>2.4819083935454653</c:v>
                </c:pt>
                <c:pt idx="13584">
                  <c:v>2.4836325396210808</c:v>
                </c:pt>
                <c:pt idx="13585">
                  <c:v>2.4853578834542684</c:v>
                </c:pt>
                <c:pt idx="13586">
                  <c:v>2.4870844258590221</c:v>
                </c:pt>
                <c:pt idx="13587">
                  <c:v>2.4888121676679722</c:v>
                </c:pt>
                <c:pt idx="13588">
                  <c:v>2.4905411096962067</c:v>
                </c:pt>
                <c:pt idx="13589">
                  <c:v>2.492271252813743</c:v>
                </c:pt>
                <c:pt idx="13590">
                  <c:v>2.4940025978368388</c:v>
                </c:pt>
                <c:pt idx="13591">
                  <c:v>2.4957351455822825</c:v>
                </c:pt>
                <c:pt idx="13592">
                  <c:v>2.4974688969219057</c:v>
                </c:pt>
                <c:pt idx="13593">
                  <c:v>2.4992038526736691</c:v>
                </c:pt>
                <c:pt idx="13594">
                  <c:v>2.5009400136560633</c:v>
                </c:pt>
                <c:pt idx="13595">
                  <c:v>2.5026773807427385</c:v>
                </c:pt>
                <c:pt idx="13596">
                  <c:v>2.5044159547533611</c:v>
                </c:pt>
                <c:pt idx="13597">
                  <c:v>2.5061557365081293</c:v>
                </c:pt>
                <c:pt idx="13598">
                  <c:v>2.5078967268825152</c:v>
                </c:pt>
                <c:pt idx="13599">
                  <c:v>2.5096389266978947</c:v>
                </c:pt>
                <c:pt idx="13600">
                  <c:v>2.5113823367761756</c:v>
                </c:pt>
                <c:pt idx="13601">
                  <c:v>2.5131269579946567</c:v>
                </c:pt>
                <c:pt idx="13602">
                  <c:v>2.5148727911764261</c:v>
                </c:pt>
                <c:pt idx="13603">
                  <c:v>2.5166198371634181</c:v>
                </c:pt>
                <c:pt idx="13604">
                  <c:v>2.518368096779827</c:v>
                </c:pt>
                <c:pt idx="13605">
                  <c:v>2.5201175709053905</c:v>
                </c:pt>
                <c:pt idx="13606">
                  <c:v>2.5218682603654874</c:v>
                </c:pt>
                <c:pt idx="13607">
                  <c:v>2.5236201659860318</c:v>
                </c:pt>
                <c:pt idx="13608">
                  <c:v>2.5253732886485962</c:v>
                </c:pt>
                <c:pt idx="13609">
                  <c:v>2.52712762918028</c:v>
                </c:pt>
                <c:pt idx="13610">
                  <c:v>2.5288831884087197</c:v>
                </c:pt>
                <c:pt idx="13611">
                  <c:v>2.5306399672173261</c:v>
                </c:pt>
                <c:pt idx="13612">
                  <c:v>2.532397966434925</c:v>
                </c:pt>
                <c:pt idx="13613">
                  <c:v>2.5341571868908774</c:v>
                </c:pt>
                <c:pt idx="13614">
                  <c:v>2.5359176294704375</c:v>
                </c:pt>
                <c:pt idx="13615">
                  <c:v>2.5376792950041582</c:v>
                </c:pt>
                <c:pt idx="13616">
                  <c:v>2.5394421843231316</c:v>
                </c:pt>
                <c:pt idx="13617">
                  <c:v>2.5412062983144579</c:v>
                </c:pt>
                <c:pt idx="13618">
                  <c:v>2.5429716378104215</c:v>
                </c:pt>
                <c:pt idx="13619">
                  <c:v>2.5447382036623636</c:v>
                </c:pt>
                <c:pt idx="13620">
                  <c:v>2.5465059967036874</c:v>
                </c:pt>
                <c:pt idx="13621">
                  <c:v>2.5482750178239608</c:v>
                </c:pt>
                <c:pt idx="13622">
                  <c:v>2.5500452678577838</c:v>
                </c:pt>
                <c:pt idx="13623">
                  <c:v>2.5518167476402982</c:v>
                </c:pt>
                <c:pt idx="13624">
                  <c:v>2.5535894580629268</c:v>
                </c:pt>
                <c:pt idx="13625">
                  <c:v>2.5553633999620105</c:v>
                </c:pt>
                <c:pt idx="13626">
                  <c:v>2.5571385741744326</c:v>
                </c:pt>
                <c:pt idx="13627">
                  <c:v>2.5589149815934751</c:v>
                </c:pt>
                <c:pt idx="13628">
                  <c:v>2.5606926230572227</c:v>
                </c:pt>
                <c:pt idx="13629">
                  <c:v>2.5624714994043041</c:v>
                </c:pt>
                <c:pt idx="13630">
                  <c:v>2.5642516115298646</c:v>
                </c:pt>
                <c:pt idx="13631">
                  <c:v>2.5660329602737368</c:v>
                </c:pt>
                <c:pt idx="13632">
                  <c:v>2.5678155464949817</c:v>
                </c:pt>
                <c:pt idx="13633">
                  <c:v>2.5695993710345606</c:v>
                </c:pt>
                <c:pt idx="13634">
                  <c:v>2.5713844347901085</c:v>
                </c:pt>
                <c:pt idx="13635">
                  <c:v>2.5731707386037943</c:v>
                </c:pt>
                <c:pt idx="13636">
                  <c:v>2.5749582833183333</c:v>
                </c:pt>
                <c:pt idx="13637">
                  <c:v>2.5767470698332322</c:v>
                </c:pt>
                <c:pt idx="13638">
                  <c:v>2.5785370989924163</c:v>
                </c:pt>
                <c:pt idx="13639">
                  <c:v>2.5803283716403591</c:v>
                </c:pt>
                <c:pt idx="13640">
                  <c:v>2.5821208886784421</c:v>
                </c:pt>
                <c:pt idx="13641">
                  <c:v>2.5839146509523512</c:v>
                </c:pt>
                <c:pt idx="13642">
                  <c:v>2.5857096593083209</c:v>
                </c:pt>
                <c:pt idx="13643">
                  <c:v>2.5875059146496127</c:v>
                </c:pt>
                <c:pt idx="13644">
                  <c:v>2.5893034178236762</c:v>
                </c:pt>
                <c:pt idx="13645">
                  <c:v>2.5911021696785106</c:v>
                </c:pt>
                <c:pt idx="13646">
                  <c:v>2.5929021711192615</c:v>
                </c:pt>
                <c:pt idx="13647">
                  <c:v>2.5947034229951456</c:v>
                </c:pt>
                <c:pt idx="13648">
                  <c:v>2.5965059261748218</c:v>
                </c:pt>
                <c:pt idx="13649">
                  <c:v>2.5983096815086486</c:v>
                </c:pt>
                <c:pt idx="13650">
                  <c:v>2.6001146899042888</c:v>
                </c:pt>
                <c:pt idx="13651">
                  <c:v>2.6019209522133222</c:v>
                </c:pt>
                <c:pt idx="13652">
                  <c:v>2.6037284692878795</c:v>
                </c:pt>
                <c:pt idx="13653">
                  <c:v>2.6055372420375176</c:v>
                </c:pt>
                <c:pt idx="13654">
                  <c:v>2.6073472713155907</c:v>
                </c:pt>
                <c:pt idx="13655">
                  <c:v>2.6091585579760075</c:v>
                </c:pt>
                <c:pt idx="13656">
                  <c:v>2.6109711029302218</c:v>
                </c:pt>
                <c:pt idx="13657">
                  <c:v>2.6127849070333675</c:v>
                </c:pt>
                <c:pt idx="13658">
                  <c:v>2.6145999711411343</c:v>
                </c:pt>
                <c:pt idx="13659">
                  <c:v>2.616416296166876</c:v>
                </c:pt>
                <c:pt idx="13660">
                  <c:v>2.6182338829675107</c:v>
                </c:pt>
                <c:pt idx="13661">
                  <c:v>2.6200527324005125</c:v>
                </c:pt>
                <c:pt idx="13662">
                  <c:v>2.62187284538114</c:v>
                </c:pt>
                <c:pt idx="13663">
                  <c:v>2.6236942227680982</c:v>
                </c:pt>
                <c:pt idx="13664">
                  <c:v>2.6255168654397525</c:v>
                </c:pt>
                <c:pt idx="13665">
                  <c:v>2.6273407742559614</c:v>
                </c:pt>
                <c:pt idx="13666">
                  <c:v>2.6291659501345301</c:v>
                </c:pt>
                <c:pt idx="13667">
                  <c:v>2.6309923939365518</c:v>
                </c:pt>
                <c:pt idx="13668">
                  <c:v>2.6328201065236794</c:v>
                </c:pt>
                <c:pt idx="13669">
                  <c:v>2.6346490888156313</c:v>
                </c:pt>
                <c:pt idx="13670">
                  <c:v>2.636479341675297</c:v>
                </c:pt>
                <c:pt idx="13671">
                  <c:v>2.6383108659661261</c:v>
                </c:pt>
                <c:pt idx="13672">
                  <c:v>2.6401436626097552</c:v>
                </c:pt>
                <c:pt idx="13673">
                  <c:v>2.641977732470874</c:v>
                </c:pt>
                <c:pt idx="13674">
                  <c:v>2.6438130764147316</c:v>
                </c:pt>
                <c:pt idx="13675">
                  <c:v>2.6456496953648876</c:v>
                </c:pt>
                <c:pt idx="13676">
                  <c:v>2.6474875901878345</c:v>
                </c:pt>
                <c:pt idx="13677">
                  <c:v>2.649326761769903</c:v>
                </c:pt>
                <c:pt idx="13678">
                  <c:v>2.6511672109787487</c:v>
                </c:pt>
                <c:pt idx="13679">
                  <c:v>2.6530089387405007</c:v>
                </c:pt>
                <c:pt idx="13680">
                  <c:v>2.6548519459240616</c:v>
                </c:pt>
                <c:pt idx="13681">
                  <c:v>2.6566962333988973</c:v>
                </c:pt>
                <c:pt idx="13682">
                  <c:v>2.6585418020930676</c:v>
                </c:pt>
                <c:pt idx="13683">
                  <c:v>2.6603886528772871</c:v>
                </c:pt>
                <c:pt idx="13684">
                  <c:v>2.6622367866228349</c:v>
                </c:pt>
                <c:pt idx="13685">
                  <c:v>2.6640862042597071</c:v>
                </c:pt>
                <c:pt idx="13686">
                  <c:v>2.6659369066604333</c:v>
                </c:pt>
                <c:pt idx="13687">
                  <c:v>2.6677888946981105</c:v>
                </c:pt>
                <c:pt idx="13688">
                  <c:v>2.6696421693046739</c:v>
                </c:pt>
                <c:pt idx="13689">
                  <c:v>2.6714967313544729</c:v>
                </c:pt>
                <c:pt idx="13690">
                  <c:v>2.6733525817224248</c:v>
                </c:pt>
                <c:pt idx="13691">
                  <c:v>2.6752097213424082</c:v>
                </c:pt>
                <c:pt idx="13692">
                  <c:v>2.6770681510905967</c:v>
                </c:pt>
                <c:pt idx="13693">
                  <c:v>2.6789278718632241</c:v>
                </c:pt>
                <c:pt idx="13694">
                  <c:v>2.6807888845376411</c:v>
                </c:pt>
                <c:pt idx="13695">
                  <c:v>2.6826511900503238</c:v>
                </c:pt>
                <c:pt idx="13696">
                  <c:v>2.6845147892798833</c:v>
                </c:pt>
                <c:pt idx="13697">
                  <c:v>2.6863796831054998</c:v>
                </c:pt>
                <c:pt idx="13698">
                  <c:v>2.6882458724656026</c:v>
                </c:pt>
                <c:pt idx="13699">
                  <c:v>2.6901133582406351</c:v>
                </c:pt>
                <c:pt idx="13700">
                  <c:v>2.6919821413116112</c:v>
                </c:pt>
                <c:pt idx="13701">
                  <c:v>2.6938522226189172</c:v>
                </c:pt>
                <c:pt idx="13702">
                  <c:v>2.6957236030448328</c:v>
                </c:pt>
                <c:pt idx="13703">
                  <c:v>2.6975962834722091</c:v>
                </c:pt>
                <c:pt idx="13704">
                  <c:v>2.6994702648433941</c:v>
                </c:pt>
                <c:pt idx="13705">
                  <c:v>2.7013455480425064</c:v>
                </c:pt>
                <c:pt idx="13706">
                  <c:v>2.703222133954239</c:v>
                </c:pt>
                <c:pt idx="13707">
                  <c:v>2.7051000235229052</c:v>
                </c:pt>
                <c:pt idx="13708">
                  <c:v>2.7069792176344674</c:v>
                </c:pt>
                <c:pt idx="13709">
                  <c:v>2.7088597171951734</c:v>
                </c:pt>
                <c:pt idx="13710">
                  <c:v>2.7107415230921763</c:v>
                </c:pt>
                <c:pt idx="13711">
                  <c:v>2.7126246362724156</c:v>
                </c:pt>
                <c:pt idx="13712">
                  <c:v>2.7145090576243196</c:v>
                </c:pt>
                <c:pt idx="13713">
                  <c:v>2.7163947880368911</c:v>
                </c:pt>
                <c:pt idx="13714">
                  <c:v>2.7182818284590451</c:v>
                </c:pt>
                <c:pt idx="13715">
                  <c:v>2.720170179781062</c:v>
                </c:pt>
                <c:pt idx="13716">
                  <c:v>2.7220598428937994</c:v>
                </c:pt>
                <c:pt idx="13717">
                  <c:v>2.72395081874815</c:v>
                </c:pt>
                <c:pt idx="13718">
                  <c:v>2.7258431082362522</c:v>
                </c:pt>
                <c:pt idx="13719">
                  <c:v>2.7277367122508207</c:v>
                </c:pt>
                <c:pt idx="13720">
                  <c:v>2.7296316317447324</c:v>
                </c:pt>
                <c:pt idx="13721">
                  <c:v>2.7315278676119843</c:v>
                </c:pt>
                <c:pt idx="13722">
                  <c:v>2.733425420767043</c:v>
                </c:pt>
                <c:pt idx="13723">
                  <c:v>2.7353242921051066</c:v>
                </c:pt>
                <c:pt idx="13724">
                  <c:v>2.7372244825817025</c:v>
                </c:pt>
                <c:pt idx="13725">
                  <c:v>2.7391259930933147</c:v>
                </c:pt>
                <c:pt idx="13726">
                  <c:v>2.7410288245370094</c:v>
                </c:pt>
                <c:pt idx="13727">
                  <c:v>2.7429329778703062</c:v>
                </c:pt>
                <c:pt idx="13728">
                  <c:v>2.7448384539915596</c:v>
                </c:pt>
                <c:pt idx="13729">
                  <c:v>2.746745253799705</c:v>
                </c:pt>
                <c:pt idx="13730">
                  <c:v>2.7486533782542604</c:v>
                </c:pt>
                <c:pt idx="13731">
                  <c:v>2.7505628282554531</c:v>
                </c:pt>
                <c:pt idx="13732">
                  <c:v>2.7524736047040936</c:v>
                </c:pt>
                <c:pt idx="13733">
                  <c:v>2.7543857085617005</c:v>
                </c:pt>
                <c:pt idx="13734">
                  <c:v>2.7562991407303787</c:v>
                </c:pt>
                <c:pt idx="13735">
                  <c:v>2.7582139021128178</c:v>
                </c:pt>
                <c:pt idx="13736">
                  <c:v>2.7601299936725412</c:v>
                </c:pt>
                <c:pt idx="13737">
                  <c:v>2.7620474163135351</c:v>
                </c:pt>
                <c:pt idx="13738">
                  <c:v>2.7639661709604826</c:v>
                </c:pt>
                <c:pt idx="13739">
                  <c:v>2.7658862585185844</c:v>
                </c:pt>
                <c:pt idx="13740">
                  <c:v>2.7678076799540441</c:v>
                </c:pt>
                <c:pt idx="13741">
                  <c:v>2.7697304361733623</c:v>
                </c:pt>
                <c:pt idx="13742">
                  <c:v>2.7716545280836278</c:v>
                </c:pt>
                <c:pt idx="13743">
                  <c:v>2.7735799566530588</c:v>
                </c:pt>
                <c:pt idx="13744">
                  <c:v>2.775506722790047</c:v>
                </c:pt>
                <c:pt idx="13745">
                  <c:v>2.7774348274035727</c:v>
                </c:pt>
                <c:pt idx="13746">
                  <c:v>2.7793642714638729</c:v>
                </c:pt>
                <c:pt idx="13747">
                  <c:v>2.7812950558812344</c:v>
                </c:pt>
                <c:pt idx="13748">
                  <c:v>2.7832271815665326</c:v>
                </c:pt>
                <c:pt idx="13749">
                  <c:v>2.7851606494920285</c:v>
                </c:pt>
                <c:pt idx="13750">
                  <c:v>2.7870954605699065</c:v>
                </c:pt>
                <c:pt idx="13751">
                  <c:v>2.7890316157129424</c:v>
                </c:pt>
                <c:pt idx="13752">
                  <c:v>2.7909691158954248</c:v>
                </c:pt>
                <c:pt idx="13753">
                  <c:v>2.7929079620314403</c:v>
                </c:pt>
                <c:pt idx="13754">
                  <c:v>2.7948481550560036</c:v>
                </c:pt>
                <c:pt idx="13755">
                  <c:v>2.7967896958844296</c:v>
                </c:pt>
                <c:pt idx="13756">
                  <c:v>2.7987325854937164</c:v>
                </c:pt>
                <c:pt idx="13757">
                  <c:v>2.8006768248004934</c:v>
                </c:pt>
                <c:pt idx="13758">
                  <c:v>2.8026224147219847</c:v>
                </c:pt>
                <c:pt idx="13759">
                  <c:v>2.8045693562372267</c:v>
                </c:pt>
                <c:pt idx="13760">
                  <c:v>2.8065176502647597</c:v>
                </c:pt>
                <c:pt idx="13761">
                  <c:v>2.8084672977237206</c:v>
                </c:pt>
                <c:pt idx="13762">
                  <c:v>2.8104182995951872</c:v>
                </c:pt>
                <c:pt idx="13763">
                  <c:v>2.8123706567996161</c:v>
                </c:pt>
                <c:pt idx="13764">
                  <c:v>2.8143243702580611</c:v>
                </c:pt>
                <c:pt idx="13765">
                  <c:v>2.8162794409536458</c:v>
                </c:pt>
                <c:pt idx="13766">
                  <c:v>2.8182358698087469</c:v>
                </c:pt>
                <c:pt idx="13767">
                  <c:v>2.8201936577668576</c:v>
                </c:pt>
                <c:pt idx="13768">
                  <c:v>2.8221528057515934</c:v>
                </c:pt>
                <c:pt idx="13769">
                  <c:v>2.8241133147488138</c:v>
                </c:pt>
                <c:pt idx="13770">
                  <c:v>2.8260751856834601</c:v>
                </c:pt>
                <c:pt idx="13771">
                  <c:v>2.8280384194810742</c:v>
                </c:pt>
                <c:pt idx="13772">
                  <c:v>2.8300030171295707</c:v>
                </c:pt>
                <c:pt idx="13773">
                  <c:v>2.8319689795558203</c:v>
                </c:pt>
                <c:pt idx="13774">
                  <c:v>2.8339363076872957</c:v>
                </c:pt>
                <c:pt idx="13775">
                  <c:v>2.8359050025139707</c:v>
                </c:pt>
                <c:pt idx="13776">
                  <c:v>2.83787506496465</c:v>
                </c:pt>
                <c:pt idx="13777">
                  <c:v>2.8398464959687395</c:v>
                </c:pt>
                <c:pt idx="13778">
                  <c:v>2.8418192965182794</c:v>
                </c:pt>
                <c:pt idx="13779">
                  <c:v>2.8437934675440095</c:v>
                </c:pt>
                <c:pt idx="13780">
                  <c:v>2.8457690099772748</c:v>
                </c:pt>
                <c:pt idx="13781">
                  <c:v>2.8477459248121844</c:v>
                </c:pt>
                <c:pt idx="13782">
                  <c:v>2.8497242129814193</c:v>
                </c:pt>
                <c:pt idx="13783">
                  <c:v>2.8517038754390156</c:v>
                </c:pt>
                <c:pt idx="13784">
                  <c:v>2.8536849131189084</c:v>
                </c:pt>
                <c:pt idx="13785">
                  <c:v>2.8556673270179713</c:v>
                </c:pt>
                <c:pt idx="13786">
                  <c:v>2.8576511180714808</c:v>
                </c:pt>
                <c:pt idx="13787">
                  <c:v>2.8596362872153196</c:v>
                </c:pt>
                <c:pt idx="13788">
                  <c:v>2.8616228354484403</c:v>
                </c:pt>
                <c:pt idx="13789">
                  <c:v>2.8636107637080706</c:v>
                </c:pt>
                <c:pt idx="13790">
                  <c:v>2.8656000729320441</c:v>
                </c:pt>
                <c:pt idx="13791">
                  <c:v>2.8675907641213971</c:v>
                </c:pt>
                <c:pt idx="13792">
                  <c:v>2.8695828382153117</c:v>
                </c:pt>
                <c:pt idx="13793">
                  <c:v>2.8715762961535778</c:v>
                </c:pt>
                <c:pt idx="13794">
                  <c:v>2.8735711389393193</c:v>
                </c:pt>
                <c:pt idx="13795">
                  <c:v>2.8755673675136761</c:v>
                </c:pt>
                <c:pt idx="13796">
                  <c:v>2.8775649828183991</c:v>
                </c:pt>
                <c:pt idx="13797">
                  <c:v>2.8795639858587037</c:v>
                </c:pt>
                <c:pt idx="13798">
                  <c:v>2.8815643775776927</c:v>
                </c:pt>
                <c:pt idx="13799">
                  <c:v>2.8835661589400616</c:v>
                </c:pt>
                <c:pt idx="13800">
                  <c:v>2.8855693308901804</c:v>
                </c:pt>
                <c:pt idx="13801">
                  <c:v>2.8875738944360605</c:v>
                </c:pt>
                <c:pt idx="13802">
                  <c:v>2.8895798505234285</c:v>
                </c:pt>
                <c:pt idx="13803">
                  <c:v>2.8915872000986238</c:v>
                </c:pt>
                <c:pt idx="13804">
                  <c:v>2.8935959441717611</c:v>
                </c:pt>
                <c:pt idx="13805">
                  <c:v>2.895606083690538</c:v>
                </c:pt>
                <c:pt idx="13806">
                  <c:v>2.8976176196032681</c:v>
                </c:pt>
                <c:pt idx="13807">
                  <c:v>2.8996305529221722</c:v>
                </c:pt>
                <c:pt idx="13808">
                  <c:v>2.9016448845969256</c:v>
                </c:pt>
                <c:pt idx="13809">
                  <c:v>2.9036606155778184</c:v>
                </c:pt>
                <c:pt idx="13810">
                  <c:v>2.9056777468791823</c:v>
                </c:pt>
                <c:pt idx="13811">
                  <c:v>2.9076962794526739</c:v>
                </c:pt>
                <c:pt idx="13812">
                  <c:v>2.9097162142717359</c:v>
                </c:pt>
                <c:pt idx="13813">
                  <c:v>2.9117375522893023</c:v>
                </c:pt>
                <c:pt idx="13814">
                  <c:v>2.9137602945225272</c:v>
                </c:pt>
                <c:pt idx="13815">
                  <c:v>2.9157844419257124</c:v>
                </c:pt>
                <c:pt idx="13816">
                  <c:v>2.9178099954537804</c:v>
                </c:pt>
                <c:pt idx="13817">
                  <c:v>2.9198369561260047</c:v>
                </c:pt>
                <c:pt idx="13818">
                  <c:v>2.921865324898679</c:v>
                </c:pt>
                <c:pt idx="13819">
                  <c:v>2.9238951027287157</c:v>
                </c:pt>
                <c:pt idx="13820">
                  <c:v>2.9259262906375154</c:v>
                </c:pt>
                <c:pt idx="13821">
                  <c:v>2.9279588895833655</c:v>
                </c:pt>
                <c:pt idx="13822">
                  <c:v>2.9299929005251744</c:v>
                </c:pt>
                <c:pt idx="13823">
                  <c:v>2.9320283244864722</c:v>
                </c:pt>
                <c:pt idx="13824">
                  <c:v>2.9340651624275451</c:v>
                </c:pt>
                <c:pt idx="13825">
                  <c:v>2.9361034153093017</c:v>
                </c:pt>
                <c:pt idx="13826">
                  <c:v>2.9381430841574065</c:v>
                </c:pt>
                <c:pt idx="13827">
                  <c:v>2.940184169934148</c:v>
                </c:pt>
                <c:pt idx="13828">
                  <c:v>2.9422266736238467</c:v>
                </c:pt>
                <c:pt idx="13829">
                  <c:v>2.944270596190083</c:v>
                </c:pt>
                <c:pt idx="13830">
                  <c:v>2.946315938661376</c:v>
                </c:pt>
                <c:pt idx="13831">
                  <c:v>2.9483627020026901</c:v>
                </c:pt>
                <c:pt idx="13832">
                  <c:v>2.9504108871796162</c:v>
                </c:pt>
                <c:pt idx="13833">
                  <c:v>2.9524604952228177</c:v>
                </c:pt>
                <c:pt idx="13834">
                  <c:v>2.9545115270992723</c:v>
                </c:pt>
                <c:pt idx="13835">
                  <c:v>2.9565639837765842</c:v>
                </c:pt>
                <c:pt idx="13836">
                  <c:v>2.958617866287566</c:v>
                </c:pt>
                <c:pt idx="13837">
                  <c:v>2.9606731756012121</c:v>
                </c:pt>
                <c:pt idx="13838">
                  <c:v>2.9627299126871449</c:v>
                </c:pt>
                <c:pt idx="13839">
                  <c:v>2.9647880785803307</c:v>
                </c:pt>
                <c:pt idx="13840">
                  <c:v>2.9668476742517851</c:v>
                </c:pt>
                <c:pt idx="13841">
                  <c:v>2.9689087006731518</c:v>
                </c:pt>
                <c:pt idx="13842">
                  <c:v>2.9709711588815568</c:v>
                </c:pt>
                <c:pt idx="13843">
                  <c:v>2.97303504985004</c:v>
                </c:pt>
                <c:pt idx="13844">
                  <c:v>2.9751003745739184</c:v>
                </c:pt>
                <c:pt idx="13845">
                  <c:v>2.9771671340275403</c:v>
                </c:pt>
                <c:pt idx="13846">
                  <c:v>2.9792353292509151</c:v>
                </c:pt>
                <c:pt idx="13847">
                  <c:v>2.9813049612197897</c:v>
                </c:pt>
                <c:pt idx="13848">
                  <c:v>2.9833760309105442</c:v>
                </c:pt>
                <c:pt idx="13849">
                  <c:v>2.9854485393653558</c:v>
                </c:pt>
                <c:pt idx="13850">
                  <c:v>2.9875224875620074</c:v>
                </c:pt>
                <c:pt idx="13851">
                  <c:v>2.9895978764789146</c:v>
                </c:pt>
                <c:pt idx="13852">
                  <c:v>2.9916747071604295</c:v>
                </c:pt>
                <c:pt idx="13853">
                  <c:v>2.9937529805863723</c:v>
                </c:pt>
                <c:pt idx="13854">
                  <c:v>2.9958326977372001</c:v>
                </c:pt>
                <c:pt idx="13855">
                  <c:v>2.9979138596594428</c:v>
                </c:pt>
                <c:pt idx="13856">
                  <c:v>2.9999964673349648</c:v>
                </c:pt>
                <c:pt idx="13857">
                  <c:v>3.0020805217681099</c:v>
                </c:pt>
                <c:pt idx="13858">
                  <c:v>3.0041660239420613</c:v>
                </c:pt>
                <c:pt idx="13859">
                  <c:v>3.006252974906261</c:v>
                </c:pt>
                <c:pt idx="13860">
                  <c:v>3.0083413756453039</c:v>
                </c:pt>
                <c:pt idx="13861">
                  <c:v>3.0104312271444247</c:v>
                </c:pt>
                <c:pt idx="13862">
                  <c:v>3.0125225304552519</c:v>
                </c:pt>
                <c:pt idx="13863">
                  <c:v>3.0146152865644358</c:v>
                </c:pt>
                <c:pt idx="13864">
                  <c:v>3.016709496459264</c:v>
                </c:pt>
                <c:pt idx="13865">
                  <c:v>3.0188051611935598</c:v>
                </c:pt>
                <c:pt idx="13866">
                  <c:v>3.0209022817560305</c:v>
                </c:pt>
                <c:pt idx="13867">
                  <c:v>3.0230008591360225</c:v>
                </c:pt>
                <c:pt idx="13868">
                  <c:v>3.0251008943895576</c:v>
                </c:pt>
                <c:pt idx="13869">
                  <c:v>3.0272023885074035</c:v>
                </c:pt>
                <c:pt idx="13870">
                  <c:v>3.0293053424809719</c:v>
                </c:pt>
                <c:pt idx="13871">
                  <c:v>3.0314097573684853</c:v>
                </c:pt>
                <c:pt idx="13872">
                  <c:v>3.0335156341627787</c:v>
                </c:pt>
                <c:pt idx="13873">
                  <c:v>3.0356229738794176</c:v>
                </c:pt>
                <c:pt idx="13874">
                  <c:v>3.0377317775125707</c:v>
                </c:pt>
                <c:pt idx="13875">
                  <c:v>3.0398420461234053</c:v>
                </c:pt>
                <c:pt idx="13876">
                  <c:v>3.0419537807075168</c:v>
                </c:pt>
                <c:pt idx="13877">
                  <c:v>3.0440669822611479</c:v>
                </c:pt>
                <c:pt idx="13878">
                  <c:v>3.0461816518476783</c:v>
                </c:pt>
                <c:pt idx="13879">
                  <c:v>3.0482977904647806</c:v>
                </c:pt>
                <c:pt idx="13880">
                  <c:v>3.0504153991107748</c:v>
                </c:pt>
                <c:pt idx="13881">
                  <c:v>3.0525344788512578</c:v>
                </c:pt>
                <c:pt idx="13882">
                  <c:v>3.0546550306859839</c:v>
                </c:pt>
                <c:pt idx="13883">
                  <c:v>3.056777055615354</c:v>
                </c:pt>
                <c:pt idx="13884">
                  <c:v>3.0589005547071877</c:v>
                </c:pt>
                <c:pt idx="13885">
                  <c:v>3.0610255289633241</c:v>
                </c:pt>
                <c:pt idx="13886">
                  <c:v>3.0631519793862512</c:v>
                </c:pt>
                <c:pt idx="13887">
                  <c:v>3.0652799070460155</c:v>
                </c:pt>
                <c:pt idx="13888">
                  <c:v>3.0674093129465447</c:v>
                </c:pt>
                <c:pt idx="13889">
                  <c:v>3.0695401981147512</c:v>
                </c:pt>
                <c:pt idx="13890">
                  <c:v>3.0716725635559121</c:v>
                </c:pt>
                <c:pt idx="13891">
                  <c:v>3.0738064103430505</c:v>
                </c:pt>
                <c:pt idx="13892">
                  <c:v>3.0759417394828863</c:v>
                </c:pt>
                <c:pt idx="13893">
                  <c:v>3.0780785519827929</c:v>
                </c:pt>
                <c:pt idx="13894">
                  <c:v>3.080216848918031</c:v>
                </c:pt>
                <c:pt idx="13895">
                  <c:v>3.0823566312974213</c:v>
                </c:pt>
                <c:pt idx="13896">
                  <c:v>3.0844979001304367</c:v>
                </c:pt>
                <c:pt idx="13897">
                  <c:v>3.0866406564945814</c:v>
                </c:pt>
                <c:pt idx="13898">
                  <c:v>3.0887849014007789</c:v>
                </c:pt>
                <c:pt idx="13899">
                  <c:v>3.0909306358606083</c:v>
                </c:pt>
                <c:pt idx="13900">
                  <c:v>3.0930778609538203</c:v>
                </c:pt>
                <c:pt idx="13901">
                  <c:v>3.0952265776934471</c:v>
                </c:pt>
                <c:pt idx="13902">
                  <c:v>3.0973767871157136</c:v>
                </c:pt>
                <c:pt idx="13903">
                  <c:v>3.0995284902350133</c:v>
                </c:pt>
                <c:pt idx="13904">
                  <c:v>3.1016816881341001</c:v>
                </c:pt>
                <c:pt idx="13905">
                  <c:v>3.1038363818288239</c:v>
                </c:pt>
                <c:pt idx="13906">
                  <c:v>3.1059925723356936</c:v>
                </c:pt>
                <c:pt idx="13907">
                  <c:v>3.1081502607397211</c:v>
                </c:pt>
                <c:pt idx="13908">
                  <c:v>3.1103094480588749</c:v>
                </c:pt>
                <c:pt idx="13909">
                  <c:v>3.1124701353117832</c:v>
                </c:pt>
                <c:pt idx="13910">
                  <c:v>3.1146323235857216</c:v>
                </c:pt>
                <c:pt idx="13911">
                  <c:v>3.1167960139007809</c:v>
                </c:pt>
                <c:pt idx="13912">
                  <c:v>3.1189612072777146</c:v>
                </c:pt>
                <c:pt idx="13913">
                  <c:v>3.1211279048060652</c:v>
                </c:pt>
                <c:pt idx="13914">
                  <c:v>3.1232961075080512</c:v>
                </c:pt>
                <c:pt idx="13915">
                  <c:v>3.1254658164065541</c:v>
                </c:pt>
                <c:pt idx="13916">
                  <c:v>3.1276370325933889</c:v>
                </c:pt>
                <c:pt idx="13917">
                  <c:v>3.1298097570929064</c:v>
                </c:pt>
                <c:pt idx="13918">
                  <c:v>3.1319839909529099</c:v>
                </c:pt>
                <c:pt idx="13919">
                  <c:v>3.1341597351991259</c:v>
                </c:pt>
                <c:pt idx="13920">
                  <c:v>3.1363369909264063</c:v>
                </c:pt>
                <c:pt idx="13921">
                  <c:v>3.1385157591619515</c:v>
                </c:pt>
                <c:pt idx="13922">
                  <c:v>3.1406960409336273</c:v>
                </c:pt>
                <c:pt idx="13923">
                  <c:v>3.1428778373385691</c:v>
                </c:pt>
                <c:pt idx="13924">
                  <c:v>3.1450611494061187</c:v>
                </c:pt>
                <c:pt idx="13925">
                  <c:v>3.147245978166286</c:v>
                </c:pt>
                <c:pt idx="13926">
                  <c:v>3.1494323247184943</c:v>
                </c:pt>
                <c:pt idx="13927">
                  <c:v>3.1516201900942327</c:v>
                </c:pt>
                <c:pt idx="13928">
                  <c:v>3.153809575325659</c:v>
                </c:pt>
                <c:pt idx="13929">
                  <c:v>3.1560004815144893</c:v>
                </c:pt>
                <c:pt idx="13930">
                  <c:v>3.1581929096943635</c:v>
                </c:pt>
                <c:pt idx="13931">
                  <c:v>3.160386860899592</c:v>
                </c:pt>
                <c:pt idx="13932">
                  <c:v>3.1625823362341885</c:v>
                </c:pt>
                <c:pt idx="13933">
                  <c:v>3.1647793367339494</c:v>
                </c:pt>
                <c:pt idx="13934">
                  <c:v>3.1669778634583841</c:v>
                </c:pt>
                <c:pt idx="13935">
                  <c:v>3.169177917444681</c:v>
                </c:pt>
                <c:pt idx="13936">
                  <c:v>3.1713794997999236</c:v>
                </c:pt>
                <c:pt idx="13937">
                  <c:v>3.1735826115627903</c:v>
                </c:pt>
                <c:pt idx="13938">
                  <c:v>3.1757872537726306</c:v>
                </c:pt>
                <c:pt idx="13939">
                  <c:v>3.1779934275388384</c:v>
                </c:pt>
                <c:pt idx="13940">
                  <c:v>3.1802011339022567</c:v>
                </c:pt>
                <c:pt idx="13941">
                  <c:v>3.1824103739044038</c:v>
                </c:pt>
                <c:pt idx="13942">
                  <c:v>3.1846211486569866</c:v>
                </c:pt>
                <c:pt idx="13943">
                  <c:v>3.1868334592030196</c:v>
                </c:pt>
                <c:pt idx="13944">
                  <c:v>3.189047306586192</c:v>
                </c:pt>
                <c:pt idx="13945">
                  <c:v>3.1912626919205302</c:v>
                </c:pt>
                <c:pt idx="13946">
                  <c:v>3.1934796162512229</c:v>
                </c:pt>
                <c:pt idx="13947">
                  <c:v>3.1956980806473889</c:v>
                </c:pt>
                <c:pt idx="13948">
                  <c:v>3.1979180861556218</c:v>
                </c:pt>
                <c:pt idx="13949">
                  <c:v>3.2001396338930457</c:v>
                </c:pt>
                <c:pt idx="13950">
                  <c:v>3.2023627249077569</c:v>
                </c:pt>
                <c:pt idx="13951">
                  <c:v>3.2045873602485315</c:v>
                </c:pt>
                <c:pt idx="13952">
                  <c:v>3.206813541034824</c:v>
                </c:pt>
                <c:pt idx="13953">
                  <c:v>3.2090412683169167</c:v>
                </c:pt>
                <c:pt idx="13954">
                  <c:v>3.2112705431457722</c:v>
                </c:pt>
                <c:pt idx="13955">
                  <c:v>3.2135013666431802</c:v>
                </c:pt>
                <c:pt idx="13956">
                  <c:v>3.2157337398616126</c:v>
                </c:pt>
                <c:pt idx="13957">
                  <c:v>3.2179676638542247</c:v>
                </c:pt>
                <c:pt idx="13958">
                  <c:v>3.2202031397451445</c:v>
                </c:pt>
                <c:pt idx="13959">
                  <c:v>3.2224401685890403</c:v>
                </c:pt>
                <c:pt idx="13960">
                  <c:v>3.2246787514412629</c:v>
                </c:pt>
                <c:pt idx="13961">
                  <c:v>3.2269188894282852</c:v>
                </c:pt>
                <c:pt idx="13962">
                  <c:v>3.2291605836069741</c:v>
                </c:pt>
                <c:pt idx="13963">
                  <c:v>3.2314038350583938</c:v>
                </c:pt>
                <c:pt idx="13964">
                  <c:v>3.2336486448408315</c:v>
                </c:pt>
                <c:pt idx="13965">
                  <c:v>3.2358950140838929</c:v>
                </c:pt>
                <c:pt idx="13966">
                  <c:v>3.238142943847385</c:v>
                </c:pt>
                <c:pt idx="13967">
                  <c:v>3.2403924351918021</c:v>
                </c:pt>
                <c:pt idx="13968">
                  <c:v>3.2426434892491054</c:v>
                </c:pt>
                <c:pt idx="13969">
                  <c:v>3.2448961070813129</c:v>
                </c:pt>
                <c:pt idx="13970">
                  <c:v>3.2471502897511302</c:v>
                </c:pt>
                <c:pt idx="13971">
                  <c:v>3.24940603839288</c:v>
                </c:pt>
                <c:pt idx="13972">
                  <c:v>3.2516633540707933</c:v>
                </c:pt>
                <c:pt idx="13973">
                  <c:v>3.2539222378497934</c:v>
                </c:pt>
                <c:pt idx="13974">
                  <c:v>3.2561826908665679</c:v>
                </c:pt>
                <c:pt idx="13975">
                  <c:v>3.2584447141875685</c:v>
                </c:pt>
                <c:pt idx="13976">
                  <c:v>3.2607083088799378</c:v>
                </c:pt>
                <c:pt idx="13977">
                  <c:v>3.2629734760827347</c:v>
                </c:pt>
                <c:pt idx="13978">
                  <c:v>3.2652402168646351</c:v>
                </c:pt>
                <c:pt idx="13979">
                  <c:v>3.2675085323187814</c:v>
                </c:pt>
                <c:pt idx="13980">
                  <c:v>3.2697784235152847</c:v>
                </c:pt>
                <c:pt idx="13981">
                  <c:v>3.2720498915963732</c:v>
                </c:pt>
                <c:pt idx="13982">
                  <c:v>3.2743229376336944</c:v>
                </c:pt>
                <c:pt idx="13983">
                  <c:v>3.2765975626995916</c:v>
                </c:pt>
                <c:pt idx="13984">
                  <c:v>3.2788737679386735</c:v>
                </c:pt>
                <c:pt idx="13985">
                  <c:v>3.2811515544248242</c:v>
                </c:pt>
                <c:pt idx="13986">
                  <c:v>3.2834309232326229</c:v>
                </c:pt>
                <c:pt idx="13987">
                  <c:v>3.2857118755090657</c:v>
                </c:pt>
                <c:pt idx="13988">
                  <c:v>3.287994412330276</c:v>
                </c:pt>
                <c:pt idx="13989">
                  <c:v>3.2902785347730736</c:v>
                </c:pt>
                <c:pt idx="13990">
                  <c:v>3.2925642439868468</c:v>
                </c:pt>
                <c:pt idx="13991">
                  <c:v>3.2948515410499635</c:v>
                </c:pt>
                <c:pt idx="13992">
                  <c:v>3.2971404270654796</c:v>
                </c:pt>
                <c:pt idx="13993">
                  <c:v>3.2994309031132101</c:v>
                </c:pt>
                <c:pt idx="13994">
                  <c:v>3.3017229703457418</c:v>
                </c:pt>
                <c:pt idx="13995">
                  <c:v>3.3040166298444404</c:v>
                </c:pt>
                <c:pt idx="13996">
                  <c:v>3.3063118826913747</c:v>
                </c:pt>
                <c:pt idx="13997">
                  <c:v>3.308608730041533</c:v>
                </c:pt>
                <c:pt idx="13998">
                  <c:v>3.310907172978538</c:v>
                </c:pt>
                <c:pt idx="13999">
                  <c:v>3.3132072125867134</c:v>
                </c:pt>
                <c:pt idx="14000">
                  <c:v>3.3155088500234577</c:v>
                </c:pt>
                <c:pt idx="14001">
                  <c:v>3.3178120863746532</c:v>
                </c:pt>
                <c:pt idx="14002">
                  <c:v>3.3201169227268847</c:v>
                </c:pt>
                <c:pt idx="14003">
                  <c:v>3.3224233602399647</c:v>
                </c:pt>
                <c:pt idx="14004">
                  <c:v>3.3247314000020394</c:v>
                </c:pt>
                <c:pt idx="14005">
                  <c:v>3.3270410431019606</c:v>
                </c:pt>
                <c:pt idx="14006">
                  <c:v>3.329352290701959</c:v>
                </c:pt>
                <c:pt idx="14007">
                  <c:v>3.3316651438924505</c:v>
                </c:pt>
                <c:pt idx="14008">
                  <c:v>3.3339796037888156</c:v>
                </c:pt>
                <c:pt idx="14009">
                  <c:v>3.3362956714829353</c:v>
                </c:pt>
                <c:pt idx="14010">
                  <c:v>3.3386133481402727</c:v>
                </c:pt>
                <c:pt idx="14011">
                  <c:v>3.3409326348542763</c:v>
                </c:pt>
                <c:pt idx="14012">
                  <c:v>3.3432535327191051</c:v>
                </c:pt>
                <c:pt idx="14013">
                  <c:v>3.345576042902652</c:v>
                </c:pt>
                <c:pt idx="14014">
                  <c:v>3.3479001665006471</c:v>
                </c:pt>
                <c:pt idx="14015">
                  <c:v>3.35022590460953</c:v>
                </c:pt>
                <c:pt idx="14016">
                  <c:v>3.35255325839963</c:v>
                </c:pt>
                <c:pt idx="14017">
                  <c:v>3.3548822289689615</c:v>
                </c:pt>
                <c:pt idx="14018">
                  <c:v>3.3572128174162517</c:v>
                </c:pt>
                <c:pt idx="14019">
                  <c:v>3.35954502491427</c:v>
                </c:pt>
                <c:pt idx="14020">
                  <c:v>3.3618788525633216</c:v>
                </c:pt>
                <c:pt idx="14021">
                  <c:v>3.3642143014644237</c:v>
                </c:pt>
                <c:pt idx="14022">
                  <c:v>3.3665513727927925</c:v>
                </c:pt>
                <c:pt idx="14023">
                  <c:v>3.3688900676510274</c:v>
                </c:pt>
                <c:pt idx="14024">
                  <c:v>3.3712303871669711</c:v>
                </c:pt>
                <c:pt idx="14025">
                  <c:v>3.373572332444704</c:v>
                </c:pt>
                <c:pt idx="14026">
                  <c:v>3.3759159046627114</c:v>
                </c:pt>
                <c:pt idx="14027">
                  <c:v>3.3782611049266595</c:v>
                </c:pt>
                <c:pt idx="14028">
                  <c:v>3.3806079343429309</c:v>
                </c:pt>
                <c:pt idx="14029">
                  <c:v>3.382956394092469</c:v>
                </c:pt>
                <c:pt idx="14030">
                  <c:v>3.3853064852832455</c:v>
                </c:pt>
                <c:pt idx="14031">
                  <c:v>3.3876582090239511</c:v>
                </c:pt>
                <c:pt idx="14032">
                  <c:v>3.3900115664979911</c:v>
                </c:pt>
                <c:pt idx="14033">
                  <c:v>3.3923665588156484</c:v>
                </c:pt>
                <c:pt idx="14034">
                  <c:v>3.3947231870879255</c:v>
                </c:pt>
                <c:pt idx="14035">
                  <c:v>3.3970814525006965</c:v>
                </c:pt>
                <c:pt idx="14036">
                  <c:v>3.3994413561665588</c:v>
                </c:pt>
                <c:pt idx="14037">
                  <c:v>3.4018028992235845</c:v>
                </c:pt>
                <c:pt idx="14038">
                  <c:v>3.4041660827858653</c:v>
                </c:pt>
                <c:pt idx="14039">
                  <c:v>3.4065309080425745</c:v>
                </c:pt>
                <c:pt idx="14040">
                  <c:v>3.4088973761094046</c:v>
                </c:pt>
                <c:pt idx="14041">
                  <c:v>3.4112654881027722</c:v>
                </c:pt>
                <c:pt idx="14042">
                  <c:v>3.4136352452143299</c:v>
                </c:pt>
                <c:pt idx="14043">
                  <c:v>3.4160066485620977</c:v>
                </c:pt>
                <c:pt idx="14044">
                  <c:v>3.4183796992648197</c:v>
                </c:pt>
                <c:pt idx="14045">
                  <c:v>3.420754398516634</c:v>
                </c:pt>
                <c:pt idx="14046">
                  <c:v>3.4231307474378916</c:v>
                </c:pt>
                <c:pt idx="14047">
                  <c:v>3.4255087471496708</c:v>
                </c:pt>
                <c:pt idx="14048">
                  <c:v>3.4278883988485997</c:v>
                </c:pt>
                <c:pt idx="14049">
                  <c:v>3.4302697036573662</c:v>
                </c:pt>
                <c:pt idx="14050">
                  <c:v>3.4326526626993856</c:v>
                </c:pt>
                <c:pt idx="14051">
                  <c:v>3.4350372771737825</c:v>
                </c:pt>
                <c:pt idx="14052">
                  <c:v>3.4374235482055853</c:v>
                </c:pt>
                <c:pt idx="14053">
                  <c:v>3.439811476945581</c:v>
                </c:pt>
                <c:pt idx="14054">
                  <c:v>3.4422010645203103</c:v>
                </c:pt>
                <c:pt idx="14055">
                  <c:v>3.4445923121322326</c:v>
                </c:pt>
                <c:pt idx="14056">
                  <c:v>3.4469852209095064</c:v>
                </c:pt>
                <c:pt idx="14057">
                  <c:v>3.4493797919810221</c:v>
                </c:pt>
                <c:pt idx="14058">
                  <c:v>3.4517760265517463</c:v>
                </c:pt>
                <c:pt idx="14059">
                  <c:v>3.4541739257521908</c:v>
                </c:pt>
                <c:pt idx="14060">
                  <c:v>3.4565734907136001</c:v>
                </c:pt>
                <c:pt idx="14061">
                  <c:v>3.458974722643454</c:v>
                </c:pt>
                <c:pt idx="14062">
                  <c:v>3.4613776226746213</c:v>
                </c:pt>
                <c:pt idx="14063">
                  <c:v>3.4637821919407061</c:v>
                </c:pt>
                <c:pt idx="14064">
                  <c:v>3.4661884316517066</c:v>
                </c:pt>
                <c:pt idx="14065">
                  <c:v>3.4685963429428548</c:v>
                </c:pt>
                <c:pt idx="14066">
                  <c:v>3.4710059269501179</c:v>
                </c:pt>
                <c:pt idx="14067">
                  <c:v>3.4734171848860176</c:v>
                </c:pt>
                <c:pt idx="14068">
                  <c:v>3.4758301178881537</c:v>
                </c:pt>
                <c:pt idx="14069">
                  <c:v>3.47824472712017</c:v>
                </c:pt>
                <c:pt idx="14070">
                  <c:v>3.4806610137211944</c:v>
                </c:pt>
                <c:pt idx="14071">
                  <c:v>3.4830789789071219</c:v>
                </c:pt>
                <c:pt idx="14072">
                  <c:v>3.4854986238187156</c:v>
                </c:pt>
                <c:pt idx="14073">
                  <c:v>3.4879199495974786</c:v>
                </c:pt>
                <c:pt idx="14074">
                  <c:v>3.4903429574618414</c:v>
                </c:pt>
                <c:pt idx="14075">
                  <c:v>3.4927676485549468</c:v>
                </c:pt>
                <c:pt idx="14076">
                  <c:v>3.4951940240206785</c:v>
                </c:pt>
                <c:pt idx="14077">
                  <c:v>3.4976220850800082</c:v>
                </c:pt>
                <c:pt idx="14078">
                  <c:v>3.5000518328784622</c:v>
                </c:pt>
                <c:pt idx="14079">
                  <c:v>3.50248326856231</c:v>
                </c:pt>
                <c:pt idx="14080">
                  <c:v>3.5049163933550695</c:v>
                </c:pt>
                <c:pt idx="14081">
                  <c:v>3.5073512084046565</c:v>
                </c:pt>
                <c:pt idx="14082">
                  <c:v>3.5097877148852676</c:v>
                </c:pt>
                <c:pt idx="14083">
                  <c:v>3.5122259139463612</c:v>
                </c:pt>
                <c:pt idx="14084">
                  <c:v>3.514665806814858</c:v>
                </c:pt>
                <c:pt idx="14085">
                  <c:v>3.5171073946418674</c:v>
                </c:pt>
                <c:pt idx="14086">
                  <c:v>3.5195506785792441</c:v>
                </c:pt>
                <c:pt idx="14087">
                  <c:v>3.5219956598564677</c:v>
                </c:pt>
                <c:pt idx="14088">
                  <c:v>3.5244423396270483</c:v>
                </c:pt>
                <c:pt idx="14089">
                  <c:v>3.5268907190452428</c:v>
                </c:pt>
                <c:pt idx="14090">
                  <c:v>3.5293407993430952</c:v>
                </c:pt>
                <c:pt idx="14091">
                  <c:v>3.5317925816765205</c:v>
                </c:pt>
                <c:pt idx="14092">
                  <c:v>3.5342460672021838</c:v>
                </c:pt>
                <c:pt idx="14093">
                  <c:v>3.5367012571546974</c:v>
                </c:pt>
                <c:pt idx="14094">
                  <c:v>3.5391581526923881</c:v>
                </c:pt>
                <c:pt idx="14095">
                  <c:v>3.5416167549743323</c:v>
                </c:pt>
                <c:pt idx="14096">
                  <c:v>3.544077065237718</c:v>
                </c:pt>
                <c:pt idx="14097">
                  <c:v>3.5465390846432867</c:v>
                </c:pt>
                <c:pt idx="14098">
                  <c:v>3.5490028143783547</c:v>
                </c:pt>
                <c:pt idx="14099">
                  <c:v>3.5514682556052235</c:v>
                </c:pt>
                <c:pt idx="14100">
                  <c:v>3.5539354095645224</c:v>
                </c:pt>
                <c:pt idx="14101">
                  <c:v>3.5564042774202216</c:v>
                </c:pt>
                <c:pt idx="14102">
                  <c:v>3.5588748603370455</c:v>
                </c:pt>
                <c:pt idx="14103">
                  <c:v>3.561347159558212</c:v>
                </c:pt>
                <c:pt idx="14104">
                  <c:v>3.563821176250118</c:v>
                </c:pt>
                <c:pt idx="14105">
                  <c:v>3.5662969115799177</c:v>
                </c:pt>
                <c:pt idx="14106">
                  <c:v>3.5687743667934204</c:v>
                </c:pt>
                <c:pt idx="14107">
                  <c:v>3.571253543059457</c:v>
                </c:pt>
                <c:pt idx="14108">
                  <c:v>3.5737344415476153</c:v>
                </c:pt>
                <c:pt idx="14109">
                  <c:v>3.5762170635063026</c:v>
                </c:pt>
                <c:pt idx="14110">
                  <c:v>3.5787014101067869</c:v>
                </c:pt>
                <c:pt idx="14111">
                  <c:v>3.5811874825210959</c:v>
                </c:pt>
                <c:pt idx="14112">
                  <c:v>3.5836752820002404</c:v>
                </c:pt>
                <c:pt idx="14113">
                  <c:v>3.5861648097179311</c:v>
                </c:pt>
                <c:pt idx="14114">
                  <c:v>3.5886560668747509</c:v>
                </c:pt>
                <c:pt idx="14115">
                  <c:v>3.5911490546459861</c:v>
                </c:pt>
                <c:pt idx="14116">
                  <c:v>3.5936437742861291</c:v>
                </c:pt>
                <c:pt idx="14117">
                  <c:v>3.5961402269721545</c:v>
                </c:pt>
                <c:pt idx="14118">
                  <c:v>3.5986384138818011</c:v>
                </c:pt>
                <c:pt idx="14119">
                  <c:v>3.6011383362721756</c:v>
                </c:pt>
                <c:pt idx="14120">
                  <c:v>3.603639995322709</c:v>
                </c:pt>
                <c:pt idx="14121">
                  <c:v>3.6061433922135957</c:v>
                </c:pt>
                <c:pt idx="14122">
                  <c:v>3.6086485282045642</c:v>
                </c:pt>
                <c:pt idx="14123">
                  <c:v>3.6111554044775045</c:v>
                </c:pt>
                <c:pt idx="14124">
                  <c:v>3.6136640222150724</c:v>
                </c:pt>
                <c:pt idx="14125">
                  <c:v>3.6161743826796249</c:v>
                </c:pt>
                <c:pt idx="14126">
                  <c:v>3.6186864870555153</c:v>
                </c:pt>
                <c:pt idx="14127">
                  <c:v>3.6212003365542147</c:v>
                </c:pt>
                <c:pt idx="14128">
                  <c:v>3.6237159323616686</c:v>
                </c:pt>
                <c:pt idx="14129">
                  <c:v>3.6262332757437448</c:v>
                </c:pt>
                <c:pt idx="14130">
                  <c:v>3.6287523678880915</c:v>
                </c:pt>
                <c:pt idx="14131">
                  <c:v>3.631273209983128</c:v>
                </c:pt>
                <c:pt idx="14132">
                  <c:v>3.6337958032973625</c:v>
                </c:pt>
                <c:pt idx="14133">
                  <c:v>3.6363201490209205</c:v>
                </c:pt>
                <c:pt idx="14134">
                  <c:v>3.6388462483446991</c:v>
                </c:pt>
                <c:pt idx="14135">
                  <c:v>3.6413741025398516</c:v>
                </c:pt>
                <c:pt idx="14136">
                  <c:v>3.6439037127989864</c:v>
                </c:pt>
                <c:pt idx="14137">
                  <c:v>3.6464350803154835</c:v>
                </c:pt>
                <c:pt idx="14138">
                  <c:v>3.6489682063631479</c:v>
                </c:pt>
                <c:pt idx="14139">
                  <c:v>3.6515030921370739</c:v>
                </c:pt>
                <c:pt idx="14140">
                  <c:v>3.654039738833132</c:v>
                </c:pt>
                <c:pt idx="14141">
                  <c:v>3.6565781477277826</c:v>
                </c:pt>
                <c:pt idx="14142">
                  <c:v>3.6591183200186128</c:v>
                </c:pt>
                <c:pt idx="14143">
                  <c:v>3.6616602569306291</c:v>
                </c:pt>
                <c:pt idx="14144">
                  <c:v>3.6642039596630274</c:v>
                </c:pt>
                <c:pt idx="14145">
                  <c:v>3.6667494294958192</c:v>
                </c:pt>
                <c:pt idx="14146">
                  <c:v>3.6692966676299235</c:v>
                </c:pt>
                <c:pt idx="14147">
                  <c:v>3.6718456752670368</c:v>
                </c:pt>
                <c:pt idx="14148">
                  <c:v>3.6743964536898401</c:v>
                </c:pt>
                <c:pt idx="14149">
                  <c:v>3.6769490041017567</c:v>
                </c:pt>
                <c:pt idx="14150">
                  <c:v>3.6795033277069904</c:v>
                </c:pt>
                <c:pt idx="14151">
                  <c:v>3.6820594257908961</c:v>
                </c:pt>
                <c:pt idx="14152">
                  <c:v>3.6846172995594078</c:v>
                </c:pt>
                <c:pt idx="14153">
                  <c:v>3.6871769502192393</c:v>
                </c:pt>
                <c:pt idx="14154">
                  <c:v>3.6897383790584275</c:v>
                </c:pt>
                <c:pt idx="14155">
                  <c:v>3.6923015872854199</c:v>
                </c:pt>
                <c:pt idx="14156">
                  <c:v>3.6948665761094488</c:v>
                </c:pt>
                <c:pt idx="14157">
                  <c:v>3.6974333468212359</c:v>
                </c:pt>
                <c:pt idx="14158">
                  <c:v>3.7000019006317495</c:v>
                </c:pt>
                <c:pt idx="14159">
                  <c:v>3.7025722387796831</c:v>
                </c:pt>
                <c:pt idx="14160">
                  <c:v>3.7051443624776312</c:v>
                </c:pt>
                <c:pt idx="14161">
                  <c:v>3.707718273019907</c:v>
                </c:pt>
                <c:pt idx="14162">
                  <c:v>3.710293971620847</c:v>
                </c:pt>
                <c:pt idx="14163">
                  <c:v>3.7128714594955752</c:v>
                </c:pt>
                <c:pt idx="14164">
                  <c:v>3.7154507379411039</c:v>
                </c:pt>
                <c:pt idx="14165">
                  <c:v>3.7180318081743025</c:v>
                </c:pt>
                <c:pt idx="14166">
                  <c:v>3.7206146714128283</c:v>
                </c:pt>
                <c:pt idx="14167">
                  <c:v>3.7231993289563987</c:v>
                </c:pt>
                <c:pt idx="14168">
                  <c:v>3.7257857820244209</c:v>
                </c:pt>
                <c:pt idx="14169">
                  <c:v>3.7283740318370922</c:v>
                </c:pt>
                <c:pt idx="14170">
                  <c:v>3.73096407969684</c:v>
                </c:pt>
                <c:pt idx="14171">
                  <c:v>3.7335559268256149</c:v>
                </c:pt>
                <c:pt idx="14172">
                  <c:v>3.7361495744733433</c:v>
                </c:pt>
                <c:pt idx="14173">
                  <c:v>3.7387450238636157</c:v>
                </c:pt>
                <c:pt idx="14174">
                  <c:v>3.7413422763024839</c:v>
                </c:pt>
                <c:pt idx="14175">
                  <c:v>3.7439413330152966</c:v>
                </c:pt>
                <c:pt idx="14176">
                  <c:v>3.7465421952281974</c:v>
                </c:pt>
                <c:pt idx="14177">
                  <c:v>3.7491448642499599</c:v>
                </c:pt>
                <c:pt idx="14178">
                  <c:v>3.7517493413084892</c:v>
                </c:pt>
                <c:pt idx="14179">
                  <c:v>3.7543556276324859</c:v>
                </c:pt>
                <c:pt idx="14180">
                  <c:v>3.7569637245334535</c:v>
                </c:pt>
                <c:pt idx="14181">
                  <c:v>3.7595736332418577</c:v>
                </c:pt>
                <c:pt idx="14182">
                  <c:v>3.762185354988961</c:v>
                </c:pt>
                <c:pt idx="14183">
                  <c:v>3.7647988910890029</c:v>
                </c:pt>
                <c:pt idx="14184">
                  <c:v>3.7674142427750148</c:v>
                </c:pt>
                <c:pt idx="14185">
                  <c:v>3.7700314112808271</c:v>
                </c:pt>
                <c:pt idx="14186">
                  <c:v>3.7726503979234196</c:v>
                </c:pt>
                <c:pt idx="14187">
                  <c:v>3.7752712039383955</c:v>
                </c:pt>
                <c:pt idx="14188">
                  <c:v>3.777893830589647</c:v>
                </c:pt>
                <c:pt idx="14189">
                  <c:v>3.7805182791144367</c:v>
                </c:pt>
                <c:pt idx="14190">
                  <c:v>3.7831445508334074</c:v>
                </c:pt>
                <c:pt idx="14191">
                  <c:v>3.7857726469855995</c:v>
                </c:pt>
                <c:pt idx="14192">
                  <c:v>3.7884025688108558</c:v>
                </c:pt>
                <c:pt idx="14193">
                  <c:v>3.7910343176325743</c:v>
                </c:pt>
                <c:pt idx="14194">
                  <c:v>3.7936678946923785</c:v>
                </c:pt>
                <c:pt idx="14195">
                  <c:v>3.7963033012326974</c:v>
                </c:pt>
                <c:pt idx="14196">
                  <c:v>3.7989405385796888</c:v>
                </c:pt>
                <c:pt idx="14197">
                  <c:v>3.801579607977565</c:v>
                </c:pt>
                <c:pt idx="14198">
                  <c:v>3.8042205106713469</c:v>
                </c:pt>
                <c:pt idx="14199">
                  <c:v>3.8068632479899578</c:v>
                </c:pt>
                <c:pt idx="14200">
                  <c:v>3.8095078211802047</c:v>
                </c:pt>
                <c:pt idx="14201">
                  <c:v>3.8121542314897052</c:v>
                </c:pt>
                <c:pt idx="14202">
                  <c:v>3.8148024802501532</c:v>
                </c:pt>
                <c:pt idx="14203">
                  <c:v>3.8174525687109577</c:v>
                </c:pt>
                <c:pt idx="14204">
                  <c:v>3.8201044981501315</c:v>
                </c:pt>
                <c:pt idx="14205">
                  <c:v>3.8227582698187614</c:v>
                </c:pt>
                <c:pt idx="14206">
                  <c:v>3.8254138850522472</c:v>
                </c:pt>
                <c:pt idx="14207">
                  <c:v>3.8280713451034716</c:v>
                </c:pt>
                <c:pt idx="14208">
                  <c:v>3.8307306512261317</c:v>
                </c:pt>
                <c:pt idx="14209">
                  <c:v>3.8333918047584103</c:v>
                </c:pt>
                <c:pt idx="14210">
                  <c:v>3.8360548069558047</c:v>
                </c:pt>
                <c:pt idx="14211">
                  <c:v>3.8387196590746253</c:v>
                </c:pt>
                <c:pt idx="14212">
                  <c:v>3.8413863624558471</c:v>
                </c:pt>
                <c:pt idx="14213">
                  <c:v>3.8440549183575849</c:v>
                </c:pt>
                <c:pt idx="14214">
                  <c:v>3.8467253280387692</c:v>
                </c:pt>
                <c:pt idx="14215">
                  <c:v>3.8493975928431716</c:v>
                </c:pt>
                <c:pt idx="14216">
                  <c:v>3.8520717140315304</c:v>
                </c:pt>
                <c:pt idx="14217">
                  <c:v>3.8547476928934494</c:v>
                </c:pt>
                <c:pt idx="14218">
                  <c:v>3.8574255306913612</c:v>
                </c:pt>
                <c:pt idx="14219">
                  <c:v>3.8601052287727744</c:v>
                </c:pt>
                <c:pt idx="14220">
                  <c:v>3.8627867884019351</c:v>
                </c:pt>
                <c:pt idx="14221">
                  <c:v>3.8654702108439087</c:v>
                </c:pt>
                <c:pt idx="14222">
                  <c:v>3.8681554974490142</c:v>
                </c:pt>
                <c:pt idx="14223">
                  <c:v>3.8708426494841346</c:v>
                </c:pt>
                <c:pt idx="14224">
                  <c:v>3.8735316682169731</c:v>
                </c:pt>
                <c:pt idx="14225">
                  <c:v>3.8762225550006657</c:v>
                </c:pt>
                <c:pt idx="14226">
                  <c:v>3.8789153111047359</c:v>
                </c:pt>
                <c:pt idx="14227">
                  <c:v>3.8816099377995319</c:v>
                </c:pt>
                <c:pt idx="14228">
                  <c:v>3.8843064364410109</c:v>
                </c:pt>
                <c:pt idx="14229">
                  <c:v>3.8870048083013451</c:v>
                </c:pt>
                <c:pt idx="14230">
                  <c:v>3.8897050546535312</c:v>
                </c:pt>
                <c:pt idx="14231">
                  <c:v>3.8924071768563544</c:v>
                </c:pt>
                <c:pt idx="14232">
                  <c:v>3.8951111761846402</c:v>
                </c:pt>
                <c:pt idx="14233">
                  <c:v>3.8978170539424002</c:v>
                </c:pt>
                <c:pt idx="14234">
                  <c:v>3.9005248114061724</c:v>
                </c:pt>
                <c:pt idx="14235">
                  <c:v>3.9032344499385219</c:v>
                </c:pt>
                <c:pt idx="14236">
                  <c:v>3.9059459708178199</c:v>
                </c:pt>
                <c:pt idx="14237">
                  <c:v>3.9086593753232663</c:v>
                </c:pt>
                <c:pt idx="14238">
                  <c:v>3.9113746648202676</c:v>
                </c:pt>
                <c:pt idx="14239">
                  <c:v>3.9140918405898617</c:v>
                </c:pt>
                <c:pt idx="14240">
                  <c:v>3.9168109039139156</c:v>
                </c:pt>
                <c:pt idx="14241">
                  <c:v>3.9195318561606842</c:v>
                </c:pt>
                <c:pt idx="14242">
                  <c:v>3.9222546986138758</c:v>
                </c:pt>
                <c:pt idx="14243">
                  <c:v>3.9249794325580321</c:v>
                </c:pt>
                <c:pt idx="14244">
                  <c:v>3.9277060593642603</c:v>
                </c:pt>
                <c:pt idx="14245">
                  <c:v>3.9304345803189467</c:v>
                </c:pt>
                <c:pt idx="14246">
                  <c:v>3.9331649967093116</c:v>
                </c:pt>
                <c:pt idx="14247">
                  <c:v>3.9358973099093215</c:v>
                </c:pt>
                <c:pt idx="14248">
                  <c:v>3.9386315212080456</c:v>
                </c:pt>
                <c:pt idx="14249">
                  <c:v>3.941367631924066</c:v>
                </c:pt>
                <c:pt idx="14250">
                  <c:v>3.9441056433481831</c:v>
                </c:pt>
                <c:pt idx="14251">
                  <c:v>3.9468455568581859</c:v>
                </c:pt>
                <c:pt idx="14252">
                  <c:v>3.9495873737467293</c:v>
                </c:pt>
                <c:pt idx="14253">
                  <c:v>3.9523310953073056</c:v>
                </c:pt>
                <c:pt idx="14254">
                  <c:v>3.9550767229205772</c:v>
                </c:pt>
                <c:pt idx="14255">
                  <c:v>3.9578242578818945</c:v>
                </c:pt>
                <c:pt idx="14256">
                  <c:v>3.9605737014874478</c:v>
                </c:pt>
                <c:pt idx="14257">
                  <c:v>3.9633250551207788</c:v>
                </c:pt>
                <c:pt idx="14258">
                  <c:v>3.9660783200799394</c:v>
                </c:pt>
                <c:pt idx="14259">
                  <c:v>3.9688334976638231</c:v>
                </c:pt>
                <c:pt idx="14260">
                  <c:v>3.9715905892588572</c:v>
                </c:pt>
                <c:pt idx="14261">
                  <c:v>3.9743495961658004</c:v>
                </c:pt>
                <c:pt idx="14262">
                  <c:v>3.9771105197151919</c:v>
                </c:pt>
                <c:pt idx="14263">
                  <c:v>3.9798733612095392</c:v>
                </c:pt>
                <c:pt idx="14264">
                  <c:v>3.9826381220391256</c:v>
                </c:pt>
                <c:pt idx="14265">
                  <c:v>3.9854048035083278</c:v>
                </c:pt>
                <c:pt idx="14266">
                  <c:v>3.9881734069223689</c:v>
                </c:pt>
                <c:pt idx="14267">
                  <c:v>3.9909439336744326</c:v>
                </c:pt>
                <c:pt idx="14268">
                  <c:v>3.993716385071616</c:v>
                </c:pt>
                <c:pt idx="14269">
                  <c:v>3.9964907624218635</c:v>
                </c:pt>
                <c:pt idx="14270">
                  <c:v>3.9992670671212647</c:v>
                </c:pt>
                <c:pt idx="14271">
                  <c:v>4.0020453004796419</c:v>
                </c:pt>
                <c:pt idx="14272">
                  <c:v>4.004825463807669</c:v>
                </c:pt>
                <c:pt idx="14273">
                  <c:v>4.0076075585043451</c:v>
                </c:pt>
                <c:pt idx="14274">
                  <c:v>4.0103915858822266</c:v>
                </c:pt>
                <c:pt idx="14275">
                  <c:v>4.0131775472547178</c:v>
                </c:pt>
                <c:pt idx="14276">
                  <c:v>4.0159654440237373</c:v>
                </c:pt>
                <c:pt idx="14277">
                  <c:v>4.0187552775045781</c:v>
                </c:pt>
                <c:pt idx="14278">
                  <c:v>4.0215470490426455</c:v>
                </c:pt>
                <c:pt idx="14279">
                  <c:v>4.024340759954999</c:v>
                </c:pt>
                <c:pt idx="14280">
                  <c:v>4.0271364116474562</c:v>
                </c:pt>
                <c:pt idx="14281">
                  <c:v>4.0299340054389683</c:v>
                </c:pt>
                <c:pt idx="14282">
                  <c:v>4.0327335426493409</c:v>
                </c:pt>
                <c:pt idx="14283">
                  <c:v>4.0355350246873236</c:v>
                </c:pt>
                <c:pt idx="14284">
                  <c:v>4.0383384528746182</c:v>
                </c:pt>
                <c:pt idx="14285">
                  <c:v>4.0411438285337837</c:v>
                </c:pt>
                <c:pt idx="14286">
                  <c:v>4.0439511530765069</c:v>
                </c:pt>
                <c:pt idx="14287">
                  <c:v>4.0467604278272464</c:v>
                </c:pt>
                <c:pt idx="14288">
                  <c:v>4.0495716541113183</c:v>
                </c:pt>
                <c:pt idx="14289">
                  <c:v>4.0523848333433552</c:v>
                </c:pt>
                <c:pt idx="14290">
                  <c:v>4.0551999668505756</c:v>
                </c:pt>
                <c:pt idx="14291">
                  <c:v>4.058017055961062</c:v>
                </c:pt>
                <c:pt idx="14292">
                  <c:v>4.0608361020923951</c:v>
                </c:pt>
                <c:pt idx="14293">
                  <c:v>4.0636571065745635</c:v>
                </c:pt>
                <c:pt idx="14294">
                  <c:v>4.0664800707680051</c:v>
                </c:pt>
                <c:pt idx="14295">
                  <c:v>4.0693049960044947</c:v>
                </c:pt>
                <c:pt idx="14296">
                  <c:v>4.0721318837055582</c:v>
                </c:pt>
                <c:pt idx="14297">
                  <c:v>4.0749607352048827</c:v>
                </c:pt>
                <c:pt idx="14298">
                  <c:v>4.07779155183702</c:v>
                </c:pt>
                <c:pt idx="14299">
                  <c:v>4.0806243350264602</c:v>
                </c:pt>
                <c:pt idx="14300">
                  <c:v>4.0834590861096727</c:v>
                </c:pt>
                <c:pt idx="14301">
                  <c:v>4.0862958064239931</c:v>
                </c:pt>
                <c:pt idx="14302">
                  <c:v>4.0891344973968815</c:v>
                </c:pt>
                <c:pt idx="14303">
                  <c:v>4.0919751603675936</c:v>
                </c:pt>
                <c:pt idx="14304">
                  <c:v>4.0948177966762547</c:v>
                </c:pt>
                <c:pt idx="14305">
                  <c:v>4.0976624077533028</c:v>
                </c:pt>
                <c:pt idx="14306">
                  <c:v>4.1005089949407854</c:v>
                </c:pt>
                <c:pt idx="14307">
                  <c:v>4.1033575596114797</c:v>
                </c:pt>
                <c:pt idx="14308">
                  <c:v>4.1062081031092372</c:v>
                </c:pt>
                <c:pt idx="14309">
                  <c:v>4.109060626868474</c:v>
                </c:pt>
                <c:pt idx="14310">
                  <c:v>4.1119151322349738</c:v>
                </c:pt>
                <c:pt idx="14311">
                  <c:v>4.1147716205553904</c:v>
                </c:pt>
                <c:pt idx="14312">
                  <c:v>4.1176300932671319</c:v>
                </c:pt>
                <c:pt idx="14313">
                  <c:v>4.1204905517187873</c:v>
                </c:pt>
                <c:pt idx="14314">
                  <c:v>4.1233529972598202</c:v>
                </c:pt>
                <c:pt idx="14315">
                  <c:v>4.1262174313306357</c:v>
                </c:pt>
                <c:pt idx="14316">
                  <c:v>4.1290838552826363</c:v>
                </c:pt>
                <c:pt idx="14317">
                  <c:v>4.1319522704680987</c:v>
                </c:pt>
                <c:pt idx="14318">
                  <c:v>4.1348226783304325</c:v>
                </c:pt>
                <c:pt idx="14319">
                  <c:v>4.1376950802238586</c:v>
                </c:pt>
                <c:pt idx="14320">
                  <c:v>4.1405694775034734</c:v>
                </c:pt>
                <c:pt idx="14321">
                  <c:v>4.1434458716156977</c:v>
                </c:pt>
                <c:pt idx="14322">
                  <c:v>4.1463242639175757</c:v>
                </c:pt>
                <c:pt idx="14323">
                  <c:v>4.1492046557972202</c:v>
                </c:pt>
                <c:pt idx="14324">
                  <c:v>4.1520870486134989</c:v>
                </c:pt>
                <c:pt idx="14325">
                  <c:v>4.1549714438168559</c:v>
                </c:pt>
                <c:pt idx="14326">
                  <c:v>4.1578578427681085</c:v>
                </c:pt>
                <c:pt idx="14327">
                  <c:v>4.1607462468289587</c:v>
                </c:pt>
                <c:pt idx="14328">
                  <c:v>4.1636366574528747</c:v>
                </c:pt>
                <c:pt idx="14329">
                  <c:v>4.1665290760035134</c:v>
                </c:pt>
                <c:pt idx="14330">
                  <c:v>4.1694235038454153</c:v>
                </c:pt>
                <c:pt idx="14331">
                  <c:v>4.172319942435081</c:v>
                </c:pt>
                <c:pt idx="14332">
                  <c:v>4.1752183931390094</c:v>
                </c:pt>
                <c:pt idx="14333">
                  <c:v>4.1781188573245895</c:v>
                </c:pt>
                <c:pt idx="14334">
                  <c:v>4.181021336451356</c:v>
                </c:pt>
                <c:pt idx="14335">
                  <c:v>4.1839258318886614</c:v>
                </c:pt>
                <c:pt idx="14336">
                  <c:v>4.1868323450067431</c:v>
                </c:pt>
                <c:pt idx="14337">
                  <c:v>4.1897408772681821</c:v>
                </c:pt>
                <c:pt idx="14338">
                  <c:v>4.192651430045184</c:v>
                </c:pt>
                <c:pt idx="14339">
                  <c:v>4.1955640047413736</c:v>
                </c:pt>
                <c:pt idx="14340">
                  <c:v>4.1984786027308001</c:v>
                </c:pt>
                <c:pt idx="14341">
                  <c:v>4.2013952254801126</c:v>
                </c:pt>
                <c:pt idx="14342">
                  <c:v>4.2043138743653339</c:v>
                </c:pt>
                <c:pt idx="14343">
                  <c:v>4.2072345507633813</c:v>
                </c:pt>
                <c:pt idx="14344">
                  <c:v>4.21015725614396</c:v>
                </c:pt>
                <c:pt idx="14345">
                  <c:v>4.2130819918859661</c:v>
                </c:pt>
                <c:pt idx="14346">
                  <c:v>4.2160087593691848</c:v>
                </c:pt>
                <c:pt idx="14347">
                  <c:v>4.2189375600663892</c:v>
                </c:pt>
                <c:pt idx="14348">
                  <c:v>4.2218683953593485</c:v>
                </c:pt>
                <c:pt idx="14349">
                  <c:v>4.2248012666307275</c:v>
                </c:pt>
                <c:pt idx="14350">
                  <c:v>4.2277361753563696</c:v>
                </c:pt>
                <c:pt idx="14351">
                  <c:v>4.2306731229209271</c:v>
                </c:pt>
                <c:pt idx="14352">
                  <c:v>4.2336121107407498</c:v>
                </c:pt>
                <c:pt idx="14353">
                  <c:v>4.2365531402023509</c:v>
                </c:pt>
                <c:pt idx="14354">
                  <c:v>4.2394962127856788</c:v>
                </c:pt>
                <c:pt idx="14355">
                  <c:v>4.2424413298792354</c:v>
                </c:pt>
                <c:pt idx="14356">
                  <c:v>4.245388492872423</c:v>
                </c:pt>
                <c:pt idx="14357">
                  <c:v>4.2483377032482785</c:v>
                </c:pt>
                <c:pt idx="14358">
                  <c:v>4.2512889623981991</c:v>
                </c:pt>
                <c:pt idx="14359">
                  <c:v>4.2542422717144852</c:v>
                </c:pt>
                <c:pt idx="14360">
                  <c:v>4.2571976326832655</c:v>
                </c:pt>
                <c:pt idx="14361">
                  <c:v>4.2601550466988387</c:v>
                </c:pt>
                <c:pt idx="14362">
                  <c:v>4.2631145151564098</c:v>
                </c:pt>
                <c:pt idx="14363">
                  <c:v>4.2660760395452071</c:v>
                </c:pt>
                <c:pt idx="14364">
                  <c:v>4.2690396212624364</c:v>
                </c:pt>
                <c:pt idx="14365">
                  <c:v>4.2720052617062132</c:v>
                </c:pt>
                <c:pt idx="14366">
                  <c:v>4.2749729623688699</c:v>
                </c:pt>
                <c:pt idx="14367">
                  <c:v>4.2779427246505284</c:v>
                </c:pt>
                <c:pt idx="14368">
                  <c:v>4.2809145499833656</c:v>
                </c:pt>
                <c:pt idx="14369">
                  <c:v>4.2838884397693837</c:v>
                </c:pt>
                <c:pt idx="14370">
                  <c:v>4.2868643955050691</c:v>
                </c:pt>
                <c:pt idx="14371">
                  <c:v>4.2898424185944366</c:v>
                </c:pt>
                <c:pt idx="14372">
                  <c:v>4.2928225104424129</c:v>
                </c:pt>
                <c:pt idx="14373">
                  <c:v>4.295804672548603</c:v>
                </c:pt>
                <c:pt idx="14374">
                  <c:v>4.2987889063199525</c:v>
                </c:pt>
                <c:pt idx="14375">
                  <c:v>4.3017752131643174</c:v>
                </c:pt>
                <c:pt idx="14376">
                  <c:v>4.30476359458443</c:v>
                </c:pt>
                <c:pt idx="14377">
                  <c:v>4.3077540519901696</c:v>
                </c:pt>
                <c:pt idx="14378">
                  <c:v>4.3107465867923294</c:v>
                </c:pt>
                <c:pt idx="14379">
                  <c:v>4.3137412004967741</c:v>
                </c:pt>
                <c:pt idx="14380">
                  <c:v>4.3167378945163248</c:v>
                </c:pt>
                <c:pt idx="14381">
                  <c:v>4.3197366702647155</c:v>
                </c:pt>
                <c:pt idx="14382">
                  <c:v>4.3227375292509533</c:v>
                </c:pt>
                <c:pt idx="14383">
                  <c:v>4.3257404728908044</c:v>
                </c:pt>
                <c:pt idx="14384">
                  <c:v>4.3287455026324464</c:v>
                </c:pt>
                <c:pt idx="14385">
                  <c:v>4.331752619893547</c:v>
                </c:pt>
                <c:pt idx="14386">
                  <c:v>4.3347618261873118</c:v>
                </c:pt>
                <c:pt idx="14387">
                  <c:v>4.3377731229334442</c:v>
                </c:pt>
                <c:pt idx="14388">
                  <c:v>4.340786511552567</c:v>
                </c:pt>
                <c:pt idx="14389">
                  <c:v>4.3438019935610424</c:v>
                </c:pt>
                <c:pt idx="14390">
                  <c:v>4.3468195703815331</c:v>
                </c:pt>
                <c:pt idx="14391">
                  <c:v>4.3498392434376267</c:v>
                </c:pt>
                <c:pt idx="14392">
                  <c:v>4.3528610142488464</c:v>
                </c:pt>
                <c:pt idx="14393">
                  <c:v>4.3558848842408224</c:v>
                </c:pt>
                <c:pt idx="14394">
                  <c:v>4.3589108548401114</c:v>
                </c:pt>
                <c:pt idx="14395">
                  <c:v>4.3619389275694047</c:v>
                </c:pt>
                <c:pt idx="14396">
                  <c:v>4.3649691038573071</c:v>
                </c:pt>
                <c:pt idx="14397">
                  <c:v>4.3680013851651296</c:v>
                </c:pt>
                <c:pt idx="14398">
                  <c:v>4.3710357729233973</c:v>
                </c:pt>
                <c:pt idx="14399">
                  <c:v>4.3740722686590372</c:v>
                </c:pt>
                <c:pt idx="14400">
                  <c:v>4.3771108738046269</c:v>
                </c:pt>
                <c:pt idx="14401">
                  <c:v>4.380151589793674</c:v>
                </c:pt>
                <c:pt idx="14402">
                  <c:v>4.3831944181562905</c:v>
                </c:pt>
                <c:pt idx="14403">
                  <c:v>4.3862393603280427</c:v>
                </c:pt>
                <c:pt idx="14404">
                  <c:v>4.389286417745426</c:v>
                </c:pt>
                <c:pt idx="14405">
                  <c:v>4.3923355919417455</c:v>
                </c:pt>
                <c:pt idx="14406">
                  <c:v>4.3953868843555588</c:v>
                </c:pt>
                <c:pt idx="14407">
                  <c:v>4.3984402964263598</c:v>
                </c:pt>
                <c:pt idx="14408">
                  <c:v>4.4014958296906483</c:v>
                </c:pt>
                <c:pt idx="14409">
                  <c:v>4.4045534855899851</c:v>
                </c:pt>
                <c:pt idx="14410">
                  <c:v>4.4076132655668641</c:v>
                </c:pt>
                <c:pt idx="14411">
                  <c:v>4.4106751711609906</c:v>
                </c:pt>
                <c:pt idx="14412">
                  <c:v>4.4137392038169319</c:v>
                </c:pt>
                <c:pt idx="14413">
                  <c:v>4.4168053650123253</c:v>
                </c:pt>
                <c:pt idx="14414">
                  <c:v>4.4198736561936789</c:v>
                </c:pt>
                <c:pt idx="14415">
                  <c:v>4.4229440789049805</c:v>
                </c:pt>
                <c:pt idx="14416">
                  <c:v>4.4260166345948155</c:v>
                </c:pt>
                <c:pt idx="14417">
                  <c:v>4.4290913247127071</c:v>
                </c:pt>
                <c:pt idx="14418">
                  <c:v>4.4321681508058628</c:v>
                </c:pt>
                <c:pt idx="14419">
                  <c:v>4.4352471143258887</c:v>
                </c:pt>
                <c:pt idx="14420">
                  <c:v>4.4383282167253313</c:v>
                </c:pt>
                <c:pt idx="14421">
                  <c:v>4.4414114595546259</c:v>
                </c:pt>
                <c:pt idx="14422">
                  <c:v>4.4444968442684045</c:v>
                </c:pt>
                <c:pt idx="14423">
                  <c:v>4.4475843723222441</c:v>
                </c:pt>
                <c:pt idx="14424">
                  <c:v>4.4506740452698121</c:v>
                </c:pt>
                <c:pt idx="14425">
                  <c:v>4.4537658645687754</c:v>
                </c:pt>
                <c:pt idx="14426">
                  <c:v>4.456859831677745</c:v>
                </c:pt>
                <c:pt idx="14427">
                  <c:v>4.4599559481536311</c:v>
                </c:pt>
                <c:pt idx="14428">
                  <c:v>4.463054215457138</c:v>
                </c:pt>
                <c:pt idx="14429">
                  <c:v>4.4661546350824155</c:v>
                </c:pt>
                <c:pt idx="14430">
                  <c:v>4.4692572084921336</c:v>
                </c:pt>
                <c:pt idx="14431">
                  <c:v>4.4723619372475305</c:v>
                </c:pt>
                <c:pt idx="14432">
                  <c:v>4.4754688228133759</c:v>
                </c:pt>
                <c:pt idx="14433">
                  <c:v>4.4785778666553888</c:v>
                </c:pt>
                <c:pt idx="14434">
                  <c:v>4.4816890703380645</c:v>
                </c:pt>
                <c:pt idx="14435">
                  <c:v>4.4848024353292288</c:v>
                </c:pt>
                <c:pt idx="14436">
                  <c:v>4.4879179630976562</c:v>
                </c:pt>
                <c:pt idx="14437">
                  <c:v>4.491035655211105</c:v>
                </c:pt>
                <c:pt idx="14438">
                  <c:v>4.4941555131404609</c:v>
                </c:pt>
                <c:pt idx="14439">
                  <c:v>4.4972775383575634</c:v>
                </c:pt>
                <c:pt idx="14440">
                  <c:v>4.5004017324334393</c:v>
                </c:pt>
                <c:pt idx="14441">
                  <c:v>4.5035280968420421</c:v>
                </c:pt>
                <c:pt idx="14442">
                  <c:v>4.5066566330910716</c:v>
                </c:pt>
                <c:pt idx="14443">
                  <c:v>4.5097873426564599</c:v>
                </c:pt>
                <c:pt idx="14444">
                  <c:v>4.5129202271136055</c:v>
                </c:pt>
                <c:pt idx="14445">
                  <c:v>4.51605528794056</c:v>
                </c:pt>
                <c:pt idx="14446">
                  <c:v>4.5191925266163366</c:v>
                </c:pt>
                <c:pt idx="14447">
                  <c:v>4.5223319447196184</c:v>
                </c:pt>
                <c:pt idx="14448">
                  <c:v>4.5254735437315388</c:v>
                </c:pt>
                <c:pt idx="14449">
                  <c:v>4.5286173251341957</c:v>
                </c:pt>
                <c:pt idx="14450">
                  <c:v>4.5317632905095646</c:v>
                </c:pt>
                <c:pt idx="14451">
                  <c:v>4.534911441341869</c:v>
                </c:pt>
                <c:pt idx="14452">
                  <c:v>4.5380617791162958</c:v>
                </c:pt>
                <c:pt idx="14453">
                  <c:v>4.5412143054181193</c:v>
                </c:pt>
                <c:pt idx="14454">
                  <c:v>4.5443690217346608</c:v>
                </c:pt>
                <c:pt idx="14455">
                  <c:v>4.5475259295542036</c:v>
                </c:pt>
                <c:pt idx="14456">
                  <c:v>4.5506850304653286</c:v>
                </c:pt>
                <c:pt idx="14457">
                  <c:v>4.5538463259584576</c:v>
                </c:pt>
                <c:pt idx="14458">
                  <c:v>4.5570098175581339</c:v>
                </c:pt>
                <c:pt idx="14459">
                  <c:v>4.5601755067567833</c:v>
                </c:pt>
                <c:pt idx="14460">
                  <c:v>4.5633433951474052</c:v>
                </c:pt>
                <c:pt idx="14461">
                  <c:v>4.5665134842245658</c:v>
                </c:pt>
                <c:pt idx="14462">
                  <c:v>4.5696857754838032</c:v>
                </c:pt>
                <c:pt idx="14463">
                  <c:v>4.5728602705214376</c:v>
                </c:pt>
                <c:pt idx="14464">
                  <c:v>4.5760369708351547</c:v>
                </c:pt>
                <c:pt idx="14465">
                  <c:v>4.579215877923609</c:v>
                </c:pt>
                <c:pt idx="14466">
                  <c:v>4.5823969933864523</c:v>
                </c:pt>
                <c:pt idx="14467">
                  <c:v>4.5855803187244923</c:v>
                </c:pt>
                <c:pt idx="14468">
                  <c:v>4.5887658554395099</c:v>
                </c:pt>
                <c:pt idx="14469">
                  <c:v>4.5919536051344911</c:v>
                </c:pt>
                <c:pt idx="14470">
                  <c:v>4.5951435693133753</c:v>
                </c:pt>
                <c:pt idx="14471">
                  <c:v>4.5983357494810742</c:v>
                </c:pt>
                <c:pt idx="14472">
                  <c:v>4.6015301472439178</c:v>
                </c:pt>
                <c:pt idx="14473">
                  <c:v>4.6047267641089817</c:v>
                </c:pt>
                <c:pt idx="14474">
                  <c:v>4.6079256016178434</c:v>
                </c:pt>
                <c:pt idx="14475">
                  <c:v>4.6111266612796014</c:v>
                </c:pt>
                <c:pt idx="14476">
                  <c:v>4.6143299447050552</c:v>
                </c:pt>
                <c:pt idx="14477">
                  <c:v>4.6175354534054698</c:v>
                </c:pt>
                <c:pt idx="14478">
                  <c:v>4.6207431888930923</c:v>
                </c:pt>
                <c:pt idx="14479">
                  <c:v>4.6239531527820805</c:v>
                </c:pt>
                <c:pt idx="14480">
                  <c:v>4.6271653465868523</c:v>
                </c:pt>
                <c:pt idx="14481">
                  <c:v>4.6303797718228079</c:v>
                </c:pt>
                <c:pt idx="14482">
                  <c:v>4.6335964301074704</c:v>
                </c:pt>
                <c:pt idx="14483">
                  <c:v>4.6368153229584168</c:v>
                </c:pt>
                <c:pt idx="14484">
                  <c:v>4.6400364518942085</c:v>
                </c:pt>
                <c:pt idx="14485">
                  <c:v>4.6432598185357419</c:v>
                </c:pt>
                <c:pt idx="14486">
                  <c:v>4.6464854244037577</c:v>
                </c:pt>
                <c:pt idx="14487">
                  <c:v>4.6497132710538152</c:v>
                </c:pt>
                <c:pt idx="14488">
                  <c:v>4.6529433600086989</c:v>
                </c:pt>
                <c:pt idx="14489">
                  <c:v>4.6561756928938154</c:v>
                </c:pt>
                <c:pt idx="14490">
                  <c:v>4.659410271234135</c:v>
                </c:pt>
                <c:pt idx="14491">
                  <c:v>4.6626470965556184</c:v>
                </c:pt>
                <c:pt idx="14492">
                  <c:v>4.6658861704870622</c:v>
                </c:pt>
                <c:pt idx="14493">
                  <c:v>4.6691274945566175</c:v>
                </c:pt>
                <c:pt idx="14494">
                  <c:v>4.6723710702934271</c:v>
                </c:pt>
                <c:pt idx="14495">
                  <c:v>4.6756168993296843</c:v>
                </c:pt>
                <c:pt idx="14496">
                  <c:v>4.6788649831967266</c:v>
                </c:pt>
                <c:pt idx="14497">
                  <c:v>4.6821153234268866</c:v>
                </c:pt>
                <c:pt idx="14498">
                  <c:v>4.6853679216557618</c:v>
                </c:pt>
                <c:pt idx="14499">
                  <c:v>4.6886227794178827</c:v>
                </c:pt>
                <c:pt idx="14500">
                  <c:v>4.6918798982487786</c:v>
                </c:pt>
                <c:pt idx="14501">
                  <c:v>4.6951392797874556</c:v>
                </c:pt>
                <c:pt idx="14502">
                  <c:v>4.6984009255716481</c:v>
                </c:pt>
                <c:pt idx="14503">
                  <c:v>4.7016648371742935</c:v>
                </c:pt>
                <c:pt idx="14504">
                  <c:v>4.7049310161351912</c:v>
                </c:pt>
                <c:pt idx="14505">
                  <c:v>4.7081994640979081</c:v>
                </c:pt>
                <c:pt idx="14506">
                  <c:v>4.7114701826044536</c:v>
                </c:pt>
                <c:pt idx="14507">
                  <c:v>4.7147431731978378</c:v>
                </c:pt>
                <c:pt idx="14508">
                  <c:v>4.7180184375250569</c:v>
                </c:pt>
                <c:pt idx="14509">
                  <c:v>4.7212959771313345</c:v>
                </c:pt>
                <c:pt idx="14510">
                  <c:v>4.7245757935628996</c:v>
                </c:pt>
                <c:pt idx="14511">
                  <c:v>4.7278578884701821</c:v>
                </c:pt>
                <c:pt idx="14512">
                  <c:v>4.7311422634016287</c:v>
                </c:pt>
                <c:pt idx="14513">
                  <c:v>4.7344289199066942</c:v>
                </c:pt>
                <c:pt idx="14514">
                  <c:v>4.7377178596392486</c:v>
                </c:pt>
                <c:pt idx="14515">
                  <c:v>4.7410090841509707</c:v>
                </c:pt>
                <c:pt idx="14516">
                  <c:v>4.7443025949945437</c:v>
                </c:pt>
                <c:pt idx="14517">
                  <c:v>4.7475983938272881</c:v>
                </c:pt>
                <c:pt idx="14518">
                  <c:v>4.7508964822041175</c:v>
                </c:pt>
                <c:pt idx="14519">
                  <c:v>4.7541968617155463</c:v>
                </c:pt>
                <c:pt idx="14520">
                  <c:v>4.7574995339185771</c:v>
                </c:pt>
                <c:pt idx="14521">
                  <c:v>4.7608045004751389</c:v>
                </c:pt>
                <c:pt idx="14522">
                  <c:v>4.7641117629444736</c:v>
                </c:pt>
                <c:pt idx="14523">
                  <c:v>4.767421322886829</c:v>
                </c:pt>
                <c:pt idx="14524">
                  <c:v>4.7707331819676027</c:v>
                </c:pt>
                <c:pt idx="14525">
                  <c:v>4.7740473417492852</c:v>
                </c:pt>
                <c:pt idx="14526">
                  <c:v>4.7773638037953807</c:v>
                </c:pt>
                <c:pt idx="14527">
                  <c:v>4.7806825697747595</c:v>
                </c:pt>
                <c:pt idx="14528">
                  <c:v>4.7840036412531699</c:v>
                </c:pt>
                <c:pt idx="14529">
                  <c:v>4.7873270197973765</c:v>
                </c:pt>
                <c:pt idx="14530">
                  <c:v>4.7906527070797313</c:v>
                </c:pt>
                <c:pt idx="14531">
                  <c:v>4.7939807046692469</c:v>
                </c:pt>
                <c:pt idx="14532">
                  <c:v>4.7973110141708624</c:v>
                </c:pt>
                <c:pt idx="14533">
                  <c:v>4.8006436371556997</c:v>
                </c:pt>
                <c:pt idx="14534">
                  <c:v>4.8039785753007607</c:v>
                </c:pt>
                <c:pt idx="14535">
                  <c:v>4.8073158301794248</c:v>
                </c:pt>
                <c:pt idx="14536">
                  <c:v>4.8106554033660913</c:v>
                </c:pt>
                <c:pt idx="14537">
                  <c:v>4.8139972965412605</c:v>
                </c:pt>
                <c:pt idx="14538">
                  <c:v>4.8173415112815929</c:v>
                </c:pt>
                <c:pt idx="14539">
                  <c:v>4.8206880491647697</c:v>
                </c:pt>
                <c:pt idx="14540">
                  <c:v>4.8240369118747966</c:v>
                </c:pt>
                <c:pt idx="14541">
                  <c:v>4.8273881009916222</c:v>
                </c:pt>
                <c:pt idx="14542">
                  <c:v>4.8307416180962193</c:v>
                </c:pt>
                <c:pt idx="14543">
                  <c:v>4.8340974648761037</c:v>
                </c:pt>
                <c:pt idx="14544">
                  <c:v>4.8374556429145201</c:v>
                </c:pt>
                <c:pt idx="14545">
                  <c:v>4.8408161537957382</c:v>
                </c:pt>
                <c:pt idx="14546">
                  <c:v>4.8441789992107926</c:v>
                </c:pt>
                <c:pt idx="14547">
                  <c:v>4.8475441807462305</c:v>
                </c:pt>
                <c:pt idx="14548">
                  <c:v>4.8509117000249198</c:v>
                </c:pt>
                <c:pt idx="14549">
                  <c:v>4.8542815586355381</c:v>
                </c:pt>
                <c:pt idx="14550">
                  <c:v>4.8576537582738242</c:v>
                </c:pt>
                <c:pt idx="14551">
                  <c:v>4.8610283005307382</c:v>
                </c:pt>
                <c:pt idx="14552">
                  <c:v>4.8644051869982698</c:v>
                </c:pt>
                <c:pt idx="14553">
                  <c:v>4.8677844193756936</c:v>
                </c:pt>
                <c:pt idx="14554">
                  <c:v>4.871165999257288</c:v>
                </c:pt>
                <c:pt idx="14555">
                  <c:v>4.8745499282383626</c:v>
                </c:pt>
                <c:pt idx="14556">
                  <c:v>4.8779362080217377</c:v>
                </c:pt>
                <c:pt idx="14557">
                  <c:v>4.8813248402050142</c:v>
                </c:pt>
                <c:pt idx="14558">
                  <c:v>4.8847158263868291</c:v>
                </c:pt>
                <c:pt idx="14559">
                  <c:v>4.8881091682735542</c:v>
                </c:pt>
                <c:pt idx="14560">
                  <c:v>4.8915048674661223</c:v>
                </c:pt>
                <c:pt idx="14561">
                  <c:v>4.8949029255665053</c:v>
                </c:pt>
                <c:pt idx="14562">
                  <c:v>4.8983033442846331</c:v>
                </c:pt>
                <c:pt idx="14563">
                  <c:v>4.9017061252247762</c:v>
                </c:pt>
                <c:pt idx="14564">
                  <c:v>4.9051112700279376</c:v>
                </c:pt>
                <c:pt idx="14565">
                  <c:v>4.908518780300545</c:v>
                </c:pt>
                <c:pt idx="14566">
                  <c:v>4.9119286577572838</c:v>
                </c:pt>
                <c:pt idx="14567">
                  <c:v>4.9153409040068885</c:v>
                </c:pt>
                <c:pt idx="14568">
                  <c:v>4.9187555206591371</c:v>
                </c:pt>
                <c:pt idx="14569">
                  <c:v>4.9221725094322908</c:v>
                </c:pt>
                <c:pt idx="14570">
                  <c:v>4.9255918719384413</c:v>
                </c:pt>
                <c:pt idx="14571">
                  <c:v>4.9290136097907213</c:v>
                </c:pt>
                <c:pt idx="14572">
                  <c:v>4.9324377247109767</c:v>
                </c:pt>
                <c:pt idx="14573">
                  <c:v>4.9358642183146602</c:v>
                </c:pt>
                <c:pt idx="14574">
                  <c:v>4.9392930922182696</c:v>
                </c:pt>
                <c:pt idx="14575">
                  <c:v>4.9427243481472427</c:v>
                </c:pt>
                <c:pt idx="14576">
                  <c:v>4.9461579877203983</c:v>
                </c:pt>
                <c:pt idx="14577">
                  <c:v>4.9495940125936215</c:v>
                </c:pt>
                <c:pt idx="14578">
                  <c:v>4.9530324243879074</c:v>
                </c:pt>
                <c:pt idx="14579">
                  <c:v>4.9564732248334913</c:v>
                </c:pt>
                <c:pt idx="14580">
                  <c:v>4.959916415553697</c:v>
                </c:pt>
                <c:pt idx="14581">
                  <c:v>4.9633619981729016</c:v>
                </c:pt>
                <c:pt idx="14582">
                  <c:v>4.9668099744249483</c:v>
                </c:pt>
                <c:pt idx="14583">
                  <c:v>4.9702603459365475</c:v>
                </c:pt>
                <c:pt idx="14584">
                  <c:v>4.9737131143354611</c:v>
                </c:pt>
                <c:pt idx="14585">
                  <c:v>4.9771682813591518</c:v>
                </c:pt>
                <c:pt idx="14586">
                  <c:v>4.9806258486377191</c:v>
                </c:pt>
                <c:pt idx="14587">
                  <c:v>4.9840858178023222</c:v>
                </c:pt>
                <c:pt idx="14588">
                  <c:v>4.9875481905940457</c:v>
                </c:pt>
                <c:pt idx="14589">
                  <c:v>4.9910129686463893</c:v>
                </c:pt>
                <c:pt idx="14590">
                  <c:v>4.9944801535939147</c:v>
                </c:pt>
                <c:pt idx="14591">
                  <c:v>4.9979497471813366</c:v>
                </c:pt>
                <c:pt idx="14592">
                  <c:v>5.0014217510455614</c:v>
                </c:pt>
                <c:pt idx="14593">
                  <c:v>5.0048961668609753</c:v>
                </c:pt>
                <c:pt idx="14594">
                  <c:v>5.0083729962666848</c:v>
                </c:pt>
                <c:pt idx="14595">
                  <c:v>5.0118522410122583</c:v>
                </c:pt>
                <c:pt idx="14596">
                  <c:v>5.0153339027391564</c:v>
                </c:pt>
                <c:pt idx="14597">
                  <c:v>5.018817983089904</c:v>
                </c:pt>
                <c:pt idx="14598">
                  <c:v>5.0223044838177193</c:v>
                </c:pt>
                <c:pt idx="14599">
                  <c:v>5.0257934065674865</c:v>
                </c:pt>
                <c:pt idx="14600">
                  <c:v>5.0292847529851548</c:v>
                </c:pt>
                <c:pt idx="14601">
                  <c:v>5.0327785248275996</c:v>
                </c:pt>
                <c:pt idx="14602">
                  <c:v>5.0362747237431336</c:v>
                </c:pt>
                <c:pt idx="14603">
                  <c:v>5.0397733513811422</c:v>
                </c:pt>
                <c:pt idx="14604">
                  <c:v>5.0432744095021613</c:v>
                </c:pt>
                <c:pt idx="14605">
                  <c:v>5.0467778997579442</c:v>
                </c:pt>
                <c:pt idx="14606">
                  <c:v>5.0502838238013128</c:v>
                </c:pt>
                <c:pt idx="14607">
                  <c:v>5.0537921833964772</c:v>
                </c:pt>
                <c:pt idx="14608">
                  <c:v>5.0573029801986342</c:v>
                </c:pt>
                <c:pt idx="14609">
                  <c:v>5.0608162159008758</c:v>
                </c:pt>
                <c:pt idx="14610">
                  <c:v>5.0643318921606237</c:v>
                </c:pt>
                <c:pt idx="14611">
                  <c:v>5.0678500107469935</c:v>
                </c:pt>
                <c:pt idx="14612">
                  <c:v>5.0713705733197862</c:v>
                </c:pt>
                <c:pt idx="14613">
                  <c:v>5.0748935815398806</c:v>
                </c:pt>
                <c:pt idx="14614">
                  <c:v>5.0784190371800815</c:v>
                </c:pt>
                <c:pt idx="14615">
                  <c:v>5.0819469419036505</c:v>
                </c:pt>
                <c:pt idx="14616">
                  <c:v>5.0854772973749309</c:v>
                </c:pt>
                <c:pt idx="14617">
                  <c:v>5.0890101053704244</c:v>
                </c:pt>
                <c:pt idx="14618">
                  <c:v>5.0925453675568617</c:v>
                </c:pt>
                <c:pt idx="14619">
                  <c:v>5.0960830856020571</c:v>
                </c:pt>
                <c:pt idx="14620">
                  <c:v>5.0996232612862169</c:v>
                </c:pt>
                <c:pt idx="14621">
                  <c:v>5.103165896279549</c:v>
                </c:pt>
                <c:pt idx="14622">
                  <c:v>5.1067109922905001</c:v>
                </c:pt>
                <c:pt idx="14623">
                  <c:v>5.1102585509915208</c:v>
                </c:pt>
                <c:pt idx="14624">
                  <c:v>5.1138085741677726</c:v>
                </c:pt>
                <c:pt idx="14625">
                  <c:v>5.1173610634941067</c:v>
                </c:pt>
                <c:pt idx="14626">
                  <c:v>5.1209160206464643</c:v>
                </c:pt>
                <c:pt idx="14627">
                  <c:v>5.1244734474137275</c:v>
                </c:pt>
                <c:pt idx="14628">
                  <c:v>5.1280333454742424</c:v>
                </c:pt>
                <c:pt idx="14629">
                  <c:v>5.1315957165074426</c:v>
                </c:pt>
                <c:pt idx="14630">
                  <c:v>5.1351605623059431</c:v>
                </c:pt>
                <c:pt idx="14631">
                  <c:v>5.1387278845515905</c:v>
                </c:pt>
                <c:pt idx="14632">
                  <c:v>5.1422976849273194</c:v>
                </c:pt>
                <c:pt idx="14633">
                  <c:v>5.1458699652294841</c:v>
                </c:pt>
                <c:pt idx="14634">
                  <c:v>5.1494447271434378</c:v>
                </c:pt>
                <c:pt idx="14635">
                  <c:v>5.153021972355627</c:v>
                </c:pt>
                <c:pt idx="14636">
                  <c:v>5.1566017026661504</c:v>
                </c:pt>
                <c:pt idx="14637">
                  <c:v>5.1601839197638766</c:v>
                </c:pt>
                <c:pt idx="14638">
                  <c:v>5.1637686253763402</c:v>
                </c:pt>
                <c:pt idx="14639">
                  <c:v>5.16735582119468</c:v>
                </c:pt>
                <c:pt idx="14640">
                  <c:v>5.1709455090240013</c:v>
                </c:pt>
                <c:pt idx="14641">
                  <c:v>5.1745376905578704</c:v>
                </c:pt>
                <c:pt idx="14642">
                  <c:v>5.1781323674909521</c:v>
                </c:pt>
                <c:pt idx="14643">
                  <c:v>5.1817295416321159</c:v>
                </c:pt>
                <c:pt idx="14644">
                  <c:v>5.1853292146784611</c:v>
                </c:pt>
                <c:pt idx="14645">
                  <c:v>5.1889313883281867</c:v>
                </c:pt>
                <c:pt idx="14646">
                  <c:v>5.1925360643939351</c:v>
                </c:pt>
                <c:pt idx="14647">
                  <c:v>5.1961432445763434</c:v>
                </c:pt>
                <c:pt idx="14648">
                  <c:v>5.1997529305771524</c:v>
                </c:pt>
                <c:pt idx="14649">
                  <c:v>5.2033651242127847</c:v>
                </c:pt>
                <c:pt idx="14650">
                  <c:v>5.2069798271874257</c:v>
                </c:pt>
                <c:pt idx="14651">
                  <c:v>5.2105970412063645</c:v>
                </c:pt>
                <c:pt idx="14652">
                  <c:v>5.2142167680898117</c:v>
                </c:pt>
                <c:pt idx="14653">
                  <c:v>5.2178390095455054</c:v>
                </c:pt>
                <c:pt idx="14654">
                  <c:v>5.2214637673202837</c:v>
                </c:pt>
                <c:pt idx="14655">
                  <c:v>5.2250910431241797</c:v>
                </c:pt>
                <c:pt idx="14656">
                  <c:v>5.2287208387824675</c:v>
                </c:pt>
                <c:pt idx="14657">
                  <c:v>5.2323531560076342</c:v>
                </c:pt>
                <c:pt idx="14658">
                  <c:v>5.2359879965132814</c:v>
                </c:pt>
                <c:pt idx="14659">
                  <c:v>5.2396253621284892</c:v>
                </c:pt>
                <c:pt idx="14660">
                  <c:v>5.2432652545693168</c:v>
                </c:pt>
                <c:pt idx="14661">
                  <c:v>5.2469076755529382</c:v>
                </c:pt>
                <c:pt idx="14662">
                  <c:v>5.2505526269122491</c:v>
                </c:pt>
                <c:pt idx="14663">
                  <c:v>5.2542001103668872</c:v>
                </c:pt>
                <c:pt idx="14664">
                  <c:v>5.2578501276376075</c:v>
                </c:pt>
                <c:pt idx="14665">
                  <c:v>5.2615026805611285</c:v>
                </c:pt>
                <c:pt idx="14666">
                  <c:v>5.2651577708606743</c:v>
                </c:pt>
                <c:pt idx="14667">
                  <c:v>5.2688154002989238</c:v>
                </c:pt>
                <c:pt idx="14668">
                  <c:v>5.2724755706014186</c:v>
                </c:pt>
                <c:pt idx="14669">
                  <c:v>5.2761382836099848</c:v>
                </c:pt>
                <c:pt idx="14670">
                  <c:v>5.279803541052642</c:v>
                </c:pt>
                <c:pt idx="14671">
                  <c:v>5.2834713446585289</c:v>
                </c:pt>
                <c:pt idx="14672">
                  <c:v>5.2871416962733129</c:v>
                </c:pt>
                <c:pt idx="14673">
                  <c:v>5.2908145976286178</c:v>
                </c:pt>
                <c:pt idx="14674">
                  <c:v>5.2944900504571883</c:v>
                </c:pt>
                <c:pt idx="14675">
                  <c:v>5.2981680566085423</c:v>
                </c:pt>
                <c:pt idx="14676">
                  <c:v>5.3018486178179129</c:v>
                </c:pt>
                <c:pt idx="14677">
                  <c:v>5.3055317358216598</c:v>
                </c:pt>
                <c:pt idx="14678">
                  <c:v>5.3092174124731573</c:v>
                </c:pt>
                <c:pt idx="14679">
                  <c:v>5.3129056495112579</c:v>
                </c:pt>
                <c:pt idx="14680">
                  <c:v>5.3165964486759414</c:v>
                </c:pt>
                <c:pt idx="14681">
                  <c:v>5.3202898118244484</c:v>
                </c:pt>
                <c:pt idx="14682">
                  <c:v>5.3239857406992579</c:v>
                </c:pt>
                <c:pt idx="14683">
                  <c:v>5.3276842370827424</c:v>
                </c:pt>
                <c:pt idx="14684">
                  <c:v>5.3313853027197231</c:v>
                </c:pt>
                <c:pt idx="14685">
                  <c:v>5.3350889394726053</c:v>
                </c:pt>
                <c:pt idx="14686">
                  <c:v>5.338795149088714</c:v>
                </c:pt>
                <c:pt idx="14687">
                  <c:v>5.3425039333165101</c:v>
                </c:pt>
                <c:pt idx="14688">
                  <c:v>5.3462152940222829</c:v>
                </c:pt>
                <c:pt idx="14689">
                  <c:v>5.3499292329570016</c:v>
                </c:pt>
                <c:pt idx="14690">
                  <c:v>5.3536457518727731</c:v>
                </c:pt>
                <c:pt idx="14691">
                  <c:v>5.3573648526397779</c:v>
                </c:pt>
                <c:pt idx="14692">
                  <c:v>5.361086537012639</c:v>
                </c:pt>
                <c:pt idx="14693">
                  <c:v>5.3648108067471165</c:v>
                </c:pt>
                <c:pt idx="14694">
                  <c:v>5.3685376637172908</c:v>
                </c:pt>
                <c:pt idx="14695">
                  <c:v>5.3722671096814434</c:v>
                </c:pt>
                <c:pt idx="14696">
                  <c:v>5.3759991463989971</c:v>
                </c:pt>
                <c:pt idx="14697">
                  <c:v>5.3797337757479404</c:v>
                </c:pt>
                <c:pt idx="14698">
                  <c:v>5.383470999490223</c:v>
                </c:pt>
                <c:pt idx="14699">
                  <c:v>5.3872108194281321</c:v>
                </c:pt>
                <c:pt idx="14700">
                  <c:v>5.3909532373259825</c:v>
                </c:pt>
                <c:pt idx="14701">
                  <c:v>5.3946982550669889</c:v>
                </c:pt>
                <c:pt idx="14702">
                  <c:v>5.3984458744180008</c:v>
                </c:pt>
                <c:pt idx="14703">
                  <c:v>5.4021960971470131</c:v>
                </c:pt>
                <c:pt idx="14704">
                  <c:v>5.4059489251411668</c:v>
                </c:pt>
                <c:pt idx="14705">
                  <c:v>5.4097043601709967</c:v>
                </c:pt>
                <c:pt idx="14706">
                  <c:v>5.4134624040081851</c:v>
                </c:pt>
                <c:pt idx="14707">
                  <c:v>5.4172230585438088</c:v>
                </c:pt>
                <c:pt idx="14708">
                  <c:v>5.4209863255520938</c:v>
                </c:pt>
                <c:pt idx="14709">
                  <c:v>5.4247522068084173</c:v>
                </c:pt>
                <c:pt idx="14710">
                  <c:v>5.4285207042078012</c:v>
                </c:pt>
                <c:pt idx="14711">
                  <c:v>5.4322918195281718</c:v>
                </c:pt>
                <c:pt idx="14712">
                  <c:v>5.4360655545881604</c:v>
                </c:pt>
                <c:pt idx="14713">
                  <c:v>5.4398419111680836</c:v>
                </c:pt>
                <c:pt idx="14714">
                  <c:v>5.4436208911682327</c:v>
                </c:pt>
                <c:pt idx="14715">
                  <c:v>5.4474024963714811</c:v>
                </c:pt>
                <c:pt idx="14716">
                  <c:v>5.451186728561856</c:v>
                </c:pt>
                <c:pt idx="14717">
                  <c:v>5.4549735896436138</c:v>
                </c:pt>
                <c:pt idx="14718">
                  <c:v>5.4587630814033439</c:v>
                </c:pt>
                <c:pt idx="14719">
                  <c:v>5.4625552056287958</c:v>
                </c:pt>
                <c:pt idx="14720">
                  <c:v>5.4663499642281961</c:v>
                </c:pt>
                <c:pt idx="14721">
                  <c:v>5.470147358991861</c:v>
                </c:pt>
                <c:pt idx="14722">
                  <c:v>5.4739473917112687</c:v>
                </c:pt>
                <c:pt idx="14723">
                  <c:v>5.4777500642986245</c:v>
                </c:pt>
                <c:pt idx="14724">
                  <c:v>5.481555378547978</c:v>
                </c:pt>
                <c:pt idx="14725">
                  <c:v>5.4853633362545446</c:v>
                </c:pt>
                <c:pt idx="14726">
                  <c:v>5.4891739393345169</c:v>
                </c:pt>
                <c:pt idx="14727">
                  <c:v>5.4929871895856861</c:v>
                </c:pt>
                <c:pt idx="14728">
                  <c:v>5.4968030888470061</c:v>
                </c:pt>
                <c:pt idx="14729">
                  <c:v>5.5006216389186822</c:v>
                </c:pt>
                <c:pt idx="14730">
                  <c:v>5.5044428417222395</c:v>
                </c:pt>
                <c:pt idx="14731">
                  <c:v>5.5082666990604698</c:v>
                </c:pt>
                <c:pt idx="14732">
                  <c:v>5.5120932127373354</c:v>
                </c:pt>
                <c:pt idx="14733">
                  <c:v>5.5159223846783672</c:v>
                </c:pt>
                <c:pt idx="14734">
                  <c:v>5.5197542166901172</c:v>
                </c:pt>
                <c:pt idx="14735">
                  <c:v>5.5235887105803103</c:v>
                </c:pt>
                <c:pt idx="14736">
                  <c:v>5.5274258682784927</c:v>
                </c:pt>
                <c:pt idx="14737">
                  <c:v>5.5312656915949852</c:v>
                </c:pt>
                <c:pt idx="14738">
                  <c:v>5.53510818234128</c:v>
                </c:pt>
                <c:pt idx="14739">
                  <c:v>5.5389533424509487</c:v>
                </c:pt>
                <c:pt idx="14740">
                  <c:v>5.5428011737380878</c:v>
                </c:pt>
                <c:pt idx="14741">
                  <c:v>5.5466516780179687</c:v>
                </c:pt>
                <c:pt idx="14742">
                  <c:v>5.5505048572281934</c:v>
                </c:pt>
                <c:pt idx="14743">
                  <c:v>5.5543607131866422</c:v>
                </c:pt>
                <c:pt idx="14744">
                  <c:v>5.5582192477528141</c:v>
                </c:pt>
                <c:pt idx="14745">
                  <c:v>5.5620804627470273</c:v>
                </c:pt>
                <c:pt idx="14746">
                  <c:v>5.5659443601122787</c:v>
                </c:pt>
                <c:pt idx="14747">
                  <c:v>5.5698109416715011</c:v>
                </c:pt>
                <c:pt idx="14748">
                  <c:v>5.5736802092488125</c:v>
                </c:pt>
                <c:pt idx="14749">
                  <c:v>5.5775521647912596</c:v>
                </c:pt>
                <c:pt idx="14750">
                  <c:v>5.5814268101255777</c:v>
                </c:pt>
                <c:pt idx="14751">
                  <c:v>5.5853041470796887</c:v>
                </c:pt>
                <c:pt idx="14752">
                  <c:v>5.5891841776047002</c:v>
                </c:pt>
                <c:pt idx="14753">
                  <c:v>5.5930669035311569</c:v>
                </c:pt>
                <c:pt idx="14754">
                  <c:v>5.5969523266907935</c:v>
                </c:pt>
                <c:pt idx="14755">
                  <c:v>5.6008404490387855</c:v>
                </c:pt>
                <c:pt idx="14756">
                  <c:v>5.604731272409496</c:v>
                </c:pt>
                <c:pt idx="14757">
                  <c:v>5.6086247986792879</c:v>
                </c:pt>
                <c:pt idx="14758">
                  <c:v>5.6125210296849897</c:v>
                </c:pt>
                <c:pt idx="14759">
                  <c:v>5.6164199673872144</c:v>
                </c:pt>
                <c:pt idx="14760">
                  <c:v>5.6203216136254301</c:v>
                </c:pt>
                <c:pt idx="14761">
                  <c:v>5.6242259702402952</c:v>
                </c:pt>
                <c:pt idx="14762">
                  <c:v>5.6281330391965136</c:v>
                </c:pt>
                <c:pt idx="14763">
                  <c:v>5.6320428223373877</c:v>
                </c:pt>
                <c:pt idx="14764">
                  <c:v>5.6359553215074154</c:v>
                </c:pt>
                <c:pt idx="14765">
                  <c:v>5.6398705386753969</c:v>
                </c:pt>
                <c:pt idx="14766">
                  <c:v>5.6437884756884804</c:v>
                </c:pt>
                <c:pt idx="14767">
                  <c:v>5.6477091343950097</c:v>
                </c:pt>
                <c:pt idx="14768">
                  <c:v>5.6516325167678909</c:v>
                </c:pt>
                <c:pt idx="14769">
                  <c:v>5.6555586246581244</c:v>
                </c:pt>
                <c:pt idx="14770">
                  <c:v>5.6594874599179095</c:v>
                </c:pt>
                <c:pt idx="14771">
                  <c:v>5.6634190245242664</c:v>
                </c:pt>
                <c:pt idx="14772">
                  <c:v>5.6673533203320554</c:v>
                </c:pt>
                <c:pt idx="14773">
                  <c:v>5.6712903492386024</c:v>
                </c:pt>
                <c:pt idx="14774">
                  <c:v>5.6752301131012599</c:v>
                </c:pt>
                <c:pt idx="14775">
                  <c:v>5.6791726139025469</c:v>
                </c:pt>
                <c:pt idx="14776">
                  <c:v>5.6831178535024831</c:v>
                </c:pt>
                <c:pt idx="14777">
                  <c:v>5.6870658337622944</c:v>
                </c:pt>
                <c:pt idx="14778">
                  <c:v>5.6910165566686342</c:v>
                </c:pt>
                <c:pt idx="14779">
                  <c:v>5.6949700240854026</c:v>
                </c:pt>
                <c:pt idx="14780">
                  <c:v>5.6989262378777044</c:v>
                </c:pt>
                <c:pt idx="14781">
                  <c:v>5.7028852000363388</c:v>
                </c:pt>
                <c:pt idx="14782">
                  <c:v>5.7068469124290901</c:v>
                </c:pt>
                <c:pt idx="14783">
                  <c:v>5.7108113769249567</c:v>
                </c:pt>
                <c:pt idx="14784">
                  <c:v>5.7147785955188866</c:v>
                </c:pt>
                <c:pt idx="14785">
                  <c:v>5.7187485700825604</c:v>
                </c:pt>
                <c:pt idx="14786">
                  <c:v>5.7227213024888739</c:v>
                </c:pt>
                <c:pt idx="14787">
                  <c:v>5.7266967947369372</c:v>
                </c:pt>
                <c:pt idx="14788">
                  <c:v>5.7306750487023326</c:v>
                </c:pt>
                <c:pt idx="14789">
                  <c:v>5.7346560663035868</c:v>
                </c:pt>
                <c:pt idx="14790">
                  <c:v>5.7386398494188038</c:v>
                </c:pt>
                <c:pt idx="14791">
                  <c:v>5.7426264000526546</c:v>
                </c:pt>
                <c:pt idx="14792">
                  <c:v>5.7466157200859405</c:v>
                </c:pt>
                <c:pt idx="14793">
                  <c:v>5.7506078114006813</c:v>
                </c:pt>
                <c:pt idx="14794">
                  <c:v>5.7546026760057307</c:v>
                </c:pt>
                <c:pt idx="14795">
                  <c:v>5.7586003157858103</c:v>
                </c:pt>
                <c:pt idx="14796">
                  <c:v>5.7626007326268676</c:v>
                </c:pt>
                <c:pt idx="14797">
                  <c:v>5.7666039285419428</c:v>
                </c:pt>
                <c:pt idx="14798">
                  <c:v>5.7706099054196907</c:v>
                </c:pt>
                <c:pt idx="14799">
                  <c:v>5.7746186651499904</c:v>
                </c:pt>
                <c:pt idx="14800">
                  <c:v>5.7786302097500801</c:v>
                </c:pt>
                <c:pt idx="14801">
                  <c:v>5.7826445411125551</c:v>
                </c:pt>
                <c:pt idx="14802">
                  <c:v>5.786661661173337</c:v>
                </c:pt>
                <c:pt idx="14803">
                  <c:v>5.7906815718275633</c:v>
                </c:pt>
                <c:pt idx="14804">
                  <c:v>5.7947042750980842</c:v>
                </c:pt>
                <c:pt idx="14805">
                  <c:v>5.7987297728827567</c:v>
                </c:pt>
                <c:pt idx="14806">
                  <c:v>5.8027580670806689</c:v>
                </c:pt>
                <c:pt idx="14807">
                  <c:v>5.8067891597188916</c:v>
                </c:pt>
                <c:pt idx="14808">
                  <c:v>5.8108230526992397</c:v>
                </c:pt>
                <c:pt idx="14809">
                  <c:v>5.8148597479247615</c:v>
                </c:pt>
                <c:pt idx="14810">
                  <c:v>5.8188992474267538</c:v>
                </c:pt>
                <c:pt idx="14811">
                  <c:v>5.8229415531109989</c:v>
                </c:pt>
                <c:pt idx="14812">
                  <c:v>5.8269866668845145</c:v>
                </c:pt>
                <c:pt idx="14813">
                  <c:v>5.8310345907828331</c:v>
                </c:pt>
                <c:pt idx="14814">
                  <c:v>5.8350853267157126</c:v>
                </c:pt>
                <c:pt idx="14815">
                  <c:v>5.839138876594145</c:v>
                </c:pt>
                <c:pt idx="14816">
                  <c:v>5.8431952424579112</c:v>
                </c:pt>
                <c:pt idx="14817">
                  <c:v>5.8472544262207489</c:v>
                </c:pt>
                <c:pt idx="14818">
                  <c:v>5.8513164298402121</c:v>
                </c:pt>
                <c:pt idx="14819">
                  <c:v>5.8553812552326114</c:v>
                </c:pt>
                <c:pt idx="14820">
                  <c:v>5.8594489044433997</c:v>
                </c:pt>
                <c:pt idx="14821">
                  <c:v>5.8635193793916383</c:v>
                </c:pt>
                <c:pt idx="14822">
                  <c:v>5.8675926819976354</c:v>
                </c:pt>
                <c:pt idx="14823">
                  <c:v>5.8716688143111071</c:v>
                </c:pt>
                <c:pt idx="14824">
                  <c:v>5.8757477782551195</c:v>
                </c:pt>
                <c:pt idx="14825">
                  <c:v>5.879829575753984</c:v>
                </c:pt>
                <c:pt idx="14826">
                  <c:v>5.8839142088616931</c:v>
                </c:pt>
                <c:pt idx="14827">
                  <c:v>5.8880016795053232</c:v>
                </c:pt>
                <c:pt idx="14828">
                  <c:v>5.8920919896131965</c:v>
                </c:pt>
                <c:pt idx="14829">
                  <c:v>5.8961851412435919</c:v>
                </c:pt>
                <c:pt idx="14830">
                  <c:v>5.9002811363276022</c:v>
                </c:pt>
                <c:pt idx="14831">
                  <c:v>5.904379976797574</c:v>
                </c:pt>
                <c:pt idx="14832">
                  <c:v>5.9084816647160769</c:v>
                </c:pt>
                <c:pt idx="14833">
                  <c:v>5.9125862020182307</c:v>
                </c:pt>
                <c:pt idx="14834">
                  <c:v>5.9166935906834635</c:v>
                </c:pt>
                <c:pt idx="14835">
                  <c:v>5.9208038326494945</c:v>
                </c:pt>
                <c:pt idx="14836">
                  <c:v>5.9249169299846312</c:v>
                </c:pt>
                <c:pt idx="14837">
                  <c:v>5.9290328846293781</c:v>
                </c:pt>
                <c:pt idx="14838">
                  <c:v>5.9331516985254966</c:v>
                </c:pt>
                <c:pt idx="14839">
                  <c:v>5.9372733737456072</c:v>
                </c:pt>
                <c:pt idx="14840">
                  <c:v>5.9413979122342608</c:v>
                </c:pt>
                <c:pt idx="14841">
                  <c:v>5.9455253159372701</c:v>
                </c:pt>
                <c:pt idx="14842">
                  <c:v>5.9496555869315761</c:v>
                </c:pt>
                <c:pt idx="14843">
                  <c:v>5.9537887271657866</c:v>
                </c:pt>
                <c:pt idx="14844">
                  <c:v>5.9579247385897709</c:v>
                </c:pt>
                <c:pt idx="14845">
                  <c:v>5.9620636232848021</c:v>
                </c:pt>
                <c:pt idx="14846">
                  <c:v>5.966205383203552</c:v>
                </c:pt>
                <c:pt idx="14847">
                  <c:v>5.970350020343397</c:v>
                </c:pt>
                <c:pt idx="14848">
                  <c:v>5.97449753665963</c:v>
                </c:pt>
                <c:pt idx="14849">
                  <c:v>5.9786479342393148</c:v>
                </c:pt>
                <c:pt idx="14850">
                  <c:v>5.9828012150405527</c:v>
                </c:pt>
                <c:pt idx="14851">
                  <c:v>5.9869573810227159</c:v>
                </c:pt>
                <c:pt idx="14852">
                  <c:v>5.9911164342772203</c:v>
                </c:pt>
                <c:pt idx="14853">
                  <c:v>5.995278376766251</c:v>
                </c:pt>
                <c:pt idx="14854">
                  <c:v>5.9994432104532667</c:v>
                </c:pt>
                <c:pt idx="14855">
                  <c:v>6.0036109374340434</c:v>
                </c:pt>
                <c:pt idx="14856">
                  <c:v>6.0077815596748589</c:v>
                </c:pt>
                <c:pt idx="14857">
                  <c:v>6.0119550791432674</c:v>
                </c:pt>
                <c:pt idx="14858">
                  <c:v>6.0161314979394165</c:v>
                </c:pt>
                <c:pt idx="14859">
                  <c:v>6.0203108180336837</c:v>
                </c:pt>
                <c:pt idx="14860">
                  <c:v>6.0244930413977258</c:v>
                </c:pt>
                <c:pt idx="14861">
                  <c:v>6.0286781701360708</c:v>
                </c:pt>
                <c:pt idx="14862">
                  <c:v>6.0328662062232059</c:v>
                </c:pt>
                <c:pt idx="14863">
                  <c:v>6.037057151678825</c:v>
                </c:pt>
                <c:pt idx="14864">
                  <c:v>6.0412510084800681</c:v>
                </c:pt>
                <c:pt idx="14865">
                  <c:v>6.0454477787373175</c:v>
                </c:pt>
                <c:pt idx="14866">
                  <c:v>6.0496474644305529</c:v>
                </c:pt>
                <c:pt idx="14867">
                  <c:v>6.0538500675410383</c:v>
                </c:pt>
                <c:pt idx="14868">
                  <c:v>6.0580555901835575</c:v>
                </c:pt>
                <c:pt idx="14869">
                  <c:v>6.0622640343422187</c:v>
                </c:pt>
                <c:pt idx="14870">
                  <c:v>6.0664754020024194</c:v>
                </c:pt>
                <c:pt idx="14871">
                  <c:v>6.0706896952833507</c:v>
                </c:pt>
                <c:pt idx="14872">
                  <c:v>6.0749069161732612</c:v>
                </c:pt>
                <c:pt idx="14873">
                  <c:v>6.0791270666616875</c:v>
                </c:pt>
                <c:pt idx="14874">
                  <c:v>6.0833501488722419</c:v>
                </c:pt>
                <c:pt idx="14875">
                  <c:v>6.0875761647973183</c:v>
                </c:pt>
                <c:pt idx="14876">
                  <c:v>6.091805116430602</c:v>
                </c:pt>
                <c:pt idx="14877">
                  <c:v>6.0960370059001354</c:v>
                </c:pt>
                <c:pt idx="14878">
                  <c:v>6.1002718352024674</c:v>
                </c:pt>
                <c:pt idx="14879">
                  <c:v>6.1045096063798576</c:v>
                </c:pt>
                <c:pt idx="14880">
                  <c:v>6.1087503214315362</c:v>
                </c:pt>
                <c:pt idx="14881">
                  <c:v>6.1129939824914654</c:v>
                </c:pt>
                <c:pt idx="14882">
                  <c:v>6.1172405915617478</c:v>
                </c:pt>
                <c:pt idx="14883">
                  <c:v>6.1214901506457844</c:v>
                </c:pt>
                <c:pt idx="14884">
                  <c:v>6.1257426618819864</c:v>
                </c:pt>
                <c:pt idx="14885">
                  <c:v>6.1299981272766306</c:v>
                </c:pt>
                <c:pt idx="14886">
                  <c:v>6.134256548837298</c:v>
                </c:pt>
                <c:pt idx="14887">
                  <c:v>6.1385179287068583</c:v>
                </c:pt>
                <c:pt idx="14888">
                  <c:v>6.1427822688957736</c:v>
                </c:pt>
                <c:pt idx="14889">
                  <c:v>6.1470495714158107</c:v>
                </c:pt>
                <c:pt idx="14890">
                  <c:v>6.1513198384143086</c:v>
                </c:pt>
                <c:pt idx="14891">
                  <c:v>6.1555930719059226</c:v>
                </c:pt>
                <c:pt idx="14892">
                  <c:v>6.1598692739514336</c:v>
                </c:pt>
                <c:pt idx="14893">
                  <c:v>6.1641484465682019</c:v>
                </c:pt>
                <c:pt idx="14894">
                  <c:v>6.1684305919095417</c:v>
                </c:pt>
                <c:pt idx="14895">
                  <c:v>6.1727157119957115</c:v>
                </c:pt>
                <c:pt idx="14896">
                  <c:v>6.1770038088482808</c:v>
                </c:pt>
                <c:pt idx="14897">
                  <c:v>6.1812948846250535</c:v>
                </c:pt>
                <c:pt idx="14898">
                  <c:v>6.1855889413505007</c:v>
                </c:pt>
                <c:pt idx="14899">
                  <c:v>6.1898859810504092</c:v>
                </c:pt>
                <c:pt idx="14900">
                  <c:v>6.1941860058870821</c:v>
                </c:pt>
                <c:pt idx="14901">
                  <c:v>6.1984890178892131</c:v>
                </c:pt>
                <c:pt idx="14902">
                  <c:v>6.2027950190868131</c:v>
                </c:pt>
                <c:pt idx="14903">
                  <c:v>6.2071040116466945</c:v>
                </c:pt>
                <c:pt idx="14904">
                  <c:v>6.2114159976017831</c:v>
                </c:pt>
                <c:pt idx="14905">
                  <c:v>6.215730978986322</c:v>
                </c:pt>
                <c:pt idx="14906">
                  <c:v>6.2200489579716445</c:v>
                </c:pt>
                <c:pt idx="14907">
                  <c:v>6.2243699365949148</c:v>
                </c:pt>
                <c:pt idx="14908">
                  <c:v>6.228693916939938</c:v>
                </c:pt>
                <c:pt idx="14909">
                  <c:v>6.2330209010466158</c:v>
                </c:pt>
                <c:pt idx="14910">
                  <c:v>6.237350891092321</c:v>
                </c:pt>
                <c:pt idx="14911">
                  <c:v>6.2416838891198854</c:v>
                </c:pt>
                <c:pt idx="14912">
                  <c:v>6.246019897173464</c:v>
                </c:pt>
                <c:pt idx="14913">
                  <c:v>6.250358917434971</c:v>
                </c:pt>
                <c:pt idx="14914">
                  <c:v>6.2547009519514987</c:v>
                </c:pt>
                <c:pt idx="14915">
                  <c:v>6.2590460027714645</c:v>
                </c:pt>
                <c:pt idx="14916">
                  <c:v>6.2633940720813337</c:v>
                </c:pt>
                <c:pt idx="14917">
                  <c:v>6.2677451619324662</c:v>
                </c:pt>
                <c:pt idx="14918">
                  <c:v>6.2720992743775534</c:v>
                </c:pt>
                <c:pt idx="14919">
                  <c:v>6.2764564116076196</c:v>
                </c:pt>
                <c:pt idx="14920">
                  <c:v>6.2808165756783039</c:v>
                </c:pt>
                <c:pt idx="14921">
                  <c:v>6.2851797686465769</c:v>
                </c:pt>
                <c:pt idx="14922">
                  <c:v>6.2895459927080335</c:v>
                </c:pt>
                <c:pt idx="14923">
                  <c:v>6.2939152499225983</c:v>
                </c:pt>
                <c:pt idx="14924">
                  <c:v>6.2982875423973601</c:v>
                </c:pt>
                <c:pt idx="14925">
                  <c:v>6.302662872195012</c:v>
                </c:pt>
                <c:pt idx="14926">
                  <c:v>6.307041241517255</c:v>
                </c:pt>
                <c:pt idx="14927">
                  <c:v>6.3114226524297443</c:v>
                </c:pt>
                <c:pt idx="14928">
                  <c:v>6.3158071069994772</c:v>
                </c:pt>
                <c:pt idx="14929">
                  <c:v>6.320194607432744</c:v>
                </c:pt>
                <c:pt idx="14930">
                  <c:v>6.3245851557995092</c:v>
                </c:pt>
                <c:pt idx="14931">
                  <c:v>6.3289787541710796</c:v>
                </c:pt>
                <c:pt idx="14932">
                  <c:v>6.333375404758347</c:v>
                </c:pt>
                <c:pt idx="14933">
                  <c:v>6.3377751096355945</c:v>
                </c:pt>
                <c:pt idx="14934">
                  <c:v>6.3421778708784471</c:v>
                </c:pt>
                <c:pt idx="14935">
                  <c:v>6.346583690702408</c:v>
                </c:pt>
                <c:pt idx="14936">
                  <c:v>6.3509925711860857</c:v>
                </c:pt>
                <c:pt idx="14937">
                  <c:v>6.3554045144556754</c:v>
                </c:pt>
                <c:pt idx="14938">
                  <c:v>6.3598195225925771</c:v>
                </c:pt>
                <c:pt idx="14939">
                  <c:v>6.3642375978184571</c:v>
                </c:pt>
                <c:pt idx="14940">
                  <c:v>6.368658742217705</c:v>
                </c:pt>
                <c:pt idx="14941">
                  <c:v>6.3730829578760613</c:v>
                </c:pt>
                <c:pt idx="14942">
                  <c:v>6.3775102470198251</c:v>
                </c:pt>
                <c:pt idx="14943">
                  <c:v>6.3819406117377335</c:v>
                </c:pt>
                <c:pt idx="14944">
                  <c:v>6.3863740541198757</c:v>
                </c:pt>
                <c:pt idx="14945">
                  <c:v>6.390810576397195</c:v>
                </c:pt>
                <c:pt idx="14946">
                  <c:v>6.3952501806627833</c:v>
                </c:pt>
                <c:pt idx="14947">
                  <c:v>6.3996928690110897</c:v>
                </c:pt>
                <c:pt idx="14948">
                  <c:v>6.4041386436777099</c:v>
                </c:pt>
                <c:pt idx="14949">
                  <c:v>6.4085875067601021</c:v>
                </c:pt>
                <c:pt idx="14950">
                  <c:v>6.4130394603570817</c:v>
                </c:pt>
                <c:pt idx="14951">
                  <c:v>6.4174945067089073</c:v>
                </c:pt>
                <c:pt idx="14952">
                  <c:v>6.4219526479174105</c:v>
                </c:pt>
                <c:pt idx="14953">
                  <c:v>6.4264138861325444</c:v>
                </c:pt>
                <c:pt idx="14954">
                  <c:v>6.4308782234589623</c:v>
                </c:pt>
                <c:pt idx="14955">
                  <c:v>6.4353456621431553</c:v>
                </c:pt>
                <c:pt idx="14956">
                  <c:v>6.4398162042928018</c:v>
                </c:pt>
                <c:pt idx="14957">
                  <c:v>6.4442898520169445</c:v>
                </c:pt>
                <c:pt idx="14958">
                  <c:v>6.4487666075667596</c:v>
                </c:pt>
                <c:pt idx="14959">
                  <c:v>6.4532464730543202</c:v>
                </c:pt>
                <c:pt idx="14960">
                  <c:v>6.4577294505930691</c:v>
                </c:pt>
                <c:pt idx="14961">
                  <c:v>6.4622155424388756</c:v>
                </c:pt>
                <c:pt idx="14962">
                  <c:v>6.4667047507082174</c:v>
                </c:pt>
                <c:pt idx="14963">
                  <c:v>6.4711970775189469</c:v>
                </c:pt>
                <c:pt idx="14964">
                  <c:v>6.4756925251316364</c:v>
                </c:pt>
                <c:pt idx="14965">
                  <c:v>6.4801910956671787</c:v>
                </c:pt>
                <c:pt idx="14966">
                  <c:v>6.4846927912478414</c:v>
                </c:pt>
                <c:pt idx="14967">
                  <c:v>6.4891976141389129</c:v>
                </c:pt>
                <c:pt idx="14968">
                  <c:v>6.4937055664657075</c:v>
                </c:pt>
                <c:pt idx="14969">
                  <c:v>6.4982166504022008</c:v>
                </c:pt>
                <c:pt idx="14970">
                  <c:v>6.5027308680765632</c:v>
                </c:pt>
                <c:pt idx="14971">
                  <c:v>6.5072482217603831</c:v>
                </c:pt>
                <c:pt idx="14972">
                  <c:v>6.5117687135848898</c:v>
                </c:pt>
                <c:pt idx="14973">
                  <c:v>6.5162923456826904</c:v>
                </c:pt>
                <c:pt idx="14974">
                  <c:v>6.5208191203301125</c:v>
                </c:pt>
                <c:pt idx="14975">
                  <c:v>6.5253490396628289</c:v>
                </c:pt>
                <c:pt idx="14976">
                  <c:v>6.5298821058178946</c:v>
                </c:pt>
                <c:pt idx="14977">
                  <c:v>6.5344183210763855</c:v>
                </c:pt>
                <c:pt idx="14978">
                  <c:v>6.5389576875784279</c:v>
                </c:pt>
                <c:pt idx="14979">
                  <c:v>6.5435002074655326</c:v>
                </c:pt>
                <c:pt idx="14980">
                  <c:v>6.5480458830235335</c:v>
                </c:pt>
                <c:pt idx="14981">
                  <c:v>6.5525947163970191</c:v>
                </c:pt>
                <c:pt idx="14982">
                  <c:v>6.557146709779679</c:v>
                </c:pt>
                <c:pt idx="14983">
                  <c:v>6.561701865318982</c:v>
                </c:pt>
                <c:pt idx="14984">
                  <c:v>6.5662601853071187</c:v>
                </c:pt>
                <c:pt idx="14985">
                  <c:v>6.5708216718946444</c:v>
                </c:pt>
                <c:pt idx="14986">
                  <c:v>6.5753863272335078</c:v>
                </c:pt>
                <c:pt idx="14987">
                  <c:v>6.5799541536206787</c:v>
                </c:pt>
                <c:pt idx="14988">
                  <c:v>6.5845251532111968</c:v>
                </c:pt>
                <c:pt idx="14989">
                  <c:v>6.5890993281614989</c:v>
                </c:pt>
                <c:pt idx="14990">
                  <c:v>6.5936766807733456</c:v>
                </c:pt>
                <c:pt idx="14991">
                  <c:v>6.5982572132062716</c:v>
                </c:pt>
                <c:pt idx="14992">
                  <c:v>6.6028409276212106</c:v>
                </c:pt>
                <c:pt idx="14993">
                  <c:v>6.6074278263247228</c:v>
                </c:pt>
                <c:pt idx="14994">
                  <c:v>6.6120179114808462</c:v>
                </c:pt>
                <c:pt idx="14995">
                  <c:v>6.6166111852550218</c:v>
                </c:pt>
                <c:pt idx="14996">
                  <c:v>6.6212076499586212</c:v>
                </c:pt>
                <c:pt idx="14997">
                  <c:v>6.6258073077601942</c:v>
                </c:pt>
                <c:pt idx="14998">
                  <c:v>6.6304101608779415</c:v>
                </c:pt>
                <c:pt idx="14999">
                  <c:v>6.6350162114833253</c:v>
                </c:pt>
                <c:pt idx="15000">
                  <c:v>6.6396254618941484</c:v>
                </c:pt>
                <c:pt idx="15001">
                  <c:v>6.644237914284993</c:v>
                </c:pt>
                <c:pt idx="15002">
                  <c:v>6.648853570831851</c:v>
                </c:pt>
                <c:pt idx="15003">
                  <c:v>6.653472433857357</c:v>
                </c:pt>
                <c:pt idx="15004">
                  <c:v>6.6580945055406309</c:v>
                </c:pt>
                <c:pt idx="15005">
                  <c:v>6.6627197880622013</c:v>
                </c:pt>
                <c:pt idx="15006">
                  <c:v>6.667348283749547</c:v>
                </c:pt>
                <c:pt idx="15007">
                  <c:v>6.6719799947863319</c:v>
                </c:pt>
                <c:pt idx="15008">
                  <c:v>6.6766149233576328</c:v>
                </c:pt>
                <c:pt idx="15009">
                  <c:v>6.6812530717957834</c:v>
                </c:pt>
                <c:pt idx="15010">
                  <c:v>6.6858944422889985</c:v>
                </c:pt>
                <c:pt idx="15011">
                  <c:v>6.6905390370269151</c:v>
                </c:pt>
                <c:pt idx="15012">
                  <c:v>6.6951868583467293</c:v>
                </c:pt>
                <c:pt idx="15013">
                  <c:v>6.6998379084412205</c:v>
                </c:pt>
                <c:pt idx="15014">
                  <c:v>6.7044921895533722</c:v>
                </c:pt>
                <c:pt idx="15015">
                  <c:v>6.7091497038789107</c:v>
                </c:pt>
                <c:pt idx="15016">
                  <c:v>6.7138104537615346</c:v>
                </c:pt>
                <c:pt idx="15017">
                  <c:v>6.7184744414001223</c:v>
                </c:pt>
                <c:pt idx="15018">
                  <c:v>6.7231416689949794</c:v>
                </c:pt>
                <c:pt idx="15019">
                  <c:v>6.7278121388946914</c:v>
                </c:pt>
                <c:pt idx="15020">
                  <c:v>6.7324858533027241</c:v>
                </c:pt>
                <c:pt idx="15021">
                  <c:v>6.7371628144239715</c:v>
                </c:pt>
                <c:pt idx="15022">
                  <c:v>6.7418430246119163</c:v>
                </c:pt>
                <c:pt idx="15023">
                  <c:v>6.7465264860746199</c:v>
                </c:pt>
                <c:pt idx="15024">
                  <c:v>6.7512132010215744</c:v>
                </c:pt>
                <c:pt idx="15025">
                  <c:v>6.7559031718111715</c:v>
                </c:pt>
                <c:pt idx="15026">
                  <c:v>6.7605964006560768</c:v>
                </c:pt>
                <c:pt idx="15027">
                  <c:v>6.765292889819615</c:v>
                </c:pt>
                <c:pt idx="15028">
                  <c:v>6.7699926415174243</c:v>
                </c:pt>
                <c:pt idx="15029">
                  <c:v>6.7746956581144566</c:v>
                </c:pt>
                <c:pt idx="15030">
                  <c:v>6.7794019418295317</c:v>
                </c:pt>
                <c:pt idx="15031">
                  <c:v>6.7841114948829091</c:v>
                </c:pt>
                <c:pt idx="15032">
                  <c:v>6.7888243196444726</c:v>
                </c:pt>
                <c:pt idx="15033">
                  <c:v>6.7935404183376713</c:v>
                </c:pt>
                <c:pt idx="15034">
                  <c:v>6.7982597931873929</c:v>
                </c:pt>
                <c:pt idx="15035">
                  <c:v>6.802982446568465</c:v>
                </c:pt>
                <c:pt idx="15036">
                  <c:v>6.8077083807089718</c:v>
                </c:pt>
                <c:pt idx="15037">
                  <c:v>6.8124375978384437</c:v>
                </c:pt>
                <c:pt idx="15038">
                  <c:v>6.817170100336658</c:v>
                </c:pt>
                <c:pt idx="15039">
                  <c:v>6.8219058904363488</c:v>
                </c:pt>
                <c:pt idx="15040">
                  <c:v>6.8266449703716932</c:v>
                </c:pt>
                <c:pt idx="15041">
                  <c:v>6.8313873425274334</c:v>
                </c:pt>
                <c:pt idx="15042">
                  <c:v>6.8361330091409584</c:v>
                </c:pt>
                <c:pt idx="15043">
                  <c:v>6.8408819725008811</c:v>
                </c:pt>
                <c:pt idx="15044">
                  <c:v>6.8456342348475934</c:v>
                </c:pt>
                <c:pt idx="15045">
                  <c:v>6.850389798572472</c:v>
                </c:pt>
                <c:pt idx="15046">
                  <c:v>6.8551486659191294</c:v>
                </c:pt>
                <c:pt idx="15047">
                  <c:v>6.8599108391326302</c:v>
                </c:pt>
                <c:pt idx="15048">
                  <c:v>6.8646763206093375</c:v>
                </c:pt>
                <c:pt idx="15049">
                  <c:v>6.8694451125975435</c:v>
                </c:pt>
                <c:pt idx="15050">
                  <c:v>6.8742172173469944</c:v>
                </c:pt>
                <c:pt idx="15051">
                  <c:v>6.878992637259052</c:v>
                </c:pt>
                <c:pt idx="15052">
                  <c:v>6.8837713745866953</c:v>
                </c:pt>
                <c:pt idx="15053">
                  <c:v>6.8885534315843646</c:v>
                </c:pt>
                <c:pt idx="15054">
                  <c:v>6.8933388106584284</c:v>
                </c:pt>
                <c:pt idx="15055">
                  <c:v>6.8981275140665641</c:v>
                </c:pt>
                <c:pt idx="15056">
                  <c:v>6.9029195440679141</c:v>
                </c:pt>
                <c:pt idx="15057">
                  <c:v>6.9077149030738658</c:v>
                </c:pt>
                <c:pt idx="15058">
                  <c:v>6.9125135933468052</c:v>
                </c:pt>
                <c:pt idx="15059">
                  <c:v>6.9173156172009156</c:v>
                </c:pt>
                <c:pt idx="15060">
                  <c:v>6.9221209769016232</c:v>
                </c:pt>
                <c:pt idx="15061">
                  <c:v>6.9269296748670222</c:v>
                </c:pt>
                <c:pt idx="15062">
                  <c:v>6.9317417133657928</c:v>
                </c:pt>
                <c:pt idx="15063">
                  <c:v>6.9365570946680846</c:v>
                </c:pt>
                <c:pt idx="15064">
                  <c:v>6.9413758211970356</c:v>
                </c:pt>
                <c:pt idx="15065">
                  <c:v>6.9461978952260566</c:v>
                </c:pt>
                <c:pt idx="15066">
                  <c:v>6.9510233190300328</c:v>
                </c:pt>
                <c:pt idx="15067">
                  <c:v>6.9558520950371552</c:v>
                </c:pt>
                <c:pt idx="15068">
                  <c:v>6.9606842255255756</c:v>
                </c:pt>
                <c:pt idx="15069">
                  <c:v>6.9655197127749231</c:v>
                </c:pt>
                <c:pt idx="15070">
                  <c:v>6.9703585592184538</c:v>
                </c:pt>
                <c:pt idx="15071">
                  <c:v>6.9752007671390697</c:v>
                </c:pt>
                <c:pt idx="15072">
                  <c:v>6.9800463388719409</c:v>
                </c:pt>
                <c:pt idx="15073">
                  <c:v>6.9848952767030381</c:v>
                </c:pt>
                <c:pt idx="15074">
                  <c:v>6.9897475830723845</c:v>
                </c:pt>
                <c:pt idx="15075">
                  <c:v>6.9946032602692343</c:v>
                </c:pt>
                <c:pt idx="15076">
                  <c:v>6.9994623105843239</c:v>
                </c:pt>
                <c:pt idx="15077">
                  <c:v>7.0043247364627659</c:v>
                </c:pt>
                <c:pt idx="15078">
                  <c:v>7.0091905401985883</c:v>
                </c:pt>
                <c:pt idx="15079">
                  <c:v>7.0140597240873062</c:v>
                </c:pt>
                <c:pt idx="15080">
                  <c:v>7.01893229057913</c:v>
                </c:pt>
                <c:pt idx="15081">
                  <c:v>7.0238082419728736</c:v>
                </c:pt>
                <c:pt idx="15082">
                  <c:v>7.0286875805688371</c:v>
                </c:pt>
                <c:pt idx="15083">
                  <c:v>7.0335703088223438</c:v>
                </c:pt>
                <c:pt idx="15084">
                  <c:v>7.038456429036998</c:v>
                </c:pt>
                <c:pt idx="15085">
                  <c:v>7.0433459435179007</c:v>
                </c:pt>
                <c:pt idx="15086">
                  <c:v>7.0482388547254944</c:v>
                </c:pt>
                <c:pt idx="15087">
                  <c:v>7.0531351649681868</c:v>
                </c:pt>
                <c:pt idx="15088">
                  <c:v>7.0580348766072412</c:v>
                </c:pt>
                <c:pt idx="15089">
                  <c:v>7.0629379919541684</c:v>
                </c:pt>
                <c:pt idx="15090">
                  <c:v>7.0678445134762544</c:v>
                </c:pt>
                <c:pt idx="15091">
                  <c:v>7.0727544434883303</c:v>
                </c:pt>
                <c:pt idx="15092">
                  <c:v>7.0776677843067288</c:v>
                </c:pt>
                <c:pt idx="15093">
                  <c:v>7.0825845384038812</c:v>
                </c:pt>
                <c:pt idx="15094">
                  <c:v>7.0875047080994467</c:v>
                </c:pt>
                <c:pt idx="15095">
                  <c:v>7.0924282957145879</c:v>
                </c:pt>
                <c:pt idx="15096">
                  <c:v>7.0973553037268928</c:v>
                </c:pt>
                <c:pt idx="15097">
                  <c:v>7.1022857344608585</c:v>
                </c:pt>
                <c:pt idx="15098">
                  <c:v>7.1072195902424893</c:v>
                </c:pt>
                <c:pt idx="15099">
                  <c:v>7.1121568735545386</c:v>
                </c:pt>
                <c:pt idx="15100">
                  <c:v>7.1170975867263513</c:v>
                </c:pt>
                <c:pt idx="15101">
                  <c:v>7.1220417320887819</c:v>
                </c:pt>
                <c:pt idx="15102">
                  <c:v>7.1269893121297647</c:v>
                </c:pt>
                <c:pt idx="15103">
                  <c:v>7.1319403291834993</c:v>
                </c:pt>
                <c:pt idx="15104">
                  <c:v>7.1368947856376312</c:v>
                </c:pt>
                <c:pt idx="15105">
                  <c:v>7.141852683829498</c:v>
                </c:pt>
                <c:pt idx="15106">
                  <c:v>7.1468140262539528</c:v>
                </c:pt>
                <c:pt idx="15107">
                  <c:v>7.1517788152516912</c:v>
                </c:pt>
                <c:pt idx="15108">
                  <c:v>7.1567470531649251</c:v>
                </c:pt>
                <c:pt idx="15109">
                  <c:v>7.1617187424937114</c:v>
                </c:pt>
                <c:pt idx="15110">
                  <c:v>7.1666938855836264</c:v>
                </c:pt>
                <c:pt idx="15111">
                  <c:v>7.1716724847817677</c:v>
                </c:pt>
                <c:pt idx="15112">
                  <c:v>7.1766545425934067</c:v>
                </c:pt>
                <c:pt idx="15113">
                  <c:v>7.1816400613690101</c:v>
                </c:pt>
                <c:pt idx="15114">
                  <c:v>7.1866290434605702</c:v>
                </c:pt>
                <c:pt idx="15115">
                  <c:v>7.1916214913785836</c:v>
                </c:pt>
                <c:pt idx="15116">
                  <c:v>7.1966174074784188</c:v>
                </c:pt>
                <c:pt idx="15117">
                  <c:v>7.2016167941693725</c:v>
                </c:pt>
                <c:pt idx="15118">
                  <c:v>7.2066196538099803</c:v>
                </c:pt>
                <c:pt idx="15119">
                  <c:v>7.2116259889177199</c:v>
                </c:pt>
                <c:pt idx="15120">
                  <c:v>7.2166358018545127</c:v>
                </c:pt>
                <c:pt idx="15121">
                  <c:v>7.221649094983813</c:v>
                </c:pt>
                <c:pt idx="15122">
                  <c:v>7.2266658708283487</c:v>
                </c:pt>
                <c:pt idx="15123">
                  <c:v>7.2316861317549677</c:v>
                </c:pt>
                <c:pt idx="15124">
                  <c:v>7.2367098801320529</c:v>
                </c:pt>
                <c:pt idx="15125">
                  <c:v>7.2417371184875936</c:v>
                </c:pt>
                <c:pt idx="15126">
                  <c:v>7.2467678491933745</c:v>
                </c:pt>
                <c:pt idx="15127">
                  <c:v>7.2518020746227156</c:v>
                </c:pt>
                <c:pt idx="15128">
                  <c:v>7.2568397973088805</c:v>
                </c:pt>
                <c:pt idx="15129">
                  <c:v>7.261881019628599</c:v>
                </c:pt>
                <c:pt idx="15130">
                  <c:v>7.266925743960142</c:v>
                </c:pt>
                <c:pt idx="15131">
                  <c:v>7.271973972842054</c:v>
                </c:pt>
                <c:pt idx="15132">
                  <c:v>7.2770257086560228</c:v>
                </c:pt>
                <c:pt idx="15133">
                  <c:v>7.282080953838264</c:v>
                </c:pt>
                <c:pt idx="15134">
                  <c:v>7.2871397107736637</c:v>
                </c:pt>
                <c:pt idx="15135">
                  <c:v>7.2922019820078283</c:v>
                </c:pt>
                <c:pt idx="15136">
                  <c:v>7.2972677699290696</c:v>
                </c:pt>
                <c:pt idx="15137">
                  <c:v>7.3023370769272482</c:v>
                </c:pt>
                <c:pt idx="15138">
                  <c:v>7.3074099055532793</c:v>
                </c:pt>
                <c:pt idx="15139">
                  <c:v>7.3124862582004555</c:v>
                </c:pt>
                <c:pt idx="15140">
                  <c:v>7.317566137263622</c:v>
                </c:pt>
                <c:pt idx="15141">
                  <c:v>7.3226495452990132</c:v>
                </c:pt>
                <c:pt idx="15142">
                  <c:v>7.3277364847049133</c:v>
                </c:pt>
                <c:pt idx="15143">
                  <c:v>7.3328269578811618</c:v>
                </c:pt>
                <c:pt idx="15144">
                  <c:v>7.3379209673893238</c:v>
                </c:pt>
                <c:pt idx="15145">
                  <c:v>7.3430185156326857</c:v>
                </c:pt>
                <c:pt idx="15146">
                  <c:v>7.3481196050160911</c:v>
                </c:pt>
                <c:pt idx="15147">
                  <c:v>7.3532242381064492</c:v>
                </c:pt>
                <c:pt idx="15148">
                  <c:v>7.3583324173120559</c:v>
                </c:pt>
                <c:pt idx="15149">
                  <c:v>7.3634441450963477</c:v>
                </c:pt>
                <c:pt idx="15150">
                  <c:v>7.3685594238708578</c:v>
                </c:pt>
                <c:pt idx="15151">
                  <c:v>7.3736782562096348</c:v>
                </c:pt>
                <c:pt idx="15152">
                  <c:v>7.3788006445276748</c:v>
                </c:pt>
                <c:pt idx="15153">
                  <c:v>7.3839265912415417</c:v>
                </c:pt>
                <c:pt idx="15154">
                  <c:v>7.3890560989306504</c:v>
                </c:pt>
                <c:pt idx="15155">
                  <c:v>7.3941891700150348</c:v>
                </c:pt>
                <c:pt idx="15156">
                  <c:v>7.3993258069162984</c:v>
                </c:pt>
                <c:pt idx="15157">
                  <c:v>7.4044660122192356</c:v>
                </c:pt>
                <c:pt idx="15158">
                  <c:v>7.4096097883489271</c:v>
                </c:pt>
                <c:pt idx="15159">
                  <c:v>7.4147571377320256</c:v>
                </c:pt>
                <c:pt idx="15160">
                  <c:v>7.4199080629587177</c:v>
                </c:pt>
                <c:pt idx="15161">
                  <c:v>7.4250625664591423</c:v>
                </c:pt>
                <c:pt idx="15162">
                  <c:v>7.4302206507190727</c:v>
                </c:pt>
                <c:pt idx="15163">
                  <c:v>7.4353823181719125</c:v>
                </c:pt>
                <c:pt idx="15164">
                  <c:v>7.4405475714150544</c:v>
                </c:pt>
                <c:pt idx="15165">
                  <c:v>7.4457164128853943</c:v>
                </c:pt>
                <c:pt idx="15166">
                  <c:v>7.4508888450214101</c:v>
                </c:pt>
                <c:pt idx="15167">
                  <c:v>7.4560648704259105</c:v>
                </c:pt>
                <c:pt idx="15168">
                  <c:v>7.4612444915408753</c:v>
                </c:pt>
                <c:pt idx="15169">
                  <c:v>7.4664277108098673</c:v>
                </c:pt>
                <c:pt idx="15170">
                  <c:v>7.4716145308411228</c:v>
                </c:pt>
                <c:pt idx="15171">
                  <c:v>7.4768049540817154</c:v>
                </c:pt>
                <c:pt idx="15172">
                  <c:v>7.4819989829803024</c:v>
                </c:pt>
                <c:pt idx="15173">
                  <c:v>7.487196620150562</c:v>
                </c:pt>
                <c:pt idx="15174">
                  <c:v>7.4923978680446686</c:v>
                </c:pt>
                <c:pt idx="15175">
                  <c:v>7.4976027291163883</c:v>
                </c:pt>
                <c:pt idx="15176">
                  <c:v>7.5028112059848482</c:v>
                </c:pt>
                <c:pt idx="15177">
                  <c:v>7.5080233011073378</c:v>
                </c:pt>
                <c:pt idx="15178">
                  <c:v>7.5132390169974066</c:v>
                </c:pt>
                <c:pt idx="15179">
                  <c:v>7.5184583561156453</c:v>
                </c:pt>
                <c:pt idx="15180">
                  <c:v>7.5236813210884668</c:v>
                </c:pt>
                <c:pt idx="15181">
                  <c:v>7.528907914379996</c:v>
                </c:pt>
                <c:pt idx="15182">
                  <c:v>7.5341381384559556</c:v>
                </c:pt>
                <c:pt idx="15183">
                  <c:v>7.5393719959482368</c:v>
                </c:pt>
                <c:pt idx="15184">
                  <c:v>7.5446094893261018</c:v>
                </c:pt>
                <c:pt idx="15185">
                  <c:v>7.5498506210604157</c:v>
                </c:pt>
                <c:pt idx="15186">
                  <c:v>7.5550953937885588</c:v>
                </c:pt>
                <c:pt idx="15187">
                  <c:v>7.5603438099849436</c:v>
                </c:pt>
                <c:pt idx="15188">
                  <c:v>7.5655958721255887</c:v>
                </c:pt>
                <c:pt idx="15189">
                  <c:v>7.5708515828533729</c:v>
                </c:pt>
                <c:pt idx="15190">
                  <c:v>7.57611094464787</c:v>
                </c:pt>
                <c:pt idx="15191">
                  <c:v>7.5813739599902625</c:v>
                </c:pt>
                <c:pt idx="15192">
                  <c:v>7.5866406315289403</c:v>
                </c:pt>
                <c:pt idx="15193">
                  <c:v>7.59191096174865</c:v>
                </c:pt>
                <c:pt idx="15194">
                  <c:v>7.5971849531910234</c:v>
                </c:pt>
                <c:pt idx="15195">
                  <c:v>7.602462608344144</c:v>
                </c:pt>
                <c:pt idx="15196">
                  <c:v>7.6077439298637701</c:v>
                </c:pt>
                <c:pt idx="15197">
                  <c:v>7.6130289202415584</c:v>
                </c:pt>
                <c:pt idx="15198">
                  <c:v>7.618317581970782</c:v>
                </c:pt>
                <c:pt idx="15199">
                  <c:v>7.6236099177127361</c:v>
                </c:pt>
                <c:pt idx="15200">
                  <c:v>7.6289059299642741</c:v>
                </c:pt>
                <c:pt idx="15201">
                  <c:v>7.6342056212238685</c:v>
                </c:pt>
                <c:pt idx="15202">
                  <c:v>7.6395089941583665</c:v>
                </c:pt>
                <c:pt idx="15203">
                  <c:v>7.6448160512698271</c:v>
                </c:pt>
                <c:pt idx="15204">
                  <c:v>7.6501267950619338</c:v>
                </c:pt>
                <c:pt idx="15205">
                  <c:v>7.6554412282070938</c:v>
                </c:pt>
                <c:pt idx="15206">
                  <c:v>7.6607593532125877</c:v>
                </c:pt>
                <c:pt idx="15207">
                  <c:v>7.6660811726430964</c:v>
                </c:pt>
                <c:pt idx="15208">
                  <c:v>7.6714066890092667</c:v>
                </c:pt>
                <c:pt idx="15209">
                  <c:v>7.6767359049909407</c:v>
                </c:pt>
                <c:pt idx="15210">
                  <c:v>7.6820688231023722</c:v>
                </c:pt>
                <c:pt idx="15211">
                  <c:v>7.6874054458594427</c:v>
                </c:pt>
                <c:pt idx="15212">
                  <c:v>7.6927457759475839</c:v>
                </c:pt>
                <c:pt idx="15213">
                  <c:v>7.6980898158862923</c:v>
                </c:pt>
                <c:pt idx="15214">
                  <c:v>7.7034375681966969</c:v>
                </c:pt>
                <c:pt idx="15215">
                  <c:v>7.7087890355698292</c:v>
                </c:pt>
                <c:pt idx="15216">
                  <c:v>7.7141442205304411</c:v>
                </c:pt>
                <c:pt idx="15217">
                  <c:v>7.719503125604918</c:v>
                </c:pt>
                <c:pt idx="15218">
                  <c:v>7.7248657534899055</c:v>
                </c:pt>
                <c:pt idx="15219">
                  <c:v>7.7302321067154187</c:v>
                </c:pt>
                <c:pt idx="15220">
                  <c:v>7.7356021878131136</c:v>
                </c:pt>
                <c:pt idx="15221">
                  <c:v>7.7409759994852587</c:v>
                </c:pt>
                <c:pt idx="15222">
                  <c:v>7.7463535442671461</c:v>
                </c:pt>
                <c:pt idx="15223">
                  <c:v>7.7517348247521127</c:v>
                </c:pt>
                <c:pt idx="15224">
                  <c:v>7.7571198434788577</c:v>
                </c:pt>
                <c:pt idx="15225">
                  <c:v>7.7625086031571646</c:v>
                </c:pt>
                <c:pt idx="15226">
                  <c:v>7.7679011063293792</c:v>
                </c:pt>
                <c:pt idx="15227">
                  <c:v>7.7732973555394942</c:v>
                </c:pt>
                <c:pt idx="15228">
                  <c:v>7.7786973535029444</c:v>
                </c:pt>
                <c:pt idx="15229">
                  <c:v>7.7841011027673765</c:v>
                </c:pt>
                <c:pt idx="15230">
                  <c:v>7.7895086058820899</c:v>
                </c:pt>
                <c:pt idx="15231">
                  <c:v>7.7949198655681826</c:v>
                </c:pt>
                <c:pt idx="15232">
                  <c:v>7.8003348843786142</c:v>
                </c:pt>
                <c:pt idx="15233">
                  <c:v>7.8057536648680008</c:v>
                </c:pt>
                <c:pt idx="15234">
                  <c:v>7.8111762097631141</c:v>
                </c:pt>
                <c:pt idx="15235">
                  <c:v>7.8166025216222392</c:v>
                </c:pt>
                <c:pt idx="15236">
                  <c:v>7.8220326030053196</c:v>
                </c:pt>
                <c:pt idx="15237">
                  <c:v>7.8274664566448138</c:v>
                </c:pt>
                <c:pt idx="15238">
                  <c:v>7.8329040851043414</c:v>
                </c:pt>
                <c:pt idx="15239">
                  <c:v>7.8383454910062165</c:v>
                </c:pt>
                <c:pt idx="15240">
                  <c:v>7.8437906769175028</c:v>
                </c:pt>
                <c:pt idx="15241">
                  <c:v>7.8492396455782609</c:v>
                </c:pt>
                <c:pt idx="15242">
                  <c:v>7.8546923995592399</c:v>
                </c:pt>
                <c:pt idx="15243">
                  <c:v>7.8601489414328585</c:v>
                </c:pt>
                <c:pt idx="15244">
                  <c:v>7.8656092739448917</c:v>
                </c:pt>
                <c:pt idx="15245">
                  <c:v>7.8710733996714506</c:v>
                </c:pt>
                <c:pt idx="15246">
                  <c:v>7.8765413211903184</c:v>
                </c:pt>
                <c:pt idx="15247">
                  <c:v>7.8820130412529954</c:v>
                </c:pt>
                <c:pt idx="15248">
                  <c:v>7.8874885624409661</c:v>
                </c:pt>
                <c:pt idx="15249">
                  <c:v>7.892967887337389</c:v>
                </c:pt>
                <c:pt idx="15250">
                  <c:v>7.8984510186995029</c:v>
                </c:pt>
                <c:pt idx="15251">
                  <c:v>7.9039379591141774</c:v>
                </c:pt>
                <c:pt idx="15252">
                  <c:v>7.9094287112275046</c:v>
                </c:pt>
                <c:pt idx="15253">
                  <c:v>7.9149232776298293</c:v>
                </c:pt>
                <c:pt idx="15254">
                  <c:v>7.9204216610860607</c:v>
                </c:pt>
                <c:pt idx="15255">
                  <c:v>7.9259238641902625</c:v>
                </c:pt>
                <c:pt idx="15256">
                  <c:v>7.9314298895381805</c:v>
                </c:pt>
                <c:pt idx="15257">
                  <c:v>7.9369397399004891</c:v>
                </c:pt>
                <c:pt idx="15258">
                  <c:v>7.9424534178766626</c:v>
                </c:pt>
                <c:pt idx="15259">
                  <c:v>7.9479709260678613</c:v>
                </c:pt>
                <c:pt idx="15260">
                  <c:v>7.953492267250537</c:v>
                </c:pt>
                <c:pt idx="15261">
                  <c:v>7.9590174440295867</c:v>
                </c:pt>
                <c:pt idx="15262">
                  <c:v>7.9645464590115918</c:v>
                </c:pt>
                <c:pt idx="15263">
                  <c:v>7.9700793149787987</c:v>
                </c:pt>
                <c:pt idx="15264">
                  <c:v>7.9756160145415329</c:v>
                </c:pt>
                <c:pt idx="15265">
                  <c:v>7.981156560311816</c:v>
                </c:pt>
                <c:pt idx="15266">
                  <c:v>7.9867009550776933</c:v>
                </c:pt>
                <c:pt idx="15267">
                  <c:v>7.9922492014549364</c:v>
                </c:pt>
                <c:pt idx="15268">
                  <c:v>7.9978013021192043</c:v>
                </c:pt>
                <c:pt idx="15269">
                  <c:v>8.003357259689782</c:v>
                </c:pt>
                <c:pt idx="15270">
                  <c:v>8.0089170769624722</c:v>
                </c:pt>
                <c:pt idx="15271">
                  <c:v>8.0144807565603227</c:v>
                </c:pt>
                <c:pt idx="15272">
                  <c:v>8.0200483011080816</c:v>
                </c:pt>
                <c:pt idx="15273">
                  <c:v>8.0256197134073801</c:v>
                </c:pt>
                <c:pt idx="15274">
                  <c:v>8.0311949960867359</c:v>
                </c:pt>
                <c:pt idx="15275">
                  <c:v>8.0367741517763722</c:v>
                </c:pt>
                <c:pt idx="15276">
                  <c:v>8.0423571832837641</c:v>
                </c:pt>
                <c:pt idx="15277">
                  <c:v>8.0479440932429114</c:v>
                </c:pt>
                <c:pt idx="15278">
                  <c:v>8.0535348842895189</c:v>
                </c:pt>
                <c:pt idx="15279">
                  <c:v>8.0591295592369203</c:v>
                </c:pt>
                <c:pt idx="15280">
                  <c:v>8.0647281207246078</c:v>
                </c:pt>
                <c:pt idx="15281">
                  <c:v>8.0703305713937841</c:v>
                </c:pt>
                <c:pt idx="15282">
                  <c:v>8.0759369140636466</c:v>
                </c:pt>
                <c:pt idx="15283">
                  <c:v>8.0815471513791941</c:v>
                </c:pt>
                <c:pt idx="15284">
                  <c:v>8.0871612860459816</c:v>
                </c:pt>
                <c:pt idx="15285">
                  <c:v>8.0927793207125571</c:v>
                </c:pt>
                <c:pt idx="15286">
                  <c:v>8.0984012582059641</c:v>
                </c:pt>
                <c:pt idx="15287">
                  <c:v>8.1040271011785538</c:v>
                </c:pt>
                <c:pt idx="15288">
                  <c:v>8.1096568522844024</c:v>
                </c:pt>
                <c:pt idx="15289">
                  <c:v>8.1152905143564453</c:v>
                </c:pt>
                <c:pt idx="15290">
                  <c:v>8.1209280900525691</c:v>
                </c:pt>
                <c:pt idx="15291">
                  <c:v>8.1265695820323831</c:v>
                </c:pt>
                <c:pt idx="15292">
                  <c:v>8.1322149931347312</c:v>
                </c:pt>
                <c:pt idx="15293">
                  <c:v>8.1378643260230401</c:v>
                </c:pt>
                <c:pt idx="15294">
                  <c:v>8.1435175833624704</c:v>
                </c:pt>
                <c:pt idx="15295">
                  <c:v>8.1491747679977848</c:v>
                </c:pt>
                <c:pt idx="15296">
                  <c:v>8.1548358825979648</c:v>
                </c:pt>
                <c:pt idx="15297">
                  <c:v>8.1605009298931019</c:v>
                </c:pt>
                <c:pt idx="15298">
                  <c:v>8.1661699125557661</c:v>
                </c:pt>
                <c:pt idx="15299">
                  <c:v>8.1718428334386353</c:v>
                </c:pt>
                <c:pt idx="15300">
                  <c:v>8.1775196952181162</c:v>
                </c:pt>
                <c:pt idx="15301">
                  <c:v>8.1832005005723527</c:v>
                </c:pt>
                <c:pt idx="15302">
                  <c:v>8.188885252359972</c:v>
                </c:pt>
                <c:pt idx="15303">
                  <c:v>8.194573953262962</c:v>
                </c:pt>
                <c:pt idx="15304">
                  <c:v>8.2002666059650533</c:v>
                </c:pt>
                <c:pt idx="15305">
                  <c:v>8.2059632133308327</c:v>
                </c:pt>
                <c:pt idx="15306">
                  <c:v>8.2116637780478836</c:v>
                </c:pt>
                <c:pt idx="15307">
                  <c:v>8.2173683028055322</c:v>
                </c:pt>
                <c:pt idx="15308">
                  <c:v>8.2230767904743391</c:v>
                </c:pt>
                <c:pt idx="15309">
                  <c:v>8.2287892437474941</c:v>
                </c:pt>
                <c:pt idx="15310">
                  <c:v>8.2345056653199311</c:v>
                </c:pt>
                <c:pt idx="15311">
                  <c:v>8.2402260580681972</c:v>
                </c:pt>
                <c:pt idx="15312">
                  <c:v>8.2459504246910988</c:v>
                </c:pt>
                <c:pt idx="15313">
                  <c:v>8.2516787679492278</c:v>
                </c:pt>
                <c:pt idx="15314">
                  <c:v>8.2574110905450162</c:v>
                </c:pt>
                <c:pt idx="15315">
                  <c:v>8.2631473953630152</c:v>
                </c:pt>
                <c:pt idx="15316">
                  <c:v>8.2688876851095348</c:v>
                </c:pt>
                <c:pt idx="15317">
                  <c:v>8.2746319624926414</c:v>
                </c:pt>
                <c:pt idx="15318">
                  <c:v>8.2803802304029013</c:v>
                </c:pt>
                <c:pt idx="15319">
                  <c:v>8.2861324915522712</c:v>
                </c:pt>
                <c:pt idx="15320">
                  <c:v>8.2918887486544648</c:v>
                </c:pt>
                <c:pt idx="15321">
                  <c:v>8.2976490046060754</c:v>
                </c:pt>
                <c:pt idx="15322">
                  <c:v>8.3034132621247174</c:v>
                </c:pt>
                <c:pt idx="15323">
                  <c:v>8.3091815239297606</c:v>
                </c:pt>
                <c:pt idx="15324">
                  <c:v>8.3149537929238431</c:v>
                </c:pt>
                <c:pt idx="15325">
                  <c:v>8.3207300718302406</c:v>
                </c:pt>
                <c:pt idx="15326">
                  <c:v>8.3265103633740036</c:v>
                </c:pt>
                <c:pt idx="15327">
                  <c:v>8.3322946704638152</c:v>
                </c:pt>
                <c:pt idx="15328">
                  <c:v>8.3380829958286373</c:v>
                </c:pt>
                <c:pt idx="15329">
                  <c:v>8.3438753422599063</c:v>
                </c:pt>
                <c:pt idx="15330">
                  <c:v>8.3496717124902471</c:v>
                </c:pt>
                <c:pt idx="15331">
                  <c:v>8.355472109436441</c:v>
                </c:pt>
                <c:pt idx="15332">
                  <c:v>8.3612765358350352</c:v>
                </c:pt>
                <c:pt idx="15333">
                  <c:v>8.3670849944243564</c:v>
                </c:pt>
                <c:pt idx="15334">
                  <c:v>8.3728974881272649</c:v>
                </c:pt>
                <c:pt idx="15335">
                  <c:v>8.3787140196860168</c:v>
                </c:pt>
                <c:pt idx="15336">
                  <c:v>8.3845345918446501</c:v>
                </c:pt>
                <c:pt idx="15337">
                  <c:v>8.3903592075321178</c:v>
                </c:pt>
                <c:pt idx="15338">
                  <c:v>8.3961878694964014</c:v>
                </c:pt>
                <c:pt idx="15339">
                  <c:v>8.4020205804872532</c:v>
                </c:pt>
                <c:pt idx="15340">
                  <c:v>8.4078573434397423</c:v>
                </c:pt>
                <c:pt idx="15341">
                  <c:v>8.4136981611075754</c:v>
                </c:pt>
                <c:pt idx="15342">
                  <c:v>8.4195430363075054</c:v>
                </c:pt>
                <c:pt idx="15343">
                  <c:v>8.4253919717969357</c:v>
                </c:pt>
                <c:pt idx="15344">
                  <c:v>8.4312449705190993</c:v>
                </c:pt>
                <c:pt idx="15345">
                  <c:v>8.4371020352353625</c:v>
                </c:pt>
                <c:pt idx="15346">
                  <c:v>8.4429631687088822</c:v>
                </c:pt>
                <c:pt idx="15347">
                  <c:v>8.4488283738890271</c:v>
                </c:pt>
                <c:pt idx="15348">
                  <c:v>8.4546976535429224</c:v>
                </c:pt>
                <c:pt idx="15349">
                  <c:v>8.4605710104394856</c:v>
                </c:pt>
                <c:pt idx="15350">
                  <c:v>8.4664484475342405</c:v>
                </c:pt>
                <c:pt idx="15351">
                  <c:v>8.4723299676000785</c:v>
                </c:pt>
                <c:pt idx="15352">
                  <c:v>8.4782155734116973</c:v>
                </c:pt>
                <c:pt idx="15353">
                  <c:v>8.4841052679307793</c:v>
                </c:pt>
                <c:pt idx="15354">
                  <c:v>8.4899990539360033</c:v>
                </c:pt>
                <c:pt idx="15355">
                  <c:v>8.4958969342078507</c:v>
                </c:pt>
                <c:pt idx="15356">
                  <c:v>8.5017989117141806</c:v>
                </c:pt>
                <c:pt idx="15357">
                  <c:v>8.5077049892394658</c:v>
                </c:pt>
                <c:pt idx="15358">
                  <c:v>8.5136151696319331</c:v>
                </c:pt>
                <c:pt idx="15359">
                  <c:v>8.5195294556797965</c:v>
                </c:pt>
                <c:pt idx="15360">
                  <c:v>8.5254478503591713</c:v>
                </c:pt>
                <c:pt idx="15361">
                  <c:v>8.5313703564622774</c:v>
                </c:pt>
                <c:pt idx="15362">
                  <c:v>8.5372969767831446</c:v>
                </c:pt>
                <c:pt idx="15363">
                  <c:v>8.5432277143040949</c:v>
                </c:pt>
                <c:pt idx="15364">
                  <c:v>8.549162571823171</c:v>
                </c:pt>
                <c:pt idx="15365">
                  <c:v>8.5551015521402274</c:v>
                </c:pt>
                <c:pt idx="15366">
                  <c:v>8.5610446582438104</c:v>
                </c:pt>
                <c:pt idx="15367">
                  <c:v>8.5669918929377946</c:v>
                </c:pt>
                <c:pt idx="15368">
                  <c:v>8.5729432590278769</c:v>
                </c:pt>
                <c:pt idx="15369">
                  <c:v>8.5788987595088333</c:v>
                </c:pt>
                <c:pt idx="15370">
                  <c:v>8.584858397190386</c:v>
                </c:pt>
                <c:pt idx="15371">
                  <c:v>8.5908221748840852</c:v>
                </c:pt>
                <c:pt idx="15372">
                  <c:v>8.5967900955909489</c:v>
                </c:pt>
                <c:pt idx="15373">
                  <c:v>8.6027621621265649</c:v>
                </c:pt>
                <c:pt idx="15374">
                  <c:v>8.6087383773709778</c:v>
                </c:pt>
                <c:pt idx="15375">
                  <c:v>8.6147187441435555</c:v>
                </c:pt>
                <c:pt idx="15376">
                  <c:v>8.6207032654536686</c:v>
                </c:pt>
                <c:pt idx="15377">
                  <c:v>8.6266919441247332</c:v>
                </c:pt>
                <c:pt idx="15378">
                  <c:v>8.6326847829819968</c:v>
                </c:pt>
                <c:pt idx="15379">
                  <c:v>8.6386817850411024</c:v>
                </c:pt>
                <c:pt idx="15380">
                  <c:v>8.6446829531313547</c:v>
                </c:pt>
                <c:pt idx="15381">
                  <c:v>8.6506882900838971</c:v>
                </c:pt>
                <c:pt idx="15382">
                  <c:v>8.6566977989206588</c:v>
                </c:pt>
                <c:pt idx="15383">
                  <c:v>8.6627114824768476</c:v>
                </c:pt>
                <c:pt idx="15384">
                  <c:v>8.6687293435895079</c:v>
                </c:pt>
                <c:pt idx="15385">
                  <c:v>8.6747513852868732</c:v>
                </c:pt>
                <c:pt idx="15386">
                  <c:v>8.6807776104100647</c:v>
                </c:pt>
                <c:pt idx="15387">
                  <c:v>8.6868080218652466</c:v>
                </c:pt>
                <c:pt idx="15388">
                  <c:v>8.6928426224973538</c:v>
                </c:pt>
                <c:pt idx="15389">
                  <c:v>8.6988814153430472</c:v>
                </c:pt>
                <c:pt idx="15390">
                  <c:v>8.7049244032513471</c:v>
                </c:pt>
                <c:pt idx="15391">
                  <c:v>8.7109715890731234</c:v>
                </c:pt>
                <c:pt idx="15392">
                  <c:v>8.7170229758513678</c:v>
                </c:pt>
                <c:pt idx="15393">
                  <c:v>8.7230785664410408</c:v>
                </c:pt>
                <c:pt idx="15394">
                  <c:v>8.7291383636989615</c:v>
                </c:pt>
                <c:pt idx="15395">
                  <c:v>8.7352023706744646</c:v>
                </c:pt>
                <c:pt idx="15396">
                  <c:v>8.7412705902284671</c:v>
                </c:pt>
                <c:pt idx="15397">
                  <c:v>8.7473430252237439</c:v>
                </c:pt>
                <c:pt idx="15398">
                  <c:v>8.753419678715991</c:v>
                </c:pt>
                <c:pt idx="15399">
                  <c:v>8.7595005535720905</c:v>
                </c:pt>
                <c:pt idx="15400">
                  <c:v>8.7655856526607874</c:v>
                </c:pt>
                <c:pt idx="15401">
                  <c:v>8.7716749790441515</c:v>
                </c:pt>
                <c:pt idx="15402">
                  <c:v>8.7777685355950439</c:v>
                </c:pt>
                <c:pt idx="15403">
                  <c:v>8.7838663252521023</c:v>
                </c:pt>
                <c:pt idx="15404">
                  <c:v>8.7899683508920496</c:v>
                </c:pt>
                <c:pt idx="15405">
                  <c:v>8.7960746155854714</c:v>
                </c:pt>
                <c:pt idx="15406">
                  <c:v>8.8021851222132241</c:v>
                </c:pt>
                <c:pt idx="15407">
                  <c:v>8.8082998736580294</c:v>
                </c:pt>
                <c:pt idx="15408">
                  <c:v>8.8144188729968764</c:v>
                </c:pt>
                <c:pt idx="15409">
                  <c:v>8.8205421231166294</c:v>
                </c:pt>
                <c:pt idx="15410">
                  <c:v>8.8266696269060212</c:v>
                </c:pt>
                <c:pt idx="15411">
                  <c:v>8.8328013874484608</c:v>
                </c:pt>
                <c:pt idx="15412">
                  <c:v>8.8389374076368288</c:v>
                </c:pt>
                <c:pt idx="15413">
                  <c:v>8.8450776903658852</c:v>
                </c:pt>
                <c:pt idx="15414">
                  <c:v>8.8512222387254678</c:v>
                </c:pt>
                <c:pt idx="15415">
                  <c:v>8.8573710556144949</c:v>
                </c:pt>
                <c:pt idx="15416">
                  <c:v>8.8635241439337591</c:v>
                </c:pt>
                <c:pt idx="15417">
                  <c:v>8.8696815067795427</c:v>
                </c:pt>
                <c:pt idx="15418">
                  <c:v>8.8758431470568091</c:v>
                </c:pt>
                <c:pt idx="15419">
                  <c:v>8.8820090677370285</c:v>
                </c:pt>
                <c:pt idx="15420">
                  <c:v>8.8881792717290633</c:v>
                </c:pt>
                <c:pt idx="15421">
                  <c:v>8.8943537621378095</c:v>
                </c:pt>
                <c:pt idx="15422">
                  <c:v>8.900532541876311</c:v>
                </c:pt>
                <c:pt idx="15423">
                  <c:v>8.9067156138594967</c:v>
                </c:pt>
                <c:pt idx="15424">
                  <c:v>8.9129029811987373</c:v>
                </c:pt>
                <c:pt idx="15425">
                  <c:v>8.91909464681315</c:v>
                </c:pt>
                <c:pt idx="15426">
                  <c:v>8.925290613623746</c:v>
                </c:pt>
                <c:pt idx="15427">
                  <c:v>8.9314908847483832</c:v>
                </c:pt>
                <c:pt idx="15428">
                  <c:v>8.9376954631122665</c:v>
                </c:pt>
                <c:pt idx="15429">
                  <c:v>8.9439043516424981</c:v>
                </c:pt>
                <c:pt idx="15430">
                  <c:v>8.950117553463441</c:v>
                </c:pt>
                <c:pt idx="15431">
                  <c:v>8.9563350715063983</c:v>
                </c:pt>
                <c:pt idx="15432">
                  <c:v>8.9625569087697894</c:v>
                </c:pt>
                <c:pt idx="15433">
                  <c:v>8.9687830681888556</c:v>
                </c:pt>
                <c:pt idx="15434">
                  <c:v>8.9750135528966535</c:v>
                </c:pt>
                <c:pt idx="15435">
                  <c:v>8.9812483658326379</c:v>
                </c:pt>
                <c:pt idx="15436">
                  <c:v>8.9874875099381786</c:v>
                </c:pt>
                <c:pt idx="15437">
                  <c:v>8.9937309883528584</c:v>
                </c:pt>
                <c:pt idx="15438">
                  <c:v>8.9999788040222679</c:v>
                </c:pt>
                <c:pt idx="15439">
                  <c:v>9.0062309598939088</c:v>
                </c:pt>
                <c:pt idx="15440">
                  <c:v>9.0124874591139115</c:v>
                </c:pt>
                <c:pt idx="15441">
                  <c:v>9.0187483046340109</c:v>
                </c:pt>
                <c:pt idx="15442">
                  <c:v>9.025013499407855</c:v>
                </c:pt>
                <c:pt idx="15443">
                  <c:v>9.0312830465881362</c:v>
                </c:pt>
                <c:pt idx="15444">
                  <c:v>9.0375569491327443</c:v>
                </c:pt>
                <c:pt idx="15445">
                  <c:v>9.043835210001486</c:v>
                </c:pt>
                <c:pt idx="15446">
                  <c:v>9.0501178323536315</c:v>
                </c:pt>
                <c:pt idx="15447">
                  <c:v>9.0564048191532383</c:v>
                </c:pt>
                <c:pt idx="15448">
                  <c:v>9.0626961734322258</c:v>
                </c:pt>
                <c:pt idx="15449">
                  <c:v>9.0689918981586306</c:v>
                </c:pt>
                <c:pt idx="15450">
                  <c:v>9.0752919965005141</c:v>
                </c:pt>
                <c:pt idx="15451">
                  <c:v>9.0815964714301778</c:v>
                </c:pt>
                <c:pt idx="15452">
                  <c:v>9.0879053259218505</c:v>
                </c:pt>
                <c:pt idx="15453">
                  <c:v>9.0942185631501982</c:v>
                </c:pt>
                <c:pt idx="15454">
                  <c:v>9.1005361860937217</c:v>
                </c:pt>
                <c:pt idx="15455">
                  <c:v>9.1068581977328513</c:v>
                </c:pt>
                <c:pt idx="15456">
                  <c:v>9.1131846012488751</c:v>
                </c:pt>
                <c:pt idx="15457">
                  <c:v>9.1195153996265059</c:v>
                </c:pt>
                <c:pt idx="15458">
                  <c:v>9.1258505958523912</c:v>
                </c:pt>
                <c:pt idx="15459">
                  <c:v>9.1321901931144502</c:v>
                </c:pt>
                <c:pt idx="15460">
                  <c:v>9.138534194403622</c:v>
                </c:pt>
                <c:pt idx="15461">
                  <c:v>9.1448826027127836</c:v>
                </c:pt>
                <c:pt idx="15462">
                  <c:v>9.1512354212365015</c:v>
                </c:pt>
                <c:pt idx="15463">
                  <c:v>9.1575926529719514</c:v>
                </c:pt>
                <c:pt idx="15464">
                  <c:v>9.1639543009849298</c:v>
                </c:pt>
                <c:pt idx="15465">
                  <c:v>9.1703203682766361</c:v>
                </c:pt>
                <c:pt idx="15466">
                  <c:v>9.1766908580505273</c:v>
                </c:pt>
                <c:pt idx="15467">
                  <c:v>9.1830657733121139</c:v>
                </c:pt>
                <c:pt idx="15468">
                  <c:v>9.1894451170688587</c:v>
                </c:pt>
                <c:pt idx="15469">
                  <c:v>9.195828892530896</c:v>
                </c:pt>
                <c:pt idx="15470">
                  <c:v>9.202217102710005</c:v>
                </c:pt>
                <c:pt idx="15471">
                  <c:v>9.2086097506199209</c:v>
                </c:pt>
                <c:pt idx="15472">
                  <c:v>9.2150068394774713</c:v>
                </c:pt>
                <c:pt idx="15473">
                  <c:v>9.2214083723007203</c:v>
                </c:pt>
                <c:pt idx="15474">
                  <c:v>9.227814352109684</c:v>
                </c:pt>
                <c:pt idx="15475">
                  <c:v>9.2342247821279013</c:v>
                </c:pt>
                <c:pt idx="15476">
                  <c:v>9.2406396653797298</c:v>
                </c:pt>
                <c:pt idx="15477">
                  <c:v>9.247059004958766</c:v>
                </c:pt>
                <c:pt idx="15478">
                  <c:v>9.2534828038934283</c:v>
                </c:pt>
                <c:pt idx="15479">
                  <c:v>9.2599110654162207</c:v>
                </c:pt>
                <c:pt idx="15480">
                  <c:v>9.2663437925599137</c:v>
                </c:pt>
                <c:pt idx="15481">
                  <c:v>9.2727809883592407</c:v>
                </c:pt>
                <c:pt idx="15482">
                  <c:v>9.2792226560534505</c:v>
                </c:pt>
                <c:pt idx="15483">
                  <c:v>9.285668798681634</c:v>
                </c:pt>
                <c:pt idx="15484">
                  <c:v>9.2921194192848553</c:v>
                </c:pt>
                <c:pt idx="15485">
                  <c:v>9.2985745211091171</c:v>
                </c:pt>
                <c:pt idx="15486">
                  <c:v>9.3050341071998499</c:v>
                </c:pt>
                <c:pt idx="15487">
                  <c:v>9.3114981806044614</c:v>
                </c:pt>
                <c:pt idx="15488">
                  <c:v>9.3179667445757204</c:v>
                </c:pt>
                <c:pt idx="15489">
                  <c:v>9.3244398021654131</c:v>
                </c:pt>
                <c:pt idx="15490">
                  <c:v>9.330917356427296</c:v>
                </c:pt>
                <c:pt idx="15491">
                  <c:v>9.3373994106209288</c:v>
                </c:pt>
                <c:pt idx="15492">
                  <c:v>9.3438859678044572</c:v>
                </c:pt>
                <c:pt idx="15493">
                  <c:v>9.3503770311060421</c:v>
                </c:pt>
                <c:pt idx="15494">
                  <c:v>9.3568726035879415</c:v>
                </c:pt>
                <c:pt idx="15495">
                  <c:v>9.3633726885187762</c:v>
                </c:pt>
                <c:pt idx="15496">
                  <c:v>9.3698772889651991</c:v>
                </c:pt>
                <c:pt idx="15497">
                  <c:v>9.3763864079958541</c:v>
                </c:pt>
                <c:pt idx="15498">
                  <c:v>9.3829000488861798</c:v>
                </c:pt>
                <c:pt idx="15499">
                  <c:v>9.3894182147092238</c:v>
                </c:pt>
                <c:pt idx="15500">
                  <c:v>9.3959409085400285</c:v>
                </c:pt>
                <c:pt idx="15501">
                  <c:v>9.4024681336608662</c:v>
                </c:pt>
                <c:pt idx="15502">
                  <c:v>9.4089998931511936</c:v>
                </c:pt>
                <c:pt idx="15503">
                  <c:v>9.4155361900924621</c:v>
                </c:pt>
                <c:pt idx="15504">
                  <c:v>9.422077027773792</c:v>
                </c:pt>
                <c:pt idx="15505">
                  <c:v>9.4286224092810613</c:v>
                </c:pt>
                <c:pt idx="15506">
                  <c:v>9.4351723377021486</c:v>
                </c:pt>
                <c:pt idx="15507">
                  <c:v>9.4417268163330341</c:v>
                </c:pt>
                <c:pt idx="15508">
                  <c:v>9.4482858482660284</c:v>
                </c:pt>
                <c:pt idx="15509">
                  <c:v>9.454849436664249</c:v>
                </c:pt>
                <c:pt idx="15510">
                  <c:v>9.4614175846241633</c:v>
                </c:pt>
                <c:pt idx="15511">
                  <c:v>9.4679902954509156</c:v>
                </c:pt>
                <c:pt idx="15512">
                  <c:v>9.474567572245423</c:v>
                </c:pt>
                <c:pt idx="15513">
                  <c:v>9.4811494181106148</c:v>
                </c:pt>
                <c:pt idx="15514">
                  <c:v>9.4877358363585262</c:v>
                </c:pt>
                <c:pt idx="15515">
                  <c:v>9.49432683009654</c:v>
                </c:pt>
                <c:pt idx="15516">
                  <c:v>9.5009224024340586</c:v>
                </c:pt>
                <c:pt idx="15517">
                  <c:v>9.5075225566900237</c:v>
                </c:pt>
                <c:pt idx="15518">
                  <c:v>9.5141272959782981</c:v>
                </c:pt>
                <c:pt idx="15519">
                  <c:v>9.5207366234147699</c:v>
                </c:pt>
                <c:pt idx="15520">
                  <c:v>9.5273505423253013</c:v>
                </c:pt>
                <c:pt idx="15521">
                  <c:v>9.5339690558302514</c:v>
                </c:pt>
                <c:pt idx="15522">
                  <c:v>9.5405921671214191</c:v>
                </c:pt>
                <c:pt idx="15523">
                  <c:v>9.5472198793233556</c:v>
                </c:pt>
                <c:pt idx="15524">
                  <c:v>9.5538521957711779</c:v>
                </c:pt>
                <c:pt idx="15525">
                  <c:v>9.5604891195939246</c:v>
                </c:pt>
                <c:pt idx="15526">
                  <c:v>9.5671306539226606</c:v>
                </c:pt>
                <c:pt idx="15527">
                  <c:v>9.5737768020994611</c:v>
                </c:pt>
                <c:pt idx="15528">
                  <c:v>9.5804275672598873</c:v>
                </c:pt>
                <c:pt idx="15529">
                  <c:v>9.5870829525415395</c:v>
                </c:pt>
                <c:pt idx="15530">
                  <c:v>9.5937429612934562</c:v>
                </c:pt>
                <c:pt idx="15531">
                  <c:v>9.6004075966577442</c:v>
                </c:pt>
                <c:pt idx="15532">
                  <c:v>9.6070768617785411</c:v>
                </c:pt>
                <c:pt idx="15533">
                  <c:v>9.6137507600118752</c:v>
                </c:pt>
                <c:pt idx="15534">
                  <c:v>9.6204292945064012</c:v>
                </c:pt>
                <c:pt idx="15535">
                  <c:v>9.6271124684128182</c:v>
                </c:pt>
                <c:pt idx="15536">
                  <c:v>9.63380028509415</c:v>
                </c:pt>
                <c:pt idx="15537">
                  <c:v>9.6404927477056219</c:v>
                </c:pt>
                <c:pt idx="15538">
                  <c:v>9.6471898594746914</c:v>
                </c:pt>
                <c:pt idx="15539">
                  <c:v>9.6538916235608223</c:v>
                </c:pt>
                <c:pt idx="15540">
                  <c:v>9.660598043336396</c:v>
                </c:pt>
                <c:pt idx="15541">
                  <c:v>9.6673091219654097</c:v>
                </c:pt>
                <c:pt idx="15542">
                  <c:v>9.6740248626139138</c:v>
                </c:pt>
                <c:pt idx="15543">
                  <c:v>9.6807452686613242</c:v>
                </c:pt>
                <c:pt idx="15544">
                  <c:v>9.6874703432782354</c:v>
                </c:pt>
                <c:pt idx="15545">
                  <c:v>9.6942000896373042</c:v>
                </c:pt>
                <c:pt idx="15546">
                  <c:v>9.7009345111249914</c:v>
                </c:pt>
                <c:pt idx="15547">
                  <c:v>9.7076736109185049</c:v>
                </c:pt>
                <c:pt idx="15548">
                  <c:v>9.7144173921971166</c:v>
                </c:pt>
                <c:pt idx="15549">
                  <c:v>9.7211658583543503</c:v>
                </c:pt>
                <c:pt idx="15550">
                  <c:v>9.7279190125740396</c:v>
                </c:pt>
                <c:pt idx="15551">
                  <c:v>9.7346768580420893</c:v>
                </c:pt>
                <c:pt idx="15552">
                  <c:v>9.7414393981590983</c:v>
                </c:pt>
                <c:pt idx="15553">
                  <c:v>9.7482066361155422</c:v>
                </c:pt>
                <c:pt idx="15554">
                  <c:v>9.7549785751749436</c:v>
                </c:pt>
                <c:pt idx="15555">
                  <c:v>9.7617552185320626</c:v>
                </c:pt>
                <c:pt idx="15556">
                  <c:v>9.7685365695969626</c:v>
                </c:pt>
                <c:pt idx="15557">
                  <c:v>9.7753226315689936</c:v>
                </c:pt>
                <c:pt idx="15558">
                  <c:v>9.7821134076495806</c:v>
                </c:pt>
                <c:pt idx="15559">
                  <c:v>9.7889089012558941</c:v>
                </c:pt>
                <c:pt idx="15560">
                  <c:v>9.7957091155939597</c:v>
                </c:pt>
                <c:pt idx="15561">
                  <c:v>9.8025140538718762</c:v>
                </c:pt>
                <c:pt idx="15562">
                  <c:v>9.8093237195139444</c:v>
                </c:pt>
                <c:pt idx="15563">
                  <c:v>9.8161381157328744</c:v>
                </c:pt>
                <c:pt idx="15564">
                  <c:v>9.8229572457434546</c:v>
                </c:pt>
                <c:pt idx="15565">
                  <c:v>9.8297811129771304</c:v>
                </c:pt>
                <c:pt idx="15566">
                  <c:v>9.8366097206533052</c:v>
                </c:pt>
                <c:pt idx="15567">
                  <c:v>9.8434430720651012</c:v>
                </c:pt>
                <c:pt idx="15568">
                  <c:v>9.8502811704362507</c:v>
                </c:pt>
                <c:pt idx="15569">
                  <c:v>9.8571240192077383</c:v>
                </c:pt>
                <c:pt idx="15570">
                  <c:v>9.8639716216079307</c:v>
                </c:pt>
                <c:pt idx="15571">
                  <c:v>9.870823980867284</c:v>
                </c:pt>
                <c:pt idx="15572">
                  <c:v>9.8776811004339606</c:v>
                </c:pt>
                <c:pt idx="15573">
                  <c:v>9.8845429835430547</c:v>
                </c:pt>
                <c:pt idx="15574">
                  <c:v>9.8914096334317652</c:v>
                </c:pt>
                <c:pt idx="15575">
                  <c:v>9.8982810535554435</c:v>
                </c:pt>
                <c:pt idx="15576">
                  <c:v>9.9051572471559322</c:v>
                </c:pt>
                <c:pt idx="15577">
                  <c:v>9.9120382174771784</c:v>
                </c:pt>
                <c:pt idx="15578">
                  <c:v>9.9189239679817405</c:v>
                </c:pt>
                <c:pt idx="15579">
                  <c:v>9.9258145019182233</c:v>
                </c:pt>
                <c:pt idx="15580">
                  <c:v>9.9327098225373387</c:v>
                </c:pt>
                <c:pt idx="15581">
                  <c:v>9.9396099333088657</c:v>
                </c:pt>
                <c:pt idx="15582">
                  <c:v>9.9465148374881842</c:v>
                </c:pt>
                <c:pt idx="15583">
                  <c:v>9.9534245384052085</c:v>
                </c:pt>
                <c:pt idx="15584">
                  <c:v>9.9603390393196882</c:v>
                </c:pt>
                <c:pt idx="15585">
                  <c:v>9.9672583437110571</c:v>
                </c:pt>
                <c:pt idx="15586">
                  <c:v>9.9741824548437492</c:v>
                </c:pt>
                <c:pt idx="15587">
                  <c:v>9.9811113759843177</c:v>
                </c:pt>
                <c:pt idx="15588">
                  <c:v>9.9880451106194492</c:v>
                </c:pt>
                <c:pt idx="15589">
                  <c:v>9.9949836620203882</c:v>
                </c:pt>
                <c:pt idx="15590">
                  <c:v>10.001927033460499</c:v>
                </c:pt>
                <c:pt idx="15591">
                  <c:v>10.008875228433739</c:v>
                </c:pt>
                <c:pt idx="15592">
                  <c:v>10.015828250218176</c:v>
                </c:pt>
                <c:pt idx="15593">
                  <c:v>10.022786102093999</c:v>
                </c:pt>
                <c:pt idx="15594">
                  <c:v>10.029748787562456</c:v>
                </c:pt>
                <c:pt idx="15595">
                  <c:v>10.036716309908448</c:v>
                </c:pt>
                <c:pt idx="15596">
                  <c:v>10.043688672419004</c:v>
                </c:pt>
                <c:pt idx="15597">
                  <c:v>10.050665878602675</c:v>
                </c:pt>
                <c:pt idx="15598">
                  <c:v>10.057647931751214</c:v>
                </c:pt>
                <c:pt idx="15599">
                  <c:v>10.064634835231738</c:v>
                </c:pt>
                <c:pt idx="15600">
                  <c:v>10.071626592340419</c:v>
                </c:pt>
                <c:pt idx="15601">
                  <c:v>10.078623206595566</c:v>
                </c:pt>
                <c:pt idx="15602">
                  <c:v>10.085624681298089</c:v>
                </c:pt>
                <c:pt idx="15603">
                  <c:v>10.092631019751037</c:v>
                </c:pt>
                <c:pt idx="15604">
                  <c:v>10.099642225480054</c:v>
                </c:pt>
                <c:pt idx="15605">
                  <c:v>10.106658301792933</c:v>
                </c:pt>
                <c:pt idx="15606">
                  <c:v>10.113679251999612</c:v>
                </c:pt>
                <c:pt idx="15607">
                  <c:v>10.120705079633089</c:v>
                </c:pt>
                <c:pt idx="15608">
                  <c:v>10.127735788008057</c:v>
                </c:pt>
                <c:pt idx="15609">
                  <c:v>10.134771380441354</c:v>
                </c:pt>
                <c:pt idx="15610">
                  <c:v>10.141811860473346</c:v>
                </c:pt>
                <c:pt idx="15611">
                  <c:v>10.148857231425637</c:v>
                </c:pt>
                <c:pt idx="15612">
                  <c:v>10.155907496695884</c:v>
                </c:pt>
                <c:pt idx="15613">
                  <c:v>10.162962659610146</c:v>
                </c:pt>
                <c:pt idx="15614">
                  <c:v>10.170022723718644</c:v>
                </c:pt>
                <c:pt idx="15615">
                  <c:v>10.177087692352217</c:v>
                </c:pt>
                <c:pt idx="15616">
                  <c:v>10.184157568843869</c:v>
                </c:pt>
                <c:pt idx="15617">
                  <c:v>10.19123235675122</c:v>
                </c:pt>
                <c:pt idx="15618">
                  <c:v>10.198312059412059</c:v>
                </c:pt>
                <c:pt idx="15619">
                  <c:v>10.20539668016634</c:v>
                </c:pt>
                <c:pt idx="15620">
                  <c:v>10.2124862225791</c:v>
                </c:pt>
                <c:pt idx="15621">
                  <c:v>10.219580689995093</c:v>
                </c:pt>
                <c:pt idx="15622">
                  <c:v>10.226680085761235</c:v>
                </c:pt>
                <c:pt idx="15623">
                  <c:v>10.233784413450001</c:v>
                </c:pt>
                <c:pt idx="15624">
                  <c:v>10.240893676413116</c:v>
                </c:pt>
                <c:pt idx="15625">
                  <c:v>10.248007878004481</c:v>
                </c:pt>
                <c:pt idx="15626">
                  <c:v>10.255127021804018</c:v>
                </c:pt>
                <c:pt idx="15627">
                  <c:v>10.262251111170443</c:v>
                </c:pt>
                <c:pt idx="15628">
                  <c:v>10.269380149539373</c:v>
                </c:pt>
                <c:pt idx="15629">
                  <c:v>10.276514140274033</c:v>
                </c:pt>
                <c:pt idx="15630">
                  <c:v>10.283653086964309</c:v>
                </c:pt>
                <c:pt idx="15631">
                  <c:v>10.290796992978255</c:v>
                </c:pt>
                <c:pt idx="15632">
                  <c:v>10.297945861686118</c:v>
                </c:pt>
                <c:pt idx="15633">
                  <c:v>10.305099696685263</c:v>
                </c:pt>
                <c:pt idx="15634">
                  <c:v>10.312258501350776</c:v>
                </c:pt>
                <c:pt idx="15635">
                  <c:v>10.319422279059927</c:v>
                </c:pt>
                <c:pt idx="15636">
                  <c:v>10.326591033417586</c:v>
                </c:pt>
                <c:pt idx="15637">
                  <c:v>10.333764767805876</c:v>
                </c:pt>
                <c:pt idx="15638">
                  <c:v>10.340943485609111</c:v>
                </c:pt>
                <c:pt idx="15639">
                  <c:v>10.348127190439682</c:v>
                </c:pt>
                <c:pt idx="15640">
                  <c:v>10.35531588568676</c:v>
                </c:pt>
                <c:pt idx="15641">
                  <c:v>10.362509574741722</c:v>
                </c:pt>
                <c:pt idx="15642">
                  <c:v>10.369708261224488</c:v>
                </c:pt>
                <c:pt idx="15643">
                  <c:v>10.376911948531301</c:v>
                </c:pt>
                <c:pt idx="15644">
                  <c:v>10.384120640136162</c:v>
                </c:pt>
                <c:pt idx="15645">
                  <c:v>10.391334339439879</c:v>
                </c:pt>
                <c:pt idx="15646">
                  <c:v>10.398553050072442</c:v>
                </c:pt>
                <c:pt idx="15647">
                  <c:v>10.405776775439541</c:v>
                </c:pt>
                <c:pt idx="15648">
                  <c:v>10.413005518949078</c:v>
                </c:pt>
                <c:pt idx="15649">
                  <c:v>10.42023928423861</c:v>
                </c:pt>
                <c:pt idx="15650">
                  <c:v>10.427478074720934</c:v>
                </c:pt>
                <c:pt idx="15651">
                  <c:v>10.434721893811055</c:v>
                </c:pt>
                <c:pt idx="15652">
                  <c:v>10.441970745154121</c:v>
                </c:pt>
                <c:pt idx="15653">
                  <c:v>10.449224632170042</c:v>
                </c:pt>
                <c:pt idx="15654">
                  <c:v>10.456483558280945</c:v>
                </c:pt>
                <c:pt idx="15655">
                  <c:v>10.463747527139583</c:v>
                </c:pt>
                <c:pt idx="15656">
                  <c:v>10.471016542172997</c:v>
                </c:pt>
                <c:pt idx="15657">
                  <c:v>10.478290606886691</c:v>
                </c:pt>
                <c:pt idx="15658">
                  <c:v>10.485569724712315</c:v>
                </c:pt>
                <c:pt idx="15659">
                  <c:v>10.492853899312777</c:v>
                </c:pt>
                <c:pt idx="15660">
                  <c:v>10.500143134124654</c:v>
                </c:pt>
                <c:pt idx="15661">
                  <c:v>10.507437432586752</c:v>
                </c:pt>
                <c:pt idx="15662">
                  <c:v>10.514736798369615</c:v>
                </c:pt>
                <c:pt idx="15663">
                  <c:v>10.522041234916989</c:v>
                </c:pt>
                <c:pt idx="15664">
                  <c:v>10.529350745674849</c:v>
                </c:pt>
                <c:pt idx="15665">
                  <c:v>10.536665334321402</c:v>
                </c:pt>
                <c:pt idx="15666">
                  <c:v>10.543985004307567</c:v>
                </c:pt>
                <c:pt idx="15667">
                  <c:v>10.551309759086513</c:v>
                </c:pt>
                <c:pt idx="15668">
                  <c:v>10.55863960234411</c:v>
                </c:pt>
                <c:pt idx="15669">
                  <c:v>10.565974537538482</c:v>
                </c:pt>
                <c:pt idx="15670">
                  <c:v>10.573314568129991</c:v>
                </c:pt>
                <c:pt idx="15671">
                  <c:v>10.580659697812202</c:v>
                </c:pt>
                <c:pt idx="15672">
                  <c:v>10.588009930050447</c:v>
                </c:pt>
                <c:pt idx="15673">
                  <c:v>10.595365268389397</c:v>
                </c:pt>
                <c:pt idx="15674">
                  <c:v>10.602725716299043</c:v>
                </c:pt>
                <c:pt idx="15675">
                  <c:v>10.610091277483221</c:v>
                </c:pt>
                <c:pt idx="15676">
                  <c:v>10.617461955416903</c:v>
                </c:pt>
                <c:pt idx="15677">
                  <c:v>10.624837753577317</c:v>
                </c:pt>
                <c:pt idx="15678">
                  <c:v>10.632218675676024</c:v>
                </c:pt>
                <c:pt idx="15679">
                  <c:v>10.639604725195239</c:v>
                </c:pt>
                <c:pt idx="15680">
                  <c:v>10.646995905619445</c:v>
                </c:pt>
                <c:pt idx="15681">
                  <c:v>10.65439222066794</c:v>
                </c:pt>
                <c:pt idx="15682">
                  <c:v>10.661793673830209</c:v>
                </c:pt>
                <c:pt idx="15683">
                  <c:v>10.669200268597994</c:v>
                </c:pt>
                <c:pt idx="15684">
                  <c:v>10.676612008698353</c:v>
                </c:pt>
                <c:pt idx="15685">
                  <c:v>10.684028897628046</c:v>
                </c:pt>
                <c:pt idx="15686">
                  <c:v>10.691450938886101</c:v>
                </c:pt>
                <c:pt idx="15687">
                  <c:v>10.698878136207348</c:v>
                </c:pt>
                <c:pt idx="15688">
                  <c:v>10.706310493095838</c:v>
                </c:pt>
                <c:pt idx="15689">
                  <c:v>10.713748013135847</c:v>
                </c:pt>
                <c:pt idx="15690">
                  <c:v>10.721190699836139</c:v>
                </c:pt>
                <c:pt idx="15691">
                  <c:v>10.728638556941929</c:v>
                </c:pt>
                <c:pt idx="15692">
                  <c:v>10.736091587967017</c:v>
                </c:pt>
                <c:pt idx="15693">
                  <c:v>10.743549796427484</c:v>
                </c:pt>
                <c:pt idx="15694">
                  <c:v>10.751013186076355</c:v>
                </c:pt>
                <c:pt idx="15695">
                  <c:v>10.75848176043476</c:v>
                </c:pt>
                <c:pt idx="15696">
                  <c:v>10.765955523026108</c:v>
                </c:pt>
                <c:pt idx="15697">
                  <c:v>10.773434477611257</c:v>
                </c:pt>
                <c:pt idx="15698">
                  <c:v>10.780918627718677</c:v>
                </c:pt>
                <c:pt idx="15699">
                  <c:v>10.788407976879126</c:v>
                </c:pt>
                <c:pt idx="15700">
                  <c:v>10.795902528861303</c:v>
                </c:pt>
                <c:pt idx="15701">
                  <c:v>10.80340228720104</c:v>
                </c:pt>
                <c:pt idx="15702">
                  <c:v>10.810907255515117</c:v>
                </c:pt>
                <c:pt idx="15703">
                  <c:v>10.818417437344113</c:v>
                </c:pt>
                <c:pt idx="15704">
                  <c:v>10.825932836467212</c:v>
                </c:pt>
                <c:pt idx="15705">
                  <c:v>10.833453456430078</c:v>
                </c:pt>
                <c:pt idx="15706">
                  <c:v>10.840979300780678</c:v>
                </c:pt>
                <c:pt idx="15707">
                  <c:v>10.848510373306071</c:v>
                </c:pt>
                <c:pt idx="15708">
                  <c:v>10.85604667755932</c:v>
                </c:pt>
                <c:pt idx="15709">
                  <c:v>10.863588217095787</c:v>
                </c:pt>
                <c:pt idx="15710">
                  <c:v>10.871134995710435</c:v>
                </c:pt>
                <c:pt idx="15711">
                  <c:v>10.878687016963731</c:v>
                </c:pt>
                <c:pt idx="15712">
                  <c:v>10.886244284418455</c:v>
                </c:pt>
                <c:pt idx="15713">
                  <c:v>10.893806801877481</c:v>
                </c:pt>
                <c:pt idx="15714">
                  <c:v>10.901374572908708</c:v>
                </c:pt>
                <c:pt idx="15715">
                  <c:v>10.908947601082341</c:v>
                </c:pt>
                <c:pt idx="15716">
                  <c:v>10.916525890209186</c:v>
                </c:pt>
                <c:pt idx="15717">
                  <c:v>10.924109443864582</c:v>
                </c:pt>
                <c:pt idx="15718">
                  <c:v>10.931698265705721</c:v>
                </c:pt>
                <c:pt idx="15719">
                  <c:v>10.93929235931274</c:v>
                </c:pt>
                <c:pt idx="15720">
                  <c:v>10.946891728507046</c:v>
                </c:pt>
                <c:pt idx="15721">
                  <c:v>10.954496376873923</c:v>
                </c:pt>
                <c:pt idx="15722">
                  <c:v>10.962106308000973</c:v>
                </c:pt>
                <c:pt idx="15723">
                  <c:v>10.969721525717576</c:v>
                </c:pt>
                <c:pt idx="15724">
                  <c:v>10.977342033616489</c:v>
                </c:pt>
                <c:pt idx="15725">
                  <c:v>10.984967835292801</c:v>
                </c:pt>
                <c:pt idx="15726">
                  <c:v>10.992598934583873</c:v>
                </c:pt>
                <c:pt idx="15727">
                  <c:v>11.000235335089956</c:v>
                </c:pt>
                <c:pt idx="15728">
                  <c:v>11.007877040413636</c:v>
                </c:pt>
                <c:pt idx="15729">
                  <c:v>11.015524054400277</c:v>
                </c:pt>
                <c:pt idx="15730">
                  <c:v>11.023176380657642</c:v>
                </c:pt>
                <c:pt idx="15731">
                  <c:v>11.030834022795828</c:v>
                </c:pt>
                <c:pt idx="15732">
                  <c:v>11.038496984668217</c:v>
                </c:pt>
                <c:pt idx="15733">
                  <c:v>11.046165269890098</c:v>
                </c:pt>
                <c:pt idx="15734">
                  <c:v>11.053838882159519</c:v>
                </c:pt>
                <c:pt idx="15735">
                  <c:v>11.061517825096626</c:v>
                </c:pt>
                <c:pt idx="15736">
                  <c:v>11.069202102565521</c:v>
                </c:pt>
                <c:pt idx="15737">
                  <c:v>11.076891718191543</c:v>
                </c:pt>
                <c:pt idx="15738">
                  <c:v>11.084586675602383</c:v>
                </c:pt>
                <c:pt idx="15739">
                  <c:v>11.092286978670202</c:v>
                </c:pt>
                <c:pt idx="15740">
                  <c:v>11.099992631027904</c:v>
                </c:pt>
                <c:pt idx="15741">
                  <c:v>11.107703636310742</c:v>
                </c:pt>
                <c:pt idx="15742">
                  <c:v>11.115419998398954</c:v>
                </c:pt>
                <c:pt idx="15743">
                  <c:v>11.123141720933017</c:v>
                </c:pt>
                <c:pt idx="15744">
                  <c:v>11.130868807555769</c:v>
                </c:pt>
                <c:pt idx="15745">
                  <c:v>11.138601262155541</c:v>
                </c:pt>
                <c:pt idx="15746">
                  <c:v>11.146339088380399</c:v>
                </c:pt>
                <c:pt idx="15747">
                  <c:v>11.154082289961938</c:v>
                </c:pt>
                <c:pt idx="15748">
                  <c:v>11.161830870553125</c:v>
                </c:pt>
                <c:pt idx="15749">
                  <c:v>11.169584834053108</c:v>
                </c:pt>
                <c:pt idx="15750">
                  <c:v>11.177344184120102</c:v>
                </c:pt>
                <c:pt idx="15751">
                  <c:v>11.185108924414696</c:v>
                </c:pt>
                <c:pt idx="15752">
                  <c:v>11.192879058844168</c:v>
                </c:pt>
                <c:pt idx="15753">
                  <c:v>11.200654591074365</c:v>
                </c:pt>
                <c:pt idx="15754">
                  <c:v>11.20843552477351</c:v>
                </c:pt>
                <c:pt idx="15755">
                  <c:v>11.216221863857026</c:v>
                </c:pt>
                <c:pt idx="15756">
                  <c:v>11.224013611998409</c:v>
                </c:pt>
                <c:pt idx="15757">
                  <c:v>11.231810772873526</c:v>
                </c:pt>
                <c:pt idx="15758">
                  <c:v>11.239613350405975</c:v>
                </c:pt>
                <c:pt idx="15759">
                  <c:v>11.247421348276905</c:v>
                </c:pt>
                <c:pt idx="15760">
                  <c:v>11.255234770169857</c:v>
                </c:pt>
                <c:pt idx="15761">
                  <c:v>11.263053620016603</c:v>
                </c:pt>
                <c:pt idx="15762">
                  <c:v>11.270877901505973</c:v>
                </c:pt>
                <c:pt idx="15763">
                  <c:v>11.278707618411252</c:v>
                </c:pt>
                <c:pt idx="15764">
                  <c:v>11.286542774426223</c:v>
                </c:pt>
                <c:pt idx="15765">
                  <c:v>11.294383373493602</c:v>
                </c:pt>
                <c:pt idx="15766">
                  <c:v>11.302229419312475</c:v>
                </c:pt>
                <c:pt idx="15767">
                  <c:v>11.310080915584333</c:v>
                </c:pt>
                <c:pt idx="15768">
                  <c:v>11.317937866260108</c:v>
                </c:pt>
                <c:pt idx="15769">
                  <c:v>11.325800275046607</c:v>
                </c:pt>
                <c:pt idx="15770">
                  <c:v>11.333668145653036</c:v>
                </c:pt>
                <c:pt idx="15771">
                  <c:v>11.34154148203857</c:v>
                </c:pt>
                <c:pt idx="15772">
                  <c:v>11.349420287917743</c:v>
                </c:pt>
                <c:pt idx="15773">
                  <c:v>11.357304567007501</c:v>
                </c:pt>
                <c:pt idx="15774">
                  <c:v>11.365194323275274</c:v>
                </c:pt>
                <c:pt idx="15775">
                  <c:v>11.373089560443342</c:v>
                </c:pt>
                <c:pt idx="15776">
                  <c:v>11.380990282236402</c:v>
                </c:pt>
                <c:pt idx="15777">
                  <c:v>11.388896492630158</c:v>
                </c:pt>
                <c:pt idx="15778">
                  <c:v>11.396808195354653</c:v>
                </c:pt>
                <c:pt idx="15779">
                  <c:v>11.404725394225336</c:v>
                </c:pt>
                <c:pt idx="15780">
                  <c:v>11.412648092977257</c:v>
                </c:pt>
                <c:pt idx="15781">
                  <c:v>11.420576295597183</c:v>
                </c:pt>
                <c:pt idx="15782">
                  <c:v>11.428510005825533</c:v>
                </c:pt>
                <c:pt idx="15783">
                  <c:v>11.436449227405152</c:v>
                </c:pt>
                <c:pt idx="15784">
                  <c:v>11.444393964331121</c:v>
                </c:pt>
                <c:pt idx="15785">
                  <c:v>11.452344220351659</c:v>
                </c:pt>
                <c:pt idx="15786">
                  <c:v>11.460299999217417</c:v>
                </c:pt>
                <c:pt idx="15787">
                  <c:v>11.468261304931806</c:v>
                </c:pt>
                <c:pt idx="15788">
                  <c:v>11.476228141250864</c:v>
                </c:pt>
                <c:pt idx="15789">
                  <c:v>11.484200511933063</c:v>
                </c:pt>
                <c:pt idx="15790">
                  <c:v>11.492178420990163</c:v>
                </c:pt>
                <c:pt idx="15791">
                  <c:v>11.500161872186036</c:v>
                </c:pt>
                <c:pt idx="15792">
                  <c:v>11.508150869370724</c:v>
                </c:pt>
                <c:pt idx="15793">
                  <c:v>11.516145416313156</c:v>
                </c:pt>
                <c:pt idx="15794">
                  <c:v>11.524145517036253</c:v>
                </c:pt>
                <c:pt idx="15795">
                  <c:v>11.53215117531435</c:v>
                </c:pt>
                <c:pt idx="15796">
                  <c:v>11.540162394924241</c:v>
                </c:pt>
                <c:pt idx="15797">
                  <c:v>11.548179179897231</c:v>
                </c:pt>
                <c:pt idx="15798">
                  <c:v>11.556201534015534</c:v>
                </c:pt>
                <c:pt idx="15799">
                  <c:v>11.564229461063814</c:v>
                </c:pt>
                <c:pt idx="15800">
                  <c:v>11.572262965081785</c:v>
                </c:pt>
                <c:pt idx="15801">
                  <c:v>11.580302049859549</c:v>
                </c:pt>
                <c:pt idx="15802">
                  <c:v>11.588346719189662</c:v>
                </c:pt>
                <c:pt idx="15803">
                  <c:v>11.596396977120268</c:v>
                </c:pt>
                <c:pt idx="15804">
                  <c:v>11.604452827449366</c:v>
                </c:pt>
                <c:pt idx="15805">
                  <c:v>11.612514273977427</c:v>
                </c:pt>
                <c:pt idx="15806">
                  <c:v>11.620581320761032</c:v>
                </c:pt>
                <c:pt idx="15807">
                  <c:v>11.628653971606107</c:v>
                </c:pt>
                <c:pt idx="15808">
                  <c:v>11.636732230405713</c:v>
                </c:pt>
                <c:pt idx="15809">
                  <c:v>11.644816100970887</c:v>
                </c:pt>
                <c:pt idx="15810">
                  <c:v>11.652905587369499</c:v>
                </c:pt>
                <c:pt idx="15811">
                  <c:v>11.661000693418057</c:v>
                </c:pt>
                <c:pt idx="15812">
                  <c:v>11.669101422935549</c:v>
                </c:pt>
                <c:pt idx="15813">
                  <c:v>11.677207779998326</c:v>
                </c:pt>
                <c:pt idx="15814">
                  <c:v>11.68531976843086</c:v>
                </c:pt>
                <c:pt idx="15815">
                  <c:v>11.693437392060099</c:v>
                </c:pt>
                <c:pt idx="15816">
                  <c:v>11.701560654970898</c:v>
                </c:pt>
                <c:pt idx="15817">
                  <c:v>11.709689560995701</c:v>
                </c:pt>
                <c:pt idx="15818">
                  <c:v>11.71782411396944</c:v>
                </c:pt>
                <c:pt idx="15819">
                  <c:v>11.72596431798549</c:v>
                </c:pt>
                <c:pt idx="15820">
                  <c:v>11.734110176884284</c:v>
                </c:pt>
                <c:pt idx="15821">
                  <c:v>11.742261694508759</c:v>
                </c:pt>
                <c:pt idx="15822">
                  <c:v>11.750418874960818</c:v>
                </c:pt>
                <c:pt idx="15823">
                  <c:v>11.758581722088909</c:v>
                </c:pt>
                <c:pt idx="15824">
                  <c:v>11.766750239829594</c:v>
                </c:pt>
                <c:pt idx="15825">
                  <c:v>11.774924432036491</c:v>
                </c:pt>
                <c:pt idx="15826">
                  <c:v>11.783104302822917</c:v>
                </c:pt>
                <c:pt idx="15827">
                  <c:v>11.791289856048024</c:v>
                </c:pt>
                <c:pt idx="15828">
                  <c:v>11.799481095573473</c:v>
                </c:pt>
                <c:pt idx="15829">
                  <c:v>11.807678025521156</c:v>
                </c:pt>
                <c:pt idx="15830">
                  <c:v>11.815880649758276</c:v>
                </c:pt>
                <c:pt idx="15831">
                  <c:v>11.824088972154541</c:v>
                </c:pt>
                <c:pt idx="15832">
                  <c:v>11.832302996840449</c:v>
                </c:pt>
                <c:pt idx="15833">
                  <c:v>11.84052272769126</c:v>
                </c:pt>
                <c:pt idx="15834">
                  <c:v>11.848748168584757</c:v>
                </c:pt>
                <c:pt idx="15835">
                  <c:v>11.856979323660049</c:v>
                </c:pt>
                <c:pt idx="15836">
                  <c:v>11.86521619680048</c:v>
                </c:pt>
                <c:pt idx="15837">
                  <c:v>11.873458791978312</c:v>
                </c:pt>
                <c:pt idx="15838">
                  <c:v>11.881707113082108</c:v>
                </c:pt>
                <c:pt idx="15839">
                  <c:v>11.889961164262491</c:v>
                </c:pt>
                <c:pt idx="15840">
                  <c:v>11.898220949413609</c:v>
                </c:pt>
                <c:pt idx="15841">
                  <c:v>11.906486472432142</c:v>
                </c:pt>
                <c:pt idx="15842">
                  <c:v>11.914757737477363</c:v>
                </c:pt>
                <c:pt idx="15843">
                  <c:v>11.923034748451544</c:v>
                </c:pt>
                <c:pt idx="15844">
                  <c:v>11.93131750925949</c:v>
                </c:pt>
                <c:pt idx="15845">
                  <c:v>11.93960602406915</c:v>
                </c:pt>
                <c:pt idx="15846">
                  <c:v>11.947900296790934</c:v>
                </c:pt>
                <c:pt idx="15847">
                  <c:v>11.95620033133779</c:v>
                </c:pt>
                <c:pt idx="15848">
                  <c:v>11.964506131886358</c:v>
                </c:pt>
                <c:pt idx="15849">
                  <c:v>11.972817702355206</c:v>
                </c:pt>
                <c:pt idx="15850">
                  <c:v>11.98113504666544</c:v>
                </c:pt>
                <c:pt idx="15851">
                  <c:v>11.989458169002411</c:v>
                </c:pt>
                <c:pt idx="15852">
                  <c:v>11.997787073292859</c:v>
                </c:pt>
                <c:pt idx="15853">
                  <c:v>12.006121763553423</c:v>
                </c:pt>
                <c:pt idx="15854">
                  <c:v>12.014462243716119</c:v>
                </c:pt>
                <c:pt idx="15855">
                  <c:v>12.022808517977939</c:v>
                </c:pt>
                <c:pt idx="15856">
                  <c:v>12.031160590276546</c:v>
                </c:pt>
                <c:pt idx="15857">
                  <c:v>12.039518464552152</c:v>
                </c:pt>
                <c:pt idx="15858">
                  <c:v>12.047882145010506</c:v>
                </c:pt>
                <c:pt idx="15859">
                  <c:v>12.05625163559748</c:v>
                </c:pt>
                <c:pt idx="15860">
                  <c:v>12.064626940261508</c:v>
                </c:pt>
                <c:pt idx="15861">
                  <c:v>12.073008063217104</c:v>
                </c:pt>
                <c:pt idx="15862">
                  <c:v>12.081395008418376</c:v>
                </c:pt>
                <c:pt idx="15863">
                  <c:v>12.089787779821984</c:v>
                </c:pt>
                <c:pt idx="15864">
                  <c:v>12.09818638165124</c:v>
                </c:pt>
                <c:pt idx="15865">
                  <c:v>12.10659081786849</c:v>
                </c:pt>
                <c:pt idx="15866">
                  <c:v>12.115001092438654</c:v>
                </c:pt>
                <c:pt idx="15867">
                  <c:v>12.123417209593846</c:v>
                </c:pt>
                <c:pt idx="15868">
                  <c:v>12.131839173304678</c:v>
                </c:pt>
                <c:pt idx="15869">
                  <c:v>12.140266987632669</c:v>
                </c:pt>
                <c:pt idx="15870">
                  <c:v>12.148700656553766</c:v>
                </c:pt>
                <c:pt idx="15871">
                  <c:v>12.157140184311855</c:v>
                </c:pt>
                <c:pt idx="15872">
                  <c:v>12.165585574888594</c:v>
                </c:pt>
                <c:pt idx="15873">
                  <c:v>12.17403683226822</c:v>
                </c:pt>
                <c:pt idx="15874">
                  <c:v>12.182493960703473</c:v>
                </c:pt>
                <c:pt idx="15875">
                  <c:v>12.190956964184315</c:v>
                </c:pt>
                <c:pt idx="15876">
                  <c:v>12.19942584670329</c:v>
                </c:pt>
                <c:pt idx="15877">
                  <c:v>12.207900612522009</c:v>
                </c:pt>
                <c:pt idx="15878">
                  <c:v>12.21638126563875</c:v>
                </c:pt>
                <c:pt idx="15879">
                  <c:v>12.224867810054389</c:v>
                </c:pt>
                <c:pt idx="15880">
                  <c:v>12.233360250039425</c:v>
                </c:pt>
                <c:pt idx="15881">
                  <c:v>12.241858589600472</c:v>
                </c:pt>
                <c:pt idx="15882">
                  <c:v>12.250362832835883</c:v>
                </c:pt>
                <c:pt idx="15883">
                  <c:v>12.25887298375766</c:v>
                </c:pt>
                <c:pt idx="15884">
                  <c:v>12.26738904664818</c:v>
                </c:pt>
                <c:pt idx="15885">
                  <c:v>12.275911025525206</c:v>
                </c:pt>
                <c:pt idx="15886">
                  <c:v>12.284438924409109</c:v>
                </c:pt>
                <c:pt idx="15887">
                  <c:v>12.292972747591193</c:v>
                </c:pt>
                <c:pt idx="15888">
                  <c:v>12.301512499097603</c:v>
                </c:pt>
                <c:pt idx="15889">
                  <c:v>12.310058182957093</c:v>
                </c:pt>
                <c:pt idx="15890">
                  <c:v>12.318609803469919</c:v>
                </c:pt>
                <c:pt idx="15891">
                  <c:v>12.327167364670618</c:v>
                </c:pt>
                <c:pt idx="15892">
                  <c:v>12.335730870596352</c:v>
                </c:pt>
                <c:pt idx="15893">
                  <c:v>12.34430032555634</c:v>
                </c:pt>
                <c:pt idx="15894">
                  <c:v>12.352875733593537</c:v>
                </c:pt>
                <c:pt idx="15895">
                  <c:v>12.361457098753521</c:v>
                </c:pt>
                <c:pt idx="15896">
                  <c:v>12.3700444253545</c:v>
                </c:pt>
                <c:pt idx="15897">
                  <c:v>12.378637717447861</c:v>
                </c:pt>
                <c:pt idx="15898">
                  <c:v>12.387236979177745</c:v>
                </c:pt>
                <c:pt idx="15899">
                  <c:v>12.395842214600982</c:v>
                </c:pt>
                <c:pt idx="15900">
                  <c:v>12.404453428047795</c:v>
                </c:pt>
                <c:pt idx="15901">
                  <c:v>12.413070623580838</c:v>
                </c:pt>
                <c:pt idx="15902">
                  <c:v>12.421693805265402</c:v>
                </c:pt>
                <c:pt idx="15903">
                  <c:v>12.430322977440738</c:v>
                </c:pt>
                <c:pt idx="15904">
                  <c:v>12.438958144177974</c:v>
                </c:pt>
                <c:pt idx="15905">
                  <c:v>12.447599309550881</c:v>
                </c:pt>
                <c:pt idx="15906">
                  <c:v>12.456246477907758</c:v>
                </c:pt>
                <c:pt idx="15907">
                  <c:v>12.464899653328224</c:v>
                </c:pt>
                <c:pt idx="15908">
                  <c:v>12.473558839894546</c:v>
                </c:pt>
                <c:pt idx="15909">
                  <c:v>12.48222404196409</c:v>
                </c:pt>
                <c:pt idx="15910">
                  <c:v>12.490895263624985</c:v>
                </c:pt>
                <c:pt idx="15911">
                  <c:v>12.499572508968008</c:v>
                </c:pt>
                <c:pt idx="15912">
                  <c:v>12.508255782359617</c:v>
                </c:pt>
                <c:pt idx="15913">
                  <c:v>12.516945087896465</c:v>
                </c:pt>
                <c:pt idx="15914">
                  <c:v>12.525640429768996</c:v>
                </c:pt>
                <c:pt idx="15915">
                  <c:v>12.534341812079367</c:v>
                </c:pt>
                <c:pt idx="15916">
                  <c:v>12.543049239206182</c:v>
                </c:pt>
                <c:pt idx="15917">
                  <c:v>12.551762715257487</c:v>
                </c:pt>
                <c:pt idx="15918">
                  <c:v>12.560482244343994</c:v>
                </c:pt>
                <c:pt idx="15919">
                  <c:v>12.569207830853442</c:v>
                </c:pt>
                <c:pt idx="15920">
                  <c:v>12.57793947890244</c:v>
                </c:pt>
                <c:pt idx="15921">
                  <c:v>12.586677192610278</c:v>
                </c:pt>
                <c:pt idx="15922">
                  <c:v>12.595420976373839</c:v>
                </c:pt>
                <c:pt idx="15923">
                  <c:v>12.604170834318325</c:v>
                </c:pt>
                <c:pt idx="15924">
                  <c:v>12.61292677057161</c:v>
                </c:pt>
                <c:pt idx="15925">
                  <c:v>12.62168878953975</c:v>
                </c:pt>
                <c:pt idx="15926">
                  <c:v>12.630456895356549</c:v>
                </c:pt>
                <c:pt idx="15927">
                  <c:v>12.639231092250453</c:v>
                </c:pt>
                <c:pt idx="15928">
                  <c:v>12.648011384360821</c:v>
                </c:pt>
                <c:pt idx="15929">
                  <c:v>12.656797776105963</c:v>
                </c:pt>
                <c:pt idx="15930">
                  <c:v>12.665590271631181</c:v>
                </c:pt>
                <c:pt idx="15931">
                  <c:v>12.674388875084466</c:v>
                </c:pt>
                <c:pt idx="15932">
                  <c:v>12.683193590893344</c:v>
                </c:pt>
                <c:pt idx="15933">
                  <c:v>12.692004423211763</c:v>
                </c:pt>
                <c:pt idx="15934">
                  <c:v>12.700821376196362</c:v>
                </c:pt>
                <c:pt idx="15935">
                  <c:v>12.709644454283906</c:v>
                </c:pt>
                <c:pt idx="15936">
                  <c:v>12.718473661636997</c:v>
                </c:pt>
                <c:pt idx="15937">
                  <c:v>12.727309002420952</c:v>
                </c:pt>
                <c:pt idx="15938">
                  <c:v>12.736150481081779</c:v>
                </c:pt>
                <c:pt idx="15939">
                  <c:v>12.744998101790774</c:v>
                </c:pt>
                <c:pt idx="15940">
                  <c:v>12.753851868721929</c:v>
                </c:pt>
                <c:pt idx="15941">
                  <c:v>12.762711786330531</c:v>
                </c:pt>
                <c:pt idx="15942">
                  <c:v>12.77157785879657</c:v>
                </c:pt>
                <c:pt idx="15943">
                  <c:v>12.780450090395737</c:v>
                </c:pt>
                <c:pt idx="15944">
                  <c:v>12.789328485313641</c:v>
                </c:pt>
                <c:pt idx="15945">
                  <c:v>12.798213048017958</c:v>
                </c:pt>
                <c:pt idx="15946">
                  <c:v>12.807103782700306</c:v>
                </c:pt>
                <c:pt idx="15947">
                  <c:v>12.81600069355502</c:v>
                </c:pt>
                <c:pt idx="15948">
                  <c:v>12.824903785059098</c:v>
                </c:pt>
                <c:pt idx="15949">
                  <c:v>12.833813061412899</c:v>
                </c:pt>
                <c:pt idx="15950">
                  <c:v>12.842728526819503</c:v>
                </c:pt>
                <c:pt idx="15951">
                  <c:v>12.851650185765246</c:v>
                </c:pt>
                <c:pt idx="15952">
                  <c:v>12.860578042459247</c:v>
                </c:pt>
                <c:pt idx="15953">
                  <c:v>12.869512101113353</c:v>
                </c:pt>
                <c:pt idx="15954">
                  <c:v>12.878452366223252</c:v>
                </c:pt>
                <c:pt idx="15955">
                  <c:v>12.887398842006844</c:v>
                </c:pt>
                <c:pt idx="15956">
                  <c:v>12.896351532684761</c:v>
                </c:pt>
                <c:pt idx="15957">
                  <c:v>12.905310442762067</c:v>
                </c:pt>
                <c:pt idx="15958">
                  <c:v>12.914275576465455</c:v>
                </c:pt>
                <c:pt idx="15959">
                  <c:v>12.923246938118389</c:v>
                </c:pt>
                <c:pt idx="15960">
                  <c:v>12.932224531953244</c:v>
                </c:pt>
                <c:pt idx="15961">
                  <c:v>12.941208362487613</c:v>
                </c:pt>
                <c:pt idx="15962">
                  <c:v>12.950198433959949</c:v>
                </c:pt>
                <c:pt idx="15963">
                  <c:v>12.95919475061145</c:v>
                </c:pt>
                <c:pt idx="15964">
                  <c:v>12.968197316969134</c:v>
                </c:pt>
                <c:pt idx="15965">
                  <c:v>12.977206137280293</c:v>
                </c:pt>
                <c:pt idx="15966">
                  <c:v>12.986221215794968</c:v>
                </c:pt>
                <c:pt idx="15967">
                  <c:v>12.99524255704962</c:v>
                </c:pt>
                <c:pt idx="15968">
                  <c:v>13.004270165300396</c:v>
                </c:pt>
                <c:pt idx="15969">
                  <c:v>13.013304044806205</c:v>
                </c:pt>
                <c:pt idx="15970">
                  <c:v>13.022344200112967</c:v>
                </c:pt>
                <c:pt idx="15971">
                  <c:v>13.031390635485703</c:v>
                </c:pt>
                <c:pt idx="15972">
                  <c:v>13.040443355287088</c:v>
                </c:pt>
                <c:pt idx="15973">
                  <c:v>13.049502363787877</c:v>
                </c:pt>
                <c:pt idx="15974">
                  <c:v>13.058567665546631</c:v>
                </c:pt>
                <c:pt idx="15975">
                  <c:v>13.06763926484024</c:v>
                </c:pt>
                <c:pt idx="15976">
                  <c:v>13.076717165948365</c:v>
                </c:pt>
                <c:pt idx="15977">
                  <c:v>13.085801373439079</c:v>
                </c:pt>
                <c:pt idx="15978">
                  <c:v>13.094891891598188</c:v>
                </c:pt>
                <c:pt idx="15979">
                  <c:v>13.103988724714279</c:v>
                </c:pt>
                <c:pt idx="15980">
                  <c:v>13.113091877364949</c:v>
                </c:pt>
                <c:pt idx="15981">
                  <c:v>13.122201353844945</c:v>
                </c:pt>
                <c:pt idx="15982">
                  <c:v>13.131317158451798</c:v>
                </c:pt>
                <c:pt idx="15983">
                  <c:v>13.140439295772651</c:v>
                </c:pt>
                <c:pt idx="15984">
                  <c:v>13.149567770111208</c:v>
                </c:pt>
                <c:pt idx="15985">
                  <c:v>13.158702585773961</c:v>
                </c:pt>
                <c:pt idx="15986">
                  <c:v>13.167843747357621</c:v>
                </c:pt>
                <c:pt idx="15987">
                  <c:v>13.176991259174867</c:v>
                </c:pt>
                <c:pt idx="15988">
                  <c:v>13.186145125637113</c:v>
                </c:pt>
                <c:pt idx="15989">
                  <c:v>13.195305351062833</c:v>
                </c:pt>
                <c:pt idx="15990">
                  <c:v>13.204471940061525</c:v>
                </c:pt>
                <c:pt idx="15991">
                  <c:v>13.213644896957861</c:v>
                </c:pt>
                <c:pt idx="15992">
                  <c:v>13.22282422607932</c:v>
                </c:pt>
                <c:pt idx="15993">
                  <c:v>13.232009932045013</c:v>
                </c:pt>
                <c:pt idx="15994">
                  <c:v>13.241202019188634</c:v>
                </c:pt>
                <c:pt idx="15995">
                  <c:v>13.250400491846685</c:v>
                </c:pt>
                <c:pt idx="15996">
                  <c:v>13.259605354647912</c:v>
                </c:pt>
                <c:pt idx="15997">
                  <c:v>13.268816611935042</c:v>
                </c:pt>
                <c:pt idx="15998">
                  <c:v>13.278034268053625</c:v>
                </c:pt>
                <c:pt idx="15999">
                  <c:v>13.287258327642061</c:v>
                </c:pt>
                <c:pt idx="16000">
                  <c:v>13.296488795052131</c:v>
                </c:pt>
                <c:pt idx="16001">
                  <c:v>13.305725674638451</c:v>
                </c:pt>
                <c:pt idx="16002">
                  <c:v>13.314968971049089</c:v>
                </c:pt>
                <c:pt idx="16003">
                  <c:v>13.324218688644907</c:v>
                </c:pt>
                <c:pt idx="16004">
                  <c:v>13.333474831886612</c:v>
                </c:pt>
                <c:pt idx="16005">
                  <c:v>13.342737405140928</c:v>
                </c:pt>
                <c:pt idx="16006">
                  <c:v>13.352006413068853</c:v>
                </c:pt>
                <c:pt idx="16007">
                  <c:v>13.36128186004338</c:v>
                </c:pt>
                <c:pt idx="16008">
                  <c:v>13.370563750440342</c:v>
                </c:pt>
                <c:pt idx="16009">
                  <c:v>13.379852088930456</c:v>
                </c:pt>
                <c:pt idx="16010">
                  <c:v>13.389146879895836</c:v>
                </c:pt>
                <c:pt idx="16011">
                  <c:v>13.398448127721441</c:v>
                </c:pt>
                <c:pt idx="16012">
                  <c:v>13.407755837087727</c:v>
                </c:pt>
                <c:pt idx="16013">
                  <c:v>13.417070012385951</c:v>
                </c:pt>
                <c:pt idx="16014">
                  <c:v>13.426390658010209</c:v>
                </c:pt>
                <c:pt idx="16015">
                  <c:v>13.435717778650728</c:v>
                </c:pt>
                <c:pt idx="16016">
                  <c:v>13.445051378707916</c:v>
                </c:pt>
                <c:pt idx="16017">
                  <c:v>13.454391462682933</c:v>
                </c:pt>
                <c:pt idx="16018">
                  <c:v>13.463738034982098</c:v>
                </c:pt>
                <c:pt idx="16019">
                  <c:v>13.473091100308682</c:v>
                </c:pt>
                <c:pt idx="16020">
                  <c:v>13.482450663075339</c:v>
                </c:pt>
                <c:pt idx="16021">
                  <c:v>13.491816727697575</c:v>
                </c:pt>
                <c:pt idx="16022">
                  <c:v>13.501189298888473</c:v>
                </c:pt>
                <c:pt idx="16023">
                  <c:v>13.510568381069884</c:v>
                </c:pt>
                <c:pt idx="16024">
                  <c:v>13.51995397866653</c:v>
                </c:pt>
                <c:pt idx="16025">
                  <c:v>13.529346096401317</c:v>
                </c:pt>
                <c:pt idx="16026">
                  <c:v>13.538744738705322</c:v>
                </c:pt>
                <c:pt idx="16027">
                  <c:v>13.548149910012492</c:v>
                </c:pt>
                <c:pt idx="16028">
                  <c:v>13.557561615055585</c:v>
                </c:pt>
                <c:pt idx="16029">
                  <c:v>13.566979858274914</c:v>
                </c:pt>
                <c:pt idx="16030">
                  <c:v>13.57640464411368</c:v>
                </c:pt>
                <c:pt idx="16031">
                  <c:v>13.585835977314506</c:v>
                </c:pt>
                <c:pt idx="16032">
                  <c:v>13.595273862326968</c:v>
                </c:pt>
                <c:pt idx="16033">
                  <c:v>13.604718303702519</c:v>
                </c:pt>
                <c:pt idx="16034">
                  <c:v>13.614169305896711</c:v>
                </c:pt>
                <c:pt idx="16035">
                  <c:v>13.623626873665364</c:v>
                </c:pt>
                <c:pt idx="16036">
                  <c:v>13.633091011470432</c:v>
                </c:pt>
                <c:pt idx="16037">
                  <c:v>13.642561723776764</c:v>
                </c:pt>
                <c:pt idx="16038">
                  <c:v>13.652039015350093</c:v>
                </c:pt>
                <c:pt idx="16039">
                  <c:v>13.661522890661679</c:v>
                </c:pt>
                <c:pt idx="16040">
                  <c:v>13.671013354185686</c:v>
                </c:pt>
                <c:pt idx="16041">
                  <c:v>13.680510410697783</c:v>
                </c:pt>
                <c:pt idx="16042">
                  <c:v>13.690014064678559</c:v>
                </c:pt>
                <c:pt idx="16043">
                  <c:v>13.699524320611502</c:v>
                </c:pt>
                <c:pt idx="16044">
                  <c:v>13.709041183282247</c:v>
                </c:pt>
                <c:pt idx="16045">
                  <c:v>13.718564657180725</c:v>
                </c:pt>
                <c:pt idx="16046">
                  <c:v>13.728094746799771</c:v>
                </c:pt>
                <c:pt idx="16047">
                  <c:v>13.737631456935008</c:v>
                </c:pt>
                <c:pt idx="16048">
                  <c:v>13.747174792085721</c:v>
                </c:pt>
                <c:pt idx="16049">
                  <c:v>13.756724756854219</c:v>
                </c:pt>
                <c:pt idx="16050">
                  <c:v>13.766281355745836</c:v>
                </c:pt>
                <c:pt idx="16051">
                  <c:v>13.775844593569529</c:v>
                </c:pt>
                <c:pt idx="16052">
                  <c:v>13.785414474837106</c:v>
                </c:pt>
                <c:pt idx="16053">
                  <c:v>13.7949910040633</c:v>
                </c:pt>
                <c:pt idx="16054">
                  <c:v>13.804574186067095</c:v>
                </c:pt>
                <c:pt idx="16055">
                  <c:v>13.81416402536971</c:v>
                </c:pt>
                <c:pt idx="16056">
                  <c:v>13.82376052649529</c:v>
                </c:pt>
                <c:pt idx="16057">
                  <c:v>13.833363694272874</c:v>
                </c:pt>
                <c:pt idx="16058">
                  <c:v>13.842973533233108</c:v>
                </c:pt>
                <c:pt idx="16059">
                  <c:v>13.852590047909572</c:v>
                </c:pt>
                <c:pt idx="16060">
                  <c:v>13.862213243141378</c:v>
                </c:pt>
                <c:pt idx="16061">
                  <c:v>13.871843123468615</c:v>
                </c:pt>
                <c:pt idx="16062">
                  <c:v>13.881479693535324</c:v>
                </c:pt>
                <c:pt idx="16063">
                  <c:v>13.891122957887703</c:v>
                </c:pt>
                <c:pt idx="16064">
                  <c:v>13.900772921378316</c:v>
                </c:pt>
                <c:pt idx="16065">
                  <c:v>13.910429588559886</c:v>
                </c:pt>
                <c:pt idx="16066">
                  <c:v>13.92009296398809</c:v>
                </c:pt>
                <c:pt idx="16067">
                  <c:v>13.929763052525614</c:v>
                </c:pt>
                <c:pt idx="16068">
                  <c:v>13.939439858734678</c:v>
                </c:pt>
                <c:pt idx="16069">
                  <c:v>13.949123387180457</c:v>
                </c:pt>
                <c:pt idx="16070">
                  <c:v>13.958813642735779</c:v>
                </c:pt>
                <c:pt idx="16071">
                  <c:v>13.968510629972378</c:v>
                </c:pt>
                <c:pt idx="16072">
                  <c:v>13.978214353464951</c:v>
                </c:pt>
                <c:pt idx="16073">
                  <c:v>13.987924818096486</c:v>
                </c:pt>
                <c:pt idx="16074">
                  <c:v>13.997642028448254</c:v>
                </c:pt>
                <c:pt idx="16075">
                  <c:v>14.007365989104491</c:v>
                </c:pt>
                <c:pt idx="16076">
                  <c:v>14.017096704958369</c:v>
                </c:pt>
                <c:pt idx="16077">
                  <c:v>14.026834180600712</c:v>
                </c:pt>
                <c:pt idx="16078">
                  <c:v>14.036578420727448</c:v>
                </c:pt>
                <c:pt idx="16079">
                  <c:v>14.046329429935566</c:v>
                </c:pt>
                <c:pt idx="16080">
                  <c:v>14.05608721313185</c:v>
                </c:pt>
                <c:pt idx="16081">
                  <c:v>14.065851774919892</c:v>
                </c:pt>
                <c:pt idx="16082">
                  <c:v>14.07562311990627</c:v>
                </c:pt>
                <c:pt idx="16083">
                  <c:v>14.085401253007998</c:v>
                </c:pt>
                <c:pt idx="16084">
                  <c:v>14.095186178838272</c:v>
                </c:pt>
                <c:pt idx="16085">
                  <c:v>14.104977902013276</c:v>
                </c:pt>
                <c:pt idx="16086">
                  <c:v>14.11477642746028</c:v>
                </c:pt>
                <c:pt idx="16087">
                  <c:v>14.124581759802098</c:v>
                </c:pt>
                <c:pt idx="16088">
                  <c:v>14.13439390366454</c:v>
                </c:pt>
                <c:pt idx="16089">
                  <c:v>14.144212863985157</c:v>
                </c:pt>
                <c:pt idx="16090">
                  <c:v>14.154038645396399</c:v>
                </c:pt>
                <c:pt idx="16091">
                  <c:v>14.163871252533728</c:v>
                </c:pt>
                <c:pt idx="16092">
                  <c:v>14.173710690344986</c:v>
                </c:pt>
                <c:pt idx="16093">
                  <c:v>14.18355696347229</c:v>
                </c:pt>
                <c:pt idx="16094">
                  <c:v>14.193410076664037</c:v>
                </c:pt>
                <c:pt idx="16095">
                  <c:v>14.203270034568575</c:v>
                </c:pt>
                <c:pt idx="16096">
                  <c:v>14.213136842147517</c:v>
                </c:pt>
                <c:pt idx="16097">
                  <c:v>14.223010504055889</c:v>
                </c:pt>
                <c:pt idx="16098">
                  <c:v>14.232891024951737</c:v>
                </c:pt>
                <c:pt idx="16099">
                  <c:v>14.242778409807016</c:v>
                </c:pt>
                <c:pt idx="16100">
                  <c:v>14.252672663286464</c:v>
                </c:pt>
                <c:pt idx="16101">
                  <c:v>14.262573790057841</c:v>
                </c:pt>
                <c:pt idx="16102">
                  <c:v>14.272481795103472</c:v>
                </c:pt>
                <c:pt idx="16103">
                  <c:v>14.282396683097819</c:v>
                </c:pt>
                <c:pt idx="16104">
                  <c:v>14.29231845871838</c:v>
                </c:pt>
                <c:pt idx="16105">
                  <c:v>14.302247126957871</c:v>
                </c:pt>
                <c:pt idx="16106">
                  <c:v>14.312182692500503</c:v>
                </c:pt>
                <c:pt idx="16107">
                  <c:v>14.322125160137736</c:v>
                </c:pt>
                <c:pt idx="16108">
                  <c:v>14.332074534560073</c:v>
                </c:pt>
                <c:pt idx="16109">
                  <c:v>14.342030820774118</c:v>
                </c:pt>
                <c:pt idx="16110">
                  <c:v>14.351994023477117</c:v>
                </c:pt>
                <c:pt idx="16111">
                  <c:v>14.361964147369354</c:v>
                </c:pt>
                <c:pt idx="16112">
                  <c:v>14.371941197467878</c:v>
                </c:pt>
                <c:pt idx="16113">
                  <c:v>14.381925178479726</c:v>
                </c:pt>
                <c:pt idx="16114">
                  <c:v>14.39191609511499</c:v>
                </c:pt>
                <c:pt idx="16115">
                  <c:v>14.401913952401175</c:v>
                </c:pt>
                <c:pt idx="16116">
                  <c:v>14.411918755055138</c:v>
                </c:pt>
                <c:pt idx="16117">
                  <c:v>14.421930507796795</c:v>
                </c:pt>
                <c:pt idx="16118">
                  <c:v>14.431949215664135</c:v>
                </c:pt>
                <c:pt idx="16119">
                  <c:v>14.441974883383853</c:v>
                </c:pt>
                <c:pt idx="16120">
                  <c:v>14.452007515685706</c:v>
                </c:pt>
                <c:pt idx="16121">
                  <c:v>14.462047117618193</c:v>
                </c:pt>
                <c:pt idx="16122">
                  <c:v>14.472093693917863</c:v>
                </c:pt>
                <c:pt idx="16123">
                  <c:v>14.482147249429712</c:v>
                </c:pt>
                <c:pt idx="16124">
                  <c:v>14.49220778889665</c:v>
                </c:pt>
                <c:pt idx="16125">
                  <c:v>14.502275317381221</c:v>
                </c:pt>
                <c:pt idx="16126">
                  <c:v>14.512349839633151</c:v>
                </c:pt>
                <c:pt idx="16127">
                  <c:v>14.522431360405244</c:v>
                </c:pt>
                <c:pt idx="16128">
                  <c:v>14.532519884770602</c:v>
                </c:pt>
                <c:pt idx="16129">
                  <c:v>14.542615417488856</c:v>
                </c:pt>
                <c:pt idx="16130">
                  <c:v>14.552717963322721</c:v>
                </c:pt>
                <c:pt idx="16131">
                  <c:v>14.56282752735588</c:v>
                </c:pt>
                <c:pt idx="16132">
                  <c:v>14.572944114357888</c:v>
                </c:pt>
                <c:pt idx="16133">
                  <c:v>14.583067729101396</c:v>
                </c:pt>
                <c:pt idx="16134">
                  <c:v>14.593198376680688</c:v>
                </c:pt>
                <c:pt idx="16135">
                  <c:v>14.603336061875265</c:v>
                </c:pt>
                <c:pt idx="16136">
                  <c:v>14.613480789467731</c:v>
                </c:pt>
                <c:pt idx="16137">
                  <c:v>14.623632564562994</c:v>
                </c:pt>
                <c:pt idx="16138">
                  <c:v>14.633791391950528</c:v>
                </c:pt>
                <c:pt idx="16139">
                  <c:v>14.643957276529454</c:v>
                </c:pt>
                <c:pt idx="16140">
                  <c:v>14.654130223095681</c:v>
                </c:pt>
                <c:pt idx="16141">
                  <c:v>14.664310236768316</c:v>
                </c:pt>
                <c:pt idx="16142">
                  <c:v>14.674497322350152</c:v>
                </c:pt>
                <c:pt idx="16143">
                  <c:v>14.6846914846471</c:v>
                </c:pt>
                <c:pt idx="16144">
                  <c:v>14.694892728788941</c:v>
                </c:pt>
                <c:pt idx="16145">
                  <c:v>14.705101059588488</c:v>
                </c:pt>
                <c:pt idx="16146">
                  <c:v>14.715316481861668</c:v>
                </c:pt>
                <c:pt idx="16147">
                  <c:v>14.725539000748965</c:v>
                </c:pt>
                <c:pt idx="16148">
                  <c:v>14.735768621073225</c:v>
                </c:pt>
                <c:pt idx="16149">
                  <c:v>14.746005347660425</c:v>
                </c:pt>
                <c:pt idx="16150">
                  <c:v>14.756249185661765</c:v>
                </c:pt>
                <c:pt idx="16151">
                  <c:v>14.766500139910152</c:v>
                </c:pt>
                <c:pt idx="16152">
                  <c:v>14.776758215349139</c:v>
                </c:pt>
                <c:pt idx="16153">
                  <c:v>14.787023416818124</c:v>
                </c:pt>
                <c:pt idx="16154">
                  <c:v>14.797295749482641</c:v>
                </c:pt>
                <c:pt idx="16155">
                  <c:v>14.807575218189037</c:v>
                </c:pt>
                <c:pt idx="16156">
                  <c:v>14.817861827786803</c:v>
                </c:pt>
                <c:pt idx="16157">
                  <c:v>14.828155583452244</c:v>
                </c:pt>
                <c:pt idx="16158">
                  <c:v>14.838456490041814</c:v>
                </c:pt>
                <c:pt idx="16159">
                  <c:v>14.848764552415119</c:v>
                </c:pt>
                <c:pt idx="16160">
                  <c:v>14.859079775759257</c:v>
                </c:pt>
                <c:pt idx="16161">
                  <c:v>14.869402164940814</c:v>
                </c:pt>
                <c:pt idx="16162">
                  <c:v>14.879731724829528</c:v>
                </c:pt>
                <c:pt idx="16163">
                  <c:v>14.890068460623317</c:v>
                </c:pt>
                <c:pt idx="16164">
                  <c:v>14.900412377198911</c:v>
                </c:pt>
                <c:pt idx="16165">
                  <c:v>14.910763479436211</c:v>
                </c:pt>
                <c:pt idx="16166">
                  <c:v>14.92112177254397</c:v>
                </c:pt>
                <c:pt idx="16167">
                  <c:v>14.931487261409092</c:v>
                </c:pt>
                <c:pt idx="16168">
                  <c:v>14.941859951030366</c:v>
                </c:pt>
                <c:pt idx="16169">
                  <c:v>14.952239846301266</c:v>
                </c:pt>
                <c:pt idx="16170">
                  <c:v>14.962626952445031</c:v>
                </c:pt>
                <c:pt idx="16171">
                  <c:v>14.973021274362164</c:v>
                </c:pt>
                <c:pt idx="16172">
                  <c:v>14.983422816956336</c:v>
                </c:pt>
                <c:pt idx="16173">
                  <c:v>14.993831585461688</c:v>
                </c:pt>
                <c:pt idx="16174">
                  <c:v>15.004247584788938</c:v>
                </c:pt>
                <c:pt idx="16175">
                  <c:v>15.014670819851986</c:v>
                </c:pt>
                <c:pt idx="16176">
                  <c:v>15.025101295895887</c:v>
                </c:pt>
                <c:pt idx="16177">
                  <c:v>15.0355390178416</c:v>
                </c:pt>
                <c:pt idx="16178">
                  <c:v>15.045983990613276</c:v>
                </c:pt>
                <c:pt idx="16179">
                  <c:v>15.056436219466907</c:v>
                </c:pt>
                <c:pt idx="16180">
                  <c:v>15.066895709333712</c:v>
                </c:pt>
                <c:pt idx="16181">
                  <c:v>15.077362465148115</c:v>
                </c:pt>
                <c:pt idx="16182">
                  <c:v>15.087836492177066</c:v>
                </c:pt>
                <c:pt idx="16183">
                  <c:v>15.098317795362073</c:v>
                </c:pt>
                <c:pt idx="16184">
                  <c:v>15.108806379757777</c:v>
                </c:pt>
                <c:pt idx="16185">
                  <c:v>15.119302250312323</c:v>
                </c:pt>
                <c:pt idx="16186">
                  <c:v>15.129805412307315</c:v>
                </c:pt>
                <c:pt idx="16187">
                  <c:v>15.140315870698005</c:v>
                </c:pt>
                <c:pt idx="16188">
                  <c:v>15.150833630442856</c:v>
                </c:pt>
                <c:pt idx="16189">
                  <c:v>15.16135869683449</c:v>
                </c:pt>
                <c:pt idx="16190">
                  <c:v>15.171891074838491</c:v>
                </c:pt>
                <c:pt idx="16191">
                  <c:v>15.182430769423664</c:v>
                </c:pt>
                <c:pt idx="16192">
                  <c:v>15.192977785893669</c:v>
                </c:pt>
                <c:pt idx="16193">
                  <c:v>15.203532129224444</c:v>
                </c:pt>
                <c:pt idx="16194">
                  <c:v>15.214093804395157</c:v>
                </c:pt>
                <c:pt idx="16195">
                  <c:v>15.22466281672053</c:v>
                </c:pt>
                <c:pt idx="16196">
                  <c:v>15.235239171186876</c:v>
                </c:pt>
                <c:pt idx="16197">
                  <c:v>15.24582287289468</c:v>
                </c:pt>
                <c:pt idx="16198">
                  <c:v>15.256413926836956</c:v>
                </c:pt>
                <c:pt idx="16199">
                  <c:v>15.267012338343209</c:v>
                </c:pt>
                <c:pt idx="16200">
                  <c:v>15.277618112413625</c:v>
                </c:pt>
                <c:pt idx="16201">
                  <c:v>15.288231254051638</c:v>
                </c:pt>
                <c:pt idx="16202">
                  <c:v>15.298851768597862</c:v>
                </c:pt>
                <c:pt idx="16203">
                  <c:v>15.309479661062916</c:v>
                </c:pt>
                <c:pt idx="16204">
                  <c:v>15.320114936460662</c:v>
                </c:pt>
                <c:pt idx="16205">
                  <c:v>15.330757600142858</c:v>
                </c:pt>
                <c:pt idx="16206">
                  <c:v>15.341407657130569</c:v>
                </c:pt>
                <c:pt idx="16207">
                  <c:v>15.352065112448118</c:v>
                </c:pt>
                <c:pt idx="16208">
                  <c:v>15.362729971458419</c:v>
                </c:pt>
                <c:pt idx="16209">
                  <c:v>15.373402239193011</c:v>
                </c:pt>
                <c:pt idx="16210">
                  <c:v>15.384081920686693</c:v>
                </c:pt>
                <c:pt idx="16211">
                  <c:v>15.394769021313566</c:v>
                </c:pt>
                <c:pt idx="16212">
                  <c:v>15.405463546115662</c:v>
                </c:pt>
                <c:pt idx="16213">
                  <c:v>15.416165500250447</c:v>
                </c:pt>
                <c:pt idx="16214">
                  <c:v>15.426874888766728</c:v>
                </c:pt>
                <c:pt idx="16215">
                  <c:v>15.43759171705355</c:v>
                </c:pt>
                <c:pt idx="16216">
                  <c:v>15.448315990166975</c:v>
                </c:pt>
                <c:pt idx="16217">
                  <c:v>15.459047713166335</c:v>
                </c:pt>
                <c:pt idx="16218">
                  <c:v>15.469786891451916</c:v>
                </c:pt>
                <c:pt idx="16219">
                  <c:v>15.48053353009032</c:v>
                </c:pt>
                <c:pt idx="16220">
                  <c:v>15.491287634151433</c:v>
                </c:pt>
                <c:pt idx="16221">
                  <c:v>15.502049209046806</c:v>
                </c:pt>
                <c:pt idx="16222">
                  <c:v>15.512818259853605</c:v>
                </c:pt>
                <c:pt idx="16223">
                  <c:v>15.523594791652288</c:v>
                </c:pt>
                <c:pt idx="16224">
                  <c:v>15.534378809865693</c:v>
                </c:pt>
                <c:pt idx="16225">
                  <c:v>15.545170319581574</c:v>
                </c:pt>
                <c:pt idx="16226">
                  <c:v>15.555969325890986</c:v>
                </c:pt>
                <c:pt idx="16227">
                  <c:v>15.566775834228075</c:v>
                </c:pt>
                <c:pt idx="16228">
                  <c:v>15.577589849691206</c:v>
                </c:pt>
                <c:pt idx="16229">
                  <c:v>15.58841137749547</c:v>
                </c:pt>
                <c:pt idx="16230">
                  <c:v>15.599240422746087</c:v>
                </c:pt>
                <c:pt idx="16231">
                  <c:v>15.610076990892315</c:v>
                </c:pt>
                <c:pt idx="16232">
                  <c:v>15.620921087046703</c:v>
                </c:pt>
                <c:pt idx="16233">
                  <c:v>15.631772716325113</c:v>
                </c:pt>
                <c:pt idx="16234">
                  <c:v>15.642631884188171</c:v>
                </c:pt>
                <c:pt idx="16235">
                  <c:v>15.653498595759089</c:v>
                </c:pt>
                <c:pt idx="16236">
                  <c:v>15.664372856164395</c:v>
                </c:pt>
                <c:pt idx="16237">
                  <c:v>15.675254670876106</c:v>
                </c:pt>
                <c:pt idx="16238">
                  <c:v>15.686144045028115</c:v>
                </c:pt>
                <c:pt idx="16239">
                  <c:v>15.697040983757645</c:v>
                </c:pt>
                <c:pt idx="16240">
                  <c:v>15.707945492548125</c:v>
                </c:pt>
                <c:pt idx="16241">
                  <c:v>15.718857576544153</c:v>
                </c:pt>
                <c:pt idx="16242">
                  <c:v>15.729777241008115</c:v>
                </c:pt>
                <c:pt idx="16243">
                  <c:v>15.740704491091527</c:v>
                </c:pt>
                <c:pt idx="16244">
                  <c:v>15.751639332293065</c:v>
                </c:pt>
                <c:pt idx="16245">
                  <c:v>15.762581769771643</c:v>
                </c:pt>
                <c:pt idx="16246">
                  <c:v>15.773531808689517</c:v>
                </c:pt>
                <c:pt idx="16247">
                  <c:v>15.784489454556832</c:v>
                </c:pt>
                <c:pt idx="16248">
                  <c:v>15.795454712543259</c:v>
                </c:pt>
                <c:pt idx="16249">
                  <c:v>15.806427587821823</c:v>
                </c:pt>
                <c:pt idx="16250">
                  <c:v>15.817408085914158</c:v>
                </c:pt>
                <c:pt idx="16251">
                  <c:v>15.828396212000719</c:v>
                </c:pt>
                <c:pt idx="16252">
                  <c:v>15.839391971265316</c:v>
                </c:pt>
                <c:pt idx="16253">
                  <c:v>15.850395369241101</c:v>
                </c:pt>
                <c:pt idx="16254">
                  <c:v>15.861406411119331</c:v>
                </c:pt>
                <c:pt idx="16255">
                  <c:v>15.872425102094629</c:v>
                </c:pt>
                <c:pt idx="16256">
                  <c:v>15.883451447711685</c:v>
                </c:pt>
                <c:pt idx="16257">
                  <c:v>15.894485453172582</c:v>
                </c:pt>
                <c:pt idx="16258">
                  <c:v>15.905527123798505</c:v>
                </c:pt>
                <c:pt idx="16259">
                  <c:v>15.916576464798522</c:v>
                </c:pt>
                <c:pt idx="16260">
                  <c:v>15.927633481732753</c:v>
                </c:pt>
                <c:pt idx="16261">
                  <c:v>15.938698179817749</c:v>
                </c:pt>
                <c:pt idx="16262">
                  <c:v>15.949770564273445</c:v>
                </c:pt>
                <c:pt idx="16263">
                  <c:v>15.96085064067155</c:v>
                </c:pt>
                <c:pt idx="16264">
                  <c:v>15.971938414239499</c:v>
                </c:pt>
                <c:pt idx="16265">
                  <c:v>15.983033890208112</c:v>
                </c:pt>
                <c:pt idx="16266">
                  <c:v>15.994137074160721</c:v>
                </c:pt>
                <c:pt idx="16267">
                  <c:v>16.00524797133566</c:v>
                </c:pt>
                <c:pt idx="16268">
                  <c:v>16.016366586974655</c:v>
                </c:pt>
                <c:pt idx="16269">
                  <c:v>16.027492926672686</c:v>
                </c:pt>
                <c:pt idx="16270">
                  <c:v>16.038626995679007</c:v>
                </c:pt>
                <c:pt idx="16271">
                  <c:v>16.049768799246284</c:v>
                </c:pt>
                <c:pt idx="16272">
                  <c:v>16.060918342981161</c:v>
                </c:pt>
                <c:pt idx="16273">
                  <c:v>16.072075632143839</c:v>
                </c:pt>
                <c:pt idx="16274">
                  <c:v>16.083240672114957</c:v>
                </c:pt>
                <c:pt idx="16275">
                  <c:v>16.09441346816179</c:v>
                </c:pt>
                <c:pt idx="16276">
                  <c:v>16.105594025906576</c:v>
                </c:pt>
                <c:pt idx="16277">
                  <c:v>16.116782350624153</c:v>
                </c:pt>
                <c:pt idx="16278">
                  <c:v>16.127978447592778</c:v>
                </c:pt>
                <c:pt idx="16279">
                  <c:v>16.139182322446413</c:v>
                </c:pt>
                <c:pt idx="16280">
                  <c:v>16.150393980470902</c:v>
                </c:pt>
                <c:pt idx="16281">
                  <c:v>16.161613426955505</c:v>
                </c:pt>
                <c:pt idx="16282">
                  <c:v>16.172840667545938</c:v>
                </c:pt>
                <c:pt idx="16283">
                  <c:v>16.184075707539066</c:v>
                </c:pt>
                <c:pt idx="16284">
                  <c:v>16.195318552235182</c:v>
                </c:pt>
                <c:pt idx="16285">
                  <c:v>16.206569207291771</c:v>
                </c:pt>
                <c:pt idx="16286">
                  <c:v>16.21782767801675</c:v>
                </c:pt>
                <c:pt idx="16287">
                  <c:v>16.229093969839546</c:v>
                </c:pt>
                <c:pt idx="16288">
                  <c:v>16.240368088075201</c:v>
                </c:pt>
                <c:pt idx="16289">
                  <c:v>16.251650038396939</c:v>
                </c:pt>
                <c:pt idx="16290">
                  <c:v>16.262939826127432</c:v>
                </c:pt>
                <c:pt idx="16291">
                  <c:v>16.274237456592807</c:v>
                </c:pt>
                <c:pt idx="16292">
                  <c:v>16.285542935478119</c:v>
                </c:pt>
                <c:pt idx="16293">
                  <c:v>16.296856268117143</c:v>
                </c:pt>
                <c:pt idx="16294">
                  <c:v>16.308177459847109</c:v>
                </c:pt>
                <c:pt idx="16295">
                  <c:v>16.319506516364932</c:v>
                </c:pt>
                <c:pt idx="16296">
                  <c:v>16.33084344301551</c:v>
                </c:pt>
                <c:pt idx="16297">
                  <c:v>16.342188245147206</c:v>
                </c:pt>
                <c:pt idx="16298">
                  <c:v>16.35354092846881</c:v>
                </c:pt>
                <c:pt idx="16299">
                  <c:v>16.364901498336373</c:v>
                </c:pt>
                <c:pt idx="16300">
                  <c:v>16.376269960109404</c:v>
                </c:pt>
                <c:pt idx="16301">
                  <c:v>16.387646319508608</c:v>
                </c:pt>
                <c:pt idx="16302">
                  <c:v>16.399030581901201</c:v>
                </c:pt>
                <c:pt idx="16303">
                  <c:v>16.410422752777272</c:v>
                </c:pt>
                <c:pt idx="16304">
                  <c:v>16.42182283751125</c:v>
                </c:pt>
                <c:pt idx="16305">
                  <c:v>16.433230841839748</c:v>
                </c:pt>
                <c:pt idx="16306">
                  <c:v>16.44464677114491</c:v>
                </c:pt>
                <c:pt idx="16307">
                  <c:v>16.45607063081237</c:v>
                </c:pt>
                <c:pt idx="16308">
                  <c:v>16.467502426590702</c:v>
                </c:pt>
                <c:pt idx="16309">
                  <c:v>16.478942163873274</c:v>
                </c:pt>
                <c:pt idx="16310">
                  <c:v>16.490389848056957</c:v>
                </c:pt>
                <c:pt idx="16311">
                  <c:v>16.501845484902312</c:v>
                </c:pt>
                <c:pt idx="16312">
                  <c:v>16.513309079813951</c:v>
                </c:pt>
                <c:pt idx="16313">
                  <c:v>16.524780638200003</c:v>
                </c:pt>
                <c:pt idx="16314">
                  <c:v>16.536260165833042</c:v>
                </c:pt>
                <c:pt idx="16315">
                  <c:v>16.547747668128956</c:v>
                </c:pt>
                <c:pt idx="16316">
                  <c:v>16.559243150507143</c:v>
                </c:pt>
                <c:pt idx="16317">
                  <c:v>16.570746618752224</c:v>
                </c:pt>
                <c:pt idx="16318">
                  <c:v>16.582258078291378</c:v>
                </c:pt>
                <c:pt idx="16319">
                  <c:v>16.593777534676043</c:v>
                </c:pt>
                <c:pt idx="16320">
                  <c:v>16.605304993340695</c:v>
                </c:pt>
                <c:pt idx="16321">
                  <c:v>16.616840460086042</c:v>
                </c:pt>
                <c:pt idx="16322">
                  <c:v>16.628383940354361</c:v>
                </c:pt>
                <c:pt idx="16323">
                  <c:v>16.639935439591458</c:v>
                </c:pt>
                <c:pt idx="16324">
                  <c:v>16.651494963610144</c:v>
                </c:pt>
                <c:pt idx="16325">
                  <c:v>16.663062517864041</c:v>
                </c:pt>
                <c:pt idx="16326">
                  <c:v>16.674638107810321</c:v>
                </c:pt>
                <c:pt idx="16327">
                  <c:v>16.686221739273908</c:v>
                </c:pt>
                <c:pt idx="16328">
                  <c:v>16.697813417719807</c:v>
                </c:pt>
                <c:pt idx="16329">
                  <c:v>16.709413148616559</c:v>
                </c:pt>
                <c:pt idx="16330">
                  <c:v>16.721020937801246</c:v>
                </c:pt>
                <c:pt idx="16331">
                  <c:v>16.732636790750263</c:v>
                </c:pt>
                <c:pt idx="16332">
                  <c:v>16.744260713065394</c:v>
                </c:pt>
                <c:pt idx="16333">
                  <c:v>16.755892710230395</c:v>
                </c:pt>
                <c:pt idx="16334">
                  <c:v>16.767532788098581</c:v>
                </c:pt>
                <c:pt idx="16335">
                  <c:v>16.779180952161582</c:v>
                </c:pt>
                <c:pt idx="16336">
                  <c:v>16.790837207914592</c:v>
                </c:pt>
                <c:pt idx="16337">
                  <c:v>16.802501561223131</c:v>
                </c:pt>
                <c:pt idx="16338">
                  <c:v>16.81417401759029</c:v>
                </c:pt>
                <c:pt idx="16339">
                  <c:v>16.825854582522716</c:v>
                </c:pt>
                <c:pt idx="16340">
                  <c:v>16.837543261898166</c:v>
                </c:pt>
                <c:pt idx="16341">
                  <c:v>16.849240061231203</c:v>
                </c:pt>
                <c:pt idx="16342">
                  <c:v>16.860944986039961</c:v>
                </c:pt>
                <c:pt idx="16343">
                  <c:v>16.87265804221445</c:v>
                </c:pt>
                <c:pt idx="16344">
                  <c:v>16.88437923528074</c:v>
                </c:pt>
                <c:pt idx="16345">
                  <c:v>16.896108570768472</c:v>
                </c:pt>
                <c:pt idx="16346">
                  <c:v>16.907846054579942</c:v>
                </c:pt>
                <c:pt idx="16347">
                  <c:v>16.919591692252734</c:v>
                </c:pt>
                <c:pt idx="16348">
                  <c:v>16.931345489451225</c:v>
                </c:pt>
                <c:pt idx="16349">
                  <c:v>16.94310745172044</c:v>
                </c:pt>
                <c:pt idx="16350">
                  <c:v>16.954877584979091</c:v>
                </c:pt>
                <c:pt idx="16351">
                  <c:v>16.966655894780168</c:v>
                </c:pt>
                <c:pt idx="16352">
                  <c:v>16.978442386680261</c:v>
                </c:pt>
                <c:pt idx="16353">
                  <c:v>16.990237066610433</c:v>
                </c:pt>
                <c:pt idx="16354">
                  <c:v>17.002039940135251</c:v>
                </c:pt>
                <c:pt idx="16355">
                  <c:v>17.013851012822894</c:v>
                </c:pt>
                <c:pt idx="16356">
                  <c:v>17.025670290616791</c:v>
                </c:pt>
                <c:pt idx="16357">
                  <c:v>17.037497779093119</c:v>
                </c:pt>
                <c:pt idx="16358">
                  <c:v>17.049333483831667</c:v>
                </c:pt>
                <c:pt idx="16359">
                  <c:v>17.061177410788257</c:v>
                </c:pt>
                <c:pt idx="16360">
                  <c:v>17.073029565550698</c:v>
                </c:pt>
                <c:pt idx="16361">
                  <c:v>17.084889953710416</c:v>
                </c:pt>
                <c:pt idx="16362">
                  <c:v>17.096758581235655</c:v>
                </c:pt>
                <c:pt idx="16363">
                  <c:v>17.108635453725871</c:v>
                </c:pt>
                <c:pt idx="16364">
                  <c:v>17.120520576908721</c:v>
                </c:pt>
                <c:pt idx="16365">
                  <c:v>17.132413956391193</c:v>
                </c:pt>
                <c:pt idx="16366">
                  <c:v>17.14431559815813</c:v>
                </c:pt>
                <c:pt idx="16367">
                  <c:v>17.156225507824562</c:v>
                </c:pt>
                <c:pt idx="16368">
                  <c:v>17.16814369100917</c:v>
                </c:pt>
                <c:pt idx="16369">
                  <c:v>17.180070153709277</c:v>
                </c:pt>
                <c:pt idx="16370">
                  <c:v>17.192004901551623</c:v>
                </c:pt>
                <c:pt idx="16371">
                  <c:v>17.203947940166611</c:v>
                </c:pt>
                <c:pt idx="16372">
                  <c:v>17.215899275564066</c:v>
                </c:pt>
                <c:pt idx="16373">
                  <c:v>17.22785891338247</c:v>
                </c:pt>
                <c:pt idx="16374">
                  <c:v>17.23982685926396</c:v>
                </c:pt>
                <c:pt idx="16375">
                  <c:v>17.2518031192309</c:v>
                </c:pt>
                <c:pt idx="16376">
                  <c:v>17.263787698933527</c:v>
                </c:pt>
                <c:pt idx="16377">
                  <c:v>17.275780604151443</c:v>
                </c:pt>
                <c:pt idx="16378">
                  <c:v>17.287781840542483</c:v>
                </c:pt>
                <c:pt idx="16379">
                  <c:v>17.299791414145758</c:v>
                </c:pt>
                <c:pt idx="16380">
                  <c:v>17.311809330627227</c:v>
                </c:pt>
                <c:pt idx="16381">
                  <c:v>17.323835595656519</c:v>
                </c:pt>
                <c:pt idx="16382">
                  <c:v>17.335870215285347</c:v>
                </c:pt>
                <c:pt idx="16383">
                  <c:v>17.347913195191484</c:v>
                </c:pt>
                <c:pt idx="16384">
                  <c:v>17.359964541056382</c:v>
                </c:pt>
                <c:pt idx="16385">
                  <c:v>17.372024258944371</c:v>
                </c:pt>
                <c:pt idx="16386">
                  <c:v>17.384092354545068</c:v>
                </c:pt>
                <c:pt idx="16387">
                  <c:v>17.396168833551776</c:v>
                </c:pt>
                <c:pt idx="16388">
                  <c:v>17.408253702041478</c:v>
                </c:pt>
                <c:pt idx="16389">
                  <c:v>17.420346965715645</c:v>
                </c:pt>
                <c:pt idx="16390">
                  <c:v>17.432448630279456</c:v>
                </c:pt>
                <c:pt idx="16391">
                  <c:v>17.444558701822569</c:v>
                </c:pt>
                <c:pt idx="16392">
                  <c:v>17.456677186058347</c:v>
                </c:pt>
                <c:pt idx="16393">
                  <c:v>17.468804088830971</c:v>
                </c:pt>
                <c:pt idx="16394">
                  <c:v>17.480939415861485</c:v>
                </c:pt>
                <c:pt idx="16395">
                  <c:v>17.493083173256483</c:v>
                </c:pt>
                <c:pt idx="16396">
                  <c:v>17.505235366745225</c:v>
                </c:pt>
                <c:pt idx="16397">
                  <c:v>17.517396002060689</c:v>
                </c:pt>
                <c:pt idx="16398">
                  <c:v>17.529565085322204</c:v>
                </c:pt>
                <c:pt idx="16399">
                  <c:v>17.541742622270981</c:v>
                </c:pt>
                <c:pt idx="16400">
                  <c:v>17.553928618651952</c:v>
                </c:pt>
                <c:pt idx="16401">
                  <c:v>17.566123080597208</c:v>
                </c:pt>
                <c:pt idx="16402">
                  <c:v>17.578326013859929</c:v>
                </c:pt>
                <c:pt idx="16403">
                  <c:v>17.590537424197031</c:v>
                </c:pt>
                <c:pt idx="16404">
                  <c:v>17.602757317753397</c:v>
                </c:pt>
                <c:pt idx="16405">
                  <c:v>17.614985700294202</c:v>
                </c:pt>
                <c:pt idx="16406">
                  <c:v>17.627222577588373</c:v>
                </c:pt>
                <c:pt idx="16407">
                  <c:v>17.639467955793599</c:v>
                </c:pt>
                <c:pt idx="16408">
                  <c:v>17.651721840687085</c:v>
                </c:pt>
                <c:pt idx="16409">
                  <c:v>17.663984238178308</c:v>
                </c:pt>
                <c:pt idx="16410">
                  <c:v>17.676255154052235</c:v>
                </c:pt>
                <c:pt idx="16411">
                  <c:v>17.688534594483684</c:v>
                </c:pt>
                <c:pt idx="16412">
                  <c:v>17.700822565265938</c:v>
                </c:pt>
                <c:pt idx="16413">
                  <c:v>17.713119072196022</c:v>
                </c:pt>
                <c:pt idx="16414">
                  <c:v>17.725424121461643</c:v>
                </c:pt>
                <c:pt idx="16415">
                  <c:v>17.73773771886815</c:v>
                </c:pt>
                <c:pt idx="16416">
                  <c:v>17.750059870224668</c:v>
                </c:pt>
                <c:pt idx="16417">
                  <c:v>17.762390581731804</c:v>
                </c:pt>
                <c:pt idx="16418">
                  <c:v>17.774729859207017</c:v>
                </c:pt>
                <c:pt idx="16419">
                  <c:v>17.78707770847155</c:v>
                </c:pt>
                <c:pt idx="16420">
                  <c:v>17.799434135738935</c:v>
                </c:pt>
                <c:pt idx="16421">
                  <c:v>17.811799146838769</c:v>
                </c:pt>
                <c:pt idx="16422">
                  <c:v>17.824172747734117</c:v>
                </c:pt>
                <c:pt idx="16423">
                  <c:v>17.83655494426241</c:v>
                </c:pt>
                <c:pt idx="16424">
                  <c:v>17.848945742654465</c:v>
                </c:pt>
                <c:pt idx="16425">
                  <c:v>17.861345148756094</c:v>
                </c:pt>
                <c:pt idx="16426">
                  <c:v>17.873753168416904</c:v>
                </c:pt>
                <c:pt idx="16427">
                  <c:v>17.886169807880709</c:v>
                </c:pt>
                <c:pt idx="16428">
                  <c:v>17.898595073005506</c:v>
                </c:pt>
                <c:pt idx="16429">
                  <c:v>17.911028969653106</c:v>
                </c:pt>
                <c:pt idx="16430">
                  <c:v>17.923471504080339</c:v>
                </c:pt>
                <c:pt idx="16431">
                  <c:v>17.935922682157429</c:v>
                </c:pt>
                <c:pt idx="16432">
                  <c:v>17.948382509758403</c:v>
                </c:pt>
                <c:pt idx="16433">
                  <c:v>17.960850993153141</c:v>
                </c:pt>
                <c:pt idx="16434">
                  <c:v>17.973328138224112</c:v>
                </c:pt>
                <c:pt idx="16435">
                  <c:v>17.98581395085759</c:v>
                </c:pt>
                <c:pt idx="16436">
                  <c:v>17.99830843733654</c:v>
                </c:pt>
                <c:pt idx="16437">
                  <c:v>18.010811603555684</c:v>
                </c:pt>
                <c:pt idx="16438">
                  <c:v>18.023323455544723</c:v>
                </c:pt>
                <c:pt idx="16439">
                  <c:v>18.035843999206303</c:v>
                </c:pt>
                <c:pt idx="16440">
                  <c:v>18.04837324084086</c:v>
                </c:pt>
                <c:pt idx="16441">
                  <c:v>18.060911186359522</c:v>
                </c:pt>
                <c:pt idx="16442">
                  <c:v>18.073457841677254</c:v>
                </c:pt>
                <c:pt idx="16443">
                  <c:v>18.086013213107631</c:v>
                </c:pt>
                <c:pt idx="16444">
                  <c:v>18.098577306574107</c:v>
                </c:pt>
                <c:pt idx="16445">
                  <c:v>18.111150128003981</c:v>
                </c:pt>
                <c:pt idx="16446">
                  <c:v>18.123731683723996</c:v>
                </c:pt>
                <c:pt idx="16447">
                  <c:v>18.136321979669962</c:v>
                </c:pt>
                <c:pt idx="16448">
                  <c:v>18.148921021781536</c:v>
                </c:pt>
                <c:pt idx="16449">
                  <c:v>18.161528816398654</c:v>
                </c:pt>
                <c:pt idx="16450">
                  <c:v>18.174145369469507</c:v>
                </c:pt>
                <c:pt idx="16451">
                  <c:v>18.186770686946144</c:v>
                </c:pt>
                <c:pt idx="16452">
                  <c:v>18.199404775181716</c:v>
                </c:pt>
                <c:pt idx="16453">
                  <c:v>18.212047640136824</c:v>
                </c:pt>
                <c:pt idx="16454">
                  <c:v>18.224699287908528</c:v>
                </c:pt>
                <c:pt idx="16455">
                  <c:v>18.237359724465428</c:v>
                </c:pt>
                <c:pt idx="16456">
                  <c:v>18.250028956178355</c:v>
                </c:pt>
                <c:pt idx="16457">
                  <c:v>18.262706989024487</c:v>
                </c:pt>
                <c:pt idx="16458">
                  <c:v>18.275393828984871</c:v>
                </c:pt>
                <c:pt idx="16459">
                  <c:v>18.28808948244362</c:v>
                </c:pt>
                <c:pt idx="16460">
                  <c:v>18.300793955390386</c:v>
                </c:pt>
                <c:pt idx="16461">
                  <c:v>18.313507253818678</c:v>
                </c:pt>
                <c:pt idx="16462">
                  <c:v>18.326229384125938</c:v>
                </c:pt>
                <c:pt idx="16463">
                  <c:v>18.338960352314295</c:v>
                </c:pt>
                <c:pt idx="16464">
                  <c:v>18.351700164389769</c:v>
                </c:pt>
                <c:pt idx="16465">
                  <c:v>18.364448826763134</c:v>
                </c:pt>
                <c:pt idx="16466">
                  <c:v>18.377206345449043</c:v>
                </c:pt>
                <c:pt idx="16467">
                  <c:v>18.38997272659984</c:v>
                </c:pt>
                <c:pt idx="16468">
                  <c:v>18.402747976238267</c:v>
                </c:pt>
                <c:pt idx="16469">
                  <c:v>18.41553210079292</c:v>
                </c:pt>
                <c:pt idx="16470">
                  <c:v>18.42832510629518</c:v>
                </c:pt>
                <c:pt idx="16471">
                  <c:v>18.441126998780341</c:v>
                </c:pt>
                <c:pt idx="16472">
                  <c:v>18.45393778469041</c:v>
                </c:pt>
                <c:pt idx="16473">
                  <c:v>18.46675747006935</c:v>
                </c:pt>
                <c:pt idx="16474">
                  <c:v>18.479586060965037</c:v>
                </c:pt>
                <c:pt idx="16475">
                  <c:v>18.492423563832915</c:v>
                </c:pt>
                <c:pt idx="16476">
                  <c:v>18.505269984729551</c:v>
                </c:pt>
                <c:pt idx="16477">
                  <c:v>18.518125329715431</c:v>
                </c:pt>
                <c:pt idx="16478">
                  <c:v>18.530989605259464</c:v>
                </c:pt>
                <c:pt idx="16479">
                  <c:v>18.543862817430849</c:v>
                </c:pt>
                <c:pt idx="16480">
                  <c:v>18.55674497230271</c:v>
                </c:pt>
                <c:pt idx="16481">
                  <c:v>18.569636076357451</c:v>
                </c:pt>
                <c:pt idx="16482">
                  <c:v>18.582536135676921</c:v>
                </c:pt>
                <c:pt idx="16483">
                  <c:v>18.595445156482214</c:v>
                </c:pt>
                <c:pt idx="16484">
                  <c:v>18.608363144863354</c:v>
                </c:pt>
                <c:pt idx="16485">
                  <c:v>18.621290107320771</c:v>
                </c:pt>
                <c:pt idx="16486">
                  <c:v>18.634226049953234</c:v>
                </c:pt>
                <c:pt idx="16487">
                  <c:v>18.647170978863468</c:v>
                </c:pt>
                <c:pt idx="16488">
                  <c:v>18.660124900565464</c:v>
                </c:pt>
                <c:pt idx="16489">
                  <c:v>18.6730878211707</c:v>
                </c:pt>
                <c:pt idx="16490">
                  <c:v>18.686059746794637</c:v>
                </c:pt>
                <c:pt idx="16491">
                  <c:v>18.699040683964846</c:v>
                </c:pt>
                <c:pt idx="16492">
                  <c:v>18.712030638805558</c:v>
                </c:pt>
                <c:pt idx="16493">
                  <c:v>18.725029617444978</c:v>
                </c:pt>
                <c:pt idx="16494">
                  <c:v>18.73803762642429</c:v>
                </c:pt>
                <c:pt idx="16495">
                  <c:v>18.751054671880507</c:v>
                </c:pt>
                <c:pt idx="16496">
                  <c:v>18.764080759954609</c:v>
                </c:pt>
                <c:pt idx="16497">
                  <c:v>18.777115897201426</c:v>
                </c:pt>
                <c:pt idx="16498">
                  <c:v>18.790160089770758</c:v>
                </c:pt>
                <c:pt idx="16499">
                  <c:v>18.803213343953214</c:v>
                </c:pt>
                <c:pt idx="16500">
                  <c:v>18.816275665906858</c:v>
                </c:pt>
                <c:pt idx="16501">
                  <c:v>18.82934706220475</c:v>
                </c:pt>
                <c:pt idx="16502">
                  <c:v>18.842427539013801</c:v>
                </c:pt>
                <c:pt idx="16503">
                  <c:v>18.855517102504923</c:v>
                </c:pt>
                <c:pt idx="16504">
                  <c:v>18.868615759264884</c:v>
                </c:pt>
                <c:pt idx="16505">
                  <c:v>18.881723515473457</c:v>
                </c:pt>
                <c:pt idx="16506">
                  <c:v>18.89484037731442</c:v>
                </c:pt>
                <c:pt idx="16507">
                  <c:v>18.907966351388279</c:v>
                </c:pt>
                <c:pt idx="16508">
                  <c:v>18.921101443887693</c:v>
                </c:pt>
                <c:pt idx="16509">
                  <c:v>18.934245661009342</c:v>
                </c:pt>
                <c:pt idx="16510">
                  <c:v>18.947399009367494</c:v>
                </c:pt>
                <c:pt idx="16511">
                  <c:v>18.960561495167724</c:v>
                </c:pt>
                <c:pt idx="16512">
                  <c:v>18.973733124757686</c:v>
                </c:pt>
                <c:pt idx="16513">
                  <c:v>18.986913904351283</c:v>
                </c:pt>
                <c:pt idx="16514">
                  <c:v>19.000103840581193</c:v>
                </c:pt>
                <c:pt idx="16515">
                  <c:v>19.013302939670254</c:v>
                </c:pt>
                <c:pt idx="16516">
                  <c:v>19.026511207845328</c:v>
                </c:pt>
                <c:pt idx="16517">
                  <c:v>19.039728651752927</c:v>
                </c:pt>
                <c:pt idx="16518">
                  <c:v>19.052955277628861</c:v>
                </c:pt>
                <c:pt idx="16519">
                  <c:v>19.066191091712987</c:v>
                </c:pt>
                <c:pt idx="16520">
                  <c:v>19.079436100665674</c:v>
                </c:pt>
                <c:pt idx="16521">
                  <c:v>19.092690310735733</c:v>
                </c:pt>
                <c:pt idx="16522">
                  <c:v>19.10595372817604</c:v>
                </c:pt>
                <c:pt idx="16523">
                  <c:v>19.11922635966085</c:v>
                </c:pt>
                <c:pt idx="16524">
                  <c:v>19.132508211452013</c:v>
                </c:pt>
                <c:pt idx="16525">
                  <c:v>19.145799289815439</c:v>
                </c:pt>
                <c:pt idx="16526">
                  <c:v>19.159099601439301</c:v>
                </c:pt>
                <c:pt idx="16527">
                  <c:v>19.172409152598515</c:v>
                </c:pt>
                <c:pt idx="16528">
                  <c:v>19.185727949711644</c:v>
                </c:pt>
                <c:pt idx="16529">
                  <c:v>19.199055999062033</c:v>
                </c:pt>
                <c:pt idx="16530">
                  <c:v>19.212393307356464</c:v>
                </c:pt>
                <c:pt idx="16531">
                  <c:v>19.225739880887296</c:v>
                </c:pt>
                <c:pt idx="16532">
                  <c:v>19.239095725950975</c:v>
                </c:pt>
                <c:pt idx="16533">
                  <c:v>19.252460849268264</c:v>
                </c:pt>
                <c:pt idx="16534">
                  <c:v>19.265835257144655</c:v>
                </c:pt>
                <c:pt idx="16535">
                  <c:v>19.279218955889718</c:v>
                </c:pt>
                <c:pt idx="16536">
                  <c:v>19.292611952238243</c:v>
                </c:pt>
                <c:pt idx="16537">
                  <c:v>19.306014252508856</c:v>
                </c:pt>
                <c:pt idx="16538">
                  <c:v>19.3194258630243</c:v>
                </c:pt>
                <c:pt idx="16539">
                  <c:v>19.332846790533395</c:v>
                </c:pt>
                <c:pt idx="16540">
                  <c:v>19.346277041367966</c:v>
                </c:pt>
                <c:pt idx="16541">
                  <c:v>19.359716621863921</c:v>
                </c:pt>
                <c:pt idx="16542">
                  <c:v>19.373165538784168</c:v>
                </c:pt>
                <c:pt idx="16543">
                  <c:v>19.386623798473728</c:v>
                </c:pt>
                <c:pt idx="16544">
                  <c:v>19.400091407422888</c:v>
                </c:pt>
                <c:pt idx="16545">
                  <c:v>19.413568371985189</c:v>
                </c:pt>
                <c:pt idx="16546">
                  <c:v>19.427054698942346</c:v>
                </c:pt>
                <c:pt idx="16547">
                  <c:v>19.440550394657031</c:v>
                </c:pt>
                <c:pt idx="16548">
                  <c:v>19.454055465496037</c:v>
                </c:pt>
                <c:pt idx="16549">
                  <c:v>19.467569918255219</c:v>
                </c:pt>
                <c:pt idx="16550">
                  <c:v>19.481093759310518</c:v>
                </c:pt>
                <c:pt idx="16551">
                  <c:v>19.494626995042008</c:v>
                </c:pt>
                <c:pt idx="16552">
                  <c:v>19.508169632259719</c:v>
                </c:pt>
                <c:pt idx="16553">
                  <c:v>19.521721677352883</c:v>
                </c:pt>
                <c:pt idx="16554">
                  <c:v>19.535283136714877</c:v>
                </c:pt>
                <c:pt idx="16555">
                  <c:v>19.548854017169941</c:v>
                </c:pt>
                <c:pt idx="16556">
                  <c:v>19.562434325120631</c:v>
                </c:pt>
                <c:pt idx="16557">
                  <c:v>19.576024067116091</c:v>
                </c:pt>
                <c:pt idx="16558">
                  <c:v>19.589623249567484</c:v>
                </c:pt>
                <c:pt idx="16559">
                  <c:v>19.603231879318031</c:v>
                </c:pt>
                <c:pt idx="16560">
                  <c:v>19.616849962788091</c:v>
                </c:pt>
                <c:pt idx="16561">
                  <c:v>19.630477506402208</c:v>
                </c:pt>
                <c:pt idx="16562">
                  <c:v>19.644114517017861</c:v>
                </c:pt>
                <c:pt idx="16563">
                  <c:v>19.657761001068813</c:v>
                </c:pt>
                <c:pt idx="16564">
                  <c:v>19.671416964992993</c:v>
                </c:pt>
                <c:pt idx="16565">
                  <c:v>19.685082415662194</c:v>
                </c:pt>
                <c:pt idx="16566">
                  <c:v>19.698757359523587</c:v>
                </c:pt>
                <c:pt idx="16567">
                  <c:v>19.712441803028533</c:v>
                </c:pt>
                <c:pt idx="16568">
                  <c:v>19.726135753063151</c:v>
                </c:pt>
                <c:pt idx="16569">
                  <c:v>19.739839216088065</c:v>
                </c:pt>
                <c:pt idx="16570">
                  <c:v>19.75355219856808</c:v>
                </c:pt>
                <c:pt idx="16571">
                  <c:v>19.767274707403686</c:v>
                </c:pt>
                <c:pt idx="16572">
                  <c:v>19.781006749068975</c:v>
                </c:pt>
                <c:pt idx="16573">
                  <c:v>19.794748330186263</c:v>
                </c:pt>
                <c:pt idx="16574">
                  <c:v>19.808499457238351</c:v>
                </c:pt>
                <c:pt idx="16575">
                  <c:v>19.822260137144912</c:v>
                </c:pt>
                <c:pt idx="16576">
                  <c:v>19.83603037639805</c:v>
                </c:pt>
                <c:pt idx="16577">
                  <c:v>19.849810181494078</c:v>
                </c:pt>
                <c:pt idx="16578">
                  <c:v>19.863599559367106</c:v>
                </c:pt>
                <c:pt idx="16579">
                  <c:v>19.877398516522778</c:v>
                </c:pt>
                <c:pt idx="16580">
                  <c:v>19.89120705947095</c:v>
                </c:pt>
                <c:pt idx="16581">
                  <c:v>19.905025195160199</c:v>
                </c:pt>
                <c:pt idx="16582">
                  <c:v>19.918852930109729</c:v>
                </c:pt>
                <c:pt idx="16583">
                  <c:v>19.932690270842983</c:v>
                </c:pt>
                <c:pt idx="16584">
                  <c:v>19.946537224323016</c:v>
                </c:pt>
                <c:pt idx="16585">
                  <c:v>19.960393797082641</c:v>
                </c:pt>
                <c:pt idx="16586">
                  <c:v>19.974259995658898</c:v>
                </c:pt>
                <c:pt idx="16587">
                  <c:v>19.988135827029367</c:v>
                </c:pt>
                <c:pt idx="16588">
                  <c:v>20.00202129774048</c:v>
                </c:pt>
                <c:pt idx="16589">
                  <c:v>20.015916414488551</c:v>
                </c:pt>
                <c:pt idx="16590">
                  <c:v>20.029821183828805</c:v>
                </c:pt>
                <c:pt idx="16591">
                  <c:v>20.04373561275823</c:v>
                </c:pt>
                <c:pt idx="16592">
                  <c:v>20.05765970784147</c:v>
                </c:pt>
                <c:pt idx="16593">
                  <c:v>20.071593475647422</c:v>
                </c:pt>
                <c:pt idx="16594">
                  <c:v>20.085536923187668</c:v>
                </c:pt>
                <c:pt idx="16595">
                  <c:v>20.099490057040541</c:v>
                </c:pt>
                <c:pt idx="16596">
                  <c:v>20.113452883788636</c:v>
                </c:pt>
                <c:pt idx="16597">
                  <c:v>20.127425410458159</c:v>
                </c:pt>
                <c:pt idx="16598">
                  <c:v>20.141407643641159</c:v>
                </c:pt>
                <c:pt idx="16599">
                  <c:v>20.155399589933968</c:v>
                </c:pt>
                <c:pt idx="16600">
                  <c:v>20.169401256377437</c:v>
                </c:pt>
                <c:pt idx="16601">
                  <c:v>20.183412649577367</c:v>
                </c:pt>
                <c:pt idx="16602">
                  <c:v>20.197433776290797</c:v>
                </c:pt>
                <c:pt idx="16603">
                  <c:v>20.211464643132402</c:v>
                </c:pt>
                <c:pt idx="16604">
                  <c:v>20.22550525716262</c:v>
                </c:pt>
                <c:pt idx="16605">
                  <c:v>20.239555625005632</c:v>
                </c:pt>
                <c:pt idx="16606">
                  <c:v>20.2536157532899</c:v>
                </c:pt>
                <c:pt idx="16607">
                  <c:v>20.267685649090598</c:v>
                </c:pt>
                <c:pt idx="16608">
                  <c:v>20.281765319045711</c:v>
                </c:pt>
                <c:pt idx="16609">
                  <c:v>20.295854769797529</c:v>
                </c:pt>
                <c:pt idx="16610">
                  <c:v>20.30995400843598</c:v>
                </c:pt>
                <c:pt idx="16611">
                  <c:v>20.324063041612892</c:v>
                </c:pt>
                <c:pt idx="16612">
                  <c:v>20.338181875984414</c:v>
                </c:pt>
                <c:pt idx="16613">
                  <c:v>20.352310518655255</c:v>
                </c:pt>
                <c:pt idx="16614">
                  <c:v>20.366448976291114</c:v>
                </c:pt>
                <c:pt idx="16615">
                  <c:v>20.380597255562023</c:v>
                </c:pt>
                <c:pt idx="16616">
                  <c:v>20.394755363587507</c:v>
                </c:pt>
                <c:pt idx="16617">
                  <c:v>20.408923307047171</c:v>
                </c:pt>
                <c:pt idx="16618">
                  <c:v>20.42310109277355</c:v>
                </c:pt>
                <c:pt idx="16619">
                  <c:v>20.437288727455222</c:v>
                </c:pt>
                <c:pt idx="16620">
                  <c:v>20.451486218231523</c:v>
                </c:pt>
                <c:pt idx="16621">
                  <c:v>20.465693571800632</c:v>
                </c:pt>
                <c:pt idx="16622">
                  <c:v>20.479910794865084</c:v>
                </c:pt>
                <c:pt idx="16623">
                  <c:v>20.494137894579094</c:v>
                </c:pt>
                <c:pt idx="16624">
                  <c:v>20.50837487765482</c:v>
                </c:pt>
                <c:pt idx="16625">
                  <c:v>20.522621750808767</c:v>
                </c:pt>
                <c:pt idx="16626">
                  <c:v>20.536878521210074</c:v>
                </c:pt>
                <c:pt idx="16627">
                  <c:v>20.551145195584898</c:v>
                </c:pt>
                <c:pt idx="16628">
                  <c:v>20.565421780663751</c:v>
                </c:pt>
                <c:pt idx="16629">
                  <c:v>20.579708283630723</c:v>
                </c:pt>
                <c:pt idx="16630">
                  <c:v>20.594004711225999</c:v>
                </c:pt>
                <c:pt idx="16631">
                  <c:v>20.608311070194123</c:v>
                </c:pt>
                <c:pt idx="16632">
                  <c:v>20.622627367734175</c:v>
                </c:pt>
                <c:pt idx="16633">
                  <c:v>20.63695361060039</c:v>
                </c:pt>
                <c:pt idx="16634">
                  <c:v>20.651289805701641</c:v>
                </c:pt>
                <c:pt idx="16635">
                  <c:v>20.665635959801243</c:v>
                </c:pt>
                <c:pt idx="16636">
                  <c:v>20.679992080118293</c:v>
                </c:pt>
                <c:pt idx="16637">
                  <c:v>20.694358173425815</c:v>
                </c:pt>
                <c:pt idx="16638">
                  <c:v>20.70873424650123</c:v>
                </c:pt>
                <c:pt idx="16639">
                  <c:v>20.723120306578686</c:v>
                </c:pt>
                <c:pt idx="16640">
                  <c:v>20.737516360445341</c:v>
                </c:pt>
                <c:pt idx="16641">
                  <c:v>20.751922414892739</c:v>
                </c:pt>
                <c:pt idx="16642">
                  <c:v>20.766338477170123</c:v>
                </c:pt>
                <c:pt idx="16643">
                  <c:v>20.780764554078804</c:v>
                </c:pt>
                <c:pt idx="16644">
                  <c:v>20.795200652424487</c:v>
                </c:pt>
                <c:pt idx="16645">
                  <c:v>20.809646779471539</c:v>
                </c:pt>
                <c:pt idx="16646">
                  <c:v>20.824102942035445</c:v>
                </c:pt>
                <c:pt idx="16647">
                  <c:v>20.838569147087735</c:v>
                </c:pt>
                <c:pt idx="16648">
                  <c:v>20.853045401453059</c:v>
                </c:pt>
                <c:pt idx="16649">
                  <c:v>20.867531712415978</c:v>
                </c:pt>
                <c:pt idx="16650">
                  <c:v>20.882028086810941</c:v>
                </c:pt>
                <c:pt idx="16651">
                  <c:v>20.896534531476828</c:v>
                </c:pt>
                <c:pt idx="16652">
                  <c:v>20.911051053713397</c:v>
                </c:pt>
                <c:pt idx="16653">
                  <c:v>20.925577660369346</c:v>
                </c:pt>
                <c:pt idx="16654">
                  <c:v>20.940114358297819</c:v>
                </c:pt>
                <c:pt idx="16655">
                  <c:v>20.954661154813795</c:v>
                </c:pt>
                <c:pt idx="16656">
                  <c:v>20.969218056780264</c:v>
                </c:pt>
                <c:pt idx="16657">
                  <c:v>20.983785071064652</c:v>
                </c:pt>
                <c:pt idx="16658">
                  <c:v>20.9983622049972</c:v>
                </c:pt>
                <c:pt idx="16659">
                  <c:v>21.012949465455204</c:v>
                </c:pt>
                <c:pt idx="16660">
                  <c:v>21.027546859320424</c:v>
                </c:pt>
                <c:pt idx="16661">
                  <c:v>21.042154393938375</c:v>
                </c:pt>
                <c:pt idx="16662">
                  <c:v>21.056772076200701</c:v>
                </c:pt>
                <c:pt idx="16663">
                  <c:v>21.071399913156828</c:v>
                </c:pt>
                <c:pt idx="16664">
                  <c:v>21.086037911707653</c:v>
                </c:pt>
                <c:pt idx="16665">
                  <c:v>21.100686079219127</c:v>
                </c:pt>
                <c:pt idx="16666">
                  <c:v>21.115344422602067</c:v>
                </c:pt>
                <c:pt idx="16667">
                  <c:v>21.130012948771757</c:v>
                </c:pt>
                <c:pt idx="16668">
                  <c:v>21.144691665109519</c:v>
                </c:pt>
                <c:pt idx="16669">
                  <c:v>21.159380578540574</c:v>
                </c:pt>
                <c:pt idx="16670">
                  <c:v>21.174079695994635</c:v>
                </c:pt>
                <c:pt idx="16671">
                  <c:v>21.188789024868413</c:v>
                </c:pt>
                <c:pt idx="16672">
                  <c:v>21.203508572101576</c:v>
                </c:pt>
                <c:pt idx="16673">
                  <c:v>21.21823834463828</c:v>
                </c:pt>
                <c:pt idx="16674">
                  <c:v>21.232978349890672</c:v>
                </c:pt>
                <c:pt idx="16675">
                  <c:v>21.247728594812884</c:v>
                </c:pt>
                <c:pt idx="16676">
                  <c:v>21.262489086363566</c:v>
                </c:pt>
                <c:pt idx="16677">
                  <c:v>21.277259831970309</c:v>
                </c:pt>
                <c:pt idx="16678">
                  <c:v>21.292040838601753</c:v>
                </c:pt>
                <c:pt idx="16679">
                  <c:v>21.306832113386093</c:v>
                </c:pt>
                <c:pt idx="16680">
                  <c:v>21.321633663301323</c:v>
                </c:pt>
                <c:pt idx="16681">
                  <c:v>21.336445495795701</c:v>
                </c:pt>
                <c:pt idx="16682">
                  <c:v>21.351267617857257</c:v>
                </c:pt>
                <c:pt idx="16683">
                  <c:v>21.366100036478539</c:v>
                </c:pt>
                <c:pt idx="16684">
                  <c:v>21.380942759123343</c:v>
                </c:pt>
                <c:pt idx="16685">
                  <c:v>21.395795792794264</c:v>
                </c:pt>
                <c:pt idx="16686">
                  <c:v>21.410659144498442</c:v>
                </c:pt>
                <c:pt idx="16687">
                  <c:v>21.42553282171523</c:v>
                </c:pt>
                <c:pt idx="16688">
                  <c:v>21.440416831461835</c:v>
                </c:pt>
                <c:pt idx="16689">
                  <c:v>21.455311180760006</c:v>
                </c:pt>
                <c:pt idx="16690">
                  <c:v>21.470215877104692</c:v>
                </c:pt>
                <c:pt idx="16691">
                  <c:v>21.485130927527738</c:v>
                </c:pt>
                <c:pt idx="16692">
                  <c:v>21.50005633922197</c:v>
                </c:pt>
                <c:pt idx="16693">
                  <c:v>21.514992119228673</c:v>
                </c:pt>
                <c:pt idx="16694">
                  <c:v>21.529938275063646</c:v>
                </c:pt>
                <c:pt idx="16695">
                  <c:v>21.544894813778289</c:v>
                </c:pt>
                <c:pt idx="16696">
                  <c:v>21.559861742428566</c:v>
                </c:pt>
                <c:pt idx="16697">
                  <c:v>21.574839068545959</c:v>
                </c:pt>
                <c:pt idx="16698">
                  <c:v>21.589826799196569</c:v>
                </c:pt>
                <c:pt idx="16699">
                  <c:v>21.604824941451078</c:v>
                </c:pt>
                <c:pt idx="16700">
                  <c:v>21.619833502856668</c:v>
                </c:pt>
                <c:pt idx="16701">
                  <c:v>21.634852490494179</c:v>
                </c:pt>
                <c:pt idx="16702">
                  <c:v>21.649881911449043</c:v>
                </c:pt>
                <c:pt idx="16703">
                  <c:v>21.664921773284181</c:v>
                </c:pt>
                <c:pt idx="16704">
                  <c:v>21.679972083095201</c:v>
                </c:pt>
                <c:pt idx="16705">
                  <c:v>21.695032847982308</c:v>
                </c:pt>
                <c:pt idx="16706">
                  <c:v>21.710104075524196</c:v>
                </c:pt>
                <c:pt idx="16707">
                  <c:v>21.725185772831267</c:v>
                </c:pt>
                <c:pt idx="16708">
                  <c:v>21.740277947176722</c:v>
                </c:pt>
                <c:pt idx="16709">
                  <c:v>21.755380605680514</c:v>
                </c:pt>
                <c:pt idx="16710">
                  <c:v>21.770493755942422</c:v>
                </c:pt>
                <c:pt idx="16711">
                  <c:v>21.785617405092626</c:v>
                </c:pt>
                <c:pt idx="16712">
                  <c:v>21.800751560265937</c:v>
                </c:pt>
                <c:pt idx="16713">
                  <c:v>21.815896229077971</c:v>
                </c:pt>
                <c:pt idx="16714">
                  <c:v>21.831051418673788</c:v>
                </c:pt>
                <c:pt idx="16715">
                  <c:v>21.846217136203069</c:v>
                </c:pt>
                <c:pt idx="16716">
                  <c:v>21.861393389297326</c:v>
                </c:pt>
                <c:pt idx="16717">
                  <c:v>21.876580185116513</c:v>
                </c:pt>
                <c:pt idx="16718">
                  <c:v>21.89177753082522</c:v>
                </c:pt>
                <c:pt idx="16719">
                  <c:v>21.906985434070876</c:v>
                </c:pt>
                <c:pt idx="16720">
                  <c:v>21.922203902028365</c:v>
                </c:pt>
                <c:pt idx="16721">
                  <c:v>21.937432941877226</c:v>
                </c:pt>
                <c:pt idx="16722">
                  <c:v>21.952672561280831</c:v>
                </c:pt>
                <c:pt idx="16723">
                  <c:v>21.967922767429027</c:v>
                </c:pt>
                <c:pt idx="16724">
                  <c:v>21.983183567676274</c:v>
                </c:pt>
                <c:pt idx="16725">
                  <c:v>21.998454969222081</c:v>
                </c:pt>
                <c:pt idx="16726">
                  <c:v>22.01373697975114</c:v>
                </c:pt>
                <c:pt idx="16727">
                  <c:v>22.029029606473294</c:v>
                </c:pt>
                <c:pt idx="16728">
                  <c:v>22.04433285660307</c:v>
                </c:pt>
                <c:pt idx="16729">
                  <c:v>22.059646737841184</c:v>
                </c:pt>
                <c:pt idx="16730">
                  <c:v>22.074971257412518</c:v>
                </c:pt>
                <c:pt idx="16731">
                  <c:v>22.090306422546647</c:v>
                </c:pt>
                <c:pt idx="16732">
                  <c:v>22.105652240960335</c:v>
                </c:pt>
                <c:pt idx="16733">
                  <c:v>22.121008719893549</c:v>
                </c:pt>
                <c:pt idx="16734">
                  <c:v>22.136375866590924</c:v>
                </c:pt>
                <c:pt idx="16735">
                  <c:v>22.15175368878533</c:v>
                </c:pt>
                <c:pt idx="16736">
                  <c:v>22.167142193731827</c:v>
                </c:pt>
                <c:pt idx="16737">
                  <c:v>22.182541388851561</c:v>
                </c:pt>
                <c:pt idx="16738">
                  <c:v>22.197951281409331</c:v>
                </c:pt>
                <c:pt idx="16739">
                  <c:v>22.213371879159521</c:v>
                </c:pt>
                <c:pt idx="16740">
                  <c:v>22.228803189377356</c:v>
                </c:pt>
                <c:pt idx="16741">
                  <c:v>22.24424521934279</c:v>
                </c:pt>
                <c:pt idx="16742">
                  <c:v>22.259697976826374</c:v>
                </c:pt>
                <c:pt idx="16743">
                  <c:v>22.275161469118512</c:v>
                </c:pt>
                <c:pt idx="16744">
                  <c:v>22.290635703514337</c:v>
                </c:pt>
                <c:pt idx="16745">
                  <c:v>22.3061206878006</c:v>
                </c:pt>
                <c:pt idx="16746">
                  <c:v>22.321616429282912</c:v>
                </c:pt>
                <c:pt idx="16747">
                  <c:v>22.337122935271623</c:v>
                </c:pt>
                <c:pt idx="16748">
                  <c:v>22.352640213569725</c:v>
                </c:pt>
                <c:pt idx="16749">
                  <c:v>22.368168271498064</c:v>
                </c:pt>
                <c:pt idx="16750">
                  <c:v>22.383707116382226</c:v>
                </c:pt>
                <c:pt idx="16751">
                  <c:v>22.399256756041488</c:v>
                </c:pt>
                <c:pt idx="16752">
                  <c:v>22.41481719781196</c:v>
                </c:pt>
                <c:pt idx="16753">
                  <c:v>22.430388449197707</c:v>
                </c:pt>
                <c:pt idx="16754">
                  <c:v>22.445970517544708</c:v>
                </c:pt>
                <c:pt idx="16755">
                  <c:v>22.461563410693973</c:v>
                </c:pt>
                <c:pt idx="16756">
                  <c:v>22.477167136002027</c:v>
                </c:pt>
                <c:pt idx="16757">
                  <c:v>22.492781700830154</c:v>
                </c:pt>
                <c:pt idx="16758">
                  <c:v>22.50840711303573</c:v>
                </c:pt>
                <c:pt idx="16759">
                  <c:v>22.524043379990612</c:v>
                </c:pt>
                <c:pt idx="16760">
                  <c:v>22.539690509071445</c:v>
                </c:pt>
                <c:pt idx="16761">
                  <c:v>22.555348508151983</c:v>
                </c:pt>
                <c:pt idx="16762">
                  <c:v>22.571017384619459</c:v>
                </c:pt>
                <c:pt idx="16763">
                  <c:v>22.586697145865905</c:v>
                </c:pt>
                <c:pt idx="16764">
                  <c:v>22.602387799781496</c:v>
                </c:pt>
                <c:pt idx="16765">
                  <c:v>22.61808935376887</c:v>
                </c:pt>
                <c:pt idx="16766">
                  <c:v>22.633801815235472</c:v>
                </c:pt>
                <c:pt idx="16767">
                  <c:v>22.649525192087939</c:v>
                </c:pt>
                <c:pt idx="16768">
                  <c:v>22.66525949174434</c:v>
                </c:pt>
                <c:pt idx="16769">
                  <c:v>22.681004721792601</c:v>
                </c:pt>
                <c:pt idx="16770">
                  <c:v>22.696760889660759</c:v>
                </c:pt>
                <c:pt idx="16771">
                  <c:v>22.712528003277445</c:v>
                </c:pt>
                <c:pt idx="16772">
                  <c:v>22.728306070081373</c:v>
                </c:pt>
                <c:pt idx="16773">
                  <c:v>22.74409509751608</c:v>
                </c:pt>
                <c:pt idx="16774">
                  <c:v>22.75989509352673</c:v>
                </c:pt>
                <c:pt idx="16775">
                  <c:v>22.775706065567544</c:v>
                </c:pt>
                <c:pt idx="16776">
                  <c:v>22.791528021097587</c:v>
                </c:pt>
                <c:pt idx="16777">
                  <c:v>22.807360968078594</c:v>
                </c:pt>
                <c:pt idx="16778">
                  <c:v>22.823204913980334</c:v>
                </c:pt>
                <c:pt idx="16779">
                  <c:v>22.83905986627742</c:v>
                </c:pt>
                <c:pt idx="16780">
                  <c:v>22.854925832948197</c:v>
                </c:pt>
                <c:pt idx="16781">
                  <c:v>22.870802821478009</c:v>
                </c:pt>
                <c:pt idx="16782">
                  <c:v>22.886690839523585</c:v>
                </c:pt>
                <c:pt idx="16783">
                  <c:v>22.902589894580334</c:v>
                </c:pt>
                <c:pt idx="16784">
                  <c:v>22.918499994648787</c:v>
                </c:pt>
                <c:pt idx="16785">
                  <c:v>22.934421147235113</c:v>
                </c:pt>
                <c:pt idx="16786">
                  <c:v>22.950353359850357</c:v>
                </c:pt>
                <c:pt idx="16787">
                  <c:v>22.966296640511725</c:v>
                </c:pt>
                <c:pt idx="16788">
                  <c:v>22.982250996741051</c:v>
                </c:pt>
                <c:pt idx="16789">
                  <c:v>22.998216436065039</c:v>
                </c:pt>
                <c:pt idx="16790">
                  <c:v>23.014192966517619</c:v>
                </c:pt>
                <c:pt idx="16791">
                  <c:v>23.030180595636306</c:v>
                </c:pt>
                <c:pt idx="16792">
                  <c:v>23.046179330963504</c:v>
                </c:pt>
                <c:pt idx="16793">
                  <c:v>23.062189180549897</c:v>
                </c:pt>
                <c:pt idx="16794">
                  <c:v>23.078210151948724</c:v>
                </c:pt>
                <c:pt idx="16795">
                  <c:v>23.094242252718114</c:v>
                </c:pt>
                <c:pt idx="16796">
                  <c:v>23.110285490925541</c:v>
                </c:pt>
                <c:pt idx="16797">
                  <c:v>23.126339874139997</c:v>
                </c:pt>
                <c:pt idx="16798">
                  <c:v>23.142405410103756</c:v>
                </c:pt>
                <c:pt idx="16799">
                  <c:v>23.158482106395972</c:v>
                </c:pt>
                <c:pt idx="16800">
                  <c:v>23.174569971106568</c:v>
                </c:pt>
                <c:pt idx="16801">
                  <c:v>23.190669011825577</c:v>
                </c:pt>
                <c:pt idx="16802">
                  <c:v>23.206779236147966</c:v>
                </c:pt>
                <c:pt idx="16803">
                  <c:v>23.222900652180524</c:v>
                </c:pt>
                <c:pt idx="16804">
                  <c:v>23.23903326752912</c:v>
                </c:pt>
                <c:pt idx="16805">
                  <c:v>23.255177089804555</c:v>
                </c:pt>
                <c:pt idx="16806">
                  <c:v>23.271332127130528</c:v>
                </c:pt>
                <c:pt idx="16807">
                  <c:v>23.287498387128768</c:v>
                </c:pt>
                <c:pt idx="16808">
                  <c:v>23.303675877425945</c:v>
                </c:pt>
                <c:pt idx="16809">
                  <c:v>23.319864606162707</c:v>
                </c:pt>
                <c:pt idx="16810">
                  <c:v>23.336064580976672</c:v>
                </c:pt>
                <c:pt idx="16811">
                  <c:v>23.352275809510424</c:v>
                </c:pt>
                <c:pt idx="16812">
                  <c:v>23.368498299921576</c:v>
                </c:pt>
                <c:pt idx="16813">
                  <c:v>23.384732059863687</c:v>
                </c:pt>
                <c:pt idx="16814">
                  <c:v>23.400977097165534</c:v>
                </c:pt>
                <c:pt idx="16815">
                  <c:v>23.417233419490955</c:v>
                </c:pt>
                <c:pt idx="16816">
                  <c:v>23.43350103502026</c:v>
                </c:pt>
                <c:pt idx="16817">
                  <c:v>23.449779951428294</c:v>
                </c:pt>
                <c:pt idx="16818">
                  <c:v>23.466070176394876</c:v>
                </c:pt>
                <c:pt idx="16819">
                  <c:v>23.482371718117374</c:v>
                </c:pt>
                <c:pt idx="16820">
                  <c:v>23.498684584286639</c:v>
                </c:pt>
                <c:pt idx="16821">
                  <c:v>23.515008782598507</c:v>
                </c:pt>
                <c:pt idx="16822">
                  <c:v>23.53134432126744</c:v>
                </c:pt>
                <c:pt idx="16823">
                  <c:v>23.547691208000334</c:v>
                </c:pt>
                <c:pt idx="16824">
                  <c:v>23.564049450509067</c:v>
                </c:pt>
                <c:pt idx="16825">
                  <c:v>23.580419057025239</c:v>
                </c:pt>
                <c:pt idx="16826">
                  <c:v>23.596800035271812</c:v>
                </c:pt>
                <c:pt idx="16827">
                  <c:v>23.613192393148562</c:v>
                </c:pt>
                <c:pt idx="16828">
                  <c:v>23.62959613838883</c:v>
                </c:pt>
                <c:pt idx="16829">
                  <c:v>23.646011279247105</c:v>
                </c:pt>
                <c:pt idx="16830">
                  <c:v>23.662437823467837</c:v>
                </c:pt>
                <c:pt idx="16831">
                  <c:v>23.678875778800485</c:v>
                </c:pt>
                <c:pt idx="16832">
                  <c:v>23.695325153516762</c:v>
                </c:pt>
                <c:pt idx="16833">
                  <c:v>23.711785955377263</c:v>
                </c:pt>
                <c:pt idx="16834">
                  <c:v>23.72825819214761</c:v>
                </c:pt>
                <c:pt idx="16835">
                  <c:v>23.744741872116769</c:v>
                </c:pt>
                <c:pt idx="16836">
                  <c:v>23.761237003061517</c:v>
                </c:pt>
                <c:pt idx="16837">
                  <c:v>23.777743592763674</c:v>
                </c:pt>
                <c:pt idx="16838">
                  <c:v>23.794261649529489</c:v>
                </c:pt>
                <c:pt idx="16839">
                  <c:v>23.810791181151959</c:v>
                </c:pt>
                <c:pt idx="16840">
                  <c:v>23.82733219542914</c:v>
                </c:pt>
                <c:pt idx="16841">
                  <c:v>23.84388470068459</c:v>
                </c:pt>
                <c:pt idx="16842">
                  <c:v>23.86044870472757</c:v>
                </c:pt>
                <c:pt idx="16843">
                  <c:v>23.877024215546118</c:v>
                </c:pt>
                <c:pt idx="16844">
                  <c:v>23.893611240959977</c:v>
                </c:pt>
                <c:pt idx="16845">
                  <c:v>23.910209789315871</c:v>
                </c:pt>
                <c:pt idx="16846">
                  <c:v>23.92681986844477</c:v>
                </c:pt>
                <c:pt idx="16847">
                  <c:v>23.943441486182724</c:v>
                </c:pt>
                <c:pt idx="16848">
                  <c:v>23.960074650893869</c:v>
                </c:pt>
                <c:pt idx="16849">
                  <c:v>23.976719370425503</c:v>
                </c:pt>
                <c:pt idx="16850">
                  <c:v>23.993375652630018</c:v>
                </c:pt>
                <c:pt idx="16851">
                  <c:v>24.010043505888991</c:v>
                </c:pt>
                <c:pt idx="16852">
                  <c:v>24.02672293806609</c:v>
                </c:pt>
                <c:pt idx="16853">
                  <c:v>24.043413957030086</c:v>
                </c:pt>
                <c:pt idx="16854">
                  <c:v>24.060116571180028</c:v>
                </c:pt>
                <c:pt idx="16855">
                  <c:v>24.076830788395991</c:v>
                </c:pt>
                <c:pt idx="16856">
                  <c:v>24.093556616563149</c:v>
                </c:pt>
                <c:pt idx="16857">
                  <c:v>24.110294064098074</c:v>
                </c:pt>
                <c:pt idx="16858">
                  <c:v>24.127043138897271</c:v>
                </c:pt>
                <c:pt idx="16859">
                  <c:v>24.143803849038029</c:v>
                </c:pt>
                <c:pt idx="16860">
                  <c:v>24.160576202427464</c:v>
                </c:pt>
                <c:pt idx="16861">
                  <c:v>24.177360207505554</c:v>
                </c:pt>
                <c:pt idx="16862">
                  <c:v>24.194155872190773</c:v>
                </c:pt>
                <c:pt idx="16863">
                  <c:v>24.21096320440672</c:v>
                </c:pt>
                <c:pt idx="16864">
                  <c:v>24.227782212610979</c:v>
                </c:pt>
                <c:pt idx="16865">
                  <c:v>24.244612904738531</c:v>
                </c:pt>
                <c:pt idx="16866">
                  <c:v>24.261455288729508</c:v>
                </c:pt>
                <c:pt idx="16867">
                  <c:v>24.27830937305913</c:v>
                </c:pt>
                <c:pt idx="16868">
                  <c:v>24.295175165678923</c:v>
                </c:pt>
                <c:pt idx="16869">
                  <c:v>24.312052674545583</c:v>
                </c:pt>
                <c:pt idx="16870">
                  <c:v>24.328941908151997</c:v>
                </c:pt>
                <c:pt idx="16871">
                  <c:v>24.345842874466285</c:v>
                </c:pt>
                <c:pt idx="16872">
                  <c:v>24.362755581638989</c:v>
                </c:pt>
                <c:pt idx="16873">
                  <c:v>24.379680037648932</c:v>
                </c:pt>
                <c:pt idx="16874">
                  <c:v>24.396616251012627</c:v>
                </c:pt>
                <c:pt idx="16875">
                  <c:v>24.413564229720357</c:v>
                </c:pt>
                <c:pt idx="16876">
                  <c:v>24.430523981767582</c:v>
                </c:pt>
                <c:pt idx="16877">
                  <c:v>24.447495515688583</c:v>
                </c:pt>
                <c:pt idx="16878">
                  <c:v>24.464478839490301</c:v>
                </c:pt>
                <c:pt idx="16879">
                  <c:v>24.481473961184875</c:v>
                </c:pt>
                <c:pt idx="16880">
                  <c:v>24.498480889324377</c:v>
                </c:pt>
                <c:pt idx="16881">
                  <c:v>24.515499631932457</c:v>
                </c:pt>
                <c:pt idx="16882">
                  <c:v>24.53253019703795</c:v>
                </c:pt>
                <c:pt idx="16883">
                  <c:v>24.549572593210776</c:v>
                </c:pt>
                <c:pt idx="16884">
                  <c:v>24.566626828491309</c:v>
                </c:pt>
                <c:pt idx="16885">
                  <c:v>24.583692910925134</c:v>
                </c:pt>
                <c:pt idx="16886">
                  <c:v>24.600770849100041</c:v>
                </c:pt>
                <c:pt idx="16887">
                  <c:v>24.617860651073176</c:v>
                </c:pt>
                <c:pt idx="16888">
                  <c:v>24.634962325086143</c:v>
                </c:pt>
                <c:pt idx="16889">
                  <c:v>24.652075879206912</c:v>
                </c:pt>
                <c:pt idx="16890">
                  <c:v>24.669201322047158</c:v>
                </c:pt>
                <c:pt idx="16891">
                  <c:v>24.686338661686438</c:v>
                </c:pt>
                <c:pt idx="16892">
                  <c:v>24.703487906209546</c:v>
                </c:pt>
                <c:pt idx="16893">
                  <c:v>24.720649064246111</c:v>
                </c:pt>
                <c:pt idx="16894">
                  <c:v>24.737822143892547</c:v>
                </c:pt>
                <c:pt idx="16895">
                  <c:v>24.755007153250503</c:v>
                </c:pt>
                <c:pt idx="16896">
                  <c:v>24.77220410096761</c:v>
                </c:pt>
                <c:pt idx="16897">
                  <c:v>24.789412995157161</c:v>
                </c:pt>
                <c:pt idx="16898">
                  <c:v>24.806633843937707</c:v>
                </c:pt>
                <c:pt idx="16899">
                  <c:v>24.823866655974911</c:v>
                </c:pt>
                <c:pt idx="16900">
                  <c:v>24.841111439398986</c:v>
                </c:pt>
                <c:pt idx="16901">
                  <c:v>24.858368202345417</c:v>
                </c:pt>
                <c:pt idx="16902">
                  <c:v>24.875636953497935</c:v>
                </c:pt>
                <c:pt idx="16903">
                  <c:v>24.892917701003714</c:v>
                </c:pt>
                <c:pt idx="16904">
                  <c:v>24.910210453196445</c:v>
                </c:pt>
                <c:pt idx="16905">
                  <c:v>24.927515218234241</c:v>
                </c:pt>
                <c:pt idx="16906">
                  <c:v>24.944832004824992</c:v>
                </c:pt>
                <c:pt idx="16907">
                  <c:v>24.962160821138532</c:v>
                </c:pt>
                <c:pt idx="16908">
                  <c:v>24.979501675349983</c:v>
                </c:pt>
                <c:pt idx="16909">
                  <c:v>24.996854576185399</c:v>
                </c:pt>
                <c:pt idx="16910">
                  <c:v>25.01421953183165</c:v>
                </c:pt>
                <c:pt idx="16911">
                  <c:v>25.031596550480909</c:v>
                </c:pt>
                <c:pt idx="16912">
                  <c:v>25.048985640877429</c:v>
                </c:pt>
                <c:pt idx="16913">
                  <c:v>25.066386811225151</c:v>
                </c:pt>
                <c:pt idx="16914">
                  <c:v>25.083800069733332</c:v>
                </c:pt>
                <c:pt idx="16915">
                  <c:v>25.101225425164461</c:v>
                </c:pt>
                <c:pt idx="16916">
                  <c:v>25.118662885739592</c:v>
                </c:pt>
                <c:pt idx="16917">
                  <c:v>25.136112459867995</c:v>
                </c:pt>
                <c:pt idx="16918">
                  <c:v>25.153574155781758</c:v>
                </c:pt>
                <c:pt idx="16919">
                  <c:v>25.171047982267751</c:v>
                </c:pt>
                <c:pt idx="16920">
                  <c:v>25.188533947569887</c:v>
                </c:pt>
                <c:pt idx="16921">
                  <c:v>25.206032059937431</c:v>
                </c:pt>
                <c:pt idx="16922">
                  <c:v>25.223542328175572</c:v>
                </c:pt>
                <c:pt idx="16923">
                  <c:v>25.241064760545417</c:v>
                </c:pt>
                <c:pt idx="16924">
                  <c:v>25.258599365313437</c:v>
                </c:pt>
                <c:pt idx="16925">
                  <c:v>25.27614615130318</c:v>
                </c:pt>
                <c:pt idx="16926">
                  <c:v>25.29370512679299</c:v>
                </c:pt>
                <c:pt idx="16927">
                  <c:v>25.311276300066567</c:v>
                </c:pt>
                <c:pt idx="16928">
                  <c:v>25.328859679965866</c:v>
                </c:pt>
                <c:pt idx="16929">
                  <c:v>25.346455274786496</c:v>
                </c:pt>
                <c:pt idx="16930">
                  <c:v>25.364063092829433</c:v>
                </c:pt>
                <c:pt idx="16931">
                  <c:v>25.381683142955072</c:v>
                </c:pt>
                <c:pt idx="16932">
                  <c:v>25.399315433476314</c:v>
                </c:pt>
                <c:pt idx="16933">
                  <c:v>25.416959972896393</c:v>
                </c:pt>
                <c:pt idx="16934">
                  <c:v>25.434616769539375</c:v>
                </c:pt>
                <c:pt idx="16935">
                  <c:v>25.452285832290304</c:v>
                </c:pt>
                <c:pt idx="16936">
                  <c:v>25.469967169485205</c:v>
                </c:pt>
                <c:pt idx="16937">
                  <c:v>25.487660789465508</c:v>
                </c:pt>
                <c:pt idx="16938">
                  <c:v>25.505366701134786</c:v>
                </c:pt>
                <c:pt idx="16939">
                  <c:v>25.523084912846453</c:v>
                </c:pt>
                <c:pt idx="16940">
                  <c:v>25.540815432959334</c:v>
                </c:pt>
                <c:pt idx="16941">
                  <c:v>25.558558270395565</c:v>
                </c:pt>
                <c:pt idx="16942">
                  <c:v>25.576313433525986</c:v>
                </c:pt>
                <c:pt idx="16943">
                  <c:v>25.59408093072685</c:v>
                </c:pt>
                <c:pt idx="16944">
                  <c:v>25.611860770938911</c:v>
                </c:pt>
                <c:pt idx="16945">
                  <c:v>25.629652962550448</c:v>
                </c:pt>
                <c:pt idx="16946">
                  <c:v>25.647457513955203</c:v>
                </c:pt>
                <c:pt idx="16947">
                  <c:v>25.665274434112558</c:v>
                </c:pt>
                <c:pt idx="16948">
                  <c:v>25.6831037314283</c:v>
                </c:pt>
                <c:pt idx="16949">
                  <c:v>25.700945414500666</c:v>
                </c:pt>
                <c:pt idx="16950">
                  <c:v>25.718799491746733</c:v>
                </c:pt>
                <c:pt idx="16951">
                  <c:v>25.73666597215081</c:v>
                </c:pt>
                <c:pt idx="16952">
                  <c:v>25.754544864142066</c:v>
                </c:pt>
                <c:pt idx="16953">
                  <c:v>25.772436176155136</c:v>
                </c:pt>
                <c:pt idx="16954">
                  <c:v>25.790339917193062</c:v>
                </c:pt>
                <c:pt idx="16955">
                  <c:v>25.808256095702596</c:v>
                </c:pt>
                <c:pt idx="16956">
                  <c:v>25.826184720135956</c:v>
                </c:pt>
                <c:pt idx="16957">
                  <c:v>25.844125799514973</c:v>
                </c:pt>
                <c:pt idx="16958">
                  <c:v>25.862079342304003</c:v>
                </c:pt>
                <c:pt idx="16959">
                  <c:v>25.880045356972897</c:v>
                </c:pt>
                <c:pt idx="16960">
                  <c:v>25.898023852562297</c:v>
                </c:pt>
                <c:pt idx="16961">
                  <c:v>25.916014837554211</c:v>
                </c:pt>
                <c:pt idx="16962">
                  <c:v>25.934018320624855</c:v>
                </c:pt>
                <c:pt idx="16963">
                  <c:v>25.952034310267635</c:v>
                </c:pt>
                <c:pt idx="16964">
                  <c:v>25.970062815548342</c:v>
                </c:pt>
                <c:pt idx="16965">
                  <c:v>25.988103844972578</c:v>
                </c:pt>
                <c:pt idx="16966">
                  <c:v>26.006157407051472</c:v>
                </c:pt>
                <c:pt idx="16967">
                  <c:v>26.024223510869714</c:v>
                </c:pt>
                <c:pt idx="16968">
                  <c:v>26.042302164950652</c:v>
                </c:pt>
                <c:pt idx="16969">
                  <c:v>26.060393377823157</c:v>
                </c:pt>
                <c:pt idx="16970">
                  <c:v>26.078497158590874</c:v>
                </c:pt>
                <c:pt idx="16971">
                  <c:v>26.096613515794921</c:v>
                </c:pt>
                <c:pt idx="16972">
                  <c:v>26.114742457981958</c:v>
                </c:pt>
                <c:pt idx="16973">
                  <c:v>26.132883994274614</c:v>
                </c:pt>
                <c:pt idx="16974">
                  <c:v>26.151038133231825</c:v>
                </c:pt>
                <c:pt idx="16975">
                  <c:v>26.169204883418068</c:v>
                </c:pt>
                <c:pt idx="16976">
                  <c:v>26.187384253974997</c:v>
                </c:pt>
                <c:pt idx="16977">
                  <c:v>26.205576253479403</c:v>
                </c:pt>
                <c:pt idx="16978">
                  <c:v>26.223780890704425</c:v>
                </c:pt>
                <c:pt idx="16979">
                  <c:v>26.241998174238375</c:v>
                </c:pt>
                <c:pt idx="16980">
                  <c:v>26.260228113248331</c:v>
                </c:pt>
                <c:pt idx="16981">
                  <c:v>26.27847071633494</c:v>
                </c:pt>
                <c:pt idx="16982">
                  <c:v>26.296725992104413</c:v>
                </c:pt>
                <c:pt idx="16983">
                  <c:v>26.314993949742952</c:v>
                </c:pt>
                <c:pt idx="16984">
                  <c:v>26.333274597869138</c:v>
                </c:pt>
                <c:pt idx="16985">
                  <c:v>26.351567945107131</c:v>
                </c:pt>
                <c:pt idx="16986">
                  <c:v>26.369874000662293</c:v>
                </c:pt>
                <c:pt idx="16987">
                  <c:v>26.388192773171173</c:v>
                </c:pt>
                <c:pt idx="16988">
                  <c:v>26.406524271275927</c:v>
                </c:pt>
                <c:pt idx="16989">
                  <c:v>26.424868504201104</c:v>
                </c:pt>
                <c:pt idx="16990">
                  <c:v>26.443225480601274</c:v>
                </c:pt>
                <c:pt idx="16991">
                  <c:v>26.461595209136604</c:v>
                </c:pt>
                <c:pt idx="16992">
                  <c:v>26.479977699050895</c:v>
                </c:pt>
                <c:pt idx="16993">
                  <c:v>26.498372959016756</c:v>
                </c:pt>
                <c:pt idx="16994">
                  <c:v>26.516780997905357</c:v>
                </c:pt>
                <c:pt idx="16995">
                  <c:v>26.535201824400964</c:v>
                </c:pt>
                <c:pt idx="16996">
                  <c:v>26.553635447773082</c:v>
                </c:pt>
                <c:pt idx="16997">
                  <c:v>26.57208187671845</c:v>
                </c:pt>
                <c:pt idx="16998">
                  <c:v>26.590541119939441</c:v>
                </c:pt>
                <c:pt idx="16999">
                  <c:v>26.609013186724894</c:v>
                </c:pt>
                <c:pt idx="17000">
                  <c:v>26.627498085789682</c:v>
                </c:pt>
                <c:pt idx="17001">
                  <c:v>26.645995825854332</c:v>
                </c:pt>
                <c:pt idx="17002">
                  <c:v>26.664506416227049</c:v>
                </c:pt>
                <c:pt idx="17003">
                  <c:v>26.683029865640883</c:v>
                </c:pt>
                <c:pt idx="17004">
                  <c:v>26.701566182834547</c:v>
                </c:pt>
                <c:pt idx="17005">
                  <c:v>26.720115377135659</c:v>
                </c:pt>
                <c:pt idx="17006">
                  <c:v>26.738677457295488</c:v>
                </c:pt>
                <c:pt idx="17007">
                  <c:v>26.757252432265645</c:v>
                </c:pt>
                <c:pt idx="17008">
                  <c:v>26.775840310809155</c:v>
                </c:pt>
                <c:pt idx="17009">
                  <c:v>26.794441102279585</c:v>
                </c:pt>
                <c:pt idx="17010">
                  <c:v>26.813054815452539</c:v>
                </c:pt>
                <c:pt idx="17011">
                  <c:v>26.831681459109312</c:v>
                </c:pt>
                <c:pt idx="17012">
                  <c:v>26.85032104262298</c:v>
                </c:pt>
                <c:pt idx="17013">
                  <c:v>26.868973574787443</c:v>
                </c:pt>
                <c:pt idx="17014">
                  <c:v>26.887639064402315</c:v>
                </c:pt>
                <c:pt idx="17015">
                  <c:v>26.906317520860213</c:v>
                </c:pt>
                <c:pt idx="17016">
                  <c:v>26.925008952973389</c:v>
                </c:pt>
                <c:pt idx="17017">
                  <c:v>26.943713369559799</c:v>
                </c:pt>
                <c:pt idx="17018">
                  <c:v>26.962430780031653</c:v>
                </c:pt>
                <c:pt idx="17019">
                  <c:v>26.981161193219574</c:v>
                </c:pt>
                <c:pt idx="17020">
                  <c:v>26.999904617959913</c:v>
                </c:pt>
                <c:pt idx="17021">
                  <c:v>27.018661063684512</c:v>
                </c:pt>
                <c:pt idx="17022">
                  <c:v>27.037430539242408</c:v>
                </c:pt>
                <c:pt idx="17023">
                  <c:v>27.056213053685237</c:v>
                </c:pt>
                <c:pt idx="17024">
                  <c:v>27.07500861587393</c:v>
                </c:pt>
                <c:pt idx="17025">
                  <c:v>27.093817235266567</c:v>
                </c:pt>
                <c:pt idx="17026">
                  <c:v>27.112638920736796</c:v>
                </c:pt>
                <c:pt idx="17027">
                  <c:v>27.131473681164028</c:v>
                </c:pt>
                <c:pt idx="17028">
                  <c:v>27.150321526026065</c:v>
                </c:pt>
                <c:pt idx="17029">
                  <c:v>27.169182464215066</c:v>
                </c:pt>
                <c:pt idx="17030">
                  <c:v>27.18805650462896</c:v>
                </c:pt>
                <c:pt idx="17031">
                  <c:v>27.206943656765311</c:v>
                </c:pt>
                <c:pt idx="17032">
                  <c:v>27.225843929534822</c:v>
                </c:pt>
                <c:pt idx="17033">
                  <c:v>27.244757331853982</c:v>
                </c:pt>
                <c:pt idx="17034">
                  <c:v>27.263683873240165</c:v>
                </c:pt>
                <c:pt idx="17035">
                  <c:v>27.282623562622653</c:v>
                </c:pt>
                <c:pt idx="17036">
                  <c:v>27.30157640893653</c:v>
                </c:pt>
                <c:pt idx="17037">
                  <c:v>27.320542421719018</c:v>
                </c:pt>
                <c:pt idx="17038">
                  <c:v>27.339521609918027</c:v>
                </c:pt>
                <c:pt idx="17039">
                  <c:v>27.358513982686329</c:v>
                </c:pt>
                <c:pt idx="17040">
                  <c:v>27.377519548983855</c:v>
                </c:pt>
                <c:pt idx="17041">
                  <c:v>27.396538318374361</c:v>
                </c:pt>
                <c:pt idx="17042">
                  <c:v>27.415570299830645</c:v>
                </c:pt>
                <c:pt idx="17043">
                  <c:v>27.434615502331326</c:v>
                </c:pt>
                <c:pt idx="17044">
                  <c:v>27.453673935460099</c:v>
                </c:pt>
                <c:pt idx="17045">
                  <c:v>27.472745608208481</c:v>
                </c:pt>
                <c:pt idx="17046">
                  <c:v>27.491830529573814</c:v>
                </c:pt>
                <c:pt idx="17047">
                  <c:v>27.510928709159781</c:v>
                </c:pt>
                <c:pt idx="17048">
                  <c:v>27.53004015597665</c:v>
                </c:pt>
                <c:pt idx="17049">
                  <c:v>27.549164879040525</c:v>
                </c:pt>
                <c:pt idx="17050">
                  <c:v>27.568302887975118</c:v>
                </c:pt>
                <c:pt idx="17051">
                  <c:v>27.587454191809488</c:v>
                </c:pt>
                <c:pt idx="17052">
                  <c:v>27.606618799779408</c:v>
                </c:pt>
                <c:pt idx="17053">
                  <c:v>27.625796720926072</c:v>
                </c:pt>
                <c:pt idx="17054">
                  <c:v>27.644987964899954</c:v>
                </c:pt>
                <c:pt idx="17055">
                  <c:v>27.664192540755227</c:v>
                </c:pt>
                <c:pt idx="17056">
                  <c:v>27.683410457551936</c:v>
                </c:pt>
                <c:pt idx="17057">
                  <c:v>27.702641724960692</c:v>
                </c:pt>
                <c:pt idx="17058">
                  <c:v>27.721886352054543</c:v>
                </c:pt>
                <c:pt idx="17059">
                  <c:v>27.741144347912428</c:v>
                </c:pt>
                <c:pt idx="17060">
                  <c:v>27.760415722225126</c:v>
                </c:pt>
                <c:pt idx="17061">
                  <c:v>27.779700484084611</c:v>
                </c:pt>
                <c:pt idx="17062">
                  <c:v>27.798998642588757</c:v>
                </c:pt>
                <c:pt idx="17063">
                  <c:v>27.818310207448548</c:v>
                </c:pt>
                <c:pt idx="17064">
                  <c:v>27.837635187774918</c:v>
                </c:pt>
                <c:pt idx="17065">
                  <c:v>27.856973592684721</c:v>
                </c:pt>
                <c:pt idx="17066">
                  <c:v>27.876325431909187</c:v>
                </c:pt>
                <c:pt idx="17067">
                  <c:v>27.895690714578262</c:v>
                </c:pt>
                <c:pt idx="17068">
                  <c:v>27.915069450030909</c:v>
                </c:pt>
                <c:pt idx="17069">
                  <c:v>27.934461647409332</c:v>
                </c:pt>
                <c:pt idx="17070">
                  <c:v>27.953867316471843</c:v>
                </c:pt>
                <c:pt idx="17071">
                  <c:v>27.973286466373775</c:v>
                </c:pt>
                <c:pt idx="17072">
                  <c:v>27.992719106276397</c:v>
                </c:pt>
                <c:pt idx="17073">
                  <c:v>28.012165245958368</c:v>
                </c:pt>
                <c:pt idx="17074">
                  <c:v>28.03162489459412</c:v>
                </c:pt>
                <c:pt idx="17075">
                  <c:v>28.051098061364026</c:v>
                </c:pt>
                <c:pt idx="17076">
                  <c:v>28.070584756067138</c:v>
                </c:pt>
                <c:pt idx="17077">
                  <c:v>28.090084987897018</c:v>
                </c:pt>
                <c:pt idx="17078">
                  <c:v>28.109598766053189</c:v>
                </c:pt>
                <c:pt idx="17079">
                  <c:v>28.12912610035514</c:v>
                </c:pt>
                <c:pt idx="17080">
                  <c:v>28.148667000015607</c:v>
                </c:pt>
                <c:pt idx="17081">
                  <c:v>28.168221474253293</c:v>
                </c:pt>
                <c:pt idx="17082">
                  <c:v>28.187789532908166</c:v>
                </c:pt>
                <c:pt idx="17083">
                  <c:v>28.207371185212178</c:v>
                </c:pt>
                <c:pt idx="17084">
                  <c:v>28.226966440608638</c:v>
                </c:pt>
                <c:pt idx="17085">
                  <c:v>28.2465753083419</c:v>
                </c:pt>
                <c:pt idx="17086">
                  <c:v>28.2661977982793</c:v>
                </c:pt>
                <c:pt idx="17087">
                  <c:v>28.285833919678467</c:v>
                </c:pt>
                <c:pt idx="17088">
                  <c:v>28.305483681803029</c:v>
                </c:pt>
                <c:pt idx="17089">
                  <c:v>28.325147094540903</c:v>
                </c:pt>
                <c:pt idx="17090">
                  <c:v>28.344824167169026</c:v>
                </c:pt>
                <c:pt idx="17091">
                  <c:v>28.364514908970349</c:v>
                </c:pt>
                <c:pt idx="17092">
                  <c:v>28.384219329853405</c:v>
                </c:pt>
                <c:pt idx="17093">
                  <c:v>28.403937439114475</c:v>
                </c:pt>
                <c:pt idx="17094">
                  <c:v>28.423669246055873</c:v>
                </c:pt>
                <c:pt idx="17095">
                  <c:v>28.4434147606068</c:v>
                </c:pt>
                <c:pt idx="17096">
                  <c:v>28.463173992082925</c:v>
                </c:pt>
                <c:pt idx="17097">
                  <c:v>28.482946950013197</c:v>
                </c:pt>
                <c:pt idx="17098">
                  <c:v>28.502733643725801</c:v>
                </c:pt>
                <c:pt idx="17099">
                  <c:v>28.522534083177561</c:v>
                </c:pt>
                <c:pt idx="17100">
                  <c:v>28.542348277710058</c:v>
                </c:pt>
                <c:pt idx="17101">
                  <c:v>28.562176236670929</c:v>
                </c:pt>
                <c:pt idx="17102">
                  <c:v>28.582017970037764</c:v>
                </c:pt>
                <c:pt idx="17103">
                  <c:v>28.601873487171623</c:v>
                </c:pt>
                <c:pt idx="17104">
                  <c:v>28.621742797439641</c:v>
                </c:pt>
                <c:pt idx="17105">
                  <c:v>28.641625910840215</c:v>
                </c:pt>
                <c:pt idx="17106">
                  <c:v>28.661522836753928</c:v>
                </c:pt>
                <c:pt idx="17107">
                  <c:v>28.681433584567454</c:v>
                </c:pt>
                <c:pt idx="17108">
                  <c:v>28.701358164300032</c:v>
                </c:pt>
                <c:pt idx="17109">
                  <c:v>28.721296585351819</c:v>
                </c:pt>
                <c:pt idx="17110">
                  <c:v>28.741248857129055</c:v>
                </c:pt>
                <c:pt idx="17111">
                  <c:v>28.761214989671881</c:v>
                </c:pt>
                <c:pt idx="17112">
                  <c:v>28.781194992400053</c:v>
                </c:pt>
                <c:pt idx="17113">
                  <c:v>28.801188874948991</c:v>
                </c:pt>
                <c:pt idx="17114">
                  <c:v>28.821196646751105</c:v>
                </c:pt>
                <c:pt idx="17115">
                  <c:v>28.841218317874457</c:v>
                </c:pt>
                <c:pt idx="17116">
                  <c:v>28.86125389776501</c:v>
                </c:pt>
                <c:pt idx="17117">
                  <c:v>28.881303395874845</c:v>
                </c:pt>
                <c:pt idx="17118">
                  <c:v>28.901366822293028</c:v>
                </c:pt>
                <c:pt idx="17119">
                  <c:v>28.921444186485211</c:v>
                </c:pt>
                <c:pt idx="17120">
                  <c:v>28.941535497923194</c:v>
                </c:pt>
                <c:pt idx="17121">
                  <c:v>28.961640766717075</c:v>
                </c:pt>
                <c:pt idx="17122">
                  <c:v>28.98176000235226</c:v>
                </c:pt>
                <c:pt idx="17123">
                  <c:v>29.00189321432029</c:v>
                </c:pt>
                <c:pt idx="17124">
                  <c:v>29.022040412752357</c:v>
                </c:pt>
                <c:pt idx="17125">
                  <c:v>29.042201607153643</c:v>
                </c:pt>
                <c:pt idx="17126">
                  <c:v>29.062376807035488</c:v>
                </c:pt>
                <c:pt idx="17127">
                  <c:v>29.082566022550211</c:v>
                </c:pt>
                <c:pt idx="17128">
                  <c:v>29.102769263222815</c:v>
                </c:pt>
                <c:pt idx="17129">
                  <c:v>29.122986538796376</c:v>
                </c:pt>
                <c:pt idx="17130">
                  <c:v>29.14321785880869</c:v>
                </c:pt>
                <c:pt idx="17131">
                  <c:v>29.163463233440318</c:v>
                </c:pt>
                <c:pt idx="17132">
                  <c:v>29.183722672242759</c:v>
                </c:pt>
                <c:pt idx="17133">
                  <c:v>29.203996184773704</c:v>
                </c:pt>
                <c:pt idx="17134">
                  <c:v>29.224283781234941</c:v>
                </c:pt>
                <c:pt idx="17135">
                  <c:v>29.244585471197887</c:v>
                </c:pt>
                <c:pt idx="17136">
                  <c:v>29.264901264240166</c:v>
                </c:pt>
                <c:pt idx="17137">
                  <c:v>29.285231170584847</c:v>
                </c:pt>
                <c:pt idx="17138">
                  <c:v>29.305575199823306</c:v>
                </c:pt>
                <c:pt idx="17139">
                  <c:v>29.325933361553137</c:v>
                </c:pt>
                <c:pt idx="17140">
                  <c:v>29.346305666018733</c:v>
                </c:pt>
                <c:pt idx="17141">
                  <c:v>29.366692122831473</c:v>
                </c:pt>
                <c:pt idx="17142">
                  <c:v>29.387092741822787</c:v>
                </c:pt>
                <c:pt idx="17143">
                  <c:v>29.407507532616972</c:v>
                </c:pt>
                <c:pt idx="17144">
                  <c:v>29.427936505486912</c:v>
                </c:pt>
                <c:pt idx="17145">
                  <c:v>29.448379670070718</c:v>
                </c:pt>
                <c:pt idx="17146">
                  <c:v>29.468837036012761</c:v>
                </c:pt>
                <c:pt idx="17147">
                  <c:v>29.489308613607346</c:v>
                </c:pt>
                <c:pt idx="17148">
                  <c:v>29.50979441251269</c:v>
                </c:pt>
                <c:pt idx="17149">
                  <c:v>29.530294442393274</c:v>
                </c:pt>
                <c:pt idx="17150">
                  <c:v>29.550808713564873</c:v>
                </c:pt>
                <c:pt idx="17151">
                  <c:v>29.571337235705847</c:v>
                </c:pt>
                <c:pt idx="17152">
                  <c:v>29.591880018500827</c:v>
                </c:pt>
                <c:pt idx="17153">
                  <c:v>29.612437072287104</c:v>
                </c:pt>
                <c:pt idx="17154">
                  <c:v>29.633008406763228</c:v>
                </c:pt>
                <c:pt idx="17155">
                  <c:v>29.653594031634022</c:v>
                </c:pt>
                <c:pt idx="17156">
                  <c:v>29.674193957258336</c:v>
                </c:pt>
                <c:pt idx="17157">
                  <c:v>29.694808193354941</c:v>
                </c:pt>
                <c:pt idx="17158">
                  <c:v>29.71543674986512</c:v>
                </c:pt>
                <c:pt idx="17159">
                  <c:v>29.736079636520696</c:v>
                </c:pt>
                <c:pt idx="17160">
                  <c:v>29.756736863709332</c:v>
                </c:pt>
                <c:pt idx="17161">
                  <c:v>29.777408441176831</c:v>
                </c:pt>
                <c:pt idx="17162">
                  <c:v>29.798094378675319</c:v>
                </c:pt>
                <c:pt idx="17163">
                  <c:v>29.818794686614122</c:v>
                </c:pt>
                <c:pt idx="17164">
                  <c:v>29.839509374759366</c:v>
                </c:pt>
                <c:pt idx="17165">
                  <c:v>29.860238452883515</c:v>
                </c:pt>
                <c:pt idx="17166">
                  <c:v>29.880981931417601</c:v>
                </c:pt>
                <c:pt idx="17167">
                  <c:v>29.901739820148123</c:v>
                </c:pt>
                <c:pt idx="17168">
                  <c:v>29.922512128867918</c:v>
                </c:pt>
                <c:pt idx="17169">
                  <c:v>29.943298868029782</c:v>
                </c:pt>
                <c:pt idx="17170">
                  <c:v>29.964100047440617</c:v>
                </c:pt>
                <c:pt idx="17171">
                  <c:v>29.984915676913687</c:v>
                </c:pt>
                <c:pt idx="17172">
                  <c:v>30.005745766923582</c:v>
                </c:pt>
                <c:pt idx="17173">
                  <c:v>30.026590327297658</c:v>
                </c:pt>
                <c:pt idx="17174">
                  <c:v>30.047449368088269</c:v>
                </c:pt>
                <c:pt idx="17175">
                  <c:v>30.068322899135978</c:v>
                </c:pt>
                <c:pt idx="17176">
                  <c:v>30.089210930944514</c:v>
                </c:pt>
                <c:pt idx="17177">
                  <c:v>30.110113473368564</c:v>
                </c:pt>
                <c:pt idx="17178">
                  <c:v>30.131030536269215</c:v>
                </c:pt>
                <c:pt idx="17179">
                  <c:v>30.151962130172098</c:v>
                </c:pt>
                <c:pt idx="17180">
                  <c:v>30.172908264952458</c:v>
                </c:pt>
                <c:pt idx="17181">
                  <c:v>30.193868950491947</c:v>
                </c:pt>
                <c:pt idx="17182">
                  <c:v>30.214844197338145</c:v>
                </c:pt>
                <c:pt idx="17183">
                  <c:v>30.235834015386892</c:v>
                </c:pt>
                <c:pt idx="17184">
                  <c:v>30.25683841454045</c:v>
                </c:pt>
                <c:pt idx="17185">
                  <c:v>30.277857405368394</c:v>
                </c:pt>
                <c:pt idx="17186">
                  <c:v>30.298890997787201</c:v>
                </c:pt>
                <c:pt idx="17187">
                  <c:v>30.319939201940393</c:v>
                </c:pt>
                <c:pt idx="17188">
                  <c:v>30.341002027757764</c:v>
                </c:pt>
                <c:pt idx="17189">
                  <c:v>30.362079485838301</c:v>
                </c:pt>
                <c:pt idx="17190">
                  <c:v>30.383171586126064</c:v>
                </c:pt>
                <c:pt idx="17191">
                  <c:v>30.404278338571562</c:v>
                </c:pt>
                <c:pt idx="17192">
                  <c:v>30.425399753795883</c:v>
                </c:pt>
                <c:pt idx="17193">
                  <c:v>30.446535841763826</c:v>
                </c:pt>
                <c:pt idx="17194">
                  <c:v>30.467686612446652</c:v>
                </c:pt>
                <c:pt idx="17195">
                  <c:v>30.488852076487596</c:v>
                </c:pt>
                <c:pt idx="17196">
                  <c:v>30.510032243872246</c:v>
                </c:pt>
                <c:pt idx="17197">
                  <c:v>30.531227124592654</c:v>
                </c:pt>
                <c:pt idx="17198">
                  <c:v>30.552436729314252</c:v>
                </c:pt>
                <c:pt idx="17199">
                  <c:v>30.573661068043446</c:v>
                </c:pt>
                <c:pt idx="17200">
                  <c:v>30.594900150793137</c:v>
                </c:pt>
                <c:pt idx="17201">
                  <c:v>30.616153988250996</c:v>
                </c:pt>
                <c:pt idx="17202">
                  <c:v>30.637422590444302</c:v>
                </c:pt>
                <c:pt idx="17203">
                  <c:v>30.658705967629899</c:v>
                </c:pt>
                <c:pt idx="17204">
                  <c:v>30.680004129848541</c:v>
                </c:pt>
                <c:pt idx="17205">
                  <c:v>30.701317087817628</c:v>
                </c:pt>
                <c:pt idx="17206">
                  <c:v>30.722644851592328</c:v>
                </c:pt>
                <c:pt idx="17207">
                  <c:v>30.743987431234331</c:v>
                </c:pt>
                <c:pt idx="17208">
                  <c:v>30.76534483748339</c:v>
                </c:pt>
                <c:pt idx="17209">
                  <c:v>30.786717080415645</c:v>
                </c:pt>
                <c:pt idx="17210">
                  <c:v>30.808104170113772</c:v>
                </c:pt>
                <c:pt idx="17211">
                  <c:v>30.829506117339914</c:v>
                </c:pt>
                <c:pt idx="17212">
                  <c:v>30.850922932191228</c:v>
                </c:pt>
                <c:pt idx="17213">
                  <c:v>30.872354624771415</c:v>
                </c:pt>
                <c:pt idx="17214">
                  <c:v>30.893801205865071</c:v>
                </c:pt>
                <c:pt idx="17215">
                  <c:v>30.915262685590406</c:v>
                </c:pt>
                <c:pt idx="17216">
                  <c:v>30.936739074072189</c:v>
                </c:pt>
                <c:pt idx="17217">
                  <c:v>30.95823038211751</c:v>
                </c:pt>
                <c:pt idx="17218">
                  <c:v>30.97973661986568</c:v>
                </c:pt>
                <c:pt idx="17219">
                  <c:v>31.001257797688151</c:v>
                </c:pt>
                <c:pt idx="17220">
                  <c:v>31.022793925737854</c:v>
                </c:pt>
                <c:pt idx="17221">
                  <c:v>31.044345014851938</c:v>
                </c:pt>
                <c:pt idx="17222">
                  <c:v>31.065911075197924</c:v>
                </c:pt>
                <c:pt idx="17223">
                  <c:v>31.087492116949914</c:v>
                </c:pt>
                <c:pt idx="17224">
                  <c:v>31.109088150967661</c:v>
                </c:pt>
                <c:pt idx="17225">
                  <c:v>31.130699187439888</c:v>
                </c:pt>
                <c:pt idx="17226">
                  <c:v>31.152325236561918</c:v>
                </c:pt>
                <c:pt idx="17227">
                  <c:v>31.173966309216148</c:v>
                </c:pt>
                <c:pt idx="17228">
                  <c:v>31.195622415612551</c:v>
                </c:pt>
                <c:pt idx="17229">
                  <c:v>31.217293565967712</c:v>
                </c:pt>
                <c:pt idx="17230">
                  <c:v>31.238979771186724</c:v>
                </c:pt>
                <c:pt idx="17231">
                  <c:v>31.260681041500852</c:v>
                </c:pt>
                <c:pt idx="17232">
                  <c:v>31.282397387375603</c:v>
                </c:pt>
                <c:pt idx="17233">
                  <c:v>31.304128819055979</c:v>
                </c:pt>
                <c:pt idx="17234">
                  <c:v>31.325875347477414</c:v>
                </c:pt>
                <c:pt idx="17235">
                  <c:v>31.347636982899623</c:v>
                </c:pt>
                <c:pt idx="17236">
                  <c:v>31.369413735588981</c:v>
                </c:pt>
                <c:pt idx="17237">
                  <c:v>31.391205616503726</c:v>
                </c:pt>
                <c:pt idx="17238">
                  <c:v>31.413012635924968</c:v>
                </c:pt>
                <c:pt idx="17239">
                  <c:v>31.4348348041405</c:v>
                </c:pt>
                <c:pt idx="17240">
                  <c:v>31.456672132131406</c:v>
                </c:pt>
                <c:pt idx="17241">
                  <c:v>31.478524630200244</c:v>
                </c:pt>
                <c:pt idx="17242">
                  <c:v>31.500392308656252</c:v>
                </c:pt>
                <c:pt idx="17243">
                  <c:v>31.522275178503424</c:v>
                </c:pt>
                <c:pt idx="17244">
                  <c:v>31.5441732500658</c:v>
                </c:pt>
                <c:pt idx="17245">
                  <c:v>31.56608653367412</c:v>
                </c:pt>
                <c:pt idx="17246">
                  <c:v>31.588015040355327</c:v>
                </c:pt>
                <c:pt idx="17247">
                  <c:v>31.609958780454988</c:v>
                </c:pt>
                <c:pt idx="17248">
                  <c:v>31.631917764555546</c:v>
                </c:pt>
                <c:pt idx="17249">
                  <c:v>31.653892003016477</c:v>
                </c:pt>
                <c:pt idx="17250">
                  <c:v>31.675881506895387</c:v>
                </c:pt>
                <c:pt idx="17251">
                  <c:v>31.697886286566632</c:v>
                </c:pt>
                <c:pt idx="17252">
                  <c:v>31.719906352411293</c:v>
                </c:pt>
                <c:pt idx="17253">
                  <c:v>31.741941715510041</c:v>
                </c:pt>
                <c:pt idx="17254">
                  <c:v>31.763992386258867</c:v>
                </c:pt>
                <c:pt idx="17255">
                  <c:v>31.786058375060495</c:v>
                </c:pt>
                <c:pt idx="17256">
                  <c:v>31.808139693018713</c:v>
                </c:pt>
                <c:pt idx="17257">
                  <c:v>31.830236350551186</c:v>
                </c:pt>
                <c:pt idx="17258">
                  <c:v>31.852348358082342</c:v>
                </c:pt>
                <c:pt idx="17259">
                  <c:v>31.874475726739117</c:v>
                </c:pt>
                <c:pt idx="17260">
                  <c:v>31.896618466960906</c:v>
                </c:pt>
                <c:pt idx="17261">
                  <c:v>31.918776589193875</c:v>
                </c:pt>
                <c:pt idx="17262">
                  <c:v>31.940950104588168</c:v>
                </c:pt>
                <c:pt idx="17263">
                  <c:v>31.963139023604949</c:v>
                </c:pt>
                <c:pt idx="17264">
                  <c:v>31.985343356944899</c:v>
                </c:pt>
                <c:pt idx="17265">
                  <c:v>32.007563115083236</c:v>
                </c:pt>
                <c:pt idx="17266">
                  <c:v>32.029798309201119</c:v>
                </c:pt>
                <c:pt idx="17267">
                  <c:v>32.052048949788819</c:v>
                </c:pt>
                <c:pt idx="17268">
                  <c:v>32.074315047343397</c:v>
                </c:pt>
                <c:pt idx="17269">
                  <c:v>32.096596613069337</c:v>
                </c:pt>
                <c:pt idx="17270">
                  <c:v>32.118893657478779</c:v>
                </c:pt>
                <c:pt idx="17271">
                  <c:v>32.141206191090681</c:v>
                </c:pt>
                <c:pt idx="17272">
                  <c:v>32.163534225132892</c:v>
                </c:pt>
                <c:pt idx="17273">
                  <c:v>32.185877770139477</c:v>
                </c:pt>
                <c:pt idx="17274">
                  <c:v>32.208236836651338</c:v>
                </c:pt>
                <c:pt idx="17275">
                  <c:v>32.230611435919727</c:v>
                </c:pt>
                <c:pt idx="17276">
                  <c:v>32.253001578500687</c:v>
                </c:pt>
                <c:pt idx="17277">
                  <c:v>32.275407275191931</c:v>
                </c:pt>
                <c:pt idx="17278">
                  <c:v>32.297828536563678</c:v>
                </c:pt>
                <c:pt idx="17279">
                  <c:v>32.320265373898479</c:v>
                </c:pt>
                <c:pt idx="17280">
                  <c:v>32.342717797781745</c:v>
                </c:pt>
                <c:pt idx="17281">
                  <c:v>32.365185818805728</c:v>
                </c:pt>
                <c:pt idx="17282">
                  <c:v>32.387669448276519</c:v>
                </c:pt>
                <c:pt idx="17283">
                  <c:v>32.410168696801598</c:v>
                </c:pt>
                <c:pt idx="17284">
                  <c:v>32.432683574995309</c:v>
                </c:pt>
                <c:pt idx="17285">
                  <c:v>32.455214094187319</c:v>
                </c:pt>
                <c:pt idx="17286">
                  <c:v>32.477760265007227</c:v>
                </c:pt>
                <c:pt idx="17287">
                  <c:v>32.50032209809153</c:v>
                </c:pt>
                <c:pt idx="17288">
                  <c:v>32.522899604793508</c:v>
                </c:pt>
                <c:pt idx="17289">
                  <c:v>32.545492795764936</c:v>
                </c:pt>
                <c:pt idx="17290">
                  <c:v>32.56810168166448</c:v>
                </c:pt>
                <c:pt idx="17291">
                  <c:v>32.590726273869109</c:v>
                </c:pt>
                <c:pt idx="17292">
                  <c:v>32.613366583052809</c:v>
                </c:pt>
                <c:pt idx="17293">
                  <c:v>32.636022620133936</c:v>
                </c:pt>
                <c:pt idx="17294">
                  <c:v>32.658694395800815</c:v>
                </c:pt>
                <c:pt idx="17295">
                  <c:v>32.681381921462055</c:v>
                </c:pt>
                <c:pt idx="17296">
                  <c:v>32.704085207821336</c:v>
                </c:pt>
                <c:pt idx="17297">
                  <c:v>32.726804265589259</c:v>
                </c:pt>
                <c:pt idx="17298">
                  <c:v>32.749539106198242</c:v>
                </c:pt>
                <c:pt idx="17299">
                  <c:v>32.772289740374276</c:v>
                </c:pt>
                <c:pt idx="17300">
                  <c:v>32.795056178850309</c:v>
                </c:pt>
                <c:pt idx="17301">
                  <c:v>32.817838433082585</c:v>
                </c:pt>
                <c:pt idx="17302">
                  <c:v>32.840636513819483</c:v>
                </c:pt>
                <c:pt idx="17303">
                  <c:v>32.863450431816325</c:v>
                </c:pt>
                <c:pt idx="17304">
                  <c:v>32.886280198553251</c:v>
                </c:pt>
                <c:pt idx="17305">
                  <c:v>32.909125824801052</c:v>
                </c:pt>
                <c:pt idx="17306">
                  <c:v>32.931987321337473</c:v>
                </c:pt>
                <c:pt idx="17307">
                  <c:v>32.954864699666615</c:v>
                </c:pt>
                <c:pt idx="17308">
                  <c:v>32.977757970581713</c:v>
                </c:pt>
                <c:pt idx="17309">
                  <c:v>33.000667145123117</c:v>
                </c:pt>
                <c:pt idx="17310">
                  <c:v>33.023592234098572</c:v>
                </c:pt>
                <c:pt idx="17311">
                  <c:v>33.04653324904416</c:v>
                </c:pt>
                <c:pt idx="17312">
                  <c:v>33.06949020078315</c:v>
                </c:pt>
                <c:pt idx="17313">
                  <c:v>33.092463100145821</c:v>
                </c:pt>
                <c:pt idx="17314">
                  <c:v>33.115451958692312</c:v>
                </c:pt>
                <c:pt idx="17315">
                  <c:v>33.138456787268467</c:v>
                </c:pt>
                <c:pt idx="17316">
                  <c:v>33.161477596727153</c:v>
                </c:pt>
                <c:pt idx="17317">
                  <c:v>33.184514398652624</c:v>
                </c:pt>
                <c:pt idx="17318">
                  <c:v>33.207567203913328</c:v>
                </c:pt>
                <c:pt idx="17319">
                  <c:v>33.230636023384776</c:v>
                </c:pt>
                <c:pt idx="17320">
                  <c:v>33.253720868675366</c:v>
                </c:pt>
                <c:pt idx="17321">
                  <c:v>33.276821750676241</c:v>
                </c:pt>
                <c:pt idx="17322">
                  <c:v>33.299938680527852</c:v>
                </c:pt>
                <c:pt idx="17323">
                  <c:v>33.323071669135963</c:v>
                </c:pt>
                <c:pt idx="17324">
                  <c:v>33.346220728141283</c:v>
                </c:pt>
                <c:pt idx="17325">
                  <c:v>33.369385868465208</c:v>
                </c:pt>
                <c:pt idx="17326">
                  <c:v>33.392567101036256</c:v>
                </c:pt>
                <c:pt idx="17327">
                  <c:v>33.4157644375194</c:v>
                </c:pt>
                <c:pt idx="17328">
                  <c:v>33.43897788885883</c:v>
                </c:pt>
                <c:pt idx="17329">
                  <c:v>33.462207466005836</c:v>
                </c:pt>
                <c:pt idx="17330">
                  <c:v>33.485453180649728</c:v>
                </c:pt>
                <c:pt idx="17331">
                  <c:v>33.508715043757519</c:v>
                </c:pt>
                <c:pt idx="17332">
                  <c:v>33.531993066303343</c:v>
                </c:pt>
                <c:pt idx="17333">
                  <c:v>33.555287260000874</c:v>
                </c:pt>
                <c:pt idx="17334">
                  <c:v>33.578597635840012</c:v>
                </c:pt>
                <c:pt idx="17335">
                  <c:v>33.601924204817763</c:v>
                </c:pt>
                <c:pt idx="17336">
                  <c:v>33.625266978672251</c:v>
                </c:pt>
                <c:pt idx="17337">
                  <c:v>33.648625968416269</c:v>
                </c:pt>
                <c:pt idx="17338">
                  <c:v>33.672001185314784</c:v>
                </c:pt>
                <c:pt idx="17339">
                  <c:v>33.695392640395383</c:v>
                </c:pt>
                <c:pt idx="17340">
                  <c:v>33.718800345428832</c:v>
                </c:pt>
                <c:pt idx="17341">
                  <c:v>33.742224311458585</c:v>
                </c:pt>
                <c:pt idx="17342">
                  <c:v>33.765664549535231</c:v>
                </c:pt>
                <c:pt idx="17343">
                  <c:v>33.78912107145409</c:v>
                </c:pt>
                <c:pt idx="17344">
                  <c:v>33.81259388828164</c:v>
                </c:pt>
                <c:pt idx="17345">
                  <c:v>33.836083011091517</c:v>
                </c:pt>
                <c:pt idx="17346">
                  <c:v>33.859588451703644</c:v>
                </c:pt>
                <c:pt idx="17347">
                  <c:v>33.883110221207566</c:v>
                </c:pt>
                <c:pt idx="17348">
                  <c:v>33.90664833070003</c:v>
                </c:pt>
                <c:pt idx="17349">
                  <c:v>33.930202792025597</c:v>
                </c:pt>
                <c:pt idx="17350">
                  <c:v>33.953773616296949</c:v>
                </c:pt>
                <c:pt idx="17351">
                  <c:v>33.977360814633975</c:v>
                </c:pt>
                <c:pt idx="17352">
                  <c:v>34.000964398905928</c:v>
                </c:pt>
                <c:pt idx="17353">
                  <c:v>34.024584380248669</c:v>
                </c:pt>
                <c:pt idx="17354">
                  <c:v>34.048220770053007</c:v>
                </c:pt>
                <c:pt idx="17355">
                  <c:v>34.071873579469766</c:v>
                </c:pt>
                <c:pt idx="17356">
                  <c:v>34.095542820401214</c:v>
                </c:pt>
                <c:pt idx="17357">
                  <c:v>34.119228504014195</c:v>
                </c:pt>
                <c:pt idx="17358">
                  <c:v>34.142930641482764</c:v>
                </c:pt>
                <c:pt idx="17359">
                  <c:v>34.166649244734039</c:v>
                </c:pt>
                <c:pt idx="17360">
                  <c:v>34.190384324958139</c:v>
                </c:pt>
                <c:pt idx="17361">
                  <c:v>34.214135893352427</c:v>
                </c:pt>
                <c:pt idx="17362">
                  <c:v>34.237903961868895</c:v>
                </c:pt>
                <c:pt idx="17363">
                  <c:v>34.261688541720986</c:v>
                </c:pt>
                <c:pt idx="17364">
                  <c:v>34.285489644129434</c:v>
                </c:pt>
                <c:pt idx="17365">
                  <c:v>34.309307281071142</c:v>
                </c:pt>
                <c:pt idx="17366">
                  <c:v>34.333141463782958</c:v>
                </c:pt>
                <c:pt idx="17367">
                  <c:v>34.356992203758978</c:v>
                </c:pt>
                <c:pt idx="17368">
                  <c:v>34.380859512251149</c:v>
                </c:pt>
                <c:pt idx="17369">
                  <c:v>34.404743401269691</c:v>
                </c:pt>
                <c:pt idx="17370">
                  <c:v>34.428643882082703</c:v>
                </c:pt>
                <c:pt idx="17371">
                  <c:v>34.452560965965581</c:v>
                </c:pt>
                <c:pt idx="17372">
                  <c:v>34.476494664953606</c:v>
                </c:pt>
                <c:pt idx="17373">
                  <c:v>34.500444990338359</c:v>
                </c:pt>
                <c:pt idx="17374">
                  <c:v>34.524411953418777</c:v>
                </c:pt>
                <c:pt idx="17375">
                  <c:v>34.548395566255216</c:v>
                </c:pt>
                <c:pt idx="17376">
                  <c:v>34.572395840162827</c:v>
                </c:pt>
                <c:pt idx="17377">
                  <c:v>34.596412786464093</c:v>
                </c:pt>
                <c:pt idx="17378">
                  <c:v>34.62044641724453</c:v>
                </c:pt>
                <c:pt idx="17379">
                  <c:v>34.644496743842886</c:v>
                </c:pt>
                <c:pt idx="17380">
                  <c:v>34.668563777605257</c:v>
                </c:pt>
                <c:pt idx="17381">
                  <c:v>34.692647530642361</c:v>
                </c:pt>
                <c:pt idx="17382">
                  <c:v>34.7167480143166</c:v>
                </c:pt>
                <c:pt idx="17383">
                  <c:v>34.7408652402505</c:v>
                </c:pt>
                <c:pt idx="17384">
                  <c:v>34.764999219821718</c:v>
                </c:pt>
                <c:pt idx="17385">
                  <c:v>34.789149965174666</c:v>
                </c:pt>
                <c:pt idx="17386">
                  <c:v>34.813317487703344</c:v>
                </c:pt>
                <c:pt idx="17387">
                  <c:v>34.837501798809136</c:v>
                </c:pt>
                <c:pt idx="17388">
                  <c:v>34.861702910661776</c:v>
                </c:pt>
                <c:pt idx="17389">
                  <c:v>34.885920834679027</c:v>
                </c:pt>
                <c:pt idx="17390">
                  <c:v>34.910155582286059</c:v>
                </c:pt>
                <c:pt idx="17391">
                  <c:v>34.934407165677982</c:v>
                </c:pt>
                <c:pt idx="17392">
                  <c:v>34.958675596296366</c:v>
                </c:pt>
                <c:pt idx="17393">
                  <c:v>34.982960885590209</c:v>
                </c:pt>
                <c:pt idx="17394">
                  <c:v>35.007263045780057</c:v>
                </c:pt>
                <c:pt idx="17395">
                  <c:v>35.031582088331348</c:v>
                </c:pt>
                <c:pt idx="17396">
                  <c:v>35.055918024716945</c:v>
                </c:pt>
                <c:pt idx="17397">
                  <c:v>35.080270867182882</c:v>
                </c:pt>
                <c:pt idx="17398">
                  <c:v>35.104640627218508</c:v>
                </c:pt>
                <c:pt idx="17399">
                  <c:v>35.129027316576213</c:v>
                </c:pt>
                <c:pt idx="17400">
                  <c:v>35.153430946760786</c:v>
                </c:pt>
                <c:pt idx="17401">
                  <c:v>35.177851530052315</c:v>
                </c:pt>
                <c:pt idx="17402">
                  <c:v>35.202289077972111</c:v>
                </c:pt>
                <c:pt idx="17403">
                  <c:v>35.226743602048955</c:v>
                </c:pt>
                <c:pt idx="17404">
                  <c:v>35.25121511458854</c:v>
                </c:pt>
                <c:pt idx="17405">
                  <c:v>35.275703627136217</c:v>
                </c:pt>
                <c:pt idx="17406">
                  <c:v>35.300209151244793</c:v>
                </c:pt>
                <c:pt idx="17407">
                  <c:v>35.324731699245639</c:v>
                </c:pt>
                <c:pt idx="17408">
                  <c:v>35.349271282708173</c:v>
                </c:pt>
                <c:pt idx="17409">
                  <c:v>35.373827913209304</c:v>
                </c:pt>
                <c:pt idx="17410">
                  <c:v>35.398401603106116</c:v>
                </c:pt>
                <c:pt idx="17411">
                  <c:v>35.422992363992158</c:v>
                </c:pt>
                <c:pt idx="17412">
                  <c:v>35.447600207726396</c:v>
                </c:pt>
                <c:pt idx="17413">
                  <c:v>35.472225145917939</c:v>
                </c:pt>
                <c:pt idx="17414">
                  <c:v>35.496867190958262</c:v>
                </c:pt>
                <c:pt idx="17415">
                  <c:v>35.521526354473139</c:v>
                </c:pt>
                <c:pt idx="17416">
                  <c:v>35.546202648095907</c:v>
                </c:pt>
                <c:pt idx="17417">
                  <c:v>35.570896084243863</c:v>
                </c:pt>
                <c:pt idx="17418">
                  <c:v>35.595606674567044</c:v>
                </c:pt>
                <c:pt idx="17419">
                  <c:v>35.620334430723041</c:v>
                </c:pt>
                <c:pt idx="17420">
                  <c:v>35.645079365155048</c:v>
                </c:pt>
                <c:pt idx="17421">
                  <c:v>35.669841489537397</c:v>
                </c:pt>
                <c:pt idx="17422">
                  <c:v>35.694620815551986</c:v>
                </c:pt>
                <c:pt idx="17423">
                  <c:v>35.719417355667971</c:v>
                </c:pt>
                <c:pt idx="17424">
                  <c:v>35.744231121584022</c:v>
                </c:pt>
                <c:pt idx="17425">
                  <c:v>35.769062125006407</c:v>
                </c:pt>
                <c:pt idx="17426">
                  <c:v>35.793910378430283</c:v>
                </c:pt>
                <c:pt idx="17427">
                  <c:v>35.81877589357871</c:v>
                </c:pt>
                <c:pt idx="17428">
                  <c:v>35.843658682443177</c:v>
                </c:pt>
                <c:pt idx="17429">
                  <c:v>35.868558756762503</c:v>
                </c:pt>
                <c:pt idx="17430">
                  <c:v>35.893476129066599</c:v>
                </c:pt>
                <c:pt idx="17431">
                  <c:v>35.918410811111144</c:v>
                </c:pt>
                <c:pt idx="17432">
                  <c:v>35.943362814659451</c:v>
                </c:pt>
                <c:pt idx="17433">
                  <c:v>35.968332152267564</c:v>
                </c:pt>
                <c:pt idx="17434">
                  <c:v>35.993318835715684</c:v>
                </c:pt>
                <c:pt idx="17435">
                  <c:v>36.018322876791643</c:v>
                </c:pt>
                <c:pt idx="17436">
                  <c:v>36.04334428807767</c:v>
                </c:pt>
                <c:pt idx="17437">
                  <c:v>36.068383081378542</c:v>
                </c:pt>
                <c:pt idx="17438">
                  <c:v>36.093439268506671</c:v>
                </c:pt>
                <c:pt idx="17439">
                  <c:v>36.118512862070531</c:v>
                </c:pt>
                <c:pt idx="17440">
                  <c:v>36.143603873899515</c:v>
                </c:pt>
                <c:pt idx="17441">
                  <c:v>36.168712315830668</c:v>
                </c:pt>
                <c:pt idx="17442">
                  <c:v>36.193838200498767</c:v>
                </c:pt>
                <c:pt idx="17443">
                  <c:v>36.218981539757863</c:v>
                </c:pt>
                <c:pt idx="17444">
                  <c:v>36.244142345733401</c:v>
                </c:pt>
                <c:pt idx="17445">
                  <c:v>36.269320630295375</c:v>
                </c:pt>
                <c:pt idx="17446">
                  <c:v>36.294516406113701</c:v>
                </c:pt>
                <c:pt idx="17447">
                  <c:v>36.319729685075394</c:v>
                </c:pt>
                <c:pt idx="17448">
                  <c:v>36.344960479075198</c:v>
                </c:pt>
                <c:pt idx="17449">
                  <c:v>36.370208800809451</c:v>
                </c:pt>
                <c:pt idx="17450">
                  <c:v>36.395474662189976</c:v>
                </c:pt>
                <c:pt idx="17451">
                  <c:v>36.420758075136305</c:v>
                </c:pt>
                <c:pt idx="17452">
                  <c:v>36.446059052371261</c:v>
                </c:pt>
                <c:pt idx="17453">
                  <c:v>36.471377605831506</c:v>
                </c:pt>
                <c:pt idx="17454">
                  <c:v>36.496713747461435</c:v>
                </c:pt>
                <c:pt idx="17455">
                  <c:v>36.522067490010407</c:v>
                </c:pt>
                <c:pt idx="17456">
                  <c:v>36.547438845439963</c:v>
                </c:pt>
                <c:pt idx="17457">
                  <c:v>36.572827825985527</c:v>
                </c:pt>
                <c:pt idx="17458">
                  <c:v>36.598234443624733</c:v>
                </c:pt>
                <c:pt idx="17459">
                  <c:v>36.623658711142376</c:v>
                </c:pt>
                <c:pt idx="17460">
                  <c:v>36.649100640533298</c:v>
                </c:pt>
                <c:pt idx="17461">
                  <c:v>36.674560243800094</c:v>
                </c:pt>
                <c:pt idx="17462">
                  <c:v>36.700037533754255</c:v>
                </c:pt>
                <c:pt idx="17463">
                  <c:v>36.725532522415605</c:v>
                </c:pt>
                <c:pt idx="17464">
                  <c:v>36.7510452218118</c:v>
                </c:pt>
                <c:pt idx="17465">
                  <c:v>36.776575644781019</c:v>
                </c:pt>
                <c:pt idx="17466">
                  <c:v>36.802123803368183</c:v>
                </c:pt>
                <c:pt idx="17467">
                  <c:v>36.827689709626007</c:v>
                </c:pt>
                <c:pt idx="17468">
                  <c:v>36.853273376419459</c:v>
                </c:pt>
                <c:pt idx="17469">
                  <c:v>36.878874815818577</c:v>
                </c:pt>
                <c:pt idx="17470">
                  <c:v>36.904494039901209</c:v>
                </c:pt>
                <c:pt idx="17471">
                  <c:v>36.930131061559152</c:v>
                </c:pt>
                <c:pt idx="17472">
                  <c:v>36.955785892887619</c:v>
                </c:pt>
                <c:pt idx="17473">
                  <c:v>36.981458546258722</c:v>
                </c:pt>
                <c:pt idx="17474">
                  <c:v>37.007149033783925</c:v>
                </c:pt>
                <c:pt idx="17475">
                  <c:v>37.032857368390871</c:v>
                </c:pt>
                <c:pt idx="17476">
                  <c:v>37.058583562208419</c:v>
                </c:pt>
                <c:pt idx="17477">
                  <c:v>37.084327627373284</c:v>
                </c:pt>
                <c:pt idx="17478">
                  <c:v>37.110089576840075</c:v>
                </c:pt>
                <c:pt idx="17479">
                  <c:v>37.13586942276293</c:v>
                </c:pt>
                <c:pt idx="17480">
                  <c:v>37.16166717730389</c:v>
                </c:pt>
                <c:pt idx="17481">
                  <c:v>37.187482853444571</c:v>
                </c:pt>
                <c:pt idx="17482">
                  <c:v>37.213316463364478</c:v>
                </c:pt>
                <c:pt idx="17483">
                  <c:v>37.23916801925099</c:v>
                </c:pt>
                <c:pt idx="17484">
                  <c:v>37.265037534112821</c:v>
                </c:pt>
                <c:pt idx="17485">
                  <c:v>37.290925020154852</c:v>
                </c:pt>
                <c:pt idx="17486">
                  <c:v>37.316830489589897</c:v>
                </c:pt>
                <c:pt idx="17487">
                  <c:v>37.342753955453787</c:v>
                </c:pt>
                <c:pt idx="17488">
                  <c:v>37.368695429976867</c:v>
                </c:pt>
                <c:pt idx="17489">
                  <c:v>37.394654925669499</c:v>
                </c:pt>
                <c:pt idx="17490">
                  <c:v>37.420632454778456</c:v>
                </c:pt>
                <c:pt idx="17491">
                  <c:v>37.446628030375834</c:v>
                </c:pt>
                <c:pt idx="17492">
                  <c:v>37.472641664725998</c:v>
                </c:pt>
                <c:pt idx="17493">
                  <c:v>37.498673370101265</c:v>
                </c:pt>
                <c:pt idx="17494">
                  <c:v>37.524723159600995</c:v>
                </c:pt>
                <c:pt idx="17495">
                  <c:v>37.55079104551514</c:v>
                </c:pt>
                <c:pt idx="17496">
                  <c:v>37.576877040141589</c:v>
                </c:pt>
                <c:pt idx="17497">
                  <c:v>37.602981156607044</c:v>
                </c:pt>
                <c:pt idx="17498">
                  <c:v>37.629103407227063</c:v>
                </c:pt>
                <c:pt idx="17499">
                  <c:v>37.65524380432521</c:v>
                </c:pt>
                <c:pt idx="17500">
                  <c:v>37.681402361055532</c:v>
                </c:pt>
                <c:pt idx="17501">
                  <c:v>37.7075790897593</c:v>
                </c:pt>
                <c:pt idx="17502">
                  <c:v>37.733774003060311</c:v>
                </c:pt>
                <c:pt idx="17503">
                  <c:v>37.759987113316406</c:v>
                </c:pt>
                <c:pt idx="17504">
                  <c:v>37.786218433718233</c:v>
                </c:pt>
                <c:pt idx="17505">
                  <c:v>37.812467976641372</c:v>
                </c:pt>
                <c:pt idx="17506">
                  <c:v>37.838735754469432</c:v>
                </c:pt>
                <c:pt idx="17507">
                  <c:v>37.865021780420577</c:v>
                </c:pt>
                <c:pt idx="17508">
                  <c:v>37.891326066896191</c:v>
                </c:pt>
                <c:pt idx="17509">
                  <c:v>37.91764862630572</c:v>
                </c:pt>
                <c:pt idx="17510">
                  <c:v>37.943989471894881</c:v>
                </c:pt>
                <c:pt idx="17511">
                  <c:v>37.970348616090924</c:v>
                </c:pt>
                <c:pt idx="17512">
                  <c:v>37.996726071329178</c:v>
                </c:pt>
              </c:numCache>
            </c:numRef>
          </c:xVal>
          <c:yVal>
            <c:numRef>
              <c:f>Grid!$B$2:$B$22512</c:f>
              <c:numCache>
                <c:formatCode>General</c:formatCode>
                <c:ptCount val="17513"/>
                <c:pt idx="0">
                  <c:v>62.712781635655176</c:v>
                </c:pt>
                <c:pt idx="1">
                  <c:v>62.721186199793102</c:v>
                </c:pt>
                <c:pt idx="2">
                  <c:v>62.729590763931036</c:v>
                </c:pt>
                <c:pt idx="3">
                  <c:v>62.725589075345624</c:v>
                </c:pt>
                <c:pt idx="4">
                  <c:v>62.721377111290323</c:v>
                </c:pt>
                <c:pt idx="5">
                  <c:v>62.717165147235022</c:v>
                </c:pt>
                <c:pt idx="6">
                  <c:v>62.712953183179728</c:v>
                </c:pt>
                <c:pt idx="7">
                  <c:v>62.708741219124427</c:v>
                </c:pt>
                <c:pt idx="8">
                  <c:v>62.704529255069126</c:v>
                </c:pt>
                <c:pt idx="9">
                  <c:v>62.700317291013825</c:v>
                </c:pt>
                <c:pt idx="10">
                  <c:v>62.699264300000003</c:v>
                </c:pt>
                <c:pt idx="11">
                  <c:v>62.699264300000003</c:v>
                </c:pt>
                <c:pt idx="12">
                  <c:v>62.699264300000003</c:v>
                </c:pt>
                <c:pt idx="13">
                  <c:v>62.699264300000003</c:v>
                </c:pt>
                <c:pt idx="14">
                  <c:v>62.699264300000003</c:v>
                </c:pt>
                <c:pt idx="15">
                  <c:v>62.699264300000003</c:v>
                </c:pt>
                <c:pt idx="16">
                  <c:v>62.699264300000003</c:v>
                </c:pt>
                <c:pt idx="17">
                  <c:v>62.701749915151517</c:v>
                </c:pt>
                <c:pt idx="18">
                  <c:v>62.706010969696969</c:v>
                </c:pt>
                <c:pt idx="19">
                  <c:v>62.710272024242428</c:v>
                </c:pt>
                <c:pt idx="20">
                  <c:v>62.714533078787881</c:v>
                </c:pt>
                <c:pt idx="21">
                  <c:v>62.718794133333333</c:v>
                </c:pt>
                <c:pt idx="22">
                  <c:v>62.723055187878792</c:v>
                </c:pt>
                <c:pt idx="23">
                  <c:v>62.727316242424244</c:v>
                </c:pt>
                <c:pt idx="24">
                  <c:v>62.731585945480099</c:v>
                </c:pt>
                <c:pt idx="25">
                  <c:v>62.735866958126465</c:v>
                </c:pt>
                <c:pt idx="26">
                  <c:v>62.740147970772838</c:v>
                </c:pt>
                <c:pt idx="27">
                  <c:v>62.744428983419205</c:v>
                </c:pt>
                <c:pt idx="28">
                  <c:v>62.748709996065578</c:v>
                </c:pt>
                <c:pt idx="29">
                  <c:v>62.752991008711945</c:v>
                </c:pt>
                <c:pt idx="30">
                  <c:v>62.757272021358318</c:v>
                </c:pt>
                <c:pt idx="31">
                  <c:v>62.757466888207546</c:v>
                </c:pt>
                <c:pt idx="32">
                  <c:v>62.748844282547168</c:v>
                </c:pt>
                <c:pt idx="33">
                  <c:v>62.740221676886797</c:v>
                </c:pt>
                <c:pt idx="34">
                  <c:v>62.73159907122642</c:v>
                </c:pt>
                <c:pt idx="35">
                  <c:v>62.722976465566042</c:v>
                </c:pt>
                <c:pt idx="36">
                  <c:v>62.714353859905664</c:v>
                </c:pt>
                <c:pt idx="37">
                  <c:v>62.705731254245286</c:v>
                </c:pt>
                <c:pt idx="38">
                  <c:v>62.698183925886525</c:v>
                </c:pt>
                <c:pt idx="39">
                  <c:v>62.693862429432627</c:v>
                </c:pt>
                <c:pt idx="40">
                  <c:v>62.68954093297873</c:v>
                </c:pt>
                <c:pt idx="41">
                  <c:v>62.685219436524825</c:v>
                </c:pt>
                <c:pt idx="42">
                  <c:v>62.680897940070928</c:v>
                </c:pt>
                <c:pt idx="43">
                  <c:v>62.676576443617023</c:v>
                </c:pt>
                <c:pt idx="44">
                  <c:v>62.672254947163125</c:v>
                </c:pt>
                <c:pt idx="45">
                  <c:v>62.668797750000003</c:v>
                </c:pt>
                <c:pt idx="46">
                  <c:v>62.668797750000003</c:v>
                </c:pt>
                <c:pt idx="47">
                  <c:v>62.668797750000003</c:v>
                </c:pt>
                <c:pt idx="48">
                  <c:v>62.668797750000003</c:v>
                </c:pt>
                <c:pt idx="49">
                  <c:v>62.668797750000003</c:v>
                </c:pt>
                <c:pt idx="50">
                  <c:v>62.668797750000003</c:v>
                </c:pt>
                <c:pt idx="51">
                  <c:v>62.668797750000003</c:v>
                </c:pt>
                <c:pt idx="52">
                  <c:v>62.667925199928405</c:v>
                </c:pt>
                <c:pt idx="53">
                  <c:v>62.663562449570406</c:v>
                </c:pt>
                <c:pt idx="54">
                  <c:v>62.659199699212415</c:v>
                </c:pt>
                <c:pt idx="55">
                  <c:v>62.654836948854417</c:v>
                </c:pt>
                <c:pt idx="56">
                  <c:v>62.650474198496418</c:v>
                </c:pt>
                <c:pt idx="57">
                  <c:v>62.64611144813842</c:v>
                </c:pt>
                <c:pt idx="58">
                  <c:v>62.641748697780429</c:v>
                </c:pt>
                <c:pt idx="59">
                  <c:v>62.637379130625</c:v>
                </c:pt>
                <c:pt idx="60">
                  <c:v>62.632984918124997</c:v>
                </c:pt>
                <c:pt idx="61">
                  <c:v>62.628590705624994</c:v>
                </c:pt>
                <c:pt idx="62">
                  <c:v>62.624196493124998</c:v>
                </c:pt>
                <c:pt idx="63">
                  <c:v>62.619802280624995</c:v>
                </c:pt>
                <c:pt idx="64">
                  <c:v>62.615408068124999</c:v>
                </c:pt>
                <c:pt idx="65">
                  <c:v>62.611013855624996</c:v>
                </c:pt>
                <c:pt idx="66">
                  <c:v>62.609112696939754</c:v>
                </c:pt>
                <c:pt idx="67">
                  <c:v>62.613517497903615</c:v>
                </c:pt>
                <c:pt idx="68">
                  <c:v>62.61792229886747</c:v>
                </c:pt>
                <c:pt idx="69">
                  <c:v>62.622327099831324</c:v>
                </c:pt>
                <c:pt idx="70">
                  <c:v>62.626731900795178</c:v>
                </c:pt>
                <c:pt idx="71">
                  <c:v>62.631136701759033</c:v>
                </c:pt>
                <c:pt idx="72">
                  <c:v>62.635541502722887</c:v>
                </c:pt>
                <c:pt idx="73">
                  <c:v>62.638331209999997</c:v>
                </c:pt>
                <c:pt idx="74">
                  <c:v>62.638331209999997</c:v>
                </c:pt>
                <c:pt idx="75">
                  <c:v>62.638331209999997</c:v>
                </c:pt>
                <c:pt idx="76">
                  <c:v>62.638331209999997</c:v>
                </c:pt>
                <c:pt idx="77">
                  <c:v>62.638331209999997</c:v>
                </c:pt>
                <c:pt idx="78">
                  <c:v>62.638331209999997</c:v>
                </c:pt>
                <c:pt idx="79">
                  <c:v>62.638331209999997</c:v>
                </c:pt>
                <c:pt idx="80">
                  <c:v>62.640560469024386</c:v>
                </c:pt>
                <c:pt idx="81">
                  <c:v>62.645018987073172</c:v>
                </c:pt>
                <c:pt idx="82">
                  <c:v>62.649477505121951</c:v>
                </c:pt>
                <c:pt idx="83">
                  <c:v>62.653936023170729</c:v>
                </c:pt>
                <c:pt idx="84">
                  <c:v>62.658394541219515</c:v>
                </c:pt>
                <c:pt idx="85">
                  <c:v>62.662853059268294</c:v>
                </c:pt>
                <c:pt idx="86">
                  <c:v>62.667311577317079</c:v>
                </c:pt>
                <c:pt idx="87">
                  <c:v>62.671777363691938</c:v>
                </c:pt>
                <c:pt idx="88">
                  <c:v>62.676246784229832</c:v>
                </c:pt>
                <c:pt idx="89">
                  <c:v>62.680716204767727</c:v>
                </c:pt>
                <c:pt idx="90">
                  <c:v>62.685185625305628</c:v>
                </c:pt>
                <c:pt idx="91">
                  <c:v>62.689655045843523</c:v>
                </c:pt>
                <c:pt idx="92">
                  <c:v>62.694124466381425</c:v>
                </c:pt>
                <c:pt idx="93">
                  <c:v>62.698593886919319</c:v>
                </c:pt>
                <c:pt idx="94">
                  <c:v>62.69544662420148</c:v>
                </c:pt>
                <c:pt idx="95">
                  <c:v>62.690955240909091</c:v>
                </c:pt>
                <c:pt idx="96">
                  <c:v>62.686463857616708</c:v>
                </c:pt>
                <c:pt idx="97">
                  <c:v>62.681972474324326</c:v>
                </c:pt>
                <c:pt idx="98">
                  <c:v>62.677481091031943</c:v>
                </c:pt>
                <c:pt idx="99">
                  <c:v>62.672989707739561</c:v>
                </c:pt>
                <c:pt idx="100">
                  <c:v>62.668496101089112</c:v>
                </c:pt>
                <c:pt idx="101">
                  <c:v>62.663971367425745</c:v>
                </c:pt>
                <c:pt idx="102">
                  <c:v>62.659446633762379</c:v>
                </c:pt>
                <c:pt idx="103">
                  <c:v>62.654921900099012</c:v>
                </c:pt>
                <c:pt idx="104">
                  <c:v>62.650397166435646</c:v>
                </c:pt>
                <c:pt idx="105">
                  <c:v>62.645872432772279</c:v>
                </c:pt>
                <c:pt idx="106">
                  <c:v>62.641347699108906</c:v>
                </c:pt>
                <c:pt idx="107">
                  <c:v>62.635307235806451</c:v>
                </c:pt>
                <c:pt idx="108">
                  <c:v>62.626235313225806</c:v>
                </c:pt>
                <c:pt idx="109">
                  <c:v>62.61716339064516</c:v>
                </c:pt>
                <c:pt idx="110">
                  <c:v>62.608091468064515</c:v>
                </c:pt>
                <c:pt idx="111">
                  <c:v>62.59901954548387</c:v>
                </c:pt>
                <c:pt idx="112">
                  <c:v>62.589947622903225</c:v>
                </c:pt>
                <c:pt idx="113">
                  <c:v>62.580875700322579</c:v>
                </c:pt>
                <c:pt idx="114">
                  <c:v>62.585831511396506</c:v>
                </c:pt>
                <c:pt idx="115">
                  <c:v>62.59950726501247</c:v>
                </c:pt>
                <c:pt idx="116">
                  <c:v>62.613183018628426</c:v>
                </c:pt>
                <c:pt idx="117">
                  <c:v>62.62685877224439</c:v>
                </c:pt>
                <c:pt idx="118">
                  <c:v>62.640534525860353</c:v>
                </c:pt>
                <c:pt idx="119">
                  <c:v>62.65421027947631</c:v>
                </c:pt>
                <c:pt idx="120">
                  <c:v>62.667886033092273</c:v>
                </c:pt>
                <c:pt idx="121">
                  <c:v>62.660245738771934</c:v>
                </c:pt>
                <c:pt idx="122">
                  <c:v>62.651082869599001</c:v>
                </c:pt>
                <c:pt idx="123">
                  <c:v>62.641920000426069</c:v>
                </c:pt>
                <c:pt idx="124">
                  <c:v>62.632757131253136</c:v>
                </c:pt>
                <c:pt idx="125">
                  <c:v>62.623594262080196</c:v>
                </c:pt>
                <c:pt idx="126">
                  <c:v>62.614431392907264</c:v>
                </c:pt>
                <c:pt idx="127">
                  <c:v>62.60916928254408</c:v>
                </c:pt>
                <c:pt idx="128">
                  <c:v>62.613773797405543</c:v>
                </c:pt>
                <c:pt idx="129">
                  <c:v>62.618378312266998</c:v>
                </c:pt>
                <c:pt idx="130">
                  <c:v>62.62298282712846</c:v>
                </c:pt>
                <c:pt idx="131">
                  <c:v>62.627587341989923</c:v>
                </c:pt>
                <c:pt idx="132">
                  <c:v>62.632191856851385</c:v>
                </c:pt>
                <c:pt idx="133">
                  <c:v>62.63679637171284</c:v>
                </c:pt>
                <c:pt idx="134">
                  <c:v>62.638331209999997</c:v>
                </c:pt>
                <c:pt idx="135">
                  <c:v>62.638331209999997</c:v>
                </c:pt>
                <c:pt idx="136">
                  <c:v>62.638331209999997</c:v>
                </c:pt>
                <c:pt idx="137">
                  <c:v>62.638331209999997</c:v>
                </c:pt>
                <c:pt idx="138">
                  <c:v>62.638331209999997</c:v>
                </c:pt>
                <c:pt idx="139">
                  <c:v>62.638331209999997</c:v>
                </c:pt>
                <c:pt idx="140">
                  <c:v>62.638021117989815</c:v>
                </c:pt>
                <c:pt idx="141">
                  <c:v>62.63336973783715</c:v>
                </c:pt>
                <c:pt idx="142">
                  <c:v>62.628718357684477</c:v>
                </c:pt>
                <c:pt idx="143">
                  <c:v>62.624066977531804</c:v>
                </c:pt>
                <c:pt idx="144">
                  <c:v>62.619415597379131</c:v>
                </c:pt>
                <c:pt idx="145">
                  <c:v>62.614764217226458</c:v>
                </c:pt>
                <c:pt idx="146">
                  <c:v>62.610112837073792</c:v>
                </c:pt>
                <c:pt idx="147">
                  <c:v>62.605455326275511</c:v>
                </c:pt>
                <c:pt idx="148">
                  <c:v>62.600792080357138</c:v>
                </c:pt>
                <c:pt idx="149">
                  <c:v>62.596128834438773</c:v>
                </c:pt>
                <c:pt idx="150">
                  <c:v>62.591465588520407</c:v>
                </c:pt>
                <c:pt idx="151">
                  <c:v>62.586802342602041</c:v>
                </c:pt>
                <c:pt idx="152">
                  <c:v>62.582139096683669</c:v>
                </c:pt>
                <c:pt idx="153">
                  <c:v>62.577475850765303</c:v>
                </c:pt>
                <c:pt idx="154">
                  <c:v>62.586616211333329</c:v>
                </c:pt>
                <c:pt idx="155">
                  <c:v>62.595990531333335</c:v>
                </c:pt>
                <c:pt idx="156">
                  <c:v>62.605364851333334</c:v>
                </c:pt>
                <c:pt idx="157">
                  <c:v>62.614739171333333</c:v>
                </c:pt>
                <c:pt idx="158">
                  <c:v>62.624113491333333</c:v>
                </c:pt>
                <c:pt idx="159">
                  <c:v>62.633487811333332</c:v>
                </c:pt>
                <c:pt idx="160">
                  <c:v>62.638331209999997</c:v>
                </c:pt>
                <c:pt idx="161">
                  <c:v>62.638331209999997</c:v>
                </c:pt>
                <c:pt idx="162">
                  <c:v>62.638331209999997</c:v>
                </c:pt>
                <c:pt idx="163">
                  <c:v>62.638331209999997</c:v>
                </c:pt>
                <c:pt idx="164">
                  <c:v>62.638331209999997</c:v>
                </c:pt>
                <c:pt idx="165">
                  <c:v>62.638331209999997</c:v>
                </c:pt>
                <c:pt idx="166">
                  <c:v>62.638331209999997</c:v>
                </c:pt>
                <c:pt idx="167">
                  <c:v>62.638331209999997</c:v>
                </c:pt>
                <c:pt idx="168">
                  <c:v>62.638331209999997</c:v>
                </c:pt>
                <c:pt idx="169">
                  <c:v>62.638331209999997</c:v>
                </c:pt>
                <c:pt idx="170">
                  <c:v>62.638331209999997</c:v>
                </c:pt>
                <c:pt idx="171">
                  <c:v>62.638331209999997</c:v>
                </c:pt>
                <c:pt idx="172">
                  <c:v>62.638331209999997</c:v>
                </c:pt>
                <c:pt idx="173">
                  <c:v>62.632950106831167</c:v>
                </c:pt>
                <c:pt idx="174">
                  <c:v>62.623454042415581</c:v>
                </c:pt>
                <c:pt idx="175">
                  <c:v>62.613957977999995</c:v>
                </c:pt>
                <c:pt idx="176">
                  <c:v>62.604461913584416</c:v>
                </c:pt>
                <c:pt idx="177">
                  <c:v>62.59496584916883</c:v>
                </c:pt>
                <c:pt idx="178">
                  <c:v>62.585469784753244</c:v>
                </c:pt>
                <c:pt idx="179">
                  <c:v>62.577398129999999</c:v>
                </c:pt>
                <c:pt idx="180">
                  <c:v>62.577398129999999</c:v>
                </c:pt>
                <c:pt idx="181">
                  <c:v>62.577398129999999</c:v>
                </c:pt>
                <c:pt idx="182">
                  <c:v>62.577398129999999</c:v>
                </c:pt>
                <c:pt idx="183">
                  <c:v>62.577398129999999</c:v>
                </c:pt>
                <c:pt idx="184">
                  <c:v>62.577398129999999</c:v>
                </c:pt>
                <c:pt idx="185">
                  <c:v>62.577398129999999</c:v>
                </c:pt>
                <c:pt idx="186">
                  <c:v>62.577398129999999</c:v>
                </c:pt>
                <c:pt idx="187">
                  <c:v>62.577398129999999</c:v>
                </c:pt>
                <c:pt idx="188">
                  <c:v>62.577398129999999</c:v>
                </c:pt>
                <c:pt idx="189">
                  <c:v>62.577398129999999</c:v>
                </c:pt>
                <c:pt idx="190">
                  <c:v>62.577398129999999</c:v>
                </c:pt>
                <c:pt idx="191">
                  <c:v>62.577398129999999</c:v>
                </c:pt>
                <c:pt idx="192">
                  <c:v>62.579327409577836</c:v>
                </c:pt>
                <c:pt idx="193">
                  <c:v>62.584150608522428</c:v>
                </c:pt>
                <c:pt idx="194">
                  <c:v>62.588973807467013</c:v>
                </c:pt>
                <c:pt idx="195">
                  <c:v>62.593797006411606</c:v>
                </c:pt>
                <c:pt idx="196">
                  <c:v>62.598620205356198</c:v>
                </c:pt>
                <c:pt idx="197">
                  <c:v>62.603443404300791</c:v>
                </c:pt>
                <c:pt idx="198">
                  <c:v>62.608267666560842</c:v>
                </c:pt>
                <c:pt idx="199">
                  <c:v>62.613103625291004</c:v>
                </c:pt>
                <c:pt idx="200">
                  <c:v>62.617939584021158</c:v>
                </c:pt>
                <c:pt idx="201">
                  <c:v>62.62277554275132</c:v>
                </c:pt>
                <c:pt idx="202">
                  <c:v>62.627611501481482</c:v>
                </c:pt>
                <c:pt idx="203">
                  <c:v>62.632447460211637</c:v>
                </c:pt>
                <c:pt idx="204">
                  <c:v>62.637283418941799</c:v>
                </c:pt>
                <c:pt idx="205">
                  <c:v>62.642129425862066</c:v>
                </c:pt>
                <c:pt idx="206">
                  <c:v>62.646978212068966</c:v>
                </c:pt>
                <c:pt idx="207">
                  <c:v>62.651826998275858</c:v>
                </c:pt>
                <c:pt idx="208">
                  <c:v>62.656675784482758</c:v>
                </c:pt>
                <c:pt idx="209">
                  <c:v>62.661524570689657</c:v>
                </c:pt>
                <c:pt idx="210">
                  <c:v>62.666373356896557</c:v>
                </c:pt>
                <c:pt idx="211">
                  <c:v>62.666360426800004</c:v>
                </c:pt>
                <c:pt idx="212">
                  <c:v>62.6614857804</c:v>
                </c:pt>
                <c:pt idx="213">
                  <c:v>62.656611134000002</c:v>
                </c:pt>
                <c:pt idx="214">
                  <c:v>62.651736487599997</c:v>
                </c:pt>
                <c:pt idx="215">
                  <c:v>62.6468618412</c:v>
                </c:pt>
                <c:pt idx="216">
                  <c:v>62.641987194799995</c:v>
                </c:pt>
                <c:pt idx="217">
                  <c:v>62.635880818042892</c:v>
                </c:pt>
                <c:pt idx="218">
                  <c:v>62.626079250214474</c:v>
                </c:pt>
                <c:pt idx="219">
                  <c:v>62.616277682386055</c:v>
                </c:pt>
                <c:pt idx="220">
                  <c:v>62.606476114557637</c:v>
                </c:pt>
                <c:pt idx="221">
                  <c:v>62.596674546729218</c:v>
                </c:pt>
                <c:pt idx="222">
                  <c:v>62.5868729789008</c:v>
                </c:pt>
                <c:pt idx="223">
                  <c:v>62.577070532795695</c:v>
                </c:pt>
                <c:pt idx="224">
                  <c:v>62.567242616666668</c:v>
                </c:pt>
                <c:pt idx="225">
                  <c:v>62.557414700537635</c:v>
                </c:pt>
                <c:pt idx="226">
                  <c:v>62.547586784408601</c:v>
                </c:pt>
                <c:pt idx="227">
                  <c:v>62.537758868279568</c:v>
                </c:pt>
                <c:pt idx="228">
                  <c:v>62.527930952150541</c:v>
                </c:pt>
                <c:pt idx="229">
                  <c:v>62.518103036021508</c:v>
                </c:pt>
                <c:pt idx="230">
                  <c:v>62.516465050000001</c:v>
                </c:pt>
                <c:pt idx="231">
                  <c:v>62.516465050000001</c:v>
                </c:pt>
                <c:pt idx="232">
                  <c:v>62.516465050000001</c:v>
                </c:pt>
                <c:pt idx="233">
                  <c:v>62.516465050000001</c:v>
                </c:pt>
                <c:pt idx="234">
                  <c:v>62.516465050000001</c:v>
                </c:pt>
                <c:pt idx="235">
                  <c:v>62.516465050000001</c:v>
                </c:pt>
                <c:pt idx="236">
                  <c:v>62.523088210869567</c:v>
                </c:pt>
                <c:pt idx="237">
                  <c:v>62.533022952173916</c:v>
                </c:pt>
                <c:pt idx="238">
                  <c:v>62.542957693478257</c:v>
                </c:pt>
                <c:pt idx="239">
                  <c:v>62.552892434782606</c:v>
                </c:pt>
                <c:pt idx="240">
                  <c:v>62.562827176086955</c:v>
                </c:pt>
                <c:pt idx="241">
                  <c:v>62.572761917391304</c:v>
                </c:pt>
                <c:pt idx="242">
                  <c:v>62.574741646948226</c:v>
                </c:pt>
                <c:pt idx="243">
                  <c:v>62.569760741226155</c:v>
                </c:pt>
                <c:pt idx="244">
                  <c:v>62.564779835504083</c:v>
                </c:pt>
                <c:pt idx="245">
                  <c:v>62.559798929782019</c:v>
                </c:pt>
                <c:pt idx="246">
                  <c:v>62.554818024059948</c:v>
                </c:pt>
                <c:pt idx="247">
                  <c:v>62.549837118337877</c:v>
                </c:pt>
                <c:pt idx="248">
                  <c:v>62.54693159</c:v>
                </c:pt>
                <c:pt idx="249">
                  <c:v>62.54693159</c:v>
                </c:pt>
                <c:pt idx="250">
                  <c:v>62.54693159</c:v>
                </c:pt>
                <c:pt idx="251">
                  <c:v>62.54693159</c:v>
                </c:pt>
                <c:pt idx="252">
                  <c:v>62.54693159</c:v>
                </c:pt>
                <c:pt idx="253">
                  <c:v>62.54693159</c:v>
                </c:pt>
                <c:pt idx="254">
                  <c:v>62.54693159</c:v>
                </c:pt>
                <c:pt idx="255">
                  <c:v>62.54693159</c:v>
                </c:pt>
                <c:pt idx="256">
                  <c:v>62.54693159</c:v>
                </c:pt>
                <c:pt idx="257">
                  <c:v>62.54693159</c:v>
                </c:pt>
                <c:pt idx="258">
                  <c:v>62.54693159</c:v>
                </c:pt>
                <c:pt idx="259">
                  <c:v>62.54693159</c:v>
                </c:pt>
                <c:pt idx="260">
                  <c:v>62.54962476480663</c:v>
                </c:pt>
                <c:pt idx="261">
                  <c:v>62.559724170331492</c:v>
                </c:pt>
                <c:pt idx="262">
                  <c:v>62.569823575856354</c:v>
                </c:pt>
                <c:pt idx="263">
                  <c:v>62.579922981381216</c:v>
                </c:pt>
                <c:pt idx="264">
                  <c:v>62.590022386906078</c:v>
                </c:pt>
                <c:pt idx="265">
                  <c:v>62.60012179243094</c:v>
                </c:pt>
                <c:pt idx="266">
                  <c:v>62.606683142132965</c:v>
                </c:pt>
                <c:pt idx="267">
                  <c:v>62.601619451274239</c:v>
                </c:pt>
                <c:pt idx="268">
                  <c:v>62.596555760415512</c:v>
                </c:pt>
                <c:pt idx="269">
                  <c:v>62.591492069556786</c:v>
                </c:pt>
                <c:pt idx="270">
                  <c:v>62.586428378698059</c:v>
                </c:pt>
                <c:pt idx="271">
                  <c:v>62.581364687839333</c:v>
                </c:pt>
                <c:pt idx="272">
                  <c:v>62.576294884818942</c:v>
                </c:pt>
                <c:pt idx="273">
                  <c:v>62.571202983983284</c:v>
                </c:pt>
                <c:pt idx="274">
                  <c:v>62.566111083147632</c:v>
                </c:pt>
                <c:pt idx="275">
                  <c:v>62.561019182311981</c:v>
                </c:pt>
                <c:pt idx="276">
                  <c:v>62.555927281476322</c:v>
                </c:pt>
                <c:pt idx="277">
                  <c:v>62.55083538064067</c:v>
                </c:pt>
                <c:pt idx="278">
                  <c:v>62.54693159</c:v>
                </c:pt>
                <c:pt idx="279">
                  <c:v>62.54693159</c:v>
                </c:pt>
                <c:pt idx="280">
                  <c:v>62.54693159</c:v>
                </c:pt>
                <c:pt idx="281">
                  <c:v>62.54693159</c:v>
                </c:pt>
                <c:pt idx="282">
                  <c:v>62.54693159</c:v>
                </c:pt>
                <c:pt idx="283">
                  <c:v>62.54693159</c:v>
                </c:pt>
                <c:pt idx="284">
                  <c:v>62.54693159</c:v>
                </c:pt>
                <c:pt idx="285">
                  <c:v>62.54693159</c:v>
                </c:pt>
                <c:pt idx="286">
                  <c:v>62.54693159</c:v>
                </c:pt>
                <c:pt idx="287">
                  <c:v>62.54693159</c:v>
                </c:pt>
                <c:pt idx="288">
                  <c:v>62.54693159</c:v>
                </c:pt>
                <c:pt idx="289">
                  <c:v>62.54693159</c:v>
                </c:pt>
                <c:pt idx="290">
                  <c:v>62.548648014788732</c:v>
                </c:pt>
                <c:pt idx="291">
                  <c:v>62.553797289154929</c:v>
                </c:pt>
                <c:pt idx="292">
                  <c:v>62.558946563521125</c:v>
                </c:pt>
                <c:pt idx="293">
                  <c:v>62.564095837887322</c:v>
                </c:pt>
                <c:pt idx="294">
                  <c:v>62.569245112253519</c:v>
                </c:pt>
                <c:pt idx="295">
                  <c:v>62.574394386619716</c:v>
                </c:pt>
                <c:pt idx="296">
                  <c:v>62.57524653819209</c:v>
                </c:pt>
                <c:pt idx="297">
                  <c:v>62.570082717853104</c:v>
                </c:pt>
                <c:pt idx="298">
                  <c:v>62.564918897514126</c:v>
                </c:pt>
                <c:pt idx="299">
                  <c:v>62.55975507717514</c:v>
                </c:pt>
                <c:pt idx="300">
                  <c:v>62.554591256836154</c:v>
                </c:pt>
                <c:pt idx="301">
                  <c:v>62.549427436497176</c:v>
                </c:pt>
                <c:pt idx="302">
                  <c:v>62.549614722784092</c:v>
                </c:pt>
                <c:pt idx="303">
                  <c:v>62.554807883011364</c:v>
                </c:pt>
                <c:pt idx="304">
                  <c:v>62.560001043238636</c:v>
                </c:pt>
                <c:pt idx="305">
                  <c:v>62.565194203465907</c:v>
                </c:pt>
                <c:pt idx="306">
                  <c:v>62.570387363693179</c:v>
                </c:pt>
                <c:pt idx="307">
                  <c:v>62.575580523920451</c:v>
                </c:pt>
                <c:pt idx="308">
                  <c:v>62.570608443942859</c:v>
                </c:pt>
                <c:pt idx="309">
                  <c:v>62.560162773085715</c:v>
                </c:pt>
                <c:pt idx="310">
                  <c:v>62.54971710222857</c:v>
                </c:pt>
                <c:pt idx="311">
                  <c:v>62.539271431371425</c:v>
                </c:pt>
                <c:pt idx="312">
                  <c:v>62.528825760514287</c:v>
                </c:pt>
                <c:pt idx="313">
                  <c:v>62.518380089657143</c:v>
                </c:pt>
                <c:pt idx="314">
                  <c:v>62.516465050000001</c:v>
                </c:pt>
                <c:pt idx="315">
                  <c:v>62.516465050000001</c:v>
                </c:pt>
                <c:pt idx="316">
                  <c:v>62.516465050000001</c:v>
                </c:pt>
                <c:pt idx="317">
                  <c:v>62.516465050000001</c:v>
                </c:pt>
                <c:pt idx="318">
                  <c:v>62.516465050000001</c:v>
                </c:pt>
                <c:pt idx="319">
                  <c:v>62.516465050000001</c:v>
                </c:pt>
                <c:pt idx="320">
                  <c:v>62.516465050000001</c:v>
                </c:pt>
                <c:pt idx="321">
                  <c:v>62.516465050000001</c:v>
                </c:pt>
                <c:pt idx="322">
                  <c:v>62.516465050000001</c:v>
                </c:pt>
                <c:pt idx="323">
                  <c:v>62.516465050000001</c:v>
                </c:pt>
                <c:pt idx="324">
                  <c:v>62.516465050000001</c:v>
                </c:pt>
                <c:pt idx="325">
                  <c:v>62.517521693005783</c:v>
                </c:pt>
                <c:pt idx="326">
                  <c:v>62.522804908034679</c:v>
                </c:pt>
                <c:pt idx="327">
                  <c:v>62.528088123063583</c:v>
                </c:pt>
                <c:pt idx="328">
                  <c:v>62.533371338092486</c:v>
                </c:pt>
                <c:pt idx="329">
                  <c:v>62.53865455312139</c:v>
                </c:pt>
                <c:pt idx="330">
                  <c:v>62.543937768150286</c:v>
                </c:pt>
                <c:pt idx="331">
                  <c:v>62.544635560898548</c:v>
                </c:pt>
                <c:pt idx="332">
                  <c:v>62.539337032202901</c:v>
                </c:pt>
                <c:pt idx="333">
                  <c:v>62.534038503507247</c:v>
                </c:pt>
                <c:pt idx="334">
                  <c:v>62.528739974811593</c:v>
                </c:pt>
                <c:pt idx="335">
                  <c:v>62.523441446115946</c:v>
                </c:pt>
                <c:pt idx="336">
                  <c:v>62.518142917420292</c:v>
                </c:pt>
                <c:pt idx="337">
                  <c:v>62.516465050000001</c:v>
                </c:pt>
                <c:pt idx="338">
                  <c:v>62.516465050000001</c:v>
                </c:pt>
                <c:pt idx="339">
                  <c:v>62.516465050000001</c:v>
                </c:pt>
                <c:pt idx="340">
                  <c:v>62.516465050000001</c:v>
                </c:pt>
                <c:pt idx="341">
                  <c:v>62.516465050000001</c:v>
                </c:pt>
                <c:pt idx="342">
                  <c:v>62.516465050000001</c:v>
                </c:pt>
                <c:pt idx="343">
                  <c:v>62.521542806666666</c:v>
                </c:pt>
                <c:pt idx="344">
                  <c:v>62.526887813684212</c:v>
                </c:pt>
                <c:pt idx="345">
                  <c:v>62.532232820701758</c:v>
                </c:pt>
                <c:pt idx="346">
                  <c:v>62.537577827719296</c:v>
                </c:pt>
                <c:pt idx="347">
                  <c:v>62.542922834736842</c:v>
                </c:pt>
                <c:pt idx="348">
                  <c:v>62.544251248797657</c:v>
                </c:pt>
                <c:pt idx="349">
                  <c:v>62.533529883988273</c:v>
                </c:pt>
                <c:pt idx="350">
                  <c:v>62.522808519178888</c:v>
                </c:pt>
                <c:pt idx="351">
                  <c:v>62.512087154369503</c:v>
                </c:pt>
                <c:pt idx="352">
                  <c:v>62.501365789560118</c:v>
                </c:pt>
                <c:pt idx="353">
                  <c:v>62.490644424750734</c:v>
                </c:pt>
                <c:pt idx="354">
                  <c:v>62.489054142182894</c:v>
                </c:pt>
                <c:pt idx="355">
                  <c:v>62.494446451917405</c:v>
                </c:pt>
                <c:pt idx="356">
                  <c:v>62.499838761651915</c:v>
                </c:pt>
                <c:pt idx="357">
                  <c:v>62.505231071386433</c:v>
                </c:pt>
                <c:pt idx="358">
                  <c:v>62.510623381120944</c:v>
                </c:pt>
                <c:pt idx="359">
                  <c:v>62.516015690855461</c:v>
                </c:pt>
                <c:pt idx="360">
                  <c:v>62.511507475295858</c:v>
                </c:pt>
                <c:pt idx="361">
                  <c:v>62.506099211982246</c:v>
                </c:pt>
                <c:pt idx="362">
                  <c:v>62.500690948668641</c:v>
                </c:pt>
                <c:pt idx="363">
                  <c:v>62.495282685355029</c:v>
                </c:pt>
                <c:pt idx="364">
                  <c:v>62.489874422041424</c:v>
                </c:pt>
                <c:pt idx="365">
                  <c:v>62.485998500000001</c:v>
                </c:pt>
                <c:pt idx="366">
                  <c:v>62.485998500000001</c:v>
                </c:pt>
                <c:pt idx="367">
                  <c:v>62.485998500000001</c:v>
                </c:pt>
                <c:pt idx="368">
                  <c:v>62.485998500000001</c:v>
                </c:pt>
                <c:pt idx="369">
                  <c:v>62.485998500000001</c:v>
                </c:pt>
                <c:pt idx="370">
                  <c:v>62.485998500000001</c:v>
                </c:pt>
                <c:pt idx="371">
                  <c:v>62.485998500000001</c:v>
                </c:pt>
                <c:pt idx="372">
                  <c:v>62.485998500000001</c:v>
                </c:pt>
                <c:pt idx="373">
                  <c:v>62.485998500000001</c:v>
                </c:pt>
                <c:pt idx="374">
                  <c:v>62.485998500000001</c:v>
                </c:pt>
                <c:pt idx="375">
                  <c:v>62.485998500000001</c:v>
                </c:pt>
                <c:pt idx="376">
                  <c:v>62.485998500000001</c:v>
                </c:pt>
                <c:pt idx="377">
                  <c:v>62.485998500000001</c:v>
                </c:pt>
                <c:pt idx="378">
                  <c:v>62.485998500000001</c:v>
                </c:pt>
                <c:pt idx="379">
                  <c:v>62.485998500000001</c:v>
                </c:pt>
                <c:pt idx="380">
                  <c:v>62.485998500000001</c:v>
                </c:pt>
                <c:pt idx="381">
                  <c:v>62.485998500000001</c:v>
                </c:pt>
                <c:pt idx="382">
                  <c:v>62.485998500000001</c:v>
                </c:pt>
                <c:pt idx="383">
                  <c:v>62.485998500000001</c:v>
                </c:pt>
                <c:pt idx="384">
                  <c:v>62.485998500000001</c:v>
                </c:pt>
                <c:pt idx="385">
                  <c:v>62.485998500000001</c:v>
                </c:pt>
                <c:pt idx="386">
                  <c:v>62.485998500000001</c:v>
                </c:pt>
                <c:pt idx="387">
                  <c:v>62.485998500000001</c:v>
                </c:pt>
                <c:pt idx="388">
                  <c:v>62.485998500000001</c:v>
                </c:pt>
                <c:pt idx="389">
                  <c:v>62.485998500000001</c:v>
                </c:pt>
                <c:pt idx="390">
                  <c:v>62.485998500000001</c:v>
                </c:pt>
                <c:pt idx="391">
                  <c:v>62.485998500000001</c:v>
                </c:pt>
                <c:pt idx="392">
                  <c:v>62.485998500000001</c:v>
                </c:pt>
                <c:pt idx="393">
                  <c:v>62.488391642900304</c:v>
                </c:pt>
                <c:pt idx="394">
                  <c:v>62.493914280362539</c:v>
                </c:pt>
                <c:pt idx="395">
                  <c:v>62.499436917824774</c:v>
                </c:pt>
                <c:pt idx="396">
                  <c:v>62.504959555287009</c:v>
                </c:pt>
                <c:pt idx="397">
                  <c:v>62.510482192749244</c:v>
                </c:pt>
                <c:pt idx="398">
                  <c:v>62.516004830211479</c:v>
                </c:pt>
                <c:pt idx="399">
                  <c:v>62.516465050000001</c:v>
                </c:pt>
                <c:pt idx="400">
                  <c:v>62.516465050000001</c:v>
                </c:pt>
                <c:pt idx="401">
                  <c:v>62.516465050000001</c:v>
                </c:pt>
                <c:pt idx="402">
                  <c:v>62.516465050000001</c:v>
                </c:pt>
                <c:pt idx="403">
                  <c:v>62.516465050000001</c:v>
                </c:pt>
                <c:pt idx="404">
                  <c:v>62.516465050000001</c:v>
                </c:pt>
                <c:pt idx="405">
                  <c:v>62.516465050000001</c:v>
                </c:pt>
                <c:pt idx="406">
                  <c:v>62.516465050000001</c:v>
                </c:pt>
                <c:pt idx="407">
                  <c:v>62.516465050000001</c:v>
                </c:pt>
                <c:pt idx="408">
                  <c:v>62.516465050000001</c:v>
                </c:pt>
                <c:pt idx="409">
                  <c:v>62.516465050000001</c:v>
                </c:pt>
                <c:pt idx="410">
                  <c:v>62.521868901131498</c:v>
                </c:pt>
                <c:pt idx="411">
                  <c:v>62.527459091957184</c:v>
                </c:pt>
                <c:pt idx="412">
                  <c:v>62.533049282782876</c:v>
                </c:pt>
                <c:pt idx="413">
                  <c:v>62.538639473608562</c:v>
                </c:pt>
                <c:pt idx="414">
                  <c:v>62.544229664434248</c:v>
                </c:pt>
                <c:pt idx="415">
                  <c:v>62.544025550800001</c:v>
                </c:pt>
                <c:pt idx="416">
                  <c:v>62.538400958799997</c:v>
                </c:pt>
                <c:pt idx="417">
                  <c:v>62.5327763668</c:v>
                </c:pt>
                <c:pt idx="418">
                  <c:v>62.527151774800004</c:v>
                </c:pt>
                <c:pt idx="419">
                  <c:v>62.5215271828</c:v>
                </c:pt>
                <c:pt idx="420">
                  <c:v>62.514772464259259</c:v>
                </c:pt>
                <c:pt idx="421">
                  <c:v>62.497846606851851</c:v>
                </c:pt>
                <c:pt idx="422">
                  <c:v>62.480920749444444</c:v>
                </c:pt>
                <c:pt idx="423">
                  <c:v>62.463994892037036</c:v>
                </c:pt>
                <c:pt idx="424">
                  <c:v>62.447069034629635</c:v>
                </c:pt>
                <c:pt idx="425">
                  <c:v>62.430143177222227</c:v>
                </c:pt>
                <c:pt idx="426">
                  <c:v>62.429027013436539</c:v>
                </c:pt>
                <c:pt idx="427">
                  <c:v>62.43468643263158</c:v>
                </c:pt>
                <c:pt idx="428">
                  <c:v>62.440345851826628</c:v>
                </c:pt>
                <c:pt idx="429">
                  <c:v>62.446005271021676</c:v>
                </c:pt>
                <c:pt idx="430">
                  <c:v>62.451664690216717</c:v>
                </c:pt>
                <c:pt idx="431">
                  <c:v>62.455531960000002</c:v>
                </c:pt>
                <c:pt idx="432">
                  <c:v>62.455531960000002</c:v>
                </c:pt>
                <c:pt idx="433">
                  <c:v>62.455531960000002</c:v>
                </c:pt>
                <c:pt idx="434">
                  <c:v>62.455531960000002</c:v>
                </c:pt>
                <c:pt idx="435">
                  <c:v>62.455531960000002</c:v>
                </c:pt>
                <c:pt idx="436">
                  <c:v>62.455531960000002</c:v>
                </c:pt>
                <c:pt idx="437">
                  <c:v>62.455531960000002</c:v>
                </c:pt>
                <c:pt idx="438">
                  <c:v>62.455531960000002</c:v>
                </c:pt>
                <c:pt idx="439">
                  <c:v>62.455531960000002</c:v>
                </c:pt>
                <c:pt idx="440">
                  <c:v>62.455531960000002</c:v>
                </c:pt>
                <c:pt idx="441">
                  <c:v>62.455531960000002</c:v>
                </c:pt>
                <c:pt idx="442">
                  <c:v>62.469284882006271</c:v>
                </c:pt>
                <c:pt idx="443">
                  <c:v>62.492206418683388</c:v>
                </c:pt>
                <c:pt idx="444">
                  <c:v>62.515127955360505</c:v>
                </c:pt>
                <c:pt idx="445">
                  <c:v>62.538049492037615</c:v>
                </c:pt>
                <c:pt idx="446">
                  <c:v>62.560971028714732</c:v>
                </c:pt>
                <c:pt idx="447">
                  <c:v>62.57414070119497</c:v>
                </c:pt>
                <c:pt idx="448">
                  <c:v>62.562643893647795</c:v>
                </c:pt>
                <c:pt idx="449">
                  <c:v>62.551147086100627</c:v>
                </c:pt>
                <c:pt idx="450">
                  <c:v>62.539650278553459</c:v>
                </c:pt>
                <c:pt idx="451">
                  <c:v>62.528153471006291</c:v>
                </c:pt>
                <c:pt idx="452">
                  <c:v>62.516656663459123</c:v>
                </c:pt>
                <c:pt idx="453">
                  <c:v>62.505124190977916</c:v>
                </c:pt>
                <c:pt idx="454">
                  <c:v>62.493591114006307</c:v>
                </c:pt>
                <c:pt idx="455">
                  <c:v>62.482058037034705</c:v>
                </c:pt>
                <c:pt idx="456">
                  <c:v>62.470524960063095</c:v>
                </c:pt>
                <c:pt idx="457">
                  <c:v>62.458991883091485</c:v>
                </c:pt>
                <c:pt idx="458">
                  <c:v>62.459581310253164</c:v>
                </c:pt>
                <c:pt idx="459">
                  <c:v>62.465366096329113</c:v>
                </c:pt>
                <c:pt idx="460">
                  <c:v>62.471150882405063</c:v>
                </c:pt>
                <c:pt idx="461">
                  <c:v>62.476935668481012</c:v>
                </c:pt>
                <c:pt idx="462">
                  <c:v>62.482720454556961</c:v>
                </c:pt>
                <c:pt idx="463">
                  <c:v>62.483483801460316</c:v>
                </c:pt>
                <c:pt idx="464">
                  <c:v>62.477680650984126</c:v>
                </c:pt>
                <c:pt idx="465">
                  <c:v>62.471877500507937</c:v>
                </c:pt>
                <c:pt idx="466">
                  <c:v>62.466074350031747</c:v>
                </c:pt>
                <c:pt idx="467">
                  <c:v>62.460271199555557</c:v>
                </c:pt>
                <c:pt idx="468">
                  <c:v>62.457666558694271</c:v>
                </c:pt>
                <c:pt idx="469">
                  <c:v>62.469309824299366</c:v>
                </c:pt>
                <c:pt idx="470">
                  <c:v>62.48095308990446</c:v>
                </c:pt>
                <c:pt idx="471">
                  <c:v>62.492596355509555</c:v>
                </c:pt>
                <c:pt idx="472">
                  <c:v>62.50423962111465</c:v>
                </c:pt>
                <c:pt idx="473">
                  <c:v>62.515882886719744</c:v>
                </c:pt>
                <c:pt idx="474">
                  <c:v>62.516465050000001</c:v>
                </c:pt>
                <c:pt idx="475">
                  <c:v>62.516465050000001</c:v>
                </c:pt>
                <c:pt idx="476">
                  <c:v>62.516465050000001</c:v>
                </c:pt>
                <c:pt idx="477">
                  <c:v>62.516465050000001</c:v>
                </c:pt>
                <c:pt idx="478">
                  <c:v>62.516465050000001</c:v>
                </c:pt>
                <c:pt idx="479">
                  <c:v>62.512056706752411</c:v>
                </c:pt>
                <c:pt idx="480">
                  <c:v>62.506178915755626</c:v>
                </c:pt>
                <c:pt idx="481">
                  <c:v>62.500301124758842</c:v>
                </c:pt>
                <c:pt idx="482">
                  <c:v>62.494423333762057</c:v>
                </c:pt>
                <c:pt idx="483">
                  <c:v>62.488545542765273</c:v>
                </c:pt>
                <c:pt idx="484">
                  <c:v>62.479337005723472</c:v>
                </c:pt>
                <c:pt idx="485">
                  <c:v>62.467581427588428</c:v>
                </c:pt>
                <c:pt idx="486">
                  <c:v>62.455825849453376</c:v>
                </c:pt>
                <c:pt idx="487">
                  <c:v>62.444070271318331</c:v>
                </c:pt>
                <c:pt idx="488">
                  <c:v>62.43231469318328</c:v>
                </c:pt>
                <c:pt idx="489">
                  <c:v>62.427333155987057</c:v>
                </c:pt>
                <c:pt idx="490">
                  <c:v>62.433248988996766</c:v>
                </c:pt>
                <c:pt idx="491">
                  <c:v>62.439164822006475</c:v>
                </c:pt>
                <c:pt idx="492">
                  <c:v>62.445080655016184</c:v>
                </c:pt>
                <c:pt idx="493">
                  <c:v>62.450996488025893</c:v>
                </c:pt>
                <c:pt idx="494">
                  <c:v>62.456916802727278</c:v>
                </c:pt>
                <c:pt idx="495">
                  <c:v>62.462851842987014</c:v>
                </c:pt>
                <c:pt idx="496">
                  <c:v>62.468786883246757</c:v>
                </c:pt>
                <c:pt idx="497">
                  <c:v>62.474721923506493</c:v>
                </c:pt>
                <c:pt idx="498">
                  <c:v>62.480656963766236</c:v>
                </c:pt>
                <c:pt idx="499">
                  <c:v>62.485998500000001</c:v>
                </c:pt>
                <c:pt idx="500">
                  <c:v>62.485998500000001</c:v>
                </c:pt>
                <c:pt idx="501">
                  <c:v>62.485998500000001</c:v>
                </c:pt>
                <c:pt idx="502">
                  <c:v>62.485998500000001</c:v>
                </c:pt>
                <c:pt idx="503">
                  <c:v>62.485998500000001</c:v>
                </c:pt>
                <c:pt idx="504">
                  <c:v>62.485998500000001</c:v>
                </c:pt>
                <c:pt idx="505">
                  <c:v>62.480104972590162</c:v>
                </c:pt>
                <c:pt idx="506">
                  <c:v>62.474111554885248</c:v>
                </c:pt>
                <c:pt idx="507">
                  <c:v>62.468118137180326</c:v>
                </c:pt>
                <c:pt idx="508">
                  <c:v>62.462124719475412</c:v>
                </c:pt>
                <c:pt idx="509">
                  <c:v>62.45613130177049</c:v>
                </c:pt>
                <c:pt idx="510">
                  <c:v>62.450137884065576</c:v>
                </c:pt>
                <c:pt idx="511">
                  <c:v>62.444144466360655</c:v>
                </c:pt>
                <c:pt idx="512">
                  <c:v>62.43815104865574</c:v>
                </c:pt>
                <c:pt idx="513">
                  <c:v>62.432157630950819</c:v>
                </c:pt>
                <c:pt idx="514">
                  <c:v>62.426164213245904</c:v>
                </c:pt>
                <c:pt idx="515">
                  <c:v>62.425065420000003</c:v>
                </c:pt>
                <c:pt idx="516">
                  <c:v>62.425065420000003</c:v>
                </c:pt>
                <c:pt idx="517">
                  <c:v>62.425065420000003</c:v>
                </c:pt>
                <c:pt idx="518">
                  <c:v>62.425065420000003</c:v>
                </c:pt>
                <c:pt idx="519">
                  <c:v>62.425065420000003</c:v>
                </c:pt>
                <c:pt idx="520">
                  <c:v>62.429590153663369</c:v>
                </c:pt>
                <c:pt idx="521">
                  <c:v>62.435623131881194</c:v>
                </c:pt>
                <c:pt idx="522">
                  <c:v>62.441656110099011</c:v>
                </c:pt>
                <c:pt idx="523">
                  <c:v>62.447689088316835</c:v>
                </c:pt>
                <c:pt idx="524">
                  <c:v>62.453722066534652</c:v>
                </c:pt>
                <c:pt idx="525">
                  <c:v>62.45978310511628</c:v>
                </c:pt>
                <c:pt idx="526">
                  <c:v>62.465856169568106</c:v>
                </c:pt>
                <c:pt idx="527">
                  <c:v>62.471929234019932</c:v>
                </c:pt>
                <c:pt idx="528">
                  <c:v>62.478002298471765</c:v>
                </c:pt>
                <c:pt idx="529">
                  <c:v>62.484075362923591</c:v>
                </c:pt>
                <c:pt idx="530">
                  <c:v>62.485998500000001</c:v>
                </c:pt>
                <c:pt idx="531">
                  <c:v>62.485998500000001</c:v>
                </c:pt>
                <c:pt idx="532">
                  <c:v>62.485998500000001</c:v>
                </c:pt>
                <c:pt idx="533">
                  <c:v>62.485998500000001</c:v>
                </c:pt>
                <c:pt idx="534">
                  <c:v>62.485998500000001</c:v>
                </c:pt>
                <c:pt idx="535">
                  <c:v>62.481922708695656</c:v>
                </c:pt>
                <c:pt idx="536">
                  <c:v>62.475809021739131</c:v>
                </c:pt>
                <c:pt idx="537">
                  <c:v>62.469695334782607</c:v>
                </c:pt>
                <c:pt idx="538">
                  <c:v>62.463581647826089</c:v>
                </c:pt>
                <c:pt idx="539">
                  <c:v>62.457467960869565</c:v>
                </c:pt>
                <c:pt idx="540">
                  <c:v>62.455531960000002</c:v>
                </c:pt>
                <c:pt idx="541">
                  <c:v>62.455531960000002</c:v>
                </c:pt>
                <c:pt idx="542">
                  <c:v>62.455531960000002</c:v>
                </c:pt>
                <c:pt idx="543">
                  <c:v>62.455531960000002</c:v>
                </c:pt>
                <c:pt idx="544">
                  <c:v>62.455531960000002</c:v>
                </c:pt>
                <c:pt idx="545">
                  <c:v>62.446915160808082</c:v>
                </c:pt>
                <c:pt idx="546">
                  <c:v>62.434605447676766</c:v>
                </c:pt>
                <c:pt idx="547">
                  <c:v>62.42229573454545</c:v>
                </c:pt>
                <c:pt idx="548">
                  <c:v>62.409986021414142</c:v>
                </c:pt>
                <c:pt idx="549">
                  <c:v>62.397676308282826</c:v>
                </c:pt>
                <c:pt idx="550">
                  <c:v>62.394598879999997</c:v>
                </c:pt>
                <c:pt idx="551">
                  <c:v>62.394598879999997</c:v>
                </c:pt>
                <c:pt idx="552">
                  <c:v>62.394598879999997</c:v>
                </c:pt>
                <c:pt idx="553">
                  <c:v>62.394598879999997</c:v>
                </c:pt>
                <c:pt idx="554">
                  <c:v>62.394598879999997</c:v>
                </c:pt>
                <c:pt idx="555">
                  <c:v>62.404685774999997</c:v>
                </c:pt>
                <c:pt idx="556">
                  <c:v>62.417037074999996</c:v>
                </c:pt>
                <c:pt idx="557">
                  <c:v>62.429388375000002</c:v>
                </c:pt>
                <c:pt idx="558">
                  <c:v>62.441739675000001</c:v>
                </c:pt>
                <c:pt idx="559">
                  <c:v>62.454090975</c:v>
                </c:pt>
                <c:pt idx="560">
                  <c:v>62.444547425170072</c:v>
                </c:pt>
                <c:pt idx="561">
                  <c:v>62.432112102721085</c:v>
                </c:pt>
                <c:pt idx="562">
                  <c:v>62.419676780272106</c:v>
                </c:pt>
                <c:pt idx="563">
                  <c:v>62.407241457823126</c:v>
                </c:pt>
                <c:pt idx="564">
                  <c:v>62.394806135374147</c:v>
                </c:pt>
                <c:pt idx="565">
                  <c:v>62.400712913537411</c:v>
                </c:pt>
                <c:pt idx="566">
                  <c:v>62.406930574761901</c:v>
                </c:pt>
                <c:pt idx="567">
                  <c:v>62.413148235986398</c:v>
                </c:pt>
                <c:pt idx="568">
                  <c:v>62.419365897210888</c:v>
                </c:pt>
                <c:pt idx="569">
                  <c:v>62.425065420000003</c:v>
                </c:pt>
                <c:pt idx="570">
                  <c:v>62.425065420000003</c:v>
                </c:pt>
                <c:pt idx="571">
                  <c:v>62.425065420000003</c:v>
                </c:pt>
                <c:pt idx="572">
                  <c:v>62.425065420000003</c:v>
                </c:pt>
                <c:pt idx="573">
                  <c:v>62.425065420000003</c:v>
                </c:pt>
                <c:pt idx="574">
                  <c:v>62.423704371821309</c:v>
                </c:pt>
                <c:pt idx="575">
                  <c:v>62.417422610996567</c:v>
                </c:pt>
                <c:pt idx="576">
                  <c:v>62.411140850171819</c:v>
                </c:pt>
                <c:pt idx="577">
                  <c:v>62.404859089347077</c:v>
                </c:pt>
                <c:pt idx="578">
                  <c:v>62.398577328522336</c:v>
                </c:pt>
                <c:pt idx="579">
                  <c:v>62.396902192302406</c:v>
                </c:pt>
                <c:pt idx="580">
                  <c:v>62.403183953127147</c:v>
                </c:pt>
                <c:pt idx="581">
                  <c:v>62.409465713951889</c:v>
                </c:pt>
                <c:pt idx="582">
                  <c:v>62.41574747477663</c:v>
                </c:pt>
                <c:pt idx="583">
                  <c:v>62.422029235601379</c:v>
                </c:pt>
                <c:pt idx="584">
                  <c:v>62.42833345716263</c:v>
                </c:pt>
                <c:pt idx="585">
                  <c:v>62.434658690380623</c:v>
                </c:pt>
                <c:pt idx="586">
                  <c:v>62.440983923598615</c:v>
                </c:pt>
                <c:pt idx="587">
                  <c:v>62.447309156816608</c:v>
                </c:pt>
                <c:pt idx="588">
                  <c:v>62.453634390034601</c:v>
                </c:pt>
                <c:pt idx="589">
                  <c:v>62.44667663349481</c:v>
                </c:pt>
                <c:pt idx="590">
                  <c:v>62.434026167058825</c:v>
                </c:pt>
                <c:pt idx="591">
                  <c:v>62.421375700622839</c:v>
                </c:pt>
                <c:pt idx="592">
                  <c:v>62.408725234186846</c:v>
                </c:pt>
                <c:pt idx="593">
                  <c:v>62.396074767750861</c:v>
                </c:pt>
                <c:pt idx="594">
                  <c:v>62.377720202682923</c:v>
                </c:pt>
                <c:pt idx="595">
                  <c:v>62.358612266097559</c:v>
                </c:pt>
                <c:pt idx="596">
                  <c:v>62.339504329512195</c:v>
                </c:pt>
                <c:pt idx="597">
                  <c:v>62.320396392926824</c:v>
                </c:pt>
                <c:pt idx="598">
                  <c:v>62.305110043658537</c:v>
                </c:pt>
                <c:pt idx="599">
                  <c:v>62.324217980243901</c:v>
                </c:pt>
                <c:pt idx="600">
                  <c:v>62.343325916829265</c:v>
                </c:pt>
                <c:pt idx="601">
                  <c:v>62.362433853414629</c:v>
                </c:pt>
                <c:pt idx="602">
                  <c:v>62.38154179</c:v>
                </c:pt>
                <c:pt idx="603">
                  <c:v>62.394598879999997</c:v>
                </c:pt>
                <c:pt idx="604">
                  <c:v>62.394598879999997</c:v>
                </c:pt>
                <c:pt idx="605">
                  <c:v>62.394598879999997</c:v>
                </c:pt>
                <c:pt idx="606">
                  <c:v>62.394598879999997</c:v>
                </c:pt>
                <c:pt idx="607">
                  <c:v>62.394598879999997</c:v>
                </c:pt>
                <c:pt idx="608">
                  <c:v>62.387329669263153</c:v>
                </c:pt>
                <c:pt idx="609">
                  <c:v>62.374501650315786</c:v>
                </c:pt>
                <c:pt idx="610">
                  <c:v>62.361673631368419</c:v>
                </c:pt>
                <c:pt idx="611">
                  <c:v>62.348845612421051</c:v>
                </c:pt>
                <c:pt idx="612">
                  <c:v>62.336017593473684</c:v>
                </c:pt>
                <c:pt idx="613">
                  <c:v>62.333665789999998</c:v>
                </c:pt>
                <c:pt idx="614">
                  <c:v>62.333665789999998</c:v>
                </c:pt>
                <c:pt idx="615">
                  <c:v>62.333665789999998</c:v>
                </c:pt>
                <c:pt idx="616">
                  <c:v>62.333665789999998</c:v>
                </c:pt>
                <c:pt idx="617">
                  <c:v>62.334742346360422</c:v>
                </c:pt>
                <c:pt idx="618">
                  <c:v>62.347661022685507</c:v>
                </c:pt>
                <c:pt idx="619">
                  <c:v>62.3605796990106</c:v>
                </c:pt>
                <c:pt idx="620">
                  <c:v>62.373498375335686</c:v>
                </c:pt>
                <c:pt idx="621">
                  <c:v>62.386417051660771</c:v>
                </c:pt>
                <c:pt idx="622">
                  <c:v>62.396975702269501</c:v>
                </c:pt>
                <c:pt idx="623">
                  <c:v>62.403457944822691</c:v>
                </c:pt>
                <c:pt idx="624">
                  <c:v>62.409940187375888</c:v>
                </c:pt>
                <c:pt idx="625">
                  <c:v>62.416422429929078</c:v>
                </c:pt>
                <c:pt idx="626">
                  <c:v>62.422904672482275</c:v>
                </c:pt>
                <c:pt idx="627">
                  <c:v>62.420728545978648</c:v>
                </c:pt>
                <c:pt idx="628">
                  <c:v>62.414223234946618</c:v>
                </c:pt>
                <c:pt idx="629">
                  <c:v>62.407717923914589</c:v>
                </c:pt>
                <c:pt idx="630">
                  <c:v>62.40121261288256</c:v>
                </c:pt>
                <c:pt idx="631">
                  <c:v>62.394707301850531</c:v>
                </c:pt>
                <c:pt idx="632">
                  <c:v>62.394598879999997</c:v>
                </c:pt>
                <c:pt idx="633">
                  <c:v>62.394598879999997</c:v>
                </c:pt>
                <c:pt idx="634">
                  <c:v>62.394598879999997</c:v>
                </c:pt>
                <c:pt idx="635">
                  <c:v>62.394598879999997</c:v>
                </c:pt>
                <c:pt idx="636">
                  <c:v>62.394598879999997</c:v>
                </c:pt>
                <c:pt idx="637">
                  <c:v>62.394598879999997</c:v>
                </c:pt>
                <c:pt idx="638">
                  <c:v>62.394598879999997</c:v>
                </c:pt>
                <c:pt idx="639">
                  <c:v>62.394598879999997</c:v>
                </c:pt>
                <c:pt idx="640">
                  <c:v>62.394598879999997</c:v>
                </c:pt>
                <c:pt idx="641">
                  <c:v>62.39021520517985</c:v>
                </c:pt>
                <c:pt idx="642">
                  <c:v>62.383639692949636</c:v>
                </c:pt>
                <c:pt idx="643">
                  <c:v>62.377064180719422</c:v>
                </c:pt>
                <c:pt idx="644">
                  <c:v>62.370488668489209</c:v>
                </c:pt>
                <c:pt idx="645">
                  <c:v>62.364572290036101</c:v>
                </c:pt>
                <c:pt idx="646">
                  <c:v>62.377770791119133</c:v>
                </c:pt>
                <c:pt idx="647">
                  <c:v>62.390969292202165</c:v>
                </c:pt>
                <c:pt idx="648">
                  <c:v>62.404167793285197</c:v>
                </c:pt>
                <c:pt idx="649">
                  <c:v>62.417366294368236</c:v>
                </c:pt>
                <c:pt idx="650">
                  <c:v>62.42231573227437</c:v>
                </c:pt>
                <c:pt idx="651">
                  <c:v>62.415716481732851</c:v>
                </c:pt>
                <c:pt idx="652">
                  <c:v>62.409117231191338</c:v>
                </c:pt>
                <c:pt idx="653">
                  <c:v>62.402517980649819</c:v>
                </c:pt>
                <c:pt idx="654">
                  <c:v>62.395918730108299</c:v>
                </c:pt>
                <c:pt idx="655">
                  <c:v>62.383963286109086</c:v>
                </c:pt>
                <c:pt idx="656">
                  <c:v>62.370668793745452</c:v>
                </c:pt>
                <c:pt idx="657">
                  <c:v>62.357374301381817</c:v>
                </c:pt>
                <c:pt idx="658">
                  <c:v>62.344079809018183</c:v>
                </c:pt>
                <c:pt idx="659">
                  <c:v>62.336546263345454</c:v>
                </c:pt>
                <c:pt idx="660">
                  <c:v>62.349840755709089</c:v>
                </c:pt>
                <c:pt idx="661">
                  <c:v>62.363135248072723</c:v>
                </c:pt>
                <c:pt idx="662">
                  <c:v>62.376429740436357</c:v>
                </c:pt>
                <c:pt idx="663">
                  <c:v>62.389724232799999</c:v>
                </c:pt>
                <c:pt idx="664">
                  <c:v>62.390373593430652</c:v>
                </c:pt>
                <c:pt idx="665">
                  <c:v>62.383702088321165</c:v>
                </c:pt>
                <c:pt idx="666">
                  <c:v>62.377030583211678</c:v>
                </c:pt>
                <c:pt idx="667">
                  <c:v>62.37035907810219</c:v>
                </c:pt>
                <c:pt idx="668">
                  <c:v>62.364132339999998</c:v>
                </c:pt>
                <c:pt idx="669">
                  <c:v>62.364132339999998</c:v>
                </c:pt>
                <c:pt idx="670">
                  <c:v>62.364132339999998</c:v>
                </c:pt>
                <c:pt idx="671">
                  <c:v>62.364132339999998</c:v>
                </c:pt>
                <c:pt idx="672">
                  <c:v>62.364132339999998</c:v>
                </c:pt>
                <c:pt idx="673">
                  <c:v>62.360660049374999</c:v>
                </c:pt>
                <c:pt idx="674">
                  <c:v>62.353939486874999</c:v>
                </c:pt>
                <c:pt idx="675">
                  <c:v>62.347218924374999</c:v>
                </c:pt>
                <c:pt idx="676">
                  <c:v>62.340498361874999</c:v>
                </c:pt>
                <c:pt idx="677">
                  <c:v>62.333777799375</c:v>
                </c:pt>
                <c:pt idx="678">
                  <c:v>62.327032853247232</c:v>
                </c:pt>
                <c:pt idx="679">
                  <c:v>62.32028749383764</c:v>
                </c:pt>
                <c:pt idx="680">
                  <c:v>62.31354213442804</c:v>
                </c:pt>
                <c:pt idx="681">
                  <c:v>62.306796775018448</c:v>
                </c:pt>
                <c:pt idx="682">
                  <c:v>62.306347084391142</c:v>
                </c:pt>
                <c:pt idx="683">
                  <c:v>62.313092443800734</c:v>
                </c:pt>
                <c:pt idx="684">
                  <c:v>62.319837803210334</c:v>
                </c:pt>
                <c:pt idx="685">
                  <c:v>62.326583162619926</c:v>
                </c:pt>
                <c:pt idx="686">
                  <c:v>62.333328522029518</c:v>
                </c:pt>
                <c:pt idx="687">
                  <c:v>62.340121527360594</c:v>
                </c:pt>
                <c:pt idx="688">
                  <c:v>62.346917040371743</c:v>
                </c:pt>
                <c:pt idx="689">
                  <c:v>62.353712553382898</c:v>
                </c:pt>
                <c:pt idx="690">
                  <c:v>62.360508066394047</c:v>
                </c:pt>
                <c:pt idx="691">
                  <c:v>62.357789862230483</c:v>
                </c:pt>
                <c:pt idx="692">
                  <c:v>62.344198838438658</c:v>
                </c:pt>
                <c:pt idx="693">
                  <c:v>62.330607814646839</c:v>
                </c:pt>
                <c:pt idx="694">
                  <c:v>62.317016790855014</c:v>
                </c:pt>
                <c:pt idx="695">
                  <c:v>62.303425767063196</c:v>
                </c:pt>
                <c:pt idx="696">
                  <c:v>62.303199249999999</c:v>
                </c:pt>
                <c:pt idx="697">
                  <c:v>62.303199249999999</c:v>
                </c:pt>
                <c:pt idx="698">
                  <c:v>62.303199249999999</c:v>
                </c:pt>
                <c:pt idx="699">
                  <c:v>62.303199249999999</c:v>
                </c:pt>
                <c:pt idx="700">
                  <c:v>62.30673656363296</c:v>
                </c:pt>
                <c:pt idx="701">
                  <c:v>62.313582977116106</c:v>
                </c:pt>
                <c:pt idx="702">
                  <c:v>62.320429390599251</c:v>
                </c:pt>
                <c:pt idx="703">
                  <c:v>62.327275804082397</c:v>
                </c:pt>
                <c:pt idx="704">
                  <c:v>62.334123933609021</c:v>
                </c:pt>
                <c:pt idx="705">
                  <c:v>62.340996087744358</c:v>
                </c:pt>
                <c:pt idx="706">
                  <c:v>62.347868241879695</c:v>
                </c:pt>
                <c:pt idx="707">
                  <c:v>62.354740396015032</c:v>
                </c:pt>
                <c:pt idx="708">
                  <c:v>62.361612550150376</c:v>
                </c:pt>
                <c:pt idx="709">
                  <c:v>62.359779975714282</c:v>
                </c:pt>
                <c:pt idx="710">
                  <c:v>62.352907821578945</c:v>
                </c:pt>
                <c:pt idx="711">
                  <c:v>62.346035667443608</c:v>
                </c:pt>
                <c:pt idx="712">
                  <c:v>62.339163513308272</c:v>
                </c:pt>
                <c:pt idx="713">
                  <c:v>62.332280947272722</c:v>
                </c:pt>
                <c:pt idx="714">
                  <c:v>62.325356733636362</c:v>
                </c:pt>
                <c:pt idx="715">
                  <c:v>62.318432520000002</c:v>
                </c:pt>
                <c:pt idx="716">
                  <c:v>62.311508306363635</c:v>
                </c:pt>
                <c:pt idx="717">
                  <c:v>62.304584092727268</c:v>
                </c:pt>
                <c:pt idx="718">
                  <c:v>62.297659879090908</c:v>
                </c:pt>
                <c:pt idx="719">
                  <c:v>62.290735665454548</c:v>
                </c:pt>
                <c:pt idx="720">
                  <c:v>62.283811451818181</c:v>
                </c:pt>
                <c:pt idx="721">
                  <c:v>62.276887238181814</c:v>
                </c:pt>
                <c:pt idx="722">
                  <c:v>62.27273271</c:v>
                </c:pt>
                <c:pt idx="723">
                  <c:v>62.27273271</c:v>
                </c:pt>
                <c:pt idx="724">
                  <c:v>62.27273271</c:v>
                </c:pt>
                <c:pt idx="725">
                  <c:v>62.27273271</c:v>
                </c:pt>
                <c:pt idx="726">
                  <c:v>62.272848994503818</c:v>
                </c:pt>
                <c:pt idx="727">
                  <c:v>62.279826064732823</c:v>
                </c:pt>
                <c:pt idx="728">
                  <c:v>62.286803134961829</c:v>
                </c:pt>
                <c:pt idx="729">
                  <c:v>62.293780205190842</c:v>
                </c:pt>
                <c:pt idx="730">
                  <c:v>62.300757275419848</c:v>
                </c:pt>
                <c:pt idx="731">
                  <c:v>62.31226944278626</c:v>
                </c:pt>
                <c:pt idx="732">
                  <c:v>62.32622358553435</c:v>
                </c:pt>
                <c:pt idx="733">
                  <c:v>62.340177728282441</c:v>
                </c:pt>
                <c:pt idx="734">
                  <c:v>62.354131871030532</c:v>
                </c:pt>
                <c:pt idx="735">
                  <c:v>62.364132339999998</c:v>
                </c:pt>
                <c:pt idx="736">
                  <c:v>62.364132339999998</c:v>
                </c:pt>
                <c:pt idx="737">
                  <c:v>62.364132339999998</c:v>
                </c:pt>
                <c:pt idx="738">
                  <c:v>62.364132339999998</c:v>
                </c:pt>
                <c:pt idx="739">
                  <c:v>62.364132339999998</c:v>
                </c:pt>
                <c:pt idx="740">
                  <c:v>62.350957617837835</c:v>
                </c:pt>
                <c:pt idx="741">
                  <c:v>62.33684184409266</c:v>
                </c:pt>
                <c:pt idx="742">
                  <c:v>62.322726070347485</c:v>
                </c:pt>
                <c:pt idx="743">
                  <c:v>62.308610296602318</c:v>
                </c:pt>
                <c:pt idx="744">
                  <c:v>62.303199249999999</c:v>
                </c:pt>
                <c:pt idx="745">
                  <c:v>62.303199249999999</c:v>
                </c:pt>
                <c:pt idx="746">
                  <c:v>62.303199249999999</c:v>
                </c:pt>
                <c:pt idx="747">
                  <c:v>62.303199249999999</c:v>
                </c:pt>
                <c:pt idx="748">
                  <c:v>62.301081884285715</c:v>
                </c:pt>
                <c:pt idx="749">
                  <c:v>62.294023998571426</c:v>
                </c:pt>
                <c:pt idx="750">
                  <c:v>62.286966112857144</c:v>
                </c:pt>
                <c:pt idx="751">
                  <c:v>62.279908227142855</c:v>
                </c:pt>
                <c:pt idx="752">
                  <c:v>62.272850341428573</c:v>
                </c:pt>
                <c:pt idx="753">
                  <c:v>62.265738445953311</c:v>
                </c:pt>
                <c:pt idx="754">
                  <c:v>62.258625635058365</c:v>
                </c:pt>
                <c:pt idx="755">
                  <c:v>62.251512824163427</c:v>
                </c:pt>
                <c:pt idx="756">
                  <c:v>62.244400013268482</c:v>
                </c:pt>
                <c:pt idx="757">
                  <c:v>62.242266170000001</c:v>
                </c:pt>
                <c:pt idx="758">
                  <c:v>62.242266170000001</c:v>
                </c:pt>
                <c:pt idx="759">
                  <c:v>62.242266170000001</c:v>
                </c:pt>
                <c:pt idx="760">
                  <c:v>62.242266170000001</c:v>
                </c:pt>
                <c:pt idx="761">
                  <c:v>62.239290921953128</c:v>
                </c:pt>
                <c:pt idx="762">
                  <c:v>62.232150326640628</c:v>
                </c:pt>
                <c:pt idx="763">
                  <c:v>62.225009731328129</c:v>
                </c:pt>
                <c:pt idx="764">
                  <c:v>62.217869136015629</c:v>
                </c:pt>
                <c:pt idx="765">
                  <c:v>62.216100788588236</c:v>
                </c:pt>
                <c:pt idx="766">
                  <c:v>62.244775179176472</c:v>
                </c:pt>
                <c:pt idx="767">
                  <c:v>62.273449569764708</c:v>
                </c:pt>
                <c:pt idx="768">
                  <c:v>62.302123960352937</c:v>
                </c:pt>
                <c:pt idx="769">
                  <c:v>62.330798350941173</c:v>
                </c:pt>
                <c:pt idx="770">
                  <c:v>62.327214052117647</c:v>
                </c:pt>
                <c:pt idx="771">
                  <c:v>62.320045454470588</c:v>
                </c:pt>
                <c:pt idx="772">
                  <c:v>62.312876856823529</c:v>
                </c:pt>
                <c:pt idx="773">
                  <c:v>62.30570825917647</c:v>
                </c:pt>
                <c:pt idx="774">
                  <c:v>62.303199249999999</c:v>
                </c:pt>
                <c:pt idx="775">
                  <c:v>62.303199249999999</c:v>
                </c:pt>
                <c:pt idx="776">
                  <c:v>62.303199249999999</c:v>
                </c:pt>
                <c:pt idx="777">
                  <c:v>62.303199249999999</c:v>
                </c:pt>
                <c:pt idx="778">
                  <c:v>62.303199249999999</c:v>
                </c:pt>
                <c:pt idx="779">
                  <c:v>62.303199249999999</c:v>
                </c:pt>
                <c:pt idx="780">
                  <c:v>62.303199249999999</c:v>
                </c:pt>
                <c:pt idx="781">
                  <c:v>62.303199249999999</c:v>
                </c:pt>
                <c:pt idx="782">
                  <c:v>62.303199249999999</c:v>
                </c:pt>
                <c:pt idx="783">
                  <c:v>62.303199249999999</c:v>
                </c:pt>
                <c:pt idx="784">
                  <c:v>62.303199249999999</c:v>
                </c:pt>
                <c:pt idx="785">
                  <c:v>62.303199249999999</c:v>
                </c:pt>
                <c:pt idx="786">
                  <c:v>62.303199249999999</c:v>
                </c:pt>
                <c:pt idx="787">
                  <c:v>62.288633573505976</c:v>
                </c:pt>
                <c:pt idx="788">
                  <c:v>62.274067897011953</c:v>
                </c:pt>
                <c:pt idx="789">
                  <c:v>62.25950222051793</c:v>
                </c:pt>
                <c:pt idx="790">
                  <c:v>62.244936544023908</c:v>
                </c:pt>
                <c:pt idx="791">
                  <c:v>62.248213821235062</c:v>
                </c:pt>
                <c:pt idx="792">
                  <c:v>62.25549665948207</c:v>
                </c:pt>
                <c:pt idx="793">
                  <c:v>62.262779497729085</c:v>
                </c:pt>
                <c:pt idx="794">
                  <c:v>62.270062335976093</c:v>
                </c:pt>
                <c:pt idx="795">
                  <c:v>62.268101795919996</c:v>
                </c:pt>
                <c:pt idx="796">
                  <c:v>62.26078982632</c:v>
                </c:pt>
                <c:pt idx="797">
                  <c:v>62.253477856720004</c:v>
                </c:pt>
                <c:pt idx="798">
                  <c:v>62.24616588712</c:v>
                </c:pt>
                <c:pt idx="799">
                  <c:v>62.238853917520004</c:v>
                </c:pt>
                <c:pt idx="800">
                  <c:v>62.23154194792</c:v>
                </c:pt>
                <c:pt idx="801">
                  <c:v>62.224229978320004</c:v>
                </c:pt>
                <c:pt idx="802">
                  <c:v>62.21691800872</c:v>
                </c:pt>
                <c:pt idx="803">
                  <c:v>62.214010911129037</c:v>
                </c:pt>
                <c:pt idx="804">
                  <c:v>62.221381848225811</c:v>
                </c:pt>
                <c:pt idx="805">
                  <c:v>62.228752785322584</c:v>
                </c:pt>
                <c:pt idx="806">
                  <c:v>62.236123722419357</c:v>
                </c:pt>
                <c:pt idx="807">
                  <c:v>62.242266170000001</c:v>
                </c:pt>
                <c:pt idx="808">
                  <c:v>62.242266170000001</c:v>
                </c:pt>
                <c:pt idx="809">
                  <c:v>62.242266170000001</c:v>
                </c:pt>
                <c:pt idx="810">
                  <c:v>62.242266170000001</c:v>
                </c:pt>
                <c:pt idx="811">
                  <c:v>62.242019477368423</c:v>
                </c:pt>
                <c:pt idx="812">
                  <c:v>62.234618698421052</c:v>
                </c:pt>
                <c:pt idx="813">
                  <c:v>62.227217919473688</c:v>
                </c:pt>
                <c:pt idx="814">
                  <c:v>62.219817140526317</c:v>
                </c:pt>
                <c:pt idx="815">
                  <c:v>62.212416361578946</c:v>
                </c:pt>
                <c:pt idx="816">
                  <c:v>62.225367724736842</c:v>
                </c:pt>
                <c:pt idx="817">
                  <c:v>62.240169282631577</c:v>
                </c:pt>
                <c:pt idx="818">
                  <c:v>62.254970840526319</c:v>
                </c:pt>
                <c:pt idx="819">
                  <c:v>62.269772398421054</c:v>
                </c:pt>
                <c:pt idx="820">
                  <c:v>62.27273271</c:v>
                </c:pt>
                <c:pt idx="821">
                  <c:v>62.27273271</c:v>
                </c:pt>
                <c:pt idx="822">
                  <c:v>62.27273271</c:v>
                </c:pt>
                <c:pt idx="823">
                  <c:v>62.27273271</c:v>
                </c:pt>
                <c:pt idx="824">
                  <c:v>62.267509874571431</c:v>
                </c:pt>
                <c:pt idx="825">
                  <c:v>62.260048681102042</c:v>
                </c:pt>
                <c:pt idx="826">
                  <c:v>62.252587487632653</c:v>
                </c:pt>
                <c:pt idx="827">
                  <c:v>62.245126294163263</c:v>
                </c:pt>
                <c:pt idx="828">
                  <c:v>62.256125948442623</c:v>
                </c:pt>
                <c:pt idx="829">
                  <c:v>62.278601264836063</c:v>
                </c:pt>
                <c:pt idx="830">
                  <c:v>62.301076581229509</c:v>
                </c:pt>
                <c:pt idx="831">
                  <c:v>62.323551897622949</c:v>
                </c:pt>
                <c:pt idx="832">
                  <c:v>62.321304365983607</c:v>
                </c:pt>
                <c:pt idx="833">
                  <c:v>62.298829049590161</c:v>
                </c:pt>
                <c:pt idx="834">
                  <c:v>62.276353733196721</c:v>
                </c:pt>
                <c:pt idx="835">
                  <c:v>62.253878416803282</c:v>
                </c:pt>
                <c:pt idx="836">
                  <c:v>62.253173943580251</c:v>
                </c:pt>
                <c:pt idx="837">
                  <c:v>62.275741750987656</c:v>
                </c:pt>
                <c:pt idx="838">
                  <c:v>62.298309558395061</c:v>
                </c:pt>
                <c:pt idx="839">
                  <c:v>62.320877365802467</c:v>
                </c:pt>
                <c:pt idx="840">
                  <c:v>62.330392525371899</c:v>
                </c:pt>
                <c:pt idx="841">
                  <c:v>62.322838837768593</c:v>
                </c:pt>
                <c:pt idx="842">
                  <c:v>62.315285150165288</c:v>
                </c:pt>
                <c:pt idx="843">
                  <c:v>62.307731462561982</c:v>
                </c:pt>
                <c:pt idx="844">
                  <c:v>62.303199249999999</c:v>
                </c:pt>
                <c:pt idx="845">
                  <c:v>62.303199249999999</c:v>
                </c:pt>
                <c:pt idx="846">
                  <c:v>62.303199249999999</c:v>
                </c:pt>
                <c:pt idx="847">
                  <c:v>62.303199249999999</c:v>
                </c:pt>
                <c:pt idx="848">
                  <c:v>62.300418072074685</c:v>
                </c:pt>
                <c:pt idx="849">
                  <c:v>62.292833041369292</c:v>
                </c:pt>
                <c:pt idx="850">
                  <c:v>62.285248010663899</c:v>
                </c:pt>
                <c:pt idx="851">
                  <c:v>62.277662979958507</c:v>
                </c:pt>
                <c:pt idx="852">
                  <c:v>62.270066887749998</c:v>
                </c:pt>
                <c:pt idx="853">
                  <c:v>62.26245025275</c:v>
                </c:pt>
                <c:pt idx="854">
                  <c:v>62.254833617750002</c:v>
                </c:pt>
                <c:pt idx="855">
                  <c:v>62.247216982750004</c:v>
                </c:pt>
                <c:pt idx="856">
                  <c:v>62.239600347749999</c:v>
                </c:pt>
                <c:pt idx="857">
                  <c:v>62.231983712750001</c:v>
                </c:pt>
                <c:pt idx="858">
                  <c:v>62.224367077750003</c:v>
                </c:pt>
                <c:pt idx="859">
                  <c:v>62.216750442750005</c:v>
                </c:pt>
                <c:pt idx="860">
                  <c:v>62.217153582635987</c:v>
                </c:pt>
                <c:pt idx="861">
                  <c:v>62.232450590167367</c:v>
                </c:pt>
                <c:pt idx="862">
                  <c:v>62.247747597698748</c:v>
                </c:pt>
                <c:pt idx="863">
                  <c:v>62.263044605230128</c:v>
                </c:pt>
                <c:pt idx="864">
                  <c:v>62.275548944789918</c:v>
                </c:pt>
                <c:pt idx="865">
                  <c:v>62.283229585126051</c:v>
                </c:pt>
                <c:pt idx="866">
                  <c:v>62.290910225462184</c:v>
                </c:pt>
                <c:pt idx="867">
                  <c:v>62.298590865798317</c:v>
                </c:pt>
                <c:pt idx="868">
                  <c:v>62.300126993865547</c:v>
                </c:pt>
                <c:pt idx="869">
                  <c:v>62.292446353529414</c:v>
                </c:pt>
                <c:pt idx="870">
                  <c:v>62.284765713193273</c:v>
                </c:pt>
                <c:pt idx="871">
                  <c:v>62.27708507285714</c:v>
                </c:pt>
                <c:pt idx="872">
                  <c:v>62.262705747468353</c:v>
                </c:pt>
                <c:pt idx="873">
                  <c:v>62.239566603164555</c:v>
                </c:pt>
                <c:pt idx="874">
                  <c:v>62.216427458860764</c:v>
                </c:pt>
                <c:pt idx="875">
                  <c:v>62.193288314556966</c:v>
                </c:pt>
                <c:pt idx="876">
                  <c:v>62.188820629491531</c:v>
                </c:pt>
                <c:pt idx="877">
                  <c:v>62.204312090508473</c:v>
                </c:pt>
                <c:pt idx="878">
                  <c:v>62.219803551525423</c:v>
                </c:pt>
                <c:pt idx="879">
                  <c:v>62.235295012542373</c:v>
                </c:pt>
                <c:pt idx="880">
                  <c:v>62.233745866440678</c:v>
                </c:pt>
                <c:pt idx="881">
                  <c:v>62.218254405423728</c:v>
                </c:pt>
                <c:pt idx="882">
                  <c:v>62.202762944406778</c:v>
                </c:pt>
                <c:pt idx="883">
                  <c:v>62.187271483389836</c:v>
                </c:pt>
                <c:pt idx="884">
                  <c:v>62.181333090000003</c:v>
                </c:pt>
                <c:pt idx="885">
                  <c:v>62.181333090000003</c:v>
                </c:pt>
                <c:pt idx="886">
                  <c:v>62.181333090000003</c:v>
                </c:pt>
                <c:pt idx="887">
                  <c:v>62.181333090000003</c:v>
                </c:pt>
                <c:pt idx="888">
                  <c:v>62.181333090000003</c:v>
                </c:pt>
                <c:pt idx="889">
                  <c:v>62.181333090000003</c:v>
                </c:pt>
                <c:pt idx="890">
                  <c:v>62.181333090000003</c:v>
                </c:pt>
                <c:pt idx="891">
                  <c:v>62.181333090000003</c:v>
                </c:pt>
                <c:pt idx="892">
                  <c:v>62.187452437777779</c:v>
                </c:pt>
                <c:pt idx="893">
                  <c:v>62.195264371111115</c:v>
                </c:pt>
                <c:pt idx="894">
                  <c:v>62.203076304444444</c:v>
                </c:pt>
                <c:pt idx="895">
                  <c:v>62.21088823777778</c:v>
                </c:pt>
                <c:pt idx="896">
                  <c:v>62.211799630000002</c:v>
                </c:pt>
                <c:pt idx="897">
                  <c:v>62.211799630000002</c:v>
                </c:pt>
                <c:pt idx="898">
                  <c:v>62.211799630000002</c:v>
                </c:pt>
                <c:pt idx="899">
                  <c:v>62.211799630000002</c:v>
                </c:pt>
                <c:pt idx="900">
                  <c:v>62.219678907586207</c:v>
                </c:pt>
                <c:pt idx="901">
                  <c:v>62.227558185172413</c:v>
                </c:pt>
                <c:pt idx="902">
                  <c:v>62.235437462758618</c:v>
                </c:pt>
                <c:pt idx="903">
                  <c:v>62.24121559965517</c:v>
                </c:pt>
                <c:pt idx="904">
                  <c:v>62.233336322068965</c:v>
                </c:pt>
                <c:pt idx="905">
                  <c:v>62.225457044482759</c:v>
                </c:pt>
                <c:pt idx="906">
                  <c:v>62.217577766896554</c:v>
                </c:pt>
                <c:pt idx="907">
                  <c:v>62.209698489310348</c:v>
                </c:pt>
                <c:pt idx="908">
                  <c:v>62.201819211724143</c:v>
                </c:pt>
                <c:pt idx="909">
                  <c:v>62.19393993413793</c:v>
                </c:pt>
                <c:pt idx="910">
                  <c:v>62.186060656551724</c:v>
                </c:pt>
                <c:pt idx="911">
                  <c:v>62.181333090000003</c:v>
                </c:pt>
                <c:pt idx="912">
                  <c:v>62.181333090000003</c:v>
                </c:pt>
                <c:pt idx="913">
                  <c:v>62.181333090000003</c:v>
                </c:pt>
                <c:pt idx="914">
                  <c:v>62.181333090000003</c:v>
                </c:pt>
                <c:pt idx="915">
                  <c:v>62.185836839391307</c:v>
                </c:pt>
                <c:pt idx="916">
                  <c:v>62.193784632434784</c:v>
                </c:pt>
                <c:pt idx="917">
                  <c:v>62.201732425478262</c:v>
                </c:pt>
                <c:pt idx="918">
                  <c:v>62.20968021852174</c:v>
                </c:pt>
                <c:pt idx="919">
                  <c:v>62.200142864956526</c:v>
                </c:pt>
                <c:pt idx="920">
                  <c:v>62.184247276260869</c:v>
                </c:pt>
                <c:pt idx="921">
                  <c:v>62.16835168756522</c:v>
                </c:pt>
                <c:pt idx="922">
                  <c:v>62.152456098869571</c:v>
                </c:pt>
                <c:pt idx="923">
                  <c:v>62.158050791965067</c:v>
                </c:pt>
                <c:pt idx="924">
                  <c:v>62.166033294148477</c:v>
                </c:pt>
                <c:pt idx="925">
                  <c:v>62.174015796331879</c:v>
                </c:pt>
                <c:pt idx="926">
                  <c:v>62.181333090000003</c:v>
                </c:pt>
                <c:pt idx="927">
                  <c:v>62.181333090000003</c:v>
                </c:pt>
                <c:pt idx="928">
                  <c:v>62.181333090000003</c:v>
                </c:pt>
                <c:pt idx="929">
                  <c:v>62.181333090000003</c:v>
                </c:pt>
                <c:pt idx="930">
                  <c:v>62.179061461271935</c:v>
                </c:pt>
                <c:pt idx="931">
                  <c:v>62.17104394811404</c:v>
                </c:pt>
                <c:pt idx="932">
                  <c:v>62.163026434956144</c:v>
                </c:pt>
                <c:pt idx="933">
                  <c:v>62.155008921798249</c:v>
                </c:pt>
                <c:pt idx="934">
                  <c:v>62.150866540000003</c:v>
                </c:pt>
                <c:pt idx="935">
                  <c:v>62.150866540000003</c:v>
                </c:pt>
                <c:pt idx="936">
                  <c:v>62.150866540000003</c:v>
                </c:pt>
                <c:pt idx="937">
                  <c:v>62.150866540000003</c:v>
                </c:pt>
                <c:pt idx="938">
                  <c:v>62.145204616637173</c:v>
                </c:pt>
                <c:pt idx="939">
                  <c:v>62.137116154690268</c:v>
                </c:pt>
                <c:pt idx="940">
                  <c:v>62.129027692743364</c:v>
                </c:pt>
                <c:pt idx="941">
                  <c:v>62.120939230796459</c:v>
                </c:pt>
                <c:pt idx="942">
                  <c:v>62.120399999999997</c:v>
                </c:pt>
                <c:pt idx="943">
                  <c:v>62.120399999999997</c:v>
                </c:pt>
                <c:pt idx="944">
                  <c:v>62.120399999999997</c:v>
                </c:pt>
                <c:pt idx="945">
                  <c:v>62.123108137333332</c:v>
                </c:pt>
                <c:pt idx="946">
                  <c:v>62.139356961333334</c:v>
                </c:pt>
                <c:pt idx="947">
                  <c:v>62.155605785333336</c:v>
                </c:pt>
                <c:pt idx="948">
                  <c:v>62.171854609333337</c:v>
                </c:pt>
                <c:pt idx="949">
                  <c:v>62.181333090000003</c:v>
                </c:pt>
                <c:pt idx="950">
                  <c:v>62.181333090000003</c:v>
                </c:pt>
                <c:pt idx="951">
                  <c:v>62.181333090000003</c:v>
                </c:pt>
                <c:pt idx="952">
                  <c:v>62.181333090000003</c:v>
                </c:pt>
                <c:pt idx="953">
                  <c:v>62.175892634642857</c:v>
                </c:pt>
                <c:pt idx="954">
                  <c:v>62.167731951607145</c:v>
                </c:pt>
                <c:pt idx="955">
                  <c:v>62.159571268571433</c:v>
                </c:pt>
                <c:pt idx="956">
                  <c:v>62.151410585535714</c:v>
                </c:pt>
                <c:pt idx="957">
                  <c:v>62.143249905000005</c:v>
                </c:pt>
                <c:pt idx="958">
                  <c:v>62.135089224642854</c:v>
                </c:pt>
                <c:pt idx="959">
                  <c:v>62.126928544285711</c:v>
                </c:pt>
                <c:pt idx="960">
                  <c:v>62.122039455067259</c:v>
                </c:pt>
                <c:pt idx="961">
                  <c:v>62.130236730403588</c:v>
                </c:pt>
                <c:pt idx="962">
                  <c:v>62.13843400573991</c:v>
                </c:pt>
                <c:pt idx="963">
                  <c:v>62.146631281076232</c:v>
                </c:pt>
                <c:pt idx="964">
                  <c:v>62.158826267972977</c:v>
                </c:pt>
                <c:pt idx="965">
                  <c:v>62.175294670675676</c:v>
                </c:pt>
                <c:pt idx="966">
                  <c:v>62.191763073378382</c:v>
                </c:pt>
                <c:pt idx="967">
                  <c:v>62.208231476081082</c:v>
                </c:pt>
                <c:pt idx="968">
                  <c:v>62.205349506666671</c:v>
                </c:pt>
                <c:pt idx="969">
                  <c:v>62.197115306666667</c:v>
                </c:pt>
                <c:pt idx="970">
                  <c:v>62.18888110666667</c:v>
                </c:pt>
                <c:pt idx="971">
                  <c:v>62.180643801538466</c:v>
                </c:pt>
                <c:pt idx="972">
                  <c:v>62.172372340000003</c:v>
                </c:pt>
                <c:pt idx="973">
                  <c:v>62.164100878461539</c:v>
                </c:pt>
                <c:pt idx="974">
                  <c:v>62.155829416923076</c:v>
                </c:pt>
                <c:pt idx="975">
                  <c:v>62.144249372941175</c:v>
                </c:pt>
                <c:pt idx="976">
                  <c:v>62.127706455294117</c:v>
                </c:pt>
                <c:pt idx="977">
                  <c:v>62.111163537647059</c:v>
                </c:pt>
                <c:pt idx="978">
                  <c:v>62.094620620000001</c:v>
                </c:pt>
                <c:pt idx="979">
                  <c:v>62.09588828372727</c:v>
                </c:pt>
                <c:pt idx="980">
                  <c:v>62.104197340090906</c:v>
                </c:pt>
                <c:pt idx="981">
                  <c:v>62.112506396454542</c:v>
                </c:pt>
                <c:pt idx="982">
                  <c:v>62.120399999999997</c:v>
                </c:pt>
                <c:pt idx="983">
                  <c:v>62.120399999999997</c:v>
                </c:pt>
                <c:pt idx="984">
                  <c:v>62.120399999999997</c:v>
                </c:pt>
                <c:pt idx="985">
                  <c:v>62.120399999999997</c:v>
                </c:pt>
                <c:pt idx="986">
                  <c:v>62.120399999999997</c:v>
                </c:pt>
                <c:pt idx="987">
                  <c:v>62.120399999999997</c:v>
                </c:pt>
                <c:pt idx="988">
                  <c:v>62.120399999999997</c:v>
                </c:pt>
                <c:pt idx="989">
                  <c:v>62.120399999999997</c:v>
                </c:pt>
                <c:pt idx="990">
                  <c:v>62.120399999999997</c:v>
                </c:pt>
                <c:pt idx="991">
                  <c:v>62.120399999999997</c:v>
                </c:pt>
                <c:pt idx="992">
                  <c:v>62.120399999999997</c:v>
                </c:pt>
                <c:pt idx="993">
                  <c:v>62.119561471376144</c:v>
                </c:pt>
                <c:pt idx="994">
                  <c:v>62.111176185137609</c:v>
                </c:pt>
                <c:pt idx="995">
                  <c:v>62.10279089889908</c:v>
                </c:pt>
                <c:pt idx="996">
                  <c:v>62.094405612660545</c:v>
                </c:pt>
                <c:pt idx="997">
                  <c:v>62.093864626451612</c:v>
                </c:pt>
                <c:pt idx="998">
                  <c:v>62.102288554562207</c:v>
                </c:pt>
                <c:pt idx="999">
                  <c:v>62.11071248267281</c:v>
                </c:pt>
                <c:pt idx="1000">
                  <c:v>62.119136410783405</c:v>
                </c:pt>
                <c:pt idx="1001">
                  <c:v>62.127560338894007</c:v>
                </c:pt>
                <c:pt idx="1002">
                  <c:v>62.135984267004609</c:v>
                </c:pt>
                <c:pt idx="1003">
                  <c:v>62.144408195115211</c:v>
                </c:pt>
                <c:pt idx="1004">
                  <c:v>62.148891856851854</c:v>
                </c:pt>
                <c:pt idx="1005">
                  <c:v>62.140428929074076</c:v>
                </c:pt>
                <c:pt idx="1006">
                  <c:v>62.131966001296298</c:v>
                </c:pt>
                <c:pt idx="1007">
                  <c:v>62.123503073518513</c:v>
                </c:pt>
                <c:pt idx="1008">
                  <c:v>62.131119710277773</c:v>
                </c:pt>
                <c:pt idx="1009">
                  <c:v>62.14804556861111</c:v>
                </c:pt>
                <c:pt idx="1010">
                  <c:v>62.164971426944447</c:v>
                </c:pt>
                <c:pt idx="1011">
                  <c:v>62.181049680232562</c:v>
                </c:pt>
                <c:pt idx="1012">
                  <c:v>62.172547387209306</c:v>
                </c:pt>
                <c:pt idx="1013">
                  <c:v>62.164045094186051</c:v>
                </c:pt>
                <c:pt idx="1014">
                  <c:v>62.155542801162795</c:v>
                </c:pt>
                <c:pt idx="1015">
                  <c:v>62.135562417581397</c:v>
                </c:pt>
                <c:pt idx="1016">
                  <c:v>62.101553256651165</c:v>
                </c:pt>
                <c:pt idx="1017">
                  <c:v>62.067544095720933</c:v>
                </c:pt>
                <c:pt idx="1018">
                  <c:v>62.033534934790694</c:v>
                </c:pt>
                <c:pt idx="1019">
                  <c:v>62.036403464485979</c:v>
                </c:pt>
                <c:pt idx="1020">
                  <c:v>62.044945485046725</c:v>
                </c:pt>
                <c:pt idx="1021">
                  <c:v>62.053487505607478</c:v>
                </c:pt>
                <c:pt idx="1022">
                  <c:v>62.056904313831772</c:v>
                </c:pt>
                <c:pt idx="1023">
                  <c:v>62.048362293271026</c:v>
                </c:pt>
                <c:pt idx="1024">
                  <c:v>62.03982027271028</c:v>
                </c:pt>
                <c:pt idx="1025">
                  <c:v>62.031278252149534</c:v>
                </c:pt>
                <c:pt idx="1026">
                  <c:v>62.029000379999999</c:v>
                </c:pt>
                <c:pt idx="1027">
                  <c:v>62.029000379999999</c:v>
                </c:pt>
                <c:pt idx="1028">
                  <c:v>62.029000379999999</c:v>
                </c:pt>
                <c:pt idx="1029">
                  <c:v>62.030581191037733</c:v>
                </c:pt>
                <c:pt idx="1030">
                  <c:v>62.039203796698111</c:v>
                </c:pt>
                <c:pt idx="1031">
                  <c:v>62.047826402358488</c:v>
                </c:pt>
                <c:pt idx="1032">
                  <c:v>62.056449008018866</c:v>
                </c:pt>
                <c:pt idx="1033">
                  <c:v>62.065071613679244</c:v>
                </c:pt>
                <c:pt idx="1034">
                  <c:v>62.073694219339622</c:v>
                </c:pt>
                <c:pt idx="1035">
                  <c:v>62.082316824999999</c:v>
                </c:pt>
                <c:pt idx="1036">
                  <c:v>62.090939430660377</c:v>
                </c:pt>
                <c:pt idx="1037">
                  <c:v>62.099562036320755</c:v>
                </c:pt>
                <c:pt idx="1038">
                  <c:v>62.108184641981126</c:v>
                </c:pt>
                <c:pt idx="1039">
                  <c:v>62.116807247641503</c:v>
                </c:pt>
                <c:pt idx="1040">
                  <c:v>62.105238925592417</c:v>
                </c:pt>
                <c:pt idx="1041">
                  <c:v>62.079248512322273</c:v>
                </c:pt>
                <c:pt idx="1042">
                  <c:v>62.05325809905213</c:v>
                </c:pt>
                <c:pt idx="1043">
                  <c:v>62.030161010095235</c:v>
                </c:pt>
                <c:pt idx="1044">
                  <c:v>62.047570461523812</c:v>
                </c:pt>
                <c:pt idx="1045">
                  <c:v>62.064979912952381</c:v>
                </c:pt>
                <c:pt idx="1046">
                  <c:v>62.082389364380951</c:v>
                </c:pt>
                <c:pt idx="1047">
                  <c:v>62.085000782095236</c:v>
                </c:pt>
                <c:pt idx="1048">
                  <c:v>62.076296056380947</c:v>
                </c:pt>
                <c:pt idx="1049">
                  <c:v>62.067591330666666</c:v>
                </c:pt>
                <c:pt idx="1050">
                  <c:v>62.060627550095234</c:v>
                </c:pt>
                <c:pt idx="1051">
                  <c:v>62.078037001523811</c:v>
                </c:pt>
                <c:pt idx="1052">
                  <c:v>62.09544645295238</c:v>
                </c:pt>
                <c:pt idx="1053">
                  <c:v>62.11285590438095</c:v>
                </c:pt>
                <c:pt idx="1054">
                  <c:v>62.120399999999997</c:v>
                </c:pt>
                <c:pt idx="1055">
                  <c:v>62.120399999999997</c:v>
                </c:pt>
                <c:pt idx="1056">
                  <c:v>62.120399999999997</c:v>
                </c:pt>
                <c:pt idx="1057">
                  <c:v>62.118935262499996</c:v>
                </c:pt>
                <c:pt idx="1058">
                  <c:v>62.101358412499998</c:v>
                </c:pt>
                <c:pt idx="1059">
                  <c:v>62.0837815625</c:v>
                </c:pt>
                <c:pt idx="1060">
                  <c:v>62.066204712499996</c:v>
                </c:pt>
                <c:pt idx="1061">
                  <c:v>62.070305977499999</c:v>
                </c:pt>
                <c:pt idx="1062">
                  <c:v>62.087882827499996</c:v>
                </c:pt>
                <c:pt idx="1063">
                  <c:v>62.105459677499994</c:v>
                </c:pt>
                <c:pt idx="1064">
                  <c:v>62.120399999999997</c:v>
                </c:pt>
                <c:pt idx="1065">
                  <c:v>62.120399999999997</c:v>
                </c:pt>
                <c:pt idx="1066">
                  <c:v>62.120399999999997</c:v>
                </c:pt>
                <c:pt idx="1067">
                  <c:v>62.120399999999997</c:v>
                </c:pt>
                <c:pt idx="1068">
                  <c:v>62.108272542330091</c:v>
                </c:pt>
                <c:pt idx="1069">
                  <c:v>62.090525043300971</c:v>
                </c:pt>
                <c:pt idx="1070">
                  <c:v>62.072777544271844</c:v>
                </c:pt>
                <c:pt idx="1071">
                  <c:v>62.059466919999998</c:v>
                </c:pt>
                <c:pt idx="1072">
                  <c:v>62.059466919999998</c:v>
                </c:pt>
                <c:pt idx="1073">
                  <c:v>62.059466919999998</c:v>
                </c:pt>
                <c:pt idx="1074">
                  <c:v>62.059466919999998</c:v>
                </c:pt>
                <c:pt idx="1075">
                  <c:v>62.066565919611648</c:v>
                </c:pt>
                <c:pt idx="1076">
                  <c:v>62.075439669126212</c:v>
                </c:pt>
                <c:pt idx="1077">
                  <c:v>62.084313418640775</c:v>
                </c:pt>
                <c:pt idx="1078">
                  <c:v>62.089933459999997</c:v>
                </c:pt>
                <c:pt idx="1079">
                  <c:v>62.089933459999997</c:v>
                </c:pt>
                <c:pt idx="1080">
                  <c:v>62.089933459999997</c:v>
                </c:pt>
                <c:pt idx="1081">
                  <c:v>62.089933459999997</c:v>
                </c:pt>
                <c:pt idx="1082">
                  <c:v>62.081462275707317</c:v>
                </c:pt>
                <c:pt idx="1083">
                  <c:v>62.072545239609752</c:v>
                </c:pt>
                <c:pt idx="1084">
                  <c:v>62.063628203512195</c:v>
                </c:pt>
                <c:pt idx="1085">
                  <c:v>62.054711167414631</c:v>
                </c:pt>
                <c:pt idx="1086">
                  <c:v>62.045794131317074</c:v>
                </c:pt>
                <c:pt idx="1087">
                  <c:v>62.036877095219509</c:v>
                </c:pt>
                <c:pt idx="1088">
                  <c:v>62.025864118186277</c:v>
                </c:pt>
                <c:pt idx="1089">
                  <c:v>61.998981874068626</c:v>
                </c:pt>
                <c:pt idx="1090">
                  <c:v>61.972099629950982</c:v>
                </c:pt>
                <c:pt idx="1091">
                  <c:v>61.945217385833331</c:v>
                </c:pt>
                <c:pt idx="1092">
                  <c:v>61.911786735812811</c:v>
                </c:pt>
                <c:pt idx="1093">
                  <c:v>61.875767181133007</c:v>
                </c:pt>
                <c:pt idx="1094">
                  <c:v>61.839747626453203</c:v>
                </c:pt>
                <c:pt idx="1095">
                  <c:v>61.833744368325121</c:v>
                </c:pt>
                <c:pt idx="1096">
                  <c:v>61.887773703300489</c:v>
                </c:pt>
                <c:pt idx="1097">
                  <c:v>61.941803038275864</c:v>
                </c:pt>
                <c:pt idx="1098">
                  <c:v>61.995832373251233</c:v>
                </c:pt>
                <c:pt idx="1099">
                  <c:v>61.989979192955666</c:v>
                </c:pt>
                <c:pt idx="1100">
                  <c:v>61.98097430133005</c:v>
                </c:pt>
                <c:pt idx="1101">
                  <c:v>61.971969409704435</c:v>
                </c:pt>
                <c:pt idx="1102">
                  <c:v>61.96806729</c:v>
                </c:pt>
                <c:pt idx="1103">
                  <c:v>61.96806729</c:v>
                </c:pt>
                <c:pt idx="1104">
                  <c:v>61.96806729</c:v>
                </c:pt>
                <c:pt idx="1105">
                  <c:v>61.973496970990098</c:v>
                </c:pt>
                <c:pt idx="1106">
                  <c:v>62.000645375940593</c:v>
                </c:pt>
                <c:pt idx="1107">
                  <c:v>62.027793780891088</c:v>
                </c:pt>
                <c:pt idx="1108">
                  <c:v>62.054942185841583</c:v>
                </c:pt>
                <c:pt idx="1109">
                  <c:v>62.051888178706463</c:v>
                </c:pt>
                <c:pt idx="1110">
                  <c:v>62.04279368915423</c:v>
                </c:pt>
                <c:pt idx="1111">
                  <c:v>62.03369919960199</c:v>
                </c:pt>
                <c:pt idx="1112">
                  <c:v>62.029000379999999</c:v>
                </c:pt>
                <c:pt idx="1113">
                  <c:v>62.029000379999999</c:v>
                </c:pt>
                <c:pt idx="1114">
                  <c:v>62.029000379999999</c:v>
                </c:pt>
                <c:pt idx="1115">
                  <c:v>62.0277817184</c:v>
                </c:pt>
                <c:pt idx="1116">
                  <c:v>62.018641756400001</c:v>
                </c:pt>
                <c:pt idx="1117">
                  <c:v>62.009501794400002</c:v>
                </c:pt>
                <c:pt idx="1118">
                  <c:v>62.000361832400003</c:v>
                </c:pt>
                <c:pt idx="1119">
                  <c:v>61.99853384</c:v>
                </c:pt>
                <c:pt idx="1120">
                  <c:v>61.99853384</c:v>
                </c:pt>
                <c:pt idx="1121">
                  <c:v>61.99853384</c:v>
                </c:pt>
                <c:pt idx="1122">
                  <c:v>62.002820589346733</c:v>
                </c:pt>
                <c:pt idx="1123">
                  <c:v>62.012006480804018</c:v>
                </c:pt>
                <c:pt idx="1124">
                  <c:v>62.021192372261304</c:v>
                </c:pt>
                <c:pt idx="1125">
                  <c:v>62.029000379999999</c:v>
                </c:pt>
                <c:pt idx="1126">
                  <c:v>62.029000379999999</c:v>
                </c:pt>
                <c:pt idx="1127">
                  <c:v>62.029000379999999</c:v>
                </c:pt>
                <c:pt idx="1128">
                  <c:v>62.029000379999999</c:v>
                </c:pt>
                <c:pt idx="1129">
                  <c:v>62.044387521414137</c:v>
                </c:pt>
                <c:pt idx="1130">
                  <c:v>62.062852091111111</c:v>
                </c:pt>
                <c:pt idx="1131">
                  <c:v>62.081316660808078</c:v>
                </c:pt>
                <c:pt idx="1132">
                  <c:v>62.085009574747474</c:v>
                </c:pt>
                <c:pt idx="1133">
                  <c:v>62.075777289898987</c:v>
                </c:pt>
                <c:pt idx="1134">
                  <c:v>62.0665450050505</c:v>
                </c:pt>
                <c:pt idx="1135">
                  <c:v>62.055158520404042</c:v>
                </c:pt>
                <c:pt idx="1136">
                  <c:v>62.036693950707068</c:v>
                </c:pt>
                <c:pt idx="1137">
                  <c:v>62.018229381010102</c:v>
                </c:pt>
                <c:pt idx="1138">
                  <c:v>61.999764811313135</c:v>
                </c:pt>
                <c:pt idx="1139">
                  <c:v>61.981212758578678</c:v>
                </c:pt>
                <c:pt idx="1140">
                  <c:v>61.962654457055841</c:v>
                </c:pt>
                <c:pt idx="1141">
                  <c:v>61.944096155532996</c:v>
                </c:pt>
                <c:pt idx="1142">
                  <c:v>61.913351871224492</c:v>
                </c:pt>
                <c:pt idx="1143">
                  <c:v>61.876045903877554</c:v>
                </c:pt>
                <c:pt idx="1144">
                  <c:v>61.838739936530608</c:v>
                </c:pt>
                <c:pt idx="1145">
                  <c:v>61.822884900408162</c:v>
                </c:pt>
                <c:pt idx="1146">
                  <c:v>61.841537884081632</c:v>
                </c:pt>
                <c:pt idx="1147">
                  <c:v>61.860190867755101</c:v>
                </c:pt>
                <c:pt idx="1148">
                  <c:v>61.878843851428577</c:v>
                </c:pt>
                <c:pt idx="1149">
                  <c:v>61.897496835102046</c:v>
                </c:pt>
                <c:pt idx="1150">
                  <c:v>61.916149818775516</c:v>
                </c:pt>
                <c:pt idx="1151">
                  <c:v>61.934802802448978</c:v>
                </c:pt>
                <c:pt idx="1152">
                  <c:v>61.929632578000003</c:v>
                </c:pt>
                <c:pt idx="1153">
                  <c:v>61.920258258000004</c:v>
                </c:pt>
                <c:pt idx="1154">
                  <c:v>61.910883938000005</c:v>
                </c:pt>
                <c:pt idx="1155">
                  <c:v>61.918383394000003</c:v>
                </c:pt>
                <c:pt idx="1156">
                  <c:v>61.937132034000001</c:v>
                </c:pt>
                <c:pt idx="1157">
                  <c:v>61.955880673999999</c:v>
                </c:pt>
                <c:pt idx="1158">
                  <c:v>61.97791032707692</c:v>
                </c:pt>
                <c:pt idx="1159">
                  <c:v>62.006033290153844</c:v>
                </c:pt>
                <c:pt idx="1160">
                  <c:v>62.034156253230769</c:v>
                </c:pt>
                <c:pt idx="1161">
                  <c:v>62.057572627357509</c:v>
                </c:pt>
                <c:pt idx="1162">
                  <c:v>62.038629700932638</c:v>
                </c:pt>
                <c:pt idx="1163">
                  <c:v>62.019686774507768</c:v>
                </c:pt>
                <c:pt idx="1164">
                  <c:v>62.000743848082905</c:v>
                </c:pt>
                <c:pt idx="1165">
                  <c:v>61.981887171082477</c:v>
                </c:pt>
                <c:pt idx="1166">
                  <c:v>61.963041885515466</c:v>
                </c:pt>
                <c:pt idx="1167">
                  <c:v>61.944196599948455</c:v>
                </c:pt>
                <c:pt idx="1168">
                  <c:v>61.93144429891192</c:v>
                </c:pt>
                <c:pt idx="1169">
                  <c:v>61.921972835699485</c:v>
                </c:pt>
                <c:pt idx="1170">
                  <c:v>61.91250137248705</c:v>
                </c:pt>
                <c:pt idx="1171">
                  <c:v>61.915342811450778</c:v>
                </c:pt>
                <c:pt idx="1172">
                  <c:v>61.934285737875648</c:v>
                </c:pt>
                <c:pt idx="1173">
                  <c:v>61.953228664300518</c:v>
                </c:pt>
                <c:pt idx="1174">
                  <c:v>61.972192967968752</c:v>
                </c:pt>
                <c:pt idx="1175">
                  <c:v>61.991234558593753</c:v>
                </c:pt>
                <c:pt idx="1176">
                  <c:v>62.010276149218747</c:v>
                </c:pt>
                <c:pt idx="1177">
                  <c:v>62.029000379999999</c:v>
                </c:pt>
                <c:pt idx="1178">
                  <c:v>62.029000379999999</c:v>
                </c:pt>
                <c:pt idx="1179">
                  <c:v>62.029000379999999</c:v>
                </c:pt>
                <c:pt idx="1180">
                  <c:v>62.029000379999999</c:v>
                </c:pt>
                <c:pt idx="1181">
                  <c:v>62.021184356649215</c:v>
                </c:pt>
                <c:pt idx="1182">
                  <c:v>62.011613715811521</c:v>
                </c:pt>
                <c:pt idx="1183">
                  <c:v>62.00204307497382</c:v>
                </c:pt>
                <c:pt idx="1184">
                  <c:v>61.992472432146599</c:v>
                </c:pt>
                <c:pt idx="1185">
                  <c:v>61.982901788167538</c:v>
                </c:pt>
                <c:pt idx="1186">
                  <c:v>61.973331144188485</c:v>
                </c:pt>
                <c:pt idx="1187">
                  <c:v>61.963737834315793</c:v>
                </c:pt>
                <c:pt idx="1188">
                  <c:v>61.95411682168421</c:v>
                </c:pt>
                <c:pt idx="1189">
                  <c:v>61.944495809052633</c:v>
                </c:pt>
                <c:pt idx="1190">
                  <c:v>61.934889068429321</c:v>
                </c:pt>
                <c:pt idx="1191">
                  <c:v>61.925318427591627</c:v>
                </c:pt>
                <c:pt idx="1192">
                  <c:v>61.915747786753926</c:v>
                </c:pt>
                <c:pt idx="1193">
                  <c:v>61.910035785555557</c:v>
                </c:pt>
                <c:pt idx="1194">
                  <c:v>61.939051541111112</c:v>
                </c:pt>
                <c:pt idx="1195">
                  <c:v>61.968067296666668</c:v>
                </c:pt>
                <c:pt idx="1196">
                  <c:v>61.997083052222223</c:v>
                </c:pt>
                <c:pt idx="1197">
                  <c:v>61.99853384</c:v>
                </c:pt>
                <c:pt idx="1198">
                  <c:v>61.99853384</c:v>
                </c:pt>
                <c:pt idx="1199">
                  <c:v>61.99853384</c:v>
                </c:pt>
                <c:pt idx="1200">
                  <c:v>61.99853384</c:v>
                </c:pt>
                <c:pt idx="1201">
                  <c:v>61.99853384</c:v>
                </c:pt>
                <c:pt idx="1202">
                  <c:v>61.99853384</c:v>
                </c:pt>
                <c:pt idx="1203">
                  <c:v>61.992247091587302</c:v>
                </c:pt>
                <c:pt idx="1204">
                  <c:v>61.98257517095238</c:v>
                </c:pt>
                <c:pt idx="1205">
                  <c:v>61.972903250317458</c:v>
                </c:pt>
                <c:pt idx="1206">
                  <c:v>61.972928973510641</c:v>
                </c:pt>
                <c:pt idx="1207">
                  <c:v>61.982652340531914</c:v>
                </c:pt>
                <c:pt idx="1208">
                  <c:v>61.992375707553194</c:v>
                </c:pt>
                <c:pt idx="1209">
                  <c:v>61.987780942352941</c:v>
                </c:pt>
                <c:pt idx="1210">
                  <c:v>61.958454857860964</c:v>
                </c:pt>
                <c:pt idx="1211">
                  <c:v>61.929128773368987</c:v>
                </c:pt>
                <c:pt idx="1212">
                  <c:v>61.909565050957447</c:v>
                </c:pt>
                <c:pt idx="1213">
                  <c:v>61.919288414787239</c:v>
                </c:pt>
                <c:pt idx="1214">
                  <c:v>61.929011778617024</c:v>
                </c:pt>
                <c:pt idx="1215">
                  <c:v>61.938741208716579</c:v>
                </c:pt>
                <c:pt idx="1216">
                  <c:v>61.948516569144388</c:v>
                </c:pt>
                <c:pt idx="1217">
                  <c:v>61.958291929572191</c:v>
                </c:pt>
                <c:pt idx="1218">
                  <c:v>61.96806729</c:v>
                </c:pt>
                <c:pt idx="1219">
                  <c:v>61.958239373870967</c:v>
                </c:pt>
                <c:pt idx="1220">
                  <c:v>61.948411457741933</c:v>
                </c:pt>
                <c:pt idx="1221">
                  <c:v>61.938583541612907</c:v>
                </c:pt>
                <c:pt idx="1222">
                  <c:v>61.928755625483873</c:v>
                </c:pt>
                <c:pt idx="1223">
                  <c:v>61.91892770935484</c:v>
                </c:pt>
                <c:pt idx="1224">
                  <c:v>61.909099793225806</c:v>
                </c:pt>
                <c:pt idx="1225">
                  <c:v>61.907134210000002</c:v>
                </c:pt>
                <c:pt idx="1226">
                  <c:v>61.907134210000002</c:v>
                </c:pt>
                <c:pt idx="1227">
                  <c:v>61.907134210000002</c:v>
                </c:pt>
                <c:pt idx="1228">
                  <c:v>61.914050938000003</c:v>
                </c:pt>
                <c:pt idx="1229">
                  <c:v>61.923931977999999</c:v>
                </c:pt>
                <c:pt idx="1230">
                  <c:v>61.933813018000002</c:v>
                </c:pt>
                <c:pt idx="1231">
                  <c:v>61.943694057999998</c:v>
                </c:pt>
                <c:pt idx="1232">
                  <c:v>61.953575098000002</c:v>
                </c:pt>
                <c:pt idx="1233">
                  <c:v>61.963456137999998</c:v>
                </c:pt>
                <c:pt idx="1234">
                  <c:v>61.957470232608699</c:v>
                </c:pt>
                <c:pt idx="1235">
                  <c:v>61.937600750000001</c:v>
                </c:pt>
                <c:pt idx="1236">
                  <c:v>61.917731267391304</c:v>
                </c:pt>
                <c:pt idx="1237">
                  <c:v>61.902497997391308</c:v>
                </c:pt>
                <c:pt idx="1238">
                  <c:v>61.892563256086959</c:v>
                </c:pt>
                <c:pt idx="1239">
                  <c:v>61.88262851478261</c:v>
                </c:pt>
                <c:pt idx="1240">
                  <c:v>61.876667670000003</c:v>
                </c:pt>
                <c:pt idx="1241">
                  <c:v>61.876667670000003</c:v>
                </c:pt>
                <c:pt idx="1242">
                  <c:v>61.876667670000003</c:v>
                </c:pt>
                <c:pt idx="1243">
                  <c:v>61.866678639398913</c:v>
                </c:pt>
                <c:pt idx="1244">
                  <c:v>61.836711547595627</c:v>
                </c:pt>
                <c:pt idx="1245">
                  <c:v>61.806744455792348</c:v>
                </c:pt>
                <c:pt idx="1246">
                  <c:v>61.793758716010927</c:v>
                </c:pt>
                <c:pt idx="1247">
                  <c:v>61.823725807814206</c:v>
                </c:pt>
                <c:pt idx="1248">
                  <c:v>61.853692899617485</c:v>
                </c:pt>
                <c:pt idx="1249">
                  <c:v>61.879011250000005</c:v>
                </c:pt>
                <c:pt idx="1250">
                  <c:v>61.889055164285715</c:v>
                </c:pt>
                <c:pt idx="1251">
                  <c:v>61.899099078571432</c:v>
                </c:pt>
                <c:pt idx="1252">
                  <c:v>61.915169342087914</c:v>
                </c:pt>
                <c:pt idx="1253">
                  <c:v>61.955345002527473</c:v>
                </c:pt>
                <c:pt idx="1254">
                  <c:v>61.995520662967031</c:v>
                </c:pt>
                <c:pt idx="1255">
                  <c:v>62.023978422307692</c:v>
                </c:pt>
                <c:pt idx="1256">
                  <c:v>61.993846676153844</c:v>
                </c:pt>
                <c:pt idx="1257">
                  <c:v>61.963714930000002</c:v>
                </c:pt>
                <c:pt idx="1258">
                  <c:v>61.93625416259669</c:v>
                </c:pt>
                <c:pt idx="1259">
                  <c:v>61.926154757071828</c:v>
                </c:pt>
                <c:pt idx="1260">
                  <c:v>61.916055351546966</c:v>
                </c:pt>
                <c:pt idx="1261">
                  <c:v>61.910669002320446</c:v>
                </c:pt>
                <c:pt idx="1262">
                  <c:v>61.940967222209949</c:v>
                </c:pt>
                <c:pt idx="1263">
                  <c:v>61.971265442099451</c:v>
                </c:pt>
                <c:pt idx="1264">
                  <c:v>61.996513958563533</c:v>
                </c:pt>
                <c:pt idx="1265">
                  <c:v>61.976315144198892</c:v>
                </c:pt>
                <c:pt idx="1266">
                  <c:v>61.956116329834252</c:v>
                </c:pt>
                <c:pt idx="1267">
                  <c:v>61.936754457222222</c:v>
                </c:pt>
                <c:pt idx="1268">
                  <c:v>61.926598943888891</c:v>
                </c:pt>
                <c:pt idx="1269">
                  <c:v>61.91644343055556</c:v>
                </c:pt>
                <c:pt idx="1270">
                  <c:v>61.90544162444445</c:v>
                </c:pt>
                <c:pt idx="1271">
                  <c:v>61.885130597777781</c:v>
                </c:pt>
                <c:pt idx="1272">
                  <c:v>61.864819571111113</c:v>
                </c:pt>
                <c:pt idx="1273">
                  <c:v>61.846201129999997</c:v>
                </c:pt>
                <c:pt idx="1274">
                  <c:v>61.846201129999997</c:v>
                </c:pt>
                <c:pt idx="1275">
                  <c:v>61.846201129999997</c:v>
                </c:pt>
                <c:pt idx="1276">
                  <c:v>61.846201129999997</c:v>
                </c:pt>
                <c:pt idx="1277">
                  <c:v>61.846201129999997</c:v>
                </c:pt>
                <c:pt idx="1278">
                  <c:v>61.846201129999997</c:v>
                </c:pt>
                <c:pt idx="1279">
                  <c:v>61.847392558938544</c:v>
                </c:pt>
                <c:pt idx="1280">
                  <c:v>61.85760480698324</c:v>
                </c:pt>
                <c:pt idx="1281">
                  <c:v>61.867817055027935</c:v>
                </c:pt>
                <c:pt idx="1282">
                  <c:v>61.876667670000003</c:v>
                </c:pt>
                <c:pt idx="1283">
                  <c:v>61.876667670000003</c:v>
                </c:pt>
                <c:pt idx="1284">
                  <c:v>61.876667670000003</c:v>
                </c:pt>
                <c:pt idx="1285">
                  <c:v>61.871532859325846</c:v>
                </c:pt>
                <c:pt idx="1286">
                  <c:v>61.840723995280904</c:v>
                </c:pt>
                <c:pt idx="1287">
                  <c:v>61.809915131235954</c:v>
                </c:pt>
                <c:pt idx="1288">
                  <c:v>61.791429812808985</c:v>
                </c:pt>
                <c:pt idx="1289">
                  <c:v>61.822238676853935</c:v>
                </c:pt>
                <c:pt idx="1290">
                  <c:v>61.853047540898878</c:v>
                </c:pt>
                <c:pt idx="1291">
                  <c:v>61.874257887175148</c:v>
                </c:pt>
                <c:pt idx="1292">
                  <c:v>61.863930246497176</c:v>
                </c:pt>
                <c:pt idx="1293">
                  <c:v>61.853602605819205</c:v>
                </c:pt>
                <c:pt idx="1294">
                  <c:v>61.849127294858754</c:v>
                </c:pt>
                <c:pt idx="1295">
                  <c:v>61.859454935536725</c:v>
                </c:pt>
                <c:pt idx="1296">
                  <c:v>61.869782576214689</c:v>
                </c:pt>
                <c:pt idx="1297">
                  <c:v>61.88011021689266</c:v>
                </c:pt>
                <c:pt idx="1298">
                  <c:v>61.890437857570625</c:v>
                </c:pt>
                <c:pt idx="1299">
                  <c:v>61.900765498248589</c:v>
                </c:pt>
                <c:pt idx="1300">
                  <c:v>61.895189941477277</c:v>
                </c:pt>
                <c:pt idx="1301">
                  <c:v>61.86403098011364</c:v>
                </c:pt>
                <c:pt idx="1302">
                  <c:v>61.832872018749995</c:v>
                </c:pt>
                <c:pt idx="1303">
                  <c:v>61.815734589999998</c:v>
                </c:pt>
                <c:pt idx="1304">
                  <c:v>61.815734589999998</c:v>
                </c:pt>
                <c:pt idx="1305">
                  <c:v>61.815734589999998</c:v>
                </c:pt>
                <c:pt idx="1306">
                  <c:v>61.837892073636361</c:v>
                </c:pt>
                <c:pt idx="1307">
                  <c:v>61.879437355454549</c:v>
                </c:pt>
                <c:pt idx="1308">
                  <c:v>61.920982637272729</c:v>
                </c:pt>
                <c:pt idx="1309">
                  <c:v>61.925065944971429</c:v>
                </c:pt>
                <c:pt idx="1310">
                  <c:v>61.904174603257147</c:v>
                </c:pt>
                <c:pt idx="1311">
                  <c:v>61.883283261542857</c:v>
                </c:pt>
                <c:pt idx="1312">
                  <c:v>61.876667670000003</c:v>
                </c:pt>
                <c:pt idx="1313">
                  <c:v>61.876667670000003</c:v>
                </c:pt>
                <c:pt idx="1314">
                  <c:v>61.876667670000003</c:v>
                </c:pt>
                <c:pt idx="1315">
                  <c:v>61.876667670000003</c:v>
                </c:pt>
                <c:pt idx="1316">
                  <c:v>61.876667670000003</c:v>
                </c:pt>
                <c:pt idx="1317">
                  <c:v>61.876667670000003</c:v>
                </c:pt>
                <c:pt idx="1318">
                  <c:v>61.876667670000003</c:v>
                </c:pt>
                <c:pt idx="1319">
                  <c:v>61.876667670000003</c:v>
                </c:pt>
                <c:pt idx="1320">
                  <c:v>61.876667670000003</c:v>
                </c:pt>
                <c:pt idx="1321">
                  <c:v>61.856356643333335</c:v>
                </c:pt>
                <c:pt idx="1322">
                  <c:v>61.83534523643678</c:v>
                </c:pt>
                <c:pt idx="1323">
                  <c:v>61.817847876011562</c:v>
                </c:pt>
                <c:pt idx="1324">
                  <c:v>61.849547166184969</c:v>
                </c:pt>
                <c:pt idx="1325">
                  <c:v>61.881246456358383</c:v>
                </c:pt>
                <c:pt idx="1326">
                  <c:v>61.914882926011565</c:v>
                </c:pt>
                <c:pt idx="1327">
                  <c:v>61.957148649710987</c:v>
                </c:pt>
                <c:pt idx="1328">
                  <c:v>61.999414373410403</c:v>
                </c:pt>
                <c:pt idx="1329">
                  <c:v>62.016320662890173</c:v>
                </c:pt>
                <c:pt idx="1330">
                  <c:v>61.974054939190751</c:v>
                </c:pt>
                <c:pt idx="1331">
                  <c:v>61.931789215491328</c:v>
                </c:pt>
                <c:pt idx="1332">
                  <c:v>61.893849381511629</c:v>
                </c:pt>
                <c:pt idx="1333">
                  <c:v>61.861965793139532</c:v>
                </c:pt>
                <c:pt idx="1334">
                  <c:v>61.830082204767443</c:v>
                </c:pt>
                <c:pt idx="1335">
                  <c:v>61.82157991453488</c:v>
                </c:pt>
                <c:pt idx="1336">
                  <c:v>61.832207777325578</c:v>
                </c:pt>
                <c:pt idx="1337">
                  <c:v>61.842835640116277</c:v>
                </c:pt>
                <c:pt idx="1338">
                  <c:v>61.838896287076018</c:v>
                </c:pt>
                <c:pt idx="1339">
                  <c:v>61.828206273040934</c:v>
                </c:pt>
                <c:pt idx="1340">
                  <c:v>61.817516259005849</c:v>
                </c:pt>
                <c:pt idx="1341">
                  <c:v>61.833447694651163</c:v>
                </c:pt>
                <c:pt idx="1342">
                  <c:v>61.854703420232561</c:v>
                </c:pt>
                <c:pt idx="1343">
                  <c:v>61.875959145813958</c:v>
                </c:pt>
                <c:pt idx="1344">
                  <c:v>61.856000309532163</c:v>
                </c:pt>
                <c:pt idx="1345">
                  <c:v>61.834620281461987</c:v>
                </c:pt>
                <c:pt idx="1346">
                  <c:v>61.814480085</c:v>
                </c:pt>
                <c:pt idx="1347">
                  <c:v>61.803727185</c:v>
                </c:pt>
                <c:pt idx="1348">
                  <c:v>61.792974285</c:v>
                </c:pt>
                <c:pt idx="1349">
                  <c:v>61.788314694999997</c:v>
                </c:pt>
                <c:pt idx="1350">
                  <c:v>61.799067594999997</c:v>
                </c:pt>
                <c:pt idx="1351">
                  <c:v>61.809820494999997</c:v>
                </c:pt>
                <c:pt idx="1352">
                  <c:v>61.806056981588235</c:v>
                </c:pt>
                <c:pt idx="1353">
                  <c:v>61.784551185117643</c:v>
                </c:pt>
                <c:pt idx="1354">
                  <c:v>61.763045388647058</c:v>
                </c:pt>
                <c:pt idx="1355">
                  <c:v>61.748170547176471</c:v>
                </c:pt>
                <c:pt idx="1356">
                  <c:v>61.737417650705879</c:v>
                </c:pt>
                <c:pt idx="1357">
                  <c:v>61.726664754235294</c:v>
                </c:pt>
                <c:pt idx="1358">
                  <c:v>61.72433496</c:v>
                </c:pt>
                <c:pt idx="1359">
                  <c:v>61.72433496</c:v>
                </c:pt>
                <c:pt idx="1360">
                  <c:v>61.72433496</c:v>
                </c:pt>
                <c:pt idx="1361">
                  <c:v>61.72433496</c:v>
                </c:pt>
                <c:pt idx="1362">
                  <c:v>61.72433496</c:v>
                </c:pt>
                <c:pt idx="1363">
                  <c:v>61.72433496</c:v>
                </c:pt>
                <c:pt idx="1364">
                  <c:v>61.72433496</c:v>
                </c:pt>
                <c:pt idx="1365">
                  <c:v>61.72433496</c:v>
                </c:pt>
                <c:pt idx="1366">
                  <c:v>61.72433496</c:v>
                </c:pt>
                <c:pt idx="1367">
                  <c:v>61.72433496</c:v>
                </c:pt>
                <c:pt idx="1368">
                  <c:v>61.72433496</c:v>
                </c:pt>
                <c:pt idx="1369">
                  <c:v>61.764957015238096</c:v>
                </c:pt>
                <c:pt idx="1370">
                  <c:v>61.841123368809527</c:v>
                </c:pt>
                <c:pt idx="1371">
                  <c:v>61.917289722380957</c:v>
                </c:pt>
                <c:pt idx="1372">
                  <c:v>61.921642086190481</c:v>
                </c:pt>
                <c:pt idx="1373">
                  <c:v>61.899880271904763</c:v>
                </c:pt>
                <c:pt idx="1374">
                  <c:v>61.878118457619053</c:v>
                </c:pt>
                <c:pt idx="1375">
                  <c:v>61.84601869227545</c:v>
                </c:pt>
                <c:pt idx="1376">
                  <c:v>61.813180501856287</c:v>
                </c:pt>
                <c:pt idx="1377">
                  <c:v>61.785268039999998</c:v>
                </c:pt>
                <c:pt idx="1378">
                  <c:v>61.785268039999998</c:v>
                </c:pt>
                <c:pt idx="1379">
                  <c:v>61.785268039999998</c:v>
                </c:pt>
                <c:pt idx="1380">
                  <c:v>61.785268039999998</c:v>
                </c:pt>
                <c:pt idx="1381">
                  <c:v>61.785268039999998</c:v>
                </c:pt>
                <c:pt idx="1382">
                  <c:v>61.785268039999998</c:v>
                </c:pt>
                <c:pt idx="1383">
                  <c:v>61.791835679520958</c:v>
                </c:pt>
                <c:pt idx="1384">
                  <c:v>61.802781745389218</c:v>
                </c:pt>
                <c:pt idx="1385">
                  <c:v>61.813727811257486</c:v>
                </c:pt>
                <c:pt idx="1386">
                  <c:v>61.797748316445784</c:v>
                </c:pt>
                <c:pt idx="1387">
                  <c:v>61.775724308012045</c:v>
                </c:pt>
                <c:pt idx="1388">
                  <c:v>61.754801499999999</c:v>
                </c:pt>
                <c:pt idx="1389">
                  <c:v>61.754801499999999</c:v>
                </c:pt>
                <c:pt idx="1390">
                  <c:v>61.754801499999999</c:v>
                </c:pt>
                <c:pt idx="1391">
                  <c:v>61.764712303253013</c:v>
                </c:pt>
                <c:pt idx="1392">
                  <c:v>61.797748314096381</c:v>
                </c:pt>
                <c:pt idx="1393">
                  <c:v>61.830784324939756</c:v>
                </c:pt>
                <c:pt idx="1394">
                  <c:v>61.840292467696969</c:v>
                </c:pt>
                <c:pt idx="1395">
                  <c:v>61.829213725878787</c:v>
                </c:pt>
                <c:pt idx="1396">
                  <c:v>61.818134984060606</c:v>
                </c:pt>
                <c:pt idx="1397">
                  <c:v>61.815734589999998</c:v>
                </c:pt>
                <c:pt idx="1398">
                  <c:v>61.815734589999998</c:v>
                </c:pt>
                <c:pt idx="1399">
                  <c:v>61.815734589999998</c:v>
                </c:pt>
                <c:pt idx="1400">
                  <c:v>61.815734589999998</c:v>
                </c:pt>
                <c:pt idx="1401">
                  <c:v>61.815734589999998</c:v>
                </c:pt>
                <c:pt idx="1402">
                  <c:v>61.802359034756094</c:v>
                </c:pt>
                <c:pt idx="1403">
                  <c:v>61.757773850609759</c:v>
                </c:pt>
                <c:pt idx="1404">
                  <c:v>61.713188666463417</c:v>
                </c:pt>
                <c:pt idx="1405">
                  <c:v>61.719133357682928</c:v>
                </c:pt>
                <c:pt idx="1406">
                  <c:v>61.76371854182927</c:v>
                </c:pt>
                <c:pt idx="1407">
                  <c:v>61.808303725975605</c:v>
                </c:pt>
                <c:pt idx="1408">
                  <c:v>61.797043458098159</c:v>
                </c:pt>
                <c:pt idx="1409">
                  <c:v>61.774614099815949</c:v>
                </c:pt>
                <c:pt idx="1410">
                  <c:v>61.758726637484664</c:v>
                </c:pt>
                <c:pt idx="1411">
                  <c:v>61.792370673067481</c:v>
                </c:pt>
                <c:pt idx="1412">
                  <c:v>61.826014708650305</c:v>
                </c:pt>
                <c:pt idx="1413">
                  <c:v>61.841715259079749</c:v>
                </c:pt>
                <c:pt idx="1414">
                  <c:v>61.830500581779141</c:v>
                </c:pt>
                <c:pt idx="1415">
                  <c:v>61.819285904478527</c:v>
                </c:pt>
                <c:pt idx="1416">
                  <c:v>61.80040786184049</c:v>
                </c:pt>
                <c:pt idx="1417">
                  <c:v>61.77797850355828</c:v>
                </c:pt>
                <c:pt idx="1418">
                  <c:v>61.755549145276071</c:v>
                </c:pt>
                <c:pt idx="1419">
                  <c:v>61.754801499999999</c:v>
                </c:pt>
                <c:pt idx="1420">
                  <c:v>61.754801499999999</c:v>
                </c:pt>
                <c:pt idx="1421">
                  <c:v>61.754801499999999</c:v>
                </c:pt>
                <c:pt idx="1422">
                  <c:v>61.754801499999999</c:v>
                </c:pt>
                <c:pt idx="1423">
                  <c:v>61.754801499999999</c:v>
                </c:pt>
                <c:pt idx="1424">
                  <c:v>61.742013075802468</c:v>
                </c:pt>
                <c:pt idx="1425">
                  <c:v>61.719445268395063</c:v>
                </c:pt>
                <c:pt idx="1426">
                  <c:v>61.696877460987658</c:v>
                </c:pt>
                <c:pt idx="1427">
                  <c:v>61.703708544720499</c:v>
                </c:pt>
                <c:pt idx="1428">
                  <c:v>61.715062534782611</c:v>
                </c:pt>
                <c:pt idx="1429">
                  <c:v>61.722253395155278</c:v>
                </c:pt>
                <c:pt idx="1430">
                  <c:v>61.710899405093166</c:v>
                </c:pt>
                <c:pt idx="1431">
                  <c:v>61.699545415031054</c:v>
                </c:pt>
                <c:pt idx="1432">
                  <c:v>61.710899405093166</c:v>
                </c:pt>
                <c:pt idx="1433">
                  <c:v>61.744961375279502</c:v>
                </c:pt>
                <c:pt idx="1434">
                  <c:v>61.779023345465838</c:v>
                </c:pt>
                <c:pt idx="1435">
                  <c:v>61.76660728425</c:v>
                </c:pt>
                <c:pt idx="1436">
                  <c:v>61.743757379249999</c:v>
                </c:pt>
                <c:pt idx="1437">
                  <c:v>61.72433496</c:v>
                </c:pt>
                <c:pt idx="1438">
                  <c:v>61.72433496</c:v>
                </c:pt>
                <c:pt idx="1439">
                  <c:v>61.72433496</c:v>
                </c:pt>
                <c:pt idx="1440">
                  <c:v>61.718812899625</c:v>
                </c:pt>
                <c:pt idx="1441">
                  <c:v>61.707387947125</c:v>
                </c:pt>
                <c:pt idx="1442">
                  <c:v>61.695962994624999</c:v>
                </c:pt>
                <c:pt idx="1443">
                  <c:v>61.656546905437501</c:v>
                </c:pt>
                <c:pt idx="1444">
                  <c:v>61.610847091687496</c:v>
                </c:pt>
                <c:pt idx="1445">
                  <c:v>61.577175813962263</c:v>
                </c:pt>
                <c:pt idx="1446">
                  <c:v>61.61166624037736</c:v>
                </c:pt>
                <c:pt idx="1447">
                  <c:v>61.646156666792457</c:v>
                </c:pt>
                <c:pt idx="1448">
                  <c:v>61.66915028377359</c:v>
                </c:pt>
                <c:pt idx="1449">
                  <c:v>61.680647091320758</c:v>
                </c:pt>
                <c:pt idx="1450">
                  <c:v>61.692143898867926</c:v>
                </c:pt>
                <c:pt idx="1451">
                  <c:v>61.703640706415094</c:v>
                </c:pt>
                <c:pt idx="1452">
                  <c:v>61.715137513962262</c:v>
                </c:pt>
                <c:pt idx="1453">
                  <c:v>61.719707131139238</c:v>
                </c:pt>
                <c:pt idx="1454">
                  <c:v>61.696567986835447</c:v>
                </c:pt>
                <c:pt idx="1455">
                  <c:v>61.673428842531649</c:v>
                </c:pt>
                <c:pt idx="1456">
                  <c:v>61.663401880000002</c:v>
                </c:pt>
                <c:pt idx="1457">
                  <c:v>61.663401880000002</c:v>
                </c:pt>
                <c:pt idx="1458">
                  <c:v>61.663401880000002</c:v>
                </c:pt>
                <c:pt idx="1459">
                  <c:v>61.652603609113925</c:v>
                </c:pt>
                <c:pt idx="1460">
                  <c:v>61.641034033164559</c:v>
                </c:pt>
                <c:pt idx="1461">
                  <c:v>61.636406202784812</c:v>
                </c:pt>
                <c:pt idx="1462">
                  <c:v>61.647975778734178</c:v>
                </c:pt>
                <c:pt idx="1463">
                  <c:v>61.659545354683544</c:v>
                </c:pt>
                <c:pt idx="1464">
                  <c:v>61.663401880000002</c:v>
                </c:pt>
                <c:pt idx="1465">
                  <c:v>61.663401880000002</c:v>
                </c:pt>
                <c:pt idx="1466">
                  <c:v>61.662819716624206</c:v>
                </c:pt>
                <c:pt idx="1467">
                  <c:v>61.651176449108284</c:v>
                </c:pt>
                <c:pt idx="1468">
                  <c:v>61.639533181592356</c:v>
                </c:pt>
                <c:pt idx="1469">
                  <c:v>61.622779816666664</c:v>
                </c:pt>
                <c:pt idx="1470">
                  <c:v>61.599344016666663</c:v>
                </c:pt>
                <c:pt idx="1471">
                  <c:v>61.575908216666662</c:v>
                </c:pt>
                <c:pt idx="1472">
                  <c:v>61.581704969745225</c:v>
                </c:pt>
                <c:pt idx="1473">
                  <c:v>61.593348233439492</c:v>
                </c:pt>
                <c:pt idx="1474">
                  <c:v>61.6075465475</c:v>
                </c:pt>
                <c:pt idx="1475">
                  <c:v>61.630982351346155</c:v>
                </c:pt>
                <c:pt idx="1476">
                  <c:v>61.65441815519231</c:v>
                </c:pt>
                <c:pt idx="1477">
                  <c:v>61.656175839294875</c:v>
                </c:pt>
                <c:pt idx="1478">
                  <c:v>61.64445793544872</c:v>
                </c:pt>
                <c:pt idx="1479">
                  <c:v>61.632738771677424</c:v>
                </c:pt>
                <c:pt idx="1480">
                  <c:v>61.620945272322587</c:v>
                </c:pt>
                <c:pt idx="1481">
                  <c:v>61.609151772967742</c:v>
                </c:pt>
                <c:pt idx="1482">
                  <c:v>61.566924491666668</c:v>
                </c:pt>
                <c:pt idx="1483">
                  <c:v>61.484899187820517</c:v>
                </c:pt>
                <c:pt idx="1484">
                  <c:v>61.402873883974358</c:v>
                </c:pt>
                <c:pt idx="1485">
                  <c:v>61.467826332258063</c:v>
                </c:pt>
                <c:pt idx="1486">
                  <c:v>61.562174330967743</c:v>
                </c:pt>
                <c:pt idx="1487">
                  <c:v>61.6359028511039</c:v>
                </c:pt>
                <c:pt idx="1488">
                  <c:v>61.647772935519484</c:v>
                </c:pt>
                <c:pt idx="1489">
                  <c:v>61.659643019935068</c:v>
                </c:pt>
                <c:pt idx="1490">
                  <c:v>61.663401880000002</c:v>
                </c:pt>
                <c:pt idx="1491">
                  <c:v>61.663401880000002</c:v>
                </c:pt>
                <c:pt idx="1492">
                  <c:v>61.661027863506497</c:v>
                </c:pt>
                <c:pt idx="1493">
                  <c:v>61.637287698571434</c:v>
                </c:pt>
                <c:pt idx="1494">
                  <c:v>61.613547533636364</c:v>
                </c:pt>
                <c:pt idx="1495">
                  <c:v>61.589807370779226</c:v>
                </c:pt>
                <c:pt idx="1496">
                  <c:v>61.566067209740261</c:v>
                </c:pt>
                <c:pt idx="1497">
                  <c:v>61.542327048701296</c:v>
                </c:pt>
                <c:pt idx="1498">
                  <c:v>61.553085117320258</c:v>
                </c:pt>
                <c:pt idx="1499">
                  <c:v>61.565032780065359</c:v>
                </c:pt>
                <c:pt idx="1500">
                  <c:v>61.586839852272725</c:v>
                </c:pt>
                <c:pt idx="1501">
                  <c:v>61.622450097727274</c:v>
                </c:pt>
                <c:pt idx="1502">
                  <c:v>61.658060343181823</c:v>
                </c:pt>
                <c:pt idx="1503">
                  <c:v>61.663401880000002</c:v>
                </c:pt>
                <c:pt idx="1504">
                  <c:v>61.663401880000002</c:v>
                </c:pt>
                <c:pt idx="1505">
                  <c:v>61.65979399907895</c:v>
                </c:pt>
                <c:pt idx="1506">
                  <c:v>61.647767729342107</c:v>
                </c:pt>
                <c:pt idx="1507">
                  <c:v>61.635741459605264</c:v>
                </c:pt>
                <c:pt idx="1508">
                  <c:v>61.614615580457517</c:v>
                </c:pt>
                <c:pt idx="1509">
                  <c:v>61.590720254967316</c:v>
                </c:pt>
                <c:pt idx="1510">
                  <c:v>61.574607940921048</c:v>
                </c:pt>
                <c:pt idx="1511">
                  <c:v>61.586634206710528</c:v>
                </c:pt>
                <c:pt idx="1512">
                  <c:v>61.598660472500001</c:v>
                </c:pt>
                <c:pt idx="1513">
                  <c:v>61.602468790000003</c:v>
                </c:pt>
                <c:pt idx="1514">
                  <c:v>61.602468790000003</c:v>
                </c:pt>
                <c:pt idx="1515">
                  <c:v>61.606076670328953</c:v>
                </c:pt>
                <c:pt idx="1516">
                  <c:v>61.630129205855269</c:v>
                </c:pt>
                <c:pt idx="1517">
                  <c:v>61.654181741381578</c:v>
                </c:pt>
                <c:pt idx="1518">
                  <c:v>61.663401880000002</c:v>
                </c:pt>
                <c:pt idx="1519">
                  <c:v>61.663401880000002</c:v>
                </c:pt>
                <c:pt idx="1520">
                  <c:v>61.656138333642389</c:v>
                </c:pt>
                <c:pt idx="1521">
                  <c:v>61.583502870066226</c:v>
                </c:pt>
                <c:pt idx="1522">
                  <c:v>61.510867406490064</c:v>
                </c:pt>
                <c:pt idx="1523">
                  <c:v>61.530035097880798</c:v>
                </c:pt>
                <c:pt idx="1524">
                  <c:v>61.614776471390726</c:v>
                </c:pt>
                <c:pt idx="1525">
                  <c:v>61.691447237748342</c:v>
                </c:pt>
                <c:pt idx="1526">
                  <c:v>61.655129503973512</c:v>
                </c:pt>
                <c:pt idx="1527">
                  <c:v>61.618811770198676</c:v>
                </c:pt>
                <c:pt idx="1528">
                  <c:v>61.609171428800003</c:v>
                </c:pt>
                <c:pt idx="1529">
                  <c:v>61.621358044800004</c:v>
                </c:pt>
                <c:pt idx="1530">
                  <c:v>61.632935330000002</c:v>
                </c:pt>
                <c:pt idx="1531">
                  <c:v>61.632935330000002</c:v>
                </c:pt>
                <c:pt idx="1532">
                  <c:v>61.632935330000002</c:v>
                </c:pt>
                <c:pt idx="1533">
                  <c:v>61.639478481677855</c:v>
                </c:pt>
                <c:pt idx="1534">
                  <c:v>61.651746891073827</c:v>
                </c:pt>
                <c:pt idx="1535">
                  <c:v>61.662792549000002</c:v>
                </c:pt>
                <c:pt idx="1536">
                  <c:v>61.650605929000001</c:v>
                </c:pt>
                <c:pt idx="1537">
                  <c:v>61.638419309</c:v>
                </c:pt>
                <c:pt idx="1538">
                  <c:v>61.626187707046981</c:v>
                </c:pt>
                <c:pt idx="1539">
                  <c:v>61.613919301677853</c:v>
                </c:pt>
                <c:pt idx="1540">
                  <c:v>61.600031466800004</c:v>
                </c:pt>
                <c:pt idx="1541">
                  <c:v>61.563471618800001</c:v>
                </c:pt>
                <c:pt idx="1542">
                  <c:v>61.526911770799998</c:v>
                </c:pt>
                <c:pt idx="1543">
                  <c:v>61.518068239999998</c:v>
                </c:pt>
                <c:pt idx="1544">
                  <c:v>61.530419539999997</c:v>
                </c:pt>
                <c:pt idx="1545">
                  <c:v>61.542762550536914</c:v>
                </c:pt>
                <c:pt idx="1546">
                  <c:v>61.555030955906041</c:v>
                </c:pt>
                <c:pt idx="1547">
                  <c:v>61.567299361275168</c:v>
                </c:pt>
                <c:pt idx="1548">
                  <c:v>61.556768980000001</c:v>
                </c:pt>
                <c:pt idx="1549">
                  <c:v>61.532066379999996</c:v>
                </c:pt>
                <c:pt idx="1550">
                  <c:v>61.512921864999996</c:v>
                </c:pt>
                <c:pt idx="1551">
                  <c:v>61.525273165000002</c:v>
                </c:pt>
                <c:pt idx="1552">
                  <c:v>61.537624465</c:v>
                </c:pt>
                <c:pt idx="1553">
                  <c:v>61.549975764999999</c:v>
                </c:pt>
                <c:pt idx="1554">
                  <c:v>61.562327064999998</c:v>
                </c:pt>
                <c:pt idx="1555">
                  <c:v>61.572002249999997</c:v>
                </c:pt>
                <c:pt idx="1556">
                  <c:v>61.572002249999997</c:v>
                </c:pt>
                <c:pt idx="1557">
                  <c:v>61.572002249999997</c:v>
                </c:pt>
                <c:pt idx="1558">
                  <c:v>61.534696279591834</c:v>
                </c:pt>
                <c:pt idx="1559">
                  <c:v>61.484954985714282</c:v>
                </c:pt>
                <c:pt idx="1560">
                  <c:v>61.465058468163264</c:v>
                </c:pt>
                <c:pt idx="1561">
                  <c:v>61.514799762040816</c:v>
                </c:pt>
                <c:pt idx="1562">
                  <c:v>61.564541055918362</c:v>
                </c:pt>
                <c:pt idx="1563">
                  <c:v>61.540292177755099</c:v>
                </c:pt>
                <c:pt idx="1564">
                  <c:v>61.50298621040816</c:v>
                </c:pt>
                <c:pt idx="1565">
                  <c:v>61.48060263</c:v>
                </c:pt>
                <c:pt idx="1566">
                  <c:v>61.48060263</c:v>
                </c:pt>
                <c:pt idx="1567">
                  <c:v>61.48060263</c:v>
                </c:pt>
                <c:pt idx="1568">
                  <c:v>61.516665065102039</c:v>
                </c:pt>
                <c:pt idx="1569">
                  <c:v>61.553971032448977</c:v>
                </c:pt>
                <c:pt idx="1570">
                  <c:v>61.565533327123283</c:v>
                </c:pt>
                <c:pt idx="1571">
                  <c:v>61.553012831232877</c:v>
                </c:pt>
                <c:pt idx="1572">
                  <c:v>61.537362211027393</c:v>
                </c:pt>
                <c:pt idx="1573">
                  <c:v>61.487280223356166</c:v>
                </c:pt>
                <c:pt idx="1574">
                  <c:v>61.437198235684932</c:v>
                </c:pt>
                <c:pt idx="1575">
                  <c:v>61.444252888758619</c:v>
                </c:pt>
                <c:pt idx="1576">
                  <c:v>61.482073425310347</c:v>
                </c:pt>
                <c:pt idx="1577">
                  <c:v>61.511069169999999</c:v>
                </c:pt>
                <c:pt idx="1578">
                  <c:v>61.511069169999999</c:v>
                </c:pt>
                <c:pt idx="1579">
                  <c:v>61.511069169999999</c:v>
                </c:pt>
                <c:pt idx="1580">
                  <c:v>61.531240120620687</c:v>
                </c:pt>
                <c:pt idx="1581">
                  <c:v>61.556453808896549</c:v>
                </c:pt>
                <c:pt idx="1582">
                  <c:v>61.572002249999997</c:v>
                </c:pt>
                <c:pt idx="1583">
                  <c:v>61.572002249999997</c:v>
                </c:pt>
                <c:pt idx="1584">
                  <c:v>61.572002249999997</c:v>
                </c:pt>
                <c:pt idx="1585">
                  <c:v>61.572002249999997</c:v>
                </c:pt>
                <c:pt idx="1586">
                  <c:v>61.572002249999997</c:v>
                </c:pt>
                <c:pt idx="1587">
                  <c:v>61.550421784166666</c:v>
                </c:pt>
                <c:pt idx="1588">
                  <c:v>61.512338609166669</c:v>
                </c:pt>
                <c:pt idx="1589">
                  <c:v>61.484804911379307</c:v>
                </c:pt>
                <c:pt idx="1590">
                  <c:v>61.510018599655169</c:v>
                </c:pt>
                <c:pt idx="1591">
                  <c:v>61.535232287931031</c:v>
                </c:pt>
                <c:pt idx="1592">
                  <c:v>61.541535709999998</c:v>
                </c:pt>
                <c:pt idx="1593">
                  <c:v>61.541535709999998</c:v>
                </c:pt>
                <c:pt idx="1594">
                  <c:v>61.536881099722223</c:v>
                </c:pt>
                <c:pt idx="1595">
                  <c:v>61.524186708055552</c:v>
                </c:pt>
                <c:pt idx="1596">
                  <c:v>61.511492316388889</c:v>
                </c:pt>
                <c:pt idx="1597">
                  <c:v>61.523340415277779</c:v>
                </c:pt>
                <c:pt idx="1598">
                  <c:v>61.536034806944443</c:v>
                </c:pt>
                <c:pt idx="1599">
                  <c:v>61.541535709999998</c:v>
                </c:pt>
                <c:pt idx="1600">
                  <c:v>61.541535709999998</c:v>
                </c:pt>
                <c:pt idx="1601">
                  <c:v>61.54387929</c:v>
                </c:pt>
                <c:pt idx="1602">
                  <c:v>61.556662453636363</c:v>
                </c:pt>
                <c:pt idx="1603">
                  <c:v>61.569445617272727</c:v>
                </c:pt>
                <c:pt idx="1604">
                  <c:v>61.561703701267604</c:v>
                </c:pt>
                <c:pt idx="1605">
                  <c:v>61.548830515352108</c:v>
                </c:pt>
                <c:pt idx="1606">
                  <c:v>61.541535709999998</c:v>
                </c:pt>
                <c:pt idx="1607">
                  <c:v>61.541535709999998</c:v>
                </c:pt>
                <c:pt idx="1608">
                  <c:v>61.542179369295773</c:v>
                </c:pt>
                <c:pt idx="1609">
                  <c:v>61.555052555211262</c:v>
                </c:pt>
                <c:pt idx="1610">
                  <c:v>61.567925741126757</c:v>
                </c:pt>
                <c:pt idx="1611">
                  <c:v>61.563205572957742</c:v>
                </c:pt>
                <c:pt idx="1612">
                  <c:v>61.550332387042253</c:v>
                </c:pt>
                <c:pt idx="1613">
                  <c:v>61.549688727746478</c:v>
                </c:pt>
                <c:pt idx="1614">
                  <c:v>61.575435099577469</c:v>
                </c:pt>
                <c:pt idx="1615">
                  <c:v>61.601181471408452</c:v>
                </c:pt>
                <c:pt idx="1616">
                  <c:v>61.565520007446807</c:v>
                </c:pt>
                <c:pt idx="1617">
                  <c:v>61.526626552127659</c:v>
                </c:pt>
                <c:pt idx="1618">
                  <c:v>61.534240904647888</c:v>
                </c:pt>
                <c:pt idx="1619">
                  <c:v>61.572860462394367</c:v>
                </c:pt>
                <c:pt idx="1620">
                  <c:v>61.587343556382983</c:v>
                </c:pt>
                <c:pt idx="1621">
                  <c:v>61.522521126595748</c:v>
                </c:pt>
                <c:pt idx="1622">
                  <c:v>61.457698696808514</c:v>
                </c:pt>
                <c:pt idx="1623">
                  <c:v>61.45013608</c:v>
                </c:pt>
                <c:pt idx="1624">
                  <c:v>61.45013608</c:v>
                </c:pt>
                <c:pt idx="1625">
                  <c:v>61.464397015957445</c:v>
                </c:pt>
                <c:pt idx="1626">
                  <c:v>61.490325990425532</c:v>
                </c:pt>
                <c:pt idx="1627">
                  <c:v>61.511069169999999</c:v>
                </c:pt>
                <c:pt idx="1628">
                  <c:v>61.511069169999999</c:v>
                </c:pt>
                <c:pt idx="1629">
                  <c:v>61.511069169999999</c:v>
                </c:pt>
                <c:pt idx="1630">
                  <c:v>61.533540944184395</c:v>
                </c:pt>
                <c:pt idx="1631">
                  <c:v>61.559469914397162</c:v>
                </c:pt>
                <c:pt idx="1632">
                  <c:v>61.551618162086328</c:v>
                </c:pt>
                <c:pt idx="1633">
                  <c:v>61.512165088705032</c:v>
                </c:pt>
                <c:pt idx="1634">
                  <c:v>61.475379793714289</c:v>
                </c:pt>
                <c:pt idx="1635">
                  <c:v>61.449265612285714</c:v>
                </c:pt>
                <c:pt idx="1636">
                  <c:v>61.423151430857146</c:v>
                </c:pt>
                <c:pt idx="1637">
                  <c:v>61.419669540000001</c:v>
                </c:pt>
                <c:pt idx="1638">
                  <c:v>61.419669540000001</c:v>
                </c:pt>
                <c:pt idx="1639">
                  <c:v>61.419669540000001</c:v>
                </c:pt>
                <c:pt idx="1640">
                  <c:v>61.419669540000001</c:v>
                </c:pt>
                <c:pt idx="1641">
                  <c:v>61.422518928633096</c:v>
                </c:pt>
                <c:pt idx="1642">
                  <c:v>61.435669953093523</c:v>
                </c:pt>
                <c:pt idx="1643">
                  <c:v>61.448820977553957</c:v>
                </c:pt>
                <c:pt idx="1644">
                  <c:v>61.461972005899284</c:v>
                </c:pt>
                <c:pt idx="1645">
                  <c:v>61.475123034676258</c:v>
                </c:pt>
                <c:pt idx="1646">
                  <c:v>61.488329651014496</c:v>
                </c:pt>
                <c:pt idx="1647">
                  <c:v>61.501575972753621</c:v>
                </c:pt>
                <c:pt idx="1648">
                  <c:v>61.50734304640288</c:v>
                </c:pt>
                <c:pt idx="1649">
                  <c:v>61.494192021942446</c:v>
                </c:pt>
                <c:pt idx="1650">
                  <c:v>61.481040997482012</c:v>
                </c:pt>
                <c:pt idx="1651">
                  <c:v>61.454993070434782</c:v>
                </c:pt>
                <c:pt idx="1652">
                  <c:v>61.4285004226087</c:v>
                </c:pt>
                <c:pt idx="1653">
                  <c:v>61.463823948695655</c:v>
                </c:pt>
                <c:pt idx="1654">
                  <c:v>61.530055561739125</c:v>
                </c:pt>
                <c:pt idx="1655">
                  <c:v>61.567109812919703</c:v>
                </c:pt>
                <c:pt idx="1656">
                  <c:v>61.553766802700729</c:v>
                </c:pt>
                <c:pt idx="1657">
                  <c:v>61.540431849855068</c:v>
                </c:pt>
                <c:pt idx="1658">
                  <c:v>61.527185528115943</c:v>
                </c:pt>
                <c:pt idx="1659">
                  <c:v>61.513939206376811</c:v>
                </c:pt>
                <c:pt idx="1660">
                  <c:v>61.500617145328469</c:v>
                </c:pt>
                <c:pt idx="1661">
                  <c:v>61.487274135109487</c:v>
                </c:pt>
                <c:pt idx="1662">
                  <c:v>61.487274135109487</c:v>
                </c:pt>
                <c:pt idx="1663">
                  <c:v>61.500617145328469</c:v>
                </c:pt>
                <c:pt idx="1664">
                  <c:v>61.52263311218978</c:v>
                </c:pt>
                <c:pt idx="1665">
                  <c:v>61.576005153065694</c:v>
                </c:pt>
                <c:pt idx="1666">
                  <c:v>61.629377193941608</c:v>
                </c:pt>
                <c:pt idx="1667">
                  <c:v>61.595574901386861</c:v>
                </c:pt>
                <c:pt idx="1668">
                  <c:v>61.555545870729922</c:v>
                </c:pt>
                <c:pt idx="1669">
                  <c:v>61.524062253235293</c:v>
                </c:pt>
                <c:pt idx="1670">
                  <c:v>61.49718001205882</c:v>
                </c:pt>
                <c:pt idx="1671">
                  <c:v>61.485755059558826</c:v>
                </c:pt>
                <c:pt idx="1672">
                  <c:v>61.499196180147059</c:v>
                </c:pt>
                <c:pt idx="1673">
                  <c:v>61.506364777279408</c:v>
                </c:pt>
                <c:pt idx="1674">
                  <c:v>61.466041411102943</c:v>
                </c:pt>
                <c:pt idx="1675">
                  <c:v>61.425718044926469</c:v>
                </c:pt>
                <c:pt idx="1676">
                  <c:v>61.419669540000001</c:v>
                </c:pt>
                <c:pt idx="1677">
                  <c:v>61.419669540000001</c:v>
                </c:pt>
                <c:pt idx="1678">
                  <c:v>61.411770807407407</c:v>
                </c:pt>
                <c:pt idx="1679">
                  <c:v>61.398230122962964</c:v>
                </c:pt>
                <c:pt idx="1680">
                  <c:v>61.389203000000002</c:v>
                </c:pt>
                <c:pt idx="1681">
                  <c:v>61.389203000000002</c:v>
                </c:pt>
                <c:pt idx="1682">
                  <c:v>61.391008424592592</c:v>
                </c:pt>
                <c:pt idx="1683">
                  <c:v>61.418089793481485</c:v>
                </c:pt>
                <c:pt idx="1684">
                  <c:v>61.445171162370372</c:v>
                </c:pt>
                <c:pt idx="1685">
                  <c:v>61.45013608</c:v>
                </c:pt>
                <c:pt idx="1686">
                  <c:v>61.45013608</c:v>
                </c:pt>
                <c:pt idx="1687">
                  <c:v>61.481057347014925</c:v>
                </c:pt>
                <c:pt idx="1688">
                  <c:v>61.53562428880597</c:v>
                </c:pt>
                <c:pt idx="1689">
                  <c:v>61.540407318148148</c:v>
                </c:pt>
                <c:pt idx="1690">
                  <c:v>61.445622522592593</c:v>
                </c:pt>
                <c:pt idx="1691">
                  <c:v>61.359873271194033</c:v>
                </c:pt>
                <c:pt idx="1692">
                  <c:v>61.373515005522393</c:v>
                </c:pt>
                <c:pt idx="1693">
                  <c:v>61.387156739850745</c:v>
                </c:pt>
                <c:pt idx="1694">
                  <c:v>61.389203000000002</c:v>
                </c:pt>
                <c:pt idx="1695">
                  <c:v>61.389203000000002</c:v>
                </c:pt>
                <c:pt idx="1696">
                  <c:v>61.406027805671641</c:v>
                </c:pt>
                <c:pt idx="1697">
                  <c:v>61.433311274328361</c:v>
                </c:pt>
                <c:pt idx="1698">
                  <c:v>61.455365413208952</c:v>
                </c:pt>
                <c:pt idx="1699">
                  <c:v>61.469007152014925</c:v>
                </c:pt>
                <c:pt idx="1700">
                  <c:v>61.476479338195489</c:v>
                </c:pt>
                <c:pt idx="1701">
                  <c:v>61.448990726165412</c:v>
                </c:pt>
                <c:pt idx="1702">
                  <c:v>61.421502114135336</c:v>
                </c:pt>
                <c:pt idx="1703">
                  <c:v>61.394013506315794</c:v>
                </c:pt>
                <c:pt idx="1704">
                  <c:v>61.366524898796996</c:v>
                </c:pt>
                <c:pt idx="1705">
                  <c:v>61.407986885037595</c:v>
                </c:pt>
                <c:pt idx="1706">
                  <c:v>61.476708408345864</c:v>
                </c:pt>
                <c:pt idx="1707">
                  <c:v>61.476708408345864</c:v>
                </c:pt>
                <c:pt idx="1708">
                  <c:v>61.407986885037595</c:v>
                </c:pt>
                <c:pt idx="1709">
                  <c:v>61.362630679398499</c:v>
                </c:pt>
                <c:pt idx="1710">
                  <c:v>61.376374983157895</c:v>
                </c:pt>
                <c:pt idx="1711">
                  <c:v>61.389203000000002</c:v>
                </c:pt>
                <c:pt idx="1712">
                  <c:v>61.389203000000002</c:v>
                </c:pt>
                <c:pt idx="1713">
                  <c:v>61.389203000000002</c:v>
                </c:pt>
                <c:pt idx="1714">
                  <c:v>61.37720102969697</c:v>
                </c:pt>
                <c:pt idx="1715">
                  <c:v>61.363352602424243</c:v>
                </c:pt>
                <c:pt idx="1716">
                  <c:v>61.386433314545457</c:v>
                </c:pt>
                <c:pt idx="1717">
                  <c:v>61.427978596363637</c:v>
                </c:pt>
                <c:pt idx="1718">
                  <c:v>61.430748281818182</c:v>
                </c:pt>
                <c:pt idx="1719">
                  <c:v>61.389203000000002</c:v>
                </c:pt>
                <c:pt idx="1720">
                  <c:v>61.366122287878788</c:v>
                </c:pt>
                <c:pt idx="1721">
                  <c:v>61.393819142424242</c:v>
                </c:pt>
                <c:pt idx="1722">
                  <c:v>61.416878711908396</c:v>
                </c:pt>
                <c:pt idx="1723">
                  <c:v>61.375016290534347</c:v>
                </c:pt>
                <c:pt idx="1724">
                  <c:v>61.333153869160306</c:v>
                </c:pt>
                <c:pt idx="1725">
                  <c:v>61.352922234809157</c:v>
                </c:pt>
                <c:pt idx="1726">
                  <c:v>61.380830515725194</c:v>
                </c:pt>
                <c:pt idx="1727">
                  <c:v>61.408738796641224</c:v>
                </c:pt>
                <c:pt idx="1728">
                  <c:v>61.436647077557254</c:v>
                </c:pt>
                <c:pt idx="1729">
                  <c:v>61.45013608</c:v>
                </c:pt>
                <c:pt idx="1730">
                  <c:v>61.45013608</c:v>
                </c:pt>
                <c:pt idx="1731">
                  <c:v>61.45013608</c:v>
                </c:pt>
                <c:pt idx="1732">
                  <c:v>61.45013608</c:v>
                </c:pt>
                <c:pt idx="1733">
                  <c:v>61.45013608</c:v>
                </c:pt>
                <c:pt idx="1734">
                  <c:v>61.45013608</c:v>
                </c:pt>
                <c:pt idx="1735">
                  <c:v>61.45013608</c:v>
                </c:pt>
                <c:pt idx="1736">
                  <c:v>61.422481836000003</c:v>
                </c:pt>
                <c:pt idx="1737">
                  <c:v>61.394358875999998</c:v>
                </c:pt>
                <c:pt idx="1738">
                  <c:v>61.412170084000003</c:v>
                </c:pt>
                <c:pt idx="1739">
                  <c:v>61.440293044000001</c:v>
                </c:pt>
                <c:pt idx="1740">
                  <c:v>61.404436269999998</c:v>
                </c:pt>
                <c:pt idx="1741">
                  <c:v>61.334128870000001</c:v>
                </c:pt>
                <c:pt idx="1742">
                  <c:v>61.311396144</c:v>
                </c:pt>
                <c:pt idx="1743">
                  <c:v>61.339519104000004</c:v>
                </c:pt>
                <c:pt idx="1744">
                  <c:v>61.354249140155041</c:v>
                </c:pt>
                <c:pt idx="1745">
                  <c:v>61.340078656434109</c:v>
                </c:pt>
                <c:pt idx="1746">
                  <c:v>61.328269919999997</c:v>
                </c:pt>
                <c:pt idx="1747">
                  <c:v>61.328269919999997</c:v>
                </c:pt>
                <c:pt idx="1748">
                  <c:v>61.328269919999997</c:v>
                </c:pt>
                <c:pt idx="1749">
                  <c:v>61.35661088744186</c:v>
                </c:pt>
                <c:pt idx="1750">
                  <c:v>61.384951854883724</c:v>
                </c:pt>
                <c:pt idx="1751">
                  <c:v>61.377158088837213</c:v>
                </c:pt>
                <c:pt idx="1752">
                  <c:v>61.362987605116281</c:v>
                </c:pt>
                <c:pt idx="1753">
                  <c:v>61.398723797031252</c:v>
                </c:pt>
                <c:pt idx="1754">
                  <c:v>61.455848564218748</c:v>
                </c:pt>
                <c:pt idx="1755">
                  <c:v>61.448482864263568</c:v>
                </c:pt>
                <c:pt idx="1756">
                  <c:v>61.391800924728685</c:v>
                </c:pt>
                <c:pt idx="1757">
                  <c:v>61.370637452187502</c:v>
                </c:pt>
                <c:pt idx="1758">
                  <c:v>61.3991998334375</c:v>
                </c:pt>
                <c:pt idx="1759">
                  <c:v>61.415623202656249</c:v>
                </c:pt>
                <c:pt idx="1760">
                  <c:v>61.40134201203125</c:v>
                </c:pt>
                <c:pt idx="1761">
                  <c:v>61.384918642812501</c:v>
                </c:pt>
                <c:pt idx="1762">
                  <c:v>61.356356261562496</c:v>
                </c:pt>
                <c:pt idx="1763">
                  <c:v>61.328031900156248</c:v>
                </c:pt>
                <c:pt idx="1764">
                  <c:v>61.313750709531249</c:v>
                </c:pt>
                <c:pt idx="1765">
                  <c:v>61.29946951890625</c:v>
                </c:pt>
                <c:pt idx="1766">
                  <c:v>61.323232145669294</c:v>
                </c:pt>
                <c:pt idx="1767">
                  <c:v>61.352019427559057</c:v>
                </c:pt>
                <c:pt idx="1768">
                  <c:v>61.314940805156255</c:v>
                </c:pt>
                <c:pt idx="1769">
                  <c:v>61.257816037968752</c:v>
                </c:pt>
                <c:pt idx="1770">
                  <c:v>61.273334183385828</c:v>
                </c:pt>
                <c:pt idx="1771">
                  <c:v>61.330908751889766</c:v>
                </c:pt>
                <c:pt idx="1772">
                  <c:v>61.358736460000003</c:v>
                </c:pt>
                <c:pt idx="1773">
                  <c:v>61.358736460000003</c:v>
                </c:pt>
                <c:pt idx="1774">
                  <c:v>61.352933309523813</c:v>
                </c:pt>
                <c:pt idx="1775">
                  <c:v>61.338425433333335</c:v>
                </c:pt>
                <c:pt idx="1776">
                  <c:v>61.332588012283459</c:v>
                </c:pt>
                <c:pt idx="1777">
                  <c:v>61.346981653228347</c:v>
                </c:pt>
                <c:pt idx="1778">
                  <c:v>61.350757127222224</c:v>
                </c:pt>
                <c:pt idx="1779">
                  <c:v>61.307233493888887</c:v>
                </c:pt>
                <c:pt idx="1780">
                  <c:v>61.268536300472441</c:v>
                </c:pt>
                <c:pt idx="1781">
                  <c:v>61.282929946141728</c:v>
                </c:pt>
                <c:pt idx="1782">
                  <c:v>61.297323591811022</c:v>
                </c:pt>
                <c:pt idx="1783">
                  <c:v>61.297803379999998</c:v>
                </c:pt>
                <c:pt idx="1784">
                  <c:v>61.297803379999998</c:v>
                </c:pt>
                <c:pt idx="1785">
                  <c:v>61.335523858095236</c:v>
                </c:pt>
                <c:pt idx="1786">
                  <c:v>61.379047486666671</c:v>
                </c:pt>
                <c:pt idx="1787">
                  <c:v>61.389203000000002</c:v>
                </c:pt>
                <c:pt idx="1788">
                  <c:v>61.389203000000002</c:v>
                </c:pt>
                <c:pt idx="1789">
                  <c:v>61.369375569206348</c:v>
                </c:pt>
                <c:pt idx="1790">
                  <c:v>61.340359816825398</c:v>
                </c:pt>
                <c:pt idx="1791">
                  <c:v>61.311208654799998</c:v>
                </c:pt>
                <c:pt idx="1792">
                  <c:v>61.281960771599998</c:v>
                </c:pt>
                <c:pt idx="1793">
                  <c:v>61.274648801999994</c:v>
                </c:pt>
                <c:pt idx="1794">
                  <c:v>61.289272745999995</c:v>
                </c:pt>
                <c:pt idx="1795">
                  <c:v>61.303896687999995</c:v>
                </c:pt>
                <c:pt idx="1796">
                  <c:v>61.318520627199995</c:v>
                </c:pt>
                <c:pt idx="1797">
                  <c:v>61.328269919999997</c:v>
                </c:pt>
                <c:pt idx="1798">
                  <c:v>61.328269919999997</c:v>
                </c:pt>
                <c:pt idx="1799">
                  <c:v>61.313528044596772</c:v>
                </c:pt>
                <c:pt idx="1800">
                  <c:v>61.254560542983867</c:v>
                </c:pt>
                <c:pt idx="1801">
                  <c:v>61.21176586104</c:v>
                </c:pt>
                <c:pt idx="1802">
                  <c:v>61.24101373944</c:v>
                </c:pt>
                <c:pt idx="1803">
                  <c:v>61.267336829999998</c:v>
                </c:pt>
                <c:pt idx="1804">
                  <c:v>61.267336829999998</c:v>
                </c:pt>
                <c:pt idx="1805">
                  <c:v>61.26782822596774</c:v>
                </c:pt>
                <c:pt idx="1806">
                  <c:v>61.282570104999998</c:v>
                </c:pt>
                <c:pt idx="1807">
                  <c:v>61.297311984032255</c:v>
                </c:pt>
                <c:pt idx="1808">
                  <c:v>61.312053858387095</c:v>
                </c:pt>
                <c:pt idx="1809">
                  <c:v>61.326795732580642</c:v>
                </c:pt>
                <c:pt idx="1810">
                  <c:v>61.301734542096774</c:v>
                </c:pt>
                <c:pt idx="1811">
                  <c:v>61.272250788870963</c:v>
                </c:pt>
                <c:pt idx="1812">
                  <c:v>61.279721606422761</c:v>
                </c:pt>
                <c:pt idx="1813">
                  <c:v>61.294583338130082</c:v>
                </c:pt>
                <c:pt idx="1814">
                  <c:v>61.274707773306453</c:v>
                </c:pt>
                <c:pt idx="1815">
                  <c:v>61.245224020080641</c:v>
                </c:pt>
                <c:pt idx="1816">
                  <c:v>61.236870289999999</c:v>
                </c:pt>
                <c:pt idx="1817">
                  <c:v>61.236870289999999</c:v>
                </c:pt>
                <c:pt idx="1818">
                  <c:v>61.226962472113819</c:v>
                </c:pt>
                <c:pt idx="1819">
                  <c:v>61.212100745284552</c:v>
                </c:pt>
                <c:pt idx="1820">
                  <c:v>61.20640375</c:v>
                </c:pt>
                <c:pt idx="1821">
                  <c:v>61.20640375</c:v>
                </c:pt>
                <c:pt idx="1822">
                  <c:v>61.223385100163931</c:v>
                </c:pt>
                <c:pt idx="1823">
                  <c:v>61.253352188688524</c:v>
                </c:pt>
                <c:pt idx="1824">
                  <c:v>61.27526308691057</c:v>
                </c:pt>
                <c:pt idx="1825">
                  <c:v>61.290124818617883</c:v>
                </c:pt>
                <c:pt idx="1826">
                  <c:v>61.290561331229505</c:v>
                </c:pt>
                <c:pt idx="1827">
                  <c:v>61.275577782049176</c:v>
                </c:pt>
                <c:pt idx="1828">
                  <c:v>61.260594235081967</c:v>
                </c:pt>
                <c:pt idx="1829">
                  <c:v>61.245610690819667</c:v>
                </c:pt>
                <c:pt idx="1830">
                  <c:v>61.22438400311475</c:v>
                </c:pt>
                <c:pt idx="1831">
                  <c:v>61.194416914590164</c:v>
                </c:pt>
                <c:pt idx="1832">
                  <c:v>61.193168285901642</c:v>
                </c:pt>
                <c:pt idx="1833">
                  <c:v>61.238118918688521</c:v>
                </c:pt>
                <c:pt idx="1834">
                  <c:v>61.272624413057848</c:v>
                </c:pt>
                <c:pt idx="1835">
                  <c:v>61.287731793223138</c:v>
                </c:pt>
                <c:pt idx="1836">
                  <c:v>61.282819834098362</c:v>
                </c:pt>
                <c:pt idx="1837">
                  <c:v>61.23786919639344</c:v>
                </c:pt>
                <c:pt idx="1838">
                  <c:v>61.20640375</c:v>
                </c:pt>
                <c:pt idx="1839">
                  <c:v>61.20640375</c:v>
                </c:pt>
                <c:pt idx="1840">
                  <c:v>61.20640375</c:v>
                </c:pt>
                <c:pt idx="1841">
                  <c:v>61.20640375</c:v>
                </c:pt>
                <c:pt idx="1842">
                  <c:v>61.214461016776859</c:v>
                </c:pt>
                <c:pt idx="1843">
                  <c:v>61.244675767190081</c:v>
                </c:pt>
                <c:pt idx="1844">
                  <c:v>61.27111367504132</c:v>
                </c:pt>
                <c:pt idx="1845">
                  <c:v>61.28622105520661</c:v>
                </c:pt>
                <c:pt idx="1846">
                  <c:v>61.297803379999998</c:v>
                </c:pt>
                <c:pt idx="1847">
                  <c:v>61.297803379999998</c:v>
                </c:pt>
                <c:pt idx="1848">
                  <c:v>61.287228216198343</c:v>
                </c:pt>
                <c:pt idx="1849">
                  <c:v>61.241906085619831</c:v>
                </c:pt>
                <c:pt idx="1850">
                  <c:v>61.213004833666666</c:v>
                </c:pt>
                <c:pt idx="1851">
                  <c:v>61.243471373666665</c:v>
                </c:pt>
                <c:pt idx="1852">
                  <c:v>61.267336829999998</c:v>
                </c:pt>
                <c:pt idx="1853">
                  <c:v>61.267336829999998</c:v>
                </c:pt>
                <c:pt idx="1854">
                  <c:v>61.267336829999998</c:v>
                </c:pt>
                <c:pt idx="1855">
                  <c:v>61.267336829999998</c:v>
                </c:pt>
                <c:pt idx="1856">
                  <c:v>61.264036288166665</c:v>
                </c:pt>
                <c:pt idx="1857">
                  <c:v>61.248803018166662</c:v>
                </c:pt>
                <c:pt idx="1858">
                  <c:v>61.230213735042014</c:v>
                </c:pt>
                <c:pt idx="1859">
                  <c:v>61.199491173697481</c:v>
                </c:pt>
                <c:pt idx="1860">
                  <c:v>61.165273919833332</c:v>
                </c:pt>
                <c:pt idx="1861">
                  <c:v>61.119574104833333</c:v>
                </c:pt>
                <c:pt idx="1862">
                  <c:v>61.106043374117647</c:v>
                </c:pt>
                <c:pt idx="1863">
                  <c:v>61.198211063193277</c:v>
                </c:pt>
                <c:pt idx="1864">
                  <c:v>61.267336829999998</c:v>
                </c:pt>
                <c:pt idx="1865">
                  <c:v>61.267336829999998</c:v>
                </c:pt>
                <c:pt idx="1866">
                  <c:v>61.267336829999998</c:v>
                </c:pt>
                <c:pt idx="1867">
                  <c:v>61.267336829999998</c:v>
                </c:pt>
                <c:pt idx="1868">
                  <c:v>61.267336829999998</c:v>
                </c:pt>
                <c:pt idx="1869">
                  <c:v>61.267336829999998</c:v>
                </c:pt>
                <c:pt idx="1870">
                  <c:v>61.262689391694913</c:v>
                </c:pt>
                <c:pt idx="1871">
                  <c:v>61.247197930677963</c:v>
                </c:pt>
                <c:pt idx="1872">
                  <c:v>61.25223157235294</c:v>
                </c:pt>
                <c:pt idx="1873">
                  <c:v>61.298315419411765</c:v>
                </c:pt>
                <c:pt idx="1874">
                  <c:v>61.317425895508471</c:v>
                </c:pt>
                <c:pt idx="1875">
                  <c:v>61.286442968389828</c:v>
                </c:pt>
                <c:pt idx="1876">
                  <c:v>61.261398436610165</c:v>
                </c:pt>
                <c:pt idx="1877">
                  <c:v>61.245906975593222</c:v>
                </c:pt>
                <c:pt idx="1878">
                  <c:v>61.236870289999999</c:v>
                </c:pt>
                <c:pt idx="1879">
                  <c:v>61.236870289999999</c:v>
                </c:pt>
                <c:pt idx="1880">
                  <c:v>61.236870289999999</c:v>
                </c:pt>
                <c:pt idx="1881">
                  <c:v>61.236870289999999</c:v>
                </c:pt>
                <c:pt idx="1882">
                  <c:v>61.244357829491527</c:v>
                </c:pt>
                <c:pt idx="1883">
                  <c:v>61.25984929050847</c:v>
                </c:pt>
                <c:pt idx="1884">
                  <c:v>61.267336829999998</c:v>
                </c:pt>
                <c:pt idx="1885">
                  <c:v>61.267336829999998</c:v>
                </c:pt>
                <c:pt idx="1886">
                  <c:v>61.267336829999998</c:v>
                </c:pt>
                <c:pt idx="1887">
                  <c:v>61.267336829999998</c:v>
                </c:pt>
                <c:pt idx="1888">
                  <c:v>61.238677627118641</c:v>
                </c:pt>
                <c:pt idx="1889">
                  <c:v>61.192203244067798</c:v>
                </c:pt>
                <c:pt idx="1890">
                  <c:v>61.13531515333333</c:v>
                </c:pt>
                <c:pt idx="1891">
                  <c:v>61.072819681538462</c:v>
                </c:pt>
                <c:pt idx="1892">
                  <c:v>61.120256975344823</c:v>
                </c:pt>
                <c:pt idx="1893">
                  <c:v>61.214808311551721</c:v>
                </c:pt>
                <c:pt idx="1894">
                  <c:v>61.224891992222219</c:v>
                </c:pt>
                <c:pt idx="1895">
                  <c:v>61.209268125555553</c:v>
                </c:pt>
                <c:pt idx="1896">
                  <c:v>61.20640375</c:v>
                </c:pt>
                <c:pt idx="1897">
                  <c:v>61.20640375</c:v>
                </c:pt>
                <c:pt idx="1898">
                  <c:v>61.20640375</c:v>
                </c:pt>
                <c:pt idx="1899">
                  <c:v>61.20640375</c:v>
                </c:pt>
                <c:pt idx="1900">
                  <c:v>61.221111734827588</c:v>
                </c:pt>
                <c:pt idx="1901">
                  <c:v>61.236870289999999</c:v>
                </c:pt>
                <c:pt idx="1902">
                  <c:v>61.25262884517241</c:v>
                </c:pt>
                <c:pt idx="1903">
                  <c:v>61.267336829999998</c:v>
                </c:pt>
                <c:pt idx="1904">
                  <c:v>61.267336829999998</c:v>
                </c:pt>
                <c:pt idx="1905">
                  <c:v>61.265235689310344</c:v>
                </c:pt>
                <c:pt idx="1906">
                  <c:v>61.249477134137926</c:v>
                </c:pt>
                <c:pt idx="1907">
                  <c:v>61.227415156896548</c:v>
                </c:pt>
                <c:pt idx="1908">
                  <c:v>61.180139491379308</c:v>
                </c:pt>
                <c:pt idx="1909">
                  <c:v>61.149709492956525</c:v>
                </c:pt>
                <c:pt idx="1910">
                  <c:v>61.16560507904348</c:v>
                </c:pt>
                <c:pt idx="1911">
                  <c:v>61.181500665130436</c:v>
                </c:pt>
                <c:pt idx="1912">
                  <c:v>61.197396251217391</c:v>
                </c:pt>
                <c:pt idx="1913">
                  <c:v>61.199515662695653</c:v>
                </c:pt>
                <c:pt idx="1914">
                  <c:v>61.183620076608698</c:v>
                </c:pt>
                <c:pt idx="1915">
                  <c:v>61.192362648956525</c:v>
                </c:pt>
                <c:pt idx="1916">
                  <c:v>61.224153821130436</c:v>
                </c:pt>
                <c:pt idx="1917">
                  <c:v>61.217795586695651</c:v>
                </c:pt>
                <c:pt idx="1918">
                  <c:v>61.18600441452174</c:v>
                </c:pt>
                <c:pt idx="1919">
                  <c:v>61.154213242347829</c:v>
                </c:pt>
                <c:pt idx="1920">
                  <c:v>61.122422070173918</c:v>
                </c:pt>
                <c:pt idx="1921">
                  <c:v>61.139591162280702</c:v>
                </c:pt>
                <c:pt idx="1922">
                  <c:v>61.171661204385963</c:v>
                </c:pt>
                <c:pt idx="1923">
                  <c:v>61.175937210000001</c:v>
                </c:pt>
                <c:pt idx="1924">
                  <c:v>61.175937210000001</c:v>
                </c:pt>
                <c:pt idx="1925">
                  <c:v>61.191170479999997</c:v>
                </c:pt>
                <c:pt idx="1926">
                  <c:v>61.205601998947365</c:v>
                </c:pt>
                <c:pt idx="1927">
                  <c:v>61.189566977894735</c:v>
                </c:pt>
                <c:pt idx="1928">
                  <c:v>61.185558223421054</c:v>
                </c:pt>
                <c:pt idx="1929">
                  <c:v>61.249698312894736</c:v>
                </c:pt>
                <c:pt idx="1930">
                  <c:v>61.285777112894735</c:v>
                </c:pt>
                <c:pt idx="1931">
                  <c:v>61.237672044473683</c:v>
                </c:pt>
                <c:pt idx="1932">
                  <c:v>61.20640375</c:v>
                </c:pt>
                <c:pt idx="1933">
                  <c:v>61.20640375</c:v>
                </c:pt>
                <c:pt idx="1934">
                  <c:v>61.20640375</c:v>
                </c:pt>
                <c:pt idx="1935">
                  <c:v>61.20640375</c:v>
                </c:pt>
                <c:pt idx="1936">
                  <c:v>61.215570673539823</c:v>
                </c:pt>
                <c:pt idx="1937">
                  <c:v>61.231747597433625</c:v>
                </c:pt>
                <c:pt idx="1938">
                  <c:v>61.258978756283184</c:v>
                </c:pt>
                <c:pt idx="1939">
                  <c:v>61.291332609380525</c:v>
                </c:pt>
                <c:pt idx="1940">
                  <c:v>61.258978758407075</c:v>
                </c:pt>
                <c:pt idx="1941">
                  <c:v>61.210447981415932</c:v>
                </c:pt>
                <c:pt idx="1942">
                  <c:v>61.176746056194688</c:v>
                </c:pt>
                <c:pt idx="1943">
                  <c:v>61.146009900796464</c:v>
                </c:pt>
                <c:pt idx="1944">
                  <c:v>61.162186824690266</c:v>
                </c:pt>
                <c:pt idx="1945">
                  <c:v>61.175937210000001</c:v>
                </c:pt>
                <c:pt idx="1946">
                  <c:v>61.175937210000001</c:v>
                </c:pt>
                <c:pt idx="1947">
                  <c:v>61.175937210000001</c:v>
                </c:pt>
                <c:pt idx="1948">
                  <c:v>61.175937210000001</c:v>
                </c:pt>
                <c:pt idx="1949">
                  <c:v>61.169408665714286</c:v>
                </c:pt>
                <c:pt idx="1950">
                  <c:v>61.153087305</c:v>
                </c:pt>
                <c:pt idx="1951">
                  <c:v>61.145470670000002</c:v>
                </c:pt>
                <c:pt idx="1952">
                  <c:v>61.145470670000002</c:v>
                </c:pt>
                <c:pt idx="1953">
                  <c:v>61.156351577142857</c:v>
                </c:pt>
                <c:pt idx="1954">
                  <c:v>61.172672937857143</c:v>
                </c:pt>
                <c:pt idx="1955">
                  <c:v>61.215108475714288</c:v>
                </c:pt>
                <c:pt idx="1956">
                  <c:v>61.264072557857141</c:v>
                </c:pt>
                <c:pt idx="1957">
                  <c:v>61.252103559999995</c:v>
                </c:pt>
                <c:pt idx="1958">
                  <c:v>61.231380822972973</c:v>
                </c:pt>
                <c:pt idx="1959">
                  <c:v>61.149038817567572</c:v>
                </c:pt>
                <c:pt idx="1960">
                  <c:v>61.084537580000003</c:v>
                </c:pt>
                <c:pt idx="1961">
                  <c:v>61.084537580000003</c:v>
                </c:pt>
                <c:pt idx="1962">
                  <c:v>61.101829401891891</c:v>
                </c:pt>
                <c:pt idx="1963">
                  <c:v>61.151234607297297</c:v>
                </c:pt>
                <c:pt idx="1964">
                  <c:v>61.15946881</c:v>
                </c:pt>
                <c:pt idx="1965">
                  <c:v>61.126532010000005</c:v>
                </c:pt>
                <c:pt idx="1966">
                  <c:v>61.147117510000001</c:v>
                </c:pt>
                <c:pt idx="1967">
                  <c:v>61.196522710000004</c:v>
                </c:pt>
                <c:pt idx="1968">
                  <c:v>61.193229029999998</c:v>
                </c:pt>
                <c:pt idx="1969">
                  <c:v>61.176760630000004</c:v>
                </c:pt>
                <c:pt idx="1970">
                  <c:v>61.160292230000003</c:v>
                </c:pt>
                <c:pt idx="1971">
                  <c:v>61.145470670000002</c:v>
                </c:pt>
                <c:pt idx="1972">
                  <c:v>61.145470670000002</c:v>
                </c:pt>
                <c:pt idx="1973">
                  <c:v>61.141079096666665</c:v>
                </c:pt>
                <c:pt idx="1974">
                  <c:v>61.124610696666672</c:v>
                </c:pt>
                <c:pt idx="1975">
                  <c:v>61.12192834363637</c:v>
                </c:pt>
                <c:pt idx="1976">
                  <c:v>61.138546456363642</c:v>
                </c:pt>
                <c:pt idx="1977">
                  <c:v>61.135776770909089</c:v>
                </c:pt>
                <c:pt idx="1978">
                  <c:v>61.119158658181817</c:v>
                </c:pt>
                <c:pt idx="1979">
                  <c:v>61.139931299090911</c:v>
                </c:pt>
                <c:pt idx="1980">
                  <c:v>61.173167524545455</c:v>
                </c:pt>
                <c:pt idx="1981">
                  <c:v>61.191170479999997</c:v>
                </c:pt>
                <c:pt idx="1982">
                  <c:v>61.20640375</c:v>
                </c:pt>
                <c:pt idx="1983">
                  <c:v>61.20640375</c:v>
                </c:pt>
                <c:pt idx="1984">
                  <c:v>61.202211106880732</c:v>
                </c:pt>
                <c:pt idx="1985">
                  <c:v>61.185440534403668</c:v>
                </c:pt>
                <c:pt idx="1986">
                  <c:v>61.161534845636368</c:v>
                </c:pt>
                <c:pt idx="1987">
                  <c:v>61.128298620181823</c:v>
                </c:pt>
                <c:pt idx="1988">
                  <c:v>61.094879439724771</c:v>
                </c:pt>
                <c:pt idx="1989">
                  <c:v>61.061338289266054</c:v>
                </c:pt>
                <c:pt idx="1990">
                  <c:v>61.106618838073395</c:v>
                </c:pt>
                <c:pt idx="1991">
                  <c:v>61.17370113348624</c:v>
                </c:pt>
                <c:pt idx="1992">
                  <c:v>61.127302544495414</c:v>
                </c:pt>
                <c:pt idx="1993">
                  <c:v>61.079506408256883</c:v>
                </c:pt>
                <c:pt idx="1994">
                  <c:v>61.045965263302755</c:v>
                </c:pt>
                <c:pt idx="1995">
                  <c:v>61.029194690825683</c:v>
                </c:pt>
                <c:pt idx="1996">
                  <c:v>61.045965263302747</c:v>
                </c:pt>
                <c:pt idx="1997">
                  <c:v>61.06281606537037</c:v>
                </c:pt>
                <c:pt idx="1998">
                  <c:v>61.079741920925926</c:v>
                </c:pt>
                <c:pt idx="1999">
                  <c:v>61.084537580000003</c:v>
                </c:pt>
                <c:pt idx="2000">
                  <c:v>61.084537580000003</c:v>
                </c:pt>
                <c:pt idx="2001">
                  <c:v>61.099770855000003</c:v>
                </c:pt>
                <c:pt idx="2002">
                  <c:v>61.123467057777781</c:v>
                </c:pt>
                <c:pt idx="2003">
                  <c:v>61.208096335555553</c:v>
                </c:pt>
                <c:pt idx="2004">
                  <c:v>61.252103559999995</c:v>
                </c:pt>
                <c:pt idx="2005">
                  <c:v>61.201325993333334</c:v>
                </c:pt>
                <c:pt idx="2006">
                  <c:v>61.167474282222223</c:v>
                </c:pt>
                <c:pt idx="2007">
                  <c:v>61.150548426666667</c:v>
                </c:pt>
                <c:pt idx="2008">
                  <c:v>61.133622571111111</c:v>
                </c:pt>
                <c:pt idx="2009">
                  <c:v>61.116696715555555</c:v>
                </c:pt>
                <c:pt idx="2010">
                  <c:v>61.115004130000003</c:v>
                </c:pt>
                <c:pt idx="2011">
                  <c:v>61.113295725327106</c:v>
                </c:pt>
                <c:pt idx="2012">
                  <c:v>61.096211678598131</c:v>
                </c:pt>
                <c:pt idx="2013">
                  <c:v>61.089897436018518</c:v>
                </c:pt>
                <c:pt idx="2014">
                  <c:v>61.10682329712963</c:v>
                </c:pt>
                <c:pt idx="2015">
                  <c:v>61.097350617943924</c:v>
                </c:pt>
                <c:pt idx="2016">
                  <c:v>61.063182530093457</c:v>
                </c:pt>
                <c:pt idx="2017">
                  <c:v>61.066599336822428</c:v>
                </c:pt>
                <c:pt idx="2018">
                  <c:v>61.083683377943927</c:v>
                </c:pt>
                <c:pt idx="2019">
                  <c:v>61.068307740934578</c:v>
                </c:pt>
                <c:pt idx="2020">
                  <c:v>61.056918380186914</c:v>
                </c:pt>
                <c:pt idx="2021">
                  <c:v>61.074002421308414</c:v>
                </c:pt>
                <c:pt idx="2022">
                  <c:v>61.09108646457944</c:v>
                </c:pt>
                <c:pt idx="2023">
                  <c:v>61.108170511308415</c:v>
                </c:pt>
                <c:pt idx="2024">
                  <c:v>61.115004130000003</c:v>
                </c:pt>
                <c:pt idx="2025">
                  <c:v>61.115004130000003</c:v>
                </c:pt>
                <c:pt idx="2026">
                  <c:v>61.08653072345794</c:v>
                </c:pt>
                <c:pt idx="2027">
                  <c:v>61.053208779433959</c:v>
                </c:pt>
                <c:pt idx="2028">
                  <c:v>61.035963568113203</c:v>
                </c:pt>
                <c:pt idx="2029">
                  <c:v>61.048035217641505</c:v>
                </c:pt>
                <c:pt idx="2030">
                  <c:v>61.134261279905658</c:v>
                </c:pt>
                <c:pt idx="2031">
                  <c:v>61.158117158301891</c:v>
                </c:pt>
                <c:pt idx="2032">
                  <c:v>61.12362673566038</c:v>
                </c:pt>
                <c:pt idx="2033">
                  <c:v>61.076202400283016</c:v>
                </c:pt>
                <c:pt idx="2034">
                  <c:v>61.024466760660374</c:v>
                </c:pt>
                <c:pt idx="2035">
                  <c:v>61.006646708867926</c:v>
                </c:pt>
                <c:pt idx="2036">
                  <c:v>60.996874422452827</c:v>
                </c:pt>
                <c:pt idx="2037">
                  <c:v>61.014119633773582</c:v>
                </c:pt>
                <c:pt idx="2038">
                  <c:v>61.015770246857137</c:v>
                </c:pt>
                <c:pt idx="2039">
                  <c:v>60.998360795428567</c:v>
                </c:pt>
                <c:pt idx="2040">
                  <c:v>61.017281255849056</c:v>
                </c:pt>
                <c:pt idx="2041">
                  <c:v>61.05177167849056</c:v>
                </c:pt>
                <c:pt idx="2042">
                  <c:v>61.005324576</c:v>
                </c:pt>
                <c:pt idx="2043">
                  <c:v>60.965863152761905</c:v>
                </c:pt>
                <c:pt idx="2044">
                  <c:v>60.983272604190475</c:v>
                </c:pt>
                <c:pt idx="2045">
                  <c:v>61.000682055619045</c:v>
                </c:pt>
                <c:pt idx="2046">
                  <c:v>61.018091507047615</c:v>
                </c:pt>
                <c:pt idx="2047">
                  <c:v>61.023604499999998</c:v>
                </c:pt>
                <c:pt idx="2048">
                  <c:v>61.023604499999998</c:v>
                </c:pt>
                <c:pt idx="2049">
                  <c:v>61.007355678666663</c:v>
                </c:pt>
                <c:pt idx="2050">
                  <c:v>60.983562760666665</c:v>
                </c:pt>
                <c:pt idx="2051">
                  <c:v>60.931334400666664</c:v>
                </c:pt>
                <c:pt idx="2052">
                  <c:v>60.9398215075</c:v>
                </c:pt>
                <c:pt idx="2053">
                  <c:v>61.027705763269225</c:v>
                </c:pt>
                <c:pt idx="2054">
                  <c:v>61.054071039999997</c:v>
                </c:pt>
                <c:pt idx="2055">
                  <c:v>61.054071039999997</c:v>
                </c:pt>
                <c:pt idx="2056">
                  <c:v>61.12086307548077</c:v>
                </c:pt>
                <c:pt idx="2057">
                  <c:v>61.172128892499998</c:v>
                </c:pt>
                <c:pt idx="2058">
                  <c:v>61.154552042500001</c:v>
                </c:pt>
                <c:pt idx="2059">
                  <c:v>61.136975192500003</c:v>
                </c:pt>
                <c:pt idx="2060">
                  <c:v>61.119398342500006</c:v>
                </c:pt>
                <c:pt idx="2061">
                  <c:v>61.088638850673078</c:v>
                </c:pt>
                <c:pt idx="2062">
                  <c:v>61.054656935096148</c:v>
                </c:pt>
                <c:pt idx="2063">
                  <c:v>61.089810640865387</c:v>
                </c:pt>
                <c:pt idx="2064">
                  <c:v>61.104947212233014</c:v>
                </c:pt>
                <c:pt idx="2065">
                  <c:v>61.06945220834951</c:v>
                </c:pt>
                <c:pt idx="2066">
                  <c:v>61.054071039999997</c:v>
                </c:pt>
                <c:pt idx="2067">
                  <c:v>61.054071039999997</c:v>
                </c:pt>
                <c:pt idx="2068">
                  <c:v>61.009702292427185</c:v>
                </c:pt>
                <c:pt idx="2069">
                  <c:v>60.964722052500001</c:v>
                </c:pt>
                <c:pt idx="2070">
                  <c:v>60.982298902499998</c:v>
                </c:pt>
                <c:pt idx="2071">
                  <c:v>60.993137959999999</c:v>
                </c:pt>
                <c:pt idx="2072">
                  <c:v>60.993137959999999</c:v>
                </c:pt>
                <c:pt idx="2073">
                  <c:v>60.993137959999999</c:v>
                </c:pt>
                <c:pt idx="2074">
                  <c:v>60.993137959999999</c:v>
                </c:pt>
                <c:pt idx="2075">
                  <c:v>61.009998084077665</c:v>
                </c:pt>
                <c:pt idx="2076">
                  <c:v>60.9946169168932</c:v>
                </c:pt>
                <c:pt idx="2077">
                  <c:v>60.870384417864081</c:v>
                </c:pt>
                <c:pt idx="2078">
                  <c:v>60.875154783431377</c:v>
                </c:pt>
                <c:pt idx="2079">
                  <c:v>61.000605248137255</c:v>
                </c:pt>
                <c:pt idx="2080">
                  <c:v>61.009110709126212</c:v>
                </c:pt>
                <c:pt idx="2081">
                  <c:v>60.993137959999999</c:v>
                </c:pt>
                <c:pt idx="2082">
                  <c:v>60.993137959999999</c:v>
                </c:pt>
                <c:pt idx="2083">
                  <c:v>61.000236959611648</c:v>
                </c:pt>
                <c:pt idx="2084">
                  <c:v>61.017984458640775</c:v>
                </c:pt>
                <c:pt idx="2085">
                  <c:v>60.999111791372549</c:v>
                </c:pt>
                <c:pt idx="2086">
                  <c:v>60.963268803137254</c:v>
                </c:pt>
                <c:pt idx="2087">
                  <c:v>61.015539827647054</c:v>
                </c:pt>
                <c:pt idx="2088">
                  <c:v>61.043915526666666</c:v>
                </c:pt>
                <c:pt idx="2089">
                  <c:v>61.008072538431371</c:v>
                </c:pt>
                <c:pt idx="2090">
                  <c:v>60.982683755098037</c:v>
                </c:pt>
                <c:pt idx="2091">
                  <c:v>60.964762260980393</c:v>
                </c:pt>
                <c:pt idx="2092">
                  <c:v>60.978658812277224</c:v>
                </c:pt>
                <c:pt idx="2093">
                  <c:v>60.996722258823524</c:v>
                </c:pt>
                <c:pt idx="2094">
                  <c:v>61.014643752941176</c:v>
                </c:pt>
                <c:pt idx="2095">
                  <c:v>61.032653967326731</c:v>
                </c:pt>
                <c:pt idx="2096">
                  <c:v>61.050752901980196</c:v>
                </c:pt>
                <c:pt idx="2097">
                  <c:v>61.039435153137255</c:v>
                </c:pt>
                <c:pt idx="2098">
                  <c:v>61.025716042376239</c:v>
                </c:pt>
                <c:pt idx="2099">
                  <c:v>61.043814977029697</c:v>
                </c:pt>
                <c:pt idx="2100">
                  <c:v>61.054071039999997</c:v>
                </c:pt>
                <c:pt idx="2101">
                  <c:v>61.054071039999997</c:v>
                </c:pt>
                <c:pt idx="2102">
                  <c:v>60.931903226633658</c:v>
                </c:pt>
                <c:pt idx="2103">
                  <c:v>60.790731531188115</c:v>
                </c:pt>
                <c:pt idx="2104">
                  <c:v>60.9536219490099</c:v>
                </c:pt>
                <c:pt idx="2105">
                  <c:v>61.047133115049505</c:v>
                </c:pt>
                <c:pt idx="2106">
                  <c:v>61.029034180396039</c:v>
                </c:pt>
                <c:pt idx="2107">
                  <c:v>60.985216655399995</c:v>
                </c:pt>
                <c:pt idx="2108">
                  <c:v>60.934014763663363</c:v>
                </c:pt>
                <c:pt idx="2109">
                  <c:v>60.988311573564353</c:v>
                </c:pt>
                <c:pt idx="2110">
                  <c:v>61.023604499999998</c:v>
                </c:pt>
                <c:pt idx="2111">
                  <c:v>61.023604499999998</c:v>
                </c:pt>
                <c:pt idx="2112">
                  <c:v>61.011236894653464</c:v>
                </c:pt>
                <c:pt idx="2113">
                  <c:v>60.993137959999999</c:v>
                </c:pt>
                <c:pt idx="2114">
                  <c:v>61.011417883999997</c:v>
                </c:pt>
                <c:pt idx="2115">
                  <c:v>61.029697807999995</c:v>
                </c:pt>
                <c:pt idx="2116">
                  <c:v>61.047977732</c:v>
                </c:pt>
                <c:pt idx="2117">
                  <c:v>61.029697807999995</c:v>
                </c:pt>
                <c:pt idx="2118">
                  <c:v>60.993137959999999</c:v>
                </c:pt>
                <c:pt idx="2119">
                  <c:v>60.993137959999999</c:v>
                </c:pt>
                <c:pt idx="2120">
                  <c:v>60.993137959999999</c:v>
                </c:pt>
                <c:pt idx="2121">
                  <c:v>60.993137959999999</c:v>
                </c:pt>
                <c:pt idx="2122">
                  <c:v>60.980646678599996</c:v>
                </c:pt>
                <c:pt idx="2123">
                  <c:v>60.962979162828283</c:v>
                </c:pt>
                <c:pt idx="2124">
                  <c:v>60.98144373252525</c:v>
                </c:pt>
                <c:pt idx="2125">
                  <c:v>60.993137959999999</c:v>
                </c:pt>
                <c:pt idx="2126">
                  <c:v>60.993137959999999</c:v>
                </c:pt>
                <c:pt idx="2127">
                  <c:v>60.902661564242422</c:v>
                </c:pt>
                <c:pt idx="2128">
                  <c:v>60.784488312424237</c:v>
                </c:pt>
                <c:pt idx="2129">
                  <c:v>60.876811160909092</c:v>
                </c:pt>
                <c:pt idx="2130">
                  <c:v>60.924819042121214</c:v>
                </c:pt>
                <c:pt idx="2131">
                  <c:v>60.90635447242424</c:v>
                </c:pt>
                <c:pt idx="2132">
                  <c:v>60.874041475454547</c:v>
                </c:pt>
                <c:pt idx="2133">
                  <c:v>60.846344620909093</c:v>
                </c:pt>
                <c:pt idx="2134">
                  <c:v>60.901738330000001</c:v>
                </c:pt>
                <c:pt idx="2135">
                  <c:v>60.93220487</c:v>
                </c:pt>
                <c:pt idx="2136">
                  <c:v>60.93220487</c:v>
                </c:pt>
                <c:pt idx="2137">
                  <c:v>60.917282483061221</c:v>
                </c:pt>
                <c:pt idx="2138">
                  <c:v>60.901738330000001</c:v>
                </c:pt>
                <c:pt idx="2139">
                  <c:v>60.901738330000001</c:v>
                </c:pt>
                <c:pt idx="2140">
                  <c:v>60.911375704897956</c:v>
                </c:pt>
                <c:pt idx="2141">
                  <c:v>60.930028688571426</c:v>
                </c:pt>
                <c:pt idx="2142">
                  <c:v>60.93220487</c:v>
                </c:pt>
                <c:pt idx="2143">
                  <c:v>60.93220487</c:v>
                </c:pt>
                <c:pt idx="2144">
                  <c:v>60.93220487</c:v>
                </c:pt>
                <c:pt idx="2145">
                  <c:v>60.943707547040816</c:v>
                </c:pt>
                <c:pt idx="2146">
                  <c:v>60.962360536836734</c:v>
                </c:pt>
                <c:pt idx="2147">
                  <c:v>60.944329313367348</c:v>
                </c:pt>
                <c:pt idx="2148">
                  <c:v>60.938733416428569</c:v>
                </c:pt>
                <c:pt idx="2149">
                  <c:v>60.957386406224487</c:v>
                </c:pt>
                <c:pt idx="2150">
                  <c:v>60.96267142</c:v>
                </c:pt>
                <c:pt idx="2151">
                  <c:v>60.957960098865982</c:v>
                </c:pt>
                <c:pt idx="2152">
                  <c:v>60.901424245257736</c:v>
                </c:pt>
                <c:pt idx="2153">
                  <c:v>60.897385970000002</c:v>
                </c:pt>
                <c:pt idx="2154">
                  <c:v>60.953344927142858</c:v>
                </c:pt>
                <c:pt idx="2155">
                  <c:v>60.978375822061857</c:v>
                </c:pt>
                <c:pt idx="2156">
                  <c:v>60.976805380515465</c:v>
                </c:pt>
                <c:pt idx="2157">
                  <c:v>60.901424244432988</c:v>
                </c:pt>
                <c:pt idx="2158">
                  <c:v>60.88257895948454</c:v>
                </c:pt>
                <c:pt idx="2159">
                  <c:v>60.901424241958765</c:v>
                </c:pt>
                <c:pt idx="2160">
                  <c:v>60.93880072494845</c:v>
                </c:pt>
                <c:pt idx="2161">
                  <c:v>60.955761480824741</c:v>
                </c:pt>
                <c:pt idx="2162">
                  <c:v>60.936916192164951</c:v>
                </c:pt>
                <c:pt idx="2163">
                  <c:v>60.946338836494846</c:v>
                </c:pt>
                <c:pt idx="2164">
                  <c:v>60.955133306185566</c:v>
                </c:pt>
                <c:pt idx="2165">
                  <c:v>60.89859745257732</c:v>
                </c:pt>
                <c:pt idx="2166">
                  <c:v>60.890948097083331</c:v>
                </c:pt>
                <c:pt idx="2167">
                  <c:v>60.929031272083336</c:v>
                </c:pt>
                <c:pt idx="2168">
                  <c:v>60.966754560206184</c:v>
                </c:pt>
                <c:pt idx="2169">
                  <c:v>60.981713005624997</c:v>
                </c:pt>
                <c:pt idx="2170">
                  <c:v>60.943629824375002</c:v>
                </c:pt>
                <c:pt idx="2171">
                  <c:v>60.905821474536083</c:v>
                </c:pt>
                <c:pt idx="2172">
                  <c:v>60.876032187395836</c:v>
                </c:pt>
                <c:pt idx="2173">
                  <c:v>60.933156956145837</c:v>
                </c:pt>
                <c:pt idx="2174">
                  <c:v>60.953467983020836</c:v>
                </c:pt>
                <c:pt idx="2175">
                  <c:v>60.934426389270833</c:v>
                </c:pt>
                <c:pt idx="2176">
                  <c:v>60.949024944479163</c:v>
                </c:pt>
                <c:pt idx="2177">
                  <c:v>60.957276301770833</c:v>
                </c:pt>
                <c:pt idx="2178">
                  <c:v>60.938234708020836</c:v>
                </c:pt>
                <c:pt idx="2179">
                  <c:v>60.93220487</c:v>
                </c:pt>
                <c:pt idx="2180">
                  <c:v>60.930300711249998</c:v>
                </c:pt>
                <c:pt idx="2181">
                  <c:v>60.91125912375</c:v>
                </c:pt>
                <c:pt idx="2182">
                  <c:v>60.901738330000001</c:v>
                </c:pt>
                <c:pt idx="2183">
                  <c:v>60.901738330000001</c:v>
                </c:pt>
                <c:pt idx="2184">
                  <c:v>60.919193118541664</c:v>
                </c:pt>
                <c:pt idx="2185">
                  <c:v>60.926111562000003</c:v>
                </c:pt>
                <c:pt idx="2186">
                  <c:v>60.906869536736842</c:v>
                </c:pt>
                <c:pt idx="2187">
                  <c:v>60.901738330000001</c:v>
                </c:pt>
                <c:pt idx="2188">
                  <c:v>60.904594568124999</c:v>
                </c:pt>
                <c:pt idx="2189">
                  <c:v>60.923636155624997</c:v>
                </c:pt>
                <c:pt idx="2190">
                  <c:v>60.92162175610526</c:v>
                </c:pt>
                <c:pt idx="2191">
                  <c:v>60.902379730842107</c:v>
                </c:pt>
                <c:pt idx="2192">
                  <c:v>60.958133846382978</c:v>
                </c:pt>
                <c:pt idx="2193">
                  <c:v>60.985441149894733</c:v>
                </c:pt>
                <c:pt idx="2194">
                  <c:v>60.966199124631579</c:v>
                </c:pt>
                <c:pt idx="2195">
                  <c:v>60.931242773578944</c:v>
                </c:pt>
                <c:pt idx="2196">
                  <c:v>60.906275899787232</c:v>
                </c:pt>
                <c:pt idx="2197">
                  <c:v>60.92572262744681</c:v>
                </c:pt>
                <c:pt idx="2198">
                  <c:v>60.919376853157893</c:v>
                </c:pt>
                <c:pt idx="2199">
                  <c:v>60.906600012446809</c:v>
                </c:pt>
                <c:pt idx="2200">
                  <c:v>60.96494020180851</c:v>
                </c:pt>
                <c:pt idx="2201">
                  <c:v>60.963312817578945</c:v>
                </c:pt>
                <c:pt idx="2202">
                  <c:v>60.905586735473683</c:v>
                </c:pt>
                <c:pt idx="2203">
                  <c:v>60.901738330000001</c:v>
                </c:pt>
                <c:pt idx="2204">
                  <c:v>60.894607863191489</c:v>
                </c:pt>
                <c:pt idx="2205">
                  <c:v>60.875161135531918</c:v>
                </c:pt>
                <c:pt idx="2206">
                  <c:v>60.855714407872341</c:v>
                </c:pt>
                <c:pt idx="2207">
                  <c:v>60.849880389574473</c:v>
                </c:pt>
                <c:pt idx="2208">
                  <c:v>60.88877384489362</c:v>
                </c:pt>
                <c:pt idx="2209">
                  <c:v>60.875530553655913</c:v>
                </c:pt>
                <c:pt idx="2210">
                  <c:v>60.840805250000003</c:v>
                </c:pt>
                <c:pt idx="2211">
                  <c:v>60.840805250000003</c:v>
                </c:pt>
                <c:pt idx="2212">
                  <c:v>60.883588054361702</c:v>
                </c:pt>
                <c:pt idx="2213">
                  <c:v>60.96137497138298</c:v>
                </c:pt>
                <c:pt idx="2214">
                  <c:v>60.96267142</c:v>
                </c:pt>
                <c:pt idx="2215">
                  <c:v>60.988224001935485</c:v>
                </c:pt>
                <c:pt idx="2216">
                  <c:v>61.047191498709672</c:v>
                </c:pt>
                <c:pt idx="2217">
                  <c:v>60.985359263297873</c:v>
                </c:pt>
                <c:pt idx="2218">
                  <c:v>60.93220487</c:v>
                </c:pt>
                <c:pt idx="2219">
                  <c:v>60.93220487</c:v>
                </c:pt>
                <c:pt idx="2220">
                  <c:v>60.93220487</c:v>
                </c:pt>
                <c:pt idx="2221">
                  <c:v>60.927946106344088</c:v>
                </c:pt>
                <c:pt idx="2222">
                  <c:v>60.908290274086021</c:v>
                </c:pt>
                <c:pt idx="2223">
                  <c:v>60.967257775161286</c:v>
                </c:pt>
                <c:pt idx="2224">
                  <c:v>61.044798614021737</c:v>
                </c:pt>
                <c:pt idx="2225">
                  <c:v>60.965320677065215</c:v>
                </c:pt>
                <c:pt idx="2226">
                  <c:v>60.920738967849459</c:v>
                </c:pt>
                <c:pt idx="2227">
                  <c:v>60.903048719032256</c:v>
                </c:pt>
                <c:pt idx="2228">
                  <c:v>60.942360389999997</c:v>
                </c:pt>
                <c:pt idx="2229">
                  <c:v>60.953067833586957</c:v>
                </c:pt>
                <c:pt idx="2230">
                  <c:v>60.933198344456521</c:v>
                </c:pt>
                <c:pt idx="2231">
                  <c:v>60.856700836086958</c:v>
                </c:pt>
                <c:pt idx="2232">
                  <c:v>60.826718570215057</c:v>
                </c:pt>
                <c:pt idx="2233">
                  <c:v>60.866030234731184</c:v>
                </c:pt>
                <c:pt idx="2234">
                  <c:v>60.819611135217393</c:v>
                </c:pt>
                <c:pt idx="2235">
                  <c:v>60.799741652608695</c:v>
                </c:pt>
                <c:pt idx="2236">
                  <c:v>60.859350100434781</c:v>
                </c:pt>
                <c:pt idx="2237">
                  <c:v>60.855376203913046</c:v>
                </c:pt>
                <c:pt idx="2238">
                  <c:v>60.867297895217391</c:v>
                </c:pt>
                <c:pt idx="2239">
                  <c:v>60.96664531478261</c:v>
                </c:pt>
                <c:pt idx="2240">
                  <c:v>60.920283185652174</c:v>
                </c:pt>
                <c:pt idx="2241">
                  <c:v>60.840805250000003</c:v>
                </c:pt>
                <c:pt idx="2242">
                  <c:v>60.840805250000003</c:v>
                </c:pt>
                <c:pt idx="2243">
                  <c:v>60.840805250000003</c:v>
                </c:pt>
                <c:pt idx="2244">
                  <c:v>60.840805250000003</c:v>
                </c:pt>
                <c:pt idx="2245">
                  <c:v>60.840805250000003</c:v>
                </c:pt>
                <c:pt idx="2246">
                  <c:v>60.891141276739134</c:v>
                </c:pt>
                <c:pt idx="2247">
                  <c:v>60.958653853626373</c:v>
                </c:pt>
                <c:pt idx="2248">
                  <c:v>60.918478189890109</c:v>
                </c:pt>
                <c:pt idx="2249">
                  <c:v>60.89002043</c:v>
                </c:pt>
                <c:pt idx="2250">
                  <c:v>60.87528935615385</c:v>
                </c:pt>
                <c:pt idx="2251">
                  <c:v>60.935552848461541</c:v>
                </c:pt>
                <c:pt idx="2252">
                  <c:v>60.951623110659341</c:v>
                </c:pt>
                <c:pt idx="2253">
                  <c:v>60.930865681428571</c:v>
                </c:pt>
                <c:pt idx="2254">
                  <c:v>60.890690024285718</c:v>
                </c:pt>
                <c:pt idx="2255">
                  <c:v>60.881650501428574</c:v>
                </c:pt>
                <c:pt idx="2256">
                  <c:v>60.901738330000001</c:v>
                </c:pt>
                <c:pt idx="2257">
                  <c:v>60.881650501428574</c:v>
                </c:pt>
                <c:pt idx="2258">
                  <c:v>60.900722781888888</c:v>
                </c:pt>
                <c:pt idx="2259">
                  <c:v>60.961655868555553</c:v>
                </c:pt>
                <c:pt idx="2260">
                  <c:v>60.903412319230767</c:v>
                </c:pt>
                <c:pt idx="2261">
                  <c:v>60.899707230444449</c:v>
                </c:pt>
                <c:pt idx="2262">
                  <c:v>60.960640317111114</c:v>
                </c:pt>
                <c:pt idx="2263">
                  <c:v>60.904416710769233</c:v>
                </c:pt>
                <c:pt idx="2264">
                  <c:v>60.871271790000002</c:v>
                </c:pt>
                <c:pt idx="2265">
                  <c:v>60.871271790000002</c:v>
                </c:pt>
                <c:pt idx="2266">
                  <c:v>60.929158222333335</c:v>
                </c:pt>
                <c:pt idx="2267">
                  <c:v>60.935251530999999</c:v>
                </c:pt>
                <c:pt idx="2268">
                  <c:v>60.874318444333333</c:v>
                </c:pt>
                <c:pt idx="2269">
                  <c:v>60.890567265333331</c:v>
                </c:pt>
                <c:pt idx="2270">
                  <c:v>60.883458406000003</c:v>
                </c:pt>
                <c:pt idx="2271">
                  <c:v>60.842836352666666</c:v>
                </c:pt>
                <c:pt idx="2272">
                  <c:v>60.821509774666673</c:v>
                </c:pt>
                <c:pt idx="2273">
                  <c:v>60.828824026404497</c:v>
                </c:pt>
                <c:pt idx="2274">
                  <c:v>60.869902507303372</c:v>
                </c:pt>
                <c:pt idx="2275">
                  <c:v>60.851637797555554</c:v>
                </c:pt>
                <c:pt idx="2276">
                  <c:v>60.831220271123598</c:v>
                </c:pt>
                <c:pt idx="2277">
                  <c:v>60.810681030674161</c:v>
                </c:pt>
                <c:pt idx="2278">
                  <c:v>60.750421174777777</c:v>
                </c:pt>
                <c:pt idx="2279">
                  <c:v>60.709011780449437</c:v>
                </c:pt>
                <c:pt idx="2280">
                  <c:v>60.688472539999999</c:v>
                </c:pt>
                <c:pt idx="2281">
                  <c:v>60.770629508539329</c:v>
                </c:pt>
                <c:pt idx="2282">
                  <c:v>60.831562591797756</c:v>
                </c:pt>
                <c:pt idx="2283">
                  <c:v>60.871956431348316</c:v>
                </c:pt>
                <c:pt idx="2284">
                  <c:v>60.892495671797754</c:v>
                </c:pt>
                <c:pt idx="2285">
                  <c:v>60.89044174775281</c:v>
                </c:pt>
                <c:pt idx="2286">
                  <c:v>60.869902507303372</c:v>
                </c:pt>
                <c:pt idx="2287">
                  <c:v>60.849363266853935</c:v>
                </c:pt>
                <c:pt idx="2288">
                  <c:v>60.816842802808992</c:v>
                </c:pt>
                <c:pt idx="2289">
                  <c:v>60.781949434090905</c:v>
                </c:pt>
                <c:pt idx="2290">
                  <c:v>60.802722075000005</c:v>
                </c:pt>
                <c:pt idx="2291">
                  <c:v>60.836355081235958</c:v>
                </c:pt>
                <c:pt idx="2292">
                  <c:v>60.868190903932586</c:v>
                </c:pt>
                <c:pt idx="2293">
                  <c:v>60.847651663483148</c:v>
                </c:pt>
                <c:pt idx="2294">
                  <c:v>60.826956822727276</c:v>
                </c:pt>
                <c:pt idx="2295">
                  <c:v>60.826956822727276</c:v>
                </c:pt>
                <c:pt idx="2296">
                  <c:v>60.910047386363637</c:v>
                </c:pt>
                <c:pt idx="2297">
                  <c:v>60.871271790000002</c:v>
                </c:pt>
                <c:pt idx="2298">
                  <c:v>60.804861579213487</c:v>
                </c:pt>
                <c:pt idx="2299">
                  <c:v>60.784322338764042</c:v>
                </c:pt>
                <c:pt idx="2300">
                  <c:v>60.747328360568183</c:v>
                </c:pt>
                <c:pt idx="2301">
                  <c:v>60.70578307409091</c:v>
                </c:pt>
                <c:pt idx="2302">
                  <c:v>60.664237792272729</c:v>
                </c:pt>
                <c:pt idx="2303">
                  <c:v>60.693725391724136</c:v>
                </c:pt>
                <c:pt idx="2304">
                  <c:v>60.727248136363635</c:v>
                </c:pt>
                <c:pt idx="2305">
                  <c:v>60.748020777272728</c:v>
                </c:pt>
                <c:pt idx="2306">
                  <c:v>60.710630023636362</c:v>
                </c:pt>
                <c:pt idx="2307">
                  <c:v>60.698277863218387</c:v>
                </c:pt>
                <c:pt idx="2308">
                  <c:v>60.719285290681817</c:v>
                </c:pt>
                <c:pt idx="2309">
                  <c:v>60.740057931590904</c:v>
                </c:pt>
                <c:pt idx="2310">
                  <c:v>60.772518171379311</c:v>
                </c:pt>
                <c:pt idx="2311">
                  <c:v>60.802029652954552</c:v>
                </c:pt>
                <c:pt idx="2312">
                  <c:v>60.7189390825</c:v>
                </c:pt>
                <c:pt idx="2313">
                  <c:v>60.688472539999999</c:v>
                </c:pt>
                <c:pt idx="2314">
                  <c:v>60.700028815057472</c:v>
                </c:pt>
                <c:pt idx="2315">
                  <c:v>60.763063042643672</c:v>
                </c:pt>
                <c:pt idx="2316">
                  <c:v>60.733647069770115</c:v>
                </c:pt>
                <c:pt idx="2317">
                  <c:v>60.71823870172414</c:v>
                </c:pt>
                <c:pt idx="2318">
                  <c:v>60.823295743103451</c:v>
                </c:pt>
                <c:pt idx="2319">
                  <c:v>60.788276727011493</c:v>
                </c:pt>
                <c:pt idx="2320">
                  <c:v>60.749405619999997</c:v>
                </c:pt>
                <c:pt idx="2321">
                  <c:v>60.749405619999997</c:v>
                </c:pt>
                <c:pt idx="2322">
                  <c:v>60.749405619999997</c:v>
                </c:pt>
                <c:pt idx="2323">
                  <c:v>60.728394213103449</c:v>
                </c:pt>
                <c:pt idx="2324">
                  <c:v>60.690573680689653</c:v>
                </c:pt>
                <c:pt idx="2325">
                  <c:v>60.732596494482756</c:v>
                </c:pt>
                <c:pt idx="2326">
                  <c:v>60.749405619999997</c:v>
                </c:pt>
                <c:pt idx="2327">
                  <c:v>60.745862999069764</c:v>
                </c:pt>
                <c:pt idx="2328">
                  <c:v>60.724607273488367</c:v>
                </c:pt>
                <c:pt idx="2329">
                  <c:v>60.703530714942531</c:v>
                </c:pt>
                <c:pt idx="2330">
                  <c:v>60.700517451162789</c:v>
                </c:pt>
                <c:pt idx="2331">
                  <c:v>60.743028902325577</c:v>
                </c:pt>
                <c:pt idx="2332">
                  <c:v>60.749405619999997</c:v>
                </c:pt>
                <c:pt idx="2333">
                  <c:v>60.758262175232552</c:v>
                </c:pt>
                <c:pt idx="2334">
                  <c:v>60.779517907790698</c:v>
                </c:pt>
                <c:pt idx="2335">
                  <c:v>60.738069236162787</c:v>
                </c:pt>
                <c:pt idx="2336">
                  <c:v>60.75401103104651</c:v>
                </c:pt>
                <c:pt idx="2337">
                  <c:v>60.79277564494118</c:v>
                </c:pt>
                <c:pt idx="2338">
                  <c:v>60.642235087294118</c:v>
                </c:pt>
                <c:pt idx="2339">
                  <c:v>60.626830935813956</c:v>
                </c:pt>
                <c:pt idx="2340">
                  <c:v>60.669342386976744</c:v>
                </c:pt>
                <c:pt idx="2341">
                  <c:v>60.711853838139533</c:v>
                </c:pt>
                <c:pt idx="2342">
                  <c:v>60.718939079999998</c:v>
                </c:pt>
                <c:pt idx="2343">
                  <c:v>60.727795632325581</c:v>
                </c:pt>
                <c:pt idx="2344">
                  <c:v>60.749051357906971</c:v>
                </c:pt>
                <c:pt idx="2345">
                  <c:v>60.707110893882351</c:v>
                </c:pt>
                <c:pt idx="2346">
                  <c:v>60.700659156</c:v>
                </c:pt>
                <c:pt idx="2347">
                  <c:v>60.718939079999998</c:v>
                </c:pt>
                <c:pt idx="2348">
                  <c:v>60.718939079999998</c:v>
                </c:pt>
                <c:pt idx="2349">
                  <c:v>60.718939079999998</c:v>
                </c:pt>
                <c:pt idx="2350">
                  <c:v>60.705318744470588</c:v>
                </c:pt>
                <c:pt idx="2351">
                  <c:v>60.662307158588234</c:v>
                </c:pt>
                <c:pt idx="2352">
                  <c:v>60.67736121364706</c:v>
                </c:pt>
                <c:pt idx="2353">
                  <c:v>60.688472539999999</c:v>
                </c:pt>
                <c:pt idx="2354">
                  <c:v>60.691339979058824</c:v>
                </c:pt>
                <c:pt idx="2355">
                  <c:v>60.734351564941171</c:v>
                </c:pt>
                <c:pt idx="2356">
                  <c:v>60.735426854588233</c:v>
                </c:pt>
                <c:pt idx="2357">
                  <c:v>60.724016836666664</c:v>
                </c:pt>
                <c:pt idx="2358">
                  <c:v>60.745778650952381</c:v>
                </c:pt>
                <c:pt idx="2359">
                  <c:v>60.659798149411763</c:v>
                </c:pt>
                <c:pt idx="2360">
                  <c:v>60.642410033095238</c:v>
                </c:pt>
                <c:pt idx="2361">
                  <c:v>60.749042923095239</c:v>
                </c:pt>
                <c:pt idx="2362">
                  <c:v>60.727281108809521</c:v>
                </c:pt>
                <c:pt idx="2363">
                  <c:v>60.718939079999998</c:v>
                </c:pt>
                <c:pt idx="2364">
                  <c:v>60.714586717142858</c:v>
                </c:pt>
                <c:pt idx="2365">
                  <c:v>60.69282490285714</c:v>
                </c:pt>
                <c:pt idx="2366">
                  <c:v>60.65365363714286</c:v>
                </c:pt>
                <c:pt idx="2367">
                  <c:v>60.63624418571429</c:v>
                </c:pt>
                <c:pt idx="2368">
                  <c:v>60.658006</c:v>
                </c:pt>
                <c:pt idx="2369">
                  <c:v>60.658006</c:v>
                </c:pt>
                <c:pt idx="2370">
                  <c:v>60.631891822857142</c:v>
                </c:pt>
                <c:pt idx="2371">
                  <c:v>60.605882521927711</c:v>
                </c:pt>
                <c:pt idx="2372">
                  <c:v>60.649930531566262</c:v>
                </c:pt>
                <c:pt idx="2373">
                  <c:v>60.675778148333336</c:v>
                </c:pt>
                <c:pt idx="2374">
                  <c:v>60.697539962619047</c:v>
                </c:pt>
                <c:pt idx="2375">
                  <c:v>60.718572013253009</c:v>
                </c:pt>
                <c:pt idx="2376">
                  <c:v>60.696548008433737</c:v>
                </c:pt>
                <c:pt idx="2377">
                  <c:v>60.702255022380953</c:v>
                </c:pt>
                <c:pt idx="2378">
                  <c:v>60.718939079999998</c:v>
                </c:pt>
                <c:pt idx="2379">
                  <c:v>60.718939079999998</c:v>
                </c:pt>
                <c:pt idx="2380">
                  <c:v>60.606616649277107</c:v>
                </c:pt>
                <c:pt idx="2381">
                  <c:v>60.587529177951808</c:v>
                </c:pt>
                <c:pt idx="2382">
                  <c:v>60.684845570952383</c:v>
                </c:pt>
                <c:pt idx="2383">
                  <c:v>60.641321942380955</c:v>
                </c:pt>
                <c:pt idx="2384">
                  <c:v>60.657638933253011</c:v>
                </c:pt>
                <c:pt idx="2385">
                  <c:v>60.681865338554218</c:v>
                </c:pt>
                <c:pt idx="2386">
                  <c:v>60.659841333734938</c:v>
                </c:pt>
                <c:pt idx="2387">
                  <c:v>60.658006</c:v>
                </c:pt>
                <c:pt idx="2388">
                  <c:v>60.609553185421689</c:v>
                </c:pt>
                <c:pt idx="2389">
                  <c:v>60.53981049746988</c:v>
                </c:pt>
                <c:pt idx="2390">
                  <c:v>60.561834502289159</c:v>
                </c:pt>
                <c:pt idx="2391">
                  <c:v>60.618362786987952</c:v>
                </c:pt>
                <c:pt idx="2392">
                  <c:v>60.649088963902443</c:v>
                </c:pt>
                <c:pt idx="2393">
                  <c:v>60.630475993975907</c:v>
                </c:pt>
                <c:pt idx="2394">
                  <c:v>60.718572013253009</c:v>
                </c:pt>
                <c:pt idx="2395">
                  <c:v>60.73491543634146</c:v>
                </c:pt>
                <c:pt idx="2396">
                  <c:v>60.71262284609756</c:v>
                </c:pt>
                <c:pt idx="2397">
                  <c:v>60.690330255853659</c:v>
                </c:pt>
                <c:pt idx="2398">
                  <c:v>60.728849882168674</c:v>
                </c:pt>
                <c:pt idx="2399">
                  <c:v>60.761295005365852</c:v>
                </c:pt>
                <c:pt idx="2400">
                  <c:v>60.753864145609754</c:v>
                </c:pt>
                <c:pt idx="2401">
                  <c:v>60.597815999268292</c:v>
                </c:pt>
                <c:pt idx="2402">
                  <c:v>60.655776736829267</c:v>
                </c:pt>
                <c:pt idx="2403">
                  <c:v>60.689958712682923</c:v>
                </c:pt>
                <c:pt idx="2404">
                  <c:v>60.630511805365856</c:v>
                </c:pt>
                <c:pt idx="2405">
                  <c:v>60.675096985853656</c:v>
                </c:pt>
                <c:pt idx="2406">
                  <c:v>60.688472539999999</c:v>
                </c:pt>
                <c:pt idx="2407">
                  <c:v>60.688472539999999</c:v>
                </c:pt>
                <c:pt idx="2408">
                  <c:v>60.688472539999999</c:v>
                </c:pt>
                <c:pt idx="2409">
                  <c:v>60.688472539999999</c:v>
                </c:pt>
                <c:pt idx="2410">
                  <c:v>60.646722096296294</c:v>
                </c:pt>
                <c:pt idx="2411">
                  <c:v>60.597072920000002</c:v>
                </c:pt>
                <c:pt idx="2412">
                  <c:v>60.597072920000002</c:v>
                </c:pt>
                <c:pt idx="2413">
                  <c:v>60.617383946666671</c:v>
                </c:pt>
                <c:pt idx="2414">
                  <c:v>60.652061309268291</c:v>
                </c:pt>
                <c:pt idx="2415">
                  <c:v>60.696747402716049</c:v>
                </c:pt>
                <c:pt idx="2416">
                  <c:v>60.74188301753086</c:v>
                </c:pt>
                <c:pt idx="2417">
                  <c:v>60.749405619999997</c:v>
                </c:pt>
                <c:pt idx="2418">
                  <c:v>60.738497846419747</c:v>
                </c:pt>
                <c:pt idx="2419">
                  <c:v>60.709911957037036</c:v>
                </c:pt>
                <c:pt idx="2420">
                  <c:v>60.642208534814813</c:v>
                </c:pt>
                <c:pt idx="2421">
                  <c:v>60.574505106790127</c:v>
                </c:pt>
                <c:pt idx="2422">
                  <c:v>60.575257366049385</c:v>
                </c:pt>
                <c:pt idx="2423">
                  <c:v>60.656125349382719</c:v>
                </c:pt>
                <c:pt idx="2424">
                  <c:v>60.633557541975307</c:v>
                </c:pt>
                <c:pt idx="2425">
                  <c:v>60.627539460000001</c:v>
                </c:pt>
                <c:pt idx="2426">
                  <c:v>60.627539460000001</c:v>
                </c:pt>
                <c:pt idx="2427">
                  <c:v>60.630924631111114</c:v>
                </c:pt>
                <c:pt idx="2428">
                  <c:v>60.69862805333333</c:v>
                </c:pt>
                <c:pt idx="2429">
                  <c:v>60.702944146500002</c:v>
                </c:pt>
                <c:pt idx="2430">
                  <c:v>60.663337644499997</c:v>
                </c:pt>
                <c:pt idx="2431">
                  <c:v>60.597072920000002</c:v>
                </c:pt>
                <c:pt idx="2432">
                  <c:v>60.597072920000002</c:v>
                </c:pt>
                <c:pt idx="2433">
                  <c:v>60.581458813125003</c:v>
                </c:pt>
                <c:pt idx="2434">
                  <c:v>60.574603839375001</c:v>
                </c:pt>
                <c:pt idx="2435">
                  <c:v>60.597072920000002</c:v>
                </c:pt>
                <c:pt idx="2436">
                  <c:v>60.597072920000002</c:v>
                </c:pt>
                <c:pt idx="2437">
                  <c:v>60.597072920000002</c:v>
                </c:pt>
                <c:pt idx="2438">
                  <c:v>60.60507038675</c:v>
                </c:pt>
                <c:pt idx="2439">
                  <c:v>60.627158628250001</c:v>
                </c:pt>
                <c:pt idx="2440">
                  <c:v>60.60430872325</c:v>
                </c:pt>
                <c:pt idx="2441">
                  <c:v>60.612687021749998</c:v>
                </c:pt>
                <c:pt idx="2442">
                  <c:v>60.63553692675</c:v>
                </c:pt>
                <c:pt idx="2443">
                  <c:v>60.657234695189871</c:v>
                </c:pt>
                <c:pt idx="2444">
                  <c:v>60.610956406582282</c:v>
                </c:pt>
                <c:pt idx="2445">
                  <c:v>60.581077981250004</c:v>
                </c:pt>
                <c:pt idx="2446">
                  <c:v>60.549849772999998</c:v>
                </c:pt>
                <c:pt idx="2447">
                  <c:v>60.509529814303797</c:v>
                </c:pt>
                <c:pt idx="2448">
                  <c:v>60.62522554341772</c:v>
                </c:pt>
                <c:pt idx="2449">
                  <c:v>60.608256834303802</c:v>
                </c:pt>
                <c:pt idx="2450">
                  <c:v>60.566606370000002</c:v>
                </c:pt>
                <c:pt idx="2451">
                  <c:v>60.566606370000002</c:v>
                </c:pt>
                <c:pt idx="2452">
                  <c:v>60.566606370000002</c:v>
                </c:pt>
                <c:pt idx="2453">
                  <c:v>60.531897653544306</c:v>
                </c:pt>
                <c:pt idx="2454">
                  <c:v>60.535754180886073</c:v>
                </c:pt>
                <c:pt idx="2455">
                  <c:v>60.594373352278481</c:v>
                </c:pt>
                <c:pt idx="2456">
                  <c:v>60.571234200379749</c:v>
                </c:pt>
                <c:pt idx="2457">
                  <c:v>60.566606370000002</c:v>
                </c:pt>
                <c:pt idx="2458">
                  <c:v>60.577790293417721</c:v>
                </c:pt>
                <c:pt idx="2459">
                  <c:v>60.593216394683544</c:v>
                </c:pt>
                <c:pt idx="2460">
                  <c:v>60.570077242784812</c:v>
                </c:pt>
                <c:pt idx="2461">
                  <c:v>60.664947739746836</c:v>
                </c:pt>
                <c:pt idx="2462">
                  <c:v>60.693940893333334</c:v>
                </c:pt>
                <c:pt idx="2463">
                  <c:v>60.636409463544304</c:v>
                </c:pt>
                <c:pt idx="2464">
                  <c:v>60.543852878734178</c:v>
                </c:pt>
                <c:pt idx="2465">
                  <c:v>60.536139830000003</c:v>
                </c:pt>
                <c:pt idx="2466">
                  <c:v>60.564678112658228</c:v>
                </c:pt>
                <c:pt idx="2467">
                  <c:v>60.618165140000002</c:v>
                </c:pt>
                <c:pt idx="2468">
                  <c:v>60.688472539999999</c:v>
                </c:pt>
                <c:pt idx="2469">
                  <c:v>60.665036739999998</c:v>
                </c:pt>
                <c:pt idx="2470">
                  <c:v>60.625611197974685</c:v>
                </c:pt>
                <c:pt idx="2471">
                  <c:v>60.624024089999999</c:v>
                </c:pt>
                <c:pt idx="2472">
                  <c:v>60.682613590000003</c:v>
                </c:pt>
                <c:pt idx="2473">
                  <c:v>60.612306189999998</c:v>
                </c:pt>
                <c:pt idx="2474">
                  <c:v>60.615430963333338</c:v>
                </c:pt>
                <c:pt idx="2475">
                  <c:v>60.61621215666667</c:v>
                </c:pt>
                <c:pt idx="2476">
                  <c:v>60.597072920000002</c:v>
                </c:pt>
                <c:pt idx="2477">
                  <c:v>60.597072920000002</c:v>
                </c:pt>
                <c:pt idx="2478">
                  <c:v>60.555131961948057</c:v>
                </c:pt>
                <c:pt idx="2479">
                  <c:v>60.536139830000003</c:v>
                </c:pt>
                <c:pt idx="2480">
                  <c:v>60.578324272307697</c:v>
                </c:pt>
                <c:pt idx="2481">
                  <c:v>60.718939079999998</c:v>
                </c:pt>
                <c:pt idx="2482">
                  <c:v>60.623978435844158</c:v>
                </c:pt>
                <c:pt idx="2483">
                  <c:v>60.580277257820512</c:v>
                </c:pt>
                <c:pt idx="2484">
                  <c:v>60.556714636233771</c:v>
                </c:pt>
                <c:pt idx="2485">
                  <c:v>60.536139830000003</c:v>
                </c:pt>
                <c:pt idx="2486">
                  <c:v>60.536139830000003</c:v>
                </c:pt>
                <c:pt idx="2487">
                  <c:v>60.595490239090914</c:v>
                </c:pt>
                <c:pt idx="2488">
                  <c:v>60.601425278571433</c:v>
                </c:pt>
                <c:pt idx="2489">
                  <c:v>60.566606370000002</c:v>
                </c:pt>
                <c:pt idx="2490">
                  <c:v>60.566606370000002</c:v>
                </c:pt>
                <c:pt idx="2491">
                  <c:v>60.635452844545455</c:v>
                </c:pt>
                <c:pt idx="2492">
                  <c:v>60.609338664545454</c:v>
                </c:pt>
                <c:pt idx="2493">
                  <c:v>60.585598501948056</c:v>
                </c:pt>
                <c:pt idx="2494">
                  <c:v>60.619230402727275</c:v>
                </c:pt>
                <c:pt idx="2495">
                  <c:v>60.548009911818184</c:v>
                </c:pt>
                <c:pt idx="2496">
                  <c:v>60.556183606315791</c:v>
                </c:pt>
                <c:pt idx="2497">
                  <c:v>60.566606370000002</c:v>
                </c:pt>
                <c:pt idx="2498">
                  <c:v>60.566606370000002</c:v>
                </c:pt>
                <c:pt idx="2499">
                  <c:v>60.566606370000002</c:v>
                </c:pt>
                <c:pt idx="2500">
                  <c:v>60.614711441052634</c:v>
                </c:pt>
                <c:pt idx="2501">
                  <c:v>60.59272055142857</c:v>
                </c:pt>
                <c:pt idx="2502">
                  <c:v>60.566606370000002</c:v>
                </c:pt>
                <c:pt idx="2503">
                  <c:v>60.562597614736845</c:v>
                </c:pt>
                <c:pt idx="2504">
                  <c:v>60.538545083157899</c:v>
                </c:pt>
                <c:pt idx="2505">
                  <c:v>60.514492551578947</c:v>
                </c:pt>
                <c:pt idx="2506">
                  <c:v>60.505673289999997</c:v>
                </c:pt>
                <c:pt idx="2507">
                  <c:v>60.488836517894732</c:v>
                </c:pt>
                <c:pt idx="2508">
                  <c:v>60.450753342894735</c:v>
                </c:pt>
                <c:pt idx="2509">
                  <c:v>60.522910937631579</c:v>
                </c:pt>
                <c:pt idx="2510">
                  <c:v>60.555782730789474</c:v>
                </c:pt>
                <c:pt idx="2511">
                  <c:v>60.540148585263161</c:v>
                </c:pt>
                <c:pt idx="2512">
                  <c:v>60.526117944078948</c:v>
                </c:pt>
                <c:pt idx="2513">
                  <c:v>60.596672044342107</c:v>
                </c:pt>
                <c:pt idx="2514">
                  <c:v>60.57261950486842</c:v>
                </c:pt>
                <c:pt idx="2515">
                  <c:v>60.548566971315793</c:v>
                </c:pt>
                <c:pt idx="2516">
                  <c:v>60.547765220263159</c:v>
                </c:pt>
                <c:pt idx="2517">
                  <c:v>60.566606370000002</c:v>
                </c:pt>
                <c:pt idx="2518">
                  <c:v>60.566606370000002</c:v>
                </c:pt>
                <c:pt idx="2519">
                  <c:v>60.589857158157898</c:v>
                </c:pt>
                <c:pt idx="2520">
                  <c:v>60.597072920000002</c:v>
                </c:pt>
                <c:pt idx="2521">
                  <c:v>60.564601998815789</c:v>
                </c:pt>
                <c:pt idx="2522">
                  <c:v>60.501204864133328</c:v>
                </c:pt>
                <c:pt idx="2523">
                  <c:v>60.476831632133333</c:v>
                </c:pt>
                <c:pt idx="2524">
                  <c:v>60.497655779473682</c:v>
                </c:pt>
                <c:pt idx="2525">
                  <c:v>60.505673289999997</c:v>
                </c:pt>
                <c:pt idx="2526">
                  <c:v>60.495517776666667</c:v>
                </c:pt>
                <c:pt idx="2527">
                  <c:v>60.471144544666664</c:v>
                </c:pt>
                <c:pt idx="2528">
                  <c:v>60.446771312666662</c:v>
                </c:pt>
                <c:pt idx="2529">
                  <c:v>60.489424468666662</c:v>
                </c:pt>
                <c:pt idx="2530">
                  <c:v>60.521708311052635</c:v>
                </c:pt>
                <c:pt idx="2531">
                  <c:v>60.536139830000003</c:v>
                </c:pt>
                <c:pt idx="2532">
                  <c:v>60.540202035333337</c:v>
                </c:pt>
                <c:pt idx="2533">
                  <c:v>60.564575267333339</c:v>
                </c:pt>
                <c:pt idx="2534">
                  <c:v>60.454895723333337</c:v>
                </c:pt>
                <c:pt idx="2535">
                  <c:v>60.479268955333332</c:v>
                </c:pt>
                <c:pt idx="2536">
                  <c:v>60.515828803333335</c:v>
                </c:pt>
                <c:pt idx="2537">
                  <c:v>60.475206749999998</c:v>
                </c:pt>
                <c:pt idx="2538">
                  <c:v>60.475206749999998</c:v>
                </c:pt>
                <c:pt idx="2539">
                  <c:v>60.497955099866665</c:v>
                </c:pt>
                <c:pt idx="2540">
                  <c:v>60.471913069999999</c:v>
                </c:pt>
                <c:pt idx="2541">
                  <c:v>60.466676118799995</c:v>
                </c:pt>
                <c:pt idx="2542">
                  <c:v>60.515554330000001</c:v>
                </c:pt>
                <c:pt idx="2543">
                  <c:v>60.564959530000003</c:v>
                </c:pt>
                <c:pt idx="2544">
                  <c:v>60.613727959599998</c:v>
                </c:pt>
                <c:pt idx="2545">
                  <c:v>60.53902180418919</c:v>
                </c:pt>
                <c:pt idx="2546">
                  <c:v>60.451327569999997</c:v>
                </c:pt>
                <c:pt idx="2547">
                  <c:v>60.420449320000003</c:v>
                </c:pt>
                <c:pt idx="2548">
                  <c:v>60.444328499999997</c:v>
                </c:pt>
                <c:pt idx="2549">
                  <c:v>60.4196259</c:v>
                </c:pt>
                <c:pt idx="2550">
                  <c:v>60.472324780000001</c:v>
                </c:pt>
                <c:pt idx="2551">
                  <c:v>60.505673289999997</c:v>
                </c:pt>
                <c:pt idx="2552">
                  <c:v>60.435270874864862</c:v>
                </c:pt>
                <c:pt idx="2553">
                  <c:v>60.243825711351349</c:v>
                </c:pt>
                <c:pt idx="2554">
                  <c:v>60.392041327567568</c:v>
                </c:pt>
                <c:pt idx="2555">
                  <c:v>60.41427367</c:v>
                </c:pt>
                <c:pt idx="2556">
                  <c:v>60.429715614931503</c:v>
                </c:pt>
                <c:pt idx="2557">
                  <c:v>60.454621249999995</c:v>
                </c:pt>
                <c:pt idx="2558">
                  <c:v>60.471089649999996</c:v>
                </c:pt>
                <c:pt idx="2559">
                  <c:v>60.446387049999998</c:v>
                </c:pt>
                <c:pt idx="2560">
                  <c:v>60.421368617671234</c:v>
                </c:pt>
                <c:pt idx="2561">
                  <c:v>60.450165758219178</c:v>
                </c:pt>
                <c:pt idx="2562">
                  <c:v>60.462855449999999</c:v>
                </c:pt>
                <c:pt idx="2563">
                  <c:v>60.444740209999999</c:v>
                </c:pt>
                <c:pt idx="2564">
                  <c:v>60.44599225958904</c:v>
                </c:pt>
                <c:pt idx="2565">
                  <c:v>60.47103325136986</c:v>
                </c:pt>
                <c:pt idx="2566">
                  <c:v>60.43403575</c:v>
                </c:pt>
                <c:pt idx="2567">
                  <c:v>60.429298265068496</c:v>
                </c:pt>
                <c:pt idx="2568">
                  <c:v>60.444740209999999</c:v>
                </c:pt>
                <c:pt idx="2569">
                  <c:v>60.448913708630137</c:v>
                </c:pt>
                <c:pt idx="2570">
                  <c:v>60.473954700410957</c:v>
                </c:pt>
                <c:pt idx="2571">
                  <c:v>60.35626203123288</c:v>
                </c:pt>
                <c:pt idx="2572">
                  <c:v>60.433054409863011</c:v>
                </c:pt>
                <c:pt idx="2573">
                  <c:v>60.479438213888884</c:v>
                </c:pt>
                <c:pt idx="2574">
                  <c:v>60.428880912602736</c:v>
                </c:pt>
                <c:pt idx="2575">
                  <c:v>60.391319418356161</c:v>
                </c:pt>
                <c:pt idx="2576">
                  <c:v>60.46644240191781</c:v>
                </c:pt>
                <c:pt idx="2577">
                  <c:v>60.453087207260275</c:v>
                </c:pt>
                <c:pt idx="2578">
                  <c:v>60.427814354444443</c:v>
                </c:pt>
                <c:pt idx="2579">
                  <c:v>60.437645262328765</c:v>
                </c:pt>
                <c:pt idx="2580">
                  <c:v>60.468859554166663</c:v>
                </c:pt>
                <c:pt idx="2581">
                  <c:v>60.442201331249997</c:v>
                </c:pt>
                <c:pt idx="2582">
                  <c:v>60.391423756249999</c:v>
                </c:pt>
                <c:pt idx="2583">
                  <c:v>60.405091970000001</c:v>
                </c:pt>
                <c:pt idx="2584">
                  <c:v>60.398194101944448</c:v>
                </c:pt>
                <c:pt idx="2585">
                  <c:v>60.37280531388889</c:v>
                </c:pt>
                <c:pt idx="2586">
                  <c:v>60.359264629444446</c:v>
                </c:pt>
                <c:pt idx="2587">
                  <c:v>60.385499705833332</c:v>
                </c:pt>
                <c:pt idx="2588">
                  <c:v>60.43627728083333</c:v>
                </c:pt>
                <c:pt idx="2589">
                  <c:v>60.340402737397262</c:v>
                </c:pt>
                <c:pt idx="2590">
                  <c:v>60.355915222394366</c:v>
                </c:pt>
                <c:pt idx="2591">
                  <c:v>60.403271860277776</c:v>
                </c:pt>
                <c:pt idx="2592">
                  <c:v>60.37195902111111</c:v>
                </c:pt>
                <c:pt idx="2593">
                  <c:v>60.326259211388894</c:v>
                </c:pt>
                <c:pt idx="2594">
                  <c:v>60.427814353055552</c:v>
                </c:pt>
                <c:pt idx="2595">
                  <c:v>60.381268244722222</c:v>
                </c:pt>
                <c:pt idx="2596">
                  <c:v>60.337034544507041</c:v>
                </c:pt>
                <c:pt idx="2597">
                  <c:v>60.345723945000003</c:v>
                </c:pt>
                <c:pt idx="2598">
                  <c:v>60.377459924166665</c:v>
                </c:pt>
                <c:pt idx="2599">
                  <c:v>60.353340580000001</c:v>
                </c:pt>
                <c:pt idx="2600">
                  <c:v>60.353340580000001</c:v>
                </c:pt>
                <c:pt idx="2601">
                  <c:v>60.375344192222222</c:v>
                </c:pt>
                <c:pt idx="2602">
                  <c:v>60.418135621408453</c:v>
                </c:pt>
                <c:pt idx="2603">
                  <c:v>60.419852046478873</c:v>
                </c:pt>
                <c:pt idx="2604">
                  <c:v>60.38380712</c:v>
                </c:pt>
                <c:pt idx="2605">
                  <c:v>60.386769145694444</c:v>
                </c:pt>
                <c:pt idx="2606">
                  <c:v>60.412157937361108</c:v>
                </c:pt>
                <c:pt idx="2607">
                  <c:v>60.48507619253521</c:v>
                </c:pt>
                <c:pt idx="2608">
                  <c:v>60.486792617323943</c:v>
                </c:pt>
                <c:pt idx="2609">
                  <c:v>60.475206749999998</c:v>
                </c:pt>
                <c:pt idx="2610">
                  <c:v>60.437445401549297</c:v>
                </c:pt>
                <c:pt idx="2611">
                  <c:v>60.362780917887328</c:v>
                </c:pt>
                <c:pt idx="2612">
                  <c:v>60.41427367</c:v>
                </c:pt>
                <c:pt idx="2613">
                  <c:v>60.388527289718311</c:v>
                </c:pt>
                <c:pt idx="2614">
                  <c:v>60.426460282999997</c:v>
                </c:pt>
                <c:pt idx="2615">
                  <c:v>60.41126992112676</c:v>
                </c:pt>
                <c:pt idx="2616">
                  <c:v>60.38380712</c:v>
                </c:pt>
                <c:pt idx="2617">
                  <c:v>60.361610069428572</c:v>
                </c:pt>
                <c:pt idx="2618">
                  <c:v>60.301418730140846</c:v>
                </c:pt>
                <c:pt idx="2619">
                  <c:v>60.378657845633803</c:v>
                </c:pt>
                <c:pt idx="2620">
                  <c:v>60.335747225915497</c:v>
                </c:pt>
                <c:pt idx="2621">
                  <c:v>60.36204530571429</c:v>
                </c:pt>
                <c:pt idx="2622">
                  <c:v>60.38380712</c:v>
                </c:pt>
                <c:pt idx="2623">
                  <c:v>60.394534778450705</c:v>
                </c:pt>
                <c:pt idx="2624">
                  <c:v>60.426460286000001</c:v>
                </c:pt>
                <c:pt idx="2625">
                  <c:v>60.473465804857142</c:v>
                </c:pt>
                <c:pt idx="2626">
                  <c:v>60.447351627714283</c:v>
                </c:pt>
                <c:pt idx="2627">
                  <c:v>60.374231924</c:v>
                </c:pt>
                <c:pt idx="2628">
                  <c:v>60.353340580000001</c:v>
                </c:pt>
                <c:pt idx="2629">
                  <c:v>60.368138613714287</c:v>
                </c:pt>
                <c:pt idx="2630">
                  <c:v>60.373361449142855</c:v>
                </c:pt>
                <c:pt idx="2631">
                  <c:v>60.353340580000001</c:v>
                </c:pt>
                <c:pt idx="2632">
                  <c:v>60.351599634857145</c:v>
                </c:pt>
                <c:pt idx="2633">
                  <c:v>60.325485457714286</c:v>
                </c:pt>
                <c:pt idx="2634">
                  <c:v>60.299371280571428</c:v>
                </c:pt>
                <c:pt idx="2635">
                  <c:v>60.292407500000003</c:v>
                </c:pt>
                <c:pt idx="2636">
                  <c:v>60.336801601142859</c:v>
                </c:pt>
                <c:pt idx="2637">
                  <c:v>60.362613005217391</c:v>
                </c:pt>
                <c:pt idx="2638">
                  <c:v>60.335931128571431</c:v>
                </c:pt>
                <c:pt idx="2639">
                  <c:v>60.38380712</c:v>
                </c:pt>
                <c:pt idx="2640">
                  <c:v>60.38380712</c:v>
                </c:pt>
                <c:pt idx="2641">
                  <c:v>60.408180360000003</c:v>
                </c:pt>
                <c:pt idx="2642">
                  <c:v>60.475206749999998</c:v>
                </c:pt>
                <c:pt idx="2643">
                  <c:v>60.441258314428573</c:v>
                </c:pt>
                <c:pt idx="2644">
                  <c:v>60.359963740869567</c:v>
                </c:pt>
                <c:pt idx="2645">
                  <c:v>60.346717421739129</c:v>
                </c:pt>
                <c:pt idx="2646">
                  <c:v>60.41427367</c:v>
                </c:pt>
                <c:pt idx="2647">
                  <c:v>60.41427367</c:v>
                </c:pt>
                <c:pt idx="2648">
                  <c:v>60.388159484285715</c:v>
                </c:pt>
                <c:pt idx="2649">
                  <c:v>60.361729917101449</c:v>
                </c:pt>
                <c:pt idx="2650">
                  <c:v>60.353340580000001</c:v>
                </c:pt>
                <c:pt idx="2651">
                  <c:v>60.367469989855074</c:v>
                </c:pt>
                <c:pt idx="2652">
                  <c:v>60.38380712</c:v>
                </c:pt>
                <c:pt idx="2653">
                  <c:v>60.396352167941174</c:v>
                </c:pt>
                <c:pt idx="2654">
                  <c:v>60.436792416086959</c:v>
                </c:pt>
                <c:pt idx="2655">
                  <c:v>60.357314476956525</c:v>
                </c:pt>
                <c:pt idx="2656">
                  <c:v>60.378508591304346</c:v>
                </c:pt>
                <c:pt idx="2657">
                  <c:v>60.320224775652179</c:v>
                </c:pt>
                <c:pt idx="2658">
                  <c:v>60.362301332794118</c:v>
                </c:pt>
                <c:pt idx="2659">
                  <c:v>60.482712998985505</c:v>
                </c:pt>
                <c:pt idx="2660">
                  <c:v>60.527750492898555</c:v>
                </c:pt>
                <c:pt idx="2661">
                  <c:v>60.433091236911764</c:v>
                </c:pt>
                <c:pt idx="2662">
                  <c:v>60.388287494264709</c:v>
                </c:pt>
                <c:pt idx="2663">
                  <c:v>60.442051985441175</c:v>
                </c:pt>
                <c:pt idx="2664">
                  <c:v>60.369236167826088</c:v>
                </c:pt>
                <c:pt idx="2665">
                  <c:v>60.374846372941178</c:v>
                </c:pt>
                <c:pt idx="2666">
                  <c:v>60.330042637647061</c:v>
                </c:pt>
                <c:pt idx="2667">
                  <c:v>60.27827809014493</c:v>
                </c:pt>
                <c:pt idx="2668">
                  <c:v>60.303160396470588</c:v>
                </c:pt>
                <c:pt idx="2669">
                  <c:v>60.370365999411767</c:v>
                </c:pt>
                <c:pt idx="2670">
                  <c:v>60.332282825441176</c:v>
                </c:pt>
                <c:pt idx="2671">
                  <c:v>60.412929557794115</c:v>
                </c:pt>
                <c:pt idx="2672">
                  <c:v>60.3878394575</c:v>
                </c:pt>
                <c:pt idx="2673">
                  <c:v>60.360957214999999</c:v>
                </c:pt>
                <c:pt idx="2674">
                  <c:v>60.372606186176469</c:v>
                </c:pt>
                <c:pt idx="2675">
                  <c:v>60.352444505294116</c:v>
                </c:pt>
                <c:pt idx="2676">
                  <c:v>60.371984287611944</c:v>
                </c:pt>
                <c:pt idx="2677">
                  <c:v>60.408897218823526</c:v>
                </c:pt>
                <c:pt idx="2678">
                  <c:v>60.30674469352941</c:v>
                </c:pt>
                <c:pt idx="2679">
                  <c:v>60.238643008235293</c:v>
                </c:pt>
                <c:pt idx="2680">
                  <c:v>60.346171981764705</c:v>
                </c:pt>
                <c:pt idx="2681">
                  <c:v>60.353340580000001</c:v>
                </c:pt>
                <c:pt idx="2682">
                  <c:v>60.375294410294117</c:v>
                </c:pt>
                <c:pt idx="2683">
                  <c:v>60.365163416417914</c:v>
                </c:pt>
                <c:pt idx="2684">
                  <c:v>60.292407494999999</c:v>
                </c:pt>
                <c:pt idx="2685">
                  <c:v>60.278765759552236</c:v>
                </c:pt>
                <c:pt idx="2686">
                  <c:v>60.336061049850748</c:v>
                </c:pt>
                <c:pt idx="2687">
                  <c:v>60.325147664179106</c:v>
                </c:pt>
                <c:pt idx="2688">
                  <c:v>60.466246002205878</c:v>
                </c:pt>
                <c:pt idx="2689">
                  <c:v>60.358717028676473</c:v>
                </c:pt>
                <c:pt idx="2690">
                  <c:v>60.275582694328357</c:v>
                </c:pt>
                <c:pt idx="2691">
                  <c:v>60.284677183880596</c:v>
                </c:pt>
                <c:pt idx="2692">
                  <c:v>60.370620116567167</c:v>
                </c:pt>
                <c:pt idx="2693">
                  <c:v>60.41427367</c:v>
                </c:pt>
                <c:pt idx="2694">
                  <c:v>60.387899645970151</c:v>
                </c:pt>
                <c:pt idx="2695">
                  <c:v>60.343336641492542</c:v>
                </c:pt>
                <c:pt idx="2696">
                  <c:v>60.336515774328362</c:v>
                </c:pt>
                <c:pt idx="2697">
                  <c:v>60.380169324179107</c:v>
                </c:pt>
                <c:pt idx="2698">
                  <c:v>60.351955737272725</c:v>
                </c:pt>
                <c:pt idx="2699">
                  <c:v>60.268865173636364</c:v>
                </c:pt>
                <c:pt idx="2700">
                  <c:v>60.211921259253728</c:v>
                </c:pt>
                <c:pt idx="2701">
                  <c:v>60.157354320149253</c:v>
                </c:pt>
                <c:pt idx="2702">
                  <c:v>60.272558083787878</c:v>
                </c:pt>
                <c:pt idx="2703">
                  <c:v>60.321509866567169</c:v>
                </c:pt>
                <c:pt idx="2704">
                  <c:v>60.318257897575762</c:v>
                </c:pt>
                <c:pt idx="2705">
                  <c:v>60.313324822686567</c:v>
                </c:pt>
                <c:pt idx="2706">
                  <c:v>60.231474409999997</c:v>
                </c:pt>
                <c:pt idx="2707">
                  <c:v>60.243937995909086</c:v>
                </c:pt>
                <c:pt idx="2708">
                  <c:v>60.324238213432835</c:v>
                </c:pt>
                <c:pt idx="2709">
                  <c:v>60.351521682089555</c:v>
                </c:pt>
                <c:pt idx="2710">
                  <c:v>60.327490182424242</c:v>
                </c:pt>
                <c:pt idx="2711">
                  <c:v>60.299793327878788</c:v>
                </c:pt>
                <c:pt idx="2712">
                  <c:v>60.292407500000003</c:v>
                </c:pt>
                <c:pt idx="2713">
                  <c:v>60.327490182424242</c:v>
                </c:pt>
                <c:pt idx="2714">
                  <c:v>60.323797268484853</c:v>
                </c:pt>
                <c:pt idx="2715">
                  <c:v>60.268403555454547</c:v>
                </c:pt>
                <c:pt idx="2716">
                  <c:v>60.240706697878785</c:v>
                </c:pt>
                <c:pt idx="2717">
                  <c:v>60.242553159696968</c:v>
                </c:pt>
                <c:pt idx="2718">
                  <c:v>60.185312986969699</c:v>
                </c:pt>
                <c:pt idx="2719">
                  <c:v>60.289637814242425</c:v>
                </c:pt>
                <c:pt idx="2720">
                  <c:v>60.206547241515153</c:v>
                </c:pt>
                <c:pt idx="2721">
                  <c:v>60.227255965999994</c:v>
                </c:pt>
                <c:pt idx="2722">
                  <c:v>60.207932083636365</c:v>
                </c:pt>
                <c:pt idx="2723">
                  <c:v>60.221780510909085</c:v>
                </c:pt>
                <c:pt idx="2724">
                  <c:v>60.231474409999997</c:v>
                </c:pt>
                <c:pt idx="2725">
                  <c:v>60.231474409999997</c:v>
                </c:pt>
                <c:pt idx="2726">
                  <c:v>60.205226314000001</c:v>
                </c:pt>
                <c:pt idx="2727">
                  <c:v>60.191775585151511</c:v>
                </c:pt>
                <c:pt idx="2728">
                  <c:v>60.24741075661538</c:v>
                </c:pt>
                <c:pt idx="2729">
                  <c:v>60.303656684000003</c:v>
                </c:pt>
                <c:pt idx="2730">
                  <c:v>60.340415380151519</c:v>
                </c:pt>
                <c:pt idx="2731">
                  <c:v>60.231474409999997</c:v>
                </c:pt>
                <c:pt idx="2732">
                  <c:v>60.231474409999997</c:v>
                </c:pt>
                <c:pt idx="2733">
                  <c:v>60.257722514615381</c:v>
                </c:pt>
                <c:pt idx="2734">
                  <c:v>60.238036436153841</c:v>
                </c:pt>
                <c:pt idx="2735">
                  <c:v>60.253035353076918</c:v>
                </c:pt>
                <c:pt idx="2736">
                  <c:v>60.223506241692306</c:v>
                </c:pt>
                <c:pt idx="2737">
                  <c:v>60.201007869999998</c:v>
                </c:pt>
                <c:pt idx="2738">
                  <c:v>60.201007869999998</c:v>
                </c:pt>
                <c:pt idx="2739">
                  <c:v>60.225381106</c:v>
                </c:pt>
                <c:pt idx="2740">
                  <c:v>60.232411848769232</c:v>
                </c:pt>
                <c:pt idx="2741">
                  <c:v>60.185540242000002</c:v>
                </c:pt>
                <c:pt idx="2742">
                  <c:v>60.226318534000001</c:v>
                </c:pt>
                <c:pt idx="2743">
                  <c:v>60.201007869999998</c:v>
                </c:pt>
                <c:pt idx="2744">
                  <c:v>60.199133005999997</c:v>
                </c:pt>
                <c:pt idx="2745">
                  <c:v>60.142887086000002</c:v>
                </c:pt>
                <c:pt idx="2746">
                  <c:v>60.273658858769231</c:v>
                </c:pt>
                <c:pt idx="2747">
                  <c:v>60.292407500000003</c:v>
                </c:pt>
                <c:pt idx="2748">
                  <c:v>60.24741075661538</c:v>
                </c:pt>
                <c:pt idx="2749">
                  <c:v>60.231474409999997</c:v>
                </c:pt>
                <c:pt idx="2750">
                  <c:v>60.194343314374997</c:v>
                </c:pt>
                <c:pt idx="2751">
                  <c:v>60.170541329999999</c:v>
                </c:pt>
                <c:pt idx="2752">
                  <c:v>60.184822520624998</c:v>
                </c:pt>
                <c:pt idx="2753">
                  <c:v>60.176253806249996</c:v>
                </c:pt>
                <c:pt idx="2754">
                  <c:v>60.150386542</c:v>
                </c:pt>
                <c:pt idx="2755">
                  <c:v>60.186726679374999</c:v>
                </c:pt>
                <c:pt idx="2756">
                  <c:v>60.219097378124999</c:v>
                </c:pt>
                <c:pt idx="2757">
                  <c:v>60.183394402968752</c:v>
                </c:pt>
                <c:pt idx="2758">
                  <c:v>60.261940959999997</c:v>
                </c:pt>
                <c:pt idx="2759">
                  <c:v>60.260988880468744</c:v>
                </c:pt>
                <c:pt idx="2760">
                  <c:v>60.203864108593748</c:v>
                </c:pt>
                <c:pt idx="2761">
                  <c:v>60.038202287968751</c:v>
                </c:pt>
                <c:pt idx="2762">
                  <c:v>60.169589248906249</c:v>
                </c:pt>
                <c:pt idx="2763">
                  <c:v>60.247659767031244</c:v>
                </c:pt>
                <c:pt idx="2764">
                  <c:v>60.240179138571428</c:v>
                </c:pt>
                <c:pt idx="2765">
                  <c:v>60.211480743124994</c:v>
                </c:pt>
                <c:pt idx="2766">
                  <c:v>60.201007869999998</c:v>
                </c:pt>
                <c:pt idx="2767">
                  <c:v>60.184565610317456</c:v>
                </c:pt>
                <c:pt idx="2768">
                  <c:v>60.214813025781247</c:v>
                </c:pt>
                <c:pt idx="2769">
                  <c:v>60.249087884218746</c:v>
                </c:pt>
                <c:pt idx="2770">
                  <c:v>60.209228999841265</c:v>
                </c:pt>
                <c:pt idx="2771">
                  <c:v>60.170541329999999</c:v>
                </c:pt>
                <c:pt idx="2772">
                  <c:v>60.186016397936505</c:v>
                </c:pt>
                <c:pt idx="2773">
                  <c:v>60.218900917301582</c:v>
                </c:pt>
                <c:pt idx="2774">
                  <c:v>60.180062123749998</c:v>
                </c:pt>
                <c:pt idx="2775">
                  <c:v>60.234375986190472</c:v>
                </c:pt>
                <c:pt idx="2776">
                  <c:v>60.253236233809524</c:v>
                </c:pt>
                <c:pt idx="2777">
                  <c:v>60.079141710000002</c:v>
                </c:pt>
                <c:pt idx="2778">
                  <c:v>60.253236233809524</c:v>
                </c:pt>
                <c:pt idx="2779">
                  <c:v>60.234806688906247</c:v>
                </c:pt>
                <c:pt idx="2780">
                  <c:v>60.20584382873016</c:v>
                </c:pt>
                <c:pt idx="2781">
                  <c:v>60.249367465238095</c:v>
                </c:pt>
                <c:pt idx="2782">
                  <c:v>60.28466996603175</c:v>
                </c:pt>
                <c:pt idx="2783">
                  <c:v>60.207294619365079</c:v>
                </c:pt>
                <c:pt idx="2784">
                  <c:v>60.170541329999999</c:v>
                </c:pt>
                <c:pt idx="2785">
                  <c:v>60.170541329999999</c:v>
                </c:pt>
                <c:pt idx="2786">
                  <c:v>60.170541329999999</c:v>
                </c:pt>
                <c:pt idx="2787">
                  <c:v>60.18649999380952</c:v>
                </c:pt>
                <c:pt idx="2788">
                  <c:v>60.215515746190476</c:v>
                </c:pt>
                <c:pt idx="2789">
                  <c:v>60.231474409999997</c:v>
                </c:pt>
                <c:pt idx="2790">
                  <c:v>60.231474409999997</c:v>
                </c:pt>
                <c:pt idx="2791">
                  <c:v>60.210196191587301</c:v>
                </c:pt>
                <c:pt idx="2792">
                  <c:v>60.161204809677422</c:v>
                </c:pt>
                <c:pt idx="2793">
                  <c:v>60.14007479</c:v>
                </c:pt>
                <c:pt idx="2794">
                  <c:v>60.14007479</c:v>
                </c:pt>
                <c:pt idx="2795">
                  <c:v>60.145971539677419</c:v>
                </c:pt>
                <c:pt idx="2796">
                  <c:v>60.175377288730161</c:v>
                </c:pt>
                <c:pt idx="2797">
                  <c:v>60.211327183064512</c:v>
                </c:pt>
                <c:pt idx="2798">
                  <c:v>60.289950520967743</c:v>
                </c:pt>
                <c:pt idx="2799">
                  <c:v>60.260490171904756</c:v>
                </c:pt>
                <c:pt idx="2800">
                  <c:v>60.231474409999997</c:v>
                </c:pt>
                <c:pt idx="2801">
                  <c:v>60.172506913225803</c:v>
                </c:pt>
                <c:pt idx="2802">
                  <c:v>60.170541329999999</c:v>
                </c:pt>
                <c:pt idx="2803">
                  <c:v>60.198059495161289</c:v>
                </c:pt>
                <c:pt idx="2804">
                  <c:v>60.201007869999998</c:v>
                </c:pt>
                <c:pt idx="2805">
                  <c:v>60.201007869999998</c:v>
                </c:pt>
                <c:pt idx="2806">
                  <c:v>60.225577660322578</c:v>
                </c:pt>
                <c:pt idx="2807">
                  <c:v>60.160713413870965</c:v>
                </c:pt>
                <c:pt idx="2808">
                  <c:v>60.117470582903223</c:v>
                </c:pt>
                <c:pt idx="2809">
                  <c:v>60.08798683451613</c:v>
                </c:pt>
                <c:pt idx="2810">
                  <c:v>60.100118671967216</c:v>
                </c:pt>
                <c:pt idx="2811">
                  <c:v>60.149902706129033</c:v>
                </c:pt>
                <c:pt idx="2812">
                  <c:v>60.18970576645161</c:v>
                </c:pt>
                <c:pt idx="2813">
                  <c:v>60.237967285245901</c:v>
                </c:pt>
                <c:pt idx="2814">
                  <c:v>60.208870207096773</c:v>
                </c:pt>
                <c:pt idx="2815">
                  <c:v>60.170541329999999</c:v>
                </c:pt>
                <c:pt idx="2816">
                  <c:v>60.20250622442623</c:v>
                </c:pt>
                <c:pt idx="2817">
                  <c:v>60.201007869999998</c:v>
                </c:pt>
                <c:pt idx="2818">
                  <c:v>60.170541329999999</c:v>
                </c:pt>
                <c:pt idx="2819">
                  <c:v>60.156556688688525</c:v>
                </c:pt>
                <c:pt idx="2820">
                  <c:v>60.14007479</c:v>
                </c:pt>
                <c:pt idx="2821">
                  <c:v>60.14007479</c:v>
                </c:pt>
                <c:pt idx="2822">
                  <c:v>60.116101119180328</c:v>
                </c:pt>
                <c:pt idx="2823">
                  <c:v>60.124350124193548</c:v>
                </c:pt>
                <c:pt idx="2824">
                  <c:v>60.201007869999998</c:v>
                </c:pt>
                <c:pt idx="2825">
                  <c:v>60.201007869999998</c:v>
                </c:pt>
                <c:pt idx="2826">
                  <c:v>60.191518291967213</c:v>
                </c:pt>
                <c:pt idx="2827">
                  <c:v>60.16155120344262</c:v>
                </c:pt>
                <c:pt idx="2828">
                  <c:v>60.165546815245904</c:v>
                </c:pt>
                <c:pt idx="2829">
                  <c:v>60.215491962786885</c:v>
                </c:pt>
                <c:pt idx="2830">
                  <c:v>60.170541329999999</c:v>
                </c:pt>
                <c:pt idx="2831">
                  <c:v>60.170541329999999</c:v>
                </c:pt>
                <c:pt idx="2832">
                  <c:v>60.157555591639344</c:v>
                </c:pt>
                <c:pt idx="2833">
                  <c:v>60.115701557999998</c:v>
                </c:pt>
                <c:pt idx="2834">
                  <c:v>60.146068207704914</c:v>
                </c:pt>
                <c:pt idx="2835">
                  <c:v>60.170541329999999</c:v>
                </c:pt>
                <c:pt idx="2836">
                  <c:v>60.170541329999999</c:v>
                </c:pt>
                <c:pt idx="2837">
                  <c:v>60.160552300491801</c:v>
                </c:pt>
                <c:pt idx="2838">
                  <c:v>60.127588503114751</c:v>
                </c:pt>
                <c:pt idx="2839">
                  <c:v>60.22334999933333</c:v>
                </c:pt>
                <c:pt idx="2840">
                  <c:v>60.166545718196723</c:v>
                </c:pt>
                <c:pt idx="2841">
                  <c:v>60.136520360333336</c:v>
                </c:pt>
                <c:pt idx="2842">
                  <c:v>60.113162679666665</c:v>
                </c:pt>
                <c:pt idx="2843">
                  <c:v>60.14706711065574</c:v>
                </c:pt>
                <c:pt idx="2844">
                  <c:v>60.194914562000001</c:v>
                </c:pt>
                <c:pt idx="2845">
                  <c:v>60.14007479</c:v>
                </c:pt>
                <c:pt idx="2846">
                  <c:v>60.146068207704914</c:v>
                </c:pt>
                <c:pt idx="2847">
                  <c:v>60.198468991666665</c:v>
                </c:pt>
                <c:pt idx="2848">
                  <c:v>60.170541329999999</c:v>
                </c:pt>
                <c:pt idx="2849">
                  <c:v>60.170541329999999</c:v>
                </c:pt>
                <c:pt idx="2850">
                  <c:v>60.165463573333334</c:v>
                </c:pt>
                <c:pt idx="2851">
                  <c:v>60.112147128333334</c:v>
                </c:pt>
                <c:pt idx="2852">
                  <c:v>60.142613668333333</c:v>
                </c:pt>
                <c:pt idx="2853">
                  <c:v>60.183235722500001</c:v>
                </c:pt>
                <c:pt idx="2854">
                  <c:v>60.315257404583335</c:v>
                </c:pt>
                <c:pt idx="2855">
                  <c:v>60.223857779583334</c:v>
                </c:pt>
                <c:pt idx="2856">
                  <c:v>60.14007479</c:v>
                </c:pt>
                <c:pt idx="2857">
                  <c:v>60.14007479</c:v>
                </c:pt>
                <c:pt idx="2858">
                  <c:v>60.141598117000001</c:v>
                </c:pt>
                <c:pt idx="2859">
                  <c:v>60.156831386999997</c:v>
                </c:pt>
                <c:pt idx="2860">
                  <c:v>60.165932945798318</c:v>
                </c:pt>
                <c:pt idx="2861">
                  <c:v>60.119849103781512</c:v>
                </c:pt>
                <c:pt idx="2862">
                  <c:v>60.082726008823528</c:v>
                </c:pt>
                <c:pt idx="2863">
                  <c:v>60.113448570168067</c:v>
                </c:pt>
                <c:pt idx="2864">
                  <c:v>60.142122960756303</c:v>
                </c:pt>
                <c:pt idx="2865">
                  <c:v>60.15748424142857</c:v>
                </c:pt>
                <c:pt idx="2866">
                  <c:v>60.163628753697481</c:v>
                </c:pt>
                <c:pt idx="2867">
                  <c:v>60.117544911680675</c:v>
                </c:pt>
                <c:pt idx="2868">
                  <c:v>60.089469350677966</c:v>
                </c:pt>
                <c:pt idx="2869">
                  <c:v>60.151435194745766</c:v>
                </c:pt>
                <c:pt idx="2870">
                  <c:v>60.197935613865546</c:v>
                </c:pt>
                <c:pt idx="2871">
                  <c:v>60.182574333193273</c:v>
                </c:pt>
                <c:pt idx="2872">
                  <c:v>60.167184846779662</c:v>
                </c:pt>
                <c:pt idx="2873">
                  <c:v>60.151693385762712</c:v>
                </c:pt>
                <c:pt idx="2874">
                  <c:v>60.136201924745762</c:v>
                </c:pt>
                <c:pt idx="2875">
                  <c:v>60.120710463728813</c:v>
                </c:pt>
                <c:pt idx="2876">
                  <c:v>60.105219002711863</c:v>
                </c:pt>
                <c:pt idx="2877">
                  <c:v>60.08972754169492</c:v>
                </c:pt>
                <c:pt idx="2878">
                  <c:v>60.084047339322034</c:v>
                </c:pt>
                <c:pt idx="2879">
                  <c:v>60.099538800338983</c:v>
                </c:pt>
                <c:pt idx="2880">
                  <c:v>60.093342214152543</c:v>
                </c:pt>
                <c:pt idx="2881">
                  <c:v>60.04686782601695</c:v>
                </c:pt>
                <c:pt idx="2882">
                  <c:v>60.012219471111116</c:v>
                </c:pt>
                <c:pt idx="2883">
                  <c:v>59.996595604444444</c:v>
                </c:pt>
                <c:pt idx="2884">
                  <c:v>60.00128276444444</c:v>
                </c:pt>
                <c:pt idx="2885">
                  <c:v>60.032530497777778</c:v>
                </c:pt>
                <c:pt idx="2886">
                  <c:v>60.041187620508474</c:v>
                </c:pt>
                <c:pt idx="2887">
                  <c:v>60.025696159491531</c:v>
                </c:pt>
                <c:pt idx="2888">
                  <c:v>60.026280951111112</c:v>
                </c:pt>
                <c:pt idx="2889">
                  <c:v>60.041904817777777</c:v>
                </c:pt>
                <c:pt idx="2890">
                  <c:v>60.039745312068966</c:v>
                </c:pt>
                <c:pt idx="2891">
                  <c:v>60.023986756896555</c:v>
                </c:pt>
                <c:pt idx="2892">
                  <c:v>60.008313504444445</c:v>
                </c:pt>
                <c:pt idx="2893">
                  <c:v>59.992689637777772</c:v>
                </c:pt>
                <c:pt idx="2894">
                  <c:v>60.009094697777776</c:v>
                </c:pt>
                <c:pt idx="2895">
                  <c:v>60.040342431111114</c:v>
                </c:pt>
                <c:pt idx="2896">
                  <c:v>60.048675160000002</c:v>
                </c:pt>
                <c:pt idx="2897">
                  <c:v>60.048675160000002</c:v>
                </c:pt>
                <c:pt idx="2898">
                  <c:v>60.010854627586205</c:v>
                </c:pt>
                <c:pt idx="2899">
                  <c:v>59.963578962068965</c:v>
                </c:pt>
                <c:pt idx="2900">
                  <c:v>59.98459036896552</c:v>
                </c:pt>
                <c:pt idx="2901">
                  <c:v>60.01610747931035</c:v>
                </c:pt>
                <c:pt idx="2902">
                  <c:v>60.032916604827591</c:v>
                </c:pt>
                <c:pt idx="2903">
                  <c:v>60.048675160000002</c:v>
                </c:pt>
                <c:pt idx="2904">
                  <c:v>60.06443372034483</c:v>
                </c:pt>
                <c:pt idx="2905">
                  <c:v>60.077022298173915</c:v>
                </c:pt>
                <c:pt idx="2906">
                  <c:v>60.04523112078261</c:v>
                </c:pt>
                <c:pt idx="2907">
                  <c:v>60.025299970603449</c:v>
                </c:pt>
                <c:pt idx="2908">
                  <c:v>60.072575641293106</c:v>
                </c:pt>
                <c:pt idx="2909">
                  <c:v>60.078611854869564</c:v>
                </c:pt>
                <c:pt idx="2910">
                  <c:v>59.935551569652176</c:v>
                </c:pt>
                <c:pt idx="2911">
                  <c:v>59.864021426521738</c:v>
                </c:pt>
                <c:pt idx="2912">
                  <c:v>59.959394948260872</c:v>
                </c:pt>
                <c:pt idx="2913">
                  <c:v>60.024301928</c:v>
                </c:pt>
                <c:pt idx="2914">
                  <c:v>60.040197514086955</c:v>
                </c:pt>
                <c:pt idx="2915">
                  <c:v>60.048675160000002</c:v>
                </c:pt>
                <c:pt idx="2916">
                  <c:v>60.048675160000002</c:v>
                </c:pt>
                <c:pt idx="2917">
                  <c:v>60.022447442956519</c:v>
                </c:pt>
                <c:pt idx="2918">
                  <c:v>59.974760684695653</c:v>
                </c:pt>
                <c:pt idx="2919">
                  <c:v>59.977586566666666</c:v>
                </c:pt>
                <c:pt idx="2920">
                  <c:v>60.009656608771934</c:v>
                </c:pt>
                <c:pt idx="2921">
                  <c:v>60.006551856869564</c:v>
                </c:pt>
                <c:pt idx="2922">
                  <c:v>59.990656270782608</c:v>
                </c:pt>
                <c:pt idx="2923">
                  <c:v>60.013932614385965</c:v>
                </c:pt>
                <c:pt idx="2924">
                  <c:v>60.046002656491233</c:v>
                </c:pt>
                <c:pt idx="2925">
                  <c:v>60.019277621403511</c:v>
                </c:pt>
                <c:pt idx="2926">
                  <c:v>59.986940328947362</c:v>
                </c:pt>
                <c:pt idx="2927">
                  <c:v>59.938835265789471</c:v>
                </c:pt>
                <c:pt idx="2928">
                  <c:v>59.901954717368419</c:v>
                </c:pt>
                <c:pt idx="2929">
                  <c:v>59.950059780526317</c:v>
                </c:pt>
                <c:pt idx="2930">
                  <c:v>59.984237079823004</c:v>
                </c:pt>
                <c:pt idx="2931">
                  <c:v>59.968060155929201</c:v>
                </c:pt>
                <c:pt idx="2932">
                  <c:v>59.957275539999998</c:v>
                </c:pt>
                <c:pt idx="2933">
                  <c:v>59.957275539999998</c:v>
                </c:pt>
                <c:pt idx="2934">
                  <c:v>59.957275539999998</c:v>
                </c:pt>
                <c:pt idx="2935">
                  <c:v>59.957275539999998</c:v>
                </c:pt>
                <c:pt idx="2936">
                  <c:v>59.975070156283188</c:v>
                </c:pt>
                <c:pt idx="2937">
                  <c:v>60.007424004070799</c:v>
                </c:pt>
                <c:pt idx="2938">
                  <c:v>59.975070156283188</c:v>
                </c:pt>
                <c:pt idx="2939">
                  <c:v>59.910362460707965</c:v>
                </c:pt>
                <c:pt idx="2940">
                  <c:v>59.972374006460178</c:v>
                </c:pt>
                <c:pt idx="2941">
                  <c:v>60.069435555132742</c:v>
                </c:pt>
                <c:pt idx="2942">
                  <c:v>60.020904779203541</c:v>
                </c:pt>
                <c:pt idx="2943">
                  <c:v>59.956731494642852</c:v>
                </c:pt>
                <c:pt idx="2944">
                  <c:v>59.924088773214287</c:v>
                </c:pt>
                <c:pt idx="2945">
                  <c:v>59.906048614336285</c:v>
                </c:pt>
                <c:pt idx="2946">
                  <c:v>59.970756309911508</c:v>
                </c:pt>
                <c:pt idx="2947">
                  <c:v>60.009503894285714</c:v>
                </c:pt>
                <c:pt idx="2948">
                  <c:v>59.976861172857141</c:v>
                </c:pt>
                <c:pt idx="2949">
                  <c:v>59.950746995714283</c:v>
                </c:pt>
                <c:pt idx="2950">
                  <c:v>59.934425634999997</c:v>
                </c:pt>
                <c:pt idx="2951">
                  <c:v>59.952923177142857</c:v>
                </c:pt>
                <c:pt idx="2952">
                  <c:v>60.001887259285716</c:v>
                </c:pt>
                <c:pt idx="2953">
                  <c:v>59.996446805714285</c:v>
                </c:pt>
                <c:pt idx="2954">
                  <c:v>59.963804084285712</c:v>
                </c:pt>
                <c:pt idx="2955">
                  <c:v>59.944218451428569</c:v>
                </c:pt>
                <c:pt idx="2956">
                  <c:v>59.927897090714282</c:v>
                </c:pt>
                <c:pt idx="2957">
                  <c:v>59.926808999999999</c:v>
                </c:pt>
                <c:pt idx="2958">
                  <c:v>59.930889340178567</c:v>
                </c:pt>
                <c:pt idx="2959">
                  <c:v>59.979853422321433</c:v>
                </c:pt>
                <c:pt idx="2960">
                  <c:v>60.01464046666667</c:v>
                </c:pt>
                <c:pt idx="2961">
                  <c:v>59.998172066666669</c:v>
                </c:pt>
                <c:pt idx="2962">
                  <c:v>59.993780493333333</c:v>
                </c:pt>
                <c:pt idx="2963">
                  <c:v>60.010248893333333</c:v>
                </c:pt>
                <c:pt idx="2964">
                  <c:v>60.001191273333333</c:v>
                </c:pt>
                <c:pt idx="2965">
                  <c:v>59.968254473333332</c:v>
                </c:pt>
                <c:pt idx="2966">
                  <c:v>60.01217021027027</c:v>
                </c:pt>
                <c:pt idx="2967">
                  <c:v>60.094512215675678</c:v>
                </c:pt>
                <c:pt idx="2968">
                  <c:v>60.055322410636364</c:v>
                </c:pt>
                <c:pt idx="2969">
                  <c:v>59.988849954272723</c:v>
                </c:pt>
                <c:pt idx="2970">
                  <c:v>59.987742079999997</c:v>
                </c:pt>
                <c:pt idx="2971">
                  <c:v>59.983310583272726</c:v>
                </c:pt>
                <c:pt idx="2972">
                  <c:v>59.950074357818181</c:v>
                </c:pt>
                <c:pt idx="2973">
                  <c:v>59.931749519999997</c:v>
                </c:pt>
                <c:pt idx="2974">
                  <c:v>59.948217919999998</c:v>
                </c:pt>
                <c:pt idx="2975">
                  <c:v>59.994666296090905</c:v>
                </c:pt>
                <c:pt idx="2976">
                  <c:v>60.077756865181819</c:v>
                </c:pt>
                <c:pt idx="2977">
                  <c:v>60.068616901909088</c:v>
                </c:pt>
                <c:pt idx="2978">
                  <c:v>60.002144445545454</c:v>
                </c:pt>
                <c:pt idx="2979">
                  <c:v>59.974724558363633</c:v>
                </c:pt>
                <c:pt idx="2980">
                  <c:v>59.958106445636361</c:v>
                </c:pt>
                <c:pt idx="2981">
                  <c:v>59.957275539999998</c:v>
                </c:pt>
                <c:pt idx="2982">
                  <c:v>59.961707036727269</c:v>
                </c:pt>
                <c:pt idx="2983">
                  <c:v>59.99494326218182</c:v>
                </c:pt>
                <c:pt idx="2984">
                  <c:v>60.003115104770643</c:v>
                </c:pt>
                <c:pt idx="2985">
                  <c:v>59.952803387339451</c:v>
                </c:pt>
                <c:pt idx="2986">
                  <c:v>59.918776912181819</c:v>
                </c:pt>
                <c:pt idx="2987">
                  <c:v>59.902158799454547</c:v>
                </c:pt>
                <c:pt idx="2988">
                  <c:v>59.89634246</c:v>
                </c:pt>
                <c:pt idx="2989">
                  <c:v>59.89634246</c:v>
                </c:pt>
                <c:pt idx="2990">
                  <c:v>59.924293414128442</c:v>
                </c:pt>
                <c:pt idx="2991">
                  <c:v>59.956716520917432</c:v>
                </c:pt>
                <c:pt idx="2992">
                  <c:v>59.923175375963304</c:v>
                </c:pt>
                <c:pt idx="2993">
                  <c:v>59.90640480348624</c:v>
                </c:pt>
                <c:pt idx="2994">
                  <c:v>59.956716520917432</c:v>
                </c:pt>
                <c:pt idx="2995">
                  <c:v>59.955300854722218</c:v>
                </c:pt>
                <c:pt idx="2996">
                  <c:v>59.87067157138889</c:v>
                </c:pt>
                <c:pt idx="2997">
                  <c:v>59.854975041100914</c:v>
                </c:pt>
                <c:pt idx="2998">
                  <c:v>59.888516191559631</c:v>
                </c:pt>
                <c:pt idx="2999">
                  <c:v>59.909318949259259</c:v>
                </c:pt>
                <c:pt idx="3000">
                  <c:v>59.926244804814814</c:v>
                </c:pt>
                <c:pt idx="3001">
                  <c:v>59.959532320740742</c:v>
                </c:pt>
                <c:pt idx="3002">
                  <c:v>59.993384031851846</c:v>
                </c:pt>
                <c:pt idx="3003">
                  <c:v>60.027235742962965</c:v>
                </c:pt>
                <c:pt idx="3004">
                  <c:v>60.023850571851852</c:v>
                </c:pt>
                <c:pt idx="3005">
                  <c:v>59.956147149629629</c:v>
                </c:pt>
                <c:pt idx="3006">
                  <c:v>59.907626360555554</c:v>
                </c:pt>
                <c:pt idx="3007">
                  <c:v>59.873774643888886</c:v>
                </c:pt>
                <c:pt idx="3008">
                  <c:v>59.917781871296292</c:v>
                </c:pt>
                <c:pt idx="3009">
                  <c:v>59.985485299074071</c:v>
                </c:pt>
                <c:pt idx="3010">
                  <c:v>60.004256653084113</c:v>
                </c:pt>
                <c:pt idx="3011">
                  <c:v>60.002693251388891</c:v>
                </c:pt>
                <c:pt idx="3012">
                  <c:v>59.918063968055556</c:v>
                </c:pt>
                <c:pt idx="3013">
                  <c:v>59.859327027570096</c:v>
                </c:pt>
                <c:pt idx="3014">
                  <c:v>59.842242986448596</c:v>
                </c:pt>
                <c:pt idx="3015">
                  <c:v>59.866160647383175</c:v>
                </c:pt>
                <c:pt idx="3016">
                  <c:v>59.917412776355143</c:v>
                </c:pt>
                <c:pt idx="3017">
                  <c:v>59.898905061588785</c:v>
                </c:pt>
                <c:pt idx="3018">
                  <c:v>59.867584314299066</c:v>
                </c:pt>
                <c:pt idx="3019">
                  <c:v>59.918836443271026</c:v>
                </c:pt>
                <c:pt idx="3020">
                  <c:v>59.944462507757009</c:v>
                </c:pt>
                <c:pt idx="3021">
                  <c:v>59.893210378785049</c:v>
                </c:pt>
                <c:pt idx="3022">
                  <c:v>59.87392367792453</c:v>
                </c:pt>
                <c:pt idx="3023">
                  <c:v>59.891168894905661</c:v>
                </c:pt>
                <c:pt idx="3024">
                  <c:v>59.89634246</c:v>
                </c:pt>
                <c:pt idx="3025">
                  <c:v>59.89634246</c:v>
                </c:pt>
                <c:pt idx="3026">
                  <c:v>59.880534344433961</c:v>
                </c:pt>
                <c:pt idx="3027">
                  <c:v>59.868462692547169</c:v>
                </c:pt>
                <c:pt idx="3028">
                  <c:v>59.8857079095283</c:v>
                </c:pt>
                <c:pt idx="3029">
                  <c:v>59.902953124339625</c:v>
                </c:pt>
                <c:pt idx="3030">
                  <c:v>59.920198335660373</c:v>
                </c:pt>
                <c:pt idx="3031">
                  <c:v>59.916174453018868</c:v>
                </c:pt>
                <c:pt idx="3032">
                  <c:v>59.898929241698113</c:v>
                </c:pt>
                <c:pt idx="3033">
                  <c:v>59.89634246</c:v>
                </c:pt>
                <c:pt idx="3034">
                  <c:v>59.89203115669811</c:v>
                </c:pt>
                <c:pt idx="3035">
                  <c:v>59.840295517075475</c:v>
                </c:pt>
                <c:pt idx="3036">
                  <c:v>59.821481810666668</c:v>
                </c:pt>
                <c:pt idx="3037">
                  <c:v>59.873710170666669</c:v>
                </c:pt>
                <c:pt idx="3038">
                  <c:v>59.867025597547169</c:v>
                </c:pt>
                <c:pt idx="3039">
                  <c:v>59.815289957924527</c:v>
                </c:pt>
                <c:pt idx="3040">
                  <c:v>59.818870391142859</c:v>
                </c:pt>
                <c:pt idx="3041">
                  <c:v>59.835409370000001</c:v>
                </c:pt>
                <c:pt idx="3042">
                  <c:v>59.835409370000001</c:v>
                </c:pt>
                <c:pt idx="3043">
                  <c:v>59.845855042571429</c:v>
                </c:pt>
                <c:pt idx="3044">
                  <c:v>59.88067395114286</c:v>
                </c:pt>
                <c:pt idx="3045">
                  <c:v>59.858041663714289</c:v>
                </c:pt>
                <c:pt idx="3046">
                  <c:v>59.788403852285718</c:v>
                </c:pt>
                <c:pt idx="3047">
                  <c:v>59.774476290000003</c:v>
                </c:pt>
                <c:pt idx="3048">
                  <c:v>59.773605817428574</c:v>
                </c:pt>
                <c:pt idx="3049">
                  <c:v>59.756196365999998</c:v>
                </c:pt>
                <c:pt idx="3050">
                  <c:v>59.754555859999996</c:v>
                </c:pt>
                <c:pt idx="3051">
                  <c:v>59.789709559999999</c:v>
                </c:pt>
                <c:pt idx="3052">
                  <c:v>59.834538900666665</c:v>
                </c:pt>
                <c:pt idx="3053">
                  <c:v>59.886767260666666</c:v>
                </c:pt>
                <c:pt idx="3054">
                  <c:v>59.867633600288464</c:v>
                </c:pt>
                <c:pt idx="3055">
                  <c:v>59.835409370000001</c:v>
                </c:pt>
                <c:pt idx="3056">
                  <c:v>59.835409370000001</c:v>
                </c:pt>
                <c:pt idx="3057">
                  <c:v>59.847713167019229</c:v>
                </c:pt>
                <c:pt idx="3058">
                  <c:v>59.882866872788462</c:v>
                </c:pt>
                <c:pt idx="3059">
                  <c:v>59.863825283942305</c:v>
                </c:pt>
                <c:pt idx="3060">
                  <c:v>59.811094728173082</c:v>
                </c:pt>
                <c:pt idx="3061">
                  <c:v>59.820469047499998</c:v>
                </c:pt>
                <c:pt idx="3062">
                  <c:v>59.835409370000001</c:v>
                </c:pt>
                <c:pt idx="3063">
                  <c:v>59.835409370000001</c:v>
                </c:pt>
                <c:pt idx="3064">
                  <c:v>59.835409370000001</c:v>
                </c:pt>
                <c:pt idx="3065">
                  <c:v>59.835409370000001</c:v>
                </c:pt>
                <c:pt idx="3066">
                  <c:v>59.822986120679616</c:v>
                </c:pt>
                <c:pt idx="3067">
                  <c:v>59.805238621650489</c:v>
                </c:pt>
                <c:pt idx="3068">
                  <c:v>59.822226732499999</c:v>
                </c:pt>
                <c:pt idx="3069">
                  <c:v>59.822098745728155</c:v>
                </c:pt>
                <c:pt idx="3070">
                  <c:v>59.768856248640773</c:v>
                </c:pt>
                <c:pt idx="3071">
                  <c:v>59.772405748446602</c:v>
                </c:pt>
                <c:pt idx="3072">
                  <c:v>59.825648245533984</c:v>
                </c:pt>
                <c:pt idx="3073">
                  <c:v>59.835409370000001</c:v>
                </c:pt>
                <c:pt idx="3074">
                  <c:v>59.821211370194177</c:v>
                </c:pt>
                <c:pt idx="3075">
                  <c:v>59.679231372135924</c:v>
                </c:pt>
                <c:pt idx="3076">
                  <c:v>59.63976638480392</c:v>
                </c:pt>
                <c:pt idx="3077">
                  <c:v>59.765216849509805</c:v>
                </c:pt>
                <c:pt idx="3078">
                  <c:v>59.804942830000002</c:v>
                </c:pt>
                <c:pt idx="3079">
                  <c:v>59.804942830000002</c:v>
                </c:pt>
                <c:pt idx="3080">
                  <c:v>59.804942830000002</c:v>
                </c:pt>
                <c:pt idx="3081">
                  <c:v>59.80016376490196</c:v>
                </c:pt>
                <c:pt idx="3082">
                  <c:v>59.782242270784316</c:v>
                </c:pt>
                <c:pt idx="3083">
                  <c:v>59.774476290000003</c:v>
                </c:pt>
                <c:pt idx="3084">
                  <c:v>59.774476290000003</c:v>
                </c:pt>
                <c:pt idx="3085">
                  <c:v>59.804942830000002</c:v>
                </c:pt>
                <c:pt idx="3086">
                  <c:v>59.835409370000001</c:v>
                </c:pt>
                <c:pt idx="3087">
                  <c:v>59.835409370000001</c:v>
                </c:pt>
                <c:pt idx="3088">
                  <c:v>59.835409370000001</c:v>
                </c:pt>
                <c:pt idx="3089">
                  <c:v>59.835409370000001</c:v>
                </c:pt>
                <c:pt idx="3090">
                  <c:v>59.821835169009901</c:v>
                </c:pt>
                <c:pt idx="3091">
                  <c:v>59.802553297450984</c:v>
                </c:pt>
                <c:pt idx="3092">
                  <c:v>59.766710309215682</c:v>
                </c:pt>
                <c:pt idx="3093">
                  <c:v>59.763918578118812</c:v>
                </c:pt>
                <c:pt idx="3094">
                  <c:v>59.81821538207921</c:v>
                </c:pt>
                <c:pt idx="3095">
                  <c:v>59.786423952745096</c:v>
                </c:pt>
                <c:pt idx="3096">
                  <c:v>59.714737976274506</c:v>
                </c:pt>
                <c:pt idx="3097">
                  <c:v>59.76693506722772</c:v>
                </c:pt>
                <c:pt idx="3098">
                  <c:v>59.79951314960396</c:v>
                </c:pt>
                <c:pt idx="3099">
                  <c:v>59.781414214950495</c:v>
                </c:pt>
                <c:pt idx="3100">
                  <c:v>59.707510228118814</c:v>
                </c:pt>
                <c:pt idx="3101">
                  <c:v>59.598916614257426</c:v>
                </c:pt>
                <c:pt idx="3102">
                  <c:v>59.726815757623761</c:v>
                </c:pt>
                <c:pt idx="3103">
                  <c:v>59.826359902673268</c:v>
                </c:pt>
                <c:pt idx="3104">
                  <c:v>59.790162033366336</c:v>
                </c:pt>
                <c:pt idx="3105">
                  <c:v>59.774476290000003</c:v>
                </c:pt>
                <c:pt idx="3106">
                  <c:v>59.774476290000003</c:v>
                </c:pt>
                <c:pt idx="3107">
                  <c:v>59.807054372376243</c:v>
                </c:pt>
                <c:pt idx="3108">
                  <c:v>59.831448719800001</c:v>
                </c:pt>
                <c:pt idx="3109">
                  <c:v>59.813168795800003</c:v>
                </c:pt>
                <c:pt idx="3110">
                  <c:v>59.794888871800005</c:v>
                </c:pt>
                <c:pt idx="3111">
                  <c:v>59.7766089478</c:v>
                </c:pt>
                <c:pt idx="3112">
                  <c:v>59.774476290000003</c:v>
                </c:pt>
                <c:pt idx="3113">
                  <c:v>59.778132274800001</c:v>
                </c:pt>
                <c:pt idx="3114">
                  <c:v>59.796412198799999</c:v>
                </c:pt>
                <c:pt idx="3115">
                  <c:v>59.804942830000002</c:v>
                </c:pt>
                <c:pt idx="3116">
                  <c:v>59.804942830000002</c:v>
                </c:pt>
                <c:pt idx="3117">
                  <c:v>59.852950716464647</c:v>
                </c:pt>
                <c:pt idx="3118">
                  <c:v>59.884460508099998</c:v>
                </c:pt>
                <c:pt idx="3119">
                  <c:v>59.829620730100004</c:v>
                </c:pt>
                <c:pt idx="3120">
                  <c:v>59.804942830000002</c:v>
                </c:pt>
                <c:pt idx="3121">
                  <c:v>59.804942830000002</c:v>
                </c:pt>
                <c:pt idx="3122">
                  <c:v>59.82125319989899</c:v>
                </c:pt>
                <c:pt idx="3123">
                  <c:v>59.822613423200004</c:v>
                </c:pt>
                <c:pt idx="3124">
                  <c:v>59.767773651199995</c:v>
                </c:pt>
                <c:pt idx="3125">
                  <c:v>59.754473006161618</c:v>
                </c:pt>
                <c:pt idx="3126">
                  <c:v>59.772937575858592</c:v>
                </c:pt>
                <c:pt idx="3127">
                  <c:v>59.723698717777779</c:v>
                </c:pt>
                <c:pt idx="3128">
                  <c:v>59.697848317373733</c:v>
                </c:pt>
                <c:pt idx="3129">
                  <c:v>59.753242032525257</c:v>
                </c:pt>
                <c:pt idx="3130">
                  <c:v>59.808635743939398</c:v>
                </c:pt>
                <c:pt idx="3131">
                  <c:v>59.864029453030305</c:v>
                </c:pt>
                <c:pt idx="3132">
                  <c:v>59.86587591</c:v>
                </c:pt>
                <c:pt idx="3133">
                  <c:v>59.85406235367347</c:v>
                </c:pt>
                <c:pt idx="3134">
                  <c:v>59.816756386326531</c:v>
                </c:pt>
                <c:pt idx="3135">
                  <c:v>59.741855546060606</c:v>
                </c:pt>
                <c:pt idx="3136">
                  <c:v>59.652610119999999</c:v>
                </c:pt>
                <c:pt idx="3137">
                  <c:v>59.652610119999999</c:v>
                </c:pt>
                <c:pt idx="3138">
                  <c:v>59.682153433939391</c:v>
                </c:pt>
                <c:pt idx="3139">
                  <c:v>59.756011718787882</c:v>
                </c:pt>
                <c:pt idx="3140">
                  <c:v>59.746496814489795</c:v>
                </c:pt>
                <c:pt idx="3141">
                  <c:v>59.720071754285712</c:v>
                </c:pt>
                <c:pt idx="3142">
                  <c:v>59.77603070530612</c:v>
                </c:pt>
                <c:pt idx="3143">
                  <c:v>59.786911612448982</c:v>
                </c:pt>
                <c:pt idx="3144">
                  <c:v>59.749605645102037</c:v>
                </c:pt>
                <c:pt idx="3145">
                  <c:v>59.680589600306121</c:v>
                </c:pt>
                <c:pt idx="3146">
                  <c:v>59.634268020714288</c:v>
                </c:pt>
                <c:pt idx="3147">
                  <c:v>59.690226977857144</c:v>
                </c:pt>
                <c:pt idx="3148">
                  <c:v>59.713543209999997</c:v>
                </c:pt>
                <c:pt idx="3149">
                  <c:v>59.713543209999997</c:v>
                </c:pt>
                <c:pt idx="3150">
                  <c:v>59.785155283402062</c:v>
                </c:pt>
                <c:pt idx="3151">
                  <c:v>59.822974047551021</c:v>
                </c:pt>
                <c:pt idx="3152">
                  <c:v>59.785668080204083</c:v>
                </c:pt>
                <c:pt idx="3153">
                  <c:v>59.774476290000003</c:v>
                </c:pt>
                <c:pt idx="3154">
                  <c:v>59.774476290000003</c:v>
                </c:pt>
                <c:pt idx="3155">
                  <c:v>59.774476290000003</c:v>
                </c:pt>
                <c:pt idx="3156">
                  <c:v>59.756887359690722</c:v>
                </c:pt>
                <c:pt idx="3157">
                  <c:v>59.719196794742267</c:v>
                </c:pt>
                <c:pt idx="3158">
                  <c:v>59.713543209999997</c:v>
                </c:pt>
                <c:pt idx="3159">
                  <c:v>59.713543209999997</c:v>
                </c:pt>
                <c:pt idx="3160">
                  <c:v>59.713543209999997</c:v>
                </c:pt>
                <c:pt idx="3161">
                  <c:v>59.725164467525772</c:v>
                </c:pt>
                <c:pt idx="3162">
                  <c:v>59.744009749999996</c:v>
                </c:pt>
                <c:pt idx="3163">
                  <c:v>59.744009749999996</c:v>
                </c:pt>
                <c:pt idx="3164">
                  <c:v>59.729411197187495</c:v>
                </c:pt>
                <c:pt idx="3165">
                  <c:v>59.691328015937501</c:v>
                </c:pt>
                <c:pt idx="3166">
                  <c:v>59.638790246185565</c:v>
                </c:pt>
                <c:pt idx="3167">
                  <c:v>59.59167704</c:v>
                </c:pt>
                <c:pt idx="3168">
                  <c:v>59.59167704</c:v>
                </c:pt>
                <c:pt idx="3169">
                  <c:v>59.60246727291667</c:v>
                </c:pt>
                <c:pt idx="3170">
                  <c:v>59.621508860416668</c:v>
                </c:pt>
                <c:pt idx="3171">
                  <c:v>59.676794905154637</c:v>
                </c:pt>
                <c:pt idx="3172">
                  <c:v>59.706878652187498</c:v>
                </c:pt>
                <c:pt idx="3173">
                  <c:v>59.687837058437495</c:v>
                </c:pt>
                <c:pt idx="3174">
                  <c:v>59.711639045937495</c:v>
                </c:pt>
                <c:pt idx="3175">
                  <c:v>59.744009749999996</c:v>
                </c:pt>
                <c:pt idx="3176">
                  <c:v>59.744009749999996</c:v>
                </c:pt>
                <c:pt idx="3177">
                  <c:v>59.733219517083327</c:v>
                </c:pt>
                <c:pt idx="3178">
                  <c:v>59.714177929583329</c:v>
                </c:pt>
                <c:pt idx="3179">
                  <c:v>59.713543209999997</c:v>
                </c:pt>
                <c:pt idx="3180">
                  <c:v>59.692376979894732</c:v>
                </c:pt>
                <c:pt idx="3181">
                  <c:v>59.63465089778947</c:v>
                </c:pt>
                <c:pt idx="3182">
                  <c:v>59.63705949020833</c:v>
                </c:pt>
                <c:pt idx="3183">
                  <c:v>59.638499300315786</c:v>
                </c:pt>
                <c:pt idx="3184">
                  <c:v>59.561531192947371</c:v>
                </c:pt>
                <c:pt idx="3185">
                  <c:v>59.58847002957895</c:v>
                </c:pt>
                <c:pt idx="3186">
                  <c:v>59.68403876136842</c:v>
                </c:pt>
                <c:pt idx="3187">
                  <c:v>59.741764843473682</c:v>
                </c:pt>
                <c:pt idx="3188">
                  <c:v>59.741123443473683</c:v>
                </c:pt>
                <c:pt idx="3189">
                  <c:v>59.66415533610526</c:v>
                </c:pt>
                <c:pt idx="3190">
                  <c:v>59.636254398526312</c:v>
                </c:pt>
                <c:pt idx="3191">
                  <c:v>59.606749958105262</c:v>
                </c:pt>
                <c:pt idx="3192">
                  <c:v>59.549023876</c:v>
                </c:pt>
                <c:pt idx="3193">
                  <c:v>59.609636262210529</c:v>
                </c:pt>
                <c:pt idx="3194">
                  <c:v>59.709653863829786</c:v>
                </c:pt>
                <c:pt idx="3195">
                  <c:v>59.670760402127655</c:v>
                </c:pt>
                <c:pt idx="3196">
                  <c:v>59.632085293052633</c:v>
                </c:pt>
                <c:pt idx="3197">
                  <c:v>59.593601242526319</c:v>
                </c:pt>
                <c:pt idx="3198">
                  <c:v>59.62862582255319</c:v>
                </c:pt>
                <c:pt idx="3199">
                  <c:v>59.660064698936168</c:v>
                </c:pt>
                <c:pt idx="3200">
                  <c:v>59.679511426595745</c:v>
                </c:pt>
                <c:pt idx="3201">
                  <c:v>59.667362339368417</c:v>
                </c:pt>
                <c:pt idx="3202">
                  <c:v>59.65714768978723</c:v>
                </c:pt>
                <c:pt idx="3203">
                  <c:v>59.676594417446807</c:v>
                </c:pt>
                <c:pt idx="3204">
                  <c:v>59.65714768978723</c:v>
                </c:pt>
                <c:pt idx="3205">
                  <c:v>59.624088252765958</c:v>
                </c:pt>
                <c:pt idx="3206">
                  <c:v>59.643534980425528</c:v>
                </c:pt>
                <c:pt idx="3207">
                  <c:v>59.652610119999999</c:v>
                </c:pt>
                <c:pt idx="3208">
                  <c:v>59.652610119999999</c:v>
                </c:pt>
                <c:pt idx="3209">
                  <c:v>59.595242273404253</c:v>
                </c:pt>
                <c:pt idx="3210">
                  <c:v>59.585518909574468</c:v>
                </c:pt>
                <c:pt idx="3211">
                  <c:v>59.643859092553193</c:v>
                </c:pt>
                <c:pt idx="3212">
                  <c:v>59.61919520516129</c:v>
                </c:pt>
                <c:pt idx="3213">
                  <c:v>59.609367289032257</c:v>
                </c:pt>
                <c:pt idx="3214">
                  <c:v>59.668334785806451</c:v>
                </c:pt>
                <c:pt idx="3215">
                  <c:v>59.683076659999998</c:v>
                </c:pt>
                <c:pt idx="3216">
                  <c:v>59.672265952258066</c:v>
                </c:pt>
                <c:pt idx="3217">
                  <c:v>59.613298455483871</c:v>
                </c:pt>
                <c:pt idx="3218">
                  <c:v>59.604125733763439</c:v>
                </c:pt>
                <c:pt idx="3219">
                  <c:v>59.623781566021506</c:v>
                </c:pt>
                <c:pt idx="3220">
                  <c:v>59.643437398279566</c:v>
                </c:pt>
                <c:pt idx="3221">
                  <c:v>59.642127009462364</c:v>
                </c:pt>
                <c:pt idx="3222">
                  <c:v>59.622471177204304</c:v>
                </c:pt>
                <c:pt idx="3223">
                  <c:v>59.602605255434781</c:v>
                </c:pt>
                <c:pt idx="3224">
                  <c:v>59.59167704</c:v>
                </c:pt>
                <c:pt idx="3225">
                  <c:v>59.59167704</c:v>
                </c:pt>
                <c:pt idx="3226">
                  <c:v>59.573986790967744</c:v>
                </c:pt>
                <c:pt idx="3227">
                  <c:v>59.568164818913047</c:v>
                </c:pt>
                <c:pt idx="3228">
                  <c:v>59.588034301521738</c:v>
                </c:pt>
                <c:pt idx="3229">
                  <c:v>59.624130528260871</c:v>
                </c:pt>
                <c:pt idx="3230">
                  <c:v>59.663748426774191</c:v>
                </c:pt>
                <c:pt idx="3231">
                  <c:v>59.703060097741933</c:v>
                </c:pt>
                <c:pt idx="3232">
                  <c:v>59.640688435652173</c:v>
                </c:pt>
                <c:pt idx="3233">
                  <c:v>59.561210500000001</c:v>
                </c:pt>
                <c:pt idx="3234">
                  <c:v>59.561210500000001</c:v>
                </c:pt>
                <c:pt idx="3235">
                  <c:v>59.574456821739133</c:v>
                </c:pt>
                <c:pt idx="3236">
                  <c:v>59.59167704</c:v>
                </c:pt>
                <c:pt idx="3237">
                  <c:v>59.59167704</c:v>
                </c:pt>
                <c:pt idx="3238">
                  <c:v>59.615782434285713</c:v>
                </c:pt>
                <c:pt idx="3239">
                  <c:v>59.652610119999999</c:v>
                </c:pt>
                <c:pt idx="3240">
                  <c:v>59.652610119999999</c:v>
                </c:pt>
                <c:pt idx="3241">
                  <c:v>59.630753689130437</c:v>
                </c:pt>
                <c:pt idx="3242">
                  <c:v>59.59167704</c:v>
                </c:pt>
                <c:pt idx="3243">
                  <c:v>59.59167704</c:v>
                </c:pt>
                <c:pt idx="3244">
                  <c:v>59.571807554130437</c:v>
                </c:pt>
                <c:pt idx="3245">
                  <c:v>59.532068582391304</c:v>
                </c:pt>
                <c:pt idx="3246">
                  <c:v>59.530743950000002</c:v>
                </c:pt>
                <c:pt idx="3247">
                  <c:v>59.548822998681317</c:v>
                </c:pt>
                <c:pt idx="3248">
                  <c:v>59.58899866241758</c:v>
                </c:pt>
                <c:pt idx="3249">
                  <c:v>59.59167704</c:v>
                </c:pt>
                <c:pt idx="3250">
                  <c:v>59.574937180109892</c:v>
                </c:pt>
                <c:pt idx="3251">
                  <c:v>59.534761516373628</c:v>
                </c:pt>
                <c:pt idx="3252">
                  <c:v>59.530743950000002</c:v>
                </c:pt>
                <c:pt idx="3253">
                  <c:v>59.561545289670327</c:v>
                </c:pt>
                <c:pt idx="3254">
                  <c:v>59.641896610549452</c:v>
                </c:pt>
                <c:pt idx="3255">
                  <c:v>59.652610119999999</c:v>
                </c:pt>
                <c:pt idx="3256">
                  <c:v>59.652610119999999</c:v>
                </c:pt>
                <c:pt idx="3257">
                  <c:v>59.652610119999999</c:v>
                </c:pt>
                <c:pt idx="3258">
                  <c:v>59.567236842967034</c:v>
                </c:pt>
                <c:pt idx="3259">
                  <c:v>59.520588438888893</c:v>
                </c:pt>
                <c:pt idx="3260">
                  <c:v>59.581521525555559</c:v>
                </c:pt>
                <c:pt idx="3261">
                  <c:v>59.625528751111112</c:v>
                </c:pt>
                <c:pt idx="3262">
                  <c:v>59.625826346373628</c:v>
                </c:pt>
                <c:pt idx="3263">
                  <c:v>59.545475025494504</c:v>
                </c:pt>
                <c:pt idx="3264">
                  <c:v>59.547331293888888</c:v>
                </c:pt>
                <c:pt idx="3265">
                  <c:v>59.561210500000001</c:v>
                </c:pt>
                <c:pt idx="3266">
                  <c:v>59.561210500000001</c:v>
                </c:pt>
                <c:pt idx="3267">
                  <c:v>59.61097251533333</c:v>
                </c:pt>
                <c:pt idx="3268">
                  <c:v>59.633314644666669</c:v>
                </c:pt>
                <c:pt idx="3269">
                  <c:v>59.572381564666671</c:v>
                </c:pt>
                <c:pt idx="3270">
                  <c:v>59.544436781460675</c:v>
                </c:pt>
                <c:pt idx="3271">
                  <c:v>59.537514294444449</c:v>
                </c:pt>
                <c:pt idx="3272">
                  <c:v>59.557825327777778</c:v>
                </c:pt>
                <c:pt idx="3273">
                  <c:v>59.561210500000001</c:v>
                </c:pt>
                <c:pt idx="3274">
                  <c:v>59.561210500000001</c:v>
                </c:pt>
                <c:pt idx="3275">
                  <c:v>59.561210500000001</c:v>
                </c:pt>
                <c:pt idx="3276">
                  <c:v>59.595739245333334</c:v>
                </c:pt>
                <c:pt idx="3277">
                  <c:v>59.579011172696632</c:v>
                </c:pt>
                <c:pt idx="3278">
                  <c:v>59.455775723258427</c:v>
                </c:pt>
                <c:pt idx="3279">
                  <c:v>59.492746355168542</c:v>
                </c:pt>
                <c:pt idx="3280">
                  <c:v>59.530743950000002</c:v>
                </c:pt>
                <c:pt idx="3281">
                  <c:v>59.530743950000002</c:v>
                </c:pt>
                <c:pt idx="3282">
                  <c:v>59.512258633595508</c:v>
                </c:pt>
                <c:pt idx="3283">
                  <c:v>59.525951463370788</c:v>
                </c:pt>
                <c:pt idx="3284">
                  <c:v>59.587569191460673</c:v>
                </c:pt>
                <c:pt idx="3285">
                  <c:v>59.514997202696634</c:v>
                </c:pt>
                <c:pt idx="3286">
                  <c:v>59.47905352820225</c:v>
                </c:pt>
                <c:pt idx="3287">
                  <c:v>59.499592768651688</c:v>
                </c:pt>
                <c:pt idx="3288">
                  <c:v>59.520357629545458</c:v>
                </c:pt>
                <c:pt idx="3289">
                  <c:v>59.541013573595507</c:v>
                </c:pt>
                <c:pt idx="3290">
                  <c:v>59.560171867840907</c:v>
                </c:pt>
                <c:pt idx="3291">
                  <c:v>59.497853938295457</c:v>
                </c:pt>
                <c:pt idx="3292">
                  <c:v>59.447217705505622</c:v>
                </c:pt>
                <c:pt idx="3293">
                  <c:v>59.41303231818182</c:v>
                </c:pt>
                <c:pt idx="3294">
                  <c:v>59.475350240909094</c:v>
                </c:pt>
                <c:pt idx="3295">
                  <c:v>59.500277410000002</c:v>
                </c:pt>
                <c:pt idx="3296">
                  <c:v>59.494738039090912</c:v>
                </c:pt>
                <c:pt idx="3297">
                  <c:v>59.453192757272724</c:v>
                </c:pt>
                <c:pt idx="3298">
                  <c:v>59.467041184545451</c:v>
                </c:pt>
                <c:pt idx="3299">
                  <c:v>59.479504767727278</c:v>
                </c:pt>
                <c:pt idx="3300">
                  <c:v>59.375641556363639</c:v>
                </c:pt>
                <c:pt idx="3301">
                  <c:v>59.408877785000001</c:v>
                </c:pt>
                <c:pt idx="3302">
                  <c:v>59.475350240909094</c:v>
                </c:pt>
                <c:pt idx="3303">
                  <c:v>59.496122881818181</c:v>
                </c:pt>
                <c:pt idx="3304">
                  <c:v>59.533513640909092</c:v>
                </c:pt>
                <c:pt idx="3305">
                  <c:v>59.5542066954023</c:v>
                </c:pt>
                <c:pt idx="3306">
                  <c:v>59.533195281609196</c:v>
                </c:pt>
                <c:pt idx="3307">
                  <c:v>59.512394783863641</c:v>
                </c:pt>
                <c:pt idx="3308">
                  <c:v>59.47401315137931</c:v>
                </c:pt>
                <c:pt idx="3309">
                  <c:v>59.410978930689652</c:v>
                </c:pt>
                <c:pt idx="3310">
                  <c:v>59.428958009545454</c:v>
                </c:pt>
                <c:pt idx="3311">
                  <c:v>59.439344329999997</c:v>
                </c:pt>
                <c:pt idx="3312">
                  <c:v>59.443546611724138</c:v>
                </c:pt>
                <c:pt idx="3313">
                  <c:v>59.527592246206893</c:v>
                </c:pt>
                <c:pt idx="3314">
                  <c:v>59.510783119310346</c:v>
                </c:pt>
                <c:pt idx="3315">
                  <c:v>59.448799463103448</c:v>
                </c:pt>
                <c:pt idx="3316">
                  <c:v>59.511833683793107</c:v>
                </c:pt>
                <c:pt idx="3317">
                  <c:v>59.545451939655173</c:v>
                </c:pt>
                <c:pt idx="3318">
                  <c:v>59.550704794827588</c:v>
                </c:pt>
                <c:pt idx="3319">
                  <c:v>59.508681974137936</c:v>
                </c:pt>
                <c:pt idx="3320">
                  <c:v>59.500277410000002</c:v>
                </c:pt>
                <c:pt idx="3321">
                  <c:v>59.446348129770115</c:v>
                </c:pt>
                <c:pt idx="3322">
                  <c:v>59.299268274597701</c:v>
                </c:pt>
                <c:pt idx="3323">
                  <c:v>59.403918117093028</c:v>
                </c:pt>
                <c:pt idx="3324">
                  <c:v>59.479966383333334</c:v>
                </c:pt>
                <c:pt idx="3325">
                  <c:v>59.499568885813957</c:v>
                </c:pt>
                <c:pt idx="3326">
                  <c:v>59.47831316023256</c:v>
                </c:pt>
                <c:pt idx="3327">
                  <c:v>59.469810870000003</c:v>
                </c:pt>
                <c:pt idx="3328">
                  <c:v>59.469810870000003</c:v>
                </c:pt>
                <c:pt idx="3329">
                  <c:v>59.469810870000003</c:v>
                </c:pt>
                <c:pt idx="3330">
                  <c:v>59.485044139999999</c:v>
                </c:pt>
                <c:pt idx="3331">
                  <c:v>59.482210043255819</c:v>
                </c:pt>
                <c:pt idx="3332">
                  <c:v>59.418442866511626</c:v>
                </c:pt>
                <c:pt idx="3333">
                  <c:v>59.445012523488373</c:v>
                </c:pt>
                <c:pt idx="3334">
                  <c:v>59.452097765348839</c:v>
                </c:pt>
                <c:pt idx="3335">
                  <c:v>59.409586314186043</c:v>
                </c:pt>
                <c:pt idx="3336">
                  <c:v>59.324288330823528</c:v>
                </c:pt>
                <c:pt idx="3337">
                  <c:v>59.335191268604653</c:v>
                </c:pt>
                <c:pt idx="3338">
                  <c:v>59.40604369325581</c:v>
                </c:pt>
                <c:pt idx="3339">
                  <c:v>59.38478796767442</c:v>
                </c:pt>
                <c:pt idx="3340">
                  <c:v>59.393465305058825</c:v>
                </c:pt>
                <c:pt idx="3341">
                  <c:v>59.421064405999999</c:v>
                </c:pt>
                <c:pt idx="3342">
                  <c:v>59.464075991882353</c:v>
                </c:pt>
                <c:pt idx="3343">
                  <c:v>59.377702719767441</c:v>
                </c:pt>
                <c:pt idx="3344">
                  <c:v>59.308158983058824</c:v>
                </c:pt>
                <c:pt idx="3345">
                  <c:v>59.288445339647062</c:v>
                </c:pt>
                <c:pt idx="3346">
                  <c:v>59.374468518470586</c:v>
                </c:pt>
                <c:pt idx="3347">
                  <c:v>59.383070834235291</c:v>
                </c:pt>
                <c:pt idx="3348">
                  <c:v>59.351887429999998</c:v>
                </c:pt>
                <c:pt idx="3349">
                  <c:v>59.373393229999998</c:v>
                </c:pt>
                <c:pt idx="3350">
                  <c:v>59.378411249999999</c:v>
                </c:pt>
                <c:pt idx="3351">
                  <c:v>59.385938277529412</c:v>
                </c:pt>
                <c:pt idx="3352">
                  <c:v>59.407444070470589</c:v>
                </c:pt>
                <c:pt idx="3353">
                  <c:v>59.449021936823534</c:v>
                </c:pt>
                <c:pt idx="3354">
                  <c:v>59.436080057857147</c:v>
                </c:pt>
                <c:pt idx="3355">
                  <c:v>59.378411249999999</c:v>
                </c:pt>
                <c:pt idx="3356">
                  <c:v>59.378411249999999</c:v>
                </c:pt>
                <c:pt idx="3357">
                  <c:v>59.46873558529412</c:v>
                </c:pt>
                <c:pt idx="3358">
                  <c:v>59.518049564285718</c:v>
                </c:pt>
                <c:pt idx="3359">
                  <c:v>59.365716849999998</c:v>
                </c:pt>
                <c:pt idx="3360">
                  <c:v>59.367167642261904</c:v>
                </c:pt>
                <c:pt idx="3361">
                  <c:v>59.388805716588237</c:v>
                </c:pt>
                <c:pt idx="3362">
                  <c:v>59.407427002380949</c:v>
                </c:pt>
                <c:pt idx="3363">
                  <c:v>59.385665188095238</c:v>
                </c:pt>
                <c:pt idx="3364">
                  <c:v>59.378411249999999</c:v>
                </c:pt>
                <c:pt idx="3365">
                  <c:v>59.378411249999999</c:v>
                </c:pt>
                <c:pt idx="3366">
                  <c:v>59.378411249999999</c:v>
                </c:pt>
                <c:pt idx="3367">
                  <c:v>59.340690765714285</c:v>
                </c:pt>
                <c:pt idx="3368">
                  <c:v>59.358100216666664</c:v>
                </c:pt>
                <c:pt idx="3369">
                  <c:v>59.440812596987946</c:v>
                </c:pt>
                <c:pt idx="3370">
                  <c:v>59.462836601807233</c:v>
                </c:pt>
                <c:pt idx="3371">
                  <c:v>59.425199150714285</c:v>
                </c:pt>
                <c:pt idx="3372">
                  <c:v>59.384577097380948</c:v>
                </c:pt>
                <c:pt idx="3373">
                  <c:v>59.406338911666666</c:v>
                </c:pt>
                <c:pt idx="3374">
                  <c:v>59.408877789999998</c:v>
                </c:pt>
                <c:pt idx="3375">
                  <c:v>59.430639604285716</c:v>
                </c:pt>
                <c:pt idx="3376">
                  <c:v>59.456596466385548</c:v>
                </c:pt>
                <c:pt idx="3377">
                  <c:v>59.324452430240967</c:v>
                </c:pt>
                <c:pt idx="3378">
                  <c:v>59.35014710566265</c:v>
                </c:pt>
                <c:pt idx="3379">
                  <c:v>59.394195117710844</c:v>
                </c:pt>
                <c:pt idx="3380">
                  <c:v>59.350147100843373</c:v>
                </c:pt>
                <c:pt idx="3381">
                  <c:v>59.368618430357145</c:v>
                </c:pt>
                <c:pt idx="3382">
                  <c:v>59.342071638072291</c:v>
                </c:pt>
                <c:pt idx="3383">
                  <c:v>59.294352954939761</c:v>
                </c:pt>
                <c:pt idx="3384">
                  <c:v>59.338400964578312</c:v>
                </c:pt>
                <c:pt idx="3385">
                  <c:v>59.452719879878046</c:v>
                </c:pt>
                <c:pt idx="3386">
                  <c:v>59.466507266265062</c:v>
                </c:pt>
                <c:pt idx="3387">
                  <c:v>59.31747816</c:v>
                </c:pt>
                <c:pt idx="3388">
                  <c:v>59.31747816</c:v>
                </c:pt>
                <c:pt idx="3389">
                  <c:v>59.346109370963852</c:v>
                </c:pt>
                <c:pt idx="3390">
                  <c:v>59.384355940731709</c:v>
                </c:pt>
                <c:pt idx="3391">
                  <c:v>59.406648530975609</c:v>
                </c:pt>
                <c:pt idx="3392">
                  <c:v>59.369234574819274</c:v>
                </c:pt>
                <c:pt idx="3393">
                  <c:v>59.301873346829268</c:v>
                </c:pt>
                <c:pt idx="3394">
                  <c:v>59.236110205609762</c:v>
                </c:pt>
                <c:pt idx="3395">
                  <c:v>59.302987976341463</c:v>
                </c:pt>
                <c:pt idx="3396">
                  <c:v>59.351982439879521</c:v>
                </c:pt>
                <c:pt idx="3397">
                  <c:v>59.351660138780488</c:v>
                </c:pt>
                <c:pt idx="3398">
                  <c:v>59.285525447317077</c:v>
                </c:pt>
                <c:pt idx="3399">
                  <c:v>59.24094026682927</c:v>
                </c:pt>
                <c:pt idx="3400">
                  <c:v>59.270663720487804</c:v>
                </c:pt>
                <c:pt idx="3401">
                  <c:v>59.324165937073168</c:v>
                </c:pt>
                <c:pt idx="3402">
                  <c:v>59.346458527317075</c:v>
                </c:pt>
                <c:pt idx="3403">
                  <c:v>59.347944699999999</c:v>
                </c:pt>
                <c:pt idx="3404">
                  <c:v>59.347944699999999</c:v>
                </c:pt>
                <c:pt idx="3405">
                  <c:v>59.357604824024392</c:v>
                </c:pt>
                <c:pt idx="3406">
                  <c:v>59.402190011829269</c:v>
                </c:pt>
                <c:pt idx="3407">
                  <c:v>59.37098038036585</c:v>
                </c:pt>
                <c:pt idx="3408">
                  <c:v>59.358852477160497</c:v>
                </c:pt>
                <c:pt idx="3409">
                  <c:v>59.381383595365854</c:v>
                </c:pt>
                <c:pt idx="3410">
                  <c:v>59.403676185609754</c:v>
                </c:pt>
                <c:pt idx="3411">
                  <c:v>59.356971827283949</c:v>
                </c:pt>
                <c:pt idx="3412">
                  <c:v>59.336284669259257</c:v>
                </c:pt>
                <c:pt idx="3413">
                  <c:v>59.373952731463412</c:v>
                </c:pt>
                <c:pt idx="3414">
                  <c:v>59.307074953414634</c:v>
                </c:pt>
                <c:pt idx="3415">
                  <c:v>59.271214154814814</c:v>
                </c:pt>
                <c:pt idx="3416">
                  <c:v>59.280241277777776</c:v>
                </c:pt>
                <c:pt idx="3417">
                  <c:v>59.347944699999999</c:v>
                </c:pt>
                <c:pt idx="3418">
                  <c:v>59.325376892592594</c:v>
                </c:pt>
                <c:pt idx="3419">
                  <c:v>59.332147234814812</c:v>
                </c:pt>
                <c:pt idx="3420">
                  <c:v>59.341174357777774</c:v>
                </c:pt>
                <c:pt idx="3421">
                  <c:v>59.318606550370369</c:v>
                </c:pt>
                <c:pt idx="3422">
                  <c:v>59.31747816</c:v>
                </c:pt>
                <c:pt idx="3423">
                  <c:v>59.344898050499999</c:v>
                </c:pt>
                <c:pt idx="3424">
                  <c:v>59.360357002098766</c:v>
                </c:pt>
                <c:pt idx="3425">
                  <c:v>59.292653572469135</c:v>
                </c:pt>
                <c:pt idx="3426">
                  <c:v>59.266065873750001</c:v>
                </c:pt>
                <c:pt idx="3427">
                  <c:v>59.269709634320989</c:v>
                </c:pt>
                <c:pt idx="3428">
                  <c:v>59.297674909000001</c:v>
                </c:pt>
                <c:pt idx="3429">
                  <c:v>59.343374718999996</c:v>
                </c:pt>
                <c:pt idx="3430">
                  <c:v>59.347944699999999</c:v>
                </c:pt>
                <c:pt idx="3431">
                  <c:v>59.360512151875</c:v>
                </c:pt>
                <c:pt idx="3432">
                  <c:v>59.368509622875003</c:v>
                </c:pt>
                <c:pt idx="3433">
                  <c:v>59.322809805375002</c:v>
                </c:pt>
                <c:pt idx="3434">
                  <c:v>59.33766224275</c:v>
                </c:pt>
                <c:pt idx="3435">
                  <c:v>59.347944699999999</c:v>
                </c:pt>
                <c:pt idx="3436">
                  <c:v>59.347944699999999</c:v>
                </c:pt>
                <c:pt idx="3437">
                  <c:v>59.347944699999999</c:v>
                </c:pt>
                <c:pt idx="3438">
                  <c:v>59.368128789375</c:v>
                </c:pt>
                <c:pt idx="3439">
                  <c:v>59.365843798124999</c:v>
                </c:pt>
                <c:pt idx="3440">
                  <c:v>59.328141449</c:v>
                </c:pt>
                <c:pt idx="3441">
                  <c:v>59.236741829000003</c:v>
                </c:pt>
                <c:pt idx="3442">
                  <c:v>59.226078540000003</c:v>
                </c:pt>
                <c:pt idx="3443">
                  <c:v>59.239026819500005</c:v>
                </c:pt>
                <c:pt idx="3444">
                  <c:v>59.256545080000002</c:v>
                </c:pt>
                <c:pt idx="3445">
                  <c:v>59.256545080000002</c:v>
                </c:pt>
                <c:pt idx="3446">
                  <c:v>59.214653587499996</c:v>
                </c:pt>
                <c:pt idx="3447">
                  <c:v>59.222607668354428</c:v>
                </c:pt>
                <c:pt idx="3448">
                  <c:v>59.262638387999999</c:v>
                </c:pt>
                <c:pt idx="3449">
                  <c:v>59.285488293</c:v>
                </c:pt>
                <c:pt idx="3450">
                  <c:v>59.265415085316455</c:v>
                </c:pt>
                <c:pt idx="3451">
                  <c:v>59.256545080000002</c:v>
                </c:pt>
                <c:pt idx="3452">
                  <c:v>59.256545080000002</c:v>
                </c:pt>
                <c:pt idx="3453">
                  <c:v>59.256545080000002</c:v>
                </c:pt>
                <c:pt idx="3454">
                  <c:v>59.256545080000002</c:v>
                </c:pt>
                <c:pt idx="3455">
                  <c:v>59.271971176202534</c:v>
                </c:pt>
                <c:pt idx="3456">
                  <c:v>59.278912919493671</c:v>
                </c:pt>
                <c:pt idx="3457">
                  <c:v>59.255773775189873</c:v>
                </c:pt>
                <c:pt idx="3458">
                  <c:v>59.232634630886082</c:v>
                </c:pt>
                <c:pt idx="3459">
                  <c:v>59.293261166666667</c:v>
                </c:pt>
                <c:pt idx="3460">
                  <c:v>59.347944699999999</c:v>
                </c:pt>
                <c:pt idx="3461">
                  <c:v>59.343316871139237</c:v>
                </c:pt>
                <c:pt idx="3462">
                  <c:v>59.297038582531648</c:v>
                </c:pt>
                <c:pt idx="3463">
                  <c:v>59.287011620000001</c:v>
                </c:pt>
                <c:pt idx="3464">
                  <c:v>59.287011620000001</c:v>
                </c:pt>
                <c:pt idx="3465">
                  <c:v>59.283105653333337</c:v>
                </c:pt>
                <c:pt idx="3466">
                  <c:v>59.259669853333335</c:v>
                </c:pt>
                <c:pt idx="3467">
                  <c:v>59.256545080000002</c:v>
                </c:pt>
                <c:pt idx="3468">
                  <c:v>59.243264793333339</c:v>
                </c:pt>
                <c:pt idx="3469">
                  <c:v>59.219908101518989</c:v>
                </c:pt>
                <c:pt idx="3470">
                  <c:v>59.196768957215184</c:v>
                </c:pt>
                <c:pt idx="3471">
                  <c:v>59.217876010000005</c:v>
                </c:pt>
                <c:pt idx="3472">
                  <c:v>59.226078540000003</c:v>
                </c:pt>
                <c:pt idx="3473">
                  <c:v>59.250686130000005</c:v>
                </c:pt>
                <c:pt idx="3474">
                  <c:v>59.313962789999998</c:v>
                </c:pt>
                <c:pt idx="3475">
                  <c:v>59.243655390000001</c:v>
                </c:pt>
                <c:pt idx="3476">
                  <c:v>59.243883660779225</c:v>
                </c:pt>
                <c:pt idx="3477">
                  <c:v>59.278418493333334</c:v>
                </c:pt>
                <c:pt idx="3478">
                  <c:v>59.30576026</c:v>
                </c:pt>
                <c:pt idx="3479">
                  <c:v>59.235452860000002</c:v>
                </c:pt>
                <c:pt idx="3480">
                  <c:v>59.267228152467531</c:v>
                </c:pt>
                <c:pt idx="3481">
                  <c:v>59.245998970000002</c:v>
                </c:pt>
                <c:pt idx="3482">
                  <c:v>59.195611999999997</c:v>
                </c:pt>
                <c:pt idx="3483">
                  <c:v>59.195611999999997</c:v>
                </c:pt>
                <c:pt idx="3484">
                  <c:v>59.2424836</c:v>
                </c:pt>
                <c:pt idx="3485">
                  <c:v>59.273163192727274</c:v>
                </c:pt>
                <c:pt idx="3486">
                  <c:v>59.27711988623377</c:v>
                </c:pt>
                <c:pt idx="3487">
                  <c:v>59.250214370389614</c:v>
                </c:pt>
                <c:pt idx="3488">
                  <c:v>59.202734048311683</c:v>
                </c:pt>
                <c:pt idx="3489">
                  <c:v>59.255373290000001</c:v>
                </c:pt>
                <c:pt idx="3490">
                  <c:v>59.273954531428572</c:v>
                </c:pt>
                <c:pt idx="3491">
                  <c:v>59.262875789610391</c:v>
                </c:pt>
                <c:pt idx="3492">
                  <c:v>59.286615950649349</c:v>
                </c:pt>
                <c:pt idx="3493">
                  <c:v>59.239708307894738</c:v>
                </c:pt>
                <c:pt idx="3494">
                  <c:v>59.226078540000003</c:v>
                </c:pt>
                <c:pt idx="3495">
                  <c:v>59.215791136883119</c:v>
                </c:pt>
                <c:pt idx="3496">
                  <c:v>59.195611999999997</c:v>
                </c:pt>
                <c:pt idx="3497">
                  <c:v>59.195611999999997</c:v>
                </c:pt>
                <c:pt idx="3498">
                  <c:v>59.237303054736842</c:v>
                </c:pt>
                <c:pt idx="3499">
                  <c:v>59.270789176623381</c:v>
                </c:pt>
                <c:pt idx="3500">
                  <c:v>59.279394985000003</c:v>
                </c:pt>
                <c:pt idx="3501">
                  <c:v>59.252984055454547</c:v>
                </c:pt>
                <c:pt idx="3502">
                  <c:v>59.181763564545456</c:v>
                </c:pt>
                <c:pt idx="3503">
                  <c:v>59.146705175789471</c:v>
                </c:pt>
                <c:pt idx="3504">
                  <c:v>59.158419074935061</c:v>
                </c:pt>
                <c:pt idx="3505">
                  <c:v>59.190400616447363</c:v>
                </c:pt>
                <c:pt idx="3506">
                  <c:v>59.166348076973684</c:v>
                </c:pt>
                <c:pt idx="3507">
                  <c:v>59.07374583</c:v>
                </c:pt>
                <c:pt idx="3508">
                  <c:v>59.109022876315791</c:v>
                </c:pt>
                <c:pt idx="3509">
                  <c:v>59.155123561842103</c:v>
                </c:pt>
                <c:pt idx="3510">
                  <c:v>59.141894670657891</c:v>
                </c:pt>
                <c:pt idx="3511">
                  <c:v>59.189999741710523</c:v>
                </c:pt>
                <c:pt idx="3512">
                  <c:v>59.174365590131579</c:v>
                </c:pt>
                <c:pt idx="3513">
                  <c:v>59.120648266578947</c:v>
                </c:pt>
                <c:pt idx="3514">
                  <c:v>59.107868357599997</c:v>
                </c:pt>
                <c:pt idx="3515">
                  <c:v>59.190801492894735</c:v>
                </c:pt>
                <c:pt idx="3516">
                  <c:v>59.142696421842103</c:v>
                </c:pt>
                <c:pt idx="3517">
                  <c:v>59.214854021842108</c:v>
                </c:pt>
                <c:pt idx="3518">
                  <c:v>59.22892208373333</c:v>
                </c:pt>
                <c:pt idx="3519">
                  <c:v>59.195611999999997</c:v>
                </c:pt>
                <c:pt idx="3520">
                  <c:v>59.195611999999997</c:v>
                </c:pt>
                <c:pt idx="3521">
                  <c:v>59.195611999999997</c:v>
                </c:pt>
                <c:pt idx="3522">
                  <c:v>59.118643892631574</c:v>
                </c:pt>
                <c:pt idx="3523">
                  <c:v>59.09974394413333</c:v>
                </c:pt>
                <c:pt idx="3524">
                  <c:v>59.148490410400001</c:v>
                </c:pt>
                <c:pt idx="3525">
                  <c:v>59.193987117599995</c:v>
                </c:pt>
                <c:pt idx="3526">
                  <c:v>59.145240645599998</c:v>
                </c:pt>
                <c:pt idx="3527">
                  <c:v>59.134678909999998</c:v>
                </c:pt>
                <c:pt idx="3528">
                  <c:v>59.121679852933333</c:v>
                </c:pt>
                <c:pt idx="3529">
                  <c:v>59.111118119066667</c:v>
                </c:pt>
                <c:pt idx="3530">
                  <c:v>59.134678909999998</c:v>
                </c:pt>
                <c:pt idx="3531">
                  <c:v>59.134678909999998</c:v>
                </c:pt>
                <c:pt idx="3532">
                  <c:v>59.058309449733336</c:v>
                </c:pt>
                <c:pt idx="3533">
                  <c:v>59.051809921200004</c:v>
                </c:pt>
                <c:pt idx="3534">
                  <c:v>59.118023868133335</c:v>
                </c:pt>
                <c:pt idx="3535">
                  <c:v>59.164322029999994</c:v>
                </c:pt>
                <c:pt idx="3536">
                  <c:v>59.139619429999996</c:v>
                </c:pt>
                <c:pt idx="3537">
                  <c:v>59.115180324400001</c:v>
                </c:pt>
                <c:pt idx="3538">
                  <c:v>59.104212369999999</c:v>
                </c:pt>
                <c:pt idx="3539">
                  <c:v>59.111930560133331</c:v>
                </c:pt>
                <c:pt idx="3540">
                  <c:v>59.133032069999999</c:v>
                </c:pt>
                <c:pt idx="3541">
                  <c:v>59.108329470000001</c:v>
                </c:pt>
                <c:pt idx="3542">
                  <c:v>59.124523396666667</c:v>
                </c:pt>
                <c:pt idx="3543">
                  <c:v>59.134678909999998</c:v>
                </c:pt>
                <c:pt idx="3544">
                  <c:v>59.126033</c:v>
                </c:pt>
                <c:pt idx="3545">
                  <c:v>59.101330400000002</c:v>
                </c:pt>
                <c:pt idx="3546">
                  <c:v>59.076627799999997</c:v>
                </c:pt>
                <c:pt idx="3547">
                  <c:v>59.117387090000001</c:v>
                </c:pt>
                <c:pt idx="3548">
                  <c:v>59.134678909999998</c:v>
                </c:pt>
                <c:pt idx="3549">
                  <c:v>59.155264413378376</c:v>
                </c:pt>
                <c:pt idx="3550">
                  <c:v>59.168439138513513</c:v>
                </c:pt>
                <c:pt idx="3551">
                  <c:v>59.02022353040541</c:v>
                </c:pt>
                <c:pt idx="3552">
                  <c:v>59.083215160000002</c:v>
                </c:pt>
                <c:pt idx="3553">
                  <c:v>59.051101780000003</c:v>
                </c:pt>
                <c:pt idx="3554">
                  <c:v>59.037019042054794</c:v>
                </c:pt>
                <c:pt idx="3555">
                  <c:v>59.067158470000003</c:v>
                </c:pt>
                <c:pt idx="3556">
                  <c:v>59.04745278890411</c:v>
                </c:pt>
                <c:pt idx="3557">
                  <c:v>59.172657756027398</c:v>
                </c:pt>
                <c:pt idx="3558">
                  <c:v>59.175438203378377</c:v>
                </c:pt>
                <c:pt idx="3559">
                  <c:v>59.150538204794515</c:v>
                </c:pt>
                <c:pt idx="3560">
                  <c:v>59.134678909999998</c:v>
                </c:pt>
                <c:pt idx="3561">
                  <c:v>59.131340111095888</c:v>
                </c:pt>
                <c:pt idx="3562">
                  <c:v>59.106299119315068</c:v>
                </c:pt>
                <c:pt idx="3563">
                  <c:v>59.150120854931501</c:v>
                </c:pt>
                <c:pt idx="3564">
                  <c:v>59.130088061506846</c:v>
                </c:pt>
                <c:pt idx="3565">
                  <c:v>59.044514416081078</c:v>
                </c:pt>
                <c:pt idx="3566">
                  <c:v>58.970660405890413</c:v>
                </c:pt>
                <c:pt idx="3567">
                  <c:v>59.045783389178084</c:v>
                </c:pt>
                <c:pt idx="3568">
                  <c:v>59.120906364520543</c:v>
                </c:pt>
                <c:pt idx="3569">
                  <c:v>59.073328480136986</c:v>
                </c:pt>
                <c:pt idx="3570">
                  <c:v>59.043279290000001</c:v>
                </c:pt>
                <c:pt idx="3571">
                  <c:v>59.062744023888889</c:v>
                </c:pt>
                <c:pt idx="3572">
                  <c:v>59.099621521506847</c:v>
                </c:pt>
                <c:pt idx="3573">
                  <c:v>59.074580529726028</c:v>
                </c:pt>
                <c:pt idx="3574">
                  <c:v>59.146364706164384</c:v>
                </c:pt>
                <c:pt idx="3575">
                  <c:v>59.108020687500002</c:v>
                </c:pt>
                <c:pt idx="3576">
                  <c:v>59.07374583</c:v>
                </c:pt>
                <c:pt idx="3577">
                  <c:v>59.082092827260276</c:v>
                </c:pt>
                <c:pt idx="3578">
                  <c:v>59.104212369999999</c:v>
                </c:pt>
                <c:pt idx="3579">
                  <c:v>59.104212369999999</c:v>
                </c:pt>
                <c:pt idx="3580">
                  <c:v>59.080939318611108</c:v>
                </c:pt>
                <c:pt idx="3581">
                  <c:v>59.109637918219178</c:v>
                </c:pt>
                <c:pt idx="3582">
                  <c:v>59.096595735000001</c:v>
                </c:pt>
                <c:pt idx="3583">
                  <c:v>59.035662655000003</c:v>
                </c:pt>
                <c:pt idx="3584">
                  <c:v>59.025507141666665</c:v>
                </c:pt>
                <c:pt idx="3585">
                  <c:v>59.152451058333334</c:v>
                </c:pt>
                <c:pt idx="3586">
                  <c:v>59.119445639999995</c:v>
                </c:pt>
                <c:pt idx="3587">
                  <c:v>59.139756666666663</c:v>
                </c:pt>
                <c:pt idx="3588">
                  <c:v>59.127062275</c:v>
                </c:pt>
                <c:pt idx="3589">
                  <c:v>59.07374583</c:v>
                </c:pt>
                <c:pt idx="3590">
                  <c:v>59.07374583</c:v>
                </c:pt>
                <c:pt idx="3591">
                  <c:v>59.07374583</c:v>
                </c:pt>
                <c:pt idx="3592">
                  <c:v>59.050895924999999</c:v>
                </c:pt>
                <c:pt idx="3593">
                  <c:v>59.007734987500001</c:v>
                </c:pt>
                <c:pt idx="3594">
                  <c:v>58.995219390140846</c:v>
                </c:pt>
                <c:pt idx="3595">
                  <c:v>59.028892312777778</c:v>
                </c:pt>
                <c:pt idx="3596">
                  <c:v>59.076707854722223</c:v>
                </c:pt>
                <c:pt idx="3597">
                  <c:v>59.102096638055556</c:v>
                </c:pt>
                <c:pt idx="3598">
                  <c:v>59.033409847464789</c:v>
                </c:pt>
                <c:pt idx="3599">
                  <c:v>59.012812750000002</c:v>
                </c:pt>
                <c:pt idx="3600">
                  <c:v>58.984885083750001</c:v>
                </c:pt>
                <c:pt idx="3601">
                  <c:v>58.978913353380285</c:v>
                </c:pt>
                <c:pt idx="3602">
                  <c:v>59.047570351971835</c:v>
                </c:pt>
                <c:pt idx="3603">
                  <c:v>59.073316723802819</c:v>
                </c:pt>
                <c:pt idx="3604">
                  <c:v>59.098711466944444</c:v>
                </c:pt>
                <c:pt idx="3605">
                  <c:v>59.063876387464788</c:v>
                </c:pt>
                <c:pt idx="3606">
                  <c:v>59.027831466901411</c:v>
                </c:pt>
                <c:pt idx="3607">
                  <c:v>59.012812750000002</c:v>
                </c:pt>
                <c:pt idx="3608">
                  <c:v>59.006805261267608</c:v>
                </c:pt>
                <c:pt idx="3609">
                  <c:v>58.987495474788737</c:v>
                </c:pt>
                <c:pt idx="3610">
                  <c:v>59.090480970563377</c:v>
                </c:pt>
                <c:pt idx="3611">
                  <c:v>59.104212369999999</c:v>
                </c:pt>
                <c:pt idx="3612">
                  <c:v>59.01498892557143</c:v>
                </c:pt>
                <c:pt idx="3613">
                  <c:v>58.991786540704226</c:v>
                </c:pt>
                <c:pt idx="3614">
                  <c:v>59.060443537887323</c:v>
                </c:pt>
                <c:pt idx="3615">
                  <c:v>59.100295243428569</c:v>
                </c:pt>
                <c:pt idx="3616">
                  <c:v>59.074181066285718</c:v>
                </c:pt>
                <c:pt idx="3617">
                  <c:v>59.048428564366198</c:v>
                </c:pt>
                <c:pt idx="3618">
                  <c:v>59.001496599714287</c:v>
                </c:pt>
                <c:pt idx="3619">
                  <c:v>58.982346200000002</c:v>
                </c:pt>
                <c:pt idx="3620">
                  <c:v>58.994097583571431</c:v>
                </c:pt>
                <c:pt idx="3621">
                  <c:v>59.020107555352112</c:v>
                </c:pt>
                <c:pt idx="3622">
                  <c:v>59.040667872285717</c:v>
                </c:pt>
                <c:pt idx="3623">
                  <c:v>59.014553695142858</c:v>
                </c:pt>
                <c:pt idx="3624">
                  <c:v>58.988439509999999</c:v>
                </c:pt>
                <c:pt idx="3625">
                  <c:v>58.982346200000002</c:v>
                </c:pt>
                <c:pt idx="3626">
                  <c:v>58.982346200000002</c:v>
                </c:pt>
                <c:pt idx="3627">
                  <c:v>59.027610777428571</c:v>
                </c:pt>
                <c:pt idx="3628">
                  <c:v>59.097248589428574</c:v>
                </c:pt>
                <c:pt idx="3629">
                  <c:v>59.052854486571427</c:v>
                </c:pt>
                <c:pt idx="3630">
                  <c:v>58.843941052285714</c:v>
                </c:pt>
                <c:pt idx="3631">
                  <c:v>58.976252897999998</c:v>
                </c:pt>
                <c:pt idx="3632">
                  <c:v>59.032833619142856</c:v>
                </c:pt>
                <c:pt idx="3633">
                  <c:v>59.011942272285715</c:v>
                </c:pt>
                <c:pt idx="3634">
                  <c:v>58.982346200000002</c:v>
                </c:pt>
                <c:pt idx="3635">
                  <c:v>58.982346200000002</c:v>
                </c:pt>
                <c:pt idx="3636">
                  <c:v>58.979299546</c:v>
                </c:pt>
                <c:pt idx="3637">
                  <c:v>58.953185368857149</c:v>
                </c:pt>
                <c:pt idx="3638">
                  <c:v>58.977047671304348</c:v>
                </c:pt>
                <c:pt idx="3639">
                  <c:v>59.003237548571434</c:v>
                </c:pt>
                <c:pt idx="3640">
                  <c:v>58.979255396086963</c:v>
                </c:pt>
                <c:pt idx="3641">
                  <c:v>58.989745221</c:v>
                </c:pt>
                <c:pt idx="3642">
                  <c:v>59.034889952898553</c:v>
                </c:pt>
                <c:pt idx="3643">
                  <c:v>59.003981867391303</c:v>
                </c:pt>
                <c:pt idx="3644">
                  <c:v>58.951438115942032</c:v>
                </c:pt>
                <c:pt idx="3645">
                  <c:v>58.924945472463769</c:v>
                </c:pt>
                <c:pt idx="3646">
                  <c:v>58.990294000579709</c:v>
                </c:pt>
                <c:pt idx="3647">
                  <c:v>58.956667263</c:v>
                </c:pt>
                <c:pt idx="3648">
                  <c:v>58.921413119999997</c:v>
                </c:pt>
                <c:pt idx="3649">
                  <c:v>58.932010177391305</c:v>
                </c:pt>
                <c:pt idx="3650">
                  <c:v>58.951879660000003</c:v>
                </c:pt>
                <c:pt idx="3651">
                  <c:v>58.951879660000003</c:v>
                </c:pt>
                <c:pt idx="3652">
                  <c:v>58.951879660000003</c:v>
                </c:pt>
                <c:pt idx="3653">
                  <c:v>58.951879660000003</c:v>
                </c:pt>
                <c:pt idx="3654">
                  <c:v>58.951879660000003</c:v>
                </c:pt>
                <c:pt idx="3655">
                  <c:v>58.951879660000003</c:v>
                </c:pt>
                <c:pt idx="3656">
                  <c:v>58.979657980441182</c:v>
                </c:pt>
                <c:pt idx="3657">
                  <c:v>59.002657233333338</c:v>
                </c:pt>
                <c:pt idx="3658">
                  <c:v>58.982346200000002</c:v>
                </c:pt>
                <c:pt idx="3659">
                  <c:v>58.982346200000002</c:v>
                </c:pt>
                <c:pt idx="3660">
                  <c:v>58.982346200000002</c:v>
                </c:pt>
                <c:pt idx="3661">
                  <c:v>58.956808070882353</c:v>
                </c:pt>
                <c:pt idx="3662">
                  <c:v>58.973515318840583</c:v>
                </c:pt>
                <c:pt idx="3663">
                  <c:v>58.982346200000002</c:v>
                </c:pt>
                <c:pt idx="3664">
                  <c:v>59.01102059529412</c:v>
                </c:pt>
                <c:pt idx="3665">
                  <c:v>59.000891056956519</c:v>
                </c:pt>
                <c:pt idx="3666">
                  <c:v>58.928133680294117</c:v>
                </c:pt>
                <c:pt idx="3667">
                  <c:v>58.945607137058829</c:v>
                </c:pt>
                <c:pt idx="3668">
                  <c:v>58.891842654705883</c:v>
                </c:pt>
                <c:pt idx="3669">
                  <c:v>58.917380783823525</c:v>
                </c:pt>
                <c:pt idx="3670">
                  <c:v>58.967112929999999</c:v>
                </c:pt>
                <c:pt idx="3671">
                  <c:v>58.963080593823534</c:v>
                </c:pt>
                <c:pt idx="3672">
                  <c:v>58.967560967352945</c:v>
                </c:pt>
                <c:pt idx="3673">
                  <c:v>59.006540221029411</c:v>
                </c:pt>
                <c:pt idx="3674">
                  <c:v>59.034639524925375</c:v>
                </c:pt>
                <c:pt idx="3675">
                  <c:v>59.012812750000002</c:v>
                </c:pt>
                <c:pt idx="3676">
                  <c:v>59.009228450588239</c:v>
                </c:pt>
                <c:pt idx="3677">
                  <c:v>58.955463959411766</c:v>
                </c:pt>
                <c:pt idx="3678">
                  <c:v>58.850021368656719</c:v>
                </c:pt>
                <c:pt idx="3679">
                  <c:v>58.895874988088231</c:v>
                </c:pt>
                <c:pt idx="3680">
                  <c:v>58.994891251911767</c:v>
                </c:pt>
                <c:pt idx="3681">
                  <c:v>59.043279290000001</c:v>
                </c:pt>
                <c:pt idx="3682">
                  <c:v>59.019633613283581</c:v>
                </c:pt>
                <c:pt idx="3683">
                  <c:v>58.982346200000002</c:v>
                </c:pt>
                <c:pt idx="3684">
                  <c:v>58.967340292238809</c:v>
                </c:pt>
                <c:pt idx="3685">
                  <c:v>58.896403273731345</c:v>
                </c:pt>
                <c:pt idx="3686">
                  <c:v>58.978253679701496</c:v>
                </c:pt>
                <c:pt idx="3687">
                  <c:v>58.982346200000002</c:v>
                </c:pt>
                <c:pt idx="3688">
                  <c:v>58.982346200000002</c:v>
                </c:pt>
                <c:pt idx="3689">
                  <c:v>58.963247771940303</c:v>
                </c:pt>
                <c:pt idx="3690">
                  <c:v>58.951879660000003</c:v>
                </c:pt>
                <c:pt idx="3691">
                  <c:v>58.951879660000003</c:v>
                </c:pt>
                <c:pt idx="3692">
                  <c:v>58.923232017910451</c:v>
                </c:pt>
                <c:pt idx="3693">
                  <c:v>58.841381609850743</c:v>
                </c:pt>
                <c:pt idx="3694">
                  <c:v>58.778629625074629</c:v>
                </c:pt>
                <c:pt idx="3695">
                  <c:v>58.860480039999999</c:v>
                </c:pt>
                <c:pt idx="3696">
                  <c:v>58.915873749090906</c:v>
                </c:pt>
                <c:pt idx="3697">
                  <c:v>58.872302876417912</c:v>
                </c:pt>
                <c:pt idx="3698">
                  <c:v>58.860480039999999</c:v>
                </c:pt>
                <c:pt idx="3699">
                  <c:v>58.842291054925369</c:v>
                </c:pt>
                <c:pt idx="3700">
                  <c:v>58.875713304999998</c:v>
                </c:pt>
                <c:pt idx="3701">
                  <c:v>58.945968241791043</c:v>
                </c:pt>
                <c:pt idx="3702">
                  <c:v>58.982346200000002</c:v>
                </c:pt>
                <c:pt idx="3703">
                  <c:v>58.950515484477613</c:v>
                </c:pt>
                <c:pt idx="3704">
                  <c:v>58.836476090454546</c:v>
                </c:pt>
                <c:pt idx="3705">
                  <c:v>58.890484965757572</c:v>
                </c:pt>
                <c:pt idx="3706">
                  <c:v>58.862788111212119</c:v>
                </c:pt>
                <c:pt idx="3707">
                  <c:v>58.910499732537311</c:v>
                </c:pt>
                <c:pt idx="3708">
                  <c:v>58.921413119999997</c:v>
                </c:pt>
                <c:pt idx="3709">
                  <c:v>58.843861920909092</c:v>
                </c:pt>
                <c:pt idx="3710">
                  <c:v>58.816165062727272</c:v>
                </c:pt>
                <c:pt idx="3711">
                  <c:v>58.843861921818181</c:v>
                </c:pt>
                <c:pt idx="3712">
                  <c:v>58.860480039999999</c:v>
                </c:pt>
                <c:pt idx="3713">
                  <c:v>58.860480039999999</c:v>
                </c:pt>
                <c:pt idx="3714">
                  <c:v>58.843861925454547</c:v>
                </c:pt>
                <c:pt idx="3715">
                  <c:v>58.771850095454546</c:v>
                </c:pt>
                <c:pt idx="3716">
                  <c:v>58.79954695</c:v>
                </c:pt>
                <c:pt idx="3717">
                  <c:v>58.771850095454546</c:v>
                </c:pt>
                <c:pt idx="3718">
                  <c:v>58.818934748181817</c:v>
                </c:pt>
                <c:pt idx="3719">
                  <c:v>58.852511865384614</c:v>
                </c:pt>
                <c:pt idx="3720">
                  <c:v>58.840630621060605</c:v>
                </c:pt>
                <c:pt idx="3721">
                  <c:v>58.830013489999999</c:v>
                </c:pt>
                <c:pt idx="3722">
                  <c:v>58.844543690769228</c:v>
                </c:pt>
                <c:pt idx="3723">
                  <c:v>58.836476095454543</c:v>
                </c:pt>
                <c:pt idx="3724">
                  <c:v>58.818295593076925</c:v>
                </c:pt>
                <c:pt idx="3725">
                  <c:v>58.853555824090911</c:v>
                </c:pt>
                <c:pt idx="3726">
                  <c:v>58.80048438061538</c:v>
                </c:pt>
                <c:pt idx="3727">
                  <c:v>58.629871748615379</c:v>
                </c:pt>
                <c:pt idx="3728">
                  <c:v>58.82673247784615</c:v>
                </c:pt>
                <c:pt idx="3729">
                  <c:v>58.88448397954545</c:v>
                </c:pt>
                <c:pt idx="3730">
                  <c:v>58.915788528</c:v>
                </c:pt>
                <c:pt idx="3731">
                  <c:v>58.853918008615381</c:v>
                </c:pt>
                <c:pt idx="3732">
                  <c:v>58.709084755384616</c:v>
                </c:pt>
                <c:pt idx="3733">
                  <c:v>58.771892707692302</c:v>
                </c:pt>
                <c:pt idx="3734">
                  <c:v>58.875947667999995</c:v>
                </c:pt>
                <c:pt idx="3735">
                  <c:v>58.864698479692308</c:v>
                </c:pt>
                <c:pt idx="3736">
                  <c:v>58.840793961538459</c:v>
                </c:pt>
                <c:pt idx="3737">
                  <c:v>58.852043149230767</c:v>
                </c:pt>
                <c:pt idx="3738">
                  <c:v>58.830013489999999</c:v>
                </c:pt>
                <c:pt idx="3739">
                  <c:v>58.830013489999999</c:v>
                </c:pt>
                <c:pt idx="3740">
                  <c:v>58.827201193999997</c:v>
                </c:pt>
                <c:pt idx="3741">
                  <c:v>58.770955274000002</c:v>
                </c:pt>
                <c:pt idx="3742">
                  <c:v>58.769080410000001</c:v>
                </c:pt>
                <c:pt idx="3743">
                  <c:v>58.743769745999998</c:v>
                </c:pt>
                <c:pt idx="3744">
                  <c:v>58.808591704062501</c:v>
                </c:pt>
                <c:pt idx="3745">
                  <c:v>58.830013489999999</c:v>
                </c:pt>
                <c:pt idx="3746">
                  <c:v>58.811264850000001</c:v>
                </c:pt>
                <c:pt idx="3747">
                  <c:v>58.832869733593746</c:v>
                </c:pt>
                <c:pt idx="3748">
                  <c:v>58.786693883593749</c:v>
                </c:pt>
                <c:pt idx="3749">
                  <c:v>58.746113326</c:v>
                </c:pt>
                <c:pt idx="3750">
                  <c:v>58.810019823124996</c:v>
                </c:pt>
                <c:pt idx="3751">
                  <c:v>58.8385822071875</c:v>
                </c:pt>
                <c:pt idx="3752">
                  <c:v>58.873604088</c:v>
                </c:pt>
                <c:pt idx="3753">
                  <c:v>58.908560047031244</c:v>
                </c:pt>
                <c:pt idx="3754">
                  <c:v>58.82049269625</c:v>
                </c:pt>
                <c:pt idx="3755">
                  <c:v>58.708623369687501</c:v>
                </c:pt>
                <c:pt idx="3756">
                  <c:v>58.737185750937499</c:v>
                </c:pt>
                <c:pt idx="3757">
                  <c:v>58.792882394374999</c:v>
                </c:pt>
                <c:pt idx="3758">
                  <c:v>58.824777053437501</c:v>
                </c:pt>
                <c:pt idx="3759">
                  <c:v>58.923317276406252</c:v>
                </c:pt>
                <c:pt idx="3760">
                  <c:v>58.866192509218749</c:v>
                </c:pt>
                <c:pt idx="3761">
                  <c:v>58.790978235624998</c:v>
                </c:pt>
                <c:pt idx="3762">
                  <c:v>58.822759557777779</c:v>
                </c:pt>
                <c:pt idx="3763">
                  <c:v>58.811923986562498</c:v>
                </c:pt>
                <c:pt idx="3764">
                  <c:v>58.811923986562498</c:v>
                </c:pt>
                <c:pt idx="3765">
                  <c:v>58.835333050476187</c:v>
                </c:pt>
                <c:pt idx="3766">
                  <c:v>58.788598037187498</c:v>
                </c:pt>
                <c:pt idx="3767">
                  <c:v>58.769080410000001</c:v>
                </c:pt>
                <c:pt idx="3768">
                  <c:v>58.790842226666669</c:v>
                </c:pt>
                <c:pt idx="3769">
                  <c:v>58.843342609375</c:v>
                </c:pt>
                <c:pt idx="3770">
                  <c:v>58.765211643015874</c:v>
                </c:pt>
                <c:pt idx="3771">
                  <c:v>58.741031849365079</c:v>
                </c:pt>
                <c:pt idx="3772">
                  <c:v>58.771936648437503</c:v>
                </c:pt>
                <c:pt idx="3773">
                  <c:v>58.857623801562497</c:v>
                </c:pt>
                <c:pt idx="3774">
                  <c:v>58.748285788253973</c:v>
                </c:pt>
                <c:pt idx="3775">
                  <c:v>58.818407189047619</c:v>
                </c:pt>
                <c:pt idx="3776">
                  <c:v>58.830013489999999</c:v>
                </c:pt>
                <c:pt idx="3777">
                  <c:v>58.782621094444444</c:v>
                </c:pt>
                <c:pt idx="3778">
                  <c:v>58.747182584375004</c:v>
                </c:pt>
                <c:pt idx="3779">
                  <c:v>58.779235923333331</c:v>
                </c:pt>
                <c:pt idx="3780">
                  <c:v>58.856127673333333</c:v>
                </c:pt>
                <c:pt idx="3781">
                  <c:v>58.802495329032261</c:v>
                </c:pt>
                <c:pt idx="3782">
                  <c:v>58.755056129682544</c:v>
                </c:pt>
                <c:pt idx="3783">
                  <c:v>58.784071882063493</c:v>
                </c:pt>
                <c:pt idx="3784">
                  <c:v>58.772465581111113</c:v>
                </c:pt>
                <c:pt idx="3785">
                  <c:v>58.738613870000002</c:v>
                </c:pt>
                <c:pt idx="3786">
                  <c:v>58.72797476079365</c:v>
                </c:pt>
                <c:pt idx="3787">
                  <c:v>58.708147330000003</c:v>
                </c:pt>
                <c:pt idx="3788">
                  <c:v>58.732810719523812</c:v>
                </c:pt>
                <c:pt idx="3789">
                  <c:v>58.77202878483871</c:v>
                </c:pt>
                <c:pt idx="3790">
                  <c:v>58.683483940476187</c:v>
                </c:pt>
                <c:pt idx="3791">
                  <c:v>58.699302204032257</c:v>
                </c:pt>
                <c:pt idx="3792">
                  <c:v>58.660754925555551</c:v>
                </c:pt>
                <c:pt idx="3793">
                  <c:v>58.761218076451613</c:v>
                </c:pt>
                <c:pt idx="3794">
                  <c:v>58.652050199047615</c:v>
                </c:pt>
                <c:pt idx="3795">
                  <c:v>58.797128970476187</c:v>
                </c:pt>
                <c:pt idx="3796">
                  <c:v>58.741562244838711</c:v>
                </c:pt>
                <c:pt idx="3797">
                  <c:v>58.710604309032263</c:v>
                </c:pt>
                <c:pt idx="3798">
                  <c:v>58.78794064904762</c:v>
                </c:pt>
                <c:pt idx="3799">
                  <c:v>58.748441786129035</c:v>
                </c:pt>
                <c:pt idx="3800">
                  <c:v>58.714044079677421</c:v>
                </c:pt>
                <c:pt idx="3801">
                  <c:v>58.75532132741936</c:v>
                </c:pt>
                <c:pt idx="3802">
                  <c:v>58.678663574193543</c:v>
                </c:pt>
                <c:pt idx="3803">
                  <c:v>58.733699909032261</c:v>
                </c:pt>
                <c:pt idx="3804">
                  <c:v>58.748441786129035</c:v>
                </c:pt>
                <c:pt idx="3805">
                  <c:v>58.679646366774193</c:v>
                </c:pt>
                <c:pt idx="3806">
                  <c:v>58.721906408709678</c:v>
                </c:pt>
                <c:pt idx="3807">
                  <c:v>58.733699911935489</c:v>
                </c:pt>
                <c:pt idx="3808">
                  <c:v>58.691165979836065</c:v>
                </c:pt>
                <c:pt idx="3809">
                  <c:v>58.726328974838708</c:v>
                </c:pt>
                <c:pt idx="3810">
                  <c:v>58.769080410000001</c:v>
                </c:pt>
                <c:pt idx="3811">
                  <c:v>58.72562813163934</c:v>
                </c:pt>
                <c:pt idx="3812">
                  <c:v>58.663921702903224</c:v>
                </c:pt>
                <c:pt idx="3813">
                  <c:v>58.659990535161285</c:v>
                </c:pt>
                <c:pt idx="3814">
                  <c:v>58.677680789999997</c:v>
                </c:pt>
                <c:pt idx="3815">
                  <c:v>58.655076579193548</c:v>
                </c:pt>
                <c:pt idx="3816">
                  <c:v>58.627236180983601</c:v>
                </c:pt>
                <c:pt idx="3817">
                  <c:v>58.687170361311473</c:v>
                </c:pt>
                <c:pt idx="3818">
                  <c:v>58.759743889677424</c:v>
                </c:pt>
                <c:pt idx="3819">
                  <c:v>58.721632519836064</c:v>
                </c:pt>
                <c:pt idx="3820">
                  <c:v>58.693663237213116</c:v>
                </c:pt>
                <c:pt idx="3821">
                  <c:v>58.753597414262295</c:v>
                </c:pt>
                <c:pt idx="3822">
                  <c:v>58.77202878483871</c:v>
                </c:pt>
                <c:pt idx="3823">
                  <c:v>58.671687370327867</c:v>
                </c:pt>
                <c:pt idx="3824">
                  <c:v>58.663696140491801</c:v>
                </c:pt>
                <c:pt idx="3825">
                  <c:v>58.743608384754097</c:v>
                </c:pt>
                <c:pt idx="3826">
                  <c:v>58.760090283442622</c:v>
                </c:pt>
                <c:pt idx="3827">
                  <c:v>58.716138553606562</c:v>
                </c:pt>
                <c:pt idx="3828">
                  <c:v>58.765584249672131</c:v>
                </c:pt>
                <c:pt idx="3829">
                  <c:v>58.741610578852459</c:v>
                </c:pt>
                <c:pt idx="3830">
                  <c:v>58.758924895833331</c:v>
                </c:pt>
                <c:pt idx="3831">
                  <c:v>58.652208755573767</c:v>
                </c:pt>
                <c:pt idx="3832">
                  <c:v>58.714140747704917</c:v>
                </c:pt>
                <c:pt idx="3833">
                  <c:v>58.795051886721311</c:v>
                </c:pt>
                <c:pt idx="3834">
                  <c:v>58.706116227000003</c:v>
                </c:pt>
                <c:pt idx="3835">
                  <c:v>58.645216434098359</c:v>
                </c:pt>
                <c:pt idx="3836">
                  <c:v>58.58729671133333</c:v>
                </c:pt>
                <c:pt idx="3837">
                  <c:v>58.648213143114752</c:v>
                </c:pt>
                <c:pt idx="3838">
                  <c:v>58.708147330000003</c:v>
                </c:pt>
                <c:pt idx="3839">
                  <c:v>58.586281159999999</c:v>
                </c:pt>
                <c:pt idx="3840">
                  <c:v>58.586281159999999</c:v>
                </c:pt>
                <c:pt idx="3841">
                  <c:v>58.706116227166667</c:v>
                </c:pt>
                <c:pt idx="3842">
                  <c:v>58.678679692950816</c:v>
                </c:pt>
                <c:pt idx="3843">
                  <c:v>58.736582767333331</c:v>
                </c:pt>
                <c:pt idx="3844">
                  <c:v>58.620809905666661</c:v>
                </c:pt>
                <c:pt idx="3845">
                  <c:v>58.674684080655737</c:v>
                </c:pt>
                <c:pt idx="3846">
                  <c:v>58.6487375675</c:v>
                </c:pt>
                <c:pt idx="3847">
                  <c:v>58.618271026999999</c:v>
                </c:pt>
                <c:pt idx="3848">
                  <c:v>58.645690912999996</c:v>
                </c:pt>
                <c:pt idx="3849">
                  <c:v>58.589327814000001</c:v>
                </c:pt>
                <c:pt idx="3850">
                  <c:v>58.644167585999995</c:v>
                </c:pt>
                <c:pt idx="3851">
                  <c:v>58.618271026999999</c:v>
                </c:pt>
                <c:pt idx="3852">
                  <c:v>58.6746341355</c:v>
                </c:pt>
                <c:pt idx="3853">
                  <c:v>58.721095609499997</c:v>
                </c:pt>
                <c:pt idx="3854">
                  <c:v>58.766795419499999</c:v>
                </c:pt>
                <c:pt idx="3855">
                  <c:v>58.725300760084032</c:v>
                </c:pt>
                <c:pt idx="3856">
                  <c:v>58.679216918067226</c:v>
                </c:pt>
                <c:pt idx="3857">
                  <c:v>58.69240628433333</c:v>
                </c:pt>
                <c:pt idx="3858">
                  <c:v>58.707639554333333</c:v>
                </c:pt>
                <c:pt idx="3859">
                  <c:v>58.663599611176473</c:v>
                </c:pt>
                <c:pt idx="3860">
                  <c:v>58.617515764117648</c:v>
                </c:pt>
                <c:pt idx="3861">
                  <c:v>58.601642440672265</c:v>
                </c:pt>
                <c:pt idx="3862">
                  <c:v>58.586281159999999</c:v>
                </c:pt>
                <c:pt idx="3863">
                  <c:v>58.586281159999999</c:v>
                </c:pt>
                <c:pt idx="3864">
                  <c:v>58.586025138655458</c:v>
                </c:pt>
                <c:pt idx="3865">
                  <c:v>58.570663857983192</c:v>
                </c:pt>
                <c:pt idx="3866">
                  <c:v>58.558396530338982</c:v>
                </c:pt>
                <c:pt idx="3867">
                  <c:v>58.635853840508474</c:v>
                </c:pt>
                <c:pt idx="3868">
                  <c:v>58.704050988151266</c:v>
                </c:pt>
                <c:pt idx="3869">
                  <c:v>58.642605860420169</c:v>
                </c:pt>
                <c:pt idx="3870">
                  <c:v>58.587572115084747</c:v>
                </c:pt>
                <c:pt idx="3871">
                  <c:v>58.60306357610169</c:v>
                </c:pt>
                <c:pt idx="3872">
                  <c:v>58.620362374830506</c:v>
                </c:pt>
                <c:pt idx="3873">
                  <c:v>58.651345301949149</c:v>
                </c:pt>
                <c:pt idx="3874">
                  <c:v>58.670709631779658</c:v>
                </c:pt>
                <c:pt idx="3875">
                  <c:v>58.624235243644065</c:v>
                </c:pt>
                <c:pt idx="3876">
                  <c:v>58.589121261186442</c:v>
                </c:pt>
                <c:pt idx="3877">
                  <c:v>58.604612722203385</c:v>
                </c:pt>
                <c:pt idx="3878">
                  <c:v>58.603321767118643</c:v>
                </c:pt>
                <c:pt idx="3879">
                  <c:v>58.541355923050844</c:v>
                </c:pt>
                <c:pt idx="3880">
                  <c:v>58.506599440000002</c:v>
                </c:pt>
                <c:pt idx="3881">
                  <c:v>58.553471039999998</c:v>
                </c:pt>
                <c:pt idx="3882">
                  <c:v>58.586281159999999</c:v>
                </c:pt>
                <c:pt idx="3883">
                  <c:v>58.586281159999999</c:v>
                </c:pt>
                <c:pt idx="3884">
                  <c:v>58.575344453333329</c:v>
                </c:pt>
                <c:pt idx="3885">
                  <c:v>58.544096719999999</c:v>
                </c:pt>
                <c:pt idx="3886">
                  <c:v>58.537847173333333</c:v>
                </c:pt>
                <c:pt idx="3887">
                  <c:v>58.569094906666663</c:v>
                </c:pt>
                <c:pt idx="3888">
                  <c:v>58.544096717692305</c:v>
                </c:pt>
                <c:pt idx="3889">
                  <c:v>58.450353512564106</c:v>
                </c:pt>
                <c:pt idx="3890">
                  <c:v>58.434729645897441</c:v>
                </c:pt>
                <c:pt idx="3891">
                  <c:v>58.497225117692309</c:v>
                </c:pt>
                <c:pt idx="3892">
                  <c:v>58.516680874655172</c:v>
                </c:pt>
                <c:pt idx="3893">
                  <c:v>58.500922319482761</c:v>
                </c:pt>
                <c:pt idx="3894">
                  <c:v>58.543055128888888</c:v>
                </c:pt>
                <c:pt idx="3895">
                  <c:v>58.621174462222221</c:v>
                </c:pt>
                <c:pt idx="3896">
                  <c:v>58.605191426206893</c:v>
                </c:pt>
                <c:pt idx="3897">
                  <c:v>58.542157205517242</c:v>
                </c:pt>
                <c:pt idx="3898">
                  <c:v>58.525348080000001</c:v>
                </c:pt>
                <c:pt idx="3899">
                  <c:v>58.525348080000001</c:v>
                </c:pt>
                <c:pt idx="3900">
                  <c:v>58.537954924137928</c:v>
                </c:pt>
                <c:pt idx="3901">
                  <c:v>58.553713479310346</c:v>
                </c:pt>
                <c:pt idx="3902">
                  <c:v>58.55581462</c:v>
                </c:pt>
                <c:pt idx="3903">
                  <c:v>58.55581462</c:v>
                </c:pt>
                <c:pt idx="3904">
                  <c:v>58.540978739652175</c:v>
                </c:pt>
                <c:pt idx="3905">
                  <c:v>58.525085437413793</c:v>
                </c:pt>
                <c:pt idx="3906">
                  <c:v>58.509326882241382</c:v>
                </c:pt>
                <c:pt idx="3907">
                  <c:v>58.490907643043478</c:v>
                </c:pt>
                <c:pt idx="3908">
                  <c:v>58.443220879565217</c:v>
                </c:pt>
                <c:pt idx="3909">
                  <c:v>58.408780438695658</c:v>
                </c:pt>
                <c:pt idx="3910">
                  <c:v>58.440571610869569</c:v>
                </c:pt>
                <c:pt idx="3911">
                  <c:v>58.468388887826087</c:v>
                </c:pt>
                <c:pt idx="3912">
                  <c:v>58.484284479130437</c:v>
                </c:pt>
                <c:pt idx="3913">
                  <c:v>58.500180068695656</c:v>
                </c:pt>
                <c:pt idx="3914">
                  <c:v>58.516075654782611</c:v>
                </c:pt>
                <c:pt idx="3915">
                  <c:v>58.538594401739132</c:v>
                </c:pt>
                <c:pt idx="3916">
                  <c:v>58.570385573913043</c:v>
                </c:pt>
                <c:pt idx="3917">
                  <c:v>58.610333694210524</c:v>
                </c:pt>
                <c:pt idx="3918">
                  <c:v>58.658438762631576</c:v>
                </c:pt>
                <c:pt idx="3919">
                  <c:v>58.639196736315789</c:v>
                </c:pt>
                <c:pt idx="3920">
                  <c:v>58.575056646842107</c:v>
                </c:pt>
                <c:pt idx="3921">
                  <c:v>58.544687709739129</c:v>
                </c:pt>
                <c:pt idx="3922">
                  <c:v>58.528792123652174</c:v>
                </c:pt>
                <c:pt idx="3923">
                  <c:v>58.56303037947368</c:v>
                </c:pt>
                <c:pt idx="3924">
                  <c:v>58.611135442631578</c:v>
                </c:pt>
                <c:pt idx="3925">
                  <c:v>58.588419162807014</c:v>
                </c:pt>
                <c:pt idx="3926">
                  <c:v>58.556349120701753</c:v>
                </c:pt>
                <c:pt idx="3927">
                  <c:v>58.524000003008851</c:v>
                </c:pt>
                <c:pt idx="3928">
                  <c:v>58.494881540000002</c:v>
                </c:pt>
                <c:pt idx="3929">
                  <c:v>58.494881540000002</c:v>
                </c:pt>
                <c:pt idx="3930">
                  <c:v>58.498088544210525</c:v>
                </c:pt>
                <c:pt idx="3931">
                  <c:v>58.514123565263162</c:v>
                </c:pt>
                <c:pt idx="3932">
                  <c:v>58.520495002831858</c:v>
                </c:pt>
                <c:pt idx="3933">
                  <c:v>58.504318078938056</c:v>
                </c:pt>
                <c:pt idx="3934">
                  <c:v>58.494881540000002</c:v>
                </c:pt>
                <c:pt idx="3935">
                  <c:v>58.494881540000002</c:v>
                </c:pt>
                <c:pt idx="3936">
                  <c:v>58.538020003716817</c:v>
                </c:pt>
                <c:pt idx="3937">
                  <c:v>58.618904623185841</c:v>
                </c:pt>
                <c:pt idx="3938">
                  <c:v>58.605154237876107</c:v>
                </c:pt>
                <c:pt idx="3939">
                  <c:v>58.540446542300884</c:v>
                </c:pt>
                <c:pt idx="3940">
                  <c:v>58.525348080000001</c:v>
                </c:pt>
                <c:pt idx="3941">
                  <c:v>58.525348080000001</c:v>
                </c:pt>
                <c:pt idx="3942">
                  <c:v>58.510930878035715</c:v>
                </c:pt>
                <c:pt idx="3943">
                  <c:v>58.495690386194688</c:v>
                </c:pt>
                <c:pt idx="3944">
                  <c:v>58.544221157876109</c:v>
                </c:pt>
                <c:pt idx="3945">
                  <c:v>58.579752615714284</c:v>
                </c:pt>
                <c:pt idx="3946">
                  <c:v>58.530788533571432</c:v>
                </c:pt>
                <c:pt idx="3947">
                  <c:v>58.499233902857142</c:v>
                </c:pt>
                <c:pt idx="3948">
                  <c:v>58.515555263571429</c:v>
                </c:pt>
                <c:pt idx="3949">
                  <c:v>58.518819535714286</c:v>
                </c:pt>
                <c:pt idx="3950">
                  <c:v>58.502498174999999</c:v>
                </c:pt>
                <c:pt idx="3951">
                  <c:v>58.486176811428571</c:v>
                </c:pt>
                <c:pt idx="3952">
                  <c:v>58.469855445357148</c:v>
                </c:pt>
                <c:pt idx="3953">
                  <c:v>58.464414990000002</c:v>
                </c:pt>
                <c:pt idx="3954">
                  <c:v>58.464414990000002</c:v>
                </c:pt>
                <c:pt idx="3955">
                  <c:v>58.464414990000002</c:v>
                </c:pt>
                <c:pt idx="3956">
                  <c:v>58.464414990000002</c:v>
                </c:pt>
                <c:pt idx="3957">
                  <c:v>58.433125029999999</c:v>
                </c:pt>
                <c:pt idx="3958">
                  <c:v>58.405114046071432</c:v>
                </c:pt>
                <c:pt idx="3959">
                  <c:v>58.421435406785719</c:v>
                </c:pt>
                <c:pt idx="3960">
                  <c:v>58.430105823333335</c:v>
                </c:pt>
                <c:pt idx="3961">
                  <c:v>58.413637423333334</c:v>
                </c:pt>
                <c:pt idx="3962">
                  <c:v>58.422420572072078</c:v>
                </c:pt>
                <c:pt idx="3963">
                  <c:v>58.471825777477477</c:v>
                </c:pt>
                <c:pt idx="3964">
                  <c:v>58.477315243783785</c:v>
                </c:pt>
                <c:pt idx="3965">
                  <c:v>58.444378438378379</c:v>
                </c:pt>
                <c:pt idx="3966">
                  <c:v>58.433948450000003</c:v>
                </c:pt>
                <c:pt idx="3967">
                  <c:v>58.433948450000003</c:v>
                </c:pt>
                <c:pt idx="3968">
                  <c:v>58.391954030000001</c:v>
                </c:pt>
                <c:pt idx="3969">
                  <c:v>58.342548829999998</c:v>
                </c:pt>
                <c:pt idx="3970">
                  <c:v>58.292694486363636</c:v>
                </c:pt>
                <c:pt idx="3971">
                  <c:v>58.267617600900898</c:v>
                </c:pt>
                <c:pt idx="3972">
                  <c:v>58.366428006306307</c:v>
                </c:pt>
                <c:pt idx="3973">
                  <c:v>58.433948450000003</c:v>
                </c:pt>
                <c:pt idx="3974">
                  <c:v>58.433948450000003</c:v>
                </c:pt>
                <c:pt idx="3975">
                  <c:v>58.433948450000003</c:v>
                </c:pt>
                <c:pt idx="3976">
                  <c:v>58.433948450000003</c:v>
                </c:pt>
                <c:pt idx="3977">
                  <c:v>58.433948450000003</c:v>
                </c:pt>
                <c:pt idx="3978">
                  <c:v>58.433948450000003</c:v>
                </c:pt>
                <c:pt idx="3979">
                  <c:v>58.447644417522937</c:v>
                </c:pt>
                <c:pt idx="3980">
                  <c:v>58.464414990000002</c:v>
                </c:pt>
                <c:pt idx="3981">
                  <c:v>58.381324426363634</c:v>
                </c:pt>
                <c:pt idx="3982">
                  <c:v>58.317672480825685</c:v>
                </c:pt>
                <c:pt idx="3983">
                  <c:v>58.351213625779813</c:v>
                </c:pt>
                <c:pt idx="3984">
                  <c:v>58.36719903054545</c:v>
                </c:pt>
                <c:pt idx="3985">
                  <c:v>58.350580917818178</c:v>
                </c:pt>
                <c:pt idx="3986">
                  <c:v>58.36854321733945</c:v>
                </c:pt>
                <c:pt idx="3987">
                  <c:v>58.418854934770643</c:v>
                </c:pt>
                <c:pt idx="3988">
                  <c:v>58.445687850733947</c:v>
                </c:pt>
                <c:pt idx="3989">
                  <c:v>58.462458423211011</c:v>
                </c:pt>
                <c:pt idx="3990">
                  <c:v>58.419972972935781</c:v>
                </c:pt>
                <c:pt idx="3991">
                  <c:v>58.37640054111111</c:v>
                </c:pt>
                <c:pt idx="3992">
                  <c:v>58.427178107777777</c:v>
                </c:pt>
                <c:pt idx="3993">
                  <c:v>58.442054226697252</c:v>
                </c:pt>
                <c:pt idx="3994">
                  <c:v>58.358201364311924</c:v>
                </c:pt>
                <c:pt idx="3995">
                  <c:v>58.327175805229359</c:v>
                </c:pt>
                <c:pt idx="3996">
                  <c:v>58.360716950183487</c:v>
                </c:pt>
                <c:pt idx="3997">
                  <c:v>58.405174495555556</c:v>
                </c:pt>
                <c:pt idx="3998">
                  <c:v>58.455952062222224</c:v>
                </c:pt>
                <c:pt idx="3999">
                  <c:v>58.422100351111112</c:v>
                </c:pt>
                <c:pt idx="4000">
                  <c:v>58.373579565185182</c:v>
                </c:pt>
                <c:pt idx="4001">
                  <c:v>58.390505420740745</c:v>
                </c:pt>
                <c:pt idx="4002">
                  <c:v>58.39558317740741</c:v>
                </c:pt>
                <c:pt idx="4003">
                  <c:v>58.361731466296298</c:v>
                </c:pt>
                <c:pt idx="4004">
                  <c:v>58.371886979629629</c:v>
                </c:pt>
                <c:pt idx="4005">
                  <c:v>58.439590401851852</c:v>
                </c:pt>
                <c:pt idx="4006">
                  <c:v>58.442975572962965</c:v>
                </c:pt>
                <c:pt idx="4007">
                  <c:v>58.409123861851853</c:v>
                </c:pt>
                <c:pt idx="4008">
                  <c:v>58.37500850813084</c:v>
                </c:pt>
                <c:pt idx="4009">
                  <c:v>58.345111436168224</c:v>
                </c:pt>
                <c:pt idx="4010">
                  <c:v>58.396363559532709</c:v>
                </c:pt>
                <c:pt idx="4011">
                  <c:v>58.420407765555559</c:v>
                </c:pt>
                <c:pt idx="4012">
                  <c:v>58.369630198888892</c:v>
                </c:pt>
                <c:pt idx="4013">
                  <c:v>58.350521382523361</c:v>
                </c:pt>
                <c:pt idx="4014">
                  <c:v>58.367605423644861</c:v>
                </c:pt>
                <c:pt idx="4015">
                  <c:v>58.396363559532709</c:v>
                </c:pt>
                <c:pt idx="4016">
                  <c:v>58.430531641775701</c:v>
                </c:pt>
                <c:pt idx="4017">
                  <c:v>58.403197175981312</c:v>
                </c:pt>
                <c:pt idx="4018">
                  <c:v>58.377039252641509</c:v>
                </c:pt>
                <c:pt idx="4019">
                  <c:v>58.41152967528302</c:v>
                </c:pt>
                <c:pt idx="4020">
                  <c:v>58.416010206822435</c:v>
                </c:pt>
                <c:pt idx="4021">
                  <c:v>58.364758083457943</c:v>
                </c:pt>
                <c:pt idx="4022">
                  <c:v>58.332867873364485</c:v>
                </c:pt>
                <c:pt idx="4023">
                  <c:v>58.315783832242992</c:v>
                </c:pt>
                <c:pt idx="4024">
                  <c:v>58.285064787830187</c:v>
                </c:pt>
                <c:pt idx="4025">
                  <c:v>58.252586301037738</c:v>
                </c:pt>
                <c:pt idx="4026">
                  <c:v>58.338812363301891</c:v>
                </c:pt>
                <c:pt idx="4027">
                  <c:v>58.399170607169815</c:v>
                </c:pt>
                <c:pt idx="4028">
                  <c:v>58.381925395849059</c:v>
                </c:pt>
                <c:pt idx="4029">
                  <c:v>58.348009810849057</c:v>
                </c:pt>
                <c:pt idx="4030">
                  <c:v>58.296274171226415</c:v>
                </c:pt>
                <c:pt idx="4031">
                  <c:v>58.30633388028302</c:v>
                </c:pt>
                <c:pt idx="4032">
                  <c:v>58.340824308584907</c:v>
                </c:pt>
                <c:pt idx="4033">
                  <c:v>58.309782923113204</c:v>
                </c:pt>
                <c:pt idx="4034">
                  <c:v>58.287999206571428</c:v>
                </c:pt>
                <c:pt idx="4035">
                  <c:v>58.322818115142859</c:v>
                </c:pt>
                <c:pt idx="4036">
                  <c:v>58.312657127924524</c:v>
                </c:pt>
                <c:pt idx="4037">
                  <c:v>58.243676276981134</c:v>
                </c:pt>
                <c:pt idx="4038">
                  <c:v>58.185863753333336</c:v>
                </c:pt>
                <c:pt idx="4039">
                  <c:v>58.133635393333336</c:v>
                </c:pt>
                <c:pt idx="4040">
                  <c:v>58.193117690476193</c:v>
                </c:pt>
                <c:pt idx="4041">
                  <c:v>58.254050775238099</c:v>
                </c:pt>
                <c:pt idx="4042">
                  <c:v>58.271460226666669</c:v>
                </c:pt>
                <c:pt idx="4043">
                  <c:v>58.259853925714289</c:v>
                </c:pt>
                <c:pt idx="4044">
                  <c:v>58.207625571428572</c:v>
                </c:pt>
                <c:pt idx="4045">
                  <c:v>58.236641327619047</c:v>
                </c:pt>
                <c:pt idx="4046">
                  <c:v>58.306279139047618</c:v>
                </c:pt>
                <c:pt idx="4047">
                  <c:v>58.296123620952379</c:v>
                </c:pt>
                <c:pt idx="4048">
                  <c:v>58.278686264999997</c:v>
                </c:pt>
                <c:pt idx="4049">
                  <c:v>58.261109415</c:v>
                </c:pt>
                <c:pt idx="4050">
                  <c:v>58.2511492</c:v>
                </c:pt>
                <c:pt idx="4051">
                  <c:v>58.2511492</c:v>
                </c:pt>
                <c:pt idx="4052">
                  <c:v>58.2511492</c:v>
                </c:pt>
                <c:pt idx="4053">
                  <c:v>58.2511492</c:v>
                </c:pt>
                <c:pt idx="4054">
                  <c:v>58.267847207499997</c:v>
                </c:pt>
                <c:pt idx="4055">
                  <c:v>58.273999105000001</c:v>
                </c:pt>
                <c:pt idx="4056">
                  <c:v>58.238845404999999</c:v>
                </c:pt>
                <c:pt idx="4057">
                  <c:v>58.237673614999999</c:v>
                </c:pt>
                <c:pt idx="4058">
                  <c:v>58.272827315000001</c:v>
                </c:pt>
                <c:pt idx="4059">
                  <c:v>58.268433102499998</c:v>
                </c:pt>
                <c:pt idx="4060">
                  <c:v>58.251740783398056</c:v>
                </c:pt>
                <c:pt idx="4061">
                  <c:v>58.287235787281553</c:v>
                </c:pt>
                <c:pt idx="4062">
                  <c:v>58.306809233269227</c:v>
                </c:pt>
                <c:pt idx="4063">
                  <c:v>58.289232377499999</c:v>
                </c:pt>
                <c:pt idx="4064">
                  <c:v>58.291672659417472</c:v>
                </c:pt>
                <c:pt idx="4065">
                  <c:v>58.309420164271842</c:v>
                </c:pt>
                <c:pt idx="4066">
                  <c:v>58.327022612500002</c:v>
                </c:pt>
                <c:pt idx="4067">
                  <c:v>58.340478288446597</c:v>
                </c:pt>
                <c:pt idx="4068">
                  <c:v>58.322730789417477</c:v>
                </c:pt>
                <c:pt idx="4069">
                  <c:v>58.304983288058253</c:v>
                </c:pt>
                <c:pt idx="4070">
                  <c:v>58.287235783203883</c:v>
                </c:pt>
                <c:pt idx="4071">
                  <c:v>58.281615739999999</c:v>
                </c:pt>
                <c:pt idx="4072">
                  <c:v>58.281615739999999</c:v>
                </c:pt>
                <c:pt idx="4073">
                  <c:v>58.26429162901961</c:v>
                </c:pt>
                <c:pt idx="4074">
                  <c:v>58.246416533592232</c:v>
                </c:pt>
                <c:pt idx="4075">
                  <c:v>58.228669034563104</c:v>
                </c:pt>
                <c:pt idx="4076">
                  <c:v>58.24996603660194</c:v>
                </c:pt>
                <c:pt idx="4077">
                  <c:v>58.303208539514564</c:v>
                </c:pt>
                <c:pt idx="4078">
                  <c:v>58.282213128235291</c:v>
                </c:pt>
                <c:pt idx="4079">
                  <c:v>58.253538732549018</c:v>
                </c:pt>
                <c:pt idx="4080">
                  <c:v>58.271460226666669</c:v>
                </c:pt>
                <c:pt idx="4081">
                  <c:v>58.273925157087376</c:v>
                </c:pt>
                <c:pt idx="4082">
                  <c:v>58.256177658058256</c:v>
                </c:pt>
                <c:pt idx="4083">
                  <c:v>58.225461725098043</c:v>
                </c:pt>
                <c:pt idx="4084">
                  <c:v>58.189618736764707</c:v>
                </c:pt>
                <c:pt idx="4085">
                  <c:v>58.153775742647063</c:v>
                </c:pt>
                <c:pt idx="4086">
                  <c:v>58.140745690495052</c:v>
                </c:pt>
                <c:pt idx="4087">
                  <c:v>58.176943565742576</c:v>
                </c:pt>
                <c:pt idx="4088">
                  <c:v>58.212916679215688</c:v>
                </c:pt>
                <c:pt idx="4089">
                  <c:v>58.248759667450983</c:v>
                </c:pt>
                <c:pt idx="4090">
                  <c:v>58.284602661176471</c:v>
                </c:pt>
                <c:pt idx="4091">
                  <c:v>58.299413034356434</c:v>
                </c:pt>
                <c:pt idx="4092">
                  <c:v>58.245116224455444</c:v>
                </c:pt>
                <c:pt idx="4093">
                  <c:v>58.220682660000001</c:v>
                </c:pt>
                <c:pt idx="4094">
                  <c:v>58.220682660000001</c:v>
                </c:pt>
                <c:pt idx="4095">
                  <c:v>58.174530371584162</c:v>
                </c:pt>
                <c:pt idx="4096">
                  <c:v>58.144365476534659</c:v>
                </c:pt>
                <c:pt idx="4097">
                  <c:v>58.234860155742574</c:v>
                </c:pt>
                <c:pt idx="4098">
                  <c:v>58.255372284752475</c:v>
                </c:pt>
                <c:pt idx="4099">
                  <c:v>58.201075480792085</c:v>
                </c:pt>
                <c:pt idx="4100">
                  <c:v>58.190216120000002</c:v>
                </c:pt>
                <c:pt idx="4101">
                  <c:v>58.190216120000002</c:v>
                </c:pt>
                <c:pt idx="4102">
                  <c:v>58.190216120000002</c:v>
                </c:pt>
                <c:pt idx="4103">
                  <c:v>58.182294819600003</c:v>
                </c:pt>
                <c:pt idx="4104">
                  <c:v>58.164014895600005</c:v>
                </c:pt>
                <c:pt idx="4105">
                  <c:v>58.173625429900994</c:v>
                </c:pt>
                <c:pt idx="4106">
                  <c:v>58.190216120000002</c:v>
                </c:pt>
                <c:pt idx="4107">
                  <c:v>58.190216120000002</c:v>
                </c:pt>
                <c:pt idx="4108">
                  <c:v>58.197832755</c:v>
                </c:pt>
                <c:pt idx="4109">
                  <c:v>58.216112678999998</c:v>
                </c:pt>
                <c:pt idx="4110">
                  <c:v>58.234256860990101</c:v>
                </c:pt>
                <c:pt idx="4111">
                  <c:v>58.242618568399998</c:v>
                </c:pt>
                <c:pt idx="4112">
                  <c:v>58.114659094399997</c:v>
                </c:pt>
                <c:pt idx="4113">
                  <c:v>58.059819318800002</c:v>
                </c:pt>
                <c:pt idx="4114">
                  <c:v>58.114659090800004</c:v>
                </c:pt>
                <c:pt idx="4115">
                  <c:v>58.156364403333335</c:v>
                </c:pt>
                <c:pt idx="4116">
                  <c:v>58.187169465500006</c:v>
                </c:pt>
                <c:pt idx="4117">
                  <c:v>58.150609611500002</c:v>
                </c:pt>
                <c:pt idx="4118">
                  <c:v>58.136899667500003</c:v>
                </c:pt>
                <c:pt idx="4119">
                  <c:v>58.155179597500002</c:v>
                </c:pt>
                <c:pt idx="4120">
                  <c:v>58.201294861818184</c:v>
                </c:pt>
                <c:pt idx="4121">
                  <c:v>58.247493215200002</c:v>
                </c:pt>
                <c:pt idx="4122">
                  <c:v>58.210933367199999</c:v>
                </c:pt>
                <c:pt idx="4123">
                  <c:v>58.21422006060606</c:v>
                </c:pt>
                <c:pt idx="4124">
                  <c:v>58.269613769696967</c:v>
                </c:pt>
                <c:pt idx="4125">
                  <c:v>58.238224001212124</c:v>
                </c:pt>
                <c:pt idx="4126">
                  <c:v>58.1852922339394</c:v>
                </c:pt>
                <c:pt idx="4127">
                  <c:v>58.148363088484849</c:v>
                </c:pt>
                <c:pt idx="4128">
                  <c:v>58.147132116969701</c:v>
                </c:pt>
                <c:pt idx="4129">
                  <c:v>58.184061262424244</c:v>
                </c:pt>
                <c:pt idx="4130">
                  <c:v>58.20560326141414</c:v>
                </c:pt>
                <c:pt idx="4131">
                  <c:v>58.210423517857144</c:v>
                </c:pt>
                <c:pt idx="4132">
                  <c:v>58.154464560714288</c:v>
                </c:pt>
                <c:pt idx="4133">
                  <c:v>58.129283030000003</c:v>
                </c:pt>
                <c:pt idx="4134">
                  <c:v>58.129283030000003</c:v>
                </c:pt>
                <c:pt idx="4135">
                  <c:v>58.129283030000003</c:v>
                </c:pt>
                <c:pt idx="4136">
                  <c:v>58.139130802121215</c:v>
                </c:pt>
                <c:pt idx="4137">
                  <c:v>58.176059947575759</c:v>
                </c:pt>
                <c:pt idx="4138">
                  <c:v>58.190216120000002</c:v>
                </c:pt>
                <c:pt idx="4139">
                  <c:v>58.190216120000002</c:v>
                </c:pt>
                <c:pt idx="4140">
                  <c:v>58.208558220612247</c:v>
                </c:pt>
                <c:pt idx="4141">
                  <c:v>58.214154115714287</c:v>
                </c:pt>
                <c:pt idx="4142">
                  <c:v>58.195501132040818</c:v>
                </c:pt>
                <c:pt idx="4143">
                  <c:v>58.163480172346944</c:v>
                </c:pt>
                <c:pt idx="4144">
                  <c:v>58.129283030000003</c:v>
                </c:pt>
                <c:pt idx="4145">
                  <c:v>58.129283030000003</c:v>
                </c:pt>
                <c:pt idx="4146">
                  <c:v>58.112322275773195</c:v>
                </c:pt>
                <c:pt idx="4147">
                  <c:v>58.07463171082474</c:v>
                </c:pt>
                <c:pt idx="4148">
                  <c:v>58.083894103061219</c:v>
                </c:pt>
                <c:pt idx="4149">
                  <c:v>58.102547086734695</c:v>
                </c:pt>
                <c:pt idx="4150">
                  <c:v>58.121200070408165</c:v>
                </c:pt>
                <c:pt idx="4151">
                  <c:v>58.107925043195877</c:v>
                </c:pt>
                <c:pt idx="4152">
                  <c:v>58.070234478247421</c:v>
                </c:pt>
                <c:pt idx="4153">
                  <c:v>58.068349949999998</c:v>
                </c:pt>
                <c:pt idx="4154">
                  <c:v>58.07463171082474</c:v>
                </c:pt>
                <c:pt idx="4155">
                  <c:v>58.093476993298964</c:v>
                </c:pt>
                <c:pt idx="4156">
                  <c:v>58.098816489999997</c:v>
                </c:pt>
                <c:pt idx="4157">
                  <c:v>58.096931961752574</c:v>
                </c:pt>
                <c:pt idx="4158">
                  <c:v>58.07808667927835</c:v>
                </c:pt>
                <c:pt idx="4159">
                  <c:v>58.068349949999998</c:v>
                </c:pt>
                <c:pt idx="4160">
                  <c:v>58.068349949999998</c:v>
                </c:pt>
                <c:pt idx="4161">
                  <c:v>58.117347689793817</c:v>
                </c:pt>
                <c:pt idx="4162">
                  <c:v>58.1454683878125</c:v>
                </c:pt>
                <c:pt idx="4163">
                  <c:v>58.088343619062499</c:v>
                </c:pt>
                <c:pt idx="4164">
                  <c:v>58.080599383608245</c:v>
                </c:pt>
                <c:pt idx="4165">
                  <c:v>58.093738733124994</c:v>
                </c:pt>
                <c:pt idx="4166">
                  <c:v>57.941406026875001</c:v>
                </c:pt>
                <c:pt idx="4167">
                  <c:v>57.92934635395833</c:v>
                </c:pt>
                <c:pt idx="4168">
                  <c:v>58.100720647708336</c:v>
                </c:pt>
                <c:pt idx="4169">
                  <c:v>58.082169823814432</c:v>
                </c:pt>
                <c:pt idx="4170">
                  <c:v>58.042009087291667</c:v>
                </c:pt>
                <c:pt idx="4171">
                  <c:v>58.061050674791666</c:v>
                </c:pt>
                <c:pt idx="4172">
                  <c:v>58.080092262291664</c:v>
                </c:pt>
                <c:pt idx="4173">
                  <c:v>58.098175089157891</c:v>
                </c:pt>
                <c:pt idx="4174">
                  <c:v>58.059691038631577</c:v>
                </c:pt>
                <c:pt idx="4175">
                  <c:v>58.054386119166665</c:v>
                </c:pt>
                <c:pt idx="4176">
                  <c:v>58.092469294166662</c:v>
                </c:pt>
                <c:pt idx="4177">
                  <c:v>58.082948500416663</c:v>
                </c:pt>
                <c:pt idx="4178">
                  <c:v>58.077329561789476</c:v>
                </c:pt>
                <c:pt idx="4179">
                  <c:v>58.11581361231579</c:v>
                </c:pt>
                <c:pt idx="4180">
                  <c:v>58.104528966250001</c:v>
                </c:pt>
                <c:pt idx="4181">
                  <c:v>58.06353944336842</c:v>
                </c:pt>
                <c:pt idx="4182">
                  <c:v>57.967329310736844</c:v>
                </c:pt>
                <c:pt idx="4183">
                  <c:v>57.951935690105266</c:v>
                </c:pt>
                <c:pt idx="4184">
                  <c:v>58.028903797473681</c:v>
                </c:pt>
                <c:pt idx="4185">
                  <c:v>58.071877654631578</c:v>
                </c:pt>
                <c:pt idx="4186">
                  <c:v>58.09304388242105</c:v>
                </c:pt>
                <c:pt idx="4187">
                  <c:v>58.073801857157896</c:v>
                </c:pt>
                <c:pt idx="4188">
                  <c:v>58.054559831894736</c:v>
                </c:pt>
                <c:pt idx="4189">
                  <c:v>58.050711427684213</c:v>
                </c:pt>
                <c:pt idx="4190">
                  <c:v>58.146921560315789</c:v>
                </c:pt>
                <c:pt idx="4191">
                  <c:v>58.116134319263161</c:v>
                </c:pt>
                <c:pt idx="4192">
                  <c:v>57.981440136105263</c:v>
                </c:pt>
                <c:pt idx="4193">
                  <c:v>58.033345840212768</c:v>
                </c:pt>
                <c:pt idx="4194">
                  <c:v>58.060653139894733</c:v>
                </c:pt>
                <c:pt idx="4195">
                  <c:v>58.041411114631579</c:v>
                </c:pt>
                <c:pt idx="4196">
                  <c:v>58.069646398510635</c:v>
                </c:pt>
                <c:pt idx="4197">
                  <c:v>58.074508078829787</c:v>
                </c:pt>
                <c:pt idx="4198">
                  <c:v>57.977274434148939</c:v>
                </c:pt>
                <c:pt idx="4199">
                  <c:v>57.959632501578952</c:v>
                </c:pt>
                <c:pt idx="4200">
                  <c:v>57.97889500276596</c:v>
                </c:pt>
                <c:pt idx="4201">
                  <c:v>57.99834173042553</c:v>
                </c:pt>
                <c:pt idx="4202">
                  <c:v>58.00741687</c:v>
                </c:pt>
                <c:pt idx="4203">
                  <c:v>58.00741687</c:v>
                </c:pt>
                <c:pt idx="4204">
                  <c:v>58.045418145698925</c:v>
                </c:pt>
                <c:pt idx="4205">
                  <c:v>58.076452753191489</c:v>
                </c:pt>
                <c:pt idx="4206">
                  <c:v>58.09589948085106</c:v>
                </c:pt>
                <c:pt idx="4207">
                  <c:v>58.065757052978725</c:v>
                </c:pt>
                <c:pt idx="4208">
                  <c:v>58.032314257526878</c:v>
                </c:pt>
                <c:pt idx="4209">
                  <c:v>58.012658425268818</c:v>
                </c:pt>
                <c:pt idx="4210">
                  <c:v>57.964634064468086</c:v>
                </c:pt>
                <c:pt idx="4211">
                  <c:v>57.9258451572043</c:v>
                </c:pt>
                <c:pt idx="4212">
                  <c:v>57.984812660430109</c:v>
                </c:pt>
                <c:pt idx="4213">
                  <c:v>57.959448271170217</c:v>
                </c:pt>
                <c:pt idx="4214">
                  <c:v>57.888499075161292</c:v>
                </c:pt>
                <c:pt idx="4215">
                  <c:v>57.9474665783871</c:v>
                </c:pt>
                <c:pt idx="4216">
                  <c:v>57.996606162258068</c:v>
                </c:pt>
                <c:pt idx="4217">
                  <c:v>58.035917826774195</c:v>
                </c:pt>
                <c:pt idx="4218">
                  <c:v>57.981864281935486</c:v>
                </c:pt>
                <c:pt idx="4219">
                  <c:v>57.938621447096779</c:v>
                </c:pt>
                <c:pt idx="4220">
                  <c:v>57.918965614838712</c:v>
                </c:pt>
                <c:pt idx="4221">
                  <c:v>57.93290630021739</c:v>
                </c:pt>
                <c:pt idx="4222">
                  <c:v>57.946483780000001</c:v>
                </c:pt>
                <c:pt idx="4223">
                  <c:v>57.946483780000001</c:v>
                </c:pt>
                <c:pt idx="4224">
                  <c:v>57.976950325000004</c:v>
                </c:pt>
                <c:pt idx="4225">
                  <c:v>57.993657785913982</c:v>
                </c:pt>
                <c:pt idx="4226">
                  <c:v>57.934690282688173</c:v>
                </c:pt>
                <c:pt idx="4227">
                  <c:v>57.956749683804347</c:v>
                </c:pt>
                <c:pt idx="4228">
                  <c:v>58.004468495161291</c:v>
                </c:pt>
                <c:pt idx="4229">
                  <c:v>57.984812662903224</c:v>
                </c:pt>
                <c:pt idx="4230">
                  <c:v>57.965028636521737</c:v>
                </c:pt>
                <c:pt idx="4231">
                  <c:v>57.946483780000001</c:v>
                </c:pt>
                <c:pt idx="4232">
                  <c:v>57.946483780000001</c:v>
                </c:pt>
                <c:pt idx="4233">
                  <c:v>57.957080840869565</c:v>
                </c:pt>
                <c:pt idx="4234">
                  <c:v>57.976950330000001</c:v>
                </c:pt>
                <c:pt idx="4235">
                  <c:v>57.976950330000001</c:v>
                </c:pt>
                <c:pt idx="4236">
                  <c:v>57.967576006923075</c:v>
                </c:pt>
                <c:pt idx="4237">
                  <c:v>57.947488171758245</c:v>
                </c:pt>
                <c:pt idx="4238">
                  <c:v>57.908731763043484</c:v>
                </c:pt>
                <c:pt idx="4239">
                  <c:v>57.918666507065218</c:v>
                </c:pt>
                <c:pt idx="4240">
                  <c:v>57.99814444402174</c:v>
                </c:pt>
                <c:pt idx="4241">
                  <c:v>57.989672621428575</c:v>
                </c:pt>
                <c:pt idx="4242">
                  <c:v>57.962219253296702</c:v>
                </c:pt>
                <c:pt idx="4243">
                  <c:v>57.922043589560438</c:v>
                </c:pt>
                <c:pt idx="4244">
                  <c:v>58.000462546630438</c:v>
                </c:pt>
                <c:pt idx="4245">
                  <c:v>58.055627658571424</c:v>
                </c:pt>
                <c:pt idx="4246">
                  <c:v>58.015452001428571</c:v>
                </c:pt>
                <c:pt idx="4247">
                  <c:v>57.991346607142859</c:v>
                </c:pt>
                <c:pt idx="4248">
                  <c:v>57.976950330000001</c:v>
                </c:pt>
                <c:pt idx="4249">
                  <c:v>57.976950330000001</c:v>
                </c:pt>
                <c:pt idx="4250">
                  <c:v>57.976950330000001</c:v>
                </c:pt>
                <c:pt idx="4251">
                  <c:v>57.951840542637363</c:v>
                </c:pt>
                <c:pt idx="4252">
                  <c:v>57.851401393186812</c:v>
                </c:pt>
                <c:pt idx="4253">
                  <c:v>57.913986142222221</c:v>
                </c:pt>
                <c:pt idx="4254">
                  <c:v>57.988668228461542</c:v>
                </c:pt>
                <c:pt idx="4255">
                  <c:v>57.908316907582417</c:v>
                </c:pt>
                <c:pt idx="4256">
                  <c:v>57.971928367582422</c:v>
                </c:pt>
                <c:pt idx="4257">
                  <c:v>58.048038921999996</c:v>
                </c:pt>
                <c:pt idx="4258">
                  <c:v>57.946483782000001</c:v>
                </c:pt>
                <c:pt idx="4259">
                  <c:v>57.944452682000005</c:v>
                </c:pt>
                <c:pt idx="4260">
                  <c:v>57.968915197252748</c:v>
                </c:pt>
                <c:pt idx="4261">
                  <c:v>57.928739533516485</c:v>
                </c:pt>
                <c:pt idx="4262">
                  <c:v>57.929896441555556</c:v>
                </c:pt>
                <c:pt idx="4263">
                  <c:v>57.942760091777778</c:v>
                </c:pt>
                <c:pt idx="4264">
                  <c:v>57.92244906511111</c:v>
                </c:pt>
                <c:pt idx="4265">
                  <c:v>57.888258836888888</c:v>
                </c:pt>
                <c:pt idx="4266">
                  <c:v>57.85880784822222</c:v>
                </c:pt>
                <c:pt idx="4267">
                  <c:v>57.879118874888889</c:v>
                </c:pt>
                <c:pt idx="4268">
                  <c:v>57.885550700000003</c:v>
                </c:pt>
                <c:pt idx="4269">
                  <c:v>57.889612905333337</c:v>
                </c:pt>
                <c:pt idx="4270">
                  <c:v>57.909923932000005</c:v>
                </c:pt>
                <c:pt idx="4271">
                  <c:v>57.944452682000005</c:v>
                </c:pt>
                <c:pt idx="4272">
                  <c:v>57.985166026179776</c:v>
                </c:pt>
                <c:pt idx="4273">
                  <c:v>58.026244507078651</c:v>
                </c:pt>
                <c:pt idx="4274">
                  <c:v>57.993724038202245</c:v>
                </c:pt>
                <c:pt idx="4275">
                  <c:v>57.927526821777775</c:v>
                </c:pt>
                <c:pt idx="4276">
                  <c:v>57.846282715111109</c:v>
                </c:pt>
                <c:pt idx="4277">
                  <c:v>57.85474183932584</c:v>
                </c:pt>
                <c:pt idx="4278">
                  <c:v>57.870146269662925</c:v>
                </c:pt>
                <c:pt idx="4279">
                  <c:v>57.808528548314605</c:v>
                </c:pt>
                <c:pt idx="4280">
                  <c:v>57.841391333033712</c:v>
                </c:pt>
                <c:pt idx="4281">
                  <c:v>57.891370151460677</c:v>
                </c:pt>
                <c:pt idx="4282">
                  <c:v>57.911909391910115</c:v>
                </c:pt>
                <c:pt idx="4283">
                  <c:v>57.866723062921345</c:v>
                </c:pt>
                <c:pt idx="4284">
                  <c:v>57.824617619999998</c:v>
                </c:pt>
                <c:pt idx="4285">
                  <c:v>57.824617619999998</c:v>
                </c:pt>
                <c:pt idx="4286">
                  <c:v>57.841928154090908</c:v>
                </c:pt>
                <c:pt idx="4287">
                  <c:v>57.855084159999997</c:v>
                </c:pt>
                <c:pt idx="4288">
                  <c:v>57.855084159999997</c:v>
                </c:pt>
                <c:pt idx="4289">
                  <c:v>57.855084159999997</c:v>
                </c:pt>
                <c:pt idx="4290">
                  <c:v>57.820852089775279</c:v>
                </c:pt>
                <c:pt idx="4291">
                  <c:v>57.738695121235956</c:v>
                </c:pt>
                <c:pt idx="4292">
                  <c:v>57.791381390909088</c:v>
                </c:pt>
                <c:pt idx="4293">
                  <c:v>57.834311519090903</c:v>
                </c:pt>
                <c:pt idx="4294">
                  <c:v>57.855084159999997</c:v>
                </c:pt>
                <c:pt idx="4295">
                  <c:v>57.834311519090903</c:v>
                </c:pt>
                <c:pt idx="4296">
                  <c:v>57.813538878181816</c:v>
                </c:pt>
                <c:pt idx="4297">
                  <c:v>57.794151079999999</c:v>
                </c:pt>
                <c:pt idx="4298">
                  <c:v>57.794151079999999</c:v>
                </c:pt>
                <c:pt idx="4299">
                  <c:v>57.769223906818183</c:v>
                </c:pt>
                <c:pt idx="4300">
                  <c:v>57.747066418181817</c:v>
                </c:pt>
                <c:pt idx="4301">
                  <c:v>57.850929629545455</c:v>
                </c:pt>
                <c:pt idx="4302">
                  <c:v>57.83015698636364</c:v>
                </c:pt>
                <c:pt idx="4303">
                  <c:v>57.772089094137932</c:v>
                </c:pt>
                <c:pt idx="4304">
                  <c:v>57.814111914827585</c:v>
                </c:pt>
                <c:pt idx="4305">
                  <c:v>57.809038139318183</c:v>
                </c:pt>
                <c:pt idx="4306">
                  <c:v>57.806057543908047</c:v>
                </c:pt>
                <c:pt idx="4307">
                  <c:v>57.84808035770115</c:v>
                </c:pt>
                <c:pt idx="4308">
                  <c:v>57.820065148505748</c:v>
                </c:pt>
                <c:pt idx="4309">
                  <c:v>57.794151079999999</c:v>
                </c:pt>
                <c:pt idx="4310">
                  <c:v>57.794151079999999</c:v>
                </c:pt>
                <c:pt idx="4311">
                  <c:v>57.813411536321837</c:v>
                </c:pt>
                <c:pt idx="4312">
                  <c:v>57.814812296781611</c:v>
                </c:pt>
                <c:pt idx="4313">
                  <c:v>57.794851460229886</c:v>
                </c:pt>
                <c:pt idx="4314">
                  <c:v>57.836874274022989</c:v>
                </c:pt>
                <c:pt idx="4315">
                  <c:v>57.855084159999997</c:v>
                </c:pt>
                <c:pt idx="4316">
                  <c:v>57.852604325348835</c:v>
                </c:pt>
                <c:pt idx="4317">
                  <c:v>57.831348599767438</c:v>
                </c:pt>
                <c:pt idx="4318">
                  <c:v>57.810259825287353</c:v>
                </c:pt>
                <c:pt idx="4319">
                  <c:v>57.803956403218386</c:v>
                </c:pt>
                <c:pt idx="4320">
                  <c:v>57.845979217011489</c:v>
                </c:pt>
                <c:pt idx="4321">
                  <c:v>57.788482881046512</c:v>
                </c:pt>
                <c:pt idx="4322">
                  <c:v>57.75527996965517</c:v>
                </c:pt>
                <c:pt idx="4323">
                  <c:v>57.818314197241378</c:v>
                </c:pt>
                <c:pt idx="4324">
                  <c:v>57.748097001627904</c:v>
                </c:pt>
                <c:pt idx="4325">
                  <c:v>57.742428807674422</c:v>
                </c:pt>
                <c:pt idx="4326">
                  <c:v>57.823917239770111</c:v>
                </c:pt>
                <c:pt idx="4327">
                  <c:v>57.802905832873563</c:v>
                </c:pt>
                <c:pt idx="4328">
                  <c:v>57.769352729418607</c:v>
                </c:pt>
                <c:pt idx="4329">
                  <c:v>57.742783067558136</c:v>
                </c:pt>
                <c:pt idx="4330">
                  <c:v>57.80655025127907</c:v>
                </c:pt>
                <c:pt idx="4331">
                  <c:v>57.794151075000002</c:v>
                </c:pt>
                <c:pt idx="4332">
                  <c:v>57.751497913999998</c:v>
                </c:pt>
                <c:pt idx="4333">
                  <c:v>57.708486328117651</c:v>
                </c:pt>
                <c:pt idx="4334">
                  <c:v>57.758016342558136</c:v>
                </c:pt>
                <c:pt idx="4335">
                  <c:v>57.8033618944186</c:v>
                </c:pt>
                <c:pt idx="4336">
                  <c:v>57.824617619999998</c:v>
                </c:pt>
                <c:pt idx="4337">
                  <c:v>57.760100234117644</c:v>
                </c:pt>
                <c:pt idx="4338">
                  <c:v>57.696020470232561</c:v>
                </c:pt>
                <c:pt idx="4339">
                  <c:v>57.654721845764705</c:v>
                </c:pt>
                <c:pt idx="4340">
                  <c:v>57.740745017529413</c:v>
                </c:pt>
                <c:pt idx="4341">
                  <c:v>57.763684529999999</c:v>
                </c:pt>
                <c:pt idx="4342">
                  <c:v>57.763684529999999</c:v>
                </c:pt>
                <c:pt idx="4343">
                  <c:v>57.763684529999999</c:v>
                </c:pt>
                <c:pt idx="4344">
                  <c:v>57.782681320000002</c:v>
                </c:pt>
                <c:pt idx="4345">
                  <c:v>57.784115039999996</c:v>
                </c:pt>
                <c:pt idx="4346">
                  <c:v>57.762609240352937</c:v>
                </c:pt>
                <c:pt idx="4347">
                  <c:v>57.741103447411767</c:v>
                </c:pt>
                <c:pt idx="4348">
                  <c:v>57.71959765447059</c:v>
                </c:pt>
                <c:pt idx="4349">
                  <c:v>57.698091861529413</c:v>
                </c:pt>
                <c:pt idx="4350">
                  <c:v>57.676586068588236</c:v>
                </c:pt>
                <c:pt idx="4351">
                  <c:v>57.689489544352945</c:v>
                </c:pt>
                <c:pt idx="4352">
                  <c:v>57.702751450000001</c:v>
                </c:pt>
                <c:pt idx="4353">
                  <c:v>57.702751450000001</c:v>
                </c:pt>
                <c:pt idx="4354">
                  <c:v>57.766193546117648</c:v>
                </c:pt>
                <c:pt idx="4355">
                  <c:v>57.720160907380951</c:v>
                </c:pt>
                <c:pt idx="4356">
                  <c:v>57.625689025294115</c:v>
                </c:pt>
                <c:pt idx="4357">
                  <c:v>57.711712197058823</c:v>
                </c:pt>
                <c:pt idx="4358">
                  <c:v>57.716896629285714</c:v>
                </c:pt>
                <c:pt idx="4359">
                  <c:v>57.702751450000001</c:v>
                </c:pt>
                <c:pt idx="4360">
                  <c:v>57.702751450000001</c:v>
                </c:pt>
                <c:pt idx="4361">
                  <c:v>57.702751450000001</c:v>
                </c:pt>
                <c:pt idx="4362">
                  <c:v>57.737570356666666</c:v>
                </c:pt>
                <c:pt idx="4363">
                  <c:v>57.788347928571426</c:v>
                </c:pt>
                <c:pt idx="4364">
                  <c:v>57.744824292857146</c:v>
                </c:pt>
                <c:pt idx="4365">
                  <c:v>57.717259326190479</c:v>
                </c:pt>
                <c:pt idx="4366">
                  <c:v>57.680989635714283</c:v>
                </c:pt>
                <c:pt idx="4367">
                  <c:v>57.615704192857137</c:v>
                </c:pt>
                <c:pt idx="4368">
                  <c:v>57.734686263734936</c:v>
                </c:pt>
                <c:pt idx="4369">
                  <c:v>57.758244082499999</c:v>
                </c:pt>
                <c:pt idx="4370">
                  <c:v>57.702751450000001</c:v>
                </c:pt>
                <c:pt idx="4371">
                  <c:v>57.702751450000001</c:v>
                </c:pt>
                <c:pt idx="4372">
                  <c:v>57.702751450000001</c:v>
                </c:pt>
                <c:pt idx="4373">
                  <c:v>57.726977857951809</c:v>
                </c:pt>
                <c:pt idx="4374">
                  <c:v>57.793049879638552</c:v>
                </c:pt>
                <c:pt idx="4375">
                  <c:v>57.729953720833336</c:v>
                </c:pt>
                <c:pt idx="4376">
                  <c:v>57.68990411385542</c:v>
                </c:pt>
                <c:pt idx="4377">
                  <c:v>57.672284910000002</c:v>
                </c:pt>
                <c:pt idx="4378">
                  <c:v>57.672284910000002</c:v>
                </c:pt>
                <c:pt idx="4379">
                  <c:v>57.618326092289152</c:v>
                </c:pt>
                <c:pt idx="4380">
                  <c:v>57.628603960240959</c:v>
                </c:pt>
                <c:pt idx="4381">
                  <c:v>57.729914389277106</c:v>
                </c:pt>
                <c:pt idx="4382">
                  <c:v>57.663842374819282</c:v>
                </c:pt>
                <c:pt idx="4383">
                  <c:v>57.700549049518074</c:v>
                </c:pt>
                <c:pt idx="4384">
                  <c:v>57.744964125903614</c:v>
                </c:pt>
                <c:pt idx="4385">
                  <c:v>57.678892111445784</c:v>
                </c:pt>
                <c:pt idx="4386">
                  <c:v>57.65246330566265</c:v>
                </c:pt>
                <c:pt idx="4387">
                  <c:v>57.607264851341462</c:v>
                </c:pt>
                <c:pt idx="4388">
                  <c:v>57.560329543253012</c:v>
                </c:pt>
                <c:pt idx="4389">
                  <c:v>57.626401564939762</c:v>
                </c:pt>
                <c:pt idx="4390">
                  <c:v>57.641818370000003</c:v>
                </c:pt>
                <c:pt idx="4391">
                  <c:v>57.633272877073175</c:v>
                </c:pt>
                <c:pt idx="4392">
                  <c:v>57.611723373170726</c:v>
                </c:pt>
                <c:pt idx="4393">
                  <c:v>57.634015963414633</c:v>
                </c:pt>
                <c:pt idx="4394">
                  <c:v>57.641818370000003</c:v>
                </c:pt>
                <c:pt idx="4395">
                  <c:v>57.648058504698795</c:v>
                </c:pt>
                <c:pt idx="4396">
                  <c:v>57.670082509518075</c:v>
                </c:pt>
                <c:pt idx="4397">
                  <c:v>57.632158247560973</c:v>
                </c:pt>
                <c:pt idx="4398">
                  <c:v>57.563794300243899</c:v>
                </c:pt>
                <c:pt idx="4399">
                  <c:v>57.500631955121953</c:v>
                </c:pt>
                <c:pt idx="4400">
                  <c:v>57.567509725853654</c:v>
                </c:pt>
                <c:pt idx="4401">
                  <c:v>57.598719358048776</c:v>
                </c:pt>
                <c:pt idx="4402">
                  <c:v>57.591793060370371</c:v>
                </c:pt>
                <c:pt idx="4403">
                  <c:v>57.55599188817073</c:v>
                </c:pt>
                <c:pt idx="4404">
                  <c:v>57.622869666219515</c:v>
                </c:pt>
                <c:pt idx="4405">
                  <c:v>57.641818370000003</c:v>
                </c:pt>
                <c:pt idx="4406">
                  <c:v>57.65761583518519</c:v>
                </c:pt>
                <c:pt idx="4407">
                  <c:v>57.702751450000001</c:v>
                </c:pt>
                <c:pt idx="4408">
                  <c:v>57.635873679268293</c:v>
                </c:pt>
                <c:pt idx="4409">
                  <c:v>57.625644774691359</c:v>
                </c:pt>
                <c:pt idx="4410">
                  <c:v>57.629029943703706</c:v>
                </c:pt>
                <c:pt idx="4411">
                  <c:v>57.58389432148148</c:v>
                </c:pt>
                <c:pt idx="4412">
                  <c:v>57.518466027317075</c:v>
                </c:pt>
                <c:pt idx="4413">
                  <c:v>57.515062508395062</c:v>
                </c:pt>
                <c:pt idx="4414">
                  <c:v>57.555308431604935</c:v>
                </c:pt>
                <c:pt idx="4415">
                  <c:v>57.57787623901234</c:v>
                </c:pt>
                <c:pt idx="4416">
                  <c:v>57.600444052839499</c:v>
                </c:pt>
                <c:pt idx="4417">
                  <c:v>57.611351829999997</c:v>
                </c:pt>
                <c:pt idx="4418">
                  <c:v>57.615113131234565</c:v>
                </c:pt>
                <c:pt idx="4419">
                  <c:v>57.637680938641978</c:v>
                </c:pt>
                <c:pt idx="4420">
                  <c:v>57.585836096625002</c:v>
                </c:pt>
                <c:pt idx="4421">
                  <c:v>57.561326513580248</c:v>
                </c:pt>
                <c:pt idx="4422">
                  <c:v>57.574867198024691</c:v>
                </c:pt>
                <c:pt idx="4423">
                  <c:v>57.529731583209873</c:v>
                </c:pt>
                <c:pt idx="4424">
                  <c:v>57.591548574874999</c:v>
                </c:pt>
                <c:pt idx="4425">
                  <c:v>57.61135182666667</c:v>
                </c:pt>
                <c:pt idx="4426">
                  <c:v>57.550418739999998</c:v>
                </c:pt>
                <c:pt idx="4427">
                  <c:v>57.550418739999998</c:v>
                </c:pt>
                <c:pt idx="4428">
                  <c:v>57.56772072567901</c:v>
                </c:pt>
                <c:pt idx="4429">
                  <c:v>57.571364486249998</c:v>
                </c:pt>
                <c:pt idx="4430">
                  <c:v>57.554227058125001</c:v>
                </c:pt>
                <c:pt idx="4431">
                  <c:v>57.599926875624995</c:v>
                </c:pt>
                <c:pt idx="4432">
                  <c:v>57.697038973749997</c:v>
                </c:pt>
                <c:pt idx="4433">
                  <c:v>57.706559764375001</c:v>
                </c:pt>
                <c:pt idx="4434">
                  <c:v>57.582789439374999</c:v>
                </c:pt>
                <c:pt idx="4435">
                  <c:v>57.605639351874999</c:v>
                </c:pt>
                <c:pt idx="4436">
                  <c:v>57.577076966874998</c:v>
                </c:pt>
                <c:pt idx="4437">
                  <c:v>57.588501918124997</c:v>
                </c:pt>
                <c:pt idx="4438">
                  <c:v>57.668476592499999</c:v>
                </c:pt>
                <c:pt idx="4439">
                  <c:v>57.622776782499997</c:v>
                </c:pt>
                <c:pt idx="4440">
                  <c:v>57.507225669240505</c:v>
                </c:pt>
                <c:pt idx="4441">
                  <c:v>57.46815907525</c:v>
                </c:pt>
                <c:pt idx="4442">
                  <c:v>57.552732654430379</c:v>
                </c:pt>
                <c:pt idx="4443">
                  <c:v>57.575871798734177</c:v>
                </c:pt>
                <c:pt idx="4444">
                  <c:v>57.580885279999997</c:v>
                </c:pt>
                <c:pt idx="4445">
                  <c:v>57.580885279999997</c:v>
                </c:pt>
                <c:pt idx="4446">
                  <c:v>57.571745317999998</c:v>
                </c:pt>
                <c:pt idx="4447">
                  <c:v>57.503195603000002</c:v>
                </c:pt>
                <c:pt idx="4448">
                  <c:v>57.526508290886078</c:v>
                </c:pt>
                <c:pt idx="4449">
                  <c:v>57.539234820253164</c:v>
                </c:pt>
                <c:pt idx="4450">
                  <c:v>57.519952199999999</c:v>
                </c:pt>
                <c:pt idx="4451">
                  <c:v>57.519952199999999</c:v>
                </c:pt>
                <c:pt idx="4452">
                  <c:v>57.559288745316451</c:v>
                </c:pt>
                <c:pt idx="4453">
                  <c:v>57.568544403037968</c:v>
                </c:pt>
                <c:pt idx="4454">
                  <c:v>57.540391777468351</c:v>
                </c:pt>
                <c:pt idx="4455">
                  <c:v>57.494113488860762</c:v>
                </c:pt>
                <c:pt idx="4456">
                  <c:v>57.447835193417724</c:v>
                </c:pt>
                <c:pt idx="4457">
                  <c:v>57.48323610782051</c:v>
                </c:pt>
                <c:pt idx="4458">
                  <c:v>57.550418739999998</c:v>
                </c:pt>
                <c:pt idx="4459">
                  <c:v>57.550418739999998</c:v>
                </c:pt>
                <c:pt idx="4460">
                  <c:v>57.528050900506329</c:v>
                </c:pt>
                <c:pt idx="4461">
                  <c:v>57.535185470000002</c:v>
                </c:pt>
                <c:pt idx="4462">
                  <c:v>57.542320039493667</c:v>
                </c:pt>
                <c:pt idx="4463">
                  <c:v>57.519952199999999</c:v>
                </c:pt>
                <c:pt idx="4464">
                  <c:v>57.519952199999999</c:v>
                </c:pt>
                <c:pt idx="4465">
                  <c:v>57.485579693333335</c:v>
                </c:pt>
                <c:pt idx="4466">
                  <c:v>57.448863603333336</c:v>
                </c:pt>
                <c:pt idx="4467">
                  <c:v>57.428552570000001</c:v>
                </c:pt>
                <c:pt idx="4468">
                  <c:v>57.428552570000001</c:v>
                </c:pt>
                <c:pt idx="4469">
                  <c:v>57.447691812948719</c:v>
                </c:pt>
                <c:pt idx="4470">
                  <c:v>57.471127616666664</c:v>
                </c:pt>
                <c:pt idx="4471">
                  <c:v>57.484407903333334</c:v>
                </c:pt>
                <c:pt idx="4472">
                  <c:v>57.460972103333333</c:v>
                </c:pt>
                <c:pt idx="4473">
                  <c:v>57.437257298571431</c:v>
                </c:pt>
                <c:pt idx="4474">
                  <c:v>57.443395248205128</c:v>
                </c:pt>
                <c:pt idx="4475">
                  <c:v>57.498078789230767</c:v>
                </c:pt>
                <c:pt idx="4476">
                  <c:v>57.609008249743589</c:v>
                </c:pt>
                <c:pt idx="4477">
                  <c:v>57.538700842051277</c:v>
                </c:pt>
                <c:pt idx="4478">
                  <c:v>57.537361651428569</c:v>
                </c:pt>
                <c:pt idx="4479">
                  <c:v>57.529326519999998</c:v>
                </c:pt>
                <c:pt idx="4480">
                  <c:v>57.493046684155843</c:v>
                </c:pt>
                <c:pt idx="4481">
                  <c:v>57.516786845194801</c:v>
                </c:pt>
                <c:pt idx="4482">
                  <c:v>57.479330146666669</c:v>
                </c:pt>
                <c:pt idx="4483">
                  <c:v>57.459019120000001</c:v>
                </c:pt>
                <c:pt idx="4484">
                  <c:v>57.472471877922075</c:v>
                </c:pt>
                <c:pt idx="4485">
                  <c:v>57.519952199999999</c:v>
                </c:pt>
                <c:pt idx="4486">
                  <c:v>57.472471877922075</c:v>
                </c:pt>
                <c:pt idx="4487">
                  <c:v>57.459019120000001</c:v>
                </c:pt>
                <c:pt idx="4488">
                  <c:v>57.48948566</c:v>
                </c:pt>
                <c:pt idx="4489">
                  <c:v>57.550418739999998</c:v>
                </c:pt>
                <c:pt idx="4490">
                  <c:v>57.550418739999998</c:v>
                </c:pt>
                <c:pt idx="4491">
                  <c:v>57.550418739999998</c:v>
                </c:pt>
                <c:pt idx="4492">
                  <c:v>57.481176599090908</c:v>
                </c:pt>
                <c:pt idx="4493">
                  <c:v>57.405208078311688</c:v>
                </c:pt>
                <c:pt idx="4494">
                  <c:v>57.428948239480519</c:v>
                </c:pt>
                <c:pt idx="4495">
                  <c:v>57.452688408311687</c:v>
                </c:pt>
                <c:pt idx="4496">
                  <c:v>57.459019120000001</c:v>
                </c:pt>
                <c:pt idx="4497">
                  <c:v>57.481176603636364</c:v>
                </c:pt>
                <c:pt idx="4498">
                  <c:v>57.511132938421049</c:v>
                </c:pt>
                <c:pt idx="4499">
                  <c:v>57.463027875263158</c:v>
                </c:pt>
                <c:pt idx="4500">
                  <c:v>57.480780934285711</c:v>
                </c:pt>
                <c:pt idx="4501">
                  <c:v>57.428552574999998</c:v>
                </c:pt>
                <c:pt idx="4502">
                  <c:v>57.367619490000003</c:v>
                </c:pt>
                <c:pt idx="4503">
                  <c:v>57.372367522207796</c:v>
                </c:pt>
                <c:pt idx="4504">
                  <c:v>57.419847844285712</c:v>
                </c:pt>
                <c:pt idx="4505">
                  <c:v>57.31069515881579</c:v>
                </c:pt>
                <c:pt idx="4506">
                  <c:v>57.298668893815787</c:v>
                </c:pt>
                <c:pt idx="4507">
                  <c:v>57.360804606052632</c:v>
                </c:pt>
                <c:pt idx="4508">
                  <c:v>57.337553825526314</c:v>
                </c:pt>
                <c:pt idx="4509">
                  <c:v>57.361606357105266</c:v>
                </c:pt>
                <c:pt idx="4510">
                  <c:v>57.313501293947368</c:v>
                </c:pt>
                <c:pt idx="4511">
                  <c:v>57.252969085657895</c:v>
                </c:pt>
                <c:pt idx="4512">
                  <c:v>57.231129382533332</c:v>
                </c:pt>
                <c:pt idx="4513">
                  <c:v>57.304249086533332</c:v>
                </c:pt>
                <c:pt idx="4514">
                  <c:v>57.376438751578945</c:v>
                </c:pt>
                <c:pt idx="4515">
                  <c:v>57.398086030000002</c:v>
                </c:pt>
                <c:pt idx="4516">
                  <c:v>57.387524296133336</c:v>
                </c:pt>
                <c:pt idx="4517">
                  <c:v>57.367619490000003</c:v>
                </c:pt>
                <c:pt idx="4518">
                  <c:v>57.367619490000003</c:v>
                </c:pt>
                <c:pt idx="4519">
                  <c:v>57.389961619333334</c:v>
                </c:pt>
                <c:pt idx="4520">
                  <c:v>57.414121051052632</c:v>
                </c:pt>
                <c:pt idx="4521">
                  <c:v>57.399304691600001</c:v>
                </c:pt>
                <c:pt idx="4522">
                  <c:v>57.3444649196</c:v>
                </c:pt>
                <c:pt idx="4523">
                  <c:v>57.393211383600004</c:v>
                </c:pt>
                <c:pt idx="4524">
                  <c:v>57.376150121200006</c:v>
                </c:pt>
                <c:pt idx="4525">
                  <c:v>57.367619490000003</c:v>
                </c:pt>
                <c:pt idx="4526">
                  <c:v>57.377368782800005</c:v>
                </c:pt>
                <c:pt idx="4527">
                  <c:v>57.390774060399998</c:v>
                </c:pt>
                <c:pt idx="4528">
                  <c:v>57.342027596399994</c:v>
                </c:pt>
                <c:pt idx="4529">
                  <c:v>57.402960676399999</c:v>
                </c:pt>
                <c:pt idx="4530">
                  <c:v>57.491922978399998</c:v>
                </c:pt>
                <c:pt idx="4531">
                  <c:v>57.472424394400001</c:v>
                </c:pt>
                <c:pt idx="4532">
                  <c:v>57.306686409999998</c:v>
                </c:pt>
                <c:pt idx="4533">
                  <c:v>57.306686409999998</c:v>
                </c:pt>
                <c:pt idx="4534">
                  <c:v>57.395615769999999</c:v>
                </c:pt>
                <c:pt idx="4535">
                  <c:v>57.428552570000001</c:v>
                </c:pt>
                <c:pt idx="4536">
                  <c:v>57.407967069999998</c:v>
                </c:pt>
                <c:pt idx="4537">
                  <c:v>57.363151064133334</c:v>
                </c:pt>
                <c:pt idx="4538">
                  <c:v>57.338777832133331</c:v>
                </c:pt>
                <c:pt idx="4539">
                  <c:v>57.314097189999998</c:v>
                </c:pt>
                <c:pt idx="4540">
                  <c:v>57.341270049999999</c:v>
                </c:pt>
                <c:pt idx="4541">
                  <c:v>57.378993664933333</c:v>
                </c:pt>
                <c:pt idx="4542">
                  <c:v>57.419494951756761</c:v>
                </c:pt>
                <c:pt idx="4543">
                  <c:v>57.518305359864861</c:v>
                </c:pt>
                <c:pt idx="4544">
                  <c:v>57.374206852027022</c:v>
                </c:pt>
                <c:pt idx="4545">
                  <c:v>57.37420685</c:v>
                </c:pt>
                <c:pt idx="4546">
                  <c:v>57.32150796581081</c:v>
                </c:pt>
                <c:pt idx="4547">
                  <c:v>57.250282132297301</c:v>
                </c:pt>
                <c:pt idx="4548">
                  <c:v>57.363914100000002</c:v>
                </c:pt>
                <c:pt idx="4549">
                  <c:v>57.289806300000002</c:v>
                </c:pt>
                <c:pt idx="4550">
                  <c:v>57.276219869999998</c:v>
                </c:pt>
                <c:pt idx="4551">
                  <c:v>57.334648850821921</c:v>
                </c:pt>
                <c:pt idx="4552">
                  <c:v>57.379970790000002</c:v>
                </c:pt>
                <c:pt idx="4553">
                  <c:v>57.340446629999995</c:v>
                </c:pt>
                <c:pt idx="4554">
                  <c:v>57.36514923</c:v>
                </c:pt>
                <c:pt idx="4555">
                  <c:v>57.367619490000003</c:v>
                </c:pt>
                <c:pt idx="4556">
                  <c:v>57.300099044459458</c:v>
                </c:pt>
                <c:pt idx="4557">
                  <c:v>57.257021770000001</c:v>
                </c:pt>
                <c:pt idx="4558">
                  <c:v>57.276219869999998</c:v>
                </c:pt>
                <c:pt idx="4559">
                  <c:v>57.276219869999998</c:v>
                </c:pt>
                <c:pt idx="4560">
                  <c:v>57.276219869999998</c:v>
                </c:pt>
                <c:pt idx="4561">
                  <c:v>57.236988976438354</c:v>
                </c:pt>
                <c:pt idx="4562">
                  <c:v>57.229476675342468</c:v>
                </c:pt>
                <c:pt idx="4563">
                  <c:v>57.263045142837839</c:v>
                </c:pt>
                <c:pt idx="4564">
                  <c:v>57.31252930808219</c:v>
                </c:pt>
                <c:pt idx="4565">
                  <c:v>57.362611291643837</c:v>
                </c:pt>
                <c:pt idx="4566">
                  <c:v>57.345082597397258</c:v>
                </c:pt>
                <c:pt idx="4567">
                  <c:v>57.37137563876712</c:v>
                </c:pt>
                <c:pt idx="4568">
                  <c:v>57.350693634444447</c:v>
                </c:pt>
                <c:pt idx="4569">
                  <c:v>57.29625266342466</c:v>
                </c:pt>
                <c:pt idx="4570">
                  <c:v>57.36511539082192</c:v>
                </c:pt>
                <c:pt idx="4571">
                  <c:v>57.315033407260273</c:v>
                </c:pt>
                <c:pt idx="4572">
                  <c:v>57.223216430547943</c:v>
                </c:pt>
                <c:pt idx="4573">
                  <c:v>57.231789494305552</c:v>
                </c:pt>
                <c:pt idx="4574">
                  <c:v>57.276219869999998</c:v>
                </c:pt>
                <c:pt idx="4575">
                  <c:v>57.281297626666664</c:v>
                </c:pt>
                <c:pt idx="4576">
                  <c:v>57.306686409999998</c:v>
                </c:pt>
                <c:pt idx="4577">
                  <c:v>57.306686409999998</c:v>
                </c:pt>
                <c:pt idx="4578">
                  <c:v>57.306686409999998</c:v>
                </c:pt>
                <c:pt idx="4579">
                  <c:v>57.32129365520548</c:v>
                </c:pt>
                <c:pt idx="4580">
                  <c:v>57.327843729444439</c:v>
                </c:pt>
                <c:pt idx="4581">
                  <c:v>57.298223480833329</c:v>
                </c:pt>
                <c:pt idx="4582">
                  <c:v>57.247445905833331</c:v>
                </c:pt>
                <c:pt idx="4583">
                  <c:v>57.27029581861111</c:v>
                </c:pt>
                <c:pt idx="4584">
                  <c:v>57.256755129722222</c:v>
                </c:pt>
                <c:pt idx="4585">
                  <c:v>57.231366342777775</c:v>
                </c:pt>
                <c:pt idx="4586">
                  <c:v>57.196668338888891</c:v>
                </c:pt>
                <c:pt idx="4587">
                  <c:v>57.162816627777779</c:v>
                </c:pt>
                <c:pt idx="4588">
                  <c:v>57.213594194444447</c:v>
                </c:pt>
                <c:pt idx="4589">
                  <c:v>57.288914259722219</c:v>
                </c:pt>
                <c:pt idx="4590">
                  <c:v>57.267756935833333</c:v>
                </c:pt>
                <c:pt idx="4591">
                  <c:v>57.288914256388885</c:v>
                </c:pt>
                <c:pt idx="4592">
                  <c:v>57.299391601549296</c:v>
                </c:pt>
                <c:pt idx="4593">
                  <c:v>57.21528678</c:v>
                </c:pt>
                <c:pt idx="4594">
                  <c:v>57.21528678</c:v>
                </c:pt>
                <c:pt idx="4595">
                  <c:v>57.265921319577465</c:v>
                </c:pt>
                <c:pt idx="4596">
                  <c:v>57.235597810000002</c:v>
                </c:pt>
                <c:pt idx="4597">
                  <c:v>57.246182431267606</c:v>
                </c:pt>
                <c:pt idx="4598">
                  <c:v>57.212747908194444</c:v>
                </c:pt>
                <c:pt idx="4599">
                  <c:v>57.121312522816901</c:v>
                </c:pt>
                <c:pt idx="4600">
                  <c:v>57.245753319999999</c:v>
                </c:pt>
                <c:pt idx="4601">
                  <c:v>57.245753319999999</c:v>
                </c:pt>
                <c:pt idx="4602">
                  <c:v>57.245753319999999</c:v>
                </c:pt>
                <c:pt idx="4603">
                  <c:v>57.229018178309857</c:v>
                </c:pt>
                <c:pt idx="4604">
                  <c:v>57.21528678</c:v>
                </c:pt>
                <c:pt idx="4605">
                  <c:v>57.200697169295772</c:v>
                </c:pt>
                <c:pt idx="4606">
                  <c:v>57.1620776115493</c:v>
                </c:pt>
                <c:pt idx="4607">
                  <c:v>57.239316727042251</c:v>
                </c:pt>
                <c:pt idx="4608">
                  <c:v>57.245753319999999</c:v>
                </c:pt>
                <c:pt idx="4609">
                  <c:v>57.226602923428572</c:v>
                </c:pt>
                <c:pt idx="4610">
                  <c:v>57.127749110985917</c:v>
                </c:pt>
                <c:pt idx="4611">
                  <c:v>57.071965303380281</c:v>
                </c:pt>
                <c:pt idx="4612">
                  <c:v>57.144055151267608</c:v>
                </c:pt>
                <c:pt idx="4613">
                  <c:v>57.094726328857149</c:v>
                </c:pt>
                <c:pt idx="4614">
                  <c:v>57.173068860285717</c:v>
                </c:pt>
                <c:pt idx="4615">
                  <c:v>57.119166991830987</c:v>
                </c:pt>
                <c:pt idx="4616">
                  <c:v>57.18046787714286</c:v>
                </c:pt>
                <c:pt idx="4617">
                  <c:v>57.232880134084503</c:v>
                </c:pt>
                <c:pt idx="4618">
                  <c:v>57.207017290571429</c:v>
                </c:pt>
                <c:pt idx="4619">
                  <c:v>57.192544151549299</c:v>
                </c:pt>
                <c:pt idx="4620">
                  <c:v>57.244036895211266</c:v>
                </c:pt>
                <c:pt idx="4621">
                  <c:v>57.220509615428568</c:v>
                </c:pt>
                <c:pt idx="4622">
                  <c:v>57.152612754857145</c:v>
                </c:pt>
                <c:pt idx="4623">
                  <c:v>57.140426138857144</c:v>
                </c:pt>
                <c:pt idx="4624">
                  <c:v>57.142167084</c:v>
                </c:pt>
                <c:pt idx="4625">
                  <c:v>57.116052906857142</c:v>
                </c:pt>
                <c:pt idx="4626">
                  <c:v>57.103866290857148</c:v>
                </c:pt>
                <c:pt idx="4627">
                  <c:v>57.182208822285716</c:v>
                </c:pt>
                <c:pt idx="4628">
                  <c:v>57.235307649142854</c:v>
                </c:pt>
                <c:pt idx="4629">
                  <c:v>57.183079294857144</c:v>
                </c:pt>
                <c:pt idx="4630">
                  <c:v>57.187431657714285</c:v>
                </c:pt>
                <c:pt idx="4631">
                  <c:v>57.190913547999997</c:v>
                </c:pt>
                <c:pt idx="4632">
                  <c:v>57.162301493043479</c:v>
                </c:pt>
                <c:pt idx="4633">
                  <c:v>57.17698598685714</c:v>
                </c:pt>
                <c:pt idx="4634">
                  <c:v>57.124757632571431</c:v>
                </c:pt>
                <c:pt idx="4635">
                  <c:v>57.123887160000002</c:v>
                </c:pt>
                <c:pt idx="4636">
                  <c:v>57.210429795362316</c:v>
                </c:pt>
                <c:pt idx="4637">
                  <c:v>57.176115514285712</c:v>
                </c:pt>
                <c:pt idx="4638">
                  <c:v>57.137133481739134</c:v>
                </c:pt>
                <c:pt idx="4639">
                  <c:v>57.154353700000001</c:v>
                </c:pt>
                <c:pt idx="4640">
                  <c:v>57.15957653542857</c:v>
                </c:pt>
                <c:pt idx="4641">
                  <c:v>57.183054063768118</c:v>
                </c:pt>
                <c:pt idx="4642">
                  <c:v>57.130068776811598</c:v>
                </c:pt>
                <c:pt idx="4643">
                  <c:v>57.053681647101449</c:v>
                </c:pt>
                <c:pt idx="4644">
                  <c:v>57.090771352028987</c:v>
                </c:pt>
                <c:pt idx="4645">
                  <c:v>57.123887160000002</c:v>
                </c:pt>
                <c:pt idx="4646">
                  <c:v>57.11257101657143</c:v>
                </c:pt>
                <c:pt idx="4647">
                  <c:v>57.100589217647062</c:v>
                </c:pt>
                <c:pt idx="4648">
                  <c:v>57.106225396521744</c:v>
                </c:pt>
                <c:pt idx="4649">
                  <c:v>56.973762170434782</c:v>
                </c:pt>
                <c:pt idx="4650">
                  <c:v>57.179963253913044</c:v>
                </c:pt>
                <c:pt idx="4651">
                  <c:v>57.126977968405797</c:v>
                </c:pt>
                <c:pt idx="4652">
                  <c:v>57.111523926376812</c:v>
                </c:pt>
                <c:pt idx="4653">
                  <c:v>57.095628335652179</c:v>
                </c:pt>
                <c:pt idx="4654">
                  <c:v>57.062954070000004</c:v>
                </c:pt>
                <c:pt idx="4655">
                  <c:v>57.082823554782614</c:v>
                </c:pt>
                <c:pt idx="4656">
                  <c:v>57.148977251764705</c:v>
                </c:pt>
                <c:pt idx="4657">
                  <c:v>57.095212769411766</c:v>
                </c:pt>
                <c:pt idx="4658">
                  <c:v>57.093420620000003</c:v>
                </c:pt>
                <c:pt idx="4659">
                  <c:v>57.071466782500003</c:v>
                </c:pt>
                <c:pt idx="4660">
                  <c:v>57.081057382318846</c:v>
                </c:pt>
                <c:pt idx="4661">
                  <c:v>57.064746224705885</c:v>
                </c:pt>
                <c:pt idx="4662">
                  <c:v>57.032487529999997</c:v>
                </c:pt>
                <c:pt idx="4663">
                  <c:v>57.060746352028985</c:v>
                </c:pt>
                <c:pt idx="4664">
                  <c:v>57.144944914558828</c:v>
                </c:pt>
                <c:pt idx="4665">
                  <c:v>57.064298182205889</c:v>
                </c:pt>
                <c:pt idx="4666">
                  <c:v>57.168690893970592</c:v>
                </c:pt>
                <c:pt idx="4667">
                  <c:v>57.0020209925</c:v>
                </c:pt>
                <c:pt idx="4668">
                  <c:v>57.018150334705886</c:v>
                </c:pt>
                <c:pt idx="4669">
                  <c:v>57.062954070000004</c:v>
                </c:pt>
                <c:pt idx="4670">
                  <c:v>57.075051082500003</c:v>
                </c:pt>
                <c:pt idx="4671">
                  <c:v>57.084907907500003</c:v>
                </c:pt>
                <c:pt idx="4672">
                  <c:v>57.072958010149257</c:v>
                </c:pt>
                <c:pt idx="4673">
                  <c:v>57.122095010588239</c:v>
                </c:pt>
                <c:pt idx="4674">
                  <c:v>57.095212769411766</c:v>
                </c:pt>
                <c:pt idx="4675">
                  <c:v>57.118510711764706</c:v>
                </c:pt>
                <c:pt idx="4676">
                  <c:v>57.123887160000002</c:v>
                </c:pt>
                <c:pt idx="4677">
                  <c:v>57.160626222941175</c:v>
                </c:pt>
                <c:pt idx="4678">
                  <c:v>57.139802516716422</c:v>
                </c:pt>
                <c:pt idx="4679">
                  <c:v>57.093420620000003</c:v>
                </c:pt>
                <c:pt idx="4680">
                  <c:v>57.085235576716421</c:v>
                </c:pt>
                <c:pt idx="4681">
                  <c:v>57.062954070000004</c:v>
                </c:pt>
                <c:pt idx="4682">
                  <c:v>57.06568241731344</c:v>
                </c:pt>
                <c:pt idx="4683">
                  <c:v>57.12024936358209</c:v>
                </c:pt>
                <c:pt idx="4684">
                  <c:v>57.072958010149257</c:v>
                </c:pt>
                <c:pt idx="4685">
                  <c:v>57.04100023970588</c:v>
                </c:pt>
                <c:pt idx="4686">
                  <c:v>57.013843826417911</c:v>
                </c:pt>
                <c:pt idx="4687">
                  <c:v>57.017481622238805</c:v>
                </c:pt>
                <c:pt idx="4688">
                  <c:v>57.032487529999997</c:v>
                </c:pt>
                <c:pt idx="4689">
                  <c:v>57.023393040447758</c:v>
                </c:pt>
                <c:pt idx="4690">
                  <c:v>57.019755246567165</c:v>
                </c:pt>
                <c:pt idx="4691">
                  <c:v>57.085235578507465</c:v>
                </c:pt>
                <c:pt idx="4692">
                  <c:v>57.003385163582088</c:v>
                </c:pt>
                <c:pt idx="4693">
                  <c:v>57.028849734179104</c:v>
                </c:pt>
                <c:pt idx="4694">
                  <c:v>57.056491470606062</c:v>
                </c:pt>
                <c:pt idx="4695">
                  <c:v>57.042036744029851</c:v>
                </c:pt>
                <c:pt idx="4696">
                  <c:v>57.014753275373131</c:v>
                </c:pt>
                <c:pt idx="4697">
                  <c:v>56.97247767848485</c:v>
                </c:pt>
                <c:pt idx="4698">
                  <c:v>56.952910746417913</c:v>
                </c:pt>
                <c:pt idx="4699">
                  <c:v>56.988833980149252</c:v>
                </c:pt>
                <c:pt idx="4700">
                  <c:v>57.026948159090907</c:v>
                </c:pt>
                <c:pt idx="4701">
                  <c:v>56.999251304545453</c:v>
                </c:pt>
                <c:pt idx="4702">
                  <c:v>56.971554449999999</c:v>
                </c:pt>
                <c:pt idx="4703">
                  <c:v>56.998837918656712</c:v>
                </c:pt>
                <c:pt idx="4704">
                  <c:v>56.953089880303033</c:v>
                </c:pt>
                <c:pt idx="4705">
                  <c:v>56.919392040606063</c:v>
                </c:pt>
                <c:pt idx="4706">
                  <c:v>56.910621370000001</c:v>
                </c:pt>
                <c:pt idx="4707">
                  <c:v>56.926316254242423</c:v>
                </c:pt>
                <c:pt idx="4708">
                  <c:v>56.876461911818183</c:v>
                </c:pt>
                <c:pt idx="4709">
                  <c:v>56.839532769999998</c:v>
                </c:pt>
                <c:pt idx="4710">
                  <c:v>56.963245393636363</c:v>
                </c:pt>
                <c:pt idx="4711">
                  <c:v>57.018639102727271</c:v>
                </c:pt>
                <c:pt idx="4712">
                  <c:v>56.942934366969695</c:v>
                </c:pt>
                <c:pt idx="4713">
                  <c:v>56.970631221515148</c:v>
                </c:pt>
                <c:pt idx="4714">
                  <c:v>57.051875328181822</c:v>
                </c:pt>
                <c:pt idx="4715">
                  <c:v>56.894926477878791</c:v>
                </c:pt>
                <c:pt idx="4716">
                  <c:v>56.955859562727269</c:v>
                </c:pt>
                <c:pt idx="4717">
                  <c:v>56.98327235</c:v>
                </c:pt>
                <c:pt idx="4718">
                  <c:v>57.003867446969693</c:v>
                </c:pt>
                <c:pt idx="4719">
                  <c:v>57.019100716969696</c:v>
                </c:pt>
                <c:pt idx="4720">
                  <c:v>56.991240521999998</c:v>
                </c:pt>
                <c:pt idx="4721">
                  <c:v>56.979863506363635</c:v>
                </c:pt>
                <c:pt idx="4722">
                  <c:v>56.996396398000002</c:v>
                </c:pt>
                <c:pt idx="4723">
                  <c:v>56.971554449999999</c:v>
                </c:pt>
                <c:pt idx="4724">
                  <c:v>56.972491882</c:v>
                </c:pt>
                <c:pt idx="4725">
                  <c:v>57.028737801999995</c:v>
                </c:pt>
                <c:pt idx="4726">
                  <c:v>56.979991337999998</c:v>
                </c:pt>
                <c:pt idx="4727">
                  <c:v>56.971554449999999</c:v>
                </c:pt>
                <c:pt idx="4728">
                  <c:v>56.908277783076926</c:v>
                </c:pt>
                <c:pt idx="4729">
                  <c:v>56.936400746153843</c:v>
                </c:pt>
                <c:pt idx="4730">
                  <c:v>56.938744329999999</c:v>
                </c:pt>
                <c:pt idx="4731">
                  <c:v>56.868436925384614</c:v>
                </c:pt>
                <c:pt idx="4732">
                  <c:v>56.866093343846153</c:v>
                </c:pt>
                <c:pt idx="4733">
                  <c:v>56.959836549999999</c:v>
                </c:pt>
                <c:pt idx="4734">
                  <c:v>56.987959509999996</c:v>
                </c:pt>
                <c:pt idx="4735">
                  <c:v>56.94108791</c:v>
                </c:pt>
                <c:pt idx="4736">
                  <c:v>56.943431490000002</c:v>
                </c:pt>
                <c:pt idx="4737">
                  <c:v>56.971554449999999</c:v>
                </c:pt>
                <c:pt idx="4738">
                  <c:v>56.915308530000004</c:v>
                </c:pt>
                <c:pt idx="4739">
                  <c:v>56.858256995781254</c:v>
                </c:pt>
                <c:pt idx="4740">
                  <c:v>56.921401835846154</c:v>
                </c:pt>
                <c:pt idx="4741">
                  <c:v>56.897966030923079</c:v>
                </c:pt>
                <c:pt idx="4742">
                  <c:v>56.919190080781249</c:v>
                </c:pt>
                <c:pt idx="4743">
                  <c:v>56.889060428307694</c:v>
                </c:pt>
                <c:pt idx="4744">
                  <c:v>56.80398847</c:v>
                </c:pt>
                <c:pt idx="4745">
                  <c:v>56.850157000307689</c:v>
                </c:pt>
                <c:pt idx="4746">
                  <c:v>56.927758795156251</c:v>
                </c:pt>
                <c:pt idx="4747">
                  <c:v>56.858593884000001</c:v>
                </c:pt>
                <c:pt idx="4748">
                  <c:v>56.8868193778125</c:v>
                </c:pt>
                <c:pt idx="4749">
                  <c:v>56.901100574687504</c:v>
                </c:pt>
                <c:pt idx="4750">
                  <c:v>56.852544518125001</c:v>
                </c:pt>
                <c:pt idx="4751">
                  <c:v>56.880154820000001</c:v>
                </c:pt>
                <c:pt idx="4752">
                  <c:v>56.880154820000001</c:v>
                </c:pt>
                <c:pt idx="4753">
                  <c:v>56.934423353281254</c:v>
                </c:pt>
                <c:pt idx="4754">
                  <c:v>56.94108791</c:v>
                </c:pt>
                <c:pt idx="4755">
                  <c:v>56.917761965312501</c:v>
                </c:pt>
                <c:pt idx="4756">
                  <c:v>56.910621370000001</c:v>
                </c:pt>
                <c:pt idx="4757">
                  <c:v>56.930138997187498</c:v>
                </c:pt>
                <c:pt idx="4758">
                  <c:v>56.853020562031247</c:v>
                </c:pt>
                <c:pt idx="4759">
                  <c:v>56.852589860476186</c:v>
                </c:pt>
                <c:pt idx="4760">
                  <c:v>56.967746132499997</c:v>
                </c:pt>
                <c:pt idx="4761">
                  <c:v>56.995356434374997</c:v>
                </c:pt>
                <c:pt idx="4762">
                  <c:v>56.94108791</c:v>
                </c:pt>
                <c:pt idx="4763">
                  <c:v>56.91497373</c:v>
                </c:pt>
                <c:pt idx="4764">
                  <c:v>56.863969472968755</c:v>
                </c:pt>
                <c:pt idx="4765">
                  <c:v>56.894662704444443</c:v>
                </c:pt>
                <c:pt idx="4766">
                  <c:v>56.826838375000001</c:v>
                </c:pt>
                <c:pt idx="4767">
                  <c:v>56.874351669523811</c:v>
                </c:pt>
                <c:pt idx="4768">
                  <c:v>56.7901833190625</c:v>
                </c:pt>
                <c:pt idx="4769">
                  <c:v>56.8758704628125</c:v>
                </c:pt>
                <c:pt idx="4770">
                  <c:v>56.852589855238101</c:v>
                </c:pt>
                <c:pt idx="4771">
                  <c:v>56.901100574687504</c:v>
                </c:pt>
                <c:pt idx="4772">
                  <c:v>56.765542592222218</c:v>
                </c:pt>
                <c:pt idx="4773">
                  <c:v>56.841467147619049</c:v>
                </c:pt>
                <c:pt idx="4774">
                  <c:v>56.752485502539685</c:v>
                </c:pt>
                <c:pt idx="4775">
                  <c:v>56.796492730476189</c:v>
                </c:pt>
                <c:pt idx="4776">
                  <c:v>56.757805058095236</c:v>
                </c:pt>
                <c:pt idx="4777">
                  <c:v>56.781984853333334</c:v>
                </c:pt>
                <c:pt idx="4778">
                  <c:v>56.849688280000002</c:v>
                </c:pt>
                <c:pt idx="4779">
                  <c:v>56.877736845238097</c:v>
                </c:pt>
                <c:pt idx="4780">
                  <c:v>56.872900887777782</c:v>
                </c:pt>
                <c:pt idx="4781">
                  <c:v>56.808099034920637</c:v>
                </c:pt>
                <c:pt idx="4782">
                  <c:v>56.779083282539681</c:v>
                </c:pt>
                <c:pt idx="4783">
                  <c:v>56.766509789841265</c:v>
                </c:pt>
                <c:pt idx="4784">
                  <c:v>56.740598408709673</c:v>
                </c:pt>
                <c:pt idx="4785">
                  <c:v>56.621914615714289</c:v>
                </c:pt>
                <c:pt idx="4786">
                  <c:v>56.823574102857144</c:v>
                </c:pt>
                <c:pt idx="4787">
                  <c:v>56.849688280000002</c:v>
                </c:pt>
                <c:pt idx="4788">
                  <c:v>56.849688280000002</c:v>
                </c:pt>
                <c:pt idx="4789">
                  <c:v>56.846248509193551</c:v>
                </c:pt>
                <c:pt idx="4790">
                  <c:v>56.639862260806453</c:v>
                </c:pt>
                <c:pt idx="4791">
                  <c:v>56.750551125396825</c:v>
                </c:pt>
                <c:pt idx="4792">
                  <c:v>56.785806825161288</c:v>
                </c:pt>
                <c:pt idx="4793">
                  <c:v>56.736526837142854</c:v>
                </c:pt>
                <c:pt idx="4794">
                  <c:v>56.777944490483868</c:v>
                </c:pt>
                <c:pt idx="4795">
                  <c:v>56.764676805483866</c:v>
                </c:pt>
                <c:pt idx="4796">
                  <c:v>56.827575468709682</c:v>
                </c:pt>
                <c:pt idx="4797">
                  <c:v>56.762641015714287</c:v>
                </c:pt>
                <c:pt idx="4798">
                  <c:v>56.707183486129033</c:v>
                </c:pt>
                <c:pt idx="4799">
                  <c:v>56.756323073225808</c:v>
                </c:pt>
                <c:pt idx="4800">
                  <c:v>56.807428240645159</c:v>
                </c:pt>
                <c:pt idx="4801">
                  <c:v>56.80153149096774</c:v>
                </c:pt>
                <c:pt idx="4802">
                  <c:v>56.805462657419355</c:v>
                </c:pt>
                <c:pt idx="4803">
                  <c:v>56.772047737419356</c:v>
                </c:pt>
                <c:pt idx="4804">
                  <c:v>56.757305863225803</c:v>
                </c:pt>
                <c:pt idx="4805">
                  <c:v>56.760785912786886</c:v>
                </c:pt>
                <c:pt idx="4806">
                  <c:v>56.727822109999998</c:v>
                </c:pt>
                <c:pt idx="4807">
                  <c:v>56.764676799516131</c:v>
                </c:pt>
                <c:pt idx="4808">
                  <c:v>56.796617532903227</c:v>
                </c:pt>
                <c:pt idx="4809">
                  <c:v>56.758288659999998</c:v>
                </c:pt>
                <c:pt idx="4810">
                  <c:v>56.777944492258065</c:v>
                </c:pt>
                <c:pt idx="4811">
                  <c:v>56.801241486885246</c:v>
                </c:pt>
                <c:pt idx="4812">
                  <c:v>56.733227471129034</c:v>
                </c:pt>
                <c:pt idx="4813">
                  <c:v>56.696856120983604</c:v>
                </c:pt>
                <c:pt idx="4814">
                  <c:v>56.774996115161287</c:v>
                </c:pt>
                <c:pt idx="4815">
                  <c:v>56.73980894737705</c:v>
                </c:pt>
                <c:pt idx="4816">
                  <c:v>56.772539136612899</c:v>
                </c:pt>
                <c:pt idx="4817">
                  <c:v>56.69286050672131</c:v>
                </c:pt>
                <c:pt idx="4818">
                  <c:v>56.658897806393441</c:v>
                </c:pt>
                <c:pt idx="4819">
                  <c:v>56.623436752786887</c:v>
                </c:pt>
                <c:pt idx="4820">
                  <c:v>56.752391909354834</c:v>
                </c:pt>
                <c:pt idx="4821">
                  <c:v>56.697355569999999</c:v>
                </c:pt>
                <c:pt idx="4822">
                  <c:v>56.694358861147542</c:v>
                </c:pt>
                <c:pt idx="4823">
                  <c:v>56.64041810213115</c:v>
                </c:pt>
                <c:pt idx="4824">
                  <c:v>56.757289756885243</c:v>
                </c:pt>
                <c:pt idx="4825">
                  <c:v>56.697355569999999</c:v>
                </c:pt>
                <c:pt idx="4826">
                  <c:v>56.667388481475413</c:v>
                </c:pt>
                <c:pt idx="4827">
                  <c:v>56.66688903</c:v>
                </c:pt>
                <c:pt idx="4828">
                  <c:v>56.695857215573767</c:v>
                </c:pt>
                <c:pt idx="4829">
                  <c:v>56.639469144000003</c:v>
                </c:pt>
                <c:pt idx="4830">
                  <c:v>56.636422490000001</c:v>
                </c:pt>
                <c:pt idx="4831">
                  <c:v>56.636422490000001</c:v>
                </c:pt>
                <c:pt idx="4832">
                  <c:v>56.636422490000001</c:v>
                </c:pt>
                <c:pt idx="4833">
                  <c:v>56.609002604000004</c:v>
                </c:pt>
                <c:pt idx="4834">
                  <c:v>56.740807857213113</c:v>
                </c:pt>
                <c:pt idx="4835">
                  <c:v>56.704464430499996</c:v>
                </c:pt>
                <c:pt idx="4836">
                  <c:v>56.697355569999999</c:v>
                </c:pt>
                <c:pt idx="4837">
                  <c:v>56.697355569999999</c:v>
                </c:pt>
                <c:pt idx="4838">
                  <c:v>56.723327046721309</c:v>
                </c:pt>
                <c:pt idx="4839">
                  <c:v>56.650132433000003</c:v>
                </c:pt>
                <c:pt idx="4840">
                  <c:v>56.636422490000001</c:v>
                </c:pt>
                <c:pt idx="4841">
                  <c:v>56.687200056666669</c:v>
                </c:pt>
                <c:pt idx="4842">
                  <c:v>56.646578003333332</c:v>
                </c:pt>
                <c:pt idx="4843">
                  <c:v>56.661811273333335</c:v>
                </c:pt>
                <c:pt idx="4844">
                  <c:v>56.716834177540981</c:v>
                </c:pt>
                <c:pt idx="4845">
                  <c:v>56.628298079333334</c:v>
                </c:pt>
                <c:pt idx="4846">
                  <c:v>56.705479980666667</c:v>
                </c:pt>
                <c:pt idx="4847">
                  <c:v>56.653179086999998</c:v>
                </c:pt>
                <c:pt idx="4848">
                  <c:v>56.636422490000001</c:v>
                </c:pt>
                <c:pt idx="4849">
                  <c:v>56.68618450533333</c:v>
                </c:pt>
                <c:pt idx="4850">
                  <c:v>56.64759355466667</c:v>
                </c:pt>
                <c:pt idx="4851">
                  <c:v>56.673744001499998</c:v>
                </c:pt>
                <c:pt idx="4852">
                  <c:v>56.7194438115</c:v>
                </c:pt>
                <c:pt idx="4853">
                  <c:v>56.69018697235294</c:v>
                </c:pt>
                <c:pt idx="4854">
                  <c:v>56.644103130336134</c:v>
                </c:pt>
                <c:pt idx="4855">
                  <c:v>56.611033706666667</c:v>
                </c:pt>
                <c:pt idx="4856">
                  <c:v>56.580567166666668</c:v>
                </c:pt>
                <c:pt idx="4857">
                  <c:v>56.575489410000003</c:v>
                </c:pt>
                <c:pt idx="4858">
                  <c:v>56.575489410000003</c:v>
                </c:pt>
                <c:pt idx="4859">
                  <c:v>56.575489410000003</c:v>
                </c:pt>
                <c:pt idx="4860">
                  <c:v>56.575489410000003</c:v>
                </c:pt>
                <c:pt idx="4861">
                  <c:v>56.588802519915966</c:v>
                </c:pt>
                <c:pt idx="4862">
                  <c:v>56.604163800588239</c:v>
                </c:pt>
                <c:pt idx="4863">
                  <c:v>56.592386818739499</c:v>
                </c:pt>
                <c:pt idx="4864">
                  <c:v>56.577025538067232</c:v>
                </c:pt>
                <c:pt idx="4865">
                  <c:v>56.575489410000003</c:v>
                </c:pt>
                <c:pt idx="4866">
                  <c:v>56.575489410000003</c:v>
                </c:pt>
                <c:pt idx="4867">
                  <c:v>56.618500995882357</c:v>
                </c:pt>
                <c:pt idx="4868">
                  <c:v>56.664584837899163</c:v>
                </c:pt>
                <c:pt idx="4869">
                  <c:v>56.637455254067795</c:v>
                </c:pt>
                <c:pt idx="4870">
                  <c:v>56.606472332033903</c:v>
                </c:pt>
                <c:pt idx="4871">
                  <c:v>56.605955950000002</c:v>
                </c:pt>
                <c:pt idx="4872">
                  <c:v>56.605181376864408</c:v>
                </c:pt>
                <c:pt idx="4873">
                  <c:v>56.558706988728815</c:v>
                </c:pt>
                <c:pt idx="4874">
                  <c:v>56.516105466355931</c:v>
                </c:pt>
                <c:pt idx="4875">
                  <c:v>56.547088393474574</c:v>
                </c:pt>
                <c:pt idx="4876">
                  <c:v>56.578093387777784</c:v>
                </c:pt>
                <c:pt idx="4877">
                  <c:v>56.609341121111115</c:v>
                </c:pt>
                <c:pt idx="4878">
                  <c:v>56.630225904915257</c:v>
                </c:pt>
                <c:pt idx="4879">
                  <c:v>56.583751516779664</c:v>
                </c:pt>
                <c:pt idx="4880">
                  <c:v>56.545022860000003</c:v>
                </c:pt>
                <c:pt idx="4881">
                  <c:v>56.545022860000003</c:v>
                </c:pt>
                <c:pt idx="4882">
                  <c:v>56.545022860000003</c:v>
                </c:pt>
                <c:pt idx="4883">
                  <c:v>56.545022860000003</c:v>
                </c:pt>
                <c:pt idx="4884">
                  <c:v>56.540856495555559</c:v>
                </c:pt>
                <c:pt idx="4885">
                  <c:v>56.525232628888887</c:v>
                </c:pt>
                <c:pt idx="4886">
                  <c:v>56.544241668290596</c:v>
                </c:pt>
                <c:pt idx="4887">
                  <c:v>56.637984873418802</c:v>
                </c:pt>
                <c:pt idx="4888">
                  <c:v>56.680169316666664</c:v>
                </c:pt>
                <c:pt idx="4889">
                  <c:v>56.633297716666668</c:v>
                </c:pt>
                <c:pt idx="4890">
                  <c:v>56.599389885344827</c:v>
                </c:pt>
                <c:pt idx="4891">
                  <c:v>56.583631330172416</c:v>
                </c:pt>
                <c:pt idx="4892">
                  <c:v>56.575489410000003</c:v>
                </c:pt>
                <c:pt idx="4893">
                  <c:v>56.575489410000003</c:v>
                </c:pt>
                <c:pt idx="4894">
                  <c:v>56.567084844482764</c:v>
                </c:pt>
                <c:pt idx="4895">
                  <c:v>56.551326284137936</c:v>
                </c:pt>
                <c:pt idx="4896">
                  <c:v>56.545022860000003</c:v>
                </c:pt>
                <c:pt idx="4897">
                  <c:v>56.545022860000003</c:v>
                </c:pt>
                <c:pt idx="4898">
                  <c:v>56.545022860000003</c:v>
                </c:pt>
                <c:pt idx="4899">
                  <c:v>56.545022860000003</c:v>
                </c:pt>
                <c:pt idx="4900">
                  <c:v>56.521910312413794</c:v>
                </c:pt>
                <c:pt idx="4901">
                  <c:v>56.490393202068965</c:v>
                </c:pt>
                <c:pt idx="4902">
                  <c:v>56.471373311130435</c:v>
                </c:pt>
                <c:pt idx="4903">
                  <c:v>56.45547772504348</c:v>
                </c:pt>
                <c:pt idx="4904">
                  <c:v>56.39794300715517</c:v>
                </c:pt>
                <c:pt idx="4905">
                  <c:v>56.334908781293102</c:v>
                </c:pt>
                <c:pt idx="4906">
                  <c:v>56.422361915652175</c:v>
                </c:pt>
                <c:pt idx="4907">
                  <c:v>56.513496614260866</c:v>
                </c:pt>
                <c:pt idx="4908">
                  <c:v>56.481705442086955</c:v>
                </c:pt>
                <c:pt idx="4909">
                  <c:v>56.451768754956518</c:v>
                </c:pt>
                <c:pt idx="4910">
                  <c:v>56.435873168869563</c:v>
                </c:pt>
                <c:pt idx="4911">
                  <c:v>56.426335817217392</c:v>
                </c:pt>
                <c:pt idx="4912">
                  <c:v>56.442231403304348</c:v>
                </c:pt>
                <c:pt idx="4913">
                  <c:v>56.471638239043479</c:v>
                </c:pt>
                <c:pt idx="4914">
                  <c:v>56.535220588608695</c:v>
                </c:pt>
                <c:pt idx="4915">
                  <c:v>56.551971377192984</c:v>
                </c:pt>
                <c:pt idx="4916">
                  <c:v>56.487831287719295</c:v>
                </c:pt>
                <c:pt idx="4917">
                  <c:v>56.46110624982456</c:v>
                </c:pt>
                <c:pt idx="4918">
                  <c:v>56.47714127087719</c:v>
                </c:pt>
                <c:pt idx="4919">
                  <c:v>56.475082281217389</c:v>
                </c:pt>
                <c:pt idx="4920">
                  <c:v>56.459186695130434</c:v>
                </c:pt>
                <c:pt idx="4921">
                  <c:v>56.453623239999999</c:v>
                </c:pt>
                <c:pt idx="4922">
                  <c:v>56.453623239999999</c:v>
                </c:pt>
                <c:pt idx="4923">
                  <c:v>56.453623239999999</c:v>
                </c:pt>
                <c:pt idx="4924">
                  <c:v>56.453623239999999</c:v>
                </c:pt>
                <c:pt idx="4925">
                  <c:v>56.453623239999999</c:v>
                </c:pt>
                <c:pt idx="4926">
                  <c:v>56.453623239999999</c:v>
                </c:pt>
                <c:pt idx="4927">
                  <c:v>56.438122719649122</c:v>
                </c:pt>
                <c:pt idx="4928">
                  <c:v>56.424235161592918</c:v>
                </c:pt>
                <c:pt idx="4929">
                  <c:v>56.440412085486727</c:v>
                </c:pt>
                <c:pt idx="4930">
                  <c:v>56.456562993859649</c:v>
                </c:pt>
                <c:pt idx="4931">
                  <c:v>56.472598014912279</c:v>
                </c:pt>
                <c:pt idx="4932">
                  <c:v>56.465755931415927</c:v>
                </c:pt>
                <c:pt idx="4933">
                  <c:v>56.401048230530975</c:v>
                </c:pt>
                <c:pt idx="4934">
                  <c:v>56.381635920796462</c:v>
                </c:pt>
                <c:pt idx="4935">
                  <c:v>56.430166697787612</c:v>
                </c:pt>
                <c:pt idx="4936">
                  <c:v>56.445265162654863</c:v>
                </c:pt>
                <c:pt idx="4937">
                  <c:v>56.429088238761061</c:v>
                </c:pt>
                <c:pt idx="4938">
                  <c:v>56.443830423571427</c:v>
                </c:pt>
                <c:pt idx="4939">
                  <c:v>56.476473145</c:v>
                </c:pt>
                <c:pt idx="4940">
                  <c:v>56.409675926017698</c:v>
                </c:pt>
                <c:pt idx="4941">
                  <c:v>56.312614377345135</c:v>
                </c:pt>
                <c:pt idx="4942">
                  <c:v>56.344542140625002</c:v>
                </c:pt>
                <c:pt idx="4943">
                  <c:v>56.392959775398232</c:v>
                </c:pt>
                <c:pt idx="4944">
                  <c:v>56.409136699292034</c:v>
                </c:pt>
                <c:pt idx="4945">
                  <c:v>56.418804336428572</c:v>
                </c:pt>
                <c:pt idx="4946">
                  <c:v>56.386161609642855</c:v>
                </c:pt>
                <c:pt idx="4947">
                  <c:v>56.35787124714286</c:v>
                </c:pt>
                <c:pt idx="4948">
                  <c:v>56.341549886428574</c:v>
                </c:pt>
                <c:pt idx="4949">
                  <c:v>56.344814160714286</c:v>
                </c:pt>
                <c:pt idx="4950">
                  <c:v>56.377456887500003</c:v>
                </c:pt>
                <c:pt idx="4951">
                  <c:v>56.392690160000001</c:v>
                </c:pt>
                <c:pt idx="4952">
                  <c:v>56.392690160000001</c:v>
                </c:pt>
                <c:pt idx="4953">
                  <c:v>56.392690160000001</c:v>
                </c:pt>
                <c:pt idx="4954">
                  <c:v>56.392690160000001</c:v>
                </c:pt>
                <c:pt idx="4955">
                  <c:v>56.392690160000001</c:v>
                </c:pt>
                <c:pt idx="4956">
                  <c:v>56.392690160000001</c:v>
                </c:pt>
                <c:pt idx="4957">
                  <c:v>56.392690160000001</c:v>
                </c:pt>
                <c:pt idx="4958">
                  <c:v>56.39598384</c:v>
                </c:pt>
                <c:pt idx="4959">
                  <c:v>56.428920640000001</c:v>
                </c:pt>
                <c:pt idx="4960">
                  <c:v>56.457740340000001</c:v>
                </c:pt>
                <c:pt idx="4961">
                  <c:v>56.474208740000002</c:v>
                </c:pt>
                <c:pt idx="4962">
                  <c:v>56.464327699999998</c:v>
                </c:pt>
                <c:pt idx="4963">
                  <c:v>56.414922500000003</c:v>
                </c:pt>
                <c:pt idx="4964">
                  <c:v>56.410970083999999</c:v>
                </c:pt>
                <c:pt idx="4965">
                  <c:v>56.444206309454543</c:v>
                </c:pt>
                <c:pt idx="4966">
                  <c:v>56.406413822792793</c:v>
                </c:pt>
                <c:pt idx="4967">
                  <c:v>56.340540217387392</c:v>
                </c:pt>
                <c:pt idx="4968">
                  <c:v>56.389366532181818</c:v>
                </c:pt>
                <c:pt idx="4969">
                  <c:v>56.450329559819821</c:v>
                </c:pt>
                <c:pt idx="4970">
                  <c:v>56.351519154414412</c:v>
                </c:pt>
                <c:pt idx="4971">
                  <c:v>56.283010606999994</c:v>
                </c:pt>
                <c:pt idx="4972">
                  <c:v>56.349483063363635</c:v>
                </c:pt>
                <c:pt idx="4973">
                  <c:v>56.386873818636367</c:v>
                </c:pt>
                <c:pt idx="4974">
                  <c:v>56.37025570045455</c:v>
                </c:pt>
                <c:pt idx="4975">
                  <c:v>56.353637585090908</c:v>
                </c:pt>
                <c:pt idx="4976">
                  <c:v>56.337019472363636</c:v>
                </c:pt>
                <c:pt idx="4977">
                  <c:v>56.320297178807344</c:v>
                </c:pt>
                <c:pt idx="4978">
                  <c:v>56.30352660633028</c:v>
                </c:pt>
                <c:pt idx="4979">
                  <c:v>56.301290530000003</c:v>
                </c:pt>
                <c:pt idx="4980">
                  <c:v>56.302408568165141</c:v>
                </c:pt>
                <c:pt idx="4981">
                  <c:v>56.33594971311927</c:v>
                </c:pt>
                <c:pt idx="4982">
                  <c:v>56.351421836727276</c:v>
                </c:pt>
                <c:pt idx="4983">
                  <c:v>56.301567498545452</c:v>
                </c:pt>
                <c:pt idx="4984">
                  <c:v>56.264395270550459</c:v>
                </c:pt>
                <c:pt idx="4985">
                  <c:v>56.247624698073395</c:v>
                </c:pt>
                <c:pt idx="4986">
                  <c:v>56.268867423211006</c:v>
                </c:pt>
                <c:pt idx="4987">
                  <c:v>56.319179140642206</c:v>
                </c:pt>
                <c:pt idx="4988">
                  <c:v>56.319179140642206</c:v>
                </c:pt>
                <c:pt idx="4989">
                  <c:v>56.302408568165141</c:v>
                </c:pt>
                <c:pt idx="4990">
                  <c:v>56.31708799518519</c:v>
                </c:pt>
                <c:pt idx="4991">
                  <c:v>56.327284917339448</c:v>
                </c:pt>
                <c:pt idx="4992">
                  <c:v>56.293743772385319</c:v>
                </c:pt>
                <c:pt idx="4993">
                  <c:v>56.30298311731481</c:v>
                </c:pt>
                <c:pt idx="4994">
                  <c:v>56.404538256203701</c:v>
                </c:pt>
                <c:pt idx="4995">
                  <c:v>56.427628849816514</c:v>
                </c:pt>
                <c:pt idx="4996">
                  <c:v>56.377317126880733</c:v>
                </c:pt>
                <c:pt idx="4997">
                  <c:v>56.338527412222227</c:v>
                </c:pt>
                <c:pt idx="4998">
                  <c:v>56.304675701111115</c:v>
                </c:pt>
                <c:pt idx="4999">
                  <c:v>56.301290530000003</c:v>
                </c:pt>
                <c:pt idx="5000">
                  <c:v>56.29959794444445</c:v>
                </c:pt>
                <c:pt idx="5001">
                  <c:v>56.282672088888887</c:v>
                </c:pt>
                <c:pt idx="5002">
                  <c:v>56.275901746666662</c:v>
                </c:pt>
                <c:pt idx="5003">
                  <c:v>56.292827602222225</c:v>
                </c:pt>
                <c:pt idx="5004">
                  <c:v>56.267122444953273</c:v>
                </c:pt>
                <c:pt idx="5005">
                  <c:v>56.198786274859813</c:v>
                </c:pt>
                <c:pt idx="5006">
                  <c:v>56.215814953425927</c:v>
                </c:pt>
                <c:pt idx="5007">
                  <c:v>56.266592525648143</c:v>
                </c:pt>
                <c:pt idx="5008">
                  <c:v>56.302144732056071</c:v>
                </c:pt>
                <c:pt idx="5009">
                  <c:v>56.315959604074074</c:v>
                </c:pt>
                <c:pt idx="5010">
                  <c:v>56.197478609629634</c:v>
                </c:pt>
                <c:pt idx="5011">
                  <c:v>56.14127000336449</c:v>
                </c:pt>
                <c:pt idx="5012">
                  <c:v>56.209606173457942</c:v>
                </c:pt>
                <c:pt idx="5013">
                  <c:v>56.240357449999998</c:v>
                </c:pt>
                <c:pt idx="5014">
                  <c:v>56.240357449999998</c:v>
                </c:pt>
                <c:pt idx="5015">
                  <c:v>56.253455214859812</c:v>
                </c:pt>
                <c:pt idx="5016">
                  <c:v>56.270539255981305</c:v>
                </c:pt>
                <c:pt idx="5017">
                  <c:v>56.236908407735847</c:v>
                </c:pt>
                <c:pt idx="5018">
                  <c:v>56.187681654112147</c:v>
                </c:pt>
                <c:pt idx="5019">
                  <c:v>56.085177396168227</c:v>
                </c:pt>
                <c:pt idx="5020">
                  <c:v>56.079402129245281</c:v>
                </c:pt>
                <c:pt idx="5021">
                  <c:v>56.20011861981132</c:v>
                </c:pt>
                <c:pt idx="5022">
                  <c:v>56.240357449999998</c:v>
                </c:pt>
                <c:pt idx="5023">
                  <c:v>56.240357449999998</c:v>
                </c:pt>
                <c:pt idx="5024">
                  <c:v>56.194657634999999</c:v>
                </c:pt>
                <c:pt idx="5025">
                  <c:v>56.152981703301883</c:v>
                </c:pt>
                <c:pt idx="5026">
                  <c:v>56.187472131603769</c:v>
                </c:pt>
                <c:pt idx="5027">
                  <c:v>56.209890909999999</c:v>
                </c:pt>
                <c:pt idx="5028">
                  <c:v>56.209890909999999</c:v>
                </c:pt>
                <c:pt idx="5029">
                  <c:v>56.189771493490568</c:v>
                </c:pt>
                <c:pt idx="5030">
                  <c:v>56.155281065188682</c:v>
                </c:pt>
                <c:pt idx="5031">
                  <c:v>56.14895782</c:v>
                </c:pt>
                <c:pt idx="5032">
                  <c:v>56.14895782</c:v>
                </c:pt>
                <c:pt idx="5033">
                  <c:v>56.14895782</c:v>
                </c:pt>
                <c:pt idx="5034">
                  <c:v>56.154131383396226</c:v>
                </c:pt>
                <c:pt idx="5035">
                  <c:v>56.171376594716982</c:v>
                </c:pt>
                <c:pt idx="5036">
                  <c:v>56.179424359999999</c:v>
                </c:pt>
                <c:pt idx="5037">
                  <c:v>56.179424359999999</c:v>
                </c:pt>
                <c:pt idx="5038">
                  <c:v>56.220336575333334</c:v>
                </c:pt>
                <c:pt idx="5039">
                  <c:v>56.269083044666665</c:v>
                </c:pt>
                <c:pt idx="5040">
                  <c:v>56.216854684666664</c:v>
                </c:pt>
                <c:pt idx="5041">
                  <c:v>56.174491682095237</c:v>
                </c:pt>
                <c:pt idx="5042">
                  <c:v>56.157082230666667</c:v>
                </c:pt>
                <c:pt idx="5043">
                  <c:v>56.139672779238097</c:v>
                </c:pt>
                <c:pt idx="5044">
                  <c:v>56.122263327809527</c:v>
                </c:pt>
                <c:pt idx="5045">
                  <c:v>56.132259812500003</c:v>
                </c:pt>
                <c:pt idx="5046">
                  <c:v>56.149828292571428</c:v>
                </c:pt>
                <c:pt idx="5047">
                  <c:v>56.167237743999998</c:v>
                </c:pt>
                <c:pt idx="5048">
                  <c:v>56.174151305000002</c:v>
                </c:pt>
                <c:pt idx="5049">
                  <c:v>56.156574454999998</c:v>
                </c:pt>
                <c:pt idx="5050">
                  <c:v>56.139092464190476</c:v>
                </c:pt>
                <c:pt idx="5051">
                  <c:v>56.121683012761906</c:v>
                </c:pt>
                <c:pt idx="5052">
                  <c:v>56.118491280000001</c:v>
                </c:pt>
                <c:pt idx="5053">
                  <c:v>56.121420755000003</c:v>
                </c:pt>
                <c:pt idx="5054">
                  <c:v>56.156574454999998</c:v>
                </c:pt>
                <c:pt idx="5055">
                  <c:v>56.167120564999998</c:v>
                </c:pt>
                <c:pt idx="5056">
                  <c:v>56.131966865000003</c:v>
                </c:pt>
                <c:pt idx="5057">
                  <c:v>56.129330337500001</c:v>
                </c:pt>
                <c:pt idx="5058">
                  <c:v>56.146907187499998</c:v>
                </c:pt>
                <c:pt idx="5059">
                  <c:v>56.164634777475726</c:v>
                </c:pt>
                <c:pt idx="5060">
                  <c:v>56.179424359999999</c:v>
                </c:pt>
                <c:pt idx="5061">
                  <c:v>56.179424359999999</c:v>
                </c:pt>
                <c:pt idx="5062">
                  <c:v>56.171733777087375</c:v>
                </c:pt>
                <c:pt idx="5063">
                  <c:v>56.153986278058255</c:v>
                </c:pt>
                <c:pt idx="5064">
                  <c:v>56.174395906116501</c:v>
                </c:pt>
                <c:pt idx="5065">
                  <c:v>56.209890909999999</c:v>
                </c:pt>
                <c:pt idx="5066">
                  <c:v>56.139583504230771</c:v>
                </c:pt>
                <c:pt idx="5067">
                  <c:v>56.088024740000002</c:v>
                </c:pt>
                <c:pt idx="5068">
                  <c:v>56.088024740000002</c:v>
                </c:pt>
                <c:pt idx="5069">
                  <c:v>56.11730811339806</c:v>
                </c:pt>
                <c:pt idx="5070">
                  <c:v>56.170550610485435</c:v>
                </c:pt>
                <c:pt idx="5071">
                  <c:v>56.164489781568626</c:v>
                </c:pt>
                <c:pt idx="5072">
                  <c:v>56.14895782</c:v>
                </c:pt>
                <c:pt idx="5073">
                  <c:v>56.14895782</c:v>
                </c:pt>
                <c:pt idx="5074">
                  <c:v>56.141563028737863</c:v>
                </c:pt>
                <c:pt idx="5075">
                  <c:v>56.123815529708736</c:v>
                </c:pt>
                <c:pt idx="5076">
                  <c:v>56.105946234117646</c:v>
                </c:pt>
                <c:pt idx="5077">
                  <c:v>56.088024740000002</c:v>
                </c:pt>
                <c:pt idx="5078">
                  <c:v>56.105946234117646</c:v>
                </c:pt>
                <c:pt idx="5079">
                  <c:v>56.118491280000001</c:v>
                </c:pt>
                <c:pt idx="5080">
                  <c:v>56.118491280000001</c:v>
                </c:pt>
                <c:pt idx="5081">
                  <c:v>56.087128661862749</c:v>
                </c:pt>
                <c:pt idx="5082">
                  <c:v>56.033364173627454</c:v>
                </c:pt>
                <c:pt idx="5083">
                  <c:v>56.042922308333338</c:v>
                </c:pt>
                <c:pt idx="5084">
                  <c:v>56.040967508811882</c:v>
                </c:pt>
                <c:pt idx="5085">
                  <c:v>55.95047282960396</c:v>
                </c:pt>
                <c:pt idx="5086">
                  <c:v>55.941068478235294</c:v>
                </c:pt>
                <c:pt idx="5087">
                  <c:v>56.012754454705885</c:v>
                </c:pt>
                <c:pt idx="5088">
                  <c:v>56.027091650000003</c:v>
                </c:pt>
                <c:pt idx="5089">
                  <c:v>56.027091650000003</c:v>
                </c:pt>
                <c:pt idx="5090">
                  <c:v>56.027091650000003</c:v>
                </c:pt>
                <c:pt idx="5091">
                  <c:v>56.049715320792082</c:v>
                </c:pt>
                <c:pt idx="5092">
                  <c:v>56.104012130693071</c:v>
                </c:pt>
                <c:pt idx="5093">
                  <c:v>56.092206421960789</c:v>
                </c:pt>
                <c:pt idx="5094">
                  <c:v>56.057558200000003</c:v>
                </c:pt>
                <c:pt idx="5095">
                  <c:v>56.057558200000003</c:v>
                </c:pt>
                <c:pt idx="5096">
                  <c:v>56.070227454257427</c:v>
                </c:pt>
                <c:pt idx="5097">
                  <c:v>56.106425323564359</c:v>
                </c:pt>
                <c:pt idx="5098">
                  <c:v>56.106425323564359</c:v>
                </c:pt>
                <c:pt idx="5099">
                  <c:v>56.088326388910893</c:v>
                </c:pt>
                <c:pt idx="5100">
                  <c:v>56.016123699699996</c:v>
                </c:pt>
                <c:pt idx="5101">
                  <c:v>55.983352559801979</c:v>
                </c:pt>
                <c:pt idx="5102">
                  <c:v>56.037649369702969</c:v>
                </c:pt>
                <c:pt idx="5103">
                  <c:v>56.02317022039604</c:v>
                </c:pt>
                <c:pt idx="5104">
                  <c:v>55.96887341049505</c:v>
                </c:pt>
                <c:pt idx="5105">
                  <c:v>55.983524497799998</c:v>
                </c:pt>
                <c:pt idx="5106">
                  <c:v>55.996625109999997</c:v>
                </c:pt>
                <c:pt idx="5107">
                  <c:v>55.996625109999997</c:v>
                </c:pt>
                <c:pt idx="5108">
                  <c:v>55.962807250600001</c:v>
                </c:pt>
                <c:pt idx="5109">
                  <c:v>55.9079674786</c:v>
                </c:pt>
                <c:pt idx="5110">
                  <c:v>55.974001441683171</c:v>
                </c:pt>
                <c:pt idx="5111">
                  <c:v>56.017243879494949</c:v>
                </c:pt>
                <c:pt idx="5112">
                  <c:v>55.980314740101008</c:v>
                </c:pt>
                <c:pt idx="5113">
                  <c:v>55.977431189799994</c:v>
                </c:pt>
                <c:pt idx="5114">
                  <c:v>55.995711113799999</c:v>
                </c:pt>
                <c:pt idx="5115">
                  <c:v>55.961893254399996</c:v>
                </c:pt>
                <c:pt idx="5116">
                  <c:v>55.935692029999998</c:v>
                </c:pt>
                <c:pt idx="5117">
                  <c:v>55.935692029999998</c:v>
                </c:pt>
                <c:pt idx="5118">
                  <c:v>55.935692029999998</c:v>
                </c:pt>
                <c:pt idx="5119">
                  <c:v>55.935692029999998</c:v>
                </c:pt>
                <c:pt idx="5120">
                  <c:v>55.935692029999998</c:v>
                </c:pt>
                <c:pt idx="5121">
                  <c:v>55.947269315199996</c:v>
                </c:pt>
                <c:pt idx="5122">
                  <c:v>55.983829163199999</c:v>
                </c:pt>
                <c:pt idx="5123">
                  <c:v>55.972621169393939</c:v>
                </c:pt>
                <c:pt idx="5124">
                  <c:v>55.935692029999998</c:v>
                </c:pt>
                <c:pt idx="5125">
                  <c:v>55.972621169393939</c:v>
                </c:pt>
                <c:pt idx="5126">
                  <c:v>55.990162510606055</c:v>
                </c:pt>
                <c:pt idx="5127">
                  <c:v>55.971697940909088</c:v>
                </c:pt>
                <c:pt idx="5128">
                  <c:v>55.966158569999997</c:v>
                </c:pt>
                <c:pt idx="5129">
                  <c:v>55.965225920816323</c:v>
                </c:pt>
                <c:pt idx="5130">
                  <c:v>55.946572937142854</c:v>
                </c:pt>
                <c:pt idx="5131">
                  <c:v>55.958772742121212</c:v>
                </c:pt>
                <c:pt idx="5132">
                  <c:v>56.014166451212127</c:v>
                </c:pt>
                <c:pt idx="5133">
                  <c:v>55.998490408367346</c:v>
                </c:pt>
                <c:pt idx="5134">
                  <c:v>55.956310798686864</c:v>
                </c:pt>
                <c:pt idx="5135">
                  <c:v>55.882452513838381</c:v>
                </c:pt>
                <c:pt idx="5136">
                  <c:v>55.889370446836736</c:v>
                </c:pt>
                <c:pt idx="5137">
                  <c:v>55.982635371326531</c:v>
                </c:pt>
                <c:pt idx="5138">
                  <c:v>55.980770073877551</c:v>
                </c:pt>
                <c:pt idx="5139">
                  <c:v>55.954034130612243</c:v>
                </c:pt>
                <c:pt idx="5140">
                  <c:v>55.898075179591835</c:v>
                </c:pt>
                <c:pt idx="5141">
                  <c:v>55.918282578571429</c:v>
                </c:pt>
                <c:pt idx="5142">
                  <c:v>55.992894513265306</c:v>
                </c:pt>
                <c:pt idx="5143">
                  <c:v>55.978904775510202</c:v>
                </c:pt>
                <c:pt idx="5144">
                  <c:v>55.954223224432987</c:v>
                </c:pt>
                <c:pt idx="5145">
                  <c:v>55.916532659484538</c:v>
                </c:pt>
                <c:pt idx="5146">
                  <c:v>55.879111308571431</c:v>
                </c:pt>
                <c:pt idx="5147">
                  <c:v>55.848061456907217</c:v>
                </c:pt>
                <c:pt idx="5148">
                  <c:v>55.904597310515463</c:v>
                </c:pt>
                <c:pt idx="5149">
                  <c:v>55.918904344693878</c:v>
                </c:pt>
                <c:pt idx="5150">
                  <c:v>55.88159837734694</c:v>
                </c:pt>
                <c:pt idx="5151">
                  <c:v>55.87475895</c:v>
                </c:pt>
                <c:pt idx="5152">
                  <c:v>55.870989892268042</c:v>
                </c:pt>
                <c:pt idx="5153">
                  <c:v>55.852144603608245</c:v>
                </c:pt>
                <c:pt idx="5154">
                  <c:v>55.866278566494849</c:v>
                </c:pt>
                <c:pt idx="5155">
                  <c:v>55.903969137628863</c:v>
                </c:pt>
                <c:pt idx="5156">
                  <c:v>55.941659702783504</c:v>
                </c:pt>
                <c:pt idx="5157">
                  <c:v>55.952966872268043</c:v>
                </c:pt>
                <c:pt idx="5158">
                  <c:v>55.915276307319587</c:v>
                </c:pt>
                <c:pt idx="5159">
                  <c:v>55.905225489999999</c:v>
                </c:pt>
                <c:pt idx="5160">
                  <c:v>55.900782452187499</c:v>
                </c:pt>
                <c:pt idx="5161">
                  <c:v>55.862699270937497</c:v>
                </c:pt>
                <c:pt idx="5162">
                  <c:v>55.873502591030928</c:v>
                </c:pt>
                <c:pt idx="5163">
                  <c:v>55.930038444639173</c:v>
                </c:pt>
                <c:pt idx="5164">
                  <c:v>55.9699668875</c:v>
                </c:pt>
                <c:pt idx="5165">
                  <c:v>55.973775204999995</c:v>
                </c:pt>
                <c:pt idx="5166">
                  <c:v>55.897608855000001</c:v>
                </c:pt>
                <c:pt idx="5167">
                  <c:v>55.901417172499997</c:v>
                </c:pt>
                <c:pt idx="5168">
                  <c:v>55.930038444639173</c:v>
                </c:pt>
                <c:pt idx="5169">
                  <c:v>55.873502591030928</c:v>
                </c:pt>
                <c:pt idx="5170">
                  <c:v>55.834992087789473</c:v>
                </c:pt>
                <c:pt idx="5171">
                  <c:v>55.81575006252632</c:v>
                </c:pt>
                <c:pt idx="5172">
                  <c:v>55.848100723125</c:v>
                </c:pt>
                <c:pt idx="5173">
                  <c:v>55.863333995624998</c:v>
                </c:pt>
                <c:pt idx="5174">
                  <c:v>55.825250814375003</c:v>
                </c:pt>
                <c:pt idx="5175">
                  <c:v>55.813825860000001</c:v>
                </c:pt>
                <c:pt idx="5176">
                  <c:v>55.817674265684211</c:v>
                </c:pt>
                <c:pt idx="5177">
                  <c:v>55.856158322526319</c:v>
                </c:pt>
                <c:pt idx="5178">
                  <c:v>55.855082639687502</c:v>
                </c:pt>
                <c:pt idx="5179">
                  <c:v>55.8169994584375</c:v>
                </c:pt>
                <c:pt idx="5180">
                  <c:v>55.813825860000001</c:v>
                </c:pt>
                <c:pt idx="5181">
                  <c:v>55.820239868421055</c:v>
                </c:pt>
                <c:pt idx="5182">
                  <c:v>55.839481893684209</c:v>
                </c:pt>
                <c:pt idx="5183">
                  <c:v>55.800997843157894</c:v>
                </c:pt>
                <c:pt idx="5184">
                  <c:v>55.76251379263158</c:v>
                </c:pt>
                <c:pt idx="5185">
                  <c:v>55.820239868421055</c:v>
                </c:pt>
                <c:pt idx="5186">
                  <c:v>55.8442924</c:v>
                </c:pt>
                <c:pt idx="5187">
                  <c:v>55.8442924</c:v>
                </c:pt>
                <c:pt idx="5188">
                  <c:v>55.8442924</c:v>
                </c:pt>
                <c:pt idx="5189">
                  <c:v>55.804204847368418</c:v>
                </c:pt>
                <c:pt idx="5190">
                  <c:v>55.707994721052629</c:v>
                </c:pt>
                <c:pt idx="5191">
                  <c:v>55.756782125531913</c:v>
                </c:pt>
                <c:pt idx="5192">
                  <c:v>55.80869465326316</c:v>
                </c:pt>
                <c:pt idx="5193">
                  <c:v>55.789452627999999</c:v>
                </c:pt>
                <c:pt idx="5194">
                  <c:v>55.743493528297876</c:v>
                </c:pt>
                <c:pt idx="5195">
                  <c:v>55.701034839574469</c:v>
                </c:pt>
                <c:pt idx="5196">
                  <c:v>55.778821750212764</c:v>
                </c:pt>
                <c:pt idx="5197">
                  <c:v>55.813825860000001</c:v>
                </c:pt>
                <c:pt idx="5198">
                  <c:v>55.813825860000001</c:v>
                </c:pt>
                <c:pt idx="5199">
                  <c:v>55.813825860000001</c:v>
                </c:pt>
                <c:pt idx="5200">
                  <c:v>55.790489786808514</c:v>
                </c:pt>
                <c:pt idx="5201">
                  <c:v>55.732149603829782</c:v>
                </c:pt>
                <c:pt idx="5202">
                  <c:v>55.722426239999997</c:v>
                </c:pt>
                <c:pt idx="5203">
                  <c:v>55.744465864680848</c:v>
                </c:pt>
                <c:pt idx="5204">
                  <c:v>55.82225277531915</c:v>
                </c:pt>
                <c:pt idx="5205">
                  <c:v>55.830355578510641</c:v>
                </c:pt>
                <c:pt idx="5206">
                  <c:v>55.810877485161292</c:v>
                </c:pt>
                <c:pt idx="5207">
                  <c:v>55.791221652903225</c:v>
                </c:pt>
                <c:pt idx="5208">
                  <c:v>55.678346986808513</c:v>
                </c:pt>
                <c:pt idx="5209">
                  <c:v>55.512436422043017</c:v>
                </c:pt>
                <c:pt idx="5210">
                  <c:v>55.610715583333331</c:v>
                </c:pt>
                <c:pt idx="5211">
                  <c:v>55.689994109892474</c:v>
                </c:pt>
                <c:pt idx="5212">
                  <c:v>55.748961613118283</c:v>
                </c:pt>
                <c:pt idx="5213">
                  <c:v>55.716592221702129</c:v>
                </c:pt>
                <c:pt idx="5214">
                  <c:v>55.699166838494619</c:v>
                </c:pt>
                <c:pt idx="5215">
                  <c:v>55.718822670752687</c:v>
                </c:pt>
                <c:pt idx="5216">
                  <c:v>55.706373976989248</c:v>
                </c:pt>
                <c:pt idx="5217">
                  <c:v>55.691959699999998</c:v>
                </c:pt>
                <c:pt idx="5218">
                  <c:v>55.691959699999998</c:v>
                </c:pt>
                <c:pt idx="5219">
                  <c:v>55.691959699999998</c:v>
                </c:pt>
                <c:pt idx="5220">
                  <c:v>55.691959699999998</c:v>
                </c:pt>
                <c:pt idx="5221">
                  <c:v>55.691959699999998</c:v>
                </c:pt>
                <c:pt idx="5222">
                  <c:v>55.71712771130435</c:v>
                </c:pt>
                <c:pt idx="5223">
                  <c:v>55.756823946451618</c:v>
                </c:pt>
                <c:pt idx="5224">
                  <c:v>55.796135610967745</c:v>
                </c:pt>
                <c:pt idx="5225">
                  <c:v>55.759184779239128</c:v>
                </c:pt>
                <c:pt idx="5226">
                  <c:v>55.66182430815217</c:v>
                </c:pt>
                <c:pt idx="5227">
                  <c:v>55.681693797282605</c:v>
                </c:pt>
                <c:pt idx="5228">
                  <c:v>55.701460018924728</c:v>
                </c:pt>
                <c:pt idx="5229">
                  <c:v>55.721115851182795</c:v>
                </c:pt>
                <c:pt idx="5230">
                  <c:v>55.666791682608697</c:v>
                </c:pt>
                <c:pt idx="5231">
                  <c:v>55.670765577826089</c:v>
                </c:pt>
                <c:pt idx="5232">
                  <c:v>55.770112997391308</c:v>
                </c:pt>
                <c:pt idx="5233">
                  <c:v>55.748918883478261</c:v>
                </c:pt>
                <c:pt idx="5234">
                  <c:v>55.709034352087912</c:v>
                </c:pt>
                <c:pt idx="5235">
                  <c:v>55.668858688351648</c:v>
                </c:pt>
                <c:pt idx="5236">
                  <c:v>55.661493149999998</c:v>
                </c:pt>
                <c:pt idx="5237">
                  <c:v>55.644604089782611</c:v>
                </c:pt>
                <c:pt idx="5238">
                  <c:v>55.584995641956525</c:v>
                </c:pt>
                <c:pt idx="5239">
                  <c:v>55.615291144285713</c:v>
                </c:pt>
                <c:pt idx="5240">
                  <c:v>55.656805989999995</c:v>
                </c:pt>
                <c:pt idx="5241">
                  <c:v>55.636718161428568</c:v>
                </c:pt>
                <c:pt idx="5242">
                  <c:v>55.631026609999999</c:v>
                </c:pt>
                <c:pt idx="5243">
                  <c:v>55.627343841428569</c:v>
                </c:pt>
                <c:pt idx="5244">
                  <c:v>55.607256012857142</c:v>
                </c:pt>
                <c:pt idx="5245">
                  <c:v>55.560384412857147</c:v>
                </c:pt>
                <c:pt idx="5246">
                  <c:v>55.512173624285715</c:v>
                </c:pt>
                <c:pt idx="5247">
                  <c:v>55.532261452857142</c:v>
                </c:pt>
                <c:pt idx="5248">
                  <c:v>55.565071572857143</c:v>
                </c:pt>
                <c:pt idx="5249">
                  <c:v>55.598216489999999</c:v>
                </c:pt>
                <c:pt idx="5250">
                  <c:v>55.578128661428572</c:v>
                </c:pt>
                <c:pt idx="5251">
                  <c:v>55.570093530000001</c:v>
                </c:pt>
                <c:pt idx="5252">
                  <c:v>55.576119878571433</c:v>
                </c:pt>
                <c:pt idx="5253">
                  <c:v>55.636383364285713</c:v>
                </c:pt>
                <c:pt idx="5254">
                  <c:v>55.685189351666665</c:v>
                </c:pt>
                <c:pt idx="5255">
                  <c:v>55.71740428230769</c:v>
                </c:pt>
                <c:pt idx="5256">
                  <c:v>55.65714079</c:v>
                </c:pt>
                <c:pt idx="5257">
                  <c:v>55.642536191777779</c:v>
                </c:pt>
                <c:pt idx="5258">
                  <c:v>55.661493149999998</c:v>
                </c:pt>
                <c:pt idx="5259">
                  <c:v>55.661493149999998</c:v>
                </c:pt>
                <c:pt idx="5260">
                  <c:v>55.661493149999998</c:v>
                </c:pt>
                <c:pt idx="5261">
                  <c:v>55.658446495999996</c:v>
                </c:pt>
                <c:pt idx="5262">
                  <c:v>55.597513415999998</c:v>
                </c:pt>
                <c:pt idx="5263">
                  <c:v>55.570093530000001</c:v>
                </c:pt>
                <c:pt idx="5264">
                  <c:v>55.570093530000001</c:v>
                </c:pt>
                <c:pt idx="5265">
                  <c:v>55.570093530000001</c:v>
                </c:pt>
                <c:pt idx="5266">
                  <c:v>55.489526453777778</c:v>
                </c:pt>
                <c:pt idx="5267">
                  <c:v>55.36359808266667</c:v>
                </c:pt>
                <c:pt idx="5268">
                  <c:v>55.465153222666672</c:v>
                </c:pt>
                <c:pt idx="5269">
                  <c:v>55.555198777111116</c:v>
                </c:pt>
                <c:pt idx="5270">
                  <c:v>55.624180196067414</c:v>
                </c:pt>
                <c:pt idx="5271">
                  <c:v>55.521483987078653</c:v>
                </c:pt>
                <c:pt idx="5272">
                  <c:v>55.526618798314608</c:v>
                </c:pt>
                <c:pt idx="5273">
                  <c:v>55.584311247999999</c:v>
                </c:pt>
                <c:pt idx="5274">
                  <c:v>55.421823027999999</c:v>
                </c:pt>
                <c:pt idx="5275">
                  <c:v>55.430769009662924</c:v>
                </c:pt>
                <c:pt idx="5276">
                  <c:v>55.539626990000002</c:v>
                </c:pt>
                <c:pt idx="5277">
                  <c:v>55.539626990000002</c:v>
                </c:pt>
                <c:pt idx="5278">
                  <c:v>55.526618804382025</c:v>
                </c:pt>
                <c:pt idx="5279">
                  <c:v>55.50607956292135</c:v>
                </c:pt>
                <c:pt idx="5280">
                  <c:v>55.48554031573034</c:v>
                </c:pt>
                <c:pt idx="5281">
                  <c:v>55.51977238539326</c:v>
                </c:pt>
                <c:pt idx="5282">
                  <c:v>55.558796946516857</c:v>
                </c:pt>
                <c:pt idx="5283">
                  <c:v>55.497179218426972</c:v>
                </c:pt>
                <c:pt idx="5284">
                  <c:v>55.522316450681821</c:v>
                </c:pt>
                <c:pt idx="5285">
                  <c:v>55.550923570674158</c:v>
                </c:pt>
                <c:pt idx="5286">
                  <c:v>55.468766602134828</c:v>
                </c:pt>
                <c:pt idx="5287">
                  <c:v>55.463806840681819</c:v>
                </c:pt>
                <c:pt idx="5288">
                  <c:v>55.490332804831461</c:v>
                </c:pt>
                <c:pt idx="5289">
                  <c:v>55.531411292471915</c:v>
                </c:pt>
                <c:pt idx="5290">
                  <c:v>55.52300887727273</c:v>
                </c:pt>
                <c:pt idx="5291">
                  <c:v>55.495312020454548</c:v>
                </c:pt>
                <c:pt idx="5292">
                  <c:v>55.453766731818178</c:v>
                </c:pt>
                <c:pt idx="5293">
                  <c:v>55.430224404545456</c:v>
                </c:pt>
                <c:pt idx="5294">
                  <c:v>55.409451763636362</c:v>
                </c:pt>
                <c:pt idx="5295">
                  <c:v>55.388679122727268</c:v>
                </c:pt>
                <c:pt idx="5296">
                  <c:v>55.426069876363634</c:v>
                </c:pt>
                <c:pt idx="5297">
                  <c:v>55.467615161363632</c:v>
                </c:pt>
                <c:pt idx="5298">
                  <c:v>55.509160450000003</c:v>
                </c:pt>
                <c:pt idx="5299">
                  <c:v>55.488387802272733</c:v>
                </c:pt>
                <c:pt idx="5300">
                  <c:v>55.467615158181822</c:v>
                </c:pt>
                <c:pt idx="5301">
                  <c:v>55.448227359999997</c:v>
                </c:pt>
                <c:pt idx="5302">
                  <c:v>55.448227359999997</c:v>
                </c:pt>
                <c:pt idx="5303">
                  <c:v>55.435417564772727</c:v>
                </c:pt>
                <c:pt idx="5304">
                  <c:v>55.420912531034482</c:v>
                </c:pt>
                <c:pt idx="5305">
                  <c:v>55.44192393793103</c:v>
                </c:pt>
                <c:pt idx="5306">
                  <c:v>55.448227359999997</c:v>
                </c:pt>
                <c:pt idx="5307">
                  <c:v>55.448227359999997</c:v>
                </c:pt>
                <c:pt idx="5308">
                  <c:v>55.448227359999997</c:v>
                </c:pt>
                <c:pt idx="5309">
                  <c:v>55.464686295402302</c:v>
                </c:pt>
                <c:pt idx="5310">
                  <c:v>55.478693900000003</c:v>
                </c:pt>
                <c:pt idx="5311">
                  <c:v>55.478693900000003</c:v>
                </c:pt>
                <c:pt idx="5312">
                  <c:v>55.460133823908045</c:v>
                </c:pt>
                <c:pt idx="5313">
                  <c:v>55.420912531034482</c:v>
                </c:pt>
                <c:pt idx="5314">
                  <c:v>55.35787831034483</c:v>
                </c:pt>
                <c:pt idx="5315">
                  <c:v>55.398630666976743</c:v>
                </c:pt>
                <c:pt idx="5316">
                  <c:v>55.452429645172415</c:v>
                </c:pt>
                <c:pt idx="5317">
                  <c:v>55.511261590689656</c:v>
                </c:pt>
                <c:pt idx="5318">
                  <c:v>55.532272997586212</c:v>
                </c:pt>
                <c:pt idx="5319">
                  <c:v>55.48436209895349</c:v>
                </c:pt>
                <c:pt idx="5320">
                  <c:v>55.431418235977013</c:v>
                </c:pt>
                <c:pt idx="5321">
                  <c:v>55.494452463563221</c:v>
                </c:pt>
                <c:pt idx="5322">
                  <c:v>55.427680163255815</c:v>
                </c:pt>
                <c:pt idx="5323">
                  <c:v>55.378083465581398</c:v>
                </c:pt>
                <c:pt idx="5324">
                  <c:v>55.441850642325576</c:v>
                </c:pt>
                <c:pt idx="5325">
                  <c:v>55.448227359999997</c:v>
                </c:pt>
                <c:pt idx="5326">
                  <c:v>55.43866228348837</c:v>
                </c:pt>
                <c:pt idx="5327">
                  <c:v>55.417760819999998</c:v>
                </c:pt>
                <c:pt idx="5328">
                  <c:v>55.417760819999998</c:v>
                </c:pt>
                <c:pt idx="5329">
                  <c:v>55.392962473488367</c:v>
                </c:pt>
                <c:pt idx="5330">
                  <c:v>55.360053608941179</c:v>
                </c:pt>
                <c:pt idx="5331">
                  <c:v>55.381559401882349</c:v>
                </c:pt>
                <c:pt idx="5332">
                  <c:v>55.387294279999999</c:v>
                </c:pt>
                <c:pt idx="5333">
                  <c:v>55.39367099767442</c:v>
                </c:pt>
                <c:pt idx="5334">
                  <c:v>55.41492672325581</c:v>
                </c:pt>
                <c:pt idx="5335">
                  <c:v>55.380484112235294</c:v>
                </c:pt>
                <c:pt idx="5336">
                  <c:v>55.347262660348839</c:v>
                </c:pt>
                <c:pt idx="5337">
                  <c:v>55.327078049882353</c:v>
                </c:pt>
                <c:pt idx="5338">
                  <c:v>55.37008964282353</c:v>
                </c:pt>
                <c:pt idx="5339">
                  <c:v>55.387294279999999</c:v>
                </c:pt>
                <c:pt idx="5340">
                  <c:v>55.383709981176473</c:v>
                </c:pt>
                <c:pt idx="5341">
                  <c:v>55.362204188235296</c:v>
                </c:pt>
                <c:pt idx="5342">
                  <c:v>55.34069839</c:v>
                </c:pt>
                <c:pt idx="5343">
                  <c:v>55.33352979</c:v>
                </c:pt>
                <c:pt idx="5344">
                  <c:v>55.35503559</c:v>
                </c:pt>
                <c:pt idx="5345">
                  <c:v>55.317400446470586</c:v>
                </c:pt>
                <c:pt idx="5346">
                  <c:v>55.317400446470586</c:v>
                </c:pt>
                <c:pt idx="5347">
                  <c:v>55.35682774</c:v>
                </c:pt>
                <c:pt idx="5348">
                  <c:v>55.35682774</c:v>
                </c:pt>
                <c:pt idx="5349">
                  <c:v>55.299478954117646</c:v>
                </c:pt>
                <c:pt idx="5350">
                  <c:v>55.234961570000003</c:v>
                </c:pt>
                <c:pt idx="5351">
                  <c:v>55.234961570000003</c:v>
                </c:pt>
                <c:pt idx="5352">
                  <c:v>55.289801342000004</c:v>
                </c:pt>
                <c:pt idx="5353">
                  <c:v>55.316931070476194</c:v>
                </c:pt>
                <c:pt idx="5354">
                  <c:v>55.295177790235293</c:v>
                </c:pt>
                <c:pt idx="5355">
                  <c:v>55.273671997294116</c:v>
                </c:pt>
                <c:pt idx="5356">
                  <c:v>55.252008324523814</c:v>
                </c:pt>
                <c:pt idx="5357">
                  <c:v>55.230246510238096</c:v>
                </c:pt>
                <c:pt idx="5358">
                  <c:v>55.208484695952379</c:v>
                </c:pt>
                <c:pt idx="5359">
                  <c:v>55.239621158470591</c:v>
                </c:pt>
                <c:pt idx="5360">
                  <c:v>55.265428110000002</c:v>
                </c:pt>
                <c:pt idx="5361">
                  <c:v>55.265428110000002</c:v>
                </c:pt>
                <c:pt idx="5362">
                  <c:v>55.265428110000002</c:v>
                </c:pt>
                <c:pt idx="5363">
                  <c:v>55.265428110000002</c:v>
                </c:pt>
                <c:pt idx="5364">
                  <c:v>55.269832910963856</c:v>
                </c:pt>
                <c:pt idx="5365">
                  <c:v>55.291856915783136</c:v>
                </c:pt>
                <c:pt idx="5366">
                  <c:v>55.313666798333337</c:v>
                </c:pt>
                <c:pt idx="5367">
                  <c:v>55.290091499523811</c:v>
                </c:pt>
                <c:pt idx="5368">
                  <c:v>55.204862096746986</c:v>
                </c:pt>
                <c:pt idx="5369">
                  <c:v>55.226886101566265</c:v>
                </c:pt>
                <c:pt idx="5370">
                  <c:v>55.276309017142857</c:v>
                </c:pt>
                <c:pt idx="5371">
                  <c:v>55.316083321084335</c:v>
                </c:pt>
                <c:pt idx="5372">
                  <c:v>55.272035311445784</c:v>
                </c:pt>
                <c:pt idx="5373">
                  <c:v>55.302423194285716</c:v>
                </c:pt>
                <c:pt idx="5374">
                  <c:v>55.296628783493979</c:v>
                </c:pt>
                <c:pt idx="5375">
                  <c:v>55.234961570000003</c:v>
                </c:pt>
                <c:pt idx="5376">
                  <c:v>55.234961570000003</c:v>
                </c:pt>
                <c:pt idx="5377">
                  <c:v>55.280110779879521</c:v>
                </c:pt>
                <c:pt idx="5378">
                  <c:v>55.306539585662648</c:v>
                </c:pt>
                <c:pt idx="5379">
                  <c:v>55.240467571204825</c:v>
                </c:pt>
                <c:pt idx="5380">
                  <c:v>55.194584227831328</c:v>
                </c:pt>
                <c:pt idx="5381">
                  <c:v>55.197520761807226</c:v>
                </c:pt>
                <c:pt idx="5382">
                  <c:v>55.231657969277109</c:v>
                </c:pt>
                <c:pt idx="5383">
                  <c:v>55.209633964457829</c:v>
                </c:pt>
                <c:pt idx="5384">
                  <c:v>55.153839813373494</c:v>
                </c:pt>
                <c:pt idx="5385">
                  <c:v>55.147277374512193</c:v>
                </c:pt>
                <c:pt idx="5386">
                  <c:v>55.233860369638556</c:v>
                </c:pt>
                <c:pt idx="5387">
                  <c:v>55.167788347951806</c:v>
                </c:pt>
                <c:pt idx="5388">
                  <c:v>55.185917866097562</c:v>
                </c:pt>
                <c:pt idx="5389">
                  <c:v>55.229088502048192</c:v>
                </c:pt>
                <c:pt idx="5390">
                  <c:v>55.207064497228913</c:v>
                </c:pt>
                <c:pt idx="5391">
                  <c:v>55.224186818048778</c:v>
                </c:pt>
                <c:pt idx="5392">
                  <c:v>55.28103292695122</c:v>
                </c:pt>
                <c:pt idx="5393">
                  <c:v>55.343613336024099</c:v>
                </c:pt>
                <c:pt idx="5394">
                  <c:v>55.255517309518076</c:v>
                </c:pt>
                <c:pt idx="5395">
                  <c:v>55.234961570000003</c:v>
                </c:pt>
                <c:pt idx="5396">
                  <c:v>55.261712678292682</c:v>
                </c:pt>
                <c:pt idx="5397">
                  <c:v>55.325618103658535</c:v>
                </c:pt>
                <c:pt idx="5398">
                  <c:v>55.303325513414634</c:v>
                </c:pt>
                <c:pt idx="5399">
                  <c:v>55.265804240123458</c:v>
                </c:pt>
                <c:pt idx="5400">
                  <c:v>55.213783606951225</c:v>
                </c:pt>
                <c:pt idx="5401">
                  <c:v>55.14690582890244</c:v>
                </c:pt>
                <c:pt idx="5402">
                  <c:v>55.143561939999998</c:v>
                </c:pt>
                <c:pt idx="5403">
                  <c:v>55.182573977195119</c:v>
                </c:pt>
                <c:pt idx="5404">
                  <c:v>55.230071878395066</c:v>
                </c:pt>
                <c:pt idx="5405">
                  <c:v>55.207504070987653</c:v>
                </c:pt>
                <c:pt idx="5406">
                  <c:v>55.146534289024387</c:v>
                </c:pt>
                <c:pt idx="5407">
                  <c:v>55.146947114814814</c:v>
                </c:pt>
                <c:pt idx="5408">
                  <c:v>55.194339515555555</c:v>
                </c:pt>
                <c:pt idx="5409">
                  <c:v>55.126636085925924</c:v>
                </c:pt>
                <c:pt idx="5410">
                  <c:v>55.148763550243899</c:v>
                </c:pt>
                <c:pt idx="5411">
                  <c:v>55.164249103580246</c:v>
                </c:pt>
                <c:pt idx="5412">
                  <c:v>55.145442591234563</c:v>
                </c:pt>
                <c:pt idx="5413">
                  <c:v>55.168010406049383</c:v>
                </c:pt>
                <c:pt idx="5414">
                  <c:v>55.140929033703699</c:v>
                </c:pt>
                <c:pt idx="5415">
                  <c:v>55.139048381358023</c:v>
                </c:pt>
                <c:pt idx="5416">
                  <c:v>55.202238249012339</c:v>
                </c:pt>
                <c:pt idx="5417">
                  <c:v>55.134534819382715</c:v>
                </c:pt>
                <c:pt idx="5418">
                  <c:v>55.097481298250003</c:v>
                </c:pt>
                <c:pt idx="5419">
                  <c:v>55.090527592592593</c:v>
                </c:pt>
                <c:pt idx="5420">
                  <c:v>55.113095399999999</c:v>
                </c:pt>
                <c:pt idx="5421">
                  <c:v>55.135663207407404</c:v>
                </c:pt>
                <c:pt idx="5422">
                  <c:v>55.128709501749995</c:v>
                </c:pt>
                <c:pt idx="5423">
                  <c:v>55.12024187234568</c:v>
                </c:pt>
                <c:pt idx="5424">
                  <c:v>55.142809679753086</c:v>
                </c:pt>
                <c:pt idx="5425">
                  <c:v>55.077297215500003</c:v>
                </c:pt>
                <c:pt idx="5426">
                  <c:v>55.066455264691356</c:v>
                </c:pt>
                <c:pt idx="5427">
                  <c:v>55.069680580499998</c:v>
                </c:pt>
                <c:pt idx="5428">
                  <c:v>55.023980770500003</c:v>
                </c:pt>
                <c:pt idx="5429">
                  <c:v>55.043403189750002</c:v>
                </c:pt>
                <c:pt idx="5430">
                  <c:v>55.094434644250001</c:v>
                </c:pt>
                <c:pt idx="5431">
                  <c:v>55.137087800250001</c:v>
                </c:pt>
                <c:pt idx="5432">
                  <c:v>55.11423789525</c:v>
                </c:pt>
                <c:pt idx="5433">
                  <c:v>55.047973170749998</c:v>
                </c:pt>
                <c:pt idx="5434">
                  <c:v>54.993514225875003</c:v>
                </c:pt>
                <c:pt idx="5435">
                  <c:v>54.986659251125005</c:v>
                </c:pt>
                <c:pt idx="5436">
                  <c:v>55.078058878625001</c:v>
                </c:pt>
                <c:pt idx="5437">
                  <c:v>55.039214040499999</c:v>
                </c:pt>
                <c:pt idx="5438">
                  <c:v>54.993157497341777</c:v>
                </c:pt>
                <c:pt idx="5439">
                  <c:v>54.967617663750005</c:v>
                </c:pt>
                <c:pt idx="5440">
                  <c:v>54.990467576250005</c:v>
                </c:pt>
                <c:pt idx="5441">
                  <c:v>55.013597079493671</c:v>
                </c:pt>
                <c:pt idx="5442">
                  <c:v>55.0514006565</c:v>
                </c:pt>
                <c:pt idx="5443">
                  <c:v>55.075301464303799</c:v>
                </c:pt>
                <c:pt idx="5444">
                  <c:v>55.052162320000001</c:v>
                </c:pt>
                <c:pt idx="5445">
                  <c:v>55.075301464303799</c:v>
                </c:pt>
                <c:pt idx="5446">
                  <c:v>55.098242961749996</c:v>
                </c:pt>
                <c:pt idx="5447">
                  <c:v>55.096897998987345</c:v>
                </c:pt>
                <c:pt idx="5448">
                  <c:v>55.052162320000001</c:v>
                </c:pt>
                <c:pt idx="5449">
                  <c:v>55.052162320000001</c:v>
                </c:pt>
                <c:pt idx="5450">
                  <c:v>55.06874537341772</c:v>
                </c:pt>
                <c:pt idx="5451">
                  <c:v>55.054861886835447</c:v>
                </c:pt>
                <c:pt idx="5452">
                  <c:v>54.987372715316461</c:v>
                </c:pt>
                <c:pt idx="5453">
                  <c:v>54.941094419113924</c:v>
                </c:pt>
                <c:pt idx="5454">
                  <c:v>55.054476230253165</c:v>
                </c:pt>
                <c:pt idx="5455">
                  <c:v>55.101377499999998</c:v>
                </c:pt>
                <c:pt idx="5456">
                  <c:v>55.018224908354433</c:v>
                </c:pt>
                <c:pt idx="5457">
                  <c:v>54.995085764050636</c:v>
                </c:pt>
                <c:pt idx="5458">
                  <c:v>54.971699400256412</c:v>
                </c:pt>
                <c:pt idx="5459">
                  <c:v>55.022467078860764</c:v>
                </c:pt>
                <c:pt idx="5460">
                  <c:v>55.097862129999996</c:v>
                </c:pt>
                <c:pt idx="5461">
                  <c:v>55.027554729999999</c:v>
                </c:pt>
                <c:pt idx="5462">
                  <c:v>55.00048489772152</c:v>
                </c:pt>
                <c:pt idx="5463">
                  <c:v>54.97716775538462</c:v>
                </c:pt>
                <c:pt idx="5464">
                  <c:v>54.953731949999998</c:v>
                </c:pt>
                <c:pt idx="5465">
                  <c:v>54.930296149999997</c:v>
                </c:pt>
                <c:pt idx="5466">
                  <c:v>54.906860349999995</c:v>
                </c:pt>
                <c:pt idx="5467">
                  <c:v>54.948421818354433</c:v>
                </c:pt>
                <c:pt idx="5468">
                  <c:v>54.982245513717949</c:v>
                </c:pt>
                <c:pt idx="5469">
                  <c:v>54.958809706666671</c:v>
                </c:pt>
                <c:pt idx="5470">
                  <c:v>54.935373906666662</c:v>
                </c:pt>
                <c:pt idx="5471">
                  <c:v>54.893103231038957</c:v>
                </c:pt>
                <c:pt idx="5472">
                  <c:v>54.916234673846155</c:v>
                </c:pt>
                <c:pt idx="5473">
                  <c:v>54.991229240000003</c:v>
                </c:pt>
                <c:pt idx="5474">
                  <c:v>54.991229240000003</c:v>
                </c:pt>
                <c:pt idx="5475">
                  <c:v>54.970137013076929</c:v>
                </c:pt>
                <c:pt idx="5476">
                  <c:v>54.946518593376624</c:v>
                </c:pt>
                <c:pt idx="5477">
                  <c:v>54.92287481333333</c:v>
                </c:pt>
                <c:pt idx="5478">
                  <c:v>54.90022527935065</c:v>
                </c:pt>
                <c:pt idx="5479">
                  <c:v>54.923965440389608</c:v>
                </c:pt>
                <c:pt idx="5480">
                  <c:v>54.947482403333332</c:v>
                </c:pt>
                <c:pt idx="5481">
                  <c:v>54.971050096493506</c:v>
                </c:pt>
                <c:pt idx="5482">
                  <c:v>54.987668214675324</c:v>
                </c:pt>
                <c:pt idx="5483">
                  <c:v>54.963928045844156</c:v>
                </c:pt>
                <c:pt idx="5484">
                  <c:v>54.919613077532468</c:v>
                </c:pt>
                <c:pt idx="5485">
                  <c:v>54.885981182727271</c:v>
                </c:pt>
                <c:pt idx="5486">
                  <c:v>54.897851265584414</c:v>
                </c:pt>
                <c:pt idx="5487">
                  <c:v>54.989646562467534</c:v>
                </c:pt>
                <c:pt idx="5488">
                  <c:v>54.894685910519478</c:v>
                </c:pt>
                <c:pt idx="5489">
                  <c:v>54.904181972857138</c:v>
                </c:pt>
                <c:pt idx="5490">
                  <c:v>54.855514639220779</c:v>
                </c:pt>
                <c:pt idx="5491">
                  <c:v>54.744727215844158</c:v>
                </c:pt>
                <c:pt idx="5492">
                  <c:v>54.910908350909089</c:v>
                </c:pt>
                <c:pt idx="5493">
                  <c:v>54.846414247662338</c:v>
                </c:pt>
                <c:pt idx="5494">
                  <c:v>54.837293027894738</c:v>
                </c:pt>
                <c:pt idx="5495">
                  <c:v>54.885189844025973</c:v>
                </c:pt>
                <c:pt idx="5496">
                  <c:v>54.930296149999997</c:v>
                </c:pt>
                <c:pt idx="5497">
                  <c:v>54.930296149999997</c:v>
                </c:pt>
                <c:pt idx="5498">
                  <c:v>54.930296149999997</c:v>
                </c:pt>
                <c:pt idx="5499">
                  <c:v>54.894217352631578</c:v>
                </c:pt>
                <c:pt idx="5500">
                  <c:v>54.83328427263158</c:v>
                </c:pt>
                <c:pt idx="5501">
                  <c:v>54.809231741052635</c:v>
                </c:pt>
                <c:pt idx="5502">
                  <c:v>54.877276457012982</c:v>
                </c:pt>
                <c:pt idx="5503">
                  <c:v>54.899829609999998</c:v>
                </c:pt>
                <c:pt idx="5504">
                  <c:v>54.87978583368421</c:v>
                </c:pt>
                <c:pt idx="5505">
                  <c:v>54.83889653</c:v>
                </c:pt>
                <c:pt idx="5506">
                  <c:v>54.83889653</c:v>
                </c:pt>
                <c:pt idx="5507">
                  <c:v>54.83889653</c:v>
                </c:pt>
                <c:pt idx="5508">
                  <c:v>54.83889653</c:v>
                </c:pt>
                <c:pt idx="5509">
                  <c:v>54.813641369078944</c:v>
                </c:pt>
                <c:pt idx="5510">
                  <c:v>54.753590208666665</c:v>
                </c:pt>
                <c:pt idx="5511">
                  <c:v>54.826709912666665</c:v>
                </c:pt>
                <c:pt idx="5512">
                  <c:v>54.798808970789473</c:v>
                </c:pt>
                <c:pt idx="5513">
                  <c:v>54.80522298026316</c:v>
                </c:pt>
                <c:pt idx="5514">
                  <c:v>54.816960618800003</c:v>
                </c:pt>
                <c:pt idx="5515">
                  <c:v>54.748699526578946</c:v>
                </c:pt>
                <c:pt idx="5516">
                  <c:v>54.772752058157899</c:v>
                </c:pt>
                <c:pt idx="5517">
                  <c:v>54.758871074933332</c:v>
                </c:pt>
                <c:pt idx="5518">
                  <c:v>54.747496900000002</c:v>
                </c:pt>
                <c:pt idx="5519">
                  <c:v>54.761126670131581</c:v>
                </c:pt>
                <c:pt idx="5520">
                  <c:v>54.810461092666664</c:v>
                </c:pt>
                <c:pt idx="5521">
                  <c:v>54.932327252666667</c:v>
                </c:pt>
                <c:pt idx="5522">
                  <c:v>54.886018111866669</c:v>
                </c:pt>
                <c:pt idx="5523">
                  <c:v>54.82630369346667</c:v>
                </c:pt>
                <c:pt idx="5524">
                  <c:v>54.795430930800002</c:v>
                </c:pt>
                <c:pt idx="5525">
                  <c:v>54.747903120533337</c:v>
                </c:pt>
                <c:pt idx="5526">
                  <c:v>54.772276352533332</c:v>
                </c:pt>
                <c:pt idx="5527">
                  <c:v>54.871394168799995</c:v>
                </c:pt>
                <c:pt idx="5528">
                  <c:v>54.892517640400001</c:v>
                </c:pt>
                <c:pt idx="5529">
                  <c:v>54.812898413733336</c:v>
                </c:pt>
                <c:pt idx="5530">
                  <c:v>54.717442070000004</c:v>
                </c:pt>
                <c:pt idx="5531">
                  <c:v>54.742144670000002</c:v>
                </c:pt>
                <c:pt idx="5532">
                  <c:v>54.747496900000002</c:v>
                </c:pt>
                <c:pt idx="5533">
                  <c:v>54.734497842933337</c:v>
                </c:pt>
                <c:pt idx="5534">
                  <c:v>54.724029430000002</c:v>
                </c:pt>
                <c:pt idx="5535">
                  <c:v>54.746278238400002</c:v>
                </c:pt>
                <c:pt idx="5536">
                  <c:v>54.7219050064</c:v>
                </c:pt>
                <c:pt idx="5537">
                  <c:v>54.776316606486489</c:v>
                </c:pt>
                <c:pt idx="5538">
                  <c:v>54.766435565405409</c:v>
                </c:pt>
                <c:pt idx="5539">
                  <c:v>54.72515477066667</c:v>
                </c:pt>
                <c:pt idx="5540">
                  <c:v>54.747496900000002</c:v>
                </c:pt>
                <c:pt idx="5541">
                  <c:v>54.747496900000002</c:v>
                </c:pt>
                <c:pt idx="5542">
                  <c:v>54.789491326891891</c:v>
                </c:pt>
                <c:pt idx="5543">
                  <c:v>54.732263634999995</c:v>
                </c:pt>
                <c:pt idx="5544">
                  <c:v>54.64662794689189</c:v>
                </c:pt>
                <c:pt idx="5545">
                  <c:v>54.636746901216213</c:v>
                </c:pt>
                <c:pt idx="5546">
                  <c:v>54.710854709324323</c:v>
                </c:pt>
                <c:pt idx="5547">
                  <c:v>54.717030360000003</c:v>
                </c:pt>
                <c:pt idx="5548">
                  <c:v>54.66639002445946</c:v>
                </c:pt>
                <c:pt idx="5549">
                  <c:v>54.625630729999997</c:v>
                </c:pt>
                <c:pt idx="5550">
                  <c:v>54.637158611891891</c:v>
                </c:pt>
                <c:pt idx="5551">
                  <c:v>54.686563820000003</c:v>
                </c:pt>
                <c:pt idx="5552">
                  <c:v>54.785374228108111</c:v>
                </c:pt>
                <c:pt idx="5553">
                  <c:v>54.789231890000003</c:v>
                </c:pt>
                <c:pt idx="5554">
                  <c:v>54.72361772</c:v>
                </c:pt>
                <c:pt idx="5555">
                  <c:v>54.624378687808218</c:v>
                </c:pt>
                <c:pt idx="5556">
                  <c:v>54.549052670810809</c:v>
                </c:pt>
                <c:pt idx="5557">
                  <c:v>54.697268278918919</c:v>
                </c:pt>
                <c:pt idx="5558">
                  <c:v>54.782136945753429</c:v>
                </c:pt>
                <c:pt idx="5559">
                  <c:v>54.727046761369863</c:v>
                </c:pt>
                <c:pt idx="5560">
                  <c:v>54.666948376438356</c:v>
                </c:pt>
                <c:pt idx="5561">
                  <c:v>54.681138271780824</c:v>
                </c:pt>
                <c:pt idx="5562">
                  <c:v>54.656097279999997</c:v>
                </c:pt>
                <c:pt idx="5563">
                  <c:v>54.656097279999997</c:v>
                </c:pt>
                <c:pt idx="5564">
                  <c:v>54.63689918</c:v>
                </c:pt>
                <c:pt idx="5565">
                  <c:v>54.639594565416665</c:v>
                </c:pt>
                <c:pt idx="5566">
                  <c:v>54.647332929999997</c:v>
                </c:pt>
                <c:pt idx="5567">
                  <c:v>54.618953132191777</c:v>
                </c:pt>
                <c:pt idx="5568">
                  <c:v>54.568871148630137</c:v>
                </c:pt>
                <c:pt idx="5569">
                  <c:v>54.610606134931501</c:v>
                </c:pt>
                <c:pt idx="5570">
                  <c:v>54.625630729999997</c:v>
                </c:pt>
                <c:pt idx="5571">
                  <c:v>54.650173224583334</c:v>
                </c:pt>
                <c:pt idx="5572">
                  <c:v>54.658184026986305</c:v>
                </c:pt>
                <c:pt idx="5573">
                  <c:v>54.571467992777777</c:v>
                </c:pt>
                <c:pt idx="5574">
                  <c:v>54.673023134444449</c:v>
                </c:pt>
                <c:pt idx="5575">
                  <c:v>54.686563820000003</c:v>
                </c:pt>
                <c:pt idx="5576">
                  <c:v>54.653558396249998</c:v>
                </c:pt>
                <c:pt idx="5577">
                  <c:v>54.614362283698625</c:v>
                </c:pt>
                <c:pt idx="5578">
                  <c:v>54.583316091111108</c:v>
                </c:pt>
                <c:pt idx="5579">
                  <c:v>54.537616281388893</c:v>
                </c:pt>
                <c:pt idx="5580">
                  <c:v>54.639171423055551</c:v>
                </c:pt>
                <c:pt idx="5581">
                  <c:v>54.59262531472222</c:v>
                </c:pt>
                <c:pt idx="5582">
                  <c:v>54.564697649999999</c:v>
                </c:pt>
                <c:pt idx="5583">
                  <c:v>54.564697649999999</c:v>
                </c:pt>
                <c:pt idx="5584">
                  <c:v>54.570621699444445</c:v>
                </c:pt>
                <c:pt idx="5585">
                  <c:v>54.591779018888886</c:v>
                </c:pt>
                <c:pt idx="5586">
                  <c:v>54.490223885555558</c:v>
                </c:pt>
                <c:pt idx="5587">
                  <c:v>54.536769988333333</c:v>
                </c:pt>
                <c:pt idx="5588">
                  <c:v>54.532538524444448</c:v>
                </c:pt>
                <c:pt idx="5589">
                  <c:v>54.514766376111112</c:v>
                </c:pt>
                <c:pt idx="5590">
                  <c:v>54.552253570281692</c:v>
                </c:pt>
                <c:pt idx="5591">
                  <c:v>54.625630729999997</c:v>
                </c:pt>
                <c:pt idx="5592">
                  <c:v>54.625630729999997</c:v>
                </c:pt>
                <c:pt idx="5593">
                  <c:v>54.581861897887322</c:v>
                </c:pt>
                <c:pt idx="5594">
                  <c:v>54.547771794444444</c:v>
                </c:pt>
                <c:pt idx="5595">
                  <c:v>54.53423111</c:v>
                </c:pt>
                <c:pt idx="5596">
                  <c:v>54.577392044027782</c:v>
                </c:pt>
                <c:pt idx="5597">
                  <c:v>54.710593766338029</c:v>
                </c:pt>
                <c:pt idx="5598">
                  <c:v>54.633354642394366</c:v>
                </c:pt>
                <c:pt idx="5599">
                  <c:v>54.579287260704227</c:v>
                </c:pt>
                <c:pt idx="5600">
                  <c:v>54.583149216478873</c:v>
                </c:pt>
                <c:pt idx="5601">
                  <c:v>54.541001452222226</c:v>
                </c:pt>
                <c:pt idx="5602">
                  <c:v>54.490462277887325</c:v>
                </c:pt>
                <c:pt idx="5603">
                  <c:v>54.53423111</c:v>
                </c:pt>
                <c:pt idx="5604">
                  <c:v>54.53423111</c:v>
                </c:pt>
                <c:pt idx="5605">
                  <c:v>54.459566623521127</c:v>
                </c:pt>
                <c:pt idx="5606">
                  <c:v>54.503335460422534</c:v>
                </c:pt>
                <c:pt idx="5607">
                  <c:v>54.471557079714287</c:v>
                </c:pt>
                <c:pt idx="5608">
                  <c:v>54.434678465915496</c:v>
                </c:pt>
                <c:pt idx="5609">
                  <c:v>54.473298030000002</c:v>
                </c:pt>
                <c:pt idx="5610">
                  <c:v>54.475014454788734</c:v>
                </c:pt>
                <c:pt idx="5611">
                  <c:v>54.500760826619718</c:v>
                </c:pt>
                <c:pt idx="5612">
                  <c:v>54.526832093142858</c:v>
                </c:pt>
                <c:pt idx="5613">
                  <c:v>54.53423111</c:v>
                </c:pt>
                <c:pt idx="5614">
                  <c:v>54.492448422000002</c:v>
                </c:pt>
                <c:pt idx="5615">
                  <c:v>54.442831480000002</c:v>
                </c:pt>
                <c:pt idx="5616">
                  <c:v>54.452406679857148</c:v>
                </c:pt>
                <c:pt idx="5617">
                  <c:v>54.502894097285719</c:v>
                </c:pt>
                <c:pt idx="5618">
                  <c:v>54.450665734428576</c:v>
                </c:pt>
                <c:pt idx="5619">
                  <c:v>54.420947063943665</c:v>
                </c:pt>
                <c:pt idx="5620">
                  <c:v>54.447183848571434</c:v>
                </c:pt>
                <c:pt idx="5621">
                  <c:v>54.447183848571434</c:v>
                </c:pt>
                <c:pt idx="5622">
                  <c:v>54.429774394285715</c:v>
                </c:pt>
                <c:pt idx="5623">
                  <c:v>54.477650392857143</c:v>
                </c:pt>
                <c:pt idx="5624">
                  <c:v>54.503764570000001</c:v>
                </c:pt>
                <c:pt idx="5625">
                  <c:v>54.477650392857143</c:v>
                </c:pt>
                <c:pt idx="5626">
                  <c:v>54.582107101428569</c:v>
                </c:pt>
                <c:pt idx="5627">
                  <c:v>54.503764564285717</c:v>
                </c:pt>
                <c:pt idx="5628">
                  <c:v>54.399307851428574</c:v>
                </c:pt>
                <c:pt idx="5629">
                  <c:v>54.364488948571427</c:v>
                </c:pt>
                <c:pt idx="5630">
                  <c:v>54.329796201159418</c:v>
                </c:pt>
                <c:pt idx="5631">
                  <c:v>54.382768872571425</c:v>
                </c:pt>
                <c:pt idx="5632">
                  <c:v>54.434997226857142</c:v>
                </c:pt>
                <c:pt idx="5633">
                  <c:v>54.331846227142854</c:v>
                </c:pt>
                <c:pt idx="5634">
                  <c:v>54.326705392753624</c:v>
                </c:pt>
                <c:pt idx="5635">
                  <c:v>54.39321454342857</c:v>
                </c:pt>
                <c:pt idx="5636">
                  <c:v>54.442831480000002</c:v>
                </c:pt>
                <c:pt idx="5637">
                  <c:v>54.425611261739135</c:v>
                </c:pt>
                <c:pt idx="5638">
                  <c:v>54.354913750285711</c:v>
                </c:pt>
                <c:pt idx="5639">
                  <c:v>54.407142104571435</c:v>
                </c:pt>
                <c:pt idx="5640">
                  <c:v>54.36467818173913</c:v>
                </c:pt>
                <c:pt idx="5641">
                  <c:v>54.450779279565218</c:v>
                </c:pt>
                <c:pt idx="5642">
                  <c:v>54.471973392608696</c:v>
                </c:pt>
                <c:pt idx="5643">
                  <c:v>54.430909790434782</c:v>
                </c:pt>
                <c:pt idx="5644">
                  <c:v>54.404417146956526</c:v>
                </c:pt>
                <c:pt idx="5645">
                  <c:v>54.38587229652174</c:v>
                </c:pt>
                <c:pt idx="5646">
                  <c:v>54.412364940000003</c:v>
                </c:pt>
                <c:pt idx="5647">
                  <c:v>54.465350235652174</c:v>
                </c:pt>
                <c:pt idx="5648">
                  <c:v>54.405741781739131</c:v>
                </c:pt>
                <c:pt idx="5649">
                  <c:v>54.381898399999997</c:v>
                </c:pt>
                <c:pt idx="5650">
                  <c:v>54.367327446086954</c:v>
                </c:pt>
                <c:pt idx="5651">
                  <c:v>54.372937652941175</c:v>
                </c:pt>
                <c:pt idx="5652">
                  <c:v>54.405300235072467</c:v>
                </c:pt>
                <c:pt idx="5653">
                  <c:v>54.372625974782608</c:v>
                </c:pt>
                <c:pt idx="5654">
                  <c:v>54.293148044347824</c:v>
                </c:pt>
                <c:pt idx="5655">
                  <c:v>54.342471112941176</c:v>
                </c:pt>
                <c:pt idx="5656">
                  <c:v>54.373509062898549</c:v>
                </c:pt>
                <c:pt idx="5657">
                  <c:v>54.381898399999997</c:v>
                </c:pt>
                <c:pt idx="5658">
                  <c:v>54.367327446086954</c:v>
                </c:pt>
                <c:pt idx="5659">
                  <c:v>54.351431859999998</c:v>
                </c:pt>
                <c:pt idx="5660">
                  <c:v>54.351431859999998</c:v>
                </c:pt>
                <c:pt idx="5661">
                  <c:v>54.347847561176472</c:v>
                </c:pt>
                <c:pt idx="5662">
                  <c:v>54.320965319999999</c:v>
                </c:pt>
                <c:pt idx="5663">
                  <c:v>54.400443250434783</c:v>
                </c:pt>
                <c:pt idx="5664">
                  <c:v>54.366665130000001</c:v>
                </c:pt>
                <c:pt idx="5665">
                  <c:v>54.312900647647055</c:v>
                </c:pt>
                <c:pt idx="5666">
                  <c:v>54.2748174675</c:v>
                </c:pt>
                <c:pt idx="5667">
                  <c:v>54.2721292425</c:v>
                </c:pt>
                <c:pt idx="5668">
                  <c:v>54.307524199411766</c:v>
                </c:pt>
                <c:pt idx="5669">
                  <c:v>54.331423981343285</c:v>
                </c:pt>
                <c:pt idx="5670">
                  <c:v>54.231357839411764</c:v>
                </c:pt>
                <c:pt idx="5671">
                  <c:v>54.258240080588237</c:v>
                </c:pt>
                <c:pt idx="5672">
                  <c:v>54.26003223</c:v>
                </c:pt>
                <c:pt idx="5673">
                  <c:v>54.195514851176476</c:v>
                </c:pt>
                <c:pt idx="5674">
                  <c:v>54.223199547313435</c:v>
                </c:pt>
                <c:pt idx="5675">
                  <c:v>54.2748174675</c:v>
                </c:pt>
                <c:pt idx="5676">
                  <c:v>54.245026328507464</c:v>
                </c:pt>
                <c:pt idx="5677">
                  <c:v>54.192826627058828</c:v>
                </c:pt>
                <c:pt idx="5678">
                  <c:v>54.241843250895521</c:v>
                </c:pt>
                <c:pt idx="5679">
                  <c:v>54.142198406176469</c:v>
                </c:pt>
                <c:pt idx="5680">
                  <c:v>54.222845129705881</c:v>
                </c:pt>
                <c:pt idx="5681">
                  <c:v>54.229565690000001</c:v>
                </c:pt>
                <c:pt idx="5682">
                  <c:v>54.207738915074628</c:v>
                </c:pt>
                <c:pt idx="5683">
                  <c:v>54.292317674029853</c:v>
                </c:pt>
                <c:pt idx="5684">
                  <c:v>54.290498775000003</c:v>
                </c:pt>
                <c:pt idx="5685">
                  <c:v>54.241388526417914</c:v>
                </c:pt>
                <c:pt idx="5686">
                  <c:v>54.277311762985072</c:v>
                </c:pt>
                <c:pt idx="5687">
                  <c:v>54.299138543283583</c:v>
                </c:pt>
                <c:pt idx="5688">
                  <c:v>54.192278282835822</c:v>
                </c:pt>
                <c:pt idx="5689">
                  <c:v>54.110427876865671</c:v>
                </c:pt>
                <c:pt idx="5690">
                  <c:v>54.265943656865673</c:v>
                </c:pt>
                <c:pt idx="5691">
                  <c:v>54.29049878</c:v>
                </c:pt>
                <c:pt idx="5692">
                  <c:v>54.229110968805969</c:v>
                </c:pt>
                <c:pt idx="5693">
                  <c:v>54.199099150000002</c:v>
                </c:pt>
                <c:pt idx="5694">
                  <c:v>54.170906232388056</c:v>
                </c:pt>
                <c:pt idx="5695">
                  <c:v>54.16032355363636</c:v>
                </c:pt>
                <c:pt idx="5696">
                  <c:v>54.207284190597015</c:v>
                </c:pt>
                <c:pt idx="5697">
                  <c:v>54.244798961666667</c:v>
                </c:pt>
                <c:pt idx="5698">
                  <c:v>54.309597207313431</c:v>
                </c:pt>
                <c:pt idx="5699">
                  <c:v>54.173179855074629</c:v>
                </c:pt>
                <c:pt idx="5700">
                  <c:v>54.195406236060606</c:v>
                </c:pt>
                <c:pt idx="5701">
                  <c:v>54.246390495671641</c:v>
                </c:pt>
                <c:pt idx="5702">
                  <c:v>54.197714307272733</c:v>
                </c:pt>
                <c:pt idx="5703">
                  <c:v>54.168632610000003</c:v>
                </c:pt>
                <c:pt idx="5704">
                  <c:v>54.198644425522389</c:v>
                </c:pt>
                <c:pt idx="5705">
                  <c:v>54.253569634545457</c:v>
                </c:pt>
                <c:pt idx="5706">
                  <c:v>54.272034207272725</c:v>
                </c:pt>
                <c:pt idx="5707">
                  <c:v>54.229565690000001</c:v>
                </c:pt>
                <c:pt idx="5708">
                  <c:v>54.21848694818182</c:v>
                </c:pt>
                <c:pt idx="5709">
                  <c:v>54.140935755454542</c:v>
                </c:pt>
                <c:pt idx="5710">
                  <c:v>54.22402631909091</c:v>
                </c:pt>
                <c:pt idx="5711">
                  <c:v>54.229565690000001</c:v>
                </c:pt>
                <c:pt idx="5712">
                  <c:v>54.252646402121215</c:v>
                </c:pt>
                <c:pt idx="5713">
                  <c:v>54.199099150000002</c:v>
                </c:pt>
                <c:pt idx="5714">
                  <c:v>54.186443818000001</c:v>
                </c:pt>
                <c:pt idx="5715">
                  <c:v>54.183865879999999</c:v>
                </c:pt>
                <c:pt idx="5716">
                  <c:v>54.156169025454545</c:v>
                </c:pt>
                <c:pt idx="5717">
                  <c:v>54.128323033999997</c:v>
                </c:pt>
                <c:pt idx="5718">
                  <c:v>54.107699529999998</c:v>
                </c:pt>
                <c:pt idx="5719">
                  <c:v>54.107699529999998</c:v>
                </c:pt>
                <c:pt idx="5720">
                  <c:v>54.103949801384616</c:v>
                </c:pt>
                <c:pt idx="5721">
                  <c:v>54.047703872153846</c:v>
                </c:pt>
                <c:pt idx="5722">
                  <c:v>54.155707410151521</c:v>
                </c:pt>
                <c:pt idx="5723">
                  <c:v>54.094106757846156</c:v>
                </c:pt>
                <c:pt idx="5724">
                  <c:v>54.077232979999998</c:v>
                </c:pt>
                <c:pt idx="5725">
                  <c:v>54.057078191999999</c:v>
                </c:pt>
                <c:pt idx="5726">
                  <c:v>54.064307781212122</c:v>
                </c:pt>
                <c:pt idx="5727">
                  <c:v>54.152227544923079</c:v>
                </c:pt>
                <c:pt idx="5728">
                  <c:v>54.204255025999998</c:v>
                </c:pt>
                <c:pt idx="5729">
                  <c:v>54.127385598615383</c:v>
                </c:pt>
                <c:pt idx="5730">
                  <c:v>54.046766439999999</c:v>
                </c:pt>
                <c:pt idx="5731">
                  <c:v>54.058015625846153</c:v>
                </c:pt>
                <c:pt idx="5732">
                  <c:v>54.107699529999998</c:v>
                </c:pt>
                <c:pt idx="5733">
                  <c:v>54.107699529999998</c:v>
                </c:pt>
                <c:pt idx="5734">
                  <c:v>54.107699529999998</c:v>
                </c:pt>
                <c:pt idx="5735">
                  <c:v>54.054265897230771</c:v>
                </c:pt>
                <c:pt idx="5736">
                  <c:v>54.022393207999997</c:v>
                </c:pt>
                <c:pt idx="5737">
                  <c:v>54.0162999</c:v>
                </c:pt>
                <c:pt idx="5738">
                  <c:v>54.056609475999998</c:v>
                </c:pt>
                <c:pt idx="5739">
                  <c:v>54.059421772</c:v>
                </c:pt>
                <c:pt idx="5740">
                  <c:v>54.062475749687501</c:v>
                </c:pt>
                <c:pt idx="5741">
                  <c:v>54.036454687999999</c:v>
                </c:pt>
                <c:pt idx="5742">
                  <c:v>53.997258312500001</c:v>
                </c:pt>
                <c:pt idx="5743">
                  <c:v>53.997551260000002</c:v>
                </c:pt>
                <c:pt idx="5744">
                  <c:v>53.991069798906253</c:v>
                </c:pt>
                <c:pt idx="5745">
                  <c:v>54.081920148307688</c:v>
                </c:pt>
                <c:pt idx="5746">
                  <c:v>53.958223058125</c:v>
                </c:pt>
                <c:pt idx="5747">
                  <c:v>53.9896416778125</c:v>
                </c:pt>
                <c:pt idx="5748">
                  <c:v>54.103891212187499</c:v>
                </c:pt>
                <c:pt idx="5749">
                  <c:v>54.080089219062501</c:v>
                </c:pt>
                <c:pt idx="5750">
                  <c:v>54.102543652307688</c:v>
                </c:pt>
                <c:pt idx="5751">
                  <c:v>54.061047632968751</c:v>
                </c:pt>
                <c:pt idx="5752">
                  <c:v>54.046766439999999</c:v>
                </c:pt>
                <c:pt idx="5753">
                  <c:v>54.046766439999999</c:v>
                </c:pt>
                <c:pt idx="5754">
                  <c:v>54.029152971562496</c:v>
                </c:pt>
                <c:pt idx="5755">
                  <c:v>54.032009209687502</c:v>
                </c:pt>
                <c:pt idx="5756">
                  <c:v>54.005350987187498</c:v>
                </c:pt>
                <c:pt idx="5757">
                  <c:v>54.015816308095239</c:v>
                </c:pt>
                <c:pt idx="5758">
                  <c:v>54.065808034062499</c:v>
                </c:pt>
                <c:pt idx="5759">
                  <c:v>53.977264645624999</c:v>
                </c:pt>
                <c:pt idx="5760">
                  <c:v>53.962031375625003</c:v>
                </c:pt>
                <c:pt idx="5761">
                  <c:v>53.985833360000001</c:v>
                </c:pt>
                <c:pt idx="5762">
                  <c:v>53.985833360000001</c:v>
                </c:pt>
                <c:pt idx="5763">
                  <c:v>53.985833360000001</c:v>
                </c:pt>
                <c:pt idx="5764">
                  <c:v>53.985833360000001</c:v>
                </c:pt>
                <c:pt idx="5765">
                  <c:v>54.014395741249999</c:v>
                </c:pt>
                <c:pt idx="5766">
                  <c:v>54.0162999</c:v>
                </c:pt>
                <c:pt idx="5767">
                  <c:v>54.0162999</c:v>
                </c:pt>
                <c:pt idx="5768">
                  <c:v>53.968907504444445</c:v>
                </c:pt>
                <c:pt idx="5769">
                  <c:v>53.999857640317458</c:v>
                </c:pt>
                <c:pt idx="5770">
                  <c:v>53.913951360468751</c:v>
                </c:pt>
                <c:pt idx="5771">
                  <c:v>53.882827429047623</c:v>
                </c:pt>
                <c:pt idx="5772">
                  <c:v>53.998890444285713</c:v>
                </c:pt>
                <c:pt idx="5773">
                  <c:v>53.997439655714288</c:v>
                </c:pt>
                <c:pt idx="5774">
                  <c:v>53.95391602714286</c:v>
                </c:pt>
                <c:pt idx="5775">
                  <c:v>53.946662090000004</c:v>
                </c:pt>
                <c:pt idx="5776">
                  <c:v>53.906040030952383</c:v>
                </c:pt>
                <c:pt idx="5777">
                  <c:v>53.924900270000002</c:v>
                </c:pt>
                <c:pt idx="5778">
                  <c:v>53.916195544285713</c:v>
                </c:pt>
                <c:pt idx="5779">
                  <c:v>53.887179791904764</c:v>
                </c:pt>
                <c:pt idx="5780">
                  <c:v>53.875573490952377</c:v>
                </c:pt>
                <c:pt idx="5781">
                  <c:v>53.890081365714288</c:v>
                </c:pt>
                <c:pt idx="5782">
                  <c:v>53.707703315483876</c:v>
                </c:pt>
                <c:pt idx="5783">
                  <c:v>53.951498052380956</c:v>
                </c:pt>
                <c:pt idx="5784">
                  <c:v>53.894917325873017</c:v>
                </c:pt>
                <c:pt idx="5785">
                  <c:v>53.923933078253967</c:v>
                </c:pt>
                <c:pt idx="5786">
                  <c:v>53.924900270000002</c:v>
                </c:pt>
                <c:pt idx="5787">
                  <c:v>53.924900270000002</c:v>
                </c:pt>
                <c:pt idx="5788">
                  <c:v>53.84676833677419</c:v>
                </c:pt>
                <c:pt idx="5789">
                  <c:v>53.882827429047623</c:v>
                </c:pt>
                <c:pt idx="5790">
                  <c:v>53.847259732580646</c:v>
                </c:pt>
                <c:pt idx="5791">
                  <c:v>53.855746060158729</c:v>
                </c:pt>
                <c:pt idx="5792">
                  <c:v>53.885097209677419</c:v>
                </c:pt>
                <c:pt idx="5793">
                  <c:v>53.87428650193548</c:v>
                </c:pt>
                <c:pt idx="5794">
                  <c:v>53.844802753548386</c:v>
                </c:pt>
                <c:pt idx="5795">
                  <c:v>53.887179791904764</c:v>
                </c:pt>
                <c:pt idx="5796">
                  <c:v>53.841362982903227</c:v>
                </c:pt>
                <c:pt idx="5797">
                  <c:v>53.835466233225809</c:v>
                </c:pt>
                <c:pt idx="5798">
                  <c:v>53.879691855806449</c:v>
                </c:pt>
                <c:pt idx="5799">
                  <c:v>53.836449024838707</c:v>
                </c:pt>
                <c:pt idx="5800">
                  <c:v>53.841362982903227</c:v>
                </c:pt>
                <c:pt idx="5801">
                  <c:v>53.847259732580646</c:v>
                </c:pt>
                <c:pt idx="5802">
                  <c:v>53.761756858709674</c:v>
                </c:pt>
                <c:pt idx="5803">
                  <c:v>53.782057141311476</c:v>
                </c:pt>
                <c:pt idx="5804">
                  <c:v>53.817284585322575</c:v>
                </c:pt>
                <c:pt idx="5805">
                  <c:v>53.753403126290323</c:v>
                </c:pt>
                <c:pt idx="5806">
                  <c:v>53.819741565000001</c:v>
                </c:pt>
                <c:pt idx="5807">
                  <c:v>53.707139418852464</c:v>
                </c:pt>
                <c:pt idx="5808">
                  <c:v>53.814827609354836</c:v>
                </c:pt>
                <c:pt idx="5809">
                  <c:v>53.863967189999997</c:v>
                </c:pt>
                <c:pt idx="5810">
                  <c:v>53.841854377258059</c:v>
                </c:pt>
                <c:pt idx="5811">
                  <c:v>53.7430999252459</c:v>
                </c:pt>
                <c:pt idx="5812">
                  <c:v>53.96814311</c:v>
                </c:pt>
                <c:pt idx="5813">
                  <c:v>53.805031915901637</c:v>
                </c:pt>
                <c:pt idx="5814">
                  <c:v>53.830552275161288</c:v>
                </c:pt>
                <c:pt idx="5815">
                  <c:v>53.773067021475413</c:v>
                </c:pt>
                <c:pt idx="5816">
                  <c:v>53.803034109999999</c:v>
                </c:pt>
                <c:pt idx="5817">
                  <c:v>54.012803739508193</c:v>
                </c:pt>
                <c:pt idx="5818">
                  <c:v>53.810026430983605</c:v>
                </c:pt>
                <c:pt idx="5819">
                  <c:v>53.86097048114754</c:v>
                </c:pt>
                <c:pt idx="5820">
                  <c:v>53.751928936935485</c:v>
                </c:pt>
                <c:pt idx="5821">
                  <c:v>53.714631188852458</c:v>
                </c:pt>
                <c:pt idx="5822">
                  <c:v>53.711634480000001</c:v>
                </c:pt>
                <c:pt idx="5823">
                  <c:v>53.738105408196724</c:v>
                </c:pt>
                <c:pt idx="5824">
                  <c:v>53.69015806655738</c:v>
                </c:pt>
                <c:pt idx="5825">
                  <c:v>53.757584024098364</c:v>
                </c:pt>
                <c:pt idx="5826">
                  <c:v>53.671012428333334</c:v>
                </c:pt>
                <c:pt idx="5827">
                  <c:v>53.750591703278687</c:v>
                </c:pt>
                <c:pt idx="5828">
                  <c:v>53.723621317377052</c:v>
                </c:pt>
                <c:pt idx="5829">
                  <c:v>53.711634480000001</c:v>
                </c:pt>
                <c:pt idx="5830">
                  <c:v>53.711634480000001</c:v>
                </c:pt>
                <c:pt idx="5831">
                  <c:v>53.758582926393444</c:v>
                </c:pt>
                <c:pt idx="5832">
                  <c:v>53.726618026721312</c:v>
                </c:pt>
                <c:pt idx="5833">
                  <c:v>53.734484385000002</c:v>
                </c:pt>
                <c:pt idx="5834">
                  <c:v>53.71962570360656</c:v>
                </c:pt>
                <c:pt idx="5835">
                  <c:v>53.711634480000001</c:v>
                </c:pt>
                <c:pt idx="5836">
                  <c:v>53.733610344918034</c:v>
                </c:pt>
                <c:pt idx="5837">
                  <c:v>53.74210102</c:v>
                </c:pt>
                <c:pt idx="5838">
                  <c:v>53.699148193114752</c:v>
                </c:pt>
                <c:pt idx="5839">
                  <c:v>53.702494518000002</c:v>
                </c:pt>
                <c:pt idx="5840">
                  <c:v>53.626328168000001</c:v>
                </c:pt>
                <c:pt idx="5841">
                  <c:v>53.675074631999998</c:v>
                </c:pt>
                <c:pt idx="5842">
                  <c:v>53.732611441967215</c:v>
                </c:pt>
                <c:pt idx="5843">
                  <c:v>53.658825810666663</c:v>
                </c:pt>
                <c:pt idx="5844">
                  <c:v>53.661872464666665</c:v>
                </c:pt>
                <c:pt idx="5845">
                  <c:v>53.493798705333333</c:v>
                </c:pt>
                <c:pt idx="5846">
                  <c:v>53.573519492333332</c:v>
                </c:pt>
                <c:pt idx="5847">
                  <c:v>53.567426183833334</c:v>
                </c:pt>
                <c:pt idx="5848">
                  <c:v>53.59129164383333</c:v>
                </c:pt>
                <c:pt idx="5849">
                  <c:v>53.651463063499996</c:v>
                </c:pt>
                <c:pt idx="5850">
                  <c:v>53.697162873499998</c:v>
                </c:pt>
                <c:pt idx="5851">
                  <c:v>53.680143854621846</c:v>
                </c:pt>
                <c:pt idx="5852">
                  <c:v>53.63406001260504</c:v>
                </c:pt>
                <c:pt idx="5853">
                  <c:v>53.620234859999997</c:v>
                </c:pt>
                <c:pt idx="5854">
                  <c:v>53.620234859999997</c:v>
                </c:pt>
                <c:pt idx="5855">
                  <c:v>53.630987756470589</c:v>
                </c:pt>
                <c:pt idx="5856">
                  <c:v>53.646349037142862</c:v>
                </c:pt>
                <c:pt idx="5857">
                  <c:v>53.628683564369751</c:v>
                </c:pt>
                <c:pt idx="5858">
                  <c:v>53.597961003025205</c:v>
                </c:pt>
                <c:pt idx="5859">
                  <c:v>53.589768319999997</c:v>
                </c:pt>
                <c:pt idx="5860">
                  <c:v>53.589768319999997</c:v>
                </c:pt>
                <c:pt idx="5861">
                  <c:v>53.589768319999997</c:v>
                </c:pt>
                <c:pt idx="5862">
                  <c:v>53.589768319999997</c:v>
                </c:pt>
                <c:pt idx="5863">
                  <c:v>53.589768319999997</c:v>
                </c:pt>
                <c:pt idx="5864">
                  <c:v>53.589768319999997</c:v>
                </c:pt>
                <c:pt idx="5865">
                  <c:v>53.614346369075626</c:v>
                </c:pt>
                <c:pt idx="5866">
                  <c:v>53.645068930420173</c:v>
                </c:pt>
                <c:pt idx="5867">
                  <c:v>53.650701400000003</c:v>
                </c:pt>
                <c:pt idx="5868">
                  <c:v>53.650701400000003</c:v>
                </c:pt>
                <c:pt idx="5869">
                  <c:v>53.650701400000003</c:v>
                </c:pt>
                <c:pt idx="5870">
                  <c:v>53.650701400000003</c:v>
                </c:pt>
                <c:pt idx="5871">
                  <c:v>53.637017276101695</c:v>
                </c:pt>
                <c:pt idx="5872">
                  <c:v>53.621525815084745</c:v>
                </c:pt>
                <c:pt idx="5873">
                  <c:v>53.606034354067795</c:v>
                </c:pt>
                <c:pt idx="5874">
                  <c:v>53.590542893050845</c:v>
                </c:pt>
                <c:pt idx="5875">
                  <c:v>53.604610993333331</c:v>
                </c:pt>
                <c:pt idx="5876">
                  <c:v>53.620234859999997</c:v>
                </c:pt>
                <c:pt idx="5877">
                  <c:v>53.589251932881353</c:v>
                </c:pt>
                <c:pt idx="5878">
                  <c:v>53.559822565726492</c:v>
                </c:pt>
                <c:pt idx="5879">
                  <c:v>53.575446437521364</c:v>
                </c:pt>
                <c:pt idx="5880">
                  <c:v>53.585862352905977</c:v>
                </c:pt>
                <c:pt idx="5881">
                  <c:v>53.538990747777774</c:v>
                </c:pt>
                <c:pt idx="5882">
                  <c:v>53.496285507777777</c:v>
                </c:pt>
                <c:pt idx="5883">
                  <c:v>53.480661641111112</c:v>
                </c:pt>
                <c:pt idx="5884">
                  <c:v>53.470766525555554</c:v>
                </c:pt>
                <c:pt idx="5885">
                  <c:v>53.486390392222219</c:v>
                </c:pt>
                <c:pt idx="5886">
                  <c:v>53.502014258888892</c:v>
                </c:pt>
                <c:pt idx="5887">
                  <c:v>53.517638125555557</c:v>
                </c:pt>
                <c:pt idx="5888">
                  <c:v>53.524370306034484</c:v>
                </c:pt>
                <c:pt idx="5889">
                  <c:v>53.508611750862066</c:v>
                </c:pt>
                <c:pt idx="5890">
                  <c:v>53.49836869</c:v>
                </c:pt>
                <c:pt idx="5891">
                  <c:v>53.49836869</c:v>
                </c:pt>
                <c:pt idx="5892">
                  <c:v>53.51727895827586</c:v>
                </c:pt>
                <c:pt idx="5893">
                  <c:v>53.564554628965517</c:v>
                </c:pt>
                <c:pt idx="5894">
                  <c:v>53.567706340344827</c:v>
                </c:pt>
                <c:pt idx="5895">
                  <c:v>53.52043066965517</c:v>
                </c:pt>
                <c:pt idx="5896">
                  <c:v>53.481559564482758</c:v>
                </c:pt>
                <c:pt idx="5897">
                  <c:v>53.450042454137929</c:v>
                </c:pt>
                <c:pt idx="5898">
                  <c:v>53.456345876206896</c:v>
                </c:pt>
                <c:pt idx="5899">
                  <c:v>53.487862986551725</c:v>
                </c:pt>
                <c:pt idx="5900">
                  <c:v>53.47717457521739</c:v>
                </c:pt>
                <c:pt idx="5901">
                  <c:v>53.445383403043479</c:v>
                </c:pt>
                <c:pt idx="5902">
                  <c:v>53.41379777336207</c:v>
                </c:pt>
                <c:pt idx="5903">
                  <c:v>53.382280657844831</c:v>
                </c:pt>
                <c:pt idx="5904">
                  <c:v>53.402465314869566</c:v>
                </c:pt>
                <c:pt idx="5905">
                  <c:v>53.434256492260872</c:v>
                </c:pt>
                <c:pt idx="5906">
                  <c:v>53.437435610000001</c:v>
                </c:pt>
                <c:pt idx="5907">
                  <c:v>53.437435610000001</c:v>
                </c:pt>
                <c:pt idx="5908">
                  <c:v>53.453066269652176</c:v>
                </c:pt>
                <c:pt idx="5909">
                  <c:v>53.465782738173914</c:v>
                </c:pt>
                <c:pt idx="5910">
                  <c:v>53.433991560782609</c:v>
                </c:pt>
                <c:pt idx="5911">
                  <c:v>53.406969060000002</c:v>
                </c:pt>
                <c:pt idx="5912">
                  <c:v>53.406969060000002</c:v>
                </c:pt>
                <c:pt idx="5913">
                  <c:v>53.406969060000002</c:v>
                </c:pt>
                <c:pt idx="5914">
                  <c:v>53.406969060000002</c:v>
                </c:pt>
                <c:pt idx="5915">
                  <c:v>53.401624052982456</c:v>
                </c:pt>
                <c:pt idx="5916">
                  <c:v>53.385589031929825</c:v>
                </c:pt>
                <c:pt idx="5917">
                  <c:v>53.390278696869565</c:v>
                </c:pt>
                <c:pt idx="5918">
                  <c:v>53.42206987426087</c:v>
                </c:pt>
                <c:pt idx="5919">
                  <c:v>53.42086608552632</c:v>
                </c:pt>
                <c:pt idx="5920">
                  <c:v>53.388796038157899</c:v>
                </c:pt>
                <c:pt idx="5921">
                  <c:v>53.38639078298246</c:v>
                </c:pt>
                <c:pt idx="5922">
                  <c:v>53.40242580403509</c:v>
                </c:pt>
                <c:pt idx="5923">
                  <c:v>53.406969060000002</c:v>
                </c:pt>
                <c:pt idx="5924">
                  <c:v>53.406969060000002</c:v>
                </c:pt>
                <c:pt idx="5925">
                  <c:v>53.406969060000002</c:v>
                </c:pt>
                <c:pt idx="5926">
                  <c:v>53.406969060000002</c:v>
                </c:pt>
                <c:pt idx="5927">
                  <c:v>53.376772135398234</c:v>
                </c:pt>
                <c:pt idx="5928">
                  <c:v>53.348441233421056</c:v>
                </c:pt>
                <c:pt idx="5929">
                  <c:v>53.396546301842108</c:v>
                </c:pt>
                <c:pt idx="5930">
                  <c:v>53.435009070619472</c:v>
                </c:pt>
                <c:pt idx="5931">
                  <c:v>53.418832141415933</c:v>
                </c:pt>
                <c:pt idx="5932">
                  <c:v>53.394027520884954</c:v>
                </c:pt>
                <c:pt idx="5933">
                  <c:v>53.345496749203541</c:v>
                </c:pt>
                <c:pt idx="5934">
                  <c:v>53.327971748318582</c:v>
                </c:pt>
                <c:pt idx="5935">
                  <c:v>53.360325596106193</c:v>
                </c:pt>
                <c:pt idx="5936">
                  <c:v>53.376502520000003</c:v>
                </c:pt>
                <c:pt idx="5937">
                  <c:v>53.376502520000003</c:v>
                </c:pt>
                <c:pt idx="5938">
                  <c:v>53.366257134867261</c:v>
                </c:pt>
                <c:pt idx="5939">
                  <c:v>53.350080210973452</c:v>
                </c:pt>
                <c:pt idx="5940">
                  <c:v>53.321553938928574</c:v>
                </c:pt>
                <c:pt idx="5941">
                  <c:v>53.288911217500001</c:v>
                </c:pt>
                <c:pt idx="5942">
                  <c:v>53.299392516106195</c:v>
                </c:pt>
                <c:pt idx="5943">
                  <c:v>53.315569439999997</c:v>
                </c:pt>
                <c:pt idx="5944">
                  <c:v>53.299248079285711</c:v>
                </c:pt>
                <c:pt idx="5945">
                  <c:v>53.278574354999996</c:v>
                </c:pt>
                <c:pt idx="5946">
                  <c:v>53.2296102675</c:v>
                </c:pt>
                <c:pt idx="5947">
                  <c:v>53.215465085714285</c:v>
                </c:pt>
                <c:pt idx="5948">
                  <c:v>53.297071894642862</c:v>
                </c:pt>
                <c:pt idx="5949">
                  <c:v>53.346035980000003</c:v>
                </c:pt>
                <c:pt idx="5950">
                  <c:v>53.346035980000003</c:v>
                </c:pt>
                <c:pt idx="5951">
                  <c:v>53.310128983482144</c:v>
                </c:pt>
                <c:pt idx="5952">
                  <c:v>53.244843535267854</c:v>
                </c:pt>
                <c:pt idx="5953">
                  <c:v>53.246676627027028</c:v>
                </c:pt>
                <c:pt idx="5954">
                  <c:v>53.279613432432434</c:v>
                </c:pt>
                <c:pt idx="5955">
                  <c:v>53.189894958035715</c:v>
                </c:pt>
                <c:pt idx="5956">
                  <c:v>53.075645427678566</c:v>
                </c:pt>
                <c:pt idx="5957">
                  <c:v>53.167353835225221</c:v>
                </c:pt>
                <c:pt idx="5958">
                  <c:v>53.250793732702704</c:v>
                </c:pt>
                <c:pt idx="5959">
                  <c:v>53.217856927297298</c:v>
                </c:pt>
                <c:pt idx="5960">
                  <c:v>53.202486418108109</c:v>
                </c:pt>
                <c:pt idx="5961">
                  <c:v>53.235423223513514</c:v>
                </c:pt>
                <c:pt idx="5962">
                  <c:v>53.233863716818185</c:v>
                </c:pt>
                <c:pt idx="5963">
                  <c:v>53.184009373181816</c:v>
                </c:pt>
                <c:pt idx="5964">
                  <c:v>53.220876133153155</c:v>
                </c:pt>
                <c:pt idx="5965">
                  <c:v>53.319686538558564</c:v>
                </c:pt>
                <c:pt idx="5966">
                  <c:v>53.297289511999999</c:v>
                </c:pt>
                <c:pt idx="5967">
                  <c:v>53.230817055636365</c:v>
                </c:pt>
                <c:pt idx="5968">
                  <c:v>53.209213508545453</c:v>
                </c:pt>
                <c:pt idx="5969">
                  <c:v>53.194801163333331</c:v>
                </c:pt>
                <c:pt idx="5970">
                  <c:v>53.211269563333332</c:v>
                </c:pt>
                <c:pt idx="5971">
                  <c:v>53.213368036727275</c:v>
                </c:pt>
                <c:pt idx="5972">
                  <c:v>53.163513698545458</c:v>
                </c:pt>
                <c:pt idx="5973">
                  <c:v>53.152056348348623</c:v>
                </c:pt>
                <c:pt idx="5974">
                  <c:v>53.202368065779815</c:v>
                </c:pt>
                <c:pt idx="5975">
                  <c:v>53.205335948909088</c:v>
                </c:pt>
                <c:pt idx="5976">
                  <c:v>53.172099723454544</c:v>
                </c:pt>
                <c:pt idx="5977">
                  <c:v>53.175423346000002</c:v>
                </c:pt>
                <c:pt idx="5978">
                  <c:v>53.192041458727275</c:v>
                </c:pt>
                <c:pt idx="5979">
                  <c:v>53.223890305412844</c:v>
                </c:pt>
                <c:pt idx="5980">
                  <c:v>53.249046168715594</c:v>
                </c:pt>
                <c:pt idx="5981">
                  <c:v>53.181963873302756</c:v>
                </c:pt>
                <c:pt idx="5982">
                  <c:v>53.146064680181823</c:v>
                </c:pt>
                <c:pt idx="5983">
                  <c:v>53.195919018363639</c:v>
                </c:pt>
                <c:pt idx="5984">
                  <c:v>53.202368065779815</c:v>
                </c:pt>
                <c:pt idx="5985">
                  <c:v>53.152056348348623</c:v>
                </c:pt>
                <c:pt idx="5986">
                  <c:v>53.132770190000002</c:v>
                </c:pt>
                <c:pt idx="5987">
                  <c:v>53.132770190000002</c:v>
                </c:pt>
                <c:pt idx="5988">
                  <c:v>53.119229505555559</c:v>
                </c:pt>
                <c:pt idx="5989">
                  <c:v>53.102303650000003</c:v>
                </c:pt>
                <c:pt idx="5990">
                  <c:v>53.068762499541286</c:v>
                </c:pt>
                <c:pt idx="5991">
                  <c:v>53.053782855092592</c:v>
                </c:pt>
                <c:pt idx="5992">
                  <c:v>53.121486282870372</c:v>
                </c:pt>
                <c:pt idx="5993">
                  <c:v>53.143950571651374</c:v>
                </c:pt>
                <c:pt idx="5994">
                  <c:v>53.093638854220181</c:v>
                </c:pt>
                <c:pt idx="5995">
                  <c:v>53.052654470555552</c:v>
                </c:pt>
                <c:pt idx="5996">
                  <c:v>53.018802753888885</c:v>
                </c:pt>
                <c:pt idx="5997">
                  <c:v>53.023880509259257</c:v>
                </c:pt>
                <c:pt idx="5998">
                  <c:v>53.040806364814813</c:v>
                </c:pt>
                <c:pt idx="5999">
                  <c:v>53.074093886111115</c:v>
                </c:pt>
                <c:pt idx="6000">
                  <c:v>53.099482674074075</c:v>
                </c:pt>
                <c:pt idx="6001">
                  <c:v>53.082556818518519</c:v>
                </c:pt>
                <c:pt idx="6002">
                  <c:v>53.05930881112149</c:v>
                </c:pt>
                <c:pt idx="6003">
                  <c:v>53.025140723271029</c:v>
                </c:pt>
                <c:pt idx="6004">
                  <c:v>53.030650854722218</c:v>
                </c:pt>
                <c:pt idx="6005">
                  <c:v>53.064502571388886</c:v>
                </c:pt>
                <c:pt idx="6006">
                  <c:v>53.045072107850466</c:v>
                </c:pt>
                <c:pt idx="6007">
                  <c:v>53.010904019999998</c:v>
                </c:pt>
                <c:pt idx="6008">
                  <c:v>52.993978164444442</c:v>
                </c:pt>
                <c:pt idx="6009">
                  <c:v>52.987271096448595</c:v>
                </c:pt>
                <c:pt idx="6010">
                  <c:v>53.021439178691587</c:v>
                </c:pt>
                <c:pt idx="6011">
                  <c:v>53.041370559999997</c:v>
                </c:pt>
                <c:pt idx="6012">
                  <c:v>53.041370559999997</c:v>
                </c:pt>
                <c:pt idx="6013">
                  <c:v>53.008910881869156</c:v>
                </c:pt>
                <c:pt idx="6014">
                  <c:v>52.957658758504671</c:v>
                </c:pt>
                <c:pt idx="6015">
                  <c:v>52.94997094</c:v>
                </c:pt>
                <c:pt idx="6016">
                  <c:v>52.952818280186918</c:v>
                </c:pt>
                <c:pt idx="6017">
                  <c:v>52.986986362429903</c:v>
                </c:pt>
                <c:pt idx="6018">
                  <c:v>53.016077583396225</c:v>
                </c:pt>
                <c:pt idx="6019">
                  <c:v>53.03332279471698</c:v>
                </c:pt>
                <c:pt idx="6020">
                  <c:v>53.041370559999997</c:v>
                </c:pt>
                <c:pt idx="6021">
                  <c:v>53.041370559999997</c:v>
                </c:pt>
                <c:pt idx="6022">
                  <c:v>53.015502743018864</c:v>
                </c:pt>
                <c:pt idx="6023">
                  <c:v>52.98101232037736</c:v>
                </c:pt>
                <c:pt idx="6024">
                  <c:v>52.963479688867928</c:v>
                </c:pt>
                <c:pt idx="6025">
                  <c:v>52.94997094</c:v>
                </c:pt>
                <c:pt idx="6026">
                  <c:v>52.94997094</c:v>
                </c:pt>
                <c:pt idx="6027">
                  <c:v>52.95773128509434</c:v>
                </c:pt>
                <c:pt idx="6028">
                  <c:v>52.974976496415096</c:v>
                </c:pt>
                <c:pt idx="6029">
                  <c:v>52.956644563047618</c:v>
                </c:pt>
                <c:pt idx="6030">
                  <c:v>52.921825660190478</c:v>
                </c:pt>
                <c:pt idx="6031">
                  <c:v>52.951695461132076</c:v>
                </c:pt>
                <c:pt idx="6032">
                  <c:v>52.965929602857145</c:v>
                </c:pt>
                <c:pt idx="6033">
                  <c:v>52.878882340000004</c:v>
                </c:pt>
                <c:pt idx="6034">
                  <c:v>52.871217800660382</c:v>
                </c:pt>
                <c:pt idx="6035">
                  <c:v>52.974689074245283</c:v>
                </c:pt>
                <c:pt idx="6036">
                  <c:v>52.999587876571425</c:v>
                </c:pt>
                <c:pt idx="6037">
                  <c:v>52.982178425142855</c:v>
                </c:pt>
                <c:pt idx="6038">
                  <c:v>52.917763449714286</c:v>
                </c:pt>
                <c:pt idx="6039">
                  <c:v>52.863794146285713</c:v>
                </c:pt>
                <c:pt idx="6040">
                  <c:v>52.898613054857144</c:v>
                </c:pt>
                <c:pt idx="6041">
                  <c:v>52.912540619428576</c:v>
                </c:pt>
                <c:pt idx="6042">
                  <c:v>52.895131167999999</c:v>
                </c:pt>
                <c:pt idx="6043">
                  <c:v>52.866187951250005</c:v>
                </c:pt>
                <c:pt idx="6044">
                  <c:v>52.831034245480772</c:v>
                </c:pt>
                <c:pt idx="6045">
                  <c:v>52.860022102857144</c:v>
                </c:pt>
                <c:pt idx="6046">
                  <c:v>52.891967335000004</c:v>
                </c:pt>
                <c:pt idx="6047">
                  <c:v>52.909544185000001</c:v>
                </c:pt>
                <c:pt idx="6048">
                  <c:v>52.927048495619047</c:v>
                </c:pt>
                <c:pt idx="6049">
                  <c:v>52.944457947047617</c:v>
                </c:pt>
                <c:pt idx="6050">
                  <c:v>52.925949244999998</c:v>
                </c:pt>
                <c:pt idx="6051">
                  <c:v>52.890795545000003</c:v>
                </c:pt>
                <c:pt idx="6052">
                  <c:v>52.905735867499999</c:v>
                </c:pt>
                <c:pt idx="6053">
                  <c:v>52.923312717500004</c:v>
                </c:pt>
                <c:pt idx="6054">
                  <c:v>52.940889567500001</c:v>
                </c:pt>
                <c:pt idx="6055">
                  <c:v>52.941392982135923</c:v>
                </c:pt>
                <c:pt idx="6056">
                  <c:v>52.923645483106796</c:v>
                </c:pt>
                <c:pt idx="6057">
                  <c:v>52.798224126153848</c:v>
                </c:pt>
                <c:pt idx="6058">
                  <c:v>52.649992680384614</c:v>
                </c:pt>
                <c:pt idx="6059">
                  <c:v>52.790607491923076</c:v>
                </c:pt>
                <c:pt idx="6060">
                  <c:v>52.883713608543694</c:v>
                </c:pt>
                <c:pt idx="6061">
                  <c:v>52.865966103689324</c:v>
                </c:pt>
                <c:pt idx="6062">
                  <c:v>52.83786589446602</c:v>
                </c:pt>
                <c:pt idx="6063">
                  <c:v>52.802370896407766</c:v>
                </c:pt>
                <c:pt idx="6064">
                  <c:v>52.8128715</c:v>
                </c:pt>
                <c:pt idx="6065">
                  <c:v>52.832837437184466</c:v>
                </c:pt>
                <c:pt idx="6066">
                  <c:v>52.868332441067963</c:v>
                </c:pt>
                <c:pt idx="6067">
                  <c:v>52.874103279117648</c:v>
                </c:pt>
                <c:pt idx="6068">
                  <c:v>52.838260285000004</c:v>
                </c:pt>
                <c:pt idx="6069">
                  <c:v>52.789947647087381</c:v>
                </c:pt>
                <c:pt idx="6070">
                  <c:v>52.736705149999999</c:v>
                </c:pt>
                <c:pt idx="6071">
                  <c:v>52.789947647087381</c:v>
                </c:pt>
                <c:pt idx="6072">
                  <c:v>52.823027013333338</c:v>
                </c:pt>
                <c:pt idx="6073">
                  <c:v>52.805105519215687</c:v>
                </c:pt>
                <c:pt idx="6074">
                  <c:v>52.787285522233006</c:v>
                </c:pt>
                <c:pt idx="6075">
                  <c:v>52.769538023203879</c:v>
                </c:pt>
                <c:pt idx="6076">
                  <c:v>52.782703651568625</c:v>
                </c:pt>
                <c:pt idx="6077">
                  <c:v>52.785690566274504</c:v>
                </c:pt>
                <c:pt idx="6078">
                  <c:v>52.714004583921565</c:v>
                </c:pt>
                <c:pt idx="6079">
                  <c:v>52.692498790588232</c:v>
                </c:pt>
                <c:pt idx="6080">
                  <c:v>52.728341784705883</c:v>
                </c:pt>
                <c:pt idx="6081">
                  <c:v>52.695485709019607</c:v>
                </c:pt>
                <c:pt idx="6082">
                  <c:v>52.647695052549018</c:v>
                </c:pt>
                <c:pt idx="6083">
                  <c:v>52.683538040784313</c:v>
                </c:pt>
                <c:pt idx="6084">
                  <c:v>52.712809816666663</c:v>
                </c:pt>
                <c:pt idx="6085">
                  <c:v>52.730731316666663</c:v>
                </c:pt>
                <c:pt idx="6086">
                  <c:v>52.712809820588234</c:v>
                </c:pt>
                <c:pt idx="6087">
                  <c:v>52.67696682647059</c:v>
                </c:pt>
                <c:pt idx="6088">
                  <c:v>52.693267696831683</c:v>
                </c:pt>
                <c:pt idx="6089">
                  <c:v>52.690854505544557</c:v>
                </c:pt>
                <c:pt idx="6090">
                  <c:v>52.636557701584159</c:v>
                </c:pt>
                <c:pt idx="6091">
                  <c:v>52.657850569411764</c:v>
                </c:pt>
                <c:pt idx="6092">
                  <c:v>52.729536551764703</c:v>
                </c:pt>
                <c:pt idx="6093">
                  <c:v>52.736705149999999</c:v>
                </c:pt>
                <c:pt idx="6094">
                  <c:v>52.728862277029705</c:v>
                </c:pt>
                <c:pt idx="6095">
                  <c:v>52.692664401782174</c:v>
                </c:pt>
                <c:pt idx="6096">
                  <c:v>52.656466529702968</c:v>
                </c:pt>
                <c:pt idx="6097">
                  <c:v>52.620268660396043</c:v>
                </c:pt>
                <c:pt idx="6098">
                  <c:v>52.645914850800004</c:v>
                </c:pt>
                <c:pt idx="6099">
                  <c:v>52.6790901980198</c:v>
                </c:pt>
                <c:pt idx="6100">
                  <c:v>52.697189132673266</c:v>
                </c:pt>
                <c:pt idx="6101">
                  <c:v>52.706238599999999</c:v>
                </c:pt>
                <c:pt idx="6102">
                  <c:v>52.706238599999999</c:v>
                </c:pt>
                <c:pt idx="6103">
                  <c:v>52.691309995399997</c:v>
                </c:pt>
                <c:pt idx="6104">
                  <c:v>52.673030071399999</c:v>
                </c:pt>
                <c:pt idx="6105">
                  <c:v>52.654750147400001</c:v>
                </c:pt>
                <c:pt idx="6106">
                  <c:v>52.680646709299999</c:v>
                </c:pt>
                <c:pt idx="6107">
                  <c:v>52.753766411299999</c:v>
                </c:pt>
                <c:pt idx="6108">
                  <c:v>52.722385871299998</c:v>
                </c:pt>
                <c:pt idx="6109">
                  <c:v>52.67577206</c:v>
                </c:pt>
                <c:pt idx="6110">
                  <c:v>52.67577206</c:v>
                </c:pt>
                <c:pt idx="6111">
                  <c:v>52.658101466799998</c:v>
                </c:pt>
                <c:pt idx="6112">
                  <c:v>52.621541618800002</c:v>
                </c:pt>
                <c:pt idx="6113">
                  <c:v>52.629767584600003</c:v>
                </c:pt>
                <c:pt idx="6114">
                  <c:v>52.6425635314</c:v>
                </c:pt>
                <c:pt idx="6115">
                  <c:v>52.624283607400002</c:v>
                </c:pt>
                <c:pt idx="6116">
                  <c:v>52.623763522020205</c:v>
                </c:pt>
                <c:pt idx="6117">
                  <c:v>52.642228091717172</c:v>
                </c:pt>
                <c:pt idx="6118">
                  <c:v>52.660692661414139</c:v>
                </c:pt>
                <c:pt idx="6119">
                  <c:v>52.67577206</c:v>
                </c:pt>
                <c:pt idx="6120">
                  <c:v>52.67577206</c:v>
                </c:pt>
                <c:pt idx="6121">
                  <c:v>52.628071918484849</c:v>
                </c:pt>
                <c:pt idx="6122">
                  <c:v>52.535749063939392</c:v>
                </c:pt>
                <c:pt idx="6123">
                  <c:v>52.539441982323225</c:v>
                </c:pt>
                <c:pt idx="6124">
                  <c:v>52.545904585151511</c:v>
                </c:pt>
                <c:pt idx="6125">
                  <c:v>52.508975439696968</c:v>
                </c:pt>
                <c:pt idx="6126">
                  <c:v>52.514112861632647</c:v>
                </c:pt>
                <c:pt idx="6127">
                  <c:v>52.551418835102041</c:v>
                </c:pt>
                <c:pt idx="6128">
                  <c:v>52.571139498383836</c:v>
                </c:pt>
                <c:pt idx="6129">
                  <c:v>52.537287783838387</c:v>
                </c:pt>
                <c:pt idx="6130">
                  <c:v>52.371106644444446</c:v>
                </c:pt>
                <c:pt idx="6131">
                  <c:v>52.381054901836734</c:v>
                </c:pt>
                <c:pt idx="6132">
                  <c:v>52.492972809999998</c:v>
                </c:pt>
                <c:pt idx="6133">
                  <c:v>52.492972809999998</c:v>
                </c:pt>
                <c:pt idx="6134">
                  <c:v>52.479915721428569</c:v>
                </c:pt>
                <c:pt idx="6135">
                  <c:v>52.44260975408163</c:v>
                </c:pt>
                <c:pt idx="6136">
                  <c:v>52.472143644897955</c:v>
                </c:pt>
                <c:pt idx="6137">
                  <c:v>52.520330519387755</c:v>
                </c:pt>
                <c:pt idx="6138">
                  <c:v>52.483024552040817</c:v>
                </c:pt>
                <c:pt idx="6139">
                  <c:v>52.462506269999999</c:v>
                </c:pt>
                <c:pt idx="6140">
                  <c:v>52.462506269999999</c:v>
                </c:pt>
                <c:pt idx="6141">
                  <c:v>52.447272999999996</c:v>
                </c:pt>
                <c:pt idx="6142">
                  <c:v>52.438949666907213</c:v>
                </c:pt>
                <c:pt idx="6143">
                  <c:v>52.476640231855669</c:v>
                </c:pt>
                <c:pt idx="6144">
                  <c:v>52.482402785918367</c:v>
                </c:pt>
                <c:pt idx="6145">
                  <c:v>52.463749802244898</c:v>
                </c:pt>
                <c:pt idx="6146">
                  <c:v>52.480095200309279</c:v>
                </c:pt>
                <c:pt idx="6147">
                  <c:v>52.475252475510203</c:v>
                </c:pt>
                <c:pt idx="6148">
                  <c:v>52.419293524489795</c:v>
                </c:pt>
                <c:pt idx="6149">
                  <c:v>52.478838852371133</c:v>
                </c:pt>
                <c:pt idx="6150">
                  <c:v>52.580603383092786</c:v>
                </c:pt>
                <c:pt idx="6151">
                  <c:v>52.524067529484533</c:v>
                </c:pt>
                <c:pt idx="6152">
                  <c:v>52.459051301546388</c:v>
                </c:pt>
                <c:pt idx="6153">
                  <c:v>52.383670171649484</c:v>
                </c:pt>
                <c:pt idx="6154">
                  <c:v>52.44962866030928</c:v>
                </c:pt>
                <c:pt idx="6155">
                  <c:v>52.519356205463914</c:v>
                </c:pt>
                <c:pt idx="6156">
                  <c:v>52.50051092298969</c:v>
                </c:pt>
                <c:pt idx="6157">
                  <c:v>52.481665640515459</c:v>
                </c:pt>
                <c:pt idx="6158">
                  <c:v>52.462820358041235</c:v>
                </c:pt>
                <c:pt idx="6159">
                  <c:v>52.462506269999999</c:v>
                </c:pt>
                <c:pt idx="6160">
                  <c:v>52.411938092989686</c:v>
                </c:pt>
                <c:pt idx="6161">
                  <c:v>52.280021109484537</c:v>
                </c:pt>
                <c:pt idx="6162">
                  <c:v>52.293036131249998</c:v>
                </c:pt>
                <c:pt idx="6163">
                  <c:v>52.346987296875</c:v>
                </c:pt>
                <c:pt idx="6164">
                  <c:v>52.385070478125002</c:v>
                </c:pt>
                <c:pt idx="6165">
                  <c:v>52.390782957083331</c:v>
                </c:pt>
                <c:pt idx="6166">
                  <c:v>52.371741369583333</c:v>
                </c:pt>
                <c:pt idx="6167">
                  <c:v>52.371106650000002</c:v>
                </c:pt>
                <c:pt idx="6168">
                  <c:v>52.371106650000002</c:v>
                </c:pt>
                <c:pt idx="6169">
                  <c:v>52.371106650000002</c:v>
                </c:pt>
                <c:pt idx="6170">
                  <c:v>52.371106650000002</c:v>
                </c:pt>
                <c:pt idx="6171">
                  <c:v>52.358412257291668</c:v>
                </c:pt>
                <c:pt idx="6172">
                  <c:v>52.282245901041662</c:v>
                </c:pt>
                <c:pt idx="6173">
                  <c:v>52.270820945833336</c:v>
                </c:pt>
                <c:pt idx="6174">
                  <c:v>52.308904120833333</c:v>
                </c:pt>
                <c:pt idx="6175">
                  <c:v>52.310173560000003</c:v>
                </c:pt>
                <c:pt idx="6176">
                  <c:v>52.30287428479167</c:v>
                </c:pt>
                <c:pt idx="6177">
                  <c:v>52.283832697291665</c:v>
                </c:pt>
                <c:pt idx="6178">
                  <c:v>52.264634100210522</c:v>
                </c:pt>
                <c:pt idx="6179">
                  <c:v>52.256937290105263</c:v>
                </c:pt>
                <c:pt idx="6180">
                  <c:v>52.295421340631577</c:v>
                </c:pt>
                <c:pt idx="6181">
                  <c:v>52.345771310631584</c:v>
                </c:pt>
                <c:pt idx="6182">
                  <c:v>52.399648987263156</c:v>
                </c:pt>
                <c:pt idx="6183">
                  <c:v>52.341922905157894</c:v>
                </c:pt>
                <c:pt idx="6184">
                  <c:v>52.301514648631581</c:v>
                </c:pt>
                <c:pt idx="6185">
                  <c:v>52.282272623368421</c:v>
                </c:pt>
                <c:pt idx="6186">
                  <c:v>52.29638344189474</c:v>
                </c:pt>
                <c:pt idx="6187">
                  <c:v>52.315625467157901</c:v>
                </c:pt>
                <c:pt idx="6188">
                  <c:v>52.334867492421054</c:v>
                </c:pt>
                <c:pt idx="6189">
                  <c:v>52.299801971914896</c:v>
                </c:pt>
                <c:pt idx="6190">
                  <c:v>52.249240479999997</c:v>
                </c:pt>
                <c:pt idx="6191">
                  <c:v>52.249240479999997</c:v>
                </c:pt>
                <c:pt idx="6192">
                  <c:v>52.249240479999997</c:v>
                </c:pt>
                <c:pt idx="6193">
                  <c:v>52.249240479999997</c:v>
                </c:pt>
                <c:pt idx="6194">
                  <c:v>52.306608326595743</c:v>
                </c:pt>
                <c:pt idx="6195">
                  <c:v>52.332537296808511</c:v>
                </c:pt>
                <c:pt idx="6196">
                  <c:v>52.31309056914894</c:v>
                </c:pt>
                <c:pt idx="6197">
                  <c:v>52.277114122978723</c:v>
                </c:pt>
                <c:pt idx="6198">
                  <c:v>52.265770198510637</c:v>
                </c:pt>
                <c:pt idx="6199">
                  <c:v>52.324110381489362</c:v>
                </c:pt>
                <c:pt idx="6200">
                  <c:v>52.326703278510642</c:v>
                </c:pt>
                <c:pt idx="6201">
                  <c:v>52.310173560000003</c:v>
                </c:pt>
                <c:pt idx="6202">
                  <c:v>52.310173560000003</c:v>
                </c:pt>
                <c:pt idx="6203">
                  <c:v>52.264797862127658</c:v>
                </c:pt>
                <c:pt idx="6204">
                  <c:v>52.188634997204304</c:v>
                </c:pt>
                <c:pt idx="6205">
                  <c:v>52.208290829462364</c:v>
                </c:pt>
                <c:pt idx="6206">
                  <c:v>52.209698800425528</c:v>
                </c:pt>
                <c:pt idx="6207">
                  <c:v>52.190252072765958</c:v>
                </c:pt>
                <c:pt idx="6208">
                  <c:v>52.152926896129031</c:v>
                </c:pt>
                <c:pt idx="6209">
                  <c:v>52.141133394838711</c:v>
                </c:pt>
                <c:pt idx="6210">
                  <c:v>52.180445065806452</c:v>
                </c:pt>
                <c:pt idx="6211">
                  <c:v>52.156858063225805</c:v>
                </c:pt>
                <c:pt idx="6212">
                  <c:v>52.141959357340426</c:v>
                </c:pt>
                <c:pt idx="6213">
                  <c:v>52.200299546702126</c:v>
                </c:pt>
                <c:pt idx="6214">
                  <c:v>52.191910964838712</c:v>
                </c:pt>
                <c:pt idx="6215">
                  <c:v>52.165788643913039</c:v>
                </c:pt>
                <c:pt idx="6216">
                  <c:v>52.225397098260871</c:v>
                </c:pt>
                <c:pt idx="6217">
                  <c:v>52.213859978064512</c:v>
                </c:pt>
                <c:pt idx="6218">
                  <c:v>52.15489247516129</c:v>
                </c:pt>
                <c:pt idx="6219">
                  <c:v>52.095924978387096</c:v>
                </c:pt>
                <c:pt idx="6220">
                  <c:v>52.066441230000002</c:v>
                </c:pt>
                <c:pt idx="6221">
                  <c:v>52.066441230000002</c:v>
                </c:pt>
                <c:pt idx="6222">
                  <c:v>52.123443143548386</c:v>
                </c:pt>
                <c:pt idx="6223">
                  <c:v>52.149561898913042</c:v>
                </c:pt>
                <c:pt idx="6224">
                  <c:v>52.129692416304351</c:v>
                </c:pt>
                <c:pt idx="6225">
                  <c:v>52.12737431</c:v>
                </c:pt>
                <c:pt idx="6226">
                  <c:v>52.12737431</c:v>
                </c:pt>
                <c:pt idx="6227">
                  <c:v>52.12737431</c:v>
                </c:pt>
                <c:pt idx="6228">
                  <c:v>52.159165487391306</c:v>
                </c:pt>
                <c:pt idx="6229">
                  <c:v>52.183008869565214</c:v>
                </c:pt>
                <c:pt idx="6230">
                  <c:v>52.163139380434785</c:v>
                </c:pt>
                <c:pt idx="6231">
                  <c:v>52.098916552857148</c:v>
                </c:pt>
                <c:pt idx="6232">
                  <c:v>52.04458479913044</c:v>
                </c:pt>
                <c:pt idx="6233">
                  <c:v>52.084323764347829</c:v>
                </c:pt>
                <c:pt idx="6234">
                  <c:v>52.096907770000001</c:v>
                </c:pt>
                <c:pt idx="6235">
                  <c:v>52.093894595714289</c:v>
                </c:pt>
                <c:pt idx="6236">
                  <c:v>52.073806767142862</c:v>
                </c:pt>
                <c:pt idx="6237">
                  <c:v>52.079025235652175</c:v>
                </c:pt>
                <c:pt idx="6238">
                  <c:v>52.090881420769229</c:v>
                </c:pt>
                <c:pt idx="6239">
                  <c:v>52.030617928461538</c:v>
                </c:pt>
                <c:pt idx="6240">
                  <c:v>52.028689206847829</c:v>
                </c:pt>
                <c:pt idx="6241">
                  <c:v>52.067445621428575</c:v>
                </c:pt>
                <c:pt idx="6242">
                  <c:v>52.087533450000002</c:v>
                </c:pt>
                <c:pt idx="6243">
                  <c:v>52.107621278571429</c:v>
                </c:pt>
                <c:pt idx="6244">
                  <c:v>52.126704715714283</c:v>
                </c:pt>
                <c:pt idx="6245">
                  <c:v>52.086529058571429</c:v>
                </c:pt>
                <c:pt idx="6246">
                  <c:v>52.026265569560444</c:v>
                </c:pt>
                <c:pt idx="6247">
                  <c:v>51.945914248681319</c:v>
                </c:pt>
                <c:pt idx="6248">
                  <c:v>52.00383416076923</c:v>
                </c:pt>
                <c:pt idx="6249">
                  <c:v>51.979103812222228</c:v>
                </c:pt>
                <c:pt idx="6250">
                  <c:v>51.857237645555557</c:v>
                </c:pt>
                <c:pt idx="6251">
                  <c:v>51.930848377142858</c:v>
                </c:pt>
                <c:pt idx="6252">
                  <c:v>51.956761675999999</c:v>
                </c:pt>
                <c:pt idx="6253">
                  <c:v>51.916139622666662</c:v>
                </c:pt>
                <c:pt idx="6254">
                  <c:v>51.971358831428574</c:v>
                </c:pt>
                <c:pt idx="6255">
                  <c:v>51.979103805333338</c:v>
                </c:pt>
                <c:pt idx="6256">
                  <c:v>51.918170725333333</c:v>
                </c:pt>
                <c:pt idx="6257">
                  <c:v>51.933065478222218</c:v>
                </c:pt>
                <c:pt idx="6258">
                  <c:v>51.953279785714287</c:v>
                </c:pt>
                <c:pt idx="6259">
                  <c:v>51.973367614285714</c:v>
                </c:pt>
                <c:pt idx="6260">
                  <c:v>51.993660041111113</c:v>
                </c:pt>
                <c:pt idx="6261">
                  <c:v>52.005508140000003</c:v>
                </c:pt>
                <c:pt idx="6262">
                  <c:v>52.005508140000003</c:v>
                </c:pt>
                <c:pt idx="6263">
                  <c:v>51.986680502921345</c:v>
                </c:pt>
                <c:pt idx="6264">
                  <c:v>51.948637265333332</c:v>
                </c:pt>
                <c:pt idx="6265">
                  <c:v>51.887704185333334</c:v>
                </c:pt>
                <c:pt idx="6266">
                  <c:v>51.940512854666665</c:v>
                </c:pt>
                <c:pt idx="6267">
                  <c:v>51.983941937528087</c:v>
                </c:pt>
                <c:pt idx="6268">
                  <c:v>52.004481177977532</c:v>
                </c:pt>
                <c:pt idx="6269">
                  <c:v>52.02480362166667</c:v>
                </c:pt>
                <c:pt idx="6270">
                  <c:v>52.008246712359551</c:v>
                </c:pt>
                <c:pt idx="6271">
                  <c:v>51.946628984269658</c:v>
                </c:pt>
                <c:pt idx="6272">
                  <c:v>51.885673082666663</c:v>
                </c:pt>
                <c:pt idx="6273">
                  <c:v>51.843590457977527</c:v>
                </c:pt>
                <c:pt idx="6274">
                  <c:v>51.823051210786517</c:v>
                </c:pt>
                <c:pt idx="6275">
                  <c:v>51.964087341685399</c:v>
                </c:pt>
                <c:pt idx="6276">
                  <c:v>52.005165825955061</c:v>
                </c:pt>
                <c:pt idx="6277">
                  <c:v>51.943548097977526</c:v>
                </c:pt>
                <c:pt idx="6278">
                  <c:v>51.881930376629214</c:v>
                </c:pt>
                <c:pt idx="6279">
                  <c:v>51.886038224719101</c:v>
                </c:pt>
                <c:pt idx="6280">
                  <c:v>51.944575059999998</c:v>
                </c:pt>
                <c:pt idx="6281">
                  <c:v>51.944575059999998</c:v>
                </c:pt>
                <c:pt idx="6282">
                  <c:v>51.932593836404493</c:v>
                </c:pt>
                <c:pt idx="6283">
                  <c:v>51.905892823146068</c:v>
                </c:pt>
                <c:pt idx="6284">
                  <c:v>51.823735854606745</c:v>
                </c:pt>
                <c:pt idx="6285">
                  <c:v>51.766622759545456</c:v>
                </c:pt>
                <c:pt idx="6286">
                  <c:v>51.740551928202244</c:v>
                </c:pt>
                <c:pt idx="6287">
                  <c:v>51.802169649550564</c:v>
                </c:pt>
                <c:pt idx="6288">
                  <c:v>51.836557321818184</c:v>
                </c:pt>
                <c:pt idx="6289">
                  <c:v>51.857329968181816</c:v>
                </c:pt>
                <c:pt idx="6290">
                  <c:v>51.878102609090909</c:v>
                </c:pt>
                <c:pt idx="6291">
                  <c:v>51.837942165000001</c:v>
                </c:pt>
                <c:pt idx="6292">
                  <c:v>51.792242350000002</c:v>
                </c:pt>
                <c:pt idx="6293">
                  <c:v>51.792242350000002</c:v>
                </c:pt>
                <c:pt idx="6294">
                  <c:v>51.792242350000002</c:v>
                </c:pt>
                <c:pt idx="6295">
                  <c:v>51.792242350000002</c:v>
                </c:pt>
                <c:pt idx="6296">
                  <c:v>51.792242350000002</c:v>
                </c:pt>
                <c:pt idx="6297">
                  <c:v>51.756236439090905</c:v>
                </c:pt>
                <c:pt idx="6298">
                  <c:v>51.706095578965517</c:v>
                </c:pt>
                <c:pt idx="6299">
                  <c:v>51.643061351379309</c:v>
                </c:pt>
                <c:pt idx="6300">
                  <c:v>51.699111673068181</c:v>
                </c:pt>
                <c:pt idx="6301">
                  <c:v>51.751389489545453</c:v>
                </c:pt>
                <c:pt idx="6302">
                  <c:v>51.793993300689657</c:v>
                </c:pt>
                <c:pt idx="6303">
                  <c:v>51.899050342068968</c:v>
                </c:pt>
                <c:pt idx="6304">
                  <c:v>51.896949200459773</c:v>
                </c:pt>
                <c:pt idx="6305">
                  <c:v>51.817806228390808</c:v>
                </c:pt>
                <c:pt idx="6306">
                  <c:v>51.775783414597704</c:v>
                </c:pt>
                <c:pt idx="6307">
                  <c:v>51.803321096363639</c:v>
                </c:pt>
                <c:pt idx="6308">
                  <c:v>51.836366313103447</c:v>
                </c:pt>
                <c:pt idx="6309">
                  <c:v>51.752320678620684</c:v>
                </c:pt>
                <c:pt idx="6310">
                  <c:v>51.731309269999997</c:v>
                </c:pt>
                <c:pt idx="6311">
                  <c:v>51.72500584793103</c:v>
                </c:pt>
                <c:pt idx="6312">
                  <c:v>51.703994441034482</c:v>
                </c:pt>
                <c:pt idx="6313">
                  <c:v>51.700842729999998</c:v>
                </c:pt>
                <c:pt idx="6314">
                  <c:v>51.709597482873562</c:v>
                </c:pt>
                <c:pt idx="6315">
                  <c:v>51.73060888977011</c:v>
                </c:pt>
                <c:pt idx="6316">
                  <c:v>51.690687216666667</c:v>
                </c:pt>
                <c:pt idx="6317">
                  <c:v>51.725286814418602</c:v>
                </c:pt>
                <c:pt idx="6318">
                  <c:v>51.815705087701147</c:v>
                </c:pt>
                <c:pt idx="6319">
                  <c:v>51.73165946011494</c:v>
                </c:pt>
                <c:pt idx="6320">
                  <c:v>51.687380770465111</c:v>
                </c:pt>
                <c:pt idx="6321">
                  <c:v>51.683129625348833</c:v>
                </c:pt>
                <c:pt idx="6322">
                  <c:v>51.746896802093026</c:v>
                </c:pt>
                <c:pt idx="6323">
                  <c:v>51.696591579534882</c:v>
                </c:pt>
                <c:pt idx="6324">
                  <c:v>51.646913444597701</c:v>
                </c:pt>
                <c:pt idx="6325">
                  <c:v>51.667924858390805</c:v>
                </c:pt>
                <c:pt idx="6326">
                  <c:v>51.670376189999999</c:v>
                </c:pt>
                <c:pt idx="6327">
                  <c:v>51.631665759529412</c:v>
                </c:pt>
                <c:pt idx="6328">
                  <c:v>51.550635592558145</c:v>
                </c:pt>
                <c:pt idx="6329">
                  <c:v>51.614402769302323</c:v>
                </c:pt>
                <c:pt idx="6330">
                  <c:v>51.639909639999999</c:v>
                </c:pt>
                <c:pt idx="6331">
                  <c:v>51.632824398139533</c:v>
                </c:pt>
                <c:pt idx="6332">
                  <c:v>51.590312946976745</c:v>
                </c:pt>
                <c:pt idx="6333">
                  <c:v>51.594747474823528</c:v>
                </c:pt>
                <c:pt idx="6334">
                  <c:v>51.629636041511624</c:v>
                </c:pt>
                <c:pt idx="6335">
                  <c:v>51.693403225232558</c:v>
                </c:pt>
                <c:pt idx="6336">
                  <c:v>51.64385237247059</c:v>
                </c:pt>
                <c:pt idx="6337">
                  <c:v>51.6094431</c:v>
                </c:pt>
                <c:pt idx="6338">
                  <c:v>51.610159959764708</c:v>
                </c:pt>
                <c:pt idx="6339">
                  <c:v>51.631665752705885</c:v>
                </c:pt>
                <c:pt idx="6340">
                  <c:v>51.626647734352943</c:v>
                </c:pt>
                <c:pt idx="6341">
                  <c:v>51.613744258588234</c:v>
                </c:pt>
                <c:pt idx="6342">
                  <c:v>51.635250051529411</c:v>
                </c:pt>
                <c:pt idx="6343">
                  <c:v>51.656755849999996</c:v>
                </c:pt>
                <c:pt idx="6344">
                  <c:v>51.654605272588235</c:v>
                </c:pt>
                <c:pt idx="6345">
                  <c:v>51.611593679647058</c:v>
                </c:pt>
                <c:pt idx="6346">
                  <c:v>51.6094431</c:v>
                </c:pt>
                <c:pt idx="6347">
                  <c:v>51.64385237247059</c:v>
                </c:pt>
                <c:pt idx="6348">
                  <c:v>51.690687215833329</c:v>
                </c:pt>
                <c:pt idx="6349">
                  <c:v>51.603639951547621</c:v>
                </c:pt>
                <c:pt idx="6350">
                  <c:v>51.594389044941174</c:v>
                </c:pt>
                <c:pt idx="6351">
                  <c:v>51.596386011428571</c:v>
                </c:pt>
                <c:pt idx="6352">
                  <c:v>51.552862382857143</c:v>
                </c:pt>
                <c:pt idx="6353">
                  <c:v>51.548510020000002</c:v>
                </c:pt>
                <c:pt idx="6354">
                  <c:v>51.569546440476195</c:v>
                </c:pt>
                <c:pt idx="6355">
                  <c:v>51.600375676785717</c:v>
                </c:pt>
                <c:pt idx="6356">
                  <c:v>51.491566598214284</c:v>
                </c:pt>
                <c:pt idx="6357">
                  <c:v>51.516592687261905</c:v>
                </c:pt>
                <c:pt idx="6358">
                  <c:v>51.578976560000001</c:v>
                </c:pt>
                <c:pt idx="6359">
                  <c:v>51.578976560000001</c:v>
                </c:pt>
                <c:pt idx="6360">
                  <c:v>51.522395842857144</c:v>
                </c:pt>
                <c:pt idx="6361">
                  <c:v>51.477299067710838</c:v>
                </c:pt>
                <c:pt idx="6362">
                  <c:v>51.458923875119048</c:v>
                </c:pt>
                <c:pt idx="6363">
                  <c:v>51.480685696547617</c:v>
                </c:pt>
                <c:pt idx="6364">
                  <c:v>51.45783578892857</c:v>
                </c:pt>
                <c:pt idx="6365">
                  <c:v>51.451307241547617</c:v>
                </c:pt>
                <c:pt idx="6366">
                  <c:v>51.538354505833333</c:v>
                </c:pt>
                <c:pt idx="6367">
                  <c:v>51.412328250481927</c:v>
                </c:pt>
                <c:pt idx="6368">
                  <c:v>51.367886951428574</c:v>
                </c:pt>
                <c:pt idx="6369">
                  <c:v>51.428846250481925</c:v>
                </c:pt>
                <c:pt idx="6370">
                  <c:v>51.450870255301204</c:v>
                </c:pt>
                <c:pt idx="6371">
                  <c:v>51.457110389999997</c:v>
                </c:pt>
                <c:pt idx="6372">
                  <c:v>51.443161853614455</c:v>
                </c:pt>
                <c:pt idx="6373">
                  <c:v>51.399113843975904</c:v>
                </c:pt>
                <c:pt idx="6374">
                  <c:v>51.457844530240962</c:v>
                </c:pt>
                <c:pt idx="6375">
                  <c:v>51.463350530722892</c:v>
                </c:pt>
                <c:pt idx="6376">
                  <c:v>51.415631847590362</c:v>
                </c:pt>
                <c:pt idx="6377">
                  <c:v>51.349559833132531</c:v>
                </c:pt>
                <c:pt idx="6378">
                  <c:v>51.387000641325301</c:v>
                </c:pt>
                <c:pt idx="6379">
                  <c:v>51.417834248072289</c:v>
                </c:pt>
                <c:pt idx="6380">
                  <c:v>51.397278510361446</c:v>
                </c:pt>
                <c:pt idx="6381">
                  <c:v>51.463350532048189</c:v>
                </c:pt>
                <c:pt idx="6382">
                  <c:v>51.459679862650603</c:v>
                </c:pt>
                <c:pt idx="6383">
                  <c:v>51.437790146951215</c:v>
                </c:pt>
                <c:pt idx="6384">
                  <c:v>51.482375334756092</c:v>
                </c:pt>
                <c:pt idx="6385">
                  <c:v>51.487576939999997</c:v>
                </c:pt>
                <c:pt idx="6386">
                  <c:v>51.442991755853654</c:v>
                </c:pt>
                <c:pt idx="6387">
                  <c:v>51.383329974819276</c:v>
                </c:pt>
                <c:pt idx="6388">
                  <c:v>51.515474010963857</c:v>
                </c:pt>
                <c:pt idx="6389">
                  <c:v>51.464912801097562</c:v>
                </c:pt>
                <c:pt idx="6390">
                  <c:v>51.387631817073171</c:v>
                </c:pt>
                <c:pt idx="6391">
                  <c:v>51.36571077</c:v>
                </c:pt>
                <c:pt idx="6392">
                  <c:v>51.36571077</c:v>
                </c:pt>
                <c:pt idx="6393">
                  <c:v>51.29413274963855</c:v>
                </c:pt>
                <c:pt idx="6394">
                  <c:v>51.249046206341461</c:v>
                </c:pt>
                <c:pt idx="6395">
                  <c:v>51.382801755121953</c:v>
                </c:pt>
                <c:pt idx="6396">
                  <c:v>51.376113978780488</c:v>
                </c:pt>
                <c:pt idx="6397">
                  <c:v>51.377746933950618</c:v>
                </c:pt>
                <c:pt idx="6398">
                  <c:v>51.383916384024388</c:v>
                </c:pt>
                <c:pt idx="6399">
                  <c:v>51.317038605975611</c:v>
                </c:pt>
                <c:pt idx="6400">
                  <c:v>51.304777680000001</c:v>
                </c:pt>
                <c:pt idx="6401">
                  <c:v>51.29462216666667</c:v>
                </c:pt>
                <c:pt idx="6402">
                  <c:v>51.274311140000002</c:v>
                </c:pt>
                <c:pt idx="6403">
                  <c:v>51.274311140000002</c:v>
                </c:pt>
                <c:pt idx="6404">
                  <c:v>51.2906590395122</c:v>
                </c:pt>
                <c:pt idx="6405">
                  <c:v>51.288227954567901</c:v>
                </c:pt>
                <c:pt idx="6406">
                  <c:v>51.243468469876547</c:v>
                </c:pt>
                <c:pt idx="6407">
                  <c:v>51.220900662469134</c:v>
                </c:pt>
                <c:pt idx="6408">
                  <c:v>51.243468469876539</c:v>
                </c:pt>
                <c:pt idx="6409">
                  <c:v>51.274311140000002</c:v>
                </c:pt>
                <c:pt idx="6410">
                  <c:v>51.274311140000002</c:v>
                </c:pt>
                <c:pt idx="6411">
                  <c:v>51.295750557037039</c:v>
                </c:pt>
                <c:pt idx="6412">
                  <c:v>51.291236995555558</c:v>
                </c:pt>
                <c:pt idx="6413">
                  <c:v>51.279953091851851</c:v>
                </c:pt>
                <c:pt idx="6414">
                  <c:v>51.302520899259257</c:v>
                </c:pt>
                <c:pt idx="6415">
                  <c:v>51.304777680000001</c:v>
                </c:pt>
                <c:pt idx="6416">
                  <c:v>51.29221023225</c:v>
                </c:pt>
                <c:pt idx="6417">
                  <c:v>51.269421448395065</c:v>
                </c:pt>
                <c:pt idx="6418">
                  <c:v>51.246853640987659</c:v>
                </c:pt>
                <c:pt idx="6419">
                  <c:v>51.224285833580247</c:v>
                </c:pt>
                <c:pt idx="6420">
                  <c:v>51.225183844249997</c:v>
                </c:pt>
                <c:pt idx="6421">
                  <c:v>51.243844600000003</c:v>
                </c:pt>
                <c:pt idx="6422">
                  <c:v>51.243844600000003</c:v>
                </c:pt>
                <c:pt idx="6423">
                  <c:v>51.320010956250002</c:v>
                </c:pt>
                <c:pt idx="6424">
                  <c:v>51.308586003750001</c:v>
                </c:pt>
                <c:pt idx="6425">
                  <c:v>51.224661963703703</c:v>
                </c:pt>
                <c:pt idx="6426">
                  <c:v>51.292365385925926</c:v>
                </c:pt>
                <c:pt idx="6427">
                  <c:v>51.267456168500004</c:v>
                </c:pt>
                <c:pt idx="6428">
                  <c:v>51.232800479250002</c:v>
                </c:pt>
                <c:pt idx="6429">
                  <c:v>51.206523088499999</c:v>
                </c:pt>
                <c:pt idx="6430">
                  <c:v>51.160823278499997</c:v>
                </c:pt>
                <c:pt idx="6431">
                  <c:v>51.20842724725</c:v>
                </c:pt>
                <c:pt idx="6432">
                  <c:v>51.199668113375004</c:v>
                </c:pt>
                <c:pt idx="6433">
                  <c:v>51.128833402624998</c:v>
                </c:pt>
                <c:pt idx="6434">
                  <c:v>51.174533220124999</c:v>
                </c:pt>
                <c:pt idx="6435">
                  <c:v>51.201808487848098</c:v>
                </c:pt>
                <c:pt idx="6436">
                  <c:v>51.179103198749999</c:v>
                </c:pt>
                <c:pt idx="6437">
                  <c:v>51.121978429999999</c:v>
                </c:pt>
                <c:pt idx="6438">
                  <c:v>51.121978429999999</c:v>
                </c:pt>
                <c:pt idx="6439">
                  <c:v>51.21839153759494</c:v>
                </c:pt>
                <c:pt idx="6440">
                  <c:v>51.215282214875003</c:v>
                </c:pt>
                <c:pt idx="6441">
                  <c:v>51.121978429999999</c:v>
                </c:pt>
                <c:pt idx="6442">
                  <c:v>51.121978429999999</c:v>
                </c:pt>
                <c:pt idx="6443">
                  <c:v>51.121978429999999</c:v>
                </c:pt>
                <c:pt idx="6444">
                  <c:v>51.071708639000001</c:v>
                </c:pt>
                <c:pt idx="6445">
                  <c:v>51.01013923253165</c:v>
                </c:pt>
                <c:pt idx="6446">
                  <c:v>51.056417521139238</c:v>
                </c:pt>
                <c:pt idx="6447">
                  <c:v>51.102695809746834</c:v>
                </c:pt>
                <c:pt idx="6448">
                  <c:v>51.108480595822783</c:v>
                </c:pt>
                <c:pt idx="6449">
                  <c:v>51.085341451518985</c:v>
                </c:pt>
                <c:pt idx="6450">
                  <c:v>51.062202307215188</c:v>
                </c:pt>
                <c:pt idx="6451">
                  <c:v>51.148974105569621</c:v>
                </c:pt>
                <c:pt idx="6452">
                  <c:v>51.182911519999998</c:v>
                </c:pt>
                <c:pt idx="6453">
                  <c:v>51.136633228860759</c:v>
                </c:pt>
                <c:pt idx="6454">
                  <c:v>51.00126922721519</c:v>
                </c:pt>
                <c:pt idx="6455">
                  <c:v>51.070686660126583</c:v>
                </c:pt>
                <c:pt idx="6456">
                  <c:v>51.058701769999999</c:v>
                </c:pt>
                <c:pt idx="6457">
                  <c:v>51.058345783164555</c:v>
                </c:pt>
                <c:pt idx="6458">
                  <c:v>51.118072463333334</c:v>
                </c:pt>
                <c:pt idx="6459">
                  <c:v>51.071200863333331</c:v>
                </c:pt>
                <c:pt idx="6460">
                  <c:v>51.04291968696203</c:v>
                </c:pt>
                <c:pt idx="6461">
                  <c:v>51.052452223333333</c:v>
                </c:pt>
                <c:pt idx="6462">
                  <c:v>51.09151189</c:v>
                </c:pt>
                <c:pt idx="6463">
                  <c:v>51.09151189</c:v>
                </c:pt>
                <c:pt idx="6464">
                  <c:v>51.071200863333331</c:v>
                </c:pt>
                <c:pt idx="6465">
                  <c:v>51.034484776666666</c:v>
                </c:pt>
                <c:pt idx="6466">
                  <c:v>50.993862723333336</c:v>
                </c:pt>
                <c:pt idx="6467">
                  <c:v>50.970426923333335</c:v>
                </c:pt>
                <c:pt idx="6468">
                  <c:v>50.969645730000003</c:v>
                </c:pt>
                <c:pt idx="6469">
                  <c:v>50.954021858205131</c:v>
                </c:pt>
                <c:pt idx="6470">
                  <c:v>50.956365436153845</c:v>
                </c:pt>
                <c:pt idx="6471">
                  <c:v>50.998549883333332</c:v>
                </c:pt>
                <c:pt idx="6472">
                  <c:v>50.975114083333338</c:v>
                </c:pt>
                <c:pt idx="6473">
                  <c:v>50.951678277435896</c:v>
                </c:pt>
                <c:pt idx="6474">
                  <c:v>50.950257925454544</c:v>
                </c:pt>
                <c:pt idx="6475">
                  <c:v>50.969645730000003</c:v>
                </c:pt>
                <c:pt idx="6476">
                  <c:v>50.969645730000003</c:v>
                </c:pt>
                <c:pt idx="6477">
                  <c:v>50.948675247532464</c:v>
                </c:pt>
                <c:pt idx="6478">
                  <c:v>50.953423281298704</c:v>
                </c:pt>
                <c:pt idx="6479">
                  <c:v>50.96222439089744</c:v>
                </c:pt>
                <c:pt idx="6480">
                  <c:v>50.939179179999996</c:v>
                </c:pt>
                <c:pt idx="6481">
                  <c:v>50.939179179999996</c:v>
                </c:pt>
                <c:pt idx="6482">
                  <c:v>50.921769728571427</c:v>
                </c:pt>
                <c:pt idx="6483">
                  <c:v>50.908712639999997</c:v>
                </c:pt>
                <c:pt idx="6484">
                  <c:v>50.91662602831169</c:v>
                </c:pt>
                <c:pt idx="6485">
                  <c:v>50.964106358181823</c:v>
                </c:pt>
                <c:pt idx="6486">
                  <c:v>50.969645730000003</c:v>
                </c:pt>
                <c:pt idx="6487">
                  <c:v>50.941157532077924</c:v>
                </c:pt>
                <c:pt idx="6488">
                  <c:v>50.916230357662336</c:v>
                </c:pt>
                <c:pt idx="6489">
                  <c:v>50.936805163896103</c:v>
                </c:pt>
                <c:pt idx="6490">
                  <c:v>50.865584680779222</c:v>
                </c:pt>
                <c:pt idx="6491">
                  <c:v>50.919000048961038</c:v>
                </c:pt>
                <c:pt idx="6492">
                  <c:v>50.935972182105267</c:v>
                </c:pt>
                <c:pt idx="6493">
                  <c:v>50.868750035584412</c:v>
                </c:pt>
                <c:pt idx="6494">
                  <c:v>50.821269713506496</c:v>
                </c:pt>
                <c:pt idx="6495">
                  <c:v>50.861409327894734</c:v>
                </c:pt>
                <c:pt idx="6496">
                  <c:v>50.862814995324676</c:v>
                </c:pt>
                <c:pt idx="6497">
                  <c:v>50.865418083157891</c:v>
                </c:pt>
                <c:pt idx="6498">
                  <c:v>50.903902133684205</c:v>
                </c:pt>
                <c:pt idx="6499">
                  <c:v>50.855797070526314</c:v>
                </c:pt>
                <c:pt idx="6500">
                  <c:v>50.788429150909089</c:v>
                </c:pt>
                <c:pt idx="6501">
                  <c:v>50.862211077631578</c:v>
                </c:pt>
                <c:pt idx="6502">
                  <c:v>50.966037848026318</c:v>
                </c:pt>
                <c:pt idx="6503">
                  <c:v>50.847378684473682</c:v>
                </c:pt>
                <c:pt idx="6504">
                  <c:v>50.823326152894737</c:v>
                </c:pt>
                <c:pt idx="6505">
                  <c:v>50.835352418684209</c:v>
                </c:pt>
                <c:pt idx="6506">
                  <c:v>50.824528779473681</c:v>
                </c:pt>
                <c:pt idx="6507">
                  <c:v>50.781565611333335</c:v>
                </c:pt>
                <c:pt idx="6508">
                  <c:v>50.757192371333332</c:v>
                </c:pt>
                <c:pt idx="6509">
                  <c:v>50.779630718157897</c:v>
                </c:pt>
                <c:pt idx="6510">
                  <c:v>50.786846480000001</c:v>
                </c:pt>
                <c:pt idx="6511">
                  <c:v>50.786846480000001</c:v>
                </c:pt>
                <c:pt idx="6512">
                  <c:v>50.794970890666669</c:v>
                </c:pt>
                <c:pt idx="6513">
                  <c:v>50.843717354666666</c:v>
                </c:pt>
                <c:pt idx="6514">
                  <c:v>50.781635090921057</c:v>
                </c:pt>
                <c:pt idx="6515">
                  <c:v>50.803907737599999</c:v>
                </c:pt>
                <c:pt idx="6516">
                  <c:v>50.828280974400002</c:v>
                </c:pt>
                <c:pt idx="6517">
                  <c:v>50.779630719342109</c:v>
                </c:pt>
                <c:pt idx="6518">
                  <c:v>50.731525648289477</c:v>
                </c:pt>
                <c:pt idx="6519">
                  <c:v>50.74744307826667</c:v>
                </c:pt>
                <c:pt idx="6520">
                  <c:v>50.740943549733338</c:v>
                </c:pt>
                <c:pt idx="6521">
                  <c:v>50.725913390000002</c:v>
                </c:pt>
                <c:pt idx="6522">
                  <c:v>50.729163154266672</c:v>
                </c:pt>
                <c:pt idx="6523">
                  <c:v>50.753536386266667</c:v>
                </c:pt>
                <c:pt idx="6524">
                  <c:v>50.799439313599997</c:v>
                </c:pt>
                <c:pt idx="6525">
                  <c:v>50.786440254399999</c:v>
                </c:pt>
                <c:pt idx="6526">
                  <c:v>50.747036857733335</c:v>
                </c:pt>
                <c:pt idx="6527">
                  <c:v>50.725913390000002</c:v>
                </c:pt>
                <c:pt idx="6528">
                  <c:v>50.725913390000002</c:v>
                </c:pt>
                <c:pt idx="6529">
                  <c:v>50.682272130000001</c:v>
                </c:pt>
                <c:pt idx="6530">
                  <c:v>50.712508112400002</c:v>
                </c:pt>
                <c:pt idx="6531">
                  <c:v>50.756379930000001</c:v>
                </c:pt>
                <c:pt idx="6532">
                  <c:v>50.730442198783784</c:v>
                </c:pt>
                <c:pt idx="6533">
                  <c:v>50.557523990675676</c:v>
                </c:pt>
                <c:pt idx="6534">
                  <c:v>50.587798398666664</c:v>
                </c:pt>
                <c:pt idx="6535">
                  <c:v>50.636984025405404</c:v>
                </c:pt>
                <c:pt idx="6536">
                  <c:v>50.643571386486485</c:v>
                </c:pt>
                <c:pt idx="6537">
                  <c:v>50.608921867999996</c:v>
                </c:pt>
                <c:pt idx="6538">
                  <c:v>50.633295107999999</c:v>
                </c:pt>
                <c:pt idx="6539">
                  <c:v>50.634513769999998</c:v>
                </c:pt>
                <c:pt idx="6540">
                  <c:v>50.669920830000002</c:v>
                </c:pt>
                <c:pt idx="6541">
                  <c:v>50.635748896081083</c:v>
                </c:pt>
                <c:pt idx="6542">
                  <c:v>50.57399239202703</c:v>
                </c:pt>
                <c:pt idx="6543">
                  <c:v>50.69462343</c:v>
                </c:pt>
                <c:pt idx="6544">
                  <c:v>50.645218229999998</c:v>
                </c:pt>
                <c:pt idx="6545">
                  <c:v>50.615163393648643</c:v>
                </c:pt>
                <c:pt idx="6546">
                  <c:v>50.617633654459461</c:v>
                </c:pt>
                <c:pt idx="6547">
                  <c:v>50.61072482520548</c:v>
                </c:pt>
                <c:pt idx="6548">
                  <c:v>50.548054659999998</c:v>
                </c:pt>
                <c:pt idx="6549">
                  <c:v>50.597459860000001</c:v>
                </c:pt>
                <c:pt idx="6550">
                  <c:v>50.582638299999999</c:v>
                </c:pt>
                <c:pt idx="6551">
                  <c:v>50.621158569589042</c:v>
                </c:pt>
                <c:pt idx="6552">
                  <c:v>50.644394806621619</c:v>
                </c:pt>
                <c:pt idx="6553">
                  <c:v>50.617819766986301</c:v>
                </c:pt>
                <c:pt idx="6554">
                  <c:v>50.69294275054795</c:v>
                </c:pt>
                <c:pt idx="6555">
                  <c:v>50.671240557945204</c:v>
                </c:pt>
                <c:pt idx="6556">
                  <c:v>50.590872503918916</c:v>
                </c:pt>
                <c:pt idx="6557">
                  <c:v>50.54311414</c:v>
                </c:pt>
                <c:pt idx="6558">
                  <c:v>50.535601842465752</c:v>
                </c:pt>
                <c:pt idx="6559">
                  <c:v>50.51473434931507</c:v>
                </c:pt>
                <c:pt idx="6560">
                  <c:v>50.53977534109589</c:v>
                </c:pt>
                <c:pt idx="6561">
                  <c:v>50.586518525753426</c:v>
                </c:pt>
                <c:pt idx="6562">
                  <c:v>50.62032387</c:v>
                </c:pt>
                <c:pt idx="6563">
                  <c:v>50.612811573561643</c:v>
                </c:pt>
                <c:pt idx="6564">
                  <c:v>50.557304035342469</c:v>
                </c:pt>
                <c:pt idx="6565">
                  <c:v>50.482181060000002</c:v>
                </c:pt>
                <c:pt idx="6566">
                  <c:v>50.507222051780822</c:v>
                </c:pt>
                <c:pt idx="6567">
                  <c:v>50.512647600000001</c:v>
                </c:pt>
                <c:pt idx="6568">
                  <c:v>50.52683749534247</c:v>
                </c:pt>
                <c:pt idx="6569">
                  <c:v>50.525341991666664</c:v>
                </c:pt>
                <c:pt idx="6570">
                  <c:v>50.470912612465753</c:v>
                </c:pt>
                <c:pt idx="6571">
                  <c:v>50.395789628904105</c:v>
                </c:pt>
                <c:pt idx="6572">
                  <c:v>50.438173833333337</c:v>
                </c:pt>
                <c:pt idx="6573">
                  <c:v>50.451714520000003</c:v>
                </c:pt>
                <c:pt idx="6574">
                  <c:v>50.438596977638895</c:v>
                </c:pt>
                <c:pt idx="6575">
                  <c:v>50.445367316805559</c:v>
                </c:pt>
                <c:pt idx="6576">
                  <c:v>50.512647600000001</c:v>
                </c:pt>
                <c:pt idx="6577">
                  <c:v>50.512647600000001</c:v>
                </c:pt>
                <c:pt idx="6578">
                  <c:v>50.466947790000006</c:v>
                </c:pt>
                <c:pt idx="6579">
                  <c:v>50.416170217499996</c:v>
                </c:pt>
                <c:pt idx="6580">
                  <c:v>50.378087038333334</c:v>
                </c:pt>
                <c:pt idx="6581">
                  <c:v>50.375548160000001</c:v>
                </c:pt>
                <c:pt idx="6582">
                  <c:v>50.4263257275</c:v>
                </c:pt>
                <c:pt idx="6583">
                  <c:v>50.477103302500005</c:v>
                </c:pt>
                <c:pt idx="6584">
                  <c:v>50.390781432499999</c:v>
                </c:pt>
                <c:pt idx="6585">
                  <c:v>50.466947785833334</c:v>
                </c:pt>
                <c:pt idx="6586">
                  <c:v>50.492336569166667</c:v>
                </c:pt>
                <c:pt idx="6587">
                  <c:v>50.405800146901413</c:v>
                </c:pt>
                <c:pt idx="6588">
                  <c:v>50.369200965138887</c:v>
                </c:pt>
                <c:pt idx="6589">
                  <c:v>50.445367323472226</c:v>
                </c:pt>
                <c:pt idx="6590">
                  <c:v>50.381895358194441</c:v>
                </c:pt>
                <c:pt idx="6591">
                  <c:v>50.360314889999998</c:v>
                </c:pt>
                <c:pt idx="6592">
                  <c:v>50.360314889999998</c:v>
                </c:pt>
                <c:pt idx="6593">
                  <c:v>50.317404267464788</c:v>
                </c:pt>
                <c:pt idx="6594">
                  <c:v>50.230832086250004</c:v>
                </c:pt>
                <c:pt idx="6595">
                  <c:v>50.38316479458333</c:v>
                </c:pt>
                <c:pt idx="6596">
                  <c:v>50.341863323521125</c:v>
                </c:pt>
                <c:pt idx="6597">
                  <c:v>50.36932612014084</c:v>
                </c:pt>
                <c:pt idx="6598">
                  <c:v>50.375762713098588</c:v>
                </c:pt>
                <c:pt idx="6599">
                  <c:v>50.360314889999998</c:v>
                </c:pt>
                <c:pt idx="6600">
                  <c:v>50.354813986944443</c:v>
                </c:pt>
                <c:pt idx="6601">
                  <c:v>50.328131925070423</c:v>
                </c:pt>
                <c:pt idx="6602">
                  <c:v>50.225146429295776</c:v>
                </c:pt>
                <c:pt idx="6603">
                  <c:v>50.293803426478874</c:v>
                </c:pt>
                <c:pt idx="6604">
                  <c:v>50.295899919714287</c:v>
                </c:pt>
                <c:pt idx="6605">
                  <c:v>50.268915270000001</c:v>
                </c:pt>
                <c:pt idx="6606">
                  <c:v>50.284363093098591</c:v>
                </c:pt>
                <c:pt idx="6607">
                  <c:v>50.335855836760565</c:v>
                </c:pt>
                <c:pt idx="6608">
                  <c:v>50.387348580422533</c:v>
                </c:pt>
                <c:pt idx="6609">
                  <c:v>50.342721535915494</c:v>
                </c:pt>
                <c:pt idx="6610">
                  <c:v>50.290677084285711</c:v>
                </c:pt>
                <c:pt idx="6611">
                  <c:v>50.298952703802819</c:v>
                </c:pt>
                <c:pt idx="6612">
                  <c:v>50.298511333999997</c:v>
                </c:pt>
                <c:pt idx="6613">
                  <c:v>50.262478669014087</c:v>
                </c:pt>
                <c:pt idx="6614">
                  <c:v>50.353786345285712</c:v>
                </c:pt>
                <c:pt idx="6615">
                  <c:v>50.223215451000002</c:v>
                </c:pt>
                <c:pt idx="6616">
                  <c:v>50.254117233857144</c:v>
                </c:pt>
                <c:pt idx="6617">
                  <c:v>50.250463697464788</c:v>
                </c:pt>
                <c:pt idx="6618">
                  <c:v>50.266303846857141</c:v>
                </c:pt>
                <c:pt idx="6619">
                  <c:v>50.29938181</c:v>
                </c:pt>
                <c:pt idx="6620">
                  <c:v>50.288936137428571</c:v>
                </c:pt>
                <c:pt idx="6621">
                  <c:v>50.24193061057143</c:v>
                </c:pt>
                <c:pt idx="6622">
                  <c:v>50.346387327714282</c:v>
                </c:pt>
                <c:pt idx="6623">
                  <c:v>50.247153448285715</c:v>
                </c:pt>
                <c:pt idx="6624">
                  <c:v>50.262821958000004</c:v>
                </c:pt>
                <c:pt idx="6625">
                  <c:v>50.257599122000002</c:v>
                </c:pt>
                <c:pt idx="6626">
                  <c:v>50.217557378285719</c:v>
                </c:pt>
                <c:pt idx="6627">
                  <c:v>50.228003049142856</c:v>
                </c:pt>
                <c:pt idx="6628">
                  <c:v>50.177515640000003</c:v>
                </c:pt>
                <c:pt idx="6629">
                  <c:v>50.177515640000003</c:v>
                </c:pt>
                <c:pt idx="6630">
                  <c:v>50.154448116857139</c:v>
                </c:pt>
                <c:pt idx="6631">
                  <c:v>50.20400828347826</c:v>
                </c:pt>
                <c:pt idx="6632">
                  <c:v>50.194054618857145</c:v>
                </c:pt>
                <c:pt idx="6633">
                  <c:v>50.147049099999997</c:v>
                </c:pt>
                <c:pt idx="6634">
                  <c:v>50.140520555714282</c:v>
                </c:pt>
                <c:pt idx="6635">
                  <c:v>50.114374839710145</c:v>
                </c:pt>
                <c:pt idx="6636">
                  <c:v>50.087882196231881</c:v>
                </c:pt>
                <c:pt idx="6637">
                  <c:v>50.183608948</c:v>
                </c:pt>
                <c:pt idx="6638">
                  <c:v>50.06580498666667</c:v>
                </c:pt>
                <c:pt idx="6639">
                  <c:v>50.043727785797103</c:v>
                </c:pt>
                <c:pt idx="6640">
                  <c:v>50.086116019999999</c:v>
                </c:pt>
                <c:pt idx="6641">
                  <c:v>50.102894694202895</c:v>
                </c:pt>
                <c:pt idx="6642">
                  <c:v>50.147049099999997</c:v>
                </c:pt>
                <c:pt idx="6643">
                  <c:v>50.147932188115938</c:v>
                </c:pt>
                <c:pt idx="6644">
                  <c:v>50.200917475072465</c:v>
                </c:pt>
                <c:pt idx="6645">
                  <c:v>50.139101306956519</c:v>
                </c:pt>
                <c:pt idx="6646">
                  <c:v>50.116582559999998</c:v>
                </c:pt>
                <c:pt idx="6647">
                  <c:v>50.116582559999998</c:v>
                </c:pt>
                <c:pt idx="6648">
                  <c:v>50.083466752028983</c:v>
                </c:pt>
                <c:pt idx="6649">
                  <c:v>50.039520127647059</c:v>
                </c:pt>
                <c:pt idx="6650">
                  <c:v>50.086116019999999</c:v>
                </c:pt>
                <c:pt idx="6651">
                  <c:v>50.086116019999999</c:v>
                </c:pt>
                <c:pt idx="6652">
                  <c:v>50.112167119420285</c:v>
                </c:pt>
                <c:pt idx="6653">
                  <c:v>50.116582559999998</c:v>
                </c:pt>
                <c:pt idx="6654">
                  <c:v>50.060948002608697</c:v>
                </c:pt>
                <c:pt idx="6655">
                  <c:v>50.054753400147057</c:v>
                </c:pt>
                <c:pt idx="6656">
                  <c:v>50.086116019999999</c:v>
                </c:pt>
                <c:pt idx="6657">
                  <c:v>50.086116019999999</c:v>
                </c:pt>
                <c:pt idx="6658">
                  <c:v>50.086116019999999</c:v>
                </c:pt>
                <c:pt idx="6659">
                  <c:v>50.086116019999999</c:v>
                </c:pt>
                <c:pt idx="6660">
                  <c:v>50.059233769999999</c:v>
                </c:pt>
                <c:pt idx="6661">
                  <c:v>50.032351527647059</c:v>
                </c:pt>
                <c:pt idx="6662">
                  <c:v>50.005754991449272</c:v>
                </c:pt>
                <c:pt idx="6663">
                  <c:v>49.994716390000001</c:v>
                </c:pt>
                <c:pt idx="6664">
                  <c:v>49.982619381470592</c:v>
                </c:pt>
                <c:pt idx="6665">
                  <c:v>49.972762559705885</c:v>
                </c:pt>
                <c:pt idx="6666">
                  <c:v>49.999644800882351</c:v>
                </c:pt>
                <c:pt idx="6667">
                  <c:v>50.02518293</c:v>
                </c:pt>
                <c:pt idx="6668">
                  <c:v>50.02518293</c:v>
                </c:pt>
                <c:pt idx="6669">
                  <c:v>50.050273021764703</c:v>
                </c:pt>
                <c:pt idx="6670">
                  <c:v>50.012637884117645</c:v>
                </c:pt>
                <c:pt idx="6671">
                  <c:v>49.976794895882357</c:v>
                </c:pt>
                <c:pt idx="6672">
                  <c:v>49.964249850000002</c:v>
                </c:pt>
                <c:pt idx="6673">
                  <c:v>49.953048916176471</c:v>
                </c:pt>
                <c:pt idx="6674">
                  <c:v>49.933783310000003</c:v>
                </c:pt>
                <c:pt idx="6675">
                  <c:v>49.933783310000003</c:v>
                </c:pt>
                <c:pt idx="6676">
                  <c:v>49.934692758955229</c:v>
                </c:pt>
                <c:pt idx="6677">
                  <c:v>49.961976227611942</c:v>
                </c:pt>
                <c:pt idx="6678">
                  <c:v>49.914965733088238</c:v>
                </c:pt>
                <c:pt idx="6679">
                  <c:v>49.967432918358213</c:v>
                </c:pt>
                <c:pt idx="6680">
                  <c:v>49.903771488507459</c:v>
                </c:pt>
                <c:pt idx="6681">
                  <c:v>49.87239549552239</c:v>
                </c:pt>
                <c:pt idx="6682">
                  <c:v>49.903316760000003</c:v>
                </c:pt>
                <c:pt idx="6683">
                  <c:v>49.927871884477611</c:v>
                </c:pt>
                <c:pt idx="6684">
                  <c:v>49.994716390000001</c:v>
                </c:pt>
                <c:pt idx="6685">
                  <c:v>49.985621899850749</c:v>
                </c:pt>
                <c:pt idx="6686">
                  <c:v>49.84920454761194</c:v>
                </c:pt>
                <c:pt idx="6687">
                  <c:v>49.842383679999998</c:v>
                </c:pt>
                <c:pt idx="6688">
                  <c:v>49.933328582985077</c:v>
                </c:pt>
                <c:pt idx="6689">
                  <c:v>49.944400437575759</c:v>
                </c:pt>
                <c:pt idx="6690">
                  <c:v>49.916958498805975</c:v>
                </c:pt>
                <c:pt idx="6691">
                  <c:v>49.903316760000003</c:v>
                </c:pt>
                <c:pt idx="6692">
                  <c:v>49.871940771044777</c:v>
                </c:pt>
                <c:pt idx="6693">
                  <c:v>49.811917139999998</c:v>
                </c:pt>
                <c:pt idx="6694">
                  <c:v>49.816464384776118</c:v>
                </c:pt>
                <c:pt idx="6695">
                  <c:v>49.842383679999998</c:v>
                </c:pt>
                <c:pt idx="6696">
                  <c:v>49.842383679999998</c:v>
                </c:pt>
                <c:pt idx="6697">
                  <c:v>49.816464384776118</c:v>
                </c:pt>
                <c:pt idx="6698">
                  <c:v>49.858078564242419</c:v>
                </c:pt>
                <c:pt idx="6699">
                  <c:v>49.872850219999997</c:v>
                </c:pt>
                <c:pt idx="6700">
                  <c:v>49.907009679545453</c:v>
                </c:pt>
                <c:pt idx="6701">
                  <c:v>49.890853180757574</c:v>
                </c:pt>
                <c:pt idx="6702">
                  <c:v>49.819647456119398</c:v>
                </c:pt>
                <c:pt idx="6703">
                  <c:v>49.789759656363636</c:v>
                </c:pt>
                <c:pt idx="6704">
                  <c:v>49.817456510909089</c:v>
                </c:pt>
                <c:pt idx="6705">
                  <c:v>49.831304937272726</c:v>
                </c:pt>
                <c:pt idx="6706">
                  <c:v>49.720517510000001</c:v>
                </c:pt>
                <c:pt idx="6707">
                  <c:v>49.803608082727273</c:v>
                </c:pt>
                <c:pt idx="6708">
                  <c:v>49.836844309090907</c:v>
                </c:pt>
                <c:pt idx="6709">
                  <c:v>49.820226196363635</c:v>
                </c:pt>
                <c:pt idx="6710">
                  <c:v>49.831304938181816</c:v>
                </c:pt>
                <c:pt idx="6711">
                  <c:v>49.809147454545453</c:v>
                </c:pt>
                <c:pt idx="6712">
                  <c:v>49.753327635384615</c:v>
                </c:pt>
                <c:pt idx="6713">
                  <c:v>49.732057869848482</c:v>
                </c:pt>
                <c:pt idx="6714">
                  <c:v>49.759754730606062</c:v>
                </c:pt>
                <c:pt idx="6715">
                  <c:v>49.763170674000001</c:v>
                </c:pt>
                <c:pt idx="6716">
                  <c:v>49.693743883939398</c:v>
                </c:pt>
                <c:pt idx="6717">
                  <c:v>49.720517510000001</c:v>
                </c:pt>
                <c:pt idx="6718">
                  <c:v>49.720517510000001</c:v>
                </c:pt>
                <c:pt idx="6719">
                  <c:v>49.694269414000004</c:v>
                </c:pt>
                <c:pt idx="6720">
                  <c:v>49.713955486000003</c:v>
                </c:pt>
                <c:pt idx="6721">
                  <c:v>49.699283254848488</c:v>
                </c:pt>
                <c:pt idx="6722">
                  <c:v>49.671302330000003</c:v>
                </c:pt>
                <c:pt idx="6723">
                  <c:v>49.659584430000002</c:v>
                </c:pt>
                <c:pt idx="6724">
                  <c:v>49.701129716363639</c:v>
                </c:pt>
                <c:pt idx="6725">
                  <c:v>49.728485688307693</c:v>
                </c:pt>
                <c:pt idx="6726">
                  <c:v>49.681145366000003</c:v>
                </c:pt>
                <c:pt idx="6727">
                  <c:v>49.646460382000001</c:v>
                </c:pt>
                <c:pt idx="6728">
                  <c:v>49.602869794</c:v>
                </c:pt>
                <c:pt idx="6729">
                  <c:v>49.630992754000005</c:v>
                </c:pt>
                <c:pt idx="6730">
                  <c:v>49.659115714000002</c:v>
                </c:pt>
                <c:pt idx="6731">
                  <c:v>49.687238674</c:v>
                </c:pt>
                <c:pt idx="6732">
                  <c:v>49.664740305999999</c:v>
                </c:pt>
                <c:pt idx="6733">
                  <c:v>49.636617346000001</c:v>
                </c:pt>
                <c:pt idx="6734">
                  <c:v>49.711611912769229</c:v>
                </c:pt>
                <c:pt idx="6735">
                  <c:v>49.713852958281251</c:v>
                </c:pt>
                <c:pt idx="6736">
                  <c:v>49.657240850000001</c:v>
                </c:pt>
                <c:pt idx="6737">
                  <c:v>49.600994929999999</c:v>
                </c:pt>
                <c:pt idx="6738">
                  <c:v>49.615788778750002</c:v>
                </c:pt>
                <c:pt idx="6739">
                  <c:v>49.660521862000003</c:v>
                </c:pt>
                <c:pt idx="6740">
                  <c:v>49.598651349999997</c:v>
                </c:pt>
                <c:pt idx="6741">
                  <c:v>49.609900533999998</c:v>
                </c:pt>
                <c:pt idx="6742">
                  <c:v>49.656252152187506</c:v>
                </c:pt>
                <c:pt idx="6743">
                  <c:v>49.626261651875005</c:v>
                </c:pt>
                <c:pt idx="6744">
                  <c:v>49.569136889374995</c:v>
                </c:pt>
                <c:pt idx="6745">
                  <c:v>49.623493298</c:v>
                </c:pt>
                <c:pt idx="6746">
                  <c:v>49.577705603749997</c:v>
                </c:pt>
                <c:pt idx="6747">
                  <c:v>49.591986794374996</c:v>
                </c:pt>
                <c:pt idx="6748">
                  <c:v>49.554855691562501</c:v>
                </c:pt>
                <c:pt idx="6749">
                  <c:v>49.478660044000002</c:v>
                </c:pt>
                <c:pt idx="6750">
                  <c:v>49.516772519531251</c:v>
                </c:pt>
                <c:pt idx="6751">
                  <c:v>49.552475495156251</c:v>
                </c:pt>
                <c:pt idx="6752">
                  <c:v>49.523913109062498</c:v>
                </c:pt>
                <c:pt idx="6753">
                  <c:v>49.519152712187498</c:v>
                </c:pt>
                <c:pt idx="6754">
                  <c:v>49.55802929</c:v>
                </c:pt>
                <c:pt idx="6755">
                  <c:v>49.572945204062499</c:v>
                </c:pt>
                <c:pt idx="6756">
                  <c:v>49.480593497500003</c:v>
                </c:pt>
                <c:pt idx="6757">
                  <c:v>49.409187544375001</c:v>
                </c:pt>
                <c:pt idx="6758">
                  <c:v>49.52901353428571</c:v>
                </c:pt>
                <c:pt idx="6759">
                  <c:v>49.447746759062504</c:v>
                </c:pt>
                <c:pt idx="6760">
                  <c:v>49.476309140312502</c:v>
                </c:pt>
                <c:pt idx="6761">
                  <c:v>49.47678518</c:v>
                </c:pt>
                <c:pt idx="6762">
                  <c:v>49.636371826825396</c:v>
                </c:pt>
                <c:pt idx="6763">
                  <c:v>49.511060039375003</c:v>
                </c:pt>
                <c:pt idx="6764">
                  <c:v>49.54642299333333</c:v>
                </c:pt>
                <c:pt idx="6765">
                  <c:v>49.568184809999998</c:v>
                </c:pt>
                <c:pt idx="6766">
                  <c:v>49.528529941904758</c:v>
                </c:pt>
                <c:pt idx="6767">
                  <c:v>49.470498433650796</c:v>
                </c:pt>
                <c:pt idx="6768">
                  <c:v>49.429657250937503</c:v>
                </c:pt>
                <c:pt idx="6769">
                  <c:v>49.340894734761903</c:v>
                </c:pt>
                <c:pt idx="6770">
                  <c:v>49.34476350111111</c:v>
                </c:pt>
                <c:pt idx="6771">
                  <c:v>49.410048945555559</c:v>
                </c:pt>
                <c:pt idx="6772">
                  <c:v>49.429392781428575</c:v>
                </c:pt>
                <c:pt idx="6773">
                  <c:v>49.50386655285714</c:v>
                </c:pt>
                <c:pt idx="6774">
                  <c:v>49.385869148412702</c:v>
                </c:pt>
                <c:pt idx="6775">
                  <c:v>49.470498433650796</c:v>
                </c:pt>
                <c:pt idx="6776">
                  <c:v>49.417302886031749</c:v>
                </c:pt>
                <c:pt idx="6777">
                  <c:v>49.277060075555553</c:v>
                </c:pt>
                <c:pt idx="6778">
                  <c:v>49.38345117587302</c:v>
                </c:pt>
                <c:pt idx="6779">
                  <c:v>49.354435414126989</c:v>
                </c:pt>
                <c:pt idx="6780">
                  <c:v>49.325419661746032</c:v>
                </c:pt>
                <c:pt idx="6781">
                  <c:v>49.409955349677418</c:v>
                </c:pt>
                <c:pt idx="6782">
                  <c:v>49.334607984444439</c:v>
                </c:pt>
                <c:pt idx="6783">
                  <c:v>49.401344222222221</c:v>
                </c:pt>
                <c:pt idx="6784">
                  <c:v>49.366712511290324</c:v>
                </c:pt>
                <c:pt idx="6785">
                  <c:v>49.424556823333333</c:v>
                </c:pt>
                <c:pt idx="6786">
                  <c:v>49.402093017419361</c:v>
                </c:pt>
                <c:pt idx="6787">
                  <c:v>49.385385560000003</c:v>
                </c:pt>
                <c:pt idx="6788">
                  <c:v>49.306762224516127</c:v>
                </c:pt>
                <c:pt idx="6789">
                  <c:v>49.319538511935484</c:v>
                </c:pt>
                <c:pt idx="6790">
                  <c:v>49.354919010000003</c:v>
                </c:pt>
                <c:pt idx="6791">
                  <c:v>49.354919010000003</c:v>
                </c:pt>
                <c:pt idx="6792">
                  <c:v>49.293985930000005</c:v>
                </c:pt>
                <c:pt idx="6793">
                  <c:v>49.318555725000003</c:v>
                </c:pt>
                <c:pt idx="6794">
                  <c:v>49.389737918571434</c:v>
                </c:pt>
                <c:pt idx="6795">
                  <c:v>49.366712513225806</c:v>
                </c:pt>
                <c:pt idx="6796">
                  <c:v>49.374574848709678</c:v>
                </c:pt>
                <c:pt idx="6797">
                  <c:v>49.325435261612903</c:v>
                </c:pt>
                <c:pt idx="6798">
                  <c:v>49.281209639032255</c:v>
                </c:pt>
                <c:pt idx="6799">
                  <c:v>49.308727804193545</c:v>
                </c:pt>
                <c:pt idx="6800">
                  <c:v>49.263519389999999</c:v>
                </c:pt>
                <c:pt idx="6801">
                  <c:v>49.269907535483867</c:v>
                </c:pt>
                <c:pt idx="6802">
                  <c:v>49.2777698666129</c:v>
                </c:pt>
                <c:pt idx="6803">
                  <c:v>49.21585398822581</c:v>
                </c:pt>
                <c:pt idx="6804">
                  <c:v>49.29054615935484</c:v>
                </c:pt>
                <c:pt idx="6805">
                  <c:v>49.263519389999999</c:v>
                </c:pt>
                <c:pt idx="6806">
                  <c:v>49.261553806774195</c:v>
                </c:pt>
                <c:pt idx="6807">
                  <c:v>49.232053946721308</c:v>
                </c:pt>
                <c:pt idx="6808">
                  <c:v>49.201603508387095</c:v>
                </c:pt>
                <c:pt idx="6809">
                  <c:v>49.142636011612908</c:v>
                </c:pt>
                <c:pt idx="6810">
                  <c:v>49.25952377786885</c:v>
                </c:pt>
                <c:pt idx="6811">
                  <c:v>49.178016510322578</c:v>
                </c:pt>
                <c:pt idx="6812">
                  <c:v>49.283996899672132</c:v>
                </c:pt>
                <c:pt idx="6813">
                  <c:v>49.211576427540983</c:v>
                </c:pt>
                <c:pt idx="6814">
                  <c:v>49.308727802903221</c:v>
                </c:pt>
                <c:pt idx="6815">
                  <c:v>49.246538039836068</c:v>
                </c:pt>
                <c:pt idx="6816">
                  <c:v>49.258524875245904</c:v>
                </c:pt>
                <c:pt idx="6817">
                  <c:v>49.213574234262296</c:v>
                </c:pt>
                <c:pt idx="6818">
                  <c:v>49.154429510967745</c:v>
                </c:pt>
                <c:pt idx="6819">
                  <c:v>49.188601658688526</c:v>
                </c:pt>
                <c:pt idx="6820">
                  <c:v>49.225561075409836</c:v>
                </c:pt>
                <c:pt idx="6821">
                  <c:v>49.075725620491802</c:v>
                </c:pt>
                <c:pt idx="6822">
                  <c:v>49.129666381803275</c:v>
                </c:pt>
                <c:pt idx="6823">
                  <c:v>49.172119760000001</c:v>
                </c:pt>
                <c:pt idx="6824">
                  <c:v>49.193596173442621</c:v>
                </c:pt>
                <c:pt idx="6825">
                  <c:v>49.181609338032786</c:v>
                </c:pt>
                <c:pt idx="6826">
                  <c:v>49.172119760000001</c:v>
                </c:pt>
                <c:pt idx="6827">
                  <c:v>49.192097819016396</c:v>
                </c:pt>
                <c:pt idx="6828">
                  <c:v>49.123373295999997</c:v>
                </c:pt>
                <c:pt idx="6829">
                  <c:v>49.119677355081969</c:v>
                </c:pt>
                <c:pt idx="6830">
                  <c:v>49.141653220000002</c:v>
                </c:pt>
                <c:pt idx="6831">
                  <c:v>49.085290121</c:v>
                </c:pt>
                <c:pt idx="6832">
                  <c:v>49.087213009180331</c:v>
                </c:pt>
                <c:pt idx="6833">
                  <c:v>49.092906755999998</c:v>
                </c:pt>
                <c:pt idx="6834">
                  <c:v>49.116680646229511</c:v>
                </c:pt>
                <c:pt idx="6835">
                  <c:v>49.106108923333331</c:v>
                </c:pt>
                <c:pt idx="6836">
                  <c:v>49.080720139999997</c:v>
                </c:pt>
                <c:pt idx="6837">
                  <c:v>49.063239338360653</c:v>
                </c:pt>
                <c:pt idx="6838">
                  <c:v>49.084782345333338</c:v>
                </c:pt>
                <c:pt idx="6839">
                  <c:v>49.09392230733333</c:v>
                </c:pt>
                <c:pt idx="6840">
                  <c:v>49.09798451266667</c:v>
                </c:pt>
                <c:pt idx="6841">
                  <c:v>49.026279923606559</c:v>
                </c:pt>
                <c:pt idx="6842">
                  <c:v>49.025880363500001</c:v>
                </c:pt>
                <c:pt idx="6843">
                  <c:v>49.080720139999997</c:v>
                </c:pt>
                <c:pt idx="6844">
                  <c:v>49.047206940499997</c:v>
                </c:pt>
                <c:pt idx="6845">
                  <c:v>49.086813443499999</c:v>
                </c:pt>
                <c:pt idx="6846">
                  <c:v>49.124896623000005</c:v>
                </c:pt>
                <c:pt idx="6847">
                  <c:v>49.085840564117646</c:v>
                </c:pt>
                <c:pt idx="6848">
                  <c:v>49.039756717058822</c:v>
                </c:pt>
                <c:pt idx="6849">
                  <c:v>49.011154863666668</c:v>
                </c:pt>
                <c:pt idx="6850">
                  <c:v>48.995921593666665</c:v>
                </c:pt>
                <c:pt idx="6851">
                  <c:v>48.98061578428571</c:v>
                </c:pt>
                <c:pt idx="6852">
                  <c:v>48.965254503613444</c:v>
                </c:pt>
                <c:pt idx="6853">
                  <c:v>48.967740044166668</c:v>
                </c:pt>
                <c:pt idx="6854">
                  <c:v>48.982973314166664</c:v>
                </c:pt>
                <c:pt idx="6855">
                  <c:v>48.998281257058821</c:v>
                </c:pt>
                <c:pt idx="6856">
                  <c:v>49.013642537731087</c:v>
                </c:pt>
                <c:pt idx="6857">
                  <c:v>48.973703207983192</c:v>
                </c:pt>
                <c:pt idx="6858">
                  <c:v>48.896896804621854</c:v>
                </c:pt>
                <c:pt idx="6859">
                  <c:v>48.877007417627119</c:v>
                </c:pt>
                <c:pt idx="6860">
                  <c:v>48.892498878644069</c:v>
                </c:pt>
                <c:pt idx="6861">
                  <c:v>48.897920890000002</c:v>
                </c:pt>
                <c:pt idx="6862">
                  <c:v>48.897920890000002</c:v>
                </c:pt>
                <c:pt idx="6863">
                  <c:v>48.908161743781513</c:v>
                </c:pt>
                <c:pt idx="6864">
                  <c:v>48.923523024453786</c:v>
                </c:pt>
                <c:pt idx="6865">
                  <c:v>48.938973261694919</c:v>
                </c:pt>
                <c:pt idx="6866">
                  <c:v>48.954464722711862</c:v>
                </c:pt>
                <c:pt idx="6867">
                  <c:v>48.969956183728812</c:v>
                </c:pt>
                <c:pt idx="6868">
                  <c:v>48.985447644745761</c:v>
                </c:pt>
                <c:pt idx="6869">
                  <c:v>48.966083318474574</c:v>
                </c:pt>
                <c:pt idx="6870">
                  <c:v>48.935100396440681</c:v>
                </c:pt>
                <c:pt idx="6871">
                  <c:v>48.867712537033896</c:v>
                </c:pt>
                <c:pt idx="6872">
                  <c:v>48.790255226864403</c:v>
                </c:pt>
                <c:pt idx="6873">
                  <c:v>48.814333197521364</c:v>
                </c:pt>
                <c:pt idx="6874">
                  <c:v>48.861204802649574</c:v>
                </c:pt>
                <c:pt idx="6875">
                  <c:v>48.85402841271187</c:v>
                </c:pt>
                <c:pt idx="6876">
                  <c:v>48.838536946610169</c:v>
                </c:pt>
                <c:pt idx="6877">
                  <c:v>48.893233724615385</c:v>
                </c:pt>
                <c:pt idx="6878">
                  <c:v>48.955729196410253</c:v>
                </c:pt>
                <c:pt idx="6879">
                  <c:v>48.914325949999998</c:v>
                </c:pt>
                <c:pt idx="6880">
                  <c:v>48.867454350000003</c:v>
                </c:pt>
                <c:pt idx="6881">
                  <c:v>48.804958878205127</c:v>
                </c:pt>
                <c:pt idx="6882">
                  <c:v>48.748712953589745</c:v>
                </c:pt>
                <c:pt idx="6883">
                  <c:v>48.811208425384613</c:v>
                </c:pt>
                <c:pt idx="6884">
                  <c:v>48.86432957615385</c:v>
                </c:pt>
                <c:pt idx="6885">
                  <c:v>48.833081837692305</c:v>
                </c:pt>
                <c:pt idx="6886">
                  <c:v>48.806521259999997</c:v>
                </c:pt>
                <c:pt idx="6887">
                  <c:v>48.806521259999997</c:v>
                </c:pt>
                <c:pt idx="6888">
                  <c:v>48.796365746666666</c:v>
                </c:pt>
                <c:pt idx="6889">
                  <c:v>48.749494146666663</c:v>
                </c:pt>
                <c:pt idx="6890">
                  <c:v>48.72352620275862</c:v>
                </c:pt>
                <c:pt idx="6891">
                  <c:v>48.75504331310345</c:v>
                </c:pt>
                <c:pt idx="6892">
                  <c:v>48.770801868275861</c:v>
                </c:pt>
                <c:pt idx="6893">
                  <c:v>48.75504331310345</c:v>
                </c:pt>
                <c:pt idx="6894">
                  <c:v>48.777105292413793</c:v>
                </c:pt>
                <c:pt idx="6895">
                  <c:v>48.85589807344828</c:v>
                </c:pt>
                <c:pt idx="6896">
                  <c:v>48.861150925517244</c:v>
                </c:pt>
                <c:pt idx="6897">
                  <c:v>48.782358144482757</c:v>
                </c:pt>
                <c:pt idx="6898">
                  <c:v>48.737110534086952</c:v>
                </c:pt>
                <c:pt idx="6899">
                  <c:v>48.721214947999997</c:v>
                </c:pt>
                <c:pt idx="6900">
                  <c:v>48.705403864310348</c:v>
                </c:pt>
                <c:pt idx="6901">
                  <c:v>48.68964530913793</c:v>
                </c:pt>
                <c:pt idx="6902">
                  <c:v>48.72810303530435</c:v>
                </c:pt>
                <c:pt idx="6903">
                  <c:v>48.791685379652172</c:v>
                </c:pt>
                <c:pt idx="6904">
                  <c:v>48.769961412000001</c:v>
                </c:pt>
                <c:pt idx="6905">
                  <c:v>48.722274653739127</c:v>
                </c:pt>
                <c:pt idx="6906">
                  <c:v>48.67458789104348</c:v>
                </c:pt>
                <c:pt idx="6907">
                  <c:v>48.626901127565219</c:v>
                </c:pt>
                <c:pt idx="6908">
                  <c:v>48.594050249304352</c:v>
                </c:pt>
                <c:pt idx="6909">
                  <c:v>48.563323430701757</c:v>
                </c:pt>
                <c:pt idx="6910">
                  <c:v>48.595393472807018</c:v>
                </c:pt>
                <c:pt idx="6911">
                  <c:v>48.625576495043482</c:v>
                </c:pt>
                <c:pt idx="6912">
                  <c:v>48.641472081130438</c:v>
                </c:pt>
                <c:pt idx="6913">
                  <c:v>48.654188550000001</c:v>
                </c:pt>
                <c:pt idx="6914">
                  <c:v>48.654188550000001</c:v>
                </c:pt>
                <c:pt idx="6915">
                  <c:v>48.663809564210524</c:v>
                </c:pt>
                <c:pt idx="6916">
                  <c:v>48.695879611578945</c:v>
                </c:pt>
                <c:pt idx="6917">
                  <c:v>48.696046934608695</c:v>
                </c:pt>
                <c:pt idx="6918">
                  <c:v>48.648360171130435</c:v>
                </c:pt>
                <c:pt idx="6919">
                  <c:v>48.608084316902655</c:v>
                </c:pt>
                <c:pt idx="6920">
                  <c:v>48.575730469115051</c:v>
                </c:pt>
                <c:pt idx="6921">
                  <c:v>48.582030955263164</c:v>
                </c:pt>
                <c:pt idx="6922">
                  <c:v>48.614100997368425</c:v>
                </c:pt>
                <c:pt idx="6923">
                  <c:v>48.63494652473684</c:v>
                </c:pt>
                <c:pt idx="6924">
                  <c:v>48.650981545789477</c:v>
                </c:pt>
                <c:pt idx="6925">
                  <c:v>48.628305471769913</c:v>
                </c:pt>
                <c:pt idx="6926">
                  <c:v>48.595951623982302</c:v>
                </c:pt>
                <c:pt idx="6927">
                  <c:v>48.622653008596494</c:v>
                </c:pt>
                <c:pt idx="6928">
                  <c:v>48.652840472920353</c:v>
                </c:pt>
                <c:pt idx="6929">
                  <c:v>48.571955848141592</c:v>
                </c:pt>
                <c:pt idx="6930">
                  <c:v>48.506169687079641</c:v>
                </c:pt>
                <c:pt idx="6931">
                  <c:v>48.538523540176989</c:v>
                </c:pt>
                <c:pt idx="6932">
                  <c:v>48.554700466725663</c:v>
                </c:pt>
                <c:pt idx="6933">
                  <c:v>48.522346613628315</c:v>
                </c:pt>
                <c:pt idx="6934">
                  <c:v>48.507840340892855</c:v>
                </c:pt>
                <c:pt idx="6935">
                  <c:v>48.524161706964286</c:v>
                </c:pt>
                <c:pt idx="6936">
                  <c:v>48.532322389999997</c:v>
                </c:pt>
                <c:pt idx="6937">
                  <c:v>48.532322389999997</c:v>
                </c:pt>
                <c:pt idx="6938">
                  <c:v>48.522257547589284</c:v>
                </c:pt>
                <c:pt idx="6939">
                  <c:v>48.505936181517853</c:v>
                </c:pt>
                <c:pt idx="6940">
                  <c:v>48.513988536902652</c:v>
                </c:pt>
                <c:pt idx="6941">
                  <c:v>48.53016546610619</c:v>
                </c:pt>
                <c:pt idx="6942">
                  <c:v>48.56061274857143</c:v>
                </c:pt>
                <c:pt idx="6943">
                  <c:v>48.593255470000003</c:v>
                </c:pt>
                <c:pt idx="6944">
                  <c:v>48.56061274857143</c:v>
                </c:pt>
                <c:pt idx="6945">
                  <c:v>48.523617663571429</c:v>
                </c:pt>
                <c:pt idx="6946">
                  <c:v>48.458332215357139</c:v>
                </c:pt>
                <c:pt idx="6947">
                  <c:v>48.428022514774774</c:v>
                </c:pt>
                <c:pt idx="6948">
                  <c:v>48.493896120180182</c:v>
                </c:pt>
                <c:pt idx="6949">
                  <c:v>48.525521820803569</c:v>
                </c:pt>
                <c:pt idx="6950">
                  <c:v>48.509200454732138</c:v>
                </c:pt>
                <c:pt idx="6951">
                  <c:v>48.483740599999997</c:v>
                </c:pt>
                <c:pt idx="6952">
                  <c:v>48.450803799999996</c:v>
                </c:pt>
                <c:pt idx="6953">
                  <c:v>48.406647902499998</c:v>
                </c:pt>
                <c:pt idx="6954">
                  <c:v>48.357683820357146</c:v>
                </c:pt>
                <c:pt idx="6955">
                  <c:v>48.376970473333337</c:v>
                </c:pt>
                <c:pt idx="6956">
                  <c:v>48.409907273333332</c:v>
                </c:pt>
                <c:pt idx="6957">
                  <c:v>48.426650146666667</c:v>
                </c:pt>
                <c:pt idx="6958">
                  <c:v>48.440922759999999</c:v>
                </c:pt>
                <c:pt idx="6959">
                  <c:v>48.440922759999999</c:v>
                </c:pt>
                <c:pt idx="6960">
                  <c:v>48.435982240000001</c:v>
                </c:pt>
                <c:pt idx="6961">
                  <c:v>48.41951384</c:v>
                </c:pt>
                <c:pt idx="6962">
                  <c:v>48.40304544</c:v>
                </c:pt>
                <c:pt idx="6963">
                  <c:v>48.386577039999999</c:v>
                </c:pt>
                <c:pt idx="6964">
                  <c:v>48.389960547636363</c:v>
                </c:pt>
                <c:pt idx="6965">
                  <c:v>48.406578660363635</c:v>
                </c:pt>
                <c:pt idx="6966">
                  <c:v>48.372234556545457</c:v>
                </c:pt>
                <c:pt idx="6967">
                  <c:v>48.322380212909096</c:v>
                </c:pt>
                <c:pt idx="6968">
                  <c:v>48.303686083333339</c:v>
                </c:pt>
                <c:pt idx="6969">
                  <c:v>48.288590050000003</c:v>
                </c:pt>
                <c:pt idx="6970">
                  <c:v>48.288590050000003</c:v>
                </c:pt>
                <c:pt idx="6971">
                  <c:v>48.292782693119271</c:v>
                </c:pt>
                <c:pt idx="6972">
                  <c:v>48.309553265596335</c:v>
                </c:pt>
                <c:pt idx="6973">
                  <c:v>48.319056590000002</c:v>
                </c:pt>
                <c:pt idx="6974">
                  <c:v>48.319056590000002</c:v>
                </c:pt>
                <c:pt idx="6975">
                  <c:v>48.309085722363641</c:v>
                </c:pt>
                <c:pt idx="6976">
                  <c:v>48.292467609636368</c:v>
                </c:pt>
                <c:pt idx="6977">
                  <c:v>48.262875172201838</c:v>
                </c:pt>
                <c:pt idx="6978">
                  <c:v>48.229334027247702</c:v>
                </c:pt>
                <c:pt idx="6979">
                  <c:v>48.259521057706422</c:v>
                </c:pt>
                <c:pt idx="6980">
                  <c:v>48.279727056545461</c:v>
                </c:pt>
                <c:pt idx="6981">
                  <c:v>48.213254605636365</c:v>
                </c:pt>
                <c:pt idx="6982">
                  <c:v>48.17678623348624</c:v>
                </c:pt>
                <c:pt idx="6983">
                  <c:v>48.210327378440368</c:v>
                </c:pt>
                <c:pt idx="6984">
                  <c:v>48.24401863037037</c:v>
                </c:pt>
                <c:pt idx="6985">
                  <c:v>48.277870341481481</c:v>
                </c:pt>
                <c:pt idx="6986">
                  <c:v>48.277130158807338</c:v>
                </c:pt>
                <c:pt idx="6987">
                  <c:v>48.260359586330274</c:v>
                </c:pt>
                <c:pt idx="6988">
                  <c:v>48.301727003211006</c:v>
                </c:pt>
                <c:pt idx="6989">
                  <c:v>48.34698426138889</c:v>
                </c:pt>
                <c:pt idx="6990">
                  <c:v>48.296206689166667</c:v>
                </c:pt>
                <c:pt idx="6991">
                  <c:v>48.249738223761469</c:v>
                </c:pt>
                <c:pt idx="6992">
                  <c:v>48.21619707880734</c:v>
                </c:pt>
                <c:pt idx="6993">
                  <c:v>48.182521352777776</c:v>
                </c:pt>
                <c:pt idx="6994">
                  <c:v>48.148669636111109</c:v>
                </c:pt>
                <c:pt idx="6995">
                  <c:v>48.189855886111111</c:v>
                </c:pt>
                <c:pt idx="6996">
                  <c:v>48.274485169444446</c:v>
                </c:pt>
                <c:pt idx="6997">
                  <c:v>48.274485170370369</c:v>
                </c:pt>
                <c:pt idx="6998">
                  <c:v>48.255302533888887</c:v>
                </c:pt>
                <c:pt idx="6999">
                  <c:v>48.170673250555552</c:v>
                </c:pt>
                <c:pt idx="7000">
                  <c:v>48.097818247476638</c:v>
                </c:pt>
                <c:pt idx="7001">
                  <c:v>48.063650165233646</c:v>
                </c:pt>
                <c:pt idx="7002">
                  <c:v>48.067707625000004</c:v>
                </c:pt>
                <c:pt idx="7003">
                  <c:v>48.118485191666664</c:v>
                </c:pt>
                <c:pt idx="7004">
                  <c:v>48.158466597102802</c:v>
                </c:pt>
                <c:pt idx="7005">
                  <c:v>48.192634684953269</c:v>
                </c:pt>
                <c:pt idx="7006">
                  <c:v>48.167852275555553</c:v>
                </c:pt>
                <c:pt idx="7007">
                  <c:v>48.135118403925233</c:v>
                </c:pt>
                <c:pt idx="7008">
                  <c:v>48.118034362803741</c:v>
                </c:pt>
                <c:pt idx="7009">
                  <c:v>48.115471758224302</c:v>
                </c:pt>
                <c:pt idx="7010">
                  <c:v>48.14963984607477</c:v>
                </c:pt>
                <c:pt idx="7011">
                  <c:v>48.158101281509431</c:v>
                </c:pt>
                <c:pt idx="7012">
                  <c:v>48.1408560645283</c:v>
                </c:pt>
                <c:pt idx="7013">
                  <c:v>48.13625734</c:v>
                </c:pt>
                <c:pt idx="7014">
                  <c:v>48.13625734</c:v>
                </c:pt>
                <c:pt idx="7015">
                  <c:v>48.087567822803742</c:v>
                </c:pt>
                <c:pt idx="7016">
                  <c:v>48.053480325660381</c:v>
                </c:pt>
                <c:pt idx="7017">
                  <c:v>48.10521595962264</c:v>
                </c:pt>
                <c:pt idx="7018">
                  <c:v>48.115756490654206</c:v>
                </c:pt>
                <c:pt idx="7019">
                  <c:v>48.064504367289722</c:v>
                </c:pt>
                <c:pt idx="7020">
                  <c:v>48.087395911415094</c:v>
                </c:pt>
                <c:pt idx="7021">
                  <c:v>48.156376762358491</c:v>
                </c:pt>
                <c:pt idx="7022">
                  <c:v>48.078773307452828</c:v>
                </c:pt>
                <c:pt idx="7023">
                  <c:v>47.983924639999998</c:v>
                </c:pt>
                <c:pt idx="7024">
                  <c:v>47.983924639999998</c:v>
                </c:pt>
                <c:pt idx="7025">
                  <c:v>47.983924639999998</c:v>
                </c:pt>
                <c:pt idx="7026">
                  <c:v>47.983924639999998</c:v>
                </c:pt>
                <c:pt idx="7027">
                  <c:v>47.993499838285715</c:v>
                </c:pt>
                <c:pt idx="7028">
                  <c:v>48.010909289714284</c:v>
                </c:pt>
                <c:pt idx="7029">
                  <c:v>48.028187349056601</c:v>
                </c:pt>
                <c:pt idx="7030">
                  <c:v>48.044857720000003</c:v>
                </c:pt>
                <c:pt idx="7031">
                  <c:v>48.044857720000003</c:v>
                </c:pt>
                <c:pt idx="7032">
                  <c:v>48.049743863207553</c:v>
                </c:pt>
                <c:pt idx="7033">
                  <c:v>48.066989074528301</c:v>
                </c:pt>
                <c:pt idx="7034">
                  <c:v>48.039344724095237</c:v>
                </c:pt>
                <c:pt idx="7035">
                  <c:v>47.969706912666666</c:v>
                </c:pt>
                <c:pt idx="7036">
                  <c:v>47.953458089999998</c:v>
                </c:pt>
                <c:pt idx="7037">
                  <c:v>47.953167932476191</c:v>
                </c:pt>
                <c:pt idx="7038">
                  <c:v>47.935758481047621</c:v>
                </c:pt>
                <c:pt idx="7039">
                  <c:v>47.927634070380954</c:v>
                </c:pt>
                <c:pt idx="7040">
                  <c:v>47.945043521809524</c:v>
                </c:pt>
                <c:pt idx="7041">
                  <c:v>47.962539465480766</c:v>
                </c:pt>
                <c:pt idx="7042">
                  <c:v>47.980116321249994</c:v>
                </c:pt>
                <c:pt idx="7043">
                  <c:v>47.929375021047619</c:v>
                </c:pt>
                <c:pt idx="7044">
                  <c:v>47.862058470000001</c:v>
                </c:pt>
                <c:pt idx="7045">
                  <c:v>47.862058470000001</c:v>
                </c:pt>
                <c:pt idx="7046">
                  <c:v>47.872604580000001</c:v>
                </c:pt>
                <c:pt idx="7047">
                  <c:v>47.907758279999996</c:v>
                </c:pt>
                <c:pt idx="7048">
                  <c:v>47.903260838380952</c:v>
                </c:pt>
                <c:pt idx="7049">
                  <c:v>47.868441935523812</c:v>
                </c:pt>
                <c:pt idx="7050">
                  <c:v>47.862058470000001</c:v>
                </c:pt>
                <c:pt idx="7051">
                  <c:v>47.8605937325</c:v>
                </c:pt>
                <c:pt idx="7052">
                  <c:v>47.843016882500002</c:v>
                </c:pt>
                <c:pt idx="7053">
                  <c:v>47.837803554660198</c:v>
                </c:pt>
                <c:pt idx="7054">
                  <c:v>47.855551053689318</c:v>
                </c:pt>
                <c:pt idx="7055">
                  <c:v>47.928850503653848</c:v>
                </c:pt>
                <c:pt idx="7056">
                  <c:v>48.034311609423078</c:v>
                </c:pt>
                <c:pt idx="7057">
                  <c:v>47.949942724807691</c:v>
                </c:pt>
                <c:pt idx="7058">
                  <c:v>47.85614263601942</c:v>
                </c:pt>
                <c:pt idx="7059">
                  <c:v>47.820647632135923</c:v>
                </c:pt>
                <c:pt idx="7060">
                  <c:v>47.809111757184468</c:v>
                </c:pt>
                <c:pt idx="7061">
                  <c:v>47.826859262038838</c:v>
                </c:pt>
                <c:pt idx="7062">
                  <c:v>47.805562260485438</c:v>
                </c:pt>
                <c:pt idx="7063">
                  <c:v>47.770658840000003</c:v>
                </c:pt>
                <c:pt idx="7064">
                  <c:v>47.770658840000003</c:v>
                </c:pt>
                <c:pt idx="7065">
                  <c:v>47.770658840000003</c:v>
                </c:pt>
                <c:pt idx="7066">
                  <c:v>47.770658840000003</c:v>
                </c:pt>
                <c:pt idx="7067">
                  <c:v>47.729248008932039</c:v>
                </c:pt>
                <c:pt idx="7068">
                  <c:v>47.658258012815537</c:v>
                </c:pt>
                <c:pt idx="7069">
                  <c:v>47.710317343300972</c:v>
                </c:pt>
                <c:pt idx="7070">
                  <c:v>47.762594167647059</c:v>
                </c:pt>
                <c:pt idx="7071">
                  <c:v>47.70882968529412</c:v>
                </c:pt>
                <c:pt idx="7072">
                  <c:v>47.703218343689322</c:v>
                </c:pt>
                <c:pt idx="7073">
                  <c:v>47.756460840776704</c:v>
                </c:pt>
                <c:pt idx="7074">
                  <c:v>47.731231552941175</c:v>
                </c:pt>
                <c:pt idx="7075">
                  <c:v>47.678064453529409</c:v>
                </c:pt>
                <c:pt idx="7076">
                  <c:v>47.642221459411765</c:v>
                </c:pt>
                <c:pt idx="7077">
                  <c:v>47.630273794705879</c:v>
                </c:pt>
                <c:pt idx="7078">
                  <c:v>47.66611678882353</c:v>
                </c:pt>
                <c:pt idx="7079">
                  <c:v>47.667908940392159</c:v>
                </c:pt>
                <c:pt idx="7080">
                  <c:v>47.649987446274508</c:v>
                </c:pt>
                <c:pt idx="7081">
                  <c:v>47.68224613568627</c:v>
                </c:pt>
                <c:pt idx="7082">
                  <c:v>47.70554407803921</c:v>
                </c:pt>
                <c:pt idx="7083">
                  <c:v>47.687622583921566</c:v>
                </c:pt>
                <c:pt idx="7084">
                  <c:v>47.669606454851483</c:v>
                </c:pt>
                <c:pt idx="7085">
                  <c:v>47.651507520198017</c:v>
                </c:pt>
                <c:pt idx="7086">
                  <c:v>47.618326135000004</c:v>
                </c:pt>
                <c:pt idx="7087">
                  <c:v>47.585144749801984</c:v>
                </c:pt>
                <c:pt idx="7088">
                  <c:v>47.567045815148518</c:v>
                </c:pt>
                <c:pt idx="7089">
                  <c:v>47.582483144509808</c:v>
                </c:pt>
                <c:pt idx="7090">
                  <c:v>47.636247632745096</c:v>
                </c:pt>
                <c:pt idx="7091">
                  <c:v>47.607165125742576</c:v>
                </c:pt>
                <c:pt idx="7092">
                  <c:v>47.561917784158418</c:v>
                </c:pt>
                <c:pt idx="7093">
                  <c:v>47.616214594059407</c:v>
                </c:pt>
                <c:pt idx="7094">
                  <c:v>47.641553103762377</c:v>
                </c:pt>
                <c:pt idx="7095">
                  <c:v>47.623454163168319</c:v>
                </c:pt>
                <c:pt idx="7096">
                  <c:v>47.605225517800001</c:v>
                </c:pt>
                <c:pt idx="7097">
                  <c:v>47.591479377227721</c:v>
                </c:pt>
                <c:pt idx="7098">
                  <c:v>47.663875121782176</c:v>
                </c:pt>
                <c:pt idx="7099">
                  <c:v>47.6628072862</c:v>
                </c:pt>
                <c:pt idx="7100">
                  <c:v>47.534847812199999</c:v>
                </c:pt>
                <c:pt idx="7101">
                  <c:v>47.496459969999997</c:v>
                </c:pt>
                <c:pt idx="7102">
                  <c:v>47.496764635399998</c:v>
                </c:pt>
                <c:pt idx="7103">
                  <c:v>47.515044559400003</c:v>
                </c:pt>
                <c:pt idx="7104">
                  <c:v>47.5397224568</c:v>
                </c:pt>
                <c:pt idx="7105">
                  <c:v>47.576282304800003</c:v>
                </c:pt>
                <c:pt idx="7106">
                  <c:v>47.562877027200003</c:v>
                </c:pt>
                <c:pt idx="7107">
                  <c:v>47.527231175400004</c:v>
                </c:pt>
                <c:pt idx="7108">
                  <c:v>47.545511099400002</c:v>
                </c:pt>
                <c:pt idx="7109">
                  <c:v>47.519005207500001</c:v>
                </c:pt>
                <c:pt idx="7110">
                  <c:v>47.409325657499998</c:v>
                </c:pt>
                <c:pt idx="7111">
                  <c:v>47.412067648299995</c:v>
                </c:pt>
                <c:pt idx="7112">
                  <c:v>47.465685687070703</c:v>
                </c:pt>
                <c:pt idx="7113">
                  <c:v>47.447221111313127</c:v>
                </c:pt>
                <c:pt idx="7114">
                  <c:v>47.435526879999998</c:v>
                </c:pt>
                <c:pt idx="7115">
                  <c:v>47.435526879999998</c:v>
                </c:pt>
                <c:pt idx="7116">
                  <c:v>47.422601681212122</c:v>
                </c:pt>
                <c:pt idx="7117">
                  <c:v>47.408716325100002</c:v>
                </c:pt>
                <c:pt idx="7118">
                  <c:v>47.481836027100002</c:v>
                </c:pt>
                <c:pt idx="7119">
                  <c:v>47.512770339898992</c:v>
                </c:pt>
                <c:pt idx="7120">
                  <c:v>47.475841200505052</c:v>
                </c:pt>
                <c:pt idx="7121">
                  <c:v>47.438912056666666</c:v>
                </c:pt>
                <c:pt idx="7122">
                  <c:v>47.40659905414141</c:v>
                </c:pt>
                <c:pt idx="7123">
                  <c:v>47.425063623838383</c:v>
                </c:pt>
                <c:pt idx="7124">
                  <c:v>47.459775761428567</c:v>
                </c:pt>
                <c:pt idx="7125">
                  <c:v>47.51573471857143</c:v>
                </c:pt>
                <c:pt idx="7126">
                  <c:v>47.467839882121211</c:v>
                </c:pt>
                <c:pt idx="7127">
                  <c:v>47.405060339999999</c:v>
                </c:pt>
                <c:pt idx="7128">
                  <c:v>47.405060339999999</c:v>
                </c:pt>
                <c:pt idx="7129">
                  <c:v>47.405060339999999</c:v>
                </c:pt>
                <c:pt idx="7130">
                  <c:v>47.405060339999999</c:v>
                </c:pt>
                <c:pt idx="7131">
                  <c:v>47.388894420816328</c:v>
                </c:pt>
                <c:pt idx="7132">
                  <c:v>47.3745938</c:v>
                </c:pt>
                <c:pt idx="7133">
                  <c:v>47.3745938</c:v>
                </c:pt>
                <c:pt idx="7134">
                  <c:v>47.352831985714289</c:v>
                </c:pt>
                <c:pt idx="7135">
                  <c:v>47.315526018367351</c:v>
                </c:pt>
                <c:pt idx="7136">
                  <c:v>47.313660720000001</c:v>
                </c:pt>
                <c:pt idx="7137">
                  <c:v>47.313660720000001</c:v>
                </c:pt>
                <c:pt idx="7138">
                  <c:v>47.313660720000001</c:v>
                </c:pt>
                <c:pt idx="7139">
                  <c:v>47.364645542040819</c:v>
                </c:pt>
                <c:pt idx="7140">
                  <c:v>47.431757823505151</c:v>
                </c:pt>
                <c:pt idx="7141">
                  <c:v>47.356376693608247</c:v>
                </c:pt>
                <c:pt idx="7142">
                  <c:v>47.313660720000001</c:v>
                </c:pt>
                <c:pt idx="7143">
                  <c:v>47.313660720000001</c:v>
                </c:pt>
                <c:pt idx="7144">
                  <c:v>47.313660720000001</c:v>
                </c:pt>
                <c:pt idx="7145">
                  <c:v>47.313660720000001</c:v>
                </c:pt>
                <c:pt idx="7146">
                  <c:v>47.313660720000001</c:v>
                </c:pt>
                <c:pt idx="7147">
                  <c:v>47.313660720000001</c:v>
                </c:pt>
                <c:pt idx="7148">
                  <c:v>47.313660720000001</c:v>
                </c:pt>
                <c:pt idx="7149">
                  <c:v>47.313660720000001</c:v>
                </c:pt>
                <c:pt idx="7150">
                  <c:v>47.295757699690725</c:v>
                </c:pt>
                <c:pt idx="7151">
                  <c:v>47.239221846082479</c:v>
                </c:pt>
                <c:pt idx="7152">
                  <c:v>47.222261090000003</c:v>
                </c:pt>
                <c:pt idx="7153">
                  <c:v>47.225401970927841</c:v>
                </c:pt>
                <c:pt idx="7154">
                  <c:v>47.263092542061855</c:v>
                </c:pt>
                <c:pt idx="7155">
                  <c:v>47.265422028750002</c:v>
                </c:pt>
                <c:pt idx="7156">
                  <c:v>47.2273388475</c:v>
                </c:pt>
                <c:pt idx="7157">
                  <c:v>47.222261090000003</c:v>
                </c:pt>
                <c:pt idx="7158">
                  <c:v>47.217549769381449</c:v>
                </c:pt>
                <c:pt idx="7159">
                  <c:v>47.198704486907218</c:v>
                </c:pt>
                <c:pt idx="7160">
                  <c:v>47.179734877916665</c:v>
                </c:pt>
                <c:pt idx="7161">
                  <c:v>47.162597449166668</c:v>
                </c:pt>
                <c:pt idx="7162">
                  <c:v>47.200680624166665</c:v>
                </c:pt>
                <c:pt idx="7163">
                  <c:v>47.205758380833338</c:v>
                </c:pt>
                <c:pt idx="7164">
                  <c:v>47.167675205833334</c:v>
                </c:pt>
                <c:pt idx="7165">
                  <c:v>47.161328009999998</c:v>
                </c:pt>
                <c:pt idx="7166">
                  <c:v>47.147998897291664</c:v>
                </c:pt>
                <c:pt idx="7167">
                  <c:v>47.090874128541664</c:v>
                </c:pt>
                <c:pt idx="7168">
                  <c:v>47.094047728124998</c:v>
                </c:pt>
                <c:pt idx="7169">
                  <c:v>47.132130909166669</c:v>
                </c:pt>
                <c:pt idx="7170">
                  <c:v>47.170214084166666</c:v>
                </c:pt>
                <c:pt idx="7171">
                  <c:v>47.200045904583334</c:v>
                </c:pt>
                <c:pt idx="7172">
                  <c:v>47.219087492083339</c:v>
                </c:pt>
                <c:pt idx="7173">
                  <c:v>47.206226068947366</c:v>
                </c:pt>
                <c:pt idx="7174">
                  <c:v>47.182173537368421</c:v>
                </c:pt>
                <c:pt idx="7175">
                  <c:v>47.143689486842106</c:v>
                </c:pt>
                <c:pt idx="7176">
                  <c:v>47.118167074166664</c:v>
                </c:pt>
                <c:pt idx="7177">
                  <c:v>47.10296052378947</c:v>
                </c:pt>
                <c:pt idx="7178">
                  <c:v>47.141444580631578</c:v>
                </c:pt>
                <c:pt idx="7179">
                  <c:v>47.152027697789471</c:v>
                </c:pt>
                <c:pt idx="7180">
                  <c:v>47.132785672526317</c:v>
                </c:pt>
                <c:pt idx="7181">
                  <c:v>47.026954527894738</c:v>
                </c:pt>
                <c:pt idx="7182">
                  <c:v>46.966342143999995</c:v>
                </c:pt>
                <c:pt idx="7183">
                  <c:v>47.024068219789477</c:v>
                </c:pt>
                <c:pt idx="7184">
                  <c:v>47.053572658526313</c:v>
                </c:pt>
                <c:pt idx="7185">
                  <c:v>47.067011370851063</c:v>
                </c:pt>
                <c:pt idx="7186">
                  <c:v>47.047564643191492</c:v>
                </c:pt>
                <c:pt idx="7187">
                  <c:v>47.05068635473684</c:v>
                </c:pt>
                <c:pt idx="7188">
                  <c:v>47.06992838</c:v>
                </c:pt>
                <c:pt idx="7189">
                  <c:v>47.012202304210525</c:v>
                </c:pt>
                <c:pt idx="7190">
                  <c:v>46.986631563191494</c:v>
                </c:pt>
                <c:pt idx="7191">
                  <c:v>47.006078290851065</c:v>
                </c:pt>
                <c:pt idx="7192">
                  <c:v>46.975935862978723</c:v>
                </c:pt>
                <c:pt idx="7193">
                  <c:v>46.964591938510637</c:v>
                </c:pt>
                <c:pt idx="7194">
                  <c:v>47.022932121489362</c:v>
                </c:pt>
                <c:pt idx="7195">
                  <c:v>47.011588197021275</c:v>
                </c:pt>
                <c:pt idx="7196">
                  <c:v>46.984362778297879</c:v>
                </c:pt>
                <c:pt idx="7197">
                  <c:v>47.023256233617026</c:v>
                </c:pt>
                <c:pt idx="7198">
                  <c:v>46.960054364999998</c:v>
                </c:pt>
                <c:pt idx="7199">
                  <c:v>46.827168386382979</c:v>
                </c:pt>
                <c:pt idx="7200">
                  <c:v>46.885508569361697</c:v>
                </c:pt>
                <c:pt idx="7201">
                  <c:v>46.908844642553191</c:v>
                </c:pt>
                <c:pt idx="7202">
                  <c:v>46.889397914893614</c:v>
                </c:pt>
                <c:pt idx="7203">
                  <c:v>46.904491781827957</c:v>
                </c:pt>
                <c:pt idx="7204">
                  <c:v>46.917595669999997</c:v>
                </c:pt>
                <c:pt idx="7205">
                  <c:v>46.917595669999997</c:v>
                </c:pt>
                <c:pt idx="7206">
                  <c:v>46.932665146344085</c:v>
                </c:pt>
                <c:pt idx="7207">
                  <c:v>46.931027163978492</c:v>
                </c:pt>
                <c:pt idx="7208">
                  <c:v>46.852403828494623</c:v>
                </c:pt>
                <c:pt idx="7209">
                  <c:v>46.94413104784946</c:v>
                </c:pt>
                <c:pt idx="7210">
                  <c:v>47.08204947580645</c:v>
                </c:pt>
                <c:pt idx="7211">
                  <c:v>46.92480281129032</c:v>
                </c:pt>
                <c:pt idx="7212">
                  <c:v>46.867800894946235</c:v>
                </c:pt>
                <c:pt idx="7213">
                  <c:v>46.887456727204302</c:v>
                </c:pt>
                <c:pt idx="7214">
                  <c:v>46.907112559462362</c:v>
                </c:pt>
                <c:pt idx="7215">
                  <c:v>46.890077504838708</c:v>
                </c:pt>
                <c:pt idx="7216">
                  <c:v>46.831110008064513</c:v>
                </c:pt>
                <c:pt idx="7217">
                  <c:v>46.862231742473121</c:v>
                </c:pt>
                <c:pt idx="7218">
                  <c:v>46.894414606956516</c:v>
                </c:pt>
                <c:pt idx="7219">
                  <c:v>46.914284089565214</c:v>
                </c:pt>
                <c:pt idx="7220">
                  <c:v>46.868456089354837</c:v>
                </c:pt>
                <c:pt idx="7221">
                  <c:v>46.831825736739127</c:v>
                </c:pt>
                <c:pt idx="7222">
                  <c:v>46.851695219347825</c:v>
                </c:pt>
                <c:pt idx="7223">
                  <c:v>46.871564701956522</c:v>
                </c:pt>
                <c:pt idx="7224">
                  <c:v>46.878519020869561</c:v>
                </c:pt>
                <c:pt idx="7225">
                  <c:v>46.838780055652173</c:v>
                </c:pt>
                <c:pt idx="7226">
                  <c:v>46.839627535376344</c:v>
                </c:pt>
                <c:pt idx="7227">
                  <c:v>46.851305835714285</c:v>
                </c:pt>
                <c:pt idx="7228">
                  <c:v>46.811130178571432</c:v>
                </c:pt>
                <c:pt idx="7229">
                  <c:v>46.74671811554348</c:v>
                </c:pt>
                <c:pt idx="7230">
                  <c:v>46.682142291630434</c:v>
                </c:pt>
                <c:pt idx="7231">
                  <c:v>46.781489711195654</c:v>
                </c:pt>
                <c:pt idx="7232">
                  <c:v>46.793411400108695</c:v>
                </c:pt>
                <c:pt idx="7233">
                  <c:v>46.735466014395605</c:v>
                </c:pt>
                <c:pt idx="7234">
                  <c:v>46.775641678131869</c:v>
                </c:pt>
                <c:pt idx="7235">
                  <c:v>46.795729510000001</c:v>
                </c:pt>
                <c:pt idx="7236">
                  <c:v>46.795729510000001</c:v>
                </c:pt>
                <c:pt idx="7237">
                  <c:v>46.698638332197802</c:v>
                </c:pt>
                <c:pt idx="7238">
                  <c:v>46.670220601521741</c:v>
                </c:pt>
                <c:pt idx="7239">
                  <c:v>46.729829049347828</c:v>
                </c:pt>
                <c:pt idx="7240">
                  <c:v>46.734796420000002</c:v>
                </c:pt>
                <c:pt idx="7241">
                  <c:v>46.726761288571431</c:v>
                </c:pt>
                <c:pt idx="7242">
                  <c:v>46.706673460000005</c:v>
                </c:pt>
                <c:pt idx="7243">
                  <c:v>46.722074128571428</c:v>
                </c:pt>
                <c:pt idx="7244">
                  <c:v>46.720065345714289</c:v>
                </c:pt>
                <c:pt idx="7245">
                  <c:v>46.679889688571429</c:v>
                </c:pt>
                <c:pt idx="7246">
                  <c:v>46.673863339999997</c:v>
                </c:pt>
                <c:pt idx="7247">
                  <c:v>46.69495556230769</c:v>
                </c:pt>
                <c:pt idx="7248">
                  <c:v>46.755219054615388</c:v>
                </c:pt>
                <c:pt idx="7249">
                  <c:v>46.681563678791207</c:v>
                </c:pt>
                <c:pt idx="7250">
                  <c:v>46.619362085111106</c:v>
                </c:pt>
                <c:pt idx="7251">
                  <c:v>46.639673111777775</c:v>
                </c:pt>
                <c:pt idx="7252">
                  <c:v>46.610586679999997</c:v>
                </c:pt>
                <c:pt idx="7253">
                  <c:v>46.600743643999998</c:v>
                </c:pt>
                <c:pt idx="7254">
                  <c:v>46.661676723999996</c:v>
                </c:pt>
                <c:pt idx="7255">
                  <c:v>46.625116876</c:v>
                </c:pt>
                <c:pt idx="7256">
                  <c:v>46.58246372</c:v>
                </c:pt>
                <c:pt idx="7257">
                  <c:v>46.58246372</c:v>
                </c:pt>
                <c:pt idx="7258">
                  <c:v>46.534252926153847</c:v>
                </c:pt>
                <c:pt idx="7259">
                  <c:v>46.496883541460676</c:v>
                </c:pt>
                <c:pt idx="7260">
                  <c:v>46.517422781910113</c:v>
                </c:pt>
                <c:pt idx="7261">
                  <c:v>46.586525920666666</c:v>
                </c:pt>
                <c:pt idx="7262">
                  <c:v>46.643396799999998</c:v>
                </c:pt>
                <c:pt idx="7263">
                  <c:v>46.643396799999998</c:v>
                </c:pt>
                <c:pt idx="7264">
                  <c:v>46.594650330666667</c:v>
                </c:pt>
                <c:pt idx="7265">
                  <c:v>46.55199717</c:v>
                </c:pt>
                <c:pt idx="7266">
                  <c:v>46.55199717</c:v>
                </c:pt>
                <c:pt idx="7267">
                  <c:v>46.568584513888887</c:v>
                </c:pt>
                <c:pt idx="7268">
                  <c:v>46.575959625056178</c:v>
                </c:pt>
                <c:pt idx="7269">
                  <c:v>46.555420377865168</c:v>
                </c:pt>
                <c:pt idx="7270">
                  <c:v>46.585848886666668</c:v>
                </c:pt>
                <c:pt idx="7271">
                  <c:v>46.585544603820225</c:v>
                </c:pt>
                <c:pt idx="7272">
                  <c:v>46.503387635280902</c:v>
                </c:pt>
                <c:pt idx="7273">
                  <c:v>46.491064090000002</c:v>
                </c:pt>
                <c:pt idx="7274">
                  <c:v>46.491064090000002</c:v>
                </c:pt>
                <c:pt idx="7275">
                  <c:v>46.491064090000002</c:v>
                </c:pt>
                <c:pt idx="7276">
                  <c:v>46.454778098539322</c:v>
                </c:pt>
                <c:pt idx="7277">
                  <c:v>46.438346706179772</c:v>
                </c:pt>
                <c:pt idx="7278">
                  <c:v>46.458885946629216</c:v>
                </c:pt>
                <c:pt idx="7279">
                  <c:v>46.460597550000003</c:v>
                </c:pt>
                <c:pt idx="7280">
                  <c:v>46.488325524606743</c:v>
                </c:pt>
                <c:pt idx="7281">
                  <c:v>46.549943245955056</c:v>
                </c:pt>
                <c:pt idx="7282">
                  <c:v>46.492433372696631</c:v>
                </c:pt>
                <c:pt idx="7283">
                  <c:v>46.470637659772727</c:v>
                </c:pt>
                <c:pt idx="7284">
                  <c:v>46.492091052134832</c:v>
                </c:pt>
                <c:pt idx="7285">
                  <c:v>46.553708780224717</c:v>
                </c:pt>
                <c:pt idx="7286">
                  <c:v>46.538148749090908</c:v>
                </c:pt>
                <c:pt idx="7287">
                  <c:v>46.460597550000003</c:v>
                </c:pt>
                <c:pt idx="7288">
                  <c:v>46.460597550000003</c:v>
                </c:pt>
                <c:pt idx="7289">
                  <c:v>46.410743207727272</c:v>
                </c:pt>
                <c:pt idx="7290">
                  <c:v>46.344270750909089</c:v>
                </c:pt>
                <c:pt idx="7291">
                  <c:v>46.38581603272727</c:v>
                </c:pt>
                <c:pt idx="7292">
                  <c:v>46.399664459999997</c:v>
                </c:pt>
                <c:pt idx="7293">
                  <c:v>46.387200875454546</c:v>
                </c:pt>
                <c:pt idx="7294">
                  <c:v>46.324882952727272</c:v>
                </c:pt>
                <c:pt idx="7295">
                  <c:v>46.338731379999999</c:v>
                </c:pt>
                <c:pt idx="7296">
                  <c:v>46.374800961839078</c:v>
                </c:pt>
                <c:pt idx="7297">
                  <c:v>46.395812368735626</c:v>
                </c:pt>
                <c:pt idx="7298">
                  <c:v>46.399664459999997</c:v>
                </c:pt>
                <c:pt idx="7299">
                  <c:v>46.384956475172409</c:v>
                </c:pt>
                <c:pt idx="7300">
                  <c:v>46.342933661379305</c:v>
                </c:pt>
                <c:pt idx="7301">
                  <c:v>46.376122133636358</c:v>
                </c:pt>
                <c:pt idx="7302">
                  <c:v>46.381454574022989</c:v>
                </c:pt>
                <c:pt idx="7303">
                  <c:v>46.339431760229886</c:v>
                </c:pt>
                <c:pt idx="7304">
                  <c:v>46.338731379999999</c:v>
                </c:pt>
                <c:pt idx="7305">
                  <c:v>46.338731379999999</c:v>
                </c:pt>
                <c:pt idx="7306">
                  <c:v>46.335929859080458</c:v>
                </c:pt>
                <c:pt idx="7307">
                  <c:v>46.293907045287355</c:v>
                </c:pt>
                <c:pt idx="7308">
                  <c:v>46.290755334252871</c:v>
                </c:pt>
                <c:pt idx="7309">
                  <c:v>46.304722219069767</c:v>
                </c:pt>
                <c:pt idx="7310">
                  <c:v>46.283466493488369</c:v>
                </c:pt>
                <c:pt idx="7311">
                  <c:v>46.216164834712643</c:v>
                </c:pt>
                <c:pt idx="7312">
                  <c:v>46.173791827816089</c:v>
                </c:pt>
                <c:pt idx="7313">
                  <c:v>46.236826055402297</c:v>
                </c:pt>
                <c:pt idx="7314">
                  <c:v>46.21231274275862</c:v>
                </c:pt>
                <c:pt idx="7315">
                  <c:v>46.218990785232563</c:v>
                </c:pt>
                <c:pt idx="7316">
                  <c:v>46.304013694534881</c:v>
                </c:pt>
                <c:pt idx="7317">
                  <c:v>46.248382323793102</c:v>
                </c:pt>
                <c:pt idx="7318">
                  <c:v>46.227493076279075</c:v>
                </c:pt>
                <c:pt idx="7319">
                  <c:v>46.247331760000002</c:v>
                </c:pt>
                <c:pt idx="7320">
                  <c:v>46.247331760000002</c:v>
                </c:pt>
                <c:pt idx="7321">
                  <c:v>46.31464155767442</c:v>
                </c:pt>
                <c:pt idx="7322">
                  <c:v>46.378408734418599</c:v>
                </c:pt>
                <c:pt idx="7323">
                  <c:v>46.272130106511632</c:v>
                </c:pt>
                <c:pt idx="7324">
                  <c:v>46.214739642093022</c:v>
                </c:pt>
                <c:pt idx="7325">
                  <c:v>46.179313428139537</c:v>
                </c:pt>
                <c:pt idx="7326">
                  <c:v>46.158057702558139</c:v>
                </c:pt>
                <c:pt idx="7327">
                  <c:v>46.194192436046514</c:v>
                </c:pt>
                <c:pt idx="7328">
                  <c:v>46.206945871395348</c:v>
                </c:pt>
                <c:pt idx="7329">
                  <c:v>46.186398670000003</c:v>
                </c:pt>
                <c:pt idx="7330">
                  <c:v>46.186398670000003</c:v>
                </c:pt>
                <c:pt idx="7331">
                  <c:v>46.121881286941175</c:v>
                </c:pt>
                <c:pt idx="7332">
                  <c:v>46.037962844302328</c:v>
                </c:pt>
                <c:pt idx="7333">
                  <c:v>46.059218576860466</c:v>
                </c:pt>
                <c:pt idx="7334">
                  <c:v>46.161308583529411</c:v>
                </c:pt>
                <c:pt idx="7335">
                  <c:v>46.211488769411766</c:v>
                </c:pt>
                <c:pt idx="7336">
                  <c:v>46.103959797647057</c:v>
                </c:pt>
                <c:pt idx="7337">
                  <c:v>46.094999049999998</c:v>
                </c:pt>
                <c:pt idx="7338">
                  <c:v>46.115787983176467</c:v>
                </c:pt>
                <c:pt idx="7339">
                  <c:v>46.151630971411763</c:v>
                </c:pt>
                <c:pt idx="7340">
                  <c:v>46.087113592588231</c:v>
                </c:pt>
                <c:pt idx="7341">
                  <c:v>46.050553739999998</c:v>
                </c:pt>
                <c:pt idx="7342">
                  <c:v>46.03406596</c:v>
                </c:pt>
                <c:pt idx="7343">
                  <c:v>46.03406596</c:v>
                </c:pt>
                <c:pt idx="7344">
                  <c:v>46.069192094235291</c:v>
                </c:pt>
                <c:pt idx="7345">
                  <c:v>46.103703775714287</c:v>
                </c:pt>
                <c:pt idx="7346">
                  <c:v>46.125465589999997</c:v>
                </c:pt>
                <c:pt idx="7347">
                  <c:v>46.060948204117643</c:v>
                </c:pt>
                <c:pt idx="7348">
                  <c:v>46.046611009999999</c:v>
                </c:pt>
                <c:pt idx="7349">
                  <c:v>46.053651601666665</c:v>
                </c:pt>
                <c:pt idx="7350">
                  <c:v>45.988366151666668</c:v>
                </c:pt>
                <c:pt idx="7351">
                  <c:v>45.973132880000001</c:v>
                </c:pt>
                <c:pt idx="7352">
                  <c:v>45.980749514999999</c:v>
                </c:pt>
                <c:pt idx="7353">
                  <c:v>46.002511329285717</c:v>
                </c:pt>
                <c:pt idx="7354">
                  <c:v>46.00359942</c:v>
                </c:pt>
                <c:pt idx="7355">
                  <c:v>45.991630422142855</c:v>
                </c:pt>
                <c:pt idx="7356">
                  <c:v>45.986189969642858</c:v>
                </c:pt>
                <c:pt idx="7357">
                  <c:v>46.073237233928573</c:v>
                </c:pt>
                <c:pt idx="7358">
                  <c:v>46.029713601785716</c:v>
                </c:pt>
                <c:pt idx="7359">
                  <c:v>45.973132880000001</c:v>
                </c:pt>
                <c:pt idx="7360">
                  <c:v>45.973132880000001</c:v>
                </c:pt>
                <c:pt idx="7361">
                  <c:v>46.014480327142856</c:v>
                </c:pt>
                <c:pt idx="7362">
                  <c:v>46.010127964285715</c:v>
                </c:pt>
                <c:pt idx="7363">
                  <c:v>45.966604335714287</c:v>
                </c:pt>
                <c:pt idx="7364">
                  <c:v>45.923080707142859</c:v>
                </c:pt>
                <c:pt idx="7365">
                  <c:v>45.928717803614461</c:v>
                </c:pt>
                <c:pt idx="7366">
                  <c:v>45.926707676190475</c:v>
                </c:pt>
                <c:pt idx="7367">
                  <c:v>45.883184047619046</c:v>
                </c:pt>
                <c:pt idx="7368">
                  <c:v>45.881733259999997</c:v>
                </c:pt>
                <c:pt idx="7369">
                  <c:v>45.894427651666668</c:v>
                </c:pt>
                <c:pt idx="7370">
                  <c:v>45.908162065783138</c:v>
                </c:pt>
                <c:pt idx="7371">
                  <c:v>45.886138060963852</c:v>
                </c:pt>
                <c:pt idx="7372">
                  <c:v>45.952210075421689</c:v>
                </c:pt>
                <c:pt idx="7373">
                  <c:v>45.957716073614456</c:v>
                </c:pt>
                <c:pt idx="7374">
                  <c:v>45.852734977228913</c:v>
                </c:pt>
                <c:pt idx="7375">
                  <c:v>45.896782994096384</c:v>
                </c:pt>
                <c:pt idx="7376">
                  <c:v>45.897884196867473</c:v>
                </c:pt>
                <c:pt idx="7377">
                  <c:v>45.869987122168673</c:v>
                </c:pt>
                <c:pt idx="7378">
                  <c:v>45.825939105301202</c:v>
                </c:pt>
                <c:pt idx="7379">
                  <c:v>45.820800169999998</c:v>
                </c:pt>
                <c:pt idx="7380">
                  <c:v>45.831812172409634</c:v>
                </c:pt>
                <c:pt idx="7381">
                  <c:v>45.851266709999997</c:v>
                </c:pt>
                <c:pt idx="7382">
                  <c:v>45.851266709999997</c:v>
                </c:pt>
                <c:pt idx="7383">
                  <c:v>45.801712699156624</c:v>
                </c:pt>
                <c:pt idx="7384">
                  <c:v>45.75986709</c:v>
                </c:pt>
                <c:pt idx="7385">
                  <c:v>45.75986709</c:v>
                </c:pt>
                <c:pt idx="7386">
                  <c:v>45.75986709</c:v>
                </c:pt>
                <c:pt idx="7387">
                  <c:v>45.75986709</c:v>
                </c:pt>
                <c:pt idx="7388">
                  <c:v>45.771013385121954</c:v>
                </c:pt>
                <c:pt idx="7389">
                  <c:v>45.815598565609754</c:v>
                </c:pt>
                <c:pt idx="7390">
                  <c:v>45.801108381951217</c:v>
                </c:pt>
                <c:pt idx="7391">
                  <c:v>45.790333629999999</c:v>
                </c:pt>
                <c:pt idx="7392">
                  <c:v>45.796278320731709</c:v>
                </c:pt>
                <c:pt idx="7393">
                  <c:v>45.840863501219509</c:v>
                </c:pt>
                <c:pt idx="7394">
                  <c:v>45.833964724320985</c:v>
                </c:pt>
                <c:pt idx="7395">
                  <c:v>45.802223011463411</c:v>
                </c:pt>
                <c:pt idx="7396">
                  <c:v>45.760981719512195</c:v>
                </c:pt>
                <c:pt idx="7397">
                  <c:v>45.783274309756095</c:v>
                </c:pt>
                <c:pt idx="7398">
                  <c:v>45.75986709</c:v>
                </c:pt>
                <c:pt idx="7399">
                  <c:v>45.715107602962966</c:v>
                </c:pt>
                <c:pt idx="7400">
                  <c:v>45.66997198074074</c:v>
                </c:pt>
                <c:pt idx="7401">
                  <c:v>45.582269444390242</c:v>
                </c:pt>
                <c:pt idx="7402">
                  <c:v>45.614304722222222</c:v>
                </c:pt>
                <c:pt idx="7403">
                  <c:v>45.693360852439028</c:v>
                </c:pt>
                <c:pt idx="7404">
                  <c:v>45.671068262195121</c:v>
                </c:pt>
                <c:pt idx="7405">
                  <c:v>45.628597666913578</c:v>
                </c:pt>
                <c:pt idx="7406">
                  <c:v>45.607534379999997</c:v>
                </c:pt>
                <c:pt idx="7407">
                  <c:v>45.603447405121948</c:v>
                </c:pt>
                <c:pt idx="7408">
                  <c:v>45.581154814878047</c:v>
                </c:pt>
                <c:pt idx="7409">
                  <c:v>45.706080478395059</c:v>
                </c:pt>
                <c:pt idx="7410">
                  <c:v>45.737675409259261</c:v>
                </c:pt>
                <c:pt idx="7411">
                  <c:v>45.638000920000003</c:v>
                </c:pt>
                <c:pt idx="7412">
                  <c:v>45.638000920000003</c:v>
                </c:pt>
                <c:pt idx="7413">
                  <c:v>45.655519180500001</c:v>
                </c:pt>
                <c:pt idx="7414">
                  <c:v>45.648908693580246</c:v>
                </c:pt>
                <c:pt idx="7415">
                  <c:v>45.607534379999997</c:v>
                </c:pt>
                <c:pt idx="7416">
                  <c:v>45.607534379999997</c:v>
                </c:pt>
                <c:pt idx="7417">
                  <c:v>45.590984654567897</c:v>
                </c:pt>
                <c:pt idx="7418">
                  <c:v>45.533272185874999</c:v>
                </c:pt>
                <c:pt idx="7419">
                  <c:v>45.429248691851853</c:v>
                </c:pt>
                <c:pt idx="7420">
                  <c:v>45.51951992888889</c:v>
                </c:pt>
                <c:pt idx="7421">
                  <c:v>45.562596233499995</c:v>
                </c:pt>
                <c:pt idx="7422">
                  <c:v>45.585446138499996</c:v>
                </c:pt>
                <c:pt idx="7423">
                  <c:v>45.606029859506172</c:v>
                </c:pt>
                <c:pt idx="7424">
                  <c:v>45.560894244691355</c:v>
                </c:pt>
                <c:pt idx="7425">
                  <c:v>45.562215401749995</c:v>
                </c:pt>
                <c:pt idx="7426">
                  <c:v>45.561072903875001</c:v>
                </c:pt>
                <c:pt idx="7427">
                  <c:v>45.515373086499999</c:v>
                </c:pt>
                <c:pt idx="7428">
                  <c:v>45.469673276500004</c:v>
                </c:pt>
                <c:pt idx="7429">
                  <c:v>45.486429873500001</c:v>
                </c:pt>
                <c:pt idx="7430">
                  <c:v>45.548124619625</c:v>
                </c:pt>
                <c:pt idx="7431">
                  <c:v>45.636477592875003</c:v>
                </c:pt>
                <c:pt idx="7432">
                  <c:v>45.545077965375</c:v>
                </c:pt>
                <c:pt idx="7433">
                  <c:v>45.500323001392402</c:v>
                </c:pt>
                <c:pt idx="7434">
                  <c:v>45.477289911500002</c:v>
                </c:pt>
                <c:pt idx="7435">
                  <c:v>45.4544400065</c:v>
                </c:pt>
                <c:pt idx="7436">
                  <c:v>45.431590101499999</c:v>
                </c:pt>
                <c:pt idx="7437">
                  <c:v>45.440932531012656</c:v>
                </c:pt>
                <c:pt idx="7438">
                  <c:v>45.46396080025</c:v>
                </c:pt>
                <c:pt idx="7439">
                  <c:v>45.48566821</c:v>
                </c:pt>
                <c:pt idx="7440">
                  <c:v>45.48566821</c:v>
                </c:pt>
                <c:pt idx="7441">
                  <c:v>45.451730798354433</c:v>
                </c:pt>
                <c:pt idx="7442">
                  <c:v>45.462818308125001</c:v>
                </c:pt>
                <c:pt idx="7443">
                  <c:v>45.538888251265824</c:v>
                </c:pt>
                <c:pt idx="7444">
                  <c:v>45.446331666455698</c:v>
                </c:pt>
                <c:pt idx="7445">
                  <c:v>45.442475140632915</c:v>
                </c:pt>
                <c:pt idx="7446">
                  <c:v>45.423963825189873</c:v>
                </c:pt>
                <c:pt idx="7447">
                  <c:v>45.369972488481011</c:v>
                </c:pt>
                <c:pt idx="7448">
                  <c:v>45.416250777088607</c:v>
                </c:pt>
                <c:pt idx="7449">
                  <c:v>45.424735130000002</c:v>
                </c:pt>
                <c:pt idx="7450">
                  <c:v>45.436453030000003</c:v>
                </c:pt>
                <c:pt idx="7451">
                  <c:v>45.422806866455694</c:v>
                </c:pt>
                <c:pt idx="7452">
                  <c:v>45.260832848734175</c:v>
                </c:pt>
                <c:pt idx="7453">
                  <c:v>45.323694196582274</c:v>
                </c:pt>
                <c:pt idx="7454">
                  <c:v>45.350521758974352</c:v>
                </c:pt>
                <c:pt idx="7455">
                  <c:v>45.351846817468349</c:v>
                </c:pt>
                <c:pt idx="7456">
                  <c:v>45.421264257974684</c:v>
                </c:pt>
                <c:pt idx="7457">
                  <c:v>45.380207110000001</c:v>
                </c:pt>
                <c:pt idx="7458">
                  <c:v>45.363802049999997</c:v>
                </c:pt>
                <c:pt idx="7459">
                  <c:v>45.355990114102561</c:v>
                </c:pt>
                <c:pt idx="7460">
                  <c:v>45.330991919999995</c:v>
                </c:pt>
                <c:pt idx="7461">
                  <c:v>45.260684519999998</c:v>
                </c:pt>
                <c:pt idx="7462">
                  <c:v>45.276308386666663</c:v>
                </c:pt>
                <c:pt idx="7463">
                  <c:v>45.32317999</c:v>
                </c:pt>
                <c:pt idx="7464">
                  <c:v>45.360677275641024</c:v>
                </c:pt>
                <c:pt idx="7465">
                  <c:v>45.337241467948715</c:v>
                </c:pt>
                <c:pt idx="7466">
                  <c:v>45.313805666666667</c:v>
                </c:pt>
                <c:pt idx="7467">
                  <c:v>45.252872586666669</c:v>
                </c:pt>
                <c:pt idx="7468">
                  <c:v>45.186471153333336</c:v>
                </c:pt>
                <c:pt idx="7469">
                  <c:v>45.209906953333331</c:v>
                </c:pt>
                <c:pt idx="7470">
                  <c:v>45.233342753333332</c:v>
                </c:pt>
                <c:pt idx="7471">
                  <c:v>45.211865009350653</c:v>
                </c:pt>
                <c:pt idx="7472">
                  <c:v>45.18920533</c:v>
                </c:pt>
                <c:pt idx="7473">
                  <c:v>45.214984710000003</c:v>
                </c:pt>
                <c:pt idx="7474">
                  <c:v>45.28529211</c:v>
                </c:pt>
                <c:pt idx="7475">
                  <c:v>45.374089448961037</c:v>
                </c:pt>
                <c:pt idx="7476">
                  <c:v>45.336105191818184</c:v>
                </c:pt>
                <c:pt idx="7477">
                  <c:v>45.181002800000002</c:v>
                </c:pt>
                <c:pt idx="7478">
                  <c:v>45.181002800000002</c:v>
                </c:pt>
                <c:pt idx="7479">
                  <c:v>45.222943751168835</c:v>
                </c:pt>
                <c:pt idx="7480">
                  <c:v>45.24193588</c:v>
                </c:pt>
                <c:pt idx="7481">
                  <c:v>45.24193588</c:v>
                </c:pt>
                <c:pt idx="7482">
                  <c:v>45.242727218701297</c:v>
                </c:pt>
                <c:pt idx="7483">
                  <c:v>45.266467379740256</c:v>
                </c:pt>
                <c:pt idx="7484">
                  <c:v>45.183376810259745</c:v>
                </c:pt>
                <c:pt idx="7485">
                  <c:v>45.131148451818184</c:v>
                </c:pt>
                <c:pt idx="7486">
                  <c:v>45.159240977142858</c:v>
                </c:pt>
                <c:pt idx="7487">
                  <c:v>45.206721307012991</c:v>
                </c:pt>
                <c:pt idx="7488">
                  <c:v>45.190103195064935</c:v>
                </c:pt>
                <c:pt idx="7489">
                  <c:v>45.136505611710525</c:v>
                </c:pt>
                <c:pt idx="7490">
                  <c:v>45.122839398181817</c:v>
                </c:pt>
                <c:pt idx="7491">
                  <c:v>45.20672130727273</c:v>
                </c:pt>
                <c:pt idx="7492">
                  <c:v>45.135500816363638</c:v>
                </c:pt>
                <c:pt idx="7493">
                  <c:v>45.101228560263159</c:v>
                </c:pt>
                <c:pt idx="7494">
                  <c:v>45.089603169999997</c:v>
                </c:pt>
                <c:pt idx="7495">
                  <c:v>45.100827684736842</c:v>
                </c:pt>
                <c:pt idx="7496">
                  <c:v>45.14893274789474</c:v>
                </c:pt>
                <c:pt idx="7497">
                  <c:v>45.080783908421054</c:v>
                </c:pt>
                <c:pt idx="7498">
                  <c:v>45.109646946315792</c:v>
                </c:pt>
                <c:pt idx="7499">
                  <c:v>45.160823656493505</c:v>
                </c:pt>
                <c:pt idx="7500">
                  <c:v>45.166571279868421</c:v>
                </c:pt>
                <c:pt idx="7501">
                  <c:v>45.070361145657891</c:v>
                </c:pt>
                <c:pt idx="7502">
                  <c:v>45.01664381723684</c:v>
                </c:pt>
                <c:pt idx="7503">
                  <c:v>45.013035939342103</c:v>
                </c:pt>
                <c:pt idx="7504">
                  <c:v>45.011833315131575</c:v>
                </c:pt>
                <c:pt idx="7505">
                  <c:v>44.973830308666663</c:v>
                </c:pt>
                <c:pt idx="7506">
                  <c:v>45.046950012666663</c:v>
                </c:pt>
                <c:pt idx="7507">
                  <c:v>45.079180406315785</c:v>
                </c:pt>
                <c:pt idx="7508">
                  <c:v>45.048713861842103</c:v>
                </c:pt>
                <c:pt idx="7509">
                  <c:v>45.012827481599999</c:v>
                </c:pt>
                <c:pt idx="7510">
                  <c:v>45.060339256578942</c:v>
                </c:pt>
                <c:pt idx="7511">
                  <c:v>45.084391788157895</c:v>
                </c:pt>
                <c:pt idx="7512">
                  <c:v>45.127787900133335</c:v>
                </c:pt>
                <c:pt idx="7513">
                  <c:v>45.124880216315788</c:v>
                </c:pt>
                <c:pt idx="7514">
                  <c:v>45.083103641466664</c:v>
                </c:pt>
                <c:pt idx="7515">
                  <c:v>45.057533127763158</c:v>
                </c:pt>
                <c:pt idx="7516">
                  <c:v>44.961322993552635</c:v>
                </c:pt>
                <c:pt idx="7517">
                  <c:v>44.992110238000002</c:v>
                </c:pt>
                <c:pt idx="7518">
                  <c:v>44.992110238000002</c:v>
                </c:pt>
                <c:pt idx="7519">
                  <c:v>44.949457076000002</c:v>
                </c:pt>
                <c:pt idx="7520">
                  <c:v>44.998203539999999</c:v>
                </c:pt>
                <c:pt idx="7521">
                  <c:v>44.949457076000002</c:v>
                </c:pt>
                <c:pt idx="7522">
                  <c:v>44.937270460000001</c:v>
                </c:pt>
                <c:pt idx="7523">
                  <c:v>44.925083844</c:v>
                </c:pt>
                <c:pt idx="7524">
                  <c:v>44.906803920000002</c:v>
                </c:pt>
                <c:pt idx="7525">
                  <c:v>44.906803920000002</c:v>
                </c:pt>
                <c:pt idx="7526">
                  <c:v>44.858057456000004</c:v>
                </c:pt>
                <c:pt idx="7527">
                  <c:v>44.919978640000004</c:v>
                </c:pt>
                <c:pt idx="7528">
                  <c:v>44.929958490400004</c:v>
                </c:pt>
                <c:pt idx="7529">
                  <c:v>44.889512100000005</c:v>
                </c:pt>
                <c:pt idx="7530">
                  <c:v>44.937270460000001</c:v>
                </c:pt>
                <c:pt idx="7531">
                  <c:v>44.937270460000001</c:v>
                </c:pt>
                <c:pt idx="7532">
                  <c:v>44.859868973648645</c:v>
                </c:pt>
                <c:pt idx="7533">
                  <c:v>44.828809571999997</c:v>
                </c:pt>
                <c:pt idx="7534">
                  <c:v>44.831049277567573</c:v>
                </c:pt>
                <c:pt idx="7535">
                  <c:v>44.786584589999997</c:v>
                </c:pt>
                <c:pt idx="7536">
                  <c:v>44.811287189999994</c:v>
                </c:pt>
                <c:pt idx="7537">
                  <c:v>44.85602635</c:v>
                </c:pt>
                <c:pt idx="7538">
                  <c:v>44.861927530000003</c:v>
                </c:pt>
                <c:pt idx="7539">
                  <c:v>44.819933107162164</c:v>
                </c:pt>
                <c:pt idx="7540">
                  <c:v>44.76023515</c:v>
                </c:pt>
                <c:pt idx="7541">
                  <c:v>44.809640349999995</c:v>
                </c:pt>
                <c:pt idx="7542">
                  <c:v>44.771763029999995</c:v>
                </c:pt>
                <c:pt idx="7543">
                  <c:v>44.834754665270268</c:v>
                </c:pt>
                <c:pt idx="7544">
                  <c:v>44.865068930273971</c:v>
                </c:pt>
                <c:pt idx="7545">
                  <c:v>44.789878269999996</c:v>
                </c:pt>
                <c:pt idx="7546">
                  <c:v>44.814580869999993</c:v>
                </c:pt>
                <c:pt idx="7547">
                  <c:v>44.600491662162156</c:v>
                </c:pt>
                <c:pt idx="7548">
                  <c:v>44.631781625945948</c:v>
                </c:pt>
                <c:pt idx="7549">
                  <c:v>44.706058625890414</c:v>
                </c:pt>
                <c:pt idx="7550">
                  <c:v>44.731003739999998</c:v>
                </c:pt>
                <c:pt idx="7551">
                  <c:v>44.750715061232874</c:v>
                </c:pt>
                <c:pt idx="7552">
                  <c:v>44.675592085890415</c:v>
                </c:pt>
                <c:pt idx="7553">
                  <c:v>44.704806576301372</c:v>
                </c:pt>
                <c:pt idx="7554">
                  <c:v>44.754471209999998</c:v>
                </c:pt>
                <c:pt idx="7555">
                  <c:v>44.756140609452054</c:v>
                </c:pt>
                <c:pt idx="7556">
                  <c:v>44.681017632739724</c:v>
                </c:pt>
                <c:pt idx="7557">
                  <c:v>44.605894649178083</c:v>
                </c:pt>
                <c:pt idx="7558">
                  <c:v>44.72108321876712</c:v>
                </c:pt>
                <c:pt idx="7559">
                  <c:v>44.699381028082193</c:v>
                </c:pt>
                <c:pt idx="7560">
                  <c:v>44.688947281506849</c:v>
                </c:pt>
                <c:pt idx="7561">
                  <c:v>44.731516967534247</c:v>
                </c:pt>
                <c:pt idx="7562">
                  <c:v>44.741950713424657</c:v>
                </c:pt>
                <c:pt idx="7563">
                  <c:v>44.591704754520549</c:v>
                </c:pt>
                <c:pt idx="7564">
                  <c:v>44.658480738630139</c:v>
                </c:pt>
                <c:pt idx="7565">
                  <c:v>44.6284315460274</c:v>
                </c:pt>
                <c:pt idx="7566">
                  <c:v>44.593675572222224</c:v>
                </c:pt>
                <c:pt idx="7567">
                  <c:v>44.632605040000001</c:v>
                </c:pt>
                <c:pt idx="7568">
                  <c:v>44.633439739863014</c:v>
                </c:pt>
                <c:pt idx="7569">
                  <c:v>44.683521731643836</c:v>
                </c:pt>
                <c:pt idx="7570">
                  <c:v>44.551360936666669</c:v>
                </c:pt>
                <c:pt idx="7571">
                  <c:v>44.480272339999999</c:v>
                </c:pt>
                <c:pt idx="7572">
                  <c:v>44.538666544861108</c:v>
                </c:pt>
                <c:pt idx="7573">
                  <c:v>44.667726200277777</c:v>
                </c:pt>
                <c:pt idx="7574">
                  <c:v>44.69311498361111</c:v>
                </c:pt>
                <c:pt idx="7575">
                  <c:v>44.668914488082194</c:v>
                </c:pt>
                <c:pt idx="7576">
                  <c:v>44.585212648055553</c:v>
                </c:pt>
                <c:pt idx="7577">
                  <c:v>44.526818442777774</c:v>
                </c:pt>
                <c:pt idx="7578">
                  <c:v>44.520048100555556</c:v>
                </c:pt>
                <c:pt idx="7579">
                  <c:v>44.549668347777775</c:v>
                </c:pt>
                <c:pt idx="7580">
                  <c:v>44.60044591444445</c:v>
                </c:pt>
                <c:pt idx="7581">
                  <c:v>44.528511028333334</c:v>
                </c:pt>
                <c:pt idx="7582">
                  <c:v>44.510738879999998</c:v>
                </c:pt>
                <c:pt idx="7583">
                  <c:v>44.481964920833335</c:v>
                </c:pt>
                <c:pt idx="7584">
                  <c:v>44.468424234166669</c:v>
                </c:pt>
                <c:pt idx="7585">
                  <c:v>44.506447818028164</c:v>
                </c:pt>
                <c:pt idx="7586">
                  <c:v>44.48070144619718</c:v>
                </c:pt>
                <c:pt idx="7587">
                  <c:v>44.530203613888887</c:v>
                </c:pt>
                <c:pt idx="7588">
                  <c:v>44.481541772638884</c:v>
                </c:pt>
                <c:pt idx="7589">
                  <c:v>44.43478707309859</c:v>
                </c:pt>
                <c:pt idx="7590">
                  <c:v>44.439650280000002</c:v>
                </c:pt>
                <c:pt idx="7591">
                  <c:v>44.500869437464786</c:v>
                </c:pt>
                <c:pt idx="7592">
                  <c:v>44.601292207222222</c:v>
                </c:pt>
                <c:pt idx="7593">
                  <c:v>44.550514640555555</c:v>
                </c:pt>
                <c:pt idx="7594">
                  <c:v>44.478126802112676</c:v>
                </c:pt>
                <c:pt idx="7595">
                  <c:v>44.449805789999999</c:v>
                </c:pt>
                <c:pt idx="7596">
                  <c:v>44.449805789999999</c:v>
                </c:pt>
                <c:pt idx="7597">
                  <c:v>44.429208692535212</c:v>
                </c:pt>
                <c:pt idx="7598">
                  <c:v>44.360551700985916</c:v>
                </c:pt>
                <c:pt idx="7599">
                  <c:v>44.386298072816899</c:v>
                </c:pt>
                <c:pt idx="7600">
                  <c:v>44.320322987500006</c:v>
                </c:pt>
                <c:pt idx="7601">
                  <c:v>44.352312858000005</c:v>
                </c:pt>
                <c:pt idx="7602">
                  <c:v>44.402604108309859</c:v>
                </c:pt>
                <c:pt idx="7603">
                  <c:v>44.446372943380283</c:v>
                </c:pt>
                <c:pt idx="7604">
                  <c:v>44.497865692676058</c:v>
                </c:pt>
                <c:pt idx="7605">
                  <c:v>44.420626568732395</c:v>
                </c:pt>
                <c:pt idx="7606">
                  <c:v>44.31807017915493</c:v>
                </c:pt>
                <c:pt idx="7607">
                  <c:v>44.381038453714289</c:v>
                </c:pt>
                <c:pt idx="7608">
                  <c:v>44.43564528549296</c:v>
                </c:pt>
                <c:pt idx="7609">
                  <c:v>44.42663405535211</c:v>
                </c:pt>
                <c:pt idx="7610">
                  <c:v>44.374945148857144</c:v>
                </c:pt>
                <c:pt idx="7611">
                  <c:v>44.322790354788737</c:v>
                </c:pt>
                <c:pt idx="7612">
                  <c:v>44.271297602676057</c:v>
                </c:pt>
                <c:pt idx="7613">
                  <c:v>44.314882539285719</c:v>
                </c:pt>
                <c:pt idx="7614">
                  <c:v>44.327939630000003</c:v>
                </c:pt>
                <c:pt idx="7615">
                  <c:v>44.282883474366194</c:v>
                </c:pt>
                <c:pt idx="7616">
                  <c:v>44.267877016</c:v>
                </c:pt>
                <c:pt idx="7617">
                  <c:v>44.315753012000002</c:v>
                </c:pt>
                <c:pt idx="7618">
                  <c:v>44.263524649714284</c:v>
                </c:pt>
                <c:pt idx="7619">
                  <c:v>44.211296295428568</c:v>
                </c:pt>
                <c:pt idx="7620">
                  <c:v>44.229576219428573</c:v>
                </c:pt>
                <c:pt idx="7621">
                  <c:v>44.313141592571426</c:v>
                </c:pt>
                <c:pt idx="7622">
                  <c:v>44.284415996571433</c:v>
                </c:pt>
                <c:pt idx="7623">
                  <c:v>44.226964801714281</c:v>
                </c:pt>
                <c:pt idx="7624">
                  <c:v>44.254819923999996</c:v>
                </c:pt>
                <c:pt idx="7625">
                  <c:v>44.206073459999999</c:v>
                </c:pt>
                <c:pt idx="7626">
                  <c:v>44.206073459999999</c:v>
                </c:pt>
                <c:pt idx="7627">
                  <c:v>44.206073459999999</c:v>
                </c:pt>
                <c:pt idx="7628">
                  <c:v>44.186487827142855</c:v>
                </c:pt>
                <c:pt idx="7629">
                  <c:v>44.144698830869565</c:v>
                </c:pt>
                <c:pt idx="7630">
                  <c:v>44.137306120571431</c:v>
                </c:pt>
                <c:pt idx="7631">
                  <c:v>44.196801034782609</c:v>
                </c:pt>
                <c:pt idx="7632">
                  <c:v>44.254819923999996</c:v>
                </c:pt>
                <c:pt idx="7633">
                  <c:v>44.15036321542857</c:v>
                </c:pt>
                <c:pt idx="7634">
                  <c:v>44.195476402608698</c:v>
                </c:pt>
                <c:pt idx="7635">
                  <c:v>44.143399428000002</c:v>
                </c:pt>
                <c:pt idx="7636">
                  <c:v>44.165009858115944</c:v>
                </c:pt>
                <c:pt idx="7637">
                  <c:v>44.180463904637683</c:v>
                </c:pt>
                <c:pt idx="7638">
                  <c:v>44.15397126115942</c:v>
                </c:pt>
                <c:pt idx="7639">
                  <c:v>44.180463904637683</c:v>
                </c:pt>
                <c:pt idx="7640">
                  <c:v>44.204307283768117</c:v>
                </c:pt>
                <c:pt idx="7641">
                  <c:v>44.151321996811596</c:v>
                </c:pt>
                <c:pt idx="7642">
                  <c:v>44.168542215072463</c:v>
                </c:pt>
                <c:pt idx="7643">
                  <c:v>44.136751036521737</c:v>
                </c:pt>
                <c:pt idx="7644">
                  <c:v>44.114673830000001</c:v>
                </c:pt>
                <c:pt idx="7645">
                  <c:v>44.114673830000001</c:v>
                </c:pt>
                <c:pt idx="7646">
                  <c:v>44.099661332028987</c:v>
                </c:pt>
                <c:pt idx="7647">
                  <c:v>44.057325048823529</c:v>
                </c:pt>
                <c:pt idx="7648">
                  <c:v>44.084207290000002</c:v>
                </c:pt>
                <c:pt idx="7649">
                  <c:v>44.084207290000002</c:v>
                </c:pt>
                <c:pt idx="7650">
                  <c:v>44.174282285217394</c:v>
                </c:pt>
                <c:pt idx="7651">
                  <c:v>44.093168040882354</c:v>
                </c:pt>
                <c:pt idx="7652">
                  <c:v>43.993249214057968</c:v>
                </c:pt>
                <c:pt idx="7653">
                  <c:v>43.995943931470592</c:v>
                </c:pt>
                <c:pt idx="7654">
                  <c:v>44.03850748</c:v>
                </c:pt>
                <c:pt idx="7655">
                  <c:v>43.99678156652174</c:v>
                </c:pt>
                <c:pt idx="7656">
                  <c:v>44.023274209999997</c:v>
                </c:pt>
                <c:pt idx="7657">
                  <c:v>43.996391968823524</c:v>
                </c:pt>
                <c:pt idx="7658">
                  <c:v>43.853020008235298</c:v>
                </c:pt>
                <c:pt idx="7659">
                  <c:v>43.948003931176473</c:v>
                </c:pt>
                <c:pt idx="7660">
                  <c:v>44.039169796086959</c:v>
                </c:pt>
                <c:pt idx="7661">
                  <c:v>44.041643741470587</c:v>
                </c:pt>
                <c:pt idx="7662">
                  <c:v>44.023274209999997</c:v>
                </c:pt>
                <c:pt idx="7663">
                  <c:v>44.01341738823529</c:v>
                </c:pt>
                <c:pt idx="7664">
                  <c:v>43.969161997164179</c:v>
                </c:pt>
                <c:pt idx="7665">
                  <c:v>44.105579340447761</c:v>
                </c:pt>
                <c:pt idx="7666">
                  <c:v>44.014313462941175</c:v>
                </c:pt>
                <c:pt idx="7667">
                  <c:v>43.906784491176474</c:v>
                </c:pt>
                <c:pt idx="7668">
                  <c:v>43.978470470588235</c:v>
                </c:pt>
                <c:pt idx="7669">
                  <c:v>44.024638383432837</c:v>
                </c:pt>
                <c:pt idx="7670">
                  <c:v>43.981606736176467</c:v>
                </c:pt>
                <c:pt idx="7671">
                  <c:v>43.954724492499999</c:v>
                </c:pt>
                <c:pt idx="7672">
                  <c:v>43.915504498805973</c:v>
                </c:pt>
                <c:pt idx="7673">
                  <c:v>43.813592718823529</c:v>
                </c:pt>
                <c:pt idx="7674">
                  <c:v>43.921121683529414</c:v>
                </c:pt>
                <c:pt idx="7675">
                  <c:v>43.956429709850745</c:v>
                </c:pt>
                <c:pt idx="7676">
                  <c:v>43.898224971641788</c:v>
                </c:pt>
                <c:pt idx="7677">
                  <c:v>43.924705988235296</c:v>
                </c:pt>
                <c:pt idx="7678">
                  <c:v>43.962341129999999</c:v>
                </c:pt>
                <c:pt idx="7679">
                  <c:v>43.905500566567163</c:v>
                </c:pt>
                <c:pt idx="7680">
                  <c:v>43.850933625671644</c:v>
                </c:pt>
                <c:pt idx="7681">
                  <c:v>43.942627484852942</c:v>
                </c:pt>
                <c:pt idx="7682">
                  <c:v>43.844567480298508</c:v>
                </c:pt>
                <c:pt idx="7683">
                  <c:v>43.926417886268659</c:v>
                </c:pt>
                <c:pt idx="7684">
                  <c:v>43.855480867761194</c:v>
                </c:pt>
                <c:pt idx="7685">
                  <c:v>43.818193460597016</c:v>
                </c:pt>
                <c:pt idx="7686">
                  <c:v>43.82939621818182</c:v>
                </c:pt>
                <c:pt idx="7687">
                  <c:v>43.824104878805976</c:v>
                </c:pt>
                <c:pt idx="7688">
                  <c:v>43.810008420000003</c:v>
                </c:pt>
                <c:pt idx="7689">
                  <c:v>43.830016297014929</c:v>
                </c:pt>
                <c:pt idx="7690">
                  <c:v>43.850478898507461</c:v>
                </c:pt>
                <c:pt idx="7691">
                  <c:v>43.786927707878782</c:v>
                </c:pt>
                <c:pt idx="7692">
                  <c:v>43.843203306865675</c:v>
                </c:pt>
                <c:pt idx="7693">
                  <c:v>43.925053712835819</c:v>
                </c:pt>
                <c:pt idx="7694">
                  <c:v>43.80493066333333</c:v>
                </c:pt>
                <c:pt idx="7695">
                  <c:v>43.779541879999996</c:v>
                </c:pt>
                <c:pt idx="7696">
                  <c:v>43.818317476363639</c:v>
                </c:pt>
                <c:pt idx="7697">
                  <c:v>43.791364711044778</c:v>
                </c:pt>
                <c:pt idx="7698">
                  <c:v>43.789235773484847</c:v>
                </c:pt>
                <c:pt idx="7699">
                  <c:v>43.808623573787877</c:v>
                </c:pt>
                <c:pt idx="7700">
                  <c:v>43.733380445757575</c:v>
                </c:pt>
                <c:pt idx="7701">
                  <c:v>43.703148159402986</c:v>
                </c:pt>
                <c:pt idx="7702">
                  <c:v>43.772156051515147</c:v>
                </c:pt>
                <c:pt idx="7703">
                  <c:v>43.661368624242421</c:v>
                </c:pt>
                <c:pt idx="7704">
                  <c:v>43.791543849090914</c:v>
                </c:pt>
                <c:pt idx="7705">
                  <c:v>43.713992649696969</c:v>
                </c:pt>
                <c:pt idx="7706">
                  <c:v>43.709376505151511</c:v>
                </c:pt>
                <c:pt idx="7707">
                  <c:v>43.718608789999998</c:v>
                </c:pt>
                <c:pt idx="7708">
                  <c:v>43.718608789999998</c:v>
                </c:pt>
                <c:pt idx="7709">
                  <c:v>43.718608789999998</c:v>
                </c:pt>
                <c:pt idx="7710">
                  <c:v>43.697985285999998</c:v>
                </c:pt>
                <c:pt idx="7711">
                  <c:v>43.657675709999999</c:v>
                </c:pt>
                <c:pt idx="7712">
                  <c:v>43.652597953333334</c:v>
                </c:pt>
                <c:pt idx="7713">
                  <c:v>43.624865589230772</c:v>
                </c:pt>
                <c:pt idx="7714">
                  <c:v>43.596742620000001</c:v>
                </c:pt>
                <c:pt idx="7715">
                  <c:v>43.679833192727273</c:v>
                </c:pt>
                <c:pt idx="7716">
                  <c:v>43.662831585999996</c:v>
                </c:pt>
                <c:pt idx="7717">
                  <c:v>43.635056612121211</c:v>
                </c:pt>
                <c:pt idx="7718">
                  <c:v>43.647363958</c:v>
                </c:pt>
                <c:pt idx="7719">
                  <c:v>43.640134368787876</c:v>
                </c:pt>
                <c:pt idx="7720">
                  <c:v>43.687204817999998</c:v>
                </c:pt>
                <c:pt idx="7721">
                  <c:v>43.711109334</c:v>
                </c:pt>
                <c:pt idx="7722">
                  <c:v>43.647520196666669</c:v>
                </c:pt>
                <c:pt idx="7723">
                  <c:v>43.634708625999998</c:v>
                </c:pt>
                <c:pt idx="7724">
                  <c:v>43.642208080307689</c:v>
                </c:pt>
                <c:pt idx="7725">
                  <c:v>43.57471296892308</c:v>
                </c:pt>
                <c:pt idx="7726">
                  <c:v>43.657206993999999</c:v>
                </c:pt>
                <c:pt idx="7727">
                  <c:v>43.629084034000002</c:v>
                </c:pt>
                <c:pt idx="7728">
                  <c:v>43.548464873384617</c:v>
                </c:pt>
                <c:pt idx="7729">
                  <c:v>43.535809540000002</c:v>
                </c:pt>
                <c:pt idx="7730">
                  <c:v>43.557370476000003</c:v>
                </c:pt>
                <c:pt idx="7731">
                  <c:v>43.547058724000003</c:v>
                </c:pt>
                <c:pt idx="7732">
                  <c:v>43.570084397500004</c:v>
                </c:pt>
                <c:pt idx="7733">
                  <c:v>43.566744796000002</c:v>
                </c:pt>
                <c:pt idx="7734">
                  <c:v>43.510498876</c:v>
                </c:pt>
                <c:pt idx="7735">
                  <c:v>43.495499963999997</c:v>
                </c:pt>
                <c:pt idx="7736">
                  <c:v>43.535809540000002</c:v>
                </c:pt>
                <c:pt idx="7737">
                  <c:v>43.547996156000004</c:v>
                </c:pt>
                <c:pt idx="7738">
                  <c:v>43.5853176675</c:v>
                </c:pt>
                <c:pt idx="7739">
                  <c:v>43.505343000000003</c:v>
                </c:pt>
                <c:pt idx="7740">
                  <c:v>43.505343000000003</c:v>
                </c:pt>
                <c:pt idx="7741">
                  <c:v>43.505343000000003</c:v>
                </c:pt>
                <c:pt idx="7742">
                  <c:v>43.505343000000003</c:v>
                </c:pt>
                <c:pt idx="7743">
                  <c:v>43.481438484000002</c:v>
                </c:pt>
                <c:pt idx="7744">
                  <c:v>43.474876459999997</c:v>
                </c:pt>
                <c:pt idx="7745">
                  <c:v>43.414895452812502</c:v>
                </c:pt>
                <c:pt idx="7746">
                  <c:v>43.437745360312498</c:v>
                </c:pt>
                <c:pt idx="7747">
                  <c:v>43.523432508124998</c:v>
                </c:pt>
                <c:pt idx="7748">
                  <c:v>43.510030159999999</c:v>
                </c:pt>
                <c:pt idx="7749">
                  <c:v>43.444409919999998</c:v>
                </c:pt>
                <c:pt idx="7750">
                  <c:v>43.414419416406247</c:v>
                </c:pt>
                <c:pt idx="7751">
                  <c:v>43.377673682222223</c:v>
                </c:pt>
                <c:pt idx="7752">
                  <c:v>43.451074475624999</c:v>
                </c:pt>
                <c:pt idx="7753">
                  <c:v>43.4653556646875</c:v>
                </c:pt>
                <c:pt idx="7754">
                  <c:v>43.399662179374999</c:v>
                </c:pt>
                <c:pt idx="7755">
                  <c:v>43.264466908125002</c:v>
                </c:pt>
                <c:pt idx="7756">
                  <c:v>43.350154051875002</c:v>
                </c:pt>
                <c:pt idx="7757">
                  <c:v>43.324961729365079</c:v>
                </c:pt>
                <c:pt idx="7758">
                  <c:v>43.427272489843752</c:v>
                </c:pt>
                <c:pt idx="7759">
                  <c:v>43.395853863906247</c:v>
                </c:pt>
                <c:pt idx="7760">
                  <c:v>43.383476829999999</c:v>
                </c:pt>
                <c:pt idx="7761">
                  <c:v>43.32063959125</c:v>
                </c:pt>
                <c:pt idx="7762">
                  <c:v>43.330764879841269</c:v>
                </c:pt>
                <c:pt idx="7763">
                  <c:v>43.370623758437503</c:v>
                </c:pt>
                <c:pt idx="7764">
                  <c:v>43.319642174761903</c:v>
                </c:pt>
                <c:pt idx="7765">
                  <c:v>43.290626422380953</c:v>
                </c:pt>
                <c:pt idx="7766">
                  <c:v>43.335396821562497</c:v>
                </c:pt>
                <c:pt idx="7767">
                  <c:v>43.297396760952381</c:v>
                </c:pt>
                <c:pt idx="7768">
                  <c:v>43.239365253015869</c:v>
                </c:pt>
                <c:pt idx="7769">
                  <c:v>43.338986009682543</c:v>
                </c:pt>
                <c:pt idx="7770">
                  <c:v>43.363165803333331</c:v>
                </c:pt>
                <c:pt idx="7771">
                  <c:v>43.286757655396826</c:v>
                </c:pt>
                <c:pt idx="7772">
                  <c:v>43.257741901746037</c:v>
                </c:pt>
                <c:pt idx="7773">
                  <c:v>43.23839805888889</c:v>
                </c:pt>
                <c:pt idx="7774">
                  <c:v>43.320609366507938</c:v>
                </c:pt>
                <c:pt idx="7775">
                  <c:v>43.262577861746038</c:v>
                </c:pt>
                <c:pt idx="7776">
                  <c:v>43.233078504126986</c:v>
                </c:pt>
                <c:pt idx="7777">
                  <c:v>43.258225497777779</c:v>
                </c:pt>
                <c:pt idx="7778">
                  <c:v>43.235980080317461</c:v>
                </c:pt>
                <c:pt idx="7779">
                  <c:v>43.231144120000003</c:v>
                </c:pt>
                <c:pt idx="7780">
                  <c:v>43.231144120000003</c:v>
                </c:pt>
                <c:pt idx="7781">
                  <c:v>43.10057322714286</c:v>
                </c:pt>
                <c:pt idx="7782">
                  <c:v>43.151537996129029</c:v>
                </c:pt>
                <c:pt idx="7783">
                  <c:v>43.161989910158731</c:v>
                </c:pt>
                <c:pt idx="7784">
                  <c:v>43.212471085322584</c:v>
                </c:pt>
                <c:pt idx="7785">
                  <c:v>43.244684808888891</c:v>
                </c:pt>
                <c:pt idx="7786">
                  <c:v>43.215419454193551</c:v>
                </c:pt>
                <c:pt idx="7787">
                  <c:v>43.18593570580645</c:v>
                </c:pt>
                <c:pt idx="7788">
                  <c:v>43.183751724444441</c:v>
                </c:pt>
                <c:pt idx="7789">
                  <c:v>43.188392684838711</c:v>
                </c:pt>
                <c:pt idx="7790">
                  <c:v>43.170211039999998</c:v>
                </c:pt>
                <c:pt idx="7791">
                  <c:v>43.159891728064515</c:v>
                </c:pt>
                <c:pt idx="7792">
                  <c:v>43.158121143174604</c:v>
                </c:pt>
                <c:pt idx="7793">
                  <c:v>43.200677579999997</c:v>
                </c:pt>
                <c:pt idx="7794">
                  <c:v>43.186918497419356</c:v>
                </c:pt>
                <c:pt idx="7795">
                  <c:v>43.127951000645162</c:v>
                </c:pt>
                <c:pt idx="7796">
                  <c:v>43.083725378064514</c:v>
                </c:pt>
                <c:pt idx="7797">
                  <c:v>43.105346793548385</c:v>
                </c:pt>
                <c:pt idx="7798">
                  <c:v>43.078811420000001</c:v>
                </c:pt>
                <c:pt idx="7799">
                  <c:v>43.081268399032261</c:v>
                </c:pt>
                <c:pt idx="7800">
                  <c:v>43.104855397258063</c:v>
                </c:pt>
                <c:pt idx="7801">
                  <c:v>43.017878330000002</c:v>
                </c:pt>
                <c:pt idx="7802">
                  <c:v>43.017878330000002</c:v>
                </c:pt>
                <c:pt idx="7803">
                  <c:v>43.10628125081967</c:v>
                </c:pt>
                <c:pt idx="7804">
                  <c:v>43.137778916774195</c:v>
                </c:pt>
                <c:pt idx="7805">
                  <c:v>43.08470816967742</c:v>
                </c:pt>
                <c:pt idx="7806">
                  <c:v>42.997900272131147</c:v>
                </c:pt>
                <c:pt idx="7807">
                  <c:v>42.831147915000003</c:v>
                </c:pt>
                <c:pt idx="7808">
                  <c:v>42.957444699836067</c:v>
                </c:pt>
                <c:pt idx="7809">
                  <c:v>42.987411790000003</c:v>
                </c:pt>
                <c:pt idx="7810">
                  <c:v>43.011385460819675</c:v>
                </c:pt>
                <c:pt idx="7811">
                  <c:v>42.994404110655744</c:v>
                </c:pt>
                <c:pt idx="7812">
                  <c:v>42.964807582903227</c:v>
                </c:pt>
                <c:pt idx="7813">
                  <c:v>42.978921114918037</c:v>
                </c:pt>
                <c:pt idx="7814">
                  <c:v>42.987411790000003</c:v>
                </c:pt>
                <c:pt idx="7815">
                  <c:v>42.987411790000003</c:v>
                </c:pt>
                <c:pt idx="7816">
                  <c:v>42.966934279508195</c:v>
                </c:pt>
                <c:pt idx="7817">
                  <c:v>42.996256914516131</c:v>
                </c:pt>
                <c:pt idx="7818">
                  <c:v>42.96094086180328</c:v>
                </c:pt>
                <c:pt idx="7819">
                  <c:v>42.926478709999998</c:v>
                </c:pt>
                <c:pt idx="7820">
                  <c:v>42.944458963114748</c:v>
                </c:pt>
                <c:pt idx="7821">
                  <c:v>42.939173101666661</c:v>
                </c:pt>
                <c:pt idx="7822">
                  <c:v>42.926478709999998</c:v>
                </c:pt>
                <c:pt idx="7823">
                  <c:v>42.909497354262292</c:v>
                </c:pt>
                <c:pt idx="7824">
                  <c:v>42.863048362622948</c:v>
                </c:pt>
                <c:pt idx="7825">
                  <c:v>42.883026426885245</c:v>
                </c:pt>
                <c:pt idx="7826">
                  <c:v>42.847773476500002</c:v>
                </c:pt>
                <c:pt idx="7827">
                  <c:v>42.836077982950819</c:v>
                </c:pt>
                <c:pt idx="7828">
                  <c:v>42.866045071475412</c:v>
                </c:pt>
                <c:pt idx="7829">
                  <c:v>42.879255567833333</c:v>
                </c:pt>
                <c:pt idx="7830">
                  <c:v>42.911994612459011</c:v>
                </c:pt>
                <c:pt idx="7831">
                  <c:v>42.924447602000001</c:v>
                </c:pt>
                <c:pt idx="7832">
                  <c:v>42.887022038852457</c:v>
                </c:pt>
                <c:pt idx="7833">
                  <c:v>42.873162259499999</c:v>
                </c:pt>
                <c:pt idx="7834">
                  <c:v>42.902105473500001</c:v>
                </c:pt>
                <c:pt idx="7835">
                  <c:v>42.83507908</c:v>
                </c:pt>
                <c:pt idx="7836">
                  <c:v>42.848281247333333</c:v>
                </c:pt>
                <c:pt idx="7837">
                  <c:v>42.812736950666668</c:v>
                </c:pt>
                <c:pt idx="7838">
                  <c:v>42.743679460000003</c:v>
                </c:pt>
                <c:pt idx="7839">
                  <c:v>42.756665198360658</c:v>
                </c:pt>
                <c:pt idx="7840">
                  <c:v>42.812229174999999</c:v>
                </c:pt>
                <c:pt idx="7841">
                  <c:v>42.827462445000002</c:v>
                </c:pt>
                <c:pt idx="7842">
                  <c:v>42.812229174999999</c:v>
                </c:pt>
                <c:pt idx="7843">
                  <c:v>42.852851228333336</c:v>
                </c:pt>
                <c:pt idx="7844">
                  <c:v>42.873162259166662</c:v>
                </c:pt>
                <c:pt idx="7845">
                  <c:v>42.907277107058825</c:v>
                </c:pt>
                <c:pt idx="7846">
                  <c:v>42.86119326</c:v>
                </c:pt>
                <c:pt idx="7847">
                  <c:v>42.828477996333334</c:v>
                </c:pt>
                <c:pt idx="7848">
                  <c:v>42.81324472633333</c:v>
                </c:pt>
                <c:pt idx="7849">
                  <c:v>42.797955985042016</c:v>
                </c:pt>
                <c:pt idx="7850">
                  <c:v>42.78259470436975</c:v>
                </c:pt>
                <c:pt idx="7851">
                  <c:v>42.753581083249998</c:v>
                </c:pt>
                <c:pt idx="7852">
                  <c:v>42.707881268249999</c:v>
                </c:pt>
                <c:pt idx="7853">
                  <c:v>42.696571524873946</c:v>
                </c:pt>
                <c:pt idx="7854">
                  <c:v>42.727294091260504</c:v>
                </c:pt>
                <c:pt idx="7855">
                  <c:v>42.758016655294121</c:v>
                </c:pt>
                <c:pt idx="7856">
                  <c:v>42.788739216638653</c:v>
                </c:pt>
                <c:pt idx="7857">
                  <c:v>42.789637461016952</c:v>
                </c:pt>
                <c:pt idx="7858">
                  <c:v>42.758654538983052</c:v>
                </c:pt>
                <c:pt idx="7859">
                  <c:v>42.727806134033614</c:v>
                </c:pt>
                <c:pt idx="7860">
                  <c:v>42.697083567647056</c:v>
                </c:pt>
                <c:pt idx="7861">
                  <c:v>42.682746369999997</c:v>
                </c:pt>
                <c:pt idx="7862">
                  <c:v>42.682746369999997</c:v>
                </c:pt>
                <c:pt idx="7863">
                  <c:v>42.674041644285708</c:v>
                </c:pt>
                <c:pt idx="7864">
                  <c:v>42.658680363613442</c:v>
                </c:pt>
                <c:pt idx="7865">
                  <c:v>42.670353201186437</c:v>
                </c:pt>
                <c:pt idx="7866">
                  <c:v>42.701336123220344</c:v>
                </c:pt>
                <c:pt idx="7867">
                  <c:v>42.694106774745762</c:v>
                </c:pt>
                <c:pt idx="7868">
                  <c:v>42.663123852711863</c:v>
                </c:pt>
                <c:pt idx="7869">
                  <c:v>42.662349279661015</c:v>
                </c:pt>
                <c:pt idx="7870">
                  <c:v>42.677840740677965</c:v>
                </c:pt>
                <c:pt idx="7871">
                  <c:v>42.650717443333328</c:v>
                </c:pt>
                <c:pt idx="7872">
                  <c:v>42.603845843333332</c:v>
                </c:pt>
                <c:pt idx="7873">
                  <c:v>42.568625936779661</c:v>
                </c:pt>
                <c:pt idx="7874">
                  <c:v>42.537643009661018</c:v>
                </c:pt>
                <c:pt idx="7875">
                  <c:v>42.554370259487179</c:v>
                </c:pt>
                <c:pt idx="7876">
                  <c:v>42.585617997948717</c:v>
                </c:pt>
                <c:pt idx="7877">
                  <c:v>42.59134675</c:v>
                </c:pt>
                <c:pt idx="7878">
                  <c:v>42.59134675</c:v>
                </c:pt>
                <c:pt idx="7879">
                  <c:v>42.618428118888886</c:v>
                </c:pt>
                <c:pt idx="7880">
                  <c:v>42.649675852222217</c:v>
                </c:pt>
                <c:pt idx="7881">
                  <c:v>42.666601707777772</c:v>
                </c:pt>
                <c:pt idx="7882">
                  <c:v>42.682225574444438</c:v>
                </c:pt>
                <c:pt idx="7883">
                  <c:v>42.561921796153847</c:v>
                </c:pt>
                <c:pt idx="7884">
                  <c:v>42.439539325172419</c:v>
                </c:pt>
                <c:pt idx="7885">
                  <c:v>42.471056435517241</c:v>
                </c:pt>
                <c:pt idx="7886">
                  <c:v>42.497343142222221</c:v>
                </c:pt>
                <c:pt idx="7887">
                  <c:v>42.46609540888889</c:v>
                </c:pt>
                <c:pt idx="7888">
                  <c:v>42.42850833586207</c:v>
                </c:pt>
                <c:pt idx="7889">
                  <c:v>42.34971555482759</c:v>
                </c:pt>
                <c:pt idx="7890">
                  <c:v>42.302439886206898</c:v>
                </c:pt>
                <c:pt idx="7891">
                  <c:v>42.381232667241385</c:v>
                </c:pt>
                <c:pt idx="7892">
                  <c:v>42.447418602758624</c:v>
                </c:pt>
                <c:pt idx="7893">
                  <c:v>42.478935713103454</c:v>
                </c:pt>
                <c:pt idx="7894">
                  <c:v>42.499947120000002</c:v>
                </c:pt>
                <c:pt idx="7895">
                  <c:v>42.499947120000002</c:v>
                </c:pt>
                <c:pt idx="7896">
                  <c:v>42.499947120000002</c:v>
                </c:pt>
                <c:pt idx="7897">
                  <c:v>42.499947120000002</c:v>
                </c:pt>
                <c:pt idx="7898">
                  <c:v>42.484581386782608</c:v>
                </c:pt>
                <c:pt idx="7899">
                  <c:v>42.452790214608697</c:v>
                </c:pt>
                <c:pt idx="7900">
                  <c:v>42.421154344137932</c:v>
                </c:pt>
                <c:pt idx="7901">
                  <c:v>42.389637233793103</c:v>
                </c:pt>
                <c:pt idx="7902">
                  <c:v>42.398215369043477</c:v>
                </c:pt>
                <c:pt idx="7903">
                  <c:v>42.430006541217395</c:v>
                </c:pt>
                <c:pt idx="7904">
                  <c:v>42.416230366608694</c:v>
                </c:pt>
                <c:pt idx="7905">
                  <c:v>42.384439194434783</c:v>
                </c:pt>
                <c:pt idx="7906">
                  <c:v>42.390797428869561</c:v>
                </c:pt>
                <c:pt idx="7907">
                  <c:v>42.406693014956517</c:v>
                </c:pt>
                <c:pt idx="7908">
                  <c:v>42.366054689561402</c:v>
                </c:pt>
                <c:pt idx="7909">
                  <c:v>42.31794962114035</c:v>
                </c:pt>
                <c:pt idx="7910">
                  <c:v>42.34840919443478</c:v>
                </c:pt>
                <c:pt idx="7911">
                  <c:v>42.375942956842103</c:v>
                </c:pt>
                <c:pt idx="7912">
                  <c:v>42.343872909473681</c:v>
                </c:pt>
                <c:pt idx="7913">
                  <c:v>42.311802862982454</c:v>
                </c:pt>
                <c:pt idx="7914">
                  <c:v>42.279732820877193</c:v>
                </c:pt>
                <c:pt idx="7915">
                  <c:v>42.277594819473684</c:v>
                </c:pt>
                <c:pt idx="7916">
                  <c:v>42.357769929999996</c:v>
                </c:pt>
                <c:pt idx="7917">
                  <c:v>42.408547499999997</c:v>
                </c:pt>
                <c:pt idx="7918">
                  <c:v>42.408547499999997</c:v>
                </c:pt>
                <c:pt idx="7919">
                  <c:v>42.393581477894735</c:v>
                </c:pt>
                <c:pt idx="7920">
                  <c:v>42.361511430526313</c:v>
                </c:pt>
                <c:pt idx="7921">
                  <c:v>42.338527898070176</c:v>
                </c:pt>
                <c:pt idx="7922">
                  <c:v>42.322492877017545</c:v>
                </c:pt>
                <c:pt idx="7923">
                  <c:v>42.27400940274336</c:v>
                </c:pt>
                <c:pt idx="7924">
                  <c:v>42.209301701858408</c:v>
                </c:pt>
                <c:pt idx="7925">
                  <c:v>42.220625551592924</c:v>
                </c:pt>
                <c:pt idx="7926">
                  <c:v>42.252979404690265</c:v>
                </c:pt>
                <c:pt idx="7927">
                  <c:v>42.256214790000001</c:v>
                </c:pt>
                <c:pt idx="7928">
                  <c:v>42.256214790000001</c:v>
                </c:pt>
                <c:pt idx="7929">
                  <c:v>42.223860936902653</c:v>
                </c:pt>
                <c:pt idx="7930">
                  <c:v>42.200943623982305</c:v>
                </c:pt>
                <c:pt idx="7931">
                  <c:v>42.249474400973455</c:v>
                </c:pt>
                <c:pt idx="7932">
                  <c:v>42.279064695000002</c:v>
                </c:pt>
                <c:pt idx="7933">
                  <c:v>42.246421973571429</c:v>
                </c:pt>
                <c:pt idx="7934">
                  <c:v>42.21981670929204</c:v>
                </c:pt>
                <c:pt idx="7935">
                  <c:v>42.203639780088501</c:v>
                </c:pt>
                <c:pt idx="7936">
                  <c:v>42.171615726964284</c:v>
                </c:pt>
                <c:pt idx="7937">
                  <c:v>42.122651644821431</c:v>
                </c:pt>
                <c:pt idx="7938">
                  <c:v>42.123833619469025</c:v>
                </c:pt>
                <c:pt idx="7939">
                  <c:v>42.156187467256643</c:v>
                </c:pt>
                <c:pt idx="7940">
                  <c:v>42.152846162142858</c:v>
                </c:pt>
                <c:pt idx="7941">
                  <c:v>42.136524801428571</c:v>
                </c:pt>
                <c:pt idx="7942">
                  <c:v>42.106058261428572</c:v>
                </c:pt>
                <c:pt idx="7943">
                  <c:v>42.073415539999999</c:v>
                </c:pt>
                <c:pt idx="7944">
                  <c:v>42.056947139999998</c:v>
                </c:pt>
                <c:pt idx="7945">
                  <c:v>42.050293612321425</c:v>
                </c:pt>
                <c:pt idx="7946">
                  <c:v>42.099257694464285</c:v>
                </c:pt>
                <c:pt idx="7947">
                  <c:v>42.120475463392857</c:v>
                </c:pt>
                <c:pt idx="7948">
                  <c:v>42.071511381249998</c:v>
                </c:pt>
                <c:pt idx="7949">
                  <c:v>42.056672666666664</c:v>
                </c:pt>
                <c:pt idx="7950">
                  <c:v>42.089609466666666</c:v>
                </c:pt>
                <c:pt idx="7951">
                  <c:v>42.103882079999998</c:v>
                </c:pt>
                <c:pt idx="7952">
                  <c:v>42.103882079999998</c:v>
                </c:pt>
                <c:pt idx="7953">
                  <c:v>42.068791150624996</c:v>
                </c:pt>
                <c:pt idx="7954">
                  <c:v>42.019827063125</c:v>
                </c:pt>
                <c:pt idx="7955">
                  <c:v>42.01248245</c:v>
                </c:pt>
                <c:pt idx="7956">
                  <c:v>42.01248245</c:v>
                </c:pt>
                <c:pt idx="7957">
                  <c:v>41.995864337272728</c:v>
                </c:pt>
                <c:pt idx="7958">
                  <c:v>41.982015910000001</c:v>
                </c:pt>
                <c:pt idx="7959">
                  <c:v>41.982015910000001</c:v>
                </c:pt>
                <c:pt idx="7960">
                  <c:v>41.976800916666669</c:v>
                </c:pt>
                <c:pt idx="7961">
                  <c:v>41.960332516666668</c:v>
                </c:pt>
                <c:pt idx="7962">
                  <c:v>41.967059608545455</c:v>
                </c:pt>
                <c:pt idx="7963">
                  <c:v>42.000295833999999</c:v>
                </c:pt>
                <c:pt idx="7964">
                  <c:v>42.001957645272725</c:v>
                </c:pt>
                <c:pt idx="7965">
                  <c:v>41.985339532545453</c:v>
                </c:pt>
                <c:pt idx="7966">
                  <c:v>41.995310400181822</c:v>
                </c:pt>
                <c:pt idx="7967">
                  <c:v>42.011928512909094</c:v>
                </c:pt>
                <c:pt idx="7968">
                  <c:v>41.964289923090909</c:v>
                </c:pt>
                <c:pt idx="7969">
                  <c:v>41.921082830000003</c:v>
                </c:pt>
                <c:pt idx="7970">
                  <c:v>41.921082830000003</c:v>
                </c:pt>
                <c:pt idx="7971">
                  <c:v>41.931053697636365</c:v>
                </c:pt>
                <c:pt idx="7972">
                  <c:v>41.964289923090909</c:v>
                </c:pt>
                <c:pt idx="7973">
                  <c:v>41.958750552181819</c:v>
                </c:pt>
                <c:pt idx="7974">
                  <c:v>41.908896213999995</c:v>
                </c:pt>
                <c:pt idx="7975">
                  <c:v>41.90123765256881</c:v>
                </c:pt>
                <c:pt idx="7976">
                  <c:v>41.918008225045874</c:v>
                </c:pt>
                <c:pt idx="7977">
                  <c:v>41.934778797522938</c:v>
                </c:pt>
                <c:pt idx="7978">
                  <c:v>41.951549370000002</c:v>
                </c:pt>
                <c:pt idx="7979">
                  <c:v>41.951549370000002</c:v>
                </c:pt>
                <c:pt idx="7980">
                  <c:v>41.942409408000003</c:v>
                </c:pt>
                <c:pt idx="7981">
                  <c:v>41.892555069818179</c:v>
                </c:pt>
                <c:pt idx="7982">
                  <c:v>41.836453550277774</c:v>
                </c:pt>
                <c:pt idx="7983">
                  <c:v>41.768750122500002</c:v>
                </c:pt>
                <c:pt idx="7984">
                  <c:v>41.756731209724769</c:v>
                </c:pt>
                <c:pt idx="7985">
                  <c:v>41.790272354678898</c:v>
                </c:pt>
                <c:pt idx="7986">
                  <c:v>41.811515079816509</c:v>
                </c:pt>
                <c:pt idx="7987">
                  <c:v>41.828285652293573</c:v>
                </c:pt>
                <c:pt idx="7988">
                  <c:v>41.829683199999998</c:v>
                </c:pt>
                <c:pt idx="7989">
                  <c:v>41.827726633211007</c:v>
                </c:pt>
                <c:pt idx="7990">
                  <c:v>41.810956060733943</c:v>
                </c:pt>
                <c:pt idx="7991">
                  <c:v>41.789061146666668</c:v>
                </c:pt>
                <c:pt idx="7992">
                  <c:v>41.755209435555557</c:v>
                </c:pt>
                <c:pt idx="7993">
                  <c:v>41.763672363333335</c:v>
                </c:pt>
                <c:pt idx="7994">
                  <c:v>41.814449929999995</c:v>
                </c:pt>
                <c:pt idx="7995">
                  <c:v>41.805987002222224</c:v>
                </c:pt>
                <c:pt idx="7996">
                  <c:v>41.772135291111113</c:v>
                </c:pt>
                <c:pt idx="7997">
                  <c:v>41.76875012</c:v>
                </c:pt>
                <c:pt idx="7998">
                  <c:v>41.772166928224301</c:v>
                </c:pt>
                <c:pt idx="7999">
                  <c:v>41.806335010467286</c:v>
                </c:pt>
                <c:pt idx="8000">
                  <c:v>41.8028839287037</c:v>
                </c:pt>
                <c:pt idx="8001">
                  <c:v>41.718254650925928</c:v>
                </c:pt>
                <c:pt idx="8002">
                  <c:v>41.677350500000003</c:v>
                </c:pt>
                <c:pt idx="8003">
                  <c:v>41.677350500000003</c:v>
                </c:pt>
                <c:pt idx="8004">
                  <c:v>41.702407093644865</c:v>
                </c:pt>
                <c:pt idx="8005">
                  <c:v>41.73657517588785</c:v>
                </c:pt>
                <c:pt idx="8006">
                  <c:v>41.706124454444449</c:v>
                </c:pt>
                <c:pt idx="8007">
                  <c:v>41.679913106168229</c:v>
                </c:pt>
                <c:pt idx="8008">
                  <c:v>41.696997147289721</c:v>
                </c:pt>
                <c:pt idx="8009">
                  <c:v>41.695170549622645</c:v>
                </c:pt>
                <c:pt idx="8010">
                  <c:v>41.660680121320759</c:v>
                </c:pt>
                <c:pt idx="8011">
                  <c:v>41.636633525327106</c:v>
                </c:pt>
                <c:pt idx="8012">
                  <c:v>41.619549484205606</c:v>
                </c:pt>
                <c:pt idx="8013">
                  <c:v>41.644321348411218</c:v>
                </c:pt>
                <c:pt idx="8014">
                  <c:v>41.67562597867925</c:v>
                </c:pt>
                <c:pt idx="8015">
                  <c:v>41.623890339056601</c:v>
                </c:pt>
                <c:pt idx="8016">
                  <c:v>41.595062358598128</c:v>
                </c:pt>
                <c:pt idx="8017">
                  <c:v>41.62923044084112</c:v>
                </c:pt>
                <c:pt idx="8018">
                  <c:v>41.638548764528302</c:v>
                </c:pt>
                <c:pt idx="8019">
                  <c:v>41.621303553207547</c:v>
                </c:pt>
                <c:pt idx="8020">
                  <c:v>41.616417409999997</c:v>
                </c:pt>
                <c:pt idx="8021">
                  <c:v>41.616417409999997</c:v>
                </c:pt>
                <c:pt idx="8022">
                  <c:v>41.583651508490561</c:v>
                </c:pt>
                <c:pt idx="8023">
                  <c:v>41.552322707924525</c:v>
                </c:pt>
                <c:pt idx="8024">
                  <c:v>41.535077496603776</c:v>
                </c:pt>
                <c:pt idx="8025">
                  <c:v>41.554033542380949</c:v>
                </c:pt>
                <c:pt idx="8026">
                  <c:v>41.623671348095243</c:v>
                </c:pt>
                <c:pt idx="8027">
                  <c:v>41.543412678301884</c:v>
                </c:pt>
                <c:pt idx="8028">
                  <c:v>41.388205770754716</c:v>
                </c:pt>
                <c:pt idx="8029">
                  <c:v>41.466696122857144</c:v>
                </c:pt>
                <c:pt idx="8030">
                  <c:v>41.555484329999999</c:v>
                </c:pt>
                <c:pt idx="8031">
                  <c:v>41.555484329999999</c:v>
                </c:pt>
                <c:pt idx="8032">
                  <c:v>41.542137081714287</c:v>
                </c:pt>
                <c:pt idx="8033">
                  <c:v>41.507318173142856</c:v>
                </c:pt>
                <c:pt idx="8034">
                  <c:v>41.505577229523809</c:v>
                </c:pt>
                <c:pt idx="8035">
                  <c:v>41.52298668666667</c:v>
                </c:pt>
                <c:pt idx="8036">
                  <c:v>41.540396138761906</c:v>
                </c:pt>
                <c:pt idx="8037">
                  <c:v>41.557805590190476</c:v>
                </c:pt>
                <c:pt idx="8038">
                  <c:v>41.575215041619046</c:v>
                </c:pt>
                <c:pt idx="8039">
                  <c:v>41.558999697788458</c:v>
                </c:pt>
                <c:pt idx="8040">
                  <c:v>41.48869229201923</c:v>
                </c:pt>
                <c:pt idx="8041">
                  <c:v>41.452768556571428</c:v>
                </c:pt>
                <c:pt idx="8042">
                  <c:v>41.435359105142858</c:v>
                </c:pt>
                <c:pt idx="8043">
                  <c:v>41.433618160000002</c:v>
                </c:pt>
                <c:pt idx="8044">
                  <c:v>41.442406585961542</c:v>
                </c:pt>
                <c:pt idx="8045">
                  <c:v>41.495137141730773</c:v>
                </c:pt>
                <c:pt idx="8046">
                  <c:v>41.502385500666669</c:v>
                </c:pt>
                <c:pt idx="8047">
                  <c:v>41.450157140666668</c:v>
                </c:pt>
                <c:pt idx="8048">
                  <c:v>41.433618160000002</c:v>
                </c:pt>
                <c:pt idx="8049">
                  <c:v>41.433618160000002</c:v>
                </c:pt>
                <c:pt idx="8050">
                  <c:v>41.416920152500005</c:v>
                </c:pt>
                <c:pt idx="8051">
                  <c:v>41.406996911456311</c:v>
                </c:pt>
                <c:pt idx="8052">
                  <c:v>41.424744410485438</c:v>
                </c:pt>
                <c:pt idx="8053">
                  <c:v>41.398464457115388</c:v>
                </c:pt>
                <c:pt idx="8054">
                  <c:v>41.328157051346153</c:v>
                </c:pt>
                <c:pt idx="8055">
                  <c:v>41.311751989999998</c:v>
                </c:pt>
                <c:pt idx="8056">
                  <c:v>41.313509675288458</c:v>
                </c:pt>
                <c:pt idx="8057">
                  <c:v>41.34866338105769</c:v>
                </c:pt>
                <c:pt idx="8058">
                  <c:v>41.378305121359219</c:v>
                </c:pt>
                <c:pt idx="8059">
                  <c:v>41.396052620388353</c:v>
                </c:pt>
                <c:pt idx="8060">
                  <c:v>41.371206118252431</c:v>
                </c:pt>
                <c:pt idx="8061">
                  <c:v>41.317963615339806</c:v>
                </c:pt>
                <c:pt idx="8062">
                  <c:v>41.280398075048545</c:v>
                </c:pt>
                <c:pt idx="8063">
                  <c:v>41.259692660485435</c:v>
                </c:pt>
                <c:pt idx="8064">
                  <c:v>41.312935163398059</c:v>
                </c:pt>
                <c:pt idx="8065">
                  <c:v>41.302286664563105</c:v>
                </c:pt>
                <c:pt idx="8066">
                  <c:v>41.213549163592234</c:v>
                </c:pt>
                <c:pt idx="8067">
                  <c:v>41.26797483</c:v>
                </c:pt>
                <c:pt idx="8068">
                  <c:v>41.371789005196078</c:v>
                </c:pt>
                <c:pt idx="8069">
                  <c:v>41.318024516960783</c:v>
                </c:pt>
                <c:pt idx="8070">
                  <c:v>41.275665408640776</c:v>
                </c:pt>
                <c:pt idx="8071">
                  <c:v>41.257917909611649</c:v>
                </c:pt>
                <c:pt idx="8072">
                  <c:v>41.272324702941177</c:v>
                </c:pt>
                <c:pt idx="8073">
                  <c:v>41.308167691176472</c:v>
                </c:pt>
                <c:pt idx="8074">
                  <c:v>41.263363955882355</c:v>
                </c:pt>
                <c:pt idx="8075">
                  <c:v>41.220352370000001</c:v>
                </c:pt>
                <c:pt idx="8076">
                  <c:v>41.220352370000001</c:v>
                </c:pt>
                <c:pt idx="8077">
                  <c:v>41.220352370000001</c:v>
                </c:pt>
                <c:pt idx="8078">
                  <c:v>41.220352370000001</c:v>
                </c:pt>
                <c:pt idx="8079">
                  <c:v>41.177340779411765</c:v>
                </c:pt>
                <c:pt idx="8080">
                  <c:v>41.139705637058825</c:v>
                </c:pt>
                <c:pt idx="8081">
                  <c:v>41.247234607647059</c:v>
                </c:pt>
                <c:pt idx="8082">
                  <c:v>41.268314544455443</c:v>
                </c:pt>
                <c:pt idx="8083">
                  <c:v>41.159720930594062</c:v>
                </c:pt>
                <c:pt idx="8084">
                  <c:v>41.18032769401961</c:v>
                </c:pt>
                <c:pt idx="8085">
                  <c:v>41.249913963267325</c:v>
                </c:pt>
                <c:pt idx="8086">
                  <c:v>41.195617159306934</c:v>
                </c:pt>
                <c:pt idx="8087">
                  <c:v>41.165452268217827</c:v>
                </c:pt>
                <c:pt idx="8088">
                  <c:v>41.183551202871286</c:v>
                </c:pt>
                <c:pt idx="8089">
                  <c:v>41.189885830000001</c:v>
                </c:pt>
                <c:pt idx="8090">
                  <c:v>41.189885830000001</c:v>
                </c:pt>
                <c:pt idx="8091">
                  <c:v>41.189885830000001</c:v>
                </c:pt>
                <c:pt idx="8092">
                  <c:v>41.189885830000001</c:v>
                </c:pt>
                <c:pt idx="8093">
                  <c:v>41.189885830000001</c:v>
                </c:pt>
                <c:pt idx="8094">
                  <c:v>41.157307744059409</c:v>
                </c:pt>
                <c:pt idx="8095">
                  <c:v>41.103010934158419</c:v>
                </c:pt>
                <c:pt idx="8096">
                  <c:v>41.098486200000004</c:v>
                </c:pt>
                <c:pt idx="8097">
                  <c:v>41.081424937600005</c:v>
                </c:pt>
                <c:pt idx="8098">
                  <c:v>41.008305241599999</c:v>
                </c:pt>
                <c:pt idx="8099">
                  <c:v>41.007388228910891</c:v>
                </c:pt>
                <c:pt idx="8100">
                  <c:v>41.061685032871281</c:v>
                </c:pt>
                <c:pt idx="8101">
                  <c:v>41.084166926199998</c:v>
                </c:pt>
                <c:pt idx="8102">
                  <c:v>41.098486200000004</c:v>
                </c:pt>
                <c:pt idx="8103">
                  <c:v>41.098486200000004</c:v>
                </c:pt>
                <c:pt idx="8104">
                  <c:v>41.078378283600003</c:v>
                </c:pt>
                <c:pt idx="8105">
                  <c:v>41.0418184356</c:v>
                </c:pt>
                <c:pt idx="8106">
                  <c:v>41.053700386199999</c:v>
                </c:pt>
                <c:pt idx="8107">
                  <c:v>41.044255757499997</c:v>
                </c:pt>
                <c:pt idx="8108">
                  <c:v>40.934576207500001</c:v>
                </c:pt>
                <c:pt idx="8109">
                  <c:v>40.945544162499999</c:v>
                </c:pt>
                <c:pt idx="8110">
                  <c:v>41.055223712499995</c:v>
                </c:pt>
                <c:pt idx="8111">
                  <c:v>41.002778175050501</c:v>
                </c:pt>
                <c:pt idx="8112">
                  <c:v>40.963214753800003</c:v>
                </c:pt>
                <c:pt idx="8113">
                  <c:v>41.036334455799995</c:v>
                </c:pt>
                <c:pt idx="8114">
                  <c:v>41.047093147676769</c:v>
                </c:pt>
                <c:pt idx="8115">
                  <c:v>41.010164008282828</c:v>
                </c:pt>
                <c:pt idx="8116">
                  <c:v>40.973234863333332</c:v>
                </c:pt>
                <c:pt idx="8117">
                  <c:v>40.94615349</c:v>
                </c:pt>
                <c:pt idx="8118">
                  <c:v>40.94615349</c:v>
                </c:pt>
                <c:pt idx="8119">
                  <c:v>40.923996006363637</c:v>
                </c:pt>
                <c:pt idx="8120">
                  <c:v>40.887066866969697</c:v>
                </c:pt>
                <c:pt idx="8121">
                  <c:v>40.902761751212125</c:v>
                </c:pt>
                <c:pt idx="8122">
                  <c:v>40.9380705322449</c:v>
                </c:pt>
                <c:pt idx="8123">
                  <c:v>41.012682473061226</c:v>
                </c:pt>
                <c:pt idx="8124">
                  <c:v>40.963694837171715</c:v>
                </c:pt>
                <c:pt idx="8125">
                  <c:v>40.855984841414141</c:v>
                </c:pt>
                <c:pt idx="8126">
                  <c:v>40.929843126262625</c:v>
                </c:pt>
                <c:pt idx="8127">
                  <c:v>40.949262328367347</c:v>
                </c:pt>
                <c:pt idx="8128">
                  <c:v>40.874650387551021</c:v>
                </c:pt>
                <c:pt idx="8129">
                  <c:v>40.854753870000003</c:v>
                </c:pt>
                <c:pt idx="8130">
                  <c:v>40.852907413030309</c:v>
                </c:pt>
                <c:pt idx="8131">
                  <c:v>40.834442843333335</c:v>
                </c:pt>
                <c:pt idx="8132">
                  <c:v>40.824287329999997</c:v>
                </c:pt>
                <c:pt idx="8133">
                  <c:v>40.824287329999997</c:v>
                </c:pt>
                <c:pt idx="8134">
                  <c:v>40.778587514999998</c:v>
                </c:pt>
                <c:pt idx="8135">
                  <c:v>40.743146842142856</c:v>
                </c:pt>
                <c:pt idx="8136">
                  <c:v>40.799105799285712</c:v>
                </c:pt>
                <c:pt idx="8137">
                  <c:v>40.834652235360821</c:v>
                </c:pt>
                <c:pt idx="8138">
                  <c:v>40.853497517835052</c:v>
                </c:pt>
                <c:pt idx="8139">
                  <c:v>40.767706607142856</c:v>
                </c:pt>
                <c:pt idx="8140">
                  <c:v>40.71361295020408</c:v>
                </c:pt>
                <c:pt idx="8141">
                  <c:v>40.750918917551019</c:v>
                </c:pt>
                <c:pt idx="8142">
                  <c:v>40.788481287422677</c:v>
                </c:pt>
                <c:pt idx="8143">
                  <c:v>40.823354680510199</c:v>
                </c:pt>
                <c:pt idx="8144">
                  <c:v>40.804701690714282</c:v>
                </c:pt>
                <c:pt idx="8145">
                  <c:v>40.785968578969069</c:v>
                </c:pt>
                <c:pt idx="8146">
                  <c:v>40.767123296494844</c:v>
                </c:pt>
                <c:pt idx="8147">
                  <c:v>40.733201788041235</c:v>
                </c:pt>
                <c:pt idx="8148">
                  <c:v>40.695511223092787</c:v>
                </c:pt>
                <c:pt idx="8149">
                  <c:v>40.657820658144331</c:v>
                </c:pt>
                <c:pt idx="8150">
                  <c:v>40.662846066804128</c:v>
                </c:pt>
                <c:pt idx="8151">
                  <c:v>40.700536631752577</c:v>
                </c:pt>
                <c:pt idx="8152">
                  <c:v>40.684518141649484</c:v>
                </c:pt>
                <c:pt idx="8153">
                  <c:v>40.710037797083338</c:v>
                </c:pt>
                <c:pt idx="8154">
                  <c:v>40.824287328333334</c:v>
                </c:pt>
                <c:pt idx="8155">
                  <c:v>40.785654496391757</c:v>
                </c:pt>
                <c:pt idx="8156">
                  <c:v>40.70242116</c:v>
                </c:pt>
                <c:pt idx="8157">
                  <c:v>40.70242116</c:v>
                </c:pt>
                <c:pt idx="8158">
                  <c:v>40.712157889278352</c:v>
                </c:pt>
                <c:pt idx="8159">
                  <c:v>40.731003171752576</c:v>
                </c:pt>
                <c:pt idx="8160">
                  <c:v>40.68147541375</c:v>
                </c:pt>
                <c:pt idx="8161">
                  <c:v>40.641488080000002</c:v>
                </c:pt>
                <c:pt idx="8162">
                  <c:v>40.641488080000002</c:v>
                </c:pt>
                <c:pt idx="8163">
                  <c:v>40.654817191250004</c:v>
                </c:pt>
                <c:pt idx="8164">
                  <c:v>40.666242143125004</c:v>
                </c:pt>
                <c:pt idx="8165">
                  <c:v>40.609117374375003</c:v>
                </c:pt>
                <c:pt idx="8166">
                  <c:v>40.571034196250004</c:v>
                </c:pt>
                <c:pt idx="8167">
                  <c:v>40.551992608749998</c:v>
                </c:pt>
                <c:pt idx="8168">
                  <c:v>40.584363307499999</c:v>
                </c:pt>
                <c:pt idx="8169">
                  <c:v>40.605248922421055</c:v>
                </c:pt>
                <c:pt idx="8170">
                  <c:v>40.586006897157901</c:v>
                </c:pt>
                <c:pt idx="8171">
                  <c:v>40.594201461041671</c:v>
                </c:pt>
                <c:pt idx="8172">
                  <c:v>40.604286821157899</c:v>
                </c:pt>
                <c:pt idx="8173">
                  <c:v>40.546560745368417</c:v>
                </c:pt>
                <c:pt idx="8174">
                  <c:v>40.519621909999998</c:v>
                </c:pt>
                <c:pt idx="8175">
                  <c:v>40.519621909999998</c:v>
                </c:pt>
                <c:pt idx="8176">
                  <c:v>40.573499580736843</c:v>
                </c:pt>
                <c:pt idx="8177">
                  <c:v>40.617756241052632</c:v>
                </c:pt>
                <c:pt idx="8178">
                  <c:v>40.63699827263158</c:v>
                </c:pt>
                <c:pt idx="8179">
                  <c:v>40.479213657263159</c:v>
                </c:pt>
                <c:pt idx="8180">
                  <c:v>40.338105462842101</c:v>
                </c:pt>
                <c:pt idx="8181">
                  <c:v>40.51128369652632</c:v>
                </c:pt>
                <c:pt idx="8182">
                  <c:v>40.569009774842108</c:v>
                </c:pt>
                <c:pt idx="8183">
                  <c:v>40.549440225744675</c:v>
                </c:pt>
                <c:pt idx="8184">
                  <c:v>40.510546770425528</c:v>
                </c:pt>
                <c:pt idx="8185">
                  <c:v>40.506473192736841</c:v>
                </c:pt>
                <c:pt idx="8186">
                  <c:v>40.544957243263156</c:v>
                </c:pt>
                <c:pt idx="8187">
                  <c:v>40.5332346193617</c:v>
                </c:pt>
                <c:pt idx="8188">
                  <c:v>40.502304085368422</c:v>
                </c:pt>
                <c:pt idx="8189">
                  <c:v>40.44457800326316</c:v>
                </c:pt>
                <c:pt idx="8190">
                  <c:v>40.483969570531912</c:v>
                </c:pt>
                <c:pt idx="8191">
                  <c:v>40.541337422553191</c:v>
                </c:pt>
                <c:pt idx="8192">
                  <c:v>40.482997239574466</c:v>
                </c:pt>
                <c:pt idx="8193">
                  <c:v>40.492720603404251</c:v>
                </c:pt>
                <c:pt idx="8194">
                  <c:v>40.549440225744675</c:v>
                </c:pt>
                <c:pt idx="8195">
                  <c:v>40.510546770425528</c:v>
                </c:pt>
                <c:pt idx="8196">
                  <c:v>40.454151257340428</c:v>
                </c:pt>
                <c:pt idx="8197">
                  <c:v>40.376364340319149</c:v>
                </c:pt>
                <c:pt idx="8198">
                  <c:v>40.418823033936171</c:v>
                </c:pt>
                <c:pt idx="8199">
                  <c:v>40.434056306276595</c:v>
                </c:pt>
                <c:pt idx="8200">
                  <c:v>40.356269389255324</c:v>
                </c:pt>
                <c:pt idx="8201">
                  <c:v>40.35156453419355</c:v>
                </c:pt>
                <c:pt idx="8202">
                  <c:v>40.363399854468085</c:v>
                </c:pt>
                <c:pt idx="8203">
                  <c:v>40.343953126808515</c:v>
                </c:pt>
                <c:pt idx="8204">
                  <c:v>40.311925272473118</c:v>
                </c:pt>
                <c:pt idx="8205">
                  <c:v>40.282441524086018</c:v>
                </c:pt>
                <c:pt idx="8206">
                  <c:v>40.361064853118279</c:v>
                </c:pt>
                <c:pt idx="8207">
                  <c:v>40.408238850537636</c:v>
                </c:pt>
                <c:pt idx="8208">
                  <c:v>40.427894682795696</c:v>
                </c:pt>
                <c:pt idx="8209">
                  <c:v>40.350909339784941</c:v>
                </c:pt>
                <c:pt idx="8210">
                  <c:v>40.28932106258064</c:v>
                </c:pt>
                <c:pt idx="8211">
                  <c:v>40.250009391612899</c:v>
                </c:pt>
                <c:pt idx="8212">
                  <c:v>40.262785687526879</c:v>
                </c:pt>
                <c:pt idx="8213">
                  <c:v>40.275889579999998</c:v>
                </c:pt>
                <c:pt idx="8214">
                  <c:v>40.275889579999998</c:v>
                </c:pt>
                <c:pt idx="8215">
                  <c:v>40.291286648602146</c:v>
                </c:pt>
                <c:pt idx="8216">
                  <c:v>40.310992332608691</c:v>
                </c:pt>
                <c:pt idx="8217">
                  <c:v>40.330861815217396</c:v>
                </c:pt>
                <c:pt idx="8218">
                  <c:v>40.281786325161292</c:v>
                </c:pt>
                <c:pt idx="8219">
                  <c:v>40.220917335760866</c:v>
                </c:pt>
                <c:pt idx="8220">
                  <c:v>40.2606563075</c:v>
                </c:pt>
                <c:pt idx="8221">
                  <c:v>40.263636728369562</c:v>
                </c:pt>
                <c:pt idx="8222">
                  <c:v>40.242111449565215</c:v>
                </c:pt>
                <c:pt idx="8223">
                  <c:v>40.202372484347826</c:v>
                </c:pt>
                <c:pt idx="8224">
                  <c:v>40.217274599891304</c:v>
                </c:pt>
                <c:pt idx="8225">
                  <c:v>40.274564947717387</c:v>
                </c:pt>
                <c:pt idx="8226">
                  <c:v>40.195087010760872</c:v>
                </c:pt>
                <c:pt idx="8227">
                  <c:v>40.221248495978259</c:v>
                </c:pt>
                <c:pt idx="8228">
                  <c:v>40.360334880760874</c:v>
                </c:pt>
                <c:pt idx="8229">
                  <c:v>40.235157134456522</c:v>
                </c:pt>
                <c:pt idx="8230">
                  <c:v>40.178860263260873</c:v>
                </c:pt>
                <c:pt idx="8231">
                  <c:v>40.238468711086952</c:v>
                </c:pt>
                <c:pt idx="8232">
                  <c:v>40.174446035714283</c:v>
                </c:pt>
                <c:pt idx="8233">
                  <c:v>40.116271390652173</c:v>
                </c:pt>
                <c:pt idx="8234">
                  <c:v>40.096401901521737</c:v>
                </c:pt>
                <c:pt idx="8235">
                  <c:v>40.160049754065938</c:v>
                </c:pt>
                <c:pt idx="8236">
                  <c:v>40.214956489999999</c:v>
                </c:pt>
                <c:pt idx="8237">
                  <c:v>40.214956489999999</c:v>
                </c:pt>
                <c:pt idx="8238">
                  <c:v>40.183165317826088</c:v>
                </c:pt>
                <c:pt idx="8239">
                  <c:v>40.137953145384614</c:v>
                </c:pt>
                <c:pt idx="8240">
                  <c:v>40.077689653076924</c:v>
                </c:pt>
                <c:pt idx="8241">
                  <c:v>40.077689651428571</c:v>
                </c:pt>
                <c:pt idx="8242">
                  <c:v>40.083716000000003</c:v>
                </c:pt>
                <c:pt idx="8243">
                  <c:v>40.043540342857142</c:v>
                </c:pt>
                <c:pt idx="8244">
                  <c:v>40.061269711555553</c:v>
                </c:pt>
                <c:pt idx="8245">
                  <c:v>40.093090320000002</c:v>
                </c:pt>
                <c:pt idx="8246">
                  <c:v>40.093090320000002</c:v>
                </c:pt>
                <c:pt idx="8247">
                  <c:v>40.079028839999999</c:v>
                </c:pt>
                <c:pt idx="8248">
                  <c:v>40.05890009177778</c:v>
                </c:pt>
                <c:pt idx="8249">
                  <c:v>40.038589065111111</c:v>
                </c:pt>
                <c:pt idx="8250">
                  <c:v>40.032157239999997</c:v>
                </c:pt>
                <c:pt idx="8251">
                  <c:v>40.028772068888884</c:v>
                </c:pt>
                <c:pt idx="8252">
                  <c:v>40.008461042222223</c:v>
                </c:pt>
                <c:pt idx="8253">
                  <c:v>40.028772068888891</c:v>
                </c:pt>
                <c:pt idx="8254">
                  <c:v>40.05923860888889</c:v>
                </c:pt>
                <c:pt idx="8255">
                  <c:v>40.038927582222222</c:v>
                </c:pt>
                <c:pt idx="8256">
                  <c:v>40.018616555555553</c:v>
                </c:pt>
                <c:pt idx="8257">
                  <c:v>40.008461042222223</c:v>
                </c:pt>
                <c:pt idx="8258">
                  <c:v>40.049083095555559</c:v>
                </c:pt>
                <c:pt idx="8259">
                  <c:v>40.022001726666666</c:v>
                </c:pt>
                <c:pt idx="8260">
                  <c:v>39.974609331111111</c:v>
                </c:pt>
                <c:pt idx="8261">
                  <c:v>39.994920357777772</c:v>
                </c:pt>
                <c:pt idx="8262">
                  <c:v>39.974609331111111</c:v>
                </c:pt>
                <c:pt idx="8263">
                  <c:v>39.944180826741572</c:v>
                </c:pt>
                <c:pt idx="8264">
                  <c:v>39.96472006719101</c:v>
                </c:pt>
                <c:pt idx="8265">
                  <c:v>40.040620172333334</c:v>
                </c:pt>
                <c:pt idx="8266">
                  <c:v>40.097198175617976</c:v>
                </c:pt>
                <c:pt idx="8267">
                  <c:v>39.953423478988761</c:v>
                </c:pt>
                <c:pt idx="8268">
                  <c:v>39.924668543033704</c:v>
                </c:pt>
                <c:pt idx="8269">
                  <c:v>39.931956173666663</c:v>
                </c:pt>
                <c:pt idx="8270">
                  <c:v>39.891334113666666</c:v>
                </c:pt>
                <c:pt idx="8271">
                  <c:v>39.865104741011237</c:v>
                </c:pt>
                <c:pt idx="8272">
                  <c:v>39.863735459887643</c:v>
                </c:pt>
                <c:pt idx="8273">
                  <c:v>39.925353187977528</c:v>
                </c:pt>
                <c:pt idx="8274">
                  <c:v>39.956162050337078</c:v>
                </c:pt>
                <c:pt idx="8275">
                  <c:v>39.960269896629214</c:v>
                </c:pt>
                <c:pt idx="8276">
                  <c:v>39.919191408988766</c:v>
                </c:pt>
                <c:pt idx="8277">
                  <c:v>39.894019167954546</c:v>
                </c:pt>
                <c:pt idx="8278">
                  <c:v>39.886328622808989</c:v>
                </c:pt>
                <c:pt idx="8279">
                  <c:v>39.906867863258427</c:v>
                </c:pt>
                <c:pt idx="8280">
                  <c:v>39.824710901460669</c:v>
                </c:pt>
                <c:pt idx="8281">
                  <c:v>39.794310491590906</c:v>
                </c:pt>
                <c:pt idx="8282">
                  <c:v>39.898173696136361</c:v>
                </c:pt>
                <c:pt idx="8283">
                  <c:v>39.873592737727272</c:v>
                </c:pt>
                <c:pt idx="8284">
                  <c:v>39.832241956292137</c:v>
                </c:pt>
                <c:pt idx="8285">
                  <c:v>39.791163475393262</c:v>
                </c:pt>
                <c:pt idx="8286">
                  <c:v>39.846588304545456</c:v>
                </c:pt>
                <c:pt idx="8287">
                  <c:v>39.850742832727278</c:v>
                </c:pt>
                <c:pt idx="8288">
                  <c:v>39.788424910000003</c:v>
                </c:pt>
                <c:pt idx="8289">
                  <c:v>39.788424910000003</c:v>
                </c:pt>
                <c:pt idx="8290">
                  <c:v>39.766267422727275</c:v>
                </c:pt>
                <c:pt idx="8291">
                  <c:v>39.728876663181815</c:v>
                </c:pt>
                <c:pt idx="8292">
                  <c:v>39.749649310909085</c:v>
                </c:pt>
                <c:pt idx="8293">
                  <c:v>39.832739881363636</c:v>
                </c:pt>
                <c:pt idx="8294">
                  <c:v>39.923948493563216</c:v>
                </c:pt>
                <c:pt idx="8295">
                  <c:v>39.797880045287357</c:v>
                </c:pt>
                <c:pt idx="8296">
                  <c:v>39.772153007954543</c:v>
                </c:pt>
                <c:pt idx="8297">
                  <c:v>39.779319965517246</c:v>
                </c:pt>
                <c:pt idx="8298">
                  <c:v>39.737297144827586</c:v>
                </c:pt>
                <c:pt idx="8299">
                  <c:v>39.727491819999997</c:v>
                </c:pt>
                <c:pt idx="8300">
                  <c:v>39.73379524413793</c:v>
                </c:pt>
                <c:pt idx="8301">
                  <c:v>39.754806657931034</c:v>
                </c:pt>
                <c:pt idx="8302">
                  <c:v>39.757958369999997</c:v>
                </c:pt>
                <c:pt idx="8303">
                  <c:v>39.741149241724138</c:v>
                </c:pt>
                <c:pt idx="8304">
                  <c:v>39.699126421034478</c:v>
                </c:pt>
                <c:pt idx="8305">
                  <c:v>39.716759288863635</c:v>
                </c:pt>
                <c:pt idx="8306">
                  <c:v>39.686397417209299</c:v>
                </c:pt>
                <c:pt idx="8307">
                  <c:v>39.606676230344831</c:v>
                </c:pt>
                <c:pt idx="8308">
                  <c:v>39.62768763724138</c:v>
                </c:pt>
                <c:pt idx="8309">
                  <c:v>39.6360922</c:v>
                </c:pt>
                <c:pt idx="8310">
                  <c:v>39.642395622068967</c:v>
                </c:pt>
                <c:pt idx="8311">
                  <c:v>39.684418435862071</c:v>
                </c:pt>
                <c:pt idx="8312">
                  <c:v>39.682146272093021</c:v>
                </c:pt>
                <c:pt idx="8313">
                  <c:v>39.666558739999999</c:v>
                </c:pt>
                <c:pt idx="8314">
                  <c:v>39.666558739999999</c:v>
                </c:pt>
                <c:pt idx="8315">
                  <c:v>39.683917582558138</c:v>
                </c:pt>
                <c:pt idx="8316">
                  <c:v>39.64064466885057</c:v>
                </c:pt>
                <c:pt idx="8317">
                  <c:v>39.493564813678155</c:v>
                </c:pt>
                <c:pt idx="8318">
                  <c:v>39.523436844418605</c:v>
                </c:pt>
                <c:pt idx="8319">
                  <c:v>39.565948299069767</c:v>
                </c:pt>
                <c:pt idx="8320">
                  <c:v>39.604208611627911</c:v>
                </c:pt>
                <c:pt idx="8321">
                  <c:v>39.582952886046513</c:v>
                </c:pt>
                <c:pt idx="8322">
                  <c:v>39.602083039069768</c:v>
                </c:pt>
                <c:pt idx="8323">
                  <c:v>39.627589909767444</c:v>
                </c:pt>
                <c:pt idx="8324">
                  <c:v>39.585078458604656</c:v>
                </c:pt>
                <c:pt idx="8325">
                  <c:v>39.575159120000002</c:v>
                </c:pt>
                <c:pt idx="8326">
                  <c:v>39.575159120000002</c:v>
                </c:pt>
                <c:pt idx="8327">
                  <c:v>39.575159120000002</c:v>
                </c:pt>
                <c:pt idx="8328">
                  <c:v>39.517768654651164</c:v>
                </c:pt>
                <c:pt idx="8329">
                  <c:v>39.543975713529413</c:v>
                </c:pt>
                <c:pt idx="8330">
                  <c:v>39.661244808255816</c:v>
                </c:pt>
                <c:pt idx="8331">
                  <c:v>39.554966173372094</c:v>
                </c:pt>
                <c:pt idx="8332">
                  <c:v>39.50096412435294</c:v>
                </c:pt>
                <c:pt idx="8333">
                  <c:v>39.488060648588231</c:v>
                </c:pt>
                <c:pt idx="8334">
                  <c:v>39.509566441529415</c:v>
                </c:pt>
                <c:pt idx="8335">
                  <c:v>39.430974432674418</c:v>
                </c:pt>
                <c:pt idx="8336">
                  <c:v>39.384474405058825</c:v>
                </c:pt>
                <c:pt idx="8337">
                  <c:v>39.448991790941172</c:v>
                </c:pt>
                <c:pt idx="8338">
                  <c:v>39.433220876588237</c:v>
                </c:pt>
                <c:pt idx="8339">
                  <c:v>39.445049062705884</c:v>
                </c:pt>
                <c:pt idx="8340">
                  <c:v>39.48160891070588</c:v>
                </c:pt>
                <c:pt idx="8341">
                  <c:v>39.460103117764703</c:v>
                </c:pt>
                <c:pt idx="8342">
                  <c:v>39.46798857517647</c:v>
                </c:pt>
                <c:pt idx="8343">
                  <c:v>39.495365790952377</c:v>
                </c:pt>
                <c:pt idx="8344">
                  <c:v>39.538889419523812</c:v>
                </c:pt>
                <c:pt idx="8345">
                  <c:v>39.470139154470587</c:v>
                </c:pt>
                <c:pt idx="8346">
                  <c:v>39.422826409999999</c:v>
                </c:pt>
                <c:pt idx="8347">
                  <c:v>39.422101015952379</c:v>
                </c:pt>
                <c:pt idx="8348">
                  <c:v>39.400339194523809</c:v>
                </c:pt>
                <c:pt idx="8349">
                  <c:v>39.405980200000002</c:v>
                </c:pt>
                <c:pt idx="8350">
                  <c:v>39.436971589285712</c:v>
                </c:pt>
                <c:pt idx="8351">
                  <c:v>39.502257032142857</c:v>
                </c:pt>
                <c:pt idx="8352">
                  <c:v>39.407593134166667</c:v>
                </c:pt>
                <c:pt idx="8353">
                  <c:v>39.358629050833336</c:v>
                </c:pt>
                <c:pt idx="8354">
                  <c:v>39.422826409999999</c:v>
                </c:pt>
                <c:pt idx="8355">
                  <c:v>39.422826409999999</c:v>
                </c:pt>
                <c:pt idx="8356">
                  <c:v>39.382567049166667</c:v>
                </c:pt>
                <c:pt idx="8357">
                  <c:v>39.331426780000001</c:v>
                </c:pt>
                <c:pt idx="8358">
                  <c:v>39.331426780000001</c:v>
                </c:pt>
                <c:pt idx="8359">
                  <c:v>39.295882483333337</c:v>
                </c:pt>
                <c:pt idx="8360">
                  <c:v>39.315830816071433</c:v>
                </c:pt>
                <c:pt idx="8361">
                  <c:v>39.421375622261905</c:v>
                </c:pt>
                <c:pt idx="8362">
                  <c:v>39.33432835797619</c:v>
                </c:pt>
                <c:pt idx="8363">
                  <c:v>39.300960240000002</c:v>
                </c:pt>
                <c:pt idx="8364">
                  <c:v>39.326349024999999</c:v>
                </c:pt>
                <c:pt idx="8365">
                  <c:v>39.435158103571425</c:v>
                </c:pt>
                <c:pt idx="8366">
                  <c:v>39.379879594578313</c:v>
                </c:pt>
                <c:pt idx="8367">
                  <c:v>39.321633963571429</c:v>
                </c:pt>
                <c:pt idx="8368">
                  <c:v>39.302061440240969</c:v>
                </c:pt>
                <c:pt idx="8369">
                  <c:v>39.324085445060241</c:v>
                </c:pt>
                <c:pt idx="8370">
                  <c:v>39.302061440240969</c:v>
                </c:pt>
                <c:pt idx="8371">
                  <c:v>39.276733834698796</c:v>
                </c:pt>
                <c:pt idx="8372">
                  <c:v>39.298757839518075</c:v>
                </c:pt>
                <c:pt idx="8373">
                  <c:v>39.22167381614458</c:v>
                </c:pt>
                <c:pt idx="8374">
                  <c:v>39.201852212048188</c:v>
                </c:pt>
                <c:pt idx="8375">
                  <c:v>39.242963693975902</c:v>
                </c:pt>
                <c:pt idx="8376">
                  <c:v>39.264987698795181</c:v>
                </c:pt>
                <c:pt idx="8377">
                  <c:v>39.270493700000003</c:v>
                </c:pt>
                <c:pt idx="8378">
                  <c:v>39.262418231566265</c:v>
                </c:pt>
                <c:pt idx="8379">
                  <c:v>39.240394226746986</c:v>
                </c:pt>
                <c:pt idx="8380">
                  <c:v>39.218106105731707</c:v>
                </c:pt>
                <c:pt idx="8381">
                  <c:v>39.168816201084333</c:v>
                </c:pt>
                <c:pt idx="8382">
                  <c:v>39.112959385609756</c:v>
                </c:pt>
                <c:pt idx="8383">
                  <c:v>39.090666795365856</c:v>
                </c:pt>
                <c:pt idx="8384">
                  <c:v>39.125869391686749</c:v>
                </c:pt>
                <c:pt idx="8385">
                  <c:v>39.170177033902441</c:v>
                </c:pt>
                <c:pt idx="8386">
                  <c:v>39.191354993780486</c:v>
                </c:pt>
                <c:pt idx="8387">
                  <c:v>39.035306854756101</c:v>
                </c:pt>
                <c:pt idx="8388">
                  <c:v>39.096611481585363</c:v>
                </c:pt>
                <c:pt idx="8389">
                  <c:v>39.17054857707317</c:v>
                </c:pt>
                <c:pt idx="8390">
                  <c:v>39.14825598682927</c:v>
                </c:pt>
                <c:pt idx="8391">
                  <c:v>39.125963396585362</c:v>
                </c:pt>
                <c:pt idx="8392">
                  <c:v>39.132651173658537</c:v>
                </c:pt>
                <c:pt idx="8393">
                  <c:v>39.135995062195121</c:v>
                </c:pt>
                <c:pt idx="8394">
                  <c:v>39.091409881707321</c:v>
                </c:pt>
                <c:pt idx="8395">
                  <c:v>39.189868828658533</c:v>
                </c:pt>
                <c:pt idx="8396">
                  <c:v>39.203244382073166</c:v>
                </c:pt>
                <c:pt idx="8397">
                  <c:v>39.127940371851849</c:v>
                </c:pt>
                <c:pt idx="8398">
                  <c:v>39.015101327407407</c:v>
                </c:pt>
                <c:pt idx="8399">
                  <c:v>39.070603460243902</c:v>
                </c:pt>
                <c:pt idx="8400">
                  <c:v>39.086566056172842</c:v>
                </c:pt>
                <c:pt idx="8401">
                  <c:v>39.031962965243906</c:v>
                </c:pt>
                <c:pt idx="8402">
                  <c:v>39.076548153048783</c:v>
                </c:pt>
                <c:pt idx="8403">
                  <c:v>39.087694450000001</c:v>
                </c:pt>
                <c:pt idx="8404">
                  <c:v>39.069640201111113</c:v>
                </c:pt>
                <c:pt idx="8405">
                  <c:v>39.027889750740741</c:v>
                </c:pt>
                <c:pt idx="8406">
                  <c:v>39.050457565555554</c:v>
                </c:pt>
                <c:pt idx="8407">
                  <c:v>38.979203839024393</c:v>
                </c:pt>
                <c:pt idx="8408">
                  <c:v>38.904895199999999</c:v>
                </c:pt>
                <c:pt idx="8409">
                  <c:v>38.904895199999999</c:v>
                </c:pt>
                <c:pt idx="8410">
                  <c:v>38.949278554567897</c:v>
                </c:pt>
                <c:pt idx="8411">
                  <c:v>38.965828279999997</c:v>
                </c:pt>
                <c:pt idx="8412">
                  <c:v>38.972598622222222</c:v>
                </c:pt>
                <c:pt idx="8413">
                  <c:v>38.995166429629634</c:v>
                </c:pt>
                <c:pt idx="8414">
                  <c:v>38.953415985925922</c:v>
                </c:pt>
                <c:pt idx="8415">
                  <c:v>38.949071683</c:v>
                </c:pt>
                <c:pt idx="8416">
                  <c:v>38.947774034074072</c:v>
                </c:pt>
                <c:pt idx="8417">
                  <c:v>38.880070611851849</c:v>
                </c:pt>
                <c:pt idx="8418">
                  <c:v>38.936490130370366</c:v>
                </c:pt>
                <c:pt idx="8419">
                  <c:v>38.939931721000001</c:v>
                </c:pt>
                <c:pt idx="8420">
                  <c:v>38.910226844499995</c:v>
                </c:pt>
                <c:pt idx="8421">
                  <c:v>38.933076749499996</c:v>
                </c:pt>
                <c:pt idx="8422">
                  <c:v>38.975983793333334</c:v>
                </c:pt>
                <c:pt idx="8423">
                  <c:v>38.996294820000003</c:v>
                </c:pt>
                <c:pt idx="8424">
                  <c:v>38.986393194500003</c:v>
                </c:pt>
                <c:pt idx="8425">
                  <c:v>38.940693384500001</c:v>
                </c:pt>
                <c:pt idx="8426">
                  <c:v>38.935361739999998</c:v>
                </c:pt>
                <c:pt idx="8427">
                  <c:v>38.922794292249996</c:v>
                </c:pt>
                <c:pt idx="8428">
                  <c:v>38.904895199999999</c:v>
                </c:pt>
                <c:pt idx="8429">
                  <c:v>38.904895199999999</c:v>
                </c:pt>
                <c:pt idx="8430">
                  <c:v>38.925079282749998</c:v>
                </c:pt>
                <c:pt idx="8431">
                  <c:v>38.935361739999998</c:v>
                </c:pt>
                <c:pt idx="8432">
                  <c:v>38.903371871250002</c:v>
                </c:pt>
                <c:pt idx="8433">
                  <c:v>38.766272433750004</c:v>
                </c:pt>
                <c:pt idx="8434">
                  <c:v>38.814257233500001</c:v>
                </c:pt>
                <c:pt idx="8435">
                  <c:v>38.804625564683548</c:v>
                </c:pt>
                <c:pt idx="8436">
                  <c:v>38.763987442500003</c:v>
                </c:pt>
                <c:pt idx="8437">
                  <c:v>38.809687252499998</c:v>
                </c:pt>
                <c:pt idx="8438">
                  <c:v>38.771073805443038</c:v>
                </c:pt>
                <c:pt idx="8439">
                  <c:v>38.766445976582283</c:v>
                </c:pt>
                <c:pt idx="8440">
                  <c:v>38.783029030000002</c:v>
                </c:pt>
                <c:pt idx="8441">
                  <c:v>38.783029030000002</c:v>
                </c:pt>
                <c:pt idx="8442">
                  <c:v>38.738852547</c:v>
                </c:pt>
                <c:pt idx="8443">
                  <c:v>38.751405532784815</c:v>
                </c:pt>
                <c:pt idx="8444">
                  <c:v>38.783029030000002</c:v>
                </c:pt>
                <c:pt idx="8445">
                  <c:v>38.783029030000002</c:v>
                </c:pt>
                <c:pt idx="8446">
                  <c:v>38.783029030000002</c:v>
                </c:pt>
                <c:pt idx="8447">
                  <c:v>38.751000103333332</c:v>
                </c:pt>
                <c:pt idx="8448">
                  <c:v>38.74870596594937</c:v>
                </c:pt>
                <c:pt idx="8449">
                  <c:v>38.802697302151898</c:v>
                </c:pt>
                <c:pt idx="8450">
                  <c:v>38.640723284430379</c:v>
                </c:pt>
                <c:pt idx="8451">
                  <c:v>38.669647218607594</c:v>
                </c:pt>
                <c:pt idx="8452">
                  <c:v>38.701784920000001</c:v>
                </c:pt>
                <c:pt idx="8453">
                  <c:v>38.673503737974684</c:v>
                </c:pt>
                <c:pt idx="8454">
                  <c:v>38.76606032278481</c:v>
                </c:pt>
                <c:pt idx="8455">
                  <c:v>38.763889793333334</c:v>
                </c:pt>
                <c:pt idx="8456">
                  <c:v>38.716696812405061</c:v>
                </c:pt>
                <c:pt idx="8457">
                  <c:v>38.665850020000001</c:v>
                </c:pt>
                <c:pt idx="8458">
                  <c:v>38.689285819999995</c:v>
                </c:pt>
                <c:pt idx="8459">
                  <c:v>38.733813846923077</c:v>
                </c:pt>
                <c:pt idx="8460">
                  <c:v>38.710378045384616</c:v>
                </c:pt>
                <c:pt idx="8461">
                  <c:v>38.682255082307691</c:v>
                </c:pt>
                <c:pt idx="8462">
                  <c:v>38.752562490000003</c:v>
                </c:pt>
                <c:pt idx="8463">
                  <c:v>38.705690882307692</c:v>
                </c:pt>
                <c:pt idx="8464">
                  <c:v>38.658819279999996</c:v>
                </c:pt>
                <c:pt idx="8465">
                  <c:v>38.621321999999999</c:v>
                </c:pt>
                <c:pt idx="8466">
                  <c:v>38.602573360000001</c:v>
                </c:pt>
                <c:pt idx="8467">
                  <c:v>38.626009159999995</c:v>
                </c:pt>
                <c:pt idx="8468">
                  <c:v>38.630696319999998</c:v>
                </c:pt>
                <c:pt idx="8469">
                  <c:v>38.618826239480519</c:v>
                </c:pt>
                <c:pt idx="8470">
                  <c:v>38.584996508333333</c:v>
                </c:pt>
                <c:pt idx="8471">
                  <c:v>38.514689100641029</c:v>
                </c:pt>
                <c:pt idx="8472">
                  <c:v>38.552353785714288</c:v>
                </c:pt>
                <c:pt idx="8473">
                  <c:v>38.584605913333334</c:v>
                </c:pt>
                <c:pt idx="8474">
                  <c:v>38.576489616363638</c:v>
                </c:pt>
                <c:pt idx="8475">
                  <c:v>38.51117373038462</c:v>
                </c:pt>
                <c:pt idx="8476">
                  <c:v>38.558045338076923</c:v>
                </c:pt>
                <c:pt idx="8477">
                  <c:v>38.605373481558438</c:v>
                </c:pt>
                <c:pt idx="8478">
                  <c:v>38.597460094545454</c:v>
                </c:pt>
                <c:pt idx="8479">
                  <c:v>38.534944335714286</c:v>
                </c:pt>
                <c:pt idx="8480">
                  <c:v>38.511204166883118</c:v>
                </c:pt>
                <c:pt idx="8481">
                  <c:v>38.487464005064936</c:v>
                </c:pt>
                <c:pt idx="8482">
                  <c:v>38.419804546103897</c:v>
                </c:pt>
                <c:pt idx="8483">
                  <c:v>38.380237611038964</c:v>
                </c:pt>
                <c:pt idx="8484">
                  <c:v>38.449084078051953</c:v>
                </c:pt>
                <c:pt idx="8485">
                  <c:v>38.472824239090912</c:v>
                </c:pt>
                <c:pt idx="8486">
                  <c:v>38.55116677649351</c:v>
                </c:pt>
                <c:pt idx="8487">
                  <c:v>38.542102824868422</c:v>
                </c:pt>
                <c:pt idx="8488">
                  <c:v>38.468471877922077</c:v>
                </c:pt>
                <c:pt idx="8489">
                  <c:v>38.563432529870127</c:v>
                </c:pt>
                <c:pt idx="8490">
                  <c:v>38.503290781818187</c:v>
                </c:pt>
                <c:pt idx="8491">
                  <c:v>38.462729464473689</c:v>
                </c:pt>
                <c:pt idx="8492">
                  <c:v>38.46633734421053</c:v>
                </c:pt>
                <c:pt idx="8493">
                  <c:v>38.514369521818182</c:v>
                </c:pt>
                <c:pt idx="8494">
                  <c:v>38.561849851688315</c:v>
                </c:pt>
                <c:pt idx="8495">
                  <c:v>38.449500575526315</c:v>
                </c:pt>
                <c:pt idx="8496">
                  <c:v>38.414223525789474</c:v>
                </c:pt>
                <c:pt idx="8497">
                  <c:v>38.433652973376624</c:v>
                </c:pt>
                <c:pt idx="8498">
                  <c:v>38.387364865526315</c:v>
                </c:pt>
                <c:pt idx="8499">
                  <c:v>38.411417397105261</c:v>
                </c:pt>
                <c:pt idx="8500">
                  <c:v>38.399391131315788</c:v>
                </c:pt>
                <c:pt idx="8501">
                  <c:v>38.410214770526316</c:v>
                </c:pt>
                <c:pt idx="8502">
                  <c:v>38.437335336133337</c:v>
                </c:pt>
                <c:pt idx="8503">
                  <c:v>38.388588872133333</c:v>
                </c:pt>
                <c:pt idx="8504">
                  <c:v>38.433465551052635</c:v>
                </c:pt>
                <c:pt idx="8505">
                  <c:v>38.414223525789474</c:v>
                </c:pt>
                <c:pt idx="8506">
                  <c:v>38.376541226315787</c:v>
                </c:pt>
                <c:pt idx="8507">
                  <c:v>38.348373037999998</c:v>
                </c:pt>
                <c:pt idx="8508">
                  <c:v>38.299626566000001</c:v>
                </c:pt>
                <c:pt idx="8509">
                  <c:v>38.339660675131576</c:v>
                </c:pt>
                <c:pt idx="8510">
                  <c:v>38.308969642400001</c:v>
                </c:pt>
                <c:pt idx="8511">
                  <c:v>38.255476807368424</c:v>
                </c:pt>
                <c:pt idx="8512">
                  <c:v>38.241130808533335</c:v>
                </c:pt>
                <c:pt idx="8513">
                  <c:v>38.289877272533332</c:v>
                </c:pt>
                <c:pt idx="8514">
                  <c:v>38.187915911600001</c:v>
                </c:pt>
                <c:pt idx="8515">
                  <c:v>38.219398005000002</c:v>
                </c:pt>
                <c:pt idx="8516">
                  <c:v>38.304501211733331</c:v>
                </c:pt>
                <c:pt idx="8517">
                  <c:v>38.331717988400001</c:v>
                </c:pt>
                <c:pt idx="8518">
                  <c:v>38.380464460399999</c:v>
                </c:pt>
                <c:pt idx="8519">
                  <c:v>38.3447170476</c:v>
                </c:pt>
                <c:pt idx="8520">
                  <c:v>38.341061064666668</c:v>
                </c:pt>
                <c:pt idx="8521">
                  <c:v>38.338623743599996</c:v>
                </c:pt>
                <c:pt idx="8522">
                  <c:v>38.292720816266666</c:v>
                </c:pt>
                <c:pt idx="8523">
                  <c:v>38.268347584266671</c:v>
                </c:pt>
                <c:pt idx="8524">
                  <c:v>38.28650674</c:v>
                </c:pt>
                <c:pt idx="8525">
                  <c:v>38.29556436</c:v>
                </c:pt>
                <c:pt idx="8526">
                  <c:v>38.276878215466667</c:v>
                </c:pt>
                <c:pt idx="8527">
                  <c:v>38.251099681081079</c:v>
                </c:pt>
                <c:pt idx="8528">
                  <c:v>38.374612689189185</c:v>
                </c:pt>
                <c:pt idx="8529">
                  <c:v>38.321156256400002</c:v>
                </c:pt>
                <c:pt idx="8530">
                  <c:v>38.215280904729731</c:v>
                </c:pt>
                <c:pt idx="8531">
                  <c:v>38.163542679999999</c:v>
                </c:pt>
                <c:pt idx="8532">
                  <c:v>38.204164740000003</c:v>
                </c:pt>
                <c:pt idx="8533">
                  <c:v>38.204164740000003</c:v>
                </c:pt>
                <c:pt idx="8534">
                  <c:v>38.13499745243243</c:v>
                </c:pt>
                <c:pt idx="8535">
                  <c:v>38.1810101652</c:v>
                </c:pt>
                <c:pt idx="8536">
                  <c:v>38.234631280000002</c:v>
                </c:pt>
                <c:pt idx="8537">
                  <c:v>38.202517898243244</c:v>
                </c:pt>
                <c:pt idx="8538">
                  <c:v>38.054302290135134</c:v>
                </c:pt>
                <c:pt idx="8539">
                  <c:v>38.100413809999999</c:v>
                </c:pt>
                <c:pt idx="8540">
                  <c:v>38.186872916081079</c:v>
                </c:pt>
                <c:pt idx="8541">
                  <c:v>38.196342245810811</c:v>
                </c:pt>
                <c:pt idx="8542">
                  <c:v>38.143231649999997</c:v>
                </c:pt>
                <c:pt idx="8543">
                  <c:v>38.141584809999998</c:v>
                </c:pt>
                <c:pt idx="8544">
                  <c:v>38.11688221</c:v>
                </c:pt>
                <c:pt idx="8545">
                  <c:v>38.092179609999995</c:v>
                </c:pt>
                <c:pt idx="8546">
                  <c:v>38.127372360136981</c:v>
                </c:pt>
                <c:pt idx="8547">
                  <c:v>38.164228866891889</c:v>
                </c:pt>
                <c:pt idx="8548">
                  <c:v>38.158053211216213</c:v>
                </c:pt>
                <c:pt idx="8549">
                  <c:v>38.256863619324328</c:v>
                </c:pt>
                <c:pt idx="8550">
                  <c:v>38.173280842602736</c:v>
                </c:pt>
                <c:pt idx="8551">
                  <c:v>38.090645567260275</c:v>
                </c:pt>
                <c:pt idx="8552">
                  <c:v>38.05183203</c:v>
                </c:pt>
                <c:pt idx="8553">
                  <c:v>38.058092277945207</c:v>
                </c:pt>
                <c:pt idx="8554">
                  <c:v>38.082298569999999</c:v>
                </c:pt>
                <c:pt idx="8555">
                  <c:v>38.082298569999999</c:v>
                </c:pt>
                <c:pt idx="8556">
                  <c:v>38.000497990136985</c:v>
                </c:pt>
                <c:pt idx="8557">
                  <c:v>38.02053078520548</c:v>
                </c:pt>
                <c:pt idx="8558">
                  <c:v>38.082298569999999</c:v>
                </c:pt>
                <c:pt idx="8559">
                  <c:v>38.082298569999999</c:v>
                </c:pt>
                <c:pt idx="8560">
                  <c:v>38.082298569999999</c:v>
                </c:pt>
                <c:pt idx="8561">
                  <c:v>38.034720685616442</c:v>
                </c:pt>
                <c:pt idx="8562">
                  <c:v>38.021365490000001</c:v>
                </c:pt>
                <c:pt idx="8563">
                  <c:v>38.060179027260276</c:v>
                </c:pt>
                <c:pt idx="8564">
                  <c:v>38.082298567499997</c:v>
                </c:pt>
                <c:pt idx="8565">
                  <c:v>37.985890741643836</c:v>
                </c:pt>
                <c:pt idx="8566">
                  <c:v>37.935808758082196</c:v>
                </c:pt>
                <c:pt idx="8567">
                  <c:v>38.040563580958903</c:v>
                </c:pt>
                <c:pt idx="8568">
                  <c:v>37.89611414777778</c:v>
                </c:pt>
                <c:pt idx="8569">
                  <c:v>37.864024579315071</c:v>
                </c:pt>
                <c:pt idx="8570">
                  <c:v>38.045484834166665</c:v>
                </c:pt>
                <c:pt idx="8571">
                  <c:v>38.017557172083336</c:v>
                </c:pt>
                <c:pt idx="8572">
                  <c:v>37.941390813750004</c:v>
                </c:pt>
                <c:pt idx="8573">
                  <c:v>37.951250703013699</c:v>
                </c:pt>
                <c:pt idx="8574">
                  <c:v>37.944352837222226</c:v>
                </c:pt>
                <c:pt idx="8575">
                  <c:v>37.918964053888892</c:v>
                </c:pt>
                <c:pt idx="8576">
                  <c:v>37.899499319999997</c:v>
                </c:pt>
                <c:pt idx="8577">
                  <c:v>37.898653027222217</c:v>
                </c:pt>
                <c:pt idx="8578">
                  <c:v>37.873264243888883</c:v>
                </c:pt>
                <c:pt idx="8579">
                  <c:v>38.017134023055554</c:v>
                </c:pt>
                <c:pt idx="8580">
                  <c:v>37.969741625277777</c:v>
                </c:pt>
                <c:pt idx="8581">
                  <c:v>37.891036392222219</c:v>
                </c:pt>
                <c:pt idx="8582">
                  <c:v>37.924041810555558</c:v>
                </c:pt>
                <c:pt idx="8583">
                  <c:v>37.896924682535207</c:v>
                </c:pt>
                <c:pt idx="8584">
                  <c:v>37.819685558591544</c:v>
                </c:pt>
                <c:pt idx="8585">
                  <c:v>37.851260628749998</c:v>
                </c:pt>
                <c:pt idx="8586">
                  <c:v>37.852530070833332</c:v>
                </c:pt>
                <c:pt idx="8587">
                  <c:v>37.850152107323943</c:v>
                </c:pt>
                <c:pt idx="8588">
                  <c:v>37.875803122222223</c:v>
                </c:pt>
                <c:pt idx="8589">
                  <c:v>37.896066470422532</c:v>
                </c:pt>
                <c:pt idx="8590">
                  <c:v>37.844573726760565</c:v>
                </c:pt>
                <c:pt idx="8591">
                  <c:v>37.838566239999999</c:v>
                </c:pt>
                <c:pt idx="8592">
                  <c:v>37.803021937499999</c:v>
                </c:pt>
                <c:pt idx="8593">
                  <c:v>37.790506335915495</c:v>
                </c:pt>
                <c:pt idx="8594">
                  <c:v>37.799946672253519</c:v>
                </c:pt>
                <c:pt idx="8595">
                  <c:v>37.77763315</c:v>
                </c:pt>
                <c:pt idx="8596">
                  <c:v>37.77763315</c:v>
                </c:pt>
                <c:pt idx="8597">
                  <c:v>37.899928424225351</c:v>
                </c:pt>
                <c:pt idx="8598">
                  <c:v>37.712838111267608</c:v>
                </c:pt>
                <c:pt idx="8599">
                  <c:v>37.684946206338026</c:v>
                </c:pt>
                <c:pt idx="8600">
                  <c:v>37.808528799577466</c:v>
                </c:pt>
                <c:pt idx="8601">
                  <c:v>37.852297636478873</c:v>
                </c:pt>
                <c:pt idx="8602">
                  <c:v>37.77763315</c:v>
                </c:pt>
                <c:pt idx="8603">
                  <c:v>37.77763315</c:v>
                </c:pt>
                <c:pt idx="8604">
                  <c:v>37.821401989295772</c:v>
                </c:pt>
                <c:pt idx="8605">
                  <c:v>37.803747331428568</c:v>
                </c:pt>
                <c:pt idx="8606">
                  <c:v>37.764759964084504</c:v>
                </c:pt>
                <c:pt idx="8607">
                  <c:v>37.747166610000001</c:v>
                </c:pt>
                <c:pt idx="8608">
                  <c:v>37.750648500285713</c:v>
                </c:pt>
                <c:pt idx="8609">
                  <c:v>37.776762677428572</c:v>
                </c:pt>
                <c:pt idx="8610">
                  <c:v>37.676658331714286</c:v>
                </c:pt>
                <c:pt idx="8611">
                  <c:v>37.717558282394364</c:v>
                </c:pt>
                <c:pt idx="8612">
                  <c:v>37.747166610000001</c:v>
                </c:pt>
                <c:pt idx="8613">
                  <c:v>37.758917989714284</c:v>
                </c:pt>
                <c:pt idx="8614">
                  <c:v>37.77033834464789</c:v>
                </c:pt>
                <c:pt idx="8615">
                  <c:v>37.741943774571432</c:v>
                </c:pt>
                <c:pt idx="8616">
                  <c:v>37.689715420285715</c:v>
                </c:pt>
                <c:pt idx="8617">
                  <c:v>37.686233530000003</c:v>
                </c:pt>
                <c:pt idx="8618">
                  <c:v>37.706254399142857</c:v>
                </c:pt>
                <c:pt idx="8619">
                  <c:v>37.716700070000002</c:v>
                </c:pt>
                <c:pt idx="8620">
                  <c:v>37.705383926571429</c:v>
                </c:pt>
                <c:pt idx="8621">
                  <c:v>37.67926974942857</c:v>
                </c:pt>
                <c:pt idx="8622">
                  <c:v>37.655766989999996</c:v>
                </c:pt>
                <c:pt idx="8623">
                  <c:v>37.655766989999996</c:v>
                </c:pt>
                <c:pt idx="8624">
                  <c:v>37.631040514637675</c:v>
                </c:pt>
                <c:pt idx="8625">
                  <c:v>37.686668763</c:v>
                </c:pt>
                <c:pt idx="8626">
                  <c:v>37.70059632742857</c:v>
                </c:pt>
                <c:pt idx="8627">
                  <c:v>37.590860005652175</c:v>
                </c:pt>
                <c:pt idx="8628">
                  <c:v>37.450335445714288</c:v>
                </c:pt>
                <c:pt idx="8629">
                  <c:v>37.483564797391303</c:v>
                </c:pt>
                <c:pt idx="8630">
                  <c:v>37.563042727826087</c:v>
                </c:pt>
                <c:pt idx="8631">
                  <c:v>37.538688419142858</c:v>
                </c:pt>
                <c:pt idx="8632">
                  <c:v>37.57717213768116</c:v>
                </c:pt>
                <c:pt idx="8633">
                  <c:v>37.594833899999998</c:v>
                </c:pt>
                <c:pt idx="8634">
                  <c:v>37.648803203857142</c:v>
                </c:pt>
                <c:pt idx="8635">
                  <c:v>37.670337940869565</c:v>
                </c:pt>
                <c:pt idx="8636">
                  <c:v>37.564367359999999</c:v>
                </c:pt>
                <c:pt idx="8637">
                  <c:v>37.563042727826087</c:v>
                </c:pt>
                <c:pt idx="8638">
                  <c:v>37.536550084347823</c:v>
                </c:pt>
                <c:pt idx="8639">
                  <c:v>37.533900819999999</c:v>
                </c:pt>
                <c:pt idx="8640">
                  <c:v>37.494161854782611</c:v>
                </c:pt>
                <c:pt idx="8641">
                  <c:v>37.520654498260868</c:v>
                </c:pt>
                <c:pt idx="8642">
                  <c:v>37.540523980869565</c:v>
                </c:pt>
                <c:pt idx="8643">
                  <c:v>37.50343428</c:v>
                </c:pt>
                <c:pt idx="8644">
                  <c:v>37.50343428</c:v>
                </c:pt>
                <c:pt idx="8645">
                  <c:v>37.50343428</c:v>
                </c:pt>
                <c:pt idx="8646">
                  <c:v>37.476552038823527</c:v>
                </c:pt>
                <c:pt idx="8647">
                  <c:v>37.495928031014493</c:v>
                </c:pt>
                <c:pt idx="8648">
                  <c:v>37.58049670470588</c:v>
                </c:pt>
                <c:pt idx="8649">
                  <c:v>37.594392355942027</c:v>
                </c:pt>
                <c:pt idx="8650">
                  <c:v>37.529926923478257</c:v>
                </c:pt>
                <c:pt idx="8651">
                  <c:v>37.465351102500001</c:v>
                </c:pt>
                <c:pt idx="8652">
                  <c:v>37.442501190000002</c:v>
                </c:pt>
                <c:pt idx="8653">
                  <c:v>37.442942734202902</c:v>
                </c:pt>
                <c:pt idx="8654">
                  <c:v>37.469435386376816</c:v>
                </c:pt>
                <c:pt idx="8655">
                  <c:v>37.496265682352941</c:v>
                </c:pt>
                <c:pt idx="8656">
                  <c:v>37.464006986470586</c:v>
                </c:pt>
                <c:pt idx="8657">
                  <c:v>37.442501190000002</c:v>
                </c:pt>
                <c:pt idx="8658">
                  <c:v>37.429956144117646</c:v>
                </c:pt>
                <c:pt idx="8659">
                  <c:v>37.429696415217393</c:v>
                </c:pt>
                <c:pt idx="8660">
                  <c:v>37.468039327500001</c:v>
                </c:pt>
                <c:pt idx="8661">
                  <c:v>37.441137016567168</c:v>
                </c:pt>
                <c:pt idx="8662">
                  <c:v>37.413853547910449</c:v>
                </c:pt>
                <c:pt idx="8663">
                  <c:v>37.462214841764705</c:v>
                </c:pt>
                <c:pt idx="8664">
                  <c:v>37.38694456117647</c:v>
                </c:pt>
                <c:pt idx="8665">
                  <c:v>37.404866052352943</c:v>
                </c:pt>
                <c:pt idx="8666">
                  <c:v>37.385152408823529</c:v>
                </c:pt>
                <c:pt idx="8667">
                  <c:v>37.353375192388057</c:v>
                </c:pt>
                <c:pt idx="8668">
                  <c:v>37.396801379999999</c:v>
                </c:pt>
                <c:pt idx="8669">
                  <c:v>37.359166242352941</c:v>
                </c:pt>
                <c:pt idx="8670">
                  <c:v>37.411579925522389</c:v>
                </c:pt>
                <c:pt idx="8671">
                  <c:v>37.384296456865677</c:v>
                </c:pt>
                <c:pt idx="8672">
                  <c:v>37.357374092941178</c:v>
                </c:pt>
                <c:pt idx="8673">
                  <c:v>37.392936221940296</c:v>
                </c:pt>
                <c:pt idx="8674">
                  <c:v>37.341097625671644</c:v>
                </c:pt>
                <c:pt idx="8675">
                  <c:v>37.318842875294116</c:v>
                </c:pt>
                <c:pt idx="8676">
                  <c:v>37.340188182537311</c:v>
                </c:pt>
                <c:pt idx="8677">
                  <c:v>37.320635029999998</c:v>
                </c:pt>
                <c:pt idx="8678">
                  <c:v>37.316087783731341</c:v>
                </c:pt>
                <c:pt idx="8679">
                  <c:v>37.291532653880594</c:v>
                </c:pt>
                <c:pt idx="8680">
                  <c:v>37.318816131492532</c:v>
                </c:pt>
                <c:pt idx="8681">
                  <c:v>37.320635029999998</c:v>
                </c:pt>
                <c:pt idx="8682">
                  <c:v>37.320635029999998</c:v>
                </c:pt>
                <c:pt idx="8683">
                  <c:v>37.244930288030304</c:v>
                </c:pt>
                <c:pt idx="8684">
                  <c:v>37.262430292089554</c:v>
                </c:pt>
                <c:pt idx="8685">
                  <c:v>37.307902740447759</c:v>
                </c:pt>
                <c:pt idx="8686">
                  <c:v>37.280619265970145</c:v>
                </c:pt>
                <c:pt idx="8687">
                  <c:v>37.246969654626866</c:v>
                </c:pt>
                <c:pt idx="8688">
                  <c:v>37.198768860000001</c:v>
                </c:pt>
                <c:pt idx="8689">
                  <c:v>37.199223584477615</c:v>
                </c:pt>
                <c:pt idx="8690">
                  <c:v>37.226507053134327</c:v>
                </c:pt>
                <c:pt idx="8691">
                  <c:v>37.327455895223878</c:v>
                </c:pt>
                <c:pt idx="8692">
                  <c:v>37.264318085303032</c:v>
                </c:pt>
                <c:pt idx="8693">
                  <c:v>37.191947992835821</c:v>
                </c:pt>
                <c:pt idx="8694">
                  <c:v>37.152607435757581</c:v>
                </c:pt>
                <c:pt idx="8695">
                  <c:v>37.150568065373136</c:v>
                </c:pt>
                <c:pt idx="8696">
                  <c:v>37.168302320000002</c:v>
                </c:pt>
                <c:pt idx="8697">
                  <c:v>37.175226533636362</c:v>
                </c:pt>
                <c:pt idx="8698">
                  <c:v>37.190459803636365</c:v>
                </c:pt>
                <c:pt idx="8699">
                  <c:v>37.14192830029851</c:v>
                </c:pt>
                <c:pt idx="8700">
                  <c:v>37.223778706268661</c:v>
                </c:pt>
                <c:pt idx="8701">
                  <c:v>37.2292354</c:v>
                </c:pt>
                <c:pt idx="8702">
                  <c:v>37.113831831818182</c:v>
                </c:pt>
                <c:pt idx="8703">
                  <c:v>37.158146803333331</c:v>
                </c:pt>
                <c:pt idx="8704">
                  <c:v>37.163686177575762</c:v>
                </c:pt>
                <c:pt idx="8705">
                  <c:v>37.123064119393945</c:v>
                </c:pt>
                <c:pt idx="8706">
                  <c:v>37.143375144848484</c:v>
                </c:pt>
                <c:pt idx="8707">
                  <c:v>37.161271576923077</c:v>
                </c:pt>
                <c:pt idx="8708">
                  <c:v>37.104599546818179</c:v>
                </c:pt>
                <c:pt idx="8709">
                  <c:v>37.177996217727276</c:v>
                </c:pt>
                <c:pt idx="8710">
                  <c:v>37.047820992727267</c:v>
                </c:pt>
                <c:pt idx="8711">
                  <c:v>37.075517847272721</c:v>
                </c:pt>
                <c:pt idx="8712">
                  <c:v>37.317354015538456</c:v>
                </c:pt>
                <c:pt idx="8713">
                  <c:v>37.159070029393945</c:v>
                </c:pt>
                <c:pt idx="8714">
                  <c:v>37.085808293999996</c:v>
                </c:pt>
                <c:pt idx="8715">
                  <c:v>37.133681248030307</c:v>
                </c:pt>
                <c:pt idx="8716">
                  <c:v>37.069871954615387</c:v>
                </c:pt>
                <c:pt idx="8717">
                  <c:v>37.027048351818181</c:v>
                </c:pt>
                <c:pt idx="8718">
                  <c:v>37.076902689999997</c:v>
                </c:pt>
                <c:pt idx="8719">
                  <c:v>37.067997085999998</c:v>
                </c:pt>
                <c:pt idx="8720">
                  <c:v>37.046436149999998</c:v>
                </c:pt>
                <c:pt idx="8721">
                  <c:v>37.05059067818182</c:v>
                </c:pt>
                <c:pt idx="8722">
                  <c:v>37.075496541999996</c:v>
                </c:pt>
                <c:pt idx="8723">
                  <c:v>37.047373581999999</c:v>
                </c:pt>
                <c:pt idx="8724">
                  <c:v>36.992065093999997</c:v>
                </c:pt>
                <c:pt idx="8725">
                  <c:v>37.035186965999998</c:v>
                </c:pt>
                <c:pt idx="8726">
                  <c:v>36.911445934615386</c:v>
                </c:pt>
                <c:pt idx="8727">
                  <c:v>36.924101270615388</c:v>
                </c:pt>
                <c:pt idx="8728">
                  <c:v>36.990658945999996</c:v>
                </c:pt>
                <c:pt idx="8729">
                  <c:v>37.015969609999999</c:v>
                </c:pt>
                <c:pt idx="8730">
                  <c:v>37.002640498749997</c:v>
                </c:pt>
                <c:pt idx="8731">
                  <c:v>37.019250622000001</c:v>
                </c:pt>
                <c:pt idx="8732">
                  <c:v>37.050185878000001</c:v>
                </c:pt>
                <c:pt idx="8733">
                  <c:v>36.98550307</c:v>
                </c:pt>
                <c:pt idx="8734">
                  <c:v>36.98550307</c:v>
                </c:pt>
                <c:pt idx="8735">
                  <c:v>36.992533809999998</c:v>
                </c:pt>
                <c:pt idx="8736">
                  <c:v>37.076902689999997</c:v>
                </c:pt>
                <c:pt idx="8737">
                  <c:v>36.991215546249997</c:v>
                </c:pt>
                <c:pt idx="8738">
                  <c:v>36.880510677384621</c:v>
                </c:pt>
                <c:pt idx="8739">
                  <c:v>36.960749004218748</c:v>
                </c:pt>
                <c:pt idx="8740">
                  <c:v>36.940755332031252</c:v>
                </c:pt>
                <c:pt idx="8741">
                  <c:v>36.904415192000002</c:v>
                </c:pt>
                <c:pt idx="8742">
                  <c:v>36.930282462187499</c:v>
                </c:pt>
                <c:pt idx="8743">
                  <c:v>36.8902951271875</c:v>
                </c:pt>
                <c:pt idx="8744">
                  <c:v>36.904576317812499</c:v>
                </c:pt>
                <c:pt idx="8745">
                  <c:v>36.9112408746875</c:v>
                </c:pt>
                <c:pt idx="8746">
                  <c:v>36.813176693124994</c:v>
                </c:pt>
                <c:pt idx="8747">
                  <c:v>36.867445220312497</c:v>
                </c:pt>
                <c:pt idx="8748">
                  <c:v>36.941707416562501</c:v>
                </c:pt>
                <c:pt idx="8749">
                  <c:v>36.898863836875002</c:v>
                </c:pt>
                <c:pt idx="8750">
                  <c:v>36.916001265624999</c:v>
                </c:pt>
                <c:pt idx="8751">
                  <c:v>36.835074518749998</c:v>
                </c:pt>
                <c:pt idx="8752">
                  <c:v>36.892199281250001</c:v>
                </c:pt>
                <c:pt idx="8753">
                  <c:v>36.811272534375</c:v>
                </c:pt>
                <c:pt idx="8754">
                  <c:v>36.802703819999998</c:v>
                </c:pt>
                <c:pt idx="8755">
                  <c:v>36.899422994603178</c:v>
                </c:pt>
                <c:pt idx="8756">
                  <c:v>36.656083581562498</c:v>
                </c:pt>
                <c:pt idx="8757">
                  <c:v>36.681789726093747</c:v>
                </c:pt>
                <c:pt idx="8758">
                  <c:v>36.798351453333332</c:v>
                </c:pt>
                <c:pt idx="8759">
                  <c:v>36.81603293125</c:v>
                </c:pt>
                <c:pt idx="8760">
                  <c:v>36.787228752063491</c:v>
                </c:pt>
                <c:pt idx="8761">
                  <c:v>36.758212995079361</c:v>
                </c:pt>
                <c:pt idx="8762">
                  <c:v>36.816032925312498</c:v>
                </c:pt>
                <c:pt idx="8763">
                  <c:v>36.882013543174601</c:v>
                </c:pt>
                <c:pt idx="8764">
                  <c:v>36.802703819999998</c:v>
                </c:pt>
                <c:pt idx="8765">
                  <c:v>36.802703819999998</c:v>
                </c:pt>
                <c:pt idx="8766">
                  <c:v>36.808506970476188</c:v>
                </c:pt>
                <c:pt idx="8767">
                  <c:v>36.82011327</c:v>
                </c:pt>
                <c:pt idx="8768">
                  <c:v>36.741770729999999</c:v>
                </c:pt>
                <c:pt idx="8769">
                  <c:v>36.74322151809524</c:v>
                </c:pt>
                <c:pt idx="8770">
                  <c:v>36.772237279999999</c:v>
                </c:pt>
                <c:pt idx="8771">
                  <c:v>36.656174260952383</c:v>
                </c:pt>
                <c:pt idx="8772">
                  <c:v>36.650371110000002</c:v>
                </c:pt>
                <c:pt idx="8773">
                  <c:v>36.598142747142859</c:v>
                </c:pt>
                <c:pt idx="8774">
                  <c:v>36.737418373333334</c:v>
                </c:pt>
                <c:pt idx="8775">
                  <c:v>36.749024670476189</c:v>
                </c:pt>
                <c:pt idx="8776">
                  <c:v>36.675432296129031</c:v>
                </c:pt>
                <c:pt idx="8777">
                  <c:v>36.671165732539684</c:v>
                </c:pt>
                <c:pt idx="8778">
                  <c:v>36.719525319841267</c:v>
                </c:pt>
                <c:pt idx="8779">
                  <c:v>36.650862499838709</c:v>
                </c:pt>
                <c:pt idx="8780">
                  <c:v>36.690993164444443</c:v>
                </c:pt>
                <c:pt idx="8781">
                  <c:v>36.725812071111108</c:v>
                </c:pt>
                <c:pt idx="8782">
                  <c:v>36.680837650000001</c:v>
                </c:pt>
                <c:pt idx="8783">
                  <c:v>36.667780561428572</c:v>
                </c:pt>
                <c:pt idx="8784">
                  <c:v>36.638577610645164</c:v>
                </c:pt>
                <c:pt idx="8785">
                  <c:v>36.609093858709677</c:v>
                </c:pt>
                <c:pt idx="8786">
                  <c:v>36.618453775555558</c:v>
                </c:pt>
                <c:pt idx="8787">
                  <c:v>36.664130192580643</c:v>
                </c:pt>
                <c:pt idx="8788">
                  <c:v>36.642017381290323</c:v>
                </c:pt>
                <c:pt idx="8789">
                  <c:v>36.698527899032257</c:v>
                </c:pt>
                <c:pt idx="8790">
                  <c:v>36.655776463870971</c:v>
                </c:pt>
                <c:pt idx="8791">
                  <c:v>36.67648528714286</c:v>
                </c:pt>
                <c:pt idx="8792">
                  <c:v>36.644474359354838</c:v>
                </c:pt>
                <c:pt idx="8793">
                  <c:v>36.591403603870972</c:v>
                </c:pt>
                <c:pt idx="8794">
                  <c:v>36.619904570000003</c:v>
                </c:pt>
                <c:pt idx="8795">
                  <c:v>36.619904570000003</c:v>
                </c:pt>
                <c:pt idx="8796">
                  <c:v>36.559970383114752</c:v>
                </c:pt>
                <c:pt idx="8797">
                  <c:v>36.558971479999997</c:v>
                </c:pt>
                <c:pt idx="8798">
                  <c:v>36.586981040967743</c:v>
                </c:pt>
                <c:pt idx="8799">
                  <c:v>36.535384481290322</c:v>
                </c:pt>
                <c:pt idx="8800">
                  <c:v>36.502460962258063</c:v>
                </c:pt>
                <c:pt idx="8801">
                  <c:v>36.625398534590168</c:v>
                </c:pt>
                <c:pt idx="8802">
                  <c:v>36.576661730967743</c:v>
                </c:pt>
                <c:pt idx="8803">
                  <c:v>36.558971479999997</c:v>
                </c:pt>
                <c:pt idx="8804">
                  <c:v>36.604921023278692</c:v>
                </c:pt>
                <c:pt idx="8805">
                  <c:v>36.443002065161295</c:v>
                </c:pt>
                <c:pt idx="8806">
                  <c:v>36.483554304262292</c:v>
                </c:pt>
                <c:pt idx="8807">
                  <c:v>36.507866316129032</c:v>
                </c:pt>
                <c:pt idx="8808">
                  <c:v>36.498038399999999</c:v>
                </c:pt>
                <c:pt idx="8809">
                  <c:v>36.536995615081963</c:v>
                </c:pt>
                <c:pt idx="8810">
                  <c:v>36.540298439354835</c:v>
                </c:pt>
                <c:pt idx="8811">
                  <c:v>36.528504939999998</c:v>
                </c:pt>
                <c:pt idx="8812">
                  <c:v>36.528504939999998</c:v>
                </c:pt>
                <c:pt idx="8813">
                  <c:v>36.494542239672128</c:v>
                </c:pt>
                <c:pt idx="8814">
                  <c:v>36.549981358852463</c:v>
                </c:pt>
                <c:pt idx="8815">
                  <c:v>36.58793967032787</c:v>
                </c:pt>
                <c:pt idx="8816">
                  <c:v>36.528005488524585</c:v>
                </c:pt>
                <c:pt idx="8817">
                  <c:v>36.498038399999999</c:v>
                </c:pt>
                <c:pt idx="8818">
                  <c:v>36.440102024098358</c:v>
                </c:pt>
                <c:pt idx="8819">
                  <c:v>36.404141517213112</c:v>
                </c:pt>
                <c:pt idx="8820">
                  <c:v>36.437105320000001</c:v>
                </c:pt>
                <c:pt idx="8821">
                  <c:v>36.411133839016394</c:v>
                </c:pt>
                <c:pt idx="8822">
                  <c:v>36.388658516885251</c:v>
                </c:pt>
                <c:pt idx="8823">
                  <c:v>36.406638770000001</c:v>
                </c:pt>
                <c:pt idx="8824">
                  <c:v>36.406638770000001</c:v>
                </c:pt>
                <c:pt idx="8825">
                  <c:v>36.395151386065578</c:v>
                </c:pt>
                <c:pt idx="8826">
                  <c:v>36.398514363000004</c:v>
                </c:pt>
                <c:pt idx="8827">
                  <c:v>36.415129451475408</c:v>
                </c:pt>
                <c:pt idx="8828">
                  <c:v>36.407637676393442</c:v>
                </c:pt>
                <c:pt idx="8829">
                  <c:v>36.457416346666669</c:v>
                </c:pt>
                <c:pt idx="8830">
                  <c:v>36.367182106885245</c:v>
                </c:pt>
                <c:pt idx="8831">
                  <c:v>36.301021427666669</c:v>
                </c:pt>
                <c:pt idx="8832">
                  <c:v>36.448276381500001</c:v>
                </c:pt>
                <c:pt idx="8833">
                  <c:v>36.435107507213118</c:v>
                </c:pt>
                <c:pt idx="8834">
                  <c:v>36.461478548999999</c:v>
                </c:pt>
                <c:pt idx="8835">
                  <c:v>36.367032268000003</c:v>
                </c:pt>
                <c:pt idx="8836">
                  <c:v>36.345705690000003</c:v>
                </c:pt>
                <c:pt idx="8837">
                  <c:v>36.373125579000003</c:v>
                </c:pt>
                <c:pt idx="8838">
                  <c:v>36.41912506393443</c:v>
                </c:pt>
                <c:pt idx="8839">
                  <c:v>36.402068791833337</c:v>
                </c:pt>
                <c:pt idx="8840">
                  <c:v>36.450307484500001</c:v>
                </c:pt>
                <c:pt idx="8841">
                  <c:v>36.423903145499999</c:v>
                </c:pt>
                <c:pt idx="8842">
                  <c:v>36.415778739166669</c:v>
                </c:pt>
                <c:pt idx="8843">
                  <c:v>36.280420247142857</c:v>
                </c:pt>
                <c:pt idx="8844">
                  <c:v>36.265058966470583</c:v>
                </c:pt>
                <c:pt idx="8845">
                  <c:v>36.263446031999997</c:v>
                </c:pt>
                <c:pt idx="8846">
                  <c:v>36.293912571999996</c:v>
                </c:pt>
                <c:pt idx="8847">
                  <c:v>36.319847534201678</c:v>
                </c:pt>
                <c:pt idx="8848">
                  <c:v>36.335208814873951</c:v>
                </c:pt>
                <c:pt idx="8849">
                  <c:v>36.316762475416667</c:v>
                </c:pt>
                <c:pt idx="8850">
                  <c:v>36.225362850416666</c:v>
                </c:pt>
                <c:pt idx="8851">
                  <c:v>36.182364063781513</c:v>
                </c:pt>
                <c:pt idx="8852">
                  <c:v>36.243809191512604</c:v>
                </c:pt>
                <c:pt idx="8853">
                  <c:v>36.295013463781508</c:v>
                </c:pt>
                <c:pt idx="8854">
                  <c:v>36.325736025126048</c:v>
                </c:pt>
                <c:pt idx="8855">
                  <c:v>36.29690758601695</c:v>
                </c:pt>
                <c:pt idx="8856">
                  <c:v>36.157484431779665</c:v>
                </c:pt>
                <c:pt idx="8857">
                  <c:v>36.106837767478993</c:v>
                </c:pt>
                <c:pt idx="8858">
                  <c:v>36.199005456554623</c:v>
                </c:pt>
                <c:pt idx="8859">
                  <c:v>36.241912899152538</c:v>
                </c:pt>
                <c:pt idx="8860">
                  <c:v>36.210929972033895</c:v>
                </c:pt>
                <c:pt idx="8861">
                  <c:v>36.180059870084037</c:v>
                </c:pt>
                <c:pt idx="8862">
                  <c:v>36.149337308739497</c:v>
                </c:pt>
                <c:pt idx="8863">
                  <c:v>36.132439900000001</c:v>
                </c:pt>
                <c:pt idx="8864">
                  <c:v>36.132439900000001</c:v>
                </c:pt>
                <c:pt idx="8865">
                  <c:v>36.117464821016952</c:v>
                </c:pt>
                <c:pt idx="8866">
                  <c:v>36.086481898983052</c:v>
                </c:pt>
                <c:pt idx="8867">
                  <c:v>36.071506820000003</c:v>
                </c:pt>
                <c:pt idx="8868">
                  <c:v>36.071506820000003</c:v>
                </c:pt>
                <c:pt idx="8869">
                  <c:v>36.089063809152542</c:v>
                </c:pt>
                <c:pt idx="8870">
                  <c:v>36.120046731186441</c:v>
                </c:pt>
                <c:pt idx="8871">
                  <c:v>36.141734776610171</c:v>
                </c:pt>
                <c:pt idx="8872">
                  <c:v>36.157226237627121</c:v>
                </c:pt>
                <c:pt idx="8873">
                  <c:v>36.16290644</c:v>
                </c:pt>
                <c:pt idx="8874">
                  <c:v>36.16290644</c:v>
                </c:pt>
                <c:pt idx="8875">
                  <c:v>36.141553822222221</c:v>
                </c:pt>
                <c:pt idx="8876">
                  <c:v>36.11030608888889</c:v>
                </c:pt>
                <c:pt idx="8877">
                  <c:v>36.113430862222224</c:v>
                </c:pt>
                <c:pt idx="8878">
                  <c:v>36.129054728888889</c:v>
                </c:pt>
                <c:pt idx="8879">
                  <c:v>36.120201204444449</c:v>
                </c:pt>
                <c:pt idx="8880">
                  <c:v>36.104577337777783</c:v>
                </c:pt>
                <c:pt idx="8881">
                  <c:v>36.088953471111111</c:v>
                </c:pt>
                <c:pt idx="8882">
                  <c:v>36.073329604444446</c:v>
                </c:pt>
                <c:pt idx="8883">
                  <c:v>36.099346934137934</c:v>
                </c:pt>
                <c:pt idx="8884">
                  <c:v>36.130864044482763</c:v>
                </c:pt>
                <c:pt idx="8885">
                  <c:v>36.087528012844828</c:v>
                </c:pt>
                <c:pt idx="8886">
                  <c:v>36.041300667863254</c:v>
                </c:pt>
                <c:pt idx="8887">
                  <c:v>36.056924539658119</c:v>
                </c:pt>
                <c:pt idx="8888">
                  <c:v>36.073607960689657</c:v>
                </c:pt>
                <c:pt idx="8889">
                  <c:v>36.105125071034486</c:v>
                </c:pt>
                <c:pt idx="8890">
                  <c:v>36.128237618620695</c:v>
                </c:pt>
                <c:pt idx="8891">
                  <c:v>36.096720508275865</c:v>
                </c:pt>
                <c:pt idx="8892">
                  <c:v>36.065148584521744</c:v>
                </c:pt>
                <c:pt idx="8893">
                  <c:v>36.033357407130431</c:v>
                </c:pt>
                <c:pt idx="8894">
                  <c:v>36.010573729999997</c:v>
                </c:pt>
                <c:pt idx="8895">
                  <c:v>36.010573729999997</c:v>
                </c:pt>
                <c:pt idx="8896">
                  <c:v>36.016137185130432</c:v>
                </c:pt>
                <c:pt idx="8897">
                  <c:v>36.032032771217395</c:v>
                </c:pt>
                <c:pt idx="8898">
                  <c:v>36.020554148275863</c:v>
                </c:pt>
                <c:pt idx="8899">
                  <c:v>35.973278482758623</c:v>
                </c:pt>
                <c:pt idx="8900">
                  <c:v>35.957588443043477</c:v>
                </c:pt>
                <c:pt idx="8901">
                  <c:v>35.973484029130432</c:v>
                </c:pt>
                <c:pt idx="8902">
                  <c:v>35.998652040434784</c:v>
                </c:pt>
                <c:pt idx="8903">
                  <c:v>36.030443212608695</c:v>
                </c:pt>
                <c:pt idx="8904">
                  <c:v>35.945666750000001</c:v>
                </c:pt>
                <c:pt idx="8905">
                  <c:v>35.802606470000001</c:v>
                </c:pt>
                <c:pt idx="8906">
                  <c:v>35.838998998684211</c:v>
                </c:pt>
                <c:pt idx="8907">
                  <c:v>35.935209130263154</c:v>
                </c:pt>
                <c:pt idx="8908">
                  <c:v>35.949640649999999</c:v>
                </c:pt>
                <c:pt idx="8909">
                  <c:v>35.949640649999999</c:v>
                </c:pt>
                <c:pt idx="8910">
                  <c:v>35.934674630350877</c:v>
                </c:pt>
                <c:pt idx="8911">
                  <c:v>35.918639609122806</c:v>
                </c:pt>
                <c:pt idx="8912">
                  <c:v>35.902604582807015</c:v>
                </c:pt>
                <c:pt idx="8913">
                  <c:v>35.88870756</c:v>
                </c:pt>
                <c:pt idx="8914">
                  <c:v>35.88870756</c:v>
                </c:pt>
                <c:pt idx="8915">
                  <c:v>35.884966055087723</c:v>
                </c:pt>
                <c:pt idx="8916">
                  <c:v>35.868931034035086</c:v>
                </c:pt>
                <c:pt idx="8917">
                  <c:v>35.868931035789473</c:v>
                </c:pt>
                <c:pt idx="8918">
                  <c:v>35.901001083157894</c:v>
                </c:pt>
                <c:pt idx="8919">
                  <c:v>35.898328580350878</c:v>
                </c:pt>
                <c:pt idx="8920">
                  <c:v>35.850223511929826</c:v>
                </c:pt>
                <c:pt idx="8921">
                  <c:v>35.836402172743362</c:v>
                </c:pt>
                <c:pt idx="8922">
                  <c:v>35.852579096637172</c:v>
                </c:pt>
                <c:pt idx="8923">
                  <c:v>35.837211018938056</c:v>
                </c:pt>
                <c:pt idx="8924">
                  <c:v>35.804857171150445</c:v>
                </c:pt>
                <c:pt idx="8925">
                  <c:v>35.797307940000003</c:v>
                </c:pt>
                <c:pt idx="8926">
                  <c:v>35.797307940000003</c:v>
                </c:pt>
                <c:pt idx="8927">
                  <c:v>35.839367942123893</c:v>
                </c:pt>
                <c:pt idx="8928">
                  <c:v>35.887898713805313</c:v>
                </c:pt>
                <c:pt idx="8929">
                  <c:v>35.856608883928573</c:v>
                </c:pt>
                <c:pt idx="8930">
                  <c:v>35.837211019557522</c:v>
                </c:pt>
                <c:pt idx="8931">
                  <c:v>35.918095644336283</c:v>
                </c:pt>
                <c:pt idx="8932">
                  <c:v>35.957459495309735</c:v>
                </c:pt>
                <c:pt idx="8933">
                  <c:v>35.860397946637171</c:v>
                </c:pt>
                <c:pt idx="8934">
                  <c:v>35.797307940000003</c:v>
                </c:pt>
                <c:pt idx="8935">
                  <c:v>35.797307940000003</c:v>
                </c:pt>
                <c:pt idx="8936">
                  <c:v>35.828862573303574</c:v>
                </c:pt>
                <c:pt idx="8937">
                  <c:v>35.894148021517857</c:v>
                </c:pt>
                <c:pt idx="8938">
                  <c:v>35.87927102778761</c:v>
                </c:pt>
                <c:pt idx="8939">
                  <c:v>35.814563326902658</c:v>
                </c:pt>
                <c:pt idx="8940">
                  <c:v>35.785338942142857</c:v>
                </c:pt>
                <c:pt idx="8941">
                  <c:v>35.769017581428571</c:v>
                </c:pt>
                <c:pt idx="8942">
                  <c:v>35.766841399999997</c:v>
                </c:pt>
                <c:pt idx="8943">
                  <c:v>35.766297354553565</c:v>
                </c:pt>
                <c:pt idx="8944">
                  <c:v>35.733654627767855</c:v>
                </c:pt>
                <c:pt idx="8945">
                  <c:v>35.708356514910712</c:v>
                </c:pt>
                <c:pt idx="8946">
                  <c:v>35.724677880982142</c:v>
                </c:pt>
                <c:pt idx="8947">
                  <c:v>35.736374859999998</c:v>
                </c:pt>
                <c:pt idx="8948">
                  <c:v>35.736374859999998</c:v>
                </c:pt>
                <c:pt idx="8949">
                  <c:v>35.714965937657659</c:v>
                </c:pt>
                <c:pt idx="8950">
                  <c:v>35.665560732252253</c:v>
                </c:pt>
                <c:pt idx="8951">
                  <c:v>35.654581796666669</c:v>
                </c:pt>
                <c:pt idx="8952">
                  <c:v>35.671050196666663</c:v>
                </c:pt>
                <c:pt idx="8953">
                  <c:v>35.675441769999999</c:v>
                </c:pt>
                <c:pt idx="8954">
                  <c:v>35.675441769999999</c:v>
                </c:pt>
                <c:pt idx="8955">
                  <c:v>35.689988856666666</c:v>
                </c:pt>
                <c:pt idx="8956">
                  <c:v>35.705908309999998</c:v>
                </c:pt>
                <c:pt idx="8957">
                  <c:v>35.705908309999998</c:v>
                </c:pt>
                <c:pt idx="8958">
                  <c:v>35.705908309999998</c:v>
                </c:pt>
                <c:pt idx="8959">
                  <c:v>35.705908309999998</c:v>
                </c:pt>
                <c:pt idx="8960">
                  <c:v>35.689290197272726</c:v>
                </c:pt>
                <c:pt idx="8961">
                  <c:v>35.639435859090909</c:v>
                </c:pt>
                <c:pt idx="8962">
                  <c:v>35.631126802727273</c:v>
                </c:pt>
                <c:pt idx="8963">
                  <c:v>35.664363028181818</c:v>
                </c:pt>
                <c:pt idx="8964">
                  <c:v>35.642205544545455</c:v>
                </c:pt>
                <c:pt idx="8965">
                  <c:v>35.592351206363638</c:v>
                </c:pt>
                <c:pt idx="8966">
                  <c:v>35.597890577272729</c:v>
                </c:pt>
                <c:pt idx="8967">
                  <c:v>35.614508690000001</c:v>
                </c:pt>
                <c:pt idx="8968">
                  <c:v>35.647744915454545</c:v>
                </c:pt>
                <c:pt idx="8969">
                  <c:v>35.664363028181818</c:v>
                </c:pt>
                <c:pt idx="8970">
                  <c:v>35.597890577272729</c:v>
                </c:pt>
                <c:pt idx="8971">
                  <c:v>35.564654351818184</c:v>
                </c:pt>
                <c:pt idx="8972">
                  <c:v>35.597890577272729</c:v>
                </c:pt>
                <c:pt idx="8973">
                  <c:v>35.614508690000001</c:v>
                </c:pt>
                <c:pt idx="8974">
                  <c:v>35.614508690000001</c:v>
                </c:pt>
                <c:pt idx="8975">
                  <c:v>35.614508690000001</c:v>
                </c:pt>
                <c:pt idx="8976">
                  <c:v>35.614508690000001</c:v>
                </c:pt>
                <c:pt idx="8977">
                  <c:v>35.614508690000001</c:v>
                </c:pt>
                <c:pt idx="8978">
                  <c:v>35.612831632752297</c:v>
                </c:pt>
                <c:pt idx="8979">
                  <c:v>35.579290487798168</c:v>
                </c:pt>
                <c:pt idx="8980">
                  <c:v>35.561401877155966</c:v>
                </c:pt>
                <c:pt idx="8981">
                  <c:v>35.594943022110094</c:v>
                </c:pt>
                <c:pt idx="8982">
                  <c:v>35.593545472110094</c:v>
                </c:pt>
                <c:pt idx="8983">
                  <c:v>35.543233749174313</c:v>
                </c:pt>
                <c:pt idx="8984">
                  <c:v>35.523109060000003</c:v>
                </c:pt>
                <c:pt idx="8985">
                  <c:v>35.523109060000003</c:v>
                </c:pt>
                <c:pt idx="8986">
                  <c:v>35.483333299444446</c:v>
                </c:pt>
                <c:pt idx="8987">
                  <c:v>35.432555732777779</c:v>
                </c:pt>
                <c:pt idx="8988">
                  <c:v>35.498284477314819</c:v>
                </c:pt>
                <c:pt idx="8989">
                  <c:v>35.550501004036697</c:v>
                </c:pt>
                <c:pt idx="8990">
                  <c:v>35.533730426055051</c:v>
                </c:pt>
                <c:pt idx="8991">
                  <c:v>35.504490618888894</c:v>
                </c:pt>
                <c:pt idx="8992">
                  <c:v>35.45371305222222</c:v>
                </c:pt>
                <c:pt idx="8993">
                  <c:v>35.450892076296292</c:v>
                </c:pt>
                <c:pt idx="8994">
                  <c:v>35.484743787407403</c:v>
                </c:pt>
                <c:pt idx="8995">
                  <c:v>35.45334922542056</c:v>
                </c:pt>
                <c:pt idx="8996">
                  <c:v>35.402097102056075</c:v>
                </c:pt>
                <c:pt idx="8997">
                  <c:v>35.41788665796296</c:v>
                </c:pt>
                <c:pt idx="8998">
                  <c:v>35.431709439999999</c:v>
                </c:pt>
                <c:pt idx="8999">
                  <c:v>35.431709439999999</c:v>
                </c:pt>
                <c:pt idx="9000">
                  <c:v>35.431709439999999</c:v>
                </c:pt>
                <c:pt idx="9001">
                  <c:v>35.431709439999999</c:v>
                </c:pt>
                <c:pt idx="9002">
                  <c:v>35.411208590654205</c:v>
                </c:pt>
                <c:pt idx="9003">
                  <c:v>35.377040508411213</c:v>
                </c:pt>
                <c:pt idx="9004">
                  <c:v>35.398680293831774</c:v>
                </c:pt>
                <c:pt idx="9005">
                  <c:v>35.430570503925232</c:v>
                </c:pt>
                <c:pt idx="9006">
                  <c:v>35.396402421682239</c:v>
                </c:pt>
                <c:pt idx="9007">
                  <c:v>35.387860401121493</c:v>
                </c:pt>
                <c:pt idx="9008">
                  <c:v>35.456196565607478</c:v>
                </c:pt>
                <c:pt idx="9009">
                  <c:v>35.460752309906539</c:v>
                </c:pt>
                <c:pt idx="9010">
                  <c:v>35.392416145420562</c:v>
                </c:pt>
                <c:pt idx="9011">
                  <c:v>35.370776360000001</c:v>
                </c:pt>
                <c:pt idx="9012">
                  <c:v>35.370776360000001</c:v>
                </c:pt>
                <c:pt idx="9013">
                  <c:v>35.386297050188681</c:v>
                </c:pt>
                <c:pt idx="9014">
                  <c:v>35.392045453207544</c:v>
                </c:pt>
                <c:pt idx="9015">
                  <c:v>35.323064602264154</c:v>
                </c:pt>
                <c:pt idx="9016">
                  <c:v>35.291905026822434</c:v>
                </c:pt>
                <c:pt idx="9017">
                  <c:v>35.326073109065419</c:v>
                </c:pt>
                <c:pt idx="9018">
                  <c:v>35.320190396792455</c:v>
                </c:pt>
                <c:pt idx="9019">
                  <c:v>35.285699974150944</c:v>
                </c:pt>
                <c:pt idx="9020">
                  <c:v>35.279376730000003</c:v>
                </c:pt>
                <c:pt idx="9021">
                  <c:v>35.283688033113208</c:v>
                </c:pt>
                <c:pt idx="9022">
                  <c:v>35.369914095377361</c:v>
                </c:pt>
                <c:pt idx="9023">
                  <c:v>35.402113370952378</c:v>
                </c:pt>
                <c:pt idx="9024">
                  <c:v>35.297656656666661</c:v>
                </c:pt>
                <c:pt idx="9025">
                  <c:v>35.239712743962258</c:v>
                </c:pt>
                <c:pt idx="9026">
                  <c:v>35.22246753264151</c:v>
                </c:pt>
                <c:pt idx="9027">
                  <c:v>35.245138142190477</c:v>
                </c:pt>
                <c:pt idx="9028">
                  <c:v>35.280537360190479</c:v>
                </c:pt>
                <c:pt idx="9029">
                  <c:v>35.35017517161905</c:v>
                </c:pt>
                <c:pt idx="9030">
                  <c:v>35.378249283396222</c:v>
                </c:pt>
                <c:pt idx="9031">
                  <c:v>35.292023221132069</c:v>
                </c:pt>
                <c:pt idx="9032">
                  <c:v>35.240205464285708</c:v>
                </c:pt>
                <c:pt idx="9033">
                  <c:v>35.222796012857138</c:v>
                </c:pt>
                <c:pt idx="9034">
                  <c:v>35.218443649999998</c:v>
                </c:pt>
                <c:pt idx="9035">
                  <c:v>35.218443649999998</c:v>
                </c:pt>
                <c:pt idx="9036">
                  <c:v>35.236020499999995</c:v>
                </c:pt>
                <c:pt idx="9037">
                  <c:v>35.262837751142854</c:v>
                </c:pt>
                <c:pt idx="9038">
                  <c:v>35.315066105428571</c:v>
                </c:pt>
                <c:pt idx="9039">
                  <c:v>35.340309810000001</c:v>
                </c:pt>
                <c:pt idx="9040">
                  <c:v>35.340309810000001</c:v>
                </c:pt>
                <c:pt idx="9041">
                  <c:v>35.313358640000004</c:v>
                </c:pt>
                <c:pt idx="9042">
                  <c:v>35.277033149807693</c:v>
                </c:pt>
                <c:pt idx="9043">
                  <c:v>35.206725744038465</c:v>
                </c:pt>
                <c:pt idx="9044">
                  <c:v>35.162783614999995</c:v>
                </c:pt>
                <c:pt idx="9045">
                  <c:v>35.180360465</c:v>
                </c:pt>
                <c:pt idx="9046">
                  <c:v>35.187977099999998</c:v>
                </c:pt>
                <c:pt idx="9047">
                  <c:v>35.187977099999998</c:v>
                </c:pt>
                <c:pt idx="9048">
                  <c:v>35.158989518252426</c:v>
                </c:pt>
                <c:pt idx="9049">
                  <c:v>35.128801705000001</c:v>
                </c:pt>
                <c:pt idx="9050">
                  <c:v>35.146378554999998</c:v>
                </c:pt>
                <c:pt idx="9051">
                  <c:v>35.163955404999996</c:v>
                </c:pt>
                <c:pt idx="9052">
                  <c:v>35.181532255</c:v>
                </c:pt>
                <c:pt idx="9053">
                  <c:v>35.176737017281553</c:v>
                </c:pt>
                <c:pt idx="9054">
                  <c:v>35.158989518252426</c:v>
                </c:pt>
                <c:pt idx="9055">
                  <c:v>35.109174222500002</c:v>
                </c:pt>
                <c:pt idx="9056">
                  <c:v>35.082379481844661</c:v>
                </c:pt>
                <c:pt idx="9057">
                  <c:v>35.171116982815533</c:v>
                </c:pt>
                <c:pt idx="9058">
                  <c:v>35.193597148640777</c:v>
                </c:pt>
                <c:pt idx="9059">
                  <c:v>35.140354645728152</c:v>
                </c:pt>
                <c:pt idx="9060">
                  <c:v>35.113733395728154</c:v>
                </c:pt>
                <c:pt idx="9061">
                  <c:v>35.097169063300974</c:v>
                </c:pt>
                <c:pt idx="9062">
                  <c:v>35.114916562330095</c:v>
                </c:pt>
                <c:pt idx="9063">
                  <c:v>35.115803937281555</c:v>
                </c:pt>
                <c:pt idx="9064">
                  <c:v>35.080308939223301</c:v>
                </c:pt>
                <c:pt idx="9065">
                  <c:v>35.055462440582524</c:v>
                </c:pt>
                <c:pt idx="9066">
                  <c:v>35.037714941553403</c:v>
                </c:pt>
                <c:pt idx="9067">
                  <c:v>35.06730570627451</c:v>
                </c:pt>
                <c:pt idx="9068">
                  <c:v>35.099831188155342</c:v>
                </c:pt>
                <c:pt idx="9069">
                  <c:v>35.117578687184469</c:v>
                </c:pt>
                <c:pt idx="9070">
                  <c:v>35.110317292156864</c:v>
                </c:pt>
                <c:pt idx="9071">
                  <c:v>35.074474303921569</c:v>
                </c:pt>
                <c:pt idx="9072">
                  <c:v>35.052371127843138</c:v>
                </c:pt>
                <c:pt idx="9073">
                  <c:v>35.035644400000002</c:v>
                </c:pt>
                <c:pt idx="9074">
                  <c:v>35.035644400000002</c:v>
                </c:pt>
                <c:pt idx="9075">
                  <c:v>35.042215614509807</c:v>
                </c:pt>
                <c:pt idx="9076">
                  <c:v>35.060137108627451</c:v>
                </c:pt>
                <c:pt idx="9077">
                  <c:v>35.078058602745102</c:v>
                </c:pt>
                <c:pt idx="9078">
                  <c:v>35.095980096862746</c:v>
                </c:pt>
                <c:pt idx="9079">
                  <c:v>35.11390159098039</c:v>
                </c:pt>
                <c:pt idx="9080">
                  <c:v>35.102912105544554</c:v>
                </c:pt>
                <c:pt idx="9081">
                  <c:v>35.012417426336633</c:v>
                </c:pt>
                <c:pt idx="9082">
                  <c:v>34.974711310000004</c:v>
                </c:pt>
                <c:pt idx="9083">
                  <c:v>34.974711310000004</c:v>
                </c:pt>
                <c:pt idx="9084">
                  <c:v>35.038660884356439</c:v>
                </c:pt>
                <c:pt idx="9085">
                  <c:v>35.089337906138617</c:v>
                </c:pt>
                <c:pt idx="9086">
                  <c:v>35.053140036831685</c:v>
                </c:pt>
                <c:pt idx="9087">
                  <c:v>34.998239931980201</c:v>
                </c:pt>
                <c:pt idx="9088">
                  <c:v>34.925844187425739</c:v>
                </c:pt>
                <c:pt idx="9089">
                  <c:v>34.928860675544556</c:v>
                </c:pt>
                <c:pt idx="9090">
                  <c:v>34.944244769999997</c:v>
                </c:pt>
                <c:pt idx="9091">
                  <c:v>34.944244769999997</c:v>
                </c:pt>
                <c:pt idx="9092">
                  <c:v>34.935798600495048</c:v>
                </c:pt>
                <c:pt idx="9093">
                  <c:v>34.917699665841582</c:v>
                </c:pt>
                <c:pt idx="9094">
                  <c:v>34.942133227623764</c:v>
                </c:pt>
                <c:pt idx="9095">
                  <c:v>34.969227332800003</c:v>
                </c:pt>
                <c:pt idx="9096">
                  <c:v>34.914387560800002</c:v>
                </c:pt>
                <c:pt idx="9097">
                  <c:v>34.883311689999999</c:v>
                </c:pt>
                <c:pt idx="9098">
                  <c:v>34.883311689999999</c:v>
                </c:pt>
                <c:pt idx="9099">
                  <c:v>34.8558917995</c:v>
                </c:pt>
                <c:pt idx="9100">
                  <c:v>34.8223786</c:v>
                </c:pt>
                <c:pt idx="9101">
                  <c:v>34.8223786</c:v>
                </c:pt>
                <c:pt idx="9102">
                  <c:v>34.852845142500001</c:v>
                </c:pt>
                <c:pt idx="9103">
                  <c:v>34.925964844500001</c:v>
                </c:pt>
                <c:pt idx="9104">
                  <c:v>34.930534826999995</c:v>
                </c:pt>
                <c:pt idx="9105">
                  <c:v>34.912254902999997</c:v>
                </c:pt>
                <c:pt idx="9106">
                  <c:v>34.893974978999999</c:v>
                </c:pt>
                <c:pt idx="9107">
                  <c:v>34.883311689999999</c:v>
                </c:pt>
                <c:pt idx="9108">
                  <c:v>34.883311689999999</c:v>
                </c:pt>
                <c:pt idx="9109">
                  <c:v>34.85561483090909</c:v>
                </c:pt>
                <c:pt idx="9110">
                  <c:v>34.8223786</c:v>
                </c:pt>
                <c:pt idx="9111">
                  <c:v>34.8223786</c:v>
                </c:pt>
                <c:pt idx="9112">
                  <c:v>34.830379916161618</c:v>
                </c:pt>
                <c:pt idx="9113">
                  <c:v>34.848844491919195</c:v>
                </c:pt>
                <c:pt idx="9114">
                  <c:v>34.838381232323229</c:v>
                </c:pt>
                <c:pt idx="9115">
                  <c:v>34.824815923999999</c:v>
                </c:pt>
                <c:pt idx="9116">
                  <c:v>34.843095853999998</c:v>
                </c:pt>
                <c:pt idx="9117">
                  <c:v>34.85284515</c:v>
                </c:pt>
                <c:pt idx="9118">
                  <c:v>34.85284515</c:v>
                </c:pt>
                <c:pt idx="9119">
                  <c:v>34.868078420000003</c:v>
                </c:pt>
                <c:pt idx="9120">
                  <c:v>34.876541346666663</c:v>
                </c:pt>
                <c:pt idx="9121">
                  <c:v>34.83961220121212</c:v>
                </c:pt>
                <c:pt idx="9122">
                  <c:v>34.812530829494953</c:v>
                </c:pt>
                <c:pt idx="9123">
                  <c:v>34.79406625979798</c:v>
                </c:pt>
                <c:pt idx="9124">
                  <c:v>34.80822242989899</c:v>
                </c:pt>
                <c:pt idx="9125">
                  <c:v>34.813673874285712</c:v>
                </c:pt>
                <c:pt idx="9126">
                  <c:v>34.776367906938781</c:v>
                </c:pt>
                <c:pt idx="9127">
                  <c:v>34.750253729795922</c:v>
                </c:pt>
                <c:pt idx="9128">
                  <c:v>34.731600746122453</c:v>
                </c:pt>
                <c:pt idx="9129">
                  <c:v>34.766677148080809</c:v>
                </c:pt>
                <c:pt idx="9130">
                  <c:v>34.774191725510207</c:v>
                </c:pt>
                <c:pt idx="9131">
                  <c:v>34.718232774489792</c:v>
                </c:pt>
                <c:pt idx="9132">
                  <c:v>34.700512439999997</c:v>
                </c:pt>
                <c:pt idx="9133">
                  <c:v>34.694916544591834</c:v>
                </c:pt>
                <c:pt idx="9134">
                  <c:v>34.58299863642857</c:v>
                </c:pt>
                <c:pt idx="9135">
                  <c:v>34.572678599793818</c:v>
                </c:pt>
                <c:pt idx="9136">
                  <c:v>34.704595583298975</c:v>
                </c:pt>
                <c:pt idx="9137">
                  <c:v>34.730978980000003</c:v>
                </c:pt>
                <c:pt idx="9138">
                  <c:v>34.743414303469393</c:v>
                </c:pt>
                <c:pt idx="9139">
                  <c:v>34.818026244285718</c:v>
                </c:pt>
                <c:pt idx="9140">
                  <c:v>34.772438604845362</c:v>
                </c:pt>
                <c:pt idx="9141">
                  <c:v>34.621676332680408</c:v>
                </c:pt>
                <c:pt idx="9142">
                  <c:v>34.609112809999999</c:v>
                </c:pt>
                <c:pt idx="9143">
                  <c:v>34.620304602040818</c:v>
                </c:pt>
                <c:pt idx="9144">
                  <c:v>34.657610575510205</c:v>
                </c:pt>
                <c:pt idx="9145">
                  <c:v>34.682609421649481</c:v>
                </c:pt>
                <c:pt idx="9146">
                  <c:v>34.697685647319588</c:v>
                </c:pt>
                <c:pt idx="9147">
                  <c:v>34.641149793711335</c:v>
                </c:pt>
                <c:pt idx="9148">
                  <c:v>34.641777968969073</c:v>
                </c:pt>
                <c:pt idx="9149">
                  <c:v>34.71715910505155</c:v>
                </c:pt>
                <c:pt idx="9150">
                  <c:v>34.6848080328866</c:v>
                </c:pt>
                <c:pt idx="9151">
                  <c:v>34.624346079999995</c:v>
                </c:pt>
                <c:pt idx="9152">
                  <c:v>34.548179730000001</c:v>
                </c:pt>
                <c:pt idx="9153">
                  <c:v>34.540327528969073</c:v>
                </c:pt>
                <c:pt idx="9154">
                  <c:v>34.578018093917528</c:v>
                </c:pt>
                <c:pt idx="9155">
                  <c:v>34.616094725416666</c:v>
                </c:pt>
                <c:pt idx="9156">
                  <c:v>34.632355325051542</c:v>
                </c:pt>
                <c:pt idx="9157">
                  <c:v>34.613510042577317</c:v>
                </c:pt>
                <c:pt idx="9158">
                  <c:v>34.550718603541668</c:v>
                </c:pt>
                <c:pt idx="9159">
                  <c:v>34.493593836875</c:v>
                </c:pt>
                <c:pt idx="9160">
                  <c:v>34.531677018125002</c:v>
                </c:pt>
                <c:pt idx="9161">
                  <c:v>34.537389497083332</c:v>
                </c:pt>
                <c:pt idx="9162">
                  <c:v>34.518347909583333</c:v>
                </c:pt>
                <c:pt idx="9163">
                  <c:v>34.536120057916669</c:v>
                </c:pt>
                <c:pt idx="9164">
                  <c:v>34.562143560833334</c:v>
                </c:pt>
                <c:pt idx="9165">
                  <c:v>34.600226735833331</c:v>
                </c:pt>
                <c:pt idx="9166">
                  <c:v>34.536120053125003</c:v>
                </c:pt>
                <c:pt idx="9167">
                  <c:v>34.469608117894737</c:v>
                </c:pt>
                <c:pt idx="9168">
                  <c:v>34.546576225263159</c:v>
                </c:pt>
                <c:pt idx="9169">
                  <c:v>34.556431084583338</c:v>
                </c:pt>
                <c:pt idx="9170">
                  <c:v>34.518347909583333</c:v>
                </c:pt>
                <c:pt idx="9171">
                  <c:v>34.536634514842106</c:v>
                </c:pt>
                <c:pt idx="9172">
                  <c:v>34.555796364999999</c:v>
                </c:pt>
                <c:pt idx="9173">
                  <c:v>34.574837952499998</c:v>
                </c:pt>
                <c:pt idx="9174">
                  <c:v>34.517071784105262</c:v>
                </c:pt>
                <c:pt idx="9175">
                  <c:v>34.465118312315795</c:v>
                </c:pt>
                <c:pt idx="9176">
                  <c:v>34.503602369157896</c:v>
                </c:pt>
                <c:pt idx="9177">
                  <c:v>34.505526570000001</c:v>
                </c:pt>
                <c:pt idx="9178">
                  <c:v>34.489170842842107</c:v>
                </c:pt>
                <c:pt idx="9179">
                  <c:v>34.527654899684215</c:v>
                </c:pt>
                <c:pt idx="9180">
                  <c:v>34.530220503473686</c:v>
                </c:pt>
                <c:pt idx="9181">
                  <c:v>34.491736446631585</c:v>
                </c:pt>
                <c:pt idx="9182">
                  <c:v>34.487246640000002</c:v>
                </c:pt>
                <c:pt idx="9183">
                  <c:v>34.487246640000002</c:v>
                </c:pt>
                <c:pt idx="9184">
                  <c:v>34.487246640000002</c:v>
                </c:pt>
                <c:pt idx="9185">
                  <c:v>34.501507578297876</c:v>
                </c:pt>
                <c:pt idx="9186">
                  <c:v>34.514506184736845</c:v>
                </c:pt>
                <c:pt idx="9187">
                  <c:v>34.495264153157898</c:v>
                </c:pt>
                <c:pt idx="9188">
                  <c:v>34.475902715531916</c:v>
                </c:pt>
                <c:pt idx="9189">
                  <c:v>34.456780100000003</c:v>
                </c:pt>
                <c:pt idx="9190">
                  <c:v>34.456780100000003</c:v>
                </c:pt>
                <c:pt idx="9191">
                  <c:v>34.404273932446813</c:v>
                </c:pt>
                <c:pt idx="9192">
                  <c:v>34.287593560106387</c:v>
                </c:pt>
                <c:pt idx="9193">
                  <c:v>34.377048512234047</c:v>
                </c:pt>
                <c:pt idx="9194">
                  <c:v>34.456780100000003</c:v>
                </c:pt>
                <c:pt idx="9195">
                  <c:v>34.456780100000003</c:v>
                </c:pt>
                <c:pt idx="9196">
                  <c:v>34.398439917021278</c:v>
                </c:pt>
                <c:pt idx="9197">
                  <c:v>34.345724647741932</c:v>
                </c:pt>
                <c:pt idx="9198">
                  <c:v>34.404692144516126</c:v>
                </c:pt>
                <c:pt idx="9199">
                  <c:v>34.426313559999997</c:v>
                </c:pt>
                <c:pt idx="9200">
                  <c:v>34.426313559999997</c:v>
                </c:pt>
                <c:pt idx="9201">
                  <c:v>34.426313559999997</c:v>
                </c:pt>
                <c:pt idx="9202">
                  <c:v>34.416266084042547</c:v>
                </c:pt>
                <c:pt idx="9203">
                  <c:v>34.396819356382977</c:v>
                </c:pt>
                <c:pt idx="9204">
                  <c:v>34.377173979354836</c:v>
                </c:pt>
                <c:pt idx="9205">
                  <c:v>34.365380479999999</c:v>
                </c:pt>
                <c:pt idx="9206">
                  <c:v>34.365380479999999</c:v>
                </c:pt>
                <c:pt idx="9207">
                  <c:v>34.365380479999999</c:v>
                </c:pt>
                <c:pt idx="9208">
                  <c:v>34.365380479999999</c:v>
                </c:pt>
                <c:pt idx="9209">
                  <c:v>34.365380479999999</c:v>
                </c:pt>
                <c:pt idx="9210">
                  <c:v>34.335896726774195</c:v>
                </c:pt>
                <c:pt idx="9211">
                  <c:v>34.312309724193547</c:v>
                </c:pt>
                <c:pt idx="9212">
                  <c:v>34.351621395161288</c:v>
                </c:pt>
                <c:pt idx="9213">
                  <c:v>34.416485643870971</c:v>
                </c:pt>
                <c:pt idx="9214">
                  <c:v>34.477311898695653</c:v>
                </c:pt>
                <c:pt idx="9215">
                  <c:v>34.377964485652171</c:v>
                </c:pt>
                <c:pt idx="9216">
                  <c:v>34.301499021505379</c:v>
                </c:pt>
                <c:pt idx="9217">
                  <c:v>34.243514310000002</c:v>
                </c:pt>
                <c:pt idx="9218">
                  <c:v>34.243514310000002</c:v>
                </c:pt>
                <c:pt idx="9219">
                  <c:v>34.272325062934783</c:v>
                </c:pt>
                <c:pt idx="9220">
                  <c:v>34.331933517282607</c:v>
                </c:pt>
                <c:pt idx="9221">
                  <c:v>34.259409899891303</c:v>
                </c:pt>
                <c:pt idx="9222">
                  <c:v>34.213047770000003</c:v>
                </c:pt>
                <c:pt idx="9223">
                  <c:v>34.213047770000003</c:v>
                </c:pt>
                <c:pt idx="9224">
                  <c:v>34.265701898913044</c:v>
                </c:pt>
                <c:pt idx="9225">
                  <c:v>34.262721474239129</c:v>
                </c:pt>
                <c:pt idx="9226">
                  <c:v>34.143504572065218</c:v>
                </c:pt>
                <c:pt idx="9227">
                  <c:v>34.235235359565216</c:v>
                </c:pt>
                <c:pt idx="9228">
                  <c:v>34.318024877934782</c:v>
                </c:pt>
                <c:pt idx="9229">
                  <c:v>34.258416423586958</c:v>
                </c:pt>
                <c:pt idx="9230">
                  <c:v>34.30377780065934</c:v>
                </c:pt>
                <c:pt idx="9231">
                  <c:v>34.346835628043479</c:v>
                </c:pt>
                <c:pt idx="9232">
                  <c:v>34.267357691086957</c:v>
                </c:pt>
                <c:pt idx="9233">
                  <c:v>34.257575790000004</c:v>
                </c:pt>
                <c:pt idx="9234">
                  <c:v>34.273980850000001</c:v>
                </c:pt>
                <c:pt idx="9235">
                  <c:v>34.273980850000001</c:v>
                </c:pt>
                <c:pt idx="9236">
                  <c:v>34.234241884782605</c:v>
                </c:pt>
                <c:pt idx="9237">
                  <c:v>34.17990285285714</c:v>
                </c:pt>
                <c:pt idx="9238">
                  <c:v>34.159815024285713</c:v>
                </c:pt>
                <c:pt idx="9239">
                  <c:v>34.189277172857139</c:v>
                </c:pt>
                <c:pt idx="9240">
                  <c:v>34.239496744285717</c:v>
                </c:pt>
                <c:pt idx="9241">
                  <c:v>34.199321087142856</c:v>
                </c:pt>
                <c:pt idx="9242">
                  <c:v>34.206277427777778</c:v>
                </c:pt>
                <c:pt idx="9243">
                  <c:v>34.243514310000002</c:v>
                </c:pt>
                <c:pt idx="9244">
                  <c:v>34.243514310000002</c:v>
                </c:pt>
                <c:pt idx="9245">
                  <c:v>34.232131207142857</c:v>
                </c:pt>
                <c:pt idx="9246">
                  <c:v>34.213047770000003</c:v>
                </c:pt>
                <c:pt idx="9247">
                  <c:v>34.213047770000003</c:v>
                </c:pt>
                <c:pt idx="9248">
                  <c:v>34.19095115857143</c:v>
                </c:pt>
                <c:pt idx="9249">
                  <c:v>34.151437655555554</c:v>
                </c:pt>
                <c:pt idx="9250">
                  <c:v>34.131126622222219</c:v>
                </c:pt>
                <c:pt idx="9251">
                  <c:v>34.132480691111105</c:v>
                </c:pt>
                <c:pt idx="9252">
                  <c:v>34.151437655555554</c:v>
                </c:pt>
                <c:pt idx="9253">
                  <c:v>34.131126622222219</c:v>
                </c:pt>
                <c:pt idx="9254">
                  <c:v>34.132480691111105</c:v>
                </c:pt>
                <c:pt idx="9255">
                  <c:v>34.150760621333333</c:v>
                </c:pt>
                <c:pt idx="9256">
                  <c:v>34.110138561333329</c:v>
                </c:pt>
                <c:pt idx="9257">
                  <c:v>34.134511793777776</c:v>
                </c:pt>
                <c:pt idx="9258">
                  <c:v>34.211016667111117</c:v>
                </c:pt>
                <c:pt idx="9259">
                  <c:v>34.150083580444445</c:v>
                </c:pt>
                <c:pt idx="9260">
                  <c:v>34.099983044888887</c:v>
                </c:pt>
                <c:pt idx="9261">
                  <c:v>34.06071506</c:v>
                </c:pt>
                <c:pt idx="9262">
                  <c:v>34.06071506</c:v>
                </c:pt>
                <c:pt idx="9263">
                  <c:v>34.038372930666668</c:v>
                </c:pt>
                <c:pt idx="9264">
                  <c:v>34.001835904044945</c:v>
                </c:pt>
                <c:pt idx="9265">
                  <c:v>34.04291438494382</c:v>
                </c:pt>
                <c:pt idx="9266">
                  <c:v>34.049076157078652</c:v>
                </c:pt>
                <c:pt idx="9267">
                  <c:v>34.042096619444443</c:v>
                </c:pt>
                <c:pt idx="9268">
                  <c:v>34.184273812777782</c:v>
                </c:pt>
                <c:pt idx="9269">
                  <c:v>34.183608188089892</c:v>
                </c:pt>
                <c:pt idx="9270">
                  <c:v>34.089127675955055</c:v>
                </c:pt>
                <c:pt idx="9271">
                  <c:v>34.068588435505617</c:v>
                </c:pt>
                <c:pt idx="9272">
                  <c:v>34.04804919505618</c:v>
                </c:pt>
                <c:pt idx="9273">
                  <c:v>34.044096948181817</c:v>
                </c:pt>
                <c:pt idx="9274">
                  <c:v>34.147960159545455</c:v>
                </c:pt>
                <c:pt idx="9275">
                  <c:v>34.100424263707865</c:v>
                </c:pt>
                <c:pt idx="9276">
                  <c:v>34.014844089662922</c:v>
                </c:pt>
                <c:pt idx="9277">
                  <c:v>34.097001051460673</c:v>
                </c:pt>
                <c:pt idx="9278">
                  <c:v>34.034403043409093</c:v>
                </c:pt>
                <c:pt idx="9279">
                  <c:v>33.938848890000003</c:v>
                </c:pt>
                <c:pt idx="9280">
                  <c:v>33.938848890000003</c:v>
                </c:pt>
                <c:pt idx="9281">
                  <c:v>33.954428375795459</c:v>
                </c:pt>
                <c:pt idx="9282">
                  <c:v>33.969315440000003</c:v>
                </c:pt>
                <c:pt idx="9283">
                  <c:v>33.969315440000003</c:v>
                </c:pt>
                <c:pt idx="9284">
                  <c:v>33.969315440000003</c:v>
                </c:pt>
                <c:pt idx="9285">
                  <c:v>33.983163867272729</c:v>
                </c:pt>
                <c:pt idx="9286">
                  <c:v>34.02470914909091</c:v>
                </c:pt>
                <c:pt idx="9287">
                  <c:v>34.012245564545452</c:v>
                </c:pt>
                <c:pt idx="9288">
                  <c:v>33.991472923636366</c:v>
                </c:pt>
                <c:pt idx="9289">
                  <c:v>33.970700282727279</c:v>
                </c:pt>
                <c:pt idx="9290">
                  <c:v>33.969315440000003</c:v>
                </c:pt>
                <c:pt idx="9291">
                  <c:v>33.959621537727273</c:v>
                </c:pt>
                <c:pt idx="9292">
                  <c:v>33.938848890000003</c:v>
                </c:pt>
                <c:pt idx="9293">
                  <c:v>33.917837483103447</c:v>
                </c:pt>
                <c:pt idx="9294">
                  <c:v>33.931232258750001</c:v>
                </c:pt>
                <c:pt idx="9295">
                  <c:v>33.969315440000003</c:v>
                </c:pt>
                <c:pt idx="9296">
                  <c:v>33.969315440000003</c:v>
                </c:pt>
                <c:pt idx="9297">
                  <c:v>33.969315440000003</c:v>
                </c:pt>
                <c:pt idx="9298">
                  <c:v>33.958809735402298</c:v>
                </c:pt>
                <c:pt idx="9299">
                  <c:v>33.89577550781609</c:v>
                </c:pt>
                <c:pt idx="9300">
                  <c:v>33.923090339770113</c:v>
                </c:pt>
                <c:pt idx="9301">
                  <c:v>33.946903270804597</c:v>
                </c:pt>
                <c:pt idx="9302">
                  <c:v>33.862857636321841</c:v>
                </c:pt>
                <c:pt idx="9303">
                  <c:v>33.898927216896553</c:v>
                </c:pt>
                <c:pt idx="9304">
                  <c:v>33.961961440114948</c:v>
                </c:pt>
                <c:pt idx="9305">
                  <c:v>34.024995667701148</c:v>
                </c:pt>
                <c:pt idx="9306">
                  <c:v>33.9532066883908</c:v>
                </c:pt>
                <c:pt idx="9307">
                  <c:v>33.918187673218391</c:v>
                </c:pt>
                <c:pt idx="9308">
                  <c:v>33.938148509770116</c:v>
                </c:pt>
                <c:pt idx="9309">
                  <c:v>33.896125695977013</c:v>
                </c:pt>
                <c:pt idx="9310">
                  <c:v>33.877915809999998</c:v>
                </c:pt>
                <c:pt idx="9311">
                  <c:v>33.869511246321835</c:v>
                </c:pt>
                <c:pt idx="9312">
                  <c:v>33.806477018735634</c:v>
                </c:pt>
                <c:pt idx="9313">
                  <c:v>33.78651618</c:v>
                </c:pt>
                <c:pt idx="9314">
                  <c:v>33.797021885172413</c:v>
                </c:pt>
                <c:pt idx="9315">
                  <c:v>33.839044705862065</c:v>
                </c:pt>
                <c:pt idx="9316">
                  <c:v>33.847449269999998</c:v>
                </c:pt>
                <c:pt idx="9317">
                  <c:v>33.839655503953487</c:v>
                </c:pt>
                <c:pt idx="9318">
                  <c:v>33.81839977837209</c:v>
                </c:pt>
                <c:pt idx="9319">
                  <c:v>33.8566600844186</c:v>
                </c:pt>
                <c:pt idx="9320">
                  <c:v>33.846032218139534</c:v>
                </c:pt>
                <c:pt idx="9321">
                  <c:v>33.787933228837211</c:v>
                </c:pt>
                <c:pt idx="9322">
                  <c:v>33.80918896139535</c:v>
                </c:pt>
                <c:pt idx="9323">
                  <c:v>33.80352076604651</c:v>
                </c:pt>
                <c:pt idx="9324">
                  <c:v>33.78651618</c:v>
                </c:pt>
                <c:pt idx="9325">
                  <c:v>33.78651618</c:v>
                </c:pt>
                <c:pt idx="9326">
                  <c:v>33.78651618</c:v>
                </c:pt>
                <c:pt idx="9327">
                  <c:v>33.78651618</c:v>
                </c:pt>
                <c:pt idx="9328">
                  <c:v>33.78651618</c:v>
                </c:pt>
                <c:pt idx="9329">
                  <c:v>33.825485016627908</c:v>
                </c:pt>
                <c:pt idx="9330">
                  <c:v>33.816265866823528</c:v>
                </c:pt>
                <c:pt idx="9331">
                  <c:v>33.754615920470592</c:v>
                </c:pt>
                <c:pt idx="9332">
                  <c:v>33.733110127529415</c:v>
                </c:pt>
                <c:pt idx="9333">
                  <c:v>33.739399321627907</c:v>
                </c:pt>
                <c:pt idx="9334">
                  <c:v>33.756049640000001</c:v>
                </c:pt>
                <c:pt idx="9335">
                  <c:v>33.756049640000001</c:v>
                </c:pt>
                <c:pt idx="9336">
                  <c:v>33.773254274352944</c:v>
                </c:pt>
                <c:pt idx="9337">
                  <c:v>33.770028405411765</c:v>
                </c:pt>
                <c:pt idx="9338">
                  <c:v>33.72701681952941</c:v>
                </c:pt>
                <c:pt idx="9339">
                  <c:v>33.74637203317647</c:v>
                </c:pt>
                <c:pt idx="9340">
                  <c:v>33.756049640000001</c:v>
                </c:pt>
                <c:pt idx="9341">
                  <c:v>33.756049640000001</c:v>
                </c:pt>
                <c:pt idx="9342">
                  <c:v>33.756049640000001</c:v>
                </c:pt>
                <c:pt idx="9343">
                  <c:v>33.692965980705878</c:v>
                </c:pt>
                <c:pt idx="9344">
                  <c:v>33.640993647764702</c:v>
                </c:pt>
                <c:pt idx="9345">
                  <c:v>33.662499440705886</c:v>
                </c:pt>
                <c:pt idx="9346">
                  <c:v>33.703821285714291</c:v>
                </c:pt>
                <c:pt idx="9347">
                  <c:v>33.660297653571426</c:v>
                </c:pt>
                <c:pt idx="9348">
                  <c:v>33.55568732647059</c:v>
                </c:pt>
                <c:pt idx="9349">
                  <c:v>33.684722091176475</c:v>
                </c:pt>
                <c:pt idx="9350">
                  <c:v>33.710712526904764</c:v>
                </c:pt>
                <c:pt idx="9351">
                  <c:v>33.707448254761907</c:v>
                </c:pt>
                <c:pt idx="9352">
                  <c:v>33.750971883333335</c:v>
                </c:pt>
                <c:pt idx="9353">
                  <c:v>33.65993495392857</c:v>
                </c:pt>
                <c:pt idx="9354">
                  <c:v>33.582680509523804</c:v>
                </c:pt>
                <c:pt idx="9355">
                  <c:v>33.551851273214282</c:v>
                </c:pt>
                <c:pt idx="9356">
                  <c:v>33.660660351785715</c:v>
                </c:pt>
                <c:pt idx="9357">
                  <c:v>33.650504835833331</c:v>
                </c:pt>
                <c:pt idx="9358">
                  <c:v>33.609882779404757</c:v>
                </c:pt>
                <c:pt idx="9359">
                  <c:v>33.631644600833333</c:v>
                </c:pt>
                <c:pt idx="9360">
                  <c:v>33.653406415952382</c:v>
                </c:pt>
                <c:pt idx="9361">
                  <c:v>33.643360145180722</c:v>
                </c:pt>
                <c:pt idx="9362">
                  <c:v>33.605893112142851</c:v>
                </c:pt>
                <c:pt idx="9363">
                  <c:v>33.627654933571428</c:v>
                </c:pt>
                <c:pt idx="9364">
                  <c:v>33.665017086746985</c:v>
                </c:pt>
                <c:pt idx="9365">
                  <c:v>33.681168023614461</c:v>
                </c:pt>
                <c:pt idx="9366">
                  <c:v>33.637120013975903</c:v>
                </c:pt>
                <c:pt idx="9367">
                  <c:v>33.634183479999997</c:v>
                </c:pt>
                <c:pt idx="9368">
                  <c:v>33.622437340240964</c:v>
                </c:pt>
                <c:pt idx="9369">
                  <c:v>33.603716929999997</c:v>
                </c:pt>
                <c:pt idx="9370">
                  <c:v>33.603716929999997</c:v>
                </c:pt>
                <c:pt idx="9371">
                  <c:v>33.603716929999997</c:v>
                </c:pt>
                <c:pt idx="9372">
                  <c:v>33.595274394819278</c:v>
                </c:pt>
                <c:pt idx="9373">
                  <c:v>33.573250389999998</c:v>
                </c:pt>
                <c:pt idx="9374">
                  <c:v>33.617298406867469</c:v>
                </c:pt>
                <c:pt idx="9375">
                  <c:v>33.552694657710845</c:v>
                </c:pt>
                <c:pt idx="9376">
                  <c:v>33.477392251951223</c:v>
                </c:pt>
                <c:pt idx="9377">
                  <c:v>33.588855203170731</c:v>
                </c:pt>
                <c:pt idx="9378">
                  <c:v>33.603716929999997</c:v>
                </c:pt>
                <c:pt idx="9379">
                  <c:v>33.582427058674696</c:v>
                </c:pt>
                <c:pt idx="9380">
                  <c:v>33.545013109024389</c:v>
                </c:pt>
                <c:pt idx="9381">
                  <c:v>33.567305699268289</c:v>
                </c:pt>
                <c:pt idx="9382">
                  <c:v>33.589401326867467</c:v>
                </c:pt>
                <c:pt idx="9383">
                  <c:v>33.588112116829265</c:v>
                </c:pt>
                <c:pt idx="9384">
                  <c:v>33.543526936341465</c:v>
                </c:pt>
                <c:pt idx="9385">
                  <c:v>33.56470489707317</c:v>
                </c:pt>
                <c:pt idx="9386">
                  <c:v>33.600744589146338</c:v>
                </c:pt>
                <c:pt idx="9387">
                  <c:v>33.611890887926826</c:v>
                </c:pt>
                <c:pt idx="9388">
                  <c:v>33.522720519634149</c:v>
                </c:pt>
                <c:pt idx="9389">
                  <c:v>33.472933733902444</c:v>
                </c:pt>
                <c:pt idx="9390">
                  <c:v>33.451384230000002</c:v>
                </c:pt>
                <c:pt idx="9391">
                  <c:v>33.45807200707317</c:v>
                </c:pt>
                <c:pt idx="9392">
                  <c:v>33.502657187560978</c:v>
                </c:pt>
                <c:pt idx="9393">
                  <c:v>33.459929717195124</c:v>
                </c:pt>
                <c:pt idx="9394">
                  <c:v>33.439494841585365</c:v>
                </c:pt>
                <c:pt idx="9395">
                  <c:v>33.480722379629633</c:v>
                </c:pt>
                <c:pt idx="9396">
                  <c:v>33.458154572222227</c:v>
                </c:pt>
                <c:pt idx="9397">
                  <c:v>33.373360159024394</c:v>
                </c:pt>
                <c:pt idx="9398">
                  <c:v>33.336664534814815</c:v>
                </c:pt>
                <c:pt idx="9399">
                  <c:v>33.449503579259265</c:v>
                </c:pt>
                <c:pt idx="9400">
                  <c:v>33.451384230000002</c:v>
                </c:pt>
                <c:pt idx="9401">
                  <c:v>33.451384230000002</c:v>
                </c:pt>
                <c:pt idx="9402">
                  <c:v>33.451384230000002</c:v>
                </c:pt>
                <c:pt idx="9403">
                  <c:v>33.451384230000002</c:v>
                </c:pt>
                <c:pt idx="9404">
                  <c:v>33.451384230000002</c:v>
                </c:pt>
                <c:pt idx="9405">
                  <c:v>33.464172654197533</c:v>
                </c:pt>
                <c:pt idx="9406">
                  <c:v>33.476961078395064</c:v>
                </c:pt>
                <c:pt idx="9407">
                  <c:v>33.454393270987659</c:v>
                </c:pt>
                <c:pt idx="9408">
                  <c:v>33.412266690740744</c:v>
                </c:pt>
                <c:pt idx="9409">
                  <c:v>33.425431245308644</c:v>
                </c:pt>
                <c:pt idx="9410">
                  <c:v>33.474328166296296</c:v>
                </c:pt>
                <c:pt idx="9411">
                  <c:v>33.429192544074077</c:v>
                </c:pt>
                <c:pt idx="9412">
                  <c:v>33.420917680000002</c:v>
                </c:pt>
                <c:pt idx="9413">
                  <c:v>33.431580972500001</c:v>
                </c:pt>
                <c:pt idx="9414">
                  <c:v>33.445366147037042</c:v>
                </c:pt>
                <c:pt idx="9415">
                  <c:v>33.400230524814816</c:v>
                </c:pt>
                <c:pt idx="9416">
                  <c:v>33.479946607125001</c:v>
                </c:pt>
                <c:pt idx="9417">
                  <c:v>33.492006279999998</c:v>
                </c:pt>
                <c:pt idx="9418">
                  <c:v>33.383596168500006</c:v>
                </c:pt>
                <c:pt idx="9419">
                  <c:v>33.315046453500003</c:v>
                </c:pt>
                <c:pt idx="9420">
                  <c:v>33.351606301499999</c:v>
                </c:pt>
                <c:pt idx="9421">
                  <c:v>33.410009909629629</c:v>
                </c:pt>
                <c:pt idx="9422">
                  <c:v>33.443767594375004</c:v>
                </c:pt>
                <c:pt idx="9423">
                  <c:v>33.352367966875001</c:v>
                </c:pt>
                <c:pt idx="9424">
                  <c:v>33.3637929175</c:v>
                </c:pt>
                <c:pt idx="9425">
                  <c:v>33.371409552500005</c:v>
                </c:pt>
                <c:pt idx="9426">
                  <c:v>33.325709742499996</c:v>
                </c:pt>
                <c:pt idx="9427">
                  <c:v>33.280009932500001</c:v>
                </c:pt>
                <c:pt idx="9428">
                  <c:v>33.303293696455697</c:v>
                </c:pt>
                <c:pt idx="9429">
                  <c:v>33.319616434499999</c:v>
                </c:pt>
                <c:pt idx="9430">
                  <c:v>33.296766529499997</c:v>
                </c:pt>
                <c:pt idx="9431">
                  <c:v>33.273916624499996</c:v>
                </c:pt>
                <c:pt idx="9432">
                  <c:v>33.286324990632913</c:v>
                </c:pt>
                <c:pt idx="9433">
                  <c:v>33.309333977249999</c:v>
                </c:pt>
                <c:pt idx="9434">
                  <c:v>33.334917193670883</c:v>
                </c:pt>
                <c:pt idx="9435">
                  <c:v>33.381195482278486</c:v>
                </c:pt>
                <c:pt idx="9436">
                  <c:v>33.353891292</c:v>
                </c:pt>
                <c:pt idx="9437">
                  <c:v>33.286324987088605</c:v>
                </c:pt>
                <c:pt idx="9438">
                  <c:v>33.225006249367091</c:v>
                </c:pt>
                <c:pt idx="9439">
                  <c:v>33.340701978481007</c:v>
                </c:pt>
                <c:pt idx="9440">
                  <c:v>33.340701979746832</c:v>
                </c:pt>
                <c:pt idx="9441">
                  <c:v>33.270489134875</c:v>
                </c:pt>
                <c:pt idx="9442">
                  <c:v>33.194154057215194</c:v>
                </c:pt>
                <c:pt idx="9443">
                  <c:v>33.286710642025312</c:v>
                </c:pt>
                <c:pt idx="9444">
                  <c:v>33.278997594936712</c:v>
                </c:pt>
                <c:pt idx="9445">
                  <c:v>33.255695285769228</c:v>
                </c:pt>
                <c:pt idx="9446">
                  <c:v>33.243903217974683</c:v>
                </c:pt>
                <c:pt idx="9447">
                  <c:v>33.267042369873415</c:v>
                </c:pt>
                <c:pt idx="9448">
                  <c:v>33.290181514683546</c:v>
                </c:pt>
                <c:pt idx="9449">
                  <c:v>33.299051519999999</c:v>
                </c:pt>
                <c:pt idx="9450">
                  <c:v>33.299051519999999</c:v>
                </c:pt>
                <c:pt idx="9451">
                  <c:v>33.299051519999999</c:v>
                </c:pt>
                <c:pt idx="9452">
                  <c:v>33.252773223797469</c:v>
                </c:pt>
                <c:pt idx="9453">
                  <c:v>33.206089503333331</c:v>
                </c:pt>
                <c:pt idx="9454">
                  <c:v>33.177185350000002</c:v>
                </c:pt>
                <c:pt idx="9455">
                  <c:v>33.184898398734177</c:v>
                </c:pt>
                <c:pt idx="9456">
                  <c:v>33.277454983544303</c:v>
                </c:pt>
                <c:pt idx="9457">
                  <c:v>33.227181727435898</c:v>
                </c:pt>
                <c:pt idx="9458">
                  <c:v>33.177185350000002</c:v>
                </c:pt>
                <c:pt idx="9459">
                  <c:v>33.188903251282056</c:v>
                </c:pt>
                <c:pt idx="9460">
                  <c:v>33.259210658974361</c:v>
                </c:pt>
                <c:pt idx="9461">
                  <c:v>33.187340866666666</c:v>
                </c:pt>
                <c:pt idx="9462">
                  <c:v>33.159999096666667</c:v>
                </c:pt>
                <c:pt idx="9463">
                  <c:v>33.19593399205128</c:v>
                </c:pt>
                <c:pt idx="9464">
                  <c:v>33.266241399743592</c:v>
                </c:pt>
                <c:pt idx="9465">
                  <c:v>33.200621152564104</c:v>
                </c:pt>
                <c:pt idx="9466">
                  <c:v>33.145937616666664</c:v>
                </c:pt>
                <c:pt idx="9467">
                  <c:v>33.142366447142855</c:v>
                </c:pt>
                <c:pt idx="9468">
                  <c:v>33.201792940000004</c:v>
                </c:pt>
                <c:pt idx="9469">
                  <c:v>33.13148554</c:v>
                </c:pt>
                <c:pt idx="9470">
                  <c:v>33.134848729480517</c:v>
                </c:pt>
                <c:pt idx="9471">
                  <c:v>33.158436710000004</c:v>
                </c:pt>
                <c:pt idx="9472">
                  <c:v>33.167689285584416</c:v>
                </c:pt>
                <c:pt idx="9473">
                  <c:v>33.120208963506492</c:v>
                </c:pt>
                <c:pt idx="9474">
                  <c:v>33.116252269999997</c:v>
                </c:pt>
                <c:pt idx="9475">
                  <c:v>33.072332967272722</c:v>
                </c:pt>
                <c:pt idx="9476">
                  <c:v>33.032766027012983</c:v>
                </c:pt>
                <c:pt idx="9477">
                  <c:v>33.056506188051948</c:v>
                </c:pt>
                <c:pt idx="9478">
                  <c:v>33.080246349090906</c:v>
                </c:pt>
                <c:pt idx="9479">
                  <c:v>33.122187306233769</c:v>
                </c:pt>
                <c:pt idx="9480">
                  <c:v>33.135244398831169</c:v>
                </c:pt>
                <c:pt idx="9481">
                  <c:v>33.10675620402597</c:v>
                </c:pt>
                <c:pt idx="9482">
                  <c:v>33.059275874155844</c:v>
                </c:pt>
                <c:pt idx="9483">
                  <c:v>33.098842815714285</c:v>
                </c:pt>
                <c:pt idx="9484">
                  <c:v>33.116252269999997</c:v>
                </c:pt>
                <c:pt idx="9485">
                  <c:v>33.133089042105262</c:v>
                </c:pt>
                <c:pt idx="9486">
                  <c:v>33.171250309090908</c:v>
                </c:pt>
                <c:pt idx="9487">
                  <c:v>33.100029818181817</c:v>
                </c:pt>
                <c:pt idx="9488">
                  <c:v>33.085785719999997</c:v>
                </c:pt>
                <c:pt idx="9489">
                  <c:v>33.111108562597401</c:v>
                </c:pt>
                <c:pt idx="9490">
                  <c:v>33.128679409342105</c:v>
                </c:pt>
                <c:pt idx="9491">
                  <c:v>33.056521806710528</c:v>
                </c:pt>
                <c:pt idx="9492">
                  <c:v>33.10200817103896</c:v>
                </c:pt>
                <c:pt idx="9493">
                  <c:v>33.116252269999997</c:v>
                </c:pt>
                <c:pt idx="9494">
                  <c:v>33.095406739210524</c:v>
                </c:pt>
                <c:pt idx="9495">
                  <c:v>33.05131042473684</c:v>
                </c:pt>
                <c:pt idx="9496">
                  <c:v>33.027257893157895</c:v>
                </c:pt>
                <c:pt idx="9497">
                  <c:v>33.003486495064934</c:v>
                </c:pt>
                <c:pt idx="9498">
                  <c:v>33.009218494473686</c:v>
                </c:pt>
                <c:pt idx="9499">
                  <c:v>33.024852639999999</c:v>
                </c:pt>
                <c:pt idx="9500">
                  <c:v>33.027257893157895</c:v>
                </c:pt>
                <c:pt idx="9501">
                  <c:v>33.05131042473684</c:v>
                </c:pt>
                <c:pt idx="9502">
                  <c:v>32.975144074736839</c:v>
                </c:pt>
                <c:pt idx="9503">
                  <c:v>32.974342323684212</c:v>
                </c:pt>
                <c:pt idx="9504">
                  <c:v>33.017636880526318</c:v>
                </c:pt>
                <c:pt idx="9505">
                  <c:v>32.996010982133335</c:v>
                </c:pt>
                <c:pt idx="9506">
                  <c:v>33.044757446133332</c:v>
                </c:pt>
                <c:pt idx="9507">
                  <c:v>33.036478030263154</c:v>
                </c:pt>
                <c:pt idx="9508">
                  <c:v>32.999666966933333</c:v>
                </c:pt>
                <c:pt idx="9509">
                  <c:v>32.970333568421054</c:v>
                </c:pt>
                <c:pt idx="9510">
                  <c:v>32.9943861</c:v>
                </c:pt>
                <c:pt idx="9511">
                  <c:v>33.018759332000002</c:v>
                </c:pt>
                <c:pt idx="9512">
                  <c:v>33.006572716000001</c:v>
                </c:pt>
                <c:pt idx="9513">
                  <c:v>32.9943861</c:v>
                </c:pt>
                <c:pt idx="9514">
                  <c:v>32.9943861</c:v>
                </c:pt>
                <c:pt idx="9515">
                  <c:v>32.9943861</c:v>
                </c:pt>
                <c:pt idx="9516">
                  <c:v>32.922485057733333</c:v>
                </c:pt>
                <c:pt idx="9517">
                  <c:v>33.010228696666665</c:v>
                </c:pt>
                <c:pt idx="9518">
                  <c:v>32.991542552399999</c:v>
                </c:pt>
                <c:pt idx="9519">
                  <c:v>32.853427564933334</c:v>
                </c:pt>
                <c:pt idx="9520">
                  <c:v>32.902174028933338</c:v>
                </c:pt>
                <c:pt idx="9521">
                  <c:v>32.926953489333336</c:v>
                </c:pt>
                <c:pt idx="9522">
                  <c:v>32.933453020000002</c:v>
                </c:pt>
                <c:pt idx="9523">
                  <c:v>32.970012867999998</c:v>
                </c:pt>
                <c:pt idx="9524">
                  <c:v>33.012666023999998</c:v>
                </c:pt>
                <c:pt idx="9525">
                  <c:v>32.963919560000001</c:v>
                </c:pt>
                <c:pt idx="9526">
                  <c:v>32.865109151891886</c:v>
                </c:pt>
                <c:pt idx="9527">
                  <c:v>32.860739534533337</c:v>
                </c:pt>
                <c:pt idx="9528">
                  <c:v>32.885282940000003</c:v>
                </c:pt>
                <c:pt idx="9529">
                  <c:v>32.909892221333337</c:v>
                </c:pt>
                <c:pt idx="9530">
                  <c:v>32.932629599729729</c:v>
                </c:pt>
                <c:pt idx="9531">
                  <c:v>32.907926991621622</c:v>
                </c:pt>
                <c:pt idx="9532">
                  <c:v>32.902986470000002</c:v>
                </c:pt>
                <c:pt idx="9533">
                  <c:v>32.818997625405409</c:v>
                </c:pt>
                <c:pt idx="9534">
                  <c:v>32.801431332</c:v>
                </c:pt>
                <c:pt idx="9535">
                  <c:v>33.012501339324324</c:v>
                </c:pt>
                <c:pt idx="9536">
                  <c:v>32.864285731216214</c:v>
                </c:pt>
                <c:pt idx="9537">
                  <c:v>32.842053389999997</c:v>
                </c:pt>
                <c:pt idx="9538">
                  <c:v>32.826820119999994</c:v>
                </c:pt>
                <c:pt idx="9539">
                  <c:v>32.811586849999998</c:v>
                </c:pt>
                <c:pt idx="9540">
                  <c:v>32.823938149999996</c:v>
                </c:pt>
                <c:pt idx="9541">
                  <c:v>32.898045950000004</c:v>
                </c:pt>
                <c:pt idx="9542">
                  <c:v>32.879930710000004</c:v>
                </c:pt>
                <c:pt idx="9543">
                  <c:v>32.855228109999999</c:v>
                </c:pt>
                <c:pt idx="9544">
                  <c:v>32.842053389999997</c:v>
                </c:pt>
                <c:pt idx="9545">
                  <c:v>32.823526439999995</c:v>
                </c:pt>
                <c:pt idx="9546">
                  <c:v>32.751071119863013</c:v>
                </c:pt>
                <c:pt idx="9547">
                  <c:v>32.776112111643833</c:v>
                </c:pt>
                <c:pt idx="9548">
                  <c:v>32.840406550000004</c:v>
                </c:pt>
                <c:pt idx="9549">
                  <c:v>32.886709825342471</c:v>
                </c:pt>
                <c:pt idx="9550">
                  <c:v>32.885694649999998</c:v>
                </c:pt>
                <c:pt idx="9551">
                  <c:v>32.833289042876707</c:v>
                </c:pt>
                <c:pt idx="9552">
                  <c:v>32.758166067534248</c:v>
                </c:pt>
                <c:pt idx="9553">
                  <c:v>32.840801340410962</c:v>
                </c:pt>
                <c:pt idx="9554">
                  <c:v>32.872519930000003</c:v>
                </c:pt>
                <c:pt idx="9555">
                  <c:v>32.860834133835617</c:v>
                </c:pt>
                <c:pt idx="9556">
                  <c:v>32.829532894109583</c:v>
                </c:pt>
                <c:pt idx="9557">
                  <c:v>32.77694681109589</c:v>
                </c:pt>
                <c:pt idx="9558">
                  <c:v>32.651741843972601</c:v>
                </c:pt>
                <c:pt idx="9559">
                  <c:v>32.731038323150685</c:v>
                </c:pt>
                <c:pt idx="9560">
                  <c:v>32.796144905068495</c:v>
                </c:pt>
                <c:pt idx="9561">
                  <c:v>32.792388756301371</c:v>
                </c:pt>
                <c:pt idx="9562">
                  <c:v>32.754885233888885</c:v>
                </c:pt>
                <c:pt idx="9563">
                  <c:v>32.780274017222219</c:v>
                </c:pt>
                <c:pt idx="9564">
                  <c:v>32.684295133835619</c:v>
                </c:pt>
                <c:pt idx="9565">
                  <c:v>32.754462083749999</c:v>
                </c:pt>
                <c:pt idx="9566">
                  <c:v>32.797814304520543</c:v>
                </c:pt>
                <c:pt idx="9567">
                  <c:v>32.798046165555554</c:v>
                </c:pt>
                <c:pt idx="9568">
                  <c:v>32.832036993287666</c:v>
                </c:pt>
                <c:pt idx="9569">
                  <c:v>32.756914017945206</c:v>
                </c:pt>
                <c:pt idx="9570">
                  <c:v>32.72738071097222</c:v>
                </c:pt>
                <c:pt idx="9571">
                  <c:v>32.701991925277781</c:v>
                </c:pt>
                <c:pt idx="9572">
                  <c:v>32.702658525753428</c:v>
                </c:pt>
                <c:pt idx="9573">
                  <c:v>32.712570585000002</c:v>
                </c:pt>
                <c:pt idx="9574">
                  <c:v>32.694798437499998</c:v>
                </c:pt>
                <c:pt idx="9575">
                  <c:v>32.745576012500003</c:v>
                </c:pt>
                <c:pt idx="9576">
                  <c:v>32.704953952499999</c:v>
                </c:pt>
                <c:pt idx="9577">
                  <c:v>32.654176383333336</c:v>
                </c:pt>
                <c:pt idx="9578">
                  <c:v>32.679565170833335</c:v>
                </c:pt>
                <c:pt idx="9579">
                  <c:v>32.7430371325</c:v>
                </c:pt>
                <c:pt idx="9580">
                  <c:v>32.722761858028171</c:v>
                </c:pt>
                <c:pt idx="9581">
                  <c:v>32.74850823830986</c:v>
                </c:pt>
                <c:pt idx="9582">
                  <c:v>32.657561556805554</c:v>
                </c:pt>
                <c:pt idx="9583">
                  <c:v>32.665178189444447</c:v>
                </c:pt>
                <c:pt idx="9584">
                  <c:v>32.676418387887324</c:v>
                </c:pt>
                <c:pt idx="9585">
                  <c:v>32.650791212222224</c:v>
                </c:pt>
                <c:pt idx="9586">
                  <c:v>32.62540242888889</c:v>
                </c:pt>
                <c:pt idx="9587">
                  <c:v>32.600013645555556</c:v>
                </c:pt>
                <c:pt idx="9588">
                  <c:v>32.694440848169016</c:v>
                </c:pt>
                <c:pt idx="9589">
                  <c:v>32.681567662253521</c:v>
                </c:pt>
                <c:pt idx="9590">
                  <c:v>32.673641117222225</c:v>
                </c:pt>
                <c:pt idx="9591">
                  <c:v>32.670840007323946</c:v>
                </c:pt>
                <c:pt idx="9592">
                  <c:v>32.638227936338033</c:v>
                </c:pt>
                <c:pt idx="9593">
                  <c:v>32.689720680000001</c:v>
                </c:pt>
                <c:pt idx="9594">
                  <c:v>32.741213432112673</c:v>
                </c:pt>
                <c:pt idx="9595">
                  <c:v>32.708601355774647</c:v>
                </c:pt>
                <c:pt idx="9596">
                  <c:v>32.673414644507041</c:v>
                </c:pt>
                <c:pt idx="9597">
                  <c:v>32.624496538028168</c:v>
                </c:pt>
                <c:pt idx="9598">
                  <c:v>32.588451617464784</c:v>
                </c:pt>
                <c:pt idx="9599">
                  <c:v>32.657108609014088</c:v>
                </c:pt>
                <c:pt idx="9600">
                  <c:v>32.631362237183104</c:v>
                </c:pt>
                <c:pt idx="9601">
                  <c:v>32.675131069295773</c:v>
                </c:pt>
                <c:pt idx="9602">
                  <c:v>32.671269113521127</c:v>
                </c:pt>
                <c:pt idx="9603">
                  <c:v>32.631399017714287</c:v>
                </c:pt>
                <c:pt idx="9604">
                  <c:v>32.617201732676058</c:v>
                </c:pt>
                <c:pt idx="9605">
                  <c:v>32.644891342571427</c:v>
                </c:pt>
                <c:pt idx="9606">
                  <c:v>32.56957094478873</c:v>
                </c:pt>
                <c:pt idx="9607">
                  <c:v>32.672556432112678</c:v>
                </c:pt>
                <c:pt idx="9608">
                  <c:v>32.580911601428568</c:v>
                </c:pt>
                <c:pt idx="9609">
                  <c:v>32.554552223521121</c:v>
                </c:pt>
                <c:pt idx="9610">
                  <c:v>32.593098224571428</c:v>
                </c:pt>
                <c:pt idx="9611">
                  <c:v>32.620518110571432</c:v>
                </c:pt>
                <c:pt idx="9612">
                  <c:v>32.598321060000004</c:v>
                </c:pt>
                <c:pt idx="9613">
                  <c:v>32.598321060000004</c:v>
                </c:pt>
                <c:pt idx="9614">
                  <c:v>32.623564764571434</c:v>
                </c:pt>
                <c:pt idx="9615">
                  <c:v>32.566113567999999</c:v>
                </c:pt>
                <c:pt idx="9616">
                  <c:v>32.520848991142856</c:v>
                </c:pt>
                <c:pt idx="9617">
                  <c:v>32.519108045999999</c:v>
                </c:pt>
                <c:pt idx="9618">
                  <c:v>32.537387969999997</c:v>
                </c:pt>
                <c:pt idx="9619">
                  <c:v>32.533906079714285</c:v>
                </c:pt>
                <c:pt idx="9620">
                  <c:v>32.507791902571427</c:v>
                </c:pt>
                <c:pt idx="9621">
                  <c:v>32.607896256571429</c:v>
                </c:pt>
                <c:pt idx="9622">
                  <c:v>32.544011133913045</c:v>
                </c:pt>
                <c:pt idx="9623">
                  <c:v>32.489947214857139</c:v>
                </c:pt>
                <c:pt idx="9624">
                  <c:v>32.489076742285711</c:v>
                </c:pt>
                <c:pt idx="9625">
                  <c:v>32.523700106956518</c:v>
                </c:pt>
                <c:pt idx="9626">
                  <c:v>32.567854519999997</c:v>
                </c:pt>
                <c:pt idx="9627">
                  <c:v>32.567854519999997</c:v>
                </c:pt>
                <c:pt idx="9628">
                  <c:v>32.514869224347827</c:v>
                </c:pt>
                <c:pt idx="9629">
                  <c:v>32.529118480571427</c:v>
                </c:pt>
                <c:pt idx="9630">
                  <c:v>32.537387969999997</c:v>
                </c:pt>
                <c:pt idx="9631">
                  <c:v>32.523258560144924</c:v>
                </c:pt>
                <c:pt idx="9632">
                  <c:v>32.536952737</c:v>
                </c:pt>
                <c:pt idx="9633">
                  <c:v>32.575360767101451</c:v>
                </c:pt>
                <c:pt idx="9634">
                  <c:v>32.478221066231882</c:v>
                </c:pt>
                <c:pt idx="9635">
                  <c:v>32.504713709710146</c:v>
                </c:pt>
                <c:pt idx="9636">
                  <c:v>32.531206353188402</c:v>
                </c:pt>
                <c:pt idx="9637">
                  <c:v>32.496765916666668</c:v>
                </c:pt>
                <c:pt idx="9638">
                  <c:v>32.476454889999999</c:v>
                </c:pt>
                <c:pt idx="9639">
                  <c:v>32.501181357246374</c:v>
                </c:pt>
                <c:pt idx="9640">
                  <c:v>32.520609295797101</c:v>
                </c:pt>
                <c:pt idx="9641">
                  <c:v>32.480870330579712</c:v>
                </c:pt>
                <c:pt idx="9642">
                  <c:v>32.506921429999998</c:v>
                </c:pt>
                <c:pt idx="9643">
                  <c:v>32.506921429999998</c:v>
                </c:pt>
                <c:pt idx="9644">
                  <c:v>32.460117759855073</c:v>
                </c:pt>
                <c:pt idx="9645">
                  <c:v>32.407132466521738</c:v>
                </c:pt>
                <c:pt idx="9646">
                  <c:v>32.432099187205885</c:v>
                </c:pt>
                <c:pt idx="9647">
                  <c:v>32.464533200434779</c:v>
                </c:pt>
                <c:pt idx="9648">
                  <c:v>32.437923677647056</c:v>
                </c:pt>
                <c:pt idx="9649">
                  <c:v>32.419937250579714</c:v>
                </c:pt>
                <c:pt idx="9650">
                  <c:v>32.445092275147061</c:v>
                </c:pt>
                <c:pt idx="9651">
                  <c:v>32.391327783970588</c:v>
                </c:pt>
                <c:pt idx="9652">
                  <c:v>32.455260772898548</c:v>
                </c:pt>
                <c:pt idx="9653">
                  <c:v>32.476454889999999</c:v>
                </c:pt>
                <c:pt idx="9654">
                  <c:v>32.411937505882356</c:v>
                </c:pt>
                <c:pt idx="9655">
                  <c:v>32.40476890764706</c:v>
                </c:pt>
                <c:pt idx="9656">
                  <c:v>32.440611898823526</c:v>
                </c:pt>
                <c:pt idx="9657">
                  <c:v>32.365341618235298</c:v>
                </c:pt>
                <c:pt idx="9658">
                  <c:v>32.415521810000001</c:v>
                </c:pt>
                <c:pt idx="9659">
                  <c:v>32.415521810000001</c:v>
                </c:pt>
                <c:pt idx="9660">
                  <c:v>32.390431710000001</c:v>
                </c:pt>
                <c:pt idx="9661">
                  <c:v>32.428066852941178</c:v>
                </c:pt>
                <c:pt idx="9662">
                  <c:v>32.44598835</c:v>
                </c:pt>
                <c:pt idx="9663">
                  <c:v>32.402976759411764</c:v>
                </c:pt>
                <c:pt idx="9664">
                  <c:v>32.354588720000002</c:v>
                </c:pt>
                <c:pt idx="9665">
                  <c:v>32.369139905671645</c:v>
                </c:pt>
                <c:pt idx="9666">
                  <c:v>32.411489472500001</c:v>
                </c:pt>
                <c:pt idx="9667">
                  <c:v>32.384159185294116</c:v>
                </c:pt>
                <c:pt idx="9668">
                  <c:v>32.330394702941177</c:v>
                </c:pt>
                <c:pt idx="9669">
                  <c:v>32.372322974626869</c:v>
                </c:pt>
                <c:pt idx="9670">
                  <c:v>32.364445541764709</c:v>
                </c:pt>
                <c:pt idx="9671">
                  <c:v>32.33730918985075</c:v>
                </c:pt>
                <c:pt idx="9672">
                  <c:v>32.324122180000003</c:v>
                </c:pt>
                <c:pt idx="9673">
                  <c:v>32.367133769411765</c:v>
                </c:pt>
                <c:pt idx="9674">
                  <c:v>32.416885981044778</c:v>
                </c:pt>
                <c:pt idx="9675">
                  <c:v>32.31593713940299</c:v>
                </c:pt>
                <c:pt idx="9676">
                  <c:v>32.264098548955225</c:v>
                </c:pt>
                <c:pt idx="9677">
                  <c:v>32.291382017611937</c:v>
                </c:pt>
                <c:pt idx="9678">
                  <c:v>32.393695033283585</c:v>
                </c:pt>
                <c:pt idx="9679">
                  <c:v>32.371868252985074</c:v>
                </c:pt>
                <c:pt idx="9680">
                  <c:v>32.354588720000002</c:v>
                </c:pt>
                <c:pt idx="9681">
                  <c:v>32.370049352238809</c:v>
                </c:pt>
                <c:pt idx="9682">
                  <c:v>32.311389890597013</c:v>
                </c:pt>
                <c:pt idx="9683">
                  <c:v>32.229539481641787</c:v>
                </c:pt>
                <c:pt idx="9684">
                  <c:v>32.311389894626863</c:v>
                </c:pt>
                <c:pt idx="9685">
                  <c:v>32.385055260000001</c:v>
                </c:pt>
                <c:pt idx="9686">
                  <c:v>32.385055260000001</c:v>
                </c:pt>
                <c:pt idx="9687">
                  <c:v>32.276114298787874</c:v>
                </c:pt>
                <c:pt idx="9688">
                  <c:v>32.335490291940303</c:v>
                </c:pt>
                <c:pt idx="9689">
                  <c:v>32.333671394029857</c:v>
                </c:pt>
                <c:pt idx="9690">
                  <c:v>32.342125135454552</c:v>
                </c:pt>
                <c:pt idx="9691">
                  <c:v>32.279559176268656</c:v>
                </c:pt>
                <c:pt idx="9692">
                  <c:v>32.226259954545455</c:v>
                </c:pt>
                <c:pt idx="9693">
                  <c:v>32.263189099999998</c:v>
                </c:pt>
                <c:pt idx="9694">
                  <c:v>32.250456812537308</c:v>
                </c:pt>
                <c:pt idx="9695">
                  <c:v>32.211949910151517</c:v>
                </c:pt>
                <c:pt idx="9696">
                  <c:v>32.292732411515146</c:v>
                </c:pt>
                <c:pt idx="9697">
                  <c:v>32.237338702424239</c:v>
                </c:pt>
                <c:pt idx="9698">
                  <c:v>32.334277693333334</c:v>
                </c:pt>
                <c:pt idx="9699">
                  <c:v>32.287744221791044</c:v>
                </c:pt>
                <c:pt idx="9700">
                  <c:v>32.243801301818181</c:v>
                </c:pt>
                <c:pt idx="9701">
                  <c:v>32.249340672727271</c:v>
                </c:pt>
                <c:pt idx="9702">
                  <c:v>32.263189099999998</c:v>
                </c:pt>
                <c:pt idx="9703">
                  <c:v>32.241031612727269</c:v>
                </c:pt>
                <c:pt idx="9704">
                  <c:v>32.193946953636363</c:v>
                </c:pt>
                <c:pt idx="9705">
                  <c:v>32.188663247846151</c:v>
                </c:pt>
                <c:pt idx="9706">
                  <c:v>32.25349519984848</c:v>
                </c:pt>
                <c:pt idx="9707">
                  <c:v>32.172712698636367</c:v>
                </c:pt>
                <c:pt idx="9708">
                  <c:v>32.228106416818179</c:v>
                </c:pt>
                <c:pt idx="9709">
                  <c:v>32.283500126666667</c:v>
                </c:pt>
                <c:pt idx="9710">
                  <c:v>32.270688555999996</c:v>
                </c:pt>
                <c:pt idx="9711">
                  <c:v>32.222567040000001</c:v>
                </c:pt>
                <c:pt idx="9712">
                  <c:v>32.184444802000002</c:v>
                </c:pt>
                <c:pt idx="9713">
                  <c:v>32.141322930000001</c:v>
                </c:pt>
                <c:pt idx="9714">
                  <c:v>32.136167054000005</c:v>
                </c:pt>
                <c:pt idx="9715">
                  <c:v>32.181944983333331</c:v>
                </c:pt>
                <c:pt idx="9716">
                  <c:v>32.194756554000001</c:v>
                </c:pt>
                <c:pt idx="9717">
                  <c:v>32.161477718</c:v>
                </c:pt>
                <c:pt idx="9718">
                  <c:v>32.116480981999999</c:v>
                </c:pt>
                <c:pt idx="9719">
                  <c:v>32.172251084242426</c:v>
                </c:pt>
                <c:pt idx="9720">
                  <c:v>32.199947938787879</c:v>
                </c:pt>
                <c:pt idx="9721">
                  <c:v>32.176476630000003</c:v>
                </c:pt>
                <c:pt idx="9722">
                  <c:v>32.148353669999999</c:v>
                </c:pt>
                <c:pt idx="9723">
                  <c:v>32.183507370000001</c:v>
                </c:pt>
                <c:pt idx="9724">
                  <c:v>32.183507370000001</c:v>
                </c:pt>
                <c:pt idx="9725">
                  <c:v>32.204599595384614</c:v>
                </c:pt>
                <c:pt idx="9726">
                  <c:v>32.218661075384617</c:v>
                </c:pt>
                <c:pt idx="9727">
                  <c:v>32.1903550178125</c:v>
                </c:pt>
                <c:pt idx="9728">
                  <c:v>32.17178947</c:v>
                </c:pt>
                <c:pt idx="9729">
                  <c:v>32.164290014000002</c:v>
                </c:pt>
                <c:pt idx="9730">
                  <c:v>32.146478805999998</c:v>
                </c:pt>
                <c:pt idx="9731">
                  <c:v>32.17178947</c:v>
                </c:pt>
                <c:pt idx="9732">
                  <c:v>32.170852038</c:v>
                </c:pt>
                <c:pt idx="9733">
                  <c:v>32.142729078000002</c:v>
                </c:pt>
                <c:pt idx="9734">
                  <c:v>32.194756554000001</c:v>
                </c:pt>
                <c:pt idx="9735">
                  <c:v>32.103239755000004</c:v>
                </c:pt>
                <c:pt idx="9736">
                  <c:v>32.080389850000003</c:v>
                </c:pt>
                <c:pt idx="9737">
                  <c:v>32.204130880769227</c:v>
                </c:pt>
                <c:pt idx="9738">
                  <c:v>32.207492450468749</c:v>
                </c:pt>
                <c:pt idx="9739">
                  <c:v>32.106169229999999</c:v>
                </c:pt>
                <c:pt idx="9740">
                  <c:v>32.064204500625003</c:v>
                </c:pt>
                <c:pt idx="9741">
                  <c:v>32.092766881875001</c:v>
                </c:pt>
                <c:pt idx="9742">
                  <c:v>32.068964894062503</c:v>
                </c:pt>
                <c:pt idx="9743">
                  <c:v>32.023265080312498</c:v>
                </c:pt>
                <c:pt idx="9744">
                  <c:v>32.124185501250004</c:v>
                </c:pt>
                <c:pt idx="9745">
                  <c:v>32.152747882500002</c:v>
                </c:pt>
                <c:pt idx="9746">
                  <c:v>32.041354594687498</c:v>
                </c:pt>
                <c:pt idx="9747">
                  <c:v>31.963284077187499</c:v>
                </c:pt>
                <c:pt idx="9748">
                  <c:v>32.106095992812499</c:v>
                </c:pt>
                <c:pt idx="9749">
                  <c:v>32.028025475312496</c:v>
                </c:pt>
                <c:pt idx="9750">
                  <c:v>32.0451629115625</c:v>
                </c:pt>
                <c:pt idx="9751">
                  <c:v>32.121329263124998</c:v>
                </c:pt>
                <c:pt idx="9752">
                  <c:v>32.163220755624998</c:v>
                </c:pt>
                <c:pt idx="9753">
                  <c:v>32.090545363333334</c:v>
                </c:pt>
                <c:pt idx="9754">
                  <c:v>32.012792208281247</c:v>
                </c:pt>
                <c:pt idx="9755">
                  <c:v>32.039767792222221</c:v>
                </c:pt>
                <c:pt idx="9756">
                  <c:v>32.095623119999999</c:v>
                </c:pt>
                <c:pt idx="9757">
                  <c:v>32.084198167499999</c:v>
                </c:pt>
                <c:pt idx="9758">
                  <c:v>32.026710704285712</c:v>
                </c:pt>
                <c:pt idx="9759">
                  <c:v>32.019456763333338</c:v>
                </c:pt>
                <c:pt idx="9760">
                  <c:v>32.071821135625001</c:v>
                </c:pt>
                <c:pt idx="9761">
                  <c:v>32.056693652222222</c:v>
                </c:pt>
                <c:pt idx="9762">
                  <c:v>32.059111629841276</c:v>
                </c:pt>
                <c:pt idx="9763">
                  <c:v>31.958523679999999</c:v>
                </c:pt>
                <c:pt idx="9764">
                  <c:v>31.960458063492062</c:v>
                </c:pt>
                <c:pt idx="9765">
                  <c:v>31.989473815873016</c:v>
                </c:pt>
                <c:pt idx="9766">
                  <c:v>32.018489568253969</c:v>
                </c:pt>
                <c:pt idx="9767">
                  <c:v>31.991408199365079</c:v>
                </c:pt>
                <c:pt idx="9768">
                  <c:v>32.042185774761904</c:v>
                </c:pt>
                <c:pt idx="9769">
                  <c:v>32.024776316349204</c:v>
                </c:pt>
                <c:pt idx="9770">
                  <c:v>32.043152965555549</c:v>
                </c:pt>
                <c:pt idx="9771">
                  <c:v>32.005432482380954</c:v>
                </c:pt>
                <c:pt idx="9772">
                  <c:v>32.07216871698413</c:v>
                </c:pt>
                <c:pt idx="9773">
                  <c:v>32.033481043968258</c:v>
                </c:pt>
                <c:pt idx="9774">
                  <c:v>32.00717186483871</c:v>
                </c:pt>
                <c:pt idx="9775">
                  <c:v>32.019456759999997</c:v>
                </c:pt>
                <c:pt idx="9776">
                  <c:v>32.034931833015868</c:v>
                </c:pt>
                <c:pt idx="9777">
                  <c:v>32.021422348548384</c:v>
                </c:pt>
                <c:pt idx="9778">
                  <c:v>32.002047308571427</c:v>
                </c:pt>
                <c:pt idx="9779">
                  <c:v>32.00766326064516</c:v>
                </c:pt>
                <c:pt idx="9780">
                  <c:v>31.935794670476191</c:v>
                </c:pt>
                <c:pt idx="9781">
                  <c:v>31.855330553709678</c:v>
                </c:pt>
                <c:pt idx="9782">
                  <c:v>31.92225398952381</c:v>
                </c:pt>
                <c:pt idx="9783">
                  <c:v>31.982110678709677</c:v>
                </c:pt>
                <c:pt idx="9784">
                  <c:v>31.952720529523809</c:v>
                </c:pt>
                <c:pt idx="9785">
                  <c:v>31.919212015483872</c:v>
                </c:pt>
                <c:pt idx="9786">
                  <c:v>31.874003601290323</c:v>
                </c:pt>
                <c:pt idx="9787">
                  <c:v>31.937885056935485</c:v>
                </c:pt>
                <c:pt idx="9788">
                  <c:v>32.044026559838706</c:v>
                </c:pt>
                <c:pt idx="9789">
                  <c:v>31.928548535806453</c:v>
                </c:pt>
                <c:pt idx="9790">
                  <c:v>31.958032284193546</c:v>
                </c:pt>
                <c:pt idx="9791">
                  <c:v>31.929531327419355</c:v>
                </c:pt>
                <c:pt idx="9792">
                  <c:v>31.984076261935485</c:v>
                </c:pt>
                <c:pt idx="9793">
                  <c:v>31.934936681290324</c:v>
                </c:pt>
                <c:pt idx="9794">
                  <c:v>31.92805714</c:v>
                </c:pt>
                <c:pt idx="9795">
                  <c:v>31.902995953870967</c:v>
                </c:pt>
                <c:pt idx="9796">
                  <c:v>31.921668994516128</c:v>
                </c:pt>
                <c:pt idx="9797">
                  <c:v>31.881865934193549</c:v>
                </c:pt>
                <c:pt idx="9798">
                  <c:v>31.95557530516129</c:v>
                </c:pt>
                <c:pt idx="9799">
                  <c:v>31.946037393114754</c:v>
                </c:pt>
                <c:pt idx="9800">
                  <c:v>31.907418516129034</c:v>
                </c:pt>
                <c:pt idx="9801">
                  <c:v>31.936902264516128</c:v>
                </c:pt>
                <c:pt idx="9802">
                  <c:v>31.920565367868853</c:v>
                </c:pt>
                <c:pt idx="9803">
                  <c:v>31.861227304354838</c:v>
                </c:pt>
                <c:pt idx="9804">
                  <c:v>31.906580722295082</c:v>
                </c:pt>
                <c:pt idx="9805">
                  <c:v>31.907579629508195</c:v>
                </c:pt>
                <c:pt idx="9806">
                  <c:v>31.850907993064514</c:v>
                </c:pt>
                <c:pt idx="9807">
                  <c:v>31.85214051081967</c:v>
                </c:pt>
                <c:pt idx="9808">
                  <c:v>31.867124059999998</c:v>
                </c:pt>
                <c:pt idx="9809">
                  <c:v>31.867124059999998</c:v>
                </c:pt>
                <c:pt idx="9810">
                  <c:v>31.867124059999998</c:v>
                </c:pt>
                <c:pt idx="9811">
                  <c:v>31.867124059999998</c:v>
                </c:pt>
                <c:pt idx="9812">
                  <c:v>31.867124059999998</c:v>
                </c:pt>
                <c:pt idx="9813">
                  <c:v>31.855137220655735</c:v>
                </c:pt>
                <c:pt idx="9814">
                  <c:v>31.871119665573769</c:v>
                </c:pt>
                <c:pt idx="9815">
                  <c:v>31.939045072459017</c:v>
                </c:pt>
                <c:pt idx="9816">
                  <c:v>31.906081271639344</c:v>
                </c:pt>
                <c:pt idx="9817">
                  <c:v>31.826169032295081</c:v>
                </c:pt>
                <c:pt idx="9818">
                  <c:v>31.886103216065571</c:v>
                </c:pt>
                <c:pt idx="9819">
                  <c:v>31.92805714</c:v>
                </c:pt>
                <c:pt idx="9820">
                  <c:v>31.919566464918034</c:v>
                </c:pt>
                <c:pt idx="9821">
                  <c:v>31.881341775999999</c:v>
                </c:pt>
                <c:pt idx="9822">
                  <c:v>31.820675062786883</c:v>
                </c:pt>
                <c:pt idx="9823">
                  <c:v>31.77572443</c:v>
                </c:pt>
                <c:pt idx="9824">
                  <c:v>31.804159869666666</c:v>
                </c:pt>
                <c:pt idx="9825">
                  <c:v>31.890598279344264</c:v>
                </c:pt>
                <c:pt idx="9826">
                  <c:v>31.854138319508195</c:v>
                </c:pt>
                <c:pt idx="9827">
                  <c:v>31.806190969999999</c:v>
                </c:pt>
                <c:pt idx="9828">
                  <c:v>31.787911045999998</c:v>
                </c:pt>
                <c:pt idx="9829">
                  <c:v>31.726778185409835</c:v>
                </c:pt>
                <c:pt idx="9830">
                  <c:v>31.77572443</c:v>
                </c:pt>
                <c:pt idx="9831">
                  <c:v>31.798066561166667</c:v>
                </c:pt>
                <c:pt idx="9832">
                  <c:v>31.881108699508196</c:v>
                </c:pt>
                <c:pt idx="9833">
                  <c:v>31.796035456666665</c:v>
                </c:pt>
                <c:pt idx="9834">
                  <c:v>31.745257890000001</c:v>
                </c:pt>
                <c:pt idx="9835">
                  <c:v>31.750335646666667</c:v>
                </c:pt>
                <c:pt idx="9836">
                  <c:v>31.77572443</c:v>
                </c:pt>
                <c:pt idx="9837">
                  <c:v>31.780718944754099</c:v>
                </c:pt>
                <c:pt idx="9838">
                  <c:v>31.792481027000001</c:v>
                </c:pt>
                <c:pt idx="9839">
                  <c:v>31.714791349999999</c:v>
                </c:pt>
                <c:pt idx="9840">
                  <c:v>31.719438788305084</c:v>
                </c:pt>
                <c:pt idx="9841">
                  <c:v>31.745257890000001</c:v>
                </c:pt>
                <c:pt idx="9842">
                  <c:v>31.745257890000001</c:v>
                </c:pt>
                <c:pt idx="9843">
                  <c:v>31.745257890000001</c:v>
                </c:pt>
                <c:pt idx="9844">
                  <c:v>31.745257890000001</c:v>
                </c:pt>
                <c:pt idx="9845">
                  <c:v>31.740137462268908</c:v>
                </c:pt>
                <c:pt idx="9846">
                  <c:v>31.709414895882354</c:v>
                </c:pt>
                <c:pt idx="9847">
                  <c:v>31.684324799999999</c:v>
                </c:pt>
                <c:pt idx="9848">
                  <c:v>31.684324799999999</c:v>
                </c:pt>
                <c:pt idx="9849">
                  <c:v>31.690418108999999</c:v>
                </c:pt>
                <c:pt idx="9850">
                  <c:v>31.720884653999999</c:v>
                </c:pt>
                <c:pt idx="9851">
                  <c:v>31.748356182203391</c:v>
                </c:pt>
                <c:pt idx="9852">
                  <c:v>31.763847643220341</c:v>
                </c:pt>
                <c:pt idx="9853">
                  <c:v>31.786477327647059</c:v>
                </c:pt>
                <c:pt idx="9854">
                  <c:v>31.83256117470588</c:v>
                </c:pt>
                <c:pt idx="9855">
                  <c:v>31.847922457899159</c:v>
                </c:pt>
                <c:pt idx="9856">
                  <c:v>31.771116049495795</c:v>
                </c:pt>
                <c:pt idx="9857">
                  <c:v>31.710660292372879</c:v>
                </c:pt>
                <c:pt idx="9858">
                  <c:v>31.695168826271185</c:v>
                </c:pt>
                <c:pt idx="9859">
                  <c:v>31.684324799999999</c:v>
                </c:pt>
                <c:pt idx="9860">
                  <c:v>31.684324799999999</c:v>
                </c:pt>
                <c:pt idx="9861">
                  <c:v>31.654891022457626</c:v>
                </c:pt>
                <c:pt idx="9862">
                  <c:v>31.561942251271187</c:v>
                </c:pt>
                <c:pt idx="9863">
                  <c:v>31.539479633050849</c:v>
                </c:pt>
                <c:pt idx="9864">
                  <c:v>31.647919870338981</c:v>
                </c:pt>
                <c:pt idx="9865">
                  <c:v>31.708802199145296</c:v>
                </c:pt>
                <c:pt idx="9866">
                  <c:v>31.693178327350427</c:v>
                </c:pt>
                <c:pt idx="9867">
                  <c:v>31.691037768644065</c:v>
                </c:pt>
                <c:pt idx="9868">
                  <c:v>31.706529234745762</c:v>
                </c:pt>
                <c:pt idx="9869">
                  <c:v>31.69310330220339</c:v>
                </c:pt>
                <c:pt idx="9870">
                  <c:v>31.646628914067797</c:v>
                </c:pt>
                <c:pt idx="9871">
                  <c:v>31.623391720000001</c:v>
                </c:pt>
                <c:pt idx="9872">
                  <c:v>31.623391720000001</c:v>
                </c:pt>
                <c:pt idx="9873">
                  <c:v>31.674950482820513</c:v>
                </c:pt>
                <c:pt idx="9874">
                  <c:v>31.768693687948719</c:v>
                </c:pt>
                <c:pt idx="9875">
                  <c:v>31.768693686923076</c:v>
                </c:pt>
                <c:pt idx="9876">
                  <c:v>31.706198215128204</c:v>
                </c:pt>
                <c:pt idx="9877">
                  <c:v>31.694480316666667</c:v>
                </c:pt>
                <c:pt idx="9878">
                  <c:v>31.710104188461536</c:v>
                </c:pt>
                <c:pt idx="9879">
                  <c:v>31.692729369137929</c:v>
                </c:pt>
                <c:pt idx="9880">
                  <c:v>31.66121225362069</c:v>
                </c:pt>
                <c:pt idx="9881">
                  <c:v>31.641879962222223</c:v>
                </c:pt>
                <c:pt idx="9882">
                  <c:v>31.626256095555558</c:v>
                </c:pt>
                <c:pt idx="9883">
                  <c:v>31.649130693448274</c:v>
                </c:pt>
                <c:pt idx="9884">
                  <c:v>31.680647803793104</c:v>
                </c:pt>
                <c:pt idx="9885">
                  <c:v>31.71192696897436</c:v>
                </c:pt>
                <c:pt idx="9886">
                  <c:v>31.743174707435898</c:v>
                </c:pt>
                <c:pt idx="9887">
                  <c:v>31.715841915517242</c:v>
                </c:pt>
                <c:pt idx="9888">
                  <c:v>31.684324799999999</c:v>
                </c:pt>
                <c:pt idx="9889">
                  <c:v>31.715841915517242</c:v>
                </c:pt>
                <c:pt idx="9890">
                  <c:v>31.737839949478261</c:v>
                </c:pt>
                <c:pt idx="9891">
                  <c:v>31.626570841652175</c:v>
                </c:pt>
                <c:pt idx="9892">
                  <c:v>31.536719666551726</c:v>
                </c:pt>
                <c:pt idx="9893">
                  <c:v>31.568236776896551</c:v>
                </c:pt>
                <c:pt idx="9894">
                  <c:v>31.592925180000002</c:v>
                </c:pt>
                <c:pt idx="9895">
                  <c:v>31.592925180000002</c:v>
                </c:pt>
                <c:pt idx="9896">
                  <c:v>31.564559779137934</c:v>
                </c:pt>
                <c:pt idx="9897">
                  <c:v>31.470008442931036</c:v>
                </c:pt>
                <c:pt idx="9898">
                  <c:v>31.439267839739131</c:v>
                </c:pt>
                <c:pt idx="9899">
                  <c:v>31.518745775391302</c:v>
                </c:pt>
                <c:pt idx="9900">
                  <c:v>31.562458639999999</c:v>
                </c:pt>
                <c:pt idx="9901">
                  <c:v>31.562458639999999</c:v>
                </c:pt>
                <c:pt idx="9902">
                  <c:v>31.571010651228072</c:v>
                </c:pt>
                <c:pt idx="9903">
                  <c:v>31.587045672280702</c:v>
                </c:pt>
                <c:pt idx="9904">
                  <c:v>31.562723563130437</c:v>
                </c:pt>
                <c:pt idx="9905">
                  <c:v>31.515036799652176</c:v>
                </c:pt>
                <c:pt idx="9906">
                  <c:v>31.524309227130434</c:v>
                </c:pt>
                <c:pt idx="9907">
                  <c:v>31.556100404521739</c:v>
                </c:pt>
                <c:pt idx="9908">
                  <c:v>31.600942690526317</c:v>
                </c:pt>
                <c:pt idx="9909">
                  <c:v>31.649047753684211</c:v>
                </c:pt>
                <c:pt idx="9910">
                  <c:v>31.65385826</c:v>
                </c:pt>
                <c:pt idx="9911">
                  <c:v>31.65385826</c:v>
                </c:pt>
                <c:pt idx="9912">
                  <c:v>31.605753196842105</c:v>
                </c:pt>
                <c:pt idx="9913">
                  <c:v>31.564062142105261</c:v>
                </c:pt>
                <c:pt idx="9914">
                  <c:v>31.580097163157895</c:v>
                </c:pt>
                <c:pt idx="9915">
                  <c:v>31.586511171578948</c:v>
                </c:pt>
                <c:pt idx="9916">
                  <c:v>31.554441129473684</c:v>
                </c:pt>
                <c:pt idx="9917">
                  <c:v>31.517560579473685</c:v>
                </c:pt>
                <c:pt idx="9918">
                  <c:v>31.46945551105263</c:v>
                </c:pt>
                <c:pt idx="9919">
                  <c:v>31.485887859026548</c:v>
                </c:pt>
                <c:pt idx="9920">
                  <c:v>31.59912633159292</c:v>
                </c:pt>
                <c:pt idx="9921">
                  <c:v>31.62042595061947</c:v>
                </c:pt>
                <c:pt idx="9922">
                  <c:v>31.555718255044248</c:v>
                </c:pt>
                <c:pt idx="9923">
                  <c:v>31.5319921</c:v>
                </c:pt>
                <c:pt idx="9924">
                  <c:v>31.5319921</c:v>
                </c:pt>
                <c:pt idx="9925">
                  <c:v>31.544124792920353</c:v>
                </c:pt>
                <c:pt idx="9926">
                  <c:v>31.560301716814159</c:v>
                </c:pt>
                <c:pt idx="9927">
                  <c:v>31.534418633982302</c:v>
                </c:pt>
                <c:pt idx="9928">
                  <c:v>31.502064780884957</c:v>
                </c:pt>
                <c:pt idx="9929">
                  <c:v>31.581062097699114</c:v>
                </c:pt>
                <c:pt idx="9930">
                  <c:v>31.642534412743363</c:v>
                </c:pt>
                <c:pt idx="9931">
                  <c:v>31.52929594017699</c:v>
                </c:pt>
                <c:pt idx="9932">
                  <c:v>31.454737650446429</c:v>
                </c:pt>
                <c:pt idx="9933">
                  <c:v>31.520023098660712</c:v>
                </c:pt>
                <c:pt idx="9934">
                  <c:v>31.551033685625001</c:v>
                </c:pt>
                <c:pt idx="9935">
                  <c:v>31.518390958839287</c:v>
                </c:pt>
                <c:pt idx="9936">
                  <c:v>31.485748234642855</c:v>
                </c:pt>
                <c:pt idx="9937">
                  <c:v>31.453105513214286</c:v>
                </c:pt>
                <c:pt idx="9938">
                  <c:v>31.450657309107143</c:v>
                </c:pt>
                <c:pt idx="9939">
                  <c:v>31.46697866982143</c:v>
                </c:pt>
                <c:pt idx="9940">
                  <c:v>31.495541055089287</c:v>
                </c:pt>
                <c:pt idx="9941">
                  <c:v>31.528183781875001</c:v>
                </c:pt>
                <c:pt idx="9942">
                  <c:v>31.5319921</c:v>
                </c:pt>
                <c:pt idx="9943">
                  <c:v>31.5319921</c:v>
                </c:pt>
                <c:pt idx="9944">
                  <c:v>31.5319921</c:v>
                </c:pt>
                <c:pt idx="9945">
                  <c:v>31.52952183918919</c:v>
                </c:pt>
                <c:pt idx="9946">
                  <c:v>31.513053433783785</c:v>
                </c:pt>
                <c:pt idx="9947">
                  <c:v>31.49164451</c:v>
                </c:pt>
                <c:pt idx="9948">
                  <c:v>31.458707709999999</c:v>
                </c:pt>
                <c:pt idx="9949">
                  <c:v>31.45541403</c:v>
                </c:pt>
                <c:pt idx="9950">
                  <c:v>31.488350829999998</c:v>
                </c:pt>
                <c:pt idx="9951">
                  <c:v>31.481763470000001</c:v>
                </c:pt>
                <c:pt idx="9952">
                  <c:v>31.448826669999999</c:v>
                </c:pt>
                <c:pt idx="9953">
                  <c:v>31.440592469999999</c:v>
                </c:pt>
                <c:pt idx="9954">
                  <c:v>31.440592469999999</c:v>
                </c:pt>
                <c:pt idx="9955">
                  <c:v>31.440592469999999</c:v>
                </c:pt>
                <c:pt idx="9956">
                  <c:v>31.440592469999999</c:v>
                </c:pt>
                <c:pt idx="9957">
                  <c:v>31.440592469999999</c:v>
                </c:pt>
                <c:pt idx="9958">
                  <c:v>31.437024316666665</c:v>
                </c:pt>
                <c:pt idx="9959">
                  <c:v>31.420555916666665</c:v>
                </c:pt>
                <c:pt idx="9960">
                  <c:v>31.397939313999998</c:v>
                </c:pt>
                <c:pt idx="9961">
                  <c:v>31.364703088545454</c:v>
                </c:pt>
                <c:pt idx="9962">
                  <c:v>31.375781830363636</c:v>
                </c:pt>
                <c:pt idx="9963">
                  <c:v>31.425636168545452</c:v>
                </c:pt>
                <c:pt idx="9964">
                  <c:v>31.428959791090907</c:v>
                </c:pt>
                <c:pt idx="9965">
                  <c:v>31.412341678363635</c:v>
                </c:pt>
                <c:pt idx="9966">
                  <c:v>31.41012593</c:v>
                </c:pt>
                <c:pt idx="9967">
                  <c:v>31.40957199290909</c:v>
                </c:pt>
                <c:pt idx="9968">
                  <c:v>31.392953880181818</c:v>
                </c:pt>
                <c:pt idx="9969">
                  <c:v>31.376305275504588</c:v>
                </c:pt>
                <c:pt idx="9970">
                  <c:v>31.359534703027524</c:v>
                </c:pt>
                <c:pt idx="9971">
                  <c:v>31.361933403090909</c:v>
                </c:pt>
                <c:pt idx="9972">
                  <c:v>31.395169628545453</c:v>
                </c:pt>
                <c:pt idx="9973">
                  <c:v>31.38245448238532</c:v>
                </c:pt>
                <c:pt idx="9974">
                  <c:v>31.332142759449543</c:v>
                </c:pt>
                <c:pt idx="9975">
                  <c:v>31.355621563486238</c:v>
                </c:pt>
                <c:pt idx="9976">
                  <c:v>31.40593328642202</c:v>
                </c:pt>
                <c:pt idx="9977">
                  <c:v>31.364006850642202</c:v>
                </c:pt>
                <c:pt idx="9978">
                  <c:v>31.323757472293579</c:v>
                </c:pt>
                <c:pt idx="9979">
                  <c:v>31.374069195229357</c:v>
                </c:pt>
                <c:pt idx="9980">
                  <c:v>31.395870941834861</c:v>
                </c:pt>
                <c:pt idx="9981">
                  <c:v>31.345559218899083</c:v>
                </c:pt>
                <c:pt idx="9982">
                  <c:v>31.318726300000002</c:v>
                </c:pt>
                <c:pt idx="9983">
                  <c:v>31.318726300000002</c:v>
                </c:pt>
                <c:pt idx="9984">
                  <c:v>31.340729915833336</c:v>
                </c:pt>
                <c:pt idx="9985">
                  <c:v>31.3745816325</c:v>
                </c:pt>
                <c:pt idx="9986">
                  <c:v>31.350885430833333</c:v>
                </c:pt>
                <c:pt idx="9987">
                  <c:v>31.318726300000002</c:v>
                </c:pt>
                <c:pt idx="9988">
                  <c:v>31.318726300000002</c:v>
                </c:pt>
                <c:pt idx="9989">
                  <c:v>31.330574400185185</c:v>
                </c:pt>
                <c:pt idx="9990">
                  <c:v>31.381351972407408</c:v>
                </c:pt>
                <c:pt idx="9991">
                  <c:v>31.395456855185184</c:v>
                </c:pt>
                <c:pt idx="9992">
                  <c:v>31.361605144074076</c:v>
                </c:pt>
                <c:pt idx="9993">
                  <c:v>31.360012742710282</c:v>
                </c:pt>
                <c:pt idx="9994">
                  <c:v>31.377096783831778</c:v>
                </c:pt>
                <c:pt idx="9995">
                  <c:v>31.322111476388891</c:v>
                </c:pt>
                <c:pt idx="9996">
                  <c:v>31.260332098611112</c:v>
                </c:pt>
                <c:pt idx="9997">
                  <c:v>31.311109670833336</c:v>
                </c:pt>
                <c:pt idx="9998">
                  <c:v>31.33637981775701</c:v>
                </c:pt>
                <c:pt idx="9999">
                  <c:v>31.285127688785046</c:v>
                </c:pt>
                <c:pt idx="10000">
                  <c:v>31.265765772523363</c:v>
                </c:pt>
                <c:pt idx="10001">
                  <c:v>31.282849813644859</c:v>
                </c:pt>
                <c:pt idx="10002">
                  <c:v>31.288259759999999</c:v>
                </c:pt>
                <c:pt idx="10003">
                  <c:v>31.288259759999999</c:v>
                </c:pt>
                <c:pt idx="10004">
                  <c:v>31.226757211962617</c:v>
                </c:pt>
                <c:pt idx="10005">
                  <c:v>31.170379876261681</c:v>
                </c:pt>
                <c:pt idx="10006">
                  <c:v>31.204547958504673</c:v>
                </c:pt>
                <c:pt idx="10007">
                  <c:v>31.227326680000001</c:v>
                </c:pt>
                <c:pt idx="10008">
                  <c:v>31.227326680000001</c:v>
                </c:pt>
                <c:pt idx="10009">
                  <c:v>31.227326680000001</c:v>
                </c:pt>
                <c:pt idx="10010">
                  <c:v>31.227326680000001</c:v>
                </c:pt>
                <c:pt idx="10011">
                  <c:v>31.253769337358491</c:v>
                </c:pt>
                <c:pt idx="10012">
                  <c:v>31.288259759999999</c:v>
                </c:pt>
                <c:pt idx="10013">
                  <c:v>31.288259759999999</c:v>
                </c:pt>
                <c:pt idx="10014">
                  <c:v>31.284273483738318</c:v>
                </c:pt>
                <c:pt idx="10015">
                  <c:v>31.267189442616822</c:v>
                </c:pt>
                <c:pt idx="10016">
                  <c:v>31.25003287490566</c:v>
                </c:pt>
                <c:pt idx="10017">
                  <c:v>31.232787663584908</c:v>
                </c:pt>
                <c:pt idx="10018">
                  <c:v>31.239110907735849</c:v>
                </c:pt>
                <c:pt idx="10019">
                  <c:v>31.256356119056605</c:v>
                </c:pt>
                <c:pt idx="10020">
                  <c:v>31.25779322</c:v>
                </c:pt>
                <c:pt idx="10021">
                  <c:v>31.252044816226416</c:v>
                </c:pt>
                <c:pt idx="10022">
                  <c:v>31.217554393584905</c:v>
                </c:pt>
                <c:pt idx="10023">
                  <c:v>31.196860139999998</c:v>
                </c:pt>
                <c:pt idx="10024">
                  <c:v>31.196860139999998</c:v>
                </c:pt>
                <c:pt idx="10025">
                  <c:v>31.229938097714285</c:v>
                </c:pt>
                <c:pt idx="10026">
                  <c:v>31.282166451999998</c:v>
                </c:pt>
                <c:pt idx="10027">
                  <c:v>31.22674636495238</c:v>
                </c:pt>
                <c:pt idx="10028">
                  <c:v>31.166393599999999</c:v>
                </c:pt>
                <c:pt idx="10029">
                  <c:v>31.166393599999999</c:v>
                </c:pt>
                <c:pt idx="10030">
                  <c:v>31.166393599999999</c:v>
                </c:pt>
                <c:pt idx="10031">
                  <c:v>31.166393599999999</c:v>
                </c:pt>
                <c:pt idx="10032">
                  <c:v>31.177129428380951</c:v>
                </c:pt>
                <c:pt idx="10033">
                  <c:v>31.194538879809521</c:v>
                </c:pt>
                <c:pt idx="10034">
                  <c:v>31.212093410000001</c:v>
                </c:pt>
                <c:pt idx="10035">
                  <c:v>31.220362898666668</c:v>
                </c:pt>
                <c:pt idx="10036">
                  <c:v>31.168134538666667</c:v>
                </c:pt>
                <c:pt idx="10037">
                  <c:v>31.149274298285714</c:v>
                </c:pt>
                <c:pt idx="10038">
                  <c:v>31.184093206857142</c:v>
                </c:pt>
                <c:pt idx="10039">
                  <c:v>31.174596126346152</c:v>
                </c:pt>
                <c:pt idx="10040">
                  <c:v>31.139442420576923</c:v>
                </c:pt>
                <c:pt idx="10041">
                  <c:v>31.167565385192308</c:v>
                </c:pt>
                <c:pt idx="10042">
                  <c:v>31.196860139999998</c:v>
                </c:pt>
                <c:pt idx="10043">
                  <c:v>31.196860139999998</c:v>
                </c:pt>
                <c:pt idx="10044">
                  <c:v>31.189243505</c:v>
                </c:pt>
                <c:pt idx="10045">
                  <c:v>31.171666654999999</c:v>
                </c:pt>
                <c:pt idx="10046">
                  <c:v>31.117178415961536</c:v>
                </c:pt>
                <c:pt idx="10047">
                  <c:v>31.046871010192305</c:v>
                </c:pt>
                <c:pt idx="10048">
                  <c:v>31.180455075576923</c:v>
                </c:pt>
                <c:pt idx="10049">
                  <c:v>31.263652168653845</c:v>
                </c:pt>
                <c:pt idx="10050">
                  <c:v>31.158191062884615</c:v>
                </c:pt>
                <c:pt idx="10051">
                  <c:v>31.10546051</c:v>
                </c:pt>
                <c:pt idx="10052">
                  <c:v>31.10546051</c:v>
                </c:pt>
                <c:pt idx="10053">
                  <c:v>31.13299757951923</c:v>
                </c:pt>
                <c:pt idx="10054">
                  <c:v>31.164618849805823</c:v>
                </c:pt>
                <c:pt idx="10055">
                  <c:v>31.129123845922329</c:v>
                </c:pt>
                <c:pt idx="10056">
                  <c:v>31.093628843980582</c:v>
                </c:pt>
                <c:pt idx="10057">
                  <c:v>31.058133845922328</c:v>
                </c:pt>
                <c:pt idx="10058">
                  <c:v>31.077360303203882</c:v>
                </c:pt>
                <c:pt idx="10059">
                  <c:v>31.13060280029126</c:v>
                </c:pt>
                <c:pt idx="10060">
                  <c:v>31.167872553495144</c:v>
                </c:pt>
                <c:pt idx="10061">
                  <c:v>31.190352722621359</c:v>
                </c:pt>
                <c:pt idx="10062">
                  <c:v>31.154857718737862</c:v>
                </c:pt>
                <c:pt idx="10063">
                  <c:v>31.119362717572816</c:v>
                </c:pt>
                <c:pt idx="10064">
                  <c:v>31.083867719514565</c:v>
                </c:pt>
                <c:pt idx="10065">
                  <c:v>31.115317336176471</c:v>
                </c:pt>
                <c:pt idx="10066">
                  <c:v>31.167280974951456</c:v>
                </c:pt>
                <c:pt idx="10067">
                  <c:v>31.18502847398058</c:v>
                </c:pt>
                <c:pt idx="10068">
                  <c:v>31.166990981176468</c:v>
                </c:pt>
                <c:pt idx="10069">
                  <c:v>31.077383504705882</c:v>
                </c:pt>
                <c:pt idx="10070">
                  <c:v>31.067227989215684</c:v>
                </c:pt>
                <c:pt idx="10071">
                  <c:v>31.103070977450979</c:v>
                </c:pt>
                <c:pt idx="10072">
                  <c:v>31.138913971176471</c:v>
                </c:pt>
                <c:pt idx="10073">
                  <c:v>31.145485188823528</c:v>
                </c:pt>
                <c:pt idx="10074">
                  <c:v>31.055877712352942</c:v>
                </c:pt>
                <c:pt idx="10075">
                  <c:v>31.033177150392156</c:v>
                </c:pt>
                <c:pt idx="10076">
                  <c:v>31.069020138627451</c:v>
                </c:pt>
                <c:pt idx="10077">
                  <c:v>31.045124813137257</c:v>
                </c:pt>
                <c:pt idx="10078">
                  <c:v>31.021300463861387</c:v>
                </c:pt>
                <c:pt idx="10079">
                  <c:v>31.075597267821781</c:v>
                </c:pt>
                <c:pt idx="10080">
                  <c:v>31.09739583764706</c:v>
                </c:pt>
                <c:pt idx="10081">
                  <c:v>31.079474343529412</c:v>
                </c:pt>
                <c:pt idx="10082">
                  <c:v>31.047845568019802</c:v>
                </c:pt>
                <c:pt idx="10083">
                  <c:v>31.017680676930691</c:v>
                </c:pt>
                <c:pt idx="10084">
                  <c:v>31.071977480891089</c:v>
                </c:pt>
                <c:pt idx="10085">
                  <c:v>31.10546051</c:v>
                </c:pt>
                <c:pt idx="10086">
                  <c:v>31.10546051</c:v>
                </c:pt>
                <c:pt idx="10087">
                  <c:v>31.067452747227723</c:v>
                </c:pt>
                <c:pt idx="10088">
                  <c:v>31.01406089</c:v>
                </c:pt>
                <c:pt idx="10089">
                  <c:v>31.01406089</c:v>
                </c:pt>
                <c:pt idx="10090">
                  <c:v>31.008027909801982</c:v>
                </c:pt>
                <c:pt idx="10091">
                  <c:v>30.98992896920792</c:v>
                </c:pt>
                <c:pt idx="10092">
                  <c:v>30.971830032475246</c:v>
                </c:pt>
                <c:pt idx="10093">
                  <c:v>30.953731097821784</c:v>
                </c:pt>
                <c:pt idx="10094">
                  <c:v>30.988468992200001</c:v>
                </c:pt>
                <c:pt idx="10095">
                  <c:v>31.003201527425741</c:v>
                </c:pt>
                <c:pt idx="10096">
                  <c:v>30.967003652178217</c:v>
                </c:pt>
                <c:pt idx="10097">
                  <c:v>31.020763522500001</c:v>
                </c:pt>
                <c:pt idx="10098">
                  <c:v>31.1304430725</c:v>
                </c:pt>
                <c:pt idx="10099">
                  <c:v>31.014365549699999</c:v>
                </c:pt>
                <c:pt idx="10100">
                  <c:v>30.938199197100001</c:v>
                </c:pt>
                <c:pt idx="10101">
                  <c:v>30.993038975099999</c:v>
                </c:pt>
                <c:pt idx="10102">
                  <c:v>31.025333509799999</c:v>
                </c:pt>
                <c:pt idx="10103">
                  <c:v>31.043613433799997</c:v>
                </c:pt>
                <c:pt idx="10104">
                  <c:v>30.922965929699998</c:v>
                </c:pt>
                <c:pt idx="10105">
                  <c:v>30.867516824300001</c:v>
                </c:pt>
                <c:pt idx="10106">
                  <c:v>30.995476298299998</c:v>
                </c:pt>
                <c:pt idx="10107">
                  <c:v>31.021754456969695</c:v>
                </c:pt>
                <c:pt idx="10108">
                  <c:v>30.984825311515152</c:v>
                </c:pt>
                <c:pt idx="10109">
                  <c:v>31.001264938999999</c:v>
                </c:pt>
                <c:pt idx="10110">
                  <c:v>31.01960026090909</c:v>
                </c:pt>
                <c:pt idx="10111">
                  <c:v>31.038064830606061</c:v>
                </c:pt>
                <c:pt idx="10112">
                  <c:v>31.020523485454543</c:v>
                </c:pt>
                <c:pt idx="10113">
                  <c:v>30.98359434</c:v>
                </c:pt>
                <c:pt idx="10114">
                  <c:v>30.98359434</c:v>
                </c:pt>
                <c:pt idx="10115">
                  <c:v>31.009444739696971</c:v>
                </c:pt>
                <c:pt idx="10116">
                  <c:v>31.083303024545454</c:v>
                </c:pt>
                <c:pt idx="10117">
                  <c:v>31.040834511818183</c:v>
                </c:pt>
                <c:pt idx="10118">
                  <c:v>30.954051028484848</c:v>
                </c:pt>
                <c:pt idx="10119">
                  <c:v>30.972515598181818</c:v>
                </c:pt>
                <c:pt idx="10120">
                  <c:v>30.976208512121211</c:v>
                </c:pt>
                <c:pt idx="10121">
                  <c:v>30.957743942424244</c:v>
                </c:pt>
                <c:pt idx="10122">
                  <c:v>30.939138062244901</c:v>
                </c:pt>
                <c:pt idx="10123">
                  <c:v>30.922661260000002</c:v>
                </c:pt>
                <c:pt idx="10124">
                  <c:v>30.922661260000002</c:v>
                </c:pt>
                <c:pt idx="10125">
                  <c:v>30.922661260000002</c:v>
                </c:pt>
                <c:pt idx="10126">
                  <c:v>30.922661260000002</c:v>
                </c:pt>
                <c:pt idx="10127">
                  <c:v>30.969293724285716</c:v>
                </c:pt>
                <c:pt idx="10128">
                  <c:v>31.002982146969696</c:v>
                </c:pt>
                <c:pt idx="10129">
                  <c:v>30.947588431818183</c:v>
                </c:pt>
                <c:pt idx="10130">
                  <c:v>30.922661260000002</c:v>
                </c:pt>
                <c:pt idx="10131">
                  <c:v>30.922661260000002</c:v>
                </c:pt>
                <c:pt idx="10132">
                  <c:v>30.888464123265308</c:v>
                </c:pt>
                <c:pt idx="10133">
                  <c:v>30.86706767670103</c:v>
                </c:pt>
                <c:pt idx="10134">
                  <c:v>30.885912959175258</c:v>
                </c:pt>
                <c:pt idx="10135">
                  <c:v>30.917065364897958</c:v>
                </c:pt>
                <c:pt idx="10136">
                  <c:v>30.95374956612245</c:v>
                </c:pt>
                <c:pt idx="10137">
                  <c:v>30.97240254979592</c:v>
                </c:pt>
                <c:pt idx="10138">
                  <c:v>30.960980001030926</c:v>
                </c:pt>
                <c:pt idx="10139">
                  <c:v>30.904444153608246</c:v>
                </c:pt>
                <c:pt idx="10140">
                  <c:v>30.936481133814432</c:v>
                </c:pt>
                <c:pt idx="10141">
                  <c:v>30.97115901755102</c:v>
                </c:pt>
                <c:pt idx="10142">
                  <c:v>30.896547082857143</c:v>
                </c:pt>
                <c:pt idx="10143">
                  <c:v>30.891880631958763</c:v>
                </c:pt>
                <c:pt idx="10144">
                  <c:v>30.948416479381443</c:v>
                </c:pt>
                <c:pt idx="10145">
                  <c:v>30.970402642268041</c:v>
                </c:pt>
                <c:pt idx="10146">
                  <c:v>30.966633585773195</c:v>
                </c:pt>
                <c:pt idx="10147">
                  <c:v>30.910097738350515</c:v>
                </c:pt>
                <c:pt idx="10148">
                  <c:v>30.892194719999999</c:v>
                </c:pt>
                <c:pt idx="10149">
                  <c:v>30.893765160206186</c:v>
                </c:pt>
                <c:pt idx="10150">
                  <c:v>30.912610442680414</c:v>
                </c:pt>
                <c:pt idx="10151">
                  <c:v>30.940250190309278</c:v>
                </c:pt>
                <c:pt idx="10152">
                  <c:v>30.97794075525773</c:v>
                </c:pt>
                <c:pt idx="10153">
                  <c:v>30.902667593124999</c:v>
                </c:pt>
                <c:pt idx="10154">
                  <c:v>30.826550317835054</c:v>
                </c:pt>
                <c:pt idx="10155">
                  <c:v>30.80770502917526</c:v>
                </c:pt>
                <c:pt idx="10156">
                  <c:v>30.800795090000001</c:v>
                </c:pt>
                <c:pt idx="10157">
                  <c:v>30.801429809791667</c:v>
                </c:pt>
                <c:pt idx="10158">
                  <c:v>30.820471403541667</c:v>
                </c:pt>
                <c:pt idx="10159">
                  <c:v>30.85601570375</c:v>
                </c:pt>
                <c:pt idx="10160">
                  <c:v>30.913140466250002</c:v>
                </c:pt>
                <c:pt idx="10161">
                  <c:v>30.890925280833333</c:v>
                </c:pt>
                <c:pt idx="10162">
                  <c:v>30.86172818</c:v>
                </c:pt>
                <c:pt idx="10163">
                  <c:v>30.86172818</c:v>
                </c:pt>
                <c:pt idx="10164">
                  <c:v>30.86172818</c:v>
                </c:pt>
                <c:pt idx="10165">
                  <c:v>30.86172818</c:v>
                </c:pt>
                <c:pt idx="10166">
                  <c:v>30.86172818</c:v>
                </c:pt>
                <c:pt idx="10167">
                  <c:v>30.870296894374999</c:v>
                </c:pt>
                <c:pt idx="10168">
                  <c:v>30.889338481875001</c:v>
                </c:pt>
                <c:pt idx="10169">
                  <c:v>30.826771828736842</c:v>
                </c:pt>
                <c:pt idx="10170">
                  <c:v>30.785561821666665</c:v>
                </c:pt>
                <c:pt idx="10171">
                  <c:v>30.842686590416665</c:v>
                </c:pt>
                <c:pt idx="10172">
                  <c:v>30.823244125263159</c:v>
                </c:pt>
                <c:pt idx="10173">
                  <c:v>30.773535554736842</c:v>
                </c:pt>
                <c:pt idx="10174">
                  <c:v>30.812019611578947</c:v>
                </c:pt>
                <c:pt idx="10175">
                  <c:v>30.821640624210527</c:v>
                </c:pt>
                <c:pt idx="10176">
                  <c:v>30.80239859263158</c:v>
                </c:pt>
                <c:pt idx="10177">
                  <c:v>30.81843361894737</c:v>
                </c:pt>
                <c:pt idx="10178">
                  <c:v>30.831261640000001</c:v>
                </c:pt>
                <c:pt idx="10179">
                  <c:v>30.831261640000001</c:v>
                </c:pt>
                <c:pt idx="10180">
                  <c:v>30.802091543723403</c:v>
                </c:pt>
                <c:pt idx="10181">
                  <c:v>30.773856254631578</c:v>
                </c:pt>
                <c:pt idx="10182">
                  <c:v>30.793098279894739</c:v>
                </c:pt>
                <c:pt idx="10183">
                  <c:v>30.800795090000001</c:v>
                </c:pt>
                <c:pt idx="10184">
                  <c:v>30.800795090000001</c:v>
                </c:pt>
                <c:pt idx="10185">
                  <c:v>30.800795090000001</c:v>
                </c:pt>
                <c:pt idx="10186">
                  <c:v>30.800795090000001</c:v>
                </c:pt>
                <c:pt idx="10187">
                  <c:v>30.800795090000001</c:v>
                </c:pt>
                <c:pt idx="10188">
                  <c:v>30.835150981170212</c:v>
                </c:pt>
                <c:pt idx="10189">
                  <c:v>30.837095656276595</c:v>
                </c:pt>
                <c:pt idx="10190">
                  <c:v>30.759308739255317</c:v>
                </c:pt>
                <c:pt idx="10191">
                  <c:v>30.798202197765956</c:v>
                </c:pt>
                <c:pt idx="10192">
                  <c:v>30.847467245212766</c:v>
                </c:pt>
                <c:pt idx="10193">
                  <c:v>30.769680328191487</c:v>
                </c:pt>
                <c:pt idx="10194">
                  <c:v>30.775838460106382</c:v>
                </c:pt>
                <c:pt idx="10195">
                  <c:v>30.831261640000001</c:v>
                </c:pt>
                <c:pt idx="10196">
                  <c:v>30.831261640000001</c:v>
                </c:pt>
                <c:pt idx="10197">
                  <c:v>30.763198086808512</c:v>
                </c:pt>
                <c:pt idx="10198">
                  <c:v>30.627070980425533</c:v>
                </c:pt>
                <c:pt idx="10199">
                  <c:v>30.709723063225805</c:v>
                </c:pt>
                <c:pt idx="10200">
                  <c:v>30.762873971063829</c:v>
                </c:pt>
                <c:pt idx="10201">
                  <c:v>30.743427243404255</c:v>
                </c:pt>
                <c:pt idx="10202">
                  <c:v>30.723809746989247</c:v>
                </c:pt>
                <c:pt idx="10203">
                  <c:v>30.698912359462366</c:v>
                </c:pt>
                <c:pt idx="10204">
                  <c:v>30.659600694946235</c:v>
                </c:pt>
                <c:pt idx="10205">
                  <c:v>30.704809109139784</c:v>
                </c:pt>
                <c:pt idx="10206">
                  <c:v>30.763776605913979</c:v>
                </c:pt>
                <c:pt idx="10207">
                  <c:v>30.724464941397848</c:v>
                </c:pt>
                <c:pt idx="10208">
                  <c:v>30.757879860215056</c:v>
                </c:pt>
                <c:pt idx="10209">
                  <c:v>30.824709695483872</c:v>
                </c:pt>
                <c:pt idx="10210">
                  <c:v>30.726430527741936</c:v>
                </c:pt>
                <c:pt idx="10211">
                  <c:v>30.699460728695652</c:v>
                </c:pt>
                <c:pt idx="10212">
                  <c:v>30.739199693913044</c:v>
                </c:pt>
                <c:pt idx="10213">
                  <c:v>30.73986201</c:v>
                </c:pt>
                <c:pt idx="10214">
                  <c:v>30.670981134130436</c:v>
                </c:pt>
                <c:pt idx="10215">
                  <c:v>30.51202526673913</c:v>
                </c:pt>
                <c:pt idx="10216">
                  <c:v>30.602271179999999</c:v>
                </c:pt>
                <c:pt idx="10217">
                  <c:v>30.692837567826089</c:v>
                </c:pt>
                <c:pt idx="10218">
                  <c:v>30.732576533043478</c:v>
                </c:pt>
                <c:pt idx="10219">
                  <c:v>30.73986201</c:v>
                </c:pt>
                <c:pt idx="10220">
                  <c:v>30.73986201</c:v>
                </c:pt>
                <c:pt idx="10221">
                  <c:v>30.73986201</c:v>
                </c:pt>
                <c:pt idx="10222">
                  <c:v>30.710057786086956</c:v>
                </c:pt>
                <c:pt idx="10223">
                  <c:v>30.687539039130435</c:v>
                </c:pt>
                <c:pt idx="10224">
                  <c:v>30.727278004347827</c:v>
                </c:pt>
                <c:pt idx="10225">
                  <c:v>30.699129570652172</c:v>
                </c:pt>
                <c:pt idx="10226">
                  <c:v>30.651442812391302</c:v>
                </c:pt>
                <c:pt idx="10227">
                  <c:v>30.671312295</c:v>
                </c:pt>
                <c:pt idx="10228">
                  <c:v>30.678928930000001</c:v>
                </c:pt>
                <c:pt idx="10229">
                  <c:v>30.678928930000001</c:v>
                </c:pt>
                <c:pt idx="10230">
                  <c:v>30.678928930000001</c:v>
                </c:pt>
                <c:pt idx="10231">
                  <c:v>30.667545827142856</c:v>
                </c:pt>
                <c:pt idx="10232">
                  <c:v>30.649466781428572</c:v>
                </c:pt>
                <c:pt idx="10233">
                  <c:v>30.669554610000002</c:v>
                </c:pt>
                <c:pt idx="10234">
                  <c:v>30.700355947142857</c:v>
                </c:pt>
                <c:pt idx="10235">
                  <c:v>30.740193168043479</c:v>
                </c:pt>
                <c:pt idx="10236">
                  <c:v>30.760062650652173</c:v>
                </c:pt>
                <c:pt idx="10237">
                  <c:v>30.721782961098899</c:v>
                </c:pt>
                <c:pt idx="10238">
                  <c:v>30.621343811648352</c:v>
                </c:pt>
                <c:pt idx="10239">
                  <c:v>30.637629838888888</c:v>
                </c:pt>
                <c:pt idx="10240">
                  <c:v>30.648462389999999</c:v>
                </c:pt>
                <c:pt idx="10241">
                  <c:v>30.648462389999999</c:v>
                </c:pt>
                <c:pt idx="10242">
                  <c:v>30.648462389999999</c:v>
                </c:pt>
                <c:pt idx="10243">
                  <c:v>30.648462389999999</c:v>
                </c:pt>
                <c:pt idx="10244">
                  <c:v>30.648462389999999</c:v>
                </c:pt>
                <c:pt idx="10245">
                  <c:v>30.648462389999999</c:v>
                </c:pt>
                <c:pt idx="10246">
                  <c:v>30.648462389999999</c:v>
                </c:pt>
                <c:pt idx="10247">
                  <c:v>30.648462389999999</c:v>
                </c:pt>
                <c:pt idx="10248">
                  <c:v>30.63018246</c:v>
                </c:pt>
                <c:pt idx="10249">
                  <c:v>30.617995839999999</c:v>
                </c:pt>
                <c:pt idx="10250">
                  <c:v>30.617995839999999</c:v>
                </c:pt>
                <c:pt idx="10251">
                  <c:v>30.691115541999999</c:v>
                </c:pt>
                <c:pt idx="10252">
                  <c:v>30.723613188666668</c:v>
                </c:pt>
                <c:pt idx="10253">
                  <c:v>30.682991135333335</c:v>
                </c:pt>
                <c:pt idx="10254">
                  <c:v>30.624089152</c:v>
                </c:pt>
                <c:pt idx="10255">
                  <c:v>30.595653710666667</c:v>
                </c:pt>
                <c:pt idx="10256">
                  <c:v>30.615964737333332</c:v>
                </c:pt>
                <c:pt idx="10257">
                  <c:v>30.672835618000001</c:v>
                </c:pt>
                <c:pt idx="10258">
                  <c:v>30.701271059333333</c:v>
                </c:pt>
                <c:pt idx="10259">
                  <c:v>30.680960032666668</c:v>
                </c:pt>
                <c:pt idx="10260">
                  <c:v>30.641958291123597</c:v>
                </c:pt>
                <c:pt idx="10261">
                  <c:v>30.601069984444443</c:v>
                </c:pt>
                <c:pt idx="10262">
                  <c:v>30.560447931111113</c:v>
                </c:pt>
                <c:pt idx="10263">
                  <c:v>30.594718034157303</c:v>
                </c:pt>
                <c:pt idx="10264">
                  <c:v>30.626896180449439</c:v>
                </c:pt>
                <c:pt idx="10265">
                  <c:v>30.647435427640449</c:v>
                </c:pt>
                <c:pt idx="10266">
                  <c:v>30.609437826741573</c:v>
                </c:pt>
                <c:pt idx="10267">
                  <c:v>30.57805082088889</c:v>
                </c:pt>
                <c:pt idx="10268">
                  <c:v>30.557739794222222</c:v>
                </c:pt>
                <c:pt idx="10269">
                  <c:v>30.576917359101124</c:v>
                </c:pt>
                <c:pt idx="10270">
                  <c:v>30.607383902359551</c:v>
                </c:pt>
                <c:pt idx="10271">
                  <c:v>30.648462389999999</c:v>
                </c:pt>
                <c:pt idx="10272">
                  <c:v>30.606917101363635</c:v>
                </c:pt>
                <c:pt idx="10273">
                  <c:v>30.5875293</c:v>
                </c:pt>
                <c:pt idx="10274">
                  <c:v>30.5875293</c:v>
                </c:pt>
                <c:pt idx="10275">
                  <c:v>30.5875293</c:v>
                </c:pt>
                <c:pt idx="10276">
                  <c:v>30.5875293</c:v>
                </c:pt>
                <c:pt idx="10277">
                  <c:v>30.585475375955056</c:v>
                </c:pt>
                <c:pt idx="10278">
                  <c:v>30.564936135505619</c:v>
                </c:pt>
                <c:pt idx="10279">
                  <c:v>30.582682350454547</c:v>
                </c:pt>
                <c:pt idx="10280">
                  <c:v>30.611834067865168</c:v>
                </c:pt>
                <c:pt idx="10281">
                  <c:v>30.570755586966293</c:v>
                </c:pt>
                <c:pt idx="10282">
                  <c:v>30.529365905454547</c:v>
                </c:pt>
                <c:pt idx="10283">
                  <c:v>30.504438736363635</c:v>
                </c:pt>
                <c:pt idx="10284">
                  <c:v>30.545984018181819</c:v>
                </c:pt>
                <c:pt idx="10285">
                  <c:v>30.496129674999999</c:v>
                </c:pt>
                <c:pt idx="10286">
                  <c:v>30.468432817272728</c:v>
                </c:pt>
                <c:pt idx="10287">
                  <c:v>30.593068669545453</c:v>
                </c:pt>
                <c:pt idx="10288">
                  <c:v>30.568141501818179</c:v>
                </c:pt>
                <c:pt idx="10289">
                  <c:v>30.533600022298849</c:v>
                </c:pt>
                <c:pt idx="10290">
                  <c:v>30.554611429195404</c:v>
                </c:pt>
                <c:pt idx="10291">
                  <c:v>30.520364427727273</c:v>
                </c:pt>
                <c:pt idx="10292">
                  <c:v>30.51344021409091</c:v>
                </c:pt>
                <c:pt idx="10293">
                  <c:v>30.55498549590909</c:v>
                </c:pt>
                <c:pt idx="10294">
                  <c:v>30.537101923448276</c:v>
                </c:pt>
                <c:pt idx="10295">
                  <c:v>30.464278293863636</c:v>
                </c:pt>
                <c:pt idx="10296">
                  <c:v>30.347999251609195</c:v>
                </c:pt>
                <c:pt idx="10297">
                  <c:v>30.474067699885055</c:v>
                </c:pt>
                <c:pt idx="10298">
                  <c:v>30.526596219999998</c:v>
                </c:pt>
                <c:pt idx="10299">
                  <c:v>30.529397740919539</c:v>
                </c:pt>
                <c:pt idx="10300">
                  <c:v>30.550409147816094</c:v>
                </c:pt>
                <c:pt idx="10301">
                  <c:v>30.528347170574712</c:v>
                </c:pt>
                <c:pt idx="10302">
                  <c:v>30.491227018390806</c:v>
                </c:pt>
                <c:pt idx="10303">
                  <c:v>30.470215611494254</c:v>
                </c:pt>
                <c:pt idx="10304">
                  <c:v>30.498581010804596</c:v>
                </c:pt>
                <c:pt idx="10305">
                  <c:v>30.519592417701148</c:v>
                </c:pt>
                <c:pt idx="10306">
                  <c:v>30.498581010804596</c:v>
                </c:pt>
                <c:pt idx="10307">
                  <c:v>30.514689756091954</c:v>
                </c:pt>
                <c:pt idx="10308">
                  <c:v>30.545017848837208</c:v>
                </c:pt>
                <c:pt idx="10309">
                  <c:v>30.5875293</c:v>
                </c:pt>
                <c:pt idx="10310">
                  <c:v>30.503483672413793</c:v>
                </c:pt>
                <c:pt idx="10311">
                  <c:v>30.477353789069767</c:v>
                </c:pt>
                <c:pt idx="10312">
                  <c:v>30.491227017586205</c:v>
                </c:pt>
                <c:pt idx="10313">
                  <c:v>30.449204196896552</c:v>
                </c:pt>
                <c:pt idx="10314">
                  <c:v>30.449367078372092</c:v>
                </c:pt>
                <c:pt idx="10315">
                  <c:v>30.485501817209304</c:v>
                </c:pt>
                <c:pt idx="10316">
                  <c:v>30.570524719534884</c:v>
                </c:pt>
                <c:pt idx="10317">
                  <c:v>30.536515558604652</c:v>
                </c:pt>
                <c:pt idx="10318">
                  <c:v>30.480542145348835</c:v>
                </c:pt>
                <c:pt idx="10319">
                  <c:v>30.438030687209302</c:v>
                </c:pt>
                <c:pt idx="10320">
                  <c:v>30.474873950930231</c:v>
                </c:pt>
                <c:pt idx="10321">
                  <c:v>30.421734633488374</c:v>
                </c:pt>
                <c:pt idx="10322">
                  <c:v>30.292783219534883</c:v>
                </c:pt>
                <c:pt idx="10323">
                  <c:v>30.441573312558138</c:v>
                </c:pt>
                <c:pt idx="10324">
                  <c:v>30.468889004470586</c:v>
                </c:pt>
                <c:pt idx="10325">
                  <c:v>30.439801998720931</c:v>
                </c:pt>
                <c:pt idx="10326">
                  <c:v>30.46105773127907</c:v>
                </c:pt>
                <c:pt idx="10327">
                  <c:v>30.44881693</c:v>
                </c:pt>
                <c:pt idx="10328">
                  <c:v>30.43519659</c:v>
                </c:pt>
                <c:pt idx="10329">
                  <c:v>30.43519659</c:v>
                </c:pt>
                <c:pt idx="10330">
                  <c:v>30.495412816823528</c:v>
                </c:pt>
                <c:pt idx="10331">
                  <c:v>30.526596219999998</c:v>
                </c:pt>
                <c:pt idx="10332">
                  <c:v>30.520219501627906</c:v>
                </c:pt>
                <c:pt idx="10333">
                  <c:v>30.456452317906976</c:v>
                </c:pt>
                <c:pt idx="10334">
                  <c:v>30.478208180588236</c:v>
                </c:pt>
                <c:pt idx="10335">
                  <c:v>30.505090425294117</c:v>
                </c:pt>
                <c:pt idx="10336">
                  <c:v>30.41906724647059</c:v>
                </c:pt>
                <c:pt idx="10337">
                  <c:v>30.350965567647059</c:v>
                </c:pt>
                <c:pt idx="10338">
                  <c:v>30.34960012047619</c:v>
                </c:pt>
                <c:pt idx="10339">
                  <c:v>30.434121300352942</c:v>
                </c:pt>
                <c:pt idx="10340">
                  <c:v>30.369603921529411</c:v>
                </c:pt>
                <c:pt idx="10341">
                  <c:v>30.356700445764705</c:v>
                </c:pt>
                <c:pt idx="10342">
                  <c:v>30.382242841904763</c:v>
                </c:pt>
                <c:pt idx="10343">
                  <c:v>30.425766470476191</c:v>
                </c:pt>
                <c:pt idx="10344">
                  <c:v>30.384657976588237</c:v>
                </c:pt>
                <c:pt idx="10345">
                  <c:v>30.391672964047618</c:v>
                </c:pt>
                <c:pt idx="10346">
                  <c:v>30.522243856904762</c:v>
                </c:pt>
                <c:pt idx="10347">
                  <c:v>30.381073680941178</c:v>
                </c:pt>
                <c:pt idx="10348">
                  <c:v>30.325299427857143</c:v>
                </c:pt>
                <c:pt idx="10349">
                  <c:v>30.356854059642856</c:v>
                </c:pt>
                <c:pt idx="10350">
                  <c:v>30.443901323928571</c:v>
                </c:pt>
                <c:pt idx="10351">
                  <c:v>30.400377691785714</c:v>
                </c:pt>
                <c:pt idx="10352">
                  <c:v>30.351413604999998</c:v>
                </c:pt>
                <c:pt idx="10353">
                  <c:v>30.373175419285712</c:v>
                </c:pt>
                <c:pt idx="10354">
                  <c:v>30.394937233571429</c:v>
                </c:pt>
                <c:pt idx="10355">
                  <c:v>30.392761052142859</c:v>
                </c:pt>
                <c:pt idx="10356">
                  <c:v>30.39384914392857</c:v>
                </c:pt>
                <c:pt idx="10357">
                  <c:v>30.524420036785713</c:v>
                </c:pt>
                <c:pt idx="10358">
                  <c:v>30.457954732891565</c:v>
                </c:pt>
                <c:pt idx="10359">
                  <c:v>30.390222173809523</c:v>
                </c:pt>
                <c:pt idx="10360">
                  <c:v>30.433745802380951</c:v>
                </c:pt>
                <c:pt idx="10361">
                  <c:v>30.372087328571428</c:v>
                </c:pt>
                <c:pt idx="10362">
                  <c:v>30.34379697</c:v>
                </c:pt>
                <c:pt idx="10363">
                  <c:v>30.34379697</c:v>
                </c:pt>
                <c:pt idx="10364">
                  <c:v>30.34379697</c:v>
                </c:pt>
                <c:pt idx="10365">
                  <c:v>30.34379697</c:v>
                </c:pt>
                <c:pt idx="10366">
                  <c:v>30.361416173855421</c:v>
                </c:pt>
                <c:pt idx="10367">
                  <c:v>30.40509711674699</c:v>
                </c:pt>
                <c:pt idx="10368">
                  <c:v>30.427121121566266</c:v>
                </c:pt>
                <c:pt idx="10369">
                  <c:v>30.407299517228914</c:v>
                </c:pt>
                <c:pt idx="10370">
                  <c:v>30.363251507590359</c:v>
                </c:pt>
                <c:pt idx="10371">
                  <c:v>30.319203497951808</c:v>
                </c:pt>
                <c:pt idx="10372">
                  <c:v>30.313330430000001</c:v>
                </c:pt>
                <c:pt idx="10373">
                  <c:v>30.313330430000001</c:v>
                </c:pt>
                <c:pt idx="10374">
                  <c:v>30.317788948048779</c:v>
                </c:pt>
                <c:pt idx="10375">
                  <c:v>30.362374128536583</c:v>
                </c:pt>
                <c:pt idx="10376">
                  <c:v>30.35811257313253</c:v>
                </c:pt>
                <c:pt idx="10377">
                  <c:v>30.320671762409638</c:v>
                </c:pt>
                <c:pt idx="10378">
                  <c:v>30.254599740722892</c:v>
                </c:pt>
                <c:pt idx="10379">
                  <c:v>30.29549635487805</c:v>
                </c:pt>
                <c:pt idx="10380">
                  <c:v>30.340081538292683</c:v>
                </c:pt>
                <c:pt idx="10381">
                  <c:v>30.369124575542166</c:v>
                </c:pt>
                <c:pt idx="10382">
                  <c:v>30.34710057072289</c:v>
                </c:pt>
                <c:pt idx="10383">
                  <c:v>30.362745671707316</c:v>
                </c:pt>
                <c:pt idx="10384">
                  <c:v>30.363488758048778</c:v>
                </c:pt>
                <c:pt idx="10385">
                  <c:v>30.346397772195122</c:v>
                </c:pt>
                <c:pt idx="10386">
                  <c:v>30.368690362439022</c:v>
                </c:pt>
                <c:pt idx="10387">
                  <c:v>30.340824624634145</c:v>
                </c:pt>
                <c:pt idx="10388">
                  <c:v>30.33042141585366</c:v>
                </c:pt>
                <c:pt idx="10389">
                  <c:v>30.373520423658537</c:v>
                </c:pt>
                <c:pt idx="10390">
                  <c:v>30.328935243170733</c:v>
                </c:pt>
                <c:pt idx="10391">
                  <c:v>30.284350057926829</c:v>
                </c:pt>
                <c:pt idx="10392">
                  <c:v>30.277662277682929</c:v>
                </c:pt>
                <c:pt idx="10393">
                  <c:v>30.366832645975609</c:v>
                </c:pt>
                <c:pt idx="10394">
                  <c:v>30.312202032839505</c:v>
                </c:pt>
                <c:pt idx="10395">
                  <c:v>30.333393755365854</c:v>
                </c:pt>
                <c:pt idx="10396">
                  <c:v>30.409243611481482</c:v>
                </c:pt>
                <c:pt idx="10397">
                  <c:v>30.431811418888888</c:v>
                </c:pt>
                <c:pt idx="10398">
                  <c:v>30.340453075243904</c:v>
                </c:pt>
                <c:pt idx="10399">
                  <c:v>30.293771657160494</c:v>
                </c:pt>
                <c:pt idx="10400">
                  <c:v>30.307312347037037</c:v>
                </c:pt>
                <c:pt idx="10401">
                  <c:v>30.262176724814815</c:v>
                </c:pt>
                <c:pt idx="10402">
                  <c:v>30.199362992592594</c:v>
                </c:pt>
                <c:pt idx="10403">
                  <c:v>30.209894639259261</c:v>
                </c:pt>
                <c:pt idx="10404">
                  <c:v>30.317091731234569</c:v>
                </c:pt>
                <c:pt idx="10405">
                  <c:v>30.36222734604938</c:v>
                </c:pt>
                <c:pt idx="10406">
                  <c:v>30.308064602839508</c:v>
                </c:pt>
                <c:pt idx="10407">
                  <c:v>30.278350321358026</c:v>
                </c:pt>
                <c:pt idx="10408">
                  <c:v>30.340787928765433</c:v>
                </c:pt>
                <c:pt idx="10409">
                  <c:v>30.250516691728393</c:v>
                </c:pt>
                <c:pt idx="10410">
                  <c:v>30.221930799999999</c:v>
                </c:pt>
                <c:pt idx="10411">
                  <c:v>30.229547435000001</c:v>
                </c:pt>
                <c:pt idx="10412">
                  <c:v>30.252397340000002</c:v>
                </c:pt>
                <c:pt idx="10413">
                  <c:v>30.229829532592593</c:v>
                </c:pt>
                <c:pt idx="10414">
                  <c:v>30.266488119624999</c:v>
                </c:pt>
                <c:pt idx="10415">
                  <c:v>30.306183955308644</c:v>
                </c:pt>
                <c:pt idx="10416">
                  <c:v>30.283616140493827</c:v>
                </c:pt>
                <c:pt idx="10417">
                  <c:v>30.216599155499999</c:v>
                </c:pt>
                <c:pt idx="10418">
                  <c:v>30.205935866499999</c:v>
                </c:pt>
                <c:pt idx="10419">
                  <c:v>30.228701142222221</c:v>
                </c:pt>
                <c:pt idx="10420">
                  <c:v>30.25126894962963</c:v>
                </c:pt>
                <c:pt idx="10421">
                  <c:v>30.252397340000002</c:v>
                </c:pt>
                <c:pt idx="10422">
                  <c:v>30.26648811475</c:v>
                </c:pt>
                <c:pt idx="10423">
                  <c:v>30.269915600499999</c:v>
                </c:pt>
                <c:pt idx="10424">
                  <c:v>30.224215790500001</c:v>
                </c:pt>
                <c:pt idx="10425">
                  <c:v>30.352175265625</c:v>
                </c:pt>
                <c:pt idx="10426">
                  <c:v>30.319115211392404</c:v>
                </c:pt>
                <c:pt idx="10427">
                  <c:v>30.235640743000001</c:v>
                </c:pt>
                <c:pt idx="10428">
                  <c:v>30.281340553</c:v>
                </c:pt>
                <c:pt idx="10429">
                  <c:v>30.2607756385</c:v>
                </c:pt>
                <c:pt idx="10430">
                  <c:v>30.22308775721519</c:v>
                </c:pt>
                <c:pt idx="10431">
                  <c:v>30.19146426</c:v>
                </c:pt>
                <c:pt idx="10432">
                  <c:v>30.19146426</c:v>
                </c:pt>
                <c:pt idx="10433">
                  <c:v>30.282478235063291</c:v>
                </c:pt>
                <c:pt idx="10434">
                  <c:v>30.267630615000002</c:v>
                </c:pt>
                <c:pt idx="10435">
                  <c:v>30.252782994936709</c:v>
                </c:pt>
                <c:pt idx="10436">
                  <c:v>30.342254360253165</c:v>
                </c:pt>
                <c:pt idx="10437">
                  <c:v>30.249697775443039</c:v>
                </c:pt>
                <c:pt idx="10438">
                  <c:v>30.254325602025318</c:v>
                </c:pt>
                <c:pt idx="10439">
                  <c:v>30.265123869367088</c:v>
                </c:pt>
                <c:pt idx="10440">
                  <c:v>30.221930799999999</c:v>
                </c:pt>
                <c:pt idx="10441">
                  <c:v>30.221930799999999</c:v>
                </c:pt>
                <c:pt idx="10442">
                  <c:v>30.239117053333334</c:v>
                </c:pt>
                <c:pt idx="10443">
                  <c:v>30.252397340000002</c:v>
                </c:pt>
                <c:pt idx="10444">
                  <c:v>30.249697773164559</c:v>
                </c:pt>
                <c:pt idx="10445">
                  <c:v>30.226558628860758</c:v>
                </c:pt>
                <c:pt idx="10446">
                  <c:v>30.240442115443038</c:v>
                </c:pt>
                <c:pt idx="10447">
                  <c:v>30.252397340000002</c:v>
                </c:pt>
                <c:pt idx="10448">
                  <c:v>30.248155163544304</c:v>
                </c:pt>
                <c:pt idx="10449">
                  <c:v>30.225016019240506</c:v>
                </c:pt>
                <c:pt idx="10450">
                  <c:v>30.262038650126584</c:v>
                </c:pt>
                <c:pt idx="10451">
                  <c:v>30.24419481</c:v>
                </c:pt>
                <c:pt idx="10452">
                  <c:v>30.19146426</c:v>
                </c:pt>
                <c:pt idx="10453">
                  <c:v>30.19146426</c:v>
                </c:pt>
                <c:pt idx="10454">
                  <c:v>30.169482072911393</c:v>
                </c:pt>
                <c:pt idx="10455">
                  <c:v>30.116469695128206</c:v>
                </c:pt>
                <c:pt idx="10456">
                  <c:v>30.10865775923077</c:v>
                </c:pt>
                <c:pt idx="10457">
                  <c:v>30.219587219999998</c:v>
                </c:pt>
                <c:pt idx="10458">
                  <c:v>30.14927982</c:v>
                </c:pt>
                <c:pt idx="10459">
                  <c:v>30.130531179999998</c:v>
                </c:pt>
                <c:pt idx="10460">
                  <c:v>30.140686693333333</c:v>
                </c:pt>
                <c:pt idx="10461">
                  <c:v>30.167247266666667</c:v>
                </c:pt>
                <c:pt idx="10462">
                  <c:v>30.214118866666666</c:v>
                </c:pt>
                <c:pt idx="10463">
                  <c:v>30.221930799999999</c:v>
                </c:pt>
                <c:pt idx="10464">
                  <c:v>30.196932613333335</c:v>
                </c:pt>
                <c:pt idx="10465">
                  <c:v>30.166537090909092</c:v>
                </c:pt>
                <c:pt idx="10466">
                  <c:v>30.190277251948054</c:v>
                </c:pt>
                <c:pt idx="10467">
                  <c:v>30.169200249999999</c:v>
                </c:pt>
                <c:pt idx="10468">
                  <c:v>30.130135505584416</c:v>
                </c:pt>
                <c:pt idx="10469">
                  <c:v>30.143030266153847</c:v>
                </c:pt>
                <c:pt idx="10470">
                  <c:v>30.242901275064938</c:v>
                </c:pt>
                <c:pt idx="10471">
                  <c:v>30.100460301038961</c:v>
                </c:pt>
                <c:pt idx="10472">
                  <c:v>30.125387474545455</c:v>
                </c:pt>
                <c:pt idx="10473">
                  <c:v>30.184433519999999</c:v>
                </c:pt>
                <c:pt idx="10474">
                  <c:v>30.20293866961039</c:v>
                </c:pt>
                <c:pt idx="10475">
                  <c:v>30.107978017662337</c:v>
                </c:pt>
                <c:pt idx="10476">
                  <c:v>30.187111894285714</c:v>
                </c:pt>
                <c:pt idx="10477">
                  <c:v>30.206895364675326</c:v>
                </c:pt>
                <c:pt idx="10478">
                  <c:v>30.124991806363635</c:v>
                </c:pt>
                <c:pt idx="10479">
                  <c:v>29.954062639610388</c:v>
                </c:pt>
                <c:pt idx="10480">
                  <c:v>30.049023283766232</c:v>
                </c:pt>
                <c:pt idx="10481">
                  <c:v>30.143983934025975</c:v>
                </c:pt>
                <c:pt idx="10482">
                  <c:v>30.155385458684211</c:v>
                </c:pt>
                <c:pt idx="10483">
                  <c:v>30.100064629999999</c:v>
                </c:pt>
                <c:pt idx="10484">
                  <c:v>30.100064629999999</c:v>
                </c:pt>
                <c:pt idx="10485">
                  <c:v>30.122617790389608</c:v>
                </c:pt>
                <c:pt idx="10486">
                  <c:v>30.114496153684208</c:v>
                </c:pt>
                <c:pt idx="10487">
                  <c:v>30.128552826363634</c:v>
                </c:pt>
                <c:pt idx="10488">
                  <c:v>30.183045873026316</c:v>
                </c:pt>
                <c:pt idx="10489">
                  <c:v>30.110888270394735</c:v>
                </c:pt>
                <c:pt idx="10490">
                  <c:v>30.14042291038961</c:v>
                </c:pt>
                <c:pt idx="10491">
                  <c:v>30.160997720000001</c:v>
                </c:pt>
                <c:pt idx="10492">
                  <c:v>30.124918920263159</c:v>
                </c:pt>
                <c:pt idx="10493">
                  <c:v>30.009466761052632</c:v>
                </c:pt>
                <c:pt idx="10494">
                  <c:v>30.033519292631581</c:v>
                </c:pt>
                <c:pt idx="10495">
                  <c:v>30.057571824210527</c:v>
                </c:pt>
                <c:pt idx="10496">
                  <c:v>30.081624355789472</c:v>
                </c:pt>
                <c:pt idx="10497">
                  <c:v>30.105676889210525</c:v>
                </c:pt>
                <c:pt idx="10498">
                  <c:v>30.129729428684207</c:v>
                </c:pt>
                <c:pt idx="10499">
                  <c:v>30.130531179999998</c:v>
                </c:pt>
                <c:pt idx="10500">
                  <c:v>30.130531179999998</c:v>
                </c:pt>
                <c:pt idx="10501">
                  <c:v>30.120108412894734</c:v>
                </c:pt>
                <c:pt idx="10502">
                  <c:v>30.104073386578946</c:v>
                </c:pt>
                <c:pt idx="10503">
                  <c:v>30.128125926052629</c:v>
                </c:pt>
                <c:pt idx="10504">
                  <c:v>30.130531179999998</c:v>
                </c:pt>
                <c:pt idx="10505">
                  <c:v>30.09926288381579</c:v>
                </c:pt>
                <c:pt idx="10506">
                  <c:v>30.060255017733333</c:v>
                </c:pt>
                <c:pt idx="10507">
                  <c:v>30.042338554210527</c:v>
                </c:pt>
                <c:pt idx="10508">
                  <c:v>30.066391085789473</c:v>
                </c:pt>
                <c:pt idx="10509">
                  <c:v>30.06959809</c:v>
                </c:pt>
                <c:pt idx="10510">
                  <c:v>30.084628249733331</c:v>
                </c:pt>
                <c:pt idx="10511">
                  <c:v>30.091245368421053</c:v>
                </c:pt>
                <c:pt idx="10512">
                  <c:v>30.064723443599998</c:v>
                </c:pt>
                <c:pt idx="10513">
                  <c:v>30.015976979600001</c:v>
                </c:pt>
                <c:pt idx="10514">
                  <c:v>30.029382257200002</c:v>
                </c:pt>
                <c:pt idx="10515">
                  <c:v>30.03913155</c:v>
                </c:pt>
                <c:pt idx="10516">
                  <c:v>30.03913155</c:v>
                </c:pt>
                <c:pt idx="10517">
                  <c:v>30.044006196400002</c:v>
                </c:pt>
                <c:pt idx="10518">
                  <c:v>30.092752660399999</c:v>
                </c:pt>
                <c:pt idx="10519">
                  <c:v>30.079347382799998</c:v>
                </c:pt>
                <c:pt idx="10520">
                  <c:v>30.084419649999997</c:v>
                </c:pt>
                <c:pt idx="10521">
                  <c:v>30.100064629999999</c:v>
                </c:pt>
                <c:pt idx="10522">
                  <c:v>30.100064629999999</c:v>
                </c:pt>
                <c:pt idx="10523">
                  <c:v>30.100064629999999</c:v>
                </c:pt>
                <c:pt idx="10524">
                  <c:v>30.035837870000002</c:v>
                </c:pt>
                <c:pt idx="10525">
                  <c:v>30.024101390266669</c:v>
                </c:pt>
                <c:pt idx="10526">
                  <c:v>30.048600879999999</c:v>
                </c:pt>
                <c:pt idx="10527">
                  <c:v>30.0769100608</c:v>
                </c:pt>
                <c:pt idx="10528">
                  <c:v>30.125656532799997</c:v>
                </c:pt>
                <c:pt idx="10529">
                  <c:v>30.019369472702703</c:v>
                </c:pt>
                <c:pt idx="10530">
                  <c:v>30.01113527</c:v>
                </c:pt>
                <c:pt idx="10531">
                  <c:v>30.03913155</c:v>
                </c:pt>
                <c:pt idx="10532">
                  <c:v>30.03913155</c:v>
                </c:pt>
                <c:pt idx="10533">
                  <c:v>30.03913155</c:v>
                </c:pt>
                <c:pt idx="10534">
                  <c:v>30.015664080000001</c:v>
                </c:pt>
                <c:pt idx="10535">
                  <c:v>30.008665010000001</c:v>
                </c:pt>
                <c:pt idx="10536">
                  <c:v>30.032544189999999</c:v>
                </c:pt>
                <c:pt idx="10537">
                  <c:v>30.063337842054793</c:v>
                </c:pt>
                <c:pt idx="10538">
                  <c:v>30.03913155</c:v>
                </c:pt>
                <c:pt idx="10539">
                  <c:v>30.03913155</c:v>
                </c:pt>
                <c:pt idx="10540">
                  <c:v>30.019369470000001</c:v>
                </c:pt>
                <c:pt idx="10541">
                  <c:v>29.99466687</c:v>
                </c:pt>
                <c:pt idx="10542">
                  <c:v>29.986545467260274</c:v>
                </c:pt>
                <c:pt idx="10543">
                  <c:v>30.014428950000003</c:v>
                </c:pt>
                <c:pt idx="10544">
                  <c:v>30.063834149999998</c:v>
                </c:pt>
                <c:pt idx="10545">
                  <c:v>30.091717632739726</c:v>
                </c:pt>
                <c:pt idx="10546">
                  <c:v>30.083596229999998</c:v>
                </c:pt>
                <c:pt idx="10547">
                  <c:v>30.037044800684932</c:v>
                </c:pt>
                <c:pt idx="10548">
                  <c:v>29.989049566438354</c:v>
                </c:pt>
                <c:pt idx="10549">
                  <c:v>30.03913155</c:v>
                </c:pt>
                <c:pt idx="10550">
                  <c:v>29.96502375</c:v>
                </c:pt>
                <c:pt idx="10551">
                  <c:v>29.96693002369863</c:v>
                </c:pt>
                <c:pt idx="10552">
                  <c:v>29.964425924520548</c:v>
                </c:pt>
                <c:pt idx="10553">
                  <c:v>29.956078927260272</c:v>
                </c:pt>
                <c:pt idx="10554">
                  <c:v>29.984041368082192</c:v>
                </c:pt>
                <c:pt idx="10555">
                  <c:v>30.034123351643835</c:v>
                </c:pt>
                <c:pt idx="10556">
                  <c:v>30.03913155</c:v>
                </c:pt>
                <c:pt idx="10557">
                  <c:v>29.987797516849316</c:v>
                </c:pt>
                <c:pt idx="10558">
                  <c:v>29.959417726164382</c:v>
                </c:pt>
                <c:pt idx="10559">
                  <c:v>30.028280455616436</c:v>
                </c:pt>
                <c:pt idx="10560">
                  <c:v>30.215160457499998</c:v>
                </c:pt>
                <c:pt idx="10561">
                  <c:v>30.012050182499998</c:v>
                </c:pt>
                <c:pt idx="10562">
                  <c:v>30.01993345630137</c:v>
                </c:pt>
                <c:pt idx="10563">
                  <c:v>30.023475133611111</c:v>
                </c:pt>
                <c:pt idx="10564">
                  <c:v>30.019098756575342</c:v>
                </c:pt>
                <c:pt idx="10565">
                  <c:v>30.023898280000001</c:v>
                </c:pt>
                <c:pt idx="10566">
                  <c:v>29.94773193</c:v>
                </c:pt>
                <c:pt idx="10567">
                  <c:v>29.97277292178082</c:v>
                </c:pt>
                <c:pt idx="10568">
                  <c:v>29.978198469999999</c:v>
                </c:pt>
                <c:pt idx="10569">
                  <c:v>29.963388346388889</c:v>
                </c:pt>
                <c:pt idx="10570">
                  <c:v>29.96693002369863</c:v>
                </c:pt>
                <c:pt idx="10571">
                  <c:v>30.008665010000001</c:v>
                </c:pt>
                <c:pt idx="10572">
                  <c:v>30.008665010000001</c:v>
                </c:pt>
                <c:pt idx="10573">
                  <c:v>30.008665010000001</c:v>
                </c:pt>
                <c:pt idx="10574">
                  <c:v>29.950270801944445</c:v>
                </c:pt>
                <c:pt idx="10575">
                  <c:v>29.931652361944444</c:v>
                </c:pt>
                <c:pt idx="10576">
                  <c:v>29.94773193</c:v>
                </c:pt>
                <c:pt idx="10577">
                  <c:v>29.94773193</c:v>
                </c:pt>
                <c:pt idx="10578">
                  <c:v>29.94773193</c:v>
                </c:pt>
                <c:pt idx="10579">
                  <c:v>29.972620089436617</c:v>
                </c:pt>
                <c:pt idx="10580">
                  <c:v>29.95831058972222</c:v>
                </c:pt>
                <c:pt idx="10581">
                  <c:v>29.992162300833332</c:v>
                </c:pt>
                <c:pt idx="10582">
                  <c:v>29.979914891549296</c:v>
                </c:pt>
                <c:pt idx="10583">
                  <c:v>29.866487813333332</c:v>
                </c:pt>
                <c:pt idx="10584">
                  <c:v>29.91726538</c:v>
                </c:pt>
                <c:pt idx="10585">
                  <c:v>29.943011760281689</c:v>
                </c:pt>
                <c:pt idx="10586">
                  <c:v>29.968466103055555</c:v>
                </c:pt>
                <c:pt idx="10587">
                  <c:v>29.914690747605633</c:v>
                </c:pt>
                <c:pt idx="10588">
                  <c:v>29.867334106111109</c:v>
                </c:pt>
                <c:pt idx="10589">
                  <c:v>29.892806326760564</c:v>
                </c:pt>
                <c:pt idx="10590">
                  <c:v>29.915978061408449</c:v>
                </c:pt>
                <c:pt idx="10591">
                  <c:v>29.890231689577465</c:v>
                </c:pt>
                <c:pt idx="10592">
                  <c:v>29.842171795492959</c:v>
                </c:pt>
                <c:pt idx="10593">
                  <c:v>29.896239182112677</c:v>
                </c:pt>
                <c:pt idx="10594">
                  <c:v>29.973478301830987</c:v>
                </c:pt>
                <c:pt idx="10595">
                  <c:v>29.967899918591549</c:v>
                </c:pt>
                <c:pt idx="10596">
                  <c:v>29.859765149577463</c:v>
                </c:pt>
                <c:pt idx="10597">
                  <c:v>29.88551152140845</c:v>
                </c:pt>
                <c:pt idx="10598">
                  <c:v>29.862339786760561</c:v>
                </c:pt>
                <c:pt idx="10599">
                  <c:v>29.856332299999998</c:v>
                </c:pt>
                <c:pt idx="10600">
                  <c:v>29.871351016901407</c:v>
                </c:pt>
                <c:pt idx="10601">
                  <c:v>29.876353169142856</c:v>
                </c:pt>
                <c:pt idx="10602">
                  <c:v>29.868347273521124</c:v>
                </c:pt>
                <c:pt idx="10603">
                  <c:v>29.918571089285713</c:v>
                </c:pt>
                <c:pt idx="10604">
                  <c:v>29.944685275000001</c:v>
                </c:pt>
                <c:pt idx="10605">
                  <c:v>29.902246665633804</c:v>
                </c:pt>
                <c:pt idx="10606">
                  <c:v>29.886798840000001</c:v>
                </c:pt>
                <c:pt idx="10607">
                  <c:v>29.886798840000001</c:v>
                </c:pt>
                <c:pt idx="10608">
                  <c:v>29.877658877999998</c:v>
                </c:pt>
                <c:pt idx="10609">
                  <c:v>29.856332299999998</c:v>
                </c:pt>
                <c:pt idx="10610">
                  <c:v>29.856332299999998</c:v>
                </c:pt>
                <c:pt idx="10611">
                  <c:v>29.856332299999998</c:v>
                </c:pt>
                <c:pt idx="10612">
                  <c:v>29.878094114285716</c:v>
                </c:pt>
                <c:pt idx="10613">
                  <c:v>29.886798840000001</c:v>
                </c:pt>
                <c:pt idx="10614">
                  <c:v>29.912913021428572</c:v>
                </c:pt>
                <c:pt idx="10615">
                  <c:v>29.939027201428573</c:v>
                </c:pt>
                <c:pt idx="10616">
                  <c:v>29.921617744285715</c:v>
                </c:pt>
                <c:pt idx="10617">
                  <c:v>29.94773193</c:v>
                </c:pt>
                <c:pt idx="10618">
                  <c:v>29.895503567142857</c:v>
                </c:pt>
                <c:pt idx="10619">
                  <c:v>29.93095325304348</c:v>
                </c:pt>
                <c:pt idx="10620">
                  <c:v>29.822819104285713</c:v>
                </c:pt>
                <c:pt idx="10621">
                  <c:v>29.801927758714285</c:v>
                </c:pt>
                <c:pt idx="10622">
                  <c:v>29.905078766999999</c:v>
                </c:pt>
                <c:pt idx="10623">
                  <c:v>29.933160974492754</c:v>
                </c:pt>
                <c:pt idx="10624">
                  <c:v>29.852850409428569</c:v>
                </c:pt>
                <c:pt idx="10625">
                  <c:v>29.748393692285717</c:v>
                </c:pt>
                <c:pt idx="10626">
                  <c:v>29.80334701057971</c:v>
                </c:pt>
                <c:pt idx="10627">
                  <c:v>29.882011240857143</c:v>
                </c:pt>
                <c:pt idx="10628">
                  <c:v>29.91726538</c:v>
                </c:pt>
                <c:pt idx="10629">
                  <c:v>29.874877150434784</c:v>
                </c:pt>
                <c:pt idx="10630">
                  <c:v>29.808456308571429</c:v>
                </c:pt>
                <c:pt idx="10631">
                  <c:v>29.854124579710142</c:v>
                </c:pt>
                <c:pt idx="10632">
                  <c:v>29.827631936231882</c:v>
                </c:pt>
                <c:pt idx="10633">
                  <c:v>29.801139292753625</c:v>
                </c:pt>
                <c:pt idx="10634">
                  <c:v>29.816151790724636</c:v>
                </c:pt>
                <c:pt idx="10635">
                  <c:v>29.825865759999999</c:v>
                </c:pt>
                <c:pt idx="10636">
                  <c:v>29.851475315362318</c:v>
                </c:pt>
                <c:pt idx="10637">
                  <c:v>29.860306196521741</c:v>
                </c:pt>
                <c:pt idx="10638">
                  <c:v>29.79054223536232</c:v>
                </c:pt>
                <c:pt idx="10639">
                  <c:v>29.764932680000001</c:v>
                </c:pt>
                <c:pt idx="10640">
                  <c:v>29.764932680000001</c:v>
                </c:pt>
                <c:pt idx="10641">
                  <c:v>29.88366257852941</c:v>
                </c:pt>
                <c:pt idx="10642">
                  <c:v>29.837787449565216</c:v>
                </c:pt>
                <c:pt idx="10643">
                  <c:v>29.84308597826087</c:v>
                </c:pt>
                <c:pt idx="10644">
                  <c:v>29.886798840000001</c:v>
                </c:pt>
                <c:pt idx="10645">
                  <c:v>29.870020165797101</c:v>
                </c:pt>
                <c:pt idx="10646">
                  <c:v>29.821385386470588</c:v>
                </c:pt>
                <c:pt idx="10647">
                  <c:v>29.797165396231883</c:v>
                </c:pt>
                <c:pt idx="10648">
                  <c:v>29.850150683188403</c:v>
                </c:pt>
                <c:pt idx="10649">
                  <c:v>29.690110434264707</c:v>
                </c:pt>
                <c:pt idx="10650">
                  <c:v>29.802022377391307</c:v>
                </c:pt>
                <c:pt idx="10651">
                  <c:v>29.886798840000001</c:v>
                </c:pt>
                <c:pt idx="10652">
                  <c:v>29.861708748235294</c:v>
                </c:pt>
                <c:pt idx="10653">
                  <c:v>29.816905012941177</c:v>
                </c:pt>
                <c:pt idx="10654">
                  <c:v>29.800775668235293</c:v>
                </c:pt>
                <c:pt idx="10655">
                  <c:v>29.825865759999999</c:v>
                </c:pt>
                <c:pt idx="10656">
                  <c:v>29.825865759999999</c:v>
                </c:pt>
                <c:pt idx="10657">
                  <c:v>29.926226135294119</c:v>
                </c:pt>
                <c:pt idx="10658">
                  <c:v>29.861708751176469</c:v>
                </c:pt>
                <c:pt idx="10659">
                  <c:v>29.861708748235294</c:v>
                </c:pt>
                <c:pt idx="10660">
                  <c:v>29.858124449411765</c:v>
                </c:pt>
                <c:pt idx="10661">
                  <c:v>29.782854170588234</c:v>
                </c:pt>
                <c:pt idx="10662">
                  <c:v>29.718336787647058</c:v>
                </c:pt>
                <c:pt idx="10663">
                  <c:v>29.779483863283584</c:v>
                </c:pt>
                <c:pt idx="10664">
                  <c:v>29.885006690588238</c:v>
                </c:pt>
                <c:pt idx="10665">
                  <c:v>29.777477725882353</c:v>
                </c:pt>
                <c:pt idx="10666">
                  <c:v>29.789033077313434</c:v>
                </c:pt>
                <c:pt idx="10667">
                  <c:v>29.79539922</c:v>
                </c:pt>
                <c:pt idx="10668">
                  <c:v>29.864517340597015</c:v>
                </c:pt>
                <c:pt idx="10669">
                  <c:v>29.833930427794119</c:v>
                </c:pt>
                <c:pt idx="10670">
                  <c:v>29.744924796417912</c:v>
                </c:pt>
                <c:pt idx="10671">
                  <c:v>29.764932680000001</c:v>
                </c:pt>
                <c:pt idx="10672">
                  <c:v>29.764932680000001</c:v>
                </c:pt>
                <c:pt idx="10673">
                  <c:v>29.765387404477615</c:v>
                </c:pt>
                <c:pt idx="10674">
                  <c:v>29.79267087313433</c:v>
                </c:pt>
                <c:pt idx="10675">
                  <c:v>29.770844098208958</c:v>
                </c:pt>
                <c:pt idx="10676">
                  <c:v>29.764932680000001</c:v>
                </c:pt>
                <c:pt idx="10677">
                  <c:v>29.819499617313433</c:v>
                </c:pt>
                <c:pt idx="10678">
                  <c:v>29.781302756268655</c:v>
                </c:pt>
                <c:pt idx="10679">
                  <c:v>29.739468103134328</c:v>
                </c:pt>
                <c:pt idx="10680">
                  <c:v>29.79539922</c:v>
                </c:pt>
                <c:pt idx="10681">
                  <c:v>29.789942526268657</c:v>
                </c:pt>
                <c:pt idx="10682">
                  <c:v>29.767206302388061</c:v>
                </c:pt>
                <c:pt idx="10683">
                  <c:v>29.794489771044777</c:v>
                </c:pt>
                <c:pt idx="10684">
                  <c:v>29.821773239701493</c:v>
                </c:pt>
                <c:pt idx="10685">
                  <c:v>29.802323433636364</c:v>
                </c:pt>
                <c:pt idx="10686">
                  <c:v>29.774936618507464</c:v>
                </c:pt>
                <c:pt idx="10687">
                  <c:v>29.695814553731346</c:v>
                </c:pt>
                <c:pt idx="10688">
                  <c:v>29.643066510000001</c:v>
                </c:pt>
                <c:pt idx="10689">
                  <c:v>29.734011409253732</c:v>
                </c:pt>
                <c:pt idx="10690">
                  <c:v>29.853562614545456</c:v>
                </c:pt>
                <c:pt idx="10691">
                  <c:v>29.764932680000001</c:v>
                </c:pt>
                <c:pt idx="10692">
                  <c:v>29.762204332238806</c:v>
                </c:pt>
                <c:pt idx="10693">
                  <c:v>29.734920854626868</c:v>
                </c:pt>
                <c:pt idx="10694">
                  <c:v>29.571054679242422</c:v>
                </c:pt>
                <c:pt idx="10695">
                  <c:v>29.698460217121212</c:v>
                </c:pt>
                <c:pt idx="10696">
                  <c:v>29.777857875909092</c:v>
                </c:pt>
                <c:pt idx="10697">
                  <c:v>29.758111806716418</c:v>
                </c:pt>
                <c:pt idx="10698">
                  <c:v>29.734466130000001</c:v>
                </c:pt>
                <c:pt idx="10699">
                  <c:v>29.747391333030304</c:v>
                </c:pt>
                <c:pt idx="10700">
                  <c:v>29.764932680000001</c:v>
                </c:pt>
                <c:pt idx="10701">
                  <c:v>29.750161021818183</c:v>
                </c:pt>
                <c:pt idx="10702">
                  <c:v>29.703999589999999</c:v>
                </c:pt>
                <c:pt idx="10703">
                  <c:v>29.713231875606059</c:v>
                </c:pt>
                <c:pt idx="10704">
                  <c:v>29.824019302878789</c:v>
                </c:pt>
                <c:pt idx="10705">
                  <c:v>29.716924789848484</c:v>
                </c:pt>
                <c:pt idx="10706">
                  <c:v>29.777396262575756</c:v>
                </c:pt>
                <c:pt idx="10707">
                  <c:v>29.729310256769232</c:v>
                </c:pt>
                <c:pt idx="10708">
                  <c:v>29.665223993636364</c:v>
                </c:pt>
                <c:pt idx="10709">
                  <c:v>29.676302735454545</c:v>
                </c:pt>
                <c:pt idx="10710">
                  <c:v>29.732122554615383</c:v>
                </c:pt>
                <c:pt idx="10711">
                  <c:v>29.741851964090909</c:v>
                </c:pt>
                <c:pt idx="10712">
                  <c:v>29.712905194000001</c:v>
                </c:pt>
                <c:pt idx="10713">
                  <c:v>29.708218034000001</c:v>
                </c:pt>
                <c:pt idx="10714">
                  <c:v>29.620909026363638</c:v>
                </c:pt>
                <c:pt idx="10715">
                  <c:v>29.679157642461536</c:v>
                </c:pt>
                <c:pt idx="10716">
                  <c:v>29.791649491692308</c:v>
                </c:pt>
                <c:pt idx="10717">
                  <c:v>29.741028155076926</c:v>
                </c:pt>
                <c:pt idx="10718">
                  <c:v>29.709624181999999</c:v>
                </c:pt>
                <c:pt idx="10719">
                  <c:v>29.726157073636365</c:v>
                </c:pt>
                <c:pt idx="10720">
                  <c:v>29.734466130000001</c:v>
                </c:pt>
                <c:pt idx="10721">
                  <c:v>29.647753664307693</c:v>
                </c:pt>
                <c:pt idx="10722">
                  <c:v>29.627130160923077</c:v>
                </c:pt>
                <c:pt idx="10723">
                  <c:v>29.67353305</c:v>
                </c:pt>
                <c:pt idx="10724">
                  <c:v>29.67353305</c:v>
                </c:pt>
                <c:pt idx="10725">
                  <c:v>29.69781107671875</c:v>
                </c:pt>
                <c:pt idx="10726">
                  <c:v>29.752746062</c:v>
                </c:pt>
                <c:pt idx="10727">
                  <c:v>29.700249862</c:v>
                </c:pt>
                <c:pt idx="10728">
                  <c:v>29.674939198000001</c:v>
                </c:pt>
                <c:pt idx="10729">
                  <c:v>29.703062157999998</c:v>
                </c:pt>
                <c:pt idx="10730">
                  <c:v>29.621168684375</c:v>
                </c:pt>
                <c:pt idx="10731">
                  <c:v>29.713842626000002</c:v>
                </c:pt>
                <c:pt idx="10732">
                  <c:v>29.687814240624999</c:v>
                </c:pt>
                <c:pt idx="10733">
                  <c:v>29.69462527</c:v>
                </c:pt>
                <c:pt idx="10734">
                  <c:v>29.6849580025</c:v>
                </c:pt>
                <c:pt idx="10735">
                  <c:v>29.707280602000001</c:v>
                </c:pt>
                <c:pt idx="10736">
                  <c:v>29.7197088996875</c:v>
                </c:pt>
                <c:pt idx="10737">
                  <c:v>29.6654403753125</c:v>
                </c:pt>
                <c:pt idx="10738">
                  <c:v>29.623380438000002</c:v>
                </c:pt>
                <c:pt idx="10739">
                  <c:v>29.643066510000001</c:v>
                </c:pt>
                <c:pt idx="10740">
                  <c:v>29.656395621249999</c:v>
                </c:pt>
                <c:pt idx="10741">
                  <c:v>29.699239193124999</c:v>
                </c:pt>
                <c:pt idx="10742">
                  <c:v>29.67924552625</c:v>
                </c:pt>
                <c:pt idx="10743">
                  <c:v>29.731609891875003</c:v>
                </c:pt>
                <c:pt idx="10744">
                  <c:v>29.645922748124999</c:v>
                </c:pt>
                <c:pt idx="10745">
                  <c:v>29.698287113749998</c:v>
                </c:pt>
                <c:pt idx="10746">
                  <c:v>29.626881160625</c:v>
                </c:pt>
                <c:pt idx="10747">
                  <c:v>29.684005923125</c:v>
                </c:pt>
                <c:pt idx="10748">
                  <c:v>29.682101764374998</c:v>
                </c:pt>
                <c:pt idx="10749">
                  <c:v>29.653539383125</c:v>
                </c:pt>
                <c:pt idx="10750">
                  <c:v>29.679819796349207</c:v>
                </c:pt>
                <c:pt idx="10751">
                  <c:v>29.670676811875001</c:v>
                </c:pt>
                <c:pt idx="10752">
                  <c:v>29.6283092796875</c:v>
                </c:pt>
                <c:pt idx="10753">
                  <c:v>29.664828324285715</c:v>
                </c:pt>
                <c:pt idx="10754">
                  <c:v>29.7001912725</c:v>
                </c:pt>
                <c:pt idx="10755">
                  <c:v>29.633394592539684</c:v>
                </c:pt>
                <c:pt idx="10756">
                  <c:v>29.628785319375002</c:v>
                </c:pt>
                <c:pt idx="10757">
                  <c:v>29.667246303650792</c:v>
                </c:pt>
                <c:pt idx="10758">
                  <c:v>29.6621080990625</c:v>
                </c:pt>
                <c:pt idx="10759">
                  <c:v>29.759129528571428</c:v>
                </c:pt>
                <c:pt idx="10760">
                  <c:v>29.699647227142854</c:v>
                </c:pt>
                <c:pt idx="10761">
                  <c:v>29.612599970000002</c:v>
                </c:pt>
                <c:pt idx="10762">
                  <c:v>29.641162351249999</c:v>
                </c:pt>
                <c:pt idx="10763">
                  <c:v>29.643066510000001</c:v>
                </c:pt>
                <c:pt idx="10764">
                  <c:v>29.643066510000001</c:v>
                </c:pt>
                <c:pt idx="10765">
                  <c:v>29.618886716349209</c:v>
                </c:pt>
                <c:pt idx="10766">
                  <c:v>29.658057982063493</c:v>
                </c:pt>
                <c:pt idx="10767">
                  <c:v>29.60969838777778</c:v>
                </c:pt>
                <c:pt idx="10768">
                  <c:v>29.621788288095239</c:v>
                </c:pt>
                <c:pt idx="10769">
                  <c:v>29.587936574444445</c:v>
                </c:pt>
                <c:pt idx="10770">
                  <c:v>29.551666879999999</c:v>
                </c:pt>
                <c:pt idx="10771">
                  <c:v>29.583116216774194</c:v>
                </c:pt>
                <c:pt idx="10772">
                  <c:v>29.598092089047622</c:v>
                </c:pt>
                <c:pt idx="10773">
                  <c:v>29.582133420000002</c:v>
                </c:pt>
                <c:pt idx="10774">
                  <c:v>29.628558627619046</c:v>
                </c:pt>
                <c:pt idx="10775">
                  <c:v>29.683360966129033</c:v>
                </c:pt>
                <c:pt idx="10776">
                  <c:v>29.615501542222223</c:v>
                </c:pt>
                <c:pt idx="10777">
                  <c:v>29.583116214193549</c:v>
                </c:pt>
                <c:pt idx="10778">
                  <c:v>29.653222021111112</c:v>
                </c:pt>
                <c:pt idx="10779">
                  <c:v>29.582133420000002</c:v>
                </c:pt>
                <c:pt idx="10780">
                  <c:v>29.582133420000002</c:v>
                </c:pt>
                <c:pt idx="10781">
                  <c:v>29.585081795806452</c:v>
                </c:pt>
                <c:pt idx="10782">
                  <c:v>29.614565553225809</c:v>
                </c:pt>
                <c:pt idx="10783">
                  <c:v>29.641132126190477</c:v>
                </c:pt>
                <c:pt idx="10784">
                  <c:v>29.583100611904765</c:v>
                </c:pt>
                <c:pt idx="10785">
                  <c:v>29.669110487258063</c:v>
                </c:pt>
                <c:pt idx="10786">
                  <c:v>29.589504357903227</c:v>
                </c:pt>
                <c:pt idx="10787">
                  <c:v>29.636186967580645</c:v>
                </c:pt>
                <c:pt idx="10788">
                  <c:v>29.53889059048387</c:v>
                </c:pt>
                <c:pt idx="10789">
                  <c:v>29.571322712258066</c:v>
                </c:pt>
                <c:pt idx="10790">
                  <c:v>29.606211822419358</c:v>
                </c:pt>
                <c:pt idx="10791">
                  <c:v>29.612599970000002</c:v>
                </c:pt>
                <c:pt idx="10792">
                  <c:v>29.568374340161292</c:v>
                </c:pt>
                <c:pt idx="10793">
                  <c:v>29.593926926290322</c:v>
                </c:pt>
                <c:pt idx="10794">
                  <c:v>29.572305507258065</c:v>
                </c:pt>
                <c:pt idx="10795">
                  <c:v>29.532502443548388</c:v>
                </c:pt>
                <c:pt idx="10796">
                  <c:v>29.55815974918033</c:v>
                </c:pt>
                <c:pt idx="10797">
                  <c:v>29.61751392387097</c:v>
                </c:pt>
                <c:pt idx="10798">
                  <c:v>29.592944132258065</c:v>
                </c:pt>
                <c:pt idx="10799">
                  <c:v>29.599614226885247</c:v>
                </c:pt>
                <c:pt idx="10800">
                  <c:v>29.612599965000001</c:v>
                </c:pt>
                <c:pt idx="10801">
                  <c:v>29.640069795901638</c:v>
                </c:pt>
                <c:pt idx="10802">
                  <c:v>29.648963255161291</c:v>
                </c:pt>
                <c:pt idx="10803">
                  <c:v>29.569147681639343</c:v>
                </c:pt>
                <c:pt idx="10804">
                  <c:v>29.563951775161289</c:v>
                </c:pt>
                <c:pt idx="10805">
                  <c:v>29.536183884262297</c:v>
                </c:pt>
                <c:pt idx="10806">
                  <c:v>29.493231057377049</c:v>
                </c:pt>
                <c:pt idx="10807">
                  <c:v>29.582624819193548</c:v>
                </c:pt>
                <c:pt idx="10808">
                  <c:v>29.586129038688526</c:v>
                </c:pt>
                <c:pt idx="10809">
                  <c:v>29.487237639672131</c:v>
                </c:pt>
                <c:pt idx="10810">
                  <c:v>29.551666879999999</c:v>
                </c:pt>
                <c:pt idx="10811">
                  <c:v>29.527693209180327</c:v>
                </c:pt>
                <c:pt idx="10812">
                  <c:v>29.505217895245902</c:v>
                </c:pt>
                <c:pt idx="10813">
                  <c:v>29.60111258377049</c:v>
                </c:pt>
                <c:pt idx="10814">
                  <c:v>29.499224477213115</c:v>
                </c:pt>
                <c:pt idx="10815">
                  <c:v>29.631079672622953</c:v>
                </c:pt>
                <c:pt idx="10816">
                  <c:v>29.543675654590164</c:v>
                </c:pt>
                <c:pt idx="10817">
                  <c:v>29.388845690655739</c:v>
                </c:pt>
                <c:pt idx="10818">
                  <c:v>29.49522886327869</c:v>
                </c:pt>
                <c:pt idx="10819">
                  <c:v>29.513075929333333</c:v>
                </c:pt>
                <c:pt idx="10820">
                  <c:v>29.472254095409834</c:v>
                </c:pt>
                <c:pt idx="10821">
                  <c:v>29.548170719672129</c:v>
                </c:pt>
                <c:pt idx="10822">
                  <c:v>29.530340302999999</c:v>
                </c:pt>
                <c:pt idx="10823">
                  <c:v>29.612599970000002</c:v>
                </c:pt>
                <c:pt idx="10824">
                  <c:v>29.602444455833336</c:v>
                </c:pt>
                <c:pt idx="10825">
                  <c:v>29.50072283032787</c:v>
                </c:pt>
                <c:pt idx="10826">
                  <c:v>29.608537764000001</c:v>
                </c:pt>
                <c:pt idx="10827">
                  <c:v>29.549669074098361</c:v>
                </c:pt>
                <c:pt idx="10828">
                  <c:v>29.52120034</c:v>
                </c:pt>
                <c:pt idx="10829">
                  <c:v>29.524246993999999</c:v>
                </c:pt>
                <c:pt idx="10830">
                  <c:v>29.579136711147541</c:v>
                </c:pt>
                <c:pt idx="10831">
                  <c:v>29.526278096999999</c:v>
                </c:pt>
                <c:pt idx="10832">
                  <c:v>29.668455293000001</c:v>
                </c:pt>
                <c:pt idx="10833">
                  <c:v>29.519169237333333</c:v>
                </c:pt>
                <c:pt idx="10834">
                  <c:v>29.463313913999997</c:v>
                </c:pt>
                <c:pt idx="10835">
                  <c:v>29.549635777333332</c:v>
                </c:pt>
                <c:pt idx="10836">
                  <c:v>29.488702697333334</c:v>
                </c:pt>
                <c:pt idx="10837">
                  <c:v>29.438940682333332</c:v>
                </c:pt>
                <c:pt idx="10838">
                  <c:v>29.696890730333333</c:v>
                </c:pt>
                <c:pt idx="10839">
                  <c:v>29.490733800000001</c:v>
                </c:pt>
                <c:pt idx="10840">
                  <c:v>29.490733800000001</c:v>
                </c:pt>
                <c:pt idx="10841">
                  <c:v>29.4881949215</c:v>
                </c:pt>
                <c:pt idx="10842">
                  <c:v>29.412028566500002</c:v>
                </c:pt>
                <c:pt idx="10843">
                  <c:v>29.339937218235296</c:v>
                </c:pt>
                <c:pt idx="10844">
                  <c:v>29.386021065294116</c:v>
                </c:pt>
                <c:pt idx="10845">
                  <c:v>29.430568784033614</c:v>
                </c:pt>
                <c:pt idx="10846">
                  <c:v>29.44593006470588</c:v>
                </c:pt>
                <c:pt idx="10847">
                  <c:v>29.462315430756302</c:v>
                </c:pt>
                <c:pt idx="10848">
                  <c:v>29.493037992100838</c:v>
                </c:pt>
                <c:pt idx="10849">
                  <c:v>29.52120034</c:v>
                </c:pt>
                <c:pt idx="10850">
                  <c:v>29.52120034</c:v>
                </c:pt>
                <c:pt idx="10851">
                  <c:v>29.52120034</c:v>
                </c:pt>
                <c:pt idx="10852">
                  <c:v>29.52120034</c:v>
                </c:pt>
                <c:pt idx="10853">
                  <c:v>29.517616041176471</c:v>
                </c:pt>
                <c:pt idx="10854">
                  <c:v>29.486893479831931</c:v>
                </c:pt>
                <c:pt idx="10855">
                  <c:v>29.46852937254237</c:v>
                </c:pt>
                <c:pt idx="10856">
                  <c:v>29.53049521661017</c:v>
                </c:pt>
                <c:pt idx="10857">
                  <c:v>29.569223869152545</c:v>
                </c:pt>
                <c:pt idx="10858">
                  <c:v>29.491766564067795</c:v>
                </c:pt>
                <c:pt idx="10859">
                  <c:v>29.417511694453779</c:v>
                </c:pt>
                <c:pt idx="10860">
                  <c:v>29.356066566722689</c:v>
                </c:pt>
                <c:pt idx="10861">
                  <c:v>29.328073450423727</c:v>
                </c:pt>
                <c:pt idx="10862">
                  <c:v>29.421022221610169</c:v>
                </c:pt>
                <c:pt idx="10863">
                  <c:v>29.486827833333333</c:v>
                </c:pt>
                <c:pt idx="10864">
                  <c:v>29.471203966666668</c:v>
                </c:pt>
                <c:pt idx="10865">
                  <c:v>29.474209574915253</c:v>
                </c:pt>
                <c:pt idx="10866">
                  <c:v>29.520683957966099</c:v>
                </c:pt>
                <c:pt idx="10867">
                  <c:v>29.536043013333334</c:v>
                </c:pt>
                <c:pt idx="10868">
                  <c:v>29.489171413333331</c:v>
                </c:pt>
                <c:pt idx="10869">
                  <c:v>29.454328866610169</c:v>
                </c:pt>
                <c:pt idx="10870">
                  <c:v>29.438837405593219</c:v>
                </c:pt>
                <c:pt idx="10871">
                  <c:v>29.416780828974357</c:v>
                </c:pt>
                <c:pt idx="10872">
                  <c:v>29.385533090512819</c:v>
                </c:pt>
                <c:pt idx="10873">
                  <c:v>29.398032183504274</c:v>
                </c:pt>
                <c:pt idx="10874">
                  <c:v>29.460527655299146</c:v>
                </c:pt>
                <c:pt idx="10875">
                  <c:v>29.498806131111113</c:v>
                </c:pt>
                <c:pt idx="10876">
                  <c:v>29.514429997777778</c:v>
                </c:pt>
                <c:pt idx="10877">
                  <c:v>29.476551097413793</c:v>
                </c:pt>
                <c:pt idx="10878">
                  <c:v>29.39775831637931</c:v>
                </c:pt>
                <c:pt idx="10879">
                  <c:v>29.388657864358976</c:v>
                </c:pt>
                <c:pt idx="10880">
                  <c:v>29.419905602820513</c:v>
                </c:pt>
                <c:pt idx="10881">
                  <c:v>29.419032370431033</c:v>
                </c:pt>
                <c:pt idx="10882">
                  <c:v>29.403273810086205</c:v>
                </c:pt>
                <c:pt idx="10883">
                  <c:v>29.434790923017243</c:v>
                </c:pt>
                <c:pt idx="10884">
                  <c:v>29.482066593706897</c:v>
                </c:pt>
                <c:pt idx="10885">
                  <c:v>29.465214817777778</c:v>
                </c:pt>
                <c:pt idx="10886">
                  <c:v>29.433967084444443</c:v>
                </c:pt>
                <c:pt idx="10887">
                  <c:v>29.443576894608693</c:v>
                </c:pt>
                <c:pt idx="10888">
                  <c:v>29.459472480695652</c:v>
                </c:pt>
                <c:pt idx="10889">
                  <c:v>29.415355372844829</c:v>
                </c:pt>
                <c:pt idx="10890">
                  <c:v>29.36965555784483</c:v>
                </c:pt>
                <c:pt idx="10891">
                  <c:v>29.416931228534484</c:v>
                </c:pt>
                <c:pt idx="10892">
                  <c:v>29.462916524347825</c:v>
                </c:pt>
                <c:pt idx="10893">
                  <c:v>29.49470769652174</c:v>
                </c:pt>
                <c:pt idx="10894">
                  <c:v>29.505304753043479</c:v>
                </c:pt>
                <c:pt idx="10895">
                  <c:v>29.409931231304348</c:v>
                </c:pt>
                <c:pt idx="10896">
                  <c:v>29.342340728793104</c:v>
                </c:pt>
                <c:pt idx="10897">
                  <c:v>29.358099283965519</c:v>
                </c:pt>
                <c:pt idx="10898">
                  <c:v>29.383968438434781</c:v>
                </c:pt>
                <c:pt idx="10899">
                  <c:v>29.431655201913042</c:v>
                </c:pt>
                <c:pt idx="10900">
                  <c:v>29.447439241052631</c:v>
                </c:pt>
                <c:pt idx="10901">
                  <c:v>29.41536919368421</c:v>
                </c:pt>
                <c:pt idx="10902">
                  <c:v>29.407281965652174</c:v>
                </c:pt>
                <c:pt idx="10903">
                  <c:v>29.423177556956521</c:v>
                </c:pt>
                <c:pt idx="10904">
                  <c:v>29.411255866521739</c:v>
                </c:pt>
                <c:pt idx="10905">
                  <c:v>29.379464689130437</c:v>
                </c:pt>
                <c:pt idx="10906">
                  <c:v>29.390247661578947</c:v>
                </c:pt>
                <c:pt idx="10907">
                  <c:v>29.422317708947368</c:v>
                </c:pt>
                <c:pt idx="10908">
                  <c:v>29.319159066666668</c:v>
                </c:pt>
                <c:pt idx="10909">
                  <c:v>29.174843866666667</c:v>
                </c:pt>
                <c:pt idx="10910">
                  <c:v>29.280675013333333</c:v>
                </c:pt>
                <c:pt idx="10911">
                  <c:v>29.424990213333334</c:v>
                </c:pt>
                <c:pt idx="10912">
                  <c:v>29.414300194561402</c:v>
                </c:pt>
                <c:pt idx="10913">
                  <c:v>29.396127165789473</c:v>
                </c:pt>
                <c:pt idx="10914">
                  <c:v>29.348022102631578</c:v>
                </c:pt>
                <c:pt idx="10915">
                  <c:v>29.313326857964601</c:v>
                </c:pt>
                <c:pt idx="10916">
                  <c:v>29.345680705752212</c:v>
                </c:pt>
                <c:pt idx="10917">
                  <c:v>29.36886763</c:v>
                </c:pt>
                <c:pt idx="10918">
                  <c:v>29.36886763</c:v>
                </c:pt>
                <c:pt idx="10919">
                  <c:v>29.375068784159293</c:v>
                </c:pt>
                <c:pt idx="10920">
                  <c:v>29.391245708053098</c:v>
                </c:pt>
                <c:pt idx="10921">
                  <c:v>29.399334169999999</c:v>
                </c:pt>
                <c:pt idx="10922">
                  <c:v>29.399334169999999</c:v>
                </c:pt>
                <c:pt idx="10923">
                  <c:v>29.399334169999999</c:v>
                </c:pt>
                <c:pt idx="10924">
                  <c:v>29.399334169999999</c:v>
                </c:pt>
                <c:pt idx="10925">
                  <c:v>29.340018782389379</c:v>
                </c:pt>
                <c:pt idx="10926">
                  <c:v>29.259134162920354</c:v>
                </c:pt>
                <c:pt idx="10927">
                  <c:v>29.274502240619469</c:v>
                </c:pt>
                <c:pt idx="10928">
                  <c:v>29.306856088407077</c:v>
                </c:pt>
                <c:pt idx="10929">
                  <c:v>29.307934549999999</c:v>
                </c:pt>
                <c:pt idx="10930">
                  <c:v>29.314735117410713</c:v>
                </c:pt>
                <c:pt idx="10931">
                  <c:v>29.396341926339286</c:v>
                </c:pt>
                <c:pt idx="10932">
                  <c:v>29.442585784732142</c:v>
                </c:pt>
                <c:pt idx="10933">
                  <c:v>29.360978975803569</c:v>
                </c:pt>
                <c:pt idx="10934">
                  <c:v>29.307934549999999</c:v>
                </c:pt>
                <c:pt idx="10935">
                  <c:v>29.307934549999999</c:v>
                </c:pt>
                <c:pt idx="10936">
                  <c:v>29.307934549999999</c:v>
                </c:pt>
                <c:pt idx="10937">
                  <c:v>29.307934549999999</c:v>
                </c:pt>
                <c:pt idx="10938">
                  <c:v>29.358258748839283</c:v>
                </c:pt>
                <c:pt idx="10939">
                  <c:v>29.439865557767856</c:v>
                </c:pt>
                <c:pt idx="10940">
                  <c:v>29.435785214910712</c:v>
                </c:pt>
                <c:pt idx="10941">
                  <c:v>29.403142488124999</c:v>
                </c:pt>
                <c:pt idx="10942">
                  <c:v>29.255162145625</c:v>
                </c:pt>
                <c:pt idx="10943">
                  <c:v>29.09631560009009</c:v>
                </c:pt>
                <c:pt idx="10944">
                  <c:v>29.195126005495496</c:v>
                </c:pt>
                <c:pt idx="10945">
                  <c:v>29.274723276666666</c:v>
                </c:pt>
                <c:pt idx="10946">
                  <c:v>29.258254876666665</c:v>
                </c:pt>
                <c:pt idx="10947">
                  <c:v>29.273076436666667</c:v>
                </c:pt>
                <c:pt idx="10948">
                  <c:v>29.355418436666668</c:v>
                </c:pt>
                <c:pt idx="10949">
                  <c:v>29.383963663333333</c:v>
                </c:pt>
                <c:pt idx="10950">
                  <c:v>29.351026863333335</c:v>
                </c:pt>
                <c:pt idx="10951">
                  <c:v>29.307934550000002</c:v>
                </c:pt>
                <c:pt idx="10952">
                  <c:v>29.25852935</c:v>
                </c:pt>
                <c:pt idx="10953">
                  <c:v>29.28487879</c:v>
                </c:pt>
                <c:pt idx="10954">
                  <c:v>29.334283990000003</c:v>
                </c:pt>
                <c:pt idx="10955">
                  <c:v>29.36886763</c:v>
                </c:pt>
                <c:pt idx="10956">
                  <c:v>29.395217070000001</c:v>
                </c:pt>
                <c:pt idx="10957">
                  <c:v>29.345811869999999</c:v>
                </c:pt>
                <c:pt idx="10958">
                  <c:v>29.300179430727272</c:v>
                </c:pt>
                <c:pt idx="10959">
                  <c:v>29.266943205272728</c:v>
                </c:pt>
                <c:pt idx="10960">
                  <c:v>29.253648715090911</c:v>
                </c:pt>
                <c:pt idx="10961">
                  <c:v>29.270266827818183</c:v>
                </c:pt>
                <c:pt idx="10962">
                  <c:v>29.296301871090911</c:v>
                </c:pt>
                <c:pt idx="10963">
                  <c:v>29.329538096545456</c:v>
                </c:pt>
                <c:pt idx="10964">
                  <c:v>29.277468005999999</c:v>
                </c:pt>
                <c:pt idx="10965">
                  <c:v>29.19437743690909</c:v>
                </c:pt>
                <c:pt idx="10966">
                  <c:v>29.215980987818181</c:v>
                </c:pt>
                <c:pt idx="10967">
                  <c:v>29.249237546330274</c:v>
                </c:pt>
                <c:pt idx="10968">
                  <c:v>29.282778691284403</c:v>
                </c:pt>
                <c:pt idx="10969">
                  <c:v>29.299625493636363</c:v>
                </c:pt>
                <c:pt idx="10970">
                  <c:v>29.266389268181818</c:v>
                </c:pt>
                <c:pt idx="10971">
                  <c:v>29.267964685596333</c:v>
                </c:pt>
                <c:pt idx="10972">
                  <c:v>29.318276403027525</c:v>
                </c:pt>
                <c:pt idx="10973">
                  <c:v>29.308214059541285</c:v>
                </c:pt>
                <c:pt idx="10974">
                  <c:v>29.257902342110093</c:v>
                </c:pt>
                <c:pt idx="10975">
                  <c:v>29.233864517247707</c:v>
                </c:pt>
                <c:pt idx="10976">
                  <c:v>29.217093939266057</c:v>
                </c:pt>
                <c:pt idx="10977">
                  <c:v>29.232746478715598</c:v>
                </c:pt>
                <c:pt idx="10978">
                  <c:v>29.247001470000001</c:v>
                </c:pt>
                <c:pt idx="10979">
                  <c:v>29.247001470000001</c:v>
                </c:pt>
                <c:pt idx="10980">
                  <c:v>29.25259166082569</c:v>
                </c:pt>
                <c:pt idx="10981">
                  <c:v>29.269362233302751</c:v>
                </c:pt>
                <c:pt idx="10982">
                  <c:v>29.26872298462963</c:v>
                </c:pt>
                <c:pt idx="10983">
                  <c:v>29.251797129074074</c:v>
                </c:pt>
                <c:pt idx="10984">
                  <c:v>29.259131666481483</c:v>
                </c:pt>
                <c:pt idx="10985">
                  <c:v>29.276057522037036</c:v>
                </c:pt>
                <c:pt idx="10986">
                  <c:v>29.308214059541285</c:v>
                </c:pt>
                <c:pt idx="10987">
                  <c:v>29.343478847222222</c:v>
                </c:pt>
                <c:pt idx="10988">
                  <c:v>29.394256419444446</c:v>
                </c:pt>
                <c:pt idx="10989">
                  <c:v>29.404411934999999</c:v>
                </c:pt>
                <c:pt idx="10990">
                  <c:v>29.319782651666667</c:v>
                </c:pt>
                <c:pt idx="10991">
                  <c:v>29.226215883831777</c:v>
                </c:pt>
                <c:pt idx="10992">
                  <c:v>29.123711631495329</c:v>
                </c:pt>
                <c:pt idx="10993">
                  <c:v>29.179580139351852</c:v>
                </c:pt>
                <c:pt idx="10994">
                  <c:v>29.298061133796296</c:v>
                </c:pt>
                <c:pt idx="10995">
                  <c:v>29.230357706944442</c:v>
                </c:pt>
                <c:pt idx="10996">
                  <c:v>29.161581255046727</c:v>
                </c:pt>
                <c:pt idx="10997">
                  <c:v>29.21283338401869</c:v>
                </c:pt>
                <c:pt idx="10998">
                  <c:v>29.252696150373833</c:v>
                </c:pt>
                <c:pt idx="10999">
                  <c:v>29.269780191495329</c:v>
                </c:pt>
                <c:pt idx="11000">
                  <c:v>29.249279339065421</c:v>
                </c:pt>
                <c:pt idx="11001">
                  <c:v>29.198027210093457</c:v>
                </c:pt>
                <c:pt idx="11002">
                  <c:v>29.238459443738318</c:v>
                </c:pt>
                <c:pt idx="11003">
                  <c:v>29.306795613831774</c:v>
                </c:pt>
                <c:pt idx="11004">
                  <c:v>29.291135242897195</c:v>
                </c:pt>
                <c:pt idx="11005">
                  <c:v>29.270634392429905</c:v>
                </c:pt>
                <c:pt idx="11006">
                  <c:v>29.236466304579441</c:v>
                </c:pt>
                <c:pt idx="11007">
                  <c:v>29.209349415283018</c:v>
                </c:pt>
                <c:pt idx="11008">
                  <c:v>29.192104203962263</c:v>
                </c:pt>
                <c:pt idx="11009">
                  <c:v>29.208277637102803</c:v>
                </c:pt>
                <c:pt idx="11010">
                  <c:v>29.242445724953271</c:v>
                </c:pt>
                <c:pt idx="11011">
                  <c:v>29.26194731981132</c:v>
                </c:pt>
                <c:pt idx="11012">
                  <c:v>29.274051201214952</c:v>
                </c:pt>
                <c:pt idx="11013">
                  <c:v>29.239883113364485</c:v>
                </c:pt>
                <c:pt idx="11014">
                  <c:v>29.211073936415094</c:v>
                </c:pt>
                <c:pt idx="11015">
                  <c:v>29.193828725094338</c:v>
                </c:pt>
                <c:pt idx="11016">
                  <c:v>29.195553246226414</c:v>
                </c:pt>
                <c:pt idx="11017">
                  <c:v>29.212798457547169</c:v>
                </c:pt>
                <c:pt idx="11018">
                  <c:v>29.230172328095239</c:v>
                </c:pt>
                <c:pt idx="11019">
                  <c:v>29.247576310377358</c:v>
                </c:pt>
                <c:pt idx="11020">
                  <c:v>29.264821521698114</c:v>
                </c:pt>
                <c:pt idx="11021">
                  <c:v>29.263671839433961</c:v>
                </c:pt>
                <c:pt idx="11022">
                  <c:v>29.211936199811319</c:v>
                </c:pt>
                <c:pt idx="11023">
                  <c:v>29.212182559999999</c:v>
                </c:pt>
                <c:pt idx="11024">
                  <c:v>29.26441092</c:v>
                </c:pt>
                <c:pt idx="11025">
                  <c:v>29.251353828571428</c:v>
                </c:pt>
                <c:pt idx="11026">
                  <c:v>29.216534920000001</c:v>
                </c:pt>
                <c:pt idx="11027">
                  <c:v>29.216534920000001</c:v>
                </c:pt>
                <c:pt idx="11028">
                  <c:v>29.204348304</c:v>
                </c:pt>
                <c:pt idx="11029">
                  <c:v>29.152119949714287</c:v>
                </c:pt>
                <c:pt idx="11030">
                  <c:v>29.150621732499999</c:v>
                </c:pt>
                <c:pt idx="11031">
                  <c:v>29.203352282499999</c:v>
                </c:pt>
                <c:pt idx="11032">
                  <c:v>29.216534920000001</c:v>
                </c:pt>
                <c:pt idx="11033">
                  <c:v>29.216534920000001</c:v>
                </c:pt>
                <c:pt idx="11034">
                  <c:v>29.216534920000001</c:v>
                </c:pt>
                <c:pt idx="11035">
                  <c:v>29.216534920000001</c:v>
                </c:pt>
                <c:pt idx="11036">
                  <c:v>29.216534920000001</c:v>
                </c:pt>
                <c:pt idx="11037">
                  <c:v>29.207540036761905</c:v>
                </c:pt>
                <c:pt idx="11038">
                  <c:v>29.190130585333332</c:v>
                </c:pt>
                <c:pt idx="11039">
                  <c:v>29.226495139423076</c:v>
                </c:pt>
                <c:pt idx="11040">
                  <c:v>29.275710324807694</c:v>
                </c:pt>
                <c:pt idx="11041">
                  <c:v>29.22297976903846</c:v>
                </c:pt>
                <c:pt idx="11042">
                  <c:v>29.164976159999998</c:v>
                </c:pt>
                <c:pt idx="11043">
                  <c:v>29.094668759999998</c:v>
                </c:pt>
                <c:pt idx="11044">
                  <c:v>29.084122649999998</c:v>
                </c:pt>
                <c:pt idx="11045">
                  <c:v>29.11927635</c:v>
                </c:pt>
                <c:pt idx="11046">
                  <c:v>29.169077425000001</c:v>
                </c:pt>
                <c:pt idx="11047">
                  <c:v>29.218292605576924</c:v>
                </c:pt>
                <c:pt idx="11048">
                  <c:v>29.235869461346155</c:v>
                </c:pt>
                <c:pt idx="11049">
                  <c:v>29.233986635242719</c:v>
                </c:pt>
                <c:pt idx="11050">
                  <c:v>29.198491631359222</c:v>
                </c:pt>
                <c:pt idx="11051">
                  <c:v>29.163218475000001</c:v>
                </c:pt>
                <c:pt idx="11052">
                  <c:v>29.128064774999999</c:v>
                </c:pt>
                <c:pt idx="11053">
                  <c:v>29.1251353</c:v>
                </c:pt>
                <c:pt idx="11054">
                  <c:v>29.142882800194176</c:v>
                </c:pt>
                <c:pt idx="11055">
                  <c:v>29.231620301165048</c:v>
                </c:pt>
                <c:pt idx="11056">
                  <c:v>29.243156175728156</c:v>
                </c:pt>
                <c:pt idx="11057">
                  <c:v>29.172166173786408</c:v>
                </c:pt>
                <c:pt idx="11058">
                  <c:v>29.10117617184466</c:v>
                </c:pt>
                <c:pt idx="11059">
                  <c:v>29.035510420194175</c:v>
                </c:pt>
                <c:pt idx="11060">
                  <c:v>29.071005424077669</c:v>
                </c:pt>
                <c:pt idx="11061">
                  <c:v>29.106500426019419</c:v>
                </c:pt>
                <c:pt idx="11062">
                  <c:v>29.14199542407767</c:v>
                </c:pt>
                <c:pt idx="11063">
                  <c:v>29.166653428039215</c:v>
                </c:pt>
                <c:pt idx="11064">
                  <c:v>29.184574922156862</c:v>
                </c:pt>
                <c:pt idx="11065">
                  <c:v>29.169799839223298</c:v>
                </c:pt>
                <c:pt idx="11066">
                  <c:v>29.155601839999999</c:v>
                </c:pt>
                <c:pt idx="11067">
                  <c:v>29.155601839999999</c:v>
                </c:pt>
                <c:pt idx="11068">
                  <c:v>29.155601839999999</c:v>
                </c:pt>
                <c:pt idx="11069">
                  <c:v>29.155601839999999</c:v>
                </c:pt>
                <c:pt idx="11070">
                  <c:v>29.155601839999999</c:v>
                </c:pt>
                <c:pt idx="11071">
                  <c:v>29.15201754117647</c:v>
                </c:pt>
                <c:pt idx="11072">
                  <c:v>29.116174552941178</c:v>
                </c:pt>
                <c:pt idx="11073">
                  <c:v>29.116174552941178</c:v>
                </c:pt>
                <c:pt idx="11074">
                  <c:v>29.169939035294117</c:v>
                </c:pt>
                <c:pt idx="11075">
                  <c:v>29.173523334117647</c:v>
                </c:pt>
                <c:pt idx="11076">
                  <c:v>29.155601839999999</c:v>
                </c:pt>
                <c:pt idx="11077">
                  <c:v>29.119403970693071</c:v>
                </c:pt>
                <c:pt idx="11078">
                  <c:v>29.100343899803921</c:v>
                </c:pt>
                <c:pt idx="11079">
                  <c:v>29.118265393921568</c:v>
                </c:pt>
                <c:pt idx="11080">
                  <c:v>29.147457319405941</c:v>
                </c:pt>
                <c:pt idx="11081">
                  <c:v>29.183655188712869</c:v>
                </c:pt>
                <c:pt idx="11082">
                  <c:v>29.202960719009901</c:v>
                </c:pt>
                <c:pt idx="11083">
                  <c:v>29.198435985346535</c:v>
                </c:pt>
                <c:pt idx="11084">
                  <c:v>29.126040246732675</c:v>
                </c:pt>
                <c:pt idx="11085">
                  <c:v>29.125436948910892</c:v>
                </c:pt>
                <c:pt idx="11086">
                  <c:v>29.179733752871286</c:v>
                </c:pt>
                <c:pt idx="11087">
                  <c:v>29.154093595445545</c:v>
                </c:pt>
                <c:pt idx="11088">
                  <c:v>29.1251353</c:v>
                </c:pt>
                <c:pt idx="11089">
                  <c:v>29.1251353</c:v>
                </c:pt>
                <c:pt idx="11090">
                  <c:v>29.115784183762376</c:v>
                </c:pt>
                <c:pt idx="11091">
                  <c:v>29.097685249108913</c:v>
                </c:pt>
                <c:pt idx="11092">
                  <c:v>29.079435490000002</c:v>
                </c:pt>
                <c:pt idx="11093">
                  <c:v>29.076268176435644</c:v>
                </c:pt>
                <c:pt idx="11094">
                  <c:v>29.148663915049504</c:v>
                </c:pt>
                <c:pt idx="11095">
                  <c:v>29.1683977868</c:v>
                </c:pt>
                <c:pt idx="11096">
                  <c:v>29.1318379388</c:v>
                </c:pt>
                <c:pt idx="11097">
                  <c:v>29.1251353</c:v>
                </c:pt>
                <c:pt idx="11098">
                  <c:v>29.127877288600001</c:v>
                </c:pt>
                <c:pt idx="11099">
                  <c:v>29.146157212599999</c:v>
                </c:pt>
                <c:pt idx="11100">
                  <c:v>29.1644371366</c:v>
                </c:pt>
                <c:pt idx="11101">
                  <c:v>29.182717060599998</c:v>
                </c:pt>
                <c:pt idx="11102">
                  <c:v>29.186068379999998</c:v>
                </c:pt>
                <c:pt idx="11103">
                  <c:v>29.188810368599999</c:v>
                </c:pt>
                <c:pt idx="11104">
                  <c:v>29.2070902926</c:v>
                </c:pt>
                <c:pt idx="11105">
                  <c:v>29.189761293939394</c:v>
                </c:pt>
                <c:pt idx="11106">
                  <c:v>29.134367584848484</c:v>
                </c:pt>
                <c:pt idx="11107">
                  <c:v>29.033735675000003</c:v>
                </c:pt>
                <c:pt idx="11108">
                  <c:v>28.960800620707072</c:v>
                </c:pt>
                <c:pt idx="11109">
                  <c:v>29.071588044949497</c:v>
                </c:pt>
                <c:pt idx="11110">
                  <c:v>29.106055244646463</c:v>
                </c:pt>
                <c:pt idx="11111">
                  <c:v>29.069126105252526</c:v>
                </c:pt>
                <c:pt idx="11112">
                  <c:v>29.096207474141412</c:v>
                </c:pt>
                <c:pt idx="11113">
                  <c:v>29.121134643232324</c:v>
                </c:pt>
                <c:pt idx="11114">
                  <c:v>29.102670073535354</c:v>
                </c:pt>
                <c:pt idx="11115">
                  <c:v>29.105132016161615</c:v>
                </c:pt>
                <c:pt idx="11116">
                  <c:v>29.123596585858586</c:v>
                </c:pt>
                <c:pt idx="11117">
                  <c:v>29.1251353</c:v>
                </c:pt>
                <c:pt idx="11118">
                  <c:v>29.1251353</c:v>
                </c:pt>
                <c:pt idx="11119">
                  <c:v>29.1251353</c:v>
                </c:pt>
                <c:pt idx="11120">
                  <c:v>29.1251353</c:v>
                </c:pt>
                <c:pt idx="11121">
                  <c:v>29.1251353</c:v>
                </c:pt>
                <c:pt idx="11122">
                  <c:v>29.161448953737374</c:v>
                </c:pt>
                <c:pt idx="11123">
                  <c:v>29.167415396326529</c:v>
                </c:pt>
                <c:pt idx="11124">
                  <c:v>29.111456445306121</c:v>
                </c:pt>
                <c:pt idx="11125">
                  <c:v>29.05549749</c:v>
                </c:pt>
                <c:pt idx="11126">
                  <c:v>29.006962044343435</c:v>
                </c:pt>
                <c:pt idx="11127">
                  <c:v>29.062355759494949</c:v>
                </c:pt>
                <c:pt idx="11128">
                  <c:v>29.102440836530612</c:v>
                </c:pt>
                <c:pt idx="11129">
                  <c:v>29.121093820204081</c:v>
                </c:pt>
                <c:pt idx="11130">
                  <c:v>29.1251353</c:v>
                </c:pt>
                <c:pt idx="11131">
                  <c:v>29.112699976530614</c:v>
                </c:pt>
                <c:pt idx="11132">
                  <c:v>29.038088035714285</c:v>
                </c:pt>
                <c:pt idx="11133">
                  <c:v>29.033113907142859</c:v>
                </c:pt>
                <c:pt idx="11134">
                  <c:v>29.089072864285715</c:v>
                </c:pt>
                <c:pt idx="11135">
                  <c:v>29.043786491752577</c:v>
                </c:pt>
                <c:pt idx="11136">
                  <c:v>29.050834241836736</c:v>
                </c:pt>
                <c:pt idx="11137">
                  <c:v>29.218711107142855</c:v>
                </c:pt>
                <c:pt idx="11138">
                  <c:v>29.167223099484534</c:v>
                </c:pt>
                <c:pt idx="11139">
                  <c:v>29.0020255977551</c:v>
                </c:pt>
                <c:pt idx="11140">
                  <c:v>28.964719630408165</c:v>
                </c:pt>
                <c:pt idx="11141">
                  <c:v>28.972488504432992</c:v>
                </c:pt>
                <c:pt idx="11142">
                  <c:v>29.047869640515461</c:v>
                </c:pt>
                <c:pt idx="11143">
                  <c:v>29.049440077216495</c:v>
                </c:pt>
                <c:pt idx="11144">
                  <c:v>29.036876551443299</c:v>
                </c:pt>
                <c:pt idx="11145">
                  <c:v>29.055721840103093</c:v>
                </c:pt>
                <c:pt idx="11146">
                  <c:v>29.074675093124998</c:v>
                </c:pt>
                <c:pt idx="11147">
                  <c:v>29.093716680625</c:v>
                </c:pt>
                <c:pt idx="11148">
                  <c:v>29.023056680721652</c:v>
                </c:pt>
                <c:pt idx="11149">
                  <c:v>28.985366111649483</c:v>
                </c:pt>
                <c:pt idx="11150">
                  <c:v>29.023056676597935</c:v>
                </c:pt>
                <c:pt idx="11151">
                  <c:v>29.088321558645831</c:v>
                </c:pt>
                <c:pt idx="11152">
                  <c:v>29.142410141546392</c:v>
                </c:pt>
                <c:pt idx="11153">
                  <c:v>29.029338440515463</c:v>
                </c:pt>
                <c:pt idx="11154">
                  <c:v>28.944240205625</c:v>
                </c:pt>
                <c:pt idx="11155">
                  <c:v>28.887115436875</c:v>
                </c:pt>
                <c:pt idx="11156">
                  <c:v>28.984227543749999</c:v>
                </c:pt>
                <c:pt idx="11157">
                  <c:v>29.069914696249999</c:v>
                </c:pt>
                <c:pt idx="11158">
                  <c:v>29.088956283750001</c:v>
                </c:pt>
                <c:pt idx="11159">
                  <c:v>29.094668760000001</c:v>
                </c:pt>
                <c:pt idx="11160">
                  <c:v>29.090860441875002</c:v>
                </c:pt>
                <c:pt idx="11161">
                  <c:v>29.052777260625</c:v>
                </c:pt>
                <c:pt idx="11162">
                  <c:v>29.033735669999999</c:v>
                </c:pt>
                <c:pt idx="11163">
                  <c:v>29.033735669999999</c:v>
                </c:pt>
                <c:pt idx="11164">
                  <c:v>29.068371321157894</c:v>
                </c:pt>
                <c:pt idx="11165">
                  <c:v>29.076579249895833</c:v>
                </c:pt>
                <c:pt idx="11166">
                  <c:v>29.019454481145832</c:v>
                </c:pt>
                <c:pt idx="11167">
                  <c:v>29.030849370736842</c:v>
                </c:pt>
                <c:pt idx="11168">
                  <c:v>29.061636615789471</c:v>
                </c:pt>
                <c:pt idx="11169">
                  <c:v>29.042394584210523</c:v>
                </c:pt>
                <c:pt idx="11170">
                  <c:v>29.033735669999999</c:v>
                </c:pt>
                <c:pt idx="11171">
                  <c:v>29.033735669999999</c:v>
                </c:pt>
                <c:pt idx="11172">
                  <c:v>29.052015599999997</c:v>
                </c:pt>
                <c:pt idx="11173">
                  <c:v>29.057146808421052</c:v>
                </c:pt>
                <c:pt idx="11174">
                  <c:v>29.037904776842105</c:v>
                </c:pt>
                <c:pt idx="11175">
                  <c:v>29.018662750210524</c:v>
                </c:pt>
                <c:pt idx="11176">
                  <c:v>29.007158475531913</c:v>
                </c:pt>
                <c:pt idx="11177">
                  <c:v>29.026605203191487</c:v>
                </c:pt>
                <c:pt idx="11178">
                  <c:v>28.997175821999999</c:v>
                </c:pt>
                <c:pt idx="11179">
                  <c:v>28.94714655663158</c:v>
                </c:pt>
                <c:pt idx="11180">
                  <c:v>29.04335668926316</c:v>
                </c:pt>
                <c:pt idx="11181">
                  <c:v>29.067443338297874</c:v>
                </c:pt>
                <c:pt idx="11182">
                  <c:v>29.00910314893617</c:v>
                </c:pt>
                <c:pt idx="11183">
                  <c:v>29.00326913</c:v>
                </c:pt>
                <c:pt idx="11184">
                  <c:v>28.997110999574467</c:v>
                </c:pt>
                <c:pt idx="11185">
                  <c:v>28.977664271914893</c:v>
                </c:pt>
                <c:pt idx="11186">
                  <c:v>29.016557732021276</c:v>
                </c:pt>
                <c:pt idx="11187">
                  <c:v>29.064202219999999</c:v>
                </c:pt>
                <c:pt idx="11188">
                  <c:v>29.064202219999999</c:v>
                </c:pt>
                <c:pt idx="11189">
                  <c:v>29.028225769893616</c:v>
                </c:pt>
                <c:pt idx="11190">
                  <c:v>28.972802590000001</c:v>
                </c:pt>
                <c:pt idx="11191">
                  <c:v>28.972802590000001</c:v>
                </c:pt>
                <c:pt idx="11192">
                  <c:v>28.963403338297873</c:v>
                </c:pt>
                <c:pt idx="11193">
                  <c:v>28.943956610638299</c:v>
                </c:pt>
                <c:pt idx="11194">
                  <c:v>28.996389588709679</c:v>
                </c:pt>
                <c:pt idx="11195">
                  <c:v>29.033735669999999</c:v>
                </c:pt>
                <c:pt idx="11196">
                  <c:v>29.033735669999999</c:v>
                </c:pt>
                <c:pt idx="11197">
                  <c:v>28.986561672580645</c:v>
                </c:pt>
                <c:pt idx="11198">
                  <c:v>28.956921095744683</c:v>
                </c:pt>
                <c:pt idx="11199">
                  <c:v>29.015261278723404</c:v>
                </c:pt>
                <c:pt idx="11200">
                  <c:v>29.047167159784944</c:v>
                </c:pt>
                <c:pt idx="11201">
                  <c:v>29.061581441505375</c:v>
                </c:pt>
                <c:pt idx="11202">
                  <c:v>29.041925602795697</c:v>
                </c:pt>
                <c:pt idx="11203">
                  <c:v>29.010803865698925</c:v>
                </c:pt>
                <c:pt idx="11204">
                  <c:v>28.973457784408602</c:v>
                </c:pt>
                <c:pt idx="11205">
                  <c:v>28.993113616666665</c:v>
                </c:pt>
                <c:pt idx="11206">
                  <c:v>28.974768173225804</c:v>
                </c:pt>
                <c:pt idx="11207">
                  <c:v>28.91580067645161</c:v>
                </c:pt>
                <c:pt idx="11208">
                  <c:v>28.948560396881721</c:v>
                </c:pt>
                <c:pt idx="11209">
                  <c:v>28.957569320000001</c:v>
                </c:pt>
                <c:pt idx="11210">
                  <c:v>28.917830354782609</c:v>
                </c:pt>
                <c:pt idx="11211">
                  <c:v>28.945284424838711</c:v>
                </c:pt>
                <c:pt idx="11212">
                  <c:v>28.966841745217391</c:v>
                </c:pt>
                <c:pt idx="11213">
                  <c:v>28.946972262608696</c:v>
                </c:pt>
                <c:pt idx="11214">
                  <c:v>28.9724749927957</c:v>
                </c:pt>
                <c:pt idx="11215">
                  <c:v>28.998964075434781</c:v>
                </c:pt>
                <c:pt idx="11216">
                  <c:v>28.979094592826087</c:v>
                </c:pt>
                <c:pt idx="11217">
                  <c:v>28.945647630434781</c:v>
                </c:pt>
                <c:pt idx="11218">
                  <c:v>28.917830354782609</c:v>
                </c:pt>
                <c:pt idx="11219">
                  <c:v>28.957569320000001</c:v>
                </c:pt>
                <c:pt idx="11220">
                  <c:v>28.985055437608697</c:v>
                </c:pt>
                <c:pt idx="11221">
                  <c:v>29.001613339782608</c:v>
                </c:pt>
                <c:pt idx="11222">
                  <c:v>28.981743857173914</c:v>
                </c:pt>
                <c:pt idx="11223">
                  <c:v>28.972802590000001</c:v>
                </c:pt>
                <c:pt idx="11224">
                  <c:v>28.972467792857142</c:v>
                </c:pt>
                <c:pt idx="11225">
                  <c:v>28.952379964285715</c:v>
                </c:pt>
                <c:pt idx="11226">
                  <c:v>28.982075018478263</c:v>
                </c:pt>
                <c:pt idx="11227">
                  <c:v>29.061552955434781</c:v>
                </c:pt>
                <c:pt idx="11228">
                  <c:v>28.987373547608698</c:v>
                </c:pt>
                <c:pt idx="11229">
                  <c:v>28.942336050000002</c:v>
                </c:pt>
                <c:pt idx="11230">
                  <c:v>28.942336050000002</c:v>
                </c:pt>
                <c:pt idx="11231">
                  <c:v>28.997577578571427</c:v>
                </c:pt>
                <c:pt idx="11232">
                  <c:v>29.025700538571428</c:v>
                </c:pt>
                <c:pt idx="11233">
                  <c:v>29.005612710000001</c:v>
                </c:pt>
                <c:pt idx="11234">
                  <c:v>28.950036384285713</c:v>
                </c:pt>
                <c:pt idx="11235">
                  <c:v>28.90450397043956</c:v>
                </c:pt>
                <c:pt idx="11236">
                  <c:v>28.884416135274723</c:v>
                </c:pt>
                <c:pt idx="11237">
                  <c:v>28.898477619890109</c:v>
                </c:pt>
                <c:pt idx="11238">
                  <c:v>28.938653281428572</c:v>
                </c:pt>
                <c:pt idx="11239">
                  <c:v>29.019004595714286</c:v>
                </c:pt>
                <c:pt idx="11240">
                  <c:v>28.951710364615383</c:v>
                </c:pt>
                <c:pt idx="11241">
                  <c:v>28.88749627</c:v>
                </c:pt>
                <c:pt idx="11242">
                  <c:v>28.907807303333332</c:v>
                </c:pt>
                <c:pt idx="11243">
                  <c:v>28.911869509999999</c:v>
                </c:pt>
                <c:pt idx="11244">
                  <c:v>28.963662629888887</c:v>
                </c:pt>
                <c:pt idx="11245">
                  <c:v>29.146461876555556</c:v>
                </c:pt>
                <c:pt idx="11246">
                  <c:v>29.044449183406591</c:v>
                </c:pt>
                <c:pt idx="11247">
                  <c:v>28.911869509999999</c:v>
                </c:pt>
                <c:pt idx="11248">
                  <c:v>28.911869509999999</c:v>
                </c:pt>
                <c:pt idx="11249">
                  <c:v>28.943013084222223</c:v>
                </c:pt>
                <c:pt idx="11250">
                  <c:v>28.951137493111112</c:v>
                </c:pt>
                <c:pt idx="11251">
                  <c:v>28.869893379777778</c:v>
                </c:pt>
                <c:pt idx="11252">
                  <c:v>28.86650820711111</c:v>
                </c:pt>
                <c:pt idx="11253">
                  <c:v>28.892235509333332</c:v>
                </c:pt>
                <c:pt idx="11254">
                  <c:v>28.932857569333333</c:v>
                </c:pt>
                <c:pt idx="11255">
                  <c:v>28.926764262888888</c:v>
                </c:pt>
                <c:pt idx="11256">
                  <c:v>28.917346640786516</c:v>
                </c:pt>
                <c:pt idx="11257">
                  <c:v>28.937885881235957</c:v>
                </c:pt>
                <c:pt idx="11258">
                  <c:v>28.942336050000002</c:v>
                </c:pt>
                <c:pt idx="11259">
                  <c:v>28.936516598539328</c:v>
                </c:pt>
                <c:pt idx="11260">
                  <c:v>28.915977358089886</c:v>
                </c:pt>
                <c:pt idx="11261">
                  <c:v>28.895620683333334</c:v>
                </c:pt>
                <c:pt idx="11262">
                  <c:v>28.881402959999999</c:v>
                </c:pt>
                <c:pt idx="11263">
                  <c:v>28.881402959999999</c:v>
                </c:pt>
                <c:pt idx="11264">
                  <c:v>28.898176678539325</c:v>
                </c:pt>
                <c:pt idx="11265">
                  <c:v>28.918639852222221</c:v>
                </c:pt>
                <c:pt idx="11266">
                  <c:v>28.938950878888889</c:v>
                </c:pt>
                <c:pt idx="11267">
                  <c:v>28.908103976966292</c:v>
                </c:pt>
                <c:pt idx="11268">
                  <c:v>28.903214235340908</c:v>
                </c:pt>
                <c:pt idx="11269">
                  <c:v>28.965532164886366</c:v>
                </c:pt>
                <c:pt idx="11270">
                  <c:v>28.936516598539324</c:v>
                </c:pt>
                <c:pt idx="11271">
                  <c:v>28.952947993595505</c:v>
                </c:pt>
                <c:pt idx="11272">
                  <c:v>29.055644202584268</c:v>
                </c:pt>
                <c:pt idx="11273">
                  <c:v>28.988891665505619</c:v>
                </c:pt>
                <c:pt idx="11274">
                  <c:v>28.897328658409091</c:v>
                </c:pt>
                <c:pt idx="11275">
                  <c:v>28.793465447045453</c:v>
                </c:pt>
                <c:pt idx="11276">
                  <c:v>28.829712538202248</c:v>
                </c:pt>
                <c:pt idx="11277">
                  <c:v>28.860976529772728</c:v>
                </c:pt>
                <c:pt idx="11278">
                  <c:v>28.882095381477271</c:v>
                </c:pt>
                <c:pt idx="11279">
                  <c:v>28.923640670113638</c:v>
                </c:pt>
                <c:pt idx="11280">
                  <c:v>28.908446299550562</c:v>
                </c:pt>
                <c:pt idx="11281">
                  <c:v>28.849551577272727</c:v>
                </c:pt>
                <c:pt idx="11282">
                  <c:v>28.828778936363637</c:v>
                </c:pt>
                <c:pt idx="11283">
                  <c:v>28.857860637727274</c:v>
                </c:pt>
                <c:pt idx="11284">
                  <c:v>28.914639195454544</c:v>
                </c:pt>
                <c:pt idx="11285">
                  <c:v>28.935411836363638</c:v>
                </c:pt>
                <c:pt idx="11286">
                  <c:v>28.914639190909092</c:v>
                </c:pt>
                <c:pt idx="11287">
                  <c:v>28.864593834482758</c:v>
                </c:pt>
                <c:pt idx="11288">
                  <c:v>28.780548206896551</c:v>
                </c:pt>
                <c:pt idx="11289">
                  <c:v>28.884172650568182</c:v>
                </c:pt>
                <c:pt idx="11290">
                  <c:v>28.973841220113638</c:v>
                </c:pt>
                <c:pt idx="11291">
                  <c:v>28.86997800875</c:v>
                </c:pt>
                <c:pt idx="11292">
                  <c:v>28.868095735632185</c:v>
                </c:pt>
                <c:pt idx="11293">
                  <c:v>28.881402959999999</c:v>
                </c:pt>
                <c:pt idx="11294">
                  <c:v>28.881402959999999</c:v>
                </c:pt>
                <c:pt idx="11295">
                  <c:v>28.843582427586206</c:v>
                </c:pt>
                <c:pt idx="11296">
                  <c:v>28.839380146206896</c:v>
                </c:pt>
                <c:pt idx="11297">
                  <c:v>28.881402959999999</c:v>
                </c:pt>
                <c:pt idx="11298">
                  <c:v>28.818368739310344</c:v>
                </c:pt>
                <c:pt idx="11299">
                  <c:v>28.824672161379308</c:v>
                </c:pt>
                <c:pt idx="11300">
                  <c:v>28.879301819310346</c:v>
                </c:pt>
                <c:pt idx="11301">
                  <c:v>28.858290412413794</c:v>
                </c:pt>
                <c:pt idx="11302">
                  <c:v>28.878251253448276</c:v>
                </c:pt>
                <c:pt idx="11303">
                  <c:v>28.899262664482759</c:v>
                </c:pt>
                <c:pt idx="11304">
                  <c:v>28.836228436896551</c:v>
                </c:pt>
                <c:pt idx="11305">
                  <c:v>28.851986990344827</c:v>
                </c:pt>
                <c:pt idx="11306">
                  <c:v>28.894156397441861</c:v>
                </c:pt>
                <c:pt idx="11307">
                  <c:v>28.936667855581398</c:v>
                </c:pt>
                <c:pt idx="11308">
                  <c:v>28.978755821954024</c:v>
                </c:pt>
                <c:pt idx="11309">
                  <c:v>28.950129813139537</c:v>
                </c:pt>
                <c:pt idx="11310">
                  <c:v>28.82259545267442</c:v>
                </c:pt>
                <c:pt idx="11311">
                  <c:v>28.861792313563218</c:v>
                </c:pt>
                <c:pt idx="11312">
                  <c:v>28.870066573023255</c:v>
                </c:pt>
                <c:pt idx="11313">
                  <c:v>28.844559702325583</c:v>
                </c:pt>
                <c:pt idx="11314">
                  <c:v>28.780792525581393</c:v>
                </c:pt>
                <c:pt idx="11315">
                  <c:v>28.830389223255814</c:v>
                </c:pt>
                <c:pt idx="11316">
                  <c:v>28.906909839069765</c:v>
                </c:pt>
                <c:pt idx="11317">
                  <c:v>28.885654106511627</c:v>
                </c:pt>
                <c:pt idx="11318">
                  <c:v>28.864398379534883</c:v>
                </c:pt>
                <c:pt idx="11319">
                  <c:v>28.843142653953489</c:v>
                </c:pt>
                <c:pt idx="11320">
                  <c:v>28.821886928372095</c:v>
                </c:pt>
                <c:pt idx="11321">
                  <c:v>28.840308557209301</c:v>
                </c:pt>
                <c:pt idx="11322">
                  <c:v>28.829430627058823</c:v>
                </c:pt>
                <c:pt idx="11323">
                  <c:v>28.793545960930231</c:v>
                </c:pt>
                <c:pt idx="11324">
                  <c:v>28.836057412093023</c:v>
                </c:pt>
                <c:pt idx="11325">
                  <c:v>28.85093642</c:v>
                </c:pt>
                <c:pt idx="11326">
                  <c:v>28.845976750697673</c:v>
                </c:pt>
                <c:pt idx="11327">
                  <c:v>28.824721025116279</c:v>
                </c:pt>
                <c:pt idx="11328">
                  <c:v>28.786060611294118</c:v>
                </c:pt>
                <c:pt idx="11329">
                  <c:v>28.817244013764707</c:v>
                </c:pt>
                <c:pt idx="11330">
                  <c:v>28.967784571411766</c:v>
                </c:pt>
                <c:pt idx="11331">
                  <c:v>28.911160979069766</c:v>
                </c:pt>
                <c:pt idx="11332">
                  <c:v>28.835523935058823</c:v>
                </c:pt>
                <c:pt idx="11333">
                  <c:v>28.769572836705883</c:v>
                </c:pt>
                <c:pt idx="11334">
                  <c:v>28.855596008470588</c:v>
                </c:pt>
                <c:pt idx="11335">
                  <c:v>28.851294849882354</c:v>
                </c:pt>
                <c:pt idx="11336">
                  <c:v>28.826635727380953</c:v>
                </c:pt>
                <c:pt idx="11337">
                  <c:v>28.848397541666667</c:v>
                </c:pt>
                <c:pt idx="11338">
                  <c:v>28.774949284941176</c:v>
                </c:pt>
                <c:pt idx="11339">
                  <c:v>28.789286483529413</c:v>
                </c:pt>
                <c:pt idx="11340">
                  <c:v>28.909693328214285</c:v>
                </c:pt>
                <c:pt idx="11341">
                  <c:v>28.866169692500002</c:v>
                </c:pt>
                <c:pt idx="11342">
                  <c:v>28.85093642</c:v>
                </c:pt>
                <c:pt idx="11343">
                  <c:v>28.845858663333335</c:v>
                </c:pt>
                <c:pt idx="11344">
                  <c:v>28.824096849047621</c:v>
                </c:pt>
                <c:pt idx="11345">
                  <c:v>28.838391374117649</c:v>
                </c:pt>
                <c:pt idx="11346">
                  <c:v>28.823734152142858</c:v>
                </c:pt>
                <c:pt idx="11347">
                  <c:v>28.759536799999999</c:v>
                </c:pt>
                <c:pt idx="11348">
                  <c:v>28.759536799999999</c:v>
                </c:pt>
                <c:pt idx="11349">
                  <c:v>28.772956585476191</c:v>
                </c:pt>
                <c:pt idx="11350">
                  <c:v>28.785288280238095</c:v>
                </c:pt>
                <c:pt idx="11351">
                  <c:v>28.763526465952381</c:v>
                </c:pt>
                <c:pt idx="11352">
                  <c:v>28.777308948333332</c:v>
                </c:pt>
                <c:pt idx="11353">
                  <c:v>28.808138185238093</c:v>
                </c:pt>
                <c:pt idx="11354">
                  <c:v>28.850211026190475</c:v>
                </c:pt>
                <c:pt idx="11355">
                  <c:v>28.806687397619047</c:v>
                </c:pt>
                <c:pt idx="11356">
                  <c:v>28.790003339999998</c:v>
                </c:pt>
                <c:pt idx="11357">
                  <c:v>28.795081096666664</c:v>
                </c:pt>
                <c:pt idx="11358">
                  <c:v>28.816842910952381</c:v>
                </c:pt>
                <c:pt idx="11359">
                  <c:v>28.783763205301206</c:v>
                </c:pt>
                <c:pt idx="11360">
                  <c:v>28.769329616428571</c:v>
                </c:pt>
                <c:pt idx="11361">
                  <c:v>28.788902139759035</c:v>
                </c:pt>
                <c:pt idx="11362">
                  <c:v>28.766878134939759</c:v>
                </c:pt>
                <c:pt idx="11363">
                  <c:v>28.788552552380953</c:v>
                </c:pt>
                <c:pt idx="11364">
                  <c:v>28.820469880000001</c:v>
                </c:pt>
                <c:pt idx="11365">
                  <c:v>28.820469880000001</c:v>
                </c:pt>
                <c:pt idx="11366">
                  <c:v>28.781560804819279</c:v>
                </c:pt>
                <c:pt idx="11367">
                  <c:v>28.759536799999999</c:v>
                </c:pt>
                <c:pt idx="11368">
                  <c:v>28.764675734457832</c:v>
                </c:pt>
                <c:pt idx="11369">
                  <c:v>28.808723744096387</c:v>
                </c:pt>
                <c:pt idx="11370">
                  <c:v>28.852771753734938</c:v>
                </c:pt>
                <c:pt idx="11371">
                  <c:v>28.865986156626505</c:v>
                </c:pt>
                <c:pt idx="11372">
                  <c:v>28.821938146987954</c:v>
                </c:pt>
                <c:pt idx="11373">
                  <c:v>28.820469880000001</c:v>
                </c:pt>
                <c:pt idx="11374">
                  <c:v>28.820469880000001</c:v>
                </c:pt>
                <c:pt idx="11375">
                  <c:v>28.81563981878049</c:v>
                </c:pt>
                <c:pt idx="11376">
                  <c:v>28.793347228536582</c:v>
                </c:pt>
                <c:pt idx="11377">
                  <c:v>28.790003339999998</c:v>
                </c:pt>
                <c:pt idx="11378">
                  <c:v>28.790003339999998</c:v>
                </c:pt>
                <c:pt idx="11379">
                  <c:v>28.787800939518071</c:v>
                </c:pt>
                <c:pt idx="11380">
                  <c:v>28.765776934698795</c:v>
                </c:pt>
                <c:pt idx="11381">
                  <c:v>28.743560443658538</c:v>
                </c:pt>
                <c:pt idx="11382">
                  <c:v>28.736872666585366</c:v>
                </c:pt>
                <c:pt idx="11383">
                  <c:v>28.759165256829267</c:v>
                </c:pt>
                <c:pt idx="11384">
                  <c:v>28.759536799999999</c:v>
                </c:pt>
                <c:pt idx="11385">
                  <c:v>28.759536799999999</c:v>
                </c:pt>
                <c:pt idx="11386">
                  <c:v>28.759536799999999</c:v>
                </c:pt>
                <c:pt idx="11387">
                  <c:v>28.759536799999999</c:v>
                </c:pt>
                <c:pt idx="11388">
                  <c:v>28.759536799999999</c:v>
                </c:pt>
                <c:pt idx="11389">
                  <c:v>28.736501119634145</c:v>
                </c:pt>
                <c:pt idx="11390">
                  <c:v>28.705374053333333</c:v>
                </c:pt>
                <c:pt idx="11391">
                  <c:v>28.750509675555556</c:v>
                </c:pt>
                <c:pt idx="11392">
                  <c:v>28.759536799999999</c:v>
                </c:pt>
                <c:pt idx="11393">
                  <c:v>28.759536799999999</c:v>
                </c:pt>
                <c:pt idx="11394">
                  <c:v>28.762545840987652</c:v>
                </c:pt>
                <c:pt idx="11395">
                  <c:v>28.80768145580247</c:v>
                </c:pt>
                <c:pt idx="11396">
                  <c:v>28.788122689382718</c:v>
                </c:pt>
                <c:pt idx="11397">
                  <c:v>28.784058649268292</c:v>
                </c:pt>
                <c:pt idx="11398">
                  <c:v>28.85093642</c:v>
                </c:pt>
                <c:pt idx="11399">
                  <c:v>28.738097375555554</c:v>
                </c:pt>
                <c:pt idx="11400">
                  <c:v>28.742610939259258</c:v>
                </c:pt>
                <c:pt idx="11401">
                  <c:v>28.79677368222222</c:v>
                </c:pt>
                <c:pt idx="11402">
                  <c:v>28.819341489629629</c:v>
                </c:pt>
                <c:pt idx="11403">
                  <c:v>28.670393953703705</c:v>
                </c:pt>
                <c:pt idx="11404">
                  <c:v>28.701988885555554</c:v>
                </c:pt>
                <c:pt idx="11405">
                  <c:v>28.803544024444445</c:v>
                </c:pt>
                <c:pt idx="11406">
                  <c:v>28.735840602222222</c:v>
                </c:pt>
                <c:pt idx="11407">
                  <c:v>28.769692313333334</c:v>
                </c:pt>
                <c:pt idx="11408">
                  <c:v>28.765178751851852</c:v>
                </c:pt>
                <c:pt idx="11409">
                  <c:v>28.733640241</c:v>
                </c:pt>
                <c:pt idx="11410">
                  <c:v>28.756490146000001</c:v>
                </c:pt>
                <c:pt idx="11411">
                  <c:v>28.759536799999999</c:v>
                </c:pt>
                <c:pt idx="11412">
                  <c:v>28.783148368500001</c:v>
                </c:pt>
                <c:pt idx="11413">
                  <c:v>28.816332448641976</c:v>
                </c:pt>
                <c:pt idx="11414">
                  <c:v>28.793764641234567</c:v>
                </c:pt>
                <c:pt idx="11415">
                  <c:v>28.637670633750002</c:v>
                </c:pt>
                <c:pt idx="11416">
                  <c:v>28.626245681250001</c:v>
                </c:pt>
                <c:pt idx="11417">
                  <c:v>28.75192016375</c:v>
                </c:pt>
                <c:pt idx="11418">
                  <c:v>28.706220346249999</c:v>
                </c:pt>
                <c:pt idx="11419">
                  <c:v>28.717410222345681</c:v>
                </c:pt>
                <c:pt idx="11420">
                  <c:v>28.718026135624999</c:v>
                </c:pt>
                <c:pt idx="11421">
                  <c:v>28.691748738499999</c:v>
                </c:pt>
                <c:pt idx="11422">
                  <c:v>28.646048928499997</c:v>
                </c:pt>
                <c:pt idx="11423">
                  <c:v>28.713258507594936</c:v>
                </c:pt>
                <c:pt idx="11424">
                  <c:v>28.736686891249999</c:v>
                </c:pt>
                <c:pt idx="11425">
                  <c:v>28.69860371</c:v>
                </c:pt>
                <c:pt idx="11426">
                  <c:v>28.69860371</c:v>
                </c:pt>
                <c:pt idx="11427">
                  <c:v>28.69860371</c:v>
                </c:pt>
                <c:pt idx="11428">
                  <c:v>28.710173285949367</c:v>
                </c:pt>
                <c:pt idx="11429">
                  <c:v>28.72907026</c:v>
                </c:pt>
                <c:pt idx="11430">
                  <c:v>28.72907026</c:v>
                </c:pt>
                <c:pt idx="11431">
                  <c:v>28.72907026</c:v>
                </c:pt>
                <c:pt idx="11432">
                  <c:v>28.704697024000001</c:v>
                </c:pt>
                <c:pt idx="11433">
                  <c:v>28.668137170000001</c:v>
                </c:pt>
                <c:pt idx="11434">
                  <c:v>28.668137170000001</c:v>
                </c:pt>
                <c:pt idx="11435">
                  <c:v>28.647697592531646</c:v>
                </c:pt>
                <c:pt idx="11436">
                  <c:v>28.690119361392405</c:v>
                </c:pt>
                <c:pt idx="11437">
                  <c:v>28.747967225949367</c:v>
                </c:pt>
                <c:pt idx="11438">
                  <c:v>28.701688929746837</c:v>
                </c:pt>
                <c:pt idx="11439">
                  <c:v>28.69860371</c:v>
                </c:pt>
                <c:pt idx="11440">
                  <c:v>28.69860371</c:v>
                </c:pt>
                <c:pt idx="11441">
                  <c:v>28.71248719886076</c:v>
                </c:pt>
                <c:pt idx="11442">
                  <c:v>28.75876549506329</c:v>
                </c:pt>
                <c:pt idx="11443">
                  <c:v>28.759536799999999</c:v>
                </c:pt>
                <c:pt idx="11444">
                  <c:v>28.69783241012658</c:v>
                </c:pt>
                <c:pt idx="11445">
                  <c:v>28.662278222692308</c:v>
                </c:pt>
                <c:pt idx="11446">
                  <c:v>28.726756345189873</c:v>
                </c:pt>
                <c:pt idx="11447">
                  <c:v>28.680478048987343</c:v>
                </c:pt>
                <c:pt idx="11448">
                  <c:v>28.719043293037974</c:v>
                </c:pt>
                <c:pt idx="11449">
                  <c:v>28.749771883333334</c:v>
                </c:pt>
                <c:pt idx="11450">
                  <c:v>28.72907026</c:v>
                </c:pt>
                <c:pt idx="11451">
                  <c:v>28.72907026</c:v>
                </c:pt>
                <c:pt idx="11452">
                  <c:v>28.691276318101266</c:v>
                </c:pt>
                <c:pt idx="11453">
                  <c:v>28.679855070000002</c:v>
                </c:pt>
                <c:pt idx="11454">
                  <c:v>28.69860371</c:v>
                </c:pt>
                <c:pt idx="11455">
                  <c:v>28.69860371</c:v>
                </c:pt>
                <c:pt idx="11456">
                  <c:v>28.740788156923077</c:v>
                </c:pt>
                <c:pt idx="11457">
                  <c:v>28.745475320000001</c:v>
                </c:pt>
                <c:pt idx="11458">
                  <c:v>28.686885817692307</c:v>
                </c:pt>
                <c:pt idx="11459">
                  <c:v>28.546271010000002</c:v>
                </c:pt>
                <c:pt idx="11460">
                  <c:v>28.663450010000002</c:v>
                </c:pt>
                <c:pt idx="11461">
                  <c:v>28.68219865</c:v>
                </c:pt>
                <c:pt idx="11462">
                  <c:v>28.677633234415584</c:v>
                </c:pt>
                <c:pt idx="11463">
                  <c:v>28.693135356666666</c:v>
                </c:pt>
                <c:pt idx="11464">
                  <c:v>28.646263756666666</c:v>
                </c:pt>
                <c:pt idx="11465">
                  <c:v>28.618531393333331</c:v>
                </c:pt>
                <c:pt idx="11466">
                  <c:v>28.619469839870128</c:v>
                </c:pt>
                <c:pt idx="11467">
                  <c:v>28.632202276666664</c:v>
                </c:pt>
                <c:pt idx="11468">
                  <c:v>28.608766476666666</c:v>
                </c:pt>
                <c:pt idx="11469">
                  <c:v>28.717991515454546</c:v>
                </c:pt>
                <c:pt idx="11470">
                  <c:v>28.713243480909092</c:v>
                </c:pt>
                <c:pt idx="11471">
                  <c:v>28.650950916666666</c:v>
                </c:pt>
                <c:pt idx="11472">
                  <c:v>28.60720409</c:v>
                </c:pt>
                <c:pt idx="11473">
                  <c:v>28.60720409</c:v>
                </c:pt>
                <c:pt idx="11474">
                  <c:v>28.662993468441559</c:v>
                </c:pt>
                <c:pt idx="11475">
                  <c:v>28.674863548961039</c:v>
                </c:pt>
                <c:pt idx="11476">
                  <c:v>28.642814331558441</c:v>
                </c:pt>
                <c:pt idx="11477">
                  <c:v>28.666554492597403</c:v>
                </c:pt>
                <c:pt idx="11478">
                  <c:v>28.668137170000001</c:v>
                </c:pt>
                <c:pt idx="11479">
                  <c:v>28.668137170000001</c:v>
                </c:pt>
                <c:pt idx="11480">
                  <c:v>28.676956431578947</c:v>
                </c:pt>
                <c:pt idx="11481">
                  <c:v>28.686733629480521</c:v>
                </c:pt>
                <c:pt idx="11482">
                  <c:v>28.568032824285716</c:v>
                </c:pt>
                <c:pt idx="11483">
                  <c:v>28.623822202727276</c:v>
                </c:pt>
                <c:pt idx="11484">
                  <c:v>28.655309153157894</c:v>
                </c:pt>
                <c:pt idx="11485">
                  <c:v>28.656662760909089</c:v>
                </c:pt>
                <c:pt idx="11486">
                  <c:v>28.727883251818181</c:v>
                </c:pt>
                <c:pt idx="11487">
                  <c:v>28.72907026</c:v>
                </c:pt>
                <c:pt idx="11488">
                  <c:v>28.678028908181819</c:v>
                </c:pt>
                <c:pt idx="11489">
                  <c:v>28.658516157368421</c:v>
                </c:pt>
                <c:pt idx="11490">
                  <c:v>28.69860371</c:v>
                </c:pt>
                <c:pt idx="11491">
                  <c:v>28.69860371</c:v>
                </c:pt>
                <c:pt idx="11492">
                  <c:v>28.655309153157894</c:v>
                </c:pt>
                <c:pt idx="11493">
                  <c:v>28.622437359999999</c:v>
                </c:pt>
                <c:pt idx="11494">
                  <c:v>28.60720409</c:v>
                </c:pt>
                <c:pt idx="11495">
                  <c:v>28.604798836842104</c:v>
                </c:pt>
                <c:pt idx="11496">
                  <c:v>28.580746305263158</c:v>
                </c:pt>
                <c:pt idx="11497">
                  <c:v>28.61682510263158</c:v>
                </c:pt>
                <c:pt idx="11498">
                  <c:v>28.637670629999999</c:v>
                </c:pt>
                <c:pt idx="11499">
                  <c:v>28.616023351578946</c:v>
                </c:pt>
                <c:pt idx="11500">
                  <c:v>28.546271010000002</c:v>
                </c:pt>
                <c:pt idx="11501">
                  <c:v>28.546271010000002</c:v>
                </c:pt>
                <c:pt idx="11502">
                  <c:v>28.602794459210525</c:v>
                </c:pt>
                <c:pt idx="11503">
                  <c:v>28.650097771315789</c:v>
                </c:pt>
                <c:pt idx="11504">
                  <c:v>28.649857246</c:v>
                </c:pt>
                <c:pt idx="11505">
                  <c:v>28.576737550000001</c:v>
                </c:pt>
                <c:pt idx="11506">
                  <c:v>28.624842613157895</c:v>
                </c:pt>
                <c:pt idx="11507">
                  <c:v>28.601923223066667</c:v>
                </c:pt>
                <c:pt idx="11508">
                  <c:v>28.612078736400001</c:v>
                </c:pt>
                <c:pt idx="11509">
                  <c:v>28.645388820133334</c:v>
                </c:pt>
                <c:pt idx="11510">
                  <c:v>28.547895892133337</c:v>
                </c:pt>
                <c:pt idx="11511">
                  <c:v>28.640877634210529</c:v>
                </c:pt>
                <c:pt idx="11512">
                  <c:v>28.633202204133333</c:v>
                </c:pt>
                <c:pt idx="11513">
                  <c:v>28.584455740133333</c:v>
                </c:pt>
                <c:pt idx="11514">
                  <c:v>28.556832743866668</c:v>
                </c:pt>
                <c:pt idx="11515">
                  <c:v>28.605579207866665</c:v>
                </c:pt>
                <c:pt idx="11516">
                  <c:v>28.4894001276</c:v>
                </c:pt>
                <c:pt idx="11517">
                  <c:v>28.578796095810812</c:v>
                </c:pt>
                <c:pt idx="11518">
                  <c:v>28.644576379066667</c:v>
                </c:pt>
                <c:pt idx="11519">
                  <c:v>28.601517002533335</c:v>
                </c:pt>
                <c:pt idx="11520">
                  <c:v>28.577143770533333</c:v>
                </c:pt>
                <c:pt idx="11521">
                  <c:v>28.600704561466667</c:v>
                </c:pt>
                <c:pt idx="11522">
                  <c:v>28.516627884054053</c:v>
                </c:pt>
                <c:pt idx="11523">
                  <c:v>28.503617848000001</c:v>
                </c:pt>
                <c:pt idx="11524">
                  <c:v>28.595264500000003</c:v>
                </c:pt>
                <c:pt idx="11525">
                  <c:v>28.667324728933334</c:v>
                </c:pt>
                <c:pt idx="11526">
                  <c:v>28.618578264933333</c:v>
                </c:pt>
                <c:pt idx="11527">
                  <c:v>28.493572123783785</c:v>
                </c:pt>
                <c:pt idx="11528">
                  <c:v>28.516627884324325</c:v>
                </c:pt>
                <c:pt idx="11529">
                  <c:v>28.630259849999998</c:v>
                </c:pt>
                <c:pt idx="11530">
                  <c:v>28.60720409</c:v>
                </c:pt>
                <c:pt idx="11531">
                  <c:v>28.60720409</c:v>
                </c:pt>
                <c:pt idx="11532">
                  <c:v>28.58661859</c:v>
                </c:pt>
                <c:pt idx="11533">
                  <c:v>28.576737550000001</c:v>
                </c:pt>
                <c:pt idx="11534">
                  <c:v>28.576737550000001</c:v>
                </c:pt>
                <c:pt idx="11535">
                  <c:v>28.580031229999999</c:v>
                </c:pt>
                <c:pt idx="11536">
                  <c:v>28.604733830000001</c:v>
                </c:pt>
                <c:pt idx="11537">
                  <c:v>28.60720409</c:v>
                </c:pt>
                <c:pt idx="11538">
                  <c:v>28.623672490000001</c:v>
                </c:pt>
                <c:pt idx="11539">
                  <c:v>28.61626171</c:v>
                </c:pt>
                <c:pt idx="11540">
                  <c:v>28.586753946712328</c:v>
                </c:pt>
                <c:pt idx="11541">
                  <c:v>28.636835930273971</c:v>
                </c:pt>
                <c:pt idx="11542">
                  <c:v>28.661961520000002</c:v>
                </c:pt>
                <c:pt idx="11543">
                  <c:v>28.611794938493151</c:v>
                </c:pt>
                <c:pt idx="11544">
                  <c:v>28.61626171</c:v>
                </c:pt>
                <c:pt idx="11545">
                  <c:v>28.653112574931509</c:v>
                </c:pt>
                <c:pt idx="11546">
                  <c:v>28.617637837260272</c:v>
                </c:pt>
                <c:pt idx="11547">
                  <c:v>28.74284280438356</c:v>
                </c:pt>
                <c:pt idx="11548">
                  <c:v>28.609674352972974</c:v>
                </c:pt>
                <c:pt idx="11549">
                  <c:v>28.498693120410959</c:v>
                </c:pt>
                <c:pt idx="11550">
                  <c:v>28.465305126575341</c:v>
                </c:pt>
                <c:pt idx="11551">
                  <c:v>28.495354318356164</c:v>
                </c:pt>
                <c:pt idx="11552">
                  <c:v>28.545436310136989</c:v>
                </c:pt>
                <c:pt idx="11553">
                  <c:v>28.620141935753423</c:v>
                </c:pt>
                <c:pt idx="11554">
                  <c:v>28.656868723698629</c:v>
                </c:pt>
                <c:pt idx="11555">
                  <c:v>28.640592079041095</c:v>
                </c:pt>
                <c:pt idx="11556">
                  <c:v>28.598857092739728</c:v>
                </c:pt>
                <c:pt idx="11557">
                  <c:v>28.567851474861111</c:v>
                </c:pt>
                <c:pt idx="11558">
                  <c:v>28.491685116527776</c:v>
                </c:pt>
                <c:pt idx="11559">
                  <c:v>28.531246412465755</c:v>
                </c:pt>
                <c:pt idx="11560">
                  <c:v>28.511213615753427</c:v>
                </c:pt>
                <c:pt idx="11561">
                  <c:v>28.522151659861112</c:v>
                </c:pt>
                <c:pt idx="11562">
                  <c:v>28.562547652328767</c:v>
                </c:pt>
                <c:pt idx="11563">
                  <c:v>28.515804459999998</c:v>
                </c:pt>
                <c:pt idx="11564">
                  <c:v>28.515804459999998</c:v>
                </c:pt>
                <c:pt idx="11565">
                  <c:v>28.559208852876711</c:v>
                </c:pt>
                <c:pt idx="11566">
                  <c:v>28.576737550000001</c:v>
                </c:pt>
                <c:pt idx="11567">
                  <c:v>28.576737550000001</c:v>
                </c:pt>
                <c:pt idx="11568">
                  <c:v>28.570477302054794</c:v>
                </c:pt>
                <c:pt idx="11569">
                  <c:v>28.546271010000002</c:v>
                </c:pt>
                <c:pt idx="11570">
                  <c:v>28.546271010000002</c:v>
                </c:pt>
                <c:pt idx="11571">
                  <c:v>28.546271010000002</c:v>
                </c:pt>
                <c:pt idx="11572">
                  <c:v>28.514111879166666</c:v>
                </c:pt>
                <c:pt idx="11573">
                  <c:v>28.507341535833334</c:v>
                </c:pt>
                <c:pt idx="11574">
                  <c:v>28.540346958611114</c:v>
                </c:pt>
                <c:pt idx="11575">
                  <c:v>28.517497045833331</c:v>
                </c:pt>
                <c:pt idx="11576">
                  <c:v>28.568274620833332</c:v>
                </c:pt>
                <c:pt idx="11577">
                  <c:v>28.555282240140848</c:v>
                </c:pt>
                <c:pt idx="11578">
                  <c:v>28.562773719166668</c:v>
                </c:pt>
                <c:pt idx="11579">
                  <c:v>28.599587454999998</c:v>
                </c:pt>
                <c:pt idx="11580">
                  <c:v>28.605487663098589</c:v>
                </c:pt>
                <c:pt idx="11581">
                  <c:v>28.478567577777778</c:v>
                </c:pt>
                <c:pt idx="11582">
                  <c:v>28.377012444444443</c:v>
                </c:pt>
                <c:pt idx="11583">
                  <c:v>28.408098804507041</c:v>
                </c:pt>
                <c:pt idx="11584">
                  <c:v>28.476451845833331</c:v>
                </c:pt>
                <c:pt idx="11585">
                  <c:v>28.553136703239435</c:v>
                </c:pt>
                <c:pt idx="11586">
                  <c:v>28.59175626690141</c:v>
                </c:pt>
                <c:pt idx="11587">
                  <c:v>28.543308984305558</c:v>
                </c:pt>
                <c:pt idx="11588">
                  <c:v>28.517920192638886</c:v>
                </c:pt>
                <c:pt idx="11589">
                  <c:v>28.492203619154928</c:v>
                </c:pt>
                <c:pt idx="11590">
                  <c:v>28.579741289577463</c:v>
                </c:pt>
                <c:pt idx="11591">
                  <c:v>28.609349620985917</c:v>
                </c:pt>
                <c:pt idx="11592">
                  <c:v>28.510655192535211</c:v>
                </c:pt>
                <c:pt idx="11593">
                  <c:v>28.396512938732393</c:v>
                </c:pt>
                <c:pt idx="11594">
                  <c:v>28.576737550000001</c:v>
                </c:pt>
                <c:pt idx="11595">
                  <c:v>28.525244797887321</c:v>
                </c:pt>
                <c:pt idx="11596">
                  <c:v>28.536830670563379</c:v>
                </c:pt>
                <c:pt idx="11597">
                  <c:v>28.513658933661972</c:v>
                </c:pt>
                <c:pt idx="11598">
                  <c:v>28.508840683285715</c:v>
                </c:pt>
                <c:pt idx="11599">
                  <c:v>28.524386591549298</c:v>
                </c:pt>
                <c:pt idx="11600">
                  <c:v>28.457446017183099</c:v>
                </c:pt>
                <c:pt idx="11601">
                  <c:v>28.483192389014082</c:v>
                </c:pt>
                <c:pt idx="11602">
                  <c:v>28.485337919999999</c:v>
                </c:pt>
                <c:pt idx="11603">
                  <c:v>28.485337919999999</c:v>
                </c:pt>
                <c:pt idx="11604">
                  <c:v>28.559328093428569</c:v>
                </c:pt>
                <c:pt idx="11605">
                  <c:v>28.596476431690139</c:v>
                </c:pt>
                <c:pt idx="11606">
                  <c:v>28.504488316571429</c:v>
                </c:pt>
                <c:pt idx="11607">
                  <c:v>28.458788507000001</c:v>
                </c:pt>
                <c:pt idx="11608">
                  <c:v>28.537131047000003</c:v>
                </c:pt>
                <c:pt idx="11609">
                  <c:v>28.523203479285712</c:v>
                </c:pt>
                <c:pt idx="11610">
                  <c:v>28.478901327042252</c:v>
                </c:pt>
                <c:pt idx="11611">
                  <c:v>28.468798941142857</c:v>
                </c:pt>
                <c:pt idx="11612">
                  <c:v>28.475762721714286</c:v>
                </c:pt>
                <c:pt idx="11613">
                  <c:v>28.496654065142856</c:v>
                </c:pt>
                <c:pt idx="11614">
                  <c:v>28.695121819714288</c:v>
                </c:pt>
                <c:pt idx="11615">
                  <c:v>28.590665111142858</c:v>
                </c:pt>
                <c:pt idx="11616">
                  <c:v>28.508840681999999</c:v>
                </c:pt>
                <c:pt idx="11617">
                  <c:v>28.485337919999999</c:v>
                </c:pt>
                <c:pt idx="11618">
                  <c:v>28.499700717428571</c:v>
                </c:pt>
                <c:pt idx="11619">
                  <c:v>28.535825332428569</c:v>
                </c:pt>
                <c:pt idx="11620">
                  <c:v>28.570997477246376</c:v>
                </c:pt>
                <c:pt idx="11621">
                  <c:v>28.541048174</c:v>
                </c:pt>
                <c:pt idx="11622">
                  <c:v>28.462705633999999</c:v>
                </c:pt>
                <c:pt idx="11623">
                  <c:v>28.525379666000003</c:v>
                </c:pt>
                <c:pt idx="11624">
                  <c:v>28.585126887101449</c:v>
                </c:pt>
                <c:pt idx="11625">
                  <c:v>28.576737550000001</c:v>
                </c:pt>
                <c:pt idx="11626">
                  <c:v>28.513155202028987</c:v>
                </c:pt>
                <c:pt idx="11627">
                  <c:v>28.461936084927537</c:v>
                </c:pt>
                <c:pt idx="11628">
                  <c:v>28.485337919999999</c:v>
                </c:pt>
                <c:pt idx="11629">
                  <c:v>28.485337919999999</c:v>
                </c:pt>
                <c:pt idx="11630">
                  <c:v>28.510581624571426</c:v>
                </c:pt>
                <c:pt idx="11631">
                  <c:v>28.452222115652173</c:v>
                </c:pt>
                <c:pt idx="11632">
                  <c:v>28.424404840000001</c:v>
                </c:pt>
                <c:pt idx="11633">
                  <c:v>28.450897483478261</c:v>
                </c:pt>
                <c:pt idx="11634">
                  <c:v>28.485337919999999</c:v>
                </c:pt>
                <c:pt idx="11635">
                  <c:v>28.485337919999999</c:v>
                </c:pt>
                <c:pt idx="11636">
                  <c:v>28.485337919999999</c:v>
                </c:pt>
                <c:pt idx="11637">
                  <c:v>28.485337919999999</c:v>
                </c:pt>
                <c:pt idx="11638">
                  <c:v>28.509181299130432</c:v>
                </c:pt>
                <c:pt idx="11639">
                  <c:v>28.495642779117645</c:v>
                </c:pt>
                <c:pt idx="11640">
                  <c:v>28.501675050144925</c:v>
                </c:pt>
                <c:pt idx="11641">
                  <c:v>28.503441226376811</c:v>
                </c:pt>
                <c:pt idx="11642">
                  <c:v>28.502363342205882</c:v>
                </c:pt>
                <c:pt idx="11643">
                  <c:v>28.531700054492756</c:v>
                </c:pt>
                <c:pt idx="11644">
                  <c:v>28.456663529411763</c:v>
                </c:pt>
                <c:pt idx="11645">
                  <c:v>28.510428011764706</c:v>
                </c:pt>
                <c:pt idx="11646">
                  <c:v>28.539647846956523</c:v>
                </c:pt>
                <c:pt idx="11647">
                  <c:v>28.526109322499998</c:v>
                </c:pt>
                <c:pt idx="11648">
                  <c:v>28.499227077941175</c:v>
                </c:pt>
                <c:pt idx="11649">
                  <c:v>28.574971367971013</c:v>
                </c:pt>
                <c:pt idx="11650">
                  <c:v>28.635878477647058</c:v>
                </c:pt>
                <c:pt idx="11651">
                  <c:v>28.479961471764707</c:v>
                </c:pt>
                <c:pt idx="11652">
                  <c:v>28.453079230588237</c:v>
                </c:pt>
                <c:pt idx="11653">
                  <c:v>28.426196989411764</c:v>
                </c:pt>
                <c:pt idx="11654">
                  <c:v>28.474585023529411</c:v>
                </c:pt>
                <c:pt idx="11655">
                  <c:v>28.506843712941176</c:v>
                </c:pt>
                <c:pt idx="11656">
                  <c:v>28.444118483529412</c:v>
                </c:pt>
                <c:pt idx="11657">
                  <c:v>28.422612690588235</c:v>
                </c:pt>
                <c:pt idx="11658">
                  <c:v>28.476377172941177</c:v>
                </c:pt>
                <c:pt idx="11659">
                  <c:v>28.522973059999998</c:v>
                </c:pt>
                <c:pt idx="11660">
                  <c:v>28.531719825522391</c:v>
                </c:pt>
                <c:pt idx="11661">
                  <c:v>28.425300914705883</c:v>
                </c:pt>
                <c:pt idx="11662">
                  <c:v>28.479065397058822</c:v>
                </c:pt>
                <c:pt idx="11663">
                  <c:v>28.437845960588238</c:v>
                </c:pt>
                <c:pt idx="11664">
                  <c:v>28.342554427313434</c:v>
                </c:pt>
                <c:pt idx="11665">
                  <c:v>28.404691192058824</c:v>
                </c:pt>
                <c:pt idx="11666">
                  <c:v>28.485337919999999</c:v>
                </c:pt>
                <c:pt idx="11667">
                  <c:v>28.454423342647058</c:v>
                </c:pt>
                <c:pt idx="11668">
                  <c:v>28.400759167164178</c:v>
                </c:pt>
                <c:pt idx="11669">
                  <c:v>28.435318227462687</c:v>
                </c:pt>
                <c:pt idx="11670">
                  <c:v>28.515356422647056</c:v>
                </c:pt>
                <c:pt idx="11671">
                  <c:v>28.488474181470586</c:v>
                </c:pt>
                <c:pt idx="11672">
                  <c:v>28.437137125373134</c:v>
                </c:pt>
                <c:pt idx="11673">
                  <c:v>28.445322165970151</c:v>
                </c:pt>
                <c:pt idx="11674">
                  <c:v>28.472605634626866</c:v>
                </c:pt>
                <c:pt idx="11675">
                  <c:v>28.441684370149254</c:v>
                </c:pt>
                <c:pt idx="11676">
                  <c:v>28.416674523880594</c:v>
                </c:pt>
                <c:pt idx="11677">
                  <c:v>28.47124146119403</c:v>
                </c:pt>
                <c:pt idx="11678">
                  <c:v>28.500798552238805</c:v>
                </c:pt>
                <c:pt idx="11679">
                  <c:v>28.424404840000001</c:v>
                </c:pt>
                <c:pt idx="11680">
                  <c:v>28.424404840000001</c:v>
                </c:pt>
                <c:pt idx="11681">
                  <c:v>28.45032413522388</c:v>
                </c:pt>
                <c:pt idx="11682">
                  <c:v>28.45487138</c:v>
                </c:pt>
                <c:pt idx="11683">
                  <c:v>28.435021967575757</c:v>
                </c:pt>
                <c:pt idx="11684">
                  <c:v>28.424404840000001</c:v>
                </c:pt>
                <c:pt idx="11685">
                  <c:v>28.424404840000001</c:v>
                </c:pt>
                <c:pt idx="11686">
                  <c:v>28.413491452537315</c:v>
                </c:pt>
                <c:pt idx="11687">
                  <c:v>28.401785742121213</c:v>
                </c:pt>
                <c:pt idx="11688">
                  <c:v>28.449414687910448</c:v>
                </c:pt>
                <c:pt idx="11689">
                  <c:v>28.567505264545456</c:v>
                </c:pt>
                <c:pt idx="11690">
                  <c:v>28.429020982727273</c:v>
                </c:pt>
                <c:pt idx="11691">
                  <c:v>28.292534732835822</c:v>
                </c:pt>
                <c:pt idx="11692">
                  <c:v>28.366241443181817</c:v>
                </c:pt>
                <c:pt idx="11693">
                  <c:v>28.456256222727273</c:v>
                </c:pt>
                <c:pt idx="11694">
                  <c:v>28.413326098181816</c:v>
                </c:pt>
                <c:pt idx="11695">
                  <c:v>28.393938300000002</c:v>
                </c:pt>
                <c:pt idx="11696">
                  <c:v>28.448959961791044</c:v>
                </c:pt>
                <c:pt idx="11697">
                  <c:v>28.466873350303029</c:v>
                </c:pt>
                <c:pt idx="11698">
                  <c:v>28.424404840000001</c:v>
                </c:pt>
                <c:pt idx="11699">
                  <c:v>28.416905384</c:v>
                </c:pt>
                <c:pt idx="11700">
                  <c:v>28.36901113090909</c:v>
                </c:pt>
                <c:pt idx="11701">
                  <c:v>28.479798549090908</c:v>
                </c:pt>
                <c:pt idx="11702">
                  <c:v>28.432713896363637</c:v>
                </c:pt>
                <c:pt idx="11703">
                  <c:v>28.495031819090908</c:v>
                </c:pt>
                <c:pt idx="11704">
                  <c:v>28.453486537272727</c:v>
                </c:pt>
                <c:pt idx="11705">
                  <c:v>28.387844992000002</c:v>
                </c:pt>
                <c:pt idx="11706">
                  <c:v>28.363471759999999</c:v>
                </c:pt>
                <c:pt idx="11707">
                  <c:v>28.363471759999999</c:v>
                </c:pt>
                <c:pt idx="11708">
                  <c:v>28.394407015999999</c:v>
                </c:pt>
                <c:pt idx="11709">
                  <c:v>28.431329053636365</c:v>
                </c:pt>
                <c:pt idx="11710">
                  <c:v>28.368627635999999</c:v>
                </c:pt>
                <c:pt idx="11711">
                  <c:v>28.393938299999999</c:v>
                </c:pt>
                <c:pt idx="11712">
                  <c:v>28.393476685757573</c:v>
                </c:pt>
                <c:pt idx="11713">
                  <c:v>28.365779831212119</c:v>
                </c:pt>
                <c:pt idx="11714">
                  <c:v>28.389251139999999</c:v>
                </c:pt>
                <c:pt idx="11715">
                  <c:v>28.393938299999999</c:v>
                </c:pt>
                <c:pt idx="11716">
                  <c:v>28.415030520000002</c:v>
                </c:pt>
                <c:pt idx="11717">
                  <c:v>28.387475700606061</c:v>
                </c:pt>
                <c:pt idx="11718">
                  <c:v>28.411280791999999</c:v>
                </c:pt>
                <c:pt idx="11719">
                  <c:v>28.414093088000001</c:v>
                </c:pt>
                <c:pt idx="11720">
                  <c:v>28.363471759999999</c:v>
                </c:pt>
                <c:pt idx="11721">
                  <c:v>28.381282968000001</c:v>
                </c:pt>
                <c:pt idx="11722">
                  <c:v>28.424404840000001</c:v>
                </c:pt>
                <c:pt idx="11723">
                  <c:v>28.410343358461539</c:v>
                </c:pt>
                <c:pt idx="11724">
                  <c:v>28.33300521</c:v>
                </c:pt>
                <c:pt idx="11725">
                  <c:v>28.33300521</c:v>
                </c:pt>
                <c:pt idx="11726">
                  <c:v>28.41737409923077</c:v>
                </c:pt>
                <c:pt idx="11727">
                  <c:v>28.4759636</c:v>
                </c:pt>
                <c:pt idx="11728">
                  <c:v>28.413931966874998</c:v>
                </c:pt>
                <c:pt idx="11729">
                  <c:v>28.415499235999999</c:v>
                </c:pt>
                <c:pt idx="11730">
                  <c:v>28.404887212812501</c:v>
                </c:pt>
                <c:pt idx="11731">
                  <c:v>28.324568326307691</c:v>
                </c:pt>
                <c:pt idx="11732">
                  <c:v>28.333005215</c:v>
                </c:pt>
                <c:pt idx="11733">
                  <c:v>28.380814252</c:v>
                </c:pt>
                <c:pt idx="11734">
                  <c:v>28.396318498437498</c:v>
                </c:pt>
                <c:pt idx="11735">
                  <c:v>28.436781871874999</c:v>
                </c:pt>
                <c:pt idx="11736">
                  <c:v>28.386907559999997</c:v>
                </c:pt>
                <c:pt idx="11737">
                  <c:v>28.368232156874999</c:v>
                </c:pt>
                <c:pt idx="11738">
                  <c:v>28.396794538125</c:v>
                </c:pt>
                <c:pt idx="11739">
                  <c:v>28.424404840000001</c:v>
                </c:pt>
                <c:pt idx="11740">
                  <c:v>28.424404840000001</c:v>
                </c:pt>
                <c:pt idx="11741">
                  <c:v>28.479625443749999</c:v>
                </c:pt>
                <c:pt idx="11742">
                  <c:v>28.356807195937499</c:v>
                </c:pt>
                <c:pt idx="11743">
                  <c:v>28.261599256874998</c:v>
                </c:pt>
                <c:pt idx="11744">
                  <c:v>28.28540124125</c:v>
                </c:pt>
                <c:pt idx="11745">
                  <c:v>28.342526010312501</c:v>
                </c:pt>
                <c:pt idx="11746">
                  <c:v>28.2911137215625</c:v>
                </c:pt>
                <c:pt idx="11747">
                  <c:v>28.3063469928125</c:v>
                </c:pt>
                <c:pt idx="11748">
                  <c:v>28.363471759999999</c:v>
                </c:pt>
                <c:pt idx="11749">
                  <c:v>28.363471759999999</c:v>
                </c:pt>
                <c:pt idx="11750">
                  <c:v>28.363471759999999</c:v>
                </c:pt>
                <c:pt idx="11751">
                  <c:v>28.391036724761904</c:v>
                </c:pt>
                <c:pt idx="11752">
                  <c:v>28.424404837499999</c:v>
                </c:pt>
                <c:pt idx="11753">
                  <c:v>28.338808362380952</c:v>
                </c:pt>
                <c:pt idx="11754">
                  <c:v>28.354903044218748</c:v>
                </c:pt>
                <c:pt idx="11755">
                  <c:v>28.302538670000001</c:v>
                </c:pt>
                <c:pt idx="11756">
                  <c:v>28.303490749375001</c:v>
                </c:pt>
                <c:pt idx="11757">
                  <c:v>28.332053130624999</c:v>
                </c:pt>
                <c:pt idx="11758">
                  <c:v>28.417150901111111</c:v>
                </c:pt>
                <c:pt idx="11759">
                  <c:v>28.397807066984125</c:v>
                </c:pt>
                <c:pt idx="11760">
                  <c:v>28.343644320952379</c:v>
                </c:pt>
                <c:pt idx="11761">
                  <c:v>28.3096792653125</c:v>
                </c:pt>
                <c:pt idx="11762">
                  <c:v>28.346062305714284</c:v>
                </c:pt>
                <c:pt idx="11763">
                  <c:v>28.363471759999999</c:v>
                </c:pt>
                <c:pt idx="11764">
                  <c:v>28.363471759999999</c:v>
                </c:pt>
                <c:pt idx="11765">
                  <c:v>28.363471759999999</c:v>
                </c:pt>
                <c:pt idx="11766">
                  <c:v>28.363471759999999</c:v>
                </c:pt>
                <c:pt idx="11767">
                  <c:v>28.392487512380953</c:v>
                </c:pt>
                <c:pt idx="11768">
                  <c:v>28.372176481428571</c:v>
                </c:pt>
                <c:pt idx="11769">
                  <c:v>28.302538670000001</c:v>
                </c:pt>
                <c:pt idx="11770">
                  <c:v>28.281260451587301</c:v>
                </c:pt>
                <c:pt idx="11771">
                  <c:v>28.259982233174604</c:v>
                </c:pt>
                <c:pt idx="11772">
                  <c:v>28.318013740476189</c:v>
                </c:pt>
                <c:pt idx="11773">
                  <c:v>28.363471759999999</c:v>
                </c:pt>
                <c:pt idx="11774">
                  <c:v>28.363471759999999</c:v>
                </c:pt>
                <c:pt idx="11775">
                  <c:v>28.355609425806453</c:v>
                </c:pt>
                <c:pt idx="11776">
                  <c:v>28.308341821428574</c:v>
                </c:pt>
                <c:pt idx="11777">
                  <c:v>28.366420134838709</c:v>
                </c:pt>
                <c:pt idx="11778">
                  <c:v>28.422954052222224</c:v>
                </c:pt>
                <c:pt idx="11779">
                  <c:v>28.335906785555554</c:v>
                </c:pt>
                <c:pt idx="11780">
                  <c:v>28.190500416774192</c:v>
                </c:pt>
                <c:pt idx="11781">
                  <c:v>28.345781509032257</c:v>
                </c:pt>
                <c:pt idx="11782">
                  <c:v>28.311243397142857</c:v>
                </c:pt>
                <c:pt idx="11783">
                  <c:v>28.302538670000001</c:v>
                </c:pt>
                <c:pt idx="11784">
                  <c:v>28.398852255967743</c:v>
                </c:pt>
                <c:pt idx="11785">
                  <c:v>28.332022420806453</c:v>
                </c:pt>
                <c:pt idx="11786">
                  <c:v>28.346764299838711</c:v>
                </c:pt>
                <c:pt idx="11787">
                  <c:v>28.363471759999999</c:v>
                </c:pt>
                <c:pt idx="11788">
                  <c:v>28.343324525322579</c:v>
                </c:pt>
                <c:pt idx="11789">
                  <c:v>28.371334089193546</c:v>
                </c:pt>
                <c:pt idx="11790">
                  <c:v>28.37575665516129</c:v>
                </c:pt>
                <c:pt idx="11791">
                  <c:v>28.31187519467742</c:v>
                </c:pt>
                <c:pt idx="11792">
                  <c:v>28.304504253225808</c:v>
                </c:pt>
                <c:pt idx="11793">
                  <c:v>28.33300521</c:v>
                </c:pt>
                <c:pt idx="11794">
                  <c:v>28.361973400327869</c:v>
                </c:pt>
                <c:pt idx="11795">
                  <c:v>28.352661047741936</c:v>
                </c:pt>
                <c:pt idx="11796">
                  <c:v>28.353643838064517</c:v>
                </c:pt>
                <c:pt idx="11797">
                  <c:v>28.40043116918033</c:v>
                </c:pt>
                <c:pt idx="11798">
                  <c:v>28.352169652741935</c:v>
                </c:pt>
                <c:pt idx="11799">
                  <c:v>28.33300521</c:v>
                </c:pt>
                <c:pt idx="11800">
                  <c:v>28.372316877741934</c:v>
                </c:pt>
                <c:pt idx="11801">
                  <c:v>28.427901000327868</c:v>
                </c:pt>
                <c:pt idx="11802">
                  <c:v>28.346764299838711</c:v>
                </c:pt>
                <c:pt idx="11803">
                  <c:v>28.295046897868854</c:v>
                </c:pt>
                <c:pt idx="11804">
                  <c:v>28.279064450655738</c:v>
                </c:pt>
                <c:pt idx="11805">
                  <c:v>28.321703108548387</c:v>
                </c:pt>
                <c:pt idx="11806">
                  <c:v>28.382950365737702</c:v>
                </c:pt>
                <c:pt idx="11807">
                  <c:v>28.328010695245901</c:v>
                </c:pt>
                <c:pt idx="11808">
                  <c:v>28.30703373327869</c:v>
                </c:pt>
                <c:pt idx="11809">
                  <c:v>28.348987658524589</c:v>
                </c:pt>
                <c:pt idx="11810">
                  <c:v>28.433894416885245</c:v>
                </c:pt>
                <c:pt idx="11811">
                  <c:v>28.269075421147541</c:v>
                </c:pt>
                <c:pt idx="11812">
                  <c:v>28.249097362131145</c:v>
                </c:pt>
                <c:pt idx="11813">
                  <c:v>28.335003016557376</c:v>
                </c:pt>
                <c:pt idx="11814">
                  <c:v>28.358976696229508</c:v>
                </c:pt>
                <c:pt idx="11815">
                  <c:v>28.273071032950821</c:v>
                </c:pt>
                <c:pt idx="11816">
                  <c:v>28.302538670000001</c:v>
                </c:pt>
                <c:pt idx="11817">
                  <c:v>28.302538670000001</c:v>
                </c:pt>
                <c:pt idx="11818">
                  <c:v>28.241605589999999</c:v>
                </c:pt>
                <c:pt idx="11819">
                  <c:v>28.331506855573771</c:v>
                </c:pt>
                <c:pt idx="11820">
                  <c:v>28.30353757295082</c:v>
                </c:pt>
                <c:pt idx="11821">
                  <c:v>28.273087681333333</c:v>
                </c:pt>
                <c:pt idx="11822">
                  <c:v>28.330008501147542</c:v>
                </c:pt>
                <c:pt idx="11823">
                  <c:v>28.33300521</c:v>
                </c:pt>
                <c:pt idx="11824">
                  <c:v>28.304536475901639</c:v>
                </c:pt>
                <c:pt idx="11825">
                  <c:v>28.359409553999999</c:v>
                </c:pt>
                <c:pt idx="11826">
                  <c:v>28.363471759999999</c:v>
                </c:pt>
                <c:pt idx="11827">
                  <c:v>28.251761104166665</c:v>
                </c:pt>
                <c:pt idx="11828">
                  <c:v>28.297460913333335</c:v>
                </c:pt>
                <c:pt idx="11829">
                  <c:v>28.302538670000001</c:v>
                </c:pt>
                <c:pt idx="11830">
                  <c:v>28.247698897999999</c:v>
                </c:pt>
                <c:pt idx="11831">
                  <c:v>28.241605589999999</c:v>
                </c:pt>
                <c:pt idx="11832">
                  <c:v>28.406124914999999</c:v>
                </c:pt>
                <c:pt idx="11833">
                  <c:v>28.232465629</c:v>
                </c:pt>
                <c:pt idx="11834">
                  <c:v>28.293398708000002</c:v>
                </c:pt>
                <c:pt idx="11835">
                  <c:v>28.357378450999999</c:v>
                </c:pt>
                <c:pt idx="11836">
                  <c:v>28.226372320999999</c:v>
                </c:pt>
                <c:pt idx="11837">
                  <c:v>28.238558936</c:v>
                </c:pt>
                <c:pt idx="11838">
                  <c:v>28.241605589999999</c:v>
                </c:pt>
                <c:pt idx="11839">
                  <c:v>28.241605589999999</c:v>
                </c:pt>
                <c:pt idx="11840">
                  <c:v>28.255315533000001</c:v>
                </c:pt>
                <c:pt idx="11841">
                  <c:v>28.270548803000001</c:v>
                </c:pt>
                <c:pt idx="11842">
                  <c:v>28.285897282605042</c:v>
                </c:pt>
                <c:pt idx="11843">
                  <c:v>28.301258563277312</c:v>
                </c:pt>
                <c:pt idx="11844">
                  <c:v>28.28845749605042</c:v>
                </c:pt>
                <c:pt idx="11845">
                  <c:v>28.273096215378153</c:v>
                </c:pt>
                <c:pt idx="11846">
                  <c:v>28.272072130000002</c:v>
                </c:pt>
                <c:pt idx="11847">
                  <c:v>28.272072130000002</c:v>
                </c:pt>
                <c:pt idx="11848">
                  <c:v>28.286665346638657</c:v>
                </c:pt>
                <c:pt idx="11849">
                  <c:v>28.302026627310926</c:v>
                </c:pt>
                <c:pt idx="11850">
                  <c:v>28.302538670000001</c:v>
                </c:pt>
                <c:pt idx="11851">
                  <c:v>28.302538670000001</c:v>
                </c:pt>
                <c:pt idx="11852">
                  <c:v>28.287433410672271</c:v>
                </c:pt>
                <c:pt idx="11853">
                  <c:v>28.272072130000002</c:v>
                </c:pt>
                <c:pt idx="11854">
                  <c:v>28.256580668983052</c:v>
                </c:pt>
                <c:pt idx="11855">
                  <c:v>28.242121972033896</c:v>
                </c:pt>
                <c:pt idx="11856">
                  <c:v>28.257613433050849</c:v>
                </c:pt>
                <c:pt idx="11857">
                  <c:v>28.270006601864409</c:v>
                </c:pt>
                <c:pt idx="11858">
                  <c:v>28.23902367983051</c:v>
                </c:pt>
                <c:pt idx="11859">
                  <c:v>28.21423734220339</c:v>
                </c:pt>
                <c:pt idx="11860">
                  <c:v>28.24522026423729</c:v>
                </c:pt>
                <c:pt idx="11861">
                  <c:v>28.267941073728814</c:v>
                </c:pt>
                <c:pt idx="11862">
                  <c:v>28.236958151694918</c:v>
                </c:pt>
                <c:pt idx="11863">
                  <c:v>28.213720960169493</c:v>
                </c:pt>
                <c:pt idx="11864">
                  <c:v>28.229212421186439</c:v>
                </c:pt>
                <c:pt idx="11865">
                  <c:v>28.241605589999999</c:v>
                </c:pt>
                <c:pt idx="11866">
                  <c:v>28.241605589999999</c:v>
                </c:pt>
                <c:pt idx="11867">
                  <c:v>28.245478455254236</c:v>
                </c:pt>
                <c:pt idx="11868">
                  <c:v>28.260969916271186</c:v>
                </c:pt>
                <c:pt idx="11869">
                  <c:v>28.263218605555558</c:v>
                </c:pt>
                <c:pt idx="11870">
                  <c:v>28.231970872222224</c:v>
                </c:pt>
                <c:pt idx="11871">
                  <c:v>28.22155496111111</c:v>
                </c:pt>
                <c:pt idx="11872">
                  <c:v>28.252802694444444</c:v>
                </c:pt>
                <c:pt idx="11873">
                  <c:v>28.260093832222225</c:v>
                </c:pt>
                <c:pt idx="11874">
                  <c:v>28.228846098888891</c:v>
                </c:pt>
                <c:pt idx="11875">
                  <c:v>28.224796464482758</c:v>
                </c:pt>
                <c:pt idx="11876">
                  <c:v>28.256313574827587</c:v>
                </c:pt>
                <c:pt idx="11877">
                  <c:v>28.272072130000002</c:v>
                </c:pt>
                <c:pt idx="11878">
                  <c:v>28.272072130000002</c:v>
                </c:pt>
                <c:pt idx="11879">
                  <c:v>28.306740954224139</c:v>
                </c:pt>
                <c:pt idx="11880">
                  <c:v>28.369775180086204</c:v>
                </c:pt>
                <c:pt idx="11881">
                  <c:v>28.364784969741379</c:v>
                </c:pt>
                <c:pt idx="11882">
                  <c:v>28.317509299051725</c:v>
                </c:pt>
                <c:pt idx="11883">
                  <c:v>28.216391898189656</c:v>
                </c:pt>
                <c:pt idx="11884">
                  <c:v>28.090323451637932</c:v>
                </c:pt>
                <c:pt idx="11885">
                  <c:v>28.129719842155172</c:v>
                </c:pt>
                <c:pt idx="11886">
                  <c:v>28.224271178362066</c:v>
                </c:pt>
                <c:pt idx="11887">
                  <c:v>28.22873610327586</c:v>
                </c:pt>
                <c:pt idx="11888">
                  <c:v>28.212977548103449</c:v>
                </c:pt>
                <c:pt idx="11889">
                  <c:v>28.225059107068965</c:v>
                </c:pt>
                <c:pt idx="11890">
                  <c:v>28.24081766224138</c:v>
                </c:pt>
                <c:pt idx="11891">
                  <c:v>28.241605589999999</c:v>
                </c:pt>
                <c:pt idx="11892">
                  <c:v>28.243195148608695</c:v>
                </c:pt>
                <c:pt idx="11893">
                  <c:v>28.290881906869565</c:v>
                </c:pt>
                <c:pt idx="11894">
                  <c:v>28.325651217586206</c:v>
                </c:pt>
                <c:pt idx="11895">
                  <c:v>28.262616996896551</c:v>
                </c:pt>
                <c:pt idx="11896">
                  <c:v>28.219958311578946</c:v>
                </c:pt>
                <c:pt idx="11897">
                  <c:v>28.268063374736844</c:v>
                </c:pt>
                <c:pt idx="11898">
                  <c:v>28.302538670000001</c:v>
                </c:pt>
                <c:pt idx="11899">
                  <c:v>28.302538670000001</c:v>
                </c:pt>
                <c:pt idx="11900">
                  <c:v>28.285053525304349</c:v>
                </c:pt>
                <c:pt idx="11901">
                  <c:v>28.237366767043479</c:v>
                </c:pt>
                <c:pt idx="11902">
                  <c:v>28.21113905</c:v>
                </c:pt>
                <c:pt idx="11903">
                  <c:v>28.21113905</c:v>
                </c:pt>
                <c:pt idx="11904">
                  <c:v>28.219881622347824</c:v>
                </c:pt>
                <c:pt idx="11905">
                  <c:v>28.235777208434783</c:v>
                </c:pt>
                <c:pt idx="11906">
                  <c:v>28.231450076666665</c:v>
                </c:pt>
                <c:pt idx="11907">
                  <c:v>28.215415055614034</c:v>
                </c:pt>
                <c:pt idx="11908">
                  <c:v>28.21113905</c:v>
                </c:pt>
                <c:pt idx="11909">
                  <c:v>28.21113905</c:v>
                </c:pt>
                <c:pt idx="11910">
                  <c:v>28.21113905</c:v>
                </c:pt>
                <c:pt idx="11911">
                  <c:v>28.21113905</c:v>
                </c:pt>
                <c:pt idx="11912">
                  <c:v>28.21113905</c:v>
                </c:pt>
                <c:pt idx="11913">
                  <c:v>28.212217511592922</c:v>
                </c:pt>
                <c:pt idx="11914">
                  <c:v>28.244571359380533</c:v>
                </c:pt>
                <c:pt idx="11915">
                  <c:v>28.267261623684213</c:v>
                </c:pt>
                <c:pt idx="11916">
                  <c:v>28.235191581578949</c:v>
                </c:pt>
                <c:pt idx="11917">
                  <c:v>28.199006355752211</c:v>
                </c:pt>
                <c:pt idx="11918">
                  <c:v>28.150475578761061</c:v>
                </c:pt>
                <c:pt idx="11919">
                  <c:v>28.137534038230086</c:v>
                </c:pt>
                <c:pt idx="11920">
                  <c:v>28.18606481522124</c:v>
                </c:pt>
                <c:pt idx="11921">
                  <c:v>28.218957896548673</c:v>
                </c:pt>
                <c:pt idx="11922">
                  <c:v>28.235134820442475</c:v>
                </c:pt>
                <c:pt idx="11923">
                  <c:v>28.231899435663717</c:v>
                </c:pt>
                <c:pt idx="11924">
                  <c:v>28.215722511769911</c:v>
                </c:pt>
                <c:pt idx="11925">
                  <c:v>28.222732512123894</c:v>
                </c:pt>
                <c:pt idx="11926">
                  <c:v>28.2389094360177</c:v>
                </c:pt>
                <c:pt idx="11927">
                  <c:v>28.21440331767857</c:v>
                </c:pt>
                <c:pt idx="11928">
                  <c:v>28.181760590892857</c:v>
                </c:pt>
                <c:pt idx="11929">
                  <c:v>28.211947891327434</c:v>
                </c:pt>
                <c:pt idx="11930">
                  <c:v>28.240245476607143</c:v>
                </c:pt>
                <c:pt idx="11931">
                  <c:v>28.223924115892856</c:v>
                </c:pt>
                <c:pt idx="11932">
                  <c:v>28.21113905</c:v>
                </c:pt>
                <c:pt idx="11933">
                  <c:v>28.21113905</c:v>
                </c:pt>
                <c:pt idx="11934">
                  <c:v>28.205426571875002</c:v>
                </c:pt>
                <c:pt idx="11935">
                  <c:v>28.189105205803571</c:v>
                </c:pt>
                <c:pt idx="11936">
                  <c:v>28.204338475625001</c:v>
                </c:pt>
                <c:pt idx="11937">
                  <c:v>28.253302563125001</c:v>
                </c:pt>
                <c:pt idx="11938">
                  <c:v>28.221747931160714</c:v>
                </c:pt>
                <c:pt idx="11939">
                  <c:v>28.140141122232141</c:v>
                </c:pt>
                <c:pt idx="11940">
                  <c:v>28.181495924054055</c:v>
                </c:pt>
                <c:pt idx="11941">
                  <c:v>28.263837929459459</c:v>
                </c:pt>
                <c:pt idx="11942">
                  <c:v>28.183936777321428</c:v>
                </c:pt>
                <c:pt idx="11943">
                  <c:v>28.090919719999999</c:v>
                </c:pt>
                <c:pt idx="11944">
                  <c:v>28.140324920000001</c:v>
                </c:pt>
                <c:pt idx="11945">
                  <c:v>28.183691707657658</c:v>
                </c:pt>
                <c:pt idx="11946">
                  <c:v>28.200160113063063</c:v>
                </c:pt>
                <c:pt idx="11947">
                  <c:v>28.21113905</c:v>
                </c:pt>
                <c:pt idx="11948">
                  <c:v>28.21113905</c:v>
                </c:pt>
                <c:pt idx="11949">
                  <c:v>28.203179320720722</c:v>
                </c:pt>
                <c:pt idx="11950">
                  <c:v>28.186710915315317</c:v>
                </c:pt>
                <c:pt idx="11951">
                  <c:v>28.159812526666666</c:v>
                </c:pt>
                <c:pt idx="11952">
                  <c:v>28.126875726666665</c:v>
                </c:pt>
                <c:pt idx="11953">
                  <c:v>28.145774463272726</c:v>
                </c:pt>
                <c:pt idx="11954">
                  <c:v>28.179010688727274</c:v>
                </c:pt>
                <c:pt idx="11955">
                  <c:v>28.149382539999998</c:v>
                </c:pt>
                <c:pt idx="11956">
                  <c:v>28.124724854363635</c:v>
                </c:pt>
                <c:pt idx="11957">
                  <c:v>28.174579198</c:v>
                </c:pt>
                <c:pt idx="11958">
                  <c:v>28.20670755181818</c:v>
                </c:pt>
                <c:pt idx="11959">
                  <c:v>28.190089433636363</c:v>
                </c:pt>
                <c:pt idx="11960">
                  <c:v>28.187873684545455</c:v>
                </c:pt>
                <c:pt idx="11961">
                  <c:v>28.204491802727272</c:v>
                </c:pt>
                <c:pt idx="11962">
                  <c:v>28.15131384090909</c:v>
                </c:pt>
                <c:pt idx="11963">
                  <c:v>28.051605159090911</c:v>
                </c:pt>
                <c:pt idx="11964">
                  <c:v>28.092042565454545</c:v>
                </c:pt>
                <c:pt idx="11965">
                  <c:v>28.175133129090909</c:v>
                </c:pt>
                <c:pt idx="11966">
                  <c:v>28.1806725</c:v>
                </c:pt>
                <c:pt idx="11967">
                  <c:v>28.1806725</c:v>
                </c:pt>
                <c:pt idx="11968">
                  <c:v>28.1806725</c:v>
                </c:pt>
                <c:pt idx="11969">
                  <c:v>28.1806725</c:v>
                </c:pt>
                <c:pt idx="11970">
                  <c:v>28.1806725</c:v>
                </c:pt>
                <c:pt idx="11971">
                  <c:v>28.18849876972477</c:v>
                </c:pt>
                <c:pt idx="11972">
                  <c:v>28.205269347706423</c:v>
                </c:pt>
                <c:pt idx="11973">
                  <c:v>28.189337302201835</c:v>
                </c:pt>
                <c:pt idx="11974">
                  <c:v>28.155796151743122</c:v>
                </c:pt>
                <c:pt idx="11975">
                  <c:v>28.13623048293578</c:v>
                </c:pt>
                <c:pt idx="11976">
                  <c:v>28.120298439082568</c:v>
                </c:pt>
                <c:pt idx="11977">
                  <c:v>28.153839584036696</c:v>
                </c:pt>
                <c:pt idx="11978">
                  <c:v>28.173902157777778</c:v>
                </c:pt>
                <c:pt idx="11979">
                  <c:v>28.140050446666667</c:v>
                </c:pt>
                <c:pt idx="11980">
                  <c:v>28.113031191009174</c:v>
                </c:pt>
                <c:pt idx="11981">
                  <c:v>28.09626061853211</c:v>
                </c:pt>
                <c:pt idx="11982">
                  <c:v>28.10901971148148</c:v>
                </c:pt>
                <c:pt idx="11983">
                  <c:v>28.142871422592595</c:v>
                </c:pt>
                <c:pt idx="11984">
                  <c:v>28.110430199444444</c:v>
                </c:pt>
                <c:pt idx="11985">
                  <c:v>28.059652632777777</c:v>
                </c:pt>
                <c:pt idx="11986">
                  <c:v>28.075297402935778</c:v>
                </c:pt>
                <c:pt idx="11987">
                  <c:v>28.097814900560746</c:v>
                </c:pt>
                <c:pt idx="11988">
                  <c:v>28.149067023925234</c:v>
                </c:pt>
                <c:pt idx="11989">
                  <c:v>28.174184255370371</c:v>
                </c:pt>
                <c:pt idx="11990">
                  <c:v>28.157258399814815</c:v>
                </c:pt>
                <c:pt idx="11991">
                  <c:v>28.140332544259259</c:v>
                </c:pt>
                <c:pt idx="11992">
                  <c:v>28.123406688703703</c:v>
                </c:pt>
                <c:pt idx="11993">
                  <c:v>28.106356921121495</c:v>
                </c:pt>
                <c:pt idx="11994">
                  <c:v>28.089272879999999</c:v>
                </c:pt>
                <c:pt idx="11995">
                  <c:v>28.156976307777779</c:v>
                </c:pt>
                <c:pt idx="11996">
                  <c:v>28.197471815981309</c:v>
                </c:pt>
                <c:pt idx="11997">
                  <c:v>28.12913564588785</c:v>
                </c:pt>
                <c:pt idx="11998">
                  <c:v>28.117746284205605</c:v>
                </c:pt>
                <c:pt idx="11999">
                  <c:v>28.186082454299065</c:v>
                </c:pt>
                <c:pt idx="12000">
                  <c:v>28.200319153738317</c:v>
                </c:pt>
                <c:pt idx="12001">
                  <c:v>28.183235107009345</c:v>
                </c:pt>
                <c:pt idx="12002">
                  <c:v>28.09354388551402</c:v>
                </c:pt>
                <c:pt idx="12003">
                  <c:v>28.000151122523366</c:v>
                </c:pt>
                <c:pt idx="12004">
                  <c:v>28.034319210373834</c:v>
                </c:pt>
                <c:pt idx="12005">
                  <c:v>28.068578626415093</c:v>
                </c:pt>
                <c:pt idx="12006">
                  <c:v>28.103069049056604</c:v>
                </c:pt>
                <c:pt idx="12007">
                  <c:v>28.137392929158878</c:v>
                </c:pt>
                <c:pt idx="12008">
                  <c:v>28.17156101140187</c:v>
                </c:pt>
                <c:pt idx="12009">
                  <c:v>28.155379523396224</c:v>
                </c:pt>
                <c:pt idx="12010">
                  <c:v>28.120889100754717</c:v>
                </c:pt>
                <c:pt idx="12011">
                  <c:v>28.136409790943397</c:v>
                </c:pt>
                <c:pt idx="12012">
                  <c:v>28.163873194018691</c:v>
                </c:pt>
                <c:pt idx="12013">
                  <c:v>28.232209364112151</c:v>
                </c:pt>
                <c:pt idx="12014">
                  <c:v>28.235802437142858</c:v>
                </c:pt>
                <c:pt idx="12015">
                  <c:v>28.148755174285714</c:v>
                </c:pt>
                <c:pt idx="12016">
                  <c:v>28.154229846415092</c:v>
                </c:pt>
                <c:pt idx="12017">
                  <c:v>28.205965486037737</c:v>
                </c:pt>
                <c:pt idx="12018">
                  <c:v>28.180097664528301</c:v>
                </c:pt>
                <c:pt idx="12019">
                  <c:v>28.145607236981132</c:v>
                </c:pt>
                <c:pt idx="12020">
                  <c:v>28.111116814339624</c:v>
                </c:pt>
                <c:pt idx="12021">
                  <c:v>28.121190209714285</c:v>
                </c:pt>
                <c:pt idx="12022">
                  <c:v>28.208237472571426</c:v>
                </c:pt>
                <c:pt idx="12023">
                  <c:v>28.220133929714287</c:v>
                </c:pt>
                <c:pt idx="12024">
                  <c:v>28.185315021142856</c:v>
                </c:pt>
                <c:pt idx="12025">
                  <c:v>28.075055156380952</c:v>
                </c:pt>
                <c:pt idx="12026">
                  <c:v>27.977562224</c:v>
                </c:pt>
                <c:pt idx="12027">
                  <c:v>28.06460948685714</c:v>
                </c:pt>
                <c:pt idx="12028">
                  <c:v>28.113355954476187</c:v>
                </c:pt>
                <c:pt idx="12029">
                  <c:v>28.095946503047617</c:v>
                </c:pt>
                <c:pt idx="12030">
                  <c:v>28.089272879999999</c:v>
                </c:pt>
                <c:pt idx="12031">
                  <c:v>28.089272879999999</c:v>
                </c:pt>
                <c:pt idx="12032">
                  <c:v>28.089272879999999</c:v>
                </c:pt>
                <c:pt idx="12033">
                  <c:v>28.093374144999999</c:v>
                </c:pt>
                <c:pt idx="12034">
                  <c:v>28.128527845000001</c:v>
                </c:pt>
                <c:pt idx="12035">
                  <c:v>28.150205960000001</c:v>
                </c:pt>
                <c:pt idx="12036">
                  <c:v>28.150205960000001</c:v>
                </c:pt>
                <c:pt idx="12037">
                  <c:v>28.161337965000001</c:v>
                </c:pt>
                <c:pt idx="12038">
                  <c:v>28.178914814999999</c:v>
                </c:pt>
                <c:pt idx="12039">
                  <c:v>28.133215005</c:v>
                </c:pt>
                <c:pt idx="12040">
                  <c:v>28.09513183</c:v>
                </c:pt>
                <c:pt idx="12041">
                  <c:v>28.130285530000002</c:v>
                </c:pt>
                <c:pt idx="12042">
                  <c:v>28.127356055</c:v>
                </c:pt>
                <c:pt idx="12043">
                  <c:v>28.074625505</c:v>
                </c:pt>
                <c:pt idx="12044">
                  <c:v>28.095717725</c:v>
                </c:pt>
                <c:pt idx="12045">
                  <c:v>28.148448275</c:v>
                </c:pt>
                <c:pt idx="12046">
                  <c:v>28.082242140000002</c:v>
                </c:pt>
                <c:pt idx="12047">
                  <c:v>28.024198715533981</c:v>
                </c:pt>
                <c:pt idx="12048">
                  <c:v>28.006451210679614</c:v>
                </c:pt>
                <c:pt idx="12049">
                  <c:v>28.00695462548077</c:v>
                </c:pt>
                <c:pt idx="12050">
                  <c:v>28.024531481250001</c:v>
                </c:pt>
                <c:pt idx="12051">
                  <c:v>28.056144215145633</c:v>
                </c:pt>
                <c:pt idx="12052">
                  <c:v>28.089272879999999</c:v>
                </c:pt>
                <c:pt idx="12053">
                  <c:v>28.089272879999999</c:v>
                </c:pt>
                <c:pt idx="12054">
                  <c:v>28.083061255339807</c:v>
                </c:pt>
                <c:pt idx="12055">
                  <c:v>28.06531375631068</c:v>
                </c:pt>
                <c:pt idx="12056">
                  <c:v>28.070046422718448</c:v>
                </c:pt>
                <c:pt idx="12057">
                  <c:v>28.087793921747572</c:v>
                </c:pt>
                <c:pt idx="12058">
                  <c:v>28.073004339223299</c:v>
                </c:pt>
                <c:pt idx="12059">
                  <c:v>28.05880634</c:v>
                </c:pt>
                <c:pt idx="12060">
                  <c:v>28.05880634</c:v>
                </c:pt>
                <c:pt idx="12061">
                  <c:v>28.049932590485437</c:v>
                </c:pt>
                <c:pt idx="12062">
                  <c:v>28.032185091456313</c:v>
                </c:pt>
                <c:pt idx="12063">
                  <c:v>28.098532318627452</c:v>
                </c:pt>
                <c:pt idx="12064">
                  <c:v>28.174756666990291</c:v>
                </c:pt>
                <c:pt idx="12065">
                  <c:v>28.103766670873785</c:v>
                </c:pt>
                <c:pt idx="12066">
                  <c:v>28.085091198039215</c:v>
                </c:pt>
                <c:pt idx="12067">
                  <c:v>28.156777174509806</c:v>
                </c:pt>
                <c:pt idx="12068">
                  <c:v>28.156777174509802</c:v>
                </c:pt>
                <c:pt idx="12069">
                  <c:v>28.120934186274507</c:v>
                </c:pt>
                <c:pt idx="12070">
                  <c:v>27.981146526470589</c:v>
                </c:pt>
                <c:pt idx="12071">
                  <c:v>27.899902417058826</c:v>
                </c:pt>
                <c:pt idx="12072">
                  <c:v>27.989509893529412</c:v>
                </c:pt>
                <c:pt idx="12073">
                  <c:v>28.038595862970297</c:v>
                </c:pt>
                <c:pt idx="12074">
                  <c:v>28.056694797623763</c:v>
                </c:pt>
                <c:pt idx="12075">
                  <c:v>28.05880634</c:v>
                </c:pt>
                <c:pt idx="12076">
                  <c:v>28.048949517156863</c:v>
                </c:pt>
                <c:pt idx="12077">
                  <c:v>27.995185028921568</c:v>
                </c:pt>
                <c:pt idx="12078">
                  <c:v>28.002397986534653</c:v>
                </c:pt>
                <c:pt idx="12079">
                  <c:v>28.074793731089109</c:v>
                </c:pt>
                <c:pt idx="12080">
                  <c:v>28.074793732277229</c:v>
                </c:pt>
                <c:pt idx="12081">
                  <c:v>28.060917882376238</c:v>
                </c:pt>
                <c:pt idx="12082">
                  <c:v>28.079016817029704</c:v>
                </c:pt>
                <c:pt idx="12083">
                  <c:v>28.089272879999999</c:v>
                </c:pt>
                <c:pt idx="12084">
                  <c:v>28.089272879999999</c:v>
                </c:pt>
                <c:pt idx="12085">
                  <c:v>28.0621244780198</c:v>
                </c:pt>
                <c:pt idx="12086">
                  <c:v>28.031959586930693</c:v>
                </c:pt>
                <c:pt idx="12087">
                  <c:v>28.086256390891087</c:v>
                </c:pt>
                <c:pt idx="12088">
                  <c:v>28.1127321158</c:v>
                </c:pt>
                <c:pt idx="12089">
                  <c:v>28.094452191799999</c:v>
                </c:pt>
                <c:pt idx="12090">
                  <c:v>28.089272879999999</c:v>
                </c:pt>
                <c:pt idx="12091">
                  <c:v>28.089272879999999</c:v>
                </c:pt>
                <c:pt idx="12092">
                  <c:v>28.089272879999999</c:v>
                </c:pt>
                <c:pt idx="12093">
                  <c:v>28.109181708118811</c:v>
                </c:pt>
                <c:pt idx="12094">
                  <c:v>28.163478512079209</c:v>
                </c:pt>
                <c:pt idx="12095">
                  <c:v>28.118216093000001</c:v>
                </c:pt>
                <c:pt idx="12096">
                  <c:v>28.028949130800001</c:v>
                </c:pt>
                <c:pt idx="12097">
                  <c:v>28.065508978800001</c:v>
                </c:pt>
                <c:pt idx="12098">
                  <c:v>28.082874906600001</c:v>
                </c:pt>
                <c:pt idx="12099">
                  <c:v>28.064594982599999</c:v>
                </c:pt>
                <c:pt idx="12100">
                  <c:v>28.046315058600001</c:v>
                </c:pt>
                <c:pt idx="12101">
                  <c:v>28.028339800000001</c:v>
                </c:pt>
                <c:pt idx="12102">
                  <c:v>28.028339800000001</c:v>
                </c:pt>
                <c:pt idx="12103">
                  <c:v>28.041745077600002</c:v>
                </c:pt>
                <c:pt idx="12104">
                  <c:v>28.078304925600001</c:v>
                </c:pt>
                <c:pt idx="12105">
                  <c:v>28.063422482424244</c:v>
                </c:pt>
                <c:pt idx="12106">
                  <c:v>28.0301677924</c:v>
                </c:pt>
                <c:pt idx="12107">
                  <c:v>28.0667276404</c:v>
                </c:pt>
                <c:pt idx="12108">
                  <c:v>28.060960537474745</c:v>
                </c:pt>
                <c:pt idx="12109">
                  <c:v>27.987102252626261</c:v>
                </c:pt>
                <c:pt idx="12110">
                  <c:v>27.994488083333334</c:v>
                </c:pt>
                <c:pt idx="12111">
                  <c:v>28.03141722828283</c:v>
                </c:pt>
                <c:pt idx="12112">
                  <c:v>28.068346367676767</c:v>
                </c:pt>
                <c:pt idx="12113">
                  <c:v>28.065268936767676</c:v>
                </c:pt>
                <c:pt idx="12114">
                  <c:v>28.009875221616163</c:v>
                </c:pt>
                <c:pt idx="12115">
                  <c:v>27.983409337070707</c:v>
                </c:pt>
                <c:pt idx="12116">
                  <c:v>27.969868652626261</c:v>
                </c:pt>
                <c:pt idx="12117">
                  <c:v>27.988333222323234</c:v>
                </c:pt>
                <c:pt idx="12118">
                  <c:v>28.015904470510204</c:v>
                </c:pt>
                <c:pt idx="12119">
                  <c:v>28.053210443979591</c:v>
                </c:pt>
                <c:pt idx="12120">
                  <c:v>28.05880634</c:v>
                </c:pt>
                <c:pt idx="12121">
                  <c:v>28.055075743265306</c:v>
                </c:pt>
                <c:pt idx="12122">
                  <c:v>28.036422759591836</c:v>
                </c:pt>
                <c:pt idx="12123">
                  <c:v>28.007199748367348</c:v>
                </c:pt>
                <c:pt idx="12124">
                  <c:v>27.969893774897958</c:v>
                </c:pt>
                <c:pt idx="12125">
                  <c:v>28.01963507</c:v>
                </c:pt>
                <c:pt idx="12126">
                  <c:v>28.06440223510204</c:v>
                </c:pt>
                <c:pt idx="12127">
                  <c:v>28.08305521877551</c:v>
                </c:pt>
                <c:pt idx="12128">
                  <c:v>28.089272879999999</c:v>
                </c:pt>
                <c:pt idx="12129">
                  <c:v>28.086785815306122</c:v>
                </c:pt>
                <c:pt idx="12130">
                  <c:v>28.012173874489793</c:v>
                </c:pt>
                <c:pt idx="12131">
                  <c:v>27.98979029285714</c:v>
                </c:pt>
                <c:pt idx="12132">
                  <c:v>28.04574925</c:v>
                </c:pt>
                <c:pt idx="12133">
                  <c:v>28.02991023546392</c:v>
                </c:pt>
                <c:pt idx="12134">
                  <c:v>28.003469146020411</c:v>
                </c:pt>
                <c:pt idx="12135">
                  <c:v>28.040775119489798</c:v>
                </c:pt>
                <c:pt idx="12136">
                  <c:v>28.019859419690722</c:v>
                </c:pt>
                <c:pt idx="12137">
                  <c:v>27.944478283608248</c:v>
                </c:pt>
                <c:pt idx="12138">
                  <c:v>28.021743946701029</c:v>
                </c:pt>
                <c:pt idx="12139">
                  <c:v>28.089272879999999</c:v>
                </c:pt>
                <c:pt idx="12140">
                  <c:v>28.089272879999999</c:v>
                </c:pt>
                <c:pt idx="12141">
                  <c:v>28.028025707938145</c:v>
                </c:pt>
                <c:pt idx="12142">
                  <c:v>27.938196522164947</c:v>
                </c:pt>
                <c:pt idx="12143">
                  <c:v>27.975887087113403</c:v>
                </c:pt>
                <c:pt idx="12144">
                  <c:v>27.997873250000001</c:v>
                </c:pt>
                <c:pt idx="12145">
                  <c:v>27.997873250000001</c:v>
                </c:pt>
                <c:pt idx="12146">
                  <c:v>28.044044197113401</c:v>
                </c:pt>
                <c:pt idx="12147">
                  <c:v>28.08173476701031</c:v>
                </c:pt>
                <c:pt idx="12148">
                  <c:v>28.044044202061855</c:v>
                </c:pt>
                <c:pt idx="12149">
                  <c:v>28.006124610937501</c:v>
                </c:pt>
                <c:pt idx="12150">
                  <c:v>27.968041429687499</c:v>
                </c:pt>
                <c:pt idx="12151">
                  <c:v>28.023579399270833</c:v>
                </c:pt>
                <c:pt idx="12152">
                  <c:v>28.037134262783503</c:v>
                </c:pt>
                <c:pt idx="12153">
                  <c:v>27.980598409175258</c:v>
                </c:pt>
                <c:pt idx="12154">
                  <c:v>27.996603815625001</c:v>
                </c:pt>
                <c:pt idx="12155">
                  <c:v>28.031513397916669</c:v>
                </c:pt>
                <c:pt idx="12156">
                  <c:v>28.050554985416667</c:v>
                </c:pt>
                <c:pt idx="12157">
                  <c:v>28.037225870625001</c:v>
                </c:pt>
                <c:pt idx="12158">
                  <c:v>27.999142689375002</c:v>
                </c:pt>
                <c:pt idx="12159">
                  <c:v>27.997873250000001</c:v>
                </c:pt>
                <c:pt idx="12160">
                  <c:v>28.019039480105263</c:v>
                </c:pt>
                <c:pt idx="12161">
                  <c:v>28.076765562210525</c:v>
                </c:pt>
                <c:pt idx="12162">
                  <c:v>28.029609234270833</c:v>
                </c:pt>
                <c:pt idx="12163">
                  <c:v>27.960424794583332</c:v>
                </c:pt>
                <c:pt idx="12164">
                  <c:v>27.922341619583335</c:v>
                </c:pt>
                <c:pt idx="12165">
                  <c:v>27.917698144736843</c:v>
                </c:pt>
                <c:pt idx="12166">
                  <c:v>27.93694017</c:v>
                </c:pt>
                <c:pt idx="12167">
                  <c:v>27.994666252105265</c:v>
                </c:pt>
                <c:pt idx="12168">
                  <c:v>28.004537813020836</c:v>
                </c:pt>
                <c:pt idx="12169">
                  <c:v>27.947413044270832</c:v>
                </c:pt>
                <c:pt idx="12170">
                  <c:v>27.93694017</c:v>
                </c:pt>
                <c:pt idx="12171">
                  <c:v>27.950409589157896</c:v>
                </c:pt>
                <c:pt idx="12172">
                  <c:v>28.008135671263158</c:v>
                </c:pt>
                <c:pt idx="12173">
                  <c:v>27.990817846631579</c:v>
                </c:pt>
                <c:pt idx="12174">
                  <c:v>27.939533067021276</c:v>
                </c:pt>
                <c:pt idx="12175">
                  <c:v>27.978426522340428</c:v>
                </c:pt>
                <c:pt idx="12176">
                  <c:v>28.017115278421052</c:v>
                </c:pt>
                <c:pt idx="12177">
                  <c:v>28.055599335263157</c:v>
                </c:pt>
                <c:pt idx="12178">
                  <c:v>27.988252241578948</c:v>
                </c:pt>
                <c:pt idx="12179">
                  <c:v>27.962869142340427</c:v>
                </c:pt>
                <c:pt idx="12180">
                  <c:v>28.040656059361702</c:v>
                </c:pt>
                <c:pt idx="12181">
                  <c:v>28.014078861489363</c:v>
                </c:pt>
                <c:pt idx="12182">
                  <c:v>27.963558304947366</c:v>
                </c:pt>
                <c:pt idx="12183">
                  <c:v>27.944316279684209</c:v>
                </c:pt>
                <c:pt idx="12184">
                  <c:v>27.948932318723404</c:v>
                </c:pt>
                <c:pt idx="12185">
                  <c:v>27.967406709999999</c:v>
                </c:pt>
                <c:pt idx="12186">
                  <c:v>27.967406709999999</c:v>
                </c:pt>
                <c:pt idx="12187">
                  <c:v>27.995604468191488</c:v>
                </c:pt>
                <c:pt idx="12188">
                  <c:v>28.053944657553192</c:v>
                </c:pt>
                <c:pt idx="12189">
                  <c:v>28.023154000106384</c:v>
                </c:pt>
                <c:pt idx="12190">
                  <c:v>27.99106689531915</c:v>
                </c:pt>
                <c:pt idx="12191">
                  <c:v>27.971620167659573</c:v>
                </c:pt>
                <c:pt idx="12192">
                  <c:v>27.967406709999999</c:v>
                </c:pt>
                <c:pt idx="12193">
                  <c:v>27.971944279787234</c:v>
                </c:pt>
                <c:pt idx="12194">
                  <c:v>27.991391007446808</c:v>
                </c:pt>
                <c:pt idx="12195">
                  <c:v>27.971665473655914</c:v>
                </c:pt>
                <c:pt idx="12196">
                  <c:v>27.939208954893616</c:v>
                </c:pt>
                <c:pt idx="12197">
                  <c:v>27.958655682553189</c:v>
                </c:pt>
                <c:pt idx="12198">
                  <c:v>27.956596002258063</c:v>
                </c:pt>
                <c:pt idx="12199">
                  <c:v>27.93694017</c:v>
                </c:pt>
                <c:pt idx="12200">
                  <c:v>27.956596002258063</c:v>
                </c:pt>
                <c:pt idx="12201">
                  <c:v>27.967406709999999</c:v>
                </c:pt>
                <c:pt idx="12202">
                  <c:v>27.967406709999999</c:v>
                </c:pt>
                <c:pt idx="12203">
                  <c:v>28.020477462903226</c:v>
                </c:pt>
                <c:pt idx="12204">
                  <c:v>28.01752909</c:v>
                </c:pt>
                <c:pt idx="12205">
                  <c:v>27.899594090000001</c:v>
                </c:pt>
                <c:pt idx="12206">
                  <c:v>27.938905753225807</c:v>
                </c:pt>
                <c:pt idx="12207">
                  <c:v>28.007807992934783</c:v>
                </c:pt>
                <c:pt idx="12208">
                  <c:v>28.047546964673913</c:v>
                </c:pt>
                <c:pt idx="12209">
                  <c:v>28.00245961623656</c:v>
                </c:pt>
                <c:pt idx="12210">
                  <c:v>27.93694017</c:v>
                </c:pt>
                <c:pt idx="12211">
                  <c:v>27.93694017</c:v>
                </c:pt>
                <c:pt idx="12212">
                  <c:v>27.924491476236561</c:v>
                </c:pt>
                <c:pt idx="12213">
                  <c:v>27.908129420217392</c:v>
                </c:pt>
                <c:pt idx="12214">
                  <c:v>27.927998902826086</c:v>
                </c:pt>
                <c:pt idx="12215">
                  <c:v>27.926011954565219</c:v>
                </c:pt>
                <c:pt idx="12216">
                  <c:v>27.907135946086957</c:v>
                </c:pt>
                <c:pt idx="12217">
                  <c:v>27.946874911304349</c:v>
                </c:pt>
                <c:pt idx="12218">
                  <c:v>27.95780312673913</c:v>
                </c:pt>
                <c:pt idx="12219">
                  <c:v>27.937933644130435</c:v>
                </c:pt>
                <c:pt idx="12220">
                  <c:v>27.955816178478258</c:v>
                </c:pt>
                <c:pt idx="12221">
                  <c:v>27.959127758913041</c:v>
                </c:pt>
                <c:pt idx="12222">
                  <c:v>27.939258276304347</c:v>
                </c:pt>
                <c:pt idx="12223">
                  <c:v>27.954684418571428</c:v>
                </c:pt>
                <c:pt idx="12224">
                  <c:v>27.967406709999999</c:v>
                </c:pt>
                <c:pt idx="12225">
                  <c:v>27.967406709999999</c:v>
                </c:pt>
                <c:pt idx="12226">
                  <c:v>27.917187138571428</c:v>
                </c:pt>
                <c:pt idx="12227">
                  <c:v>27.876007090000002</c:v>
                </c:pt>
                <c:pt idx="12228">
                  <c:v>27.876007090000002</c:v>
                </c:pt>
                <c:pt idx="12229">
                  <c:v>27.860271624285716</c:v>
                </c:pt>
                <c:pt idx="12230">
                  <c:v>27.86161081285714</c:v>
                </c:pt>
                <c:pt idx="12231">
                  <c:v>27.921874298571428</c:v>
                </c:pt>
                <c:pt idx="12232">
                  <c:v>27.952006041428572</c:v>
                </c:pt>
                <c:pt idx="12233">
                  <c:v>27.962719549999999</c:v>
                </c:pt>
                <c:pt idx="12234">
                  <c:v>27.942631721428572</c:v>
                </c:pt>
                <c:pt idx="12235">
                  <c:v>27.908147615714288</c:v>
                </c:pt>
                <c:pt idx="12236">
                  <c:v>27.876007090000002</c:v>
                </c:pt>
                <c:pt idx="12237">
                  <c:v>27.876007090000002</c:v>
                </c:pt>
                <c:pt idx="12238">
                  <c:v>27.917187138571428</c:v>
                </c:pt>
                <c:pt idx="12239">
                  <c:v>27.970791881111111</c:v>
                </c:pt>
                <c:pt idx="12240">
                  <c:v>27.99110290777778</c:v>
                </c:pt>
                <c:pt idx="12241">
                  <c:v>27.971089478571429</c:v>
                </c:pt>
                <c:pt idx="12242">
                  <c:v>27.930846861999999</c:v>
                </c:pt>
                <c:pt idx="12243">
                  <c:v>27.89022480866667</c:v>
                </c:pt>
                <c:pt idx="12244">
                  <c:v>27.915178355714286</c:v>
                </c:pt>
                <c:pt idx="12245">
                  <c:v>27.970114846888887</c:v>
                </c:pt>
                <c:pt idx="12246">
                  <c:v>27.990425873555555</c:v>
                </c:pt>
                <c:pt idx="12247">
                  <c:v>27.972145949555557</c:v>
                </c:pt>
                <c:pt idx="12248">
                  <c:v>27.93694017</c:v>
                </c:pt>
                <c:pt idx="12249">
                  <c:v>27.93694017</c:v>
                </c:pt>
                <c:pt idx="12250">
                  <c:v>27.911212869555555</c:v>
                </c:pt>
                <c:pt idx="12251">
                  <c:v>27.87871522688889</c:v>
                </c:pt>
                <c:pt idx="12252">
                  <c:v>27.899026253555558</c:v>
                </c:pt>
                <c:pt idx="12253">
                  <c:v>27.945064580666667</c:v>
                </c:pt>
                <c:pt idx="12254">
                  <c:v>27.995134684606743</c:v>
                </c:pt>
                <c:pt idx="12255">
                  <c:v>27.974595444157302</c:v>
                </c:pt>
                <c:pt idx="12256">
                  <c:v>27.888193701666665</c:v>
                </c:pt>
                <c:pt idx="12257">
                  <c:v>27.7969310052809</c:v>
                </c:pt>
                <c:pt idx="12258">
                  <c:v>27.879087973820226</c:v>
                </c:pt>
                <c:pt idx="12259">
                  <c:v>27.933554998888887</c:v>
                </c:pt>
                <c:pt idx="12260">
                  <c:v>27.95713708977528</c:v>
                </c:pt>
                <c:pt idx="12261">
                  <c:v>27.895519368426967</c:v>
                </c:pt>
                <c:pt idx="12262">
                  <c:v>27.876007090000002</c:v>
                </c:pt>
                <c:pt idx="12263">
                  <c:v>27.888330634269664</c:v>
                </c:pt>
                <c:pt idx="12264">
                  <c:v>27.949948355617977</c:v>
                </c:pt>
                <c:pt idx="12265">
                  <c:v>27.967406709999999</c:v>
                </c:pt>
                <c:pt idx="12266">
                  <c:v>27.943444261235953</c:v>
                </c:pt>
                <c:pt idx="12267">
                  <c:v>27.840748052247189</c:v>
                </c:pt>
                <c:pt idx="12268">
                  <c:v>27.861287296067417</c:v>
                </c:pt>
                <c:pt idx="12269">
                  <c:v>27.917427891573034</c:v>
                </c:pt>
                <c:pt idx="12270">
                  <c:v>27.958506372471909</c:v>
                </c:pt>
                <c:pt idx="12271">
                  <c:v>27.935228566629213</c:v>
                </c:pt>
                <c:pt idx="12272">
                  <c:v>27.906473630000001</c:v>
                </c:pt>
                <c:pt idx="12273">
                  <c:v>27.906473630000001</c:v>
                </c:pt>
                <c:pt idx="12274">
                  <c:v>27.889357596292136</c:v>
                </c:pt>
                <c:pt idx="12275">
                  <c:v>27.890547938636367</c:v>
                </c:pt>
                <c:pt idx="12276">
                  <c:v>27.932093220454547</c:v>
                </c:pt>
                <c:pt idx="12277">
                  <c:v>27.900241837727272</c:v>
                </c:pt>
                <c:pt idx="12278">
                  <c:v>27.876007090000002</c:v>
                </c:pt>
                <c:pt idx="12279">
                  <c:v>27.876007090000002</c:v>
                </c:pt>
                <c:pt idx="12280">
                  <c:v>27.895394888181819</c:v>
                </c:pt>
                <c:pt idx="12281">
                  <c:v>27.916167529090909</c:v>
                </c:pt>
                <c:pt idx="12282">
                  <c:v>27.93694017</c:v>
                </c:pt>
                <c:pt idx="12283">
                  <c:v>27.895394888181819</c:v>
                </c:pt>
                <c:pt idx="12284">
                  <c:v>27.909243315454546</c:v>
                </c:pt>
                <c:pt idx="12285">
                  <c:v>27.963204428620688</c:v>
                </c:pt>
                <c:pt idx="12286">
                  <c:v>27.900170207931037</c:v>
                </c:pt>
                <c:pt idx="12287">
                  <c:v>27.914436475681818</c:v>
                </c:pt>
                <c:pt idx="12288">
                  <c:v>27.970522606136363</c:v>
                </c:pt>
                <c:pt idx="12289">
                  <c:v>27.991295247045457</c:v>
                </c:pt>
                <c:pt idx="12290">
                  <c:v>27.926084276436782</c:v>
                </c:pt>
                <c:pt idx="12291">
                  <c:v>27.845540549999999</c:v>
                </c:pt>
                <c:pt idx="12292">
                  <c:v>27.845540549999999</c:v>
                </c:pt>
                <c:pt idx="12293">
                  <c:v>27.829268642613634</c:v>
                </c:pt>
                <c:pt idx="12294">
                  <c:v>27.841688450919541</c:v>
                </c:pt>
                <c:pt idx="12295">
                  <c:v>27.925734085402297</c:v>
                </c:pt>
                <c:pt idx="12296">
                  <c:v>27.864100620114943</c:v>
                </c:pt>
                <c:pt idx="12297">
                  <c:v>27.867602520114943</c:v>
                </c:pt>
                <c:pt idx="12298">
                  <c:v>27.993670968390806</c:v>
                </c:pt>
                <c:pt idx="12299">
                  <c:v>27.815074003333333</c:v>
                </c:pt>
                <c:pt idx="12300">
                  <c:v>27.84308921632184</c:v>
                </c:pt>
                <c:pt idx="12301">
                  <c:v>28.044798734482757</c:v>
                </c:pt>
                <c:pt idx="12302">
                  <c:v>27.834684651724139</c:v>
                </c:pt>
                <c:pt idx="12303">
                  <c:v>27.780054988505746</c:v>
                </c:pt>
                <c:pt idx="12304">
                  <c:v>27.818616622093021</c:v>
                </c:pt>
                <c:pt idx="12305">
                  <c:v>27.839872354651163</c:v>
                </c:pt>
                <c:pt idx="12306">
                  <c:v>27.86094891505747</c:v>
                </c:pt>
                <c:pt idx="12307">
                  <c:v>27.85793972127907</c:v>
                </c:pt>
                <c:pt idx="12308">
                  <c:v>27.79417253755814</c:v>
                </c:pt>
                <c:pt idx="12309">
                  <c:v>27.838809566162791</c:v>
                </c:pt>
                <c:pt idx="12310">
                  <c:v>27.884761842873566</c:v>
                </c:pt>
                <c:pt idx="12311">
                  <c:v>27.905773249770117</c:v>
                </c:pt>
                <c:pt idx="12312">
                  <c:v>27.885926428604652</c:v>
                </c:pt>
                <c:pt idx="12313">
                  <c:v>27.864670703023258</c:v>
                </c:pt>
                <c:pt idx="12314">
                  <c:v>27.849791695116277</c:v>
                </c:pt>
                <c:pt idx="12315">
                  <c:v>27.892303146279069</c:v>
                </c:pt>
                <c:pt idx="12316">
                  <c:v>27.863962174186046</c:v>
                </c:pt>
                <c:pt idx="12317">
                  <c:v>27.815073999999999</c:v>
                </c:pt>
                <c:pt idx="12318">
                  <c:v>27.815073999999999</c:v>
                </c:pt>
                <c:pt idx="12319">
                  <c:v>27.815073999999999</c:v>
                </c:pt>
                <c:pt idx="12320">
                  <c:v>27.82295946</c:v>
                </c:pt>
                <c:pt idx="12321">
                  <c:v>27.84446526</c:v>
                </c:pt>
                <c:pt idx="12322">
                  <c:v>27.825347604069766</c:v>
                </c:pt>
                <c:pt idx="12323">
                  <c:v>27.859519309058822</c:v>
                </c:pt>
                <c:pt idx="12324">
                  <c:v>27.93694017</c:v>
                </c:pt>
                <c:pt idx="12325">
                  <c:v>27.93694017</c:v>
                </c:pt>
                <c:pt idx="12326">
                  <c:v>27.908265779411764</c:v>
                </c:pt>
                <c:pt idx="12327">
                  <c:v>27.870630641764706</c:v>
                </c:pt>
                <c:pt idx="12328">
                  <c:v>27.849124848823529</c:v>
                </c:pt>
                <c:pt idx="12329">
                  <c:v>27.863462044117647</c:v>
                </c:pt>
                <c:pt idx="12330">
                  <c:v>27.876007090000002</c:v>
                </c:pt>
                <c:pt idx="12331">
                  <c:v>27.876007090000002</c:v>
                </c:pt>
                <c:pt idx="12332">
                  <c:v>27.833712356941177</c:v>
                </c:pt>
                <c:pt idx="12333">
                  <c:v>27.815073999999999</c:v>
                </c:pt>
                <c:pt idx="12334">
                  <c:v>27.818658299999999</c:v>
                </c:pt>
                <c:pt idx="12335">
                  <c:v>27.840164099999999</c:v>
                </c:pt>
                <c:pt idx="12336">
                  <c:v>27.845540549999999</c:v>
                </c:pt>
                <c:pt idx="12337">
                  <c:v>27.852709147647058</c:v>
                </c:pt>
                <c:pt idx="12338">
                  <c:v>27.874214940588235</c:v>
                </c:pt>
                <c:pt idx="12339">
                  <c:v>27.796213764404762</c:v>
                </c:pt>
                <c:pt idx="12340">
                  <c:v>27.787474902705881</c:v>
                </c:pt>
                <c:pt idx="12341">
                  <c:v>27.843364367857141</c:v>
                </c:pt>
                <c:pt idx="12342">
                  <c:v>27.821602546428572</c:v>
                </c:pt>
                <c:pt idx="12343">
                  <c:v>27.784965889882354</c:v>
                </c:pt>
                <c:pt idx="12344">
                  <c:v>27.784970158928573</c:v>
                </c:pt>
                <c:pt idx="12345">
                  <c:v>27.893779237500002</c:v>
                </c:pt>
                <c:pt idx="12346">
                  <c:v>27.771913072023811</c:v>
                </c:pt>
                <c:pt idx="12347">
                  <c:v>27.735280680952382</c:v>
                </c:pt>
                <c:pt idx="12348">
                  <c:v>27.815073999999999</c:v>
                </c:pt>
                <c:pt idx="12349">
                  <c:v>27.815073999999999</c:v>
                </c:pt>
                <c:pt idx="12350">
                  <c:v>27.815073999999999</c:v>
                </c:pt>
                <c:pt idx="12351">
                  <c:v>27.821239849404762</c:v>
                </c:pt>
                <c:pt idx="12352">
                  <c:v>27.843001670833331</c:v>
                </c:pt>
                <c:pt idx="12353">
                  <c:v>27.864763485952381</c:v>
                </c:pt>
                <c:pt idx="12354">
                  <c:v>27.844072279518073</c:v>
                </c:pt>
                <c:pt idx="12355">
                  <c:v>27.788959823571428</c:v>
                </c:pt>
                <c:pt idx="12356">
                  <c:v>27.832483459285715</c:v>
                </c:pt>
                <c:pt idx="12357">
                  <c:v>27.860957353373493</c:v>
                </c:pt>
                <c:pt idx="12358">
                  <c:v>27.896680813571429</c:v>
                </c:pt>
                <c:pt idx="12359">
                  <c:v>27.961966256428571</c:v>
                </c:pt>
                <c:pt idx="12360">
                  <c:v>27.76551999253012</c:v>
                </c:pt>
                <c:pt idx="12361">
                  <c:v>27.721471979518071</c:v>
                </c:pt>
                <c:pt idx="12362">
                  <c:v>27.811809727857142</c:v>
                </c:pt>
                <c:pt idx="12363">
                  <c:v>27.790047913571428</c:v>
                </c:pt>
                <c:pt idx="12364">
                  <c:v>27.801125463614458</c:v>
                </c:pt>
                <c:pt idx="12365">
                  <c:v>27.806998531566265</c:v>
                </c:pt>
                <c:pt idx="12366">
                  <c:v>27.784974526746989</c:v>
                </c:pt>
                <c:pt idx="12367">
                  <c:v>27.82792134325301</c:v>
                </c:pt>
                <c:pt idx="12368">
                  <c:v>27.845540549999999</c:v>
                </c:pt>
                <c:pt idx="12369">
                  <c:v>27.845540549999999</c:v>
                </c:pt>
                <c:pt idx="12370">
                  <c:v>27.845540549999999</c:v>
                </c:pt>
                <c:pt idx="12371">
                  <c:v>27.826820139759036</c:v>
                </c:pt>
                <c:pt idx="12372">
                  <c:v>27.804796131084338</c:v>
                </c:pt>
                <c:pt idx="12373">
                  <c:v>27.788322892317073</c:v>
                </c:pt>
                <c:pt idx="12374">
                  <c:v>27.83290808012195</c:v>
                </c:pt>
                <c:pt idx="12375">
                  <c:v>27.829756674698793</c:v>
                </c:pt>
                <c:pt idx="12376">
                  <c:v>27.822504865853659</c:v>
                </c:pt>
                <c:pt idx="12377">
                  <c:v>27.844797463414633</c:v>
                </c:pt>
                <c:pt idx="12378">
                  <c:v>27.845540549999999</c:v>
                </c:pt>
                <c:pt idx="12379">
                  <c:v>27.832536534756098</c:v>
                </c:pt>
                <c:pt idx="12380">
                  <c:v>27.810243938780488</c:v>
                </c:pt>
                <c:pt idx="12381">
                  <c:v>27.787951348536584</c:v>
                </c:pt>
                <c:pt idx="12382">
                  <c:v>27.841453571341464</c:v>
                </c:pt>
                <c:pt idx="12383">
                  <c:v>27.865232338048781</c:v>
                </c:pt>
                <c:pt idx="12384">
                  <c:v>27.848141352195121</c:v>
                </c:pt>
                <c:pt idx="12385">
                  <c:v>27.870433942439025</c:v>
                </c:pt>
                <c:pt idx="12386">
                  <c:v>27.809129313780488</c:v>
                </c:pt>
                <c:pt idx="12387">
                  <c:v>27.796868387439027</c:v>
                </c:pt>
                <c:pt idx="12388">
                  <c:v>27.903464588888891</c:v>
                </c:pt>
                <c:pt idx="12389">
                  <c:v>27.722922122222222</c:v>
                </c:pt>
                <c:pt idx="12390">
                  <c:v>27.707326480487804</c:v>
                </c:pt>
                <c:pt idx="12391">
                  <c:v>27.73407758878049</c:v>
                </c:pt>
                <c:pt idx="12392">
                  <c:v>27.667199818048783</c:v>
                </c:pt>
                <c:pt idx="12393">
                  <c:v>27.74699444765432</c:v>
                </c:pt>
                <c:pt idx="12394">
                  <c:v>27.78460746</c:v>
                </c:pt>
                <c:pt idx="12395">
                  <c:v>27.800212274878049</c:v>
                </c:pt>
                <c:pt idx="12396">
                  <c:v>27.86709005292683</c:v>
                </c:pt>
                <c:pt idx="12397">
                  <c:v>27.797772017901234</c:v>
                </c:pt>
                <c:pt idx="12398">
                  <c:v>27.789121025308642</c:v>
                </c:pt>
                <c:pt idx="12399">
                  <c:v>27.841779247530862</c:v>
                </c:pt>
                <c:pt idx="12400">
                  <c:v>27.819211432716049</c:v>
                </c:pt>
                <c:pt idx="12401">
                  <c:v>27.796643623950619</c:v>
                </c:pt>
                <c:pt idx="12402">
                  <c:v>27.826734037283952</c:v>
                </c:pt>
                <c:pt idx="12403">
                  <c:v>27.882777430493828</c:v>
                </c:pt>
                <c:pt idx="12404">
                  <c:v>27.679667149012346</c:v>
                </c:pt>
                <c:pt idx="12405">
                  <c:v>27.718784684074073</c:v>
                </c:pt>
                <c:pt idx="12406">
                  <c:v>27.76580095382716</c:v>
                </c:pt>
                <c:pt idx="12407">
                  <c:v>27.728244360999998</c:v>
                </c:pt>
                <c:pt idx="12408">
                  <c:v>27.796794075999998</c:v>
                </c:pt>
                <c:pt idx="12409">
                  <c:v>27.765424823703704</c:v>
                </c:pt>
                <c:pt idx="12410">
                  <c:v>27.749951770749998</c:v>
                </c:pt>
                <c:pt idx="12411">
                  <c:v>27.816202390740742</c:v>
                </c:pt>
                <c:pt idx="12412">
                  <c:v>27.838770205555555</c:v>
                </c:pt>
                <c:pt idx="12413">
                  <c:v>27.829545611249998</c:v>
                </c:pt>
                <c:pt idx="12414">
                  <c:v>27.7899391045</c:v>
                </c:pt>
                <c:pt idx="12415">
                  <c:v>27.723674379999999</c:v>
                </c:pt>
                <c:pt idx="12416">
                  <c:v>27.723674379999999</c:v>
                </c:pt>
                <c:pt idx="12417">
                  <c:v>27.75526931037037</c:v>
                </c:pt>
                <c:pt idx="12418">
                  <c:v>27.78460746</c:v>
                </c:pt>
                <c:pt idx="12419">
                  <c:v>27.78460746</c:v>
                </c:pt>
                <c:pt idx="12420">
                  <c:v>27.78460746</c:v>
                </c:pt>
                <c:pt idx="12421">
                  <c:v>27.78460746</c:v>
                </c:pt>
                <c:pt idx="12422">
                  <c:v>27.78460746</c:v>
                </c:pt>
                <c:pt idx="12423">
                  <c:v>27.78460746</c:v>
                </c:pt>
                <c:pt idx="12424">
                  <c:v>27.78460746</c:v>
                </c:pt>
                <c:pt idx="12425">
                  <c:v>27.752617593</c:v>
                </c:pt>
                <c:pt idx="12426">
                  <c:v>27.723674379999999</c:v>
                </c:pt>
                <c:pt idx="12427">
                  <c:v>27.721389389499997</c:v>
                </c:pt>
                <c:pt idx="12428">
                  <c:v>27.675689579499998</c:v>
                </c:pt>
                <c:pt idx="12429">
                  <c:v>27.729073513670887</c:v>
                </c:pt>
                <c:pt idx="12430">
                  <c:v>27.775467498000001</c:v>
                </c:pt>
                <c:pt idx="12431">
                  <c:v>27.754140920000001</c:v>
                </c:pt>
                <c:pt idx="12432">
                  <c:v>27.754140920000001</c:v>
                </c:pt>
                <c:pt idx="12433">
                  <c:v>27.754140920000001</c:v>
                </c:pt>
                <c:pt idx="12434">
                  <c:v>27.764167882531645</c:v>
                </c:pt>
                <c:pt idx="12435">
                  <c:v>27.787307026835443</c:v>
                </c:pt>
                <c:pt idx="12436">
                  <c:v>27.81044617113924</c:v>
                </c:pt>
                <c:pt idx="12437">
                  <c:v>27.79656268455696</c:v>
                </c:pt>
                <c:pt idx="12438">
                  <c:v>27.762239620506328</c:v>
                </c:pt>
                <c:pt idx="12439">
                  <c:v>27.735243952151897</c:v>
                </c:pt>
                <c:pt idx="12440">
                  <c:v>27.804661385063291</c:v>
                </c:pt>
                <c:pt idx="12441">
                  <c:v>27.736400909367088</c:v>
                </c:pt>
                <c:pt idx="12442">
                  <c:v>27.754912228860757</c:v>
                </c:pt>
                <c:pt idx="12443">
                  <c:v>27.835385034999998</c:v>
                </c:pt>
                <c:pt idx="12444">
                  <c:v>27.788513427307691</c:v>
                </c:pt>
                <c:pt idx="12445">
                  <c:v>27.742185695443037</c:v>
                </c:pt>
                <c:pt idx="12446">
                  <c:v>27.723674379999999</c:v>
                </c:pt>
                <c:pt idx="12447">
                  <c:v>27.737557866582279</c:v>
                </c:pt>
                <c:pt idx="12448">
                  <c:v>27.783836155189874</c:v>
                </c:pt>
                <c:pt idx="12449">
                  <c:v>27.761562256666668</c:v>
                </c:pt>
                <c:pt idx="12450">
                  <c:v>27.785764417215191</c:v>
                </c:pt>
                <c:pt idx="12451">
                  <c:v>27.806480873333332</c:v>
                </c:pt>
                <c:pt idx="12452">
                  <c:v>27.787732233846153</c:v>
                </c:pt>
                <c:pt idx="12453">
                  <c:v>27.83460384153846</c:v>
                </c:pt>
                <c:pt idx="12454">
                  <c:v>27.773670757435895</c:v>
                </c:pt>
                <c:pt idx="12455">
                  <c:v>27.745547793333333</c:v>
                </c:pt>
                <c:pt idx="12456">
                  <c:v>27.788513426666668</c:v>
                </c:pt>
                <c:pt idx="12457">
                  <c:v>27.811949226666666</c:v>
                </c:pt>
                <c:pt idx="12458">
                  <c:v>27.733829893333333</c:v>
                </c:pt>
                <c:pt idx="12459">
                  <c:v>27.706488126666667</c:v>
                </c:pt>
                <c:pt idx="12460">
                  <c:v>27.742666508831167</c:v>
                </c:pt>
                <c:pt idx="12461">
                  <c:v>27.813886991948053</c:v>
                </c:pt>
                <c:pt idx="12462">
                  <c:v>27.768983593333335</c:v>
                </c:pt>
                <c:pt idx="12463">
                  <c:v>27.770155383333336</c:v>
                </c:pt>
                <c:pt idx="12464">
                  <c:v>27.766406669870129</c:v>
                </c:pt>
                <c:pt idx="12465">
                  <c:v>27.728361539999998</c:v>
                </c:pt>
                <c:pt idx="12466">
                  <c:v>27.775233140000001</c:v>
                </c:pt>
                <c:pt idx="12467">
                  <c:v>27.765615331168831</c:v>
                </c:pt>
                <c:pt idx="12468">
                  <c:v>27.74187517012987</c:v>
                </c:pt>
                <c:pt idx="12469">
                  <c:v>27.723674379999999</c:v>
                </c:pt>
                <c:pt idx="12470">
                  <c:v>27.723674379999999</c:v>
                </c:pt>
                <c:pt idx="12471">
                  <c:v>27.745831863636365</c:v>
                </c:pt>
                <c:pt idx="12472">
                  <c:v>27.754140920000001</c:v>
                </c:pt>
                <c:pt idx="12473">
                  <c:v>27.754140920000001</c:v>
                </c:pt>
                <c:pt idx="12474">
                  <c:v>27.756119266753249</c:v>
                </c:pt>
                <c:pt idx="12475">
                  <c:v>27.779859427792207</c:v>
                </c:pt>
                <c:pt idx="12476">
                  <c:v>27.765615331168831</c:v>
                </c:pt>
                <c:pt idx="12477">
                  <c:v>27.729609420259742</c:v>
                </c:pt>
                <c:pt idx="12478">
                  <c:v>27.738105900789474</c:v>
                </c:pt>
                <c:pt idx="12479">
                  <c:v>27.93052616131579</c:v>
                </c:pt>
                <c:pt idx="12480">
                  <c:v>27.799247228441558</c:v>
                </c:pt>
                <c:pt idx="12481">
                  <c:v>27.721696033246754</c:v>
                </c:pt>
                <c:pt idx="12482">
                  <c:v>27.673965811578949</c:v>
                </c:pt>
                <c:pt idx="12483">
                  <c:v>27.638605460649352</c:v>
                </c:pt>
                <c:pt idx="12484">
                  <c:v>27.686085790519481</c:v>
                </c:pt>
                <c:pt idx="12485">
                  <c:v>27.73409714368421</c:v>
                </c:pt>
                <c:pt idx="12486">
                  <c:v>27.726079633157894</c:v>
                </c:pt>
                <c:pt idx="12487">
                  <c:v>27.715760992987011</c:v>
                </c:pt>
                <c:pt idx="12488">
                  <c:v>27.783003957894739</c:v>
                </c:pt>
                <c:pt idx="12489">
                  <c:v>27.73489889473684</c:v>
                </c:pt>
                <c:pt idx="12490">
                  <c:v>27.742114654210525</c:v>
                </c:pt>
                <c:pt idx="12491">
                  <c:v>27.766167185789474</c:v>
                </c:pt>
                <c:pt idx="12492">
                  <c:v>27.773382945263158</c:v>
                </c:pt>
                <c:pt idx="12493">
                  <c:v>27.72527788210526</c:v>
                </c:pt>
                <c:pt idx="12494">
                  <c:v>27.700423599473684</c:v>
                </c:pt>
                <c:pt idx="12495">
                  <c:v>27.676371067894738</c:v>
                </c:pt>
                <c:pt idx="12496">
                  <c:v>27.673164063684212</c:v>
                </c:pt>
                <c:pt idx="12497">
                  <c:v>27.701225350526315</c:v>
                </c:pt>
                <c:pt idx="12498">
                  <c:v>27.749330413684213</c:v>
                </c:pt>
                <c:pt idx="12499">
                  <c:v>27.732205011199998</c:v>
                </c:pt>
                <c:pt idx="12500">
                  <c:v>27.692406088947369</c:v>
                </c:pt>
                <c:pt idx="12501">
                  <c:v>27.69040171131579</c:v>
                </c:pt>
                <c:pt idx="12502">
                  <c:v>27.751297376266667</c:v>
                </c:pt>
                <c:pt idx="12503">
                  <c:v>27.726924144266665</c:v>
                </c:pt>
                <c:pt idx="12504">
                  <c:v>27.723674379999999</c:v>
                </c:pt>
                <c:pt idx="12505">
                  <c:v>27.723674379999999</c:v>
                </c:pt>
                <c:pt idx="12506">
                  <c:v>27.6980824836</c:v>
                </c:pt>
                <c:pt idx="12507">
                  <c:v>27.637149397200002</c:v>
                </c:pt>
                <c:pt idx="12508">
                  <c:v>27.685895869199999</c:v>
                </c:pt>
                <c:pt idx="12509">
                  <c:v>27.754541795526315</c:v>
                </c:pt>
                <c:pt idx="12510">
                  <c:v>27.741954304</c:v>
                </c:pt>
                <c:pt idx="12511">
                  <c:v>27.725705482666665</c:v>
                </c:pt>
                <c:pt idx="12512">
                  <c:v>27.804918486666665</c:v>
                </c:pt>
                <c:pt idx="12513">
                  <c:v>27.683052326666665</c:v>
                </c:pt>
                <c:pt idx="12514">
                  <c:v>27.683052326666665</c:v>
                </c:pt>
                <c:pt idx="12515">
                  <c:v>27.664388135270269</c:v>
                </c:pt>
                <c:pt idx="12516">
                  <c:v>27.649336015199999</c:v>
                </c:pt>
                <c:pt idx="12517">
                  <c:v>27.700519809599999</c:v>
                </c:pt>
                <c:pt idx="12518">
                  <c:v>27.773639505599999</c:v>
                </c:pt>
                <c:pt idx="12519">
                  <c:v>27.701738471199999</c:v>
                </c:pt>
                <c:pt idx="12520">
                  <c:v>27.736849100000001</c:v>
                </c:pt>
                <c:pt idx="12521">
                  <c:v>27.797200296533333</c:v>
                </c:pt>
                <c:pt idx="12522">
                  <c:v>27.759904860000002</c:v>
                </c:pt>
                <c:pt idx="12523">
                  <c:v>27.809310059999998</c:v>
                </c:pt>
                <c:pt idx="12524">
                  <c:v>27.771432740000002</c:v>
                </c:pt>
                <c:pt idx="12525">
                  <c:v>27.7066131176</c:v>
                </c:pt>
                <c:pt idx="12526">
                  <c:v>27.67262234</c:v>
                </c:pt>
                <c:pt idx="12527">
                  <c:v>27.680856538648648</c:v>
                </c:pt>
                <c:pt idx="12528">
                  <c:v>27.606748730540541</c:v>
                </c:pt>
                <c:pt idx="12529">
                  <c:v>27.670975497567568</c:v>
                </c:pt>
                <c:pt idx="12530">
                  <c:v>27.658624194324325</c:v>
                </c:pt>
                <c:pt idx="12531">
                  <c:v>27.666858393783784</c:v>
                </c:pt>
                <c:pt idx="12532">
                  <c:v>27.723674379999999</c:v>
                </c:pt>
                <c:pt idx="12533">
                  <c:v>27.723674379999999</c:v>
                </c:pt>
                <c:pt idx="12534">
                  <c:v>27.723674379999999</c:v>
                </c:pt>
                <c:pt idx="12535">
                  <c:v>27.723674379999999</c:v>
                </c:pt>
                <c:pt idx="12536">
                  <c:v>27.71049966</c:v>
                </c:pt>
                <c:pt idx="12537">
                  <c:v>27.700720137534248</c:v>
                </c:pt>
                <c:pt idx="12538">
                  <c:v>27.733967130675673</c:v>
                </c:pt>
                <c:pt idx="12539">
                  <c:v>27.857480138783785</c:v>
                </c:pt>
                <c:pt idx="12540">
                  <c:v>27.687032186216218</c:v>
                </c:pt>
                <c:pt idx="12541">
                  <c:v>27.648134049863014</c:v>
                </c:pt>
                <c:pt idx="12542">
                  <c:v>27.703088879999999</c:v>
                </c:pt>
                <c:pt idx="12543">
                  <c:v>27.711153882739726</c:v>
                </c:pt>
                <c:pt idx="12544">
                  <c:v>27.636030899178081</c:v>
                </c:pt>
                <c:pt idx="12545">
                  <c:v>27.632274750000001</c:v>
                </c:pt>
                <c:pt idx="12546">
                  <c:v>27.632274750000001</c:v>
                </c:pt>
                <c:pt idx="12547">
                  <c:v>27.694877233561645</c:v>
                </c:pt>
                <c:pt idx="12548">
                  <c:v>27.763322616986301</c:v>
                </c:pt>
                <c:pt idx="12549">
                  <c:v>27.694877239452055</c:v>
                </c:pt>
                <c:pt idx="12550">
                  <c:v>27.719918231232874</c:v>
                </c:pt>
                <c:pt idx="12551">
                  <c:v>27.723674379999999</c:v>
                </c:pt>
                <c:pt idx="12552">
                  <c:v>27.676096490410959</c:v>
                </c:pt>
                <c:pt idx="12553">
                  <c:v>27.653142246575342</c:v>
                </c:pt>
                <c:pt idx="12554">
                  <c:v>27.70322423671233</c:v>
                </c:pt>
                <c:pt idx="12555">
                  <c:v>27.753306220273974</c:v>
                </c:pt>
                <c:pt idx="12556">
                  <c:v>27.654278364027778</c:v>
                </c:pt>
                <c:pt idx="12557">
                  <c:v>27.612659306438356</c:v>
                </c:pt>
                <c:pt idx="12558">
                  <c:v>27.615998105342467</c:v>
                </c:pt>
                <c:pt idx="12559">
                  <c:v>27.632274750000001</c:v>
                </c:pt>
                <c:pt idx="12560">
                  <c:v>27.64729934630137</c:v>
                </c:pt>
                <c:pt idx="12561">
                  <c:v>27.747463321643838</c:v>
                </c:pt>
                <c:pt idx="12562">
                  <c:v>27.659356121111113</c:v>
                </c:pt>
                <c:pt idx="12563">
                  <c:v>27.669001543972602</c:v>
                </c:pt>
                <c:pt idx="12564">
                  <c:v>27.706325378055556</c:v>
                </c:pt>
                <c:pt idx="12565">
                  <c:v>27.675435689027776</c:v>
                </c:pt>
                <c:pt idx="12566">
                  <c:v>27.567533353472221</c:v>
                </c:pt>
                <c:pt idx="12567">
                  <c:v>27.796032411805555</c:v>
                </c:pt>
                <c:pt idx="12568">
                  <c:v>27.539623075342465</c:v>
                </c:pt>
                <c:pt idx="12569">
                  <c:v>27.538336247499998</c:v>
                </c:pt>
                <c:pt idx="12570">
                  <c:v>27.6271969975</c:v>
                </c:pt>
                <c:pt idx="12571">
                  <c:v>27.6627413</c:v>
                </c:pt>
                <c:pt idx="12572">
                  <c:v>27.660202420833333</c:v>
                </c:pt>
                <c:pt idx="12573">
                  <c:v>27.634813629166668</c:v>
                </c:pt>
                <c:pt idx="12574">
                  <c:v>27.632274750000001</c:v>
                </c:pt>
                <c:pt idx="12575">
                  <c:v>27.705055934861111</c:v>
                </c:pt>
                <c:pt idx="12576">
                  <c:v>27.701670763472222</c:v>
                </c:pt>
                <c:pt idx="12577">
                  <c:v>27.656394096805556</c:v>
                </c:pt>
                <c:pt idx="12578">
                  <c:v>27.714663148873239</c:v>
                </c:pt>
                <c:pt idx="12579">
                  <c:v>27.63742402492958</c:v>
                </c:pt>
                <c:pt idx="12580">
                  <c:v>27.608578552222223</c:v>
                </c:pt>
                <c:pt idx="12581">
                  <c:v>27.696211579577465</c:v>
                </c:pt>
                <c:pt idx="12582">
                  <c:v>27.698285592083334</c:v>
                </c:pt>
                <c:pt idx="12583">
                  <c:v>27.641285983098591</c:v>
                </c:pt>
                <c:pt idx="12584">
                  <c:v>27.654159174647887</c:v>
                </c:pt>
                <c:pt idx="12585">
                  <c:v>27.602666422535211</c:v>
                </c:pt>
                <c:pt idx="12586">
                  <c:v>27.651739492083333</c:v>
                </c:pt>
                <c:pt idx="12587">
                  <c:v>27.642573302112677</c:v>
                </c:pt>
                <c:pt idx="12588">
                  <c:v>27.663170401267607</c:v>
                </c:pt>
                <c:pt idx="12589">
                  <c:v>27.661024871690142</c:v>
                </c:pt>
                <c:pt idx="12590">
                  <c:v>27.613823185492958</c:v>
                </c:pt>
                <c:pt idx="12591">
                  <c:v>27.660166662394367</c:v>
                </c:pt>
                <c:pt idx="12592">
                  <c:v>27.608673910281691</c:v>
                </c:pt>
                <c:pt idx="12593">
                  <c:v>27.624121732253521</c:v>
                </c:pt>
                <c:pt idx="12594">
                  <c:v>27.632274750000001</c:v>
                </c:pt>
                <c:pt idx="12595">
                  <c:v>27.670894311971832</c:v>
                </c:pt>
                <c:pt idx="12596">
                  <c:v>27.698865908999998</c:v>
                </c:pt>
                <c:pt idx="12597">
                  <c:v>27.632274750000001</c:v>
                </c:pt>
                <c:pt idx="12598">
                  <c:v>27.632274750000001</c:v>
                </c:pt>
                <c:pt idx="12599">
                  <c:v>27.632274750000001</c:v>
                </c:pt>
                <c:pt idx="12600">
                  <c:v>27.673186967571429</c:v>
                </c:pt>
                <c:pt idx="12601">
                  <c:v>27.693207839999999</c:v>
                </c:pt>
                <c:pt idx="12602">
                  <c:v>27.659259406</c:v>
                </c:pt>
                <c:pt idx="12603">
                  <c:v>27.62240530971831</c:v>
                </c:pt>
                <c:pt idx="12604">
                  <c:v>27.693207839999999</c:v>
                </c:pt>
                <c:pt idx="12605">
                  <c:v>27.693207839999999</c:v>
                </c:pt>
                <c:pt idx="12606">
                  <c:v>27.597455849285712</c:v>
                </c:pt>
                <c:pt idx="12607">
                  <c:v>27.688855473571429</c:v>
                </c:pt>
                <c:pt idx="12608">
                  <c:v>27.694066047464791</c:v>
                </c:pt>
                <c:pt idx="12609">
                  <c:v>27.590492066571429</c:v>
                </c:pt>
                <c:pt idx="12610">
                  <c:v>27.540875132</c:v>
                </c:pt>
                <c:pt idx="12611">
                  <c:v>27.661000354285715</c:v>
                </c:pt>
                <c:pt idx="12612">
                  <c:v>27.63488616857143</c:v>
                </c:pt>
                <c:pt idx="12613">
                  <c:v>27.60877199057143</c:v>
                </c:pt>
                <c:pt idx="12614">
                  <c:v>27.621236148550725</c:v>
                </c:pt>
                <c:pt idx="12615">
                  <c:v>27.586574939999998</c:v>
                </c:pt>
                <c:pt idx="12616">
                  <c:v>27.595279669285713</c:v>
                </c:pt>
                <c:pt idx="12617">
                  <c:v>27.673622205000001</c:v>
                </c:pt>
                <c:pt idx="12618">
                  <c:v>27.608431371594204</c:v>
                </c:pt>
                <c:pt idx="12619">
                  <c:v>27.687909310724638</c:v>
                </c:pt>
                <c:pt idx="12620">
                  <c:v>27.571341671999999</c:v>
                </c:pt>
                <c:pt idx="12621">
                  <c:v>27.560895999142858</c:v>
                </c:pt>
                <c:pt idx="12622">
                  <c:v>27.650819605652174</c:v>
                </c:pt>
                <c:pt idx="12623">
                  <c:v>27.628300855652174</c:v>
                </c:pt>
                <c:pt idx="12624">
                  <c:v>27.503444802000001</c:v>
                </c:pt>
                <c:pt idx="12625">
                  <c:v>27.581938728550725</c:v>
                </c:pt>
                <c:pt idx="12626">
                  <c:v>27.661416667681159</c:v>
                </c:pt>
                <c:pt idx="12627">
                  <c:v>27.610639092608697</c:v>
                </c:pt>
                <c:pt idx="12628">
                  <c:v>27.623570024285716</c:v>
                </c:pt>
                <c:pt idx="12629">
                  <c:v>27.632274750000001</c:v>
                </c:pt>
                <c:pt idx="12630">
                  <c:v>27.659650486086957</c:v>
                </c:pt>
                <c:pt idx="12631">
                  <c:v>27.654351959710144</c:v>
                </c:pt>
                <c:pt idx="12632">
                  <c:v>27.571341669999999</c:v>
                </c:pt>
                <c:pt idx="12633">
                  <c:v>27.574874022463767</c:v>
                </c:pt>
                <c:pt idx="12634">
                  <c:v>27.627859309420291</c:v>
                </c:pt>
                <c:pt idx="12635">
                  <c:v>27.632274750000001</c:v>
                </c:pt>
                <c:pt idx="12636">
                  <c:v>27.611665031764709</c:v>
                </c:pt>
                <c:pt idx="12637">
                  <c:v>27.585029535797101</c:v>
                </c:pt>
                <c:pt idx="12638">
                  <c:v>27.571341669999999</c:v>
                </c:pt>
                <c:pt idx="12639">
                  <c:v>27.571341669999999</c:v>
                </c:pt>
                <c:pt idx="12640">
                  <c:v>27.581198491764706</c:v>
                </c:pt>
                <c:pt idx="12641">
                  <c:v>27.633599382608697</c:v>
                </c:pt>
                <c:pt idx="12642">
                  <c:v>27.660092034782608</c:v>
                </c:pt>
                <c:pt idx="12643">
                  <c:v>27.638547275000001</c:v>
                </c:pt>
                <c:pt idx="12644">
                  <c:v>27.591652696666667</c:v>
                </c:pt>
                <c:pt idx="12645">
                  <c:v>27.571341669999999</c:v>
                </c:pt>
                <c:pt idx="12646">
                  <c:v>27.610320923970587</c:v>
                </c:pt>
                <c:pt idx="12647">
                  <c:v>27.597834317391303</c:v>
                </c:pt>
                <c:pt idx="12648">
                  <c:v>27.492487089411764</c:v>
                </c:pt>
                <c:pt idx="12649">
                  <c:v>27.682454942941177</c:v>
                </c:pt>
                <c:pt idx="12650">
                  <c:v>27.521161487058823</c:v>
                </c:pt>
                <c:pt idx="12651">
                  <c:v>27.56058877352941</c:v>
                </c:pt>
                <c:pt idx="12652">
                  <c:v>27.506824284117648</c:v>
                </c:pt>
                <c:pt idx="12653">
                  <c:v>27.533706528235292</c:v>
                </c:pt>
                <c:pt idx="12654">
                  <c:v>27.585678865294117</c:v>
                </c:pt>
                <c:pt idx="12655">
                  <c:v>27.591055313529413</c:v>
                </c:pt>
                <c:pt idx="12656">
                  <c:v>27.578510267647058</c:v>
                </c:pt>
                <c:pt idx="12657">
                  <c:v>27.605392508823531</c:v>
                </c:pt>
                <c:pt idx="12658">
                  <c:v>27.632274750000001</c:v>
                </c:pt>
                <c:pt idx="12659">
                  <c:v>27.632274750000001</c:v>
                </c:pt>
                <c:pt idx="12660">
                  <c:v>27.608528770294118</c:v>
                </c:pt>
                <c:pt idx="12661">
                  <c:v>27.521161479852942</c:v>
                </c:pt>
                <c:pt idx="12662">
                  <c:v>27.564066073880596</c:v>
                </c:pt>
                <c:pt idx="12663">
                  <c:v>27.524745780882352</c:v>
                </c:pt>
                <c:pt idx="12664">
                  <c:v>27.428558177313434</c:v>
                </c:pt>
                <c:pt idx="12665">
                  <c:v>27.523849710588237</c:v>
                </c:pt>
                <c:pt idx="12666">
                  <c:v>27.574524741343282</c:v>
                </c:pt>
                <c:pt idx="12667">
                  <c:v>27.601808210000002</c:v>
                </c:pt>
                <c:pt idx="12668">
                  <c:v>27.601808210000002</c:v>
                </c:pt>
                <c:pt idx="12669">
                  <c:v>27.578062230294115</c:v>
                </c:pt>
                <c:pt idx="12670">
                  <c:v>27.63272948119403</c:v>
                </c:pt>
                <c:pt idx="12671">
                  <c:v>27.645461764179107</c:v>
                </c:pt>
                <c:pt idx="12672">
                  <c:v>27.604081832388058</c:v>
                </c:pt>
                <c:pt idx="12673">
                  <c:v>27.593168444925372</c:v>
                </c:pt>
                <c:pt idx="12674">
                  <c:v>27.616814117761194</c:v>
                </c:pt>
                <c:pt idx="12675">
                  <c:v>27.566794425223879</c:v>
                </c:pt>
                <c:pt idx="12676">
                  <c:v>27.542239303432837</c:v>
                </c:pt>
                <c:pt idx="12677">
                  <c:v>27.569522772089552</c:v>
                </c:pt>
                <c:pt idx="12678">
                  <c:v>27.520412528507464</c:v>
                </c:pt>
                <c:pt idx="12679">
                  <c:v>27.532690089402987</c:v>
                </c:pt>
                <c:pt idx="12680">
                  <c:v>27.54087513</c:v>
                </c:pt>
                <c:pt idx="12681">
                  <c:v>27.573615292388059</c:v>
                </c:pt>
                <c:pt idx="12682">
                  <c:v>27.588621200149255</c:v>
                </c:pt>
                <c:pt idx="12683">
                  <c:v>27.561186156666665</c:v>
                </c:pt>
                <c:pt idx="12684">
                  <c:v>27.562701904925373</c:v>
                </c:pt>
                <c:pt idx="12685">
                  <c:v>27.632274750000001</c:v>
                </c:pt>
                <c:pt idx="12686">
                  <c:v>27.628182229701494</c:v>
                </c:pt>
                <c:pt idx="12687">
                  <c:v>27.546331823731343</c:v>
                </c:pt>
                <c:pt idx="12688">
                  <c:v>27.695977523939394</c:v>
                </c:pt>
                <c:pt idx="12689">
                  <c:v>27.47357590238806</c:v>
                </c:pt>
                <c:pt idx="12690">
                  <c:v>27.428241244848483</c:v>
                </c:pt>
                <c:pt idx="12691">
                  <c:v>27.483634959545455</c:v>
                </c:pt>
                <c:pt idx="12692">
                  <c:v>27.510408590000001</c:v>
                </c:pt>
                <c:pt idx="12693">
                  <c:v>27.533489302121211</c:v>
                </c:pt>
                <c:pt idx="12694">
                  <c:v>27.571341669999999</c:v>
                </c:pt>
                <c:pt idx="12695">
                  <c:v>27.589344627424243</c:v>
                </c:pt>
                <c:pt idx="12696">
                  <c:v>27.656278699545457</c:v>
                </c:pt>
                <c:pt idx="12697">
                  <c:v>27.602731438636365</c:v>
                </c:pt>
                <c:pt idx="12698">
                  <c:v>27.658125156818183</c:v>
                </c:pt>
                <c:pt idx="12699">
                  <c:v>27.561186158333335</c:v>
                </c:pt>
                <c:pt idx="12700">
                  <c:v>27.586113325757577</c:v>
                </c:pt>
                <c:pt idx="12701">
                  <c:v>27.403314072727273</c:v>
                </c:pt>
                <c:pt idx="12702">
                  <c:v>27.450860343939393</c:v>
                </c:pt>
                <c:pt idx="12703">
                  <c:v>27.542281278000001</c:v>
                </c:pt>
                <c:pt idx="12704">
                  <c:v>27.546414500909091</c:v>
                </c:pt>
                <c:pt idx="12705">
                  <c:v>27.58305957</c:v>
                </c:pt>
                <c:pt idx="12706">
                  <c:v>27.54087513</c:v>
                </c:pt>
                <c:pt idx="12707">
                  <c:v>27.536656686000001</c:v>
                </c:pt>
                <c:pt idx="12708">
                  <c:v>27.506715675454547</c:v>
                </c:pt>
                <c:pt idx="12709">
                  <c:v>27.451321957272725</c:v>
                </c:pt>
                <c:pt idx="12710">
                  <c:v>27.558217620923077</c:v>
                </c:pt>
                <c:pt idx="12711">
                  <c:v>27.595807224848485</c:v>
                </c:pt>
                <c:pt idx="12712">
                  <c:v>27.557748906</c:v>
                </c:pt>
                <c:pt idx="12713">
                  <c:v>27.560561201999999</c:v>
                </c:pt>
                <c:pt idx="12714">
                  <c:v>27.553999177999998</c:v>
                </c:pt>
                <c:pt idx="12715">
                  <c:v>27.525876218000001</c:v>
                </c:pt>
                <c:pt idx="12716">
                  <c:v>27.522872174545455</c:v>
                </c:pt>
                <c:pt idx="12717">
                  <c:v>27.550718165999999</c:v>
                </c:pt>
                <c:pt idx="12718">
                  <c:v>27.556342758</c:v>
                </c:pt>
                <c:pt idx="12719">
                  <c:v>27.520720342000001</c:v>
                </c:pt>
                <c:pt idx="12720">
                  <c:v>27.559916716562498</c:v>
                </c:pt>
                <c:pt idx="12721">
                  <c:v>27.456037524615382</c:v>
                </c:pt>
                <c:pt idx="12722">
                  <c:v>27.652898263076924</c:v>
                </c:pt>
                <c:pt idx="12723">
                  <c:v>27.395573162461538</c:v>
                </c:pt>
                <c:pt idx="12724">
                  <c:v>27.50431528</c:v>
                </c:pt>
                <c:pt idx="12725">
                  <c:v>27.518501264687501</c:v>
                </c:pt>
                <c:pt idx="12726">
                  <c:v>27.570872954000002</c:v>
                </c:pt>
                <c:pt idx="12727">
                  <c:v>27.566185793999999</c:v>
                </c:pt>
                <c:pt idx="12728">
                  <c:v>27.49374719578125</c:v>
                </c:pt>
                <c:pt idx="12729">
                  <c:v>27.490253796461538</c:v>
                </c:pt>
                <c:pt idx="12730">
                  <c:v>27.529450177499999</c:v>
                </c:pt>
                <c:pt idx="12731">
                  <c:v>27.529157229999999</c:v>
                </c:pt>
                <c:pt idx="12732">
                  <c:v>27.557060479375</c:v>
                </c:pt>
                <c:pt idx="12733">
                  <c:v>27.526117899687502</c:v>
                </c:pt>
                <c:pt idx="12734">
                  <c:v>27.578841124923077</c:v>
                </c:pt>
                <c:pt idx="12735">
                  <c:v>27.3933028171875</c:v>
                </c:pt>
                <c:pt idx="12736">
                  <c:v>27.5361147328125</c:v>
                </c:pt>
                <c:pt idx="12737">
                  <c:v>27.513264828124999</c:v>
                </c:pt>
                <c:pt idx="12738">
                  <c:v>27.458996295312499</c:v>
                </c:pt>
                <c:pt idx="12739">
                  <c:v>27.544683445312497</c:v>
                </c:pt>
                <c:pt idx="12740">
                  <c:v>27.549443844374998</c:v>
                </c:pt>
                <c:pt idx="12741">
                  <c:v>27.54087513</c:v>
                </c:pt>
                <c:pt idx="12742">
                  <c:v>27.522785621875002</c:v>
                </c:pt>
                <c:pt idx="12743">
                  <c:v>27.575149987500001</c:v>
                </c:pt>
                <c:pt idx="12744">
                  <c:v>27.575149987500001</c:v>
                </c:pt>
                <c:pt idx="12745">
                  <c:v>27.547539685625001</c:v>
                </c:pt>
                <c:pt idx="12746">
                  <c:v>27.59116910079365</c:v>
                </c:pt>
                <c:pt idx="12747">
                  <c:v>27.562296915937498</c:v>
                </c:pt>
                <c:pt idx="12748">
                  <c:v>27.5337345346875</c:v>
                </c:pt>
                <c:pt idx="12749">
                  <c:v>27.505089033650794</c:v>
                </c:pt>
                <c:pt idx="12750">
                  <c:v>27.48755867625</c:v>
                </c:pt>
                <c:pt idx="12751">
                  <c:v>27.54087513</c:v>
                </c:pt>
                <c:pt idx="12752">
                  <c:v>27.541351169687498</c:v>
                </c:pt>
                <c:pt idx="12753">
                  <c:v>27.5699135509375</c:v>
                </c:pt>
                <c:pt idx="12754">
                  <c:v>27.488646766666669</c:v>
                </c:pt>
                <c:pt idx="12755">
                  <c:v>27.557060477812499</c:v>
                </c:pt>
                <c:pt idx="12756">
                  <c:v>27.643881058888891</c:v>
                </c:pt>
                <c:pt idx="12757">
                  <c:v>27.458180230793651</c:v>
                </c:pt>
                <c:pt idx="12758">
                  <c:v>27.47365530063492</c:v>
                </c:pt>
                <c:pt idx="12759">
                  <c:v>27.529926217187501</c:v>
                </c:pt>
                <c:pt idx="12760">
                  <c:v>27.54087513</c:v>
                </c:pt>
                <c:pt idx="12761">
                  <c:v>27.507990605238096</c:v>
                </c:pt>
                <c:pt idx="12762">
                  <c:v>27.494933516984126</c:v>
                </c:pt>
                <c:pt idx="12763">
                  <c:v>27.496867901111113</c:v>
                </c:pt>
                <c:pt idx="12764">
                  <c:v>27.492031940793652</c:v>
                </c:pt>
                <c:pt idx="12765">
                  <c:v>27.489130368095239</c:v>
                </c:pt>
                <c:pt idx="12766">
                  <c:v>27.50460543253968</c:v>
                </c:pt>
                <c:pt idx="12767">
                  <c:v>27.585100749999999</c:v>
                </c:pt>
                <c:pt idx="12768">
                  <c:v>27.483327213333332</c:v>
                </c:pt>
                <c:pt idx="12769">
                  <c:v>27.601808210000002</c:v>
                </c:pt>
                <c:pt idx="12770">
                  <c:v>27.578221210000002</c:v>
                </c:pt>
                <c:pt idx="12771">
                  <c:v>27.427713686666667</c:v>
                </c:pt>
                <c:pt idx="12772">
                  <c:v>27.507507014285714</c:v>
                </c:pt>
                <c:pt idx="12773">
                  <c:v>27.449475499999998</c:v>
                </c:pt>
                <c:pt idx="12774">
                  <c:v>27.567410503225805</c:v>
                </c:pt>
                <c:pt idx="12775">
                  <c:v>27.543293109365081</c:v>
                </c:pt>
                <c:pt idx="12776">
                  <c:v>27.513848360645163</c:v>
                </c:pt>
                <c:pt idx="12777">
                  <c:v>27.484778000317462</c:v>
                </c:pt>
                <c:pt idx="12778">
                  <c:v>27.504511838387099</c:v>
                </c:pt>
                <c:pt idx="12779">
                  <c:v>27.510408590000001</c:v>
                </c:pt>
                <c:pt idx="12780">
                  <c:v>27.465917762380951</c:v>
                </c:pt>
                <c:pt idx="12781">
                  <c:v>27.533995585645162</c:v>
                </c:pt>
                <c:pt idx="12782">
                  <c:v>27.531047213870966</c:v>
                </c:pt>
                <c:pt idx="12783">
                  <c:v>27.548737462903226</c:v>
                </c:pt>
                <c:pt idx="12784">
                  <c:v>27.534978380322581</c:v>
                </c:pt>
                <c:pt idx="12785">
                  <c:v>27.493209731129035</c:v>
                </c:pt>
                <c:pt idx="12786">
                  <c:v>27.463725978387096</c:v>
                </c:pt>
                <c:pt idx="12787">
                  <c:v>27.479942045000001</c:v>
                </c:pt>
                <c:pt idx="12788">
                  <c:v>27.510408590000001</c:v>
                </c:pt>
                <c:pt idx="12789">
                  <c:v>27.523676276774193</c:v>
                </c:pt>
                <c:pt idx="12790">
                  <c:v>27.56544492032258</c:v>
                </c:pt>
                <c:pt idx="12791">
                  <c:v>27.533995585</c:v>
                </c:pt>
                <c:pt idx="12792">
                  <c:v>27.481939849344261</c:v>
                </c:pt>
                <c:pt idx="12793">
                  <c:v>27.572324461612904</c:v>
                </c:pt>
                <c:pt idx="12794">
                  <c:v>27.483873213548389</c:v>
                </c:pt>
                <c:pt idx="12795">
                  <c:v>27.434991407213115</c:v>
                </c:pt>
                <c:pt idx="12796">
                  <c:v>27.465200165806451</c:v>
                </c:pt>
                <c:pt idx="12797">
                  <c:v>27.425501829180327</c:v>
                </c:pt>
                <c:pt idx="12798">
                  <c:v>27.467165750967741</c:v>
                </c:pt>
                <c:pt idx="12799">
                  <c:v>27.52589158409836</c:v>
                </c:pt>
                <c:pt idx="12800">
                  <c:v>27.45832062596774</c:v>
                </c:pt>
                <c:pt idx="12801">
                  <c:v>27.513904750327871</c:v>
                </c:pt>
                <c:pt idx="12802">
                  <c:v>27.54087513</c:v>
                </c:pt>
                <c:pt idx="12803">
                  <c:v>27.54087513</c:v>
                </c:pt>
                <c:pt idx="12804">
                  <c:v>27.53488171180328</c:v>
                </c:pt>
                <c:pt idx="12805">
                  <c:v>27.420007862950818</c:v>
                </c:pt>
                <c:pt idx="12806">
                  <c:v>27.451473306065573</c:v>
                </c:pt>
                <c:pt idx="12807">
                  <c:v>27.571341669999999</c:v>
                </c:pt>
                <c:pt idx="12808">
                  <c:v>27.451473306065573</c:v>
                </c:pt>
                <c:pt idx="12809">
                  <c:v>27.478943137049182</c:v>
                </c:pt>
                <c:pt idx="12810">
                  <c:v>27.508910235081967</c:v>
                </c:pt>
                <c:pt idx="12811">
                  <c:v>27.510408590000001</c:v>
                </c:pt>
                <c:pt idx="12812">
                  <c:v>27.538377872622952</c:v>
                </c:pt>
                <c:pt idx="12813">
                  <c:v>27.513405298852458</c:v>
                </c:pt>
                <c:pt idx="12814">
                  <c:v>27.456467821803276</c:v>
                </c:pt>
                <c:pt idx="12815">
                  <c:v>27.5032997295</c:v>
                </c:pt>
                <c:pt idx="12816">
                  <c:v>27.53687951819672</c:v>
                </c:pt>
                <c:pt idx="12817">
                  <c:v>27.462960691311473</c:v>
                </c:pt>
                <c:pt idx="12818">
                  <c:v>27.50041955885246</c:v>
                </c:pt>
                <c:pt idx="12819">
                  <c:v>27.535797373333335</c:v>
                </c:pt>
                <c:pt idx="12820">
                  <c:v>27.465957400491803</c:v>
                </c:pt>
                <c:pt idx="12821">
                  <c:v>27.424594492333334</c:v>
                </c:pt>
                <c:pt idx="12822">
                  <c:v>27.44348208229508</c:v>
                </c:pt>
                <c:pt idx="12823">
                  <c:v>27.425102268</c:v>
                </c:pt>
                <c:pt idx="12824">
                  <c:v>27.466956301639346</c:v>
                </c:pt>
                <c:pt idx="12825">
                  <c:v>27.479942040000001</c:v>
                </c:pt>
                <c:pt idx="12826">
                  <c:v>27.503807504166666</c:v>
                </c:pt>
                <c:pt idx="12827">
                  <c:v>27.439985924262295</c:v>
                </c:pt>
                <c:pt idx="12828">
                  <c:v>27.512439690333334</c:v>
                </c:pt>
                <c:pt idx="12829">
                  <c:v>27.447444399666665</c:v>
                </c:pt>
                <c:pt idx="12830">
                  <c:v>27.419008959999999</c:v>
                </c:pt>
                <c:pt idx="12831">
                  <c:v>27.512439690333334</c:v>
                </c:pt>
                <c:pt idx="12832">
                  <c:v>27.354013669333334</c:v>
                </c:pt>
                <c:pt idx="12833">
                  <c:v>27.367215839666667</c:v>
                </c:pt>
                <c:pt idx="12834">
                  <c:v>27.43525778133333</c:v>
                </c:pt>
                <c:pt idx="12835">
                  <c:v>27.449475499999998</c:v>
                </c:pt>
                <c:pt idx="12836">
                  <c:v>27.461154340333334</c:v>
                </c:pt>
                <c:pt idx="12837">
                  <c:v>27.476387610333333</c:v>
                </c:pt>
                <c:pt idx="12838">
                  <c:v>27.468263199666666</c:v>
                </c:pt>
                <c:pt idx="12839">
                  <c:v>27.453029929666666</c:v>
                </c:pt>
                <c:pt idx="12840">
                  <c:v>27.437698518151258</c:v>
                </c:pt>
                <c:pt idx="12841">
                  <c:v>27.422337237478992</c:v>
                </c:pt>
                <c:pt idx="12842">
                  <c:v>27.406975956806722</c:v>
                </c:pt>
                <c:pt idx="12843">
                  <c:v>27.391614676134456</c:v>
                </c:pt>
                <c:pt idx="12844">
                  <c:v>27.437698522184874</c:v>
                </c:pt>
                <c:pt idx="12845">
                  <c:v>27.499143649915968</c:v>
                </c:pt>
                <c:pt idx="12846">
                  <c:v>27.485318494117646</c:v>
                </c:pt>
                <c:pt idx="12847">
                  <c:v>27.454595927731091</c:v>
                </c:pt>
                <c:pt idx="12848">
                  <c:v>27.423873365546218</c:v>
                </c:pt>
                <c:pt idx="12849">
                  <c:v>27.393150804201682</c:v>
                </c:pt>
                <c:pt idx="12850">
                  <c:v>27.401599508571429</c:v>
                </c:pt>
                <c:pt idx="12851">
                  <c:v>27.416960789243696</c:v>
                </c:pt>
                <c:pt idx="12852">
                  <c:v>27.405583027118645</c:v>
                </c:pt>
                <c:pt idx="12853">
                  <c:v>27.390091566101695</c:v>
                </c:pt>
                <c:pt idx="12854">
                  <c:v>27.416427049830506</c:v>
                </c:pt>
                <c:pt idx="12855">
                  <c:v>27.447409971864406</c:v>
                </c:pt>
                <c:pt idx="12856">
                  <c:v>27.435016803050846</c:v>
                </c:pt>
                <c:pt idx="12857">
                  <c:v>27.419525342033896</c:v>
                </c:pt>
                <c:pt idx="12858">
                  <c:v>27.389058802033897</c:v>
                </c:pt>
                <c:pt idx="12859">
                  <c:v>27.358075880000001</c:v>
                </c:pt>
                <c:pt idx="12860">
                  <c:v>27.373567341016951</c:v>
                </c:pt>
                <c:pt idx="12861">
                  <c:v>27.389575184067798</c:v>
                </c:pt>
                <c:pt idx="12862">
                  <c:v>27.420558106101694</c:v>
                </c:pt>
                <c:pt idx="12863">
                  <c:v>27.446350726666665</c:v>
                </c:pt>
                <c:pt idx="12864">
                  <c:v>27.399479126666666</c:v>
                </c:pt>
                <c:pt idx="12865">
                  <c:v>27.358075880000001</c:v>
                </c:pt>
                <c:pt idx="12866">
                  <c:v>27.358075880000001</c:v>
                </c:pt>
                <c:pt idx="12867">
                  <c:v>27.369793780769232</c:v>
                </c:pt>
                <c:pt idx="12868">
                  <c:v>27.447913119230769</c:v>
                </c:pt>
                <c:pt idx="12869">
                  <c:v>27.497909495641025</c:v>
                </c:pt>
                <c:pt idx="12870">
                  <c:v>27.435414023846153</c:v>
                </c:pt>
                <c:pt idx="12871">
                  <c:v>27.396354353333333</c:v>
                </c:pt>
                <c:pt idx="12872">
                  <c:v>27.427602086666667</c:v>
                </c:pt>
                <c:pt idx="12873">
                  <c:v>27.463658201206893</c:v>
                </c:pt>
                <c:pt idx="12874">
                  <c:v>27.510933871896551</c:v>
                </c:pt>
                <c:pt idx="12875">
                  <c:v>27.517960123675213</c:v>
                </c:pt>
                <c:pt idx="12876">
                  <c:v>27.455464651880341</c:v>
                </c:pt>
                <c:pt idx="12877">
                  <c:v>27.419008959999999</c:v>
                </c:pt>
                <c:pt idx="12878">
                  <c:v>27.419008959999999</c:v>
                </c:pt>
                <c:pt idx="12879">
                  <c:v>27.426625594999997</c:v>
                </c:pt>
                <c:pt idx="12880">
                  <c:v>27.442384150172412</c:v>
                </c:pt>
                <c:pt idx="12881">
                  <c:v>27.44080829465517</c:v>
                </c:pt>
                <c:pt idx="12882">
                  <c:v>27.425049739482759</c:v>
                </c:pt>
                <c:pt idx="12883">
                  <c:v>27.419008959999999</c:v>
                </c:pt>
                <c:pt idx="12884">
                  <c:v>27.419008959999999</c:v>
                </c:pt>
                <c:pt idx="12885">
                  <c:v>27.408240613965518</c:v>
                </c:pt>
                <c:pt idx="12886">
                  <c:v>27.392482058793103</c:v>
                </c:pt>
                <c:pt idx="12887">
                  <c:v>27.376723503620692</c:v>
                </c:pt>
                <c:pt idx="12888">
                  <c:v>27.360964948448277</c:v>
                </c:pt>
                <c:pt idx="12889">
                  <c:v>27.371057275304349</c:v>
                </c:pt>
                <c:pt idx="12890">
                  <c:v>27.386952861391304</c:v>
                </c:pt>
                <c:pt idx="12891">
                  <c:v>27.402848447478259</c:v>
                </c:pt>
                <c:pt idx="12892">
                  <c:v>27.418744033565218</c:v>
                </c:pt>
                <c:pt idx="12893">
                  <c:v>27.465900944086957</c:v>
                </c:pt>
                <c:pt idx="12894">
                  <c:v>27.506169766695653</c:v>
                </c:pt>
                <c:pt idx="12895">
                  <c:v>27.442587417130436</c:v>
                </c:pt>
                <c:pt idx="12896">
                  <c:v>27.383773744173912</c:v>
                </c:pt>
                <c:pt idx="12897">
                  <c:v>27.351982572000001</c:v>
                </c:pt>
                <c:pt idx="12898">
                  <c:v>27.342445220347823</c:v>
                </c:pt>
                <c:pt idx="12899">
                  <c:v>27.406027564695652</c:v>
                </c:pt>
                <c:pt idx="12900">
                  <c:v>27.444397743333333</c:v>
                </c:pt>
                <c:pt idx="12901">
                  <c:v>27.428362722280699</c:v>
                </c:pt>
                <c:pt idx="12902">
                  <c:v>27.412385799130433</c:v>
                </c:pt>
                <c:pt idx="12903">
                  <c:v>27.396490213043478</c:v>
                </c:pt>
                <c:pt idx="12904">
                  <c:v>27.38854242</c:v>
                </c:pt>
                <c:pt idx="12905">
                  <c:v>27.38854242</c:v>
                </c:pt>
                <c:pt idx="12906">
                  <c:v>27.38854242</c:v>
                </c:pt>
                <c:pt idx="12907">
                  <c:v>27.38854242</c:v>
                </c:pt>
                <c:pt idx="12908">
                  <c:v>27.366093390526316</c:v>
                </c:pt>
                <c:pt idx="12909">
                  <c:v>27.334023348421052</c:v>
                </c:pt>
                <c:pt idx="12910">
                  <c:v>27.353265373684209</c:v>
                </c:pt>
                <c:pt idx="12911">
                  <c:v>27.385335415789474</c:v>
                </c:pt>
                <c:pt idx="12912">
                  <c:v>27.403101651504425</c:v>
                </c:pt>
                <c:pt idx="12913">
                  <c:v>27.418741709649122</c:v>
                </c:pt>
                <c:pt idx="12914">
                  <c:v>27.402706688596492</c:v>
                </c:pt>
                <c:pt idx="12915">
                  <c:v>27.390429727787613</c:v>
                </c:pt>
                <c:pt idx="12916">
                  <c:v>27.406606651681415</c:v>
                </c:pt>
                <c:pt idx="12917">
                  <c:v>27.419008959999999</c:v>
                </c:pt>
                <c:pt idx="12918">
                  <c:v>27.419008959999999</c:v>
                </c:pt>
                <c:pt idx="12919">
                  <c:v>27.402023189911503</c:v>
                </c:pt>
                <c:pt idx="12920">
                  <c:v>27.353492418230086</c:v>
                </c:pt>
                <c:pt idx="12921">
                  <c:v>27.320060106371681</c:v>
                </c:pt>
                <c:pt idx="12922">
                  <c:v>27.303883177168139</c:v>
                </c:pt>
                <c:pt idx="12923">
                  <c:v>27.325452409911502</c:v>
                </c:pt>
                <c:pt idx="12924">
                  <c:v>27.373983186902656</c:v>
                </c:pt>
                <c:pt idx="12925">
                  <c:v>27.38854242</c:v>
                </c:pt>
                <c:pt idx="12926">
                  <c:v>27.38854242</c:v>
                </c:pt>
                <c:pt idx="12927">
                  <c:v>27.41550395982301</c:v>
                </c:pt>
                <c:pt idx="12928">
                  <c:v>27.447857807610617</c:v>
                </c:pt>
                <c:pt idx="12929">
                  <c:v>27.387454329285713</c:v>
                </c:pt>
                <c:pt idx="12930">
                  <c:v>27.328969453392855</c:v>
                </c:pt>
                <c:pt idx="12931">
                  <c:v>27.345290814107145</c:v>
                </c:pt>
                <c:pt idx="12932">
                  <c:v>27.354539585178571</c:v>
                </c:pt>
                <c:pt idx="12933">
                  <c:v>27.338218224464285</c:v>
                </c:pt>
                <c:pt idx="12934">
                  <c:v>27.350459245</c:v>
                </c:pt>
                <c:pt idx="12935">
                  <c:v>27.415744687857142</c:v>
                </c:pt>
                <c:pt idx="12936">
                  <c:v>27.433698184642857</c:v>
                </c:pt>
                <c:pt idx="12937">
                  <c:v>27.401055463214284</c:v>
                </c:pt>
                <c:pt idx="12938">
                  <c:v>27.378386906666666</c:v>
                </c:pt>
                <c:pt idx="12939">
                  <c:v>27.361918506666669</c:v>
                </c:pt>
                <c:pt idx="12940">
                  <c:v>27.358075880000001</c:v>
                </c:pt>
                <c:pt idx="12941">
                  <c:v>27.358075880000001</c:v>
                </c:pt>
                <c:pt idx="12942">
                  <c:v>27.372897439999999</c:v>
                </c:pt>
                <c:pt idx="12943">
                  <c:v>27.386895580000001</c:v>
                </c:pt>
                <c:pt idx="12944">
                  <c:v>27.353958779999999</c:v>
                </c:pt>
                <c:pt idx="12945">
                  <c:v>27.330903019999997</c:v>
                </c:pt>
                <c:pt idx="12946">
                  <c:v>27.347371420000002</c:v>
                </c:pt>
                <c:pt idx="12947">
                  <c:v>27.363839820000003</c:v>
                </c:pt>
                <c:pt idx="12948">
                  <c:v>27.38030822</c:v>
                </c:pt>
                <c:pt idx="12949">
                  <c:v>27.396776620000001</c:v>
                </c:pt>
                <c:pt idx="12950">
                  <c:v>27.413245019999998</c:v>
                </c:pt>
                <c:pt idx="12951">
                  <c:v>27.419008959999999</c:v>
                </c:pt>
                <c:pt idx="12952">
                  <c:v>27.419008959999999</c:v>
                </c:pt>
                <c:pt idx="12953">
                  <c:v>27.405559766666666</c:v>
                </c:pt>
                <c:pt idx="12954">
                  <c:v>27.389091366666666</c:v>
                </c:pt>
                <c:pt idx="12955">
                  <c:v>27.404606595636363</c:v>
                </c:pt>
                <c:pt idx="12956">
                  <c:v>27.416793211636364</c:v>
                </c:pt>
                <c:pt idx="12957">
                  <c:v>27.400175098909092</c:v>
                </c:pt>
                <c:pt idx="12958">
                  <c:v>27.368600683090911</c:v>
                </c:pt>
                <c:pt idx="12959">
                  <c:v>27.302128226727273</c:v>
                </c:pt>
                <c:pt idx="12960">
                  <c:v>27.274431369272726</c:v>
                </c:pt>
                <c:pt idx="12961">
                  <c:v>27.291049481999998</c:v>
                </c:pt>
                <c:pt idx="12962">
                  <c:v>27.318192402909091</c:v>
                </c:pt>
                <c:pt idx="12963">
                  <c:v>27.351428633818184</c:v>
                </c:pt>
                <c:pt idx="12964">
                  <c:v>27.344659422018349</c:v>
                </c:pt>
                <c:pt idx="12965">
                  <c:v>27.327888849541282</c:v>
                </c:pt>
                <c:pt idx="12966">
                  <c:v>27.343950484181818</c:v>
                </c:pt>
                <c:pt idx="12967">
                  <c:v>27.358075880000001</c:v>
                </c:pt>
                <c:pt idx="12968">
                  <c:v>27.358075880000001</c:v>
                </c:pt>
                <c:pt idx="12969">
                  <c:v>27.346895496513763</c:v>
                </c:pt>
                <c:pt idx="12970">
                  <c:v>27.313354346055046</c:v>
                </c:pt>
                <c:pt idx="12971">
                  <c:v>27.314472384403668</c:v>
                </c:pt>
                <c:pt idx="12972">
                  <c:v>27.348013534862385</c:v>
                </c:pt>
                <c:pt idx="12973">
                  <c:v>27.346336479266057</c:v>
                </c:pt>
                <c:pt idx="12974">
                  <c:v>27.329565906788989</c:v>
                </c:pt>
                <c:pt idx="12975">
                  <c:v>27.342423345688072</c:v>
                </c:pt>
                <c:pt idx="12976">
                  <c:v>27.356947489629629</c:v>
                </c:pt>
                <c:pt idx="12977">
                  <c:v>27.340021634074073</c:v>
                </c:pt>
                <c:pt idx="12978">
                  <c:v>27.332081492660549</c:v>
                </c:pt>
                <c:pt idx="12979">
                  <c:v>27.348852065137613</c:v>
                </c:pt>
                <c:pt idx="12980">
                  <c:v>27.365692514999999</c:v>
                </c:pt>
                <c:pt idx="12981">
                  <c:v>27.382618370555555</c:v>
                </c:pt>
                <c:pt idx="12982">
                  <c:v>27.366538807777779</c:v>
                </c:pt>
                <c:pt idx="12983">
                  <c:v>27.332687096666664</c:v>
                </c:pt>
                <c:pt idx="12984">
                  <c:v>27.356383294444445</c:v>
                </c:pt>
                <c:pt idx="12985">
                  <c:v>27.386849834444444</c:v>
                </c:pt>
                <c:pt idx="12986">
                  <c:v>27.352998123333332</c:v>
                </c:pt>
                <c:pt idx="12987">
                  <c:v>27.327609339999999</c:v>
                </c:pt>
                <c:pt idx="12988">
                  <c:v>27.327609339999999</c:v>
                </c:pt>
                <c:pt idx="12989">
                  <c:v>27.342842609999998</c:v>
                </c:pt>
                <c:pt idx="12990">
                  <c:v>27.37669432111111</c:v>
                </c:pt>
                <c:pt idx="12991">
                  <c:v>27.399647046728973</c:v>
                </c:pt>
                <c:pt idx="12992">
                  <c:v>27.416731087850465</c:v>
                </c:pt>
                <c:pt idx="12993">
                  <c:v>27.389670810370372</c:v>
                </c:pt>
                <c:pt idx="12994">
                  <c:v>27.356936943925234</c:v>
                </c:pt>
                <c:pt idx="12995">
                  <c:v>27.339852902803738</c:v>
                </c:pt>
                <c:pt idx="12996">
                  <c:v>27.332449818317755</c:v>
                </c:pt>
                <c:pt idx="12997">
                  <c:v>27.349533859439251</c:v>
                </c:pt>
                <c:pt idx="12998">
                  <c:v>27.349533859439251</c:v>
                </c:pt>
                <c:pt idx="12999">
                  <c:v>27.332449818317755</c:v>
                </c:pt>
                <c:pt idx="13000">
                  <c:v>27.327609339999999</c:v>
                </c:pt>
                <c:pt idx="13001">
                  <c:v>27.327609339999999</c:v>
                </c:pt>
                <c:pt idx="13002">
                  <c:v>27.23193870448598</c:v>
                </c:pt>
                <c:pt idx="13003">
                  <c:v>27.162917562735849</c:v>
                </c:pt>
                <c:pt idx="13004">
                  <c:v>27.28363404764151</c:v>
                </c:pt>
                <c:pt idx="13005">
                  <c:v>27.358075880000001</c:v>
                </c:pt>
                <c:pt idx="13006">
                  <c:v>27.358075880000001</c:v>
                </c:pt>
                <c:pt idx="13007">
                  <c:v>27.337381623018867</c:v>
                </c:pt>
                <c:pt idx="13008">
                  <c:v>27.302891194716981</c:v>
                </c:pt>
                <c:pt idx="13009">
                  <c:v>27.340255823018868</c:v>
                </c:pt>
                <c:pt idx="13010">
                  <c:v>27.389692100754718</c:v>
                </c:pt>
                <c:pt idx="13011">
                  <c:v>27.40693731207547</c:v>
                </c:pt>
                <c:pt idx="13012">
                  <c:v>27.413835396603773</c:v>
                </c:pt>
                <c:pt idx="13013">
                  <c:v>27.396590185283017</c:v>
                </c:pt>
                <c:pt idx="13014">
                  <c:v>27.379344973962265</c:v>
                </c:pt>
                <c:pt idx="13015">
                  <c:v>27.36209976264151</c:v>
                </c:pt>
                <c:pt idx="13016">
                  <c:v>27.318411889622642</c:v>
                </c:pt>
                <c:pt idx="13017">
                  <c:v>27.26667625</c:v>
                </c:pt>
                <c:pt idx="13018">
                  <c:v>27.318904610000001</c:v>
                </c:pt>
                <c:pt idx="13019">
                  <c:v>27.358075880000001</c:v>
                </c:pt>
                <c:pt idx="13020">
                  <c:v>27.358075880000001</c:v>
                </c:pt>
                <c:pt idx="13021">
                  <c:v>27.316003036285714</c:v>
                </c:pt>
                <c:pt idx="13022">
                  <c:v>27.228955773428574</c:v>
                </c:pt>
                <c:pt idx="13023">
                  <c:v>27.205743170000002</c:v>
                </c:pt>
                <c:pt idx="13024">
                  <c:v>27.205743170000002</c:v>
                </c:pt>
                <c:pt idx="13025">
                  <c:v>27.325578232952381</c:v>
                </c:pt>
                <c:pt idx="13026">
                  <c:v>27.410884549333332</c:v>
                </c:pt>
                <c:pt idx="13027">
                  <c:v>27.376065646476192</c:v>
                </c:pt>
                <c:pt idx="13028">
                  <c:v>27.341246740857144</c:v>
                </c:pt>
                <c:pt idx="13029">
                  <c:v>27.306427832285713</c:v>
                </c:pt>
                <c:pt idx="13030">
                  <c:v>27.246075065809524</c:v>
                </c:pt>
                <c:pt idx="13031">
                  <c:v>27.176437260095238</c:v>
                </c:pt>
                <c:pt idx="13032">
                  <c:v>27.261696148173076</c:v>
                </c:pt>
                <c:pt idx="13033">
                  <c:v>27.318904612857143</c:v>
                </c:pt>
                <c:pt idx="13034">
                  <c:v>27.284085704285715</c:v>
                </c:pt>
                <c:pt idx="13035">
                  <c:v>27.275464674999998</c:v>
                </c:pt>
                <c:pt idx="13036">
                  <c:v>27.293041525</c:v>
                </c:pt>
                <c:pt idx="13037">
                  <c:v>27.297142789999999</c:v>
                </c:pt>
                <c:pt idx="13038">
                  <c:v>27.295970999999998</c:v>
                </c:pt>
                <c:pt idx="13039">
                  <c:v>27.260817299999999</c:v>
                </c:pt>
                <c:pt idx="13040">
                  <c:v>27.246755820000001</c:v>
                </c:pt>
                <c:pt idx="13041">
                  <c:v>27.281909519999999</c:v>
                </c:pt>
                <c:pt idx="13042">
                  <c:v>27.30710300826923</c:v>
                </c:pt>
                <c:pt idx="13043">
                  <c:v>27.324679864038462</c:v>
                </c:pt>
                <c:pt idx="13044">
                  <c:v>27.298314585192308</c:v>
                </c:pt>
                <c:pt idx="13045">
                  <c:v>27.263126750194175</c:v>
                </c:pt>
                <c:pt idx="13046">
                  <c:v>27.227631752135924</c:v>
                </c:pt>
                <c:pt idx="13047">
                  <c:v>27.212546377961168</c:v>
                </c:pt>
                <c:pt idx="13048">
                  <c:v>27.230293876990292</c:v>
                </c:pt>
                <c:pt idx="13049">
                  <c:v>27.247927610000001</c:v>
                </c:pt>
                <c:pt idx="13050">
                  <c:v>27.265504459999999</c:v>
                </c:pt>
                <c:pt idx="13051">
                  <c:v>27.316369252718449</c:v>
                </c:pt>
                <c:pt idx="13052">
                  <c:v>27.365766462912621</c:v>
                </c:pt>
                <c:pt idx="13053">
                  <c:v>27.401261460970872</c:v>
                </c:pt>
                <c:pt idx="13054">
                  <c:v>27.356892710485436</c:v>
                </c:pt>
                <c:pt idx="13055">
                  <c:v>27.232660211456313</c:v>
                </c:pt>
                <c:pt idx="13056">
                  <c:v>27.205743170000002</c:v>
                </c:pt>
                <c:pt idx="13057">
                  <c:v>27.209327468823531</c:v>
                </c:pt>
                <c:pt idx="13058">
                  <c:v>27.26309195117647</c:v>
                </c:pt>
                <c:pt idx="13059">
                  <c:v>27.290635373689319</c:v>
                </c:pt>
                <c:pt idx="13060">
                  <c:v>27.272887874660192</c:v>
                </c:pt>
                <c:pt idx="13061">
                  <c:v>27.27832522117647</c:v>
                </c:pt>
                <c:pt idx="13062">
                  <c:v>27.296246715294117</c:v>
                </c:pt>
                <c:pt idx="13063">
                  <c:v>27.280282665922329</c:v>
                </c:pt>
                <c:pt idx="13064">
                  <c:v>27.275039615294116</c:v>
                </c:pt>
                <c:pt idx="13065">
                  <c:v>27.310882609411763</c:v>
                </c:pt>
                <c:pt idx="13066">
                  <c:v>27.337167470196079</c:v>
                </c:pt>
                <c:pt idx="13067">
                  <c:v>27.355088964313726</c:v>
                </c:pt>
                <c:pt idx="13068">
                  <c:v>27.283402982941176</c:v>
                </c:pt>
                <c:pt idx="13069">
                  <c:v>27.203353637450981</c:v>
                </c:pt>
                <c:pt idx="13070">
                  <c:v>27.185432143333333</c:v>
                </c:pt>
                <c:pt idx="13071">
                  <c:v>27.190962373366336</c:v>
                </c:pt>
                <c:pt idx="13072">
                  <c:v>27.227160242673268</c:v>
                </c:pt>
                <c:pt idx="13073">
                  <c:v>27.236209710000001</c:v>
                </c:pt>
                <c:pt idx="13074">
                  <c:v>27.238924550495049</c:v>
                </c:pt>
                <c:pt idx="13075">
                  <c:v>27.293221360396039</c:v>
                </c:pt>
                <c:pt idx="13076">
                  <c:v>27.31446690882353</c:v>
                </c:pt>
                <c:pt idx="13077">
                  <c:v>27.278623914705882</c:v>
                </c:pt>
                <c:pt idx="13078">
                  <c:v>27.194280507425741</c:v>
                </c:pt>
                <c:pt idx="13079">
                  <c:v>27.085686893564358</c:v>
                </c:pt>
                <c:pt idx="13080">
                  <c:v>27.172863434554458</c:v>
                </c:pt>
                <c:pt idx="13081">
                  <c:v>27.24706907079208</c:v>
                </c:pt>
                <c:pt idx="13082">
                  <c:v>27.283266940099008</c:v>
                </c:pt>
                <c:pt idx="13083">
                  <c:v>27.274820770594058</c:v>
                </c:pt>
                <c:pt idx="13084">
                  <c:v>27.23862290128713</c:v>
                </c:pt>
                <c:pt idx="13085">
                  <c:v>27.2699943880198</c:v>
                </c:pt>
                <c:pt idx="13086">
                  <c:v>27.3017127725</c:v>
                </c:pt>
                <c:pt idx="13087">
                  <c:v>27.319992702499999</c:v>
                </c:pt>
                <c:pt idx="13088">
                  <c:v>27.295936200891088</c:v>
                </c:pt>
                <c:pt idx="13089">
                  <c:v>27.241639390990098</c:v>
                </c:pt>
                <c:pt idx="13090">
                  <c:v>27.236209710000001</c:v>
                </c:pt>
                <c:pt idx="13091">
                  <c:v>27.248878965643566</c:v>
                </c:pt>
                <c:pt idx="13092">
                  <c:v>27.303175775544553</c:v>
                </c:pt>
                <c:pt idx="13093">
                  <c:v>27.3175553785</c:v>
                </c:pt>
                <c:pt idx="13094">
                  <c:v>27.299275448499998</c:v>
                </c:pt>
                <c:pt idx="13095">
                  <c:v>27.280995523799998</c:v>
                </c:pt>
                <c:pt idx="13096">
                  <c:v>27.26667625</c:v>
                </c:pt>
                <c:pt idx="13097">
                  <c:v>27.26667625</c:v>
                </c:pt>
                <c:pt idx="13098">
                  <c:v>27.246568333599999</c:v>
                </c:pt>
                <c:pt idx="13099">
                  <c:v>27.210008485600003</c:v>
                </c:pt>
                <c:pt idx="13100">
                  <c:v>27.254674279696971</c:v>
                </c:pt>
                <c:pt idx="13101">
                  <c:v>27.288612158799999</c:v>
                </c:pt>
                <c:pt idx="13102">
                  <c:v>27.2520523108</c:v>
                </c:pt>
                <c:pt idx="13103">
                  <c:v>27.278062738080809</c:v>
                </c:pt>
                <c:pt idx="13104">
                  <c:v>27.351921022929293</c:v>
                </c:pt>
                <c:pt idx="13105">
                  <c:v>27.358075880000001</c:v>
                </c:pt>
                <c:pt idx="13106">
                  <c:v>27.362692022424245</c:v>
                </c:pt>
                <c:pt idx="13107">
                  <c:v>27.381156592121211</c:v>
                </c:pt>
                <c:pt idx="13108">
                  <c:v>27.333148707272727</c:v>
                </c:pt>
                <c:pt idx="13109">
                  <c:v>27.240825852727273</c:v>
                </c:pt>
                <c:pt idx="13110">
                  <c:v>27.236209710000001</c:v>
                </c:pt>
                <c:pt idx="13111">
                  <c:v>27.236209710000001</c:v>
                </c:pt>
                <c:pt idx="13112">
                  <c:v>27.236209710000001</c:v>
                </c:pt>
                <c:pt idx="13113">
                  <c:v>27.21220576939394</c:v>
                </c:pt>
                <c:pt idx="13114">
                  <c:v>27.175276629999999</c:v>
                </c:pt>
                <c:pt idx="13115">
                  <c:v>27.193741199696969</c:v>
                </c:pt>
                <c:pt idx="13116">
                  <c:v>27.218800258571431</c:v>
                </c:pt>
                <c:pt idx="13117">
                  <c:v>27.256106225918366</c:v>
                </c:pt>
                <c:pt idx="13118">
                  <c:v>27.26667625</c:v>
                </c:pt>
                <c:pt idx="13119">
                  <c:v>27.26667625</c:v>
                </c:pt>
                <c:pt idx="13120">
                  <c:v>27.26667625</c:v>
                </c:pt>
                <c:pt idx="13121">
                  <c:v>27.24242737122449</c:v>
                </c:pt>
                <c:pt idx="13122">
                  <c:v>27.186468420204079</c:v>
                </c:pt>
                <c:pt idx="13123">
                  <c:v>27.220043790816327</c:v>
                </c:pt>
                <c:pt idx="13124">
                  <c:v>27.26667625</c:v>
                </c:pt>
                <c:pt idx="13125">
                  <c:v>27.26667625</c:v>
                </c:pt>
                <c:pt idx="13126">
                  <c:v>27.246779734081635</c:v>
                </c:pt>
                <c:pt idx="13127">
                  <c:v>27.209473766734696</c:v>
                </c:pt>
                <c:pt idx="13128">
                  <c:v>27.172167799387754</c:v>
                </c:pt>
                <c:pt idx="13129">
                  <c:v>27.164706605918369</c:v>
                </c:pt>
                <c:pt idx="13130">
                  <c:v>27.239318540612246</c:v>
                </c:pt>
                <c:pt idx="13131">
                  <c:v>27.242805558865978</c:v>
                </c:pt>
                <c:pt idx="13132">
                  <c:v>27.206054053061226</c:v>
                </c:pt>
                <c:pt idx="13133">
                  <c:v>27.224707036734696</c:v>
                </c:pt>
                <c:pt idx="13134">
                  <c:v>27.250657759896907</c:v>
                </c:pt>
                <c:pt idx="13135">
                  <c:v>27.288348324845359</c:v>
                </c:pt>
                <c:pt idx="13136">
                  <c:v>27.282694740103093</c:v>
                </c:pt>
                <c:pt idx="13137">
                  <c:v>27.26667625</c:v>
                </c:pt>
                <c:pt idx="13138">
                  <c:v>27.26667625</c:v>
                </c:pt>
                <c:pt idx="13139">
                  <c:v>27.26667625</c:v>
                </c:pt>
                <c:pt idx="13140">
                  <c:v>27.26667625</c:v>
                </c:pt>
                <c:pt idx="13141">
                  <c:v>27.232401392500002</c:v>
                </c:pt>
                <c:pt idx="13142">
                  <c:v>27.211396754742271</c:v>
                </c:pt>
                <c:pt idx="13143">
                  <c:v>27.230242037216495</c:v>
                </c:pt>
                <c:pt idx="13144">
                  <c:v>27.249087319690723</c:v>
                </c:pt>
                <c:pt idx="13145">
                  <c:v>27.265419897835052</c:v>
                </c:pt>
                <c:pt idx="13146">
                  <c:v>27.246574615360824</c:v>
                </c:pt>
                <c:pt idx="13147">
                  <c:v>27.270484570312501</c:v>
                </c:pt>
                <c:pt idx="13148">
                  <c:v>27.3466509265625</c:v>
                </c:pt>
                <c:pt idx="13149">
                  <c:v>27.3095198265625</c:v>
                </c:pt>
                <c:pt idx="13150">
                  <c:v>27.261964929381442</c:v>
                </c:pt>
                <c:pt idx="13151">
                  <c:v>27.243119646907218</c:v>
                </c:pt>
                <c:pt idx="13152">
                  <c:v>27.248269382083333</c:v>
                </c:pt>
                <c:pt idx="13153">
                  <c:v>27.265406810833333</c:v>
                </c:pt>
                <c:pt idx="13154">
                  <c:v>27.227323635833333</c:v>
                </c:pt>
                <c:pt idx="13155">
                  <c:v>27.222245879166667</c:v>
                </c:pt>
                <c:pt idx="13156">
                  <c:v>27.260329054166668</c:v>
                </c:pt>
                <c:pt idx="13157">
                  <c:v>27.203204291666665</c:v>
                </c:pt>
                <c:pt idx="13158">
                  <c:v>27.162769313578949</c:v>
                </c:pt>
                <c:pt idx="13159">
                  <c:v>27.23973741463158</c:v>
                </c:pt>
                <c:pt idx="13160">
                  <c:v>27.241922186250001</c:v>
                </c:pt>
                <c:pt idx="13161">
                  <c:v>27.204791090625001</c:v>
                </c:pt>
                <c:pt idx="13162">
                  <c:v>27.185749503124999</c:v>
                </c:pt>
                <c:pt idx="13163">
                  <c:v>27.18393554136842</c:v>
                </c:pt>
                <c:pt idx="13164">
                  <c:v>27.203177566631581</c:v>
                </c:pt>
                <c:pt idx="13165">
                  <c:v>27.205743170000002</c:v>
                </c:pt>
                <c:pt idx="13166">
                  <c:v>27.216646984315791</c:v>
                </c:pt>
                <c:pt idx="13167">
                  <c:v>27.255131034842105</c:v>
                </c:pt>
                <c:pt idx="13168">
                  <c:v>27.2400180275</c:v>
                </c:pt>
                <c:pt idx="13169">
                  <c:v>27.205743170000002</c:v>
                </c:pt>
                <c:pt idx="13170">
                  <c:v>27.205743170000002</c:v>
                </c:pt>
                <c:pt idx="13171">
                  <c:v>27.225838121914894</c:v>
                </c:pt>
                <c:pt idx="13172">
                  <c:v>27.264731577234041</c:v>
                </c:pt>
                <c:pt idx="13173">
                  <c:v>27.193556554000001</c:v>
                </c:pt>
                <c:pt idx="13174">
                  <c:v>27.158920908526316</c:v>
                </c:pt>
                <c:pt idx="13175">
                  <c:v>27.197404959052633</c:v>
                </c:pt>
                <c:pt idx="13176">
                  <c:v>27.220816089789476</c:v>
                </c:pt>
                <c:pt idx="13177">
                  <c:v>27.22843101893617</c:v>
                </c:pt>
                <c:pt idx="13178">
                  <c:v>27.189537563617019</c:v>
                </c:pt>
                <c:pt idx="13179">
                  <c:v>27.187592890851064</c:v>
                </c:pt>
                <c:pt idx="13180">
                  <c:v>27.205743170000002</c:v>
                </c:pt>
                <c:pt idx="13181">
                  <c:v>27.205743170000002</c:v>
                </c:pt>
                <c:pt idx="13182">
                  <c:v>27.215142421702129</c:v>
                </c:pt>
                <c:pt idx="13183">
                  <c:v>27.234589149361703</c:v>
                </c:pt>
                <c:pt idx="13184">
                  <c:v>27.236209710000001</c:v>
                </c:pt>
                <c:pt idx="13185">
                  <c:v>27.236209710000001</c:v>
                </c:pt>
                <c:pt idx="13186">
                  <c:v>27.236209710000001</c:v>
                </c:pt>
                <c:pt idx="13187">
                  <c:v>27.236209710000001</c:v>
                </c:pt>
                <c:pt idx="13188">
                  <c:v>27.231950946344085</c:v>
                </c:pt>
                <c:pt idx="13189">
                  <c:v>27.212295114086022</c:v>
                </c:pt>
                <c:pt idx="13190">
                  <c:v>27.166849710425534</c:v>
                </c:pt>
                <c:pt idx="13191">
                  <c:v>27.12017755893617</c:v>
                </c:pt>
                <c:pt idx="13192">
                  <c:v>27.178517748297875</c:v>
                </c:pt>
                <c:pt idx="13193">
                  <c:v>27.205743170000002</c:v>
                </c:pt>
                <c:pt idx="13194">
                  <c:v>27.205743170000002</c:v>
                </c:pt>
                <c:pt idx="13195">
                  <c:v>27.186620554468085</c:v>
                </c:pt>
                <c:pt idx="13196">
                  <c:v>27.191656490215053</c:v>
                </c:pt>
                <c:pt idx="13197">
                  <c:v>27.230968154731183</c:v>
                </c:pt>
                <c:pt idx="13198">
                  <c:v>27.202139600752687</c:v>
                </c:pt>
                <c:pt idx="13199">
                  <c:v>27.150379240430105</c:v>
                </c:pt>
                <c:pt idx="13200">
                  <c:v>27.071755904946237</c:v>
                </c:pt>
                <c:pt idx="13201">
                  <c:v>27.143827293333334</c:v>
                </c:pt>
                <c:pt idx="13202">
                  <c:v>27.231950946344085</c:v>
                </c:pt>
                <c:pt idx="13203">
                  <c:v>27.212295114086022</c:v>
                </c:pt>
                <c:pt idx="13204">
                  <c:v>27.231950946344085</c:v>
                </c:pt>
                <c:pt idx="13205">
                  <c:v>27.268994356304347</c:v>
                </c:pt>
                <c:pt idx="13206">
                  <c:v>27.288863838913041</c:v>
                </c:pt>
                <c:pt idx="13207">
                  <c:v>27.262745083548388</c:v>
                </c:pt>
                <c:pt idx="13208">
                  <c:v>27.20441853782609</c:v>
                </c:pt>
                <c:pt idx="13209">
                  <c:v>27.164679572608698</c:v>
                </c:pt>
                <c:pt idx="13210">
                  <c:v>27.134982170645163</c:v>
                </c:pt>
                <c:pt idx="13211">
                  <c:v>27.115326331935485</c:v>
                </c:pt>
                <c:pt idx="13212">
                  <c:v>27.11434354</c:v>
                </c:pt>
                <c:pt idx="13213">
                  <c:v>27.130901444891304</c:v>
                </c:pt>
                <c:pt idx="13214">
                  <c:v>27.170640416630434</c:v>
                </c:pt>
                <c:pt idx="13215">
                  <c:v>27.210379382608696</c:v>
                </c:pt>
                <c:pt idx="13216">
                  <c:v>27.250118347826088</c:v>
                </c:pt>
                <c:pt idx="13217">
                  <c:v>27.289857313043477</c:v>
                </c:pt>
                <c:pt idx="13218">
                  <c:v>27.232235813478258</c:v>
                </c:pt>
                <c:pt idx="13219">
                  <c:v>27.180906316739129</c:v>
                </c:pt>
                <c:pt idx="13220">
                  <c:v>27.200775799347827</c:v>
                </c:pt>
                <c:pt idx="13221">
                  <c:v>27.160545550769232</c:v>
                </c:pt>
                <c:pt idx="13222">
                  <c:v>27.11434354</c:v>
                </c:pt>
                <c:pt idx="13223">
                  <c:v>27.11434354</c:v>
                </c:pt>
                <c:pt idx="13224">
                  <c:v>27.128405024615386</c:v>
                </c:pt>
                <c:pt idx="13225">
                  <c:v>27.159381043913044</c:v>
                </c:pt>
                <c:pt idx="13226">
                  <c:v>27.238858974347824</c:v>
                </c:pt>
                <c:pt idx="13227">
                  <c:v>27.26667625</c:v>
                </c:pt>
                <c:pt idx="13228">
                  <c:v>27.255962741428572</c:v>
                </c:pt>
                <c:pt idx="13229">
                  <c:v>27.175611427142858</c:v>
                </c:pt>
                <c:pt idx="13230">
                  <c:v>27.16958507857143</c:v>
                </c:pt>
                <c:pt idx="13231">
                  <c:v>27.203734387142859</c:v>
                </c:pt>
                <c:pt idx="13232">
                  <c:v>27.183646558571429</c:v>
                </c:pt>
                <c:pt idx="13233">
                  <c:v>27.19871243</c:v>
                </c:pt>
                <c:pt idx="13234">
                  <c:v>27.232192144285715</c:v>
                </c:pt>
                <c:pt idx="13235">
                  <c:v>27.171928658571428</c:v>
                </c:pt>
                <c:pt idx="13236">
                  <c:v>27.177955007142856</c:v>
                </c:pt>
                <c:pt idx="13237">
                  <c:v>27.23553267577778</c:v>
                </c:pt>
                <c:pt idx="13238">
                  <c:v>27.215221649111111</c:v>
                </c:pt>
                <c:pt idx="13239">
                  <c:v>27.19502966142857</c:v>
                </c:pt>
                <c:pt idx="13240">
                  <c:v>27.174938112888888</c:v>
                </c:pt>
                <c:pt idx="13241">
                  <c:v>27.154627086222224</c:v>
                </c:pt>
                <c:pt idx="13242">
                  <c:v>27.186324935714286</c:v>
                </c:pt>
                <c:pt idx="13243">
                  <c:v>27.26667625</c:v>
                </c:pt>
                <c:pt idx="13244">
                  <c:v>27.246365223333335</c:v>
                </c:pt>
                <c:pt idx="13245">
                  <c:v>27.205743170000002</c:v>
                </c:pt>
                <c:pt idx="13246">
                  <c:v>27.14481009</c:v>
                </c:pt>
                <c:pt idx="13247">
                  <c:v>27.165121116666665</c:v>
                </c:pt>
                <c:pt idx="13248">
                  <c:v>27.175276629999999</c:v>
                </c:pt>
                <c:pt idx="13249">
                  <c:v>27.175276629999999</c:v>
                </c:pt>
                <c:pt idx="13250">
                  <c:v>27.154965603333334</c:v>
                </c:pt>
                <c:pt idx="13251">
                  <c:v>27.134654573333332</c:v>
                </c:pt>
                <c:pt idx="13252">
                  <c:v>27.11434354</c:v>
                </c:pt>
                <c:pt idx="13253">
                  <c:v>27.175961268089889</c:v>
                </c:pt>
                <c:pt idx="13254">
                  <c:v>27.174261075222223</c:v>
                </c:pt>
                <c:pt idx="13255">
                  <c:v>27.114685860786516</c:v>
                </c:pt>
                <c:pt idx="13256">
                  <c:v>27.135225107977529</c:v>
                </c:pt>
                <c:pt idx="13257">
                  <c:v>27.155642637555555</c:v>
                </c:pt>
                <c:pt idx="13258">
                  <c:v>27.175961271348314</c:v>
                </c:pt>
                <c:pt idx="13259">
                  <c:v>27.196500511797755</c:v>
                </c:pt>
                <c:pt idx="13260">
                  <c:v>27.205743170000002</c:v>
                </c:pt>
                <c:pt idx="13261">
                  <c:v>27.200266038764045</c:v>
                </c:pt>
                <c:pt idx="13262">
                  <c:v>27.118109070224719</c:v>
                </c:pt>
                <c:pt idx="13263">
                  <c:v>27.107839451123596</c:v>
                </c:pt>
                <c:pt idx="13264">
                  <c:v>27.14481009</c:v>
                </c:pt>
                <c:pt idx="13265">
                  <c:v>27.14481009</c:v>
                </c:pt>
                <c:pt idx="13266">
                  <c:v>27.14481009</c:v>
                </c:pt>
                <c:pt idx="13267">
                  <c:v>27.142071523707866</c:v>
                </c:pt>
                <c:pt idx="13268">
                  <c:v>27.121532276516852</c:v>
                </c:pt>
                <c:pt idx="13269">
                  <c:v>27.141044556966293</c:v>
                </c:pt>
                <c:pt idx="13270">
                  <c:v>27.164890308409092</c:v>
                </c:pt>
                <c:pt idx="13271">
                  <c:v>27.102572378863638</c:v>
                </c:pt>
                <c:pt idx="13272">
                  <c:v>27.141386877977528</c:v>
                </c:pt>
                <c:pt idx="13273">
                  <c:v>27.196741692272727</c:v>
                </c:pt>
                <c:pt idx="13274">
                  <c:v>27.155196410454547</c:v>
                </c:pt>
                <c:pt idx="13275">
                  <c:v>27.129230604204544</c:v>
                </c:pt>
                <c:pt idx="13276">
                  <c:v>27.120162993370787</c:v>
                </c:pt>
                <c:pt idx="13277">
                  <c:v>27.140702240561797</c:v>
                </c:pt>
                <c:pt idx="13278">
                  <c:v>27.128191971818183</c:v>
                </c:pt>
                <c:pt idx="13279">
                  <c:v>27.11434354</c:v>
                </c:pt>
                <c:pt idx="13280">
                  <c:v>27.11434354</c:v>
                </c:pt>
                <c:pt idx="13281">
                  <c:v>27.15034945681818</c:v>
                </c:pt>
                <c:pt idx="13282">
                  <c:v>27.166872067241378</c:v>
                </c:pt>
                <c:pt idx="13283">
                  <c:v>27.145860660344827</c:v>
                </c:pt>
                <c:pt idx="13284">
                  <c:v>27.164544098863637</c:v>
                </c:pt>
                <c:pt idx="13285">
                  <c:v>27.165236520227271</c:v>
                </c:pt>
                <c:pt idx="13286">
                  <c:v>27.145510470229887</c:v>
                </c:pt>
                <c:pt idx="13287">
                  <c:v>27.18753328402299</c:v>
                </c:pt>
                <c:pt idx="13288">
                  <c:v>27.205743170000002</c:v>
                </c:pt>
                <c:pt idx="13289">
                  <c:v>27.197338606551725</c:v>
                </c:pt>
                <c:pt idx="13290">
                  <c:v>27.113292972068965</c:v>
                </c:pt>
                <c:pt idx="13291">
                  <c:v>27.056872566818182</c:v>
                </c:pt>
                <c:pt idx="13292">
                  <c:v>27.042204377586206</c:v>
                </c:pt>
                <c:pt idx="13293">
                  <c:v>27.147261418965517</c:v>
                </c:pt>
                <c:pt idx="13294">
                  <c:v>27.144459894827587</c:v>
                </c:pt>
                <c:pt idx="13295">
                  <c:v>27.126250005862069</c:v>
                </c:pt>
                <c:pt idx="13296">
                  <c:v>27.168272826551725</c:v>
                </c:pt>
                <c:pt idx="13297">
                  <c:v>27.157767124252874</c:v>
                </c:pt>
                <c:pt idx="13298">
                  <c:v>27.128701342068965</c:v>
                </c:pt>
                <c:pt idx="13299">
                  <c:v>27.086678521379312</c:v>
                </c:pt>
                <c:pt idx="13300">
                  <c:v>27.123098299310346</c:v>
                </c:pt>
                <c:pt idx="13301">
                  <c:v>27.134536485930234</c:v>
                </c:pt>
                <c:pt idx="13302">
                  <c:v>27.11434354</c:v>
                </c:pt>
                <c:pt idx="13303">
                  <c:v>27.11434354</c:v>
                </c:pt>
                <c:pt idx="13304">
                  <c:v>27.164770920689655</c:v>
                </c:pt>
                <c:pt idx="13305">
                  <c:v>27.223456273604651</c:v>
                </c:pt>
                <c:pt idx="13306">
                  <c:v>27.138433364302326</c:v>
                </c:pt>
                <c:pt idx="13307">
                  <c:v>27.099110270000001</c:v>
                </c:pt>
                <c:pt idx="13308">
                  <c:v>27.09578346586207</c:v>
                </c:pt>
                <c:pt idx="13309">
                  <c:v>27.137806286551726</c:v>
                </c:pt>
                <c:pt idx="13310">
                  <c:v>27.14481009</c:v>
                </c:pt>
                <c:pt idx="13311">
                  <c:v>27.14481009</c:v>
                </c:pt>
                <c:pt idx="13312">
                  <c:v>27.14481009</c:v>
                </c:pt>
                <c:pt idx="13313">
                  <c:v>27.124262881860464</c:v>
                </c:pt>
                <c:pt idx="13314">
                  <c:v>27.11434354</c:v>
                </c:pt>
                <c:pt idx="13315">
                  <c:v>27.116469113255814</c:v>
                </c:pt>
                <c:pt idx="13316">
                  <c:v>27.137724845813953</c:v>
                </c:pt>
                <c:pt idx="13317">
                  <c:v>27.101798499411764</c:v>
                </c:pt>
                <c:pt idx="13318">
                  <c:v>27.064038322790697</c:v>
                </c:pt>
                <c:pt idx="13319">
                  <c:v>27.106549773953489</c:v>
                </c:pt>
                <c:pt idx="13320">
                  <c:v>27.149061230813953</c:v>
                </c:pt>
                <c:pt idx="13321">
                  <c:v>27.158788852705882</c:v>
                </c:pt>
                <c:pt idx="13322">
                  <c:v>27.115777259764705</c:v>
                </c:pt>
                <c:pt idx="13323">
                  <c:v>27.052701935813953</c:v>
                </c:pt>
                <c:pt idx="13324">
                  <c:v>27.057353188705882</c:v>
                </c:pt>
                <c:pt idx="13325">
                  <c:v>27.116852550000001</c:v>
                </c:pt>
                <c:pt idx="13326">
                  <c:v>27.138358350000001</c:v>
                </c:pt>
                <c:pt idx="13327">
                  <c:v>27.084593864823528</c:v>
                </c:pt>
                <c:pt idx="13328">
                  <c:v>27.035130536</c:v>
                </c:pt>
                <c:pt idx="13329">
                  <c:v>27.078142121882355</c:v>
                </c:pt>
                <c:pt idx="13330">
                  <c:v>27.102515353882353</c:v>
                </c:pt>
                <c:pt idx="13331">
                  <c:v>27.124021150000001</c:v>
                </c:pt>
                <c:pt idx="13332">
                  <c:v>27.143376370235295</c:v>
                </c:pt>
                <c:pt idx="13333">
                  <c:v>27.100364777294118</c:v>
                </c:pt>
                <c:pt idx="13334">
                  <c:v>27.110400815647058</c:v>
                </c:pt>
                <c:pt idx="13335">
                  <c:v>27.140508929999999</c:v>
                </c:pt>
                <c:pt idx="13336">
                  <c:v>27.119003129999999</c:v>
                </c:pt>
                <c:pt idx="13337">
                  <c:v>27.097296785476193</c:v>
                </c:pt>
                <c:pt idx="13338">
                  <c:v>27.075633112705884</c:v>
                </c:pt>
                <c:pt idx="13339">
                  <c:v>27.054127319764703</c:v>
                </c:pt>
                <c:pt idx="13340">
                  <c:v>27.074446880476192</c:v>
                </c:pt>
                <c:pt idx="13341">
                  <c:v>27.083877000000001</c:v>
                </c:pt>
                <c:pt idx="13342">
                  <c:v>27.09462989764706</c:v>
                </c:pt>
                <c:pt idx="13343">
                  <c:v>27.159147283529411</c:v>
                </c:pt>
                <c:pt idx="13344">
                  <c:v>27.126312542499999</c:v>
                </c:pt>
                <c:pt idx="13345">
                  <c:v>27.083877000000001</c:v>
                </c:pt>
                <c:pt idx="13346">
                  <c:v>27.083877000000001</c:v>
                </c:pt>
                <c:pt idx="13347">
                  <c:v>27.042529552857143</c:v>
                </c:pt>
                <c:pt idx="13348">
                  <c:v>26.975067924642858</c:v>
                </c:pt>
                <c:pt idx="13349">
                  <c:v>26.917399111785713</c:v>
                </c:pt>
                <c:pt idx="13350">
                  <c:v>27.026208190357142</c:v>
                </c:pt>
                <c:pt idx="13351">
                  <c:v>27.069731820714285</c:v>
                </c:pt>
                <c:pt idx="13352">
                  <c:v>27.076168598313252</c:v>
                </c:pt>
                <c:pt idx="13353">
                  <c:v>27.054144593493973</c:v>
                </c:pt>
                <c:pt idx="13354">
                  <c:v>27.116519728333333</c:v>
                </c:pt>
                <c:pt idx="13355">
                  <c:v>27.132329816506026</c:v>
                </c:pt>
                <c:pt idx="13356">
                  <c:v>27.106364208095236</c:v>
                </c:pt>
                <c:pt idx="13357">
                  <c:v>27.062840579523808</c:v>
                </c:pt>
                <c:pt idx="13358">
                  <c:v>27.087914734216866</c:v>
                </c:pt>
                <c:pt idx="13359">
                  <c:v>27.11434354</c:v>
                </c:pt>
                <c:pt idx="13360">
                  <c:v>27.112892752380951</c:v>
                </c:pt>
                <c:pt idx="13361">
                  <c:v>27.025845495238094</c:v>
                </c:pt>
                <c:pt idx="13362">
                  <c:v>27.046803258554217</c:v>
                </c:pt>
                <c:pt idx="13363">
                  <c:v>27.119482476144579</c:v>
                </c:pt>
                <c:pt idx="13364">
                  <c:v>27.141506488192771</c:v>
                </c:pt>
                <c:pt idx="13365">
                  <c:v>27.107369275662652</c:v>
                </c:pt>
                <c:pt idx="13366">
                  <c:v>27.083877000000001</c:v>
                </c:pt>
                <c:pt idx="13367">
                  <c:v>27.085734715853661</c:v>
                </c:pt>
                <c:pt idx="13368">
                  <c:v>27.108027306097561</c:v>
                </c:pt>
                <c:pt idx="13369">
                  <c:v>27.098559669879517</c:v>
                </c:pt>
                <c:pt idx="13370">
                  <c:v>27.076535665060241</c:v>
                </c:pt>
                <c:pt idx="13371">
                  <c:v>27.054511660240962</c:v>
                </c:pt>
                <c:pt idx="13372">
                  <c:v>27.053410459999998</c:v>
                </c:pt>
                <c:pt idx="13373">
                  <c:v>27.066257796144576</c:v>
                </c:pt>
                <c:pt idx="13374">
                  <c:v>27.083877000000001</c:v>
                </c:pt>
                <c:pt idx="13375">
                  <c:v>27.083877000000001</c:v>
                </c:pt>
                <c:pt idx="13376">
                  <c:v>27.065299841463414</c:v>
                </c:pt>
                <c:pt idx="13377">
                  <c:v>27.053410459999998</c:v>
                </c:pt>
                <c:pt idx="13378">
                  <c:v>27.057125891707315</c:v>
                </c:pt>
                <c:pt idx="13379">
                  <c:v>27.101711072195123</c:v>
                </c:pt>
                <c:pt idx="13380">
                  <c:v>27.066414470975609</c:v>
                </c:pt>
                <c:pt idx="13381">
                  <c:v>27.007339106829267</c:v>
                </c:pt>
                <c:pt idx="13382">
                  <c:v>26.962753926341463</c:v>
                </c:pt>
                <c:pt idx="13383">
                  <c:v>27.00585293414634</c:v>
                </c:pt>
                <c:pt idx="13384">
                  <c:v>27.036691017317072</c:v>
                </c:pt>
                <c:pt idx="13385">
                  <c:v>27.053410459999998</c:v>
                </c:pt>
                <c:pt idx="13386">
                  <c:v>27.053410459999998</c:v>
                </c:pt>
                <c:pt idx="13387">
                  <c:v>27.073345356543211</c:v>
                </c:pt>
                <c:pt idx="13388">
                  <c:v>27.095766381463417</c:v>
                </c:pt>
                <c:pt idx="13389">
                  <c:v>27.121866143703702</c:v>
                </c:pt>
                <c:pt idx="13390">
                  <c:v>27.167001765925924</c:v>
                </c:pt>
                <c:pt idx="13391">
                  <c:v>27.193482245365853</c:v>
                </c:pt>
                <c:pt idx="13392">
                  <c:v>27.144810086666666</c:v>
                </c:pt>
                <c:pt idx="13393">
                  <c:v>27.022943919999999</c:v>
                </c:pt>
                <c:pt idx="13394">
                  <c:v>27.022943919999999</c:v>
                </c:pt>
                <c:pt idx="13395">
                  <c:v>27.022943919999999</c:v>
                </c:pt>
                <c:pt idx="13396">
                  <c:v>27.05754789419753</c:v>
                </c:pt>
                <c:pt idx="13397">
                  <c:v>27.143305569259258</c:v>
                </c:pt>
                <c:pt idx="13398">
                  <c:v>27.098169947037039</c:v>
                </c:pt>
                <c:pt idx="13399">
                  <c:v>27.099298335061729</c:v>
                </c:pt>
                <c:pt idx="13400">
                  <c:v>27.106820937530866</c:v>
                </c:pt>
                <c:pt idx="13401">
                  <c:v>27.084253130123457</c:v>
                </c:pt>
                <c:pt idx="13402">
                  <c:v>27.128260361851851</c:v>
                </c:pt>
                <c:pt idx="13403">
                  <c:v>27.116224195925927</c:v>
                </c:pt>
                <c:pt idx="13404">
                  <c:v>27.083877000000001</c:v>
                </c:pt>
                <c:pt idx="13405">
                  <c:v>27.083877000000001</c:v>
                </c:pt>
                <c:pt idx="13406">
                  <c:v>27.040998165925927</c:v>
                </c:pt>
                <c:pt idx="13407">
                  <c:v>27.077106662222221</c:v>
                </c:pt>
                <c:pt idx="13408">
                  <c:v>27.127672659375001</c:v>
                </c:pt>
                <c:pt idx="13409">
                  <c:v>27.059122936874999</c:v>
                </c:pt>
                <c:pt idx="13410">
                  <c:v>27.074097616790123</c:v>
                </c:pt>
                <c:pt idx="13411">
                  <c:v>27.0450321615</c:v>
                </c:pt>
                <c:pt idx="13412">
                  <c:v>27.013803958</c:v>
                </c:pt>
                <c:pt idx="13413">
                  <c:v>27.105203578000001</c:v>
                </c:pt>
                <c:pt idx="13414">
                  <c:v>27.052648796499998</c:v>
                </c:pt>
                <c:pt idx="13415">
                  <c:v>27.035892199499997</c:v>
                </c:pt>
                <c:pt idx="13416">
                  <c:v>27.048078815499998</c:v>
                </c:pt>
                <c:pt idx="13417">
                  <c:v>27.025228910500001</c:v>
                </c:pt>
                <c:pt idx="13418">
                  <c:v>27.022943919999999</c:v>
                </c:pt>
                <c:pt idx="13419">
                  <c:v>27.048840478999999</c:v>
                </c:pt>
                <c:pt idx="13420">
                  <c:v>27.073213711000001</c:v>
                </c:pt>
                <c:pt idx="13421">
                  <c:v>27.027513900999999</c:v>
                </c:pt>
                <c:pt idx="13422">
                  <c:v>27.043508834499999</c:v>
                </c:pt>
                <c:pt idx="13423">
                  <c:v>27.027513900999999</c:v>
                </c:pt>
                <c:pt idx="13424">
                  <c:v>26.997876513670885</c:v>
                </c:pt>
                <c:pt idx="13425">
                  <c:v>27.021015657974683</c:v>
                </c:pt>
                <c:pt idx="13426">
                  <c:v>27.022943919999999</c:v>
                </c:pt>
                <c:pt idx="13427">
                  <c:v>27.009446085822784</c:v>
                </c:pt>
                <c:pt idx="13428">
                  <c:v>27.004818256962025</c:v>
                </c:pt>
                <c:pt idx="13429">
                  <c:v>27.051096545569617</c:v>
                </c:pt>
                <c:pt idx="13430">
                  <c:v>27.031703050249998</c:v>
                </c:pt>
                <c:pt idx="13431">
                  <c:v>27.037213058987341</c:v>
                </c:pt>
                <c:pt idx="13432">
                  <c:v>27.053410459999998</c:v>
                </c:pt>
                <c:pt idx="13433">
                  <c:v>27.053410459999998</c:v>
                </c:pt>
                <c:pt idx="13434">
                  <c:v>27.053410459999998</c:v>
                </c:pt>
                <c:pt idx="13435">
                  <c:v>26.991706070126583</c:v>
                </c:pt>
                <c:pt idx="13436">
                  <c:v>26.939642993164558</c:v>
                </c:pt>
                <c:pt idx="13437">
                  <c:v>26.962782144810127</c:v>
                </c:pt>
                <c:pt idx="13438">
                  <c:v>26.985921289113925</c:v>
                </c:pt>
                <c:pt idx="13439">
                  <c:v>26.99247738</c:v>
                </c:pt>
                <c:pt idx="13440">
                  <c:v>27.001733037721518</c:v>
                </c:pt>
                <c:pt idx="13441">
                  <c:v>27.024896903333332</c:v>
                </c:pt>
                <c:pt idx="13442">
                  <c:v>27.048332703333333</c:v>
                </c:pt>
                <c:pt idx="13443">
                  <c:v>27.035284796962024</c:v>
                </c:pt>
                <c:pt idx="13444">
                  <c:v>27.044817333333334</c:v>
                </c:pt>
                <c:pt idx="13445">
                  <c:v>27.060737854430382</c:v>
                </c:pt>
                <c:pt idx="13446">
                  <c:v>26.921902981012657</c:v>
                </c:pt>
                <c:pt idx="13447">
                  <c:v>26.980759476538459</c:v>
                </c:pt>
                <c:pt idx="13448">
                  <c:v>27.035833609999997</c:v>
                </c:pt>
                <c:pt idx="13449">
                  <c:v>27.059195246075948</c:v>
                </c:pt>
                <c:pt idx="13450">
                  <c:v>27.082334390379749</c:v>
                </c:pt>
                <c:pt idx="13451">
                  <c:v>27.062003586666666</c:v>
                </c:pt>
                <c:pt idx="13452">
                  <c:v>27.008882440000001</c:v>
                </c:pt>
                <c:pt idx="13453">
                  <c:v>26.962010840000001</c:v>
                </c:pt>
                <c:pt idx="13454">
                  <c:v>26.962792033333336</c:v>
                </c:pt>
                <c:pt idx="13455">
                  <c:v>26.986227833333334</c:v>
                </c:pt>
                <c:pt idx="13456">
                  <c:v>27.026849886666668</c:v>
                </c:pt>
                <c:pt idx="13457">
                  <c:v>27.063565973333333</c:v>
                </c:pt>
                <c:pt idx="13458">
                  <c:v>27.077546290389613</c:v>
                </c:pt>
                <c:pt idx="13459">
                  <c:v>27.030065968311689</c:v>
                </c:pt>
                <c:pt idx="13460">
                  <c:v>27.022943919999999</c:v>
                </c:pt>
                <c:pt idx="13461">
                  <c:v>27.022943919999999</c:v>
                </c:pt>
                <c:pt idx="13462">
                  <c:v>27.01700887974026</c:v>
                </c:pt>
                <c:pt idx="13463">
                  <c:v>26.993268718701298</c:v>
                </c:pt>
                <c:pt idx="13464">
                  <c:v>26.99247738</c:v>
                </c:pt>
                <c:pt idx="13465">
                  <c:v>27.024506306666666</c:v>
                </c:pt>
                <c:pt idx="13466">
                  <c:v>27.053410459999998</c:v>
                </c:pt>
                <c:pt idx="13467">
                  <c:v>27.051036443896102</c:v>
                </c:pt>
                <c:pt idx="13468">
                  <c:v>27.027296282857144</c:v>
                </c:pt>
                <c:pt idx="13469">
                  <c:v>27.042083156666667</c:v>
                </c:pt>
                <c:pt idx="13470">
                  <c:v>27.06567620987013</c:v>
                </c:pt>
                <c:pt idx="13471">
                  <c:v>27.050640772727274</c:v>
                </c:pt>
                <c:pt idx="13472">
                  <c:v>26.908199798701297</c:v>
                </c:pt>
                <c:pt idx="13473">
                  <c:v>26.946184063376624</c:v>
                </c:pt>
                <c:pt idx="13474">
                  <c:v>26.962010840000001</c:v>
                </c:pt>
                <c:pt idx="13475">
                  <c:v>26.971230977105265</c:v>
                </c:pt>
                <c:pt idx="13476">
                  <c:v>26.99247738</c:v>
                </c:pt>
                <c:pt idx="13477">
                  <c:v>26.99247738</c:v>
                </c:pt>
                <c:pt idx="13478">
                  <c:v>27.012260847532467</c:v>
                </c:pt>
                <c:pt idx="13479">
                  <c:v>27.022943919999999</c:v>
                </c:pt>
                <c:pt idx="13480">
                  <c:v>27.016529911578946</c:v>
                </c:pt>
                <c:pt idx="13481">
                  <c:v>26.99247738</c:v>
                </c:pt>
                <c:pt idx="13482">
                  <c:v>26.944997050129871</c:v>
                </c:pt>
                <c:pt idx="13483">
                  <c:v>26.897068994736841</c:v>
                </c:pt>
                <c:pt idx="13484">
                  <c:v>26.946376688026316</c:v>
                </c:pt>
                <c:pt idx="13485">
                  <c:v>27.070819911428572</c:v>
                </c:pt>
                <c:pt idx="13486">
                  <c:v>26.99959942831169</c:v>
                </c:pt>
                <c:pt idx="13487">
                  <c:v>26.99247738</c:v>
                </c:pt>
                <c:pt idx="13488">
                  <c:v>27.00771065</c:v>
                </c:pt>
                <c:pt idx="13489">
                  <c:v>27.031763181578945</c:v>
                </c:pt>
                <c:pt idx="13490">
                  <c:v>27.046194700526314</c:v>
                </c:pt>
                <c:pt idx="13491">
                  <c:v>26.974037105789474</c:v>
                </c:pt>
                <c:pt idx="13492">
                  <c:v>26.921923280789475</c:v>
                </c:pt>
                <c:pt idx="13493">
                  <c:v>26.901077749999999</c:v>
                </c:pt>
                <c:pt idx="13494">
                  <c:v>26.922725030789472</c:v>
                </c:pt>
                <c:pt idx="13495">
                  <c:v>26.993279131052631</c:v>
                </c:pt>
                <c:pt idx="13496">
                  <c:v>27.01733166263158</c:v>
                </c:pt>
                <c:pt idx="13497">
                  <c:v>27.022943919999999</c:v>
                </c:pt>
                <c:pt idx="13498">
                  <c:v>26.99808963736842</c:v>
                </c:pt>
                <c:pt idx="13499">
                  <c:v>26.968104148000002</c:v>
                </c:pt>
                <c:pt idx="13500">
                  <c:v>26.99247738</c:v>
                </c:pt>
                <c:pt idx="13501">
                  <c:v>26.99247738</c:v>
                </c:pt>
                <c:pt idx="13502">
                  <c:v>27.010351083466666</c:v>
                </c:pt>
                <c:pt idx="13503">
                  <c:v>27.01131852973684</c:v>
                </c:pt>
                <c:pt idx="13504">
                  <c:v>26.99247738</c:v>
                </c:pt>
                <c:pt idx="13505">
                  <c:v>26.99247738</c:v>
                </c:pt>
                <c:pt idx="13506">
                  <c:v>26.968916589066669</c:v>
                </c:pt>
                <c:pt idx="13507">
                  <c:v>26.927075868399999</c:v>
                </c:pt>
                <c:pt idx="13508">
                  <c:v>26.923526783157893</c:v>
                </c:pt>
                <c:pt idx="13509">
                  <c:v>26.9717601328</c:v>
                </c:pt>
                <c:pt idx="13510">
                  <c:v>27.020506596800001</c:v>
                </c:pt>
                <c:pt idx="13511">
                  <c:v>26.9997893496</c:v>
                </c:pt>
                <c:pt idx="13512">
                  <c:v>26.940601914324326</c:v>
                </c:pt>
                <c:pt idx="13513">
                  <c:v>26.957948628400001</c:v>
                </c:pt>
                <c:pt idx="13514">
                  <c:v>27.037567859199999</c:v>
                </c:pt>
                <c:pt idx="13515">
                  <c:v>26.9644481632</c:v>
                </c:pt>
                <c:pt idx="13516">
                  <c:v>26.962010840000001</c:v>
                </c:pt>
                <c:pt idx="13517">
                  <c:v>26.97971437</c:v>
                </c:pt>
                <c:pt idx="13518">
                  <c:v>26.968916585200002</c:v>
                </c:pt>
                <c:pt idx="13519">
                  <c:v>26.937231379333333</c:v>
                </c:pt>
                <c:pt idx="13520">
                  <c:v>26.961604619333336</c:v>
                </c:pt>
                <c:pt idx="13521">
                  <c:v>26.962010840000001</c:v>
                </c:pt>
                <c:pt idx="13522">
                  <c:v>26.98053779</c:v>
                </c:pt>
                <c:pt idx="13523">
                  <c:v>26.942106029733335</c:v>
                </c:pt>
                <c:pt idx="13524">
                  <c:v>26.890373292162163</c:v>
                </c:pt>
                <c:pt idx="13525">
                  <c:v>26.962834260000001</c:v>
                </c:pt>
                <c:pt idx="13526">
                  <c:v>26.987536860000002</c:v>
                </c:pt>
                <c:pt idx="13527">
                  <c:v>26.972715300000001</c:v>
                </c:pt>
                <c:pt idx="13528">
                  <c:v>26.97600898</c:v>
                </c:pt>
                <c:pt idx="13529">
                  <c:v>26.99247738</c:v>
                </c:pt>
                <c:pt idx="13530">
                  <c:v>26.994947639999999</c:v>
                </c:pt>
                <c:pt idx="13531">
                  <c:v>27.019650240000001</c:v>
                </c:pt>
                <c:pt idx="13532">
                  <c:v>26.937308232972971</c:v>
                </c:pt>
                <c:pt idx="13533">
                  <c:v>26.901077749999999</c:v>
                </c:pt>
                <c:pt idx="13534">
                  <c:v>26.940601913243242</c:v>
                </c:pt>
                <c:pt idx="13535">
                  <c:v>27.014596922739727</c:v>
                </c:pt>
                <c:pt idx="13536">
                  <c:v>26.964514939178084</c:v>
                </c:pt>
                <c:pt idx="13537">
                  <c:v>26.985478310000001</c:v>
                </c:pt>
                <c:pt idx="13538">
                  <c:v>26.957070314189192</c:v>
                </c:pt>
                <c:pt idx="13539">
                  <c:v>26.919441143972602</c:v>
                </c:pt>
                <c:pt idx="13540">
                  <c:v>26.901077749999999</c:v>
                </c:pt>
                <c:pt idx="13541">
                  <c:v>26.902747149726025</c:v>
                </c:pt>
                <c:pt idx="13542">
                  <c:v>26.95282914150685</c:v>
                </c:pt>
                <c:pt idx="13543">
                  <c:v>26.962010840000001</c:v>
                </c:pt>
                <c:pt idx="13544">
                  <c:v>27.037133815342468</c:v>
                </c:pt>
                <c:pt idx="13545">
                  <c:v>27.057527556891891</c:v>
                </c:pt>
                <c:pt idx="13546">
                  <c:v>26.939056588767123</c:v>
                </c:pt>
                <c:pt idx="13547">
                  <c:v>26.989138580547944</c:v>
                </c:pt>
                <c:pt idx="13548">
                  <c:v>26.99247738</c:v>
                </c:pt>
                <c:pt idx="13549">
                  <c:v>26.956585285890412</c:v>
                </c:pt>
                <c:pt idx="13550">
                  <c:v>26.931544290000001</c:v>
                </c:pt>
                <c:pt idx="13551">
                  <c:v>26.945734187671235</c:v>
                </c:pt>
                <c:pt idx="13552">
                  <c:v>26.990784794444444</c:v>
                </c:pt>
                <c:pt idx="13553">
                  <c:v>26.965396011111114</c:v>
                </c:pt>
                <c:pt idx="13554">
                  <c:v>26.940308640000001</c:v>
                </c:pt>
                <c:pt idx="13555">
                  <c:v>26.94782094</c:v>
                </c:pt>
                <c:pt idx="13556">
                  <c:v>26.972861936438356</c:v>
                </c:pt>
                <c:pt idx="13557">
                  <c:v>26.99247738</c:v>
                </c:pt>
                <c:pt idx="13558">
                  <c:v>26.99247738</c:v>
                </c:pt>
                <c:pt idx="13559">
                  <c:v>26.99247738</c:v>
                </c:pt>
                <c:pt idx="13560">
                  <c:v>27.033099433333334</c:v>
                </c:pt>
                <c:pt idx="13561">
                  <c:v>27.083459650136987</c:v>
                </c:pt>
                <c:pt idx="13562">
                  <c:v>27.085146439166667</c:v>
                </c:pt>
                <c:pt idx="13563">
                  <c:v>27.018289309722221</c:v>
                </c:pt>
                <c:pt idx="13564">
                  <c:v>26.99290052638889</c:v>
                </c:pt>
                <c:pt idx="13565">
                  <c:v>26.99247738</c:v>
                </c:pt>
                <c:pt idx="13566">
                  <c:v>26.972589499722222</c:v>
                </c:pt>
                <c:pt idx="13567">
                  <c:v>26.97661808520548</c:v>
                </c:pt>
                <c:pt idx="13568">
                  <c:v>26.955240494722222</c:v>
                </c:pt>
                <c:pt idx="13569">
                  <c:v>26.887537066944443</c:v>
                </c:pt>
                <c:pt idx="13570">
                  <c:v>26.989092208611112</c:v>
                </c:pt>
                <c:pt idx="13571">
                  <c:v>26.942701052957748</c:v>
                </c:pt>
                <c:pt idx="13572">
                  <c:v>26.931544290000001</c:v>
                </c:pt>
                <c:pt idx="13573">
                  <c:v>26.946354418472225</c:v>
                </c:pt>
                <c:pt idx="13574">
                  <c:v>26.962010840000001</c:v>
                </c:pt>
                <c:pt idx="13575">
                  <c:v>26.952701617916667</c:v>
                </c:pt>
                <c:pt idx="13576">
                  <c:v>26.901924042916665</c:v>
                </c:pt>
                <c:pt idx="13577">
                  <c:v>26.951712289577465</c:v>
                </c:pt>
                <c:pt idx="13578">
                  <c:v>26.962010840000001</c:v>
                </c:pt>
                <c:pt idx="13579">
                  <c:v>26.992906486197185</c:v>
                </c:pt>
                <c:pt idx="13580">
                  <c:v>26.970050617916666</c:v>
                </c:pt>
                <c:pt idx="13581">
                  <c:v>26.881767971126759</c:v>
                </c:pt>
                <c:pt idx="13582">
                  <c:v>26.930686077605635</c:v>
                </c:pt>
                <c:pt idx="13583">
                  <c:v>26.904939705774648</c:v>
                </c:pt>
                <c:pt idx="13584">
                  <c:v>26.922658215833334</c:v>
                </c:pt>
                <c:pt idx="13585">
                  <c:v>26.99848486225352</c:v>
                </c:pt>
                <c:pt idx="13586">
                  <c:v>26.993335588450702</c:v>
                </c:pt>
                <c:pt idx="13587">
                  <c:v>26.908372555352113</c:v>
                </c:pt>
                <c:pt idx="13588">
                  <c:v>26.931544290000001</c:v>
                </c:pt>
                <c:pt idx="13589">
                  <c:v>26.931544290000001</c:v>
                </c:pt>
                <c:pt idx="13590">
                  <c:v>26.907943449154928</c:v>
                </c:pt>
                <c:pt idx="13591">
                  <c:v>26.957719774225353</c:v>
                </c:pt>
                <c:pt idx="13592">
                  <c:v>26.964156366338027</c:v>
                </c:pt>
                <c:pt idx="13593">
                  <c:v>26.931544290000001</c:v>
                </c:pt>
                <c:pt idx="13594">
                  <c:v>26.931544290000001</c:v>
                </c:pt>
                <c:pt idx="13595">
                  <c:v>26.931544290000001</c:v>
                </c:pt>
                <c:pt idx="13596">
                  <c:v>26.931544290000001</c:v>
                </c:pt>
                <c:pt idx="13597">
                  <c:v>26.910088980140845</c:v>
                </c:pt>
                <c:pt idx="13598">
                  <c:v>26.850155104571428</c:v>
                </c:pt>
                <c:pt idx="13599">
                  <c:v>26.85945444887324</c:v>
                </c:pt>
                <c:pt idx="13600">
                  <c:v>26.923710036857145</c:v>
                </c:pt>
                <c:pt idx="13601">
                  <c:v>26.897595859714286</c:v>
                </c:pt>
                <c:pt idx="13602">
                  <c:v>26.871481682571428</c:v>
                </c:pt>
                <c:pt idx="13603">
                  <c:v>26.920387528873242</c:v>
                </c:pt>
                <c:pt idx="13604">
                  <c:v>26.829263756142858</c:v>
                </c:pt>
                <c:pt idx="13605">
                  <c:v>26.875834046000001</c:v>
                </c:pt>
                <c:pt idx="13606">
                  <c:v>26.938508076714285</c:v>
                </c:pt>
                <c:pt idx="13607">
                  <c:v>26.908372555352113</c:v>
                </c:pt>
                <c:pt idx="13608">
                  <c:v>26.936767126285716</c:v>
                </c:pt>
                <c:pt idx="13609">
                  <c:v>26.988995489142859</c:v>
                </c:pt>
                <c:pt idx="13610">
                  <c:v>26.919357676000001</c:v>
                </c:pt>
                <c:pt idx="13611">
                  <c:v>26.860455696666666</c:v>
                </c:pt>
                <c:pt idx="13612">
                  <c:v>26.872352155142856</c:v>
                </c:pt>
                <c:pt idx="13613">
                  <c:v>26.936331892999998</c:v>
                </c:pt>
                <c:pt idx="13614">
                  <c:v>26.977679343857144</c:v>
                </c:pt>
                <c:pt idx="13615">
                  <c:v>26.934590945</c:v>
                </c:pt>
                <c:pt idx="13616">
                  <c:v>26.960705130714288</c:v>
                </c:pt>
                <c:pt idx="13617">
                  <c:v>26.886506797826087</c:v>
                </c:pt>
                <c:pt idx="13618">
                  <c:v>26.849719868285714</c:v>
                </c:pt>
                <c:pt idx="13619">
                  <c:v>26.90725937231884</c:v>
                </c:pt>
                <c:pt idx="13620">
                  <c:v>26.962010840000001</c:v>
                </c:pt>
                <c:pt idx="13621">
                  <c:v>26.98717885130435</c:v>
                </c:pt>
                <c:pt idx="13622">
                  <c:v>27.031648644285713</c:v>
                </c:pt>
                <c:pt idx="13623">
                  <c:v>26.901077749999999</c:v>
                </c:pt>
                <c:pt idx="13624">
                  <c:v>26.927570393478263</c:v>
                </c:pt>
                <c:pt idx="13625">
                  <c:v>26.863988049130437</c:v>
                </c:pt>
                <c:pt idx="13626">
                  <c:v>26.895779221304348</c:v>
                </c:pt>
                <c:pt idx="13627">
                  <c:v>26.91718149257143</c:v>
                </c:pt>
                <c:pt idx="13628">
                  <c:v>26.901077749999999</c:v>
                </c:pt>
                <c:pt idx="13629">
                  <c:v>26.901077749999999</c:v>
                </c:pt>
                <c:pt idx="13630">
                  <c:v>26.909908631884058</c:v>
                </c:pt>
                <c:pt idx="13631">
                  <c:v>27.015879214492752</c:v>
                </c:pt>
                <c:pt idx="13632">
                  <c:v>26.924038042898548</c:v>
                </c:pt>
                <c:pt idx="13633">
                  <c:v>26.880325179275363</c:v>
                </c:pt>
                <c:pt idx="13634">
                  <c:v>26.802509526764705</c:v>
                </c:pt>
                <c:pt idx="13635">
                  <c:v>26.828222974782609</c:v>
                </c:pt>
                <c:pt idx="13636">
                  <c:v>26.922271864782608</c:v>
                </c:pt>
                <c:pt idx="13637">
                  <c:v>26.906454198235295</c:v>
                </c:pt>
                <c:pt idx="13638">
                  <c:v>26.926245761304351</c:v>
                </c:pt>
                <c:pt idx="13639">
                  <c:v>26.846767830869567</c:v>
                </c:pt>
                <c:pt idx="13640">
                  <c:v>26.912999439565219</c:v>
                </c:pt>
                <c:pt idx="13641">
                  <c:v>26.910934571764706</c:v>
                </c:pt>
                <c:pt idx="13642">
                  <c:v>26.917856424202899</c:v>
                </c:pt>
                <c:pt idx="13643">
                  <c:v>26.918551206764707</c:v>
                </c:pt>
                <c:pt idx="13644">
                  <c:v>26.891668965588234</c:v>
                </c:pt>
                <c:pt idx="13645">
                  <c:v>26.882091355507246</c:v>
                </c:pt>
                <c:pt idx="13646">
                  <c:v>26.931544290000001</c:v>
                </c:pt>
                <c:pt idx="13647">
                  <c:v>26.931544290000001</c:v>
                </c:pt>
                <c:pt idx="13648">
                  <c:v>26.906454198235295</c:v>
                </c:pt>
                <c:pt idx="13649">
                  <c:v>26.944089342941176</c:v>
                </c:pt>
                <c:pt idx="13650">
                  <c:v>26.926167845882354</c:v>
                </c:pt>
                <c:pt idx="13651">
                  <c:v>26.901077749999999</c:v>
                </c:pt>
                <c:pt idx="13652">
                  <c:v>26.89032485352941</c:v>
                </c:pt>
                <c:pt idx="13653">
                  <c:v>26.87061121</c:v>
                </c:pt>
                <c:pt idx="13654">
                  <c:v>26.86702691117647</c:v>
                </c:pt>
                <c:pt idx="13655">
                  <c:v>26.840144670000001</c:v>
                </c:pt>
                <c:pt idx="13656">
                  <c:v>26.89390915235294</c:v>
                </c:pt>
                <c:pt idx="13657">
                  <c:v>26.924723422835822</c:v>
                </c:pt>
                <c:pt idx="13658">
                  <c:v>26.871059247352942</c:v>
                </c:pt>
                <c:pt idx="13659">
                  <c:v>26.840144670000001</c:v>
                </c:pt>
                <c:pt idx="13660">
                  <c:v>26.866518689701493</c:v>
                </c:pt>
                <c:pt idx="13661">
                  <c:v>26.910934571764706</c:v>
                </c:pt>
                <c:pt idx="13662">
                  <c:v>26.912445861940299</c:v>
                </c:pt>
                <c:pt idx="13663">
                  <c:v>26.840144670000001</c:v>
                </c:pt>
                <c:pt idx="13664">
                  <c:v>26.840144670000001</c:v>
                </c:pt>
                <c:pt idx="13665">
                  <c:v>26.840144670000001</c:v>
                </c:pt>
                <c:pt idx="13666">
                  <c:v>26.86379034283582</c:v>
                </c:pt>
                <c:pt idx="13667">
                  <c:v>26.951257940147059</c:v>
                </c:pt>
                <c:pt idx="13668">
                  <c:v>26.891528540447762</c:v>
                </c:pt>
                <c:pt idx="13669">
                  <c:v>26.768752922537313</c:v>
                </c:pt>
                <c:pt idx="13670">
                  <c:v>26.77057181835821</c:v>
                </c:pt>
                <c:pt idx="13671">
                  <c:v>26.87061121</c:v>
                </c:pt>
                <c:pt idx="13672">
                  <c:v>26.866518689701493</c:v>
                </c:pt>
                <c:pt idx="13673">
                  <c:v>26.841054118955224</c:v>
                </c:pt>
                <c:pt idx="13674">
                  <c:v>26.86833758761194</c:v>
                </c:pt>
                <c:pt idx="13675">
                  <c:v>26.895621056268656</c:v>
                </c:pt>
                <c:pt idx="13676">
                  <c:v>26.835597425223881</c:v>
                </c:pt>
                <c:pt idx="13677">
                  <c:v>26.828321833582091</c:v>
                </c:pt>
                <c:pt idx="13678">
                  <c:v>26.840144670000001</c:v>
                </c:pt>
                <c:pt idx="13679">
                  <c:v>26.878341526119403</c:v>
                </c:pt>
                <c:pt idx="13680">
                  <c:v>26.912445861940299</c:v>
                </c:pt>
                <c:pt idx="13681">
                  <c:v>26.877073809393938</c:v>
                </c:pt>
                <c:pt idx="13682">
                  <c:v>26.893802158358209</c:v>
                </c:pt>
                <c:pt idx="13683">
                  <c:v>26.840144670000001</c:v>
                </c:pt>
                <c:pt idx="13684">
                  <c:v>26.840144670000001</c:v>
                </c:pt>
                <c:pt idx="13685">
                  <c:v>26.915174208805972</c:v>
                </c:pt>
                <c:pt idx="13686">
                  <c:v>26.953701780909093</c:v>
                </c:pt>
                <c:pt idx="13687">
                  <c:v>26.90384743909091</c:v>
                </c:pt>
                <c:pt idx="13688">
                  <c:v>26.87061121</c:v>
                </c:pt>
                <c:pt idx="13689">
                  <c:v>26.87061121</c:v>
                </c:pt>
                <c:pt idx="13690">
                  <c:v>26.859994082424244</c:v>
                </c:pt>
                <c:pt idx="13691">
                  <c:v>26.83229722787879</c:v>
                </c:pt>
                <c:pt idx="13692">
                  <c:v>26.819833643333336</c:v>
                </c:pt>
                <c:pt idx="13693">
                  <c:v>26.86830313878788</c:v>
                </c:pt>
                <c:pt idx="13694">
                  <c:v>26.840606284242426</c:v>
                </c:pt>
                <c:pt idx="13695">
                  <c:v>26.785674180454546</c:v>
                </c:pt>
                <c:pt idx="13696">
                  <c:v>26.828142697727273</c:v>
                </c:pt>
                <c:pt idx="13697">
                  <c:v>26.818448800606063</c:v>
                </c:pt>
                <c:pt idx="13698">
                  <c:v>26.885382865757578</c:v>
                </c:pt>
                <c:pt idx="13699">
                  <c:v>26.883074794545454</c:v>
                </c:pt>
                <c:pt idx="13700">
                  <c:v>26.853531483030302</c:v>
                </c:pt>
                <c:pt idx="13701">
                  <c:v>26.87061121</c:v>
                </c:pt>
                <c:pt idx="13702">
                  <c:v>26.853993097272728</c:v>
                </c:pt>
                <c:pt idx="13703">
                  <c:v>26.826551906000002</c:v>
                </c:pt>
                <c:pt idx="13704">
                  <c:v>26.888152550151514</c:v>
                </c:pt>
                <c:pt idx="13705">
                  <c:v>26.780617728153846</c:v>
                </c:pt>
                <c:pt idx="13706">
                  <c:v>26.864986617384616</c:v>
                </c:pt>
                <c:pt idx="13707">
                  <c:v>26.87061121</c:v>
                </c:pt>
                <c:pt idx="13708">
                  <c:v>26.894047009999998</c:v>
                </c:pt>
                <c:pt idx="13709">
                  <c:v>26.963395679545453</c:v>
                </c:pt>
                <c:pt idx="13710">
                  <c:v>26.882797830000001</c:v>
                </c:pt>
                <c:pt idx="13711">
                  <c:v>26.761869092769231</c:v>
                </c:pt>
                <c:pt idx="13712">
                  <c:v>26.799835088461538</c:v>
                </c:pt>
                <c:pt idx="13713">
                  <c:v>26.889828565999998</c:v>
                </c:pt>
                <c:pt idx="13714">
                  <c:v>26.861705606000001</c:v>
                </c:pt>
                <c:pt idx="13715">
                  <c:v>26.833582646</c:v>
                </c:pt>
                <c:pt idx="13716">
                  <c:v>26.813896574000001</c:v>
                </c:pt>
                <c:pt idx="13717">
                  <c:v>26.842019534000002</c:v>
                </c:pt>
                <c:pt idx="13718">
                  <c:v>26.870142494</c:v>
                </c:pt>
                <c:pt idx="13719">
                  <c:v>26.815302722000002</c:v>
                </c:pt>
                <c:pt idx="13720">
                  <c:v>26.885610121999999</c:v>
                </c:pt>
                <c:pt idx="13721">
                  <c:v>26.809209406461537</c:v>
                </c:pt>
                <c:pt idx="13722">
                  <c:v>26.820458594769232</c:v>
                </c:pt>
                <c:pt idx="13723">
                  <c:v>26.840144670000001</c:v>
                </c:pt>
                <c:pt idx="13724">
                  <c:v>26.823739610000001</c:v>
                </c:pt>
                <c:pt idx="13725">
                  <c:v>26.823739610000001</c:v>
                </c:pt>
                <c:pt idx="13726">
                  <c:v>26.875847646562502</c:v>
                </c:pt>
                <c:pt idx="13727">
                  <c:v>26.892172146</c:v>
                </c:pt>
                <c:pt idx="13728">
                  <c:v>26.809678130000002</c:v>
                </c:pt>
                <c:pt idx="13729">
                  <c:v>26.820927314000002</c:v>
                </c:pt>
                <c:pt idx="13730">
                  <c:v>26.860614375468749</c:v>
                </c:pt>
                <c:pt idx="13731">
                  <c:v>26.782067818593749</c:v>
                </c:pt>
                <c:pt idx="13732">
                  <c:v>26.839192590468752</c:v>
                </c:pt>
                <c:pt idx="13733">
                  <c:v>26.840144670000001</c:v>
                </c:pt>
                <c:pt idx="13734">
                  <c:v>26.840144670000001</c:v>
                </c:pt>
                <c:pt idx="13735">
                  <c:v>26.840144670000001</c:v>
                </c:pt>
                <c:pt idx="13736">
                  <c:v>26.818246844375</c:v>
                </c:pt>
                <c:pt idx="13737">
                  <c:v>26.7297034559375</c:v>
                </c:pt>
                <c:pt idx="13738">
                  <c:v>26.705901468124999</c:v>
                </c:pt>
                <c:pt idx="13739">
                  <c:v>26.734463849375</c:v>
                </c:pt>
                <c:pt idx="13740">
                  <c:v>26.7915886165625</c:v>
                </c:pt>
                <c:pt idx="13741">
                  <c:v>26.827767638125</c:v>
                </c:pt>
                <c:pt idx="13742">
                  <c:v>26.830623876250002</c:v>
                </c:pt>
                <c:pt idx="13743">
                  <c:v>26.835792304285714</c:v>
                </c:pt>
                <c:pt idx="13744">
                  <c:v>26.748745039999999</c:v>
                </c:pt>
                <c:pt idx="13745">
                  <c:v>26.764454351406251</c:v>
                </c:pt>
                <c:pt idx="13746">
                  <c:v>26.843476947812501</c:v>
                </c:pt>
                <c:pt idx="13747">
                  <c:v>26.869160422380951</c:v>
                </c:pt>
                <c:pt idx="13748">
                  <c:v>26.840144670000001</c:v>
                </c:pt>
                <c:pt idx="13749">
                  <c:v>26.840144670000001</c:v>
                </c:pt>
                <c:pt idx="13750">
                  <c:v>26.840144670000001</c:v>
                </c:pt>
                <c:pt idx="13751">
                  <c:v>26.840144670000001</c:v>
                </c:pt>
                <c:pt idx="13752">
                  <c:v>26.816448472222223</c:v>
                </c:pt>
                <c:pt idx="13753">
                  <c:v>26.809678130000002</c:v>
                </c:pt>
                <c:pt idx="13754">
                  <c:v>26.789208416718751</c:v>
                </c:pt>
                <c:pt idx="13755">
                  <c:v>26.779211579999998</c:v>
                </c:pt>
                <c:pt idx="13756">
                  <c:v>26.761802128571428</c:v>
                </c:pt>
                <c:pt idx="13757">
                  <c:v>26.812579700476189</c:v>
                </c:pt>
                <c:pt idx="13758">
                  <c:v>26.827767633437499</c:v>
                </c:pt>
                <c:pt idx="13759">
                  <c:v>26.791785076825395</c:v>
                </c:pt>
                <c:pt idx="13760">
                  <c:v>26.820800835079368</c:v>
                </c:pt>
                <c:pt idx="13761">
                  <c:v>26.811128914444446</c:v>
                </c:pt>
                <c:pt idx="13762">
                  <c:v>26.732302780317461</c:v>
                </c:pt>
                <c:pt idx="13763">
                  <c:v>26.708122986666666</c:v>
                </c:pt>
                <c:pt idx="13764">
                  <c:v>26.790022289516127</c:v>
                </c:pt>
                <c:pt idx="13765">
                  <c:v>26.844497032857145</c:v>
                </c:pt>
                <c:pt idx="13766">
                  <c:v>26.861906483333332</c:v>
                </c:pt>
                <c:pt idx="13767">
                  <c:v>26.777760792380949</c:v>
                </c:pt>
                <c:pt idx="13768">
                  <c:v>26.748745039999999</c:v>
                </c:pt>
                <c:pt idx="13769">
                  <c:v>26.837196294838712</c:v>
                </c:pt>
                <c:pt idx="13770">
                  <c:v>26.812096109365083</c:v>
                </c:pt>
                <c:pt idx="13771">
                  <c:v>26.862873676031747</c:v>
                </c:pt>
                <c:pt idx="13772">
                  <c:v>26.845058628064518</c:v>
                </c:pt>
                <c:pt idx="13773">
                  <c:v>26.840144670000001</c:v>
                </c:pt>
                <c:pt idx="13774">
                  <c:v>26.932527089193549</c:v>
                </c:pt>
                <c:pt idx="13775">
                  <c:v>26.766154497142857</c:v>
                </c:pt>
                <c:pt idx="13776">
                  <c:v>26.729089207741936</c:v>
                </c:pt>
                <c:pt idx="13777">
                  <c:v>26.788056710967744</c:v>
                </c:pt>
                <c:pt idx="13778">
                  <c:v>26.828351170645163</c:v>
                </c:pt>
                <c:pt idx="13779">
                  <c:v>26.857554121428571</c:v>
                </c:pt>
                <c:pt idx="13780">
                  <c:v>26.886827271612901</c:v>
                </c:pt>
                <c:pt idx="13781">
                  <c:v>26.85537794</c:v>
                </c:pt>
                <c:pt idx="13782">
                  <c:v>26.809678130000002</c:v>
                </c:pt>
                <c:pt idx="13783">
                  <c:v>26.809678130000002</c:v>
                </c:pt>
                <c:pt idx="13784">
                  <c:v>26.846532815483872</c:v>
                </c:pt>
                <c:pt idx="13785">
                  <c:v>26.867171439354838</c:v>
                </c:pt>
                <c:pt idx="13786">
                  <c:v>26.799358814677419</c:v>
                </c:pt>
                <c:pt idx="13787">
                  <c:v>26.797884623709677</c:v>
                </c:pt>
                <c:pt idx="13788">
                  <c:v>26.831790941290322</c:v>
                </c:pt>
                <c:pt idx="13789">
                  <c:v>26.817169902131148</c:v>
                </c:pt>
                <c:pt idx="13790">
                  <c:v>26.86078329387097</c:v>
                </c:pt>
                <c:pt idx="13791">
                  <c:v>26.925647540322583</c:v>
                </c:pt>
                <c:pt idx="13792">
                  <c:v>26.866680041935481</c:v>
                </c:pt>
                <c:pt idx="13793">
                  <c:v>26.687811960000001</c:v>
                </c:pt>
                <c:pt idx="13794">
                  <c:v>26.698131271935484</c:v>
                </c:pt>
                <c:pt idx="13795">
                  <c:v>26.779211579999998</c:v>
                </c:pt>
                <c:pt idx="13796">
                  <c:v>26.783142747096772</c:v>
                </c:pt>
                <c:pt idx="13797">
                  <c:v>26.839145767049182</c:v>
                </c:pt>
                <c:pt idx="13798">
                  <c:v>26.809678130000002</c:v>
                </c:pt>
                <c:pt idx="13799">
                  <c:v>26.809678130000002</c:v>
                </c:pt>
                <c:pt idx="13800">
                  <c:v>26.780210483278687</c:v>
                </c:pt>
                <c:pt idx="13801">
                  <c:v>26.808179775081967</c:v>
                </c:pt>
                <c:pt idx="13802">
                  <c:v>26.781209386557375</c:v>
                </c:pt>
                <c:pt idx="13803">
                  <c:v>26.779211579999998</c:v>
                </c:pt>
                <c:pt idx="13804">
                  <c:v>26.725270820655737</c:v>
                </c:pt>
                <c:pt idx="13805">
                  <c:v>26.771220356393442</c:v>
                </c:pt>
                <c:pt idx="13806">
                  <c:v>26.779211579999998</c:v>
                </c:pt>
                <c:pt idx="13807">
                  <c:v>26.779211579999998</c:v>
                </c:pt>
                <c:pt idx="13808">
                  <c:v>26.829156735737705</c:v>
                </c:pt>
                <c:pt idx="13809">
                  <c:v>26.840144670000001</c:v>
                </c:pt>
                <c:pt idx="13810">
                  <c:v>26.792197320491802</c:v>
                </c:pt>
                <c:pt idx="13811">
                  <c:v>26.638366256229506</c:v>
                </c:pt>
                <c:pt idx="13812">
                  <c:v>26.688311409016393</c:v>
                </c:pt>
                <c:pt idx="13813">
                  <c:v>26.741128404999998</c:v>
                </c:pt>
                <c:pt idx="13814">
                  <c:v>26.771220356393442</c:v>
                </c:pt>
                <c:pt idx="13815">
                  <c:v>26.713283985245901</c:v>
                </c:pt>
                <c:pt idx="13816">
                  <c:v>26.7969837355</c:v>
                </c:pt>
                <c:pt idx="13817">
                  <c:v>26.732762595737707</c:v>
                </c:pt>
                <c:pt idx="13818">
                  <c:v>26.729765883934427</c:v>
                </c:pt>
                <c:pt idx="13819">
                  <c:v>26.727926237666665</c:v>
                </c:pt>
                <c:pt idx="13820">
                  <c:v>26.800188548688524</c:v>
                </c:pt>
                <c:pt idx="13821">
                  <c:v>26.79952261</c:v>
                </c:pt>
                <c:pt idx="13822">
                  <c:v>26.779211579999998</c:v>
                </c:pt>
                <c:pt idx="13823">
                  <c:v>26.799189645573772</c:v>
                </c:pt>
                <c:pt idx="13824">
                  <c:v>26.770071621500001</c:v>
                </c:pt>
                <c:pt idx="13825">
                  <c:v>26.808154799499999</c:v>
                </c:pt>
                <c:pt idx="13826">
                  <c:v>26.781708840983608</c:v>
                </c:pt>
                <c:pt idx="13827">
                  <c:v>26.768040515333333</c:v>
                </c:pt>
                <c:pt idx="13828">
                  <c:v>26.779211579999998</c:v>
                </c:pt>
                <c:pt idx="13829">
                  <c:v>26.817802536999999</c:v>
                </c:pt>
                <c:pt idx="13830">
                  <c:v>26.801553713000001</c:v>
                </c:pt>
                <c:pt idx="13831">
                  <c:v>26.779211579999998</c:v>
                </c:pt>
                <c:pt idx="13832">
                  <c:v>26.779211579999998</c:v>
                </c:pt>
                <c:pt idx="13833">
                  <c:v>26.779211579999998</c:v>
                </c:pt>
                <c:pt idx="13834">
                  <c:v>26.817802533833333</c:v>
                </c:pt>
                <c:pt idx="13835">
                  <c:v>26.878735618833332</c:v>
                </c:pt>
                <c:pt idx="13836">
                  <c:v>26.852433691344537</c:v>
                </c:pt>
                <c:pt idx="13837">
                  <c:v>26.775627282941176</c:v>
                </c:pt>
                <c:pt idx="13838">
                  <c:v>26.748745039999999</c:v>
                </c:pt>
                <c:pt idx="13839">
                  <c:v>26.748745039999999</c:v>
                </c:pt>
                <c:pt idx="13840">
                  <c:v>26.758729872436973</c:v>
                </c:pt>
                <c:pt idx="13841">
                  <c:v>26.774091153109243</c:v>
                </c:pt>
                <c:pt idx="13842">
                  <c:v>26.779211579999998</c:v>
                </c:pt>
                <c:pt idx="13843">
                  <c:v>26.779211579999998</c:v>
                </c:pt>
                <c:pt idx="13844">
                  <c:v>26.789708458571429</c:v>
                </c:pt>
                <c:pt idx="13845">
                  <c:v>26.805069744285717</c:v>
                </c:pt>
                <c:pt idx="13846">
                  <c:v>26.82043102647059</c:v>
                </c:pt>
                <c:pt idx="13847">
                  <c:v>26.835792307142857</c:v>
                </c:pt>
                <c:pt idx="13848">
                  <c:v>26.751326952881357</c:v>
                </c:pt>
                <c:pt idx="13849">
                  <c:v>26.627395254576271</c:v>
                </c:pt>
                <c:pt idx="13850">
                  <c:v>26.677059061092436</c:v>
                </c:pt>
                <c:pt idx="13851">
                  <c:v>26.784588035882354</c:v>
                </c:pt>
                <c:pt idx="13852">
                  <c:v>26.774047765762713</c:v>
                </c:pt>
                <c:pt idx="13853">
                  <c:v>26.72757337762712</c:v>
                </c:pt>
                <c:pt idx="13854">
                  <c:v>26.7182785</c:v>
                </c:pt>
                <c:pt idx="13855">
                  <c:v>26.7182785</c:v>
                </c:pt>
                <c:pt idx="13856">
                  <c:v>26.731188050847457</c:v>
                </c:pt>
                <c:pt idx="13857">
                  <c:v>26.746679511864407</c:v>
                </c:pt>
                <c:pt idx="13858">
                  <c:v>26.748745039999999</c:v>
                </c:pt>
                <c:pt idx="13859">
                  <c:v>26.748745039999999</c:v>
                </c:pt>
                <c:pt idx="13860">
                  <c:v>26.734802725084744</c:v>
                </c:pt>
                <c:pt idx="13861">
                  <c:v>26.719311264067798</c:v>
                </c:pt>
                <c:pt idx="13862">
                  <c:v>26.703696224444446</c:v>
                </c:pt>
                <c:pt idx="13863">
                  <c:v>26.688072357777781</c:v>
                </c:pt>
                <c:pt idx="13864">
                  <c:v>26.687811960000001</c:v>
                </c:pt>
                <c:pt idx="13865">
                  <c:v>26.689877488305086</c:v>
                </c:pt>
                <c:pt idx="13866">
                  <c:v>26.751843337457629</c:v>
                </c:pt>
                <c:pt idx="13867">
                  <c:v>26.807594947435899</c:v>
                </c:pt>
                <c:pt idx="13868">
                  <c:v>26.776347208974361</c:v>
                </c:pt>
                <c:pt idx="13869">
                  <c:v>26.74690654189655</c:v>
                </c:pt>
                <c:pt idx="13870">
                  <c:v>26.731147986724139</c:v>
                </c:pt>
                <c:pt idx="13871">
                  <c:v>26.721142875555557</c:v>
                </c:pt>
                <c:pt idx="13872">
                  <c:v>26.736766742222223</c:v>
                </c:pt>
                <c:pt idx="13873">
                  <c:v>26.752390608888888</c:v>
                </c:pt>
                <c:pt idx="13874">
                  <c:v>26.768014475555553</c:v>
                </c:pt>
                <c:pt idx="13875">
                  <c:v>26.765816808103448</c:v>
                </c:pt>
                <c:pt idx="13876">
                  <c:v>26.718541142586208</c:v>
                </c:pt>
                <c:pt idx="13877">
                  <c:v>26.687811960000001</c:v>
                </c:pt>
                <c:pt idx="13878">
                  <c:v>26.687811960000001</c:v>
                </c:pt>
                <c:pt idx="13879">
                  <c:v>26.694378024655173</c:v>
                </c:pt>
                <c:pt idx="13880">
                  <c:v>26.710136579827587</c:v>
                </c:pt>
                <c:pt idx="13881">
                  <c:v>26.725895135000002</c:v>
                </c:pt>
                <c:pt idx="13882">
                  <c:v>26.741653690172413</c:v>
                </c:pt>
                <c:pt idx="13883">
                  <c:v>26.757412245344828</c:v>
                </c:pt>
                <c:pt idx="13884">
                  <c:v>26.773170800517239</c:v>
                </c:pt>
                <c:pt idx="13885">
                  <c:v>26.750058252931034</c:v>
                </c:pt>
                <c:pt idx="13886">
                  <c:v>26.702782587413793</c:v>
                </c:pt>
                <c:pt idx="13887">
                  <c:v>26.698673943826087</c:v>
                </c:pt>
                <c:pt idx="13888">
                  <c:v>26.714569529913042</c:v>
                </c:pt>
                <c:pt idx="13889">
                  <c:v>26.730465116000001</c:v>
                </c:pt>
                <c:pt idx="13890">
                  <c:v>26.746360702086957</c:v>
                </c:pt>
                <c:pt idx="13891">
                  <c:v>26.77576754078261</c:v>
                </c:pt>
                <c:pt idx="13892">
                  <c:v>26.807558718173915</c:v>
                </c:pt>
                <c:pt idx="13893">
                  <c:v>26.765170484086958</c:v>
                </c:pt>
                <c:pt idx="13894">
                  <c:v>26.7182785</c:v>
                </c:pt>
                <c:pt idx="13895">
                  <c:v>26.7182785</c:v>
                </c:pt>
                <c:pt idx="13896">
                  <c:v>26.721457617217393</c:v>
                </c:pt>
                <c:pt idx="13897">
                  <c:v>26.753248789391304</c:v>
                </c:pt>
                <c:pt idx="13898">
                  <c:v>26.770392318421052</c:v>
                </c:pt>
                <c:pt idx="13899">
                  <c:v>26.722287255263158</c:v>
                </c:pt>
                <c:pt idx="13900">
                  <c:v>26.683308210608697</c:v>
                </c:pt>
                <c:pt idx="13901">
                  <c:v>26.667412624521738</c:v>
                </c:pt>
                <c:pt idx="13902">
                  <c:v>26.692622468245613</c:v>
                </c:pt>
                <c:pt idx="13903">
                  <c:v>26.788832599824563</c:v>
                </c:pt>
                <c:pt idx="13904">
                  <c:v>26.810212628245615</c:v>
                </c:pt>
                <c:pt idx="13905">
                  <c:v>26.74607253877193</c:v>
                </c:pt>
                <c:pt idx="13906">
                  <c:v>26.709191988070177</c:v>
                </c:pt>
                <c:pt idx="13907">
                  <c:v>26.693156967017543</c:v>
                </c:pt>
                <c:pt idx="13908">
                  <c:v>26.719882002105262</c:v>
                </c:pt>
                <c:pt idx="13909">
                  <c:v>26.767987065263156</c:v>
                </c:pt>
                <c:pt idx="13910">
                  <c:v>26.779211579999998</c:v>
                </c:pt>
                <c:pt idx="13911">
                  <c:v>26.779211579999998</c:v>
                </c:pt>
                <c:pt idx="13912">
                  <c:v>26.722554505614035</c:v>
                </c:pt>
                <c:pt idx="13913">
                  <c:v>26.658414421403506</c:v>
                </c:pt>
                <c:pt idx="13914">
                  <c:v>26.720974653982299</c:v>
                </c:pt>
                <c:pt idx="13915">
                  <c:v>26.774358502831856</c:v>
                </c:pt>
                <c:pt idx="13916">
                  <c:v>26.725827731150442</c:v>
                </c:pt>
                <c:pt idx="13917">
                  <c:v>26.691316960176991</c:v>
                </c:pt>
                <c:pt idx="13918">
                  <c:v>26.707493884070796</c:v>
                </c:pt>
                <c:pt idx="13919">
                  <c:v>26.691316958407079</c:v>
                </c:pt>
                <c:pt idx="13920">
                  <c:v>26.610432333628321</c:v>
                </c:pt>
                <c:pt idx="13921">
                  <c:v>26.602343871150442</c:v>
                </c:pt>
                <c:pt idx="13922">
                  <c:v>26.683228495929203</c:v>
                </c:pt>
                <c:pt idx="13923">
                  <c:v>26.709029728928574</c:v>
                </c:pt>
                <c:pt idx="13924">
                  <c:v>26.692708368214287</c:v>
                </c:pt>
                <c:pt idx="13925">
                  <c:v>26.665164266548672</c:v>
                </c:pt>
                <c:pt idx="13926">
                  <c:v>26.632810418761061</c:v>
                </c:pt>
                <c:pt idx="13927">
                  <c:v>26.666866213750001</c:v>
                </c:pt>
                <c:pt idx="13928">
                  <c:v>26.715830295892857</c:v>
                </c:pt>
                <c:pt idx="13929">
                  <c:v>26.702773207321428</c:v>
                </c:pt>
                <c:pt idx="13930">
                  <c:v>26.686451846607145</c:v>
                </c:pt>
                <c:pt idx="13931">
                  <c:v>26.670130485892855</c:v>
                </c:pt>
                <c:pt idx="13932">
                  <c:v>26.667954304464285</c:v>
                </c:pt>
                <c:pt idx="13933">
                  <c:v>26.716918386607141</c:v>
                </c:pt>
                <c:pt idx="13934">
                  <c:v>26.75445751625</c:v>
                </c:pt>
                <c:pt idx="13935">
                  <c:v>26.770778876964286</c:v>
                </c:pt>
                <c:pt idx="13936">
                  <c:v>26.747372673333331</c:v>
                </c:pt>
                <c:pt idx="13937">
                  <c:v>26.681499073333331</c:v>
                </c:pt>
                <c:pt idx="13938">
                  <c:v>26.678019143571429</c:v>
                </c:pt>
                <c:pt idx="13939">
                  <c:v>26.710661864999999</c:v>
                </c:pt>
                <c:pt idx="13940">
                  <c:v>26.693026953333334</c:v>
                </c:pt>
                <c:pt idx="13941">
                  <c:v>26.660090153333332</c:v>
                </c:pt>
                <c:pt idx="13942">
                  <c:v>26.672441453333334</c:v>
                </c:pt>
                <c:pt idx="13943">
                  <c:v>26.688909853333335</c:v>
                </c:pt>
                <c:pt idx="13944">
                  <c:v>26.705378253333333</c:v>
                </c:pt>
                <c:pt idx="13945">
                  <c:v>26.711142193333334</c:v>
                </c:pt>
                <c:pt idx="13946">
                  <c:v>26.678205393333332</c:v>
                </c:pt>
                <c:pt idx="13947">
                  <c:v>26.64526859135135</c:v>
                </c:pt>
                <c:pt idx="13948">
                  <c:v>26.612331785945944</c:v>
                </c:pt>
                <c:pt idx="13949">
                  <c:v>26.647928482272725</c:v>
                </c:pt>
                <c:pt idx="13950">
                  <c:v>26.747637164090907</c:v>
                </c:pt>
                <c:pt idx="13951">
                  <c:v>26.711691136306307</c:v>
                </c:pt>
                <c:pt idx="13952">
                  <c:v>26.612880730900901</c:v>
                </c:pt>
                <c:pt idx="13953">
                  <c:v>26.624109189090909</c:v>
                </c:pt>
                <c:pt idx="13954">
                  <c:v>26.657345419999999</c:v>
                </c:pt>
                <c:pt idx="13955">
                  <c:v>26.673963532727274</c:v>
                </c:pt>
                <c:pt idx="13956">
                  <c:v>26.690581645454547</c:v>
                </c:pt>
                <c:pt idx="13957">
                  <c:v>26.707199758181819</c:v>
                </c:pt>
                <c:pt idx="13958">
                  <c:v>26.707199758181819</c:v>
                </c:pt>
                <c:pt idx="13959">
                  <c:v>26.673963532727271</c:v>
                </c:pt>
                <c:pt idx="13960">
                  <c:v>26.673963532727271</c:v>
                </c:pt>
                <c:pt idx="13961">
                  <c:v>26.707199758181819</c:v>
                </c:pt>
                <c:pt idx="13962">
                  <c:v>26.695917736697247</c:v>
                </c:pt>
                <c:pt idx="13963">
                  <c:v>26.662376591743119</c:v>
                </c:pt>
                <c:pt idx="13964">
                  <c:v>26.643220024181819</c:v>
                </c:pt>
                <c:pt idx="13965">
                  <c:v>26.62687888</c:v>
                </c:pt>
                <c:pt idx="13966">
                  <c:v>26.62687888</c:v>
                </c:pt>
                <c:pt idx="13967">
                  <c:v>26.636941223486239</c:v>
                </c:pt>
                <c:pt idx="13968">
                  <c:v>26.687252940917432</c:v>
                </c:pt>
                <c:pt idx="13969">
                  <c:v>26.692563620091743</c:v>
                </c:pt>
                <c:pt idx="13970">
                  <c:v>26.625481324678898</c:v>
                </c:pt>
                <c:pt idx="13971">
                  <c:v>26.605915657522935</c:v>
                </c:pt>
                <c:pt idx="13972">
                  <c:v>26.622686235504588</c:v>
                </c:pt>
                <c:pt idx="13973">
                  <c:v>26.652034738715596</c:v>
                </c:pt>
                <c:pt idx="13974">
                  <c:v>26.685575883669728</c:v>
                </c:pt>
                <c:pt idx="13975">
                  <c:v>26.719406890370372</c:v>
                </c:pt>
                <c:pt idx="13976">
                  <c:v>26.748745039999999</c:v>
                </c:pt>
                <c:pt idx="13977">
                  <c:v>26.748745039999999</c:v>
                </c:pt>
                <c:pt idx="13978">
                  <c:v>26.73266547722222</c:v>
                </c:pt>
                <c:pt idx="13979">
                  <c:v>26.681887910555556</c:v>
                </c:pt>
                <c:pt idx="13980">
                  <c:v>26.639855366388886</c:v>
                </c:pt>
                <c:pt idx="13981">
                  <c:v>26.606003649722222</c:v>
                </c:pt>
                <c:pt idx="13982">
                  <c:v>26.620672726944445</c:v>
                </c:pt>
                <c:pt idx="13983">
                  <c:v>26.654524443611109</c:v>
                </c:pt>
                <c:pt idx="13984">
                  <c:v>26.672860787592594</c:v>
                </c:pt>
                <c:pt idx="13985">
                  <c:v>26.691761326296298</c:v>
                </c:pt>
                <c:pt idx="13986">
                  <c:v>26.725613037407406</c:v>
                </c:pt>
                <c:pt idx="13987">
                  <c:v>26.700506349907407</c:v>
                </c:pt>
                <c:pt idx="13988">
                  <c:v>26.548173644351852</c:v>
                </c:pt>
                <c:pt idx="13989">
                  <c:v>26.501026433738318</c:v>
                </c:pt>
                <c:pt idx="13990">
                  <c:v>26.552278557102806</c:v>
                </c:pt>
                <c:pt idx="13991">
                  <c:v>26.553533495925926</c:v>
                </c:pt>
                <c:pt idx="13992">
                  <c:v>26.536607640370374</c:v>
                </c:pt>
                <c:pt idx="13993">
                  <c:v>26.583314570373833</c:v>
                </c:pt>
                <c:pt idx="13994">
                  <c:v>26.629441486168222</c:v>
                </c:pt>
                <c:pt idx="13995">
                  <c:v>26.646525527289718</c:v>
                </c:pt>
                <c:pt idx="13996">
                  <c:v>26.663609568411214</c:v>
                </c:pt>
                <c:pt idx="13997">
                  <c:v>26.68069360953271</c:v>
                </c:pt>
                <c:pt idx="13998">
                  <c:v>26.667880578691591</c:v>
                </c:pt>
                <c:pt idx="13999">
                  <c:v>26.633712496448599</c:v>
                </c:pt>
                <c:pt idx="14000">
                  <c:v>26.640546112897194</c:v>
                </c:pt>
                <c:pt idx="14001">
                  <c:v>26.657057999811318</c:v>
                </c:pt>
                <c:pt idx="14002">
                  <c:v>26.639812788490566</c:v>
                </c:pt>
                <c:pt idx="14003">
                  <c:v>26.622607868317758</c:v>
                </c:pt>
                <c:pt idx="14004">
                  <c:v>26.605523821588786</c:v>
                </c:pt>
                <c:pt idx="14005">
                  <c:v>26.612507863207547</c:v>
                </c:pt>
                <c:pt idx="14006">
                  <c:v>26.646998291509433</c:v>
                </c:pt>
                <c:pt idx="14007">
                  <c:v>26.657345419999999</c:v>
                </c:pt>
                <c:pt idx="14008">
                  <c:v>26.657345419999999</c:v>
                </c:pt>
                <c:pt idx="14009">
                  <c:v>26.673440950566039</c:v>
                </c:pt>
                <c:pt idx="14010">
                  <c:v>26.702182970377361</c:v>
                </c:pt>
                <c:pt idx="14011">
                  <c:v>26.788409032641511</c:v>
                </c:pt>
                <c:pt idx="14012">
                  <c:v>26.81255232962264</c:v>
                </c:pt>
                <c:pt idx="14013">
                  <c:v>26.743571478679247</c:v>
                </c:pt>
                <c:pt idx="14014">
                  <c:v>26.663668660566039</c:v>
                </c:pt>
                <c:pt idx="14015">
                  <c:v>26.577442598301886</c:v>
                </c:pt>
                <c:pt idx="14016">
                  <c:v>26.596122177428573</c:v>
                </c:pt>
                <c:pt idx="14017">
                  <c:v>26.632914703962264</c:v>
                </c:pt>
                <c:pt idx="14018">
                  <c:v>26.684650337924527</c:v>
                </c:pt>
                <c:pt idx="14019">
                  <c:v>26.7182785</c:v>
                </c:pt>
                <c:pt idx="14020">
                  <c:v>26.7182785</c:v>
                </c:pt>
                <c:pt idx="14021">
                  <c:v>26.655604471428571</c:v>
                </c:pt>
                <c:pt idx="14022">
                  <c:v>26.551147757142857</c:v>
                </c:pt>
                <c:pt idx="14023">
                  <c:v>26.565075317428573</c:v>
                </c:pt>
                <c:pt idx="14024">
                  <c:v>26.601635166000001</c:v>
                </c:pt>
                <c:pt idx="14025">
                  <c:v>26.653863526000002</c:v>
                </c:pt>
                <c:pt idx="14026">
                  <c:v>26.687811960000001</c:v>
                </c:pt>
                <c:pt idx="14027">
                  <c:v>26.687811960000001</c:v>
                </c:pt>
                <c:pt idx="14028">
                  <c:v>26.687811960000001</c:v>
                </c:pt>
                <c:pt idx="14029">
                  <c:v>26.687811960000001</c:v>
                </c:pt>
                <c:pt idx="14030">
                  <c:v>26.657931314999999</c:v>
                </c:pt>
                <c:pt idx="14031">
                  <c:v>26.62687888</c:v>
                </c:pt>
                <c:pt idx="14032">
                  <c:v>26.62687888</c:v>
                </c:pt>
                <c:pt idx="14033">
                  <c:v>26.639768570000001</c:v>
                </c:pt>
                <c:pt idx="14034">
                  <c:v>26.67492227</c:v>
                </c:pt>
                <c:pt idx="14035">
                  <c:v>26.687811960000001</c:v>
                </c:pt>
                <c:pt idx="14036">
                  <c:v>26.687811960000001</c:v>
                </c:pt>
                <c:pt idx="14037">
                  <c:v>26.671992795000001</c:v>
                </c:pt>
                <c:pt idx="14038">
                  <c:v>26.65148646903846</c:v>
                </c:pt>
                <c:pt idx="14039">
                  <c:v>26.616332763269231</c:v>
                </c:pt>
                <c:pt idx="14040">
                  <c:v>26.588795695000002</c:v>
                </c:pt>
                <c:pt idx="14041">
                  <c:v>26.571218845000001</c:v>
                </c:pt>
                <c:pt idx="14042">
                  <c:v>26.615638791359224</c:v>
                </c:pt>
                <c:pt idx="14043">
                  <c:v>26.686628793300972</c:v>
                </c:pt>
                <c:pt idx="14044">
                  <c:v>26.6705280575</c:v>
                </c:pt>
                <c:pt idx="14045">
                  <c:v>26.644034794271843</c:v>
                </c:pt>
                <c:pt idx="14046">
                  <c:v>26.590792291359225</c:v>
                </c:pt>
                <c:pt idx="14047">
                  <c:v>26.57532011</c:v>
                </c:pt>
                <c:pt idx="14048">
                  <c:v>26.592896960000001</c:v>
                </c:pt>
                <c:pt idx="14049">
                  <c:v>26.653204331553397</c:v>
                </c:pt>
                <c:pt idx="14050">
                  <c:v>26.716799541747573</c:v>
                </c:pt>
                <c:pt idx="14051">
                  <c:v>26.699052042718449</c:v>
                </c:pt>
                <c:pt idx="14052">
                  <c:v>26.66828970893204</c:v>
                </c:pt>
                <c:pt idx="14053">
                  <c:v>26.615047206019419</c:v>
                </c:pt>
                <c:pt idx="14054">
                  <c:v>26.607948208155339</c:v>
                </c:pt>
                <c:pt idx="14055">
                  <c:v>26.625695713009708</c:v>
                </c:pt>
                <c:pt idx="14056">
                  <c:v>26.643605607843135</c:v>
                </c:pt>
                <c:pt idx="14057">
                  <c:v>26.657345419999999</c:v>
                </c:pt>
                <c:pt idx="14058">
                  <c:v>26.657345419999999</c:v>
                </c:pt>
                <c:pt idx="14059">
                  <c:v>26.629567101078429</c:v>
                </c:pt>
                <c:pt idx="14060">
                  <c:v>26.575802612843137</c:v>
                </c:pt>
                <c:pt idx="14061">
                  <c:v>26.594933376504855</c:v>
                </c:pt>
                <c:pt idx="14062">
                  <c:v>26.628671029411763</c:v>
                </c:pt>
                <c:pt idx="14063">
                  <c:v>26.64659252352941</c:v>
                </c:pt>
                <c:pt idx="14064">
                  <c:v>26.628671027058822</c:v>
                </c:pt>
                <c:pt idx="14065">
                  <c:v>26.556985044705883</c:v>
                </c:pt>
                <c:pt idx="14066">
                  <c:v>26.548024295882353</c:v>
                </c:pt>
                <c:pt idx="14067">
                  <c:v>26.565945790000001</c:v>
                </c:pt>
                <c:pt idx="14068">
                  <c:v>26.565945790000001</c:v>
                </c:pt>
                <c:pt idx="14069">
                  <c:v>26.582234832970297</c:v>
                </c:pt>
                <c:pt idx="14070">
                  <c:v>26.636531642871287</c:v>
                </c:pt>
                <c:pt idx="14071">
                  <c:v>26.657345419999999</c:v>
                </c:pt>
                <c:pt idx="14072">
                  <c:v>26.657345419999999</c:v>
                </c:pt>
                <c:pt idx="14073">
                  <c:v>26.624164034356436</c:v>
                </c:pt>
                <c:pt idx="14074">
                  <c:v>26.600594013333332</c:v>
                </c:pt>
                <c:pt idx="14075">
                  <c:v>26.618515513333332</c:v>
                </c:pt>
                <c:pt idx="14076">
                  <c:v>26.62687888</c:v>
                </c:pt>
                <c:pt idx="14077">
                  <c:v>26.62687888</c:v>
                </c:pt>
                <c:pt idx="14078">
                  <c:v>26.642262974455445</c:v>
                </c:pt>
                <c:pt idx="14079">
                  <c:v>26.660361909108911</c:v>
                </c:pt>
                <c:pt idx="14080">
                  <c:v>26.678460843762377</c:v>
                </c:pt>
                <c:pt idx="14081">
                  <c:v>26.644072865049505</c:v>
                </c:pt>
                <c:pt idx="14082">
                  <c:v>26.553578185841587</c:v>
                </c:pt>
                <c:pt idx="14083">
                  <c:v>26.564437545445546</c:v>
                </c:pt>
                <c:pt idx="14084">
                  <c:v>26.59641233</c:v>
                </c:pt>
                <c:pt idx="14085">
                  <c:v>26.59641233</c:v>
                </c:pt>
                <c:pt idx="14086">
                  <c:v>26.588267809405941</c:v>
                </c:pt>
                <c:pt idx="14087">
                  <c:v>26.570168874752476</c:v>
                </c:pt>
                <c:pt idx="14088">
                  <c:v>26.622004228200002</c:v>
                </c:pt>
                <c:pt idx="14089">
                  <c:v>26.682382279009904</c:v>
                </c:pt>
                <c:pt idx="14090">
                  <c:v>26.62808546910891</c:v>
                </c:pt>
                <c:pt idx="14091">
                  <c:v>26.59641233</c:v>
                </c:pt>
                <c:pt idx="14092">
                  <c:v>26.59641233</c:v>
                </c:pt>
                <c:pt idx="14093">
                  <c:v>26.637542163500001</c:v>
                </c:pt>
                <c:pt idx="14094">
                  <c:v>26.6832419785</c:v>
                </c:pt>
                <c:pt idx="14095">
                  <c:v>26.628402200500002</c:v>
                </c:pt>
                <c:pt idx="14096">
                  <c:v>26.59641233</c:v>
                </c:pt>
                <c:pt idx="14097">
                  <c:v>26.59641233</c:v>
                </c:pt>
                <c:pt idx="14098">
                  <c:v>26.59641233</c:v>
                </c:pt>
                <c:pt idx="14099">
                  <c:v>26.600068315399998</c:v>
                </c:pt>
                <c:pt idx="14100">
                  <c:v>26.636628169399998</c:v>
                </c:pt>
                <c:pt idx="14101">
                  <c:v>26.665346733535351</c:v>
                </c:pt>
                <c:pt idx="14102">
                  <c:v>26.683811303232325</c:v>
                </c:pt>
                <c:pt idx="14103">
                  <c:v>26.659173412400001</c:v>
                </c:pt>
                <c:pt idx="14104">
                  <c:v>26.62472467949495</c:v>
                </c:pt>
                <c:pt idx="14105">
                  <c:v>26.606260103737373</c:v>
                </c:pt>
                <c:pt idx="14106">
                  <c:v>26.57917873161616</c:v>
                </c:pt>
                <c:pt idx="14107">
                  <c:v>26.542249592222223</c:v>
                </c:pt>
                <c:pt idx="14108">
                  <c:v>26.565638047171717</c:v>
                </c:pt>
                <c:pt idx="14109">
                  <c:v>26.602567187575758</c:v>
                </c:pt>
                <c:pt idx="14110">
                  <c:v>26.639496333030301</c:v>
                </c:pt>
                <c:pt idx="14111">
                  <c:v>26.619185306161615</c:v>
                </c:pt>
                <c:pt idx="14112">
                  <c:v>26.545327021313131</c:v>
                </c:pt>
                <c:pt idx="14113">
                  <c:v>26.535479250000002</c:v>
                </c:pt>
                <c:pt idx="14114">
                  <c:v>26.543562209591837</c:v>
                </c:pt>
                <c:pt idx="14115">
                  <c:v>26.580868176938775</c:v>
                </c:pt>
                <c:pt idx="14116">
                  <c:v>26.607183332525253</c:v>
                </c:pt>
                <c:pt idx="14117">
                  <c:v>26.625647908282829</c:v>
                </c:pt>
                <c:pt idx="14118">
                  <c:v>26.505012708571428</c:v>
                </c:pt>
                <c:pt idx="14119">
                  <c:v>26.44159255734694</c:v>
                </c:pt>
                <c:pt idx="14120">
                  <c:v>26.534857481836735</c:v>
                </c:pt>
                <c:pt idx="14121">
                  <c:v>26.565945790000001</c:v>
                </c:pt>
                <c:pt idx="14122">
                  <c:v>26.565324023877551</c:v>
                </c:pt>
                <c:pt idx="14123">
                  <c:v>26.546671040204082</c:v>
                </c:pt>
                <c:pt idx="14124">
                  <c:v>26.535479250000002</c:v>
                </c:pt>
                <c:pt idx="14125">
                  <c:v>26.535479250000002</c:v>
                </c:pt>
                <c:pt idx="14126">
                  <c:v>26.549779870816327</c:v>
                </c:pt>
                <c:pt idx="14127">
                  <c:v>26.565945790000001</c:v>
                </c:pt>
                <c:pt idx="14128">
                  <c:v>26.565945790000001</c:v>
                </c:pt>
                <c:pt idx="14129">
                  <c:v>26.547100507525773</c:v>
                </c:pt>
                <c:pt idx="14130">
                  <c:v>26.509409942577317</c:v>
                </c:pt>
                <c:pt idx="14131">
                  <c:v>26.587396726632651</c:v>
                </c:pt>
                <c:pt idx="14132">
                  <c:v>26.638500135979381</c:v>
                </c:pt>
                <c:pt idx="14133">
                  <c:v>26.563118999896908</c:v>
                </c:pt>
                <c:pt idx="14134">
                  <c:v>26.51160855886598</c:v>
                </c:pt>
                <c:pt idx="14135">
                  <c:v>26.47611661030928</c:v>
                </c:pt>
                <c:pt idx="14136">
                  <c:v>26.570343028865977</c:v>
                </c:pt>
                <c:pt idx="14137">
                  <c:v>26.611802651546391</c:v>
                </c:pt>
                <c:pt idx="14138">
                  <c:v>26.574112080412373</c:v>
                </c:pt>
                <c:pt idx="14139">
                  <c:v>26.551183652061855</c:v>
                </c:pt>
                <c:pt idx="14140">
                  <c:v>26.544901892268044</c:v>
                </c:pt>
                <c:pt idx="14141">
                  <c:v>26.601437745876289</c:v>
                </c:pt>
                <c:pt idx="14142">
                  <c:v>26.543959630309278</c:v>
                </c:pt>
                <c:pt idx="14143">
                  <c:v>26.393197358144327</c:v>
                </c:pt>
                <c:pt idx="14144">
                  <c:v>26.472007287499999</c:v>
                </c:pt>
                <c:pt idx="14145">
                  <c:v>26.548042771649484</c:v>
                </c:pt>
                <c:pt idx="14146">
                  <c:v>26.585733336597936</c:v>
                </c:pt>
                <c:pt idx="14147">
                  <c:v>26.541826445833333</c:v>
                </c:pt>
                <c:pt idx="14148">
                  <c:v>26.48334063515464</c:v>
                </c:pt>
                <c:pt idx="14149">
                  <c:v>26.558721765051548</c:v>
                </c:pt>
                <c:pt idx="14150">
                  <c:v>26.577370742500001</c:v>
                </c:pt>
                <c:pt idx="14151">
                  <c:v>26.539287567500001</c:v>
                </c:pt>
                <c:pt idx="14152">
                  <c:v>26.535479250000002</c:v>
                </c:pt>
                <c:pt idx="14153">
                  <c:v>26.546904202500002</c:v>
                </c:pt>
                <c:pt idx="14154">
                  <c:v>26.584987377499999</c:v>
                </c:pt>
                <c:pt idx="14155">
                  <c:v>26.59641233</c:v>
                </c:pt>
                <c:pt idx="14156">
                  <c:v>26.590639722421052</c:v>
                </c:pt>
                <c:pt idx="14157">
                  <c:v>26.532913646631577</c:v>
                </c:pt>
                <c:pt idx="14158">
                  <c:v>26.495174556458334</c:v>
                </c:pt>
                <c:pt idx="14159">
                  <c:v>26.476132968958332</c:v>
                </c:pt>
                <c:pt idx="14160">
                  <c:v>26.562738791578948</c:v>
                </c:pt>
                <c:pt idx="14161">
                  <c:v>26.61418448625</c:v>
                </c:pt>
                <c:pt idx="14162">
                  <c:v>26.576101305000002</c:v>
                </c:pt>
                <c:pt idx="14163">
                  <c:v>26.565945790000001</c:v>
                </c:pt>
                <c:pt idx="14164">
                  <c:v>26.560173182421053</c:v>
                </c:pt>
                <c:pt idx="14165">
                  <c:v>26.521689131894735</c:v>
                </c:pt>
                <c:pt idx="14166">
                  <c:v>26.515802942916668</c:v>
                </c:pt>
                <c:pt idx="14167">
                  <c:v>26.534844530416667</c:v>
                </c:pt>
                <c:pt idx="14168">
                  <c:v>26.497882243191491</c:v>
                </c:pt>
                <c:pt idx="14169">
                  <c:v>26.47454617</c:v>
                </c:pt>
                <c:pt idx="14170">
                  <c:v>26.47454617</c:v>
                </c:pt>
                <c:pt idx="14171">
                  <c:v>26.490260490631577</c:v>
                </c:pt>
                <c:pt idx="14172">
                  <c:v>26.496033098210525</c:v>
                </c:pt>
                <c:pt idx="14173">
                  <c:v>26.457549047684211</c:v>
                </c:pt>
                <c:pt idx="14174">
                  <c:v>26.482000748936173</c:v>
                </c:pt>
                <c:pt idx="14175">
                  <c:v>26.537082752105263</c:v>
                </c:pt>
                <c:pt idx="14176">
                  <c:v>26.55632477736842</c:v>
                </c:pt>
                <c:pt idx="14177">
                  <c:v>26.536775698510638</c:v>
                </c:pt>
                <c:pt idx="14178">
                  <c:v>26.478435515531913</c:v>
                </c:pt>
                <c:pt idx="14179">
                  <c:v>26.456586946421051</c:v>
                </c:pt>
                <c:pt idx="14180">
                  <c:v>26.450885984680852</c:v>
                </c:pt>
                <c:pt idx="14181">
                  <c:v>26.470332712340426</c:v>
                </c:pt>
                <c:pt idx="14182">
                  <c:v>26.535479250000002</c:v>
                </c:pt>
                <c:pt idx="14183">
                  <c:v>26.575345041702128</c:v>
                </c:pt>
                <c:pt idx="14184">
                  <c:v>26.478111403404256</c:v>
                </c:pt>
                <c:pt idx="14185">
                  <c:v>26.469360375957447</c:v>
                </c:pt>
                <c:pt idx="14186">
                  <c:v>26.491908821290323</c:v>
                </c:pt>
                <c:pt idx="14187">
                  <c:v>26.334662156774193</c:v>
                </c:pt>
                <c:pt idx="14188">
                  <c:v>26.364996264255318</c:v>
                </c:pt>
                <c:pt idx="14189">
                  <c:v>26.559463547234042</c:v>
                </c:pt>
                <c:pt idx="14190">
                  <c:v>26.52834878319149</c:v>
                </c:pt>
                <c:pt idx="14191">
                  <c:v>26.512875042903225</c:v>
                </c:pt>
                <c:pt idx="14192">
                  <c:v>26.532530875161292</c:v>
                </c:pt>
                <c:pt idx="14193">
                  <c:v>26.485356877741935</c:v>
                </c:pt>
                <c:pt idx="14194">
                  <c:v>26.449913648297873</c:v>
                </c:pt>
                <c:pt idx="14195">
                  <c:v>26.469360375957447</c:v>
                </c:pt>
                <c:pt idx="14196">
                  <c:v>26.532203277956988</c:v>
                </c:pt>
                <c:pt idx="14197">
                  <c:v>26.578394483763439</c:v>
                </c:pt>
                <c:pt idx="14198">
                  <c:v>26.480115322473118</c:v>
                </c:pt>
                <c:pt idx="14199">
                  <c:v>26.493874405053763</c:v>
                </c:pt>
                <c:pt idx="14200">
                  <c:v>26.559393845913981</c:v>
                </c:pt>
                <c:pt idx="14201">
                  <c:v>26.480770516881723</c:v>
                </c:pt>
                <c:pt idx="14202">
                  <c:v>26.454676687391306</c:v>
                </c:pt>
                <c:pt idx="14203">
                  <c:v>26.47454617</c:v>
                </c:pt>
                <c:pt idx="14204">
                  <c:v>26.513857834516131</c:v>
                </c:pt>
                <c:pt idx="14205">
                  <c:v>26.517789000967742</c:v>
                </c:pt>
                <c:pt idx="14206">
                  <c:v>26.478477336451611</c:v>
                </c:pt>
                <c:pt idx="14207">
                  <c:v>26.492428704347827</c:v>
                </c:pt>
                <c:pt idx="14208">
                  <c:v>26.512298186956521</c:v>
                </c:pt>
                <c:pt idx="14209">
                  <c:v>26.532167669565219</c:v>
                </c:pt>
                <c:pt idx="14210">
                  <c:v>26.519099389784948</c:v>
                </c:pt>
                <c:pt idx="14211">
                  <c:v>26.527531458804347</c:v>
                </c:pt>
                <c:pt idx="14212">
                  <c:v>26.607009395760869</c:v>
                </c:pt>
                <c:pt idx="14213">
                  <c:v>26.582172539239131</c:v>
                </c:pt>
                <c:pt idx="14214">
                  <c:v>26.531174195434783</c:v>
                </c:pt>
                <c:pt idx="14215">
                  <c:v>26.511304712826085</c:v>
                </c:pt>
                <c:pt idx="14216">
                  <c:v>26.477857750434783</c:v>
                </c:pt>
                <c:pt idx="14217">
                  <c:v>26.447060052391304</c:v>
                </c:pt>
                <c:pt idx="14218">
                  <c:v>26.466929534999998</c:v>
                </c:pt>
                <c:pt idx="14219">
                  <c:v>26.486933664285715</c:v>
                </c:pt>
                <c:pt idx="14220">
                  <c:v>26.508986606521738</c:v>
                </c:pt>
                <c:pt idx="14221">
                  <c:v>26.54872557173913</c:v>
                </c:pt>
                <c:pt idx="14222">
                  <c:v>26.577328892857143</c:v>
                </c:pt>
                <c:pt idx="14223">
                  <c:v>26.589458010760868</c:v>
                </c:pt>
                <c:pt idx="14224">
                  <c:v>26.45037162597826</c:v>
                </c:pt>
                <c:pt idx="14225">
                  <c:v>26.43504010054945</c:v>
                </c:pt>
                <c:pt idx="14226">
                  <c:v>26.535479250000002</c:v>
                </c:pt>
                <c:pt idx="14227">
                  <c:v>26.475215764285714</c:v>
                </c:pt>
                <c:pt idx="14228">
                  <c:v>26.473206981428572</c:v>
                </c:pt>
                <c:pt idx="14229">
                  <c:v>26.533470467142859</c:v>
                </c:pt>
                <c:pt idx="14230">
                  <c:v>26.516061015714286</c:v>
                </c:pt>
                <c:pt idx="14231">
                  <c:v>26.514052232857143</c:v>
                </c:pt>
                <c:pt idx="14232">
                  <c:v>26.534140061428573</c:v>
                </c:pt>
                <c:pt idx="14233">
                  <c:v>26.55422789</c:v>
                </c:pt>
                <c:pt idx="14234">
                  <c:v>26.549205932857141</c:v>
                </c:pt>
                <c:pt idx="14235">
                  <c:v>26.509030275714284</c:v>
                </c:pt>
                <c:pt idx="14236">
                  <c:v>26.486732786000001</c:v>
                </c:pt>
                <c:pt idx="14237">
                  <c:v>26.498651564285716</c:v>
                </c:pt>
                <c:pt idx="14238">
                  <c:v>26.55891505</c:v>
                </c:pt>
                <c:pt idx="14239">
                  <c:v>26.530062976222222</c:v>
                </c:pt>
                <c:pt idx="14240">
                  <c:v>26.520584497111109</c:v>
                </c:pt>
                <c:pt idx="14241">
                  <c:v>26.561206550444446</c:v>
                </c:pt>
                <c:pt idx="14242">
                  <c:v>26.565945790000001</c:v>
                </c:pt>
                <c:pt idx="14243">
                  <c:v>26.528708905333335</c:v>
                </c:pt>
                <c:pt idx="14244">
                  <c:v>26.427153765333333</c:v>
                </c:pt>
                <c:pt idx="14245">
                  <c:v>26.46642175511111</c:v>
                </c:pt>
                <c:pt idx="14246">
                  <c:v>26.482670578222223</c:v>
                </c:pt>
                <c:pt idx="14247">
                  <c:v>26.421737491555557</c:v>
                </c:pt>
                <c:pt idx="14248">
                  <c:v>26.413613080000001</c:v>
                </c:pt>
                <c:pt idx="14249">
                  <c:v>26.436206246966293</c:v>
                </c:pt>
                <c:pt idx="14250">
                  <c:v>26.497823975056178</c:v>
                </c:pt>
                <c:pt idx="14251">
                  <c:v>26.558836930666665</c:v>
                </c:pt>
                <c:pt idx="14252">
                  <c:v>26.58084054288889</c:v>
                </c:pt>
                <c:pt idx="14253">
                  <c:v>26.540218489555556</c:v>
                </c:pt>
                <c:pt idx="14254">
                  <c:v>26.462907261123597</c:v>
                </c:pt>
                <c:pt idx="14255">
                  <c:v>26.437986314666666</c:v>
                </c:pt>
                <c:pt idx="14256">
                  <c:v>26.498919401333332</c:v>
                </c:pt>
                <c:pt idx="14257">
                  <c:v>26.486527393595505</c:v>
                </c:pt>
                <c:pt idx="14258">
                  <c:v>26.47454617</c:v>
                </c:pt>
                <c:pt idx="14259">
                  <c:v>26.47454617</c:v>
                </c:pt>
                <c:pt idx="14260">
                  <c:v>26.455376212247192</c:v>
                </c:pt>
                <c:pt idx="14261">
                  <c:v>26.444079630000001</c:v>
                </c:pt>
                <c:pt idx="14262">
                  <c:v>26.444079630000001</c:v>
                </c:pt>
                <c:pt idx="14263">
                  <c:v>26.503643427303373</c:v>
                </c:pt>
                <c:pt idx="14264">
                  <c:v>26.485842748988766</c:v>
                </c:pt>
                <c:pt idx="14265">
                  <c:v>26.383146539999998</c:v>
                </c:pt>
                <c:pt idx="14266">
                  <c:v>26.485842748988766</c:v>
                </c:pt>
                <c:pt idx="14267">
                  <c:v>26.535479250000002</c:v>
                </c:pt>
                <c:pt idx="14268">
                  <c:v>26.532398363932586</c:v>
                </c:pt>
                <c:pt idx="14269">
                  <c:v>26.47078064258427</c:v>
                </c:pt>
                <c:pt idx="14270">
                  <c:v>26.478996338764045</c:v>
                </c:pt>
                <c:pt idx="14271">
                  <c:v>26.53028608977273</c:v>
                </c:pt>
                <c:pt idx="14272">
                  <c:v>26.467968167045456</c:v>
                </c:pt>
                <c:pt idx="14273">
                  <c:v>26.482509015681821</c:v>
                </c:pt>
                <c:pt idx="14274">
                  <c:v>26.535479250000002</c:v>
                </c:pt>
                <c:pt idx="14275">
                  <c:v>26.535479250000002</c:v>
                </c:pt>
                <c:pt idx="14276">
                  <c:v>26.5635495452809</c:v>
                </c:pt>
                <c:pt idx="14277">
                  <c:v>26.575639689090909</c:v>
                </c:pt>
                <c:pt idx="14278">
                  <c:v>26.471776484545455</c:v>
                </c:pt>
                <c:pt idx="14279">
                  <c:v>26.413613085000001</c:v>
                </c:pt>
                <c:pt idx="14280">
                  <c:v>26.422367834712642</c:v>
                </c:pt>
                <c:pt idx="14281">
                  <c:v>26.569447689885056</c:v>
                </c:pt>
                <c:pt idx="14282">
                  <c:v>26.528555036363635</c:v>
                </c:pt>
                <c:pt idx="14283">
                  <c:v>26.489087018636365</c:v>
                </c:pt>
                <c:pt idx="14284">
                  <c:v>26.530632300454545</c:v>
                </c:pt>
                <c:pt idx="14285">
                  <c:v>26.479799021724141</c:v>
                </c:pt>
                <c:pt idx="14286">
                  <c:v>26.462082585454546</c:v>
                </c:pt>
                <c:pt idx="14287">
                  <c:v>26.503627867272726</c:v>
                </c:pt>
                <c:pt idx="14288">
                  <c:v>26.464390656666666</c:v>
                </c:pt>
                <c:pt idx="14289">
                  <c:v>26.444079630000001</c:v>
                </c:pt>
                <c:pt idx="14290">
                  <c:v>26.444079630000001</c:v>
                </c:pt>
                <c:pt idx="14291">
                  <c:v>26.444079630000001</c:v>
                </c:pt>
                <c:pt idx="14292">
                  <c:v>26.469293318275863</c:v>
                </c:pt>
                <c:pt idx="14293">
                  <c:v>26.495557575862069</c:v>
                </c:pt>
                <c:pt idx="14294">
                  <c:v>26.432523348275861</c:v>
                </c:pt>
                <c:pt idx="14295">
                  <c:v>26.413613080000001</c:v>
                </c:pt>
                <c:pt idx="14296">
                  <c:v>26.418865933448277</c:v>
                </c:pt>
                <c:pt idx="14297">
                  <c:v>26.439877347241381</c:v>
                </c:pt>
                <c:pt idx="14298">
                  <c:v>26.460888755517242</c:v>
                </c:pt>
                <c:pt idx="14299">
                  <c:v>26.452227655697673</c:v>
                </c:pt>
                <c:pt idx="14300">
                  <c:v>26.388460471976742</c:v>
                </c:pt>
                <c:pt idx="14301">
                  <c:v>26.383146539999998</c:v>
                </c:pt>
                <c:pt idx="14302">
                  <c:v>26.393065878604652</c:v>
                </c:pt>
                <c:pt idx="14303">
                  <c:v>26.413613080000001</c:v>
                </c:pt>
                <c:pt idx="14304">
                  <c:v>26.413613080000001</c:v>
                </c:pt>
                <c:pt idx="14305">
                  <c:v>26.450810603837208</c:v>
                </c:pt>
                <c:pt idx="14306">
                  <c:v>26.498709287931035</c:v>
                </c:pt>
                <c:pt idx="14307">
                  <c:v>26.456686474137932</c:v>
                </c:pt>
                <c:pt idx="14308">
                  <c:v>26.429200617209304</c:v>
                </c:pt>
                <c:pt idx="14309">
                  <c:v>26.413613080000001</c:v>
                </c:pt>
                <c:pt idx="14310">
                  <c:v>26.413613080000001</c:v>
                </c:pt>
                <c:pt idx="14311">
                  <c:v>26.449039295116279</c:v>
                </c:pt>
                <c:pt idx="14312">
                  <c:v>26.466043879767444</c:v>
                </c:pt>
                <c:pt idx="14313">
                  <c:v>26.444788154186046</c:v>
                </c:pt>
                <c:pt idx="14314">
                  <c:v>26.46462683139535</c:v>
                </c:pt>
                <c:pt idx="14315">
                  <c:v>26.47454617</c:v>
                </c:pt>
                <c:pt idx="14316">
                  <c:v>26.479505839302327</c:v>
                </c:pt>
                <c:pt idx="14317">
                  <c:v>26.522017290465119</c:v>
                </c:pt>
                <c:pt idx="14318">
                  <c:v>26.433806024534885</c:v>
                </c:pt>
                <c:pt idx="14319">
                  <c:v>26.349095702941177</c:v>
                </c:pt>
                <c:pt idx="14320">
                  <c:v>26.456624674705882</c:v>
                </c:pt>
                <c:pt idx="14321">
                  <c:v>26.492259274651161</c:v>
                </c:pt>
                <c:pt idx="14322">
                  <c:v>26.48780807564706</c:v>
                </c:pt>
                <c:pt idx="14323">
                  <c:v>26.444796489764705</c:v>
                </c:pt>
                <c:pt idx="14324">
                  <c:v>26.42293226</c:v>
                </c:pt>
                <c:pt idx="14325">
                  <c:v>26.401426464</c:v>
                </c:pt>
                <c:pt idx="14326">
                  <c:v>26.376694802117647</c:v>
                </c:pt>
                <c:pt idx="14327">
                  <c:v>26.333683216235293</c:v>
                </c:pt>
                <c:pt idx="14328">
                  <c:v>26.369526204470588</c:v>
                </c:pt>
                <c:pt idx="14329">
                  <c:v>26.427233417764707</c:v>
                </c:pt>
                <c:pt idx="14330">
                  <c:v>26.470245010705881</c:v>
                </c:pt>
                <c:pt idx="14331">
                  <c:v>26.416480522705882</c:v>
                </c:pt>
                <c:pt idx="14332">
                  <c:v>26.424724409764703</c:v>
                </c:pt>
                <c:pt idx="14333">
                  <c:v>26.500711550941176</c:v>
                </c:pt>
                <c:pt idx="14334">
                  <c:v>26.436194165058826</c:v>
                </c:pt>
                <c:pt idx="14335">
                  <c:v>26.427758263928574</c:v>
                </c:pt>
                <c:pt idx="14336">
                  <c:v>26.444079630000001</c:v>
                </c:pt>
                <c:pt idx="14337">
                  <c:v>26.444079630000001</c:v>
                </c:pt>
                <c:pt idx="14338">
                  <c:v>26.462214475238095</c:v>
                </c:pt>
                <c:pt idx="14339">
                  <c:v>26.446255808333333</c:v>
                </c:pt>
                <c:pt idx="14340">
                  <c:v>26.384580259764704</c:v>
                </c:pt>
                <c:pt idx="14341">
                  <c:v>26.427591852705884</c:v>
                </c:pt>
                <c:pt idx="14342">
                  <c:v>26.444079630000001</c:v>
                </c:pt>
                <c:pt idx="14343">
                  <c:v>26.46293986904762</c:v>
                </c:pt>
                <c:pt idx="14344">
                  <c:v>26.549987126190477</c:v>
                </c:pt>
                <c:pt idx="14345">
                  <c:v>26.477085042500001</c:v>
                </c:pt>
                <c:pt idx="14346">
                  <c:v>26.440815350833333</c:v>
                </c:pt>
                <c:pt idx="14347">
                  <c:v>26.504287316190474</c:v>
                </c:pt>
                <c:pt idx="14348">
                  <c:v>26.46076368761905</c:v>
                </c:pt>
                <c:pt idx="14349">
                  <c:v>26.430498155903617</c:v>
                </c:pt>
                <c:pt idx="14350">
                  <c:v>26.423768595000002</c:v>
                </c:pt>
                <c:pt idx="14351">
                  <c:v>26.467292230714285</c:v>
                </c:pt>
                <c:pt idx="14352">
                  <c:v>26.420141628333333</c:v>
                </c:pt>
                <c:pt idx="14353">
                  <c:v>26.402234013975903</c:v>
                </c:pt>
                <c:pt idx="14354">
                  <c:v>26.442991538928574</c:v>
                </c:pt>
                <c:pt idx="14355">
                  <c:v>26.421229717500001</c:v>
                </c:pt>
                <c:pt idx="14356">
                  <c:v>26.413613080000001</c:v>
                </c:pt>
                <c:pt idx="14357">
                  <c:v>26.425359217831325</c:v>
                </c:pt>
                <c:pt idx="14358">
                  <c:v>26.469407234698796</c:v>
                </c:pt>
                <c:pt idx="14359">
                  <c:v>26.513455245180722</c:v>
                </c:pt>
                <c:pt idx="14360">
                  <c:v>26.459312896428571</c:v>
                </c:pt>
                <c:pt idx="14361">
                  <c:v>26.324415860481928</c:v>
                </c:pt>
                <c:pt idx="14362">
                  <c:v>26.346439865301203</c:v>
                </c:pt>
                <c:pt idx="14363">
                  <c:v>26.431599355783131</c:v>
                </c:pt>
                <c:pt idx="14364">
                  <c:v>26.497581846585366</c:v>
                </c:pt>
                <c:pt idx="14365">
                  <c:v>26.475289256341462</c:v>
                </c:pt>
                <c:pt idx="14366">
                  <c:v>26.47454617</c:v>
                </c:pt>
                <c:pt idx="14367">
                  <c:v>26.436004157349398</c:v>
                </c:pt>
                <c:pt idx="14368">
                  <c:v>26.387551340963853</c:v>
                </c:pt>
                <c:pt idx="14369">
                  <c:v>26.409575345783132</c:v>
                </c:pt>
                <c:pt idx="14370">
                  <c:v>26.377201849268292</c:v>
                </c:pt>
                <c:pt idx="14371">
                  <c:v>26.372501604337348</c:v>
                </c:pt>
                <c:pt idx="14372">
                  <c:v>26.413613080000001</c:v>
                </c:pt>
                <c:pt idx="14373">
                  <c:v>26.413613080000001</c:v>
                </c:pt>
                <c:pt idx="14374">
                  <c:v>26.476032337804881</c:v>
                </c:pt>
                <c:pt idx="14375">
                  <c:v>26.506113907831327</c:v>
                </c:pt>
                <c:pt idx="14376">
                  <c:v>26.418017881325301</c:v>
                </c:pt>
                <c:pt idx="14377">
                  <c:v>26.413613080000001</c:v>
                </c:pt>
                <c:pt idx="14378">
                  <c:v>26.439621106219512</c:v>
                </c:pt>
                <c:pt idx="14379">
                  <c:v>26.464886045975611</c:v>
                </c:pt>
                <c:pt idx="14380">
                  <c:v>26.420300858170734</c:v>
                </c:pt>
                <c:pt idx="14381">
                  <c:v>26.394664378292681</c:v>
                </c:pt>
                <c:pt idx="14382">
                  <c:v>26.350822284146339</c:v>
                </c:pt>
                <c:pt idx="14383">
                  <c:v>26.297012741728395</c:v>
                </c:pt>
                <c:pt idx="14384">
                  <c:v>26.342148356543209</c:v>
                </c:pt>
                <c:pt idx="14385">
                  <c:v>26.33558901414634</c:v>
                </c:pt>
                <c:pt idx="14386">
                  <c:v>26.340047532195122</c:v>
                </c:pt>
                <c:pt idx="14387">
                  <c:v>26.38164201950617</c:v>
                </c:pt>
                <c:pt idx="14388">
                  <c:v>26.33650640469136</c:v>
                </c:pt>
                <c:pt idx="14389">
                  <c:v>26.352679999999999</c:v>
                </c:pt>
                <c:pt idx="14390">
                  <c:v>26.39029301234568</c:v>
                </c:pt>
                <c:pt idx="14391">
                  <c:v>26.412860819753089</c:v>
                </c:pt>
                <c:pt idx="14392">
                  <c:v>26.392063576097559</c:v>
                </c:pt>
                <c:pt idx="14393">
                  <c:v>26.396687224444445</c:v>
                </c:pt>
                <c:pt idx="14394">
                  <c:v>26.419255033703706</c:v>
                </c:pt>
                <c:pt idx="14395">
                  <c:v>26.44182284851852</c:v>
                </c:pt>
                <c:pt idx="14396">
                  <c:v>26.362835516666667</c:v>
                </c:pt>
                <c:pt idx="14397">
                  <c:v>26.309801165925926</c:v>
                </c:pt>
                <c:pt idx="14398">
                  <c:v>26.309801165925926</c:v>
                </c:pt>
                <c:pt idx="14399">
                  <c:v>26.400072395555558</c:v>
                </c:pt>
                <c:pt idx="14400">
                  <c:v>26.413613080000001</c:v>
                </c:pt>
                <c:pt idx="14401">
                  <c:v>26.391045272592592</c:v>
                </c:pt>
                <c:pt idx="14402">
                  <c:v>26.349252514250001</c:v>
                </c:pt>
                <c:pt idx="14403">
                  <c:v>26.32640260925</c:v>
                </c:pt>
                <c:pt idx="14404">
                  <c:v>26.359074212098765</c:v>
                </c:pt>
                <c:pt idx="14405">
                  <c:v>26.383146539999998</c:v>
                </c:pt>
                <c:pt idx="14406">
                  <c:v>26.383146539999998</c:v>
                </c:pt>
                <c:pt idx="14407">
                  <c:v>26.383146539999998</c:v>
                </c:pt>
                <c:pt idx="14408">
                  <c:v>26.436843822625001</c:v>
                </c:pt>
                <c:pt idx="14409">
                  <c:v>26.433924113333333</c:v>
                </c:pt>
                <c:pt idx="14410">
                  <c:v>26.350395009499998</c:v>
                </c:pt>
                <c:pt idx="14411">
                  <c:v>26.3275451045</c:v>
                </c:pt>
                <c:pt idx="14412">
                  <c:v>26.3747682415</c:v>
                </c:pt>
                <c:pt idx="14413">
                  <c:v>26.393809829000002</c:v>
                </c:pt>
                <c:pt idx="14414">
                  <c:v>26.343540037249998</c:v>
                </c:pt>
                <c:pt idx="14415">
                  <c:v>26.252140409749998</c:v>
                </c:pt>
                <c:pt idx="14416">
                  <c:v>26.335923398750001</c:v>
                </c:pt>
                <c:pt idx="14417">
                  <c:v>26.46312121075</c:v>
                </c:pt>
                <c:pt idx="14418">
                  <c:v>26.556805828000002</c:v>
                </c:pt>
                <c:pt idx="14419">
                  <c:v>26.465406208000001</c:v>
                </c:pt>
                <c:pt idx="14420">
                  <c:v>26.391524842750002</c:v>
                </c:pt>
                <c:pt idx="14421">
                  <c:v>26.352679999999999</c:v>
                </c:pt>
                <c:pt idx="14422">
                  <c:v>26.347348355499999</c:v>
                </c:pt>
                <c:pt idx="14423">
                  <c:v>26.301648545500001</c:v>
                </c:pt>
                <c:pt idx="14424">
                  <c:v>26.309646012249999</c:v>
                </c:pt>
                <c:pt idx="14425">
                  <c:v>26.343038689873417</c:v>
                </c:pt>
                <c:pt idx="14426">
                  <c:v>26.370805663037974</c:v>
                </c:pt>
                <c:pt idx="14427">
                  <c:v>26.278249085822782</c:v>
                </c:pt>
                <c:pt idx="14428">
                  <c:v>26.317262647250001</c:v>
                </c:pt>
                <c:pt idx="14429">
                  <c:v>26.363863919746834</c:v>
                </c:pt>
                <c:pt idx="14430">
                  <c:v>26.387003064050631</c:v>
                </c:pt>
                <c:pt idx="14431">
                  <c:v>26.410142208354433</c:v>
                </c:pt>
                <c:pt idx="14432">
                  <c:v>26.393944807341772</c:v>
                </c:pt>
                <c:pt idx="14433">
                  <c:v>26.321442151139241</c:v>
                </c:pt>
                <c:pt idx="14434">
                  <c:v>26.255881237974684</c:v>
                </c:pt>
                <c:pt idx="14435">
                  <c:v>26.371576967088608</c:v>
                </c:pt>
                <c:pt idx="14436">
                  <c:v>26.383146539999998</c:v>
                </c:pt>
                <c:pt idx="14437">
                  <c:v>26.410142212784809</c:v>
                </c:pt>
                <c:pt idx="14438">
                  <c:v>26.431738751012659</c:v>
                </c:pt>
                <c:pt idx="14439">
                  <c:v>26.385460454810126</c:v>
                </c:pt>
                <c:pt idx="14440">
                  <c:v>26.338618520000001</c:v>
                </c:pt>
                <c:pt idx="14441">
                  <c:v>26.292132572405063</c:v>
                </c:pt>
                <c:pt idx="14442">
                  <c:v>26.276904246666668</c:v>
                </c:pt>
                <c:pt idx="14443">
                  <c:v>26.322984764810126</c:v>
                </c:pt>
                <c:pt idx="14444">
                  <c:v>26.346123909113924</c:v>
                </c:pt>
                <c:pt idx="14445">
                  <c:v>26.386271313333335</c:v>
                </c:pt>
                <c:pt idx="14446">
                  <c:v>26.394083246666668</c:v>
                </c:pt>
                <c:pt idx="14447">
                  <c:v>26.355379566835442</c:v>
                </c:pt>
                <c:pt idx="14448">
                  <c:v>26.37851871113924</c:v>
                </c:pt>
                <c:pt idx="14449">
                  <c:v>26.345649259999998</c:v>
                </c:pt>
                <c:pt idx="14450">
                  <c:v>26.333931360000001</c:v>
                </c:pt>
                <c:pt idx="14451">
                  <c:v>26.366741481538462</c:v>
                </c:pt>
                <c:pt idx="14452">
                  <c:v>26.43704888923077</c:v>
                </c:pt>
                <c:pt idx="14453">
                  <c:v>26.317526303076921</c:v>
                </c:pt>
                <c:pt idx="14454">
                  <c:v>26.275341860000001</c:v>
                </c:pt>
                <c:pt idx="14455">
                  <c:v>26.313113064935067</c:v>
                </c:pt>
                <c:pt idx="14456">
                  <c:v>26.383146539999998</c:v>
                </c:pt>
                <c:pt idx="14457">
                  <c:v>26.383146539999998</c:v>
                </c:pt>
                <c:pt idx="14458">
                  <c:v>26.33275957</c:v>
                </c:pt>
                <c:pt idx="14459">
                  <c:v>26.321422121298703</c:v>
                </c:pt>
                <c:pt idx="14460">
                  <c:v>26.373772219999999</c:v>
                </c:pt>
                <c:pt idx="14461">
                  <c:v>26.303464820000002</c:v>
                </c:pt>
                <c:pt idx="14462">
                  <c:v>26.351097322597401</c:v>
                </c:pt>
                <c:pt idx="14463">
                  <c:v>26.39603623</c:v>
                </c:pt>
                <c:pt idx="14464">
                  <c:v>26.401742999480522</c:v>
                </c:pt>
                <c:pt idx="14465">
                  <c:v>26.354262677402598</c:v>
                </c:pt>
                <c:pt idx="14466">
                  <c:v>26.398577644675324</c:v>
                </c:pt>
                <c:pt idx="14467">
                  <c:v>26.301511831410256</c:v>
                </c:pt>
                <c:pt idx="14468">
                  <c:v>26.245849268311687</c:v>
                </c:pt>
                <c:pt idx="14469">
                  <c:v>26.350305983896103</c:v>
                </c:pt>
                <c:pt idx="14470">
                  <c:v>26.326565822857145</c:v>
                </c:pt>
                <c:pt idx="14471">
                  <c:v>26.341601258181818</c:v>
                </c:pt>
                <c:pt idx="14472">
                  <c:v>26.36534141922078</c:v>
                </c:pt>
                <c:pt idx="14473">
                  <c:v>26.359094008421049</c:v>
                </c:pt>
                <c:pt idx="14474">
                  <c:v>26.26288388210526</c:v>
                </c:pt>
                <c:pt idx="14475">
                  <c:v>26.284624871688312</c:v>
                </c:pt>
                <c:pt idx="14476">
                  <c:v>26.324983145454546</c:v>
                </c:pt>
                <c:pt idx="14477">
                  <c:v>26.352679999999999</c:v>
                </c:pt>
                <c:pt idx="14478">
                  <c:v>26.341996927532467</c:v>
                </c:pt>
                <c:pt idx="14479">
                  <c:v>26.270776444415585</c:v>
                </c:pt>
                <c:pt idx="14480">
                  <c:v>26.240705567012984</c:v>
                </c:pt>
                <c:pt idx="14481">
                  <c:v>26.300967051710526</c:v>
                </c:pt>
                <c:pt idx="14482">
                  <c:v>26.360296634999997</c:v>
                </c:pt>
                <c:pt idx="14483">
                  <c:v>26.290559911948055</c:v>
                </c:pt>
                <c:pt idx="14484">
                  <c:v>26.266819750909089</c:v>
                </c:pt>
                <c:pt idx="14485">
                  <c:v>26.390362305526317</c:v>
                </c:pt>
                <c:pt idx="14486">
                  <c:v>26.390362305526317</c:v>
                </c:pt>
                <c:pt idx="14487">
                  <c:v>26.283729409473683</c:v>
                </c:pt>
                <c:pt idx="14488">
                  <c:v>26.379939535789472</c:v>
                </c:pt>
                <c:pt idx="14489">
                  <c:v>26.220391068684211</c:v>
                </c:pt>
                <c:pt idx="14490">
                  <c:v>26.270901388157895</c:v>
                </c:pt>
                <c:pt idx="14491">
                  <c:v>26.352679999999999</c:v>
                </c:pt>
                <c:pt idx="14492">
                  <c:v>26.344662489473684</c:v>
                </c:pt>
                <c:pt idx="14493">
                  <c:v>26.29655742631579</c:v>
                </c:pt>
                <c:pt idx="14494">
                  <c:v>26.335041476842104</c:v>
                </c:pt>
                <c:pt idx="14495">
                  <c:v>26.383552760533334</c:v>
                </c:pt>
                <c:pt idx="14496">
                  <c:v>26.385952668684212</c:v>
                </c:pt>
                <c:pt idx="14497">
                  <c:v>26.325057003733335</c:v>
                </c:pt>
                <c:pt idx="14498">
                  <c:v>26.349430235733333</c:v>
                </c:pt>
                <c:pt idx="14499">
                  <c:v>26.331834472631581</c:v>
                </c:pt>
                <c:pt idx="14500">
                  <c:v>26.292965581600001</c:v>
                </c:pt>
                <c:pt idx="14501">
                  <c:v>26.294953924210525</c:v>
                </c:pt>
                <c:pt idx="14502">
                  <c:v>26.372991025999998</c:v>
                </c:pt>
                <c:pt idx="14503">
                  <c:v>26.251124857999997</c:v>
                </c:pt>
                <c:pt idx="14504">
                  <c:v>26.271435889999999</c:v>
                </c:pt>
                <c:pt idx="14505">
                  <c:v>26.263311477999999</c:v>
                </c:pt>
                <c:pt idx="14506">
                  <c:v>26.263311475333332</c:v>
                </c:pt>
                <c:pt idx="14507">
                  <c:v>26.34265811118421</c:v>
                </c:pt>
                <c:pt idx="14508">
                  <c:v>26.222395445394735</c:v>
                </c:pt>
                <c:pt idx="14509">
                  <c:v>26.220521079999997</c:v>
                </c:pt>
                <c:pt idx="14510">
                  <c:v>26.287684709333334</c:v>
                </c:pt>
                <c:pt idx="14511">
                  <c:v>26.344555589333332</c:v>
                </c:pt>
                <c:pt idx="14512">
                  <c:v>26.320182357333334</c:v>
                </c:pt>
                <c:pt idx="14513">
                  <c:v>26.295809125333335</c:v>
                </c:pt>
                <c:pt idx="14514">
                  <c:v>26.312057946666666</c:v>
                </c:pt>
                <c:pt idx="14515">
                  <c:v>26.293393760000001</c:v>
                </c:pt>
                <c:pt idx="14516">
                  <c:v>26.2954029048</c:v>
                </c:pt>
                <c:pt idx="14517">
                  <c:v>26.375735759999998</c:v>
                </c:pt>
                <c:pt idx="14518">
                  <c:v>26.301627960000001</c:v>
                </c:pt>
                <c:pt idx="14519">
                  <c:v>26.270623452266666</c:v>
                </c:pt>
                <c:pt idx="14520">
                  <c:v>26.276513649999998</c:v>
                </c:pt>
                <c:pt idx="14521">
                  <c:v>26.291746920000001</c:v>
                </c:pt>
                <c:pt idx="14522">
                  <c:v>26.288453240000003</c:v>
                </c:pt>
                <c:pt idx="14523">
                  <c:v>26.263750639999998</c:v>
                </c:pt>
                <c:pt idx="14524">
                  <c:v>26.239048032702701</c:v>
                </c:pt>
                <c:pt idx="14525">
                  <c:v>26.280219035405405</c:v>
                </c:pt>
                <c:pt idx="14526">
                  <c:v>26.33291792</c:v>
                </c:pt>
                <c:pt idx="14527">
                  <c:v>26.352679999999999</c:v>
                </c:pt>
                <c:pt idx="14528">
                  <c:v>26.352679999999999</c:v>
                </c:pt>
                <c:pt idx="14529">
                  <c:v>26.328800820000001</c:v>
                </c:pt>
                <c:pt idx="14530">
                  <c:v>26.358443940000001</c:v>
                </c:pt>
                <c:pt idx="14531">
                  <c:v>26.296687435945945</c:v>
                </c:pt>
                <c:pt idx="14532">
                  <c:v>26.183055469999999</c:v>
                </c:pt>
                <c:pt idx="14533">
                  <c:v>26.234987328904108</c:v>
                </c:pt>
                <c:pt idx="14534">
                  <c:v>26.360192296027396</c:v>
                </c:pt>
                <c:pt idx="14535">
                  <c:v>26.201582423378376</c:v>
                </c:pt>
                <c:pt idx="14536">
                  <c:v>26.195406774729729</c:v>
                </c:pt>
                <c:pt idx="14537">
                  <c:v>26.291746920000001</c:v>
                </c:pt>
                <c:pt idx="14538">
                  <c:v>26.285069321095893</c:v>
                </c:pt>
                <c:pt idx="14539">
                  <c:v>26.234987329315068</c:v>
                </c:pt>
                <c:pt idx="14540">
                  <c:v>26.253457887432432</c:v>
                </c:pt>
                <c:pt idx="14541">
                  <c:v>26.227057685616437</c:v>
                </c:pt>
                <c:pt idx="14542">
                  <c:v>26.258776274657535</c:v>
                </c:pt>
                <c:pt idx="14543">
                  <c:v>26.334153049999998</c:v>
                </c:pt>
                <c:pt idx="14544">
                  <c:v>26.261280379999999</c:v>
                </c:pt>
                <c:pt idx="14545">
                  <c:v>26.261280379999999</c:v>
                </c:pt>
                <c:pt idx="14546">
                  <c:v>26.201181993150684</c:v>
                </c:pt>
                <c:pt idx="14547">
                  <c:v>26.228309735616438</c:v>
                </c:pt>
                <c:pt idx="14548">
                  <c:v>26.300928616986301</c:v>
                </c:pt>
                <c:pt idx="14549">
                  <c:v>26.314701162465752</c:v>
                </c:pt>
                <c:pt idx="14550">
                  <c:v>26.264619178904109</c:v>
                </c:pt>
                <c:pt idx="14551">
                  <c:v>26.261280379999999</c:v>
                </c:pt>
                <c:pt idx="14552">
                  <c:v>26.33473395589041</c:v>
                </c:pt>
                <c:pt idx="14553">
                  <c:v>26.3313951569863</c:v>
                </c:pt>
                <c:pt idx="14554">
                  <c:v>26.261280379999999</c:v>
                </c:pt>
                <c:pt idx="14555">
                  <c:v>26.261280379999999</c:v>
                </c:pt>
                <c:pt idx="14556">
                  <c:v>26.261280379999999</c:v>
                </c:pt>
                <c:pt idx="14557">
                  <c:v>26.239160829999999</c:v>
                </c:pt>
                <c:pt idx="14558">
                  <c:v>26.264665546666667</c:v>
                </c:pt>
                <c:pt idx="14559">
                  <c:v>26.303595018888888</c:v>
                </c:pt>
                <c:pt idx="14560">
                  <c:v>26.31553586219178</c:v>
                </c:pt>
                <c:pt idx="14561">
                  <c:v>26.291746920000001</c:v>
                </c:pt>
                <c:pt idx="14562">
                  <c:v>26.291746920000001</c:v>
                </c:pt>
                <c:pt idx="14563">
                  <c:v>26.334907851666667</c:v>
                </c:pt>
                <c:pt idx="14564">
                  <c:v>26.286669157916666</c:v>
                </c:pt>
                <c:pt idx="14565">
                  <c:v>26.242238786249999</c:v>
                </c:pt>
                <c:pt idx="14566">
                  <c:v>26.273800875890409</c:v>
                </c:pt>
                <c:pt idx="14567">
                  <c:v>26.320497035211268</c:v>
                </c:pt>
                <c:pt idx="14568">
                  <c:v>26.269004291549294</c:v>
                </c:pt>
                <c:pt idx="14569">
                  <c:v>26.261280379999999</c:v>
                </c:pt>
                <c:pt idx="14570">
                  <c:v>26.277783089166668</c:v>
                </c:pt>
                <c:pt idx="14571">
                  <c:v>26.280321967500001</c:v>
                </c:pt>
                <c:pt idx="14572">
                  <c:v>26.261280379999999</c:v>
                </c:pt>
                <c:pt idx="14573">
                  <c:v>26.26256769859155</c:v>
                </c:pt>
                <c:pt idx="14574">
                  <c:v>26.288314070422537</c:v>
                </c:pt>
                <c:pt idx="14575">
                  <c:v>26.269743307777777</c:v>
                </c:pt>
                <c:pt idx="14576">
                  <c:v>26.29513209111111</c:v>
                </c:pt>
                <c:pt idx="14577">
                  <c:v>26.298183512957745</c:v>
                </c:pt>
                <c:pt idx="14578">
                  <c:v>26.246893400416667</c:v>
                </c:pt>
                <c:pt idx="14579">
                  <c:v>26.202492820985917</c:v>
                </c:pt>
                <c:pt idx="14580">
                  <c:v>26.228239192816901</c:v>
                </c:pt>
                <c:pt idx="14581">
                  <c:v>26.253985572253519</c:v>
                </c:pt>
                <c:pt idx="14582">
                  <c:v>26.224377240985916</c:v>
                </c:pt>
                <c:pt idx="14583">
                  <c:v>26.213887974444443</c:v>
                </c:pt>
                <c:pt idx="14584">
                  <c:v>26.247978080704225</c:v>
                </c:pt>
                <c:pt idx="14585">
                  <c:v>26.284023007183098</c:v>
                </c:pt>
                <c:pt idx="14586">
                  <c:v>26.232530255070422</c:v>
                </c:pt>
                <c:pt idx="14587">
                  <c:v>26.255701997605634</c:v>
                </c:pt>
                <c:pt idx="14588">
                  <c:v>26.321784353802816</c:v>
                </c:pt>
                <c:pt idx="14589">
                  <c:v>26.321784353802816</c:v>
                </c:pt>
                <c:pt idx="14590">
                  <c:v>26.291746920000001</c:v>
                </c:pt>
                <c:pt idx="14591">
                  <c:v>26.279560302</c:v>
                </c:pt>
                <c:pt idx="14592">
                  <c:v>26.234246680140846</c:v>
                </c:pt>
                <c:pt idx="14593">
                  <c:v>26.285739432253521</c:v>
                </c:pt>
                <c:pt idx="14594">
                  <c:v>26.291746920000001</c:v>
                </c:pt>
                <c:pt idx="14595">
                  <c:v>26.328306768000001</c:v>
                </c:pt>
                <c:pt idx="14596">
                  <c:v>26.325217203380284</c:v>
                </c:pt>
                <c:pt idx="14597">
                  <c:v>26.282735689859155</c:v>
                </c:pt>
                <c:pt idx="14598">
                  <c:v>26.256928015714283</c:v>
                </c:pt>
                <c:pt idx="14599">
                  <c:v>26.230813829999999</c:v>
                </c:pt>
                <c:pt idx="14600">
                  <c:v>26.178585475714286</c:v>
                </c:pt>
                <c:pt idx="14601">
                  <c:v>26.255701996478873</c:v>
                </c:pt>
                <c:pt idx="14602">
                  <c:v>26.325695350285713</c:v>
                </c:pt>
                <c:pt idx="14603">
                  <c:v>26.314814443142858</c:v>
                </c:pt>
                <c:pt idx="14604">
                  <c:v>26.26954986942857</c:v>
                </c:pt>
                <c:pt idx="14605">
                  <c:v>26.311332554142858</c:v>
                </c:pt>
                <c:pt idx="14606">
                  <c:v>26.441903448428572</c:v>
                </c:pt>
                <c:pt idx="14607">
                  <c:v>26.264327027142855</c:v>
                </c:pt>
                <c:pt idx="14608">
                  <c:v>26.294793571</c:v>
                </c:pt>
                <c:pt idx="14609">
                  <c:v>26.254316593857144</c:v>
                </c:pt>
                <c:pt idx="14610">
                  <c:v>26.20034729</c:v>
                </c:pt>
                <c:pt idx="14611">
                  <c:v>26.208616779428571</c:v>
                </c:pt>
                <c:pt idx="14612">
                  <c:v>26.222979576857142</c:v>
                </c:pt>
                <c:pt idx="14613">
                  <c:v>26.170751222571429</c:v>
                </c:pt>
                <c:pt idx="14614">
                  <c:v>26.195559690857142</c:v>
                </c:pt>
                <c:pt idx="14615">
                  <c:v>26.243618614782608</c:v>
                </c:pt>
                <c:pt idx="14616">
                  <c:v>26.243870922857141</c:v>
                </c:pt>
                <c:pt idx="14617">
                  <c:v>26.270552799565216</c:v>
                </c:pt>
                <c:pt idx="14618">
                  <c:v>26.313073498000001</c:v>
                </c:pt>
                <c:pt idx="14619">
                  <c:v>26.296603904637681</c:v>
                </c:pt>
                <c:pt idx="14620">
                  <c:v>26.32221346</c:v>
                </c:pt>
                <c:pt idx="14621">
                  <c:v>26.32221346</c:v>
                </c:pt>
                <c:pt idx="14622">
                  <c:v>26.207411997391304</c:v>
                </c:pt>
                <c:pt idx="14623">
                  <c:v>26.188867144492754</c:v>
                </c:pt>
                <c:pt idx="14624">
                  <c:v>26.215359787971014</c:v>
                </c:pt>
                <c:pt idx="14625">
                  <c:v>26.274337462142856</c:v>
                </c:pt>
                <c:pt idx="14626">
                  <c:v>26.332810517391305</c:v>
                </c:pt>
                <c:pt idx="14627">
                  <c:v>26.261280379999999</c:v>
                </c:pt>
                <c:pt idx="14628">
                  <c:v>26.261280379999999</c:v>
                </c:pt>
                <c:pt idx="14629">
                  <c:v>26.236112360434781</c:v>
                </c:pt>
                <c:pt idx="14630">
                  <c:v>26.230813829999999</c:v>
                </c:pt>
                <c:pt idx="14631">
                  <c:v>26.283234206029412</c:v>
                </c:pt>
                <c:pt idx="14632">
                  <c:v>26.267461992318839</c:v>
                </c:pt>
                <c:pt idx="14633">
                  <c:v>26.219775231739131</c:v>
                </c:pt>
                <c:pt idx="14634">
                  <c:v>26.261280379999999</c:v>
                </c:pt>
                <c:pt idx="14635">
                  <c:v>26.259488229999999</c:v>
                </c:pt>
                <c:pt idx="14636">
                  <c:v>26.232605979999999</c:v>
                </c:pt>
                <c:pt idx="14637">
                  <c:v>26.255540305362317</c:v>
                </c:pt>
                <c:pt idx="14638">
                  <c:v>26.240527802463767</c:v>
                </c:pt>
                <c:pt idx="14639">
                  <c:v>26.264864674411765</c:v>
                </c:pt>
                <c:pt idx="14640">
                  <c:v>26.224541312647059</c:v>
                </c:pt>
                <c:pt idx="14641">
                  <c:v>26.168556117826089</c:v>
                </c:pt>
                <c:pt idx="14642">
                  <c:v>26.230813829999999</c:v>
                </c:pt>
                <c:pt idx="14643">
                  <c:v>26.233054017499999</c:v>
                </c:pt>
                <c:pt idx="14644">
                  <c:v>26.259936267499999</c:v>
                </c:pt>
                <c:pt idx="14645">
                  <c:v>26.236112360434781</c:v>
                </c:pt>
                <c:pt idx="14646">
                  <c:v>26.295331215882353</c:v>
                </c:pt>
                <c:pt idx="14647">
                  <c:v>26.286370471764705</c:v>
                </c:pt>
                <c:pt idx="14648">
                  <c:v>26.275617575294117</c:v>
                </c:pt>
                <c:pt idx="14649">
                  <c:v>26.270241123529413</c:v>
                </c:pt>
                <c:pt idx="14650">
                  <c:v>26.245151027647058</c:v>
                </c:pt>
                <c:pt idx="14651">
                  <c:v>26.291746920000001</c:v>
                </c:pt>
                <c:pt idx="14652">
                  <c:v>26.291746920000001</c:v>
                </c:pt>
                <c:pt idx="14653">
                  <c:v>26.15733570529412</c:v>
                </c:pt>
                <c:pt idx="14654">
                  <c:v>26.210351228507463</c:v>
                </c:pt>
                <c:pt idx="14655">
                  <c:v>26.210652149117646</c:v>
                </c:pt>
                <c:pt idx="14656">
                  <c:v>26.20034729</c:v>
                </c:pt>
                <c:pt idx="14657">
                  <c:v>26.20034729</c:v>
                </c:pt>
                <c:pt idx="14658">
                  <c:v>26.209896504029849</c:v>
                </c:pt>
                <c:pt idx="14659">
                  <c:v>26.237086354999999</c:v>
                </c:pt>
                <c:pt idx="14660">
                  <c:v>26.250366991641791</c:v>
                </c:pt>
                <c:pt idx="14661">
                  <c:v>26.141233108059705</c:v>
                </c:pt>
                <c:pt idx="14662">
                  <c:v>26.218716821470586</c:v>
                </c:pt>
                <c:pt idx="14663">
                  <c:v>26.184431933283584</c:v>
                </c:pt>
                <c:pt idx="14664">
                  <c:v>26.189888627014927</c:v>
                </c:pt>
                <c:pt idx="14665">
                  <c:v>26.250821712537313</c:v>
                </c:pt>
                <c:pt idx="14666">
                  <c:v>26.278305799411765</c:v>
                </c:pt>
                <c:pt idx="14667">
                  <c:v>26.241272499701491</c:v>
                </c:pt>
                <c:pt idx="14668">
                  <c:v>26.20034729</c:v>
                </c:pt>
                <c:pt idx="14669">
                  <c:v>26.203985085820896</c:v>
                </c:pt>
                <c:pt idx="14670">
                  <c:v>26.230813829999999</c:v>
                </c:pt>
                <c:pt idx="14671">
                  <c:v>26.230813829999999</c:v>
                </c:pt>
                <c:pt idx="14672">
                  <c:v>26.279924081641791</c:v>
                </c:pt>
                <c:pt idx="14673">
                  <c:v>26.206258711194032</c:v>
                </c:pt>
                <c:pt idx="14674">
                  <c:v>26.169880750000001</c:v>
                </c:pt>
                <c:pt idx="14675">
                  <c:v>26.184886657761194</c:v>
                </c:pt>
                <c:pt idx="14676">
                  <c:v>26.236353204848484</c:v>
                </c:pt>
                <c:pt idx="14677">
                  <c:v>26.309935899104477</c:v>
                </c:pt>
                <c:pt idx="14678">
                  <c:v>26.323122907014923</c:v>
                </c:pt>
                <c:pt idx="14679">
                  <c:v>26.197577604545454</c:v>
                </c:pt>
                <c:pt idx="14680">
                  <c:v>26.169880750000001</c:v>
                </c:pt>
                <c:pt idx="14681">
                  <c:v>26.142597281343285</c:v>
                </c:pt>
                <c:pt idx="14682">
                  <c:v>26.237276437424242</c:v>
                </c:pt>
                <c:pt idx="14683">
                  <c:v>26.239908322537314</c:v>
                </c:pt>
                <c:pt idx="14684">
                  <c:v>26.212349260303029</c:v>
                </c:pt>
                <c:pt idx="14685">
                  <c:v>26.263126832121213</c:v>
                </c:pt>
                <c:pt idx="14686">
                  <c:v>26.233087458208956</c:v>
                </c:pt>
                <c:pt idx="14687">
                  <c:v>26.157417168636364</c:v>
                </c:pt>
                <c:pt idx="14688">
                  <c:v>26.233583523181817</c:v>
                </c:pt>
                <c:pt idx="14689">
                  <c:v>26.14356873818182</c:v>
                </c:pt>
                <c:pt idx="14690">
                  <c:v>26.172650435454546</c:v>
                </c:pt>
                <c:pt idx="14691">
                  <c:v>26.228044144545454</c:v>
                </c:pt>
                <c:pt idx="14692">
                  <c:v>26.204501818181818</c:v>
                </c:pt>
                <c:pt idx="14693">
                  <c:v>26.20034729</c:v>
                </c:pt>
                <c:pt idx="14694">
                  <c:v>26.054938796818181</c:v>
                </c:pt>
                <c:pt idx="14695">
                  <c:v>26.095099238636365</c:v>
                </c:pt>
                <c:pt idx="14696">
                  <c:v>26.169880750000001</c:v>
                </c:pt>
                <c:pt idx="14697">
                  <c:v>26.169880750000001</c:v>
                </c:pt>
                <c:pt idx="14698">
                  <c:v>26.160037714000001</c:v>
                </c:pt>
                <c:pt idx="14699">
                  <c:v>26.154185865757576</c:v>
                </c:pt>
                <c:pt idx="14700">
                  <c:v>26.191115005151516</c:v>
                </c:pt>
                <c:pt idx="14701">
                  <c:v>26.139414210000002</c:v>
                </c:pt>
                <c:pt idx="14702">
                  <c:v>26.139414210000002</c:v>
                </c:pt>
                <c:pt idx="14703">
                  <c:v>26.084943720454547</c:v>
                </c:pt>
                <c:pt idx="14704">
                  <c:v>26.128165024153848</c:v>
                </c:pt>
                <c:pt idx="14705">
                  <c:v>26.205886660909091</c:v>
                </c:pt>
                <c:pt idx="14706">
                  <c:v>26.093011319538462</c:v>
                </c:pt>
                <c:pt idx="14707">
                  <c:v>26.121602997692307</c:v>
                </c:pt>
                <c:pt idx="14708">
                  <c:v>26.20034729</c:v>
                </c:pt>
                <c:pt idx="14709">
                  <c:v>26.212533906000001</c:v>
                </c:pt>
                <c:pt idx="14710">
                  <c:v>26.240656869230769</c:v>
                </c:pt>
                <c:pt idx="14711">
                  <c:v>26.23128255353846</c:v>
                </c:pt>
                <c:pt idx="14712">
                  <c:v>26.160037715692308</c:v>
                </c:pt>
                <c:pt idx="14713">
                  <c:v>26.255655787076922</c:v>
                </c:pt>
                <c:pt idx="14714">
                  <c:v>26.20034729</c:v>
                </c:pt>
                <c:pt idx="14715">
                  <c:v>26.20034729</c:v>
                </c:pt>
                <c:pt idx="14716">
                  <c:v>26.252843490615383</c:v>
                </c:pt>
                <c:pt idx="14717">
                  <c:v>26.237375856153847</c:v>
                </c:pt>
                <c:pt idx="14718">
                  <c:v>26.187691957999998</c:v>
                </c:pt>
                <c:pt idx="14719">
                  <c:v>26.189098105999999</c:v>
                </c:pt>
                <c:pt idx="14720">
                  <c:v>26.217221066</c:v>
                </c:pt>
                <c:pt idx="14721">
                  <c:v>26.1865421390625</c:v>
                </c:pt>
                <c:pt idx="14722">
                  <c:v>26.164724874000001</c:v>
                </c:pt>
                <c:pt idx="14723">
                  <c:v>26.179723786</c:v>
                </c:pt>
                <c:pt idx="14724">
                  <c:v>26.139414210000002</c:v>
                </c:pt>
                <c:pt idx="14725">
                  <c:v>26.157694134</c:v>
                </c:pt>
                <c:pt idx="14726">
                  <c:v>26.2270055125</c:v>
                </c:pt>
                <c:pt idx="14727">
                  <c:v>26.198443131249999</c:v>
                </c:pt>
                <c:pt idx="14728">
                  <c:v>26.169880750000001</c:v>
                </c:pt>
                <c:pt idx="14729">
                  <c:v>26.169880750000001</c:v>
                </c:pt>
                <c:pt idx="14730">
                  <c:v>26.143698567187503</c:v>
                </c:pt>
                <c:pt idx="14731">
                  <c:v>26.115136185937498</c:v>
                </c:pt>
                <c:pt idx="14732">
                  <c:v>26.175036626000001</c:v>
                </c:pt>
                <c:pt idx="14733">
                  <c:v>26.160359956250002</c:v>
                </c:pt>
                <c:pt idx="14734">
                  <c:v>26.139414210000002</c:v>
                </c:pt>
                <c:pt idx="14735">
                  <c:v>26.155599559375002</c:v>
                </c:pt>
                <c:pt idx="14736">
                  <c:v>26.141318368749999</c:v>
                </c:pt>
                <c:pt idx="14737">
                  <c:v>26.146078765624999</c:v>
                </c:pt>
                <c:pt idx="14738">
                  <c:v>26.189874416875</c:v>
                </c:pt>
                <c:pt idx="14739">
                  <c:v>26.178449464374999</c:v>
                </c:pt>
                <c:pt idx="14740">
                  <c:v>26.193682734374999</c:v>
                </c:pt>
                <c:pt idx="14741">
                  <c:v>26.169880750000001</c:v>
                </c:pt>
                <c:pt idx="14742">
                  <c:v>26.176545305625002</c:v>
                </c:pt>
                <c:pt idx="14743">
                  <c:v>26.227957591875001</c:v>
                </c:pt>
                <c:pt idx="14744">
                  <c:v>26.170832829375001</c:v>
                </c:pt>
                <c:pt idx="14745">
                  <c:v>26.169880750000001</c:v>
                </c:pt>
                <c:pt idx="14746">
                  <c:v>26.116564305000001</c:v>
                </c:pt>
                <c:pt idx="14747">
                  <c:v>26.183209861249999</c:v>
                </c:pt>
                <c:pt idx="14748">
                  <c:v>26.22355989190476</c:v>
                </c:pt>
                <c:pt idx="14749">
                  <c:v>26.209392044062501</c:v>
                </c:pt>
                <c:pt idx="14750">
                  <c:v>26.140864997619047</c:v>
                </c:pt>
                <c:pt idx="14751">
                  <c:v>26.108947669999999</c:v>
                </c:pt>
                <c:pt idx="14752">
                  <c:v>26.075624886406249</c:v>
                </c:pt>
                <c:pt idx="14753">
                  <c:v>26.077997529047618</c:v>
                </c:pt>
                <c:pt idx="14754">
                  <c:v>26.149569723333332</c:v>
                </c:pt>
                <c:pt idx="14755">
                  <c:v>26.224527087619048</c:v>
                </c:pt>
                <c:pt idx="14756">
                  <c:v>26.186806608571427</c:v>
                </c:pt>
                <c:pt idx="14757">
                  <c:v>26.066104091093749</c:v>
                </c:pt>
                <c:pt idx="14758">
                  <c:v>26.137963422380952</c:v>
                </c:pt>
                <c:pt idx="14759">
                  <c:v>26.219207529047619</c:v>
                </c:pt>
                <c:pt idx="14760">
                  <c:v>26.165528387142857</c:v>
                </c:pt>
                <c:pt idx="14761">
                  <c:v>26.139414210000002</c:v>
                </c:pt>
                <c:pt idx="14762">
                  <c:v>26.139414210000002</c:v>
                </c:pt>
                <c:pt idx="14763">
                  <c:v>26.139897805873019</c:v>
                </c:pt>
                <c:pt idx="14764">
                  <c:v>26.168913558253969</c:v>
                </c:pt>
                <c:pt idx="14765">
                  <c:v>26.113783628730157</c:v>
                </c:pt>
                <c:pt idx="14766">
                  <c:v>26.135545443015875</c:v>
                </c:pt>
                <c:pt idx="14767">
                  <c:v>26.139414210000002</c:v>
                </c:pt>
                <c:pt idx="14768">
                  <c:v>26.236133392539681</c:v>
                </c:pt>
                <c:pt idx="14769">
                  <c:v>26.124906328888887</c:v>
                </c:pt>
                <c:pt idx="14770">
                  <c:v>26.100102542580643</c:v>
                </c:pt>
                <c:pt idx="14771">
                  <c:v>26.088636636666667</c:v>
                </c:pt>
                <c:pt idx="14772">
                  <c:v>26.097645562741935</c:v>
                </c:pt>
                <c:pt idx="14773">
                  <c:v>26.127129314838712</c:v>
                </c:pt>
                <c:pt idx="14774">
                  <c:v>26.139414210000002</c:v>
                </c:pt>
                <c:pt idx="14775">
                  <c:v>26.107964873225807</c:v>
                </c:pt>
                <c:pt idx="14776">
                  <c:v>26.122706747419354</c:v>
                </c:pt>
                <c:pt idx="14777">
                  <c:v>26.156340065555558</c:v>
                </c:pt>
                <c:pt idx="14778">
                  <c:v>26.114844415645162</c:v>
                </c:pt>
                <c:pt idx="14779">
                  <c:v>26.101085330806452</c:v>
                </c:pt>
                <c:pt idx="14780">
                  <c:v>26.160052833870967</c:v>
                </c:pt>
                <c:pt idx="14781">
                  <c:v>26.181674249354838</c:v>
                </c:pt>
                <c:pt idx="14782">
                  <c:v>26.131060481290323</c:v>
                </c:pt>
                <c:pt idx="14783">
                  <c:v>26.131060481290323</c:v>
                </c:pt>
                <c:pt idx="14784">
                  <c:v>26.193959144516128</c:v>
                </c:pt>
                <c:pt idx="14785">
                  <c:v>26.180691457741936</c:v>
                </c:pt>
                <c:pt idx="14786">
                  <c:v>26.213123580967739</c:v>
                </c:pt>
                <c:pt idx="14787">
                  <c:v>26.115939990655736</c:v>
                </c:pt>
                <c:pt idx="14788">
                  <c:v>26.163984000322582</c:v>
                </c:pt>
                <c:pt idx="14789">
                  <c:v>26.110913253225807</c:v>
                </c:pt>
                <c:pt idx="14790">
                  <c:v>26.140413112950821</c:v>
                </c:pt>
                <c:pt idx="14791">
                  <c:v>26.168897958387099</c:v>
                </c:pt>
                <c:pt idx="14792">
                  <c:v>26.109930461612901</c:v>
                </c:pt>
                <c:pt idx="14793">
                  <c:v>26.166932375161291</c:v>
                </c:pt>
                <c:pt idx="14794">
                  <c:v>26.084474538360656</c:v>
                </c:pt>
                <c:pt idx="14795">
                  <c:v>26.161035624516131</c:v>
                </c:pt>
                <c:pt idx="14796">
                  <c:v>26.277762277540983</c:v>
                </c:pt>
                <c:pt idx="14797">
                  <c:v>26.18586319852459</c:v>
                </c:pt>
                <c:pt idx="14798">
                  <c:v>26.169880750000001</c:v>
                </c:pt>
                <c:pt idx="14799">
                  <c:v>26.119935602459016</c:v>
                </c:pt>
                <c:pt idx="14800">
                  <c:v>26.182367036885246</c:v>
                </c:pt>
                <c:pt idx="14801">
                  <c:v>26.058825290000001</c:v>
                </c:pt>
                <c:pt idx="14802">
                  <c:v>26.086472351147542</c:v>
                </c:pt>
                <c:pt idx="14803">
                  <c:v>26.108947669999999</c:v>
                </c:pt>
                <c:pt idx="14804">
                  <c:v>26.108947669999999</c:v>
                </c:pt>
                <c:pt idx="14805">
                  <c:v>26.108947669999999</c:v>
                </c:pt>
                <c:pt idx="14806">
                  <c:v>26.108947669999999</c:v>
                </c:pt>
                <c:pt idx="14807">
                  <c:v>26.17038020147541</c:v>
                </c:pt>
                <c:pt idx="14808">
                  <c:v>26.160391171967213</c:v>
                </c:pt>
                <c:pt idx="14809">
                  <c:v>26.119935602459016</c:v>
                </c:pt>
                <c:pt idx="14810">
                  <c:v>26.127926826065575</c:v>
                </c:pt>
                <c:pt idx="14811">
                  <c:v>26.120626510333334</c:v>
                </c:pt>
                <c:pt idx="14812">
                  <c:v>26.108947669999999</c:v>
                </c:pt>
                <c:pt idx="14813">
                  <c:v>26.144908176229507</c:v>
                </c:pt>
                <c:pt idx="14814">
                  <c:v>26.152108601666669</c:v>
                </c:pt>
                <c:pt idx="14815">
                  <c:v>26.17437581327869</c:v>
                </c:pt>
                <c:pt idx="14816">
                  <c:v>26.098459183442625</c:v>
                </c:pt>
                <c:pt idx="14817">
                  <c:v>26.067817836500002</c:v>
                </c:pt>
                <c:pt idx="14818">
                  <c:v>26.108947669999999</c:v>
                </c:pt>
                <c:pt idx="14819">
                  <c:v>26.092698843333334</c:v>
                </c:pt>
                <c:pt idx="14820">
                  <c:v>26.110978767999999</c:v>
                </c:pt>
                <c:pt idx="14821">
                  <c:v>26.123431762786886</c:v>
                </c:pt>
                <c:pt idx="14822">
                  <c:v>26.0774655735</c:v>
                </c:pt>
                <c:pt idx="14823">
                  <c:v>26.126719813499999</c:v>
                </c:pt>
                <c:pt idx="14824">
                  <c:v>26.169381298524591</c:v>
                </c:pt>
                <c:pt idx="14825">
                  <c:v>26.108947665000002</c:v>
                </c:pt>
                <c:pt idx="14826">
                  <c:v>26.078481119999999</c:v>
                </c:pt>
                <c:pt idx="14827">
                  <c:v>26.04801458</c:v>
                </c:pt>
                <c:pt idx="14828">
                  <c:v>26.04801458</c:v>
                </c:pt>
                <c:pt idx="14829">
                  <c:v>26.108947665000002</c:v>
                </c:pt>
                <c:pt idx="14830">
                  <c:v>26.169880750000001</c:v>
                </c:pt>
                <c:pt idx="14831">
                  <c:v>26.139414205000001</c:v>
                </c:pt>
                <c:pt idx="14832">
                  <c:v>26.086097757499999</c:v>
                </c:pt>
                <c:pt idx="14833">
                  <c:v>26.101331032499999</c:v>
                </c:pt>
                <c:pt idx="14834">
                  <c:v>26.116628310336136</c:v>
                </c:pt>
                <c:pt idx="14835">
                  <c:v>26.131989591008406</c:v>
                </c:pt>
                <c:pt idx="14836">
                  <c:v>26.123673161750002</c:v>
                </c:pt>
                <c:pt idx="14837">
                  <c:v>26.093206616749999</c:v>
                </c:pt>
                <c:pt idx="14838">
                  <c:v>26.110227769327732</c:v>
                </c:pt>
                <c:pt idx="14839">
                  <c:v>26.171672897058823</c:v>
                </c:pt>
                <c:pt idx="14840">
                  <c:v>26.167576555210083</c:v>
                </c:pt>
                <c:pt idx="14841">
                  <c:v>26.106131427478992</c:v>
                </c:pt>
                <c:pt idx="14842">
                  <c:v>26.086929827142857</c:v>
                </c:pt>
                <c:pt idx="14843">
                  <c:v>26.102291112857142</c:v>
                </c:pt>
                <c:pt idx="14844">
                  <c:v>26.117652395714284</c:v>
                </c:pt>
                <c:pt idx="14845">
                  <c:v>26.133013676386557</c:v>
                </c:pt>
                <c:pt idx="14846">
                  <c:v>26.112304150254239</c:v>
                </c:pt>
                <c:pt idx="14847">
                  <c:v>26.065829762118646</c:v>
                </c:pt>
                <c:pt idx="14848">
                  <c:v>26.04801458</c:v>
                </c:pt>
                <c:pt idx="14849">
                  <c:v>26.04801458</c:v>
                </c:pt>
                <c:pt idx="14850">
                  <c:v>26.067637100508474</c:v>
                </c:pt>
                <c:pt idx="14851">
                  <c:v>26.098620027627117</c:v>
                </c:pt>
                <c:pt idx="14852">
                  <c:v>26.067637103898303</c:v>
                </c:pt>
                <c:pt idx="14853">
                  <c:v>26.00567125474576</c:v>
                </c:pt>
                <c:pt idx="14854">
                  <c:v>26.03045759440678</c:v>
                </c:pt>
                <c:pt idx="14855">
                  <c:v>26.092423443559323</c:v>
                </c:pt>
                <c:pt idx="14856">
                  <c:v>26.108947669999999</c:v>
                </c:pt>
                <c:pt idx="14857">
                  <c:v>26.108947669999999</c:v>
                </c:pt>
                <c:pt idx="14858">
                  <c:v>26.108947669999999</c:v>
                </c:pt>
                <c:pt idx="14859">
                  <c:v>26.108947669999999</c:v>
                </c:pt>
                <c:pt idx="14860">
                  <c:v>26.083949479230768</c:v>
                </c:pt>
                <c:pt idx="14861">
                  <c:v>26.05270174076923</c:v>
                </c:pt>
                <c:pt idx="14862">
                  <c:v>25.981613142307694</c:v>
                </c:pt>
                <c:pt idx="14863">
                  <c:v>25.903493803846153</c:v>
                </c:pt>
                <c:pt idx="14864">
                  <c:v>25.993278083559321</c:v>
                </c:pt>
                <c:pt idx="14865">
                  <c:v>26.101718320847457</c:v>
                </c:pt>
                <c:pt idx="14866">
                  <c:v>26.108947669999999</c:v>
                </c:pt>
                <c:pt idx="14867">
                  <c:v>26.108947669999999</c:v>
                </c:pt>
                <c:pt idx="14868">
                  <c:v>26.108947669999999</c:v>
                </c:pt>
                <c:pt idx="14869">
                  <c:v>26.105822896410256</c:v>
                </c:pt>
                <c:pt idx="14870">
                  <c:v>26.043327424615384</c:v>
                </c:pt>
                <c:pt idx="14871">
                  <c:v>25.990206273333332</c:v>
                </c:pt>
                <c:pt idx="14872">
                  <c:v>26.021454006666666</c:v>
                </c:pt>
                <c:pt idx="14873">
                  <c:v>26.059833497155172</c:v>
                </c:pt>
                <c:pt idx="14874">
                  <c:v>26.138626278189655</c:v>
                </c:pt>
                <c:pt idx="14875">
                  <c:v>26.19010422913793</c:v>
                </c:pt>
                <c:pt idx="14876">
                  <c:v>26.142828563620689</c:v>
                </c:pt>
                <c:pt idx="14877">
                  <c:v>26.104482744568966</c:v>
                </c:pt>
                <c:pt idx="14878">
                  <c:v>26.088724184224137</c:v>
                </c:pt>
                <c:pt idx="14879">
                  <c:v>26.072965625689655</c:v>
                </c:pt>
                <c:pt idx="14880">
                  <c:v>26.05720707051724</c:v>
                </c:pt>
                <c:pt idx="14881">
                  <c:v>26.054580644655172</c:v>
                </c:pt>
                <c:pt idx="14882">
                  <c:v>26.070339199827586</c:v>
                </c:pt>
                <c:pt idx="14883">
                  <c:v>26.132261191304348</c:v>
                </c:pt>
                <c:pt idx="14884">
                  <c:v>26.243530304347829</c:v>
                </c:pt>
                <c:pt idx="14885">
                  <c:v>26.211378282758623</c:v>
                </c:pt>
                <c:pt idx="14886">
                  <c:v>26.069551275862072</c:v>
                </c:pt>
                <c:pt idx="14887">
                  <c:v>26.027615244521741</c:v>
                </c:pt>
                <c:pt idx="14888">
                  <c:v>26.043510830608696</c:v>
                </c:pt>
                <c:pt idx="14889">
                  <c:v>26.04801458</c:v>
                </c:pt>
                <c:pt idx="14890">
                  <c:v>26.04801458</c:v>
                </c:pt>
                <c:pt idx="14891">
                  <c:v>26.086163990782609</c:v>
                </c:pt>
                <c:pt idx="14892">
                  <c:v>26.13385075426087</c:v>
                </c:pt>
                <c:pt idx="14893">
                  <c:v>26.125373108956524</c:v>
                </c:pt>
                <c:pt idx="14894">
                  <c:v>26.109477522869565</c:v>
                </c:pt>
                <c:pt idx="14895">
                  <c:v>26.062850465304347</c:v>
                </c:pt>
                <c:pt idx="14896">
                  <c:v>26.020755044473685</c:v>
                </c:pt>
                <c:pt idx="14897">
                  <c:v>26.08489513394737</c:v>
                </c:pt>
                <c:pt idx="14898">
                  <c:v>26.137029872086959</c:v>
                </c:pt>
                <c:pt idx="14899">
                  <c:v>26.121134286</c:v>
                </c:pt>
                <c:pt idx="14900">
                  <c:v>26.11643067982456</c:v>
                </c:pt>
                <c:pt idx="14901">
                  <c:v>26.148500721929825</c:v>
                </c:pt>
                <c:pt idx="14902">
                  <c:v>26.148500720175438</c:v>
                </c:pt>
                <c:pt idx="14903">
                  <c:v>26.084360630701756</c:v>
                </c:pt>
                <c:pt idx="14904">
                  <c:v>26.054963089122808</c:v>
                </c:pt>
                <c:pt idx="14905">
                  <c:v>26.070998110175438</c:v>
                </c:pt>
                <c:pt idx="14906">
                  <c:v>26.06992910877193</c:v>
                </c:pt>
                <c:pt idx="14907">
                  <c:v>26.0538940877193</c:v>
                </c:pt>
                <c:pt idx="14908">
                  <c:v>26.078750738761062</c:v>
                </c:pt>
                <c:pt idx="14909">
                  <c:v>26.127281515752212</c:v>
                </c:pt>
                <c:pt idx="14910">
                  <c:v>26.079282877105264</c:v>
                </c:pt>
                <c:pt idx="14911">
                  <c:v>25.999107766578945</c:v>
                </c:pt>
                <c:pt idx="14912">
                  <c:v>26.055833431061949</c:v>
                </c:pt>
                <c:pt idx="14913">
                  <c:v>26.13671805584071</c:v>
                </c:pt>
                <c:pt idx="14914">
                  <c:v>26.139414210000002</c:v>
                </c:pt>
                <c:pt idx="14915">
                  <c:v>26.135369978584073</c:v>
                </c:pt>
                <c:pt idx="14916">
                  <c:v>26.08683920159292</c:v>
                </c:pt>
                <c:pt idx="14917">
                  <c:v>26.044779195221238</c:v>
                </c:pt>
                <c:pt idx="14918">
                  <c:v>26.028602271327433</c:v>
                </c:pt>
                <c:pt idx="14919">
                  <c:v>26.017548040000001</c:v>
                </c:pt>
                <c:pt idx="14920">
                  <c:v>26.017548040000001</c:v>
                </c:pt>
                <c:pt idx="14921">
                  <c:v>26.024620629642857</c:v>
                </c:pt>
                <c:pt idx="14922">
                  <c:v>26.040941990357144</c:v>
                </c:pt>
                <c:pt idx="14923">
                  <c:v>26.066348430088496</c:v>
                </c:pt>
                <c:pt idx="14924">
                  <c:v>26.09870228318584</c:v>
                </c:pt>
                <c:pt idx="14925">
                  <c:v>26.075488876874999</c:v>
                </c:pt>
                <c:pt idx="14926">
                  <c:v>26.026524789374999</c:v>
                </c:pt>
                <c:pt idx="14927">
                  <c:v>26.017548040000001</c:v>
                </c:pt>
                <c:pt idx="14928">
                  <c:v>26.017548040000001</c:v>
                </c:pt>
                <c:pt idx="14929">
                  <c:v>26.048558625357142</c:v>
                </c:pt>
                <c:pt idx="14930">
                  <c:v>26.077121006607143</c:v>
                </c:pt>
                <c:pt idx="14931">
                  <c:v>26.060799645892857</c:v>
                </c:pt>
                <c:pt idx="14932">
                  <c:v>26.04801458</c:v>
                </c:pt>
                <c:pt idx="14933">
                  <c:v>26.04801458</c:v>
                </c:pt>
                <c:pt idx="14934">
                  <c:v>26.053778520000002</c:v>
                </c:pt>
                <c:pt idx="14935">
                  <c:v>26.070246919999999</c:v>
                </c:pt>
                <c:pt idx="14936">
                  <c:v>26.05399907892857</c:v>
                </c:pt>
                <c:pt idx="14937">
                  <c:v>26.005034996785714</c:v>
                </c:pt>
                <c:pt idx="14938">
                  <c:v>26.028801450090089</c:v>
                </c:pt>
                <c:pt idx="14939">
                  <c:v>26.094675055495493</c:v>
                </c:pt>
                <c:pt idx="14940">
                  <c:v>26.083147172432433</c:v>
                </c:pt>
                <c:pt idx="14941">
                  <c:v>26.050210367027027</c:v>
                </c:pt>
                <c:pt idx="14942">
                  <c:v>26.078755598378379</c:v>
                </c:pt>
                <c:pt idx="14943">
                  <c:v>26.106202936216217</c:v>
                </c:pt>
                <c:pt idx="14944">
                  <c:v>26.073266130810811</c:v>
                </c:pt>
                <c:pt idx="14945">
                  <c:v>26.04801458</c:v>
                </c:pt>
                <c:pt idx="14946">
                  <c:v>26.04801458</c:v>
                </c:pt>
                <c:pt idx="14947">
                  <c:v>26.04801458</c:v>
                </c:pt>
                <c:pt idx="14948">
                  <c:v>26.04801458</c:v>
                </c:pt>
                <c:pt idx="14949">
                  <c:v>26.057154541999999</c:v>
                </c:pt>
                <c:pt idx="14950">
                  <c:v>26.073772654727271</c:v>
                </c:pt>
                <c:pt idx="14951">
                  <c:v>26.043074059999999</c:v>
                </c:pt>
                <c:pt idx="14952">
                  <c:v>25.99366886</c:v>
                </c:pt>
                <c:pt idx="14953">
                  <c:v>26.015886228727272</c:v>
                </c:pt>
                <c:pt idx="14954">
                  <c:v>26.04746064290909</c:v>
                </c:pt>
                <c:pt idx="14955">
                  <c:v>26.030842530181818</c:v>
                </c:pt>
                <c:pt idx="14956">
                  <c:v>26.027518908727274</c:v>
                </c:pt>
                <c:pt idx="14957">
                  <c:v>26.077373252363635</c:v>
                </c:pt>
                <c:pt idx="14958">
                  <c:v>26.090500038256881</c:v>
                </c:pt>
                <c:pt idx="14959">
                  <c:v>26.040188315321103</c:v>
                </c:pt>
                <c:pt idx="14960">
                  <c:v>26.017548040000001</c:v>
                </c:pt>
                <c:pt idx="14961">
                  <c:v>26.017548040000001</c:v>
                </c:pt>
                <c:pt idx="14962">
                  <c:v>26.029566950275232</c:v>
                </c:pt>
                <c:pt idx="14963">
                  <c:v>26.046337522752292</c:v>
                </c:pt>
                <c:pt idx="14964">
                  <c:v>26.003145675636365</c:v>
                </c:pt>
                <c:pt idx="14965">
                  <c:v>25.959969074495412</c:v>
                </c:pt>
                <c:pt idx="14966">
                  <c:v>26.010280791926604</c:v>
                </c:pt>
                <c:pt idx="14967">
                  <c:v>26.027051363027525</c:v>
                </c:pt>
                <c:pt idx="14968">
                  <c:v>25.943198495137615</c:v>
                </c:pt>
                <c:pt idx="14969">
                  <c:v>25.939285360825689</c:v>
                </c:pt>
                <c:pt idx="14970">
                  <c:v>26.039908801192659</c:v>
                </c:pt>
                <c:pt idx="14971">
                  <c:v>26.057797413944954</c:v>
                </c:pt>
                <c:pt idx="14972">
                  <c:v>26.024256268990825</c:v>
                </c:pt>
                <c:pt idx="14973">
                  <c:v>26.031088724444444</c:v>
                </c:pt>
                <c:pt idx="14974">
                  <c:v>26.04801458</c:v>
                </c:pt>
                <c:pt idx="14975">
                  <c:v>26.031244007522936</c:v>
                </c:pt>
                <c:pt idx="14976">
                  <c:v>26.011341892962964</c:v>
                </c:pt>
                <c:pt idx="14977">
                  <c:v>25.977490181851852</c:v>
                </c:pt>
                <c:pt idx="14978">
                  <c:v>25.963103204629629</c:v>
                </c:pt>
                <c:pt idx="14979">
                  <c:v>25.980029060185185</c:v>
                </c:pt>
                <c:pt idx="14980">
                  <c:v>26.016701747222221</c:v>
                </c:pt>
                <c:pt idx="14981">
                  <c:v>26.067479313888889</c:v>
                </c:pt>
                <c:pt idx="14982">
                  <c:v>26.025446772592591</c:v>
                </c:pt>
                <c:pt idx="14983">
                  <c:v>25.957743350370372</c:v>
                </c:pt>
                <c:pt idx="14984">
                  <c:v>26.006546233888887</c:v>
                </c:pt>
                <c:pt idx="14985">
                  <c:v>26.057323801574075</c:v>
                </c:pt>
                <c:pt idx="14986">
                  <c:v>26.108101373796298</c:v>
                </c:pt>
                <c:pt idx="14987">
                  <c:v>26.113218678130842</c:v>
                </c:pt>
                <c:pt idx="14988">
                  <c:v>26.044882508037386</c:v>
                </c:pt>
                <c:pt idx="14989">
                  <c:v>26.017548040000001</c:v>
                </c:pt>
                <c:pt idx="14990">
                  <c:v>26.017548040000001</c:v>
                </c:pt>
                <c:pt idx="14991">
                  <c:v>26.017548040000001</c:v>
                </c:pt>
                <c:pt idx="14992">
                  <c:v>26.016978571962618</c:v>
                </c:pt>
                <c:pt idx="14993">
                  <c:v>25.982810489719625</c:v>
                </c:pt>
                <c:pt idx="14994">
                  <c:v>25.940669853644859</c:v>
                </c:pt>
                <c:pt idx="14995">
                  <c:v>25.8723336835514</c:v>
                </c:pt>
                <c:pt idx="14996">
                  <c:v>25.888563522056074</c:v>
                </c:pt>
                <c:pt idx="14997">
                  <c:v>26.008151815514019</c:v>
                </c:pt>
                <c:pt idx="14998">
                  <c:v>26.036625219252336</c:v>
                </c:pt>
                <c:pt idx="14999">
                  <c:v>26.019541178130844</c:v>
                </c:pt>
                <c:pt idx="15000">
                  <c:v>25.956614954999999</c:v>
                </c:pt>
                <c:pt idx="15001">
                  <c:v>25.903654423177571</c:v>
                </c:pt>
                <c:pt idx="15002">
                  <c:v>25.97199059327103</c:v>
                </c:pt>
                <c:pt idx="15003">
                  <c:v>26.011799636226417</c:v>
                </c:pt>
                <c:pt idx="15004">
                  <c:v>25.994554424905658</c:v>
                </c:pt>
                <c:pt idx="15005">
                  <c:v>26.016398359245283</c:v>
                </c:pt>
                <c:pt idx="15006">
                  <c:v>26.068133993207546</c:v>
                </c:pt>
                <c:pt idx="15007">
                  <c:v>26.037092612830186</c:v>
                </c:pt>
                <c:pt idx="15008">
                  <c:v>25.988231180754717</c:v>
                </c:pt>
                <c:pt idx="15009">
                  <c:v>26.022721603396224</c:v>
                </c:pt>
                <c:pt idx="15010">
                  <c:v>26.038817133962265</c:v>
                </c:pt>
                <c:pt idx="15011">
                  <c:v>26.004326711320754</c:v>
                </c:pt>
                <c:pt idx="15012">
                  <c:v>25.978458894339621</c:v>
                </c:pt>
                <c:pt idx="15013">
                  <c:v>25.961213683018869</c:v>
                </c:pt>
                <c:pt idx="15014">
                  <c:v>25.905547231619046</c:v>
                </c:pt>
                <c:pt idx="15015">
                  <c:v>25.835909420190475</c:v>
                </c:pt>
                <c:pt idx="15016">
                  <c:v>25.953453333490565</c:v>
                </c:pt>
                <c:pt idx="15017">
                  <c:v>26.051786627809523</c:v>
                </c:pt>
                <c:pt idx="15018">
                  <c:v>26.069196079238093</c:v>
                </c:pt>
                <c:pt idx="15019">
                  <c:v>26.045983477333333</c:v>
                </c:pt>
                <c:pt idx="15020">
                  <c:v>25.976345671619047</c:v>
                </c:pt>
                <c:pt idx="15021">
                  <c:v>25.95661496</c:v>
                </c:pt>
                <c:pt idx="15022">
                  <c:v>25.95661496</c:v>
                </c:pt>
                <c:pt idx="15023">
                  <c:v>26.007102369142856</c:v>
                </c:pt>
                <c:pt idx="15024">
                  <c:v>26.044242532190477</c:v>
                </c:pt>
                <c:pt idx="15025">
                  <c:v>26.026833080761907</c:v>
                </c:pt>
                <c:pt idx="15026">
                  <c:v>26.017548040000001</c:v>
                </c:pt>
                <c:pt idx="15027">
                  <c:v>26.017548040000001</c:v>
                </c:pt>
                <c:pt idx="15028">
                  <c:v>26.0049512975</c:v>
                </c:pt>
                <c:pt idx="15029">
                  <c:v>25.987374447499999</c:v>
                </c:pt>
                <c:pt idx="15030">
                  <c:v>25.987081499999999</c:v>
                </c:pt>
                <c:pt idx="15031">
                  <c:v>25.995284030000001</c:v>
                </c:pt>
                <c:pt idx="15032">
                  <c:v>26.030437729999999</c:v>
                </c:pt>
                <c:pt idx="15033">
                  <c:v>26.012860880000002</c:v>
                </c:pt>
                <c:pt idx="15034">
                  <c:v>25.942553480000001</c:v>
                </c:pt>
                <c:pt idx="15035">
                  <c:v>25.939624004999999</c:v>
                </c:pt>
                <c:pt idx="15036">
                  <c:v>25.957200855</c:v>
                </c:pt>
                <c:pt idx="15037">
                  <c:v>25.974777704999997</c:v>
                </c:pt>
                <c:pt idx="15038">
                  <c:v>26.002900664999999</c:v>
                </c:pt>
                <c:pt idx="15039">
                  <c:v>26.055631214999998</c:v>
                </c:pt>
                <c:pt idx="15040">
                  <c:v>26.03825345553398</c:v>
                </c:pt>
                <c:pt idx="15041">
                  <c:v>25.967263459417474</c:v>
                </c:pt>
                <c:pt idx="15042">
                  <c:v>25.95661496</c:v>
                </c:pt>
                <c:pt idx="15043">
                  <c:v>25.958685501553397</c:v>
                </c:pt>
                <c:pt idx="15044">
                  <c:v>25.976433000582524</c:v>
                </c:pt>
                <c:pt idx="15045">
                  <c:v>25.99411224</c:v>
                </c:pt>
                <c:pt idx="15046">
                  <c:v>26.011689090000001</c:v>
                </c:pt>
                <c:pt idx="15047">
                  <c:v>26.041211372038834</c:v>
                </c:pt>
                <c:pt idx="15048">
                  <c:v>26.076706370097085</c:v>
                </c:pt>
                <c:pt idx="15049">
                  <c:v>26.027900747766989</c:v>
                </c:pt>
                <c:pt idx="15050">
                  <c:v>25.978799333786405</c:v>
                </c:pt>
                <c:pt idx="15051">
                  <c:v>25.943304335728154</c:v>
                </c:pt>
                <c:pt idx="15052">
                  <c:v>25.962826584660196</c:v>
                </c:pt>
                <c:pt idx="15053">
                  <c:v>26.033816580776698</c:v>
                </c:pt>
                <c:pt idx="15054">
                  <c:v>26.019340189411764</c:v>
                </c:pt>
                <c:pt idx="15055">
                  <c:v>25.972883500194172</c:v>
                </c:pt>
                <c:pt idx="15056">
                  <c:v>25.830903502135921</c:v>
                </c:pt>
                <c:pt idx="15057">
                  <c:v>25.79830842088235</c:v>
                </c:pt>
                <c:pt idx="15058">
                  <c:v>25.941680379705883</c:v>
                </c:pt>
                <c:pt idx="15059">
                  <c:v>25.974835145686274</c:v>
                </c:pt>
                <c:pt idx="15060">
                  <c:v>25.956913651568627</c:v>
                </c:pt>
                <c:pt idx="15061">
                  <c:v>25.97406666737864</c:v>
                </c:pt>
                <c:pt idx="15062">
                  <c:v>25.977523369803919</c:v>
                </c:pt>
                <c:pt idx="15063">
                  <c:v>25.941680381568627</c:v>
                </c:pt>
                <c:pt idx="15064">
                  <c:v>25.936303933333335</c:v>
                </c:pt>
                <c:pt idx="15065">
                  <c:v>25.954225427450979</c:v>
                </c:pt>
                <c:pt idx="15066">
                  <c:v>25.95661496</c:v>
                </c:pt>
                <c:pt idx="15067">
                  <c:v>25.95058198079208</c:v>
                </c:pt>
                <c:pt idx="15068">
                  <c:v>25.914384105544556</c:v>
                </c:pt>
                <c:pt idx="15069">
                  <c:v>25.947654205784314</c:v>
                </c:pt>
                <c:pt idx="15070">
                  <c:v>26.055183176372548</c:v>
                </c:pt>
                <c:pt idx="15071">
                  <c:v>26.035948623564355</c:v>
                </c:pt>
                <c:pt idx="15072">
                  <c:v>25.987081499999999</c:v>
                </c:pt>
                <c:pt idx="15073">
                  <c:v>25.987081499999999</c:v>
                </c:pt>
                <c:pt idx="15074">
                  <c:v>25.972602352277228</c:v>
                </c:pt>
                <c:pt idx="15075">
                  <c:v>25.936404482970296</c:v>
                </c:pt>
                <c:pt idx="15076">
                  <c:v>25.978032032673269</c:v>
                </c:pt>
                <c:pt idx="15077">
                  <c:v>26.046204686534654</c:v>
                </c:pt>
                <c:pt idx="15078">
                  <c:v>25.991907882574257</c:v>
                </c:pt>
                <c:pt idx="15079">
                  <c:v>25.962949587128712</c:v>
                </c:pt>
                <c:pt idx="15080">
                  <c:v>25.981048521782178</c:v>
                </c:pt>
                <c:pt idx="15081">
                  <c:v>25.950883626732672</c:v>
                </c:pt>
                <c:pt idx="15082">
                  <c:v>25.896586816831682</c:v>
                </c:pt>
                <c:pt idx="15083">
                  <c:v>25.913657134499999</c:v>
                </c:pt>
                <c:pt idx="15084">
                  <c:v>25.93187974930693</c:v>
                </c:pt>
                <c:pt idx="15085">
                  <c:v>25.949978683960396</c:v>
                </c:pt>
                <c:pt idx="15086">
                  <c:v>25.945037674799998</c:v>
                </c:pt>
                <c:pt idx="15087">
                  <c:v>25.9267577508</c:v>
                </c:pt>
                <c:pt idx="15088">
                  <c:v>25.926148420000001</c:v>
                </c:pt>
                <c:pt idx="15089">
                  <c:v>25.931578100396042</c:v>
                </c:pt>
                <c:pt idx="15090">
                  <c:v>25.949677035049504</c:v>
                </c:pt>
                <c:pt idx="15091">
                  <c:v>25.967887579799999</c:v>
                </c:pt>
                <c:pt idx="15092">
                  <c:v>25.986167503799997</c:v>
                </c:pt>
                <c:pt idx="15093">
                  <c:v>25.969715572199998</c:v>
                </c:pt>
                <c:pt idx="15094">
                  <c:v>25.946151702121213</c:v>
                </c:pt>
                <c:pt idx="15095">
                  <c:v>25.909222556666666</c:v>
                </c:pt>
                <c:pt idx="15096">
                  <c:v>25.941991014599999</c:v>
                </c:pt>
                <c:pt idx="15097">
                  <c:v>26.015110716600002</c:v>
                </c:pt>
                <c:pt idx="15098">
                  <c:v>25.982206853600001</c:v>
                </c:pt>
                <c:pt idx="15099">
                  <c:v>25.95661496</c:v>
                </c:pt>
                <c:pt idx="15100">
                  <c:v>25.95661496</c:v>
                </c:pt>
                <c:pt idx="15101">
                  <c:v>25.95661496</c:v>
                </c:pt>
                <c:pt idx="15102">
                  <c:v>25.95661496</c:v>
                </c:pt>
                <c:pt idx="15103">
                  <c:v>25.902144473434344</c:v>
                </c:pt>
                <c:pt idx="15104">
                  <c:v>25.895989614848485</c:v>
                </c:pt>
                <c:pt idx="15105">
                  <c:v>25.988312469393939</c:v>
                </c:pt>
                <c:pt idx="15106">
                  <c:v>25.954460756060609</c:v>
                </c:pt>
                <c:pt idx="15107">
                  <c:v>25.867061787171718</c:v>
                </c:pt>
                <c:pt idx="15108">
                  <c:v>25.922455502323231</c:v>
                </c:pt>
                <c:pt idx="15109">
                  <c:v>25.95661496</c:v>
                </c:pt>
                <c:pt idx="15110">
                  <c:v>25.95661496</c:v>
                </c:pt>
                <c:pt idx="15111">
                  <c:v>25.942936105306121</c:v>
                </c:pt>
                <c:pt idx="15112">
                  <c:v>25.927994876969699</c:v>
                </c:pt>
                <c:pt idx="15113">
                  <c:v>25.946459446666665</c:v>
                </c:pt>
                <c:pt idx="15114">
                  <c:v>25.95661496</c:v>
                </c:pt>
                <c:pt idx="15115">
                  <c:v>25.95661496</c:v>
                </c:pt>
                <c:pt idx="15116">
                  <c:v>25.95661496</c:v>
                </c:pt>
                <c:pt idx="15117">
                  <c:v>25.941070805918368</c:v>
                </c:pt>
                <c:pt idx="15118">
                  <c:v>25.84780588142857</c:v>
                </c:pt>
                <c:pt idx="15119">
                  <c:v>25.883868316938777</c:v>
                </c:pt>
                <c:pt idx="15120">
                  <c:v>26.033092192448979</c:v>
                </c:pt>
                <c:pt idx="15121">
                  <c:v>25.997651524081633</c:v>
                </c:pt>
                <c:pt idx="15122">
                  <c:v>25.946666700408162</c:v>
                </c:pt>
                <c:pt idx="15123">
                  <c:v>25.909360726938775</c:v>
                </c:pt>
                <c:pt idx="15124">
                  <c:v>25.919308986530613</c:v>
                </c:pt>
                <c:pt idx="15125">
                  <c:v>25.95661496</c:v>
                </c:pt>
                <c:pt idx="15126">
                  <c:v>25.788738094693876</c:v>
                </c:pt>
                <c:pt idx="15127">
                  <c:v>25.737695579793815</c:v>
                </c:pt>
                <c:pt idx="15128">
                  <c:v>25.888457851958762</c:v>
                </c:pt>
                <c:pt idx="15129">
                  <c:v>25.926148420000001</c:v>
                </c:pt>
                <c:pt idx="15130">
                  <c:v>25.92834703628866</c:v>
                </c:pt>
                <c:pt idx="15131">
                  <c:v>25.947192318762887</c:v>
                </c:pt>
                <c:pt idx="15132">
                  <c:v>25.966037601237112</c:v>
                </c:pt>
                <c:pt idx="15133">
                  <c:v>25.984882883711339</c:v>
                </c:pt>
                <c:pt idx="15134">
                  <c:v>25.920494829793814</c:v>
                </c:pt>
                <c:pt idx="15135">
                  <c:v>25.85013910402062</c:v>
                </c:pt>
                <c:pt idx="15136">
                  <c:v>25.79360325659794</c:v>
                </c:pt>
                <c:pt idx="15137">
                  <c:v>25.822813444432992</c:v>
                </c:pt>
                <c:pt idx="15138">
                  <c:v>25.896310046288662</c:v>
                </c:pt>
                <c:pt idx="15139">
                  <c:v>25.915155334948455</c:v>
                </c:pt>
                <c:pt idx="15140">
                  <c:v>25.934000621030929</c:v>
                </c:pt>
                <c:pt idx="15141">
                  <c:v>25.952845903505153</c:v>
                </c:pt>
                <c:pt idx="15142">
                  <c:v>25.865215335000002</c:v>
                </c:pt>
                <c:pt idx="15143">
                  <c:v>25.785122879484536</c:v>
                </c:pt>
                <c:pt idx="15144">
                  <c:v>25.84165872690722</c:v>
                </c:pt>
                <c:pt idx="15145">
                  <c:v>25.876322922708333</c:v>
                </c:pt>
                <c:pt idx="15146">
                  <c:v>25.895364510208335</c:v>
                </c:pt>
                <c:pt idx="15147">
                  <c:v>25.933130331562499</c:v>
                </c:pt>
                <c:pt idx="15148">
                  <c:v>25.934942882783506</c:v>
                </c:pt>
                <c:pt idx="15149">
                  <c:v>25.878407029175261</c:v>
                </c:pt>
                <c:pt idx="15150">
                  <c:v>25.894412435625</c:v>
                </c:pt>
                <c:pt idx="15151">
                  <c:v>25.922974821041667</c:v>
                </c:pt>
                <c:pt idx="15152">
                  <c:v>25.903933227291667</c:v>
                </c:pt>
                <c:pt idx="15153">
                  <c:v>25.895681870000001</c:v>
                </c:pt>
                <c:pt idx="15154">
                  <c:v>25.895681870000001</c:v>
                </c:pt>
                <c:pt idx="15155">
                  <c:v>25.895681870000001</c:v>
                </c:pt>
                <c:pt idx="15156">
                  <c:v>25.888382594791668</c:v>
                </c:pt>
                <c:pt idx="15157">
                  <c:v>25.86934100729167</c:v>
                </c:pt>
                <c:pt idx="15158">
                  <c:v>25.895361174526318</c:v>
                </c:pt>
                <c:pt idx="15159">
                  <c:v>25.918531783750002</c:v>
                </c:pt>
                <c:pt idx="15160">
                  <c:v>25.880448602500003</c:v>
                </c:pt>
                <c:pt idx="15161">
                  <c:v>25.853670114842107</c:v>
                </c:pt>
                <c:pt idx="15162">
                  <c:v>25.835710891368421</c:v>
                </c:pt>
                <c:pt idx="15163">
                  <c:v>25.893436973473683</c:v>
                </c:pt>
                <c:pt idx="15164">
                  <c:v>25.917810206315789</c:v>
                </c:pt>
                <c:pt idx="15165">
                  <c:v>25.898568174736841</c:v>
                </c:pt>
                <c:pt idx="15166">
                  <c:v>25.895681870000001</c:v>
                </c:pt>
                <c:pt idx="15167">
                  <c:v>25.895681870000001</c:v>
                </c:pt>
                <c:pt idx="15168">
                  <c:v>25.895681870000001</c:v>
                </c:pt>
                <c:pt idx="15169">
                  <c:v>25.908830591578948</c:v>
                </c:pt>
                <c:pt idx="15170">
                  <c:v>25.924224216842106</c:v>
                </c:pt>
                <c:pt idx="15171">
                  <c:v>25.904982185263158</c:v>
                </c:pt>
                <c:pt idx="15172">
                  <c:v>25.895681870000001</c:v>
                </c:pt>
                <c:pt idx="15173">
                  <c:v>25.895681870000001</c:v>
                </c:pt>
                <c:pt idx="15174">
                  <c:v>25.913961799999999</c:v>
                </c:pt>
                <c:pt idx="15175">
                  <c:v>25.940409353617021</c:v>
                </c:pt>
                <c:pt idx="15176">
                  <c:v>25.979302808936168</c:v>
                </c:pt>
                <c:pt idx="15177">
                  <c:v>25.87817982</c:v>
                </c:pt>
                <c:pt idx="15178">
                  <c:v>25.791774933578949</c:v>
                </c:pt>
                <c:pt idx="15179">
                  <c:v>25.868743034631581</c:v>
                </c:pt>
                <c:pt idx="15180">
                  <c:v>25.946243366063829</c:v>
                </c:pt>
                <c:pt idx="15181">
                  <c:v>26.011065796914895</c:v>
                </c:pt>
                <c:pt idx="15182">
                  <c:v>25.933278879893617</c:v>
                </c:pt>
                <c:pt idx="15183">
                  <c:v>25.885634394042555</c:v>
                </c:pt>
                <c:pt idx="15184">
                  <c:v>25.866187666382981</c:v>
                </c:pt>
                <c:pt idx="15185">
                  <c:v>25.865215330000002</c:v>
                </c:pt>
                <c:pt idx="15186">
                  <c:v>25.834100565744681</c:v>
                </c:pt>
                <c:pt idx="15187">
                  <c:v>25.756313655106382</c:v>
                </c:pt>
                <c:pt idx="15188">
                  <c:v>25.808171595531913</c:v>
                </c:pt>
                <c:pt idx="15189">
                  <c:v>25.859973774731184</c:v>
                </c:pt>
                <c:pt idx="15190">
                  <c:v>25.840317942473117</c:v>
                </c:pt>
                <c:pt idx="15191">
                  <c:v>25.862922149569894</c:v>
                </c:pt>
                <c:pt idx="15192">
                  <c:v>25.889199627446811</c:v>
                </c:pt>
                <c:pt idx="15193">
                  <c:v>25.850306172127659</c:v>
                </c:pt>
                <c:pt idx="15194">
                  <c:v>25.787574788709676</c:v>
                </c:pt>
                <c:pt idx="15195">
                  <c:v>25.71877937</c:v>
                </c:pt>
                <c:pt idx="15196">
                  <c:v>25.836714369999999</c:v>
                </c:pt>
                <c:pt idx="15197">
                  <c:v>25.885853953870967</c:v>
                </c:pt>
                <c:pt idx="15198">
                  <c:v>25.866198121612904</c:v>
                </c:pt>
                <c:pt idx="15199">
                  <c:v>25.865215330000002</c:v>
                </c:pt>
                <c:pt idx="15200">
                  <c:v>25.849319743913046</c:v>
                </c:pt>
                <c:pt idx="15201">
                  <c:v>25.809580778695651</c:v>
                </c:pt>
                <c:pt idx="15202">
                  <c:v>25.906492583333332</c:v>
                </c:pt>
                <c:pt idx="15203">
                  <c:v>25.955959763548385</c:v>
                </c:pt>
                <c:pt idx="15204">
                  <c:v>25.85768059580645</c:v>
                </c:pt>
                <c:pt idx="15205">
                  <c:v>25.880448604999998</c:v>
                </c:pt>
                <c:pt idx="15206">
                  <c:v>25.921512205869565</c:v>
                </c:pt>
                <c:pt idx="15207">
                  <c:v>25.901642716739133</c:v>
                </c:pt>
                <c:pt idx="15208">
                  <c:v>25.854404622258066</c:v>
                </c:pt>
                <c:pt idx="15209">
                  <c:v>25.80428225</c:v>
                </c:pt>
                <c:pt idx="15210">
                  <c:v>25.80428225</c:v>
                </c:pt>
                <c:pt idx="15211">
                  <c:v>25.816535097608696</c:v>
                </c:pt>
                <c:pt idx="15212">
                  <c:v>25.833092999782608</c:v>
                </c:pt>
                <c:pt idx="15213">
                  <c:v>25.813223517173913</c:v>
                </c:pt>
                <c:pt idx="15214">
                  <c:v>25.727784738369564</c:v>
                </c:pt>
                <c:pt idx="15215">
                  <c:v>25.594364431538459</c:v>
                </c:pt>
                <c:pt idx="15216">
                  <c:v>25.795242723846155</c:v>
                </c:pt>
                <c:pt idx="15217">
                  <c:v>25.895681870000001</c:v>
                </c:pt>
                <c:pt idx="15218">
                  <c:v>25.895681870000001</c:v>
                </c:pt>
                <c:pt idx="15219">
                  <c:v>25.85726753695652</c:v>
                </c:pt>
                <c:pt idx="15220">
                  <c:v>25.852158241428572</c:v>
                </c:pt>
                <c:pt idx="15221">
                  <c:v>25.89233389857143</c:v>
                </c:pt>
                <c:pt idx="15222">
                  <c:v>25.877468177608698</c:v>
                </c:pt>
                <c:pt idx="15223">
                  <c:v>25.872915664285717</c:v>
                </c:pt>
                <c:pt idx="15224">
                  <c:v>25.893003492857144</c:v>
                </c:pt>
                <c:pt idx="15225">
                  <c:v>25.860862967142857</c:v>
                </c:pt>
                <c:pt idx="15226">
                  <c:v>25.834748789999999</c:v>
                </c:pt>
                <c:pt idx="15227">
                  <c:v>25.834748789999999</c:v>
                </c:pt>
                <c:pt idx="15228">
                  <c:v>25.818008932857143</c:v>
                </c:pt>
                <c:pt idx="15229">
                  <c:v>25.810643395714287</c:v>
                </c:pt>
                <c:pt idx="15230">
                  <c:v>25.830731224285714</c:v>
                </c:pt>
                <c:pt idx="15231">
                  <c:v>25.882959583846155</c:v>
                </c:pt>
                <c:pt idx="15232">
                  <c:v>25.920456866703297</c:v>
                </c:pt>
                <c:pt idx="15233">
                  <c:v>25.900369031538464</c:v>
                </c:pt>
                <c:pt idx="15234">
                  <c:v>25.864538295777777</c:v>
                </c:pt>
                <c:pt idx="15235">
                  <c:v>25.845462298571427</c:v>
                </c:pt>
                <c:pt idx="15236">
                  <c:v>25.885637955714287</c:v>
                </c:pt>
                <c:pt idx="15237">
                  <c:v>25.865215329999998</c:v>
                </c:pt>
                <c:pt idx="15238">
                  <c:v>25.839826546666664</c:v>
                </c:pt>
                <c:pt idx="15239">
                  <c:v>25.860137573333333</c:v>
                </c:pt>
                <c:pt idx="15240">
                  <c:v>25.880281201428573</c:v>
                </c:pt>
                <c:pt idx="15241">
                  <c:v>25.895681870000001</c:v>
                </c:pt>
                <c:pt idx="15242">
                  <c:v>25.895681870000001</c:v>
                </c:pt>
                <c:pt idx="15243">
                  <c:v>25.910576627777779</c:v>
                </c:pt>
                <c:pt idx="15244">
                  <c:v>25.92140917888889</c:v>
                </c:pt>
                <c:pt idx="15245">
                  <c:v>25.901098145555554</c:v>
                </c:pt>
                <c:pt idx="15246">
                  <c:v>25.836102858444445</c:v>
                </c:pt>
                <c:pt idx="15247">
                  <c:v>25.778608199438203</c:v>
                </c:pt>
                <c:pt idx="15248">
                  <c:v>25.799147439887641</c:v>
                </c:pt>
                <c:pt idx="15249">
                  <c:v>25.80428225</c:v>
                </c:pt>
                <c:pt idx="15250">
                  <c:v>25.824593278333332</c:v>
                </c:pt>
                <c:pt idx="15251">
                  <c:v>25.905837391666665</c:v>
                </c:pt>
                <c:pt idx="15252">
                  <c:v>25.879935123932583</c:v>
                </c:pt>
                <c:pt idx="15253">
                  <c:v>25.845581337555554</c:v>
                </c:pt>
                <c:pt idx="15254">
                  <c:v>25.886203390888888</c:v>
                </c:pt>
                <c:pt idx="15255">
                  <c:v>25.864188367977526</c:v>
                </c:pt>
                <c:pt idx="15256">
                  <c:v>25.840568241460673</c:v>
                </c:pt>
                <c:pt idx="15257">
                  <c:v>25.861107481910114</c:v>
                </c:pt>
                <c:pt idx="15258">
                  <c:v>25.848783937640448</c:v>
                </c:pt>
                <c:pt idx="15259">
                  <c:v>25.82824469719101</c:v>
                </c:pt>
                <c:pt idx="15260">
                  <c:v>25.807705456741573</c:v>
                </c:pt>
                <c:pt idx="15261">
                  <c:v>25.80428225</c:v>
                </c:pt>
                <c:pt idx="15262">
                  <c:v>25.80428225</c:v>
                </c:pt>
                <c:pt idx="15263">
                  <c:v>25.80428225</c:v>
                </c:pt>
                <c:pt idx="15264">
                  <c:v>25.822082925056179</c:v>
                </c:pt>
                <c:pt idx="15265">
                  <c:v>25.826785944318182</c:v>
                </c:pt>
                <c:pt idx="15266">
                  <c:v>25.806013303409092</c:v>
                </c:pt>
                <c:pt idx="15267">
                  <c:v>25.785454612921349</c:v>
                </c:pt>
                <c:pt idx="15268">
                  <c:v>25.773815710000001</c:v>
                </c:pt>
                <c:pt idx="15269">
                  <c:v>25.773815710000001</c:v>
                </c:pt>
                <c:pt idx="15270">
                  <c:v>25.813524908202247</c:v>
                </c:pt>
                <c:pt idx="15271">
                  <c:v>25.824708680227271</c:v>
                </c:pt>
                <c:pt idx="15272">
                  <c:v>25.805320882045454</c:v>
                </c:pt>
                <c:pt idx="15273">
                  <c:v>25.867638804772728</c:v>
                </c:pt>
                <c:pt idx="15274">
                  <c:v>25.895681870000001</c:v>
                </c:pt>
                <c:pt idx="15275">
                  <c:v>25.893950816590909</c:v>
                </c:pt>
                <c:pt idx="15276">
                  <c:v>25.873178175681819</c:v>
                </c:pt>
                <c:pt idx="15277">
                  <c:v>25.839595739545455</c:v>
                </c:pt>
                <c:pt idx="15278">
                  <c:v>25.80428225</c:v>
                </c:pt>
                <c:pt idx="15279">
                  <c:v>25.80428225</c:v>
                </c:pt>
                <c:pt idx="15280">
                  <c:v>25.818476887954546</c:v>
                </c:pt>
                <c:pt idx="15281">
                  <c:v>25.830248051136362</c:v>
                </c:pt>
                <c:pt idx="15282">
                  <c:v>25.809475410227272</c:v>
                </c:pt>
                <c:pt idx="15283">
                  <c:v>25.820040805172415</c:v>
                </c:pt>
                <c:pt idx="15284">
                  <c:v>25.834748789999999</c:v>
                </c:pt>
                <c:pt idx="15285">
                  <c:v>25.834748789999999</c:v>
                </c:pt>
                <c:pt idx="15286">
                  <c:v>25.869767801494252</c:v>
                </c:pt>
                <c:pt idx="15287">
                  <c:v>25.887719024318184</c:v>
                </c:pt>
                <c:pt idx="15288">
                  <c:v>25.866946383409093</c:v>
                </c:pt>
                <c:pt idx="15289">
                  <c:v>25.84595487367816</c:v>
                </c:pt>
                <c:pt idx="15290">
                  <c:v>25.824943466781608</c:v>
                </c:pt>
                <c:pt idx="15291">
                  <c:v>25.803581869770113</c:v>
                </c:pt>
                <c:pt idx="15292">
                  <c:v>25.76155905597701</c:v>
                </c:pt>
                <c:pt idx="15293">
                  <c:v>25.790975025632182</c:v>
                </c:pt>
                <c:pt idx="15294">
                  <c:v>25.865215330000002</c:v>
                </c:pt>
                <c:pt idx="15295">
                  <c:v>25.865215330000002</c:v>
                </c:pt>
                <c:pt idx="15296">
                  <c:v>25.837200120804599</c:v>
                </c:pt>
                <c:pt idx="15297">
                  <c:v>25.813493064418605</c:v>
                </c:pt>
                <c:pt idx="15298">
                  <c:v>25.856004515581397</c:v>
                </c:pt>
                <c:pt idx="15299">
                  <c:v>25.8487563945977</c:v>
                </c:pt>
                <c:pt idx="15300">
                  <c:v>25.834748789999999</c:v>
                </c:pt>
                <c:pt idx="15301">
                  <c:v>25.834748789999999</c:v>
                </c:pt>
                <c:pt idx="15302">
                  <c:v>25.891479594827587</c:v>
                </c:pt>
                <c:pt idx="15303">
                  <c:v>25.887888110813954</c:v>
                </c:pt>
                <c:pt idx="15304">
                  <c:v>25.804990774186045</c:v>
                </c:pt>
                <c:pt idx="15305">
                  <c:v>25.847502225348837</c:v>
                </c:pt>
                <c:pt idx="15306">
                  <c:v>25.840702021954023</c:v>
                </c:pt>
                <c:pt idx="15307">
                  <c:v>25.801448153255816</c:v>
                </c:pt>
                <c:pt idx="15308">
                  <c:v>25.780192427674418</c:v>
                </c:pt>
                <c:pt idx="15309">
                  <c:v>25.803573725813955</c:v>
                </c:pt>
                <c:pt idx="15310">
                  <c:v>25.823412403023255</c:v>
                </c:pt>
                <c:pt idx="15311">
                  <c:v>25.780900951860467</c:v>
                </c:pt>
                <c:pt idx="15312">
                  <c:v>25.791528814651162</c:v>
                </c:pt>
                <c:pt idx="15313">
                  <c:v>25.812884567176472</c:v>
                </c:pt>
                <c:pt idx="15314">
                  <c:v>25.834390360117645</c:v>
                </c:pt>
                <c:pt idx="15315">
                  <c:v>25.772044399534881</c:v>
                </c:pt>
                <c:pt idx="15316">
                  <c:v>25.743349169999998</c:v>
                </c:pt>
                <c:pt idx="15317">
                  <c:v>25.75589421588235</c:v>
                </c:pt>
                <c:pt idx="15318">
                  <c:v>25.863423180588235</c:v>
                </c:pt>
                <c:pt idx="15319">
                  <c:v>25.865573759882352</c:v>
                </c:pt>
                <c:pt idx="15320">
                  <c:v>25.816681423255812</c:v>
                </c:pt>
                <c:pt idx="15321">
                  <c:v>25.752914246511626</c:v>
                </c:pt>
                <c:pt idx="15322">
                  <c:v>25.798188941999999</c:v>
                </c:pt>
                <c:pt idx="15323">
                  <c:v>25.825429613058823</c:v>
                </c:pt>
                <c:pt idx="15324">
                  <c:v>25.803923820117646</c:v>
                </c:pt>
                <c:pt idx="15325">
                  <c:v>25.782418027176472</c:v>
                </c:pt>
                <c:pt idx="15326">
                  <c:v>25.812526137294117</c:v>
                </c:pt>
                <c:pt idx="15327">
                  <c:v>25.869158058705885</c:v>
                </c:pt>
                <c:pt idx="15328">
                  <c:v>25.890663851647059</c:v>
                </c:pt>
                <c:pt idx="15329">
                  <c:v>25.846218546235296</c:v>
                </c:pt>
                <c:pt idx="15330">
                  <c:v>25.811809277529413</c:v>
                </c:pt>
                <c:pt idx="15331">
                  <c:v>25.833315070470587</c:v>
                </c:pt>
                <c:pt idx="15332">
                  <c:v>25.773815709999997</c:v>
                </c:pt>
                <c:pt idx="15333">
                  <c:v>25.754818926235295</c:v>
                </c:pt>
                <c:pt idx="15334">
                  <c:v>25.77130670082353</c:v>
                </c:pt>
                <c:pt idx="15335">
                  <c:v>25.749800907882353</c:v>
                </c:pt>
                <c:pt idx="15336">
                  <c:v>25.758582439999998</c:v>
                </c:pt>
                <c:pt idx="15337">
                  <c:v>25.767287165714286</c:v>
                </c:pt>
                <c:pt idx="15338">
                  <c:v>25.745525351428569</c:v>
                </c:pt>
                <c:pt idx="15339">
                  <c:v>25.898190885529409</c:v>
                </c:pt>
                <c:pt idx="15340">
                  <c:v>25.923972235119045</c:v>
                </c:pt>
                <c:pt idx="15341">
                  <c:v>25.80790921904762</c:v>
                </c:pt>
                <c:pt idx="15342">
                  <c:v>25.851432847619048</c:v>
                </c:pt>
                <c:pt idx="15343">
                  <c:v>25.865215330000002</c:v>
                </c:pt>
                <c:pt idx="15344">
                  <c:v>25.840551940476193</c:v>
                </c:pt>
                <c:pt idx="15345">
                  <c:v>25.753504683333333</c:v>
                </c:pt>
                <c:pt idx="15346">
                  <c:v>25.801017977857143</c:v>
                </c:pt>
                <c:pt idx="15347">
                  <c:v>25.79216904385542</c:v>
                </c:pt>
                <c:pt idx="15348">
                  <c:v>25.728115891428569</c:v>
                </c:pt>
                <c:pt idx="15349">
                  <c:v>25.880448605714285</c:v>
                </c:pt>
                <c:pt idx="15350">
                  <c:v>25.834748794999999</c:v>
                </c:pt>
                <c:pt idx="15351">
                  <c:v>25.769777975783132</c:v>
                </c:pt>
                <c:pt idx="15352">
                  <c:v>25.857873995060242</c:v>
                </c:pt>
                <c:pt idx="15353">
                  <c:v>25.785422010952381</c:v>
                </c:pt>
                <c:pt idx="15354">
                  <c:v>25.754728239156627</c:v>
                </c:pt>
                <c:pt idx="15355">
                  <c:v>25.770879176024096</c:v>
                </c:pt>
                <c:pt idx="15356">
                  <c:v>25.748855171204816</c:v>
                </c:pt>
                <c:pt idx="15357">
                  <c:v>25.792903180843371</c:v>
                </c:pt>
                <c:pt idx="15358">
                  <c:v>25.834748789999999</c:v>
                </c:pt>
                <c:pt idx="15359">
                  <c:v>25.834748789999999</c:v>
                </c:pt>
                <c:pt idx="15360">
                  <c:v>25.813458918674698</c:v>
                </c:pt>
                <c:pt idx="15361">
                  <c:v>25.80428225</c:v>
                </c:pt>
                <c:pt idx="15362">
                  <c:v>25.80428225</c:v>
                </c:pt>
                <c:pt idx="15363">
                  <c:v>25.80428225</c:v>
                </c:pt>
                <c:pt idx="15364">
                  <c:v>25.822635587349396</c:v>
                </c:pt>
                <c:pt idx="15365">
                  <c:v>25.824837987831323</c:v>
                </c:pt>
                <c:pt idx="15366">
                  <c:v>25.798409181566264</c:v>
                </c:pt>
                <c:pt idx="15367">
                  <c:v>25.710313155060241</c:v>
                </c:pt>
                <c:pt idx="15368">
                  <c:v>25.758582435000001</c:v>
                </c:pt>
                <c:pt idx="15369">
                  <c:v>25.820800253614458</c:v>
                </c:pt>
                <c:pt idx="15370">
                  <c:v>25.776752243975903</c:v>
                </c:pt>
                <c:pt idx="15371">
                  <c:v>25.73220286804878</c:v>
                </c:pt>
                <c:pt idx="15372">
                  <c:v>25.700250152195121</c:v>
                </c:pt>
                <c:pt idx="15373">
                  <c:v>25.669201677108433</c:v>
                </c:pt>
                <c:pt idx="15374">
                  <c:v>25.603129662650602</c:v>
                </c:pt>
                <c:pt idx="15375">
                  <c:v>25.718455773536586</c:v>
                </c:pt>
                <c:pt idx="15376">
                  <c:v>25.80428225</c:v>
                </c:pt>
                <c:pt idx="15377">
                  <c:v>25.794993670121951</c:v>
                </c:pt>
                <c:pt idx="15378">
                  <c:v>25.683530711585366</c:v>
                </c:pt>
                <c:pt idx="15379">
                  <c:v>25.747807683292681</c:v>
                </c:pt>
                <c:pt idx="15380">
                  <c:v>25.826946383414633</c:v>
                </c:pt>
                <c:pt idx="15381">
                  <c:v>25.804653793170733</c:v>
                </c:pt>
                <c:pt idx="15382">
                  <c:v>25.782090572716051</c:v>
                </c:pt>
                <c:pt idx="15383">
                  <c:v>25.745578424390242</c:v>
                </c:pt>
                <c:pt idx="15384">
                  <c:v>25.712882619999998</c:v>
                </c:pt>
                <c:pt idx="15385">
                  <c:v>25.712882619999998</c:v>
                </c:pt>
                <c:pt idx="15386">
                  <c:v>25.814437760000001</c:v>
                </c:pt>
                <c:pt idx="15387">
                  <c:v>25.852954405365853</c:v>
                </c:pt>
                <c:pt idx="15388">
                  <c:v>25.834748789999999</c:v>
                </c:pt>
                <c:pt idx="15389">
                  <c:v>25.834748789999999</c:v>
                </c:pt>
                <c:pt idx="15390">
                  <c:v>25.853555296172839</c:v>
                </c:pt>
                <c:pt idx="15391">
                  <c:v>25.832891074146342</c:v>
                </c:pt>
                <c:pt idx="15392">
                  <c:v>25.76591697654321</c:v>
                </c:pt>
                <c:pt idx="15393">
                  <c:v>25.698213546913578</c:v>
                </c:pt>
                <c:pt idx="15394">
                  <c:v>25.717020057037036</c:v>
                </c:pt>
                <c:pt idx="15395">
                  <c:v>25.75275242308642</c:v>
                </c:pt>
                <c:pt idx="15396">
                  <c:v>25.770806668518521</c:v>
                </c:pt>
                <c:pt idx="15397">
                  <c:v>25.725671046296295</c:v>
                </c:pt>
                <c:pt idx="15398">
                  <c:v>25.712882619999998</c:v>
                </c:pt>
                <c:pt idx="15399">
                  <c:v>25.696332894567899</c:v>
                </c:pt>
                <c:pt idx="15400">
                  <c:v>25.653472867125</c:v>
                </c:pt>
                <c:pt idx="15401">
                  <c:v>25.744872494625</c:v>
                </c:pt>
                <c:pt idx="15402">
                  <c:v>25.835501050246915</c:v>
                </c:pt>
                <c:pt idx="15403">
                  <c:v>25.842365422500002</c:v>
                </c:pt>
                <c:pt idx="15404">
                  <c:v>25.682416079999999</c:v>
                </c:pt>
                <c:pt idx="15405">
                  <c:v>25.727551702222222</c:v>
                </c:pt>
                <c:pt idx="15406">
                  <c:v>25.728496726874997</c:v>
                </c:pt>
                <c:pt idx="15407">
                  <c:v>25.720029094691355</c:v>
                </c:pt>
                <c:pt idx="15408">
                  <c:v>25.742596909506172</c:v>
                </c:pt>
                <c:pt idx="15409">
                  <c:v>25.765437411499999</c:v>
                </c:pt>
                <c:pt idx="15410">
                  <c:v>25.74487249225</c:v>
                </c:pt>
                <c:pt idx="15411">
                  <c:v>25.726592565249998</c:v>
                </c:pt>
                <c:pt idx="15412">
                  <c:v>25.772292382750003</c:v>
                </c:pt>
                <c:pt idx="15413">
                  <c:v>25.7517274685</c:v>
                </c:pt>
                <c:pt idx="15414">
                  <c:v>25.757820776500001</c:v>
                </c:pt>
                <c:pt idx="15415">
                  <c:v>25.773815710000001</c:v>
                </c:pt>
                <c:pt idx="15416">
                  <c:v>25.773815710000001</c:v>
                </c:pt>
                <c:pt idx="15417">
                  <c:v>25.7517274685</c:v>
                </c:pt>
                <c:pt idx="15418">
                  <c:v>25.72887755875</c:v>
                </c:pt>
                <c:pt idx="15419">
                  <c:v>25.705940876708858</c:v>
                </c:pt>
                <c:pt idx="15420">
                  <c:v>25.682801732405064</c:v>
                </c:pt>
                <c:pt idx="15421">
                  <c:v>25.70488515325</c:v>
                </c:pt>
                <c:pt idx="15422">
                  <c:v>25.742963512531645</c:v>
                </c:pt>
                <c:pt idx="15423">
                  <c:v>25.758582437499999</c:v>
                </c:pt>
                <c:pt idx="15424">
                  <c:v>25.712882619999998</c:v>
                </c:pt>
                <c:pt idx="15425">
                  <c:v>25.689743475696201</c:v>
                </c:pt>
                <c:pt idx="15426">
                  <c:v>25.682416079999999</c:v>
                </c:pt>
                <c:pt idx="15427">
                  <c:v>25.698613483670886</c:v>
                </c:pt>
                <c:pt idx="15428">
                  <c:v>25.743349169999998</c:v>
                </c:pt>
                <c:pt idx="15429">
                  <c:v>25.743349169999998</c:v>
                </c:pt>
                <c:pt idx="15430">
                  <c:v>25.759932223417721</c:v>
                </c:pt>
                <c:pt idx="15431">
                  <c:v>25.76456005227848</c:v>
                </c:pt>
                <c:pt idx="15432">
                  <c:v>25.743349169999998</c:v>
                </c:pt>
                <c:pt idx="15433">
                  <c:v>25.743349169999998</c:v>
                </c:pt>
                <c:pt idx="15434">
                  <c:v>25.743349169999998</c:v>
                </c:pt>
                <c:pt idx="15435">
                  <c:v>25.764174399873415</c:v>
                </c:pt>
                <c:pt idx="15436">
                  <c:v>25.785533608974358</c:v>
                </c:pt>
                <c:pt idx="15437">
                  <c:v>25.644918801282053</c:v>
                </c:pt>
                <c:pt idx="15438">
                  <c:v>25.69861348734177</c:v>
                </c:pt>
                <c:pt idx="15439">
                  <c:v>25.767259619113922</c:v>
                </c:pt>
                <c:pt idx="15440">
                  <c:v>25.794907930000001</c:v>
                </c:pt>
                <c:pt idx="15441">
                  <c:v>25.748036329999998</c:v>
                </c:pt>
                <c:pt idx="15442">
                  <c:v>25.722523933291139</c:v>
                </c:pt>
                <c:pt idx="15443">
                  <c:v>25.699211736666665</c:v>
                </c:pt>
                <c:pt idx="15444">
                  <c:v>25.708976655512821</c:v>
                </c:pt>
                <c:pt idx="15445">
                  <c:v>25.802719863205127</c:v>
                </c:pt>
                <c:pt idx="15446">
                  <c:v>25.735146632435896</c:v>
                </c:pt>
                <c:pt idx="15447">
                  <c:v>25.760317871012656</c:v>
                </c:pt>
                <c:pt idx="15448">
                  <c:v>25.761316613846155</c:v>
                </c:pt>
                <c:pt idx="15449">
                  <c:v>25.648824766666667</c:v>
                </c:pt>
                <c:pt idx="15450">
                  <c:v>25.601953166666664</c:v>
                </c:pt>
                <c:pt idx="15451">
                  <c:v>25.698821145897437</c:v>
                </c:pt>
                <c:pt idx="15452">
                  <c:v>25.751942293076922</c:v>
                </c:pt>
                <c:pt idx="15453">
                  <c:v>25.712882619999998</c:v>
                </c:pt>
                <c:pt idx="15454">
                  <c:v>25.712882619999998</c:v>
                </c:pt>
                <c:pt idx="15455">
                  <c:v>25.733584250128203</c:v>
                </c:pt>
                <c:pt idx="15456">
                  <c:v>25.729678282179485</c:v>
                </c:pt>
                <c:pt idx="15457">
                  <c:v>25.726335380129868</c:v>
                </c:pt>
                <c:pt idx="15458">
                  <c:v>25.773815710000001</c:v>
                </c:pt>
                <c:pt idx="15459">
                  <c:v>25.726944102307691</c:v>
                </c:pt>
                <c:pt idx="15460">
                  <c:v>25.663028281818182</c:v>
                </c:pt>
                <c:pt idx="15461">
                  <c:v>25.65077775</c:v>
                </c:pt>
                <c:pt idx="15462">
                  <c:v>25.712882619999998</c:v>
                </c:pt>
                <c:pt idx="15463">
                  <c:v>25.712882619999998</c:v>
                </c:pt>
                <c:pt idx="15464">
                  <c:v>25.673315684935066</c:v>
                </c:pt>
                <c:pt idx="15465">
                  <c:v>25.70417789857143</c:v>
                </c:pt>
                <c:pt idx="15466">
                  <c:v>25.773815710000001</c:v>
                </c:pt>
                <c:pt idx="15467">
                  <c:v>25.773815710000001</c:v>
                </c:pt>
                <c:pt idx="15468">
                  <c:v>25.727918057792206</c:v>
                </c:pt>
                <c:pt idx="15469">
                  <c:v>25.729105068701298</c:v>
                </c:pt>
                <c:pt idx="15470">
                  <c:v>25.724107141578948</c:v>
                </c:pt>
                <c:pt idx="15471">
                  <c:v>25.685581434805194</c:v>
                </c:pt>
                <c:pt idx="15472">
                  <c:v>25.709321595844155</c:v>
                </c:pt>
                <c:pt idx="15473">
                  <c:v>25.712882619999998</c:v>
                </c:pt>
                <c:pt idx="15474">
                  <c:v>25.69942986207792</c:v>
                </c:pt>
                <c:pt idx="15475">
                  <c:v>25.682416079999999</c:v>
                </c:pt>
                <c:pt idx="15476">
                  <c:v>25.685185765584414</c:v>
                </c:pt>
                <c:pt idx="15477">
                  <c:v>25.851366900649349</c:v>
                </c:pt>
                <c:pt idx="15478">
                  <c:v>25.86040482368421</c:v>
                </c:pt>
                <c:pt idx="15479">
                  <c:v>25.801512564545455</c:v>
                </c:pt>
                <c:pt idx="15480">
                  <c:v>25.738939537763155</c:v>
                </c:pt>
                <c:pt idx="15481">
                  <c:v>25.714886998289472</c:v>
                </c:pt>
                <c:pt idx="15482">
                  <c:v>25.756406255714285</c:v>
                </c:pt>
                <c:pt idx="15483">
                  <c:v>25.636716270000001</c:v>
                </c:pt>
                <c:pt idx="15484">
                  <c:v>25.56135166394737</c:v>
                </c:pt>
                <c:pt idx="15485">
                  <c:v>25.70807211368421</c:v>
                </c:pt>
                <c:pt idx="15486">
                  <c:v>25.659967050526316</c:v>
                </c:pt>
                <c:pt idx="15487">
                  <c:v>25.69203709263158</c:v>
                </c:pt>
                <c:pt idx="15488">
                  <c:v>25.685623084210526</c:v>
                </c:pt>
                <c:pt idx="15489">
                  <c:v>25.673596820789474</c:v>
                </c:pt>
                <c:pt idx="15490">
                  <c:v>25.745754423157894</c:v>
                </c:pt>
                <c:pt idx="15491">
                  <c:v>25.817912017894734</c:v>
                </c:pt>
                <c:pt idx="15492">
                  <c:v>25.722631916666668</c:v>
                </c:pt>
                <c:pt idx="15493">
                  <c:v>25.67680382263158</c:v>
                </c:pt>
                <c:pt idx="15494">
                  <c:v>25.712882619999998</c:v>
                </c:pt>
                <c:pt idx="15495">
                  <c:v>25.712882619999998</c:v>
                </c:pt>
                <c:pt idx="15496">
                  <c:v>25.760816650799999</c:v>
                </c:pt>
                <c:pt idx="15497">
                  <c:v>25.756177186842105</c:v>
                </c:pt>
                <c:pt idx="15498">
                  <c:v>25.697852466533334</c:v>
                </c:pt>
                <c:pt idx="15499">
                  <c:v>25.626694381842107</c:v>
                </c:pt>
                <c:pt idx="15500">
                  <c:v>25.650746913421052</c:v>
                </c:pt>
                <c:pt idx="15501">
                  <c:v>25.65194954</c:v>
                </c:pt>
                <c:pt idx="15502">
                  <c:v>25.669010802399999</c:v>
                </c:pt>
                <c:pt idx="15503">
                  <c:v>25.693384034399998</c:v>
                </c:pt>
                <c:pt idx="15504">
                  <c:v>25.717757268</c:v>
                </c:pt>
                <c:pt idx="15505">
                  <c:v>25.742130507999999</c:v>
                </c:pt>
                <c:pt idx="15506">
                  <c:v>25.697040021599999</c:v>
                </c:pt>
                <c:pt idx="15507">
                  <c:v>25.699477342399998</c:v>
                </c:pt>
                <c:pt idx="15508">
                  <c:v>25.7019146656</c:v>
                </c:pt>
                <c:pt idx="15509">
                  <c:v>25.697040020799999</c:v>
                </c:pt>
                <c:pt idx="15510">
                  <c:v>25.770159724799999</c:v>
                </c:pt>
                <c:pt idx="15511">
                  <c:v>25.727506561599998</c:v>
                </c:pt>
                <c:pt idx="15512">
                  <c:v>25.678760095200001</c:v>
                </c:pt>
                <c:pt idx="15513">
                  <c:v>25.674181879999999</c:v>
                </c:pt>
                <c:pt idx="15514">
                  <c:v>25.712882619999998</c:v>
                </c:pt>
                <c:pt idx="15515">
                  <c:v>25.712882619999998</c:v>
                </c:pt>
                <c:pt idx="15516">
                  <c:v>25.736761807837837</c:v>
                </c:pt>
                <c:pt idx="15517">
                  <c:v>25.707601757199999</c:v>
                </c:pt>
                <c:pt idx="15518">
                  <c:v>25.718234853918919</c:v>
                </c:pt>
                <c:pt idx="15519">
                  <c:v>25.761629092</c:v>
                </c:pt>
                <c:pt idx="15520">
                  <c:v>25.712882619999998</c:v>
                </c:pt>
                <c:pt idx="15521">
                  <c:v>25.712882619999998</c:v>
                </c:pt>
                <c:pt idx="15522">
                  <c:v>25.693943959999999</c:v>
                </c:pt>
                <c:pt idx="15523">
                  <c:v>25.695590799999998</c:v>
                </c:pt>
                <c:pt idx="15524">
                  <c:v>25.705471839999998</c:v>
                </c:pt>
                <c:pt idx="15525">
                  <c:v>25.68076924</c:v>
                </c:pt>
                <c:pt idx="15526">
                  <c:v>25.656066639999999</c:v>
                </c:pt>
                <c:pt idx="15527">
                  <c:v>25.65194954</c:v>
                </c:pt>
                <c:pt idx="15528">
                  <c:v>25.666771099999998</c:v>
                </c:pt>
                <c:pt idx="15529">
                  <c:v>25.673358459999999</c:v>
                </c:pt>
                <c:pt idx="15530">
                  <c:v>25.655243219999999</c:v>
                </c:pt>
                <c:pt idx="15531">
                  <c:v>25.67994582</c:v>
                </c:pt>
                <c:pt idx="15532">
                  <c:v>25.614805402191781</c:v>
                </c:pt>
                <c:pt idx="15533">
                  <c:v>25.675417015540539</c:v>
                </c:pt>
                <c:pt idx="15534">
                  <c:v>25.732080719999999</c:v>
                </c:pt>
                <c:pt idx="15535">
                  <c:v>25.701354739999999</c:v>
                </c:pt>
                <c:pt idx="15536">
                  <c:v>25.65194954</c:v>
                </c:pt>
                <c:pt idx="15537">
                  <c:v>25.702031523561644</c:v>
                </c:pt>
                <c:pt idx="15538">
                  <c:v>25.770933736351349</c:v>
                </c:pt>
                <c:pt idx="15539">
                  <c:v>25.749192063561644</c:v>
                </c:pt>
                <c:pt idx="15540">
                  <c:v>25.707457074520548</c:v>
                </c:pt>
                <c:pt idx="15541">
                  <c:v>25.765051361917809</c:v>
                </c:pt>
                <c:pt idx="15542">
                  <c:v>25.689928378356164</c:v>
                </c:pt>
                <c:pt idx="15543">
                  <c:v>25.682416079999999</c:v>
                </c:pt>
                <c:pt idx="15544">
                  <c:v>25.715804074520548</c:v>
                </c:pt>
                <c:pt idx="15545">
                  <c:v>25.743349169999998</c:v>
                </c:pt>
                <c:pt idx="15546">
                  <c:v>25.737506269999997</c:v>
                </c:pt>
                <c:pt idx="15547">
                  <c:v>25.712882619999998</c:v>
                </c:pt>
                <c:pt idx="15548">
                  <c:v>25.712882619999998</c:v>
                </c:pt>
                <c:pt idx="15549">
                  <c:v>25.712882619999998</c:v>
                </c:pt>
                <c:pt idx="15550">
                  <c:v>25.667808834794521</c:v>
                </c:pt>
                <c:pt idx="15551">
                  <c:v>25.659879190547947</c:v>
                </c:pt>
                <c:pt idx="15552">
                  <c:v>25.739117704722222</c:v>
                </c:pt>
                <c:pt idx="15553">
                  <c:v>25.713728913055554</c:v>
                </c:pt>
                <c:pt idx="15554">
                  <c:v>25.66447003589041</c:v>
                </c:pt>
                <c:pt idx="15555">
                  <c:v>25.670730283835617</c:v>
                </c:pt>
                <c:pt idx="15556">
                  <c:v>25.723038137777777</c:v>
                </c:pt>
                <c:pt idx="15557">
                  <c:v>25.748426923888889</c:v>
                </c:pt>
                <c:pt idx="15558">
                  <c:v>25.66238328547945</c:v>
                </c:pt>
                <c:pt idx="15559">
                  <c:v>25.512137326575342</c:v>
                </c:pt>
                <c:pt idx="15560">
                  <c:v>25.569435991805555</c:v>
                </c:pt>
                <c:pt idx="15561">
                  <c:v>25.627407049444443</c:v>
                </c:pt>
                <c:pt idx="15562">
                  <c:v>25.665067078055557</c:v>
                </c:pt>
                <c:pt idx="15563">
                  <c:v>25.682416079999999</c:v>
                </c:pt>
                <c:pt idx="15564">
                  <c:v>25.685378104722222</c:v>
                </c:pt>
                <c:pt idx="15565">
                  <c:v>25.710766888055556</c:v>
                </c:pt>
                <c:pt idx="15566">
                  <c:v>25.712882619999998</c:v>
                </c:pt>
                <c:pt idx="15567">
                  <c:v>25.64010144111111</c:v>
                </c:pt>
                <c:pt idx="15568">
                  <c:v>25.630369074166666</c:v>
                </c:pt>
                <c:pt idx="15569">
                  <c:v>25.674376298611111</c:v>
                </c:pt>
                <c:pt idx="15570">
                  <c:v>25.648987515277778</c:v>
                </c:pt>
                <c:pt idx="15571">
                  <c:v>25.623598731944444</c:v>
                </c:pt>
                <c:pt idx="15572">
                  <c:v>25.645083840845071</c:v>
                </c:pt>
                <c:pt idx="15573">
                  <c:v>25.65194954</c:v>
                </c:pt>
                <c:pt idx="15574">
                  <c:v>25.665490224444444</c:v>
                </c:pt>
                <c:pt idx="15575">
                  <c:v>25.690998203943661</c:v>
                </c:pt>
                <c:pt idx="15576">
                  <c:v>25.705158708450703</c:v>
                </c:pt>
                <c:pt idx="15577">
                  <c:v>25.653665964788733</c:v>
                </c:pt>
                <c:pt idx="15578">
                  <c:v>25.65194954</c:v>
                </c:pt>
                <c:pt idx="15579">
                  <c:v>25.63221065492958</c:v>
                </c:pt>
                <c:pt idx="15580">
                  <c:v>25.606464283098592</c:v>
                </c:pt>
                <c:pt idx="15581">
                  <c:v>25.591016459999999</c:v>
                </c:pt>
                <c:pt idx="15582">
                  <c:v>25.616762833521125</c:v>
                </c:pt>
                <c:pt idx="15583">
                  <c:v>25.742490957464788</c:v>
                </c:pt>
                <c:pt idx="15584">
                  <c:v>25.690998205352113</c:v>
                </c:pt>
                <c:pt idx="15585">
                  <c:v>25.746782016619719</c:v>
                </c:pt>
                <c:pt idx="15586">
                  <c:v>25.706875137746479</c:v>
                </c:pt>
                <c:pt idx="15587">
                  <c:v>25.65194954</c:v>
                </c:pt>
                <c:pt idx="15588">
                  <c:v>25.659244345352114</c:v>
                </c:pt>
                <c:pt idx="15589">
                  <c:v>25.679804662285715</c:v>
                </c:pt>
                <c:pt idx="15590">
                  <c:v>25.653690485142857</c:v>
                </c:pt>
                <c:pt idx="15591">
                  <c:v>25.724039389014084</c:v>
                </c:pt>
                <c:pt idx="15592">
                  <c:v>25.666110048169013</c:v>
                </c:pt>
                <c:pt idx="15593">
                  <c:v>25.606684966285716</c:v>
                </c:pt>
                <c:pt idx="15594">
                  <c:v>25.601315008732396</c:v>
                </c:pt>
                <c:pt idx="15595">
                  <c:v>25.627141071714288</c:v>
                </c:pt>
                <c:pt idx="15596">
                  <c:v>25.649374902816902</c:v>
                </c:pt>
                <c:pt idx="15597">
                  <c:v>25.597882159154928</c:v>
                </c:pt>
                <c:pt idx="15598">
                  <c:v>25.636281033714287</c:v>
                </c:pt>
                <c:pt idx="15599">
                  <c:v>25.669972000281689</c:v>
                </c:pt>
                <c:pt idx="15600">
                  <c:v>25.628446780571426</c:v>
                </c:pt>
                <c:pt idx="15601">
                  <c:v>25.578829844000001</c:v>
                </c:pt>
                <c:pt idx="15602">
                  <c:v>25.645420997285715</c:v>
                </c:pt>
                <c:pt idx="15603">
                  <c:v>25.771639528428572</c:v>
                </c:pt>
                <c:pt idx="15604">
                  <c:v>25.641068634142858</c:v>
                </c:pt>
                <c:pt idx="15605">
                  <c:v>25.64368005057143</c:v>
                </c:pt>
                <c:pt idx="15606">
                  <c:v>25.616260164571429</c:v>
                </c:pt>
                <c:pt idx="15607">
                  <c:v>25.564031805857141</c:v>
                </c:pt>
                <c:pt idx="15608">
                  <c:v>25.502663483999999</c:v>
                </c:pt>
                <c:pt idx="15609">
                  <c:v>25.476984544714284</c:v>
                </c:pt>
                <c:pt idx="15610">
                  <c:v>25.683721789</c:v>
                </c:pt>
                <c:pt idx="15611">
                  <c:v>25.762064329000001</c:v>
                </c:pt>
                <c:pt idx="15612">
                  <c:v>25.683740714782608</c:v>
                </c:pt>
                <c:pt idx="15613">
                  <c:v>25.633669616000002</c:v>
                </c:pt>
                <c:pt idx="15614">
                  <c:v>25.649338122285716</c:v>
                </c:pt>
                <c:pt idx="15615">
                  <c:v>25.662988141449276</c:v>
                </c:pt>
                <c:pt idx="15616">
                  <c:v>25.615824928285715</c:v>
                </c:pt>
                <c:pt idx="15617">
                  <c:v>25.592341092173911</c:v>
                </c:pt>
                <c:pt idx="15618">
                  <c:v>25.618833735652174</c:v>
                </c:pt>
                <c:pt idx="15619">
                  <c:v>25.621483000000001</c:v>
                </c:pt>
                <c:pt idx="15620">
                  <c:v>25.621483000000001</c:v>
                </c:pt>
                <c:pt idx="15621">
                  <c:v>25.652391084057971</c:v>
                </c:pt>
                <c:pt idx="15622">
                  <c:v>25.647975643478262</c:v>
                </c:pt>
                <c:pt idx="15623">
                  <c:v>25.61353520695652</c:v>
                </c:pt>
                <c:pt idx="15624">
                  <c:v>25.678934189714287</c:v>
                </c:pt>
                <c:pt idx="15625">
                  <c:v>25.652820012571429</c:v>
                </c:pt>
                <c:pt idx="15626">
                  <c:v>25.626339984637681</c:v>
                </c:pt>
                <c:pt idx="15627">
                  <c:v>25.599847341159421</c:v>
                </c:pt>
                <c:pt idx="15628">
                  <c:v>25.537251971764707</c:v>
                </c:pt>
                <c:pt idx="15629">
                  <c:v>25.584393293768116</c:v>
                </c:pt>
                <c:pt idx="15630">
                  <c:v>25.65194954</c:v>
                </c:pt>
                <c:pt idx="15631">
                  <c:v>25.603379693623186</c:v>
                </c:pt>
                <c:pt idx="15632">
                  <c:v>25.65194954</c:v>
                </c:pt>
                <c:pt idx="15633">
                  <c:v>25.65194954</c:v>
                </c:pt>
                <c:pt idx="15634">
                  <c:v>25.601769356470587</c:v>
                </c:pt>
                <c:pt idx="15635">
                  <c:v>25.591016459999999</c:v>
                </c:pt>
                <c:pt idx="15636">
                  <c:v>25.625963373529412</c:v>
                </c:pt>
                <c:pt idx="15637">
                  <c:v>25.65194954</c:v>
                </c:pt>
                <c:pt idx="15638">
                  <c:v>25.622379074705883</c:v>
                </c:pt>
                <c:pt idx="15639">
                  <c:v>25.572913153623187</c:v>
                </c:pt>
                <c:pt idx="15640">
                  <c:v>25.621483000000001</c:v>
                </c:pt>
                <c:pt idx="15641">
                  <c:v>25.621483000000001</c:v>
                </c:pt>
                <c:pt idx="15642">
                  <c:v>25.621483000000001</c:v>
                </c:pt>
                <c:pt idx="15643">
                  <c:v>25.491669039855072</c:v>
                </c:pt>
                <c:pt idx="15644">
                  <c:v>25.582055708823528</c:v>
                </c:pt>
                <c:pt idx="15645">
                  <c:v>25.668078884705881</c:v>
                </c:pt>
                <c:pt idx="15646">
                  <c:v>25.630443747058823</c:v>
                </c:pt>
                <c:pt idx="15647">
                  <c:v>25.605353655294117</c:v>
                </c:pt>
                <c:pt idx="15648">
                  <c:v>25.644780942352941</c:v>
                </c:pt>
                <c:pt idx="15649">
                  <c:v>25.591016459999999</c:v>
                </c:pt>
                <c:pt idx="15650">
                  <c:v>25.617898701176472</c:v>
                </c:pt>
                <c:pt idx="15651">
                  <c:v>25.621483000000001</c:v>
                </c:pt>
                <c:pt idx="15652">
                  <c:v>25.641490877014927</c:v>
                </c:pt>
                <c:pt idx="15653">
                  <c:v>25.635372157941177</c:v>
                </c:pt>
                <c:pt idx="15654">
                  <c:v>25.608489916764707</c:v>
                </c:pt>
                <c:pt idx="15655">
                  <c:v>25.610114888059702</c:v>
                </c:pt>
                <c:pt idx="15656">
                  <c:v>25.658222062941178</c:v>
                </c:pt>
                <c:pt idx="15657">
                  <c:v>25.679727855882351</c:v>
                </c:pt>
                <c:pt idx="15658">
                  <c:v>25.652845614705882</c:v>
                </c:pt>
                <c:pt idx="15659">
                  <c:v>25.572827480895523</c:v>
                </c:pt>
                <c:pt idx="15660">
                  <c:v>25.606931816716418</c:v>
                </c:pt>
                <c:pt idx="15661">
                  <c:v>25.660910287058822</c:v>
                </c:pt>
                <c:pt idx="15662">
                  <c:v>25.715156247761193</c:v>
                </c:pt>
                <c:pt idx="15663">
                  <c:v>25.690601126268657</c:v>
                </c:pt>
                <c:pt idx="15664">
                  <c:v>25.621483000000001</c:v>
                </c:pt>
                <c:pt idx="15665">
                  <c:v>25.608750714626865</c:v>
                </c:pt>
                <c:pt idx="15666">
                  <c:v>25.570099134029849</c:v>
                </c:pt>
                <c:pt idx="15667">
                  <c:v>25.65194954</c:v>
                </c:pt>
                <c:pt idx="15668">
                  <c:v>25.624666071343285</c:v>
                </c:pt>
                <c:pt idx="15669">
                  <c:v>25.645583397313434</c:v>
                </c:pt>
                <c:pt idx="15670">
                  <c:v>25.589197562089552</c:v>
                </c:pt>
                <c:pt idx="15671">
                  <c:v>25.613752683880598</c:v>
                </c:pt>
                <c:pt idx="15672">
                  <c:v>25.608295990149255</c:v>
                </c:pt>
                <c:pt idx="15673">
                  <c:v>25.537469204090907</c:v>
                </c:pt>
                <c:pt idx="15674">
                  <c:v>25.525536128059702</c:v>
                </c:pt>
                <c:pt idx="15675">
                  <c:v>25.591016459999999</c:v>
                </c:pt>
                <c:pt idx="15676">
                  <c:v>25.597837327164179</c:v>
                </c:pt>
                <c:pt idx="15677">
                  <c:v>25.679687733134326</c:v>
                </c:pt>
                <c:pt idx="15678">
                  <c:v>25.62886882787879</c:v>
                </c:pt>
                <c:pt idx="15679">
                  <c:v>25.574191654328359</c:v>
                </c:pt>
                <c:pt idx="15680">
                  <c:v>25.56054992</c:v>
                </c:pt>
                <c:pt idx="15681">
                  <c:v>25.649221193134327</c:v>
                </c:pt>
                <c:pt idx="15682">
                  <c:v>25.653795996969695</c:v>
                </c:pt>
                <c:pt idx="15683">
                  <c:v>25.603018430303031</c:v>
                </c:pt>
                <c:pt idx="15684">
                  <c:v>25.603294020895522</c:v>
                </c:pt>
                <c:pt idx="15685">
                  <c:v>25.542546962575759</c:v>
                </c:pt>
                <c:pt idx="15686">
                  <c:v>25.478844190151516</c:v>
                </c:pt>
                <c:pt idx="15687">
                  <c:v>25.561011534242425</c:v>
                </c:pt>
                <c:pt idx="15688">
                  <c:v>25.588708388787879</c:v>
                </c:pt>
                <c:pt idx="15689">
                  <c:v>25.591016459999999</c:v>
                </c:pt>
                <c:pt idx="15690">
                  <c:v>25.523159158939393</c:v>
                </c:pt>
                <c:pt idx="15691">
                  <c:v>25.539315661363638</c:v>
                </c:pt>
                <c:pt idx="15692">
                  <c:v>25.526390460454547</c:v>
                </c:pt>
                <c:pt idx="15693">
                  <c:v>25.528236917727273</c:v>
                </c:pt>
                <c:pt idx="15694">
                  <c:v>25.537469204090907</c:v>
                </c:pt>
                <c:pt idx="15695">
                  <c:v>25.54347018590909</c:v>
                </c:pt>
                <c:pt idx="15696">
                  <c:v>25.65194954</c:v>
                </c:pt>
                <c:pt idx="15697">
                  <c:v>25.640870798181819</c:v>
                </c:pt>
                <c:pt idx="15698">
                  <c:v>25.563319605454545</c:v>
                </c:pt>
                <c:pt idx="15699">
                  <c:v>25.64641016909091</c:v>
                </c:pt>
                <c:pt idx="15700">
                  <c:v>25.546957147384614</c:v>
                </c:pt>
                <c:pt idx="15701">
                  <c:v>25.647795009545455</c:v>
                </c:pt>
                <c:pt idx="15702">
                  <c:v>25.66132386</c:v>
                </c:pt>
                <c:pt idx="15703">
                  <c:v>25.541162115757576</c:v>
                </c:pt>
                <c:pt idx="15704">
                  <c:v>25.516959327230769</c:v>
                </c:pt>
                <c:pt idx="15705">
                  <c:v>25.574142683999998</c:v>
                </c:pt>
                <c:pt idx="15706">
                  <c:v>25.568858972727273</c:v>
                </c:pt>
                <c:pt idx="15707">
                  <c:v>25.555394036769233</c:v>
                </c:pt>
                <c:pt idx="15708">
                  <c:v>25.621483000000001</c:v>
                </c:pt>
                <c:pt idx="15709">
                  <c:v>25.610233814769231</c:v>
                </c:pt>
                <c:pt idx="15710">
                  <c:v>25.532895666461538</c:v>
                </c:pt>
                <c:pt idx="15711">
                  <c:v>25.589141595692308</c:v>
                </c:pt>
                <c:pt idx="15712">
                  <c:v>25.509459867076924</c:v>
                </c:pt>
                <c:pt idx="15713">
                  <c:v>25.574142682153845</c:v>
                </c:pt>
                <c:pt idx="15714">
                  <c:v>25.636013196</c:v>
                </c:pt>
                <c:pt idx="15715">
                  <c:v>25.631794752000001</c:v>
                </c:pt>
                <c:pt idx="15716">
                  <c:v>25.532426954153848</c:v>
                </c:pt>
                <c:pt idx="15717">
                  <c:v>25.546488435076924</c:v>
                </c:pt>
                <c:pt idx="15718">
                  <c:v>25.634607047999999</c:v>
                </c:pt>
                <c:pt idx="15719">
                  <c:v>25.630051714375</c:v>
                </c:pt>
                <c:pt idx="15720">
                  <c:v>25.599922064000001</c:v>
                </c:pt>
                <c:pt idx="15721">
                  <c:v>25.5948247753125</c:v>
                </c:pt>
                <c:pt idx="15722">
                  <c:v>25.513678311538463</c:v>
                </c:pt>
                <c:pt idx="15723">
                  <c:v>25.58164213923077</c:v>
                </c:pt>
                <c:pt idx="15724">
                  <c:v>25.469150290000002</c:v>
                </c:pt>
                <c:pt idx="15725">
                  <c:v>25.49771267125</c:v>
                </c:pt>
                <c:pt idx="15726">
                  <c:v>25.606249728750001</c:v>
                </c:pt>
                <c:pt idx="15727">
                  <c:v>25.572736536000001</c:v>
                </c:pt>
                <c:pt idx="15728">
                  <c:v>25.53817604734375</c:v>
                </c:pt>
                <c:pt idx="15729">
                  <c:v>25.550553083281251</c:v>
                </c:pt>
                <c:pt idx="15730">
                  <c:v>25.505710142000002</c:v>
                </c:pt>
                <c:pt idx="15731">
                  <c:v>25.517706343437499</c:v>
                </c:pt>
                <c:pt idx="15732">
                  <c:v>25.546268724687501</c:v>
                </c:pt>
                <c:pt idx="15733">
                  <c:v>25.53008337</c:v>
                </c:pt>
                <c:pt idx="15734">
                  <c:v>25.540556246562499</c:v>
                </c:pt>
                <c:pt idx="15735">
                  <c:v>25.56054992</c:v>
                </c:pt>
                <c:pt idx="15736">
                  <c:v>25.5472208065625</c:v>
                </c:pt>
                <c:pt idx="15737">
                  <c:v>25.513898022187501</c:v>
                </c:pt>
                <c:pt idx="15738">
                  <c:v>25.585303982812498</c:v>
                </c:pt>
                <c:pt idx="15739">
                  <c:v>25.532017753809523</c:v>
                </c:pt>
                <c:pt idx="15740">
                  <c:v>25.590049268095235</c:v>
                </c:pt>
                <c:pt idx="15741">
                  <c:v>25.5629301184375</c:v>
                </c:pt>
                <c:pt idx="15742">
                  <c:v>25.508185545781252</c:v>
                </c:pt>
                <c:pt idx="15743">
                  <c:v>25.450290050952379</c:v>
                </c:pt>
                <c:pt idx="15744">
                  <c:v>25.507233464999999</c:v>
                </c:pt>
                <c:pt idx="15745">
                  <c:v>25.551029123124998</c:v>
                </c:pt>
                <c:pt idx="15746">
                  <c:v>25.521862243809526</c:v>
                </c:pt>
                <c:pt idx="15747">
                  <c:v>25.464389893124999</c:v>
                </c:pt>
                <c:pt idx="15748">
                  <c:v>25.422725086190475</c:v>
                </c:pt>
                <c:pt idx="15749">
                  <c:v>25.451740838571428</c:v>
                </c:pt>
                <c:pt idx="15750">
                  <c:v>25.499616830000001</c:v>
                </c:pt>
                <c:pt idx="15751">
                  <c:v>25.499616830000001</c:v>
                </c:pt>
                <c:pt idx="15752">
                  <c:v>25.518960668095239</c:v>
                </c:pt>
                <c:pt idx="15753">
                  <c:v>25.576992179682541</c:v>
                </c:pt>
                <c:pt idx="15754">
                  <c:v>25.594401628888889</c:v>
                </c:pt>
                <c:pt idx="15755">
                  <c:v>25.51008970484375</c:v>
                </c:pt>
                <c:pt idx="15756">
                  <c:v>25.557164747777776</c:v>
                </c:pt>
                <c:pt idx="15757">
                  <c:v>25.535886521111109</c:v>
                </c:pt>
                <c:pt idx="15758">
                  <c:v>25.620991604193549</c:v>
                </c:pt>
                <c:pt idx="15759">
                  <c:v>25.591507855806451</c:v>
                </c:pt>
                <c:pt idx="15760">
                  <c:v>25.533952137619046</c:v>
                </c:pt>
                <c:pt idx="15761">
                  <c:v>25.584246116666666</c:v>
                </c:pt>
                <c:pt idx="15762">
                  <c:v>25.539755289047619</c:v>
                </c:pt>
                <c:pt idx="15763">
                  <c:v>25.481723782698413</c:v>
                </c:pt>
                <c:pt idx="15764">
                  <c:v>25.537337315555554</c:v>
                </c:pt>
                <c:pt idx="15765">
                  <c:v>25.517307081935485</c:v>
                </c:pt>
                <c:pt idx="15766">
                  <c:v>25.479305803333336</c:v>
                </c:pt>
                <c:pt idx="15767">
                  <c:v>25.526643605645162</c:v>
                </c:pt>
                <c:pt idx="15768">
                  <c:v>25.578442967301587</c:v>
                </c:pt>
                <c:pt idx="15769">
                  <c:v>25.540894082258063</c:v>
                </c:pt>
                <c:pt idx="15770">
                  <c:v>25.437716553174603</c:v>
                </c:pt>
                <c:pt idx="15771">
                  <c:v>25.449003056612902</c:v>
                </c:pt>
                <c:pt idx="15772">
                  <c:v>25.53008337</c:v>
                </c:pt>
                <c:pt idx="15773">
                  <c:v>25.553670372580644</c:v>
                </c:pt>
                <c:pt idx="15774">
                  <c:v>25.569395040967741</c:v>
                </c:pt>
                <c:pt idx="15775">
                  <c:v>25.510739535079367</c:v>
                </c:pt>
                <c:pt idx="15776">
                  <c:v>25.477504018709681</c:v>
                </c:pt>
                <c:pt idx="15777">
                  <c:v>25.506987767096774</c:v>
                </c:pt>
                <c:pt idx="15778">
                  <c:v>25.53008337</c:v>
                </c:pt>
                <c:pt idx="15779">
                  <c:v>25.524678016129034</c:v>
                </c:pt>
                <c:pt idx="15780">
                  <c:v>25.468658892741935</c:v>
                </c:pt>
                <c:pt idx="15781">
                  <c:v>25.324188519354838</c:v>
                </c:pt>
                <c:pt idx="15782">
                  <c:v>25.599370187096774</c:v>
                </c:pt>
                <c:pt idx="15783">
                  <c:v>25.357603432903225</c:v>
                </c:pt>
                <c:pt idx="15784">
                  <c:v>25.560058524032257</c:v>
                </c:pt>
                <c:pt idx="15785">
                  <c:v>25.530574765967742</c:v>
                </c:pt>
                <c:pt idx="15786">
                  <c:v>25.589018653770491</c:v>
                </c:pt>
                <c:pt idx="15787">
                  <c:v>25.505513580322582</c:v>
                </c:pt>
                <c:pt idx="15788">
                  <c:v>25.52713499516129</c:v>
                </c:pt>
                <c:pt idx="15789">
                  <c:v>25.53008337</c:v>
                </c:pt>
                <c:pt idx="15790">
                  <c:v>25.53008337</c:v>
                </c:pt>
                <c:pt idx="15791">
                  <c:v>25.479960997741937</c:v>
                </c:pt>
                <c:pt idx="15792">
                  <c:v>25.493623412295083</c:v>
                </c:pt>
                <c:pt idx="15793">
                  <c:v>25.593964832580646</c:v>
                </c:pt>
                <c:pt idx="15794">
                  <c:v>25.598508232131145</c:v>
                </c:pt>
                <c:pt idx="15795">
                  <c:v>25.568541143606556</c:v>
                </c:pt>
                <c:pt idx="15796">
                  <c:v>25.517307081935485</c:v>
                </c:pt>
                <c:pt idx="15797">
                  <c:v>25.47863986803279</c:v>
                </c:pt>
                <c:pt idx="15798">
                  <c:v>25.551060338688526</c:v>
                </c:pt>
                <c:pt idx="15799">
                  <c:v>25.471148099344262</c:v>
                </c:pt>
                <c:pt idx="15800">
                  <c:v>25.561532707903226</c:v>
                </c:pt>
                <c:pt idx="15801">
                  <c:v>25.596510426229507</c:v>
                </c:pt>
                <c:pt idx="15802">
                  <c:v>25.578530173114753</c:v>
                </c:pt>
                <c:pt idx="15803">
                  <c:v>25.608497261639343</c:v>
                </c:pt>
                <c:pt idx="15804">
                  <c:v>25.604501649836067</c:v>
                </c:pt>
                <c:pt idx="15805">
                  <c:v>25.525088859836067</c:v>
                </c:pt>
                <c:pt idx="15806">
                  <c:v>25.485132737213117</c:v>
                </c:pt>
                <c:pt idx="15807">
                  <c:v>25.499616830000001</c:v>
                </c:pt>
                <c:pt idx="15808">
                  <c:v>25.5148501</c:v>
                </c:pt>
                <c:pt idx="15809">
                  <c:v>25.50011628147541</c:v>
                </c:pt>
                <c:pt idx="15810">
                  <c:v>25.512602573114755</c:v>
                </c:pt>
                <c:pt idx="15811">
                  <c:v>25.504611350163934</c:v>
                </c:pt>
                <c:pt idx="15812">
                  <c:v>25.479813578999998</c:v>
                </c:pt>
                <c:pt idx="15813">
                  <c:v>25.489627800491803</c:v>
                </c:pt>
                <c:pt idx="15814">
                  <c:v>25.517896758333332</c:v>
                </c:pt>
                <c:pt idx="15815">
                  <c:v>25.556554303934426</c:v>
                </c:pt>
                <c:pt idx="15816">
                  <c:v>25.494539073333335</c:v>
                </c:pt>
                <c:pt idx="15817">
                  <c:v>25.53008337</c:v>
                </c:pt>
                <c:pt idx="15818">
                  <c:v>25.542269990000001</c:v>
                </c:pt>
                <c:pt idx="15819">
                  <c:v>25.572536755409836</c:v>
                </c:pt>
                <c:pt idx="15820">
                  <c:v>25.555979935166665</c:v>
                </c:pt>
                <c:pt idx="15821">
                  <c:v>25.5229745145</c:v>
                </c:pt>
                <c:pt idx="15822">
                  <c:v>25.491625608852459</c:v>
                </c:pt>
                <c:pt idx="15823">
                  <c:v>25.400092792999999</c:v>
                </c:pt>
                <c:pt idx="15824">
                  <c:v>25.472196944</c:v>
                </c:pt>
                <c:pt idx="15825">
                  <c:v>25.541254438333333</c:v>
                </c:pt>
                <c:pt idx="15826">
                  <c:v>25.56054992</c:v>
                </c:pt>
                <c:pt idx="15827">
                  <c:v>25.538207787000001</c:v>
                </c:pt>
                <c:pt idx="15828">
                  <c:v>25.521958962999999</c:v>
                </c:pt>
                <c:pt idx="15829">
                  <c:v>25.549378851666667</c:v>
                </c:pt>
                <c:pt idx="15830">
                  <c:v>25.513326772999999</c:v>
                </c:pt>
                <c:pt idx="15831">
                  <c:v>25.467626963000001</c:v>
                </c:pt>
                <c:pt idx="15832">
                  <c:v>25.444316219579832</c:v>
                </c:pt>
                <c:pt idx="15833">
                  <c:v>25.459677500252102</c:v>
                </c:pt>
                <c:pt idx="15834">
                  <c:v>25.498347392750002</c:v>
                </c:pt>
                <c:pt idx="15835">
                  <c:v>25.57451374775</c:v>
                </c:pt>
                <c:pt idx="15836">
                  <c:v>25.592040543445378</c:v>
                </c:pt>
                <c:pt idx="15837">
                  <c:v>25.515234135042018</c:v>
                </c:pt>
                <c:pt idx="15838">
                  <c:v>25.463005777731095</c:v>
                </c:pt>
                <c:pt idx="15839">
                  <c:v>25.447644497058825</c:v>
                </c:pt>
                <c:pt idx="15840">
                  <c:v>25.425882680672267</c:v>
                </c:pt>
                <c:pt idx="15841">
                  <c:v>25.395160114285716</c:v>
                </c:pt>
                <c:pt idx="15842">
                  <c:v>25.404376882016805</c:v>
                </c:pt>
                <c:pt idx="15843">
                  <c:v>25.4658220097479</c:v>
                </c:pt>
                <c:pt idx="15844">
                  <c:v>25.506587987457628</c:v>
                </c:pt>
                <c:pt idx="15845">
                  <c:v>25.522079448474578</c:v>
                </c:pt>
                <c:pt idx="15846">
                  <c:v>25.492960272605043</c:v>
                </c:pt>
                <c:pt idx="15847">
                  <c:v>25.416153864201682</c:v>
                </c:pt>
                <c:pt idx="15848">
                  <c:v>25.393242123559322</c:v>
                </c:pt>
                <c:pt idx="15849">
                  <c:v>25.424225050677965</c:v>
                </c:pt>
                <c:pt idx="15850">
                  <c:v>25.438683749999999</c:v>
                </c:pt>
                <c:pt idx="15851">
                  <c:v>25.438683749999999</c:v>
                </c:pt>
                <c:pt idx="15852">
                  <c:v>25.465019233728814</c:v>
                </c:pt>
                <c:pt idx="15853">
                  <c:v>25.51149361677966</c:v>
                </c:pt>
                <c:pt idx="15854">
                  <c:v>25.539378249661016</c:v>
                </c:pt>
                <c:pt idx="15855">
                  <c:v>25.554869715762713</c:v>
                </c:pt>
                <c:pt idx="15856">
                  <c:v>25.540927399491526</c:v>
                </c:pt>
                <c:pt idx="15857">
                  <c:v>25.509944472372883</c:v>
                </c:pt>
                <c:pt idx="15858">
                  <c:v>25.499616830000001</c:v>
                </c:pt>
                <c:pt idx="15859">
                  <c:v>25.499616830000001</c:v>
                </c:pt>
                <c:pt idx="15860">
                  <c:v>25.47722262111111</c:v>
                </c:pt>
                <c:pt idx="15861">
                  <c:v>25.445974887777776</c:v>
                </c:pt>
                <c:pt idx="15862">
                  <c:v>25.450662047777779</c:v>
                </c:pt>
                <c:pt idx="15863">
                  <c:v>25.466285914444445</c:v>
                </c:pt>
                <c:pt idx="15864">
                  <c:v>25.469150290000002</c:v>
                </c:pt>
                <c:pt idx="15865">
                  <c:v>25.469150290000002</c:v>
                </c:pt>
                <c:pt idx="15866">
                  <c:v>25.469150290000002</c:v>
                </c:pt>
                <c:pt idx="15867">
                  <c:v>25.469150290000002</c:v>
                </c:pt>
                <c:pt idx="15868">
                  <c:v>25.440506534444445</c:v>
                </c:pt>
                <c:pt idx="15869">
                  <c:v>25.409258801111111</c:v>
                </c:pt>
                <c:pt idx="15870">
                  <c:v>25.42345048</c:v>
                </c:pt>
                <c:pt idx="15871">
                  <c:v>25.437642158717949</c:v>
                </c:pt>
                <c:pt idx="15872">
                  <c:v>25.406394420256412</c:v>
                </c:pt>
                <c:pt idx="15873">
                  <c:v>25.380377086293105</c:v>
                </c:pt>
                <c:pt idx="15874">
                  <c:v>25.411894201810345</c:v>
                </c:pt>
                <c:pt idx="15875">
                  <c:v>25.44104753327586</c:v>
                </c:pt>
                <c:pt idx="15876">
                  <c:v>25.456806088448278</c:v>
                </c:pt>
                <c:pt idx="15877">
                  <c:v>25.469150290000002</c:v>
                </c:pt>
                <c:pt idx="15878">
                  <c:v>25.469150290000002</c:v>
                </c:pt>
                <c:pt idx="15879">
                  <c:v>25.464685366034484</c:v>
                </c:pt>
                <c:pt idx="15880">
                  <c:v>25.448926810862069</c:v>
                </c:pt>
                <c:pt idx="15881">
                  <c:v>25.455374115391304</c:v>
                </c:pt>
                <c:pt idx="15882">
                  <c:v>25.503060873652174</c:v>
                </c:pt>
                <c:pt idx="15883">
                  <c:v>25.502768541034484</c:v>
                </c:pt>
                <c:pt idx="15884">
                  <c:v>25.439734320344826</c:v>
                </c:pt>
                <c:pt idx="15885">
                  <c:v>25.416165003043478</c:v>
                </c:pt>
                <c:pt idx="15886">
                  <c:v>25.432060589130433</c:v>
                </c:pt>
                <c:pt idx="15887">
                  <c:v>25.466501025652175</c:v>
                </c:pt>
                <c:pt idx="15888">
                  <c:v>25.514187783913044</c:v>
                </c:pt>
                <c:pt idx="15889">
                  <c:v>25.50888925521739</c:v>
                </c:pt>
                <c:pt idx="15890">
                  <c:v>25.477098083043479</c:v>
                </c:pt>
                <c:pt idx="15891">
                  <c:v>25.492993669130435</c:v>
                </c:pt>
                <c:pt idx="15892">
                  <c:v>25.524784841304349</c:v>
                </c:pt>
                <c:pt idx="15893">
                  <c:v>25.516837048260872</c:v>
                </c:pt>
                <c:pt idx="15894">
                  <c:v>25.500941462173913</c:v>
                </c:pt>
                <c:pt idx="15895">
                  <c:v>25.484918060701755</c:v>
                </c:pt>
                <c:pt idx="15896">
                  <c:v>25.468883039649125</c:v>
                </c:pt>
                <c:pt idx="15897">
                  <c:v>25.452848018596491</c:v>
                </c:pt>
                <c:pt idx="15898">
                  <c:v>25.440538235043476</c:v>
                </c:pt>
                <c:pt idx="15899">
                  <c:v>25.456433821130435</c:v>
                </c:pt>
                <c:pt idx="15900">
                  <c:v>25.465943285789475</c:v>
                </c:pt>
                <c:pt idx="15901">
                  <c:v>25.449908264736841</c:v>
                </c:pt>
                <c:pt idx="15902">
                  <c:v>25.438683749999999</c:v>
                </c:pt>
                <c:pt idx="15903">
                  <c:v>25.438683749999999</c:v>
                </c:pt>
                <c:pt idx="15904">
                  <c:v>25.419271439203538</c:v>
                </c:pt>
                <c:pt idx="15905">
                  <c:v>25.370740662212391</c:v>
                </c:pt>
                <c:pt idx="15906">
                  <c:v>25.38042316622807</c:v>
                </c:pt>
                <c:pt idx="15907">
                  <c:v>25.444563255701755</c:v>
                </c:pt>
                <c:pt idx="15908">
                  <c:v>25.449198750530975</c:v>
                </c:pt>
                <c:pt idx="15909">
                  <c:v>25.416844902743364</c:v>
                </c:pt>
                <c:pt idx="15910">
                  <c:v>25.455253271754387</c:v>
                </c:pt>
                <c:pt idx="15911">
                  <c:v>25.519393355964912</c:v>
                </c:pt>
                <c:pt idx="15912">
                  <c:v>25.516602600088497</c:v>
                </c:pt>
                <c:pt idx="15913">
                  <c:v>25.500425676194691</c:v>
                </c:pt>
                <c:pt idx="15914">
                  <c:v>25.484248752300886</c:v>
                </c:pt>
                <c:pt idx="15915">
                  <c:v>25.469150290000002</c:v>
                </c:pt>
                <c:pt idx="15916">
                  <c:v>25.469150290000002</c:v>
                </c:pt>
                <c:pt idx="15917">
                  <c:v>25.463218751238941</c:v>
                </c:pt>
                <c:pt idx="15918">
                  <c:v>25.430864903451329</c:v>
                </c:pt>
                <c:pt idx="15919">
                  <c:v>25.418010026428572</c:v>
                </c:pt>
                <c:pt idx="15920">
                  <c:v>25.450652747857145</c:v>
                </c:pt>
                <c:pt idx="15921">
                  <c:v>25.483170290707967</c:v>
                </c:pt>
                <c:pt idx="15922">
                  <c:v>25.515524138495575</c:v>
                </c:pt>
                <c:pt idx="15923">
                  <c:v>25.548036869732144</c:v>
                </c:pt>
                <c:pt idx="15924">
                  <c:v>25.580679596517857</c:v>
                </c:pt>
                <c:pt idx="15925">
                  <c:v>25.524098877410715</c:v>
                </c:pt>
                <c:pt idx="15926">
                  <c:v>25.426170707767856</c:v>
                </c:pt>
                <c:pt idx="15927">
                  <c:v>25.394888094374998</c:v>
                </c:pt>
                <c:pt idx="15928">
                  <c:v>25.378566728303571</c:v>
                </c:pt>
                <c:pt idx="15929">
                  <c:v>25.393255957767856</c:v>
                </c:pt>
                <c:pt idx="15930">
                  <c:v>25.409577323392856</c:v>
                </c:pt>
                <c:pt idx="15931">
                  <c:v>25.425898684107143</c:v>
                </c:pt>
                <c:pt idx="15932">
                  <c:v>25.438683749999999</c:v>
                </c:pt>
                <c:pt idx="15933">
                  <c:v>25.438683749999999</c:v>
                </c:pt>
                <c:pt idx="15934">
                  <c:v>25.462837405315316</c:v>
                </c:pt>
                <c:pt idx="15935">
                  <c:v>25.52871101072072</c:v>
                </c:pt>
                <c:pt idx="15936">
                  <c:v>25.484655587142857</c:v>
                </c:pt>
                <c:pt idx="15937">
                  <c:v>25.337763330000001</c:v>
                </c:pt>
                <c:pt idx="15938">
                  <c:v>25.318464420000002</c:v>
                </c:pt>
                <c:pt idx="15939">
                  <c:v>25.36786962</c:v>
                </c:pt>
                <c:pt idx="15940">
                  <c:v>25.37775066</c:v>
                </c:pt>
                <c:pt idx="15941">
                  <c:v>25.37775066</c:v>
                </c:pt>
                <c:pt idx="15942">
                  <c:v>25.409040625135134</c:v>
                </c:pt>
                <c:pt idx="15943">
                  <c:v>25.442007372545454</c:v>
                </c:pt>
                <c:pt idx="15944">
                  <c:v>25.475243597999999</c:v>
                </c:pt>
                <c:pt idx="15945">
                  <c:v>25.490833683333335</c:v>
                </c:pt>
                <c:pt idx="15946">
                  <c:v>25.457896883333333</c:v>
                </c:pt>
                <c:pt idx="15947">
                  <c:v>25.424835320454545</c:v>
                </c:pt>
                <c:pt idx="15948">
                  <c:v>25.391599089545455</c:v>
                </c:pt>
                <c:pt idx="15949">
                  <c:v>25.38735722981982</c:v>
                </c:pt>
                <c:pt idx="15950">
                  <c:v>25.403825635225225</c:v>
                </c:pt>
                <c:pt idx="15951">
                  <c:v>25.432590442000002</c:v>
                </c:pt>
                <c:pt idx="15952">
                  <c:v>25.465826667454547</c:v>
                </c:pt>
                <c:pt idx="15953">
                  <c:v>25.439237687090909</c:v>
                </c:pt>
                <c:pt idx="15954">
                  <c:v>25.410432958363636</c:v>
                </c:pt>
                <c:pt idx="15955">
                  <c:v>25.443669183818184</c:v>
                </c:pt>
                <c:pt idx="15956">
                  <c:v>25.461324022844039</c:v>
                </c:pt>
                <c:pt idx="15957">
                  <c:v>25.427782877889911</c:v>
                </c:pt>
                <c:pt idx="15958">
                  <c:v>25.415141423636364</c:v>
                </c:pt>
                <c:pt idx="15959">
                  <c:v>25.431759536363636</c:v>
                </c:pt>
                <c:pt idx="15960">
                  <c:v>25.428900916055046</c:v>
                </c:pt>
                <c:pt idx="15961">
                  <c:v>25.412130343577982</c:v>
                </c:pt>
                <c:pt idx="15962">
                  <c:v>25.40821721</c:v>
                </c:pt>
                <c:pt idx="15963">
                  <c:v>25.40821721</c:v>
                </c:pt>
                <c:pt idx="15964">
                  <c:v>25.439522278623855</c:v>
                </c:pt>
                <c:pt idx="15965">
                  <c:v>25.46523715642202</c:v>
                </c:pt>
                <c:pt idx="15966">
                  <c:v>25.431696011467892</c:v>
                </c:pt>
                <c:pt idx="15967">
                  <c:v>25.403186036605504</c:v>
                </c:pt>
                <c:pt idx="15968">
                  <c:v>25.386415458623855</c:v>
                </c:pt>
                <c:pt idx="15969">
                  <c:v>25.369569829814814</c:v>
                </c:pt>
                <c:pt idx="15970">
                  <c:v>25.352643974259259</c:v>
                </c:pt>
                <c:pt idx="15971">
                  <c:v>25.404583579724772</c:v>
                </c:pt>
                <c:pt idx="15972">
                  <c:v>25.488436447614681</c:v>
                </c:pt>
                <c:pt idx="15973">
                  <c:v>25.470547837706423</c:v>
                </c:pt>
                <c:pt idx="15974">
                  <c:v>25.438683749999999</c:v>
                </c:pt>
                <c:pt idx="15975">
                  <c:v>25.438683749999999</c:v>
                </c:pt>
                <c:pt idx="15976">
                  <c:v>25.43445228611111</c:v>
                </c:pt>
                <c:pt idx="15977">
                  <c:v>25.417526430555554</c:v>
                </c:pt>
                <c:pt idx="15978">
                  <c:v>25.438683749999999</c:v>
                </c:pt>
                <c:pt idx="15979">
                  <c:v>25.506387172222222</c:v>
                </c:pt>
                <c:pt idx="15980">
                  <c:v>25.508079757777779</c:v>
                </c:pt>
                <c:pt idx="15981">
                  <c:v>25.474228046666667</c:v>
                </c:pt>
                <c:pt idx="15982">
                  <c:v>25.483537267222225</c:v>
                </c:pt>
                <c:pt idx="15983">
                  <c:v>25.49369278027778</c:v>
                </c:pt>
                <c:pt idx="15984">
                  <c:v>25.375211785833333</c:v>
                </c:pt>
                <c:pt idx="15985">
                  <c:v>25.307706092803738</c:v>
                </c:pt>
                <c:pt idx="15986">
                  <c:v>25.39312630401869</c:v>
                </c:pt>
                <c:pt idx="15987">
                  <c:v>25.422738642336448</c:v>
                </c:pt>
                <c:pt idx="15988">
                  <c:v>25.38857055448598</c:v>
                </c:pt>
                <c:pt idx="15989">
                  <c:v>25.389316665092593</c:v>
                </c:pt>
                <c:pt idx="15990">
                  <c:v>25.406242526203705</c:v>
                </c:pt>
                <c:pt idx="15991">
                  <c:v>25.423308112990654</c:v>
                </c:pt>
                <c:pt idx="15992">
                  <c:v>25.435266941214952</c:v>
                </c:pt>
                <c:pt idx="15993">
                  <c:v>25.401098853364484</c:v>
                </c:pt>
                <c:pt idx="15994">
                  <c:v>25.345290980093459</c:v>
                </c:pt>
                <c:pt idx="15995">
                  <c:v>25.242786727757011</c:v>
                </c:pt>
                <c:pt idx="15996">
                  <c:v>25.250136089245284</c:v>
                </c:pt>
                <c:pt idx="15997">
                  <c:v>25.353607362830189</c:v>
                </c:pt>
                <c:pt idx="15998">
                  <c:v>25.390848429158879</c:v>
                </c:pt>
                <c:pt idx="15999">
                  <c:v>25.407932475887851</c:v>
                </c:pt>
                <c:pt idx="16000">
                  <c:v>25.391417897383178</c:v>
                </c:pt>
                <c:pt idx="16001">
                  <c:v>25.384648745660378</c:v>
                </c:pt>
                <c:pt idx="16002">
                  <c:v>25.419139173962265</c:v>
                </c:pt>
                <c:pt idx="16003">
                  <c:v>25.408792047924528</c:v>
                </c:pt>
                <c:pt idx="16004">
                  <c:v>25.339811196981131</c:v>
                </c:pt>
                <c:pt idx="16005">
                  <c:v>25.305320772452831</c:v>
                </c:pt>
                <c:pt idx="16006">
                  <c:v>25.288075561132075</c:v>
                </c:pt>
                <c:pt idx="16007">
                  <c:v>25.348433805849055</c:v>
                </c:pt>
                <c:pt idx="16008">
                  <c:v>25.394421040188679</c:v>
                </c:pt>
                <c:pt idx="16009">
                  <c:v>25.290949766603774</c:v>
                </c:pt>
                <c:pt idx="16010">
                  <c:v>25.263357426981134</c:v>
                </c:pt>
                <c:pt idx="16011">
                  <c:v>25.366828700566039</c:v>
                </c:pt>
                <c:pt idx="16012">
                  <c:v>25.418662880857141</c:v>
                </c:pt>
                <c:pt idx="16013">
                  <c:v>25.436072332285715</c:v>
                </c:pt>
                <c:pt idx="16014">
                  <c:v>25.409366885943395</c:v>
                </c:pt>
                <c:pt idx="16015">
                  <c:v>25.380652235714287</c:v>
                </c:pt>
                <c:pt idx="16016">
                  <c:v>25.415471144285714</c:v>
                </c:pt>
                <c:pt idx="16017">
                  <c:v>25.450290050952379</c:v>
                </c:pt>
                <c:pt idx="16018">
                  <c:v>25.485108953809526</c:v>
                </c:pt>
                <c:pt idx="16019">
                  <c:v>25.458994773333334</c:v>
                </c:pt>
                <c:pt idx="16020">
                  <c:v>25.389356961904763</c:v>
                </c:pt>
                <c:pt idx="16021">
                  <c:v>25.39225854095238</c:v>
                </c:pt>
                <c:pt idx="16022">
                  <c:v>25.40821721</c:v>
                </c:pt>
                <c:pt idx="16023">
                  <c:v>25.40821721</c:v>
                </c:pt>
                <c:pt idx="16024">
                  <c:v>25.402414057619048</c:v>
                </c:pt>
                <c:pt idx="16025">
                  <c:v>25.38500460047619</c:v>
                </c:pt>
                <c:pt idx="16026">
                  <c:v>25.429016475865385</c:v>
                </c:pt>
                <c:pt idx="16027">
                  <c:v>25.516900731634614</c:v>
                </c:pt>
                <c:pt idx="16028">
                  <c:v>25.455381752596153</c:v>
                </c:pt>
                <c:pt idx="16029">
                  <c:v>25.375719557333333</c:v>
                </c:pt>
                <c:pt idx="16030">
                  <c:v>25.358310105904764</c:v>
                </c:pt>
                <c:pt idx="16031">
                  <c:v>25.360173812115384</c:v>
                </c:pt>
                <c:pt idx="16032">
                  <c:v>25.395327517884617</c:v>
                </c:pt>
                <c:pt idx="16033">
                  <c:v>25.40821721</c:v>
                </c:pt>
                <c:pt idx="16034">
                  <c:v>25.40821721</c:v>
                </c:pt>
                <c:pt idx="16035">
                  <c:v>25.40821721</c:v>
                </c:pt>
                <c:pt idx="16036">
                  <c:v>25.40821721</c:v>
                </c:pt>
                <c:pt idx="16037">
                  <c:v>25.40821721</c:v>
                </c:pt>
                <c:pt idx="16038">
                  <c:v>25.40821721</c:v>
                </c:pt>
                <c:pt idx="16039">
                  <c:v>25.40821721</c:v>
                </c:pt>
                <c:pt idx="16040">
                  <c:v>25.395620463365386</c:v>
                </c:pt>
                <c:pt idx="16041">
                  <c:v>25.378043607596155</c:v>
                </c:pt>
                <c:pt idx="16042">
                  <c:v>25.36029895262136</c:v>
                </c:pt>
                <c:pt idx="16043">
                  <c:v>25.356658441538464</c:v>
                </c:pt>
                <c:pt idx="16044">
                  <c:v>25.391812147307693</c:v>
                </c:pt>
                <c:pt idx="16045">
                  <c:v>25.398751874077671</c:v>
                </c:pt>
                <c:pt idx="16046">
                  <c:v>25.381004369223302</c:v>
                </c:pt>
                <c:pt idx="16047">
                  <c:v>25.392244455631069</c:v>
                </c:pt>
                <c:pt idx="16048">
                  <c:v>25.409991959902914</c:v>
                </c:pt>
                <c:pt idx="16049">
                  <c:v>25.427739458932038</c:v>
                </c:pt>
                <c:pt idx="16050">
                  <c:v>25.424943935588235</c:v>
                </c:pt>
                <c:pt idx="16051">
                  <c:v>25.389100941470588</c:v>
                </c:pt>
                <c:pt idx="16052">
                  <c:v>25.365623202330099</c:v>
                </c:pt>
                <c:pt idx="16053">
                  <c:v>25.347875703300971</c:v>
                </c:pt>
                <c:pt idx="16054">
                  <c:v>25.347284120000001</c:v>
                </c:pt>
                <c:pt idx="16055">
                  <c:v>25.347284120000001</c:v>
                </c:pt>
                <c:pt idx="16056">
                  <c:v>25.347284120000001</c:v>
                </c:pt>
                <c:pt idx="16057">
                  <c:v>25.357140941764708</c:v>
                </c:pt>
                <c:pt idx="16058">
                  <c:v>25.375062435882352</c:v>
                </c:pt>
                <c:pt idx="16059">
                  <c:v>25.392836039126212</c:v>
                </c:pt>
                <c:pt idx="16060">
                  <c:v>25.403438144117647</c:v>
                </c:pt>
                <c:pt idx="16061">
                  <c:v>25.36759515</c:v>
                </c:pt>
                <c:pt idx="16062">
                  <c:v>25.378348045686277</c:v>
                </c:pt>
                <c:pt idx="16063">
                  <c:v>25.450034028039216</c:v>
                </c:pt>
                <c:pt idx="16064">
                  <c:v>25.402787525247525</c:v>
                </c:pt>
                <c:pt idx="16065">
                  <c:v>25.318609729411762</c:v>
                </c:pt>
                <c:pt idx="16066">
                  <c:v>25.354452717647057</c:v>
                </c:pt>
                <c:pt idx="16067">
                  <c:v>25.390295707941178</c:v>
                </c:pt>
                <c:pt idx="16068">
                  <c:v>25.426138702058822</c:v>
                </c:pt>
                <c:pt idx="16069">
                  <c:v>25.426919442475246</c:v>
                </c:pt>
                <c:pt idx="16070">
                  <c:v>25.408820507821783</c:v>
                </c:pt>
                <c:pt idx="16071">
                  <c:v>25.373568982352943</c:v>
                </c:pt>
                <c:pt idx="16072">
                  <c:v>25.352110502574259</c:v>
                </c:pt>
                <c:pt idx="16073">
                  <c:v>25.370209437227722</c:v>
                </c:pt>
                <c:pt idx="16074">
                  <c:v>25.409423799108911</c:v>
                </c:pt>
                <c:pt idx="16075">
                  <c:v>25.463720609009904</c:v>
                </c:pt>
                <c:pt idx="16076">
                  <c:v>25.436572207623762</c:v>
                </c:pt>
                <c:pt idx="16077">
                  <c:v>25.400374337029703</c:v>
                </c:pt>
                <c:pt idx="16078">
                  <c:v>25.364176461782179</c:v>
                </c:pt>
                <c:pt idx="16079">
                  <c:v>25.356936885148517</c:v>
                </c:pt>
                <c:pt idx="16080">
                  <c:v>25.37503581980198</c:v>
                </c:pt>
                <c:pt idx="16081">
                  <c:v>25.346674789199998</c:v>
                </c:pt>
                <c:pt idx="16082">
                  <c:v>25.333408271188119</c:v>
                </c:pt>
                <c:pt idx="16083">
                  <c:v>25.423902950396041</c:v>
                </c:pt>
                <c:pt idx="16084">
                  <c:v>25.441730401000001</c:v>
                </c:pt>
                <c:pt idx="16085">
                  <c:v>25.386890622999999</c:v>
                </c:pt>
                <c:pt idx="16086">
                  <c:v>25.362517390000001</c:v>
                </c:pt>
                <c:pt idx="16087">
                  <c:v>25.350300609108913</c:v>
                </c:pt>
                <c:pt idx="16088">
                  <c:v>25.368399543762376</c:v>
                </c:pt>
                <c:pt idx="16089">
                  <c:v>25.37775066</c:v>
                </c:pt>
                <c:pt idx="16090">
                  <c:v>25.37775066</c:v>
                </c:pt>
                <c:pt idx="16091">
                  <c:v>25.37775066</c:v>
                </c:pt>
                <c:pt idx="16092">
                  <c:v>25.374980974545455</c:v>
                </c:pt>
                <c:pt idx="16093">
                  <c:v>25.356516404848485</c:v>
                </c:pt>
                <c:pt idx="16094">
                  <c:v>25.347284120000001</c:v>
                </c:pt>
                <c:pt idx="16095">
                  <c:v>25.347284120000001</c:v>
                </c:pt>
                <c:pt idx="16096">
                  <c:v>25.332050850000002</c:v>
                </c:pt>
                <c:pt idx="16097">
                  <c:v>25.31374015171717</c:v>
                </c:pt>
                <c:pt idx="16098">
                  <c:v>25.295275582020203</c:v>
                </c:pt>
                <c:pt idx="16099">
                  <c:v>25.314684922200001</c:v>
                </c:pt>
                <c:pt idx="16100">
                  <c:v>25.369524694199999</c:v>
                </c:pt>
                <c:pt idx="16101">
                  <c:v>25.34636089151515</c:v>
                </c:pt>
                <c:pt idx="16102">
                  <c:v>25.313124666060606</c:v>
                </c:pt>
                <c:pt idx="16103">
                  <c:v>25.294660096363636</c:v>
                </c:pt>
                <c:pt idx="16104">
                  <c:v>25.316817579999999</c:v>
                </c:pt>
                <c:pt idx="16105">
                  <c:v>25.37221128909091</c:v>
                </c:pt>
                <c:pt idx="16106">
                  <c:v>25.37775066</c:v>
                </c:pt>
                <c:pt idx="16107">
                  <c:v>25.373134517575757</c:v>
                </c:pt>
                <c:pt idx="16108">
                  <c:v>25.35466994787879</c:v>
                </c:pt>
                <c:pt idx="16109">
                  <c:v>25.347284120000001</c:v>
                </c:pt>
                <c:pt idx="16110">
                  <c:v>25.347284120000001</c:v>
                </c:pt>
                <c:pt idx="16111">
                  <c:v>25.311585951919191</c:v>
                </c:pt>
                <c:pt idx="16112">
                  <c:v>25.292257818163264</c:v>
                </c:pt>
                <c:pt idx="16113">
                  <c:v>25.310910801836734</c:v>
                </c:pt>
                <c:pt idx="16114">
                  <c:v>25.342052491919191</c:v>
                </c:pt>
                <c:pt idx="16115">
                  <c:v>25.376507127755101</c:v>
                </c:pt>
                <c:pt idx="16116">
                  <c:v>25.339201160408162</c:v>
                </c:pt>
                <c:pt idx="16117">
                  <c:v>25.324278773469388</c:v>
                </c:pt>
                <c:pt idx="16118">
                  <c:v>25.342931757142857</c:v>
                </c:pt>
                <c:pt idx="16119">
                  <c:v>25.375885366326532</c:v>
                </c:pt>
                <c:pt idx="16120">
                  <c:v>25.40821721</c:v>
                </c:pt>
                <c:pt idx="16121">
                  <c:v>25.40821721</c:v>
                </c:pt>
                <c:pt idx="16122">
                  <c:v>25.389564223265307</c:v>
                </c:pt>
                <c:pt idx="16123">
                  <c:v>25.35225824979592</c:v>
                </c:pt>
                <c:pt idx="16124">
                  <c:v>25.330951541855669</c:v>
                </c:pt>
                <c:pt idx="16125">
                  <c:v>25.326144071836733</c:v>
                </c:pt>
                <c:pt idx="16126">
                  <c:v>25.363450039183672</c:v>
                </c:pt>
                <c:pt idx="16127">
                  <c:v>25.354745313469387</c:v>
                </c:pt>
                <c:pt idx="16128">
                  <c:v>25.317439346122448</c:v>
                </c:pt>
                <c:pt idx="16129">
                  <c:v>25.29828638556701</c:v>
                </c:pt>
                <c:pt idx="16130">
                  <c:v>25.300170913814434</c:v>
                </c:pt>
                <c:pt idx="16131">
                  <c:v>25.337861478762889</c:v>
                </c:pt>
                <c:pt idx="16132">
                  <c:v>25.262480344226805</c:v>
                </c:pt>
                <c:pt idx="16133">
                  <c:v>25.18458650628866</c:v>
                </c:pt>
                <c:pt idx="16134">
                  <c:v>25.335348778453607</c:v>
                </c:pt>
                <c:pt idx="16135">
                  <c:v>25.320586640103095</c:v>
                </c:pt>
                <c:pt idx="16136">
                  <c:v>25.150979085463916</c:v>
                </c:pt>
                <c:pt idx="16137">
                  <c:v>25.21882210670103</c:v>
                </c:pt>
                <c:pt idx="16138">
                  <c:v>25.297030033402063</c:v>
                </c:pt>
                <c:pt idx="16139">
                  <c:v>25.334720598350515</c:v>
                </c:pt>
                <c:pt idx="16140">
                  <c:v>25.321895336666667</c:v>
                </c:pt>
                <c:pt idx="16141">
                  <c:v>25.28635104</c:v>
                </c:pt>
                <c:pt idx="16142">
                  <c:v>25.28635104</c:v>
                </c:pt>
                <c:pt idx="16143">
                  <c:v>25.3206259003125</c:v>
                </c:pt>
                <c:pt idx="16144">
                  <c:v>25.396792256562499</c:v>
                </c:pt>
                <c:pt idx="16145">
                  <c:v>25.327290457812499</c:v>
                </c:pt>
                <c:pt idx="16146">
                  <c:v>25.265307141237113</c:v>
                </c:pt>
                <c:pt idx="16147">
                  <c:v>25.302997706185565</c:v>
                </c:pt>
                <c:pt idx="16148">
                  <c:v>25.328877252083334</c:v>
                </c:pt>
                <c:pt idx="16149">
                  <c:v>25.346014680833335</c:v>
                </c:pt>
                <c:pt idx="16150">
                  <c:v>25.307931505833334</c:v>
                </c:pt>
                <c:pt idx="16151">
                  <c:v>25.278012829052631</c:v>
                </c:pt>
                <c:pt idx="16152">
                  <c:v>25.258770803789474</c:v>
                </c:pt>
                <c:pt idx="16153">
                  <c:v>25.320625897500001</c:v>
                </c:pt>
                <c:pt idx="16154">
                  <c:v>25.368229866250001</c:v>
                </c:pt>
                <c:pt idx="16155">
                  <c:v>25.33014669125</c:v>
                </c:pt>
                <c:pt idx="16156">
                  <c:v>25.329324896421053</c:v>
                </c:pt>
                <c:pt idx="16157">
                  <c:v>25.346014680833335</c:v>
                </c:pt>
                <c:pt idx="16158">
                  <c:v>25.326973093333333</c:v>
                </c:pt>
                <c:pt idx="16159">
                  <c:v>25.325797191789473</c:v>
                </c:pt>
                <c:pt idx="16160">
                  <c:v>25.345039217052634</c:v>
                </c:pt>
                <c:pt idx="16161">
                  <c:v>25.330286997684212</c:v>
                </c:pt>
                <c:pt idx="16162">
                  <c:v>25.322590187578946</c:v>
                </c:pt>
                <c:pt idx="16163">
                  <c:v>25.341832212842107</c:v>
                </c:pt>
                <c:pt idx="16164">
                  <c:v>25.319703883789476</c:v>
                </c:pt>
                <c:pt idx="16165">
                  <c:v>25.294047850105262</c:v>
                </c:pt>
                <c:pt idx="16166">
                  <c:v>25.351773925894737</c:v>
                </c:pt>
                <c:pt idx="16167">
                  <c:v>25.346001318315789</c:v>
                </c:pt>
                <c:pt idx="16168">
                  <c:v>25.288275242526314</c:v>
                </c:pt>
                <c:pt idx="16169">
                  <c:v>25.28635104</c:v>
                </c:pt>
                <c:pt idx="16170">
                  <c:v>25.249078142872339</c:v>
                </c:pt>
                <c:pt idx="16171">
                  <c:v>25.15184449819149</c:v>
                </c:pt>
                <c:pt idx="16172">
                  <c:v>25.212589938315791</c:v>
                </c:pt>
                <c:pt idx="16173">
                  <c:v>25.281813470212764</c:v>
                </c:pt>
                <c:pt idx="16174">
                  <c:v>25.262366742553191</c:v>
                </c:pt>
                <c:pt idx="16175">
                  <c:v>25.307742440425532</c:v>
                </c:pt>
                <c:pt idx="16176">
                  <c:v>25.375826457473686</c:v>
                </c:pt>
                <c:pt idx="16177">
                  <c:v>25.356584432210528</c:v>
                </c:pt>
                <c:pt idx="16178">
                  <c:v>25.337236644042555</c:v>
                </c:pt>
                <c:pt idx="16179">
                  <c:v>25.317789916382978</c:v>
                </c:pt>
                <c:pt idx="16180">
                  <c:v>25.261394406170211</c:v>
                </c:pt>
                <c:pt idx="16181">
                  <c:v>25.240487431397849</c:v>
                </c:pt>
                <c:pt idx="16182">
                  <c:v>25.27979909591398</c:v>
                </c:pt>
                <c:pt idx="16183">
                  <c:v>25.28635104</c:v>
                </c:pt>
                <c:pt idx="16184">
                  <c:v>25.28635104</c:v>
                </c:pt>
                <c:pt idx="16185">
                  <c:v>25.28635104</c:v>
                </c:pt>
                <c:pt idx="16186">
                  <c:v>25.300110122580644</c:v>
                </c:pt>
                <c:pt idx="16187">
                  <c:v>25.316817579999999</c:v>
                </c:pt>
                <c:pt idx="16188">
                  <c:v>25.316817579999999</c:v>
                </c:pt>
                <c:pt idx="16189">
                  <c:v>25.351215290215052</c:v>
                </c:pt>
                <c:pt idx="16190">
                  <c:v>25.406272537021277</c:v>
                </c:pt>
                <c:pt idx="16191">
                  <c:v>25.347932347659572</c:v>
                </c:pt>
                <c:pt idx="16192">
                  <c:v>25.316817579999999</c:v>
                </c:pt>
                <c:pt idx="16193">
                  <c:v>25.316817579999999</c:v>
                </c:pt>
                <c:pt idx="16194">
                  <c:v>25.262764041290321</c:v>
                </c:pt>
                <c:pt idx="16195">
                  <c:v>25.254246513978497</c:v>
                </c:pt>
                <c:pt idx="16196">
                  <c:v>25.332869843010755</c:v>
                </c:pt>
                <c:pt idx="16197">
                  <c:v>25.347284120000001</c:v>
                </c:pt>
                <c:pt idx="16198">
                  <c:v>25.341985591304347</c:v>
                </c:pt>
                <c:pt idx="16199">
                  <c:v>25.322116108695653</c:v>
                </c:pt>
                <c:pt idx="16200">
                  <c:v>25.316817579999999</c:v>
                </c:pt>
                <c:pt idx="16201">
                  <c:v>25.313174841521739</c:v>
                </c:pt>
                <c:pt idx="16202">
                  <c:v>25.293305358913042</c:v>
                </c:pt>
                <c:pt idx="16203">
                  <c:v>25.311903621935485</c:v>
                </c:pt>
                <c:pt idx="16204">
                  <c:v>25.343310223478262</c:v>
                </c:pt>
                <c:pt idx="16205">
                  <c:v>25.30357125826087</c:v>
                </c:pt>
                <c:pt idx="16206">
                  <c:v>25.241797816559139</c:v>
                </c:pt>
                <c:pt idx="16207">
                  <c:v>25.165809502282606</c:v>
                </c:pt>
                <c:pt idx="16208">
                  <c:v>25.245287439239132</c:v>
                </c:pt>
                <c:pt idx="16209">
                  <c:v>25.28635104</c:v>
                </c:pt>
                <c:pt idx="16210">
                  <c:v>25.28635104</c:v>
                </c:pt>
                <c:pt idx="16211">
                  <c:v>25.229723008369564</c:v>
                </c:pt>
                <c:pt idx="16212">
                  <c:v>25.211509314891305</c:v>
                </c:pt>
                <c:pt idx="16213">
                  <c:v>25.251248286630435</c:v>
                </c:pt>
                <c:pt idx="16214">
                  <c:v>25.273628748571429</c:v>
                </c:pt>
                <c:pt idx="16215">
                  <c:v>25.28635104</c:v>
                </c:pt>
                <c:pt idx="16216">
                  <c:v>25.28635104</c:v>
                </c:pt>
                <c:pt idx="16217">
                  <c:v>25.253235235652173</c:v>
                </c:pt>
                <c:pt idx="16218">
                  <c:v>25.225417960000001</c:v>
                </c:pt>
                <c:pt idx="16219">
                  <c:v>25.225417960000001</c:v>
                </c:pt>
                <c:pt idx="16220">
                  <c:v>25.272624357142856</c:v>
                </c:pt>
                <c:pt idx="16221">
                  <c:v>25.316817579999999</c:v>
                </c:pt>
                <c:pt idx="16222">
                  <c:v>25.316817579999999</c:v>
                </c:pt>
                <c:pt idx="16223">
                  <c:v>25.287355431428573</c:v>
                </c:pt>
                <c:pt idx="16224">
                  <c:v>25.247179772857145</c:v>
                </c:pt>
                <c:pt idx="16225">
                  <c:v>25.207004109120881</c:v>
                </c:pt>
                <c:pt idx="16226">
                  <c:v>25.237135854615385</c:v>
                </c:pt>
                <c:pt idx="16227">
                  <c:v>25.293716577142856</c:v>
                </c:pt>
                <c:pt idx="16228">
                  <c:v>25.333892234285717</c:v>
                </c:pt>
                <c:pt idx="16229">
                  <c:v>25.266932801318681</c:v>
                </c:pt>
                <c:pt idx="16230">
                  <c:v>25.173624832999998</c:v>
                </c:pt>
                <c:pt idx="16231">
                  <c:v>25.234557919666667</c:v>
                </c:pt>
                <c:pt idx="16232">
                  <c:v>25.21671323</c:v>
                </c:pt>
                <c:pt idx="16233">
                  <c:v>25.175198379450549</c:v>
                </c:pt>
                <c:pt idx="16234">
                  <c:v>25.25554970032967</c:v>
                </c:pt>
                <c:pt idx="16235">
                  <c:v>25.298876173111111</c:v>
                </c:pt>
                <c:pt idx="16236">
                  <c:v>25.314447960222221</c:v>
                </c:pt>
                <c:pt idx="16237">
                  <c:v>25.294136933555556</c:v>
                </c:pt>
                <c:pt idx="16238">
                  <c:v>25.298738534285715</c:v>
                </c:pt>
                <c:pt idx="16239">
                  <c:v>25.314786477333332</c:v>
                </c:pt>
                <c:pt idx="16240">
                  <c:v>25.294475450666667</c:v>
                </c:pt>
                <c:pt idx="16241">
                  <c:v>25.274164423999999</c:v>
                </c:pt>
                <c:pt idx="16242">
                  <c:v>25.249791191333333</c:v>
                </c:pt>
                <c:pt idx="16243">
                  <c:v>25.188858104666664</c:v>
                </c:pt>
                <c:pt idx="16244">
                  <c:v>25.201044721999999</c:v>
                </c:pt>
                <c:pt idx="16245">
                  <c:v>25.259992348089888</c:v>
                </c:pt>
                <c:pt idx="16246">
                  <c:v>25.301070828988763</c:v>
                </c:pt>
                <c:pt idx="16247">
                  <c:v>25.341867846222222</c:v>
                </c:pt>
                <c:pt idx="16248">
                  <c:v>25.368272180888891</c:v>
                </c:pt>
                <c:pt idx="16249">
                  <c:v>25.287028074222224</c:v>
                </c:pt>
                <c:pt idx="16250">
                  <c:v>25.255884500000001</c:v>
                </c:pt>
                <c:pt idx="16251">
                  <c:v>25.261361630786517</c:v>
                </c:pt>
                <c:pt idx="16252">
                  <c:v>25.302440111685392</c:v>
                </c:pt>
                <c:pt idx="16253">
                  <c:v>25.303615412666666</c:v>
                </c:pt>
                <c:pt idx="16254">
                  <c:v>25.295593698202246</c:v>
                </c:pt>
                <c:pt idx="16255">
                  <c:v>25.357211419550563</c:v>
                </c:pt>
                <c:pt idx="16256">
                  <c:v>25.309286525168542</c:v>
                </c:pt>
                <c:pt idx="16257">
                  <c:v>25.229183487415732</c:v>
                </c:pt>
                <c:pt idx="16258">
                  <c:v>25.249722727865169</c:v>
                </c:pt>
                <c:pt idx="16259">
                  <c:v>25.255884500000001</c:v>
                </c:pt>
                <c:pt idx="16260">
                  <c:v>25.27368517505618</c:v>
                </c:pt>
                <c:pt idx="16261">
                  <c:v>25.355842136853934</c:v>
                </c:pt>
                <c:pt idx="16262">
                  <c:v>25.347626440674158</c:v>
                </c:pt>
                <c:pt idx="16263">
                  <c:v>25.306431259545455</c:v>
                </c:pt>
                <c:pt idx="16264">
                  <c:v>25.264885977727275</c:v>
                </c:pt>
                <c:pt idx="16265">
                  <c:v>25.304151715056182</c:v>
                </c:pt>
                <c:pt idx="16266">
                  <c:v>25.341052327727272</c:v>
                </c:pt>
                <c:pt idx="16267">
                  <c:v>25.320279686818182</c:v>
                </c:pt>
                <c:pt idx="16268">
                  <c:v>25.299701546292134</c:v>
                </c:pt>
                <c:pt idx="16269">
                  <c:v>25.242728491704547</c:v>
                </c:pt>
                <c:pt idx="16270">
                  <c:v>25.118092639431818</c:v>
                </c:pt>
                <c:pt idx="16271">
                  <c:v>25.195297626704548</c:v>
                </c:pt>
                <c:pt idx="16272">
                  <c:v>25.255884500000001</c:v>
                </c:pt>
                <c:pt idx="16273">
                  <c:v>25.255884500000001</c:v>
                </c:pt>
                <c:pt idx="16274">
                  <c:v>25.334820535454547</c:v>
                </c:pt>
                <c:pt idx="16275">
                  <c:v>25.327550111136365</c:v>
                </c:pt>
                <c:pt idx="16276">
                  <c:v>25.227149013409093</c:v>
                </c:pt>
                <c:pt idx="16277">
                  <c:v>25.331012217954544</c:v>
                </c:pt>
                <c:pt idx="16278">
                  <c:v>25.309200941250001</c:v>
                </c:pt>
                <c:pt idx="16279">
                  <c:v>25.194951410000002</c:v>
                </c:pt>
                <c:pt idx="16280">
                  <c:v>25.194951410000002</c:v>
                </c:pt>
                <c:pt idx="16281">
                  <c:v>25.233822517011497</c:v>
                </c:pt>
                <c:pt idx="16282">
                  <c:v>25.279426826363636</c:v>
                </c:pt>
                <c:pt idx="16283">
                  <c:v>25.237881544545456</c:v>
                </c:pt>
                <c:pt idx="16284">
                  <c:v>25.269541914482758</c:v>
                </c:pt>
                <c:pt idx="16285">
                  <c:v>25.306311876551725</c:v>
                </c:pt>
                <c:pt idx="16286">
                  <c:v>25.264289062758621</c:v>
                </c:pt>
                <c:pt idx="16287">
                  <c:v>25.289120725454545</c:v>
                </c:pt>
                <c:pt idx="16288">
                  <c:v>25.295806173103447</c:v>
                </c:pt>
                <c:pt idx="16289">
                  <c:v>25.232771952413795</c:v>
                </c:pt>
                <c:pt idx="16290">
                  <c:v>25.243978036091956</c:v>
                </c:pt>
                <c:pt idx="16291">
                  <c:v>25.274094385977012</c:v>
                </c:pt>
                <c:pt idx="16292">
                  <c:v>25.316117199770115</c:v>
                </c:pt>
                <c:pt idx="16293">
                  <c:v>25.234172706091954</c:v>
                </c:pt>
                <c:pt idx="16294">
                  <c:v>25.217624187674421</c:v>
                </c:pt>
                <c:pt idx="16295">
                  <c:v>25.24958107724138</c:v>
                </c:pt>
                <c:pt idx="16296">
                  <c:v>25.186546849655173</c:v>
                </c:pt>
                <c:pt idx="16297">
                  <c:v>25.191799703448275</c:v>
                </c:pt>
                <c:pt idx="16298">
                  <c:v>25.225417960000001</c:v>
                </c:pt>
                <c:pt idx="16299">
                  <c:v>25.225417960000001</c:v>
                </c:pt>
                <c:pt idx="16300">
                  <c:v>25.209309209425289</c:v>
                </c:pt>
                <c:pt idx="16301">
                  <c:v>25.174758470697675</c:v>
                </c:pt>
                <c:pt idx="16302">
                  <c:v>25.110991293953489</c:v>
                </c:pt>
                <c:pt idx="16303">
                  <c:v>25.197431250813953</c:v>
                </c:pt>
                <c:pt idx="16304">
                  <c:v>25.265339633103448</c:v>
                </c:pt>
                <c:pt idx="16305">
                  <c:v>25.28635104</c:v>
                </c:pt>
                <c:pt idx="16306">
                  <c:v>25.265095314418605</c:v>
                </c:pt>
                <c:pt idx="16307">
                  <c:v>25.243839588837211</c:v>
                </c:pt>
                <c:pt idx="16308">
                  <c:v>25.225417960000001</c:v>
                </c:pt>
                <c:pt idx="16309">
                  <c:v>25.225417960000001</c:v>
                </c:pt>
                <c:pt idx="16310">
                  <c:v>25.225417960000001</c:v>
                </c:pt>
                <c:pt idx="16311">
                  <c:v>25.219395502441863</c:v>
                </c:pt>
                <c:pt idx="16312">
                  <c:v>25.198139769883724</c:v>
                </c:pt>
                <c:pt idx="16313">
                  <c:v>25.176884043255814</c:v>
                </c:pt>
                <c:pt idx="16314">
                  <c:v>25.191367114117647</c:v>
                </c:pt>
                <c:pt idx="16315">
                  <c:v>25.255884500000001</c:v>
                </c:pt>
                <c:pt idx="16316">
                  <c:v>25.213373041860468</c:v>
                </c:pt>
                <c:pt idx="16317">
                  <c:v>25.207138030000003</c:v>
                </c:pt>
                <c:pt idx="16318">
                  <c:v>25.215852882441862</c:v>
                </c:pt>
                <c:pt idx="16319">
                  <c:v>25.152085698720931</c:v>
                </c:pt>
                <c:pt idx="16320">
                  <c:v>25.195668274823529</c:v>
                </c:pt>
                <c:pt idx="16321">
                  <c:v>25.275239713647061</c:v>
                </c:pt>
                <c:pt idx="16322">
                  <c:v>25.339757092470588</c:v>
                </c:pt>
                <c:pt idx="16323">
                  <c:v>25.290293768705883</c:v>
                </c:pt>
                <c:pt idx="16324">
                  <c:v>25.255884500000001</c:v>
                </c:pt>
                <c:pt idx="16325">
                  <c:v>25.253733920352943</c:v>
                </c:pt>
                <c:pt idx="16326">
                  <c:v>25.210722327411766</c:v>
                </c:pt>
                <c:pt idx="16327">
                  <c:v>25.208571750000001</c:v>
                </c:pt>
                <c:pt idx="16328">
                  <c:v>25.216098781529414</c:v>
                </c:pt>
                <c:pt idx="16329">
                  <c:v>25.173087188588234</c:v>
                </c:pt>
                <c:pt idx="16330">
                  <c:v>25.164484869999999</c:v>
                </c:pt>
                <c:pt idx="16331">
                  <c:v>25.173087187176471</c:v>
                </c:pt>
                <c:pt idx="16332">
                  <c:v>25.194592980117648</c:v>
                </c:pt>
                <c:pt idx="16333">
                  <c:v>25.237749651785716</c:v>
                </c:pt>
                <c:pt idx="16334">
                  <c:v>25.230794404117649</c:v>
                </c:pt>
                <c:pt idx="16335">
                  <c:v>25.198578380238096</c:v>
                </c:pt>
                <c:pt idx="16336">
                  <c:v>25.220340201666669</c:v>
                </c:pt>
                <c:pt idx="16337">
                  <c:v>25.225417960000001</c:v>
                </c:pt>
                <c:pt idx="16338">
                  <c:v>25.217532500000001</c:v>
                </c:pt>
                <c:pt idx="16339">
                  <c:v>25.196026700000001</c:v>
                </c:pt>
                <c:pt idx="16340">
                  <c:v>25.215625140357144</c:v>
                </c:pt>
                <c:pt idx="16341">
                  <c:v>25.201479960357144</c:v>
                </c:pt>
                <c:pt idx="16342">
                  <c:v>25.171013415357141</c:v>
                </c:pt>
                <c:pt idx="16343">
                  <c:v>25.214537051071428</c:v>
                </c:pt>
                <c:pt idx="16344">
                  <c:v>25.291489974457832</c:v>
                </c:pt>
                <c:pt idx="16345">
                  <c:v>25.299408125952382</c:v>
                </c:pt>
                <c:pt idx="16346">
                  <c:v>25.168837233095235</c:v>
                </c:pt>
                <c:pt idx="16347">
                  <c:v>25.248630558809523</c:v>
                </c:pt>
                <c:pt idx="16348">
                  <c:v>25.224692562142856</c:v>
                </c:pt>
                <c:pt idx="16349">
                  <c:v>25.145030333614457</c:v>
                </c:pt>
                <c:pt idx="16350">
                  <c:v>25.211102355301207</c:v>
                </c:pt>
                <c:pt idx="16351">
                  <c:v>25.225417960000001</c:v>
                </c:pt>
                <c:pt idx="16352">
                  <c:v>25.216713231428574</c:v>
                </c:pt>
                <c:pt idx="16353">
                  <c:v>25.194951410000002</c:v>
                </c:pt>
                <c:pt idx="16354">
                  <c:v>25.150903400361447</c:v>
                </c:pt>
                <c:pt idx="16355">
                  <c:v>25.174762743373496</c:v>
                </c:pt>
                <c:pt idx="16356">
                  <c:v>25.220279023855422</c:v>
                </c:pt>
                <c:pt idx="16357">
                  <c:v>25.19825501180723</c:v>
                </c:pt>
                <c:pt idx="16358">
                  <c:v>25.194951410000002</c:v>
                </c:pt>
                <c:pt idx="16359">
                  <c:v>25.205229282289157</c:v>
                </c:pt>
                <c:pt idx="16360">
                  <c:v>25.225417960000001</c:v>
                </c:pt>
                <c:pt idx="16361">
                  <c:v>25.225417960000001</c:v>
                </c:pt>
                <c:pt idx="16362">
                  <c:v>25.225417960000001</c:v>
                </c:pt>
                <c:pt idx="16363">
                  <c:v>25.225417960000001</c:v>
                </c:pt>
                <c:pt idx="16364">
                  <c:v>25.225417960000001</c:v>
                </c:pt>
                <c:pt idx="16365">
                  <c:v>25.162998700487805</c:v>
                </c:pt>
                <c:pt idx="16366">
                  <c:v>25.171459142289159</c:v>
                </c:pt>
                <c:pt idx="16367">
                  <c:v>25.221380224457832</c:v>
                </c:pt>
                <c:pt idx="16368">
                  <c:v>25.19935621240964</c:v>
                </c:pt>
                <c:pt idx="16369">
                  <c:v>25.177117337804876</c:v>
                </c:pt>
                <c:pt idx="16370">
                  <c:v>25.183805118048781</c:v>
                </c:pt>
                <c:pt idx="16371">
                  <c:v>25.222445614146341</c:v>
                </c:pt>
                <c:pt idx="16372">
                  <c:v>25.177860426341464</c:v>
                </c:pt>
                <c:pt idx="16373">
                  <c:v>25.226152088554215</c:v>
                </c:pt>
                <c:pt idx="16374">
                  <c:v>25.28635104</c:v>
                </c:pt>
                <c:pt idx="16375">
                  <c:v>25.28635104</c:v>
                </c:pt>
                <c:pt idx="16376">
                  <c:v>25.180461229390243</c:v>
                </c:pt>
                <c:pt idx="16377">
                  <c:v>25.199038389146342</c:v>
                </c:pt>
                <c:pt idx="16378">
                  <c:v>25.276690917560977</c:v>
                </c:pt>
                <c:pt idx="16379">
                  <c:v>25.232105737073173</c:v>
                </c:pt>
                <c:pt idx="16380">
                  <c:v>25.206235317407408</c:v>
                </c:pt>
                <c:pt idx="16381">
                  <c:v>25.22839029902439</c:v>
                </c:pt>
                <c:pt idx="16382">
                  <c:v>25.277434002926828</c:v>
                </c:pt>
                <c:pt idx="16383">
                  <c:v>25.210556224878051</c:v>
                </c:pt>
                <c:pt idx="16384">
                  <c:v>25.264159358395062</c:v>
                </c:pt>
                <c:pt idx="16385">
                  <c:v>25.270374680609756</c:v>
                </c:pt>
                <c:pt idx="16386">
                  <c:v>25.16674165111111</c:v>
                </c:pt>
                <c:pt idx="16387">
                  <c:v>25.211877273333336</c:v>
                </c:pt>
                <c:pt idx="16388">
                  <c:v>25.225417960000001</c:v>
                </c:pt>
                <c:pt idx="16389">
                  <c:v>25.186405924512197</c:v>
                </c:pt>
                <c:pt idx="16390">
                  <c:v>25.074942965975609</c:v>
                </c:pt>
                <c:pt idx="16391">
                  <c:v>25.206235320987656</c:v>
                </c:pt>
                <c:pt idx="16392">
                  <c:v>25.227298605925927</c:v>
                </c:pt>
                <c:pt idx="16393">
                  <c:v>25.194951410000002</c:v>
                </c:pt>
                <c:pt idx="16394">
                  <c:v>25.194951410000002</c:v>
                </c:pt>
                <c:pt idx="16395">
                  <c:v>25.216014703827163</c:v>
                </c:pt>
                <c:pt idx="16396">
                  <c:v>25.212253401358026</c:v>
                </c:pt>
                <c:pt idx="16397">
                  <c:v>25.194951410000002</c:v>
                </c:pt>
                <c:pt idx="16398">
                  <c:v>25.194951410000002</c:v>
                </c:pt>
                <c:pt idx="16399">
                  <c:v>25.194951410000002</c:v>
                </c:pt>
                <c:pt idx="16400">
                  <c:v>25.182539115925927</c:v>
                </c:pt>
                <c:pt idx="16401">
                  <c:v>25.169054850999999</c:v>
                </c:pt>
                <c:pt idx="16402">
                  <c:v>25.191904756</c:v>
                </c:pt>
                <c:pt idx="16403">
                  <c:v>25.194951410000002</c:v>
                </c:pt>
                <c:pt idx="16404">
                  <c:v>25.194951410000002</c:v>
                </c:pt>
                <c:pt idx="16405">
                  <c:v>25.194951410000002</c:v>
                </c:pt>
                <c:pt idx="16406">
                  <c:v>25.194951410000002</c:v>
                </c:pt>
                <c:pt idx="16407">
                  <c:v>25.156868235000001</c:v>
                </c:pt>
                <c:pt idx="16408">
                  <c:v>25.156868235000001</c:v>
                </c:pt>
                <c:pt idx="16409">
                  <c:v>25.191143092500003</c:v>
                </c:pt>
                <c:pt idx="16410">
                  <c:v>25.168293187499998</c:v>
                </c:pt>
                <c:pt idx="16411">
                  <c:v>25.183526457500001</c:v>
                </c:pt>
                <c:pt idx="16412">
                  <c:v>25.206376366250002</c:v>
                </c:pt>
                <c:pt idx="16413">
                  <c:v>25.225417960000001</c:v>
                </c:pt>
                <c:pt idx="16414">
                  <c:v>25.225417960000001</c:v>
                </c:pt>
                <c:pt idx="16415">
                  <c:v>25.168293191250001</c:v>
                </c:pt>
                <c:pt idx="16416">
                  <c:v>25.1454432825</c:v>
                </c:pt>
                <c:pt idx="16417">
                  <c:v>25.176054443417719</c:v>
                </c:pt>
                <c:pt idx="16418">
                  <c:v>25.245471883924051</c:v>
                </c:pt>
                <c:pt idx="16419">
                  <c:v>25.255884500000001</c:v>
                </c:pt>
                <c:pt idx="16420">
                  <c:v>25.255884500000001</c:v>
                </c:pt>
                <c:pt idx="16421">
                  <c:v>25.2421745555</c:v>
                </c:pt>
                <c:pt idx="16422">
                  <c:v>25.173624832999998</c:v>
                </c:pt>
                <c:pt idx="16423">
                  <c:v>25.144430944936708</c:v>
                </c:pt>
                <c:pt idx="16424">
                  <c:v>25.146585777750001</c:v>
                </c:pt>
                <c:pt idx="16425">
                  <c:v>25.164484869999999</c:v>
                </c:pt>
                <c:pt idx="16426">
                  <c:v>25.164484869999999</c:v>
                </c:pt>
                <c:pt idx="16427">
                  <c:v>25.185310099873419</c:v>
                </c:pt>
                <c:pt idx="16428">
                  <c:v>25.235444916962027</c:v>
                </c:pt>
                <c:pt idx="16429">
                  <c:v>25.267839722531644</c:v>
                </c:pt>
                <c:pt idx="16430">
                  <c:v>25.198422282025319</c:v>
                </c:pt>
                <c:pt idx="16431">
                  <c:v>25.194951410000002</c:v>
                </c:pt>
                <c:pt idx="16432">
                  <c:v>25.209606206202533</c:v>
                </c:pt>
                <c:pt idx="16433">
                  <c:v>25.225417960000001</c:v>
                </c:pt>
                <c:pt idx="16434">
                  <c:v>25.225417960000001</c:v>
                </c:pt>
                <c:pt idx="16435">
                  <c:v>25.272289560000001</c:v>
                </c:pt>
                <c:pt idx="16436">
                  <c:v>25.253956237974684</c:v>
                </c:pt>
                <c:pt idx="16437">
                  <c:v>25.207677946455696</c:v>
                </c:pt>
                <c:pt idx="16438">
                  <c:v>25.164484869999999</c:v>
                </c:pt>
                <c:pt idx="16439">
                  <c:v>25.164484869999999</c:v>
                </c:pt>
                <c:pt idx="16440">
                  <c:v>25.146744859367089</c:v>
                </c:pt>
                <c:pt idx="16441">
                  <c:v>25.17620277346154</c:v>
                </c:pt>
                <c:pt idx="16442">
                  <c:v>25.248853758846156</c:v>
                </c:pt>
                <c:pt idx="16443">
                  <c:v>25.201982151153846</c:v>
                </c:pt>
                <c:pt idx="16444">
                  <c:v>25.234792276538464</c:v>
                </c:pt>
                <c:pt idx="16445">
                  <c:v>25.230431437088608</c:v>
                </c:pt>
                <c:pt idx="16446">
                  <c:v>25.189483056666667</c:v>
                </c:pt>
                <c:pt idx="16447">
                  <c:v>25.166047256666666</c:v>
                </c:pt>
                <c:pt idx="16448">
                  <c:v>25.120738043333333</c:v>
                </c:pt>
                <c:pt idx="16449">
                  <c:v>25.148079810000002</c:v>
                </c:pt>
                <c:pt idx="16450">
                  <c:v>25.187038022987014</c:v>
                </c:pt>
                <c:pt idx="16451">
                  <c:v>25.162141289999997</c:v>
                </c:pt>
                <c:pt idx="16452">
                  <c:v>25.115269690000002</c:v>
                </c:pt>
                <c:pt idx="16453">
                  <c:v>25.173859195769232</c:v>
                </c:pt>
                <c:pt idx="16454">
                  <c:v>25.204325736538461</c:v>
                </c:pt>
                <c:pt idx="16455">
                  <c:v>25.160923845844156</c:v>
                </c:pt>
                <c:pt idx="16456">
                  <c:v>25.137183684805194</c:v>
                </c:pt>
                <c:pt idx="16457">
                  <c:v>25.174640383333333</c:v>
                </c:pt>
                <c:pt idx="16458">
                  <c:v>25.194951410000002</c:v>
                </c:pt>
                <c:pt idx="16459">
                  <c:v>25.188311266666666</c:v>
                </c:pt>
                <c:pt idx="16460">
                  <c:v>25.164875466666665</c:v>
                </c:pt>
                <c:pt idx="16461">
                  <c:v>25.187829361688312</c:v>
                </c:pt>
                <c:pt idx="16462">
                  <c:v>25.211569528181819</c:v>
                </c:pt>
                <c:pt idx="16463">
                  <c:v>25.205634489220781</c:v>
                </c:pt>
                <c:pt idx="16464">
                  <c:v>25.154988805584413</c:v>
                </c:pt>
                <c:pt idx="16465">
                  <c:v>25.083768322467531</c:v>
                </c:pt>
                <c:pt idx="16466">
                  <c:v>25.132846539999999</c:v>
                </c:pt>
                <c:pt idx="16467">
                  <c:v>25.164484869999999</c:v>
                </c:pt>
                <c:pt idx="16468">
                  <c:v>25.17121124896104</c:v>
                </c:pt>
                <c:pt idx="16469">
                  <c:v>25.194951410000002</c:v>
                </c:pt>
                <c:pt idx="16470">
                  <c:v>25.12373092688312</c:v>
                </c:pt>
                <c:pt idx="16471">
                  <c:v>25.137579354155843</c:v>
                </c:pt>
                <c:pt idx="16472">
                  <c:v>25.143910063766235</c:v>
                </c:pt>
                <c:pt idx="16473">
                  <c:v>25.110767549473685</c:v>
                </c:pt>
                <c:pt idx="16474">
                  <c:v>25.15887261263158</c:v>
                </c:pt>
                <c:pt idx="16475">
                  <c:v>25.164484869999999</c:v>
                </c:pt>
                <c:pt idx="16476">
                  <c:v>25.222210950526314</c:v>
                </c:pt>
                <c:pt idx="16477">
                  <c:v>25.270524265974025</c:v>
                </c:pt>
                <c:pt idx="16478">
                  <c:v>25.221810079868423</c:v>
                </c:pt>
                <c:pt idx="16479">
                  <c:v>25.149652477236842</c:v>
                </c:pt>
                <c:pt idx="16480">
                  <c:v>25.15285947973684</c:v>
                </c:pt>
                <c:pt idx="16481">
                  <c:v>25.189016373766233</c:v>
                </c:pt>
                <c:pt idx="16482">
                  <c:v>25.214193443421053</c:v>
                </c:pt>
                <c:pt idx="16483">
                  <c:v>25.166088372368421</c:v>
                </c:pt>
                <c:pt idx="16484">
                  <c:v>25.164484869999999</c:v>
                </c:pt>
                <c:pt idx="16485">
                  <c:v>25.130811325789473</c:v>
                </c:pt>
                <c:pt idx="16486">
                  <c:v>25.134820081052634</c:v>
                </c:pt>
                <c:pt idx="16487">
                  <c:v>25.178916388947371</c:v>
                </c:pt>
                <c:pt idx="16488">
                  <c:v>25.082706262631579</c:v>
                </c:pt>
                <c:pt idx="16489">
                  <c:v>25.159674363684211</c:v>
                </c:pt>
                <c:pt idx="16490">
                  <c:v>25.164078649466667</c:v>
                </c:pt>
                <c:pt idx="16491">
                  <c:v>25.124798192894737</c:v>
                </c:pt>
                <c:pt idx="16492">
                  <c:v>25.10916404736842</c:v>
                </c:pt>
                <c:pt idx="16493">
                  <c:v>25.157269110526315</c:v>
                </c:pt>
                <c:pt idx="16494">
                  <c:v>25.143767622799999</c:v>
                </c:pt>
                <c:pt idx="16495">
                  <c:v>25.119586811052631</c:v>
                </c:pt>
                <c:pt idx="16496">
                  <c:v>25.103551790000001</c:v>
                </c:pt>
                <c:pt idx="16497">
                  <c:v>25.101547412368422</c:v>
                </c:pt>
                <c:pt idx="16498">
                  <c:v>25.077494880789473</c:v>
                </c:pt>
                <c:pt idx="16499">
                  <c:v>25.132799668399997</c:v>
                </c:pt>
                <c:pt idx="16500">
                  <c:v>25.123050375599998</c:v>
                </c:pt>
                <c:pt idx="16501">
                  <c:v>25.088521630266666</c:v>
                </c:pt>
                <c:pt idx="16502">
                  <c:v>25.124269036666668</c:v>
                </c:pt>
                <c:pt idx="16503">
                  <c:v>24.978029636666669</c:v>
                </c:pt>
                <c:pt idx="16504">
                  <c:v>25.110457535600002</c:v>
                </c:pt>
                <c:pt idx="16505">
                  <c:v>25.208762912666668</c:v>
                </c:pt>
                <c:pt idx="16506">
                  <c:v>25.179108816666666</c:v>
                </c:pt>
                <c:pt idx="16507">
                  <c:v>25.050743120666667</c:v>
                </c:pt>
                <c:pt idx="16508">
                  <c:v>25.172609280666666</c:v>
                </c:pt>
                <c:pt idx="16509">
                  <c:v>25.155141797733332</c:v>
                </c:pt>
                <c:pt idx="16510">
                  <c:v>25.120206831866668</c:v>
                </c:pt>
                <c:pt idx="16511">
                  <c:v>25.11137428</c:v>
                </c:pt>
                <c:pt idx="16512">
                  <c:v>25.138080535333334</c:v>
                </c:pt>
                <c:pt idx="16513">
                  <c:v>25.186826999333334</c:v>
                </c:pt>
                <c:pt idx="16514">
                  <c:v>25.112609410000001</c:v>
                </c:pt>
                <c:pt idx="16515">
                  <c:v>25.087709189199998</c:v>
                </c:pt>
                <c:pt idx="16516">
                  <c:v>25.103551790000001</c:v>
                </c:pt>
                <c:pt idx="16517">
                  <c:v>25.09778785</c:v>
                </c:pt>
                <c:pt idx="16518">
                  <c:v>25.048382650000001</c:v>
                </c:pt>
                <c:pt idx="16519">
                  <c:v>25.107207774799999</c:v>
                </c:pt>
                <c:pt idx="16520">
                  <c:v>25.102728369999998</c:v>
                </c:pt>
                <c:pt idx="16521">
                  <c:v>25.082966289999998</c:v>
                </c:pt>
                <c:pt idx="16522">
                  <c:v>25.107668889999999</c:v>
                </c:pt>
                <c:pt idx="16523">
                  <c:v>25.132371490000001</c:v>
                </c:pt>
                <c:pt idx="16524">
                  <c:v>25.110962570000002</c:v>
                </c:pt>
                <c:pt idx="16525">
                  <c:v>25.103551790000001</c:v>
                </c:pt>
                <c:pt idx="16526">
                  <c:v>25.103551790000001</c:v>
                </c:pt>
                <c:pt idx="16527">
                  <c:v>25.09778785</c:v>
                </c:pt>
                <c:pt idx="16528">
                  <c:v>25.073085249999998</c:v>
                </c:pt>
                <c:pt idx="16529">
                  <c:v>25.148208225342465</c:v>
                </c:pt>
                <c:pt idx="16530">
                  <c:v>25.183835240000001</c:v>
                </c:pt>
                <c:pt idx="16531">
                  <c:v>25.167778550000001</c:v>
                </c:pt>
                <c:pt idx="16532">
                  <c:v>25.141947977397258</c:v>
                </c:pt>
                <c:pt idx="16533">
                  <c:v>25.164484869999999</c:v>
                </c:pt>
                <c:pt idx="16534">
                  <c:v>25.164484869999999</c:v>
                </c:pt>
                <c:pt idx="16535">
                  <c:v>25.121080484246576</c:v>
                </c:pt>
                <c:pt idx="16536">
                  <c:v>25.135665169999999</c:v>
                </c:pt>
                <c:pt idx="16537">
                  <c:v>25.143617376849313</c:v>
                </c:pt>
                <c:pt idx="16538">
                  <c:v>25.123584585068492</c:v>
                </c:pt>
                <c:pt idx="16539">
                  <c:v>25.223748560410961</c:v>
                </c:pt>
                <c:pt idx="16540">
                  <c:v>25.200794310000003</c:v>
                </c:pt>
                <c:pt idx="16541">
                  <c:v>25.157074090000002</c:v>
                </c:pt>
                <c:pt idx="16542">
                  <c:v>25.120663134383562</c:v>
                </c:pt>
                <c:pt idx="16543">
                  <c:v>25.087692495205481</c:v>
                </c:pt>
                <c:pt idx="16544">
                  <c:v>25.047626908356165</c:v>
                </c:pt>
                <c:pt idx="16545">
                  <c:v>25.097708891917808</c:v>
                </c:pt>
                <c:pt idx="16546">
                  <c:v>25.103551790000001</c:v>
                </c:pt>
                <c:pt idx="16547">
                  <c:v>25.154885823150686</c:v>
                </c:pt>
                <c:pt idx="16548">
                  <c:v>25.171579817671233</c:v>
                </c:pt>
                <c:pt idx="16549">
                  <c:v>25.12149783410959</c:v>
                </c:pt>
                <c:pt idx="16550">
                  <c:v>25.078163006944443</c:v>
                </c:pt>
                <c:pt idx="16551">
                  <c:v>25.23049571527778</c:v>
                </c:pt>
                <c:pt idx="16552">
                  <c:v>25.130679534246575</c:v>
                </c:pt>
                <c:pt idx="16553">
                  <c:v>25.120054499166667</c:v>
                </c:pt>
                <c:pt idx="16554">
                  <c:v>25.133183630273972</c:v>
                </c:pt>
                <c:pt idx="16555">
                  <c:v>25.068007493333333</c:v>
                </c:pt>
                <c:pt idx="16556">
                  <c:v>25.042618709999999</c:v>
                </c:pt>
                <c:pt idx="16557">
                  <c:v>25.067659701780819</c:v>
                </c:pt>
                <c:pt idx="16558">
                  <c:v>25.073085249999998</c:v>
                </c:pt>
                <c:pt idx="16559">
                  <c:v>25.073085249999998</c:v>
                </c:pt>
                <c:pt idx="16560">
                  <c:v>25.082817616944443</c:v>
                </c:pt>
                <c:pt idx="16561">
                  <c:v>25.103551790000001</c:v>
                </c:pt>
                <c:pt idx="16562">
                  <c:v>25.103551790000001</c:v>
                </c:pt>
                <c:pt idx="16563">
                  <c:v>25.078586153055554</c:v>
                </c:pt>
                <c:pt idx="16564">
                  <c:v>25.152636771111112</c:v>
                </c:pt>
                <c:pt idx="16565">
                  <c:v>25.150521039166669</c:v>
                </c:pt>
                <c:pt idx="16566">
                  <c:v>25.113284156944445</c:v>
                </c:pt>
                <c:pt idx="16567">
                  <c:v>25.143327550555554</c:v>
                </c:pt>
                <c:pt idx="16568">
                  <c:v>25.194105117222225</c:v>
                </c:pt>
                <c:pt idx="16569">
                  <c:v>25.095088862222219</c:v>
                </c:pt>
                <c:pt idx="16570">
                  <c:v>25.073085249999998</c:v>
                </c:pt>
                <c:pt idx="16571">
                  <c:v>25.073085249999998</c:v>
                </c:pt>
                <c:pt idx="16572">
                  <c:v>25.073085249999998</c:v>
                </c:pt>
                <c:pt idx="16573">
                  <c:v>25.056582539027776</c:v>
                </c:pt>
                <c:pt idx="16574">
                  <c:v>24.983402044929576</c:v>
                </c:pt>
                <c:pt idx="16575">
                  <c:v>25.086387540704226</c:v>
                </c:pt>
                <c:pt idx="16576">
                  <c:v>25.082394470555556</c:v>
                </c:pt>
                <c:pt idx="16577">
                  <c:v>25.073085249999998</c:v>
                </c:pt>
                <c:pt idx="16578">
                  <c:v>25.096256984647887</c:v>
                </c:pt>
                <c:pt idx="16579">
                  <c:v>25.106936958888888</c:v>
                </c:pt>
                <c:pt idx="16580">
                  <c:v>25.017301434929578</c:v>
                </c:pt>
                <c:pt idx="16581">
                  <c:v>25.094540558873241</c:v>
                </c:pt>
                <c:pt idx="16582">
                  <c:v>25.103551790000001</c:v>
                </c:pt>
                <c:pt idx="16583">
                  <c:v>25.085529329718309</c:v>
                </c:pt>
                <c:pt idx="16584">
                  <c:v>25.059782957887322</c:v>
                </c:pt>
                <c:pt idx="16585">
                  <c:v>25.059782957887325</c:v>
                </c:pt>
                <c:pt idx="16586">
                  <c:v>25.099634663428571</c:v>
                </c:pt>
                <c:pt idx="16587">
                  <c:v>25.073520486285712</c:v>
                </c:pt>
                <c:pt idx="16588">
                  <c:v>25.098402515633804</c:v>
                </c:pt>
                <c:pt idx="16589">
                  <c:v>25.103551790000001</c:v>
                </c:pt>
                <c:pt idx="16590">
                  <c:v>25.103551790000001</c:v>
                </c:pt>
                <c:pt idx="16591">
                  <c:v>25.103551790000001</c:v>
                </c:pt>
                <c:pt idx="16592">
                  <c:v>25.096686090845072</c:v>
                </c:pt>
                <c:pt idx="16593">
                  <c:v>25.064380523571426</c:v>
                </c:pt>
                <c:pt idx="16594">
                  <c:v>24.959923806428574</c:v>
                </c:pt>
                <c:pt idx="16595">
                  <c:v>25.092824132816901</c:v>
                </c:pt>
                <c:pt idx="16596">
                  <c:v>25.095717536857141</c:v>
                </c:pt>
                <c:pt idx="16597">
                  <c:v>25.116854082112674</c:v>
                </c:pt>
                <c:pt idx="16598">
                  <c:v>25.154474435428572</c:v>
                </c:pt>
                <c:pt idx="16599">
                  <c:v>25.117044114857144</c:v>
                </c:pt>
                <c:pt idx="16600">
                  <c:v>25.042618709999999</c:v>
                </c:pt>
                <c:pt idx="16601">
                  <c:v>25.042618709999999</c:v>
                </c:pt>
                <c:pt idx="16602">
                  <c:v>25.019551179285713</c:v>
                </c:pt>
                <c:pt idx="16603">
                  <c:v>25.087012807285713</c:v>
                </c:pt>
                <c:pt idx="16604">
                  <c:v>25.177106727000002</c:v>
                </c:pt>
                <c:pt idx="16605">
                  <c:v>25.185376218428573</c:v>
                </c:pt>
                <c:pt idx="16606">
                  <c:v>25.097893718285714</c:v>
                </c:pt>
                <c:pt idx="16607">
                  <c:v>25.077002376571428</c:v>
                </c:pt>
                <c:pt idx="16608">
                  <c:v>25.155344908</c:v>
                </c:pt>
                <c:pt idx="16609">
                  <c:v>25.164484869999999</c:v>
                </c:pt>
                <c:pt idx="16610">
                  <c:v>25.088539292028983</c:v>
                </c:pt>
                <c:pt idx="16611">
                  <c:v>25.087012811142856</c:v>
                </c:pt>
                <c:pt idx="16612">
                  <c:v>25.123572659142859</c:v>
                </c:pt>
                <c:pt idx="16613">
                  <c:v>25.097370173188406</c:v>
                </c:pt>
                <c:pt idx="16614">
                  <c:v>25.064380523571426</c:v>
                </c:pt>
                <c:pt idx="16615">
                  <c:v>24.959923806428574</c:v>
                </c:pt>
                <c:pt idx="16616">
                  <c:v>25.048358780724637</c:v>
                </c:pt>
                <c:pt idx="16617">
                  <c:v>25.012152163333333</c:v>
                </c:pt>
                <c:pt idx="16618">
                  <c:v>25.046100595571428</c:v>
                </c:pt>
                <c:pt idx="16619">
                  <c:v>25.103551790000001</c:v>
                </c:pt>
                <c:pt idx="16620">
                  <c:v>25.071760615217393</c:v>
                </c:pt>
                <c:pt idx="16621">
                  <c:v>24.98168562</c:v>
                </c:pt>
                <c:pt idx="16622">
                  <c:v>24.98168562</c:v>
                </c:pt>
                <c:pt idx="16623">
                  <c:v>25.061163559130435</c:v>
                </c:pt>
                <c:pt idx="16624">
                  <c:v>25.139676401714283</c:v>
                </c:pt>
                <c:pt idx="16625">
                  <c:v>25.109376275588232</c:v>
                </c:pt>
                <c:pt idx="16626">
                  <c:v>25.058514296086955</c:v>
                </c:pt>
                <c:pt idx="16627">
                  <c:v>25.074409882173914</c:v>
                </c:pt>
                <c:pt idx="16628">
                  <c:v>25.140641490869566</c:v>
                </c:pt>
                <c:pt idx="16629">
                  <c:v>25.153887812608694</c:v>
                </c:pt>
                <c:pt idx="16630">
                  <c:v>25.04791723869565</c:v>
                </c:pt>
                <c:pt idx="16631">
                  <c:v>25.143290755217389</c:v>
                </c:pt>
                <c:pt idx="16632">
                  <c:v>25.099967491176468</c:v>
                </c:pt>
                <c:pt idx="16633">
                  <c:v>25.09074701231884</c:v>
                </c:pt>
                <c:pt idx="16634">
                  <c:v>25.075773474117646</c:v>
                </c:pt>
                <c:pt idx="16635">
                  <c:v>25.062929736666668</c:v>
                </c:pt>
                <c:pt idx="16636">
                  <c:v>25.084734219117649</c:v>
                </c:pt>
                <c:pt idx="16637">
                  <c:v>25.030697012173913</c:v>
                </c:pt>
                <c:pt idx="16638">
                  <c:v>25.216145533913046</c:v>
                </c:pt>
                <c:pt idx="16639">
                  <c:v>25.072189176911763</c:v>
                </c:pt>
                <c:pt idx="16640">
                  <c:v>25.086526370588235</c:v>
                </c:pt>
                <c:pt idx="16641">
                  <c:v>25.066812727058824</c:v>
                </c:pt>
                <c:pt idx="16642">
                  <c:v>25.042618709999999</c:v>
                </c:pt>
                <c:pt idx="16643">
                  <c:v>25.064124502941176</c:v>
                </c:pt>
                <c:pt idx="16644">
                  <c:v>25.089214594705883</c:v>
                </c:pt>
                <c:pt idx="16645">
                  <c:v>25.039034409999999</c:v>
                </c:pt>
                <c:pt idx="16646">
                  <c:v>25.012152159999999</c:v>
                </c:pt>
                <c:pt idx="16647">
                  <c:v>25.280974589411763</c:v>
                </c:pt>
                <c:pt idx="16648">
                  <c:v>25.060540198823528</c:v>
                </c:pt>
                <c:pt idx="16649">
                  <c:v>25.09996748764706</c:v>
                </c:pt>
                <c:pt idx="16650">
                  <c:v>25.115374626417911</c:v>
                </c:pt>
                <c:pt idx="16651">
                  <c:v>25.060092166764704</c:v>
                </c:pt>
                <c:pt idx="16652">
                  <c:v>25.042618709999999</c:v>
                </c:pt>
                <c:pt idx="16653">
                  <c:v>25.060352964626865</c:v>
                </c:pt>
                <c:pt idx="16654">
                  <c:v>25.128641881764707</c:v>
                </c:pt>
                <c:pt idx="16655">
                  <c:v>25.074877399411761</c:v>
                </c:pt>
                <c:pt idx="16656">
                  <c:v>24.941215142835819</c:v>
                </c:pt>
                <c:pt idx="16657">
                  <c:v>25.035002072499999</c:v>
                </c:pt>
                <c:pt idx="16658">
                  <c:v>25.01442578597015</c:v>
                </c:pt>
                <c:pt idx="16659">
                  <c:v>25.013944314705881</c:v>
                </c:pt>
                <c:pt idx="16660">
                  <c:v>25.080815566119401</c:v>
                </c:pt>
                <c:pt idx="16661">
                  <c:v>25.114919901940297</c:v>
                </c:pt>
                <c:pt idx="16662">
                  <c:v>25.060540202058821</c:v>
                </c:pt>
                <c:pt idx="16663">
                  <c:v>25.017608854626864</c:v>
                </c:pt>
                <c:pt idx="16664">
                  <c:v>25.072175800895522</c:v>
                </c:pt>
                <c:pt idx="16665">
                  <c:v>25.180400226716419</c:v>
                </c:pt>
                <c:pt idx="16666">
                  <c:v>25.100368718656714</c:v>
                </c:pt>
                <c:pt idx="16667">
                  <c:v>25.073085249999998</c:v>
                </c:pt>
                <c:pt idx="16668">
                  <c:v>25.021246653880596</c:v>
                </c:pt>
                <c:pt idx="16669">
                  <c:v>24.98168562</c:v>
                </c:pt>
                <c:pt idx="16670">
                  <c:v>25.036252560895523</c:v>
                </c:pt>
                <c:pt idx="16671">
                  <c:v>25.110476003636364</c:v>
                </c:pt>
                <c:pt idx="16672">
                  <c:v>25.027612800597016</c:v>
                </c:pt>
                <c:pt idx="16673">
                  <c:v>24.951219080000001</c:v>
                </c:pt>
                <c:pt idx="16674">
                  <c:v>24.951219080000001</c:v>
                </c:pt>
                <c:pt idx="16675">
                  <c:v>25.003843103636363</c:v>
                </c:pt>
                <c:pt idx="16676">
                  <c:v>25.012152159999999</c:v>
                </c:pt>
                <c:pt idx="16677">
                  <c:v>25.032160043582088</c:v>
                </c:pt>
                <c:pt idx="16678">
                  <c:v>25.02553897742424</c:v>
                </c:pt>
                <c:pt idx="16679">
                  <c:v>25.055082289242424</c:v>
                </c:pt>
                <c:pt idx="16680">
                  <c:v>25.092183678059701</c:v>
                </c:pt>
                <c:pt idx="16681">
                  <c:v>25.031539965454545</c:v>
                </c:pt>
                <c:pt idx="16682">
                  <c:v>24.942910025454545</c:v>
                </c:pt>
                <c:pt idx="16683">
                  <c:v>25.037162015373134</c:v>
                </c:pt>
                <c:pt idx="16684">
                  <c:v>24.982595069104477</c:v>
                </c:pt>
                <c:pt idx="16685">
                  <c:v>25.063391349848484</c:v>
                </c:pt>
                <c:pt idx="16686">
                  <c:v>25.048619695151515</c:v>
                </c:pt>
                <c:pt idx="16687">
                  <c:v>25.042618709999999</c:v>
                </c:pt>
                <c:pt idx="16688">
                  <c:v>25.023692519848485</c:v>
                </c:pt>
                <c:pt idx="16689">
                  <c:v>25.044465162272726</c:v>
                </c:pt>
                <c:pt idx="16690">
                  <c:v>25.059698436969697</c:v>
                </c:pt>
                <c:pt idx="16691">
                  <c:v>25.032001578939393</c:v>
                </c:pt>
                <c:pt idx="16692">
                  <c:v>25.027847046818181</c:v>
                </c:pt>
                <c:pt idx="16693">
                  <c:v>25.062929734999997</c:v>
                </c:pt>
                <c:pt idx="16694">
                  <c:v>25.014495740769231</c:v>
                </c:pt>
                <c:pt idx="16695">
                  <c:v>25.042618709999999</c:v>
                </c:pt>
                <c:pt idx="16696">
                  <c:v>25.042618709999999</c:v>
                </c:pt>
                <c:pt idx="16697">
                  <c:v>25.142327386363636</c:v>
                </c:pt>
                <c:pt idx="16698">
                  <c:v>25.096989766</c:v>
                </c:pt>
                <c:pt idx="16699">
                  <c:v>25.033386418636361</c:v>
                </c:pt>
                <c:pt idx="16700">
                  <c:v>25.064179641692309</c:v>
                </c:pt>
                <c:pt idx="16701">
                  <c:v>25.044465162121213</c:v>
                </c:pt>
                <c:pt idx="16702">
                  <c:v>24.993872236000001</c:v>
                </c:pt>
                <c:pt idx="16703">
                  <c:v>25.002309124</c:v>
                </c:pt>
                <c:pt idx="16704">
                  <c:v>25.003843106060607</c:v>
                </c:pt>
                <c:pt idx="16705">
                  <c:v>25.068398089999999</c:v>
                </c:pt>
                <c:pt idx="16706">
                  <c:v>25.044962290000001</c:v>
                </c:pt>
                <c:pt idx="16707">
                  <c:v>25.073085249999998</c:v>
                </c:pt>
                <c:pt idx="16708">
                  <c:v>25.12933117</c:v>
                </c:pt>
                <c:pt idx="16709">
                  <c:v>24.979342041538462</c:v>
                </c:pt>
                <c:pt idx="16710">
                  <c:v>24.974654879999999</c:v>
                </c:pt>
                <c:pt idx="16711">
                  <c:v>25.00277784</c:v>
                </c:pt>
                <c:pt idx="16712">
                  <c:v>25.049649446153843</c:v>
                </c:pt>
                <c:pt idx="16713">
                  <c:v>25.056680189999998</c:v>
                </c:pt>
                <c:pt idx="16714">
                  <c:v>25.042618709999999</c:v>
                </c:pt>
                <c:pt idx="16715">
                  <c:v>25.019182906153844</c:v>
                </c:pt>
                <c:pt idx="16716">
                  <c:v>25.038810385624998</c:v>
                </c:pt>
                <c:pt idx="16717">
                  <c:v>25.156985413999998</c:v>
                </c:pt>
                <c:pt idx="16718">
                  <c:v>25.123706578</c:v>
                </c:pt>
                <c:pt idx="16719">
                  <c:v>25.064516534687499</c:v>
                </c:pt>
                <c:pt idx="16720">
                  <c:v>24.982623052000001</c:v>
                </c:pt>
                <c:pt idx="16721">
                  <c:v>25.010746011999998</c:v>
                </c:pt>
                <c:pt idx="16722">
                  <c:v>24.985017897812501</c:v>
                </c:pt>
                <c:pt idx="16723">
                  <c:v>25.006527567999999</c:v>
                </c:pt>
                <c:pt idx="16724">
                  <c:v>25.080701882500001</c:v>
                </c:pt>
                <c:pt idx="16725">
                  <c:v>25.021057767230769</c:v>
                </c:pt>
                <c:pt idx="16726">
                  <c:v>25.01881672171875</c:v>
                </c:pt>
                <c:pt idx="16727">
                  <c:v>25.009295926406249</c:v>
                </c:pt>
                <c:pt idx="16728">
                  <c:v>25.025957315781248</c:v>
                </c:pt>
                <c:pt idx="16729">
                  <c:v>25.035119249846154</c:v>
                </c:pt>
                <c:pt idx="16730">
                  <c:v>25.013104242812499</c:v>
                </c:pt>
                <c:pt idx="16731">
                  <c:v>25.0473791040625</c:v>
                </c:pt>
                <c:pt idx="16732">
                  <c:v>24.968356508749999</c:v>
                </c:pt>
                <c:pt idx="16733">
                  <c:v>24.935033730624998</c:v>
                </c:pt>
                <c:pt idx="16734">
                  <c:v>25.015008399062499</c:v>
                </c:pt>
                <c:pt idx="16735">
                  <c:v>25.037858312812499</c:v>
                </c:pt>
                <c:pt idx="16736">
                  <c:v>24.8950463971875</c:v>
                </c:pt>
                <c:pt idx="16737">
                  <c:v>25.058577373015872</c:v>
                </c:pt>
                <c:pt idx="16738">
                  <c:v>25.0469030671875</c:v>
                </c:pt>
                <c:pt idx="16739">
                  <c:v>24.994062653906251</c:v>
                </c:pt>
                <c:pt idx="16740">
                  <c:v>24.936937889374999</c:v>
                </c:pt>
                <c:pt idx="16741">
                  <c:v>24.983136407619046</c:v>
                </c:pt>
                <c:pt idx="16742">
                  <c:v>25.012152159999999</c:v>
                </c:pt>
                <c:pt idx="16743">
                  <c:v>25.046971068571427</c:v>
                </c:pt>
                <c:pt idx="16744">
                  <c:v>25.025957315781248</c:v>
                </c:pt>
                <c:pt idx="16745">
                  <c:v>25.009734185238095</c:v>
                </c:pt>
                <c:pt idx="16746">
                  <c:v>25.079749805624999</c:v>
                </c:pt>
                <c:pt idx="16747">
                  <c:v>25.08082278047619</c:v>
                </c:pt>
                <c:pt idx="16748">
                  <c:v>24.990730374062501</c:v>
                </c:pt>
                <c:pt idx="16749">
                  <c:v>25.00489822190476</c:v>
                </c:pt>
                <c:pt idx="16750">
                  <c:v>24.98748877047619</c:v>
                </c:pt>
                <c:pt idx="16751">
                  <c:v>25.003447434285714</c:v>
                </c:pt>
                <c:pt idx="16752">
                  <c:v>24.948317504761906</c:v>
                </c:pt>
                <c:pt idx="16753">
                  <c:v>24.922203327619048</c:v>
                </c:pt>
                <c:pt idx="16754">
                  <c:v>24.951219080000001</c:v>
                </c:pt>
                <c:pt idx="16755">
                  <c:v>24.980234832380951</c:v>
                </c:pt>
                <c:pt idx="16756">
                  <c:v>24.926555690476189</c:v>
                </c:pt>
                <c:pt idx="16757">
                  <c:v>24.99909507142857</c:v>
                </c:pt>
                <c:pt idx="16758">
                  <c:v>25.036815557619047</c:v>
                </c:pt>
                <c:pt idx="16759">
                  <c:v>24.972980896666666</c:v>
                </c:pt>
                <c:pt idx="16760">
                  <c:v>25.016504529999999</c:v>
                </c:pt>
                <c:pt idx="16761">
                  <c:v>24.981685623333334</c:v>
                </c:pt>
                <c:pt idx="16762">
                  <c:v>24.970383516451612</c:v>
                </c:pt>
                <c:pt idx="16763">
                  <c:v>25.053257815079366</c:v>
                </c:pt>
                <c:pt idx="16764">
                  <c:v>25.037782745873017</c:v>
                </c:pt>
                <c:pt idx="16765">
                  <c:v>24.951219080000001</c:v>
                </c:pt>
                <c:pt idx="16766">
                  <c:v>24.962825380952381</c:v>
                </c:pt>
                <c:pt idx="16767">
                  <c:v>25.024928455161291</c:v>
                </c:pt>
                <c:pt idx="16768">
                  <c:v>25.007799803333334</c:v>
                </c:pt>
                <c:pt idx="16769">
                  <c:v>24.961538391935484</c:v>
                </c:pt>
                <c:pt idx="16770">
                  <c:v>24.990873941587303</c:v>
                </c:pt>
                <c:pt idx="16771">
                  <c:v>25.012152159999999</c:v>
                </c:pt>
                <c:pt idx="16772">
                  <c:v>24.963995368709679</c:v>
                </c:pt>
                <c:pt idx="16773">
                  <c:v>24.851957120967743</c:v>
                </c:pt>
                <c:pt idx="16774">
                  <c:v>25.06824929126984</c:v>
                </c:pt>
                <c:pt idx="16775">
                  <c:v>25.028859626290323</c:v>
                </c:pt>
                <c:pt idx="16776">
                  <c:v>24.923209519032255</c:v>
                </c:pt>
                <c:pt idx="16777">
                  <c:v>24.952693267419356</c:v>
                </c:pt>
                <c:pt idx="16778">
                  <c:v>24.982177015806453</c:v>
                </c:pt>
                <c:pt idx="16779">
                  <c:v>25.011660764193547</c:v>
                </c:pt>
                <c:pt idx="16780">
                  <c:v>25.041144522096772</c:v>
                </c:pt>
                <c:pt idx="16781">
                  <c:v>25.098637831935484</c:v>
                </c:pt>
                <c:pt idx="16782">
                  <c:v>25.07652502064516</c:v>
                </c:pt>
                <c:pt idx="16783">
                  <c:v>25.020143384918033</c:v>
                </c:pt>
                <c:pt idx="16784">
                  <c:v>25.037704750322579</c:v>
                </c:pt>
                <c:pt idx="16785">
                  <c:v>24.968909330967744</c:v>
                </c:pt>
                <c:pt idx="16786">
                  <c:v>24.998393077419355</c:v>
                </c:pt>
                <c:pt idx="16787">
                  <c:v>25.012152159999999</c:v>
                </c:pt>
                <c:pt idx="16788">
                  <c:v>24.967926537419356</c:v>
                </c:pt>
                <c:pt idx="16789">
                  <c:v>24.908266253114753</c:v>
                </c:pt>
                <c:pt idx="16790">
                  <c:v>24.952201871612903</c:v>
                </c:pt>
                <c:pt idx="16791">
                  <c:v>24.941729501967213</c:v>
                </c:pt>
                <c:pt idx="16792">
                  <c:v>25.016574728548385</c:v>
                </c:pt>
                <c:pt idx="16793">
                  <c:v>25.036125834754099</c:v>
                </c:pt>
                <c:pt idx="16794">
                  <c:v>24.976771661935484</c:v>
                </c:pt>
                <c:pt idx="16795">
                  <c:v>24.968200430163936</c:v>
                </c:pt>
                <c:pt idx="16796">
                  <c:v>24.98168562</c:v>
                </c:pt>
                <c:pt idx="16797">
                  <c:v>25.013650519672129</c:v>
                </c:pt>
                <c:pt idx="16798">
                  <c:v>25.012152165</c:v>
                </c:pt>
                <c:pt idx="16799">
                  <c:v>25.01065381032787</c:v>
                </c:pt>
                <c:pt idx="16800">
                  <c:v>25.014649422786885</c:v>
                </c:pt>
                <c:pt idx="16801">
                  <c:v>24.968200430163936</c:v>
                </c:pt>
                <c:pt idx="16802">
                  <c:v>24.938233341639343</c:v>
                </c:pt>
                <c:pt idx="16803">
                  <c:v>24.945725113770493</c:v>
                </c:pt>
                <c:pt idx="16804">
                  <c:v>24.98168562</c:v>
                </c:pt>
                <c:pt idx="16805">
                  <c:v>25.016147775573771</c:v>
                </c:pt>
                <c:pt idx="16806">
                  <c:v>25.006058858333333</c:v>
                </c:pt>
                <c:pt idx="16807">
                  <c:v>24.945225665901638</c:v>
                </c:pt>
                <c:pt idx="16808">
                  <c:v>25.021641744590163</c:v>
                </c:pt>
                <c:pt idx="16809">
                  <c:v>24.991674649508198</c:v>
                </c:pt>
                <c:pt idx="16810">
                  <c:v>24.992856684666666</c:v>
                </c:pt>
                <c:pt idx="16811">
                  <c:v>24.979687817213115</c:v>
                </c:pt>
                <c:pt idx="16812">
                  <c:v>25.015198820999998</c:v>
                </c:pt>
                <c:pt idx="16813">
                  <c:v>24.960209206557376</c:v>
                </c:pt>
                <c:pt idx="16814">
                  <c:v>24.973053433666667</c:v>
                </c:pt>
                <c:pt idx="16815">
                  <c:v>24.951219080000001</c:v>
                </c:pt>
                <c:pt idx="16816">
                  <c:v>24.926845848000003</c:v>
                </c:pt>
                <c:pt idx="16817">
                  <c:v>24.907766804262295</c:v>
                </c:pt>
                <c:pt idx="16818">
                  <c:v>25.042618709999999</c:v>
                </c:pt>
                <c:pt idx="16819">
                  <c:v>25.012152167499998</c:v>
                </c:pt>
                <c:pt idx="16820">
                  <c:v>24.943602445</c:v>
                </c:pt>
                <c:pt idx="16821">
                  <c:v>25.012152159999999</c:v>
                </c:pt>
                <c:pt idx="16822">
                  <c:v>25.012152159999999</c:v>
                </c:pt>
                <c:pt idx="16823">
                  <c:v>24.976607863333331</c:v>
                </c:pt>
                <c:pt idx="16824">
                  <c:v>24.888254897333333</c:v>
                </c:pt>
                <c:pt idx="16825">
                  <c:v>24.967467901333332</c:v>
                </c:pt>
                <c:pt idx="16826">
                  <c:v>24.913643680666667</c:v>
                </c:pt>
                <c:pt idx="16827">
                  <c:v>24.925830299000001</c:v>
                </c:pt>
                <c:pt idx="16828">
                  <c:v>25.028400990166666</c:v>
                </c:pt>
                <c:pt idx="16829">
                  <c:v>24.967467905166664</c:v>
                </c:pt>
                <c:pt idx="16830">
                  <c:v>24.935089736470587</c:v>
                </c:pt>
                <c:pt idx="16831">
                  <c:v>24.996534864201681</c:v>
                </c:pt>
                <c:pt idx="16832">
                  <c:v>25.031193756249998</c:v>
                </c:pt>
                <c:pt idx="16833">
                  <c:v>24.985493941249999</c:v>
                </c:pt>
                <c:pt idx="16834">
                  <c:v>24.947378759831935</c:v>
                </c:pt>
                <c:pt idx="16835">
                  <c:v>24.932017479159665</c:v>
                </c:pt>
                <c:pt idx="16836">
                  <c:v>24.937137907394956</c:v>
                </c:pt>
                <c:pt idx="16837">
                  <c:v>24.99858303512605</c:v>
                </c:pt>
                <c:pt idx="16838">
                  <c:v>25.025209257142855</c:v>
                </c:pt>
                <c:pt idx="16839">
                  <c:v>24.963764129411764</c:v>
                </c:pt>
                <c:pt idx="16840">
                  <c:v>24.934577692605039</c:v>
                </c:pt>
                <c:pt idx="16841">
                  <c:v>24.980661534621849</c:v>
                </c:pt>
                <c:pt idx="16842">
                  <c:v>25.012152159999999</c:v>
                </c:pt>
                <c:pt idx="16843">
                  <c:v>25.012152159999999</c:v>
                </c:pt>
                <c:pt idx="16844">
                  <c:v>24.996022815294118</c:v>
                </c:pt>
                <c:pt idx="16845">
                  <c:v>24.949938973277309</c:v>
                </c:pt>
                <c:pt idx="16846">
                  <c:v>24.915072337627116</c:v>
                </c:pt>
                <c:pt idx="16847">
                  <c:v>24.89958087661017</c:v>
                </c:pt>
                <c:pt idx="16848">
                  <c:v>24.90267916881356</c:v>
                </c:pt>
                <c:pt idx="16849">
                  <c:v>24.933662090847459</c:v>
                </c:pt>
                <c:pt idx="16850">
                  <c:v>24.964645012881356</c:v>
                </c:pt>
                <c:pt idx="16851">
                  <c:v>24.995627934915255</c:v>
                </c:pt>
                <c:pt idx="16852">
                  <c:v>24.99046411457627</c:v>
                </c:pt>
                <c:pt idx="16853">
                  <c:v>24.943989731525424</c:v>
                </c:pt>
                <c:pt idx="16854">
                  <c:v>24.928564473333331</c:v>
                </c:pt>
                <c:pt idx="16855">
                  <c:v>24.94418834</c:v>
                </c:pt>
                <c:pt idx="16856">
                  <c:v>24.951219080000001</c:v>
                </c:pt>
                <c:pt idx="16857">
                  <c:v>24.951219080000001</c:v>
                </c:pt>
                <c:pt idx="16858">
                  <c:v>24.960333002222225</c:v>
                </c:pt>
                <c:pt idx="16859">
                  <c:v>24.97595686888889</c:v>
                </c:pt>
                <c:pt idx="16860">
                  <c:v>24.961895388888887</c:v>
                </c:pt>
                <c:pt idx="16861">
                  <c:v>24.930647655555553</c:v>
                </c:pt>
                <c:pt idx="16862">
                  <c:v>24.963457779059826</c:v>
                </c:pt>
                <c:pt idx="16863">
                  <c:v>25.025953250854702</c:v>
                </c:pt>
                <c:pt idx="16864">
                  <c:v>25.019703701794871</c:v>
                </c:pt>
                <c:pt idx="16865">
                  <c:v>24.988455963333333</c:v>
                </c:pt>
                <c:pt idx="16866">
                  <c:v>24.993924315555557</c:v>
                </c:pt>
                <c:pt idx="16867">
                  <c:v>25.009548182222222</c:v>
                </c:pt>
                <c:pt idx="16868">
                  <c:v>24.985887901379311</c:v>
                </c:pt>
                <c:pt idx="16869">
                  <c:v>24.954370791034485</c:v>
                </c:pt>
                <c:pt idx="16870">
                  <c:v>24.92309612</c:v>
                </c:pt>
                <c:pt idx="16871">
                  <c:v>24.891848386666666</c:v>
                </c:pt>
                <c:pt idx="16872">
                  <c:v>24.920227254827587</c:v>
                </c:pt>
                <c:pt idx="16873">
                  <c:v>24.950431152241382</c:v>
                </c:pt>
                <c:pt idx="16874">
                  <c:v>24.903155486724138</c:v>
                </c:pt>
                <c:pt idx="16875">
                  <c:v>24.865072311724138</c:v>
                </c:pt>
                <c:pt idx="16876">
                  <c:v>24.928106532413793</c:v>
                </c:pt>
                <c:pt idx="16877">
                  <c:v>24.984049403275861</c:v>
                </c:pt>
                <c:pt idx="16878">
                  <c:v>24.999807958448276</c:v>
                </c:pt>
                <c:pt idx="16879">
                  <c:v>25.008708116347826</c:v>
                </c:pt>
                <c:pt idx="16880">
                  <c:v>24.992812530260871</c:v>
                </c:pt>
                <c:pt idx="16881">
                  <c:v>24.958047785689654</c:v>
                </c:pt>
                <c:pt idx="16882">
                  <c:v>24.879255004655175</c:v>
                </c:pt>
                <c:pt idx="16883">
                  <c:v>24.846838056608696</c:v>
                </c:pt>
                <c:pt idx="16884">
                  <c:v>24.894524820086957</c:v>
                </c:pt>
                <c:pt idx="16885">
                  <c:v>24.92790555373913</c:v>
                </c:pt>
                <c:pt idx="16886">
                  <c:v>24.943801139826089</c:v>
                </c:pt>
                <c:pt idx="16887">
                  <c:v>24.959696725913044</c:v>
                </c:pt>
                <c:pt idx="16888">
                  <c:v>24.975592312</c:v>
                </c:pt>
                <c:pt idx="16889">
                  <c:v>24.952278785739132</c:v>
                </c:pt>
                <c:pt idx="16890">
                  <c:v>24.904592027478262</c:v>
                </c:pt>
                <c:pt idx="16891">
                  <c:v>24.890286</c:v>
                </c:pt>
                <c:pt idx="16892">
                  <c:v>24.890286</c:v>
                </c:pt>
                <c:pt idx="16893">
                  <c:v>24.877725233508773</c:v>
                </c:pt>
                <c:pt idx="16894">
                  <c:v>24.861690212456139</c:v>
                </c:pt>
                <c:pt idx="16895">
                  <c:v>24.888147997192981</c:v>
                </c:pt>
                <c:pt idx="16896">
                  <c:v>24.920218039298245</c:v>
                </c:pt>
                <c:pt idx="16897">
                  <c:v>24.842599236608695</c:v>
                </c:pt>
                <c:pt idx="16898">
                  <c:v>24.771626834561403</c:v>
                </c:pt>
                <c:pt idx="16899">
                  <c:v>24.819731902982458</c:v>
                </c:pt>
                <c:pt idx="16900">
                  <c:v>24.867836970526316</c:v>
                </c:pt>
                <c:pt idx="16901">
                  <c:v>24.91594203368421</c:v>
                </c:pt>
                <c:pt idx="16902">
                  <c:v>24.951219080000001</c:v>
                </c:pt>
                <c:pt idx="16903">
                  <c:v>24.951219080000001</c:v>
                </c:pt>
                <c:pt idx="16904">
                  <c:v>24.945072321929825</c:v>
                </c:pt>
                <c:pt idx="16905">
                  <c:v>24.929037300877191</c:v>
                </c:pt>
                <c:pt idx="16906">
                  <c:v>24.912933693451325</c:v>
                </c:pt>
                <c:pt idx="16907">
                  <c:v>24.896756769557523</c:v>
                </c:pt>
                <c:pt idx="16908">
                  <c:v>24.909528025263157</c:v>
                </c:pt>
                <c:pt idx="16909">
                  <c:v>24.941598067368421</c:v>
                </c:pt>
                <c:pt idx="16910">
                  <c:v>24.962542926725664</c:v>
                </c:pt>
                <c:pt idx="16911">
                  <c:v>24.97871985061947</c:v>
                </c:pt>
                <c:pt idx="16912">
                  <c:v>24.942052156460178</c:v>
                </c:pt>
                <c:pt idx="16913">
                  <c:v>24.893521384778762</c:v>
                </c:pt>
                <c:pt idx="16914">
                  <c:v>24.905384462300884</c:v>
                </c:pt>
                <c:pt idx="16915">
                  <c:v>24.921568608035713</c:v>
                </c:pt>
                <c:pt idx="16916">
                  <c:v>24.93788996875</c:v>
                </c:pt>
                <c:pt idx="16917">
                  <c:v>24.960116389115047</c:v>
                </c:pt>
                <c:pt idx="16918">
                  <c:v>25.008647166106194</c:v>
                </c:pt>
                <c:pt idx="16919">
                  <c:v>25.032825891964286</c:v>
                </c:pt>
                <c:pt idx="16920">
                  <c:v>25.000183165178573</c:v>
                </c:pt>
                <c:pt idx="16921">
                  <c:v>24.974675619646018</c:v>
                </c:pt>
                <c:pt idx="16922">
                  <c:v>24.958498695752212</c:v>
                </c:pt>
                <c:pt idx="16923">
                  <c:v>24.942242331607144</c:v>
                </c:pt>
                <c:pt idx="16924">
                  <c:v>24.925920970892857</c:v>
                </c:pt>
                <c:pt idx="16925">
                  <c:v>24.898446680357143</c:v>
                </c:pt>
                <c:pt idx="16926">
                  <c:v>24.865803958928574</c:v>
                </c:pt>
                <c:pt idx="16927">
                  <c:v>24.873148571249999</c:v>
                </c:pt>
                <c:pt idx="16928">
                  <c:v>24.889469931964285</c:v>
                </c:pt>
                <c:pt idx="16929">
                  <c:v>24.890286</c:v>
                </c:pt>
                <c:pt idx="16930">
                  <c:v>24.893550272142857</c:v>
                </c:pt>
                <c:pt idx="16931">
                  <c:v>24.92619299357143</c:v>
                </c:pt>
                <c:pt idx="16932">
                  <c:v>24.951219080000001</c:v>
                </c:pt>
                <c:pt idx="16933">
                  <c:v>24.951219080000001</c:v>
                </c:pt>
                <c:pt idx="16934">
                  <c:v>24.938706036785714</c:v>
                </c:pt>
                <c:pt idx="16935">
                  <c:v>24.906063315357144</c:v>
                </c:pt>
                <c:pt idx="16936">
                  <c:v>24.915812020000001</c:v>
                </c:pt>
                <c:pt idx="16937">
                  <c:v>24.96521722</c:v>
                </c:pt>
                <c:pt idx="16938">
                  <c:v>24.970706686666666</c:v>
                </c:pt>
                <c:pt idx="16939">
                  <c:v>24.954238286666669</c:v>
                </c:pt>
                <c:pt idx="16940">
                  <c:v>24.951219080000001</c:v>
                </c:pt>
                <c:pt idx="16941">
                  <c:v>24.951219080000001</c:v>
                </c:pt>
                <c:pt idx="16942">
                  <c:v>24.935154904363635</c:v>
                </c:pt>
                <c:pt idx="16943">
                  <c:v>24.914165179279276</c:v>
                </c:pt>
                <c:pt idx="16944">
                  <c:v>24.864759973873873</c:v>
                </c:pt>
                <c:pt idx="16945">
                  <c:v>24.843478307363636</c:v>
                </c:pt>
                <c:pt idx="16946">
                  <c:v>24.893332650999998</c:v>
                </c:pt>
                <c:pt idx="16947">
                  <c:v>24.913341759999998</c:v>
                </c:pt>
                <c:pt idx="16948">
                  <c:v>24.896873360000001</c:v>
                </c:pt>
                <c:pt idx="16949">
                  <c:v>24.880315132363638</c:v>
                </c:pt>
                <c:pt idx="16950">
                  <c:v>24.863697019636366</c:v>
                </c:pt>
                <c:pt idx="16951">
                  <c:v>24.89804111927273</c:v>
                </c:pt>
                <c:pt idx="16952">
                  <c:v>24.947895457454546</c:v>
                </c:pt>
                <c:pt idx="16953">
                  <c:v>24.98223955709091</c:v>
                </c:pt>
                <c:pt idx="16954">
                  <c:v>25.003766873761467</c:v>
                </c:pt>
                <c:pt idx="16955">
                  <c:v>24.919914011376147</c:v>
                </c:pt>
                <c:pt idx="16956">
                  <c:v>24.878653321090908</c:v>
                </c:pt>
                <c:pt idx="16957">
                  <c:v>24.945125772000001</c:v>
                </c:pt>
                <c:pt idx="16958">
                  <c:v>24.966592104770641</c:v>
                </c:pt>
                <c:pt idx="16959">
                  <c:v>24.933050959816512</c:v>
                </c:pt>
                <c:pt idx="16960">
                  <c:v>24.931277344727274</c:v>
                </c:pt>
                <c:pt idx="16961">
                  <c:v>24.947895457454546</c:v>
                </c:pt>
                <c:pt idx="16962">
                  <c:v>24.897553243669726</c:v>
                </c:pt>
                <c:pt idx="16963">
                  <c:v>24.830470948256881</c:v>
                </c:pt>
                <c:pt idx="16964">
                  <c:v>24.862335041284403</c:v>
                </c:pt>
                <c:pt idx="16965">
                  <c:v>24.893081095412843</c:v>
                </c:pt>
                <c:pt idx="16966">
                  <c:v>24.909851667889907</c:v>
                </c:pt>
                <c:pt idx="16967">
                  <c:v>24.914828490555553</c:v>
                </c:pt>
                <c:pt idx="16968">
                  <c:v>24.897902635000001</c:v>
                </c:pt>
                <c:pt idx="16969">
                  <c:v>24.881062185137615</c:v>
                </c:pt>
                <c:pt idx="16970">
                  <c:v>24.864291612660551</c:v>
                </c:pt>
                <c:pt idx="16971">
                  <c:v>24.872231754074075</c:v>
                </c:pt>
                <c:pt idx="16972">
                  <c:v>24.889157609629628</c:v>
                </c:pt>
                <c:pt idx="16973">
                  <c:v>24.93724360293578</c:v>
                </c:pt>
                <c:pt idx="16974">
                  <c:v>24.969837520462963</c:v>
                </c:pt>
                <c:pt idx="16975">
                  <c:v>24.868282381574076</c:v>
                </c:pt>
                <c:pt idx="16976">
                  <c:v>24.820325788796296</c:v>
                </c:pt>
                <c:pt idx="16977">
                  <c:v>24.888029216574072</c:v>
                </c:pt>
                <c:pt idx="16978">
                  <c:v>24.894517461018516</c:v>
                </c:pt>
                <c:pt idx="16979">
                  <c:v>24.843739888796296</c:v>
                </c:pt>
                <c:pt idx="16980">
                  <c:v>24.841483110462963</c:v>
                </c:pt>
                <c:pt idx="16981">
                  <c:v>24.858408971574075</c:v>
                </c:pt>
                <c:pt idx="16982">
                  <c:v>24.875479831028038</c:v>
                </c:pt>
                <c:pt idx="16983">
                  <c:v>24.888029219259259</c:v>
                </c:pt>
                <c:pt idx="16984">
                  <c:v>24.871103363703703</c:v>
                </c:pt>
                <c:pt idx="16985">
                  <c:v>24.859819460000001</c:v>
                </c:pt>
                <c:pt idx="16986">
                  <c:v>24.859819460000001</c:v>
                </c:pt>
                <c:pt idx="16987">
                  <c:v>24.906365562777779</c:v>
                </c:pt>
                <c:pt idx="16988">
                  <c:v>24.990994840555555</c:v>
                </c:pt>
                <c:pt idx="16989">
                  <c:v>24.960900036635515</c:v>
                </c:pt>
                <c:pt idx="16990">
                  <c:v>24.892563872149534</c:v>
                </c:pt>
                <c:pt idx="16991">
                  <c:v>24.82422770224299</c:v>
                </c:pt>
                <c:pt idx="16992">
                  <c:v>24.777816053644859</c:v>
                </c:pt>
                <c:pt idx="16993">
                  <c:v>24.829068182616822</c:v>
                </c:pt>
                <c:pt idx="16994">
                  <c:v>24.852921373207547</c:v>
                </c:pt>
                <c:pt idx="16995">
                  <c:v>24.835676156226416</c:v>
                </c:pt>
                <c:pt idx="16996">
                  <c:v>24.81853301728972</c:v>
                </c:pt>
                <c:pt idx="16997">
                  <c:v>24.801448976168224</c:v>
                </c:pt>
                <c:pt idx="16998">
                  <c:v>24.842861663679248</c:v>
                </c:pt>
                <c:pt idx="16999">
                  <c:v>24.893133340186914</c:v>
                </c:pt>
                <c:pt idx="17000">
                  <c:v>24.927301422429906</c:v>
                </c:pt>
                <c:pt idx="17001">
                  <c:v>24.935698389811321</c:v>
                </c:pt>
                <c:pt idx="17002">
                  <c:v>24.883962755849058</c:v>
                </c:pt>
                <c:pt idx="17003">
                  <c:v>24.850622010943397</c:v>
                </c:pt>
                <c:pt idx="17004">
                  <c:v>24.833376793962266</c:v>
                </c:pt>
                <c:pt idx="17005">
                  <c:v>24.77646759528302</c:v>
                </c:pt>
                <c:pt idx="17006">
                  <c:v>24.707486750000001</c:v>
                </c:pt>
                <c:pt idx="17007">
                  <c:v>24.79371281226415</c:v>
                </c:pt>
                <c:pt idx="17008">
                  <c:v>24.859819460000001</c:v>
                </c:pt>
                <c:pt idx="17009">
                  <c:v>24.859819460000001</c:v>
                </c:pt>
                <c:pt idx="17010">
                  <c:v>24.900441513333334</c:v>
                </c:pt>
                <c:pt idx="17011">
                  <c:v>24.98748877047619</c:v>
                </c:pt>
                <c:pt idx="17012">
                  <c:v>24.950356819433964</c:v>
                </c:pt>
                <c:pt idx="17013">
                  <c:v>24.86413076283019</c:v>
                </c:pt>
                <c:pt idx="17014">
                  <c:v>24.826741496857146</c:v>
                </c:pt>
                <c:pt idx="17015">
                  <c:v>24.805850151714289</c:v>
                </c:pt>
                <c:pt idx="17016">
                  <c:v>24.840669060285716</c:v>
                </c:pt>
                <c:pt idx="17017">
                  <c:v>24.859819460000001</c:v>
                </c:pt>
                <c:pt idx="17018">
                  <c:v>24.859819460000001</c:v>
                </c:pt>
                <c:pt idx="17019">
                  <c:v>24.884192691999999</c:v>
                </c:pt>
                <c:pt idx="17020">
                  <c:v>24.919011594857142</c:v>
                </c:pt>
                <c:pt idx="17021">
                  <c:v>24.854596619142857</c:v>
                </c:pt>
                <c:pt idx="17022">
                  <c:v>24.809432481153848</c:v>
                </c:pt>
                <c:pt idx="17023">
                  <c:v>24.862163036923079</c:v>
                </c:pt>
                <c:pt idx="17024">
                  <c:v>24.906534821333334</c:v>
                </c:pt>
                <c:pt idx="17025">
                  <c:v>24.941353724190478</c:v>
                </c:pt>
                <c:pt idx="17026">
                  <c:v>24.913428852500001</c:v>
                </c:pt>
                <c:pt idx="17027">
                  <c:v>24.860698302500001</c:v>
                </c:pt>
                <c:pt idx="17028">
                  <c:v>24.894058047809523</c:v>
                </c:pt>
                <c:pt idx="17029">
                  <c:v>24.924853804999998</c:v>
                </c:pt>
                <c:pt idx="17030">
                  <c:v>24.942430654999999</c:v>
                </c:pt>
                <c:pt idx="17031">
                  <c:v>24.942430654999999</c:v>
                </c:pt>
                <c:pt idx="17032">
                  <c:v>24.924853804999998</c:v>
                </c:pt>
                <c:pt idx="17033">
                  <c:v>24.839899025576923</c:v>
                </c:pt>
                <c:pt idx="17034">
                  <c:v>24.739710975000001</c:v>
                </c:pt>
                <c:pt idx="17035">
                  <c:v>24.792441525000001</c:v>
                </c:pt>
                <c:pt idx="17036">
                  <c:v>24.845325660873787</c:v>
                </c:pt>
                <c:pt idx="17037">
                  <c:v>24.898568163786408</c:v>
                </c:pt>
                <c:pt idx="17038">
                  <c:v>24.879739886634614</c:v>
                </c:pt>
                <c:pt idx="17039">
                  <c:v>24.809432480865386</c:v>
                </c:pt>
                <c:pt idx="17040">
                  <c:v>24.813971744174758</c:v>
                </c:pt>
                <c:pt idx="17041">
                  <c:v>24.829352910000001</c:v>
                </c:pt>
                <c:pt idx="17042">
                  <c:v>24.829352910000001</c:v>
                </c:pt>
                <c:pt idx="17043">
                  <c:v>24.836676599903846</c:v>
                </c:pt>
                <c:pt idx="17044">
                  <c:v>24.854253455673078</c:v>
                </c:pt>
                <c:pt idx="17045">
                  <c:v>24.859819460000001</c:v>
                </c:pt>
                <c:pt idx="17046">
                  <c:v>24.859819460000001</c:v>
                </c:pt>
                <c:pt idx="17047">
                  <c:v>24.894131291456311</c:v>
                </c:pt>
                <c:pt idx="17048">
                  <c:v>24.934193660588235</c:v>
                </c:pt>
                <c:pt idx="17049">
                  <c:v>24.987958142941174</c:v>
                </c:pt>
                <c:pt idx="17050">
                  <c:v>24.963346537669903</c:v>
                </c:pt>
                <c:pt idx="17051">
                  <c:v>24.874609042524273</c:v>
                </c:pt>
                <c:pt idx="17052">
                  <c:v>24.84502987262136</c:v>
                </c:pt>
                <c:pt idx="17053">
                  <c:v>24.829352910000001</c:v>
                </c:pt>
                <c:pt idx="17054">
                  <c:v>24.829352910000001</c:v>
                </c:pt>
                <c:pt idx="17055">
                  <c:v>24.836820201666669</c:v>
                </c:pt>
                <c:pt idx="17056">
                  <c:v>24.854741701666669</c:v>
                </c:pt>
                <c:pt idx="17057">
                  <c:v>24.910695623883495</c:v>
                </c:pt>
                <c:pt idx="17058">
                  <c:v>24.98168562</c:v>
                </c:pt>
                <c:pt idx="17059">
                  <c:v>24.927921137647058</c:v>
                </c:pt>
                <c:pt idx="17060">
                  <c:v>24.884909551764707</c:v>
                </c:pt>
                <c:pt idx="17061">
                  <c:v>24.86698805764706</c:v>
                </c:pt>
                <c:pt idx="17062">
                  <c:v>24.870678820792079</c:v>
                </c:pt>
                <c:pt idx="17063">
                  <c:v>24.888777755445545</c:v>
                </c:pt>
                <c:pt idx="17064">
                  <c:v>24.890286</c:v>
                </c:pt>
                <c:pt idx="17065">
                  <c:v>24.886403009607843</c:v>
                </c:pt>
                <c:pt idx="17066">
                  <c:v>24.868481515490195</c:v>
                </c:pt>
                <c:pt idx="17067">
                  <c:v>24.803712756435644</c:v>
                </c:pt>
                <c:pt idx="17068">
                  <c:v>24.695119136633664</c:v>
                </c:pt>
                <c:pt idx="17069">
                  <c:v>24.782597328712871</c:v>
                </c:pt>
                <c:pt idx="17070">
                  <c:v>24.887597775882352</c:v>
                </c:pt>
                <c:pt idx="17071">
                  <c:v>24.869676281764708</c:v>
                </c:pt>
                <c:pt idx="17072">
                  <c:v>24.859819460000001</c:v>
                </c:pt>
                <c:pt idx="17073">
                  <c:v>24.859819460000001</c:v>
                </c:pt>
                <c:pt idx="17074">
                  <c:v>24.873695309900992</c:v>
                </c:pt>
                <c:pt idx="17075">
                  <c:v>24.887269510396038</c:v>
                </c:pt>
                <c:pt idx="17076">
                  <c:v>24.851071635148514</c:v>
                </c:pt>
                <c:pt idx="17077">
                  <c:v>24.829352910000001</c:v>
                </c:pt>
                <c:pt idx="17078">
                  <c:v>24.829352910000001</c:v>
                </c:pt>
                <c:pt idx="17079">
                  <c:v>24.882443122673269</c:v>
                </c:pt>
                <c:pt idx="17080">
                  <c:v>24.948504239801981</c:v>
                </c:pt>
                <c:pt idx="17081">
                  <c:v>24.894207435841587</c:v>
                </c:pt>
                <c:pt idx="17082">
                  <c:v>24.866522098800001</c:v>
                </c:pt>
                <c:pt idx="17083">
                  <c:v>24.884802022799999</c:v>
                </c:pt>
                <c:pt idx="17084">
                  <c:v>24.890286</c:v>
                </c:pt>
                <c:pt idx="17085">
                  <c:v>24.8890673382</c:v>
                </c:pt>
                <c:pt idx="17086">
                  <c:v>24.8525074842</c:v>
                </c:pt>
                <c:pt idx="17087">
                  <c:v>24.855898016336635</c:v>
                </c:pt>
                <c:pt idx="17088">
                  <c:v>24.928293760891091</c:v>
                </c:pt>
                <c:pt idx="17089">
                  <c:v>24.862896884141414</c:v>
                </c:pt>
                <c:pt idx="17090">
                  <c:v>24.742218605800002</c:v>
                </c:pt>
                <c:pt idx="17091">
                  <c:v>24.870178079800002</c:v>
                </c:pt>
                <c:pt idx="17092">
                  <c:v>24.9244085226</c:v>
                </c:pt>
                <c:pt idx="17093">
                  <c:v>24.851288820600001</c:v>
                </c:pt>
                <c:pt idx="17094">
                  <c:v>24.829352910000001</c:v>
                </c:pt>
                <c:pt idx="17095">
                  <c:v>24.829968395858586</c:v>
                </c:pt>
                <c:pt idx="17096">
                  <c:v>24.848432971616162</c:v>
                </c:pt>
                <c:pt idx="17097">
                  <c:v>24.873975630101011</c:v>
                </c:pt>
                <c:pt idx="17098">
                  <c:v>24.910904769494948</c:v>
                </c:pt>
                <c:pt idx="17099">
                  <c:v>24.8671314252</c:v>
                </c:pt>
                <c:pt idx="17100">
                  <c:v>24.801348313030303</c:v>
                </c:pt>
                <c:pt idx="17101">
                  <c:v>24.83827745848485</c:v>
                </c:pt>
                <c:pt idx="17102">
                  <c:v>24.844432316060608</c:v>
                </c:pt>
                <c:pt idx="17103">
                  <c:v>24.807503170606061</c:v>
                </c:pt>
                <c:pt idx="17104">
                  <c:v>24.827198714848485</c:v>
                </c:pt>
                <c:pt idx="17105">
                  <c:v>24.851202660101009</c:v>
                </c:pt>
                <c:pt idx="17106">
                  <c:v>24.777344375252525</c:v>
                </c:pt>
                <c:pt idx="17107">
                  <c:v>24.764067467142858</c:v>
                </c:pt>
                <c:pt idx="17108">
                  <c:v>24.820026418163266</c:v>
                </c:pt>
                <c:pt idx="17109">
                  <c:v>24.844740056464648</c:v>
                </c:pt>
                <c:pt idx="17110">
                  <c:v>24.859819460000001</c:v>
                </c:pt>
                <c:pt idx="17111">
                  <c:v>24.859819460000001</c:v>
                </c:pt>
                <c:pt idx="17112">
                  <c:v>24.859819460000001</c:v>
                </c:pt>
                <c:pt idx="17113">
                  <c:v>24.859819460000001</c:v>
                </c:pt>
                <c:pt idx="17114">
                  <c:v>24.859819460000001</c:v>
                </c:pt>
                <c:pt idx="17115">
                  <c:v>24.854845329387757</c:v>
                </c:pt>
                <c:pt idx="17116">
                  <c:v>24.836192339591836</c:v>
                </c:pt>
                <c:pt idx="17117">
                  <c:v>24.805725797346938</c:v>
                </c:pt>
                <c:pt idx="17118">
                  <c:v>24.768419829999999</c:v>
                </c:pt>
                <c:pt idx="17119">
                  <c:v>24.843031770816324</c:v>
                </c:pt>
                <c:pt idx="17120">
                  <c:v>24.862928288367346</c:v>
                </c:pt>
                <c:pt idx="17121">
                  <c:v>24.788316347551021</c:v>
                </c:pt>
                <c:pt idx="17122">
                  <c:v>24.837519203608245</c:v>
                </c:pt>
                <c:pt idx="17123">
                  <c:v>24.914223995</c:v>
                </c:pt>
                <c:pt idx="17124">
                  <c:v>24.858265037857144</c:v>
                </c:pt>
                <c:pt idx="17125">
                  <c:v>24.838461466185567</c:v>
                </c:pt>
                <c:pt idx="17126">
                  <c:v>24.857306754845361</c:v>
                </c:pt>
                <c:pt idx="17127">
                  <c:v>24.843653535510203</c:v>
                </c:pt>
                <c:pt idx="17128">
                  <c:v>24.820558444845361</c:v>
                </c:pt>
                <c:pt idx="17129">
                  <c:v>24.782867879896905</c:v>
                </c:pt>
                <c:pt idx="17130">
                  <c:v>24.780041087525774</c:v>
                </c:pt>
                <c:pt idx="17131">
                  <c:v>24.798886370000002</c:v>
                </c:pt>
                <c:pt idx="17132">
                  <c:v>24.855422223608247</c:v>
                </c:pt>
                <c:pt idx="17133">
                  <c:v>24.868613922783506</c:v>
                </c:pt>
                <c:pt idx="17134">
                  <c:v>24.812078069175261</c:v>
                </c:pt>
                <c:pt idx="17135">
                  <c:v>24.798886370000002</c:v>
                </c:pt>
                <c:pt idx="17136">
                  <c:v>24.80736674804124</c:v>
                </c:pt>
                <c:pt idx="17137">
                  <c:v>24.863902601649485</c:v>
                </c:pt>
                <c:pt idx="17138">
                  <c:v>24.839508429999999</c:v>
                </c:pt>
                <c:pt idx="17139">
                  <c:v>24.744300486250001</c:v>
                </c:pt>
                <c:pt idx="17140">
                  <c:v>24.808309017010309</c:v>
                </c:pt>
                <c:pt idx="17141">
                  <c:v>24.865849296041667</c:v>
                </c:pt>
                <c:pt idx="17142">
                  <c:v>24.884890883541665</c:v>
                </c:pt>
                <c:pt idx="17143">
                  <c:v>24.876639528958332</c:v>
                </c:pt>
                <c:pt idx="17144">
                  <c:v>24.864262497083335</c:v>
                </c:pt>
                <c:pt idx="17145">
                  <c:v>24.902345672083332</c:v>
                </c:pt>
                <c:pt idx="17146">
                  <c:v>24.911015810721647</c:v>
                </c:pt>
                <c:pt idx="17147">
                  <c:v>24.892170528247423</c:v>
                </c:pt>
                <c:pt idx="17148">
                  <c:v>24.838332526105265</c:v>
                </c:pt>
                <c:pt idx="17149">
                  <c:v>24.798886370000002</c:v>
                </c:pt>
                <c:pt idx="17150">
                  <c:v>24.798886370000002</c:v>
                </c:pt>
                <c:pt idx="17151">
                  <c:v>24.826179316562502</c:v>
                </c:pt>
                <c:pt idx="17152">
                  <c:v>24.862040978541668</c:v>
                </c:pt>
                <c:pt idx="17153">
                  <c:v>24.881082566041666</c:v>
                </c:pt>
                <c:pt idx="17154">
                  <c:v>24.890286</c:v>
                </c:pt>
                <c:pt idx="17155">
                  <c:v>24.890286</c:v>
                </c:pt>
                <c:pt idx="17156">
                  <c:v>24.819197400833332</c:v>
                </c:pt>
                <c:pt idx="17157">
                  <c:v>24.755591813157896</c:v>
                </c:pt>
                <c:pt idx="17158">
                  <c:v>24.717107762631581</c:v>
                </c:pt>
                <c:pt idx="17159">
                  <c:v>24.765212825789476</c:v>
                </c:pt>
                <c:pt idx="17160">
                  <c:v>24.826145905789474</c:v>
                </c:pt>
                <c:pt idx="17161">
                  <c:v>24.806903880526317</c:v>
                </c:pt>
                <c:pt idx="17162">
                  <c:v>24.798886370000002</c:v>
                </c:pt>
                <c:pt idx="17163">
                  <c:v>24.798886370000002</c:v>
                </c:pt>
                <c:pt idx="17164">
                  <c:v>24.837370426842106</c:v>
                </c:pt>
                <c:pt idx="17165">
                  <c:v>24.82774941526316</c:v>
                </c:pt>
                <c:pt idx="17166">
                  <c:v>24.750781307894737</c:v>
                </c:pt>
                <c:pt idx="17167">
                  <c:v>24.75398831105263</c:v>
                </c:pt>
                <c:pt idx="17168">
                  <c:v>24.773281511914892</c:v>
                </c:pt>
                <c:pt idx="17169">
                  <c:v>24.792728239574469</c:v>
                </c:pt>
                <c:pt idx="17170">
                  <c:v>24.733142779368421</c:v>
                </c:pt>
                <c:pt idx="17171">
                  <c:v>24.656277024468086</c:v>
                </c:pt>
                <c:pt idx="17172">
                  <c:v>24.753510669148937</c:v>
                </c:pt>
                <c:pt idx="17173">
                  <c:v>24.819629549574469</c:v>
                </c:pt>
                <c:pt idx="17174">
                  <c:v>24.858523011276596</c:v>
                </c:pt>
                <c:pt idx="17175">
                  <c:v>24.859819460000001</c:v>
                </c:pt>
                <c:pt idx="17176">
                  <c:v>24.836729027157894</c:v>
                </c:pt>
                <c:pt idx="17177">
                  <c:v>24.779002945052632</c:v>
                </c:pt>
                <c:pt idx="17178">
                  <c:v>24.784301324255321</c:v>
                </c:pt>
                <c:pt idx="17179">
                  <c:v>24.793972411935485</c:v>
                </c:pt>
                <c:pt idx="17180">
                  <c:v>24.774316579677418</c:v>
                </c:pt>
                <c:pt idx="17181">
                  <c:v>24.795645248723403</c:v>
                </c:pt>
                <c:pt idx="17182">
                  <c:v>24.824167115957447</c:v>
                </c:pt>
                <c:pt idx="17183">
                  <c:v>24.785273660638296</c:v>
                </c:pt>
                <c:pt idx="17184">
                  <c:v>24.790696439892471</c:v>
                </c:pt>
                <c:pt idx="17185">
                  <c:v>24.828704685744682</c:v>
                </c:pt>
                <c:pt idx="17186">
                  <c:v>24.789811230425531</c:v>
                </c:pt>
                <c:pt idx="17187">
                  <c:v>24.786110079032259</c:v>
                </c:pt>
                <c:pt idx="17188">
                  <c:v>24.825421743548389</c:v>
                </c:pt>
                <c:pt idx="17189">
                  <c:v>24.811662660967745</c:v>
                </c:pt>
                <c:pt idx="17190">
                  <c:v>24.798886370000002</c:v>
                </c:pt>
                <c:pt idx="17191">
                  <c:v>24.798886370000002</c:v>
                </c:pt>
                <c:pt idx="17192">
                  <c:v>24.814283438602153</c:v>
                </c:pt>
                <c:pt idx="17193">
                  <c:v>24.801834743333334</c:v>
                </c:pt>
                <c:pt idx="17194">
                  <c:v>24.683899743333331</c:v>
                </c:pt>
                <c:pt idx="17195">
                  <c:v>24.687286103804347</c:v>
                </c:pt>
                <c:pt idx="17196">
                  <c:v>24.743850039677419</c:v>
                </c:pt>
                <c:pt idx="17197">
                  <c:v>24.783161704193549</c:v>
                </c:pt>
                <c:pt idx="17198">
                  <c:v>24.798886370000002</c:v>
                </c:pt>
                <c:pt idx="17199">
                  <c:v>24.797892895869566</c:v>
                </c:pt>
                <c:pt idx="17200">
                  <c:v>24.778023413260868</c:v>
                </c:pt>
                <c:pt idx="17201">
                  <c:v>24.768419829999999</c:v>
                </c:pt>
                <c:pt idx="17202">
                  <c:v>24.768419829999999</c:v>
                </c:pt>
                <c:pt idx="17203">
                  <c:v>24.806834163043479</c:v>
                </c:pt>
                <c:pt idx="17204">
                  <c:v>24.820742800869567</c:v>
                </c:pt>
                <c:pt idx="17205">
                  <c:v>24.800873318260873</c:v>
                </c:pt>
                <c:pt idx="17206">
                  <c:v>24.781196120967742</c:v>
                </c:pt>
                <c:pt idx="17207">
                  <c:v>24.768419829999999</c:v>
                </c:pt>
                <c:pt idx="17208">
                  <c:v>24.768419829999999</c:v>
                </c:pt>
                <c:pt idx="17209">
                  <c:v>24.784646574130434</c:v>
                </c:pt>
                <c:pt idx="17210">
                  <c:v>24.810145745326089</c:v>
                </c:pt>
                <c:pt idx="17211">
                  <c:v>24.849884717065219</c:v>
                </c:pt>
                <c:pt idx="17212">
                  <c:v>24.799555969340659</c:v>
                </c:pt>
                <c:pt idx="17213">
                  <c:v>24.747225715217393</c:v>
                </c:pt>
                <c:pt idx="17214">
                  <c:v>24.786964680434785</c:v>
                </c:pt>
                <c:pt idx="17215">
                  <c:v>24.798886370000002</c:v>
                </c:pt>
                <c:pt idx="17216">
                  <c:v>24.795538398571431</c:v>
                </c:pt>
                <c:pt idx="17217">
                  <c:v>24.77545057</c:v>
                </c:pt>
                <c:pt idx="17218">
                  <c:v>24.781476918571428</c:v>
                </c:pt>
                <c:pt idx="17219">
                  <c:v>24.804184899565218</c:v>
                </c:pt>
                <c:pt idx="17220">
                  <c:v>24.843923871304348</c:v>
                </c:pt>
                <c:pt idx="17221">
                  <c:v>24.847766758901098</c:v>
                </c:pt>
                <c:pt idx="17222">
                  <c:v>24.832700881978024</c:v>
                </c:pt>
                <c:pt idx="17223">
                  <c:v>24.872876545714284</c:v>
                </c:pt>
                <c:pt idx="17224">
                  <c:v>24.833370481978022</c:v>
                </c:pt>
                <c:pt idx="17225">
                  <c:v>24.740966464285716</c:v>
                </c:pt>
                <c:pt idx="17226">
                  <c:v>24.80122995</c:v>
                </c:pt>
                <c:pt idx="17227">
                  <c:v>24.807925892857142</c:v>
                </c:pt>
                <c:pt idx="17228">
                  <c:v>24.768419829999999</c:v>
                </c:pt>
                <c:pt idx="17229">
                  <c:v>24.768419829999999</c:v>
                </c:pt>
                <c:pt idx="17230">
                  <c:v>24.747662407142858</c:v>
                </c:pt>
                <c:pt idx="17231">
                  <c:v>24.707486750000001</c:v>
                </c:pt>
                <c:pt idx="17232">
                  <c:v>24.707486750000001</c:v>
                </c:pt>
                <c:pt idx="17233">
                  <c:v>24.737618492857145</c:v>
                </c:pt>
                <c:pt idx="17234">
                  <c:v>24.797881978571429</c:v>
                </c:pt>
                <c:pt idx="17235">
                  <c:v>24.778913860444444</c:v>
                </c:pt>
                <c:pt idx="17236">
                  <c:v>24.768419829999999</c:v>
                </c:pt>
                <c:pt idx="17237">
                  <c:v>24.768419829999999</c:v>
                </c:pt>
                <c:pt idx="17238">
                  <c:v>24.788172861428571</c:v>
                </c:pt>
                <c:pt idx="17239">
                  <c:v>24.798886370000002</c:v>
                </c:pt>
                <c:pt idx="17240">
                  <c:v>24.798886370000002</c:v>
                </c:pt>
                <c:pt idx="17241">
                  <c:v>24.779252377555554</c:v>
                </c:pt>
                <c:pt idx="17242">
                  <c:v>24.787589787752808</c:v>
                </c:pt>
                <c:pt idx="17243">
                  <c:v>24.828668268651686</c:v>
                </c:pt>
                <c:pt idx="17244">
                  <c:v>24.769435381333334</c:v>
                </c:pt>
                <c:pt idx="17245">
                  <c:v>24.73795329</c:v>
                </c:pt>
                <c:pt idx="17246">
                  <c:v>24.73795329</c:v>
                </c:pt>
                <c:pt idx="17247">
                  <c:v>24.678035754777778</c:v>
                </c:pt>
                <c:pt idx="17248">
                  <c:v>24.676335561910111</c:v>
                </c:pt>
                <c:pt idx="17249">
                  <c:v>24.73795329</c:v>
                </c:pt>
                <c:pt idx="17250">
                  <c:v>24.758492530449438</c:v>
                </c:pt>
                <c:pt idx="17251">
                  <c:v>24.694961613444445</c:v>
                </c:pt>
                <c:pt idx="17252">
                  <c:v>24.558234926179775</c:v>
                </c:pt>
                <c:pt idx="17253">
                  <c:v>24.743088096966293</c:v>
                </c:pt>
                <c:pt idx="17254">
                  <c:v>24.807444386853934</c:v>
                </c:pt>
                <c:pt idx="17255">
                  <c:v>24.768419829999999</c:v>
                </c:pt>
                <c:pt idx="17256">
                  <c:v>24.768419829999999</c:v>
                </c:pt>
                <c:pt idx="17257">
                  <c:v>24.721864214494381</c:v>
                </c:pt>
                <c:pt idx="17258">
                  <c:v>24.649976867303369</c:v>
                </c:pt>
                <c:pt idx="17259">
                  <c:v>24.691055354943821</c:v>
                </c:pt>
                <c:pt idx="17260">
                  <c:v>24.707486750000001</c:v>
                </c:pt>
                <c:pt idx="17261">
                  <c:v>24.712333699545454</c:v>
                </c:pt>
                <c:pt idx="17262">
                  <c:v>24.753878981363634</c:v>
                </c:pt>
                <c:pt idx="17263">
                  <c:v>24.781770336292134</c:v>
                </c:pt>
                <c:pt idx="17264">
                  <c:v>24.788500049545455</c:v>
                </c:pt>
                <c:pt idx="17265">
                  <c:v>24.726182126818184</c:v>
                </c:pt>
                <c:pt idx="17266">
                  <c:v>24.693109276966293</c:v>
                </c:pt>
                <c:pt idx="17267">
                  <c:v>24.695023156931818</c:v>
                </c:pt>
                <c:pt idx="17268">
                  <c:v>24.778113727386366</c:v>
                </c:pt>
                <c:pt idx="17269">
                  <c:v>24.736568442159093</c:v>
                </c:pt>
                <c:pt idx="17270">
                  <c:v>24.682905783522727</c:v>
                </c:pt>
                <c:pt idx="17271">
                  <c:v>24.703678431250001</c:v>
                </c:pt>
                <c:pt idx="17272">
                  <c:v>24.707486750000001</c:v>
                </c:pt>
                <c:pt idx="17273">
                  <c:v>24.722027598636366</c:v>
                </c:pt>
                <c:pt idx="17274">
                  <c:v>24.763572880454547</c:v>
                </c:pt>
                <c:pt idx="17275">
                  <c:v>24.639975661022728</c:v>
                </c:pt>
                <c:pt idx="17276">
                  <c:v>24.598430378068183</c:v>
                </c:pt>
                <c:pt idx="17277">
                  <c:v>24.702293589431818</c:v>
                </c:pt>
                <c:pt idx="17278">
                  <c:v>24.766688776590911</c:v>
                </c:pt>
                <c:pt idx="17279">
                  <c:v>24.788730856666668</c:v>
                </c:pt>
                <c:pt idx="17280">
                  <c:v>24.768419829999999</c:v>
                </c:pt>
                <c:pt idx="17281">
                  <c:v>24.768419829999999</c:v>
                </c:pt>
                <c:pt idx="17282">
                  <c:v>24.744606902183907</c:v>
                </c:pt>
                <c:pt idx="17283">
                  <c:v>24.712389411609195</c:v>
                </c:pt>
                <c:pt idx="17284">
                  <c:v>24.754412225402298</c:v>
                </c:pt>
                <c:pt idx="17285">
                  <c:v>24.796116684545453</c:v>
                </c:pt>
                <c:pt idx="17286">
                  <c:v>24.82094834724138</c:v>
                </c:pt>
                <c:pt idx="17287">
                  <c:v>24.778925533448277</c:v>
                </c:pt>
                <c:pt idx="17288">
                  <c:v>24.721144159310345</c:v>
                </c:pt>
                <c:pt idx="17289">
                  <c:v>24.695930468275861</c:v>
                </c:pt>
                <c:pt idx="17290">
                  <c:v>24.758964695862069</c:v>
                </c:pt>
                <c:pt idx="17291">
                  <c:v>24.750560134137931</c:v>
                </c:pt>
                <c:pt idx="17292">
                  <c:v>24.746455580232556</c:v>
                </c:pt>
                <c:pt idx="17293">
                  <c:v>24.767711305813954</c:v>
                </c:pt>
                <c:pt idx="17294">
                  <c:v>24.768419829999999</c:v>
                </c:pt>
                <c:pt idx="17295">
                  <c:v>24.757563936436782</c:v>
                </c:pt>
                <c:pt idx="17296">
                  <c:v>24.739370338372094</c:v>
                </c:pt>
                <c:pt idx="17297">
                  <c:v>24.760626063953488</c:v>
                </c:pt>
                <c:pt idx="17298">
                  <c:v>24.728498152528736</c:v>
                </c:pt>
                <c:pt idx="17299">
                  <c:v>24.692607733372093</c:v>
                </c:pt>
                <c:pt idx="17300">
                  <c:v>24.777630642674421</c:v>
                </c:pt>
                <c:pt idx="17301">
                  <c:v>24.735119188023258</c:v>
                </c:pt>
                <c:pt idx="17302">
                  <c:v>24.690327426551725</c:v>
                </c:pt>
                <c:pt idx="17303">
                  <c:v>24.732350247241378</c:v>
                </c:pt>
                <c:pt idx="17304">
                  <c:v>24.71953166116279</c:v>
                </c:pt>
                <c:pt idx="17305">
                  <c:v>24.725908378837211</c:v>
                </c:pt>
                <c:pt idx="17306">
                  <c:v>24.768419829999999</c:v>
                </c:pt>
                <c:pt idx="17307">
                  <c:v>24.768419829999999</c:v>
                </c:pt>
                <c:pt idx="17308">
                  <c:v>24.756233213999998</c:v>
                </c:pt>
                <c:pt idx="17309">
                  <c:v>24.74114164883721</c:v>
                </c:pt>
                <c:pt idx="17310">
                  <c:v>24.762397374418605</c:v>
                </c:pt>
                <c:pt idx="17311">
                  <c:v>24.75318656</c:v>
                </c:pt>
                <c:pt idx="17312">
                  <c:v>24.719673363999998</c:v>
                </c:pt>
                <c:pt idx="17313">
                  <c:v>24.655155978117644</c:v>
                </c:pt>
                <c:pt idx="17314">
                  <c:v>24.683396923720931</c:v>
                </c:pt>
                <c:pt idx="17315">
                  <c:v>24.735444280823529</c:v>
                </c:pt>
                <c:pt idx="17316">
                  <c:v>24.79782358372093</c:v>
                </c:pt>
                <c:pt idx="17317">
                  <c:v>24.734056406976745</c:v>
                </c:pt>
                <c:pt idx="17318">
                  <c:v>24.682396654117646</c:v>
                </c:pt>
                <c:pt idx="17319">
                  <c:v>24.657306557647058</c:v>
                </c:pt>
                <c:pt idx="17320">
                  <c:v>24.721823943529412</c:v>
                </c:pt>
                <c:pt idx="17321">
                  <c:v>24.673435905882354</c:v>
                </c:pt>
                <c:pt idx="17322">
                  <c:v>24.644761512941177</c:v>
                </c:pt>
                <c:pt idx="17323">
                  <c:v>24.730784691764708</c:v>
                </c:pt>
                <c:pt idx="17324">
                  <c:v>24.69852599647059</c:v>
                </c:pt>
                <c:pt idx="17325">
                  <c:v>24.655514407058824</c:v>
                </c:pt>
                <c:pt idx="17326">
                  <c:v>24.625047867647059</c:v>
                </c:pt>
                <c:pt idx="17327">
                  <c:v>24.732576839411763</c:v>
                </c:pt>
                <c:pt idx="17328">
                  <c:v>24.768419829999999</c:v>
                </c:pt>
                <c:pt idx="17329">
                  <c:v>24.751215193764704</c:v>
                </c:pt>
                <c:pt idx="17330">
                  <c:v>24.686697807882354</c:v>
                </c:pt>
                <c:pt idx="17331">
                  <c:v>24.732512832499999</c:v>
                </c:pt>
                <c:pt idx="17332">
                  <c:v>24.758742223176469</c:v>
                </c:pt>
                <c:pt idx="17333">
                  <c:v>24.737227896190475</c:v>
                </c:pt>
                <c:pt idx="17334">
                  <c:v>24.715466081904761</c:v>
                </c:pt>
                <c:pt idx="17335">
                  <c:v>24.707486750000001</c:v>
                </c:pt>
                <c:pt idx="17336">
                  <c:v>24.737594861764705</c:v>
                </c:pt>
                <c:pt idx="17337">
                  <c:v>24.866629626470587</c:v>
                </c:pt>
                <c:pt idx="17338">
                  <c:v>24.783653104166667</c:v>
                </c:pt>
                <c:pt idx="17339">
                  <c:v>24.707486750000001</c:v>
                </c:pt>
                <c:pt idx="17340">
                  <c:v>24.707486750000001</c:v>
                </c:pt>
                <c:pt idx="17341">
                  <c:v>24.707486750000001</c:v>
                </c:pt>
                <c:pt idx="17342">
                  <c:v>24.721068219638553</c:v>
                </c:pt>
                <c:pt idx="17343">
                  <c:v>24.743031046666665</c:v>
                </c:pt>
                <c:pt idx="17344">
                  <c:v>24.76479286095238</c:v>
                </c:pt>
                <c:pt idx="17345">
                  <c:v>24.786554675238097</c:v>
                </c:pt>
                <c:pt idx="17346">
                  <c:v>24.798886370000002</c:v>
                </c:pt>
                <c:pt idx="17347">
                  <c:v>24.795622097857144</c:v>
                </c:pt>
                <c:pt idx="17348">
                  <c:v>24.730336655000002</c:v>
                </c:pt>
                <c:pt idx="17349">
                  <c:v>24.721802353132531</c:v>
                </c:pt>
                <c:pt idx="17350">
                  <c:v>24.726346987142858</c:v>
                </c:pt>
                <c:pt idx="17351">
                  <c:v>24.682823351428574</c:v>
                </c:pt>
                <c:pt idx="17352">
                  <c:v>24.753370089638555</c:v>
                </c:pt>
                <c:pt idx="17353">
                  <c:v>24.756306623855423</c:v>
                </c:pt>
                <c:pt idx="17354">
                  <c:v>24.683627402168675</c:v>
                </c:pt>
                <c:pt idx="17355">
                  <c:v>24.749699423855422</c:v>
                </c:pt>
                <c:pt idx="17356">
                  <c:v>24.736852089759036</c:v>
                </c:pt>
                <c:pt idx="17357">
                  <c:v>24.714828084939761</c:v>
                </c:pt>
                <c:pt idx="17358">
                  <c:v>24.736852089759036</c:v>
                </c:pt>
                <c:pt idx="17359">
                  <c:v>24.696107673975906</c:v>
                </c:pt>
                <c:pt idx="17360">
                  <c:v>24.714461012289156</c:v>
                </c:pt>
                <c:pt idx="17361">
                  <c:v>24.76438209578313</c:v>
                </c:pt>
                <c:pt idx="17362">
                  <c:v>24.742358090963855</c:v>
                </c:pt>
                <c:pt idx="17363">
                  <c:v>24.7022851397561</c:v>
                </c:pt>
                <c:pt idx="17364">
                  <c:v>24.677020200000001</c:v>
                </c:pt>
                <c:pt idx="17365">
                  <c:v>24.677020200000001</c:v>
                </c:pt>
                <c:pt idx="17366">
                  <c:v>24.677020200000001</c:v>
                </c:pt>
                <c:pt idx="17367">
                  <c:v>24.722169414819277</c:v>
                </c:pt>
                <c:pt idx="17368">
                  <c:v>24.75504427585366</c:v>
                </c:pt>
                <c:pt idx="17369">
                  <c:v>24.710459095365856</c:v>
                </c:pt>
                <c:pt idx="17370">
                  <c:v>24.728293167560977</c:v>
                </c:pt>
                <c:pt idx="17371">
                  <c:v>24.725473020602411</c:v>
                </c:pt>
                <c:pt idx="17372">
                  <c:v>24.70339977378049</c:v>
                </c:pt>
                <c:pt idx="17373">
                  <c:v>24.681107176219513</c:v>
                </c:pt>
                <c:pt idx="17374">
                  <c:v>24.695225821341463</c:v>
                </c:pt>
                <c:pt idx="17375">
                  <c:v>24.707486750000001</c:v>
                </c:pt>
                <c:pt idx="17376">
                  <c:v>24.703725448148148</c:v>
                </c:pt>
                <c:pt idx="17377">
                  <c:v>24.658589825925926</c:v>
                </c:pt>
                <c:pt idx="17378">
                  <c:v>24.711945263414634</c:v>
                </c:pt>
                <c:pt idx="17379">
                  <c:v>24.7602458802439</c:v>
                </c:pt>
                <c:pt idx="17380">
                  <c:v>24.73795329</c:v>
                </c:pt>
                <c:pt idx="17381">
                  <c:v>24.7602458802439</c:v>
                </c:pt>
                <c:pt idx="17382">
                  <c:v>24.696955101851852</c:v>
                </c:pt>
                <c:pt idx="17383">
                  <c:v>24.635035823780488</c:v>
                </c:pt>
                <c:pt idx="17384">
                  <c:v>24.701913601829268</c:v>
                </c:pt>
                <c:pt idx="17385">
                  <c:v>24.686799586419752</c:v>
                </c:pt>
                <c:pt idx="17386">
                  <c:v>24.702597052592594</c:v>
                </c:pt>
                <c:pt idx="17387">
                  <c:v>24.742783351219511</c:v>
                </c:pt>
                <c:pt idx="17388">
                  <c:v>24.765075941463415</c:v>
                </c:pt>
                <c:pt idx="17389">
                  <c:v>24.710871914814817</c:v>
                </c:pt>
                <c:pt idx="17390">
                  <c:v>24.677020200000001</c:v>
                </c:pt>
                <c:pt idx="17391">
                  <c:v>24.687175714444447</c:v>
                </c:pt>
                <c:pt idx="17392">
                  <c:v>24.754879144074074</c:v>
                </c:pt>
                <c:pt idx="17393">
                  <c:v>24.732311338148147</c:v>
                </c:pt>
                <c:pt idx="17394">
                  <c:v>24.727797776666666</c:v>
                </c:pt>
                <c:pt idx="17395">
                  <c:v>24.766134839499998</c:v>
                </c:pt>
                <c:pt idx="17396">
                  <c:v>24.7432849345</c:v>
                </c:pt>
                <c:pt idx="17397">
                  <c:v>24.720651304320988</c:v>
                </c:pt>
                <c:pt idx="17398">
                  <c:v>24.698083493827163</c:v>
                </c:pt>
                <c:pt idx="17399">
                  <c:v>24.680066854500001</c:v>
                </c:pt>
                <c:pt idx="17400">
                  <c:v>24.725766671999999</c:v>
                </c:pt>
                <c:pt idx="17401">
                  <c:v>24.704853833703705</c:v>
                </c:pt>
                <c:pt idx="17402">
                  <c:v>24.677020200000001</c:v>
                </c:pt>
                <c:pt idx="17403">
                  <c:v>24.677020200000001</c:v>
                </c:pt>
                <c:pt idx="17404">
                  <c:v>24.677020200000001</c:v>
                </c:pt>
                <c:pt idx="17405">
                  <c:v>24.677020200000001</c:v>
                </c:pt>
                <c:pt idx="17406">
                  <c:v>24.677020200000001</c:v>
                </c:pt>
                <c:pt idx="17407">
                  <c:v>24.67930519075</c:v>
                </c:pt>
                <c:pt idx="17408">
                  <c:v>24.747854913249999</c:v>
                </c:pt>
                <c:pt idx="17409">
                  <c:v>24.752424896499999</c:v>
                </c:pt>
                <c:pt idx="17410">
                  <c:v>24.73795329</c:v>
                </c:pt>
                <c:pt idx="17411">
                  <c:v>24.735668299250001</c:v>
                </c:pt>
                <c:pt idx="17412">
                  <c:v>24.667118576749999</c:v>
                </c:pt>
                <c:pt idx="17413">
                  <c:v>24.69453846575</c:v>
                </c:pt>
                <c:pt idx="17414">
                  <c:v>24.70444009325</c:v>
                </c:pt>
                <c:pt idx="17415">
                  <c:v>24.615315815189874</c:v>
                </c:pt>
                <c:pt idx="17416">
                  <c:v>24.592176670886076</c:v>
                </c:pt>
                <c:pt idx="17417">
                  <c:v>24.667499411625002</c:v>
                </c:pt>
                <c:pt idx="17418">
                  <c:v>24.720213276455695</c:v>
                </c:pt>
                <c:pt idx="17419">
                  <c:v>24.6785435275</c:v>
                </c:pt>
                <c:pt idx="17420">
                  <c:v>24.70139344</c:v>
                </c:pt>
                <c:pt idx="17421">
                  <c:v>24.724455455822785</c:v>
                </c:pt>
                <c:pt idx="17422">
                  <c:v>24.728311979873418</c:v>
                </c:pt>
                <c:pt idx="17423">
                  <c:v>24.709771740500003</c:v>
                </c:pt>
                <c:pt idx="17424">
                  <c:v>24.7326216455</c:v>
                </c:pt>
                <c:pt idx="17425">
                  <c:v>24.702473262911393</c:v>
                </c:pt>
                <c:pt idx="17426">
                  <c:v>24.687432818354431</c:v>
                </c:pt>
                <c:pt idx="17427">
                  <c:v>24.698231091265825</c:v>
                </c:pt>
                <c:pt idx="17428">
                  <c:v>24.628813650759493</c:v>
                </c:pt>
                <c:pt idx="17429">
                  <c:v>24.653881055696203</c:v>
                </c:pt>
                <c:pt idx="17430">
                  <c:v>24.677020200000001</c:v>
                </c:pt>
                <c:pt idx="17431">
                  <c:v>24.681262377848103</c:v>
                </c:pt>
                <c:pt idx="17432">
                  <c:v>24.704401529746836</c:v>
                </c:pt>
                <c:pt idx="17433">
                  <c:v>24.687175716666669</c:v>
                </c:pt>
                <c:pt idx="17434">
                  <c:v>24.677020200000001</c:v>
                </c:pt>
                <c:pt idx="17435">
                  <c:v>24.677020200000001</c:v>
                </c:pt>
                <c:pt idx="17436">
                  <c:v>24.677020200000001</c:v>
                </c:pt>
                <c:pt idx="17437">
                  <c:v>24.677020200000001</c:v>
                </c:pt>
                <c:pt idx="17438">
                  <c:v>24.647334853333334</c:v>
                </c:pt>
                <c:pt idx="17439">
                  <c:v>24.623800168101265</c:v>
                </c:pt>
                <c:pt idx="17440">
                  <c:v>24.647334853461537</c:v>
                </c:pt>
                <c:pt idx="17441">
                  <c:v>24.694206461153847</c:v>
                </c:pt>
                <c:pt idx="17442">
                  <c:v>24.673895431153845</c:v>
                </c:pt>
                <c:pt idx="17443">
                  <c:v>24.646553659999999</c:v>
                </c:pt>
                <c:pt idx="17444">
                  <c:v>24.643854093164556</c:v>
                </c:pt>
                <c:pt idx="17445">
                  <c:v>24.620714948860758</c:v>
                </c:pt>
                <c:pt idx="17446">
                  <c:v>24.6535844</c:v>
                </c:pt>
                <c:pt idx="17447">
                  <c:v>24.688738103846156</c:v>
                </c:pt>
                <c:pt idx="17448">
                  <c:v>24.702738716233767</c:v>
                </c:pt>
                <c:pt idx="17449">
                  <c:v>24.6789985474026</c:v>
                </c:pt>
                <c:pt idx="17450">
                  <c:v>24.719985840384616</c:v>
                </c:pt>
                <c:pt idx="17451">
                  <c:v>24.723501213333336</c:v>
                </c:pt>
                <c:pt idx="17452">
                  <c:v>24.700065410897437</c:v>
                </c:pt>
                <c:pt idx="17453">
                  <c:v>24.677020200000001</c:v>
                </c:pt>
                <c:pt idx="17454">
                  <c:v>24.677020200000001</c:v>
                </c:pt>
                <c:pt idx="17455">
                  <c:v>24.659833946666666</c:v>
                </c:pt>
                <c:pt idx="17456">
                  <c:v>24.66712846961039</c:v>
                </c:pt>
                <c:pt idx="17457">
                  <c:v>24.714517490000002</c:v>
                </c:pt>
                <c:pt idx="17458">
                  <c:v>24.761389089999998</c:v>
                </c:pt>
                <c:pt idx="17459">
                  <c:v>24.768419829999999</c:v>
                </c:pt>
                <c:pt idx="17460">
                  <c:v>24.728061551818183</c:v>
                </c:pt>
                <c:pt idx="17461">
                  <c:v>24.69047296012987</c:v>
                </c:pt>
                <c:pt idx="17462">
                  <c:v>24.73795329</c:v>
                </c:pt>
                <c:pt idx="17463">
                  <c:v>24.73795329</c:v>
                </c:pt>
                <c:pt idx="17464">
                  <c:v>24.635870591948052</c:v>
                </c:pt>
                <c:pt idx="17465">
                  <c:v>24.575728846233766</c:v>
                </c:pt>
                <c:pt idx="17466">
                  <c:v>24.626770193636364</c:v>
                </c:pt>
                <c:pt idx="17467">
                  <c:v>24.697990684545456</c:v>
                </c:pt>
                <c:pt idx="17468">
                  <c:v>24.666337130779219</c:v>
                </c:pt>
                <c:pt idx="17469">
                  <c:v>24.646553659999999</c:v>
                </c:pt>
                <c:pt idx="17470">
                  <c:v>24.646553659999999</c:v>
                </c:pt>
                <c:pt idx="17471">
                  <c:v>24.646152784473681</c:v>
                </c:pt>
                <c:pt idx="17472">
                  <c:v>24.622100252894736</c:v>
                </c:pt>
                <c:pt idx="17473">
                  <c:v>24.633892240779218</c:v>
                </c:pt>
                <c:pt idx="17474">
                  <c:v>24.646553659999999</c:v>
                </c:pt>
                <c:pt idx="17475">
                  <c:v>24.641805627792206</c:v>
                </c:pt>
                <c:pt idx="17476">
                  <c:v>24.618065466753247</c:v>
                </c:pt>
                <c:pt idx="17477">
                  <c:v>24.682231589078949</c:v>
                </c:pt>
                <c:pt idx="17478">
                  <c:v>24.676218453815789</c:v>
                </c:pt>
                <c:pt idx="17479">
                  <c:v>24.637453264935065</c:v>
                </c:pt>
                <c:pt idx="17480">
                  <c:v>24.618492373157896</c:v>
                </c:pt>
                <c:pt idx="17481">
                  <c:v>24.642544904736841</c:v>
                </c:pt>
                <c:pt idx="17482">
                  <c:v>24.686641219210525</c:v>
                </c:pt>
                <c:pt idx="17483">
                  <c:v>24.666597441842107</c:v>
                </c:pt>
                <c:pt idx="17484">
                  <c:v>24.608871360526315</c:v>
                </c:pt>
                <c:pt idx="17485">
                  <c:v>24.588025833157896</c:v>
                </c:pt>
                <c:pt idx="17486">
                  <c:v>24.660183427894736</c:v>
                </c:pt>
                <c:pt idx="17487">
                  <c:v>24.713900754473684</c:v>
                </c:pt>
                <c:pt idx="17488">
                  <c:v>24.689206821999999</c:v>
                </c:pt>
                <c:pt idx="17489">
                  <c:v>24.634126520657894</c:v>
                </c:pt>
                <c:pt idx="17490">
                  <c:v>24.706284123289475</c:v>
                </c:pt>
                <c:pt idx="17491">
                  <c:v>24.636531774078946</c:v>
                </c:pt>
                <c:pt idx="17492">
                  <c:v>24.651022085866668</c:v>
                </c:pt>
                <c:pt idx="17493">
                  <c:v>24.677020200000001</c:v>
                </c:pt>
                <c:pt idx="17494">
                  <c:v>24.6721455536</c:v>
                </c:pt>
                <c:pt idx="17495">
                  <c:v>24.647772321599998</c:v>
                </c:pt>
                <c:pt idx="17496">
                  <c:v>24.646553659999999</c:v>
                </c:pt>
                <c:pt idx="17497">
                  <c:v>24.629716887894737</c:v>
                </c:pt>
                <c:pt idx="17498">
                  <c:v>24.61608712</c:v>
                </c:pt>
                <c:pt idx="17499">
                  <c:v>24.61608712</c:v>
                </c:pt>
                <c:pt idx="17500">
                  <c:v>24.61608712</c:v>
                </c:pt>
                <c:pt idx="17501">
                  <c:v>24.684332177066668</c:v>
                </c:pt>
                <c:pt idx="17502">
                  <c:v>24.690831702666667</c:v>
                </c:pt>
                <c:pt idx="17503">
                  <c:v>24.634773264533333</c:v>
                </c:pt>
                <c:pt idx="17504">
                  <c:v>24.573027743466668</c:v>
                </c:pt>
                <c:pt idx="17505">
                  <c:v>24.670520671466669</c:v>
                </c:pt>
                <c:pt idx="17506">
                  <c:v>24.631523500266667</c:v>
                </c:pt>
                <c:pt idx="17507">
                  <c:v>24.6993623348</c:v>
                </c:pt>
                <c:pt idx="17508">
                  <c:v>24.74701091</c:v>
                </c:pt>
                <c:pt idx="17509">
                  <c:v>24.692862809200001</c:v>
                </c:pt>
                <c:pt idx="17510">
                  <c:v>24.619743105200001</c:v>
                </c:pt>
                <c:pt idx="17511">
                  <c:v>24.685550838800001</c:v>
                </c:pt>
                <c:pt idx="17512">
                  <c:v>24.672903104324323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97E-4EDE-9EAE-4E6FD6E24D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0757775"/>
        <c:axId val="1890759855"/>
      </c:scatterChart>
      <c:valAx>
        <c:axId val="1890757775"/>
        <c:scaling>
          <c:logBase val="10"/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時間</a:t>
                </a:r>
                <a:r>
                  <a:rPr lang="ja-JP" altLang="en-US"/>
                  <a:t>（</a:t>
                </a:r>
                <a:r>
                  <a:rPr lang="en-US" altLang="ja-JP"/>
                  <a:t>s</a:t>
                </a:r>
                <a:r>
                  <a:rPr lang="ja-JP" altLang="en-US"/>
                  <a:t>）</a:t>
                </a:r>
                <a:endParaRPr 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0.E+00" sourceLinked="0"/>
        <c:majorTickMark val="cross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9855"/>
        <c:crosses val="autoZero"/>
        <c:crossBetween val="midCat"/>
      </c:valAx>
      <c:valAx>
        <c:axId val="189075985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温度（℃）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7775"/>
        <c:crosses val="autoZero"/>
        <c:crossBetween val="midCat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Arial" panose="020B0604020202020204" pitchFamily="34" charset="0"/>
        </a:defRPr>
      </a:pPr>
      <a:endParaRPr lang="ja-JP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ja-JP" sz="1920" b="0" i="0" u="none" strike="noStrike" kern="1200" spc="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r>
              <a:rPr lang="ja-JP" altLang="en-US"/>
              <a:t>温度の時間変化（ノイズ除去後）</a:t>
            </a:r>
            <a:endParaRPr lang="ja-JP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ja-JP" sz="1920" b="0" i="0" u="none" strike="noStrike" kern="1200" spc="0" baseline="0">
              <a:solidFill>
                <a:sysClr val="windowText" lastClr="00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xVal>
            <c:numRef>
              <c:f>Grid!$D$2:$D$22512</c:f>
              <c:numCache>
                <c:formatCode>General</c:formatCode>
                <c:ptCount val="17513"/>
                <c:pt idx="0">
                  <c:v>1.9872052623333875E-4</c:v>
                </c:pt>
                <c:pt idx="1">
                  <c:v>1.9885857452566914E-4</c:v>
                </c:pt>
                <c:pt idx="2">
                  <c:v>1.9899671871961125E-4</c:v>
                </c:pt>
                <c:pt idx="3">
                  <c:v>1.9913495888033961E-4</c:v>
                </c:pt>
                <c:pt idx="4">
                  <c:v>1.9927329507307109E-4</c:v>
                </c:pt>
                <c:pt idx="5">
                  <c:v>1.9941172736741755E-4</c:v>
                </c:pt>
                <c:pt idx="6">
                  <c:v>1.995502558286895E-4</c:v>
                </c:pt>
                <c:pt idx="7">
                  <c:v>1.9968888052223976E-4</c:v>
                </c:pt>
                <c:pt idx="8">
                  <c:v>1.9982760151782543E-4</c:v>
                </c:pt>
                <c:pt idx="9">
                  <c:v>1.9996641888089315E-4</c:v>
                </c:pt>
                <c:pt idx="10">
                  <c:v>2.0010533267693213E-4</c:v>
                </c:pt>
                <c:pt idx="11">
                  <c:v>2.0024434297584483E-4</c:v>
                </c:pt>
                <c:pt idx="12">
                  <c:v>2.0038344984321449E-4</c:v>
                </c:pt>
                <c:pt idx="13">
                  <c:v>2.0052265334612583E-4</c:v>
                </c:pt>
                <c:pt idx="14">
                  <c:v>2.0066195355025014E-4</c:v>
                </c:pt>
                <c:pt idx="15">
                  <c:v>2.008013505256844E-4</c:v>
                </c:pt>
                <c:pt idx="16">
                  <c:v>2.0094084433819421E-4</c:v>
                </c:pt>
                <c:pt idx="17">
                  <c:v>2.0108043505358787E-4</c:v>
                </c:pt>
                <c:pt idx="18">
                  <c:v>2.0122012274210852E-4</c:v>
                </c:pt>
                <c:pt idx="19">
                  <c:v>2.0135990746965895E-4</c:v>
                </c:pt>
                <c:pt idx="20">
                  <c:v>2.0149978930218468E-4</c:v>
                </c:pt>
                <c:pt idx="21">
                  <c:v>2.0163976831007535E-4</c:v>
                </c:pt>
                <c:pt idx="22">
                  <c:v>2.0177984455937114E-4</c:v>
                </c:pt>
                <c:pt idx="23">
                  <c:v>2.0192001811615516E-4</c:v>
                </c:pt>
                <c:pt idx="24">
                  <c:v>2.0206028905096377E-4</c:v>
                </c:pt>
                <c:pt idx="25">
                  <c:v>2.0220065742997502E-4</c:v>
                </c:pt>
                <c:pt idx="26">
                  <c:v>2.023411233194097E-4</c:v>
                </c:pt>
                <c:pt idx="27">
                  <c:v>2.0248168678995137E-4</c:v>
                </c:pt>
                <c:pt idx="28">
                  <c:v>2.02622347907916E-4</c:v>
                </c:pt>
                <c:pt idx="29">
                  <c:v>2.0276310674113786E-4</c:v>
                </c:pt>
                <c:pt idx="30">
                  <c:v>2.0290396335602198E-4</c:v>
                </c:pt>
                <c:pt idx="31">
                  <c:v>2.0304491782344855E-4</c:v>
                </c:pt>
                <c:pt idx="32">
                  <c:v>2.0318597020991801E-4</c:v>
                </c:pt>
                <c:pt idx="33">
                  <c:v>2.0332712058197388E-4</c:v>
                </c:pt>
                <c:pt idx="34">
                  <c:v>2.0346836901064417E-4</c:v>
                </c:pt>
                <c:pt idx="35">
                  <c:v>2.0360971556256799E-4</c:v>
                </c:pt>
                <c:pt idx="36">
                  <c:v>2.0375116030442764E-4</c:v>
                </c:pt>
                <c:pt idx="37">
                  <c:v>2.0389270330739928E-4</c:v>
                </c:pt>
                <c:pt idx="38">
                  <c:v>2.0403434463826098E-4</c:v>
                </c:pt>
                <c:pt idx="39">
                  <c:v>2.0417608436383415E-4</c:v>
                </c:pt>
                <c:pt idx="40">
                  <c:v>2.0431792255544328E-4</c:v>
                </c:pt>
                <c:pt idx="41">
                  <c:v>2.0445985928000581E-4</c:v>
                </c:pt>
                <c:pt idx="42">
                  <c:v>2.0460189460597112E-4</c:v>
                </c:pt>
                <c:pt idx="43">
                  <c:v>2.0474402860034649E-4</c:v>
                </c:pt>
                <c:pt idx="44">
                  <c:v>2.0488626133465486E-4</c:v>
                </c:pt>
                <c:pt idx="45">
                  <c:v>2.0502859287599973E-4</c:v>
                </c:pt>
                <c:pt idx="46">
                  <c:v>2.0517102329152816E-4</c:v>
                </c:pt>
                <c:pt idx="47">
                  <c:v>2.0531355265291219E-4</c:v>
                </c:pt>
                <c:pt idx="48">
                  <c:v>2.054561810273953E-4</c:v>
                </c:pt>
                <c:pt idx="49">
                  <c:v>2.0559890848226452E-4</c:v>
                </c:pt>
                <c:pt idx="50">
                  <c:v>2.0574173508934146E-4</c:v>
                </c:pt>
                <c:pt idx="51">
                  <c:v>2.0588466091600978E-4</c:v>
                </c:pt>
                <c:pt idx="52">
                  <c:v>2.0602768602969685E-4</c:v>
                </c:pt>
                <c:pt idx="53">
                  <c:v>2.0617081050237405E-4</c:v>
                </c:pt>
                <c:pt idx="54">
                  <c:v>2.0631403440156561E-4</c:v>
                </c:pt>
                <c:pt idx="55">
                  <c:v>2.064573577948395E-4</c:v>
                </c:pt>
                <c:pt idx="56">
                  <c:v>2.0660078075431716E-4</c:v>
                </c:pt>
                <c:pt idx="57">
                  <c:v>2.0674430334766366E-4</c:v>
                </c:pt>
                <c:pt idx="58">
                  <c:v>2.0688792564409319E-4</c:v>
                </c:pt>
                <c:pt idx="59">
                  <c:v>2.0703164771136175E-4</c:v>
                </c:pt>
                <c:pt idx="60">
                  <c:v>2.0717546962179133E-4</c:v>
                </c:pt>
                <c:pt idx="61">
                  <c:v>2.0731939144323527E-4</c:v>
                </c:pt>
                <c:pt idx="62">
                  <c:v>2.0746341324359076E-4</c:v>
                </c:pt>
                <c:pt idx="63">
                  <c:v>2.0760753509533074E-4</c:v>
                </c:pt>
                <c:pt idx="64">
                  <c:v>2.0775175706644997E-4</c:v>
                </c:pt>
                <c:pt idx="65">
                  <c:v>2.0789607922498728E-4</c:v>
                </c:pt>
                <c:pt idx="66">
                  <c:v>2.0804050164356671E-4</c:v>
                </c:pt>
                <c:pt idx="67">
                  <c:v>2.0818502439032486E-4</c:v>
                </c:pt>
                <c:pt idx="68">
                  <c:v>2.0832964753344247E-4</c:v>
                </c:pt>
                <c:pt idx="69">
                  <c:v>2.0847437114569501E-4</c:v>
                </c:pt>
                <c:pt idx="70">
                  <c:v>2.0861919529536118E-4</c:v>
                </c:pt>
                <c:pt idx="71">
                  <c:v>2.0876412005076391E-4</c:v>
                </c:pt>
                <c:pt idx="72">
                  <c:v>2.0890914548483047E-4</c:v>
                </c:pt>
                <c:pt idx="73">
                  <c:v>2.0905427166598194E-4</c:v>
                </c:pt>
                <c:pt idx="74">
                  <c:v>2.0919949866420585E-4</c:v>
                </c:pt>
                <c:pt idx="75">
                  <c:v>2.0934482654801518E-4</c:v>
                </c:pt>
                <c:pt idx="76">
                  <c:v>2.094902553905401E-4</c:v>
                </c:pt>
                <c:pt idx="77">
                  <c:v>2.0963578526039198E-4</c:v>
                </c:pt>
                <c:pt idx="78">
                  <c:v>2.0978141622622666E-4</c:v>
                </c:pt>
                <c:pt idx="79">
                  <c:v>2.0992714836132686E-4</c:v>
                </c:pt>
                <c:pt idx="80">
                  <c:v>2.1007298173444697E-4</c:v>
                </c:pt>
                <c:pt idx="81">
                  <c:v>2.1021891641438611E-4</c:v>
                </c:pt>
                <c:pt idx="82">
                  <c:v>2.103649524745797E-4</c:v>
                </c:pt>
                <c:pt idx="83">
                  <c:v>2.1051108998392564E-4</c:v>
                </c:pt>
                <c:pt idx="84">
                  <c:v>2.1065732901136649E-4</c:v>
                </c:pt>
                <c:pt idx="85">
                  <c:v>2.1080366963049084E-4</c:v>
                </c:pt>
                <c:pt idx="86">
                  <c:v>2.1095011191034021E-4</c:v>
                </c:pt>
                <c:pt idx="87">
                  <c:v>2.1109665592153692E-4</c:v>
                </c:pt>
                <c:pt idx="88">
                  <c:v>2.1124330173321522E-4</c:v>
                </c:pt>
                <c:pt idx="89">
                  <c:v>2.1139004941916846E-4</c:v>
                </c:pt>
                <c:pt idx="90">
                  <c:v>2.1153689904863024E-4</c:v>
                </c:pt>
                <c:pt idx="91">
                  <c:v>2.1168385069087901E-4</c:v>
                </c:pt>
                <c:pt idx="92">
                  <c:v>2.1183090441986204E-4</c:v>
                </c:pt>
                <c:pt idx="93">
                  <c:v>2.119780603049573E-4</c:v>
                </c:pt>
                <c:pt idx="94">
                  <c:v>2.1212531841558775E-4</c:v>
                </c:pt>
                <c:pt idx="95">
                  <c:v>2.1227267882585485E-4</c:v>
                </c:pt>
                <c:pt idx="96">
                  <c:v>2.1242014160528124E-4</c:v>
                </c:pt>
                <c:pt idx="97">
                  <c:v>2.125677068234347E-4</c:v>
                </c:pt>
                <c:pt idx="98">
                  <c:v>2.1271537455457121E-4</c:v>
                </c:pt>
                <c:pt idx="99">
                  <c:v>2.128631448683584E-4</c:v>
                </c:pt>
                <c:pt idx="100">
                  <c:v>2.1301101783450911E-4</c:v>
                </c:pt>
                <c:pt idx="101">
                  <c:v>2.131589935274342E-4</c:v>
                </c:pt>
                <c:pt idx="102">
                  <c:v>2.1330707201694664E-4</c:v>
                </c:pt>
                <c:pt idx="103">
                  <c:v>2.1345525337445771E-4</c:v>
                </c:pt>
                <c:pt idx="104">
                  <c:v>2.1360353766987415E-4</c:v>
                </c:pt>
                <c:pt idx="105">
                  <c:v>2.1375192497781383E-4</c:v>
                </c:pt>
                <c:pt idx="106">
                  <c:v>2.1390041536828387E-4</c:v>
                </c:pt>
                <c:pt idx="107">
                  <c:v>2.1404900891133679E-4</c:v>
                </c:pt>
                <c:pt idx="108">
                  <c:v>2.1419770568174609E-4</c:v>
                </c:pt>
                <c:pt idx="109">
                  <c:v>2.1434650574966486E-4</c:v>
                </c:pt>
                <c:pt idx="110">
                  <c:v>2.1449540918529178E-4</c:v>
                </c:pt>
                <c:pt idx="111">
                  <c:v>2.1464441606355619E-4</c:v>
                </c:pt>
                <c:pt idx="112">
                  <c:v>2.1479352645475757E-4</c:v>
                </c:pt>
                <c:pt idx="113">
                  <c:v>2.1494274042924095E-4</c:v>
                </c:pt>
                <c:pt idx="114">
                  <c:v>2.1509205806209198E-4</c:v>
                </c:pt>
                <c:pt idx="115">
                  <c:v>2.1524147942375671E-4</c:v>
                </c:pt>
                <c:pt idx="116">
                  <c:v>2.1539100458472688E-4</c:v>
                </c:pt>
                <c:pt idx="117">
                  <c:v>2.1554063362024477E-4</c:v>
                </c:pt>
                <c:pt idx="118">
                  <c:v>2.156903666009033E-4</c:v>
                </c:pt>
                <c:pt idx="119">
                  <c:v>2.158402035989117E-4</c:v>
                </c:pt>
                <c:pt idx="120">
                  <c:v>2.1599014468495781E-4</c:v>
                </c:pt>
                <c:pt idx="121">
                  <c:v>2.161401899344931E-4</c:v>
                </c:pt>
                <c:pt idx="122">
                  <c:v>2.1629033941830697E-4</c:v>
                </c:pt>
                <c:pt idx="123">
                  <c:v>2.1644059320723464E-4</c:v>
                </c:pt>
                <c:pt idx="124">
                  <c:v>2.1659095137688503E-4</c:v>
                </c:pt>
                <c:pt idx="125">
                  <c:v>2.1674141399819508E-4</c:v>
                </c:pt>
                <c:pt idx="126">
                  <c:v>2.1689198114214776E-4</c:v>
                </c:pt>
                <c:pt idx="127">
                  <c:v>2.1704265288450967E-4</c:v>
                </c:pt>
                <c:pt idx="128">
                  <c:v>2.1719342929636567E-4</c:v>
                </c:pt>
                <c:pt idx="129">
                  <c:v>2.1734431044884684E-4</c:v>
                </c:pt>
                <c:pt idx="130">
                  <c:v>2.1749529641787771E-4</c:v>
                </c:pt>
                <c:pt idx="131">
                  <c:v>2.1764638727469145E-4</c:v>
                </c:pt>
                <c:pt idx="132">
                  <c:v>2.1779758309215213E-4</c:v>
                </c:pt>
                <c:pt idx="133">
                  <c:v>2.1794888394158858E-4</c:v>
                </c:pt>
                <c:pt idx="134">
                  <c:v>2.1810028989913656E-4</c:v>
                </c:pt>
                <c:pt idx="135">
                  <c:v>2.1825180103622743E-4</c:v>
                </c:pt>
                <c:pt idx="136">
                  <c:v>2.1840341742433879E-4</c:v>
                </c:pt>
                <c:pt idx="137">
                  <c:v>2.1855513913976519E-4</c:v>
                </c:pt>
                <c:pt idx="138">
                  <c:v>2.1870696625408693E-4</c:v>
                </c:pt>
                <c:pt idx="139">
                  <c:v>2.1885889883893066E-4</c:v>
                </c:pt>
                <c:pt idx="140">
                  <c:v>2.190109369707501E-4</c:v>
                </c:pt>
                <c:pt idx="141">
                  <c:v>2.1916308072127477E-4</c:v>
                </c:pt>
                <c:pt idx="142">
                  <c:v>2.1931533016228077E-4</c:v>
                </c:pt>
                <c:pt idx="143">
                  <c:v>2.1946768537038121E-4</c:v>
                </c:pt>
                <c:pt idx="144">
                  <c:v>2.1962014641745521E-4</c:v>
                </c:pt>
                <c:pt idx="145">
                  <c:v>2.1977271337542858E-4</c:v>
                </c:pt>
                <c:pt idx="146">
                  <c:v>2.1992538632107414E-4</c:v>
                </c:pt>
                <c:pt idx="147">
                  <c:v>2.2007816532642103E-4</c:v>
                </c:pt>
                <c:pt idx="148">
                  <c:v>2.2023105046514732E-4</c:v>
                </c:pt>
                <c:pt idx="149">
                  <c:v>2.2038404180937891E-4</c:v>
                </c:pt>
                <c:pt idx="150">
                  <c:v>2.2053713943610221E-4</c:v>
                </c:pt>
                <c:pt idx="151">
                  <c:v>2.2069034341754663E-4</c:v>
                </c:pt>
                <c:pt idx="152">
                  <c:v>2.2084365382598844E-4</c:v>
                </c:pt>
                <c:pt idx="153">
                  <c:v>2.2099707073857462E-4</c:v>
                </c:pt>
                <c:pt idx="154">
                  <c:v>2.2115059422768524E-4</c:v>
                </c:pt>
                <c:pt idx="155">
                  <c:v>2.2130422436574725E-4</c:v>
                </c:pt>
                <c:pt idx="156">
                  <c:v>2.214579612300686E-4</c:v>
                </c:pt>
                <c:pt idx="157">
                  <c:v>2.2161180489318021E-4</c:v>
                </c:pt>
                <c:pt idx="158">
                  <c:v>2.2176575542766019E-4</c:v>
                </c:pt>
                <c:pt idx="159">
                  <c:v>2.219198129109776E-4</c:v>
                </c:pt>
                <c:pt idx="160">
                  <c:v>2.2207397741581475E-4</c:v>
                </c:pt>
                <c:pt idx="161">
                  <c:v>2.2222824901490097E-4</c:v>
                </c:pt>
                <c:pt idx="162">
                  <c:v>2.2238262778586699E-4</c:v>
                </c:pt>
                <c:pt idx="163">
                  <c:v>2.2253711380154661E-4</c:v>
                </c:pt>
                <c:pt idx="164">
                  <c:v>2.2269170713644124E-4</c:v>
                </c:pt>
                <c:pt idx="165">
                  <c:v>2.2284640786348256E-4</c:v>
                </c:pt>
                <c:pt idx="166">
                  <c:v>2.2300121606051718E-4</c:v>
                </c:pt>
                <c:pt idx="167">
                  <c:v>2.2315613180058153E-4</c:v>
                </c:pt>
                <c:pt idx="168">
                  <c:v>2.2331115515675942E-4</c:v>
                </c:pt>
                <c:pt idx="169">
                  <c:v>2.2346628620705983E-4</c:v>
                </c:pt>
                <c:pt idx="170">
                  <c:v>2.2362152502467149E-4</c:v>
                </c:pt>
                <c:pt idx="171">
                  <c:v>2.2377687168283065E-4</c:v>
                </c:pt>
                <c:pt idx="172">
                  <c:v>2.2393232625970893E-4</c:v>
                </c:pt>
                <c:pt idx="173">
                  <c:v>2.2408788882864777E-4</c:v>
                </c:pt>
                <c:pt idx="174">
                  <c:v>2.2424355946303607E-4</c:v>
                </c:pt>
                <c:pt idx="175">
                  <c:v>2.2439933824120852E-4</c:v>
                </c:pt>
                <c:pt idx="176">
                  <c:v>2.2455522523665949E-4</c:v>
                </c:pt>
                <c:pt idx="177">
                  <c:v>2.2471122052456597E-4</c:v>
                </c:pt>
                <c:pt idx="178">
                  <c:v>2.2486732417852104E-4</c:v>
                </c:pt>
                <c:pt idx="179">
                  <c:v>2.250235362770773E-4</c:v>
                </c:pt>
                <c:pt idx="180">
                  <c:v>2.2517985689393349E-4</c:v>
                </c:pt>
                <c:pt idx="181">
                  <c:v>2.2533628610283619E-4</c:v>
                </c:pt>
                <c:pt idx="182">
                  <c:v>2.2549282398250185E-4</c:v>
                </c:pt>
                <c:pt idx="183">
                  <c:v>2.2564947060678289E-4</c:v>
                </c:pt>
                <c:pt idx="184">
                  <c:v>2.2580622604957974E-4</c:v>
                </c:pt>
                <c:pt idx="185">
                  <c:v>2.2596309038977293E-4</c:v>
                </c:pt>
                <c:pt idx="186">
                  <c:v>2.2612006370136895E-4</c:v>
                </c:pt>
                <c:pt idx="187">
                  <c:v>2.2627714605842229E-4</c:v>
                </c:pt>
                <c:pt idx="188">
                  <c:v>2.2643433753997806E-4</c:v>
                </c:pt>
                <c:pt idx="189">
                  <c:v>2.265916382201971E-4</c:v>
                </c:pt>
                <c:pt idx="190">
                  <c:v>2.267490481732883E-4</c:v>
                </c:pt>
                <c:pt idx="191">
                  <c:v>2.2690656747846157E-4</c:v>
                </c:pt>
                <c:pt idx="192">
                  <c:v>2.2706419621003248E-4</c:v>
                </c:pt>
                <c:pt idx="193">
                  <c:v>2.2722193444401793E-4</c:v>
                </c:pt>
                <c:pt idx="194">
                  <c:v>2.273797822548333E-4</c:v>
                </c:pt>
                <c:pt idx="195">
                  <c:v>2.2753773972190882E-4</c:v>
                </c:pt>
                <c:pt idx="196">
                  <c:v>2.2769580691976672E-4</c:v>
                </c:pt>
                <c:pt idx="197">
                  <c:v>2.2785398392297755E-4</c:v>
                </c:pt>
                <c:pt idx="198">
                  <c:v>2.280122708111372E-4</c:v>
                </c:pt>
                <c:pt idx="199">
                  <c:v>2.2817066765892335E-4</c:v>
                </c:pt>
                <c:pt idx="200">
                  <c:v>2.2832917454106201E-4</c:v>
                </c:pt>
                <c:pt idx="201">
                  <c:v>2.2848779153731514E-4</c:v>
                </c:pt>
                <c:pt idx="202">
                  <c:v>2.2864651872251608E-4</c:v>
                </c:pt>
                <c:pt idx="203">
                  <c:v>2.2880535617154674E-4</c:v>
                </c:pt>
                <c:pt idx="204">
                  <c:v>2.289643039643354E-4</c:v>
                </c:pt>
                <c:pt idx="205">
                  <c:v>2.2912336217587148E-4</c:v>
                </c:pt>
                <c:pt idx="206">
                  <c:v>2.2928253088119304E-4</c:v>
                </c:pt>
                <c:pt idx="207">
                  <c:v>2.2944181016039503E-4</c:v>
                </c:pt>
                <c:pt idx="208">
                  <c:v>2.2960120008862331E-4</c:v>
                </c:pt>
                <c:pt idx="209">
                  <c:v>2.2976070074274413E-4</c:v>
                </c:pt>
                <c:pt idx="210">
                  <c:v>2.2992031219800431E-4</c:v>
                </c:pt>
                <c:pt idx="211">
                  <c:v>2.3008003453472159E-4</c:v>
                </c:pt>
                <c:pt idx="212">
                  <c:v>2.3023986782825086E-4</c:v>
                </c:pt>
                <c:pt idx="213">
                  <c:v>2.3039981215399578E-4</c:v>
                </c:pt>
                <c:pt idx="214">
                  <c:v>2.3055986759244163E-4</c:v>
                </c:pt>
                <c:pt idx="215">
                  <c:v>2.3072003421910044E-4</c:v>
                </c:pt>
                <c:pt idx="216">
                  <c:v>2.3088031210953314E-4</c:v>
                </c:pt>
                <c:pt idx="217">
                  <c:v>2.3104070134439289E-4</c:v>
                </c:pt>
                <c:pt idx="218">
                  <c:v>2.3120120199934913E-4</c:v>
                </c:pt>
                <c:pt idx="219">
                  <c:v>2.3136181415012047E-4</c:v>
                </c:pt>
                <c:pt idx="220">
                  <c:v>2.3152253787752817E-4</c:v>
                </c:pt>
                <c:pt idx="221">
                  <c:v>2.3168337325739957E-4</c:v>
                </c:pt>
                <c:pt idx="222">
                  <c:v>2.31844320367298E-4</c:v>
                </c:pt>
                <c:pt idx="223">
                  <c:v>2.3200537928315265E-4</c:v>
                </c:pt>
                <c:pt idx="224">
                  <c:v>2.3216655008600966E-4</c:v>
                </c:pt>
                <c:pt idx="225">
                  <c:v>2.3232783285190723E-4</c:v>
                </c:pt>
                <c:pt idx="226">
                  <c:v>2.3248922765693291E-4</c:v>
                </c:pt>
                <c:pt idx="227">
                  <c:v>2.3265073458230182E-4</c:v>
                </c:pt>
                <c:pt idx="228">
                  <c:v>2.328123537042108E-4</c:v>
                </c:pt>
                <c:pt idx="229">
                  <c:v>2.3297408509890603E-4</c:v>
                </c:pt>
                <c:pt idx="230">
                  <c:v>2.3313592884777204E-4</c:v>
                </c:pt>
                <c:pt idx="231">
                  <c:v>2.3329788502716455E-4</c:v>
                </c:pt>
                <c:pt idx="232">
                  <c:v>2.3345995371348879E-4</c:v>
                </c:pt>
                <c:pt idx="233">
                  <c:v>2.3362213498829895E-4</c:v>
                </c:pt>
                <c:pt idx="234">
                  <c:v>2.3378442892811005E-4</c:v>
                </c:pt>
                <c:pt idx="235">
                  <c:v>2.3394683560948665E-4</c:v>
                </c:pt>
                <c:pt idx="236">
                  <c:v>2.3410935511415304E-4</c:v>
                </c:pt>
                <c:pt idx="237">
                  <c:v>2.3427198751878374E-4</c:v>
                </c:pt>
                <c:pt idx="238">
                  <c:v>2.3443473290180879E-4</c:v>
                </c:pt>
                <c:pt idx="239">
                  <c:v>2.3459759134000571E-4</c:v>
                </c:pt>
                <c:pt idx="240">
                  <c:v>2.3476056291532612E-4</c:v>
                </c:pt>
                <c:pt idx="241">
                  <c:v>2.3492364770465787E-4</c:v>
                </c:pt>
                <c:pt idx="242">
                  <c:v>2.3508684578493861E-4</c:v>
                </c:pt>
                <c:pt idx="243">
                  <c:v>2.3525015723829088E-4</c:v>
                </c:pt>
                <c:pt idx="244">
                  <c:v>2.3541358214176287E-4</c:v>
                </c:pt>
                <c:pt idx="245">
                  <c:v>2.3557712057245268E-4</c:v>
                </c:pt>
                <c:pt idx="246">
                  <c:v>2.3574077261265415E-4</c:v>
                </c:pt>
                <c:pt idx="247">
                  <c:v>2.3590453833957612E-4</c:v>
                </c:pt>
                <c:pt idx="248">
                  <c:v>2.360684178304775E-4</c:v>
                </c:pt>
                <c:pt idx="249">
                  <c:v>2.362324111678237E-4</c:v>
                </c:pt>
                <c:pt idx="250">
                  <c:v>2.3639651842898466E-4</c:v>
                </c:pt>
                <c:pt idx="251">
                  <c:v>2.3656073969138033E-4</c:v>
                </c:pt>
                <c:pt idx="252">
                  <c:v>2.3672507503764821E-4</c:v>
                </c:pt>
                <c:pt idx="253">
                  <c:v>2.3688952454531948E-4</c:v>
                </c:pt>
                <c:pt idx="254">
                  <c:v>2.3705408829370045E-4</c:v>
                </c:pt>
                <c:pt idx="255">
                  <c:v>2.3721876636042648E-4</c:v>
                </c:pt>
                <c:pt idx="256">
                  <c:v>2.3738355882836488E-4</c:v>
                </c:pt>
                <c:pt idx="257">
                  <c:v>2.3754846577526254E-4</c:v>
                </c:pt>
                <c:pt idx="258">
                  <c:v>2.3771348727891678E-4</c:v>
                </c:pt>
                <c:pt idx="259">
                  <c:v>2.3787862342236765E-4</c:v>
                </c:pt>
                <c:pt idx="260">
                  <c:v>2.3804387428352425E-4</c:v>
                </c:pt>
                <c:pt idx="261">
                  <c:v>2.3820923994034607E-4</c:v>
                </c:pt>
                <c:pt idx="262">
                  <c:v>2.3837472047604644E-4</c:v>
                </c:pt>
                <c:pt idx="263">
                  <c:v>2.3854031596869682E-4</c:v>
                </c:pt>
                <c:pt idx="264">
                  <c:v>2.3870602649641941E-4</c:v>
                </c:pt>
                <c:pt idx="265">
                  <c:v>2.3887185214260099E-4</c:v>
                </c:pt>
                <c:pt idx="266">
                  <c:v>2.3903779298547592E-4</c:v>
                </c:pt>
                <c:pt idx="267">
                  <c:v>2.3920384910506966E-4</c:v>
                </c:pt>
                <c:pt idx="268">
                  <c:v>2.3937002057972166E-4</c:v>
                </c:pt>
                <c:pt idx="269">
                  <c:v>2.3953630749305071E-4</c:v>
                </c:pt>
                <c:pt idx="270">
                  <c:v>2.3970270992350874E-4</c:v>
                </c:pt>
                <c:pt idx="271">
                  <c:v>2.398692279495986E-4</c:v>
                </c:pt>
                <c:pt idx="272">
                  <c:v>2.4003586165511343E-4</c:v>
                </c:pt>
                <c:pt idx="273">
                  <c:v>2.4020261111866879E-4</c:v>
                </c:pt>
                <c:pt idx="274">
                  <c:v>2.4036947641893123E-4</c:v>
                </c:pt>
                <c:pt idx="275">
                  <c:v>2.4053645763986867E-4</c:v>
                </c:pt>
                <c:pt idx="276">
                  <c:v>2.4070355486026065E-4</c:v>
                </c:pt>
                <c:pt idx="277">
                  <c:v>2.4087076815893771E-4</c:v>
                </c:pt>
                <c:pt idx="278">
                  <c:v>2.4103809762004291E-4</c:v>
                </c:pt>
                <c:pt idx="279">
                  <c:v>2.4120554332252006E-4</c:v>
                </c:pt>
                <c:pt idx="280">
                  <c:v>2.4137310534536415E-4</c:v>
                </c:pt>
                <c:pt idx="281">
                  <c:v>2.4154078377289372E-4</c:v>
                </c:pt>
                <c:pt idx="282">
                  <c:v>2.417085786842172E-4</c:v>
                </c:pt>
                <c:pt idx="283">
                  <c:v>2.4187649016025421E-4</c:v>
                </c:pt>
                <c:pt idx="284">
                  <c:v>2.4204451828021946E-4</c:v>
                </c:pt>
                <c:pt idx="285">
                  <c:v>2.4221266312866605E-4</c:v>
                </c:pt>
                <c:pt idx="286">
                  <c:v>2.4238092478492246E-4</c:v>
                </c:pt>
                <c:pt idx="287">
                  <c:v>2.4254930332836863E-4</c:v>
                </c:pt>
                <c:pt idx="288">
                  <c:v>2.4271779884373393E-4</c:v>
                </c:pt>
                <c:pt idx="289">
                  <c:v>2.4288641141051234E-4</c:v>
                </c:pt>
                <c:pt idx="290">
                  <c:v>2.4305514110824929E-4</c:v>
                </c:pt>
                <c:pt idx="291">
                  <c:v>2.4322398802185095E-4</c:v>
                </c:pt>
                <c:pt idx="292">
                  <c:v>2.4339295223097697E-4</c:v>
                </c:pt>
                <c:pt idx="293">
                  <c:v>2.4356203381533878E-4</c:v>
                </c:pt>
                <c:pt idx="294">
                  <c:v>2.437312328600195E-4</c:v>
                </c:pt>
                <c:pt idx="295">
                  <c:v>2.4390054944484503E-4</c:v>
                </c:pt>
                <c:pt idx="296">
                  <c:v>2.4406998364969297E-4</c:v>
                </c:pt>
                <c:pt idx="297">
                  <c:v>2.4423953555982391E-4</c:v>
                </c:pt>
                <c:pt idx="298">
                  <c:v>2.4440920525523025E-4</c:v>
                </c:pt>
                <c:pt idx="299">
                  <c:v>2.4457899281773565E-4</c:v>
                </c:pt>
                <c:pt idx="300">
                  <c:v>2.4474889832743992E-4</c:v>
                </c:pt>
                <c:pt idx="301">
                  <c:v>2.4491892186984088E-4</c:v>
                </c:pt>
                <c:pt idx="302">
                  <c:v>2.4508906352515338E-4</c:v>
                </c:pt>
                <c:pt idx="303">
                  <c:v>2.4525932337364416E-4</c:v>
                </c:pt>
                <c:pt idx="304">
                  <c:v>2.4542970150098948E-4</c:v>
                </c:pt>
                <c:pt idx="305">
                  <c:v>2.4560019798757133E-4</c:v>
                </c:pt>
                <c:pt idx="306">
                  <c:v>2.4577081291382401E-4</c:v>
                </c:pt>
                <c:pt idx="307">
                  <c:v>2.4594154636560224E-4</c:v>
                </c:pt>
                <c:pt idx="308">
                  <c:v>2.4611239842345589E-4</c:v>
                </c:pt>
                <c:pt idx="309">
                  <c:v>2.4628336916798684E-4</c:v>
                </c:pt>
                <c:pt idx="310">
                  <c:v>2.4645445868522897E-4</c:v>
                </c:pt>
                <c:pt idx="311">
                  <c:v>2.4662566705590004E-4</c:v>
                </c:pt>
                <c:pt idx="312">
                  <c:v>2.4679699436256573E-4</c:v>
                </c:pt>
                <c:pt idx="313">
                  <c:v>2.4696844068605234E-4</c:v>
                </c:pt>
                <c:pt idx="314">
                  <c:v>2.4714000611263299E-4</c:v>
                </c:pt>
                <c:pt idx="315">
                  <c:v>2.4731169072324987E-4</c:v>
                </c:pt>
                <c:pt idx="316">
                  <c:v>2.4748349459889786E-4</c:v>
                </c:pt>
                <c:pt idx="317">
                  <c:v>2.4765541782602991E-4</c:v>
                </c:pt>
                <c:pt idx="318">
                  <c:v>2.4782746048575716E-4</c:v>
                </c:pt>
                <c:pt idx="319">
                  <c:v>2.4799962265924333E-4</c:v>
                </c:pt>
                <c:pt idx="320">
                  <c:v>2.481719044331217E-4</c:v>
                </c:pt>
                <c:pt idx="321">
                  <c:v>2.4834430588867252E-4</c:v>
                </c:pt>
                <c:pt idx="322">
                  <c:v>2.4851682710722874E-4</c:v>
                </c:pt>
                <c:pt idx="323">
                  <c:v>2.4868946817560442E-4</c:v>
                </c:pt>
                <c:pt idx="324">
                  <c:v>2.4886222917524928E-4</c:v>
                </c:pt>
                <c:pt idx="325">
                  <c:v>2.4903511018766589E-4</c:v>
                </c:pt>
                <c:pt idx="326">
                  <c:v>2.4920811129984933E-4</c:v>
                </c:pt>
                <c:pt idx="327">
                  <c:v>2.4938123259341921E-4</c:v>
                </c:pt>
                <c:pt idx="328">
                  <c:v>2.4955447415186385E-4</c:v>
                </c:pt>
                <c:pt idx="329">
                  <c:v>2.4972783605691249E-4</c:v>
                </c:pt>
                <c:pt idx="330">
                  <c:v>2.499013183958022E-4</c:v>
                </c:pt>
                <c:pt idx="331">
                  <c:v>2.5007492125037962E-4</c:v>
                </c:pt>
                <c:pt idx="332">
                  <c:v>2.502486447025445E-4</c:v>
                </c:pt>
                <c:pt idx="333">
                  <c:v>2.5042248883971581E-4</c:v>
                </c:pt>
                <c:pt idx="334">
                  <c:v>2.5059645374391094E-4</c:v>
                </c:pt>
                <c:pt idx="335">
                  <c:v>2.5077053949720037E-4</c:v>
                </c:pt>
                <c:pt idx="336">
                  <c:v>2.5094474618718541E-4</c:v>
                </c:pt>
                <c:pt idx="337">
                  <c:v>2.5111907389605448E-4</c:v>
                </c:pt>
                <c:pt idx="338">
                  <c:v>2.5129352270604927E-4</c:v>
                </c:pt>
                <c:pt idx="339">
                  <c:v>2.5146809270495377E-4</c:v>
                </c:pt>
                <c:pt idx="340">
                  <c:v>2.5164278397512782E-4</c:v>
                </c:pt>
                <c:pt idx="341">
                  <c:v>2.5181759659898451E-4</c:v>
                </c:pt>
                <c:pt idx="342">
                  <c:v>2.5199253066449101E-4</c:v>
                </c:pt>
                <c:pt idx="343">
                  <c:v>2.5216758625417886E-4</c:v>
                </c:pt>
                <c:pt idx="344">
                  <c:v>2.5234276345246912E-4</c:v>
                </c:pt>
                <c:pt idx="345">
                  <c:v>2.525180623420043E-4</c:v>
                </c:pt>
                <c:pt idx="346">
                  <c:v>2.5269348301099612E-4</c:v>
                </c:pt>
                <c:pt idx="347">
                  <c:v>2.5286902554220574E-4</c:v>
                </c:pt>
                <c:pt idx="348">
                  <c:v>2.5304469001844799E-4</c:v>
                </c:pt>
                <c:pt idx="349">
                  <c:v>2.5322047652811852E-4</c:v>
                </c:pt>
                <c:pt idx="350">
                  <c:v>2.5339638515415111E-4</c:v>
                </c:pt>
                <c:pt idx="351">
                  <c:v>2.5357241597953324E-4</c:v>
                </c:pt>
                <c:pt idx="352">
                  <c:v>2.5374856909284504E-4</c:v>
                </c:pt>
                <c:pt idx="353">
                  <c:v>2.5392484457719317E-4</c:v>
                </c:pt>
                <c:pt idx="354">
                  <c:v>2.5410124251573819E-4</c:v>
                </c:pt>
                <c:pt idx="355">
                  <c:v>2.5427776299724494E-4</c:v>
                </c:pt>
                <c:pt idx="356">
                  <c:v>2.5445440610499348E-4</c:v>
                </c:pt>
                <c:pt idx="357">
                  <c:v>2.5463117192417044E-4</c:v>
                </c:pt>
                <c:pt idx="358">
                  <c:v>2.5480806053816766E-4</c:v>
                </c:pt>
                <c:pt idx="359">
                  <c:v>2.5498507203599701E-4</c:v>
                </c:pt>
                <c:pt idx="360">
                  <c:v>2.5516220650117003E-4</c:v>
                </c:pt>
                <c:pt idx="361">
                  <c:v>2.5533946401725262E-4</c:v>
                </c:pt>
                <c:pt idx="362">
                  <c:v>2.555168446734421E-4</c:v>
                </c:pt>
                <c:pt idx="363">
                  <c:v>2.5569434855342435E-4</c:v>
                </c:pt>
                <c:pt idx="364">
                  <c:v>2.558719757409394E-4</c:v>
                </c:pt>
                <c:pt idx="365">
                  <c:v>2.5604972632537062E-4</c:v>
                </c:pt>
                <c:pt idx="366">
                  <c:v>2.5622760039057844E-4</c:v>
                </c:pt>
                <c:pt idx="367">
                  <c:v>2.5640559802047756E-4</c:v>
                </c:pt>
                <c:pt idx="368">
                  <c:v>2.5658371930463772E-4</c:v>
                </c:pt>
                <c:pt idx="369">
                  <c:v>2.567619643270943E-4</c:v>
                </c:pt>
                <c:pt idx="370">
                  <c:v>2.5694033317193691E-4</c:v>
                </c:pt>
                <c:pt idx="371">
                  <c:v>2.5711882592892218E-4</c:v>
                </c:pt>
                <c:pt idx="372">
                  <c:v>2.5729744268226067E-4</c:v>
                </c:pt>
                <c:pt idx="373">
                  <c:v>2.5747618351809078E-4</c:v>
                </c:pt>
                <c:pt idx="374">
                  <c:v>2.5765504852073617E-4</c:v>
                </c:pt>
                <c:pt idx="375">
                  <c:v>2.5783403778020315E-4</c:v>
                </c:pt>
                <c:pt idx="376">
                  <c:v>2.580131513809364E-4</c:v>
                </c:pt>
                <c:pt idx="377">
                  <c:v>2.5819238940743552E-4</c:v>
                </c:pt>
                <c:pt idx="378">
                  <c:v>2.5837175194989441E-4</c:v>
                </c:pt>
                <c:pt idx="379">
                  <c:v>2.5855123909293391E-4</c:v>
                </c:pt>
                <c:pt idx="380">
                  <c:v>2.5873085092122978E-4</c:v>
                </c:pt>
                <c:pt idx="381">
                  <c:v>2.5891058752516415E-4</c:v>
                </c:pt>
                <c:pt idx="382">
                  <c:v>2.5909044898953426E-4</c:v>
                </c:pt>
                <c:pt idx="383">
                  <c:v>2.5927043539919242E-4</c:v>
                </c:pt>
                <c:pt idx="384">
                  <c:v>2.5945054684470926E-4</c:v>
                </c:pt>
                <c:pt idx="385">
                  <c:v>2.5963078341105896E-4</c:v>
                </c:pt>
                <c:pt idx="386">
                  <c:v>2.5981114518327072E-4</c:v>
                </c:pt>
                <c:pt idx="387">
                  <c:v>2.5999163225210408E-4</c:v>
                </c:pt>
                <c:pt idx="388">
                  <c:v>2.6017224470271038E-4</c:v>
                </c:pt>
                <c:pt idx="389">
                  <c:v>2.6035298262219053E-4</c:v>
                </c:pt>
                <c:pt idx="390">
                  <c:v>2.6053384609581035E-4</c:v>
                </c:pt>
                <c:pt idx="391">
                  <c:v>2.6071483521458174E-4</c:v>
                </c:pt>
                <c:pt idx="392">
                  <c:v>2.6089595006389298E-4</c:v>
                </c:pt>
                <c:pt idx="393">
                  <c:v>2.6107719072918767E-4</c:v>
                </c:pt>
                <c:pt idx="394">
                  <c:v>2.6125855730166754E-4</c:v>
                </c:pt>
                <c:pt idx="395">
                  <c:v>2.614400498668989E-4</c:v>
                </c:pt>
                <c:pt idx="396">
                  <c:v>2.6162166851050354E-4</c:v>
                </c:pt>
                <c:pt idx="397">
                  <c:v>2.6180341332387341E-4</c:v>
                </c:pt>
                <c:pt idx="398">
                  <c:v>2.6198528439275333E-4</c:v>
                </c:pt>
                <c:pt idx="399">
                  <c:v>2.6216728180294361E-4</c:v>
                </c:pt>
                <c:pt idx="400">
                  <c:v>2.6234940564602674E-4</c:v>
                </c:pt>
                <c:pt idx="401">
                  <c:v>2.6253165600792646E-4</c:v>
                </c:pt>
                <c:pt idx="402">
                  <c:v>2.6271403297653344E-4</c:v>
                </c:pt>
                <c:pt idx="403">
                  <c:v>2.6289653663788678E-4</c:v>
                </c:pt>
                <c:pt idx="404">
                  <c:v>2.6307916708382371E-4</c:v>
                </c:pt>
                <c:pt idx="405">
                  <c:v>2.6326192440050686E-4</c:v>
                </c:pt>
                <c:pt idx="406">
                  <c:v>2.6344480867415476E-4</c:v>
                </c:pt>
                <c:pt idx="407">
                  <c:v>2.6362781999679611E-4</c:v>
                </c:pt>
                <c:pt idx="408">
                  <c:v>2.6381095845477329E-4</c:v>
                </c:pt>
                <c:pt idx="409">
                  <c:v>2.6399422413448455E-4</c:v>
                </c:pt>
                <c:pt idx="410">
                  <c:v>2.641776171281506E-4</c:v>
                </c:pt>
                <c:pt idx="411">
                  <c:v>2.643611375222938E-4</c:v>
                </c:pt>
                <c:pt idx="412">
                  <c:v>2.645447854034927E-4</c:v>
                </c:pt>
                <c:pt idx="413">
                  <c:v>2.6472856086416023E-4</c:v>
                </c:pt>
                <c:pt idx="414">
                  <c:v>2.6491246399099928E-4</c:v>
                </c:pt>
                <c:pt idx="415">
                  <c:v>2.6509649487076891E-4</c:v>
                </c:pt>
                <c:pt idx="416">
                  <c:v>2.6528065359607479E-4</c:v>
                </c:pt>
                <c:pt idx="417">
                  <c:v>2.6546494025380063E-4</c:v>
                </c:pt>
                <c:pt idx="418">
                  <c:v>2.6564935493281926E-4</c:v>
                </c:pt>
                <c:pt idx="419">
                  <c:v>2.6583389772013097E-4</c:v>
                </c:pt>
                <c:pt idx="420">
                  <c:v>2.6601856870859917E-4</c:v>
                </c:pt>
                <c:pt idx="421">
                  <c:v>2.6620336798534913E-4</c:v>
                </c:pt>
                <c:pt idx="422">
                  <c:v>2.6638829563756277E-4</c:v>
                </c:pt>
                <c:pt idx="423">
                  <c:v>2.6657335175829695E-4</c:v>
                </c:pt>
                <c:pt idx="424">
                  <c:v>2.6675853643485885E-4</c:v>
                </c:pt>
                <c:pt idx="425">
                  <c:v>2.6694384975461201E-4</c:v>
                </c:pt>
                <c:pt idx="426">
                  <c:v>2.6712929181080752E-4</c:v>
                </c:pt>
                <c:pt idx="427">
                  <c:v>2.6731486269093447E-4</c:v>
                </c:pt>
                <c:pt idx="428">
                  <c:v>2.6750056248253879E-4</c:v>
                </c:pt>
                <c:pt idx="429">
                  <c:v>2.676863912790659E-4</c:v>
                </c:pt>
                <c:pt idx="430">
                  <c:v>2.6787234916818747E-4</c:v>
                </c:pt>
                <c:pt idx="431">
                  <c:v>2.6805843623763179E-4</c:v>
                </c:pt>
                <c:pt idx="432">
                  <c:v>2.6824465258103945E-4</c:v>
                </c:pt>
                <c:pt idx="433">
                  <c:v>2.6843099828626475E-4</c:v>
                </c:pt>
                <c:pt idx="434">
                  <c:v>2.6861747344317352E-4</c:v>
                </c:pt>
                <c:pt idx="435">
                  <c:v>2.6880407813973815E-4</c:v>
                </c:pt>
                <c:pt idx="436">
                  <c:v>2.6899081246985966E-4</c:v>
                </c:pt>
                <c:pt idx="437">
                  <c:v>2.6917767652163667E-4</c:v>
                </c:pt>
                <c:pt idx="438">
                  <c:v>2.6936467038322524E-4</c:v>
                </c:pt>
                <c:pt idx="439">
                  <c:v>2.6955179414872202E-4</c:v>
                </c:pt>
                <c:pt idx="440">
                  <c:v>2.6973904790640959E-4</c:v>
                </c:pt>
                <c:pt idx="441">
                  <c:v>2.699264317446276E-4</c:v>
                </c:pt>
                <c:pt idx="442">
                  <c:v>2.7011394575766911E-4</c:v>
                </c:pt>
                <c:pt idx="443">
                  <c:v>2.703015900340008E-4</c:v>
                </c:pt>
                <c:pt idx="444">
                  <c:v>2.7048936466214651E-4</c:v>
                </c:pt>
                <c:pt idx="445">
                  <c:v>2.70677269736596E-4</c:v>
                </c:pt>
                <c:pt idx="446">
                  <c:v>2.7086530534600029E-4</c:v>
                </c:pt>
                <c:pt idx="447">
                  <c:v>2.7105347158104022E-4</c:v>
                </c:pt>
                <c:pt idx="448">
                  <c:v>2.7124176853048597E-4</c:v>
                </c:pt>
                <c:pt idx="449">
                  <c:v>2.7143019628909004E-4</c:v>
                </c:pt>
                <c:pt idx="450">
                  <c:v>2.7161875494575012E-4</c:v>
                </c:pt>
                <c:pt idx="451">
                  <c:v>2.7180744458942159E-4</c:v>
                </c:pt>
                <c:pt idx="452">
                  <c:v>2.7199626531505453E-4</c:v>
                </c:pt>
                <c:pt idx="453">
                  <c:v>2.7218521721173198E-4</c:v>
                </c:pt>
                <c:pt idx="454">
                  <c:v>2.7237430036859494E-4</c:v>
                </c:pt>
                <c:pt idx="455">
                  <c:v>2.725635148807914E-4</c:v>
                </c:pt>
                <c:pt idx="456">
                  <c:v>2.727528608375903E-4</c:v>
                </c:pt>
                <c:pt idx="457">
                  <c:v>2.7294233832831841E-4</c:v>
                </c:pt>
                <c:pt idx="458">
                  <c:v>2.731319474483223E-4</c:v>
                </c:pt>
                <c:pt idx="459">
                  <c:v>2.7332168828705694E-4</c:v>
                </c:pt>
                <c:pt idx="460">
                  <c:v>2.7351156093403549E-4</c:v>
                </c:pt>
                <c:pt idx="461">
                  <c:v>2.737015654848033E-4</c:v>
                </c:pt>
                <c:pt idx="462">
                  <c:v>2.73891702029002E-4</c:v>
                </c:pt>
                <c:pt idx="463">
                  <c:v>2.7408197065832549E-4</c:v>
                </c:pt>
                <c:pt idx="464">
                  <c:v>2.7427237146253585E-4</c:v>
                </c:pt>
                <c:pt idx="465">
                  <c:v>2.7446290453744424E-4</c:v>
                </c:pt>
                <c:pt idx="466">
                  <c:v>2.7465356997294165E-4</c:v>
                </c:pt>
                <c:pt idx="467">
                  <c:v>2.7484436785897733E-4</c:v>
                </c:pt>
                <c:pt idx="468">
                  <c:v>2.7503529829156221E-4</c:v>
                </c:pt>
                <c:pt idx="469">
                  <c:v>2.752263613607748E-4</c:v>
                </c:pt>
                <c:pt idx="470">
                  <c:v>2.7541755715675186E-4</c:v>
                </c:pt>
                <c:pt idx="471">
                  <c:v>2.7560888577570468E-4</c:v>
                </c:pt>
                <c:pt idx="472">
                  <c:v>2.7580034730789949E-4</c:v>
                </c:pt>
                <c:pt idx="473">
                  <c:v>2.7599194184366117E-4</c:v>
                </c:pt>
                <c:pt idx="474">
                  <c:v>2.7618366947940154E-4</c:v>
                </c:pt>
                <c:pt idx="475">
                  <c:v>2.7637553030557515E-4</c:v>
                </c:pt>
                <c:pt idx="476">
                  <c:v>2.765675244126952E-4</c:v>
                </c:pt>
                <c:pt idx="477">
                  <c:v>2.7675965189737458E-4</c:v>
                </c:pt>
                <c:pt idx="478">
                  <c:v>2.7695191285025659E-4</c:v>
                </c:pt>
                <c:pt idx="479">
                  <c:v>2.7714430736405955E-4</c:v>
                </c:pt>
                <c:pt idx="480">
                  <c:v>2.7733683552954853E-4</c:v>
                </c:pt>
                <c:pt idx="481">
                  <c:v>2.7752949744360507E-4</c:v>
                </c:pt>
                <c:pt idx="482">
                  <c:v>2.7772229319712467E-4</c:v>
                </c:pt>
                <c:pt idx="483">
                  <c:v>2.7791522288106142E-4</c:v>
                </c:pt>
                <c:pt idx="484">
                  <c:v>2.7810828659249914E-4</c:v>
                </c:pt>
                <c:pt idx="485">
                  <c:v>2.7830148442252272E-4</c:v>
                </c:pt>
                <c:pt idx="486">
                  <c:v>2.7849481646227605E-4</c:v>
                </c:pt>
                <c:pt idx="487">
                  <c:v>2.7868828280904536E-4</c:v>
                </c:pt>
                <c:pt idx="488">
                  <c:v>2.7888188355410545E-4</c:v>
                </c:pt>
                <c:pt idx="489">
                  <c:v>2.7907561878879038E-4</c:v>
                </c:pt>
                <c:pt idx="490">
                  <c:v>2.7926948861058928E-4</c:v>
                </c:pt>
                <c:pt idx="491">
                  <c:v>2.7946349311096724E-4</c:v>
                </c:pt>
                <c:pt idx="492">
                  <c:v>2.7965763238348363E-4</c:v>
                </c:pt>
                <c:pt idx="493">
                  <c:v>2.7985190651972649E-4</c:v>
                </c:pt>
                <c:pt idx="494">
                  <c:v>2.8004631561745605E-4</c:v>
                </c:pt>
                <c:pt idx="495">
                  <c:v>2.8024085976839197E-4</c:v>
                </c:pt>
                <c:pt idx="496">
                  <c:v>2.8043553906431336E-4</c:v>
                </c:pt>
                <c:pt idx="497">
                  <c:v>2.8063035360318431E-4</c:v>
                </c:pt>
                <c:pt idx="498">
                  <c:v>2.8082530347691581E-4</c:v>
                </c:pt>
                <c:pt idx="499">
                  <c:v>2.8102038877747819E-4</c:v>
                </c:pt>
                <c:pt idx="500">
                  <c:v>2.8121560960304011E-4</c:v>
                </c:pt>
                <c:pt idx="501">
                  <c:v>2.8141096604570399E-4</c:v>
                </c:pt>
                <c:pt idx="502">
                  <c:v>2.8160645819763218E-4</c:v>
                </c:pt>
                <c:pt idx="503">
                  <c:v>2.8180208615719785E-4</c:v>
                </c:pt>
                <c:pt idx="504">
                  <c:v>2.8199785001669573E-4</c:v>
                </c:pt>
                <c:pt idx="505">
                  <c:v>2.8219374986848022E-4</c:v>
                </c:pt>
                <c:pt idx="506">
                  <c:v>2.8238978581112973E-4</c:v>
                </c:pt>
                <c:pt idx="507">
                  <c:v>2.8258595793713138E-4</c:v>
                </c:pt>
                <c:pt idx="508">
                  <c:v>2.8278226634108984E-4</c:v>
                </c:pt>
                <c:pt idx="509">
                  <c:v>2.829787111156164E-4</c:v>
                </c:pt>
                <c:pt idx="510">
                  <c:v>2.8317529235956368E-4</c:v>
                </c:pt>
                <c:pt idx="511">
                  <c:v>2.8337201016567608E-4</c:v>
                </c:pt>
                <c:pt idx="512">
                  <c:v>2.8356886462675815E-4</c:v>
                </c:pt>
                <c:pt idx="513">
                  <c:v>2.8376585584186857E-4</c:v>
                </c:pt>
                <c:pt idx="514">
                  <c:v>2.8396298390394515E-4</c:v>
                </c:pt>
                <c:pt idx="515">
                  <c:v>2.8416024890598604E-4</c:v>
                </c:pt>
                <c:pt idx="516">
                  <c:v>2.8435765094725649E-4</c:v>
                </c:pt>
                <c:pt idx="517">
                  <c:v>2.8455519012088819E-4</c:v>
                </c:pt>
                <c:pt idx="518">
                  <c:v>2.8475286652007313E-4</c:v>
                </c:pt>
                <c:pt idx="519">
                  <c:v>2.8495068024428366E-4</c:v>
                </c:pt>
                <c:pt idx="520">
                  <c:v>2.8514863138684563E-4</c:v>
                </c:pt>
                <c:pt idx="521">
                  <c:v>2.8534672004114538E-4</c:v>
                </c:pt>
                <c:pt idx="522">
                  <c:v>2.8554494630686277E-4</c:v>
                </c:pt>
                <c:pt idx="523">
                  <c:v>2.8574331027751823E-4</c:v>
                </c:pt>
                <c:pt idx="524">
                  <c:v>2.8594181204877344E-4</c:v>
                </c:pt>
                <c:pt idx="525">
                  <c:v>2.861404517142746E-4</c:v>
                </c:pt>
                <c:pt idx="526">
                  <c:v>2.8633922937397862E-4</c:v>
                </c:pt>
                <c:pt idx="527">
                  <c:v>2.8653814512166623E-4</c:v>
                </c:pt>
                <c:pt idx="528">
                  <c:v>2.8673719905117888E-4</c:v>
                </c:pt>
                <c:pt idx="529">
                  <c:v>2.8693639126268209E-4</c:v>
                </c:pt>
                <c:pt idx="530">
                  <c:v>2.8713572185015202E-4</c:v>
                </c:pt>
                <c:pt idx="531">
                  <c:v>2.8733519090762586E-4</c:v>
                </c:pt>
                <c:pt idx="532">
                  <c:v>2.8753479853547802E-4</c:v>
                </c:pt>
                <c:pt idx="533">
                  <c:v>2.8773454482788072E-4</c:v>
                </c:pt>
                <c:pt idx="534">
                  <c:v>2.8793442987906724E-4</c:v>
                </c:pt>
                <c:pt idx="535">
                  <c:v>2.8813445378962123E-4</c:v>
                </c:pt>
                <c:pt idx="536">
                  <c:v>2.8833461665391137E-4</c:v>
                </c:pt>
                <c:pt idx="537">
                  <c:v>2.885349185684668E-4</c:v>
                </c:pt>
                <c:pt idx="538">
                  <c:v>2.8873535962778294E-4</c:v>
                </c:pt>
                <c:pt idx="539">
                  <c:v>2.8893593993272327E-4</c:v>
                </c:pt>
                <c:pt idx="540">
                  <c:v>2.8913665957791893E-4</c:v>
                </c:pt>
                <c:pt idx="541">
                  <c:v>2.8933751865806238E-4</c:v>
                </c:pt>
                <c:pt idx="542">
                  <c:v>2.8953851727422746E-4</c:v>
                </c:pt>
                <c:pt idx="543">
                  <c:v>2.8973965552124271E-4</c:v>
                </c:pt>
                <c:pt idx="544">
                  <c:v>2.8994093349399795E-4</c:v>
                </c:pt>
                <c:pt idx="545">
                  <c:v>2.9014235129377794E-4</c:v>
                </c:pt>
                <c:pt idx="546">
                  <c:v>2.9034390901560891E-4</c:v>
                </c:pt>
                <c:pt idx="547">
                  <c:v>2.9054560675457862E-4</c:v>
                </c:pt>
                <c:pt idx="548">
                  <c:v>2.9074744461218306E-4</c:v>
                </c:pt>
                <c:pt idx="549">
                  <c:v>2.9094942268364653E-4</c:v>
                </c:pt>
                <c:pt idx="550">
                  <c:v>2.9115154106425527E-4</c:v>
                </c:pt>
                <c:pt idx="551">
                  <c:v>2.9135379985571676E-4</c:v>
                </c:pt>
                <c:pt idx="552">
                  <c:v>2.9155619915345403E-4</c:v>
                </c:pt>
                <c:pt idx="553">
                  <c:v>2.9175873905507482E-4</c:v>
                </c:pt>
                <c:pt idx="554">
                  <c:v>2.9196141965613025E-4</c:v>
                </c:pt>
                <c:pt idx="555">
                  <c:v>2.9216424105861082E-4</c:v>
                </c:pt>
                <c:pt idx="556">
                  <c:v>2.9236720335820498E-4</c:v>
                </c:pt>
                <c:pt idx="557">
                  <c:v>2.9257030665066317E-4</c:v>
                </c:pt>
                <c:pt idx="558">
                  <c:v>2.9277355103818863E-4</c:v>
                </c:pt>
                <c:pt idx="559">
                  <c:v>2.9297693661666923E-4</c:v>
                </c:pt>
                <c:pt idx="560">
                  <c:v>2.9318046348205523E-4</c:v>
                </c:pt>
                <c:pt idx="561">
                  <c:v>2.9338413173676288E-4</c:v>
                </c:pt>
                <c:pt idx="562">
                  <c:v>2.9358794147688017E-4</c:v>
                </c:pt>
                <c:pt idx="563">
                  <c:v>2.9379189279855742E-4</c:v>
                </c:pt>
                <c:pt idx="564">
                  <c:v>2.9399598580442444E-4</c:v>
                </c:pt>
                <c:pt idx="565">
                  <c:v>2.9420022059076966E-4</c:v>
                </c:pt>
                <c:pt idx="566">
                  <c:v>2.9440459725394385E-4</c:v>
                </c:pt>
                <c:pt idx="567">
                  <c:v>2.946091158967909E-4</c:v>
                </c:pt>
                <c:pt idx="568">
                  <c:v>2.9481377661580004E-4</c:v>
                </c:pt>
                <c:pt idx="569">
                  <c:v>2.950185795096695E-4</c:v>
                </c:pt>
                <c:pt idx="570">
                  <c:v>2.9522352467501812E-4</c:v>
                </c:pt>
                <c:pt idx="571">
                  <c:v>2.9542861221497585E-4</c:v>
                </c:pt>
                <c:pt idx="572">
                  <c:v>2.9563384222630032E-4</c:v>
                </c:pt>
                <c:pt idx="573">
                  <c:v>2.9583921480581181E-4</c:v>
                </c:pt>
                <c:pt idx="574">
                  <c:v>2.9604473005685538E-4</c:v>
                </c:pt>
                <c:pt idx="575">
                  <c:v>2.9625038807639038E-4</c:v>
                </c:pt>
                <c:pt idx="576">
                  <c:v>2.9645618896143912E-4</c:v>
                </c:pt>
                <c:pt idx="577">
                  <c:v>2.966621328155621E-4</c:v>
                </c:pt>
                <c:pt idx="578">
                  <c:v>2.9686821973592096E-4</c:v>
                </c:pt>
                <c:pt idx="579">
                  <c:v>2.9707444981974025E-4</c:v>
                </c:pt>
                <c:pt idx="580">
                  <c:v>2.9728082317079653E-4</c:v>
                </c:pt>
                <c:pt idx="581">
                  <c:v>2.9748733988645403E-4</c:v>
                </c:pt>
                <c:pt idx="582">
                  <c:v>2.9769400006630605E-4</c:v>
                </c:pt>
                <c:pt idx="583">
                  <c:v>2.9790080380784762E-4</c:v>
                </c:pt>
                <c:pt idx="584">
                  <c:v>2.9810775121514395E-4</c:v>
                </c:pt>
                <c:pt idx="585">
                  <c:v>2.9831484238583013E-4</c:v>
                </c:pt>
                <c:pt idx="586">
                  <c:v>2.9852207741760446E-4</c:v>
                </c:pt>
                <c:pt idx="587">
                  <c:v>2.9872945641474928E-4</c:v>
                </c:pt>
                <c:pt idx="588">
                  <c:v>2.9893697947510316E-4</c:v>
                </c:pt>
                <c:pt idx="589">
                  <c:v>2.991446466965682E-4</c:v>
                </c:pt>
                <c:pt idx="590">
                  <c:v>2.9935245818364415E-4</c:v>
                </c:pt>
                <c:pt idx="591">
                  <c:v>2.9956041403437377E-4</c:v>
                </c:pt>
                <c:pt idx="592">
                  <c:v>2.9976851434686328E-4</c:v>
                </c:pt>
                <c:pt idx="593">
                  <c:v>2.9997675922583035E-4</c:v>
                </c:pt>
                <c:pt idx="594">
                  <c:v>3.0018514876952221E-4</c:v>
                </c:pt>
                <c:pt idx="595">
                  <c:v>3.0039368307624962E-4</c:v>
                </c:pt>
                <c:pt idx="596">
                  <c:v>3.0060236225094877E-4</c:v>
                </c:pt>
                <c:pt idx="597">
                  <c:v>3.008111863920717E-4</c:v>
                </c:pt>
                <c:pt idx="598">
                  <c:v>3.0102015560032444E-4</c:v>
                </c:pt>
                <c:pt idx="599">
                  <c:v>3.0122926997429132E-4</c:v>
                </c:pt>
                <c:pt idx="600">
                  <c:v>3.0143852961920039E-4</c:v>
                </c:pt>
                <c:pt idx="601">
                  <c:v>3.0164793463377754E-4</c:v>
                </c:pt>
                <c:pt idx="602">
                  <c:v>3.018574851168126E-4</c:v>
                </c:pt>
                <c:pt idx="603">
                  <c:v>3.0206718117375318E-4</c:v>
                </c:pt>
                <c:pt idx="604">
                  <c:v>3.0227702290353095E-4</c:v>
                </c:pt>
                <c:pt idx="605">
                  <c:v>3.0248701040514186E-4</c:v>
                </c:pt>
                <c:pt idx="606">
                  <c:v>3.0269714378425338E-4</c:v>
                </c:pt>
                <c:pt idx="607">
                  <c:v>3.029074231400035E-4</c:v>
                </c:pt>
                <c:pt idx="608">
                  <c:v>3.0311784857159471E-4</c:v>
                </c:pt>
                <c:pt idx="609">
                  <c:v>3.033284201849147E-4</c:v>
                </c:pt>
                <c:pt idx="610">
                  <c:v>3.0353913807930837E-4</c:v>
                </c:pt>
                <c:pt idx="611">
                  <c:v>3.0375000235418497E-4</c:v>
                </c:pt>
                <c:pt idx="612">
                  <c:v>3.0396101311565309E-4</c:v>
                </c:pt>
                <c:pt idx="613">
                  <c:v>3.0417217046326483E-4</c:v>
                </c:pt>
                <c:pt idx="614">
                  <c:v>3.0438347449885137E-4</c:v>
                </c:pt>
                <c:pt idx="615">
                  <c:v>3.0459492532209861E-4</c:v>
                </c:pt>
                <c:pt idx="616">
                  <c:v>3.048065230394102E-4</c:v>
                </c:pt>
                <c:pt idx="617">
                  <c:v>3.0501826775061519E-4</c:v>
                </c:pt>
                <c:pt idx="618">
                  <c:v>3.0523015955560726E-4</c:v>
                </c:pt>
                <c:pt idx="619">
                  <c:v>3.0544219856101199E-4</c:v>
                </c:pt>
                <c:pt idx="620">
                  <c:v>3.0565438486686655E-4</c:v>
                </c:pt>
                <c:pt idx="621">
                  <c:v>3.0586671857327306E-4</c:v>
                </c:pt>
                <c:pt idx="622">
                  <c:v>3.0607919978707941E-4</c:v>
                </c:pt>
                <c:pt idx="623">
                  <c:v>3.0629182860853144E-4</c:v>
                </c:pt>
                <c:pt idx="624">
                  <c:v>3.0650460513794001E-4</c:v>
                </c:pt>
                <c:pt idx="625">
                  <c:v>3.0671752948237583E-4</c:v>
                </c:pt>
                <c:pt idx="626">
                  <c:v>3.0693060174229381E-4</c:v>
                </c:pt>
                <c:pt idx="627">
                  <c:v>3.0714382202044868E-4</c:v>
                </c:pt>
                <c:pt idx="628">
                  <c:v>3.0735719041743032E-4</c:v>
                </c:pt>
                <c:pt idx="629">
                  <c:v>3.0757070704060739E-4</c:v>
                </c:pt>
                <c:pt idx="630">
                  <c:v>3.0778437199071413E-4</c:v>
                </c:pt>
                <c:pt idx="631">
                  <c:v>3.0799818536855018E-4</c:v>
                </c:pt>
                <c:pt idx="632">
                  <c:v>3.0821214728170808E-4</c:v>
                </c:pt>
                <c:pt idx="633">
                  <c:v>3.0842625783113225E-4</c:v>
                </c:pt>
                <c:pt idx="634">
                  <c:v>3.0864051711783244E-4</c:v>
                </c:pt>
                <c:pt idx="635">
                  <c:v>3.0885492524962568E-4</c:v>
                </c:pt>
                <c:pt idx="636">
                  <c:v>3.0906948232766683E-4</c:v>
                </c:pt>
                <c:pt idx="637">
                  <c:v>3.0928418845317635E-4</c:v>
                </c:pt>
                <c:pt idx="638">
                  <c:v>3.0949904373419609E-4</c:v>
                </c:pt>
                <c:pt idx="639">
                  <c:v>3.0971404827209189E-4</c:v>
                </c:pt>
                <c:pt idx="640">
                  <c:v>3.0992920216829531E-4</c:v>
                </c:pt>
                <c:pt idx="641">
                  <c:v>3.1014450553107354E-4</c:v>
                </c:pt>
                <c:pt idx="642">
                  <c:v>3.1035995846200373E-4</c:v>
                </c:pt>
                <c:pt idx="643">
                  <c:v>3.1057556106498879E-4</c:v>
                </c:pt>
                <c:pt idx="644">
                  <c:v>3.1079131344174249E-4</c:v>
                </c:pt>
                <c:pt idx="645">
                  <c:v>3.1100721570083298E-4</c:v>
                </c:pt>
                <c:pt idx="646">
                  <c:v>3.1122326794412019E-4</c:v>
                </c:pt>
                <c:pt idx="647">
                  <c:v>3.1143947027352991E-4</c:v>
                </c:pt>
                <c:pt idx="648">
                  <c:v>3.116558227978569E-4</c:v>
                </c:pt>
                <c:pt idx="649">
                  <c:v>3.1187232561917332E-4</c:v>
                </c:pt>
                <c:pt idx="650">
                  <c:v>3.1208897883961762E-4</c:v>
                </c:pt>
                <c:pt idx="651">
                  <c:v>3.1230578256821138E-4</c:v>
                </c:pt>
                <c:pt idx="652">
                  <c:v>3.1252273690723974E-4</c:v>
                </c:pt>
                <c:pt idx="653">
                  <c:v>3.1273984195905415E-4</c:v>
                </c:pt>
                <c:pt idx="654">
                  <c:v>3.129570978329035E-4</c:v>
                </c:pt>
                <c:pt idx="655">
                  <c:v>3.1317450463128624E-4</c:v>
                </c:pt>
                <c:pt idx="656">
                  <c:v>3.1339206245676725E-4</c:v>
                </c:pt>
                <c:pt idx="657">
                  <c:v>3.1360977141882336E-4</c:v>
                </c:pt>
                <c:pt idx="658">
                  <c:v>3.1382763162016673E-4</c:v>
                </c:pt>
                <c:pt idx="659">
                  <c:v>3.1404564316586111E-4</c:v>
                </c:pt>
                <c:pt idx="660">
                  <c:v>3.1426380615875673E-4</c:v>
                </c:pt>
                <c:pt idx="661">
                  <c:v>3.1448212070863486E-4</c:v>
                </c:pt>
                <c:pt idx="662">
                  <c:v>3.1470058691849336E-4</c:v>
                </c:pt>
                <c:pt idx="663">
                  <c:v>3.1491920489139702E-4</c:v>
                </c:pt>
                <c:pt idx="664">
                  <c:v>3.1513797473735599E-4</c:v>
                </c:pt>
                <c:pt idx="665">
                  <c:v>3.1535689655958307E-4</c:v>
                </c:pt>
                <c:pt idx="666">
                  <c:v>3.1557597046135783E-4</c:v>
                </c:pt>
                <c:pt idx="667">
                  <c:v>3.1579519655291994E-4</c:v>
                </c:pt>
                <c:pt idx="668">
                  <c:v>3.1601457493769737E-4</c:v>
                </c:pt>
                <c:pt idx="669">
                  <c:v>3.1623410571918518E-4</c:v>
                </c:pt>
                <c:pt idx="670">
                  <c:v>3.1645378900785288E-4</c:v>
                </c:pt>
                <c:pt idx="671">
                  <c:v>3.166736249073442E-4</c:v>
                </c:pt>
                <c:pt idx="672">
                  <c:v>3.1689361352367566E-4</c:v>
                </c:pt>
                <c:pt idx="673">
                  <c:v>3.1711375496063014E-4</c:v>
                </c:pt>
                <c:pt idx="674">
                  <c:v>3.1733404932898454E-4</c:v>
                </c:pt>
                <c:pt idx="675">
                  <c:v>3.1755449673267079E-4</c:v>
                </c:pt>
                <c:pt idx="676">
                  <c:v>3.1777509727568822E-4</c:v>
                </c:pt>
                <c:pt idx="677">
                  <c:v>3.1799585106904478E-4</c:v>
                </c:pt>
                <c:pt idx="678">
                  <c:v>3.1821675821688914E-4</c:v>
                </c:pt>
                <c:pt idx="679">
                  <c:v>3.1843781882343758E-4</c:v>
                </c:pt>
                <c:pt idx="680">
                  <c:v>3.1865903299992945E-4</c:v>
                </c:pt>
                <c:pt idx="681">
                  <c:v>3.1888040085073066E-4</c:v>
                </c:pt>
                <c:pt idx="682">
                  <c:v>3.191019224802748E-4</c:v>
                </c:pt>
                <c:pt idx="683">
                  <c:v>3.1932359800003327E-4</c:v>
                </c:pt>
                <c:pt idx="684">
                  <c:v>3.1954542751458967E-4</c:v>
                </c:pt>
                <c:pt idx="685">
                  <c:v>3.197674111285953E-4</c:v>
                </c:pt>
                <c:pt idx="686">
                  <c:v>3.1998954895375411E-4</c:v>
                </c:pt>
                <c:pt idx="687">
                  <c:v>3.2021184109486768E-4</c:v>
                </c:pt>
                <c:pt idx="688">
                  <c:v>3.2043428765913721E-4</c:v>
                </c:pt>
                <c:pt idx="689">
                  <c:v>3.2065688875150506E-4</c:v>
                </c:pt>
                <c:pt idx="690">
                  <c:v>3.2087964448398586E-4</c:v>
                </c:pt>
                <c:pt idx="691">
                  <c:v>3.2110255496167284E-4</c:v>
                </c:pt>
                <c:pt idx="692">
                  <c:v>3.2132562028972726E-4</c:v>
                </c:pt>
                <c:pt idx="693">
                  <c:v>3.2154884058039739E-4</c:v>
                </c:pt>
                <c:pt idx="694">
                  <c:v>3.2177221593899559E-4</c:v>
                </c:pt>
                <c:pt idx="695">
                  <c:v>3.2199574647090245E-4</c:v>
                </c:pt>
                <c:pt idx="696">
                  <c:v>3.2221943228860026E-4</c:v>
                </c:pt>
                <c:pt idx="697">
                  <c:v>3.2244327349762115E-4</c:v>
                </c:pt>
                <c:pt idx="698">
                  <c:v>3.2266727020356537E-4</c:v>
                </c:pt>
                <c:pt idx="699">
                  <c:v>3.2289142251914988E-4</c:v>
                </c:pt>
                <c:pt idx="700">
                  <c:v>3.2311573055012681E-4</c:v>
                </c:pt>
                <c:pt idx="701">
                  <c:v>3.2334019440231665E-4</c:v>
                </c:pt>
                <c:pt idx="702">
                  <c:v>3.2356481418867154E-4</c:v>
                </c:pt>
                <c:pt idx="703">
                  <c:v>3.23789590015164E-4</c:v>
                </c:pt>
                <c:pt idx="704">
                  <c:v>3.2401452199019284E-4</c:v>
                </c:pt>
                <c:pt idx="705">
                  <c:v>3.2423961021987315E-4</c:v>
                </c:pt>
                <c:pt idx="706">
                  <c:v>3.2446485481747104E-4</c:v>
                </c:pt>
                <c:pt idx="707">
                  <c:v>3.2469025588925389E-4</c:v>
                </c:pt>
                <c:pt idx="708">
                  <c:v>3.2491581354155802E-4</c:v>
                </c:pt>
                <c:pt idx="709">
                  <c:v>3.2514152788788584E-4</c:v>
                </c:pt>
                <c:pt idx="710">
                  <c:v>3.2536739903472629E-4</c:v>
                </c:pt>
                <c:pt idx="711">
                  <c:v>3.2559342708863746E-4</c:v>
                </c:pt>
                <c:pt idx="712">
                  <c:v>3.258196121633585E-4</c:v>
                </c:pt>
                <c:pt idx="713">
                  <c:v>3.2604595436560045E-4</c:v>
                </c:pt>
                <c:pt idx="714">
                  <c:v>3.262724538021436E-4</c:v>
                </c:pt>
                <c:pt idx="715">
                  <c:v>3.2649911058696423E-4</c:v>
                </c:pt>
                <c:pt idx="716">
                  <c:v>3.2672592482699606E-4</c:v>
                </c:pt>
                <c:pt idx="717">
                  <c:v>3.2695289663162088E-4</c:v>
                </c:pt>
                <c:pt idx="718">
                  <c:v>3.2718002610791601E-4</c:v>
                </c:pt>
                <c:pt idx="719">
                  <c:v>3.2740731337017485E-4</c:v>
                </c:pt>
                <c:pt idx="720">
                  <c:v>3.2763475852562842E-4</c:v>
                </c:pt>
                <c:pt idx="721">
                  <c:v>3.2786236168157737E-4</c:v>
                </c:pt>
                <c:pt idx="722">
                  <c:v>3.2809012295255342E-4</c:v>
                </c:pt>
                <c:pt idx="723">
                  <c:v>3.283180424460113E-4</c:v>
                </c:pt>
                <c:pt idx="724">
                  <c:v>3.2854612026947535E-4</c:v>
                </c:pt>
                <c:pt idx="725">
                  <c:v>3.2877435653771617E-4</c:v>
                </c:pt>
                <c:pt idx="726">
                  <c:v>3.2900275135841261E-4</c:v>
                </c:pt>
                <c:pt idx="727">
                  <c:v>3.2923130483931322E-4</c:v>
                </c:pt>
                <c:pt idx="728">
                  <c:v>3.29460017095428E-4</c:v>
                </c:pt>
                <c:pt idx="729">
                  <c:v>3.2968888823466027E-4</c:v>
                </c:pt>
                <c:pt idx="730">
                  <c:v>3.2991791836498339E-4</c:v>
                </c:pt>
                <c:pt idx="731">
                  <c:v>3.3014710760164719E-4</c:v>
                </c:pt>
                <c:pt idx="732">
                  <c:v>3.3037645605278002E-4</c:v>
                </c:pt>
                <c:pt idx="733">
                  <c:v>3.306059638289859E-4</c:v>
                </c:pt>
                <c:pt idx="734">
                  <c:v>3.3083563103853851E-4</c:v>
                </c:pt>
                <c:pt idx="735">
                  <c:v>3.3106545779700822E-4</c:v>
                </c:pt>
                <c:pt idx="736">
                  <c:v>3.3129544421282419E-4</c:v>
                </c:pt>
                <c:pt idx="737">
                  <c:v>3.3152559039448601E-4</c:v>
                </c:pt>
                <c:pt idx="738">
                  <c:v>3.3175589645780495E-4</c:v>
                </c:pt>
                <c:pt idx="739">
                  <c:v>3.3198636251143639E-4</c:v>
                </c:pt>
                <c:pt idx="740">
                  <c:v>3.3221698866410602E-4</c:v>
                </c:pt>
                <c:pt idx="741">
                  <c:v>3.3244777503186685E-4</c:v>
                </c:pt>
                <c:pt idx="742">
                  <c:v>3.3267872172360074E-4</c:v>
                </c:pt>
                <c:pt idx="743">
                  <c:v>3.329098288482602E-4</c:v>
                </c:pt>
                <c:pt idx="744">
                  <c:v>3.3314109652214023E-4</c:v>
                </c:pt>
                <c:pt idx="745">
                  <c:v>3.3337252485434973E-4</c:v>
                </c:pt>
                <c:pt idx="746">
                  <c:v>3.336041139540685E-4</c:v>
                </c:pt>
                <c:pt idx="747">
                  <c:v>3.3383586393783397E-4</c:v>
                </c:pt>
                <c:pt idx="748">
                  <c:v>3.3406777491498273E-4</c:v>
                </c:pt>
                <c:pt idx="749">
                  <c:v>3.342998469973545E-4</c:v>
                </c:pt>
                <c:pt idx="750">
                  <c:v>3.3453208029443279E-4</c:v>
                </c:pt>
                <c:pt idx="751">
                  <c:v>3.347644749230792E-4</c:v>
                </c:pt>
                <c:pt idx="752">
                  <c:v>3.3499703099293442E-4</c:v>
                </c:pt>
                <c:pt idx="753">
                  <c:v>3.3522974861371018E-4</c:v>
                </c:pt>
                <c:pt idx="754">
                  <c:v>3.3546262790251185E-4</c:v>
                </c:pt>
                <c:pt idx="755">
                  <c:v>3.3569566896920875E-4</c:v>
                </c:pt>
                <c:pt idx="756">
                  <c:v>3.3592887192374147E-4</c:v>
                </c:pt>
                <c:pt idx="757">
                  <c:v>3.3616223688345956E-4</c:v>
                </c:pt>
                <c:pt idx="758">
                  <c:v>3.3639576395846151E-4</c:v>
                </c:pt>
                <c:pt idx="759">
                  <c:v>3.3662945325891718E-4</c:v>
                </c:pt>
                <c:pt idx="760">
                  <c:v>3.3686330490242082E-4</c:v>
                </c:pt>
                <c:pt idx="761">
                  <c:v>3.3709731899930057E-4</c:v>
                </c:pt>
                <c:pt idx="762">
                  <c:v>3.3733149566241038E-4</c:v>
                </c:pt>
                <c:pt idx="763">
                  <c:v>3.3756583500222666E-4</c:v>
                </c:pt>
                <c:pt idx="764">
                  <c:v>3.3780033713667071E-4</c:v>
                </c:pt>
                <c:pt idx="765">
                  <c:v>3.3803500217637755E-4</c:v>
                </c:pt>
                <c:pt idx="766">
                  <c:v>3.3826983023205388E-4</c:v>
                </c:pt>
                <c:pt idx="767">
                  <c:v>3.3850482142186705E-4</c:v>
                </c:pt>
                <c:pt idx="768">
                  <c:v>3.3873997585668274E-4</c:v>
                </c:pt>
                <c:pt idx="769">
                  <c:v>3.3897529364743855E-4</c:v>
                </c:pt>
                <c:pt idx="770">
                  <c:v>3.3921077491254819E-4</c:v>
                </c:pt>
                <c:pt idx="771">
                  <c:v>3.3944641976310863E-4</c:v>
                </c:pt>
                <c:pt idx="772">
                  <c:v>3.3968222831028887E-4</c:v>
                </c:pt>
                <c:pt idx="773">
                  <c:v>3.399182006727495E-4</c:v>
                </c:pt>
                <c:pt idx="774">
                  <c:v>3.4015433696181919E-4</c:v>
                </c:pt>
                <c:pt idx="775">
                  <c:v>3.4039063728889878E-4</c:v>
                </c:pt>
                <c:pt idx="776">
                  <c:v>3.4062710177289635E-4</c:v>
                </c:pt>
                <c:pt idx="777">
                  <c:v>3.4086373052537278E-4</c:v>
                </c:pt>
                <c:pt idx="778">
                  <c:v>3.4110052366044297E-4</c:v>
                </c:pt>
                <c:pt idx="779">
                  <c:v>3.4133748128981761E-4</c:v>
                </c:pt>
                <c:pt idx="780">
                  <c:v>3.4157460353273565E-4</c:v>
                </c:pt>
                <c:pt idx="781">
                  <c:v>3.4181189050106815E-4</c:v>
                </c:pt>
                <c:pt idx="782">
                  <c:v>3.4204934230675876E-4</c:v>
                </c:pt>
                <c:pt idx="783">
                  <c:v>3.4228695906929514E-4</c:v>
                </c:pt>
                <c:pt idx="784">
                  <c:v>3.4252474090078173E-4</c:v>
                </c:pt>
                <c:pt idx="785">
                  <c:v>3.427626879133955E-4</c:v>
                </c:pt>
                <c:pt idx="786">
                  <c:v>3.4300080022687342E-4</c:v>
                </c:pt>
                <c:pt idx="787">
                  <c:v>3.4323907795355356E-4</c:v>
                </c:pt>
                <c:pt idx="788">
                  <c:v>3.4347752120584705E-4</c:v>
                </c:pt>
                <c:pt idx="789">
                  <c:v>3.4371613010374038E-4</c:v>
                </c:pt>
                <c:pt idx="790">
                  <c:v>3.4395490475980608E-4</c:v>
                </c:pt>
                <c:pt idx="791">
                  <c:v>3.4419384528668956E-4</c:v>
                </c:pt>
                <c:pt idx="792">
                  <c:v>3.4443295180462761E-4</c:v>
                </c:pt>
                <c:pt idx="793">
                  <c:v>3.446722244264275E-4</c:v>
                </c:pt>
                <c:pt idx="794">
                  <c:v>3.4491166326747923E-4</c:v>
                </c:pt>
                <c:pt idx="795">
                  <c:v>3.4515126844074151E-4</c:v>
                </c:pt>
                <c:pt idx="796">
                  <c:v>3.4539104006678562E-4</c:v>
                </c:pt>
                <c:pt idx="797">
                  <c:v>3.4563097825873263E-4</c:v>
                </c:pt>
                <c:pt idx="798">
                  <c:v>3.4587108312977692E-4</c:v>
                </c:pt>
                <c:pt idx="799">
                  <c:v>3.4611135480074111E-4</c:v>
                </c:pt>
                <c:pt idx="800">
                  <c:v>3.4635179338498223E-4</c:v>
                </c:pt>
                <c:pt idx="801">
                  <c:v>3.4659239899593065E-4</c:v>
                </c:pt>
                <c:pt idx="802">
                  <c:v>3.4683317175466112E-4</c:v>
                </c:pt>
                <c:pt idx="803">
                  <c:v>3.4707411177476691E-4</c:v>
                </c:pt>
                <c:pt idx="804">
                  <c:v>3.4731521916991513E-4</c:v>
                </c:pt>
                <c:pt idx="805">
                  <c:v>3.4755649406143283E-4</c:v>
                </c:pt>
                <c:pt idx="806">
                  <c:v>3.4779793656315033E-4</c:v>
                </c:pt>
                <c:pt idx="807">
                  <c:v>3.4803954679150408E-4</c:v>
                </c:pt>
                <c:pt idx="808">
                  <c:v>3.4828132486047715E-4</c:v>
                </c:pt>
                <c:pt idx="809">
                  <c:v>3.4852327089173428E-4</c:v>
                </c:pt>
                <c:pt idx="810">
                  <c:v>3.4876538499942233E-4</c:v>
                </c:pt>
                <c:pt idx="811">
                  <c:v>3.4900766729776227E-4</c:v>
                </c:pt>
                <c:pt idx="812">
                  <c:v>3.4925011790867236E-4</c:v>
                </c:pt>
                <c:pt idx="813">
                  <c:v>3.4949273694653761E-4</c:v>
                </c:pt>
                <c:pt idx="814">
                  <c:v>3.4973552452581715E-4</c:v>
                </c:pt>
                <c:pt idx="815">
                  <c:v>3.4997848076868357E-4</c:v>
                </c:pt>
                <c:pt idx="816">
                  <c:v>3.5022160578976048E-4</c:v>
                </c:pt>
                <c:pt idx="817">
                  <c:v>3.5046489970374557E-4</c:v>
                </c:pt>
                <c:pt idx="818">
                  <c:v>3.5070836263306635E-4</c:v>
                </c:pt>
                <c:pt idx="819">
                  <c:v>3.5095199469258531E-4</c:v>
                </c:pt>
                <c:pt idx="820">
                  <c:v>3.5119579599723953E-4</c:v>
                </c:pt>
                <c:pt idx="821">
                  <c:v>3.5143976666971171E-4</c:v>
                </c:pt>
                <c:pt idx="822">
                  <c:v>3.5168390682510404E-4</c:v>
                </c:pt>
                <c:pt idx="823">
                  <c:v>3.5192821658115372E-4</c:v>
                </c:pt>
                <c:pt idx="824">
                  <c:v>3.5217269605311764E-4</c:v>
                </c:pt>
                <c:pt idx="825">
                  <c:v>3.5241734536401966E-4</c:v>
                </c:pt>
                <c:pt idx="826">
                  <c:v>3.5266216462928222E-4</c:v>
                </c:pt>
                <c:pt idx="827">
                  <c:v>3.5290715396440228E-4</c:v>
                </c:pt>
                <c:pt idx="828">
                  <c:v>3.5315231349266046E-4</c:v>
                </c:pt>
                <c:pt idx="829">
                  <c:v>3.5339764332971977E-4</c:v>
                </c:pt>
                <c:pt idx="830">
                  <c:v>3.536431435913182E-4</c:v>
                </c:pt>
                <c:pt idx="831">
                  <c:v>3.5388881440099338E-4</c:v>
                </c:pt>
                <c:pt idx="832">
                  <c:v>3.5413465587464949E-4</c:v>
                </c:pt>
                <c:pt idx="833">
                  <c:v>3.5438066812826593E-4</c:v>
                </c:pt>
                <c:pt idx="834">
                  <c:v>3.5462685128563804E-4</c:v>
                </c:pt>
                <c:pt idx="835">
                  <c:v>3.5487320546291162E-4</c:v>
                </c:pt>
                <c:pt idx="836">
                  <c:v>3.5511973077630805E-4</c:v>
                </c:pt>
                <c:pt idx="837">
                  <c:v>3.5536642734988072E-4</c:v>
                </c:pt>
                <c:pt idx="838">
                  <c:v>3.5561329530001779E-4</c:v>
                </c:pt>
                <c:pt idx="839">
                  <c:v>3.5586033474577206E-4</c:v>
                </c:pt>
                <c:pt idx="840">
                  <c:v>3.5610754580368815E-4</c:v>
                </c:pt>
                <c:pt idx="841">
                  <c:v>3.5635492859816453E-4</c:v>
                </c:pt>
                <c:pt idx="842">
                  <c:v>3.5660248324591309E-4</c:v>
                </c:pt>
                <c:pt idx="843">
                  <c:v>3.5685020986372143E-4</c:v>
                </c:pt>
                <c:pt idx="844">
                  <c:v>3.5709810857624758E-4</c:v>
                </c:pt>
                <c:pt idx="845">
                  <c:v>3.5734617950044671E-4</c:v>
                </c:pt>
                <c:pt idx="846">
                  <c:v>3.575944227533501E-4</c:v>
                </c:pt>
                <c:pt idx="847">
                  <c:v>3.5784283845987557E-4</c:v>
                </c:pt>
                <c:pt idx="848">
                  <c:v>3.5809142673722249E-4</c:v>
                </c:pt>
                <c:pt idx="849">
                  <c:v>3.5834018770266587E-4</c:v>
                </c:pt>
                <c:pt idx="850">
                  <c:v>3.5858912148138434E-4</c:v>
                </c:pt>
                <c:pt idx="851">
                  <c:v>3.5883822819082149E-4</c:v>
                </c:pt>
                <c:pt idx="852">
                  <c:v>3.5908750795110979E-4</c:v>
                </c:pt>
                <c:pt idx="853">
                  <c:v>3.5933696087985065E-4</c:v>
                </c:pt>
                <c:pt idx="854">
                  <c:v>3.5958658710257078E-4</c:v>
                </c:pt>
                <c:pt idx="855">
                  <c:v>3.5983638673704044E-4</c:v>
                </c:pt>
                <c:pt idx="856">
                  <c:v>3.6008635990110639E-4</c:v>
                </c:pt>
                <c:pt idx="857">
                  <c:v>3.6033650672055701E-4</c:v>
                </c:pt>
                <c:pt idx="858">
                  <c:v>3.6058682731340824E-4</c:v>
                </c:pt>
                <c:pt idx="859">
                  <c:v>3.6083732179775259E-4</c:v>
                </c:pt>
                <c:pt idx="860">
                  <c:v>3.610879902996408E-4</c:v>
                </c:pt>
                <c:pt idx="861">
                  <c:v>3.6133883293733494E-4</c:v>
                </c:pt>
                <c:pt idx="862">
                  <c:v>3.6158984982917372E-4</c:v>
                </c:pt>
                <c:pt idx="863">
                  <c:v>3.6184104110147081E-4</c:v>
                </c:pt>
                <c:pt idx="864">
                  <c:v>3.6209240687273494E-4</c:v>
                </c:pt>
                <c:pt idx="865">
                  <c:v>3.6234394726155164E-4</c:v>
                </c:pt>
                <c:pt idx="866">
                  <c:v>3.6259566239449793E-4</c:v>
                </c:pt>
                <c:pt idx="867">
                  <c:v>3.6284755239032973E-4</c:v>
                </c:pt>
                <c:pt idx="868">
                  <c:v>3.6309961737052176E-4</c:v>
                </c:pt>
                <c:pt idx="869">
                  <c:v>3.6335185745398936E-4</c:v>
                </c:pt>
                <c:pt idx="870">
                  <c:v>3.6360427276766177E-4</c:v>
                </c:pt>
                <c:pt idx="871">
                  <c:v>3.6385686343062514E-4</c:v>
                </c:pt>
                <c:pt idx="872">
                  <c:v>3.6410962956204284E-4</c:v>
                </c:pt>
                <c:pt idx="873">
                  <c:v>3.6436257128910887E-4</c:v>
                </c:pt>
                <c:pt idx="874">
                  <c:v>3.646156887311576E-4</c:v>
                </c:pt>
                <c:pt idx="875">
                  <c:v>3.6486898200760107E-4</c:v>
                </c:pt>
                <c:pt idx="876">
                  <c:v>3.651224512458984E-4</c:v>
                </c:pt>
                <c:pt idx="877">
                  <c:v>3.6537609656563298E-4</c:v>
                </c:pt>
                <c:pt idx="878">
                  <c:v>3.6562991808646576E-4</c:v>
                </c:pt>
                <c:pt idx="879">
                  <c:v>3.6588391593612171E-4</c:v>
                </c:pt>
                <c:pt idx="880">
                  <c:v>3.6613809023443365E-4</c:v>
                </c:pt>
                <c:pt idx="881">
                  <c:v>3.6639244110131205E-4</c:v>
                </c:pt>
                <c:pt idx="882">
                  <c:v>3.6664696866474823E-4</c:v>
                </c:pt>
                <c:pt idx="883">
                  <c:v>3.6690167304482499E-4</c:v>
                </c:pt>
                <c:pt idx="884">
                  <c:v>3.6715655436437422E-4</c:v>
                </c:pt>
                <c:pt idx="885">
                  <c:v>3.6741161274364E-4</c:v>
                </c:pt>
                <c:pt idx="886">
                  <c:v>3.676668483109697E-4</c:v>
                </c:pt>
                <c:pt idx="887">
                  <c:v>3.6792226118678007E-4</c:v>
                </c:pt>
                <c:pt idx="888">
                  <c:v>3.6817785149156586E-4</c:v>
                </c:pt>
                <c:pt idx="889">
                  <c:v>3.684336193539422E-4</c:v>
                </c:pt>
                <c:pt idx="890">
                  <c:v>3.6868956489457687E-4</c:v>
                </c:pt>
                <c:pt idx="891">
                  <c:v>3.6894568823421606E-4</c:v>
                </c:pt>
                <c:pt idx="892">
                  <c:v>3.6920198950174301E-4</c:v>
                </c:pt>
                <c:pt idx="893">
                  <c:v>3.6945846881807716E-4</c:v>
                </c:pt>
                <c:pt idx="894">
                  <c:v>3.6971512630421655E-4</c:v>
                </c:pt>
                <c:pt idx="895">
                  <c:v>3.6997196208931319E-4</c:v>
                </c:pt>
                <c:pt idx="896">
                  <c:v>3.7022897629453876E-4</c:v>
                </c:pt>
                <c:pt idx="897">
                  <c:v>3.7048616904383915E-4</c:v>
                </c:pt>
                <c:pt idx="898">
                  <c:v>3.7074354045854888E-4</c:v>
                </c:pt>
                <c:pt idx="899">
                  <c:v>3.7100109066817927E-4</c:v>
                </c:pt>
                <c:pt idx="900">
                  <c:v>3.7125881979423902E-4</c:v>
                </c:pt>
                <c:pt idx="901">
                  <c:v>3.7151672795831571E-4</c:v>
                </c:pt>
                <c:pt idx="902">
                  <c:v>3.7177481529019078E-4</c:v>
                </c:pt>
                <c:pt idx="903">
                  <c:v>3.7203308191162632E-4</c:v>
                </c:pt>
                <c:pt idx="904">
                  <c:v>3.722915279444635E-4</c:v>
                </c:pt>
                <c:pt idx="905">
                  <c:v>3.7255015351875432E-4</c:v>
                </c:pt>
                <c:pt idx="906">
                  <c:v>3.7280895875651491E-4</c:v>
                </c:pt>
                <c:pt idx="907">
                  <c:v>3.730679437798405E-4</c:v>
                </c:pt>
                <c:pt idx="908">
                  <c:v>3.7332710871905439E-4</c:v>
                </c:pt>
                <c:pt idx="909">
                  <c:v>3.7358645369642708E-4</c:v>
                </c:pt>
                <c:pt idx="910">
                  <c:v>3.7384597883430846E-4</c:v>
                </c:pt>
                <c:pt idx="911">
                  <c:v>3.7410568426329355E-4</c:v>
                </c:pt>
                <c:pt idx="912">
                  <c:v>3.74365570105908E-4</c:v>
                </c:pt>
                <c:pt idx="913">
                  <c:v>3.7462563648748247E-4</c:v>
                </c:pt>
                <c:pt idx="914">
                  <c:v>3.7488588353070719E-4</c:v>
                </c:pt>
                <c:pt idx="915">
                  <c:v>3.7514631136654054E-4</c:v>
                </c:pt>
                <c:pt idx="916">
                  <c:v>3.7540692011784883E-4</c:v>
                </c:pt>
                <c:pt idx="917">
                  <c:v>3.7566770990757808E-4</c:v>
                </c:pt>
                <c:pt idx="918">
                  <c:v>3.7592868086695985E-4</c:v>
                </c:pt>
                <c:pt idx="919">
                  <c:v>3.7618983311911674E-4</c:v>
                </c:pt>
                <c:pt idx="920">
                  <c:v>3.7645116678725114E-4</c:v>
                </c:pt>
                <c:pt idx="921">
                  <c:v>3.7671268200286821E-4</c:v>
                </c:pt>
                <c:pt idx="922">
                  <c:v>3.7697437888934733E-4</c:v>
                </c:pt>
                <c:pt idx="923">
                  <c:v>3.7723625757014797E-4</c:v>
                </c:pt>
                <c:pt idx="924">
                  <c:v>3.7749831817704947E-4</c:v>
                </c:pt>
                <c:pt idx="925">
                  <c:v>3.7776056083368851E-4</c:v>
                </c:pt>
                <c:pt idx="926">
                  <c:v>3.7802298566378192E-4</c:v>
                </c:pt>
                <c:pt idx="927">
                  <c:v>3.7828559279938408E-4</c:v>
                </c:pt>
                <c:pt idx="928">
                  <c:v>3.7854838236438937E-4</c:v>
                </c:pt>
                <c:pt idx="929">
                  <c:v>3.7881135448552899E-4</c:v>
                </c:pt>
                <c:pt idx="930">
                  <c:v>3.7907450928686384E-4</c:v>
                </c:pt>
                <c:pt idx="931">
                  <c:v>3.7933784690081558E-4</c:v>
                </c:pt>
                <c:pt idx="932">
                  <c:v>3.796013674516233E-4</c:v>
                </c:pt>
                <c:pt idx="933">
                  <c:v>3.7986507106360672E-4</c:v>
                </c:pt>
                <c:pt idx="934">
                  <c:v>3.8012895786946368E-4</c:v>
                </c:pt>
                <c:pt idx="935">
                  <c:v>3.803930279936923E-4</c:v>
                </c:pt>
                <c:pt idx="936">
                  <c:v>3.8065728156087169E-4</c:v>
                </c:pt>
                <c:pt idx="937">
                  <c:v>3.8092171870397626E-4</c:v>
                </c:pt>
                <c:pt idx="938">
                  <c:v>3.8118633954776392E-4</c:v>
                </c:pt>
                <c:pt idx="939">
                  <c:v>3.814511442170735E-4</c:v>
                </c:pt>
                <c:pt idx="940">
                  <c:v>3.8171613284515679E-4</c:v>
                </c:pt>
                <c:pt idx="941">
                  <c:v>3.8198130555703192E-4</c:v>
                </c:pt>
                <c:pt idx="942">
                  <c:v>3.8224666248057917E-4</c:v>
                </c:pt>
                <c:pt idx="943">
                  <c:v>3.8251220374098464E-4</c:v>
                </c:pt>
                <c:pt idx="944">
                  <c:v>3.8277792947187078E-4</c:v>
                </c:pt>
                <c:pt idx="945">
                  <c:v>3.830438397986035E-4</c:v>
                </c:pt>
                <c:pt idx="946">
                  <c:v>3.8330993484662982E-4</c:v>
                </c:pt>
                <c:pt idx="947">
                  <c:v>3.8357621474985093E-4</c:v>
                </c:pt>
                <c:pt idx="948">
                  <c:v>3.838426796338941E-4</c:v>
                </c:pt>
                <c:pt idx="949">
                  <c:v>3.8410932962446817E-4</c:v>
                </c:pt>
                <c:pt idx="950">
                  <c:v>3.8437616485575342E-4</c:v>
                </c:pt>
                <c:pt idx="951">
                  <c:v>3.8464318545363915E-4</c:v>
                </c:pt>
                <c:pt idx="952">
                  <c:v>3.8491039154409633E-4</c:v>
                </c:pt>
                <c:pt idx="953">
                  <c:v>3.8517778326158515E-4</c:v>
                </c:pt>
                <c:pt idx="954">
                  <c:v>3.8544536073225743E-4</c:v>
                </c:pt>
                <c:pt idx="955">
                  <c:v>3.8571312408234681E-4</c:v>
                </c:pt>
                <c:pt idx="956">
                  <c:v>3.8598107344659394E-4</c:v>
                </c:pt>
                <c:pt idx="957">
                  <c:v>3.862492089514137E-4</c:v>
                </c:pt>
                <c:pt idx="958">
                  <c:v>3.8651753072611536E-4</c:v>
                </c:pt>
                <c:pt idx="959">
                  <c:v>3.8678603889728358E-4</c:v>
                </c:pt>
                <c:pt idx="960">
                  <c:v>3.8705473360003387E-4</c:v>
                </c:pt>
                <c:pt idx="961">
                  <c:v>3.8732361496113276E-4</c:v>
                </c:pt>
                <c:pt idx="962">
                  <c:v>3.8759268310742905E-4</c:v>
                </c:pt>
                <c:pt idx="963">
                  <c:v>3.8786193817431989E-4</c:v>
                </c:pt>
                <c:pt idx="964">
                  <c:v>3.8813138028883628E-4</c:v>
                </c:pt>
                <c:pt idx="965">
                  <c:v>3.8840100957809149E-4</c:v>
                </c:pt>
                <c:pt idx="966">
                  <c:v>3.8867082617776512E-4</c:v>
                </c:pt>
                <c:pt idx="967">
                  <c:v>3.8894083021515303E-4</c:v>
                </c:pt>
                <c:pt idx="968">
                  <c:v>3.8921102181763362E-4</c:v>
                </c:pt>
                <c:pt idx="969">
                  <c:v>3.8948140112116944E-4</c:v>
                </c:pt>
                <c:pt idx="970">
                  <c:v>3.8975196825332184E-4</c:v>
                </c:pt>
                <c:pt idx="971">
                  <c:v>3.9002272334173483E-4</c:v>
                </c:pt>
                <c:pt idx="972">
                  <c:v>3.9029366652265456E-4</c:v>
                </c:pt>
                <c:pt idx="973">
                  <c:v>3.9056479792390835E-4</c:v>
                </c:pt>
                <c:pt idx="974">
                  <c:v>3.9083611767625018E-4</c:v>
                </c:pt>
                <c:pt idx="975">
                  <c:v>3.9110762590767917E-4</c:v>
                </c:pt>
                <c:pt idx="976">
                  <c:v>3.913793227548204E-4</c:v>
                </c:pt>
                <c:pt idx="977">
                  <c:v>3.9165120834585676E-4</c:v>
                </c:pt>
                <c:pt idx="978">
                  <c:v>3.9192328280905441E-4</c:v>
                </c:pt>
                <c:pt idx="979">
                  <c:v>3.9219554628132326E-4</c:v>
                </c:pt>
                <c:pt idx="980">
                  <c:v>3.9246799889111367E-4</c:v>
                </c:pt>
                <c:pt idx="981">
                  <c:v>3.9274064076695906E-4</c:v>
                </c:pt>
                <c:pt idx="982">
                  <c:v>3.9301347204605513E-4</c:v>
                </c:pt>
                <c:pt idx="983">
                  <c:v>3.9328649285711993E-4</c:v>
                </c:pt>
                <c:pt idx="984">
                  <c:v>3.9355970332895506E-4</c:v>
                </c:pt>
                <c:pt idx="985">
                  <c:v>3.9383310359904222E-4</c:v>
                </c:pt>
                <c:pt idx="986">
                  <c:v>3.9410669379636804E-4</c:v>
                </c:pt>
                <c:pt idx="987">
                  <c:v>3.9438047405287215E-4</c:v>
                </c:pt>
                <c:pt idx="988">
                  <c:v>3.9465444449771449E-4</c:v>
                </c:pt>
                <c:pt idx="989">
                  <c:v>3.9492860526875917E-4</c:v>
                </c:pt>
                <c:pt idx="990">
                  <c:v>3.9520295649535155E-4</c:v>
                </c:pt>
                <c:pt idx="991">
                  <c:v>3.9547749830692088E-4</c:v>
                </c:pt>
                <c:pt idx="992">
                  <c:v>3.9575223084161874E-4</c:v>
                </c:pt>
                <c:pt idx="993">
                  <c:v>3.9602715422906032E-4</c:v>
                </c:pt>
                <c:pt idx="994">
                  <c:v>3.963022685989448E-4</c:v>
                </c:pt>
                <c:pt idx="995">
                  <c:v>3.9657757408971187E-4</c:v>
                </c:pt>
                <c:pt idx="996">
                  <c:v>3.9685307083124692E-4</c:v>
                </c:pt>
                <c:pt idx="997">
                  <c:v>3.9712875895351972E-4</c:v>
                </c:pt>
                <c:pt idx="998">
                  <c:v>3.9740463859525867E-4</c:v>
                </c:pt>
                <c:pt idx="999">
                  <c:v>3.9768070988662006E-4</c:v>
                </c:pt>
                <c:pt idx="1000">
                  <c:v>3.979569729578447E-4</c:v>
                </c:pt>
                <c:pt idx="1001">
                  <c:v>3.9823342794795025E-4</c:v>
                </c:pt>
                <c:pt idx="1002">
                  <c:v>3.9851007498736449E-4</c:v>
                </c:pt>
                <c:pt idx="1003">
                  <c:v>3.9878691420950138E-4</c:v>
                </c:pt>
                <c:pt idx="1004">
                  <c:v>3.9906394574496385E-4</c:v>
                </c:pt>
                <c:pt idx="1005">
                  <c:v>3.993411697331564E-4</c:v>
                </c:pt>
                <c:pt idx="1006">
                  <c:v>3.9961858630486953E-4</c:v>
                </c:pt>
                <c:pt idx="1007">
                  <c:v>3.9989619559097875E-4</c:v>
                </c:pt>
                <c:pt idx="1008">
                  <c:v>4.0017399773117912E-4</c:v>
                </c:pt>
                <c:pt idx="1009">
                  <c:v>4.0045199285653399E-4</c:v>
                </c:pt>
                <c:pt idx="1010">
                  <c:v>4.0073018109819175E-4</c:v>
                </c:pt>
                <c:pt idx="1011">
                  <c:v>4.0100856259613884E-4</c:v>
                </c:pt>
                <c:pt idx="1012">
                  <c:v>4.0128713748171195E-4</c:v>
                </c:pt>
                <c:pt idx="1013">
                  <c:v>4.015659058863329E-4</c:v>
                </c:pt>
                <c:pt idx="1014">
                  <c:v>4.0184486795028017E-4</c:v>
                </c:pt>
                <c:pt idx="1015">
                  <c:v>4.0212402380516434E-4</c:v>
                </c:pt>
                <c:pt idx="1016">
                  <c:v>4.024033735826813E-4</c:v>
                </c:pt>
                <c:pt idx="1017">
                  <c:v>4.0268291742340202E-4</c:v>
                </c:pt>
                <c:pt idx="1018">
                  <c:v>4.0296265545921163E-4</c:v>
                </c:pt>
                <c:pt idx="1019">
                  <c:v>4.0324258782501463E-4</c:v>
                </c:pt>
                <c:pt idx="1020">
                  <c:v>4.0352271465287325E-4</c:v>
                </c:pt>
                <c:pt idx="1021">
                  <c:v>4.0380303608374948E-4</c:v>
                </c:pt>
                <c:pt idx="1022">
                  <c:v>4.040835522498953E-4</c:v>
                </c:pt>
                <c:pt idx="1023">
                  <c:v>4.0436426328364829E-4</c:v>
                </c:pt>
                <c:pt idx="1024">
                  <c:v>4.0464516932626452E-4</c:v>
                </c:pt>
                <c:pt idx="1025">
                  <c:v>4.0492627051027163E-4</c:v>
                </c:pt>
                <c:pt idx="1026">
                  <c:v>4.0520756696828334E-4</c:v>
                </c:pt>
                <c:pt idx="1027">
                  <c:v>4.0548905884185026E-4</c:v>
                </c:pt>
                <c:pt idx="1028">
                  <c:v>4.0577074626377643E-4</c:v>
                </c:pt>
                <c:pt idx="1029">
                  <c:v>4.0605262936695206E-4</c:v>
                </c:pt>
                <c:pt idx="1030">
                  <c:v>4.0633470829322296E-4</c:v>
                </c:pt>
                <c:pt idx="1031">
                  <c:v>4.0661698317567022E-4</c:v>
                </c:pt>
                <c:pt idx="1032">
                  <c:v>4.0689945415042176E-4</c:v>
                </c:pt>
                <c:pt idx="1033">
                  <c:v>4.0718212135073747E-4</c:v>
                </c:pt>
                <c:pt idx="1034">
                  <c:v>4.0746498491885764E-4</c:v>
                </c:pt>
                <c:pt idx="1035">
                  <c:v>4.0774804498823367E-4</c:v>
                </c:pt>
                <c:pt idx="1036">
                  <c:v>4.0803130169240315E-4</c:v>
                </c:pt>
                <c:pt idx="1037">
                  <c:v>4.0831475517390324E-4</c:v>
                </c:pt>
                <c:pt idx="1038">
                  <c:v>4.0859840556646337E-4</c:v>
                </c:pt>
                <c:pt idx="1039">
                  <c:v>4.0888225300389995E-4</c:v>
                </c:pt>
                <c:pt idx="1040">
                  <c:v>4.0916629762904715E-4</c:v>
                </c:pt>
                <c:pt idx="1041">
                  <c:v>4.0945053957591347E-4</c:v>
                </c:pt>
                <c:pt idx="1042">
                  <c:v>4.0973497897859424E-4</c:v>
                </c:pt>
                <c:pt idx="1043">
                  <c:v>4.100196159802216E-4</c:v>
                </c:pt>
                <c:pt idx="1044">
                  <c:v>4.1030445071508348E-4</c:v>
                </c:pt>
                <c:pt idx="1045">
                  <c:v>4.1058948331755492E-4</c:v>
                </c:pt>
                <c:pt idx="1046">
                  <c:v>4.1087471393106654E-4</c:v>
                </c:pt>
                <c:pt idx="1047">
                  <c:v>4.1116014269018637E-4</c:v>
                </c:pt>
                <c:pt idx="1048">
                  <c:v>4.1144576973256325E-4</c:v>
                </c:pt>
                <c:pt idx="1049">
                  <c:v>4.1173159519294601E-4</c:v>
                </c:pt>
                <c:pt idx="1050">
                  <c:v>4.1201761921516431E-4</c:v>
                </c:pt>
                <c:pt idx="1051">
                  <c:v>4.1230384193416034E-4</c:v>
                </c:pt>
                <c:pt idx="1052">
                  <c:v>4.1259026348496405E-4</c:v>
                </c:pt>
                <c:pt idx="1053">
                  <c:v>4.1287688401170488E-4</c:v>
                </c:pt>
                <c:pt idx="1054">
                  <c:v>4.1316370364960671E-4</c:v>
                </c:pt>
                <c:pt idx="1055">
                  <c:v>4.1345072253398083E-4</c:v>
                </c:pt>
                <c:pt idx="1056">
                  <c:v>4.137379408092575E-4</c:v>
                </c:pt>
                <c:pt idx="1057">
                  <c:v>4.1402535861094237E-4</c:v>
                </c:pt>
                <c:pt idx="1058">
                  <c:v>4.1431297607462907E-4</c:v>
                </c:pt>
                <c:pt idx="1059">
                  <c:v>4.1460079334504905E-4</c:v>
                </c:pt>
                <c:pt idx="1060">
                  <c:v>4.1488881055799055E-4</c:v>
                </c:pt>
                <c:pt idx="1061">
                  <c:v>4.1517702784933002E-4</c:v>
                </c:pt>
                <c:pt idx="1062">
                  <c:v>4.1546544536410059E-4</c:v>
                </c:pt>
                <c:pt idx="1063">
                  <c:v>4.1575406323837391E-4</c:v>
                </c:pt>
                <c:pt idx="1064">
                  <c:v>4.1604288161133676E-4</c:v>
                </c:pt>
                <c:pt idx="1065">
                  <c:v>4.163319006192435E-4</c:v>
                </c:pt>
                <c:pt idx="1066">
                  <c:v>4.1662112040753078E-4</c:v>
                </c:pt>
                <c:pt idx="1067">
                  <c:v>4.1691054111264866E-4</c:v>
                </c:pt>
                <c:pt idx="1068">
                  <c:v>4.1720016287113558E-4</c:v>
                </c:pt>
                <c:pt idx="1069">
                  <c:v>4.1748998582873153E-4</c:v>
                </c:pt>
                <c:pt idx="1070">
                  <c:v>4.1778001012217109E-4</c:v>
                </c:pt>
                <c:pt idx="1071">
                  <c:v>4.1807023588827754E-4</c:v>
                </c:pt>
                <c:pt idx="1072">
                  <c:v>4.183606632730947E-4</c:v>
                </c:pt>
                <c:pt idx="1073">
                  <c:v>4.1865129241364243E-4</c:v>
                </c:pt>
                <c:pt idx="1074">
                  <c:v>4.1894212344702929E-4</c:v>
                </c:pt>
                <c:pt idx="1075">
                  <c:v>4.1923315651960373E-4</c:v>
                </c:pt>
                <c:pt idx="1076">
                  <c:v>4.1952439176867127E-4</c:v>
                </c:pt>
                <c:pt idx="1077">
                  <c:v>4.1981582933468104E-4</c:v>
                </c:pt>
                <c:pt idx="1078">
                  <c:v>4.2010746935512299E-4</c:v>
                </c:pt>
                <c:pt idx="1079">
                  <c:v>4.2039931197675271E-4</c:v>
                </c:pt>
                <c:pt idx="1080">
                  <c:v>4.206913573372576E-4</c:v>
                </c:pt>
                <c:pt idx="1081">
                  <c:v>4.2098360557441439E-4</c:v>
                </c:pt>
                <c:pt idx="1082">
                  <c:v>4.2127605683528479E-4</c:v>
                </c:pt>
                <c:pt idx="1083">
                  <c:v>4.2156871125784324E-4</c:v>
                </c:pt>
                <c:pt idx="1084">
                  <c:v>4.2186156898015395E-4</c:v>
                </c:pt>
                <c:pt idx="1085">
                  <c:v>4.2215463014958512E-4</c:v>
                </c:pt>
                <c:pt idx="1086">
                  <c:v>4.2244789490439912E-4</c:v>
                </c:pt>
                <c:pt idx="1087">
                  <c:v>4.22741363382948E-4</c:v>
                </c:pt>
                <c:pt idx="1088">
                  <c:v>4.2303503573290735E-4</c:v>
                </c:pt>
                <c:pt idx="1089">
                  <c:v>4.2332891209282786E-4</c:v>
                </c:pt>
                <c:pt idx="1090">
                  <c:v>4.2362299260135009E-4</c:v>
                </c:pt>
                <c:pt idx="1091">
                  <c:v>4.2391727740645761E-4</c:v>
                </c:pt>
                <c:pt idx="1092">
                  <c:v>4.2421176664699016E-4</c:v>
                </c:pt>
                <c:pt idx="1093">
                  <c:v>4.2450646046496597E-4</c:v>
                </c:pt>
                <c:pt idx="1094">
                  <c:v>4.2480135899941129E-4</c:v>
                </c:pt>
                <c:pt idx="1095">
                  <c:v>4.2509646239872139E-4</c:v>
                </c:pt>
                <c:pt idx="1096">
                  <c:v>4.2539177080212201E-4</c:v>
                </c:pt>
                <c:pt idx="1097">
                  <c:v>4.2568728434892939E-4</c:v>
                </c:pt>
                <c:pt idx="1098">
                  <c:v>4.2598300318784821E-4</c:v>
                </c:pt>
                <c:pt idx="1099">
                  <c:v>4.2627892745839468E-4</c:v>
                </c:pt>
                <c:pt idx="1100">
                  <c:v>4.2657505730017546E-4</c:v>
                </c:pt>
                <c:pt idx="1101">
                  <c:v>4.2687139286220539E-4</c:v>
                </c:pt>
                <c:pt idx="1102">
                  <c:v>4.2716793428429164E-4</c:v>
                </c:pt>
                <c:pt idx="1103">
                  <c:v>4.2746468170633202E-4</c:v>
                </c:pt>
                <c:pt idx="1104">
                  <c:v>4.2776163527765218E-4</c:v>
                </c:pt>
                <c:pt idx="1105">
                  <c:v>4.2805879513835087E-4</c:v>
                </c:pt>
                <c:pt idx="1106">
                  <c:v>4.2835616142861756E-4</c:v>
                </c:pt>
                <c:pt idx="1107">
                  <c:v>4.2865373429808943E-4</c:v>
                </c:pt>
                <c:pt idx="1108">
                  <c:v>4.2895151388715733E-4</c:v>
                </c:pt>
                <c:pt idx="1109">
                  <c:v>4.2924950033942634E-4</c:v>
                </c:pt>
                <c:pt idx="1110">
                  <c:v>4.2954769379547605E-4</c:v>
                </c:pt>
                <c:pt idx="1111">
                  <c:v>4.2984609440535978E-4</c:v>
                </c:pt>
                <c:pt idx="1112">
                  <c:v>4.3014470230985885E-4</c:v>
                </c:pt>
                <c:pt idx="1113">
                  <c:v>4.3044351764984603E-4</c:v>
                </c:pt>
                <c:pt idx="1114">
                  <c:v>4.3074254057568753E-4</c:v>
                </c:pt>
                <c:pt idx="1115">
                  <c:v>4.3104177122845838E-4</c:v>
                </c:pt>
                <c:pt idx="1116">
                  <c:v>4.3134120974932508E-4</c:v>
                </c:pt>
                <c:pt idx="1117">
                  <c:v>4.3164085628896742E-4</c:v>
                </c:pt>
                <c:pt idx="1118">
                  <c:v>4.319407109887547E-4</c:v>
                </c:pt>
                <c:pt idx="1119">
                  <c:v>4.3224077399014771E-4</c:v>
                </c:pt>
                <c:pt idx="1120">
                  <c:v>4.3254104544414063E-4</c:v>
                </c:pt>
                <c:pt idx="1121">
                  <c:v>4.3284152549239742E-4</c:v>
                </c:pt>
                <c:pt idx="1122">
                  <c:v>4.3314221427982557E-4</c:v>
                </c:pt>
                <c:pt idx="1123">
                  <c:v>4.3344311194827947E-4</c:v>
                </c:pt>
                <c:pt idx="1124">
                  <c:v>4.3374421864917316E-4</c:v>
                </c:pt>
                <c:pt idx="1125">
                  <c:v>4.3404553452456478E-4</c:v>
                </c:pt>
                <c:pt idx="1126">
                  <c:v>4.3434705971660457E-4</c:v>
                </c:pt>
                <c:pt idx="1127">
                  <c:v>4.3464879437702232E-4</c:v>
                </c:pt>
                <c:pt idx="1128">
                  <c:v>4.3495073864817255E-4</c:v>
                </c:pt>
                <c:pt idx="1129">
                  <c:v>4.3525289267250179E-4</c:v>
                </c:pt>
                <c:pt idx="1130">
                  <c:v>4.3555525660205635E-4</c:v>
                </c:pt>
                <c:pt idx="1131">
                  <c:v>4.3585783057948756E-4</c:v>
                </c:pt>
                <c:pt idx="1132">
                  <c:v>4.3616061474753917E-4</c:v>
                </c:pt>
                <c:pt idx="1133">
                  <c:v>4.3646360925857447E-4</c:v>
                </c:pt>
                <c:pt idx="1134">
                  <c:v>4.3676681425554233E-4</c:v>
                </c:pt>
                <c:pt idx="1135">
                  <c:v>4.3707022988148409E-4</c:v>
                </c:pt>
                <c:pt idx="1136">
                  <c:v>4.37373856289081E-4</c:v>
                </c:pt>
                <c:pt idx="1137">
                  <c:v>4.376776936215798E-4</c:v>
                </c:pt>
                <c:pt idx="1138">
                  <c:v>4.3798174202550711E-4</c:v>
                </c:pt>
                <c:pt idx="1139">
                  <c:v>4.3828600164430223E-4</c:v>
                </c:pt>
                <c:pt idx="1140">
                  <c:v>4.3859047263107093E-4</c:v>
                </c:pt>
                <c:pt idx="1141">
                  <c:v>4.3889515512945867E-4</c:v>
                </c:pt>
                <c:pt idx="1142">
                  <c:v>4.3920004928320387E-4</c:v>
                </c:pt>
                <c:pt idx="1143">
                  <c:v>4.3950515524573161E-4</c:v>
                </c:pt>
                <c:pt idx="1144">
                  <c:v>4.3981047316098691E-4</c:v>
                </c:pt>
                <c:pt idx="1145">
                  <c:v>4.4011600317300797E-4</c:v>
                </c:pt>
                <c:pt idx="1146">
                  <c:v>4.4042174543553988E-4</c:v>
                </c:pt>
                <c:pt idx="1147">
                  <c:v>4.4072770009282781E-4</c:v>
                </c:pt>
                <c:pt idx="1148">
                  <c:v>4.4103386728921036E-4</c:v>
                </c:pt>
                <c:pt idx="1149">
                  <c:v>4.4134024717875324E-4</c:v>
                </c:pt>
                <c:pt idx="1150">
                  <c:v>4.4164683990600241E-4</c:v>
                </c:pt>
                <c:pt idx="1151">
                  <c:v>4.4195364561559758E-4</c:v>
                </c:pt>
                <c:pt idx="1152">
                  <c:v>4.4226066446192579E-4</c:v>
                </c:pt>
                <c:pt idx="1153">
                  <c:v>4.4256789658983432E-4</c:v>
                </c:pt>
                <c:pt idx="1154">
                  <c:v>4.4287534214748696E-4</c:v>
                </c:pt>
                <c:pt idx="1155">
                  <c:v>4.4318300127992564E-4</c:v>
                </c:pt>
                <c:pt idx="1156">
                  <c:v>4.4349087414196687E-4</c:v>
                </c:pt>
                <c:pt idx="1157">
                  <c:v>4.4379896087886093E-4</c:v>
                </c:pt>
                <c:pt idx="1158">
                  <c:v>4.4410726163595228E-4</c:v>
                </c:pt>
                <c:pt idx="1159">
                  <c:v>4.4441577656838033E-4</c:v>
                </c:pt>
                <c:pt idx="1160">
                  <c:v>4.4472450582169835E-4</c:v>
                </c:pt>
                <c:pt idx="1161">
                  <c:v>4.4503344954155384E-4</c:v>
                </c:pt>
                <c:pt idx="1162">
                  <c:v>4.4534260788340973E-4</c:v>
                </c:pt>
                <c:pt idx="1163">
                  <c:v>4.4565198099312287E-4</c:v>
                </c:pt>
                <c:pt idx="1164">
                  <c:v>4.4596156901664455E-4</c:v>
                </c:pt>
                <c:pt idx="1165">
                  <c:v>4.4627137210976188E-4</c:v>
                </c:pt>
                <c:pt idx="1166">
                  <c:v>4.4658139041863583E-4</c:v>
                </c:pt>
                <c:pt idx="1167">
                  <c:v>4.468916240927737E-4</c:v>
                </c:pt>
                <c:pt idx="1168">
                  <c:v>4.4720207327853288E-4</c:v>
                </c:pt>
                <c:pt idx="1169">
                  <c:v>4.4751273813213371E-4</c:v>
                </c:pt>
                <c:pt idx="1170">
                  <c:v>4.4782361880014385E-4</c:v>
                </c:pt>
                <c:pt idx="1171">
                  <c:v>4.4813471542922583E-4</c:v>
                </c:pt>
                <c:pt idx="1172">
                  <c:v>4.4844602817592586E-4</c:v>
                </c:pt>
                <c:pt idx="1173">
                  <c:v>4.4875755718711718E-4</c:v>
                </c:pt>
                <c:pt idx="1174">
                  <c:v>4.4906930260976821E-4</c:v>
                </c:pt>
                <c:pt idx="1175">
                  <c:v>4.4938126460075168E-4</c:v>
                </c:pt>
                <c:pt idx="1176">
                  <c:v>4.4969344330724712E-4</c:v>
                </c:pt>
                <c:pt idx="1177">
                  <c:v>4.5000583887652945E-4</c:v>
                </c:pt>
                <c:pt idx="1178">
                  <c:v>4.5031845146579856E-4</c:v>
                </c:pt>
                <c:pt idx="1179">
                  <c:v>4.5063128122254086E-4</c:v>
                </c:pt>
                <c:pt idx="1180">
                  <c:v>4.5094432829433854E-4</c:v>
                </c:pt>
                <c:pt idx="1181">
                  <c:v>4.5125759283871924E-4</c:v>
                </c:pt>
                <c:pt idx="1182">
                  <c:v>4.5157107500347701E-4</c:v>
                </c:pt>
                <c:pt idx="1183">
                  <c:v>4.5188477493978964E-4</c:v>
                </c:pt>
                <c:pt idx="1184">
                  <c:v>4.5219869279564969E-4</c:v>
                </c:pt>
                <c:pt idx="1185">
                  <c:v>4.5251282872902309E-4</c:v>
                </c:pt>
                <c:pt idx="1186">
                  <c:v>4.5282718288811496E-4</c:v>
                </c:pt>
                <c:pt idx="1187">
                  <c:v>4.5314175542122655E-4</c:v>
                </c:pt>
                <c:pt idx="1188">
                  <c:v>4.5345654648665327E-4</c:v>
                </c:pt>
                <c:pt idx="1189">
                  <c:v>4.5377155623290929E-4</c:v>
                </c:pt>
                <c:pt idx="1190">
                  <c:v>4.5408678480860512E-4</c:v>
                </c:pt>
                <c:pt idx="1191">
                  <c:v>4.5440223237236632E-4</c:v>
                </c:pt>
                <c:pt idx="1192">
                  <c:v>4.5471789907301676E-4</c:v>
                </c:pt>
                <c:pt idx="1193">
                  <c:v>4.5503378505947688E-4</c:v>
                </c:pt>
                <c:pt idx="1194">
                  <c:v>4.5534989049070312E-4</c:v>
                </c:pt>
                <c:pt idx="1195">
                  <c:v>4.556662155158296E-4</c:v>
                </c:pt>
                <c:pt idx="1196">
                  <c:v>4.5598276028408754E-4</c:v>
                </c:pt>
                <c:pt idx="1197">
                  <c:v>4.5629952495476457E-4</c:v>
                </c:pt>
                <c:pt idx="1198">
                  <c:v>4.5661650967730619E-4</c:v>
                </c:pt>
                <c:pt idx="1199">
                  <c:v>4.5693371460457915E-4</c:v>
                </c:pt>
                <c:pt idx="1200">
                  <c:v>4.5725113988622965E-4</c:v>
                </c:pt>
                <c:pt idx="1201">
                  <c:v>4.5756878568198854E-4</c:v>
                </c:pt>
                <c:pt idx="1202">
                  <c:v>4.5788665214171689E-4</c:v>
                </c:pt>
                <c:pt idx="1203">
                  <c:v>4.5820473941537293E-4</c:v>
                </c:pt>
                <c:pt idx="1204">
                  <c:v>4.5852304766302063E-4</c:v>
                </c:pt>
                <c:pt idx="1205">
                  <c:v>4.5884157703483358E-4</c:v>
                </c:pt>
                <c:pt idx="1206">
                  <c:v>4.5916032768108275E-4</c:v>
                </c:pt>
                <c:pt idx="1207">
                  <c:v>4.5947929976216593E-4</c:v>
                </c:pt>
                <c:pt idx="1208">
                  <c:v>4.597984934285699E-4</c:v>
                </c:pt>
                <c:pt idx="1209">
                  <c:v>4.6011790883087906E-4</c:v>
                </c:pt>
                <c:pt idx="1210">
                  <c:v>4.6043754612982573E-4</c:v>
                </c:pt>
                <c:pt idx="1211">
                  <c:v>4.6075740547621045E-4</c:v>
                </c:pt>
                <c:pt idx="1212">
                  <c:v>4.6107748702428646E-4</c:v>
                </c:pt>
                <c:pt idx="1213">
                  <c:v>4.6139779092505689E-4</c:v>
                </c:pt>
                <c:pt idx="1214">
                  <c:v>4.617183173397013E-4</c:v>
                </c:pt>
                <c:pt idx="1215">
                  <c:v>4.6203906641943964E-4</c:v>
                </c:pt>
                <c:pt idx="1216">
                  <c:v>4.6236003831559016E-4</c:v>
                </c:pt>
                <c:pt idx="1217">
                  <c:v>4.6268123318966836E-4</c:v>
                </c:pt>
                <c:pt idx="1218">
                  <c:v>4.6300265119320972E-4</c:v>
                </c:pt>
                <c:pt idx="1219">
                  <c:v>4.6332429247784791E-4</c:v>
                </c:pt>
                <c:pt idx="1220">
                  <c:v>4.6364615720543542E-4</c:v>
                </c:pt>
                <c:pt idx="1221">
                  <c:v>4.639682455278237E-4</c:v>
                </c:pt>
                <c:pt idx="1222">
                  <c:v>4.6429055759696265E-4</c:v>
                </c:pt>
                <c:pt idx="1223">
                  <c:v>4.6461309357504225E-4</c:v>
                </c:pt>
                <c:pt idx="1224">
                  <c:v>4.6493585361423071E-4</c:v>
                </c:pt>
                <c:pt idx="1225">
                  <c:v>4.6525883786679485E-4</c:v>
                </c:pt>
                <c:pt idx="1226">
                  <c:v>4.6558204649526286E-4</c:v>
                </c:pt>
                <c:pt idx="1227">
                  <c:v>4.6590547965212023E-4</c:v>
                </c:pt>
                <c:pt idx="1228">
                  <c:v>4.6622913749334367E-4</c:v>
                </c:pt>
                <c:pt idx="1229">
                  <c:v>4.6655302017162352E-4</c:v>
                </c:pt>
                <c:pt idx="1230">
                  <c:v>4.6687712784994009E-4</c:v>
                </c:pt>
                <c:pt idx="1231">
                  <c:v>4.6720146068120308E-4</c:v>
                </c:pt>
                <c:pt idx="1232">
                  <c:v>4.6752601881842128E-4</c:v>
                </c:pt>
                <c:pt idx="1233">
                  <c:v>4.6785080242491489E-4</c:v>
                </c:pt>
                <c:pt idx="1234">
                  <c:v>4.6817581165391252E-4</c:v>
                </c:pt>
                <c:pt idx="1235">
                  <c:v>4.6850104665874205E-4</c:v>
                </c:pt>
                <c:pt idx="1236">
                  <c:v>4.6882650760306428E-4</c:v>
                </c:pt>
                <c:pt idx="1237">
                  <c:v>4.6915219464042733E-4</c:v>
                </c:pt>
                <c:pt idx="1238">
                  <c:v>4.6947810792447899E-4</c:v>
                </c:pt>
                <c:pt idx="1239">
                  <c:v>4.6980424761922123E-4</c:v>
                </c:pt>
                <c:pt idx="1240">
                  <c:v>4.7013061387852253E-4</c:v>
                </c:pt>
                <c:pt idx="1241">
                  <c:v>4.7045720685635098E-4</c:v>
                </c:pt>
                <c:pt idx="1242">
                  <c:v>4.7078402671705063E-4</c:v>
                </c:pt>
                <c:pt idx="1243">
                  <c:v>4.7111107361481088E-4</c:v>
                </c:pt>
                <c:pt idx="1244">
                  <c:v>4.71438347707351E-4</c:v>
                </c:pt>
                <c:pt idx="1245">
                  <c:v>4.7176584914906743E-4</c:v>
                </c:pt>
                <c:pt idx="1246">
                  <c:v>4.7209357810476147E-4</c:v>
                </c:pt>
                <c:pt idx="1247">
                  <c:v>4.7242153472905129E-4</c:v>
                </c:pt>
                <c:pt idx="1248">
                  <c:v>4.7274971917665525E-4</c:v>
                </c:pt>
                <c:pt idx="1249">
                  <c:v>4.7307813161271838E-4</c:v>
                </c:pt>
                <c:pt idx="1250">
                  <c:v>4.7340677219218118E-4</c:v>
                </c:pt>
                <c:pt idx="1251">
                  <c:v>4.7373564107008485E-4</c:v>
                </c:pt>
                <c:pt idx="1252">
                  <c:v>4.7406473841191869E-4</c:v>
                </c:pt>
                <c:pt idx="1253">
                  <c:v>4.7439406437294648E-4</c:v>
                </c:pt>
                <c:pt idx="1254">
                  <c:v>4.7472361910853264E-4</c:v>
                </c:pt>
                <c:pt idx="1255">
                  <c:v>4.7505340278451166E-4</c:v>
                </c:pt>
                <c:pt idx="1256">
                  <c:v>4.7538341555647108E-4</c:v>
                </c:pt>
                <c:pt idx="1257">
                  <c:v>4.7571365758356058E-4</c:v>
                </c:pt>
                <c:pt idx="1258">
                  <c:v>4.7604412902157675E-4</c:v>
                </c:pt>
                <c:pt idx="1259">
                  <c:v>4.7637483003681543E-4</c:v>
                </c:pt>
                <c:pt idx="1260">
                  <c:v>4.7670576078529691E-4</c:v>
                </c:pt>
                <c:pt idx="1261">
                  <c:v>4.7703692142314267E-4</c:v>
                </c:pt>
                <c:pt idx="1262">
                  <c:v>4.7736831211699532E-4</c:v>
                </c:pt>
                <c:pt idx="1263">
                  <c:v>4.7769993302320063E-4</c:v>
                </c:pt>
                <c:pt idx="1264">
                  <c:v>4.7803178429820566E-4</c:v>
                </c:pt>
                <c:pt idx="1265">
                  <c:v>4.7836386610900059E-4</c:v>
                </c:pt>
                <c:pt idx="1266">
                  <c:v>4.7869617861225712E-4</c:v>
                </c:pt>
                <c:pt idx="1267">
                  <c:v>4.7902872196474861E-4</c:v>
                </c:pt>
                <c:pt idx="1268">
                  <c:v>4.7936149633381355E-4</c:v>
                </c:pt>
                <c:pt idx="1269">
                  <c:v>4.7969450187645041E-4</c:v>
                </c:pt>
                <c:pt idx="1270">
                  <c:v>4.8002773874975945E-4</c:v>
                </c:pt>
                <c:pt idx="1271">
                  <c:v>4.8036120712142814E-4</c:v>
                </c:pt>
                <c:pt idx="1272">
                  <c:v>4.806949071487824E-4</c:v>
                </c:pt>
                <c:pt idx="1273">
                  <c:v>4.8102883899275005E-4</c:v>
                </c:pt>
                <c:pt idx="1274">
                  <c:v>4.8136300281086846E-4</c:v>
                </c:pt>
                <c:pt idx="1275">
                  <c:v>4.8169739877129144E-4</c:v>
                </c:pt>
                <c:pt idx="1276">
                  <c:v>4.8203202703178249E-4</c:v>
                </c:pt>
                <c:pt idx="1277">
                  <c:v>4.8236688775020757E-4</c:v>
                </c:pt>
                <c:pt idx="1278">
                  <c:v>4.8270198109507116E-4</c:v>
                </c:pt>
                <c:pt idx="1279">
                  <c:v>4.8303730722446577E-4</c:v>
                </c:pt>
                <c:pt idx="1280">
                  <c:v>4.8337286629658658E-4</c:v>
                </c:pt>
                <c:pt idx="1281">
                  <c:v>4.8370865848028951E-4</c:v>
                </c:pt>
                <c:pt idx="1282">
                  <c:v>4.8404468393399677E-4</c:v>
                </c:pt>
                <c:pt idx="1283">
                  <c:v>4.8438094281623342E-4</c:v>
                </c:pt>
                <c:pt idx="1284">
                  <c:v>4.8471743529620751E-4</c:v>
                </c:pt>
                <c:pt idx="1285">
                  <c:v>4.850541615326718E-4</c:v>
                </c:pt>
                <c:pt idx="1286">
                  <c:v>4.8539112168448172E-4</c:v>
                </c:pt>
                <c:pt idx="1287">
                  <c:v>4.8572831592119843E-4</c:v>
                </c:pt>
                <c:pt idx="1288">
                  <c:v>4.8606574440190556E-4</c:v>
                </c:pt>
                <c:pt idx="1289">
                  <c:v>4.8640340728932911E-4</c:v>
                </c:pt>
                <c:pt idx="1290">
                  <c:v>4.8674130474276651E-4</c:v>
                </c:pt>
                <c:pt idx="1291">
                  <c:v>4.8707943693225038E-4</c:v>
                </c:pt>
                <c:pt idx="1292">
                  <c:v>4.8741780401730708E-4</c:v>
                </c:pt>
                <c:pt idx="1293">
                  <c:v>4.8775640615756618E-4</c:v>
                </c:pt>
                <c:pt idx="1294">
                  <c:v>4.88095243523415E-4</c:v>
                </c:pt>
                <c:pt idx="1295">
                  <c:v>4.8843431627471252E-4</c:v>
                </c:pt>
                <c:pt idx="1296">
                  <c:v>4.8877362457142124E-4</c:v>
                </c:pt>
                <c:pt idx="1297">
                  <c:v>4.891131685842838E-4</c:v>
                </c:pt>
                <c:pt idx="1298">
                  <c:v>4.8945294847349248E-4</c:v>
                </c:pt>
                <c:pt idx="1299">
                  <c:v>4.8979296439934355E-4</c:v>
                </c:pt>
                <c:pt idx="1300">
                  <c:v>4.9013321653293581E-4</c:v>
                </c:pt>
                <c:pt idx="1301">
                  <c:v>4.9047370503479536E-4</c:v>
                </c:pt>
                <c:pt idx="1302">
                  <c:v>4.9081443006912409E-4</c:v>
                </c:pt>
                <c:pt idx="1303">
                  <c:v>4.9115539179666408E-4</c:v>
                </c:pt>
                <c:pt idx="1304">
                  <c:v>4.9149659038898988E-4</c:v>
                </c:pt>
                <c:pt idx="1305">
                  <c:v>4.9183802600707429E-4</c:v>
                </c:pt>
                <c:pt idx="1306">
                  <c:v>4.9217969881199485E-4</c:v>
                </c:pt>
                <c:pt idx="1307">
                  <c:v>4.92521608975684E-4</c:v>
                </c:pt>
                <c:pt idx="1308">
                  <c:v>4.9286375665945012E-4</c:v>
                </c:pt>
                <c:pt idx="1309">
                  <c:v>4.9320614202470671E-4</c:v>
                </c:pt>
                <c:pt idx="1310">
                  <c:v>4.9354876524374479E-4</c:v>
                </c:pt>
                <c:pt idx="1311">
                  <c:v>4.9389162647820925E-4</c:v>
                </c:pt>
                <c:pt idx="1312">
                  <c:v>4.9423472588985004E-4</c:v>
                </c:pt>
                <c:pt idx="1313">
                  <c:v>4.9457806365131736E-4</c:v>
                </c:pt>
                <c:pt idx="1314">
                  <c:v>4.9492163992459362E-4</c:v>
                </c:pt>
                <c:pt idx="1315">
                  <c:v>4.9526545487176585E-4</c:v>
                </c:pt>
                <c:pt idx="1316">
                  <c:v>4.9560950866584452E-4</c:v>
                </c:pt>
                <c:pt idx="1317">
                  <c:v>4.9595380146914955E-4</c:v>
                </c:pt>
                <c:pt idx="1318">
                  <c:v>4.9629833344771719E-4</c:v>
                </c:pt>
                <c:pt idx="1319">
                  <c:v>4.966431047640856E-4</c:v>
                </c:pt>
                <c:pt idx="1320">
                  <c:v>4.9698811559174632E-4</c:v>
                </c:pt>
                <c:pt idx="1321">
                  <c:v>4.9733336609347084E-4</c:v>
                </c:pt>
                <c:pt idx="1322">
                  <c:v>4.9767885643213635E-4</c:v>
                </c:pt>
                <c:pt idx="1323">
                  <c:v>4.9802458678159609E-4</c:v>
                </c:pt>
                <c:pt idx="1324">
                  <c:v>4.9837055730496123E-4</c:v>
                </c:pt>
                <c:pt idx="1325">
                  <c:v>4.9871676816544842E-4</c:v>
                </c:pt>
                <c:pt idx="1326">
                  <c:v>4.9906321953727356E-4</c:v>
                </c:pt>
                <c:pt idx="1327">
                  <c:v>4.9940991158388794E-4</c:v>
                </c:pt>
                <c:pt idx="1328">
                  <c:v>4.9975684446884865E-4</c:v>
                </c:pt>
                <c:pt idx="1329">
                  <c:v>5.0010401836673502E-4</c:v>
                </c:pt>
                <c:pt idx="1330">
                  <c:v>5.0045143344133898E-4</c:v>
                </c:pt>
                <c:pt idx="1331">
                  <c:v>5.0079908985655873E-4</c:v>
                </c:pt>
                <c:pt idx="1332">
                  <c:v>5.0114698778733788E-4</c:v>
                </c:pt>
                <c:pt idx="1333">
                  <c:v>5.0149512739780999E-4</c:v>
                </c:pt>
                <c:pt idx="1334">
                  <c:v>5.0184350885586627E-4</c:v>
                </c:pt>
                <c:pt idx="1335">
                  <c:v>5.0219213232586104E-4</c:v>
                </c:pt>
                <c:pt idx="1336">
                  <c:v>5.0254099798322427E-4</c:v>
                </c:pt>
                <c:pt idx="1337">
                  <c:v>5.0289010599254621E-4</c:v>
                </c:pt>
                <c:pt idx="1338">
                  <c:v>5.0323945651852366E-4</c:v>
                </c:pt>
                <c:pt idx="1339">
                  <c:v>5.0358904973695255E-4</c:v>
                </c:pt>
                <c:pt idx="1340">
                  <c:v>5.0393888581276624E-4</c:v>
                </c:pt>
                <c:pt idx="1341">
                  <c:v>5.0428896491100524E-4</c:v>
                </c:pt>
                <c:pt idx="1342">
                  <c:v>5.0463928720783193E-4</c:v>
                </c:pt>
                <c:pt idx="1343">
                  <c:v>5.0498985286852381E-4</c:v>
                </c:pt>
                <c:pt idx="1344">
                  <c:v>5.0534066205846541E-4</c:v>
                </c:pt>
                <c:pt idx="1345">
                  <c:v>5.0569171495418663E-4</c:v>
                </c:pt>
                <c:pt idx="1346">
                  <c:v>5.0604301172130954E-4</c:v>
                </c:pt>
                <c:pt idx="1347">
                  <c:v>5.0639455252924823E-4</c:v>
                </c:pt>
                <c:pt idx="1348">
                  <c:v>5.0674633754384702E-4</c:v>
                </c:pt>
                <c:pt idx="1349">
                  <c:v>5.0709836694212706E-4</c:v>
                </c:pt>
                <c:pt idx="1350">
                  <c:v>5.0745064089017112E-4</c:v>
                </c:pt>
                <c:pt idx="1351">
                  <c:v>5.0780315955416971E-4</c:v>
                </c:pt>
                <c:pt idx="1352">
                  <c:v>5.0815592311151284E-4</c:v>
                </c:pt>
                <c:pt idx="1353">
                  <c:v>5.0850893172862965E-4</c:v>
                </c:pt>
                <c:pt idx="1354">
                  <c:v>5.0886218557205729E-4</c:v>
                </c:pt>
                <c:pt idx="1355">
                  <c:v>5.0921568481955592E-4</c:v>
                </c:pt>
                <c:pt idx="1356">
                  <c:v>5.0956942963790162E-4</c:v>
                </c:pt>
                <c:pt idx="1357">
                  <c:v>5.099234201939788E-4</c:v>
                </c:pt>
                <c:pt idx="1358">
                  <c:v>5.1027765666591832E-4</c:v>
                </c:pt>
                <c:pt idx="1359">
                  <c:v>5.1063213922084418E-4</c:v>
                </c:pt>
                <c:pt idx="1360">
                  <c:v>5.1098686802598882E-4</c:v>
                </c:pt>
                <c:pt idx="1361">
                  <c:v>5.1134184325985442E-4</c:v>
                </c:pt>
                <c:pt idx="1362">
                  <c:v>5.116970650899138E-4</c:v>
                </c:pt>
                <c:pt idx="1363">
                  <c:v>5.1205253368747359E-4</c:v>
                </c:pt>
                <c:pt idx="1364">
                  <c:v>5.1240824922023148E-4</c:v>
                </c:pt>
                <c:pt idx="1365">
                  <c:v>5.127642118671862E-4</c:v>
                </c:pt>
                <c:pt idx="1366">
                  <c:v>5.1312042179627634E-4</c:v>
                </c:pt>
                <c:pt idx="1367">
                  <c:v>5.13476879175549E-4</c:v>
                </c:pt>
                <c:pt idx="1368">
                  <c:v>5.1383358418437654E-4</c:v>
                </c:pt>
                <c:pt idx="1369">
                  <c:v>5.1419053699104753E-4</c:v>
                </c:pt>
                <c:pt idx="1370">
                  <c:v>5.145477377639597E-4</c:v>
                </c:pt>
                <c:pt idx="1371">
                  <c:v>5.1490518668285946E-4</c:v>
                </c:pt>
                <c:pt idx="1372">
                  <c:v>5.1526288391638621E-4</c:v>
                </c:pt>
                <c:pt idx="1373">
                  <c:v>5.1562082963328899E-4</c:v>
                </c:pt>
                <c:pt idx="1374">
                  <c:v>5.15979024013689E-4</c:v>
                </c:pt>
                <c:pt idx="1375">
                  <c:v>5.1633746722657748E-4</c:v>
                </c:pt>
                <c:pt idx="1376">
                  <c:v>5.1669615944105528E-4</c:v>
                </c:pt>
                <c:pt idx="1377">
                  <c:v>5.1705510083761917E-4</c:v>
                </c:pt>
                <c:pt idx="1378">
                  <c:v>5.1741429158561308E-4</c:v>
                </c:pt>
                <c:pt idx="1379">
                  <c:v>5.1777373185825761E-4</c:v>
                </c:pt>
                <c:pt idx="1380">
                  <c:v>5.1813342182512414E-4</c:v>
                </c:pt>
                <c:pt idx="1381">
                  <c:v>5.1849336166721156E-4</c:v>
                </c:pt>
                <c:pt idx="1382">
                  <c:v>5.1885355155433454E-4</c:v>
                </c:pt>
                <c:pt idx="1383">
                  <c:v>5.1921399165641804E-4</c:v>
                </c:pt>
                <c:pt idx="1384">
                  <c:v>5.1957468215483844E-4</c:v>
                </c:pt>
                <c:pt idx="1385">
                  <c:v>5.1993562321976466E-4</c:v>
                </c:pt>
                <c:pt idx="1386">
                  <c:v>5.2029681502147593E-4</c:v>
                </c:pt>
                <c:pt idx="1387">
                  <c:v>5.2065825774172685E-4</c:v>
                </c:pt>
                <c:pt idx="1388">
                  <c:v>5.2101995155104136E-4</c:v>
                </c:pt>
                <c:pt idx="1389">
                  <c:v>5.2138189662005361E-4</c:v>
                </c:pt>
                <c:pt idx="1390">
                  <c:v>5.2174409313089751E-4</c:v>
                </c:pt>
                <c:pt idx="1391">
                  <c:v>5.2210654125445233E-4</c:v>
                </c:pt>
                <c:pt idx="1392">
                  <c:v>5.2246924116550989E-4</c:v>
                </c:pt>
                <c:pt idx="1393">
                  <c:v>5.2283219303517919E-4</c:v>
                </c:pt>
                <c:pt idx="1394">
                  <c:v>5.2319539704610049E-4</c:v>
                </c:pt>
                <c:pt idx="1395">
                  <c:v>5.2355885336962868E-4</c:v>
                </c:pt>
                <c:pt idx="1396">
                  <c:v>5.2392256217722948E-4</c:v>
                </c:pt>
                <c:pt idx="1397">
                  <c:v>5.2428652365192423E-4</c:v>
                </c:pt>
                <c:pt idx="1398">
                  <c:v>5.2465073796542497E-4</c:v>
                </c:pt>
                <c:pt idx="1399">
                  <c:v>5.250152052895552E-4</c:v>
                </c:pt>
                <c:pt idx="1400">
                  <c:v>5.2537992580771768E-4</c:v>
                </c:pt>
                <c:pt idx="1401">
                  <c:v>5.2574489969198289E-4</c:v>
                </c:pt>
                <c:pt idx="1402">
                  <c:v>5.2611012711453243E-4</c:v>
                </c:pt>
                <c:pt idx="1403">
                  <c:v>5.264756082591518E-4</c:v>
                </c:pt>
                <c:pt idx="1404">
                  <c:v>5.2684134329826992E-4</c:v>
                </c:pt>
                <c:pt idx="1405">
                  <c:v>5.272073324044279E-4</c:v>
                </c:pt>
                <c:pt idx="1406">
                  <c:v>5.2757357576179429E-4</c:v>
                </c:pt>
                <c:pt idx="1407">
                  <c:v>5.2794007354315775E-4</c:v>
                </c:pt>
                <c:pt idx="1408">
                  <c:v>5.2830682592526306E-4</c:v>
                </c:pt>
                <c:pt idx="1409">
                  <c:v>5.28673833081131E-4</c:v>
                </c:pt>
                <c:pt idx="1410">
                  <c:v>5.2904109519544252E-4</c:v>
                </c:pt>
                <c:pt idx="1411">
                  <c:v>5.2940861244146699E-4</c:v>
                </c:pt>
                <c:pt idx="1412">
                  <c:v>5.2977638499258602E-4</c:v>
                </c:pt>
                <c:pt idx="1413">
                  <c:v>5.3014441303386576E-4</c:v>
                </c:pt>
                <c:pt idx="1414">
                  <c:v>5.3051269673893675E-4</c:v>
                </c:pt>
                <c:pt idx="1415">
                  <c:v>5.3088123628154259E-4</c:v>
                </c:pt>
                <c:pt idx="1416">
                  <c:v>5.3125003184713499E-4</c:v>
                </c:pt>
                <c:pt idx="1417">
                  <c:v>5.3161908360970683E-4</c:v>
                </c:pt>
                <c:pt idx="1418">
                  <c:v>5.3198839174336393E-4</c:v>
                </c:pt>
                <c:pt idx="1419">
                  <c:v>5.3235795643394475E-4</c:v>
                </c:pt>
                <c:pt idx="1420">
                  <c:v>5.3272777785580525E-4</c:v>
                </c:pt>
                <c:pt idx="1421">
                  <c:v>5.3309785618341405E-4</c:v>
                </c:pt>
                <c:pt idx="1422">
                  <c:v>5.3346819160299741E-4</c:v>
                </c:pt>
                <c:pt idx="1423">
                  <c:v>5.3383878428927471E-4</c:v>
                </c:pt>
                <c:pt idx="1424">
                  <c:v>5.3420963442096542E-4</c:v>
                </c:pt>
                <c:pt idx="1425">
                  <c:v>5.3458074217302355E-4</c:v>
                </c:pt>
                <c:pt idx="1426">
                  <c:v>5.3495210773219339E-4</c:v>
                </c:pt>
                <c:pt idx="1427">
                  <c:v>5.3532373127368048E-4</c:v>
                </c:pt>
                <c:pt idx="1428">
                  <c:v>5.3569561297280347E-4</c:v>
                </c:pt>
                <c:pt idx="1429">
                  <c:v>5.360677530166963E-4</c:v>
                </c:pt>
                <c:pt idx="1430">
                  <c:v>5.3644015158092956E-4</c:v>
                </c:pt>
                <c:pt idx="1431">
                  <c:v>5.3681280884118794E-4</c:v>
                </c:pt>
                <c:pt idx="1432">
                  <c:v>5.3718572498499535E-4</c:v>
                </c:pt>
                <c:pt idx="1433">
                  <c:v>5.3755890018828876E-4</c:v>
                </c:pt>
                <c:pt idx="1434">
                  <c:v>5.3793233462711906E-4</c:v>
                </c:pt>
                <c:pt idx="1435">
                  <c:v>5.3830602848940138E-4</c:v>
                </c:pt>
                <c:pt idx="1436">
                  <c:v>5.3867998195143946E-4</c:v>
                </c:pt>
                <c:pt idx="1437">
                  <c:v>5.3905419519357362E-4</c:v>
                </c:pt>
                <c:pt idx="1438">
                  <c:v>5.394286683923444E-4</c:v>
                </c:pt>
                <c:pt idx="1439">
                  <c:v>5.3980340173618972E-4</c:v>
                </c:pt>
                <c:pt idx="1440">
                  <c:v>5.401783954019037E-4</c:v>
                </c:pt>
                <c:pt idx="1441">
                  <c:v>5.4055364956639529E-4</c:v>
                </c:pt>
                <c:pt idx="1442">
                  <c:v>5.409291644184952E-4</c:v>
                </c:pt>
                <c:pt idx="1443">
                  <c:v>5.4130494013536641E-4</c:v>
                </c:pt>
                <c:pt idx="1444">
                  <c:v>5.4168097689428661E-4</c:v>
                </c:pt>
                <c:pt idx="1445">
                  <c:v>5.4205727488448039E-4</c:v>
                </c:pt>
                <c:pt idx="1446">
                  <c:v>5.4243383428348034E-4</c:v>
                </c:pt>
                <c:pt idx="1447">
                  <c:v>5.4281065526893375E-4</c:v>
                </c:pt>
                <c:pt idx="1448">
                  <c:v>5.4318773803045998E-4</c:v>
                </c:pt>
                <c:pt idx="1449">
                  <c:v>5.4356508274596164E-4</c:v>
                </c:pt>
                <c:pt idx="1450">
                  <c:v>5.4394268959345661E-4</c:v>
                </c:pt>
                <c:pt idx="1451">
                  <c:v>5.4432055876295967E-4</c:v>
                </c:pt>
                <c:pt idx="1452">
                  <c:v>5.4469869043274443E-4</c:v>
                </c:pt>
                <c:pt idx="1453">
                  <c:v>5.4507708478516623E-4</c:v>
                </c:pt>
                <c:pt idx="1454">
                  <c:v>5.4545574199873798E-4</c:v>
                </c:pt>
                <c:pt idx="1455">
                  <c:v>5.45834662264003E-4</c:v>
                </c:pt>
                <c:pt idx="1456">
                  <c:v>5.4621384575973095E-4</c:v>
                </c:pt>
                <c:pt idx="1457">
                  <c:v>5.4659329266480716E-4</c:v>
                </c:pt>
                <c:pt idx="1458">
                  <c:v>5.4697300317017232E-4</c:v>
                </c:pt>
                <c:pt idx="1459">
                  <c:v>5.4735297745496872E-4</c:v>
                </c:pt>
                <c:pt idx="1460">
                  <c:v>5.4773321569845498E-4</c:v>
                </c:pt>
                <c:pt idx="1461">
                  <c:v>5.4811371809196981E-4</c:v>
                </c:pt>
                <c:pt idx="1462">
                  <c:v>5.4849448481502933E-4</c:v>
                </c:pt>
                <c:pt idx="1463">
                  <c:v>5.4887551604726578E-4</c:v>
                </c:pt>
                <c:pt idx="1464">
                  <c:v>5.4925681198041707E-4</c:v>
                </c:pt>
                <c:pt idx="1465">
                  <c:v>5.4963837279437347E-4</c:v>
                </c:pt>
                <c:pt idx="1466">
                  <c:v>5.5002019866914214E-4</c:v>
                </c:pt>
                <c:pt idx="1467">
                  <c:v>5.5040228979686074E-4</c:v>
                </c:pt>
                <c:pt idx="1468">
                  <c:v>5.5078464635779467E-4</c:v>
                </c:pt>
                <c:pt idx="1469">
                  <c:v>5.511672685363367E-4</c:v>
                </c:pt>
                <c:pt idx="1470">
                  <c:v>5.5155015651299456E-4</c:v>
                </c:pt>
                <c:pt idx="1471">
                  <c:v>5.519333104804403E-4</c:v>
                </c:pt>
                <c:pt idx="1472">
                  <c:v>5.5231673061944099E-4</c:v>
                </c:pt>
                <c:pt idx="1473">
                  <c:v>5.5270041711088071E-4</c:v>
                </c:pt>
                <c:pt idx="1474">
                  <c:v>5.5308437014783363E-4</c:v>
                </c:pt>
                <c:pt idx="1475">
                  <c:v>5.5346858991144347E-4</c:v>
                </c:pt>
                <c:pt idx="1476">
                  <c:v>5.5385307658297161E-4</c:v>
                </c:pt>
                <c:pt idx="1477">
                  <c:v>5.54237830355895E-4</c:v>
                </c:pt>
                <c:pt idx="1478">
                  <c:v>5.5462285141173501E-4</c:v>
                </c:pt>
                <c:pt idx="1479">
                  <c:v>5.5500813993213138E-4</c:v>
                </c:pt>
                <c:pt idx="1480">
                  <c:v>5.5539369611096396E-4</c:v>
                </c:pt>
                <c:pt idx="1481">
                  <c:v>5.5577952013013325E-4</c:v>
                </c:pt>
                <c:pt idx="1482">
                  <c:v>5.5616561217570408E-4</c:v>
                </c:pt>
                <c:pt idx="1483">
                  <c:v>5.5655197242982088E-4</c:v>
                </c:pt>
                <c:pt idx="1484">
                  <c:v>5.5693860108690344E-4</c:v>
                </c:pt>
                <c:pt idx="1485">
                  <c:v>5.5732549832935771E-4</c:v>
                </c:pt>
                <c:pt idx="1486">
                  <c:v>5.5771266433970849E-4</c:v>
                </c:pt>
                <c:pt idx="1487">
                  <c:v>5.5810009931278061E-4</c:v>
                </c:pt>
                <c:pt idx="1488">
                  <c:v>5.584878034313607E-4</c:v>
                </c:pt>
                <c:pt idx="1489">
                  <c:v>5.5887577687835388E-4</c:v>
                </c:pt>
                <c:pt idx="1490">
                  <c:v>5.5926401984899155E-4</c:v>
                </c:pt>
                <c:pt idx="1491">
                  <c:v>5.5965253252644156E-4</c:v>
                </c:pt>
                <c:pt idx="1492">
                  <c:v>5.6004131509399045E-4</c:v>
                </c:pt>
                <c:pt idx="1493">
                  <c:v>5.6043036774727664E-4</c:v>
                </c:pt>
                <c:pt idx="1494">
                  <c:v>5.6081969066985014E-4</c:v>
                </c:pt>
                <c:pt idx="1495">
                  <c:v>5.6120928404537957E-4</c:v>
                </c:pt>
                <c:pt idx="1496">
                  <c:v>5.6159914806991156E-4</c:v>
                </c:pt>
                <c:pt idx="1497">
                  <c:v>5.6198928292737862E-4</c:v>
                </c:pt>
                <c:pt idx="1498">
                  <c:v>5.6237968880592463E-4</c:v>
                </c:pt>
                <c:pt idx="1499">
                  <c:v>5.627703658897293E-4</c:v>
                </c:pt>
                <c:pt idx="1500">
                  <c:v>5.6316131437538441E-4</c:v>
                </c:pt>
                <c:pt idx="1501">
                  <c:v>5.6355253444733409E-4</c:v>
                </c:pt>
                <c:pt idx="1502">
                  <c:v>5.6394402629014241E-4</c:v>
                </c:pt>
                <c:pt idx="1503">
                  <c:v>5.6433579010081107E-4</c:v>
                </c:pt>
                <c:pt idx="1504">
                  <c:v>5.64727826064169E-4</c:v>
                </c:pt>
                <c:pt idx="1505">
                  <c:v>5.6512013436516495E-4</c:v>
                </c:pt>
                <c:pt idx="1506">
                  <c:v>5.6551271520121152E-4</c:v>
                </c:pt>
                <c:pt idx="1507">
                  <c:v>5.6590556875752319E-4</c:v>
                </c:pt>
                <c:pt idx="1508">
                  <c:v>5.6629869521943434E-4</c:v>
                </c:pt>
                <c:pt idx="1509">
                  <c:v>5.6669209478476949E-4</c:v>
                </c:pt>
                <c:pt idx="1510">
                  <c:v>5.6708576763912907E-4</c:v>
                </c:pt>
                <c:pt idx="1511">
                  <c:v>5.6747971396823411E-4</c:v>
                </c:pt>
                <c:pt idx="1512">
                  <c:v>5.6787393397032164E-4</c:v>
                </c:pt>
                <c:pt idx="1513">
                  <c:v>5.6826842783137929E-4</c:v>
                </c:pt>
                <c:pt idx="1514">
                  <c:v>5.6866319574165299E-4</c:v>
                </c:pt>
                <c:pt idx="1515">
                  <c:v>5.6905823788738037E-4</c:v>
                </c:pt>
                <c:pt idx="1516">
                  <c:v>5.6945355446734968E-4</c:v>
                </c:pt>
                <c:pt idx="1517">
                  <c:v>5.6984914566806603E-4</c:v>
                </c:pt>
                <c:pt idx="1518">
                  <c:v>5.7024501167615542E-4</c:v>
                </c:pt>
                <c:pt idx="1519">
                  <c:v>5.706411526908208E-4</c:v>
                </c:pt>
                <c:pt idx="1520">
                  <c:v>5.7103756889895609E-4</c:v>
                </c:pt>
                <c:pt idx="1521">
                  <c:v>5.7143426048757661E-4</c:v>
                </c:pt>
                <c:pt idx="1522">
                  <c:v>5.7183122765630068E-4</c:v>
                </c:pt>
                <c:pt idx="1523">
                  <c:v>5.7222847059241208E-4</c:v>
                </c:pt>
                <c:pt idx="1524">
                  <c:v>5.7262598948331592E-4</c:v>
                </c:pt>
                <c:pt idx="1525">
                  <c:v>5.7302378452904707E-4</c:v>
                </c:pt>
                <c:pt idx="1526">
                  <c:v>5.7342185591727983E-4</c:v>
                </c:pt>
                <c:pt idx="1527">
                  <c:v>5.7382020383998531E-4</c:v>
                </c:pt>
                <c:pt idx="1528">
                  <c:v>5.7421882848509003E-4</c:v>
                </c:pt>
                <c:pt idx="1529">
                  <c:v>5.7461773005318515E-4</c:v>
                </c:pt>
                <c:pt idx="1530">
                  <c:v>5.7501690873246701E-4</c:v>
                </c:pt>
                <c:pt idx="1531">
                  <c:v>5.7541636471125418E-4</c:v>
                </c:pt>
                <c:pt idx="1532">
                  <c:v>5.7581609819055588E-4</c:v>
                </c:pt>
                <c:pt idx="1533">
                  <c:v>5.7621610935896107E-4</c:v>
                </c:pt>
                <c:pt idx="1534">
                  <c:v>5.7661639840518109E-4</c:v>
                </c:pt>
                <c:pt idx="1535">
                  <c:v>5.7701696553064433E-4</c:v>
                </c:pt>
                <c:pt idx="1536">
                  <c:v>5.7741781092433321E-4</c:v>
                </c:pt>
                <c:pt idx="1537">
                  <c:v>5.7781893477535241E-4</c:v>
                </c:pt>
                <c:pt idx="1538">
                  <c:v>5.7822033728555046E-4</c:v>
                </c:pt>
                <c:pt idx="1539">
                  <c:v>5.7862201864430386E-4</c:v>
                </c:pt>
                <c:pt idx="1540">
                  <c:v>5.7902397904111176E-4</c:v>
                </c:pt>
                <c:pt idx="1541">
                  <c:v>5.7942621867824366E-4</c:v>
                </c:pt>
                <c:pt idx="1542">
                  <c:v>5.7982873774547095E-4</c:v>
                </c:pt>
                <c:pt idx="1543">
                  <c:v>5.8023153643690971E-4</c:v>
                </c:pt>
                <c:pt idx="1544">
                  <c:v>5.8063461494258612E-4</c:v>
                </c:pt>
                <c:pt idx="1545">
                  <c:v>5.810379734653325E-4</c:v>
                </c:pt>
                <c:pt idx="1546">
                  <c:v>5.8144161219544791E-4</c:v>
                </c:pt>
                <c:pt idx="1547">
                  <c:v>5.818455313233551E-4</c:v>
                </c:pt>
                <c:pt idx="1548">
                  <c:v>5.8224973105230914E-4</c:v>
                </c:pt>
                <c:pt idx="1549">
                  <c:v>5.8265421157300623E-4</c:v>
                </c:pt>
                <c:pt idx="1550">
                  <c:v>5.8305897307626595E-4</c:v>
                </c:pt>
                <c:pt idx="1551">
                  <c:v>5.8346401576576761E-4</c:v>
                </c:pt>
                <c:pt idx="1552">
                  <c:v>5.8386933983260475E-4</c:v>
                </c:pt>
                <c:pt idx="1553">
                  <c:v>5.8427494546799499E-4</c:v>
                </c:pt>
                <c:pt idx="1554">
                  <c:v>5.8468083287604251E-4</c:v>
                </c:pt>
                <c:pt idx="1555">
                  <c:v>5.8508700224823933E-4</c:v>
                </c:pt>
                <c:pt idx="1556">
                  <c:v>5.8549345377620203E-4</c:v>
                </c:pt>
                <c:pt idx="1557">
                  <c:v>5.8590018766446013E-4</c:v>
                </c:pt>
                <c:pt idx="1558">
                  <c:v>5.8630720410490517E-4</c:v>
                </c:pt>
                <c:pt idx="1559">
                  <c:v>5.8671450329382232E-4</c:v>
                </c:pt>
                <c:pt idx="1560">
                  <c:v>5.871220854233608E-4</c:v>
                </c:pt>
                <c:pt idx="1561">
                  <c:v>5.8752995069861927E-4</c:v>
                </c:pt>
                <c:pt idx="1562">
                  <c:v>5.87938099312023E-4</c:v>
                </c:pt>
                <c:pt idx="1563">
                  <c:v>5.8834653145612217E-4</c:v>
                </c:pt>
                <c:pt idx="1564">
                  <c:v>5.8875524733644315E-4</c:v>
                </c:pt>
                <c:pt idx="1565">
                  <c:v>5.8916424714581259E-4</c:v>
                </c:pt>
                <c:pt idx="1566">
                  <c:v>5.8957353107718215E-4</c:v>
                </c:pt>
                <c:pt idx="1567">
                  <c:v>5.8998309933650677E-4</c:v>
                </c:pt>
                <c:pt idx="1568">
                  <c:v>5.9039295211701524E-4</c:v>
                </c:pt>
                <c:pt idx="1569">
                  <c:v>5.9080308961206179E-4</c:v>
                </c:pt>
                <c:pt idx="1570">
                  <c:v>5.912135120280307E-4</c:v>
                </c:pt>
                <c:pt idx="1571">
                  <c:v>5.9162421955855375E-4</c:v>
                </c:pt>
                <c:pt idx="1572">
                  <c:v>5.9203521240169615E-4</c:v>
                </c:pt>
                <c:pt idx="1573">
                  <c:v>5.9244649075134966E-4</c:v>
                </c:pt>
                <c:pt idx="1574">
                  <c:v>5.9285805481447277E-4</c:v>
                </c:pt>
                <c:pt idx="1575">
                  <c:v>5.932699047852361E-4</c:v>
                </c:pt>
                <c:pt idx="1576">
                  <c:v>5.9368204085793574E-4</c:v>
                </c:pt>
                <c:pt idx="1577">
                  <c:v>5.94094463239962E-4</c:v>
                </c:pt>
                <c:pt idx="1578">
                  <c:v>5.9450717212589013E-4</c:v>
                </c:pt>
                <c:pt idx="1579">
                  <c:v>5.949201677104217E-4</c:v>
                </c:pt>
                <c:pt idx="1580">
                  <c:v>5.953334502013793E-4</c:v>
                </c:pt>
                <c:pt idx="1581">
                  <c:v>5.957470197937441E-4</c:v>
                </c:pt>
                <c:pt idx="1582">
                  <c:v>5.9616087668262383E-4</c:v>
                </c:pt>
                <c:pt idx="1583">
                  <c:v>5.9657502107627431E-4</c:v>
                </c:pt>
                <c:pt idx="1584">
                  <c:v>5.9698945317008341E-4</c:v>
                </c:pt>
                <c:pt idx="1585">
                  <c:v>5.9740417315956563E-4</c:v>
                </c:pt>
                <c:pt idx="1586">
                  <c:v>5.9781918125341134E-4</c:v>
                </c:pt>
                <c:pt idx="1587">
                  <c:v>5.9823447764741577E-4</c:v>
                </c:pt>
                <c:pt idx="1588">
                  <c:v>5.9865006254185694E-4</c:v>
                </c:pt>
                <c:pt idx="1589">
                  <c:v>5.9906593613279322E-4</c:v>
                </c:pt>
                <c:pt idx="1590">
                  <c:v>5.9948209862949534E-4</c:v>
                </c:pt>
                <c:pt idx="1591">
                  <c:v>5.9989855022830321E-4</c:v>
                </c:pt>
                <c:pt idx="1592">
                  <c:v>6.0031529112568424E-4</c:v>
                </c:pt>
                <c:pt idx="1593">
                  <c:v>6.0073232153134558E-4</c:v>
                </c:pt>
                <c:pt idx="1594">
                  <c:v>6.0114964164203653E-4</c:v>
                </c:pt>
                <c:pt idx="1595">
                  <c:v>6.0156725165463421E-4</c:v>
                </c:pt>
                <c:pt idx="1596">
                  <c:v>6.0198515177928324E-4</c:v>
                </c:pt>
                <c:pt idx="1597">
                  <c:v>6.0240334221314318E-4</c:v>
                </c:pt>
                <c:pt idx="1598">
                  <c:v>6.0282182315350155E-4</c:v>
                </c:pt>
                <c:pt idx="1599">
                  <c:v>6.032405948109415E-4</c:v>
                </c:pt>
                <c:pt idx="1600">
                  <c:v>6.0365965738303363E-4</c:v>
                </c:pt>
                <c:pt idx="1601">
                  <c:v>6.04079011067477E-4</c:v>
                </c:pt>
                <c:pt idx="1602">
                  <c:v>6.0449865607529378E-4</c:v>
                </c:pt>
                <c:pt idx="1603">
                  <c:v>6.0491859260446677E-4</c:v>
                </c:pt>
                <c:pt idx="1604">
                  <c:v>6.0533882085751171E-4</c:v>
                </c:pt>
                <c:pt idx="1605">
                  <c:v>6.0575934103267756E-4</c:v>
                </c:pt>
                <c:pt idx="1606">
                  <c:v>6.0618015334157316E-4</c:v>
                </c:pt>
                <c:pt idx="1607">
                  <c:v>6.0660125798273241E-4</c:v>
                </c:pt>
                <c:pt idx="1608">
                  <c:v>6.0702265515481758E-4</c:v>
                </c:pt>
                <c:pt idx="1609">
                  <c:v>6.0744434506987887E-4</c:v>
                </c:pt>
                <c:pt idx="1610">
                  <c:v>6.0786632792686414E-4</c:v>
                </c:pt>
                <c:pt idx="1611">
                  <c:v>6.0828860392485003E-4</c:v>
                </c:pt>
                <c:pt idx="1612">
                  <c:v>6.0871117327632911E-4</c:v>
                </c:pt>
                <c:pt idx="1613">
                  <c:v>6.0913403618066393E-4</c:v>
                </c:pt>
                <c:pt idx="1614">
                  <c:v>6.0955719283734629E-4</c:v>
                </c:pt>
                <c:pt idx="1615">
                  <c:v>6.0998064345931208E-4</c:v>
                </c:pt>
                <c:pt idx="1616">
                  <c:v>6.1040438824633953E-4</c:v>
                </c:pt>
                <c:pt idx="1617">
                  <c:v>6.1082842740278092E-4</c:v>
                </c:pt>
                <c:pt idx="1618">
                  <c:v>6.1125276112868304E-4</c:v>
                </c:pt>
                <c:pt idx="1619">
                  <c:v>6.1167738963757397E-4</c:v>
                </c:pt>
                <c:pt idx="1620">
                  <c:v>6.1210231312978762E-4</c:v>
                </c:pt>
                <c:pt idx="1621">
                  <c:v>6.1252753180578818E-4</c:v>
                </c:pt>
                <c:pt idx="1622">
                  <c:v>6.1295304587954882E-4</c:v>
                </c:pt>
                <c:pt idx="1623">
                  <c:v>6.1337885555182137E-4</c:v>
                </c:pt>
                <c:pt idx="1624">
                  <c:v>6.1380496102348813E-4</c:v>
                </c:pt>
                <c:pt idx="1625">
                  <c:v>6.1423136250896839E-4</c:v>
                </c:pt>
                <c:pt idx="1626">
                  <c:v>6.1465806020943295E-4</c:v>
                </c:pt>
                <c:pt idx="1627">
                  <c:v>6.1508505432618257E-4</c:v>
                </c:pt>
                <c:pt idx="1628">
                  <c:v>6.1551234507408424E-4</c:v>
                </c:pt>
                <c:pt idx="1629">
                  <c:v>6.1593993265472778E-4</c:v>
                </c:pt>
                <c:pt idx="1630">
                  <c:v>6.1636781726983421E-4</c:v>
                </c:pt>
                <c:pt idx="1631">
                  <c:v>6.1679599913471827E-4</c:v>
                </c:pt>
                <c:pt idx="1632">
                  <c:v>6.1722447845139047E-4</c:v>
                </c:pt>
                <c:pt idx="1633">
                  <c:v>6.176532554264864E-4</c:v>
                </c:pt>
                <c:pt idx="1634">
                  <c:v>6.1808233026228784E-4</c:v>
                </c:pt>
                <c:pt idx="1635">
                  <c:v>6.1851170317470865E-4</c:v>
                </c:pt>
                <c:pt idx="1636">
                  <c:v>6.1894137436632117E-4</c:v>
                </c:pt>
                <c:pt idx="1637">
                  <c:v>6.1937134403982925E-4</c:v>
                </c:pt>
                <c:pt idx="1638">
                  <c:v>6.1980161241159703E-4</c:v>
                </c:pt>
                <c:pt idx="1639">
                  <c:v>6.2023217968461926E-4</c:v>
                </c:pt>
                <c:pt idx="1640">
                  <c:v>6.206630460620225E-4</c:v>
                </c:pt>
                <c:pt idx="1641">
                  <c:v>6.2109421176062215E-4</c:v>
                </c:pt>
                <c:pt idx="1642">
                  <c:v>6.2152567698383634E-4</c:v>
                </c:pt>
                <c:pt idx="1643">
                  <c:v>6.2195744193521522E-4</c:v>
                </c:pt>
                <c:pt idx="1644">
                  <c:v>6.2238950683202621E-4</c:v>
                </c:pt>
                <c:pt idx="1645">
                  <c:v>6.2282187187811199E-4</c:v>
                </c:pt>
                <c:pt idx="1646">
                  <c:v>6.2325453727744688E-4</c:v>
                </c:pt>
                <c:pt idx="1647">
                  <c:v>6.2368750324775179E-4</c:v>
                </c:pt>
                <c:pt idx="1648">
                  <c:v>6.241207699932941E-4</c:v>
                </c:pt>
                <c:pt idx="1649">
                  <c:v>6.2455433772301799E-4</c:v>
                </c:pt>
                <c:pt idx="1650">
                  <c:v>6.249882066414657E-4</c:v>
                </c:pt>
                <c:pt idx="1651">
                  <c:v>6.2542237696696333E-4</c:v>
                </c:pt>
                <c:pt idx="1652">
                  <c:v>6.258568489043466E-4</c:v>
                </c:pt>
                <c:pt idx="1653">
                  <c:v>6.2629162265858416E-4</c:v>
                </c:pt>
                <c:pt idx="1654">
                  <c:v>6.2672669844845757E-4</c:v>
                </c:pt>
                <c:pt idx="1655">
                  <c:v>6.2716207647922975E-4</c:v>
                </c:pt>
                <c:pt idx="1656">
                  <c:v>6.2759775695629683E-4</c:v>
                </c:pt>
                <c:pt idx="1657">
                  <c:v>6.2803374009889651E-4</c:v>
                </c:pt>
                <c:pt idx="1658">
                  <c:v>6.2847002611271985E-4</c:v>
                </c:pt>
                <c:pt idx="1659">
                  <c:v>6.2890661520359123E-4</c:v>
                </c:pt>
                <c:pt idx="1660">
                  <c:v>6.2934350759120581E-4</c:v>
                </c:pt>
                <c:pt idx="1661">
                  <c:v>6.2978070348168353E-4</c:v>
                </c:pt>
                <c:pt idx="1662">
                  <c:v>6.3021820308586344E-4</c:v>
                </c:pt>
                <c:pt idx="1663">
                  <c:v>6.306560066101425E-4</c:v>
                </c:pt>
                <c:pt idx="1664">
                  <c:v>6.3109411427482681E-4</c:v>
                </c:pt>
                <c:pt idx="1665">
                  <c:v>6.3153252628660986E-4</c:v>
                </c:pt>
                <c:pt idx="1666">
                  <c:v>6.3197124285231882E-4</c:v>
                </c:pt>
                <c:pt idx="1667">
                  <c:v>6.3241026419271948E-4</c:v>
                </c:pt>
                <c:pt idx="1668">
                  <c:v>6.328495905149361E-4</c:v>
                </c:pt>
                <c:pt idx="1669">
                  <c:v>6.3328922202622747E-4</c:v>
                </c:pt>
                <c:pt idx="1670">
                  <c:v>6.3372915894781973E-4</c:v>
                </c:pt>
                <c:pt idx="1671">
                  <c:v>6.3416940148726896E-4</c:v>
                </c:pt>
                <c:pt idx="1672">
                  <c:v>6.3460994985226635E-4</c:v>
                </c:pt>
                <c:pt idx="1673">
                  <c:v>6.3505080426449914E-4</c:v>
                </c:pt>
                <c:pt idx="1674">
                  <c:v>6.3549196493195668E-4</c:v>
                </c:pt>
                <c:pt idx="1675">
                  <c:v>6.3593343206276305E-4</c:v>
                </c:pt>
                <c:pt idx="1676">
                  <c:v>6.3637520587906781E-4</c:v>
                </c:pt>
                <c:pt idx="1677">
                  <c:v>6.368172865892941E-4</c:v>
                </c:pt>
                <c:pt idx="1678">
                  <c:v>6.372596744066367E-4</c:v>
                </c:pt>
                <c:pt idx="1679">
                  <c:v>6.3770236953979858E-4</c:v>
                </c:pt>
                <c:pt idx="1680">
                  <c:v>6.381453722115474E-4</c:v>
                </c:pt>
                <c:pt idx="1681">
                  <c:v>6.38588682630886E-4</c:v>
                </c:pt>
                <c:pt idx="1682">
                  <c:v>6.3903230100695253E-4</c:v>
                </c:pt>
                <c:pt idx="1683">
                  <c:v>6.3947622756297924E-4</c:v>
                </c:pt>
                <c:pt idx="1684">
                  <c:v>6.3992046250840482E-4</c:v>
                </c:pt>
                <c:pt idx="1685">
                  <c:v>6.4036500605280371E-4</c:v>
                </c:pt>
                <c:pt idx="1686">
                  <c:v>6.4080985841987359E-4</c:v>
                </c:pt>
                <c:pt idx="1687">
                  <c:v>6.4125501981948988E-4</c:v>
                </c:pt>
                <c:pt idx="1688">
                  <c:v>6.4170049046166416E-4</c:v>
                </c:pt>
                <c:pt idx="1689">
                  <c:v>6.4214627057056076E-4</c:v>
                </c:pt>
                <c:pt idx="1690">
                  <c:v>6.4259236035649279E-4</c:v>
                </c:pt>
                <c:pt idx="1691">
                  <c:v>6.4303876002990952E-4</c:v>
                </c:pt>
                <c:pt idx="1692">
                  <c:v>6.4348546981544302E-4</c:v>
                </c:pt>
                <c:pt idx="1693">
                  <c:v>6.4393248992384493E-4</c:v>
                </c:pt>
                <c:pt idx="1694">
                  <c:v>6.4437982057069195E-4</c:v>
                </c:pt>
                <c:pt idx="1695">
                  <c:v>6.4482746196701916E-4</c:v>
                </c:pt>
                <c:pt idx="1696">
                  <c:v>6.45275414338083E-4</c:v>
                </c:pt>
                <c:pt idx="1697">
                  <c:v>6.4572367789522158E-4</c:v>
                </c:pt>
                <c:pt idx="1698">
                  <c:v>6.4617225284990983E-4</c:v>
                </c:pt>
                <c:pt idx="1699">
                  <c:v>6.466211394278742E-4</c:v>
                </c:pt>
                <c:pt idx="1700">
                  <c:v>6.4707033784089341E-4</c:v>
                </c:pt>
                <c:pt idx="1701">
                  <c:v>6.4751984830088336E-4</c:v>
                </c:pt>
                <c:pt idx="1702">
                  <c:v>6.4796967103404124E-4</c:v>
                </c:pt>
                <c:pt idx="1703">
                  <c:v>6.484198062525876E-4</c:v>
                </c:pt>
                <c:pt idx="1704">
                  <c:v>6.4887025416888024E-4</c:v>
                </c:pt>
                <c:pt idx="1705">
                  <c:v>6.4932101500958809E-4</c:v>
                </c:pt>
                <c:pt idx="1706">
                  <c:v>6.4977208898737418E-4</c:v>
                </c:pt>
                <c:pt idx="1707">
                  <c:v>6.5022347631977031E-4</c:v>
                </c:pt>
                <c:pt idx="1708">
                  <c:v>6.5067517721972509E-4</c:v>
                </c:pt>
                <c:pt idx="1709">
                  <c:v>6.5112719191453791E-4</c:v>
                </c:pt>
                <c:pt idx="1710">
                  <c:v>6.5157952061746342E-4</c:v>
                </c:pt>
                <c:pt idx="1711">
                  <c:v>6.5203216354189442E-4</c:v>
                </c:pt>
                <c:pt idx="1712">
                  <c:v>6.5248512091560409E-4</c:v>
                </c:pt>
                <c:pt idx="1713">
                  <c:v>6.5293839295229195E-4</c:v>
                </c:pt>
                <c:pt idx="1714">
                  <c:v>6.5339197986579573E-4</c:v>
                </c:pt>
                <c:pt idx="1715">
                  <c:v>6.5384588188436394E-4</c:v>
                </c:pt>
                <c:pt idx="1716">
                  <c:v>6.5430009922214137E-4</c:v>
                </c:pt>
                <c:pt idx="1717">
                  <c:v>6.5475463209341191E-4</c:v>
                </c:pt>
                <c:pt idx="1718">
                  <c:v>6.5520948072690004E-4</c:v>
                </c:pt>
                <c:pt idx="1719">
                  <c:v>6.5566464533719723E-4</c:v>
                </c:pt>
                <c:pt idx="1720">
                  <c:v>6.5612012613903417E-4</c:v>
                </c:pt>
                <c:pt idx="1721">
                  <c:v>6.5657592336161238E-4</c:v>
                </c:pt>
                <c:pt idx="1722">
                  <c:v>6.5703203721997091E-4</c:v>
                </c:pt>
                <c:pt idx="1723">
                  <c:v>6.5748846793407204E-4</c:v>
                </c:pt>
                <c:pt idx="1724">
                  <c:v>6.5794521571924374E-4</c:v>
                </c:pt>
                <c:pt idx="1725">
                  <c:v>6.5840228080532516E-4</c:v>
                </c:pt>
                <c:pt idx="1726">
                  <c:v>6.5885966340795338E-4</c:v>
                </c:pt>
                <c:pt idx="1727">
                  <c:v>6.5931736374290546E-4</c:v>
                </c:pt>
                <c:pt idx="1728">
                  <c:v>6.5977538204049985E-4</c:v>
                </c:pt>
                <c:pt idx="1729">
                  <c:v>6.6023371851682338E-4</c:v>
                </c:pt>
                <c:pt idx="1730">
                  <c:v>6.6069237338810315E-4</c:v>
                </c:pt>
                <c:pt idx="1731">
                  <c:v>6.6115134688513792E-4</c:v>
                </c:pt>
                <c:pt idx="1732">
                  <c:v>6.6161063922446511E-4</c:v>
                </c:pt>
                <c:pt idx="1733">
                  <c:v>6.6207025062276284E-4</c:v>
                </c:pt>
                <c:pt idx="1734">
                  <c:v>6.6253018131131117E-4</c:v>
                </c:pt>
                <c:pt idx="1735">
                  <c:v>6.6299043150709917E-4</c:v>
                </c:pt>
                <c:pt idx="1736">
                  <c:v>6.6345100142725666E-4</c:v>
                </c:pt>
                <c:pt idx="1737">
                  <c:v>6.6391189130354615E-4</c:v>
                </c:pt>
                <c:pt idx="1738">
                  <c:v>6.6437310135340939E-4</c:v>
                </c:pt>
                <c:pt idx="1739">
                  <c:v>6.6483463179926611E-4</c:v>
                </c:pt>
                <c:pt idx="1740">
                  <c:v>6.6529648285885035E-4</c:v>
                </c:pt>
                <c:pt idx="1741">
                  <c:v>6.6575865476456908E-4</c:v>
                </c:pt>
                <c:pt idx="1742">
                  <c:v>6.6622114773446891E-4</c:v>
                </c:pt>
                <c:pt idx="1743">
                  <c:v>6.6668396198673772E-4</c:v>
                </c:pt>
                <c:pt idx="1744">
                  <c:v>6.6714709775426734E-4</c:v>
                </c:pt>
                <c:pt idx="1745">
                  <c:v>6.6761055525555888E-4</c:v>
                </c:pt>
                <c:pt idx="1746">
                  <c:v>6.6807433470925538E-4</c:v>
                </c:pt>
                <c:pt idx="1747">
                  <c:v>6.6853843634873437E-4</c:v>
                </c:pt>
                <c:pt idx="1748">
                  <c:v>6.6900286039295266E-4</c:v>
                </c:pt>
                <c:pt idx="1749">
                  <c:v>6.694676070610093E-4</c:v>
                </c:pt>
                <c:pt idx="1750">
                  <c:v>6.6993267658676842E-4</c:v>
                </c:pt>
                <c:pt idx="1751">
                  <c:v>6.703980691896436E-4</c:v>
                </c:pt>
                <c:pt idx="1752">
                  <c:v>6.7086378509407184E-4</c:v>
                </c:pt>
                <c:pt idx="1753">
                  <c:v>6.7132982451976163E-4</c:v>
                </c:pt>
                <c:pt idx="1754">
                  <c:v>6.7179618770122761E-4</c:v>
                </c:pt>
                <c:pt idx="1755">
                  <c:v>6.7226287485849356E-4</c:v>
                </c:pt>
                <c:pt idx="1756">
                  <c:v>6.7272988621172624E-4</c:v>
                </c:pt>
                <c:pt idx="1757">
                  <c:v>6.731972219959294E-4</c:v>
                </c:pt>
                <c:pt idx="1758">
                  <c:v>6.7366488243158584E-4</c:v>
                </c:pt>
                <c:pt idx="1759">
                  <c:v>6.7413286773932118E-4</c:v>
                </c:pt>
                <c:pt idx="1760">
                  <c:v>6.7460117815462944E-4</c:v>
                </c:pt>
                <c:pt idx="1761">
                  <c:v>6.7506981389845312E-4</c:v>
                </c:pt>
                <c:pt idx="1762">
                  <c:v>6.7553877519187819E-4</c:v>
                </c:pt>
                <c:pt idx="1763">
                  <c:v>6.7600806227088948E-4</c:v>
                </c:pt>
                <c:pt idx="1764">
                  <c:v>6.7647767535689051E-4</c:v>
                </c:pt>
                <c:pt idx="1765">
                  <c:v>6.7694761467142824E-4</c:v>
                </c:pt>
                <c:pt idx="1766">
                  <c:v>6.7741788045097974E-4</c:v>
                </c:pt>
                <c:pt idx="1767">
                  <c:v>6.7788847291741007E-4</c:v>
                </c:pt>
                <c:pt idx="1768">
                  <c:v>6.7835939229766399E-4</c:v>
                </c:pt>
                <c:pt idx="1769">
                  <c:v>6.7883063881390472E-4</c:v>
                </c:pt>
                <c:pt idx="1770">
                  <c:v>6.7930221270326723E-4</c:v>
                </c:pt>
                <c:pt idx="1771">
                  <c:v>6.797741141882337E-4</c:v>
                </c:pt>
                <c:pt idx="1772">
                  <c:v>6.8024634349143063E-4</c:v>
                </c:pt>
                <c:pt idx="1773">
                  <c:v>6.8071890085048749E-4</c:v>
                </c:pt>
                <c:pt idx="1774">
                  <c:v>6.8119178648835073E-4</c:v>
                </c:pt>
                <c:pt idx="1775">
                  <c:v>6.8166500062811098E-4</c:v>
                </c:pt>
                <c:pt idx="1776">
                  <c:v>6.8213854350789342E-4</c:v>
                </c:pt>
                <c:pt idx="1777">
                  <c:v>6.8261241535110917E-4</c:v>
                </c:pt>
                <c:pt idx="1778">
                  <c:v>6.8308661638131422E-4</c:v>
                </c:pt>
                <c:pt idx="1779">
                  <c:v>6.8356114683713052E-4</c:v>
                </c:pt>
                <c:pt idx="1780">
                  <c:v>6.8403600694243486E-4</c:v>
                </c:pt>
                <c:pt idx="1781">
                  <c:v>6.8451119692124987E-4</c:v>
                </c:pt>
                <c:pt idx="1782">
                  <c:v>6.8498671701269461E-4</c:v>
                </c:pt>
                <c:pt idx="1783">
                  <c:v>6.8546256744111327E-4</c:v>
                </c:pt>
                <c:pt idx="1784">
                  <c:v>6.8593874843598612E-4</c:v>
                </c:pt>
                <c:pt idx="1785">
                  <c:v>6.8641526022195857E-4</c:v>
                </c:pt>
                <c:pt idx="1786">
                  <c:v>6.8689210303881526E-4</c:v>
                </c:pt>
                <c:pt idx="1787">
                  <c:v>6.8736927711152411E-4</c:v>
                </c:pt>
                <c:pt idx="1788">
                  <c:v>6.8784678266519902E-4</c:v>
                </c:pt>
                <c:pt idx="1789">
                  <c:v>6.8832461994012477E-4</c:v>
                </c:pt>
                <c:pt idx="1790">
                  <c:v>6.8880278916173831E-4</c:v>
                </c:pt>
                <c:pt idx="1791">
                  <c:v>6.8928129055562321E-4</c:v>
                </c:pt>
                <c:pt idx="1792">
                  <c:v>6.8976012436256515E-4</c:v>
                </c:pt>
                <c:pt idx="1793">
                  <c:v>6.9023929080847153E-4</c:v>
                </c:pt>
                <c:pt idx="1794">
                  <c:v>6.9071879011939612E-4</c:v>
                </c:pt>
                <c:pt idx="1795">
                  <c:v>6.9119862253662681E-4</c:v>
                </c:pt>
                <c:pt idx="1796">
                  <c:v>6.9167878828654209E-4</c:v>
                </c:pt>
                <c:pt idx="1797">
                  <c:v>6.9215928760070348E-4</c:v>
                </c:pt>
                <c:pt idx="1798">
                  <c:v>6.9264012070579357E-4</c:v>
                </c:pt>
                <c:pt idx="1799">
                  <c:v>6.9312128784377127E-4</c:v>
                </c:pt>
                <c:pt idx="1800">
                  <c:v>6.93602789241645E-4</c:v>
                </c:pt>
                <c:pt idx="1801">
                  <c:v>6.9408462512657006E-4</c:v>
                </c:pt>
                <c:pt idx="1802">
                  <c:v>6.9456679574101006E-4</c:v>
                </c:pt>
                <c:pt idx="1803">
                  <c:v>6.9504930131244677E-4</c:v>
                </c:pt>
                <c:pt idx="1804">
                  <c:v>6.955321420685092E-4</c:v>
                </c:pt>
                <c:pt idx="1805">
                  <c:v>6.9601531825216661E-4</c:v>
                </c:pt>
                <c:pt idx="1806">
                  <c:v>6.9649883009137512E-4</c:v>
                </c:pt>
                <c:pt idx="1807">
                  <c:v>6.9698267781423862E-4</c:v>
                </c:pt>
                <c:pt idx="1808">
                  <c:v>6.9746686166423312E-4</c:v>
                </c:pt>
                <c:pt idx="1809">
                  <c:v>6.9795138186979006E-4</c:v>
                </c:pt>
                <c:pt idx="1810">
                  <c:v>6.9843623865948896E-4</c:v>
                </c:pt>
                <c:pt idx="1811">
                  <c:v>6.9892143227731358E-4</c:v>
                </c:pt>
                <c:pt idx="1812">
                  <c:v>6.9940696295217185E-4</c:v>
                </c:pt>
                <c:pt idx="1813">
                  <c:v>6.9989283091821241E-4</c:v>
                </c:pt>
                <c:pt idx="1814">
                  <c:v>7.0037903640465067E-4</c:v>
                </c:pt>
                <c:pt idx="1815">
                  <c:v>7.0086557965614909E-4</c:v>
                </c:pt>
                <c:pt idx="1816">
                  <c:v>7.0135246090225227E-4</c:v>
                </c:pt>
                <c:pt idx="1817">
                  <c:v>7.0183968037265362E-4</c:v>
                </c:pt>
                <c:pt idx="1818">
                  <c:v>7.0232723831252584E-4</c:v>
                </c:pt>
                <c:pt idx="1819">
                  <c:v>7.0281513495189219E-4</c:v>
                </c:pt>
                <c:pt idx="1820">
                  <c:v>7.0330337052092521E-4</c:v>
                </c:pt>
                <c:pt idx="1821">
                  <c:v>7.0379194526530879E-4</c:v>
                </c:pt>
                <c:pt idx="1822">
                  <c:v>7.0428085941554616E-4</c:v>
                </c:pt>
                <c:pt idx="1823">
                  <c:v>7.0477011320228952E-4</c:v>
                </c:pt>
                <c:pt idx="1824">
                  <c:v>7.0525970687173548E-4</c:v>
                </c:pt>
                <c:pt idx="1825">
                  <c:v>7.0574964065486768E-4</c:v>
                </c:pt>
                <c:pt idx="1826">
                  <c:v>7.0623991478281959E-4</c:v>
                </c:pt>
                <c:pt idx="1827">
                  <c:v>7.0673052950230109E-4</c:v>
                </c:pt>
                <c:pt idx="1828">
                  <c:v>7.0722148504477763E-4</c:v>
                </c:pt>
                <c:pt idx="1829">
                  <c:v>7.0771278164701414E-4</c:v>
                </c:pt>
                <c:pt idx="1830">
                  <c:v>7.0820441954078681E-4</c:v>
                </c:pt>
                <c:pt idx="1831">
                  <c:v>7.0869639897349203E-4</c:v>
                </c:pt>
                <c:pt idx="1832">
                  <c:v>7.0918872017723884E-4</c:v>
                </c:pt>
                <c:pt idx="1833">
                  <c:v>7.0968138338428719E-4</c:v>
                </c:pt>
                <c:pt idx="1834">
                  <c:v>7.1017438884254903E-4</c:v>
                </c:pt>
                <c:pt idx="1835">
                  <c:v>7.106677367846178E-4</c:v>
                </c:pt>
                <c:pt idx="1836">
                  <c:v>7.1116142744323779E-4</c:v>
                </c:pt>
                <c:pt idx="1837">
                  <c:v>7.1165546106683776E-4</c:v>
                </c:pt>
                <c:pt idx="1838">
                  <c:v>7.1214983788849646E-4</c:v>
                </c:pt>
                <c:pt idx="1839">
                  <c:v>7.1264455814144324E-4</c:v>
                </c:pt>
                <c:pt idx="1840">
                  <c:v>7.1313962207462543E-4</c:v>
                </c:pt>
                <c:pt idx="1841">
                  <c:v>7.1363502992160741E-4</c:v>
                </c:pt>
                <c:pt idx="1842">
                  <c:v>7.1413078192130114E-4</c:v>
                </c:pt>
                <c:pt idx="1843">
                  <c:v>7.1462687830758519E-4</c:v>
                </c:pt>
                <c:pt idx="1844">
                  <c:v>7.1512331933009895E-4</c:v>
                </c:pt>
                <c:pt idx="1845">
                  <c:v>7.1562010522305676E-4</c:v>
                </c:pt>
                <c:pt idx="1846">
                  <c:v>7.1611723622082475E-4</c:v>
                </c:pt>
                <c:pt idx="1847">
                  <c:v>7.1661471257356295E-4</c:v>
                </c:pt>
                <c:pt idx="1848">
                  <c:v>7.1711253451597434E-4</c:v>
                </c:pt>
                <c:pt idx="1849">
                  <c:v>7.1761070228291361E-4</c:v>
                </c:pt>
                <c:pt idx="1850">
                  <c:v>7.1810921612506281E-4</c:v>
                </c:pt>
                <c:pt idx="1851">
                  <c:v>7.1860807627761392E-4</c:v>
                </c:pt>
                <c:pt idx="1852">
                  <c:v>7.1910728297591177E-4</c:v>
                </c:pt>
                <c:pt idx="1853">
                  <c:v>7.1960683647116113E-4</c:v>
                </c:pt>
                <c:pt idx="1854">
                  <c:v>7.2010673699904456E-4</c:v>
                </c:pt>
                <c:pt idx="1855">
                  <c:v>7.2060698479539762E-4</c:v>
                </c:pt>
                <c:pt idx="1856">
                  <c:v>7.2110758011194884E-4</c:v>
                </c:pt>
                <c:pt idx="1857">
                  <c:v>7.2160852318487248E-4</c:v>
                </c:pt>
                <c:pt idx="1858">
                  <c:v>7.2210981425574982E-4</c:v>
                </c:pt>
                <c:pt idx="1859">
                  <c:v>7.2261145356107245E-4</c:v>
                </c:pt>
                <c:pt idx="1860">
                  <c:v>7.2311344135326909E-4</c:v>
                </c:pt>
                <c:pt idx="1861">
                  <c:v>7.2361577786917092E-4</c:v>
                </c:pt>
                <c:pt idx="1862">
                  <c:v>7.2411846334576274E-4</c:v>
                </c:pt>
                <c:pt idx="1863">
                  <c:v>7.2462149803599976E-4</c:v>
                </c:pt>
                <c:pt idx="1864">
                  <c:v>7.2512488217720699E-4</c:v>
                </c:pt>
                <c:pt idx="1865">
                  <c:v>7.2562861600686333E-4</c:v>
                </c:pt>
                <c:pt idx="1866">
                  <c:v>7.2613269977845165E-4</c:v>
                </c:pt>
                <c:pt idx="1867">
                  <c:v>7.2663713372979203E-4</c:v>
                </c:pt>
                <c:pt idx="1868">
                  <c:v>7.2714191809885849E-4</c:v>
                </c:pt>
                <c:pt idx="1869">
                  <c:v>7.2764705313966269E-4</c:v>
                </c:pt>
                <c:pt idx="1870">
                  <c:v>7.2815253909052041E-4</c:v>
                </c:pt>
                <c:pt idx="1871">
                  <c:v>7.2865837618990223E-4</c:v>
                </c:pt>
                <c:pt idx="1872">
                  <c:v>7.2916456469234922E-4</c:v>
                </c:pt>
                <c:pt idx="1873">
                  <c:v>7.2967110483667459E-4</c:v>
                </c:pt>
                <c:pt idx="1874">
                  <c:v>7.3017799686715874E-4</c:v>
                </c:pt>
                <c:pt idx="1875">
                  <c:v>7.3068524102293557E-4</c:v>
                </c:pt>
                <c:pt idx="1876">
                  <c:v>7.3119283755925424E-4</c:v>
                </c:pt>
                <c:pt idx="1877">
                  <c:v>7.3170078671559204E-4</c:v>
                </c:pt>
                <c:pt idx="1878">
                  <c:v>7.3220908873158149E-4</c:v>
                </c:pt>
                <c:pt idx="1879">
                  <c:v>7.3271774386300431E-4</c:v>
                </c:pt>
                <c:pt idx="1880">
                  <c:v>7.3322675234983707E-4</c:v>
                </c:pt>
                <c:pt idx="1881">
                  <c:v>7.3373611443221199E-4</c:v>
                </c:pt>
                <c:pt idx="1882">
                  <c:v>7.3424583036644424E-4</c:v>
                </c:pt>
                <c:pt idx="1883">
                  <c:v>7.3475590039301093E-4</c:v>
                </c:pt>
                <c:pt idx="1884">
                  <c:v>7.352663247525451E-4</c:v>
                </c:pt>
                <c:pt idx="1885">
                  <c:v>7.3577710370189631E-4</c:v>
                </c:pt>
                <c:pt idx="1886">
                  <c:v>7.3628823748204324E-4</c:v>
                </c:pt>
                <c:pt idx="1887">
                  <c:v>7.3679972633948184E-4</c:v>
                </c:pt>
                <c:pt idx="1888">
                  <c:v>7.3731157051551454E-4</c:v>
                </c:pt>
                <c:pt idx="1889">
                  <c:v>7.3782377026770528E-4</c:v>
                </c:pt>
                <c:pt idx="1890">
                  <c:v>7.3833632583770298E-4</c:v>
                </c:pt>
                <c:pt idx="1891">
                  <c:v>7.3884923746731347E-4</c:v>
                </c:pt>
                <c:pt idx="1892">
                  <c:v>7.393625054146379E-4</c:v>
                </c:pt>
                <c:pt idx="1893">
                  <c:v>7.3987612992182925E-4</c:v>
                </c:pt>
                <c:pt idx="1894">
                  <c:v>7.4039011123119738E-4</c:v>
                </c:pt>
                <c:pt idx="1895">
                  <c:v>7.4090444960138186E-4</c:v>
                </c:pt>
                <c:pt idx="1896">
                  <c:v>7.4141914527504048E-4</c:v>
                </c:pt>
                <c:pt idx="1897">
                  <c:v>7.4193419849498876E-4</c:v>
                </c:pt>
                <c:pt idx="1898">
                  <c:v>7.4244960952040535E-4</c:v>
                </c:pt>
                <c:pt idx="1899">
                  <c:v>7.4296537859445445E-4</c:v>
                </c:pt>
                <c:pt idx="1900">
                  <c:v>7.434815059604576E-4</c:v>
                </c:pt>
                <c:pt idx="1901">
                  <c:v>7.4399799187813425E-4</c:v>
                </c:pt>
                <c:pt idx="1902">
                  <c:v>7.4451483659115556E-4</c:v>
                </c:pt>
                <c:pt idx="1903">
                  <c:v>7.4503204034877138E-4</c:v>
                </c:pt>
                <c:pt idx="1904">
                  <c:v>7.4554960339498044E-4</c:v>
                </c:pt>
                <c:pt idx="1905">
                  <c:v>7.4606752599022436E-4</c:v>
                </c:pt>
                <c:pt idx="1906">
                  <c:v>7.4658580837885227E-4</c:v>
                </c:pt>
                <c:pt idx="1907">
                  <c:v>7.4710445080537139E-4</c:v>
                </c:pt>
                <c:pt idx="1908">
                  <c:v>7.4762345353076676E-4</c:v>
                </c:pt>
                <c:pt idx="1909">
                  <c:v>7.4814281679989685E-4</c:v>
                </c:pt>
                <c:pt idx="1910">
                  <c:v>7.4866254085777912E-4</c:v>
                </c:pt>
                <c:pt idx="1911">
                  <c:v>7.4918262596594264E-4</c:v>
                </c:pt>
                <c:pt idx="1912">
                  <c:v>7.4970307236975678E-4</c:v>
                </c:pt>
                <c:pt idx="1913">
                  <c:v>7.5022388031474976E-4</c:v>
                </c:pt>
                <c:pt idx="1914">
                  <c:v>7.5074505006299621E-4</c:v>
                </c:pt>
                <c:pt idx="1915">
                  <c:v>7.5126658186037705E-4</c:v>
                </c:pt>
                <c:pt idx="1916">
                  <c:v>7.5178847595293264E-4</c:v>
                </c:pt>
                <c:pt idx="1917">
                  <c:v>7.5231073260328431E-4</c:v>
                </c:pt>
                <c:pt idx="1918">
                  <c:v>7.5283335205782566E-4</c:v>
                </c:pt>
                <c:pt idx="1919">
                  <c:v>7.5335633456859142E-4</c:v>
                </c:pt>
                <c:pt idx="1920">
                  <c:v>7.5387968038230664E-4</c:v>
                </c:pt>
                <c:pt idx="1921">
                  <c:v>7.5440338976232274E-4</c:v>
                </c:pt>
                <c:pt idx="1922">
                  <c:v>7.5492746295571908E-4</c:v>
                </c:pt>
                <c:pt idx="1923">
                  <c:v>7.5545190020973475E-4</c:v>
                </c:pt>
                <c:pt idx="1924">
                  <c:v>7.5597670178827073E-4</c:v>
                </c:pt>
                <c:pt idx="1925">
                  <c:v>7.565018679389215E-4</c:v>
                </c:pt>
                <c:pt idx="1926">
                  <c:v>7.570273989094419E-4</c:v>
                </c:pt>
                <c:pt idx="1927">
                  <c:v>7.5755329496428325E-4</c:v>
                </c:pt>
                <c:pt idx="1928">
                  <c:v>7.5807955635155634E-4</c:v>
                </c:pt>
                <c:pt idx="1929">
                  <c:v>7.5860618331953262E-4</c:v>
                </c:pt>
                <c:pt idx="1930">
                  <c:v>7.5913317613321516E-4</c:v>
                </c:pt>
                <c:pt idx="1931">
                  <c:v>7.5966053504123192E-4</c:v>
                </c:pt>
                <c:pt idx="1932">
                  <c:v>7.6018826029790342E-4</c:v>
                </c:pt>
                <c:pt idx="1933">
                  <c:v>7.6071635215219189E-4</c:v>
                </c:pt>
                <c:pt idx="1934">
                  <c:v>7.6124481086983732E-4</c:v>
                </c:pt>
                <c:pt idx="1935">
                  <c:v>7.6177363670015949E-4</c:v>
                </c:pt>
                <c:pt idx="1936">
                  <c:v>7.6230282989263971E-4</c:v>
                </c:pt>
                <c:pt idx="1937">
                  <c:v>7.6283239071357235E-4</c:v>
                </c:pt>
                <c:pt idx="1938">
                  <c:v>7.6336231941279695E-4</c:v>
                </c:pt>
                <c:pt idx="1939">
                  <c:v>7.6389261624031524E-4</c:v>
                </c:pt>
                <c:pt idx="1940">
                  <c:v>7.6442328146297681E-4</c:v>
                </c:pt>
                <c:pt idx="1941">
                  <c:v>7.6495431533114247E-4</c:v>
                </c:pt>
                <c:pt idx="1942">
                  <c:v>7.6548571809533525E-4</c:v>
                </c:pt>
                <c:pt idx="1943">
                  <c:v>7.6601749002296125E-4</c:v>
                </c:pt>
                <c:pt idx="1944">
                  <c:v>7.6654963136490323E-4</c:v>
                </c:pt>
                <c:pt idx="1945">
                  <c:v>7.6708214237220689E-4</c:v>
                </c:pt>
                <c:pt idx="1946">
                  <c:v>7.6761502331283596E-4</c:v>
                </c:pt>
                <c:pt idx="1947">
                  <c:v>7.6814827443819642E-4</c:v>
                </c:pt>
                <c:pt idx="1948">
                  <c:v>7.686818960054504E-4</c:v>
                </c:pt>
                <c:pt idx="1949">
                  <c:v>7.6921588826634163E-4</c:v>
                </c:pt>
                <c:pt idx="1950">
                  <c:v>7.6975025148957941E-4</c:v>
                </c:pt>
                <c:pt idx="1951">
                  <c:v>7.7028498592726907E-4</c:v>
                </c:pt>
                <c:pt idx="1952">
                  <c:v>7.708200918316796E-4</c:v>
                </c:pt>
                <c:pt idx="1953">
                  <c:v>7.7135556947208032E-4</c:v>
                </c:pt>
                <c:pt idx="1954">
                  <c:v>7.7189141910110248E-4</c:v>
                </c:pt>
                <c:pt idx="1955">
                  <c:v>7.7242764097154115E-4</c:v>
                </c:pt>
                <c:pt idx="1956">
                  <c:v>7.7296423535322737E-4</c:v>
                </c:pt>
                <c:pt idx="1957">
                  <c:v>7.7350120249931929E-4</c:v>
                </c:pt>
                <c:pt idx="1958">
                  <c:v>7.7403854266313893E-4</c:v>
                </c:pt>
                <c:pt idx="1959">
                  <c:v>7.7457625611508012E-4</c:v>
                </c:pt>
                <c:pt idx="1960">
                  <c:v>7.7511434310882903E-4</c:v>
                </c:pt>
                <c:pt idx="1961">
                  <c:v>7.75652803898236E-4</c:v>
                </c:pt>
                <c:pt idx="1962">
                  <c:v>7.7619163875425887E-4</c:v>
                </c:pt>
                <c:pt idx="1963">
                  <c:v>7.7673084793111258E-4</c:v>
                </c:pt>
                <c:pt idx="1964">
                  <c:v>7.7727043168883262E-4</c:v>
                </c:pt>
                <c:pt idx="1965">
                  <c:v>7.7781039028197545E-4</c:v>
                </c:pt>
                <c:pt idx="1966">
                  <c:v>7.7835072398225254E-4</c:v>
                </c:pt>
                <c:pt idx="1967">
                  <c:v>7.7889143304458617E-4</c:v>
                </c:pt>
                <c:pt idx="1968">
                  <c:v>7.7943251772406375E-4</c:v>
                </c:pt>
                <c:pt idx="1969">
                  <c:v>7.7997397829296345E-4</c:v>
                </c:pt>
                <c:pt idx="1970">
                  <c:v>7.8051581500673903E-4</c:v>
                </c:pt>
                <c:pt idx="1971">
                  <c:v>7.8105802812101013E-4</c:v>
                </c:pt>
                <c:pt idx="1972">
                  <c:v>7.8160061790862241E-4</c:v>
                </c:pt>
                <c:pt idx="1973">
                  <c:v>7.8214358462556271E-4</c:v>
                </c:pt>
                <c:pt idx="1974">
                  <c:v>7.8268692852798355E-4</c:v>
                </c:pt>
                <c:pt idx="1975">
                  <c:v>7.8323064988929981E-4</c:v>
                </c:pt>
                <c:pt idx="1976">
                  <c:v>7.8377474896603209E-4</c:v>
                </c:pt>
                <c:pt idx="1977">
                  <c:v>7.8431922602057369E-4</c:v>
                </c:pt>
                <c:pt idx="1978">
                  <c:v>7.8486408130978976E-4</c:v>
                </c:pt>
                <c:pt idx="1979">
                  <c:v>7.8540931510785587E-4</c:v>
                </c:pt>
                <c:pt idx="1980">
                  <c:v>7.85954927672006E-4</c:v>
                </c:pt>
                <c:pt idx="1981">
                  <c:v>7.8650091925964094E-4</c:v>
                </c:pt>
                <c:pt idx="1982">
                  <c:v>7.8704729014550791E-4</c:v>
                </c:pt>
                <c:pt idx="1983">
                  <c:v>7.875940405873775E-4</c:v>
                </c:pt>
                <c:pt idx="1984">
                  <c:v>7.8814117084318727E-4</c:v>
                </c:pt>
                <c:pt idx="1985">
                  <c:v>7.8868868118825734E-4</c:v>
                </c:pt>
                <c:pt idx="1986">
                  <c:v>7.8923657188089606E-4</c:v>
                </c:pt>
                <c:pt idx="1987">
                  <c:v>7.8978484317957876E-4</c:v>
                </c:pt>
                <c:pt idx="1988">
                  <c:v>7.9033349536019996E-4</c:v>
                </c:pt>
                <c:pt idx="1989">
                  <c:v>7.9088252868160633E-4</c:v>
                </c:pt>
                <c:pt idx="1990">
                  <c:v>7.9143194340281257E-4</c:v>
                </c:pt>
                <c:pt idx="1991">
                  <c:v>7.919817398002885E-4</c:v>
                </c:pt>
                <c:pt idx="1992">
                  <c:v>7.925319181334206E-4</c:v>
                </c:pt>
                <c:pt idx="1993">
                  <c:v>7.9308247866753418E-4</c:v>
                </c:pt>
                <c:pt idx="1994">
                  <c:v>7.9363342166236439E-4</c:v>
                </c:pt>
                <c:pt idx="1995">
                  <c:v>7.9418474739514997E-4</c:v>
                </c:pt>
                <c:pt idx="1996">
                  <c:v>7.9473645612599894E-4</c:v>
                </c:pt>
                <c:pt idx="1997">
                  <c:v>7.9528854811518833E-4</c:v>
                </c:pt>
                <c:pt idx="1998">
                  <c:v>7.9584102364053488E-4</c:v>
                </c:pt>
                <c:pt idx="1999">
                  <c:v>7.9639388296268946E-4</c:v>
                </c:pt>
                <c:pt idx="2000">
                  <c:v>7.9694712634247142E-4</c:v>
                </c:pt>
                <c:pt idx="2001">
                  <c:v>7.9750075405827722E-4</c:v>
                </c:pt>
                <c:pt idx="2002">
                  <c:v>7.9805476637130103E-4</c:v>
                </c:pt>
                <c:pt idx="2003">
                  <c:v>7.9860916354290647E-4</c:v>
                </c:pt>
                <c:pt idx="2004">
                  <c:v>7.9916394585207047E-4</c:v>
                </c:pt>
                <c:pt idx="2005">
                  <c:v>7.9971911356053181E-4</c:v>
                </c:pt>
                <c:pt idx="2006">
                  <c:v>8.0027466693019923E-4</c:v>
                </c:pt>
                <c:pt idx="2007">
                  <c:v>8.0083060624063158E-4</c:v>
                </c:pt>
                <c:pt idx="2008">
                  <c:v>8.013869317541135E-4</c:v>
                </c:pt>
                <c:pt idx="2009">
                  <c:v>8.0194364373893461E-4</c:v>
                </c:pt>
                <c:pt idx="2010">
                  <c:v>8.0250074245773228E-4</c:v>
                </c:pt>
                <c:pt idx="2011">
                  <c:v>8.0305822819084279E-4</c:v>
                </c:pt>
                <c:pt idx="2012">
                  <c:v>8.0361610120128048E-4</c:v>
                </c:pt>
                <c:pt idx="2013">
                  <c:v>8.0417436175223033E-4</c:v>
                </c:pt>
                <c:pt idx="2014">
                  <c:v>8.0473301012461325E-4</c:v>
                </c:pt>
                <c:pt idx="2015">
                  <c:v>8.0529204658199227E-4</c:v>
                </c:pt>
                <c:pt idx="2016">
                  <c:v>8.0585147138810087E-4</c:v>
                </c:pt>
                <c:pt idx="2017">
                  <c:v>8.064112848244463E-4</c:v>
                </c:pt>
                <c:pt idx="2018">
                  <c:v>8.0697148715514085E-4</c:v>
                </c:pt>
                <c:pt idx="2019">
                  <c:v>8.0753207864446834E-4</c:v>
                </c:pt>
                <c:pt idx="2020">
                  <c:v>8.080930595745229E-4</c:v>
                </c:pt>
                <c:pt idx="2021">
                  <c:v>8.0865443020996771E-4</c:v>
                </c:pt>
                <c:pt idx="2022">
                  <c:v>8.0921619082152554E-4</c:v>
                </c:pt>
                <c:pt idx="2023">
                  <c:v>8.0977834167421533E-4</c:v>
                </c:pt>
                <c:pt idx="2024">
                  <c:v>8.103408830509157E-4</c:v>
                </c:pt>
                <c:pt idx="2025">
                  <c:v>8.1090381521702623E-4</c:v>
                </c:pt>
                <c:pt idx="2026">
                  <c:v>8.1146713843811857E-4</c:v>
                </c:pt>
                <c:pt idx="2027">
                  <c:v>8.1203085299766126E-4</c:v>
                </c:pt>
                <c:pt idx="2028">
                  <c:v>8.1259495916160738E-4</c:v>
                </c:pt>
                <c:pt idx="2029">
                  <c:v>8.1315945719608246E-4</c:v>
                </c:pt>
                <c:pt idx="2030">
                  <c:v>8.1372434738514608E-4</c:v>
                </c:pt>
                <c:pt idx="2031">
                  <c:v>8.1428962999530619E-4</c:v>
                </c:pt>
                <c:pt idx="2032">
                  <c:v>8.1485530529324301E-4</c:v>
                </c:pt>
                <c:pt idx="2033">
                  <c:v>8.1542137356360896E-4</c:v>
                </c:pt>
                <c:pt idx="2034">
                  <c:v>8.159878350734673E-4</c:v>
                </c:pt>
                <c:pt idx="2035">
                  <c:v>8.165546900900548E-4</c:v>
                </c:pt>
                <c:pt idx="2036">
                  <c:v>8.1712193889861735E-4</c:v>
                </c:pt>
                <c:pt idx="2037">
                  <c:v>8.1768958176677529E-4</c:v>
                </c:pt>
                <c:pt idx="2038">
                  <c:v>8.1825761896827613E-4</c:v>
                </c:pt>
                <c:pt idx="2039">
                  <c:v>8.1882605077110004E-4</c:v>
                </c:pt>
                <c:pt idx="2040">
                  <c:v>8.1939487746128612E-4</c:v>
                </c:pt>
                <c:pt idx="2041">
                  <c:v>8.1996409930719925E-4</c:v>
                </c:pt>
                <c:pt idx="2042">
                  <c:v>8.2053371657737841E-4</c:v>
                </c:pt>
                <c:pt idx="2043">
                  <c:v>8.2110372955845944E-4</c:v>
                </c:pt>
                <c:pt idx="2044">
                  <c:v>8.2167413851936676E-4</c:v>
                </c:pt>
                <c:pt idx="2045">
                  <c:v>8.2224494372919936E-4</c:v>
                </c:pt>
                <c:pt idx="2046">
                  <c:v>8.2281614547519079E-4</c:v>
                </c:pt>
                <c:pt idx="2047">
                  <c:v>8.2338774402682645E-4</c:v>
                </c:pt>
                <c:pt idx="2048">
                  <c:v>8.2395973965376649E-4</c:v>
                </c:pt>
                <c:pt idx="2049">
                  <c:v>8.245321326438435E-4</c:v>
                </c:pt>
                <c:pt idx="2050">
                  <c:v>8.2510492326710492E-4</c:v>
                </c:pt>
                <c:pt idx="2051">
                  <c:v>8.2567811179377329E-4</c:v>
                </c:pt>
                <c:pt idx="2052">
                  <c:v>8.262516985122814E-4</c:v>
                </c:pt>
                <c:pt idx="2053">
                  <c:v>8.2682568369323983E-4</c:v>
                </c:pt>
                <c:pt idx="2054">
                  <c:v>8.2740006761345493E-4</c:v>
                </c:pt>
                <c:pt idx="2055">
                  <c:v>8.2797485054390049E-4</c:v>
                </c:pt>
                <c:pt idx="2056">
                  <c:v>8.2855003277381215E-4</c:v>
                </c:pt>
                <c:pt idx="2057">
                  <c:v>8.2912561457455292E-4</c:v>
                </c:pt>
                <c:pt idx="2058">
                  <c:v>8.2970159621766212E-4</c:v>
                </c:pt>
                <c:pt idx="2059">
                  <c:v>8.3027797799297841E-4</c:v>
                </c:pt>
                <c:pt idx="2060">
                  <c:v>8.3085476017243076E-4</c:v>
                </c:pt>
                <c:pt idx="2061">
                  <c:v>8.3143194302812487E-4</c:v>
                </c:pt>
                <c:pt idx="2062">
                  <c:v>8.3200952685050364E-4</c:v>
                </c:pt>
                <c:pt idx="2063">
                  <c:v>8.3258751191206339E-4</c:v>
                </c:pt>
                <c:pt idx="2064">
                  <c:v>8.3316589848547718E-4</c:v>
                </c:pt>
                <c:pt idx="2065">
                  <c:v>8.3374468686179366E-4</c:v>
                </c:pt>
                <c:pt idx="2066">
                  <c:v>8.3432387731407738E-4</c:v>
                </c:pt>
                <c:pt idx="2067">
                  <c:v>8.3490347012164486E-4</c:v>
                </c:pt>
                <c:pt idx="2068">
                  <c:v>8.3548346555792753E-4</c:v>
                </c:pt>
                <c:pt idx="2069">
                  <c:v>8.3606386391478363E-4</c:v>
                </c:pt>
                <c:pt idx="2070">
                  <c:v>8.3664466546603741E-4</c:v>
                </c:pt>
                <c:pt idx="2071">
                  <c:v>8.3722587048569051E-4</c:v>
                </c:pt>
                <c:pt idx="2072">
                  <c:v>8.3780747926621003E-4</c:v>
                </c:pt>
                <c:pt idx="2073">
                  <c:v>8.3838949208199097E-4</c:v>
                </c:pt>
                <c:pt idx="2074">
                  <c:v>8.3897190920760676E-4</c:v>
                </c:pt>
                <c:pt idx="2075">
                  <c:v>8.3955473093613416E-4</c:v>
                </c:pt>
                <c:pt idx="2076">
                  <c:v>8.4013795754254072E-4</c:v>
                </c:pt>
                <c:pt idx="2077">
                  <c:v>8.4072158930197213E-4</c:v>
                </c:pt>
                <c:pt idx="2078">
                  <c:v>8.4130562650811653E-4</c:v>
                </c:pt>
                <c:pt idx="2079">
                  <c:v>8.41890069436515E-4</c:v>
                </c:pt>
                <c:pt idx="2080">
                  <c:v>8.4247491836288689E-4</c:v>
                </c:pt>
                <c:pt idx="2081">
                  <c:v>8.4306017358153301E-4</c:v>
                </c:pt>
                <c:pt idx="2082">
                  <c:v>8.4364583536856888E-4</c:v>
                </c:pt>
                <c:pt idx="2083">
                  <c:v>8.4423190400643164E-4</c:v>
                </c:pt>
                <c:pt idx="2084">
                  <c:v>8.4481837977160793E-4</c:v>
                </c:pt>
                <c:pt idx="2085">
                  <c:v>8.4540526295921704E-4</c:v>
                </c:pt>
                <c:pt idx="2086">
                  <c:v>8.459925538461424E-4</c:v>
                </c:pt>
                <c:pt idx="2087">
                  <c:v>8.4658025270944743E-4</c:v>
                </c:pt>
                <c:pt idx="2088">
                  <c:v>8.4716835984486661E-4</c:v>
                </c:pt>
                <c:pt idx="2089">
                  <c:v>8.4775687552986114E-4</c:v>
                </c:pt>
                <c:pt idx="2090">
                  <c:v>8.48345800042072E-4</c:v>
                </c:pt>
                <c:pt idx="2091">
                  <c:v>8.4893513367785068E-4</c:v>
                </c:pt>
                <c:pt idx="2092">
                  <c:v>8.4952487671523681E-4</c:v>
                </c:pt>
                <c:pt idx="2093">
                  <c:v>8.5011502943245054E-4</c:v>
                </c:pt>
                <c:pt idx="2094">
                  <c:v>8.5070559212646125E-4</c:v>
                </c:pt>
                <c:pt idx="2095">
                  <c:v>8.5129656507588851E-4</c:v>
                </c:pt>
                <c:pt idx="2096">
                  <c:v>8.5188794855953264E-4</c:v>
                </c:pt>
                <c:pt idx="2097">
                  <c:v>8.524797428749824E-4</c:v>
                </c:pt>
                <c:pt idx="2098">
                  <c:v>8.5307194830143852E-4</c:v>
                </c:pt>
                <c:pt idx="2099">
                  <c:v>8.5366456512449382E-4</c:v>
                </c:pt>
                <c:pt idx="2100">
                  <c:v>8.5425759362372415E-4</c:v>
                </c:pt>
                <c:pt idx="2101">
                  <c:v>8.5485103409754608E-4</c:v>
                </c:pt>
                <c:pt idx="2102">
                  <c:v>8.5544488682593692E-4</c:v>
                </c:pt>
                <c:pt idx="2103">
                  <c:v>8.5603915208905539E-4</c:v>
                </c:pt>
                <c:pt idx="2104">
                  <c:v>8.5663383018594048E-4</c:v>
                </c:pt>
                <c:pt idx="2105">
                  <c:v>8.5722892139715348E-4</c:v>
                </c:pt>
                <c:pt idx="2106">
                  <c:v>8.5782442600343737E-4</c:v>
                </c:pt>
                <c:pt idx="2107">
                  <c:v>8.5842034430445478E-4</c:v>
                </c:pt>
                <c:pt idx="2108">
                  <c:v>8.5901667658135202E-4</c:v>
                </c:pt>
                <c:pt idx="2109">
                  <c:v>8.5961342311545767E-4</c:v>
                </c:pt>
                <c:pt idx="2110">
                  <c:v>8.6021058420705928E-4</c:v>
                </c:pt>
                <c:pt idx="2111">
                  <c:v>8.6080816013788951E-4</c:v>
                </c:pt>
                <c:pt idx="2112">
                  <c:v>8.6140615119613113E-4</c:v>
                </c:pt>
                <c:pt idx="2113">
                  <c:v>8.620045576638953E-4</c:v>
                </c:pt>
                <c:pt idx="2114">
                  <c:v>8.6260337984230494E-4</c:v>
                </c:pt>
                <c:pt idx="2115">
                  <c:v>8.6320261801387627E-4</c:v>
                </c:pt>
                <c:pt idx="2116">
                  <c:v>8.6380227246130872E-4</c:v>
                </c:pt>
                <c:pt idx="2117">
                  <c:v>8.644023434863533E-4</c:v>
                </c:pt>
                <c:pt idx="2118">
                  <c:v>8.6500283137211538E-4</c:v>
                </c:pt>
                <c:pt idx="2119">
                  <c:v>8.6560373640188408E-4</c:v>
                </c:pt>
                <c:pt idx="2120">
                  <c:v>8.6620505887803937E-4</c:v>
                </c:pt>
                <c:pt idx="2121">
                  <c:v>8.6680679908427739E-4</c:v>
                </c:pt>
                <c:pt idx="2122">
                  <c:v>8.6740895730447784E-4</c:v>
                </c:pt>
                <c:pt idx="2123">
                  <c:v>8.6801153384165157E-4</c:v>
                </c:pt>
                <c:pt idx="2124">
                  <c:v>8.6861452898008605E-4</c:v>
                </c:pt>
                <c:pt idx="2125">
                  <c:v>8.6921794300425328E-4</c:v>
                </c:pt>
                <c:pt idx="2126">
                  <c:v>8.6982177621779588E-4</c:v>
                </c:pt>
                <c:pt idx="2127">
                  <c:v>8.7042602890559427E-4</c:v>
                </c:pt>
                <c:pt idx="2128">
                  <c:v>8.7103070135905109E-4</c:v>
                </c:pt>
                <c:pt idx="2129">
                  <c:v>8.716357938634298E-4</c:v>
                </c:pt>
                <c:pt idx="2130">
                  <c:v>8.7224130672321752E-4</c:v>
                </c:pt>
                <c:pt idx="2131">
                  <c:v>8.728472402240871E-4</c:v>
                </c:pt>
                <c:pt idx="2132">
                  <c:v>8.7345359465189668E-4</c:v>
                </c:pt>
                <c:pt idx="2133">
                  <c:v>8.7406037031176863E-4</c:v>
                </c:pt>
                <c:pt idx="2134">
                  <c:v>8.7466756748997155E-4</c:v>
                </c:pt>
                <c:pt idx="2135">
                  <c:v>8.7527518647295981E-4</c:v>
                </c:pt>
                <c:pt idx="2136">
                  <c:v>8.7588322756649195E-4</c:v>
                </c:pt>
                <c:pt idx="2137">
                  <c:v>8.7649169105743358E-4</c:v>
                </c:pt>
                <c:pt idx="2138">
                  <c:v>8.7710057723283641E-4</c:v>
                </c:pt>
                <c:pt idx="2139">
                  <c:v>8.7770988639909687E-4</c:v>
                </c:pt>
                <c:pt idx="2140">
                  <c:v>8.7831961884367879E-4</c:v>
                </c:pt>
                <c:pt idx="2141">
                  <c:v>8.7892977485423251E-4</c:v>
                </c:pt>
                <c:pt idx="2142">
                  <c:v>8.7954035473779323E-4</c:v>
                </c:pt>
                <c:pt idx="2143">
                  <c:v>8.8015135878242458E-4</c:v>
                </c:pt>
                <c:pt idx="2144">
                  <c:v>8.8076278728278497E-4</c:v>
                </c:pt>
                <c:pt idx="2145">
                  <c:v>8.8137464052732495E-4</c:v>
                </c:pt>
                <c:pt idx="2146">
                  <c:v>8.8198691882393379E-4</c:v>
                </c:pt>
                <c:pt idx="2147">
                  <c:v>8.8259962246147632E-4</c:v>
                </c:pt>
                <c:pt idx="2148">
                  <c:v>8.8321275172900454E-4</c:v>
                </c:pt>
                <c:pt idx="2149">
                  <c:v>8.8382630693504996E-4</c:v>
                </c:pt>
                <c:pt idx="2150">
                  <c:v>8.844402883690796E-4</c:v>
                </c:pt>
                <c:pt idx="2151">
                  <c:v>8.8505469632074827E-4</c:v>
                </c:pt>
                <c:pt idx="2152">
                  <c:v>8.8566953109923117E-4</c:v>
                </c:pt>
                <c:pt idx="2153">
                  <c:v>8.8628479299459879E-4</c:v>
                </c:pt>
                <c:pt idx="2154">
                  <c:v>8.8690048229711027E-4</c:v>
                </c:pt>
                <c:pt idx="2155">
                  <c:v>8.8751659931658516E-4</c:v>
                </c:pt>
                <c:pt idx="2156">
                  <c:v>8.8813314434369936E-4</c:v>
                </c:pt>
                <c:pt idx="2157">
                  <c:v>8.8875011767578351E-4</c:v>
                </c:pt>
                <c:pt idx="2158">
                  <c:v>8.8936751960390413E-4</c:v>
                </c:pt>
                <c:pt idx="2159">
                  <c:v>8.8998535043874241E-4</c:v>
                </c:pt>
                <c:pt idx="2160">
                  <c:v>8.9060361047178294E-4</c:v>
                </c:pt>
                <c:pt idx="2161">
                  <c:v>8.91222299994699E-4</c:v>
                </c:pt>
                <c:pt idx="2162">
                  <c:v>8.9184141931881989E-4</c:v>
                </c:pt>
                <c:pt idx="2163">
                  <c:v>8.9246096873623801E-4</c:v>
                </c:pt>
                <c:pt idx="2164">
                  <c:v>8.9308094853923488E-4</c:v>
                </c:pt>
                <c:pt idx="2165">
                  <c:v>8.9370135903978922E-4</c:v>
                </c:pt>
                <c:pt idx="2166">
                  <c:v>8.9432220053060245E-4</c:v>
                </c:pt>
                <c:pt idx="2167">
                  <c:v>8.9494347330456572E-4</c:v>
                </c:pt>
                <c:pt idx="2168">
                  <c:v>8.9556517767430829E-4</c:v>
                </c:pt>
                <c:pt idx="2169">
                  <c:v>8.9618731393314207E-4</c:v>
                </c:pt>
                <c:pt idx="2170">
                  <c:v>8.9680988237456907E-4</c:v>
                </c:pt>
                <c:pt idx="2171">
                  <c:v>8.9743288331187068E-4</c:v>
                </c:pt>
                <c:pt idx="2172">
                  <c:v>8.9805631703897021E-4</c:v>
                </c:pt>
                <c:pt idx="2173">
                  <c:v>8.9868018385652073E-4</c:v>
                </c:pt>
                <c:pt idx="2174">
                  <c:v>8.993044840588405E-4</c:v>
                </c:pt>
                <c:pt idx="2175">
                  <c:v>8.9992921796008232E-4</c:v>
                </c:pt>
                <c:pt idx="2176">
                  <c:v>9.0055438585498742E-4</c:v>
                </c:pt>
                <c:pt idx="2177">
                  <c:v>9.0117998803848794E-4</c:v>
                </c:pt>
                <c:pt idx="2178">
                  <c:v>9.0180602482539175E-4</c:v>
                </c:pt>
                <c:pt idx="2179">
                  <c:v>9.0243249651105471E-4</c:v>
                </c:pt>
                <c:pt idx="2180">
                  <c:v>9.0305940339102404E-4</c:v>
                </c:pt>
                <c:pt idx="2181">
                  <c:v>9.036867457807643E-4</c:v>
                </c:pt>
                <c:pt idx="2182">
                  <c:v>9.0431452397624729E-4</c:v>
                </c:pt>
                <c:pt idx="2183">
                  <c:v>9.0494273827363661E-4</c:v>
                </c:pt>
                <c:pt idx="2184">
                  <c:v>9.055713889890546E-4</c:v>
                </c:pt>
                <c:pt idx="2185">
                  <c:v>9.0620047641909029E-4</c:v>
                </c:pt>
                <c:pt idx="2186">
                  <c:v>9.0683000086052494E-4</c:v>
                </c:pt>
                <c:pt idx="2187">
                  <c:v>9.0745996263014031E-4</c:v>
                </c:pt>
                <c:pt idx="2188">
                  <c:v>9.0809036202514398E-4</c:v>
                </c:pt>
                <c:pt idx="2189">
                  <c:v>9.0872119934954786E-4</c:v>
                </c:pt>
                <c:pt idx="2190">
                  <c:v>9.0935247490095893E-4</c:v>
                </c:pt>
                <c:pt idx="2191">
                  <c:v>9.0998418899703988E-4</c:v>
                </c:pt>
                <c:pt idx="2192">
                  <c:v>9.1061634193582519E-4</c:v>
                </c:pt>
                <c:pt idx="2193">
                  <c:v>9.1124893401554213E-4</c:v>
                </c:pt>
                <c:pt idx="2194">
                  <c:v>9.1188196555451624E-4</c:v>
                </c:pt>
                <c:pt idx="2195">
                  <c:v>9.1251543685140317E-4</c:v>
                </c:pt>
                <c:pt idx="2196">
                  <c:v>9.1314934820505239E-4</c:v>
                </c:pt>
                <c:pt idx="2197">
                  <c:v>9.1378369993445321E-4</c:v>
                </c:pt>
                <c:pt idx="2198">
                  <c:v>9.1441849233888414E-4</c:v>
                </c:pt>
                <c:pt idx="2199">
                  <c:v>9.1505372571781807E-4</c:v>
                </c:pt>
                <c:pt idx="2200">
                  <c:v>9.1568940039090936E-4</c:v>
                </c:pt>
                <c:pt idx="2201">
                  <c:v>9.163255166580608E-4</c:v>
                </c:pt>
                <c:pt idx="2202">
                  <c:v>9.1696207482604142E-4</c:v>
                </c:pt>
                <c:pt idx="2203">
                  <c:v>9.1759907519515702E-4</c:v>
                </c:pt>
                <c:pt idx="2204">
                  <c:v>9.182365180859511E-4</c:v>
                </c:pt>
                <c:pt idx="2205">
                  <c:v>9.1887440379916085E-4</c:v>
                </c:pt>
                <c:pt idx="2206">
                  <c:v>9.1951273263571819E-4</c:v>
                </c:pt>
                <c:pt idx="2207">
                  <c:v>9.2015150491683536E-4</c:v>
                </c:pt>
                <c:pt idx="2208">
                  <c:v>9.2079072094387632E-4</c:v>
                </c:pt>
                <c:pt idx="2209">
                  <c:v>9.2143038101840096E-4</c:v>
                </c:pt>
                <c:pt idx="2210">
                  <c:v>9.2207048546229112E-4</c:v>
                </c:pt>
                <c:pt idx="2211">
                  <c:v>9.227110345775395E-4</c:v>
                </c:pt>
                <c:pt idx="2212">
                  <c:v>9.2335202866633483E-4</c:v>
                </c:pt>
                <c:pt idx="2213">
                  <c:v>9.2399346805123017E-4</c:v>
                </c:pt>
                <c:pt idx="2214">
                  <c:v>9.2463535303484803E-4</c:v>
                </c:pt>
                <c:pt idx="2215">
                  <c:v>9.2527768392000739E-4</c:v>
                </c:pt>
                <c:pt idx="2216">
                  <c:v>9.2592046102993395E-4</c:v>
                </c:pt>
                <c:pt idx="2217">
                  <c:v>9.2656368466788157E-4</c:v>
                </c:pt>
                <c:pt idx="2218">
                  <c:v>9.2720735514404675E-4</c:v>
                </c:pt>
                <c:pt idx="2219">
                  <c:v>9.2785147276209059E-4</c:v>
                </c:pt>
                <c:pt idx="2220">
                  <c:v>9.2849603784613802E-4</c:v>
                </c:pt>
                <c:pt idx="2221">
                  <c:v>9.2914105070028639E-4</c:v>
                </c:pt>
                <c:pt idx="2222">
                  <c:v>9.2978651162883006E-4</c:v>
                </c:pt>
                <c:pt idx="2223">
                  <c:v>9.3043242095656997E-4</c:v>
                </c:pt>
                <c:pt idx="2224">
                  <c:v>9.3107877898823764E-4</c:v>
                </c:pt>
                <c:pt idx="2225">
                  <c:v>9.3172558602876187E-4</c:v>
                </c:pt>
                <c:pt idx="2226">
                  <c:v>9.3237284240362114E-4</c:v>
                </c:pt>
                <c:pt idx="2227">
                  <c:v>9.330205484181824E-4</c:v>
                </c:pt>
                <c:pt idx="2228">
                  <c:v>9.3366870437801047E-4</c:v>
                </c:pt>
                <c:pt idx="2229">
                  <c:v>9.3431731060926253E-4</c:v>
                </c:pt>
                <c:pt idx="2230">
                  <c:v>9.3496636741794239E-4</c:v>
                </c:pt>
                <c:pt idx="2231">
                  <c:v>9.3561587511025227E-4</c:v>
                </c:pt>
                <c:pt idx="2232">
                  <c:v>9.3626583401302936E-4</c:v>
                </c:pt>
                <c:pt idx="2233">
                  <c:v>9.3691624443291584E-4</c:v>
                </c:pt>
                <c:pt idx="2234">
                  <c:v>9.3756710668357391E-4</c:v>
                </c:pt>
                <c:pt idx="2235">
                  <c:v>9.3821842107205764E-4</c:v>
                </c:pt>
                <c:pt idx="2236">
                  <c:v>9.3887018792611343E-4</c:v>
                </c:pt>
                <c:pt idx="2237">
                  <c:v>9.3952240755323631E-4</c:v>
                </c:pt>
                <c:pt idx="2238">
                  <c:v>9.4017508026112047E-4</c:v>
                </c:pt>
                <c:pt idx="2239">
                  <c:v>9.4082820637819589E-4</c:v>
                </c:pt>
                <c:pt idx="2240">
                  <c:v>9.4148178621259891E-4</c:v>
                </c:pt>
                <c:pt idx="2241">
                  <c:v>9.4213582007266535E-4</c:v>
                </c:pt>
                <c:pt idx="2242">
                  <c:v>9.4279030828751031E-4</c:v>
                </c:pt>
                <c:pt idx="2243">
                  <c:v>9.4344525116591251E-4</c:v>
                </c:pt>
                <c:pt idx="2244">
                  <c:v>9.4410064901685091E-4</c:v>
                </c:pt>
                <c:pt idx="2245">
                  <c:v>9.4475650217012693E-4</c:v>
                </c:pt>
                <c:pt idx="2246">
                  <c:v>9.4541281093516339E-4</c:v>
                </c:pt>
                <c:pt idx="2247">
                  <c:v>9.460695756284671E-4</c:v>
                </c:pt>
                <c:pt idx="2248">
                  <c:v>9.467267965598766E-4</c:v>
                </c:pt>
                <c:pt idx="2249">
                  <c:v>9.4738447406011062E-4</c:v>
                </c:pt>
                <c:pt idx="2250">
                  <c:v>9.4804260843945264E-4</c:v>
                </c:pt>
                <c:pt idx="2251">
                  <c:v>9.4870120000838728E-4</c:v>
                </c:pt>
                <c:pt idx="2252">
                  <c:v>9.4936024909832303E-4</c:v>
                </c:pt>
                <c:pt idx="2253">
                  <c:v>9.5001975602019033E-4</c:v>
                </c:pt>
                <c:pt idx="2254">
                  <c:v>9.5067972108512147E-4</c:v>
                </c:pt>
                <c:pt idx="2255">
                  <c:v>9.5134014462521605E-4</c:v>
                </c:pt>
                <c:pt idx="2256">
                  <c:v>9.5200102695205296E-4</c:v>
                </c:pt>
                <c:pt idx="2257">
                  <c:v>9.5266236837741338E-4</c:v>
                </c:pt>
                <c:pt idx="2258">
                  <c:v>9.5332416923408949E-4</c:v>
                </c:pt>
                <c:pt idx="2259">
                  <c:v>9.5398642983430995E-4</c:v>
                </c:pt>
                <c:pt idx="2260">
                  <c:v>9.5464915049050614E-4</c:v>
                </c:pt>
                <c:pt idx="2261">
                  <c:v>9.5531233153616424E-4</c:v>
                </c:pt>
                <c:pt idx="2262">
                  <c:v>9.5597597328416428E-4</c:v>
                </c:pt>
                <c:pt idx="2263">
                  <c:v>9.5664007605454941E-4</c:v>
                </c:pt>
                <c:pt idx="2264">
                  <c:v>9.5730464016062012E-4</c:v>
                </c:pt>
                <c:pt idx="2265">
                  <c:v>9.5796966593679022E-4</c:v>
                </c:pt>
                <c:pt idx="2266">
                  <c:v>9.5863515369681005E-4</c:v>
                </c:pt>
                <c:pt idx="2267">
                  <c:v>9.5930110375463322E-4</c:v>
                </c:pt>
                <c:pt idx="2268">
                  <c:v>9.59967516445371E-4</c:v>
                </c:pt>
                <c:pt idx="2269">
                  <c:v>9.6063439208342815E-4</c:v>
                </c:pt>
                <c:pt idx="2270">
                  <c:v>9.6130173098341303E-4</c:v>
                </c:pt>
                <c:pt idx="2271">
                  <c:v>9.6196953348113591E-4</c:v>
                </c:pt>
                <c:pt idx="2272">
                  <c:v>9.6263779989165695E-4</c:v>
                </c:pt>
                <c:pt idx="2273">
                  <c:v>9.6330653053024087E-4</c:v>
                </c:pt>
                <c:pt idx="2274">
                  <c:v>9.6397572573339802E-4</c:v>
                </c:pt>
                <c:pt idx="2275">
                  <c:v>9.646453858168459E-4</c:v>
                </c:pt>
                <c:pt idx="2276">
                  <c:v>9.6531551109650649E-4</c:v>
                </c:pt>
                <c:pt idx="2277">
                  <c:v>9.6598610190959215E-4</c:v>
                </c:pt>
                <c:pt idx="2278">
                  <c:v>9.6665715857247871E-4</c:v>
                </c:pt>
                <c:pt idx="2279">
                  <c:v>9.6732868140878524E-4</c:v>
                </c:pt>
                <c:pt idx="2280">
                  <c:v>9.6800067073531267E-4</c:v>
                </c:pt>
                <c:pt idx="2281">
                  <c:v>9.686731268902112E-4</c:v>
                </c:pt>
                <c:pt idx="2282">
                  <c:v>9.6934605019073671E-4</c:v>
                </c:pt>
                <c:pt idx="2283">
                  <c:v>9.7001944095435075E-4</c:v>
                </c:pt>
                <c:pt idx="2284">
                  <c:v>9.7069329951990889E-4</c:v>
                </c:pt>
                <c:pt idx="2285">
                  <c:v>9.7136762620532848E-4</c:v>
                </c:pt>
                <c:pt idx="2286">
                  <c:v>9.720424213287333E-4</c:v>
                </c:pt>
                <c:pt idx="2287">
                  <c:v>9.7271768522968539E-4</c:v>
                </c:pt>
                <c:pt idx="2288">
                  <c:v>9.7339341822676531E-4</c:v>
                </c:pt>
                <c:pt idx="2289">
                  <c:v>9.7406962063876015E-4</c:v>
                </c:pt>
                <c:pt idx="2290">
                  <c:v>9.7474629280594016E-4</c:v>
                </c:pt>
                <c:pt idx="2291">
                  <c:v>9.754234350475504E-4</c:v>
                </c:pt>
                <c:pt idx="2292">
                  <c:v>9.7610104769014464E-4</c:v>
                </c:pt>
                <c:pt idx="2293">
                  <c:v>9.7677913105339675E-4</c:v>
                </c:pt>
                <c:pt idx="2294">
                  <c:v>9.774576854785237E-4</c:v>
                </c:pt>
                <c:pt idx="2295">
                  <c:v>9.7813671128565852E-4</c:v>
                </c:pt>
                <c:pt idx="2296">
                  <c:v>9.7881620879514131E-4</c:v>
                </c:pt>
                <c:pt idx="2297">
                  <c:v>9.7949617834890059E-4</c:v>
                </c:pt>
                <c:pt idx="2298">
                  <c:v>9.8017662026773727E-4</c:v>
                </c:pt>
                <c:pt idx="2299">
                  <c:v>9.8085753487265974E-4</c:v>
                </c:pt>
                <c:pt idx="2300">
                  <c:v>9.8153892250630952E-4</c:v>
                </c:pt>
                <c:pt idx="2301">
                  <c:v>9.8222078349015623E-4</c:v>
                </c:pt>
                <c:pt idx="2302">
                  <c:v>9.8290311814587788E-4</c:v>
                </c:pt>
                <c:pt idx="2303">
                  <c:v>9.8358592681683068E-4</c:v>
                </c:pt>
                <c:pt idx="2304">
                  <c:v>9.842692098251545E-4</c:v>
                </c:pt>
                <c:pt idx="2305">
                  <c:v>9.849529674931985E-4</c:v>
                </c:pt>
                <c:pt idx="2306">
                  <c:v>9.8563720016503465E-4</c:v>
                </c:pt>
                <c:pt idx="2307">
                  <c:v>9.8632190816347483E-4</c:v>
                </c:pt>
                <c:pt idx="2308">
                  <c:v>9.8700709181872149E-4</c:v>
                </c:pt>
                <c:pt idx="2309">
                  <c:v>9.8769275145402062E-4</c:v>
                </c:pt>
                <c:pt idx="2310">
                  <c:v>9.8837888741440112E-4</c:v>
                </c:pt>
                <c:pt idx="2311">
                  <c:v>9.890655000235728E-4</c:v>
                </c:pt>
                <c:pt idx="2312">
                  <c:v>9.897525896054556E-4</c:v>
                </c:pt>
                <c:pt idx="2313">
                  <c:v>9.9044015650579811E-4</c:v>
                </c:pt>
                <c:pt idx="2314">
                  <c:v>9.9112820104898516E-4</c:v>
                </c:pt>
                <c:pt idx="2315">
                  <c:v>9.9181672355961236E-4</c:v>
                </c:pt>
                <c:pt idx="2316">
                  <c:v>9.9250572438414932E-4</c:v>
                </c:pt>
                <c:pt idx="2317">
                  <c:v>9.9319520384765739E-4</c:v>
                </c:pt>
                <c:pt idx="2318">
                  <c:v>9.9388516227540916E-4</c:v>
                </c:pt>
                <c:pt idx="2319">
                  <c:v>9.9457560001459653E-4</c:v>
                </c:pt>
                <c:pt idx="2320">
                  <c:v>9.9526651739095915E-4</c:v>
                </c:pt>
                <c:pt idx="2321">
                  <c:v>9.9595791473044743E-4</c:v>
                </c:pt>
                <c:pt idx="2322">
                  <c:v>9.9664979238097817E-4</c:v>
                </c:pt>
                <c:pt idx="2323">
                  <c:v>9.9734215066896973E-4</c:v>
                </c:pt>
                <c:pt idx="2324">
                  <c:v>9.9803498992831387E-4</c:v>
                </c:pt>
                <c:pt idx="2325">
                  <c:v>9.9872831048586829E-4</c:v>
                </c:pt>
                <c:pt idx="2326">
                  <c:v>9.994221126905171E-4</c:v>
                </c:pt>
                <c:pt idx="2327">
                  <c:v>1.0001163968695868E-3</c:v>
                </c:pt>
                <c:pt idx="2328">
                  <c:v>1.0008111633506166E-3</c:v>
                </c:pt>
                <c:pt idx="2329">
                  <c:v>1.0015064124832178E-3</c:v>
                </c:pt>
                <c:pt idx="2330">
                  <c:v>1.0022021445954003E-3</c:v>
                </c:pt>
                <c:pt idx="2331">
                  <c:v>1.0028983600153857E-3</c:v>
                </c:pt>
                <c:pt idx="2332">
                  <c:v>1.0035950590935152E-3</c:v>
                </c:pt>
                <c:pt idx="2333">
                  <c:v>1.004292242158482E-3</c:v>
                </c:pt>
                <c:pt idx="2334">
                  <c:v>1.0049899095391926E-3</c:v>
                </c:pt>
                <c:pt idx="2335">
                  <c:v>1.0056880615867188E-3</c:v>
                </c:pt>
                <c:pt idx="2336">
                  <c:v>1.0063866986304393E-3</c:v>
                </c:pt>
                <c:pt idx="2337">
                  <c:v>1.0070858210072739E-3</c:v>
                </c:pt>
                <c:pt idx="2338">
                  <c:v>1.0077854290470442E-3</c:v>
                </c:pt>
                <c:pt idx="2339">
                  <c:v>1.0084855231017984E-3</c:v>
                </c:pt>
                <c:pt idx="2340">
                  <c:v>1.0091861035018313E-3</c:v>
                </c:pt>
                <c:pt idx="2341">
                  <c:v>1.0098871705776522E-3</c:v>
                </c:pt>
                <c:pt idx="2342">
                  <c:v>1.0105887246820435E-3</c:v>
                </c:pt>
                <c:pt idx="2343">
                  <c:v>1.0112907661459893E-3</c:v>
                </c:pt>
                <c:pt idx="2344">
                  <c:v>1.0119932953006879E-3</c:v>
                </c:pt>
                <c:pt idx="2345">
                  <c:v>1.0126963124996574E-3</c:v>
                </c:pt>
                <c:pt idx="2346">
                  <c:v>1.0133998180745722E-3</c:v>
                </c:pt>
                <c:pt idx="2347">
                  <c:v>1.0141038123573211E-3</c:v>
                </c:pt>
                <c:pt idx="2348">
                  <c:v>1.0148082957021599E-3</c:v>
                </c:pt>
                <c:pt idx="2349">
                  <c:v>1.0155132684414542E-3</c:v>
                </c:pt>
                <c:pt idx="2350">
                  <c:v>1.0162187309077854E-3</c:v>
                </c:pt>
                <c:pt idx="2351">
                  <c:v>1.0169246834561478E-3</c:v>
                </c:pt>
                <c:pt idx="2352">
                  <c:v>1.0176311264196004E-3</c:v>
                </c:pt>
                <c:pt idx="2353">
                  <c:v>1.0183380601388274E-3</c:v>
                </c:pt>
                <c:pt idx="2354">
                  <c:v>1.0190454849473354E-3</c:v>
                </c:pt>
                <c:pt idx="2355">
                  <c:v>1.0197534012011062E-3</c:v>
                </c:pt>
                <c:pt idx="2356">
                  <c:v>1.0204618092341249E-3</c:v>
                </c:pt>
                <c:pt idx="2357">
                  <c:v>1.0211707093805936E-3</c:v>
                </c:pt>
                <c:pt idx="2358">
                  <c:v>1.0218801019972366E-3</c:v>
                </c:pt>
                <c:pt idx="2359">
                  <c:v>1.0225899874187357E-3</c:v>
                </c:pt>
                <c:pt idx="2360">
                  <c:v>1.02330036597999E-3</c:v>
                </c:pt>
                <c:pt idx="2361">
                  <c:v>1.0240112380384674E-3</c:v>
                </c:pt>
                <c:pt idx="2362">
                  <c:v>1.0247226039295481E-3</c:v>
                </c:pt>
                <c:pt idx="2363">
                  <c:v>1.0254344639888291E-3</c:v>
                </c:pt>
                <c:pt idx="2364">
                  <c:v>1.0261468185745245E-3</c:v>
                </c:pt>
                <c:pt idx="2365">
                  <c:v>1.0268596680227131E-3</c:v>
                </c:pt>
                <c:pt idx="2366">
                  <c:v>1.0275730126696927E-3</c:v>
                </c:pt>
                <c:pt idx="2367">
                  <c:v>1.0282868528744236E-3</c:v>
                </c:pt>
                <c:pt idx="2368">
                  <c:v>1.0290011889736862E-3</c:v>
                </c:pt>
                <c:pt idx="2369">
                  <c:v>1.0297160213119712E-3</c:v>
                </c:pt>
                <c:pt idx="2370">
                  <c:v>1.0304313502265117E-3</c:v>
                </c:pt>
                <c:pt idx="2371">
                  <c:v>1.0311471760772663E-3</c:v>
                </c:pt>
                <c:pt idx="2372">
                  <c:v>1.0318634992019524E-3</c:v>
                </c:pt>
                <c:pt idx="2373">
                  <c:v>1.032580319938506E-3</c:v>
                </c:pt>
                <c:pt idx="2374">
                  <c:v>1.033297638647637E-3</c:v>
                </c:pt>
                <c:pt idx="2375">
                  <c:v>1.0340154556677666E-3</c:v>
                </c:pt>
                <c:pt idx="2376">
                  <c:v>1.0347337713375359E-3</c:v>
                </c:pt>
                <c:pt idx="2377">
                  <c:v>1.0354525860184066E-3</c:v>
                </c:pt>
                <c:pt idx="2378">
                  <c:v>1.0361719000495063E-3</c:v>
                </c:pt>
                <c:pt idx="2379">
                  <c:v>1.0368917137701815E-3</c:v>
                </c:pt>
                <c:pt idx="2380">
                  <c:v>1.0376120275426488E-3</c:v>
                </c:pt>
                <c:pt idx="2381">
                  <c:v>1.0383328417067419E-3</c:v>
                </c:pt>
                <c:pt idx="2382">
                  <c:v>1.0390541566100762E-3</c:v>
                </c:pt>
                <c:pt idx="2383">
                  <c:v>1.0397759725929425E-3</c:v>
                </c:pt>
                <c:pt idx="2384">
                  <c:v>1.0404982900185644E-3</c:v>
                </c:pt>
                <c:pt idx="2385">
                  <c:v>1.0412211092277214E-3</c:v>
                </c:pt>
                <c:pt idx="2386">
                  <c:v>1.0419444305614144E-3</c:v>
                </c:pt>
                <c:pt idx="2387">
                  <c:v>1.0426682543836243E-3</c:v>
                </c:pt>
                <c:pt idx="2388">
                  <c:v>1.0433925810358412E-3</c:v>
                </c:pt>
                <c:pt idx="2389">
                  <c:v>1.0441174108597774E-3</c:v>
                </c:pt>
                <c:pt idx="2390">
                  <c:v>1.0448427442201727E-3</c:v>
                </c:pt>
                <c:pt idx="2391">
                  <c:v>1.0455685814592299E-3</c:v>
                </c:pt>
                <c:pt idx="2392">
                  <c:v>1.0462949229193732E-3</c:v>
                </c:pt>
                <c:pt idx="2393">
                  <c:v>1.0470217689661034E-3</c:v>
                </c:pt>
                <c:pt idx="2394">
                  <c:v>1.047749119942337E-3</c:v>
                </c:pt>
                <c:pt idx="2395">
                  <c:v>1.0484769761912123E-3</c:v>
                </c:pt>
                <c:pt idx="2396">
                  <c:v>1.0492053380789924E-3</c:v>
                </c:pt>
                <c:pt idx="2397">
                  <c:v>1.0499342059493086E-3</c:v>
                </c:pt>
                <c:pt idx="2398">
                  <c:v>1.05066358015366E-3</c:v>
                </c:pt>
                <c:pt idx="2399">
                  <c:v>1.0513934610361395E-3</c:v>
                </c:pt>
                <c:pt idx="2400">
                  <c:v>1.0521238489640287E-3</c:v>
                </c:pt>
                <c:pt idx="2401">
                  <c:v>1.0528547442819152E-3</c:v>
                </c:pt>
                <c:pt idx="2402">
                  <c:v>1.0535861473346096E-3</c:v>
                </c:pt>
                <c:pt idx="2403">
                  <c:v>1.0543180584901594E-3</c:v>
                </c:pt>
                <c:pt idx="2404">
                  <c:v>1.055050478093871E-3</c:v>
                </c:pt>
                <c:pt idx="2405">
                  <c:v>1.0557834064912736E-3</c:v>
                </c:pt>
                <c:pt idx="2406">
                  <c:v>1.0565168440511831E-3</c:v>
                </c:pt>
                <c:pt idx="2407">
                  <c:v>1.0572507911196254E-3</c:v>
                </c:pt>
                <c:pt idx="2408">
                  <c:v>1.0579852480428506E-3</c:v>
                </c:pt>
                <c:pt idx="2409">
                  <c:v>1.0587202151904433E-3</c:v>
                </c:pt>
                <c:pt idx="2410">
                  <c:v>1.0594556929091514E-3</c:v>
                </c:pt>
                <c:pt idx="2411">
                  <c:v>1.0601916815459473E-3</c:v>
                </c:pt>
                <c:pt idx="2412">
                  <c:v>1.0609281814711862E-3</c:v>
                </c:pt>
                <c:pt idx="2413">
                  <c:v>1.0616651930323391E-3</c:v>
                </c:pt>
                <c:pt idx="2414">
                  <c:v>1.0624027165848319E-3</c:v>
                </c:pt>
                <c:pt idx="2415">
                  <c:v>1.0631407524766023E-3</c:v>
                </c:pt>
                <c:pt idx="2416">
                  <c:v>1.063879301079036E-3</c:v>
                </c:pt>
                <c:pt idx="2417">
                  <c:v>1.06461836274057E-3</c:v>
                </c:pt>
                <c:pt idx="2418">
                  <c:v>1.0653579378098678E-3</c:v>
                </c:pt>
                <c:pt idx="2419">
                  <c:v>1.0660980266590896E-3</c:v>
                </c:pt>
                <c:pt idx="2420">
                  <c:v>1.0668386296373989E-3</c:v>
                </c:pt>
                <c:pt idx="2421">
                  <c:v>1.0675797470941866E-3</c:v>
                </c:pt>
                <c:pt idx="2422">
                  <c:v>1.0683213794023885E-3</c:v>
                </c:pt>
                <c:pt idx="2423">
                  <c:v>1.0690635269118972E-3</c:v>
                </c:pt>
                <c:pt idx="2424">
                  <c:v>1.0698061899728313E-3</c:v>
                </c:pt>
                <c:pt idx="2425">
                  <c:v>1.0705493689589052E-3</c:v>
                </c:pt>
                <c:pt idx="2426">
                  <c:v>1.0712930642207403E-3</c:v>
                </c:pt>
                <c:pt idx="2427">
                  <c:v>1.0720372761169863E-3</c:v>
                </c:pt>
                <c:pt idx="2428">
                  <c:v>1.0727820049987362E-3</c:v>
                </c:pt>
                <c:pt idx="2429">
                  <c:v>1.0735272512407432E-3</c:v>
                </c:pt>
                <c:pt idx="2430">
                  <c:v>1.0742730151946046E-3</c:v>
                </c:pt>
                <c:pt idx="2431">
                  <c:v>1.0750192972121459E-3</c:v>
                </c:pt>
                <c:pt idx="2432">
                  <c:v>1.0757660976689015E-3</c:v>
                </c:pt>
                <c:pt idx="2433">
                  <c:v>1.0765134169172024E-3</c:v>
                </c:pt>
                <c:pt idx="2434">
                  <c:v>1.0772612553096074E-3</c:v>
                </c:pt>
                <c:pt idx="2435">
                  <c:v>1.0780096132224344E-3</c:v>
                </c:pt>
                <c:pt idx="2436">
                  <c:v>1.0787584910087488E-3</c:v>
                </c:pt>
                <c:pt idx="2437">
                  <c:v>1.079507889021845E-3</c:v>
                </c:pt>
                <c:pt idx="2438">
                  <c:v>1.0802578076388259E-3</c:v>
                </c:pt>
                <c:pt idx="2439">
                  <c:v>1.0810082472134928E-3</c:v>
                </c:pt>
                <c:pt idx="2440">
                  <c:v>1.0817592080998768E-3</c:v>
                </c:pt>
                <c:pt idx="2441">
                  <c:v>1.0825106906758677E-3</c:v>
                </c:pt>
                <c:pt idx="2442">
                  <c:v>1.0832626952960043E-3</c:v>
                </c:pt>
                <c:pt idx="2443">
                  <c:v>1.0840152223229437E-3</c:v>
                </c:pt>
                <c:pt idx="2444">
                  <c:v>1.0847682721117015E-3</c:v>
                </c:pt>
                <c:pt idx="2445">
                  <c:v>1.0855218450412183E-3</c:v>
                </c:pt>
                <c:pt idx="2446">
                  <c:v>1.0862759414670196E-3</c:v>
                </c:pt>
                <c:pt idx="2447">
                  <c:v>1.0870305617448617E-3</c:v>
                </c:pt>
                <c:pt idx="2448">
                  <c:v>1.0877857062544754E-3</c:v>
                </c:pt>
                <c:pt idx="2449">
                  <c:v>1.0885413753521278E-3</c:v>
                </c:pt>
                <c:pt idx="2450">
                  <c:v>1.089297569394317E-3</c:v>
                </c:pt>
                <c:pt idx="2451">
                  <c:v>1.0900542887615657E-3</c:v>
                </c:pt>
                <c:pt idx="2452">
                  <c:v>1.0908115338108843E-3</c:v>
                </c:pt>
                <c:pt idx="2453">
                  <c:v>1.091569304899514E-3</c:v>
                </c:pt>
                <c:pt idx="2454">
                  <c:v>1.0923276024087712E-3</c:v>
                </c:pt>
                <c:pt idx="2455">
                  <c:v>1.0930864266964107E-3</c:v>
                </c:pt>
                <c:pt idx="2456">
                  <c:v>1.0938457781204192E-3</c:v>
                </c:pt>
                <c:pt idx="2457">
                  <c:v>1.094605657062908E-3</c:v>
                </c:pt>
                <c:pt idx="2458">
                  <c:v>1.0953660638823781E-3</c:v>
                </c:pt>
                <c:pt idx="2459">
                  <c:v>1.0961269989455378E-3</c:v>
                </c:pt>
                <c:pt idx="2460">
                  <c:v>1.0968884626113699E-3</c:v>
                </c:pt>
                <c:pt idx="2461">
                  <c:v>1.0976504552630483E-3</c:v>
                </c:pt>
                <c:pt idx="2462">
                  <c:v>1.0984129772600715E-3</c:v>
                </c:pt>
                <c:pt idx="2463">
                  <c:v>1.0991760289621702E-3</c:v>
                </c:pt>
                <c:pt idx="2464">
                  <c:v>1.0999396107533182E-3</c:v>
                </c:pt>
                <c:pt idx="2465">
                  <c:v>1.1007037229937631E-3</c:v>
                </c:pt>
                <c:pt idx="2466">
                  <c:v>1.1014683660439863E-3</c:v>
                </c:pt>
                <c:pt idx="2467">
                  <c:v>1.1022335402887621E-3</c:v>
                </c:pt>
                <c:pt idx="2468">
                  <c:v>1.1029992460890893E-3</c:v>
                </c:pt>
                <c:pt idx="2469">
                  <c:v>1.1037654838062013E-3</c:v>
                </c:pt>
                <c:pt idx="2470">
                  <c:v>1.1045322538256748E-3</c:v>
                </c:pt>
                <c:pt idx="2471">
                  <c:v>1.1052995565092618E-3</c:v>
                </c:pt>
                <c:pt idx="2472">
                  <c:v>1.106067392226996E-3</c:v>
                </c:pt>
                <c:pt idx="2473">
                  <c:v>1.1068357613411154E-3</c:v>
                </c:pt>
                <c:pt idx="2474">
                  <c:v>1.1076046642382697E-3</c:v>
                </c:pt>
                <c:pt idx="2475">
                  <c:v>1.1083741012812168E-3</c:v>
                </c:pt>
                <c:pt idx="2476">
                  <c:v>1.10914407283295E-3</c:v>
                </c:pt>
                <c:pt idx="2477">
                  <c:v>1.1099145792809251E-3</c:v>
                </c:pt>
                <c:pt idx="2478">
                  <c:v>1.1106856209886567E-3</c:v>
                </c:pt>
                <c:pt idx="2479">
                  <c:v>1.1114571983198952E-3</c:v>
                </c:pt>
                <c:pt idx="2480">
                  <c:v>1.1122293116629042E-3</c:v>
                </c:pt>
                <c:pt idx="2481">
                  <c:v>1.1130019613819566E-3</c:v>
                </c:pt>
                <c:pt idx="2482">
                  <c:v>1.1137751478415615E-3</c:v>
                </c:pt>
                <c:pt idx="2483">
                  <c:v>1.1145488714307923E-3</c:v>
                </c:pt>
                <c:pt idx="2484">
                  <c:v>1.1153231325146814E-3</c:v>
                </c:pt>
                <c:pt idx="2485">
                  <c:v>1.1160979314584979E-3</c:v>
                </c:pt>
                <c:pt idx="2486">
                  <c:v>1.1168732686521268E-3</c:v>
                </c:pt>
                <c:pt idx="2487">
                  <c:v>1.1176491444613618E-3</c:v>
                </c:pt>
                <c:pt idx="2488">
                  <c:v>1.1184255592603715E-3</c:v>
                </c:pt>
                <c:pt idx="2489">
                  <c:v>1.1192025134154407E-3</c:v>
                </c:pt>
                <c:pt idx="2490">
                  <c:v>1.1199800073175394E-3</c:v>
                </c:pt>
                <c:pt idx="2491">
                  <c:v>1.1207580413334787E-3</c:v>
                </c:pt>
                <c:pt idx="2492">
                  <c:v>1.1215366158303073E-3</c:v>
                </c:pt>
                <c:pt idx="2493">
                  <c:v>1.1223157311998104E-3</c:v>
                </c:pt>
                <c:pt idx="2494">
                  <c:v>1.1230953878095639E-3</c:v>
                </c:pt>
                <c:pt idx="2495">
                  <c:v>1.1238755860273827E-3</c:v>
                </c:pt>
                <c:pt idx="2496">
                  <c:v>1.1246563262458686E-3</c:v>
                </c:pt>
                <c:pt idx="2497">
                  <c:v>1.1254376088333643E-3</c:v>
                </c:pt>
                <c:pt idx="2498">
                  <c:v>1.1262194341584515E-3</c:v>
                </c:pt>
                <c:pt idx="2499">
                  <c:v>1.1270018026145506E-3</c:v>
                </c:pt>
                <c:pt idx="2500">
                  <c:v>1.1277847145707729E-3</c:v>
                </c:pt>
                <c:pt idx="2501">
                  <c:v>1.1285681703964688E-3</c:v>
                </c:pt>
                <c:pt idx="2502">
                  <c:v>1.129352170485879E-3</c:v>
                </c:pt>
                <c:pt idx="2503">
                  <c:v>1.1301367152088846E-3</c:v>
                </c:pt>
                <c:pt idx="2504">
                  <c:v>1.1309218049438345E-3</c:v>
                </c:pt>
                <c:pt idx="2505">
                  <c:v>1.1317074400611067E-3</c:v>
                </c:pt>
                <c:pt idx="2506">
                  <c:v>1.1324936209560388E-3</c:v>
                </c:pt>
                <c:pt idx="2507">
                  <c:v>1.1332803479995406E-3</c:v>
                </c:pt>
                <c:pt idx="2508">
                  <c:v>1.1340676215627619E-3</c:v>
                </c:pt>
                <c:pt idx="2509">
                  <c:v>1.1348554420418653E-3</c:v>
                </c:pt>
                <c:pt idx="2510">
                  <c:v>1.1356438098085336E-3</c:v>
                </c:pt>
                <c:pt idx="2511">
                  <c:v>1.1364327252346915E-3</c:v>
                </c:pt>
                <c:pt idx="2512">
                  <c:v>1.1372221887173269E-3</c:v>
                </c:pt>
                <c:pt idx="2513">
                  <c:v>1.1380122006288984E-3</c:v>
                </c:pt>
                <c:pt idx="2514">
                  <c:v>1.1388027613421059E-3</c:v>
                </c:pt>
                <c:pt idx="2515">
                  <c:v>1.1395938712547655E-3</c:v>
                </c:pt>
                <c:pt idx="2516">
                  <c:v>1.1403855307401125E-3</c:v>
                </c:pt>
                <c:pt idx="2517">
                  <c:v>1.1411777401799273E-3</c:v>
                </c:pt>
                <c:pt idx="2518">
                  <c:v>1.1419704999479461E-3</c:v>
                </c:pt>
                <c:pt idx="2519">
                  <c:v>1.142763810443092E-3</c:v>
                </c:pt>
                <c:pt idx="2520">
                  <c:v>1.143557672039638E-3</c:v>
                </c:pt>
                <c:pt idx="2521">
                  <c:v>1.1443520851121007E-3</c:v>
                </c:pt>
                <c:pt idx="2522">
                  <c:v>1.1451470500602346E-3</c:v>
                </c:pt>
                <c:pt idx="2523">
                  <c:v>1.1459425672590935E-3</c:v>
                </c:pt>
                <c:pt idx="2524">
                  <c:v>1.1467386370839746E-3</c:v>
                </c:pt>
                <c:pt idx="2525">
                  <c:v>1.1475352599354663E-3</c:v>
                </c:pt>
                <c:pt idx="2526">
                  <c:v>1.1483324361894046E-3</c:v>
                </c:pt>
                <c:pt idx="2527">
                  <c:v>1.1491301662218695E-3</c:v>
                </c:pt>
                <c:pt idx="2528">
                  <c:v>1.1499284504342849E-3</c:v>
                </c:pt>
                <c:pt idx="2529">
                  <c:v>1.1507272892032705E-3</c:v>
                </c:pt>
                <c:pt idx="2530">
                  <c:v>1.1515266829056905E-3</c:v>
                </c:pt>
                <c:pt idx="2531">
                  <c:v>1.1523266319438061E-3</c:v>
                </c:pt>
                <c:pt idx="2532">
                  <c:v>1.1531271366950222E-3</c:v>
                </c:pt>
                <c:pt idx="2533">
                  <c:v>1.153928197545385E-3</c:v>
                </c:pt>
                <c:pt idx="2534">
                  <c:v>1.154729814872807E-3</c:v>
                </c:pt>
                <c:pt idx="2535">
                  <c:v>1.1555319890806681E-3</c:v>
                </c:pt>
                <c:pt idx="2536">
                  <c:v>1.1563347205474233E-3</c:v>
                </c:pt>
                <c:pt idx="2537">
                  <c:v>1.1571380096517734E-3</c:v>
                </c:pt>
                <c:pt idx="2538">
                  <c:v>1.1579418567979392E-3</c:v>
                </c:pt>
                <c:pt idx="2539">
                  <c:v>1.1587462623651658E-3</c:v>
                </c:pt>
                <c:pt idx="2540">
                  <c:v>1.159551226732943E-3</c:v>
                </c:pt>
                <c:pt idx="2541">
                  <c:v>1.160356750306335E-3</c:v>
                </c:pt>
                <c:pt idx="2542">
                  <c:v>1.1611628334653775E-3</c:v>
                </c:pt>
                <c:pt idx="2543">
                  <c:v>1.1619694765903519E-3</c:v>
                </c:pt>
                <c:pt idx="2544">
                  <c:v>1.1627766800871677E-3</c:v>
                </c:pt>
                <c:pt idx="2545">
                  <c:v>1.1635844443366522E-3</c:v>
                </c:pt>
                <c:pt idx="2546">
                  <c:v>1.1643927697198805E-3</c:v>
                </c:pt>
                <c:pt idx="2547">
                  <c:v>1.1652016566436082E-3</c:v>
                </c:pt>
                <c:pt idx="2548">
                  <c:v>1.1660111054894574E-3</c:v>
                </c:pt>
                <c:pt idx="2549">
                  <c:v>1.1668211166477873E-3</c:v>
                </c:pt>
                <c:pt idx="2550">
                  <c:v>1.1676316905007327E-3</c:v>
                </c:pt>
                <c:pt idx="2551">
                  <c:v>1.1684428274561806E-3</c:v>
                </c:pt>
                <c:pt idx="2552">
                  <c:v>1.1692545278968148E-3</c:v>
                </c:pt>
                <c:pt idx="2553">
                  <c:v>1.1700667922055668E-3</c:v>
                </c:pt>
                <c:pt idx="2554">
                  <c:v>1.1708796207911744E-3</c:v>
                </c:pt>
                <c:pt idx="2555">
                  <c:v>1.1716930140371193E-3</c:v>
                </c:pt>
                <c:pt idx="2556">
                  <c:v>1.172506972327132E-3</c:v>
                </c:pt>
                <c:pt idx="2557">
                  <c:v>1.1733214960708024E-3</c:v>
                </c:pt>
                <c:pt idx="2558">
                  <c:v>1.1741365856524121E-3</c:v>
                </c:pt>
                <c:pt idx="2559">
                  <c:v>1.1749522414564917E-3</c:v>
                </c:pt>
                <c:pt idx="2560">
                  <c:v>1.1757684638934855E-3</c:v>
                </c:pt>
                <c:pt idx="2561">
                  <c:v>1.1765852533484765E-3</c:v>
                </c:pt>
                <c:pt idx="2562">
                  <c:v>1.1774026102153638E-3</c:v>
                </c:pt>
                <c:pt idx="2563">
                  <c:v>1.1782205348797477E-3</c:v>
                </c:pt>
                <c:pt idx="2564">
                  <c:v>1.1790390277532142E-3</c:v>
                </c:pt>
                <c:pt idx="2565">
                  <c:v>1.1798580892219176E-3</c:v>
                </c:pt>
                <c:pt idx="2566">
                  <c:v>1.1806777196722619E-3</c:v>
                </c:pt>
                <c:pt idx="2567">
                  <c:v>1.1814979195166918E-3</c:v>
                </c:pt>
                <c:pt idx="2568">
                  <c:v>1.1823186891421666E-3</c:v>
                </c:pt>
                <c:pt idx="2569">
                  <c:v>1.1831400289358967E-3</c:v>
                </c:pt>
                <c:pt idx="2570">
                  <c:v>1.1839619393111864E-3</c:v>
                </c:pt>
                <c:pt idx="2571">
                  <c:v>1.1847844206558022E-3</c:v>
                </c:pt>
                <c:pt idx="2572">
                  <c:v>1.185607473357762E-3</c:v>
                </c:pt>
                <c:pt idx="2573">
                  <c:v>1.1864310978312322E-3</c:v>
                </c:pt>
                <c:pt idx="2574">
                  <c:v>1.1872552944647877E-3</c:v>
                </c:pt>
                <c:pt idx="2575">
                  <c:v>1.1880800636472559E-3</c:v>
                </c:pt>
                <c:pt idx="2576">
                  <c:v>1.1889054057936668E-3</c:v>
                </c:pt>
                <c:pt idx="2577">
                  <c:v>1.1897313212934058E-3</c:v>
                </c:pt>
                <c:pt idx="2578">
                  <c:v>1.1905578105447733E-3</c:v>
                </c:pt>
                <c:pt idx="2579">
                  <c:v>1.1913848739376778E-3</c:v>
                </c:pt>
                <c:pt idx="2580">
                  <c:v>1.1922125118883043E-3</c:v>
                </c:pt>
                <c:pt idx="2581">
                  <c:v>1.1930407247871212E-3</c:v>
                </c:pt>
                <c:pt idx="2582">
                  <c:v>1.1938695130248502E-3</c:v>
                </c:pt>
                <c:pt idx="2583">
                  <c:v>1.1946988770185438E-3</c:v>
                </c:pt>
                <c:pt idx="2584">
                  <c:v>1.1955288171594854E-3</c:v>
                </c:pt>
                <c:pt idx="2585">
                  <c:v>1.196359333839211E-3</c:v>
                </c:pt>
                <c:pt idx="2586">
                  <c:v>1.1971904274756435E-3</c:v>
                </c:pt>
                <c:pt idx="2587">
                  <c:v>1.1980220984608818E-3</c:v>
                </c:pt>
                <c:pt idx="2588">
                  <c:v>1.1988543471872786E-3</c:v>
                </c:pt>
                <c:pt idx="2589">
                  <c:v>1.1996871740736284E-3</c:v>
                </c:pt>
                <c:pt idx="2590">
                  <c:v>1.2005205795128475E-3</c:v>
                </c:pt>
                <c:pt idx="2591">
                  <c:v>1.2013545638981074E-3</c:v>
                </c:pt>
                <c:pt idx="2592">
                  <c:v>1.2021891276490758E-3</c:v>
                </c:pt>
                <c:pt idx="2593">
                  <c:v>1.2030242711594885E-3</c:v>
                </c:pt>
                <c:pt idx="2594">
                  <c:v>1.2038599948320961E-3</c:v>
                </c:pt>
                <c:pt idx="2595">
                  <c:v>1.2046962990611637E-3</c:v>
                </c:pt>
                <c:pt idx="2596">
                  <c:v>1.2055331842675259E-3</c:v>
                </c:pt>
                <c:pt idx="2597">
                  <c:v>1.2063706508460142E-3</c:v>
                </c:pt>
                <c:pt idx="2598">
                  <c:v>1.207208699191716E-3</c:v>
                </c:pt>
                <c:pt idx="2599">
                  <c:v>1.2080473297263435E-3</c:v>
                </c:pt>
                <c:pt idx="2600">
                  <c:v>1.2088865428455514E-3</c:v>
                </c:pt>
                <c:pt idx="2601">
                  <c:v>1.2097263389452511E-3</c:v>
                </c:pt>
                <c:pt idx="2602">
                  <c:v>1.2105667184480347E-3</c:v>
                </c:pt>
                <c:pt idx="2603">
                  <c:v>1.2114076817503817E-3</c:v>
                </c:pt>
                <c:pt idx="2604">
                  <c:v>1.2122492292490291E-3</c:v>
                </c:pt>
                <c:pt idx="2605">
                  <c:v>1.2130913613674504E-3</c:v>
                </c:pt>
                <c:pt idx="2606">
                  <c:v>1.213934078502952E-3</c:v>
                </c:pt>
                <c:pt idx="2607">
                  <c:v>1.2147773810619372E-3</c:v>
                </c:pt>
                <c:pt idx="2608">
                  <c:v>1.2156212694422461E-3</c:v>
                </c:pt>
                <c:pt idx="2609">
                  <c:v>1.2164657440685304E-3</c:v>
                </c:pt>
                <c:pt idx="2610">
                  <c:v>1.2173108053392015E-3</c:v>
                </c:pt>
                <c:pt idx="2611">
                  <c:v>1.2181564536529299E-3</c:v>
                </c:pt>
                <c:pt idx="2612">
                  <c:v>1.2190026894352522E-3</c:v>
                </c:pt>
                <c:pt idx="2613">
                  <c:v>1.2198495130854115E-3</c:v>
                </c:pt>
                <c:pt idx="2614">
                  <c:v>1.220696925002909E-3</c:v>
                </c:pt>
                <c:pt idx="2615">
                  <c:v>1.2215449256141693E-3</c:v>
                </c:pt>
                <c:pt idx="2616">
                  <c:v>1.2223935153192677E-3</c:v>
                </c:pt>
                <c:pt idx="2617">
                  <c:v>1.2232426945185389E-3</c:v>
                </c:pt>
                <c:pt idx="2618">
                  <c:v>1.2240924636392966E-3</c:v>
                </c:pt>
                <c:pt idx="2619">
                  <c:v>1.2249428230824506E-3</c:v>
                </c:pt>
                <c:pt idx="2620">
                  <c:v>1.2257937732491706E-3</c:v>
                </c:pt>
                <c:pt idx="2621">
                  <c:v>1.2266453145676611E-3</c:v>
                </c:pt>
                <c:pt idx="2622">
                  <c:v>1.2274974474396681E-3</c:v>
                </c:pt>
                <c:pt idx="2623">
                  <c:v>1.2283501722761354E-3</c:v>
                </c:pt>
                <c:pt idx="2624">
                  <c:v>1.2292034894793487E-3</c:v>
                </c:pt>
                <c:pt idx="2625">
                  <c:v>1.2300573994787037E-3</c:v>
                </c:pt>
                <c:pt idx="2626">
                  <c:v>1.2309119026770636E-3</c:v>
                </c:pt>
                <c:pt idx="2627">
                  <c:v>1.2317669994775533E-3</c:v>
                </c:pt>
                <c:pt idx="2628">
                  <c:v>1.2326226903104638E-3</c:v>
                </c:pt>
                <c:pt idx="2629">
                  <c:v>1.2334789755794992E-3</c:v>
                </c:pt>
                <c:pt idx="2630">
                  <c:v>1.2343358556886242E-3</c:v>
                </c:pt>
                <c:pt idx="2631">
                  <c:v>1.2351933310690278E-3</c:v>
                </c:pt>
                <c:pt idx="2632">
                  <c:v>1.2360514021252556E-3</c:v>
                </c:pt>
                <c:pt idx="2633">
                  <c:v>1.2369100692621151E-3</c:v>
                </c:pt>
                <c:pt idx="2634">
                  <c:v>1.2377693329116944E-3</c:v>
                </c:pt>
                <c:pt idx="2635">
                  <c:v>1.2386291934793827E-3</c:v>
                </c:pt>
                <c:pt idx="2636">
                  <c:v>1.2394896513708319E-3</c:v>
                </c:pt>
                <c:pt idx="2637">
                  <c:v>1.2403507070190313E-3</c:v>
                </c:pt>
                <c:pt idx="2638">
                  <c:v>1.2412123608302151E-3</c:v>
                </c:pt>
                <c:pt idx="2639">
                  <c:v>1.242074613219919E-3</c:v>
                </c:pt>
                <c:pt idx="2640">
                  <c:v>1.242937464594923E-3</c:v>
                </c:pt>
                <c:pt idx="2641">
                  <c:v>1.2438009153894209E-3</c:v>
                </c:pt>
                <c:pt idx="2642">
                  <c:v>1.2446649660107769E-3</c:v>
                </c:pt>
                <c:pt idx="2643">
                  <c:v>1.2455296168666203E-3</c:v>
                </c:pt>
                <c:pt idx="2644">
                  <c:v>1.2463948683920495E-3</c:v>
                </c:pt>
                <c:pt idx="2645">
                  <c:v>1.2472607209952791E-3</c:v>
                </c:pt>
                <c:pt idx="2646">
                  <c:v>1.2481271750847879E-3</c:v>
                </c:pt>
                <c:pt idx="2647">
                  <c:v>1.2489942310965822E-3</c:v>
                </c:pt>
                <c:pt idx="2648">
                  <c:v>1.2498618894397273E-3</c:v>
                </c:pt>
                <c:pt idx="2649">
                  <c:v>1.2507301505235542E-3</c:v>
                </c:pt>
                <c:pt idx="2650">
                  <c:v>1.2515990147849785E-3</c:v>
                </c:pt>
                <c:pt idx="2651">
                  <c:v>1.252468482633919E-3</c:v>
                </c:pt>
                <c:pt idx="2652">
                  <c:v>1.2533385544896791E-3</c:v>
                </c:pt>
                <c:pt idx="2653">
                  <c:v>1.254209230762728E-3</c:v>
                </c:pt>
                <c:pt idx="2654">
                  <c:v>1.255080511891197E-3</c:v>
                </c:pt>
                <c:pt idx="2655">
                  <c:v>1.2559523982861446E-3</c:v>
                </c:pt>
                <c:pt idx="2656">
                  <c:v>1.2568248903588966E-3</c:v>
                </c:pt>
                <c:pt idx="2657">
                  <c:v>1.2576979885484975E-3</c:v>
                </c:pt>
                <c:pt idx="2658">
                  <c:v>1.2585716932668636E-3</c:v>
                </c:pt>
                <c:pt idx="2659">
                  <c:v>1.259446004926178E-3</c:v>
                </c:pt>
                <c:pt idx="2660">
                  <c:v>1.2603209239664009E-3</c:v>
                </c:pt>
                <c:pt idx="2661">
                  <c:v>1.2611964508003077E-3</c:v>
                </c:pt>
                <c:pt idx="2662">
                  <c:v>1.2620725858409412E-3</c:v>
                </c:pt>
                <c:pt idx="2663">
                  <c:v>1.2629493295291793E-3</c:v>
                </c:pt>
                <c:pt idx="2664">
                  <c:v>1.2638266822786581E-3</c:v>
                </c:pt>
                <c:pt idx="2665">
                  <c:v>1.2647046445032816E-3</c:v>
                </c:pt>
                <c:pt idx="2666">
                  <c:v>1.2655832166448473E-3</c:v>
                </c:pt>
                <c:pt idx="2667">
                  <c:v>1.2664623991178539E-3</c:v>
                </c:pt>
                <c:pt idx="2668">
                  <c:v>1.2673421923462898E-3</c:v>
                </c:pt>
                <c:pt idx="2669">
                  <c:v>1.2682225967452106E-3</c:v>
                </c:pt>
                <c:pt idx="2670">
                  <c:v>1.2691036127576425E-3</c:v>
                </c:pt>
                <c:pt idx="2671">
                  <c:v>1.2699852407992375E-3</c:v>
                </c:pt>
                <c:pt idx="2672">
                  <c:v>1.2708674812859162E-3</c:v>
                </c:pt>
                <c:pt idx="2673">
                  <c:v>1.2717503346616292E-3</c:v>
                </c:pt>
                <c:pt idx="2674">
                  <c:v>1.2726338013428948E-3</c:v>
                </c:pt>
                <c:pt idx="2675">
                  <c:v>1.2735178817465018E-3</c:v>
                </c:pt>
                <c:pt idx="2676">
                  <c:v>1.2744025763173261E-3</c:v>
                </c:pt>
                <c:pt idx="2677">
                  <c:v>1.2752878854727547E-3</c:v>
                </c:pt>
                <c:pt idx="2678">
                  <c:v>1.2761738096304456E-3</c:v>
                </c:pt>
                <c:pt idx="2679">
                  <c:v>1.2770603492362029E-3</c:v>
                </c:pt>
                <c:pt idx="2680">
                  <c:v>1.2779475047082836E-3</c:v>
                </c:pt>
                <c:pt idx="2681">
                  <c:v>1.2788352764652169E-3</c:v>
                </c:pt>
                <c:pt idx="2682">
                  <c:v>1.2797236649537364E-3</c:v>
                </c:pt>
                <c:pt idx="2683">
                  <c:v>1.280612670592972E-3</c:v>
                </c:pt>
                <c:pt idx="2684">
                  <c:v>1.2815022938116492E-3</c:v>
                </c:pt>
                <c:pt idx="2685">
                  <c:v>1.2823925350294611E-3</c:v>
                </c:pt>
                <c:pt idx="2686">
                  <c:v>1.2832833946943842E-3</c:v>
                </c:pt>
                <c:pt idx="2687">
                  <c:v>1.2841748732267139E-3</c:v>
                </c:pt>
                <c:pt idx="2688">
                  <c:v>1.2850669710470187E-3</c:v>
                </c:pt>
                <c:pt idx="2689">
                  <c:v>1.285959688604209E-3</c:v>
                </c:pt>
                <c:pt idx="2690">
                  <c:v>1.2868530263194569E-3</c:v>
                </c:pt>
                <c:pt idx="2691">
                  <c:v>1.2877469846142083E-3</c:v>
                </c:pt>
                <c:pt idx="2692">
                  <c:v>1.2886415639383093E-3</c:v>
                </c:pt>
                <c:pt idx="2693">
                  <c:v>1.2895367647138109E-3</c:v>
                </c:pt>
                <c:pt idx="2694">
                  <c:v>1.2904325873630375E-3</c:v>
                </c:pt>
                <c:pt idx="2695">
                  <c:v>1.2913290323367736E-3</c:v>
                </c:pt>
                <c:pt idx="2696">
                  <c:v>1.2922261000579503E-3</c:v>
                </c:pt>
                <c:pt idx="2697">
                  <c:v>1.2931237909591812E-3</c:v>
                </c:pt>
                <c:pt idx="2698">
                  <c:v>1.2940221054639654E-3</c:v>
                </c:pt>
                <c:pt idx="2699">
                  <c:v>1.2949210440243416E-3</c:v>
                </c:pt>
                <c:pt idx="2700">
                  <c:v>1.295820607064417E-3</c:v>
                </c:pt>
                <c:pt idx="2701">
                  <c:v>1.2967207950085741E-3</c:v>
                </c:pt>
                <c:pt idx="2702">
                  <c:v>1.2976216083097944E-3</c:v>
                </c:pt>
                <c:pt idx="2703">
                  <c:v>1.2985230473930693E-3</c:v>
                </c:pt>
                <c:pt idx="2704">
                  <c:v>1.2994251126836665E-3</c:v>
                </c:pt>
                <c:pt idx="2705">
                  <c:v>1.3003278046355121E-3</c:v>
                </c:pt>
                <c:pt idx="2706">
                  <c:v>1.301231123674484E-3</c:v>
                </c:pt>
                <c:pt idx="2707">
                  <c:v>1.3021350702267366E-3</c:v>
                </c:pt>
                <c:pt idx="2708">
                  <c:v>1.3030396447471426E-3</c:v>
                </c:pt>
                <c:pt idx="2709">
                  <c:v>1.3039448476624685E-3</c:v>
                </c:pt>
                <c:pt idx="2710">
                  <c:v>1.3048506793997571E-3</c:v>
                </c:pt>
                <c:pt idx="2711">
                  <c:v>1.3057571404148298E-3</c:v>
                </c:pt>
                <c:pt idx="2712">
                  <c:v>1.3066642311353432E-3</c:v>
                </c:pt>
                <c:pt idx="2713">
                  <c:v>1.3075719519987444E-3</c:v>
                </c:pt>
                <c:pt idx="2714">
                  <c:v>1.3084803034332641E-3</c:v>
                </c:pt>
                <c:pt idx="2715">
                  <c:v>1.3093892858959918E-3</c:v>
                </c:pt>
                <c:pt idx="2716">
                  <c:v>1.3102988998157736E-3</c:v>
                </c:pt>
                <c:pt idx="2717">
                  <c:v>1.3112091456217332E-3</c:v>
                </c:pt>
                <c:pt idx="2718">
                  <c:v>1.3121200237719134E-3</c:v>
                </c:pt>
                <c:pt idx="2719">
                  <c:v>1.3130315346960545E-3</c:v>
                </c:pt>
                <c:pt idx="2720">
                  <c:v>1.313943678824175E-3</c:v>
                </c:pt>
                <c:pt idx="2721">
                  <c:v>1.3148564566152733E-3</c:v>
                </c:pt>
                <c:pt idx="2722">
                  <c:v>1.3157698684999853E-3</c:v>
                </c:pt>
                <c:pt idx="2723">
                  <c:v>1.3166839149092273E-3</c:v>
                </c:pt>
                <c:pt idx="2724">
                  <c:v>1.317598596302954E-3</c:v>
                </c:pt>
                <c:pt idx="2725">
                  <c:v>1.3185139131127001E-3</c:v>
                </c:pt>
                <c:pt idx="2726">
                  <c:v>1.3194298657702799E-3</c:v>
                </c:pt>
                <c:pt idx="2727">
                  <c:v>1.320346454736608E-3</c:v>
                </c:pt>
                <c:pt idx="2728">
                  <c:v>1.3212636804441188E-3</c:v>
                </c:pt>
                <c:pt idx="2729">
                  <c:v>1.3221815433351472E-3</c:v>
                </c:pt>
                <c:pt idx="2730">
                  <c:v>1.3231000438427086E-3</c:v>
                </c:pt>
                <c:pt idx="2731">
                  <c:v>1.3240191824289999E-3</c:v>
                </c:pt>
                <c:pt idx="2732">
                  <c:v>1.324938959527658E-3</c:v>
                </c:pt>
                <c:pt idx="2733">
                  <c:v>1.3258593755726016E-3</c:v>
                </c:pt>
                <c:pt idx="2734">
                  <c:v>1.3267804310269915E-3</c:v>
                </c:pt>
                <c:pt idx="2735">
                  <c:v>1.3277021263253691E-3</c:v>
                </c:pt>
                <c:pt idx="2736">
                  <c:v>1.3286244619025577E-3</c:v>
                </c:pt>
                <c:pt idx="2737">
                  <c:v>1.329547438222684E-3</c:v>
                </c:pt>
                <c:pt idx="2738">
                  <c:v>1.3304710557211961E-3</c:v>
                </c:pt>
                <c:pt idx="2739">
                  <c:v>1.3313953148338237E-3</c:v>
                </c:pt>
                <c:pt idx="2740">
                  <c:v>1.3323202160256617E-3</c:v>
                </c:pt>
                <c:pt idx="2741">
                  <c:v>1.333245759733066E-3</c:v>
                </c:pt>
                <c:pt idx="2742">
                  <c:v>1.334171946402383E-3</c:v>
                </c:pt>
                <c:pt idx="2743">
                  <c:v>1.3350987764705548E-3</c:v>
                </c:pt>
                <c:pt idx="2744">
                  <c:v>1.3360262504039696E-3</c:v>
                </c:pt>
                <c:pt idx="2745">
                  <c:v>1.3369543686401974E-3</c:v>
                </c:pt>
                <c:pt idx="2746">
                  <c:v>1.3378831316170916E-3</c:v>
                </c:pt>
                <c:pt idx="2747">
                  <c:v>1.338812539802013E-3</c:v>
                </c:pt>
                <c:pt idx="2748">
                  <c:v>1.3397425936334442E-3</c:v>
                </c:pt>
                <c:pt idx="2749">
                  <c:v>1.3406732935501515E-3</c:v>
                </c:pt>
                <c:pt idx="2750">
                  <c:v>1.3416046400204706E-3</c:v>
                </c:pt>
                <c:pt idx="2751">
                  <c:v>1.3425366334837983E-3</c:v>
                </c:pt>
                <c:pt idx="2752">
                  <c:v>1.3434692743798165E-3</c:v>
                </c:pt>
                <c:pt idx="2753">
                  <c:v>1.3444025631778372E-3</c:v>
                </c:pt>
                <c:pt idx="2754">
                  <c:v>1.3453365003181735E-3</c:v>
                </c:pt>
                <c:pt idx="2755">
                  <c:v>1.3462710862414246E-3</c:v>
                </c:pt>
                <c:pt idx="2756">
                  <c:v>1.3472063214178809E-3</c:v>
                </c:pt>
                <c:pt idx="2757">
                  <c:v>1.3481422062887741E-3</c:v>
                </c:pt>
                <c:pt idx="2758">
                  <c:v>1.3490787413054375E-3</c:v>
                </c:pt>
                <c:pt idx="2759">
                  <c:v>1.3500159269096957E-3</c:v>
                </c:pt>
                <c:pt idx="2760">
                  <c:v>1.3509537635731474E-3</c:v>
                </c:pt>
                <c:pt idx="2761">
                  <c:v>1.3518922517382517E-3</c:v>
                </c:pt>
                <c:pt idx="2762">
                  <c:v>1.3528313918477542E-3</c:v>
                </c:pt>
                <c:pt idx="2763">
                  <c:v>1.3537711843742376E-3</c:v>
                </c:pt>
                <c:pt idx="2764">
                  <c:v>1.3547116297610835E-3</c:v>
                </c:pt>
                <c:pt idx="2765">
                  <c:v>1.3556527284519608E-3</c:v>
                </c:pt>
                <c:pt idx="2766">
                  <c:v>1.3565944809204381E-3</c:v>
                </c:pt>
                <c:pt idx="2767">
                  <c:v>1.3575368876108211E-3</c:v>
                </c:pt>
                <c:pt idx="2768">
                  <c:v>1.3584799489677047E-3</c:v>
                </c:pt>
                <c:pt idx="2769">
                  <c:v>1.3594236654656442E-3</c:v>
                </c:pt>
                <c:pt idx="2770">
                  <c:v>1.360368037549873E-3</c:v>
                </c:pt>
                <c:pt idx="2771">
                  <c:v>1.3613130656659122E-3</c:v>
                </c:pt>
                <c:pt idx="2772">
                  <c:v>1.3622587502893078E-3</c:v>
                </c:pt>
                <c:pt idx="2773">
                  <c:v>1.3632050918662207E-3</c:v>
                </c:pt>
                <c:pt idx="2774">
                  <c:v>1.3641520908530273E-3</c:v>
                </c:pt>
                <c:pt idx="2775">
                  <c:v>1.3650997476964883E-3</c:v>
                </c:pt>
                <c:pt idx="2776">
                  <c:v>1.3660480628734724E-3</c:v>
                </c:pt>
                <c:pt idx="2777">
                  <c:v>1.3669970368313815E-3</c:v>
                </c:pt>
                <c:pt idx="2778">
                  <c:v>1.3679466700179087E-3</c:v>
                </c:pt>
                <c:pt idx="2779">
                  <c:v>1.3688969629109165E-3</c:v>
                </c:pt>
                <c:pt idx="2780">
                  <c:v>1.3698479159587403E-3</c:v>
                </c:pt>
                <c:pt idx="2781">
                  <c:v>1.3707995296100067E-3</c:v>
                </c:pt>
                <c:pt idx="2782">
                  <c:v>1.3717518043435749E-3</c:v>
                </c:pt>
                <c:pt idx="2783">
                  <c:v>1.3727047406087152E-3</c:v>
                </c:pt>
                <c:pt idx="2784">
                  <c:v>1.3736583388549899E-3</c:v>
                </c:pt>
                <c:pt idx="2785">
                  <c:v>1.3746125995622569E-3</c:v>
                </c:pt>
                <c:pt idx="2786">
                  <c:v>1.3755675231807234E-3</c:v>
                </c:pt>
                <c:pt idx="2787">
                  <c:v>1.3765231101709047E-3</c:v>
                </c:pt>
                <c:pt idx="2788">
                  <c:v>1.377479360983613E-3</c:v>
                </c:pt>
                <c:pt idx="2789">
                  <c:v>1.3784362761000411E-3</c:v>
                </c:pt>
                <c:pt idx="2790">
                  <c:v>1.3793938559716488E-3</c:v>
                </c:pt>
                <c:pt idx="2791">
                  <c:v>1.3803521010501887E-3</c:v>
                </c:pt>
                <c:pt idx="2792">
                  <c:v>1.3813110118178569E-3</c:v>
                </c:pt>
                <c:pt idx="2793">
                  <c:v>1.3822705887270553E-3</c:v>
                </c:pt>
                <c:pt idx="2794">
                  <c:v>1.3832308322304779E-3</c:v>
                </c:pt>
                <c:pt idx="2795">
                  <c:v>1.3841917428113273E-3</c:v>
                </c:pt>
                <c:pt idx="2796">
                  <c:v>1.385153320922948E-3</c:v>
                </c:pt>
                <c:pt idx="2797">
                  <c:v>1.3861155670189787E-3</c:v>
                </c:pt>
                <c:pt idx="2798">
                  <c:v>1.3870784815836295E-3</c:v>
                </c:pt>
                <c:pt idx="2799">
                  <c:v>1.3880420650711901E-3</c:v>
                </c:pt>
                <c:pt idx="2800">
                  <c:v>1.3890063179362456E-3</c:v>
                </c:pt>
                <c:pt idx="2801">
                  <c:v>1.3899712406640157E-3</c:v>
                </c:pt>
                <c:pt idx="2802">
                  <c:v>1.3909368337097379E-3</c:v>
                </c:pt>
                <c:pt idx="2803">
                  <c:v>1.3919030975390726E-3</c:v>
                </c:pt>
                <c:pt idx="2804">
                  <c:v>1.3928700326078689E-3</c:v>
                </c:pt>
                <c:pt idx="2805">
                  <c:v>1.3938376394026961E-3</c:v>
                </c:pt>
                <c:pt idx="2806">
                  <c:v>1.3948059183800585E-3</c:v>
                </c:pt>
                <c:pt idx="2807">
                  <c:v>1.3957748699967556E-3</c:v>
                </c:pt>
                <c:pt idx="2808">
                  <c:v>1.3967444947403718E-3</c:v>
                </c:pt>
                <c:pt idx="2809">
                  <c:v>1.3977147930683631E-3</c:v>
                </c:pt>
                <c:pt idx="2810">
                  <c:v>1.3986857654384819E-3</c:v>
                </c:pt>
                <c:pt idx="2811">
                  <c:v>1.399657412339329E-3</c:v>
                </c:pt>
                <c:pt idx="2812">
                  <c:v>1.400629734229315E-3</c:v>
                </c:pt>
                <c:pt idx="2813">
                  <c:v>1.4016027315671468E-3</c:v>
                </c:pt>
                <c:pt idx="2814">
                  <c:v>1.4025764048424441E-3</c:v>
                </c:pt>
                <c:pt idx="2815">
                  <c:v>1.4035507545145732E-3</c:v>
                </c:pt>
                <c:pt idx="2816">
                  <c:v>1.404525781043198E-3</c:v>
                </c:pt>
                <c:pt idx="2817">
                  <c:v>1.4055014849189596E-3</c:v>
                </c:pt>
                <c:pt idx="2818">
                  <c:v>1.4064778666021819E-3</c:v>
                </c:pt>
                <c:pt idx="2819">
                  <c:v>1.4074549265637279E-3</c:v>
                </c:pt>
                <c:pt idx="2820">
                  <c:v>1.4084326652645403E-3</c:v>
                </c:pt>
                <c:pt idx="2821">
                  <c:v>1.4094110831966247E-3</c:v>
                </c:pt>
                <c:pt idx="2822">
                  <c:v>1.4103901808215859E-3</c:v>
                </c:pt>
                <c:pt idx="2823">
                  <c:v>1.4113699586013276E-3</c:v>
                </c:pt>
                <c:pt idx="2824">
                  <c:v>1.4123504170288816E-3</c:v>
                </c:pt>
                <c:pt idx="2825">
                  <c:v>1.4133315565668151E-3</c:v>
                </c:pt>
                <c:pt idx="2826">
                  <c:v>1.4143133776779954E-3</c:v>
                </c:pt>
                <c:pt idx="2827">
                  <c:v>1.4152958808564822E-3</c:v>
                </c:pt>
                <c:pt idx="2828">
                  <c:v>1.4162790665658077E-3</c:v>
                </c:pt>
                <c:pt idx="2829">
                  <c:v>1.4172629352698044E-3</c:v>
                </c:pt>
                <c:pt idx="2830">
                  <c:v>1.4182474874635624E-3</c:v>
                </c:pt>
                <c:pt idx="2831">
                  <c:v>1.4192327236115805E-3</c:v>
                </c:pt>
                <c:pt idx="2832">
                  <c:v>1.4202186441889921E-3</c:v>
                </c:pt>
                <c:pt idx="2833">
                  <c:v>1.4212052496609194E-3</c:v>
                </c:pt>
                <c:pt idx="2834">
                  <c:v>1.4221925405238302E-3</c:v>
                </c:pt>
                <c:pt idx="2835">
                  <c:v>1.4231805172435154E-3</c:v>
                </c:pt>
                <c:pt idx="2836">
                  <c:v>1.4241691802860672E-3</c:v>
                </c:pt>
                <c:pt idx="2837">
                  <c:v>1.4251585301489891E-3</c:v>
                </c:pt>
                <c:pt idx="2838">
                  <c:v>1.4261485672990427E-3</c:v>
                </c:pt>
                <c:pt idx="2839">
                  <c:v>1.427139292203293E-3</c:v>
                </c:pt>
                <c:pt idx="2840">
                  <c:v>1.4281307053602805E-3</c:v>
                </c:pt>
                <c:pt idx="2841">
                  <c:v>1.4291228072377405E-3</c:v>
                </c:pt>
                <c:pt idx="2842">
                  <c:v>1.4301155983037119E-3</c:v>
                </c:pt>
                <c:pt idx="2843">
                  <c:v>1.4311090790577752E-3</c:v>
                </c:pt>
                <c:pt idx="2844">
                  <c:v>1.4321032499686409E-3</c:v>
                </c:pt>
                <c:pt idx="2845">
                  <c:v>1.4330981115053241E-3</c:v>
                </c:pt>
                <c:pt idx="2846">
                  <c:v>1.4340936641684468E-3</c:v>
                </c:pt>
                <c:pt idx="2847">
                  <c:v>1.4350899084276977E-3</c:v>
                </c:pt>
                <c:pt idx="2848">
                  <c:v>1.4360868447635185E-3</c:v>
                </c:pt>
                <c:pt idx="2849">
                  <c:v>1.4370844736462289E-3</c:v>
                </c:pt>
                <c:pt idx="2850">
                  <c:v>1.4380827955778432E-3</c:v>
                </c:pt>
                <c:pt idx="2851">
                  <c:v>1.4390818110293568E-3</c:v>
                </c:pt>
                <c:pt idx="2852">
                  <c:v>1.4400815204720697E-3</c:v>
                </c:pt>
                <c:pt idx="2853">
                  <c:v>1.4410819244090438E-3</c:v>
                </c:pt>
                <c:pt idx="2854">
                  <c:v>1.442083023312256E-3</c:v>
                </c:pt>
                <c:pt idx="2855">
                  <c:v>1.4430848176539899E-3</c:v>
                </c:pt>
                <c:pt idx="2856">
                  <c:v>1.444087307938356E-3</c:v>
                </c:pt>
                <c:pt idx="2857">
                  <c:v>1.445090494638316E-3</c:v>
                </c:pt>
                <c:pt idx="2858">
                  <c:v>1.446094378227138E-3</c:v>
                </c:pt>
                <c:pt idx="2859">
                  <c:v>1.4470989592099842E-3</c:v>
                </c:pt>
                <c:pt idx="2860">
                  <c:v>1.4481042380608024E-3</c:v>
                </c:pt>
                <c:pt idx="2861">
                  <c:v>1.4491102152538477E-3</c:v>
                </c:pt>
                <c:pt idx="2862">
                  <c:v>1.4501168912953359E-3</c:v>
                </c:pt>
                <c:pt idx="2863">
                  <c:v>1.4511242666602035E-3</c:v>
                </c:pt>
                <c:pt idx="2864">
                  <c:v>1.45213234183426E-3</c:v>
                </c:pt>
                <c:pt idx="2865">
                  <c:v>1.4531411172930798E-3</c:v>
                </c:pt>
                <c:pt idx="2866">
                  <c:v>1.4541505935442868E-3</c:v>
                </c:pt>
                <c:pt idx="2867">
                  <c:v>1.4551607710641386E-3</c:v>
                </c:pt>
                <c:pt idx="2868">
                  <c:v>1.4561716503292013E-3</c:v>
                </c:pt>
                <c:pt idx="2869">
                  <c:v>1.4571832318481569E-3</c:v>
                </c:pt>
                <c:pt idx="2870">
                  <c:v>1.4581955160982566E-3</c:v>
                </c:pt>
                <c:pt idx="2871">
                  <c:v>1.4592085035570602E-3</c:v>
                </c:pt>
                <c:pt idx="2872">
                  <c:v>1.4602221947343111E-3</c:v>
                </c:pt>
                <c:pt idx="2873">
                  <c:v>1.4612365901082549E-3</c:v>
                </c:pt>
                <c:pt idx="2874">
                  <c:v>1.462251690157448E-3</c:v>
                </c:pt>
                <c:pt idx="2875">
                  <c:v>1.4632674953926968E-3</c:v>
                </c:pt>
                <c:pt idx="2876">
                  <c:v>1.4642840062932443E-3</c:v>
                </c:pt>
                <c:pt idx="2877">
                  <c:v>1.4653012233493063E-3</c:v>
                </c:pt>
                <c:pt idx="2878">
                  <c:v>1.46631914704077E-3</c:v>
                </c:pt>
                <c:pt idx="2879">
                  <c:v>1.4673377778798623E-3</c:v>
                </c:pt>
                <c:pt idx="2880">
                  <c:v>1.46835711634716E-3</c:v>
                </c:pt>
                <c:pt idx="2881">
                  <c:v>1.469377162923551E-3</c:v>
                </c:pt>
                <c:pt idx="2882">
                  <c:v>1.4703979181223306E-3</c:v>
                </c:pt>
                <c:pt idx="2883">
                  <c:v>1.4714193824250778E-3</c:v>
                </c:pt>
                <c:pt idx="2884">
                  <c:v>1.4724415563136832E-3</c:v>
                </c:pt>
                <c:pt idx="2885">
                  <c:v>1.4734644403025128E-3</c:v>
                </c:pt>
                <c:pt idx="2886">
                  <c:v>1.4744880348741497E-3</c:v>
                </c:pt>
                <c:pt idx="2887">
                  <c:v>1.4755123405114897E-3</c:v>
                </c:pt>
                <c:pt idx="2888">
                  <c:v>1.4765373577299715E-3</c:v>
                </c:pt>
                <c:pt idx="2889">
                  <c:v>1.4775630870131847E-3</c:v>
                </c:pt>
                <c:pt idx="2890">
                  <c:v>1.478589528845032E-3</c:v>
                </c:pt>
                <c:pt idx="2891">
                  <c:v>1.4796166837420272E-3</c:v>
                </c:pt>
                <c:pt idx="2892">
                  <c:v>1.4806445521887682E-3</c:v>
                </c:pt>
                <c:pt idx="2893">
                  <c:v>1.4816731346809476E-3</c:v>
                </c:pt>
                <c:pt idx="2894">
                  <c:v>1.4827024317038146E-3</c:v>
                </c:pt>
                <c:pt idx="2895">
                  <c:v>1.4837324437753196E-3</c:v>
                </c:pt>
                <c:pt idx="2896">
                  <c:v>1.4847631713814085E-3</c:v>
                </c:pt>
                <c:pt idx="2897">
                  <c:v>1.4857946150083421E-3</c:v>
                </c:pt>
                <c:pt idx="2898">
                  <c:v>1.4868267751751512E-3</c:v>
                </c:pt>
                <c:pt idx="2899">
                  <c:v>1.4878596523687951E-3</c:v>
                </c:pt>
                <c:pt idx="2900">
                  <c:v>1.4888932470765487E-3</c:v>
                </c:pt>
                <c:pt idx="2901">
                  <c:v>1.4899275598185254E-3</c:v>
                </c:pt>
                <c:pt idx="2902">
                  <c:v>1.4909625910826999E-3</c:v>
                </c:pt>
                <c:pt idx="2903">
                  <c:v>1.4919983413573636E-3</c:v>
                </c:pt>
                <c:pt idx="2904">
                  <c:v>1.493034811163714E-3</c:v>
                </c:pt>
                <c:pt idx="2905">
                  <c:v>1.4940720009907439E-3</c:v>
                </c:pt>
                <c:pt idx="2906">
                  <c:v>1.4951099113277629E-3</c:v>
                </c:pt>
                <c:pt idx="2907">
                  <c:v>1.4961485426970558E-3</c:v>
                </c:pt>
                <c:pt idx="2908">
                  <c:v>1.4971878955886348E-3</c:v>
                </c:pt>
                <c:pt idx="2909">
                  <c:v>1.498227970503731E-3</c:v>
                </c:pt>
                <c:pt idx="2910">
                  <c:v>1.4992687679330154E-3</c:v>
                </c:pt>
                <c:pt idx="2911">
                  <c:v>1.5003102884002253E-3</c:v>
                </c:pt>
                <c:pt idx="2912">
                  <c:v>1.5013525323967361E-3</c:v>
                </c:pt>
                <c:pt idx="2913">
                  <c:v>1.5023955004142418E-3</c:v>
                </c:pt>
                <c:pt idx="2914">
                  <c:v>1.5034391929775724E-3</c:v>
                </c:pt>
                <c:pt idx="2915">
                  <c:v>1.5044836105791279E-3</c:v>
                </c:pt>
                <c:pt idx="2916">
                  <c:v>1.5055287537116277E-3</c:v>
                </c:pt>
                <c:pt idx="2917">
                  <c:v>1.5065746229009963E-3</c:v>
                </c:pt>
                <c:pt idx="2918">
                  <c:v>1.5076212186406605E-3</c:v>
                </c:pt>
                <c:pt idx="2919">
                  <c:v>1.5086685414243675E-3</c:v>
                </c:pt>
                <c:pt idx="2920">
                  <c:v>1.5097165917791384E-3</c:v>
                </c:pt>
                <c:pt idx="2921">
                  <c:v>1.5107653701994293E-3</c:v>
                </c:pt>
                <c:pt idx="2922">
                  <c:v>1.5118148771910169E-3</c:v>
                </c:pt>
                <c:pt idx="2923">
                  <c:v>1.5128651132490217E-3</c:v>
                </c:pt>
                <c:pt idx="2924">
                  <c:v>1.5139160789019305E-3</c:v>
                </c:pt>
                <c:pt idx="2925">
                  <c:v>1.5149677746455752E-3</c:v>
                </c:pt>
                <c:pt idx="2926">
                  <c:v>1.5160202009761087E-3</c:v>
                </c:pt>
                <c:pt idx="2927">
                  <c:v>1.51707335842312E-3</c:v>
                </c:pt>
                <c:pt idx="2928">
                  <c:v>1.5181272474834749E-3</c:v>
                </c:pt>
                <c:pt idx="2929">
                  <c:v>1.5191818686543612E-3</c:v>
                </c:pt>
                <c:pt idx="2930">
                  <c:v>1.5202372224664726E-3</c:v>
                </c:pt>
                <c:pt idx="2931">
                  <c:v>1.5212933094177108E-3</c:v>
                </c:pt>
                <c:pt idx="2932">
                  <c:v>1.5223501300063007E-3</c:v>
                </c:pt>
                <c:pt idx="2933">
                  <c:v>1.5234076847640424E-3</c:v>
                </c:pt>
                <c:pt idx="2934">
                  <c:v>1.5244659741898764E-3</c:v>
                </c:pt>
                <c:pt idx="2935">
                  <c:v>1.5255249987830661E-3</c:v>
                </c:pt>
                <c:pt idx="2936">
                  <c:v>1.5265847590765214E-3</c:v>
                </c:pt>
                <c:pt idx="2937">
                  <c:v>1.5276452555702225E-3</c:v>
                </c:pt>
                <c:pt idx="2938">
                  <c:v>1.5287064887755978E-3</c:v>
                </c:pt>
                <c:pt idx="2939">
                  <c:v>1.5297684591932992E-3</c:v>
                </c:pt>
                <c:pt idx="2940">
                  <c:v>1.5308311673577189E-3</c:v>
                </c:pt>
                <c:pt idx="2941">
                  <c:v>1.5318946137702284E-3</c:v>
                </c:pt>
                <c:pt idx="2942">
                  <c:v>1.5329587989325242E-3</c:v>
                </c:pt>
                <c:pt idx="2943">
                  <c:v>1.5340237233801126E-3</c:v>
                </c:pt>
                <c:pt idx="2944">
                  <c:v>1.5350893876154108E-3</c:v>
                </c:pt>
                <c:pt idx="2945">
                  <c:v>1.5361557921411619E-3</c:v>
                </c:pt>
                <c:pt idx="2946">
                  <c:v>1.5372229374939885E-3</c:v>
                </c:pt>
                <c:pt idx="2947">
                  <c:v>1.538290824177356E-3</c:v>
                </c:pt>
                <c:pt idx="2948">
                  <c:v>1.5393594526950556E-3</c:v>
                </c:pt>
                <c:pt idx="2949">
                  <c:v>1.5404288235848296E-3</c:v>
                </c:pt>
                <c:pt idx="2950">
                  <c:v>1.5414989373511928E-3</c:v>
                </c:pt>
                <c:pt idx="2951">
                  <c:v>1.5425697944989874E-3</c:v>
                </c:pt>
                <c:pt idx="2952">
                  <c:v>1.543641395567077E-3</c:v>
                </c:pt>
                <c:pt idx="2953">
                  <c:v>1.5447137410610288E-3</c:v>
                </c:pt>
                <c:pt idx="2954">
                  <c:v>1.5457868314979846E-3</c:v>
                </c:pt>
                <c:pt idx="2955">
                  <c:v>1.5468606673841906E-3</c:v>
                </c:pt>
                <c:pt idx="2956">
                  <c:v>1.5479352492600098E-3</c:v>
                </c:pt>
                <c:pt idx="2957">
                  <c:v>1.5490105776324154E-3</c:v>
                </c:pt>
                <c:pt idx="2958">
                  <c:v>1.5500866530087094E-3</c:v>
                </c:pt>
                <c:pt idx="2959">
                  <c:v>1.5511634759303816E-3</c:v>
                </c:pt>
                <c:pt idx="2960">
                  <c:v>1.5522410469054624E-3</c:v>
                </c:pt>
                <c:pt idx="2961">
                  <c:v>1.5533193664423121E-3</c:v>
                </c:pt>
                <c:pt idx="2962">
                  <c:v>1.5543984350835495E-3</c:v>
                </c:pt>
                <c:pt idx="2963">
                  <c:v>1.5554782533382648E-3</c:v>
                </c:pt>
                <c:pt idx="2964">
                  <c:v>1.5565588217158781E-3</c:v>
                </c:pt>
                <c:pt idx="2965">
                  <c:v>1.5576401407601402E-3</c:v>
                </c:pt>
                <c:pt idx="2966">
                  <c:v>1.5587222109812026E-3</c:v>
                </c:pt>
                <c:pt idx="2967">
                  <c:v>1.5598050329008973E-3</c:v>
                </c:pt>
                <c:pt idx="2968">
                  <c:v>1.5608886070300615E-3</c:v>
                </c:pt>
                <c:pt idx="2969">
                  <c:v>1.5619729339139581E-3</c:v>
                </c:pt>
                <c:pt idx="2970">
                  <c:v>1.5630580140641585E-3</c:v>
                </c:pt>
                <c:pt idx="2971">
                  <c:v>1.5641438479925647E-3</c:v>
                </c:pt>
                <c:pt idx="2972">
                  <c:v>1.5652304362455773E-3</c:v>
                </c:pt>
                <c:pt idx="2973">
                  <c:v>1.5663177793358339E-3</c:v>
                </c:pt>
                <c:pt idx="2974">
                  <c:v>1.567405877776305E-3</c:v>
                </c:pt>
                <c:pt idx="2975">
                  <c:v>1.5684947321145299E-3</c:v>
                </c:pt>
                <c:pt idx="2976">
                  <c:v>1.5695843428642157E-3</c:v>
                </c:pt>
                <c:pt idx="2977">
                  <c:v>1.5706747105394027E-3</c:v>
                </c:pt>
                <c:pt idx="2978">
                  <c:v>1.571765835688772E-3</c:v>
                </c:pt>
                <c:pt idx="2979">
                  <c:v>1.572857718827102E-3</c:v>
                </c:pt>
                <c:pt idx="2980">
                  <c:v>1.5739503604695051E-3</c:v>
                </c:pt>
                <c:pt idx="2981">
                  <c:v>1.5750437611658067E-3</c:v>
                </c:pt>
                <c:pt idx="2982">
                  <c:v>1.576137921431859E-3</c:v>
                </c:pt>
                <c:pt idx="2983">
                  <c:v>1.577232841795324E-3</c:v>
                </c:pt>
                <c:pt idx="2984">
                  <c:v>1.5783285227727465E-3</c:v>
                </c:pt>
                <c:pt idx="2985">
                  <c:v>1.579424964915482E-3</c:v>
                </c:pt>
                <c:pt idx="2986">
                  <c:v>1.5805221687408173E-3</c:v>
                </c:pt>
                <c:pt idx="2987">
                  <c:v>1.5816201347663742E-3</c:v>
                </c:pt>
                <c:pt idx="2988">
                  <c:v>1.5827188635446584E-3</c:v>
                </c:pt>
                <c:pt idx="2989">
                  <c:v>1.5838183555940348E-3</c:v>
                </c:pt>
                <c:pt idx="2990">
                  <c:v>1.5849186114332055E-3</c:v>
                </c:pt>
                <c:pt idx="2991">
                  <c:v>1.5860196316158279E-3</c:v>
                </c:pt>
                <c:pt idx="2992">
                  <c:v>1.5871214166613484E-3</c:v>
                </c:pt>
                <c:pt idx="2993">
                  <c:v>1.5882239670895505E-3</c:v>
                </c:pt>
                <c:pt idx="2994">
                  <c:v>1.5893272834552462E-3</c:v>
                </c:pt>
                <c:pt idx="2995">
                  <c:v>1.5904313662789655E-3</c:v>
                </c:pt>
                <c:pt idx="2996">
                  <c:v>1.591536216081576E-3</c:v>
                </c:pt>
                <c:pt idx="2997">
                  <c:v>1.5926418334190463E-3</c:v>
                </c:pt>
                <c:pt idx="2998">
                  <c:v>1.5937482188129923E-3</c:v>
                </c:pt>
                <c:pt idx="2999">
                  <c:v>1.5948553727969717E-3</c:v>
                </c:pt>
                <c:pt idx="3000">
                  <c:v>1.5959632958933009E-3</c:v>
                </c:pt>
                <c:pt idx="3001">
                  <c:v>1.5970719886594955E-3</c:v>
                </c:pt>
                <c:pt idx="3002">
                  <c:v>1.5981814516186216E-3</c:v>
                </c:pt>
                <c:pt idx="3003">
                  <c:v>1.599291685294085E-3</c:v>
                </c:pt>
                <c:pt idx="3004">
                  <c:v>1.6004026902445643E-3</c:v>
                </c:pt>
                <c:pt idx="3005">
                  <c:v>1.6015144669942164E-3</c:v>
                </c:pt>
                <c:pt idx="3006">
                  <c:v>1.6026270160675385E-3</c:v>
                </c:pt>
                <c:pt idx="3007">
                  <c:v>1.6037403380243741E-3</c:v>
                </c:pt>
                <c:pt idx="3008">
                  <c:v>1.6048544333899738E-3</c:v>
                </c:pt>
                <c:pt idx="3009">
                  <c:v>1.6059693026899283E-3</c:v>
                </c:pt>
                <c:pt idx="3010">
                  <c:v>1.6070849464852488E-3</c:v>
                </c:pt>
                <c:pt idx="3011">
                  <c:v>1.6082013653022811E-3</c:v>
                </c:pt>
                <c:pt idx="3012">
                  <c:v>1.6093185596794217E-3</c:v>
                </c:pt>
                <c:pt idx="3013">
                  <c:v>1.6104365301437234E-3</c:v>
                </c:pt>
                <c:pt idx="3014">
                  <c:v>1.611555277257758E-3</c:v>
                </c:pt>
                <c:pt idx="3015">
                  <c:v>1.6126748015493351E-3</c:v>
                </c:pt>
                <c:pt idx="3016">
                  <c:v>1.6137951035466072E-3</c:v>
                </c:pt>
                <c:pt idx="3017">
                  <c:v>1.6149161838133188E-3</c:v>
                </c:pt>
                <c:pt idx="3018">
                  <c:v>1.6160380428783809E-3</c:v>
                </c:pt>
                <c:pt idx="3019">
                  <c:v>1.6171606812710468E-3</c:v>
                </c:pt>
                <c:pt idx="3020">
                  <c:v>1.6182840995562374E-3</c:v>
                </c:pt>
                <c:pt idx="3021">
                  <c:v>1.619408298263966E-3</c:v>
                </c:pt>
                <c:pt idx="3022">
                  <c:v>1.62053327792459E-3</c:v>
                </c:pt>
                <c:pt idx="3023">
                  <c:v>1.6216590391042083E-3</c:v>
                </c:pt>
                <c:pt idx="3024">
                  <c:v>1.6227855823339398E-3</c:v>
                </c:pt>
                <c:pt idx="3025">
                  <c:v>1.6239129081452482E-3</c:v>
                </c:pt>
                <c:pt idx="3026">
                  <c:v>1.6250410171054124E-3</c:v>
                </c:pt>
                <c:pt idx="3027">
                  <c:v>1.6261699097466591E-3</c:v>
                </c:pt>
                <c:pt idx="3028">
                  <c:v>1.6272995866134007E-3</c:v>
                </c:pt>
                <c:pt idx="3029">
                  <c:v>1.6284300482385787E-3</c:v>
                </c:pt>
                <c:pt idx="3030">
                  <c:v>1.6295612951910503E-3</c:v>
                </c:pt>
                <c:pt idx="3031">
                  <c:v>1.6306933280045225E-3</c:v>
                </c:pt>
                <c:pt idx="3032">
                  <c:v>1.6318261472130491E-3</c:v>
                </c:pt>
                <c:pt idx="3033">
                  <c:v>1.6329597533866732E-3</c:v>
                </c:pt>
                <c:pt idx="3034">
                  <c:v>1.6340941470602149E-3</c:v>
                </c:pt>
                <c:pt idx="3035">
                  <c:v>1.6352293287688418E-3</c:v>
                </c:pt>
                <c:pt idx="3036">
                  <c:v>1.6363652990837858E-3</c:v>
                </c:pt>
                <c:pt idx="3037">
                  <c:v>1.6375020585409827E-3</c:v>
                </c:pt>
                <c:pt idx="3038">
                  <c:v>1.6386396076767155E-3</c:v>
                </c:pt>
                <c:pt idx="3039">
                  <c:v>1.639777947063408E-3</c:v>
                </c:pt>
                <c:pt idx="3040">
                  <c:v>1.6409170772381135E-3</c:v>
                </c:pt>
                <c:pt idx="3041">
                  <c:v>1.6420569987382332E-3</c:v>
                </c:pt>
                <c:pt idx="3042">
                  <c:v>1.6431977121373852E-3</c:v>
                </c:pt>
                <c:pt idx="3043">
                  <c:v>1.6443392179737422E-3</c:v>
                </c:pt>
                <c:pt idx="3044">
                  <c:v>1.6454815167977995E-3</c:v>
                </c:pt>
                <c:pt idx="3045">
                  <c:v>1.646624609148453E-3</c:v>
                </c:pt>
                <c:pt idx="3046">
                  <c:v>1.647768495600916E-3</c:v>
                </c:pt>
                <c:pt idx="3047">
                  <c:v>1.6489131766948589E-3</c:v>
                </c:pt>
                <c:pt idx="3048">
                  <c:v>1.650058652970302E-3</c:v>
                </c:pt>
                <c:pt idx="3049">
                  <c:v>1.6512049250036575E-3</c:v>
                </c:pt>
                <c:pt idx="3050">
                  <c:v>1.6523519933357219E-3</c:v>
                </c:pt>
                <c:pt idx="3051">
                  <c:v>1.6534998585076414E-3</c:v>
                </c:pt>
                <c:pt idx="3052">
                  <c:v>1.6546485210970304E-3</c:v>
                </c:pt>
                <c:pt idx="3053">
                  <c:v>1.6557979816458133E-3</c:v>
                </c:pt>
                <c:pt idx="3054">
                  <c:v>1.6569482406962645E-3</c:v>
                </c:pt>
                <c:pt idx="3055">
                  <c:v>1.6580992988272038E-3</c:v>
                </c:pt>
                <c:pt idx="3056">
                  <c:v>1.6592511565816847E-3</c:v>
                </c:pt>
                <c:pt idx="3057">
                  <c:v>1.6604038145151946E-3</c:v>
                </c:pt>
                <c:pt idx="3058">
                  <c:v>1.6615572731715166E-3</c:v>
                </c:pt>
                <c:pt idx="3059">
                  <c:v>1.6627115331310804E-3</c:v>
                </c:pt>
                <c:pt idx="3060">
                  <c:v>1.6638665949384502E-3</c:v>
                </c:pt>
                <c:pt idx="3061">
                  <c:v>1.6650224591385438E-3</c:v>
                </c:pt>
                <c:pt idx="3062">
                  <c:v>1.6661791263130009E-3</c:v>
                </c:pt>
                <c:pt idx="3063">
                  <c:v>1.6673365970075217E-3</c:v>
                </c:pt>
                <c:pt idx="3064">
                  <c:v>1.6684948717681602E-3</c:v>
                </c:pt>
                <c:pt idx="3065">
                  <c:v>1.6696539511777695E-3</c:v>
                </c:pt>
                <c:pt idx="3066">
                  <c:v>1.6708138357831874E-3</c:v>
                </c:pt>
                <c:pt idx="3067">
                  <c:v>1.6719745261316069E-3</c:v>
                </c:pt>
                <c:pt idx="3068">
                  <c:v>1.6731360228070965E-3</c:v>
                </c:pt>
                <c:pt idx="3069">
                  <c:v>1.6742983263576348E-3</c:v>
                </c:pt>
                <c:pt idx="3070">
                  <c:v>1.6754614373315556E-3</c:v>
                </c:pt>
                <c:pt idx="3071">
                  <c:v>1.6766253563141457E-3</c:v>
                </c:pt>
                <c:pt idx="3072">
                  <c:v>1.6777900838545264E-3</c:v>
                </c:pt>
                <c:pt idx="3073">
                  <c:v>1.6789556205143912E-3</c:v>
                </c:pt>
                <c:pt idx="3074">
                  <c:v>1.6801219668435992E-3</c:v>
                </c:pt>
                <c:pt idx="3075">
                  <c:v>1.6812891234290652E-3</c:v>
                </c:pt>
                <c:pt idx="3076">
                  <c:v>1.6824570908214381E-3</c:v>
                </c:pt>
                <c:pt idx="3077">
                  <c:v>1.6836258695717234E-3</c:v>
                </c:pt>
                <c:pt idx="3078">
                  <c:v>1.6847954602680604E-3</c:v>
                </c:pt>
                <c:pt idx="3079">
                  <c:v>1.6859658634622459E-3</c:v>
                </c:pt>
                <c:pt idx="3080">
                  <c:v>1.6871370797064353E-3</c:v>
                </c:pt>
                <c:pt idx="3081">
                  <c:v>1.6883091095899934E-3</c:v>
                </c:pt>
                <c:pt idx="3082">
                  <c:v>1.6894819536658686E-3</c:v>
                </c:pt>
                <c:pt idx="3083">
                  <c:v>1.6906556124873671E-3</c:v>
                </c:pt>
                <c:pt idx="3084">
                  <c:v>1.6918300866450838E-3</c:v>
                </c:pt>
                <c:pt idx="3085">
                  <c:v>1.6930053766931194E-3</c:v>
                </c:pt>
                <c:pt idx="3086">
                  <c:v>1.6941814831859345E-3</c:v>
                </c:pt>
                <c:pt idx="3087">
                  <c:v>1.6953584067153553E-3</c:v>
                </c:pt>
                <c:pt idx="3088">
                  <c:v>1.6965361478366386E-3</c:v>
                </c:pt>
                <c:pt idx="3089">
                  <c:v>1.6977147071177536E-3</c:v>
                </c:pt>
                <c:pt idx="3090">
                  <c:v>1.6988940851147031E-3</c:v>
                </c:pt>
                <c:pt idx="3091">
                  <c:v>1.7000742824209592E-3</c:v>
                </c:pt>
                <c:pt idx="3092">
                  <c:v>1.7012552995933237E-3</c:v>
                </c:pt>
                <c:pt idx="3093">
                  <c:v>1.7024371371889585E-3</c:v>
                </c:pt>
                <c:pt idx="3094">
                  <c:v>1.703619795802574E-3</c:v>
                </c:pt>
                <c:pt idx="3095">
                  <c:v>1.7048032759921323E-3</c:v>
                </c:pt>
                <c:pt idx="3096">
                  <c:v>1.705987578315958E-3</c:v>
                </c:pt>
                <c:pt idx="3097">
                  <c:v>1.7071727033700012E-3</c:v>
                </c:pt>
                <c:pt idx="3098">
                  <c:v>1.708358651713388E-3</c:v>
                </c:pt>
                <c:pt idx="3099">
                  <c:v>1.7095454239056073E-3</c:v>
                </c:pt>
                <c:pt idx="3100">
                  <c:v>1.7107330205438521E-3</c:v>
                </c:pt>
                <c:pt idx="3101">
                  <c:v>1.7119214421884145E-3</c:v>
                </c:pt>
                <c:pt idx="3102">
                  <c:v>1.7131106894124149E-3</c:v>
                </c:pt>
                <c:pt idx="3103">
                  <c:v>1.7143007627768978E-3</c:v>
                </c:pt>
                <c:pt idx="3104">
                  <c:v>1.715491662880718E-3</c:v>
                </c:pt>
                <c:pt idx="3105">
                  <c:v>1.7166833902857259E-3</c:v>
                </c:pt>
                <c:pt idx="3106">
                  <c:v>1.7178759455541365E-3</c:v>
                </c:pt>
                <c:pt idx="3107">
                  <c:v>1.7190693292860532E-3</c:v>
                </c:pt>
                <c:pt idx="3108">
                  <c:v>1.7202635420444986E-3</c:v>
                </c:pt>
                <c:pt idx="3109">
                  <c:v>1.72145858439286E-3</c:v>
                </c:pt>
                <c:pt idx="3110">
                  <c:v>1.7226544569324922E-3</c:v>
                </c:pt>
                <c:pt idx="3111">
                  <c:v>1.7238511602275918E-3</c:v>
                </c:pt>
                <c:pt idx="3112">
                  <c:v>1.7250486948427216E-3</c:v>
                </c:pt>
                <c:pt idx="3113">
                  <c:v>1.7262470613804901E-3</c:v>
                </c:pt>
                <c:pt idx="3114">
                  <c:v>1.7274462604062707E-3</c:v>
                </c:pt>
                <c:pt idx="3115">
                  <c:v>1.7286462924858035E-3</c:v>
                </c:pt>
                <c:pt idx="3116">
                  <c:v>1.7298471582229539E-3</c:v>
                </c:pt>
                <c:pt idx="3117">
                  <c:v>1.7310488581842743E-3</c:v>
                </c:pt>
                <c:pt idx="3118">
                  <c:v>1.7322513929492883E-3</c:v>
                </c:pt>
                <c:pt idx="3119">
                  <c:v>1.7334547630853095E-3</c:v>
                </c:pt>
                <c:pt idx="3120">
                  <c:v>1.7346589691978832E-3</c:v>
                </c:pt>
                <c:pt idx="3121">
                  <c:v>1.7358640118551377E-3</c:v>
                </c:pt>
                <c:pt idx="3122">
                  <c:v>1.7370698916255698E-3</c:v>
                </c:pt>
                <c:pt idx="3123">
                  <c:v>1.7382766091159877E-3</c:v>
                </c:pt>
                <c:pt idx="3124">
                  <c:v>1.7394841648957046E-3</c:v>
                </c:pt>
                <c:pt idx="3125">
                  <c:v>1.7406925595344026E-3</c:v>
                </c:pt>
                <c:pt idx="3126">
                  <c:v>1.7419017936401557E-3</c:v>
                </c:pt>
                <c:pt idx="3127">
                  <c:v>1.7431118677834643E-3</c:v>
                </c:pt>
                <c:pt idx="3128">
                  <c:v>1.7443227825351987E-3</c:v>
                </c:pt>
                <c:pt idx="3129">
                  <c:v>1.7455345385047009E-3</c:v>
                </c:pt>
                <c:pt idx="3130">
                  <c:v>1.7467471362636608E-3</c:v>
                </c:pt>
                <c:pt idx="3131">
                  <c:v>1.7479605763841399E-3</c:v>
                </c:pt>
                <c:pt idx="3132">
                  <c:v>1.7491748594767502E-3</c:v>
                </c:pt>
                <c:pt idx="3133">
                  <c:v>1.7503899861143748E-3</c:v>
                </c:pt>
                <c:pt idx="3134">
                  <c:v>1.7516059568830121E-3</c:v>
                </c:pt>
                <c:pt idx="3135">
                  <c:v>1.7528227723563143E-3</c:v>
                </c:pt>
                <c:pt idx="3136">
                  <c:v>1.7540404331465923E-3</c:v>
                </c:pt>
                <c:pt idx="3137">
                  <c:v>1.7552589398283226E-3</c:v>
                </c:pt>
                <c:pt idx="3138">
                  <c:v>1.7564782929763536E-3</c:v>
                </c:pt>
                <c:pt idx="3139">
                  <c:v>1.7576984932042732E-3</c:v>
                </c:pt>
                <c:pt idx="3140">
                  <c:v>1.7589195410877558E-3</c:v>
                </c:pt>
                <c:pt idx="3141">
                  <c:v>1.7601414372028488E-3</c:v>
                </c:pt>
                <c:pt idx="3142">
                  <c:v>1.7613641821644199E-3</c:v>
                </c:pt>
                <c:pt idx="3143">
                  <c:v>1.7625877765493436E-3</c:v>
                </c:pt>
                <c:pt idx="3144">
                  <c:v>1.7638122209348692E-3</c:v>
                </c:pt>
                <c:pt idx="3145">
                  <c:v>1.7650375159371464E-3</c:v>
                </c:pt>
                <c:pt idx="3146">
                  <c:v>1.7662636621342529E-3</c:v>
                </c:pt>
                <c:pt idx="3147">
                  <c:v>1.7674906601175019E-3</c:v>
                </c:pt>
                <c:pt idx="3148">
                  <c:v>1.7687185104657474E-3</c:v>
                </c:pt>
                <c:pt idx="3149">
                  <c:v>1.7699472137968539E-3</c:v>
                </c:pt>
                <c:pt idx="3150">
                  <c:v>1.7711767706905068E-3</c:v>
                </c:pt>
                <c:pt idx="3151">
                  <c:v>1.7724071817267679E-3</c:v>
                </c:pt>
                <c:pt idx="3152">
                  <c:v>1.7736384475247897E-3</c:v>
                </c:pt>
                <c:pt idx="3153">
                  <c:v>1.7748705686654669E-3</c:v>
                </c:pt>
                <c:pt idx="3154">
                  <c:v>1.776103545730071E-3</c:v>
                </c:pt>
                <c:pt idx="3155">
                  <c:v>1.7773373793390458E-3</c:v>
                </c:pt>
                <c:pt idx="3156">
                  <c:v>1.7785720700744972E-3</c:v>
                </c:pt>
                <c:pt idx="3157">
                  <c:v>1.7798076185189093E-3</c:v>
                </c:pt>
                <c:pt idx="3158">
                  <c:v>1.7810440252940196E-3</c:v>
                </c:pt>
                <c:pt idx="3159">
                  <c:v>1.7822812909831481E-3</c:v>
                </c:pt>
                <c:pt idx="3160">
                  <c:v>1.7835194161699933E-3</c:v>
                </c:pt>
                <c:pt idx="3161">
                  <c:v>1.7847584014775899E-3</c:v>
                </c:pt>
                <c:pt idx="3162">
                  <c:v>1.7859982474904741E-3</c:v>
                </c:pt>
                <c:pt idx="3163">
                  <c:v>1.7872389548065659E-3</c:v>
                </c:pt>
                <c:pt idx="3164">
                  <c:v>1.7884805240111869E-3</c:v>
                </c:pt>
                <c:pt idx="3165">
                  <c:v>1.7897229557291049E-3</c:v>
                </c:pt>
                <c:pt idx="3166">
                  <c:v>1.7909662505464826E-3</c:v>
                </c:pt>
                <c:pt idx="3167">
                  <c:v>1.7922104090498624E-3</c:v>
                </c:pt>
                <c:pt idx="3168">
                  <c:v>1.793455431865315E-3</c:v>
                </c:pt>
                <c:pt idx="3169">
                  <c:v>1.7947013195802252E-3</c:v>
                </c:pt>
                <c:pt idx="3170">
                  <c:v>1.7959480727823593E-3</c:v>
                </c:pt>
                <c:pt idx="3171">
                  <c:v>1.797195692099093E-3</c:v>
                </c:pt>
                <c:pt idx="3172">
                  <c:v>1.7984441781190368E-3</c:v>
                </c:pt>
                <c:pt idx="3173">
                  <c:v>1.7996935314311823E-3</c:v>
                </c:pt>
                <c:pt idx="3174">
                  <c:v>1.8009437526642137E-3</c:v>
                </c:pt>
                <c:pt idx="3175">
                  <c:v>1.8021948424079689E-3</c:v>
                </c:pt>
                <c:pt idx="3176">
                  <c:v>1.8034468012526679E-3</c:v>
                </c:pt>
                <c:pt idx="3177">
                  <c:v>1.8046996298283064E-3</c:v>
                </c:pt>
                <c:pt idx="3178">
                  <c:v>1.8059533287259522E-3</c:v>
                </c:pt>
                <c:pt idx="3179">
                  <c:v>1.8072078985502053E-3</c:v>
                </c:pt>
                <c:pt idx="3180">
                  <c:v>1.8084633398929276E-3</c:v>
                </c:pt>
                <c:pt idx="3181">
                  <c:v>1.8097196533858671E-3</c:v>
                </c:pt>
                <c:pt idx="3182">
                  <c:v>1.810976839621736E-3</c:v>
                </c:pt>
                <c:pt idx="3183">
                  <c:v>1.8122348991936302E-3</c:v>
                </c:pt>
                <c:pt idx="3184">
                  <c:v>1.8134938327346152E-3</c:v>
                </c:pt>
                <c:pt idx="3185">
                  <c:v>1.814753640838639E-3</c:v>
                </c:pt>
                <c:pt idx="3186">
                  <c:v>1.8160143241000349E-3</c:v>
                </c:pt>
                <c:pt idx="3187">
                  <c:v>1.8172758831531887E-3</c:v>
                </c:pt>
                <c:pt idx="3188">
                  <c:v>1.8185383185932869E-3</c:v>
                </c:pt>
                <c:pt idx="3189">
                  <c:v>1.8198016310159021E-3</c:v>
                </c:pt>
                <c:pt idx="3190">
                  <c:v>1.8210658210567432E-3</c:v>
                </c:pt>
                <c:pt idx="3191">
                  <c:v>1.822330889312238E-3</c:v>
                </c:pt>
                <c:pt idx="3192">
                  <c:v>1.8235968363924696E-3</c:v>
                </c:pt>
                <c:pt idx="3193">
                  <c:v>1.8248636628946677E-3</c:v>
                </c:pt>
                <c:pt idx="3194">
                  <c:v>1.8261313694563088E-3</c:v>
                </c:pt>
                <c:pt idx="3195">
                  <c:v>1.8273999566754803E-3</c:v>
                </c:pt>
                <c:pt idx="3196">
                  <c:v>1.8286694251506566E-3</c:v>
                </c:pt>
                <c:pt idx="3197">
                  <c:v>1.8299397755206449E-3</c:v>
                </c:pt>
                <c:pt idx="3198">
                  <c:v>1.8312110083847789E-3</c:v>
                </c:pt>
                <c:pt idx="3199">
                  <c:v>1.8324831243427817E-3</c:v>
                </c:pt>
                <c:pt idx="3200">
                  <c:v>1.8337561240347922E-3</c:v>
                </c:pt>
                <c:pt idx="3201">
                  <c:v>1.8350300080613945E-3</c:v>
                </c:pt>
                <c:pt idx="3202">
                  <c:v>1.8363047770235624E-3</c:v>
                </c:pt>
                <c:pt idx="3203">
                  <c:v>1.8375804315627696E-3</c:v>
                </c:pt>
                <c:pt idx="3204">
                  <c:v>1.8388569722808529E-3</c:v>
                </c:pt>
                <c:pt idx="3205">
                  <c:v>1.8401343997800391E-3</c:v>
                </c:pt>
                <c:pt idx="3206">
                  <c:v>1.8414127147031399E-3</c:v>
                </c:pt>
                <c:pt idx="3207">
                  <c:v>1.8426919176532475E-3</c:v>
                </c:pt>
                <c:pt idx="3208">
                  <c:v>1.8439720092472609E-3</c:v>
                </c:pt>
                <c:pt idx="3209">
                  <c:v>1.8452529900890827E-3</c:v>
                </c:pt>
                <c:pt idx="3210">
                  <c:v>1.8465348608233125E-3</c:v>
                </c:pt>
                <c:pt idx="3211">
                  <c:v>1.8478176220547197E-3</c:v>
                </c:pt>
                <c:pt idx="3212">
                  <c:v>1.8491012743884656E-3</c:v>
                </c:pt>
                <c:pt idx="3213">
                  <c:v>1.8503858184704949E-3</c:v>
                </c:pt>
                <c:pt idx="3214">
                  <c:v>1.8516712549068377E-3</c:v>
                </c:pt>
                <c:pt idx="3215">
                  <c:v>1.8529575843039179E-3</c:v>
                </c:pt>
                <c:pt idx="3216">
                  <c:v>1.8542448073090264E-3</c:v>
                </c:pt>
                <c:pt idx="3217">
                  <c:v>1.8555329245294582E-3</c:v>
                </c:pt>
                <c:pt idx="3218">
                  <c:v>1.8568219365729013E-3</c:v>
                </c:pt>
                <c:pt idx="3219">
                  <c:v>1.8581118440879969E-3</c:v>
                </c:pt>
                <c:pt idx="3220">
                  <c:v>1.8594026476833061E-3</c:v>
                </c:pt>
                <c:pt idx="3221">
                  <c:v>1.8606943479677846E-3</c:v>
                </c:pt>
                <c:pt idx="3222">
                  <c:v>1.8619869455914261E-3</c:v>
                </c:pt>
                <c:pt idx="3223">
                  <c:v>1.8632804411640609E-3</c:v>
                </c:pt>
                <c:pt idx="3224">
                  <c:v>1.8645748353094814E-3</c:v>
                </c:pt>
                <c:pt idx="3225">
                  <c:v>1.8658701286383371E-3</c:v>
                </c:pt>
                <c:pt idx="3226">
                  <c:v>1.8671663218024297E-3</c:v>
                </c:pt>
                <c:pt idx="3227">
                  <c:v>1.8684634154132859E-3</c:v>
                </c:pt>
                <c:pt idx="3228">
                  <c:v>1.8697614100828288E-3</c:v>
                </c:pt>
                <c:pt idx="3229">
                  <c:v>1.8710603064642196E-3</c:v>
                </c:pt>
                <c:pt idx="3230">
                  <c:v>1.8723601051702603E-3</c:v>
                </c:pt>
                <c:pt idx="3231">
                  <c:v>1.8736608068141499E-3</c:v>
                </c:pt>
                <c:pt idx="3232">
                  <c:v>1.874962412050412E-3</c:v>
                </c:pt>
                <c:pt idx="3233">
                  <c:v>1.8762649214931265E-3</c:v>
                </c:pt>
                <c:pt idx="3234">
                  <c:v>1.8775683357567716E-3</c:v>
                </c:pt>
                <c:pt idx="3235">
                  <c:v>1.8788726554972352E-3</c:v>
                </c:pt>
                <c:pt idx="3236">
                  <c:v>1.8801778813298785E-3</c:v>
                </c:pt>
                <c:pt idx="3237">
                  <c:v>1.8814840138841504E-3</c:v>
                </c:pt>
                <c:pt idx="3238">
                  <c:v>1.8827910537762382E-3</c:v>
                </c:pt>
                <c:pt idx="3239">
                  <c:v>1.8840990016638548E-3</c:v>
                </c:pt>
                <c:pt idx="3240">
                  <c:v>1.8854078581640725E-3</c:v>
                </c:pt>
                <c:pt idx="3241">
                  <c:v>1.8867176238943639E-3</c:v>
                </c:pt>
                <c:pt idx="3242">
                  <c:v>1.8880282995138132E-3</c:v>
                </c:pt>
                <c:pt idx="3243">
                  <c:v>1.8893398856407795E-3</c:v>
                </c:pt>
                <c:pt idx="3244">
                  <c:v>1.8906523828940236E-3</c:v>
                </c:pt>
                <c:pt idx="3245">
                  <c:v>1.8919657919340036E-3</c:v>
                </c:pt>
                <c:pt idx="3246">
                  <c:v>1.8932801133803691E-3</c:v>
                </c:pt>
                <c:pt idx="3247">
                  <c:v>1.8945953478531703E-3</c:v>
                </c:pt>
                <c:pt idx="3248">
                  <c:v>1.8959114960142437E-3</c:v>
                </c:pt>
                <c:pt idx="3249">
                  <c:v>1.89722855848453E-3</c:v>
                </c:pt>
                <c:pt idx="3250">
                  <c:v>1.8985465358853737E-3</c:v>
                </c:pt>
                <c:pt idx="3251">
                  <c:v>1.8998654288799907E-3</c:v>
                </c:pt>
                <c:pt idx="3252">
                  <c:v>1.9011852380906174E-3</c:v>
                </c:pt>
                <c:pt idx="3253">
                  <c:v>1.9025059641537359E-3</c:v>
                </c:pt>
                <c:pt idx="3254">
                  <c:v>1.9038276076924182E-3</c:v>
                </c:pt>
                <c:pt idx="3255">
                  <c:v>1.9051501693717256E-3</c:v>
                </c:pt>
                <c:pt idx="3256">
                  <c:v>1.9064736498156255E-3</c:v>
                </c:pt>
                <c:pt idx="3257">
                  <c:v>1.9077980496484889E-3</c:v>
                </c:pt>
                <c:pt idx="3258">
                  <c:v>1.9091233695367642E-3</c:v>
                </c:pt>
                <c:pt idx="3259">
                  <c:v>1.9104496101057201E-3</c:v>
                </c:pt>
                <c:pt idx="3260">
                  <c:v>1.9117767719810299E-3</c:v>
                </c:pt>
                <c:pt idx="3261">
                  <c:v>1.913104855830532E-3</c:v>
                </c:pt>
                <c:pt idx="3262">
                  <c:v>1.9144338622807985E-3</c:v>
                </c:pt>
                <c:pt idx="3263">
                  <c:v>1.915763791958808E-3</c:v>
                </c:pt>
                <c:pt idx="3264">
                  <c:v>1.9170946455337914E-3</c:v>
                </c:pt>
                <c:pt idx="3265">
                  <c:v>1.9184264236336277E-3</c:v>
                </c:pt>
                <c:pt idx="3266">
                  <c:v>1.9197591268866031E-3</c:v>
                </c:pt>
                <c:pt idx="3267">
                  <c:v>1.9210927559633443E-3</c:v>
                </c:pt>
                <c:pt idx="3268">
                  <c:v>1.9224273114930395E-3</c:v>
                </c:pt>
                <c:pt idx="3269">
                  <c:v>1.9237627941192826E-3</c:v>
                </c:pt>
                <c:pt idx="3270">
                  <c:v>1.9250992044721068E-3</c:v>
                </c:pt>
                <c:pt idx="3271">
                  <c:v>1.9264365432240047E-3</c:v>
                </c:pt>
                <c:pt idx="3272">
                  <c:v>1.9277748110059149E-3</c:v>
                </c:pt>
                <c:pt idx="3273">
                  <c:v>1.9291140084491849E-3</c:v>
                </c:pt>
                <c:pt idx="3274">
                  <c:v>1.9304541362277093E-3</c:v>
                </c:pt>
                <c:pt idx="3275">
                  <c:v>1.9317951949737425E-3</c:v>
                </c:pt>
                <c:pt idx="3276">
                  <c:v>1.933137185319949E-3</c:v>
                </c:pt>
                <c:pt idx="3277">
                  <c:v>1.9344801079416286E-3</c:v>
                </c:pt>
                <c:pt idx="3278">
                  <c:v>1.9358239634723548E-3</c:v>
                </c:pt>
                <c:pt idx="3279">
                  <c:v>1.9371687525461107E-3</c:v>
                </c:pt>
                <c:pt idx="3280">
                  <c:v>1.9385144758396053E-3</c:v>
                </c:pt>
                <c:pt idx="3281">
                  <c:v>1.9398611339877323E-3</c:v>
                </c:pt>
                <c:pt idx="3282">
                  <c:v>1.9412087276399223E-3</c:v>
                </c:pt>
                <c:pt idx="3283">
                  <c:v>1.9425572574319223E-3</c:v>
                </c:pt>
                <c:pt idx="3284">
                  <c:v>1.9439067240423231E-3</c:v>
                </c:pt>
                <c:pt idx="3285">
                  <c:v>1.9452571281077852E-3</c:v>
                </c:pt>
                <c:pt idx="3286">
                  <c:v>1.9466084702653814E-3</c:v>
                </c:pt>
                <c:pt idx="3287">
                  <c:v>1.9479607511951179E-3</c:v>
                </c:pt>
                <c:pt idx="3288">
                  <c:v>1.9493139715349829E-3</c:v>
                </c:pt>
                <c:pt idx="3289">
                  <c:v>1.9506681319233781E-3</c:v>
                </c:pt>
                <c:pt idx="3290">
                  <c:v>1.9520232330417272E-3</c:v>
                </c:pt>
                <c:pt idx="3291">
                  <c:v>1.9533792755293496E-3</c:v>
                </c:pt>
                <c:pt idx="3292">
                  <c:v>1.9547362600259776E-3</c:v>
                </c:pt>
                <c:pt idx="3293">
                  <c:v>1.9560941872144573E-3</c:v>
                </c:pt>
                <c:pt idx="3294">
                  <c:v>1.9574530577354398E-3</c:v>
                </c:pt>
                <c:pt idx="3295">
                  <c:v>1.958812872229993E-3</c:v>
                </c:pt>
                <c:pt idx="3296">
                  <c:v>1.9601736313823856E-3</c:v>
                </c:pt>
                <c:pt idx="3297">
                  <c:v>1.9615353358346066E-3</c:v>
                </c:pt>
                <c:pt idx="3298">
                  <c:v>1.9628979862433412E-3</c:v>
                </c:pt>
                <c:pt idx="3299">
                  <c:v>1.9642615832514403E-3</c:v>
                </c:pt>
                <c:pt idx="3300">
                  <c:v>1.9656261275450768E-3</c:v>
                </c:pt>
                <c:pt idx="3301">
                  <c:v>1.9669916197680242E-3</c:v>
                </c:pt>
                <c:pt idx="3302">
                  <c:v>1.9683580605644739E-3</c:v>
                </c:pt>
                <c:pt idx="3303">
                  <c:v>1.96972545062203E-3</c:v>
                </c:pt>
                <c:pt idx="3304">
                  <c:v>1.9710937905858079E-3</c:v>
                </c:pt>
                <c:pt idx="3305">
                  <c:v>1.9724630811013429E-3</c:v>
                </c:pt>
                <c:pt idx="3306">
                  <c:v>1.9738333228576728E-3</c:v>
                </c:pt>
                <c:pt idx="3307">
                  <c:v>1.9752045165012588E-3</c:v>
                </c:pt>
                <c:pt idx="3308">
                  <c:v>1.9765766626789827E-3</c:v>
                </c:pt>
                <c:pt idx="3309">
                  <c:v>1.9779497620813183E-3</c:v>
                </c:pt>
                <c:pt idx="3310">
                  <c:v>1.9793238153560763E-3</c:v>
                </c:pt>
                <c:pt idx="3311">
                  <c:v>1.9806988231514861E-3</c:v>
                </c:pt>
                <c:pt idx="3312">
                  <c:v>1.982074786159463E-3</c:v>
                </c:pt>
                <c:pt idx="3313">
                  <c:v>1.9834517050291676E-3</c:v>
                </c:pt>
                <c:pt idx="3314">
                  <c:v>1.9848295804246233E-3</c:v>
                </c:pt>
                <c:pt idx="3315">
                  <c:v>1.9862084129958634E-3</c:v>
                </c:pt>
                <c:pt idx="3316">
                  <c:v>1.9875882034367273E-3</c:v>
                </c:pt>
                <c:pt idx="3317">
                  <c:v>1.9889689523981814E-3</c:v>
                </c:pt>
                <c:pt idx="3318">
                  <c:v>1.9903506605316148E-3</c:v>
                </c:pt>
                <c:pt idx="3319">
                  <c:v>1.9917333285323136E-3</c:v>
                </c:pt>
                <c:pt idx="3320">
                  <c:v>1.9931169570526026E-3</c:v>
                </c:pt>
                <c:pt idx="3321">
                  <c:v>1.9945015467452286E-3</c:v>
                </c:pt>
                <c:pt idx="3322">
                  <c:v>1.9958870983069281E-3</c:v>
                </c:pt>
                <c:pt idx="3323">
                  <c:v>1.9972736123913858E-3</c:v>
                </c:pt>
                <c:pt idx="3324">
                  <c:v>1.9986610896527103E-3</c:v>
                </c:pt>
                <c:pt idx="3325">
                  <c:v>2.0000495307890913E-3</c:v>
                </c:pt>
                <c:pt idx="3326">
                  <c:v>2.0014389364555762E-3</c:v>
                </c:pt>
                <c:pt idx="3327">
                  <c:v>2.0028293073222109E-3</c:v>
                </c:pt>
                <c:pt idx="3328">
                  <c:v>2.004220644044923E-3</c:v>
                </c:pt>
                <c:pt idx="3329">
                  <c:v>2.0056129473238443E-3</c:v>
                </c:pt>
                <c:pt idx="3330">
                  <c:v>2.0070062178158448E-3</c:v>
                </c:pt>
                <c:pt idx="3331">
                  <c:v>2.0084004561782202E-3</c:v>
                </c:pt>
                <c:pt idx="3332">
                  <c:v>2.0097956631125627E-3</c:v>
                </c:pt>
                <c:pt idx="3333">
                  <c:v>2.0111918392771121E-3</c:v>
                </c:pt>
                <c:pt idx="3334">
                  <c:v>2.0125889853305351E-3</c:v>
                </c:pt>
                <c:pt idx="3335">
                  <c:v>2.0139871019758866E-3</c:v>
                </c:pt>
                <c:pt idx="3336">
                  <c:v>2.0153861898727795E-3</c:v>
                </c:pt>
                <c:pt idx="3337">
                  <c:v>2.016786249681254E-3</c:v>
                </c:pt>
                <c:pt idx="3338">
                  <c:v>2.0181872821058316E-3</c:v>
                </c:pt>
                <c:pt idx="3339">
                  <c:v>2.0195892878075005E-3</c:v>
                </c:pt>
                <c:pt idx="3340">
                  <c:v>2.0209922674476774E-3</c:v>
                </c:pt>
                <c:pt idx="3341">
                  <c:v>2.0223962217323526E-3</c:v>
                </c:pt>
                <c:pt idx="3342">
                  <c:v>2.0238011513238935E-3</c:v>
                </c:pt>
                <c:pt idx="3343">
                  <c:v>2.0252070568998314E-3</c:v>
                </c:pt>
                <c:pt idx="3344">
                  <c:v>2.0266139391234236E-3</c:v>
                </c:pt>
                <c:pt idx="3345">
                  <c:v>2.0280217987026232E-3</c:v>
                </c:pt>
                <c:pt idx="3346">
                  <c:v>2.0294306363016408E-3</c:v>
                </c:pt>
                <c:pt idx="3347">
                  <c:v>2.0308404525851156E-3</c:v>
                </c:pt>
                <c:pt idx="3348">
                  <c:v>2.0322512482624784E-3</c:v>
                </c:pt>
                <c:pt idx="3349">
                  <c:v>2.033663023999324E-3</c:v>
                </c:pt>
                <c:pt idx="3350">
                  <c:v>2.0350757804616783E-3</c:v>
                </c:pt>
                <c:pt idx="3351">
                  <c:v>2.0364895183604516E-3</c:v>
                </c:pt>
                <c:pt idx="3352">
                  <c:v>2.0379042383626266E-3</c:v>
                </c:pt>
                <c:pt idx="3353">
                  <c:v>2.0393199411356177E-3</c:v>
                </c:pt>
                <c:pt idx="3354">
                  <c:v>2.0407366273918186E-3</c:v>
                </c:pt>
                <c:pt idx="3355">
                  <c:v>2.0421542977996027E-3</c:v>
                </c:pt>
                <c:pt idx="3356">
                  <c:v>2.0435729530277769E-3</c:v>
                </c:pt>
                <c:pt idx="3357">
                  <c:v>2.0449925937902195E-3</c:v>
                </c:pt>
                <c:pt idx="3358">
                  <c:v>2.0464132207566985E-3</c:v>
                </c:pt>
                <c:pt idx="3359">
                  <c:v>2.0478348346123151E-3</c:v>
                </c:pt>
                <c:pt idx="3360">
                  <c:v>2.049257436027737E-3</c:v>
                </c:pt>
                <c:pt idx="3361">
                  <c:v>2.0506810257188285E-3</c:v>
                </c:pt>
                <c:pt idx="3362">
                  <c:v>2.0521056043572203E-3</c:v>
                </c:pt>
                <c:pt idx="3363">
                  <c:v>2.0535311726149778E-3</c:v>
                </c:pt>
                <c:pt idx="3364">
                  <c:v>2.0549577312094589E-3</c:v>
                </c:pt>
                <c:pt idx="3365">
                  <c:v>2.0563852808136948E-3</c:v>
                </c:pt>
                <c:pt idx="3366">
                  <c:v>2.0578138221011527E-3</c:v>
                </c:pt>
                <c:pt idx="3367">
                  <c:v>2.0592433557906865E-3</c:v>
                </c:pt>
                <c:pt idx="3368">
                  <c:v>2.0606738825567302E-3</c:v>
                </c:pt>
                <c:pt idx="3369">
                  <c:v>2.0621054030741568E-3</c:v>
                </c:pt>
                <c:pt idx="3370">
                  <c:v>2.0635379180633183E-3</c:v>
                </c:pt>
                <c:pt idx="3371">
                  <c:v>2.0649714282000562E-3</c:v>
                </c:pt>
                <c:pt idx="3372">
                  <c:v>2.0664059341756855E-3</c:v>
                </c:pt>
                <c:pt idx="3373">
                  <c:v>2.0678414366669551E-3</c:v>
                </c:pt>
                <c:pt idx="3374">
                  <c:v>2.0692779363962214E-3</c:v>
                </c:pt>
                <c:pt idx="3375">
                  <c:v>2.0707154340412061E-3</c:v>
                </c:pt>
                <c:pt idx="3376">
                  <c:v>2.0721539302800693E-3</c:v>
                </c:pt>
                <c:pt idx="3377">
                  <c:v>2.073593425836674E-3</c:v>
                </c:pt>
                <c:pt idx="3378">
                  <c:v>2.0750339213901551E-3</c:v>
                </c:pt>
                <c:pt idx="3379">
                  <c:v>2.0764754176200878E-3</c:v>
                </c:pt>
                <c:pt idx="3380">
                  <c:v>2.0779179152518442E-3</c:v>
                </c:pt>
                <c:pt idx="3381">
                  <c:v>2.0793614149659753E-3</c:v>
                </c:pt>
                <c:pt idx="3382">
                  <c:v>2.0808059174434734E-3</c:v>
                </c:pt>
                <c:pt idx="3383">
                  <c:v>2.0822514234112234E-3</c:v>
                </c:pt>
                <c:pt idx="3384">
                  <c:v>2.0836979335511962E-3</c:v>
                </c:pt>
                <c:pt idx="3385">
                  <c:v>2.0851454485458043E-3</c:v>
                </c:pt>
                <c:pt idx="3386">
                  <c:v>2.0865939691234485E-3</c:v>
                </c:pt>
                <c:pt idx="3387">
                  <c:v>2.0880434959675209E-3</c:v>
                </c:pt>
                <c:pt idx="3388">
                  <c:v>2.0894940297770614E-3</c:v>
                </c:pt>
                <c:pt idx="3389">
                  <c:v>2.0909455712363797E-3</c:v>
                </c:pt>
                <c:pt idx="3390">
                  <c:v>2.0923981210759037E-3</c:v>
                </c:pt>
                <c:pt idx="3391">
                  <c:v>2.0938516799809269E-3</c:v>
                </c:pt>
                <c:pt idx="3392">
                  <c:v>2.0953062486371871E-3</c:v>
                </c:pt>
                <c:pt idx="3393">
                  <c:v>2.0967618277766345E-3</c:v>
                </c:pt>
                <c:pt idx="3394">
                  <c:v>2.0982184180859923E-3</c:v>
                </c:pt>
                <c:pt idx="3395">
                  <c:v>2.0996760202524277E-3</c:v>
                </c:pt>
                <c:pt idx="3396">
                  <c:v>2.1011346350094189E-3</c:v>
                </c:pt>
                <c:pt idx="3397">
                  <c:v>2.1025942630451197E-3</c:v>
                </c:pt>
                <c:pt idx="3398">
                  <c:v>2.1040549050481317E-3</c:v>
                </c:pt>
                <c:pt idx="3399">
                  <c:v>2.1055165617534619E-3</c:v>
                </c:pt>
                <c:pt idx="3400">
                  <c:v>2.1069792338506994E-3</c:v>
                </c:pt>
                <c:pt idx="3401">
                  <c:v>2.108442922029882E-3</c:v>
                </c:pt>
                <c:pt idx="3402">
                  <c:v>2.1099076270275495E-3</c:v>
                </c:pt>
                <c:pt idx="3403">
                  <c:v>2.1113733495347294E-3</c:v>
                </c:pt>
                <c:pt idx="3404">
                  <c:v>2.1128400902582713E-3</c:v>
                </c:pt>
                <c:pt idx="3405">
                  <c:v>2.114307849890132E-3</c:v>
                </c:pt>
                <c:pt idx="3406">
                  <c:v>2.115776629168899E-3</c:v>
                </c:pt>
                <c:pt idx="3407">
                  <c:v>2.1172464287875239E-3</c:v>
                </c:pt>
                <c:pt idx="3408">
                  <c:v>2.1187172494394053E-3</c:v>
                </c:pt>
                <c:pt idx="3409">
                  <c:v>2.1201890918646723E-3</c:v>
                </c:pt>
                <c:pt idx="3410">
                  <c:v>2.1216619567577207E-3</c:v>
                </c:pt>
                <c:pt idx="3411">
                  <c:v>2.1231358448133958E-3</c:v>
                </c:pt>
                <c:pt idx="3412">
                  <c:v>2.12461075677337E-3</c:v>
                </c:pt>
                <c:pt idx="3413">
                  <c:v>2.1260866933334867E-3</c:v>
                </c:pt>
                <c:pt idx="3414">
                  <c:v>2.1275636551900414E-3</c:v>
                </c:pt>
                <c:pt idx="3415">
                  <c:v>2.1290416430862521E-3</c:v>
                </c:pt>
                <c:pt idx="3416">
                  <c:v>2.1305206577194149E-3</c:v>
                </c:pt>
                <c:pt idx="3417">
                  <c:v>2.132000699802788E-3</c:v>
                </c:pt>
                <c:pt idx="3418">
                  <c:v>2.1334817700346042E-3</c:v>
                </c:pt>
                <c:pt idx="3419">
                  <c:v>2.1349638691601489E-3</c:v>
                </c:pt>
                <c:pt idx="3420">
                  <c:v>2.1364469978786571E-3</c:v>
                </c:pt>
                <c:pt idx="3421">
                  <c:v>2.1379311568898167E-3</c:v>
                </c:pt>
                <c:pt idx="3422">
                  <c:v>2.139416346940468E-3</c:v>
                </c:pt>
                <c:pt idx="3423">
                  <c:v>2.1409025687313039E-3</c:v>
                </c:pt>
                <c:pt idx="3424">
                  <c:v>2.1423898229634719E-3</c:v>
                </c:pt>
                <c:pt idx="3425">
                  <c:v>2.1438781103853694E-3</c:v>
                </c:pt>
                <c:pt idx="3426">
                  <c:v>2.1453674316991508E-3</c:v>
                </c:pt>
                <c:pt idx="3427">
                  <c:v>2.1468577876074257E-3</c:v>
                </c:pt>
                <c:pt idx="3428">
                  <c:v>2.1483491788601527E-3</c:v>
                </c:pt>
                <c:pt idx="3429">
                  <c:v>2.14984160616095E-3</c:v>
                </c:pt>
                <c:pt idx="3430">
                  <c:v>2.1513350702138932E-3</c:v>
                </c:pt>
                <c:pt idx="3431">
                  <c:v>2.152829571770504E-3</c:v>
                </c:pt>
                <c:pt idx="3432">
                  <c:v>2.154325111535869E-3</c:v>
                </c:pt>
                <c:pt idx="3433">
                  <c:v>2.1558216902312168E-3</c:v>
                </c:pt>
                <c:pt idx="3434">
                  <c:v>2.1573193085625804E-3</c:v>
                </c:pt>
                <c:pt idx="3435">
                  <c:v>2.1588179672835731E-3</c:v>
                </c:pt>
                <c:pt idx="3436">
                  <c:v>2.1603176671012424E-3</c:v>
                </c:pt>
                <c:pt idx="3437">
                  <c:v>2.1618184087230934E-3</c:v>
                </c:pt>
                <c:pt idx="3438">
                  <c:v>2.1633201929043117E-3</c:v>
                </c:pt>
                <c:pt idx="3439">
                  <c:v>2.1648230203534184E-3</c:v>
                </c:pt>
                <c:pt idx="3440">
                  <c:v>2.1663268917793948E-3</c:v>
                </c:pt>
                <c:pt idx="3441">
                  <c:v>2.1678318079390011E-3</c:v>
                </c:pt>
                <c:pt idx="3442">
                  <c:v>2.1693377695422363E-3</c:v>
                </c:pt>
                <c:pt idx="3443">
                  <c:v>2.1708447772995606E-3</c:v>
                </c:pt>
                <c:pt idx="3444">
                  <c:v>2.1723528319693114E-3</c:v>
                </c:pt>
                <c:pt idx="3445">
                  <c:v>2.1738619342629691E-3</c:v>
                </c:pt>
                <c:pt idx="3446">
                  <c:v>2.1753720848924755E-3</c:v>
                </c:pt>
                <c:pt idx="3447">
                  <c:v>2.1768832846177496E-3</c:v>
                </c:pt>
                <c:pt idx="3448">
                  <c:v>2.1783955341517554E-3</c:v>
                </c:pt>
                <c:pt idx="3449">
                  <c:v>2.1799088342237803E-3</c:v>
                </c:pt>
                <c:pt idx="3450">
                  <c:v>2.181423185547746E-3</c:v>
                </c:pt>
                <c:pt idx="3451">
                  <c:v>2.1829385888856852E-3</c:v>
                </c:pt>
                <c:pt idx="3452">
                  <c:v>2.1844550449525461E-3</c:v>
                </c:pt>
                <c:pt idx="3453">
                  <c:v>2.1859725544637384E-3</c:v>
                </c:pt>
                <c:pt idx="3454">
                  <c:v>2.1874911181828851E-3</c:v>
                </c:pt>
                <c:pt idx="3455">
                  <c:v>2.1890107368264244E-3</c:v>
                </c:pt>
                <c:pt idx="3456">
                  <c:v>2.1905314111112591E-3</c:v>
                </c:pt>
                <c:pt idx="3457">
                  <c:v>2.1920531418026037E-3</c:v>
                </c:pt>
                <c:pt idx="3458">
                  <c:v>2.1935759296183911E-3</c:v>
                </c:pt>
                <c:pt idx="3459">
                  <c:v>2.1950997752770191E-3</c:v>
                </c:pt>
                <c:pt idx="3460">
                  <c:v>2.1966246795452984E-3</c:v>
                </c:pt>
                <c:pt idx="3461">
                  <c:v>2.1981506431426583E-3</c:v>
                </c:pt>
                <c:pt idx="3462">
                  <c:v>2.1996776668050002E-3</c:v>
                </c:pt>
                <c:pt idx="3463">
                  <c:v>2.2012057512527192E-3</c:v>
                </c:pt>
                <c:pt idx="3464">
                  <c:v>2.2027348972547605E-3</c:v>
                </c:pt>
                <c:pt idx="3465">
                  <c:v>2.204265105532554E-3</c:v>
                </c:pt>
                <c:pt idx="3466">
                  <c:v>2.2057963768079983E-3</c:v>
                </c:pt>
                <c:pt idx="3467">
                  <c:v>2.2073287118516407E-3</c:v>
                </c:pt>
                <c:pt idx="3468">
                  <c:v>2.2088621113864173E-3</c:v>
                </c:pt>
                <c:pt idx="3469">
                  <c:v>2.2103965761357315E-3</c:v>
                </c:pt>
                <c:pt idx="3470">
                  <c:v>2.2119321068717382E-3</c:v>
                </c:pt>
                <c:pt idx="3471">
                  <c:v>2.2134687043188802E-3</c:v>
                </c:pt>
                <c:pt idx="3472">
                  <c:v>2.2150063692020702E-3</c:v>
                </c:pt>
                <c:pt idx="3473">
                  <c:v>2.2165451022950729E-3</c:v>
                </c:pt>
                <c:pt idx="3474">
                  <c:v>2.2180849043238427E-3</c:v>
                </c:pt>
                <c:pt idx="3475">
                  <c:v>2.2196257760148034E-3</c:v>
                </c:pt>
                <c:pt idx="3476">
                  <c:v>2.2211677181433339E-3</c:v>
                </c:pt>
                <c:pt idx="3477">
                  <c:v>2.2227107314369021E-3</c:v>
                </c:pt>
                <c:pt idx="3478">
                  <c:v>2.2242548166396306E-3</c:v>
                </c:pt>
                <c:pt idx="3479">
                  <c:v>2.2257999744799647E-3</c:v>
                </c:pt>
                <c:pt idx="3480">
                  <c:v>2.2273462057354402E-3</c:v>
                </c:pt>
                <c:pt idx="3481">
                  <c:v>2.228893511135548E-3</c:v>
                </c:pt>
                <c:pt idx="3482">
                  <c:v>2.2304418914102521E-3</c:v>
                </c:pt>
                <c:pt idx="3483">
                  <c:v>2.2319913473387103E-3</c:v>
                </c:pt>
                <c:pt idx="3484">
                  <c:v>2.233541879651935E-3</c:v>
                </c:pt>
                <c:pt idx="3485">
                  <c:v>2.2350934890814126E-3</c:v>
                </c:pt>
                <c:pt idx="3486">
                  <c:v>2.2366461764079253E-3</c:v>
                </c:pt>
                <c:pt idx="3487">
                  <c:v>2.2381999423640099E-3</c:v>
                </c:pt>
                <c:pt idx="3488">
                  <c:v>2.2397547876826791E-3</c:v>
                </c:pt>
                <c:pt idx="3489">
                  <c:v>2.241310713146343E-3</c:v>
                </c:pt>
                <c:pt idx="3490">
                  <c:v>2.2428677194890664E-3</c:v>
                </c:pt>
                <c:pt idx="3491">
                  <c:v>2.24442580744539E-3</c:v>
                </c:pt>
                <c:pt idx="3492">
                  <c:v>2.2459849777993562E-3</c:v>
                </c:pt>
                <c:pt idx="3493">
                  <c:v>2.2475452312865603E-3</c:v>
                </c:pt>
                <c:pt idx="3494">
                  <c:v>2.2491065686594397E-3</c:v>
                </c:pt>
                <c:pt idx="3495">
                  <c:v>2.2506689906545787E-3</c:v>
                </c:pt>
                <c:pt idx="3496">
                  <c:v>2.2522324980582E-3</c:v>
                </c:pt>
                <c:pt idx="3497">
                  <c:v>2.2537970916079453E-3</c:v>
                </c:pt>
                <c:pt idx="3498">
                  <c:v>2.2553627720419351E-3</c:v>
                </c:pt>
                <c:pt idx="3499">
                  <c:v>2.2569295401480322E-3</c:v>
                </c:pt>
                <c:pt idx="3500">
                  <c:v>2.2584973966654166E-3</c:v>
                </c:pt>
                <c:pt idx="3501">
                  <c:v>2.260066342333748E-3</c:v>
                </c:pt>
                <c:pt idx="3502">
                  <c:v>2.2616363779425323E-3</c:v>
                </c:pt>
                <c:pt idx="3503">
                  <c:v>2.263207504232491E-3</c:v>
                </c:pt>
                <c:pt idx="3504">
                  <c:v>2.2647797219448262E-3</c:v>
                </c:pt>
                <c:pt idx="3505">
                  <c:v>2.2663530318706906E-3</c:v>
                </c:pt>
                <c:pt idx="3506">
                  <c:v>2.2679274347523503E-3</c:v>
                </c:pt>
                <c:pt idx="3507">
                  <c:v>2.2695029313490665E-3</c:v>
                </c:pt>
                <c:pt idx="3508">
                  <c:v>2.2710795224041031E-3</c:v>
                </c:pt>
                <c:pt idx="3509">
                  <c:v>2.2726572087108125E-3</c:v>
                </c:pt>
                <c:pt idx="3510">
                  <c:v>2.2742359910135263E-3</c:v>
                </c:pt>
                <c:pt idx="3511">
                  <c:v>2.2758158700570586E-3</c:v>
                </c:pt>
                <c:pt idx="3512">
                  <c:v>2.2773968466364169E-3</c:v>
                </c:pt>
                <c:pt idx="3513">
                  <c:v>2.2789789214974847E-3</c:v>
                </c:pt>
                <c:pt idx="3514">
                  <c:v>2.2805620953866295E-3</c:v>
                </c:pt>
                <c:pt idx="3515">
                  <c:v>2.2821463691005167E-3</c:v>
                </c:pt>
                <c:pt idx="3516">
                  <c:v>2.2837317433865851E-3</c:v>
                </c:pt>
                <c:pt idx="3517">
                  <c:v>2.2853182189927594E-3</c:v>
                </c:pt>
                <c:pt idx="3518">
                  <c:v>2.2869057967173658E-3</c:v>
                </c:pt>
                <c:pt idx="3519">
                  <c:v>2.2884944773094024E-3</c:v>
                </c:pt>
                <c:pt idx="3520">
                  <c:v>2.2900842615183529E-3</c:v>
                </c:pt>
                <c:pt idx="3521">
                  <c:v>2.2916751501442095E-3</c:v>
                </c:pt>
                <c:pt idx="3522">
                  <c:v>2.2932671439375319E-3</c:v>
                </c:pt>
                <c:pt idx="3523">
                  <c:v>2.294860243666064E-3</c:v>
                </c:pt>
                <c:pt idx="3524">
                  <c:v>2.2964544500813744E-3</c:v>
                </c:pt>
                <c:pt idx="3525">
                  <c:v>2.2980497639856802E-3</c:v>
                </c:pt>
                <c:pt idx="3526">
                  <c:v>2.2996461861316294E-3</c:v>
                </c:pt>
                <c:pt idx="3527">
                  <c:v>2.3012437172723571E-3</c:v>
                </c:pt>
                <c:pt idx="3528">
                  <c:v>2.3028423582117544E-3</c:v>
                </c:pt>
                <c:pt idx="3529">
                  <c:v>2.3044421097040383E-3</c:v>
                </c:pt>
                <c:pt idx="3530">
                  <c:v>2.306042972503915E-3</c:v>
                </c:pt>
                <c:pt idx="3531">
                  <c:v>2.3076449474169519E-3</c:v>
                </c:pt>
                <c:pt idx="3532">
                  <c:v>2.3092480351989391E-3</c:v>
                </c:pt>
                <c:pt idx="3533">
                  <c:v>2.3108522366061565E-3</c:v>
                </c:pt>
                <c:pt idx="3534">
                  <c:v>2.3124575524458516E-3</c:v>
                </c:pt>
                <c:pt idx="3535">
                  <c:v>2.3140639834753909E-3</c:v>
                </c:pt>
                <c:pt idx="3536">
                  <c:v>2.3156715304526315E-3</c:v>
                </c:pt>
                <c:pt idx="3537">
                  <c:v>2.3172801941865038E-3</c:v>
                </c:pt>
                <c:pt idx="3538">
                  <c:v>2.3188899754359544E-3</c:v>
                </c:pt>
                <c:pt idx="3539">
                  <c:v>2.3205008749773051E-3</c:v>
                </c:pt>
                <c:pt idx="3540">
                  <c:v>2.3221128935705208E-3</c:v>
                </c:pt>
                <c:pt idx="3541">
                  <c:v>2.3237260320267831E-3</c:v>
                </c:pt>
                <c:pt idx="3542">
                  <c:v>2.3253402911071488E-3</c:v>
                </c:pt>
                <c:pt idx="3543">
                  <c:v>2.3269556715731681E-3</c:v>
                </c:pt>
                <c:pt idx="3544">
                  <c:v>2.3285721742377138E-3</c:v>
                </c:pt>
                <c:pt idx="3545">
                  <c:v>2.3301897998634297E-3</c:v>
                </c:pt>
                <c:pt idx="3546">
                  <c:v>2.3318085492134545E-3</c:v>
                </c:pt>
                <c:pt idx="3547">
                  <c:v>2.3334284231023563E-3</c:v>
                </c:pt>
                <c:pt idx="3548">
                  <c:v>2.3350494222943701E-3</c:v>
                </c:pt>
                <c:pt idx="3549">
                  <c:v>2.3366715475542253E-3</c:v>
                </c:pt>
                <c:pt idx="3550">
                  <c:v>2.3382947996981886E-3</c:v>
                </c:pt>
                <c:pt idx="3551">
                  <c:v>2.3399191794920889E-3</c:v>
                </c:pt>
                <c:pt idx="3552">
                  <c:v>2.3415446877192879E-3</c:v>
                </c:pt>
                <c:pt idx="3553">
                  <c:v>2.3431713251466438E-3</c:v>
                </c:pt>
                <c:pt idx="3554">
                  <c:v>2.3447990925926929E-3</c:v>
                </c:pt>
                <c:pt idx="3555">
                  <c:v>2.3464279908253943E-3</c:v>
                </c:pt>
                <c:pt idx="3556">
                  <c:v>2.3480580206132048E-3</c:v>
                </c:pt>
                <c:pt idx="3557">
                  <c:v>2.3496891827763681E-3</c:v>
                </c:pt>
                <c:pt idx="3558">
                  <c:v>2.3513214780844448E-3</c:v>
                </c:pt>
                <c:pt idx="3559">
                  <c:v>2.3529549073074947E-3</c:v>
                </c:pt>
                <c:pt idx="3560">
                  <c:v>2.3545894712674719E-3</c:v>
                </c:pt>
                <c:pt idx="3561">
                  <c:v>2.356225170735542E-3</c:v>
                </c:pt>
                <c:pt idx="3562">
                  <c:v>2.3578620064833699E-3</c:v>
                </c:pt>
                <c:pt idx="3563">
                  <c:v>2.3594999793346253E-3</c:v>
                </c:pt>
                <c:pt idx="3564">
                  <c:v>2.3611390900620806E-3</c:v>
                </c:pt>
                <c:pt idx="3565">
                  <c:v>2.3627793394390118E-3</c:v>
                </c:pt>
                <c:pt idx="3566">
                  <c:v>2.3644207282908047E-3</c:v>
                </c:pt>
                <c:pt idx="3567">
                  <c:v>2.3660632573918442E-3</c:v>
                </c:pt>
                <c:pt idx="3568">
                  <c:v>2.3677069275342463E-3</c:v>
                </c:pt>
                <c:pt idx="3569">
                  <c:v>2.3693517394934352E-3</c:v>
                </c:pt>
                <c:pt idx="3570">
                  <c:v>2.3709976940970946E-3</c:v>
                </c:pt>
                <c:pt idx="3571">
                  <c:v>2.3726447921217629E-3</c:v>
                </c:pt>
                <c:pt idx="3572">
                  <c:v>2.3742930343444834E-3</c:v>
                </c:pt>
                <c:pt idx="3573">
                  <c:v>2.3759424215946648E-3</c:v>
                </c:pt>
                <c:pt idx="3574">
                  <c:v>2.3775929546504654E-3</c:v>
                </c:pt>
                <c:pt idx="3575">
                  <c:v>2.3792446342905489E-3</c:v>
                </c:pt>
                <c:pt idx="3576">
                  <c:v>2.3808974613460537E-3</c:v>
                </c:pt>
                <c:pt idx="3577">
                  <c:v>2.382551436596761E-3</c:v>
                </c:pt>
                <c:pt idx="3578">
                  <c:v>2.3842065608229586E-3</c:v>
                </c:pt>
                <c:pt idx="3579">
                  <c:v>2.3858628348575181E-3</c:v>
                </c:pt>
                <c:pt idx="3580">
                  <c:v>2.3875202594818468E-3</c:v>
                </c:pt>
                <c:pt idx="3581">
                  <c:v>2.3891788354778601E-3</c:v>
                </c:pt>
                <c:pt idx="3582">
                  <c:v>2.3908385636801661E-3</c:v>
                </c:pt>
                <c:pt idx="3583">
                  <c:v>2.3924994448718023E-3</c:v>
                </c:pt>
                <c:pt idx="3584">
                  <c:v>2.3941614798537337E-3</c:v>
                </c:pt>
                <c:pt idx="3585">
                  <c:v>2.3958246694100504E-3</c:v>
                </c:pt>
                <c:pt idx="3586">
                  <c:v>2.3974890143776822E-3</c:v>
                </c:pt>
                <c:pt idx="3587">
                  <c:v>2.399154515541845E-3</c:v>
                </c:pt>
                <c:pt idx="3588">
                  <c:v>2.4008211736882635E-3</c:v>
                </c:pt>
                <c:pt idx="3589">
                  <c:v>2.402488989655613E-3</c:v>
                </c:pt>
                <c:pt idx="3590">
                  <c:v>2.404157964230747E-3</c:v>
                </c:pt>
                <c:pt idx="3591">
                  <c:v>2.405828098201029E-3</c:v>
                </c:pt>
                <c:pt idx="3592">
                  <c:v>2.407499392406883E-3</c:v>
                </c:pt>
                <c:pt idx="3593">
                  <c:v>2.4091718476368044E-3</c:v>
                </c:pt>
                <c:pt idx="3594">
                  <c:v>2.4108454646797977E-3</c:v>
                </c:pt>
                <c:pt idx="3595">
                  <c:v>2.4125202443780408E-3</c:v>
                </c:pt>
                <c:pt idx="3596">
                  <c:v>2.4141961875216722E-3</c:v>
                </c:pt>
                <c:pt idx="3597">
                  <c:v>2.4158732949189207E-3</c:v>
                </c:pt>
                <c:pt idx="3598">
                  <c:v>2.4175515673609863E-3</c:v>
                </c:pt>
                <c:pt idx="3599">
                  <c:v>2.4192310056923888E-3</c:v>
                </c:pt>
                <c:pt idx="3600">
                  <c:v>2.4209116107054653E-3</c:v>
                </c:pt>
                <c:pt idx="3601">
                  <c:v>2.422593383193066E-3</c:v>
                </c:pt>
                <c:pt idx="3602">
                  <c:v>2.4242763240014719E-3</c:v>
                </c:pt>
                <c:pt idx="3603">
                  <c:v>2.4259604339246718E-3</c:v>
                </c:pt>
                <c:pt idx="3604">
                  <c:v>2.4276457137571697E-3</c:v>
                </c:pt>
                <c:pt idx="3605">
                  <c:v>2.4293321643470119E-3</c:v>
                </c:pt>
                <c:pt idx="3606">
                  <c:v>2.4310197864898428E-3</c:v>
                </c:pt>
                <c:pt idx="3607">
                  <c:v>2.4327085809818234E-3</c:v>
                </c:pt>
                <c:pt idx="3608">
                  <c:v>2.4343985486727686E-3</c:v>
                </c:pt>
                <c:pt idx="3609">
                  <c:v>2.4360896903599821E-3</c:v>
                </c:pt>
                <c:pt idx="3610">
                  <c:v>2.4377820068412848E-3</c:v>
                </c:pt>
                <c:pt idx="3611">
                  <c:v>2.4394754989682647E-3</c:v>
                </c:pt>
                <c:pt idx="3612">
                  <c:v>2.4411701675398881E-3</c:v>
                </c:pt>
                <c:pt idx="3613">
                  <c:v>2.4428660133734141E-3</c:v>
                </c:pt>
                <c:pt idx="3614">
                  <c:v>2.4445630372688831E-3</c:v>
                </c:pt>
                <c:pt idx="3615">
                  <c:v>2.4462612400802512E-3</c:v>
                </c:pt>
                <c:pt idx="3616">
                  <c:v>2.4479606226087075E-3</c:v>
                </c:pt>
                <c:pt idx="3617">
                  <c:v>2.4496611856559612E-3</c:v>
                </c:pt>
                <c:pt idx="3618">
                  <c:v>2.4513629300777491E-3</c:v>
                </c:pt>
                <c:pt idx="3619">
                  <c:v>2.4530658566769307E-3</c:v>
                </c:pt>
                <c:pt idx="3620">
                  <c:v>2.4547699662568873E-3</c:v>
                </c:pt>
                <c:pt idx="3621">
                  <c:v>2.4564752596751404E-3</c:v>
                </c:pt>
                <c:pt idx="3622">
                  <c:v>2.4581817377362244E-3</c:v>
                </c:pt>
                <c:pt idx="3623">
                  <c:v>2.4598894012451962E-3</c:v>
                </c:pt>
                <c:pt idx="3624">
                  <c:v>2.4615982510613646E-3</c:v>
                </c:pt>
                <c:pt idx="3625">
                  <c:v>2.4633082879909427E-3</c:v>
                </c:pt>
                <c:pt idx="3626">
                  <c:v>2.4650195128406655E-3</c:v>
                </c:pt>
                <c:pt idx="3627">
                  <c:v>2.4667319264716349E-3</c:v>
                </c:pt>
                <c:pt idx="3628">
                  <c:v>2.4684455296917446E-3</c:v>
                </c:pt>
                <c:pt idx="3629">
                  <c:v>2.4701603233273856E-3</c:v>
                </c:pt>
                <c:pt idx="3630">
                  <c:v>2.4718763081875367E-3</c:v>
                </c:pt>
                <c:pt idx="3631">
                  <c:v>2.4735934851356951E-3</c:v>
                </c:pt>
                <c:pt idx="3632">
                  <c:v>2.4753118549820019E-3</c:v>
                </c:pt>
                <c:pt idx="3633">
                  <c:v>2.477031418537124E-3</c:v>
                </c:pt>
                <c:pt idx="3634">
                  <c:v>2.4787521766663585E-3</c:v>
                </c:pt>
                <c:pt idx="3635">
                  <c:v>2.4804741301815364E-3</c:v>
                </c:pt>
                <c:pt idx="3636">
                  <c:v>2.4821972798950154E-3</c:v>
                </c:pt>
                <c:pt idx="3637">
                  <c:v>2.4839216266738968E-3</c:v>
                </c:pt>
                <c:pt idx="3638">
                  <c:v>2.4856471713317055E-3</c:v>
                </c:pt>
                <c:pt idx="3639">
                  <c:v>2.4873739146824923E-3</c:v>
                </c:pt>
                <c:pt idx="3640">
                  <c:v>2.4891018575951677E-3</c:v>
                </c:pt>
                <c:pt idx="3641">
                  <c:v>2.4908310008849529E-3</c:v>
                </c:pt>
                <c:pt idx="3642">
                  <c:v>2.4925613453857316E-3</c:v>
                </c:pt>
                <c:pt idx="3643">
                  <c:v>2.4942928919138201E-3</c:v>
                </c:pt>
                <c:pt idx="3644">
                  <c:v>2.4960256413405464E-3</c:v>
                </c:pt>
                <c:pt idx="3645">
                  <c:v>2.4977595944833983E-3</c:v>
                </c:pt>
                <c:pt idx="3646">
                  <c:v>2.4994947521603935E-3</c:v>
                </c:pt>
                <c:pt idx="3647">
                  <c:v>2.5012311152446771E-3</c:v>
                </c:pt>
                <c:pt idx="3648">
                  <c:v>2.5029686845554427E-3</c:v>
                </c:pt>
                <c:pt idx="3649">
                  <c:v>2.5047074609124138E-3</c:v>
                </c:pt>
                <c:pt idx="3650">
                  <c:v>2.506447445190556E-3</c:v>
                </c:pt>
                <c:pt idx="3651">
                  <c:v>2.5081886382107717E-3</c:v>
                </c:pt>
                <c:pt idx="3652">
                  <c:v>2.5099310407944932E-3</c:v>
                </c:pt>
                <c:pt idx="3653">
                  <c:v>2.5116746538185121E-3</c:v>
                </c:pt>
                <c:pt idx="3654">
                  <c:v>2.5134194781054418E-3</c:v>
                </c:pt>
                <c:pt idx="3655">
                  <c:v>2.5151655144784284E-3</c:v>
                </c:pt>
                <c:pt idx="3656">
                  <c:v>2.5169127638160912E-3</c:v>
                </c:pt>
                <c:pt idx="3657">
                  <c:v>2.5186612269427595E-3</c:v>
                </c:pt>
                <c:pt idx="3658">
                  <c:v>2.5204109047016346E-3</c:v>
                </c:pt>
                <c:pt idx="3659">
                  <c:v>2.5221617979181536E-3</c:v>
                </c:pt>
                <c:pt idx="3660">
                  <c:v>2.523913907473379E-3</c:v>
                </c:pt>
                <c:pt idx="3661">
                  <c:v>2.525667234193933E-3</c:v>
                </c:pt>
                <c:pt idx="3662">
                  <c:v>2.5274217789069734E-3</c:v>
                </c:pt>
                <c:pt idx="3663">
                  <c:v>2.5291775424954011E-3</c:v>
                </c:pt>
                <c:pt idx="3664">
                  <c:v>2.5309345257875618E-3</c:v>
                </c:pt>
                <c:pt idx="3665">
                  <c:v>2.532692729612338E-3</c:v>
                </c:pt>
                <c:pt idx="3666">
                  <c:v>2.5344521548544725E-3</c:v>
                </c:pt>
                <c:pt idx="3667">
                  <c:v>2.5362128023440379E-3</c:v>
                </c:pt>
                <c:pt idx="3668">
                  <c:v>2.5379746729116458E-3</c:v>
                </c:pt>
                <c:pt idx="3669">
                  <c:v>2.5397377674438839E-3</c:v>
                </c:pt>
                <c:pt idx="3670">
                  <c:v>2.5415020867725559E-3</c:v>
                </c:pt>
                <c:pt idx="3671">
                  <c:v>2.5432676317300061E-3</c:v>
                </c:pt>
                <c:pt idx="3672">
                  <c:v>2.5450344032046704E-3</c:v>
                </c:pt>
                <c:pt idx="3673">
                  <c:v>2.546802402030088E-3</c:v>
                </c:pt>
                <c:pt idx="3674">
                  <c:v>2.5485716290588822E-3</c:v>
                </c:pt>
                <c:pt idx="3675">
                  <c:v>2.5503420851257113E-3</c:v>
                </c:pt>
                <c:pt idx="3676">
                  <c:v>2.552113771121483E-3</c:v>
                </c:pt>
                <c:pt idx="3677">
                  <c:v>2.5538866878820556E-3</c:v>
                </c:pt>
                <c:pt idx="3678">
                  <c:v>2.5556608362438281E-3</c:v>
                </c:pt>
                <c:pt idx="3679">
                  <c:v>2.5574362170995664E-3</c:v>
                </c:pt>
                <c:pt idx="3680">
                  <c:v>2.5592128312868713E-3</c:v>
                </c:pt>
                <c:pt idx="3681">
                  <c:v>2.5609906796438867E-3</c:v>
                </c:pt>
                <c:pt idx="3682">
                  <c:v>2.5627697630652407E-3</c:v>
                </c:pt>
                <c:pt idx="3683">
                  <c:v>2.5645500823902796E-3</c:v>
                </c:pt>
                <c:pt idx="3684">
                  <c:v>2.5663316384588967E-3</c:v>
                </c:pt>
                <c:pt idx="3685">
                  <c:v>2.5681144321675845E-3</c:v>
                </c:pt>
                <c:pt idx="3686">
                  <c:v>2.5698984643574415E-3</c:v>
                </c:pt>
                <c:pt idx="3687">
                  <c:v>2.5716837358888225E-3</c:v>
                </c:pt>
                <c:pt idx="3688">
                  <c:v>2.573470247603956E-3</c:v>
                </c:pt>
                <c:pt idx="3689">
                  <c:v>2.5752580004018283E-3</c:v>
                </c:pt>
                <c:pt idx="3690">
                  <c:v>2.5770469951258779E-3</c:v>
                </c:pt>
                <c:pt idx="3691">
                  <c:v>2.5788372326200895E-3</c:v>
                </c:pt>
                <c:pt idx="3692">
                  <c:v>2.580628713785324E-3</c:v>
                </c:pt>
                <c:pt idx="3693">
                  <c:v>2.582421439466779E-3</c:v>
                </c:pt>
                <c:pt idx="3694">
                  <c:v>2.5842154105101991E-3</c:v>
                </c:pt>
                <c:pt idx="3695">
                  <c:v>2.5860106278183248E-3</c:v>
                </c:pt>
                <c:pt idx="3696">
                  <c:v>2.5878070922381153E-3</c:v>
                </c:pt>
                <c:pt idx="3697">
                  <c:v>2.5896048046170797E-3</c:v>
                </c:pt>
                <c:pt idx="3698">
                  <c:v>2.5914037658598408E-3</c:v>
                </c:pt>
                <c:pt idx="3699">
                  <c:v>2.5932039768151245E-3</c:v>
                </c:pt>
                <c:pt idx="3700">
                  <c:v>2.595005438332207E-3</c:v>
                </c:pt>
                <c:pt idx="3701">
                  <c:v>2.5968081513175981E-3</c:v>
                </c:pt>
                <c:pt idx="3702">
                  <c:v>2.5986121166217935E-3</c:v>
                </c:pt>
                <c:pt idx="3703">
                  <c:v>2.6004173351147609E-3</c:v>
                </c:pt>
                <c:pt idx="3704">
                  <c:v>2.6022238076481388E-3</c:v>
                </c:pt>
                <c:pt idx="3705">
                  <c:v>2.6040315351309588E-3</c:v>
                </c:pt>
                <c:pt idx="3706">
                  <c:v>2.6058405184160825E-3</c:v>
                </c:pt>
                <c:pt idx="3707">
                  <c:v>2.6076507583569246E-3</c:v>
                </c:pt>
                <c:pt idx="3708">
                  <c:v>2.6094622558644116E-3</c:v>
                </c:pt>
                <c:pt idx="3709">
                  <c:v>2.6112750117931846E-3</c:v>
                </c:pt>
                <c:pt idx="3710">
                  <c:v>2.6130890269984372E-3</c:v>
                </c:pt>
                <c:pt idx="3711">
                  <c:v>2.6149043023929969E-3</c:v>
                </c:pt>
                <c:pt idx="3712">
                  <c:v>2.6167208388332857E-3</c:v>
                </c:pt>
                <c:pt idx="3713">
                  <c:v>2.6185386371762823E-3</c:v>
                </c:pt>
                <c:pt idx="3714">
                  <c:v>2.6203576983367164E-3</c:v>
                </c:pt>
                <c:pt idx="3715">
                  <c:v>2.6221780231727972E-3</c:v>
                </c:pt>
                <c:pt idx="3716">
                  <c:v>2.6239996125432897E-3</c:v>
                </c:pt>
                <c:pt idx="3717">
                  <c:v>2.625822467364832E-3</c:v>
                </c:pt>
                <c:pt idx="3718">
                  <c:v>2.6276465884974226E-3</c:v>
                </c:pt>
                <c:pt idx="3719">
                  <c:v>2.6294719768207501E-3</c:v>
                </c:pt>
                <c:pt idx="3720">
                  <c:v>2.6312986331959677E-3</c:v>
                </c:pt>
                <c:pt idx="3721">
                  <c:v>2.633126558542264E-3</c:v>
                </c:pt>
                <c:pt idx="3722">
                  <c:v>2.6349557537220293E-3</c:v>
                </c:pt>
                <c:pt idx="3723">
                  <c:v>2.6367862195982132E-3</c:v>
                </c:pt>
                <c:pt idx="3724">
                  <c:v>2.6386179570919216E-3</c:v>
                </c:pt>
                <c:pt idx="3725">
                  <c:v>2.6404509670673428E-3</c:v>
                </c:pt>
                <c:pt idx="3726">
                  <c:v>2.6422852503892266E-3</c:v>
                </c:pt>
                <c:pt idx="3727">
                  <c:v>2.6441208079805993E-3</c:v>
                </c:pt>
                <c:pt idx="3728">
                  <c:v>2.6459576407074519E-3</c:v>
                </c:pt>
                <c:pt idx="3729">
                  <c:v>2.6477957494363373E-3</c:v>
                </c:pt>
                <c:pt idx="3730">
                  <c:v>2.649635135092207E-3</c:v>
                </c:pt>
                <c:pt idx="3731">
                  <c:v>2.6514757985428581E-3</c:v>
                </c:pt>
                <c:pt idx="3732">
                  <c:v>2.653317740675956E-3</c:v>
                </c:pt>
                <c:pt idx="3733">
                  <c:v>2.6551609623604649E-3</c:v>
                </c:pt>
                <c:pt idx="3734">
                  <c:v>2.6570054645239081E-3</c:v>
                </c:pt>
                <c:pt idx="3735">
                  <c:v>2.658851248036497E-3</c:v>
                </c:pt>
                <c:pt idx="3736">
                  <c:v>2.6606983137690073E-3</c:v>
                </c:pt>
                <c:pt idx="3737">
                  <c:v>2.6625466626508968E-3</c:v>
                </c:pt>
                <c:pt idx="3738">
                  <c:v>2.6643962955541925E-3</c:v>
                </c:pt>
                <c:pt idx="3739">
                  <c:v>2.6662472133514854E-3</c:v>
                </c:pt>
                <c:pt idx="3740">
                  <c:v>2.6680994169741724E-3</c:v>
                </c:pt>
                <c:pt idx="3741">
                  <c:v>2.6699529072960978E-3</c:v>
                </c:pt>
                <c:pt idx="3742">
                  <c:v>2.6718076851916738E-3</c:v>
                </c:pt>
                <c:pt idx="3743">
                  <c:v>2.6736637515942393E-3</c:v>
                </c:pt>
                <c:pt idx="3744">
                  <c:v>2.6755211073794609E-3</c:v>
                </c:pt>
                <c:pt idx="3745">
                  <c:v>2.6773797534235741E-3</c:v>
                </c:pt>
                <c:pt idx="3746">
                  <c:v>2.679239690661864E-3</c:v>
                </c:pt>
                <c:pt idx="3747">
                  <c:v>2.6811009199718245E-3</c:v>
                </c:pt>
                <c:pt idx="3748">
                  <c:v>2.6829634422510392E-3</c:v>
                </c:pt>
                <c:pt idx="3749">
                  <c:v>2.6848272583781803E-3</c:v>
                </c:pt>
                <c:pt idx="3750">
                  <c:v>2.6866923692911351E-3</c:v>
                </c:pt>
                <c:pt idx="3751">
                  <c:v>2.6885587758698373E-3</c:v>
                </c:pt>
                <c:pt idx="3752">
                  <c:v>2.6904264789947927E-3</c:v>
                </c:pt>
                <c:pt idx="3753">
                  <c:v>2.6922954796058437E-3</c:v>
                </c:pt>
                <c:pt idx="3754">
                  <c:v>2.6941657785847597E-3</c:v>
                </c:pt>
                <c:pt idx="3755">
                  <c:v>2.6960373768138823E-3</c:v>
                </c:pt>
                <c:pt idx="3756">
                  <c:v>2.6979102752350144E-3</c:v>
                </c:pt>
                <c:pt idx="3757">
                  <c:v>2.6997844747317645E-3</c:v>
                </c:pt>
                <c:pt idx="3758">
                  <c:v>2.7016599761883137E-3</c:v>
                </c:pt>
                <c:pt idx="3759">
                  <c:v>2.7035367805484296E-3</c:v>
                </c:pt>
                <c:pt idx="3760">
                  <c:v>2.7054148886975628E-3</c:v>
                </c:pt>
                <c:pt idx="3761">
                  <c:v>2.7072943015217388E-3</c:v>
                </c:pt>
                <c:pt idx="3762">
                  <c:v>2.7091750199666931E-3</c:v>
                </c:pt>
                <c:pt idx="3763">
                  <c:v>2.7110570449197231E-3</c:v>
                </c:pt>
                <c:pt idx="3764">
                  <c:v>2.7129403772884423E-3</c:v>
                </c:pt>
                <c:pt idx="3765">
                  <c:v>2.7148250179613392E-3</c:v>
                </c:pt>
                <c:pt idx="3766">
                  <c:v>2.7167109678867809E-3</c:v>
                </c:pt>
                <c:pt idx="3767">
                  <c:v>2.7185982279545329E-3</c:v>
                </c:pt>
                <c:pt idx="3768">
                  <c:v>2.7204867990549379E-3</c:v>
                </c:pt>
                <c:pt idx="3769">
                  <c:v>2.72237668213834E-3</c:v>
                </c:pt>
                <c:pt idx="3770">
                  <c:v>2.7242678780963611E-3</c:v>
                </c:pt>
                <c:pt idx="3771">
                  <c:v>2.7261603878212005E-3</c:v>
                </c:pt>
                <c:pt idx="3772">
                  <c:v>2.7280542122651839E-3</c:v>
                </c:pt>
                <c:pt idx="3773">
                  <c:v>2.7299493523217926E-3</c:v>
                </c:pt>
                <c:pt idx="3774">
                  <c:v>2.7318458088850871E-3</c:v>
                </c:pt>
                <c:pt idx="3775">
                  <c:v>2.733743582909379E-3</c:v>
                </c:pt>
                <c:pt idx="3776">
                  <c:v>2.7356426752900126E-3</c:v>
                </c:pt>
                <c:pt idx="3777">
                  <c:v>2.7375430869428317E-3</c:v>
                </c:pt>
                <c:pt idx="3778">
                  <c:v>2.7394448187643828E-3</c:v>
                </c:pt>
                <c:pt idx="3779">
                  <c:v>2.7413478717116329E-3</c:v>
                </c:pt>
                <c:pt idx="3780">
                  <c:v>2.743252246682417E-3</c:v>
                </c:pt>
                <c:pt idx="3781">
                  <c:v>2.7451579445751518E-3</c:v>
                </c:pt>
                <c:pt idx="3782">
                  <c:v>2.7470649663488E-3</c:v>
                </c:pt>
                <c:pt idx="3783">
                  <c:v>2.7489733129030685E-3</c:v>
                </c:pt>
                <c:pt idx="3784">
                  <c:v>2.7508829851382484E-3</c:v>
                </c:pt>
                <c:pt idx="3785">
                  <c:v>2.7527939840153014E-3</c:v>
                </c:pt>
                <c:pt idx="3786">
                  <c:v>2.754706310435812E-3</c:v>
                </c:pt>
                <c:pt idx="3787">
                  <c:v>2.7566199653019474E-3</c:v>
                </c:pt>
                <c:pt idx="3788">
                  <c:v>2.7585349495766747E-3</c:v>
                </c:pt>
                <c:pt idx="3789">
                  <c:v>2.7604512641634573E-3</c:v>
                </c:pt>
                <c:pt idx="3790">
                  <c:v>2.7623689099663456E-3</c:v>
                </c:pt>
                <c:pt idx="3791">
                  <c:v>2.7642878879503134E-3</c:v>
                </c:pt>
                <c:pt idx="3792">
                  <c:v>2.7662081990207092E-3</c:v>
                </c:pt>
                <c:pt idx="3793">
                  <c:v>2.7681298441036093E-3</c:v>
                </c:pt>
                <c:pt idx="3794">
                  <c:v>2.7700528241055775E-3</c:v>
                </c:pt>
                <c:pt idx="3795">
                  <c:v>2.7719771399942728E-3</c:v>
                </c:pt>
                <c:pt idx="3796">
                  <c:v>2.773902792677562E-3</c:v>
                </c:pt>
                <c:pt idx="3797">
                  <c:v>2.7758297830639002E-3</c:v>
                </c:pt>
                <c:pt idx="3798">
                  <c:v>2.7777581121229641E-3</c:v>
                </c:pt>
                <c:pt idx="3799">
                  <c:v>2.7796877807645128E-3</c:v>
                </c:pt>
                <c:pt idx="3800">
                  <c:v>2.7816187898988972E-3</c:v>
                </c:pt>
                <c:pt idx="3801">
                  <c:v>2.7835511404978161E-3</c:v>
                </c:pt>
                <c:pt idx="3802">
                  <c:v>2.7854848334729256E-3</c:v>
                </c:pt>
                <c:pt idx="3803">
                  <c:v>2.7874198697364753E-3</c:v>
                </c:pt>
                <c:pt idx="3804">
                  <c:v>2.7893562502621905E-3</c:v>
                </c:pt>
                <c:pt idx="3805">
                  <c:v>2.7912939759636287E-3</c:v>
                </c:pt>
                <c:pt idx="3806">
                  <c:v>2.7932330477549419E-3</c:v>
                </c:pt>
                <c:pt idx="3807">
                  <c:v>2.7951734666118852E-3</c:v>
                </c:pt>
                <c:pt idx="3808">
                  <c:v>2.7971152334499232E-3</c:v>
                </c:pt>
                <c:pt idx="3809">
                  <c:v>2.7990583492054784E-3</c:v>
                </c:pt>
                <c:pt idx="3810">
                  <c:v>2.8010028147952446E-3</c:v>
                </c:pt>
                <c:pt idx="3811">
                  <c:v>2.8029486311976926E-3</c:v>
                </c:pt>
                <c:pt idx="3812">
                  <c:v>2.804895799330832E-3</c:v>
                </c:pt>
                <c:pt idx="3813">
                  <c:v>2.8068443201132681E-3</c:v>
                </c:pt>
                <c:pt idx="3814">
                  <c:v>2.8087941945255128E-3</c:v>
                </c:pt>
                <c:pt idx="3815">
                  <c:v>2.8107454234874898E-3</c:v>
                </c:pt>
                <c:pt idx="3816">
                  <c:v>2.8126980079197206E-3</c:v>
                </c:pt>
                <c:pt idx="3817">
                  <c:v>2.8146519488047614E-3</c:v>
                </c:pt>
                <c:pt idx="3818">
                  <c:v>2.8166072470644549E-3</c:v>
                </c:pt>
                <c:pt idx="3819">
                  <c:v>2.8185639036212421E-3</c:v>
                </c:pt>
                <c:pt idx="3820">
                  <c:v>2.8205219194597283E-3</c:v>
                </c:pt>
                <c:pt idx="3821">
                  <c:v>2.8224812955036788E-3</c:v>
                </c:pt>
                <c:pt idx="3822">
                  <c:v>2.8244420326980092E-3</c:v>
                </c:pt>
                <c:pt idx="3823">
                  <c:v>2.8264041319677261E-3</c:v>
                </c:pt>
                <c:pt idx="3824">
                  <c:v>2.8283675943001733E-3</c:v>
                </c:pt>
                <c:pt idx="3825">
                  <c:v>2.830332420621686E-3</c:v>
                </c:pt>
                <c:pt idx="3826">
                  <c:v>2.8322986118592E-3</c:v>
                </c:pt>
                <c:pt idx="3827">
                  <c:v>2.8342661690021189E-3</c:v>
                </c:pt>
                <c:pt idx="3828">
                  <c:v>2.8362350929787093E-3</c:v>
                </c:pt>
                <c:pt idx="3829">
                  <c:v>2.8382053847178399E-3</c:v>
                </c:pt>
                <c:pt idx="3830">
                  <c:v>2.8401770452109775E-3</c:v>
                </c:pt>
                <c:pt idx="3831">
                  <c:v>2.8421500753883257E-3</c:v>
                </c:pt>
                <c:pt idx="3832">
                  <c:v>2.8441244761806895E-3</c:v>
                </c:pt>
                <c:pt idx="3833">
                  <c:v>2.8461002485816035E-3</c:v>
                </c:pt>
                <c:pt idx="3834">
                  <c:v>2.8480773935232111E-3</c:v>
                </c:pt>
                <c:pt idx="3835">
                  <c:v>2.8500559119382591E-3</c:v>
                </c:pt>
                <c:pt idx="3836">
                  <c:v>2.8520358048223539E-3</c:v>
                </c:pt>
                <c:pt idx="3837">
                  <c:v>2.8540170731095825E-3</c:v>
                </c:pt>
                <c:pt idx="3838">
                  <c:v>2.8559997177554177E-3</c:v>
                </c:pt>
                <c:pt idx="3839">
                  <c:v>2.8579837396952011E-3</c:v>
                </c:pt>
                <c:pt idx="3840">
                  <c:v>2.8599691399273084E-3</c:v>
                </c:pt>
                <c:pt idx="3841">
                  <c:v>2.861955919388425E-3</c:v>
                </c:pt>
                <c:pt idx="3842">
                  <c:v>2.8639440790158436E-3</c:v>
                </c:pt>
                <c:pt idx="3843">
                  <c:v>2.8659336198100212E-3</c:v>
                </c:pt>
                <c:pt idx="3844">
                  <c:v>2.8679245427095973E-3</c:v>
                </c:pt>
                <c:pt idx="3845">
                  <c:v>2.8699168486538188E-3</c:v>
                </c:pt>
                <c:pt idx="3846">
                  <c:v>2.8719105386452301E-3</c:v>
                </c:pt>
                <c:pt idx="3847">
                  <c:v>2.8739056136244273E-3</c:v>
                </c:pt>
                <c:pt idx="3848">
                  <c:v>2.8759020745326162E-3</c:v>
                </c:pt>
                <c:pt idx="3849">
                  <c:v>2.8778999223744322E-3</c:v>
                </c:pt>
                <c:pt idx="3850">
                  <c:v>2.8798991580924328E-3</c:v>
                </c:pt>
                <c:pt idx="3851">
                  <c:v>2.8818997826297872E-3</c:v>
                </c:pt>
                <c:pt idx="3852">
                  <c:v>2.8839017969932257E-3</c:v>
                </c:pt>
                <c:pt idx="3853">
                  <c:v>2.8859052021272718E-3</c:v>
                </c:pt>
                <c:pt idx="3854">
                  <c:v>2.8879099989980736E-3</c:v>
                </c:pt>
                <c:pt idx="3855">
                  <c:v>2.8899161885514238E-3</c:v>
                </c:pt>
                <c:pt idx="3856">
                  <c:v>2.8919237717968528E-3</c:v>
                </c:pt>
                <c:pt idx="3857">
                  <c:v>2.8939327496815118E-3</c:v>
                </c:pt>
                <c:pt idx="3858">
                  <c:v>2.8959431231531654E-3</c:v>
                </c:pt>
                <c:pt idx="3859">
                  <c:v>2.89795489322345E-3</c:v>
                </c:pt>
                <c:pt idx="3860">
                  <c:v>2.8999680608414909E-3</c:v>
                </c:pt>
                <c:pt idx="3861">
                  <c:v>2.9019826269570306E-3</c:v>
                </c:pt>
                <c:pt idx="3862">
                  <c:v>2.9039985925838141E-3</c:v>
                </c:pt>
                <c:pt idx="3863">
                  <c:v>2.9060159586729475E-3</c:v>
                </c:pt>
                <c:pt idx="3864">
                  <c:v>2.9080347261761529E-3</c:v>
                </c:pt>
                <c:pt idx="3865">
                  <c:v>2.9100548961092897E-3</c:v>
                </c:pt>
                <c:pt idx="3866">
                  <c:v>2.9120764694254473E-3</c:v>
                </c:pt>
                <c:pt idx="3867">
                  <c:v>2.9140994470995361E-3</c:v>
                </c:pt>
                <c:pt idx="3868">
                  <c:v>2.916123830085925E-3</c:v>
                </c:pt>
                <c:pt idx="3869">
                  <c:v>2.9181496194033004E-3</c:v>
                </c:pt>
                <c:pt idx="3870">
                  <c:v>2.9201768160074019E-3</c:v>
                </c:pt>
                <c:pt idx="3871">
                  <c:v>2.9222054208545897E-3</c:v>
                </c:pt>
                <c:pt idx="3872">
                  <c:v>2.9242354349656736E-3</c:v>
                </c:pt>
                <c:pt idx="3873">
                  <c:v>2.9262668592983875E-3</c:v>
                </c:pt>
                <c:pt idx="3874">
                  <c:v>2.9282996948110859E-3</c:v>
                </c:pt>
                <c:pt idx="3875">
                  <c:v>2.9303339425267071E-3</c:v>
                </c:pt>
                <c:pt idx="3876">
                  <c:v>2.9323696034049824E-3</c:v>
                </c:pt>
                <c:pt idx="3877">
                  <c:v>2.9344066784062648E-3</c:v>
                </c:pt>
                <c:pt idx="3878">
                  <c:v>2.9364451685556271E-3</c:v>
                </c:pt>
                <c:pt idx="3879">
                  <c:v>2.9384850748148004E-3</c:v>
                </c:pt>
                <c:pt idx="3880">
                  <c:v>2.9405263981461421E-3</c:v>
                </c:pt>
                <c:pt idx="3881">
                  <c:v>2.9425691395768613E-3</c:v>
                </c:pt>
                <c:pt idx="3882">
                  <c:v>2.9446133000706962E-3</c:v>
                </c:pt>
                <c:pt idx="3883">
                  <c:v>2.9466588806134502E-3</c:v>
                </c:pt>
                <c:pt idx="3884">
                  <c:v>2.9487058821701553E-3</c:v>
                </c:pt>
                <c:pt idx="3885">
                  <c:v>2.950754305770879E-3</c:v>
                </c:pt>
                <c:pt idx="3886">
                  <c:v>2.9528041523820409E-3</c:v>
                </c:pt>
                <c:pt idx="3887">
                  <c:v>2.9548554229706855E-3</c:v>
                </c:pt>
                <c:pt idx="3888">
                  <c:v>2.956908118569029E-3</c:v>
                </c:pt>
                <c:pt idx="3889">
                  <c:v>2.9589622401455058E-3</c:v>
                </c:pt>
                <c:pt idx="3890">
                  <c:v>2.9610177886691775E-3</c:v>
                </c:pt>
                <c:pt idx="3891">
                  <c:v>2.963074765174413E-3</c:v>
                </c:pt>
                <c:pt idx="3892">
                  <c:v>2.9651331706316659E-3</c:v>
                </c:pt>
                <c:pt idx="3893">
                  <c:v>2.9671930060120198E-3</c:v>
                </c:pt>
                <c:pt idx="3894">
                  <c:v>2.9692542723519996E-3</c:v>
                </c:pt>
                <c:pt idx="3895">
                  <c:v>2.9713169706240836E-3</c:v>
                </c:pt>
                <c:pt idx="3896">
                  <c:v>2.97338110180138E-3</c:v>
                </c:pt>
                <c:pt idx="3897">
                  <c:v>2.9754466669225763E-3</c:v>
                </c:pt>
                <c:pt idx="3898">
                  <c:v>2.977513666962178E-3</c:v>
                </c:pt>
                <c:pt idx="3899">
                  <c:v>2.9795821029170028E-3</c:v>
                </c:pt>
                <c:pt idx="3900">
                  <c:v>2.9816519757628651E-3</c:v>
                </c:pt>
                <c:pt idx="3901">
                  <c:v>2.9837232865413425E-3</c:v>
                </c:pt>
                <c:pt idx="3902">
                  <c:v>2.9857960362296506E-3</c:v>
                </c:pt>
                <c:pt idx="3903">
                  <c:v>2.9878702258056404E-3</c:v>
                </c:pt>
                <c:pt idx="3904">
                  <c:v>2.9899458563130603E-3</c:v>
                </c:pt>
                <c:pt idx="3905">
                  <c:v>2.9920229287311649E-3</c:v>
                </c:pt>
                <c:pt idx="3906">
                  <c:v>2.9941014440398443E-3</c:v>
                </c:pt>
                <c:pt idx="3907">
                  <c:v>2.9961814032850227E-3</c:v>
                </c:pt>
                <c:pt idx="3908">
                  <c:v>2.9982628074479985E-3</c:v>
                </c:pt>
                <c:pt idx="3909">
                  <c:v>3.0003456575107036E-3</c:v>
                </c:pt>
                <c:pt idx="3910">
                  <c:v>3.0024299545212455E-3</c:v>
                </c:pt>
                <c:pt idx="3911">
                  <c:v>3.0045156994629677E-3</c:v>
                </c:pt>
                <c:pt idx="3912">
                  <c:v>3.0066028933417263E-3</c:v>
                </c:pt>
                <c:pt idx="3913">
                  <c:v>3.0086915371421866E-3</c:v>
                </c:pt>
                <c:pt idx="3914">
                  <c:v>3.0107816319153709E-3</c:v>
                </c:pt>
                <c:pt idx="3915">
                  <c:v>3.012873178647357E-3</c:v>
                </c:pt>
                <c:pt idx="3916">
                  <c:v>3.0149661783248636E-3</c:v>
                </c:pt>
                <c:pt idx="3917">
                  <c:v>3.0170606320011049E-3</c:v>
                </c:pt>
                <c:pt idx="3918">
                  <c:v>3.0191565406642155E-3</c:v>
                </c:pt>
                <c:pt idx="3919">
                  <c:v>3.0212539053029721E-3</c:v>
                </c:pt>
                <c:pt idx="3920">
                  <c:v>3.0233527269727845E-3</c:v>
                </c:pt>
                <c:pt idx="3921">
                  <c:v>3.0254530066638487E-3</c:v>
                </c:pt>
                <c:pt idx="3922">
                  <c:v>3.0275547453670034E-3</c:v>
                </c:pt>
                <c:pt idx="3923">
                  <c:v>3.0296579441398594E-3</c:v>
                </c:pt>
                <c:pt idx="3924">
                  <c:v>3.0317626039746779E-3</c:v>
                </c:pt>
                <c:pt idx="3925">
                  <c:v>3.0338687258643637E-3</c:v>
                </c:pt>
                <c:pt idx="3926">
                  <c:v>3.0359763108687337E-3</c:v>
                </c:pt>
                <c:pt idx="3927">
                  <c:v>3.0380853599821182E-3</c:v>
                </c:pt>
                <c:pt idx="3928">
                  <c:v>3.0401958742216125E-3</c:v>
                </c:pt>
                <c:pt idx="3929">
                  <c:v>3.0423078545828834E-3</c:v>
                </c:pt>
                <c:pt idx="3930">
                  <c:v>3.044421302128696E-3</c:v>
                </c:pt>
                <c:pt idx="3931">
                  <c:v>3.0465362178561462E-3</c:v>
                </c:pt>
                <c:pt idx="3932">
                  <c:v>3.0486526027629773E-3</c:v>
                </c:pt>
                <c:pt idx="3933">
                  <c:v>3.0507704579141709E-3</c:v>
                </c:pt>
                <c:pt idx="3934">
                  <c:v>3.0528897843089021E-3</c:v>
                </c:pt>
                <c:pt idx="3935">
                  <c:v>3.0550105829469953E-3</c:v>
                </c:pt>
                <c:pt idx="3936">
                  <c:v>3.0571328548956523E-3</c:v>
                </c:pt>
                <c:pt idx="3937">
                  <c:v>3.0592566011561333E-3</c:v>
                </c:pt>
                <c:pt idx="3938">
                  <c:v>3.0613818227303467E-3</c:v>
                </c:pt>
                <c:pt idx="3939">
                  <c:v>3.0635085206877207E-3</c:v>
                </c:pt>
                <c:pt idx="3940">
                  <c:v>3.0656366960316031E-3</c:v>
                </c:pt>
                <c:pt idx="3941">
                  <c:v>3.0677663497659922E-3</c:v>
                </c:pt>
                <c:pt idx="3942">
                  <c:v>3.0698974829625465E-3</c:v>
                </c:pt>
                <c:pt idx="3943">
                  <c:v>3.0720300966267061E-3</c:v>
                </c:pt>
                <c:pt idx="3944">
                  <c:v>3.0741641917869304E-3</c:v>
                </c:pt>
                <c:pt idx="3945">
                  <c:v>3.0762997694500104E-3</c:v>
                </c:pt>
                <c:pt idx="3946">
                  <c:v>3.0784368306905861E-3</c:v>
                </c:pt>
                <c:pt idx="3947">
                  <c:v>3.0805753765168939E-3</c:v>
                </c:pt>
                <c:pt idx="3948">
                  <c:v>3.0827154079378248E-3</c:v>
                </c:pt>
                <c:pt idx="3949">
                  <c:v>3.0848569260302594E-3</c:v>
                </c:pt>
                <c:pt idx="3950">
                  <c:v>3.0869999318045372E-3</c:v>
                </c:pt>
                <c:pt idx="3951">
                  <c:v>3.0891444262716528E-3</c:v>
                </c:pt>
                <c:pt idx="3952">
                  <c:v>3.0912904105107326E-3</c:v>
                </c:pt>
                <c:pt idx="3953">
                  <c:v>3.0934378855342237E-3</c:v>
                </c:pt>
                <c:pt idx="3954">
                  <c:v>3.0955868523552294E-3</c:v>
                </c:pt>
                <c:pt idx="3955">
                  <c:v>3.0977373120551258E-3</c:v>
                </c:pt>
                <c:pt idx="3956">
                  <c:v>3.0998892656484722E-3</c:v>
                </c:pt>
                <c:pt idx="3957">
                  <c:v>3.1020427141730538E-3</c:v>
                </c:pt>
                <c:pt idx="3958">
                  <c:v>3.1041976586447927E-3</c:v>
                </c:pt>
                <c:pt idx="3959">
                  <c:v>3.1063541001480734E-3</c:v>
                </c:pt>
                <c:pt idx="3960">
                  <c:v>3.1085120397002768E-3</c:v>
                </c:pt>
                <c:pt idx="3961">
                  <c:v>3.110671478319442E-3</c:v>
                </c:pt>
                <c:pt idx="3962">
                  <c:v>3.1128324170922161E-3</c:v>
                </c:pt>
                <c:pt idx="3963">
                  <c:v>3.1149948570381009E-3</c:v>
                </c:pt>
                <c:pt idx="3964">
                  <c:v>3.1171587991772596E-3</c:v>
                </c:pt>
                <c:pt idx="3965">
                  <c:v>3.119324244598605E-3</c:v>
                </c:pt>
                <c:pt idx="3966">
                  <c:v>3.1214911943237647E-3</c:v>
                </c:pt>
                <c:pt idx="3967">
                  <c:v>3.1236596493750303E-3</c:v>
                </c:pt>
                <c:pt idx="3968">
                  <c:v>3.1258296108435846E-3</c:v>
                </c:pt>
                <c:pt idx="3969">
                  <c:v>3.1280010797531867E-3</c:v>
                </c:pt>
                <c:pt idx="3970">
                  <c:v>3.1301740571282595E-3</c:v>
                </c:pt>
                <c:pt idx="3971">
                  <c:v>3.1323485440622623E-3</c:v>
                </c:pt>
                <c:pt idx="3972">
                  <c:v>3.1345245415810882E-3</c:v>
                </c:pt>
                <c:pt idx="3973">
                  <c:v>3.1367020507341199E-3</c:v>
                </c:pt>
                <c:pt idx="3974">
                  <c:v>3.1388810725486286E-3</c:v>
                </c:pt>
                <c:pt idx="3975">
                  <c:v>3.1410616081211161E-3</c:v>
                </c:pt>
                <c:pt idx="3976">
                  <c:v>3.1432436584803288E-3</c:v>
                </c:pt>
                <c:pt idx="3977">
                  <c:v>3.1454272246556826E-3</c:v>
                </c:pt>
                <c:pt idx="3978">
                  <c:v>3.1476123077459643E-3</c:v>
                </c:pt>
                <c:pt idx="3979">
                  <c:v>3.1497989087820675E-3</c:v>
                </c:pt>
                <c:pt idx="3980">
                  <c:v>3.1519870287955529E-3</c:v>
                </c:pt>
                <c:pt idx="3981">
                  <c:v>3.1541766688875004E-3</c:v>
                </c:pt>
                <c:pt idx="3982">
                  <c:v>3.1563678300909523E-3</c:v>
                </c:pt>
                <c:pt idx="3983">
                  <c:v>3.1585605134396219E-3</c:v>
                </c:pt>
                <c:pt idx="3984">
                  <c:v>3.1607547200368843E-3</c:v>
                </c:pt>
                <c:pt idx="3985">
                  <c:v>3.162950450917937E-3</c:v>
                </c:pt>
                <c:pt idx="3986">
                  <c:v>3.1651477071186489E-3</c:v>
                </c:pt>
                <c:pt idx="3987">
                  <c:v>3.1673464897446963E-3</c:v>
                </c:pt>
                <c:pt idx="3988">
                  <c:v>3.1695467998334352E-3</c:v>
                </c:pt>
                <c:pt idx="3989">
                  <c:v>3.1717486384459726E-3</c:v>
                </c:pt>
                <c:pt idx="3990">
                  <c:v>3.1739520066210577E-3</c:v>
                </c:pt>
                <c:pt idx="3991">
                  <c:v>3.1761569054674435E-3</c:v>
                </c:pt>
                <c:pt idx="3992">
                  <c:v>3.1783633360253716E-3</c:v>
                </c:pt>
                <c:pt idx="3993">
                  <c:v>3.1805712993357577E-3</c:v>
                </c:pt>
                <c:pt idx="3994">
                  <c:v>3.1827807965096669E-3</c:v>
                </c:pt>
                <c:pt idx="3995">
                  <c:v>3.1849918285895107E-3</c:v>
                </c:pt>
                <c:pt idx="3996">
                  <c:v>3.1872043966183752E-3</c:v>
                </c:pt>
                <c:pt idx="3997">
                  <c:v>3.1894185017096433E-3</c:v>
                </c:pt>
                <c:pt idx="3998">
                  <c:v>3.1916341449078991E-3</c:v>
                </c:pt>
                <c:pt idx="3999">
                  <c:v>3.1938513272584059E-3</c:v>
                </c:pt>
                <c:pt idx="4000">
                  <c:v>3.1960700498768666E-3</c:v>
                </c:pt>
                <c:pt idx="4001">
                  <c:v>3.1982903138100456E-3</c:v>
                </c:pt>
                <c:pt idx="4002">
                  <c:v>3.2005121201286717E-3</c:v>
                </c:pt>
                <c:pt idx="4003">
                  <c:v>3.202735469880915E-3</c:v>
                </c:pt>
                <c:pt idx="4004">
                  <c:v>3.2049603641855825E-3</c:v>
                </c:pt>
                <c:pt idx="4005">
                  <c:v>3.2071868040923495E-3</c:v>
                </c:pt>
                <c:pt idx="4006">
                  <c:v>3.2094147906515723E-3</c:v>
                </c:pt>
                <c:pt idx="4007">
                  <c:v>3.211644324984391E-3</c:v>
                </c:pt>
                <c:pt idx="4008">
                  <c:v>3.2138754081426704E-3</c:v>
                </c:pt>
                <c:pt idx="4009">
                  <c:v>3.216108041178957E-3</c:v>
                </c:pt>
                <c:pt idx="4010">
                  <c:v>3.2183422252167289E-3</c:v>
                </c:pt>
                <c:pt idx="4011">
                  <c:v>3.2205779613100447E-3</c:v>
                </c:pt>
                <c:pt idx="4012">
                  <c:v>3.2228152505136458E-3</c:v>
                </c:pt>
                <c:pt idx="4013">
                  <c:v>3.225054093953354E-3</c:v>
                </c:pt>
                <c:pt idx="4014">
                  <c:v>3.2272944926854254E-3</c:v>
                </c:pt>
                <c:pt idx="4015">
                  <c:v>3.2295364477668014E-3</c:v>
                </c:pt>
                <c:pt idx="4016">
                  <c:v>3.2317799603256516E-3</c:v>
                </c:pt>
                <c:pt idx="4017">
                  <c:v>3.234025031420435E-3</c:v>
                </c:pt>
                <c:pt idx="4018">
                  <c:v>3.236271662133844E-3</c:v>
                </c:pt>
                <c:pt idx="4019">
                  <c:v>3.2385198535257601E-3</c:v>
                </c:pt>
                <c:pt idx="4020">
                  <c:v>3.2407696067274913E-3</c:v>
                </c:pt>
                <c:pt idx="4021">
                  <c:v>3.2430209228004403E-3</c:v>
                </c:pt>
                <c:pt idx="4022">
                  <c:v>3.2452738028066995E-3</c:v>
                </c:pt>
                <c:pt idx="4023">
                  <c:v>3.2475282478799357E-3</c:v>
                </c:pt>
                <c:pt idx="4024">
                  <c:v>3.2497842590837656E-3</c:v>
                </c:pt>
                <c:pt idx="4025">
                  <c:v>3.2520418374824959E-3</c:v>
                </c:pt>
                <c:pt idx="4026">
                  <c:v>3.2543009842121583E-3</c:v>
                </c:pt>
                <c:pt idx="4027">
                  <c:v>3.2565617003385877E-3</c:v>
                </c:pt>
                <c:pt idx="4028">
                  <c:v>3.2588239869283104E-3</c:v>
                </c:pt>
                <c:pt idx="4029">
                  <c:v>3.2610878451197274E-3</c:v>
                </c:pt>
                <c:pt idx="4030">
                  <c:v>3.2633532759808958E-3</c:v>
                </c:pt>
                <c:pt idx="4031">
                  <c:v>3.2656202805805665E-3</c:v>
                </c:pt>
                <c:pt idx="4032">
                  <c:v>3.2678888600595145E-3</c:v>
                </c:pt>
                <c:pt idx="4033">
                  <c:v>3.2701590154880248E-3</c:v>
                </c:pt>
                <c:pt idx="4034">
                  <c:v>3.272430747960887E-3</c:v>
                </c:pt>
                <c:pt idx="4035">
                  <c:v>3.2747040585498245E-3</c:v>
                </c:pt>
                <c:pt idx="4036">
                  <c:v>3.2769789483987856E-3</c:v>
                </c:pt>
                <c:pt idx="4037">
                  <c:v>3.2792554185810323E-3</c:v>
                </c:pt>
                <c:pt idx="4038">
                  <c:v>3.2815334701705233E-3</c:v>
                </c:pt>
                <c:pt idx="4039">
                  <c:v>3.2838131043135921E-3</c:v>
                </c:pt>
                <c:pt idx="4040">
                  <c:v>3.2860943220857394E-3</c:v>
                </c:pt>
                <c:pt idx="4041">
                  <c:v>3.2883771245631639E-3</c:v>
                </c:pt>
                <c:pt idx="4042">
                  <c:v>3.2906615128945899E-3</c:v>
                </c:pt>
                <c:pt idx="4043">
                  <c:v>3.2929474881577608E-3</c:v>
                </c:pt>
                <c:pt idx="4044">
                  <c:v>3.2952350514311194E-3</c:v>
                </c:pt>
                <c:pt idx="4045">
                  <c:v>3.2975242038657854E-3</c:v>
                </c:pt>
                <c:pt idx="4046">
                  <c:v>3.2998149465417507E-3</c:v>
                </c:pt>
                <c:pt idx="4047">
                  <c:v>3.3021072805637331E-3</c:v>
                </c:pt>
                <c:pt idx="4048">
                  <c:v>3.3044012070131746E-3</c:v>
                </c:pt>
                <c:pt idx="4049">
                  <c:v>3.3066967270443978E-3</c:v>
                </c:pt>
                <c:pt idx="4050">
                  <c:v>3.3089938417403975E-3</c:v>
                </c:pt>
                <c:pt idx="4051">
                  <c:v>3.3112925521848724E-3</c:v>
                </c:pt>
                <c:pt idx="4052">
                  <c:v>3.3135928595345509E-3</c:v>
                </c:pt>
                <c:pt idx="4053">
                  <c:v>3.3158947648746881E-3</c:v>
                </c:pt>
                <c:pt idx="4054">
                  <c:v>3.3181982692912413E-3</c:v>
                </c:pt>
                <c:pt idx="4055">
                  <c:v>3.3205033739433527E-3</c:v>
                </c:pt>
                <c:pt idx="4056">
                  <c:v>3.3228100799185391E-3</c:v>
                </c:pt>
                <c:pt idx="4057">
                  <c:v>3.3251183883050233E-3</c:v>
                </c:pt>
                <c:pt idx="4058">
                  <c:v>3.3274283002643649E-3</c:v>
                </c:pt>
                <c:pt idx="4059">
                  <c:v>3.3297398168863489E-3</c:v>
                </c:pt>
                <c:pt idx="4060">
                  <c:v>3.3320529392614675E-3</c:v>
                </c:pt>
                <c:pt idx="4061">
                  <c:v>3.3343676685537024E-3</c:v>
                </c:pt>
                <c:pt idx="4062">
                  <c:v>3.3366840058551119E-3</c:v>
                </c:pt>
                <c:pt idx="4063">
                  <c:v>3.3390019522827569E-3</c:v>
                </c:pt>
                <c:pt idx="4064">
                  <c:v>3.3413215089301627E-3</c:v>
                </c:pt>
                <c:pt idx="4065">
                  <c:v>3.3436426769645486E-3</c:v>
                </c:pt>
                <c:pt idx="4066">
                  <c:v>3.3459654574810108E-3</c:v>
                </c:pt>
                <c:pt idx="4067">
                  <c:v>3.3482898515753553E-3</c:v>
                </c:pt>
                <c:pt idx="4068">
                  <c:v>3.3506158604172352E-3</c:v>
                </c:pt>
                <c:pt idx="4069">
                  <c:v>3.3529434851040309E-3</c:v>
                </c:pt>
                <c:pt idx="4070">
                  <c:v>3.3552727267338336E-3</c:v>
                </c:pt>
                <c:pt idx="4071">
                  <c:v>3.3576035864787356E-3</c:v>
                </c:pt>
                <c:pt idx="4072">
                  <c:v>3.3599360654384064E-3</c:v>
                </c:pt>
                <c:pt idx="4073">
                  <c:v>3.3622701647132262E-3</c:v>
                </c:pt>
                <c:pt idx="4074">
                  <c:v>3.3646058854777334E-3</c:v>
                </c:pt>
                <c:pt idx="4075">
                  <c:v>3.3669432288338887E-3</c:v>
                </c:pt>
                <c:pt idx="4076">
                  <c:v>3.3692821958843694E-3</c:v>
                </c:pt>
                <c:pt idx="4077">
                  <c:v>3.3716227878061618E-3</c:v>
                </c:pt>
                <c:pt idx="4078">
                  <c:v>3.3739650057035254E-3</c:v>
                </c:pt>
                <c:pt idx="4079">
                  <c:v>3.3763088507060028E-3</c:v>
                </c:pt>
                <c:pt idx="4080">
                  <c:v>3.3786543239193371E-3</c:v>
                </c:pt>
                <c:pt idx="4081">
                  <c:v>3.3810014265237892E-3</c:v>
                </c:pt>
                <c:pt idx="4082">
                  <c:v>3.3833501596266906E-3</c:v>
                </c:pt>
                <c:pt idx="4083">
                  <c:v>3.3857005243360908E-3</c:v>
                </c:pt>
                <c:pt idx="4084">
                  <c:v>3.3880525218347116E-3</c:v>
                </c:pt>
                <c:pt idx="4085">
                  <c:v>3.3904061532321946E-3</c:v>
                </c:pt>
                <c:pt idx="4086">
                  <c:v>3.3927614196389002E-3</c:v>
                </c:pt>
                <c:pt idx="4087">
                  <c:v>3.3951183222400167E-3</c:v>
                </c:pt>
                <c:pt idx="4088">
                  <c:v>3.3974768621474992E-3</c:v>
                </c:pt>
                <c:pt idx="4089">
                  <c:v>3.399837040474024E-3</c:v>
                </c:pt>
                <c:pt idx="4090">
                  <c:v>3.4021988584072515E-3</c:v>
                </c:pt>
                <c:pt idx="4091">
                  <c:v>3.4045623170614555E-3</c:v>
                </c:pt>
                <c:pt idx="4092">
                  <c:v>3.4069274175764215E-3</c:v>
                </c:pt>
                <c:pt idx="4093">
                  <c:v>3.4092941610679205E-3</c:v>
                </c:pt>
                <c:pt idx="4094">
                  <c:v>3.411662548726917E-3</c:v>
                </c:pt>
                <c:pt idx="4095">
                  <c:v>3.4140325816707845E-3</c:v>
                </c:pt>
                <c:pt idx="4096">
                  <c:v>3.4164042610176203E-3</c:v>
                </c:pt>
                <c:pt idx="4097">
                  <c:v>3.4187775879608731E-3</c:v>
                </c:pt>
                <c:pt idx="4098">
                  <c:v>3.4211525636202466E-3</c:v>
                </c:pt>
                <c:pt idx="4099">
                  <c:v>3.4235291891161704E-3</c:v>
                </c:pt>
                <c:pt idx="4100">
                  <c:v>3.4259074656445817E-3</c:v>
                </c:pt>
                <c:pt idx="4101">
                  <c:v>3.4282873943275189E-3</c:v>
                </c:pt>
                <c:pt idx="4102">
                  <c:v>3.430668976287749E-3</c:v>
                </c:pt>
                <c:pt idx="4103">
                  <c:v>3.433052212723703E-3</c:v>
                </c:pt>
                <c:pt idx="4104">
                  <c:v>3.4354371047597594E-3</c:v>
                </c:pt>
                <c:pt idx="4105">
                  <c:v>3.4378236535210272E-3</c:v>
                </c:pt>
                <c:pt idx="4106">
                  <c:v>3.4402118602084356E-3</c:v>
                </c:pt>
                <c:pt idx="4107">
                  <c:v>3.4426017259487091E-3</c:v>
                </c:pt>
                <c:pt idx="4108">
                  <c:v>3.4449932518943677E-3</c:v>
                </c:pt>
                <c:pt idx="4109">
                  <c:v>3.4473864391736495E-3</c:v>
                </c:pt>
                <c:pt idx="4110">
                  <c:v>3.449781288990825E-3</c:v>
                </c:pt>
                <c:pt idx="4111">
                  <c:v>3.4521778024757519E-3</c:v>
                </c:pt>
                <c:pt idx="4112">
                  <c:v>3.4545759807590218E-3</c:v>
                </c:pt>
                <c:pt idx="4113">
                  <c:v>3.456975825047416E-3</c:v>
                </c:pt>
                <c:pt idx="4114">
                  <c:v>3.4593773364731497E-3</c:v>
                </c:pt>
                <c:pt idx="4115">
                  <c:v>3.461780516169171E-3</c:v>
                </c:pt>
                <c:pt idx="4116">
                  <c:v>3.464185365344779E-3</c:v>
                </c:pt>
                <c:pt idx="4117">
                  <c:v>3.4665918851345492E-3</c:v>
                </c:pt>
                <c:pt idx="4118">
                  <c:v>3.4690000766737935E-3</c:v>
                </c:pt>
                <c:pt idx="4119">
                  <c:v>3.4714099411743324E-3</c:v>
                </c:pt>
                <c:pt idx="4120">
                  <c:v>3.4738214797731077E-3</c:v>
                </c:pt>
                <c:pt idx="4121">
                  <c:v>3.4762346936077987E-3</c:v>
                </c:pt>
                <c:pt idx="4122">
                  <c:v>3.4786495838927535E-3</c:v>
                </c:pt>
                <c:pt idx="4123">
                  <c:v>3.4810661517672846E-3</c:v>
                </c:pt>
                <c:pt idx="4124">
                  <c:v>3.4834843983967906E-3</c:v>
                </c:pt>
                <c:pt idx="4125">
                  <c:v>3.4859043249221141E-3</c:v>
                </c:pt>
                <c:pt idx="4126">
                  <c:v>3.4883259325609811E-3</c:v>
                </c:pt>
                <c:pt idx="4127">
                  <c:v>3.4907492224558745E-3</c:v>
                </c:pt>
                <c:pt idx="4128">
                  <c:v>3.4931741957500168E-3</c:v>
                </c:pt>
                <c:pt idx="4129">
                  <c:v>3.4956008536636734E-3</c:v>
                </c:pt>
                <c:pt idx="4130">
                  <c:v>3.4980291973417095E-3</c:v>
                </c:pt>
                <c:pt idx="4131">
                  <c:v>3.500459227929732E-3</c:v>
                </c:pt>
                <c:pt idx="4132">
                  <c:v>3.5028909466505512E-3</c:v>
                </c:pt>
                <c:pt idx="4133">
                  <c:v>3.50532435465142E-3</c:v>
                </c:pt>
                <c:pt idx="4134">
                  <c:v>3.5077594530803342E-3</c:v>
                </c:pt>
                <c:pt idx="4135">
                  <c:v>3.5101962431626547E-3</c:v>
                </c:pt>
                <c:pt idx="4136">
                  <c:v>3.5126347260480261E-3</c:v>
                </c:pt>
                <c:pt idx="4137">
                  <c:v>3.5150749029124154E-3</c:v>
                </c:pt>
                <c:pt idx="4138">
                  <c:v>3.517516774907011E-3</c:v>
                </c:pt>
                <c:pt idx="4139">
                  <c:v>3.5199603432605831E-3</c:v>
                </c:pt>
                <c:pt idx="4140">
                  <c:v>3.5224056091259738E-3</c:v>
                </c:pt>
                <c:pt idx="4141">
                  <c:v>3.5248525736567738E-3</c:v>
                </c:pt>
                <c:pt idx="4142">
                  <c:v>3.5273012380843145E-3</c:v>
                </c:pt>
                <c:pt idx="4143">
                  <c:v>3.5297516035638441E-3</c:v>
                </c:pt>
                <c:pt idx="4144">
                  <c:v>3.5322036712513577E-3</c:v>
                </c:pt>
                <c:pt idx="4145">
                  <c:v>3.5346574423807558E-3</c:v>
                </c:pt>
                <c:pt idx="4146">
                  <c:v>3.5371129181096944E-3</c:v>
                </c:pt>
                <c:pt idx="4147">
                  <c:v>3.5395700995965807E-3</c:v>
                </c:pt>
                <c:pt idx="4148">
                  <c:v>3.5420289880778878E-3</c:v>
                </c:pt>
                <c:pt idx="4149">
                  <c:v>3.5444895847136859E-3</c:v>
                </c:pt>
                <c:pt idx="4150">
                  <c:v>3.5469518906647989E-3</c:v>
                </c:pt>
                <c:pt idx="4151">
                  <c:v>3.5494159071702779E-3</c:v>
                </c:pt>
                <c:pt idx="4152">
                  <c:v>3.5518816353926133E-3</c:v>
                </c:pt>
                <c:pt idx="4153">
                  <c:v>3.5543490765209095E-3</c:v>
                </c:pt>
                <c:pt idx="4154">
                  <c:v>3.5568182317192191E-3</c:v>
                </c:pt>
                <c:pt idx="4155">
                  <c:v>3.5592891022300402E-3</c:v>
                </c:pt>
                <c:pt idx="4156">
                  <c:v>3.5617616892190964E-3</c:v>
                </c:pt>
                <c:pt idx="4157">
                  <c:v>3.5642359938528674E-3</c:v>
                </c:pt>
                <c:pt idx="4158">
                  <c:v>3.5667120173764428E-3</c:v>
                </c:pt>
                <c:pt idx="4159">
                  <c:v>3.5691897609579771E-3</c:v>
                </c:pt>
                <c:pt idx="4160">
                  <c:v>3.571669225766383E-3</c:v>
                </c:pt>
                <c:pt idx="4161">
                  <c:v>3.5741504130493459E-3</c:v>
                </c:pt>
                <c:pt idx="4162">
                  <c:v>3.5766333239774578E-3</c:v>
                </c:pt>
                <c:pt idx="4163">
                  <c:v>3.579117959722068E-3</c:v>
                </c:pt>
                <c:pt idx="4164">
                  <c:v>3.5816043215334652E-3</c:v>
                </c:pt>
                <c:pt idx="4165">
                  <c:v>3.5840924105846814E-3</c:v>
                </c:pt>
                <c:pt idx="4166">
                  <c:v>3.586582228049509E-3</c:v>
                </c:pt>
                <c:pt idx="4167">
                  <c:v>3.5890737751808448E-3</c:v>
                </c:pt>
                <c:pt idx="4168">
                  <c:v>3.5915670531541668E-3</c:v>
                </c:pt>
                <c:pt idx="4169">
                  <c:v>3.5940620631718665E-3</c:v>
                </c:pt>
                <c:pt idx="4170">
                  <c:v>3.596558806411001E-3</c:v>
                </c:pt>
                <c:pt idx="4171">
                  <c:v>3.5990572841279518E-3</c:v>
                </c:pt>
                <c:pt idx="4172">
                  <c:v>3.6015574975014671E-3</c:v>
                </c:pt>
                <c:pt idx="4173">
                  <c:v>3.6040594477110598E-3</c:v>
                </c:pt>
                <c:pt idx="4174">
                  <c:v>3.6065631360157305E-3</c:v>
                </c:pt>
                <c:pt idx="4175">
                  <c:v>3.6090685635966862E-3</c:v>
                </c:pt>
                <c:pt idx="4176">
                  <c:v>3.6115757316358995E-3</c:v>
                </c:pt>
                <c:pt idx="4177">
                  <c:v>3.6140846413949971E-3</c:v>
                </c:pt>
                <c:pt idx="4178">
                  <c:v>3.6165952940576491E-3</c:v>
                </c:pt>
                <c:pt idx="4179">
                  <c:v>3.6191076908082928E-3</c:v>
                </c:pt>
                <c:pt idx="4180">
                  <c:v>3.621621832911186E-3</c:v>
                </c:pt>
                <c:pt idx="4181">
                  <c:v>3.6241377215524679E-3</c:v>
                </c:pt>
                <c:pt idx="4182">
                  <c:v>3.6266553579454327E-3</c:v>
                </c:pt>
                <c:pt idx="4183">
                  <c:v>3.6291747432778136E-3</c:v>
                </c:pt>
                <c:pt idx="4184">
                  <c:v>3.6316958788173851E-3</c:v>
                </c:pt>
                <c:pt idx="4185">
                  <c:v>3.6342187657535845E-3</c:v>
                </c:pt>
                <c:pt idx="4186">
                  <c:v>3.6367434052766213E-3</c:v>
                </c:pt>
                <c:pt idx="4187">
                  <c:v>3.6392697986569146E-3</c:v>
                </c:pt>
                <c:pt idx="4188">
                  <c:v>3.641797947086382E-3</c:v>
                </c:pt>
                <c:pt idx="4189">
                  <c:v>3.6443278517577162E-3</c:v>
                </c:pt>
                <c:pt idx="4190">
                  <c:v>3.6468595139439838E-3</c:v>
                </c:pt>
                <c:pt idx="4191">
                  <c:v>3.6493929348395903E-3</c:v>
                </c:pt>
                <c:pt idx="4192">
                  <c:v>3.6519281156397144E-3</c:v>
                </c:pt>
                <c:pt idx="4193">
                  <c:v>3.6544650576200784E-3</c:v>
                </c:pt>
                <c:pt idx="4194">
                  <c:v>3.6570037619775781E-3</c:v>
                </c:pt>
                <c:pt idx="4195">
                  <c:v>3.6595442299098844E-3</c:v>
                </c:pt>
                <c:pt idx="4196">
                  <c:v>3.6620864626953813E-3</c:v>
                </c:pt>
                <c:pt idx="4197">
                  <c:v>3.6646304615334602E-3</c:v>
                </c:pt>
                <c:pt idx="4198">
                  <c:v>3.6671762276509721E-3</c:v>
                </c:pt>
                <c:pt idx="4199">
                  <c:v>3.6697237622489204E-3</c:v>
                </c:pt>
                <c:pt idx="4200">
                  <c:v>3.6722730666092439E-3</c:v>
                </c:pt>
                <c:pt idx="4201">
                  <c:v>3.6748241419346708E-3</c:v>
                </c:pt>
                <c:pt idx="4202">
                  <c:v>3.6773769894287082E-3</c:v>
                </c:pt>
                <c:pt idx="4203">
                  <c:v>3.6799316103759698E-3</c:v>
                </c:pt>
                <c:pt idx="4204">
                  <c:v>3.6824880059816911E-3</c:v>
                </c:pt>
                <c:pt idx="4205">
                  <c:v>3.6850461774518895E-3</c:v>
                </c:pt>
                <c:pt idx="4206">
                  <c:v>3.6876061260738575E-3</c:v>
                </c:pt>
                <c:pt idx="4207">
                  <c:v>3.6901678530553445E-3</c:v>
                </c:pt>
                <c:pt idx="4208">
                  <c:v>3.6927313596048826E-3</c:v>
                </c:pt>
                <c:pt idx="4209">
                  <c:v>3.6952966470124491E-3</c:v>
                </c:pt>
                <c:pt idx="4210">
                  <c:v>3.6978637164883118E-3</c:v>
                </c:pt>
                <c:pt idx="4211">
                  <c:v>3.7004325692435243E-3</c:v>
                </c:pt>
                <c:pt idx="4212">
                  <c:v>3.7030032065707534E-3</c:v>
                </c:pt>
                <c:pt idx="4213">
                  <c:v>3.7055756296827912E-3</c:v>
                </c:pt>
                <c:pt idx="4214">
                  <c:v>3.7081498398201965E-3</c:v>
                </c:pt>
                <c:pt idx="4215">
                  <c:v>3.7107258381973915E-3</c:v>
                </c:pt>
                <c:pt idx="4216">
                  <c:v>3.7133036261106393E-3</c:v>
                </c:pt>
                <c:pt idx="4217">
                  <c:v>3.7158832047761046E-3</c:v>
                </c:pt>
                <c:pt idx="4218">
                  <c:v>3.7184645754107428E-3</c:v>
                </c:pt>
                <c:pt idx="4219">
                  <c:v>3.7210477393135196E-3</c:v>
                </c:pt>
                <c:pt idx="4220">
                  <c:v>3.7236326977031372E-3</c:v>
                </c:pt>
                <c:pt idx="4221">
                  <c:v>3.726219451799088E-3</c:v>
                </c:pt>
                <c:pt idx="4222">
                  <c:v>3.7288080029030468E-3</c:v>
                </c:pt>
                <c:pt idx="4223">
                  <c:v>3.7313983522362579E-3</c:v>
                </c:pt>
                <c:pt idx="4224">
                  <c:v>3.7339905010207565E-3</c:v>
                </c:pt>
                <c:pt idx="4225">
                  <c:v>3.736584450560933E-3</c:v>
                </c:pt>
                <c:pt idx="4226">
                  <c:v>3.739180202080577E-3</c:v>
                </c:pt>
                <c:pt idx="4227">
                  <c:v>3.7417777568314989E-3</c:v>
                </c:pt>
                <c:pt idx="4228">
                  <c:v>3.7443771160391329E-3</c:v>
                </c:pt>
                <c:pt idx="4229">
                  <c:v>3.7469782810114968E-3</c:v>
                </c:pt>
                <c:pt idx="4230">
                  <c:v>3.7495812529757862E-3</c:v>
                </c:pt>
                <c:pt idx="4231">
                  <c:v>3.7521860331599915E-3</c:v>
                </c:pt>
                <c:pt idx="4232">
                  <c:v>3.7547926228748583E-3</c:v>
                </c:pt>
                <c:pt idx="4233">
                  <c:v>3.7574010233501409E-3</c:v>
                </c:pt>
                <c:pt idx="4234">
                  <c:v>3.7600112358163905E-3</c:v>
                </c:pt>
                <c:pt idx="4235">
                  <c:v>3.7626232615870876E-3</c:v>
                </c:pt>
                <c:pt idx="4236">
                  <c:v>3.7652371018945499E-3</c:v>
                </c:pt>
                <c:pt idx="4237">
                  <c:v>3.7678527579718957E-3</c:v>
                </c:pt>
                <c:pt idx="4238">
                  <c:v>3.7704702311353441E-3</c:v>
                </c:pt>
                <c:pt idx="4239">
                  <c:v>3.7730895226197837E-3</c:v>
                </c:pt>
                <c:pt idx="4240">
                  <c:v>3.7757106336609035E-3</c:v>
                </c:pt>
                <c:pt idx="4241">
                  <c:v>3.7783335655776681E-3</c:v>
                </c:pt>
                <c:pt idx="4242">
                  <c:v>3.7809583196075414E-3</c:v>
                </c:pt>
                <c:pt idx="4243">
                  <c:v>3.7835848970163189E-3</c:v>
                </c:pt>
                <c:pt idx="4244">
                  <c:v>3.786213299043128E-3</c:v>
                </c:pt>
                <c:pt idx="4245">
                  <c:v>3.7888435270106006E-3</c:v>
                </c:pt>
                <c:pt idx="4246">
                  <c:v>3.7914755821596433E-3</c:v>
                </c:pt>
                <c:pt idx="4247">
                  <c:v>3.7941094657319673E-3</c:v>
                </c:pt>
                <c:pt idx="4248">
                  <c:v>3.7967451790529632E-3</c:v>
                </c:pt>
                <c:pt idx="4249">
                  <c:v>3.7993827233661261E-3</c:v>
                </c:pt>
                <c:pt idx="4250">
                  <c:v>3.8020220999157557E-3</c:v>
                </c:pt>
                <c:pt idx="4251">
                  <c:v>3.8046633100300075E-3</c:v>
                </c:pt>
                <c:pt idx="4252">
                  <c:v>3.8073063549549689E-3</c:v>
                </c:pt>
                <c:pt idx="4253">
                  <c:v>3.8099512359375358E-3</c:v>
                </c:pt>
                <c:pt idx="4254">
                  <c:v>3.812597954308633E-3</c:v>
                </c:pt>
                <c:pt idx="4255">
                  <c:v>3.8152465113169467E-3</c:v>
                </c:pt>
                <c:pt idx="4256">
                  <c:v>3.817896908211973E-3</c:v>
                </c:pt>
                <c:pt idx="4257">
                  <c:v>3.8205491463274128E-3</c:v>
                </c:pt>
                <c:pt idx="4258">
                  <c:v>3.823203226914556E-3</c:v>
                </c:pt>
                <c:pt idx="4259">
                  <c:v>3.8258591512533415E-3</c:v>
                </c:pt>
                <c:pt idx="4260">
                  <c:v>3.8285169205967409E-3</c:v>
                </c:pt>
                <c:pt idx="4261">
                  <c:v>3.8311765362821649E-3</c:v>
                </c:pt>
                <c:pt idx="4262">
                  <c:v>3.833837999564384E-3</c:v>
                </c:pt>
                <c:pt idx="4263">
                  <c:v>3.8365013116989839E-3</c:v>
                </c:pt>
                <c:pt idx="4264">
                  <c:v>3.8391664740261636E-3</c:v>
                </c:pt>
                <c:pt idx="4265">
                  <c:v>3.8418334878033106E-3</c:v>
                </c:pt>
                <c:pt idx="4266">
                  <c:v>3.8445023542886293E-3</c:v>
                </c:pt>
                <c:pt idx="4267">
                  <c:v>3.8471730748251133E-3</c:v>
                </c:pt>
                <c:pt idx="4268">
                  <c:v>3.8498456506727737E-3</c:v>
                </c:pt>
                <c:pt idx="4269">
                  <c:v>3.8525200830924373E-3</c:v>
                </c:pt>
                <c:pt idx="4270">
                  <c:v>3.8551963734298994E-3</c:v>
                </c:pt>
                <c:pt idx="4271">
                  <c:v>3.8578745229477982E-3</c:v>
                </c:pt>
                <c:pt idx="4272">
                  <c:v>3.8605545329376792E-3</c:v>
                </c:pt>
                <c:pt idx="4273">
                  <c:v>3.8632364046638779E-3</c:v>
                </c:pt>
                <c:pt idx="4274">
                  <c:v>3.8659201394759322E-3</c:v>
                </c:pt>
                <c:pt idx="4275">
                  <c:v>3.8686057386399927E-3</c:v>
                </c:pt>
                <c:pt idx="4276">
                  <c:v>3.8712932034230306E-3</c:v>
                </c:pt>
                <c:pt idx="4277">
                  <c:v>3.8739825351773991E-3</c:v>
                </c:pt>
                <c:pt idx="4278">
                  <c:v>3.8766737351718897E-3</c:v>
                </c:pt>
                <c:pt idx="4279">
                  <c:v>3.8793668046761148E-3</c:v>
                </c:pt>
                <c:pt idx="4280">
                  <c:v>3.882061745045249E-3</c:v>
                </c:pt>
                <c:pt idx="4281">
                  <c:v>3.884758557550729E-3</c:v>
                </c:pt>
                <c:pt idx="4282">
                  <c:v>3.8874572434648156E-3</c:v>
                </c:pt>
                <c:pt idx="4283">
                  <c:v>3.8901578041455093E-3</c:v>
                </c:pt>
                <c:pt idx="4284">
                  <c:v>3.8928602408668982E-3</c:v>
                </c:pt>
                <c:pt idx="4285">
                  <c:v>3.8955645549038969E-3</c:v>
                </c:pt>
                <c:pt idx="4286">
                  <c:v>3.8982707476173379E-3</c:v>
                </c:pt>
                <c:pt idx="4287">
                  <c:v>3.900978820283966E-3</c:v>
                </c:pt>
                <c:pt idx="4288">
                  <c:v>3.9036887742097586E-3</c:v>
                </c:pt>
                <c:pt idx="4289">
                  <c:v>3.9064006106731761E-3</c:v>
                </c:pt>
                <c:pt idx="4290">
                  <c:v>3.9091143310388352E-3</c:v>
                </c:pt>
                <c:pt idx="4291">
                  <c:v>3.911829936587034E-3</c:v>
                </c:pt>
                <c:pt idx="4292">
                  <c:v>3.9145474285988994E-3</c:v>
                </c:pt>
                <c:pt idx="4293">
                  <c:v>3.917266808441895E-3</c:v>
                </c:pt>
                <c:pt idx="4294">
                  <c:v>3.9199880773989875E-3</c:v>
                </c:pt>
                <c:pt idx="4295">
                  <c:v>3.9227112367539755E-3</c:v>
                </c:pt>
                <c:pt idx="4296">
                  <c:v>3.9254362878771744E-3</c:v>
                </c:pt>
                <c:pt idx="4297">
                  <c:v>3.9281632320542275E-3</c:v>
                </c:pt>
                <c:pt idx="4298">
                  <c:v>3.9308920705716111E-3</c:v>
                </c:pt>
                <c:pt idx="4299">
                  <c:v>3.9336228048024967E-3</c:v>
                </c:pt>
                <c:pt idx="4300">
                  <c:v>3.9363554360352104E-3</c:v>
                </c:pt>
                <c:pt idx="4301">
                  <c:v>3.9390899655589095E-3</c:v>
                </c:pt>
                <c:pt idx="4302">
                  <c:v>3.9418263947496321E-3</c:v>
                </c:pt>
                <c:pt idx="4303">
                  <c:v>3.9445647248983889E-3</c:v>
                </c:pt>
                <c:pt idx="4304">
                  <c:v>3.9473049573257469E-3</c:v>
                </c:pt>
                <c:pt idx="4305">
                  <c:v>3.9500470933244531E-3</c:v>
                </c:pt>
                <c:pt idx="4306">
                  <c:v>3.95279113427437E-3</c:v>
                </c:pt>
                <c:pt idx="4307">
                  <c:v>3.9555370814701009E-3</c:v>
                </c:pt>
                <c:pt idx="4308">
                  <c:v>3.958284936207087E-3</c:v>
                </c:pt>
                <c:pt idx="4309">
                  <c:v>3.9610346998680693E-3</c:v>
                </c:pt>
                <c:pt idx="4310">
                  <c:v>3.9637863737503505E-3</c:v>
                </c:pt>
                <c:pt idx="4311">
                  <c:v>3.9665399591520727E-3</c:v>
                </c:pt>
                <c:pt idx="4312">
                  <c:v>3.9692954574588627E-3</c:v>
                </c:pt>
                <c:pt idx="4313">
                  <c:v>3.9720528699707276E-3</c:v>
                </c:pt>
                <c:pt idx="4314">
                  <c:v>3.9748121979885174E-3</c:v>
                </c:pt>
                <c:pt idx="4315">
                  <c:v>3.9775734429007472E-3</c:v>
                </c:pt>
                <c:pt idx="4316">
                  <c:v>3.9803366060101363E-3</c:v>
                </c:pt>
                <c:pt idx="4317">
                  <c:v>3.9831016886492281E-3</c:v>
                </c:pt>
                <c:pt idx="4318">
                  <c:v>3.9858686921224913E-3</c:v>
                </c:pt>
                <c:pt idx="4319">
                  <c:v>3.9886376178223043E-3</c:v>
                </c:pt>
                <c:pt idx="4320">
                  <c:v>3.9914084670550094E-3</c:v>
                </c:pt>
                <c:pt idx="4321">
                  <c:v>3.9941812411277942E-3</c:v>
                </c:pt>
                <c:pt idx="4322">
                  <c:v>3.9969559414359422E-3</c:v>
                </c:pt>
                <c:pt idx="4323">
                  <c:v>3.9997325692885197E-3</c:v>
                </c:pt>
                <c:pt idx="4324">
                  <c:v>4.0025111259954409E-3</c:v>
                </c:pt>
                <c:pt idx="4325">
                  <c:v>4.005291612954898E-3</c:v>
                </c:pt>
                <c:pt idx="4326">
                  <c:v>4.0080740314786881E-3</c:v>
                </c:pt>
                <c:pt idx="4327">
                  <c:v>4.0108583828794573E-3</c:v>
                </c:pt>
                <c:pt idx="4328">
                  <c:v>4.0136446685583149E-3</c:v>
                </c:pt>
                <c:pt idx="4329">
                  <c:v>4.0164328898297909E-3</c:v>
                </c:pt>
                <c:pt idx="4330">
                  <c:v>4.0192230480092716E-3</c:v>
                </c:pt>
                <c:pt idx="4331">
                  <c:v>4.0220151445007866E-3</c:v>
                </c:pt>
                <c:pt idx="4332">
                  <c:v>4.0248091806216087E-3</c:v>
                </c:pt>
                <c:pt idx="4333">
                  <c:v>4.0276051577191711E-3</c:v>
                </c:pt>
                <c:pt idx="4334">
                  <c:v>4.0304030771125179E-3</c:v>
                </c:pt>
                <c:pt idx="4335">
                  <c:v>4.0332029402095834E-3</c:v>
                </c:pt>
                <c:pt idx="4336">
                  <c:v>4.0360047483313051E-3</c:v>
                </c:pt>
                <c:pt idx="4337">
                  <c:v>4.0388085027994788E-3</c:v>
                </c:pt>
                <c:pt idx="4338">
                  <c:v>4.041614205024976E-3</c:v>
                </c:pt>
                <c:pt idx="4339">
                  <c:v>4.0444218563314878E-3</c:v>
                </c:pt>
                <c:pt idx="4340">
                  <c:v>4.0472314580435658E-3</c:v>
                </c:pt>
                <c:pt idx="4341">
                  <c:v>4.0500430115750245E-3</c:v>
                </c:pt>
                <c:pt idx="4342">
                  <c:v>4.0528565182523174E-3</c:v>
                </c:pt>
                <c:pt idx="4343">
                  <c:v>4.0556719794027571E-3</c:v>
                </c:pt>
                <c:pt idx="4344">
                  <c:v>4.058489396443106E-3</c:v>
                </c:pt>
                <c:pt idx="4345">
                  <c:v>4.0613087707025838E-3</c:v>
                </c:pt>
                <c:pt idx="4346">
                  <c:v>4.0641301035112725E-3</c:v>
                </c:pt>
                <c:pt idx="4347">
                  <c:v>4.0669533962888887E-3</c:v>
                </c:pt>
                <c:pt idx="4348">
                  <c:v>4.0697786503674244E-3</c:v>
                </c:pt>
                <c:pt idx="4349">
                  <c:v>4.0726058671093669E-3</c:v>
                </c:pt>
                <c:pt idx="4350">
                  <c:v>4.0754350478484974E-3</c:v>
                </c:pt>
                <c:pt idx="4351">
                  <c:v>4.0782661940084817E-3</c:v>
                </c:pt>
                <c:pt idx="4352">
                  <c:v>4.0810993069250179E-3</c:v>
                </c:pt>
                <c:pt idx="4353">
                  <c:v>4.0839343879346679E-3</c:v>
                </c:pt>
                <c:pt idx="4354">
                  <c:v>4.0867714384640666E-3</c:v>
                </c:pt>
                <c:pt idx="4355">
                  <c:v>4.089610459851698E-3</c:v>
                </c:pt>
                <c:pt idx="4356">
                  <c:v>4.0924514534369108E-3</c:v>
                </c:pt>
                <c:pt idx="4357">
                  <c:v>4.0952944206493168E-3</c:v>
                </c:pt>
                <c:pt idx="4358">
                  <c:v>4.0981393628301884E-3</c:v>
                </c:pt>
                <c:pt idx="4359">
                  <c:v>4.1009862813216709E-3</c:v>
                </c:pt>
                <c:pt idx="4360">
                  <c:v>4.1038351775563543E-3</c:v>
                </c:pt>
                <c:pt idx="4361">
                  <c:v>4.1066860528783111E-3</c:v>
                </c:pt>
                <c:pt idx="4362">
                  <c:v>4.1095389086623843E-3</c:v>
                </c:pt>
                <c:pt idx="4363">
                  <c:v>4.1123937462544512E-3</c:v>
                </c:pt>
                <c:pt idx="4364">
                  <c:v>4.1152505670910876E-3</c:v>
                </c:pt>
                <c:pt idx="4365">
                  <c:v>4.118109372520105E-3</c:v>
                </c:pt>
                <c:pt idx="4366">
                  <c:v>4.120970163890186E-3</c:v>
                </c:pt>
                <c:pt idx="4367">
                  <c:v>4.1238329426409029E-3</c:v>
                </c:pt>
                <c:pt idx="4368">
                  <c:v>4.1266977101228775E-3</c:v>
                </c:pt>
                <c:pt idx="4369">
                  <c:v>4.1295644676876062E-3</c:v>
                </c:pt>
                <c:pt idx="4370">
                  <c:v>4.132433216777664E-3</c:v>
                </c:pt>
                <c:pt idx="4371">
                  <c:v>4.1353039587464875E-3</c:v>
                </c:pt>
                <c:pt idx="4372">
                  <c:v>4.1381766949483926E-3</c:v>
                </c:pt>
                <c:pt idx="4373">
                  <c:v>4.1410514268289617E-3</c:v>
                </c:pt>
                <c:pt idx="4374">
                  <c:v>4.1439281557444562E-3</c:v>
                </c:pt>
                <c:pt idx="4375">
                  <c:v>4.1468068830520155E-3</c:v>
                </c:pt>
                <c:pt idx="4376">
                  <c:v>4.1496876102002376E-3</c:v>
                </c:pt>
                <c:pt idx="4377">
                  <c:v>4.1525703385482098E-3</c:v>
                </c:pt>
                <c:pt idx="4378">
                  <c:v>4.1554550694861388E-3</c:v>
                </c:pt>
                <c:pt idx="4379">
                  <c:v>4.1583418043749376E-3</c:v>
                </c:pt>
                <c:pt idx="4380">
                  <c:v>4.1612305446672351E-3</c:v>
                </c:pt>
                <c:pt idx="4381">
                  <c:v>4.1641212917258993E-3</c:v>
                </c:pt>
                <c:pt idx="4382">
                  <c:v>4.1670140469146841E-3</c:v>
                </c:pt>
                <c:pt idx="4383">
                  <c:v>4.1699088116892453E-3</c:v>
                </c:pt>
                <c:pt idx="4384">
                  <c:v>4.1728055874152951E-3</c:v>
                </c:pt>
                <c:pt idx="4385">
                  <c:v>4.1757043754594306E-3</c:v>
                </c:pt>
                <c:pt idx="4386">
                  <c:v>4.1786051772803442E-3</c:v>
                </c:pt>
                <c:pt idx="4387">
                  <c:v>4.1815079942465949E-3</c:v>
                </c:pt>
                <c:pt idx="4388">
                  <c:v>4.1844128277276314E-3</c:v>
                </c:pt>
                <c:pt idx="4389">
                  <c:v>4.1873196791851865E-3</c:v>
                </c:pt>
                <c:pt idx="4390">
                  <c:v>4.1902285499906761E-3</c:v>
                </c:pt>
                <c:pt idx="4391">
                  <c:v>4.1931394415164009E-3</c:v>
                </c:pt>
                <c:pt idx="4392">
                  <c:v>4.1960523552271468E-3</c:v>
                </c:pt>
                <c:pt idx="4393">
                  <c:v>4.1989672924971858E-3</c:v>
                </c:pt>
                <c:pt idx="4394">
                  <c:v>4.2018842547322556E-3</c:v>
                </c:pt>
                <c:pt idx="4395">
                  <c:v>4.2048032433084767E-3</c:v>
                </c:pt>
                <c:pt idx="4396">
                  <c:v>4.2077242596947079E-3</c:v>
                </c:pt>
                <c:pt idx="4397">
                  <c:v>4.2106473052690441E-3</c:v>
                </c:pt>
                <c:pt idx="4398">
                  <c:v>4.2135723814104766E-3</c:v>
                </c:pt>
                <c:pt idx="4399">
                  <c:v>4.2164994895909262E-3</c:v>
                </c:pt>
                <c:pt idx="4400">
                  <c:v>4.219428631191363E-3</c:v>
                </c:pt>
                <c:pt idx="4401">
                  <c:v>4.2223598075936536E-3</c:v>
                </c:pt>
                <c:pt idx="4402">
                  <c:v>4.2252930202727893E-3</c:v>
                </c:pt>
                <c:pt idx="4403">
                  <c:v>4.2282282706126205E-3</c:v>
                </c:pt>
                <c:pt idx="4404">
                  <c:v>4.2311655599978938E-3</c:v>
                </c:pt>
                <c:pt idx="4405">
                  <c:v>4.2341048899066785E-3</c:v>
                </c:pt>
                <c:pt idx="4406">
                  <c:v>4.2370462617257092E-3</c:v>
                </c:pt>
                <c:pt idx="4407">
                  <c:v>4.2399896768734726E-3</c:v>
                </c:pt>
                <c:pt idx="4408">
                  <c:v>4.2429351367385673E-3</c:v>
                </c:pt>
                <c:pt idx="4409">
                  <c:v>4.2458826428031738E-3</c:v>
                </c:pt>
                <c:pt idx="4410">
                  <c:v>4.2488321964578848E-3</c:v>
                </c:pt>
                <c:pt idx="4411">
                  <c:v>4.2517837990941956E-3</c:v>
                </c:pt>
                <c:pt idx="4412">
                  <c:v>4.2547374521973765E-3</c:v>
                </c:pt>
                <c:pt idx="4413">
                  <c:v>4.2576931571609222E-3</c:v>
                </c:pt>
                <c:pt idx="4414">
                  <c:v>4.2606509153792285E-3</c:v>
                </c:pt>
                <c:pt idx="4415">
                  <c:v>4.2636107283406648E-3</c:v>
                </c:pt>
                <c:pt idx="4416">
                  <c:v>4.2665725974416297E-3</c:v>
                </c:pt>
                <c:pt idx="4417">
                  <c:v>4.2695365240794292E-3</c:v>
                </c:pt>
                <c:pt idx="4418">
                  <c:v>4.272502509745534E-3</c:v>
                </c:pt>
                <c:pt idx="4419">
                  <c:v>4.2754705558392583E-3</c:v>
                </c:pt>
                <c:pt idx="4420">
                  <c:v>4.2784406637608194E-3</c:v>
                </c:pt>
                <c:pt idx="4421">
                  <c:v>4.2814128350048006E-3</c:v>
                </c:pt>
                <c:pt idx="4422">
                  <c:v>4.2843870709734326E-3</c:v>
                </c:pt>
                <c:pt idx="4423">
                  <c:v>4.287363373101049E-3</c:v>
                </c:pt>
                <c:pt idx="4424">
                  <c:v>4.2903417427917652E-3</c:v>
                </c:pt>
                <c:pt idx="4425">
                  <c:v>4.29332218154432E-3</c:v>
                </c:pt>
                <c:pt idx="4426">
                  <c:v>4.2963046907648446E-3</c:v>
                </c:pt>
                <c:pt idx="4427">
                  <c:v>4.2992892718603818E-3</c:v>
                </c:pt>
                <c:pt idx="4428">
                  <c:v>4.3022759263327956E-3</c:v>
                </c:pt>
                <c:pt idx="4429">
                  <c:v>4.3052646555911513E-3</c:v>
                </c:pt>
                <c:pt idx="4430">
                  <c:v>4.3082554610454253E-3</c:v>
                </c:pt>
                <c:pt idx="4431">
                  <c:v>4.3112483442006144E-3</c:v>
                </c:pt>
                <c:pt idx="4432">
                  <c:v>4.3142433064687199E-3</c:v>
                </c:pt>
                <c:pt idx="4433">
                  <c:v>4.3172403492626613E-3</c:v>
                </c:pt>
                <c:pt idx="4434">
                  <c:v>4.3202394740905741E-3</c:v>
                </c:pt>
                <c:pt idx="4435">
                  <c:v>4.3232406823674038E-3</c:v>
                </c:pt>
                <c:pt idx="4436">
                  <c:v>4.326243975509016E-3</c:v>
                </c:pt>
                <c:pt idx="4437">
                  <c:v>4.3292493550266915E-3</c:v>
                </c:pt>
                <c:pt idx="4438">
                  <c:v>4.3322568223383272E-3</c:v>
                </c:pt>
                <c:pt idx="4439">
                  <c:v>4.3352663788942848E-3</c:v>
                </c:pt>
                <c:pt idx="4440">
                  <c:v>4.338278026114366E-3</c:v>
                </c:pt>
                <c:pt idx="4441">
                  <c:v>4.3412917655140564E-3</c:v>
                </c:pt>
                <c:pt idx="4442">
                  <c:v>4.3443075985151978E-3</c:v>
                </c:pt>
                <c:pt idx="4443">
                  <c:v>4.3473255265405533E-3</c:v>
                </c:pt>
                <c:pt idx="4444">
                  <c:v>4.3503455511087691E-3</c:v>
                </c:pt>
                <c:pt idx="4445">
                  <c:v>4.3533676736446517E-3</c:v>
                </c:pt>
                <c:pt idx="4446">
                  <c:v>4.3563918955739321E-3</c:v>
                </c:pt>
                <c:pt idx="4447">
                  <c:v>4.3594182184184234E-3</c:v>
                </c:pt>
                <c:pt idx="4448">
                  <c:v>4.3624466436059028E-3</c:v>
                </c:pt>
                <c:pt idx="4449">
                  <c:v>4.3654771725650764E-3</c:v>
                </c:pt>
                <c:pt idx="4450">
                  <c:v>4.3685098068209291E-3</c:v>
                </c:pt>
                <c:pt idx="4451">
                  <c:v>4.3715445478042176E-3</c:v>
                </c:pt>
                <c:pt idx="4452">
                  <c:v>4.374581396978456E-3</c:v>
                </c:pt>
                <c:pt idx="4453">
                  <c:v>4.3776203557763212E-3</c:v>
                </c:pt>
                <c:pt idx="4454">
                  <c:v>4.3806614257270423E-3</c:v>
                </c:pt>
                <c:pt idx="4455">
                  <c:v>4.3837046082653543E-3</c:v>
                </c:pt>
                <c:pt idx="4456">
                  <c:v>4.3867499048269257E-3</c:v>
                </c:pt>
                <c:pt idx="4457">
                  <c:v>4.3897973169441723E-3</c:v>
                </c:pt>
                <c:pt idx="4458">
                  <c:v>4.3928468460548223E-3</c:v>
                </c:pt>
                <c:pt idx="4459">
                  <c:v>4.3958984935975366E-3</c:v>
                </c:pt>
                <c:pt idx="4460">
                  <c:v>4.3989522611079281E-3</c:v>
                </c:pt>
                <c:pt idx="4461">
                  <c:v>4.4020081500267243E-3</c:v>
                </c:pt>
                <c:pt idx="4462">
                  <c:v>4.4050661617955848E-3</c:v>
                </c:pt>
                <c:pt idx="4463">
                  <c:v>4.4081262979533253E-3</c:v>
                </c:pt>
                <c:pt idx="4464">
                  <c:v>4.4111885599436781E-3</c:v>
                </c:pt>
                <c:pt idx="4465">
                  <c:v>4.4142529492113107E-3</c:v>
                </c:pt>
                <c:pt idx="4466">
                  <c:v>4.4173194672982464E-3</c:v>
                </c:pt>
                <c:pt idx="4467">
                  <c:v>4.420388115651229E-3</c:v>
                </c:pt>
                <c:pt idx="4468">
                  <c:v>4.4234588957501233E-3</c:v>
                </c:pt>
                <c:pt idx="4469">
                  <c:v>4.4265318090436151E-3</c:v>
                </c:pt>
                <c:pt idx="4470">
                  <c:v>4.4296068570780179E-3</c:v>
                </c:pt>
                <c:pt idx="4471">
                  <c:v>4.4326840413040991E-3</c:v>
                </c:pt>
                <c:pt idx="4472">
                  <c:v>4.4357633631735664E-3</c:v>
                </c:pt>
                <c:pt idx="4473">
                  <c:v>4.4388448242359572E-3</c:v>
                </c:pt>
                <c:pt idx="4474">
                  <c:v>4.4419284259450652E-3</c:v>
                </c:pt>
                <c:pt idx="4475">
                  <c:v>4.4450141697556242E-3</c:v>
                </c:pt>
                <c:pt idx="4476">
                  <c:v>4.4481020572204053E-3</c:v>
                </c:pt>
                <c:pt idx="4477">
                  <c:v>4.4511920897962326E-3</c:v>
                </c:pt>
                <c:pt idx="4478">
                  <c:v>4.454284268940875E-3</c:v>
                </c:pt>
                <c:pt idx="4479">
                  <c:v>4.4573785962103403E-3</c:v>
                </c:pt>
                <c:pt idx="4480">
                  <c:v>4.4604750730644913E-3</c:v>
                </c:pt>
                <c:pt idx="4481">
                  <c:v>4.4635737009641368E-3</c:v>
                </c:pt>
                <c:pt idx="4482">
                  <c:v>4.4666744814685312E-3</c:v>
                </c:pt>
                <c:pt idx="4483">
                  <c:v>4.4697774160405808E-3</c:v>
                </c:pt>
                <c:pt idx="4484">
                  <c:v>4.4728825061766857E-3</c:v>
                </c:pt>
                <c:pt idx="4485">
                  <c:v>4.4759897533417177E-3</c:v>
                </c:pt>
                <c:pt idx="4486">
                  <c:v>4.4790991590992679E-3</c:v>
                </c:pt>
                <c:pt idx="4487">
                  <c:v>4.482210724916314E-3</c:v>
                </c:pt>
                <c:pt idx="4488">
                  <c:v>4.4853244522607815E-3</c:v>
                </c:pt>
                <c:pt idx="4489">
                  <c:v>4.4884403426995231E-3</c:v>
                </c:pt>
                <c:pt idx="4490">
                  <c:v>4.4915583977025745E-3</c:v>
                </c:pt>
                <c:pt idx="4491">
                  <c:v>4.4946786187409242E-3</c:v>
                </c:pt>
                <c:pt idx="4492">
                  <c:v>4.497801007384691E-3</c:v>
                </c:pt>
                <c:pt idx="4493">
                  <c:v>4.5009255651069779E-3</c:v>
                </c:pt>
                <c:pt idx="4494">
                  <c:v>4.5040522933818402E-3</c:v>
                </c:pt>
                <c:pt idx="4495">
                  <c:v>4.5071811937826721E-3</c:v>
                </c:pt>
                <c:pt idx="4496">
                  <c:v>4.5103122677856477E-3</c:v>
                </c:pt>
                <c:pt idx="4497">
                  <c:v>4.5134455169007362E-3</c:v>
                </c:pt>
                <c:pt idx="4498">
                  <c:v>4.5165809426060957E-3</c:v>
                </c:pt>
                <c:pt idx="4499">
                  <c:v>4.5197185464794952E-3</c:v>
                </c:pt>
                <c:pt idx="4500">
                  <c:v>4.5228583300012158E-3</c:v>
                </c:pt>
                <c:pt idx="4501">
                  <c:v>4.5260002946524965E-3</c:v>
                </c:pt>
                <c:pt idx="4502">
                  <c:v>4.5291444420143987E-3</c:v>
                </c:pt>
                <c:pt idx="4503">
                  <c:v>4.5322907735702881E-3</c:v>
                </c:pt>
                <c:pt idx="4504">
                  <c:v>4.5354392908044947E-3</c:v>
                </c:pt>
                <c:pt idx="4505">
                  <c:v>4.538589995301376E-3</c:v>
                </c:pt>
                <c:pt idx="4506">
                  <c:v>4.5417428885473933E-3</c:v>
                </c:pt>
                <c:pt idx="4507">
                  <c:v>4.5448979720299704E-3</c:v>
                </c:pt>
                <c:pt idx="4508">
                  <c:v>4.5480552473367688E-3</c:v>
                </c:pt>
                <c:pt idx="4509">
                  <c:v>4.5512147159573503E-3</c:v>
                </c:pt>
                <c:pt idx="4510">
                  <c:v>4.5543763793822406E-3</c:v>
                </c:pt>
                <c:pt idx="4511">
                  <c:v>4.5575402392024145E-3</c:v>
                </c:pt>
                <c:pt idx="4512">
                  <c:v>4.5607062969105364E-3</c:v>
                </c:pt>
                <c:pt idx="4513">
                  <c:v>4.5638745540334501E-3</c:v>
                </c:pt>
                <c:pt idx="4514">
                  <c:v>4.5670450120658262E-3</c:v>
                </c:pt>
                <c:pt idx="4515">
                  <c:v>4.5702176726030649E-3</c:v>
                </c:pt>
                <c:pt idx="4516">
                  <c:v>4.5733925371419844E-3</c:v>
                </c:pt>
                <c:pt idx="4517">
                  <c:v>4.5765696071803745E-3</c:v>
                </c:pt>
                <c:pt idx="4518">
                  <c:v>4.5797488843169623E-3</c:v>
                </c:pt>
                <c:pt idx="4519">
                  <c:v>4.582930370051687E-3</c:v>
                </c:pt>
                <c:pt idx="4520">
                  <c:v>4.5861140658854625E-3</c:v>
                </c:pt>
                <c:pt idx="4521">
                  <c:v>4.5892999734203502E-3</c:v>
                </c:pt>
                <c:pt idx="4522">
                  <c:v>4.5924880941594168E-3</c:v>
                </c:pt>
                <c:pt idx="4523">
                  <c:v>4.5956784296067076E-3</c:v>
                </c:pt>
                <c:pt idx="4524">
                  <c:v>4.5988709813676231E-3</c:v>
                </c:pt>
                <c:pt idx="4525">
                  <c:v>4.6020657509483667E-3</c:v>
                </c:pt>
                <c:pt idx="4526">
                  <c:v>4.6052627398561197E-3</c:v>
                </c:pt>
                <c:pt idx="4527">
                  <c:v>4.60846194969963E-3</c:v>
                </c:pt>
                <c:pt idx="4528">
                  <c:v>4.6116633819882433E-3</c:v>
                </c:pt>
                <c:pt idx="4529">
                  <c:v>4.6148670382658592E-3</c:v>
                </c:pt>
                <c:pt idx="4530">
                  <c:v>4.6180729200438518E-3</c:v>
                </c:pt>
                <c:pt idx="4531">
                  <c:v>4.6212810289354448E-3</c:v>
                </c:pt>
                <c:pt idx="4532">
                  <c:v>4.6244913664541809E-3</c:v>
                </c:pt>
                <c:pt idx="4533">
                  <c:v>4.6277039341145847E-3</c:v>
                </c:pt>
                <c:pt idx="4534">
                  <c:v>4.6309187335332458E-3</c:v>
                </c:pt>
                <c:pt idx="4535">
                  <c:v>4.6341357662268634E-3</c:v>
                </c:pt>
                <c:pt idx="4536">
                  <c:v>4.637355033713121E-3</c:v>
                </c:pt>
                <c:pt idx="4537">
                  <c:v>4.6405765376119779E-3</c:v>
                </c:pt>
                <c:pt idx="4538">
                  <c:v>4.6438002794432975E-3</c:v>
                </c:pt>
                <c:pt idx="4539">
                  <c:v>4.6470262607279274E-3</c:v>
                </c:pt>
                <c:pt idx="4540">
                  <c:v>4.6502544830892079E-3</c:v>
                </c:pt>
                <c:pt idx="4541">
                  <c:v>4.653484948050169E-3</c:v>
                </c:pt>
                <c:pt idx="4542">
                  <c:v>4.6567176571687147E-3</c:v>
                </c:pt>
                <c:pt idx="4543">
                  <c:v>4.659952611969922E-3</c:v>
                </c:pt>
                <c:pt idx="4544">
                  <c:v>4.6631898140816457E-3</c:v>
                </c:pt>
                <c:pt idx="4545">
                  <c:v>4.6664292650311556E-3</c:v>
                </c:pt>
                <c:pt idx="4546">
                  <c:v>4.66967096634671E-3</c:v>
                </c:pt>
                <c:pt idx="4547">
                  <c:v>4.6729149196595579E-3</c:v>
                </c:pt>
                <c:pt idx="4548">
                  <c:v>4.6761611265001531E-3</c:v>
                </c:pt>
                <c:pt idx="4549">
                  <c:v>4.6794095883999432E-3</c:v>
                </c:pt>
                <c:pt idx="4550">
                  <c:v>4.6826603069935781E-3</c:v>
                </c:pt>
                <c:pt idx="4551">
                  <c:v>4.6859132838147051E-3</c:v>
                </c:pt>
                <c:pt idx="4552">
                  <c:v>4.6891685203979631E-3</c:v>
                </c:pt>
                <c:pt idx="4553">
                  <c:v>4.6924260183814123E-3</c:v>
                </c:pt>
                <c:pt idx="4554">
                  <c:v>4.695685779301898E-3</c:v>
                </c:pt>
                <c:pt idx="4555">
                  <c:v>4.6989478046972595E-3</c:v>
                </c:pt>
                <c:pt idx="4556">
                  <c:v>4.7022120962089747E-3</c:v>
                </c:pt>
                <c:pt idx="4557">
                  <c:v>4.7054786553770919E-3</c:v>
                </c:pt>
                <c:pt idx="4558">
                  <c:v>4.7087474837769197E-3</c:v>
                </c:pt>
                <c:pt idx="4559">
                  <c:v>4.7120185829505759E-3</c:v>
                </c:pt>
                <c:pt idx="4560">
                  <c:v>4.7152919545441043E-3</c:v>
                </c:pt>
                <c:pt idx="4561">
                  <c:v>4.7185676001018379E-3</c:v>
                </c:pt>
                <c:pt idx="4562">
                  <c:v>4.7218455211691093E-3</c:v>
                </c:pt>
                <c:pt idx="4563">
                  <c:v>4.7251257193953958E-3</c:v>
                </c:pt>
                <c:pt idx="4564">
                  <c:v>4.7284081963282513E-3</c:v>
                </c:pt>
                <c:pt idx="4565">
                  <c:v>4.7316929535162313E-3</c:v>
                </c:pt>
                <c:pt idx="4566">
                  <c:v>4.7349799926122531E-3</c:v>
                </c:pt>
                <c:pt idx="4567">
                  <c:v>4.7382693151670971E-3</c:v>
                </c:pt>
                <c:pt idx="4568">
                  <c:v>4.7415609227325498E-3</c:v>
                </c:pt>
                <c:pt idx="4569">
                  <c:v>4.7448548169649737E-3</c:v>
                </c:pt>
                <c:pt idx="4570">
                  <c:v>4.7481509994183853E-3</c:v>
                </c:pt>
                <c:pt idx="4571">
                  <c:v>4.7514494716478064E-3</c:v>
                </c:pt>
                <c:pt idx="4572">
                  <c:v>4.7547502353130541E-3</c:v>
                </c:pt>
                <c:pt idx="4573">
                  <c:v>4.7580532919713854E-3</c:v>
                </c:pt>
                <c:pt idx="4574">
                  <c:v>4.7613586432157101E-3</c:v>
                </c:pt>
                <c:pt idx="4575">
                  <c:v>4.7646662906053747E-3</c:v>
                </c:pt>
                <c:pt idx="4576">
                  <c:v>4.7679762358048151E-3</c:v>
                </c:pt>
                <c:pt idx="4577">
                  <c:v>4.771288480375618E-3</c:v>
                </c:pt>
                <c:pt idx="4578">
                  <c:v>4.7746030258803852E-3</c:v>
                </c:pt>
                <c:pt idx="4579">
                  <c:v>4.7779198739870202E-3</c:v>
                </c:pt>
                <c:pt idx="4580">
                  <c:v>4.7812390262603694E-3</c:v>
                </c:pt>
                <c:pt idx="4581">
                  <c:v>4.7845604842662913E-3</c:v>
                </c:pt>
                <c:pt idx="4582">
                  <c:v>4.7878842496761696E-3</c:v>
                </c:pt>
                <c:pt idx="4583">
                  <c:v>4.7912103240581134E-3</c:v>
                </c:pt>
                <c:pt idx="4584">
                  <c:v>4.7945387089812453E-3</c:v>
                </c:pt>
                <c:pt idx="4585">
                  <c:v>4.7978694061204374E-3</c:v>
                </c:pt>
                <c:pt idx="4586">
                  <c:v>4.8012024170470662E-3</c:v>
                </c:pt>
                <c:pt idx="4587">
                  <c:v>4.8045377433684876E-3</c:v>
                </c:pt>
                <c:pt idx="4588">
                  <c:v>4.8078753866581912E-3</c:v>
                </c:pt>
                <c:pt idx="4589">
                  <c:v>4.811215348595705E-3</c:v>
                </c:pt>
                <c:pt idx="4590">
                  <c:v>4.8145576307567781E-3</c:v>
                </c:pt>
                <c:pt idx="4591">
                  <c:v>4.8179022347181822E-3</c:v>
                </c:pt>
                <c:pt idx="4592">
                  <c:v>4.8212491621629477E-3</c:v>
                </c:pt>
                <c:pt idx="4593">
                  <c:v>4.824598414670111E-3</c:v>
                </c:pt>
                <c:pt idx="4594">
                  <c:v>4.8279499938197312E-3</c:v>
                </c:pt>
                <c:pt idx="4595">
                  <c:v>4.8313039012983488E-3</c:v>
                </c:pt>
                <c:pt idx="4596">
                  <c:v>4.8346601386882937E-3</c:v>
                </c:pt>
                <c:pt idx="4597">
                  <c:v>4.8380187075729199E-3</c:v>
                </c:pt>
                <c:pt idx="4598">
                  <c:v>4.8413796096422853E-3</c:v>
                </c:pt>
                <c:pt idx="4599">
                  <c:v>4.844742846482019E-3</c:v>
                </c:pt>
                <c:pt idx="4600">
                  <c:v>4.8481084196787781E-3</c:v>
                </c:pt>
                <c:pt idx="4601">
                  <c:v>4.8514763309261454E-3</c:v>
                </c:pt>
                <c:pt idx="4602">
                  <c:v>4.8548465818130564E-3</c:v>
                </c:pt>
                <c:pt idx="4603">
                  <c:v>4.8582191739648247E-3</c:v>
                </c:pt>
                <c:pt idx="4604">
                  <c:v>4.8615941089725206E-3</c:v>
                </c:pt>
                <c:pt idx="4605">
                  <c:v>4.8649713885344382E-3</c:v>
                </c:pt>
                <c:pt idx="4606">
                  <c:v>4.8683510142439332E-3</c:v>
                </c:pt>
                <c:pt idx="4607">
                  <c:v>4.8717329876953935E-3</c:v>
                </c:pt>
                <c:pt idx="4608">
                  <c:v>4.8751173105906547E-3</c:v>
                </c:pt>
                <c:pt idx="4609">
                  <c:v>4.8785039845263964E-3</c:v>
                </c:pt>
                <c:pt idx="4610">
                  <c:v>4.8818930111003299E-3</c:v>
                </c:pt>
                <c:pt idx="4611">
                  <c:v>4.885284392017842E-3</c:v>
                </c:pt>
                <c:pt idx="4612">
                  <c:v>4.8886781288789401E-3</c:v>
                </c:pt>
                <c:pt idx="4613">
                  <c:v>4.89207422328467E-3</c:v>
                </c:pt>
                <c:pt idx="4614">
                  <c:v>4.8954726769439728E-3</c:v>
                </c:pt>
                <c:pt idx="4615">
                  <c:v>4.8988734914601944E-3</c:v>
                </c:pt>
                <c:pt idx="4616">
                  <c:v>4.9022766684377189E-3</c:v>
                </c:pt>
                <c:pt idx="4617">
                  <c:v>4.9056822095890507E-3</c:v>
                </c:pt>
                <c:pt idx="4618">
                  <c:v>4.9090901165208803E-3</c:v>
                </c:pt>
                <c:pt idx="4619">
                  <c:v>4.9125003908766802E-3</c:v>
                </c:pt>
                <c:pt idx="4620">
                  <c:v>4.915913034265299E-3</c:v>
                </c:pt>
                <c:pt idx="4621">
                  <c:v>4.9193280484040045E-3</c:v>
                </c:pt>
                <c:pt idx="4622">
                  <c:v>4.9227454349039558E-3</c:v>
                </c:pt>
                <c:pt idx="4623">
                  <c:v>4.9261651953773546E-3</c:v>
                </c:pt>
                <c:pt idx="4624">
                  <c:v>4.9295873315450519E-3</c:v>
                </c:pt>
                <c:pt idx="4625">
                  <c:v>4.933011845021565E-3</c:v>
                </c:pt>
                <c:pt idx="4626">
                  <c:v>4.9364387374224604E-3</c:v>
                </c:pt>
                <c:pt idx="4627">
                  <c:v>4.9398680104721761E-3</c:v>
                </c:pt>
                <c:pt idx="4628">
                  <c:v>4.9432996657885978E-3</c:v>
                </c:pt>
                <c:pt idx="4629">
                  <c:v>4.9467337049906588E-3</c:v>
                </c:pt>
                <c:pt idx="4630">
                  <c:v>4.9501701298063959E-3</c:v>
                </c:pt>
                <c:pt idx="4631">
                  <c:v>4.953608941857068E-3</c:v>
                </c:pt>
                <c:pt idx="4632">
                  <c:v>4.9570501428010533E-3</c:v>
                </c:pt>
                <c:pt idx="4633">
                  <c:v>4.9604937342617875E-3</c:v>
                </c:pt>
                <c:pt idx="4634">
                  <c:v>4.9639397179721155E-3</c:v>
                </c:pt>
                <c:pt idx="4635">
                  <c:v>4.9673880955578044E-3</c:v>
                </c:pt>
                <c:pt idx="4636">
                  <c:v>4.9708388686456788E-3</c:v>
                </c:pt>
                <c:pt idx="4637">
                  <c:v>4.9742920389721935E-3</c:v>
                </c:pt>
                <c:pt idx="4638">
                  <c:v>4.9777476081665087E-3</c:v>
                </c:pt>
                <c:pt idx="4639">
                  <c:v>4.9812055778588405E-3</c:v>
                </c:pt>
                <c:pt idx="4640">
                  <c:v>4.9846659497892664E-3</c:v>
                </c:pt>
                <c:pt idx="4641">
                  <c:v>4.9881287255903444E-3</c:v>
                </c:pt>
                <c:pt idx="4642">
                  <c:v>4.9915939068956887E-3</c:v>
                </c:pt>
                <c:pt idx="4643">
                  <c:v>4.9950614954490068E-3</c:v>
                </c:pt>
                <c:pt idx="4644">
                  <c:v>4.998531492886261E-3</c:v>
                </c:pt>
                <c:pt idx="4645">
                  <c:v>5.0020039008444725E-3</c:v>
                </c:pt>
                <c:pt idx="4646">
                  <c:v>5.0054787210709857E-3</c:v>
                </c:pt>
                <c:pt idx="4647">
                  <c:v>5.0089559552051735E-3</c:v>
                </c:pt>
                <c:pt idx="4648">
                  <c:v>5.0124356049239443E-3</c:v>
                </c:pt>
                <c:pt idx="4649">
                  <c:v>5.0159176718688721E-3</c:v>
                </c:pt>
                <c:pt idx="4650">
                  <c:v>5.0194021577921622E-3</c:v>
                </c:pt>
                <c:pt idx="4651">
                  <c:v>5.0228890643377478E-3</c:v>
                </c:pt>
                <c:pt idx="4652">
                  <c:v>5.026378393150629E-3</c:v>
                </c:pt>
                <c:pt idx="4653">
                  <c:v>5.0298701459866634E-3</c:v>
                </c:pt>
                <c:pt idx="4654">
                  <c:v>5.0333643244932138E-3</c:v>
                </c:pt>
                <c:pt idx="4655">
                  <c:v>5.036860930318709E-3</c:v>
                </c:pt>
                <c:pt idx="4656">
                  <c:v>5.0403599652226704E-3</c:v>
                </c:pt>
                <c:pt idx="4657">
                  <c:v>5.0438614308558954E-3</c:v>
                </c:pt>
                <c:pt idx="4658">
                  <c:v>5.0473653288702512E-3</c:v>
                </c:pt>
                <c:pt idx="4659">
                  <c:v>5.0508716610289288E-3</c:v>
                </c:pt>
                <c:pt idx="4660">
                  <c:v>5.0543804289861676E-3</c:v>
                </c:pt>
                <c:pt idx="4661">
                  <c:v>5.0578916343972805E-3</c:v>
                </c:pt>
                <c:pt idx="4662">
                  <c:v>5.0614052790291346E-3</c:v>
                </c:pt>
                <c:pt idx="4663">
                  <c:v>5.0649213645394204E-3</c:v>
                </c:pt>
                <c:pt idx="4664">
                  <c:v>5.0684398926237806E-3</c:v>
                </c:pt>
                <c:pt idx="4665">
                  <c:v>5.071960864942133E-3</c:v>
                </c:pt>
                <c:pt idx="4666">
                  <c:v>5.0754842832662584E-3</c:v>
                </c:pt>
                <c:pt idx="4667">
                  <c:v>5.079010149258459E-3</c:v>
                </c:pt>
                <c:pt idx="4668">
                  <c:v>5.0825384645821143E-3</c:v>
                </c:pt>
                <c:pt idx="4669">
                  <c:v>5.0860692310127006E-3</c:v>
                </c:pt>
                <c:pt idx="4670">
                  <c:v>5.0896024502159855E-3</c:v>
                </c:pt>
                <c:pt idx="4671">
                  <c:v>5.0931381238588178E-3</c:v>
                </c:pt>
                <c:pt idx="4672">
                  <c:v>5.0966762537203759E-3</c:v>
                </c:pt>
                <c:pt idx="4673">
                  <c:v>5.1002168414699027E-3</c:v>
                </c:pt>
                <c:pt idx="4674">
                  <c:v>5.1037598887777235E-3</c:v>
                </c:pt>
                <c:pt idx="4675">
                  <c:v>5.1073053974267264E-3</c:v>
                </c:pt>
                <c:pt idx="4676">
                  <c:v>5.1108533690896359E-3</c:v>
                </c:pt>
                <c:pt idx="4677">
                  <c:v>5.1144038054774721E-3</c:v>
                </c:pt>
                <c:pt idx="4678">
                  <c:v>5.1179567082652051E-3</c:v>
                </c:pt>
                <c:pt idx="4679">
                  <c:v>5.1215120792406851E-3</c:v>
                </c:pt>
                <c:pt idx="4680">
                  <c:v>5.1250699200812875E-3</c:v>
                </c:pt>
                <c:pt idx="4681">
                  <c:v>5.1286302324654769E-3</c:v>
                </c:pt>
                <c:pt idx="4682">
                  <c:v>5.1321930181848297E-3</c:v>
                </c:pt>
                <c:pt idx="4683">
                  <c:v>5.1357582789202218E-3</c:v>
                </c:pt>
                <c:pt idx="4684">
                  <c:v>5.1393260163536169E-3</c:v>
                </c:pt>
                <c:pt idx="4685">
                  <c:v>5.1428962322803288E-3</c:v>
                </c:pt>
                <c:pt idx="4686">
                  <c:v>5.1464689283847384E-3</c:v>
                </c:pt>
                <c:pt idx="4687">
                  <c:v>5.1500441063523162E-3</c:v>
                </c:pt>
                <c:pt idx="4688">
                  <c:v>5.1536217679821221E-3</c:v>
                </c:pt>
                <c:pt idx="4689">
                  <c:v>5.1572019149620472E-3</c:v>
                </c:pt>
                <c:pt idx="4690">
                  <c:v>5.1607845489810801E-3</c:v>
                </c:pt>
                <c:pt idx="4691">
                  <c:v>5.1643696718420293E-3</c:v>
                </c:pt>
                <c:pt idx="4692">
                  <c:v>5.1679572852363085E-3</c:v>
                </c:pt>
                <c:pt idx="4693">
                  <c:v>5.1715473908940561E-3</c:v>
                </c:pt>
                <c:pt idx="4694">
                  <c:v>5.1751399905089566E-3</c:v>
                </c:pt>
                <c:pt idx="4695">
                  <c:v>5.1787350858888345E-3</c:v>
                </c:pt>
                <c:pt idx="4696">
                  <c:v>5.182332678729808E-3</c:v>
                </c:pt>
                <c:pt idx="4697">
                  <c:v>5.1859327707290941E-3</c:v>
                </c:pt>
                <c:pt idx="4698">
                  <c:v>5.1895353636982897E-3</c:v>
                </c:pt>
                <c:pt idx="4699">
                  <c:v>5.1931404593370473E-3</c:v>
                </c:pt>
                <c:pt idx="4700">
                  <c:v>5.1967480593461254E-3</c:v>
                </c:pt>
                <c:pt idx="4701">
                  <c:v>5.2003581655408965E-3</c:v>
                </c:pt>
                <c:pt idx="4702">
                  <c:v>5.2039707796245607E-3</c:v>
                </c:pt>
                <c:pt idx="4703">
                  <c:v>5.2075859033014222E-3</c:v>
                </c:pt>
                <c:pt idx="4704">
                  <c:v>5.2112035383906396E-3</c:v>
                </c:pt>
                <c:pt idx="4705">
                  <c:v>5.2148236865989647E-3</c:v>
                </c:pt>
                <c:pt idx="4706">
                  <c:v>5.2184463496342554E-3</c:v>
                </c:pt>
                <c:pt idx="4707">
                  <c:v>5.2220715293194659E-3</c:v>
                </c:pt>
                <c:pt idx="4708">
                  <c:v>5.2256992273649059E-3</c:v>
                </c:pt>
                <c:pt idx="4709">
                  <c:v>5.2293294455200449E-3</c:v>
                </c:pt>
                <c:pt idx="4710">
                  <c:v>5.2329621854974922E-3</c:v>
                </c:pt>
                <c:pt idx="4711">
                  <c:v>5.2365974491252708E-3</c:v>
                </c:pt>
                <c:pt idx="4712">
                  <c:v>5.2402352381184488E-3</c:v>
                </c:pt>
                <c:pt idx="4713">
                  <c:v>5.2438755541932081E-3</c:v>
                </c:pt>
                <c:pt idx="4714">
                  <c:v>5.2475183991813846E-3</c:v>
                </c:pt>
                <c:pt idx="4715">
                  <c:v>5.2511637748016227E-3</c:v>
                </c:pt>
                <c:pt idx="4716">
                  <c:v>5.2548116827736829E-3</c:v>
                </c:pt>
                <c:pt idx="4717">
                  <c:v>5.258462124933222E-3</c:v>
                </c:pt>
                <c:pt idx="4718">
                  <c:v>5.262115103002468E-3</c:v>
                </c:pt>
                <c:pt idx="4719">
                  <c:v>5.2657706187047701E-3</c:v>
                </c:pt>
                <c:pt idx="4720">
                  <c:v>5.2694286738796097E-3</c:v>
                </c:pt>
                <c:pt idx="4721">
                  <c:v>5.2730892702528096E-3</c:v>
                </c:pt>
                <c:pt idx="4722">
                  <c:v>5.276752409589705E-3</c:v>
                </c:pt>
                <c:pt idx="4723">
                  <c:v>5.2804180936184336E-3</c:v>
                </c:pt>
                <c:pt idx="4724">
                  <c:v>5.2840863241835987E-3</c:v>
                </c:pt>
                <c:pt idx="4725">
                  <c:v>5.2877571030158213E-3</c:v>
                </c:pt>
                <c:pt idx="4726">
                  <c:v>5.2914304318468462E-3</c:v>
                </c:pt>
                <c:pt idx="4727">
                  <c:v>5.2951063125251203E-3</c:v>
                </c:pt>
                <c:pt idx="4728">
                  <c:v>5.298784746784877E-3</c:v>
                </c:pt>
                <c:pt idx="4729">
                  <c:v>5.3024657363614702E-3</c:v>
                </c:pt>
                <c:pt idx="4730">
                  <c:v>5.3061492831072031E-3</c:v>
                </c:pt>
                <c:pt idx="4731">
                  <c:v>5.309835388759925E-3</c:v>
                </c:pt>
                <c:pt idx="4732">
                  <c:v>5.3135240550586105E-3</c:v>
                </c:pt>
                <c:pt idx="4733">
                  <c:v>5.3172152838594239E-3</c:v>
                </c:pt>
                <c:pt idx="4734">
                  <c:v>5.3209090769038405E-3</c:v>
                </c:pt>
                <c:pt idx="4735">
                  <c:v>5.3246054359344592E-3</c:v>
                </c:pt>
                <c:pt idx="4736">
                  <c:v>5.3283043628113182E-3</c:v>
                </c:pt>
                <c:pt idx="4737">
                  <c:v>5.3320058592795216E-3</c:v>
                </c:pt>
                <c:pt idx="4738">
                  <c:v>5.3357099271241267E-3</c:v>
                </c:pt>
                <c:pt idx="4739">
                  <c:v>5.3394165680925847E-3</c:v>
                </c:pt>
                <c:pt idx="4740">
                  <c:v>5.3431257840501041E-3</c:v>
                </c:pt>
                <c:pt idx="4741">
                  <c:v>5.3468375767466445E-3</c:v>
                </c:pt>
                <c:pt idx="4742">
                  <c:v>5.350551947933299E-3</c:v>
                </c:pt>
                <c:pt idx="4743">
                  <c:v>5.3542688994791679E-3</c:v>
                </c:pt>
                <c:pt idx="4744">
                  <c:v>5.3579884331378599E-3</c:v>
                </c:pt>
                <c:pt idx="4745">
                  <c:v>5.3617105506641206E-3</c:v>
                </c:pt>
                <c:pt idx="4746">
                  <c:v>5.3654352539309474E-3</c:v>
                </c:pt>
                <c:pt idx="4747">
                  <c:v>5.3691625446956066E-3</c:v>
                </c:pt>
                <c:pt idx="4748">
                  <c:v>5.3728924247165022E-3</c:v>
                </c:pt>
                <c:pt idx="4749">
                  <c:v>5.3766248958705392E-3</c:v>
                </c:pt>
                <c:pt idx="4750">
                  <c:v>5.3803599599186484E-3</c:v>
                </c:pt>
                <c:pt idx="4751">
                  <c:v>5.3840976186229012E-3</c:v>
                </c:pt>
                <c:pt idx="4752">
                  <c:v>5.387837873864116E-3</c:v>
                </c:pt>
                <c:pt idx="4753">
                  <c:v>5.391580727406896E-3</c:v>
                </c:pt>
                <c:pt idx="4754">
                  <c:v>5.3953261810562444E-3</c:v>
                </c:pt>
                <c:pt idx="4755">
                  <c:v>5.3990742365791341E-3</c:v>
                </c:pt>
                <c:pt idx="4756">
                  <c:v>5.4028248958616154E-3</c:v>
                </c:pt>
                <c:pt idx="4757">
                  <c:v>5.4065781606732E-3</c:v>
                </c:pt>
                <c:pt idx="4758">
                  <c:v>5.4103340327845461E-3</c:v>
                </c:pt>
                <c:pt idx="4759">
                  <c:v>5.4140925140856375E-3</c:v>
                </c:pt>
                <c:pt idx="4760">
                  <c:v>5.4178536063496764E-3</c:v>
                </c:pt>
                <c:pt idx="4761">
                  <c:v>5.4216173113510137E-3</c:v>
                </c:pt>
                <c:pt idx="4762">
                  <c:v>5.4253836309835742E-3</c:v>
                </c:pt>
                <c:pt idx="4763">
                  <c:v>5.4291525670242587E-3</c:v>
                </c:pt>
                <c:pt idx="4764">
                  <c:v>5.4329241212511172E-3</c:v>
                </c:pt>
                <c:pt idx="4765">
                  <c:v>5.4366982955620265E-3</c:v>
                </c:pt>
                <c:pt idx="4766">
                  <c:v>5.4404750917375908E-3</c:v>
                </c:pt>
                <c:pt idx="4767">
                  <c:v>5.4442545115991822E-3</c:v>
                </c:pt>
                <c:pt idx="4768">
                  <c:v>5.448036556929799E-3</c:v>
                </c:pt>
                <c:pt idx="4769">
                  <c:v>5.4518212296325941E-3</c:v>
                </c:pt>
                <c:pt idx="4770">
                  <c:v>5.4556085314931271E-3</c:v>
                </c:pt>
                <c:pt idx="4771">
                  <c:v>5.4593984642981128E-3</c:v>
                </c:pt>
                <c:pt idx="4772">
                  <c:v>5.4631910299546768E-3</c:v>
                </c:pt>
                <c:pt idx="4773">
                  <c:v>5.4669862302520987E-3</c:v>
                </c:pt>
                <c:pt idx="4774">
                  <c:v>5.4707840669808213E-3</c:v>
                </c:pt>
                <c:pt idx="4775">
                  <c:v>5.474584542051947E-3</c:v>
                </c:pt>
                <c:pt idx="4776">
                  <c:v>5.4783876572584876E-3</c:v>
                </c:pt>
                <c:pt idx="4777">
                  <c:v>5.48219341439462E-3</c:v>
                </c:pt>
                <c:pt idx="4778">
                  <c:v>5.4860018153754311E-3</c:v>
                </c:pt>
                <c:pt idx="4779">
                  <c:v>5.4898128619976731E-3</c:v>
                </c:pt>
                <c:pt idx="4780">
                  <c:v>5.4936265560592635E-3</c:v>
                </c:pt>
                <c:pt idx="4781">
                  <c:v>5.4974428994792844E-3</c:v>
                </c:pt>
                <c:pt idx="4782">
                  <c:v>5.501261894058234E-3</c:v>
                </c:pt>
                <c:pt idx="4783">
                  <c:v>5.5050835416378353E-3</c:v>
                </c:pt>
                <c:pt idx="4784">
                  <c:v>5.5089078440210071E-3</c:v>
                </c:pt>
                <c:pt idx="4785">
                  <c:v>5.5127348031321684E-3</c:v>
                </c:pt>
                <c:pt idx="4786">
                  <c:v>5.5165644207768282E-3</c:v>
                </c:pt>
                <c:pt idx="4787">
                  <c:v>5.5203966987616634E-3</c:v>
                </c:pt>
                <c:pt idx="4788">
                  <c:v>5.5242316390151074E-3</c:v>
                </c:pt>
                <c:pt idx="4789">
                  <c:v>5.5280692433464342E-3</c:v>
                </c:pt>
                <c:pt idx="4790">
                  <c:v>5.5319095135660896E-3</c:v>
                </c:pt>
                <c:pt idx="4791">
                  <c:v>5.5357524516065288E-3</c:v>
                </c:pt>
                <c:pt idx="4792">
                  <c:v>5.5395980592807979E-3</c:v>
                </c:pt>
                <c:pt idx="4793">
                  <c:v>5.5434463384031194E-3</c:v>
                </c:pt>
                <c:pt idx="4794">
                  <c:v>5.547297290909978E-3</c:v>
                </c:pt>
                <c:pt idx="4795">
                  <c:v>5.5511509186182018E-3</c:v>
                </c:pt>
                <c:pt idx="4796">
                  <c:v>5.5550072233457957E-3</c:v>
                </c:pt>
                <c:pt idx="4797">
                  <c:v>5.5588662070332837E-3</c:v>
                </c:pt>
                <c:pt idx="4798">
                  <c:v>5.5627278715012817E-3</c:v>
                </c:pt>
                <c:pt idx="4799">
                  <c:v>5.5665922186120907E-3</c:v>
                </c:pt>
                <c:pt idx="4800">
                  <c:v>5.5704592501887723E-3</c:v>
                </c:pt>
                <c:pt idx="4801">
                  <c:v>5.5743289681772475E-3</c:v>
                </c:pt>
                <c:pt idx="4802">
                  <c:v>5.5782013744031982E-3</c:v>
                </c:pt>
                <c:pt idx="4803">
                  <c:v>5.5820764706934894E-3</c:v>
                </c:pt>
                <c:pt idx="4804">
                  <c:v>5.5859542589980996E-3</c:v>
                </c:pt>
                <c:pt idx="4805">
                  <c:v>5.5898347411465175E-3</c:v>
                </c:pt>
                <c:pt idx="4806">
                  <c:v>5.5937179189694186E-3</c:v>
                </c:pt>
                <c:pt idx="4807">
                  <c:v>5.5976037944208473E-3</c:v>
                </c:pt>
                <c:pt idx="4808">
                  <c:v>5.6014923693341089E-3</c:v>
                </c:pt>
                <c:pt idx="4809">
                  <c:v>5.605383645543696E-3</c:v>
                </c:pt>
                <c:pt idx="4810">
                  <c:v>5.6092776250077289E-3</c:v>
                </c:pt>
                <c:pt idx="4811">
                  <c:v>5.6131743095633353E-3</c:v>
                </c:pt>
                <c:pt idx="4812">
                  <c:v>5.6170737010897039E-3</c:v>
                </c:pt>
                <c:pt idx="4813">
                  <c:v>5.6209758014264298E-3</c:v>
                </c:pt>
                <c:pt idx="4814">
                  <c:v>5.6248806125370806E-3</c:v>
                </c:pt>
                <c:pt idx="4815">
                  <c:v>5.6287881362638943E-3</c:v>
                </c:pt>
                <c:pt idx="4816">
                  <c:v>5.6326983744503034E-3</c:v>
                </c:pt>
                <c:pt idx="4817">
                  <c:v>5.6366113290639702E-3</c:v>
                </c:pt>
                <c:pt idx="4818">
                  <c:v>5.6405270019509743E-3</c:v>
                </c:pt>
                <c:pt idx="4819">
                  <c:v>5.6444453949585924E-3</c:v>
                </c:pt>
                <c:pt idx="4820">
                  <c:v>5.6483665100585901E-3</c:v>
                </c:pt>
                <c:pt idx="4821">
                  <c:v>5.6522903491008983E-3</c:v>
                </c:pt>
                <c:pt idx="4822">
                  <c:v>5.6562169139366455E-3</c:v>
                </c:pt>
                <c:pt idx="4823">
                  <c:v>5.6601462065417104E-3</c:v>
                </c:pt>
                <c:pt idx="4824">
                  <c:v>5.6640782287698801E-3</c:v>
                </c:pt>
                <c:pt idx="4825">
                  <c:v>5.6680129824761448E-3</c:v>
                </c:pt>
                <c:pt idx="4826">
                  <c:v>5.6719504696405038E-3</c:v>
                </c:pt>
                <c:pt idx="4827">
                  <c:v>5.6758906921206102E-3</c:v>
                </c:pt>
                <c:pt idx="4828">
                  <c:v>5.6798336518166488E-3</c:v>
                </c:pt>
                <c:pt idx="4829">
                  <c:v>5.6837793505887697E-3</c:v>
                </c:pt>
                <c:pt idx="4830">
                  <c:v>5.6877277904224784E-3</c:v>
                </c:pt>
                <c:pt idx="4831">
                  <c:v>5.6916789731805981E-3</c:v>
                </c:pt>
                <c:pt idx="4832">
                  <c:v>5.695632900727156E-3</c:v>
                </c:pt>
                <c:pt idx="4833">
                  <c:v>5.6995895750517993E-3</c:v>
                </c:pt>
                <c:pt idx="4834">
                  <c:v>5.7035489980212361E-3</c:v>
                </c:pt>
                <c:pt idx="4835">
                  <c:v>5.7075111715033811E-3</c:v>
                </c:pt>
                <c:pt idx="4836">
                  <c:v>5.7114760974920319E-3</c:v>
                </c:pt>
                <c:pt idx="4837">
                  <c:v>5.7154437778577866E-3</c:v>
                </c:pt>
                <c:pt idx="4838">
                  <c:v>5.7194142144724588E-3</c:v>
                </c:pt>
                <c:pt idx="4839">
                  <c:v>5.7233874093340024E-3</c:v>
                </c:pt>
                <c:pt idx="4840">
                  <c:v>5.7273633643169179E-3</c:v>
                </c:pt>
                <c:pt idx="4841">
                  <c:v>5.7313420812969201E-3</c:v>
                </c:pt>
                <c:pt idx="4842">
                  <c:v>5.7353235622761324E-3</c:v>
                </c:pt>
                <c:pt idx="4843">
                  <c:v>5.7393078091329628E-3</c:v>
                </c:pt>
                <c:pt idx="4844">
                  <c:v>5.7432948237888274E-3</c:v>
                </c:pt>
                <c:pt idx="4845">
                  <c:v>5.7472846081246601E-3</c:v>
                </c:pt>
                <c:pt idx="4846">
                  <c:v>5.7512771641481508E-3</c:v>
                </c:pt>
                <c:pt idx="4847">
                  <c:v>5.7552724937429333E-3</c:v>
                </c:pt>
                <c:pt idx="4848">
                  <c:v>5.7592705987938655E-3</c:v>
                </c:pt>
                <c:pt idx="4849">
                  <c:v>5.7632714813128242E-3</c:v>
                </c:pt>
                <c:pt idx="4850">
                  <c:v>5.7672751431873722E-3</c:v>
                </c:pt>
                <c:pt idx="4851">
                  <c:v>5.7712815863062974E-3</c:v>
                </c:pt>
                <c:pt idx="4852">
                  <c:v>5.7752908126856711E-3</c:v>
                </c:pt>
                <c:pt idx="4853">
                  <c:v>5.7793028242169959E-3</c:v>
                </c:pt>
                <c:pt idx="4854">
                  <c:v>5.7833176227929948E-3</c:v>
                </c:pt>
                <c:pt idx="4855">
                  <c:v>5.7873352104339474E-3</c:v>
                </c:pt>
                <c:pt idx="4856">
                  <c:v>5.7913555890352986E-3</c:v>
                </c:pt>
                <c:pt idx="4857">
                  <c:v>5.7953787605358872E-3</c:v>
                </c:pt>
                <c:pt idx="4858">
                  <c:v>5.7994047268337037E-3</c:v>
                </c:pt>
                <c:pt idx="4859">
                  <c:v>5.8034334899546474E-3</c:v>
                </c:pt>
                <c:pt idx="4860">
                  <c:v>5.807465051799434E-3</c:v>
                </c:pt>
                <c:pt idx="4861">
                  <c:v>5.8114994142700127E-3</c:v>
                </c:pt>
                <c:pt idx="4862">
                  <c:v>5.8155365793965061E-3</c:v>
                </c:pt>
                <c:pt idx="4863">
                  <c:v>5.8195765490835953E-3</c:v>
                </c:pt>
                <c:pt idx="4864">
                  <c:v>5.823619325237196E-3</c:v>
                </c:pt>
                <c:pt idx="4865">
                  <c:v>5.8276649098916644E-3</c:v>
                </c:pt>
                <c:pt idx="4866">
                  <c:v>5.8317133049556533E-3</c:v>
                </c:pt>
                <c:pt idx="4867">
                  <c:v>5.8357645123390534E-3</c:v>
                </c:pt>
                <c:pt idx="4868">
                  <c:v>5.839818534080464E-3</c:v>
                </c:pt>
                <c:pt idx="4869">
                  <c:v>5.8438753720925184E-3</c:v>
                </c:pt>
                <c:pt idx="4870">
                  <c:v>5.8479350282890892E-3</c:v>
                </c:pt>
                <c:pt idx="4871">
                  <c:v>5.8519975047130286E-3</c:v>
                </c:pt>
                <c:pt idx="4872">
                  <c:v>5.8560628032809587E-3</c:v>
                </c:pt>
                <c:pt idx="4873">
                  <c:v>5.8601309259533815E-3</c:v>
                </c:pt>
                <c:pt idx="4874">
                  <c:v>5.8642018746494938E-3</c:v>
                </c:pt>
                <c:pt idx="4875">
                  <c:v>5.8682756514178303E-3</c:v>
                </c:pt>
                <c:pt idx="4876">
                  <c:v>5.8723522581803442E-3</c:v>
                </c:pt>
                <c:pt idx="4877">
                  <c:v>5.8764316968602341E-3</c:v>
                </c:pt>
                <c:pt idx="4878">
                  <c:v>5.8805139695103066E-3</c:v>
                </c:pt>
                <c:pt idx="4879">
                  <c:v>5.884599078056523E-3</c:v>
                </c:pt>
                <c:pt idx="4880">
                  <c:v>5.888687024426094E-3</c:v>
                </c:pt>
                <c:pt idx="4881">
                  <c:v>5.8927778106761053E-3</c:v>
                </c:pt>
                <c:pt idx="4882">
                  <c:v>5.8968714387365373E-3</c:v>
                </c:pt>
                <c:pt idx="4883">
                  <c:v>5.9009679105386185E-3</c:v>
                </c:pt>
                <c:pt idx="4884">
                  <c:v>5.9050672281437252E-3</c:v>
                </c:pt>
                <c:pt idx="4885">
                  <c:v>5.9091693934858608E-3</c:v>
                </c:pt>
                <c:pt idx="4886">
                  <c:v>5.9132744085002836E-3</c:v>
                </c:pt>
                <c:pt idx="4887">
                  <c:v>5.9173822752526684E-3</c:v>
                </c:pt>
                <c:pt idx="4888">
                  <c:v>5.9214929956810528E-3</c:v>
                </c:pt>
                <c:pt idx="4889">
                  <c:v>5.9256065717678439E-3</c:v>
                </c:pt>
                <c:pt idx="4890">
                  <c:v>5.9297230054536814E-3</c:v>
                </c:pt>
                <c:pt idx="4891">
                  <c:v>5.9338422988099888E-3</c:v>
                </c:pt>
                <c:pt idx="4892">
                  <c:v>5.9379644537801927E-3</c:v>
                </c:pt>
                <c:pt idx="4893">
                  <c:v>5.9420894723089803E-3</c:v>
                </c:pt>
                <c:pt idx="4894">
                  <c:v>5.9462173564720942E-3</c:v>
                </c:pt>
                <c:pt idx="4895">
                  <c:v>5.9503481082170146E-3</c:v>
                </c:pt>
                <c:pt idx="4896">
                  <c:v>5.9544817294924857E-3</c:v>
                </c:pt>
                <c:pt idx="4897">
                  <c:v>5.9586182223785762E-3</c:v>
                </c:pt>
                <c:pt idx="4898">
                  <c:v>5.962757588826831E-3</c:v>
                </c:pt>
                <c:pt idx="4899">
                  <c:v>5.9668998307900543E-3</c:v>
                </c:pt>
                <c:pt idx="4900">
                  <c:v>5.9710449503526577E-3</c:v>
                </c:pt>
                <c:pt idx="4901">
                  <c:v>5.9751929494702514E-3</c:v>
                </c:pt>
                <c:pt idx="4902">
                  <c:v>5.9793438301432222E-3</c:v>
                </c:pt>
                <c:pt idx="4903">
                  <c:v>5.9834975943298084E-3</c:v>
                </c:pt>
                <c:pt idx="4904">
                  <c:v>5.9876542441202173E-3</c:v>
                </c:pt>
                <c:pt idx="4905">
                  <c:v>5.991813781475501E-3</c:v>
                </c:pt>
                <c:pt idx="4906">
                  <c:v>5.995976208357982E-3</c:v>
                </c:pt>
                <c:pt idx="4907">
                  <c:v>6.0001415268622271E-3</c:v>
                </c:pt>
                <c:pt idx="4908">
                  <c:v>6.0043097389533779E-3</c:v>
                </c:pt>
                <c:pt idx="4909">
                  <c:v>6.0084808465978501E-3</c:v>
                </c:pt>
                <c:pt idx="4910">
                  <c:v>6.0126548518945767E-3</c:v>
                </c:pt>
                <c:pt idx="4911">
                  <c:v>6.0168317568127993E-3</c:v>
                </c:pt>
                <c:pt idx="4912">
                  <c:v>6.0210115633230346E-3</c:v>
                </c:pt>
                <c:pt idx="4913">
                  <c:v>6.0251942735285923E-3</c:v>
                </c:pt>
                <c:pt idx="4914">
                  <c:v>6.029379889402821E-3</c:v>
                </c:pt>
                <c:pt idx="4915">
                  <c:v>6.0335684129203468E-3</c:v>
                </c:pt>
                <c:pt idx="4916">
                  <c:v>6.0377598461888666E-3</c:v>
                </c:pt>
                <c:pt idx="4917">
                  <c:v>6.0419541911858436E-3</c:v>
                </c:pt>
                <c:pt idx="4918">
                  <c:v>6.0461514499340133E-3</c:v>
                </c:pt>
                <c:pt idx="4919">
                  <c:v>6.0503516244134947E-3</c:v>
                </c:pt>
                <c:pt idx="4920">
                  <c:v>6.0545547167378489E-3</c:v>
                </c:pt>
                <c:pt idx="4921">
                  <c:v>6.0587607288900384E-3</c:v>
                </c:pt>
                <c:pt idx="4922">
                  <c:v>6.0629696628543119E-3</c:v>
                </c:pt>
                <c:pt idx="4923">
                  <c:v>6.0671815207486383E-3</c:v>
                </c:pt>
                <c:pt idx="4924">
                  <c:v>6.0713963045601147E-3</c:v>
                </c:pt>
                <c:pt idx="4925">
                  <c:v>6.0756140162771298E-3</c:v>
                </c:pt>
                <c:pt idx="4926">
                  <c:v>6.0798346580220675E-3</c:v>
                </c:pt>
                <c:pt idx="4927">
                  <c:v>6.0840582317861708E-3</c:v>
                </c:pt>
                <c:pt idx="4928">
                  <c:v>6.0882847395619735E-3</c:v>
                </c:pt>
                <c:pt idx="4929">
                  <c:v>6.0925141834762882E-3</c:v>
                </c:pt>
                <c:pt idx="4930">
                  <c:v>6.0967465655245084E-3</c:v>
                </c:pt>
                <c:pt idx="4931">
                  <c:v>6.1009818877033233E-3</c:v>
                </c:pt>
                <c:pt idx="4932">
                  <c:v>6.1052201521439812E-3</c:v>
                </c:pt>
                <c:pt idx="4933">
                  <c:v>6.1094613608460389E-3</c:v>
                </c:pt>
                <c:pt idx="4934">
                  <c:v>6.1137055158548307E-3</c:v>
                </c:pt>
                <c:pt idx="4935">
                  <c:v>6.1179526191726015E-3</c:v>
                </c:pt>
                <c:pt idx="4936">
                  <c:v>6.1222026729365261E-3</c:v>
                </c:pt>
                <c:pt idx="4937">
                  <c:v>6.1264556791517238E-3</c:v>
                </c:pt>
                <c:pt idx="4938">
                  <c:v>6.1307116398246122E-3</c:v>
                </c:pt>
                <c:pt idx="4939">
                  <c:v>6.1349705570968253E-3</c:v>
                </c:pt>
                <c:pt idx="4940">
                  <c:v>6.1392324329776621E-3</c:v>
                </c:pt>
                <c:pt idx="4941">
                  <c:v>6.143497269477727E-3</c:v>
                </c:pt>
                <c:pt idx="4942">
                  <c:v>6.1477650687431183E-3</c:v>
                </c:pt>
                <c:pt idx="4943">
                  <c:v>6.152035832787328E-3</c:v>
                </c:pt>
                <c:pt idx="4944">
                  <c:v>6.1563095636251505E-3</c:v>
                </c:pt>
                <c:pt idx="4945">
                  <c:v>6.1605862634071615E-3</c:v>
                </c:pt>
                <c:pt idx="4946">
                  <c:v>6.1648659341510511E-3</c:v>
                </c:pt>
                <c:pt idx="4947">
                  <c:v>6.1691485779207036E-3</c:v>
                </c:pt>
                <c:pt idx="4948">
                  <c:v>6.1734341967365196E-3</c:v>
                </c:pt>
                <c:pt idx="4949">
                  <c:v>6.177722792755057E-3</c:v>
                </c:pt>
                <c:pt idx="4950">
                  <c:v>6.1820143679996173E-3</c:v>
                </c:pt>
                <c:pt idx="4951">
                  <c:v>6.1863089244948138E-3</c:v>
                </c:pt>
                <c:pt idx="4952">
                  <c:v>6.1906064644017033E-3</c:v>
                </c:pt>
                <c:pt idx="4953">
                  <c:v>6.1949069897478054E-3</c:v>
                </c:pt>
                <c:pt idx="4954">
                  <c:v>6.1992105025619583E-3</c:v>
                </c:pt>
                <c:pt idx="4955">
                  <c:v>6.2035170050097231E-3</c:v>
                </c:pt>
                <c:pt idx="4956">
                  <c:v>6.2078264991228503E-3</c:v>
                </c:pt>
                <c:pt idx="4957">
                  <c:v>6.2121389869344065E-3</c:v>
                </c:pt>
                <c:pt idx="4958">
                  <c:v>6.2164544706144707E-3</c:v>
                </c:pt>
                <c:pt idx="4959">
                  <c:v>6.2207729521990291E-3</c:v>
                </c:pt>
                <c:pt idx="4960">
                  <c:v>6.2250944337253911E-3</c:v>
                </c:pt>
                <c:pt idx="4961">
                  <c:v>6.2294189173681593E-3</c:v>
                </c:pt>
                <c:pt idx="4962">
                  <c:v>6.2337464051675671E-3</c:v>
                </c:pt>
                <c:pt idx="4963">
                  <c:v>6.2380768992105588E-3</c:v>
                </c:pt>
                <c:pt idx="4964">
                  <c:v>6.2424104015401096E-3</c:v>
                </c:pt>
                <c:pt idx="4965">
                  <c:v>6.2467469143368728E-3</c:v>
                </c:pt>
                <c:pt idx="4966">
                  <c:v>6.2510864396467551E-3</c:v>
                </c:pt>
                <c:pt idx="4967">
                  <c:v>6.2554289795169931E-3</c:v>
                </c:pt>
                <c:pt idx="4968">
                  <c:v>6.2597745361327875E-3</c:v>
                </c:pt>
                <c:pt idx="4969">
                  <c:v>6.2641231115443128E-3</c:v>
                </c:pt>
                <c:pt idx="4970">
                  <c:v>6.2684747078030744E-3</c:v>
                </c:pt>
                <c:pt idx="4971">
                  <c:v>6.2728293270988295E-3</c:v>
                </c:pt>
                <c:pt idx="4972">
                  <c:v>6.2771869714860293E-3</c:v>
                </c:pt>
                <c:pt idx="4973">
                  <c:v>6.2815476430204574E-3</c:v>
                </c:pt>
                <c:pt idx="4974">
                  <c:v>6.2859113438964382E-3</c:v>
                </c:pt>
                <c:pt idx="4975">
                  <c:v>6.2902780761727069E-3</c:v>
                </c:pt>
                <c:pt idx="4976">
                  <c:v>6.2946478419093344E-3</c:v>
                </c:pt>
                <c:pt idx="4977">
                  <c:v>6.2990206433052214E-3</c:v>
                </c:pt>
                <c:pt idx="4978">
                  <c:v>6.3033964824233965E-3</c:v>
                </c:pt>
                <c:pt idx="4979">
                  <c:v>6.3077753613741223E-3</c:v>
                </c:pt>
                <c:pt idx="4980">
                  <c:v>6.3121572822232002E-3</c:v>
                </c:pt>
                <c:pt idx="4981">
                  <c:v>6.3165422471756459E-3</c:v>
                </c:pt>
                <c:pt idx="4982">
                  <c:v>6.3209302583002291E-3</c:v>
                </c:pt>
                <c:pt idx="4983">
                  <c:v>6.3253213176670568E-3</c:v>
                </c:pt>
                <c:pt idx="4984">
                  <c:v>6.329715427485747E-3</c:v>
                </c:pt>
                <c:pt idx="4985">
                  <c:v>6.33411258982938E-3</c:v>
                </c:pt>
                <c:pt idx="4986">
                  <c:v>6.3385128067723834E-3</c:v>
                </c:pt>
                <c:pt idx="4987">
                  <c:v>6.3429160805289807E-3</c:v>
                </c:pt>
                <c:pt idx="4988">
                  <c:v>6.347322413176577E-3</c:v>
                </c:pt>
                <c:pt idx="4989">
                  <c:v>6.3517318067939262E-3</c:v>
                </c:pt>
                <c:pt idx="4990">
                  <c:v>6.3561442635998696E-3</c:v>
                </c:pt>
                <c:pt idx="4991">
                  <c:v>6.3605597856761439E-3</c:v>
                </c:pt>
                <c:pt idx="4992">
                  <c:v>6.3649783751521501E-3</c:v>
                </c:pt>
                <c:pt idx="4993">
                  <c:v>6.3694000341124228E-3</c:v>
                </c:pt>
                <c:pt idx="4994">
                  <c:v>6.3738247647819758E-3</c:v>
                </c:pt>
                <c:pt idx="4995">
                  <c:v>6.3782525692483369E-3</c:v>
                </c:pt>
                <c:pt idx="4996">
                  <c:v>6.3826834496003883E-3</c:v>
                </c:pt>
                <c:pt idx="4997">
                  <c:v>6.3871174080677856E-3</c:v>
                </c:pt>
                <c:pt idx="4998">
                  <c:v>6.3915544467424102E-3</c:v>
                </c:pt>
                <c:pt idx="4999">
                  <c:v>6.3959945677175001E-3</c:v>
                </c:pt>
                <c:pt idx="5000">
                  <c:v>6.4004377732273599E-3</c:v>
                </c:pt>
                <c:pt idx="5001">
                  <c:v>6.4048840653682347E-3</c:v>
                </c:pt>
                <c:pt idx="5002">
                  <c:v>6.4093334462377279E-3</c:v>
                </c:pt>
                <c:pt idx="5003">
                  <c:v>6.4137859180748045E-3</c:v>
                </c:pt>
                <c:pt idx="5004">
                  <c:v>6.4182414829800794E-3</c:v>
                </c:pt>
                <c:pt idx="5005">
                  <c:v>6.4227001430555318E-3</c:v>
                </c:pt>
                <c:pt idx="5006">
                  <c:v>6.4271619005447957E-3</c:v>
                </c:pt>
                <c:pt idx="5007">
                  <c:v>6.4316267575528678E-3</c:v>
                </c:pt>
                <c:pt idx="5008">
                  <c:v>6.4360947162329383E-3</c:v>
                </c:pt>
                <c:pt idx="5009">
                  <c:v>6.4405657786928347E-3</c:v>
                </c:pt>
                <c:pt idx="5010">
                  <c:v>6.4450399471824302E-3</c:v>
                </c:pt>
                <c:pt idx="5011">
                  <c:v>6.4495172238125771E-3</c:v>
                </c:pt>
                <c:pt idx="5012">
                  <c:v>6.4539976106954972E-3</c:v>
                </c:pt>
                <c:pt idx="5013">
                  <c:v>6.4584811100857568E-3</c:v>
                </c:pt>
                <c:pt idx="5014">
                  <c:v>6.4629677240986109E-3</c:v>
                </c:pt>
                <c:pt idx="5015">
                  <c:v>6.467457454850686E-3</c:v>
                </c:pt>
                <c:pt idx="5016">
                  <c:v>6.4719503046012494E-3</c:v>
                </c:pt>
                <c:pt idx="5017">
                  <c:v>6.4764462754699692E-3</c:v>
                </c:pt>
                <c:pt idx="5018">
                  <c:v>6.480945369577884E-3</c:v>
                </c:pt>
                <c:pt idx="5019">
                  <c:v>6.4854475891889755E-3</c:v>
                </c:pt>
                <c:pt idx="5020">
                  <c:v>6.4899529364273291E-3</c:v>
                </c:pt>
                <c:pt idx="5021">
                  <c:v>6.4944614134184097E-3</c:v>
                </c:pt>
                <c:pt idx="5022">
                  <c:v>6.498973022430919E-3</c:v>
                </c:pt>
                <c:pt idx="5023">
                  <c:v>6.5034877655933731E-3</c:v>
                </c:pt>
                <c:pt idx="5024">
                  <c:v>6.5080056450830207E-3</c:v>
                </c:pt>
                <c:pt idx="5025">
                  <c:v>6.5125266630312395E-3</c:v>
                </c:pt>
                <c:pt idx="5026">
                  <c:v>6.5170508217130404E-3</c:v>
                </c:pt>
                <c:pt idx="5027">
                  <c:v>6.521578123262861E-3</c:v>
                </c:pt>
                <c:pt idx="5028">
                  <c:v>6.526108569816523E-3</c:v>
                </c:pt>
                <c:pt idx="5029">
                  <c:v>6.5306421636537838E-3</c:v>
                </c:pt>
                <c:pt idx="5030">
                  <c:v>6.5351789069135304E-3</c:v>
                </c:pt>
                <c:pt idx="5031">
                  <c:v>6.5397188017360403E-3</c:v>
                </c:pt>
                <c:pt idx="5032">
                  <c:v>6.544261850405823E-3</c:v>
                </c:pt>
                <c:pt idx="5033">
                  <c:v>6.5488080550662291E-3</c:v>
                </c:pt>
                <c:pt idx="5034">
                  <c:v>6.5533574178619977E-3</c:v>
                </c:pt>
                <c:pt idx="5035">
                  <c:v>6.5579099410824036E-3</c:v>
                </c:pt>
                <c:pt idx="5036">
                  <c:v>6.5624656268752669E-3</c:v>
                </c:pt>
                <c:pt idx="5037">
                  <c:v>6.567024477437582E-3</c:v>
                </c:pt>
                <c:pt idx="5038">
                  <c:v>6.5715864949200519E-3</c:v>
                </c:pt>
                <c:pt idx="5039">
                  <c:v>6.5761516816183222E-3</c:v>
                </c:pt>
                <c:pt idx="5040">
                  <c:v>6.5807200396861849E-3</c:v>
                </c:pt>
                <c:pt idx="5041">
                  <c:v>6.5852915712788325E-3</c:v>
                </c:pt>
                <c:pt idx="5042">
                  <c:v>6.589866278696694E-3</c:v>
                </c:pt>
                <c:pt idx="5043">
                  <c:v>6.594444164098056E-3</c:v>
                </c:pt>
                <c:pt idx="5044">
                  <c:v>6.5990252296426041E-3</c:v>
                </c:pt>
                <c:pt idx="5045">
                  <c:v>6.6036094776355655E-3</c:v>
                </c:pt>
                <c:pt idx="5046">
                  <c:v>6.6081969102397276E-3</c:v>
                </c:pt>
                <c:pt idx="5047">
                  <c:v>6.6127875296192809E-3</c:v>
                </c:pt>
                <c:pt idx="5048">
                  <c:v>6.6173813380842588E-3</c:v>
                </c:pt>
                <c:pt idx="5049">
                  <c:v>6.6219783378019606E-3</c:v>
                </c:pt>
                <c:pt idx="5050">
                  <c:v>6.626578530941089E-3</c:v>
                </c:pt>
                <c:pt idx="5051">
                  <c:v>6.6311819198164963E-3</c:v>
                </c:pt>
                <c:pt idx="5052">
                  <c:v>6.6357885066000008E-3</c:v>
                </c:pt>
                <c:pt idx="5053">
                  <c:v>6.6403982935131422E-3</c:v>
                </c:pt>
                <c:pt idx="5054">
                  <c:v>6.6450112827306567E-3</c:v>
                </c:pt>
                <c:pt idx="5055">
                  <c:v>6.6496274765738368E-3</c:v>
                </c:pt>
                <c:pt idx="5056">
                  <c:v>6.6542468772205409E-3</c:v>
                </c:pt>
                <c:pt idx="5057">
                  <c:v>6.658869486850039E-3</c:v>
                </c:pt>
                <c:pt idx="5058">
                  <c:v>6.6634953077884659E-3</c:v>
                </c:pt>
                <c:pt idx="5059">
                  <c:v>6.6681243422182209E-3</c:v>
                </c:pt>
                <c:pt idx="5060">
                  <c:v>6.6727565923231204E-3</c:v>
                </c:pt>
                <c:pt idx="5061">
                  <c:v>6.6773920604341489E-3</c:v>
                </c:pt>
                <c:pt idx="5062">
                  <c:v>6.6820307487382574E-3</c:v>
                </c:pt>
                <c:pt idx="5063">
                  <c:v>6.686672659423817E-3</c:v>
                </c:pt>
                <c:pt idx="5064">
                  <c:v>6.6913177948266737E-3</c:v>
                </c:pt>
                <c:pt idx="5065">
                  <c:v>6.6959661571383399E-3</c:v>
                </c:pt>
                <c:pt idx="5066">
                  <c:v>6.7006177485517491E-3</c:v>
                </c:pt>
                <c:pt idx="5067">
                  <c:v>6.7052725714076182E-3</c:v>
                </c:pt>
                <c:pt idx="5068">
                  <c:v>6.7099306279020318E-3</c:v>
                </c:pt>
                <c:pt idx="5069">
                  <c:v>6.7145919202813518E-3</c:v>
                </c:pt>
                <c:pt idx="5070">
                  <c:v>6.7192564507446116E-3</c:v>
                </c:pt>
                <c:pt idx="5071">
                  <c:v>6.7239242216390396E-3</c:v>
                </c:pt>
                <c:pt idx="5072">
                  <c:v>6.7285952351668274E-3</c:v>
                </c:pt>
                <c:pt idx="5073">
                  <c:v>6.7332694935315959E-3</c:v>
                </c:pt>
                <c:pt idx="5074">
                  <c:v>6.737946999085467E-3</c:v>
                </c:pt>
                <c:pt idx="5075">
                  <c:v>6.7426277540352268E-3</c:v>
                </c:pt>
                <c:pt idx="5076">
                  <c:v>6.7473117605890906E-3</c:v>
                </c:pt>
                <c:pt idx="5077">
                  <c:v>6.7519990211040862E-3</c:v>
                </c:pt>
                <c:pt idx="5078">
                  <c:v>6.7566895377916027E-3</c:v>
                </c:pt>
                <c:pt idx="5079">
                  <c:v>6.7613833128644584E-3</c:v>
                </c:pt>
                <c:pt idx="5080">
                  <c:v>6.7660803486845993E-3</c:v>
                </c:pt>
                <c:pt idx="5081">
                  <c:v>6.7707806474680233E-3</c:v>
                </c:pt>
                <c:pt idx="5082">
                  <c:v>6.7754842114814643E-3</c:v>
                </c:pt>
                <c:pt idx="5083">
                  <c:v>6.780191042943899E-3</c:v>
                </c:pt>
                <c:pt idx="5084">
                  <c:v>6.7849011442238415E-3</c:v>
                </c:pt>
                <c:pt idx="5085">
                  <c:v>6.7896145175434545E-3</c:v>
                </c:pt>
                <c:pt idx="5086">
                  <c:v>6.7943311651263421E-3</c:v>
                </c:pt>
                <c:pt idx="5087">
                  <c:v>6.7990510893459581E-3</c:v>
                </c:pt>
                <c:pt idx="5088">
                  <c:v>6.8037742924291003E-3</c:v>
                </c:pt>
                <c:pt idx="5089">
                  <c:v>6.8085007766040088E-3</c:v>
                </c:pt>
                <c:pt idx="5090">
                  <c:v>6.8132305442490876E-3</c:v>
                </c:pt>
                <c:pt idx="5091">
                  <c:v>6.8179635975957791E-3</c:v>
                </c:pt>
                <c:pt idx="5092">
                  <c:v>6.8226999388769699E-3</c:v>
                </c:pt>
                <c:pt idx="5093">
                  <c:v>6.8274395704760252E-3</c:v>
                </c:pt>
                <c:pt idx="5094">
                  <c:v>6.8321824946290391E-3</c:v>
                </c:pt>
                <c:pt idx="5095">
                  <c:v>6.8369287135735569E-3</c:v>
                </c:pt>
                <c:pt idx="5096">
                  <c:v>6.8416782296979129E-3</c:v>
                </c:pt>
                <c:pt idx="5097">
                  <c:v>6.8464310452428659E-3</c:v>
                </c:pt>
                <c:pt idx="5098">
                  <c:v>6.8511871625004757E-3</c:v>
                </c:pt>
                <c:pt idx="5099">
                  <c:v>6.8559465837145115E-3</c:v>
                </c:pt>
                <c:pt idx="5100">
                  <c:v>6.8607093112799502E-3</c:v>
                </c:pt>
                <c:pt idx="5101">
                  <c:v>6.865475347443784E-3</c:v>
                </c:pt>
                <c:pt idx="5102">
                  <c:v>6.8702446944544611E-3</c:v>
                </c:pt>
                <c:pt idx="5103">
                  <c:v>6.875017354711954E-3</c:v>
                </c:pt>
                <c:pt idx="5104">
                  <c:v>6.8797933304679398E-3</c:v>
                </c:pt>
                <c:pt idx="5105">
                  <c:v>6.8845726239755572E-3</c:v>
                </c:pt>
                <c:pt idx="5106">
                  <c:v>6.8893552376397826E-3</c:v>
                </c:pt>
                <c:pt idx="5107">
                  <c:v>6.8941411737169908E-3</c:v>
                </c:pt>
                <c:pt idx="5108">
                  <c:v>6.8989304344650162E-3</c:v>
                </c:pt>
                <c:pt idx="5109">
                  <c:v>6.9037230222938539E-3</c:v>
                </c:pt>
                <c:pt idx="5110">
                  <c:v>6.9085189394645823E-3</c:v>
                </c:pt>
                <c:pt idx="5111">
                  <c:v>6.9133181882397466E-3</c:v>
                </c:pt>
                <c:pt idx="5112">
                  <c:v>6.9181207710343664E-3</c:v>
                </c:pt>
                <c:pt idx="5113">
                  <c:v>6.922926690114236E-3</c:v>
                </c:pt>
                <c:pt idx="5114">
                  <c:v>6.9277359477970249E-3</c:v>
                </c:pt>
                <c:pt idx="5115">
                  <c:v>6.9325485463515718E-3</c:v>
                </c:pt>
                <c:pt idx="5116">
                  <c:v>6.9373644881996141E-3</c:v>
                </c:pt>
                <c:pt idx="5117">
                  <c:v>6.9421837756132483E-3</c:v>
                </c:pt>
                <c:pt idx="5118">
                  <c:v>6.9470064108660455E-3</c:v>
                </c:pt>
                <c:pt idx="5119">
                  <c:v>6.9518323963847928E-3</c:v>
                </c:pt>
                <c:pt idx="5120">
                  <c:v>6.9566617344463269E-3</c:v>
                </c:pt>
                <c:pt idx="5121">
                  <c:v>6.9614944273289582E-3</c:v>
                </c:pt>
                <c:pt idx="5122">
                  <c:v>6.9663304774645355E-3</c:v>
                </c:pt>
                <c:pt idx="5123">
                  <c:v>6.9711698871346445E-3</c:v>
                </c:pt>
                <c:pt idx="5124">
                  <c:v>6.9760126586223478E-3</c:v>
                </c:pt>
                <c:pt idx="5125">
                  <c:v>6.980858794364565E-3</c:v>
                </c:pt>
                <c:pt idx="5126">
                  <c:v>6.9857082966476389E-3</c:v>
                </c:pt>
                <c:pt idx="5127">
                  <c:v>6.9905611678102572E-3</c:v>
                </c:pt>
                <c:pt idx="5128">
                  <c:v>6.9954174101418331E-3</c:v>
                </c:pt>
                <c:pt idx="5129">
                  <c:v>7.0002770260860674E-3</c:v>
                </c:pt>
                <c:pt idx="5130">
                  <c:v>7.0051400179356599E-3</c:v>
                </c:pt>
                <c:pt idx="5131">
                  <c:v>7.0100063879848006E-3</c:v>
                </c:pt>
                <c:pt idx="5132">
                  <c:v>7.014876138682285E-3</c:v>
                </c:pt>
                <c:pt idx="5133">
                  <c:v>7.0197492723255957E-3</c:v>
                </c:pt>
                <c:pt idx="5134">
                  <c:v>7.0246257912137062E-3</c:v>
                </c:pt>
                <c:pt idx="5135">
                  <c:v>7.0295056978005198E-3</c:v>
                </c:pt>
                <c:pt idx="5136">
                  <c:v>7.0343889943883095E-3</c:v>
                </c:pt>
                <c:pt idx="5137">
                  <c:v>7.0392756832808445E-3</c:v>
                </c:pt>
                <c:pt idx="5138">
                  <c:v>7.0441657669371438E-3</c:v>
                </c:pt>
                <c:pt idx="5139">
                  <c:v>7.0490592476642848E-3</c:v>
                </c:pt>
                <c:pt idx="5140">
                  <c:v>7.0539561277708383E-3</c:v>
                </c:pt>
                <c:pt idx="5141">
                  <c:v>7.0588564097209539E-3</c:v>
                </c:pt>
                <c:pt idx="5142">
                  <c:v>7.0637600958265183E-3</c:v>
                </c:pt>
                <c:pt idx="5143">
                  <c:v>7.0686671884523499E-3</c:v>
                </c:pt>
                <c:pt idx="5144">
                  <c:v>7.0735776899134416E-3</c:v>
                </c:pt>
                <c:pt idx="5145">
                  <c:v>7.0784916026807978E-3</c:v>
                </c:pt>
                <c:pt idx="5146">
                  <c:v>7.0834089290727357E-3</c:v>
                </c:pt>
                <c:pt idx="5147">
                  <c:v>7.0883296714090768E-3</c:v>
                </c:pt>
                <c:pt idx="5148">
                  <c:v>7.0932538321659784E-3</c:v>
                </c:pt>
                <c:pt idx="5149">
                  <c:v>7.0981814136665926E-3</c:v>
                </c:pt>
                <c:pt idx="5150">
                  <c:v>7.1031124182355798E-3</c:v>
                </c:pt>
                <c:pt idx="5151">
                  <c:v>7.1080468483542599E-3</c:v>
                </c:pt>
                <c:pt idx="5152">
                  <c:v>7.1129847063506309E-3</c:v>
                </c:pt>
                <c:pt idx="5153">
                  <c:v>7.1179259945542009E-3</c:v>
                </c:pt>
                <c:pt idx="5154">
                  <c:v>7.1228707154514645E-3</c:v>
                </c:pt>
                <c:pt idx="5155">
                  <c:v>7.1278188713752751E-3</c:v>
                </c:pt>
                <c:pt idx="5156">
                  <c:v>7.1327704646599989E-3</c:v>
                </c:pt>
                <c:pt idx="5157">
                  <c:v>7.1377254977973165E-3</c:v>
                </c:pt>
                <c:pt idx="5158">
                  <c:v>7.1426839731249464E-3</c:v>
                </c:pt>
                <c:pt idx="5159">
                  <c:v>7.1476458930341286E-3</c:v>
                </c:pt>
                <c:pt idx="5160">
                  <c:v>7.1526112598657215E-3</c:v>
                </c:pt>
                <c:pt idx="5161">
                  <c:v>7.1575800761183384E-3</c:v>
                </c:pt>
                <c:pt idx="5162">
                  <c:v>7.1625523441361987E-3</c:v>
                </c:pt>
                <c:pt idx="5163">
                  <c:v>7.1675280662650449E-3</c:v>
                </c:pt>
                <c:pt idx="5164">
                  <c:v>7.1725072450086989E-3</c:v>
                </c:pt>
                <c:pt idx="5165">
                  <c:v>7.1774898827162703E-3</c:v>
                </c:pt>
                <c:pt idx="5166">
                  <c:v>7.1824759817383935E-3</c:v>
                </c:pt>
                <c:pt idx="5167">
                  <c:v>7.187465544584111E-3</c:v>
                </c:pt>
                <c:pt idx="5168">
                  <c:v>7.1924585736074338E-3</c:v>
                </c:pt>
                <c:pt idx="5169">
                  <c:v>7.1974550711638953E-3</c:v>
                </c:pt>
                <c:pt idx="5170">
                  <c:v>7.2024550397677741E-3</c:v>
                </c:pt>
                <c:pt idx="5171">
                  <c:v>7.2074584817779872E-3</c:v>
                </c:pt>
                <c:pt idx="5172">
                  <c:v>7.2124653996074612E-3</c:v>
                </c:pt>
                <c:pt idx="5173">
                  <c:v>7.2174757956182832E-3</c:v>
                </c:pt>
                <c:pt idx="5174">
                  <c:v>7.2224896723317236E-3</c:v>
                </c:pt>
                <c:pt idx="5175">
                  <c:v>7.2275070321132628E-3</c:v>
                </c:pt>
                <c:pt idx="5176">
                  <c:v>7.2325278773299152E-3</c:v>
                </c:pt>
                <c:pt idx="5177">
                  <c:v>7.2375522105082085E-3</c:v>
                </c:pt>
                <c:pt idx="5178">
                  <c:v>7.2425800340185564E-3</c:v>
                </c:pt>
                <c:pt idx="5179">
                  <c:v>7.2476113502329097E-3</c:v>
                </c:pt>
                <c:pt idx="5180">
                  <c:v>7.2526461616830651E-3</c:v>
                </c:pt>
                <c:pt idx="5181">
                  <c:v>7.2576844707443805E-3</c:v>
                </c:pt>
                <c:pt idx="5182">
                  <c:v>7.2627262797937521E-3</c:v>
                </c:pt>
                <c:pt idx="5183">
                  <c:v>7.2677715913682592E-3</c:v>
                </c:pt>
                <c:pt idx="5184">
                  <c:v>7.2728204078482102E-3</c:v>
                </c:pt>
                <c:pt idx="5185">
                  <c:v>7.2778727316154604E-3</c:v>
                </c:pt>
                <c:pt idx="5186">
                  <c:v>7.2829285652123788E-3</c:v>
                </c:pt>
                <c:pt idx="5187">
                  <c:v>7.2879879110242397E-3</c:v>
                </c:pt>
                <c:pt idx="5188">
                  <c:v>7.293050771490929E-3</c:v>
                </c:pt>
                <c:pt idx="5189">
                  <c:v>7.2981171490009251E-3</c:v>
                </c:pt>
                <c:pt idx="5190">
                  <c:v>7.3031870461036704E-3</c:v>
                </c:pt>
                <c:pt idx="5191">
                  <c:v>7.3082604651910736E-3</c:v>
                </c:pt>
                <c:pt idx="5192">
                  <c:v>7.313337408656596E-3</c:v>
                </c:pt>
                <c:pt idx="5193">
                  <c:v>7.3184178790549944E-3</c:v>
                </c:pt>
                <c:pt idx="5194">
                  <c:v>7.3235018787831683E-3</c:v>
                </c:pt>
                <c:pt idx="5195">
                  <c:v>7.3285894102395679E-3</c:v>
                </c:pt>
                <c:pt idx="5196">
                  <c:v>7.333680475984281E-3</c:v>
                </c:pt>
                <c:pt idx="5197">
                  <c:v>7.3387750784192039E-3</c:v>
                </c:pt>
                <c:pt idx="5198">
                  <c:v>7.3438732199477899E-3</c:v>
                </c:pt>
                <c:pt idx="5199">
                  <c:v>7.3489749031354652E-3</c:v>
                </c:pt>
                <c:pt idx="5200">
                  <c:v>7.3540801303891351E-3</c:v>
                </c:pt>
                <c:pt idx="5201">
                  <c:v>7.3591889041172654E-3</c:v>
                </c:pt>
                <c:pt idx="5202">
                  <c:v>7.3643012268906323E-3</c:v>
                </c:pt>
                <c:pt idx="5203">
                  <c:v>7.3694171011211614E-3</c:v>
                </c:pt>
                <c:pt idx="5204">
                  <c:v>7.3745365292759981E-3</c:v>
                </c:pt>
                <c:pt idx="5205">
                  <c:v>7.3796595137703095E-3</c:v>
                </c:pt>
                <c:pt idx="5206">
                  <c:v>7.3847860571820212E-3</c:v>
                </c:pt>
                <c:pt idx="5207">
                  <c:v>7.3899161619297672E-3</c:v>
                </c:pt>
                <c:pt idx="5208">
                  <c:v>7.395049830433752E-3</c:v>
                </c:pt>
                <c:pt idx="5209">
                  <c:v>7.4001870652772766E-3</c:v>
                </c:pt>
                <c:pt idx="5210">
                  <c:v>7.40532786888402E-3</c:v>
                </c:pt>
                <c:pt idx="5211">
                  <c:v>7.4104722436792326E-3</c:v>
                </c:pt>
                <c:pt idx="5212">
                  <c:v>7.4156201922516048E-3</c:v>
                </c:pt>
                <c:pt idx="5213">
                  <c:v>7.4207717170298691E-3</c:v>
                </c:pt>
                <c:pt idx="5214">
                  <c:v>7.4259268204443342E-3</c:v>
                </c:pt>
                <c:pt idx="5215">
                  <c:v>7.4310855050890882E-3</c:v>
                </c:pt>
                <c:pt idx="5216">
                  <c:v>7.4362477733979299E-3</c:v>
                </c:pt>
                <c:pt idx="5217">
                  <c:v>7.4414136278603792E-3</c:v>
                </c:pt>
                <c:pt idx="5218">
                  <c:v>7.4465830709135039E-3</c:v>
                </c:pt>
                <c:pt idx="5219">
                  <c:v>7.4517561051586096E-3</c:v>
                </c:pt>
                <c:pt idx="5220">
                  <c:v>7.4569327330362648E-3</c:v>
                </c:pt>
                <c:pt idx="5221">
                  <c:v>7.4621129569886185E-3</c:v>
                </c:pt>
                <c:pt idx="5222">
                  <c:v>7.4672967796224022E-3</c:v>
                </c:pt>
                <c:pt idx="5223">
                  <c:v>7.4724842033832726E-3</c:v>
                </c:pt>
                <c:pt idx="5224">
                  <c:v>7.4776752307184743E-3</c:v>
                </c:pt>
                <c:pt idx="5225">
                  <c:v>7.4828698642401738E-3</c:v>
                </c:pt>
                <c:pt idx="5226">
                  <c:v>7.4880681063991287E-3</c:v>
                </c:pt>
                <c:pt idx="5227">
                  <c:v>7.493269959647688E-3</c:v>
                </c:pt>
                <c:pt idx="5228">
                  <c:v>7.4984754266034636E-3</c:v>
                </c:pt>
                <c:pt idx="5229">
                  <c:v>7.503684509722326E-3</c:v>
                </c:pt>
                <c:pt idx="5230">
                  <c:v>7.5088972114617375E-3</c:v>
                </c:pt>
                <c:pt idx="5231">
                  <c:v>7.5141135344447699E-3</c:v>
                </c:pt>
                <c:pt idx="5232">
                  <c:v>7.5193334811324165E-3</c:v>
                </c:pt>
                <c:pt idx="5233">
                  <c:v>7.5245570540420107E-3</c:v>
                </c:pt>
                <c:pt idx="5234">
                  <c:v>7.5297842556378515E-3</c:v>
                </c:pt>
                <c:pt idx="5235">
                  <c:v>7.5350150885503077E-3</c:v>
                </c:pt>
                <c:pt idx="5236">
                  <c:v>7.540249555247216E-3</c:v>
                </c:pt>
                <c:pt idx="5237">
                  <c:v>7.5454876581980135E-3</c:v>
                </c:pt>
                <c:pt idx="5238">
                  <c:v>7.550729400038556E-3</c:v>
                </c:pt>
                <c:pt idx="5239">
                  <c:v>7.5559747832418265E-3</c:v>
                </c:pt>
                <c:pt idx="5240">
                  <c:v>7.5612238102824112E-3</c:v>
                </c:pt>
                <c:pt idx="5241">
                  <c:v>7.5664764838016636E-3</c:v>
                </c:pt>
                <c:pt idx="5242">
                  <c:v>7.5717328062777237E-3</c:v>
                </c:pt>
                <c:pt idx="5243">
                  <c:v>7.5769927801903406E-3</c:v>
                </c:pt>
                <c:pt idx="5244">
                  <c:v>7.5822564081863726E-3</c:v>
                </c:pt>
                <c:pt idx="5245">
                  <c:v>7.5875236927491312E-3</c:v>
                </c:pt>
                <c:pt idx="5246">
                  <c:v>7.5927946363635347E-3</c:v>
                </c:pt>
                <c:pt idx="5247">
                  <c:v>7.5980692416819633E-3</c:v>
                </c:pt>
                <c:pt idx="5248">
                  <c:v>7.6033475111929065E-3</c:v>
                </c:pt>
                <c:pt idx="5249">
                  <c:v>7.6086294474418245E-3</c:v>
                </c:pt>
                <c:pt idx="5250">
                  <c:v>7.6139150529205505E-3</c:v>
                </c:pt>
                <c:pt idx="5251">
                  <c:v>7.6192043302888415E-3</c:v>
                </c:pt>
                <c:pt idx="5252">
                  <c:v>7.6244972820421093E-3</c:v>
                </c:pt>
                <c:pt idx="5253">
                  <c:v>7.6297939106773809E-3</c:v>
                </c:pt>
                <c:pt idx="5254">
                  <c:v>7.6350942188599617E-3</c:v>
                </c:pt>
                <c:pt idx="5255">
                  <c:v>7.6403982090904668E-3</c:v>
                </c:pt>
                <c:pt idx="5256">
                  <c:v>7.6457058838711326E-3</c:v>
                </c:pt>
                <c:pt idx="5257">
                  <c:v>7.6510172458728216E-3</c:v>
                </c:pt>
                <c:pt idx="5258">
                  <c:v>7.6563322976013638E-3</c:v>
                </c:pt>
                <c:pt idx="5259">
                  <c:v>7.6616510415642141E-3</c:v>
                </c:pt>
                <c:pt idx="5260">
                  <c:v>7.6669734804378064E-3</c:v>
                </c:pt>
                <c:pt idx="5261">
                  <c:v>7.6722996167331954E-3</c:v>
                </c:pt>
                <c:pt idx="5262">
                  <c:v>7.6776294530189271E-3</c:v>
                </c:pt>
                <c:pt idx="5263">
                  <c:v>7.6829629918094312E-3</c:v>
                </c:pt>
                <c:pt idx="5264">
                  <c:v>7.688300235788586E-3</c:v>
                </c:pt>
                <c:pt idx="5265">
                  <c:v>7.693641187474432E-3</c:v>
                </c:pt>
                <c:pt idx="5266">
                  <c:v>7.698985849386642E-3</c:v>
                </c:pt>
                <c:pt idx="5267">
                  <c:v>7.704334224214693E-3</c:v>
                </c:pt>
                <c:pt idx="5268">
                  <c:v>7.7096863144818758E-3</c:v>
                </c:pt>
                <c:pt idx="5269">
                  <c:v>7.7150421227131175E-3</c:v>
                </c:pt>
                <c:pt idx="5270">
                  <c:v>7.7204016516035047E-3</c:v>
                </c:pt>
                <c:pt idx="5271">
                  <c:v>7.7257649036815909E-3</c:v>
                </c:pt>
                <c:pt idx="5272">
                  <c:v>7.7311318814775685E-3</c:v>
                </c:pt>
                <c:pt idx="5273">
                  <c:v>7.7365025876921451E-3</c:v>
                </c:pt>
                <c:pt idx="5274">
                  <c:v>7.7418770248591463E-3</c:v>
                </c:pt>
                <c:pt idx="5275">
                  <c:v>7.7472551955140431E-3</c:v>
                </c:pt>
                <c:pt idx="5276">
                  <c:v>7.7526371023631732E-3</c:v>
                </c:pt>
                <c:pt idx="5277">
                  <c:v>7.7580227479456488E-3</c:v>
                </c:pt>
                <c:pt idx="5278">
                  <c:v>7.7634121348587135E-3</c:v>
                </c:pt>
                <c:pt idx="5279">
                  <c:v>7.7688052656448908E-3</c:v>
                </c:pt>
                <c:pt idx="5280">
                  <c:v>7.7742021430180471E-3</c:v>
                </c:pt>
                <c:pt idx="5281">
                  <c:v>7.7796027695243557E-3</c:v>
                </c:pt>
                <c:pt idx="5282">
                  <c:v>7.7850071477116433E-3</c:v>
                </c:pt>
                <c:pt idx="5283">
                  <c:v>7.7904152802994349E-3</c:v>
                </c:pt>
                <c:pt idx="5284">
                  <c:v>7.7958271698392156E-3</c:v>
                </c:pt>
                <c:pt idx="5285">
                  <c:v>7.8012428188841236E-3</c:v>
                </c:pt>
                <c:pt idx="5286">
                  <c:v>7.8066622301593575E-3</c:v>
                </c:pt>
                <c:pt idx="5287">
                  <c:v>7.8120854062217219E-3</c:v>
                </c:pt>
                <c:pt idx="5288">
                  <c:v>7.8175123496296815E-3</c:v>
                </c:pt>
                <c:pt idx="5289">
                  <c:v>7.8229430631141152E-3</c:v>
                </c:pt>
                <c:pt idx="5290">
                  <c:v>7.8283775492371636E-3</c:v>
                </c:pt>
                <c:pt idx="5291">
                  <c:v>7.8338158105626231E-3</c:v>
                </c:pt>
                <c:pt idx="5292">
                  <c:v>7.8392578498270721E-3</c:v>
                </c:pt>
                <c:pt idx="5293">
                  <c:v>7.8447036695979914E-3</c:v>
                </c:pt>
                <c:pt idx="5294">
                  <c:v>7.8501532725016431E-3</c:v>
                </c:pt>
                <c:pt idx="5295">
                  <c:v>7.8556066611089586E-3</c:v>
                </c:pt>
                <c:pt idx="5296">
                  <c:v>7.8610638381641281E-3</c:v>
                </c:pt>
                <c:pt idx="5297">
                  <c:v>7.8665248062417727E-3</c:v>
                </c:pt>
                <c:pt idx="5298">
                  <c:v>7.8719895679181841E-3</c:v>
                </c:pt>
                <c:pt idx="5299">
                  <c:v>7.877458125943277E-3</c:v>
                </c:pt>
                <c:pt idx="5300">
                  <c:v>7.8829304828970399E-3</c:v>
                </c:pt>
                <c:pt idx="5301">
                  <c:v>7.8884066413611401E-3</c:v>
                </c:pt>
                <c:pt idx="5302">
                  <c:v>7.8938866040912242E-3</c:v>
                </c:pt>
                <c:pt idx="5303">
                  <c:v>7.899370373672665E-3</c:v>
                </c:pt>
                <c:pt idx="5304">
                  <c:v>7.9048579526925112E-3</c:v>
                </c:pt>
                <c:pt idx="5305">
                  <c:v>7.9103493439121562E-3</c:v>
                </c:pt>
                <c:pt idx="5306">
                  <c:v>7.9158445499223663E-3</c:v>
                </c:pt>
                <c:pt idx="5307">
                  <c:v>7.9213435733732195E-3</c:v>
                </c:pt>
                <c:pt idx="5308">
                  <c:v>7.9268464168589636E-3</c:v>
                </c:pt>
                <c:pt idx="5309">
                  <c:v>7.9323530831486699E-3</c:v>
                </c:pt>
                <c:pt idx="5310">
                  <c:v>7.9378635748403124E-3</c:v>
                </c:pt>
                <c:pt idx="5311">
                  <c:v>7.9433778945335477E-3</c:v>
                </c:pt>
                <c:pt idx="5312">
                  <c:v>7.9488960450032238E-3</c:v>
                </c:pt>
                <c:pt idx="5313">
                  <c:v>7.9544180288527288E-3</c:v>
                </c:pt>
                <c:pt idx="5314">
                  <c:v>7.959943848687142E-3</c:v>
                </c:pt>
                <c:pt idx="5315">
                  <c:v>7.9654735072871002E-3</c:v>
                </c:pt>
                <c:pt idx="5316">
                  <c:v>7.9710070072614211E-3</c:v>
                </c:pt>
                <c:pt idx="5317">
                  <c:v>7.9765443512206154E-3</c:v>
                </c:pt>
                <c:pt idx="5318">
                  <c:v>7.9820855419511193E-3</c:v>
                </c:pt>
                <c:pt idx="5319">
                  <c:v>7.9876305820671904E-3</c:v>
                </c:pt>
                <c:pt idx="5320">
                  <c:v>7.9931794741847847E-3</c:v>
                </c:pt>
                <c:pt idx="5321">
                  <c:v>7.9987322210961498E-3</c:v>
                </c:pt>
                <c:pt idx="5322">
                  <c:v>8.0042888254209955E-3</c:v>
                </c:pt>
                <c:pt idx="5323">
                  <c:v>8.0098492898390116E-3</c:v>
                </c:pt>
                <c:pt idx="5324">
                  <c:v>8.0154136169734314E-3</c:v>
                </c:pt>
                <c:pt idx="5325">
                  <c:v>8.0209818096242651E-3</c:v>
                </c:pt>
                <c:pt idx="5326">
                  <c:v>8.0265538704185155E-3</c:v>
                </c:pt>
                <c:pt idx="5327">
                  <c:v>8.0321298019848802E-3</c:v>
                </c:pt>
                <c:pt idx="5328">
                  <c:v>8.0377096071292155E-3</c:v>
                </c:pt>
                <c:pt idx="5329">
                  <c:v>8.0432932884839971E-3</c:v>
                </c:pt>
                <c:pt idx="5330">
                  <c:v>8.0488808486834113E-3</c:v>
                </c:pt>
                <c:pt idx="5331">
                  <c:v>8.0544722905391587E-3</c:v>
                </c:pt>
                <c:pt idx="5332">
                  <c:v>8.0600676166892107E-3</c:v>
                </c:pt>
                <c:pt idx="5333">
                  <c:v>8.065666829773244E-3</c:v>
                </c:pt>
                <c:pt idx="5334">
                  <c:v>8.0712699326088259E-3</c:v>
                </c:pt>
                <c:pt idx="5335">
                  <c:v>8.0768769278394253E-3</c:v>
                </c:pt>
                <c:pt idx="5336">
                  <c:v>8.0824878181102264E-3</c:v>
                </c:pt>
                <c:pt idx="5337">
                  <c:v>8.0881026062446723E-3</c:v>
                </c:pt>
                <c:pt idx="5338">
                  <c:v>8.0937212948917463E-3</c:v>
                </c:pt>
                <c:pt idx="5339">
                  <c:v>8.0993438867610762E-3</c:v>
                </c:pt>
                <c:pt idx="5340">
                  <c:v>8.1049703845052067E-3</c:v>
                </c:pt>
                <c:pt idx="5341">
                  <c:v>8.1106007909554322E-3</c:v>
                </c:pt>
                <c:pt idx="5342">
                  <c:v>8.1162351087681051E-3</c:v>
                </c:pt>
                <c:pt idx="5343">
                  <c:v>8.1218733406012971E-3</c:v>
                </c:pt>
                <c:pt idx="5344">
                  <c:v>8.127515489292211E-3</c:v>
                </c:pt>
                <c:pt idx="5345">
                  <c:v>8.1331615575027383E-3</c:v>
                </c:pt>
                <c:pt idx="5346">
                  <c:v>8.1388115478964948E-3</c:v>
                </c:pt>
                <c:pt idx="5347">
                  <c:v>8.1444654633166004E-3</c:v>
                </c:pt>
                <c:pt idx="5348">
                  <c:v>8.150123306430496E-3</c:v>
                </c:pt>
                <c:pt idx="5349">
                  <c:v>8.155785079907352E-3</c:v>
                </c:pt>
                <c:pt idx="5350">
                  <c:v>8.1614507865962194E-3</c:v>
                </c:pt>
                <c:pt idx="5351">
                  <c:v>8.1671204291701022E-3</c:v>
                </c:pt>
                <c:pt idx="5352">
                  <c:v>8.1727940103632039E-3</c:v>
                </c:pt>
                <c:pt idx="5353">
                  <c:v>8.178471532852118E-3</c:v>
                </c:pt>
                <c:pt idx="5354">
                  <c:v>8.1841529994938211E-3</c:v>
                </c:pt>
                <c:pt idx="5355">
                  <c:v>8.1898384129687526E-3</c:v>
                </c:pt>
                <c:pt idx="5356">
                  <c:v>8.1955277759590897E-3</c:v>
                </c:pt>
                <c:pt idx="5357">
                  <c:v>8.2012210913277664E-3</c:v>
                </c:pt>
                <c:pt idx="5358">
                  <c:v>8.2069183617608094E-3</c:v>
                </c:pt>
                <c:pt idx="5359">
                  <c:v>8.212619589945994E-3</c:v>
                </c:pt>
                <c:pt idx="5360">
                  <c:v>8.2183247787522215E-3</c:v>
                </c:pt>
                <c:pt idx="5361">
                  <c:v>8.2240339308711236E-3</c:v>
                </c:pt>
                <c:pt idx="5362">
                  <c:v>8.2297470489960771E-3</c:v>
                </c:pt>
                <c:pt idx="5363">
                  <c:v>8.2354641360019697E-3</c:v>
                </c:pt>
                <c:pt idx="5364">
                  <c:v>8.2411851945860433E-3</c:v>
                </c:pt>
                <c:pt idx="5365">
                  <c:v>8.2469102274472968E-3</c:v>
                </c:pt>
                <c:pt idx="5366">
                  <c:v>8.252639237466608E-3</c:v>
                </c:pt>
                <c:pt idx="5367">
                  <c:v>8.2583722273468479E-3</c:v>
                </c:pt>
                <c:pt idx="5368">
                  <c:v>8.2641091998527701E-3</c:v>
                </c:pt>
                <c:pt idx="5369">
                  <c:v>8.2698501576908747E-3</c:v>
                </c:pt>
                <c:pt idx="5370">
                  <c:v>8.2755951037500591E-3</c:v>
                </c:pt>
                <c:pt idx="5371">
                  <c:v>8.2813440407407089E-3</c:v>
                </c:pt>
                <c:pt idx="5372">
                  <c:v>8.2870969713749743E-3</c:v>
                </c:pt>
                <c:pt idx="5373">
                  <c:v>8.2928538985477702E-3</c:v>
                </c:pt>
                <c:pt idx="5374">
                  <c:v>8.2986148249751431E-3</c:v>
                </c:pt>
                <c:pt idx="5375">
                  <c:v>8.3043797533748926E-3</c:v>
                </c:pt>
                <c:pt idx="5376">
                  <c:v>8.3101486866479744E-3</c:v>
                </c:pt>
                <c:pt idx="5377">
                  <c:v>8.3159216275160985E-3</c:v>
                </c:pt>
                <c:pt idx="5378">
                  <c:v>8.3216985787027322E-3</c:v>
                </c:pt>
                <c:pt idx="5379">
                  <c:v>8.3274795431148817E-3</c:v>
                </c:pt>
                <c:pt idx="5380">
                  <c:v>8.333264523479933E-3</c:v>
                </c:pt>
                <c:pt idx="5381">
                  <c:v>8.3390535225270328E-3</c:v>
                </c:pt>
                <c:pt idx="5382">
                  <c:v>8.3448465431692521E-3</c:v>
                </c:pt>
                <c:pt idx="5383">
                  <c:v>8.3506435881396598E-3</c:v>
                </c:pt>
                <c:pt idx="5384">
                  <c:v>8.3564446602338999E-3</c:v>
                </c:pt>
                <c:pt idx="5385">
                  <c:v>8.3622497621887136E-3</c:v>
                </c:pt>
                <c:pt idx="5386">
                  <c:v>8.3680588969252748E-3</c:v>
                </c:pt>
                <c:pt idx="5387">
                  <c:v>8.3738720671842539E-3</c:v>
                </c:pt>
                <c:pt idx="5388">
                  <c:v>8.3796892757081014E-3</c:v>
                </c:pt>
                <c:pt idx="5389">
                  <c:v>8.3855105254240832E-3</c:v>
                </c:pt>
                <c:pt idx="5390">
                  <c:v>8.3913358190785842E-3</c:v>
                </c:pt>
                <c:pt idx="5391">
                  <c:v>8.3971651594197758E-3</c:v>
                </c:pt>
                <c:pt idx="5392">
                  <c:v>8.4029985493810268E-3</c:v>
                </c:pt>
                <c:pt idx="5393">
                  <c:v>8.4088359917144518E-3</c:v>
                </c:pt>
                <c:pt idx="5394">
                  <c:v>8.4146774891739537E-3</c:v>
                </c:pt>
                <c:pt idx="5395">
                  <c:v>8.4205230446990163E-3</c:v>
                </c:pt>
                <c:pt idx="5396">
                  <c:v>8.4263726610474959E-3</c:v>
                </c:pt>
                <c:pt idx="5397">
                  <c:v>8.4322263410403879E-3</c:v>
                </c:pt>
                <c:pt idx="5398">
                  <c:v>8.438084087439254E-3</c:v>
                </c:pt>
                <c:pt idx="5399">
                  <c:v>8.4439459031917571E-3</c:v>
                </c:pt>
                <c:pt idx="5400">
                  <c:v>8.4498117910634246E-3</c:v>
                </c:pt>
                <c:pt idx="5401">
                  <c:v>8.4556817538215742E-3</c:v>
                </c:pt>
                <c:pt idx="5402">
                  <c:v>8.4615557944200184E-3</c:v>
                </c:pt>
                <c:pt idx="5403">
                  <c:v>8.4674339156300509E-3</c:v>
                </c:pt>
                <c:pt idx="5404">
                  <c:v>8.473316120224764E-3</c:v>
                </c:pt>
                <c:pt idx="5405">
                  <c:v>8.4792024111641252E-3</c:v>
                </c:pt>
                <c:pt idx="5406">
                  <c:v>8.4850927912252117E-3</c:v>
                </c:pt>
                <c:pt idx="5407">
                  <c:v>8.4909872631868978E-3</c:v>
                </c:pt>
                <c:pt idx="5408">
                  <c:v>8.4968858300153247E-3</c:v>
                </c:pt>
                <c:pt idx="5409">
                  <c:v>8.5027884944933602E-3</c:v>
                </c:pt>
                <c:pt idx="5410">
                  <c:v>8.5086952594056742E-3</c:v>
                </c:pt>
                <c:pt idx="5411">
                  <c:v>8.514606127724594E-3</c:v>
                </c:pt>
                <c:pt idx="5412">
                  <c:v>8.5205211022387917E-3</c:v>
                </c:pt>
                <c:pt idx="5413">
                  <c:v>8.5264401858007807E-3</c:v>
                </c:pt>
                <c:pt idx="5414">
                  <c:v>8.5323633812029748E-3</c:v>
                </c:pt>
                <c:pt idx="5415">
                  <c:v>8.538290691425976E-3</c:v>
                </c:pt>
                <c:pt idx="5416">
                  <c:v>8.5442221192662069E-3</c:v>
                </c:pt>
                <c:pt idx="5417">
                  <c:v>8.5501576675219085E-3</c:v>
                </c:pt>
                <c:pt idx="5418">
                  <c:v>8.5560973391798946E-3</c:v>
                </c:pt>
                <c:pt idx="5419">
                  <c:v>8.5620411370424237E-3</c:v>
                </c:pt>
                <c:pt idx="5420">
                  <c:v>8.5679890639135687E-3</c:v>
                </c:pt>
                <c:pt idx="5421">
                  <c:v>8.5739411227863747E-3</c:v>
                </c:pt>
                <c:pt idx="5422">
                  <c:v>8.5798973164689426E-3</c:v>
                </c:pt>
                <c:pt idx="5423">
                  <c:v>8.5858576477711949E-3</c:v>
                </c:pt>
                <c:pt idx="5424">
                  <c:v>8.5918221196924199E-3</c:v>
                </c:pt>
                <c:pt idx="5425">
                  <c:v>8.5977907350465715E-3</c:v>
                </c:pt>
                <c:pt idx="5426">
                  <c:v>8.6037634966494355E-3</c:v>
                </c:pt>
                <c:pt idx="5427">
                  <c:v>8.6097404075065505E-3</c:v>
                </c:pt>
                <c:pt idx="5428">
                  <c:v>8.6157214704377458E-3</c:v>
                </c:pt>
                <c:pt idx="5429">
                  <c:v>8.6217066883274053E-3</c:v>
                </c:pt>
                <c:pt idx="5430">
                  <c:v>8.6276960639991452E-3</c:v>
                </c:pt>
                <c:pt idx="5431">
                  <c:v>8.6336896004668654E-3</c:v>
                </c:pt>
                <c:pt idx="5432">
                  <c:v>8.6396873005582381E-3</c:v>
                </c:pt>
                <c:pt idx="5433">
                  <c:v>8.6456891671027655E-3</c:v>
                </c:pt>
                <c:pt idx="5434">
                  <c:v>8.6516952031206341E-3</c:v>
                </c:pt>
                <c:pt idx="5435">
                  <c:v>8.6577054114454124E-3</c:v>
                </c:pt>
                <c:pt idx="5436">
                  <c:v>8.6637197949125059E-3</c:v>
                </c:pt>
                <c:pt idx="5437">
                  <c:v>8.6697383565483982E-3</c:v>
                </c:pt>
                <c:pt idx="5438">
                  <c:v>8.6757610991925662E-3</c:v>
                </c:pt>
                <c:pt idx="5439">
                  <c:v>8.6817880256863274E-3</c:v>
                </c:pt>
                <c:pt idx="5440">
                  <c:v>8.6878191390624814E-3</c:v>
                </c:pt>
                <c:pt idx="5441">
                  <c:v>8.6938544421664241E-3</c:v>
                </c:pt>
                <c:pt idx="5442">
                  <c:v>8.6998939379087006E-3</c:v>
                </c:pt>
                <c:pt idx="5443">
                  <c:v>8.7059376291385333E-3</c:v>
                </c:pt>
                <c:pt idx="5444">
                  <c:v>8.7119855188971529E-3</c:v>
                </c:pt>
                <c:pt idx="5445">
                  <c:v>8.718037610037874E-3</c:v>
                </c:pt>
                <c:pt idx="5446">
                  <c:v>8.7240939054158591E-3</c:v>
                </c:pt>
                <c:pt idx="5447">
                  <c:v>8.7301544080786875E-3</c:v>
                </c:pt>
                <c:pt idx="5448">
                  <c:v>8.7362191208856192E-3</c:v>
                </c:pt>
                <c:pt idx="5449">
                  <c:v>8.7422880466977732E-3</c:v>
                </c:pt>
                <c:pt idx="5450">
                  <c:v>8.7483611885690819E-3</c:v>
                </c:pt>
                <c:pt idx="5451">
                  <c:v>8.7544385493647722E-3</c:v>
                </c:pt>
                <c:pt idx="5452">
                  <c:v>8.7605201319519294E-3</c:v>
                </c:pt>
                <c:pt idx="5453">
                  <c:v>8.7666059393908535E-3</c:v>
                </c:pt>
                <c:pt idx="5454">
                  <c:v>8.7726959745527446E-3</c:v>
                </c:pt>
                <c:pt idx="5455">
                  <c:v>8.7787902403106705E-3</c:v>
                </c:pt>
                <c:pt idx="5456">
                  <c:v>8.784888739731312E-3</c:v>
                </c:pt>
                <c:pt idx="5457">
                  <c:v>8.7909914756918606E-3</c:v>
                </c:pt>
                <c:pt idx="5458">
                  <c:v>8.7970984511353788E-3</c:v>
                </c:pt>
                <c:pt idx="5459">
                  <c:v>8.803209668942923E-3</c:v>
                </c:pt>
                <c:pt idx="5460">
                  <c:v>8.8093251321897052E-3</c:v>
                </c:pt>
                <c:pt idx="5461">
                  <c:v>8.8154448437609209E-3</c:v>
                </c:pt>
                <c:pt idx="5462">
                  <c:v>8.8215688065436341E-3</c:v>
                </c:pt>
                <c:pt idx="5463">
                  <c:v>8.8276970236194699E-3</c:v>
                </c:pt>
                <c:pt idx="5464">
                  <c:v>8.8338294978796417E-3</c:v>
                </c:pt>
                <c:pt idx="5465">
                  <c:v>8.8399662322172327E-3</c:v>
                </c:pt>
                <c:pt idx="5466">
                  <c:v>8.8461072297202955E-3</c:v>
                </c:pt>
                <c:pt idx="5467">
                  <c:v>8.8522524932860731E-3</c:v>
                </c:pt>
                <c:pt idx="5468">
                  <c:v>8.8584020258136841E-3</c:v>
                </c:pt>
                <c:pt idx="5469">
                  <c:v>8.8645558303976201E-3</c:v>
                </c:pt>
                <c:pt idx="5470">
                  <c:v>8.8707139099411646E-3</c:v>
                </c:pt>
                <c:pt idx="5471">
                  <c:v>8.8768762673494834E-3</c:v>
                </c:pt>
                <c:pt idx="5472">
                  <c:v>8.8830429057235212E-3</c:v>
                </c:pt>
                <c:pt idx="5473">
                  <c:v>8.8892138279726193E-3</c:v>
                </c:pt>
                <c:pt idx="5474">
                  <c:v>8.8953890370727217E-3</c:v>
                </c:pt>
                <c:pt idx="5475">
                  <c:v>8.9015685359370746E-3</c:v>
                </c:pt>
                <c:pt idx="5476">
                  <c:v>8.9077523276752495E-3</c:v>
                </c:pt>
                <c:pt idx="5477">
                  <c:v>8.9139404152046801E-3</c:v>
                </c:pt>
                <c:pt idx="5478">
                  <c:v>8.9201328014446857E-3</c:v>
                </c:pt>
                <c:pt idx="5479">
                  <c:v>8.926329489511324E-3</c:v>
                </c:pt>
                <c:pt idx="5480">
                  <c:v>8.9325304823281108E-3</c:v>
                </c:pt>
                <c:pt idx="5481">
                  <c:v>8.9387357828204558E-3</c:v>
                </c:pt>
                <c:pt idx="5482">
                  <c:v>8.9449453941109133E-3</c:v>
                </c:pt>
                <c:pt idx="5483">
                  <c:v>8.9511593191290983E-3</c:v>
                </c:pt>
                <c:pt idx="5484">
                  <c:v>8.9573775608065183E-3</c:v>
                </c:pt>
                <c:pt idx="5485">
                  <c:v>8.9636001222722448E-3</c:v>
                </c:pt>
                <c:pt idx="5486">
                  <c:v>8.9698270064619973E-3</c:v>
                </c:pt>
                <c:pt idx="5487">
                  <c:v>8.9760582163787104E-3</c:v>
                </c:pt>
                <c:pt idx="5488">
                  <c:v>8.9822937549620483E-3</c:v>
                </c:pt>
                <c:pt idx="5489">
                  <c:v>8.9885336253497858E-3</c:v>
                </c:pt>
                <c:pt idx="5490">
                  <c:v>8.9947778304858093E-3</c:v>
                </c:pt>
                <c:pt idx="5491">
                  <c:v>9.0010263733159134E-3</c:v>
                </c:pt>
                <c:pt idx="5492">
                  <c:v>9.0072792569844164E-3</c:v>
                </c:pt>
                <c:pt idx="5493">
                  <c:v>9.0135364844413438E-3</c:v>
                </c:pt>
                <c:pt idx="5494">
                  <c:v>9.0197980586386346E-3</c:v>
                </c:pt>
                <c:pt idx="5495">
                  <c:v>9.0260639827271644E-3</c:v>
                </c:pt>
                <c:pt idx="5496">
                  <c:v>9.0323342596631117E-3</c:v>
                </c:pt>
                <c:pt idx="5497">
                  <c:v>9.0386088924045722E-3</c:v>
                </c:pt>
                <c:pt idx="5498">
                  <c:v>9.0448878841089906E-3</c:v>
                </c:pt>
                <c:pt idx="5499">
                  <c:v>9.0511712377387109E-3</c:v>
                </c:pt>
                <c:pt idx="5500">
                  <c:v>9.0574589562579973E-3</c:v>
                </c:pt>
                <c:pt idx="5501">
                  <c:v>9.063751042830883E-3</c:v>
                </c:pt>
                <c:pt idx="5502">
                  <c:v>9.070047500425886E-3</c:v>
                </c:pt>
                <c:pt idx="5503">
                  <c:v>9.0763483320794938E-3</c:v>
                </c:pt>
                <c:pt idx="5504">
                  <c:v>9.0826535407642194E-3</c:v>
                </c:pt>
                <c:pt idx="5505">
                  <c:v>9.0889631296528894E-3</c:v>
                </c:pt>
                <c:pt idx="5506">
                  <c:v>9.0952771017222874E-3</c:v>
                </c:pt>
                <c:pt idx="5507">
                  <c:v>9.1015954599511211E-3</c:v>
                </c:pt>
                <c:pt idx="5508">
                  <c:v>9.1079182075188385E-3</c:v>
                </c:pt>
                <c:pt idx="5509">
                  <c:v>9.1142453474084284E-3</c:v>
                </c:pt>
                <c:pt idx="5510">
                  <c:v>9.1205768826048104E-3</c:v>
                </c:pt>
                <c:pt idx="5511">
                  <c:v>9.1269128162940662E-3</c:v>
                </c:pt>
                <c:pt idx="5512">
                  <c:v>9.1332531514654019E-3</c:v>
                </c:pt>
                <c:pt idx="5513">
                  <c:v>9.1395978911099646E-3</c:v>
                </c:pt>
                <c:pt idx="5514">
                  <c:v>9.1459470384204784E-3</c:v>
                </c:pt>
                <c:pt idx="5515">
                  <c:v>9.1523005963923855E-3</c:v>
                </c:pt>
                <c:pt idx="5516">
                  <c:v>9.1586585680230714E-3</c:v>
                </c:pt>
                <c:pt idx="5517">
                  <c:v>9.165020956511916E-3</c:v>
                </c:pt>
                <c:pt idx="5518">
                  <c:v>9.1713877648606119E-3</c:v>
                </c:pt>
                <c:pt idx="5519">
                  <c:v>9.1777589961395713E-3</c:v>
                </c:pt>
                <c:pt idx="5520">
                  <c:v>9.1841346533545146E-3</c:v>
                </c:pt>
                <c:pt idx="5521">
                  <c:v>9.1905147397137264E-3</c:v>
                </c:pt>
                <c:pt idx="5522">
                  <c:v>9.1968992582272431E-3</c:v>
                </c:pt>
                <c:pt idx="5523">
                  <c:v>9.2032882119070566E-3</c:v>
                </c:pt>
                <c:pt idx="5524">
                  <c:v>9.2096816039681402E-3</c:v>
                </c:pt>
                <c:pt idx="5525">
                  <c:v>9.2160794374268086E-3</c:v>
                </c:pt>
                <c:pt idx="5526">
                  <c:v>9.2224817153013349E-3</c:v>
                </c:pt>
                <c:pt idx="5527">
                  <c:v>9.228888440813399E-3</c:v>
                </c:pt>
                <c:pt idx="5528">
                  <c:v>9.2352996169856039E-3</c:v>
                </c:pt>
                <c:pt idx="5529">
                  <c:v>9.241715246842518E-3</c:v>
                </c:pt>
                <c:pt idx="5530">
                  <c:v>9.2481353336125397E-3</c:v>
                </c:pt>
                <c:pt idx="5531">
                  <c:v>9.2545598803245761E-3</c:v>
                </c:pt>
                <c:pt idx="5532">
                  <c:v>9.2609888900768884E-3</c:v>
                </c:pt>
                <c:pt idx="5533">
                  <c:v>9.267422365902455E-3</c:v>
                </c:pt>
                <c:pt idx="5534">
                  <c:v>9.2738603110386515E-3</c:v>
                </c:pt>
                <c:pt idx="5535">
                  <c:v>9.2803027285228139E-3</c:v>
                </c:pt>
                <c:pt idx="5536">
                  <c:v>9.2867496213942507E-3</c:v>
                </c:pt>
                <c:pt idx="5537">
                  <c:v>9.2932009928970872E-3</c:v>
                </c:pt>
                <c:pt idx="5538">
                  <c:v>9.2996568460749947E-3</c:v>
                </c:pt>
                <c:pt idx="5539">
                  <c:v>9.3061171839736168E-3</c:v>
                </c:pt>
                <c:pt idx="5540">
                  <c:v>9.3125820098438478E-3</c:v>
                </c:pt>
                <c:pt idx="5541">
                  <c:v>9.3190513267357045E-3</c:v>
                </c:pt>
                <c:pt idx="5542">
                  <c:v>9.3255251377011832E-3</c:v>
                </c:pt>
                <c:pt idx="5543">
                  <c:v>9.3320034459979592E-3</c:v>
                </c:pt>
                <c:pt idx="5544">
                  <c:v>9.3384862546824071E-3</c:v>
                </c:pt>
                <c:pt idx="5545">
                  <c:v>9.344973566812893E-3</c:v>
                </c:pt>
                <c:pt idx="5546">
                  <c:v>9.3514653856538801E-3</c:v>
                </c:pt>
                <c:pt idx="5547">
                  <c:v>9.3579617142681218E-3</c:v>
                </c:pt>
                <c:pt idx="5548">
                  <c:v>9.3644625557884938E-3</c:v>
                </c:pt>
                <c:pt idx="5549">
                  <c:v>9.3709679132818659E-3</c:v>
                </c:pt>
                <c:pt idx="5550">
                  <c:v>9.377477790021781E-3</c:v>
                </c:pt>
                <c:pt idx="5551">
                  <c:v>9.3839921890795167E-3</c:v>
                </c:pt>
                <c:pt idx="5552">
                  <c:v>9.3905111135283333E-3</c:v>
                </c:pt>
                <c:pt idx="5553">
                  <c:v>9.3970345666486068E-3</c:v>
                </c:pt>
                <c:pt idx="5554">
                  <c:v>9.4035625515180143E-3</c:v>
                </c:pt>
                <c:pt idx="5555">
                  <c:v>9.4100950712162311E-3</c:v>
                </c:pt>
                <c:pt idx="5556">
                  <c:v>9.4166321290304715E-3</c:v>
                </c:pt>
                <c:pt idx="5557">
                  <c:v>9.423173728044831E-3</c:v>
                </c:pt>
                <c:pt idx="5558">
                  <c:v>9.4297198713454069E-3</c:v>
                </c:pt>
                <c:pt idx="5559">
                  <c:v>9.4362705622262708E-3</c:v>
                </c:pt>
                <c:pt idx="5560">
                  <c:v>9.4428258037779489E-3</c:v>
                </c:pt>
                <c:pt idx="5561">
                  <c:v>9.449385599092976E-3</c:v>
                </c:pt>
                <c:pt idx="5562">
                  <c:v>9.4559499514722898E-3</c:v>
                </c:pt>
                <c:pt idx="5563">
                  <c:v>9.4625188640128678E-3</c:v>
                </c:pt>
                <c:pt idx="5564">
                  <c:v>9.469092339882584E-3</c:v>
                </c:pt>
                <c:pt idx="5565">
                  <c:v>9.4756703821825775E-3</c:v>
                </c:pt>
                <c:pt idx="5566">
                  <c:v>9.4822529942229679E-3</c:v>
                </c:pt>
                <c:pt idx="5567">
                  <c:v>9.4888401791093455E-3</c:v>
                </c:pt>
                <c:pt idx="5568">
                  <c:v>9.4954319399493097E-3</c:v>
                </c:pt>
                <c:pt idx="5569">
                  <c:v>9.5020282800598894E-3</c:v>
                </c:pt>
                <c:pt idx="5570">
                  <c:v>9.5086292025531489E-3</c:v>
                </c:pt>
                <c:pt idx="5571">
                  <c:v>9.5152347105431686E-3</c:v>
                </c:pt>
                <c:pt idx="5572">
                  <c:v>9.5218448073538953E-3</c:v>
                </c:pt>
                <c:pt idx="5573">
                  <c:v>9.5284594961038849E-3</c:v>
                </c:pt>
                <c:pt idx="5574">
                  <c:v>9.5350787799137107E-3</c:v>
                </c:pt>
                <c:pt idx="5575">
                  <c:v>9.5417026621142514E-3</c:v>
                </c:pt>
                <c:pt idx="5576">
                  <c:v>9.5483311458305666E-3</c:v>
                </c:pt>
                <c:pt idx="5577">
                  <c:v>9.5549642342592604E-3</c:v>
                </c:pt>
                <c:pt idx="5578">
                  <c:v>9.5616019305295938E-3</c:v>
                </c:pt>
                <c:pt idx="5579">
                  <c:v>9.5682442379817056E-3</c:v>
                </c:pt>
                <c:pt idx="5580">
                  <c:v>9.5748911597493477E-3</c:v>
                </c:pt>
                <c:pt idx="5581">
                  <c:v>9.5815426989683053E-3</c:v>
                </c:pt>
                <c:pt idx="5582">
                  <c:v>9.5881988589856856E-3</c:v>
                </c:pt>
                <c:pt idx="5583">
                  <c:v>9.5948596429417735E-3</c:v>
                </c:pt>
                <c:pt idx="5584">
                  <c:v>9.6015250539788922E-3</c:v>
                </c:pt>
                <c:pt idx="5585">
                  <c:v>9.608195095451133E-3</c:v>
                </c:pt>
                <c:pt idx="5586">
                  <c:v>9.6148697705053295E-3</c:v>
                </c:pt>
                <c:pt idx="5587">
                  <c:v>9.6215490822903586E-3</c:v>
                </c:pt>
                <c:pt idx="5588">
                  <c:v>9.6282330341673026E-3</c:v>
                </c:pt>
                <c:pt idx="5589">
                  <c:v>9.6349216292895608E-3</c:v>
                </c:pt>
                <c:pt idx="5590">
                  <c:v>9.641614870812578E-3</c:v>
                </c:pt>
                <c:pt idx="5591">
                  <c:v>9.6483127621044447E-3</c:v>
                </c:pt>
                <c:pt idx="5592">
                  <c:v>9.6550153063251366E-3</c:v>
                </c:pt>
                <c:pt idx="5593">
                  <c:v>9.6617225067069778E-3</c:v>
                </c:pt>
                <c:pt idx="5594">
                  <c:v>9.6684343664141872E-3</c:v>
                </c:pt>
                <c:pt idx="5595">
                  <c:v>9.6751508888242282E-3</c:v>
                </c:pt>
                <c:pt idx="5596">
                  <c:v>9.6818720771058627E-3</c:v>
                </c:pt>
                <c:pt idx="5597">
                  <c:v>9.6885979344299156E-3</c:v>
                </c:pt>
                <c:pt idx="5598">
                  <c:v>9.6953284641808878E-3</c:v>
                </c:pt>
                <c:pt idx="5599">
                  <c:v>9.7020636695341524E-3</c:v>
                </c:pt>
                <c:pt idx="5600">
                  <c:v>9.7088035536671453E-3</c:v>
                </c:pt>
                <c:pt idx="5601">
                  <c:v>9.7155481199714278E-3</c:v>
                </c:pt>
                <c:pt idx="5602">
                  <c:v>9.7222973716289962E-3</c:v>
                </c:pt>
                <c:pt idx="5603">
                  <c:v>9.7290513118239112E-3</c:v>
                </c:pt>
                <c:pt idx="5604">
                  <c:v>9.7358099439548065E-3</c:v>
                </c:pt>
                <c:pt idx="5605">
                  <c:v>9.7425732712103138E-3</c:v>
                </c:pt>
                <c:pt idx="5606">
                  <c:v>9.749341296781136E-3</c:v>
                </c:pt>
                <c:pt idx="5607">
                  <c:v>9.7561140240729951E-3</c:v>
                </c:pt>
                <c:pt idx="5608">
                  <c:v>9.7628914562811735E-3</c:v>
                </c:pt>
                <c:pt idx="5609">
                  <c:v>9.769673596674109E-3</c:v>
                </c:pt>
                <c:pt idx="5610">
                  <c:v>9.7764604484513774E-3</c:v>
                </c:pt>
                <c:pt idx="5611">
                  <c:v>9.7832520150281741E-3</c:v>
                </c:pt>
                <c:pt idx="5612">
                  <c:v>9.7900482996086721E-3</c:v>
                </c:pt>
                <c:pt idx="5613">
                  <c:v>9.7968493053991156E-3</c:v>
                </c:pt>
                <c:pt idx="5614">
                  <c:v>9.8036550358218278E-3</c:v>
                </c:pt>
                <c:pt idx="5615">
                  <c:v>9.8104654940876605E-3</c:v>
                </c:pt>
                <c:pt idx="5616">
                  <c:v>9.8172806834095471E-3</c:v>
                </c:pt>
                <c:pt idx="5617">
                  <c:v>9.8241006072169457E-3</c:v>
                </c:pt>
                <c:pt idx="5618">
                  <c:v>9.830925268727404E-3</c:v>
                </c:pt>
                <c:pt idx="5619">
                  <c:v>9.8377546711605583E-3</c:v>
                </c:pt>
                <c:pt idx="5620">
                  <c:v>9.8445888179530174E-3</c:v>
                </c:pt>
                <c:pt idx="5621">
                  <c:v>9.8514277123290406E-3</c:v>
                </c:pt>
                <c:pt idx="5622">
                  <c:v>9.8582713575867051E-3</c:v>
                </c:pt>
                <c:pt idx="5623">
                  <c:v>9.8651197569546017E-3</c:v>
                </c:pt>
                <c:pt idx="5624">
                  <c:v>9.8719729138788993E-3</c:v>
                </c:pt>
                <c:pt idx="5625">
                  <c:v>9.8788308315928275E-3</c:v>
                </c:pt>
                <c:pt idx="5626">
                  <c:v>9.885693513331708E-3</c:v>
                </c:pt>
                <c:pt idx="5627">
                  <c:v>9.8925609625488981E-3</c:v>
                </c:pt>
                <c:pt idx="5628">
                  <c:v>9.8994331824843688E-3</c:v>
                </c:pt>
                <c:pt idx="5629">
                  <c:v>9.906310176380188E-3</c:v>
                </c:pt>
                <c:pt idx="5630">
                  <c:v>9.9131919476969175E-3</c:v>
                </c:pt>
                <c:pt idx="5631">
                  <c:v>9.920078499681283E-3</c:v>
                </c:pt>
                <c:pt idx="5632">
                  <c:v>9.9269698355821182E-3</c:v>
                </c:pt>
                <c:pt idx="5633">
                  <c:v>9.9338659588671958E-3</c:v>
                </c:pt>
                <c:pt idx="5634">
                  <c:v>9.9407668727900175E-3</c:v>
                </c:pt>
                <c:pt idx="5635">
                  <c:v>9.9476725806061893E-3</c:v>
                </c:pt>
                <c:pt idx="5636">
                  <c:v>9.9545830857907178E-3</c:v>
                </c:pt>
                <c:pt idx="5637">
                  <c:v>9.9614983916038891E-3</c:v>
                </c:pt>
                <c:pt idx="5638">
                  <c:v>9.9684185013806277E-3</c:v>
                </c:pt>
                <c:pt idx="5639">
                  <c:v>9.9753434183856016E-3</c:v>
                </c:pt>
                <c:pt idx="5640">
                  <c:v>9.9822731461034798E-3</c:v>
                </c:pt>
                <c:pt idx="5641">
                  <c:v>9.9892076878036178E-3</c:v>
                </c:pt>
                <c:pt idx="5642">
                  <c:v>9.9961470467574889E-3</c:v>
                </c:pt>
                <c:pt idx="5643">
                  <c:v>1.0003091226457031E-2</c:v>
                </c:pt>
                <c:pt idx="5644">
                  <c:v>1.0010040230178414E-2</c:v>
                </c:pt>
                <c:pt idx="5645">
                  <c:v>1.0016994061199939E-2</c:v>
                </c:pt>
                <c:pt idx="5646">
                  <c:v>1.0023952723020823E-2</c:v>
                </c:pt>
                <c:pt idx="5647">
                  <c:v>1.0030916218924071E-2</c:v>
                </c:pt>
                <c:pt idx="5648">
                  <c:v>1.0037884552194816E-2</c:v>
                </c:pt>
                <c:pt idx="5649">
                  <c:v>1.004485772633958E-2</c:v>
                </c:pt>
                <c:pt idx="5650">
                  <c:v>1.005183574464821E-2</c:v>
                </c:pt>
                <c:pt idx="5651">
                  <c:v>1.005881861041269E-2</c:v>
                </c:pt>
                <c:pt idx="5652">
                  <c:v>1.0065806327146855E-2</c:v>
                </c:pt>
                <c:pt idx="5653">
                  <c:v>1.0072798898147415E-2</c:v>
                </c:pt>
                <c:pt idx="5654">
                  <c:v>1.007979632678656E-2</c:v>
                </c:pt>
                <c:pt idx="5655">
                  <c:v>1.0086798616365428E-2</c:v>
                </c:pt>
                <c:pt idx="5656">
                  <c:v>1.0093805770407631E-2</c:v>
                </c:pt>
                <c:pt idx="5657">
                  <c:v>1.0100817792219047E-2</c:v>
                </c:pt>
                <c:pt idx="5658">
                  <c:v>1.0107834685107701E-2</c:v>
                </c:pt>
                <c:pt idx="5659">
                  <c:v>1.0114856452604551E-2</c:v>
                </c:pt>
                <c:pt idx="5660">
                  <c:v>1.0121883098022371E-2</c:v>
                </c:pt>
                <c:pt idx="5661">
                  <c:v>1.0128914624676086E-2</c:v>
                </c:pt>
                <c:pt idx="5662">
                  <c:v>1.0135951036104015E-2</c:v>
                </c:pt>
                <c:pt idx="5663">
                  <c:v>1.0142992335625843E-2</c:v>
                </c:pt>
                <c:pt idx="5664">
                  <c:v>1.0150038526563409E-2</c:v>
                </c:pt>
                <c:pt idx="5665">
                  <c:v>1.015708961246241E-2</c:v>
                </c:pt>
                <c:pt idx="5666">
                  <c:v>1.0164145596649453E-2</c:v>
                </c:pt>
                <c:pt idx="5667">
                  <c:v>1.0171206482527312E-2</c:v>
                </c:pt>
                <c:pt idx="5668">
                  <c:v>1.0178272273427061E-2</c:v>
                </c:pt>
                <c:pt idx="5669">
                  <c:v>1.0185342972904262E-2</c:v>
                </c:pt>
                <c:pt idx="5670">
                  <c:v>1.0192418584294777E-2</c:v>
                </c:pt>
                <c:pt idx="5671">
                  <c:v>1.0199499110936634E-2</c:v>
                </c:pt>
                <c:pt idx="5672">
                  <c:v>1.0206584556392803E-2</c:v>
                </c:pt>
                <c:pt idx="5673">
                  <c:v>1.0213674924006108E-2</c:v>
                </c:pt>
                <c:pt idx="5674">
                  <c:v>1.0220770217121533E-2</c:v>
                </c:pt>
                <c:pt idx="5675">
                  <c:v>1.0227870439309485E-2</c:v>
                </c:pt>
                <c:pt idx="5676">
                  <c:v>1.0234975593919754E-2</c:v>
                </c:pt>
                <c:pt idx="5677">
                  <c:v>1.0242085684304302E-2</c:v>
                </c:pt>
                <c:pt idx="5678">
                  <c:v>1.0249200714040983E-2</c:v>
                </c:pt>
                <c:pt idx="5679">
                  <c:v>1.0256320686486572E-2</c:v>
                </c:pt>
                <c:pt idx="5680">
                  <c:v>1.0263445605000022E-2</c:v>
                </c:pt>
                <c:pt idx="5681">
                  <c:v>1.0270575473166649E-2</c:v>
                </c:pt>
                <c:pt idx="5682">
                  <c:v>1.0277710294350227E-2</c:v>
                </c:pt>
                <c:pt idx="5683">
                  <c:v>1.0284850071991548E-2</c:v>
                </c:pt>
                <c:pt idx="5684">
                  <c:v>1.0291994809458907E-2</c:v>
                </c:pt>
                <c:pt idx="5685">
                  <c:v>1.0299144510347594E-2</c:v>
                </c:pt>
                <c:pt idx="5686">
                  <c:v>1.0306299178030737E-2</c:v>
                </c:pt>
                <c:pt idx="5687">
                  <c:v>1.0313458815883664E-2</c:v>
                </c:pt>
                <c:pt idx="5688">
                  <c:v>1.0320623427509154E-2</c:v>
                </c:pt>
                <c:pt idx="5689">
                  <c:v>1.0327793016287379E-2</c:v>
                </c:pt>
                <c:pt idx="5690">
                  <c:v>1.0334967585600699E-2</c:v>
                </c:pt>
                <c:pt idx="5691">
                  <c:v>1.0342147139059413E-2</c:v>
                </c:pt>
                <c:pt idx="5692">
                  <c:v>1.0349331680050736E-2</c:v>
                </c:pt>
                <c:pt idx="5693">
                  <c:v>1.0356521211964084E-2</c:v>
                </c:pt>
                <c:pt idx="5694">
                  <c:v>1.0363715738417286E-2</c:v>
                </c:pt>
                <c:pt idx="5695">
                  <c:v>1.0370915262804623E-2</c:v>
                </c:pt>
                <c:pt idx="5696">
                  <c:v>1.0378119788522577E-2</c:v>
                </c:pt>
                <c:pt idx="5697">
                  <c:v>1.0385329319196524E-2</c:v>
                </c:pt>
                <c:pt idx="5698">
                  <c:v>1.0392543858227821E-2</c:v>
                </c:pt>
                <c:pt idx="5699">
                  <c:v>1.0399763409095703E-2</c:v>
                </c:pt>
                <c:pt idx="5700">
                  <c:v>1.0406987975206101E-2</c:v>
                </c:pt>
                <c:pt idx="5701">
                  <c:v>1.0414217560194474E-2</c:v>
                </c:pt>
                <c:pt idx="5702">
                  <c:v>1.0421452167471642E-2</c:v>
                </c:pt>
                <c:pt idx="5703">
                  <c:v>1.0428691800450638E-2</c:v>
                </c:pt>
                <c:pt idx="5704">
                  <c:v>1.0435936462774504E-2</c:v>
                </c:pt>
                <c:pt idx="5705">
                  <c:v>1.0443186157861174E-2</c:v>
                </c:pt>
                <c:pt idx="5706">
                  <c:v>1.0450440889130799E-2</c:v>
                </c:pt>
                <c:pt idx="5707">
                  <c:v>1.0457700660234017E-2</c:v>
                </c:pt>
                <c:pt idx="5708">
                  <c:v>1.046496547459589E-2</c:v>
                </c:pt>
                <c:pt idx="5709">
                  <c:v>1.0472235335643704E-2</c:v>
                </c:pt>
                <c:pt idx="5710">
                  <c:v>1.0479510247035707E-2</c:v>
                </c:pt>
                <c:pt idx="5711">
                  <c:v>1.0486790212204108E-2</c:v>
                </c:pt>
                <c:pt idx="5712">
                  <c:v>1.0494075234659691E-2</c:v>
                </c:pt>
                <c:pt idx="5713">
                  <c:v>1.0501365317839274E-2</c:v>
                </c:pt>
                <c:pt idx="5714">
                  <c:v>1.0508660465411284E-2</c:v>
                </c:pt>
                <c:pt idx="5715">
                  <c:v>1.0515960680817475E-2</c:v>
                </c:pt>
                <c:pt idx="5716">
                  <c:v>1.0523265967501831E-2</c:v>
                </c:pt>
                <c:pt idx="5717">
                  <c:v>1.0530576329140428E-2</c:v>
                </c:pt>
                <c:pt idx="5718">
                  <c:v>1.0537891769182201E-2</c:v>
                </c:pt>
                <c:pt idx="5719">
                  <c:v>1.0545212291078314E-2</c:v>
                </c:pt>
                <c:pt idx="5720">
                  <c:v>1.0552537898512512E-2</c:v>
                </c:pt>
                <c:pt idx="5721">
                  <c:v>1.0559868594940918E-2</c:v>
                </c:pt>
                <c:pt idx="5722">
                  <c:v>1.0567204383821898E-2</c:v>
                </c:pt>
                <c:pt idx="5723">
                  <c:v>1.057454526884688E-2</c:v>
                </c:pt>
                <c:pt idx="5724">
                  <c:v>1.058189125347919E-2</c:v>
                </c:pt>
                <c:pt idx="5725">
                  <c:v>1.0589242341184411E-2</c:v>
                </c:pt>
                <c:pt idx="5726">
                  <c:v>1.0596598535661667E-2</c:v>
                </c:pt>
                <c:pt idx="5727">
                  <c:v>1.0603959840381509E-2</c:v>
                </c:pt>
                <c:pt idx="5728">
                  <c:v>1.061132625889395E-2</c:v>
                </c:pt>
                <c:pt idx="5729">
                  <c:v>1.0618697794674212E-2</c:v>
                </c:pt>
                <c:pt idx="5730">
                  <c:v>1.0626074451431702E-2</c:v>
                </c:pt>
                <c:pt idx="5731">
                  <c:v>1.0633456232646634E-2</c:v>
                </c:pt>
                <c:pt idx="5732">
                  <c:v>1.064084314180147E-2</c:v>
                </c:pt>
                <c:pt idx="5733">
                  <c:v>1.0648235182613363E-2</c:v>
                </c:pt>
                <c:pt idx="5734">
                  <c:v>1.0655632358569776E-2</c:v>
                </c:pt>
                <c:pt idx="5735">
                  <c:v>1.0663034673160439E-2</c:v>
                </c:pt>
                <c:pt idx="5736">
                  <c:v>1.0670442130110253E-2</c:v>
                </c:pt>
                <c:pt idx="5737">
                  <c:v>1.0677854732913959E-2</c:v>
                </c:pt>
                <c:pt idx="5738">
                  <c:v>1.0685272485068561E-2</c:v>
                </c:pt>
                <c:pt idx="5739">
                  <c:v>1.069269539030673E-2</c:v>
                </c:pt>
                <c:pt idx="5740">
                  <c:v>1.0700123452130493E-2</c:v>
                </c:pt>
                <c:pt idx="5741">
                  <c:v>1.070755667404415E-2</c:v>
                </c:pt>
                <c:pt idx="5742">
                  <c:v>1.0714995059788157E-2</c:v>
                </c:pt>
                <c:pt idx="5743">
                  <c:v>1.0722438612871843E-2</c:v>
                </c:pt>
                <c:pt idx="5744">
                  <c:v>1.0729887336884885E-2</c:v>
                </c:pt>
                <c:pt idx="5745">
                  <c:v>1.0737341235341331E-2</c:v>
                </c:pt>
                <c:pt idx="5746">
                  <c:v>1.0744800311992039E-2</c:v>
                </c:pt>
                <c:pt idx="5747">
                  <c:v>1.0752264570356102E-2</c:v>
                </c:pt>
                <c:pt idx="5748">
                  <c:v>1.0759734013954894E-2</c:v>
                </c:pt>
                <c:pt idx="5749">
                  <c:v>1.0767208646547101E-2</c:v>
                </c:pt>
                <c:pt idx="5750">
                  <c:v>1.077468847165915E-2</c:v>
                </c:pt>
                <c:pt idx="5751">
                  <c:v>1.0782173492819763E-2</c:v>
                </c:pt>
                <c:pt idx="5752">
                  <c:v>1.078966371379546E-2</c:v>
                </c:pt>
                <c:pt idx="5753">
                  <c:v>1.0797159138120028E-2</c:v>
                </c:pt>
                <c:pt idx="5754">
                  <c:v>1.0804659769329544E-2</c:v>
                </c:pt>
                <c:pt idx="5755">
                  <c:v>1.0812165611198384E-2</c:v>
                </c:pt>
                <c:pt idx="5756">
                  <c:v>1.0819676667267703E-2</c:v>
                </c:pt>
                <c:pt idx="5757">
                  <c:v>1.0827192941159735E-2</c:v>
                </c:pt>
                <c:pt idx="5758">
                  <c:v>1.083471443642039E-2</c:v>
                </c:pt>
                <c:pt idx="5759">
                  <c:v>1.0842241156834544E-2</c:v>
                </c:pt>
                <c:pt idx="5760">
                  <c:v>1.0849773105953205E-2</c:v>
                </c:pt>
                <c:pt idx="5761">
                  <c:v>1.0857310287329679E-2</c:v>
                </c:pt>
                <c:pt idx="5762">
                  <c:v>1.0864852704756739E-2</c:v>
                </c:pt>
                <c:pt idx="5763">
                  <c:v>1.0872400361792791E-2</c:v>
                </c:pt>
                <c:pt idx="5764">
                  <c:v>1.0879953261998558E-2</c:v>
                </c:pt>
                <c:pt idx="5765">
                  <c:v>1.0887511409174719E-2</c:v>
                </c:pt>
                <c:pt idx="5766">
                  <c:v>1.0895074806887105E-2</c:v>
                </c:pt>
                <c:pt idx="5767">
                  <c:v>1.0902643458703861E-2</c:v>
                </c:pt>
                <c:pt idx="5768">
                  <c:v>1.0910217368433594E-2</c:v>
                </c:pt>
                <c:pt idx="5769">
                  <c:v>1.0917796539649572E-2</c:v>
                </c:pt>
                <c:pt idx="5770">
                  <c:v>1.0925380975927381E-2</c:v>
                </c:pt>
                <c:pt idx="5771">
                  <c:v>1.0932970681083568E-2</c:v>
                </c:pt>
                <c:pt idx="5772">
                  <c:v>1.0940565658698859E-2</c:v>
                </c:pt>
                <c:pt idx="5773">
                  <c:v>1.0948165912435951E-2</c:v>
                </c:pt>
                <c:pt idx="5774">
                  <c:v>1.0955771445880377E-2</c:v>
                </c:pt>
                <c:pt idx="5775">
                  <c:v>1.0963382262859303E-2</c:v>
                </c:pt>
                <c:pt idx="5776">
                  <c:v>1.097099836696341E-2</c:v>
                </c:pt>
                <c:pt idx="5777">
                  <c:v>1.0978619761785708E-2</c:v>
                </c:pt>
                <c:pt idx="5778">
                  <c:v>1.0986246451161341E-2</c:v>
                </c:pt>
                <c:pt idx="5779">
                  <c:v>1.0993878438688482E-2</c:v>
                </c:pt>
                <c:pt idx="5780">
                  <c:v>1.1001515727967632E-2</c:v>
                </c:pt>
                <c:pt idx="5781">
                  <c:v>1.1009158322841937E-2</c:v>
                </c:pt>
                <c:pt idx="5782">
                  <c:v>1.1016806226917069E-2</c:v>
                </c:pt>
                <c:pt idx="5783">
                  <c:v>1.1024459443801041E-2</c:v>
                </c:pt>
                <c:pt idx="5784">
                  <c:v>1.1032117977345013E-2</c:v>
                </c:pt>
                <c:pt idx="5785">
                  <c:v>1.1039781831162178E-2</c:v>
                </c:pt>
                <c:pt idx="5786">
                  <c:v>1.1047451008868071E-2</c:v>
                </c:pt>
                <c:pt idx="5787">
                  <c:v>1.1055125514321884E-2</c:v>
                </c:pt>
                <c:pt idx="5788">
                  <c:v>1.1062805351144346E-2</c:v>
                </c:pt>
                <c:pt idx="5789">
                  <c:v>1.1070490523039085E-2</c:v>
                </c:pt>
                <c:pt idx="5790">
                  <c:v>1.1078181033631689E-2</c:v>
                </c:pt>
                <c:pt idx="5791">
                  <c:v>1.1085876886792087E-2</c:v>
                </c:pt>
                <c:pt idx="5792">
                  <c:v>1.1093578086151079E-2</c:v>
                </c:pt>
                <c:pt idx="5793">
                  <c:v>1.110128463534182E-2</c:v>
                </c:pt>
                <c:pt idx="5794">
                  <c:v>1.1108996538242306E-2</c:v>
                </c:pt>
                <c:pt idx="5795">
                  <c:v>1.1116713798490911E-2</c:v>
                </c:pt>
                <c:pt idx="5796">
                  <c:v>1.1124436419728365E-2</c:v>
                </c:pt>
                <c:pt idx="5797">
                  <c:v>1.1132164405840752E-2</c:v>
                </c:pt>
                <c:pt idx="5798">
                  <c:v>1.1139897760474032E-2</c:v>
                </c:pt>
                <c:pt idx="5799">
                  <c:v>1.1147636487276532E-2</c:v>
                </c:pt>
                <c:pt idx="5800">
                  <c:v>1.1155380590142438E-2</c:v>
                </c:pt>
                <c:pt idx="5801">
                  <c:v>1.1163130072725316E-2</c:v>
                </c:pt>
                <c:pt idx="5802">
                  <c:v>1.1170884938762376E-2</c:v>
                </c:pt>
                <c:pt idx="5803">
                  <c:v>1.1178645191912093E-2</c:v>
                </c:pt>
                <c:pt idx="5804">
                  <c:v>1.1186410836079486E-2</c:v>
                </c:pt>
                <c:pt idx="5805">
                  <c:v>1.1194181874928282E-2</c:v>
                </c:pt>
                <c:pt idx="5806">
                  <c:v>1.1201958312124585E-2</c:v>
                </c:pt>
                <c:pt idx="5807">
                  <c:v>1.1209740151581559E-2</c:v>
                </c:pt>
                <c:pt idx="5808">
                  <c:v>1.1217527396970571E-2</c:v>
                </c:pt>
                <c:pt idx="5809">
                  <c:v>1.122532005196537E-2</c:v>
                </c:pt>
                <c:pt idx="5810">
                  <c:v>1.1233118120487282E-2</c:v>
                </c:pt>
                <c:pt idx="5811">
                  <c:v>1.1240921606215329E-2</c:v>
                </c:pt>
                <c:pt idx="5812">
                  <c:v>1.1248730512830924E-2</c:v>
                </c:pt>
                <c:pt idx="5813">
                  <c:v>1.1256544844263569E-2</c:v>
                </c:pt>
                <c:pt idx="5814">
                  <c:v>1.1264364604199962E-2</c:v>
                </c:pt>
                <c:pt idx="5815">
                  <c:v>1.1272189796329187E-2</c:v>
                </c:pt>
                <c:pt idx="5816">
                  <c:v>1.1280020424588947E-2</c:v>
                </c:pt>
                <c:pt idx="5817">
                  <c:v>1.1287856492673625E-2</c:v>
                </c:pt>
                <c:pt idx="5818">
                  <c:v>1.1295698004362189E-2</c:v>
                </c:pt>
                <c:pt idx="5819">
                  <c:v>1.1303544963353991E-2</c:v>
                </c:pt>
                <c:pt idx="5820">
                  <c:v>1.131139737359768E-2</c:v>
                </c:pt>
                <c:pt idx="5821">
                  <c:v>1.1319255238797919E-2</c:v>
                </c:pt>
                <c:pt idx="5822">
                  <c:v>1.1327118562661772E-2</c:v>
                </c:pt>
                <c:pt idx="5823">
                  <c:v>1.1334987349146126E-2</c:v>
                </c:pt>
                <c:pt idx="5824">
                  <c:v>1.1342861601963369E-2</c:v>
                </c:pt>
                <c:pt idx="5825">
                  <c:v>1.1350741324828295E-2</c:v>
                </c:pt>
                <c:pt idx="5826">
                  <c:v>1.1358626521706047E-2</c:v>
                </c:pt>
                <c:pt idx="5827">
                  <c:v>1.1366517196316749E-2</c:v>
                </c:pt>
                <c:pt idx="5828">
                  <c:v>1.1374413352382949E-2</c:v>
                </c:pt>
                <c:pt idx="5829">
                  <c:v>1.1382314993878052E-2</c:v>
                </c:pt>
                <c:pt idx="5830">
                  <c:v>1.1390222124529949E-2</c:v>
                </c:pt>
                <c:pt idx="5831">
                  <c:v>1.1398134748068943E-2</c:v>
                </c:pt>
                <c:pt idx="5832">
                  <c:v>1.1406052868476731E-2</c:v>
                </c:pt>
                <c:pt idx="5833">
                  <c:v>1.1413976489488976E-2</c:v>
                </c:pt>
                <c:pt idx="5834">
                  <c:v>1.1421905614926868E-2</c:v>
                </c:pt>
                <c:pt idx="5835">
                  <c:v>1.142984024853109E-2</c:v>
                </c:pt>
                <c:pt idx="5836">
                  <c:v>1.1437780394294413E-2</c:v>
                </c:pt>
                <c:pt idx="5837">
                  <c:v>1.1445726055962889E-2</c:v>
                </c:pt>
                <c:pt idx="5838">
                  <c:v>1.1453677237285003E-2</c:v>
                </c:pt>
                <c:pt idx="5839">
                  <c:v>1.1461633942261852E-2</c:v>
                </c:pt>
                <c:pt idx="5840">
                  <c:v>1.1469596174647306E-2</c:v>
                </c:pt>
                <c:pt idx="5841">
                  <c:v>1.147756393819766E-2</c:v>
                </c:pt>
                <c:pt idx="5842">
                  <c:v>1.1485537236922361E-2</c:v>
                </c:pt>
                <c:pt idx="5843">
                  <c:v>1.1493516074583101E-2</c:v>
                </c:pt>
                <c:pt idx="5844">
                  <c:v>1.1501500454944016E-2</c:v>
                </c:pt>
                <c:pt idx="5845">
                  <c:v>1.1509490382022911E-2</c:v>
                </c:pt>
                <c:pt idx="5846">
                  <c:v>1.1517485859589323E-2</c:v>
                </c:pt>
                <c:pt idx="5847">
                  <c:v>1.1525486891499098E-2</c:v>
                </c:pt>
                <c:pt idx="5848">
                  <c:v>1.1533493481526843E-2</c:v>
                </c:pt>
                <c:pt idx="5849">
                  <c:v>1.1541505633701534E-2</c:v>
                </c:pt>
                <c:pt idx="5850">
                  <c:v>1.15495233518032E-2</c:v>
                </c:pt>
                <c:pt idx="5851">
                  <c:v>1.1557546639614317E-2</c:v>
                </c:pt>
                <c:pt idx="5852">
                  <c:v>1.1565575501172265E-2</c:v>
                </c:pt>
                <c:pt idx="5853">
                  <c:v>1.1573609940264956E-2</c:v>
                </c:pt>
                <c:pt idx="5854">
                  <c:v>1.1581649960682755E-2</c:v>
                </c:pt>
                <c:pt idx="5855">
                  <c:v>1.1589695566471464E-2</c:v>
                </c:pt>
                <c:pt idx="5856">
                  <c:v>1.1597746761426891E-2</c:v>
                </c:pt>
                <c:pt idx="5857">
                  <c:v>1.1605803549347307E-2</c:v>
                </c:pt>
                <c:pt idx="5858">
                  <c:v>1.1613865934286951E-2</c:v>
                </c:pt>
                <c:pt idx="5859">
                  <c:v>1.1621933920049548E-2</c:v>
                </c:pt>
                <c:pt idx="5860">
                  <c:v>1.1630007510441291E-2</c:v>
                </c:pt>
                <c:pt idx="5861">
                  <c:v>1.1638086709524875E-2</c:v>
                </c:pt>
                <c:pt idx="5862">
                  <c:v>1.1646171521111956E-2</c:v>
                </c:pt>
                <c:pt idx="5863">
                  <c:v>1.165426194910146E-2</c:v>
                </c:pt>
                <c:pt idx="5864">
                  <c:v>1.1662357997310167E-2</c:v>
                </c:pt>
                <c:pt idx="5865">
                  <c:v>1.1670459669812071E-2</c:v>
                </c:pt>
                <c:pt idx="5866">
                  <c:v>1.1678566970429434E-2</c:v>
                </c:pt>
                <c:pt idx="5867">
                  <c:v>1.1686679902986994E-2</c:v>
                </c:pt>
                <c:pt idx="5868">
                  <c:v>1.1694798471567245E-2</c:v>
                </c:pt>
                <c:pt idx="5869">
                  <c:v>1.1702922680000416E-2</c:v>
                </c:pt>
                <c:pt idx="5870">
                  <c:v>1.1711052532119225E-2</c:v>
                </c:pt>
                <c:pt idx="5871">
                  <c:v>1.1719188032014676E-2</c:v>
                </c:pt>
                <c:pt idx="5872">
                  <c:v>1.172732918352499E-2</c:v>
                </c:pt>
                <c:pt idx="5873">
                  <c:v>1.1735475990490876E-2</c:v>
                </c:pt>
                <c:pt idx="5874">
                  <c:v>1.174362845701187E-2</c:v>
                </c:pt>
                <c:pt idx="5875">
                  <c:v>1.1751786586934198E-2</c:v>
                </c:pt>
                <c:pt idx="5876">
                  <c:v>1.1759950384106578E-2</c:v>
                </c:pt>
                <c:pt idx="5877">
                  <c:v>1.1768119852637097E-2</c:v>
                </c:pt>
                <c:pt idx="5878">
                  <c:v>1.1776294996380002E-2</c:v>
                </c:pt>
                <c:pt idx="5879">
                  <c:v>1.178447581927778E-2</c:v>
                </c:pt>
                <c:pt idx="5880">
                  <c:v>1.1792662325189858E-2</c:v>
                </c:pt>
                <c:pt idx="5881">
                  <c:v>1.1800854518235747E-2</c:v>
                </c:pt>
                <c:pt idx="5882">
                  <c:v>1.1809052402280416E-2</c:v>
                </c:pt>
                <c:pt idx="5883">
                  <c:v>1.1817255981191337E-2</c:v>
                </c:pt>
                <c:pt idx="5884">
                  <c:v>1.1825465259096618E-2</c:v>
                </c:pt>
                <c:pt idx="5885">
                  <c:v>1.1833680239869283E-2</c:v>
                </c:pt>
                <c:pt idx="5886">
                  <c:v>1.1841900927384874E-2</c:v>
                </c:pt>
                <c:pt idx="5887">
                  <c:v>1.1850127325780105E-2</c:v>
                </c:pt>
                <c:pt idx="5888">
                  <c:v>1.1858359438936079E-2</c:v>
                </c:pt>
                <c:pt idx="5889">
                  <c:v>1.1866597270736419E-2</c:v>
                </c:pt>
                <c:pt idx="5890">
                  <c:v>1.1874840825326466E-2</c:v>
                </c:pt>
                <c:pt idx="5891">
                  <c:v>1.1883090106595419E-2</c:v>
                </c:pt>
                <c:pt idx="5892">
                  <c:v>1.189134511852152E-2</c:v>
                </c:pt>
                <c:pt idx="5893">
                  <c:v>1.1899605864999194E-2</c:v>
                </c:pt>
                <c:pt idx="5894">
                  <c:v>1.1907872350185311E-2</c:v>
                </c:pt>
                <c:pt idx="5895">
                  <c:v>1.1916144577979891E-2</c:v>
                </c:pt>
                <c:pt idx="5896">
                  <c:v>1.1924422552285478E-2</c:v>
                </c:pt>
                <c:pt idx="5897">
                  <c:v>1.1932706277267615E-2</c:v>
                </c:pt>
                <c:pt idx="5898">
                  <c:v>1.1940995756834452E-2</c:v>
                </c:pt>
                <c:pt idx="5899">
                  <c:v>1.1949290994896675E-2</c:v>
                </c:pt>
                <c:pt idx="5900">
                  <c:v>1.195759199562851E-2</c:v>
                </c:pt>
                <c:pt idx="5901">
                  <c:v>1.1965898762946263E-2</c:v>
                </c:pt>
                <c:pt idx="5902">
                  <c:v>1.1974211300768769E-2</c:v>
                </c:pt>
                <c:pt idx="5903">
                  <c:v>1.1982529613278968E-2</c:v>
                </c:pt>
                <c:pt idx="5904">
                  <c:v>1.1990853704401325E-2</c:v>
                </c:pt>
                <c:pt idx="5905">
                  <c:v>1.1999183578062855E-2</c:v>
                </c:pt>
                <c:pt idx="5906">
                  <c:v>1.2007519238455213E-2</c:v>
                </c:pt>
                <c:pt idx="5907">
                  <c:v>1.2015860689511057E-2</c:v>
                </c:pt>
                <c:pt idx="5908">
                  <c:v>1.2024207935253075E-2</c:v>
                </c:pt>
                <c:pt idx="5909">
                  <c:v>1.2032560979619203E-2</c:v>
                </c:pt>
                <c:pt idx="5910">
                  <c:v>1.204091982681276E-2</c:v>
                </c:pt>
                <c:pt idx="5911">
                  <c:v>1.2049284480777337E-2</c:v>
                </c:pt>
                <c:pt idx="5912">
                  <c:v>1.2057654945459085E-2</c:v>
                </c:pt>
                <c:pt idx="5913">
                  <c:v>1.2066031225070087E-2</c:v>
                </c:pt>
                <c:pt idx="5914">
                  <c:v>1.2074413323562161E-2</c:v>
                </c:pt>
                <c:pt idx="5915">
                  <c:v>1.2082801244889684E-2</c:v>
                </c:pt>
                <c:pt idx="5916">
                  <c:v>1.2091194993273525E-2</c:v>
                </c:pt>
                <c:pt idx="5917">
                  <c:v>1.2099594572673742E-2</c:v>
                </c:pt>
                <c:pt idx="5918">
                  <c:v>1.2107999987052963E-2</c:v>
                </c:pt>
                <c:pt idx="5919">
                  <c:v>1.2116411240640855E-2</c:v>
                </c:pt>
                <c:pt idx="5920">
                  <c:v>1.2124828337405738E-2</c:v>
                </c:pt>
                <c:pt idx="5921">
                  <c:v>1.2133251281318501E-2</c:v>
                </c:pt>
                <c:pt idx="5922">
                  <c:v>1.2141680076617636E-2</c:v>
                </c:pt>
                <c:pt idx="5923">
                  <c:v>1.2150114727279736E-2</c:v>
                </c:pt>
                <c:pt idx="5924">
                  <c:v>1.2158555237372437E-2</c:v>
                </c:pt>
                <c:pt idx="5925">
                  <c:v>1.2167001610877675E-2</c:v>
                </c:pt>
                <c:pt idx="5926">
                  <c:v>1.2175453852045732E-2</c:v>
                </c:pt>
                <c:pt idx="5927">
                  <c:v>1.218391196486426E-2</c:v>
                </c:pt>
                <c:pt idx="5928">
                  <c:v>1.2192375953323502E-2</c:v>
                </c:pt>
                <c:pt idx="5929">
                  <c:v>1.2200845821682604E-2</c:v>
                </c:pt>
                <c:pt idx="5930">
                  <c:v>1.2209321573937533E-2</c:v>
                </c:pt>
                <c:pt idx="5931">
                  <c:v>1.2217803214086853E-2</c:v>
                </c:pt>
                <c:pt idx="5932">
                  <c:v>1.2226290746398595E-2</c:v>
                </c:pt>
                <c:pt idx="5933">
                  <c:v>1.2234784174877058E-2</c:v>
                </c:pt>
                <c:pt idx="5934">
                  <c:v>1.2243283503529144E-2</c:v>
                </c:pt>
                <c:pt idx="5935">
                  <c:v>1.2251788736631785E-2</c:v>
                </c:pt>
                <c:pt idx="5936">
                  <c:v>1.2260299878197633E-2</c:v>
                </c:pt>
                <c:pt idx="5937">
                  <c:v>1.2268816932331214E-2</c:v>
                </c:pt>
                <c:pt idx="5938">
                  <c:v>1.2277339903050575E-2</c:v>
                </c:pt>
                <c:pt idx="5939">
                  <c:v>1.2285868794644541E-2</c:v>
                </c:pt>
                <c:pt idx="5940">
                  <c:v>1.229440361113693E-2</c:v>
                </c:pt>
                <c:pt idx="5941">
                  <c:v>1.2302944356554166E-2</c:v>
                </c:pt>
                <c:pt idx="5942">
                  <c:v>1.2311491035194022E-2</c:v>
                </c:pt>
                <c:pt idx="5943">
                  <c:v>1.2320043651088705E-2</c:v>
                </c:pt>
                <c:pt idx="5944">
                  <c:v>1.2328602208273037E-2</c:v>
                </c:pt>
                <c:pt idx="5945">
                  <c:v>1.2337166711053754E-2</c:v>
                </c:pt>
                <c:pt idx="5946">
                  <c:v>1.2345737163471475E-2</c:v>
                </c:pt>
                <c:pt idx="5947">
                  <c:v>1.2354313569569434E-2</c:v>
                </c:pt>
                <c:pt idx="5948">
                  <c:v>1.2362895933663347E-2</c:v>
                </c:pt>
                <c:pt idx="5949">
                  <c:v>1.2371484259802262E-2</c:v>
                </c:pt>
                <c:pt idx="5950">
                  <c:v>1.2380078552037845E-2</c:v>
                </c:pt>
                <c:pt idx="5951">
                  <c:v>1.2388678814694814E-2</c:v>
                </c:pt>
                <c:pt idx="5952">
                  <c:v>1.2397285051830655E-2</c:v>
                </c:pt>
                <c:pt idx="5953">
                  <c:v>1.2405897267595757E-2</c:v>
                </c:pt>
                <c:pt idx="5954">
                  <c:v>1.2414515466053056E-2</c:v>
                </c:pt>
                <c:pt idx="5955">
                  <c:v>1.2423139651539301E-2</c:v>
                </c:pt>
                <c:pt idx="5956">
                  <c:v>1.2431769828123265E-2</c:v>
                </c:pt>
                <c:pt idx="5957">
                  <c:v>1.2440405999876364E-2</c:v>
                </c:pt>
                <c:pt idx="5958">
                  <c:v>1.2449048171144384E-2</c:v>
                </c:pt>
                <c:pt idx="5959">
                  <c:v>1.2457696346004589E-2</c:v>
                </c:pt>
                <c:pt idx="5960">
                  <c:v>1.2466350528536882E-2</c:v>
                </c:pt>
                <c:pt idx="5961">
                  <c:v>1.2475010723096116E-2</c:v>
                </c:pt>
                <c:pt idx="5962">
                  <c:v>1.2483676933768057E-2</c:v>
                </c:pt>
                <c:pt idx="5963">
                  <c:v>1.2492349164641115E-2</c:v>
                </c:pt>
                <c:pt idx="5964">
                  <c:v>1.2501027420079226E-2</c:v>
                </c:pt>
                <c:pt idx="5965">
                  <c:v>1.2509711704176677E-2</c:v>
                </c:pt>
                <c:pt idx="5966">
                  <c:v>1.2518402021030405E-2</c:v>
                </c:pt>
                <c:pt idx="5967">
                  <c:v>1.2527098375013446E-2</c:v>
                </c:pt>
                <c:pt idx="5968">
                  <c:v>1.2535800770228625E-2</c:v>
                </c:pt>
                <c:pt idx="5969">
                  <c:v>1.25445092108727E-2</c:v>
                </c:pt>
                <c:pt idx="5970">
                  <c:v>1.2553223701054004E-2</c:v>
                </c:pt>
                <c:pt idx="5971">
                  <c:v>1.2561944245157738E-2</c:v>
                </c:pt>
                <c:pt idx="5972">
                  <c:v>1.2570670847298139E-2</c:v>
                </c:pt>
                <c:pt idx="5973">
                  <c:v>1.257940351159211E-2</c:v>
                </c:pt>
                <c:pt idx="5974">
                  <c:v>1.2588142242433998E-2</c:v>
                </c:pt>
                <c:pt idx="5975">
                  <c:v>1.2596887043946618E-2</c:v>
                </c:pt>
                <c:pt idx="5976">
                  <c:v>1.260563792025546E-2</c:v>
                </c:pt>
                <c:pt idx="5977">
                  <c:v>1.2614394875764033E-2</c:v>
                </c:pt>
                <c:pt idx="5978">
                  <c:v>1.2623157914603752E-2</c:v>
                </c:pt>
                <c:pt idx="5979">
                  <c:v>1.2631927040908712E-2</c:v>
                </c:pt>
                <c:pt idx="5980">
                  <c:v>1.2640702259091604E-2</c:v>
                </c:pt>
                <c:pt idx="5981">
                  <c:v>1.264948357329246E-2</c:v>
                </c:pt>
                <c:pt idx="5982">
                  <c:v>1.2658270987746094E-2</c:v>
                </c:pt>
                <c:pt idx="5983">
                  <c:v>1.2667064506598104E-2</c:v>
                </c:pt>
                <c:pt idx="5984">
                  <c:v>1.2675864134273452E-2</c:v>
                </c:pt>
                <c:pt idx="5985">
                  <c:v>1.2684669874923688E-2</c:v>
                </c:pt>
                <c:pt idx="5986">
                  <c:v>1.2693481732703051E-2</c:v>
                </c:pt>
                <c:pt idx="5987">
                  <c:v>1.2702299712045735E-2</c:v>
                </c:pt>
                <c:pt idx="5988">
                  <c:v>1.2711123817111945E-2</c:v>
                </c:pt>
                <c:pt idx="5989">
                  <c:v>1.2719954052064586E-2</c:v>
                </c:pt>
                <c:pt idx="5990">
                  <c:v>1.2728790421347098E-2</c:v>
                </c:pt>
                <c:pt idx="5991">
                  <c:v>1.2737632929128365E-2</c:v>
                </c:pt>
                <c:pt idx="5992">
                  <c:v>1.274648157957997E-2</c:v>
                </c:pt>
                <c:pt idx="5993">
                  <c:v>1.2755336377154623E-2</c:v>
                </c:pt>
                <c:pt idx="5994">
                  <c:v>1.2764197326029899E-2</c:v>
                </c:pt>
                <c:pt idx="5995">
                  <c:v>1.2773064430386083E-2</c:v>
                </c:pt>
                <c:pt idx="5996">
                  <c:v>1.2781937694685171E-2</c:v>
                </c:pt>
                <c:pt idx="5997">
                  <c:v>1.2790817123113449E-2</c:v>
                </c:pt>
                <c:pt idx="5998">
                  <c:v>1.2799702719953053E-2</c:v>
                </c:pt>
                <c:pt idx="5999">
                  <c:v>1.2808594489395891E-2</c:v>
                </c:pt>
                <c:pt idx="6000">
                  <c:v>1.2817492435916374E-2</c:v>
                </c:pt>
                <c:pt idx="6001">
                  <c:v>1.2826396563712431E-2</c:v>
                </c:pt>
                <c:pt idx="6002">
                  <c:v>1.283530687698472E-2</c:v>
                </c:pt>
                <c:pt idx="6003">
                  <c:v>1.284422338021698E-2</c:v>
                </c:pt>
                <c:pt idx="6004">
                  <c:v>1.2853146077615894E-2</c:v>
                </c:pt>
                <c:pt idx="6005">
                  <c:v>1.2862074973390883E-2</c:v>
                </c:pt>
                <c:pt idx="6006">
                  <c:v>1.2871010072035031E-2</c:v>
                </c:pt>
                <c:pt idx="6007">
                  <c:v>1.2879951377763803E-2</c:v>
                </c:pt>
                <c:pt idx="6008">
                  <c:v>1.2888898894795392E-2</c:v>
                </c:pt>
                <c:pt idx="6009">
                  <c:v>1.2897852627632257E-2</c:v>
                </c:pt>
                <c:pt idx="6010">
                  <c:v>1.2906812580498651E-2</c:v>
                </c:pt>
                <c:pt idx="6011">
                  <c:v>1.2915778757621564E-2</c:v>
                </c:pt>
                <c:pt idx="6012">
                  <c:v>1.2924751163512846E-2</c:v>
                </c:pt>
                <c:pt idx="6013">
                  <c:v>1.2933729802405558E-2</c:v>
                </c:pt>
                <c:pt idx="6014">
                  <c:v>1.2942714678629678E-2</c:v>
                </c:pt>
                <c:pt idx="6015">
                  <c:v>1.2951705796423954E-2</c:v>
                </c:pt>
                <c:pt idx="6016">
                  <c:v>1.2960703160312788E-2</c:v>
                </c:pt>
                <c:pt idx="6017">
                  <c:v>1.2969706774541014E-2</c:v>
                </c:pt>
                <c:pt idx="6018">
                  <c:v>1.2978716643356222E-2</c:v>
                </c:pt>
                <c:pt idx="6019">
                  <c:v>1.2987732771292249E-2</c:v>
                </c:pt>
                <c:pt idx="6020">
                  <c:v>1.2996755162602782E-2</c:v>
                </c:pt>
                <c:pt idx="6021">
                  <c:v>1.300578382154427E-2</c:v>
                </c:pt>
                <c:pt idx="6022">
                  <c:v>1.3014818752660003E-2</c:v>
                </c:pt>
                <c:pt idx="6023">
                  <c:v>1.3023859960212542E-2</c:v>
                </c:pt>
                <c:pt idx="6024">
                  <c:v>1.3032907448467211E-2</c:v>
                </c:pt>
                <c:pt idx="6025">
                  <c:v>1.3041961221976777E-2</c:v>
                </c:pt>
                <c:pt idx="6026">
                  <c:v>1.3051021285012687E-2</c:v>
                </c:pt>
                <c:pt idx="6027">
                  <c:v>1.3060087641944189E-2</c:v>
                </c:pt>
                <c:pt idx="6028">
                  <c:v>1.3069160297048467E-2</c:v>
                </c:pt>
                <c:pt idx="6029">
                  <c:v>1.3078239254890954E-2</c:v>
                </c:pt>
                <c:pt idx="6030">
                  <c:v>1.3087324519754983E-2</c:v>
                </c:pt>
                <c:pt idx="6031">
                  <c:v>1.3096416095926659E-2</c:v>
                </c:pt>
                <c:pt idx="6032">
                  <c:v>1.3105513987980938E-2</c:v>
                </c:pt>
                <c:pt idx="6033">
                  <c:v>1.3114618200210079E-2</c:v>
                </c:pt>
                <c:pt idx="6034">
                  <c:v>1.3123728736909134E-2</c:v>
                </c:pt>
                <c:pt idx="6035">
                  <c:v>1.3132845602662594E-2</c:v>
                </c:pt>
                <c:pt idx="6036">
                  <c:v>1.3141968801771675E-2</c:v>
                </c:pt>
                <c:pt idx="6037">
                  <c:v>1.3151098338540383E-2</c:v>
                </c:pt>
                <c:pt idx="6038">
                  <c:v>1.316023421756277E-2</c:v>
                </c:pt>
                <c:pt idx="6039">
                  <c:v>1.3169376443149023E-2</c:v>
                </c:pt>
                <c:pt idx="6040">
                  <c:v>1.3178525019612123E-2</c:v>
                </c:pt>
                <c:pt idx="6041">
                  <c:v>1.3187679951555703E-2</c:v>
                </c:pt>
                <c:pt idx="6042">
                  <c:v>1.3196841243298941E-2</c:v>
                </c:pt>
                <c:pt idx="6043">
                  <c:v>1.3206008899259896E-2</c:v>
                </c:pt>
                <c:pt idx="6044">
                  <c:v>1.3215182923763545E-2</c:v>
                </c:pt>
                <c:pt idx="6045">
                  <c:v>1.3224363321426333E-2</c:v>
                </c:pt>
                <c:pt idx="6046">
                  <c:v>1.3233550096579446E-2</c:v>
                </c:pt>
                <c:pt idx="6047">
                  <c:v>1.3242743253556882E-2</c:v>
                </c:pt>
                <c:pt idx="6048">
                  <c:v>1.3251942796984708E-2</c:v>
                </c:pt>
                <c:pt idx="6049">
                  <c:v>1.3261148731203149E-2</c:v>
                </c:pt>
                <c:pt idx="6050">
                  <c:v>1.3270361060555239E-2</c:v>
                </c:pt>
                <c:pt idx="6051">
                  <c:v>1.3279579789676695E-2</c:v>
                </c:pt>
                <c:pt idx="6052">
                  <c:v>1.3288804922916789E-2</c:v>
                </c:pt>
                <c:pt idx="6053">
                  <c:v>1.3298036464627617E-2</c:v>
                </c:pt>
                <c:pt idx="6054">
                  <c:v>1.3307274419454561E-2</c:v>
                </c:pt>
                <c:pt idx="6055">
                  <c:v>1.3316518791755964E-2</c:v>
                </c:pt>
                <c:pt idx="6056">
                  <c:v>1.3325769585892999E-2</c:v>
                </c:pt>
                <c:pt idx="6057">
                  <c:v>1.3335026806520734E-2</c:v>
                </c:pt>
                <c:pt idx="6058">
                  <c:v>1.3344290458006607E-2</c:v>
                </c:pt>
                <c:pt idx="6059">
                  <c:v>1.3353560544818038E-2</c:v>
                </c:pt>
                <c:pt idx="6060">
                  <c:v>1.3362837071328329E-2</c:v>
                </c:pt>
                <c:pt idx="6061">
                  <c:v>1.3372120042205504E-2</c:v>
                </c:pt>
                <c:pt idx="6062">
                  <c:v>1.3381409461829143E-2</c:v>
                </c:pt>
                <c:pt idx="6063">
                  <c:v>1.3390705334581665E-2</c:v>
                </c:pt>
                <c:pt idx="6064">
                  <c:v>1.3400007665140828E-2</c:v>
                </c:pt>
                <c:pt idx="6065">
                  <c:v>1.3409316457895349E-2</c:v>
                </c:pt>
                <c:pt idx="6066">
                  <c:v>1.3418631717236786E-2</c:v>
                </c:pt>
                <c:pt idx="6067">
                  <c:v>1.3427953447852652E-2</c:v>
                </c:pt>
                <c:pt idx="6068">
                  <c:v>1.3437281654140817E-2</c:v>
                </c:pt>
                <c:pt idx="6069">
                  <c:v>1.3446616340501996E-2</c:v>
                </c:pt>
                <c:pt idx="6070">
                  <c:v>1.345595751163348E-2</c:v>
                </c:pt>
                <c:pt idx="6071">
                  <c:v>1.3465305171942308E-2</c:v>
                </c:pt>
                <c:pt idx="6072">
                  <c:v>1.3474659325936417E-2</c:v>
                </c:pt>
                <c:pt idx="6073">
                  <c:v>1.3484019978028771E-2</c:v>
                </c:pt>
                <c:pt idx="6074">
                  <c:v>1.3493387132929718E-2</c:v>
                </c:pt>
                <c:pt idx="6075">
                  <c:v>1.3502760795058563E-2</c:v>
                </c:pt>
                <c:pt idx="6076">
                  <c:v>1.3512140968837466E-2</c:v>
                </c:pt>
                <c:pt idx="6077">
                  <c:v>1.3521527658986605E-2</c:v>
                </c:pt>
                <c:pt idx="6078">
                  <c:v>1.3530920869934496E-2</c:v>
                </c:pt>
                <c:pt idx="6079">
                  <c:v>1.3540320606112525E-2</c:v>
                </c:pt>
                <c:pt idx="6080">
                  <c:v>1.3549726872250711E-2</c:v>
                </c:pt>
                <c:pt idx="6081">
                  <c:v>1.3559139672786808E-2</c:v>
                </c:pt>
                <c:pt idx="6082">
                  <c:v>1.3568559012161443E-2</c:v>
                </c:pt>
                <c:pt idx="6083">
                  <c:v>1.3577984895114499E-2</c:v>
                </c:pt>
                <c:pt idx="6084">
                  <c:v>1.3587417326092985E-2</c:v>
                </c:pt>
                <c:pt idx="6085">
                  <c:v>1.359685630954679E-2</c:v>
                </c:pt>
                <c:pt idx="6086">
                  <c:v>1.3606301850225683E-2</c:v>
                </c:pt>
                <c:pt idx="6087">
                  <c:v>1.3615753952585944E-2</c:v>
                </c:pt>
                <c:pt idx="6088">
                  <c:v>1.3625212621185878E-2</c:v>
                </c:pt>
                <c:pt idx="6089">
                  <c:v>1.3634677860487755E-2</c:v>
                </c:pt>
                <c:pt idx="6090">
                  <c:v>1.3644149675254557E-2</c:v>
                </c:pt>
                <c:pt idx="6091">
                  <c:v>1.3653628069954956E-2</c:v>
                </c:pt>
                <c:pt idx="6092">
                  <c:v>1.3663113049060531E-2</c:v>
                </c:pt>
                <c:pt idx="6093">
                  <c:v>1.3672604617344193E-2</c:v>
                </c:pt>
                <c:pt idx="6094">
                  <c:v>1.3682102779283939E-2</c:v>
                </c:pt>
                <c:pt idx="6095">
                  <c:v>1.3691607539360669E-2</c:v>
                </c:pt>
                <c:pt idx="6096">
                  <c:v>1.370111890235725E-2</c:v>
                </c:pt>
                <c:pt idx="6097">
                  <c:v>1.3710636872761018E-2</c:v>
                </c:pt>
                <c:pt idx="6098">
                  <c:v>1.3720161455062217E-2</c:v>
                </c:pt>
                <c:pt idx="6099">
                  <c:v>1.3729692654053691E-2</c:v>
                </c:pt>
                <c:pt idx="6100">
                  <c:v>1.3739230474232133E-2</c:v>
                </c:pt>
                <c:pt idx="6101">
                  <c:v>1.3748774920097148E-2</c:v>
                </c:pt>
                <c:pt idx="6102">
                  <c:v>1.3758325996451579E-2</c:v>
                </c:pt>
                <c:pt idx="6103">
                  <c:v>1.3767883707801498E-2</c:v>
                </c:pt>
                <c:pt idx="6104">
                  <c:v>1.3777448058756137E-2</c:v>
                </c:pt>
                <c:pt idx="6105">
                  <c:v>1.378701905382762E-2</c:v>
                </c:pt>
                <c:pt idx="6106">
                  <c:v>1.3796596697832151E-2</c:v>
                </c:pt>
                <c:pt idx="6107">
                  <c:v>1.3806180995288332E-2</c:v>
                </c:pt>
                <c:pt idx="6108">
                  <c:v>1.3815771950717698E-2</c:v>
                </c:pt>
                <c:pt idx="6109">
                  <c:v>1.3825369568946493E-2</c:v>
                </c:pt>
                <c:pt idx="6110">
                  <c:v>1.3834973854502745E-2</c:v>
                </c:pt>
                <c:pt idx="6111">
                  <c:v>1.3844584811917417E-2</c:v>
                </c:pt>
                <c:pt idx="6112">
                  <c:v>1.3854202446026821E-2</c:v>
                </c:pt>
                <c:pt idx="6113">
                  <c:v>1.3863826761368424E-2</c:v>
                </c:pt>
                <c:pt idx="6114">
                  <c:v>1.3873457762482643E-2</c:v>
                </c:pt>
                <c:pt idx="6115">
                  <c:v>1.3883095454215873E-2</c:v>
                </c:pt>
                <c:pt idx="6116">
                  <c:v>1.3892739841115047E-2</c:v>
                </c:pt>
                <c:pt idx="6117">
                  <c:v>1.3902390927831201E-2</c:v>
                </c:pt>
                <c:pt idx="6118">
                  <c:v>1.3912048718917379E-2</c:v>
                </c:pt>
                <c:pt idx="6119">
                  <c:v>1.3921713219233457E-2</c:v>
                </c:pt>
                <c:pt idx="6120">
                  <c:v>1.3931384433339015E-2</c:v>
                </c:pt>
                <c:pt idx="6121">
                  <c:v>1.3941062365796593E-2</c:v>
                </c:pt>
                <c:pt idx="6122">
                  <c:v>1.3950747021476206E-2</c:v>
                </c:pt>
                <c:pt idx="6123">
                  <c:v>1.3960438404946939E-2</c:v>
                </c:pt>
                <c:pt idx="6124">
                  <c:v>1.3970136520780852E-2</c:v>
                </c:pt>
                <c:pt idx="6125">
                  <c:v>1.3979841373858107E-2</c:v>
                </c:pt>
                <c:pt idx="6126">
                  <c:v>1.398955296875733E-2</c:v>
                </c:pt>
                <c:pt idx="6127">
                  <c:v>1.3999271310060105E-2</c:v>
                </c:pt>
                <c:pt idx="6128">
                  <c:v>1.400899640265678E-2</c:v>
                </c:pt>
                <c:pt idx="6129">
                  <c:v>1.4018728251135523E-2</c:v>
                </c:pt>
                <c:pt idx="6130">
                  <c:v>1.4028466860087479E-2</c:v>
                </c:pt>
                <c:pt idx="6131">
                  <c:v>1.403821223441319E-2</c:v>
                </c:pt>
                <c:pt idx="6132">
                  <c:v>1.4047964378710396E-2</c:v>
                </c:pt>
                <c:pt idx="6133">
                  <c:v>1.4057723297682099E-2</c:v>
                </c:pt>
                <c:pt idx="6134">
                  <c:v>1.4067488995932211E-2</c:v>
                </c:pt>
                <c:pt idx="6135">
                  <c:v>1.4077261478374911E-2</c:v>
                </c:pt>
                <c:pt idx="6136">
                  <c:v>1.4087040749620723E-2</c:v>
                </c:pt>
                <c:pt idx="6137">
                  <c:v>1.4096826814283165E-2</c:v>
                </c:pt>
                <c:pt idx="6138">
                  <c:v>1.4106619677286662E-2</c:v>
                </c:pt>
                <c:pt idx="6139">
                  <c:v>1.4116419343251354E-2</c:v>
                </c:pt>
                <c:pt idx="6140">
                  <c:v>1.412622581680038E-2</c:v>
                </c:pt>
                <c:pt idx="6141">
                  <c:v>1.4136039102868436E-2</c:v>
                </c:pt>
                <c:pt idx="6142">
                  <c:v>1.4145859206085295E-2</c:v>
                </c:pt>
                <c:pt idx="6143">
                  <c:v>1.4155686131083738E-2</c:v>
                </c:pt>
                <c:pt idx="6144">
                  <c:v>1.4165519882808755E-2</c:v>
                </c:pt>
                <c:pt idx="6145">
                  <c:v>1.4175360465899772E-2</c:v>
                </c:pt>
                <c:pt idx="6146">
                  <c:v>1.4185207884999235E-2</c:v>
                </c:pt>
                <c:pt idx="6147">
                  <c:v>1.4195062145062441E-2</c:v>
                </c:pt>
                <c:pt idx="6148">
                  <c:v>1.4204923250738497E-2</c:v>
                </c:pt>
                <c:pt idx="6149">
                  <c:v>1.4214791206782953E-2</c:v>
                </c:pt>
                <c:pt idx="6150">
                  <c:v>1.4224666017851164E-2</c:v>
                </c:pt>
                <c:pt idx="6151">
                  <c:v>1.4234547688912212E-2</c:v>
                </c:pt>
                <c:pt idx="6152">
                  <c:v>1.4244436224628136E-2</c:v>
                </c:pt>
                <c:pt idx="6153">
                  <c:v>1.4254331629664004E-2</c:v>
                </c:pt>
                <c:pt idx="6154">
                  <c:v>1.4264233908999256E-2</c:v>
                </c:pt>
                <c:pt idx="6155">
                  <c:v>1.4274143067305657E-2</c:v>
                </c:pt>
                <c:pt idx="6156">
                  <c:v>1.4284059109258E-2</c:v>
                </c:pt>
                <c:pt idx="6157">
                  <c:v>1.4293982039846114E-2</c:v>
                </c:pt>
                <c:pt idx="6158">
                  <c:v>1.4303911863751507E-2</c:v>
                </c:pt>
                <c:pt idx="6159">
                  <c:v>1.431384858565872E-2</c:v>
                </c:pt>
                <c:pt idx="6160">
                  <c:v>1.4323792210567987E-2</c:v>
                </c:pt>
                <c:pt idx="6161">
                  <c:v>1.4333742743170581E-2</c:v>
                </c:pt>
                <c:pt idx="6162">
                  <c:v>1.4343700188265175E-2</c:v>
                </c:pt>
                <c:pt idx="6163">
                  <c:v>1.4353664550549343E-2</c:v>
                </c:pt>
                <c:pt idx="6164">
                  <c:v>1.4363635835037228E-2</c:v>
                </c:pt>
                <c:pt idx="6165">
                  <c:v>1.4373614046433151E-2</c:v>
                </c:pt>
                <c:pt idx="6166">
                  <c:v>1.438359918944448E-2</c:v>
                </c:pt>
                <c:pt idx="6167">
                  <c:v>1.4393591269095818E-2</c:v>
                </c:pt>
                <c:pt idx="6168">
                  <c:v>1.4403590290101293E-2</c:v>
                </c:pt>
                <c:pt idx="6169">
                  <c:v>1.4413596257178094E-2</c:v>
                </c:pt>
                <c:pt idx="6170">
                  <c:v>1.4423609175361301E-2</c:v>
                </c:pt>
                <c:pt idx="6171">
                  <c:v>1.4433629049374876E-2</c:v>
                </c:pt>
                <c:pt idx="6172">
                  <c:v>1.444365588394584E-2</c:v>
                </c:pt>
                <c:pt idx="6173">
                  <c:v>1.4453689684119777E-2</c:v>
                </c:pt>
                <c:pt idx="6174">
                  <c:v>1.4463730454630501E-2</c:v>
                </c:pt>
                <c:pt idx="6175">
                  <c:v>1.4473778200214893E-2</c:v>
                </c:pt>
                <c:pt idx="6176">
                  <c:v>1.4483832925929058E-2</c:v>
                </c:pt>
                <c:pt idx="6177">
                  <c:v>1.449389463651668E-2</c:v>
                </c:pt>
                <c:pt idx="6178">
                  <c:v>1.4503963336830052E-2</c:v>
                </c:pt>
                <c:pt idx="6179">
                  <c:v>1.4514039031619231E-2</c:v>
                </c:pt>
                <c:pt idx="6180">
                  <c:v>1.4524121725954386E-2</c:v>
                </c:pt>
                <c:pt idx="6181">
                  <c:v>1.4534211424592399E-2</c:v>
                </c:pt>
                <c:pt idx="6182">
                  <c:v>1.4544308132293234E-2</c:v>
                </c:pt>
                <c:pt idx="6183">
                  <c:v>1.4554411854137634E-2</c:v>
                </c:pt>
                <c:pt idx="6184">
                  <c:v>1.4564522594892397E-2</c:v>
                </c:pt>
                <c:pt idx="6185">
                  <c:v>1.457464035932742E-2</c:v>
                </c:pt>
                <c:pt idx="6186">
                  <c:v>1.4584765152534037E-2</c:v>
                </c:pt>
                <c:pt idx="6187">
                  <c:v>1.4594896979288993E-2</c:v>
                </c:pt>
                <c:pt idx="6188">
                  <c:v>1.4605035844372127E-2</c:v>
                </c:pt>
                <c:pt idx="6189">
                  <c:v>1.4615181752885394E-2</c:v>
                </c:pt>
                <c:pt idx="6190">
                  <c:v>1.4625334709615499E-2</c:v>
                </c:pt>
                <c:pt idx="6191">
                  <c:v>1.463549471935225E-2</c:v>
                </c:pt>
                <c:pt idx="6192">
                  <c:v>1.4645661787208244E-2</c:v>
                </c:pt>
                <c:pt idx="6193">
                  <c:v>1.4655835917980167E-2</c:v>
                </c:pt>
                <c:pt idx="6194">
                  <c:v>1.4666017116574526E-2</c:v>
                </c:pt>
                <c:pt idx="6195">
                  <c:v>1.4676205387794452E-2</c:v>
                </c:pt>
                <c:pt idx="6196">
                  <c:v>1.4686400736766763E-2</c:v>
                </c:pt>
                <c:pt idx="6197">
                  <c:v>1.4696603168301488E-2</c:v>
                </c:pt>
                <c:pt idx="6198">
                  <c:v>1.4706812687211777E-2</c:v>
                </c:pt>
                <c:pt idx="6199">
                  <c:v>1.4717029298635137E-2</c:v>
                </c:pt>
                <c:pt idx="6200">
                  <c:v>1.4727253007391632E-2</c:v>
                </c:pt>
                <c:pt idx="6201">
                  <c:v>1.4737483818304446E-2</c:v>
                </c:pt>
                <c:pt idx="6202">
                  <c:v>1.4747721736521804E-2</c:v>
                </c:pt>
                <c:pt idx="6203">
                  <c:v>1.475796676687382E-2</c:v>
                </c:pt>
                <c:pt idx="6204">
                  <c:v>1.4768218914193738E-2</c:v>
                </c:pt>
                <c:pt idx="6205">
                  <c:v>1.4778478183640519E-2</c:v>
                </c:pt>
                <c:pt idx="6206">
                  <c:v>1.4788744580054351E-2</c:v>
                </c:pt>
                <c:pt idx="6207">
                  <c:v>1.4799018108386233E-2</c:v>
                </c:pt>
                <c:pt idx="6208">
                  <c:v>1.4809298773482854E-2</c:v>
                </c:pt>
                <c:pt idx="6209">
                  <c:v>1.4819586580517529E-2</c:v>
                </c:pt>
                <c:pt idx="6210">
                  <c:v>1.4829881534343904E-2</c:v>
                </c:pt>
                <c:pt idx="6211">
                  <c:v>1.4840183639818779E-2</c:v>
                </c:pt>
                <c:pt idx="6212">
                  <c:v>1.4850492902126252E-2</c:v>
                </c:pt>
                <c:pt idx="6213">
                  <c:v>1.4860809326130098E-2</c:v>
                </c:pt>
                <c:pt idx="6214">
                  <c:v>1.4871132916697239E-2</c:v>
                </c:pt>
                <c:pt idx="6215">
                  <c:v>1.4881463679022591E-2</c:v>
                </c:pt>
                <c:pt idx="6216">
                  <c:v>1.4891801617980068E-2</c:v>
                </c:pt>
                <c:pt idx="6217">
                  <c:v>1.4902146738446745E-2</c:v>
                </c:pt>
                <c:pt idx="6218">
                  <c:v>1.4912499045628368E-2</c:v>
                </c:pt>
                <c:pt idx="6219">
                  <c:v>1.4922858544409019E-2</c:v>
                </c:pt>
                <c:pt idx="6220">
                  <c:v>1.4933225239675944E-2</c:v>
                </c:pt>
                <c:pt idx="6221">
                  <c:v>1.4943599136645743E-2</c:v>
                </c:pt>
                <c:pt idx="6222">
                  <c:v>1.4953980240212687E-2</c:v>
                </c:pt>
                <c:pt idx="6223">
                  <c:v>1.4964368555383092E-2</c:v>
                </c:pt>
                <c:pt idx="6224">
                  <c:v>1.4974764087057802E-2</c:v>
                </c:pt>
                <c:pt idx="6225">
                  <c:v>1.4985166840467927E-2</c:v>
                </c:pt>
                <c:pt idx="6226">
                  <c:v>1.4995576820521349E-2</c:v>
                </c:pt>
                <c:pt idx="6227">
                  <c:v>1.5005994032129131E-2</c:v>
                </c:pt>
                <c:pt idx="6228">
                  <c:v>1.5016418480533294E-2</c:v>
                </c:pt>
                <c:pt idx="6229">
                  <c:v>1.5026850170651956E-2</c:v>
                </c:pt>
                <c:pt idx="6230">
                  <c:v>1.5037289107406418E-2</c:v>
                </c:pt>
                <c:pt idx="6231">
                  <c:v>1.5047735296049638E-2</c:v>
                </c:pt>
                <c:pt idx="6232">
                  <c:v>1.5058188741509985E-2</c:v>
                </c:pt>
                <c:pt idx="6233">
                  <c:v>1.5068649448719032E-2</c:v>
                </c:pt>
                <c:pt idx="6234">
                  <c:v>1.5079117422940684E-2</c:v>
                </c:pt>
                <c:pt idx="6235">
                  <c:v>1.5089592669113593E-2</c:v>
                </c:pt>
                <c:pt idx="6236">
                  <c:v>1.5100075192179613E-2</c:v>
                </c:pt>
                <c:pt idx="6237">
                  <c:v>1.5110564997413631E-2</c:v>
                </c:pt>
                <c:pt idx="6238">
                  <c:v>1.5121062089764596E-2</c:v>
                </c:pt>
                <c:pt idx="6239">
                  <c:v>1.5131566474294766E-2</c:v>
                </c:pt>
                <c:pt idx="6240">
                  <c:v>1.5142078155959738E-2</c:v>
                </c:pt>
                <c:pt idx="6241">
                  <c:v>1.5152597140049072E-2</c:v>
                </c:pt>
                <c:pt idx="6242">
                  <c:v>1.5163123431525486E-2</c:v>
                </c:pt>
                <c:pt idx="6243">
                  <c:v>1.5173657035354912E-2</c:v>
                </c:pt>
                <c:pt idx="6244">
                  <c:v>1.5184197956837946E-2</c:v>
                </c:pt>
                <c:pt idx="6245">
                  <c:v>1.5194746200947649E-2</c:v>
                </c:pt>
                <c:pt idx="6246">
                  <c:v>1.5205301772660315E-2</c:v>
                </c:pt>
                <c:pt idx="6247">
                  <c:v>1.521586467728759E-2</c:v>
                </c:pt>
                <c:pt idx="6248">
                  <c:v>1.522643491981291E-2</c:v>
                </c:pt>
                <c:pt idx="6249">
                  <c:v>1.5237012505222946E-2</c:v>
                </c:pt>
                <c:pt idx="6250">
                  <c:v>1.5247597438840419E-2</c:v>
                </c:pt>
                <c:pt idx="6251">
                  <c:v>1.5258189725659161E-2</c:v>
                </c:pt>
                <c:pt idx="6252">
                  <c:v>1.5268789370787336E-2</c:v>
                </c:pt>
                <c:pt idx="6253">
                  <c:v>1.5279396379225482E-2</c:v>
                </c:pt>
                <c:pt idx="6254">
                  <c:v>1.529001075631113E-2</c:v>
                </c:pt>
                <c:pt idx="6255">
                  <c:v>1.5300632507052001E-2</c:v>
                </c:pt>
                <c:pt idx="6256">
                  <c:v>1.5311261636459062E-2</c:v>
                </c:pt>
                <c:pt idx="6257">
                  <c:v>1.5321898149880978E-2</c:v>
                </c:pt>
                <c:pt idx="6258">
                  <c:v>1.5332542052335911E-2</c:v>
                </c:pt>
                <c:pt idx="6259">
                  <c:v>1.5343193348845279E-2</c:v>
                </c:pt>
                <c:pt idx="6260">
                  <c:v>1.5353852044768902E-2</c:v>
                </c:pt>
                <c:pt idx="6261">
                  <c:v>1.5364518145135404E-2</c:v>
                </c:pt>
                <c:pt idx="6262">
                  <c:v>1.5375191654976684E-2</c:v>
                </c:pt>
                <c:pt idx="6263">
                  <c:v>1.5385872579663729E-2</c:v>
                </c:pt>
                <c:pt idx="6264">
                  <c:v>1.539656092423566E-2</c:v>
                </c:pt>
                <c:pt idx="6265">
                  <c:v>1.5407256693734861E-2</c:v>
                </c:pt>
                <c:pt idx="6266">
                  <c:v>1.5417959893543529E-2</c:v>
                </c:pt>
                <c:pt idx="6267">
                  <c:v>1.5428670528711287E-2</c:v>
                </c:pt>
                <c:pt idx="6268">
                  <c:v>1.5439388604403376E-2</c:v>
                </c:pt>
                <c:pt idx="6269">
                  <c:v>1.5450114125676205E-2</c:v>
                </c:pt>
                <c:pt idx="6270">
                  <c:v>1.5460847097926941E-2</c:v>
                </c:pt>
                <c:pt idx="6271">
                  <c:v>1.5471587526219256E-2</c:v>
                </c:pt>
                <c:pt idx="6272">
                  <c:v>1.5482335415620108E-2</c:v>
                </c:pt>
                <c:pt idx="6273">
                  <c:v>1.5493090771537918E-2</c:v>
                </c:pt>
                <c:pt idx="6274">
                  <c:v>1.5503853599046921E-2</c:v>
                </c:pt>
                <c:pt idx="6275">
                  <c:v>1.5514623903224637E-2</c:v>
                </c:pt>
                <c:pt idx="6276">
                  <c:v>1.5525401689490771E-2</c:v>
                </c:pt>
                <c:pt idx="6277">
                  <c:v>1.5536186962930137E-2</c:v>
                </c:pt>
                <c:pt idx="6278">
                  <c:v>1.5546979728630849E-2</c:v>
                </c:pt>
                <c:pt idx="6279">
                  <c:v>1.555777999202391E-2</c:v>
                </c:pt>
                <c:pt idx="6280">
                  <c:v>1.5568587758204739E-2</c:v>
                </c:pt>
                <c:pt idx="6281">
                  <c:v>1.5579403032272062E-2</c:v>
                </c:pt>
                <c:pt idx="6282">
                  <c:v>1.5590225819668209E-2</c:v>
                </c:pt>
                <c:pt idx="6283">
                  <c:v>1.5601056125499228E-2</c:v>
                </c:pt>
                <c:pt idx="6284">
                  <c:v>1.5611893954988064E-2</c:v>
                </c:pt>
                <c:pt idx="6285">
                  <c:v>1.5622739313247628E-2</c:v>
                </c:pt>
                <c:pt idx="6286">
                  <c:v>1.5633592205735385E-2</c:v>
                </c:pt>
                <c:pt idx="6287">
                  <c:v>1.5644452637571592E-2</c:v>
                </c:pt>
                <c:pt idx="6288">
                  <c:v>1.5655320613879808E-2</c:v>
                </c:pt>
                <c:pt idx="6289">
                  <c:v>1.5666196140128895E-2</c:v>
                </c:pt>
                <c:pt idx="6290">
                  <c:v>1.5677079221449772E-2</c:v>
                </c:pt>
                <c:pt idx="6291">
                  <c:v>1.56879698629767E-2</c:v>
                </c:pt>
                <c:pt idx="6292">
                  <c:v>1.5698868070189931E-2</c:v>
                </c:pt>
                <c:pt idx="6293">
                  <c:v>1.57097738482311E-2</c:v>
                </c:pt>
                <c:pt idx="6294">
                  <c:v>1.5720687202245162E-2</c:v>
                </c:pt>
                <c:pt idx="6295">
                  <c:v>1.5731608137723806E-2</c:v>
                </c:pt>
                <c:pt idx="6296">
                  <c:v>1.5742536659819381E-2</c:v>
                </c:pt>
                <c:pt idx="6297">
                  <c:v>1.5753472773802207E-2</c:v>
                </c:pt>
                <c:pt idx="6298">
                  <c:v>1.576441648483155E-2</c:v>
                </c:pt>
                <c:pt idx="6299">
                  <c:v>1.5775367798414378E-2</c:v>
                </c:pt>
                <c:pt idx="6300">
                  <c:v>1.5786326719717369E-2</c:v>
                </c:pt>
                <c:pt idx="6301">
                  <c:v>1.579729325391056E-2</c:v>
                </c:pt>
                <c:pt idx="6302">
                  <c:v>1.5808267406512398E-2</c:v>
                </c:pt>
                <c:pt idx="6303">
                  <c:v>1.5819249182700338E-2</c:v>
                </c:pt>
                <c:pt idx="6304">
                  <c:v>1.5830238587655195E-2</c:v>
                </c:pt>
                <c:pt idx="6305">
                  <c:v>1.5841235626906931E-2</c:v>
                </c:pt>
                <c:pt idx="6306">
                  <c:v>1.5852240305643795E-2</c:v>
                </c:pt>
                <c:pt idx="6307">
                  <c:v>1.5863252629057412E-2</c:v>
                </c:pt>
                <c:pt idx="6308">
                  <c:v>1.5874272602689265E-2</c:v>
                </c:pt>
                <c:pt idx="6309">
                  <c:v>1.5885300231738432E-2</c:v>
                </c:pt>
                <c:pt idx="6310">
                  <c:v>1.5896335521407363E-2</c:v>
                </c:pt>
                <c:pt idx="6311">
                  <c:v>1.5907378477249101E-2</c:v>
                </c:pt>
                <c:pt idx="6312">
                  <c:v>1.5918429104473567E-2</c:v>
                </c:pt>
                <c:pt idx="6313">
                  <c:v>1.5929487408409954E-2</c:v>
                </c:pt>
                <c:pt idx="6314">
                  <c:v>1.5940553394275189E-2</c:v>
                </c:pt>
                <c:pt idx="6315">
                  <c:v>1.5951627067637756E-2</c:v>
                </c:pt>
                <c:pt idx="6316">
                  <c:v>1.5962708433722068E-2</c:v>
                </c:pt>
                <c:pt idx="6317">
                  <c:v>1.5973797497755928E-2</c:v>
                </c:pt>
                <c:pt idx="6318">
                  <c:v>1.5984894265319433E-2</c:v>
                </c:pt>
                <c:pt idx="6319">
                  <c:v>1.5995998741647897E-2</c:v>
                </c:pt>
                <c:pt idx="6320">
                  <c:v>1.6007110931980015E-2</c:v>
                </c:pt>
                <c:pt idx="6321">
                  <c:v>1.6018230841907535E-2</c:v>
                </c:pt>
                <c:pt idx="6322">
                  <c:v>1.6029358476676674E-2</c:v>
                </c:pt>
                <c:pt idx="6323">
                  <c:v>1.6040493841537065E-2</c:v>
                </c:pt>
                <c:pt idx="6324">
                  <c:v>1.605163694209211E-2</c:v>
                </c:pt>
                <c:pt idx="6325">
                  <c:v>1.6062787783598972E-2</c:v>
                </c:pt>
                <c:pt idx="6326">
                  <c:v>1.6073946371318232E-2</c:v>
                </c:pt>
                <c:pt idx="6327">
                  <c:v>1.608511271086497E-2</c:v>
                </c:pt>
                <c:pt idx="6328">
                  <c:v>1.6096286807507323E-2</c:v>
                </c:pt>
                <c:pt idx="6329">
                  <c:v>1.6107468666634029E-2</c:v>
                </c:pt>
                <c:pt idx="6330">
                  <c:v>1.6118658293520299E-2</c:v>
                </c:pt>
                <c:pt idx="6331">
                  <c:v>1.6129855693796841E-2</c:v>
                </c:pt>
                <c:pt idx="6332">
                  <c:v>1.6141060872746436E-2</c:v>
                </c:pt>
                <c:pt idx="6333">
                  <c:v>1.61522738356553E-2</c:v>
                </c:pt>
                <c:pt idx="6334">
                  <c:v>1.6163494588165874E-2</c:v>
                </c:pt>
                <c:pt idx="6335">
                  <c:v>1.6174723135571969E-2</c:v>
                </c:pt>
                <c:pt idx="6336">
                  <c:v>1.6185959483170812E-2</c:v>
                </c:pt>
                <c:pt idx="6337">
                  <c:v>1.6197203636616624E-2</c:v>
                </c:pt>
                <c:pt idx="6338">
                  <c:v>1.6208455601214245E-2</c:v>
                </c:pt>
                <c:pt idx="6339">
                  <c:v>1.6219715382271956E-2</c:v>
                </c:pt>
                <c:pt idx="6340">
                  <c:v>1.6230982985455771E-2</c:v>
                </c:pt>
                <c:pt idx="6341">
                  <c:v>1.6242258416081592E-2</c:v>
                </c:pt>
                <c:pt idx="6342">
                  <c:v>1.6253541679587029E-2</c:v>
                </c:pt>
                <c:pt idx="6343">
                  <c:v>1.6264832781295129E-2</c:v>
                </c:pt>
                <c:pt idx="6344">
                  <c:v>1.6276131726887667E-2</c:v>
                </c:pt>
                <c:pt idx="6345">
                  <c:v>1.6287438521695331E-2</c:v>
                </c:pt>
                <c:pt idx="6346">
                  <c:v>1.6298753171052269E-2</c:v>
                </c:pt>
                <c:pt idx="6347">
                  <c:v>1.6310075680652104E-2</c:v>
                </c:pt>
                <c:pt idx="6348">
                  <c:v>1.6321406055836641E-2</c:v>
                </c:pt>
                <c:pt idx="6349">
                  <c:v>1.6332744301951155E-2</c:v>
                </c:pt>
                <c:pt idx="6350">
                  <c:v>1.6344090424701141E-2</c:v>
                </c:pt>
                <c:pt idx="6351">
                  <c:v>1.6355444429439547E-2</c:v>
                </c:pt>
                <c:pt idx="6352">
                  <c:v>1.6366806321522792E-2</c:v>
                </c:pt>
                <c:pt idx="6353">
                  <c:v>1.6378176106668273E-2</c:v>
                </c:pt>
                <c:pt idx="6354">
                  <c:v>1.6389553790240097E-2</c:v>
                </c:pt>
                <c:pt idx="6355">
                  <c:v>1.640093937760586E-2</c:v>
                </c:pt>
                <c:pt idx="6356">
                  <c:v>1.6412332874494878E-2</c:v>
                </c:pt>
                <c:pt idx="6357">
                  <c:v>1.6423734286282448E-2</c:v>
                </c:pt>
                <c:pt idx="6358">
                  <c:v>1.6435143618466937E-2</c:v>
                </c:pt>
                <c:pt idx="6359">
                  <c:v>1.6446560876430868E-2</c:v>
                </c:pt>
                <c:pt idx="6360">
                  <c:v>1.6457986065919496E-2</c:v>
                </c:pt>
                <c:pt idx="6361">
                  <c:v>1.646941919232307E-2</c:v>
                </c:pt>
                <c:pt idx="6362">
                  <c:v>1.6480860261035339E-2</c:v>
                </c:pt>
                <c:pt idx="6363">
                  <c:v>1.649230927781354E-2</c:v>
                </c:pt>
                <c:pt idx="6364">
                  <c:v>1.650376624805916E-2</c:v>
                </c:pt>
                <c:pt idx="6365">
                  <c:v>1.6515231177177198E-2</c:v>
                </c:pt>
                <c:pt idx="6366">
                  <c:v>1.6526704070936898E-2</c:v>
                </c:pt>
                <c:pt idx="6367">
                  <c:v>1.6538184934751017E-2</c:v>
                </c:pt>
                <c:pt idx="6368">
                  <c:v>1.6549673774035826E-2</c:v>
                </c:pt>
                <c:pt idx="6369">
                  <c:v>1.6561170594572589E-2</c:v>
                </c:pt>
                <c:pt idx="6370">
                  <c:v>1.6572675401785364E-2</c:v>
                </c:pt>
                <c:pt idx="6371">
                  <c:v>1.6584188201101708E-2</c:v>
                </c:pt>
                <c:pt idx="6372">
                  <c:v>1.6595708998314952E-2</c:v>
                </c:pt>
                <c:pt idx="6373">
                  <c:v>1.6607237798860457E-2</c:v>
                </c:pt>
                <c:pt idx="6374">
                  <c:v>1.6618774608298019E-2</c:v>
                </c:pt>
                <c:pt idx="6375">
                  <c:v>1.6630319432070304E-2</c:v>
                </c:pt>
                <c:pt idx="6376">
                  <c:v>1.6641872275986756E-2</c:v>
                </c:pt>
                <c:pt idx="6377">
                  <c:v>1.6653433145497849E-2</c:v>
                </c:pt>
                <c:pt idx="6378">
                  <c:v>1.66650020460576E-2</c:v>
                </c:pt>
                <c:pt idx="6379">
                  <c:v>1.6676578983487567E-2</c:v>
                </c:pt>
                <c:pt idx="6380">
                  <c:v>1.6688163963249594E-2</c:v>
                </c:pt>
                <c:pt idx="6381">
                  <c:v>1.6699756990809066E-2</c:v>
                </c:pt>
                <c:pt idx="6382">
                  <c:v>1.6711358071999693E-2</c:v>
                </c:pt>
                <c:pt idx="6383">
                  <c:v>1.6722967212294701E-2</c:v>
                </c:pt>
                <c:pt idx="6384">
                  <c:v>1.6734584417170881E-2</c:v>
                </c:pt>
                <c:pt idx="6385">
                  <c:v>1.6746209692474097E-2</c:v>
                </c:pt>
                <c:pt idx="6386">
                  <c:v>1.6757843043688998E-2</c:v>
                </c:pt>
                <c:pt idx="6387">
                  <c:v>1.676948447642581E-2</c:v>
                </c:pt>
                <c:pt idx="6388">
                  <c:v>1.6781133996176544E-2</c:v>
                </c:pt>
                <c:pt idx="6389">
                  <c:v>1.6792791608803335E-2</c:v>
                </c:pt>
                <c:pt idx="6390">
                  <c:v>1.6804457319806086E-2</c:v>
                </c:pt>
                <c:pt idx="6391">
                  <c:v>1.6816131134688272E-2</c:v>
                </c:pt>
                <c:pt idx="6392">
                  <c:v>1.6827813059324247E-2</c:v>
                </c:pt>
                <c:pt idx="6393">
                  <c:v>1.6839503099225387E-2</c:v>
                </c:pt>
                <c:pt idx="6394">
                  <c:v>1.6851201259906638E-2</c:v>
                </c:pt>
                <c:pt idx="6395">
                  <c:v>1.686290754725461E-2</c:v>
                </c:pt>
                <c:pt idx="6396">
                  <c:v>1.6874621966792173E-2</c:v>
                </c:pt>
                <c:pt idx="6397">
                  <c:v>1.688634452404578E-2</c:v>
                </c:pt>
                <c:pt idx="6398">
                  <c:v>1.6898075224914308E-2</c:v>
                </c:pt>
                <c:pt idx="6399">
                  <c:v>1.6909814074932149E-2</c:v>
                </c:pt>
                <c:pt idx="6400">
                  <c:v>1.6921561079637281E-2</c:v>
                </c:pt>
                <c:pt idx="6401">
                  <c:v>1.6933316244940887E-2</c:v>
                </c:pt>
                <c:pt idx="6402">
                  <c:v>1.6945079576388893E-2</c:v>
                </c:pt>
                <c:pt idx="6403">
                  <c:v>1.6956851079654209E-2</c:v>
                </c:pt>
                <c:pt idx="6404">
                  <c:v>1.6968630760290215E-2</c:v>
                </c:pt>
                <c:pt idx="6405">
                  <c:v>1.6980418624224534E-2</c:v>
                </c:pt>
                <c:pt idx="6406">
                  <c:v>1.6992214677018523E-2</c:v>
                </c:pt>
                <c:pt idx="6407">
                  <c:v>1.7004018924237151E-2</c:v>
                </c:pt>
                <c:pt idx="6408">
                  <c:v>1.7015831371820406E-2</c:v>
                </c:pt>
                <c:pt idx="6409">
                  <c:v>1.7027652025341237E-2</c:v>
                </c:pt>
                <c:pt idx="6410">
                  <c:v>1.703948089037622E-2</c:v>
                </c:pt>
                <c:pt idx="6411">
                  <c:v>1.705131797287773E-2</c:v>
                </c:pt>
                <c:pt idx="6412">
                  <c:v>1.7063163278430341E-2</c:v>
                </c:pt>
                <c:pt idx="6413">
                  <c:v>1.7075016812622256E-2</c:v>
                </c:pt>
                <c:pt idx="6414">
                  <c:v>1.7086878581418264E-2</c:v>
                </c:pt>
                <c:pt idx="6415">
                  <c:v>1.7098748590414593E-2</c:v>
                </c:pt>
                <c:pt idx="6416">
                  <c:v>1.7110626845211089E-2</c:v>
                </c:pt>
                <c:pt idx="6417">
                  <c:v>1.7122513351784989E-2</c:v>
                </c:pt>
                <c:pt idx="6418">
                  <c:v>1.7134408115744185E-2</c:v>
                </c:pt>
                <c:pt idx="6419">
                  <c:v>1.7146311142824965E-2</c:v>
                </c:pt>
                <c:pt idx="6420">
                  <c:v>1.7158222438642758E-2</c:v>
                </c:pt>
                <c:pt idx="6421">
                  <c:v>1.7170142009191421E-2</c:v>
                </c:pt>
                <c:pt idx="6422">
                  <c:v>1.7182069860094452E-2</c:v>
                </c:pt>
                <c:pt idx="6423">
                  <c:v>1.7194005996978984E-2</c:v>
                </c:pt>
                <c:pt idx="6424">
                  <c:v>1.7205950425851383E-2</c:v>
                </c:pt>
                <c:pt idx="6425">
                  <c:v>1.7217903152346864E-2</c:v>
                </c:pt>
                <c:pt idx="6426">
                  <c:v>1.7229864182104308E-2</c:v>
                </c:pt>
                <c:pt idx="6427">
                  <c:v>1.7241833521142596E-2</c:v>
                </c:pt>
                <c:pt idx="6428">
                  <c:v>1.7253811175108706E-2</c:v>
                </c:pt>
                <c:pt idx="6429">
                  <c:v>1.7265797149653268E-2</c:v>
                </c:pt>
                <c:pt idx="6430">
                  <c:v>1.7277791450807725E-2</c:v>
                </c:pt>
                <c:pt idx="6431">
                  <c:v>1.7289794084230821E-2</c:v>
                </c:pt>
                <c:pt idx="6432">
                  <c:v>1.730180505571087E-2</c:v>
                </c:pt>
                <c:pt idx="6433">
                  <c:v>1.7313824370914221E-2</c:v>
                </c:pt>
                <c:pt idx="6434">
                  <c:v>1.7325852035889093E-2</c:v>
                </c:pt>
                <c:pt idx="6435">
                  <c:v>1.733788805630997E-2</c:v>
                </c:pt>
                <c:pt idx="6436">
                  <c:v>1.7349932437855032E-2</c:v>
                </c:pt>
                <c:pt idx="6437">
                  <c:v>1.7361985186585098E-2</c:v>
                </c:pt>
                <c:pt idx="6438">
                  <c:v>1.7374046308186498E-2</c:v>
                </c:pt>
                <c:pt idx="6439">
                  <c:v>1.7386115808349246E-2</c:v>
                </c:pt>
                <c:pt idx="6440">
                  <c:v>1.7398193693146807E-2</c:v>
                </c:pt>
                <c:pt idx="6441">
                  <c:v>1.7410279968277369E-2</c:v>
                </c:pt>
                <c:pt idx="6442">
                  <c:v>1.7422374639442805E-2</c:v>
                </c:pt>
                <c:pt idx="6443">
                  <c:v>1.7434477712729254E-2</c:v>
                </c:pt>
                <c:pt idx="6444">
                  <c:v>1.7446589193846784E-2</c:v>
                </c:pt>
                <c:pt idx="6445">
                  <c:v>1.7458709088509165E-2</c:v>
                </c:pt>
                <c:pt idx="6446">
                  <c:v>1.7470837402815218E-2</c:v>
                </c:pt>
                <c:pt idx="6447">
                  <c:v>1.748297414248693E-2</c:v>
                </c:pt>
                <c:pt idx="6448">
                  <c:v>1.7495119313377272E-2</c:v>
                </c:pt>
                <c:pt idx="6449">
                  <c:v>1.7507272921215913E-2</c:v>
                </c:pt>
                <c:pt idx="6450">
                  <c:v>1.7519434972118643E-2</c:v>
                </c:pt>
                <c:pt idx="6451">
                  <c:v>1.7531605471823357E-2</c:v>
                </c:pt>
                <c:pt idx="6452">
                  <c:v>1.7543784426071664E-2</c:v>
                </c:pt>
                <c:pt idx="6453">
                  <c:v>1.7555971840992116E-2</c:v>
                </c:pt>
                <c:pt idx="6454">
                  <c:v>1.7568167722334566E-2</c:v>
                </c:pt>
                <c:pt idx="6455">
                  <c:v>1.7580372075852606E-2</c:v>
                </c:pt>
                <c:pt idx="6456">
                  <c:v>1.7592584907687558E-2</c:v>
                </c:pt>
                <c:pt idx="6457">
                  <c:v>1.760480622360128E-2</c:v>
                </c:pt>
                <c:pt idx="6458">
                  <c:v>1.7617036029359354E-2</c:v>
                </c:pt>
                <c:pt idx="6459">
                  <c:v>1.7629274331115913E-2</c:v>
                </c:pt>
                <c:pt idx="6460">
                  <c:v>1.764152113464483E-2</c:v>
                </c:pt>
                <c:pt idx="6461">
                  <c:v>1.7653776445723711E-2</c:v>
                </c:pt>
                <c:pt idx="6462">
                  <c:v>1.7666040270519524E-2</c:v>
                </c:pt>
                <c:pt idx="6463">
                  <c:v>1.7678312614818184E-2</c:v>
                </c:pt>
                <c:pt idx="6464">
                  <c:v>1.7690593484538063E-2</c:v>
                </c:pt>
                <c:pt idx="6465">
                  <c:v>1.7702882885472844E-2</c:v>
                </c:pt>
                <c:pt idx="6466">
                  <c:v>1.7715180823806648E-2</c:v>
                </c:pt>
                <c:pt idx="6467">
                  <c:v>1.7727487305341478E-2</c:v>
                </c:pt>
                <c:pt idx="6468">
                  <c:v>1.7739802335883105E-2</c:v>
                </c:pt>
                <c:pt idx="6469">
                  <c:v>1.7752125921628541E-2</c:v>
                </c:pt>
                <c:pt idx="6470">
                  <c:v>1.7764458068391897E-2</c:v>
                </c:pt>
                <c:pt idx="6471">
                  <c:v>1.7776798781991038E-2</c:v>
                </c:pt>
                <c:pt idx="6472">
                  <c:v>1.7789148068635914E-2</c:v>
                </c:pt>
                <c:pt idx="6473">
                  <c:v>1.7801505934152754E-2</c:v>
                </c:pt>
                <c:pt idx="6474">
                  <c:v>1.7813872384371557E-2</c:v>
                </c:pt>
                <c:pt idx="6475">
                  <c:v>1.7826247425515227E-2</c:v>
                </c:pt>
                <c:pt idx="6476">
                  <c:v>1.7838631063422136E-2</c:v>
                </c:pt>
                <c:pt idx="6477">
                  <c:v>1.7851023304064337E-2</c:v>
                </c:pt>
                <c:pt idx="6478">
                  <c:v>1.7863424153288048E-2</c:v>
                </c:pt>
                <c:pt idx="6479">
                  <c:v>1.7875833617333477E-2</c:v>
                </c:pt>
                <c:pt idx="6480">
                  <c:v>1.7888251702055245E-2</c:v>
                </c:pt>
                <c:pt idx="6481">
                  <c:v>1.7900678413311763E-2</c:v>
                </c:pt>
                <c:pt idx="6482">
                  <c:v>1.7913113757356252E-2</c:v>
                </c:pt>
                <c:pt idx="6483">
                  <c:v>1.7925557740055543E-2</c:v>
                </c:pt>
                <c:pt idx="6484">
                  <c:v>1.7938010367280266E-2</c:v>
                </c:pt>
                <c:pt idx="6485">
                  <c:v>1.7950471645296687E-2</c:v>
                </c:pt>
                <c:pt idx="6486">
                  <c:v>1.7962941579983859E-2</c:v>
                </c:pt>
                <c:pt idx="6487">
                  <c:v>1.7975420177224671E-2</c:v>
                </c:pt>
                <c:pt idx="6488">
                  <c:v>1.7987907443298444E-2</c:v>
                </c:pt>
                <c:pt idx="6489">
                  <c:v>1.8000403384096503E-2</c:v>
                </c:pt>
                <c:pt idx="6490">
                  <c:v>1.8012908005513997E-2</c:v>
                </c:pt>
                <c:pt idx="6491">
                  <c:v>1.8025421313843347E-2</c:v>
                </c:pt>
                <c:pt idx="6492">
                  <c:v>1.8037943314988168E-2</c:v>
                </c:pt>
                <c:pt idx="6493">
                  <c:v>1.8050474014987227E-2</c:v>
                </c:pt>
                <c:pt idx="6494">
                  <c:v>1.8063013419752076E-2</c:v>
                </c:pt>
                <c:pt idx="6495">
                  <c:v>1.8075561535592637E-2</c:v>
                </c:pt>
                <c:pt idx="6496">
                  <c:v>1.8088118368428944E-2</c:v>
                </c:pt>
                <c:pt idx="6497">
                  <c:v>1.810068392418487E-2</c:v>
                </c:pt>
                <c:pt idx="6498">
                  <c:v>1.8113258209183501E-2</c:v>
                </c:pt>
                <c:pt idx="6499">
                  <c:v>1.8125841229357214E-2</c:v>
                </c:pt>
                <c:pt idx="6500">
                  <c:v>1.8138432990642241E-2</c:v>
                </c:pt>
                <c:pt idx="6501">
                  <c:v>1.8151033499374851E-2</c:v>
                </c:pt>
                <c:pt idx="6502">
                  <c:v>1.8163642761499794E-2</c:v>
                </c:pt>
                <c:pt idx="6503">
                  <c:v>1.8176260782965682E-2</c:v>
                </c:pt>
                <c:pt idx="6504">
                  <c:v>1.8188887570121999E-2</c:v>
                </c:pt>
                <c:pt idx="6505">
                  <c:v>1.8201523128925891E-2</c:v>
                </c:pt>
                <c:pt idx="6506">
                  <c:v>1.8214167465338379E-2</c:v>
                </c:pt>
                <c:pt idx="6507">
                  <c:v>1.8226820585722184E-2</c:v>
                </c:pt>
                <c:pt idx="6508">
                  <c:v>1.8239482496046885E-2</c:v>
                </c:pt>
                <c:pt idx="6509">
                  <c:v>1.8252153202418724E-2</c:v>
                </c:pt>
                <c:pt idx="6510">
                  <c:v>1.8264832710815297E-2</c:v>
                </c:pt>
                <c:pt idx="6511">
                  <c:v>1.8277521027617032E-2</c:v>
                </c:pt>
                <c:pt idx="6512">
                  <c:v>1.8290218158810104E-2</c:v>
                </c:pt>
                <c:pt idx="6513">
                  <c:v>1.8302924110384575E-2</c:v>
                </c:pt>
                <c:pt idx="6514">
                  <c:v>1.8315638888734179E-2</c:v>
                </c:pt>
                <c:pt idx="6515">
                  <c:v>1.8328362499857583E-2</c:v>
                </c:pt>
                <c:pt idx="6516">
                  <c:v>1.8341094949757334E-2</c:v>
                </c:pt>
                <c:pt idx="6517">
                  <c:v>1.83538362448405E-2</c:v>
                </c:pt>
                <c:pt idx="6518">
                  <c:v>1.8366586391118257E-2</c:v>
                </c:pt>
                <c:pt idx="6519">
                  <c:v>1.8379345394605676E-2</c:v>
                </c:pt>
                <c:pt idx="6520">
                  <c:v>1.8392113261723186E-2</c:v>
                </c:pt>
                <c:pt idx="6521">
                  <c:v>1.8404889998494496E-2</c:v>
                </c:pt>
                <c:pt idx="6522">
                  <c:v>1.8417675611081229E-2</c:v>
                </c:pt>
                <c:pt idx="6523">
                  <c:v>1.8430470105515184E-2</c:v>
                </c:pt>
                <c:pt idx="6524">
                  <c:v>1.8443273488234654E-2</c:v>
                </c:pt>
                <c:pt idx="6525">
                  <c:v>1.84560857652801E-2</c:v>
                </c:pt>
                <c:pt idx="6526">
                  <c:v>1.8468906942695908E-2</c:v>
                </c:pt>
                <c:pt idx="6527">
                  <c:v>1.8481737026933794E-2</c:v>
                </c:pt>
                <c:pt idx="6528">
                  <c:v>1.8494576024046822E-2</c:v>
                </c:pt>
                <c:pt idx="6529">
                  <c:v>1.8507423940091975E-2</c:v>
                </c:pt>
                <c:pt idx="6530">
                  <c:v>1.8520280781534428E-2</c:v>
                </c:pt>
                <c:pt idx="6531">
                  <c:v>1.8533146554439862E-2</c:v>
                </c:pt>
                <c:pt idx="6532">
                  <c:v>1.8546021264877907E-2</c:v>
                </c:pt>
                <c:pt idx="6533">
                  <c:v>1.8558904919327209E-2</c:v>
                </c:pt>
                <c:pt idx="6534">
                  <c:v>1.8571797523866104E-2</c:v>
                </c:pt>
                <c:pt idx="6535">
                  <c:v>1.8584699084576876E-2</c:v>
                </c:pt>
                <c:pt idx="6536">
                  <c:v>1.8597609607951687E-2</c:v>
                </c:pt>
                <c:pt idx="6537">
                  <c:v>1.8610529100081551E-2</c:v>
                </c:pt>
                <c:pt idx="6538">
                  <c:v>1.8623457567196931E-2</c:v>
                </c:pt>
                <c:pt idx="6539">
                  <c:v>1.8636395015397027E-2</c:v>
                </c:pt>
                <c:pt idx="6540">
                  <c:v>1.8649341451192059E-2</c:v>
                </c:pt>
                <c:pt idx="6541">
                  <c:v>1.8662296880689988E-2</c:v>
                </c:pt>
                <c:pt idx="6542">
                  <c:v>1.8675261310002727E-2</c:v>
                </c:pt>
                <c:pt idx="6543">
                  <c:v>1.8688234745654078E-2</c:v>
                </c:pt>
                <c:pt idx="6544">
                  <c:v>1.8701217193764736E-2</c:v>
                </c:pt>
                <c:pt idx="6545">
                  <c:v>1.8714208660459364E-2</c:v>
                </c:pt>
                <c:pt idx="6546">
                  <c:v>1.8727209152275368E-2</c:v>
                </c:pt>
                <c:pt idx="6547">
                  <c:v>1.8740218675346209E-2</c:v>
                </c:pt>
                <c:pt idx="6548">
                  <c:v>1.8753237235809319E-2</c:v>
                </c:pt>
                <c:pt idx="6549">
                  <c:v>1.8766264840215742E-2</c:v>
                </c:pt>
                <c:pt idx="6550">
                  <c:v>1.8779301494711728E-2</c:v>
                </c:pt>
                <c:pt idx="6551">
                  <c:v>1.8792347205447514E-2</c:v>
                </c:pt>
                <c:pt idx="6552">
                  <c:v>1.8805401978987796E-2</c:v>
                </c:pt>
                <c:pt idx="6553">
                  <c:v>1.8818465821491652E-2</c:v>
                </c:pt>
                <c:pt idx="6554">
                  <c:v>1.8831538739259156E-2</c:v>
                </c:pt>
                <c:pt idx="6555">
                  <c:v>1.8844620738457649E-2</c:v>
                </c:pt>
                <c:pt idx="6556">
                  <c:v>1.8857711825670097E-2</c:v>
                </c:pt>
                <c:pt idx="6557">
                  <c:v>1.8870812007072701E-2</c:v>
                </c:pt>
                <c:pt idx="6558">
                  <c:v>1.8883921288845664E-2</c:v>
                </c:pt>
                <c:pt idx="6559">
                  <c:v>1.8897039677585683E-2</c:v>
                </c:pt>
                <c:pt idx="6560">
                  <c:v>1.8910167179481834E-2</c:v>
                </c:pt>
                <c:pt idx="6561">
                  <c:v>1.8923303800727213E-2</c:v>
                </c:pt>
                <c:pt idx="6562">
                  <c:v>1.8936449547932274E-2</c:v>
                </c:pt>
                <c:pt idx="6563">
                  <c:v>1.8949604427298997E-2</c:v>
                </c:pt>
                <c:pt idx="6564">
                  <c:v>1.89627684450334E-2</c:v>
                </c:pt>
                <c:pt idx="6565">
                  <c:v>1.8975941607759714E-2</c:v>
                </c:pt>
                <c:pt idx="6566">
                  <c:v>1.8989123921692865E-2</c:v>
                </c:pt>
                <c:pt idx="6567">
                  <c:v>1.9002315393190063E-2</c:v>
                </c:pt>
                <c:pt idx="6568">
                  <c:v>1.901551602847458E-2</c:v>
                </c:pt>
                <c:pt idx="6569">
                  <c:v>1.9028725834189082E-2</c:v>
                </c:pt>
                <c:pt idx="6570">
                  <c:v>1.9041944816565775E-2</c:v>
                </c:pt>
                <c:pt idx="6571">
                  <c:v>1.9055172981840913E-2</c:v>
                </c:pt>
                <c:pt idx="6572">
                  <c:v>1.9068410336671008E-2</c:v>
                </c:pt>
                <c:pt idx="6573">
                  <c:v>1.9081656887301273E-2</c:v>
                </c:pt>
                <c:pt idx="6574">
                  <c:v>1.9094912639980963E-2</c:v>
                </c:pt>
                <c:pt idx="6575">
                  <c:v>1.9108177601380474E-2</c:v>
                </c:pt>
                <c:pt idx="6576">
                  <c:v>1.912145177775804E-2</c:v>
                </c:pt>
                <c:pt idx="6577">
                  <c:v>1.913473517537595E-2</c:v>
                </c:pt>
                <c:pt idx="6578">
                  <c:v>1.9148027800918514E-2</c:v>
                </c:pt>
                <c:pt idx="6579">
                  <c:v>1.9161329660657013E-2</c:v>
                </c:pt>
                <c:pt idx="6580">
                  <c:v>1.91746407608668E-2</c:v>
                </c:pt>
                <c:pt idx="6581">
                  <c:v>1.9187961108246124E-2</c:v>
                </c:pt>
                <c:pt idx="6582">
                  <c:v>1.9201290709079347E-2</c:v>
                </c:pt>
                <c:pt idx="6583">
                  <c:v>1.9214629569794712E-2</c:v>
                </c:pt>
                <c:pt idx="6584">
                  <c:v>1.9227977696685019E-2</c:v>
                </c:pt>
                <c:pt idx="6585">
                  <c:v>1.9241335096467155E-2</c:v>
                </c:pt>
                <c:pt idx="6586">
                  <c:v>1.9254701775442962E-2</c:v>
                </c:pt>
                <c:pt idx="6587">
                  <c:v>1.9268077739918368E-2</c:v>
                </c:pt>
                <c:pt idx="6588">
                  <c:v>1.9281462996624265E-2</c:v>
                </c:pt>
                <c:pt idx="6589">
                  <c:v>1.9294857551875638E-2</c:v>
                </c:pt>
                <c:pt idx="6590">
                  <c:v>1.9308261411991563E-2</c:v>
                </c:pt>
                <c:pt idx="6591">
                  <c:v>1.9321674583716971E-2</c:v>
                </c:pt>
                <c:pt idx="6592">
                  <c:v>1.9335097073380016E-2</c:v>
                </c:pt>
                <c:pt idx="6593">
                  <c:v>1.9348528887312959E-2</c:v>
                </c:pt>
                <c:pt idx="6594">
                  <c:v>1.9361970032274793E-2</c:v>
                </c:pt>
                <c:pt idx="6595">
                  <c:v>1.9375420514606872E-2</c:v>
                </c:pt>
                <c:pt idx="6596">
                  <c:v>1.9388880340654658E-2</c:v>
                </c:pt>
                <c:pt idx="6597">
                  <c:v>1.9402349517191241E-2</c:v>
                </c:pt>
                <c:pt idx="6598">
                  <c:v>1.9415828050571196E-2</c:v>
                </c:pt>
                <c:pt idx="6599">
                  <c:v>1.9429315947294596E-2</c:v>
                </c:pt>
                <c:pt idx="6600">
                  <c:v>1.9442813213724548E-2</c:v>
                </c:pt>
                <c:pt idx="6601">
                  <c:v>1.9456319856652988E-2</c:v>
                </c:pt>
                <c:pt idx="6602">
                  <c:v>1.9469835882452168E-2</c:v>
                </c:pt>
                <c:pt idx="6603">
                  <c:v>1.9483361297498471E-2</c:v>
                </c:pt>
                <c:pt idx="6604">
                  <c:v>1.9496896108597995E-2</c:v>
                </c:pt>
                <c:pt idx="6605">
                  <c:v>1.9510440322136283E-2</c:v>
                </c:pt>
                <c:pt idx="6606">
                  <c:v>1.9523993944503017E-2</c:v>
                </c:pt>
                <c:pt idx="6607">
                  <c:v>1.9537556982518484E-2</c:v>
                </c:pt>
                <c:pt idx="6608">
                  <c:v>1.9551129442581552E-2</c:v>
                </c:pt>
                <c:pt idx="6609">
                  <c:v>1.9564711331095219E-2</c:v>
                </c:pt>
                <c:pt idx="6610">
                  <c:v>1.9578302654894009E-2</c:v>
                </c:pt>
                <c:pt idx="6611">
                  <c:v>1.9591903420390119E-2</c:v>
                </c:pt>
                <c:pt idx="6612">
                  <c:v>1.9605513634142566E-2</c:v>
                </c:pt>
                <c:pt idx="6613">
                  <c:v>1.9619133302572169E-2</c:v>
                </c:pt>
                <c:pt idx="6614">
                  <c:v>1.9632762432532449E-2</c:v>
                </c:pt>
                <c:pt idx="6615">
                  <c:v>1.964640103045345E-2</c:v>
                </c:pt>
                <c:pt idx="6616">
                  <c:v>1.9660049102769379E-2</c:v>
                </c:pt>
                <c:pt idx="6617">
                  <c:v>1.9673706656348058E-2</c:v>
                </c:pt>
                <c:pt idx="6618">
                  <c:v>1.9687373697632935E-2</c:v>
                </c:pt>
                <c:pt idx="6619">
                  <c:v>1.9701050233071643E-2</c:v>
                </c:pt>
                <c:pt idx="6620">
                  <c:v>1.9714736269546319E-2</c:v>
                </c:pt>
                <c:pt idx="6621">
                  <c:v>1.9728431813513855E-2</c:v>
                </c:pt>
                <c:pt idx="6622">
                  <c:v>1.974213687143532E-2</c:v>
                </c:pt>
                <c:pt idx="6623">
                  <c:v>1.9755851450207217E-2</c:v>
                </c:pt>
                <c:pt idx="6624">
                  <c:v>1.9769575556299893E-2</c:v>
                </c:pt>
                <c:pt idx="6625">
                  <c:v>1.9783309196187898E-2</c:v>
                </c:pt>
                <c:pt idx="6626">
                  <c:v>1.9797052376782115E-2</c:v>
                </c:pt>
                <c:pt idx="6627">
                  <c:v>1.9810805104566388E-2</c:v>
                </c:pt>
                <c:pt idx="6628">
                  <c:v>1.9824567386173012E-2</c:v>
                </c:pt>
                <c:pt idx="6629">
                  <c:v>1.983833922809455E-2</c:v>
                </c:pt>
                <c:pt idx="6630">
                  <c:v>1.9852120637261099E-2</c:v>
                </c:pt>
                <c:pt idx="6631">
                  <c:v>1.9865911620174544E-2</c:v>
                </c:pt>
                <c:pt idx="6632">
                  <c:v>1.9879712183340986E-2</c:v>
                </c:pt>
                <c:pt idx="6633">
                  <c:v>1.9893522333704977E-2</c:v>
                </c:pt>
                <c:pt idx="6634">
                  <c:v>1.9907342077781963E-2</c:v>
                </c:pt>
                <c:pt idx="6635">
                  <c:v>1.992117142209161E-2</c:v>
                </c:pt>
                <c:pt idx="6636">
                  <c:v>1.9935010373592955E-2</c:v>
                </c:pt>
                <c:pt idx="6637">
                  <c:v>1.9948858938815026E-2</c:v>
                </c:pt>
                <c:pt idx="6638">
                  <c:v>1.9962717124291096E-2</c:v>
                </c:pt>
                <c:pt idx="6639">
                  <c:v>1.9976584936994706E-2</c:v>
                </c:pt>
                <c:pt idx="6640">
                  <c:v>1.9990462383468511E-2</c:v>
                </c:pt>
                <c:pt idx="6641">
                  <c:v>2.0004349470259399E-2</c:v>
                </c:pt>
                <c:pt idx="6642">
                  <c:v>2.001824620435546E-2</c:v>
                </c:pt>
                <c:pt idx="6643">
                  <c:v>2.0032152592312988E-2</c:v>
                </c:pt>
                <c:pt idx="6644">
                  <c:v>2.0046068640838383E-2</c:v>
                </c:pt>
                <c:pt idx="6645">
                  <c:v>2.0059994356496746E-2</c:v>
                </c:pt>
                <c:pt idx="6646">
                  <c:v>2.0073929746295609E-2</c:v>
                </c:pt>
                <c:pt idx="6647">
                  <c:v>2.0087874816809497E-2</c:v>
                </c:pt>
                <c:pt idx="6648">
                  <c:v>2.0101829574617213E-2</c:v>
                </c:pt>
                <c:pt idx="6649">
                  <c:v>2.011579402674089E-2</c:v>
                </c:pt>
                <c:pt idx="6650">
                  <c:v>2.0129768179768779E-2</c:v>
                </c:pt>
                <c:pt idx="6651">
                  <c:v>2.0143752040293388E-2</c:v>
                </c:pt>
                <c:pt idx="6652">
                  <c:v>2.0157745615351507E-2</c:v>
                </c:pt>
                <c:pt idx="6653">
                  <c:v>2.017174891154512E-2</c:v>
                </c:pt>
                <c:pt idx="6654">
                  <c:v>2.0185761935480488E-2</c:v>
                </c:pt>
                <c:pt idx="6655">
                  <c:v>2.0199784694209074E-2</c:v>
                </c:pt>
                <c:pt idx="6656">
                  <c:v>2.0213817194346628E-2</c:v>
                </c:pt>
                <c:pt idx="6657">
                  <c:v>2.0227859442660368E-2</c:v>
                </c:pt>
                <c:pt idx="6658">
                  <c:v>2.0241911445774932E-2</c:v>
                </c:pt>
                <c:pt idx="6659">
                  <c:v>2.0255973210761401E-2</c:v>
                </c:pt>
                <c:pt idx="6660">
                  <c:v>2.0270044744253923E-2</c:v>
                </c:pt>
                <c:pt idx="6661">
                  <c:v>2.0284126052890955E-2</c:v>
                </c:pt>
                <c:pt idx="6662">
                  <c:v>2.0298217143758322E-2</c:v>
                </c:pt>
                <c:pt idx="6663">
                  <c:v>2.0312318023504014E-2</c:v>
                </c:pt>
                <c:pt idx="6664">
                  <c:v>2.0326428698780329E-2</c:v>
                </c:pt>
                <c:pt idx="6665">
                  <c:v>2.0340549176687869E-2</c:v>
                </c:pt>
                <c:pt idx="6666">
                  <c:v>2.0354679463888484E-2</c:v>
                </c:pt>
                <c:pt idx="6667">
                  <c:v>2.0368819567048353E-2</c:v>
                </c:pt>
                <c:pt idx="6668">
                  <c:v>2.0382969493282881E-2</c:v>
                </c:pt>
                <c:pt idx="6669">
                  <c:v>2.0397129249267818E-2</c:v>
                </c:pt>
                <c:pt idx="6670">
                  <c:v>2.0411298841683238E-2</c:v>
                </c:pt>
                <c:pt idx="6671">
                  <c:v>2.0425478277659389E-2</c:v>
                </c:pt>
                <c:pt idx="6672">
                  <c:v>2.0439667563885943E-2</c:v>
                </c:pt>
                <c:pt idx="6673">
                  <c:v>2.0453866707205722E-2</c:v>
                </c:pt>
                <c:pt idx="6674">
                  <c:v>2.0468075714317389E-2</c:v>
                </c:pt>
                <c:pt idx="6675">
                  <c:v>2.0482294592371025E-2</c:v>
                </c:pt>
                <c:pt idx="6676">
                  <c:v>2.0496523348074905E-2</c:v>
                </c:pt>
                <c:pt idx="6677">
                  <c:v>2.0510761988141658E-2</c:v>
                </c:pt>
                <c:pt idx="6678">
                  <c:v>2.0525010519736275E-2</c:v>
                </c:pt>
                <c:pt idx="6679">
                  <c:v>2.0539268949581028E-2</c:v>
                </c:pt>
                <c:pt idx="6680">
                  <c:v>2.0553537284402543E-2</c:v>
                </c:pt>
                <c:pt idx="6681">
                  <c:v>2.0567815531380755E-2</c:v>
                </c:pt>
                <c:pt idx="6682">
                  <c:v>2.0582103697251948E-2</c:v>
                </c:pt>
                <c:pt idx="6683">
                  <c:v>2.0596401788756782E-2</c:v>
                </c:pt>
                <c:pt idx="6684">
                  <c:v>2.0610709813090166E-2</c:v>
                </c:pt>
                <c:pt idx="6685">
                  <c:v>2.0625027777002435E-2</c:v>
                </c:pt>
                <c:pt idx="6686">
                  <c:v>2.0639355687248302E-2</c:v>
                </c:pt>
                <c:pt idx="6687">
                  <c:v>2.0653693551037678E-2</c:v>
                </c:pt>
                <c:pt idx="6688">
                  <c:v>2.0668041375134984E-2</c:v>
                </c:pt>
                <c:pt idx="6689">
                  <c:v>2.06823991664595E-2</c:v>
                </c:pt>
                <c:pt idx="6690">
                  <c:v>2.0696766931784721E-2</c:v>
                </c:pt>
                <c:pt idx="6691">
                  <c:v>2.0711144678340628E-2</c:v>
                </c:pt>
                <c:pt idx="6692">
                  <c:v>2.0725532412910443E-2</c:v>
                </c:pt>
                <c:pt idx="6693">
                  <c:v>2.0739930142281798E-2</c:v>
                </c:pt>
                <c:pt idx="6694">
                  <c:v>2.0754337873699742E-2</c:v>
                </c:pt>
                <c:pt idx="6695">
                  <c:v>2.0768755613961649E-2</c:v>
                </c:pt>
                <c:pt idx="6696">
                  <c:v>2.0783183369869302E-2</c:v>
                </c:pt>
                <c:pt idx="6697">
                  <c:v>2.079762114868286E-2</c:v>
                </c:pt>
                <c:pt idx="6698">
                  <c:v>2.0812068957213877E-2</c:v>
                </c:pt>
                <c:pt idx="6699">
                  <c:v>2.0826526802278322E-2</c:v>
                </c:pt>
                <c:pt idx="6700">
                  <c:v>2.0840994691151488E-2</c:v>
                </c:pt>
                <c:pt idx="6701">
                  <c:v>2.0855472630659143E-2</c:v>
                </c:pt>
                <c:pt idx="6702">
                  <c:v>2.0869960627783308E-2</c:v>
                </c:pt>
                <c:pt idx="6703">
                  <c:v>2.0884458689358915E-2</c:v>
                </c:pt>
                <c:pt idx="6704">
                  <c:v>2.0898966822681504E-2</c:v>
                </c:pt>
                <c:pt idx="6705">
                  <c:v>2.0913485034595818E-2</c:v>
                </c:pt>
                <c:pt idx="6706">
                  <c:v>2.0928013331951038E-2</c:v>
                </c:pt>
                <c:pt idx="6707">
                  <c:v>2.0942551722057914E-2</c:v>
                </c:pt>
                <c:pt idx="6708">
                  <c:v>2.0957100211775471E-2</c:v>
                </c:pt>
                <c:pt idx="6709">
                  <c:v>2.0971658807967166E-2</c:v>
                </c:pt>
                <c:pt idx="6710">
                  <c:v>2.0986227517959009E-2</c:v>
                </c:pt>
                <c:pt idx="6711">
                  <c:v>2.1000806348624314E-2</c:v>
                </c:pt>
                <c:pt idx="6712">
                  <c:v>2.1015395306840864E-2</c:v>
                </c:pt>
                <c:pt idx="6713">
                  <c:v>2.1029994399949938E-2</c:v>
                </c:pt>
                <c:pt idx="6714">
                  <c:v>2.1044603634839194E-2</c:v>
                </c:pt>
                <c:pt idx="6715">
                  <c:v>2.1059223018400752E-2</c:v>
                </c:pt>
                <c:pt idx="6716">
                  <c:v>2.1073852557991202E-2</c:v>
                </c:pt>
                <c:pt idx="6717">
                  <c:v>2.1088492260512563E-2</c:v>
                </c:pt>
                <c:pt idx="6718">
                  <c:v>2.1103142133024885E-2</c:v>
                </c:pt>
                <c:pt idx="6719">
                  <c:v>2.1117802182439454E-2</c:v>
                </c:pt>
                <c:pt idx="6720">
                  <c:v>2.1132472416133325E-2</c:v>
                </c:pt>
                <c:pt idx="6721">
                  <c:v>2.1147152841027719E-2</c:v>
                </c:pt>
                <c:pt idx="6722">
                  <c:v>2.1161843464048341E-2</c:v>
                </c:pt>
                <c:pt idx="6723">
                  <c:v>2.1176544292587633E-2</c:v>
                </c:pt>
                <c:pt idx="6724">
                  <c:v>2.1191255333581245E-2</c:v>
                </c:pt>
                <c:pt idx="6725">
                  <c:v>2.1205976593969333E-2</c:v>
                </c:pt>
                <c:pt idx="6726">
                  <c:v>2.1220708081159747E-2</c:v>
                </c:pt>
                <c:pt idx="6727">
                  <c:v>2.1235449802102607E-2</c:v>
                </c:pt>
                <c:pt idx="6728">
                  <c:v>2.1250201763752537E-2</c:v>
                </c:pt>
                <c:pt idx="6729">
                  <c:v>2.1264963973532842E-2</c:v>
                </c:pt>
                <c:pt idx="6730">
                  <c:v>2.1279736438408137E-2</c:v>
                </c:pt>
                <c:pt idx="6731">
                  <c:v>2.1294519165347546E-2</c:v>
                </c:pt>
                <c:pt idx="6732">
                  <c:v>2.1309312161789856E-2</c:v>
                </c:pt>
                <c:pt idx="6733">
                  <c:v>2.132411543471421E-2</c:v>
                </c:pt>
                <c:pt idx="6734">
                  <c:v>2.1338928991259522E-2</c:v>
                </c:pt>
                <c:pt idx="6735">
                  <c:v>2.1353752838414317E-2</c:v>
                </c:pt>
                <c:pt idx="6736">
                  <c:v>2.1368586983638065E-2</c:v>
                </c:pt>
                <c:pt idx="6737">
                  <c:v>2.1383431433929321E-2</c:v>
                </c:pt>
                <c:pt idx="6738">
                  <c:v>2.1398286196291173E-2</c:v>
                </c:pt>
                <c:pt idx="6739">
                  <c:v>2.1413151278198653E-2</c:v>
                </c:pt>
                <c:pt idx="6740">
                  <c:v>2.1428026686664908E-2</c:v>
                </c:pt>
                <c:pt idx="6741">
                  <c:v>2.1442912428707637E-2</c:v>
                </c:pt>
                <c:pt idx="6742">
                  <c:v>2.1457808511817458E-2</c:v>
                </c:pt>
                <c:pt idx="6743">
                  <c:v>2.1472714943022143E-2</c:v>
                </c:pt>
                <c:pt idx="6744">
                  <c:v>2.1487631729354025E-2</c:v>
                </c:pt>
                <c:pt idx="6745">
                  <c:v>2.1502558878319346E-2</c:v>
                </c:pt>
                <c:pt idx="6746">
                  <c:v>2.1517496396960538E-2</c:v>
                </c:pt>
                <c:pt idx="6747">
                  <c:v>2.1532444292481263E-2</c:v>
                </c:pt>
                <c:pt idx="6748">
                  <c:v>2.1547402571933414E-2</c:v>
                </c:pt>
                <c:pt idx="6749">
                  <c:v>2.1562371242844113E-2</c:v>
                </c:pt>
                <c:pt idx="6750">
                  <c:v>2.1577350312275378E-2</c:v>
                </c:pt>
                <c:pt idx="6751">
                  <c:v>2.1592339787293812E-2</c:v>
                </c:pt>
                <c:pt idx="6752">
                  <c:v>2.1607339675442233E-2</c:v>
                </c:pt>
                <c:pt idx="6753">
                  <c:v>2.162234998379739E-2</c:v>
                </c:pt>
                <c:pt idx="6754">
                  <c:v>2.1637370719440614E-2</c:v>
                </c:pt>
                <c:pt idx="6755">
                  <c:v>2.1652401889930461E-2</c:v>
                </c:pt>
                <c:pt idx="6756">
                  <c:v>2.1667443502358438E-2</c:v>
                </c:pt>
                <c:pt idx="6757">
                  <c:v>2.1682495563820642E-2</c:v>
                </c:pt>
                <c:pt idx="6758">
                  <c:v>2.1697558081891395E-2</c:v>
                </c:pt>
                <c:pt idx="6759">
                  <c:v>2.171263106367699E-2</c:v>
                </c:pt>
                <c:pt idx="6760">
                  <c:v>2.172771451628833E-2</c:v>
                </c:pt>
                <c:pt idx="6761">
                  <c:v>2.1742808447315524E-2</c:v>
                </c:pt>
                <c:pt idx="6762">
                  <c:v>2.1757912863879687E-2</c:v>
                </c:pt>
                <c:pt idx="6763">
                  <c:v>2.1773027773264977E-2</c:v>
                </c:pt>
                <c:pt idx="6764">
                  <c:v>2.178815318260207E-2</c:v>
                </c:pt>
                <c:pt idx="6765">
                  <c:v>2.1803289099502191E-2</c:v>
                </c:pt>
                <c:pt idx="6766">
                  <c:v>2.1818435531106267E-2</c:v>
                </c:pt>
                <c:pt idx="6767">
                  <c:v>2.1833592484559849E-2</c:v>
                </c:pt>
                <c:pt idx="6768">
                  <c:v>2.1848759967490038E-2</c:v>
                </c:pt>
                <c:pt idx="6769">
                  <c:v>2.1863937987052648E-2</c:v>
                </c:pt>
                <c:pt idx="6770">
                  <c:v>2.1879126550408134E-2</c:v>
                </c:pt>
                <c:pt idx="6771">
                  <c:v>2.1894325665199502E-2</c:v>
                </c:pt>
                <c:pt idx="6772">
                  <c:v>2.1909535338597488E-2</c:v>
                </c:pt>
                <c:pt idx="6773">
                  <c:v>2.1924755577777483E-2</c:v>
                </c:pt>
                <c:pt idx="6774">
                  <c:v>2.1939986390398434E-2</c:v>
                </c:pt>
                <c:pt idx="6775">
                  <c:v>2.1955227783646027E-2</c:v>
                </c:pt>
                <c:pt idx="6776">
                  <c:v>2.1970479764710626E-2</c:v>
                </c:pt>
                <c:pt idx="6777">
                  <c:v>2.1985742341267139E-2</c:v>
                </c:pt>
                <c:pt idx="6778">
                  <c:v>2.2001015520516247E-2</c:v>
                </c:pt>
                <c:pt idx="6779">
                  <c:v>2.2016299309823489E-2</c:v>
                </c:pt>
                <c:pt idx="6780">
                  <c:v>2.2031593716399223E-2</c:v>
                </c:pt>
                <c:pt idx="6781">
                  <c:v>2.2046898747939709E-2</c:v>
                </c:pt>
                <c:pt idx="6782">
                  <c:v>2.206221441166566E-2</c:v>
                </c:pt>
                <c:pt idx="6783">
                  <c:v>2.2077540714802467E-2</c:v>
                </c:pt>
                <c:pt idx="6784">
                  <c:v>2.2092877665062443E-2</c:v>
                </c:pt>
                <c:pt idx="6785">
                  <c:v>2.2108225269681359E-2</c:v>
                </c:pt>
                <c:pt idx="6786">
                  <c:v>2.2123583535899678E-2</c:v>
                </c:pt>
                <c:pt idx="6787">
                  <c:v>2.2138952471445792E-2</c:v>
                </c:pt>
                <c:pt idx="6788">
                  <c:v>2.2154332083570566E-2</c:v>
                </c:pt>
                <c:pt idx="6789">
                  <c:v>2.2169722379529556E-2</c:v>
                </c:pt>
                <c:pt idx="6790">
                  <c:v>2.2185123367067284E-2</c:v>
                </c:pt>
                <c:pt idx="6791">
                  <c:v>2.2200535053449728E-2</c:v>
                </c:pt>
                <c:pt idx="6792">
                  <c:v>2.2215957446109224E-2</c:v>
                </c:pt>
                <c:pt idx="6793">
                  <c:v>2.2231390552321508E-2</c:v>
                </c:pt>
                <c:pt idx="6794">
                  <c:v>2.2246834379852646E-2</c:v>
                </c:pt>
                <c:pt idx="6795">
                  <c:v>2.2262288935988826E-2</c:v>
                </c:pt>
                <c:pt idx="6796">
                  <c:v>2.2277754228020967E-2</c:v>
                </c:pt>
                <c:pt idx="6797">
                  <c:v>2.2293230263731326E-2</c:v>
                </c:pt>
                <c:pt idx="6798">
                  <c:v>2.2308717050421287E-2</c:v>
                </c:pt>
                <c:pt idx="6799">
                  <c:v>2.232421459539697E-2</c:v>
                </c:pt>
                <c:pt idx="6800">
                  <c:v>2.2339722906456867E-2</c:v>
                </c:pt>
                <c:pt idx="6801">
                  <c:v>2.2355241990917585E-2</c:v>
                </c:pt>
                <c:pt idx="6802">
                  <c:v>2.2370771856100487E-2</c:v>
                </c:pt>
                <c:pt idx="6803">
                  <c:v>2.2386312509820323E-2</c:v>
                </c:pt>
                <c:pt idx="6804">
                  <c:v>2.2401863959408963E-2</c:v>
                </c:pt>
                <c:pt idx="6805">
                  <c:v>2.2417426212203037E-2</c:v>
                </c:pt>
                <c:pt idx="6806">
                  <c:v>2.243299927603359E-2</c:v>
                </c:pt>
                <c:pt idx="6807">
                  <c:v>2.2448583158247788E-2</c:v>
                </c:pt>
                <c:pt idx="6808">
                  <c:v>2.2464177866361006E-2</c:v>
                </c:pt>
                <c:pt idx="6809">
                  <c:v>2.2479783407730276E-2</c:v>
                </c:pt>
                <c:pt idx="6810">
                  <c:v>2.2495399790208433E-2</c:v>
                </c:pt>
                <c:pt idx="6811">
                  <c:v>2.2511027021163074E-2</c:v>
                </c:pt>
                <c:pt idx="6812">
                  <c:v>2.2526665107966581E-2</c:v>
                </c:pt>
                <c:pt idx="6813">
                  <c:v>2.2542314058488156E-2</c:v>
                </c:pt>
                <c:pt idx="6814">
                  <c:v>2.2557973880110771E-2</c:v>
                </c:pt>
                <c:pt idx="6815">
                  <c:v>2.2573644580222176E-2</c:v>
                </c:pt>
                <c:pt idx="6816">
                  <c:v>2.2589326166707991E-2</c:v>
                </c:pt>
                <c:pt idx="6817">
                  <c:v>2.2605018646966579E-2</c:v>
                </c:pt>
                <c:pt idx="6818">
                  <c:v>2.2620722028401097E-2</c:v>
                </c:pt>
                <c:pt idx="6819">
                  <c:v>2.2636436318913617E-2</c:v>
                </c:pt>
                <c:pt idx="6820">
                  <c:v>2.2652161525917924E-2</c:v>
                </c:pt>
                <c:pt idx="6821">
                  <c:v>2.2667897656832622E-2</c:v>
                </c:pt>
                <c:pt idx="6822">
                  <c:v>2.2683644719576256E-2</c:v>
                </c:pt>
                <c:pt idx="6823">
                  <c:v>2.2699402721578076E-2</c:v>
                </c:pt>
                <c:pt idx="6824">
                  <c:v>2.2715171670437431E-2</c:v>
                </c:pt>
                <c:pt idx="6825">
                  <c:v>2.2730951573593554E-2</c:v>
                </c:pt>
                <c:pt idx="6826">
                  <c:v>2.2746742438987017E-2</c:v>
                </c:pt>
                <c:pt idx="6827">
                  <c:v>2.276254427406774E-2</c:v>
                </c:pt>
                <c:pt idx="6828">
                  <c:v>2.2778357086290474E-2</c:v>
                </c:pt>
                <c:pt idx="6829">
                  <c:v>2.2794180883612344E-2</c:v>
                </c:pt>
                <c:pt idx="6830">
                  <c:v>2.2810015673498815E-2</c:v>
                </c:pt>
                <c:pt idx="6831">
                  <c:v>2.282586146342018E-2</c:v>
                </c:pt>
                <c:pt idx="6832">
                  <c:v>2.2841718261350161E-2</c:v>
                </c:pt>
                <c:pt idx="6833">
                  <c:v>2.285758607476979E-2</c:v>
                </c:pt>
                <c:pt idx="6834">
                  <c:v>2.2873464911164942E-2</c:v>
                </c:pt>
                <c:pt idx="6835">
                  <c:v>2.2889354778525967E-2</c:v>
                </c:pt>
                <c:pt idx="6836">
                  <c:v>2.2905255684349497E-2</c:v>
                </c:pt>
                <c:pt idx="6837">
                  <c:v>2.292116763630379E-2</c:v>
                </c:pt>
                <c:pt idx="6838">
                  <c:v>2.2937090641895551E-2</c:v>
                </c:pt>
                <c:pt idx="6839">
                  <c:v>2.2953024709137355E-2</c:v>
                </c:pt>
                <c:pt idx="6840">
                  <c:v>2.2968969845546684E-2</c:v>
                </c:pt>
                <c:pt idx="6841">
                  <c:v>2.2984926058645896E-2</c:v>
                </c:pt>
                <c:pt idx="6842">
                  <c:v>2.3000893356464276E-2</c:v>
                </c:pt>
                <c:pt idx="6843">
                  <c:v>2.3016871746534988E-2</c:v>
                </c:pt>
                <c:pt idx="6844">
                  <c:v>2.3032861236396071E-2</c:v>
                </c:pt>
                <c:pt idx="6845">
                  <c:v>2.3048861834093565E-2</c:v>
                </c:pt>
                <c:pt idx="6846">
                  <c:v>2.3064873547176335E-2</c:v>
                </c:pt>
                <c:pt idx="6847">
                  <c:v>2.3080896383198143E-2</c:v>
                </c:pt>
                <c:pt idx="6848">
                  <c:v>2.3096930350221812E-2</c:v>
                </c:pt>
                <c:pt idx="6849">
                  <c:v>2.3112975455811945E-2</c:v>
                </c:pt>
                <c:pt idx="6850">
                  <c:v>2.3129031707538064E-2</c:v>
                </c:pt>
                <c:pt idx="6851">
                  <c:v>2.3145099113479801E-2</c:v>
                </c:pt>
                <c:pt idx="6852">
                  <c:v>2.3161177681217542E-2</c:v>
                </c:pt>
                <c:pt idx="6853">
                  <c:v>2.3177267418505225E-2</c:v>
                </c:pt>
                <c:pt idx="6854">
                  <c:v>2.3193368332933426E-2</c:v>
                </c:pt>
                <c:pt idx="6855">
                  <c:v>2.3209480432604249E-2</c:v>
                </c:pt>
                <c:pt idx="6856">
                  <c:v>2.3225603725119164E-2</c:v>
                </c:pt>
                <c:pt idx="6857">
                  <c:v>2.324173821808458E-2</c:v>
                </c:pt>
                <c:pt idx="6858">
                  <c:v>2.3257883919619499E-2</c:v>
                </c:pt>
                <c:pt idx="6859">
                  <c:v>2.3274040837341241E-2</c:v>
                </c:pt>
                <c:pt idx="6860">
                  <c:v>2.329020897887208E-2</c:v>
                </c:pt>
                <c:pt idx="6861">
                  <c:v>2.3306388352347947E-2</c:v>
                </c:pt>
                <c:pt idx="6862">
                  <c:v>2.3322578965402053E-2</c:v>
                </c:pt>
                <c:pt idx="6863">
                  <c:v>2.3338780825672562E-2</c:v>
                </c:pt>
                <c:pt idx="6864">
                  <c:v>2.335499394131238E-2</c:v>
                </c:pt>
                <c:pt idx="6865">
                  <c:v>2.3371218319970632E-2</c:v>
                </c:pt>
                <c:pt idx="6866">
                  <c:v>2.3387453969301416E-2</c:v>
                </c:pt>
                <c:pt idx="6867">
                  <c:v>2.3403700897474632E-2</c:v>
                </c:pt>
                <c:pt idx="6868">
                  <c:v>2.3419959112155369E-2</c:v>
                </c:pt>
                <c:pt idx="6869">
                  <c:v>2.3436228621184198E-2</c:v>
                </c:pt>
                <c:pt idx="6870">
                  <c:v>2.3452509432236503E-2</c:v>
                </c:pt>
                <c:pt idx="6871">
                  <c:v>2.3468801553504913E-2</c:v>
                </c:pt>
                <c:pt idx="6872">
                  <c:v>2.3485104992675837E-2</c:v>
                </c:pt>
                <c:pt idx="6873">
                  <c:v>2.3501419757440665E-2</c:v>
                </c:pt>
                <c:pt idx="6874">
                  <c:v>2.3517745856009107E-2</c:v>
                </c:pt>
                <c:pt idx="6875">
                  <c:v>2.3534083296083606E-2</c:v>
                </c:pt>
                <c:pt idx="6876">
                  <c:v>2.3550432085371591E-2</c:v>
                </c:pt>
                <c:pt idx="6877">
                  <c:v>2.3566792232099894E-2</c:v>
                </c:pt>
                <c:pt idx="6878">
                  <c:v>2.3583163743987022E-2</c:v>
                </c:pt>
                <c:pt idx="6879">
                  <c:v>2.3599546628756476E-2</c:v>
                </c:pt>
                <c:pt idx="6880">
                  <c:v>2.361594089465225E-2</c:v>
                </c:pt>
                <c:pt idx="6881">
                  <c:v>2.363234654940894E-2</c:v>
                </c:pt>
                <c:pt idx="6882">
                  <c:v>2.3648763600938226E-2</c:v>
                </c:pt>
                <c:pt idx="6883">
                  <c:v>2.3665192056985095E-2</c:v>
                </c:pt>
                <c:pt idx="6884">
                  <c:v>2.3681631925816474E-2</c:v>
                </c:pt>
                <c:pt idx="6885">
                  <c:v>2.3698083215188476E-2</c:v>
                </c:pt>
                <c:pt idx="6886">
                  <c:v>2.3714545932862235E-2</c:v>
                </c:pt>
                <c:pt idx="6887">
                  <c:v>2.3731020087121926E-2</c:v>
                </c:pt>
                <c:pt idx="6888">
                  <c:v>2.3747505685739832E-2</c:v>
                </c:pt>
                <c:pt idx="6889">
                  <c:v>2.3764002736493279E-2</c:v>
                </c:pt>
                <c:pt idx="6890">
                  <c:v>2.3780511247683711E-2</c:v>
                </c:pt>
                <c:pt idx="6891">
                  <c:v>2.3797031227099627E-2</c:v>
                </c:pt>
                <c:pt idx="6892">
                  <c:v>2.3813562682534567E-2</c:v>
                </c:pt>
                <c:pt idx="6893">
                  <c:v>2.3830105622307293E-2</c:v>
                </c:pt>
                <c:pt idx="6894">
                  <c:v>2.3846660054222542E-2</c:v>
                </c:pt>
                <c:pt idx="6895">
                  <c:v>2.3863225986090111E-2</c:v>
                </c:pt>
                <c:pt idx="6896">
                  <c:v>2.3879803426246109E-2</c:v>
                </c:pt>
                <c:pt idx="6897">
                  <c:v>2.3896392382511553E-2</c:v>
                </c:pt>
                <c:pt idx="6898">
                  <c:v>2.3912992862886513E-2</c:v>
                </c:pt>
                <c:pt idx="6899">
                  <c:v>2.3929604875202515E-2</c:v>
                </c:pt>
                <c:pt idx="6900">
                  <c:v>2.3946228427818853E-2</c:v>
                </c:pt>
                <c:pt idx="6901">
                  <c:v>2.39628635285783E-2</c:v>
                </c:pt>
                <c:pt idx="6902">
                  <c:v>2.3979510185328706E-2</c:v>
                </c:pt>
                <c:pt idx="6903">
                  <c:v>2.3996168406446805E-2</c:v>
                </c:pt>
                <c:pt idx="6904">
                  <c:v>2.4012838199791723E-2</c:v>
                </c:pt>
                <c:pt idx="6905">
                  <c:v>2.4029519573227676E-2</c:v>
                </c:pt>
                <c:pt idx="6906">
                  <c:v>2.4046212535148867E-2</c:v>
                </c:pt>
                <c:pt idx="6907">
                  <c:v>2.4062917093430811E-2</c:v>
                </c:pt>
                <c:pt idx="6908">
                  <c:v>2.4079633255954132E-2</c:v>
                </c:pt>
                <c:pt idx="6909">
                  <c:v>2.4096361031130532E-2</c:v>
                </c:pt>
                <c:pt idx="6910">
                  <c:v>2.4113100426851955E-2</c:v>
                </c:pt>
                <c:pt idx="6911">
                  <c:v>2.4129851451015458E-2</c:v>
                </c:pt>
                <c:pt idx="6912">
                  <c:v>2.4146614112050286E-2</c:v>
                </c:pt>
                <c:pt idx="6913">
                  <c:v>2.4163388417864841E-2</c:v>
                </c:pt>
                <c:pt idx="6914">
                  <c:v>2.4180174376548583E-2</c:v>
                </c:pt>
                <c:pt idx="6915">
                  <c:v>2.4196971996020535E-2</c:v>
                </c:pt>
                <c:pt idx="6916">
                  <c:v>2.4213781284733393E-2</c:v>
                </c:pt>
                <c:pt idx="6917">
                  <c:v>2.4230602250617558E-2</c:v>
                </c:pt>
                <c:pt idx="6918">
                  <c:v>2.4247434901608564E-2</c:v>
                </c:pt>
                <c:pt idx="6919">
                  <c:v>2.4264279246176738E-2</c:v>
                </c:pt>
                <c:pt idx="6920">
                  <c:v>2.4281135292269013E-2</c:v>
                </c:pt>
                <c:pt idx="6921">
                  <c:v>2.4298003047837483E-2</c:v>
                </c:pt>
                <c:pt idx="6922">
                  <c:v>2.4314882521370131E-2</c:v>
                </c:pt>
                <c:pt idx="6923">
                  <c:v>2.4331773720830466E-2</c:v>
                </c:pt>
                <c:pt idx="6924">
                  <c:v>2.4348676654187166E-2</c:v>
                </c:pt>
                <c:pt idx="6925">
                  <c:v>2.436559132994592E-2</c:v>
                </c:pt>
                <c:pt idx="6926">
                  <c:v>2.4382517756086842E-2</c:v>
                </c:pt>
                <c:pt idx="6927">
                  <c:v>2.4399455940772755E-2</c:v>
                </c:pt>
                <c:pt idx="6928">
                  <c:v>2.4416405891994501E-2</c:v>
                </c:pt>
                <c:pt idx="6929">
                  <c:v>2.4433367618281427E-2</c:v>
                </c:pt>
                <c:pt idx="6930">
                  <c:v>2.4450341127635847E-2</c:v>
                </c:pt>
                <c:pt idx="6931">
                  <c:v>2.4467326428065268E-2</c:v>
                </c:pt>
                <c:pt idx="6932">
                  <c:v>2.4484323528116827E-2</c:v>
                </c:pt>
                <c:pt idx="6933">
                  <c:v>2.4501332435809528E-2</c:v>
                </c:pt>
                <c:pt idx="6934">
                  <c:v>2.4518353159167575E-2</c:v>
                </c:pt>
                <c:pt idx="6935">
                  <c:v>2.4535385706755931E-2</c:v>
                </c:pt>
                <c:pt idx="6936">
                  <c:v>2.455243008661032E-2</c:v>
                </c:pt>
                <c:pt idx="6937">
                  <c:v>2.4569486306771686E-2</c:v>
                </c:pt>
                <c:pt idx="6938">
                  <c:v>2.4586554375822852E-2</c:v>
                </c:pt>
                <c:pt idx="6939">
                  <c:v>2.46036343018163E-2</c:v>
                </c:pt>
                <c:pt idx="6940">
                  <c:v>2.4620726092809745E-2</c:v>
                </c:pt>
                <c:pt idx="6941">
                  <c:v>2.4637829757403907E-2</c:v>
                </c:pt>
                <c:pt idx="6942">
                  <c:v>2.4654945303668067E-2</c:v>
                </c:pt>
                <c:pt idx="6943">
                  <c:v>2.4672072739856252E-2</c:v>
                </c:pt>
                <c:pt idx="6944">
                  <c:v>2.4689212074048582E-2</c:v>
                </c:pt>
                <c:pt idx="6945">
                  <c:v>2.4706363314869705E-2</c:v>
                </c:pt>
                <c:pt idx="6946">
                  <c:v>2.4723526470411344E-2</c:v>
                </c:pt>
                <c:pt idx="6947">
                  <c:v>2.4740701548770481E-2</c:v>
                </c:pt>
                <c:pt idx="6948">
                  <c:v>2.4757888558589739E-2</c:v>
                </c:pt>
                <c:pt idx="6949">
                  <c:v>2.4775087507977731E-2</c:v>
                </c:pt>
                <c:pt idx="6950">
                  <c:v>2.4792298405048305E-2</c:v>
                </c:pt>
                <c:pt idx="6951">
                  <c:v>2.4809521258462128E-2</c:v>
                </c:pt>
                <c:pt idx="6952">
                  <c:v>2.4826756076344707E-2</c:v>
                </c:pt>
                <c:pt idx="6953">
                  <c:v>2.4844002866826826E-2</c:v>
                </c:pt>
                <c:pt idx="6954">
                  <c:v>2.4861261638587207E-2</c:v>
                </c:pt>
                <c:pt idx="6955">
                  <c:v>2.4878532399768304E-2</c:v>
                </c:pt>
                <c:pt idx="6956">
                  <c:v>2.4895815158517853E-2</c:v>
                </c:pt>
                <c:pt idx="6957">
                  <c:v>2.491310992353268E-2</c:v>
                </c:pt>
                <c:pt idx="6958">
                  <c:v>2.4930416702972222E-2</c:v>
                </c:pt>
                <c:pt idx="6959">
                  <c:v>2.4947735505182724E-2</c:v>
                </c:pt>
                <c:pt idx="6960">
                  <c:v>2.4965066338334591E-2</c:v>
                </c:pt>
                <c:pt idx="6961">
                  <c:v>2.4982409211148832E-2</c:v>
                </c:pt>
                <c:pt idx="6962">
                  <c:v>2.4999764131807586E-2</c:v>
                </c:pt>
                <c:pt idx="6963">
                  <c:v>2.5017131108498292E-2</c:v>
                </c:pt>
                <c:pt idx="6964">
                  <c:v>2.5034510149960148E-2</c:v>
                </c:pt>
                <c:pt idx="6965">
                  <c:v>2.5051901264392353E-2</c:v>
                </c:pt>
                <c:pt idx="6966">
                  <c:v>2.5069304459999428E-2</c:v>
                </c:pt>
                <c:pt idx="6967">
                  <c:v>2.5086719745538791E-2</c:v>
                </c:pt>
                <c:pt idx="6968">
                  <c:v>2.5104147129226748E-2</c:v>
                </c:pt>
                <c:pt idx="6969">
                  <c:v>2.512158661928492E-2</c:v>
                </c:pt>
                <c:pt idx="6970">
                  <c:v>2.5139038224488996E-2</c:v>
                </c:pt>
                <c:pt idx="6971">
                  <c:v>2.5156501953072414E-2</c:v>
                </c:pt>
                <c:pt idx="6972">
                  <c:v>2.5173977813457107E-2</c:v>
                </c:pt>
                <c:pt idx="6973">
                  <c:v>2.5191465813887575E-2</c:v>
                </c:pt>
                <c:pt idx="6974">
                  <c:v>2.5208965963163913E-2</c:v>
                </c:pt>
                <c:pt idx="6975">
                  <c:v>2.5226478269542461E-2</c:v>
                </c:pt>
                <c:pt idx="6976">
                  <c:v>2.524400274128491E-2</c:v>
                </c:pt>
                <c:pt idx="6977">
                  <c:v>2.5261539387209708E-2</c:v>
                </c:pt>
                <c:pt idx="6978">
                  <c:v>2.5279088215590412E-2</c:v>
                </c:pt>
                <c:pt idx="6979">
                  <c:v>2.5296649234705943E-2</c:v>
                </c:pt>
                <c:pt idx="6980">
                  <c:v>2.5314222453393143E-2</c:v>
                </c:pt>
                <c:pt idx="6981">
                  <c:v>2.5331807879942821E-2</c:v>
                </c:pt>
                <c:pt idx="6982">
                  <c:v>2.5349405522651164E-2</c:v>
                </c:pt>
                <c:pt idx="6983">
                  <c:v>2.5367015390373442E-2</c:v>
                </c:pt>
                <c:pt idx="6984">
                  <c:v>2.5384637491417755E-2</c:v>
                </c:pt>
                <c:pt idx="6985">
                  <c:v>2.5402271834097597E-2</c:v>
                </c:pt>
                <c:pt idx="6986">
                  <c:v>2.5419918427286699E-2</c:v>
                </c:pt>
                <c:pt idx="6987">
                  <c:v>2.5437577279310491E-2</c:v>
                </c:pt>
                <c:pt idx="6988">
                  <c:v>2.5455248398685012E-2</c:v>
                </c:pt>
                <c:pt idx="6989">
                  <c:v>2.5472931793746871E-2</c:v>
                </c:pt>
                <c:pt idx="6990">
                  <c:v>2.5490627473394496E-2</c:v>
                </c:pt>
                <c:pt idx="6991">
                  <c:v>2.5508335445976464E-2</c:v>
                </c:pt>
                <c:pt idx="6992">
                  <c:v>2.5526055719846782E-2</c:v>
                </c:pt>
                <c:pt idx="6993">
                  <c:v>2.5543788303922427E-2</c:v>
                </c:pt>
                <c:pt idx="6994">
                  <c:v>2.5561533206569394E-2</c:v>
                </c:pt>
                <c:pt idx="6995">
                  <c:v>2.5579290436159106E-2</c:v>
                </c:pt>
                <c:pt idx="6996">
                  <c:v>2.5597060001627141E-2</c:v>
                </c:pt>
                <c:pt idx="6997">
                  <c:v>2.5614841911356941E-2</c:v>
                </c:pt>
                <c:pt idx="6998">
                  <c:v>2.5632636173737386E-2</c:v>
                </c:pt>
                <c:pt idx="6999">
                  <c:v>2.5650442797722689E-2</c:v>
                </c:pt>
                <c:pt idx="7000">
                  <c:v>2.5668261791713776E-2</c:v>
                </c:pt>
                <c:pt idx="7001">
                  <c:v>2.5686093164117026E-2</c:v>
                </c:pt>
                <c:pt idx="7002">
                  <c:v>2.5703936923905317E-2</c:v>
                </c:pt>
                <c:pt idx="7003">
                  <c:v>2.5721793079497103E-2</c:v>
                </c:pt>
                <c:pt idx="7004">
                  <c:v>2.5739661639503572E-2</c:v>
                </c:pt>
                <c:pt idx="7005">
                  <c:v>2.5757542612354477E-2</c:v>
                </c:pt>
                <c:pt idx="7006">
                  <c:v>2.5775436007047667E-2</c:v>
                </c:pt>
                <c:pt idx="7007">
                  <c:v>2.5793341832025005E-2</c:v>
                </c:pt>
                <c:pt idx="7008">
                  <c:v>2.581126009573383E-2</c:v>
                </c:pt>
                <c:pt idx="7009">
                  <c:v>2.5829190807190754E-2</c:v>
                </c:pt>
                <c:pt idx="7010">
                  <c:v>2.5847133974855246E-2</c:v>
                </c:pt>
                <c:pt idx="7011">
                  <c:v>2.5865089607192259E-2</c:v>
                </c:pt>
                <c:pt idx="7012">
                  <c:v>2.5883057713237213E-2</c:v>
                </c:pt>
                <c:pt idx="7013">
                  <c:v>2.590103830146722E-2</c:v>
                </c:pt>
                <c:pt idx="7014">
                  <c:v>2.5919031380364884E-2</c:v>
                </c:pt>
                <c:pt idx="7015">
                  <c:v>2.5937036958984468E-2</c:v>
                </c:pt>
                <c:pt idx="7016">
                  <c:v>2.5955055045820762E-2</c:v>
                </c:pt>
                <c:pt idx="7017">
                  <c:v>2.5973085649563046E-2</c:v>
                </c:pt>
                <c:pt idx="7018">
                  <c:v>2.599112877871752E-2</c:v>
                </c:pt>
                <c:pt idx="7019">
                  <c:v>2.6009184442363636E-2</c:v>
                </c:pt>
                <c:pt idx="7020">
                  <c:v>2.6027252649019807E-2</c:v>
                </c:pt>
                <c:pt idx="7021">
                  <c:v>2.6045333407209981E-2</c:v>
                </c:pt>
                <c:pt idx="7022">
                  <c:v>2.6063426726032537E-2</c:v>
                </c:pt>
                <c:pt idx="7023">
                  <c:v>2.6081532614023663E-2</c:v>
                </c:pt>
                <c:pt idx="7024">
                  <c:v>2.6099651079725079E-2</c:v>
                </c:pt>
                <c:pt idx="7025">
                  <c:v>2.6117782132254137E-2</c:v>
                </c:pt>
                <c:pt idx="7026">
                  <c:v>2.6135925780164826E-2</c:v>
                </c:pt>
                <c:pt idx="7027">
                  <c:v>2.6154082032016683E-2</c:v>
                </c:pt>
                <c:pt idx="7028">
                  <c:v>2.6172250896946074E-2</c:v>
                </c:pt>
                <c:pt idx="7029">
                  <c:v>2.619043238352483E-2</c:v>
                </c:pt>
                <c:pt idx="7030">
                  <c:v>2.6208626500330335E-2</c:v>
                </c:pt>
                <c:pt idx="7031">
                  <c:v>2.622683325651801E-2</c:v>
                </c:pt>
                <c:pt idx="7032">
                  <c:v>2.6245052660677559E-2</c:v>
                </c:pt>
                <c:pt idx="7033">
                  <c:v>2.6263284721595351E-2</c:v>
                </c:pt>
                <c:pt idx="7034">
                  <c:v>2.6281529447872626E-2</c:v>
                </c:pt>
                <c:pt idx="7035">
                  <c:v>2.6299786848690276E-2</c:v>
                </c:pt>
                <c:pt idx="7036">
                  <c:v>2.6318056932661902E-2</c:v>
                </c:pt>
                <c:pt idx="7037">
                  <c:v>2.6336339708406677E-2</c:v>
                </c:pt>
                <c:pt idx="7038">
                  <c:v>2.635463518512465E-2</c:v>
                </c:pt>
                <c:pt idx="7039">
                  <c:v>2.6372943371447372E-2</c:v>
                </c:pt>
                <c:pt idx="7040">
                  <c:v>2.6391264276012006E-2</c:v>
                </c:pt>
                <c:pt idx="7041">
                  <c:v>2.6409597908037773E-2</c:v>
                </c:pt>
                <c:pt idx="7042">
                  <c:v>2.6427944276174238E-2</c:v>
                </c:pt>
                <c:pt idx="7043">
                  <c:v>2.644630338907657E-2</c:v>
                </c:pt>
                <c:pt idx="7044">
                  <c:v>2.6464675255983224E-2</c:v>
                </c:pt>
                <c:pt idx="7045">
                  <c:v>2.6483059885561794E-2</c:v>
                </c:pt>
                <c:pt idx="7046">
                  <c:v>2.6501457286485508E-2</c:v>
                </c:pt>
                <c:pt idx="7047">
                  <c:v>2.6519867468012076E-2</c:v>
                </c:pt>
                <c:pt idx="7048">
                  <c:v>2.6538290438827179E-2</c:v>
                </c:pt>
                <c:pt idx="7049">
                  <c:v>2.6556726207815354E-2</c:v>
                </c:pt>
                <c:pt idx="7050">
                  <c:v>2.6575174783673945E-2</c:v>
                </c:pt>
                <c:pt idx="7051">
                  <c:v>2.6593636175686424E-2</c:v>
                </c:pt>
                <c:pt idx="7052">
                  <c:v>2.6612110392562626E-2</c:v>
                </c:pt>
                <c:pt idx="7053">
                  <c:v>2.6630597443018038E-2</c:v>
                </c:pt>
                <c:pt idx="7054">
                  <c:v>2.6649097336355485E-2</c:v>
                </c:pt>
                <c:pt idx="7055">
                  <c:v>2.6667610081302976E-2</c:v>
                </c:pt>
                <c:pt idx="7056">
                  <c:v>2.668613568659417E-2</c:v>
                </c:pt>
                <c:pt idx="7057">
                  <c:v>2.6704674161551294E-2</c:v>
                </c:pt>
                <c:pt idx="7058">
                  <c:v>2.6723225514920561E-2</c:v>
                </c:pt>
                <c:pt idx="7059">
                  <c:v>2.6741789755453837E-2</c:v>
                </c:pt>
                <c:pt idx="7060">
                  <c:v>2.6760366892492799E-2</c:v>
                </c:pt>
                <c:pt idx="7061">
                  <c:v>2.6778956934801892E-2</c:v>
                </c:pt>
                <c:pt idx="7062">
                  <c:v>2.6797559891346221E-2</c:v>
                </c:pt>
                <c:pt idx="7063">
                  <c:v>2.6816175770902007E-2</c:v>
                </c:pt>
                <c:pt idx="7064">
                  <c:v>2.6834804582836904E-2</c:v>
                </c:pt>
                <c:pt idx="7065">
                  <c:v>2.6853446335939741E-2</c:v>
                </c:pt>
                <c:pt idx="7066">
                  <c:v>2.6872101039005041E-2</c:v>
                </c:pt>
                <c:pt idx="7067">
                  <c:v>2.6890768701419994E-2</c:v>
                </c:pt>
                <c:pt idx="7068">
                  <c:v>2.6909449331991752E-2</c:v>
                </c:pt>
                <c:pt idx="7069">
                  <c:v>2.6928142939533186E-2</c:v>
                </c:pt>
                <c:pt idx="7070">
                  <c:v>2.6946849533451063E-2</c:v>
                </c:pt>
                <c:pt idx="7071">
                  <c:v>2.69655691225709E-2</c:v>
                </c:pt>
                <c:pt idx="7072">
                  <c:v>2.6984301715723948E-2</c:v>
                </c:pt>
                <c:pt idx="7073">
                  <c:v>2.700304732233659E-2</c:v>
                </c:pt>
                <c:pt idx="7074">
                  <c:v>2.7021805951252753E-2</c:v>
                </c:pt>
                <c:pt idx="7075">
                  <c:v>2.70405776113221E-2</c:v>
                </c:pt>
                <c:pt idx="7076">
                  <c:v>2.705936231199068E-2</c:v>
                </c:pt>
                <c:pt idx="7077">
                  <c:v>2.7078160062120857E-2</c:v>
                </c:pt>
                <c:pt idx="7078">
                  <c:v>2.709697087077791E-2</c:v>
                </c:pt>
                <c:pt idx="7079">
                  <c:v>2.7115794746836116E-2</c:v>
                </c:pt>
                <c:pt idx="7080">
                  <c:v>2.7134631699767795E-2</c:v>
                </c:pt>
                <c:pt idx="7081">
                  <c:v>2.715348173845997E-2</c:v>
                </c:pt>
                <c:pt idx="7082">
                  <c:v>2.7172344871805431E-2</c:v>
                </c:pt>
                <c:pt idx="7083">
                  <c:v>2.7191221109296251E-2</c:v>
                </c:pt>
                <c:pt idx="7084">
                  <c:v>2.7210110459837983E-2</c:v>
                </c:pt>
                <c:pt idx="7085">
                  <c:v>2.7229012932341964E-2</c:v>
                </c:pt>
                <c:pt idx="7086">
                  <c:v>2.7247928536320066E-2</c:v>
                </c:pt>
                <c:pt idx="7087">
                  <c:v>2.7266857280696416E-2</c:v>
                </c:pt>
                <c:pt idx="7088">
                  <c:v>2.7285799174400931E-2</c:v>
                </c:pt>
                <c:pt idx="7089">
                  <c:v>2.7304754226965319E-2</c:v>
                </c:pt>
                <c:pt idx="7090">
                  <c:v>2.7323722447332322E-2</c:v>
                </c:pt>
                <c:pt idx="7091">
                  <c:v>2.7342703844450478E-2</c:v>
                </c:pt>
                <c:pt idx="7092">
                  <c:v>2.7361698427871377E-2</c:v>
                </c:pt>
                <c:pt idx="7093">
                  <c:v>2.7380706206556412E-2</c:v>
                </c:pt>
                <c:pt idx="7094">
                  <c:v>2.7399727189672138E-2</c:v>
                </c:pt>
                <c:pt idx="7095">
                  <c:v>2.7418761386191988E-2</c:v>
                </c:pt>
                <c:pt idx="7096">
                  <c:v>2.7437808805694117E-2</c:v>
                </c:pt>
                <c:pt idx="7097">
                  <c:v>2.7456869457164846E-2</c:v>
                </c:pt>
                <c:pt idx="7098">
                  <c:v>2.747594334959632E-2</c:v>
                </c:pt>
                <c:pt idx="7099">
                  <c:v>2.749503049258667E-2</c:v>
                </c:pt>
                <c:pt idx="7100">
                  <c:v>2.7514130895140956E-2</c:v>
                </c:pt>
                <c:pt idx="7101">
                  <c:v>2.7533244566270074E-2</c:v>
                </c:pt>
                <c:pt idx="7102">
                  <c:v>2.7552371515592176E-2</c:v>
                </c:pt>
                <c:pt idx="7103">
                  <c:v>2.75715117521311E-2</c:v>
                </c:pt>
                <c:pt idx="7104">
                  <c:v>2.7590665284916535E-2</c:v>
                </c:pt>
                <c:pt idx="7105">
                  <c:v>2.7609832123586694E-2</c:v>
                </c:pt>
                <c:pt idx="7106">
                  <c:v>2.7629012277184228E-2</c:v>
                </c:pt>
                <c:pt idx="7107">
                  <c:v>2.7648205754958834E-2</c:v>
                </c:pt>
                <c:pt idx="7108">
                  <c:v>2.7667412565965312E-2</c:v>
                </c:pt>
                <c:pt idx="7109">
                  <c:v>2.7686632719868685E-2</c:v>
                </c:pt>
                <c:pt idx="7110">
                  <c:v>2.7705866225736762E-2</c:v>
                </c:pt>
                <c:pt idx="7111">
                  <c:v>2.7725113092643236E-2</c:v>
                </c:pt>
                <c:pt idx="7112">
                  <c:v>2.7744373330273284E-2</c:v>
                </c:pt>
                <c:pt idx="7113">
                  <c:v>2.7763646947713622E-2</c:v>
                </c:pt>
                <c:pt idx="7114">
                  <c:v>2.7782933954056871E-2</c:v>
                </c:pt>
                <c:pt idx="7115">
                  <c:v>2.7802234359008405E-2</c:v>
                </c:pt>
                <c:pt idx="7116">
                  <c:v>2.7821548171673888E-2</c:v>
                </c:pt>
                <c:pt idx="7117">
                  <c:v>2.7840875401164908E-2</c:v>
                </c:pt>
                <c:pt idx="7118">
                  <c:v>2.7860216057207073E-2</c:v>
                </c:pt>
                <c:pt idx="7119">
                  <c:v>2.7879570148925049E-2</c:v>
                </c:pt>
                <c:pt idx="7120">
                  <c:v>2.7898937685449411E-2</c:v>
                </c:pt>
                <c:pt idx="7121">
                  <c:v>2.7918318676526058E-2</c:v>
                </c:pt>
                <c:pt idx="7122">
                  <c:v>2.7937713131298687E-2</c:v>
                </c:pt>
                <c:pt idx="7123">
                  <c:v>2.7957121059120328E-2</c:v>
                </c:pt>
                <c:pt idx="7124">
                  <c:v>2.7976542469146961E-2</c:v>
                </c:pt>
                <c:pt idx="7125">
                  <c:v>2.7995977371151594E-2</c:v>
                </c:pt>
                <c:pt idx="7126">
                  <c:v>2.8015425774303351E-2</c:v>
                </c:pt>
                <c:pt idx="7127">
                  <c:v>2.8034887687777302E-2</c:v>
                </c:pt>
                <c:pt idx="7128">
                  <c:v>2.8054363121366842E-2</c:v>
                </c:pt>
                <c:pt idx="7129">
                  <c:v>2.8073852084260217E-2</c:v>
                </c:pt>
                <c:pt idx="7130">
                  <c:v>2.8093354585651632E-2</c:v>
                </c:pt>
                <c:pt idx="7131">
                  <c:v>2.8112870635354902E-2</c:v>
                </c:pt>
                <c:pt idx="7132">
                  <c:v>2.8132400242577436E-2</c:v>
                </c:pt>
                <c:pt idx="7133">
                  <c:v>2.8151943416532616E-2</c:v>
                </c:pt>
                <c:pt idx="7134">
                  <c:v>2.8171500167054726E-2</c:v>
                </c:pt>
                <c:pt idx="7135">
                  <c:v>2.8191070503370372E-2</c:v>
                </c:pt>
                <c:pt idx="7136">
                  <c:v>2.8210654434712153E-2</c:v>
                </c:pt>
                <c:pt idx="7137">
                  <c:v>2.8230251970934858E-2</c:v>
                </c:pt>
                <c:pt idx="7138">
                  <c:v>2.824986312128434E-2</c:v>
                </c:pt>
                <c:pt idx="7139">
                  <c:v>2.8269487895218142E-2</c:v>
                </c:pt>
                <c:pt idx="7140">
                  <c:v>2.8289126301994538E-2</c:v>
                </c:pt>
                <c:pt idx="7141">
                  <c:v>2.8308778351495732E-2</c:v>
                </c:pt>
                <c:pt idx="7142">
                  <c:v>2.8328444052993295E-2</c:v>
                </c:pt>
                <c:pt idx="7143">
                  <c:v>2.8348123415764814E-2</c:v>
                </c:pt>
                <c:pt idx="7144">
                  <c:v>2.8367816449713101E-2</c:v>
                </c:pt>
                <c:pt idx="7145">
                  <c:v>2.8387523164129066E-2</c:v>
                </c:pt>
                <c:pt idx="7146">
                  <c:v>2.8407243568309641E-2</c:v>
                </c:pt>
                <c:pt idx="7147">
                  <c:v>2.8426977672178288E-2</c:v>
                </c:pt>
                <c:pt idx="7148">
                  <c:v>2.8446725485045295E-2</c:v>
                </c:pt>
                <c:pt idx="7149">
                  <c:v>2.8466487016226987E-2</c:v>
                </c:pt>
                <c:pt idx="7150">
                  <c:v>2.8486262275667522E-2</c:v>
                </c:pt>
                <c:pt idx="7151">
                  <c:v>2.8506051272696599E-2</c:v>
                </c:pt>
                <c:pt idx="7152">
                  <c:v>2.8525854016857529E-2</c:v>
                </c:pt>
                <c:pt idx="7153">
                  <c:v>2.8545670517492544E-2</c:v>
                </c:pt>
                <c:pt idx="7154">
                  <c:v>2.8565500784573466E-2</c:v>
                </c:pt>
                <c:pt idx="7155">
                  <c:v>2.858534482745595E-2</c:v>
                </c:pt>
                <c:pt idx="7156">
                  <c:v>2.8605202655501719E-2</c:v>
                </c:pt>
                <c:pt idx="7157">
                  <c:v>2.8625074278703384E-2</c:v>
                </c:pt>
                <c:pt idx="7158">
                  <c:v>2.8644959706436116E-2</c:v>
                </c:pt>
                <c:pt idx="7159">
                  <c:v>2.8664858948081157E-2</c:v>
                </c:pt>
                <c:pt idx="7160">
                  <c:v>2.8684772013651962E-2</c:v>
                </c:pt>
                <c:pt idx="7161">
                  <c:v>2.870469891254325E-2</c:v>
                </c:pt>
                <c:pt idx="7162">
                  <c:v>2.872463965415583E-2</c:v>
                </c:pt>
                <c:pt idx="7163">
                  <c:v>2.874459424852404E-2</c:v>
                </c:pt>
                <c:pt idx="7164">
                  <c:v>2.8764562705062193E-2</c:v>
                </c:pt>
                <c:pt idx="7165">
                  <c:v>2.8784545033190705E-2</c:v>
                </c:pt>
                <c:pt idx="7166">
                  <c:v>2.8804541242964835E-2</c:v>
                </c:pt>
                <c:pt idx="7167">
                  <c:v>2.8824551343818533E-2</c:v>
                </c:pt>
                <c:pt idx="7168">
                  <c:v>2.8844575345401729E-2</c:v>
                </c:pt>
                <c:pt idx="7169">
                  <c:v>2.8864613257161047E-2</c:v>
                </c:pt>
                <c:pt idx="7170">
                  <c:v>2.8884665089179716E-2</c:v>
                </c:pt>
                <c:pt idx="7171">
                  <c:v>2.8904730850917923E-2</c:v>
                </c:pt>
                <c:pt idx="7172">
                  <c:v>2.8924810551841994E-2</c:v>
                </c:pt>
                <c:pt idx="7173">
                  <c:v>2.8944904202056188E-2</c:v>
                </c:pt>
                <c:pt idx="7174">
                  <c:v>2.8965011811040421E-2</c:v>
                </c:pt>
                <c:pt idx="7175">
                  <c:v>2.8985133388280758E-2</c:v>
                </c:pt>
                <c:pt idx="7176">
                  <c:v>2.900526894390253E-2</c:v>
                </c:pt>
                <c:pt idx="7177">
                  <c:v>2.9025418487405426E-2</c:v>
                </c:pt>
                <c:pt idx="7178">
                  <c:v>2.9045582028295294E-2</c:v>
                </c:pt>
                <c:pt idx="7179">
                  <c:v>2.9065759576718583E-2</c:v>
                </c:pt>
                <c:pt idx="7180">
                  <c:v>2.9085951142194789E-2</c:v>
                </c:pt>
                <c:pt idx="7181">
                  <c:v>2.9106156734249589E-2</c:v>
                </c:pt>
                <c:pt idx="7182">
                  <c:v>2.9126376363050589E-2</c:v>
                </c:pt>
                <c:pt idx="7183">
                  <c:v>2.9146610038137143E-2</c:v>
                </c:pt>
                <c:pt idx="7184">
                  <c:v>2.9166857769267002E-2</c:v>
                </c:pt>
                <c:pt idx="7185">
                  <c:v>2.9187119565992337E-2</c:v>
                </c:pt>
                <c:pt idx="7186">
                  <c:v>2.9207395438509039E-2</c:v>
                </c:pt>
                <c:pt idx="7187">
                  <c:v>2.9227685396382996E-2</c:v>
                </c:pt>
                <c:pt idx="7188">
                  <c:v>2.9247989449186294E-2</c:v>
                </c:pt>
                <c:pt idx="7189">
                  <c:v>2.9268307607136092E-2</c:v>
                </c:pt>
                <c:pt idx="7190">
                  <c:v>2.928863987981823E-2</c:v>
                </c:pt>
                <c:pt idx="7191">
                  <c:v>2.9308986276824756E-2</c:v>
                </c:pt>
                <c:pt idx="7192">
                  <c:v>2.9329346808394136E-2</c:v>
                </c:pt>
                <c:pt idx="7193">
                  <c:v>2.9349721484132198E-2</c:v>
                </c:pt>
                <c:pt idx="7194">
                  <c:v>2.9370110313650995E-2</c:v>
                </c:pt>
                <c:pt idx="7195">
                  <c:v>2.9390513307210351E-2</c:v>
                </c:pt>
                <c:pt idx="7196">
                  <c:v>2.9410930474436121E-2</c:v>
                </c:pt>
                <c:pt idx="7197">
                  <c:v>2.943136182517455E-2</c:v>
                </c:pt>
                <c:pt idx="7198">
                  <c:v>2.9451807369064432E-2</c:v>
                </c:pt>
                <c:pt idx="7199">
                  <c:v>2.947226711639412E-2</c:v>
                </c:pt>
                <c:pt idx="7200">
                  <c:v>2.9492741076816251E-2</c:v>
                </c:pt>
                <c:pt idx="7201">
                  <c:v>2.9513229259989723E-2</c:v>
                </c:pt>
                <c:pt idx="7202">
                  <c:v>2.9533731676224348E-2</c:v>
                </c:pt>
                <c:pt idx="7203">
                  <c:v>2.9554248335192893E-2</c:v>
                </c:pt>
                <c:pt idx="7204">
                  <c:v>2.9574779246574395E-2</c:v>
                </c:pt>
                <c:pt idx="7205">
                  <c:v>2.9595324420700172E-2</c:v>
                </c:pt>
                <c:pt idx="7206">
                  <c:v>2.961588386726316E-2</c:v>
                </c:pt>
                <c:pt idx="7207">
                  <c:v>2.9636457595962583E-2</c:v>
                </c:pt>
                <c:pt idx="7208">
                  <c:v>2.9657045617151302E-2</c:v>
                </c:pt>
                <c:pt idx="7209">
                  <c:v>2.9677647940542475E-2</c:v>
                </c:pt>
                <c:pt idx="7210">
                  <c:v>2.9698264575855549E-2</c:v>
                </c:pt>
                <c:pt idx="7211">
                  <c:v>2.9718895533464976E-2</c:v>
                </c:pt>
                <c:pt idx="7212">
                  <c:v>2.9739540823104173E-2</c:v>
                </c:pt>
                <c:pt idx="7213">
                  <c:v>2.9760200454729387E-2</c:v>
                </c:pt>
                <c:pt idx="7214">
                  <c:v>2.9780874438087111E-2</c:v>
                </c:pt>
                <c:pt idx="7215">
                  <c:v>2.9801562783580652E-2</c:v>
                </c:pt>
                <c:pt idx="7216">
                  <c:v>2.9822265500970498E-2</c:v>
                </c:pt>
                <c:pt idx="7217">
                  <c:v>2.9842982600023459E-2</c:v>
                </c:pt>
                <c:pt idx="7218">
                  <c:v>2.9863714091164548E-2</c:v>
                </c:pt>
                <c:pt idx="7219">
                  <c:v>2.9884459984174598E-2</c:v>
                </c:pt>
                <c:pt idx="7220">
                  <c:v>2.9905220288840798E-2</c:v>
                </c:pt>
                <c:pt idx="7221">
                  <c:v>2.9925995015609896E-2</c:v>
                </c:pt>
                <c:pt idx="7222">
                  <c:v>2.9946784174283127E-2</c:v>
                </c:pt>
                <c:pt idx="7223">
                  <c:v>2.9967587774668084E-2</c:v>
                </c:pt>
                <c:pt idx="7224">
                  <c:v>2.9988405827233305E-2</c:v>
                </c:pt>
                <c:pt idx="7225">
                  <c:v>3.000923834180047E-2</c:v>
                </c:pt>
                <c:pt idx="7226">
                  <c:v>3.0030085328197623E-2</c:v>
                </c:pt>
                <c:pt idx="7227">
                  <c:v>3.0050946796915137E-2</c:v>
                </c:pt>
                <c:pt idx="7228">
                  <c:v>3.0071822757795165E-2</c:v>
                </c:pt>
                <c:pt idx="7229">
                  <c:v>3.0092713220905214E-2</c:v>
                </c:pt>
                <c:pt idx="7230">
                  <c:v>3.0113618196100662E-2</c:v>
                </c:pt>
                <c:pt idx="7231">
                  <c:v>3.0134537693901061E-2</c:v>
                </c:pt>
                <c:pt idx="7232">
                  <c:v>3.0155471724175952E-2</c:v>
                </c:pt>
                <c:pt idx="7233">
                  <c:v>3.017642029680127E-2</c:v>
                </c:pt>
                <c:pt idx="7234">
                  <c:v>3.0197383422318501E-2</c:v>
                </c:pt>
                <c:pt idx="7235">
                  <c:v>3.0218361110617771E-2</c:v>
                </c:pt>
                <c:pt idx="7236">
                  <c:v>3.0239353371595612E-2</c:v>
                </c:pt>
                <c:pt idx="7237">
                  <c:v>3.0260360215815497E-2</c:v>
                </c:pt>
                <c:pt idx="7238">
                  <c:v>3.0281381653188173E-2</c:v>
                </c:pt>
                <c:pt idx="7239">
                  <c:v>3.0302417693630818E-2</c:v>
                </c:pt>
                <c:pt idx="7240">
                  <c:v>3.0323468347728928E-2</c:v>
                </c:pt>
                <c:pt idx="7241">
                  <c:v>3.0344533625413925E-2</c:v>
                </c:pt>
                <c:pt idx="7242">
                  <c:v>3.03656135368446E-2</c:v>
                </c:pt>
                <c:pt idx="7243">
                  <c:v>3.0386708091965718E-2</c:v>
                </c:pt>
                <c:pt idx="7244">
                  <c:v>3.040781730139222E-2</c:v>
                </c:pt>
                <c:pt idx="7245">
                  <c:v>3.0428941175083154E-2</c:v>
                </c:pt>
                <c:pt idx="7246">
                  <c:v>3.0450079723004019E-2</c:v>
                </c:pt>
                <c:pt idx="7247">
                  <c:v>3.0471232955791894E-2</c:v>
                </c:pt>
                <c:pt idx="7248">
                  <c:v>3.0492400883426599E-2</c:v>
                </c:pt>
                <c:pt idx="7249">
                  <c:v>3.0513583515894411E-2</c:v>
                </c:pt>
                <c:pt idx="7250">
                  <c:v>3.05347808638546E-2</c:v>
                </c:pt>
                <c:pt idx="7251">
                  <c:v>3.0555992937307794E-2</c:v>
                </c:pt>
                <c:pt idx="7252">
                  <c:v>3.0577219746261097E-2</c:v>
                </c:pt>
                <c:pt idx="7253">
                  <c:v>3.0598461301396013E-2</c:v>
                </c:pt>
                <c:pt idx="7254">
                  <c:v>3.0619717612734017E-2</c:v>
                </c:pt>
                <c:pt idx="7255">
                  <c:v>3.0640988690303097E-2</c:v>
                </c:pt>
                <c:pt idx="7256">
                  <c:v>3.0662274544807019E-2</c:v>
                </c:pt>
                <c:pt idx="7257">
                  <c:v>3.0683575186288167E-2</c:v>
                </c:pt>
                <c:pt idx="7258">
                  <c:v>3.0704890625018841E-2</c:v>
                </c:pt>
                <c:pt idx="7259">
                  <c:v>3.0726220871054918E-2</c:v>
                </c:pt>
                <c:pt idx="7260">
                  <c:v>3.0747565935129943E-2</c:v>
                </c:pt>
                <c:pt idx="7261">
                  <c:v>3.0768925827314234E-2</c:v>
                </c:pt>
                <c:pt idx="7262">
                  <c:v>3.0790300557684634E-2</c:v>
                </c:pt>
                <c:pt idx="7263">
                  <c:v>3.0811690136997076E-2</c:v>
                </c:pt>
                <c:pt idx="7264">
                  <c:v>3.0833094575342883E-2</c:v>
                </c:pt>
                <c:pt idx="7265">
                  <c:v>3.0854513882819904E-2</c:v>
                </c:pt>
                <c:pt idx="7266">
                  <c:v>3.0875948070206514E-2</c:v>
                </c:pt>
                <c:pt idx="7267">
                  <c:v>3.0897397147615073E-2</c:v>
                </c:pt>
                <c:pt idx="7268">
                  <c:v>3.0918861125164499E-2</c:v>
                </c:pt>
                <c:pt idx="7269">
                  <c:v>3.0940340013655639E-2</c:v>
                </c:pt>
                <c:pt idx="7270">
                  <c:v>3.096183382322194E-2</c:v>
                </c:pt>
                <c:pt idx="7271">
                  <c:v>3.0983342564003424E-2</c:v>
                </c:pt>
                <c:pt idx="7272">
                  <c:v>3.1004866246823467E-2</c:v>
                </c:pt>
                <c:pt idx="7273">
                  <c:v>3.1026404881836649E-2</c:v>
                </c:pt>
                <c:pt idx="7274">
                  <c:v>3.1047958479430041E-2</c:v>
                </c:pt>
                <c:pt idx="7275">
                  <c:v>3.1069527049771881E-2</c:v>
                </c:pt>
                <c:pt idx="7276">
                  <c:v>3.1091110603715635E-2</c:v>
                </c:pt>
                <c:pt idx="7277">
                  <c:v>3.1112709151444137E-2</c:v>
                </c:pt>
                <c:pt idx="7278">
                  <c:v>3.1134322703146824E-2</c:v>
                </c:pt>
                <c:pt idx="7279">
                  <c:v>3.1155951269699805E-2</c:v>
                </c:pt>
                <c:pt idx="7280">
                  <c:v>3.1177594861307147E-2</c:v>
                </c:pt>
                <c:pt idx="7281">
                  <c:v>3.1199253488179535E-2</c:v>
                </c:pt>
                <c:pt idx="7282">
                  <c:v>3.1220927161215762E-2</c:v>
                </c:pt>
                <c:pt idx="7283">
                  <c:v>3.1242615890641177E-2</c:v>
                </c:pt>
                <c:pt idx="7284">
                  <c:v>3.1264319686687761E-2</c:v>
                </c:pt>
                <c:pt idx="7285">
                  <c:v>3.1286038560277028E-2</c:v>
                </c:pt>
                <c:pt idx="7286">
                  <c:v>3.1307772521655661E-2</c:v>
                </c:pt>
                <c:pt idx="7287">
                  <c:v>3.1329521581304927E-2</c:v>
                </c:pt>
                <c:pt idx="7288">
                  <c:v>3.1351285749485265E-2</c:v>
                </c:pt>
                <c:pt idx="7289">
                  <c:v>3.1373065037148581E-2</c:v>
                </c:pt>
                <c:pt idx="7290">
                  <c:v>3.1394859454570045E-2</c:v>
                </c:pt>
                <c:pt idx="7291">
                  <c:v>3.1416669012031495E-2</c:v>
                </c:pt>
                <c:pt idx="7292">
                  <c:v>3.1438493720507686E-2</c:v>
                </c:pt>
                <c:pt idx="7293">
                  <c:v>3.1460333590295209E-2</c:v>
                </c:pt>
                <c:pt idx="7294">
                  <c:v>3.1482188631697348E-2</c:v>
                </c:pt>
                <c:pt idx="7295">
                  <c:v>3.1504058855711739E-2</c:v>
                </c:pt>
                <c:pt idx="7296">
                  <c:v>3.152594427265646E-2</c:v>
                </c:pt>
                <c:pt idx="7297">
                  <c:v>3.1547844892856274E-2</c:v>
                </c:pt>
                <c:pt idx="7298">
                  <c:v>3.1569760727331753E-2</c:v>
                </c:pt>
                <c:pt idx="7299">
                  <c:v>3.1591691786422488E-2</c:v>
                </c:pt>
                <c:pt idx="7300">
                  <c:v>3.1613638080474786E-2</c:v>
                </c:pt>
                <c:pt idx="7301">
                  <c:v>3.1635599620532188E-2</c:v>
                </c:pt>
                <c:pt idx="7302">
                  <c:v>3.1657576416955865E-2</c:v>
                </c:pt>
                <c:pt idx="7303">
                  <c:v>3.1679568480344193E-2</c:v>
                </c:pt>
                <c:pt idx="7304">
                  <c:v>3.1701575821072248E-2</c:v>
                </c:pt>
                <c:pt idx="7305">
                  <c:v>3.1723598450214302E-2</c:v>
                </c:pt>
                <c:pt idx="7306">
                  <c:v>3.1745636378160337E-2</c:v>
                </c:pt>
                <c:pt idx="7307">
                  <c:v>3.1767689615307064E-2</c:v>
                </c:pt>
                <c:pt idx="7308">
                  <c:v>3.1789758172751856E-2</c:v>
                </c:pt>
                <c:pt idx="7309">
                  <c:v>3.1811842060906363E-2</c:v>
                </c:pt>
                <c:pt idx="7310">
                  <c:v>3.1833941290188981E-2</c:v>
                </c:pt>
                <c:pt idx="7311">
                  <c:v>3.1856055871720211E-2</c:v>
                </c:pt>
                <c:pt idx="7312">
                  <c:v>3.1878185815933428E-2</c:v>
                </c:pt>
                <c:pt idx="7313">
                  <c:v>3.1900331133268761E-2</c:v>
                </c:pt>
                <c:pt idx="7314">
                  <c:v>3.19224918348699E-2</c:v>
                </c:pt>
                <c:pt idx="7315">
                  <c:v>3.1944667931191974E-2</c:v>
                </c:pt>
                <c:pt idx="7316">
                  <c:v>3.1966859432696879E-2</c:v>
                </c:pt>
                <c:pt idx="7317">
                  <c:v>3.1989066350551557E-2</c:v>
                </c:pt>
                <c:pt idx="7318">
                  <c:v>3.201128869523294E-2</c:v>
                </c:pt>
                <c:pt idx="7319">
                  <c:v>3.2033526477457809E-2</c:v>
                </c:pt>
                <c:pt idx="7320">
                  <c:v>3.2055779707717183E-2</c:v>
                </c:pt>
                <c:pt idx="7321">
                  <c:v>3.2078048397209048E-2</c:v>
                </c:pt>
                <c:pt idx="7322">
                  <c:v>3.2100332556439487E-2</c:v>
                </c:pt>
                <c:pt idx="7323">
                  <c:v>3.2122632195921375E-2</c:v>
                </c:pt>
                <c:pt idx="7324">
                  <c:v>3.2144947326876068E-2</c:v>
                </c:pt>
                <c:pt idx="7325">
                  <c:v>3.2167277959831549E-2</c:v>
                </c:pt>
                <c:pt idx="7326">
                  <c:v>3.2189624105322619E-2</c:v>
                </c:pt>
                <c:pt idx="7327">
                  <c:v>3.221198577459404E-2</c:v>
                </c:pt>
                <c:pt idx="7328">
                  <c:v>3.2234362978195742E-2</c:v>
                </c:pt>
                <c:pt idx="7329">
                  <c:v>3.2256755726684509E-2</c:v>
                </c:pt>
                <c:pt idx="7330">
                  <c:v>3.2279164031328543E-2</c:v>
                </c:pt>
                <c:pt idx="7331">
                  <c:v>3.230158790269979E-2</c:v>
                </c:pt>
                <c:pt idx="7332">
                  <c:v>3.2324027351612224E-2</c:v>
                </c:pt>
                <c:pt idx="7333">
                  <c:v>3.2346482388651988E-2</c:v>
                </c:pt>
                <c:pt idx="7334">
                  <c:v>3.2368953025118635E-2</c:v>
                </c:pt>
                <c:pt idx="7335">
                  <c:v>3.2391439271613517E-2</c:v>
                </c:pt>
                <c:pt idx="7336">
                  <c:v>3.2413941138744844E-2</c:v>
                </c:pt>
                <c:pt idx="7337">
                  <c:v>3.2436458637835737E-2</c:v>
                </c:pt>
                <c:pt idx="7338">
                  <c:v>3.2458991779509658E-2</c:v>
                </c:pt>
                <c:pt idx="7339">
                  <c:v>3.2481540574396936E-2</c:v>
                </c:pt>
                <c:pt idx="7340">
                  <c:v>3.2504105033844315E-2</c:v>
                </c:pt>
                <c:pt idx="7341">
                  <c:v>3.2526685168497396E-2</c:v>
                </c:pt>
                <c:pt idx="7342">
                  <c:v>3.2549280989008694E-2</c:v>
                </c:pt>
                <c:pt idx="7343">
                  <c:v>3.2571892506748606E-2</c:v>
                </c:pt>
                <c:pt idx="7344">
                  <c:v>3.2594519732384947E-2</c:v>
                </c:pt>
                <c:pt idx="7345">
                  <c:v>3.2617162676592447E-2</c:v>
                </c:pt>
                <c:pt idx="7346">
                  <c:v>3.2639821350765201E-2</c:v>
                </c:pt>
                <c:pt idx="7347">
                  <c:v>3.2662495765593283E-2</c:v>
                </c:pt>
                <c:pt idx="7348">
                  <c:v>3.2685185932011487E-2</c:v>
                </c:pt>
                <c:pt idx="7349">
                  <c:v>3.2707891860724245E-2</c:v>
                </c:pt>
                <c:pt idx="7350">
                  <c:v>3.273061356315736E-2</c:v>
                </c:pt>
                <c:pt idx="7351">
                  <c:v>3.2753351050030619E-2</c:v>
                </c:pt>
                <c:pt idx="7352">
                  <c:v>3.2776104332070774E-2</c:v>
                </c:pt>
                <c:pt idx="7353">
                  <c:v>3.2798873420727452E-2</c:v>
                </c:pt>
                <c:pt idx="7354">
                  <c:v>3.282165832674281E-2</c:v>
                </c:pt>
                <c:pt idx="7355">
                  <c:v>3.2844459060865958E-2</c:v>
                </c:pt>
                <c:pt idx="7356">
                  <c:v>3.2867275634570411E-2</c:v>
                </c:pt>
                <c:pt idx="7357">
                  <c:v>3.2890108058620721E-2</c:v>
                </c:pt>
                <c:pt idx="7358">
                  <c:v>3.2912956343788421E-2</c:v>
                </c:pt>
                <c:pt idx="7359">
                  <c:v>3.2935820501570956E-2</c:v>
                </c:pt>
                <c:pt idx="7360">
                  <c:v>3.2958700542755313E-2</c:v>
                </c:pt>
                <c:pt idx="7361">
                  <c:v>3.2981596478135512E-2</c:v>
                </c:pt>
                <c:pt idx="7362">
                  <c:v>3.3004508319232947E-2</c:v>
                </c:pt>
                <c:pt idx="7363">
                  <c:v>3.3027436076857132E-2</c:v>
                </c:pt>
                <c:pt idx="7364">
                  <c:v>3.3050379762065048E-2</c:v>
                </c:pt>
                <c:pt idx="7365">
                  <c:v>3.3073339385680717E-2</c:v>
                </c:pt>
                <c:pt idx="7366">
                  <c:v>3.3096314959257599E-2</c:v>
                </c:pt>
                <c:pt idx="7367">
                  <c:v>3.3119306493635259E-2</c:v>
                </c:pt>
                <c:pt idx="7368">
                  <c:v>3.3142313999660306E-2</c:v>
                </c:pt>
                <c:pt idx="7369">
                  <c:v>3.316533748891029E-2</c:v>
                </c:pt>
                <c:pt idx="7370">
                  <c:v>3.3188376972247385E-2</c:v>
                </c:pt>
                <c:pt idx="7371">
                  <c:v>3.3211432460540813E-2</c:v>
                </c:pt>
                <c:pt idx="7372">
                  <c:v>3.3234503965392272E-2</c:v>
                </c:pt>
                <c:pt idx="7373">
                  <c:v>3.3257591497686596E-2</c:v>
                </c:pt>
                <c:pt idx="7374">
                  <c:v>3.3280695068315665E-2</c:v>
                </c:pt>
                <c:pt idx="7375">
                  <c:v>3.3303814688905385E-2</c:v>
                </c:pt>
                <c:pt idx="7376">
                  <c:v>3.3326950370363269E-2</c:v>
                </c:pt>
                <c:pt idx="7377">
                  <c:v>3.3350102123846585E-2</c:v>
                </c:pt>
                <c:pt idx="7378">
                  <c:v>3.3373269960277514E-2</c:v>
                </c:pt>
                <c:pt idx="7379">
                  <c:v>3.3396453891314293E-2</c:v>
                </c:pt>
                <c:pt idx="7380">
                  <c:v>3.3419653927894782E-2</c:v>
                </c:pt>
                <c:pt idx="7381">
                  <c:v>3.344287008096395E-2</c:v>
                </c:pt>
                <c:pt idx="7382">
                  <c:v>3.3466102362204347E-2</c:v>
                </c:pt>
                <c:pt idx="7383">
                  <c:v>3.3489350782576657E-2</c:v>
                </c:pt>
                <c:pt idx="7384">
                  <c:v>3.3512615353048655E-2</c:v>
                </c:pt>
                <c:pt idx="7385">
                  <c:v>3.3535896085327269E-2</c:v>
                </c:pt>
                <c:pt idx="7386">
                  <c:v>3.3559192990396024E-2</c:v>
                </c:pt>
                <c:pt idx="7387">
                  <c:v>3.3582506079245594E-2</c:v>
                </c:pt>
                <c:pt idx="7388">
                  <c:v>3.3605835363607298E-2</c:v>
                </c:pt>
                <c:pt idx="7389">
                  <c:v>3.3629180854487586E-2</c:v>
                </c:pt>
                <c:pt idx="7390">
                  <c:v>3.365254256290004E-2</c:v>
                </c:pt>
                <c:pt idx="7391">
                  <c:v>3.3675920500600455E-2</c:v>
                </c:pt>
                <c:pt idx="7392">
                  <c:v>3.3699314678618225E-2</c:v>
                </c:pt>
                <c:pt idx="7393">
                  <c:v>3.3722725108235263E-2</c:v>
                </c:pt>
                <c:pt idx="7394">
                  <c:v>3.3746151800495797E-2</c:v>
                </c:pt>
                <c:pt idx="7395">
                  <c:v>3.376959476718832E-2</c:v>
                </c:pt>
                <c:pt idx="7396">
                  <c:v>3.3793054019372902E-2</c:v>
                </c:pt>
                <c:pt idx="7397">
                  <c:v>3.3816529568116795E-2</c:v>
                </c:pt>
                <c:pt idx="7398">
                  <c:v>3.384002142523309E-2</c:v>
                </c:pt>
                <c:pt idx="7399">
                  <c:v>3.3863529601804922E-2</c:v>
                </c:pt>
                <c:pt idx="7400">
                  <c:v>3.3887054108922621E-2</c:v>
                </c:pt>
                <c:pt idx="7401">
                  <c:v>3.3910594958423905E-2</c:v>
                </c:pt>
                <c:pt idx="7402">
                  <c:v>3.3934152161415036E-2</c:v>
                </c:pt>
                <c:pt idx="7403">
                  <c:v>3.3957725729009472E-2</c:v>
                </c:pt>
                <c:pt idx="7404">
                  <c:v>3.3981315673069619E-2</c:v>
                </c:pt>
                <c:pt idx="7405">
                  <c:v>3.4004922004724894E-2</c:v>
                </c:pt>
                <c:pt idx="7406">
                  <c:v>3.4028544735111937E-2</c:v>
                </c:pt>
                <c:pt idx="7407">
                  <c:v>3.4052183876117886E-2</c:v>
                </c:pt>
                <c:pt idx="7408">
                  <c:v>3.4075839438895375E-2</c:v>
                </c:pt>
                <c:pt idx="7409">
                  <c:v>3.4099511434852375E-2</c:v>
                </c:pt>
                <c:pt idx="7410">
                  <c:v>3.4123199875156503E-2</c:v>
                </c:pt>
                <c:pt idx="7411">
                  <c:v>3.4146904771727958E-2</c:v>
                </c:pt>
                <c:pt idx="7412">
                  <c:v>3.41706261357504E-2</c:v>
                </c:pt>
                <c:pt idx="7413">
                  <c:v>3.4194363978414737E-2</c:v>
                </c:pt>
                <c:pt idx="7414">
                  <c:v>3.4218118311666032E-2</c:v>
                </c:pt>
                <c:pt idx="7415">
                  <c:v>3.4241889146711273E-2</c:v>
                </c:pt>
                <c:pt idx="7416">
                  <c:v>3.4265676494764689E-2</c:v>
                </c:pt>
                <c:pt idx="7417">
                  <c:v>3.4289480367796263E-2</c:v>
                </c:pt>
                <c:pt idx="7418">
                  <c:v>3.4313300777036357E-2</c:v>
                </c:pt>
                <c:pt idx="7419">
                  <c:v>3.4337137733722586E-2</c:v>
                </c:pt>
                <c:pt idx="7420">
                  <c:v>3.4360991249849905E-2</c:v>
                </c:pt>
                <c:pt idx="7421">
                  <c:v>3.4384861336672082E-2</c:v>
                </c:pt>
                <c:pt idx="7422">
                  <c:v>3.440874800570054E-2</c:v>
                </c:pt>
                <c:pt idx="7423">
                  <c:v>3.4432651268204169E-2</c:v>
                </c:pt>
                <c:pt idx="7424">
                  <c:v>3.445657113621127E-2</c:v>
                </c:pt>
                <c:pt idx="7425">
                  <c:v>3.4480507621006934E-2</c:v>
                </c:pt>
                <c:pt idx="7426">
                  <c:v>3.4504460733883538E-2</c:v>
                </c:pt>
                <c:pt idx="7427">
                  <c:v>3.4528430486894482E-2</c:v>
                </c:pt>
                <c:pt idx="7428">
                  <c:v>3.455241689134838E-2</c:v>
                </c:pt>
                <c:pt idx="7429">
                  <c:v>3.4576419958561165E-2</c:v>
                </c:pt>
                <c:pt idx="7430">
                  <c:v>3.4600439700611371E-2</c:v>
                </c:pt>
                <c:pt idx="7431">
                  <c:v>3.4624476128831197E-2</c:v>
                </c:pt>
                <c:pt idx="7432">
                  <c:v>3.4648529254560176E-2</c:v>
                </c:pt>
                <c:pt idx="7433">
                  <c:v>3.4672599089902043E-2</c:v>
                </c:pt>
                <c:pt idx="7434">
                  <c:v>3.4696685646212609E-2</c:v>
                </c:pt>
                <c:pt idx="7435">
                  <c:v>3.4720788934855071E-2</c:v>
                </c:pt>
                <c:pt idx="7436">
                  <c:v>3.4744908967958399E-2</c:v>
                </c:pt>
                <c:pt idx="7437">
                  <c:v>3.4769045756902095E-2</c:v>
                </c:pt>
                <c:pt idx="7438">
                  <c:v>3.4793199313326202E-2</c:v>
                </c:pt>
                <c:pt idx="7439">
                  <c:v>3.4817369648625515E-2</c:v>
                </c:pt>
                <c:pt idx="7440">
                  <c:v>3.4841556774962743E-2</c:v>
                </c:pt>
                <c:pt idx="7441">
                  <c:v>3.4865760703749041E-2</c:v>
                </c:pt>
                <c:pt idx="7442">
                  <c:v>3.4889981446402984E-2</c:v>
                </c:pt>
                <c:pt idx="7443">
                  <c:v>3.491421901511263E-2</c:v>
                </c:pt>
                <c:pt idx="7444">
                  <c:v>3.4938473421312941E-2</c:v>
                </c:pt>
                <c:pt idx="7445">
                  <c:v>3.4962744676446292E-2</c:v>
                </c:pt>
                <c:pt idx="7446">
                  <c:v>3.4987032792726178E-2</c:v>
                </c:pt>
                <c:pt idx="7447">
                  <c:v>3.501133778161139E-2</c:v>
                </c:pt>
                <c:pt idx="7448">
                  <c:v>3.5035659654568188E-2</c:v>
                </c:pt>
                <c:pt idx="7449">
                  <c:v>3.505999842383551E-2</c:v>
                </c:pt>
                <c:pt idx="7450">
                  <c:v>3.5084354100896081E-2</c:v>
                </c:pt>
                <c:pt idx="7451">
                  <c:v>3.5108726697240036E-2</c:v>
                </c:pt>
                <c:pt idx="7452">
                  <c:v>3.513311622513187E-2</c:v>
                </c:pt>
                <c:pt idx="7453">
                  <c:v>3.5157522696078226E-2</c:v>
                </c:pt>
                <c:pt idx="7454">
                  <c:v>3.5181946121849203E-2</c:v>
                </c:pt>
                <c:pt idx="7455">
                  <c:v>3.5206386513966924E-2</c:v>
                </c:pt>
                <c:pt idx="7456">
                  <c:v>3.5230843884729968E-2</c:v>
                </c:pt>
                <c:pt idx="7457">
                  <c:v>3.5255318245677014E-2</c:v>
                </c:pt>
                <c:pt idx="7458">
                  <c:v>3.5279809608354196E-2</c:v>
                </c:pt>
                <c:pt idx="7459">
                  <c:v>3.5304317985085758E-2</c:v>
                </c:pt>
                <c:pt idx="7460">
                  <c:v>3.5328843387434423E-2</c:v>
                </c:pt>
                <c:pt idx="7461">
                  <c:v>3.5353385826970424E-2</c:v>
                </c:pt>
                <c:pt idx="7462">
                  <c:v>3.5377945316043706E-2</c:v>
                </c:pt>
                <c:pt idx="7463">
                  <c:v>3.5402521866241099E-2</c:v>
                </c:pt>
                <c:pt idx="7464">
                  <c:v>3.542711548915696E-2</c:v>
                </c:pt>
                <c:pt idx="7465">
                  <c:v>3.5451726197166994E-2</c:v>
                </c:pt>
                <c:pt idx="7466">
                  <c:v>3.5476354001882204E-2</c:v>
                </c:pt>
                <c:pt idx="7467">
                  <c:v>3.5500998915179431E-2</c:v>
                </c:pt>
                <c:pt idx="7468">
                  <c:v>3.5525660948685263E-2</c:v>
                </c:pt>
                <c:pt idx="7469">
                  <c:v>3.5550340114809849E-2</c:v>
                </c:pt>
                <c:pt idx="7470">
                  <c:v>3.5575036425196473E-2</c:v>
                </c:pt>
                <c:pt idx="7471">
                  <c:v>3.5599749891495988E-2</c:v>
                </c:pt>
                <c:pt idx="7472">
                  <c:v>3.5624480526144413E-2</c:v>
                </c:pt>
                <c:pt idx="7473">
                  <c:v>3.564922834080933E-2</c:v>
                </c:pt>
                <c:pt idx="7474">
                  <c:v>3.5673993347165874E-2</c:v>
                </c:pt>
                <c:pt idx="7475">
                  <c:v>3.5698775557676012E-2</c:v>
                </c:pt>
                <c:pt idx="7476">
                  <c:v>3.5723574984031635E-2</c:v>
                </c:pt>
                <c:pt idx="7477">
                  <c:v>3.574839163793226E-2</c:v>
                </c:pt>
                <c:pt idx="7478">
                  <c:v>3.5773225531865821E-2</c:v>
                </c:pt>
                <c:pt idx="7479">
                  <c:v>3.5798076677548606E-2</c:v>
                </c:pt>
                <c:pt idx="7480">
                  <c:v>3.5822945086704513E-2</c:v>
                </c:pt>
                <c:pt idx="7481">
                  <c:v>3.5847830771847528E-2</c:v>
                </c:pt>
                <c:pt idx="7482">
                  <c:v>3.5872733744718381E-2</c:v>
                </c:pt>
                <c:pt idx="7483">
                  <c:v>3.5897654017326613E-2</c:v>
                </c:pt>
                <c:pt idx="7484">
                  <c:v>3.5922591601428723E-2</c:v>
                </c:pt>
                <c:pt idx="7485">
                  <c:v>3.5947546509573505E-2</c:v>
                </c:pt>
                <c:pt idx="7486">
                  <c:v>3.5972518753534348E-2</c:v>
                </c:pt>
                <c:pt idx="7487">
                  <c:v>3.5997508345092286E-2</c:v>
                </c:pt>
                <c:pt idx="7488">
                  <c:v>3.6022515296822266E-2</c:v>
                </c:pt>
                <c:pt idx="7489">
                  <c:v>3.6047539620522241E-2</c:v>
                </c:pt>
                <c:pt idx="7490">
                  <c:v>3.6072581327997809E-2</c:v>
                </c:pt>
                <c:pt idx="7491">
                  <c:v>3.6097640431850146E-2</c:v>
                </c:pt>
                <c:pt idx="7492">
                  <c:v>3.612271694390181E-2</c:v>
                </c:pt>
                <c:pt idx="7493">
                  <c:v>3.6147810875983018E-2</c:v>
                </c:pt>
                <c:pt idx="7494">
                  <c:v>3.6172922240721224E-2</c:v>
                </c:pt>
                <c:pt idx="7495">
                  <c:v>3.6198051049963639E-2</c:v>
                </c:pt>
                <c:pt idx="7496">
                  <c:v>3.6223197315565156E-2</c:v>
                </c:pt>
                <c:pt idx="7497">
                  <c:v>3.6248361050179569E-2</c:v>
                </c:pt>
                <c:pt idx="7498">
                  <c:v>3.627354226567879E-2</c:v>
                </c:pt>
                <c:pt idx="7499">
                  <c:v>3.6298740974206538E-2</c:v>
                </c:pt>
                <c:pt idx="7500">
                  <c:v>3.6323957187650684E-2</c:v>
                </c:pt>
                <c:pt idx="7501">
                  <c:v>3.6349190918700224E-2</c:v>
                </c:pt>
                <c:pt idx="7502">
                  <c:v>3.6374442179260086E-2</c:v>
                </c:pt>
                <c:pt idx="7503">
                  <c:v>3.6399710981242936E-2</c:v>
                </c:pt>
                <c:pt idx="7504">
                  <c:v>3.6424997337364234E-2</c:v>
                </c:pt>
                <c:pt idx="7505">
                  <c:v>3.6450301259553737E-2</c:v>
                </c:pt>
                <c:pt idx="7506">
                  <c:v>3.647562275974895E-2</c:v>
                </c:pt>
                <c:pt idx="7507">
                  <c:v>3.6500961850691849E-2</c:v>
                </c:pt>
                <c:pt idx="7508">
                  <c:v>3.6526318544337084E-2</c:v>
                </c:pt>
                <c:pt idx="7509">
                  <c:v>3.655169285264704E-2</c:v>
                </c:pt>
                <c:pt idx="7510">
                  <c:v>3.6577084788390279E-2</c:v>
                </c:pt>
                <c:pt idx="7511">
                  <c:v>3.6602494363546373E-2</c:v>
                </c:pt>
                <c:pt idx="7512">
                  <c:v>3.6627921590369171E-2</c:v>
                </c:pt>
                <c:pt idx="7513">
                  <c:v>3.6653366480854342E-2</c:v>
                </c:pt>
                <c:pt idx="7514">
                  <c:v>3.667882904780595E-2</c:v>
                </c:pt>
                <c:pt idx="7515">
                  <c:v>3.6704309303236905E-2</c:v>
                </c:pt>
                <c:pt idx="7516">
                  <c:v>3.6729807259167885E-2</c:v>
                </c:pt>
                <c:pt idx="7517">
                  <c:v>3.6755322928429666E-2</c:v>
                </c:pt>
                <c:pt idx="7518">
                  <c:v>3.6780856323060197E-2</c:v>
                </c:pt>
                <c:pt idx="7519">
                  <c:v>3.6806407455105238E-2</c:v>
                </c:pt>
                <c:pt idx="7520">
                  <c:v>3.6831976337422322E-2</c:v>
                </c:pt>
                <c:pt idx="7521">
                  <c:v>3.6857562982074502E-2</c:v>
                </c:pt>
                <c:pt idx="7522">
                  <c:v>3.6883167401132663E-2</c:v>
                </c:pt>
                <c:pt idx="7523">
                  <c:v>3.6908789607481139E-2</c:v>
                </c:pt>
                <c:pt idx="7524">
                  <c:v>3.6934429613208149E-2</c:v>
                </c:pt>
                <c:pt idx="7525">
                  <c:v>3.6960087430409752E-2</c:v>
                </c:pt>
                <c:pt idx="7526">
                  <c:v>3.6985763071997156E-2</c:v>
                </c:pt>
                <c:pt idx="7527">
                  <c:v>3.7011456550083789E-2</c:v>
                </c:pt>
                <c:pt idx="7528">
                  <c:v>3.7037167877060413E-2</c:v>
                </c:pt>
                <c:pt idx="7529">
                  <c:v>3.7062897065056721E-2</c:v>
                </c:pt>
                <c:pt idx="7530">
                  <c:v>3.7088644127019843E-2</c:v>
                </c:pt>
                <c:pt idx="7531">
                  <c:v>3.7114409075096902E-2</c:v>
                </c:pt>
                <c:pt idx="7532">
                  <c:v>3.7140191921442897E-2</c:v>
                </c:pt>
                <c:pt idx="7533">
                  <c:v>3.7165992679031958E-2</c:v>
                </c:pt>
                <c:pt idx="7534">
                  <c:v>3.7191811360036534E-2</c:v>
                </c:pt>
                <c:pt idx="7535">
                  <c:v>3.7217647976636965E-2</c:v>
                </c:pt>
                <c:pt idx="7536">
                  <c:v>3.724350254183445E-2</c:v>
                </c:pt>
                <c:pt idx="7537">
                  <c:v>3.7269375067826828E-2</c:v>
                </c:pt>
                <c:pt idx="7538">
                  <c:v>3.7295265566819842E-2</c:v>
                </c:pt>
                <c:pt idx="7539">
                  <c:v>3.7321174051841786E-2</c:v>
                </c:pt>
                <c:pt idx="7540">
                  <c:v>3.7347100535115953E-2</c:v>
                </c:pt>
                <c:pt idx="7541">
                  <c:v>3.7373045028873543E-2</c:v>
                </c:pt>
                <c:pt idx="7542">
                  <c:v>3.7399007546170017E-2</c:v>
                </c:pt>
                <c:pt idx="7543">
                  <c:v>3.7424988099254153E-2</c:v>
                </c:pt>
                <c:pt idx="7544">
                  <c:v>3.7450986700655151E-2</c:v>
                </c:pt>
                <c:pt idx="7545">
                  <c:v>3.7477003362638241E-2</c:v>
                </c:pt>
                <c:pt idx="7546">
                  <c:v>3.7503038098295208E-2</c:v>
                </c:pt>
                <c:pt idx="7547">
                  <c:v>3.7529090919908893E-2</c:v>
                </c:pt>
                <c:pt idx="7548">
                  <c:v>3.7555161839770097E-2</c:v>
                </c:pt>
                <c:pt idx="7549">
                  <c:v>3.7581250870997916E-2</c:v>
                </c:pt>
                <c:pt idx="7550">
                  <c:v>3.7607358025900803E-2</c:v>
                </c:pt>
                <c:pt idx="7551">
                  <c:v>3.7633483316795203E-2</c:v>
                </c:pt>
                <c:pt idx="7552">
                  <c:v>3.7659626756827561E-2</c:v>
                </c:pt>
                <c:pt idx="7553">
                  <c:v>3.7685788358332001E-2</c:v>
                </c:pt>
                <c:pt idx="7554">
                  <c:v>3.7711968133650652E-2</c:v>
                </c:pt>
                <c:pt idx="7555">
                  <c:v>3.7738166095957384E-2</c:v>
                </c:pt>
                <c:pt idx="7556">
                  <c:v>3.7764382257612035E-2</c:v>
                </c:pt>
                <c:pt idx="7557">
                  <c:v>3.7790616631257441E-2</c:v>
                </c:pt>
                <c:pt idx="7558">
                  <c:v>3.781686922927005E-2</c:v>
                </c:pt>
                <c:pt idx="7559">
                  <c:v>3.7843140064860378E-2</c:v>
                </c:pt>
                <c:pt idx="7560">
                  <c:v>3.7869429150422657E-2</c:v>
                </c:pt>
                <c:pt idx="7561">
                  <c:v>3.7895736498359152E-2</c:v>
                </c:pt>
                <c:pt idx="7562">
                  <c:v>3.7922062121907921E-2</c:v>
                </c:pt>
                <c:pt idx="7563">
                  <c:v>3.7948406033489042E-2</c:v>
                </c:pt>
                <c:pt idx="7564">
                  <c:v>3.7974768245530657E-2</c:v>
                </c:pt>
                <c:pt idx="7565">
                  <c:v>3.8001148771298426E-2</c:v>
                </c:pt>
                <c:pt idx="7566">
                  <c:v>3.8027547623238338E-2</c:v>
                </c:pt>
                <c:pt idx="7567">
                  <c:v>3.8053964813804436E-2</c:v>
                </c:pt>
                <c:pt idx="7568">
                  <c:v>3.808040035629006E-2</c:v>
                </c:pt>
                <c:pt idx="7569">
                  <c:v>3.8106854263167143E-2</c:v>
                </c:pt>
                <c:pt idx="7570">
                  <c:v>3.8133326546915709E-2</c:v>
                </c:pt>
                <c:pt idx="7571">
                  <c:v>3.8159817220856825E-2</c:v>
                </c:pt>
                <c:pt idx="7572">
                  <c:v>3.8186326297488429E-2</c:v>
                </c:pt>
                <c:pt idx="7573">
                  <c:v>3.8212853789594617E-2</c:v>
                </c:pt>
                <c:pt idx="7574">
                  <c:v>3.8239399709690113E-2</c:v>
                </c:pt>
                <c:pt idx="7575">
                  <c:v>3.8265964071133036E-2</c:v>
                </c:pt>
                <c:pt idx="7576">
                  <c:v>3.82925468864561E-2</c:v>
                </c:pt>
                <c:pt idx="7577">
                  <c:v>3.8319148168200139E-2</c:v>
                </c:pt>
                <c:pt idx="7578">
                  <c:v>3.8345767929751133E-2</c:v>
                </c:pt>
                <c:pt idx="7579">
                  <c:v>3.8372406183667926E-2</c:v>
                </c:pt>
                <c:pt idx="7580">
                  <c:v>3.8399062942517506E-2</c:v>
                </c:pt>
                <c:pt idx="7581">
                  <c:v>3.8425738219713769E-2</c:v>
                </c:pt>
                <c:pt idx="7582">
                  <c:v>3.8452432027841751E-2</c:v>
                </c:pt>
                <c:pt idx="7583">
                  <c:v>3.8479144379494651E-2</c:v>
                </c:pt>
                <c:pt idx="7584">
                  <c:v>3.850587528811434E-2</c:v>
                </c:pt>
                <c:pt idx="7585">
                  <c:v>3.8532624766312099E-2</c:v>
                </c:pt>
                <c:pt idx="7586">
                  <c:v>3.8559392826707388E-2</c:v>
                </c:pt>
                <c:pt idx="7587">
                  <c:v>3.8586179482770107E-2</c:v>
                </c:pt>
                <c:pt idx="7588">
                  <c:v>3.8612984747137848E-2</c:v>
                </c:pt>
                <c:pt idx="7589">
                  <c:v>3.8639808632737527E-2</c:v>
                </c:pt>
                <c:pt idx="7590">
                  <c:v>3.8666651152223709E-2</c:v>
                </c:pt>
                <c:pt idx="7591">
                  <c:v>3.8693512319103764E-2</c:v>
                </c:pt>
                <c:pt idx="7592">
                  <c:v>3.8720392146050435E-2</c:v>
                </c:pt>
                <c:pt idx="7593">
                  <c:v>3.874729064574467E-2</c:v>
                </c:pt>
                <c:pt idx="7594">
                  <c:v>3.8774207831722009E-2</c:v>
                </c:pt>
                <c:pt idx="7595">
                  <c:v>3.8801143716681627E-2</c:v>
                </c:pt>
                <c:pt idx="7596">
                  <c:v>3.8828098313330915E-2</c:v>
                </c:pt>
                <c:pt idx="7597">
                  <c:v>3.8855071635233648E-2</c:v>
                </c:pt>
                <c:pt idx="7598">
                  <c:v>3.8882063695115474E-2</c:v>
                </c:pt>
                <c:pt idx="7599">
                  <c:v>3.8909074505710302E-2</c:v>
                </c:pt>
                <c:pt idx="7600">
                  <c:v>3.8936104080610177E-2</c:v>
                </c:pt>
                <c:pt idx="7601">
                  <c:v>3.8963152432567295E-2</c:v>
                </c:pt>
                <c:pt idx="7602">
                  <c:v>3.8990219574625812E-2</c:v>
                </c:pt>
                <c:pt idx="7603">
                  <c:v>3.9017305519555047E-2</c:v>
                </c:pt>
                <c:pt idx="7604">
                  <c:v>3.9044410280984862E-2</c:v>
                </c:pt>
                <c:pt idx="7605">
                  <c:v>3.9071533871702924E-2</c:v>
                </c:pt>
                <c:pt idx="7606">
                  <c:v>3.9098676304505184E-2</c:v>
                </c:pt>
                <c:pt idx="7607">
                  <c:v>3.9125837593049925E-2</c:v>
                </c:pt>
                <c:pt idx="7608">
                  <c:v>3.9153017750151495E-2</c:v>
                </c:pt>
                <c:pt idx="7609">
                  <c:v>3.9180216788632524E-2</c:v>
                </c:pt>
                <c:pt idx="7610">
                  <c:v>3.9207434722179781E-2</c:v>
                </c:pt>
                <c:pt idx="7611">
                  <c:v>3.9234671563634325E-2</c:v>
                </c:pt>
                <c:pt idx="7612">
                  <c:v>3.9261927325845547E-2</c:v>
                </c:pt>
                <c:pt idx="7613">
                  <c:v>3.9289202022528745E-2</c:v>
                </c:pt>
                <c:pt idx="7614">
                  <c:v>3.9316495666551779E-2</c:v>
                </c:pt>
                <c:pt idx="7615">
                  <c:v>3.9343808270790807E-2</c:v>
                </c:pt>
                <c:pt idx="7616">
                  <c:v>3.937113984898976E-2</c:v>
                </c:pt>
                <c:pt idx="7617">
                  <c:v>3.9398490414043308E-2</c:v>
                </c:pt>
                <c:pt idx="7618">
                  <c:v>3.9425859979141345E-2</c:v>
                </c:pt>
                <c:pt idx="7619">
                  <c:v>3.9453248557195869E-2</c:v>
                </c:pt>
                <c:pt idx="7620">
                  <c:v>3.9480656161989036E-2</c:v>
                </c:pt>
                <c:pt idx="7621">
                  <c:v>3.9508082806451371E-2</c:v>
                </c:pt>
                <c:pt idx="7622">
                  <c:v>3.9535528503521815E-2</c:v>
                </c:pt>
                <c:pt idx="7623">
                  <c:v>3.9562993267011244E-2</c:v>
                </c:pt>
                <c:pt idx="7624">
                  <c:v>3.9590477109877183E-2</c:v>
                </c:pt>
                <c:pt idx="7625">
                  <c:v>3.9617980045085537E-2</c:v>
                </c:pt>
                <c:pt idx="7626">
                  <c:v>3.9645502086475985E-2</c:v>
                </c:pt>
                <c:pt idx="7627">
                  <c:v>3.967304324703308E-2</c:v>
                </c:pt>
                <c:pt idx="7628">
                  <c:v>3.970060353974976E-2</c:v>
                </c:pt>
                <c:pt idx="7629">
                  <c:v>3.9728182978494578E-2</c:v>
                </c:pt>
                <c:pt idx="7630">
                  <c:v>3.975578157627916E-2</c:v>
                </c:pt>
                <c:pt idx="7631">
                  <c:v>3.9783399346123537E-2</c:v>
                </c:pt>
                <c:pt idx="7632">
                  <c:v>3.9811036301925194E-2</c:v>
                </c:pt>
                <c:pt idx="7633">
                  <c:v>3.9838692456722877E-2</c:v>
                </c:pt>
                <c:pt idx="7634">
                  <c:v>3.986636782385386E-2</c:v>
                </c:pt>
                <c:pt idx="7635">
                  <c:v>3.9894062416374394E-2</c:v>
                </c:pt>
                <c:pt idx="7636">
                  <c:v>3.9921776248220624E-2</c:v>
                </c:pt>
                <c:pt idx="7637">
                  <c:v>3.9949509332467568E-2</c:v>
                </c:pt>
                <c:pt idx="7638">
                  <c:v>3.9977261682198707E-2</c:v>
                </c:pt>
                <c:pt idx="7639">
                  <c:v>4.0005033311379258E-2</c:v>
                </c:pt>
                <c:pt idx="7640">
                  <c:v>4.0032824233111497E-2</c:v>
                </c:pt>
                <c:pt idx="7641">
                  <c:v>4.00606344605062E-2</c:v>
                </c:pt>
                <c:pt idx="7642">
                  <c:v>4.0088464007557695E-2</c:v>
                </c:pt>
                <c:pt idx="7643">
                  <c:v>4.0116312887395596E-2</c:v>
                </c:pt>
                <c:pt idx="7644">
                  <c:v>4.0144181113158012E-2</c:v>
                </c:pt>
                <c:pt idx="7645">
                  <c:v>4.0172068698868461E-2</c:v>
                </c:pt>
                <c:pt idx="7646">
                  <c:v>4.0199975657683934E-2</c:v>
                </c:pt>
                <c:pt idx="7647">
                  <c:v>4.022790200306265E-2</c:v>
                </c:pt>
                <c:pt idx="7648">
                  <c:v>4.0255847748179273E-2</c:v>
                </c:pt>
                <c:pt idx="7649">
                  <c:v>4.0283812907096317E-2</c:v>
                </c:pt>
                <c:pt idx="7650">
                  <c:v>4.0311797493007381E-2</c:v>
                </c:pt>
                <c:pt idx="7651">
                  <c:v>4.03398015191146E-2</c:v>
                </c:pt>
                <c:pt idx="7652">
                  <c:v>4.0367824999509826E-2</c:v>
                </c:pt>
                <c:pt idx="7653">
                  <c:v>4.0395867947414156E-2</c:v>
                </c:pt>
                <c:pt idx="7654">
                  <c:v>4.0423930376057265E-2</c:v>
                </c:pt>
                <c:pt idx="7655">
                  <c:v>4.04520122995604E-2</c:v>
                </c:pt>
                <c:pt idx="7656">
                  <c:v>4.0480113731172225E-2</c:v>
                </c:pt>
                <c:pt idx="7657">
                  <c:v>4.0508234684150012E-2</c:v>
                </c:pt>
                <c:pt idx="7658">
                  <c:v>4.0536375172644447E-2</c:v>
                </c:pt>
                <c:pt idx="7659">
                  <c:v>4.0564535209931835E-2</c:v>
                </c:pt>
                <c:pt idx="7660">
                  <c:v>4.0592714809297083E-2</c:v>
                </c:pt>
                <c:pt idx="7661">
                  <c:v>4.0620913984920404E-2</c:v>
                </c:pt>
                <c:pt idx="7662">
                  <c:v>4.0649132750105774E-2</c:v>
                </c:pt>
                <c:pt idx="7663">
                  <c:v>4.0677371118461793E-2</c:v>
                </c:pt>
                <c:pt idx="7664">
                  <c:v>4.0705629103310326E-2</c:v>
                </c:pt>
                <c:pt idx="7665">
                  <c:v>4.0733906718871012E-2</c:v>
                </c:pt>
                <c:pt idx="7666">
                  <c:v>4.0762203978484846E-2</c:v>
                </c:pt>
                <c:pt idx="7667">
                  <c:v>4.0790520895501496E-2</c:v>
                </c:pt>
                <c:pt idx="7668">
                  <c:v>4.0818857484170239E-2</c:v>
                </c:pt>
                <c:pt idx="7669">
                  <c:v>4.0847213757859914E-2</c:v>
                </c:pt>
                <c:pt idx="7670">
                  <c:v>4.0875589729948002E-2</c:v>
                </c:pt>
                <c:pt idx="7671">
                  <c:v>4.0903985414713524E-2</c:v>
                </c:pt>
                <c:pt idx="7672">
                  <c:v>4.0932400825553175E-2</c:v>
                </c:pt>
                <c:pt idx="7673">
                  <c:v>4.0960835975872356E-2</c:v>
                </c:pt>
                <c:pt idx="7674">
                  <c:v>4.0989290879979851E-2</c:v>
                </c:pt>
                <c:pt idx="7675">
                  <c:v>4.1017765551300302E-2</c:v>
                </c:pt>
                <c:pt idx="7676">
                  <c:v>4.1046260003267068E-2</c:v>
                </c:pt>
                <c:pt idx="7677">
                  <c:v>4.1074774250218771E-2</c:v>
                </c:pt>
                <c:pt idx="7678">
                  <c:v>4.1103308305608058E-2</c:v>
                </c:pt>
                <c:pt idx="7679">
                  <c:v>4.1131862183195568E-2</c:v>
                </c:pt>
                <c:pt idx="7680">
                  <c:v>4.1160435896452005E-2</c:v>
                </c:pt>
                <c:pt idx="7681">
                  <c:v>4.1189029459755888E-2</c:v>
                </c:pt>
                <c:pt idx="7682">
                  <c:v>4.1217642886597287E-2</c:v>
                </c:pt>
                <c:pt idx="7683">
                  <c:v>4.1246276190475009E-2</c:v>
                </c:pt>
                <c:pt idx="7684">
                  <c:v>4.1274929385797549E-2</c:v>
                </c:pt>
                <c:pt idx="7685">
                  <c:v>4.1303602486083106E-2</c:v>
                </c:pt>
                <c:pt idx="7686">
                  <c:v>4.1332295504858646E-2</c:v>
                </c:pt>
                <c:pt idx="7687">
                  <c:v>4.1361008456562709E-2</c:v>
                </c:pt>
                <c:pt idx="7688">
                  <c:v>4.1389741354741695E-2</c:v>
                </c:pt>
                <c:pt idx="7689">
                  <c:v>4.1418494212950768E-2</c:v>
                </c:pt>
                <c:pt idx="7690">
                  <c:v>4.1447267045658591E-2</c:v>
                </c:pt>
                <c:pt idx="7691">
                  <c:v>4.1476059866439804E-2</c:v>
                </c:pt>
                <c:pt idx="7692">
                  <c:v>4.1504872689179836E-2</c:v>
                </c:pt>
                <c:pt idx="7693">
                  <c:v>4.1533705527471557E-2</c:v>
                </c:pt>
                <c:pt idx="7694">
                  <c:v>4.1562558395823887E-2</c:v>
                </c:pt>
                <c:pt idx="7695">
                  <c:v>4.1591431307849216E-2</c:v>
                </c:pt>
                <c:pt idx="7696">
                  <c:v>4.1620324277168774E-2</c:v>
                </c:pt>
                <c:pt idx="7697">
                  <c:v>4.1649237318321729E-2</c:v>
                </c:pt>
                <c:pt idx="7698">
                  <c:v>4.1678170444948863E-2</c:v>
                </c:pt>
                <c:pt idx="7699">
                  <c:v>4.1707123670699807E-2</c:v>
                </c:pt>
                <c:pt idx="7700">
                  <c:v>4.1736097010144059E-2</c:v>
                </c:pt>
                <c:pt idx="7701">
                  <c:v>4.1765090476950845E-2</c:v>
                </c:pt>
                <c:pt idx="7702">
                  <c:v>4.1794104084798271E-2</c:v>
                </c:pt>
                <c:pt idx="7703">
                  <c:v>4.1823137848286208E-2</c:v>
                </c:pt>
                <c:pt idx="7704">
                  <c:v>4.1852191781112401E-2</c:v>
                </c:pt>
                <c:pt idx="7705">
                  <c:v>4.1881265896983461E-2</c:v>
                </c:pt>
                <c:pt idx="7706">
                  <c:v>4.1910360210529726E-2</c:v>
                </c:pt>
                <c:pt idx="7707">
                  <c:v>4.1939474735477503E-2</c:v>
                </c:pt>
                <c:pt idx="7708">
                  <c:v>4.1968609485867357E-2</c:v>
                </c:pt>
                <c:pt idx="7709">
                  <c:v>4.1997764475444038E-2</c:v>
                </c:pt>
                <c:pt idx="7710">
                  <c:v>4.2026939718878567E-2</c:v>
                </c:pt>
                <c:pt idx="7711">
                  <c:v>4.205613522993544E-2</c:v>
                </c:pt>
                <c:pt idx="7712">
                  <c:v>4.2085351022388064E-2</c:v>
                </c:pt>
                <c:pt idx="7713">
                  <c:v>4.2114587110938052E-2</c:v>
                </c:pt>
                <c:pt idx="7714">
                  <c:v>4.2143843509378616E-2</c:v>
                </c:pt>
                <c:pt idx="7715">
                  <c:v>4.2173120231511881E-2</c:v>
                </c:pt>
                <c:pt idx="7716">
                  <c:v>4.2202417292070124E-2</c:v>
                </c:pt>
                <c:pt idx="7717">
                  <c:v>4.2231734704875318E-2</c:v>
                </c:pt>
                <c:pt idx="7718">
                  <c:v>4.2261072483758377E-2</c:v>
                </c:pt>
                <c:pt idx="7719">
                  <c:v>4.2290430643482299E-2</c:v>
                </c:pt>
                <c:pt idx="7720">
                  <c:v>4.2319809197897885E-2</c:v>
                </c:pt>
                <c:pt idx="7721">
                  <c:v>4.2349208160864897E-2</c:v>
                </c:pt>
                <c:pt idx="7722">
                  <c:v>4.2378627547177118E-2</c:v>
                </c:pt>
                <c:pt idx="7723">
                  <c:v>4.2408067370714231E-2</c:v>
                </c:pt>
                <c:pt idx="7724">
                  <c:v>4.243752764567367E-2</c:v>
                </c:pt>
                <c:pt idx="7725">
                  <c:v>4.2467008385953769E-2</c:v>
                </c:pt>
                <c:pt idx="7726">
                  <c:v>4.2496509606389468E-2</c:v>
                </c:pt>
                <c:pt idx="7727">
                  <c:v>4.2526031320899035E-2</c:v>
                </c:pt>
                <c:pt idx="7728">
                  <c:v>4.2555573543409789E-2</c:v>
                </c:pt>
                <c:pt idx="7729">
                  <c:v>4.2585136288787608E-2</c:v>
                </c:pt>
                <c:pt idx="7730">
                  <c:v>4.2614719570979794E-2</c:v>
                </c:pt>
                <c:pt idx="7731">
                  <c:v>4.2644323403942704E-2</c:v>
                </c:pt>
                <c:pt idx="7732">
                  <c:v>4.2673947802573213E-2</c:v>
                </c:pt>
                <c:pt idx="7733">
                  <c:v>4.2703592780847725E-2</c:v>
                </c:pt>
                <c:pt idx="7734">
                  <c:v>4.2733258352751685E-2</c:v>
                </c:pt>
                <c:pt idx="7735">
                  <c:v>4.2762944533213061E-2</c:v>
                </c:pt>
                <c:pt idx="7736">
                  <c:v>4.2792651336237379E-2</c:v>
                </c:pt>
                <c:pt idx="7737">
                  <c:v>4.2822378776150846E-2</c:v>
                </c:pt>
                <c:pt idx="7738">
                  <c:v>4.285212686697782E-2</c:v>
                </c:pt>
                <c:pt idx="7739">
                  <c:v>4.2881895623687778E-2</c:v>
                </c:pt>
                <c:pt idx="7740">
                  <c:v>4.2911685060325215E-2</c:v>
                </c:pt>
                <c:pt idx="7741">
                  <c:v>4.2941495190943736E-2</c:v>
                </c:pt>
                <c:pt idx="7742">
                  <c:v>4.2971326030544051E-2</c:v>
                </c:pt>
                <c:pt idx="7743">
                  <c:v>4.3001177593199928E-2</c:v>
                </c:pt>
                <c:pt idx="7744">
                  <c:v>4.3031049892994305E-2</c:v>
                </c:pt>
                <c:pt idx="7745">
                  <c:v>4.3060942944959144E-2</c:v>
                </c:pt>
                <c:pt idx="7746">
                  <c:v>4.3090856763197592E-2</c:v>
                </c:pt>
                <c:pt idx="7747">
                  <c:v>4.3120791361821932E-2</c:v>
                </c:pt>
                <c:pt idx="7748">
                  <c:v>4.3150746755895503E-2</c:v>
                </c:pt>
                <c:pt idx="7749">
                  <c:v>4.3180722959550846E-2</c:v>
                </c:pt>
                <c:pt idx="7750">
                  <c:v>4.3210719986929678E-2</c:v>
                </c:pt>
                <c:pt idx="7751">
                  <c:v>4.3240737853126751E-2</c:v>
                </c:pt>
                <c:pt idx="7752">
                  <c:v>4.327077657230409E-2</c:v>
                </c:pt>
                <c:pt idx="7753">
                  <c:v>4.3300836158947947E-2</c:v>
                </c:pt>
                <c:pt idx="7754">
                  <c:v>4.3330916627239396E-2</c:v>
                </c:pt>
                <c:pt idx="7755">
                  <c:v>4.3361017992315155E-2</c:v>
                </c:pt>
                <c:pt idx="7756">
                  <c:v>4.3391140268376649E-2</c:v>
                </c:pt>
                <c:pt idx="7757">
                  <c:v>4.3421283469634503E-2</c:v>
                </c:pt>
                <c:pt idx="7758">
                  <c:v>4.3451447611257014E-2</c:v>
                </c:pt>
                <c:pt idx="7759">
                  <c:v>4.348163270747523E-2</c:v>
                </c:pt>
                <c:pt idx="7760">
                  <c:v>4.3511838772529413E-2</c:v>
                </c:pt>
                <c:pt idx="7761">
                  <c:v>4.3542065821619486E-2</c:v>
                </c:pt>
                <c:pt idx="7762">
                  <c:v>4.3572313869006167E-2</c:v>
                </c:pt>
                <c:pt idx="7763">
                  <c:v>4.3602582928959431E-2</c:v>
                </c:pt>
                <c:pt idx="7764">
                  <c:v>4.3632873016710899E-2</c:v>
                </c:pt>
                <c:pt idx="7765">
                  <c:v>4.3663184146551029E-2</c:v>
                </c:pt>
                <c:pt idx="7766">
                  <c:v>4.3693516332779556E-2</c:v>
                </c:pt>
                <c:pt idx="7767">
                  <c:v>4.372386959065986E-2</c:v>
                </c:pt>
                <c:pt idx="7768">
                  <c:v>4.3754243934512209E-2</c:v>
                </c:pt>
                <c:pt idx="7769">
                  <c:v>4.3784639378984726E-2</c:v>
                </c:pt>
                <c:pt idx="7770">
                  <c:v>4.3815055938416912E-2</c:v>
                </c:pt>
                <c:pt idx="7771">
                  <c:v>4.3845493628114615E-2</c:v>
                </c:pt>
                <c:pt idx="7772">
                  <c:v>4.3875952462437938E-2</c:v>
                </c:pt>
                <c:pt idx="7773">
                  <c:v>4.3906432455756282E-2</c:v>
                </c:pt>
                <c:pt idx="7774">
                  <c:v>4.393693362340742E-2</c:v>
                </c:pt>
                <c:pt idx="7775">
                  <c:v>4.396745597978139E-2</c:v>
                </c:pt>
                <c:pt idx="7776">
                  <c:v>4.3997999539277577E-2</c:v>
                </c:pt>
                <c:pt idx="7777">
                  <c:v>4.4028564317265734E-2</c:v>
                </c:pt>
                <c:pt idx="7778">
                  <c:v>4.4059150328165909E-2</c:v>
                </c:pt>
                <c:pt idx="7779">
                  <c:v>4.408975758640752E-2</c:v>
                </c:pt>
                <c:pt idx="7780">
                  <c:v>4.412038610739237E-2</c:v>
                </c:pt>
                <c:pt idx="7781">
                  <c:v>4.4151035905570582E-2</c:v>
                </c:pt>
                <c:pt idx="7782">
                  <c:v>4.418170699572313E-2</c:v>
                </c:pt>
                <c:pt idx="7783">
                  <c:v>4.4212399392319544E-2</c:v>
                </c:pt>
                <c:pt idx="7784">
                  <c:v>4.4243113110804484E-2</c:v>
                </c:pt>
                <c:pt idx="7785">
                  <c:v>4.4273848165668275E-2</c:v>
                </c:pt>
                <c:pt idx="7786">
                  <c:v>4.4304604571410625E-2</c:v>
                </c:pt>
                <c:pt idx="7787">
                  <c:v>4.4335382343508402E-2</c:v>
                </c:pt>
                <c:pt idx="7788">
                  <c:v>4.4366181496482159E-2</c:v>
                </c:pt>
                <c:pt idx="7789">
                  <c:v>4.4397002044861841E-2</c:v>
                </c:pt>
                <c:pt idx="7790">
                  <c:v>4.4427844004156593E-2</c:v>
                </c:pt>
                <c:pt idx="7791">
                  <c:v>4.4458707388917239E-2</c:v>
                </c:pt>
                <c:pt idx="7792">
                  <c:v>4.4489592213704035E-2</c:v>
                </c:pt>
                <c:pt idx="7793">
                  <c:v>4.4520498494058473E-2</c:v>
                </c:pt>
                <c:pt idx="7794">
                  <c:v>4.4551426244561723E-2</c:v>
                </c:pt>
                <c:pt idx="7795">
                  <c:v>4.4582375479804412E-2</c:v>
                </c:pt>
                <c:pt idx="7796">
                  <c:v>4.4613346215360429E-2</c:v>
                </c:pt>
                <c:pt idx="7797">
                  <c:v>4.4644338465841357E-2</c:v>
                </c:pt>
                <c:pt idx="7798">
                  <c:v>4.4675352246193317E-2</c:v>
                </c:pt>
                <c:pt idx="7799">
                  <c:v>4.4706387571047501E-2</c:v>
                </c:pt>
                <c:pt idx="7800">
                  <c:v>4.4737444456021139E-2</c:v>
                </c:pt>
                <c:pt idx="7801">
                  <c:v>4.4768522915766447E-2</c:v>
                </c:pt>
                <c:pt idx="7802">
                  <c:v>4.4799622964945163E-2</c:v>
                </c:pt>
                <c:pt idx="7803">
                  <c:v>4.4830744619207059E-2</c:v>
                </c:pt>
                <c:pt idx="7804">
                  <c:v>4.4861887893234927E-2</c:v>
                </c:pt>
                <c:pt idx="7805">
                  <c:v>4.4893052801721067E-2</c:v>
                </c:pt>
                <c:pt idx="7806">
                  <c:v>4.4924239360347902E-2</c:v>
                </c:pt>
                <c:pt idx="7807">
                  <c:v>4.4955447583828835E-2</c:v>
                </c:pt>
                <c:pt idx="7808">
                  <c:v>4.4986677486886811E-2</c:v>
                </c:pt>
                <c:pt idx="7809">
                  <c:v>4.5017929085236955E-2</c:v>
                </c:pt>
                <c:pt idx="7810">
                  <c:v>4.504920239362336E-2</c:v>
                </c:pt>
                <c:pt idx="7811">
                  <c:v>4.5080497426799676E-2</c:v>
                </c:pt>
                <c:pt idx="7812">
                  <c:v>4.51118142005138E-2</c:v>
                </c:pt>
                <c:pt idx="7813">
                  <c:v>4.5143152729540573E-2</c:v>
                </c:pt>
                <c:pt idx="7814">
                  <c:v>4.5174513028993099E-2</c:v>
                </c:pt>
                <c:pt idx="7815">
                  <c:v>4.5205895113666059E-2</c:v>
                </c:pt>
                <c:pt idx="7816">
                  <c:v>4.5237298999351166E-2</c:v>
                </c:pt>
                <c:pt idx="7817">
                  <c:v>4.5268724700864363E-2</c:v>
                </c:pt>
                <c:pt idx="7818">
                  <c:v>4.5300172233031177E-2</c:v>
                </c:pt>
                <c:pt idx="7819">
                  <c:v>4.5331641611676264E-2</c:v>
                </c:pt>
                <c:pt idx="7820">
                  <c:v>4.5363132851646448E-2</c:v>
                </c:pt>
                <c:pt idx="7821">
                  <c:v>4.5394645967798193E-2</c:v>
                </c:pt>
                <c:pt idx="7822">
                  <c:v>4.5426180975989147E-2</c:v>
                </c:pt>
                <c:pt idx="7823">
                  <c:v>4.5457737891097104E-2</c:v>
                </c:pt>
                <c:pt idx="7824">
                  <c:v>4.5489316728009509E-2</c:v>
                </c:pt>
                <c:pt idx="7825">
                  <c:v>4.5520917502617074E-2</c:v>
                </c:pt>
                <c:pt idx="7826">
                  <c:v>4.5552540229828624E-2</c:v>
                </c:pt>
                <c:pt idx="7827">
                  <c:v>4.5584184924894321E-2</c:v>
                </c:pt>
                <c:pt idx="7828">
                  <c:v>4.5615851602743021E-2</c:v>
                </c:pt>
                <c:pt idx="7829">
                  <c:v>4.5647540279309645E-2</c:v>
                </c:pt>
                <c:pt idx="7830">
                  <c:v>4.5679250969544477E-2</c:v>
                </c:pt>
                <c:pt idx="7831">
                  <c:v>4.5710983688407515E-2</c:v>
                </c:pt>
                <c:pt idx="7832">
                  <c:v>4.5742738451866917E-2</c:v>
                </c:pt>
                <c:pt idx="7833">
                  <c:v>4.5774515274904143E-2</c:v>
                </c:pt>
                <c:pt idx="7834">
                  <c:v>4.5806314172510382E-2</c:v>
                </c:pt>
                <c:pt idx="7835">
                  <c:v>4.5838135160687098E-2</c:v>
                </c:pt>
                <c:pt idx="7836">
                  <c:v>4.5869978254447004E-2</c:v>
                </c:pt>
                <c:pt idx="7837">
                  <c:v>4.5901843468812549E-2</c:v>
                </c:pt>
                <c:pt idx="7838">
                  <c:v>4.5933730819818559E-2</c:v>
                </c:pt>
                <c:pt idx="7839">
                  <c:v>4.5965640322509063E-2</c:v>
                </c:pt>
                <c:pt idx="7840">
                  <c:v>4.5997571991937845E-2</c:v>
                </c:pt>
                <c:pt idx="7841">
                  <c:v>4.6029525844173164E-2</c:v>
                </c:pt>
                <c:pt idx="7842">
                  <c:v>4.6061501894290424E-2</c:v>
                </c:pt>
                <c:pt idx="7843">
                  <c:v>4.6093500157710181E-2</c:v>
                </c:pt>
                <c:pt idx="7844">
                  <c:v>4.612552064952808E-2</c:v>
                </c:pt>
                <c:pt idx="7845">
                  <c:v>4.6157563385857088E-2</c:v>
                </c:pt>
                <c:pt idx="7846">
                  <c:v>4.6189628381814542E-2</c:v>
                </c:pt>
                <c:pt idx="7847">
                  <c:v>4.622171565252757E-2</c:v>
                </c:pt>
                <c:pt idx="7848">
                  <c:v>4.6253825214142757E-2</c:v>
                </c:pt>
                <c:pt idx="7849">
                  <c:v>4.6285957081808944E-2</c:v>
                </c:pt>
                <c:pt idx="7850">
                  <c:v>4.6318111270684831E-2</c:v>
                </c:pt>
                <c:pt idx="7851">
                  <c:v>4.6350287796950655E-2</c:v>
                </c:pt>
                <c:pt idx="7852">
                  <c:v>4.6382486675786865E-2</c:v>
                </c:pt>
                <c:pt idx="7853">
                  <c:v>4.6414707922383766E-2</c:v>
                </c:pt>
                <c:pt idx="7854">
                  <c:v>4.6446951552955341E-2</c:v>
                </c:pt>
                <c:pt idx="7855">
                  <c:v>4.64792175827137E-2</c:v>
                </c:pt>
                <c:pt idx="7856">
                  <c:v>4.6511506026880825E-2</c:v>
                </c:pt>
                <c:pt idx="7857">
                  <c:v>4.6543816901704511E-2</c:v>
                </c:pt>
                <c:pt idx="7858">
                  <c:v>4.6576150222428607E-2</c:v>
                </c:pt>
                <c:pt idx="7859">
                  <c:v>4.6608506004645944E-2</c:v>
                </c:pt>
                <c:pt idx="7860">
                  <c:v>4.6640884263620855E-2</c:v>
                </c:pt>
                <c:pt idx="7861">
                  <c:v>4.6673285015646326E-2</c:v>
                </c:pt>
                <c:pt idx="7862">
                  <c:v>4.6705708276008596E-2</c:v>
                </c:pt>
                <c:pt idx="7863">
                  <c:v>4.6738154060003825E-2</c:v>
                </c:pt>
                <c:pt idx="7864">
                  <c:v>4.677062238395898E-2</c:v>
                </c:pt>
                <c:pt idx="7865">
                  <c:v>4.6803113263192198E-2</c:v>
                </c:pt>
                <c:pt idx="7866">
                  <c:v>4.6835626713031514E-2</c:v>
                </c:pt>
                <c:pt idx="7867">
                  <c:v>4.686816274983796E-2</c:v>
                </c:pt>
                <c:pt idx="7868">
                  <c:v>4.6900721388961598E-2</c:v>
                </c:pt>
                <c:pt idx="7869">
                  <c:v>4.6933302645762461E-2</c:v>
                </c:pt>
                <c:pt idx="7870">
                  <c:v>4.6965906536635682E-2</c:v>
                </c:pt>
                <c:pt idx="7871">
                  <c:v>4.6998533076963341E-2</c:v>
                </c:pt>
                <c:pt idx="7872">
                  <c:v>4.7031182282479697E-2</c:v>
                </c:pt>
                <c:pt idx="7873">
                  <c:v>4.7063854168587493E-2</c:v>
                </c:pt>
                <c:pt idx="7874">
                  <c:v>4.7096548751727474E-2</c:v>
                </c:pt>
                <c:pt idx="7875">
                  <c:v>4.7129266047324508E-2</c:v>
                </c:pt>
                <c:pt idx="7876">
                  <c:v>4.7162006070813473E-2</c:v>
                </c:pt>
                <c:pt idx="7877">
                  <c:v>4.7194768838669396E-2</c:v>
                </c:pt>
                <c:pt idx="7878">
                  <c:v>4.7227554366349324E-2</c:v>
                </c:pt>
                <c:pt idx="7879">
                  <c:v>4.7260362669320301E-2</c:v>
                </c:pt>
                <c:pt idx="7880">
                  <c:v>4.7293193764091732E-2</c:v>
                </c:pt>
                <c:pt idx="7881">
                  <c:v>4.7326047666152893E-2</c:v>
                </c:pt>
                <c:pt idx="7882">
                  <c:v>4.7358924391003088E-2</c:v>
                </c:pt>
                <c:pt idx="7883">
                  <c:v>4.7391823955186152E-2</c:v>
                </c:pt>
                <c:pt idx="7884">
                  <c:v>4.7424746374223656E-2</c:v>
                </c:pt>
                <c:pt idx="7885">
                  <c:v>4.7457691663647238E-2</c:v>
                </c:pt>
                <c:pt idx="7886">
                  <c:v>4.7490659840035233E-2</c:v>
                </c:pt>
                <c:pt idx="7887">
                  <c:v>4.7523650918941576E-2</c:v>
                </c:pt>
                <c:pt idx="7888">
                  <c:v>4.7556664916276324E-2</c:v>
                </c:pt>
                <c:pt idx="7889">
                  <c:v>4.7589701847614324E-2</c:v>
                </c:pt>
                <c:pt idx="7890">
                  <c:v>4.7622761729580007E-2</c:v>
                </c:pt>
                <c:pt idx="7891">
                  <c:v>4.7655844577770598E-2</c:v>
                </c:pt>
                <c:pt idx="7892">
                  <c:v>4.7688950407793411E-2</c:v>
                </c:pt>
                <c:pt idx="7893">
                  <c:v>4.7722079236307557E-2</c:v>
                </c:pt>
                <c:pt idx="7894">
                  <c:v>4.7755231078942785E-2</c:v>
                </c:pt>
                <c:pt idx="7895">
                  <c:v>4.7788405951338958E-2</c:v>
                </c:pt>
                <c:pt idx="7896">
                  <c:v>4.7821603870189945E-2</c:v>
                </c:pt>
                <c:pt idx="7897">
                  <c:v>4.7854824851158065E-2</c:v>
                </c:pt>
                <c:pt idx="7898">
                  <c:v>4.7888068909915822E-2</c:v>
                </c:pt>
                <c:pt idx="7899">
                  <c:v>4.7921336063191877E-2</c:v>
                </c:pt>
                <c:pt idx="7900">
                  <c:v>4.7954626326681238E-2</c:v>
                </c:pt>
                <c:pt idx="7901">
                  <c:v>4.798793971608907E-2</c:v>
                </c:pt>
                <c:pt idx="7902">
                  <c:v>4.8021276248178944E-2</c:v>
                </c:pt>
                <c:pt idx="7903">
                  <c:v>4.8054635938678578E-2</c:v>
                </c:pt>
                <c:pt idx="7904">
                  <c:v>4.8088018803675796E-2</c:v>
                </c:pt>
                <c:pt idx="7905">
                  <c:v>4.8121424858919459E-2</c:v>
                </c:pt>
                <c:pt idx="7906">
                  <c:v>4.8154854121219746E-2</c:v>
                </c:pt>
                <c:pt idx="7907">
                  <c:v>4.8188306606348145E-2</c:v>
                </c:pt>
                <c:pt idx="7908">
                  <c:v>4.8221782330086366E-2</c:v>
                </c:pt>
                <c:pt idx="7909">
                  <c:v>4.8255281309279648E-2</c:v>
                </c:pt>
                <c:pt idx="7910">
                  <c:v>4.8288803559732363E-2</c:v>
                </c:pt>
                <c:pt idx="7911">
                  <c:v>4.8322349097259132E-2</c:v>
                </c:pt>
                <c:pt idx="7912">
                  <c:v>4.8355917938740327E-2</c:v>
                </c:pt>
                <c:pt idx="7913">
                  <c:v>4.8389510100013286E-2</c:v>
                </c:pt>
                <c:pt idx="7914">
                  <c:v>4.8423125596925611E-2</c:v>
                </c:pt>
                <c:pt idx="7915">
                  <c:v>4.8456764446392873E-2</c:v>
                </c:pt>
                <c:pt idx="7916">
                  <c:v>4.8490426664285449E-2</c:v>
                </c:pt>
                <c:pt idx="7917">
                  <c:v>4.8524112266837026E-2</c:v>
                </c:pt>
                <c:pt idx="7918">
                  <c:v>4.8557821269939308E-2</c:v>
                </c:pt>
                <c:pt idx="7919">
                  <c:v>4.8591553690554914E-2</c:v>
                </c:pt>
                <c:pt idx="7920">
                  <c:v>4.8625309544598358E-2</c:v>
                </c:pt>
                <c:pt idx="7921">
                  <c:v>4.8659088847994462E-2</c:v>
                </c:pt>
                <c:pt idx="7922">
                  <c:v>4.8692891617741235E-2</c:v>
                </c:pt>
                <c:pt idx="7923">
                  <c:v>4.8726717869786371E-2</c:v>
                </c:pt>
                <c:pt idx="7924">
                  <c:v>4.8760567620087916E-2</c:v>
                </c:pt>
                <c:pt idx="7925">
                  <c:v>4.8794440885679316E-2</c:v>
                </c:pt>
                <c:pt idx="7926">
                  <c:v>4.8828337682541537E-2</c:v>
                </c:pt>
                <c:pt idx="7927">
                  <c:v>4.886225802666589E-2</c:v>
                </c:pt>
                <c:pt idx="7928">
                  <c:v>4.8896201935121363E-2</c:v>
                </c:pt>
                <c:pt idx="7929">
                  <c:v>4.8930169423922226E-2</c:v>
                </c:pt>
                <c:pt idx="7930">
                  <c:v>4.8964160509093163E-2</c:v>
                </c:pt>
                <c:pt idx="7931">
                  <c:v>4.8998175207738741E-2</c:v>
                </c:pt>
                <c:pt idx="7932">
                  <c:v>4.9032213535906644E-2</c:v>
                </c:pt>
                <c:pt idx="7933">
                  <c:v>4.906627551001197E-2</c:v>
                </c:pt>
                <c:pt idx="7934">
                  <c:v>4.9100361146123941E-2</c:v>
                </c:pt>
                <c:pt idx="7935">
                  <c:v>4.9134470461394741E-2</c:v>
                </c:pt>
                <c:pt idx="7936">
                  <c:v>4.9168603471916671E-2</c:v>
                </c:pt>
                <c:pt idx="7937">
                  <c:v>4.9202760193792494E-2</c:v>
                </c:pt>
                <c:pt idx="7938">
                  <c:v>4.9236940644210136E-2</c:v>
                </c:pt>
                <c:pt idx="7939">
                  <c:v>4.9271144839295476E-2</c:v>
                </c:pt>
                <c:pt idx="7940">
                  <c:v>4.9305372795184856E-2</c:v>
                </c:pt>
                <c:pt idx="7941">
                  <c:v>4.9339624529102045E-2</c:v>
                </c:pt>
                <c:pt idx="7942">
                  <c:v>4.9373900057206564E-2</c:v>
                </c:pt>
                <c:pt idx="7943">
                  <c:v>4.9408199395668387E-2</c:v>
                </c:pt>
                <c:pt idx="7944">
                  <c:v>4.9442522561747221E-2</c:v>
                </c:pt>
                <c:pt idx="7945">
                  <c:v>4.947686957163628E-2</c:v>
                </c:pt>
                <c:pt idx="7946">
                  <c:v>4.9511240441539262E-2</c:v>
                </c:pt>
                <c:pt idx="7947">
                  <c:v>4.9545635188751866E-2</c:v>
                </c:pt>
                <c:pt idx="7948">
                  <c:v>4.9580053829501078E-2</c:v>
                </c:pt>
                <c:pt idx="7949">
                  <c:v>4.9614496380385391E-2</c:v>
                </c:pt>
                <c:pt idx="7950">
                  <c:v>4.9648962857653585E-2</c:v>
                </c:pt>
                <c:pt idx="7951">
                  <c:v>4.9683453278649467E-2</c:v>
                </c:pt>
                <c:pt idx="7952">
                  <c:v>4.971796765964516E-2</c:v>
                </c:pt>
                <c:pt idx="7953">
                  <c:v>4.9752506016923326E-2</c:v>
                </c:pt>
                <c:pt idx="7954">
                  <c:v>4.9787068367863944E-2</c:v>
                </c:pt>
                <c:pt idx="7955">
                  <c:v>4.9821654728773063E-2</c:v>
                </c:pt>
                <c:pt idx="7956">
                  <c:v>4.9856265115967323E-2</c:v>
                </c:pt>
                <c:pt idx="7957">
                  <c:v>4.9890899546862932E-2</c:v>
                </c:pt>
                <c:pt idx="7958">
                  <c:v>4.9925558037799952E-2</c:v>
                </c:pt>
                <c:pt idx="7959">
                  <c:v>4.9960240605129047E-2</c:v>
                </c:pt>
                <c:pt idx="7960">
                  <c:v>4.9994947266302756E-2</c:v>
                </c:pt>
                <c:pt idx="7961">
                  <c:v>5.0029678037695216E-2</c:v>
                </c:pt>
                <c:pt idx="7962">
                  <c:v>5.006443293605544E-2</c:v>
                </c:pt>
                <c:pt idx="7963">
                  <c:v>5.0099211977779584E-2</c:v>
                </c:pt>
                <c:pt idx="7964">
                  <c:v>5.0134015180368724E-2</c:v>
                </c:pt>
                <c:pt idx="7965">
                  <c:v>5.0168842560242545E-2</c:v>
                </c:pt>
                <c:pt idx="7966">
                  <c:v>5.0203694133831391E-2</c:v>
                </c:pt>
                <c:pt idx="7967">
                  <c:v>5.0238569918672836E-2</c:v>
                </c:pt>
                <c:pt idx="7968">
                  <c:v>5.027346993122081E-2</c:v>
                </c:pt>
                <c:pt idx="7969">
                  <c:v>5.030839418793992E-2</c:v>
                </c:pt>
                <c:pt idx="7970">
                  <c:v>5.0343342706404316E-2</c:v>
                </c:pt>
                <c:pt idx="7971">
                  <c:v>5.0378315503102247E-2</c:v>
                </c:pt>
                <c:pt idx="7972">
                  <c:v>5.0413312594532647E-2</c:v>
                </c:pt>
                <c:pt idx="7973">
                  <c:v>5.0448333998306331E-2</c:v>
                </c:pt>
                <c:pt idx="7974">
                  <c:v>5.0483379730945924E-2</c:v>
                </c:pt>
                <c:pt idx="7975">
                  <c:v>5.0518449808984775E-2</c:v>
                </c:pt>
                <c:pt idx="7976">
                  <c:v>5.0553544250070422E-2</c:v>
                </c:pt>
                <c:pt idx="7977">
                  <c:v>5.0588663070759946E-2</c:v>
                </c:pt>
                <c:pt idx="7978">
                  <c:v>5.0623806287989515E-2</c:v>
                </c:pt>
                <c:pt idx="7979">
                  <c:v>5.0658973918338464E-2</c:v>
                </c:pt>
                <c:pt idx="7980">
                  <c:v>5.0694165979503415E-2</c:v>
                </c:pt>
                <c:pt idx="7981">
                  <c:v>5.0729382488087518E-2</c:v>
                </c:pt>
                <c:pt idx="7982">
                  <c:v>5.0764623460704678E-2</c:v>
                </c:pt>
                <c:pt idx="7983">
                  <c:v>5.079988891508843E-2</c:v>
                </c:pt>
                <c:pt idx="7984">
                  <c:v>5.0835178867876543E-2</c:v>
                </c:pt>
                <c:pt idx="7985">
                  <c:v>5.0870493335717581E-2</c:v>
                </c:pt>
                <c:pt idx="7986">
                  <c:v>5.0905832336382052E-2</c:v>
                </c:pt>
                <c:pt idx="7987">
                  <c:v>5.0941195886542438E-2</c:v>
                </c:pt>
                <c:pt idx="7988">
                  <c:v>5.0976584002882006E-2</c:v>
                </c:pt>
                <c:pt idx="7989">
                  <c:v>5.1011996703208343E-2</c:v>
                </c:pt>
                <c:pt idx="7990">
                  <c:v>5.1047434004228683E-2</c:v>
                </c:pt>
                <c:pt idx="7991">
                  <c:v>5.1082895922661097E-2</c:v>
                </c:pt>
                <c:pt idx="7992">
                  <c:v>5.1118382476350296E-2</c:v>
                </c:pt>
                <c:pt idx="7993">
                  <c:v>5.1153893682038376E-2</c:v>
                </c:pt>
                <c:pt idx="7994">
                  <c:v>5.118942955685072E-2</c:v>
                </c:pt>
                <c:pt idx="7995">
                  <c:v>5.1224990117551897E-2</c:v>
                </c:pt>
                <c:pt idx="7996">
                  <c:v>5.1260575382036266E-2</c:v>
                </c:pt>
                <c:pt idx="7997">
                  <c:v>5.1296185367092482E-2</c:v>
                </c:pt>
                <c:pt idx="7998">
                  <c:v>5.1331820089520079E-2</c:v>
                </c:pt>
                <c:pt idx="7999">
                  <c:v>5.1367479567250733E-2</c:v>
                </c:pt>
                <c:pt idx="8000">
                  <c:v>5.1403163817108105E-2</c:v>
                </c:pt>
                <c:pt idx="8001">
                  <c:v>5.143887285592677E-2</c:v>
                </c:pt>
                <c:pt idx="8002">
                  <c:v>5.14746067016758E-2</c:v>
                </c:pt>
                <c:pt idx="8003">
                  <c:v>5.1510365371213937E-2</c:v>
                </c:pt>
                <c:pt idx="8004">
                  <c:v>5.1546148881410875E-2</c:v>
                </c:pt>
                <c:pt idx="8005">
                  <c:v>5.1581957250273154E-2</c:v>
                </c:pt>
                <c:pt idx="8006">
                  <c:v>5.1617790494694678E-2</c:v>
                </c:pt>
                <c:pt idx="8007">
                  <c:v>5.1653648631956151E-2</c:v>
                </c:pt>
                <c:pt idx="8008">
                  <c:v>5.1689531678974165E-2</c:v>
                </c:pt>
                <c:pt idx="8009">
                  <c:v>5.1725439653805369E-2</c:v>
                </c:pt>
                <c:pt idx="8010">
                  <c:v>5.1761372573390654E-2</c:v>
                </c:pt>
                <c:pt idx="8011">
                  <c:v>5.1797330454681913E-2</c:v>
                </c:pt>
                <c:pt idx="8012">
                  <c:v>5.1833313315773427E-2</c:v>
                </c:pt>
                <c:pt idx="8013">
                  <c:v>5.1869321173641438E-2</c:v>
                </c:pt>
                <c:pt idx="8014">
                  <c:v>5.1905354045273182E-2</c:v>
                </c:pt>
                <c:pt idx="8015">
                  <c:v>5.1941411948800684E-2</c:v>
                </c:pt>
                <c:pt idx="8016">
                  <c:v>5.1977494901235585E-2</c:v>
                </c:pt>
                <c:pt idx="8017">
                  <c:v>5.2013602919600541E-2</c:v>
                </c:pt>
                <c:pt idx="8018">
                  <c:v>5.2049736022065404E-2</c:v>
                </c:pt>
                <c:pt idx="8019">
                  <c:v>5.2085894225677283E-2</c:v>
                </c:pt>
                <c:pt idx="8020">
                  <c:v>5.2122077547494344E-2</c:v>
                </c:pt>
                <c:pt idx="8021">
                  <c:v>5.2158286005724322E-2</c:v>
                </c:pt>
                <c:pt idx="8022">
                  <c:v>5.2194519617449885E-2</c:v>
                </c:pt>
                <c:pt idx="8023">
                  <c:v>5.2230778400144805E-2</c:v>
                </c:pt>
                <c:pt idx="8024">
                  <c:v>5.2267062370914698E-2</c:v>
                </c:pt>
                <c:pt idx="8025">
                  <c:v>5.2303371548017938E-2</c:v>
                </c:pt>
                <c:pt idx="8026">
                  <c:v>5.2339705948584725E-2</c:v>
                </c:pt>
                <c:pt idx="8027">
                  <c:v>5.2376065589756333E-2</c:v>
                </c:pt>
                <c:pt idx="8028">
                  <c:v>5.2412450489829225E-2</c:v>
                </c:pt>
                <c:pt idx="8029">
                  <c:v>5.2448860665969321E-2</c:v>
                </c:pt>
                <c:pt idx="8030">
                  <c:v>5.2485296135353653E-2</c:v>
                </c:pt>
                <c:pt idx="8031">
                  <c:v>5.2521756916316831E-2</c:v>
                </c:pt>
                <c:pt idx="8032">
                  <c:v>5.2558243026060568E-2</c:v>
                </c:pt>
                <c:pt idx="8033">
                  <c:v>5.2594754481797734E-2</c:v>
                </c:pt>
                <c:pt idx="8034">
                  <c:v>5.2631291301901167E-2</c:v>
                </c:pt>
                <c:pt idx="8035">
                  <c:v>5.2667853503608461E-2</c:v>
                </c:pt>
                <c:pt idx="8036">
                  <c:v>5.2704441104168373E-2</c:v>
                </c:pt>
                <c:pt idx="8037">
                  <c:v>5.2741054121992079E-2</c:v>
                </c:pt>
                <c:pt idx="8038">
                  <c:v>5.2777692574353094E-2</c:v>
                </c:pt>
                <c:pt idx="8039">
                  <c:v>5.2814356478920438E-2</c:v>
                </c:pt>
                <c:pt idx="8040">
                  <c:v>5.2851045852990851E-2</c:v>
                </c:pt>
                <c:pt idx="8041">
                  <c:v>5.2887760715026717E-2</c:v>
                </c:pt>
                <c:pt idx="8042">
                  <c:v>5.2924501082349605E-2</c:v>
                </c:pt>
                <c:pt idx="8043">
                  <c:v>5.2961266972292344E-2</c:v>
                </c:pt>
                <c:pt idx="8044">
                  <c:v>5.2998058403355801E-2</c:v>
                </c:pt>
                <c:pt idx="8045">
                  <c:v>5.3034875392897696E-2</c:v>
                </c:pt>
                <c:pt idx="8046">
                  <c:v>5.3071717958286982E-2</c:v>
                </c:pt>
                <c:pt idx="8047">
                  <c:v>5.3108586118063135E-2</c:v>
                </c:pt>
                <c:pt idx="8048">
                  <c:v>5.3145479889620054E-2</c:v>
                </c:pt>
                <c:pt idx="8049">
                  <c:v>5.3182399290362919E-2</c:v>
                </c:pt>
                <c:pt idx="8050">
                  <c:v>5.3219344338869864E-2</c:v>
                </c:pt>
                <c:pt idx="8051">
                  <c:v>5.3256315052571078E-2</c:v>
                </c:pt>
                <c:pt idx="8052">
                  <c:v>5.3293311449295798E-2</c:v>
                </c:pt>
                <c:pt idx="8053">
                  <c:v>5.3330333546497619E-2</c:v>
                </c:pt>
                <c:pt idx="8054">
                  <c:v>5.3367381362806353E-2</c:v>
                </c:pt>
                <c:pt idx="8055">
                  <c:v>5.3404454915700672E-2</c:v>
                </c:pt>
                <c:pt idx="8056">
                  <c:v>5.3441554222670558E-2</c:v>
                </c:pt>
                <c:pt idx="8057">
                  <c:v>5.3478679302384688E-2</c:v>
                </c:pt>
                <c:pt idx="8058">
                  <c:v>5.351583017235817E-2</c:v>
                </c:pt>
                <c:pt idx="8059">
                  <c:v>5.3553006850117484E-2</c:v>
                </c:pt>
                <c:pt idx="8060">
                  <c:v>5.3590209354370227E-2</c:v>
                </c:pt>
                <c:pt idx="8061">
                  <c:v>5.3627437702668035E-2</c:v>
                </c:pt>
                <c:pt idx="8062">
                  <c:v>5.3664691912573941E-2</c:v>
                </c:pt>
                <c:pt idx="8063">
                  <c:v>5.3701972002834553E-2</c:v>
                </c:pt>
                <c:pt idx="8064">
                  <c:v>5.3739277991038115E-2</c:v>
                </c:pt>
                <c:pt idx="8065">
                  <c:v>5.3776609894784291E-2</c:v>
                </c:pt>
                <c:pt idx="8066">
                  <c:v>5.3813967732858778E-2</c:v>
                </c:pt>
                <c:pt idx="8067">
                  <c:v>5.3851351522886511E-2</c:v>
                </c:pt>
                <c:pt idx="8068">
                  <c:v>5.3888761282895929E-2</c:v>
                </c:pt>
                <c:pt idx="8069">
                  <c:v>5.3926197030535659E-2</c:v>
                </c:pt>
                <c:pt idx="8070">
                  <c:v>5.3963658784643646E-2</c:v>
                </c:pt>
                <c:pt idx="8071">
                  <c:v>5.4001146562893856E-2</c:v>
                </c:pt>
                <c:pt idx="8072">
                  <c:v>5.4038660382971698E-2</c:v>
                </c:pt>
                <c:pt idx="8073">
                  <c:v>5.4076200263754419E-2</c:v>
                </c:pt>
                <c:pt idx="8074">
                  <c:v>5.4113766222952844E-2</c:v>
                </c:pt>
                <c:pt idx="8075">
                  <c:v>5.4151358278289256E-2</c:v>
                </c:pt>
                <c:pt idx="8076">
                  <c:v>5.4188976448680287E-2</c:v>
                </c:pt>
                <c:pt idx="8077">
                  <c:v>5.4226620751873678E-2</c:v>
                </c:pt>
                <c:pt idx="8078">
                  <c:v>5.4264291205628694E-2</c:v>
                </c:pt>
                <c:pt idx="8079">
                  <c:v>5.4301987828901395E-2</c:v>
                </c:pt>
                <c:pt idx="8080">
                  <c:v>5.4339710639476548E-2</c:v>
                </c:pt>
                <c:pt idx="8081">
                  <c:v>5.4377459655150451E-2</c:v>
                </c:pt>
                <c:pt idx="8082">
                  <c:v>5.4415234894918701E-2</c:v>
                </c:pt>
                <c:pt idx="8083">
                  <c:v>5.4453036376603148E-2</c:v>
                </c:pt>
                <c:pt idx="8084">
                  <c:v>5.4490864118433686E-2</c:v>
                </c:pt>
                <c:pt idx="8085">
                  <c:v>5.4528718138256105E-2</c:v>
                </c:pt>
                <c:pt idx="8086">
                  <c:v>5.4566598455118839E-2</c:v>
                </c:pt>
                <c:pt idx="8087">
                  <c:v>5.460450508689333E-2</c:v>
                </c:pt>
                <c:pt idx="8088">
                  <c:v>5.4642438051462586E-2</c:v>
                </c:pt>
                <c:pt idx="8089">
                  <c:v>5.4680397367914767E-2</c:v>
                </c:pt>
                <c:pt idx="8090">
                  <c:v>5.4718383054158583E-2</c:v>
                </c:pt>
                <c:pt idx="8091">
                  <c:v>5.4756395128114331E-2</c:v>
                </c:pt>
                <c:pt idx="8092">
                  <c:v>5.4794433608910002E-2</c:v>
                </c:pt>
                <c:pt idx="8093">
                  <c:v>5.4832498514491623E-2</c:v>
                </c:pt>
                <c:pt idx="8094">
                  <c:v>5.4870589862816899E-2</c:v>
                </c:pt>
                <c:pt idx="8095">
                  <c:v>5.4908707673053676E-2</c:v>
                </c:pt>
                <c:pt idx="8096">
                  <c:v>5.4946851963185439E-2</c:v>
                </c:pt>
                <c:pt idx="8097">
                  <c:v>5.4985022751607389E-2</c:v>
                </c:pt>
                <c:pt idx="8098">
                  <c:v>5.5023220056327163E-2</c:v>
                </c:pt>
                <c:pt idx="8099">
                  <c:v>5.5061443896565934E-2</c:v>
                </c:pt>
                <c:pt idx="8100">
                  <c:v>5.5099694290357215E-2</c:v>
                </c:pt>
                <c:pt idx="8101">
                  <c:v>5.5137971255746182E-2</c:v>
                </c:pt>
                <c:pt idx="8102">
                  <c:v>5.5176274811994115E-2</c:v>
                </c:pt>
                <c:pt idx="8103">
                  <c:v>5.5214604977172115E-2</c:v>
                </c:pt>
                <c:pt idx="8104">
                  <c:v>5.5252961769363E-2</c:v>
                </c:pt>
                <c:pt idx="8105">
                  <c:v>5.5291345207868221E-2</c:v>
                </c:pt>
                <c:pt idx="8106">
                  <c:v>5.532975531079657E-2</c:v>
                </c:pt>
                <c:pt idx="8107">
                  <c:v>5.5368192096268573E-2</c:v>
                </c:pt>
                <c:pt idx="8108">
                  <c:v>5.5406655583625931E-2</c:v>
                </c:pt>
                <c:pt idx="8109">
                  <c:v>5.5445145791015199E-2</c:v>
                </c:pt>
                <c:pt idx="8110">
                  <c:v>5.5483662736594705E-2</c:v>
                </c:pt>
                <c:pt idx="8111">
                  <c:v>5.5522206439746473E-2</c:v>
                </c:pt>
                <c:pt idx="8112">
                  <c:v>5.5560776918654915E-2</c:v>
                </c:pt>
                <c:pt idx="8113">
                  <c:v>5.5599374191920764E-2</c:v>
                </c:pt>
                <c:pt idx="8114">
                  <c:v>5.563799827775285E-2</c:v>
                </c:pt>
                <c:pt idx="8115">
                  <c:v>5.5676649195587125E-2</c:v>
                </c:pt>
                <c:pt idx="8116">
                  <c:v>5.5715326963658565E-2</c:v>
                </c:pt>
                <c:pt idx="8117">
                  <c:v>5.5754031600213985E-2</c:v>
                </c:pt>
                <c:pt idx="8118">
                  <c:v>5.5792763124729861E-2</c:v>
                </c:pt>
                <c:pt idx="8119">
                  <c:v>5.5831521555479213E-2</c:v>
                </c:pt>
                <c:pt idx="8120">
                  <c:v>5.5870306910746903E-2</c:v>
                </c:pt>
                <c:pt idx="8121">
                  <c:v>5.5909119210050026E-2</c:v>
                </c:pt>
                <c:pt idx="8122">
                  <c:v>5.5947958471699706E-2</c:v>
                </c:pt>
                <c:pt idx="8123">
                  <c:v>5.5986824714018939E-2</c:v>
                </c:pt>
                <c:pt idx="8124">
                  <c:v>5.6025717956565524E-2</c:v>
                </c:pt>
                <c:pt idx="8125">
                  <c:v>5.6064638217688777E-2</c:v>
                </c:pt>
                <c:pt idx="8126">
                  <c:v>5.6103585515749906E-2</c:v>
                </c:pt>
                <c:pt idx="8127">
                  <c:v>5.6142559870347497E-2</c:v>
                </c:pt>
                <c:pt idx="8128">
                  <c:v>5.6181561299869127E-2</c:v>
                </c:pt>
                <c:pt idx="8129">
                  <c:v>5.6220589823123356E-2</c:v>
                </c:pt>
                <c:pt idx="8130">
                  <c:v>5.6259645458522481E-2</c:v>
                </c:pt>
                <c:pt idx="8131">
                  <c:v>5.6298728225719588E-2</c:v>
                </c:pt>
                <c:pt idx="8132">
                  <c:v>5.6337838143153414E-2</c:v>
                </c:pt>
                <c:pt idx="8133">
                  <c:v>5.6376975229274637E-2</c:v>
                </c:pt>
                <c:pt idx="8134">
                  <c:v>5.641613950377735E-2</c:v>
                </c:pt>
                <c:pt idx="8135">
                  <c:v>5.6455330985138732E-2</c:v>
                </c:pt>
                <c:pt idx="8136">
                  <c:v>5.6494549691847945E-2</c:v>
                </c:pt>
                <c:pt idx="8137">
                  <c:v>5.653379564364016E-2</c:v>
                </c:pt>
                <c:pt idx="8138">
                  <c:v>5.6573068859031073E-2</c:v>
                </c:pt>
                <c:pt idx="8139">
                  <c:v>5.6612369356548425E-2</c:v>
                </c:pt>
                <c:pt idx="8140">
                  <c:v>5.6651697155968524E-2</c:v>
                </c:pt>
                <c:pt idx="8141">
                  <c:v>5.6691052275845706E-2</c:v>
                </c:pt>
                <c:pt idx="8142">
                  <c:v>5.6730434735159097E-2</c:v>
                </c:pt>
                <c:pt idx="8143">
                  <c:v>5.6769844552487951E-2</c:v>
                </c:pt>
                <c:pt idx="8144">
                  <c:v>5.6809281747663608E-2</c:v>
                </c:pt>
                <c:pt idx="8145">
                  <c:v>5.6848746339292003E-2</c:v>
                </c:pt>
                <c:pt idx="8146">
                  <c:v>5.6888238345991139E-2</c:v>
                </c:pt>
                <c:pt idx="8147">
                  <c:v>5.6927757787633718E-2</c:v>
                </c:pt>
                <c:pt idx="8148">
                  <c:v>5.696730468286447E-2</c:v>
                </c:pt>
                <c:pt idx="8149">
                  <c:v>5.7006879050340235E-2</c:v>
                </c:pt>
                <c:pt idx="8150">
                  <c:v>5.704648090997514E-2</c:v>
                </c:pt>
                <c:pt idx="8151">
                  <c:v>5.7086110280452823E-2</c:v>
                </c:pt>
                <c:pt idx="8152">
                  <c:v>5.7125767180469023E-2</c:v>
                </c:pt>
                <c:pt idx="8153">
                  <c:v>5.7165451629979401E-2</c:v>
                </c:pt>
                <c:pt idx="8154">
                  <c:v>5.7205163647706551E-2</c:v>
                </c:pt>
                <c:pt idx="8155">
                  <c:v>5.724490325238521E-2</c:v>
                </c:pt>
                <c:pt idx="8156">
                  <c:v>5.7284670464012651E-2</c:v>
                </c:pt>
                <c:pt idx="8157">
                  <c:v>5.7324465301350519E-2</c:v>
                </c:pt>
                <c:pt idx="8158">
                  <c:v>5.7364287783589998E-2</c:v>
                </c:pt>
                <c:pt idx="8159">
                  <c:v>5.7404137929517936E-2</c:v>
                </c:pt>
                <c:pt idx="8160">
                  <c:v>5.7444015759187228E-2</c:v>
                </c:pt>
                <c:pt idx="8161">
                  <c:v>5.7483921291411721E-2</c:v>
                </c:pt>
                <c:pt idx="8162">
                  <c:v>5.7523854545017419E-2</c:v>
                </c:pt>
                <c:pt idx="8163">
                  <c:v>5.7563815540099067E-2</c:v>
                </c:pt>
                <c:pt idx="8164">
                  <c:v>5.7603804295509722E-2</c:v>
                </c:pt>
                <c:pt idx="8165">
                  <c:v>5.764382083011467E-2</c:v>
                </c:pt>
                <c:pt idx="8166">
                  <c:v>5.7683865164050552E-2</c:v>
                </c:pt>
                <c:pt idx="8167">
                  <c:v>5.7723937316209742E-2</c:v>
                </c:pt>
                <c:pt idx="8168">
                  <c:v>5.7764037305496875E-2</c:v>
                </c:pt>
                <c:pt idx="8169">
                  <c:v>5.7804165152090581E-2</c:v>
                </c:pt>
                <c:pt idx="8170">
                  <c:v>5.7844320874922639E-2</c:v>
                </c:pt>
                <c:pt idx="8171">
                  <c:v>5.7884504492937111E-2</c:v>
                </c:pt>
                <c:pt idx="8172">
                  <c:v>5.7924716026354704E-2</c:v>
                </c:pt>
                <c:pt idx="8173">
                  <c:v>5.7964955494146687E-2</c:v>
                </c:pt>
                <c:pt idx="8174">
                  <c:v>5.800522291571867E-2</c:v>
                </c:pt>
                <c:pt idx="8175">
                  <c:v>5.80455183100674E-2</c:v>
                </c:pt>
                <c:pt idx="8176">
                  <c:v>5.8085841697469838E-2</c:v>
                </c:pt>
                <c:pt idx="8177">
                  <c:v>5.8126193096950017E-2</c:v>
                </c:pt>
                <c:pt idx="8178">
                  <c:v>5.816657252754432E-2</c:v>
                </c:pt>
                <c:pt idx="8179">
                  <c:v>5.8206980009571974E-2</c:v>
                </c:pt>
                <c:pt idx="8180">
                  <c:v>5.8247415562096706E-2</c:v>
                </c:pt>
                <c:pt idx="8181">
                  <c:v>5.8287879204194579E-2</c:v>
                </c:pt>
                <c:pt idx="8182">
                  <c:v>5.832837095622722E-2</c:v>
                </c:pt>
                <c:pt idx="8183">
                  <c:v>5.8368890837298092E-2</c:v>
                </c:pt>
                <c:pt idx="8184">
                  <c:v>5.8409438866523056E-2</c:v>
                </c:pt>
                <c:pt idx="8185">
                  <c:v>5.8450015064306186E-2</c:v>
                </c:pt>
                <c:pt idx="8186">
                  <c:v>5.8490619449790809E-2</c:v>
                </c:pt>
                <c:pt idx="8187">
                  <c:v>5.8531252042558497E-2</c:v>
                </c:pt>
                <c:pt idx="8188">
                  <c:v>5.8571912861778291E-2</c:v>
                </c:pt>
                <c:pt idx="8189">
                  <c:v>5.8612601927911026E-2</c:v>
                </c:pt>
                <c:pt idx="8190">
                  <c:v>5.8653319260153269E-2</c:v>
                </c:pt>
                <c:pt idx="8191">
                  <c:v>5.8694064877714017E-2</c:v>
                </c:pt>
                <c:pt idx="8192">
                  <c:v>5.8734838801096791E-2</c:v>
                </c:pt>
                <c:pt idx="8193">
                  <c:v>5.8775641049538176E-2</c:v>
                </c:pt>
                <c:pt idx="8194">
                  <c:v>5.8816471642287239E-2</c:v>
                </c:pt>
                <c:pt idx="8195">
                  <c:v>5.8857330599890262E-2</c:v>
                </c:pt>
                <c:pt idx="8196">
                  <c:v>5.8898217941623955E-2</c:v>
                </c:pt>
                <c:pt idx="8197">
                  <c:v>5.8939133686777515E-2</c:v>
                </c:pt>
                <c:pt idx="8198">
                  <c:v>5.8980077855940082E-2</c:v>
                </c:pt>
                <c:pt idx="8199">
                  <c:v>5.9021050468428551E-2</c:v>
                </c:pt>
                <c:pt idx="8200">
                  <c:v>5.9062051543572379E-2</c:v>
                </c:pt>
                <c:pt idx="8201">
                  <c:v>5.9103081102003616E-2</c:v>
                </c:pt>
                <c:pt idx="8202">
                  <c:v>5.9144139163079458E-2</c:v>
                </c:pt>
                <c:pt idx="8203">
                  <c:v>5.918522574660029E-2</c:v>
                </c:pt>
                <c:pt idx="8204">
                  <c:v>5.9226340871949314E-2</c:v>
                </c:pt>
                <c:pt idx="8205">
                  <c:v>5.9267484559815987E-2</c:v>
                </c:pt>
                <c:pt idx="8206">
                  <c:v>5.9308656829611346E-2</c:v>
                </c:pt>
                <c:pt idx="8207">
                  <c:v>5.9349857700759019E-2</c:v>
                </c:pt>
                <c:pt idx="8208">
                  <c:v>5.9391087193991617E-2</c:v>
                </c:pt>
                <c:pt idx="8209">
                  <c:v>5.9432345328760648E-2</c:v>
                </c:pt>
                <c:pt idx="8210">
                  <c:v>5.9473632124530267E-2</c:v>
                </c:pt>
                <c:pt idx="8211">
                  <c:v>5.9514947602076304E-2</c:v>
                </c:pt>
                <c:pt idx="8212">
                  <c:v>5.9556291780890842E-2</c:v>
                </c:pt>
                <c:pt idx="8213">
                  <c:v>5.9597664680478626E-2</c:v>
                </c:pt>
                <c:pt idx="8214">
                  <c:v>5.9639066321658822E-2</c:v>
                </c:pt>
                <c:pt idx="8215">
                  <c:v>5.9680496723964159E-2</c:v>
                </c:pt>
                <c:pt idx="8216">
                  <c:v>5.9721955906940051E-2</c:v>
                </c:pt>
                <c:pt idx="8217">
                  <c:v>5.9763443891449088E-2</c:v>
                </c:pt>
                <c:pt idx="8218">
                  <c:v>5.9804960697064737E-2</c:v>
                </c:pt>
                <c:pt idx="8219">
                  <c:v>5.9846506343808614E-2</c:v>
                </c:pt>
                <c:pt idx="8220">
                  <c:v>5.9888080851280494E-2</c:v>
                </c:pt>
                <c:pt idx="8221">
                  <c:v>5.9929684240400995E-2</c:v>
                </c:pt>
                <c:pt idx="8222">
                  <c:v>5.9971316530798034E-2</c:v>
                </c:pt>
                <c:pt idx="8223">
                  <c:v>6.001297774211227E-2</c:v>
                </c:pt>
                <c:pt idx="8224">
                  <c:v>6.0054667895307945E-2</c:v>
                </c:pt>
                <c:pt idx="8225">
                  <c:v>6.0096387010053917E-2</c:v>
                </c:pt>
                <c:pt idx="8226">
                  <c:v>6.0138135106031804E-2</c:v>
                </c:pt>
                <c:pt idx="8227">
                  <c:v>6.0179912204249564E-2</c:v>
                </c:pt>
                <c:pt idx="8228">
                  <c:v>6.0221718324417091E-2</c:v>
                </c:pt>
                <c:pt idx="8229">
                  <c:v>6.0263553486257018E-2</c:v>
                </c:pt>
                <c:pt idx="8230">
                  <c:v>6.0305417710821152E-2</c:v>
                </c:pt>
                <c:pt idx="8231">
                  <c:v>6.0347311017860457E-2</c:v>
                </c:pt>
                <c:pt idx="8232">
                  <c:v>6.0389233427578119E-2</c:v>
                </c:pt>
                <c:pt idx="8233">
                  <c:v>6.0431184959751652E-2</c:v>
                </c:pt>
                <c:pt idx="8234">
                  <c:v>6.0473165635491398E-2</c:v>
                </c:pt>
                <c:pt idx="8235">
                  <c:v>6.0515175474603285E-2</c:v>
                </c:pt>
                <c:pt idx="8236">
                  <c:v>6.0557214496906063E-2</c:v>
                </c:pt>
                <c:pt idx="8237">
                  <c:v>6.059928272355411E-2</c:v>
                </c:pt>
                <c:pt idx="8238">
                  <c:v>6.0641380174394653E-2</c:v>
                </c:pt>
                <c:pt idx="8239">
                  <c:v>6.0683506869287786E-2</c:v>
                </c:pt>
                <c:pt idx="8240">
                  <c:v>6.0725662829431988E-2</c:v>
                </c:pt>
                <c:pt idx="8241">
                  <c:v>6.0767848074715886E-2</c:v>
                </c:pt>
                <c:pt idx="8242">
                  <c:v>6.0810062625040982E-2</c:v>
                </c:pt>
                <c:pt idx="8243">
                  <c:v>6.0852306501649987E-2</c:v>
                </c:pt>
                <c:pt idx="8244">
                  <c:v>6.0894579724472986E-2</c:v>
                </c:pt>
                <c:pt idx="8245">
                  <c:v>6.0936882313453004E-2</c:v>
                </c:pt>
                <c:pt idx="8246">
                  <c:v>6.0979214289877029E-2</c:v>
                </c:pt>
                <c:pt idx="8247">
                  <c:v>6.102157567371673E-2</c:v>
                </c:pt>
                <c:pt idx="8248">
                  <c:v>6.1063966485401008E-2</c:v>
                </c:pt>
                <c:pt idx="8249">
                  <c:v>6.1106386744928361E-2</c:v>
                </c:pt>
                <c:pt idx="8250">
                  <c:v>6.1148836473645003E-2</c:v>
                </c:pt>
                <c:pt idx="8251">
                  <c:v>6.1191315691578138E-2</c:v>
                </c:pt>
                <c:pt idx="8252">
                  <c:v>6.1233824418767971E-2</c:v>
                </c:pt>
                <c:pt idx="8253">
                  <c:v>6.1276362676605224E-2</c:v>
                </c:pt>
                <c:pt idx="8254">
                  <c:v>6.1318930485158893E-2</c:v>
                </c:pt>
                <c:pt idx="8255">
                  <c:v>6.1361527864510955E-2</c:v>
                </c:pt>
                <c:pt idx="8256">
                  <c:v>6.140415483609675E-2</c:v>
                </c:pt>
                <c:pt idx="8257">
                  <c:v>6.1446811420027121E-2</c:v>
                </c:pt>
                <c:pt idx="8258">
                  <c:v>6.1489497636425944E-2</c:v>
                </c:pt>
                <c:pt idx="8259">
                  <c:v>6.1532213506773244E-2</c:v>
                </c:pt>
                <c:pt idx="8260">
                  <c:v>6.1574959051221817E-2</c:v>
                </c:pt>
                <c:pt idx="8261">
                  <c:v>6.1617734289937491E-2</c:v>
                </c:pt>
                <c:pt idx="8262">
                  <c:v>6.166053924444511E-2</c:v>
                </c:pt>
                <c:pt idx="8263">
                  <c:v>6.1703373934939479E-2</c:v>
                </c:pt>
                <c:pt idx="8264">
                  <c:v>6.1746238382077767E-2</c:v>
                </c:pt>
                <c:pt idx="8265">
                  <c:v>6.1789132606081897E-2</c:v>
                </c:pt>
                <c:pt idx="8266">
                  <c:v>6.1832056628536594E-2</c:v>
                </c:pt>
                <c:pt idx="8267">
                  <c:v>6.1875010469692827E-2</c:v>
                </c:pt>
                <c:pt idx="8268">
                  <c:v>6.1917994149814713E-2</c:v>
                </c:pt>
                <c:pt idx="8269">
                  <c:v>6.1961007690531984E-2</c:v>
                </c:pt>
                <c:pt idx="8270">
                  <c:v>6.2004051112137838E-2</c:v>
                </c:pt>
                <c:pt idx="8271">
                  <c:v>6.2047124434938664E-2</c:v>
                </c:pt>
                <c:pt idx="8272">
                  <c:v>6.2090227680609282E-2</c:v>
                </c:pt>
                <c:pt idx="8273">
                  <c:v>6.2133360869485239E-2</c:v>
                </c:pt>
                <c:pt idx="8274">
                  <c:v>6.2176524021915244E-2</c:v>
                </c:pt>
                <c:pt idx="8275">
                  <c:v>6.2219717159619353E-2</c:v>
                </c:pt>
                <c:pt idx="8276">
                  <c:v>6.2262940302975488E-2</c:v>
                </c:pt>
                <c:pt idx="8277">
                  <c:v>6.2306193472828161E-2</c:v>
                </c:pt>
                <c:pt idx="8278">
                  <c:v>6.234947668958269E-2</c:v>
                </c:pt>
                <c:pt idx="8279">
                  <c:v>6.2392789975019534E-2</c:v>
                </c:pt>
                <c:pt idx="8280">
                  <c:v>6.243613334957332E-2</c:v>
                </c:pt>
                <c:pt idx="8281">
                  <c:v>6.2479506833691918E-2</c:v>
                </c:pt>
                <c:pt idx="8282">
                  <c:v>6.2522910449201219E-2</c:v>
                </c:pt>
                <c:pt idx="8283">
                  <c:v>6.2566344216578473E-2</c:v>
                </c:pt>
                <c:pt idx="8284">
                  <c:v>6.2609808156314187E-2</c:v>
                </c:pt>
                <c:pt idx="8285">
                  <c:v>6.2653302290279753E-2</c:v>
                </c:pt>
                <c:pt idx="8286">
                  <c:v>6.2696826638995146E-2</c:v>
                </c:pt>
                <c:pt idx="8287">
                  <c:v>6.2740381222993608E-2</c:v>
                </c:pt>
                <c:pt idx="8288">
                  <c:v>6.2783966064192162E-2</c:v>
                </c:pt>
                <c:pt idx="8289">
                  <c:v>6.2827581183153527E-2</c:v>
                </c:pt>
                <c:pt idx="8290">
                  <c:v>6.28712266004538E-2</c:v>
                </c:pt>
                <c:pt idx="8291">
                  <c:v>6.2914902338055703E-2</c:v>
                </c:pt>
                <c:pt idx="8292">
                  <c:v>6.2958608416564851E-2</c:v>
                </c:pt>
                <c:pt idx="8293">
                  <c:v>6.3002344857058634E-2</c:v>
                </c:pt>
                <c:pt idx="8294">
                  <c:v>6.3046111680170394E-2</c:v>
                </c:pt>
                <c:pt idx="8295">
                  <c:v>6.3089908907923903E-2</c:v>
                </c:pt>
                <c:pt idx="8296">
                  <c:v>6.3133736560982132E-2</c:v>
                </c:pt>
                <c:pt idx="8297">
                  <c:v>6.317759466002143E-2</c:v>
                </c:pt>
                <c:pt idx="8298">
                  <c:v>6.3221483227111519E-2</c:v>
                </c:pt>
                <c:pt idx="8299">
                  <c:v>6.3265402282958433E-2</c:v>
                </c:pt>
                <c:pt idx="8300">
                  <c:v>6.3309351848281667E-2</c:v>
                </c:pt>
                <c:pt idx="8301">
                  <c:v>6.3353331945196961E-2</c:v>
                </c:pt>
                <c:pt idx="8302">
                  <c:v>6.3397342594453565E-2</c:v>
                </c:pt>
                <c:pt idx="8303">
                  <c:v>6.344138381681412E-2</c:v>
                </c:pt>
                <c:pt idx="8304">
                  <c:v>6.3485455634440538E-2</c:v>
                </c:pt>
                <c:pt idx="8305">
                  <c:v>6.3529558068125311E-2</c:v>
                </c:pt>
                <c:pt idx="8306">
                  <c:v>6.3573691138674407E-2</c:v>
                </c:pt>
                <c:pt idx="8307">
                  <c:v>6.361785486829595E-2</c:v>
                </c:pt>
                <c:pt idx="8308">
                  <c:v>6.3662049277825775E-2</c:v>
                </c:pt>
                <c:pt idx="8309">
                  <c:v>6.3706274388576789E-2</c:v>
                </c:pt>
                <c:pt idx="8310">
                  <c:v>6.3750530221412846E-2</c:v>
                </c:pt>
                <c:pt idx="8311">
                  <c:v>6.3794816798603826E-2</c:v>
                </c:pt>
                <c:pt idx="8312">
                  <c:v>6.383913414104353E-2</c:v>
                </c:pt>
                <c:pt idx="8313">
                  <c:v>6.3883482269639344E-2</c:v>
                </c:pt>
                <c:pt idx="8314">
                  <c:v>6.392786120670757E-2</c:v>
                </c:pt>
                <c:pt idx="8315">
                  <c:v>6.3972270973185627E-2</c:v>
                </c:pt>
                <c:pt idx="8316">
                  <c:v>6.401671159002445E-2</c:v>
                </c:pt>
                <c:pt idx="8317">
                  <c:v>6.4061183079586928E-2</c:v>
                </c:pt>
                <c:pt idx="8318">
                  <c:v>6.4105685462854112E-2</c:v>
                </c:pt>
                <c:pt idx="8319">
                  <c:v>6.4150218760820651E-2</c:v>
                </c:pt>
                <c:pt idx="8320">
                  <c:v>6.4194782995896052E-2</c:v>
                </c:pt>
                <c:pt idx="8321">
                  <c:v>6.4239378189105148E-2</c:v>
                </c:pt>
                <c:pt idx="8322">
                  <c:v>6.4284004361954084E-2</c:v>
                </c:pt>
                <c:pt idx="8323">
                  <c:v>6.4328661535495921E-2</c:v>
                </c:pt>
                <c:pt idx="8324">
                  <c:v>6.4373349732202503E-2</c:v>
                </c:pt>
                <c:pt idx="8325">
                  <c:v>6.4418068973157133E-2</c:v>
                </c:pt>
                <c:pt idx="8326">
                  <c:v>6.4462819279456768E-2</c:v>
                </c:pt>
                <c:pt idx="8327">
                  <c:v>6.4507600673620116E-2</c:v>
                </c:pt>
                <c:pt idx="8328">
                  <c:v>6.4552413176774445E-2</c:v>
                </c:pt>
                <c:pt idx="8329">
                  <c:v>6.4597256810060705E-2</c:v>
                </c:pt>
                <c:pt idx="8330">
                  <c:v>6.4642131596044566E-2</c:v>
                </c:pt>
                <c:pt idx="8331">
                  <c:v>6.4687037555897373E-2</c:v>
                </c:pt>
                <c:pt idx="8332">
                  <c:v>6.4731974710804149E-2</c:v>
                </c:pt>
                <c:pt idx="8333">
                  <c:v>6.4776943083377642E-2</c:v>
                </c:pt>
                <c:pt idx="8334">
                  <c:v>6.4821942694833323E-2</c:v>
                </c:pt>
                <c:pt idx="8335">
                  <c:v>6.4866973566400435E-2</c:v>
                </c:pt>
                <c:pt idx="8336">
                  <c:v>6.491203572073885E-2</c:v>
                </c:pt>
                <c:pt idx="8337">
                  <c:v>6.49571291791083E-2</c:v>
                </c:pt>
                <c:pt idx="8338">
                  <c:v>6.5002253963255249E-2</c:v>
                </c:pt>
                <c:pt idx="8339">
                  <c:v>6.5047410094467975E-2</c:v>
                </c:pt>
                <c:pt idx="8340">
                  <c:v>6.5092597595469398E-2</c:v>
                </c:pt>
                <c:pt idx="8341">
                  <c:v>6.5137816487578395E-2</c:v>
                </c:pt>
                <c:pt idx="8342">
                  <c:v>6.5183066792127611E-2</c:v>
                </c:pt>
                <c:pt idx="8343">
                  <c:v>6.5228348531887401E-2</c:v>
                </c:pt>
                <c:pt idx="8344">
                  <c:v>6.527366172822105E-2</c:v>
                </c:pt>
                <c:pt idx="8345">
                  <c:v>6.5319006402505736E-2</c:v>
                </c:pt>
                <c:pt idx="8346">
                  <c:v>6.5364382577559277E-2</c:v>
                </c:pt>
                <c:pt idx="8347">
                  <c:v>6.540979027478952E-2</c:v>
                </c:pt>
                <c:pt idx="8348">
                  <c:v>6.5455229515618232E-2</c:v>
                </c:pt>
                <c:pt idx="8349">
                  <c:v>6.550070032291079E-2</c:v>
                </c:pt>
                <c:pt idx="8350">
                  <c:v>6.5546202718119714E-2</c:v>
                </c:pt>
                <c:pt idx="8351">
                  <c:v>6.5591736722711444E-2</c:v>
                </c:pt>
                <c:pt idx="8352">
                  <c:v>6.563730235959904E-2</c:v>
                </c:pt>
                <c:pt idx="8353">
                  <c:v>6.568289965027975E-2</c:v>
                </c:pt>
                <c:pt idx="8354">
                  <c:v>6.572852861674304E-2</c:v>
                </c:pt>
                <c:pt idx="8355">
                  <c:v>6.5774189280515011E-2</c:v>
                </c:pt>
                <c:pt idx="8356">
                  <c:v>6.5819881664572505E-2</c:v>
                </c:pt>
                <c:pt idx="8357">
                  <c:v>6.5865605790472556E-2</c:v>
                </c:pt>
                <c:pt idx="8358">
                  <c:v>6.5911361679786201E-2</c:v>
                </c:pt>
                <c:pt idx="8359">
                  <c:v>6.5957149355538175E-2</c:v>
                </c:pt>
                <c:pt idx="8360">
                  <c:v>6.6002968839330475E-2</c:v>
                </c:pt>
                <c:pt idx="8361">
                  <c:v>6.6048820152779131E-2</c:v>
                </c:pt>
                <c:pt idx="8362">
                  <c:v>6.6094703318956879E-2</c:v>
                </c:pt>
                <c:pt idx="8363">
                  <c:v>6.6140618359510794E-2</c:v>
                </c:pt>
                <c:pt idx="8364">
                  <c:v>6.6186565296101965E-2</c:v>
                </c:pt>
                <c:pt idx="8365">
                  <c:v>6.6232544151851258E-2</c:v>
                </c:pt>
                <c:pt idx="8366">
                  <c:v>6.6278554948450877E-2</c:v>
                </c:pt>
                <c:pt idx="8367">
                  <c:v>6.6324597708089683E-2</c:v>
                </c:pt>
                <c:pt idx="8368">
                  <c:v>6.6370672452489024E-2</c:v>
                </c:pt>
                <c:pt idx="8369">
                  <c:v>6.6416779204834062E-2</c:v>
                </c:pt>
                <c:pt idx="8370">
                  <c:v>6.6462917986877368E-2</c:v>
                </c:pt>
                <c:pt idx="8371">
                  <c:v>6.6509088820385587E-2</c:v>
                </c:pt>
                <c:pt idx="8372">
                  <c:v>6.6555291728592231E-2</c:v>
                </c:pt>
                <c:pt idx="8373">
                  <c:v>6.6601526733295238E-2</c:v>
                </c:pt>
                <c:pt idx="8374">
                  <c:v>6.6647793856306647E-2</c:v>
                </c:pt>
                <c:pt idx="8375">
                  <c:v>6.6694093120908432E-2</c:v>
                </c:pt>
                <c:pt idx="8376">
                  <c:v>6.674042454894398E-2</c:v>
                </c:pt>
                <c:pt idx="8377">
                  <c:v>6.6786788162270808E-2</c:v>
                </c:pt>
                <c:pt idx="8378">
                  <c:v>6.6833183984219474E-2</c:v>
                </c:pt>
                <c:pt idx="8379">
                  <c:v>6.6879612036678901E-2</c:v>
                </c:pt>
                <c:pt idx="8380">
                  <c:v>6.6926072341552206E-2</c:v>
                </c:pt>
                <c:pt idx="8381">
                  <c:v>6.6972564922218578E-2</c:v>
                </c:pt>
                <c:pt idx="8382">
                  <c:v>6.7019089800612594E-2</c:v>
                </c:pt>
                <c:pt idx="8383">
                  <c:v>6.7065646999171016E-2</c:v>
                </c:pt>
                <c:pt idx="8384">
                  <c:v>6.7112236539857914E-2</c:v>
                </c:pt>
                <c:pt idx="8385">
                  <c:v>6.7158858446117492E-2</c:v>
                </c:pt>
                <c:pt idx="8386">
                  <c:v>6.7205512739945364E-2</c:v>
                </c:pt>
                <c:pt idx="8387">
                  <c:v>6.7252199443351354E-2</c:v>
                </c:pt>
                <c:pt idx="8388">
                  <c:v>6.7298918579828601E-2</c:v>
                </c:pt>
                <c:pt idx="8389">
                  <c:v>6.7345670171418556E-2</c:v>
                </c:pt>
                <c:pt idx="8390">
                  <c:v>6.739245424017698E-2</c:v>
                </c:pt>
                <c:pt idx="8391">
                  <c:v>6.7439270809645985E-2</c:v>
                </c:pt>
                <c:pt idx="8392">
                  <c:v>6.7486119901913E-2</c:v>
                </c:pt>
                <c:pt idx="8393">
                  <c:v>6.753300153907979E-2</c:v>
                </c:pt>
                <c:pt idx="8394">
                  <c:v>6.7579915744737554E-2</c:v>
                </c:pt>
                <c:pt idx="8395">
                  <c:v>6.762686254101978E-2</c:v>
                </c:pt>
                <c:pt idx="8396">
                  <c:v>6.7673841950074323E-2</c:v>
                </c:pt>
                <c:pt idx="8397">
                  <c:v>6.7720853995541605E-2</c:v>
                </c:pt>
                <c:pt idx="8398">
                  <c:v>6.7767898699601259E-2</c:v>
                </c:pt>
                <c:pt idx="8399">
                  <c:v>6.7814976084940734E-2</c:v>
                </c:pt>
                <c:pt idx="8400">
                  <c:v>6.7862086173769515E-2</c:v>
                </c:pt>
                <c:pt idx="8401">
                  <c:v>6.7909228989793749E-2</c:v>
                </c:pt>
                <c:pt idx="8402">
                  <c:v>6.7956404555254785E-2</c:v>
                </c:pt>
                <c:pt idx="8403">
                  <c:v>6.8003612892408388E-2</c:v>
                </c:pt>
                <c:pt idx="8404">
                  <c:v>6.8050854025010196E-2</c:v>
                </c:pt>
                <c:pt idx="8405">
                  <c:v>6.8098127975347908E-2</c:v>
                </c:pt>
                <c:pt idx="8406">
                  <c:v>6.8145434765723739E-2</c:v>
                </c:pt>
                <c:pt idx="8407">
                  <c:v>6.8192774419942814E-2</c:v>
                </c:pt>
                <c:pt idx="8408">
                  <c:v>6.8240146960339365E-2</c:v>
                </c:pt>
                <c:pt idx="8409">
                  <c:v>6.8287552409262098E-2</c:v>
                </c:pt>
                <c:pt idx="8410">
                  <c:v>6.8334990790565778E-2</c:v>
                </c:pt>
                <c:pt idx="8411">
                  <c:v>6.8382462126631224E-2</c:v>
                </c:pt>
                <c:pt idx="8412">
                  <c:v>6.8429966440351625E-2</c:v>
                </c:pt>
                <c:pt idx="8413">
                  <c:v>6.8477503754137845E-2</c:v>
                </c:pt>
                <c:pt idx="8414">
                  <c:v>6.852507409191104E-2</c:v>
                </c:pt>
                <c:pt idx="8415">
                  <c:v>6.8572677476114258E-2</c:v>
                </c:pt>
                <c:pt idx="8416">
                  <c:v>6.862031392920509E-2</c:v>
                </c:pt>
                <c:pt idx="8417">
                  <c:v>6.8667983475154598E-2</c:v>
                </c:pt>
                <c:pt idx="8418">
                  <c:v>6.8715686136452611E-2</c:v>
                </c:pt>
                <c:pt idx="8419">
                  <c:v>6.8763421935603586E-2</c:v>
                </c:pt>
                <c:pt idx="8420">
                  <c:v>6.881119089662853E-2</c:v>
                </c:pt>
                <c:pt idx="8421">
                  <c:v>6.885899304206422E-2</c:v>
                </c:pt>
                <c:pt idx="8422">
                  <c:v>6.8906828394462022E-2</c:v>
                </c:pt>
                <c:pt idx="8423">
                  <c:v>6.8954696977893054E-2</c:v>
                </c:pt>
                <c:pt idx="8424">
                  <c:v>6.9002598814941085E-2</c:v>
                </c:pt>
                <c:pt idx="8425">
                  <c:v>6.9050533928204524E-2</c:v>
                </c:pt>
                <c:pt idx="8426">
                  <c:v>6.909850234180466E-2</c:v>
                </c:pt>
                <c:pt idx="8427">
                  <c:v>6.9146504078372389E-2</c:v>
                </c:pt>
                <c:pt idx="8428">
                  <c:v>6.9194539161056681E-2</c:v>
                </c:pt>
                <c:pt idx="8429">
                  <c:v>6.9242607612518797E-2</c:v>
                </c:pt>
                <c:pt idx="8430">
                  <c:v>6.9290709456947153E-2</c:v>
                </c:pt>
                <c:pt idx="8431">
                  <c:v>6.933884471703558E-2</c:v>
                </c:pt>
                <c:pt idx="8432">
                  <c:v>6.9387013415492582E-2</c:v>
                </c:pt>
                <c:pt idx="8433">
                  <c:v>6.9435215576557033E-2</c:v>
                </c:pt>
                <c:pt idx="8434">
                  <c:v>6.9483451222970061E-2</c:v>
                </c:pt>
                <c:pt idx="8435">
                  <c:v>6.9531720377487546E-2</c:v>
                </c:pt>
                <c:pt idx="8436">
                  <c:v>6.9580023064398921E-2</c:v>
                </c:pt>
                <c:pt idx="8437">
                  <c:v>6.9628359306492735E-2</c:v>
                </c:pt>
                <c:pt idx="8438">
                  <c:v>6.9676729126572329E-2</c:v>
                </c:pt>
                <c:pt idx="8439">
                  <c:v>6.9725132548977775E-2</c:v>
                </c:pt>
                <c:pt idx="8440">
                  <c:v>6.9773569596545168E-2</c:v>
                </c:pt>
                <c:pt idx="8441">
                  <c:v>6.9822040292125409E-2</c:v>
                </c:pt>
                <c:pt idx="8442">
                  <c:v>6.9870544660109307E-2</c:v>
                </c:pt>
                <c:pt idx="8443">
                  <c:v>6.9919082723380599E-2</c:v>
                </c:pt>
                <c:pt idx="8444">
                  <c:v>6.9967654505346921E-2</c:v>
                </c:pt>
                <c:pt idx="8445">
                  <c:v>7.0016260028922694E-2</c:v>
                </c:pt>
                <c:pt idx="8446">
                  <c:v>7.0064899318566645E-2</c:v>
                </c:pt>
                <c:pt idx="8447">
                  <c:v>7.0113572397226112E-2</c:v>
                </c:pt>
                <c:pt idx="8448">
                  <c:v>7.0162279287863352E-2</c:v>
                </c:pt>
                <c:pt idx="8449">
                  <c:v>7.0211020014988038E-2</c:v>
                </c:pt>
                <c:pt idx="8450">
                  <c:v>7.0259794601595427E-2</c:v>
                </c:pt>
                <c:pt idx="8451">
                  <c:v>7.0308603070695627E-2</c:v>
                </c:pt>
                <c:pt idx="8452">
                  <c:v>7.0357445446849451E-2</c:v>
                </c:pt>
                <c:pt idx="8453">
                  <c:v>7.0406321753100076E-2</c:v>
                </c:pt>
                <c:pt idx="8454">
                  <c:v>7.0455232012505628E-2</c:v>
                </c:pt>
                <c:pt idx="8455">
                  <c:v>7.0504176249678141E-2</c:v>
                </c:pt>
                <c:pt idx="8456">
                  <c:v>7.0553154487708825E-2</c:v>
                </c:pt>
                <c:pt idx="8457">
                  <c:v>7.0602166750217618E-2</c:v>
                </c:pt>
                <c:pt idx="8458">
                  <c:v>7.0651213060326776E-2</c:v>
                </c:pt>
                <c:pt idx="8459">
                  <c:v>7.0700293442716777E-2</c:v>
                </c:pt>
                <c:pt idx="8460">
                  <c:v>7.0749407920543086E-2</c:v>
                </c:pt>
                <c:pt idx="8461">
                  <c:v>7.0798556516976197E-2</c:v>
                </c:pt>
                <c:pt idx="8462">
                  <c:v>7.0847739256748074E-2</c:v>
                </c:pt>
                <c:pt idx="8463">
                  <c:v>7.0896956163062463E-2</c:v>
                </c:pt>
                <c:pt idx="8464">
                  <c:v>7.094620725913818E-2</c:v>
                </c:pt>
                <c:pt idx="8465">
                  <c:v>7.0995492569758747E-2</c:v>
                </c:pt>
                <c:pt idx="8466">
                  <c:v>7.1044812118176343E-2</c:v>
                </c:pt>
                <c:pt idx="8467">
                  <c:v>7.1094165927658173E-2</c:v>
                </c:pt>
                <c:pt idx="8468">
                  <c:v>7.1143554023039457E-2</c:v>
                </c:pt>
                <c:pt idx="8469">
                  <c:v>7.119297642762086E-2</c:v>
                </c:pt>
                <c:pt idx="8470">
                  <c:v>7.1242433164718122E-2</c:v>
                </c:pt>
                <c:pt idx="8471">
                  <c:v>7.1291924259218264E-2</c:v>
                </c:pt>
                <c:pt idx="8472">
                  <c:v>7.1341449734470527E-2</c:v>
                </c:pt>
                <c:pt idx="8473">
                  <c:v>7.1391009614358722E-2</c:v>
                </c:pt>
                <c:pt idx="8474">
                  <c:v>7.1440603922263451E-2</c:v>
                </c:pt>
                <c:pt idx="8475">
                  <c:v>7.1490232683140961E-2</c:v>
                </c:pt>
                <c:pt idx="8476">
                  <c:v>7.1539895920405439E-2</c:v>
                </c:pt>
                <c:pt idx="8477">
                  <c:v>7.1589593657486267E-2</c:v>
                </c:pt>
                <c:pt idx="8478">
                  <c:v>7.1639325919391719E-2</c:v>
                </c:pt>
                <c:pt idx="8479">
                  <c:v>7.1689092729584819E-2</c:v>
                </c:pt>
                <c:pt idx="8480">
                  <c:v>7.1738894111543799E-2</c:v>
                </c:pt>
                <c:pt idx="8481">
                  <c:v>7.17887300903291E-2</c:v>
                </c:pt>
                <c:pt idx="8482">
                  <c:v>7.1838600689452664E-2</c:v>
                </c:pt>
                <c:pt idx="8483">
                  <c:v>7.1888505932441712E-2</c:v>
                </c:pt>
                <c:pt idx="8484">
                  <c:v>7.1938445844408921E-2</c:v>
                </c:pt>
                <c:pt idx="8485">
                  <c:v>7.1988420448915305E-2</c:v>
                </c:pt>
                <c:pt idx="8486">
                  <c:v>7.2038429769537116E-2</c:v>
                </c:pt>
                <c:pt idx="8487">
                  <c:v>7.2088473831439417E-2</c:v>
                </c:pt>
                <c:pt idx="8488">
                  <c:v>7.2138552658232338E-2</c:v>
                </c:pt>
                <c:pt idx="8489">
                  <c:v>7.2188666274066574E-2</c:v>
                </c:pt>
                <c:pt idx="8490">
                  <c:v>7.2238814702583934E-2</c:v>
                </c:pt>
                <c:pt idx="8491">
                  <c:v>7.2288997969019511E-2</c:v>
                </c:pt>
                <c:pt idx="8492">
                  <c:v>7.2339216097049089E-2</c:v>
                </c:pt>
                <c:pt idx="8493">
                  <c:v>7.2389469110363841E-2</c:v>
                </c:pt>
                <c:pt idx="8494">
                  <c:v>7.2439757034251456E-2</c:v>
                </c:pt>
                <c:pt idx="8495">
                  <c:v>7.2490079892437123E-2</c:v>
                </c:pt>
                <c:pt idx="8496">
                  <c:v>7.2540437708661379E-2</c:v>
                </c:pt>
                <c:pt idx="8497">
                  <c:v>7.2590830508264675E-2</c:v>
                </c:pt>
                <c:pt idx="8498">
                  <c:v>7.2641258315021662E-2</c:v>
                </c:pt>
                <c:pt idx="8499">
                  <c:v>7.2691721152722419E-2</c:v>
                </c:pt>
                <c:pt idx="8500">
                  <c:v>7.2742219046760218E-2</c:v>
                </c:pt>
                <c:pt idx="8501">
                  <c:v>7.279275202095932E-2</c:v>
                </c:pt>
                <c:pt idx="8502">
                  <c:v>7.2843320099689385E-2</c:v>
                </c:pt>
                <c:pt idx="8503">
                  <c:v>7.2893923306806649E-2</c:v>
                </c:pt>
                <c:pt idx="8504">
                  <c:v>7.2944561667775076E-2</c:v>
                </c:pt>
                <c:pt idx="8505">
                  <c:v>7.2995235206485126E-2</c:v>
                </c:pt>
                <c:pt idx="8506">
                  <c:v>7.3045943946842828E-2</c:v>
                </c:pt>
                <c:pt idx="8507">
                  <c:v>7.3096687914365202E-2</c:v>
                </c:pt>
                <c:pt idx="8508">
                  <c:v>7.3147467132992583E-2</c:v>
                </c:pt>
                <c:pt idx="8509">
                  <c:v>7.3198281626680795E-2</c:v>
                </c:pt>
                <c:pt idx="8510">
                  <c:v>7.3249131421000119E-2</c:v>
                </c:pt>
                <c:pt idx="8511">
                  <c:v>7.3300016539940796E-2</c:v>
                </c:pt>
                <c:pt idx="8512">
                  <c:v>7.3350937007508638E-2</c:v>
                </c:pt>
                <c:pt idx="8513">
                  <c:v>7.340189284932723E-2</c:v>
                </c:pt>
                <c:pt idx="8514">
                  <c:v>7.3452884089436843E-2</c:v>
                </c:pt>
                <c:pt idx="8515">
                  <c:v>7.3503910751893359E-2</c:v>
                </c:pt>
                <c:pt idx="8516">
                  <c:v>7.3554972862373794E-2</c:v>
                </c:pt>
                <c:pt idx="8517">
                  <c:v>7.3606070444968572E-2</c:v>
                </c:pt>
                <c:pt idx="8518">
                  <c:v>7.3657203524319662E-2</c:v>
                </c:pt>
                <c:pt idx="8519">
                  <c:v>7.3708372124549851E-2</c:v>
                </c:pt>
                <c:pt idx="8520">
                  <c:v>7.375957627140757E-2</c:v>
                </c:pt>
                <c:pt idx="8521">
                  <c:v>7.381081598905026E-2</c:v>
                </c:pt>
                <c:pt idx="8522">
                  <c:v>7.3862091301651028E-2</c:v>
                </c:pt>
                <c:pt idx="8523">
                  <c:v>7.3913402235011999E-2</c:v>
                </c:pt>
                <c:pt idx="8524">
                  <c:v>7.3964748813340989E-2</c:v>
                </c:pt>
                <c:pt idx="8525">
                  <c:v>7.4016131060861509E-2</c:v>
                </c:pt>
                <c:pt idx="8526">
                  <c:v>7.4067549003429503E-2</c:v>
                </c:pt>
                <c:pt idx="8527">
                  <c:v>7.4119002665303288E-2</c:v>
                </c:pt>
                <c:pt idx="8528">
                  <c:v>7.4170492070756863E-2</c:v>
                </c:pt>
                <c:pt idx="8529">
                  <c:v>7.4222017245700128E-2</c:v>
                </c:pt>
                <c:pt idx="8530">
                  <c:v>7.4273578214441957E-2</c:v>
                </c:pt>
                <c:pt idx="8531">
                  <c:v>7.4325175001307017E-2</c:v>
                </c:pt>
                <c:pt idx="8532">
                  <c:v>7.4376807632259193E-2</c:v>
                </c:pt>
                <c:pt idx="8533">
                  <c:v>7.4428476131658095E-2</c:v>
                </c:pt>
                <c:pt idx="8534">
                  <c:v>7.4480180524421E-2</c:v>
                </c:pt>
                <c:pt idx="8535">
                  <c:v>7.4531920834940216E-2</c:v>
                </c:pt>
                <c:pt idx="8536">
                  <c:v>7.4583697089251902E-2</c:v>
                </c:pt>
                <c:pt idx="8537">
                  <c:v>7.4635509311783366E-2</c:v>
                </c:pt>
                <c:pt idx="8538">
                  <c:v>7.4687357526977832E-2</c:v>
                </c:pt>
                <c:pt idx="8539">
                  <c:v>7.4739241760925695E-2</c:v>
                </c:pt>
                <c:pt idx="8540">
                  <c:v>7.4791162038105263E-2</c:v>
                </c:pt>
                <c:pt idx="8541">
                  <c:v>7.4843118383010693E-2</c:v>
                </c:pt>
                <c:pt idx="8542">
                  <c:v>7.489511082178682E-2</c:v>
                </c:pt>
                <c:pt idx="8543">
                  <c:v>7.4947139378962982E-2</c:v>
                </c:pt>
                <c:pt idx="8544">
                  <c:v>7.4999204079084433E-2</c:v>
                </c:pt>
                <c:pt idx="8545">
                  <c:v>7.5051304948350522E-2</c:v>
                </c:pt>
                <c:pt idx="8546">
                  <c:v>7.5103442011341753E-2</c:v>
                </c:pt>
                <c:pt idx="8547">
                  <c:v>7.5155615293201389E-2</c:v>
                </c:pt>
                <c:pt idx="8548">
                  <c:v>7.5207824818542948E-2</c:v>
                </c:pt>
                <c:pt idx="8549">
                  <c:v>7.526007061363868E-2</c:v>
                </c:pt>
                <c:pt idx="8550">
                  <c:v>7.5312352703137436E-2</c:v>
                </c:pt>
                <c:pt idx="8551">
                  <c:v>7.5364671111704071E-2</c:v>
                </c:pt>
                <c:pt idx="8552">
                  <c:v>7.5417025865665635E-2</c:v>
                </c:pt>
                <c:pt idx="8553">
                  <c:v>7.5469416989722385E-2</c:v>
                </c:pt>
                <c:pt idx="8554">
                  <c:v>7.5521844508590605E-2</c:v>
                </c:pt>
                <c:pt idx="8555">
                  <c:v>7.5574308448652261E-2</c:v>
                </c:pt>
                <c:pt idx="8556">
                  <c:v>7.5626808834659109E-2</c:v>
                </c:pt>
                <c:pt idx="8557">
                  <c:v>7.5679345691379005E-2</c:v>
                </c:pt>
                <c:pt idx="8558">
                  <c:v>7.5731919045248897E-2</c:v>
                </c:pt>
                <c:pt idx="8559">
                  <c:v>7.5784528921072195E-2</c:v>
                </c:pt>
                <c:pt idx="8560">
                  <c:v>7.5837175343668392E-2</c:v>
                </c:pt>
                <c:pt idx="8561">
                  <c:v>7.5889858339529576E-2</c:v>
                </c:pt>
                <c:pt idx="8562">
                  <c:v>7.5942577933510877E-2</c:v>
                </c:pt>
                <c:pt idx="8563">
                  <c:v>7.5995334151036487E-2</c:v>
                </c:pt>
                <c:pt idx="8564">
                  <c:v>7.604812701699494E-2</c:v>
                </c:pt>
                <c:pt idx="8565">
                  <c:v>7.6100956557952001E-2</c:v>
                </c:pt>
                <c:pt idx="8566">
                  <c:v>7.6153822798831969E-2</c:v>
                </c:pt>
                <c:pt idx="8567">
                  <c:v>7.6206725764575267E-2</c:v>
                </c:pt>
                <c:pt idx="8568">
                  <c:v>7.6259665481803074E-2</c:v>
                </c:pt>
                <c:pt idx="8569">
                  <c:v>7.6312641975491646E-2</c:v>
                </c:pt>
                <c:pt idx="8570">
                  <c:v>7.6365655270633423E-2</c:v>
                </c:pt>
                <c:pt idx="8571">
                  <c:v>7.641870539390512E-2</c:v>
                </c:pt>
                <c:pt idx="8572">
                  <c:v>7.6471792370335079E-2</c:v>
                </c:pt>
                <c:pt idx="8573">
                  <c:v>7.6524916224967862E-2</c:v>
                </c:pt>
                <c:pt idx="8574">
                  <c:v>7.6578076984535809E-2</c:v>
                </c:pt>
                <c:pt idx="8575">
                  <c:v>7.6631274674119468E-2</c:v>
                </c:pt>
                <c:pt idx="8576">
                  <c:v>7.6684509318815625E-2</c:v>
                </c:pt>
                <c:pt idx="8577">
                  <c:v>7.6737780945412365E-2</c:v>
                </c:pt>
                <c:pt idx="8578">
                  <c:v>7.6791089579042557E-2</c:v>
                </c:pt>
                <c:pt idx="8579">
                  <c:v>7.6844435245414414E-2</c:v>
                </c:pt>
                <c:pt idx="8580">
                  <c:v>7.6897817969694582E-2</c:v>
                </c:pt>
                <c:pt idx="8581">
                  <c:v>7.6951237778745657E-2</c:v>
                </c:pt>
                <c:pt idx="8582">
                  <c:v>7.7004694697770382E-2</c:v>
                </c:pt>
                <c:pt idx="8583">
                  <c:v>7.7058188751987861E-2</c:v>
                </c:pt>
                <c:pt idx="8584">
                  <c:v>7.7111719968316714E-2</c:v>
                </c:pt>
                <c:pt idx="8585">
                  <c:v>7.7165288372012253E-2</c:v>
                </c:pt>
                <c:pt idx="8586">
                  <c:v>7.7218893988346179E-2</c:v>
                </c:pt>
                <c:pt idx="8587">
                  <c:v>7.7272536844293249E-2</c:v>
                </c:pt>
                <c:pt idx="8588">
                  <c:v>7.7326216965161454E-2</c:v>
                </c:pt>
                <c:pt idx="8589">
                  <c:v>7.7379934376275161E-2</c:v>
                </c:pt>
                <c:pt idx="8590">
                  <c:v>7.7433689104665429E-2</c:v>
                </c:pt>
                <c:pt idx="8591">
                  <c:v>7.7487481175693013E-2</c:v>
                </c:pt>
                <c:pt idx="8592">
                  <c:v>7.7541310615299286E-2</c:v>
                </c:pt>
                <c:pt idx="8593">
                  <c:v>7.7595177448879088E-2</c:v>
                </c:pt>
                <c:pt idx="8594">
                  <c:v>7.7649081703538653E-2</c:v>
                </c:pt>
                <c:pt idx="8595">
                  <c:v>7.7703023404709276E-2</c:v>
                </c:pt>
                <c:pt idx="8596">
                  <c:v>7.7757002577838741E-2</c:v>
                </c:pt>
                <c:pt idx="8597">
                  <c:v>7.7811019250089819E-2</c:v>
                </c:pt>
                <c:pt idx="8598">
                  <c:v>7.7865073446946834E-2</c:v>
                </c:pt>
                <c:pt idx="8599">
                  <c:v>7.7919165193910664E-2</c:v>
                </c:pt>
                <c:pt idx="8600">
                  <c:v>7.7973294518200703E-2</c:v>
                </c:pt>
                <c:pt idx="8601">
                  <c:v>7.8027461445354426E-2</c:v>
                </c:pt>
                <c:pt idx="8602">
                  <c:v>7.8081666000925906E-2</c:v>
                </c:pt>
                <c:pt idx="8603">
                  <c:v>7.8135908212191282E-2</c:v>
                </c:pt>
                <c:pt idx="8604">
                  <c:v>7.8190188104741321E-2</c:v>
                </c:pt>
                <c:pt idx="8605">
                  <c:v>7.8244505704183356E-2</c:v>
                </c:pt>
                <c:pt idx="8606">
                  <c:v>7.8298861037850429E-2</c:v>
                </c:pt>
                <c:pt idx="8607">
                  <c:v>7.8353254131386676E-2</c:v>
                </c:pt>
                <c:pt idx="8608">
                  <c:v>7.8407685011023312E-2</c:v>
                </c:pt>
                <c:pt idx="8609">
                  <c:v>7.8462153702438919E-2</c:v>
                </c:pt>
                <c:pt idx="8610">
                  <c:v>7.8516660233042587E-2</c:v>
                </c:pt>
                <c:pt idx="8611">
                  <c:v>7.8571204628549746E-2</c:v>
                </c:pt>
                <c:pt idx="8612">
                  <c:v>7.8625786914692547E-2</c:v>
                </c:pt>
                <c:pt idx="8613">
                  <c:v>7.8680407118937201E-2</c:v>
                </c:pt>
                <c:pt idx="8614">
                  <c:v>7.8735065267052803E-2</c:v>
                </c:pt>
                <c:pt idx="8615">
                  <c:v>7.878976138482513E-2</c:v>
                </c:pt>
                <c:pt idx="8616">
                  <c:v>7.8844495499777734E-2</c:v>
                </c:pt>
                <c:pt idx="8617">
                  <c:v>7.8899267637733403E-2</c:v>
                </c:pt>
                <c:pt idx="8618">
                  <c:v>7.8954077824531718E-2</c:v>
                </c:pt>
                <c:pt idx="8619">
                  <c:v>7.9008926087753589E-2</c:v>
                </c:pt>
                <c:pt idx="8620">
                  <c:v>7.9063812453275706E-2</c:v>
                </c:pt>
                <c:pt idx="8621">
                  <c:v>7.9118736946991522E-2</c:v>
                </c:pt>
                <c:pt idx="8622">
                  <c:v>7.9173699596539471E-2</c:v>
                </c:pt>
                <c:pt idx="8623">
                  <c:v>7.9228700427850199E-2</c:v>
                </c:pt>
                <c:pt idx="8624">
                  <c:v>7.9283739467448017E-2</c:v>
                </c:pt>
                <c:pt idx="8625">
                  <c:v>7.9338816741298418E-2</c:v>
                </c:pt>
                <c:pt idx="8626">
                  <c:v>7.9393932277116719E-2</c:v>
                </c:pt>
                <c:pt idx="8627">
                  <c:v>7.9449086100905703E-2</c:v>
                </c:pt>
                <c:pt idx="8628">
                  <c:v>7.9504278238684972E-2</c:v>
                </c:pt>
                <c:pt idx="8629">
                  <c:v>7.9559508718227687E-2</c:v>
                </c:pt>
                <c:pt idx="8630">
                  <c:v>7.9614777565590808E-2</c:v>
                </c:pt>
                <c:pt idx="8631">
                  <c:v>7.9670084806848257E-2</c:v>
                </c:pt>
                <c:pt idx="8632">
                  <c:v>7.9725430469831077E-2</c:v>
                </c:pt>
                <c:pt idx="8633">
                  <c:v>7.9780814580650589E-2</c:v>
                </c:pt>
                <c:pt idx="8634">
                  <c:v>7.9836237165435101E-2</c:v>
                </c:pt>
                <c:pt idx="8635">
                  <c:v>7.9891698252073651E-2</c:v>
                </c:pt>
                <c:pt idx="8636">
                  <c:v>7.9947197866732073E-2</c:v>
                </c:pt>
                <c:pt idx="8637">
                  <c:v>8.000273603617522E-2</c:v>
                </c:pt>
                <c:pt idx="8638">
                  <c:v>8.0058312786604038E-2</c:v>
                </c:pt>
                <c:pt idx="8639">
                  <c:v>8.0113928145985197E-2</c:v>
                </c:pt>
                <c:pt idx="8640">
                  <c:v>8.0169582140557277E-2</c:v>
                </c:pt>
                <c:pt idx="8641">
                  <c:v>8.022527479657586E-2</c:v>
                </c:pt>
                <c:pt idx="8642">
                  <c:v>8.0281006142065944E-2</c:v>
                </c:pt>
                <c:pt idx="8643">
                  <c:v>8.0336776203320831E-2</c:v>
                </c:pt>
                <c:pt idx="8644">
                  <c:v>8.0392585006650877E-2</c:v>
                </c:pt>
                <c:pt idx="8645">
                  <c:v>8.0448432580139492E-2</c:v>
                </c:pt>
                <c:pt idx="8646">
                  <c:v>8.0504318950134837E-2</c:v>
                </c:pt>
                <c:pt idx="8647">
                  <c:v>8.0560244143002127E-2</c:v>
                </c:pt>
                <c:pt idx="8648">
                  <c:v>8.0616208186883351E-2</c:v>
                </c:pt>
                <c:pt idx="8649">
                  <c:v>8.067221110818161E-2</c:v>
                </c:pt>
                <c:pt idx="8650">
                  <c:v>8.0728252933317105E-2</c:v>
                </c:pt>
                <c:pt idx="8651">
                  <c:v>8.0784333690490526E-2</c:v>
                </c:pt>
                <c:pt idx="8652">
                  <c:v>8.0840453406160029E-2</c:v>
                </c:pt>
                <c:pt idx="8653">
                  <c:v>8.0896612107389507E-2</c:v>
                </c:pt>
                <c:pt idx="8654">
                  <c:v>8.0952809820672669E-2</c:v>
                </c:pt>
                <c:pt idx="8655">
                  <c:v>8.1009046574288646E-2</c:v>
                </c:pt>
                <c:pt idx="8656">
                  <c:v>8.1065322394769185E-2</c:v>
                </c:pt>
                <c:pt idx="8657">
                  <c:v>8.1121637308663244E-2</c:v>
                </c:pt>
                <c:pt idx="8658">
                  <c:v>8.117799134430892E-2</c:v>
                </c:pt>
                <c:pt idx="8659">
                  <c:v>8.1234384528293305E-2</c:v>
                </c:pt>
                <c:pt idx="8660">
                  <c:v>8.1290816887220702E-2</c:v>
                </c:pt>
                <c:pt idx="8661">
                  <c:v>8.1347288449488339E-2</c:v>
                </c:pt>
                <c:pt idx="8662">
                  <c:v>8.1403799241738739E-2</c:v>
                </c:pt>
                <c:pt idx="8663">
                  <c:v>8.1460349290631687E-2</c:v>
                </c:pt>
                <c:pt idx="8664">
                  <c:v>8.1516938624623642E-2</c:v>
                </c:pt>
                <c:pt idx="8665">
                  <c:v>8.1573567270412664E-2</c:v>
                </c:pt>
                <c:pt idx="8666">
                  <c:v>8.163023525471419E-2</c:v>
                </c:pt>
                <c:pt idx="8667">
                  <c:v>8.1686942606043964E-2</c:v>
                </c:pt>
                <c:pt idx="8668">
                  <c:v>8.1743689351155779E-2</c:v>
                </c:pt>
                <c:pt idx="8669">
                  <c:v>8.1800475517415913E-2</c:v>
                </c:pt>
                <c:pt idx="8670">
                  <c:v>8.1857301131614088E-2</c:v>
                </c:pt>
                <c:pt idx="8671">
                  <c:v>8.1914166222345403E-2</c:v>
                </c:pt>
                <c:pt idx="8672">
                  <c:v>8.1971070816438049E-2</c:v>
                </c:pt>
                <c:pt idx="8673">
                  <c:v>8.2028014940737595E-2</c:v>
                </c:pt>
                <c:pt idx="8674">
                  <c:v>8.20849986238988E-2</c:v>
                </c:pt>
                <c:pt idx="8675">
                  <c:v>8.2142021892805783E-2</c:v>
                </c:pt>
                <c:pt idx="8676">
                  <c:v>8.2199084774360109E-2</c:v>
                </c:pt>
                <c:pt idx="8677">
                  <c:v>8.2256187297276295E-2</c:v>
                </c:pt>
                <c:pt idx="8678">
                  <c:v>8.2313329488494541E-2</c:v>
                </c:pt>
                <c:pt idx="8679">
                  <c:v>8.2370511374972505E-2</c:v>
                </c:pt>
                <c:pt idx="8680">
                  <c:v>8.2427732985484573E-2</c:v>
                </c:pt>
                <c:pt idx="8681">
                  <c:v>8.2484994347027149E-2</c:v>
                </c:pt>
                <c:pt idx="8682">
                  <c:v>8.2542295487214673E-2</c:v>
                </c:pt>
                <c:pt idx="8683">
                  <c:v>8.259963643307984E-2</c:v>
                </c:pt>
                <c:pt idx="8684">
                  <c:v>8.2657017213477041E-2</c:v>
                </c:pt>
                <c:pt idx="8685">
                  <c:v>8.271443785547776E-2</c:v>
                </c:pt>
                <c:pt idx="8686">
                  <c:v>8.2771898386171064E-2</c:v>
                </c:pt>
                <c:pt idx="8687">
                  <c:v>8.2829398834471504E-2</c:v>
                </c:pt>
                <c:pt idx="8688">
                  <c:v>8.2886939227507062E-2</c:v>
                </c:pt>
                <c:pt idx="8689">
                  <c:v>8.2944519592423244E-2</c:v>
                </c:pt>
                <c:pt idx="8690">
                  <c:v>8.3002139958194956E-2</c:v>
                </c:pt>
                <c:pt idx="8691">
                  <c:v>8.3059800352006705E-2</c:v>
                </c:pt>
                <c:pt idx="8692">
                  <c:v>8.3117500801060645E-2</c:v>
                </c:pt>
                <c:pt idx="8693">
                  <c:v>8.3175241334392094E-2</c:v>
                </c:pt>
                <c:pt idx="8694">
                  <c:v>8.3233021979242261E-2</c:v>
                </c:pt>
                <c:pt idx="8695">
                  <c:v>8.3290842762870021E-2</c:v>
                </c:pt>
                <c:pt idx="8696">
                  <c:v>8.3348703714371267E-2</c:v>
                </c:pt>
                <c:pt idx="8697">
                  <c:v>8.3406604861043981E-2</c:v>
                </c:pt>
                <c:pt idx="8698">
                  <c:v>8.3464546230811218E-2</c:v>
                </c:pt>
                <c:pt idx="8699">
                  <c:v>8.3522527851007639E-2</c:v>
                </c:pt>
                <c:pt idx="8700">
                  <c:v>8.3580549750810085E-2</c:v>
                </c:pt>
                <c:pt idx="8701">
                  <c:v>8.3638611957592479E-2</c:v>
                </c:pt>
                <c:pt idx="8702">
                  <c:v>8.3696714498746549E-2</c:v>
                </c:pt>
                <c:pt idx="8703">
                  <c:v>8.375485740350995E-2</c:v>
                </c:pt>
                <c:pt idx="8704">
                  <c:v>8.3813040699313709E-2</c:v>
                </c:pt>
                <c:pt idx="8705">
                  <c:v>8.3871264413606691E-2</c:v>
                </c:pt>
                <c:pt idx="8706">
                  <c:v>8.3929528575687501E-2</c:v>
                </c:pt>
                <c:pt idx="8707">
                  <c:v>8.3987833213044386E-2</c:v>
                </c:pt>
                <c:pt idx="8708">
                  <c:v>8.4046178353183454E-2</c:v>
                </c:pt>
                <c:pt idx="8709">
                  <c:v>8.4104564025464401E-2</c:v>
                </c:pt>
                <c:pt idx="8710">
                  <c:v>8.4162990257432846E-2</c:v>
                </c:pt>
                <c:pt idx="8711">
                  <c:v>8.4221457076652198E-2</c:v>
                </c:pt>
                <c:pt idx="8712">
                  <c:v>8.4279964512543423E-2</c:v>
                </c:pt>
                <c:pt idx="8713">
                  <c:v>8.4338512592709566E-2</c:v>
                </c:pt>
                <c:pt idx="8714">
                  <c:v>8.4397101345385611E-2</c:v>
                </c:pt>
                <c:pt idx="8715">
                  <c:v>8.445573079821167E-2</c:v>
                </c:pt>
                <c:pt idx="8716">
                  <c:v>8.4514400980690546E-2</c:v>
                </c:pt>
                <c:pt idx="8717">
                  <c:v>8.4573111920502042E-2</c:v>
                </c:pt>
                <c:pt idx="8718">
                  <c:v>8.4631863645343919E-2</c:v>
                </c:pt>
                <c:pt idx="8719">
                  <c:v>8.46906561847805E-2</c:v>
                </c:pt>
                <c:pt idx="8720">
                  <c:v>8.4749489566549319E-2</c:v>
                </c:pt>
                <c:pt idx="8721">
                  <c:v>8.480836381840591E-2</c:v>
                </c:pt>
                <c:pt idx="8722">
                  <c:v>8.4867278969976256E-2</c:v>
                </c:pt>
                <c:pt idx="8723">
                  <c:v>8.4926235049055721E-2</c:v>
                </c:pt>
                <c:pt idx="8724">
                  <c:v>8.4985232083457735E-2</c:v>
                </c:pt>
                <c:pt idx="8725">
                  <c:v>8.5044270102870037E-2</c:v>
                </c:pt>
                <c:pt idx="8726">
                  <c:v>8.5103349135146014E-2</c:v>
                </c:pt>
                <c:pt idx="8727">
                  <c:v>8.5162469208776681E-2</c:v>
                </c:pt>
                <c:pt idx="8728">
                  <c:v>8.5221630351652811E-2</c:v>
                </c:pt>
                <c:pt idx="8729">
                  <c:v>8.5280832593544784E-2</c:v>
                </c:pt>
                <c:pt idx="8730">
                  <c:v>8.5340075962383397E-2</c:v>
                </c:pt>
                <c:pt idx="8731">
                  <c:v>8.5399360486117598E-2</c:v>
                </c:pt>
                <c:pt idx="8732">
                  <c:v>8.5458686194579844E-2</c:v>
                </c:pt>
                <c:pt idx="8733">
                  <c:v>8.5518053115759177E-2</c:v>
                </c:pt>
                <c:pt idx="8734">
                  <c:v>8.5577461277662845E-2</c:v>
                </c:pt>
                <c:pt idx="8735">
                  <c:v>8.563691071018549E-2</c:v>
                </c:pt>
                <c:pt idx="8736">
                  <c:v>8.5696401441374567E-2</c:v>
                </c:pt>
                <c:pt idx="8737">
                  <c:v>8.5755933499295708E-2</c:v>
                </c:pt>
                <c:pt idx="8738">
                  <c:v>8.5815506913905909E-2</c:v>
                </c:pt>
                <c:pt idx="8739">
                  <c:v>8.5875121713311117E-2</c:v>
                </c:pt>
                <c:pt idx="8740">
                  <c:v>8.5934777925635503E-2</c:v>
                </c:pt>
                <c:pt idx="8741">
                  <c:v>8.5994475580898525E-2</c:v>
                </c:pt>
                <c:pt idx="8742">
                  <c:v>8.6054214707264751E-2</c:v>
                </c:pt>
                <c:pt idx="8743">
                  <c:v>8.6113995333543553E-2</c:v>
                </c:pt>
                <c:pt idx="8744">
                  <c:v>8.6173817487937329E-2</c:v>
                </c:pt>
                <c:pt idx="8745">
                  <c:v>8.623368120054907E-2</c:v>
                </c:pt>
                <c:pt idx="8746">
                  <c:v>8.6293586499621655E-2</c:v>
                </c:pt>
                <c:pt idx="8747">
                  <c:v>8.6353533413416311E-2</c:v>
                </c:pt>
                <c:pt idx="8748">
                  <c:v>8.6413521972098797E-2</c:v>
                </c:pt>
                <c:pt idx="8749">
                  <c:v>8.6473552203970905E-2</c:v>
                </c:pt>
                <c:pt idx="8750">
                  <c:v>8.6533624137352799E-2</c:v>
                </c:pt>
                <c:pt idx="8751">
                  <c:v>8.659373780247312E-2</c:v>
                </c:pt>
                <c:pt idx="8752">
                  <c:v>8.6653893227692735E-2</c:v>
                </c:pt>
                <c:pt idx="8753">
                  <c:v>8.671409044139082E-2</c:v>
                </c:pt>
                <c:pt idx="8754">
                  <c:v>8.6774329473859088E-2</c:v>
                </c:pt>
                <c:pt idx="8755">
                  <c:v>8.6834610353517541E-2</c:v>
                </c:pt>
                <c:pt idx="8756">
                  <c:v>8.6894933108804556E-2</c:v>
                </c:pt>
                <c:pt idx="8757">
                  <c:v>8.6955297770075005E-2</c:v>
                </c:pt>
                <c:pt idx="8758">
                  <c:v>8.7015704365808147E-2</c:v>
                </c:pt>
                <c:pt idx="8759">
                  <c:v>8.707615292513525E-2</c:v>
                </c:pt>
                <c:pt idx="8760">
                  <c:v>8.7136643476573822E-2</c:v>
                </c:pt>
                <c:pt idx="8761">
                  <c:v>8.7197176050563166E-2</c:v>
                </c:pt>
                <c:pt idx="8762">
                  <c:v>8.7257750675661758E-2</c:v>
                </c:pt>
                <c:pt idx="8763">
                  <c:v>8.7318367380446557E-2</c:v>
                </c:pt>
                <c:pt idx="8764">
                  <c:v>8.7379026195420387E-2</c:v>
                </c:pt>
                <c:pt idx="8765">
                  <c:v>8.7439727149201243E-2</c:v>
                </c:pt>
                <c:pt idx="8766">
                  <c:v>8.7500470270425734E-2</c:v>
                </c:pt>
                <c:pt idx="8767">
                  <c:v>8.7561255589660242E-2</c:v>
                </c:pt>
                <c:pt idx="8768">
                  <c:v>8.7622083135582479E-2</c:v>
                </c:pt>
                <c:pt idx="8769">
                  <c:v>8.7682952936888742E-2</c:v>
                </c:pt>
                <c:pt idx="8770">
                  <c:v>8.7743865024209194E-2</c:v>
                </c:pt>
                <c:pt idx="8771">
                  <c:v>8.780481942628135E-2</c:v>
                </c:pt>
                <c:pt idx="8772">
                  <c:v>8.7865816172500652E-2</c:v>
                </c:pt>
                <c:pt idx="8773">
                  <c:v>8.7926855291643222E-2</c:v>
                </c:pt>
                <c:pt idx="8774">
                  <c:v>8.7987936814424433E-2</c:v>
                </c:pt>
                <c:pt idx="8775">
                  <c:v>8.8049060769661708E-2</c:v>
                </c:pt>
                <c:pt idx="8776">
                  <c:v>8.8110227186191201E-2</c:v>
                </c:pt>
                <c:pt idx="8777">
                  <c:v>8.8171436094792319E-2</c:v>
                </c:pt>
                <c:pt idx="8778">
                  <c:v>8.8232687524342629E-2</c:v>
                </c:pt>
                <c:pt idx="8779">
                  <c:v>8.8293981503738364E-2</c:v>
                </c:pt>
                <c:pt idx="8780">
                  <c:v>8.8355318063823171E-2</c:v>
                </c:pt>
                <c:pt idx="8781">
                  <c:v>8.8416697233534805E-2</c:v>
                </c:pt>
                <c:pt idx="8782">
                  <c:v>8.8478119041829797E-2</c:v>
                </c:pt>
                <c:pt idx="8783">
                  <c:v>8.8539583519616091E-2</c:v>
                </c:pt>
                <c:pt idx="8784">
                  <c:v>8.8601090695891796E-2</c:v>
                </c:pt>
                <c:pt idx="8785">
                  <c:v>8.8662640599673839E-2</c:v>
                </c:pt>
                <c:pt idx="8786">
                  <c:v>8.8724233261934612E-2</c:v>
                </c:pt>
                <c:pt idx="8787">
                  <c:v>8.8785868711732718E-2</c:v>
                </c:pt>
                <c:pt idx="8788">
                  <c:v>8.8847546978792047E-2</c:v>
                </c:pt>
                <c:pt idx="8789">
                  <c:v>8.8909268092210225E-2</c:v>
                </c:pt>
                <c:pt idx="8790">
                  <c:v>8.8971032083045812E-2</c:v>
                </c:pt>
                <c:pt idx="8791">
                  <c:v>8.903283898043822E-2</c:v>
                </c:pt>
                <c:pt idx="8792">
                  <c:v>8.9094688813545764E-2</c:v>
                </c:pt>
                <c:pt idx="8793">
                  <c:v>8.9156581613491798E-2</c:v>
                </c:pt>
                <c:pt idx="8794">
                  <c:v>8.9218517409476478E-2</c:v>
                </c:pt>
                <c:pt idx="8795">
                  <c:v>8.9280496230718973E-2</c:v>
                </c:pt>
                <c:pt idx="8796">
                  <c:v>8.9342518108407487E-2</c:v>
                </c:pt>
                <c:pt idx="8797">
                  <c:v>8.9404583071803115E-2</c:v>
                </c:pt>
                <c:pt idx="8798">
                  <c:v>8.946669115018592E-2</c:v>
                </c:pt>
                <c:pt idx="8799">
                  <c:v>8.9528842374809195E-2</c:v>
                </c:pt>
                <c:pt idx="8800">
                  <c:v>8.9591036774995053E-2</c:v>
                </c:pt>
                <c:pt idx="8801">
                  <c:v>8.9653274380084608E-2</c:v>
                </c:pt>
                <c:pt idx="8802">
                  <c:v>8.9715555221396306E-2</c:v>
                </c:pt>
                <c:pt idx="8803">
                  <c:v>8.9777879328313451E-2</c:v>
                </c:pt>
                <c:pt idx="8804">
                  <c:v>8.9840246730891998E-2</c:v>
                </c:pt>
                <c:pt idx="8805">
                  <c:v>8.9902657458554733E-2</c:v>
                </c:pt>
                <c:pt idx="8806">
                  <c:v>8.9965111542707185E-2</c:v>
                </c:pt>
                <c:pt idx="8807">
                  <c:v>9.0027609012814383E-2</c:v>
                </c:pt>
                <c:pt idx="8808">
                  <c:v>9.0090149898360422E-2</c:v>
                </c:pt>
                <c:pt idx="8809">
                  <c:v>9.0152734230816378E-2</c:v>
                </c:pt>
                <c:pt idx="8810">
                  <c:v>9.0215362039708702E-2</c:v>
                </c:pt>
                <c:pt idx="8811">
                  <c:v>9.0278033354582968E-2</c:v>
                </c:pt>
                <c:pt idx="8812">
                  <c:v>9.0340748206975907E-2</c:v>
                </c:pt>
                <c:pt idx="8813">
                  <c:v>9.0403506626475519E-2</c:v>
                </c:pt>
                <c:pt idx="8814">
                  <c:v>9.046630864268905E-2</c:v>
                </c:pt>
                <c:pt idx="8815">
                  <c:v>9.052915428721893E-2</c:v>
                </c:pt>
                <c:pt idx="8816">
                  <c:v>9.0592043589714927E-2</c:v>
                </c:pt>
                <c:pt idx="8817">
                  <c:v>9.0654976580505586E-2</c:v>
                </c:pt>
                <c:pt idx="8818">
                  <c:v>9.0717953289280492E-2</c:v>
                </c:pt>
                <c:pt idx="8819">
                  <c:v>9.0780973747730004E-2</c:v>
                </c:pt>
                <c:pt idx="8820">
                  <c:v>9.0844037985586337E-2</c:v>
                </c:pt>
                <c:pt idx="8821">
                  <c:v>9.0907146032600986E-2</c:v>
                </c:pt>
                <c:pt idx="8822">
                  <c:v>9.0970297920530407E-2</c:v>
                </c:pt>
                <c:pt idx="8823">
                  <c:v>9.1033493679168825E-2</c:v>
                </c:pt>
                <c:pt idx="8824">
                  <c:v>9.1096733338329766E-2</c:v>
                </c:pt>
                <c:pt idx="8825">
                  <c:v>9.1160016929835941E-2</c:v>
                </c:pt>
                <c:pt idx="8826">
                  <c:v>9.1223344483543689E-2</c:v>
                </c:pt>
                <c:pt idx="8827">
                  <c:v>9.128671602932871E-2</c:v>
                </c:pt>
                <c:pt idx="8828">
                  <c:v>9.1350131599080092E-2</c:v>
                </c:pt>
                <c:pt idx="8829">
                  <c:v>9.1413591222716445E-2</c:v>
                </c:pt>
                <c:pt idx="8830">
                  <c:v>9.1477094930175765E-2</c:v>
                </c:pt>
                <c:pt idx="8831">
                  <c:v>9.1540642753413642E-2</c:v>
                </c:pt>
                <c:pt idx="8832">
                  <c:v>9.1604234722411082E-2</c:v>
                </c:pt>
                <c:pt idx="8833">
                  <c:v>9.166787086783551E-2</c:v>
                </c:pt>
                <c:pt idx="8834">
                  <c:v>9.1731551219708218E-2</c:v>
                </c:pt>
                <c:pt idx="8835">
                  <c:v>9.179527581007367E-2</c:v>
                </c:pt>
                <c:pt idx="8836">
                  <c:v>9.1859044668996262E-2</c:v>
                </c:pt>
                <c:pt idx="8837">
                  <c:v>9.1922857826559901E-2</c:v>
                </c:pt>
                <c:pt idx="8838">
                  <c:v>9.1986715314875872E-2</c:v>
                </c:pt>
                <c:pt idx="8839">
                  <c:v>9.2050617164071286E-2</c:v>
                </c:pt>
                <c:pt idx="8840">
                  <c:v>9.2114563404292776E-2</c:v>
                </c:pt>
                <c:pt idx="8841">
                  <c:v>9.2178554067718618E-2</c:v>
                </c:pt>
                <c:pt idx="8842">
                  <c:v>9.2242589184538731E-2</c:v>
                </c:pt>
                <c:pt idx="8843">
                  <c:v>9.2306668784962645E-2</c:v>
                </c:pt>
                <c:pt idx="8844">
                  <c:v>9.2370792901235704E-2</c:v>
                </c:pt>
                <c:pt idx="8845">
                  <c:v>9.2434961563610807E-2</c:v>
                </c:pt>
                <c:pt idx="8846">
                  <c:v>9.2499174802360487E-2</c:v>
                </c:pt>
                <c:pt idx="8847">
                  <c:v>9.2563432649797342E-2</c:v>
                </c:pt>
                <c:pt idx="8848">
                  <c:v>9.2627735136237371E-2</c:v>
                </c:pt>
                <c:pt idx="8849">
                  <c:v>9.2692082292690631E-2</c:v>
                </c:pt>
                <c:pt idx="8850">
                  <c:v>9.2756474149513879E-2</c:v>
                </c:pt>
                <c:pt idx="8851">
                  <c:v>9.2820910739109572E-2</c:v>
                </c:pt>
                <c:pt idx="8852">
                  <c:v>9.2885392091878044E-2</c:v>
                </c:pt>
                <c:pt idx="8853">
                  <c:v>9.2949918238239324E-2</c:v>
                </c:pt>
                <c:pt idx="8854">
                  <c:v>9.3014489210663492E-2</c:v>
                </c:pt>
                <c:pt idx="8855">
                  <c:v>9.3079105039614252E-2</c:v>
                </c:pt>
                <c:pt idx="8856">
                  <c:v>9.3143765755575078E-2</c:v>
                </c:pt>
                <c:pt idx="8857">
                  <c:v>9.3208471391083764E-2</c:v>
                </c:pt>
                <c:pt idx="8858">
                  <c:v>9.327322197666757E-2</c:v>
                </c:pt>
                <c:pt idx="8859">
                  <c:v>9.3338017542873519E-2</c:v>
                </c:pt>
                <c:pt idx="8860">
                  <c:v>9.3402858122307267E-2</c:v>
                </c:pt>
                <c:pt idx="8861">
                  <c:v>9.3467743745559717E-2</c:v>
                </c:pt>
                <c:pt idx="8862">
                  <c:v>9.3532674443922187E-2</c:v>
                </c:pt>
                <c:pt idx="8863">
                  <c:v>9.3597650248026687E-2</c:v>
                </c:pt>
                <c:pt idx="8864">
                  <c:v>9.3662671190569535E-2</c:v>
                </c:pt>
                <c:pt idx="8865">
                  <c:v>9.3727737302226763E-2</c:v>
                </c:pt>
                <c:pt idx="8866">
                  <c:v>9.3792848613694274E-2</c:v>
                </c:pt>
                <c:pt idx="8867">
                  <c:v>9.3858005157736582E-2</c:v>
                </c:pt>
                <c:pt idx="8868">
                  <c:v>9.3923206965093667E-2</c:v>
                </c:pt>
                <c:pt idx="8869">
                  <c:v>9.3988454066525465E-2</c:v>
                </c:pt>
                <c:pt idx="8870">
                  <c:v>9.4053746494864823E-2</c:v>
                </c:pt>
                <c:pt idx="8871">
                  <c:v>9.4119084280915824E-2</c:v>
                </c:pt>
                <c:pt idx="8872">
                  <c:v>9.418446745550256E-2</c:v>
                </c:pt>
                <c:pt idx="8873">
                  <c:v>9.4249896051526352E-2</c:v>
                </c:pt>
                <c:pt idx="8874">
                  <c:v>9.4315370099855522E-2</c:v>
                </c:pt>
                <c:pt idx="8875">
                  <c:v>9.4380889631378431E-2</c:v>
                </c:pt>
                <c:pt idx="8876">
                  <c:v>9.4446454679065039E-2</c:v>
                </c:pt>
                <c:pt idx="8877">
                  <c:v>9.4512065273848034E-2</c:v>
                </c:pt>
                <c:pt idx="8878">
                  <c:v>9.457772144736834E-2</c:v>
                </c:pt>
                <c:pt idx="8879">
                  <c:v>9.4643423230600224E-2</c:v>
                </c:pt>
                <c:pt idx="8880">
                  <c:v>9.4709170656605363E-2</c:v>
                </c:pt>
                <c:pt idx="8881">
                  <c:v>9.4774963756402486E-2</c:v>
                </c:pt>
                <c:pt idx="8882">
                  <c:v>9.484080256103046E-2</c:v>
                </c:pt>
                <c:pt idx="8883">
                  <c:v>9.4906687103619922E-2</c:v>
                </c:pt>
                <c:pt idx="8884">
                  <c:v>9.4972617415254298E-2</c:v>
                </c:pt>
                <c:pt idx="8885">
                  <c:v>9.5038593527037182E-2</c:v>
                </c:pt>
                <c:pt idx="8886">
                  <c:v>9.510461547216828E-2</c:v>
                </c:pt>
                <c:pt idx="8887">
                  <c:v>9.517068328179587E-2</c:v>
                </c:pt>
                <c:pt idx="8888">
                  <c:v>9.523679698708841E-2</c:v>
                </c:pt>
                <c:pt idx="8889">
                  <c:v>9.5302956621314841E-2</c:v>
                </c:pt>
                <c:pt idx="8890">
                  <c:v>9.5369162215688405E-2</c:v>
                </c:pt>
                <c:pt idx="8891">
                  <c:v>9.5435413801442548E-2</c:v>
                </c:pt>
                <c:pt idx="8892">
                  <c:v>9.5501711411915602E-2</c:v>
                </c:pt>
                <c:pt idx="8893">
                  <c:v>9.5568055078385894E-2</c:v>
                </c:pt>
                <c:pt idx="8894">
                  <c:v>9.5634444832847873E-2</c:v>
                </c:pt>
                <c:pt idx="8895">
                  <c:v>9.5700880706621874E-2</c:v>
                </c:pt>
                <c:pt idx="8896">
                  <c:v>9.5767362733138961E-2</c:v>
                </c:pt>
                <c:pt idx="8897">
                  <c:v>9.5833890943764447E-2</c:v>
                </c:pt>
                <c:pt idx="8898">
                  <c:v>9.590046536988403E-2</c:v>
                </c:pt>
                <c:pt idx="8899">
                  <c:v>9.596708604499847E-2</c:v>
                </c:pt>
                <c:pt idx="8900">
                  <c:v>9.6033753000538499E-2</c:v>
                </c:pt>
                <c:pt idx="8901">
                  <c:v>9.6100466267955265E-2</c:v>
                </c:pt>
                <c:pt idx="8902">
                  <c:v>9.6167225880819399E-2</c:v>
                </c:pt>
                <c:pt idx="8903">
                  <c:v>9.6234031870627179E-2</c:v>
                </c:pt>
                <c:pt idx="8904">
                  <c:v>9.630088426889534E-2</c:v>
                </c:pt>
                <c:pt idx="8905">
                  <c:v>9.6367783109264527E-2</c:v>
                </c:pt>
                <c:pt idx="8906">
                  <c:v>9.6434728423296728E-2</c:v>
                </c:pt>
                <c:pt idx="8907">
                  <c:v>9.6501720243276523E-2</c:v>
                </c:pt>
                <c:pt idx="8908">
                  <c:v>9.6568758600808283E-2</c:v>
                </c:pt>
                <c:pt idx="8909">
                  <c:v>9.6635843529626259E-2</c:v>
                </c:pt>
                <c:pt idx="8910">
                  <c:v>9.6702975061380203E-2</c:v>
                </c:pt>
                <c:pt idx="8911">
                  <c:v>9.6770153227740421E-2</c:v>
                </c:pt>
                <c:pt idx="8912">
                  <c:v>9.6837378062511484E-2</c:v>
                </c:pt>
                <c:pt idx="8913">
                  <c:v>9.6904649597409201E-2</c:v>
                </c:pt>
                <c:pt idx="8914">
                  <c:v>9.6971967864169881E-2</c:v>
                </c:pt>
                <c:pt idx="8915">
                  <c:v>9.7039332896668606E-2</c:v>
                </c:pt>
                <c:pt idx="8916">
                  <c:v>9.710674472668733E-2</c:v>
                </c:pt>
                <c:pt idx="8917">
                  <c:v>9.7174203386028557E-2</c:v>
                </c:pt>
                <c:pt idx="8918">
                  <c:v>9.7241708908638022E-2</c:v>
                </c:pt>
                <c:pt idx="8919">
                  <c:v>9.7309261326363916E-2</c:v>
                </c:pt>
                <c:pt idx="8920">
                  <c:v>9.7376860671075122E-2</c:v>
                </c:pt>
                <c:pt idx="8921">
                  <c:v>9.7444506976788123E-2</c:v>
                </c:pt>
                <c:pt idx="8922">
                  <c:v>9.7512200275417585E-2</c:v>
                </c:pt>
                <c:pt idx="8923">
                  <c:v>9.7579940599608769E-2</c:v>
                </c:pt>
                <c:pt idx="8924">
                  <c:v>9.764772798131921E-2</c:v>
                </c:pt>
                <c:pt idx="8925">
                  <c:v>9.7715562454660038E-2</c:v>
                </c:pt>
                <c:pt idx="8926">
                  <c:v>9.7783444051634652E-2</c:v>
                </c:pt>
                <c:pt idx="8927">
                  <c:v>9.78513728042672E-2</c:v>
                </c:pt>
                <c:pt idx="8928">
                  <c:v>9.7919348746739965E-2</c:v>
                </c:pt>
                <c:pt idx="8929">
                  <c:v>9.7987371911123083E-2</c:v>
                </c:pt>
                <c:pt idx="8930">
                  <c:v>9.8055442329507497E-2</c:v>
                </c:pt>
                <c:pt idx="8931">
                  <c:v>9.8123560036146779E-2</c:v>
                </c:pt>
                <c:pt idx="8932">
                  <c:v>9.8191725063177956E-2</c:v>
                </c:pt>
                <c:pt idx="8933">
                  <c:v>9.8259937442758877E-2</c:v>
                </c:pt>
                <c:pt idx="8934">
                  <c:v>9.8328197209214541E-2</c:v>
                </c:pt>
                <c:pt idx="8935">
                  <c:v>9.8396504394749021E-2</c:v>
                </c:pt>
                <c:pt idx="8936">
                  <c:v>9.8464859031587221E-2</c:v>
                </c:pt>
                <c:pt idx="8937">
                  <c:v>9.8533261154125751E-2</c:v>
                </c:pt>
                <c:pt idx="8938">
                  <c:v>9.8601710794635797E-2</c:v>
                </c:pt>
                <c:pt idx="8939">
                  <c:v>9.8670207986127412E-2</c:v>
                </c:pt>
                <c:pt idx="8940">
                  <c:v>9.8738752760915191E-2</c:v>
                </c:pt>
                <c:pt idx="8941">
                  <c:v>9.8807345153491363E-2</c:v>
                </c:pt>
                <c:pt idx="8942">
                  <c:v>9.8875985196216931E-2</c:v>
                </c:pt>
                <c:pt idx="8943">
                  <c:v>9.8944672921473839E-2</c:v>
                </c:pt>
                <c:pt idx="8944">
                  <c:v>9.90134083638263E-2</c:v>
                </c:pt>
                <c:pt idx="8945">
                  <c:v>9.9082191555702775E-2</c:v>
                </c:pt>
                <c:pt idx="8946">
                  <c:v>9.915102252955274E-2</c:v>
                </c:pt>
                <c:pt idx="8947">
                  <c:v>9.9219901320012502E-2</c:v>
                </c:pt>
                <c:pt idx="8948">
                  <c:v>9.9288827959578135E-2</c:v>
                </c:pt>
                <c:pt idx="8949">
                  <c:v>9.935780248076681E-2</c:v>
                </c:pt>
                <c:pt idx="8950">
                  <c:v>9.9426824918287054E-2</c:v>
                </c:pt>
                <c:pt idx="8951">
                  <c:v>9.9495895304702736E-2</c:v>
                </c:pt>
                <c:pt idx="8952">
                  <c:v>9.9565013673323252E-2</c:v>
                </c:pt>
                <c:pt idx="8953">
                  <c:v>9.9634180056756214E-2</c:v>
                </c:pt>
                <c:pt idx="8954">
                  <c:v>9.9703394489806696E-2</c:v>
                </c:pt>
                <c:pt idx="8955">
                  <c:v>9.9772657005129148E-2</c:v>
                </c:pt>
                <c:pt idx="8956">
                  <c:v>9.9841967635399181E-2</c:v>
                </c:pt>
                <c:pt idx="8957">
                  <c:v>9.9911326415494453E-2</c:v>
                </c:pt>
                <c:pt idx="8958">
                  <c:v>9.998073337813751E-2</c:v>
                </c:pt>
                <c:pt idx="8959">
                  <c:v>0.1000501885560721</c:v>
                </c:pt>
                <c:pt idx="8960">
                  <c:v>0.10011969198424864</c:v>
                </c:pt>
                <c:pt idx="8961">
                  <c:v>0.10018924369545791</c:v>
                </c:pt>
                <c:pt idx="8962">
                  <c:v>0.10025884372251194</c:v>
                </c:pt>
                <c:pt idx="8963">
                  <c:v>0.10032849210043404</c:v>
                </c:pt>
                <c:pt idx="8964">
                  <c:v>0.10039818886208336</c:v>
                </c:pt>
                <c:pt idx="8965">
                  <c:v>0.10046793404034039</c:v>
                </c:pt>
                <c:pt idx="8966">
                  <c:v>0.10053772767030146</c:v>
                </c:pt>
                <c:pt idx="8967">
                  <c:v>0.10060756978489427</c:v>
                </c:pt>
                <c:pt idx="8968">
                  <c:v>0.10067746041780039</c:v>
                </c:pt>
                <c:pt idx="8969">
                  <c:v>0.10074739960199176</c:v>
                </c:pt>
                <c:pt idx="8970">
                  <c:v>0.10081738737266233</c:v>
                </c:pt>
                <c:pt idx="8971">
                  <c:v>0.1008874237628314</c:v>
                </c:pt>
                <c:pt idx="8972">
                  <c:v>0.10095750880553966</c:v>
                </c:pt>
                <c:pt idx="8973">
                  <c:v>0.10102764253605448</c:v>
                </c:pt>
                <c:pt idx="8974">
                  <c:v>0.10109782498746399</c:v>
                </c:pt>
                <c:pt idx="8975">
                  <c:v>0.10116805619287782</c:v>
                </c:pt>
                <c:pt idx="8976">
                  <c:v>0.10123833618763686</c:v>
                </c:pt>
                <c:pt idx="8977">
                  <c:v>0.10130866500489827</c:v>
                </c:pt>
                <c:pt idx="8978">
                  <c:v>0.1013790426778407</c:v>
                </c:pt>
                <c:pt idx="8979">
                  <c:v>0.10144946924187877</c:v>
                </c:pt>
                <c:pt idx="8980">
                  <c:v>0.10151994473023879</c:v>
                </c:pt>
                <c:pt idx="8981">
                  <c:v>0.1015904691761686</c:v>
                </c:pt>
                <c:pt idx="8982">
                  <c:v>0.10166104261515667</c:v>
                </c:pt>
                <c:pt idx="8983">
                  <c:v>0.10173166508049859</c:v>
                </c:pt>
                <c:pt idx="8984">
                  <c:v>0.10180233660625228</c:v>
                </c:pt>
                <c:pt idx="8985">
                  <c:v>0.10187305722575807</c:v>
                </c:pt>
                <c:pt idx="8986">
                  <c:v>0.10194382697460314</c:v>
                </c:pt>
                <c:pt idx="8987">
                  <c:v>0.10201464588617569</c:v>
                </c:pt>
                <c:pt idx="8988">
                  <c:v>0.10208551399388562</c:v>
                </c:pt>
                <c:pt idx="8989">
                  <c:v>0.1021564313333943</c:v>
                </c:pt>
                <c:pt idx="8990">
                  <c:v>0.10222739793815959</c:v>
                </c:pt>
                <c:pt idx="8991">
                  <c:v>0.10229841384166104</c:v>
                </c:pt>
                <c:pt idx="8992">
                  <c:v>0.10236947907963441</c:v>
                </c:pt>
                <c:pt idx="8993">
                  <c:v>0.10244059368560732</c:v>
                </c:pt>
                <c:pt idx="8994">
                  <c:v>0.10251175769312915</c:v>
                </c:pt>
                <c:pt idx="8995">
                  <c:v>0.10258297113801018</c:v>
                </c:pt>
                <c:pt idx="8996">
                  <c:v>0.10265423405384796</c:v>
                </c:pt>
                <c:pt idx="8997">
                  <c:v>0.10272554647500928</c:v>
                </c:pt>
                <c:pt idx="8998">
                  <c:v>0.10279690843513679</c:v>
                </c:pt>
                <c:pt idx="8999">
                  <c:v>0.10286831997014043</c:v>
                </c:pt>
                <c:pt idx="9000">
                  <c:v>0.10293978111371117</c:v>
                </c:pt>
                <c:pt idx="9001">
                  <c:v>0.10301129189956189</c:v>
                </c:pt>
                <c:pt idx="9002">
                  <c:v>0.10308285236367735</c:v>
                </c:pt>
                <c:pt idx="9003">
                  <c:v>0.10315446253981886</c:v>
                </c:pt>
                <c:pt idx="9004">
                  <c:v>0.10322612246176957</c:v>
                </c:pt>
                <c:pt idx="9005">
                  <c:v>0.1032978321655893</c:v>
                </c:pt>
                <c:pt idx="9006">
                  <c:v>0.10336959168510973</c:v>
                </c:pt>
                <c:pt idx="9007">
                  <c:v>0.10344140105418449</c:v>
                </c:pt>
                <c:pt idx="9008">
                  <c:v>0.10351326030894861</c:v>
                </c:pt>
                <c:pt idx="9009">
                  <c:v>0.10358516948330435</c:v>
                </c:pt>
                <c:pt idx="9010">
                  <c:v>0.10365712861117589</c:v>
                </c:pt>
                <c:pt idx="9011">
                  <c:v>0.10372913772877365</c:v>
                </c:pt>
                <c:pt idx="9012">
                  <c:v>0.10380119687007058</c:v>
                </c:pt>
                <c:pt idx="9013">
                  <c:v>0.1038733060698174</c:v>
                </c:pt>
                <c:pt idx="9014">
                  <c:v>0.10394546536203271</c:v>
                </c:pt>
                <c:pt idx="9015">
                  <c:v>0.10401767478302763</c:v>
                </c:pt>
                <c:pt idx="9016">
                  <c:v>0.10408993436686961</c:v>
                </c:pt>
                <c:pt idx="9017">
                  <c:v>0.10416224414764816</c:v>
                </c:pt>
                <c:pt idx="9018">
                  <c:v>0.10423460416175014</c:v>
                </c:pt>
                <c:pt idx="9019">
                  <c:v>0.10430701444331403</c:v>
                </c:pt>
                <c:pt idx="9020">
                  <c:v>0.10437947502650045</c:v>
                </c:pt>
                <c:pt idx="9021">
                  <c:v>0.10445198594777216</c:v>
                </c:pt>
                <c:pt idx="9022">
                  <c:v>0.10452454724133883</c:v>
                </c:pt>
                <c:pt idx="9023">
                  <c:v>0.10459715894143232</c:v>
                </c:pt>
                <c:pt idx="9024">
                  <c:v>0.10466982108459141</c:v>
                </c:pt>
                <c:pt idx="9025">
                  <c:v>0.10474253370509713</c:v>
                </c:pt>
                <c:pt idx="9026">
                  <c:v>0.10481529683725274</c:v>
                </c:pt>
                <c:pt idx="9027">
                  <c:v>0.10488811051767322</c:v>
                </c:pt>
                <c:pt idx="9028">
                  <c:v>0.10496097478071109</c:v>
                </c:pt>
                <c:pt idx="9029">
                  <c:v>0.10503388966150536</c:v>
                </c:pt>
                <c:pt idx="9030">
                  <c:v>0.10510685519445472</c:v>
                </c:pt>
                <c:pt idx="9031">
                  <c:v>0.10517987141627597</c:v>
                </c:pt>
                <c:pt idx="9032">
                  <c:v>0.10525293836141722</c:v>
                </c:pt>
                <c:pt idx="9033">
                  <c:v>0.10532605606434887</c:v>
                </c:pt>
                <c:pt idx="9034">
                  <c:v>0.10539922456186433</c:v>
                </c:pt>
                <c:pt idx="9035">
                  <c:v>0.10547244388848352</c:v>
                </c:pt>
                <c:pt idx="9036">
                  <c:v>0.10554571407874873</c:v>
                </c:pt>
                <c:pt idx="9037">
                  <c:v>0.10561903516953011</c:v>
                </c:pt>
                <c:pt idx="9038">
                  <c:v>0.10569240719541956</c:v>
                </c:pt>
                <c:pt idx="9039">
                  <c:v>0.10576583019103142</c:v>
                </c:pt>
                <c:pt idx="9040">
                  <c:v>0.10583930419331272</c:v>
                </c:pt>
                <c:pt idx="9041">
                  <c:v>0.10591282923692753</c:v>
                </c:pt>
                <c:pt idx="9042">
                  <c:v>0.10598640535733352</c:v>
                </c:pt>
                <c:pt idx="9043">
                  <c:v>0.10606003258924129</c:v>
                </c:pt>
                <c:pt idx="9044">
                  <c:v>0.10613371096970067</c:v>
                </c:pt>
                <c:pt idx="9045">
                  <c:v>0.10620744053347214</c:v>
                </c:pt>
                <c:pt idx="9046">
                  <c:v>0.10628122131533869</c:v>
                </c:pt>
                <c:pt idx="9047">
                  <c:v>0.10635505335242741</c:v>
                </c:pt>
                <c:pt idx="9048">
                  <c:v>0.10642893667957126</c:v>
                </c:pt>
                <c:pt idx="9049">
                  <c:v>0.1065028713316258</c:v>
                </c:pt>
                <c:pt idx="9050">
                  <c:v>0.10657685734579551</c:v>
                </c:pt>
                <c:pt idx="9051">
                  <c:v>0.10665089475698603</c:v>
                </c:pt>
                <c:pt idx="9052">
                  <c:v>0.10672498360012558</c:v>
                </c:pt>
                <c:pt idx="9053">
                  <c:v>0.10679912391249627</c:v>
                </c:pt>
                <c:pt idx="9054">
                  <c:v>0.10687331572907649</c:v>
                </c:pt>
                <c:pt idx="9055">
                  <c:v>0.10694755908486735</c:v>
                </c:pt>
                <c:pt idx="9056">
                  <c:v>0.10702185401722866</c:v>
                </c:pt>
                <c:pt idx="9057">
                  <c:v>0.10709620056121182</c:v>
                </c:pt>
                <c:pt idx="9058">
                  <c:v>0.10717059875267064</c:v>
                </c:pt>
                <c:pt idx="9059">
                  <c:v>0.10724504862670359</c:v>
                </c:pt>
                <c:pt idx="9060">
                  <c:v>0.10731955022077441</c:v>
                </c:pt>
                <c:pt idx="9061">
                  <c:v>0.107394103570032</c:v>
                </c:pt>
                <c:pt idx="9062">
                  <c:v>0.10746870870964798</c:v>
                </c:pt>
                <c:pt idx="9063">
                  <c:v>0.10754336567716423</c:v>
                </c:pt>
                <c:pt idx="9064">
                  <c:v>0.10761807450780293</c:v>
                </c:pt>
                <c:pt idx="9065">
                  <c:v>0.10769283523680907</c:v>
                </c:pt>
                <c:pt idx="9066">
                  <c:v>0.10776764790180285</c:v>
                </c:pt>
                <c:pt idx="9067">
                  <c:v>0.10784251253807986</c:v>
                </c:pt>
                <c:pt idx="9068">
                  <c:v>0.10791742918095862</c:v>
                </c:pt>
                <c:pt idx="9069">
                  <c:v>0.10799239786813777</c:v>
                </c:pt>
                <c:pt idx="9070">
                  <c:v>0.10806741863498653</c:v>
                </c:pt>
                <c:pt idx="9071">
                  <c:v>0.10814249151689707</c:v>
                </c:pt>
                <c:pt idx="9072">
                  <c:v>0.10821761655164665</c:v>
                </c:pt>
                <c:pt idx="9073">
                  <c:v>0.10829279377467824</c:v>
                </c:pt>
                <c:pt idx="9074">
                  <c:v>0.10836802322224631</c:v>
                </c:pt>
                <c:pt idx="9075">
                  <c:v>0.10844330492984146</c:v>
                </c:pt>
                <c:pt idx="9076">
                  <c:v>0.10851863893534604</c:v>
                </c:pt>
                <c:pt idx="9077">
                  <c:v>0.10859402527430162</c:v>
                </c:pt>
                <c:pt idx="9078">
                  <c:v>0.10866946398227284</c:v>
                </c:pt>
                <c:pt idx="9079">
                  <c:v>0.10874495509722103</c:v>
                </c:pt>
                <c:pt idx="9080">
                  <c:v>0.1088204986547619</c:v>
                </c:pt>
                <c:pt idx="9081">
                  <c:v>0.10889609469053423</c:v>
                </c:pt>
                <c:pt idx="9082">
                  <c:v>0.10897174324257856</c:v>
                </c:pt>
                <c:pt idx="9083">
                  <c:v>0.10904744434658485</c:v>
                </c:pt>
                <c:pt idx="9084">
                  <c:v>0.10912319803826623</c:v>
                </c:pt>
                <c:pt idx="9085">
                  <c:v>0.10919900435574253</c:v>
                </c:pt>
                <c:pt idx="9086">
                  <c:v>0.10927486333477819</c:v>
                </c:pt>
                <c:pt idx="9087">
                  <c:v>0.10935077501195642</c:v>
                </c:pt>
                <c:pt idx="9088">
                  <c:v>0.10942673942308968</c:v>
                </c:pt>
                <c:pt idx="9089">
                  <c:v>0.10950275660640386</c:v>
                </c:pt>
                <c:pt idx="9090">
                  <c:v>0.10957882659776286</c:v>
                </c:pt>
                <c:pt idx="9091">
                  <c:v>0.1096549494330538</c:v>
                </c:pt>
                <c:pt idx="9092">
                  <c:v>0.10973112515058232</c:v>
                </c:pt>
                <c:pt idx="9093">
                  <c:v>0.10980735378628709</c:v>
                </c:pt>
                <c:pt idx="9094">
                  <c:v>0.10988363537613009</c:v>
                </c:pt>
                <c:pt idx="9095">
                  <c:v>0.10995996995849683</c:v>
                </c:pt>
                <c:pt idx="9096">
                  <c:v>0.11003635756940094</c:v>
                </c:pt>
                <c:pt idx="9097">
                  <c:v>0.11011279824487941</c:v>
                </c:pt>
                <c:pt idx="9098">
                  <c:v>0.11018929202339779</c:v>
                </c:pt>
                <c:pt idx="9099">
                  <c:v>0.11026583894104482</c:v>
                </c:pt>
                <c:pt idx="9100">
                  <c:v>0.11034243903393265</c:v>
                </c:pt>
                <c:pt idx="9101">
                  <c:v>0.11041909234060703</c:v>
                </c:pt>
                <c:pt idx="9102">
                  <c:v>0.11049579889723199</c:v>
                </c:pt>
                <c:pt idx="9103">
                  <c:v>0.11057255874079948</c:v>
                </c:pt>
                <c:pt idx="9104">
                  <c:v>0.11064937190752211</c:v>
                </c:pt>
                <c:pt idx="9105">
                  <c:v>0.11072623843605288</c:v>
                </c:pt>
                <c:pt idx="9106">
                  <c:v>0.11080315836265636</c:v>
                </c:pt>
                <c:pt idx="9107">
                  <c:v>0.1108801317236207</c:v>
                </c:pt>
                <c:pt idx="9108">
                  <c:v>0.11095715855767946</c:v>
                </c:pt>
                <c:pt idx="9109">
                  <c:v>0.11103423890117291</c:v>
                </c:pt>
                <c:pt idx="9110">
                  <c:v>0.11111137279046483</c:v>
                </c:pt>
                <c:pt idx="9111">
                  <c:v>0.11118856026436959</c:v>
                </c:pt>
                <c:pt idx="9112">
                  <c:v>0.11126580135930321</c:v>
                </c:pt>
                <c:pt idx="9113">
                  <c:v>0.11134309611170534</c:v>
                </c:pt>
                <c:pt idx="9114">
                  <c:v>0.11142044456047129</c:v>
                </c:pt>
                <c:pt idx="9115">
                  <c:v>0.11149784674209304</c:v>
                </c:pt>
                <c:pt idx="9116">
                  <c:v>0.11157530269308619</c:v>
                </c:pt>
                <c:pt idx="9117">
                  <c:v>0.1116528124524272</c:v>
                </c:pt>
                <c:pt idx="9118">
                  <c:v>0.11173037605668414</c:v>
                </c:pt>
                <c:pt idx="9119">
                  <c:v>0.11180799354326229</c:v>
                </c:pt>
                <c:pt idx="9120">
                  <c:v>0.11188566494877887</c:v>
                </c:pt>
                <c:pt idx="9121">
                  <c:v>0.11196339031231872</c:v>
                </c:pt>
                <c:pt idx="9122">
                  <c:v>0.11204116967055164</c:v>
                </c:pt>
                <c:pt idx="9123">
                  <c:v>0.11211900306017118</c:v>
                </c:pt>
                <c:pt idx="9124">
                  <c:v>0.11219689052034373</c:v>
                </c:pt>
                <c:pt idx="9125">
                  <c:v>0.11227483208781555</c:v>
                </c:pt>
                <c:pt idx="9126">
                  <c:v>0.11235282779935674</c:v>
                </c:pt>
                <c:pt idx="9127">
                  <c:v>0.11243087769421532</c:v>
                </c:pt>
                <c:pt idx="9128">
                  <c:v>0.11250898180921422</c:v>
                </c:pt>
                <c:pt idx="9129">
                  <c:v>0.1125871401812002</c:v>
                </c:pt>
                <c:pt idx="9130">
                  <c:v>0.11266535284950316</c:v>
                </c:pt>
                <c:pt idx="9131">
                  <c:v>0.11274361985102281</c:v>
                </c:pt>
                <c:pt idx="9132">
                  <c:v>0.11282194122350366</c:v>
                </c:pt>
                <c:pt idx="9133">
                  <c:v>0.11290031700389494</c:v>
                </c:pt>
                <c:pt idx="9134">
                  <c:v>0.11297874723163599</c:v>
                </c:pt>
                <c:pt idx="9135">
                  <c:v>0.11305723194372916</c:v>
                </c:pt>
                <c:pt idx="9136">
                  <c:v>0.11313577117720072</c:v>
                </c:pt>
                <c:pt idx="9137">
                  <c:v>0.11321436497157228</c:v>
                </c:pt>
                <c:pt idx="9138">
                  <c:v>0.11329301336392333</c:v>
                </c:pt>
                <c:pt idx="9139">
                  <c:v>0.1133717163913574</c:v>
                </c:pt>
                <c:pt idx="9140">
                  <c:v>0.11345047409347848</c:v>
                </c:pt>
                <c:pt idx="9141">
                  <c:v>0.1135292865074434</c:v>
                </c:pt>
                <c:pt idx="9142">
                  <c:v>0.1136081536704331</c:v>
                </c:pt>
                <c:pt idx="9143">
                  <c:v>0.11368707562213413</c:v>
                </c:pt>
                <c:pt idx="9144">
                  <c:v>0.11376605239978083</c:v>
                </c:pt>
                <c:pt idx="9145">
                  <c:v>0.11384508404063166</c:v>
                </c:pt>
                <c:pt idx="9146">
                  <c:v>0.11392417058445596</c:v>
                </c:pt>
                <c:pt idx="9147">
                  <c:v>0.11400331206856572</c:v>
                </c:pt>
                <c:pt idx="9148">
                  <c:v>0.11408250853112714</c:v>
                </c:pt>
                <c:pt idx="9149">
                  <c:v>0.11416176000950236</c:v>
                </c:pt>
                <c:pt idx="9150">
                  <c:v>0.1142410665435713</c:v>
                </c:pt>
                <c:pt idx="9151">
                  <c:v>0.11432042817074976</c:v>
                </c:pt>
                <c:pt idx="9152">
                  <c:v>0.11439984492847777</c:v>
                </c:pt>
                <c:pt idx="9153">
                  <c:v>0.11447931685671843</c:v>
                </c:pt>
                <c:pt idx="9154">
                  <c:v>0.11455884399296556</c:v>
                </c:pt>
                <c:pt idx="9155">
                  <c:v>0.11463842637473726</c:v>
                </c:pt>
                <c:pt idx="9156">
                  <c:v>0.11471806404208</c:v>
                </c:pt>
                <c:pt idx="9157">
                  <c:v>0.11479775703256578</c:v>
                </c:pt>
                <c:pt idx="9158">
                  <c:v>0.11487750538379096</c:v>
                </c:pt>
                <c:pt idx="9159">
                  <c:v>0.1149573091358855</c:v>
                </c:pt>
                <c:pt idx="9160">
                  <c:v>0.11503716832649978</c:v>
                </c:pt>
                <c:pt idx="9161">
                  <c:v>0.11511708299330854</c:v>
                </c:pt>
                <c:pt idx="9162">
                  <c:v>0.11519705317652548</c:v>
                </c:pt>
                <c:pt idx="9163">
                  <c:v>0.11527707891387945</c:v>
                </c:pt>
                <c:pt idx="9164">
                  <c:v>0.11535716024396311</c:v>
                </c:pt>
                <c:pt idx="9165">
                  <c:v>0.11543729720455602</c:v>
                </c:pt>
                <c:pt idx="9166">
                  <c:v>0.11551748983598374</c:v>
                </c:pt>
                <c:pt idx="9167">
                  <c:v>0.11559773817608006</c:v>
                </c:pt>
                <c:pt idx="9168">
                  <c:v>0.11567804226270334</c:v>
                </c:pt>
                <c:pt idx="9169">
                  <c:v>0.11575840213626322</c:v>
                </c:pt>
                <c:pt idx="9170">
                  <c:v>0.11583881783467241</c:v>
                </c:pt>
                <c:pt idx="9171">
                  <c:v>0.11591928939586822</c:v>
                </c:pt>
                <c:pt idx="9172">
                  <c:v>0.11599981686034457</c:v>
                </c:pt>
                <c:pt idx="9173">
                  <c:v>0.11608040026609323</c:v>
                </c:pt>
                <c:pt idx="9174">
                  <c:v>0.11616103965113063</c:v>
                </c:pt>
                <c:pt idx="9175">
                  <c:v>0.11624173505603513</c:v>
                </c:pt>
                <c:pt idx="9176">
                  <c:v>0.11632248651887775</c:v>
                </c:pt>
                <c:pt idx="9177">
                  <c:v>0.11640329407860114</c:v>
                </c:pt>
                <c:pt idx="9178">
                  <c:v>0.11648415777332745</c:v>
                </c:pt>
                <c:pt idx="9179">
                  <c:v>0.11656507764374793</c:v>
                </c:pt>
                <c:pt idx="9180">
                  <c:v>0.11664605372803952</c:v>
                </c:pt>
                <c:pt idx="9181">
                  <c:v>0.11672708606440385</c:v>
                </c:pt>
                <c:pt idx="9182">
                  <c:v>0.11680817469361704</c:v>
                </c:pt>
                <c:pt idx="9183">
                  <c:v>0.11688931965393563</c:v>
                </c:pt>
                <c:pt idx="9184">
                  <c:v>0.11697052098364095</c:v>
                </c:pt>
                <c:pt idx="9185">
                  <c:v>0.11705177872359417</c:v>
                </c:pt>
                <c:pt idx="9186">
                  <c:v>0.11713309291213156</c:v>
                </c:pt>
                <c:pt idx="9187">
                  <c:v>0.11721446358761434</c:v>
                </c:pt>
                <c:pt idx="9188">
                  <c:v>0.11729589079098884</c:v>
                </c:pt>
                <c:pt idx="9189">
                  <c:v>0.11737737456067135</c:v>
                </c:pt>
                <c:pt idx="9190">
                  <c:v>0.11745891493510302</c:v>
                </c:pt>
                <c:pt idx="9191">
                  <c:v>0.11754051195531563</c:v>
                </c:pt>
                <c:pt idx="9192">
                  <c:v>0.11762216565980557</c:v>
                </c:pt>
                <c:pt idx="9193">
                  <c:v>0.11770387608795058</c:v>
                </c:pt>
                <c:pt idx="9194">
                  <c:v>0.11778564327829875</c:v>
                </c:pt>
                <c:pt idx="9195">
                  <c:v>0.117867467271996</c:v>
                </c:pt>
                <c:pt idx="9196">
                  <c:v>0.11794934810764578</c:v>
                </c:pt>
                <c:pt idx="9197">
                  <c:v>0.11803128582387659</c:v>
                </c:pt>
                <c:pt idx="9198">
                  <c:v>0.11811328046192014</c:v>
                </c:pt>
                <c:pt idx="9199">
                  <c:v>0.1181953320604604</c:v>
                </c:pt>
                <c:pt idx="9200">
                  <c:v>0.11827744065820642</c:v>
                </c:pt>
                <c:pt idx="9201">
                  <c:v>0.11835960629647591</c:v>
                </c:pt>
                <c:pt idx="9202">
                  <c:v>0.11844182901403351</c:v>
                </c:pt>
                <c:pt idx="9203">
                  <c:v>0.11852410884966899</c:v>
                </c:pt>
                <c:pt idx="9204">
                  <c:v>0.11860644584478625</c:v>
                </c:pt>
                <c:pt idx="9205">
                  <c:v>0.11868884003823074</c:v>
                </c:pt>
                <c:pt idx="9206">
                  <c:v>0.11877129146887316</c:v>
                </c:pt>
                <c:pt idx="9207">
                  <c:v>0.11885380017820373</c:v>
                </c:pt>
                <c:pt idx="9208">
                  <c:v>0.11893636620514894</c:v>
                </c:pt>
                <c:pt idx="9209">
                  <c:v>0.11901898958952652</c:v>
                </c:pt>
                <c:pt idx="9210">
                  <c:v>0.11910167037031527</c:v>
                </c:pt>
                <c:pt idx="9211">
                  <c:v>0.11918440858912083</c:v>
                </c:pt>
                <c:pt idx="9212">
                  <c:v>0.11926720428497795</c:v>
                </c:pt>
                <c:pt idx="9213">
                  <c:v>0.11935005749694676</c:v>
                </c:pt>
                <c:pt idx="9214">
                  <c:v>0.11943296826671962</c:v>
                </c:pt>
                <c:pt idx="9215">
                  <c:v>0.11951593663341274</c:v>
                </c:pt>
                <c:pt idx="9216">
                  <c:v>0.11959896263616768</c:v>
                </c:pt>
                <c:pt idx="9217">
                  <c:v>0.11968204631676377</c:v>
                </c:pt>
                <c:pt idx="9218">
                  <c:v>0.11976518771439877</c:v>
                </c:pt>
                <c:pt idx="9219">
                  <c:v>0.11984838686829589</c:v>
                </c:pt>
                <c:pt idx="9220">
                  <c:v>0.11993164382032158</c:v>
                </c:pt>
                <c:pt idx="9221">
                  <c:v>0.12001495860975536</c:v>
                </c:pt>
                <c:pt idx="9222">
                  <c:v>0.12009833127677606</c:v>
                </c:pt>
                <c:pt idx="9223">
                  <c:v>0.12018176186071595</c:v>
                </c:pt>
                <c:pt idx="9224">
                  <c:v>0.12026525040355797</c:v>
                </c:pt>
                <c:pt idx="9225">
                  <c:v>0.1203487969446909</c:v>
                </c:pt>
                <c:pt idx="9226">
                  <c:v>0.12043240152352905</c:v>
                </c:pt>
                <c:pt idx="9227">
                  <c:v>0.1205160641821429</c:v>
                </c:pt>
                <c:pt idx="9228">
                  <c:v>0.12059978496000338</c:v>
                </c:pt>
                <c:pt idx="9229">
                  <c:v>0.120683563896607</c:v>
                </c:pt>
                <c:pt idx="9230">
                  <c:v>0.120767401034112</c:v>
                </c:pt>
                <c:pt idx="9231">
                  <c:v>0.12085129641207161</c:v>
                </c:pt>
                <c:pt idx="9232">
                  <c:v>0.12093525007006471</c:v>
                </c:pt>
                <c:pt idx="9233">
                  <c:v>0.12101926205033744</c:v>
                </c:pt>
                <c:pt idx="9234">
                  <c:v>0.12110333239252555</c:v>
                </c:pt>
                <c:pt idx="9235">
                  <c:v>0.12118746113629043</c:v>
                </c:pt>
                <c:pt idx="9236">
                  <c:v>0.12127164832396638</c:v>
                </c:pt>
                <c:pt idx="9237">
                  <c:v>0.12135589399527175</c:v>
                </c:pt>
                <c:pt idx="9238">
                  <c:v>0.12144019819083428</c:v>
                </c:pt>
                <c:pt idx="9239">
                  <c:v>0.12152456095042573</c:v>
                </c:pt>
                <c:pt idx="9240">
                  <c:v>0.12160898231649811</c:v>
                </c:pt>
                <c:pt idx="9241">
                  <c:v>0.12169346232888029</c:v>
                </c:pt>
                <c:pt idx="9242">
                  <c:v>0.12177800102742696</c:v>
                </c:pt>
                <c:pt idx="9243">
                  <c:v>0.12186259845467867</c:v>
                </c:pt>
                <c:pt idx="9244">
                  <c:v>0.12194725465054734</c:v>
                </c:pt>
                <c:pt idx="9245">
                  <c:v>0.1220319696549708</c:v>
                </c:pt>
                <c:pt idx="9246">
                  <c:v>0.1221167435105783</c:v>
                </c:pt>
                <c:pt idx="9247">
                  <c:v>0.12220157625736501</c:v>
                </c:pt>
                <c:pt idx="9248">
                  <c:v>0.12228646793535204</c:v>
                </c:pt>
                <c:pt idx="9249">
                  <c:v>0.12237141858725754</c:v>
                </c:pt>
                <c:pt idx="9250">
                  <c:v>0.12245642825316011</c:v>
                </c:pt>
                <c:pt idx="9251">
                  <c:v>0.1225414969731643</c:v>
                </c:pt>
                <c:pt idx="9252">
                  <c:v>0.12262662479007737</c:v>
                </c:pt>
                <c:pt idx="9253">
                  <c:v>0.12271181174406148</c:v>
                </c:pt>
                <c:pt idx="9254">
                  <c:v>0.12279705787619832</c:v>
                </c:pt>
                <c:pt idx="9255">
                  <c:v>0.122882363226704</c:v>
                </c:pt>
                <c:pt idx="9256">
                  <c:v>0.12296772783850483</c:v>
                </c:pt>
                <c:pt idx="9257">
                  <c:v>0.12305315175187473</c:v>
                </c:pt>
                <c:pt idx="9258">
                  <c:v>0.12313863500711367</c:v>
                </c:pt>
                <c:pt idx="9259">
                  <c:v>0.12322417764723749</c:v>
                </c:pt>
                <c:pt idx="9260">
                  <c:v>0.1233097797126041</c:v>
                </c:pt>
                <c:pt idx="9261">
                  <c:v>0.1233954412435975</c:v>
                </c:pt>
                <c:pt idx="9262">
                  <c:v>0.12348116228332327</c:v>
                </c:pt>
                <c:pt idx="9263">
                  <c:v>0.12356694287222346</c:v>
                </c:pt>
                <c:pt idx="9264">
                  <c:v>0.12365278305076631</c:v>
                </c:pt>
                <c:pt idx="9265">
                  <c:v>0.12373868286214729</c:v>
                </c:pt>
                <c:pt idx="9266">
                  <c:v>0.12382464234689278</c:v>
                </c:pt>
                <c:pt idx="9267">
                  <c:v>0.12391066154645698</c:v>
                </c:pt>
                <c:pt idx="9268">
                  <c:v>0.12399674050142077</c:v>
                </c:pt>
                <c:pt idx="9269">
                  <c:v>0.12408287925509974</c:v>
                </c:pt>
                <c:pt idx="9270">
                  <c:v>0.12416907784813298</c:v>
                </c:pt>
                <c:pt idx="9271">
                  <c:v>0.12425533632118597</c:v>
                </c:pt>
                <c:pt idx="9272">
                  <c:v>0.12434165471766467</c:v>
                </c:pt>
                <c:pt idx="9273">
                  <c:v>0.12442803307829292</c:v>
                </c:pt>
                <c:pt idx="9274">
                  <c:v>0.124514471443821</c:v>
                </c:pt>
                <c:pt idx="9275">
                  <c:v>0.12460096985774538</c:v>
                </c:pt>
                <c:pt idx="9276">
                  <c:v>0.12468752836087484</c:v>
                </c:pt>
                <c:pt idx="9277">
                  <c:v>0.12477414699404465</c:v>
                </c:pt>
                <c:pt idx="9278">
                  <c:v>0.124860825800842</c:v>
                </c:pt>
                <c:pt idx="9279">
                  <c:v>0.12494756482216075</c:v>
                </c:pt>
                <c:pt idx="9280">
                  <c:v>0.12503436409892138</c:v>
                </c:pt>
                <c:pt idx="9281">
                  <c:v>0.12512122367480191</c:v>
                </c:pt>
                <c:pt idx="9282">
                  <c:v>0.12520814359078156</c:v>
                </c:pt>
                <c:pt idx="9283">
                  <c:v>0.12529512388877773</c:v>
                </c:pt>
                <c:pt idx="9284">
                  <c:v>0.12538216460982463</c:v>
                </c:pt>
                <c:pt idx="9285">
                  <c:v>0.12546926579772189</c:v>
                </c:pt>
                <c:pt idx="9286">
                  <c:v>0.12555642749356263</c:v>
                </c:pt>
                <c:pt idx="9287">
                  <c:v>0.12564364973846673</c:v>
                </c:pt>
                <c:pt idx="9288">
                  <c:v>0.12573093257632506</c:v>
                </c:pt>
                <c:pt idx="9289">
                  <c:v>0.12581827604831652</c:v>
                </c:pt>
                <c:pt idx="9290">
                  <c:v>0.12590568019564669</c:v>
                </c:pt>
                <c:pt idx="9291">
                  <c:v>0.125993145062298</c:v>
                </c:pt>
                <c:pt idx="9292">
                  <c:v>0.12608067068953521</c:v>
                </c:pt>
                <c:pt idx="9293">
                  <c:v>0.12616825711864987</c:v>
                </c:pt>
                <c:pt idx="9294">
                  <c:v>0.12625590439371612</c:v>
                </c:pt>
                <c:pt idx="9295">
                  <c:v>0.12634361255608481</c:v>
                </c:pt>
                <c:pt idx="9296">
                  <c:v>0.12643138164713352</c:v>
                </c:pt>
                <c:pt idx="9297">
                  <c:v>0.12651921171102837</c:v>
                </c:pt>
                <c:pt idx="9298">
                  <c:v>0.12660710278920639</c:v>
                </c:pt>
                <c:pt idx="9299">
                  <c:v>0.12669505492405336</c:v>
                </c:pt>
                <c:pt idx="9300">
                  <c:v>0.126783068157062</c:v>
                </c:pt>
                <c:pt idx="9301">
                  <c:v>0.12687114253252124</c:v>
                </c:pt>
                <c:pt idx="9302">
                  <c:v>0.1269592780919834</c:v>
                </c:pt>
                <c:pt idx="9303">
                  <c:v>0.12704747487702775</c:v>
                </c:pt>
                <c:pt idx="9304">
                  <c:v>0.12713573293203559</c:v>
                </c:pt>
                <c:pt idx="9305">
                  <c:v>0.12722405229864586</c:v>
                </c:pt>
                <c:pt idx="9306">
                  <c:v>0.1273124330185246</c:v>
                </c:pt>
                <c:pt idx="9307">
                  <c:v>0.12740087513614565</c:v>
                </c:pt>
                <c:pt idx="9308">
                  <c:v>0.12748937869323479</c:v>
                </c:pt>
                <c:pt idx="9309">
                  <c:v>0.12757794373154493</c:v>
                </c:pt>
                <c:pt idx="9310">
                  <c:v>0.12766657029564266</c:v>
                </c:pt>
                <c:pt idx="9311">
                  <c:v>0.12775525842734084</c:v>
                </c:pt>
                <c:pt idx="9312">
                  <c:v>0.12784400816940955</c:v>
                </c:pt>
                <c:pt idx="9313">
                  <c:v>0.12793281956371785</c:v>
                </c:pt>
                <c:pt idx="9314">
                  <c:v>0.12802169265495633</c:v>
                </c:pt>
                <c:pt idx="9315">
                  <c:v>0.12811062748505406</c:v>
                </c:pt>
                <c:pt idx="9316">
                  <c:v>0.12819962409596744</c:v>
                </c:pt>
                <c:pt idx="9317">
                  <c:v>0.12828868253248021</c:v>
                </c:pt>
                <c:pt idx="9318">
                  <c:v>0.12837780283660899</c:v>
                </c:pt>
                <c:pt idx="9319">
                  <c:v>0.12846698505039758</c:v>
                </c:pt>
                <c:pt idx="9320">
                  <c:v>0.1285562292187232</c:v>
                </c:pt>
                <c:pt idx="9321">
                  <c:v>0.12864553538369</c:v>
                </c:pt>
                <c:pt idx="9322">
                  <c:v>0.12873490358742956</c:v>
                </c:pt>
                <c:pt idx="9323">
                  <c:v>0.1288243338749126</c:v>
                </c:pt>
                <c:pt idx="9324">
                  <c:v>0.12891382628833115</c:v>
                </c:pt>
                <c:pt idx="9325">
                  <c:v>0.12900338086990459</c:v>
                </c:pt>
                <c:pt idx="9326">
                  <c:v>0.12909299766469751</c:v>
                </c:pt>
                <c:pt idx="9327">
                  <c:v>0.1291826767149899</c:v>
                </c:pt>
                <c:pt idx="9328">
                  <c:v>0.12927241806402975</c:v>
                </c:pt>
                <c:pt idx="9329">
                  <c:v>0.12936222175415388</c:v>
                </c:pt>
                <c:pt idx="9330">
                  <c:v>0.1294520878305522</c:v>
                </c:pt>
                <c:pt idx="9331">
                  <c:v>0.12954201633562235</c:v>
                </c:pt>
                <c:pt idx="9332">
                  <c:v>0.12963200731178939</c:v>
                </c:pt>
                <c:pt idx="9333">
                  <c:v>0.12972206080433754</c:v>
                </c:pt>
                <c:pt idx="9334">
                  <c:v>0.1298121768557528</c:v>
                </c:pt>
                <c:pt idx="9335">
                  <c:v>0.12990235550854878</c:v>
                </c:pt>
                <c:pt idx="9336">
                  <c:v>0.12999259680810407</c:v>
                </c:pt>
                <c:pt idx="9337">
                  <c:v>0.13008290079699331</c:v>
                </c:pt>
                <c:pt idx="9338">
                  <c:v>0.13017326751781874</c:v>
                </c:pt>
                <c:pt idx="9339">
                  <c:v>0.13026369701605361</c:v>
                </c:pt>
                <c:pt idx="9340">
                  <c:v>0.13035418933436135</c:v>
                </c:pt>
                <c:pt idx="9341">
                  <c:v>0.13044474451543303</c:v>
                </c:pt>
                <c:pt idx="9342">
                  <c:v>0.13053536260483678</c:v>
                </c:pt>
                <c:pt idx="9343">
                  <c:v>0.13062604364532496</c:v>
                </c:pt>
                <c:pt idx="9344">
                  <c:v>0.1307167876806288</c:v>
                </c:pt>
                <c:pt idx="9345">
                  <c:v>0.13080759475355813</c:v>
                </c:pt>
                <c:pt idx="9346">
                  <c:v>0.1308984649098078</c:v>
                </c:pt>
                <c:pt idx="9347">
                  <c:v>0.13098939819224914</c:v>
                </c:pt>
                <c:pt idx="9348">
                  <c:v>0.13108039464378124</c:v>
                </c:pt>
                <c:pt idx="9349">
                  <c:v>0.13117145431019428</c:v>
                </c:pt>
                <c:pt idx="9350">
                  <c:v>0.13126257723444892</c:v>
                </c:pt>
                <c:pt idx="9351">
                  <c:v>0.13135376345953384</c:v>
                </c:pt>
                <c:pt idx="9352">
                  <c:v>0.1314450130313346</c:v>
                </c:pt>
                <c:pt idx="9353">
                  <c:v>0.13153632599290155</c:v>
                </c:pt>
                <c:pt idx="9354">
                  <c:v>0.13162770238731294</c:v>
                </c:pt>
                <c:pt idx="9355">
                  <c:v>0.13171914226055009</c:v>
                </c:pt>
                <c:pt idx="9356">
                  <c:v>0.13181064565575309</c:v>
                </c:pt>
                <c:pt idx="9357">
                  <c:v>0.13190221261704974</c:v>
                </c:pt>
                <c:pt idx="9358">
                  <c:v>0.13199384318763813</c:v>
                </c:pt>
                <c:pt idx="9359">
                  <c:v>0.13208553741362747</c:v>
                </c:pt>
                <c:pt idx="9360">
                  <c:v>0.13217729533827788</c:v>
                </c:pt>
                <c:pt idx="9361">
                  <c:v>0.13226911700487751</c:v>
                </c:pt>
                <c:pt idx="9362">
                  <c:v>0.13236100245963175</c:v>
                </c:pt>
                <c:pt idx="9363">
                  <c:v>0.13245295174589095</c:v>
                </c:pt>
                <c:pt idx="9364">
                  <c:v>0.13254496490703349</c:v>
                </c:pt>
                <c:pt idx="9365">
                  <c:v>0.13263704198936119</c:v>
                </c:pt>
                <c:pt idx="9366">
                  <c:v>0.13272918303631473</c:v>
                </c:pt>
                <c:pt idx="9367">
                  <c:v>0.13282138809136301</c:v>
                </c:pt>
                <c:pt idx="9368">
                  <c:v>0.13291365720090439</c:v>
                </c:pt>
                <c:pt idx="9369">
                  <c:v>0.13300599040847019</c:v>
                </c:pt>
                <c:pt idx="9370">
                  <c:v>0.13309838775761992</c:v>
                </c:pt>
                <c:pt idx="9371">
                  <c:v>0.13319084929484873</c:v>
                </c:pt>
                <c:pt idx="9372">
                  <c:v>0.13328337506377866</c:v>
                </c:pt>
                <c:pt idx="9373">
                  <c:v>0.1333759651090306</c:v>
                </c:pt>
                <c:pt idx="9374">
                  <c:v>0.13346861947428526</c:v>
                </c:pt>
                <c:pt idx="9375">
                  <c:v>0.13356133820616703</c:v>
                </c:pt>
                <c:pt idx="9376">
                  <c:v>0.13365412134841942</c:v>
                </c:pt>
                <c:pt idx="9377">
                  <c:v>0.13374696894481419</c:v>
                </c:pt>
                <c:pt idx="9378">
                  <c:v>0.13383988104207301</c:v>
                </c:pt>
                <c:pt idx="9379">
                  <c:v>0.13393285768403057</c:v>
                </c:pt>
                <c:pt idx="9380">
                  <c:v>0.13402589891454997</c:v>
                </c:pt>
                <c:pt idx="9381">
                  <c:v>0.13411900478045027</c:v>
                </c:pt>
                <c:pt idx="9382">
                  <c:v>0.1342121753256576</c:v>
                </c:pt>
                <c:pt idx="9383">
                  <c:v>0.13430541059412657</c:v>
                </c:pt>
                <c:pt idx="9384">
                  <c:v>0.13439871063277384</c:v>
                </c:pt>
                <c:pt idx="9385">
                  <c:v>0.13449207548561715</c:v>
                </c:pt>
                <c:pt idx="9386">
                  <c:v>0.13458550519670276</c:v>
                </c:pt>
                <c:pt idx="9387">
                  <c:v>0.13467899981304524</c:v>
                </c:pt>
                <c:pt idx="9388">
                  <c:v>0.13477255937875407</c:v>
                </c:pt>
                <c:pt idx="9389">
                  <c:v>0.13486618393894867</c:v>
                </c:pt>
                <c:pt idx="9390">
                  <c:v>0.13495987353779781</c:v>
                </c:pt>
                <c:pt idx="9391">
                  <c:v>0.13505362822244682</c:v>
                </c:pt>
                <c:pt idx="9392">
                  <c:v>0.13514744803712792</c:v>
                </c:pt>
                <c:pt idx="9393">
                  <c:v>0.135241333026102</c:v>
                </c:pt>
                <c:pt idx="9394">
                  <c:v>0.1353352832366127</c:v>
                </c:pt>
                <c:pt idx="9395">
                  <c:v>0.13542929871298448</c:v>
                </c:pt>
                <c:pt idx="9396">
                  <c:v>0.13552337949957058</c:v>
                </c:pt>
                <c:pt idx="9397">
                  <c:v>0.13561752564371313</c:v>
                </c:pt>
                <c:pt idx="9398">
                  <c:v>0.13571173718982904</c:v>
                </c:pt>
                <c:pt idx="9399">
                  <c:v>0.13580601418236402</c:v>
                </c:pt>
                <c:pt idx="9400">
                  <c:v>0.13590035666875899</c:v>
                </c:pt>
                <c:pt idx="9401">
                  <c:v>0.13599476469352348</c:v>
                </c:pt>
                <c:pt idx="9402">
                  <c:v>0.13608923830218603</c:v>
                </c:pt>
                <c:pt idx="9403">
                  <c:v>0.13618377753931599</c:v>
                </c:pt>
                <c:pt idx="9404">
                  <c:v>0.13627838245248622</c:v>
                </c:pt>
                <c:pt idx="9405">
                  <c:v>0.13637305308633008</c:v>
                </c:pt>
                <c:pt idx="9406">
                  <c:v>0.13646778948550983</c:v>
                </c:pt>
                <c:pt idx="9407">
                  <c:v>0.13656259169769758</c:v>
                </c:pt>
                <c:pt idx="9408">
                  <c:v>0.13665745976761973</c:v>
                </c:pt>
                <c:pt idx="9409">
                  <c:v>0.13675239374003173</c:v>
                </c:pt>
                <c:pt idx="9410">
                  <c:v>0.13684739366270507</c:v>
                </c:pt>
                <c:pt idx="9411">
                  <c:v>0.13694245958045945</c:v>
                </c:pt>
                <c:pt idx="9412">
                  <c:v>0.13703759153814363</c:v>
                </c:pt>
                <c:pt idx="9413">
                  <c:v>0.13713278958362876</c:v>
                </c:pt>
                <c:pt idx="9414">
                  <c:v>0.13722805376182801</c:v>
                </c:pt>
                <c:pt idx="9415">
                  <c:v>0.13732338411768363</c:v>
                </c:pt>
                <c:pt idx="9416">
                  <c:v>0.13741878069916669</c:v>
                </c:pt>
                <c:pt idx="9417">
                  <c:v>0.13751424355128392</c:v>
                </c:pt>
                <c:pt idx="9418">
                  <c:v>0.13760977272007266</c:v>
                </c:pt>
                <c:pt idx="9419">
                  <c:v>0.13770536825060017</c:v>
                </c:pt>
                <c:pt idx="9420">
                  <c:v>0.13780103019097087</c:v>
                </c:pt>
                <c:pt idx="9421">
                  <c:v>0.13789675858631681</c:v>
                </c:pt>
                <c:pt idx="9422">
                  <c:v>0.13799255348179926</c:v>
                </c:pt>
                <c:pt idx="9423">
                  <c:v>0.13808841492562296</c:v>
                </c:pt>
                <c:pt idx="9424">
                  <c:v>0.13818434296301407</c:v>
                </c:pt>
                <c:pt idx="9425">
                  <c:v>0.13828033763922806</c:v>
                </c:pt>
                <c:pt idx="9426">
                  <c:v>0.13837639900257021</c:v>
                </c:pt>
                <c:pt idx="9427">
                  <c:v>0.13847252709836097</c:v>
                </c:pt>
                <c:pt idx="9428">
                  <c:v>0.13856872197195022</c:v>
                </c:pt>
                <c:pt idx="9429">
                  <c:v>0.13866498367174396</c:v>
                </c:pt>
                <c:pt idx="9430">
                  <c:v>0.13876131224315719</c:v>
                </c:pt>
                <c:pt idx="9431">
                  <c:v>0.13885770773163431</c:v>
                </c:pt>
                <c:pt idx="9432">
                  <c:v>0.13895417018568232</c:v>
                </c:pt>
                <c:pt idx="9433">
                  <c:v>0.13905069965081088</c:v>
                </c:pt>
                <c:pt idx="9434">
                  <c:v>0.13914729617357166</c:v>
                </c:pt>
                <c:pt idx="9435">
                  <c:v>0.13924395979953549</c:v>
                </c:pt>
                <c:pt idx="9436">
                  <c:v>0.13934069057734427</c:v>
                </c:pt>
                <c:pt idx="9437">
                  <c:v>0.13943748855263427</c:v>
                </c:pt>
                <c:pt idx="9438">
                  <c:v>0.1395343537710714</c:v>
                </c:pt>
                <c:pt idx="9439">
                  <c:v>0.13963128628139898</c:v>
                </c:pt>
                <c:pt idx="9440">
                  <c:v>0.13972828612934846</c:v>
                </c:pt>
                <c:pt idx="9441">
                  <c:v>0.13982535336068097</c:v>
                </c:pt>
                <c:pt idx="9442">
                  <c:v>0.13992248802424151</c:v>
                </c:pt>
                <c:pt idx="9443">
                  <c:v>0.14001969016585691</c:v>
                </c:pt>
                <c:pt idx="9444">
                  <c:v>0.14011695983138373</c:v>
                </c:pt>
                <c:pt idx="9445">
                  <c:v>0.14021429706976882</c:v>
                </c:pt>
                <c:pt idx="9446">
                  <c:v>0.14031170192693457</c:v>
                </c:pt>
                <c:pt idx="9447">
                  <c:v>0.14040917444985482</c:v>
                </c:pt>
                <c:pt idx="9448">
                  <c:v>0.14050671468451364</c:v>
                </c:pt>
                <c:pt idx="9449">
                  <c:v>0.14060432267999406</c:v>
                </c:pt>
                <c:pt idx="9450">
                  <c:v>0.14070199848234621</c:v>
                </c:pt>
                <c:pt idx="9451">
                  <c:v>0.14079974213765012</c:v>
                </c:pt>
                <c:pt idx="9452">
                  <c:v>0.14089755369509116</c:v>
                </c:pt>
                <c:pt idx="9453">
                  <c:v>0.14099543320081551</c:v>
                </c:pt>
                <c:pt idx="9454">
                  <c:v>0.14109338070099928</c:v>
                </c:pt>
                <c:pt idx="9455">
                  <c:v>0.14119139624493043</c:v>
                </c:pt>
                <c:pt idx="9456">
                  <c:v>0.14128947987885135</c:v>
                </c:pt>
                <c:pt idx="9457">
                  <c:v>0.14138763164903451</c:v>
                </c:pt>
                <c:pt idx="9458">
                  <c:v>0.14148585160487057</c:v>
                </c:pt>
                <c:pt idx="9459">
                  <c:v>0.14158413979269846</c:v>
                </c:pt>
                <c:pt idx="9460">
                  <c:v>0.14168249625888707</c:v>
                </c:pt>
                <c:pt idx="9461">
                  <c:v>0.14178092105293014</c:v>
                </c:pt>
                <c:pt idx="9462">
                  <c:v>0.14187941422126318</c:v>
                </c:pt>
                <c:pt idx="9463">
                  <c:v>0.14197797581138483</c:v>
                </c:pt>
                <c:pt idx="9464">
                  <c:v>0.14207660586979295</c:v>
                </c:pt>
                <c:pt idx="9465">
                  <c:v>0.14217530444611901</c:v>
                </c:pt>
                <c:pt idx="9466">
                  <c:v>0.14227407158692765</c:v>
                </c:pt>
                <c:pt idx="9467">
                  <c:v>0.14237290733881372</c:v>
                </c:pt>
                <c:pt idx="9468">
                  <c:v>0.14247181175151219</c:v>
                </c:pt>
                <c:pt idx="9469">
                  <c:v>0.14257078487168479</c:v>
                </c:pt>
                <c:pt idx="9470">
                  <c:v>0.14266982674602358</c:v>
                </c:pt>
                <c:pt idx="9471">
                  <c:v>0.14276893742436722</c:v>
                </c:pt>
                <c:pt idx="9472">
                  <c:v>0.14286811695347479</c:v>
                </c:pt>
                <c:pt idx="9473">
                  <c:v>0.14296736538013571</c:v>
                </c:pt>
                <c:pt idx="9474">
                  <c:v>0.14306668275429255</c:v>
                </c:pt>
                <c:pt idx="9475">
                  <c:v>0.14316606912280194</c:v>
                </c:pt>
                <c:pt idx="9476">
                  <c:v>0.14326552453255087</c:v>
                </c:pt>
                <c:pt idx="9477">
                  <c:v>0.14336504903358607</c:v>
                </c:pt>
                <c:pt idx="9478">
                  <c:v>0.14346464267286191</c:v>
                </c:pt>
                <c:pt idx="9479">
                  <c:v>0.14356430549840768</c:v>
                </c:pt>
                <c:pt idx="9480">
                  <c:v>0.14366403755724083</c:v>
                </c:pt>
                <c:pt idx="9481">
                  <c:v>0.14376383889954727</c:v>
                </c:pt>
                <c:pt idx="9482">
                  <c:v>0.14386370957241201</c:v>
                </c:pt>
                <c:pt idx="9483">
                  <c:v>0.14396364962295047</c:v>
                </c:pt>
                <c:pt idx="9484">
                  <c:v>0.14406365910145327</c:v>
                </c:pt>
                <c:pt idx="9485">
                  <c:v>0.14416373805510357</c:v>
                </c:pt>
                <c:pt idx="9486">
                  <c:v>0.1442638865311151</c:v>
                </c:pt>
                <c:pt idx="9487">
                  <c:v>0.14436410457988333</c:v>
                </c:pt>
                <c:pt idx="9488">
                  <c:v>0.14446439224868982</c:v>
                </c:pt>
                <c:pt idx="9489">
                  <c:v>0.14456474958484675</c:v>
                </c:pt>
                <c:pt idx="9490">
                  <c:v>0.14466517663885473</c:v>
                </c:pt>
                <c:pt idx="9491">
                  <c:v>0.14476567345809388</c:v>
                </c:pt>
                <c:pt idx="9492">
                  <c:v>0.14486624009102916</c:v>
                </c:pt>
                <c:pt idx="9493">
                  <c:v>0.14496687658510432</c:v>
                </c:pt>
                <c:pt idx="9494">
                  <c:v>0.14506758299096043</c:v>
                </c:pt>
                <c:pt idx="9495">
                  <c:v>0.14516835935610947</c:v>
                </c:pt>
                <c:pt idx="9496">
                  <c:v>0.14526920572809413</c:v>
                </c:pt>
                <c:pt idx="9497">
                  <c:v>0.14537012215766115</c:v>
                </c:pt>
                <c:pt idx="9498">
                  <c:v>0.14547110869242152</c:v>
                </c:pt>
                <c:pt idx="9499">
                  <c:v>0.14557216538001713</c:v>
                </c:pt>
                <c:pt idx="9500">
                  <c:v>0.14567329227130052</c:v>
                </c:pt>
                <c:pt idx="9501">
                  <c:v>0.14577448941398199</c:v>
                </c:pt>
                <c:pt idx="9502">
                  <c:v>0.14587575685580281</c:v>
                </c:pt>
                <c:pt idx="9503">
                  <c:v>0.14597709464772154</c:v>
                </c:pt>
                <c:pt idx="9504">
                  <c:v>0.146078502837548</c:v>
                </c:pt>
                <c:pt idx="9505">
                  <c:v>0.14617998147312303</c:v>
                </c:pt>
                <c:pt idx="9506">
                  <c:v>0.14628153060551141</c:v>
                </c:pt>
                <c:pt idx="9507">
                  <c:v>0.14638315028262272</c:v>
                </c:pt>
                <c:pt idx="9508">
                  <c:v>0.14648484055346336</c:v>
                </c:pt>
                <c:pt idx="9509">
                  <c:v>0.14658660146600719</c:v>
                </c:pt>
                <c:pt idx="9510">
                  <c:v>0.14668843307146115</c:v>
                </c:pt>
                <c:pt idx="9511">
                  <c:v>0.14679033541786798</c:v>
                </c:pt>
                <c:pt idx="9512">
                  <c:v>0.14689230855330168</c:v>
                </c:pt>
                <c:pt idx="9513">
                  <c:v>0.14699435252907586</c:v>
                </c:pt>
                <c:pt idx="9514">
                  <c:v>0.14709646739333357</c:v>
                </c:pt>
                <c:pt idx="9515">
                  <c:v>0.14719865319424899</c:v>
                </c:pt>
                <c:pt idx="9516">
                  <c:v>0.1473009099832428</c:v>
                </c:pt>
                <c:pt idx="9517">
                  <c:v>0.14740323780855841</c:v>
                </c:pt>
                <c:pt idx="9518">
                  <c:v>0.14750563671847045</c:v>
                </c:pt>
                <c:pt idx="9519">
                  <c:v>0.14760810676450689</c:v>
                </c:pt>
                <c:pt idx="9520">
                  <c:v>0.14771064799501174</c:v>
                </c:pt>
                <c:pt idx="9521">
                  <c:v>0.14781326045836032</c:v>
                </c:pt>
                <c:pt idx="9522">
                  <c:v>0.14791594420618803</c:v>
                </c:pt>
                <c:pt idx="9523">
                  <c:v>0.14801869928693973</c:v>
                </c:pt>
                <c:pt idx="9524">
                  <c:v>0.14812152575016929</c:v>
                </c:pt>
                <c:pt idx="9525">
                  <c:v>0.1482244236443867</c:v>
                </c:pt>
                <c:pt idx="9526">
                  <c:v>0.14832739302137096</c:v>
                </c:pt>
                <c:pt idx="9527">
                  <c:v>0.14843043392970165</c:v>
                </c:pt>
                <c:pt idx="9528">
                  <c:v>0.14853354641798983</c:v>
                </c:pt>
                <c:pt idx="9529">
                  <c:v>0.14863673053812251</c:v>
                </c:pt>
                <c:pt idx="9530">
                  <c:v>0.14873998633878063</c:v>
                </c:pt>
                <c:pt idx="9531">
                  <c:v>0.14884331386867658</c:v>
                </c:pt>
                <c:pt idx="9532">
                  <c:v>0.14894671317980562</c:v>
                </c:pt>
                <c:pt idx="9533">
                  <c:v>0.14905018432095019</c:v>
                </c:pt>
                <c:pt idx="9534">
                  <c:v>0.14915372734092427</c:v>
                </c:pt>
                <c:pt idx="9535">
                  <c:v>0.14925734229183155</c:v>
                </c:pt>
                <c:pt idx="9536">
                  <c:v>0.1493610292225562</c:v>
                </c:pt>
                <c:pt idx="9537">
                  <c:v>0.14946478818310155</c:v>
                </c:pt>
                <c:pt idx="9538">
                  <c:v>0.1495686192224174</c:v>
                </c:pt>
                <c:pt idx="9539">
                  <c:v>0.14967252239275239</c:v>
                </c:pt>
                <c:pt idx="9540">
                  <c:v>0.14977649774312662</c:v>
                </c:pt>
                <c:pt idx="9541">
                  <c:v>0.14988054532259201</c:v>
                </c:pt>
                <c:pt idx="9542">
                  <c:v>0.14998466518350612</c:v>
                </c:pt>
                <c:pt idx="9543">
                  <c:v>0.15008885737499131</c:v>
                </c:pt>
                <c:pt idx="9544">
                  <c:v>0.1501931219462018</c:v>
                </c:pt>
                <c:pt idx="9545">
                  <c:v>0.15029745894960431</c:v>
                </c:pt>
                <c:pt idx="9546">
                  <c:v>0.15040186843442366</c:v>
                </c:pt>
                <c:pt idx="9547">
                  <c:v>0.15050635044991659</c:v>
                </c:pt>
                <c:pt idx="9548">
                  <c:v>0.15061090504865926</c:v>
                </c:pt>
                <c:pt idx="9549">
                  <c:v>0.15071553227997914</c:v>
                </c:pt>
                <c:pt idx="9550">
                  <c:v>0.15082023219323565</c:v>
                </c:pt>
                <c:pt idx="9551">
                  <c:v>0.15092500484111462</c:v>
                </c:pt>
                <c:pt idx="9552">
                  <c:v>0.15102985027304641</c:v>
                </c:pt>
                <c:pt idx="9553">
                  <c:v>0.15113476853959301</c:v>
                </c:pt>
                <c:pt idx="9554">
                  <c:v>0.15123975969025122</c:v>
                </c:pt>
                <c:pt idx="9555">
                  <c:v>0.15134482377785338</c:v>
                </c:pt>
                <c:pt idx="9556">
                  <c:v>0.15144996085196735</c:v>
                </c:pt>
                <c:pt idx="9557">
                  <c:v>0.15155517096219306</c:v>
                </c:pt>
                <c:pt idx="9558">
                  <c:v>0.15166045416147308</c:v>
                </c:pt>
                <c:pt idx="9559">
                  <c:v>0.15176581049947863</c:v>
                </c:pt>
                <c:pt idx="9560">
                  <c:v>0.15187124002591312</c:v>
                </c:pt>
                <c:pt idx="9561">
                  <c:v>0.1519767427938295</c:v>
                </c:pt>
                <c:pt idx="9562">
                  <c:v>0.15208231885300261</c:v>
                </c:pt>
                <c:pt idx="9563">
                  <c:v>0.15218796825323946</c:v>
                </c:pt>
                <c:pt idx="9564">
                  <c:v>0.15229369104770371</c:v>
                </c:pt>
                <c:pt idx="9565">
                  <c:v>0.15239948728627392</c:v>
                </c:pt>
                <c:pt idx="9566">
                  <c:v>0.15250535701886106</c:v>
                </c:pt>
                <c:pt idx="9567">
                  <c:v>0.15261130029873959</c:v>
                </c:pt>
                <c:pt idx="9568">
                  <c:v>0.15271731717589218</c:v>
                </c:pt>
                <c:pt idx="9569">
                  <c:v>0.15282340770144576</c:v>
                </c:pt>
                <c:pt idx="9570">
                  <c:v>0.15292957192545009</c:v>
                </c:pt>
                <c:pt idx="9571">
                  <c:v>0.1530358099013279</c:v>
                </c:pt>
                <c:pt idx="9572">
                  <c:v>0.1531421216792008</c:v>
                </c:pt>
                <c:pt idx="9573">
                  <c:v>0.15324850730922296</c:v>
                </c:pt>
                <c:pt idx="9574">
                  <c:v>0.15335496684492847</c:v>
                </c:pt>
                <c:pt idx="9575">
                  <c:v>0.15346150033654352</c:v>
                </c:pt>
                <c:pt idx="9576">
                  <c:v>0.15356810783432684</c:v>
                </c:pt>
                <c:pt idx="9577">
                  <c:v>0.15367478939192417</c:v>
                </c:pt>
                <c:pt idx="9578">
                  <c:v>0.15378154505966646</c:v>
                </c:pt>
                <c:pt idx="9579">
                  <c:v>0.15388837488791726</c:v>
                </c:pt>
                <c:pt idx="9580">
                  <c:v>0.15399527893043422</c:v>
                </c:pt>
                <c:pt idx="9581">
                  <c:v>0.15410225723765317</c:v>
                </c:pt>
                <c:pt idx="9582">
                  <c:v>0.15420930986116479</c:v>
                </c:pt>
                <c:pt idx="9583">
                  <c:v>0.15431643685147273</c:v>
                </c:pt>
                <c:pt idx="9584">
                  <c:v>0.15442363826248409</c:v>
                </c:pt>
                <c:pt idx="9585">
                  <c:v>0.15453091414477513</c:v>
                </c:pt>
                <c:pt idx="9586">
                  <c:v>0.15463826454895477</c:v>
                </c:pt>
                <c:pt idx="9587">
                  <c:v>0.15474568952904263</c:v>
                </c:pt>
                <c:pt idx="9588">
                  <c:v>0.15485318913572035</c:v>
                </c:pt>
                <c:pt idx="9589">
                  <c:v>0.1549607634197025</c:v>
                </c:pt>
                <c:pt idx="9590">
                  <c:v>0.15506841243512126</c:v>
                </c:pt>
                <c:pt idx="9591">
                  <c:v>0.15517613623276399</c:v>
                </c:pt>
                <c:pt idx="9592">
                  <c:v>0.15528393486345105</c:v>
                </c:pt>
                <c:pt idx="9593">
                  <c:v>0.15539180838142752</c:v>
                </c:pt>
                <c:pt idx="9594">
                  <c:v>0.15549975683758666</c:v>
                </c:pt>
                <c:pt idx="9595">
                  <c:v>0.1556077802828548</c:v>
                </c:pt>
                <c:pt idx="9596">
                  <c:v>0.15571587877159015</c:v>
                </c:pt>
                <c:pt idx="9597">
                  <c:v>0.15582405235479219</c:v>
                </c:pt>
                <c:pt idx="9598">
                  <c:v>0.15593230108462788</c:v>
                </c:pt>
                <c:pt idx="9599">
                  <c:v>0.15604062501216523</c:v>
                </c:pt>
                <c:pt idx="9600">
                  <c:v>0.15614902419191368</c:v>
                </c:pt>
                <c:pt idx="9601">
                  <c:v>0.15625749867501448</c:v>
                </c:pt>
                <c:pt idx="9602">
                  <c:v>0.15636604851264213</c:v>
                </c:pt>
                <c:pt idx="9603">
                  <c:v>0.1564746737594197</c:v>
                </c:pt>
                <c:pt idx="9604">
                  <c:v>0.15658337446659518</c:v>
                </c:pt>
                <c:pt idx="9605">
                  <c:v>0.1566921506854497</c:v>
                </c:pt>
                <c:pt idx="9606">
                  <c:v>0.15680100247072035</c:v>
                </c:pt>
                <c:pt idx="9607">
                  <c:v>0.15690992987376193</c:v>
                </c:pt>
                <c:pt idx="9608">
                  <c:v>0.15701893294596253</c:v>
                </c:pt>
                <c:pt idx="9609">
                  <c:v>0.15712801174217339</c:v>
                </c:pt>
                <c:pt idx="9610">
                  <c:v>0.15723716631385642</c:v>
                </c:pt>
                <c:pt idx="9611">
                  <c:v>0.15734639671250691</c:v>
                </c:pt>
                <c:pt idx="9612">
                  <c:v>0.15745570299309042</c:v>
                </c:pt>
                <c:pt idx="9613">
                  <c:v>0.15756508520717624</c:v>
                </c:pt>
                <c:pt idx="9614">
                  <c:v>0.15767454340751424</c:v>
                </c:pt>
                <c:pt idx="9615">
                  <c:v>0.15778407764574301</c:v>
                </c:pt>
                <c:pt idx="9616">
                  <c:v>0.15789368797698097</c:v>
                </c:pt>
                <c:pt idx="9617">
                  <c:v>0.15800337445294083</c:v>
                </c:pt>
                <c:pt idx="9618">
                  <c:v>0.15811313712536884</c:v>
                </c:pt>
                <c:pt idx="9619">
                  <c:v>0.15822297604949842</c:v>
                </c:pt>
                <c:pt idx="9620">
                  <c:v>0.15833289127715008</c:v>
                </c:pt>
                <c:pt idx="9621">
                  <c:v>0.15844288286017802</c:v>
                </c:pt>
                <c:pt idx="9622">
                  <c:v>0.15855295085393081</c:v>
                </c:pt>
                <c:pt idx="9623">
                  <c:v>0.15866309531033707</c:v>
                </c:pt>
                <c:pt idx="9624">
                  <c:v>0.1587733162813591</c:v>
                </c:pt>
                <c:pt idx="9625">
                  <c:v>0.15888361382246097</c:v>
                </c:pt>
                <c:pt idx="9626">
                  <c:v>0.15899398798567954</c:v>
                </c:pt>
                <c:pt idx="9627">
                  <c:v>0.15910443882424313</c:v>
                </c:pt>
                <c:pt idx="9628">
                  <c:v>0.15921496639025856</c:v>
                </c:pt>
                <c:pt idx="9629">
                  <c:v>0.15932557073934414</c:v>
                </c:pt>
                <c:pt idx="9630">
                  <c:v>0.15943625192368158</c:v>
                </c:pt>
                <c:pt idx="9631">
                  <c:v>0.15954700999548629</c:v>
                </c:pt>
                <c:pt idx="9632">
                  <c:v>0.15965784501049265</c:v>
                </c:pt>
                <c:pt idx="9633">
                  <c:v>0.15976875702099114</c:v>
                </c:pt>
                <c:pt idx="9634">
                  <c:v>0.15987974607930613</c:v>
                </c:pt>
                <c:pt idx="9635">
                  <c:v>0.15999081224128822</c:v>
                </c:pt>
                <c:pt idx="9636">
                  <c:v>0.1601019555593369</c:v>
                </c:pt>
                <c:pt idx="9637">
                  <c:v>0.1602131760858857</c:v>
                </c:pt>
                <c:pt idx="9638">
                  <c:v>0.16032447387690163</c:v>
                </c:pt>
                <c:pt idx="9639">
                  <c:v>0.16043584898489355</c:v>
                </c:pt>
                <c:pt idx="9640">
                  <c:v>0.16054730146240428</c:v>
                </c:pt>
                <c:pt idx="9641">
                  <c:v>0.16065883136551762</c:v>
                </c:pt>
                <c:pt idx="9642">
                  <c:v>0.16077043874685185</c:v>
                </c:pt>
                <c:pt idx="9643">
                  <c:v>0.16088212366023</c:v>
                </c:pt>
                <c:pt idx="9644">
                  <c:v>0.16099388615834107</c:v>
                </c:pt>
                <c:pt idx="9645">
                  <c:v>0.16110572629742484</c:v>
                </c:pt>
                <c:pt idx="9646">
                  <c:v>0.16121764413024597</c:v>
                </c:pt>
                <c:pt idx="9647">
                  <c:v>0.16132963970960337</c:v>
                </c:pt>
                <c:pt idx="9648">
                  <c:v>0.16144171309185412</c:v>
                </c:pt>
                <c:pt idx="9649">
                  <c:v>0.1615538643298729</c:v>
                </c:pt>
                <c:pt idx="9650">
                  <c:v>0.16166609347656874</c:v>
                </c:pt>
                <c:pt idx="9651">
                  <c:v>0.16177840058841625</c:v>
                </c:pt>
                <c:pt idx="9652">
                  <c:v>0.16189078571840038</c:v>
                </c:pt>
                <c:pt idx="9653">
                  <c:v>0.16200324891954052</c:v>
                </c:pt>
                <c:pt idx="9654">
                  <c:v>0.16211579024842901</c:v>
                </c:pt>
                <c:pt idx="9655">
                  <c:v>0.16222840975816136</c:v>
                </c:pt>
                <c:pt idx="9656">
                  <c:v>0.16234110750186748</c:v>
                </c:pt>
                <c:pt idx="9657">
                  <c:v>0.16245388353625778</c:v>
                </c:pt>
                <c:pt idx="9658">
                  <c:v>0.16256673791453846</c:v>
                </c:pt>
                <c:pt idx="9659">
                  <c:v>0.16267967069113393</c:v>
                </c:pt>
                <c:pt idx="9660">
                  <c:v>0.16279268191932186</c:v>
                </c:pt>
                <c:pt idx="9661">
                  <c:v>0.16290577165597042</c:v>
                </c:pt>
                <c:pt idx="9662">
                  <c:v>0.16301893995443384</c:v>
                </c:pt>
                <c:pt idx="9663">
                  <c:v>0.16313218686810091</c:v>
                </c:pt>
                <c:pt idx="9664">
                  <c:v>0.16324551245395841</c:v>
                </c:pt>
                <c:pt idx="9665">
                  <c:v>0.16335891676547179</c:v>
                </c:pt>
                <c:pt idx="9666">
                  <c:v>0.16347239985614123</c:v>
                </c:pt>
                <c:pt idx="9667">
                  <c:v>0.16358596178307233</c:v>
                </c:pt>
                <c:pt idx="9668">
                  <c:v>0.16369960259984206</c:v>
                </c:pt>
                <c:pt idx="9669">
                  <c:v>0.16381332236006221</c:v>
                </c:pt>
                <c:pt idx="9670">
                  <c:v>0.16392712112095742</c:v>
                </c:pt>
                <c:pt idx="9671">
                  <c:v>0.1640409989362164</c:v>
                </c:pt>
                <c:pt idx="9672">
                  <c:v>0.16415495586075715</c:v>
                </c:pt>
                <c:pt idx="9673">
                  <c:v>0.16426899194834046</c:v>
                </c:pt>
                <c:pt idx="9674">
                  <c:v>0.16438310725635025</c:v>
                </c:pt>
                <c:pt idx="9675">
                  <c:v>0.16449730183862457</c:v>
                </c:pt>
                <c:pt idx="9676">
                  <c:v>0.16461157574903643</c:v>
                </c:pt>
                <c:pt idx="9677">
                  <c:v>0.16472592904508929</c:v>
                </c:pt>
                <c:pt idx="9678">
                  <c:v>0.16484036178073358</c:v>
                </c:pt>
                <c:pt idx="9679">
                  <c:v>0.16495487400995462</c:v>
                </c:pt>
                <c:pt idx="9680">
                  <c:v>0.16506946579037585</c:v>
                </c:pt>
                <c:pt idx="9681">
                  <c:v>0.16518413717606015</c:v>
                </c:pt>
                <c:pt idx="9682">
                  <c:v>0.16529888822110544</c:v>
                </c:pt>
                <c:pt idx="9683">
                  <c:v>0.16541371898325538</c:v>
                </c:pt>
                <c:pt idx="9684">
                  <c:v>0.16552862951668554</c:v>
                </c:pt>
                <c:pt idx="9685">
                  <c:v>0.16564361987560669</c:v>
                </c:pt>
                <c:pt idx="9686">
                  <c:v>0.16575869011788286</c:v>
                </c:pt>
                <c:pt idx="9687">
                  <c:v>0.16587384029780269</c:v>
                </c:pt>
                <c:pt idx="9688">
                  <c:v>0.1659890704708977</c:v>
                </c:pt>
                <c:pt idx="9689">
                  <c:v>0.16610438069152944</c:v>
                </c:pt>
                <c:pt idx="9690">
                  <c:v>0.16621977101772289</c:v>
                </c:pt>
                <c:pt idx="9691">
                  <c:v>0.16633524150391768</c:v>
                </c:pt>
                <c:pt idx="9692">
                  <c:v>0.16645079220458872</c:v>
                </c:pt>
                <c:pt idx="9693">
                  <c:v>0.16656642317788206</c:v>
                </c:pt>
                <c:pt idx="9694">
                  <c:v>0.16668213447835079</c:v>
                </c:pt>
                <c:pt idx="9695">
                  <c:v>0.16679792616058348</c:v>
                </c:pt>
                <c:pt idx="9696">
                  <c:v>0.16691379828284741</c:v>
                </c:pt>
                <c:pt idx="9697">
                  <c:v>0.16702975089980948</c:v>
                </c:pt>
                <c:pt idx="9698">
                  <c:v>0.16714578406617206</c:v>
                </c:pt>
                <c:pt idx="9699">
                  <c:v>0.16726189784032394</c:v>
                </c:pt>
                <c:pt idx="9700">
                  <c:v>0.16737809227704606</c:v>
                </c:pt>
                <c:pt idx="9701">
                  <c:v>0.16749436743115489</c:v>
                </c:pt>
                <c:pt idx="9702">
                  <c:v>0.16761072336116098</c:v>
                </c:pt>
                <c:pt idx="9703">
                  <c:v>0.16772716012195948</c:v>
                </c:pt>
                <c:pt idx="9704">
                  <c:v>0.16784367776970241</c:v>
                </c:pt>
                <c:pt idx="9705">
                  <c:v>0.1679602763593587</c:v>
                </c:pt>
                <c:pt idx="9706">
                  <c:v>0.16807695594960168</c:v>
                </c:pt>
                <c:pt idx="9707">
                  <c:v>0.16819371659547919</c:v>
                </c:pt>
                <c:pt idx="9708">
                  <c:v>0.16831055835207481</c:v>
                </c:pt>
                <c:pt idx="9709">
                  <c:v>0.16842748127818424</c:v>
                </c:pt>
                <c:pt idx="9710">
                  <c:v>0.16854448542897016</c:v>
                </c:pt>
                <c:pt idx="9711">
                  <c:v>0.16866157085963096</c:v>
                </c:pt>
                <c:pt idx="9712">
                  <c:v>0.16877873762908502</c:v>
                </c:pt>
                <c:pt idx="9713">
                  <c:v>0.16889598579261003</c:v>
                </c:pt>
                <c:pt idx="9714">
                  <c:v>0.16901331540551953</c:v>
                </c:pt>
                <c:pt idx="9715">
                  <c:v>0.16913072652685471</c:v>
                </c:pt>
                <c:pt idx="9716">
                  <c:v>0.16924821921200858</c:v>
                </c:pt>
                <c:pt idx="9717">
                  <c:v>0.16936579351764236</c:v>
                </c:pt>
                <c:pt idx="9718">
                  <c:v>0.16948344949922345</c:v>
                </c:pt>
                <c:pt idx="9719">
                  <c:v>0.16960118721595729</c:v>
                </c:pt>
                <c:pt idx="9720">
                  <c:v>0.16971900672339094</c:v>
                </c:pt>
                <c:pt idx="9721">
                  <c:v>0.1698369080771075</c:v>
                </c:pt>
                <c:pt idx="9722">
                  <c:v>0.16995489133643585</c:v>
                </c:pt>
                <c:pt idx="9723">
                  <c:v>0.17007295655703894</c:v>
                </c:pt>
                <c:pt idx="9724">
                  <c:v>0.17019110379461574</c:v>
                </c:pt>
                <c:pt idx="9725">
                  <c:v>0.17030933310861895</c:v>
                </c:pt>
                <c:pt idx="9726">
                  <c:v>0.17042764455482751</c:v>
                </c:pt>
                <c:pt idx="9727">
                  <c:v>0.17054603818905661</c:v>
                </c:pt>
                <c:pt idx="9728">
                  <c:v>0.1706645140708829</c:v>
                </c:pt>
                <c:pt idx="9729">
                  <c:v>0.17078307225620168</c:v>
                </c:pt>
                <c:pt idx="9730">
                  <c:v>0.17090171280094452</c:v>
                </c:pt>
                <c:pt idx="9731">
                  <c:v>0.1710204357648123</c:v>
                </c:pt>
                <c:pt idx="9732">
                  <c:v>0.17113924120381693</c:v>
                </c:pt>
                <c:pt idx="9733">
                  <c:v>0.17125812917525268</c:v>
                </c:pt>
                <c:pt idx="9734">
                  <c:v>0.17137709973520673</c:v>
                </c:pt>
                <c:pt idx="9735">
                  <c:v>0.171496152943546</c:v>
                </c:pt>
                <c:pt idx="9736">
                  <c:v>0.1716152888564382</c:v>
                </c:pt>
                <c:pt idx="9737">
                  <c:v>0.17173450753008745</c:v>
                </c:pt>
                <c:pt idx="9738">
                  <c:v>0.17185380902448555</c:v>
                </c:pt>
                <c:pt idx="9739">
                  <c:v>0.17197319339591732</c:v>
                </c:pt>
                <c:pt idx="9740">
                  <c:v>0.17209266070070411</c:v>
                </c:pt>
                <c:pt idx="9741">
                  <c:v>0.17221221099896286</c:v>
                </c:pt>
                <c:pt idx="9742">
                  <c:v>0.17233184434709573</c:v>
                </c:pt>
                <c:pt idx="9743">
                  <c:v>0.17245156080154156</c:v>
                </c:pt>
                <c:pt idx="9744">
                  <c:v>0.17257136042254262</c:v>
                </c:pt>
                <c:pt idx="9745">
                  <c:v>0.17269124326661875</c:v>
                </c:pt>
                <c:pt idx="9746">
                  <c:v>0.17281120939032646</c:v>
                </c:pt>
                <c:pt idx="9747">
                  <c:v>0.17293125885403368</c:v>
                </c:pt>
                <c:pt idx="9748">
                  <c:v>0.17305139171437808</c:v>
                </c:pt>
                <c:pt idx="9749">
                  <c:v>0.17317160802929416</c:v>
                </c:pt>
                <c:pt idx="9750">
                  <c:v>0.17329190785549572</c:v>
                </c:pt>
                <c:pt idx="9751">
                  <c:v>0.17341229125351862</c:v>
                </c:pt>
                <c:pt idx="9752">
                  <c:v>0.17353275828015807</c:v>
                </c:pt>
                <c:pt idx="9753">
                  <c:v>0.17365330899224621</c:v>
                </c:pt>
                <c:pt idx="9754">
                  <c:v>0.17377394345044514</c:v>
                </c:pt>
                <c:pt idx="9755">
                  <c:v>0.17389466171166851</c:v>
                </c:pt>
                <c:pt idx="9756">
                  <c:v>0.17401546383286701</c:v>
                </c:pt>
                <c:pt idx="9757">
                  <c:v>0.1741363498748292</c:v>
                </c:pt>
                <c:pt idx="9758">
                  <c:v>0.17425731989458751</c:v>
                </c:pt>
                <c:pt idx="9759">
                  <c:v>0.1743783739492113</c:v>
                </c:pt>
                <c:pt idx="9760">
                  <c:v>0.17449951209961595</c:v>
                </c:pt>
                <c:pt idx="9761">
                  <c:v>0.17462073440295284</c:v>
                </c:pt>
                <c:pt idx="9762">
                  <c:v>0.17474204091768178</c:v>
                </c:pt>
                <c:pt idx="9763">
                  <c:v>0.17486343170103091</c:v>
                </c:pt>
                <c:pt idx="9764">
                  <c:v>0.17498490681408502</c:v>
                </c:pt>
                <c:pt idx="9765">
                  <c:v>0.17510646631415447</c:v>
                </c:pt>
                <c:pt idx="9766">
                  <c:v>0.17522811025858676</c:v>
                </c:pt>
                <c:pt idx="9767">
                  <c:v>0.17534983870859405</c:v>
                </c:pt>
                <c:pt idx="9768">
                  <c:v>0.1754716517216062</c:v>
                </c:pt>
                <c:pt idx="9769">
                  <c:v>0.17559354935509033</c:v>
                </c:pt>
                <c:pt idx="9770">
                  <c:v>0.17571553167038625</c:v>
                </c:pt>
                <c:pt idx="9771">
                  <c:v>0.17583759872504362</c:v>
                </c:pt>
                <c:pt idx="9772">
                  <c:v>0.17595975057664937</c:v>
                </c:pt>
                <c:pt idx="9773">
                  <c:v>0.17608198728667129</c:v>
                </c:pt>
                <c:pt idx="9774">
                  <c:v>0.176204308912779</c:v>
                </c:pt>
                <c:pt idx="9775">
                  <c:v>0.17632671551267953</c:v>
                </c:pt>
                <c:pt idx="9776">
                  <c:v>0.17644920714796886</c:v>
                </c:pt>
                <c:pt idx="9777">
                  <c:v>0.17657178387643691</c:v>
                </c:pt>
                <c:pt idx="9778">
                  <c:v>0.1766944457571967</c:v>
                </c:pt>
                <c:pt idx="9779">
                  <c:v>0.17681719284811576</c:v>
                </c:pt>
                <c:pt idx="9780">
                  <c:v>0.17694002521096142</c:v>
                </c:pt>
                <c:pt idx="9781">
                  <c:v>0.17706294290368432</c:v>
                </c:pt>
                <c:pt idx="9782">
                  <c:v>0.17718594598427273</c:v>
                </c:pt>
                <c:pt idx="9783">
                  <c:v>0.17730903451462277</c:v>
                </c:pt>
                <c:pt idx="9784">
                  <c:v>0.17743220855280592</c:v>
                </c:pt>
                <c:pt idx="9785">
                  <c:v>0.17755546815693138</c:v>
                </c:pt>
                <c:pt idx="9786">
                  <c:v>0.17767881338902439</c:v>
                </c:pt>
                <c:pt idx="9787">
                  <c:v>0.17780224430727753</c:v>
                </c:pt>
                <c:pt idx="9788">
                  <c:v>0.17792576096992119</c:v>
                </c:pt>
                <c:pt idx="9789">
                  <c:v>0.1780493634391099</c:v>
                </c:pt>
                <c:pt idx="9790">
                  <c:v>0.1781730517731577</c:v>
                </c:pt>
                <c:pt idx="9791">
                  <c:v>0.17829682603041636</c:v>
                </c:pt>
                <c:pt idx="9792">
                  <c:v>0.17842068627317006</c:v>
                </c:pt>
                <c:pt idx="9793">
                  <c:v>0.17854463255985442</c:v>
                </c:pt>
                <c:pt idx="9794">
                  <c:v>0.17866866495024294</c:v>
                </c:pt>
                <c:pt idx="9795">
                  <c:v>0.17879278350284969</c:v>
                </c:pt>
                <c:pt idx="9796">
                  <c:v>0.17891698828013214</c:v>
                </c:pt>
                <c:pt idx="9797">
                  <c:v>0.17904127934068842</c:v>
                </c:pt>
                <c:pt idx="9798">
                  <c:v>0.17916565674315468</c:v>
                </c:pt>
                <c:pt idx="9799">
                  <c:v>0.17929012055011864</c:v>
                </c:pt>
                <c:pt idx="9800">
                  <c:v>0.1794146708203006</c:v>
                </c:pt>
                <c:pt idx="9801">
                  <c:v>0.17953930761245906</c:v>
                </c:pt>
                <c:pt idx="9802">
                  <c:v>0.17966403098931222</c:v>
                </c:pt>
                <c:pt idx="9803">
                  <c:v>0.17978884100970288</c:v>
                </c:pt>
                <c:pt idx="9804">
                  <c:v>0.17991373773251201</c:v>
                </c:pt>
                <c:pt idx="9805">
                  <c:v>0.18003872122058867</c:v>
                </c:pt>
                <c:pt idx="9806">
                  <c:v>0.18016379153289835</c:v>
                </c:pt>
                <c:pt idx="9807">
                  <c:v>0.18028894872975662</c:v>
                </c:pt>
                <c:pt idx="9808">
                  <c:v>0.18041419287020824</c:v>
                </c:pt>
                <c:pt idx="9809">
                  <c:v>0.18053952401727702</c:v>
                </c:pt>
                <c:pt idx="9810">
                  <c:v>0.18066494223009258</c:v>
                </c:pt>
                <c:pt idx="9811">
                  <c:v>0.18079044756782275</c:v>
                </c:pt>
                <c:pt idx="9812">
                  <c:v>0.18091604009362286</c:v>
                </c:pt>
                <c:pt idx="9813">
                  <c:v>0.18104171986674578</c:v>
                </c:pt>
                <c:pt idx="9814">
                  <c:v>0.18116748694648274</c:v>
                </c:pt>
                <c:pt idx="9815">
                  <c:v>0.1812933413961208</c:v>
                </c:pt>
                <c:pt idx="9816">
                  <c:v>0.1814192832750364</c:v>
                </c:pt>
                <c:pt idx="9817">
                  <c:v>0.18154531264264442</c:v>
                </c:pt>
                <c:pt idx="9818">
                  <c:v>0.1816714295623639</c:v>
                </c:pt>
                <c:pt idx="9819">
                  <c:v>0.18179763409369509</c:v>
                </c:pt>
                <c:pt idx="9820">
                  <c:v>0.18192392629617685</c:v>
                </c:pt>
                <c:pt idx="9821">
                  <c:v>0.18205030623336041</c:v>
                </c:pt>
                <c:pt idx="9822">
                  <c:v>0.18217677396487014</c:v>
                </c:pt>
                <c:pt idx="9823">
                  <c:v>0.18230332955169548</c:v>
                </c:pt>
                <c:pt idx="9824">
                  <c:v>0.18242997305354092</c:v>
                </c:pt>
                <c:pt idx="9825">
                  <c:v>0.18255670453413447</c:v>
                </c:pt>
                <c:pt idx="9826">
                  <c:v>0.18268352405326632</c:v>
                </c:pt>
                <c:pt idx="9827">
                  <c:v>0.18281043167076549</c:v>
                </c:pt>
                <c:pt idx="9828">
                  <c:v>0.18293742745049288</c:v>
                </c:pt>
                <c:pt idx="9829">
                  <c:v>0.18306451145236341</c:v>
                </c:pt>
                <c:pt idx="9830">
                  <c:v>0.18319168373633082</c:v>
                </c:pt>
                <c:pt idx="9831">
                  <c:v>0.18331894436638921</c:v>
                </c:pt>
                <c:pt idx="9832">
                  <c:v>0.18344629340257845</c:v>
                </c:pt>
                <c:pt idx="9833">
                  <c:v>0.18357373090497733</c:v>
                </c:pt>
                <c:pt idx="9834">
                  <c:v>0.18370125693771341</c:v>
                </c:pt>
                <c:pt idx="9835">
                  <c:v>0.18382887156095176</c:v>
                </c:pt>
                <c:pt idx="9836">
                  <c:v>0.1839565748348965</c:v>
                </c:pt>
                <c:pt idx="9837">
                  <c:v>0.18408436682380885</c:v>
                </c:pt>
                <c:pt idx="9838">
                  <c:v>0.18421224758797944</c:v>
                </c:pt>
                <c:pt idx="9839">
                  <c:v>0.18434021718907914</c:v>
                </c:pt>
                <c:pt idx="9840">
                  <c:v>0.18446827568747948</c:v>
                </c:pt>
                <c:pt idx="9841">
                  <c:v>0.18459642314762054</c:v>
                </c:pt>
                <c:pt idx="9842">
                  <c:v>0.18472465962996054</c:v>
                </c:pt>
                <c:pt idx="9843">
                  <c:v>0.18485298519499699</c:v>
                </c:pt>
                <c:pt idx="9844">
                  <c:v>0.18498139990730428</c:v>
                </c:pt>
                <c:pt idx="9845">
                  <c:v>0.18510990382746678</c:v>
                </c:pt>
                <c:pt idx="9846">
                  <c:v>0.18523849701610812</c:v>
                </c:pt>
                <c:pt idx="9847">
                  <c:v>0.18536717953793738</c:v>
                </c:pt>
                <c:pt idx="9848">
                  <c:v>0.18549595145366526</c:v>
                </c:pt>
                <c:pt idx="9849">
                  <c:v>0.18562481282404183</c:v>
                </c:pt>
                <c:pt idx="9850">
                  <c:v>0.18575376371391117</c:v>
                </c:pt>
                <c:pt idx="9851">
                  <c:v>0.18588280418411052</c:v>
                </c:pt>
                <c:pt idx="9852">
                  <c:v>0.1860119342968701</c:v>
                </c:pt>
                <c:pt idx="9853">
                  <c:v>0.18614115411310897</c:v>
                </c:pt>
                <c:pt idx="9854">
                  <c:v>0.1862704636978515</c:v>
                </c:pt>
                <c:pt idx="9855">
                  <c:v>0.18639986311210424</c:v>
                </c:pt>
                <c:pt idx="9856">
                  <c:v>0.18652935241691332</c:v>
                </c:pt>
                <c:pt idx="9857">
                  <c:v>0.18665893167743874</c:v>
                </c:pt>
                <c:pt idx="9858">
                  <c:v>0.18678860095481425</c:v>
                </c:pt>
                <c:pt idx="9859">
                  <c:v>0.18691836031021331</c:v>
                </c:pt>
                <c:pt idx="9860">
                  <c:v>0.1870482098089318</c:v>
                </c:pt>
                <c:pt idx="9861">
                  <c:v>0.187178149512231</c:v>
                </c:pt>
                <c:pt idx="9862">
                  <c:v>0.18730817948141187</c:v>
                </c:pt>
                <c:pt idx="9863">
                  <c:v>0.18743829978190654</c:v>
                </c:pt>
                <c:pt idx="9864">
                  <c:v>0.18756851047510401</c:v>
                </c:pt>
                <c:pt idx="9865">
                  <c:v>0.18769881162243313</c:v>
                </c:pt>
                <c:pt idx="9866">
                  <c:v>0.1878292032894624</c:v>
                </c:pt>
                <c:pt idx="9867">
                  <c:v>0.18795968553770892</c:v>
                </c:pt>
                <c:pt idx="9868">
                  <c:v>0.18809025843009816</c:v>
                </c:pt>
                <c:pt idx="9869">
                  <c:v>0.18822092202822979</c:v>
                </c:pt>
                <c:pt idx="9870">
                  <c:v>0.18835167639785477</c:v>
                </c:pt>
                <c:pt idx="9871">
                  <c:v>0.18848252160066128</c:v>
                </c:pt>
                <c:pt idx="9872">
                  <c:v>0.18861345769837748</c:v>
                </c:pt>
                <c:pt idx="9873">
                  <c:v>0.1887444847568914</c:v>
                </c:pt>
                <c:pt idx="9874">
                  <c:v>0.18887560283801993</c:v>
                </c:pt>
                <c:pt idx="9875">
                  <c:v>0.18900681200361991</c:v>
                </c:pt>
                <c:pt idx="9876">
                  <c:v>0.18913811231971683</c:v>
                </c:pt>
                <c:pt idx="9877">
                  <c:v>0.18926950384825644</c:v>
                </c:pt>
                <c:pt idx="9878">
                  <c:v>0.18940098665122465</c:v>
                </c:pt>
                <c:pt idx="9879">
                  <c:v>0.18953256079478462</c:v>
                </c:pt>
                <c:pt idx="9880">
                  <c:v>0.18966422634101127</c:v>
                </c:pt>
                <c:pt idx="9881">
                  <c:v>0.18979598335201978</c:v>
                </c:pt>
                <c:pt idx="9882">
                  <c:v>0.18992783189411133</c:v>
                </c:pt>
                <c:pt idx="9883">
                  <c:v>0.19005977202949026</c:v>
                </c:pt>
                <c:pt idx="9884">
                  <c:v>0.19019180382178516</c:v>
                </c:pt>
                <c:pt idx="9885">
                  <c:v>0.19032392733328396</c:v>
                </c:pt>
                <c:pt idx="9886">
                  <c:v>0.19045614263047225</c:v>
                </c:pt>
                <c:pt idx="9887">
                  <c:v>0.19058844977572742</c:v>
                </c:pt>
                <c:pt idx="9888">
                  <c:v>0.19072084883146737</c:v>
                </c:pt>
                <c:pt idx="9889">
                  <c:v>0.19085333986431632</c:v>
                </c:pt>
                <c:pt idx="9890">
                  <c:v>0.19098592293678177</c:v>
                </c:pt>
                <c:pt idx="9891">
                  <c:v>0.19111859811141174</c:v>
                </c:pt>
                <c:pt idx="9892">
                  <c:v>0.19125136545496946</c:v>
                </c:pt>
                <c:pt idx="9893">
                  <c:v>0.19138422503009273</c:v>
                </c:pt>
                <c:pt idx="9894">
                  <c:v>0.19151717689946005</c:v>
                </c:pt>
                <c:pt idx="9895">
                  <c:v>0.19165022112997387</c:v>
                </c:pt>
                <c:pt idx="9896">
                  <c:v>0.19178335778440264</c:v>
                </c:pt>
                <c:pt idx="9897">
                  <c:v>0.19191658692695196</c:v>
                </c:pt>
                <c:pt idx="9898">
                  <c:v>0.19204990862047464</c:v>
                </c:pt>
                <c:pt idx="9899">
                  <c:v>0.1921833229320592</c:v>
                </c:pt>
                <c:pt idx="9900">
                  <c:v>0.19231682992464874</c:v>
                </c:pt>
                <c:pt idx="9901">
                  <c:v>0.19245042966122713</c:v>
                </c:pt>
                <c:pt idx="9902">
                  <c:v>0.19258412220902282</c:v>
                </c:pt>
                <c:pt idx="9903">
                  <c:v>0.19271790763111021</c:v>
                </c:pt>
                <c:pt idx="9904">
                  <c:v>0.19285178599060451</c:v>
                </c:pt>
                <c:pt idx="9905">
                  <c:v>0.19298575735487439</c:v>
                </c:pt>
                <c:pt idx="9906">
                  <c:v>0.19311982178712572</c:v>
                </c:pt>
                <c:pt idx="9907">
                  <c:v>0.1932539793506054</c:v>
                </c:pt>
                <c:pt idx="9908">
                  <c:v>0.19338823011282258</c:v>
                </c:pt>
                <c:pt idx="9909">
                  <c:v>0.19352257413711496</c:v>
                </c:pt>
                <c:pt idx="9910">
                  <c:v>0.19365701148686132</c:v>
                </c:pt>
                <c:pt idx="9911">
                  <c:v>0.19379154222971159</c:v>
                </c:pt>
                <c:pt idx="9912">
                  <c:v>0.19392616642913563</c:v>
                </c:pt>
                <c:pt idx="9913">
                  <c:v>0.19406088415005629</c:v>
                </c:pt>
                <c:pt idx="9914">
                  <c:v>0.19419569545602872</c:v>
                </c:pt>
                <c:pt idx="9915">
                  <c:v>0.194330600414891</c:v>
                </c:pt>
                <c:pt idx="9916">
                  <c:v>0.19446559909028949</c:v>
                </c:pt>
                <c:pt idx="9917">
                  <c:v>0.19460069154591184</c:v>
                </c:pt>
                <c:pt idx="9918">
                  <c:v>0.19473587784973759</c:v>
                </c:pt>
                <c:pt idx="9919">
                  <c:v>0.19487115806554586</c:v>
                </c:pt>
                <c:pt idx="9920">
                  <c:v>0.19500653225715708</c:v>
                </c:pt>
                <c:pt idx="9921">
                  <c:v>0.19514200049269265</c:v>
                </c:pt>
                <c:pt idx="9922">
                  <c:v>0.19527756283606462</c:v>
                </c:pt>
                <c:pt idx="9923">
                  <c:v>0.19541321935122657</c:v>
                </c:pt>
                <c:pt idx="9924">
                  <c:v>0.1955489701064419</c:v>
                </c:pt>
                <c:pt idx="9925">
                  <c:v>0.19568481516575603</c:v>
                </c:pt>
                <c:pt idx="9926">
                  <c:v>0.19582075459325585</c:v>
                </c:pt>
                <c:pt idx="9927">
                  <c:v>0.19595678845734718</c:v>
                </c:pt>
                <c:pt idx="9928">
                  <c:v>0.19609291682220895</c:v>
                </c:pt>
                <c:pt idx="9929">
                  <c:v>0.19622913975348949</c:v>
                </c:pt>
                <c:pt idx="9930">
                  <c:v>0.19636545731545399</c:v>
                </c:pt>
                <c:pt idx="9931">
                  <c:v>0.19650186957669855</c:v>
                </c:pt>
                <c:pt idx="9932">
                  <c:v>0.19663837660158062</c:v>
                </c:pt>
                <c:pt idx="9933">
                  <c:v>0.1967749784544994</c:v>
                </c:pt>
                <c:pt idx="9934">
                  <c:v>0.19691167520419406</c:v>
                </c:pt>
                <c:pt idx="9935">
                  <c:v>0.19704846691515626</c:v>
                </c:pt>
                <c:pt idx="9936">
                  <c:v>0.19718535365191953</c:v>
                </c:pt>
                <c:pt idx="9937">
                  <c:v>0.19732233548336633</c:v>
                </c:pt>
                <c:pt idx="9938">
                  <c:v>0.19745941247412294</c:v>
                </c:pt>
                <c:pt idx="9939">
                  <c:v>0.19759658468885735</c:v>
                </c:pt>
                <c:pt idx="9940">
                  <c:v>0.19773385219659576</c:v>
                </c:pt>
                <c:pt idx="9941">
                  <c:v>0.19787121506209915</c:v>
                </c:pt>
                <c:pt idx="9942">
                  <c:v>0.19800867335161118</c:v>
                </c:pt>
                <c:pt idx="9943">
                  <c:v>0.19814622712997981</c:v>
                </c:pt>
                <c:pt idx="9944">
                  <c:v>0.1982838764664232</c:v>
                </c:pt>
                <c:pt idx="9945">
                  <c:v>0.19842162142588249</c:v>
                </c:pt>
                <c:pt idx="9946">
                  <c:v>0.19855946207334085</c:v>
                </c:pt>
                <c:pt idx="9947">
                  <c:v>0.19869739847816084</c:v>
                </c:pt>
                <c:pt idx="9948">
                  <c:v>0.19883543070541898</c:v>
                </c:pt>
                <c:pt idx="9949">
                  <c:v>0.19897355882023401</c:v>
                </c:pt>
                <c:pt idx="9950">
                  <c:v>0.19911178289211312</c:v>
                </c:pt>
                <c:pt idx="9951">
                  <c:v>0.19925010298626855</c:v>
                </c:pt>
                <c:pt idx="9952">
                  <c:v>0.19938851916795483</c:v>
                </c:pt>
                <c:pt idx="9953">
                  <c:v>0.19952703150682413</c:v>
                </c:pt>
                <c:pt idx="9954">
                  <c:v>0.19966564006822471</c:v>
                </c:pt>
                <c:pt idx="9955">
                  <c:v>0.19980434491754717</c:v>
                </c:pt>
                <c:pt idx="9956">
                  <c:v>0.19994314612458891</c:v>
                </c:pt>
                <c:pt idx="9957">
                  <c:v>0.20008204375483446</c:v>
                </c:pt>
                <c:pt idx="9958">
                  <c:v>0.20022103787526768</c:v>
                </c:pt>
                <c:pt idx="9959">
                  <c:v>0.20036012855146107</c:v>
                </c:pt>
                <c:pt idx="9960">
                  <c:v>0.20049931585340619</c:v>
                </c:pt>
                <c:pt idx="9961">
                  <c:v>0.20063859984676968</c:v>
                </c:pt>
                <c:pt idx="9962">
                  <c:v>0.2007779805972609</c:v>
                </c:pt>
                <c:pt idx="9963">
                  <c:v>0.2009174581750173</c:v>
                </c:pt>
                <c:pt idx="9964">
                  <c:v>0.20105703264584254</c:v>
                </c:pt>
                <c:pt idx="9965">
                  <c:v>0.20119670407558293</c:v>
                </c:pt>
                <c:pt idx="9966">
                  <c:v>0.20133647253452228</c:v>
                </c:pt>
                <c:pt idx="9967">
                  <c:v>0.20147633808860146</c:v>
                </c:pt>
                <c:pt idx="9968">
                  <c:v>0.20161630080380408</c:v>
                </c:pt>
                <c:pt idx="9969">
                  <c:v>0.20175636075056053</c:v>
                </c:pt>
                <c:pt idx="9970">
                  <c:v>0.2018965179949492</c:v>
                </c:pt>
                <c:pt idx="9971">
                  <c:v>0.20203677260309136</c:v>
                </c:pt>
                <c:pt idx="9972">
                  <c:v>0.2021771246455642</c:v>
                </c:pt>
                <c:pt idx="9973">
                  <c:v>0.20231757418858395</c:v>
                </c:pt>
                <c:pt idx="9974">
                  <c:v>0.20245812129988286</c:v>
                </c:pt>
                <c:pt idx="9975">
                  <c:v>0.2025987660457661</c:v>
                </c:pt>
                <c:pt idx="9976">
                  <c:v>0.20273950849700723</c:v>
                </c:pt>
                <c:pt idx="9977">
                  <c:v>0.2028803487200066</c:v>
                </c:pt>
                <c:pt idx="9978">
                  <c:v>0.20302128678120773</c:v>
                </c:pt>
                <c:pt idx="9979">
                  <c:v>0.20316232275153173</c:v>
                </c:pt>
                <c:pt idx="9980">
                  <c:v>0.20330345669751751</c:v>
                </c:pt>
                <c:pt idx="9981">
                  <c:v>0.20344468868574708</c:v>
                </c:pt>
                <c:pt idx="9982">
                  <c:v>0.20358601878728949</c:v>
                </c:pt>
                <c:pt idx="9983">
                  <c:v>0.2037274470688224</c:v>
                </c:pt>
                <c:pt idx="9984">
                  <c:v>0.20386897359706671</c:v>
                </c:pt>
                <c:pt idx="9985">
                  <c:v>0.20401059844323965</c:v>
                </c:pt>
                <c:pt idx="9986">
                  <c:v>0.20415232167415795</c:v>
                </c:pt>
                <c:pt idx="9987">
                  <c:v>0.20429414335816806</c:v>
                </c:pt>
                <c:pt idx="9988">
                  <c:v>0.2044360635621765</c:v>
                </c:pt>
                <c:pt idx="9989">
                  <c:v>0.20457808235759861</c:v>
                </c:pt>
                <c:pt idx="9990">
                  <c:v>0.20472019981143694</c:v>
                </c:pt>
                <c:pt idx="9991">
                  <c:v>0.20486241599073754</c:v>
                </c:pt>
                <c:pt idx="9992">
                  <c:v>0.20500473096706467</c:v>
                </c:pt>
                <c:pt idx="9993">
                  <c:v>0.20514714480756069</c:v>
                </c:pt>
                <c:pt idx="9994">
                  <c:v>0.20528965757941137</c:v>
                </c:pt>
                <c:pt idx="9995">
                  <c:v>0.20543226935433032</c:v>
                </c:pt>
                <c:pt idx="9996">
                  <c:v>0.20557498019959983</c:v>
                </c:pt>
                <c:pt idx="9997">
                  <c:v>0.20571779018254588</c:v>
                </c:pt>
                <c:pt idx="9998">
                  <c:v>0.20586069937503157</c:v>
                </c:pt>
                <c:pt idx="9999">
                  <c:v>0.20600370784447952</c:v>
                </c:pt>
                <c:pt idx="10000">
                  <c:v>0.20614681565835613</c:v>
                </c:pt>
                <c:pt idx="10001">
                  <c:v>0.20629002288867437</c:v>
                </c:pt>
                <c:pt idx="10002">
                  <c:v>0.20643332960299748</c:v>
                </c:pt>
                <c:pt idx="10003">
                  <c:v>0.20657673587043557</c:v>
                </c:pt>
                <c:pt idx="10004">
                  <c:v>0.2067202417586427</c:v>
                </c:pt>
                <c:pt idx="10005">
                  <c:v>0.20686384733983215</c:v>
                </c:pt>
                <c:pt idx="10006">
                  <c:v>0.20700755268175511</c:v>
                </c:pt>
                <c:pt idx="10007">
                  <c:v>0.20715135785220667</c:v>
                </c:pt>
                <c:pt idx="10008">
                  <c:v>0.20729526292355077</c:v>
                </c:pt>
                <c:pt idx="10009">
                  <c:v>0.2074392679636799</c:v>
                </c:pt>
                <c:pt idx="10010">
                  <c:v>0.20758337304053054</c:v>
                </c:pt>
                <c:pt idx="10011">
                  <c:v>0.20772757822661753</c:v>
                </c:pt>
                <c:pt idx="10012">
                  <c:v>0.20787188358997491</c:v>
                </c:pt>
                <c:pt idx="10013">
                  <c:v>0.2080162891986809</c:v>
                </c:pt>
                <c:pt idx="10014">
                  <c:v>0.20816079512540153</c:v>
                </c:pt>
                <c:pt idx="10015">
                  <c:v>0.2083054014383128</c:v>
                </c:pt>
                <c:pt idx="10016">
                  <c:v>0.20845010820563481</c:v>
                </c:pt>
                <c:pt idx="10017">
                  <c:v>0.20859491550018522</c:v>
                </c:pt>
                <c:pt idx="10018">
                  <c:v>0.2087398233902821</c:v>
                </c:pt>
                <c:pt idx="10019">
                  <c:v>0.20888483194580781</c:v>
                </c:pt>
                <c:pt idx="10020">
                  <c:v>0.20902994123517221</c:v>
                </c:pt>
                <c:pt idx="10021">
                  <c:v>0.2091751513313955</c:v>
                </c:pt>
                <c:pt idx="10022">
                  <c:v>0.20932046230298582</c:v>
                </c:pt>
                <c:pt idx="10023">
                  <c:v>0.2094658742184958</c:v>
                </c:pt>
                <c:pt idx="10024">
                  <c:v>0.20961138715109781</c:v>
                </c:pt>
                <c:pt idx="10025">
                  <c:v>0.20975700116944299</c:v>
                </c:pt>
                <c:pt idx="10026">
                  <c:v>0.20990271634222682</c:v>
                </c:pt>
                <c:pt idx="10027">
                  <c:v>0.21004853274277441</c:v>
                </c:pt>
                <c:pt idx="10028">
                  <c:v>0.21019445043987992</c:v>
                </c:pt>
                <c:pt idx="10029">
                  <c:v>0.21034046950238219</c:v>
                </c:pt>
                <c:pt idx="10030">
                  <c:v>0.21048659000375922</c:v>
                </c:pt>
                <c:pt idx="10031">
                  <c:v>0.21063281201294864</c:v>
                </c:pt>
                <c:pt idx="10032">
                  <c:v>0.21077913560046649</c:v>
                </c:pt>
                <c:pt idx="10033">
                  <c:v>0.21092556083534314</c:v>
                </c:pt>
                <c:pt idx="10034">
                  <c:v>0.21107208779126085</c:v>
                </c:pt>
                <c:pt idx="10035">
                  <c:v>0.21121871653734911</c:v>
                </c:pt>
                <c:pt idx="10036">
                  <c:v>0.21136544714278221</c:v>
                </c:pt>
                <c:pt idx="10037">
                  <c:v>0.21151227968139613</c:v>
                </c:pt>
                <c:pt idx="10038">
                  <c:v>0.2116592142224645</c:v>
                </c:pt>
                <c:pt idx="10039">
                  <c:v>0.21180625083530588</c:v>
                </c:pt>
                <c:pt idx="10040">
                  <c:v>0.21195338959391025</c:v>
                </c:pt>
                <c:pt idx="10041">
                  <c:v>0.21210063056769571</c:v>
                </c:pt>
                <c:pt idx="10042">
                  <c:v>0.21224797382612534</c:v>
                </c:pt>
                <c:pt idx="10043">
                  <c:v>0.21239541944334345</c:v>
                </c:pt>
                <c:pt idx="10044">
                  <c:v>0.21254296748891294</c:v>
                </c:pt>
                <c:pt idx="10045">
                  <c:v>0.21269061803244171</c:v>
                </c:pt>
                <c:pt idx="10046">
                  <c:v>0.21283837114822876</c:v>
                </c:pt>
                <c:pt idx="10047">
                  <c:v>0.21298622690598201</c:v>
                </c:pt>
                <c:pt idx="10048">
                  <c:v>0.21313418537700532</c:v>
                </c:pt>
                <c:pt idx="10049">
                  <c:v>0.21328224663110032</c:v>
                </c:pt>
                <c:pt idx="10050">
                  <c:v>0.21343041074277261</c:v>
                </c:pt>
                <c:pt idx="10051">
                  <c:v>0.21357867778192402</c:v>
                </c:pt>
                <c:pt idx="10052">
                  <c:v>0.21372704781850171</c:v>
                </c:pt>
                <c:pt idx="10053">
                  <c:v>0.21387552092716669</c:v>
                </c:pt>
                <c:pt idx="10054">
                  <c:v>0.21402409717796655</c:v>
                </c:pt>
                <c:pt idx="10055">
                  <c:v>0.21417277664099435</c:v>
                </c:pt>
                <c:pt idx="10056">
                  <c:v>0.21432155939106676</c:v>
                </c:pt>
                <c:pt idx="10057">
                  <c:v>0.21447044549837752</c:v>
                </c:pt>
                <c:pt idx="10058">
                  <c:v>0.21461943503316583</c:v>
                </c:pt>
                <c:pt idx="10059">
                  <c:v>0.21476852807040439</c:v>
                </c:pt>
                <c:pt idx="10060">
                  <c:v>0.21491772468043333</c:v>
                </c:pt>
                <c:pt idx="10061">
                  <c:v>0.21506702493363833</c:v>
                </c:pt>
                <c:pt idx="10062">
                  <c:v>0.21521642890514847</c:v>
                </c:pt>
                <c:pt idx="10063">
                  <c:v>0.21536593666545056</c:v>
                </c:pt>
                <c:pt idx="10064">
                  <c:v>0.21551554828664515</c:v>
                </c:pt>
                <c:pt idx="10065">
                  <c:v>0.21566526383931378</c:v>
                </c:pt>
                <c:pt idx="10066">
                  <c:v>0.21581508339879446</c:v>
                </c:pt>
                <c:pt idx="10067">
                  <c:v>0.21596500703577007</c:v>
                </c:pt>
                <c:pt idx="10068">
                  <c:v>0.21611503482096928</c:v>
                </c:pt>
                <c:pt idx="10069">
                  <c:v>0.21626516682988731</c:v>
                </c:pt>
                <c:pt idx="10070">
                  <c:v>0.21641540313335436</c:v>
                </c:pt>
                <c:pt idx="10071">
                  <c:v>0.21656574380224669</c:v>
                </c:pt>
                <c:pt idx="10072">
                  <c:v>0.21671618891221689</c:v>
                </c:pt>
                <c:pt idx="10073">
                  <c:v>0.21686673853424296</c:v>
                </c:pt>
                <c:pt idx="10074">
                  <c:v>0.21701739273934889</c:v>
                </c:pt>
                <c:pt idx="10075">
                  <c:v>0.21716815160334507</c:v>
                </c:pt>
                <c:pt idx="10076">
                  <c:v>0.21731901519735755</c:v>
                </c:pt>
                <c:pt idx="10077">
                  <c:v>0.21746998359414074</c:v>
                </c:pt>
                <c:pt idx="10078">
                  <c:v>0.2176210568649162</c:v>
                </c:pt>
                <c:pt idx="10079">
                  <c:v>0.2177722350857052</c:v>
                </c:pt>
                <c:pt idx="10080">
                  <c:v>0.21792351832783163</c:v>
                </c:pt>
                <c:pt idx="10081">
                  <c:v>0.21807490666266557</c:v>
                </c:pt>
                <c:pt idx="10082">
                  <c:v>0.21822640016638686</c:v>
                </c:pt>
                <c:pt idx="10083">
                  <c:v>0.21837799891046805</c:v>
                </c:pt>
                <c:pt idx="10084">
                  <c:v>0.21852970296642815</c:v>
                </c:pt>
                <c:pt idx="10085">
                  <c:v>0.21868151241060582</c:v>
                </c:pt>
                <c:pt idx="10086">
                  <c:v>0.21883342731462269</c:v>
                </c:pt>
                <c:pt idx="10087">
                  <c:v>0.21898544775014692</c:v>
                </c:pt>
                <c:pt idx="10088">
                  <c:v>0.21913757379367635</c:v>
                </c:pt>
                <c:pt idx="10089">
                  <c:v>0.21928980551698202</c:v>
                </c:pt>
                <c:pt idx="10090">
                  <c:v>0.21944214299188153</c:v>
                </c:pt>
                <c:pt idx="10091">
                  <c:v>0.21959458629503226</c:v>
                </c:pt>
                <c:pt idx="10092">
                  <c:v>0.21974713549835492</c:v>
                </c:pt>
                <c:pt idx="10093">
                  <c:v>0.2198997906754169</c:v>
                </c:pt>
                <c:pt idx="10094">
                  <c:v>0.22005255189823547</c:v>
                </c:pt>
                <c:pt idx="10095">
                  <c:v>0.22020541924368131</c:v>
                </c:pt>
                <c:pt idx="10096">
                  <c:v>0.22035839278387517</c:v>
                </c:pt>
                <c:pt idx="10097">
                  <c:v>0.22051147259098461</c:v>
                </c:pt>
                <c:pt idx="10098">
                  <c:v>0.22066465874204061</c:v>
                </c:pt>
                <c:pt idx="10099">
                  <c:v>0.22081795130931428</c:v>
                </c:pt>
                <c:pt idx="10100">
                  <c:v>0.22097135036512372</c:v>
                </c:pt>
                <c:pt idx="10101">
                  <c:v>0.22112485598666054</c:v>
                </c:pt>
                <c:pt idx="10102">
                  <c:v>0.22127846824634662</c:v>
                </c:pt>
                <c:pt idx="10103">
                  <c:v>0.22143218721665081</c:v>
                </c:pt>
                <c:pt idx="10104">
                  <c:v>0.22158601297492572</c:v>
                </c:pt>
                <c:pt idx="10105">
                  <c:v>0.22173994559374427</c:v>
                </c:pt>
                <c:pt idx="10106">
                  <c:v>0.2218939851457265</c:v>
                </c:pt>
                <c:pt idx="10107">
                  <c:v>0.22204813170838628</c:v>
                </c:pt>
                <c:pt idx="10108">
                  <c:v>0.22220238535444789</c:v>
                </c:pt>
                <c:pt idx="10109">
                  <c:v>0.22235674615830067</c:v>
                </c:pt>
                <c:pt idx="10110">
                  <c:v>0.22251121419276662</c:v>
                </c:pt>
                <c:pt idx="10111">
                  <c:v>0.22266578953557523</c:v>
                </c:pt>
                <c:pt idx="10112">
                  <c:v>0.2228204722596531</c:v>
                </c:pt>
                <c:pt idx="10113">
                  <c:v>0.22297526243797408</c:v>
                </c:pt>
                <c:pt idx="10114">
                  <c:v>0.22313016014842982</c:v>
                </c:pt>
                <c:pt idx="10115">
                  <c:v>0.22328516546409902</c:v>
                </c:pt>
                <c:pt idx="10116">
                  <c:v>0.22344027845810768</c:v>
                </c:pt>
                <c:pt idx="10117">
                  <c:v>0.22359549920850991</c:v>
                </c:pt>
                <c:pt idx="10118">
                  <c:v>0.22375082778853678</c:v>
                </c:pt>
                <c:pt idx="10119">
                  <c:v>0.22390626427146684</c:v>
                </c:pt>
                <c:pt idx="10120">
                  <c:v>0.22406180873551698</c:v>
                </c:pt>
                <c:pt idx="10121">
                  <c:v>0.22421746125407097</c:v>
                </c:pt>
                <c:pt idx="10122">
                  <c:v>0.22437322190219272</c:v>
                </c:pt>
                <c:pt idx="10123">
                  <c:v>0.22452909075336464</c:v>
                </c:pt>
                <c:pt idx="10124">
                  <c:v>0.22468506788602113</c:v>
                </c:pt>
                <c:pt idx="10125">
                  <c:v>0.22484115337375016</c:v>
                </c:pt>
                <c:pt idx="10126">
                  <c:v>0.22499734729018736</c:v>
                </c:pt>
                <c:pt idx="10127">
                  <c:v>0.22515364971393073</c:v>
                </c:pt>
                <c:pt idx="10128">
                  <c:v>0.22531006071872164</c:v>
                </c:pt>
                <c:pt idx="10129">
                  <c:v>0.22546658037834935</c:v>
                </c:pt>
                <c:pt idx="10130">
                  <c:v>0.22562320877157574</c:v>
                </c:pt>
                <c:pt idx="10131">
                  <c:v>0.22577994597229603</c:v>
                </c:pt>
                <c:pt idx="10132">
                  <c:v>0.22593679205445327</c:v>
                </c:pt>
                <c:pt idx="10133">
                  <c:v>0.22609374709697369</c:v>
                </c:pt>
                <c:pt idx="10134">
                  <c:v>0.22625081117390655</c:v>
                </c:pt>
                <c:pt idx="10135">
                  <c:v>0.22640798435934917</c:v>
                </c:pt>
                <c:pt idx="10136">
                  <c:v>0.22656526673239233</c:v>
                </c:pt>
                <c:pt idx="10137">
                  <c:v>0.22672265836723973</c:v>
                </c:pt>
                <c:pt idx="10138">
                  <c:v>0.22688015933979402</c:v>
                </c:pt>
                <c:pt idx="10139">
                  <c:v>0.22703776972435857</c:v>
                </c:pt>
                <c:pt idx="10140">
                  <c:v>0.22719548960024422</c:v>
                </c:pt>
                <c:pt idx="10141">
                  <c:v>0.22735331904186104</c:v>
                </c:pt>
                <c:pt idx="10142">
                  <c:v>0.22751125812366746</c:v>
                </c:pt>
                <c:pt idx="10143">
                  <c:v>0.22766930692513962</c:v>
                </c:pt>
                <c:pt idx="10144">
                  <c:v>0.22782746552084288</c:v>
                </c:pt>
                <c:pt idx="10145">
                  <c:v>0.22798573398539085</c:v>
                </c:pt>
                <c:pt idx="10146">
                  <c:v>0.2281441123984255</c:v>
                </c:pt>
                <c:pt idx="10147">
                  <c:v>0.22830260083466763</c:v>
                </c:pt>
                <c:pt idx="10148">
                  <c:v>0.22846119936888654</c:v>
                </c:pt>
                <c:pt idx="10149">
                  <c:v>0.22861990808089022</c:v>
                </c:pt>
                <c:pt idx="10150">
                  <c:v>0.22877872704555535</c:v>
                </c:pt>
                <c:pt idx="10151">
                  <c:v>0.22893765633780713</c:v>
                </c:pt>
                <c:pt idx="10152">
                  <c:v>0.22909669603762001</c:v>
                </c:pt>
                <c:pt idx="10153">
                  <c:v>0.22925584622002679</c:v>
                </c:pt>
                <c:pt idx="10154">
                  <c:v>0.22941510696177816</c:v>
                </c:pt>
                <c:pt idx="10155">
                  <c:v>0.22957447833800773</c:v>
                </c:pt>
                <c:pt idx="10156">
                  <c:v>0.22973396042891242</c:v>
                </c:pt>
                <c:pt idx="10157">
                  <c:v>0.22989355330973377</c:v>
                </c:pt>
                <c:pt idx="10158">
                  <c:v>0.23005325705576204</c:v>
                </c:pt>
                <c:pt idx="10159">
                  <c:v>0.23021307174736147</c:v>
                </c:pt>
                <c:pt idx="10160">
                  <c:v>0.23037299745993048</c:v>
                </c:pt>
                <c:pt idx="10161">
                  <c:v>0.23053303426891636</c:v>
                </c:pt>
                <c:pt idx="10162">
                  <c:v>0.23069318225485091</c:v>
                </c:pt>
                <c:pt idx="10163">
                  <c:v>0.23085344149328985</c:v>
                </c:pt>
                <c:pt idx="10164">
                  <c:v>0.23101381205983779</c:v>
                </c:pt>
                <c:pt idx="10165">
                  <c:v>0.23117429403519449</c:v>
                </c:pt>
                <c:pt idx="10166">
                  <c:v>0.23133488749507319</c:v>
                </c:pt>
                <c:pt idx="10167">
                  <c:v>0.23149559251692059</c:v>
                </c:pt>
                <c:pt idx="10168">
                  <c:v>0.2316564091765517</c:v>
                </c:pt>
                <c:pt idx="10169">
                  <c:v>0.23181733755489065</c:v>
                </c:pt>
                <c:pt idx="10170">
                  <c:v>0.23197837772786137</c:v>
                </c:pt>
                <c:pt idx="10171">
                  <c:v>0.2321395297714369</c:v>
                </c:pt>
                <c:pt idx="10172">
                  <c:v>0.23230079376671026</c:v>
                </c:pt>
                <c:pt idx="10173">
                  <c:v>0.23246216978976358</c:v>
                </c:pt>
                <c:pt idx="10174">
                  <c:v>0.23262365791672848</c:v>
                </c:pt>
                <c:pt idx="10175">
                  <c:v>0.232785258228867</c:v>
                </c:pt>
                <c:pt idx="10176">
                  <c:v>0.23294697080241999</c:v>
                </c:pt>
                <c:pt idx="10177">
                  <c:v>0.23310879571367782</c:v>
                </c:pt>
                <c:pt idx="10178">
                  <c:v>0.23327073304407198</c:v>
                </c:pt>
                <c:pt idx="10179">
                  <c:v>0.23343278287000241</c:v>
                </c:pt>
                <c:pt idx="10180">
                  <c:v>0.23359494526791846</c:v>
                </c:pt>
                <c:pt idx="10181">
                  <c:v>0.23375722031942153</c:v>
                </c:pt>
                <c:pt idx="10182">
                  <c:v>0.23391960810107087</c:v>
                </c:pt>
                <c:pt idx="10183">
                  <c:v>0.23408210869117846</c:v>
                </c:pt>
                <c:pt idx="10184">
                  <c:v>0.23424472216640635</c:v>
                </c:pt>
                <c:pt idx="10185">
                  <c:v>0.23440744860858292</c:v>
                </c:pt>
                <c:pt idx="10186">
                  <c:v>0.23457028809448036</c:v>
                </c:pt>
                <c:pt idx="10187">
                  <c:v>0.23473324070092055</c:v>
                </c:pt>
                <c:pt idx="10188">
                  <c:v>0.23489630650990259</c:v>
                </c:pt>
                <c:pt idx="10189">
                  <c:v>0.23505948559835874</c:v>
                </c:pt>
                <c:pt idx="10190">
                  <c:v>0.23522277804327113</c:v>
                </c:pt>
                <c:pt idx="10191">
                  <c:v>0.23538618392680979</c:v>
                </c:pt>
                <c:pt idx="10192">
                  <c:v>0.23554970332606748</c:v>
                </c:pt>
                <c:pt idx="10193">
                  <c:v>0.23571333631818683</c:v>
                </c:pt>
                <c:pt idx="10194">
                  <c:v>0.23587708298550933</c:v>
                </c:pt>
                <c:pt idx="10195">
                  <c:v>0.23604094340528839</c:v>
                </c:pt>
                <c:pt idx="10196">
                  <c:v>0.23620491765482765</c:v>
                </c:pt>
                <c:pt idx="10197">
                  <c:v>0.23636900581664022</c:v>
                </c:pt>
                <c:pt idx="10198">
                  <c:v>0.2365332079681407</c:v>
                </c:pt>
                <c:pt idx="10199">
                  <c:v>0.23669752418851611</c:v>
                </c:pt>
                <c:pt idx="10200">
                  <c:v>0.23686195455528503</c:v>
                </c:pt>
                <c:pt idx="10201">
                  <c:v>0.23702649915119012</c:v>
                </c:pt>
                <c:pt idx="10202">
                  <c:v>0.23719115805386132</c:v>
                </c:pt>
                <c:pt idx="10203">
                  <c:v>0.23735593134097893</c:v>
                </c:pt>
                <c:pt idx="10204">
                  <c:v>0.23752081909545814</c:v>
                </c:pt>
                <c:pt idx="10205">
                  <c:v>0.23768582139509078</c:v>
                </c:pt>
                <c:pt idx="10206">
                  <c:v>0.23785093831771917</c:v>
                </c:pt>
                <c:pt idx="10207">
                  <c:v>0.23801616994643143</c:v>
                </c:pt>
                <c:pt idx="10208">
                  <c:v>0.23818151635918161</c:v>
                </c:pt>
                <c:pt idx="10209">
                  <c:v>0.23834697763397433</c:v>
                </c:pt>
                <c:pt idx="10210">
                  <c:v>0.23851255385407105</c:v>
                </c:pt>
                <c:pt idx="10211">
                  <c:v>0.23867824509758837</c:v>
                </c:pt>
                <c:pt idx="10212">
                  <c:v>0.23884405144443144</c:v>
                </c:pt>
                <c:pt idx="10213">
                  <c:v>0.23900997297282184</c:v>
                </c:pt>
                <c:pt idx="10214">
                  <c:v>0.23917600976625258</c:v>
                </c:pt>
                <c:pt idx="10215">
                  <c:v>0.23934216190305763</c:v>
                </c:pt>
                <c:pt idx="10216">
                  <c:v>0.23950842946162171</c:v>
                </c:pt>
                <c:pt idx="10217">
                  <c:v>0.23967481252561193</c:v>
                </c:pt>
                <c:pt idx="10218">
                  <c:v>0.23984131117352567</c:v>
                </c:pt>
                <c:pt idx="10219">
                  <c:v>0.24000792548391106</c:v>
                </c:pt>
                <c:pt idx="10220">
                  <c:v>0.24017465554060977</c:v>
                </c:pt>
                <c:pt idx="10221">
                  <c:v>0.24034150142228281</c:v>
                </c:pt>
                <c:pt idx="10222">
                  <c:v>0.24050846320764216</c:v>
                </c:pt>
                <c:pt idx="10223">
                  <c:v>0.24067554098070437</c:v>
                </c:pt>
                <c:pt idx="10224">
                  <c:v>0.24084273482029445</c:v>
                </c:pt>
                <c:pt idx="10225">
                  <c:v>0.24101004480528856</c:v>
                </c:pt>
                <c:pt idx="10226">
                  <c:v>0.24117747101987846</c:v>
                </c:pt>
                <c:pt idx="10227">
                  <c:v>0.24134501354305357</c:v>
                </c:pt>
                <c:pt idx="10228">
                  <c:v>0.24151267245561178</c:v>
                </c:pt>
                <c:pt idx="10229">
                  <c:v>0.24168044783664866</c:v>
                </c:pt>
                <c:pt idx="10230">
                  <c:v>0.24184833977059012</c:v>
                </c:pt>
                <c:pt idx="10231">
                  <c:v>0.24201634833664534</c:v>
                </c:pt>
                <c:pt idx="10232">
                  <c:v>0.24218447361407483</c:v>
                </c:pt>
                <c:pt idx="10233">
                  <c:v>0.24235271568748057</c:v>
                </c:pt>
                <c:pt idx="10234">
                  <c:v>0.2425210746362369</c:v>
                </c:pt>
                <c:pt idx="10235">
                  <c:v>0.24268955053976965</c:v>
                </c:pt>
                <c:pt idx="10236">
                  <c:v>0.24285814348285725</c:v>
                </c:pt>
                <c:pt idx="10237">
                  <c:v>0.24302685354503956</c:v>
                </c:pt>
                <c:pt idx="10238">
                  <c:v>0.24319568080590809</c:v>
                </c:pt>
                <c:pt idx="10239">
                  <c:v>0.243364625350418</c:v>
                </c:pt>
                <c:pt idx="10240">
                  <c:v>0.24353368725827509</c:v>
                </c:pt>
                <c:pt idx="10241">
                  <c:v>0.24370286660923685</c:v>
                </c:pt>
                <c:pt idx="10242">
                  <c:v>0.2438721634884356</c:v>
                </c:pt>
                <c:pt idx="10243">
                  <c:v>0.24404157797574341</c:v>
                </c:pt>
                <c:pt idx="10244">
                  <c:v>0.24421111015286087</c:v>
                </c:pt>
                <c:pt idx="10245">
                  <c:v>0.24438076009976736</c:v>
                </c:pt>
                <c:pt idx="10246">
                  <c:v>0.24455052790183204</c:v>
                </c:pt>
                <c:pt idx="10247">
                  <c:v>0.24472041363914909</c:v>
                </c:pt>
                <c:pt idx="10248">
                  <c:v>0.24489041739186465</c:v>
                </c:pt>
                <c:pt idx="10249">
                  <c:v>0.2450605392455259</c:v>
                </c:pt>
                <c:pt idx="10250">
                  <c:v>0.24523077928039411</c:v>
                </c:pt>
                <c:pt idx="10251">
                  <c:v>0.24540113757678247</c:v>
                </c:pt>
                <c:pt idx="10252">
                  <c:v>0.24557161422041668</c:v>
                </c:pt>
                <c:pt idx="10253">
                  <c:v>0.2457422092917253</c:v>
                </c:pt>
                <c:pt idx="10254">
                  <c:v>0.2459129228711891</c:v>
                </c:pt>
                <c:pt idx="10255">
                  <c:v>0.2460837550447125</c:v>
                </c:pt>
                <c:pt idx="10256">
                  <c:v>0.24625470589289183</c:v>
                </c:pt>
                <c:pt idx="10257">
                  <c:v>0.24642577549816866</c:v>
                </c:pt>
                <c:pt idx="10258">
                  <c:v>0.24659696394124764</c:v>
                </c:pt>
                <c:pt idx="10259">
                  <c:v>0.24676827130827209</c:v>
                </c:pt>
                <c:pt idx="10260">
                  <c:v>0.2469396976800626</c:v>
                </c:pt>
                <c:pt idx="10261">
                  <c:v>0.24711124313749205</c:v>
                </c:pt>
                <c:pt idx="10262">
                  <c:v>0.24728290776688347</c:v>
                </c:pt>
                <c:pt idx="10263">
                  <c:v>0.24745469164922596</c:v>
                </c:pt>
                <c:pt idx="10264">
                  <c:v>0.2476265948655611</c:v>
                </c:pt>
                <c:pt idx="10265">
                  <c:v>0.24779861750239196</c:v>
                </c:pt>
                <c:pt idx="10266">
                  <c:v>0.24797075964087648</c:v>
                </c:pt>
                <c:pt idx="10267">
                  <c:v>0.2481430213622253</c:v>
                </c:pt>
                <c:pt idx="10268">
                  <c:v>0.24831540275312183</c:v>
                </c:pt>
                <c:pt idx="10269">
                  <c:v>0.24848790389489336</c:v>
                </c:pt>
                <c:pt idx="10270">
                  <c:v>0.24866052486891985</c:v>
                </c:pt>
                <c:pt idx="10271">
                  <c:v>0.24883326576206549</c:v>
                </c:pt>
                <c:pt idx="10272">
                  <c:v>0.24900612665582716</c:v>
                </c:pt>
                <c:pt idx="10273">
                  <c:v>0.24917910763356757</c:v>
                </c:pt>
                <c:pt idx="10274">
                  <c:v>0.24935220877689301</c:v>
                </c:pt>
                <c:pt idx="10275">
                  <c:v>0.2495254301729094</c:v>
                </c:pt>
                <c:pt idx="10276">
                  <c:v>0.24969877190334025</c:v>
                </c:pt>
                <c:pt idx="10277">
                  <c:v>0.24987223404996209</c:v>
                </c:pt>
                <c:pt idx="10278">
                  <c:v>0.25004581670006243</c:v>
                </c:pt>
                <c:pt idx="10279">
                  <c:v>0.25021951993553526</c:v>
                </c:pt>
                <c:pt idx="10280">
                  <c:v>0.25039334383832762</c:v>
                </c:pt>
                <c:pt idx="10281">
                  <c:v>0.25056728849590915</c:v>
                </c:pt>
                <c:pt idx="10282">
                  <c:v>0.25074135399034453</c:v>
                </c:pt>
                <c:pt idx="10283">
                  <c:v>0.25091554040375175</c:v>
                </c:pt>
                <c:pt idx="10284">
                  <c:v>0.2510898478237828</c:v>
                </c:pt>
                <c:pt idx="10285">
                  <c:v>0.25126427633267356</c:v>
                </c:pt>
                <c:pt idx="10286">
                  <c:v>0.25143882601271333</c:v>
                </c:pt>
                <c:pt idx="10287">
                  <c:v>0.25161349695173679</c:v>
                </c:pt>
                <c:pt idx="10288">
                  <c:v>0.25178828923215146</c:v>
                </c:pt>
                <c:pt idx="10289">
                  <c:v>0.25196320293825142</c:v>
                </c:pt>
                <c:pt idx="10290">
                  <c:v>0.25213823815255476</c:v>
                </c:pt>
                <c:pt idx="10291">
                  <c:v>0.25231339496314059</c:v>
                </c:pt>
                <c:pt idx="10292">
                  <c:v>0.25248867345264558</c:v>
                </c:pt>
                <c:pt idx="10293">
                  <c:v>0.25266407370375993</c:v>
                </c:pt>
                <c:pt idx="10294">
                  <c:v>0.25283959580474646</c:v>
                </c:pt>
                <c:pt idx="10295">
                  <c:v>0.25301523983841417</c:v>
                </c:pt>
                <c:pt idx="10296">
                  <c:v>0.25319100588762561</c:v>
                </c:pt>
                <c:pt idx="10297">
                  <c:v>0.25336689404082779</c:v>
                </c:pt>
                <c:pt idx="10298">
                  <c:v>0.2535429043810023</c:v>
                </c:pt>
                <c:pt idx="10299">
                  <c:v>0.25371903699118464</c:v>
                </c:pt>
                <c:pt idx="10300">
                  <c:v>0.25389529196000615</c:v>
                </c:pt>
                <c:pt idx="10301">
                  <c:v>0.25407166937062159</c:v>
                </c:pt>
                <c:pt idx="10302">
                  <c:v>0.25424816930808941</c:v>
                </c:pt>
                <c:pt idx="10303">
                  <c:v>0.25442479185567618</c:v>
                </c:pt>
                <c:pt idx="10304">
                  <c:v>0.25460153710225969</c:v>
                </c:pt>
                <c:pt idx="10305">
                  <c:v>0.25477840513122602</c:v>
                </c:pt>
                <c:pt idx="10306">
                  <c:v>0.2549553960260153</c:v>
                </c:pt>
                <c:pt idx="10307">
                  <c:v>0.25513250987569069</c:v>
                </c:pt>
                <c:pt idx="10308">
                  <c:v>0.25530974676381213</c:v>
                </c:pt>
                <c:pt idx="10309">
                  <c:v>0.25548710677399383</c:v>
                </c:pt>
                <c:pt idx="10310">
                  <c:v>0.25566458999548464</c:v>
                </c:pt>
                <c:pt idx="10311">
                  <c:v>0.25584219651201884</c:v>
                </c:pt>
                <c:pt idx="10312">
                  <c:v>0.25601992640738497</c:v>
                </c:pt>
                <c:pt idx="10313">
                  <c:v>0.25619777977101799</c:v>
                </c:pt>
                <c:pt idx="10314">
                  <c:v>0.25637575668682683</c:v>
                </c:pt>
                <c:pt idx="10315">
                  <c:v>0.25655385723877472</c:v>
                </c:pt>
                <c:pt idx="10316">
                  <c:v>0.25673208151648325</c:v>
                </c:pt>
                <c:pt idx="10317">
                  <c:v>0.25691042960403626</c:v>
                </c:pt>
                <c:pt idx="10318">
                  <c:v>0.25708890158744269</c:v>
                </c:pt>
                <c:pt idx="10319">
                  <c:v>0.25726749755089928</c:v>
                </c:pt>
                <c:pt idx="10320">
                  <c:v>0.25744621758427694</c:v>
                </c:pt>
                <c:pt idx="10321">
                  <c:v>0.25762506177189348</c:v>
                </c:pt>
                <c:pt idx="10322">
                  <c:v>0.2578040301981212</c:v>
                </c:pt>
                <c:pt idx="10323">
                  <c:v>0.25798312295301845</c:v>
                </c:pt>
                <c:pt idx="10324">
                  <c:v>0.2581623401210788</c:v>
                </c:pt>
                <c:pt idx="10325">
                  <c:v>0.25834168178685063</c:v>
                </c:pt>
                <c:pt idx="10326">
                  <c:v>0.25852114804058002</c:v>
                </c:pt>
                <c:pt idx="10327">
                  <c:v>0.25870073896693674</c:v>
                </c:pt>
                <c:pt idx="10328">
                  <c:v>0.25888045465064558</c:v>
                </c:pt>
                <c:pt idx="10329">
                  <c:v>0.2590602951821408</c:v>
                </c:pt>
                <c:pt idx="10330">
                  <c:v>0.25924026064626876</c:v>
                </c:pt>
                <c:pt idx="10331">
                  <c:v>0.25942035112793083</c:v>
                </c:pt>
                <c:pt idx="10332">
                  <c:v>0.25960056671775</c:v>
                </c:pt>
                <c:pt idx="10333">
                  <c:v>0.25978090750074956</c:v>
                </c:pt>
                <c:pt idx="10334">
                  <c:v>0.25996137356389942</c:v>
                </c:pt>
                <c:pt idx="10335">
                  <c:v>0.26014196499233705</c:v>
                </c:pt>
                <c:pt idx="10336">
                  <c:v>0.26032268187693758</c:v>
                </c:pt>
                <c:pt idx="10337">
                  <c:v>0.26050352430296075</c:v>
                </c:pt>
                <c:pt idx="10338">
                  <c:v>0.26068449235572172</c:v>
                </c:pt>
                <c:pt idx="10339">
                  <c:v>0.26086558612628497</c:v>
                </c:pt>
                <c:pt idx="10340">
                  <c:v>0.26104680570008815</c:v>
                </c:pt>
                <c:pt idx="10341">
                  <c:v>0.26122815116262421</c:v>
                </c:pt>
                <c:pt idx="10342">
                  <c:v>0.26140962260514777</c:v>
                </c:pt>
                <c:pt idx="10343">
                  <c:v>0.26159122011327451</c:v>
                </c:pt>
                <c:pt idx="10344">
                  <c:v>0.26177294377267574</c:v>
                </c:pt>
                <c:pt idx="10345">
                  <c:v>0.26195479367479629</c:v>
                </c:pt>
                <c:pt idx="10346">
                  <c:v>0.2621367699054305</c:v>
                </c:pt>
                <c:pt idx="10347">
                  <c:v>0.26231887255233693</c:v>
                </c:pt>
                <c:pt idx="10348">
                  <c:v>0.26250110170142527</c:v>
                </c:pt>
                <c:pt idx="10349">
                  <c:v>0.26268345744439464</c:v>
                </c:pt>
                <c:pt idx="10350">
                  <c:v>0.26286593986727802</c:v>
                </c:pt>
                <c:pt idx="10351">
                  <c:v>0.2630485490561642</c:v>
                </c:pt>
                <c:pt idx="10352">
                  <c:v>0.26323128510294358</c:v>
                </c:pt>
                <c:pt idx="10353">
                  <c:v>0.26341414809382857</c:v>
                </c:pt>
                <c:pt idx="10354">
                  <c:v>0.26359713811508745</c:v>
                </c:pt>
                <c:pt idx="10355">
                  <c:v>0.26378025525880233</c:v>
                </c:pt>
                <c:pt idx="10356">
                  <c:v>0.26396349961136539</c:v>
                </c:pt>
                <c:pt idx="10357">
                  <c:v>0.26414687125922487</c:v>
                </c:pt>
                <c:pt idx="10358">
                  <c:v>0.26433037029465478</c:v>
                </c:pt>
                <c:pt idx="10359">
                  <c:v>0.26451399680422755</c:v>
                </c:pt>
                <c:pt idx="10360">
                  <c:v>0.26469775087457176</c:v>
                </c:pt>
                <c:pt idx="10361">
                  <c:v>0.26488163259815384</c:v>
                </c:pt>
                <c:pt idx="10362">
                  <c:v>0.26506564206172673</c:v>
                </c:pt>
                <c:pt idx="10363">
                  <c:v>0.26524977935402955</c:v>
                </c:pt>
                <c:pt idx="10364">
                  <c:v>0.26543404456193187</c:v>
                </c:pt>
                <c:pt idx="10365">
                  <c:v>0.2656184377781573</c:v>
                </c:pt>
                <c:pt idx="10366">
                  <c:v>0.2658029590897002</c:v>
                </c:pt>
                <c:pt idx="10367">
                  <c:v>0.26598760858361115</c:v>
                </c:pt>
                <c:pt idx="10368">
                  <c:v>0.26617238635280721</c:v>
                </c:pt>
                <c:pt idx="10369">
                  <c:v>0.26635729248446416</c:v>
                </c:pt>
                <c:pt idx="10370">
                  <c:v>0.2665423270658141</c:v>
                </c:pt>
                <c:pt idx="10371">
                  <c:v>0.266727490189968</c:v>
                </c:pt>
                <c:pt idx="10372">
                  <c:v>0.26691278194428325</c:v>
                </c:pt>
                <c:pt idx="10373">
                  <c:v>0.26709820241617399</c:v>
                </c:pt>
                <c:pt idx="10374">
                  <c:v>0.2672837516989453</c:v>
                </c:pt>
                <c:pt idx="10375">
                  <c:v>0.26746942988013683</c:v>
                </c:pt>
                <c:pt idx="10376">
                  <c:v>0.26765523704734506</c:v>
                </c:pt>
                <c:pt idx="10377">
                  <c:v>0.26784117329406953</c:v>
                </c:pt>
                <c:pt idx="10378">
                  <c:v>0.26802723870803258</c:v>
                </c:pt>
                <c:pt idx="10379">
                  <c:v>0.26821343337896475</c:v>
                </c:pt>
                <c:pt idx="10380">
                  <c:v>0.26839975739470612</c:v>
                </c:pt>
                <c:pt idx="10381">
                  <c:v>0.26858621084901652</c:v>
                </c:pt>
                <c:pt idx="10382">
                  <c:v>0.26877279382986208</c:v>
                </c:pt>
                <c:pt idx="10383">
                  <c:v>0.26895950642526611</c:v>
                </c:pt>
                <c:pt idx="10384">
                  <c:v>0.26914634872918386</c:v>
                </c:pt>
                <c:pt idx="10385">
                  <c:v>0.26933332082976508</c:v>
                </c:pt>
                <c:pt idx="10386">
                  <c:v>0.2695204228152166</c:v>
                </c:pt>
                <c:pt idx="10387">
                  <c:v>0.26970765477968961</c:v>
                </c:pt>
                <c:pt idx="10388">
                  <c:v>0.26989501681151762</c:v>
                </c:pt>
                <c:pt idx="10389">
                  <c:v>0.27008250899909148</c:v>
                </c:pt>
                <c:pt idx="10390">
                  <c:v>0.27027013143675871</c:v>
                </c:pt>
                <c:pt idx="10391">
                  <c:v>0.27045788421303707</c:v>
                </c:pt>
                <c:pt idx="10392">
                  <c:v>0.27064576741847096</c:v>
                </c:pt>
                <c:pt idx="10393">
                  <c:v>0.27083378114169704</c:v>
                </c:pt>
                <c:pt idx="10394">
                  <c:v>0.27102192547732523</c:v>
                </c:pt>
                <c:pt idx="10395">
                  <c:v>0.27121020051411965</c:v>
                </c:pt>
                <c:pt idx="10396">
                  <c:v>0.27139860634090174</c:v>
                </c:pt>
                <c:pt idx="10397">
                  <c:v>0.27158714305247877</c:v>
                </c:pt>
                <c:pt idx="10398">
                  <c:v>0.27177581073779994</c:v>
                </c:pt>
                <c:pt idx="10399">
                  <c:v>0.27196460948587192</c:v>
                </c:pt>
                <c:pt idx="10400">
                  <c:v>0.27215353939169984</c:v>
                </c:pt>
                <c:pt idx="10401">
                  <c:v>0.27234260054441817</c:v>
                </c:pt>
                <c:pt idx="10402">
                  <c:v>0.27253179303321945</c:v>
                </c:pt>
                <c:pt idx="10403">
                  <c:v>0.2727211169533067</c:v>
                </c:pt>
                <c:pt idx="10404">
                  <c:v>0.27291057239400052</c:v>
                </c:pt>
                <c:pt idx="10405">
                  <c:v>0.27310015944467925</c:v>
                </c:pt>
                <c:pt idx="10406">
                  <c:v>0.27328987820074463</c:v>
                </c:pt>
                <c:pt idx="10407">
                  <c:v>0.2734797287517034</c:v>
                </c:pt>
                <c:pt idx="10408">
                  <c:v>0.2736697111891116</c:v>
                </c:pt>
                <c:pt idx="10409">
                  <c:v>0.27385982560259625</c:v>
                </c:pt>
                <c:pt idx="10410">
                  <c:v>0.27405007208782439</c:v>
                </c:pt>
                <c:pt idx="10411">
                  <c:v>0.27424045073455183</c:v>
                </c:pt>
                <c:pt idx="10412">
                  <c:v>0.27443096163259251</c:v>
                </c:pt>
                <c:pt idx="10413">
                  <c:v>0.27462160487781295</c:v>
                </c:pt>
                <c:pt idx="10414">
                  <c:v>0.27481238056015617</c:v>
                </c:pt>
                <c:pt idx="10415">
                  <c:v>0.27500328876962338</c:v>
                </c:pt>
                <c:pt idx="10416">
                  <c:v>0.27519432960228102</c:v>
                </c:pt>
                <c:pt idx="10417">
                  <c:v>0.27538550314825971</c:v>
                </c:pt>
                <c:pt idx="10418">
                  <c:v>0.27557680949774843</c:v>
                </c:pt>
                <c:pt idx="10419">
                  <c:v>0.27576824874701389</c:v>
                </c:pt>
                <c:pt idx="10420">
                  <c:v>0.27595982098637473</c:v>
                </c:pt>
                <c:pt idx="10421">
                  <c:v>0.27615152630620787</c:v>
                </c:pt>
                <c:pt idx="10422">
                  <c:v>0.276343364802981</c:v>
                </c:pt>
                <c:pt idx="10423">
                  <c:v>0.27653533656720092</c:v>
                </c:pt>
                <c:pt idx="10424">
                  <c:v>0.27672744169144664</c:v>
                </c:pt>
                <c:pt idx="10425">
                  <c:v>0.27691968026634661</c:v>
                </c:pt>
                <c:pt idx="10426">
                  <c:v>0.27711205238863673</c:v>
                </c:pt>
                <c:pt idx="10427">
                  <c:v>0.27730455814907568</c:v>
                </c:pt>
                <c:pt idx="10428">
                  <c:v>0.27749719763848085</c:v>
                </c:pt>
                <c:pt idx="10429">
                  <c:v>0.27768997095378994</c:v>
                </c:pt>
                <c:pt idx="10430">
                  <c:v>0.27788287818595087</c:v>
                </c:pt>
                <c:pt idx="10431">
                  <c:v>0.27807591942597049</c:v>
                </c:pt>
                <c:pt idx="10432">
                  <c:v>0.2782690947709886</c:v>
                </c:pt>
                <c:pt idx="10433">
                  <c:v>0.27846240431214281</c:v>
                </c:pt>
                <c:pt idx="10434">
                  <c:v>0.27865584814062971</c:v>
                </c:pt>
                <c:pt idx="10435">
                  <c:v>0.27884942635379178</c:v>
                </c:pt>
                <c:pt idx="10436">
                  <c:v>0.27904313904295663</c:v>
                </c:pt>
                <c:pt idx="10437">
                  <c:v>0.27923698630154287</c:v>
                </c:pt>
                <c:pt idx="10438">
                  <c:v>0.27943096822100072</c:v>
                </c:pt>
                <c:pt idx="10439">
                  <c:v>0.27962508489894344</c:v>
                </c:pt>
                <c:pt idx="10440">
                  <c:v>0.27981933642695267</c:v>
                </c:pt>
                <c:pt idx="10441">
                  <c:v>0.28001372289666954</c:v>
                </c:pt>
                <c:pt idx="10442">
                  <c:v>0.28020824440591069</c:v>
                </c:pt>
                <c:pt idx="10443">
                  <c:v>0.28040290104644894</c:v>
                </c:pt>
                <c:pt idx="10444">
                  <c:v>0.28059769291011627</c:v>
                </c:pt>
                <c:pt idx="10445">
                  <c:v>0.28079262009493361</c:v>
                </c:pt>
                <c:pt idx="10446">
                  <c:v>0.280987682692865</c:v>
                </c:pt>
                <c:pt idx="10447">
                  <c:v>0.28118288079593401</c:v>
                </c:pt>
                <c:pt idx="10448">
                  <c:v>0.28137821450236594</c:v>
                </c:pt>
                <c:pt idx="10449">
                  <c:v>0.28157368390431664</c:v>
                </c:pt>
                <c:pt idx="10450">
                  <c:v>0.28176928909400162</c:v>
                </c:pt>
                <c:pt idx="10451">
                  <c:v>0.28196503016985097</c:v>
                </c:pt>
                <c:pt idx="10452">
                  <c:v>0.28216090722421278</c:v>
                </c:pt>
                <c:pt idx="10453">
                  <c:v>0.2823569203515493</c:v>
                </c:pt>
                <c:pt idx="10454">
                  <c:v>0.28255306964433263</c:v>
                </c:pt>
                <c:pt idx="10455">
                  <c:v>0.28274935520126671</c:v>
                </c:pt>
                <c:pt idx="10456">
                  <c:v>0.28294577711495633</c:v>
                </c:pt>
                <c:pt idx="10457">
                  <c:v>0.2831423354780665</c:v>
                </c:pt>
                <c:pt idx="10458">
                  <c:v>0.28333903038950697</c:v>
                </c:pt>
                <c:pt idx="10459">
                  <c:v>0.2835358619420757</c:v>
                </c:pt>
                <c:pt idx="10460">
                  <c:v>0.28373283022863094</c:v>
                </c:pt>
                <c:pt idx="10461">
                  <c:v>0.28392993534828864</c:v>
                </c:pt>
                <c:pt idx="10462">
                  <c:v>0.28412717739404036</c:v>
                </c:pt>
                <c:pt idx="10463">
                  <c:v>0.284324556458938</c:v>
                </c:pt>
                <c:pt idx="10464">
                  <c:v>0.28452207264230428</c:v>
                </c:pt>
                <c:pt idx="10465">
                  <c:v>0.28471972603732459</c:v>
                </c:pt>
                <c:pt idx="10466">
                  <c:v>0.28491751673724497</c:v>
                </c:pt>
                <c:pt idx="10467">
                  <c:v>0.28511544484159518</c:v>
                </c:pt>
                <c:pt idx="10468">
                  <c:v>0.28531351044375508</c:v>
                </c:pt>
                <c:pt idx="10469">
                  <c:v>0.28551171363924238</c:v>
                </c:pt>
                <c:pt idx="10470">
                  <c:v>0.28571005452156245</c:v>
                </c:pt>
                <c:pt idx="10471">
                  <c:v>0.2859085331905219</c:v>
                </c:pt>
                <c:pt idx="10472">
                  <c:v>0.28610714973976037</c:v>
                </c:pt>
                <c:pt idx="10473">
                  <c:v>0.28630590426297819</c:v>
                </c:pt>
                <c:pt idx="10474">
                  <c:v>0.28650479686019009</c:v>
                </c:pt>
                <c:pt idx="10475">
                  <c:v>0.28670382762523106</c:v>
                </c:pt>
                <c:pt idx="10476">
                  <c:v>0.2869029966519967</c:v>
                </c:pt>
                <c:pt idx="10477">
                  <c:v>0.28710230404071052</c:v>
                </c:pt>
                <c:pt idx="10478">
                  <c:v>0.28730174988540302</c:v>
                </c:pt>
                <c:pt idx="10479">
                  <c:v>0.28750133428016578</c:v>
                </c:pt>
                <c:pt idx="10480">
                  <c:v>0.28770105732543122</c:v>
                </c:pt>
                <c:pt idx="10481">
                  <c:v>0.28790091911542598</c:v>
                </c:pt>
                <c:pt idx="10482">
                  <c:v>0.28810091974653407</c:v>
                </c:pt>
                <c:pt idx="10483">
                  <c:v>0.28830105931310873</c:v>
                </c:pt>
                <c:pt idx="10484">
                  <c:v>0.28850133791586174</c:v>
                </c:pt>
                <c:pt idx="10485">
                  <c:v>0.28870175564928197</c:v>
                </c:pt>
                <c:pt idx="10486">
                  <c:v>0.28890231260791932</c:v>
                </c:pt>
                <c:pt idx="10487">
                  <c:v>0.28910300889269569</c:v>
                </c:pt>
                <c:pt idx="10488">
                  <c:v>0.28930384459829689</c:v>
                </c:pt>
                <c:pt idx="10489">
                  <c:v>0.28950481981947018</c:v>
                </c:pt>
                <c:pt idx="10490">
                  <c:v>0.28970593465734784</c:v>
                </c:pt>
                <c:pt idx="10491">
                  <c:v>0.28990718920681319</c:v>
                </c:pt>
                <c:pt idx="10492">
                  <c:v>0.290108583562811</c:v>
                </c:pt>
                <c:pt idx="10493">
                  <c:v>0.29031011782668448</c:v>
                </c:pt>
                <c:pt idx="10494">
                  <c:v>0.29051179209351485</c:v>
                </c:pt>
                <c:pt idx="10495">
                  <c:v>0.29071360645844496</c:v>
                </c:pt>
                <c:pt idx="10496">
                  <c:v>0.29091556102302935</c:v>
                </c:pt>
                <c:pt idx="10497">
                  <c:v>0.29111765588254745</c:v>
                </c:pt>
                <c:pt idx="10498">
                  <c:v>0.29131989113446022</c:v>
                </c:pt>
                <c:pt idx="10499">
                  <c:v>0.29152226687417504</c:v>
                </c:pt>
                <c:pt idx="10500">
                  <c:v>0.29172478320352901</c:v>
                </c:pt>
                <c:pt idx="10501">
                  <c:v>0.29192744021806666</c:v>
                </c:pt>
                <c:pt idx="10502">
                  <c:v>0.29213023801339438</c:v>
                </c:pt>
                <c:pt idx="10503">
                  <c:v>0.29233317669156172</c:v>
                </c:pt>
                <c:pt idx="10504">
                  <c:v>0.29253625634831232</c:v>
                </c:pt>
                <c:pt idx="10505">
                  <c:v>0.29273947707945208</c:v>
                </c:pt>
                <c:pt idx="10506">
                  <c:v>0.29294283898724321</c:v>
                </c:pt>
                <c:pt idx="10507">
                  <c:v>0.29314634216762925</c:v>
                </c:pt>
                <c:pt idx="10508">
                  <c:v>0.29334998671661572</c:v>
                </c:pt>
                <c:pt idx="10509">
                  <c:v>0.29355377273667821</c:v>
                </c:pt>
                <c:pt idx="10510">
                  <c:v>0.29375770032396031</c:v>
                </c:pt>
                <c:pt idx="10511">
                  <c:v>0.29396176957466774</c:v>
                </c:pt>
                <c:pt idx="10512">
                  <c:v>0.29416598059148985</c:v>
                </c:pt>
                <c:pt idx="10513">
                  <c:v>0.29437033347077068</c:v>
                </c:pt>
                <c:pt idx="10514">
                  <c:v>0.29457482831105997</c:v>
                </c:pt>
                <c:pt idx="10515">
                  <c:v>0.29477946520883125</c:v>
                </c:pt>
                <c:pt idx="10516">
                  <c:v>0.29498424426705938</c:v>
                </c:pt>
                <c:pt idx="10517">
                  <c:v>0.29518916558235642</c:v>
                </c:pt>
                <c:pt idx="10518">
                  <c:v>0.29539422925139697</c:v>
                </c:pt>
                <c:pt idx="10519">
                  <c:v>0.29559943537737077</c:v>
                </c:pt>
                <c:pt idx="10520">
                  <c:v>0.29580478405709126</c:v>
                </c:pt>
                <c:pt idx="10521">
                  <c:v>0.29601027538743474</c:v>
                </c:pt>
                <c:pt idx="10522">
                  <c:v>0.29621590947180604</c:v>
                </c:pt>
                <c:pt idx="10523">
                  <c:v>0.29642168640722066</c:v>
                </c:pt>
                <c:pt idx="10524">
                  <c:v>0.2966276062907568</c:v>
                </c:pt>
                <c:pt idx="10525">
                  <c:v>0.2968336692260351</c:v>
                </c:pt>
                <c:pt idx="10526">
                  <c:v>0.29703987531027315</c:v>
                </c:pt>
                <c:pt idx="10527">
                  <c:v>0.29724622464291456</c:v>
                </c:pt>
                <c:pt idx="10528">
                  <c:v>0.29745271732130774</c:v>
                </c:pt>
                <c:pt idx="10529">
                  <c:v>0.29765935344936129</c:v>
                </c:pt>
                <c:pt idx="10530">
                  <c:v>0.29786613312456345</c:v>
                </c:pt>
                <c:pt idx="10531">
                  <c:v>0.29807305644446563</c:v>
                </c:pt>
                <c:pt idx="10532">
                  <c:v>0.29828012351319322</c:v>
                </c:pt>
                <c:pt idx="10533">
                  <c:v>0.29848733442843772</c:v>
                </c:pt>
                <c:pt idx="10534">
                  <c:v>0.2986946892879539</c:v>
                </c:pt>
                <c:pt idx="10535">
                  <c:v>0.29890218819608444</c:v>
                </c:pt>
                <c:pt idx="10536">
                  <c:v>0.29910983125072449</c:v>
                </c:pt>
                <c:pt idx="10537">
                  <c:v>0.29931761854983274</c:v>
                </c:pt>
                <c:pt idx="10538">
                  <c:v>0.29952555019796945</c:v>
                </c:pt>
                <c:pt idx="10539">
                  <c:v>0.29973362629323391</c:v>
                </c:pt>
                <c:pt idx="10540">
                  <c:v>0.29994184693378917</c:v>
                </c:pt>
                <c:pt idx="10541">
                  <c:v>0.30015021222441346</c:v>
                </c:pt>
                <c:pt idx="10542">
                  <c:v>0.3003587222634107</c:v>
                </c:pt>
                <c:pt idx="10543">
                  <c:v>0.30056737715133558</c:v>
                </c:pt>
                <c:pt idx="10544">
                  <c:v>0.30077617698662412</c:v>
                </c:pt>
                <c:pt idx="10545">
                  <c:v>0.30098512187434601</c:v>
                </c:pt>
                <c:pt idx="10546">
                  <c:v>0.30119421191307871</c:v>
                </c:pt>
                <c:pt idx="10547">
                  <c:v>0.30140344720146345</c:v>
                </c:pt>
                <c:pt idx="10548">
                  <c:v>0.30161282784478916</c:v>
                </c:pt>
                <c:pt idx="10549">
                  <c:v>0.30182235394183876</c:v>
                </c:pt>
                <c:pt idx="10550">
                  <c:v>0.30203202559145931</c:v>
                </c:pt>
                <c:pt idx="10551">
                  <c:v>0.30224184289915929</c:v>
                </c:pt>
                <c:pt idx="10552">
                  <c:v>0.30245180596392768</c:v>
                </c:pt>
                <c:pt idx="10553">
                  <c:v>0.30266191488481758</c:v>
                </c:pt>
                <c:pt idx="10554">
                  <c:v>0.3028721697675576</c:v>
                </c:pt>
                <c:pt idx="10555">
                  <c:v>0.30308257071134304</c:v>
                </c:pt>
                <c:pt idx="10556">
                  <c:v>0.30329311781543378</c:v>
                </c:pt>
                <c:pt idx="10557">
                  <c:v>0.30350381118577868</c:v>
                </c:pt>
                <c:pt idx="10558">
                  <c:v>0.30371465092178007</c:v>
                </c:pt>
                <c:pt idx="10559">
                  <c:v>0.30392563712511617</c:v>
                </c:pt>
                <c:pt idx="10560">
                  <c:v>0.30413676989532273</c:v>
                </c:pt>
                <c:pt idx="10561">
                  <c:v>0.30434804933864346</c:v>
                </c:pt>
                <c:pt idx="10562">
                  <c:v>0.30455947555475721</c:v>
                </c:pt>
                <c:pt idx="10563">
                  <c:v>0.30477104864340743</c:v>
                </c:pt>
                <c:pt idx="10564">
                  <c:v>0.30498276871105928</c:v>
                </c:pt>
                <c:pt idx="10565">
                  <c:v>0.30519463585759954</c:v>
                </c:pt>
                <c:pt idx="10566">
                  <c:v>0.30540665018297969</c:v>
                </c:pt>
                <c:pt idx="10567">
                  <c:v>0.30561881179388689</c:v>
                </c:pt>
                <c:pt idx="10568">
                  <c:v>0.3058311207904163</c:v>
                </c:pt>
                <c:pt idx="10569">
                  <c:v>0.30604357727272768</c:v>
                </c:pt>
                <c:pt idx="10570">
                  <c:v>0.30625618134773097</c:v>
                </c:pt>
                <c:pt idx="10571">
                  <c:v>0.30646893311572981</c:v>
                </c:pt>
                <c:pt idx="10572">
                  <c:v>0.30668183267932442</c:v>
                </c:pt>
                <c:pt idx="10573">
                  <c:v>0.30689488013895339</c:v>
                </c:pt>
                <c:pt idx="10574">
                  <c:v>0.30710807560182379</c:v>
                </c:pt>
                <c:pt idx="10575">
                  <c:v>0.30732141916851846</c:v>
                </c:pt>
                <c:pt idx="10576">
                  <c:v>0.30753491093968532</c:v>
                </c:pt>
                <c:pt idx="10577">
                  <c:v>0.30774855102275517</c:v>
                </c:pt>
                <c:pt idx="10578">
                  <c:v>0.30796233951852053</c:v>
                </c:pt>
                <c:pt idx="10579">
                  <c:v>0.3081762765278393</c:v>
                </c:pt>
                <c:pt idx="10580">
                  <c:v>0.30839036215836624</c:v>
                </c:pt>
                <c:pt idx="10581">
                  <c:v>0.30860459651110406</c:v>
                </c:pt>
                <c:pt idx="10582">
                  <c:v>0.30881897968712108</c:v>
                </c:pt>
                <c:pt idx="10583">
                  <c:v>0.3090335117942965</c:v>
                </c:pt>
                <c:pt idx="10584">
                  <c:v>0.30924819293384381</c:v>
                </c:pt>
                <c:pt idx="10585">
                  <c:v>0.30946302320704189</c:v>
                </c:pt>
                <c:pt idx="10586">
                  <c:v>0.30967800272199514</c:v>
                </c:pt>
                <c:pt idx="10587">
                  <c:v>0.30989313158012799</c:v>
                </c:pt>
                <c:pt idx="10588">
                  <c:v>0.31010840988518695</c:v>
                </c:pt>
                <c:pt idx="10589">
                  <c:v>0.31032383773873279</c:v>
                </c:pt>
                <c:pt idx="10590">
                  <c:v>0.31053941524917045</c:v>
                </c:pt>
                <c:pt idx="10591">
                  <c:v>0.31075514251820663</c:v>
                </c:pt>
                <c:pt idx="10592">
                  <c:v>0.31097101964761376</c:v>
                </c:pt>
                <c:pt idx="10593">
                  <c:v>0.31118704674602299</c:v>
                </c:pt>
                <c:pt idx="10594">
                  <c:v>0.31140322391535291</c:v>
                </c:pt>
                <c:pt idx="10595">
                  <c:v>0.31161955125758845</c:v>
                </c:pt>
                <c:pt idx="10596">
                  <c:v>0.31183602888158707</c:v>
                </c:pt>
                <c:pt idx="10597">
                  <c:v>0.31205265688948014</c:v>
                </c:pt>
                <c:pt idx="10598">
                  <c:v>0.31226943538346508</c:v>
                </c:pt>
                <c:pt idx="10599">
                  <c:v>0.31248636447262657</c:v>
                </c:pt>
                <c:pt idx="10600">
                  <c:v>0.31270344425930879</c:v>
                </c:pt>
                <c:pt idx="10601">
                  <c:v>0.3129206748459224</c:v>
                </c:pt>
                <c:pt idx="10602">
                  <c:v>0.31313805634177955</c:v>
                </c:pt>
                <c:pt idx="10603">
                  <c:v>0.31335558884943787</c:v>
                </c:pt>
                <c:pt idx="10604">
                  <c:v>0.31357327247380312</c:v>
                </c:pt>
                <c:pt idx="10605">
                  <c:v>0.31379110731757076</c:v>
                </c:pt>
                <c:pt idx="10606">
                  <c:v>0.31400909349035705</c:v>
                </c:pt>
                <c:pt idx="10607">
                  <c:v>0.31422723109500489</c:v>
                </c:pt>
                <c:pt idx="10608">
                  <c:v>0.31444552023442396</c:v>
                </c:pt>
                <c:pt idx="10609">
                  <c:v>0.314663961018459</c:v>
                </c:pt>
                <c:pt idx="10610">
                  <c:v>0.31488255355016759</c:v>
                </c:pt>
                <c:pt idx="10611">
                  <c:v>0.31510129793267388</c:v>
                </c:pt>
                <c:pt idx="10612">
                  <c:v>0.31532019427605179</c:v>
                </c:pt>
                <c:pt idx="10613">
                  <c:v>0.31553924268357375</c:v>
                </c:pt>
                <c:pt idx="10614">
                  <c:v>0.31575844325857899</c:v>
                </c:pt>
                <c:pt idx="10615">
                  <c:v>0.31597779611137106</c:v>
                </c:pt>
                <c:pt idx="10616">
                  <c:v>0.31619730134543766</c:v>
                </c:pt>
                <c:pt idx="10617">
                  <c:v>0.31641695906663586</c:v>
                </c:pt>
                <c:pt idx="10618">
                  <c:v>0.31663676937859248</c:v>
                </c:pt>
                <c:pt idx="10619">
                  <c:v>0.31685673239191769</c:v>
                </c:pt>
                <c:pt idx="10620">
                  <c:v>0.31707684821038729</c:v>
                </c:pt>
                <c:pt idx="10621">
                  <c:v>0.31729711693784401</c:v>
                </c:pt>
                <c:pt idx="10622">
                  <c:v>0.31751753868512889</c:v>
                </c:pt>
                <c:pt idx="10623">
                  <c:v>0.31773811355623394</c:v>
                </c:pt>
                <c:pt idx="10624">
                  <c:v>0.31795884165521865</c:v>
                </c:pt>
                <c:pt idx="10625">
                  <c:v>0.31817972309315512</c:v>
                </c:pt>
                <c:pt idx="10626">
                  <c:v>0.31840075797425221</c:v>
                </c:pt>
                <c:pt idx="10627">
                  <c:v>0.31862194640278646</c:v>
                </c:pt>
                <c:pt idx="10628">
                  <c:v>0.3188432884900616</c:v>
                </c:pt>
                <c:pt idx="10629">
                  <c:v>0.31906478434050389</c:v>
                </c:pt>
                <c:pt idx="10630">
                  <c:v>0.31928643405860729</c:v>
                </c:pt>
                <c:pt idx="10631">
                  <c:v>0.31950823775590764</c:v>
                </c:pt>
                <c:pt idx="10632">
                  <c:v>0.31973019553704901</c:v>
                </c:pt>
                <c:pt idx="10633">
                  <c:v>0.31995230750907117</c:v>
                </c:pt>
                <c:pt idx="10634">
                  <c:v>0.32017457377675879</c:v>
                </c:pt>
                <c:pt idx="10635">
                  <c:v>0.32039699445195796</c:v>
                </c:pt>
                <c:pt idx="10636">
                  <c:v>0.32061956963960381</c:v>
                </c:pt>
                <c:pt idx="10637">
                  <c:v>0.32084229944469944</c:v>
                </c:pt>
                <c:pt idx="10638">
                  <c:v>0.32106518397932432</c:v>
                </c:pt>
                <c:pt idx="10639">
                  <c:v>0.32128822334863227</c:v>
                </c:pt>
                <c:pt idx="10640">
                  <c:v>0.32151141765784558</c:v>
                </c:pt>
                <c:pt idx="10641">
                  <c:v>0.32173476701927728</c:v>
                </c:pt>
                <c:pt idx="10642">
                  <c:v>0.32195827153830059</c:v>
                </c:pt>
                <c:pt idx="10643">
                  <c:v>0.32218193132035716</c:v>
                </c:pt>
                <c:pt idx="10644">
                  <c:v>0.32240574647799425</c:v>
                </c:pt>
                <c:pt idx="10645">
                  <c:v>0.32262971711680499</c:v>
                </c:pt>
                <c:pt idx="10646">
                  <c:v>0.32285384334245076</c:v>
                </c:pt>
                <c:pt idx="10647">
                  <c:v>0.32307812526771362</c:v>
                </c:pt>
                <c:pt idx="10648">
                  <c:v>0.32330256299840687</c:v>
                </c:pt>
                <c:pt idx="10649">
                  <c:v>0.32352715664276621</c:v>
                </c:pt>
                <c:pt idx="10650">
                  <c:v>0.32375190630674711</c:v>
                </c:pt>
                <c:pt idx="10651">
                  <c:v>0.32397681210344526</c:v>
                </c:pt>
                <c:pt idx="10652">
                  <c:v>0.32420187413896834</c:v>
                </c:pt>
                <c:pt idx="10653">
                  <c:v>0.32442709251949259</c:v>
                </c:pt>
                <c:pt idx="10654">
                  <c:v>0.32465246735834974</c:v>
                </c:pt>
                <c:pt idx="10655">
                  <c:v>0.32487799876186857</c:v>
                </c:pt>
                <c:pt idx="10656">
                  <c:v>0.32510368683644691</c:v>
                </c:pt>
                <c:pt idx="10657">
                  <c:v>0.32532953169565276</c:v>
                </c:pt>
                <c:pt idx="10658">
                  <c:v>0.32555553344603666</c:v>
                </c:pt>
                <c:pt idx="10659">
                  <c:v>0.32578169219421838</c:v>
                </c:pt>
                <c:pt idx="10660">
                  <c:v>0.32600800805400271</c:v>
                </c:pt>
                <c:pt idx="10661">
                  <c:v>0.32623448113216247</c:v>
                </c:pt>
                <c:pt idx="10662">
                  <c:v>0.32646111153791496</c:v>
                </c:pt>
                <c:pt idx="10663">
                  <c:v>0.32668789937817649</c:v>
                </c:pt>
                <c:pt idx="10664">
                  <c:v>0.3269148447670685</c:v>
                </c:pt>
                <c:pt idx="10665">
                  <c:v>0.32714194781166073</c:v>
                </c:pt>
                <c:pt idx="10666">
                  <c:v>0.32736920861909241</c:v>
                </c:pt>
                <c:pt idx="10667">
                  <c:v>0.32759662730372302</c:v>
                </c:pt>
                <c:pt idx="10668">
                  <c:v>0.32782420397284567</c:v>
                </c:pt>
                <c:pt idx="10669">
                  <c:v>0.32805193873382293</c:v>
                </c:pt>
                <c:pt idx="10670">
                  <c:v>0.32827983170125274</c:v>
                </c:pt>
                <c:pt idx="10671">
                  <c:v>0.32850788298265204</c:v>
                </c:pt>
                <c:pt idx="10672">
                  <c:v>0.32873609268560738</c:v>
                </c:pt>
                <c:pt idx="10673">
                  <c:v>0.32896446092495563</c:v>
                </c:pt>
                <c:pt idx="10674">
                  <c:v>0.32919298780843786</c:v>
                </c:pt>
                <c:pt idx="10675">
                  <c:v>0.32942167344386503</c:v>
                </c:pt>
                <c:pt idx="10676">
                  <c:v>0.32965051794631361</c:v>
                </c:pt>
                <c:pt idx="10677">
                  <c:v>0.32987952142374932</c:v>
                </c:pt>
                <c:pt idx="10678">
                  <c:v>0.33010868398660981</c:v>
                </c:pt>
                <c:pt idx="10679">
                  <c:v>0.33033800574300592</c:v>
                </c:pt>
                <c:pt idx="10680">
                  <c:v>0.3305674868083342</c:v>
                </c:pt>
                <c:pt idx="10681">
                  <c:v>0.33079712729086064</c:v>
                </c:pt>
                <c:pt idx="10682">
                  <c:v>0.33102692729892164</c:v>
                </c:pt>
                <c:pt idx="10683">
                  <c:v>0.33125688694815436</c:v>
                </c:pt>
                <c:pt idx="10684">
                  <c:v>0.33148700634705064</c:v>
                </c:pt>
                <c:pt idx="10685">
                  <c:v>0.33171728560417274</c:v>
                </c:pt>
                <c:pt idx="10686">
                  <c:v>0.33194772483539903</c:v>
                </c:pt>
                <c:pt idx="10687">
                  <c:v>0.33217832414944759</c:v>
                </c:pt>
                <c:pt idx="10688">
                  <c:v>0.33240908365510713</c:v>
                </c:pt>
                <c:pt idx="10689">
                  <c:v>0.33264000346849765</c:v>
                </c:pt>
                <c:pt idx="10690">
                  <c:v>0.33287108369856394</c:v>
                </c:pt>
                <c:pt idx="10691">
                  <c:v>0.33310232445432159</c:v>
                </c:pt>
                <c:pt idx="10692">
                  <c:v>0.33333372585213278</c:v>
                </c:pt>
                <c:pt idx="10693">
                  <c:v>0.33356528800116958</c:v>
                </c:pt>
                <c:pt idx="10694">
                  <c:v>0.33379701101310355</c:v>
                </c:pt>
                <c:pt idx="10695">
                  <c:v>0.33402889499725347</c:v>
                </c:pt>
                <c:pt idx="10696">
                  <c:v>0.33426094007030516</c:v>
                </c:pt>
                <c:pt idx="10697">
                  <c:v>0.33449314634173438</c:v>
                </c:pt>
                <c:pt idx="10698">
                  <c:v>0.33472551392108796</c:v>
                </c:pt>
                <c:pt idx="10699">
                  <c:v>0.33495804292529496</c:v>
                </c:pt>
                <c:pt idx="10700">
                  <c:v>0.33519073346405953</c:v>
                </c:pt>
                <c:pt idx="10701">
                  <c:v>0.33542358564715691</c:v>
                </c:pt>
                <c:pt idx="10702">
                  <c:v>0.33565659959176009</c:v>
                </c:pt>
                <c:pt idx="10703">
                  <c:v>0.33588977540780196</c:v>
                </c:pt>
                <c:pt idx="10704">
                  <c:v>0.33612311320528671</c:v>
                </c:pt>
                <c:pt idx="10705">
                  <c:v>0.33635661310163167</c:v>
                </c:pt>
                <c:pt idx="10706">
                  <c:v>0.33659027520699902</c:v>
                </c:pt>
                <c:pt idx="10707">
                  <c:v>0.336824099634073</c:v>
                </c:pt>
                <c:pt idx="10708">
                  <c:v>0.33705808649316382</c:v>
                </c:pt>
                <c:pt idx="10709">
                  <c:v>0.33729223590201546</c:v>
                </c:pt>
                <c:pt idx="10710">
                  <c:v>0.33752654797109644</c:v>
                </c:pt>
                <c:pt idx="10711">
                  <c:v>0.33776102281094705</c:v>
                </c:pt>
                <c:pt idx="10712">
                  <c:v>0.33799566053955676</c:v>
                </c:pt>
                <c:pt idx="10713">
                  <c:v>0.33823046126762463</c:v>
                </c:pt>
                <c:pt idx="10714">
                  <c:v>0.33846542510592131</c:v>
                </c:pt>
                <c:pt idx="10715">
                  <c:v>0.33870055217268247</c:v>
                </c:pt>
                <c:pt idx="10716">
                  <c:v>0.33893584257883791</c:v>
                </c:pt>
                <c:pt idx="10717">
                  <c:v>0.3391712964353894</c:v>
                </c:pt>
                <c:pt idx="10718">
                  <c:v>0.33940691386081911</c:v>
                </c:pt>
                <c:pt idx="10719">
                  <c:v>0.33964269496628824</c:v>
                </c:pt>
                <c:pt idx="10720">
                  <c:v>0.33987863986302996</c:v>
                </c:pt>
                <c:pt idx="10721">
                  <c:v>0.3401147486697737</c:v>
                </c:pt>
                <c:pt idx="10722">
                  <c:v>0.34035102149791235</c:v>
                </c:pt>
                <c:pt idx="10723">
                  <c:v>0.34058745846138927</c:v>
                </c:pt>
                <c:pt idx="10724">
                  <c:v>0.34082405967174711</c:v>
                </c:pt>
                <c:pt idx="10725">
                  <c:v>0.34106082524804537</c:v>
                </c:pt>
                <c:pt idx="10726">
                  <c:v>0.34129775530198697</c:v>
                </c:pt>
                <c:pt idx="10727">
                  <c:v>0.34153484994534716</c:v>
                </c:pt>
                <c:pt idx="10728">
                  <c:v>0.34177210929743379</c:v>
                </c:pt>
                <c:pt idx="10729">
                  <c:v>0.3420095334701827</c:v>
                </c:pt>
                <c:pt idx="10730">
                  <c:v>0.34224712257560225</c:v>
                </c:pt>
                <c:pt idx="10731">
                  <c:v>0.34248487673324912</c:v>
                </c:pt>
                <c:pt idx="10732">
                  <c:v>0.34272279605529254</c:v>
                </c:pt>
                <c:pt idx="10733">
                  <c:v>0.34296088065397451</c:v>
                </c:pt>
                <c:pt idx="10734">
                  <c:v>0.34319913064910107</c:v>
                </c:pt>
                <c:pt idx="10735">
                  <c:v>0.34343754615307537</c:v>
                </c:pt>
                <c:pt idx="10736">
                  <c:v>0.34367612727837343</c:v>
                </c:pt>
                <c:pt idx="10737">
                  <c:v>0.34391487414505123</c:v>
                </c:pt>
                <c:pt idx="10738">
                  <c:v>0.34415378686574627</c:v>
                </c:pt>
                <c:pt idx="10739">
                  <c:v>0.344392865555675</c:v>
                </c:pt>
                <c:pt idx="10740">
                  <c:v>0.34463211032762625</c:v>
                </c:pt>
                <c:pt idx="10741">
                  <c:v>0.34487152130199</c:v>
                </c:pt>
                <c:pt idx="10742">
                  <c:v>0.34511109859171707</c:v>
                </c:pt>
                <c:pt idx="10743">
                  <c:v>0.3453508423098316</c:v>
                </c:pt>
                <c:pt idx="10744">
                  <c:v>0.34559075257697452</c:v>
                </c:pt>
                <c:pt idx="10745">
                  <c:v>0.34583082950633232</c:v>
                </c:pt>
                <c:pt idx="10746">
                  <c:v>0.34607107321116476</c:v>
                </c:pt>
                <c:pt idx="10747">
                  <c:v>0.34631148381236448</c:v>
                </c:pt>
                <c:pt idx="10748">
                  <c:v>0.34655206142335393</c:v>
                </c:pt>
                <c:pt idx="10749">
                  <c:v>0.34679280615762914</c:v>
                </c:pt>
                <c:pt idx="10750">
                  <c:v>0.34703371813633477</c:v>
                </c:pt>
                <c:pt idx="10751">
                  <c:v>0.34727479747312989</c:v>
                </c:pt>
                <c:pt idx="10752">
                  <c:v>0.34751604428427574</c:v>
                </c:pt>
                <c:pt idx="10753">
                  <c:v>0.3477574586835841</c:v>
                </c:pt>
                <c:pt idx="10754">
                  <c:v>0.34799904079253657</c:v>
                </c:pt>
                <c:pt idx="10755">
                  <c:v>0.34824079072510838</c:v>
                </c:pt>
                <c:pt idx="10756">
                  <c:v>0.34848270859534863</c:v>
                </c:pt>
                <c:pt idx="10757">
                  <c:v>0.34872479452499233</c:v>
                </c:pt>
                <c:pt idx="10758">
                  <c:v>0.34896704862825234</c:v>
                </c:pt>
                <c:pt idx="10759">
                  <c:v>0.34920947101941557</c:v>
                </c:pt>
                <c:pt idx="10760">
                  <c:v>0.349452061820471</c:v>
                </c:pt>
                <c:pt idx="10761">
                  <c:v>0.34969482114586969</c:v>
                </c:pt>
                <c:pt idx="10762">
                  <c:v>0.34993774911013692</c:v>
                </c:pt>
                <c:pt idx="10763">
                  <c:v>0.3501808458355159</c:v>
                </c:pt>
                <c:pt idx="10764">
                  <c:v>0.35042411143669655</c:v>
                </c:pt>
                <c:pt idx="10765">
                  <c:v>0.35066754602844291</c:v>
                </c:pt>
                <c:pt idx="10766">
                  <c:v>0.35091114973325321</c:v>
                </c:pt>
                <c:pt idx="10767">
                  <c:v>0.35115492266605647</c:v>
                </c:pt>
                <c:pt idx="10768">
                  <c:v>0.35139886494441286</c:v>
                </c:pt>
                <c:pt idx="10769">
                  <c:v>0.35164297668340583</c:v>
                </c:pt>
                <c:pt idx="10770">
                  <c:v>0.35188725800587434</c:v>
                </c:pt>
                <c:pt idx="10771">
                  <c:v>0.35213170902706697</c:v>
                </c:pt>
                <c:pt idx="10772">
                  <c:v>0.35237632986230721</c:v>
                </c:pt>
                <c:pt idx="10773">
                  <c:v>0.35262112063469009</c:v>
                </c:pt>
                <c:pt idx="10774">
                  <c:v>0.35286608145970472</c:v>
                </c:pt>
                <c:pt idx="10775">
                  <c:v>0.35311121245291494</c:v>
                </c:pt>
                <c:pt idx="10776">
                  <c:v>0.35335651373767257</c:v>
                </c:pt>
                <c:pt idx="10777">
                  <c:v>0.35360198542970755</c:v>
                </c:pt>
                <c:pt idx="10778">
                  <c:v>0.35384762764482475</c:v>
                </c:pt>
                <c:pt idx="10779">
                  <c:v>0.35409344050663327</c:v>
                </c:pt>
                <c:pt idx="10780">
                  <c:v>0.35433942413110431</c:v>
                </c:pt>
                <c:pt idx="10781">
                  <c:v>0.35458557863428436</c:v>
                </c:pt>
                <c:pt idx="10782">
                  <c:v>0.35483190414004018</c:v>
                </c:pt>
                <c:pt idx="10783">
                  <c:v>0.35507840076458497</c:v>
                </c:pt>
                <c:pt idx="10784">
                  <c:v>0.35532506862679242</c:v>
                </c:pt>
                <c:pt idx="10785">
                  <c:v>0.35557190784303183</c:v>
                </c:pt>
                <c:pt idx="10786">
                  <c:v>0.35581891853751452</c:v>
                </c:pt>
                <c:pt idx="10787">
                  <c:v>0.35606610082677692</c:v>
                </c:pt>
                <c:pt idx="10788">
                  <c:v>0.35631345482743093</c:v>
                </c:pt>
                <c:pt idx="10789">
                  <c:v>0.35656098066394698</c:v>
                </c:pt>
                <c:pt idx="10790">
                  <c:v>0.35680867845310449</c:v>
                </c:pt>
                <c:pt idx="10791">
                  <c:v>0.35705654831175859</c:v>
                </c:pt>
                <c:pt idx="10792">
                  <c:v>0.35730459036463924</c:v>
                </c:pt>
                <c:pt idx="10793">
                  <c:v>0.35755280472876949</c:v>
                </c:pt>
                <c:pt idx="10794">
                  <c:v>0.35780119152124806</c:v>
                </c:pt>
                <c:pt idx="10795">
                  <c:v>0.3580497508670652</c:v>
                </c:pt>
                <c:pt idx="10796">
                  <c:v>0.35829848288348781</c:v>
                </c:pt>
                <c:pt idx="10797">
                  <c:v>0.35854738769046773</c:v>
                </c:pt>
                <c:pt idx="10798">
                  <c:v>0.35879646540542948</c:v>
                </c:pt>
                <c:pt idx="10799">
                  <c:v>0.35904571615371095</c:v>
                </c:pt>
                <c:pt idx="10800">
                  <c:v>0.35929514005290525</c:v>
                </c:pt>
                <c:pt idx="10801">
                  <c:v>0.35954473722068186</c:v>
                </c:pt>
                <c:pt idx="10802">
                  <c:v>0.35979450778263999</c:v>
                </c:pt>
                <c:pt idx="10803">
                  <c:v>0.3600444518566181</c:v>
                </c:pt>
                <c:pt idx="10804">
                  <c:v>0.36029456956053102</c:v>
                </c:pt>
                <c:pt idx="10805">
                  <c:v>0.36054486102023986</c:v>
                </c:pt>
                <c:pt idx="10806">
                  <c:v>0.36079532635382888</c:v>
                </c:pt>
                <c:pt idx="10807">
                  <c:v>0.36104596567945874</c:v>
                </c:pt>
                <c:pt idx="10808">
                  <c:v>0.36129677912325314</c:v>
                </c:pt>
                <c:pt idx="10809">
                  <c:v>0.36154776680354256</c:v>
                </c:pt>
                <c:pt idx="10810">
                  <c:v>0.3617989288387341</c:v>
                </c:pt>
                <c:pt idx="10811">
                  <c:v>0.36205026535521451</c:v>
                </c:pt>
                <c:pt idx="10812">
                  <c:v>0.36230177647156098</c:v>
                </c:pt>
                <c:pt idx="10813">
                  <c:v>0.36255346230906554</c:v>
                </c:pt>
                <c:pt idx="10814">
                  <c:v>0.36280532298646467</c:v>
                </c:pt>
                <c:pt idx="10815">
                  <c:v>0.36305735863049671</c:v>
                </c:pt>
                <c:pt idx="10816">
                  <c:v>0.36330956936006864</c:v>
                </c:pt>
                <c:pt idx="10817">
                  <c:v>0.36356195529416463</c:v>
                </c:pt>
                <c:pt idx="10818">
                  <c:v>0.3638145165597873</c:v>
                </c:pt>
                <c:pt idx="10819">
                  <c:v>0.36406725327609168</c:v>
                </c:pt>
                <c:pt idx="10820">
                  <c:v>0.36432016556231001</c:v>
                </c:pt>
                <c:pt idx="10821">
                  <c:v>0.3645732535457098</c:v>
                </c:pt>
                <c:pt idx="10822">
                  <c:v>0.36482651734569455</c:v>
                </c:pt>
                <c:pt idx="10823">
                  <c:v>0.36507995708174518</c:v>
                </c:pt>
                <c:pt idx="10824">
                  <c:v>0.36533357288139462</c:v>
                </c:pt>
                <c:pt idx="10825">
                  <c:v>0.36558736486429533</c:v>
                </c:pt>
                <c:pt idx="10826">
                  <c:v>0.36584133315017753</c:v>
                </c:pt>
                <c:pt idx="10827">
                  <c:v>0.36609547786684005</c:v>
                </c:pt>
                <c:pt idx="10828">
                  <c:v>0.36634979913418486</c:v>
                </c:pt>
                <c:pt idx="10829">
                  <c:v>0.36660429707485936</c:v>
                </c:pt>
                <c:pt idx="10830">
                  <c:v>0.36685897180892657</c:v>
                </c:pt>
                <c:pt idx="10831">
                  <c:v>0.36711382346454086</c:v>
                </c:pt>
                <c:pt idx="10832">
                  <c:v>0.36736885216193788</c:v>
                </c:pt>
                <c:pt idx="10833">
                  <c:v>0.36762405802143117</c:v>
                </c:pt>
                <c:pt idx="10834">
                  <c:v>0.36787944117144233</c:v>
                </c:pt>
                <c:pt idx="10835">
                  <c:v>0.36813500173245767</c:v>
                </c:pt>
                <c:pt idx="10836">
                  <c:v>0.36839073982504178</c:v>
                </c:pt>
                <c:pt idx="10837">
                  <c:v>0.36864665557788395</c:v>
                </c:pt>
                <c:pt idx="10838">
                  <c:v>0.36890274911172188</c:v>
                </c:pt>
                <c:pt idx="10839">
                  <c:v>0.36915902054737154</c:v>
                </c:pt>
                <c:pt idx="10840">
                  <c:v>0.3694154700137906</c:v>
                </c:pt>
                <c:pt idx="10841">
                  <c:v>0.36967209763196862</c:v>
                </c:pt>
                <c:pt idx="10842">
                  <c:v>0.36992890352566499</c:v>
                </c:pt>
                <c:pt idx="10843">
                  <c:v>0.37018588781603173</c:v>
                </c:pt>
                <c:pt idx="10844">
                  <c:v>0.37044305063238531</c:v>
                </c:pt>
                <c:pt idx="10845">
                  <c:v>0.37070039209605177</c:v>
                </c:pt>
                <c:pt idx="10846">
                  <c:v>0.37095791232843572</c:v>
                </c:pt>
                <c:pt idx="10847">
                  <c:v>0.37121561145912341</c:v>
                </c:pt>
                <c:pt idx="10848">
                  <c:v>0.37147348960969379</c:v>
                </c:pt>
                <c:pt idx="10849">
                  <c:v>0.37173154690180471</c:v>
                </c:pt>
                <c:pt idx="10850">
                  <c:v>0.37198978346531264</c:v>
                </c:pt>
                <c:pt idx="10851">
                  <c:v>0.37224819942205017</c:v>
                </c:pt>
                <c:pt idx="10852">
                  <c:v>0.37250679489392885</c:v>
                </c:pt>
                <c:pt idx="10853">
                  <c:v>0.37276557001107585</c:v>
                </c:pt>
                <c:pt idx="10854">
                  <c:v>0.37302452489557797</c:v>
                </c:pt>
                <c:pt idx="10855">
                  <c:v>0.37328365966960092</c:v>
                </c:pt>
                <c:pt idx="10856">
                  <c:v>0.37354297446354334</c:v>
                </c:pt>
                <c:pt idx="10857">
                  <c:v>0.37380246939974654</c:v>
                </c:pt>
                <c:pt idx="10858">
                  <c:v>0.37406214460335274</c:v>
                </c:pt>
                <c:pt idx="10859">
                  <c:v>0.37432200019686757</c:v>
                </c:pt>
                <c:pt idx="10860">
                  <c:v>0.37458203631105241</c:v>
                </c:pt>
                <c:pt idx="10861">
                  <c:v>0.37484225306858882</c:v>
                </c:pt>
                <c:pt idx="10862">
                  <c:v>0.37510265059223785</c:v>
                </c:pt>
                <c:pt idx="10863">
                  <c:v>0.37536322901303371</c:v>
                </c:pt>
                <c:pt idx="10864">
                  <c:v>0.3756239884539137</c:v>
                </c:pt>
                <c:pt idx="10865">
                  <c:v>0.375884929037895</c:v>
                </c:pt>
                <c:pt idx="10866">
                  <c:v>0.37614605089628494</c:v>
                </c:pt>
                <c:pt idx="10867">
                  <c:v>0.37640735415227738</c:v>
                </c:pt>
                <c:pt idx="10868">
                  <c:v>0.37666883892914593</c:v>
                </c:pt>
                <c:pt idx="10869">
                  <c:v>0.37693050535847183</c:v>
                </c:pt>
                <c:pt idx="10870">
                  <c:v>0.37719235356370578</c:v>
                </c:pt>
                <c:pt idx="10871">
                  <c:v>0.37745438366837858</c:v>
                </c:pt>
                <c:pt idx="10872">
                  <c:v>0.37771659580434586</c:v>
                </c:pt>
                <c:pt idx="10873">
                  <c:v>0.37797899009531571</c:v>
                </c:pt>
                <c:pt idx="10874">
                  <c:v>0.37824156666782871</c:v>
                </c:pt>
                <c:pt idx="10875">
                  <c:v>0.37850432564575914</c:v>
                </c:pt>
                <c:pt idx="10876">
                  <c:v>0.37876726716132941</c:v>
                </c:pt>
                <c:pt idx="10877">
                  <c:v>0.3790303913385919</c:v>
                </c:pt>
                <c:pt idx="10878">
                  <c:v>0.37929369830167925</c:v>
                </c:pt>
                <c:pt idx="10879">
                  <c:v>0.37955718818308959</c:v>
                </c:pt>
                <c:pt idx="10880">
                  <c:v>0.37982086110713398</c:v>
                </c:pt>
                <c:pt idx="10881">
                  <c:v>0.38008471719820397</c:v>
                </c:pt>
                <c:pt idx="10882">
                  <c:v>0.38034875658907408</c:v>
                </c:pt>
                <c:pt idx="10883">
                  <c:v>0.38061297940431454</c:v>
                </c:pt>
                <c:pt idx="10884">
                  <c:v>0.38087738576857633</c:v>
                </c:pt>
                <c:pt idx="10885">
                  <c:v>0.38114197581491094</c:v>
                </c:pt>
                <c:pt idx="10886">
                  <c:v>0.38140674966814825</c:v>
                </c:pt>
                <c:pt idx="10887">
                  <c:v>0.38167170745597639</c:v>
                </c:pt>
                <c:pt idx="10888">
                  <c:v>0.38193684930339311</c:v>
                </c:pt>
                <c:pt idx="10889">
                  <c:v>0.38220217534381984</c:v>
                </c:pt>
                <c:pt idx="10890">
                  <c:v>0.38246768570243389</c:v>
                </c:pt>
                <c:pt idx="10891">
                  <c:v>0.38273338050449368</c:v>
                </c:pt>
                <c:pt idx="10892">
                  <c:v>0.38299925988369893</c:v>
                </c:pt>
                <c:pt idx="10893">
                  <c:v>0.38326532396548796</c:v>
                </c:pt>
                <c:pt idx="10894">
                  <c:v>0.38353157287538048</c:v>
                </c:pt>
                <c:pt idx="10895">
                  <c:v>0.38379800674735504</c:v>
                </c:pt>
                <c:pt idx="10896">
                  <c:v>0.38406462570711158</c:v>
                </c:pt>
                <c:pt idx="10897">
                  <c:v>0.38433142988043145</c:v>
                </c:pt>
                <c:pt idx="10898">
                  <c:v>0.38459841940157274</c:v>
                </c:pt>
                <c:pt idx="10899">
                  <c:v>0.38486559439649748</c:v>
                </c:pt>
                <c:pt idx="10900">
                  <c:v>0.38513295499124939</c:v>
                </c:pt>
                <c:pt idx="10901">
                  <c:v>0.38540050132036652</c:v>
                </c:pt>
                <c:pt idx="10902">
                  <c:v>0.38566823351007357</c:v>
                </c:pt>
                <c:pt idx="10903">
                  <c:v>0.38593615168948525</c:v>
                </c:pt>
                <c:pt idx="10904">
                  <c:v>0.38620425598499591</c:v>
                </c:pt>
                <c:pt idx="10905">
                  <c:v>0.3864725465315178</c:v>
                </c:pt>
                <c:pt idx="10906">
                  <c:v>0.38674102345562678</c:v>
                </c:pt>
                <c:pt idx="10907">
                  <c:v>0.3870096868839808</c:v>
                </c:pt>
                <c:pt idx="10908">
                  <c:v>0.38727853695177339</c:v>
                </c:pt>
                <c:pt idx="10909">
                  <c:v>0.38754757378584448</c:v>
                </c:pt>
                <c:pt idx="10910">
                  <c:v>0.38781679751311615</c:v>
                </c:pt>
                <c:pt idx="10911">
                  <c:v>0.38808620826906393</c:v>
                </c:pt>
                <c:pt idx="10912">
                  <c:v>0.38835580618079218</c:v>
                </c:pt>
                <c:pt idx="10913">
                  <c:v>0.38862559137548769</c:v>
                </c:pt>
                <c:pt idx="10914">
                  <c:v>0.38889556398890851</c:v>
                </c:pt>
                <c:pt idx="10915">
                  <c:v>0.38916572414842415</c:v>
                </c:pt>
                <c:pt idx="10916">
                  <c:v>0.38943607198148661</c:v>
                </c:pt>
                <c:pt idx="10917">
                  <c:v>0.38970660762413706</c:v>
                </c:pt>
                <c:pt idx="10918">
                  <c:v>0.38997733120401062</c:v>
                </c:pt>
                <c:pt idx="10919">
                  <c:v>0.3902482428516646</c:v>
                </c:pt>
                <c:pt idx="10920">
                  <c:v>0.39051934269490551</c:v>
                </c:pt>
                <c:pt idx="10921">
                  <c:v>0.39079063087015298</c:v>
                </c:pt>
                <c:pt idx="10922">
                  <c:v>0.39106210750539716</c:v>
                </c:pt>
                <c:pt idx="10923">
                  <c:v>0.39133377272871112</c:v>
                </c:pt>
                <c:pt idx="10924">
                  <c:v>0.39160562667679899</c:v>
                </c:pt>
                <c:pt idx="10925">
                  <c:v>0.3918776694779178</c:v>
                </c:pt>
                <c:pt idx="10926">
                  <c:v>0.39214990126040777</c:v>
                </c:pt>
                <c:pt idx="10927">
                  <c:v>0.39242232216125805</c:v>
                </c:pt>
                <c:pt idx="10928">
                  <c:v>0.39269493230899327</c:v>
                </c:pt>
                <c:pt idx="10929">
                  <c:v>0.39296773183222122</c:v>
                </c:pt>
                <c:pt idx="10930">
                  <c:v>0.39324072086821676</c:v>
                </c:pt>
                <c:pt idx="10931">
                  <c:v>0.39351389954577254</c:v>
                </c:pt>
                <c:pt idx="10932">
                  <c:v>0.39378726799662978</c:v>
                </c:pt>
                <c:pt idx="10933">
                  <c:v>0.39406082634975409</c:v>
                </c:pt>
                <c:pt idx="10934">
                  <c:v>0.3943345747428022</c:v>
                </c:pt>
                <c:pt idx="10935">
                  <c:v>0.39460851330492497</c:v>
                </c:pt>
                <c:pt idx="10936">
                  <c:v>0.39488264216535696</c:v>
                </c:pt>
                <c:pt idx="10937">
                  <c:v>0.39515696146204193</c:v>
                </c:pt>
                <c:pt idx="10938">
                  <c:v>0.39543147132440004</c:v>
                </c:pt>
                <c:pt idx="10939">
                  <c:v>0.39570617188193552</c:v>
                </c:pt>
                <c:pt idx="10940">
                  <c:v>0.39598106327287969</c:v>
                </c:pt>
                <c:pt idx="10941">
                  <c:v>0.39625614562692274</c:v>
                </c:pt>
                <c:pt idx="10942">
                  <c:v>0.39653141907383882</c:v>
                </c:pt>
                <c:pt idx="10943">
                  <c:v>0.39680688375214768</c:v>
                </c:pt>
                <c:pt idx="10944">
                  <c:v>0.39708253979180985</c:v>
                </c:pt>
                <c:pt idx="10945">
                  <c:v>0.39735838732287021</c:v>
                </c:pt>
                <c:pt idx="10946">
                  <c:v>0.39763442648413738</c:v>
                </c:pt>
                <c:pt idx="10947">
                  <c:v>0.39791065740584292</c:v>
                </c:pt>
                <c:pt idx="10948">
                  <c:v>0.39818708022120008</c:v>
                </c:pt>
                <c:pt idx="10949">
                  <c:v>0.39846369506061541</c:v>
                </c:pt>
                <c:pt idx="10950">
                  <c:v>0.39874050206328371</c:v>
                </c:pt>
                <c:pt idx="10951">
                  <c:v>0.39901750135979874</c:v>
                </c:pt>
                <c:pt idx="10952">
                  <c:v>0.39929469308083915</c:v>
                </c:pt>
                <c:pt idx="10953">
                  <c:v>0.39957207736588984</c:v>
                </c:pt>
                <c:pt idx="10954">
                  <c:v>0.3998496543458171</c:v>
                </c:pt>
                <c:pt idx="10955">
                  <c:v>0.40012742415157199</c:v>
                </c:pt>
                <c:pt idx="10956">
                  <c:v>0.40040538692293043</c:v>
                </c:pt>
                <c:pt idx="10957">
                  <c:v>0.40068354279103158</c:v>
                </c:pt>
                <c:pt idx="10958">
                  <c:v>0.40096189188709952</c:v>
                </c:pt>
                <c:pt idx="10959">
                  <c:v>0.40124043435120177</c:v>
                </c:pt>
                <c:pt idx="10960">
                  <c:v>0.40151917031475093</c:v>
                </c:pt>
                <c:pt idx="10961">
                  <c:v>0.40179809990924481</c:v>
                </c:pt>
                <c:pt idx="10962">
                  <c:v>0.40207722327504297</c:v>
                </c:pt>
                <c:pt idx="10963">
                  <c:v>0.40235654054383208</c:v>
                </c:pt>
                <c:pt idx="10964">
                  <c:v>0.40263605185031376</c:v>
                </c:pt>
                <c:pt idx="10965">
                  <c:v>0.40291575732635165</c:v>
                </c:pt>
                <c:pt idx="10966">
                  <c:v>0.40319565711269567</c:v>
                </c:pt>
                <c:pt idx="10967">
                  <c:v>0.4034757513413989</c:v>
                </c:pt>
                <c:pt idx="10968">
                  <c:v>0.40375604014459987</c:v>
                </c:pt>
                <c:pt idx="10969">
                  <c:v>0.40403652366334208</c:v>
                </c:pt>
                <c:pt idx="10970">
                  <c:v>0.40431720202995403</c:v>
                </c:pt>
                <c:pt idx="10971">
                  <c:v>0.40459807537684978</c:v>
                </c:pt>
                <c:pt idx="10972">
                  <c:v>0.40487914384536705</c:v>
                </c:pt>
                <c:pt idx="10973">
                  <c:v>0.40516040756811017</c:v>
                </c:pt>
                <c:pt idx="10974">
                  <c:v>0.40544186667776949</c:v>
                </c:pt>
                <c:pt idx="10975">
                  <c:v>0.40572352131597744</c:v>
                </c:pt>
                <c:pt idx="10976">
                  <c:v>0.40600537161561495</c:v>
                </c:pt>
                <c:pt idx="10977">
                  <c:v>0.40628741771260513</c:v>
                </c:pt>
                <c:pt idx="10978">
                  <c:v>0.40656965974000747</c:v>
                </c:pt>
                <c:pt idx="10979">
                  <c:v>0.40685209783984833</c:v>
                </c:pt>
                <c:pt idx="10980">
                  <c:v>0.40713473214537826</c:v>
                </c:pt>
                <c:pt idx="10981">
                  <c:v>0.40741756278993418</c:v>
                </c:pt>
                <c:pt idx="10982">
                  <c:v>0.40770058991583874</c:v>
                </c:pt>
                <c:pt idx="10983">
                  <c:v>0.40798381365662023</c:v>
                </c:pt>
                <c:pt idx="10984">
                  <c:v>0.40826723414589372</c:v>
                </c:pt>
                <c:pt idx="10985">
                  <c:v>0.40855085152627868</c:v>
                </c:pt>
                <c:pt idx="10986">
                  <c:v>0.40883466593158191</c:v>
                </c:pt>
                <c:pt idx="10987">
                  <c:v>0.40911867749569714</c:v>
                </c:pt>
                <c:pt idx="10988">
                  <c:v>0.40940288636154115</c:v>
                </c:pt>
                <c:pt idx="10989">
                  <c:v>0.40968729266319992</c:v>
                </c:pt>
                <c:pt idx="10990">
                  <c:v>0.40997189653484634</c:v>
                </c:pt>
                <c:pt idx="10991">
                  <c:v>0.41025669811969528</c:v>
                </c:pt>
                <c:pt idx="10992">
                  <c:v>0.41054169755211239</c:v>
                </c:pt>
                <c:pt idx="10993">
                  <c:v>0.4108268949695395</c:v>
                </c:pt>
                <c:pt idx="10994">
                  <c:v>0.4111122905065227</c:v>
                </c:pt>
                <c:pt idx="10995">
                  <c:v>0.41139788430667529</c:v>
                </c:pt>
                <c:pt idx="10996">
                  <c:v>0.41168367650473658</c:v>
                </c:pt>
                <c:pt idx="10997">
                  <c:v>0.41196966723553335</c:v>
                </c:pt>
                <c:pt idx="10998">
                  <c:v>0.41225585664297826</c:v>
                </c:pt>
                <c:pt idx="10999">
                  <c:v>0.41254224486209173</c:v>
                </c:pt>
                <c:pt idx="11000">
                  <c:v>0.41282883202798165</c:v>
                </c:pt>
                <c:pt idx="11001">
                  <c:v>0.41311561828486093</c:v>
                </c:pt>
                <c:pt idx="11002">
                  <c:v>0.41340260376803145</c:v>
                </c:pt>
                <c:pt idx="11003">
                  <c:v>0.41368978861288291</c:v>
                </c:pt>
                <c:pt idx="11004">
                  <c:v>0.41397717296392894</c:v>
                </c:pt>
                <c:pt idx="11005">
                  <c:v>0.41426475695675369</c:v>
                </c:pt>
                <c:pt idx="11006">
                  <c:v>0.41455254072702913</c:v>
                </c:pt>
                <c:pt idx="11007">
                  <c:v>0.41484052441957031</c:v>
                </c:pt>
                <c:pt idx="11008">
                  <c:v>0.41512870817024417</c:v>
                </c:pt>
                <c:pt idx="11009">
                  <c:v>0.41541709211802808</c:v>
                </c:pt>
                <c:pt idx="11010">
                  <c:v>0.41570567639897155</c:v>
                </c:pt>
                <c:pt idx="11011">
                  <c:v>0.41599446115829247</c:v>
                </c:pt>
                <c:pt idx="11012">
                  <c:v>0.41628344653223553</c:v>
                </c:pt>
                <c:pt idx="11013">
                  <c:v>0.41657263265713396</c:v>
                </c:pt>
                <c:pt idx="11014">
                  <c:v>0.41686201967850839</c:v>
                </c:pt>
                <c:pt idx="11015">
                  <c:v>0.41715160773288784</c:v>
                </c:pt>
                <c:pt idx="11016">
                  <c:v>0.41744139695688975</c:v>
                </c:pt>
                <c:pt idx="11017">
                  <c:v>0.41773138749633831</c:v>
                </c:pt>
                <c:pt idx="11018">
                  <c:v>0.41802157948804719</c:v>
                </c:pt>
                <c:pt idx="11019">
                  <c:v>0.41831197306891882</c:v>
                </c:pt>
                <c:pt idx="11020">
                  <c:v>0.41860256838508142</c:v>
                </c:pt>
                <c:pt idx="11021">
                  <c:v>0.41889336557363405</c:v>
                </c:pt>
                <c:pt idx="11022">
                  <c:v>0.41918436477481452</c:v>
                </c:pt>
                <c:pt idx="11023">
                  <c:v>0.41947556612590603</c:v>
                </c:pt>
                <c:pt idx="11024">
                  <c:v>0.41976696977344347</c:v>
                </c:pt>
                <c:pt idx="11025">
                  <c:v>0.42005857585490702</c:v>
                </c:pt>
                <c:pt idx="11026">
                  <c:v>0.42035038450786633</c:v>
                </c:pt>
                <c:pt idx="11027">
                  <c:v>0.42064239587916175</c:v>
                </c:pt>
                <c:pt idx="11028">
                  <c:v>0.4209346101065603</c:v>
                </c:pt>
                <c:pt idx="11029">
                  <c:v>0.42122702732791839</c:v>
                </c:pt>
                <c:pt idx="11030">
                  <c:v>0.42151964769038275</c:v>
                </c:pt>
                <c:pt idx="11031">
                  <c:v>0.42181247133200761</c:v>
                </c:pt>
                <c:pt idx="11032">
                  <c:v>0.42210549839093703</c:v>
                </c:pt>
                <c:pt idx="11033">
                  <c:v>0.42239872901462439</c:v>
                </c:pt>
                <c:pt idx="11034">
                  <c:v>0.42269216334141202</c:v>
                </c:pt>
                <c:pt idx="11035">
                  <c:v>0.42298580150973192</c:v>
                </c:pt>
                <c:pt idx="11036">
                  <c:v>0.42327964366734516</c:v>
                </c:pt>
                <c:pt idx="11037">
                  <c:v>0.42357368995288247</c:v>
                </c:pt>
                <c:pt idx="11038">
                  <c:v>0.42386794050814869</c:v>
                </c:pt>
                <c:pt idx="11039">
                  <c:v>0.42416239547196077</c:v>
                </c:pt>
                <c:pt idx="11040">
                  <c:v>0.42445705499249081</c:v>
                </c:pt>
                <c:pt idx="11041">
                  <c:v>0.42475191920875521</c:v>
                </c:pt>
                <c:pt idx="11042">
                  <c:v>0.42504698825986059</c:v>
                </c:pt>
                <c:pt idx="11043">
                  <c:v>0.42534226229428795</c:v>
                </c:pt>
                <c:pt idx="11044">
                  <c:v>0.4256377414513437</c:v>
                </c:pt>
                <c:pt idx="11045">
                  <c:v>0.42593342587042449</c:v>
                </c:pt>
                <c:pt idx="11046">
                  <c:v>0.42622931570032102</c:v>
                </c:pt>
                <c:pt idx="11047">
                  <c:v>0.42652541108063013</c:v>
                </c:pt>
                <c:pt idx="11048">
                  <c:v>0.42682171215103926</c:v>
                </c:pt>
                <c:pt idx="11049">
                  <c:v>0.42711821906064945</c:v>
                </c:pt>
                <c:pt idx="11050">
                  <c:v>0.42741493194934865</c:v>
                </c:pt>
                <c:pt idx="11051">
                  <c:v>0.42771185095711556</c:v>
                </c:pt>
                <c:pt idx="11052">
                  <c:v>0.4280089762333622</c:v>
                </c:pt>
                <c:pt idx="11053">
                  <c:v>0.42830630791826829</c:v>
                </c:pt>
                <c:pt idx="11054">
                  <c:v>0.42860384615522296</c:v>
                </c:pt>
                <c:pt idx="11055">
                  <c:v>0.42890159108459425</c:v>
                </c:pt>
                <c:pt idx="11056">
                  <c:v>0.42919954285620976</c:v>
                </c:pt>
                <c:pt idx="11057">
                  <c:v>0.42949770161063922</c:v>
                </c:pt>
                <c:pt idx="11058">
                  <c:v>0.42979606748854332</c:v>
                </c:pt>
                <c:pt idx="11059">
                  <c:v>0.43009464064006225</c:v>
                </c:pt>
                <c:pt idx="11060">
                  <c:v>0.43039342120605872</c:v>
                </c:pt>
                <c:pt idx="11061">
                  <c:v>0.43069240932748698</c:v>
                </c:pt>
                <c:pt idx="11062">
                  <c:v>0.43099160515480017</c:v>
                </c:pt>
                <c:pt idx="11063">
                  <c:v>0.43129100882915483</c:v>
                </c:pt>
                <c:pt idx="11064">
                  <c:v>0.43159062049179914</c:v>
                </c:pt>
                <c:pt idx="11065">
                  <c:v>0.43189044029350004</c:v>
                </c:pt>
                <c:pt idx="11066">
                  <c:v>0.43219046837570846</c:v>
                </c:pt>
                <c:pt idx="11067">
                  <c:v>0.43249070488311397</c:v>
                </c:pt>
                <c:pt idx="11068">
                  <c:v>0.43279114995735746</c:v>
                </c:pt>
                <c:pt idx="11069">
                  <c:v>0.43309180374962536</c:v>
                </c:pt>
                <c:pt idx="11070">
                  <c:v>0.43339266640176211</c:v>
                </c:pt>
                <c:pt idx="11071">
                  <c:v>0.43369373805570405</c:v>
                </c:pt>
                <c:pt idx="11072">
                  <c:v>0.43399501886295283</c:v>
                </c:pt>
                <c:pt idx="11073">
                  <c:v>0.43429650896564875</c:v>
                </c:pt>
                <c:pt idx="11074">
                  <c:v>0.43459820850602421</c:v>
                </c:pt>
                <c:pt idx="11075">
                  <c:v>0.43490011763589675</c:v>
                </c:pt>
                <c:pt idx="11076">
                  <c:v>0.43520223649770312</c:v>
                </c:pt>
                <c:pt idx="11077">
                  <c:v>0.43550456523397235</c:v>
                </c:pt>
                <c:pt idx="11078">
                  <c:v>0.43580710399683864</c:v>
                </c:pt>
                <c:pt idx="11079">
                  <c:v>0.4361098529290357</c:v>
                </c:pt>
                <c:pt idx="11080">
                  <c:v>0.4364128121733899</c:v>
                </c:pt>
                <c:pt idx="11081">
                  <c:v>0.43671598188235267</c:v>
                </c:pt>
                <c:pt idx="11082">
                  <c:v>0.43701936219895537</c:v>
                </c:pt>
                <c:pt idx="11083">
                  <c:v>0.43732295326950421</c:v>
                </c:pt>
                <c:pt idx="11084">
                  <c:v>0.43762675523722272</c:v>
                </c:pt>
                <c:pt idx="11085">
                  <c:v>0.43793076825498645</c:v>
                </c:pt>
                <c:pt idx="11086">
                  <c:v>0.43823499246622466</c:v>
                </c:pt>
                <c:pt idx="11087">
                  <c:v>0.43853942801445966</c:v>
                </c:pt>
                <c:pt idx="11088">
                  <c:v>0.43884407505288575</c:v>
                </c:pt>
                <c:pt idx="11089">
                  <c:v>0.43914893372523139</c:v>
                </c:pt>
                <c:pt idx="11090">
                  <c:v>0.43945400417531821</c:v>
                </c:pt>
                <c:pt idx="11091">
                  <c:v>0.43975928655665997</c:v>
                </c:pt>
                <c:pt idx="11092">
                  <c:v>0.44006478101328483</c:v>
                </c:pt>
                <c:pt idx="11093">
                  <c:v>0.44037048768931442</c:v>
                </c:pt>
                <c:pt idx="11094">
                  <c:v>0.44067640673858266</c:v>
                </c:pt>
                <c:pt idx="11095">
                  <c:v>0.44098253830541806</c:v>
                </c:pt>
                <c:pt idx="11096">
                  <c:v>0.44128888253424275</c:v>
                </c:pt>
                <c:pt idx="11097">
                  <c:v>0.44159543957921155</c:v>
                </c:pt>
                <c:pt idx="11098">
                  <c:v>0.44190220958495402</c:v>
                </c:pt>
                <c:pt idx="11099">
                  <c:v>0.44220919269941089</c:v>
                </c:pt>
                <c:pt idx="11100">
                  <c:v>0.44251638906740604</c:v>
                </c:pt>
                <c:pt idx="11101">
                  <c:v>0.44282379884352302</c:v>
                </c:pt>
                <c:pt idx="11102">
                  <c:v>0.44313142217279372</c:v>
                </c:pt>
                <c:pt idx="11103">
                  <c:v>0.44343925920034399</c:v>
                </c:pt>
                <c:pt idx="11104">
                  <c:v>0.44374731008107987</c:v>
                </c:pt>
                <c:pt idx="11105">
                  <c:v>0.4440555749603356</c:v>
                </c:pt>
                <c:pt idx="11106">
                  <c:v>0.44436405398353973</c:v>
                </c:pt>
                <c:pt idx="11107">
                  <c:v>0.44467274730592132</c:v>
                </c:pt>
                <c:pt idx="11108">
                  <c:v>0.44498165507311777</c:v>
                </c:pt>
                <c:pt idx="11109">
                  <c:v>0.44529077743086087</c:v>
                </c:pt>
                <c:pt idx="11110">
                  <c:v>0.4456001145347035</c:v>
                </c:pt>
                <c:pt idx="11111">
                  <c:v>0.44590966653058661</c:v>
                </c:pt>
                <c:pt idx="11112">
                  <c:v>0.44621943356779281</c:v>
                </c:pt>
                <c:pt idx="11113">
                  <c:v>0.44652941579245914</c:v>
                </c:pt>
                <c:pt idx="11114">
                  <c:v>0.44683961336057115</c:v>
                </c:pt>
                <c:pt idx="11115">
                  <c:v>0.4471500264184759</c:v>
                </c:pt>
                <c:pt idx="11116">
                  <c:v>0.44746065511261535</c:v>
                </c:pt>
                <c:pt idx="11117">
                  <c:v>0.44777149959930029</c:v>
                </c:pt>
                <c:pt idx="11118">
                  <c:v>0.44808256002518304</c:v>
                </c:pt>
                <c:pt idx="11119">
                  <c:v>0.44839383653701093</c:v>
                </c:pt>
                <c:pt idx="11120">
                  <c:v>0.44870532929142071</c:v>
                </c:pt>
                <c:pt idx="11121">
                  <c:v>0.44901703843537055</c:v>
                </c:pt>
                <c:pt idx="11122">
                  <c:v>0.44932896411591389</c:v>
                </c:pt>
                <c:pt idx="11123">
                  <c:v>0.4496411064900141</c:v>
                </c:pt>
                <c:pt idx="11124">
                  <c:v>0.44995346570493583</c:v>
                </c:pt>
                <c:pt idx="11125">
                  <c:v>0.45026604190803915</c:v>
                </c:pt>
                <c:pt idx="11126">
                  <c:v>0.45057883525661491</c:v>
                </c:pt>
                <c:pt idx="11127">
                  <c:v>0.45089184589823478</c:v>
                </c:pt>
                <c:pt idx="11128">
                  <c:v>0.45120507398384913</c:v>
                </c:pt>
                <c:pt idx="11129">
                  <c:v>0.45151851966122797</c:v>
                </c:pt>
                <c:pt idx="11130">
                  <c:v>0.45183218308809958</c:v>
                </c:pt>
                <c:pt idx="11131">
                  <c:v>0.4521460644124462</c:v>
                </c:pt>
                <c:pt idx="11132">
                  <c:v>0.45246016378234605</c:v>
                </c:pt>
                <c:pt idx="11133">
                  <c:v>0.4527744813558563</c:v>
                </c:pt>
                <c:pt idx="11134">
                  <c:v>0.45308901728126788</c:v>
                </c:pt>
                <c:pt idx="11135">
                  <c:v>0.45340377170696772</c:v>
                </c:pt>
                <c:pt idx="11136">
                  <c:v>0.45371874479134267</c:v>
                </c:pt>
                <c:pt idx="11137">
                  <c:v>0.45403393668299297</c:v>
                </c:pt>
                <c:pt idx="11138">
                  <c:v>0.4543493475306149</c:v>
                </c:pt>
                <c:pt idx="11139">
                  <c:v>0.45466497749292578</c:v>
                </c:pt>
                <c:pt idx="11140">
                  <c:v>0.45498082671883561</c:v>
                </c:pt>
                <c:pt idx="11141">
                  <c:v>0.45529689535735085</c:v>
                </c:pt>
                <c:pt idx="11142">
                  <c:v>0.45561318356751984</c:v>
                </c:pt>
                <c:pt idx="11143">
                  <c:v>0.45592969149856311</c:v>
                </c:pt>
                <c:pt idx="11144">
                  <c:v>0.45624641930311749</c:v>
                </c:pt>
                <c:pt idx="11145">
                  <c:v>0.45656336713060414</c:v>
                </c:pt>
                <c:pt idx="11146">
                  <c:v>0.45688053514051363</c:v>
                </c:pt>
                <c:pt idx="11147">
                  <c:v>0.45719792348248162</c:v>
                </c:pt>
                <c:pt idx="11148">
                  <c:v>0.45751553230624076</c:v>
                </c:pt>
                <c:pt idx="11149">
                  <c:v>0.45783336177161427</c:v>
                </c:pt>
                <c:pt idx="11150">
                  <c:v>0.45815141202854986</c:v>
                </c:pt>
                <c:pt idx="11151">
                  <c:v>0.45846968322709247</c:v>
                </c:pt>
                <c:pt idx="11152">
                  <c:v>0.4587881755273987</c:v>
                </c:pt>
                <c:pt idx="11153">
                  <c:v>0.45910688907972891</c:v>
                </c:pt>
                <c:pt idx="11154">
                  <c:v>0.45942582403444093</c:v>
                </c:pt>
                <c:pt idx="11155">
                  <c:v>0.4597449805520254</c:v>
                </c:pt>
                <c:pt idx="11156">
                  <c:v>0.46006435878305602</c:v>
                </c:pt>
                <c:pt idx="11157">
                  <c:v>0.46038395888155403</c:v>
                </c:pt>
                <c:pt idx="11158">
                  <c:v>0.4607037809982954</c:v>
                </c:pt>
                <c:pt idx="11159">
                  <c:v>0.4610238252942172</c:v>
                </c:pt>
                <c:pt idx="11160">
                  <c:v>0.46134409192031212</c:v>
                </c:pt>
                <c:pt idx="11161">
                  <c:v>0.46166458102767055</c:v>
                </c:pt>
                <c:pt idx="11162">
                  <c:v>0.46198529277756517</c:v>
                </c:pt>
                <c:pt idx="11163">
                  <c:v>0.46230622732130355</c:v>
                </c:pt>
                <c:pt idx="11164">
                  <c:v>0.46262738481029125</c:v>
                </c:pt>
                <c:pt idx="11165">
                  <c:v>0.46294876540613733</c:v>
                </c:pt>
                <c:pt idx="11166">
                  <c:v>0.46327036926046478</c:v>
                </c:pt>
                <c:pt idx="11167">
                  <c:v>0.463592196524995</c:v>
                </c:pt>
                <c:pt idx="11168">
                  <c:v>0.46391424736167403</c:v>
                </c:pt>
                <c:pt idx="11169">
                  <c:v>0.46423652192244114</c:v>
                </c:pt>
                <c:pt idx="11170">
                  <c:v>0.46455902035933411</c:v>
                </c:pt>
                <c:pt idx="11171">
                  <c:v>0.46488174283463668</c:v>
                </c:pt>
                <c:pt idx="11172">
                  <c:v>0.46520468950060506</c:v>
                </c:pt>
                <c:pt idx="11173">
                  <c:v>0.46552786051298123</c:v>
                </c:pt>
                <c:pt idx="11174">
                  <c:v>0.46585125602422595</c:v>
                </c:pt>
                <c:pt idx="11175">
                  <c:v>0.46617487619707432</c:v>
                </c:pt>
                <c:pt idx="11176">
                  <c:v>0.46649872118420604</c:v>
                </c:pt>
                <c:pt idx="11177">
                  <c:v>0.46682279113839981</c:v>
                </c:pt>
                <c:pt idx="11178">
                  <c:v>0.46714708622273016</c:v>
                </c:pt>
                <c:pt idx="11179">
                  <c:v>0.46747160659019515</c:v>
                </c:pt>
                <c:pt idx="11180">
                  <c:v>0.46779635239389211</c:v>
                </c:pt>
                <c:pt idx="11181">
                  <c:v>0.46812132379723564</c:v>
                </c:pt>
                <c:pt idx="11182">
                  <c:v>0.46844652095354294</c:v>
                </c:pt>
                <c:pt idx="11183">
                  <c:v>0.46877194401623062</c:v>
                </c:pt>
                <c:pt idx="11184">
                  <c:v>0.46909759314905408</c:v>
                </c:pt>
                <c:pt idx="11185">
                  <c:v>0.4694234685056502</c:v>
                </c:pt>
                <c:pt idx="11186">
                  <c:v>0.46974957023975555</c:v>
                </c:pt>
                <c:pt idx="11187">
                  <c:v>0.47007589851546711</c:v>
                </c:pt>
                <c:pt idx="11188">
                  <c:v>0.47040245348674214</c:v>
                </c:pt>
                <c:pt idx="11189">
                  <c:v>0.47072923531106281</c:v>
                </c:pt>
                <c:pt idx="11190">
                  <c:v>0.47105624414259334</c:v>
                </c:pt>
                <c:pt idx="11191">
                  <c:v>0.47138348014588705</c:v>
                </c:pt>
                <c:pt idx="11192">
                  <c:v>0.4717109434753296</c:v>
                </c:pt>
                <c:pt idx="11193">
                  <c:v>0.4720386342854066</c:v>
                </c:pt>
                <c:pt idx="11194">
                  <c:v>0.47236655274101469</c:v>
                </c:pt>
                <c:pt idx="11195">
                  <c:v>0.4726946989968614</c:v>
                </c:pt>
                <c:pt idx="11196">
                  <c:v>0.47302307320775461</c:v>
                </c:pt>
                <c:pt idx="11197">
                  <c:v>0.47335167553893476</c:v>
                </c:pt>
                <c:pt idx="11198">
                  <c:v>0.47368050614543206</c:v>
                </c:pt>
                <c:pt idx="11199">
                  <c:v>0.47400956518237725</c:v>
                </c:pt>
                <c:pt idx="11200">
                  <c:v>0.47433885281535537</c:v>
                </c:pt>
                <c:pt idx="11201">
                  <c:v>0.47466836919971994</c:v>
                </c:pt>
                <c:pt idx="11202">
                  <c:v>0.47499811449438128</c:v>
                </c:pt>
                <c:pt idx="11203">
                  <c:v>0.47532808885490163</c:v>
                </c:pt>
                <c:pt idx="11204">
                  <c:v>0.47565829244732666</c:v>
                </c:pt>
                <c:pt idx="11205">
                  <c:v>0.47598872542744203</c:v>
                </c:pt>
                <c:pt idx="11206">
                  <c:v>0.47631938795113438</c:v>
                </c:pt>
                <c:pt idx="11207">
                  <c:v>0.47665028018479566</c:v>
                </c:pt>
                <c:pt idx="11208">
                  <c:v>0.47698140228453645</c:v>
                </c:pt>
                <c:pt idx="11209">
                  <c:v>0.47731275440656851</c:v>
                </c:pt>
                <c:pt idx="11210">
                  <c:v>0.47764433671763085</c:v>
                </c:pt>
                <c:pt idx="11211">
                  <c:v>0.4779761493741595</c:v>
                </c:pt>
                <c:pt idx="11212">
                  <c:v>0.47830819253269202</c:v>
                </c:pt>
                <c:pt idx="11213">
                  <c:v>0.47864046636031515</c:v>
                </c:pt>
                <c:pt idx="11214">
                  <c:v>0.47897297101379127</c:v>
                </c:pt>
                <c:pt idx="11215">
                  <c:v>0.4793057066499844</c:v>
                </c:pt>
                <c:pt idx="11216">
                  <c:v>0.4796386734363296</c:v>
                </c:pt>
                <c:pt idx="11217">
                  <c:v>0.47997187152991627</c:v>
                </c:pt>
                <c:pt idx="11218">
                  <c:v>0.48030530109143021</c:v>
                </c:pt>
                <c:pt idx="11219">
                  <c:v>0.48063896227817171</c:v>
                </c:pt>
                <c:pt idx="11220">
                  <c:v>0.48097285525804179</c:v>
                </c:pt>
                <c:pt idx="11221">
                  <c:v>0.48130698018856655</c:v>
                </c:pt>
                <c:pt idx="11222">
                  <c:v>0.48164133722737451</c:v>
                </c:pt>
                <c:pt idx="11223">
                  <c:v>0.4819759265427167</c:v>
                </c:pt>
                <c:pt idx="11224">
                  <c:v>0.48231074829244791</c:v>
                </c:pt>
                <c:pt idx="11225">
                  <c:v>0.48264580263452522</c:v>
                </c:pt>
                <c:pt idx="11226">
                  <c:v>0.48298108973755066</c:v>
                </c:pt>
                <c:pt idx="11227">
                  <c:v>0.48331660975970819</c:v>
                </c:pt>
                <c:pt idx="11228">
                  <c:v>0.48365236285928437</c:v>
                </c:pt>
                <c:pt idx="11229">
                  <c:v>0.48398834920523276</c:v>
                </c:pt>
                <c:pt idx="11230">
                  <c:v>0.48432456895606724</c:v>
                </c:pt>
                <c:pt idx="11231">
                  <c:v>0.48466102227040447</c:v>
                </c:pt>
                <c:pt idx="11232">
                  <c:v>0.48499770931755043</c:v>
                </c:pt>
                <c:pt idx="11233">
                  <c:v>0.48533463025634949</c:v>
                </c:pt>
                <c:pt idx="11234">
                  <c:v>0.48567178524928289</c:v>
                </c:pt>
                <c:pt idx="11235">
                  <c:v>0.48600917445540848</c:v>
                </c:pt>
                <c:pt idx="11236">
                  <c:v>0.48634679804450315</c:v>
                </c:pt>
                <c:pt idx="11237">
                  <c:v>0.48668465617585316</c:v>
                </c:pt>
                <c:pt idx="11238">
                  <c:v>0.48702274900884818</c:v>
                </c:pt>
                <c:pt idx="11239">
                  <c:v>0.48736107671361911</c:v>
                </c:pt>
                <c:pt idx="11240">
                  <c:v>0.48769963944978445</c:v>
                </c:pt>
                <c:pt idx="11241">
                  <c:v>0.48803843737706626</c:v>
                </c:pt>
                <c:pt idx="11242">
                  <c:v>0.48837747066595022</c:v>
                </c:pt>
                <c:pt idx="11243">
                  <c:v>0.48871673947638772</c:v>
                </c:pt>
                <c:pt idx="11244">
                  <c:v>0.48905624396843389</c:v>
                </c:pt>
                <c:pt idx="11245">
                  <c:v>0.48939598431293008</c:v>
                </c:pt>
                <c:pt idx="11246">
                  <c:v>0.48973596067016117</c:v>
                </c:pt>
                <c:pt idx="11247">
                  <c:v>0.49007617320408187</c:v>
                </c:pt>
                <c:pt idx="11248">
                  <c:v>0.49041662207519249</c:v>
                </c:pt>
                <c:pt idx="11249">
                  <c:v>0.4907573074548095</c:v>
                </c:pt>
                <c:pt idx="11250">
                  <c:v>0.49109822950366383</c:v>
                </c:pt>
                <c:pt idx="11251">
                  <c:v>0.49143938838259038</c:v>
                </c:pt>
                <c:pt idx="11252">
                  <c:v>0.4917807842632631</c:v>
                </c:pt>
                <c:pt idx="11253">
                  <c:v>0.49212241730674794</c:v>
                </c:pt>
                <c:pt idx="11254">
                  <c:v>0.49246428767421535</c:v>
                </c:pt>
                <c:pt idx="11255">
                  <c:v>0.49280639553769717</c:v>
                </c:pt>
                <c:pt idx="11256">
                  <c:v>0.49314874105859541</c:v>
                </c:pt>
                <c:pt idx="11257">
                  <c:v>0.49349132439841653</c:v>
                </c:pt>
                <c:pt idx="11258">
                  <c:v>0.4938341457295512</c:v>
                </c:pt>
                <c:pt idx="11259">
                  <c:v>0.49417720521373798</c:v>
                </c:pt>
                <c:pt idx="11260">
                  <c:v>0.49452050301282019</c:v>
                </c:pt>
                <c:pt idx="11261">
                  <c:v>0.49486403929954809</c:v>
                </c:pt>
                <c:pt idx="11262">
                  <c:v>0.49520781423599741</c:v>
                </c:pt>
                <c:pt idx="11263">
                  <c:v>0.49555182798795472</c:v>
                </c:pt>
                <c:pt idx="11264">
                  <c:v>0.49589608071771357</c:v>
                </c:pt>
                <c:pt idx="11265">
                  <c:v>0.49624057259850474</c:v>
                </c:pt>
                <c:pt idx="11266">
                  <c:v>0.49658530379285476</c:v>
                </c:pt>
                <c:pt idx="11267">
                  <c:v>0.49693027446339577</c:v>
                </c:pt>
                <c:pt idx="11268">
                  <c:v>0.49727548478371975</c:v>
                </c:pt>
                <c:pt idx="11269">
                  <c:v>0.49762093491669224</c:v>
                </c:pt>
                <c:pt idx="11270">
                  <c:v>0.49796662502528444</c:v>
                </c:pt>
                <c:pt idx="11271">
                  <c:v>0.49831255528345042</c:v>
                </c:pt>
                <c:pt idx="11272">
                  <c:v>0.49865872585439541</c:v>
                </c:pt>
                <c:pt idx="11273">
                  <c:v>0.4990051369014305</c:v>
                </c:pt>
                <c:pt idx="11274">
                  <c:v>0.49935178859887247</c:v>
                </c:pt>
                <c:pt idx="11275">
                  <c:v>0.49969868111026694</c:v>
                </c:pt>
                <c:pt idx="11276">
                  <c:v>0.50004581459926556</c:v>
                </c:pt>
                <c:pt idx="11277">
                  <c:v>0.50039318924054876</c:v>
                </c:pt>
                <c:pt idx="11278">
                  <c:v>0.50074080519800312</c:v>
                </c:pt>
                <c:pt idx="11279">
                  <c:v>0.50108866263926755</c:v>
                </c:pt>
                <c:pt idx="11280">
                  <c:v>0.50143676172844898</c:v>
                </c:pt>
                <c:pt idx="11281">
                  <c:v>0.50178510264071363</c:v>
                </c:pt>
                <c:pt idx="11282">
                  <c:v>0.50213368554040394</c:v>
                </c:pt>
                <c:pt idx="11283">
                  <c:v>0.50248251059196924</c:v>
                </c:pt>
                <c:pt idx="11284">
                  <c:v>0.50283157797094091</c:v>
                </c:pt>
                <c:pt idx="11285">
                  <c:v>0.50318088784200443</c:v>
                </c:pt>
                <c:pt idx="11286">
                  <c:v>0.50353044036995176</c:v>
                </c:pt>
                <c:pt idx="11287">
                  <c:v>0.50388023573068053</c:v>
                </c:pt>
                <c:pt idx="11288">
                  <c:v>0.5042302740892195</c:v>
                </c:pt>
                <c:pt idx="11289">
                  <c:v>0.50458055561070447</c:v>
                </c:pt>
                <c:pt idx="11290">
                  <c:v>0.5049310804713999</c:v>
                </c:pt>
                <c:pt idx="11291">
                  <c:v>0.50528184883667859</c:v>
                </c:pt>
                <c:pt idx="11292">
                  <c:v>0.50563286087569992</c:v>
                </c:pt>
                <c:pt idx="11293">
                  <c:v>0.50598411675405874</c:v>
                </c:pt>
                <c:pt idx="11294">
                  <c:v>0.5063356166485099</c:v>
                </c:pt>
                <c:pt idx="11295">
                  <c:v>0.50668736072488652</c:v>
                </c:pt>
                <c:pt idx="11296">
                  <c:v>0.50703934914912874</c:v>
                </c:pt>
                <c:pt idx="11297">
                  <c:v>0.50739158209836022</c:v>
                </c:pt>
                <c:pt idx="11298">
                  <c:v>0.50774405973875947</c:v>
                </c:pt>
                <c:pt idx="11299">
                  <c:v>0.50809678223661325</c:v>
                </c:pt>
                <c:pt idx="11300">
                  <c:v>0.50844974976941426</c:v>
                </c:pt>
                <c:pt idx="11301">
                  <c:v>0.50880296250368784</c:v>
                </c:pt>
                <c:pt idx="11302">
                  <c:v>0.50915642060606736</c:v>
                </c:pt>
                <c:pt idx="11303">
                  <c:v>0.50951012425441555</c:v>
                </c:pt>
                <c:pt idx="11304">
                  <c:v>0.50986407361560537</c:v>
                </c:pt>
                <c:pt idx="11305">
                  <c:v>0.51021826885661736</c:v>
                </c:pt>
                <c:pt idx="11306">
                  <c:v>0.51057271015568562</c:v>
                </c:pt>
                <c:pt idx="11307">
                  <c:v>0.51092739768003059</c:v>
                </c:pt>
                <c:pt idx="11308">
                  <c:v>0.51128233160070158</c:v>
                </c:pt>
                <c:pt idx="11309">
                  <c:v>0.51163751208514385</c:v>
                </c:pt>
                <c:pt idx="11310">
                  <c:v>0.51199293931208711</c:v>
                </c:pt>
                <c:pt idx="11311">
                  <c:v>0.51234861344921701</c:v>
                </c:pt>
                <c:pt idx="11312">
                  <c:v>0.5127045346643283</c:v>
                </c:pt>
                <c:pt idx="11313">
                  <c:v>0.51306070313652319</c:v>
                </c:pt>
                <c:pt idx="11314">
                  <c:v>0.51341711903383724</c:v>
                </c:pt>
                <c:pt idx="11315">
                  <c:v>0.51377378252441497</c:v>
                </c:pt>
                <c:pt idx="11316">
                  <c:v>0.51413069378773213</c:v>
                </c:pt>
                <c:pt idx="11317">
                  <c:v>0.51448785299217481</c:v>
                </c:pt>
                <c:pt idx="11318">
                  <c:v>0.51484526030623812</c:v>
                </c:pt>
                <c:pt idx="11319">
                  <c:v>0.5152029159097723</c:v>
                </c:pt>
                <c:pt idx="11320">
                  <c:v>0.51556081997151426</c:v>
                </c:pt>
                <c:pt idx="11321">
                  <c:v>0.51591897266031084</c:v>
                </c:pt>
                <c:pt idx="11322">
                  <c:v>0.51627737415638708</c:v>
                </c:pt>
                <c:pt idx="11323">
                  <c:v>0.51663602462883207</c:v>
                </c:pt>
                <c:pt idx="11324">
                  <c:v>0.51699492425060622</c:v>
                </c:pt>
                <c:pt idx="11325">
                  <c:v>0.51735407319102555</c:v>
                </c:pt>
                <c:pt idx="11326">
                  <c:v>0.51771347163081682</c:v>
                </c:pt>
                <c:pt idx="11327">
                  <c:v>0.51807311973953929</c:v>
                </c:pt>
                <c:pt idx="11328">
                  <c:v>0.51843301768686234</c:v>
                </c:pt>
                <c:pt idx="11329">
                  <c:v>0.51879316565388933</c:v>
                </c:pt>
                <c:pt idx="11330">
                  <c:v>0.51915356381053346</c:v>
                </c:pt>
                <c:pt idx="11331">
                  <c:v>0.51951421232681771</c:v>
                </c:pt>
                <c:pt idx="11332">
                  <c:v>0.51987511138422338</c:v>
                </c:pt>
                <c:pt idx="11333">
                  <c:v>0.5202362611530178</c:v>
                </c:pt>
                <c:pt idx="11334">
                  <c:v>0.52059766180357869</c:v>
                </c:pt>
                <c:pt idx="11335">
                  <c:v>0.5209593135177657</c:v>
                </c:pt>
                <c:pt idx="11336">
                  <c:v>0.52132121646620133</c:v>
                </c:pt>
                <c:pt idx="11337">
                  <c:v>0.52168337082341432</c:v>
                </c:pt>
                <c:pt idx="11338">
                  <c:v>0.52204577676025632</c:v>
                </c:pt>
                <c:pt idx="11339">
                  <c:v>0.52240843445909302</c:v>
                </c:pt>
                <c:pt idx="11340">
                  <c:v>0.52277134409102133</c:v>
                </c:pt>
                <c:pt idx="11341">
                  <c:v>0.5231345058272493</c:v>
                </c:pt>
                <c:pt idx="11342">
                  <c:v>0.52349791985052285</c:v>
                </c:pt>
                <c:pt idx="11343">
                  <c:v>0.52386158633229563</c:v>
                </c:pt>
                <c:pt idx="11344">
                  <c:v>0.52422550544413293</c:v>
                </c:pt>
                <c:pt idx="11345">
                  <c:v>0.52458967736916162</c:v>
                </c:pt>
                <c:pt idx="11346">
                  <c:v>0.52495410227919304</c:v>
                </c:pt>
                <c:pt idx="11347">
                  <c:v>0.5253187803461502</c:v>
                </c:pt>
                <c:pt idx="11348">
                  <c:v>0.52568371175354189</c:v>
                </c:pt>
                <c:pt idx="11349">
                  <c:v>0.52604889667353794</c:v>
                </c:pt>
                <c:pt idx="11350">
                  <c:v>0.52641433527841974</c:v>
                </c:pt>
                <c:pt idx="11351">
                  <c:v>0.52678002775207877</c:v>
                </c:pt>
                <c:pt idx="11352">
                  <c:v>0.5271459742670439</c:v>
                </c:pt>
                <c:pt idx="11353">
                  <c:v>0.52751217499979397</c:v>
                </c:pt>
                <c:pt idx="11354">
                  <c:v>0.52787863012308966</c:v>
                </c:pt>
                <c:pt idx="11355">
                  <c:v>0.52824533982133404</c:v>
                </c:pt>
                <c:pt idx="11356">
                  <c:v>0.5286123042675358</c:v>
                </c:pt>
                <c:pt idx="11357">
                  <c:v>0.52897952363481593</c:v>
                </c:pt>
                <c:pt idx="11358">
                  <c:v>0.52934699810796193</c:v>
                </c:pt>
                <c:pt idx="11359">
                  <c:v>0.52971472786034357</c:v>
                </c:pt>
                <c:pt idx="11360">
                  <c:v>0.53008271306544275</c:v>
                </c:pt>
                <c:pt idx="11361">
                  <c:v>0.53045095390843244</c:v>
                </c:pt>
                <c:pt idx="11362">
                  <c:v>0.5308194505630438</c:v>
                </c:pt>
                <c:pt idx="11363">
                  <c:v>0.53118820320312066</c:v>
                </c:pt>
                <c:pt idx="11364">
                  <c:v>0.53155721201422212</c:v>
                </c:pt>
                <c:pt idx="11365">
                  <c:v>0.53192647717044161</c:v>
                </c:pt>
                <c:pt idx="11366">
                  <c:v>0.53229599884598544</c:v>
                </c:pt>
                <c:pt idx="11367">
                  <c:v>0.53266577722679997</c:v>
                </c:pt>
                <c:pt idx="11368">
                  <c:v>0.53303581248734155</c:v>
                </c:pt>
                <c:pt idx="11369">
                  <c:v>0.53340610480606088</c:v>
                </c:pt>
                <c:pt idx="11370">
                  <c:v>0.53377665435764887</c:v>
                </c:pt>
                <c:pt idx="11371">
                  <c:v>0.53414746132856894</c:v>
                </c:pt>
                <c:pt idx="11372">
                  <c:v>0.53451852589376292</c:v>
                </c:pt>
                <c:pt idx="11373">
                  <c:v>0.53488984822828589</c:v>
                </c:pt>
                <c:pt idx="11374">
                  <c:v>0.53526142851899028</c:v>
                </c:pt>
                <c:pt idx="11375">
                  <c:v>0.53563326694118263</c:v>
                </c:pt>
                <c:pt idx="11376">
                  <c:v>0.53600536367028329</c:v>
                </c:pt>
                <c:pt idx="11377">
                  <c:v>0.53637771889353425</c:v>
                </c:pt>
                <c:pt idx="11378">
                  <c:v>0.53675033278660766</c:v>
                </c:pt>
                <c:pt idx="11379">
                  <c:v>0.53712320552528969</c:v>
                </c:pt>
                <c:pt idx="11380">
                  <c:v>0.53749633729721291</c:v>
                </c:pt>
                <c:pt idx="11381">
                  <c:v>0.53786972827841584</c:v>
                </c:pt>
                <c:pt idx="11382">
                  <c:v>0.53824337864896743</c:v>
                </c:pt>
                <c:pt idx="11383">
                  <c:v>0.53861728858514279</c:v>
                </c:pt>
                <c:pt idx="11384">
                  <c:v>0.53899145827509631</c:v>
                </c:pt>
                <c:pt idx="11385">
                  <c:v>0.53936588789535633</c:v>
                </c:pt>
                <c:pt idx="11386">
                  <c:v>0.53974057762256544</c:v>
                </c:pt>
                <c:pt idx="11387">
                  <c:v>0.5401155276452706</c:v>
                </c:pt>
                <c:pt idx="11388">
                  <c:v>0.54049073814036808</c:v>
                </c:pt>
                <c:pt idx="11389">
                  <c:v>0.54086620928486906</c:v>
                </c:pt>
                <c:pt idx="11390">
                  <c:v>0.54124194126771363</c:v>
                </c:pt>
                <c:pt idx="11391">
                  <c:v>0.54161793426616711</c:v>
                </c:pt>
                <c:pt idx="11392">
                  <c:v>0.54199418845760972</c:v>
                </c:pt>
                <c:pt idx="11393">
                  <c:v>0.54237070403137544</c:v>
                </c:pt>
                <c:pt idx="11394">
                  <c:v>0.54274748116509941</c:v>
                </c:pt>
                <c:pt idx="11395">
                  <c:v>0.54312452003653189</c:v>
                </c:pt>
                <c:pt idx="11396">
                  <c:v>0.54350182083540155</c:v>
                </c:pt>
                <c:pt idx="11397">
                  <c:v>0.54387938373971412</c:v>
                </c:pt>
                <c:pt idx="11398">
                  <c:v>0.54425720893155038</c:v>
                </c:pt>
                <c:pt idx="11399">
                  <c:v>0.54463529658915499</c:v>
                </c:pt>
                <c:pt idx="11400">
                  <c:v>0.54501364690278453</c:v>
                </c:pt>
                <c:pt idx="11401">
                  <c:v>0.54539226005093977</c:v>
                </c:pt>
                <c:pt idx="11402">
                  <c:v>0.54577113621223705</c:v>
                </c:pt>
                <c:pt idx="11403">
                  <c:v>0.54615027557732976</c:v>
                </c:pt>
                <c:pt idx="11404">
                  <c:v>0.54652967832509081</c:v>
                </c:pt>
                <c:pt idx="11405">
                  <c:v>0.54690934463450902</c:v>
                </c:pt>
                <c:pt idx="11406">
                  <c:v>0.54728927469663557</c:v>
                </c:pt>
                <c:pt idx="11407">
                  <c:v>0.54766946869071631</c:v>
                </c:pt>
                <c:pt idx="11408">
                  <c:v>0.54804992679611342</c:v>
                </c:pt>
                <c:pt idx="11409">
                  <c:v>0.54843064920427642</c:v>
                </c:pt>
                <c:pt idx="11410">
                  <c:v>0.54881163609482508</c:v>
                </c:pt>
                <c:pt idx="11411">
                  <c:v>0.54919288764749552</c:v>
                </c:pt>
                <c:pt idx="11412">
                  <c:v>0.54957440405413649</c:v>
                </c:pt>
                <c:pt idx="11413">
                  <c:v>0.54995618549474257</c:v>
                </c:pt>
                <c:pt idx="11414">
                  <c:v>0.55033823215342881</c:v>
                </c:pt>
                <c:pt idx="11415">
                  <c:v>0.55072054421043137</c:v>
                </c:pt>
                <c:pt idx="11416">
                  <c:v>0.55110312185813293</c:v>
                </c:pt>
                <c:pt idx="11417">
                  <c:v>0.55148596527702831</c:v>
                </c:pt>
                <c:pt idx="11418">
                  <c:v>0.5518690746477295</c:v>
                </c:pt>
                <c:pt idx="11419">
                  <c:v>0.55225245016302038</c:v>
                </c:pt>
                <c:pt idx="11420">
                  <c:v>0.55263609200377217</c:v>
                </c:pt>
                <c:pt idx="11421">
                  <c:v>0.55302000035097376</c:v>
                </c:pt>
                <c:pt idx="11422">
                  <c:v>0.55340417539781084</c:v>
                </c:pt>
                <c:pt idx="11423">
                  <c:v>0.55378861732553197</c:v>
                </c:pt>
                <c:pt idx="11424">
                  <c:v>0.55417332631550331</c:v>
                </c:pt>
                <c:pt idx="11425">
                  <c:v>0.55455830256131355</c:v>
                </c:pt>
                <c:pt idx="11426">
                  <c:v>0.55494354624458919</c:v>
                </c:pt>
                <c:pt idx="11427">
                  <c:v>0.55532905755111539</c:v>
                </c:pt>
                <c:pt idx="11428">
                  <c:v>0.55571483666276278</c:v>
                </c:pt>
                <c:pt idx="11429">
                  <c:v>0.55610088377365829</c:v>
                </c:pt>
                <c:pt idx="11430">
                  <c:v>0.55648719906593391</c:v>
                </c:pt>
                <c:pt idx="11431">
                  <c:v>0.55687378272183963</c:v>
                </c:pt>
                <c:pt idx="11432">
                  <c:v>0.55726063493590727</c:v>
                </c:pt>
                <c:pt idx="11433">
                  <c:v>0.55764775589064852</c:v>
                </c:pt>
                <c:pt idx="11434">
                  <c:v>0.55803514576869362</c:v>
                </c:pt>
                <c:pt idx="11435">
                  <c:v>0.55842280476498007</c:v>
                </c:pt>
                <c:pt idx="11436">
                  <c:v>0.55881073306240026</c:v>
                </c:pt>
                <c:pt idx="11437">
                  <c:v>0.55919893084396499</c:v>
                </c:pt>
                <c:pt idx="11438">
                  <c:v>0.55958739830501858</c:v>
                </c:pt>
                <c:pt idx="11439">
                  <c:v>0.55997613562883475</c:v>
                </c:pt>
                <c:pt idx="11440">
                  <c:v>0.56036514299880602</c:v>
                </c:pt>
                <c:pt idx="11441">
                  <c:v>0.56075442061068403</c:v>
                </c:pt>
                <c:pt idx="11442">
                  <c:v>0.56114396864812477</c:v>
                </c:pt>
                <c:pt idx="11443">
                  <c:v>0.56153378729898884</c:v>
                </c:pt>
                <c:pt idx="11444">
                  <c:v>0.56192387674717914</c:v>
                </c:pt>
                <c:pt idx="11445">
                  <c:v>0.56231423718899176</c:v>
                </c:pt>
                <c:pt idx="11446">
                  <c:v>0.56270486880859338</c:v>
                </c:pt>
                <c:pt idx="11447">
                  <c:v>0.56309577179027037</c:v>
                </c:pt>
                <c:pt idx="11448">
                  <c:v>0.56348694633072816</c:v>
                </c:pt>
                <c:pt idx="11449">
                  <c:v>0.56387839261451767</c:v>
                </c:pt>
                <c:pt idx="11450">
                  <c:v>0.5642701108263094</c:v>
                </c:pt>
                <c:pt idx="11451">
                  <c:v>0.56466210116321924</c:v>
                </c:pt>
                <c:pt idx="11452">
                  <c:v>0.56505436381018281</c:v>
                </c:pt>
                <c:pt idx="11453">
                  <c:v>0.56544689895225586</c:v>
                </c:pt>
                <c:pt idx="11454">
                  <c:v>0.56583970678696527</c:v>
                </c:pt>
                <c:pt idx="11455">
                  <c:v>0.56623278749963235</c:v>
                </c:pt>
                <c:pt idx="11456">
                  <c:v>0.56662614127569888</c:v>
                </c:pt>
                <c:pt idx="11457">
                  <c:v>0.56701976831310352</c:v>
                </c:pt>
                <c:pt idx="11458">
                  <c:v>0.56741366879755428</c:v>
                </c:pt>
                <c:pt idx="11459">
                  <c:v>0.56780784291901087</c:v>
                </c:pt>
                <c:pt idx="11460">
                  <c:v>0.56820229086343077</c:v>
                </c:pt>
                <c:pt idx="11461">
                  <c:v>0.56859701282930331</c:v>
                </c:pt>
                <c:pt idx="11462">
                  <c:v>0.56899200900285296</c:v>
                </c:pt>
                <c:pt idx="11463">
                  <c:v>0.56938727957042512</c:v>
                </c:pt>
                <c:pt idx="11464">
                  <c:v>0.56978282473092301</c:v>
                </c:pt>
                <c:pt idx="11465">
                  <c:v>0.57017864467095958</c:v>
                </c:pt>
                <c:pt idx="11466">
                  <c:v>0.57057473957726867</c:v>
                </c:pt>
                <c:pt idx="11467">
                  <c:v>0.57097110964916842</c:v>
                </c:pt>
                <c:pt idx="11468">
                  <c:v>0.57136775507366089</c:v>
                </c:pt>
                <c:pt idx="11469">
                  <c:v>0.57176467603786951</c:v>
                </c:pt>
                <c:pt idx="11470">
                  <c:v>0.57216187274152797</c:v>
                </c:pt>
                <c:pt idx="11471">
                  <c:v>0.57255934537202835</c:v>
                </c:pt>
                <c:pt idx="11472">
                  <c:v>0.57295709412105311</c:v>
                </c:pt>
                <c:pt idx="11473">
                  <c:v>0.57335511917624615</c:v>
                </c:pt>
                <c:pt idx="11474">
                  <c:v>0.57375342073789659</c:v>
                </c:pt>
                <c:pt idx="11475">
                  <c:v>0.57415199899391811</c:v>
                </c:pt>
                <c:pt idx="11476">
                  <c:v>0.57455085413234563</c:v>
                </c:pt>
                <c:pt idx="11477">
                  <c:v>0.57494998635388639</c:v>
                </c:pt>
                <c:pt idx="11478">
                  <c:v>0.57534939584684552</c:v>
                </c:pt>
                <c:pt idx="11479">
                  <c:v>0.57574908279965042</c:v>
                </c:pt>
                <c:pt idx="11480">
                  <c:v>0.57614904741342676</c:v>
                </c:pt>
                <c:pt idx="11481">
                  <c:v>0.57654928987687226</c:v>
                </c:pt>
                <c:pt idx="11482">
                  <c:v>0.57694981037880755</c:v>
                </c:pt>
                <c:pt idx="11483">
                  <c:v>0.57735060912077751</c:v>
                </c:pt>
                <c:pt idx="11484">
                  <c:v>0.57775168629187368</c:v>
                </c:pt>
                <c:pt idx="11485">
                  <c:v>0.57815304208131002</c:v>
                </c:pt>
                <c:pt idx="11486">
                  <c:v>0.57855467669105221</c:v>
                </c:pt>
                <c:pt idx="11487">
                  <c:v>0.57895659031058588</c:v>
                </c:pt>
                <c:pt idx="11488">
                  <c:v>0.57935878313373512</c:v>
                </c:pt>
                <c:pt idx="11489">
                  <c:v>0.57976125535024048</c:v>
                </c:pt>
                <c:pt idx="11490">
                  <c:v>0.58016400716262895</c:v>
                </c:pt>
                <c:pt idx="11491">
                  <c:v>0.58056703876091365</c:v>
                </c:pt>
                <c:pt idx="11492">
                  <c:v>0.58097035033523059</c:v>
                </c:pt>
                <c:pt idx="11493">
                  <c:v>0.58137394208852944</c:v>
                </c:pt>
                <c:pt idx="11494">
                  <c:v>0.58177781421121932</c:v>
                </c:pt>
                <c:pt idx="11495">
                  <c:v>0.58218196689383284</c:v>
                </c:pt>
                <c:pt idx="11496">
                  <c:v>0.58258640033974285</c:v>
                </c:pt>
                <c:pt idx="11497">
                  <c:v>0.58299111473975562</c:v>
                </c:pt>
                <c:pt idx="11498">
                  <c:v>0.58339611028480132</c:v>
                </c:pt>
                <c:pt idx="11499">
                  <c:v>0.58380138717867658</c:v>
                </c:pt>
                <c:pt idx="11500">
                  <c:v>0.58420694561258601</c:v>
                </c:pt>
                <c:pt idx="11501">
                  <c:v>0.58461278577785747</c:v>
                </c:pt>
                <c:pt idx="11502">
                  <c:v>0.58501890787871313</c:v>
                </c:pt>
                <c:pt idx="11503">
                  <c:v>0.58542531210675586</c:v>
                </c:pt>
                <c:pt idx="11504">
                  <c:v>0.58583199865797553</c:v>
                </c:pt>
                <c:pt idx="11505">
                  <c:v>0.58623896772423223</c:v>
                </c:pt>
                <c:pt idx="11506">
                  <c:v>0.58664621951031637</c:v>
                </c:pt>
                <c:pt idx="11507">
                  <c:v>0.58705375420836359</c:v>
                </c:pt>
                <c:pt idx="11508">
                  <c:v>0.58746157201063465</c:v>
                </c:pt>
                <c:pt idx="11509">
                  <c:v>0.5878696731223465</c:v>
                </c:pt>
                <c:pt idx="11510">
                  <c:v>0.58827805773603592</c:v>
                </c:pt>
                <c:pt idx="11511">
                  <c:v>0.58868672604436434</c:v>
                </c:pt>
                <c:pt idx="11512">
                  <c:v>0.58909567825297682</c:v>
                </c:pt>
                <c:pt idx="11513">
                  <c:v>0.58950491455481158</c:v>
                </c:pt>
                <c:pt idx="11514">
                  <c:v>0.58991443514293207</c:v>
                </c:pt>
                <c:pt idx="11515">
                  <c:v>0.59032424022341201</c:v>
                </c:pt>
                <c:pt idx="11516">
                  <c:v>0.59073432998959208</c:v>
                </c:pt>
                <c:pt idx="11517">
                  <c:v>0.5911447046392394</c:v>
                </c:pt>
                <c:pt idx="11518">
                  <c:v>0.59155536436595424</c:v>
                </c:pt>
                <c:pt idx="11519">
                  <c:v>0.59196630937638384</c:v>
                </c:pt>
                <c:pt idx="11520">
                  <c:v>0.59237753986440644</c:v>
                </c:pt>
                <c:pt idx="11521">
                  <c:v>0.59278905602402621</c:v>
                </c:pt>
                <c:pt idx="11522">
                  <c:v>0.59320085806232137</c:v>
                </c:pt>
                <c:pt idx="11523">
                  <c:v>0.59361294617357452</c:v>
                </c:pt>
                <c:pt idx="11524">
                  <c:v>0.59402532055219437</c:v>
                </c:pt>
                <c:pt idx="11525">
                  <c:v>0.59443798140569093</c:v>
                </c:pt>
                <c:pt idx="11526">
                  <c:v>0.59485092892875213</c:v>
                </c:pt>
                <c:pt idx="11527">
                  <c:v>0.59526416331619203</c:v>
                </c:pt>
                <c:pt idx="11528">
                  <c:v>0.59567768477595351</c:v>
                </c:pt>
                <c:pt idx="11529">
                  <c:v>0.59609149350313029</c:v>
                </c:pt>
                <c:pt idx="11530">
                  <c:v>0.59650558969294298</c:v>
                </c:pt>
                <c:pt idx="11531">
                  <c:v>0.59691997355376791</c:v>
                </c:pt>
                <c:pt idx="11532">
                  <c:v>0.5973346452811058</c:v>
                </c:pt>
                <c:pt idx="11533">
                  <c:v>0.59774960507493358</c:v>
                </c:pt>
                <c:pt idx="11534">
                  <c:v>0.59816485313101442</c:v>
                </c:pt>
                <c:pt idx="11535">
                  <c:v>0.59858038965830462</c:v>
                </c:pt>
                <c:pt idx="11536">
                  <c:v>0.59899621485284871</c:v>
                </c:pt>
                <c:pt idx="11537">
                  <c:v>0.5994123289108183</c:v>
                </c:pt>
                <c:pt idx="11538">
                  <c:v>0.59982873204160536</c:v>
                </c:pt>
                <c:pt idx="11539">
                  <c:v>0.60024542444166329</c:v>
                </c:pt>
                <c:pt idx="11540">
                  <c:v>0.60066240630757284</c:v>
                </c:pt>
                <c:pt idx="11541">
                  <c:v>0.60107967784916261</c:v>
                </c:pt>
                <c:pt idx="11542">
                  <c:v>0.60149723926329579</c:v>
                </c:pt>
                <c:pt idx="11543">
                  <c:v>0.60191509074696314</c:v>
                </c:pt>
                <c:pt idx="11544">
                  <c:v>0.6023332325104308</c:v>
                </c:pt>
                <c:pt idx="11545">
                  <c:v>0.60275166475097242</c:v>
                </c:pt>
                <c:pt idx="11546">
                  <c:v>0.60317038766598963</c:v>
                </c:pt>
                <c:pt idx="11547">
                  <c:v>0.60358940146618711</c:v>
                </c:pt>
                <c:pt idx="11548">
                  <c:v>0.60400870634924997</c:v>
                </c:pt>
                <c:pt idx="11549">
                  <c:v>0.60442830251738933</c:v>
                </c:pt>
                <c:pt idx="11550">
                  <c:v>0.60484819016855584</c:v>
                </c:pt>
                <c:pt idx="11551">
                  <c:v>0.60526836951404039</c:v>
                </c:pt>
                <c:pt idx="11552">
                  <c:v>0.60568884075207774</c:v>
                </c:pt>
                <c:pt idx="11553">
                  <c:v>0.60610960408103165</c:v>
                </c:pt>
                <c:pt idx="11554">
                  <c:v>0.60653065971263342</c:v>
                </c:pt>
                <c:pt idx="11555">
                  <c:v>0.60695200784553149</c:v>
                </c:pt>
                <c:pt idx="11556">
                  <c:v>0.60737364867850319</c:v>
                </c:pt>
                <c:pt idx="11557">
                  <c:v>0.60779558242372134</c:v>
                </c:pt>
                <c:pt idx="11558">
                  <c:v>0.60821780928024871</c:v>
                </c:pt>
                <c:pt idx="11559">
                  <c:v>0.60864032944727708</c:v>
                </c:pt>
                <c:pt idx="11560">
                  <c:v>0.60906314313742194</c:v>
                </c:pt>
                <c:pt idx="11561">
                  <c:v>0.60948625055016115</c:v>
                </c:pt>
                <c:pt idx="11562">
                  <c:v>0.60990965188953949</c:v>
                </c:pt>
                <c:pt idx="11563">
                  <c:v>0.61033334735530287</c:v>
                </c:pt>
                <c:pt idx="11564">
                  <c:v>0.61075733716065828</c:v>
                </c:pt>
                <c:pt idx="11565">
                  <c:v>0.61118162150563826</c:v>
                </c:pt>
                <c:pt idx="11566">
                  <c:v>0.61160620059040527</c:v>
                </c:pt>
                <c:pt idx="11567">
                  <c:v>0.61203107462861095</c:v>
                </c:pt>
                <c:pt idx="11568">
                  <c:v>0.61245624382070518</c:v>
                </c:pt>
                <c:pt idx="11569">
                  <c:v>0.61288170836726774</c:v>
                </c:pt>
                <c:pt idx="11570">
                  <c:v>0.61330746848239581</c:v>
                </c:pt>
                <c:pt idx="11571">
                  <c:v>0.61373352436695727</c:v>
                </c:pt>
                <c:pt idx="11572">
                  <c:v>0.61415987622195034</c:v>
                </c:pt>
                <c:pt idx="11573">
                  <c:v>0.61458652426191862</c:v>
                </c:pt>
                <c:pt idx="11574">
                  <c:v>0.61501346868814888</c:v>
                </c:pt>
                <c:pt idx="11575">
                  <c:v>0.61544070970205855</c:v>
                </c:pt>
                <c:pt idx="11576">
                  <c:v>0.61586824751863867</c:v>
                </c:pt>
                <c:pt idx="11577">
                  <c:v>0.61629608233959587</c:v>
                </c:pt>
                <c:pt idx="11578">
                  <c:v>0.6167242143712548</c:v>
                </c:pt>
                <c:pt idx="11579">
                  <c:v>0.61715264381559309</c:v>
                </c:pt>
                <c:pt idx="11580">
                  <c:v>0.61758137088819987</c:v>
                </c:pt>
                <c:pt idx="11581">
                  <c:v>0.61801039579134276</c:v>
                </c:pt>
                <c:pt idx="11582">
                  <c:v>0.61843971872742054</c:v>
                </c:pt>
                <c:pt idx="11583">
                  <c:v>0.61886933991247206</c:v>
                </c:pt>
                <c:pt idx="11584">
                  <c:v>0.61929925954918685</c:v>
                </c:pt>
                <c:pt idx="11585">
                  <c:v>0.61972947784038568</c:v>
                </c:pt>
                <c:pt idx="11586">
                  <c:v>0.62015999500255803</c:v>
                </c:pt>
                <c:pt idx="11587">
                  <c:v>0.62059081123881588</c:v>
                </c:pt>
                <c:pt idx="11588">
                  <c:v>0.62102192675240342</c:v>
                </c:pt>
                <c:pt idx="11589">
                  <c:v>0.62145334176026112</c:v>
                </c:pt>
                <c:pt idx="11590">
                  <c:v>0.62188505646592507</c:v>
                </c:pt>
                <c:pt idx="11591">
                  <c:v>0.62231707107306289</c:v>
                </c:pt>
                <c:pt idx="11592">
                  <c:v>0.6227493857990678</c:v>
                </c:pt>
                <c:pt idx="11593">
                  <c:v>0.6231820008479001</c:v>
                </c:pt>
                <c:pt idx="11594">
                  <c:v>0.62361491642818978</c:v>
                </c:pt>
                <c:pt idx="11595">
                  <c:v>0.62404813274417115</c:v>
                </c:pt>
                <c:pt idx="11596">
                  <c:v>0.62448165001384193</c:v>
                </c:pt>
                <c:pt idx="11597">
                  <c:v>0.62491546844173007</c:v>
                </c:pt>
                <c:pt idx="11598">
                  <c:v>0.62534958823249565</c:v>
                </c:pt>
                <c:pt idx="11599">
                  <c:v>0.62578400960459113</c:v>
                </c:pt>
                <c:pt idx="11600">
                  <c:v>0.6262187327629708</c:v>
                </c:pt>
                <c:pt idx="11601">
                  <c:v>0.62665375791272171</c:v>
                </c:pt>
                <c:pt idx="11602">
                  <c:v>0.62708908527275198</c:v>
                </c:pt>
                <c:pt idx="11603">
                  <c:v>0.6275247150484432</c:v>
                </c:pt>
                <c:pt idx="11604">
                  <c:v>0.62796064744531011</c:v>
                </c:pt>
                <c:pt idx="11605">
                  <c:v>0.62839688268271743</c:v>
                </c:pt>
                <c:pt idx="11606">
                  <c:v>0.6288334209664751</c:v>
                </c:pt>
                <c:pt idx="11607">
                  <c:v>0.62927026250710505</c:v>
                </c:pt>
                <c:pt idx="11608">
                  <c:v>0.62970740751069365</c:v>
                </c:pt>
                <c:pt idx="11609">
                  <c:v>0.63014485619721583</c:v>
                </c:pt>
                <c:pt idx="11610">
                  <c:v>0.63058260877305405</c:v>
                </c:pt>
                <c:pt idx="11611">
                  <c:v>0.63102066544472446</c:v>
                </c:pt>
                <c:pt idx="11612">
                  <c:v>0.63145902643266072</c:v>
                </c:pt>
                <c:pt idx="11613">
                  <c:v>0.63189769194367562</c:v>
                </c:pt>
                <c:pt idx="11614">
                  <c:v>0.63233666218471618</c:v>
                </c:pt>
                <c:pt idx="11615">
                  <c:v>0.63277593737667559</c:v>
                </c:pt>
                <c:pt idx="11616">
                  <c:v>0.63321551772679807</c:v>
                </c:pt>
                <c:pt idx="11617">
                  <c:v>0.63365540344246218</c:v>
                </c:pt>
                <c:pt idx="11618">
                  <c:v>0.63409559474502186</c:v>
                </c:pt>
                <c:pt idx="11619">
                  <c:v>0.63453609184215343</c:v>
                </c:pt>
                <c:pt idx="11620">
                  <c:v>0.63497689494166798</c:v>
                </c:pt>
                <c:pt idx="11621">
                  <c:v>0.63541800426538109</c:v>
                </c:pt>
                <c:pt idx="11622">
                  <c:v>0.63585942002140217</c:v>
                </c:pt>
                <c:pt idx="11623">
                  <c:v>0.63630114242260549</c:v>
                </c:pt>
                <c:pt idx="11624">
                  <c:v>0.63674317167738004</c:v>
                </c:pt>
                <c:pt idx="11625">
                  <c:v>0.63718550800815843</c:v>
                </c:pt>
                <c:pt idx="11626">
                  <c:v>0.63762815162362907</c:v>
                </c:pt>
                <c:pt idx="11627">
                  <c:v>0.63807110273261547</c:v>
                </c:pt>
                <c:pt idx="11628">
                  <c:v>0.63851436155801433</c:v>
                </c:pt>
                <c:pt idx="11629">
                  <c:v>0.63895792830894926</c:v>
                </c:pt>
                <c:pt idx="11630">
                  <c:v>0.63940180319467921</c:v>
                </c:pt>
                <c:pt idx="11631">
                  <c:v>0.63984598643856561</c:v>
                </c:pt>
                <c:pt idx="11632">
                  <c:v>0.64029047825016827</c:v>
                </c:pt>
                <c:pt idx="11633">
                  <c:v>0.6407352788391828</c:v>
                </c:pt>
                <c:pt idx="11634">
                  <c:v>0.64118038842943625</c:v>
                </c:pt>
                <c:pt idx="11635">
                  <c:v>0.64162580723092533</c:v>
                </c:pt>
                <c:pt idx="11636">
                  <c:v>0.64207153545378315</c:v>
                </c:pt>
                <c:pt idx="11637">
                  <c:v>0.64251757332230353</c:v>
                </c:pt>
                <c:pt idx="11638">
                  <c:v>0.64296392104692113</c:v>
                </c:pt>
                <c:pt idx="11639">
                  <c:v>0.64341057884288866</c:v>
                </c:pt>
                <c:pt idx="11640">
                  <c:v>0.64385754692092345</c:v>
                </c:pt>
                <c:pt idx="11641">
                  <c:v>0.64430482550594337</c:v>
                </c:pt>
                <c:pt idx="11642">
                  <c:v>0.6447524148089685</c:v>
                </c:pt>
                <c:pt idx="11643">
                  <c:v>0.64520031504115583</c:v>
                </c:pt>
                <c:pt idx="11644">
                  <c:v>0.64564852642789206</c:v>
                </c:pt>
                <c:pt idx="11645">
                  <c:v>0.64609704918063748</c:v>
                </c:pt>
                <c:pt idx="11646">
                  <c:v>0.64654588351098929</c:v>
                </c:pt>
                <c:pt idx="11647">
                  <c:v>0.64699502964480449</c:v>
                </c:pt>
                <c:pt idx="11648">
                  <c:v>0.64744448779398411</c:v>
                </c:pt>
                <c:pt idx="11649">
                  <c:v>0.64789425817056689</c:v>
                </c:pt>
                <c:pt idx="11650">
                  <c:v>0.64834434100088079</c:v>
                </c:pt>
                <c:pt idx="11651">
                  <c:v>0.64879473649726871</c:v>
                </c:pt>
                <c:pt idx="11652">
                  <c:v>0.64924544487693536</c:v>
                </c:pt>
                <c:pt idx="11653">
                  <c:v>0.64969646635250911</c:v>
                </c:pt>
                <c:pt idx="11654">
                  <c:v>0.6501478011509475</c:v>
                </c:pt>
                <c:pt idx="11655">
                  <c:v>0.65059944948518433</c:v>
                </c:pt>
                <c:pt idx="11656">
                  <c:v>0.65105141156829127</c:v>
                </c:pt>
                <c:pt idx="11657">
                  <c:v>0.65150368762769928</c:v>
                </c:pt>
                <c:pt idx="11658">
                  <c:v>0.65195627787678612</c:v>
                </c:pt>
                <c:pt idx="11659">
                  <c:v>0.65240918252906799</c:v>
                </c:pt>
                <c:pt idx="11660">
                  <c:v>0.65286240181245003</c:v>
                </c:pt>
                <c:pt idx="11661">
                  <c:v>0.6533159359407551</c:v>
                </c:pt>
                <c:pt idx="11662">
                  <c:v>0.65376978512794459</c:v>
                </c:pt>
                <c:pt idx="11663">
                  <c:v>0.65422394960239894</c:v>
                </c:pt>
                <c:pt idx="11664">
                  <c:v>0.65467842957838696</c:v>
                </c:pt>
                <c:pt idx="11665">
                  <c:v>0.65513322527031626</c:v>
                </c:pt>
                <c:pt idx="11666">
                  <c:v>0.65558833690704366</c:v>
                </c:pt>
                <c:pt idx="11667">
                  <c:v>0.65604376470328463</c:v>
                </c:pt>
                <c:pt idx="11668">
                  <c:v>0.65649950887867081</c:v>
                </c:pt>
                <c:pt idx="11669">
                  <c:v>0.65695556964820623</c:v>
                </c:pt>
                <c:pt idx="11670">
                  <c:v>0.65741194724138419</c:v>
                </c:pt>
                <c:pt idx="11671">
                  <c:v>0.65786864187351757</c:v>
                </c:pt>
                <c:pt idx="11672">
                  <c:v>0.65832565376005869</c:v>
                </c:pt>
                <c:pt idx="11673">
                  <c:v>0.65878298313097983</c:v>
                </c:pt>
                <c:pt idx="11674">
                  <c:v>0.6592406302020426</c:v>
                </c:pt>
                <c:pt idx="11675">
                  <c:v>0.65969859518914897</c:v>
                </c:pt>
                <c:pt idx="11676">
                  <c:v>0.66015687832275038</c:v>
                </c:pt>
                <c:pt idx="11677">
                  <c:v>0.66061547981905877</c:v>
                </c:pt>
                <c:pt idx="11678">
                  <c:v>0.66107439989442618</c:v>
                </c:pt>
                <c:pt idx="11679">
                  <c:v>0.66153363877978477</c:v>
                </c:pt>
                <c:pt idx="11680">
                  <c:v>0.66199319669179735</c:v>
                </c:pt>
                <c:pt idx="11681">
                  <c:v>0.66245307384726715</c:v>
                </c:pt>
                <c:pt idx="11682">
                  <c:v>0.66291327047760795</c:v>
                </c:pt>
                <c:pt idx="11683">
                  <c:v>0.66337378679993442</c:v>
                </c:pt>
                <c:pt idx="11684">
                  <c:v>0.66383462303633201</c:v>
                </c:pt>
                <c:pt idx="11685">
                  <c:v>0.66429577940420692</c:v>
                </c:pt>
                <c:pt idx="11686">
                  <c:v>0.66475725613561676</c:v>
                </c:pt>
                <c:pt idx="11687">
                  <c:v>0.66521905344828014</c:v>
                </c:pt>
                <c:pt idx="11688">
                  <c:v>0.66568117156005657</c:v>
                </c:pt>
                <c:pt idx="11689">
                  <c:v>0.66614361070348782</c:v>
                </c:pt>
                <c:pt idx="11690">
                  <c:v>0.66660637109674625</c:v>
                </c:pt>
                <c:pt idx="11691">
                  <c:v>0.66706945295814601</c:v>
                </c:pt>
                <c:pt idx="11692">
                  <c:v>0.66753285652071348</c:v>
                </c:pt>
                <c:pt idx="11693">
                  <c:v>0.66799658200307643</c:v>
                </c:pt>
                <c:pt idx="11694">
                  <c:v>0.6684606296240041</c:v>
                </c:pt>
                <c:pt idx="11695">
                  <c:v>0.66892499961700891</c:v>
                </c:pt>
                <c:pt idx="11696">
                  <c:v>0.66938969220117439</c:v>
                </c:pt>
                <c:pt idx="11697">
                  <c:v>0.66985470760060006</c:v>
                </c:pt>
                <c:pt idx="11698">
                  <c:v>0.67032004603466389</c:v>
                </c:pt>
                <c:pt idx="11699">
                  <c:v>0.67078570773752766</c:v>
                </c:pt>
                <c:pt idx="11700">
                  <c:v>0.67125169292888442</c:v>
                </c:pt>
                <c:pt idx="11701">
                  <c:v>0.67171800182856956</c:v>
                </c:pt>
                <c:pt idx="11702">
                  <c:v>0.67218463467123346</c:v>
                </c:pt>
                <c:pt idx="11703">
                  <c:v>0.67265159167702715</c:v>
                </c:pt>
                <c:pt idx="11704">
                  <c:v>0.67311887306624463</c:v>
                </c:pt>
                <c:pt idx="11705">
                  <c:v>0.67358647907402558</c:v>
                </c:pt>
                <c:pt idx="11706">
                  <c:v>0.67405440992098009</c:v>
                </c:pt>
                <c:pt idx="11707">
                  <c:v>0.67452266582786169</c:v>
                </c:pt>
                <c:pt idx="11708">
                  <c:v>0.67499124703030022</c:v>
                </c:pt>
                <c:pt idx="11709">
                  <c:v>0.6754601537493663</c:v>
                </c:pt>
                <c:pt idx="11710">
                  <c:v>0.6759293862062733</c:v>
                </c:pt>
                <c:pt idx="11711">
                  <c:v>0.6763989446371429</c:v>
                </c:pt>
                <c:pt idx="11712">
                  <c:v>0.67686882926350644</c:v>
                </c:pt>
                <c:pt idx="11713">
                  <c:v>0.67733904031196723</c:v>
                </c:pt>
                <c:pt idx="11714">
                  <c:v>0.67780957800435437</c:v>
                </c:pt>
                <c:pt idx="11715">
                  <c:v>0.67828044257744602</c:v>
                </c:pt>
                <c:pt idx="11716">
                  <c:v>0.6787516342533898</c:v>
                </c:pt>
                <c:pt idx="11717">
                  <c:v>0.67922315325447746</c:v>
                </c:pt>
                <c:pt idx="11718">
                  <c:v>0.67969499981798098</c:v>
                </c:pt>
                <c:pt idx="11719">
                  <c:v>0.68016717416651129</c:v>
                </c:pt>
                <c:pt idx="11720">
                  <c:v>0.68063967652282364</c:v>
                </c:pt>
                <c:pt idx="11721">
                  <c:v>0.68111250712468496</c:v>
                </c:pt>
                <c:pt idx="11722">
                  <c:v>0.68158566619517036</c:v>
                </c:pt>
                <c:pt idx="11723">
                  <c:v>0.68205915395749972</c:v>
                </c:pt>
                <c:pt idx="11724">
                  <c:v>0.68253297064993568</c:v>
                </c:pt>
                <c:pt idx="11725">
                  <c:v>0.68300711649601864</c:v>
                </c:pt>
                <c:pt idx="11726">
                  <c:v>0.68348159171943412</c:v>
                </c:pt>
                <c:pt idx="11727">
                  <c:v>0.68395639655894158</c:v>
                </c:pt>
                <c:pt idx="11728">
                  <c:v>0.68443153123854761</c:v>
                </c:pt>
                <c:pt idx="11729">
                  <c:v>0.68490699598738747</c:v>
                </c:pt>
                <c:pt idx="11730">
                  <c:v>0.68538279102976873</c:v>
                </c:pt>
                <c:pt idx="11731">
                  <c:v>0.685858916605115</c:v>
                </c:pt>
                <c:pt idx="11732">
                  <c:v>0.68633537293805624</c:v>
                </c:pt>
                <c:pt idx="11733">
                  <c:v>0.68681216025336755</c:v>
                </c:pt>
                <c:pt idx="11734">
                  <c:v>0.68728927879097224</c:v>
                </c:pt>
                <c:pt idx="11735">
                  <c:v>0.68776672877596823</c:v>
                </c:pt>
                <c:pt idx="11736">
                  <c:v>0.68824451043359991</c:v>
                </c:pt>
                <c:pt idx="11737">
                  <c:v>0.68872262400429052</c:v>
                </c:pt>
                <c:pt idx="11738">
                  <c:v>0.68920106971360784</c:v>
                </c:pt>
                <c:pt idx="11739">
                  <c:v>0.68967984778726554</c:v>
                </c:pt>
                <c:pt idx="11740">
                  <c:v>0.69015895846618869</c:v>
                </c:pt>
                <c:pt idx="11741">
                  <c:v>0.69063840197641524</c:v>
                </c:pt>
                <c:pt idx="11742">
                  <c:v>0.69111817854915825</c:v>
                </c:pt>
                <c:pt idx="11743">
                  <c:v>0.69159828841075943</c:v>
                </c:pt>
                <c:pt idx="11744">
                  <c:v>0.69207873180281398</c:v>
                </c:pt>
                <c:pt idx="11745">
                  <c:v>0.69255950895198848</c:v>
                </c:pt>
                <c:pt idx="11746">
                  <c:v>0.69304062008509681</c:v>
                </c:pt>
                <c:pt idx="11747">
                  <c:v>0.69352206544423789</c:v>
                </c:pt>
                <c:pt idx="11748">
                  <c:v>0.69400384525655112</c:v>
                </c:pt>
                <c:pt idx="11749">
                  <c:v>0.69448595974932326</c:v>
                </c:pt>
                <c:pt idx="11750">
                  <c:v>0.69496840916515812</c:v>
                </c:pt>
                <c:pt idx="11751">
                  <c:v>0.69545119373166897</c:v>
                </c:pt>
                <c:pt idx="11752">
                  <c:v>0.69593431367661651</c:v>
                </c:pt>
                <c:pt idx="11753">
                  <c:v>0.69641776924311061</c:v>
                </c:pt>
                <c:pt idx="11754">
                  <c:v>0.69690156065923892</c:v>
                </c:pt>
                <c:pt idx="11755">
                  <c:v>0.69738568815323743</c:v>
                </c:pt>
                <c:pt idx="11756">
                  <c:v>0.69787015196872271</c:v>
                </c:pt>
                <c:pt idx="11757">
                  <c:v>0.69835495233425848</c:v>
                </c:pt>
                <c:pt idx="11758">
                  <c:v>0.69884008948364118</c:v>
                </c:pt>
                <c:pt idx="11759">
                  <c:v>0.69932556364574139</c:v>
                </c:pt>
                <c:pt idx="11760">
                  <c:v>0.69981137506485358</c:v>
                </c:pt>
                <c:pt idx="11761">
                  <c:v>0.70029752397017708</c:v>
                </c:pt>
                <c:pt idx="11762">
                  <c:v>0.70078401059105977</c:v>
                </c:pt>
                <c:pt idx="11763">
                  <c:v>0.70127083517230571</c:v>
                </c:pt>
                <c:pt idx="11764">
                  <c:v>0.70175799794359206</c:v>
                </c:pt>
                <c:pt idx="11765">
                  <c:v>0.7022454991347451</c:v>
                </c:pt>
                <c:pt idx="11766">
                  <c:v>0.70273333899107937</c:v>
                </c:pt>
                <c:pt idx="11767">
                  <c:v>0.70322151774275099</c:v>
                </c:pt>
                <c:pt idx="11768">
                  <c:v>0.70371003562006584</c:v>
                </c:pt>
                <c:pt idx="11769">
                  <c:v>0.70419889286884962</c:v>
                </c:pt>
                <c:pt idx="11770">
                  <c:v>0.70468808971973884</c:v>
                </c:pt>
                <c:pt idx="11771">
                  <c:v>0.70517762640351944</c:v>
                </c:pt>
                <c:pt idx="11772">
                  <c:v>0.70566750316652993</c:v>
                </c:pt>
                <c:pt idx="11773">
                  <c:v>0.70615772023988765</c:v>
                </c:pt>
                <c:pt idx="11774">
                  <c:v>0.70664827786000139</c:v>
                </c:pt>
                <c:pt idx="11775">
                  <c:v>0.70713917625829892</c:v>
                </c:pt>
                <c:pt idx="11776">
                  <c:v>0.70763041568180429</c:v>
                </c:pt>
                <c:pt idx="11777">
                  <c:v>0.70812199636227757</c:v>
                </c:pt>
                <c:pt idx="11778">
                  <c:v>0.70861391853162925</c:v>
                </c:pt>
                <c:pt idx="11779">
                  <c:v>0.70910618243739842</c:v>
                </c:pt>
                <c:pt idx="11780">
                  <c:v>0.70959878831182865</c:v>
                </c:pt>
                <c:pt idx="11781">
                  <c:v>0.71009173638731404</c:v>
                </c:pt>
                <c:pt idx="11782">
                  <c:v>0.71058502691191006</c:v>
                </c:pt>
                <c:pt idx="11783">
                  <c:v>0.71107866011834431</c:v>
                </c:pt>
                <c:pt idx="11784">
                  <c:v>0.71157263623949585</c:v>
                </c:pt>
                <c:pt idx="11785">
                  <c:v>0.71206695552393717</c:v>
                </c:pt>
                <c:pt idx="11786">
                  <c:v>0.71256161820488162</c:v>
                </c:pt>
                <c:pt idx="11787">
                  <c:v>0.7130566245208817</c:v>
                </c:pt>
                <c:pt idx="11788">
                  <c:v>0.71355197470546416</c:v>
                </c:pt>
                <c:pt idx="11789">
                  <c:v>0.71404766900789285</c:v>
                </c:pt>
                <c:pt idx="11790">
                  <c:v>0.7145437076620299</c:v>
                </c:pt>
                <c:pt idx="11791">
                  <c:v>0.71504009090188891</c:v>
                </c:pt>
                <c:pt idx="11792">
                  <c:v>0.71553681897725363</c:v>
                </c:pt>
                <c:pt idx="11793">
                  <c:v>0.71603389212247404</c:v>
                </c:pt>
                <c:pt idx="11794">
                  <c:v>0.71653131057205144</c:v>
                </c:pt>
                <c:pt idx="11795">
                  <c:v>0.71702907457629095</c:v>
                </c:pt>
                <c:pt idx="11796">
                  <c:v>0.71752718437003082</c:v>
                </c:pt>
                <c:pt idx="11797">
                  <c:v>0.71802564018826176</c:v>
                </c:pt>
                <c:pt idx="11798">
                  <c:v>0.71852444228181067</c:v>
                </c:pt>
                <c:pt idx="11799">
                  <c:v>0.71902359088600576</c:v>
                </c:pt>
                <c:pt idx="11800">
                  <c:v>0.71952308623632777</c:v>
                </c:pt>
                <c:pt idx="11801">
                  <c:v>0.72002292858412664</c:v>
                </c:pt>
                <c:pt idx="11802">
                  <c:v>0.7205231181652213</c:v>
                </c:pt>
                <c:pt idx="11803">
                  <c:v>0.72102365522082978</c:v>
                </c:pt>
                <c:pt idx="11804">
                  <c:v>0.72152453998708788</c:v>
                </c:pt>
                <c:pt idx="11805">
                  <c:v>0.72202577271604462</c:v>
                </c:pt>
                <c:pt idx="11806">
                  <c:v>0.72252735364417497</c:v>
                </c:pt>
                <c:pt idx="11807">
                  <c:v>0.72302928300810732</c:v>
                </c:pt>
                <c:pt idx="11808">
                  <c:v>0.72353156106041627</c:v>
                </c:pt>
                <c:pt idx="11809">
                  <c:v>0.72403418803806996</c:v>
                </c:pt>
                <c:pt idx="11810">
                  <c:v>0.72453716417819003</c:v>
                </c:pt>
                <c:pt idx="11811">
                  <c:v>0.72504048973387825</c:v>
                </c:pt>
                <c:pt idx="11812">
                  <c:v>0.72554416494259666</c:v>
                </c:pt>
                <c:pt idx="11813">
                  <c:v>0.72604819004196164</c:v>
                </c:pt>
                <c:pt idx="11814">
                  <c:v>0.72655256528560253</c:v>
                </c:pt>
                <c:pt idx="11815">
                  <c:v>0.72705729091147675</c:v>
                </c:pt>
                <c:pt idx="11816">
                  <c:v>0.72756236715769629</c:v>
                </c:pt>
                <c:pt idx="11817">
                  <c:v>0.72806779427841939</c:v>
                </c:pt>
                <c:pt idx="11818">
                  <c:v>0.72857357251209975</c:v>
                </c:pt>
                <c:pt idx="11819">
                  <c:v>0.7290797021026505</c:v>
                </c:pt>
                <c:pt idx="11820">
                  <c:v>0.72958618328884595</c:v>
                </c:pt>
                <c:pt idx="11821">
                  <c:v>0.73009301632555124</c:v>
                </c:pt>
                <c:pt idx="11822">
                  <c:v>0.73060020145188342</c:v>
                </c:pt>
                <c:pt idx="11823">
                  <c:v>0.73110773890711467</c:v>
                </c:pt>
                <c:pt idx="11824">
                  <c:v>0.73161562894664178</c:v>
                </c:pt>
                <c:pt idx="11825">
                  <c:v>0.73212387181008054</c:v>
                </c:pt>
                <c:pt idx="11826">
                  <c:v>0.73263246773720203</c:v>
                </c:pt>
                <c:pt idx="11827">
                  <c:v>0.73314141698393565</c:v>
                </c:pt>
                <c:pt idx="11828">
                  <c:v>0.73365071979039687</c:v>
                </c:pt>
                <c:pt idx="11829">
                  <c:v>0.73416037639685694</c:v>
                </c:pt>
                <c:pt idx="11830">
                  <c:v>0.73467038705977894</c:v>
                </c:pt>
                <c:pt idx="11831">
                  <c:v>0.73518075201977917</c:v>
                </c:pt>
                <c:pt idx="11832">
                  <c:v>0.73569147152298275</c:v>
                </c:pt>
                <c:pt idx="11833">
                  <c:v>0.73620254581032907</c:v>
                </c:pt>
                <c:pt idx="11834">
                  <c:v>0.73671397513899484</c:v>
                </c:pt>
                <c:pt idx="11835">
                  <c:v>0.73722575975026539</c:v>
                </c:pt>
                <c:pt idx="11836">
                  <c:v>0.73773789988558292</c:v>
                </c:pt>
                <c:pt idx="11837">
                  <c:v>0.73825039580266028</c:v>
                </c:pt>
                <c:pt idx="11838">
                  <c:v>0.73876324774328617</c:v>
                </c:pt>
                <c:pt idx="11839">
                  <c:v>0.73927645594940616</c:v>
                </c:pt>
                <c:pt idx="11840">
                  <c:v>0.73979002067927058</c:v>
                </c:pt>
                <c:pt idx="11841">
                  <c:v>0.74030394217517248</c:v>
                </c:pt>
                <c:pt idx="11842">
                  <c:v>0.74081822067956182</c:v>
                </c:pt>
                <c:pt idx="11843">
                  <c:v>0.74133285645122771</c:v>
                </c:pt>
                <c:pt idx="11844">
                  <c:v>0.74184784973296836</c:v>
                </c:pt>
                <c:pt idx="11845">
                  <c:v>0.74236320076773954</c:v>
                </c:pt>
                <c:pt idx="11846">
                  <c:v>0.74287890981486981</c:v>
                </c:pt>
                <c:pt idx="11847">
                  <c:v>0.743394977117664</c:v>
                </c:pt>
                <c:pt idx="11848">
                  <c:v>0.74391140292499713</c:v>
                </c:pt>
                <c:pt idx="11849">
                  <c:v>0.74442818748050055</c:v>
                </c:pt>
                <c:pt idx="11850">
                  <c:v>0.74494533104422456</c:v>
                </c:pt>
                <c:pt idx="11851">
                  <c:v>0.74546283386015033</c:v>
                </c:pt>
                <c:pt idx="11852">
                  <c:v>0.74598069617241769</c:v>
                </c:pt>
                <c:pt idx="11853">
                  <c:v>0.74649891824161896</c:v>
                </c:pt>
                <c:pt idx="11854">
                  <c:v>0.74701750031224434</c:v>
                </c:pt>
                <c:pt idx="11855">
                  <c:v>0.74753644262894259</c:v>
                </c:pt>
                <c:pt idx="11856">
                  <c:v>0.7480557454528497</c:v>
                </c:pt>
                <c:pt idx="11857">
                  <c:v>0.74857540902896569</c:v>
                </c:pt>
                <c:pt idx="11858">
                  <c:v>0.74909543360244957</c:v>
                </c:pt>
                <c:pt idx="11859">
                  <c:v>0.74961581943498179</c:v>
                </c:pt>
                <c:pt idx="11860">
                  <c:v>0.75013656677207341</c:v>
                </c:pt>
                <c:pt idx="11861">
                  <c:v>0.7506576758593948</c:v>
                </c:pt>
                <c:pt idx="11862">
                  <c:v>0.75117914695917209</c:v>
                </c:pt>
                <c:pt idx="11863">
                  <c:v>0.75170098031742838</c:v>
                </c:pt>
                <c:pt idx="11864">
                  <c:v>0.75222317618581935</c:v>
                </c:pt>
                <c:pt idx="11865">
                  <c:v>0.75274573481069873</c:v>
                </c:pt>
                <c:pt idx="11866">
                  <c:v>0.75326865645502217</c:v>
                </c:pt>
                <c:pt idx="11867">
                  <c:v>0.7537919413654971</c:v>
                </c:pt>
                <c:pt idx="11868">
                  <c:v>0.75431558978899071</c:v>
                </c:pt>
                <c:pt idx="11869">
                  <c:v>0.75483960198900735</c:v>
                </c:pt>
                <c:pt idx="11870">
                  <c:v>0.75536397821276868</c:v>
                </c:pt>
                <c:pt idx="11871">
                  <c:v>0.75588871870765717</c:v>
                </c:pt>
                <c:pt idx="11872">
                  <c:v>0.75641382373772625</c:v>
                </c:pt>
                <c:pt idx="11873">
                  <c:v>0.75693929355071343</c:v>
                </c:pt>
                <c:pt idx="11874">
                  <c:v>0.75746512839451696</c:v>
                </c:pt>
                <c:pt idx="11875">
                  <c:v>0.75799132853374096</c:v>
                </c:pt>
                <c:pt idx="11876">
                  <c:v>0.75851789421663984</c:v>
                </c:pt>
                <c:pt idx="11877">
                  <c:v>0.75904482569715126</c:v>
                </c:pt>
                <c:pt idx="11878">
                  <c:v>0.75957212322386314</c:v>
                </c:pt>
                <c:pt idx="11879">
                  <c:v>0.76009978706211567</c:v>
                </c:pt>
                <c:pt idx="11880">
                  <c:v>0.76062781746085362</c:v>
                </c:pt>
                <c:pt idx="11881">
                  <c:v>0.76115621466918326</c:v>
                </c:pt>
                <c:pt idx="11882">
                  <c:v>0.76168497895299803</c:v>
                </c:pt>
                <c:pt idx="11883">
                  <c:v>0.76221411056176192</c:v>
                </c:pt>
                <c:pt idx="11884">
                  <c:v>0.76274360974510058</c:v>
                </c:pt>
                <c:pt idx="11885">
                  <c:v>0.76327347676946222</c:v>
                </c:pt>
                <c:pt idx="11886">
                  <c:v>0.76380371188483109</c:v>
                </c:pt>
                <c:pt idx="11887">
                  <c:v>0.76433431534135332</c:v>
                </c:pt>
                <c:pt idx="11888">
                  <c:v>0.76486528740603277</c:v>
                </c:pt>
                <c:pt idx="11889">
                  <c:v>0.76539662832937505</c:v>
                </c:pt>
                <c:pt idx="11890">
                  <c:v>0.76592833836204799</c:v>
                </c:pt>
                <c:pt idx="11891">
                  <c:v>0.76646041777161245</c:v>
                </c:pt>
                <c:pt idx="11892">
                  <c:v>0.76699286680909617</c:v>
                </c:pt>
                <c:pt idx="11893">
                  <c:v>0.76752568573127444</c:v>
                </c:pt>
                <c:pt idx="11894">
                  <c:v>0.76805887478951251</c:v>
                </c:pt>
                <c:pt idx="11895">
                  <c:v>0.76859243425211521</c:v>
                </c:pt>
                <c:pt idx="11896">
                  <c:v>0.76912636437080895</c:v>
                </c:pt>
                <c:pt idx="11897">
                  <c:v>0.76966066539748301</c:v>
                </c:pt>
                <c:pt idx="11898">
                  <c:v>0.77019533760100189</c:v>
                </c:pt>
                <c:pt idx="11899">
                  <c:v>0.77073038123361692</c:v>
                </c:pt>
                <c:pt idx="11900">
                  <c:v>0.77126579654774274</c:v>
                </c:pt>
                <c:pt idx="11901">
                  <c:v>0.7718015838128045</c:v>
                </c:pt>
                <c:pt idx="11902">
                  <c:v>0.77233774328157956</c:v>
                </c:pt>
                <c:pt idx="11903">
                  <c:v>0.77287427520700913</c:v>
                </c:pt>
                <c:pt idx="11904">
                  <c:v>0.77341117985908014</c:v>
                </c:pt>
                <c:pt idx="11905">
                  <c:v>0.7739484574910972</c:v>
                </c:pt>
                <c:pt idx="11906">
                  <c:v>0.77448610835652887</c:v>
                </c:pt>
                <c:pt idx="11907">
                  <c:v>0.77502413272592541</c:v>
                </c:pt>
                <c:pt idx="11908">
                  <c:v>0.77556253085311944</c:v>
                </c:pt>
                <c:pt idx="11909">
                  <c:v>0.77610130299775515</c:v>
                </c:pt>
                <c:pt idx="11910">
                  <c:v>0.77664044941400623</c:v>
                </c:pt>
                <c:pt idx="11911">
                  <c:v>0.77717997037317554</c:v>
                </c:pt>
                <c:pt idx="11912">
                  <c:v>0.77771986612980171</c:v>
                </c:pt>
                <c:pt idx="11913">
                  <c:v>0.77826013693858864</c:v>
                </c:pt>
                <c:pt idx="11914">
                  <c:v>0.77880078307140488</c:v>
                </c:pt>
                <c:pt idx="11915">
                  <c:v>0.77934180478331994</c:v>
                </c:pt>
                <c:pt idx="11916">
                  <c:v>0.77988320232956887</c:v>
                </c:pt>
                <c:pt idx="11917">
                  <c:v>0.78042497598258731</c:v>
                </c:pt>
                <c:pt idx="11918">
                  <c:v>0.78096712599797657</c:v>
                </c:pt>
                <c:pt idx="11919">
                  <c:v>0.78150965263150418</c:v>
                </c:pt>
                <c:pt idx="11920">
                  <c:v>0.78205255615617375</c:v>
                </c:pt>
                <c:pt idx="11921">
                  <c:v>0.78259583682811984</c:v>
                </c:pt>
                <c:pt idx="11922">
                  <c:v>0.78313949490934132</c:v>
                </c:pt>
                <c:pt idx="11923">
                  <c:v>0.78368353065631691</c:v>
                </c:pt>
                <c:pt idx="11924">
                  <c:v>0.78422794434280962</c:v>
                </c:pt>
                <c:pt idx="11925">
                  <c:v>0.78477273622566668</c:v>
                </c:pt>
                <c:pt idx="11926">
                  <c:v>0.78531790656190159</c:v>
                </c:pt>
                <c:pt idx="11927">
                  <c:v>0.78586345562584847</c:v>
                </c:pt>
                <c:pt idx="11928">
                  <c:v>0.78640938367488999</c:v>
                </c:pt>
                <c:pt idx="11929">
                  <c:v>0.7869556909665758</c:v>
                </c:pt>
                <c:pt idx="11930">
                  <c:v>0.78750237777581211</c:v>
                </c:pt>
                <c:pt idx="11931">
                  <c:v>0.78804944436051849</c:v>
                </c:pt>
                <c:pt idx="11932">
                  <c:v>0.7885968909787815</c:v>
                </c:pt>
                <c:pt idx="11933">
                  <c:v>0.78914471790608076</c:v>
                </c:pt>
                <c:pt idx="11934">
                  <c:v>0.78969292540087366</c:v>
                </c:pt>
                <c:pt idx="11935">
                  <c:v>0.79024151372178508</c:v>
                </c:pt>
                <c:pt idx="11936">
                  <c:v>0.79079048314486922</c:v>
                </c:pt>
                <c:pt idx="11937">
                  <c:v>0.79133983392912222</c:v>
                </c:pt>
                <c:pt idx="11938">
                  <c:v>0.7918895663394705</c:v>
                </c:pt>
                <c:pt idx="11939">
                  <c:v>0.79243968063525827</c:v>
                </c:pt>
                <c:pt idx="11940">
                  <c:v>0.79299017709330744</c:v>
                </c:pt>
                <c:pt idx="11941">
                  <c:v>0.79354105597333491</c:v>
                </c:pt>
                <c:pt idx="11942">
                  <c:v>0.7940923175352258</c:v>
                </c:pt>
                <c:pt idx="11943">
                  <c:v>0.79464396205637955</c:v>
                </c:pt>
                <c:pt idx="11944">
                  <c:v>0.79519598979705441</c:v>
                </c:pt>
                <c:pt idx="11945">
                  <c:v>0.79574840101767774</c:v>
                </c:pt>
                <c:pt idx="11946">
                  <c:v>0.79630119599622717</c:v>
                </c:pt>
                <c:pt idx="11947">
                  <c:v>0.79685437499350409</c:v>
                </c:pt>
                <c:pt idx="11948">
                  <c:v>0.79740793827047884</c:v>
                </c:pt>
                <c:pt idx="11949">
                  <c:v>0.79796188610570873</c:v>
                </c:pt>
                <c:pt idx="11950">
                  <c:v>0.79851621876053902</c:v>
                </c:pt>
                <c:pt idx="11951">
                  <c:v>0.79907093649648442</c:v>
                </c:pt>
                <c:pt idx="11952">
                  <c:v>0.79962603959268308</c:v>
                </c:pt>
                <c:pt idx="11953">
                  <c:v>0.8001815283110254</c:v>
                </c:pt>
                <c:pt idx="11954">
                  <c:v>0.80073740291939743</c:v>
                </c:pt>
                <c:pt idx="11955">
                  <c:v>0.80129366368004129</c:v>
                </c:pt>
                <c:pt idx="11956">
                  <c:v>0.80185031087287184</c:v>
                </c:pt>
                <c:pt idx="11957">
                  <c:v>0.80240734476050757</c:v>
                </c:pt>
                <c:pt idx="11958">
                  <c:v>0.80296476560573771</c:v>
                </c:pt>
                <c:pt idx="11959">
                  <c:v>0.80352257368906077</c:v>
                </c:pt>
                <c:pt idx="11960">
                  <c:v>0.80408076927364303</c:v>
                </c:pt>
                <c:pt idx="11961">
                  <c:v>0.8046393526228216</c:v>
                </c:pt>
                <c:pt idx="11962">
                  <c:v>0.80519832401767999</c:v>
                </c:pt>
                <c:pt idx="11963">
                  <c:v>0.80575768372193346</c:v>
                </c:pt>
                <c:pt idx="11964">
                  <c:v>0.80631743199946826</c:v>
                </c:pt>
                <c:pt idx="11965">
                  <c:v>0.80687756913195408</c:v>
                </c:pt>
                <c:pt idx="11966">
                  <c:v>0.80743809538365607</c:v>
                </c:pt>
                <c:pt idx="11967">
                  <c:v>0.80799901102489002</c:v>
                </c:pt>
                <c:pt idx="11968">
                  <c:v>0.80856031632027581</c:v>
                </c:pt>
                <c:pt idx="11969">
                  <c:v>0.80912201155226704</c:v>
                </c:pt>
                <c:pt idx="11970">
                  <c:v>0.80968409698586374</c:v>
                </c:pt>
                <c:pt idx="11971">
                  <c:v>0.81024657288623825</c:v>
                </c:pt>
                <c:pt idx="11972">
                  <c:v>0.8108094395364327</c:v>
                </c:pt>
                <c:pt idx="11973">
                  <c:v>0.81137269720200023</c:v>
                </c:pt>
                <c:pt idx="11974">
                  <c:v>0.81193634614866572</c:v>
                </c:pt>
                <c:pt idx="11975">
                  <c:v>0.81250038666006208</c:v>
                </c:pt>
                <c:pt idx="11976">
                  <c:v>0.81306481900229588</c:v>
                </c:pt>
                <c:pt idx="11977">
                  <c:v>0.81362964344164646</c:v>
                </c:pt>
                <c:pt idx="11978">
                  <c:v>0.81419486026233789</c:v>
                </c:pt>
                <c:pt idx="11979">
                  <c:v>0.814760469731032</c:v>
                </c:pt>
                <c:pt idx="11980">
                  <c:v>0.81532647211456344</c:v>
                </c:pt>
                <c:pt idx="11981">
                  <c:v>0.81589286769774905</c:v>
                </c:pt>
                <c:pt idx="11982">
                  <c:v>0.81645965674780663</c:v>
                </c:pt>
                <c:pt idx="11983">
                  <c:v>0.81702683953807198</c:v>
                </c:pt>
                <c:pt idx="11984">
                  <c:v>0.81759441633612207</c:v>
                </c:pt>
                <c:pt idx="11985">
                  <c:v>0.81816238742756586</c:v>
                </c:pt>
                <c:pt idx="11986">
                  <c:v>0.81873075308036469</c:v>
                </c:pt>
                <c:pt idx="11987">
                  <c:v>0.8192995135626534</c:v>
                </c:pt>
                <c:pt idx="11988">
                  <c:v>0.81986866916063661</c:v>
                </c:pt>
                <c:pt idx="11989">
                  <c:v>0.82043822014283452</c:v>
                </c:pt>
                <c:pt idx="11990">
                  <c:v>0.8210081667779412</c:v>
                </c:pt>
                <c:pt idx="11991">
                  <c:v>0.82157850935275822</c:v>
                </c:pt>
                <c:pt idx="11992">
                  <c:v>0.8221492481363657</c:v>
                </c:pt>
                <c:pt idx="11993">
                  <c:v>0.8227203833980179</c:v>
                </c:pt>
                <c:pt idx="11994">
                  <c:v>0.82329191542511482</c:v>
                </c:pt>
                <c:pt idx="11995">
                  <c:v>0.82386384448729744</c:v>
                </c:pt>
                <c:pt idx="11996">
                  <c:v>0.82443617085438192</c:v>
                </c:pt>
                <c:pt idx="11997">
                  <c:v>0.82500889481436723</c:v>
                </c:pt>
                <c:pt idx="11998">
                  <c:v>0.82558201663745701</c:v>
                </c:pt>
                <c:pt idx="11999">
                  <c:v>0.82615553660004104</c:v>
                </c:pt>
                <c:pt idx="12000">
                  <c:v>0.8267294549726858</c:v>
                </c:pt>
                <c:pt idx="12001">
                  <c:v>0.82730377204419148</c:v>
                </c:pt>
                <c:pt idx="12002">
                  <c:v>0.82787848808551334</c:v>
                </c:pt>
                <c:pt idx="12003">
                  <c:v>0.82845360336778218</c:v>
                </c:pt>
                <c:pt idx="12004">
                  <c:v>0.82902911818040037</c:v>
                </c:pt>
                <c:pt idx="12005">
                  <c:v>0.82960503279488818</c:v>
                </c:pt>
                <c:pt idx="12006">
                  <c:v>0.83018134748294192</c:v>
                </c:pt>
                <c:pt idx="12007">
                  <c:v>0.83075806253456774</c:v>
                </c:pt>
                <c:pt idx="12008">
                  <c:v>0.83133517822185188</c:v>
                </c:pt>
                <c:pt idx="12009">
                  <c:v>0.83191269481705732</c:v>
                </c:pt>
                <c:pt idx="12010">
                  <c:v>0.83249061261079504</c:v>
                </c:pt>
                <c:pt idx="12011">
                  <c:v>0.83306893187571884</c:v>
                </c:pt>
                <c:pt idx="12012">
                  <c:v>0.83364765289072496</c:v>
                </c:pt>
                <c:pt idx="12013">
                  <c:v>0.83422677592883376</c:v>
                </c:pt>
                <c:pt idx="12014">
                  <c:v>0.83480630128146427</c:v>
                </c:pt>
                <c:pt idx="12015">
                  <c:v>0.83538622922202899</c:v>
                </c:pt>
                <c:pt idx="12016">
                  <c:v>0.83596656002411751</c:v>
                </c:pt>
                <c:pt idx="12017">
                  <c:v>0.8365472939797568</c:v>
                </c:pt>
                <c:pt idx="12018">
                  <c:v>0.83712843136292936</c:v>
                </c:pt>
                <c:pt idx="12019">
                  <c:v>0.83770997244779533</c:v>
                </c:pt>
                <c:pt idx="12020">
                  <c:v>0.83829191752699095</c:v>
                </c:pt>
                <c:pt idx="12021">
                  <c:v>0.83887426687506983</c:v>
                </c:pt>
                <c:pt idx="12022">
                  <c:v>0.83945702076676421</c:v>
                </c:pt>
                <c:pt idx="12023">
                  <c:v>0.84004017949532028</c:v>
                </c:pt>
                <c:pt idx="12024">
                  <c:v>0.84062374333586454</c:v>
                </c:pt>
                <c:pt idx="12025">
                  <c:v>0.84120771256370186</c:v>
                </c:pt>
                <c:pt idx="12026">
                  <c:v>0.84179208747269019</c:v>
                </c:pt>
                <c:pt idx="12027">
                  <c:v>0.84237686833852976</c:v>
                </c:pt>
                <c:pt idx="12028">
                  <c:v>0.84296205544323299</c:v>
                </c:pt>
                <c:pt idx="12029">
                  <c:v>0.84354764906287061</c:v>
                </c:pt>
                <c:pt idx="12030">
                  <c:v>0.84413364949211778</c:v>
                </c:pt>
                <c:pt idx="12031">
                  <c:v>0.8447200570074419</c:v>
                </c:pt>
                <c:pt idx="12032">
                  <c:v>0.84530687188548925</c:v>
                </c:pt>
                <c:pt idx="12033">
                  <c:v>0.84589409442154972</c:v>
                </c:pt>
                <c:pt idx="12034">
                  <c:v>0.84648172489266704</c:v>
                </c:pt>
                <c:pt idx="12035">
                  <c:v>0.84706976357606467</c:v>
                </c:pt>
                <c:pt idx="12036">
                  <c:v>0.84765821076764825</c:v>
                </c:pt>
                <c:pt idx="12037">
                  <c:v>0.84824706674503925</c:v>
                </c:pt>
                <c:pt idx="12038">
                  <c:v>0.84883633178603923</c:v>
                </c:pt>
                <c:pt idx="12039">
                  <c:v>0.84942600618717101</c:v>
                </c:pt>
                <c:pt idx="12040">
                  <c:v>0.85001609022663505</c:v>
                </c:pt>
                <c:pt idx="12041">
                  <c:v>0.85060658418281232</c:v>
                </c:pt>
                <c:pt idx="12042">
                  <c:v>0.85119748835284403</c:v>
                </c:pt>
                <c:pt idx="12043">
                  <c:v>0.85178880301551074</c:v>
                </c:pt>
                <c:pt idx="12044">
                  <c:v>0.85238052845597601</c:v>
                </c:pt>
                <c:pt idx="12045">
                  <c:v>0.85297266495339474</c:v>
                </c:pt>
                <c:pt idx="12046">
                  <c:v>0.85356521280573505</c:v>
                </c:pt>
                <c:pt idx="12047">
                  <c:v>0.85415817229255286</c:v>
                </c:pt>
                <c:pt idx="12048">
                  <c:v>0.85475154369358564</c:v>
                </c:pt>
                <c:pt idx="12049">
                  <c:v>0.85534532730742252</c:v>
                </c:pt>
                <c:pt idx="12050">
                  <c:v>0.85593952341420276</c:v>
                </c:pt>
                <c:pt idx="12051">
                  <c:v>0.85653413229424713</c:v>
                </c:pt>
                <c:pt idx="12052">
                  <c:v>0.8571291542467675</c:v>
                </c:pt>
                <c:pt idx="12053">
                  <c:v>0.85772458955248732</c:v>
                </c:pt>
                <c:pt idx="12054">
                  <c:v>0.85832043849231188</c:v>
                </c:pt>
                <c:pt idx="12055">
                  <c:v>0.85891670136607712</c:v>
                </c:pt>
                <c:pt idx="12056">
                  <c:v>0.85951337845509201</c:v>
                </c:pt>
                <c:pt idx="12057">
                  <c:v>0.86011047004710584</c:v>
                </c:pt>
                <c:pt idx="12058">
                  <c:v>0.86070797642380537</c:v>
                </c:pt>
                <c:pt idx="12059">
                  <c:v>0.86130589788586054</c:v>
                </c:pt>
                <c:pt idx="12060">
                  <c:v>0.8619042347153627</c:v>
                </c:pt>
                <c:pt idx="12061">
                  <c:v>0.86250298719458618</c:v>
                </c:pt>
                <c:pt idx="12062">
                  <c:v>0.86310215562482784</c:v>
                </c:pt>
                <c:pt idx="12063">
                  <c:v>0.86370174028876734</c:v>
                </c:pt>
                <c:pt idx="12064">
                  <c:v>0.86430174146926775</c:v>
                </c:pt>
                <c:pt idx="12065">
                  <c:v>0.86490215946825433</c:v>
                </c:pt>
                <c:pt idx="12066">
                  <c:v>0.86550299456899626</c:v>
                </c:pt>
                <c:pt idx="12067">
                  <c:v>0.86610424705494626</c:v>
                </c:pt>
                <c:pt idx="12068">
                  <c:v>0.86670591722865953</c:v>
                </c:pt>
                <c:pt idx="12069">
                  <c:v>0.86730800537399599</c:v>
                </c:pt>
                <c:pt idx="12070">
                  <c:v>0.86791051177499945</c:v>
                </c:pt>
                <c:pt idx="12071">
                  <c:v>0.86851343673485604</c:v>
                </c:pt>
                <c:pt idx="12072">
                  <c:v>0.86911678053801766</c:v>
                </c:pt>
                <c:pt idx="12073">
                  <c:v>0.86972054347544869</c:v>
                </c:pt>
                <c:pt idx="12074">
                  <c:v>0.87032472583198328</c:v>
                </c:pt>
                <c:pt idx="12075">
                  <c:v>0.87092932791165079</c:v>
                </c:pt>
                <c:pt idx="12076">
                  <c:v>0.87153434999969437</c:v>
                </c:pt>
                <c:pt idx="12077">
                  <c:v>0.87213979238154216</c:v>
                </c:pt>
                <c:pt idx="12078">
                  <c:v>0.87274565536185744</c:v>
                </c:pt>
                <c:pt idx="12079">
                  <c:v>0.87335193922647836</c:v>
                </c:pt>
                <c:pt idx="12080">
                  <c:v>0.87395864426142822</c:v>
                </c:pt>
                <c:pt idx="12081">
                  <c:v>0.87456577077200592</c:v>
                </c:pt>
                <c:pt idx="12082">
                  <c:v>0.87517331904464546</c:v>
                </c:pt>
                <c:pt idx="12083">
                  <c:v>0.875781289365967</c:v>
                </c:pt>
                <c:pt idx="12084">
                  <c:v>0.8763896820419057</c:v>
                </c:pt>
                <c:pt idx="12085">
                  <c:v>0.8769984973594932</c:v>
                </c:pt>
                <c:pt idx="12086">
                  <c:v>0.87760773560594718</c:v>
                </c:pt>
                <c:pt idx="12087">
                  <c:v>0.87821739708784108</c:v>
                </c:pt>
                <c:pt idx="12088">
                  <c:v>0.87882748209280503</c:v>
                </c:pt>
                <c:pt idx="12089">
                  <c:v>0.87943799091505448</c:v>
                </c:pt>
                <c:pt idx="12090">
                  <c:v>0.88004892384260602</c:v>
                </c:pt>
                <c:pt idx="12091">
                  <c:v>0.88066028118288575</c:v>
                </c:pt>
                <c:pt idx="12092">
                  <c:v>0.88127206322432405</c:v>
                </c:pt>
                <c:pt idx="12093">
                  <c:v>0.88188427025553817</c:v>
                </c:pt>
                <c:pt idx="12094">
                  <c:v>0.88249690258459546</c:v>
                </c:pt>
                <c:pt idx="12095">
                  <c:v>0.88310996050052759</c:v>
                </c:pt>
                <c:pt idx="12096">
                  <c:v>0.88372344429255378</c:v>
                </c:pt>
                <c:pt idx="12097">
                  <c:v>0.88433735426938387</c:v>
                </c:pt>
                <c:pt idx="12098">
                  <c:v>0.8849516907206525</c:v>
                </c:pt>
                <c:pt idx="12099">
                  <c:v>0.88556645393618183</c:v>
                </c:pt>
                <c:pt idx="12100">
                  <c:v>0.88618164422532564</c:v>
                </c:pt>
                <c:pt idx="12101">
                  <c:v>0.88679726187832242</c:v>
                </c:pt>
                <c:pt idx="12102">
                  <c:v>0.8874133071920558</c:v>
                </c:pt>
                <c:pt idx="12103">
                  <c:v>0.88802978045715419</c:v>
                </c:pt>
                <c:pt idx="12104">
                  <c:v>0.8886466819838319</c:v>
                </c:pt>
                <c:pt idx="12105">
                  <c:v>0.88926401206313466</c:v>
                </c:pt>
                <c:pt idx="12106">
                  <c:v>0.88988177098629717</c:v>
                </c:pt>
                <c:pt idx="12107">
                  <c:v>0.89049995906418067</c:v>
                </c:pt>
                <c:pt idx="12108">
                  <c:v>0.89111857658843785</c:v>
                </c:pt>
                <c:pt idx="12109">
                  <c:v>0.89173762385091082</c:v>
                </c:pt>
                <c:pt idx="12110">
                  <c:v>0.89235710116310907</c:v>
                </c:pt>
                <c:pt idx="12111">
                  <c:v>0.89297700881729347</c:v>
                </c:pt>
                <c:pt idx="12112">
                  <c:v>0.89359734710591499</c:v>
                </c:pt>
                <c:pt idx="12113">
                  <c:v>0.89421811634113246</c:v>
                </c:pt>
                <c:pt idx="12114">
                  <c:v>0.89483931681581663</c:v>
                </c:pt>
                <c:pt idx="12115">
                  <c:v>0.89546094882302796</c:v>
                </c:pt>
                <c:pt idx="12116">
                  <c:v>0.89608301267557666</c:v>
                </c:pt>
                <c:pt idx="12117">
                  <c:v>0.8967055086669441</c:v>
                </c:pt>
                <c:pt idx="12118">
                  <c:v>0.8973284370973309</c:v>
                </c:pt>
                <c:pt idx="12119">
                  <c:v>0.89795179826061278</c:v>
                </c:pt>
                <c:pt idx="12120">
                  <c:v>0.89857559247046992</c:v>
                </c:pt>
                <c:pt idx="12121">
                  <c:v>0.89919982002120025</c:v>
                </c:pt>
                <c:pt idx="12122">
                  <c:v>0.89982448120729219</c:v>
                </c:pt>
                <c:pt idx="12123">
                  <c:v>0.90044957634308032</c:v>
                </c:pt>
                <c:pt idx="12124">
                  <c:v>0.90107510572347593</c:v>
                </c:pt>
                <c:pt idx="12125">
                  <c:v>0.9017010696435821</c:v>
                </c:pt>
                <c:pt idx="12126">
                  <c:v>0.90232746841838851</c:v>
                </c:pt>
                <c:pt idx="12127">
                  <c:v>0.90295430234342189</c:v>
                </c:pt>
                <c:pt idx="12128">
                  <c:v>0.90358157171440034</c:v>
                </c:pt>
                <c:pt idx="12129">
                  <c:v>0.90420927684697083</c:v>
                </c:pt>
                <c:pt idx="12130">
                  <c:v>0.90483741803727624</c:v>
                </c:pt>
                <c:pt idx="12131">
                  <c:v>0.90546599558165153</c:v>
                </c:pt>
                <c:pt idx="12132">
                  <c:v>0.90609500979640167</c:v>
                </c:pt>
                <c:pt idx="12133">
                  <c:v>0.90672446097828729</c:v>
                </c:pt>
                <c:pt idx="12134">
                  <c:v>0.90735434943086324</c:v>
                </c:pt>
                <c:pt idx="12135">
                  <c:v>0.90798467545128858</c:v>
                </c:pt>
                <c:pt idx="12136">
                  <c:v>0.90861543935674849</c:v>
                </c:pt>
                <c:pt idx="12137">
                  <c:v>0.90924664144482881</c:v>
                </c:pt>
                <c:pt idx="12138">
                  <c:v>0.90987828201330845</c:v>
                </c:pt>
                <c:pt idx="12139">
                  <c:v>0.91051036138003416</c:v>
                </c:pt>
                <c:pt idx="12140">
                  <c:v>0.91114287984321229</c:v>
                </c:pt>
                <c:pt idx="12141">
                  <c:v>0.91177583770124282</c:v>
                </c:pt>
                <c:pt idx="12142">
                  <c:v>0.91240923527263529</c:v>
                </c:pt>
                <c:pt idx="12143">
                  <c:v>0.913043072856218</c:v>
                </c:pt>
                <c:pt idx="12144">
                  <c:v>0.91367735075101331</c:v>
                </c:pt>
                <c:pt idx="12145">
                  <c:v>0.91431206927619491</c:v>
                </c:pt>
                <c:pt idx="12146">
                  <c:v>0.91494722873121448</c:v>
                </c:pt>
                <c:pt idx="12147">
                  <c:v>0.91558282942237956</c:v>
                </c:pt>
                <c:pt idx="12148">
                  <c:v>0.9162188716495443</c:v>
                </c:pt>
                <c:pt idx="12149">
                  <c:v>0.91685535573277011</c:v>
                </c:pt>
                <c:pt idx="12150">
                  <c:v>0.91749228197234167</c:v>
                </c:pt>
                <c:pt idx="12151">
                  <c:v>0.91812965066873842</c:v>
                </c:pt>
                <c:pt idx="12152">
                  <c:v>0.91876746214268923</c:v>
                </c:pt>
                <c:pt idx="12153">
                  <c:v>0.91940571669510496</c:v>
                </c:pt>
                <c:pt idx="12154">
                  <c:v>0.92004441462709186</c:v>
                </c:pt>
                <c:pt idx="12155">
                  <c:v>0.92068355626004761</c:v>
                </c:pt>
                <c:pt idx="12156">
                  <c:v>0.92132314189551068</c:v>
                </c:pt>
                <c:pt idx="12157">
                  <c:v>0.92196317183521515</c:v>
                </c:pt>
                <c:pt idx="12158">
                  <c:v>0.92260364640122905</c:v>
                </c:pt>
                <c:pt idx="12159">
                  <c:v>0.92324456589571968</c:v>
                </c:pt>
                <c:pt idx="12160">
                  <c:v>0.92388593062105051</c:v>
                </c:pt>
                <c:pt idx="12161">
                  <c:v>0.92452774089996115</c:v>
                </c:pt>
                <c:pt idx="12162">
                  <c:v>0.92516999703524905</c:v>
                </c:pt>
                <c:pt idx="12163">
                  <c:v>0.92581269933664445</c:v>
                </c:pt>
                <c:pt idx="12164">
                  <c:v>0.92645584810735149</c:v>
                </c:pt>
                <c:pt idx="12165">
                  <c:v>0.92709944367100772</c:v>
                </c:pt>
                <c:pt idx="12166">
                  <c:v>0.92774348633125303</c:v>
                </c:pt>
                <c:pt idx="12167">
                  <c:v>0.92838797639192394</c:v>
                </c:pt>
                <c:pt idx="12168">
                  <c:v>0.92903291417733302</c:v>
                </c:pt>
                <c:pt idx="12169">
                  <c:v>0.92967829999175333</c:v>
                </c:pt>
                <c:pt idx="12170">
                  <c:v>0.93032413413965509</c:v>
                </c:pt>
                <c:pt idx="12171">
                  <c:v>0.93097041694602711</c:v>
                </c:pt>
                <c:pt idx="12172">
                  <c:v>0.93161714871577705</c:v>
                </c:pt>
                <c:pt idx="12173">
                  <c:v>0.9322643297540103</c:v>
                </c:pt>
                <c:pt idx="12174">
                  <c:v>0.93291196038639324</c:v>
                </c:pt>
                <c:pt idx="12175">
                  <c:v>0.93356004091846945</c:v>
                </c:pt>
                <c:pt idx="12176">
                  <c:v>0.93420857165598059</c:v>
                </c:pt>
                <c:pt idx="12177">
                  <c:v>0.93485755292527228</c:v>
                </c:pt>
                <c:pt idx="12178">
                  <c:v>0.93550698503252527</c:v>
                </c:pt>
                <c:pt idx="12179">
                  <c:v>0.93615686829093026</c:v>
                </c:pt>
                <c:pt idx="12180">
                  <c:v>0.93680720300707931</c:v>
                </c:pt>
                <c:pt idx="12181">
                  <c:v>0.9374579895082259</c:v>
                </c:pt>
                <c:pt idx="12182">
                  <c:v>0.93810922810140251</c:v>
                </c:pt>
                <c:pt idx="12183">
                  <c:v>0.93876091909384041</c:v>
                </c:pt>
                <c:pt idx="12184">
                  <c:v>0.93941306281347581</c:v>
                </c:pt>
                <c:pt idx="12185">
                  <c:v>0.94006565956798127</c:v>
                </c:pt>
                <c:pt idx="12186">
                  <c:v>0.94071870966522908</c:v>
                </c:pt>
                <c:pt idx="12187">
                  <c:v>0.94137221343383914</c:v>
                </c:pt>
                <c:pt idx="12188">
                  <c:v>0.94202617118212584</c:v>
                </c:pt>
                <c:pt idx="12189">
                  <c:v>0.94268058321860337</c:v>
                </c:pt>
                <c:pt idx="12190">
                  <c:v>0.943335449872577</c:v>
                </c:pt>
                <c:pt idx="12191">
                  <c:v>0.94399077145300414</c:v>
                </c:pt>
                <c:pt idx="12192">
                  <c:v>0.94464654827591565</c:v>
                </c:pt>
                <c:pt idx="12193">
                  <c:v>0.94530278065068385</c:v>
                </c:pt>
                <c:pt idx="12194">
                  <c:v>0.94595946890753024</c:v>
                </c:pt>
                <c:pt idx="12195">
                  <c:v>0.94661661335627134</c:v>
                </c:pt>
                <c:pt idx="12196">
                  <c:v>0.94727421430692493</c:v>
                </c:pt>
                <c:pt idx="12197">
                  <c:v>0.94793227209040098</c:v>
                </c:pt>
                <c:pt idx="12198">
                  <c:v>0.94859078701716226</c:v>
                </c:pt>
                <c:pt idx="12199">
                  <c:v>0.94924975939787304</c:v>
                </c:pt>
                <c:pt idx="12200">
                  <c:v>0.94990918956413328</c:v>
                </c:pt>
                <c:pt idx="12201">
                  <c:v>0.95056907782705347</c:v>
                </c:pt>
                <c:pt idx="12202">
                  <c:v>0.95122942449794556</c:v>
                </c:pt>
                <c:pt idx="12203">
                  <c:v>0.95189022990910122</c:v>
                </c:pt>
                <c:pt idx="12204">
                  <c:v>0.95255149437227971</c:v>
                </c:pt>
                <c:pt idx="12205">
                  <c:v>0.95321321819944216</c:v>
                </c:pt>
                <c:pt idx="12206">
                  <c:v>0.95387540172357344</c:v>
                </c:pt>
                <c:pt idx="12207">
                  <c:v>0.95453804525708263</c:v>
                </c:pt>
                <c:pt idx="12208">
                  <c:v>0.95520114911953169</c:v>
                </c:pt>
                <c:pt idx="12209">
                  <c:v>0.95586471362374992</c:v>
                </c:pt>
                <c:pt idx="12210">
                  <c:v>0.95652873910364788</c:v>
                </c:pt>
                <c:pt idx="12211">
                  <c:v>0.95719322587250411</c:v>
                </c:pt>
                <c:pt idx="12212">
                  <c:v>0.95785817424380004</c:v>
                </c:pt>
                <c:pt idx="12213">
                  <c:v>0.95852358455214293</c:v>
                </c:pt>
                <c:pt idx="12214">
                  <c:v>0.95918945711146453</c:v>
                </c:pt>
                <c:pt idx="12215">
                  <c:v>0.95985579223590001</c:v>
                </c:pt>
                <c:pt idx="12216">
                  <c:v>0.96052259026075437</c:v>
                </c:pt>
                <c:pt idx="12217">
                  <c:v>0.96118985150061409</c:v>
                </c:pt>
                <c:pt idx="12218">
                  <c:v>0.96185757627026969</c:v>
                </c:pt>
                <c:pt idx="12219">
                  <c:v>0.96252576490572528</c:v>
                </c:pt>
                <c:pt idx="12220">
                  <c:v>0.96319441772222336</c:v>
                </c:pt>
                <c:pt idx="12221">
                  <c:v>0.96386353503521105</c:v>
                </c:pt>
                <c:pt idx="12222">
                  <c:v>0.96453311718139312</c:v>
                </c:pt>
                <c:pt idx="12223">
                  <c:v>0.96520316447666965</c:v>
                </c:pt>
                <c:pt idx="12224">
                  <c:v>0.96587367724417306</c:v>
                </c:pt>
                <c:pt idx="12225">
                  <c:v>0.96654465580022764</c:v>
                </c:pt>
                <c:pt idx="12226">
                  <c:v>0.96721610048247508</c:v>
                </c:pt>
                <c:pt idx="12227">
                  <c:v>0.967888011607694</c:v>
                </c:pt>
                <c:pt idx="12228">
                  <c:v>0.96856038949286838</c:v>
                </c:pt>
                <c:pt idx="12229">
                  <c:v>0.96923323447634413</c:v>
                </c:pt>
                <c:pt idx="12230">
                  <c:v>0.96990654687556044</c:v>
                </c:pt>
                <c:pt idx="12231">
                  <c:v>0.97058032700816255</c:v>
                </c:pt>
                <c:pt idx="12232">
                  <c:v>0.9712545752132018</c:v>
                </c:pt>
                <c:pt idx="12233">
                  <c:v>0.97192929180877952</c:v>
                </c:pt>
                <c:pt idx="12234">
                  <c:v>0.97260447711320319</c:v>
                </c:pt>
                <c:pt idx="12235">
                  <c:v>0.97328013146623149</c:v>
                </c:pt>
                <c:pt idx="12236">
                  <c:v>0.97395625518662909</c:v>
                </c:pt>
                <c:pt idx="12237">
                  <c:v>0.97463284860045873</c:v>
                </c:pt>
                <c:pt idx="12238">
                  <c:v>0.97530991202691342</c:v>
                </c:pt>
                <c:pt idx="12239">
                  <c:v>0.97598744580669672</c:v>
                </c:pt>
                <c:pt idx="12240">
                  <c:v>0.97666545025946006</c:v>
                </c:pt>
                <c:pt idx="12241">
                  <c:v>0.97734392570506201</c:v>
                </c:pt>
                <c:pt idx="12242">
                  <c:v>0.97802287248491682</c:v>
                </c:pt>
                <c:pt idx="12243">
                  <c:v>0.97870229091934258</c:v>
                </c:pt>
                <c:pt idx="12244">
                  <c:v>0.9793821813288649</c:v>
                </c:pt>
                <c:pt idx="12245">
                  <c:v>0.98006254405560989</c:v>
                </c:pt>
                <c:pt idx="12246">
                  <c:v>0.98074337942056389</c:v>
                </c:pt>
                <c:pt idx="12247">
                  <c:v>0.98142468774492075</c:v>
                </c:pt>
                <c:pt idx="12248">
                  <c:v>0.98210646937152035</c:v>
                </c:pt>
                <c:pt idx="12249">
                  <c:v>0.98278872462201816</c:v>
                </c:pt>
                <c:pt idx="12250">
                  <c:v>0.98347145381827816</c:v>
                </c:pt>
                <c:pt idx="12251">
                  <c:v>0.98415465730385498</c:v>
                </c:pt>
                <c:pt idx="12252">
                  <c:v>0.98483833540107513</c:v>
                </c:pt>
                <c:pt idx="12253">
                  <c:v>0.98552248843964418</c:v>
                </c:pt>
                <c:pt idx="12254">
                  <c:v>0.98620711674232164</c:v>
                </c:pt>
                <c:pt idx="12255">
                  <c:v>0.98689222065361781</c:v>
                </c:pt>
                <c:pt idx="12256">
                  <c:v>0.9875778004967557</c:v>
                </c:pt>
                <c:pt idx="12257">
                  <c:v>0.98826385659516747</c:v>
                </c:pt>
                <c:pt idx="12258">
                  <c:v>0.9889503892940823</c:v>
                </c:pt>
                <c:pt idx="12259">
                  <c:v>0.98963739891739677</c:v>
                </c:pt>
                <c:pt idx="12260">
                  <c:v>0.99032488578921818</c:v>
                </c:pt>
                <c:pt idx="12261">
                  <c:v>0.99101285025549513</c:v>
                </c:pt>
                <c:pt idx="12262">
                  <c:v>0.99170129264080009</c:v>
                </c:pt>
                <c:pt idx="12263">
                  <c:v>0.99239021326991605</c:v>
                </c:pt>
                <c:pt idx="12264">
                  <c:v>0.99307961248951315</c:v>
                </c:pt>
                <c:pt idx="12265">
                  <c:v>0.99376949062484088</c:v>
                </c:pt>
                <c:pt idx="12266">
                  <c:v>0.99445984800135934</c:v>
                </c:pt>
                <c:pt idx="12267">
                  <c:v>0.99515068496646186</c:v>
                </c:pt>
                <c:pt idx="12268">
                  <c:v>0.99584200184607607</c:v>
                </c:pt>
                <c:pt idx="12269">
                  <c:v>0.99653379897359162</c:v>
                </c:pt>
                <c:pt idx="12270">
                  <c:v>0.99722607667537422</c:v>
                </c:pt>
                <c:pt idx="12271">
                  <c:v>0.99791883529978331</c:v>
                </c:pt>
                <c:pt idx="12272">
                  <c:v>0.99861207517365325</c:v>
                </c:pt>
                <c:pt idx="12273">
                  <c:v>0.99930579662403007</c:v>
                </c:pt>
                <c:pt idx="12274">
                  <c:v>1</c:v>
                </c:pt>
                <c:pt idx="12275">
                  <c:v>1.0006946856290788</c:v>
                </c:pt>
                <c:pt idx="12276">
                  <c:v>1.0013898538389949</c:v>
                </c:pt>
                <c:pt idx="12277">
                  <c:v>1.0020855049795623</c:v>
                </c:pt>
                <c:pt idx="12278">
                  <c:v>1.0027816393789799</c:v>
                </c:pt>
                <c:pt idx="12279">
                  <c:v>1.0034782573656593</c:v>
                </c:pt>
                <c:pt idx="12280">
                  <c:v>1.0041753592901443</c:v>
                </c:pt>
                <c:pt idx="12281">
                  <c:v>1.0048729454813183</c:v>
                </c:pt>
                <c:pt idx="12282">
                  <c:v>1.0055710162755944</c:v>
                </c:pt>
                <c:pt idx="12283">
                  <c:v>1.0062695720022976</c:v>
                </c:pt>
                <c:pt idx="12284">
                  <c:v>1.0069686130129472</c:v>
                </c:pt>
                <c:pt idx="12285">
                  <c:v>1.0076681396373406</c:v>
                </c:pt>
                <c:pt idx="12286">
                  <c:v>1.0083681522054906</c:v>
                </c:pt>
                <c:pt idx="12287">
                  <c:v>1.0090686510696485</c:v>
                </c:pt>
                <c:pt idx="12288">
                  <c:v>1.0097696365603006</c:v>
                </c:pt>
                <c:pt idx="12289">
                  <c:v>1.0104711090081471</c:v>
                </c:pt>
                <c:pt idx="12290">
                  <c:v>1.0111730687661744</c:v>
                </c:pt>
                <c:pt idx="12291">
                  <c:v>1.0118755161655579</c:v>
                </c:pt>
                <c:pt idx="12292">
                  <c:v>1.0125784515376874</c:v>
                </c:pt>
                <c:pt idx="12293">
                  <c:v>1.0132818752362855</c:v>
                </c:pt>
                <c:pt idx="12294">
                  <c:v>1.0139857875932183</c:v>
                </c:pt>
                <c:pt idx="12295">
                  <c:v>1.0146901889405666</c:v>
                </c:pt>
                <c:pt idx="12296">
                  <c:v>1.0153950796327911</c:v>
                </c:pt>
                <c:pt idx="12297">
                  <c:v>1.0161004600024492</c:v>
                </c:pt>
                <c:pt idx="12298">
                  <c:v>1.0168063303897135</c:v>
                </c:pt>
                <c:pt idx="12299">
                  <c:v>1.0175126911275882</c:v>
                </c:pt>
                <c:pt idx="12300">
                  <c:v>1.0182195425715199</c:v>
                </c:pt>
                <c:pt idx="12301">
                  <c:v>1.0189268850549917</c:v>
                </c:pt>
                <c:pt idx="12302">
                  <c:v>1.0196347189117028</c:v>
                </c:pt>
                <c:pt idx="12303">
                  <c:v>1.0203430444978405</c:v>
                </c:pt>
                <c:pt idx="12304">
                  <c:v>1.0210518621475837</c:v>
                </c:pt>
                <c:pt idx="12305">
                  <c:v>1.0217611721953277</c:v>
                </c:pt>
                <c:pt idx="12306">
                  <c:v>1.0224709749980025</c:v>
                </c:pt>
                <c:pt idx="12307">
                  <c:v>1.0231812708904839</c:v>
                </c:pt>
                <c:pt idx="12308">
                  <c:v>1.0238920602078645</c:v>
                </c:pt>
                <c:pt idx="12309">
                  <c:v>1.0246033433078188</c:v>
                </c:pt>
                <c:pt idx="12310">
                  <c:v>1.0253151205259208</c:v>
                </c:pt>
                <c:pt idx="12311">
                  <c:v>1.0260273921979621</c:v>
                </c:pt>
                <c:pt idx="12312">
                  <c:v>1.0267401586823635</c:v>
                </c:pt>
                <c:pt idx="12313">
                  <c:v>1.0274534203153982</c:v>
                </c:pt>
                <c:pt idx="12314">
                  <c:v>1.0281671774410392</c:v>
                </c:pt>
                <c:pt idx="12315">
                  <c:v>1.0288814303960121</c:v>
                </c:pt>
                <c:pt idx="12316">
                  <c:v>1.0295961795397341</c:v>
                </c:pt>
                <c:pt idx="12317">
                  <c:v>1.030311425209415</c:v>
                </c:pt>
                <c:pt idx="12318">
                  <c:v>1.031027167742482</c:v>
                </c:pt>
                <c:pt idx="12319">
                  <c:v>1.0317434074991028</c:v>
                </c:pt>
                <c:pt idx="12320">
                  <c:v>1.0324601448171891</c:v>
                </c:pt>
                <c:pt idx="12321">
                  <c:v>1.0331773800348729</c:v>
                </c:pt>
                <c:pt idx="12322">
                  <c:v>1.0338951135130725</c:v>
                </c:pt>
                <c:pt idx="12323">
                  <c:v>1.034613345590405</c:v>
                </c:pt>
                <c:pt idx="12324">
                  <c:v>1.0353320766057068</c:v>
                </c:pt>
                <c:pt idx="12325">
                  <c:v>1.0360513069206492</c:v>
                </c:pt>
                <c:pt idx="12326">
                  <c:v>1.0367710368745553</c:v>
                </c:pt>
                <c:pt idx="12327">
                  <c:v>1.0374912668145173</c:v>
                </c:pt>
                <c:pt idx="12328">
                  <c:v>1.0382119970803143</c:v>
                </c:pt>
                <c:pt idx="12329">
                  <c:v>1.0389332280346233</c:v>
                </c:pt>
                <c:pt idx="12330">
                  <c:v>1.0396549600177114</c:v>
                </c:pt>
                <c:pt idx="12331">
                  <c:v>1.0403771933700665</c:v>
                </c:pt>
                <c:pt idx="12332">
                  <c:v>1.0410999284551221</c:v>
                </c:pt>
                <c:pt idx="12333">
                  <c:v>1.041823165613855</c:v>
                </c:pt>
                <c:pt idx="12334">
                  <c:v>1.042546905187463</c:v>
                </c:pt>
                <c:pt idx="12335">
                  <c:v>1.0432711475401373</c:v>
                </c:pt>
                <c:pt idx="12336">
                  <c:v>1.043995893013566</c:v>
                </c:pt>
                <c:pt idx="12337">
                  <c:v>1.0447211419496585</c:v>
                </c:pt>
                <c:pt idx="12338">
                  <c:v>1.0454468947133659</c:v>
                </c:pt>
                <c:pt idx="12339">
                  <c:v>1.0461731516470885</c:v>
                </c:pt>
                <c:pt idx="12340">
                  <c:v>1.0468999130934487</c:v>
                </c:pt>
                <c:pt idx="12341">
                  <c:v>1.0476271794181586</c:v>
                </c:pt>
                <c:pt idx="12342">
                  <c:v>1.0483549509643328</c:v>
                </c:pt>
                <c:pt idx="12343">
                  <c:v>1.0490832280829414</c:v>
                </c:pt>
                <c:pt idx="12344">
                  <c:v>1.04981201111756</c:v>
                </c:pt>
                <c:pt idx="12345">
                  <c:v>1.0505413004349176</c:v>
                </c:pt>
                <c:pt idx="12346">
                  <c:v>1.0512710963790837</c:v>
                </c:pt>
                <c:pt idx="12347">
                  <c:v>1.0520013992943498</c:v>
                </c:pt>
                <c:pt idx="12348">
                  <c:v>1.0527322095482106</c:v>
                </c:pt>
                <c:pt idx="12349">
                  <c:v>1.053463527485452</c:v>
                </c:pt>
                <c:pt idx="12350">
                  <c:v>1.0541953534510848</c:v>
                </c:pt>
                <c:pt idx="12351">
                  <c:v>1.0549276878133689</c:v>
                </c:pt>
                <c:pt idx="12352">
                  <c:v>1.0556605309178102</c:v>
                </c:pt>
                <c:pt idx="12353">
                  <c:v>1.0563938831101385</c:v>
                </c:pt>
                <c:pt idx="12354">
                  <c:v>1.0571277447593819</c:v>
                </c:pt>
                <c:pt idx="12355">
                  <c:v>1.0578621162117667</c:v>
                </c:pt>
                <c:pt idx="12356">
                  <c:v>1.0585969978137437</c:v>
                </c:pt>
                <c:pt idx="12357">
                  <c:v>1.059332389935111</c:v>
                </c:pt>
                <c:pt idx="12358">
                  <c:v>1.0600682929228167</c:v>
                </c:pt>
                <c:pt idx="12359">
                  <c:v>1.0608047071317523</c:v>
                </c:pt>
                <c:pt idx="12360">
                  <c:v>1.0615416329093323</c:v>
                </c:pt>
                <c:pt idx="12361">
                  <c:v>1.0622790706263834</c:v>
                </c:pt>
                <c:pt idx="12362">
                  <c:v>1.0630170206308187</c:v>
                </c:pt>
                <c:pt idx="12363">
                  <c:v>1.0637554832707774</c:v>
                </c:pt>
                <c:pt idx="12364">
                  <c:v>1.0644944589178593</c:v>
                </c:pt>
                <c:pt idx="12365">
                  <c:v>1.0652339479207038</c:v>
                </c:pt>
                <c:pt idx="12366">
                  <c:v>1.0659739506281753</c:v>
                </c:pt>
                <c:pt idx="12367">
                  <c:v>1.0667144674126492</c:v>
                </c:pt>
                <c:pt idx="12368">
                  <c:v>1.0674554986234912</c:v>
                </c:pt>
                <c:pt idx="12369">
                  <c:v>1.068197044610294</c:v>
                </c:pt>
                <c:pt idx="12370">
                  <c:v>1.0689391057462092</c:v>
                </c:pt>
                <c:pt idx="12371">
                  <c:v>1.0696816823813315</c:v>
                </c:pt>
                <c:pt idx="12372">
                  <c:v>1.0704247748737707</c:v>
                </c:pt>
                <c:pt idx="12373">
                  <c:v>1.0711683835740919</c:v>
                </c:pt>
                <c:pt idx="12374">
                  <c:v>1.0719125088564845</c:v>
                </c:pt>
                <c:pt idx="12375">
                  <c:v>1.0726571510720169</c:v>
                </c:pt>
                <c:pt idx="12376">
                  <c:v>1.0734023105719854</c:v>
                </c:pt>
                <c:pt idx="12377">
                  <c:v>1.0741479877313598</c:v>
                </c:pt>
                <c:pt idx="12378">
                  <c:v>1.0748941829019407</c:v>
                </c:pt>
                <c:pt idx="12379">
                  <c:v>1.0756408964357569</c:v>
                </c:pt>
                <c:pt idx="12380">
                  <c:v>1.0763881287085604</c:v>
                </c:pt>
                <c:pt idx="12381">
                  <c:v>1.0771358800728852</c:v>
                </c:pt>
                <c:pt idx="12382">
                  <c:v>1.0778841508814945</c:v>
                </c:pt>
                <c:pt idx="12383">
                  <c:v>1.0786329415109237</c:v>
                </c:pt>
                <c:pt idx="12384">
                  <c:v>1.0793822523144425</c:v>
                </c:pt>
                <c:pt idx="12385">
                  <c:v>1.080132083645549</c:v>
                </c:pt>
                <c:pt idx="12386">
                  <c:v>1.0808824358815647</c:v>
                </c:pt>
                <c:pt idx="12387">
                  <c:v>1.0816333093764954</c:v>
                </c:pt>
                <c:pt idx="12388">
                  <c:v>1.0823847044924522</c:v>
                </c:pt>
                <c:pt idx="12389">
                  <c:v>1.0831366215839171</c:v>
                </c:pt>
                <c:pt idx="12390">
                  <c:v>1.0838890610292604</c:v>
                </c:pt>
                <c:pt idx="12391">
                  <c:v>1.0846420231834732</c:v>
                </c:pt>
                <c:pt idx="12392">
                  <c:v>1.0853955084017766</c:v>
                </c:pt>
                <c:pt idx="12393">
                  <c:v>1.0861495170633302</c:v>
                </c:pt>
                <c:pt idx="12394">
                  <c:v>1.0869040495238649</c:v>
                </c:pt>
                <c:pt idx="12395">
                  <c:v>1.087659106139343</c:v>
                </c:pt>
                <c:pt idx="12396">
                  <c:v>1.0884146872897149</c:v>
                </c:pt>
                <c:pt idx="12397">
                  <c:v>1.0891707933314534</c:v>
                </c:pt>
                <c:pt idx="12398">
                  <c:v>1.0899274246212629</c:v>
                </c:pt>
                <c:pt idx="12399">
                  <c:v>1.0906845815398862</c:v>
                </c:pt>
                <c:pt idx="12400">
                  <c:v>1.0914422644445401</c:v>
                </c:pt>
                <c:pt idx="12401">
                  <c:v>1.092200473692672</c:v>
                </c:pt>
                <c:pt idx="12402">
                  <c:v>1.0929592096658196</c:v>
                </c:pt>
                <c:pt idx="12403">
                  <c:v>1.0937184727219438</c:v>
                </c:pt>
                <c:pt idx="12404">
                  <c:v>1.0944782632272019</c:v>
                </c:pt>
                <c:pt idx="12405">
                  <c:v>1.0952385815400361</c:v>
                </c:pt>
                <c:pt idx="12406">
                  <c:v>1.0959994280430447</c:v>
                </c:pt>
                <c:pt idx="12407">
                  <c:v>1.0967608030951848</c:v>
                </c:pt>
                <c:pt idx="12408">
                  <c:v>1.0975227070556466</c:v>
                </c:pt>
                <c:pt idx="12409">
                  <c:v>1.0982851403078258</c:v>
                </c:pt>
                <c:pt idx="12410">
                  <c:v>1.0990481032114285</c:v>
                </c:pt>
                <c:pt idx="12411">
                  <c:v>1.0998115961263937</c:v>
                </c:pt>
                <c:pt idx="12412">
                  <c:v>1.1005756194369172</c:v>
                </c:pt>
                <c:pt idx="12413">
                  <c:v>1.1013401735034545</c:v>
                </c:pt>
                <c:pt idx="12414">
                  <c:v>1.1021052586866957</c:v>
                </c:pt>
                <c:pt idx="12415">
                  <c:v>1.1028708753716376</c:v>
                </c:pt>
                <c:pt idx="12416">
                  <c:v>1.1036370239194879</c:v>
                </c:pt>
                <c:pt idx="12417">
                  <c:v>1.1044037046997242</c:v>
                </c:pt>
                <c:pt idx="12418">
                  <c:v>1.1051709180740394</c:v>
                </c:pt>
                <c:pt idx="12419">
                  <c:v>1.1059386644285014</c:v>
                </c:pt>
                <c:pt idx="12420">
                  <c:v>1.1067069441253226</c:v>
                </c:pt>
                <c:pt idx="12421">
                  <c:v>1.1074757575269503</c:v>
                </c:pt>
                <c:pt idx="12422">
                  <c:v>1.1082451050202575</c:v>
                </c:pt>
                <c:pt idx="12423">
                  <c:v>1.109014986968212</c:v>
                </c:pt>
                <c:pt idx="12424">
                  <c:v>1.1097854037340171</c:v>
                </c:pt>
                <c:pt idx="12425">
                  <c:v>1.1105563557053526</c:v>
                </c:pt>
                <c:pt idx="12426">
                  <c:v>1.1113278432459435</c:v>
                </c:pt>
                <c:pt idx="12427">
                  <c:v>1.1120998667197499</c:v>
                </c:pt>
                <c:pt idx="12428">
                  <c:v>1.1128724265152607</c:v>
                </c:pt>
                <c:pt idx="12429">
                  <c:v>1.1136455229969591</c:v>
                </c:pt>
                <c:pt idx="12430">
                  <c:v>1.1144191565295647</c:v>
                </c:pt>
                <c:pt idx="12431">
                  <c:v>1.115193327502376</c:v>
                </c:pt>
                <c:pt idx="12432">
                  <c:v>1.1159680362806366</c:v>
                </c:pt>
                <c:pt idx="12433">
                  <c:v>1.116743283237952</c:v>
                </c:pt>
                <c:pt idx="12434">
                  <c:v>1.1175190687400567</c:v>
                </c:pt>
                <c:pt idx="12435">
                  <c:v>1.1182953931773321</c:v>
                </c:pt>
                <c:pt idx="12436">
                  <c:v>1.1190722569160374</c:v>
                </c:pt>
                <c:pt idx="12437">
                  <c:v>1.11984966032267</c:v>
                </c:pt>
                <c:pt idx="12438">
                  <c:v>1.1206276037884251</c:v>
                </c:pt>
                <c:pt idx="12439">
                  <c:v>1.1214060876803258</c:v>
                </c:pt>
                <c:pt idx="12440">
                  <c:v>1.1221851123656341</c:v>
                </c:pt>
                <c:pt idx="12441">
                  <c:v>1.1229646782363607</c:v>
                </c:pt>
                <c:pt idx="12442">
                  <c:v>1.1237447856602947</c:v>
                </c:pt>
                <c:pt idx="12443">
                  <c:v>1.1245254350054632</c:v>
                </c:pt>
                <c:pt idx="12444">
                  <c:v>1.1253066266646952</c:v>
                </c:pt>
                <c:pt idx="12445">
                  <c:v>1.1260883610065464</c:v>
                </c:pt>
                <c:pt idx="12446">
                  <c:v>1.1268706383998115</c:v>
                </c:pt>
                <c:pt idx="12447">
                  <c:v>1.1276534592381389</c:v>
                </c:pt>
                <c:pt idx="12448">
                  <c:v>1.1284368238908526</c:v>
                </c:pt>
                <c:pt idx="12449">
                  <c:v>1.1292207327357331</c:v>
                </c:pt>
                <c:pt idx="12450">
                  <c:v>1.1300051861426006</c:v>
                </c:pt>
                <c:pt idx="12451">
                  <c:v>1.1307901845061985</c:v>
                </c:pt>
                <c:pt idx="12452">
                  <c:v>1.1315757281968783</c:v>
                </c:pt>
                <c:pt idx="12453">
                  <c:v>1.1323618175852321</c:v>
                </c:pt>
                <c:pt idx="12454">
                  <c:v>1.1331484530668263</c:v>
                </c:pt>
                <c:pt idx="12455">
                  <c:v>1.1339356350127847</c:v>
                </c:pt>
                <c:pt idx="12456">
                  <c:v>1.1347233637944725</c:v>
                </c:pt>
                <c:pt idx="12457">
                  <c:v>1.1355116398082805</c:v>
                </c:pt>
                <c:pt idx="12458">
                  <c:v>1.1363004634261071</c:v>
                </c:pt>
                <c:pt idx="12459">
                  <c:v>1.1370898350200915</c:v>
                </c:pt>
                <c:pt idx="12460">
                  <c:v>1.1378797549874515</c:v>
                </c:pt>
                <c:pt idx="12461">
                  <c:v>1.1386702237008612</c:v>
                </c:pt>
                <c:pt idx="12462">
                  <c:v>1.1394612415415262</c:v>
                </c:pt>
                <c:pt idx="12463">
                  <c:v>1.1402528088826209</c:v>
                </c:pt>
                <c:pt idx="12464">
                  <c:v>1.1410449261224687</c:v>
                </c:pt>
                <c:pt idx="12465">
                  <c:v>1.1418375936347793</c:v>
                </c:pt>
                <c:pt idx="12466">
                  <c:v>1.1426308117935056</c:v>
                </c:pt>
                <c:pt idx="12467">
                  <c:v>1.1434245809978012</c:v>
                </c:pt>
                <c:pt idx="12468">
                  <c:v>1.144218901622156</c:v>
                </c:pt>
                <c:pt idx="12469">
                  <c:v>1.1450137740413022</c:v>
                </c:pt>
                <c:pt idx="12470">
                  <c:v>1.1458091986552261</c:v>
                </c:pt>
                <c:pt idx="12471">
                  <c:v>1.1466051758391984</c:v>
                </c:pt>
                <c:pt idx="12472">
                  <c:v>1.1474017059687329</c:v>
                </c:pt>
                <c:pt idx="12473">
                  <c:v>1.1481987894446499</c:v>
                </c:pt>
                <c:pt idx="12474">
                  <c:v>1.1489964266430028</c:v>
                </c:pt>
                <c:pt idx="12475">
                  <c:v>1.1497946179400889</c:v>
                </c:pt>
                <c:pt idx="12476">
                  <c:v>1.150593363737564</c:v>
                </c:pt>
                <c:pt idx="12477">
                  <c:v>1.1513926644122661</c:v>
                </c:pt>
                <c:pt idx="12478">
                  <c:v>1.1521925203496601</c:v>
                </c:pt>
                <c:pt idx="12479">
                  <c:v>1.1529929319270902</c:v>
                </c:pt>
                <c:pt idx="12480">
                  <c:v>1.1537938995473294</c:v>
                </c:pt>
                <c:pt idx="12481">
                  <c:v>1.1545954235882638</c:v>
                </c:pt>
                <c:pt idx="12482">
                  <c:v>1.1553975044280242</c:v>
                </c:pt>
                <c:pt idx="12483">
                  <c:v>1.156200142470224</c:v>
                </c:pt>
                <c:pt idx="12484">
                  <c:v>1.1570033380935369</c:v>
                </c:pt>
                <c:pt idx="12485">
                  <c:v>1.1578070916768826</c:v>
                </c:pt>
                <c:pt idx="12486">
                  <c:v>1.1586114036247162</c:v>
                </c:pt>
                <c:pt idx="12487">
                  <c:v>1.1594162743165013</c:v>
                </c:pt>
                <c:pt idx="12488">
                  <c:v>1.1602217041319474</c:v>
                </c:pt>
                <c:pt idx="12489">
                  <c:v>1.1610276934763533</c:v>
                </c:pt>
                <c:pt idx="12490">
                  <c:v>1.1618342427299737</c:v>
                </c:pt>
                <c:pt idx="12491">
                  <c:v>1.1626413522733108</c:v>
                </c:pt>
                <c:pt idx="12492">
                  <c:v>1.1634490225125078</c:v>
                </c:pt>
                <c:pt idx="12493">
                  <c:v>1.1642572538286131</c:v>
                </c:pt>
                <c:pt idx="12494">
                  <c:v>1.1650660466113987</c:v>
                </c:pt>
                <c:pt idx="12495">
                  <c:v>1.1658754012424246</c:v>
                </c:pt>
                <c:pt idx="12496">
                  <c:v>1.1666853181289643</c:v>
                </c:pt>
                <c:pt idx="12497">
                  <c:v>1.1674957976531257</c:v>
                </c:pt>
                <c:pt idx="12498">
                  <c:v>1.1683068401972647</c:v>
                </c:pt>
                <c:pt idx="12499">
                  <c:v>1.1691184461695043</c:v>
                </c:pt>
                <c:pt idx="12500">
                  <c:v>1.1699306159527494</c:v>
                </c:pt>
                <c:pt idx="12501">
                  <c:v>1.1707433499301529</c:v>
                </c:pt>
                <c:pt idx="12502">
                  <c:v>1.171556648510689</c:v>
                </c:pt>
                <c:pt idx="12503">
                  <c:v>1.1723705120780612</c:v>
                </c:pt>
                <c:pt idx="12504">
                  <c:v>1.1731849410162216</c:v>
                </c:pt>
                <c:pt idx="12505">
                  <c:v>1.1739999357349973</c:v>
                </c:pt>
                <c:pt idx="12506">
                  <c:v>1.174815496618892</c:v>
                </c:pt>
                <c:pt idx="12507">
                  <c:v>1.1756316240612124</c:v>
                </c:pt>
                <c:pt idx="12508">
                  <c:v>1.1764483184469785</c:v>
                </c:pt>
                <c:pt idx="12509">
                  <c:v>1.1772655801871577</c:v>
                </c:pt>
                <c:pt idx="12510">
                  <c:v>1.1780834096673229</c:v>
                </c:pt>
                <c:pt idx="12511">
                  <c:v>1.1789018072732973</c:v>
                </c:pt>
                <c:pt idx="12512">
                  <c:v>1.1797207734169053</c:v>
                </c:pt>
                <c:pt idx="12513">
                  <c:v>1.1805403084845238</c:v>
                </c:pt>
                <c:pt idx="12514">
                  <c:v>1.1813604128627808</c:v>
                </c:pt>
                <c:pt idx="12515">
                  <c:v>1.1821810869643592</c:v>
                </c:pt>
                <c:pt idx="12516">
                  <c:v>1.1830023311764422</c:v>
                </c:pt>
                <c:pt idx="12517">
                  <c:v>1.1838241458864638</c:v>
                </c:pt>
                <c:pt idx="12518">
                  <c:v>1.1846465315079677</c:v>
                </c:pt>
                <c:pt idx="12519">
                  <c:v>1.1854694884289445</c:v>
                </c:pt>
                <c:pt idx="12520">
                  <c:v>1.1862930170376362</c:v>
                </c:pt>
                <c:pt idx="12521">
                  <c:v>1.1871171177484487</c:v>
                </c:pt>
                <c:pt idx="12522">
                  <c:v>1.1879417909501822</c:v>
                </c:pt>
                <c:pt idx="12523">
                  <c:v>1.1887670370405377</c:v>
                </c:pt>
                <c:pt idx="12524">
                  <c:v>1.1895928564088369</c:v>
                </c:pt>
                <c:pt idx="12525">
                  <c:v>1.1904192494706389</c:v>
                </c:pt>
                <c:pt idx="12526">
                  <c:v>1.1912462166158251</c:v>
                </c:pt>
                <c:pt idx="12527">
                  <c:v>1.1920737582345293</c:v>
                </c:pt>
                <c:pt idx="12528">
                  <c:v>1.1929018747431768</c:v>
                </c:pt>
                <c:pt idx="12529">
                  <c:v>1.1937305665324622</c:v>
                </c:pt>
                <c:pt idx="12530">
                  <c:v>1.1945598339933328</c:v>
                </c:pt>
                <c:pt idx="12531">
                  <c:v>1.1953896775430828</c:v>
                </c:pt>
                <c:pt idx="12532">
                  <c:v>1.1962200975732213</c:v>
                </c:pt>
                <c:pt idx="12533">
                  <c:v>1.1970510944755111</c:v>
                </c:pt>
                <c:pt idx="12534">
                  <c:v>1.1978826686681163</c:v>
                </c:pt>
                <c:pt idx="12535">
                  <c:v>1.1987148205433626</c:v>
                </c:pt>
                <c:pt idx="12536">
                  <c:v>1.1995475504938302</c:v>
                </c:pt>
                <c:pt idx="12537">
                  <c:v>1.200380858938555</c:v>
                </c:pt>
                <c:pt idx="12538">
                  <c:v>1.201214746270681</c:v>
                </c:pt>
                <c:pt idx="12539">
                  <c:v>1.202049212892353</c:v>
                </c:pt>
                <c:pt idx="12540">
                  <c:v>1.2028842591972426</c:v>
                </c:pt>
                <c:pt idx="12541">
                  <c:v>1.2037198856055522</c:v>
                </c:pt>
                <c:pt idx="12542">
                  <c:v>1.2045560925115188</c:v>
                </c:pt>
                <c:pt idx="12543">
                  <c:v>1.2053928803096357</c:v>
                </c:pt>
                <c:pt idx="12544">
                  <c:v>1.2062302494209807</c:v>
                </c:pt>
                <c:pt idx="12545">
                  <c:v>1.2070682002406137</c:v>
                </c:pt>
                <c:pt idx="12546">
                  <c:v>1.2079067331638502</c:v>
                </c:pt>
                <c:pt idx="12547">
                  <c:v>1.2087458486126468</c:v>
                </c:pt>
                <c:pt idx="12548">
                  <c:v>1.2095855469828869</c:v>
                </c:pt>
                <c:pt idx="12549">
                  <c:v>1.2104258286707104</c:v>
                </c:pt>
                <c:pt idx="12550">
                  <c:v>1.2112666940989538</c:v>
                </c:pt>
                <c:pt idx="12551">
                  <c:v>1.2121081436643262</c:v>
                </c:pt>
                <c:pt idx="12552">
                  <c:v>1.2129501777726193</c:v>
                </c:pt>
                <c:pt idx="12553">
                  <c:v>1.2137927968210751</c:v>
                </c:pt>
                <c:pt idx="12554">
                  <c:v>1.2146360012337061</c:v>
                </c:pt>
                <c:pt idx="12555">
                  <c:v>1.2154797914083251</c:v>
                </c:pt>
                <c:pt idx="12556">
                  <c:v>1.2163241677430023</c:v>
                </c:pt>
                <c:pt idx="12557">
                  <c:v>1.2171691306626347</c:v>
                </c:pt>
                <c:pt idx="12558">
                  <c:v>1.2180146805658645</c:v>
                </c:pt>
                <c:pt idx="12559">
                  <c:v>1.2188608178515923</c:v>
                </c:pt>
                <c:pt idx="12560">
                  <c:v>1.219707542945601</c:v>
                </c:pt>
                <c:pt idx="12561">
                  <c:v>1.2205548562473645</c:v>
                </c:pt>
                <c:pt idx="12562">
                  <c:v>1.2214027581566151</c:v>
                </c:pt>
                <c:pt idx="12563">
                  <c:v>1.2222512491000237</c:v>
                </c:pt>
                <c:pt idx="12564">
                  <c:v>1.2231003294778973</c:v>
                </c:pt>
                <c:pt idx="12565">
                  <c:v>1.2239499996908019</c:v>
                </c:pt>
                <c:pt idx="12566">
                  <c:v>1.2248002601662982</c:v>
                </c:pt>
                <c:pt idx="12567">
                  <c:v>1.2256511113055277</c:v>
                </c:pt>
                <c:pt idx="12568">
                  <c:v>1.2265025535188163</c:v>
                </c:pt>
                <c:pt idx="12569">
                  <c:v>1.2273545872078442</c:v>
                </c:pt>
                <c:pt idx="12570">
                  <c:v>1.2282072128013615</c:v>
                </c:pt>
                <c:pt idx="12571">
                  <c:v>1.2290604307016255</c:v>
                </c:pt>
                <c:pt idx="12572">
                  <c:v>1.2299142413111548</c:v>
                </c:pt>
                <c:pt idx="12573">
                  <c:v>1.2307686450595929</c:v>
                </c:pt>
                <c:pt idx="12574">
                  <c:v>1.2316236423500369</c:v>
                </c:pt>
                <c:pt idx="12575">
                  <c:v>1.2324792335858437</c:v>
                </c:pt>
                <c:pt idx="12576">
                  <c:v>1.2333354191975539</c:v>
                </c:pt>
                <c:pt idx="12577">
                  <c:v>1.2341921995891045</c:v>
                </c:pt>
                <c:pt idx="12578">
                  <c:v>1.2350495751646942</c:v>
                </c:pt>
                <c:pt idx="12579">
                  <c:v>1.2359075463557609</c:v>
                </c:pt>
                <c:pt idx="12580">
                  <c:v>1.2367661135670844</c:v>
                </c:pt>
                <c:pt idx="12581">
                  <c:v>1.2376252772037064</c:v>
                </c:pt>
                <c:pt idx="12582">
                  <c:v>1.2384850376979646</c:v>
                </c:pt>
                <c:pt idx="12583">
                  <c:v>1.2393453954554825</c:v>
                </c:pt>
                <c:pt idx="12584">
                  <c:v>1.2402063508911705</c:v>
                </c:pt>
                <c:pt idx="12585">
                  <c:v>1.241067904411197</c:v>
                </c:pt>
                <c:pt idx="12586">
                  <c:v>1.2419300564491025</c:v>
                </c:pt>
                <c:pt idx="12587">
                  <c:v>1.2427928074116388</c:v>
                </c:pt>
                <c:pt idx="12588">
                  <c:v>1.2436561577058214</c:v>
                </c:pt>
                <c:pt idx="12589">
                  <c:v>1.2445201077660952</c:v>
                </c:pt>
                <c:pt idx="12590">
                  <c:v>1.24538465800006</c:v>
                </c:pt>
                <c:pt idx="12591">
                  <c:v>1.2462498088155802</c:v>
                </c:pt>
                <c:pt idx="12592">
                  <c:v>1.2471155606480067</c:v>
                </c:pt>
                <c:pt idx="12593">
                  <c:v>1.2479819139057895</c:v>
                </c:pt>
                <c:pt idx="12594">
                  <c:v>1.2488488689976438</c:v>
                </c:pt>
                <c:pt idx="12595">
                  <c:v>1.2497164263598277</c:v>
                </c:pt>
                <c:pt idx="12596">
                  <c:v>1.2505845864016438</c:v>
                </c:pt>
                <c:pt idx="12597">
                  <c:v>1.2514533495417646</c:v>
                </c:pt>
                <c:pt idx="12598">
                  <c:v>1.2523227161900419</c:v>
                </c:pt>
                <c:pt idx="12599">
                  <c:v>1.2531926867839482</c:v>
                </c:pt>
                <c:pt idx="12600">
                  <c:v>1.2540632617339238</c:v>
                </c:pt>
                <c:pt idx="12601">
                  <c:v>1.2549344414506753</c:v>
                </c:pt>
                <c:pt idx="12602">
                  <c:v>1.2558062263725871</c:v>
                </c:pt>
                <c:pt idx="12603">
                  <c:v>1.2566786169109561</c:v>
                </c:pt>
                <c:pt idx="12604">
                  <c:v>1.2575516134773448</c:v>
                </c:pt>
                <c:pt idx="12605">
                  <c:v>1.2584252165110525</c:v>
                </c:pt>
                <c:pt idx="12606">
                  <c:v>1.2592994264242332</c:v>
                </c:pt>
                <c:pt idx="12607">
                  <c:v>1.2601742436293084</c:v>
                </c:pt>
                <c:pt idx="12608">
                  <c:v>1.2610496685664931</c:v>
                </c:pt>
                <c:pt idx="12609">
                  <c:v>1.261925701648801</c:v>
                </c:pt>
                <c:pt idx="12610">
                  <c:v>1.2628023432895135</c:v>
                </c:pt>
                <c:pt idx="12611">
                  <c:v>1.2636795939297638</c:v>
                </c:pt>
                <c:pt idx="12612">
                  <c:v>1.2645574539834272</c:v>
                </c:pt>
                <c:pt idx="12613">
                  <c:v>1.265435923873854</c:v>
                </c:pt>
                <c:pt idx="12614">
                  <c:v>1.2663150040154756</c:v>
                </c:pt>
                <c:pt idx="12615">
                  <c:v>1.2671946948506521</c:v>
                </c:pt>
                <c:pt idx="12616">
                  <c:v>1.2680749967944098</c:v>
                </c:pt>
                <c:pt idx="12617">
                  <c:v>1.2689559102620445</c:v>
                </c:pt>
                <c:pt idx="12618">
                  <c:v>1.269837435696838</c:v>
                </c:pt>
                <c:pt idx="12619">
                  <c:v>1.270719573514683</c:v>
                </c:pt>
                <c:pt idx="12620">
                  <c:v>1.2716023241317409</c:v>
                </c:pt>
                <c:pt idx="12621">
                  <c:v>1.2724856879922184</c:v>
                </c:pt>
                <c:pt idx="12622">
                  <c:v>1.2733696655128752</c:v>
                </c:pt>
                <c:pt idx="12623">
                  <c:v>1.2742542571107405</c:v>
                </c:pt>
                <c:pt idx="12624">
                  <c:v>1.2751394632309481</c:v>
                </c:pt>
                <c:pt idx="12625">
                  <c:v>1.2760252842911259</c:v>
                </c:pt>
                <c:pt idx="12626">
                  <c:v>1.2769117207091734</c:v>
                </c:pt>
                <c:pt idx="12627">
                  <c:v>1.2777987729311524</c:v>
                </c:pt>
                <c:pt idx="12628">
                  <c:v>1.2786864413755623</c:v>
                </c:pt>
                <c:pt idx="12629">
                  <c:v>1.279574726470484</c:v>
                </c:pt>
                <c:pt idx="12630">
                  <c:v>1.2804636286349791</c:v>
                </c:pt>
                <c:pt idx="12631">
                  <c:v>1.2813531483163498</c:v>
                </c:pt>
                <c:pt idx="12632">
                  <c:v>1.2822432859342603</c:v>
                </c:pt>
                <c:pt idx="12633">
                  <c:v>1.2831340419086457</c:v>
                </c:pt>
                <c:pt idx="12634">
                  <c:v>1.2840254166877414</c:v>
                </c:pt>
                <c:pt idx="12635">
                  <c:v>1.2849174106920864</c:v>
                </c:pt>
                <c:pt idx="12636">
                  <c:v>1.2858100243424919</c:v>
                </c:pt>
                <c:pt idx="12637">
                  <c:v>1.2867032580881284</c:v>
                </c:pt>
                <c:pt idx="12638">
                  <c:v>1.2875971123504111</c:v>
                </c:pt>
                <c:pt idx="12639">
                  <c:v>1.2884915875510294</c:v>
                </c:pt>
                <c:pt idx="12640">
                  <c:v>1.2893866841400901</c:v>
                </c:pt>
                <c:pt idx="12641">
                  <c:v>1.2902824025398878</c:v>
                </c:pt>
                <c:pt idx="12642">
                  <c:v>1.2911787431823858</c:v>
                </c:pt>
                <c:pt idx="12643">
                  <c:v>1.2920757064904456</c:v>
                </c:pt>
                <c:pt idx="12644">
                  <c:v>1.2929732929154265</c:v>
                </c:pt>
                <c:pt idx="12645">
                  <c:v>1.2938715028807977</c:v>
                </c:pt>
                <c:pt idx="12646">
                  <c:v>1.294770336810303</c:v>
                </c:pt>
                <c:pt idx="12647">
                  <c:v>1.2956697951562426</c:v>
                </c:pt>
                <c:pt idx="12648">
                  <c:v>1.2965698783429693</c:v>
                </c:pt>
                <c:pt idx="12649">
                  <c:v>1.2974705867951102</c:v>
                </c:pt>
                <c:pt idx="12650">
                  <c:v>1.2983719209659095</c:v>
                </c:pt>
                <c:pt idx="12651">
                  <c:v>1.2992738812806039</c:v>
                </c:pt>
                <c:pt idx="12652">
                  <c:v>1.300176468164707</c:v>
                </c:pt>
                <c:pt idx="12653">
                  <c:v>1.3010796820724075</c:v>
                </c:pt>
                <c:pt idx="12654">
                  <c:v>1.3019835234298298</c:v>
                </c:pt>
                <c:pt idx="12655">
                  <c:v>1.3028879926633743</c:v>
                </c:pt>
                <c:pt idx="12656">
                  <c:v>1.3037930902281769</c:v>
                </c:pt>
                <c:pt idx="12657">
                  <c:v>1.3046988165512508</c:v>
                </c:pt>
                <c:pt idx="12658">
                  <c:v>1.3056051720693853</c:v>
                </c:pt>
                <c:pt idx="12659">
                  <c:v>1.3065121572101668</c:v>
                </c:pt>
                <c:pt idx="12660">
                  <c:v>1.3074197724299974</c:v>
                </c:pt>
                <c:pt idx="12661">
                  <c:v>1.3083280181570782</c:v>
                </c:pt>
                <c:pt idx="12662">
                  <c:v>1.3092368948198871</c:v>
                </c:pt>
                <c:pt idx="12663">
                  <c:v>1.3101464028757783</c:v>
                </c:pt>
                <c:pt idx="12664">
                  <c:v>1.3110565427538456</c:v>
                </c:pt>
                <c:pt idx="12665">
                  <c:v>1.3119673148834607</c:v>
                </c:pt>
                <c:pt idx="12666">
                  <c:v>1.3128787197229315</c:v>
                </c:pt>
                <c:pt idx="12667">
                  <c:v>1.3137907577022465</c:v>
                </c:pt>
                <c:pt idx="12668">
                  <c:v>1.3147034292516731</c:v>
                </c:pt>
                <c:pt idx="12669">
                  <c:v>1.315616734830475</c:v>
                </c:pt>
                <c:pt idx="12670">
                  <c:v>1.3165306748695373</c:v>
                </c:pt>
                <c:pt idx="12671">
                  <c:v>1.3174452498000251</c:v>
                </c:pt>
                <c:pt idx="12672">
                  <c:v>1.3183604600821595</c:v>
                </c:pt>
                <c:pt idx="12673">
                  <c:v>1.3192763061477244</c:v>
                </c:pt>
                <c:pt idx="12674">
                  <c:v>1.3201927884383895</c:v>
                </c:pt>
                <c:pt idx="12675">
                  <c:v>1.3211099073865189</c:v>
                </c:pt>
                <c:pt idx="12676">
                  <c:v>1.3220276634536139</c:v>
                </c:pt>
                <c:pt idx="12677">
                  <c:v>1.3229460570726599</c:v>
                </c:pt>
                <c:pt idx="12678">
                  <c:v>1.3238650886769225</c:v>
                </c:pt>
                <c:pt idx="12679">
                  <c:v>1.3247847587288655</c:v>
                </c:pt>
                <c:pt idx="12680">
                  <c:v>1.3257050676623772</c:v>
                </c:pt>
                <c:pt idx="12681">
                  <c:v>1.3266260159116268</c:v>
                </c:pt>
                <c:pt idx="12682">
                  <c:v>1.3275476039400429</c:v>
                </c:pt>
                <c:pt idx="12683">
                  <c:v>1.328469832182418</c:v>
                </c:pt>
                <c:pt idx="12684">
                  <c:v>1.3293927010738273</c:v>
                </c:pt>
                <c:pt idx="12685">
                  <c:v>1.3303162110786657</c:v>
                </c:pt>
                <c:pt idx="12686">
                  <c:v>1.3312403626326328</c:v>
                </c:pt>
                <c:pt idx="12687">
                  <c:v>1.3321651561814034</c:v>
                </c:pt>
                <c:pt idx="12688">
                  <c:v>1.3330905921612628</c:v>
                </c:pt>
                <c:pt idx="12689">
                  <c:v>1.3340166710378976</c:v>
                </c:pt>
                <c:pt idx="12690">
                  <c:v>1.3349433932482191</c:v>
                </c:pt>
                <c:pt idx="12691">
                  <c:v>1.3358707592294228</c:v>
                </c:pt>
                <c:pt idx="12692">
                  <c:v>1.336798769448166</c:v>
                </c:pt>
                <c:pt idx="12693">
                  <c:v>1.3377274243422721</c:v>
                </c:pt>
                <c:pt idx="12694">
                  <c:v>1.3386567243498473</c:v>
                </c:pt>
                <c:pt idx="12695">
                  <c:v>1.339586669938523</c:v>
                </c:pt>
                <c:pt idx="12696">
                  <c:v>1.3405172615470349</c:v>
                </c:pt>
                <c:pt idx="12697">
                  <c:v>1.3414484996144034</c:v>
                </c:pt>
                <c:pt idx="12698">
                  <c:v>1.342380384609235</c:v>
                </c:pt>
                <c:pt idx="12699">
                  <c:v>1.3433129169711804</c:v>
                </c:pt>
                <c:pt idx="12700">
                  <c:v>1.3442460971401757</c:v>
                </c:pt>
                <c:pt idx="12701">
                  <c:v>1.3451799255858043</c:v>
                </c:pt>
                <c:pt idx="12702">
                  <c:v>1.3461144027486343</c:v>
                </c:pt>
                <c:pt idx="12703">
                  <c:v>1.3470495290793199</c:v>
                </c:pt>
                <c:pt idx="12704">
                  <c:v>1.3479853050190207</c:v>
                </c:pt>
                <c:pt idx="12705">
                  <c:v>1.348921731038627</c:v>
                </c:pt>
                <c:pt idx="12706">
                  <c:v>1.3498588075799318</c:v>
                </c:pt>
                <c:pt idx="12707">
                  <c:v>1.3507965350850146</c:v>
                </c:pt>
                <c:pt idx="12708">
                  <c:v>1.3517349140257477</c:v>
                </c:pt>
                <c:pt idx="12709">
                  <c:v>1.3526739448448457</c:v>
                </c:pt>
                <c:pt idx="12710">
                  <c:v>1.3536136279853099</c:v>
                </c:pt>
                <c:pt idx="12711">
                  <c:v>1.3545539639199966</c:v>
                </c:pt>
                <c:pt idx="12712">
                  <c:v>1.3554949530925438</c:v>
                </c:pt>
                <c:pt idx="12713">
                  <c:v>1.3564365959468767</c:v>
                </c:pt>
                <c:pt idx="12714">
                  <c:v>1.3573788929568378</c:v>
                </c:pt>
                <c:pt idx="12715">
                  <c:v>1.3583218445669898</c:v>
                </c:pt>
                <c:pt idx="12716">
                  <c:v>1.3592654512221845</c:v>
                </c:pt>
                <c:pt idx="12717">
                  <c:v>1.3602097133972519</c:v>
                </c:pt>
                <c:pt idx="12718">
                  <c:v>1.3611546315376826</c:v>
                </c:pt>
                <c:pt idx="12719">
                  <c:v>1.3621002060991658</c:v>
                </c:pt>
                <c:pt idx="12720">
                  <c:v>1.3630464375277909</c:v>
                </c:pt>
                <c:pt idx="12721">
                  <c:v>1.3639933262997086</c:v>
                </c:pt>
                <c:pt idx="12722">
                  <c:v>1.3649408728616486</c:v>
                </c:pt>
                <c:pt idx="12723">
                  <c:v>1.3658890776606296</c:v>
                </c:pt>
                <c:pt idx="12724">
                  <c:v>1.3668379411737963</c:v>
                </c:pt>
                <c:pt idx="12725">
                  <c:v>1.3677874638488097</c:v>
                </c:pt>
                <c:pt idx="12726">
                  <c:v>1.3687376461336207</c:v>
                </c:pt>
                <c:pt idx="12727">
                  <c:v>1.3696884885063689</c:v>
                </c:pt>
                <c:pt idx="12728">
                  <c:v>1.3706399914156491</c:v>
                </c:pt>
                <c:pt idx="12729">
                  <c:v>1.3715921553103467</c:v>
                </c:pt>
                <c:pt idx="12730">
                  <c:v>1.3725449806695982</c:v>
                </c:pt>
                <c:pt idx="12731">
                  <c:v>1.3734984679429336</c:v>
                </c:pt>
                <c:pt idx="12732">
                  <c:v>1.3744526175901755</c:v>
                </c:pt>
                <c:pt idx="12733">
                  <c:v>1.3754074300614578</c:v>
                </c:pt>
                <c:pt idx="12734">
                  <c:v>1.3763629058372497</c:v>
                </c:pt>
                <c:pt idx="12735">
                  <c:v>1.3773190453683322</c:v>
                </c:pt>
                <c:pt idx="12736">
                  <c:v>1.3782758491057781</c:v>
                </c:pt>
                <c:pt idx="12737">
                  <c:v>1.3792333175310583</c:v>
                </c:pt>
                <c:pt idx="12738">
                  <c:v>1.3801914510958939</c:v>
                </c:pt>
                <c:pt idx="12739">
                  <c:v>1.3811502502522985</c:v>
                </c:pt>
                <c:pt idx="12740">
                  <c:v>1.3821097154827475</c:v>
                </c:pt>
                <c:pt idx="12741">
                  <c:v>1.3830698472399037</c:v>
                </c:pt>
                <c:pt idx="12742">
                  <c:v>1.3840306459767233</c:v>
                </c:pt>
                <c:pt idx="12743">
                  <c:v>1.3849921121766882</c:v>
                </c:pt>
                <c:pt idx="12744">
                  <c:v>1.3859542462934049</c:v>
                </c:pt>
                <c:pt idx="12745">
                  <c:v>1.3869170487807747</c:v>
                </c:pt>
                <c:pt idx="12746">
                  <c:v>1.3878805201232871</c:v>
                </c:pt>
                <c:pt idx="12747">
                  <c:v>1.3888446607754954</c:v>
                </c:pt>
                <c:pt idx="12748">
                  <c:v>1.389809471202359</c:v>
                </c:pt>
                <c:pt idx="12749">
                  <c:v>1.3907749518590418</c:v>
                </c:pt>
                <c:pt idx="12750">
                  <c:v>1.3917411032313811</c:v>
                </c:pt>
                <c:pt idx="12751">
                  <c:v>1.3927079257751942</c:v>
                </c:pt>
                <c:pt idx="12752">
                  <c:v>1.3936754199465942</c:v>
                </c:pt>
                <c:pt idx="12753">
                  <c:v>1.3946435862324316</c:v>
                </c:pt>
                <c:pt idx="12754">
                  <c:v>1.3956124250894744</c:v>
                </c:pt>
                <c:pt idx="12755">
                  <c:v>1.3965819369747865</c:v>
                </c:pt>
                <c:pt idx="12756">
                  <c:v>1.3975521223762339</c:v>
                </c:pt>
                <c:pt idx="12757">
                  <c:v>1.3985229817515374</c:v>
                </c:pt>
                <c:pt idx="12758">
                  <c:v>1.3994945155587142</c:v>
                </c:pt>
                <c:pt idx="12759">
                  <c:v>1.4004667242866475</c:v>
                </c:pt>
                <c:pt idx="12760">
                  <c:v>1.4014396083940126</c:v>
                </c:pt>
                <c:pt idx="12761">
                  <c:v>1.4024131683397818</c:v>
                </c:pt>
                <c:pt idx="12762">
                  <c:v>1.4033874046138586</c:v>
                </c:pt>
                <c:pt idx="12763">
                  <c:v>1.4043623176758742</c:v>
                </c:pt>
                <c:pt idx="12764">
                  <c:v>1.4053379079959833</c:v>
                </c:pt>
                <c:pt idx="12765">
                  <c:v>1.4063141760344358</c:v>
                </c:pt>
                <c:pt idx="12766">
                  <c:v>1.4072911222824969</c:v>
                </c:pt>
                <c:pt idx="12767">
                  <c:v>1.4082687472010766</c:v>
                </c:pt>
                <c:pt idx="12768">
                  <c:v>1.4092470512513846</c:v>
                </c:pt>
                <c:pt idx="12769">
                  <c:v>1.4102260349257107</c:v>
                </c:pt>
                <c:pt idx="12770">
                  <c:v>1.4112056986859265</c:v>
                </c:pt>
                <c:pt idx="12771">
                  <c:v>1.4121860429942028</c:v>
                </c:pt>
                <c:pt idx="12772">
                  <c:v>1.4131670683438566</c:v>
                </c:pt>
                <c:pt idx="12773">
                  <c:v>1.4141487751977226</c:v>
                </c:pt>
                <c:pt idx="12774">
                  <c:v>1.4151311640189357</c:v>
                </c:pt>
                <c:pt idx="12775">
                  <c:v>1.4161142353018412</c:v>
                </c:pt>
                <c:pt idx="12776">
                  <c:v>1.4170979895102394</c:v>
                </c:pt>
                <c:pt idx="12777">
                  <c:v>1.4180824271185488</c:v>
                </c:pt>
                <c:pt idx="12778">
                  <c:v>1.4190675485911923</c:v>
                </c:pt>
                <c:pt idx="12779">
                  <c:v>1.4200533544238907</c:v>
                </c:pt>
                <c:pt idx="12780">
                  <c:v>1.4210398450817343</c:v>
                </c:pt>
                <c:pt idx="12781">
                  <c:v>1.4220270210301145</c:v>
                </c:pt>
                <c:pt idx="12782">
                  <c:v>1.4230148827657858</c:v>
                </c:pt>
                <c:pt idx="12783">
                  <c:v>1.4240034307548086</c:v>
                </c:pt>
                <c:pt idx="12784">
                  <c:v>1.4249926654635447</c:v>
                </c:pt>
                <c:pt idx="12785">
                  <c:v>1.4259825873897851</c:v>
                </c:pt>
                <c:pt idx="12786">
                  <c:v>1.4269731970005615</c:v>
                </c:pt>
                <c:pt idx="12787">
                  <c:v>1.4279644947632089</c:v>
                </c:pt>
                <c:pt idx="12788">
                  <c:v>1.4289564811765556</c:v>
                </c:pt>
                <c:pt idx="12789">
                  <c:v>1.4299491567086082</c:v>
                </c:pt>
                <c:pt idx="12790">
                  <c:v>1.4309425218276757</c:v>
                </c:pt>
                <c:pt idx="12791">
                  <c:v>1.4319365770336272</c:v>
                </c:pt>
                <c:pt idx="12792">
                  <c:v>1.4329313227954448</c:v>
                </c:pt>
                <c:pt idx="12793">
                  <c:v>1.4339267595928478</c:v>
                </c:pt>
                <c:pt idx="12794">
                  <c:v>1.4349228878954481</c:v>
                </c:pt>
                <c:pt idx="12795">
                  <c:v>1.4359197082045054</c:v>
                </c:pt>
                <c:pt idx="12796">
                  <c:v>1.4369172209903063</c:v>
                </c:pt>
                <c:pt idx="12797">
                  <c:v>1.437915426723442</c:v>
                </c:pt>
                <c:pt idx="12798">
                  <c:v>1.4389143259062176</c:v>
                </c:pt>
                <c:pt idx="12799">
                  <c:v>1.4399139190099004</c:v>
                </c:pt>
                <c:pt idx="12800">
                  <c:v>1.4409142065060632</c:v>
                </c:pt>
                <c:pt idx="12801">
                  <c:v>1.4419151888980586</c:v>
                </c:pt>
                <c:pt idx="12802">
                  <c:v>1.4429168666581367</c:v>
                </c:pt>
                <c:pt idx="12803">
                  <c:v>1.4439192402588537</c:v>
                </c:pt>
                <c:pt idx="12804">
                  <c:v>1.444922310204612</c:v>
                </c:pt>
                <c:pt idx="12805">
                  <c:v>1.4459260769686466</c:v>
                </c:pt>
                <c:pt idx="12806">
                  <c:v>1.4469305410244993</c:v>
                </c:pt>
                <c:pt idx="12807">
                  <c:v>1.4479357028776243</c:v>
                </c:pt>
                <c:pt idx="12808">
                  <c:v>1.4489415630022437</c:v>
                </c:pt>
                <c:pt idx="12809">
                  <c:v>1.4499481218834365</c:v>
                </c:pt>
                <c:pt idx="12810">
                  <c:v>1.4509553799960617</c:v>
                </c:pt>
                <c:pt idx="12811">
                  <c:v>1.4519633378469796</c:v>
                </c:pt>
                <c:pt idx="12812">
                  <c:v>1.4529719959117313</c:v>
                </c:pt>
                <c:pt idx="12813">
                  <c:v>1.4539813546661662</c:v>
                </c:pt>
                <c:pt idx="12814">
                  <c:v>1.4549914146182013</c:v>
                </c:pt>
                <c:pt idx="12815">
                  <c:v>1.4560021762443698</c:v>
                </c:pt>
                <c:pt idx="12816">
                  <c:v>1.457013640021513</c:v>
                </c:pt>
                <c:pt idx="12817">
                  <c:v>1.458025806458608</c:v>
                </c:pt>
                <c:pt idx="12818">
                  <c:v>1.4590386760331808</c:v>
                </c:pt>
                <c:pt idx="12819">
                  <c:v>1.4600522492230681</c:v>
                </c:pt>
                <c:pt idx="12820">
                  <c:v>1.4610665265383078</c:v>
                </c:pt>
                <c:pt idx="12821">
                  <c:v>1.4620815084574221</c:v>
                </c:pt>
                <c:pt idx="12822">
                  <c:v>1.4630971954698895</c:v>
                </c:pt>
                <c:pt idx="12823">
                  <c:v>1.4641135880548752</c:v>
                </c:pt>
                <c:pt idx="12824">
                  <c:v>1.4651306867238361</c:v>
                </c:pt>
                <c:pt idx="12825">
                  <c:v>1.4661484919566254</c:v>
                </c:pt>
                <c:pt idx="12826">
                  <c:v>1.4671670042334084</c:v>
                </c:pt>
                <c:pt idx="12827">
                  <c:v>1.4681862240667081</c:v>
                </c:pt>
                <c:pt idx="12828">
                  <c:v>1.4692061519373787</c:v>
                </c:pt>
                <c:pt idx="12829">
                  <c:v>1.4702267883265867</c:v>
                </c:pt>
                <c:pt idx="12830">
                  <c:v>1.471248133747924</c:v>
                </c:pt>
                <c:pt idx="12831">
                  <c:v>1.4722701886832477</c:v>
                </c:pt>
                <c:pt idx="12832">
                  <c:v>1.4732929536147277</c:v>
                </c:pt>
                <c:pt idx="12833">
                  <c:v>1.474316429057027</c:v>
                </c:pt>
                <c:pt idx="12834">
                  <c:v>1.4753406154930078</c:v>
                </c:pt>
                <c:pt idx="12835">
                  <c:v>1.4763655134058451</c:v>
                </c:pt>
                <c:pt idx="12836">
                  <c:v>1.4773911233112758</c:v>
                </c:pt>
                <c:pt idx="12837">
                  <c:v>1.4784174456931689</c:v>
                </c:pt>
                <c:pt idx="12838">
                  <c:v>1.4794444810464715</c:v>
                </c:pt>
                <c:pt idx="12839">
                  <c:v>1.4804722298557027</c:v>
                </c:pt>
                <c:pt idx="12840">
                  <c:v>1.4815006926380336</c:v>
                </c:pt>
                <c:pt idx="12841">
                  <c:v>1.4825298698786797</c:v>
                </c:pt>
                <c:pt idx="12842">
                  <c:v>1.4835597620631704</c:v>
                </c:pt>
                <c:pt idx="12843">
                  <c:v>1.4845903697097553</c:v>
                </c:pt>
                <c:pt idx="12844">
                  <c:v>1.4856216933046615</c:v>
                </c:pt>
                <c:pt idx="12845">
                  <c:v>1.4866537333344314</c:v>
                </c:pt>
                <c:pt idx="12846">
                  <c:v>1.4876864903183953</c:v>
                </c:pt>
                <c:pt idx="12847">
                  <c:v>1.4887199647437943</c:v>
                </c:pt>
                <c:pt idx="12848">
                  <c:v>1.4897541570981851</c:v>
                </c:pt>
                <c:pt idx="12849">
                  <c:v>1.4907890679019817</c:v>
                </c:pt>
                <c:pt idx="12850">
                  <c:v>1.4918246976434413</c:v>
                </c:pt>
                <c:pt idx="12851">
                  <c:v>1.492861046811137</c:v>
                </c:pt>
                <c:pt idx="12852">
                  <c:v>1.4938981159265685</c:v>
                </c:pt>
                <c:pt idx="12853">
                  <c:v>1.4949359054790106</c:v>
                </c:pt>
                <c:pt idx="12854">
                  <c:v>1.495974415968941</c:v>
                </c:pt>
                <c:pt idx="12855">
                  <c:v>1.4970136478862919</c:v>
                </c:pt>
                <c:pt idx="12856">
                  <c:v>1.4980536017540136</c:v>
                </c:pt>
                <c:pt idx="12857">
                  <c:v>1.4990942780627419</c:v>
                </c:pt>
                <c:pt idx="12858">
                  <c:v>1.5001356773034316</c:v>
                </c:pt>
                <c:pt idx="12859">
                  <c:v>1.5011778000001228</c:v>
                </c:pt>
                <c:pt idx="12860">
                  <c:v>1.5022206466444752</c:v>
                </c:pt>
                <c:pt idx="12861">
                  <c:v>1.503264217728467</c:v>
                </c:pt>
                <c:pt idx="12862">
                  <c:v>1.5043085137772314</c:v>
                </c:pt>
                <c:pt idx="12863">
                  <c:v>1.5053535352834535</c:v>
                </c:pt>
                <c:pt idx="12864">
                  <c:v>1.5063992827401373</c:v>
                </c:pt>
                <c:pt idx="12865">
                  <c:v>1.5074457566735118</c:v>
                </c:pt>
                <c:pt idx="12866">
                  <c:v>1.5084929575772887</c:v>
                </c:pt>
                <c:pt idx="12867">
                  <c:v>1.5095408859564843</c:v>
                </c:pt>
                <c:pt idx="12868">
                  <c:v>1.5105895423054743</c:v>
                </c:pt>
                <c:pt idx="12869">
                  <c:v>1.5116389271519508</c:v>
                </c:pt>
                <c:pt idx="12870">
                  <c:v>1.5126890409909994</c:v>
                </c:pt>
                <c:pt idx="12871">
                  <c:v>1.5137398843180272</c:v>
                </c:pt>
                <c:pt idx="12872">
                  <c:v>1.5147914576618264</c:v>
                </c:pt>
                <c:pt idx="12873">
                  <c:v>1.5158437615185156</c:v>
                </c:pt>
                <c:pt idx="12874">
                  <c:v>1.5168967963845343</c:v>
                </c:pt>
                <c:pt idx="12875">
                  <c:v>1.5179505627897785</c:v>
                </c:pt>
                <c:pt idx="12876">
                  <c:v>1.5190050612314008</c:v>
                </c:pt>
                <c:pt idx="12877">
                  <c:v>1.5200602922068764</c:v>
                </c:pt>
                <c:pt idx="12878">
                  <c:v>1.521116256247206</c:v>
                </c:pt>
                <c:pt idx="12879">
                  <c:v>1.5221729538505793</c:v>
                </c:pt>
                <c:pt idx="12880">
                  <c:v>1.5232303855155087</c:v>
                </c:pt>
                <c:pt idx="12881">
                  <c:v>1.5242885517741027</c:v>
                </c:pt>
                <c:pt idx="12882">
                  <c:v>1.5253474531255897</c:v>
                </c:pt>
                <c:pt idx="12883">
                  <c:v>1.5264070900806281</c:v>
                </c:pt>
                <c:pt idx="12884">
                  <c:v>1.5274674631391174</c:v>
                </c:pt>
                <c:pt idx="12885">
                  <c:v>1.5285285728346456</c:v>
                </c:pt>
                <c:pt idx="12886">
                  <c:v>1.5295904196678305</c:v>
                </c:pt>
                <c:pt idx="12887">
                  <c:v>1.5306530041396134</c:v>
                </c:pt>
                <c:pt idx="12888">
                  <c:v>1.5317163267846956</c:v>
                </c:pt>
                <c:pt idx="12889">
                  <c:v>1.5327803881047384</c:v>
                </c:pt>
                <c:pt idx="12890">
                  <c:v>1.5338451886017286</c:v>
                </c:pt>
                <c:pt idx="12891">
                  <c:v>1.5349107288114818</c:v>
                </c:pt>
                <c:pt idx="12892">
                  <c:v>1.5359770092367062</c:v>
                </c:pt>
                <c:pt idx="12893">
                  <c:v>1.5370440303804351</c:v>
                </c:pt>
                <c:pt idx="12894">
                  <c:v>1.5381117927796017</c:v>
                </c:pt>
                <c:pt idx="12895">
                  <c:v>1.5391802969379627</c:v>
                </c:pt>
                <c:pt idx="12896">
                  <c:v>1.5402495433596</c:v>
                </c:pt>
                <c:pt idx="12897">
                  <c:v>1.5413195325825673</c:v>
                </c:pt>
                <c:pt idx="12898">
                  <c:v>1.5423902651116708</c:v>
                </c:pt>
                <c:pt idx="12899">
                  <c:v>1.5434617414632752</c:v>
                </c:pt>
                <c:pt idx="12900">
                  <c:v>1.5445339621428646</c:v>
                </c:pt>
                <c:pt idx="12901">
                  <c:v>1.5456069276899898</c:v>
                </c:pt>
                <c:pt idx="12902">
                  <c:v>1.5466806386108607</c:v>
                </c:pt>
                <c:pt idx="12903">
                  <c:v>1.5477550954120167</c:v>
                </c:pt>
                <c:pt idx="12904">
                  <c:v>1.5488302986341331</c:v>
                </c:pt>
                <c:pt idx="12905">
                  <c:v>1.5499062487844761</c:v>
                </c:pt>
                <c:pt idx="12906">
                  <c:v>1.5509829463706415</c:v>
                </c:pt>
                <c:pt idx="12907">
                  <c:v>1.5520603919344316</c:v>
                </c:pt>
                <c:pt idx="12908">
                  <c:v>1.5531385859841709</c:v>
                </c:pt>
                <c:pt idx="12909">
                  <c:v>1.5542175290285136</c:v>
                </c:pt>
                <c:pt idx="12910">
                  <c:v>1.5552972216103922</c:v>
                </c:pt>
                <c:pt idx="12911">
                  <c:v>1.5563776642391913</c:v>
                </c:pt>
                <c:pt idx="12912">
                  <c:v>1.5574588574359576</c:v>
                </c:pt>
                <c:pt idx="12913">
                  <c:v>1.55854080171076</c:v>
                </c:pt>
                <c:pt idx="12914">
                  <c:v>1.5596234976080416</c:v>
                </c:pt>
                <c:pt idx="12915">
                  <c:v>1.5607069456386036</c:v>
                </c:pt>
                <c:pt idx="12916">
                  <c:v>1.5617911463135787</c:v>
                </c:pt>
                <c:pt idx="12917">
                  <c:v>1.5628761001785454</c:v>
                </c:pt>
                <c:pt idx="12918">
                  <c:v>1.5639618077453703</c:v>
                </c:pt>
                <c:pt idx="12919">
                  <c:v>1.565048269526252</c:v>
                </c:pt>
                <c:pt idx="12920">
                  <c:v>1.5661354860679066</c:v>
                </c:pt>
                <c:pt idx="12921">
                  <c:v>1.5672234578832687</c:v>
                </c:pt>
                <c:pt idx="12922">
                  <c:v>1.5683121854856044</c:v>
                </c:pt>
                <c:pt idx="12923">
                  <c:v>1.5694016694227706</c:v>
                </c:pt>
                <c:pt idx="12924">
                  <c:v>1.5704919102087709</c:v>
                </c:pt>
                <c:pt idx="12925">
                  <c:v>1.5715829083579429</c:v>
                </c:pt>
                <c:pt idx="12926">
                  <c:v>1.5726746644192851</c:v>
                </c:pt>
                <c:pt idx="12927">
                  <c:v>1.5737671789078735</c:v>
                </c:pt>
                <c:pt idx="12928">
                  <c:v>1.5748604523505769</c:v>
                </c:pt>
                <c:pt idx="12929">
                  <c:v>1.5759544852631631</c:v>
                </c:pt>
                <c:pt idx="12930">
                  <c:v>1.5770492781961578</c:v>
                </c:pt>
                <c:pt idx="12931">
                  <c:v>1.5781448316660698</c:v>
                </c:pt>
                <c:pt idx="12932">
                  <c:v>1.5792411461897429</c:v>
                </c:pt>
                <c:pt idx="12933">
                  <c:v>1.5803382223188509</c:v>
                </c:pt>
                <c:pt idx="12934">
                  <c:v>1.5814360605709799</c:v>
                </c:pt>
                <c:pt idx="12935">
                  <c:v>1.5825346614640512</c:v>
                </c:pt>
                <c:pt idx="12936">
                  <c:v>1.5836340255508894</c:v>
                </c:pt>
                <c:pt idx="12937">
                  <c:v>1.58473415335016</c:v>
                </c:pt>
                <c:pt idx="12938">
                  <c:v>1.5858350453808643</c:v>
                </c:pt>
                <c:pt idx="12939">
                  <c:v>1.58693670219698</c:v>
                </c:pt>
                <c:pt idx="12940">
                  <c:v>1.5880391243182541</c:v>
                </c:pt>
                <c:pt idx="12941">
                  <c:v>1.5891423122647705</c:v>
                </c:pt>
                <c:pt idx="12942">
                  <c:v>1.5902462665916621</c:v>
                </c:pt>
                <c:pt idx="12943">
                  <c:v>1.5913509878197596</c:v>
                </c:pt>
                <c:pt idx="12944">
                  <c:v>1.5924564764818185</c:v>
                </c:pt>
                <c:pt idx="12945">
                  <c:v>1.5935627330993694</c:v>
                </c:pt>
                <c:pt idx="12946">
                  <c:v>1.5946697582290892</c:v>
                </c:pt>
                <c:pt idx="12947">
                  <c:v>1.5957775523932576</c:v>
                </c:pt>
                <c:pt idx="12948">
                  <c:v>1.5968861161144929</c:v>
                </c:pt>
                <c:pt idx="12949">
                  <c:v>1.5979954499506333</c:v>
                </c:pt>
                <c:pt idx="12950">
                  <c:v>1.5991055544250474</c:v>
                </c:pt>
                <c:pt idx="12951">
                  <c:v>1.6002164300614437</c:v>
                </c:pt>
                <c:pt idx="12952">
                  <c:v>1.6013280774188232</c:v>
                </c:pt>
                <c:pt idx="12953">
                  <c:v>1.6024404970216466</c:v>
                </c:pt>
                <c:pt idx="12954">
                  <c:v>1.6035536893947142</c:v>
                </c:pt>
                <c:pt idx="12955">
                  <c:v>1.6046676550981931</c:v>
                </c:pt>
                <c:pt idx="12956">
                  <c:v>1.6057823946576375</c:v>
                </c:pt>
                <c:pt idx="12957">
                  <c:v>1.6068979086106341</c:v>
                </c:pt>
                <c:pt idx="12958">
                  <c:v>1.6080141974834428</c:v>
                </c:pt>
                <c:pt idx="12959">
                  <c:v>1.6091312618377893</c:v>
                </c:pt>
                <c:pt idx="12960">
                  <c:v>1.6102491022006897</c:v>
                </c:pt>
                <c:pt idx="12961">
                  <c:v>1.6113677190995015</c:v>
                </c:pt>
                <c:pt idx="12962">
                  <c:v>1.6124871130971214</c:v>
                </c:pt>
                <c:pt idx="12963">
                  <c:v>1.6136072847216649</c:v>
                </c:pt>
                <c:pt idx="12964">
                  <c:v>1.6147282345015894</c:v>
                </c:pt>
                <c:pt idx="12965">
                  <c:v>1.6158499630009655</c:v>
                </c:pt>
                <c:pt idx="12966">
                  <c:v>1.6169724707490098</c:v>
                </c:pt>
                <c:pt idx="12967">
                  <c:v>1.6180957582752822</c:v>
                </c:pt>
                <c:pt idx="12968">
                  <c:v>1.6192198261450297</c:v>
                </c:pt>
                <c:pt idx="12969">
                  <c:v>1.6203446748885721</c:v>
                </c:pt>
                <c:pt idx="12970">
                  <c:v>1.621470305036574</c:v>
                </c:pt>
                <c:pt idx="12971">
                  <c:v>1.6225967171554609</c:v>
                </c:pt>
                <c:pt idx="12972">
                  <c:v>1.6237239117766595</c:v>
                </c:pt>
                <c:pt idx="12973">
                  <c:v>1.6248518894437625</c:v>
                </c:pt>
                <c:pt idx="12974">
                  <c:v>1.6259806506889101</c:v>
                </c:pt>
                <c:pt idx="12975">
                  <c:v>1.627110196080104</c:v>
                </c:pt>
                <c:pt idx="12976">
                  <c:v>1.6282405261502486</c:v>
                </c:pt>
                <c:pt idx="12977">
                  <c:v>1.6293716414325938</c:v>
                </c:pt>
                <c:pt idx="12978">
                  <c:v>1.6305035424963257</c:v>
                </c:pt>
                <c:pt idx="12979">
                  <c:v>1.6316362298754601</c:v>
                </c:pt>
                <c:pt idx="12980">
                  <c:v>1.632769704104359</c:v>
                </c:pt>
                <c:pt idx="12981">
                  <c:v>1.6339039657533958</c:v>
                </c:pt>
                <c:pt idx="12982">
                  <c:v>1.6350390153576997</c:v>
                </c:pt>
                <c:pt idx="12983">
                  <c:v>1.6361748534527472</c:v>
                </c:pt>
                <c:pt idx="12984">
                  <c:v>1.637311480610101</c:v>
                </c:pt>
                <c:pt idx="12985">
                  <c:v>1.6384488973660067</c:v>
                </c:pt>
                <c:pt idx="12986">
                  <c:v>1.6395871042570573</c:v>
                </c:pt>
                <c:pt idx="12987">
                  <c:v>1.6407261018560078</c:v>
                </c:pt>
                <c:pt idx="12988">
                  <c:v>1.6418658907002219</c:v>
                </c:pt>
                <c:pt idx="12989">
                  <c:v>1.6430064713393662</c:v>
                </c:pt>
                <c:pt idx="12990">
                  <c:v>1.6441478443115265</c:v>
                </c:pt>
                <c:pt idx="12991">
                  <c:v>1.6452900101910506</c:v>
                </c:pt>
                <c:pt idx="12992">
                  <c:v>1.6464329695167974</c:v>
                </c:pt>
                <c:pt idx="12993">
                  <c:v>1.6475767228279747</c:v>
                </c:pt>
                <c:pt idx="12994">
                  <c:v>1.6487212707001282</c:v>
                </c:pt>
                <c:pt idx="12995">
                  <c:v>1.6498666136732403</c:v>
                </c:pt>
                <c:pt idx="12996">
                  <c:v>1.6510127522876434</c:v>
                </c:pt>
                <c:pt idx="12997">
                  <c:v>1.6521596871200834</c:v>
                </c:pt>
                <c:pt idx="12998">
                  <c:v>1.6533074187116692</c:v>
                </c:pt>
                <c:pt idx="12999">
                  <c:v>1.6544559476038601</c:v>
                </c:pt>
                <c:pt idx="13000">
                  <c:v>1.6556052743746046</c:v>
                </c:pt>
                <c:pt idx="13001">
                  <c:v>1.6567553995661397</c:v>
                </c:pt>
                <c:pt idx="13002">
                  <c:v>1.6579063237331173</c:v>
                </c:pt>
                <c:pt idx="13003">
                  <c:v>1.6590580474185024</c:v>
                </c:pt>
                <c:pt idx="13004">
                  <c:v>1.6602105712018516</c:v>
                </c:pt>
                <c:pt idx="13005">
                  <c:v>1.6613638956269103</c:v>
                </c:pt>
                <c:pt idx="13006">
                  <c:v>1.6625180212377766</c:v>
                </c:pt>
                <c:pt idx="13007">
                  <c:v>1.6636729486152151</c:v>
                </c:pt>
                <c:pt idx="13008">
                  <c:v>1.6648286783041053</c:v>
                </c:pt>
                <c:pt idx="13009">
                  <c:v>1.66598521084968</c:v>
                </c:pt>
                <c:pt idx="13010">
                  <c:v>1.6671425468339152</c:v>
                </c:pt>
                <c:pt idx="13011">
                  <c:v>1.6683006868028267</c:v>
                </c:pt>
                <c:pt idx="13012">
                  <c:v>1.6694596313027841</c:v>
                </c:pt>
                <c:pt idx="13013">
                  <c:v>1.6706193809169774</c:v>
                </c:pt>
                <c:pt idx="13014">
                  <c:v>1.6717799361925612</c:v>
                </c:pt>
                <c:pt idx="13015">
                  <c:v>1.6729412976770444</c:v>
                </c:pt>
                <c:pt idx="13016">
                  <c:v>1.6741034659548331</c:v>
                </c:pt>
                <c:pt idx="13017">
                  <c:v>1.6752664415742231</c:v>
                </c:pt>
                <c:pt idx="13018">
                  <c:v>1.6764302250960628</c:v>
                </c:pt>
                <c:pt idx="13019">
                  <c:v>1.6775948170693844</c:v>
                </c:pt>
                <c:pt idx="13020">
                  <c:v>1.6787602180802197</c:v>
                </c:pt>
                <c:pt idx="13021">
                  <c:v>1.6799264286783893</c:v>
                </c:pt>
                <c:pt idx="13022">
                  <c:v>1.6810934494140704</c:v>
                </c:pt>
                <c:pt idx="13023">
                  <c:v>1.682261280874517</c:v>
                </c:pt>
                <c:pt idx="13024">
                  <c:v>1.6834299236106964</c:v>
                </c:pt>
                <c:pt idx="13025">
                  <c:v>1.684599378173933</c:v>
                </c:pt>
                <c:pt idx="13026">
                  <c:v>1.6857696451527056</c:v>
                </c:pt>
                <c:pt idx="13027">
                  <c:v>1.6869407250991306</c:v>
                </c:pt>
                <c:pt idx="13028">
                  <c:v>1.6881126185656823</c:v>
                </c:pt>
                <c:pt idx="13029">
                  <c:v>1.6892853261420666</c:v>
                </c:pt>
                <c:pt idx="13030">
                  <c:v>1.6904588483815512</c:v>
                </c:pt>
                <c:pt idx="13031">
                  <c:v>1.6916331858377629</c:v>
                </c:pt>
                <c:pt idx="13032">
                  <c:v>1.6928083391016373</c:v>
                </c:pt>
                <c:pt idx="13033">
                  <c:v>1.6939843087275961</c:v>
                </c:pt>
                <c:pt idx="13034">
                  <c:v>1.6951610952827543</c:v>
                </c:pt>
                <c:pt idx="13035">
                  <c:v>1.6963386993222784</c:v>
                </c:pt>
                <c:pt idx="13036">
                  <c:v>1.6975171214387479</c:v>
                </c:pt>
                <c:pt idx="13037">
                  <c:v>1.6986963621881268</c:v>
                </c:pt>
                <c:pt idx="13038">
                  <c:v>1.6998764221267393</c:v>
                </c:pt>
                <c:pt idx="13039">
                  <c:v>1.7010573018484008</c:v>
                </c:pt>
                <c:pt idx="13040">
                  <c:v>1.7022390019102345</c:v>
                </c:pt>
                <c:pt idx="13041">
                  <c:v>1.7034215228697251</c:v>
                </c:pt>
                <c:pt idx="13042">
                  <c:v>1.7046048653219263</c:v>
                </c:pt>
                <c:pt idx="13043">
                  <c:v>1.7057890298251235</c:v>
                </c:pt>
                <c:pt idx="13044">
                  <c:v>1.7069740169379635</c:v>
                </c:pt>
                <c:pt idx="13045">
                  <c:v>1.7081598272567413</c:v>
                </c:pt>
                <c:pt idx="13046">
                  <c:v>1.7093464613409064</c:v>
                </c:pt>
                <c:pt idx="13047">
                  <c:v>1.7105339197627167</c:v>
                </c:pt>
                <c:pt idx="13048">
                  <c:v>1.7117222030823736</c:v>
                </c:pt>
                <c:pt idx="13049">
                  <c:v>1.7129113118978301</c:v>
                </c:pt>
                <c:pt idx="13050">
                  <c:v>1.714101246770092</c:v>
                </c:pt>
                <c:pt idx="13051">
                  <c:v>1.7152920082605292</c:v>
                </c:pt>
                <c:pt idx="13052">
                  <c:v>1.7164835969683416</c:v>
                </c:pt>
                <c:pt idx="13053">
                  <c:v>1.717676013455705</c:v>
                </c:pt>
                <c:pt idx="13054">
                  <c:v>1.7188692582851599</c:v>
                </c:pt>
                <c:pt idx="13055">
                  <c:v>1.7200633320571559</c:v>
                </c:pt>
                <c:pt idx="13056">
                  <c:v>1.7212582353350416</c:v>
                </c:pt>
                <c:pt idx="13057">
                  <c:v>1.72245396868253</c:v>
                </c:pt>
                <c:pt idx="13058">
                  <c:v>1.7236505327013236</c:v>
                </c:pt>
                <c:pt idx="13059">
                  <c:v>1.7248479279559454</c:v>
                </c:pt>
                <c:pt idx="13060">
                  <c:v>1.7260461550112842</c:v>
                </c:pt>
                <c:pt idx="13061">
                  <c:v>1.7272452144702974</c:v>
                </c:pt>
                <c:pt idx="13062">
                  <c:v>1.7284451068986852</c:v>
                </c:pt>
                <c:pt idx="13063">
                  <c:v>1.7296458328750994</c:v>
                </c:pt>
                <c:pt idx="13064">
                  <c:v>1.7308473929660004</c:v>
                </c:pt>
                <c:pt idx="13065">
                  <c:v>1.7320497877760226</c:v>
                </c:pt>
                <c:pt idx="13066">
                  <c:v>1.7332530178724397</c:v>
                </c:pt>
                <c:pt idx="13067">
                  <c:v>1.7344570838228934</c:v>
                </c:pt>
                <c:pt idx="13068">
                  <c:v>1.7356619862332792</c:v>
                </c:pt>
                <c:pt idx="13069">
                  <c:v>1.7368677256720539</c:v>
                </c:pt>
                <c:pt idx="13070">
                  <c:v>1.7380743027080432</c:v>
                </c:pt>
                <c:pt idx="13071">
                  <c:v>1.7392817179484057</c:v>
                </c:pt>
                <c:pt idx="13072">
                  <c:v>1.740489971962784</c:v>
                </c:pt>
                <c:pt idx="13073">
                  <c:v>1.7416990653211901</c:v>
                </c:pt>
                <c:pt idx="13074">
                  <c:v>1.7429089986320487</c:v>
                </c:pt>
                <c:pt idx="13075">
                  <c:v>1.7441197724661908</c:v>
                </c:pt>
                <c:pt idx="13076">
                  <c:v>1.7453313873948164</c:v>
                </c:pt>
                <c:pt idx="13077">
                  <c:v>1.7465438440276198</c:v>
                </c:pt>
                <c:pt idx="13078">
                  <c:v>1.7477571429366219</c:v>
                </c:pt>
                <c:pt idx="13079">
                  <c:v>1.7489712847069401</c:v>
                </c:pt>
                <c:pt idx="13080">
                  <c:v>1.7501862699113633</c:v>
                </c:pt>
                <c:pt idx="13081">
                  <c:v>1.7514020991612818</c:v>
                </c:pt>
                <c:pt idx="13082">
                  <c:v>1.7526187730303078</c:v>
                </c:pt>
                <c:pt idx="13083">
                  <c:v>1.7538362920924249</c:v>
                </c:pt>
                <c:pt idx="13084">
                  <c:v>1.7550546569602985</c:v>
                </c:pt>
                <c:pt idx="13085">
                  <c:v>1.7562738682087369</c:v>
                </c:pt>
                <c:pt idx="13086">
                  <c:v>1.7574939264129208</c:v>
                </c:pt>
                <c:pt idx="13087">
                  <c:v>1.7587148321867931</c:v>
                </c:pt>
                <c:pt idx="13088">
                  <c:v>1.7599365861063612</c:v>
                </c:pt>
                <c:pt idx="13089">
                  <c:v>1.7611591887480054</c:v>
                </c:pt>
                <c:pt idx="13090">
                  <c:v>1.7623826407269489</c:v>
                </c:pt>
                <c:pt idx="13091">
                  <c:v>1.7636069426204</c:v>
                </c:pt>
                <c:pt idx="13092">
                  <c:v>1.7648320950187821</c:v>
                </c:pt>
                <c:pt idx="13093">
                  <c:v>1.7660580985000791</c:v>
                </c:pt>
                <c:pt idx="13094">
                  <c:v>1.7672849536812254</c:v>
                </c:pt>
                <c:pt idx="13095">
                  <c:v>1.7685126611410351</c:v>
                </c:pt>
                <c:pt idx="13096">
                  <c:v>1.7697412214586972</c:v>
                </c:pt>
                <c:pt idx="13097">
                  <c:v>1.770970635252433</c:v>
                </c:pt>
                <c:pt idx="13098">
                  <c:v>1.7722009031022636</c:v>
                </c:pt>
                <c:pt idx="13099">
                  <c:v>1.773432025588586</c:v>
                </c:pt>
                <c:pt idx="13100">
                  <c:v>1.7746640033309107</c:v>
                </c:pt>
                <c:pt idx="13101">
                  <c:v>1.7758968369104682</c:v>
                </c:pt>
                <c:pt idx="13102">
                  <c:v>1.7771305269088662</c:v>
                </c:pt>
                <c:pt idx="13103">
                  <c:v>1.7783650739469072</c:v>
                </c:pt>
                <c:pt idx="13104">
                  <c:v>1.7796004786070339</c:v>
                </c:pt>
                <c:pt idx="13105">
                  <c:v>1.7808367414720667</c:v>
                </c:pt>
                <c:pt idx="13106">
                  <c:v>1.7820738631641031</c:v>
                </c:pt>
                <c:pt idx="13107">
                  <c:v>1.7833118442668003</c:v>
                </c:pt>
                <c:pt idx="13108">
                  <c:v>1.7845506853771786</c:v>
                </c:pt>
                <c:pt idx="13109">
                  <c:v>1.7857903870796796</c:v>
                </c:pt>
                <c:pt idx="13110">
                  <c:v>1.7870309499981312</c:v>
                </c:pt>
                <c:pt idx="13111">
                  <c:v>1.788272374717814</c:v>
                </c:pt>
                <c:pt idx="13112">
                  <c:v>1.7895146618243889</c:v>
                </c:pt>
                <c:pt idx="13113">
                  <c:v>1.7907578119429841</c:v>
                </c:pt>
                <c:pt idx="13114">
                  <c:v>1.7920018256601016</c:v>
                </c:pt>
                <c:pt idx="13115">
                  <c:v>1.7932467035626234</c:v>
                </c:pt>
                <c:pt idx="13116">
                  <c:v>1.7944924462769813</c:v>
                </c:pt>
                <c:pt idx="13117">
                  <c:v>1.7957390543909004</c:v>
                </c:pt>
                <c:pt idx="13118">
                  <c:v>1.7969865284924869</c:v>
                </c:pt>
                <c:pt idx="13119">
                  <c:v>1.7982348692094789</c:v>
                </c:pt>
                <c:pt idx="13120">
                  <c:v>1.7994840771308271</c:v>
                </c:pt>
                <c:pt idx="13121">
                  <c:v>1.8007341528458642</c:v>
                </c:pt>
                <c:pt idx="13122">
                  <c:v>1.8019850969836377</c:v>
                </c:pt>
                <c:pt idx="13123">
                  <c:v>1.8032369101343266</c:v>
                </c:pt>
                <c:pt idx="13124">
                  <c:v>1.8044895929016216</c:v>
                </c:pt>
                <c:pt idx="13125">
                  <c:v>1.8057431458764941</c:v>
                </c:pt>
                <c:pt idx="13126">
                  <c:v>1.8069975696897422</c:v>
                </c:pt>
                <c:pt idx="13127">
                  <c:v>1.8082528649331862</c:v>
                </c:pt>
                <c:pt idx="13128">
                  <c:v>1.8095090321990301</c:v>
                </c:pt>
                <c:pt idx="13129">
                  <c:v>1.8107660721193872</c:v>
                </c:pt>
                <c:pt idx="13130">
                  <c:v>1.8120239852873121</c:v>
                </c:pt>
                <c:pt idx="13131">
                  <c:v>1.8132827722962441</c:v>
                </c:pt>
                <c:pt idx="13132">
                  <c:v>1.8145424337796145</c:v>
                </c:pt>
                <c:pt idx="13133">
                  <c:v>1.8158029703317151</c:v>
                </c:pt>
                <c:pt idx="13134">
                  <c:v>1.8170643825472224</c:v>
                </c:pt>
                <c:pt idx="13135">
                  <c:v>1.818326671060889</c:v>
                </c:pt>
                <c:pt idx="13136">
                  <c:v>1.8195898364682459</c:v>
                </c:pt>
                <c:pt idx="13137">
                  <c:v>1.8208538793784583</c:v>
                </c:pt>
                <c:pt idx="13138">
                  <c:v>1.8221188003878575</c:v>
                </c:pt>
                <c:pt idx="13139">
                  <c:v>1.8233846001329614</c:v>
                </c:pt>
                <c:pt idx="13140">
                  <c:v>1.8246512792109575</c:v>
                </c:pt>
                <c:pt idx="13141">
                  <c:v>1.8259188382194205</c:v>
                </c:pt>
                <c:pt idx="13142">
                  <c:v>1.8271872777961957</c:v>
                </c:pt>
                <c:pt idx="13143">
                  <c:v>1.8284565985397165</c:v>
                </c:pt>
                <c:pt idx="13144">
                  <c:v>1.8297268010488035</c:v>
                </c:pt>
                <c:pt idx="13145">
                  <c:v>1.8309978859626326</c:v>
                </c:pt>
                <c:pt idx="13146">
                  <c:v>1.8322698538808846</c:v>
                </c:pt>
                <c:pt idx="13147">
                  <c:v>1.8335427054036295</c:v>
                </c:pt>
                <c:pt idx="13148">
                  <c:v>1.8348164411713757</c:v>
                </c:pt>
                <c:pt idx="13149">
                  <c:v>1.8360910617850552</c:v>
                </c:pt>
                <c:pt idx="13150">
                  <c:v>1.8373665678459887</c:v>
                </c:pt>
                <c:pt idx="13151">
                  <c:v>1.8386429599960215</c:v>
                </c:pt>
                <c:pt idx="13152">
                  <c:v>1.8399202388373377</c:v>
                </c:pt>
                <c:pt idx="13153">
                  <c:v>1.8411984049859094</c:v>
                </c:pt>
                <c:pt idx="13154">
                  <c:v>1.8424774590447301</c:v>
                </c:pt>
                <c:pt idx="13155">
                  <c:v>1.8437574016574303</c:v>
                </c:pt>
                <c:pt idx="13156">
                  <c:v>1.8450382334278697</c:v>
                </c:pt>
                <c:pt idx="13157">
                  <c:v>1.8463199549602993</c:v>
                </c:pt>
                <c:pt idx="13158">
                  <c:v>1.8476025668996918</c:v>
                </c:pt>
                <c:pt idx="13159">
                  <c:v>1.8488860698511662</c:v>
                </c:pt>
                <c:pt idx="13160">
                  <c:v>1.8501704644202341</c:v>
                </c:pt>
                <c:pt idx="13161">
                  <c:v>1.851455751253213</c:v>
                </c:pt>
                <c:pt idx="13162">
                  <c:v>1.8527419309564841</c:v>
                </c:pt>
                <c:pt idx="13163">
                  <c:v>1.8540290041368217</c:v>
                </c:pt>
                <c:pt idx="13164">
                  <c:v>1.8553169714418909</c:v>
                </c:pt>
                <c:pt idx="13165">
                  <c:v>1.8566058334793378</c:v>
                </c:pt>
                <c:pt idx="13166">
                  <c:v>1.8578955908572019</c:v>
                </c:pt>
                <c:pt idx="13167">
                  <c:v>1.8591862442244995</c:v>
                </c:pt>
                <c:pt idx="13168">
                  <c:v>1.8604777941901434</c:v>
                </c:pt>
                <c:pt idx="13169">
                  <c:v>1.8617702413769877</c:v>
                </c:pt>
                <c:pt idx="13170">
                  <c:v>1.8630635863947633</c:v>
                </c:pt>
                <c:pt idx="13171">
                  <c:v>1.864357829894292</c:v>
                </c:pt>
                <c:pt idx="13172">
                  <c:v>1.8656529724861801</c:v>
                </c:pt>
                <c:pt idx="13173">
                  <c:v>1.8669490147814307</c:v>
                </c:pt>
                <c:pt idx="13174">
                  <c:v>1.8682459574322223</c:v>
                </c:pt>
                <c:pt idx="13175">
                  <c:v>1.8695438010504353</c:v>
                </c:pt>
                <c:pt idx="13176">
                  <c:v>1.8708425462483464</c:v>
                </c:pt>
                <c:pt idx="13177">
                  <c:v>1.8721421936794944</c:v>
                </c:pt>
                <c:pt idx="13178">
                  <c:v>1.8734427439570358</c:v>
                </c:pt>
                <c:pt idx="13179">
                  <c:v>1.8747441976945243</c:v>
                </c:pt>
                <c:pt idx="13180">
                  <c:v>1.8760465555468617</c:v>
                </c:pt>
                <c:pt idx="13181">
                  <c:v>1.8773498181284829</c:v>
                </c:pt>
                <c:pt idx="13182">
                  <c:v>1.8786539860678908</c:v>
                </c:pt>
                <c:pt idx="13183">
                  <c:v>1.8799590599803453</c:v>
                </c:pt>
                <c:pt idx="13184">
                  <c:v>1.8812650405225704</c:v>
                </c:pt>
                <c:pt idx="13185">
                  <c:v>1.8825719283107099</c:v>
                </c:pt>
                <c:pt idx="13186">
                  <c:v>1.8838797239613077</c:v>
                </c:pt>
                <c:pt idx="13187">
                  <c:v>1.8851884281324565</c:v>
                </c:pt>
                <c:pt idx="13188">
                  <c:v>1.8864980414415859</c:v>
                </c:pt>
                <c:pt idx="13189">
                  <c:v>1.8878085645065252</c:v>
                </c:pt>
                <c:pt idx="13190">
                  <c:v>1.8891199979867399</c:v>
                </c:pt>
                <c:pt idx="13191">
                  <c:v>1.8904323425009468</c:v>
                </c:pt>
                <c:pt idx="13192">
                  <c:v>1.8917455986682641</c:v>
                </c:pt>
                <c:pt idx="13193">
                  <c:v>1.8930597671495319</c:v>
                </c:pt>
                <c:pt idx="13194">
                  <c:v>1.8943748485647582</c:v>
                </c:pt>
                <c:pt idx="13195">
                  <c:v>1.8956908435343518</c:v>
                </c:pt>
                <c:pt idx="13196">
                  <c:v>1.8970077527205313</c:v>
                </c:pt>
                <c:pt idx="13197">
                  <c:v>1.8983255767445977</c:v>
                </c:pt>
                <c:pt idx="13198">
                  <c:v>1.8996443162420749</c:v>
                </c:pt>
                <c:pt idx="13199">
                  <c:v>1.9009639718350984</c:v>
                </c:pt>
                <c:pt idx="13200">
                  <c:v>1.902284544187729</c:v>
                </c:pt>
                <c:pt idx="13201">
                  <c:v>1.903606033922995</c:v>
                </c:pt>
                <c:pt idx="13202">
                  <c:v>1.9049284416643288</c:v>
                </c:pt>
                <c:pt idx="13203">
                  <c:v>1.9062517680771769</c:v>
                </c:pt>
                <c:pt idx="13204">
                  <c:v>1.9075760137858662</c:v>
                </c:pt>
                <c:pt idx="13205">
                  <c:v>1.9089011794151298</c:v>
                </c:pt>
                <c:pt idx="13206">
                  <c:v>1.9102272656318011</c:v>
                </c:pt>
                <c:pt idx="13207">
                  <c:v>1.9115542730615103</c:v>
                </c:pt>
                <c:pt idx="13208">
                  <c:v>1.9128822023302923</c:v>
                </c:pt>
                <c:pt idx="13209">
                  <c:v>1.9142110541063719</c:v>
                </c:pt>
                <c:pt idx="13210">
                  <c:v>1.9155408290166835</c:v>
                </c:pt>
                <c:pt idx="13211">
                  <c:v>1.9168715276885682</c:v>
                </c:pt>
                <c:pt idx="13212">
                  <c:v>1.9182031507916439</c:v>
                </c:pt>
                <c:pt idx="13213">
                  <c:v>1.9195356989541528</c:v>
                </c:pt>
                <c:pt idx="13214">
                  <c:v>1.9208691728187199</c:v>
                </c:pt>
                <c:pt idx="13215">
                  <c:v>1.922203573014432</c:v>
                </c:pt>
                <c:pt idx="13216">
                  <c:v>1.9235389002127692</c:v>
                </c:pt>
                <c:pt idx="13217">
                  <c:v>1.9248751550437211</c:v>
                </c:pt>
                <c:pt idx="13218">
                  <c:v>1.9262123381376859</c:v>
                </c:pt>
                <c:pt idx="13219">
                  <c:v>1.9275504501675447</c:v>
                </c:pt>
                <c:pt idx="13220">
                  <c:v>1.9288894917646007</c:v>
                </c:pt>
                <c:pt idx="13221">
                  <c:v>1.9302294635605663</c:v>
                </c:pt>
                <c:pt idx="13222">
                  <c:v>1.9315703662297266</c:v>
                </c:pt>
                <c:pt idx="13223">
                  <c:v>1.932912200404701</c:v>
                </c:pt>
                <c:pt idx="13224">
                  <c:v>1.9342549667185198</c:v>
                </c:pt>
                <c:pt idx="13225">
                  <c:v>1.9355986658468736</c:v>
                </c:pt>
                <c:pt idx="13226">
                  <c:v>1.9369432984237018</c:v>
                </c:pt>
                <c:pt idx="13227">
                  <c:v>1.9382888650974572</c:v>
                </c:pt>
                <c:pt idx="13228">
                  <c:v>1.9396353665029313</c:v>
                </c:pt>
                <c:pt idx="13229">
                  <c:v>1.9409828033176941</c:v>
                </c:pt>
                <c:pt idx="13230">
                  <c:v>1.9423311761774482</c:v>
                </c:pt>
                <c:pt idx="13231">
                  <c:v>1.9436804857183083</c:v>
                </c:pt>
                <c:pt idx="13232">
                  <c:v>1.945030732619258</c:v>
                </c:pt>
                <c:pt idx="13233">
                  <c:v>1.9463819175173254</c:v>
                </c:pt>
                <c:pt idx="13234">
                  <c:v>1.947734041049952</c:v>
                </c:pt>
                <c:pt idx="13235">
                  <c:v>1.949087103897537</c:v>
                </c:pt>
                <c:pt idx="13236">
                  <c:v>1.9504411066984377</c:v>
                </c:pt>
                <c:pt idx="13237">
                  <c:v>1.9517960500914247</c:v>
                </c:pt>
                <c:pt idx="13238">
                  <c:v>1.9531519347583162</c:v>
                </c:pt>
                <c:pt idx="13239">
                  <c:v>1.9545087613388004</c:v>
                </c:pt>
                <c:pt idx="13240">
                  <c:v>1.9558665304729803</c:v>
                </c:pt>
                <c:pt idx="13241">
                  <c:v>1.9572252428440962</c:v>
                </c:pt>
                <c:pt idx="13242">
                  <c:v>1.9585848990931705</c:v>
                </c:pt>
                <c:pt idx="13243">
                  <c:v>1.9599454998759014</c:v>
                </c:pt>
                <c:pt idx="13244">
                  <c:v>1.9613070458341726</c:v>
                </c:pt>
                <c:pt idx="13245">
                  <c:v>1.9626695376531247</c:v>
                </c:pt>
                <c:pt idx="13246">
                  <c:v>1.9640329759755633</c:v>
                </c:pt>
                <c:pt idx="13247">
                  <c:v>1.9653973614447104</c:v>
                </c:pt>
                <c:pt idx="13248">
                  <c:v>1.9667626947471355</c:v>
                </c:pt>
                <c:pt idx="13249">
                  <c:v>1.9681289765269849</c:v>
                </c:pt>
                <c:pt idx="13250">
                  <c:v>1.9694962074288218</c:v>
                </c:pt>
                <c:pt idx="13251">
                  <c:v>1.970864388140648</c:v>
                </c:pt>
                <c:pt idx="13252">
                  <c:v>1.9722335193079528</c:v>
                </c:pt>
                <c:pt idx="13253">
                  <c:v>1.9736036015766438</c:v>
                </c:pt>
                <c:pt idx="13254">
                  <c:v>1.9749746356361573</c:v>
                </c:pt>
                <c:pt idx="13255">
                  <c:v>1.976346622133329</c:v>
                </c:pt>
                <c:pt idx="13256">
                  <c:v>1.977719561715414</c:v>
                </c:pt>
                <c:pt idx="13257">
                  <c:v>1.9790934550732857</c:v>
                </c:pt>
                <c:pt idx="13258">
                  <c:v>1.9804683028551293</c:v>
                </c:pt>
                <c:pt idx="13259">
                  <c:v>1.9818441057239689</c:v>
                </c:pt>
                <c:pt idx="13260">
                  <c:v>1.9832208643288602</c:v>
                </c:pt>
                <c:pt idx="13261">
                  <c:v>1.9845985793625989</c:v>
                </c:pt>
                <c:pt idx="13262">
                  <c:v>1.9859772514751723</c:v>
                </c:pt>
                <c:pt idx="13263">
                  <c:v>1.98735688131699</c:v>
                </c:pt>
                <c:pt idx="13264">
                  <c:v>1.9887374695822919</c:v>
                </c:pt>
                <c:pt idx="13265">
                  <c:v>1.9901190169224214</c:v>
                </c:pt>
                <c:pt idx="13266">
                  <c:v>1.9915015239891438</c:v>
                </c:pt>
                <c:pt idx="13267">
                  <c:v>1.9928849914781479</c:v>
                </c:pt>
                <c:pt idx="13268">
                  <c:v>1.9942694200421347</c:v>
                </c:pt>
                <c:pt idx="13269">
                  <c:v>1.9956548103342291</c:v>
                </c:pt>
                <c:pt idx="13270">
                  <c:v>1.9970411630515703</c:v>
                </c:pt>
                <c:pt idx="13271">
                  <c:v>1.9984284788482214</c:v>
                </c:pt>
                <c:pt idx="13272">
                  <c:v>1.9998167583932192</c:v>
                </c:pt>
                <c:pt idx="13273">
                  <c:v>2.0012060023415055</c:v>
                </c:pt>
                <c:pt idx="13274">
                  <c:v>2.0025962113921585</c:v>
                </c:pt>
                <c:pt idx="13275">
                  <c:v>2.0039873862010604</c:v>
                </c:pt>
                <c:pt idx="13276">
                  <c:v>2.0053795274245183</c:v>
                </c:pt>
                <c:pt idx="13277">
                  <c:v>2.0067726357630691</c:v>
                </c:pt>
                <c:pt idx="13278">
                  <c:v>2.0081667118739626</c:v>
                </c:pt>
                <c:pt idx="13279">
                  <c:v>2.0095617564148744</c:v>
                </c:pt>
                <c:pt idx="13280">
                  <c:v>2.0109577700878023</c:v>
                </c:pt>
                <c:pt idx="13281">
                  <c:v>2.0123547535513668</c:v>
                </c:pt>
                <c:pt idx="13282">
                  <c:v>2.0137527074646155</c:v>
                </c:pt>
                <c:pt idx="13283">
                  <c:v>2.0151516325310102</c:v>
                </c:pt>
                <c:pt idx="13284">
                  <c:v>2.0165515294105441</c:v>
                </c:pt>
                <c:pt idx="13285">
                  <c:v>2.0179523987636401</c:v>
                </c:pt>
                <c:pt idx="13286">
                  <c:v>2.0193542412952268</c:v>
                </c:pt>
                <c:pt idx="13287">
                  <c:v>2.0207570576666738</c:v>
                </c:pt>
                <c:pt idx="13288">
                  <c:v>2.0221608485544946</c:v>
                </c:pt>
                <c:pt idx="13289">
                  <c:v>2.023565614620948</c:v>
                </c:pt>
                <c:pt idx="13290">
                  <c:v>2.0249713565729235</c:v>
                </c:pt>
                <c:pt idx="13291">
                  <c:v>2.0263780750736311</c:v>
                </c:pt>
                <c:pt idx="13292">
                  <c:v>2.0277857707867111</c:v>
                </c:pt>
                <c:pt idx="13293">
                  <c:v>2.029194444420527</c:v>
                </c:pt>
                <c:pt idx="13294">
                  <c:v>2.030604096639673</c:v>
                </c:pt>
                <c:pt idx="13295">
                  <c:v>2.0320147281091723</c:v>
                </c:pt>
                <c:pt idx="13296">
                  <c:v>2.0334263395388663</c:v>
                </c:pt>
                <c:pt idx="13297">
                  <c:v>2.0348389315947344</c:v>
                </c:pt>
                <c:pt idx="13298">
                  <c:v>2.0362525049431879</c:v>
                </c:pt>
                <c:pt idx="13299">
                  <c:v>2.0376670602955476</c:v>
                </c:pt>
                <c:pt idx="13300">
                  <c:v>2.0390825983191823</c:v>
                </c:pt>
                <c:pt idx="13301">
                  <c:v>2.0404991196818929</c:v>
                </c:pt>
                <c:pt idx="13302">
                  <c:v>2.041916625096484</c:v>
                </c:pt>
                <c:pt idx="13303">
                  <c:v>2.0433351152317161</c:v>
                </c:pt>
                <c:pt idx="13304">
                  <c:v>2.0447545907716598</c:v>
                </c:pt>
                <c:pt idx="13305">
                  <c:v>2.0461750523859741</c:v>
                </c:pt>
                <c:pt idx="13306">
                  <c:v>2.0475965007894463</c:v>
                </c:pt>
                <c:pt idx="13307">
                  <c:v>2.049018936652697</c:v>
                </c:pt>
                <c:pt idx="13308">
                  <c:v>2.0504423606467808</c:v>
                </c:pt>
                <c:pt idx="13309">
                  <c:v>2.0518667734879767</c:v>
                </c:pt>
                <c:pt idx="13310">
                  <c:v>2.0532921758483034</c:v>
                </c:pt>
                <c:pt idx="13311">
                  <c:v>2.0547185684002152</c:v>
                </c:pt>
                <c:pt idx="13312">
                  <c:v>2.0561459518614842</c:v>
                </c:pt>
                <c:pt idx="13313">
                  <c:v>2.0575743269055313</c:v>
                </c:pt>
                <c:pt idx="13314">
                  <c:v>2.0590036942062131</c:v>
                </c:pt>
                <c:pt idx="13315">
                  <c:v>2.0604340544827981</c:v>
                </c:pt>
                <c:pt idx="13316">
                  <c:v>2.0618654084101125</c:v>
                </c:pt>
                <c:pt idx="13317">
                  <c:v>2.0632977566784296</c:v>
                </c:pt>
                <c:pt idx="13318">
                  <c:v>2.064731099963482</c:v>
                </c:pt>
                <c:pt idx="13319">
                  <c:v>2.0661654389865389</c:v>
                </c:pt>
                <c:pt idx="13320">
                  <c:v>2.0676007744243021</c:v>
                </c:pt>
                <c:pt idx="13321">
                  <c:v>2.0690371069539131</c:v>
                </c:pt>
                <c:pt idx="13322">
                  <c:v>2.0704744372981447</c:v>
                </c:pt>
                <c:pt idx="13323">
                  <c:v>2.0719127661351111</c:v>
                </c:pt>
                <c:pt idx="13324">
                  <c:v>2.0733520941433645</c:v>
                </c:pt>
                <c:pt idx="13325">
                  <c:v>2.0747924220471865</c:v>
                </c:pt>
                <c:pt idx="13326">
                  <c:v>2.0762337505261046</c:v>
                </c:pt>
                <c:pt idx="13327">
                  <c:v>2.0776760802600864</c:v>
                </c:pt>
                <c:pt idx="13328">
                  <c:v>2.0791194119749239</c:v>
                </c:pt>
                <c:pt idx="13329">
                  <c:v>2.080563746351562</c:v>
                </c:pt>
                <c:pt idx="13330">
                  <c:v>2.0820090840713861</c:v>
                </c:pt>
                <c:pt idx="13331">
                  <c:v>2.0834554258617022</c:v>
                </c:pt>
                <c:pt idx="13332">
                  <c:v>2.0849027724048748</c:v>
                </c:pt>
                <c:pt idx="13333">
                  <c:v>2.0863511243988913</c:v>
                </c:pt>
                <c:pt idx="13334">
                  <c:v>2.0878004825270331</c:v>
                </c:pt>
                <c:pt idx="13335">
                  <c:v>2.0892508475186284</c:v>
                </c:pt>
                <c:pt idx="13336">
                  <c:v>2.0907022200579406</c:v>
                </c:pt>
                <c:pt idx="13337">
                  <c:v>2.0921546008296756</c:v>
                </c:pt>
                <c:pt idx="13338">
                  <c:v>2.0936079905646832</c:v>
                </c:pt>
                <c:pt idx="13339">
                  <c:v>2.0950623899486533</c:v>
                </c:pt>
                <c:pt idx="13340">
                  <c:v>2.09651779966772</c:v>
                </c:pt>
                <c:pt idx="13341">
                  <c:v>2.0979742204542573</c:v>
                </c:pt>
                <c:pt idx="13342">
                  <c:v>2.0994316529953849</c:v>
                </c:pt>
                <c:pt idx="13343">
                  <c:v>2.100890097978668</c:v>
                </c:pt>
                <c:pt idx="13344">
                  <c:v>2.1023495561380079</c:v>
                </c:pt>
                <c:pt idx="13345">
                  <c:v>2.1038100281619574</c:v>
                </c:pt>
                <c:pt idx="13346">
                  <c:v>2.1052715147395156</c:v>
                </c:pt>
                <c:pt idx="13347">
                  <c:v>2.1067340166061141</c:v>
                </c:pt>
                <c:pt idx="13348">
                  <c:v>2.1081975344517421</c:v>
                </c:pt>
                <c:pt idx="13349">
                  <c:v>2.1096620689821854</c:v>
                </c:pt>
                <c:pt idx="13350">
                  <c:v>2.1111276208883596</c:v>
                </c:pt>
                <c:pt idx="13351">
                  <c:v>2.1125941909077421</c:v>
                </c:pt>
                <c:pt idx="13352">
                  <c:v>2.1140617797322414</c:v>
                </c:pt>
                <c:pt idx="13353">
                  <c:v>2.1155303880542138</c:v>
                </c:pt>
                <c:pt idx="13354">
                  <c:v>2.1170000166126748</c:v>
                </c:pt>
                <c:pt idx="13355">
                  <c:v>2.1184706661009751</c:v>
                </c:pt>
                <c:pt idx="13356">
                  <c:v>2.1199423372129163</c:v>
                </c:pt>
                <c:pt idx="13357">
                  <c:v>2.1214150306890538</c:v>
                </c:pt>
                <c:pt idx="13358">
                  <c:v>2.1228887472241853</c:v>
                </c:pt>
                <c:pt idx="13359">
                  <c:v>2.1243634875135586</c:v>
                </c:pt>
                <c:pt idx="13360">
                  <c:v>2.125839252299274</c:v>
                </c:pt>
                <c:pt idx="13361">
                  <c:v>2.1273160422775783</c:v>
                </c:pt>
                <c:pt idx="13362">
                  <c:v>2.1287938581606576</c:v>
                </c:pt>
                <c:pt idx="13363">
                  <c:v>2.1302727006456932</c:v>
                </c:pt>
                <c:pt idx="13364">
                  <c:v>2.1317525704768507</c:v>
                </c:pt>
                <c:pt idx="13365">
                  <c:v>2.1332334683523131</c:v>
                </c:pt>
                <c:pt idx="13366">
                  <c:v>2.1347153949707156</c:v>
                </c:pt>
                <c:pt idx="13367">
                  <c:v>2.1361983510777751</c:v>
                </c:pt>
                <c:pt idx="13368">
                  <c:v>2.1376823373731306</c:v>
                </c:pt>
                <c:pt idx="13369">
                  <c:v>2.139167354556875</c:v>
                </c:pt>
                <c:pt idx="13370">
                  <c:v>2.1406534033762803</c:v>
                </c:pt>
                <c:pt idx="13371">
                  <c:v>2.1421404845324448</c:v>
                </c:pt>
                <c:pt idx="13372">
                  <c:v>2.1436285987269206</c:v>
                </c:pt>
                <c:pt idx="13373">
                  <c:v>2.1451177467085385</c:v>
                </c:pt>
                <c:pt idx="13374">
                  <c:v>2.1466079291798592</c:v>
                </c:pt>
                <c:pt idx="13375">
                  <c:v>2.1480991468438977</c:v>
                </c:pt>
                <c:pt idx="13376">
                  <c:v>2.1495914004510466</c:v>
                </c:pt>
                <c:pt idx="13377">
                  <c:v>2.1510846907053316</c:v>
                </c:pt>
                <c:pt idx="13378">
                  <c:v>2.1525790183268962</c:v>
                </c:pt>
                <c:pt idx="13379">
                  <c:v>2.1540743840207117</c:v>
                </c:pt>
                <c:pt idx="13380">
                  <c:v>2.1555707885392579</c:v>
                </c:pt>
                <c:pt idx="13381">
                  <c:v>2.1570682325885184</c:v>
                </c:pt>
                <c:pt idx="13382">
                  <c:v>2.1585667168749345</c:v>
                </c:pt>
                <c:pt idx="13383">
                  <c:v>2.1600662421525554</c:v>
                </c:pt>
                <c:pt idx="13384">
                  <c:v>2.1615668091288374</c:v>
                </c:pt>
                <c:pt idx="13385">
                  <c:v>2.1630684185116946</c:v>
                </c:pt>
                <c:pt idx="13386">
                  <c:v>2.164571071056749</c:v>
                </c:pt>
                <c:pt idx="13387">
                  <c:v>2.1660747674729319</c:v>
                </c:pt>
                <c:pt idx="13388">
                  <c:v>2.1675795084696348</c:v>
                </c:pt>
                <c:pt idx="13389">
                  <c:v>2.1690852948040544</c:v>
                </c:pt>
                <c:pt idx="13390">
                  <c:v>2.1705921271866009</c:v>
                </c:pt>
                <c:pt idx="13391">
                  <c:v>2.172100006328145</c:v>
                </c:pt>
                <c:pt idx="13392">
                  <c:v>2.1736089329874635</c:v>
                </c:pt>
                <c:pt idx="13393">
                  <c:v>2.1751189078764472</c:v>
                </c:pt>
                <c:pt idx="13394">
                  <c:v>2.1766299317232867</c:v>
                </c:pt>
                <c:pt idx="13395">
                  <c:v>2.1781420052408298</c:v>
                </c:pt>
                <c:pt idx="13396">
                  <c:v>2.179655129189964</c:v>
                </c:pt>
                <c:pt idx="13397">
                  <c:v>2.1811693042845599</c:v>
                </c:pt>
                <c:pt idx="13398">
                  <c:v>2.1826845312389533</c:v>
                </c:pt>
                <c:pt idx="13399">
                  <c:v>2.1842008108156179</c:v>
                </c:pt>
                <c:pt idx="13400">
                  <c:v>2.1857181437299138</c:v>
                </c:pt>
                <c:pt idx="13401">
                  <c:v>2.1872365306976658</c:v>
                </c:pt>
                <c:pt idx="13402">
                  <c:v>2.1887559724829377</c:v>
                </c:pt>
                <c:pt idx="13403">
                  <c:v>2.1902764698025825</c:v>
                </c:pt>
                <c:pt idx="13404">
                  <c:v>2.1917980233739165</c:v>
                </c:pt>
                <c:pt idx="13405">
                  <c:v>2.1933206339625979</c:v>
                </c:pt>
                <c:pt idx="13406">
                  <c:v>2.1948443022869739</c:v>
                </c:pt>
                <c:pt idx="13407">
                  <c:v>2.1963690290818381</c:v>
                </c:pt>
                <c:pt idx="13408">
                  <c:v>2.1978948150665034</c:v>
                </c:pt>
                <c:pt idx="13409">
                  <c:v>2.1994216610087571</c:v>
                </c:pt>
                <c:pt idx="13410">
                  <c:v>2.2009495676289448</c:v>
                </c:pt>
                <c:pt idx="13411">
                  <c:v>2.2024785356478787</c:v>
                </c:pt>
                <c:pt idx="13412">
                  <c:v>2.2040085658349482</c:v>
                </c:pt>
                <c:pt idx="13413">
                  <c:v>2.2055396589120004</c:v>
                </c:pt>
                <c:pt idx="13414">
                  <c:v>2.2070718156013514</c:v>
                </c:pt>
                <c:pt idx="13415">
                  <c:v>2.2086050366739949</c:v>
                </c:pt>
                <c:pt idx="13416">
                  <c:v>2.2101393228532835</c:v>
                </c:pt>
                <c:pt idx="13417">
                  <c:v>2.2116746748630396</c:v>
                </c:pt>
                <c:pt idx="13418">
                  <c:v>2.2132110934758646</c:v>
                </c:pt>
                <c:pt idx="13419">
                  <c:v>2.2147485794166202</c:v>
                </c:pt>
                <c:pt idx="13420">
                  <c:v>2.2162871334106384</c:v>
                </c:pt>
                <c:pt idx="13421">
                  <c:v>2.2178267562321312</c:v>
                </c:pt>
                <c:pt idx="13422">
                  <c:v>2.2193674486074721</c:v>
                </c:pt>
                <c:pt idx="13423">
                  <c:v>2.2209092112796651</c:v>
                </c:pt>
                <c:pt idx="13424">
                  <c:v>2.2224520449760599</c:v>
                </c:pt>
                <c:pt idx="13425">
                  <c:v>2.2239959504730216</c:v>
                </c:pt>
                <c:pt idx="13426">
                  <c:v>2.2255409284989449</c:v>
                </c:pt>
                <c:pt idx="13427">
                  <c:v>2.2270869797826958</c:v>
                </c:pt>
                <c:pt idx="13428">
                  <c:v>2.2286341051022593</c:v>
                </c:pt>
                <c:pt idx="13429">
                  <c:v>2.2301823051875491</c:v>
                </c:pt>
                <c:pt idx="13430">
                  <c:v>2.2317315807689506</c:v>
                </c:pt>
                <c:pt idx="13431">
                  <c:v>2.2332819326260727</c:v>
                </c:pt>
                <c:pt idx="13432">
                  <c:v>2.2348333614903493</c:v>
                </c:pt>
                <c:pt idx="13433">
                  <c:v>2.236385868093691</c:v>
                </c:pt>
                <c:pt idx="13434">
                  <c:v>2.2379394532173307</c:v>
                </c:pt>
                <c:pt idx="13435">
                  <c:v>2.2394941175942296</c:v>
                </c:pt>
                <c:pt idx="13436">
                  <c:v>2.2410498619578232</c:v>
                </c:pt>
                <c:pt idx="13437">
                  <c:v>2.2426066870909742</c:v>
                </c:pt>
                <c:pt idx="13438">
                  <c:v>2.2441645937281725</c:v>
                </c:pt>
                <c:pt idx="13439">
                  <c:v>2.2457235826207231</c:v>
                </c:pt>
                <c:pt idx="13440">
                  <c:v>2.2472836545041024</c:v>
                </c:pt>
                <c:pt idx="13441">
                  <c:v>2.2488448101633502</c:v>
                </c:pt>
                <c:pt idx="13442">
                  <c:v>2.2504070503349993</c:v>
                </c:pt>
                <c:pt idx="13443">
                  <c:v>2.2519703757560596</c:v>
                </c:pt>
                <c:pt idx="13444">
                  <c:v>2.2535347872132085</c:v>
                </c:pt>
                <c:pt idx="13445">
                  <c:v>2.2551002854445148</c:v>
                </c:pt>
                <c:pt idx="13446">
                  <c:v>2.2566668711885254</c:v>
                </c:pt>
                <c:pt idx="13447">
                  <c:v>2.2582345452335586</c:v>
                </c:pt>
                <c:pt idx="13448">
                  <c:v>2.2598033083192219</c:v>
                </c:pt>
                <c:pt idx="13449">
                  <c:v>2.2613731611856025</c:v>
                </c:pt>
                <c:pt idx="13450">
                  <c:v>2.2629441046226626</c:v>
                </c:pt>
                <c:pt idx="13451">
                  <c:v>2.2645161393715529</c:v>
                </c:pt>
                <c:pt idx="13452">
                  <c:v>2.2660892661903915</c:v>
                </c:pt>
                <c:pt idx="13453">
                  <c:v>2.2676634858213243</c:v>
                </c:pt>
                <c:pt idx="13454">
                  <c:v>2.2692387990565113</c:v>
                </c:pt>
                <c:pt idx="13455">
                  <c:v>2.2708152066391643</c:v>
                </c:pt>
                <c:pt idx="13456">
                  <c:v>2.2723927093129763</c:v>
                </c:pt>
                <c:pt idx="13457">
                  <c:v>2.2739713078717596</c:v>
                </c:pt>
                <c:pt idx="13458">
                  <c:v>2.2755510030602757</c:v>
                </c:pt>
                <c:pt idx="13459">
                  <c:v>2.2771317956237698</c:v>
                </c:pt>
                <c:pt idx="13460">
                  <c:v>2.2787136863577078</c:v>
                </c:pt>
                <c:pt idx="13461">
                  <c:v>2.280296676008406</c:v>
                </c:pt>
                <c:pt idx="13462">
                  <c:v>2.2818807653226627</c:v>
                </c:pt>
                <c:pt idx="13463">
                  <c:v>2.2834659550976038</c:v>
                </c:pt>
                <c:pt idx="13464">
                  <c:v>2.2850522460811007</c:v>
                </c:pt>
                <c:pt idx="13465">
                  <c:v>2.2866396390215105</c:v>
                </c:pt>
                <c:pt idx="13466">
                  <c:v>2.2882281347176208</c:v>
                </c:pt>
                <c:pt idx="13467">
                  <c:v>2.2898177339188632</c:v>
                </c:pt>
                <c:pt idx="13468">
                  <c:v>2.2914084373918264</c:v>
                </c:pt>
                <c:pt idx="13469">
                  <c:v>2.2930002458869487</c:v>
                </c:pt>
                <c:pt idx="13470">
                  <c:v>2.294593160205241</c:v>
                </c:pt>
                <c:pt idx="13471">
                  <c:v>2.296187181098218</c:v>
                </c:pt>
                <c:pt idx="13472">
                  <c:v>2.2977823093178835</c:v>
                </c:pt>
                <c:pt idx="13473">
                  <c:v>2.2993785456669182</c:v>
                </c:pt>
                <c:pt idx="13474">
                  <c:v>2.3009758908984055</c:v>
                </c:pt>
                <c:pt idx="13475">
                  <c:v>2.3025743457659162</c:v>
                </c:pt>
                <c:pt idx="13476">
                  <c:v>2.3041739110738053</c:v>
                </c:pt>
                <c:pt idx="13477">
                  <c:v>2.3057745875767268</c:v>
                </c:pt>
                <c:pt idx="13478">
                  <c:v>2.3073763760298234</c:v>
                </c:pt>
                <c:pt idx="13479">
                  <c:v>2.3089792772391275</c:v>
                </c:pt>
                <c:pt idx="13480">
                  <c:v>2.3105832919608664</c:v>
                </c:pt>
                <c:pt idx="13481">
                  <c:v>2.3121884209517578</c:v>
                </c:pt>
                <c:pt idx="13482">
                  <c:v>2.3137946650195156</c:v>
                </c:pt>
                <c:pt idx="13483">
                  <c:v>2.3154020249219442</c:v>
                </c:pt>
                <c:pt idx="13484">
                  <c:v>2.3170105014341975</c:v>
                </c:pt>
                <c:pt idx="13485">
                  <c:v>2.3186200953150986</c:v>
                </c:pt>
                <c:pt idx="13486">
                  <c:v>2.3202308073746076</c:v>
                </c:pt>
                <c:pt idx="13487">
                  <c:v>2.3218426383726367</c:v>
                </c:pt>
                <c:pt idx="13488">
                  <c:v>2.3234555890695914</c:v>
                </c:pt>
                <c:pt idx="13489">
                  <c:v>2.325069660277121</c:v>
                </c:pt>
                <c:pt idx="13490">
                  <c:v>2.3266848527567228</c:v>
                </c:pt>
                <c:pt idx="13491">
                  <c:v>2.3283011672703879</c:v>
                </c:pt>
                <c:pt idx="13492">
                  <c:v>2.3299186046314584</c:v>
                </c:pt>
                <c:pt idx="13493">
                  <c:v>2.3315371656030193</c:v>
                </c:pt>
                <c:pt idx="13494">
                  <c:v>2.3331568509486509</c:v>
                </c:pt>
                <c:pt idx="13495">
                  <c:v>2.3347776614833919</c:v>
                </c:pt>
                <c:pt idx="13496">
                  <c:v>2.3363995979719188</c:v>
                </c:pt>
                <c:pt idx="13497">
                  <c:v>2.3380226611964154</c:v>
                </c:pt>
                <c:pt idx="13498">
                  <c:v>2.3396468519225864</c:v>
                </c:pt>
                <c:pt idx="13499">
                  <c:v>2.3412721709677364</c:v>
                </c:pt>
                <c:pt idx="13500">
                  <c:v>2.34289861909867</c:v>
                </c:pt>
                <c:pt idx="13501">
                  <c:v>2.3445261970826881</c:v>
                </c:pt>
                <c:pt idx="13502">
                  <c:v>2.3461549057388003</c:v>
                </c:pt>
                <c:pt idx="13503">
                  <c:v>2.3477847458354102</c:v>
                </c:pt>
                <c:pt idx="13504">
                  <c:v>2.3494157181414184</c:v>
                </c:pt>
                <c:pt idx="13505">
                  <c:v>2.3510478234775429</c:v>
                </c:pt>
                <c:pt idx="13506">
                  <c:v>2.3526810626137902</c:v>
                </c:pt>
                <c:pt idx="13507">
                  <c:v>2.3543154363206642</c:v>
                </c:pt>
                <c:pt idx="13508">
                  <c:v>2.3559509454205947</c:v>
                </c:pt>
                <c:pt idx="13509">
                  <c:v>2.3575875906851933</c:v>
                </c:pt>
                <c:pt idx="13510">
                  <c:v>2.3592253728865713</c:v>
                </c:pt>
                <c:pt idx="13511">
                  <c:v>2.3608642928488739</c:v>
                </c:pt>
                <c:pt idx="13512">
                  <c:v>2.3625043513453212</c:v>
                </c:pt>
                <c:pt idx="13513">
                  <c:v>2.3641455491668371</c:v>
                </c:pt>
                <c:pt idx="13514">
                  <c:v>2.3657878870876807</c:v>
                </c:pt>
                <c:pt idx="13515">
                  <c:v>2.3674313659342894</c:v>
                </c:pt>
                <c:pt idx="13516">
                  <c:v>2.3690759864820348</c:v>
                </c:pt>
                <c:pt idx="13517">
                  <c:v>2.3707217495067905</c:v>
                </c:pt>
                <c:pt idx="13518">
                  <c:v>2.3723686558367176</c:v>
                </c:pt>
                <c:pt idx="13519">
                  <c:v>2.3740167062488045</c:v>
                </c:pt>
                <c:pt idx="13520">
                  <c:v>2.3756659015205432</c:v>
                </c:pt>
                <c:pt idx="13521">
                  <c:v>2.3773162424818226</c:v>
                </c:pt>
                <c:pt idx="13522">
                  <c:v>2.3789677299112504</c:v>
                </c:pt>
                <c:pt idx="13523">
                  <c:v>2.3806203645879407</c:v>
                </c:pt>
                <c:pt idx="13524">
                  <c:v>2.3822741473435127</c:v>
                </c:pt>
                <c:pt idx="13525">
                  <c:v>2.3839290789581984</c:v>
                </c:pt>
                <c:pt idx="13526">
                  <c:v>2.3855851602127363</c:v>
                </c:pt>
                <c:pt idx="13527">
                  <c:v>2.3872423919404802</c:v>
                </c:pt>
                <c:pt idx="13528">
                  <c:v>2.3889007749232891</c:v>
                </c:pt>
                <c:pt idx="13529">
                  <c:v>2.3905603099609234</c:v>
                </c:pt>
                <c:pt idx="13530">
                  <c:v>2.392220997836294</c:v>
                </c:pt>
                <c:pt idx="13531">
                  <c:v>2.3938828393850717</c:v>
                </c:pt>
                <c:pt idx="13532">
                  <c:v>2.3955458353912911</c:v>
                </c:pt>
                <c:pt idx="13533">
                  <c:v>2.3972099866394951</c:v>
                </c:pt>
                <c:pt idx="13534">
                  <c:v>2.3988752939670981</c:v>
                </c:pt>
                <c:pt idx="13535">
                  <c:v>2.4005417581597692</c:v>
                </c:pt>
                <c:pt idx="13536">
                  <c:v>2.4022093800036881</c:v>
                </c:pt>
                <c:pt idx="13537">
                  <c:v>2.403878160338015</c:v>
                </c:pt>
                <c:pt idx="13538">
                  <c:v>2.4055480999500585</c:v>
                </c:pt>
                <c:pt idx="13539">
                  <c:v>2.4072191996276371</c:v>
                </c:pt>
                <c:pt idx="13540">
                  <c:v>2.4088914602116613</c:v>
                </c:pt>
                <c:pt idx="13541">
                  <c:v>2.410564882491081</c:v>
                </c:pt>
                <c:pt idx="13542">
                  <c:v>2.4122394672729097</c:v>
                </c:pt>
                <c:pt idx="13543">
                  <c:v>2.4139152153471577</c:v>
                </c:pt>
                <c:pt idx="13544">
                  <c:v>2.4155921275570744</c:v>
                </c:pt>
                <c:pt idx="13545">
                  <c:v>2.4172702046938044</c:v>
                </c:pt>
                <c:pt idx="13546">
                  <c:v>2.4189494475490054</c:v>
                </c:pt>
                <c:pt idx="13547">
                  <c:v>2.4206298569676861</c:v>
                </c:pt>
                <c:pt idx="13548">
                  <c:v>2.4223114337426406</c:v>
                </c:pt>
                <c:pt idx="13549">
                  <c:v>2.4239941786671784</c:v>
                </c:pt>
                <c:pt idx="13550">
                  <c:v>2.4256780925880692</c:v>
                </c:pt>
                <c:pt idx="13551">
                  <c:v>2.4273631762997616</c:v>
                </c:pt>
                <c:pt idx="13552">
                  <c:v>2.4290494305972188</c:v>
                </c:pt>
                <c:pt idx="13553">
                  <c:v>2.4307368563289766</c:v>
                </c:pt>
                <c:pt idx="13554">
                  <c:v>2.432425454291141</c:v>
                </c:pt>
                <c:pt idx="13555">
                  <c:v>2.434115225280332</c:v>
                </c:pt>
                <c:pt idx="13556">
                  <c:v>2.4358061701468565</c:v>
                </c:pt>
                <c:pt idx="13557">
                  <c:v>2.4374982896884791</c:v>
                </c:pt>
                <c:pt idx="13558">
                  <c:v>2.4391915847212302</c:v>
                </c:pt>
                <c:pt idx="13559">
                  <c:v>2.4408860560439463</c:v>
                </c:pt>
                <c:pt idx="13560">
                  <c:v>2.442581704509299</c:v>
                </c:pt>
                <c:pt idx="13561">
                  <c:v>2.4442785309172725</c:v>
                </c:pt>
                <c:pt idx="13562">
                  <c:v>2.4459765360683701</c:v>
                </c:pt>
                <c:pt idx="13563">
                  <c:v>2.447675720817041</c:v>
                </c:pt>
                <c:pt idx="13564">
                  <c:v>2.4493760859649378</c:v>
                </c:pt>
                <c:pt idx="13565">
                  <c:v>2.4510776323142331</c:v>
                </c:pt>
                <c:pt idx="13566">
                  <c:v>2.4527803607211585</c:v>
                </c:pt>
                <c:pt idx="13567">
                  <c:v>2.4544842719890383</c:v>
                </c:pt>
                <c:pt idx="13568">
                  <c:v>2.4561893669217181</c:v>
                </c:pt>
                <c:pt idx="13569">
                  <c:v>2.457895646377215</c:v>
                </c:pt>
                <c:pt idx="13570">
                  <c:v>2.4596031111605288</c:v>
                </c:pt>
                <c:pt idx="13571">
                  <c:v>2.4613117620771812</c:v>
                </c:pt>
                <c:pt idx="13572">
                  <c:v>2.4630215999869791</c:v>
                </c:pt>
                <c:pt idx="13573">
                  <c:v>2.4647326256966009</c:v>
                </c:pt>
                <c:pt idx="13574">
                  <c:v>2.4664448400311945</c:v>
                </c:pt>
                <c:pt idx="13575">
                  <c:v>2.4681582437985217</c:v>
                </c:pt>
                <c:pt idx="13576">
                  <c:v>2.4698728378607808</c:v>
                </c:pt>
                <c:pt idx="13577">
                  <c:v>2.4715886230268951</c:v>
                </c:pt>
                <c:pt idx="13578">
                  <c:v>2.4733056001063112</c:v>
                </c:pt>
                <c:pt idx="13579">
                  <c:v>2.4750237699630251</c:v>
                </c:pt>
                <c:pt idx="13580">
                  <c:v>2.4767431334076471</c:v>
                </c:pt>
                <c:pt idx="13581">
                  <c:v>2.4784636912513118</c:v>
                </c:pt>
                <c:pt idx="13582">
                  <c:v>2.4801854443598179</c:v>
                </c:pt>
                <c:pt idx="13583">
                  <c:v>2.4819083935454653</c:v>
                </c:pt>
                <c:pt idx="13584">
                  <c:v>2.4836325396210808</c:v>
                </c:pt>
                <c:pt idx="13585">
                  <c:v>2.4853578834542684</c:v>
                </c:pt>
                <c:pt idx="13586">
                  <c:v>2.4870844258590221</c:v>
                </c:pt>
                <c:pt idx="13587">
                  <c:v>2.4888121676679722</c:v>
                </c:pt>
                <c:pt idx="13588">
                  <c:v>2.4905411096962067</c:v>
                </c:pt>
                <c:pt idx="13589">
                  <c:v>2.492271252813743</c:v>
                </c:pt>
                <c:pt idx="13590">
                  <c:v>2.4940025978368388</c:v>
                </c:pt>
                <c:pt idx="13591">
                  <c:v>2.4957351455822825</c:v>
                </c:pt>
                <c:pt idx="13592">
                  <c:v>2.4974688969219057</c:v>
                </c:pt>
                <c:pt idx="13593">
                  <c:v>2.4992038526736691</c:v>
                </c:pt>
                <c:pt idx="13594">
                  <c:v>2.5009400136560633</c:v>
                </c:pt>
                <c:pt idx="13595">
                  <c:v>2.5026773807427385</c:v>
                </c:pt>
                <c:pt idx="13596">
                  <c:v>2.5044159547533611</c:v>
                </c:pt>
                <c:pt idx="13597">
                  <c:v>2.5061557365081293</c:v>
                </c:pt>
                <c:pt idx="13598">
                  <c:v>2.5078967268825152</c:v>
                </c:pt>
                <c:pt idx="13599">
                  <c:v>2.5096389266978947</c:v>
                </c:pt>
                <c:pt idx="13600">
                  <c:v>2.5113823367761756</c:v>
                </c:pt>
                <c:pt idx="13601">
                  <c:v>2.5131269579946567</c:v>
                </c:pt>
                <c:pt idx="13602">
                  <c:v>2.5148727911764261</c:v>
                </c:pt>
                <c:pt idx="13603">
                  <c:v>2.5166198371634181</c:v>
                </c:pt>
                <c:pt idx="13604">
                  <c:v>2.518368096779827</c:v>
                </c:pt>
                <c:pt idx="13605">
                  <c:v>2.5201175709053905</c:v>
                </c:pt>
                <c:pt idx="13606">
                  <c:v>2.5218682603654874</c:v>
                </c:pt>
                <c:pt idx="13607">
                  <c:v>2.5236201659860318</c:v>
                </c:pt>
                <c:pt idx="13608">
                  <c:v>2.5253732886485962</c:v>
                </c:pt>
                <c:pt idx="13609">
                  <c:v>2.52712762918028</c:v>
                </c:pt>
                <c:pt idx="13610">
                  <c:v>2.5288831884087197</c:v>
                </c:pt>
                <c:pt idx="13611">
                  <c:v>2.5306399672173261</c:v>
                </c:pt>
                <c:pt idx="13612">
                  <c:v>2.532397966434925</c:v>
                </c:pt>
                <c:pt idx="13613">
                  <c:v>2.5341571868908774</c:v>
                </c:pt>
                <c:pt idx="13614">
                  <c:v>2.5359176294704375</c:v>
                </c:pt>
                <c:pt idx="13615">
                  <c:v>2.5376792950041582</c:v>
                </c:pt>
                <c:pt idx="13616">
                  <c:v>2.5394421843231316</c:v>
                </c:pt>
                <c:pt idx="13617">
                  <c:v>2.5412062983144579</c:v>
                </c:pt>
                <c:pt idx="13618">
                  <c:v>2.5429716378104215</c:v>
                </c:pt>
                <c:pt idx="13619">
                  <c:v>2.5447382036623636</c:v>
                </c:pt>
                <c:pt idx="13620">
                  <c:v>2.5465059967036874</c:v>
                </c:pt>
                <c:pt idx="13621">
                  <c:v>2.5482750178239608</c:v>
                </c:pt>
                <c:pt idx="13622">
                  <c:v>2.5500452678577838</c:v>
                </c:pt>
                <c:pt idx="13623">
                  <c:v>2.5518167476402982</c:v>
                </c:pt>
                <c:pt idx="13624">
                  <c:v>2.5535894580629268</c:v>
                </c:pt>
                <c:pt idx="13625">
                  <c:v>2.5553633999620105</c:v>
                </c:pt>
                <c:pt idx="13626">
                  <c:v>2.5571385741744326</c:v>
                </c:pt>
                <c:pt idx="13627">
                  <c:v>2.5589149815934751</c:v>
                </c:pt>
                <c:pt idx="13628">
                  <c:v>2.5606926230572227</c:v>
                </c:pt>
                <c:pt idx="13629">
                  <c:v>2.5624714994043041</c:v>
                </c:pt>
                <c:pt idx="13630">
                  <c:v>2.5642516115298646</c:v>
                </c:pt>
                <c:pt idx="13631">
                  <c:v>2.5660329602737368</c:v>
                </c:pt>
                <c:pt idx="13632">
                  <c:v>2.5678155464949817</c:v>
                </c:pt>
                <c:pt idx="13633">
                  <c:v>2.5695993710345606</c:v>
                </c:pt>
                <c:pt idx="13634">
                  <c:v>2.5713844347901085</c:v>
                </c:pt>
                <c:pt idx="13635">
                  <c:v>2.5731707386037943</c:v>
                </c:pt>
                <c:pt idx="13636">
                  <c:v>2.5749582833183333</c:v>
                </c:pt>
                <c:pt idx="13637">
                  <c:v>2.5767470698332322</c:v>
                </c:pt>
                <c:pt idx="13638">
                  <c:v>2.5785370989924163</c:v>
                </c:pt>
                <c:pt idx="13639">
                  <c:v>2.5803283716403591</c:v>
                </c:pt>
                <c:pt idx="13640">
                  <c:v>2.5821208886784421</c:v>
                </c:pt>
                <c:pt idx="13641">
                  <c:v>2.5839146509523512</c:v>
                </c:pt>
                <c:pt idx="13642">
                  <c:v>2.5857096593083209</c:v>
                </c:pt>
                <c:pt idx="13643">
                  <c:v>2.5875059146496127</c:v>
                </c:pt>
                <c:pt idx="13644">
                  <c:v>2.5893034178236762</c:v>
                </c:pt>
                <c:pt idx="13645">
                  <c:v>2.5911021696785106</c:v>
                </c:pt>
                <c:pt idx="13646">
                  <c:v>2.5929021711192615</c:v>
                </c:pt>
                <c:pt idx="13647">
                  <c:v>2.5947034229951456</c:v>
                </c:pt>
                <c:pt idx="13648">
                  <c:v>2.5965059261748218</c:v>
                </c:pt>
                <c:pt idx="13649">
                  <c:v>2.5983096815086486</c:v>
                </c:pt>
                <c:pt idx="13650">
                  <c:v>2.6001146899042888</c:v>
                </c:pt>
                <c:pt idx="13651">
                  <c:v>2.6019209522133222</c:v>
                </c:pt>
                <c:pt idx="13652">
                  <c:v>2.6037284692878795</c:v>
                </c:pt>
                <c:pt idx="13653">
                  <c:v>2.6055372420375176</c:v>
                </c:pt>
                <c:pt idx="13654">
                  <c:v>2.6073472713155907</c:v>
                </c:pt>
                <c:pt idx="13655">
                  <c:v>2.6091585579760075</c:v>
                </c:pt>
                <c:pt idx="13656">
                  <c:v>2.6109711029302218</c:v>
                </c:pt>
                <c:pt idx="13657">
                  <c:v>2.6127849070333675</c:v>
                </c:pt>
                <c:pt idx="13658">
                  <c:v>2.6145999711411343</c:v>
                </c:pt>
                <c:pt idx="13659">
                  <c:v>2.616416296166876</c:v>
                </c:pt>
                <c:pt idx="13660">
                  <c:v>2.6182338829675107</c:v>
                </c:pt>
                <c:pt idx="13661">
                  <c:v>2.6200527324005125</c:v>
                </c:pt>
                <c:pt idx="13662">
                  <c:v>2.62187284538114</c:v>
                </c:pt>
                <c:pt idx="13663">
                  <c:v>2.6236942227680982</c:v>
                </c:pt>
                <c:pt idx="13664">
                  <c:v>2.6255168654397525</c:v>
                </c:pt>
                <c:pt idx="13665">
                  <c:v>2.6273407742559614</c:v>
                </c:pt>
                <c:pt idx="13666">
                  <c:v>2.6291659501345301</c:v>
                </c:pt>
                <c:pt idx="13667">
                  <c:v>2.6309923939365518</c:v>
                </c:pt>
                <c:pt idx="13668">
                  <c:v>2.6328201065236794</c:v>
                </c:pt>
                <c:pt idx="13669">
                  <c:v>2.6346490888156313</c:v>
                </c:pt>
                <c:pt idx="13670">
                  <c:v>2.636479341675297</c:v>
                </c:pt>
                <c:pt idx="13671">
                  <c:v>2.6383108659661261</c:v>
                </c:pt>
                <c:pt idx="13672">
                  <c:v>2.6401436626097552</c:v>
                </c:pt>
                <c:pt idx="13673">
                  <c:v>2.641977732470874</c:v>
                </c:pt>
                <c:pt idx="13674">
                  <c:v>2.6438130764147316</c:v>
                </c:pt>
                <c:pt idx="13675">
                  <c:v>2.6456496953648876</c:v>
                </c:pt>
                <c:pt idx="13676">
                  <c:v>2.6474875901878345</c:v>
                </c:pt>
                <c:pt idx="13677">
                  <c:v>2.649326761769903</c:v>
                </c:pt>
                <c:pt idx="13678">
                  <c:v>2.6511672109787487</c:v>
                </c:pt>
                <c:pt idx="13679">
                  <c:v>2.6530089387405007</c:v>
                </c:pt>
                <c:pt idx="13680">
                  <c:v>2.6548519459240616</c:v>
                </c:pt>
                <c:pt idx="13681">
                  <c:v>2.6566962333988973</c:v>
                </c:pt>
                <c:pt idx="13682">
                  <c:v>2.6585418020930676</c:v>
                </c:pt>
                <c:pt idx="13683">
                  <c:v>2.6603886528772871</c:v>
                </c:pt>
                <c:pt idx="13684">
                  <c:v>2.6622367866228349</c:v>
                </c:pt>
                <c:pt idx="13685">
                  <c:v>2.6640862042597071</c:v>
                </c:pt>
                <c:pt idx="13686">
                  <c:v>2.6659369066604333</c:v>
                </c:pt>
                <c:pt idx="13687">
                  <c:v>2.6677888946981105</c:v>
                </c:pt>
                <c:pt idx="13688">
                  <c:v>2.6696421693046739</c:v>
                </c:pt>
                <c:pt idx="13689">
                  <c:v>2.6714967313544729</c:v>
                </c:pt>
                <c:pt idx="13690">
                  <c:v>2.6733525817224248</c:v>
                </c:pt>
                <c:pt idx="13691">
                  <c:v>2.6752097213424082</c:v>
                </c:pt>
                <c:pt idx="13692">
                  <c:v>2.6770681510905967</c:v>
                </c:pt>
                <c:pt idx="13693">
                  <c:v>2.6789278718632241</c:v>
                </c:pt>
                <c:pt idx="13694">
                  <c:v>2.6807888845376411</c:v>
                </c:pt>
                <c:pt idx="13695">
                  <c:v>2.6826511900503238</c:v>
                </c:pt>
                <c:pt idx="13696">
                  <c:v>2.6845147892798833</c:v>
                </c:pt>
                <c:pt idx="13697">
                  <c:v>2.6863796831054998</c:v>
                </c:pt>
                <c:pt idx="13698">
                  <c:v>2.6882458724656026</c:v>
                </c:pt>
                <c:pt idx="13699">
                  <c:v>2.6901133582406351</c:v>
                </c:pt>
                <c:pt idx="13700">
                  <c:v>2.6919821413116112</c:v>
                </c:pt>
                <c:pt idx="13701">
                  <c:v>2.6938522226189172</c:v>
                </c:pt>
                <c:pt idx="13702">
                  <c:v>2.6957236030448328</c:v>
                </c:pt>
                <c:pt idx="13703">
                  <c:v>2.6975962834722091</c:v>
                </c:pt>
                <c:pt idx="13704">
                  <c:v>2.6994702648433941</c:v>
                </c:pt>
                <c:pt idx="13705">
                  <c:v>2.7013455480425064</c:v>
                </c:pt>
                <c:pt idx="13706">
                  <c:v>2.703222133954239</c:v>
                </c:pt>
                <c:pt idx="13707">
                  <c:v>2.7051000235229052</c:v>
                </c:pt>
                <c:pt idx="13708">
                  <c:v>2.7069792176344674</c:v>
                </c:pt>
                <c:pt idx="13709">
                  <c:v>2.7088597171951734</c:v>
                </c:pt>
                <c:pt idx="13710">
                  <c:v>2.7107415230921763</c:v>
                </c:pt>
                <c:pt idx="13711">
                  <c:v>2.7126246362724156</c:v>
                </c:pt>
                <c:pt idx="13712">
                  <c:v>2.7145090576243196</c:v>
                </c:pt>
                <c:pt idx="13713">
                  <c:v>2.7163947880368911</c:v>
                </c:pt>
                <c:pt idx="13714">
                  <c:v>2.7182818284590451</c:v>
                </c:pt>
                <c:pt idx="13715">
                  <c:v>2.720170179781062</c:v>
                </c:pt>
                <c:pt idx="13716">
                  <c:v>2.7220598428937994</c:v>
                </c:pt>
                <c:pt idx="13717">
                  <c:v>2.72395081874815</c:v>
                </c:pt>
                <c:pt idx="13718">
                  <c:v>2.7258431082362522</c:v>
                </c:pt>
                <c:pt idx="13719">
                  <c:v>2.7277367122508207</c:v>
                </c:pt>
                <c:pt idx="13720">
                  <c:v>2.7296316317447324</c:v>
                </c:pt>
                <c:pt idx="13721">
                  <c:v>2.7315278676119843</c:v>
                </c:pt>
                <c:pt idx="13722">
                  <c:v>2.733425420767043</c:v>
                </c:pt>
                <c:pt idx="13723">
                  <c:v>2.7353242921051066</c:v>
                </c:pt>
                <c:pt idx="13724">
                  <c:v>2.7372244825817025</c:v>
                </c:pt>
                <c:pt idx="13725">
                  <c:v>2.7391259930933147</c:v>
                </c:pt>
                <c:pt idx="13726">
                  <c:v>2.7410288245370094</c:v>
                </c:pt>
                <c:pt idx="13727">
                  <c:v>2.7429329778703062</c:v>
                </c:pt>
                <c:pt idx="13728">
                  <c:v>2.7448384539915596</c:v>
                </c:pt>
                <c:pt idx="13729">
                  <c:v>2.746745253799705</c:v>
                </c:pt>
                <c:pt idx="13730">
                  <c:v>2.7486533782542604</c:v>
                </c:pt>
                <c:pt idx="13731">
                  <c:v>2.7505628282554531</c:v>
                </c:pt>
                <c:pt idx="13732">
                  <c:v>2.7524736047040936</c:v>
                </c:pt>
                <c:pt idx="13733">
                  <c:v>2.7543857085617005</c:v>
                </c:pt>
                <c:pt idx="13734">
                  <c:v>2.7562991407303787</c:v>
                </c:pt>
                <c:pt idx="13735">
                  <c:v>2.7582139021128178</c:v>
                </c:pt>
                <c:pt idx="13736">
                  <c:v>2.7601299936725412</c:v>
                </c:pt>
                <c:pt idx="13737">
                  <c:v>2.7620474163135351</c:v>
                </c:pt>
                <c:pt idx="13738">
                  <c:v>2.7639661709604826</c:v>
                </c:pt>
                <c:pt idx="13739">
                  <c:v>2.7658862585185844</c:v>
                </c:pt>
                <c:pt idx="13740">
                  <c:v>2.7678076799540441</c:v>
                </c:pt>
                <c:pt idx="13741">
                  <c:v>2.7697304361733623</c:v>
                </c:pt>
                <c:pt idx="13742">
                  <c:v>2.7716545280836278</c:v>
                </c:pt>
                <c:pt idx="13743">
                  <c:v>2.7735799566530588</c:v>
                </c:pt>
                <c:pt idx="13744">
                  <c:v>2.775506722790047</c:v>
                </c:pt>
                <c:pt idx="13745">
                  <c:v>2.7774348274035727</c:v>
                </c:pt>
                <c:pt idx="13746">
                  <c:v>2.7793642714638729</c:v>
                </c:pt>
                <c:pt idx="13747">
                  <c:v>2.7812950558812344</c:v>
                </c:pt>
                <c:pt idx="13748">
                  <c:v>2.7832271815665326</c:v>
                </c:pt>
                <c:pt idx="13749">
                  <c:v>2.7851606494920285</c:v>
                </c:pt>
                <c:pt idx="13750">
                  <c:v>2.7870954605699065</c:v>
                </c:pt>
                <c:pt idx="13751">
                  <c:v>2.7890316157129424</c:v>
                </c:pt>
                <c:pt idx="13752">
                  <c:v>2.7909691158954248</c:v>
                </c:pt>
                <c:pt idx="13753">
                  <c:v>2.7929079620314403</c:v>
                </c:pt>
                <c:pt idx="13754">
                  <c:v>2.7948481550560036</c:v>
                </c:pt>
                <c:pt idx="13755">
                  <c:v>2.7967896958844296</c:v>
                </c:pt>
                <c:pt idx="13756">
                  <c:v>2.7987325854937164</c:v>
                </c:pt>
                <c:pt idx="13757">
                  <c:v>2.8006768248004934</c:v>
                </c:pt>
                <c:pt idx="13758">
                  <c:v>2.8026224147219847</c:v>
                </c:pt>
                <c:pt idx="13759">
                  <c:v>2.8045693562372267</c:v>
                </c:pt>
                <c:pt idx="13760">
                  <c:v>2.8065176502647597</c:v>
                </c:pt>
                <c:pt idx="13761">
                  <c:v>2.8084672977237206</c:v>
                </c:pt>
                <c:pt idx="13762">
                  <c:v>2.8104182995951872</c:v>
                </c:pt>
                <c:pt idx="13763">
                  <c:v>2.8123706567996161</c:v>
                </c:pt>
                <c:pt idx="13764">
                  <c:v>2.8143243702580611</c:v>
                </c:pt>
                <c:pt idx="13765">
                  <c:v>2.8162794409536458</c:v>
                </c:pt>
                <c:pt idx="13766">
                  <c:v>2.8182358698087469</c:v>
                </c:pt>
                <c:pt idx="13767">
                  <c:v>2.8201936577668576</c:v>
                </c:pt>
                <c:pt idx="13768">
                  <c:v>2.8221528057515934</c:v>
                </c:pt>
                <c:pt idx="13769">
                  <c:v>2.8241133147488138</c:v>
                </c:pt>
                <c:pt idx="13770">
                  <c:v>2.8260751856834601</c:v>
                </c:pt>
                <c:pt idx="13771">
                  <c:v>2.8280384194810742</c:v>
                </c:pt>
                <c:pt idx="13772">
                  <c:v>2.8300030171295707</c:v>
                </c:pt>
                <c:pt idx="13773">
                  <c:v>2.8319689795558203</c:v>
                </c:pt>
                <c:pt idx="13774">
                  <c:v>2.8339363076872957</c:v>
                </c:pt>
                <c:pt idx="13775">
                  <c:v>2.8359050025139707</c:v>
                </c:pt>
                <c:pt idx="13776">
                  <c:v>2.83787506496465</c:v>
                </c:pt>
                <c:pt idx="13777">
                  <c:v>2.8398464959687395</c:v>
                </c:pt>
                <c:pt idx="13778">
                  <c:v>2.8418192965182794</c:v>
                </c:pt>
                <c:pt idx="13779">
                  <c:v>2.8437934675440095</c:v>
                </c:pt>
                <c:pt idx="13780">
                  <c:v>2.8457690099772748</c:v>
                </c:pt>
                <c:pt idx="13781">
                  <c:v>2.8477459248121844</c:v>
                </c:pt>
                <c:pt idx="13782">
                  <c:v>2.8497242129814193</c:v>
                </c:pt>
                <c:pt idx="13783">
                  <c:v>2.8517038754390156</c:v>
                </c:pt>
                <c:pt idx="13784">
                  <c:v>2.8536849131189084</c:v>
                </c:pt>
                <c:pt idx="13785">
                  <c:v>2.8556673270179713</c:v>
                </c:pt>
                <c:pt idx="13786">
                  <c:v>2.8576511180714808</c:v>
                </c:pt>
                <c:pt idx="13787">
                  <c:v>2.8596362872153196</c:v>
                </c:pt>
                <c:pt idx="13788">
                  <c:v>2.8616228354484403</c:v>
                </c:pt>
                <c:pt idx="13789">
                  <c:v>2.8636107637080706</c:v>
                </c:pt>
                <c:pt idx="13790">
                  <c:v>2.8656000729320441</c:v>
                </c:pt>
                <c:pt idx="13791">
                  <c:v>2.8675907641213971</c:v>
                </c:pt>
                <c:pt idx="13792">
                  <c:v>2.8695828382153117</c:v>
                </c:pt>
                <c:pt idx="13793">
                  <c:v>2.8715762961535778</c:v>
                </c:pt>
                <c:pt idx="13794">
                  <c:v>2.8735711389393193</c:v>
                </c:pt>
                <c:pt idx="13795">
                  <c:v>2.8755673675136761</c:v>
                </c:pt>
                <c:pt idx="13796">
                  <c:v>2.8775649828183991</c:v>
                </c:pt>
                <c:pt idx="13797">
                  <c:v>2.8795639858587037</c:v>
                </c:pt>
                <c:pt idx="13798">
                  <c:v>2.8815643775776927</c:v>
                </c:pt>
                <c:pt idx="13799">
                  <c:v>2.8835661589400616</c:v>
                </c:pt>
                <c:pt idx="13800">
                  <c:v>2.8855693308901804</c:v>
                </c:pt>
                <c:pt idx="13801">
                  <c:v>2.8875738944360605</c:v>
                </c:pt>
                <c:pt idx="13802">
                  <c:v>2.8895798505234285</c:v>
                </c:pt>
                <c:pt idx="13803">
                  <c:v>2.8915872000986238</c:v>
                </c:pt>
                <c:pt idx="13804">
                  <c:v>2.8935959441717611</c:v>
                </c:pt>
                <c:pt idx="13805">
                  <c:v>2.895606083690538</c:v>
                </c:pt>
                <c:pt idx="13806">
                  <c:v>2.8976176196032681</c:v>
                </c:pt>
                <c:pt idx="13807">
                  <c:v>2.8996305529221722</c:v>
                </c:pt>
                <c:pt idx="13808">
                  <c:v>2.9016448845969256</c:v>
                </c:pt>
                <c:pt idx="13809">
                  <c:v>2.9036606155778184</c:v>
                </c:pt>
                <c:pt idx="13810">
                  <c:v>2.9056777468791823</c:v>
                </c:pt>
                <c:pt idx="13811">
                  <c:v>2.9076962794526739</c:v>
                </c:pt>
                <c:pt idx="13812">
                  <c:v>2.9097162142717359</c:v>
                </c:pt>
                <c:pt idx="13813">
                  <c:v>2.9117375522893023</c:v>
                </c:pt>
                <c:pt idx="13814">
                  <c:v>2.9137602945225272</c:v>
                </c:pt>
                <c:pt idx="13815">
                  <c:v>2.9157844419257124</c:v>
                </c:pt>
                <c:pt idx="13816">
                  <c:v>2.9178099954537804</c:v>
                </c:pt>
                <c:pt idx="13817">
                  <c:v>2.9198369561260047</c:v>
                </c:pt>
                <c:pt idx="13818">
                  <c:v>2.921865324898679</c:v>
                </c:pt>
                <c:pt idx="13819">
                  <c:v>2.9238951027287157</c:v>
                </c:pt>
                <c:pt idx="13820">
                  <c:v>2.9259262906375154</c:v>
                </c:pt>
                <c:pt idx="13821">
                  <c:v>2.9279588895833655</c:v>
                </c:pt>
                <c:pt idx="13822">
                  <c:v>2.9299929005251744</c:v>
                </c:pt>
                <c:pt idx="13823">
                  <c:v>2.9320283244864722</c:v>
                </c:pt>
                <c:pt idx="13824">
                  <c:v>2.9340651624275451</c:v>
                </c:pt>
                <c:pt idx="13825">
                  <c:v>2.9361034153093017</c:v>
                </c:pt>
                <c:pt idx="13826">
                  <c:v>2.9381430841574065</c:v>
                </c:pt>
                <c:pt idx="13827">
                  <c:v>2.940184169934148</c:v>
                </c:pt>
                <c:pt idx="13828">
                  <c:v>2.9422266736238467</c:v>
                </c:pt>
                <c:pt idx="13829">
                  <c:v>2.944270596190083</c:v>
                </c:pt>
                <c:pt idx="13830">
                  <c:v>2.946315938661376</c:v>
                </c:pt>
                <c:pt idx="13831">
                  <c:v>2.9483627020026901</c:v>
                </c:pt>
                <c:pt idx="13832">
                  <c:v>2.9504108871796162</c:v>
                </c:pt>
                <c:pt idx="13833">
                  <c:v>2.9524604952228177</c:v>
                </c:pt>
                <c:pt idx="13834">
                  <c:v>2.9545115270992723</c:v>
                </c:pt>
                <c:pt idx="13835">
                  <c:v>2.9565639837765842</c:v>
                </c:pt>
                <c:pt idx="13836">
                  <c:v>2.958617866287566</c:v>
                </c:pt>
                <c:pt idx="13837">
                  <c:v>2.9606731756012121</c:v>
                </c:pt>
                <c:pt idx="13838">
                  <c:v>2.9627299126871449</c:v>
                </c:pt>
                <c:pt idx="13839">
                  <c:v>2.9647880785803307</c:v>
                </c:pt>
                <c:pt idx="13840">
                  <c:v>2.9668476742517851</c:v>
                </c:pt>
                <c:pt idx="13841">
                  <c:v>2.9689087006731518</c:v>
                </c:pt>
                <c:pt idx="13842">
                  <c:v>2.9709711588815568</c:v>
                </c:pt>
                <c:pt idx="13843">
                  <c:v>2.97303504985004</c:v>
                </c:pt>
                <c:pt idx="13844">
                  <c:v>2.9751003745739184</c:v>
                </c:pt>
                <c:pt idx="13845">
                  <c:v>2.9771671340275403</c:v>
                </c:pt>
                <c:pt idx="13846">
                  <c:v>2.9792353292509151</c:v>
                </c:pt>
                <c:pt idx="13847">
                  <c:v>2.9813049612197897</c:v>
                </c:pt>
                <c:pt idx="13848">
                  <c:v>2.9833760309105442</c:v>
                </c:pt>
                <c:pt idx="13849">
                  <c:v>2.9854485393653558</c:v>
                </c:pt>
                <c:pt idx="13850">
                  <c:v>2.9875224875620074</c:v>
                </c:pt>
                <c:pt idx="13851">
                  <c:v>2.9895978764789146</c:v>
                </c:pt>
                <c:pt idx="13852">
                  <c:v>2.9916747071604295</c:v>
                </c:pt>
                <c:pt idx="13853">
                  <c:v>2.9937529805863723</c:v>
                </c:pt>
                <c:pt idx="13854">
                  <c:v>2.9958326977372001</c:v>
                </c:pt>
                <c:pt idx="13855">
                  <c:v>2.9979138596594428</c:v>
                </c:pt>
                <c:pt idx="13856">
                  <c:v>2.9999964673349648</c:v>
                </c:pt>
                <c:pt idx="13857">
                  <c:v>3.0020805217681099</c:v>
                </c:pt>
                <c:pt idx="13858">
                  <c:v>3.0041660239420613</c:v>
                </c:pt>
                <c:pt idx="13859">
                  <c:v>3.006252974906261</c:v>
                </c:pt>
                <c:pt idx="13860">
                  <c:v>3.0083413756453039</c:v>
                </c:pt>
                <c:pt idx="13861">
                  <c:v>3.0104312271444247</c:v>
                </c:pt>
                <c:pt idx="13862">
                  <c:v>3.0125225304552519</c:v>
                </c:pt>
                <c:pt idx="13863">
                  <c:v>3.0146152865644358</c:v>
                </c:pt>
                <c:pt idx="13864">
                  <c:v>3.016709496459264</c:v>
                </c:pt>
                <c:pt idx="13865">
                  <c:v>3.0188051611935598</c:v>
                </c:pt>
                <c:pt idx="13866">
                  <c:v>3.0209022817560305</c:v>
                </c:pt>
                <c:pt idx="13867">
                  <c:v>3.0230008591360225</c:v>
                </c:pt>
                <c:pt idx="13868">
                  <c:v>3.0251008943895576</c:v>
                </c:pt>
                <c:pt idx="13869">
                  <c:v>3.0272023885074035</c:v>
                </c:pt>
                <c:pt idx="13870">
                  <c:v>3.0293053424809719</c:v>
                </c:pt>
                <c:pt idx="13871">
                  <c:v>3.0314097573684853</c:v>
                </c:pt>
                <c:pt idx="13872">
                  <c:v>3.0335156341627787</c:v>
                </c:pt>
                <c:pt idx="13873">
                  <c:v>3.0356229738794176</c:v>
                </c:pt>
                <c:pt idx="13874">
                  <c:v>3.0377317775125707</c:v>
                </c:pt>
                <c:pt idx="13875">
                  <c:v>3.0398420461234053</c:v>
                </c:pt>
                <c:pt idx="13876">
                  <c:v>3.0419537807075168</c:v>
                </c:pt>
                <c:pt idx="13877">
                  <c:v>3.0440669822611479</c:v>
                </c:pt>
                <c:pt idx="13878">
                  <c:v>3.0461816518476783</c:v>
                </c:pt>
                <c:pt idx="13879">
                  <c:v>3.0482977904647806</c:v>
                </c:pt>
                <c:pt idx="13880">
                  <c:v>3.0504153991107748</c:v>
                </c:pt>
                <c:pt idx="13881">
                  <c:v>3.0525344788512578</c:v>
                </c:pt>
                <c:pt idx="13882">
                  <c:v>3.0546550306859839</c:v>
                </c:pt>
                <c:pt idx="13883">
                  <c:v>3.056777055615354</c:v>
                </c:pt>
                <c:pt idx="13884">
                  <c:v>3.0589005547071877</c:v>
                </c:pt>
                <c:pt idx="13885">
                  <c:v>3.0610255289633241</c:v>
                </c:pt>
                <c:pt idx="13886">
                  <c:v>3.0631519793862512</c:v>
                </c:pt>
                <c:pt idx="13887">
                  <c:v>3.0652799070460155</c:v>
                </c:pt>
                <c:pt idx="13888">
                  <c:v>3.0674093129465447</c:v>
                </c:pt>
                <c:pt idx="13889">
                  <c:v>3.0695401981147512</c:v>
                </c:pt>
                <c:pt idx="13890">
                  <c:v>3.0716725635559121</c:v>
                </c:pt>
                <c:pt idx="13891">
                  <c:v>3.0738064103430505</c:v>
                </c:pt>
                <c:pt idx="13892">
                  <c:v>3.0759417394828863</c:v>
                </c:pt>
                <c:pt idx="13893">
                  <c:v>3.0780785519827929</c:v>
                </c:pt>
                <c:pt idx="13894">
                  <c:v>3.080216848918031</c:v>
                </c:pt>
                <c:pt idx="13895">
                  <c:v>3.0823566312974213</c:v>
                </c:pt>
                <c:pt idx="13896">
                  <c:v>3.0844979001304367</c:v>
                </c:pt>
                <c:pt idx="13897">
                  <c:v>3.0866406564945814</c:v>
                </c:pt>
                <c:pt idx="13898">
                  <c:v>3.0887849014007789</c:v>
                </c:pt>
                <c:pt idx="13899">
                  <c:v>3.0909306358606083</c:v>
                </c:pt>
                <c:pt idx="13900">
                  <c:v>3.0930778609538203</c:v>
                </c:pt>
                <c:pt idx="13901">
                  <c:v>3.0952265776934471</c:v>
                </c:pt>
                <c:pt idx="13902">
                  <c:v>3.0973767871157136</c:v>
                </c:pt>
                <c:pt idx="13903">
                  <c:v>3.0995284902350133</c:v>
                </c:pt>
                <c:pt idx="13904">
                  <c:v>3.1016816881341001</c:v>
                </c:pt>
                <c:pt idx="13905">
                  <c:v>3.1038363818288239</c:v>
                </c:pt>
                <c:pt idx="13906">
                  <c:v>3.1059925723356936</c:v>
                </c:pt>
                <c:pt idx="13907">
                  <c:v>3.1081502607397211</c:v>
                </c:pt>
                <c:pt idx="13908">
                  <c:v>3.1103094480588749</c:v>
                </c:pt>
                <c:pt idx="13909">
                  <c:v>3.1124701353117832</c:v>
                </c:pt>
                <c:pt idx="13910">
                  <c:v>3.1146323235857216</c:v>
                </c:pt>
                <c:pt idx="13911">
                  <c:v>3.1167960139007809</c:v>
                </c:pt>
                <c:pt idx="13912">
                  <c:v>3.1189612072777146</c:v>
                </c:pt>
                <c:pt idx="13913">
                  <c:v>3.1211279048060652</c:v>
                </c:pt>
                <c:pt idx="13914">
                  <c:v>3.1232961075080512</c:v>
                </c:pt>
                <c:pt idx="13915">
                  <c:v>3.1254658164065541</c:v>
                </c:pt>
                <c:pt idx="13916">
                  <c:v>3.1276370325933889</c:v>
                </c:pt>
                <c:pt idx="13917">
                  <c:v>3.1298097570929064</c:v>
                </c:pt>
                <c:pt idx="13918">
                  <c:v>3.1319839909529099</c:v>
                </c:pt>
                <c:pt idx="13919">
                  <c:v>3.1341597351991259</c:v>
                </c:pt>
                <c:pt idx="13920">
                  <c:v>3.1363369909264063</c:v>
                </c:pt>
                <c:pt idx="13921">
                  <c:v>3.1385157591619515</c:v>
                </c:pt>
                <c:pt idx="13922">
                  <c:v>3.1406960409336273</c:v>
                </c:pt>
                <c:pt idx="13923">
                  <c:v>3.1428778373385691</c:v>
                </c:pt>
                <c:pt idx="13924">
                  <c:v>3.1450611494061187</c:v>
                </c:pt>
                <c:pt idx="13925">
                  <c:v>3.147245978166286</c:v>
                </c:pt>
                <c:pt idx="13926">
                  <c:v>3.1494323247184943</c:v>
                </c:pt>
                <c:pt idx="13927">
                  <c:v>3.1516201900942327</c:v>
                </c:pt>
                <c:pt idx="13928">
                  <c:v>3.153809575325659</c:v>
                </c:pt>
                <c:pt idx="13929">
                  <c:v>3.1560004815144893</c:v>
                </c:pt>
                <c:pt idx="13930">
                  <c:v>3.1581929096943635</c:v>
                </c:pt>
                <c:pt idx="13931">
                  <c:v>3.160386860899592</c:v>
                </c:pt>
                <c:pt idx="13932">
                  <c:v>3.1625823362341885</c:v>
                </c:pt>
                <c:pt idx="13933">
                  <c:v>3.1647793367339494</c:v>
                </c:pt>
                <c:pt idx="13934">
                  <c:v>3.1669778634583841</c:v>
                </c:pt>
                <c:pt idx="13935">
                  <c:v>3.169177917444681</c:v>
                </c:pt>
                <c:pt idx="13936">
                  <c:v>3.1713794997999236</c:v>
                </c:pt>
                <c:pt idx="13937">
                  <c:v>3.1735826115627903</c:v>
                </c:pt>
                <c:pt idx="13938">
                  <c:v>3.1757872537726306</c:v>
                </c:pt>
                <c:pt idx="13939">
                  <c:v>3.1779934275388384</c:v>
                </c:pt>
                <c:pt idx="13940">
                  <c:v>3.1802011339022567</c:v>
                </c:pt>
                <c:pt idx="13941">
                  <c:v>3.1824103739044038</c:v>
                </c:pt>
                <c:pt idx="13942">
                  <c:v>3.1846211486569866</c:v>
                </c:pt>
                <c:pt idx="13943">
                  <c:v>3.1868334592030196</c:v>
                </c:pt>
                <c:pt idx="13944">
                  <c:v>3.189047306586192</c:v>
                </c:pt>
                <c:pt idx="13945">
                  <c:v>3.1912626919205302</c:v>
                </c:pt>
                <c:pt idx="13946">
                  <c:v>3.1934796162512229</c:v>
                </c:pt>
                <c:pt idx="13947">
                  <c:v>3.1956980806473889</c:v>
                </c:pt>
                <c:pt idx="13948">
                  <c:v>3.1979180861556218</c:v>
                </c:pt>
                <c:pt idx="13949">
                  <c:v>3.2001396338930457</c:v>
                </c:pt>
                <c:pt idx="13950">
                  <c:v>3.2023627249077569</c:v>
                </c:pt>
                <c:pt idx="13951">
                  <c:v>3.2045873602485315</c:v>
                </c:pt>
                <c:pt idx="13952">
                  <c:v>3.206813541034824</c:v>
                </c:pt>
                <c:pt idx="13953">
                  <c:v>3.2090412683169167</c:v>
                </c:pt>
                <c:pt idx="13954">
                  <c:v>3.2112705431457722</c:v>
                </c:pt>
                <c:pt idx="13955">
                  <c:v>3.2135013666431802</c:v>
                </c:pt>
                <c:pt idx="13956">
                  <c:v>3.2157337398616126</c:v>
                </c:pt>
                <c:pt idx="13957">
                  <c:v>3.2179676638542247</c:v>
                </c:pt>
                <c:pt idx="13958">
                  <c:v>3.2202031397451445</c:v>
                </c:pt>
                <c:pt idx="13959">
                  <c:v>3.2224401685890403</c:v>
                </c:pt>
                <c:pt idx="13960">
                  <c:v>3.2246787514412629</c:v>
                </c:pt>
                <c:pt idx="13961">
                  <c:v>3.2269188894282852</c:v>
                </c:pt>
                <c:pt idx="13962">
                  <c:v>3.2291605836069741</c:v>
                </c:pt>
                <c:pt idx="13963">
                  <c:v>3.2314038350583938</c:v>
                </c:pt>
                <c:pt idx="13964">
                  <c:v>3.2336486448408315</c:v>
                </c:pt>
                <c:pt idx="13965">
                  <c:v>3.2358950140838929</c:v>
                </c:pt>
                <c:pt idx="13966">
                  <c:v>3.238142943847385</c:v>
                </c:pt>
                <c:pt idx="13967">
                  <c:v>3.2403924351918021</c:v>
                </c:pt>
                <c:pt idx="13968">
                  <c:v>3.2426434892491054</c:v>
                </c:pt>
                <c:pt idx="13969">
                  <c:v>3.2448961070813129</c:v>
                </c:pt>
                <c:pt idx="13970">
                  <c:v>3.2471502897511302</c:v>
                </c:pt>
                <c:pt idx="13971">
                  <c:v>3.24940603839288</c:v>
                </c:pt>
                <c:pt idx="13972">
                  <c:v>3.2516633540707933</c:v>
                </c:pt>
                <c:pt idx="13973">
                  <c:v>3.2539222378497934</c:v>
                </c:pt>
                <c:pt idx="13974">
                  <c:v>3.2561826908665679</c:v>
                </c:pt>
                <c:pt idx="13975">
                  <c:v>3.2584447141875685</c:v>
                </c:pt>
                <c:pt idx="13976">
                  <c:v>3.2607083088799378</c:v>
                </c:pt>
                <c:pt idx="13977">
                  <c:v>3.2629734760827347</c:v>
                </c:pt>
                <c:pt idx="13978">
                  <c:v>3.2652402168646351</c:v>
                </c:pt>
                <c:pt idx="13979">
                  <c:v>3.2675085323187814</c:v>
                </c:pt>
                <c:pt idx="13980">
                  <c:v>3.2697784235152847</c:v>
                </c:pt>
                <c:pt idx="13981">
                  <c:v>3.2720498915963732</c:v>
                </c:pt>
                <c:pt idx="13982">
                  <c:v>3.2743229376336944</c:v>
                </c:pt>
                <c:pt idx="13983">
                  <c:v>3.2765975626995916</c:v>
                </c:pt>
                <c:pt idx="13984">
                  <c:v>3.2788737679386735</c:v>
                </c:pt>
                <c:pt idx="13985">
                  <c:v>3.2811515544248242</c:v>
                </c:pt>
                <c:pt idx="13986">
                  <c:v>3.2834309232326229</c:v>
                </c:pt>
                <c:pt idx="13987">
                  <c:v>3.2857118755090657</c:v>
                </c:pt>
                <c:pt idx="13988">
                  <c:v>3.287994412330276</c:v>
                </c:pt>
                <c:pt idx="13989">
                  <c:v>3.2902785347730736</c:v>
                </c:pt>
                <c:pt idx="13990">
                  <c:v>3.2925642439868468</c:v>
                </c:pt>
                <c:pt idx="13991">
                  <c:v>3.2948515410499635</c:v>
                </c:pt>
                <c:pt idx="13992">
                  <c:v>3.2971404270654796</c:v>
                </c:pt>
                <c:pt idx="13993">
                  <c:v>3.2994309031132101</c:v>
                </c:pt>
                <c:pt idx="13994">
                  <c:v>3.3017229703457418</c:v>
                </c:pt>
                <c:pt idx="13995">
                  <c:v>3.3040166298444404</c:v>
                </c:pt>
                <c:pt idx="13996">
                  <c:v>3.3063118826913747</c:v>
                </c:pt>
                <c:pt idx="13997">
                  <c:v>3.308608730041533</c:v>
                </c:pt>
                <c:pt idx="13998">
                  <c:v>3.310907172978538</c:v>
                </c:pt>
                <c:pt idx="13999">
                  <c:v>3.3132072125867134</c:v>
                </c:pt>
                <c:pt idx="14000">
                  <c:v>3.3155088500234577</c:v>
                </c:pt>
                <c:pt idx="14001">
                  <c:v>3.3178120863746532</c:v>
                </c:pt>
                <c:pt idx="14002">
                  <c:v>3.3201169227268847</c:v>
                </c:pt>
                <c:pt idx="14003">
                  <c:v>3.3224233602399647</c:v>
                </c:pt>
                <c:pt idx="14004">
                  <c:v>3.3247314000020394</c:v>
                </c:pt>
                <c:pt idx="14005">
                  <c:v>3.3270410431019606</c:v>
                </c:pt>
                <c:pt idx="14006">
                  <c:v>3.329352290701959</c:v>
                </c:pt>
                <c:pt idx="14007">
                  <c:v>3.3316651438924505</c:v>
                </c:pt>
                <c:pt idx="14008">
                  <c:v>3.3339796037888156</c:v>
                </c:pt>
                <c:pt idx="14009">
                  <c:v>3.3362956714829353</c:v>
                </c:pt>
                <c:pt idx="14010">
                  <c:v>3.3386133481402727</c:v>
                </c:pt>
                <c:pt idx="14011">
                  <c:v>3.3409326348542763</c:v>
                </c:pt>
                <c:pt idx="14012">
                  <c:v>3.3432535327191051</c:v>
                </c:pt>
                <c:pt idx="14013">
                  <c:v>3.345576042902652</c:v>
                </c:pt>
                <c:pt idx="14014">
                  <c:v>3.3479001665006471</c:v>
                </c:pt>
                <c:pt idx="14015">
                  <c:v>3.35022590460953</c:v>
                </c:pt>
                <c:pt idx="14016">
                  <c:v>3.35255325839963</c:v>
                </c:pt>
                <c:pt idx="14017">
                  <c:v>3.3548822289689615</c:v>
                </c:pt>
                <c:pt idx="14018">
                  <c:v>3.3572128174162517</c:v>
                </c:pt>
                <c:pt idx="14019">
                  <c:v>3.35954502491427</c:v>
                </c:pt>
                <c:pt idx="14020">
                  <c:v>3.3618788525633216</c:v>
                </c:pt>
                <c:pt idx="14021">
                  <c:v>3.3642143014644237</c:v>
                </c:pt>
                <c:pt idx="14022">
                  <c:v>3.3665513727927925</c:v>
                </c:pt>
                <c:pt idx="14023">
                  <c:v>3.3688900676510274</c:v>
                </c:pt>
                <c:pt idx="14024">
                  <c:v>3.3712303871669711</c:v>
                </c:pt>
                <c:pt idx="14025">
                  <c:v>3.373572332444704</c:v>
                </c:pt>
                <c:pt idx="14026">
                  <c:v>3.3759159046627114</c:v>
                </c:pt>
                <c:pt idx="14027">
                  <c:v>3.3782611049266595</c:v>
                </c:pt>
                <c:pt idx="14028">
                  <c:v>3.3806079343429309</c:v>
                </c:pt>
                <c:pt idx="14029">
                  <c:v>3.382956394092469</c:v>
                </c:pt>
                <c:pt idx="14030">
                  <c:v>3.3853064852832455</c:v>
                </c:pt>
                <c:pt idx="14031">
                  <c:v>3.3876582090239511</c:v>
                </c:pt>
                <c:pt idx="14032">
                  <c:v>3.3900115664979911</c:v>
                </c:pt>
                <c:pt idx="14033">
                  <c:v>3.3923665588156484</c:v>
                </c:pt>
                <c:pt idx="14034">
                  <c:v>3.3947231870879255</c:v>
                </c:pt>
                <c:pt idx="14035">
                  <c:v>3.3970814525006965</c:v>
                </c:pt>
                <c:pt idx="14036">
                  <c:v>3.3994413561665588</c:v>
                </c:pt>
                <c:pt idx="14037">
                  <c:v>3.4018028992235845</c:v>
                </c:pt>
                <c:pt idx="14038">
                  <c:v>3.4041660827858653</c:v>
                </c:pt>
                <c:pt idx="14039">
                  <c:v>3.4065309080425745</c:v>
                </c:pt>
                <c:pt idx="14040">
                  <c:v>3.4088973761094046</c:v>
                </c:pt>
                <c:pt idx="14041">
                  <c:v>3.4112654881027722</c:v>
                </c:pt>
                <c:pt idx="14042">
                  <c:v>3.4136352452143299</c:v>
                </c:pt>
                <c:pt idx="14043">
                  <c:v>3.4160066485620977</c:v>
                </c:pt>
                <c:pt idx="14044">
                  <c:v>3.4183796992648197</c:v>
                </c:pt>
                <c:pt idx="14045">
                  <c:v>3.420754398516634</c:v>
                </c:pt>
                <c:pt idx="14046">
                  <c:v>3.4231307474378916</c:v>
                </c:pt>
                <c:pt idx="14047">
                  <c:v>3.4255087471496708</c:v>
                </c:pt>
                <c:pt idx="14048">
                  <c:v>3.4278883988485997</c:v>
                </c:pt>
                <c:pt idx="14049">
                  <c:v>3.4302697036573662</c:v>
                </c:pt>
                <c:pt idx="14050">
                  <c:v>3.4326526626993856</c:v>
                </c:pt>
                <c:pt idx="14051">
                  <c:v>3.4350372771737825</c:v>
                </c:pt>
                <c:pt idx="14052">
                  <c:v>3.4374235482055853</c:v>
                </c:pt>
                <c:pt idx="14053">
                  <c:v>3.439811476945581</c:v>
                </c:pt>
                <c:pt idx="14054">
                  <c:v>3.4422010645203103</c:v>
                </c:pt>
                <c:pt idx="14055">
                  <c:v>3.4445923121322326</c:v>
                </c:pt>
                <c:pt idx="14056">
                  <c:v>3.4469852209095064</c:v>
                </c:pt>
                <c:pt idx="14057">
                  <c:v>3.4493797919810221</c:v>
                </c:pt>
                <c:pt idx="14058">
                  <c:v>3.4517760265517463</c:v>
                </c:pt>
                <c:pt idx="14059">
                  <c:v>3.4541739257521908</c:v>
                </c:pt>
                <c:pt idx="14060">
                  <c:v>3.4565734907136001</c:v>
                </c:pt>
                <c:pt idx="14061">
                  <c:v>3.458974722643454</c:v>
                </c:pt>
                <c:pt idx="14062">
                  <c:v>3.4613776226746213</c:v>
                </c:pt>
                <c:pt idx="14063">
                  <c:v>3.4637821919407061</c:v>
                </c:pt>
                <c:pt idx="14064">
                  <c:v>3.4661884316517066</c:v>
                </c:pt>
                <c:pt idx="14065">
                  <c:v>3.4685963429428548</c:v>
                </c:pt>
                <c:pt idx="14066">
                  <c:v>3.4710059269501179</c:v>
                </c:pt>
                <c:pt idx="14067">
                  <c:v>3.4734171848860176</c:v>
                </c:pt>
                <c:pt idx="14068">
                  <c:v>3.4758301178881537</c:v>
                </c:pt>
                <c:pt idx="14069">
                  <c:v>3.47824472712017</c:v>
                </c:pt>
                <c:pt idx="14070">
                  <c:v>3.4806610137211944</c:v>
                </c:pt>
                <c:pt idx="14071">
                  <c:v>3.4830789789071219</c:v>
                </c:pt>
                <c:pt idx="14072">
                  <c:v>3.4854986238187156</c:v>
                </c:pt>
                <c:pt idx="14073">
                  <c:v>3.4879199495974786</c:v>
                </c:pt>
                <c:pt idx="14074">
                  <c:v>3.4903429574618414</c:v>
                </c:pt>
                <c:pt idx="14075">
                  <c:v>3.4927676485549468</c:v>
                </c:pt>
                <c:pt idx="14076">
                  <c:v>3.4951940240206785</c:v>
                </c:pt>
                <c:pt idx="14077">
                  <c:v>3.4976220850800082</c:v>
                </c:pt>
                <c:pt idx="14078">
                  <c:v>3.5000518328784622</c:v>
                </c:pt>
                <c:pt idx="14079">
                  <c:v>3.50248326856231</c:v>
                </c:pt>
                <c:pt idx="14080">
                  <c:v>3.5049163933550695</c:v>
                </c:pt>
                <c:pt idx="14081">
                  <c:v>3.5073512084046565</c:v>
                </c:pt>
                <c:pt idx="14082">
                  <c:v>3.5097877148852676</c:v>
                </c:pt>
                <c:pt idx="14083">
                  <c:v>3.5122259139463612</c:v>
                </c:pt>
                <c:pt idx="14084">
                  <c:v>3.514665806814858</c:v>
                </c:pt>
                <c:pt idx="14085">
                  <c:v>3.5171073946418674</c:v>
                </c:pt>
                <c:pt idx="14086">
                  <c:v>3.5195506785792441</c:v>
                </c:pt>
                <c:pt idx="14087">
                  <c:v>3.5219956598564677</c:v>
                </c:pt>
                <c:pt idx="14088">
                  <c:v>3.5244423396270483</c:v>
                </c:pt>
                <c:pt idx="14089">
                  <c:v>3.5268907190452428</c:v>
                </c:pt>
                <c:pt idx="14090">
                  <c:v>3.5293407993430952</c:v>
                </c:pt>
                <c:pt idx="14091">
                  <c:v>3.5317925816765205</c:v>
                </c:pt>
                <c:pt idx="14092">
                  <c:v>3.5342460672021838</c:v>
                </c:pt>
                <c:pt idx="14093">
                  <c:v>3.5367012571546974</c:v>
                </c:pt>
                <c:pt idx="14094">
                  <c:v>3.5391581526923881</c:v>
                </c:pt>
                <c:pt idx="14095">
                  <c:v>3.5416167549743323</c:v>
                </c:pt>
                <c:pt idx="14096">
                  <c:v>3.544077065237718</c:v>
                </c:pt>
                <c:pt idx="14097">
                  <c:v>3.5465390846432867</c:v>
                </c:pt>
                <c:pt idx="14098">
                  <c:v>3.5490028143783547</c:v>
                </c:pt>
                <c:pt idx="14099">
                  <c:v>3.5514682556052235</c:v>
                </c:pt>
                <c:pt idx="14100">
                  <c:v>3.5539354095645224</c:v>
                </c:pt>
                <c:pt idx="14101">
                  <c:v>3.5564042774202216</c:v>
                </c:pt>
                <c:pt idx="14102">
                  <c:v>3.5588748603370455</c:v>
                </c:pt>
                <c:pt idx="14103">
                  <c:v>3.561347159558212</c:v>
                </c:pt>
                <c:pt idx="14104">
                  <c:v>3.563821176250118</c:v>
                </c:pt>
                <c:pt idx="14105">
                  <c:v>3.5662969115799177</c:v>
                </c:pt>
                <c:pt idx="14106">
                  <c:v>3.5687743667934204</c:v>
                </c:pt>
                <c:pt idx="14107">
                  <c:v>3.571253543059457</c:v>
                </c:pt>
                <c:pt idx="14108">
                  <c:v>3.5737344415476153</c:v>
                </c:pt>
                <c:pt idx="14109">
                  <c:v>3.5762170635063026</c:v>
                </c:pt>
                <c:pt idx="14110">
                  <c:v>3.5787014101067869</c:v>
                </c:pt>
                <c:pt idx="14111">
                  <c:v>3.5811874825210959</c:v>
                </c:pt>
                <c:pt idx="14112">
                  <c:v>3.5836752820002404</c:v>
                </c:pt>
                <c:pt idx="14113">
                  <c:v>3.5861648097179311</c:v>
                </c:pt>
                <c:pt idx="14114">
                  <c:v>3.5886560668747509</c:v>
                </c:pt>
                <c:pt idx="14115">
                  <c:v>3.5911490546459861</c:v>
                </c:pt>
                <c:pt idx="14116">
                  <c:v>3.5936437742861291</c:v>
                </c:pt>
                <c:pt idx="14117">
                  <c:v>3.5961402269721545</c:v>
                </c:pt>
                <c:pt idx="14118">
                  <c:v>3.5986384138818011</c:v>
                </c:pt>
                <c:pt idx="14119">
                  <c:v>3.6011383362721756</c:v>
                </c:pt>
                <c:pt idx="14120">
                  <c:v>3.603639995322709</c:v>
                </c:pt>
                <c:pt idx="14121">
                  <c:v>3.6061433922135957</c:v>
                </c:pt>
                <c:pt idx="14122">
                  <c:v>3.6086485282045642</c:v>
                </c:pt>
                <c:pt idx="14123">
                  <c:v>3.6111554044775045</c:v>
                </c:pt>
                <c:pt idx="14124">
                  <c:v>3.6136640222150724</c:v>
                </c:pt>
                <c:pt idx="14125">
                  <c:v>3.6161743826796249</c:v>
                </c:pt>
                <c:pt idx="14126">
                  <c:v>3.6186864870555153</c:v>
                </c:pt>
                <c:pt idx="14127">
                  <c:v>3.6212003365542147</c:v>
                </c:pt>
                <c:pt idx="14128">
                  <c:v>3.6237159323616686</c:v>
                </c:pt>
                <c:pt idx="14129">
                  <c:v>3.6262332757437448</c:v>
                </c:pt>
                <c:pt idx="14130">
                  <c:v>3.6287523678880915</c:v>
                </c:pt>
                <c:pt idx="14131">
                  <c:v>3.631273209983128</c:v>
                </c:pt>
                <c:pt idx="14132">
                  <c:v>3.6337958032973625</c:v>
                </c:pt>
                <c:pt idx="14133">
                  <c:v>3.6363201490209205</c:v>
                </c:pt>
                <c:pt idx="14134">
                  <c:v>3.6388462483446991</c:v>
                </c:pt>
                <c:pt idx="14135">
                  <c:v>3.6413741025398516</c:v>
                </c:pt>
                <c:pt idx="14136">
                  <c:v>3.6439037127989864</c:v>
                </c:pt>
                <c:pt idx="14137">
                  <c:v>3.6464350803154835</c:v>
                </c:pt>
                <c:pt idx="14138">
                  <c:v>3.6489682063631479</c:v>
                </c:pt>
                <c:pt idx="14139">
                  <c:v>3.6515030921370739</c:v>
                </c:pt>
                <c:pt idx="14140">
                  <c:v>3.654039738833132</c:v>
                </c:pt>
                <c:pt idx="14141">
                  <c:v>3.6565781477277826</c:v>
                </c:pt>
                <c:pt idx="14142">
                  <c:v>3.6591183200186128</c:v>
                </c:pt>
                <c:pt idx="14143">
                  <c:v>3.6616602569306291</c:v>
                </c:pt>
                <c:pt idx="14144">
                  <c:v>3.6642039596630274</c:v>
                </c:pt>
                <c:pt idx="14145">
                  <c:v>3.6667494294958192</c:v>
                </c:pt>
                <c:pt idx="14146">
                  <c:v>3.6692966676299235</c:v>
                </c:pt>
                <c:pt idx="14147">
                  <c:v>3.6718456752670368</c:v>
                </c:pt>
                <c:pt idx="14148">
                  <c:v>3.6743964536898401</c:v>
                </c:pt>
                <c:pt idx="14149">
                  <c:v>3.6769490041017567</c:v>
                </c:pt>
                <c:pt idx="14150">
                  <c:v>3.6795033277069904</c:v>
                </c:pt>
                <c:pt idx="14151">
                  <c:v>3.6820594257908961</c:v>
                </c:pt>
                <c:pt idx="14152">
                  <c:v>3.6846172995594078</c:v>
                </c:pt>
                <c:pt idx="14153">
                  <c:v>3.6871769502192393</c:v>
                </c:pt>
                <c:pt idx="14154">
                  <c:v>3.6897383790584275</c:v>
                </c:pt>
                <c:pt idx="14155">
                  <c:v>3.6923015872854199</c:v>
                </c:pt>
                <c:pt idx="14156">
                  <c:v>3.6948665761094488</c:v>
                </c:pt>
                <c:pt idx="14157">
                  <c:v>3.6974333468212359</c:v>
                </c:pt>
                <c:pt idx="14158">
                  <c:v>3.7000019006317495</c:v>
                </c:pt>
                <c:pt idx="14159">
                  <c:v>3.7025722387796831</c:v>
                </c:pt>
                <c:pt idx="14160">
                  <c:v>3.7051443624776312</c:v>
                </c:pt>
                <c:pt idx="14161">
                  <c:v>3.707718273019907</c:v>
                </c:pt>
                <c:pt idx="14162">
                  <c:v>3.710293971620847</c:v>
                </c:pt>
                <c:pt idx="14163">
                  <c:v>3.7128714594955752</c:v>
                </c:pt>
                <c:pt idx="14164">
                  <c:v>3.7154507379411039</c:v>
                </c:pt>
                <c:pt idx="14165">
                  <c:v>3.7180318081743025</c:v>
                </c:pt>
                <c:pt idx="14166">
                  <c:v>3.7206146714128283</c:v>
                </c:pt>
                <c:pt idx="14167">
                  <c:v>3.7231993289563987</c:v>
                </c:pt>
                <c:pt idx="14168">
                  <c:v>3.7257857820244209</c:v>
                </c:pt>
                <c:pt idx="14169">
                  <c:v>3.7283740318370922</c:v>
                </c:pt>
                <c:pt idx="14170">
                  <c:v>3.73096407969684</c:v>
                </c:pt>
                <c:pt idx="14171">
                  <c:v>3.7335559268256149</c:v>
                </c:pt>
                <c:pt idx="14172">
                  <c:v>3.7361495744733433</c:v>
                </c:pt>
                <c:pt idx="14173">
                  <c:v>3.7387450238636157</c:v>
                </c:pt>
                <c:pt idx="14174">
                  <c:v>3.7413422763024839</c:v>
                </c:pt>
                <c:pt idx="14175">
                  <c:v>3.7439413330152966</c:v>
                </c:pt>
                <c:pt idx="14176">
                  <c:v>3.7465421952281974</c:v>
                </c:pt>
                <c:pt idx="14177">
                  <c:v>3.7491448642499599</c:v>
                </c:pt>
                <c:pt idx="14178">
                  <c:v>3.7517493413084892</c:v>
                </c:pt>
                <c:pt idx="14179">
                  <c:v>3.7543556276324859</c:v>
                </c:pt>
                <c:pt idx="14180">
                  <c:v>3.7569637245334535</c:v>
                </c:pt>
                <c:pt idx="14181">
                  <c:v>3.7595736332418577</c:v>
                </c:pt>
                <c:pt idx="14182">
                  <c:v>3.762185354988961</c:v>
                </c:pt>
                <c:pt idx="14183">
                  <c:v>3.7647988910890029</c:v>
                </c:pt>
                <c:pt idx="14184">
                  <c:v>3.7674142427750148</c:v>
                </c:pt>
                <c:pt idx="14185">
                  <c:v>3.7700314112808271</c:v>
                </c:pt>
                <c:pt idx="14186">
                  <c:v>3.7726503979234196</c:v>
                </c:pt>
                <c:pt idx="14187">
                  <c:v>3.7752712039383955</c:v>
                </c:pt>
                <c:pt idx="14188">
                  <c:v>3.777893830589647</c:v>
                </c:pt>
                <c:pt idx="14189">
                  <c:v>3.7805182791144367</c:v>
                </c:pt>
                <c:pt idx="14190">
                  <c:v>3.7831445508334074</c:v>
                </c:pt>
                <c:pt idx="14191">
                  <c:v>3.7857726469855995</c:v>
                </c:pt>
                <c:pt idx="14192">
                  <c:v>3.7884025688108558</c:v>
                </c:pt>
                <c:pt idx="14193">
                  <c:v>3.7910343176325743</c:v>
                </c:pt>
                <c:pt idx="14194">
                  <c:v>3.7936678946923785</c:v>
                </c:pt>
                <c:pt idx="14195">
                  <c:v>3.7963033012326974</c:v>
                </c:pt>
                <c:pt idx="14196">
                  <c:v>3.7989405385796888</c:v>
                </c:pt>
                <c:pt idx="14197">
                  <c:v>3.801579607977565</c:v>
                </c:pt>
                <c:pt idx="14198">
                  <c:v>3.8042205106713469</c:v>
                </c:pt>
                <c:pt idx="14199">
                  <c:v>3.8068632479899578</c:v>
                </c:pt>
                <c:pt idx="14200">
                  <c:v>3.8095078211802047</c:v>
                </c:pt>
                <c:pt idx="14201">
                  <c:v>3.8121542314897052</c:v>
                </c:pt>
                <c:pt idx="14202">
                  <c:v>3.8148024802501532</c:v>
                </c:pt>
                <c:pt idx="14203">
                  <c:v>3.8174525687109577</c:v>
                </c:pt>
                <c:pt idx="14204">
                  <c:v>3.8201044981501315</c:v>
                </c:pt>
                <c:pt idx="14205">
                  <c:v>3.8227582698187614</c:v>
                </c:pt>
                <c:pt idx="14206">
                  <c:v>3.8254138850522472</c:v>
                </c:pt>
                <c:pt idx="14207">
                  <c:v>3.8280713451034716</c:v>
                </c:pt>
                <c:pt idx="14208">
                  <c:v>3.8307306512261317</c:v>
                </c:pt>
                <c:pt idx="14209">
                  <c:v>3.8333918047584103</c:v>
                </c:pt>
                <c:pt idx="14210">
                  <c:v>3.8360548069558047</c:v>
                </c:pt>
                <c:pt idx="14211">
                  <c:v>3.8387196590746253</c:v>
                </c:pt>
                <c:pt idx="14212">
                  <c:v>3.8413863624558471</c:v>
                </c:pt>
                <c:pt idx="14213">
                  <c:v>3.8440549183575849</c:v>
                </c:pt>
                <c:pt idx="14214">
                  <c:v>3.8467253280387692</c:v>
                </c:pt>
                <c:pt idx="14215">
                  <c:v>3.8493975928431716</c:v>
                </c:pt>
                <c:pt idx="14216">
                  <c:v>3.8520717140315304</c:v>
                </c:pt>
                <c:pt idx="14217">
                  <c:v>3.8547476928934494</c:v>
                </c:pt>
                <c:pt idx="14218">
                  <c:v>3.8574255306913612</c:v>
                </c:pt>
                <c:pt idx="14219">
                  <c:v>3.8601052287727744</c:v>
                </c:pt>
                <c:pt idx="14220">
                  <c:v>3.8627867884019351</c:v>
                </c:pt>
                <c:pt idx="14221">
                  <c:v>3.8654702108439087</c:v>
                </c:pt>
                <c:pt idx="14222">
                  <c:v>3.8681554974490142</c:v>
                </c:pt>
                <c:pt idx="14223">
                  <c:v>3.8708426494841346</c:v>
                </c:pt>
                <c:pt idx="14224">
                  <c:v>3.8735316682169731</c:v>
                </c:pt>
                <c:pt idx="14225">
                  <c:v>3.8762225550006657</c:v>
                </c:pt>
                <c:pt idx="14226">
                  <c:v>3.8789153111047359</c:v>
                </c:pt>
                <c:pt idx="14227">
                  <c:v>3.8816099377995319</c:v>
                </c:pt>
                <c:pt idx="14228">
                  <c:v>3.8843064364410109</c:v>
                </c:pt>
                <c:pt idx="14229">
                  <c:v>3.8870048083013451</c:v>
                </c:pt>
                <c:pt idx="14230">
                  <c:v>3.8897050546535312</c:v>
                </c:pt>
                <c:pt idx="14231">
                  <c:v>3.8924071768563544</c:v>
                </c:pt>
                <c:pt idx="14232">
                  <c:v>3.8951111761846402</c:v>
                </c:pt>
                <c:pt idx="14233">
                  <c:v>3.8978170539424002</c:v>
                </c:pt>
                <c:pt idx="14234">
                  <c:v>3.9005248114061724</c:v>
                </c:pt>
                <c:pt idx="14235">
                  <c:v>3.9032344499385219</c:v>
                </c:pt>
                <c:pt idx="14236">
                  <c:v>3.9059459708178199</c:v>
                </c:pt>
                <c:pt idx="14237">
                  <c:v>3.9086593753232663</c:v>
                </c:pt>
                <c:pt idx="14238">
                  <c:v>3.9113746648202676</c:v>
                </c:pt>
                <c:pt idx="14239">
                  <c:v>3.9140918405898617</c:v>
                </c:pt>
                <c:pt idx="14240">
                  <c:v>3.9168109039139156</c:v>
                </c:pt>
                <c:pt idx="14241">
                  <c:v>3.9195318561606842</c:v>
                </c:pt>
                <c:pt idx="14242">
                  <c:v>3.9222546986138758</c:v>
                </c:pt>
                <c:pt idx="14243">
                  <c:v>3.9249794325580321</c:v>
                </c:pt>
                <c:pt idx="14244">
                  <c:v>3.9277060593642603</c:v>
                </c:pt>
                <c:pt idx="14245">
                  <c:v>3.9304345803189467</c:v>
                </c:pt>
                <c:pt idx="14246">
                  <c:v>3.9331649967093116</c:v>
                </c:pt>
                <c:pt idx="14247">
                  <c:v>3.9358973099093215</c:v>
                </c:pt>
                <c:pt idx="14248">
                  <c:v>3.9386315212080456</c:v>
                </c:pt>
                <c:pt idx="14249">
                  <c:v>3.941367631924066</c:v>
                </c:pt>
                <c:pt idx="14250">
                  <c:v>3.9441056433481831</c:v>
                </c:pt>
                <c:pt idx="14251">
                  <c:v>3.9468455568581859</c:v>
                </c:pt>
                <c:pt idx="14252">
                  <c:v>3.9495873737467293</c:v>
                </c:pt>
                <c:pt idx="14253">
                  <c:v>3.9523310953073056</c:v>
                </c:pt>
                <c:pt idx="14254">
                  <c:v>3.9550767229205772</c:v>
                </c:pt>
                <c:pt idx="14255">
                  <c:v>3.9578242578818945</c:v>
                </c:pt>
                <c:pt idx="14256">
                  <c:v>3.9605737014874478</c:v>
                </c:pt>
                <c:pt idx="14257">
                  <c:v>3.9633250551207788</c:v>
                </c:pt>
                <c:pt idx="14258">
                  <c:v>3.9660783200799394</c:v>
                </c:pt>
                <c:pt idx="14259">
                  <c:v>3.9688334976638231</c:v>
                </c:pt>
                <c:pt idx="14260">
                  <c:v>3.9715905892588572</c:v>
                </c:pt>
                <c:pt idx="14261">
                  <c:v>3.9743495961658004</c:v>
                </c:pt>
                <c:pt idx="14262">
                  <c:v>3.9771105197151919</c:v>
                </c:pt>
                <c:pt idx="14263">
                  <c:v>3.9798733612095392</c:v>
                </c:pt>
                <c:pt idx="14264">
                  <c:v>3.9826381220391256</c:v>
                </c:pt>
                <c:pt idx="14265">
                  <c:v>3.9854048035083278</c:v>
                </c:pt>
                <c:pt idx="14266">
                  <c:v>3.9881734069223689</c:v>
                </c:pt>
                <c:pt idx="14267">
                  <c:v>3.9909439336744326</c:v>
                </c:pt>
                <c:pt idx="14268">
                  <c:v>3.993716385071616</c:v>
                </c:pt>
                <c:pt idx="14269">
                  <c:v>3.9964907624218635</c:v>
                </c:pt>
                <c:pt idx="14270">
                  <c:v>3.9992670671212647</c:v>
                </c:pt>
                <c:pt idx="14271">
                  <c:v>4.0020453004796419</c:v>
                </c:pt>
                <c:pt idx="14272">
                  <c:v>4.004825463807669</c:v>
                </c:pt>
                <c:pt idx="14273">
                  <c:v>4.0076075585043451</c:v>
                </c:pt>
                <c:pt idx="14274">
                  <c:v>4.0103915858822266</c:v>
                </c:pt>
                <c:pt idx="14275">
                  <c:v>4.0131775472547178</c:v>
                </c:pt>
                <c:pt idx="14276">
                  <c:v>4.0159654440237373</c:v>
                </c:pt>
                <c:pt idx="14277">
                  <c:v>4.0187552775045781</c:v>
                </c:pt>
                <c:pt idx="14278">
                  <c:v>4.0215470490426455</c:v>
                </c:pt>
                <c:pt idx="14279">
                  <c:v>4.024340759954999</c:v>
                </c:pt>
                <c:pt idx="14280">
                  <c:v>4.0271364116474562</c:v>
                </c:pt>
                <c:pt idx="14281">
                  <c:v>4.0299340054389683</c:v>
                </c:pt>
                <c:pt idx="14282">
                  <c:v>4.0327335426493409</c:v>
                </c:pt>
                <c:pt idx="14283">
                  <c:v>4.0355350246873236</c:v>
                </c:pt>
                <c:pt idx="14284">
                  <c:v>4.0383384528746182</c:v>
                </c:pt>
                <c:pt idx="14285">
                  <c:v>4.0411438285337837</c:v>
                </c:pt>
                <c:pt idx="14286">
                  <c:v>4.0439511530765069</c:v>
                </c:pt>
                <c:pt idx="14287">
                  <c:v>4.0467604278272464</c:v>
                </c:pt>
                <c:pt idx="14288">
                  <c:v>4.0495716541113183</c:v>
                </c:pt>
                <c:pt idx="14289">
                  <c:v>4.0523848333433552</c:v>
                </c:pt>
                <c:pt idx="14290">
                  <c:v>4.0551999668505756</c:v>
                </c:pt>
                <c:pt idx="14291">
                  <c:v>4.058017055961062</c:v>
                </c:pt>
                <c:pt idx="14292">
                  <c:v>4.0608361020923951</c:v>
                </c:pt>
                <c:pt idx="14293">
                  <c:v>4.0636571065745635</c:v>
                </c:pt>
                <c:pt idx="14294">
                  <c:v>4.0664800707680051</c:v>
                </c:pt>
                <c:pt idx="14295">
                  <c:v>4.0693049960044947</c:v>
                </c:pt>
                <c:pt idx="14296">
                  <c:v>4.0721318837055582</c:v>
                </c:pt>
                <c:pt idx="14297">
                  <c:v>4.0749607352048827</c:v>
                </c:pt>
                <c:pt idx="14298">
                  <c:v>4.07779155183702</c:v>
                </c:pt>
                <c:pt idx="14299">
                  <c:v>4.0806243350264602</c:v>
                </c:pt>
                <c:pt idx="14300">
                  <c:v>4.0834590861096727</c:v>
                </c:pt>
                <c:pt idx="14301">
                  <c:v>4.0862958064239931</c:v>
                </c:pt>
                <c:pt idx="14302">
                  <c:v>4.0891344973968815</c:v>
                </c:pt>
                <c:pt idx="14303">
                  <c:v>4.0919751603675936</c:v>
                </c:pt>
                <c:pt idx="14304">
                  <c:v>4.0948177966762547</c:v>
                </c:pt>
                <c:pt idx="14305">
                  <c:v>4.0976624077533028</c:v>
                </c:pt>
                <c:pt idx="14306">
                  <c:v>4.1005089949407854</c:v>
                </c:pt>
                <c:pt idx="14307">
                  <c:v>4.1033575596114797</c:v>
                </c:pt>
                <c:pt idx="14308">
                  <c:v>4.1062081031092372</c:v>
                </c:pt>
                <c:pt idx="14309">
                  <c:v>4.109060626868474</c:v>
                </c:pt>
                <c:pt idx="14310">
                  <c:v>4.1119151322349738</c:v>
                </c:pt>
                <c:pt idx="14311">
                  <c:v>4.1147716205553904</c:v>
                </c:pt>
                <c:pt idx="14312">
                  <c:v>4.1176300932671319</c:v>
                </c:pt>
                <c:pt idx="14313">
                  <c:v>4.1204905517187873</c:v>
                </c:pt>
                <c:pt idx="14314">
                  <c:v>4.1233529972598202</c:v>
                </c:pt>
                <c:pt idx="14315">
                  <c:v>4.1262174313306357</c:v>
                </c:pt>
                <c:pt idx="14316">
                  <c:v>4.1290838552826363</c:v>
                </c:pt>
                <c:pt idx="14317">
                  <c:v>4.1319522704680987</c:v>
                </c:pt>
                <c:pt idx="14318">
                  <c:v>4.1348226783304325</c:v>
                </c:pt>
                <c:pt idx="14319">
                  <c:v>4.1376950802238586</c:v>
                </c:pt>
                <c:pt idx="14320">
                  <c:v>4.1405694775034734</c:v>
                </c:pt>
                <c:pt idx="14321">
                  <c:v>4.1434458716156977</c:v>
                </c:pt>
                <c:pt idx="14322">
                  <c:v>4.1463242639175757</c:v>
                </c:pt>
                <c:pt idx="14323">
                  <c:v>4.1492046557972202</c:v>
                </c:pt>
                <c:pt idx="14324">
                  <c:v>4.1520870486134989</c:v>
                </c:pt>
                <c:pt idx="14325">
                  <c:v>4.1549714438168559</c:v>
                </c:pt>
                <c:pt idx="14326">
                  <c:v>4.1578578427681085</c:v>
                </c:pt>
                <c:pt idx="14327">
                  <c:v>4.1607462468289587</c:v>
                </c:pt>
                <c:pt idx="14328">
                  <c:v>4.1636366574528747</c:v>
                </c:pt>
                <c:pt idx="14329">
                  <c:v>4.1665290760035134</c:v>
                </c:pt>
                <c:pt idx="14330">
                  <c:v>4.1694235038454153</c:v>
                </c:pt>
                <c:pt idx="14331">
                  <c:v>4.172319942435081</c:v>
                </c:pt>
                <c:pt idx="14332">
                  <c:v>4.1752183931390094</c:v>
                </c:pt>
                <c:pt idx="14333">
                  <c:v>4.1781188573245895</c:v>
                </c:pt>
                <c:pt idx="14334">
                  <c:v>4.181021336451356</c:v>
                </c:pt>
                <c:pt idx="14335">
                  <c:v>4.1839258318886614</c:v>
                </c:pt>
                <c:pt idx="14336">
                  <c:v>4.1868323450067431</c:v>
                </c:pt>
                <c:pt idx="14337">
                  <c:v>4.1897408772681821</c:v>
                </c:pt>
                <c:pt idx="14338">
                  <c:v>4.192651430045184</c:v>
                </c:pt>
                <c:pt idx="14339">
                  <c:v>4.1955640047413736</c:v>
                </c:pt>
                <c:pt idx="14340">
                  <c:v>4.1984786027308001</c:v>
                </c:pt>
                <c:pt idx="14341">
                  <c:v>4.2013952254801126</c:v>
                </c:pt>
                <c:pt idx="14342">
                  <c:v>4.2043138743653339</c:v>
                </c:pt>
                <c:pt idx="14343">
                  <c:v>4.2072345507633813</c:v>
                </c:pt>
                <c:pt idx="14344">
                  <c:v>4.21015725614396</c:v>
                </c:pt>
                <c:pt idx="14345">
                  <c:v>4.2130819918859661</c:v>
                </c:pt>
                <c:pt idx="14346">
                  <c:v>4.2160087593691848</c:v>
                </c:pt>
                <c:pt idx="14347">
                  <c:v>4.2189375600663892</c:v>
                </c:pt>
                <c:pt idx="14348">
                  <c:v>4.2218683953593485</c:v>
                </c:pt>
                <c:pt idx="14349">
                  <c:v>4.2248012666307275</c:v>
                </c:pt>
                <c:pt idx="14350">
                  <c:v>4.2277361753563696</c:v>
                </c:pt>
                <c:pt idx="14351">
                  <c:v>4.2306731229209271</c:v>
                </c:pt>
                <c:pt idx="14352">
                  <c:v>4.2336121107407498</c:v>
                </c:pt>
                <c:pt idx="14353">
                  <c:v>4.2365531402023509</c:v>
                </c:pt>
                <c:pt idx="14354">
                  <c:v>4.2394962127856788</c:v>
                </c:pt>
                <c:pt idx="14355">
                  <c:v>4.2424413298792354</c:v>
                </c:pt>
                <c:pt idx="14356">
                  <c:v>4.245388492872423</c:v>
                </c:pt>
                <c:pt idx="14357">
                  <c:v>4.2483377032482785</c:v>
                </c:pt>
                <c:pt idx="14358">
                  <c:v>4.2512889623981991</c:v>
                </c:pt>
                <c:pt idx="14359">
                  <c:v>4.2542422717144852</c:v>
                </c:pt>
                <c:pt idx="14360">
                  <c:v>4.2571976326832655</c:v>
                </c:pt>
                <c:pt idx="14361">
                  <c:v>4.2601550466988387</c:v>
                </c:pt>
                <c:pt idx="14362">
                  <c:v>4.2631145151564098</c:v>
                </c:pt>
                <c:pt idx="14363">
                  <c:v>4.2660760395452071</c:v>
                </c:pt>
                <c:pt idx="14364">
                  <c:v>4.2690396212624364</c:v>
                </c:pt>
                <c:pt idx="14365">
                  <c:v>4.2720052617062132</c:v>
                </c:pt>
                <c:pt idx="14366">
                  <c:v>4.2749729623688699</c:v>
                </c:pt>
                <c:pt idx="14367">
                  <c:v>4.2779427246505284</c:v>
                </c:pt>
                <c:pt idx="14368">
                  <c:v>4.2809145499833656</c:v>
                </c:pt>
                <c:pt idx="14369">
                  <c:v>4.2838884397693837</c:v>
                </c:pt>
                <c:pt idx="14370">
                  <c:v>4.2868643955050691</c:v>
                </c:pt>
                <c:pt idx="14371">
                  <c:v>4.2898424185944366</c:v>
                </c:pt>
                <c:pt idx="14372">
                  <c:v>4.2928225104424129</c:v>
                </c:pt>
                <c:pt idx="14373">
                  <c:v>4.295804672548603</c:v>
                </c:pt>
                <c:pt idx="14374">
                  <c:v>4.2987889063199525</c:v>
                </c:pt>
                <c:pt idx="14375">
                  <c:v>4.3017752131643174</c:v>
                </c:pt>
                <c:pt idx="14376">
                  <c:v>4.30476359458443</c:v>
                </c:pt>
                <c:pt idx="14377">
                  <c:v>4.3077540519901696</c:v>
                </c:pt>
                <c:pt idx="14378">
                  <c:v>4.3107465867923294</c:v>
                </c:pt>
                <c:pt idx="14379">
                  <c:v>4.3137412004967741</c:v>
                </c:pt>
                <c:pt idx="14380">
                  <c:v>4.3167378945163248</c:v>
                </c:pt>
                <c:pt idx="14381">
                  <c:v>4.3197366702647155</c:v>
                </c:pt>
                <c:pt idx="14382">
                  <c:v>4.3227375292509533</c:v>
                </c:pt>
                <c:pt idx="14383">
                  <c:v>4.3257404728908044</c:v>
                </c:pt>
                <c:pt idx="14384">
                  <c:v>4.3287455026324464</c:v>
                </c:pt>
                <c:pt idx="14385">
                  <c:v>4.331752619893547</c:v>
                </c:pt>
                <c:pt idx="14386">
                  <c:v>4.3347618261873118</c:v>
                </c:pt>
                <c:pt idx="14387">
                  <c:v>4.3377731229334442</c:v>
                </c:pt>
                <c:pt idx="14388">
                  <c:v>4.340786511552567</c:v>
                </c:pt>
                <c:pt idx="14389">
                  <c:v>4.3438019935610424</c:v>
                </c:pt>
                <c:pt idx="14390">
                  <c:v>4.3468195703815331</c:v>
                </c:pt>
                <c:pt idx="14391">
                  <c:v>4.3498392434376267</c:v>
                </c:pt>
                <c:pt idx="14392">
                  <c:v>4.3528610142488464</c:v>
                </c:pt>
                <c:pt idx="14393">
                  <c:v>4.3558848842408224</c:v>
                </c:pt>
                <c:pt idx="14394">
                  <c:v>4.3589108548401114</c:v>
                </c:pt>
                <c:pt idx="14395">
                  <c:v>4.3619389275694047</c:v>
                </c:pt>
                <c:pt idx="14396">
                  <c:v>4.3649691038573071</c:v>
                </c:pt>
                <c:pt idx="14397">
                  <c:v>4.3680013851651296</c:v>
                </c:pt>
                <c:pt idx="14398">
                  <c:v>4.3710357729233973</c:v>
                </c:pt>
                <c:pt idx="14399">
                  <c:v>4.3740722686590372</c:v>
                </c:pt>
                <c:pt idx="14400">
                  <c:v>4.3771108738046269</c:v>
                </c:pt>
                <c:pt idx="14401">
                  <c:v>4.380151589793674</c:v>
                </c:pt>
                <c:pt idx="14402">
                  <c:v>4.3831944181562905</c:v>
                </c:pt>
                <c:pt idx="14403">
                  <c:v>4.3862393603280427</c:v>
                </c:pt>
                <c:pt idx="14404">
                  <c:v>4.389286417745426</c:v>
                </c:pt>
                <c:pt idx="14405">
                  <c:v>4.3923355919417455</c:v>
                </c:pt>
                <c:pt idx="14406">
                  <c:v>4.3953868843555588</c:v>
                </c:pt>
                <c:pt idx="14407">
                  <c:v>4.3984402964263598</c:v>
                </c:pt>
                <c:pt idx="14408">
                  <c:v>4.4014958296906483</c:v>
                </c:pt>
                <c:pt idx="14409">
                  <c:v>4.4045534855899851</c:v>
                </c:pt>
                <c:pt idx="14410">
                  <c:v>4.4076132655668641</c:v>
                </c:pt>
                <c:pt idx="14411">
                  <c:v>4.4106751711609906</c:v>
                </c:pt>
                <c:pt idx="14412">
                  <c:v>4.4137392038169319</c:v>
                </c:pt>
                <c:pt idx="14413">
                  <c:v>4.4168053650123253</c:v>
                </c:pt>
                <c:pt idx="14414">
                  <c:v>4.4198736561936789</c:v>
                </c:pt>
                <c:pt idx="14415">
                  <c:v>4.4229440789049805</c:v>
                </c:pt>
                <c:pt idx="14416">
                  <c:v>4.4260166345948155</c:v>
                </c:pt>
                <c:pt idx="14417">
                  <c:v>4.4290913247127071</c:v>
                </c:pt>
                <c:pt idx="14418">
                  <c:v>4.4321681508058628</c:v>
                </c:pt>
                <c:pt idx="14419">
                  <c:v>4.4352471143258887</c:v>
                </c:pt>
                <c:pt idx="14420">
                  <c:v>4.4383282167253313</c:v>
                </c:pt>
                <c:pt idx="14421">
                  <c:v>4.4414114595546259</c:v>
                </c:pt>
                <c:pt idx="14422">
                  <c:v>4.4444968442684045</c:v>
                </c:pt>
                <c:pt idx="14423">
                  <c:v>4.4475843723222441</c:v>
                </c:pt>
                <c:pt idx="14424">
                  <c:v>4.4506740452698121</c:v>
                </c:pt>
                <c:pt idx="14425">
                  <c:v>4.4537658645687754</c:v>
                </c:pt>
                <c:pt idx="14426">
                  <c:v>4.456859831677745</c:v>
                </c:pt>
                <c:pt idx="14427">
                  <c:v>4.4599559481536311</c:v>
                </c:pt>
                <c:pt idx="14428">
                  <c:v>4.463054215457138</c:v>
                </c:pt>
                <c:pt idx="14429">
                  <c:v>4.4661546350824155</c:v>
                </c:pt>
                <c:pt idx="14430">
                  <c:v>4.4692572084921336</c:v>
                </c:pt>
                <c:pt idx="14431">
                  <c:v>4.4723619372475305</c:v>
                </c:pt>
                <c:pt idx="14432">
                  <c:v>4.4754688228133759</c:v>
                </c:pt>
                <c:pt idx="14433">
                  <c:v>4.4785778666553888</c:v>
                </c:pt>
                <c:pt idx="14434">
                  <c:v>4.4816890703380645</c:v>
                </c:pt>
                <c:pt idx="14435">
                  <c:v>4.4848024353292288</c:v>
                </c:pt>
                <c:pt idx="14436">
                  <c:v>4.4879179630976562</c:v>
                </c:pt>
                <c:pt idx="14437">
                  <c:v>4.491035655211105</c:v>
                </c:pt>
                <c:pt idx="14438">
                  <c:v>4.4941555131404609</c:v>
                </c:pt>
                <c:pt idx="14439">
                  <c:v>4.4972775383575634</c:v>
                </c:pt>
                <c:pt idx="14440">
                  <c:v>4.5004017324334393</c:v>
                </c:pt>
                <c:pt idx="14441">
                  <c:v>4.5035280968420421</c:v>
                </c:pt>
                <c:pt idx="14442">
                  <c:v>4.5066566330910716</c:v>
                </c:pt>
                <c:pt idx="14443">
                  <c:v>4.5097873426564599</c:v>
                </c:pt>
                <c:pt idx="14444">
                  <c:v>4.5129202271136055</c:v>
                </c:pt>
                <c:pt idx="14445">
                  <c:v>4.51605528794056</c:v>
                </c:pt>
                <c:pt idx="14446">
                  <c:v>4.5191925266163366</c:v>
                </c:pt>
                <c:pt idx="14447">
                  <c:v>4.5223319447196184</c:v>
                </c:pt>
                <c:pt idx="14448">
                  <c:v>4.5254735437315388</c:v>
                </c:pt>
                <c:pt idx="14449">
                  <c:v>4.5286173251341957</c:v>
                </c:pt>
                <c:pt idx="14450">
                  <c:v>4.5317632905095646</c:v>
                </c:pt>
                <c:pt idx="14451">
                  <c:v>4.534911441341869</c:v>
                </c:pt>
                <c:pt idx="14452">
                  <c:v>4.5380617791162958</c:v>
                </c:pt>
                <c:pt idx="14453">
                  <c:v>4.5412143054181193</c:v>
                </c:pt>
                <c:pt idx="14454">
                  <c:v>4.5443690217346608</c:v>
                </c:pt>
                <c:pt idx="14455">
                  <c:v>4.5475259295542036</c:v>
                </c:pt>
                <c:pt idx="14456">
                  <c:v>4.5506850304653286</c:v>
                </c:pt>
                <c:pt idx="14457">
                  <c:v>4.5538463259584576</c:v>
                </c:pt>
                <c:pt idx="14458">
                  <c:v>4.5570098175581339</c:v>
                </c:pt>
                <c:pt idx="14459">
                  <c:v>4.5601755067567833</c:v>
                </c:pt>
                <c:pt idx="14460">
                  <c:v>4.5633433951474052</c:v>
                </c:pt>
                <c:pt idx="14461">
                  <c:v>4.5665134842245658</c:v>
                </c:pt>
                <c:pt idx="14462">
                  <c:v>4.5696857754838032</c:v>
                </c:pt>
                <c:pt idx="14463">
                  <c:v>4.5728602705214376</c:v>
                </c:pt>
                <c:pt idx="14464">
                  <c:v>4.5760369708351547</c:v>
                </c:pt>
                <c:pt idx="14465">
                  <c:v>4.579215877923609</c:v>
                </c:pt>
                <c:pt idx="14466">
                  <c:v>4.5823969933864523</c:v>
                </c:pt>
                <c:pt idx="14467">
                  <c:v>4.5855803187244923</c:v>
                </c:pt>
                <c:pt idx="14468">
                  <c:v>4.5887658554395099</c:v>
                </c:pt>
                <c:pt idx="14469">
                  <c:v>4.5919536051344911</c:v>
                </c:pt>
                <c:pt idx="14470">
                  <c:v>4.5951435693133753</c:v>
                </c:pt>
                <c:pt idx="14471">
                  <c:v>4.5983357494810742</c:v>
                </c:pt>
                <c:pt idx="14472">
                  <c:v>4.6015301472439178</c:v>
                </c:pt>
                <c:pt idx="14473">
                  <c:v>4.6047267641089817</c:v>
                </c:pt>
                <c:pt idx="14474">
                  <c:v>4.6079256016178434</c:v>
                </c:pt>
                <c:pt idx="14475">
                  <c:v>4.6111266612796014</c:v>
                </c:pt>
                <c:pt idx="14476">
                  <c:v>4.6143299447050552</c:v>
                </c:pt>
                <c:pt idx="14477">
                  <c:v>4.6175354534054698</c:v>
                </c:pt>
                <c:pt idx="14478">
                  <c:v>4.6207431888930923</c:v>
                </c:pt>
                <c:pt idx="14479">
                  <c:v>4.6239531527820805</c:v>
                </c:pt>
                <c:pt idx="14480">
                  <c:v>4.6271653465868523</c:v>
                </c:pt>
                <c:pt idx="14481">
                  <c:v>4.6303797718228079</c:v>
                </c:pt>
                <c:pt idx="14482">
                  <c:v>4.6335964301074704</c:v>
                </c:pt>
                <c:pt idx="14483">
                  <c:v>4.6368153229584168</c:v>
                </c:pt>
                <c:pt idx="14484">
                  <c:v>4.6400364518942085</c:v>
                </c:pt>
                <c:pt idx="14485">
                  <c:v>4.6432598185357419</c:v>
                </c:pt>
                <c:pt idx="14486">
                  <c:v>4.6464854244037577</c:v>
                </c:pt>
                <c:pt idx="14487">
                  <c:v>4.6497132710538152</c:v>
                </c:pt>
                <c:pt idx="14488">
                  <c:v>4.6529433600086989</c:v>
                </c:pt>
                <c:pt idx="14489">
                  <c:v>4.6561756928938154</c:v>
                </c:pt>
                <c:pt idx="14490">
                  <c:v>4.659410271234135</c:v>
                </c:pt>
                <c:pt idx="14491">
                  <c:v>4.6626470965556184</c:v>
                </c:pt>
                <c:pt idx="14492">
                  <c:v>4.6658861704870622</c:v>
                </c:pt>
                <c:pt idx="14493">
                  <c:v>4.6691274945566175</c:v>
                </c:pt>
                <c:pt idx="14494">
                  <c:v>4.6723710702934271</c:v>
                </c:pt>
                <c:pt idx="14495">
                  <c:v>4.6756168993296843</c:v>
                </c:pt>
                <c:pt idx="14496">
                  <c:v>4.6788649831967266</c:v>
                </c:pt>
                <c:pt idx="14497">
                  <c:v>4.6821153234268866</c:v>
                </c:pt>
                <c:pt idx="14498">
                  <c:v>4.6853679216557618</c:v>
                </c:pt>
                <c:pt idx="14499">
                  <c:v>4.6886227794178827</c:v>
                </c:pt>
                <c:pt idx="14500">
                  <c:v>4.6918798982487786</c:v>
                </c:pt>
                <c:pt idx="14501">
                  <c:v>4.6951392797874556</c:v>
                </c:pt>
                <c:pt idx="14502">
                  <c:v>4.6984009255716481</c:v>
                </c:pt>
                <c:pt idx="14503">
                  <c:v>4.7016648371742935</c:v>
                </c:pt>
                <c:pt idx="14504">
                  <c:v>4.7049310161351912</c:v>
                </c:pt>
                <c:pt idx="14505">
                  <c:v>4.7081994640979081</c:v>
                </c:pt>
                <c:pt idx="14506">
                  <c:v>4.7114701826044536</c:v>
                </c:pt>
                <c:pt idx="14507">
                  <c:v>4.7147431731978378</c:v>
                </c:pt>
                <c:pt idx="14508">
                  <c:v>4.7180184375250569</c:v>
                </c:pt>
                <c:pt idx="14509">
                  <c:v>4.7212959771313345</c:v>
                </c:pt>
                <c:pt idx="14510">
                  <c:v>4.7245757935628996</c:v>
                </c:pt>
                <c:pt idx="14511">
                  <c:v>4.7278578884701821</c:v>
                </c:pt>
                <c:pt idx="14512">
                  <c:v>4.7311422634016287</c:v>
                </c:pt>
                <c:pt idx="14513">
                  <c:v>4.7344289199066942</c:v>
                </c:pt>
                <c:pt idx="14514">
                  <c:v>4.7377178596392486</c:v>
                </c:pt>
                <c:pt idx="14515">
                  <c:v>4.7410090841509707</c:v>
                </c:pt>
                <c:pt idx="14516">
                  <c:v>4.7443025949945437</c:v>
                </c:pt>
                <c:pt idx="14517">
                  <c:v>4.7475983938272881</c:v>
                </c:pt>
                <c:pt idx="14518">
                  <c:v>4.7508964822041175</c:v>
                </c:pt>
                <c:pt idx="14519">
                  <c:v>4.7541968617155463</c:v>
                </c:pt>
                <c:pt idx="14520">
                  <c:v>4.7574995339185771</c:v>
                </c:pt>
                <c:pt idx="14521">
                  <c:v>4.7608045004751389</c:v>
                </c:pt>
                <c:pt idx="14522">
                  <c:v>4.7641117629444736</c:v>
                </c:pt>
                <c:pt idx="14523">
                  <c:v>4.767421322886829</c:v>
                </c:pt>
                <c:pt idx="14524">
                  <c:v>4.7707331819676027</c:v>
                </c:pt>
                <c:pt idx="14525">
                  <c:v>4.7740473417492852</c:v>
                </c:pt>
                <c:pt idx="14526">
                  <c:v>4.7773638037953807</c:v>
                </c:pt>
                <c:pt idx="14527">
                  <c:v>4.7806825697747595</c:v>
                </c:pt>
                <c:pt idx="14528">
                  <c:v>4.7840036412531699</c:v>
                </c:pt>
                <c:pt idx="14529">
                  <c:v>4.7873270197973765</c:v>
                </c:pt>
                <c:pt idx="14530">
                  <c:v>4.7906527070797313</c:v>
                </c:pt>
                <c:pt idx="14531">
                  <c:v>4.7939807046692469</c:v>
                </c:pt>
                <c:pt idx="14532">
                  <c:v>4.7973110141708624</c:v>
                </c:pt>
                <c:pt idx="14533">
                  <c:v>4.8006436371556997</c:v>
                </c:pt>
                <c:pt idx="14534">
                  <c:v>4.8039785753007607</c:v>
                </c:pt>
                <c:pt idx="14535">
                  <c:v>4.8073158301794248</c:v>
                </c:pt>
                <c:pt idx="14536">
                  <c:v>4.8106554033660913</c:v>
                </c:pt>
                <c:pt idx="14537">
                  <c:v>4.8139972965412605</c:v>
                </c:pt>
                <c:pt idx="14538">
                  <c:v>4.8173415112815929</c:v>
                </c:pt>
                <c:pt idx="14539">
                  <c:v>4.8206880491647697</c:v>
                </c:pt>
                <c:pt idx="14540">
                  <c:v>4.8240369118747966</c:v>
                </c:pt>
                <c:pt idx="14541">
                  <c:v>4.8273881009916222</c:v>
                </c:pt>
                <c:pt idx="14542">
                  <c:v>4.8307416180962193</c:v>
                </c:pt>
                <c:pt idx="14543">
                  <c:v>4.8340974648761037</c:v>
                </c:pt>
                <c:pt idx="14544">
                  <c:v>4.8374556429145201</c:v>
                </c:pt>
                <c:pt idx="14545">
                  <c:v>4.8408161537957382</c:v>
                </c:pt>
                <c:pt idx="14546">
                  <c:v>4.8441789992107926</c:v>
                </c:pt>
                <c:pt idx="14547">
                  <c:v>4.8475441807462305</c:v>
                </c:pt>
                <c:pt idx="14548">
                  <c:v>4.8509117000249198</c:v>
                </c:pt>
                <c:pt idx="14549">
                  <c:v>4.8542815586355381</c:v>
                </c:pt>
                <c:pt idx="14550">
                  <c:v>4.8576537582738242</c:v>
                </c:pt>
                <c:pt idx="14551">
                  <c:v>4.8610283005307382</c:v>
                </c:pt>
                <c:pt idx="14552">
                  <c:v>4.8644051869982698</c:v>
                </c:pt>
                <c:pt idx="14553">
                  <c:v>4.8677844193756936</c:v>
                </c:pt>
                <c:pt idx="14554">
                  <c:v>4.871165999257288</c:v>
                </c:pt>
                <c:pt idx="14555">
                  <c:v>4.8745499282383626</c:v>
                </c:pt>
                <c:pt idx="14556">
                  <c:v>4.8779362080217377</c:v>
                </c:pt>
                <c:pt idx="14557">
                  <c:v>4.8813248402050142</c:v>
                </c:pt>
                <c:pt idx="14558">
                  <c:v>4.8847158263868291</c:v>
                </c:pt>
                <c:pt idx="14559">
                  <c:v>4.8881091682735542</c:v>
                </c:pt>
                <c:pt idx="14560">
                  <c:v>4.8915048674661223</c:v>
                </c:pt>
                <c:pt idx="14561">
                  <c:v>4.8949029255665053</c:v>
                </c:pt>
                <c:pt idx="14562">
                  <c:v>4.8983033442846331</c:v>
                </c:pt>
                <c:pt idx="14563">
                  <c:v>4.9017061252247762</c:v>
                </c:pt>
                <c:pt idx="14564">
                  <c:v>4.9051112700279376</c:v>
                </c:pt>
                <c:pt idx="14565">
                  <c:v>4.908518780300545</c:v>
                </c:pt>
                <c:pt idx="14566">
                  <c:v>4.9119286577572838</c:v>
                </c:pt>
                <c:pt idx="14567">
                  <c:v>4.9153409040068885</c:v>
                </c:pt>
                <c:pt idx="14568">
                  <c:v>4.9187555206591371</c:v>
                </c:pt>
                <c:pt idx="14569">
                  <c:v>4.9221725094322908</c:v>
                </c:pt>
                <c:pt idx="14570">
                  <c:v>4.9255918719384413</c:v>
                </c:pt>
                <c:pt idx="14571">
                  <c:v>4.9290136097907213</c:v>
                </c:pt>
                <c:pt idx="14572">
                  <c:v>4.9324377247109767</c:v>
                </c:pt>
                <c:pt idx="14573">
                  <c:v>4.9358642183146602</c:v>
                </c:pt>
                <c:pt idx="14574">
                  <c:v>4.9392930922182696</c:v>
                </c:pt>
                <c:pt idx="14575">
                  <c:v>4.9427243481472427</c:v>
                </c:pt>
                <c:pt idx="14576">
                  <c:v>4.9461579877203983</c:v>
                </c:pt>
                <c:pt idx="14577">
                  <c:v>4.9495940125936215</c:v>
                </c:pt>
                <c:pt idx="14578">
                  <c:v>4.9530324243879074</c:v>
                </c:pt>
                <c:pt idx="14579">
                  <c:v>4.9564732248334913</c:v>
                </c:pt>
                <c:pt idx="14580">
                  <c:v>4.959916415553697</c:v>
                </c:pt>
                <c:pt idx="14581">
                  <c:v>4.9633619981729016</c:v>
                </c:pt>
                <c:pt idx="14582">
                  <c:v>4.9668099744249483</c:v>
                </c:pt>
                <c:pt idx="14583">
                  <c:v>4.9702603459365475</c:v>
                </c:pt>
                <c:pt idx="14584">
                  <c:v>4.9737131143354611</c:v>
                </c:pt>
                <c:pt idx="14585">
                  <c:v>4.9771682813591518</c:v>
                </c:pt>
                <c:pt idx="14586">
                  <c:v>4.9806258486377191</c:v>
                </c:pt>
                <c:pt idx="14587">
                  <c:v>4.9840858178023222</c:v>
                </c:pt>
                <c:pt idx="14588">
                  <c:v>4.9875481905940457</c:v>
                </c:pt>
                <c:pt idx="14589">
                  <c:v>4.9910129686463893</c:v>
                </c:pt>
                <c:pt idx="14590">
                  <c:v>4.9944801535939147</c:v>
                </c:pt>
                <c:pt idx="14591">
                  <c:v>4.9979497471813366</c:v>
                </c:pt>
                <c:pt idx="14592">
                  <c:v>5.0014217510455614</c:v>
                </c:pt>
                <c:pt idx="14593">
                  <c:v>5.0048961668609753</c:v>
                </c:pt>
                <c:pt idx="14594">
                  <c:v>5.0083729962666848</c:v>
                </c:pt>
                <c:pt idx="14595">
                  <c:v>5.0118522410122583</c:v>
                </c:pt>
                <c:pt idx="14596">
                  <c:v>5.0153339027391564</c:v>
                </c:pt>
                <c:pt idx="14597">
                  <c:v>5.018817983089904</c:v>
                </c:pt>
                <c:pt idx="14598">
                  <c:v>5.0223044838177193</c:v>
                </c:pt>
                <c:pt idx="14599">
                  <c:v>5.0257934065674865</c:v>
                </c:pt>
                <c:pt idx="14600">
                  <c:v>5.0292847529851548</c:v>
                </c:pt>
                <c:pt idx="14601">
                  <c:v>5.0327785248275996</c:v>
                </c:pt>
                <c:pt idx="14602">
                  <c:v>5.0362747237431336</c:v>
                </c:pt>
                <c:pt idx="14603">
                  <c:v>5.0397733513811422</c:v>
                </c:pt>
                <c:pt idx="14604">
                  <c:v>5.0432744095021613</c:v>
                </c:pt>
                <c:pt idx="14605">
                  <c:v>5.0467778997579442</c:v>
                </c:pt>
                <c:pt idx="14606">
                  <c:v>5.0502838238013128</c:v>
                </c:pt>
                <c:pt idx="14607">
                  <c:v>5.0537921833964772</c:v>
                </c:pt>
                <c:pt idx="14608">
                  <c:v>5.0573029801986342</c:v>
                </c:pt>
                <c:pt idx="14609">
                  <c:v>5.0608162159008758</c:v>
                </c:pt>
                <c:pt idx="14610">
                  <c:v>5.0643318921606237</c:v>
                </c:pt>
                <c:pt idx="14611">
                  <c:v>5.0678500107469935</c:v>
                </c:pt>
                <c:pt idx="14612">
                  <c:v>5.0713705733197862</c:v>
                </c:pt>
                <c:pt idx="14613">
                  <c:v>5.0748935815398806</c:v>
                </c:pt>
                <c:pt idx="14614">
                  <c:v>5.0784190371800815</c:v>
                </c:pt>
                <c:pt idx="14615">
                  <c:v>5.0819469419036505</c:v>
                </c:pt>
                <c:pt idx="14616">
                  <c:v>5.0854772973749309</c:v>
                </c:pt>
                <c:pt idx="14617">
                  <c:v>5.0890101053704244</c:v>
                </c:pt>
                <c:pt idx="14618">
                  <c:v>5.0925453675568617</c:v>
                </c:pt>
                <c:pt idx="14619">
                  <c:v>5.0960830856020571</c:v>
                </c:pt>
                <c:pt idx="14620">
                  <c:v>5.0996232612862169</c:v>
                </c:pt>
                <c:pt idx="14621">
                  <c:v>5.103165896279549</c:v>
                </c:pt>
                <c:pt idx="14622">
                  <c:v>5.1067109922905001</c:v>
                </c:pt>
                <c:pt idx="14623">
                  <c:v>5.1102585509915208</c:v>
                </c:pt>
                <c:pt idx="14624">
                  <c:v>5.1138085741677726</c:v>
                </c:pt>
                <c:pt idx="14625">
                  <c:v>5.1173610634941067</c:v>
                </c:pt>
                <c:pt idx="14626">
                  <c:v>5.1209160206464643</c:v>
                </c:pt>
                <c:pt idx="14627">
                  <c:v>5.1244734474137275</c:v>
                </c:pt>
                <c:pt idx="14628">
                  <c:v>5.1280333454742424</c:v>
                </c:pt>
                <c:pt idx="14629">
                  <c:v>5.1315957165074426</c:v>
                </c:pt>
                <c:pt idx="14630">
                  <c:v>5.1351605623059431</c:v>
                </c:pt>
                <c:pt idx="14631">
                  <c:v>5.1387278845515905</c:v>
                </c:pt>
                <c:pt idx="14632">
                  <c:v>5.1422976849273194</c:v>
                </c:pt>
                <c:pt idx="14633">
                  <c:v>5.1458699652294841</c:v>
                </c:pt>
                <c:pt idx="14634">
                  <c:v>5.1494447271434378</c:v>
                </c:pt>
                <c:pt idx="14635">
                  <c:v>5.153021972355627</c:v>
                </c:pt>
                <c:pt idx="14636">
                  <c:v>5.1566017026661504</c:v>
                </c:pt>
                <c:pt idx="14637">
                  <c:v>5.1601839197638766</c:v>
                </c:pt>
                <c:pt idx="14638">
                  <c:v>5.1637686253763402</c:v>
                </c:pt>
                <c:pt idx="14639">
                  <c:v>5.16735582119468</c:v>
                </c:pt>
                <c:pt idx="14640">
                  <c:v>5.1709455090240013</c:v>
                </c:pt>
                <c:pt idx="14641">
                  <c:v>5.1745376905578704</c:v>
                </c:pt>
                <c:pt idx="14642">
                  <c:v>5.1781323674909521</c:v>
                </c:pt>
                <c:pt idx="14643">
                  <c:v>5.1817295416321159</c:v>
                </c:pt>
                <c:pt idx="14644">
                  <c:v>5.1853292146784611</c:v>
                </c:pt>
                <c:pt idx="14645">
                  <c:v>5.1889313883281867</c:v>
                </c:pt>
                <c:pt idx="14646">
                  <c:v>5.1925360643939351</c:v>
                </c:pt>
                <c:pt idx="14647">
                  <c:v>5.1961432445763434</c:v>
                </c:pt>
                <c:pt idx="14648">
                  <c:v>5.1997529305771524</c:v>
                </c:pt>
                <c:pt idx="14649">
                  <c:v>5.2033651242127847</c:v>
                </c:pt>
                <c:pt idx="14650">
                  <c:v>5.2069798271874257</c:v>
                </c:pt>
                <c:pt idx="14651">
                  <c:v>5.2105970412063645</c:v>
                </c:pt>
                <c:pt idx="14652">
                  <c:v>5.2142167680898117</c:v>
                </c:pt>
                <c:pt idx="14653">
                  <c:v>5.2178390095455054</c:v>
                </c:pt>
                <c:pt idx="14654">
                  <c:v>5.2214637673202837</c:v>
                </c:pt>
                <c:pt idx="14655">
                  <c:v>5.2250910431241797</c:v>
                </c:pt>
                <c:pt idx="14656">
                  <c:v>5.2287208387824675</c:v>
                </c:pt>
                <c:pt idx="14657">
                  <c:v>5.2323531560076342</c:v>
                </c:pt>
                <c:pt idx="14658">
                  <c:v>5.2359879965132814</c:v>
                </c:pt>
                <c:pt idx="14659">
                  <c:v>5.2396253621284892</c:v>
                </c:pt>
                <c:pt idx="14660">
                  <c:v>5.2432652545693168</c:v>
                </c:pt>
                <c:pt idx="14661">
                  <c:v>5.2469076755529382</c:v>
                </c:pt>
                <c:pt idx="14662">
                  <c:v>5.2505526269122491</c:v>
                </c:pt>
                <c:pt idx="14663">
                  <c:v>5.2542001103668872</c:v>
                </c:pt>
                <c:pt idx="14664">
                  <c:v>5.2578501276376075</c:v>
                </c:pt>
                <c:pt idx="14665">
                  <c:v>5.2615026805611285</c:v>
                </c:pt>
                <c:pt idx="14666">
                  <c:v>5.2651577708606743</c:v>
                </c:pt>
                <c:pt idx="14667">
                  <c:v>5.2688154002989238</c:v>
                </c:pt>
                <c:pt idx="14668">
                  <c:v>5.2724755706014186</c:v>
                </c:pt>
                <c:pt idx="14669">
                  <c:v>5.2761382836099848</c:v>
                </c:pt>
                <c:pt idx="14670">
                  <c:v>5.279803541052642</c:v>
                </c:pt>
                <c:pt idx="14671">
                  <c:v>5.2834713446585289</c:v>
                </c:pt>
                <c:pt idx="14672">
                  <c:v>5.2871416962733129</c:v>
                </c:pt>
                <c:pt idx="14673">
                  <c:v>5.2908145976286178</c:v>
                </c:pt>
                <c:pt idx="14674">
                  <c:v>5.2944900504571883</c:v>
                </c:pt>
                <c:pt idx="14675">
                  <c:v>5.2981680566085423</c:v>
                </c:pt>
                <c:pt idx="14676">
                  <c:v>5.3018486178179129</c:v>
                </c:pt>
                <c:pt idx="14677">
                  <c:v>5.3055317358216598</c:v>
                </c:pt>
                <c:pt idx="14678">
                  <c:v>5.3092174124731573</c:v>
                </c:pt>
                <c:pt idx="14679">
                  <c:v>5.3129056495112579</c:v>
                </c:pt>
                <c:pt idx="14680">
                  <c:v>5.3165964486759414</c:v>
                </c:pt>
                <c:pt idx="14681">
                  <c:v>5.3202898118244484</c:v>
                </c:pt>
                <c:pt idx="14682">
                  <c:v>5.3239857406992579</c:v>
                </c:pt>
                <c:pt idx="14683">
                  <c:v>5.3276842370827424</c:v>
                </c:pt>
                <c:pt idx="14684">
                  <c:v>5.3313853027197231</c:v>
                </c:pt>
                <c:pt idx="14685">
                  <c:v>5.3350889394726053</c:v>
                </c:pt>
                <c:pt idx="14686">
                  <c:v>5.338795149088714</c:v>
                </c:pt>
                <c:pt idx="14687">
                  <c:v>5.3425039333165101</c:v>
                </c:pt>
                <c:pt idx="14688">
                  <c:v>5.3462152940222829</c:v>
                </c:pt>
                <c:pt idx="14689">
                  <c:v>5.3499292329570016</c:v>
                </c:pt>
                <c:pt idx="14690">
                  <c:v>5.3536457518727731</c:v>
                </c:pt>
                <c:pt idx="14691">
                  <c:v>5.3573648526397779</c:v>
                </c:pt>
                <c:pt idx="14692">
                  <c:v>5.361086537012639</c:v>
                </c:pt>
                <c:pt idx="14693">
                  <c:v>5.3648108067471165</c:v>
                </c:pt>
                <c:pt idx="14694">
                  <c:v>5.3685376637172908</c:v>
                </c:pt>
                <c:pt idx="14695">
                  <c:v>5.3722671096814434</c:v>
                </c:pt>
                <c:pt idx="14696">
                  <c:v>5.3759991463989971</c:v>
                </c:pt>
                <c:pt idx="14697">
                  <c:v>5.3797337757479404</c:v>
                </c:pt>
                <c:pt idx="14698">
                  <c:v>5.383470999490223</c:v>
                </c:pt>
                <c:pt idx="14699">
                  <c:v>5.3872108194281321</c:v>
                </c:pt>
                <c:pt idx="14700">
                  <c:v>5.3909532373259825</c:v>
                </c:pt>
                <c:pt idx="14701">
                  <c:v>5.3946982550669889</c:v>
                </c:pt>
                <c:pt idx="14702">
                  <c:v>5.3984458744180008</c:v>
                </c:pt>
                <c:pt idx="14703">
                  <c:v>5.4021960971470131</c:v>
                </c:pt>
                <c:pt idx="14704">
                  <c:v>5.4059489251411668</c:v>
                </c:pt>
                <c:pt idx="14705">
                  <c:v>5.4097043601709967</c:v>
                </c:pt>
                <c:pt idx="14706">
                  <c:v>5.4134624040081851</c:v>
                </c:pt>
                <c:pt idx="14707">
                  <c:v>5.4172230585438088</c:v>
                </c:pt>
                <c:pt idx="14708">
                  <c:v>5.4209863255520938</c:v>
                </c:pt>
                <c:pt idx="14709">
                  <c:v>5.4247522068084173</c:v>
                </c:pt>
                <c:pt idx="14710">
                  <c:v>5.4285207042078012</c:v>
                </c:pt>
                <c:pt idx="14711">
                  <c:v>5.4322918195281718</c:v>
                </c:pt>
                <c:pt idx="14712">
                  <c:v>5.4360655545881604</c:v>
                </c:pt>
                <c:pt idx="14713">
                  <c:v>5.4398419111680836</c:v>
                </c:pt>
                <c:pt idx="14714">
                  <c:v>5.4436208911682327</c:v>
                </c:pt>
                <c:pt idx="14715">
                  <c:v>5.4474024963714811</c:v>
                </c:pt>
                <c:pt idx="14716">
                  <c:v>5.451186728561856</c:v>
                </c:pt>
                <c:pt idx="14717">
                  <c:v>5.4549735896436138</c:v>
                </c:pt>
                <c:pt idx="14718">
                  <c:v>5.4587630814033439</c:v>
                </c:pt>
                <c:pt idx="14719">
                  <c:v>5.4625552056287958</c:v>
                </c:pt>
                <c:pt idx="14720">
                  <c:v>5.4663499642281961</c:v>
                </c:pt>
                <c:pt idx="14721">
                  <c:v>5.470147358991861</c:v>
                </c:pt>
                <c:pt idx="14722">
                  <c:v>5.4739473917112687</c:v>
                </c:pt>
                <c:pt idx="14723">
                  <c:v>5.4777500642986245</c:v>
                </c:pt>
                <c:pt idx="14724">
                  <c:v>5.481555378547978</c:v>
                </c:pt>
                <c:pt idx="14725">
                  <c:v>5.4853633362545446</c:v>
                </c:pt>
                <c:pt idx="14726">
                  <c:v>5.4891739393345169</c:v>
                </c:pt>
                <c:pt idx="14727">
                  <c:v>5.4929871895856861</c:v>
                </c:pt>
                <c:pt idx="14728">
                  <c:v>5.4968030888470061</c:v>
                </c:pt>
                <c:pt idx="14729">
                  <c:v>5.5006216389186822</c:v>
                </c:pt>
                <c:pt idx="14730">
                  <c:v>5.5044428417222395</c:v>
                </c:pt>
                <c:pt idx="14731">
                  <c:v>5.5082666990604698</c:v>
                </c:pt>
                <c:pt idx="14732">
                  <c:v>5.5120932127373354</c:v>
                </c:pt>
                <c:pt idx="14733">
                  <c:v>5.5159223846783672</c:v>
                </c:pt>
                <c:pt idx="14734">
                  <c:v>5.5197542166901172</c:v>
                </c:pt>
                <c:pt idx="14735">
                  <c:v>5.5235887105803103</c:v>
                </c:pt>
                <c:pt idx="14736">
                  <c:v>5.5274258682784927</c:v>
                </c:pt>
                <c:pt idx="14737">
                  <c:v>5.5312656915949852</c:v>
                </c:pt>
                <c:pt idx="14738">
                  <c:v>5.53510818234128</c:v>
                </c:pt>
                <c:pt idx="14739">
                  <c:v>5.5389533424509487</c:v>
                </c:pt>
                <c:pt idx="14740">
                  <c:v>5.5428011737380878</c:v>
                </c:pt>
                <c:pt idx="14741">
                  <c:v>5.5466516780179687</c:v>
                </c:pt>
                <c:pt idx="14742">
                  <c:v>5.5505048572281934</c:v>
                </c:pt>
                <c:pt idx="14743">
                  <c:v>5.5543607131866422</c:v>
                </c:pt>
                <c:pt idx="14744">
                  <c:v>5.5582192477528141</c:v>
                </c:pt>
                <c:pt idx="14745">
                  <c:v>5.5620804627470273</c:v>
                </c:pt>
                <c:pt idx="14746">
                  <c:v>5.5659443601122787</c:v>
                </c:pt>
                <c:pt idx="14747">
                  <c:v>5.5698109416715011</c:v>
                </c:pt>
                <c:pt idx="14748">
                  <c:v>5.5736802092488125</c:v>
                </c:pt>
                <c:pt idx="14749">
                  <c:v>5.5775521647912596</c:v>
                </c:pt>
                <c:pt idx="14750">
                  <c:v>5.5814268101255777</c:v>
                </c:pt>
                <c:pt idx="14751">
                  <c:v>5.5853041470796887</c:v>
                </c:pt>
                <c:pt idx="14752">
                  <c:v>5.5891841776047002</c:v>
                </c:pt>
                <c:pt idx="14753">
                  <c:v>5.5930669035311569</c:v>
                </c:pt>
                <c:pt idx="14754">
                  <c:v>5.5969523266907935</c:v>
                </c:pt>
                <c:pt idx="14755">
                  <c:v>5.6008404490387855</c:v>
                </c:pt>
                <c:pt idx="14756">
                  <c:v>5.604731272409496</c:v>
                </c:pt>
                <c:pt idx="14757">
                  <c:v>5.6086247986792879</c:v>
                </c:pt>
                <c:pt idx="14758">
                  <c:v>5.6125210296849897</c:v>
                </c:pt>
                <c:pt idx="14759">
                  <c:v>5.6164199673872144</c:v>
                </c:pt>
                <c:pt idx="14760">
                  <c:v>5.6203216136254301</c:v>
                </c:pt>
                <c:pt idx="14761">
                  <c:v>5.6242259702402952</c:v>
                </c:pt>
                <c:pt idx="14762">
                  <c:v>5.6281330391965136</c:v>
                </c:pt>
                <c:pt idx="14763">
                  <c:v>5.6320428223373877</c:v>
                </c:pt>
                <c:pt idx="14764">
                  <c:v>5.6359553215074154</c:v>
                </c:pt>
                <c:pt idx="14765">
                  <c:v>5.6398705386753969</c:v>
                </c:pt>
                <c:pt idx="14766">
                  <c:v>5.6437884756884804</c:v>
                </c:pt>
                <c:pt idx="14767">
                  <c:v>5.6477091343950097</c:v>
                </c:pt>
                <c:pt idx="14768">
                  <c:v>5.6516325167678909</c:v>
                </c:pt>
                <c:pt idx="14769">
                  <c:v>5.6555586246581244</c:v>
                </c:pt>
                <c:pt idx="14770">
                  <c:v>5.6594874599179095</c:v>
                </c:pt>
                <c:pt idx="14771">
                  <c:v>5.6634190245242664</c:v>
                </c:pt>
                <c:pt idx="14772">
                  <c:v>5.6673533203320554</c:v>
                </c:pt>
                <c:pt idx="14773">
                  <c:v>5.6712903492386024</c:v>
                </c:pt>
                <c:pt idx="14774">
                  <c:v>5.6752301131012599</c:v>
                </c:pt>
                <c:pt idx="14775">
                  <c:v>5.6791726139025469</c:v>
                </c:pt>
                <c:pt idx="14776">
                  <c:v>5.6831178535024831</c:v>
                </c:pt>
                <c:pt idx="14777">
                  <c:v>5.6870658337622944</c:v>
                </c:pt>
                <c:pt idx="14778">
                  <c:v>5.6910165566686342</c:v>
                </c:pt>
                <c:pt idx="14779">
                  <c:v>5.6949700240854026</c:v>
                </c:pt>
                <c:pt idx="14780">
                  <c:v>5.6989262378777044</c:v>
                </c:pt>
                <c:pt idx="14781">
                  <c:v>5.7028852000363388</c:v>
                </c:pt>
                <c:pt idx="14782">
                  <c:v>5.7068469124290901</c:v>
                </c:pt>
                <c:pt idx="14783">
                  <c:v>5.7108113769249567</c:v>
                </c:pt>
                <c:pt idx="14784">
                  <c:v>5.7147785955188866</c:v>
                </c:pt>
                <c:pt idx="14785">
                  <c:v>5.7187485700825604</c:v>
                </c:pt>
                <c:pt idx="14786">
                  <c:v>5.7227213024888739</c:v>
                </c:pt>
                <c:pt idx="14787">
                  <c:v>5.7266967947369372</c:v>
                </c:pt>
                <c:pt idx="14788">
                  <c:v>5.7306750487023326</c:v>
                </c:pt>
                <c:pt idx="14789">
                  <c:v>5.7346560663035868</c:v>
                </c:pt>
                <c:pt idx="14790">
                  <c:v>5.7386398494188038</c:v>
                </c:pt>
                <c:pt idx="14791">
                  <c:v>5.7426264000526546</c:v>
                </c:pt>
                <c:pt idx="14792">
                  <c:v>5.7466157200859405</c:v>
                </c:pt>
                <c:pt idx="14793">
                  <c:v>5.7506078114006813</c:v>
                </c:pt>
                <c:pt idx="14794">
                  <c:v>5.7546026760057307</c:v>
                </c:pt>
                <c:pt idx="14795">
                  <c:v>5.7586003157858103</c:v>
                </c:pt>
                <c:pt idx="14796">
                  <c:v>5.7626007326268676</c:v>
                </c:pt>
                <c:pt idx="14797">
                  <c:v>5.7666039285419428</c:v>
                </c:pt>
                <c:pt idx="14798">
                  <c:v>5.7706099054196907</c:v>
                </c:pt>
                <c:pt idx="14799">
                  <c:v>5.7746186651499904</c:v>
                </c:pt>
                <c:pt idx="14800">
                  <c:v>5.7786302097500801</c:v>
                </c:pt>
                <c:pt idx="14801">
                  <c:v>5.7826445411125551</c:v>
                </c:pt>
                <c:pt idx="14802">
                  <c:v>5.786661661173337</c:v>
                </c:pt>
                <c:pt idx="14803">
                  <c:v>5.7906815718275633</c:v>
                </c:pt>
                <c:pt idx="14804">
                  <c:v>5.7947042750980842</c:v>
                </c:pt>
                <c:pt idx="14805">
                  <c:v>5.7987297728827567</c:v>
                </c:pt>
                <c:pt idx="14806">
                  <c:v>5.8027580670806689</c:v>
                </c:pt>
                <c:pt idx="14807">
                  <c:v>5.8067891597188916</c:v>
                </c:pt>
                <c:pt idx="14808">
                  <c:v>5.8108230526992397</c:v>
                </c:pt>
                <c:pt idx="14809">
                  <c:v>5.8148597479247615</c:v>
                </c:pt>
                <c:pt idx="14810">
                  <c:v>5.8188992474267538</c:v>
                </c:pt>
                <c:pt idx="14811">
                  <c:v>5.8229415531109989</c:v>
                </c:pt>
                <c:pt idx="14812">
                  <c:v>5.8269866668845145</c:v>
                </c:pt>
                <c:pt idx="14813">
                  <c:v>5.8310345907828331</c:v>
                </c:pt>
                <c:pt idx="14814">
                  <c:v>5.8350853267157126</c:v>
                </c:pt>
                <c:pt idx="14815">
                  <c:v>5.839138876594145</c:v>
                </c:pt>
                <c:pt idx="14816">
                  <c:v>5.8431952424579112</c:v>
                </c:pt>
                <c:pt idx="14817">
                  <c:v>5.8472544262207489</c:v>
                </c:pt>
                <c:pt idx="14818">
                  <c:v>5.8513164298402121</c:v>
                </c:pt>
                <c:pt idx="14819">
                  <c:v>5.8553812552326114</c:v>
                </c:pt>
                <c:pt idx="14820">
                  <c:v>5.8594489044433997</c:v>
                </c:pt>
                <c:pt idx="14821">
                  <c:v>5.8635193793916383</c:v>
                </c:pt>
                <c:pt idx="14822">
                  <c:v>5.8675926819976354</c:v>
                </c:pt>
                <c:pt idx="14823">
                  <c:v>5.8716688143111071</c:v>
                </c:pt>
                <c:pt idx="14824">
                  <c:v>5.8757477782551195</c:v>
                </c:pt>
                <c:pt idx="14825">
                  <c:v>5.879829575753984</c:v>
                </c:pt>
                <c:pt idx="14826">
                  <c:v>5.8839142088616931</c:v>
                </c:pt>
                <c:pt idx="14827">
                  <c:v>5.8880016795053232</c:v>
                </c:pt>
                <c:pt idx="14828">
                  <c:v>5.8920919896131965</c:v>
                </c:pt>
                <c:pt idx="14829">
                  <c:v>5.8961851412435919</c:v>
                </c:pt>
                <c:pt idx="14830">
                  <c:v>5.9002811363276022</c:v>
                </c:pt>
                <c:pt idx="14831">
                  <c:v>5.904379976797574</c:v>
                </c:pt>
                <c:pt idx="14832">
                  <c:v>5.9084816647160769</c:v>
                </c:pt>
                <c:pt idx="14833">
                  <c:v>5.9125862020182307</c:v>
                </c:pt>
                <c:pt idx="14834">
                  <c:v>5.9166935906834635</c:v>
                </c:pt>
                <c:pt idx="14835">
                  <c:v>5.9208038326494945</c:v>
                </c:pt>
                <c:pt idx="14836">
                  <c:v>5.9249169299846312</c:v>
                </c:pt>
                <c:pt idx="14837">
                  <c:v>5.9290328846293781</c:v>
                </c:pt>
                <c:pt idx="14838">
                  <c:v>5.9331516985254966</c:v>
                </c:pt>
                <c:pt idx="14839">
                  <c:v>5.9372733737456072</c:v>
                </c:pt>
                <c:pt idx="14840">
                  <c:v>5.9413979122342608</c:v>
                </c:pt>
                <c:pt idx="14841">
                  <c:v>5.9455253159372701</c:v>
                </c:pt>
                <c:pt idx="14842">
                  <c:v>5.9496555869315761</c:v>
                </c:pt>
                <c:pt idx="14843">
                  <c:v>5.9537887271657866</c:v>
                </c:pt>
                <c:pt idx="14844">
                  <c:v>5.9579247385897709</c:v>
                </c:pt>
                <c:pt idx="14845">
                  <c:v>5.9620636232848021</c:v>
                </c:pt>
                <c:pt idx="14846">
                  <c:v>5.966205383203552</c:v>
                </c:pt>
                <c:pt idx="14847">
                  <c:v>5.970350020343397</c:v>
                </c:pt>
                <c:pt idx="14848">
                  <c:v>5.97449753665963</c:v>
                </c:pt>
                <c:pt idx="14849">
                  <c:v>5.9786479342393148</c:v>
                </c:pt>
                <c:pt idx="14850">
                  <c:v>5.9828012150405527</c:v>
                </c:pt>
                <c:pt idx="14851">
                  <c:v>5.9869573810227159</c:v>
                </c:pt>
                <c:pt idx="14852">
                  <c:v>5.9911164342772203</c:v>
                </c:pt>
                <c:pt idx="14853">
                  <c:v>5.995278376766251</c:v>
                </c:pt>
                <c:pt idx="14854">
                  <c:v>5.9994432104532667</c:v>
                </c:pt>
                <c:pt idx="14855">
                  <c:v>6.0036109374340434</c:v>
                </c:pt>
                <c:pt idx="14856">
                  <c:v>6.0077815596748589</c:v>
                </c:pt>
                <c:pt idx="14857">
                  <c:v>6.0119550791432674</c:v>
                </c:pt>
                <c:pt idx="14858">
                  <c:v>6.0161314979394165</c:v>
                </c:pt>
                <c:pt idx="14859">
                  <c:v>6.0203108180336837</c:v>
                </c:pt>
                <c:pt idx="14860">
                  <c:v>6.0244930413977258</c:v>
                </c:pt>
                <c:pt idx="14861">
                  <c:v>6.0286781701360708</c:v>
                </c:pt>
                <c:pt idx="14862">
                  <c:v>6.0328662062232059</c:v>
                </c:pt>
                <c:pt idx="14863">
                  <c:v>6.037057151678825</c:v>
                </c:pt>
                <c:pt idx="14864">
                  <c:v>6.0412510084800681</c:v>
                </c:pt>
                <c:pt idx="14865">
                  <c:v>6.0454477787373175</c:v>
                </c:pt>
                <c:pt idx="14866">
                  <c:v>6.0496474644305529</c:v>
                </c:pt>
                <c:pt idx="14867">
                  <c:v>6.0538500675410383</c:v>
                </c:pt>
                <c:pt idx="14868">
                  <c:v>6.0580555901835575</c:v>
                </c:pt>
                <c:pt idx="14869">
                  <c:v>6.0622640343422187</c:v>
                </c:pt>
                <c:pt idx="14870">
                  <c:v>6.0664754020024194</c:v>
                </c:pt>
                <c:pt idx="14871">
                  <c:v>6.0706896952833507</c:v>
                </c:pt>
                <c:pt idx="14872">
                  <c:v>6.0749069161732612</c:v>
                </c:pt>
                <c:pt idx="14873">
                  <c:v>6.0791270666616875</c:v>
                </c:pt>
                <c:pt idx="14874">
                  <c:v>6.0833501488722419</c:v>
                </c:pt>
                <c:pt idx="14875">
                  <c:v>6.0875761647973183</c:v>
                </c:pt>
                <c:pt idx="14876">
                  <c:v>6.091805116430602</c:v>
                </c:pt>
                <c:pt idx="14877">
                  <c:v>6.0960370059001354</c:v>
                </c:pt>
                <c:pt idx="14878">
                  <c:v>6.1002718352024674</c:v>
                </c:pt>
                <c:pt idx="14879">
                  <c:v>6.1045096063798576</c:v>
                </c:pt>
                <c:pt idx="14880">
                  <c:v>6.1087503214315362</c:v>
                </c:pt>
                <c:pt idx="14881">
                  <c:v>6.1129939824914654</c:v>
                </c:pt>
                <c:pt idx="14882">
                  <c:v>6.1172405915617478</c:v>
                </c:pt>
                <c:pt idx="14883">
                  <c:v>6.1214901506457844</c:v>
                </c:pt>
                <c:pt idx="14884">
                  <c:v>6.1257426618819864</c:v>
                </c:pt>
                <c:pt idx="14885">
                  <c:v>6.1299981272766306</c:v>
                </c:pt>
                <c:pt idx="14886">
                  <c:v>6.134256548837298</c:v>
                </c:pt>
                <c:pt idx="14887">
                  <c:v>6.1385179287068583</c:v>
                </c:pt>
                <c:pt idx="14888">
                  <c:v>6.1427822688957736</c:v>
                </c:pt>
                <c:pt idx="14889">
                  <c:v>6.1470495714158107</c:v>
                </c:pt>
                <c:pt idx="14890">
                  <c:v>6.1513198384143086</c:v>
                </c:pt>
                <c:pt idx="14891">
                  <c:v>6.1555930719059226</c:v>
                </c:pt>
                <c:pt idx="14892">
                  <c:v>6.1598692739514336</c:v>
                </c:pt>
                <c:pt idx="14893">
                  <c:v>6.1641484465682019</c:v>
                </c:pt>
                <c:pt idx="14894">
                  <c:v>6.1684305919095417</c:v>
                </c:pt>
                <c:pt idx="14895">
                  <c:v>6.1727157119957115</c:v>
                </c:pt>
                <c:pt idx="14896">
                  <c:v>6.1770038088482808</c:v>
                </c:pt>
                <c:pt idx="14897">
                  <c:v>6.1812948846250535</c:v>
                </c:pt>
                <c:pt idx="14898">
                  <c:v>6.1855889413505007</c:v>
                </c:pt>
                <c:pt idx="14899">
                  <c:v>6.1898859810504092</c:v>
                </c:pt>
                <c:pt idx="14900">
                  <c:v>6.1941860058870821</c:v>
                </c:pt>
                <c:pt idx="14901">
                  <c:v>6.1984890178892131</c:v>
                </c:pt>
                <c:pt idx="14902">
                  <c:v>6.2027950190868131</c:v>
                </c:pt>
                <c:pt idx="14903">
                  <c:v>6.2071040116466945</c:v>
                </c:pt>
                <c:pt idx="14904">
                  <c:v>6.2114159976017831</c:v>
                </c:pt>
                <c:pt idx="14905">
                  <c:v>6.215730978986322</c:v>
                </c:pt>
                <c:pt idx="14906">
                  <c:v>6.2200489579716445</c:v>
                </c:pt>
                <c:pt idx="14907">
                  <c:v>6.2243699365949148</c:v>
                </c:pt>
                <c:pt idx="14908">
                  <c:v>6.228693916939938</c:v>
                </c:pt>
                <c:pt idx="14909">
                  <c:v>6.2330209010466158</c:v>
                </c:pt>
                <c:pt idx="14910">
                  <c:v>6.237350891092321</c:v>
                </c:pt>
                <c:pt idx="14911">
                  <c:v>6.2416838891198854</c:v>
                </c:pt>
                <c:pt idx="14912">
                  <c:v>6.246019897173464</c:v>
                </c:pt>
                <c:pt idx="14913">
                  <c:v>6.250358917434971</c:v>
                </c:pt>
                <c:pt idx="14914">
                  <c:v>6.2547009519514987</c:v>
                </c:pt>
                <c:pt idx="14915">
                  <c:v>6.2590460027714645</c:v>
                </c:pt>
                <c:pt idx="14916">
                  <c:v>6.2633940720813337</c:v>
                </c:pt>
                <c:pt idx="14917">
                  <c:v>6.2677451619324662</c:v>
                </c:pt>
                <c:pt idx="14918">
                  <c:v>6.2720992743775534</c:v>
                </c:pt>
                <c:pt idx="14919">
                  <c:v>6.2764564116076196</c:v>
                </c:pt>
                <c:pt idx="14920">
                  <c:v>6.2808165756783039</c:v>
                </c:pt>
                <c:pt idx="14921">
                  <c:v>6.2851797686465769</c:v>
                </c:pt>
                <c:pt idx="14922">
                  <c:v>6.2895459927080335</c:v>
                </c:pt>
                <c:pt idx="14923">
                  <c:v>6.2939152499225983</c:v>
                </c:pt>
                <c:pt idx="14924">
                  <c:v>6.2982875423973601</c:v>
                </c:pt>
                <c:pt idx="14925">
                  <c:v>6.302662872195012</c:v>
                </c:pt>
                <c:pt idx="14926">
                  <c:v>6.307041241517255</c:v>
                </c:pt>
                <c:pt idx="14927">
                  <c:v>6.3114226524297443</c:v>
                </c:pt>
                <c:pt idx="14928">
                  <c:v>6.3158071069994772</c:v>
                </c:pt>
                <c:pt idx="14929">
                  <c:v>6.320194607432744</c:v>
                </c:pt>
                <c:pt idx="14930">
                  <c:v>6.3245851557995092</c:v>
                </c:pt>
                <c:pt idx="14931">
                  <c:v>6.3289787541710796</c:v>
                </c:pt>
                <c:pt idx="14932">
                  <c:v>6.333375404758347</c:v>
                </c:pt>
                <c:pt idx="14933">
                  <c:v>6.3377751096355945</c:v>
                </c:pt>
                <c:pt idx="14934">
                  <c:v>6.3421778708784471</c:v>
                </c:pt>
                <c:pt idx="14935">
                  <c:v>6.346583690702408</c:v>
                </c:pt>
                <c:pt idx="14936">
                  <c:v>6.3509925711860857</c:v>
                </c:pt>
                <c:pt idx="14937">
                  <c:v>6.3554045144556754</c:v>
                </c:pt>
                <c:pt idx="14938">
                  <c:v>6.3598195225925771</c:v>
                </c:pt>
                <c:pt idx="14939">
                  <c:v>6.3642375978184571</c:v>
                </c:pt>
                <c:pt idx="14940">
                  <c:v>6.368658742217705</c:v>
                </c:pt>
                <c:pt idx="14941">
                  <c:v>6.3730829578760613</c:v>
                </c:pt>
                <c:pt idx="14942">
                  <c:v>6.3775102470198251</c:v>
                </c:pt>
                <c:pt idx="14943">
                  <c:v>6.3819406117377335</c:v>
                </c:pt>
                <c:pt idx="14944">
                  <c:v>6.3863740541198757</c:v>
                </c:pt>
                <c:pt idx="14945">
                  <c:v>6.390810576397195</c:v>
                </c:pt>
                <c:pt idx="14946">
                  <c:v>6.3952501806627833</c:v>
                </c:pt>
                <c:pt idx="14947">
                  <c:v>6.3996928690110897</c:v>
                </c:pt>
                <c:pt idx="14948">
                  <c:v>6.4041386436777099</c:v>
                </c:pt>
                <c:pt idx="14949">
                  <c:v>6.4085875067601021</c:v>
                </c:pt>
                <c:pt idx="14950">
                  <c:v>6.4130394603570817</c:v>
                </c:pt>
                <c:pt idx="14951">
                  <c:v>6.4174945067089073</c:v>
                </c:pt>
                <c:pt idx="14952">
                  <c:v>6.4219526479174105</c:v>
                </c:pt>
                <c:pt idx="14953">
                  <c:v>6.4264138861325444</c:v>
                </c:pt>
                <c:pt idx="14954">
                  <c:v>6.4308782234589623</c:v>
                </c:pt>
                <c:pt idx="14955">
                  <c:v>6.4353456621431553</c:v>
                </c:pt>
                <c:pt idx="14956">
                  <c:v>6.4398162042928018</c:v>
                </c:pt>
                <c:pt idx="14957">
                  <c:v>6.4442898520169445</c:v>
                </c:pt>
                <c:pt idx="14958">
                  <c:v>6.4487666075667596</c:v>
                </c:pt>
                <c:pt idx="14959">
                  <c:v>6.4532464730543202</c:v>
                </c:pt>
                <c:pt idx="14960">
                  <c:v>6.4577294505930691</c:v>
                </c:pt>
                <c:pt idx="14961">
                  <c:v>6.4622155424388756</c:v>
                </c:pt>
                <c:pt idx="14962">
                  <c:v>6.4667047507082174</c:v>
                </c:pt>
                <c:pt idx="14963">
                  <c:v>6.4711970775189469</c:v>
                </c:pt>
                <c:pt idx="14964">
                  <c:v>6.4756925251316364</c:v>
                </c:pt>
                <c:pt idx="14965">
                  <c:v>6.4801910956671787</c:v>
                </c:pt>
                <c:pt idx="14966">
                  <c:v>6.4846927912478414</c:v>
                </c:pt>
                <c:pt idx="14967">
                  <c:v>6.4891976141389129</c:v>
                </c:pt>
                <c:pt idx="14968">
                  <c:v>6.4937055664657075</c:v>
                </c:pt>
                <c:pt idx="14969">
                  <c:v>6.4982166504022008</c:v>
                </c:pt>
                <c:pt idx="14970">
                  <c:v>6.5027308680765632</c:v>
                </c:pt>
                <c:pt idx="14971">
                  <c:v>6.5072482217603831</c:v>
                </c:pt>
                <c:pt idx="14972">
                  <c:v>6.5117687135848898</c:v>
                </c:pt>
                <c:pt idx="14973">
                  <c:v>6.5162923456826904</c:v>
                </c:pt>
                <c:pt idx="14974">
                  <c:v>6.5208191203301125</c:v>
                </c:pt>
                <c:pt idx="14975">
                  <c:v>6.5253490396628289</c:v>
                </c:pt>
                <c:pt idx="14976">
                  <c:v>6.5298821058178946</c:v>
                </c:pt>
                <c:pt idx="14977">
                  <c:v>6.5344183210763855</c:v>
                </c:pt>
                <c:pt idx="14978">
                  <c:v>6.5389576875784279</c:v>
                </c:pt>
                <c:pt idx="14979">
                  <c:v>6.5435002074655326</c:v>
                </c:pt>
                <c:pt idx="14980">
                  <c:v>6.5480458830235335</c:v>
                </c:pt>
                <c:pt idx="14981">
                  <c:v>6.5525947163970191</c:v>
                </c:pt>
                <c:pt idx="14982">
                  <c:v>6.557146709779679</c:v>
                </c:pt>
                <c:pt idx="14983">
                  <c:v>6.561701865318982</c:v>
                </c:pt>
                <c:pt idx="14984">
                  <c:v>6.5662601853071187</c:v>
                </c:pt>
                <c:pt idx="14985">
                  <c:v>6.5708216718946444</c:v>
                </c:pt>
                <c:pt idx="14986">
                  <c:v>6.5753863272335078</c:v>
                </c:pt>
                <c:pt idx="14987">
                  <c:v>6.5799541536206787</c:v>
                </c:pt>
                <c:pt idx="14988">
                  <c:v>6.5845251532111968</c:v>
                </c:pt>
                <c:pt idx="14989">
                  <c:v>6.5890993281614989</c:v>
                </c:pt>
                <c:pt idx="14990">
                  <c:v>6.5936766807733456</c:v>
                </c:pt>
                <c:pt idx="14991">
                  <c:v>6.5982572132062716</c:v>
                </c:pt>
                <c:pt idx="14992">
                  <c:v>6.6028409276212106</c:v>
                </c:pt>
                <c:pt idx="14993">
                  <c:v>6.6074278263247228</c:v>
                </c:pt>
                <c:pt idx="14994">
                  <c:v>6.6120179114808462</c:v>
                </c:pt>
                <c:pt idx="14995">
                  <c:v>6.6166111852550218</c:v>
                </c:pt>
                <c:pt idx="14996">
                  <c:v>6.6212076499586212</c:v>
                </c:pt>
                <c:pt idx="14997">
                  <c:v>6.6258073077601942</c:v>
                </c:pt>
                <c:pt idx="14998">
                  <c:v>6.6304101608779415</c:v>
                </c:pt>
                <c:pt idx="14999">
                  <c:v>6.6350162114833253</c:v>
                </c:pt>
                <c:pt idx="15000">
                  <c:v>6.6396254618941484</c:v>
                </c:pt>
                <c:pt idx="15001">
                  <c:v>6.644237914284993</c:v>
                </c:pt>
                <c:pt idx="15002">
                  <c:v>6.648853570831851</c:v>
                </c:pt>
                <c:pt idx="15003">
                  <c:v>6.653472433857357</c:v>
                </c:pt>
                <c:pt idx="15004">
                  <c:v>6.6580945055406309</c:v>
                </c:pt>
                <c:pt idx="15005">
                  <c:v>6.6627197880622013</c:v>
                </c:pt>
                <c:pt idx="15006">
                  <c:v>6.667348283749547</c:v>
                </c:pt>
                <c:pt idx="15007">
                  <c:v>6.6719799947863319</c:v>
                </c:pt>
                <c:pt idx="15008">
                  <c:v>6.6766149233576328</c:v>
                </c:pt>
                <c:pt idx="15009">
                  <c:v>6.6812530717957834</c:v>
                </c:pt>
                <c:pt idx="15010">
                  <c:v>6.6858944422889985</c:v>
                </c:pt>
                <c:pt idx="15011">
                  <c:v>6.6905390370269151</c:v>
                </c:pt>
                <c:pt idx="15012">
                  <c:v>6.6951868583467293</c:v>
                </c:pt>
                <c:pt idx="15013">
                  <c:v>6.6998379084412205</c:v>
                </c:pt>
                <c:pt idx="15014">
                  <c:v>6.7044921895533722</c:v>
                </c:pt>
                <c:pt idx="15015">
                  <c:v>6.7091497038789107</c:v>
                </c:pt>
                <c:pt idx="15016">
                  <c:v>6.7138104537615346</c:v>
                </c:pt>
                <c:pt idx="15017">
                  <c:v>6.7184744414001223</c:v>
                </c:pt>
                <c:pt idx="15018">
                  <c:v>6.7231416689949794</c:v>
                </c:pt>
                <c:pt idx="15019">
                  <c:v>6.7278121388946914</c:v>
                </c:pt>
                <c:pt idx="15020">
                  <c:v>6.7324858533027241</c:v>
                </c:pt>
                <c:pt idx="15021">
                  <c:v>6.7371628144239715</c:v>
                </c:pt>
                <c:pt idx="15022">
                  <c:v>6.7418430246119163</c:v>
                </c:pt>
                <c:pt idx="15023">
                  <c:v>6.7465264860746199</c:v>
                </c:pt>
                <c:pt idx="15024">
                  <c:v>6.7512132010215744</c:v>
                </c:pt>
                <c:pt idx="15025">
                  <c:v>6.7559031718111715</c:v>
                </c:pt>
                <c:pt idx="15026">
                  <c:v>6.7605964006560768</c:v>
                </c:pt>
                <c:pt idx="15027">
                  <c:v>6.765292889819615</c:v>
                </c:pt>
                <c:pt idx="15028">
                  <c:v>6.7699926415174243</c:v>
                </c:pt>
                <c:pt idx="15029">
                  <c:v>6.7746956581144566</c:v>
                </c:pt>
                <c:pt idx="15030">
                  <c:v>6.7794019418295317</c:v>
                </c:pt>
                <c:pt idx="15031">
                  <c:v>6.7841114948829091</c:v>
                </c:pt>
                <c:pt idx="15032">
                  <c:v>6.7888243196444726</c:v>
                </c:pt>
                <c:pt idx="15033">
                  <c:v>6.7935404183376713</c:v>
                </c:pt>
                <c:pt idx="15034">
                  <c:v>6.7982597931873929</c:v>
                </c:pt>
                <c:pt idx="15035">
                  <c:v>6.802982446568465</c:v>
                </c:pt>
                <c:pt idx="15036">
                  <c:v>6.8077083807089718</c:v>
                </c:pt>
                <c:pt idx="15037">
                  <c:v>6.8124375978384437</c:v>
                </c:pt>
                <c:pt idx="15038">
                  <c:v>6.817170100336658</c:v>
                </c:pt>
                <c:pt idx="15039">
                  <c:v>6.8219058904363488</c:v>
                </c:pt>
                <c:pt idx="15040">
                  <c:v>6.8266449703716932</c:v>
                </c:pt>
                <c:pt idx="15041">
                  <c:v>6.8313873425274334</c:v>
                </c:pt>
                <c:pt idx="15042">
                  <c:v>6.8361330091409584</c:v>
                </c:pt>
                <c:pt idx="15043">
                  <c:v>6.8408819725008811</c:v>
                </c:pt>
                <c:pt idx="15044">
                  <c:v>6.8456342348475934</c:v>
                </c:pt>
                <c:pt idx="15045">
                  <c:v>6.850389798572472</c:v>
                </c:pt>
                <c:pt idx="15046">
                  <c:v>6.8551486659191294</c:v>
                </c:pt>
                <c:pt idx="15047">
                  <c:v>6.8599108391326302</c:v>
                </c:pt>
                <c:pt idx="15048">
                  <c:v>6.8646763206093375</c:v>
                </c:pt>
                <c:pt idx="15049">
                  <c:v>6.8694451125975435</c:v>
                </c:pt>
                <c:pt idx="15050">
                  <c:v>6.8742172173469944</c:v>
                </c:pt>
                <c:pt idx="15051">
                  <c:v>6.878992637259052</c:v>
                </c:pt>
                <c:pt idx="15052">
                  <c:v>6.8837713745866953</c:v>
                </c:pt>
                <c:pt idx="15053">
                  <c:v>6.8885534315843646</c:v>
                </c:pt>
                <c:pt idx="15054">
                  <c:v>6.8933388106584284</c:v>
                </c:pt>
                <c:pt idx="15055">
                  <c:v>6.8981275140665641</c:v>
                </c:pt>
                <c:pt idx="15056">
                  <c:v>6.9029195440679141</c:v>
                </c:pt>
                <c:pt idx="15057">
                  <c:v>6.9077149030738658</c:v>
                </c:pt>
                <c:pt idx="15058">
                  <c:v>6.9125135933468052</c:v>
                </c:pt>
                <c:pt idx="15059">
                  <c:v>6.9173156172009156</c:v>
                </c:pt>
                <c:pt idx="15060">
                  <c:v>6.9221209769016232</c:v>
                </c:pt>
                <c:pt idx="15061">
                  <c:v>6.9269296748670222</c:v>
                </c:pt>
                <c:pt idx="15062">
                  <c:v>6.9317417133657928</c:v>
                </c:pt>
                <c:pt idx="15063">
                  <c:v>6.9365570946680846</c:v>
                </c:pt>
                <c:pt idx="15064">
                  <c:v>6.9413758211970356</c:v>
                </c:pt>
                <c:pt idx="15065">
                  <c:v>6.9461978952260566</c:v>
                </c:pt>
                <c:pt idx="15066">
                  <c:v>6.9510233190300328</c:v>
                </c:pt>
                <c:pt idx="15067">
                  <c:v>6.9558520950371552</c:v>
                </c:pt>
                <c:pt idx="15068">
                  <c:v>6.9606842255255756</c:v>
                </c:pt>
                <c:pt idx="15069">
                  <c:v>6.9655197127749231</c:v>
                </c:pt>
                <c:pt idx="15070">
                  <c:v>6.9703585592184538</c:v>
                </c:pt>
                <c:pt idx="15071">
                  <c:v>6.9752007671390697</c:v>
                </c:pt>
                <c:pt idx="15072">
                  <c:v>6.9800463388719409</c:v>
                </c:pt>
                <c:pt idx="15073">
                  <c:v>6.9848952767030381</c:v>
                </c:pt>
                <c:pt idx="15074">
                  <c:v>6.9897475830723845</c:v>
                </c:pt>
                <c:pt idx="15075">
                  <c:v>6.9946032602692343</c:v>
                </c:pt>
                <c:pt idx="15076">
                  <c:v>6.9994623105843239</c:v>
                </c:pt>
                <c:pt idx="15077">
                  <c:v>7.0043247364627659</c:v>
                </c:pt>
                <c:pt idx="15078">
                  <c:v>7.0091905401985883</c:v>
                </c:pt>
                <c:pt idx="15079">
                  <c:v>7.0140597240873062</c:v>
                </c:pt>
                <c:pt idx="15080">
                  <c:v>7.01893229057913</c:v>
                </c:pt>
                <c:pt idx="15081">
                  <c:v>7.0238082419728736</c:v>
                </c:pt>
                <c:pt idx="15082">
                  <c:v>7.0286875805688371</c:v>
                </c:pt>
                <c:pt idx="15083">
                  <c:v>7.0335703088223438</c:v>
                </c:pt>
                <c:pt idx="15084">
                  <c:v>7.038456429036998</c:v>
                </c:pt>
                <c:pt idx="15085">
                  <c:v>7.0433459435179007</c:v>
                </c:pt>
                <c:pt idx="15086">
                  <c:v>7.0482388547254944</c:v>
                </c:pt>
                <c:pt idx="15087">
                  <c:v>7.0531351649681868</c:v>
                </c:pt>
                <c:pt idx="15088">
                  <c:v>7.0580348766072412</c:v>
                </c:pt>
                <c:pt idx="15089">
                  <c:v>7.0629379919541684</c:v>
                </c:pt>
                <c:pt idx="15090">
                  <c:v>7.0678445134762544</c:v>
                </c:pt>
                <c:pt idx="15091">
                  <c:v>7.0727544434883303</c:v>
                </c:pt>
                <c:pt idx="15092">
                  <c:v>7.0776677843067288</c:v>
                </c:pt>
                <c:pt idx="15093">
                  <c:v>7.0825845384038812</c:v>
                </c:pt>
                <c:pt idx="15094">
                  <c:v>7.0875047080994467</c:v>
                </c:pt>
                <c:pt idx="15095">
                  <c:v>7.0924282957145879</c:v>
                </c:pt>
                <c:pt idx="15096">
                  <c:v>7.0973553037268928</c:v>
                </c:pt>
                <c:pt idx="15097">
                  <c:v>7.1022857344608585</c:v>
                </c:pt>
                <c:pt idx="15098">
                  <c:v>7.1072195902424893</c:v>
                </c:pt>
                <c:pt idx="15099">
                  <c:v>7.1121568735545386</c:v>
                </c:pt>
                <c:pt idx="15100">
                  <c:v>7.1170975867263513</c:v>
                </c:pt>
                <c:pt idx="15101">
                  <c:v>7.1220417320887819</c:v>
                </c:pt>
                <c:pt idx="15102">
                  <c:v>7.1269893121297647</c:v>
                </c:pt>
                <c:pt idx="15103">
                  <c:v>7.1319403291834993</c:v>
                </c:pt>
                <c:pt idx="15104">
                  <c:v>7.1368947856376312</c:v>
                </c:pt>
                <c:pt idx="15105">
                  <c:v>7.141852683829498</c:v>
                </c:pt>
                <c:pt idx="15106">
                  <c:v>7.1468140262539528</c:v>
                </c:pt>
                <c:pt idx="15107">
                  <c:v>7.1517788152516912</c:v>
                </c:pt>
                <c:pt idx="15108">
                  <c:v>7.1567470531649251</c:v>
                </c:pt>
                <c:pt idx="15109">
                  <c:v>7.1617187424937114</c:v>
                </c:pt>
                <c:pt idx="15110">
                  <c:v>7.1666938855836264</c:v>
                </c:pt>
                <c:pt idx="15111">
                  <c:v>7.1716724847817677</c:v>
                </c:pt>
                <c:pt idx="15112">
                  <c:v>7.1766545425934067</c:v>
                </c:pt>
                <c:pt idx="15113">
                  <c:v>7.1816400613690101</c:v>
                </c:pt>
                <c:pt idx="15114">
                  <c:v>7.1866290434605702</c:v>
                </c:pt>
                <c:pt idx="15115">
                  <c:v>7.1916214913785836</c:v>
                </c:pt>
                <c:pt idx="15116">
                  <c:v>7.1966174074784188</c:v>
                </c:pt>
                <c:pt idx="15117">
                  <c:v>7.2016167941693725</c:v>
                </c:pt>
                <c:pt idx="15118">
                  <c:v>7.2066196538099803</c:v>
                </c:pt>
                <c:pt idx="15119">
                  <c:v>7.2116259889177199</c:v>
                </c:pt>
                <c:pt idx="15120">
                  <c:v>7.2166358018545127</c:v>
                </c:pt>
                <c:pt idx="15121">
                  <c:v>7.221649094983813</c:v>
                </c:pt>
                <c:pt idx="15122">
                  <c:v>7.2266658708283487</c:v>
                </c:pt>
                <c:pt idx="15123">
                  <c:v>7.2316861317549677</c:v>
                </c:pt>
                <c:pt idx="15124">
                  <c:v>7.2367098801320529</c:v>
                </c:pt>
                <c:pt idx="15125">
                  <c:v>7.2417371184875936</c:v>
                </c:pt>
                <c:pt idx="15126">
                  <c:v>7.2467678491933745</c:v>
                </c:pt>
                <c:pt idx="15127">
                  <c:v>7.2518020746227156</c:v>
                </c:pt>
                <c:pt idx="15128">
                  <c:v>7.2568397973088805</c:v>
                </c:pt>
                <c:pt idx="15129">
                  <c:v>7.261881019628599</c:v>
                </c:pt>
                <c:pt idx="15130">
                  <c:v>7.266925743960142</c:v>
                </c:pt>
                <c:pt idx="15131">
                  <c:v>7.271973972842054</c:v>
                </c:pt>
                <c:pt idx="15132">
                  <c:v>7.2770257086560228</c:v>
                </c:pt>
                <c:pt idx="15133">
                  <c:v>7.282080953838264</c:v>
                </c:pt>
                <c:pt idx="15134">
                  <c:v>7.2871397107736637</c:v>
                </c:pt>
                <c:pt idx="15135">
                  <c:v>7.2922019820078283</c:v>
                </c:pt>
                <c:pt idx="15136">
                  <c:v>7.2972677699290696</c:v>
                </c:pt>
                <c:pt idx="15137">
                  <c:v>7.3023370769272482</c:v>
                </c:pt>
                <c:pt idx="15138">
                  <c:v>7.3074099055532793</c:v>
                </c:pt>
                <c:pt idx="15139">
                  <c:v>7.3124862582004555</c:v>
                </c:pt>
                <c:pt idx="15140">
                  <c:v>7.317566137263622</c:v>
                </c:pt>
                <c:pt idx="15141">
                  <c:v>7.3226495452990132</c:v>
                </c:pt>
                <c:pt idx="15142">
                  <c:v>7.3277364847049133</c:v>
                </c:pt>
                <c:pt idx="15143">
                  <c:v>7.3328269578811618</c:v>
                </c:pt>
                <c:pt idx="15144">
                  <c:v>7.3379209673893238</c:v>
                </c:pt>
                <c:pt idx="15145">
                  <c:v>7.3430185156326857</c:v>
                </c:pt>
                <c:pt idx="15146">
                  <c:v>7.3481196050160911</c:v>
                </c:pt>
                <c:pt idx="15147">
                  <c:v>7.3532242381064492</c:v>
                </c:pt>
                <c:pt idx="15148">
                  <c:v>7.3583324173120559</c:v>
                </c:pt>
                <c:pt idx="15149">
                  <c:v>7.3634441450963477</c:v>
                </c:pt>
                <c:pt idx="15150">
                  <c:v>7.3685594238708578</c:v>
                </c:pt>
                <c:pt idx="15151">
                  <c:v>7.3736782562096348</c:v>
                </c:pt>
                <c:pt idx="15152">
                  <c:v>7.3788006445276748</c:v>
                </c:pt>
                <c:pt idx="15153">
                  <c:v>7.3839265912415417</c:v>
                </c:pt>
                <c:pt idx="15154">
                  <c:v>7.3890560989306504</c:v>
                </c:pt>
                <c:pt idx="15155">
                  <c:v>7.3941891700150348</c:v>
                </c:pt>
                <c:pt idx="15156">
                  <c:v>7.3993258069162984</c:v>
                </c:pt>
                <c:pt idx="15157">
                  <c:v>7.4044660122192356</c:v>
                </c:pt>
                <c:pt idx="15158">
                  <c:v>7.4096097883489271</c:v>
                </c:pt>
                <c:pt idx="15159">
                  <c:v>7.4147571377320256</c:v>
                </c:pt>
                <c:pt idx="15160">
                  <c:v>7.4199080629587177</c:v>
                </c:pt>
                <c:pt idx="15161">
                  <c:v>7.4250625664591423</c:v>
                </c:pt>
                <c:pt idx="15162">
                  <c:v>7.4302206507190727</c:v>
                </c:pt>
                <c:pt idx="15163">
                  <c:v>7.4353823181719125</c:v>
                </c:pt>
                <c:pt idx="15164">
                  <c:v>7.4405475714150544</c:v>
                </c:pt>
                <c:pt idx="15165">
                  <c:v>7.4457164128853943</c:v>
                </c:pt>
                <c:pt idx="15166">
                  <c:v>7.4508888450214101</c:v>
                </c:pt>
                <c:pt idx="15167">
                  <c:v>7.4560648704259105</c:v>
                </c:pt>
                <c:pt idx="15168">
                  <c:v>7.4612444915408753</c:v>
                </c:pt>
                <c:pt idx="15169">
                  <c:v>7.4664277108098673</c:v>
                </c:pt>
                <c:pt idx="15170">
                  <c:v>7.4716145308411228</c:v>
                </c:pt>
                <c:pt idx="15171">
                  <c:v>7.4768049540817154</c:v>
                </c:pt>
                <c:pt idx="15172">
                  <c:v>7.4819989829803024</c:v>
                </c:pt>
                <c:pt idx="15173">
                  <c:v>7.487196620150562</c:v>
                </c:pt>
                <c:pt idx="15174">
                  <c:v>7.4923978680446686</c:v>
                </c:pt>
                <c:pt idx="15175">
                  <c:v>7.4976027291163883</c:v>
                </c:pt>
                <c:pt idx="15176">
                  <c:v>7.5028112059848482</c:v>
                </c:pt>
                <c:pt idx="15177">
                  <c:v>7.5080233011073378</c:v>
                </c:pt>
                <c:pt idx="15178">
                  <c:v>7.5132390169974066</c:v>
                </c:pt>
                <c:pt idx="15179">
                  <c:v>7.5184583561156453</c:v>
                </c:pt>
                <c:pt idx="15180">
                  <c:v>7.5236813210884668</c:v>
                </c:pt>
                <c:pt idx="15181">
                  <c:v>7.528907914379996</c:v>
                </c:pt>
                <c:pt idx="15182">
                  <c:v>7.5341381384559556</c:v>
                </c:pt>
                <c:pt idx="15183">
                  <c:v>7.5393719959482368</c:v>
                </c:pt>
                <c:pt idx="15184">
                  <c:v>7.5446094893261018</c:v>
                </c:pt>
                <c:pt idx="15185">
                  <c:v>7.5498506210604157</c:v>
                </c:pt>
                <c:pt idx="15186">
                  <c:v>7.5550953937885588</c:v>
                </c:pt>
                <c:pt idx="15187">
                  <c:v>7.5603438099849436</c:v>
                </c:pt>
                <c:pt idx="15188">
                  <c:v>7.5655958721255887</c:v>
                </c:pt>
                <c:pt idx="15189">
                  <c:v>7.5708515828533729</c:v>
                </c:pt>
                <c:pt idx="15190">
                  <c:v>7.57611094464787</c:v>
                </c:pt>
                <c:pt idx="15191">
                  <c:v>7.5813739599902625</c:v>
                </c:pt>
                <c:pt idx="15192">
                  <c:v>7.5866406315289403</c:v>
                </c:pt>
                <c:pt idx="15193">
                  <c:v>7.59191096174865</c:v>
                </c:pt>
                <c:pt idx="15194">
                  <c:v>7.5971849531910234</c:v>
                </c:pt>
                <c:pt idx="15195">
                  <c:v>7.602462608344144</c:v>
                </c:pt>
                <c:pt idx="15196">
                  <c:v>7.6077439298637701</c:v>
                </c:pt>
                <c:pt idx="15197">
                  <c:v>7.6130289202415584</c:v>
                </c:pt>
                <c:pt idx="15198">
                  <c:v>7.618317581970782</c:v>
                </c:pt>
                <c:pt idx="15199">
                  <c:v>7.6236099177127361</c:v>
                </c:pt>
                <c:pt idx="15200">
                  <c:v>7.6289059299642741</c:v>
                </c:pt>
                <c:pt idx="15201">
                  <c:v>7.6342056212238685</c:v>
                </c:pt>
                <c:pt idx="15202">
                  <c:v>7.6395089941583665</c:v>
                </c:pt>
                <c:pt idx="15203">
                  <c:v>7.6448160512698271</c:v>
                </c:pt>
                <c:pt idx="15204">
                  <c:v>7.6501267950619338</c:v>
                </c:pt>
                <c:pt idx="15205">
                  <c:v>7.6554412282070938</c:v>
                </c:pt>
                <c:pt idx="15206">
                  <c:v>7.6607593532125877</c:v>
                </c:pt>
                <c:pt idx="15207">
                  <c:v>7.6660811726430964</c:v>
                </c:pt>
                <c:pt idx="15208">
                  <c:v>7.6714066890092667</c:v>
                </c:pt>
                <c:pt idx="15209">
                  <c:v>7.6767359049909407</c:v>
                </c:pt>
                <c:pt idx="15210">
                  <c:v>7.6820688231023722</c:v>
                </c:pt>
                <c:pt idx="15211">
                  <c:v>7.6874054458594427</c:v>
                </c:pt>
                <c:pt idx="15212">
                  <c:v>7.6927457759475839</c:v>
                </c:pt>
                <c:pt idx="15213">
                  <c:v>7.6980898158862923</c:v>
                </c:pt>
                <c:pt idx="15214">
                  <c:v>7.7034375681966969</c:v>
                </c:pt>
                <c:pt idx="15215">
                  <c:v>7.7087890355698292</c:v>
                </c:pt>
                <c:pt idx="15216">
                  <c:v>7.7141442205304411</c:v>
                </c:pt>
                <c:pt idx="15217">
                  <c:v>7.719503125604918</c:v>
                </c:pt>
                <c:pt idx="15218">
                  <c:v>7.7248657534899055</c:v>
                </c:pt>
                <c:pt idx="15219">
                  <c:v>7.7302321067154187</c:v>
                </c:pt>
                <c:pt idx="15220">
                  <c:v>7.7356021878131136</c:v>
                </c:pt>
                <c:pt idx="15221">
                  <c:v>7.7409759994852587</c:v>
                </c:pt>
                <c:pt idx="15222">
                  <c:v>7.7463535442671461</c:v>
                </c:pt>
                <c:pt idx="15223">
                  <c:v>7.7517348247521127</c:v>
                </c:pt>
                <c:pt idx="15224">
                  <c:v>7.7571198434788577</c:v>
                </c:pt>
                <c:pt idx="15225">
                  <c:v>7.7625086031571646</c:v>
                </c:pt>
                <c:pt idx="15226">
                  <c:v>7.7679011063293792</c:v>
                </c:pt>
                <c:pt idx="15227">
                  <c:v>7.7732973555394942</c:v>
                </c:pt>
                <c:pt idx="15228">
                  <c:v>7.7786973535029444</c:v>
                </c:pt>
                <c:pt idx="15229">
                  <c:v>7.7841011027673765</c:v>
                </c:pt>
                <c:pt idx="15230">
                  <c:v>7.7895086058820899</c:v>
                </c:pt>
                <c:pt idx="15231">
                  <c:v>7.7949198655681826</c:v>
                </c:pt>
                <c:pt idx="15232">
                  <c:v>7.8003348843786142</c:v>
                </c:pt>
                <c:pt idx="15233">
                  <c:v>7.8057536648680008</c:v>
                </c:pt>
                <c:pt idx="15234">
                  <c:v>7.8111762097631141</c:v>
                </c:pt>
                <c:pt idx="15235">
                  <c:v>7.8166025216222392</c:v>
                </c:pt>
                <c:pt idx="15236">
                  <c:v>7.8220326030053196</c:v>
                </c:pt>
                <c:pt idx="15237">
                  <c:v>7.8274664566448138</c:v>
                </c:pt>
                <c:pt idx="15238">
                  <c:v>7.8329040851043414</c:v>
                </c:pt>
                <c:pt idx="15239">
                  <c:v>7.8383454910062165</c:v>
                </c:pt>
                <c:pt idx="15240">
                  <c:v>7.8437906769175028</c:v>
                </c:pt>
                <c:pt idx="15241">
                  <c:v>7.8492396455782609</c:v>
                </c:pt>
                <c:pt idx="15242">
                  <c:v>7.8546923995592399</c:v>
                </c:pt>
                <c:pt idx="15243">
                  <c:v>7.8601489414328585</c:v>
                </c:pt>
                <c:pt idx="15244">
                  <c:v>7.8656092739448917</c:v>
                </c:pt>
                <c:pt idx="15245">
                  <c:v>7.8710733996714506</c:v>
                </c:pt>
                <c:pt idx="15246">
                  <c:v>7.8765413211903184</c:v>
                </c:pt>
                <c:pt idx="15247">
                  <c:v>7.8820130412529954</c:v>
                </c:pt>
                <c:pt idx="15248">
                  <c:v>7.8874885624409661</c:v>
                </c:pt>
                <c:pt idx="15249">
                  <c:v>7.892967887337389</c:v>
                </c:pt>
                <c:pt idx="15250">
                  <c:v>7.8984510186995029</c:v>
                </c:pt>
                <c:pt idx="15251">
                  <c:v>7.9039379591141774</c:v>
                </c:pt>
                <c:pt idx="15252">
                  <c:v>7.9094287112275046</c:v>
                </c:pt>
                <c:pt idx="15253">
                  <c:v>7.9149232776298293</c:v>
                </c:pt>
                <c:pt idx="15254">
                  <c:v>7.9204216610860607</c:v>
                </c:pt>
                <c:pt idx="15255">
                  <c:v>7.9259238641902625</c:v>
                </c:pt>
                <c:pt idx="15256">
                  <c:v>7.9314298895381805</c:v>
                </c:pt>
                <c:pt idx="15257">
                  <c:v>7.9369397399004891</c:v>
                </c:pt>
                <c:pt idx="15258">
                  <c:v>7.9424534178766626</c:v>
                </c:pt>
                <c:pt idx="15259">
                  <c:v>7.9479709260678613</c:v>
                </c:pt>
                <c:pt idx="15260">
                  <c:v>7.953492267250537</c:v>
                </c:pt>
                <c:pt idx="15261">
                  <c:v>7.9590174440295867</c:v>
                </c:pt>
                <c:pt idx="15262">
                  <c:v>7.9645464590115918</c:v>
                </c:pt>
                <c:pt idx="15263">
                  <c:v>7.9700793149787987</c:v>
                </c:pt>
                <c:pt idx="15264">
                  <c:v>7.9756160145415329</c:v>
                </c:pt>
                <c:pt idx="15265">
                  <c:v>7.981156560311816</c:v>
                </c:pt>
                <c:pt idx="15266">
                  <c:v>7.9867009550776933</c:v>
                </c:pt>
                <c:pt idx="15267">
                  <c:v>7.9922492014549364</c:v>
                </c:pt>
                <c:pt idx="15268">
                  <c:v>7.9978013021192043</c:v>
                </c:pt>
                <c:pt idx="15269">
                  <c:v>8.003357259689782</c:v>
                </c:pt>
                <c:pt idx="15270">
                  <c:v>8.0089170769624722</c:v>
                </c:pt>
                <c:pt idx="15271">
                  <c:v>8.0144807565603227</c:v>
                </c:pt>
                <c:pt idx="15272">
                  <c:v>8.0200483011080816</c:v>
                </c:pt>
                <c:pt idx="15273">
                  <c:v>8.0256197134073801</c:v>
                </c:pt>
                <c:pt idx="15274">
                  <c:v>8.0311949960867359</c:v>
                </c:pt>
                <c:pt idx="15275">
                  <c:v>8.0367741517763722</c:v>
                </c:pt>
                <c:pt idx="15276">
                  <c:v>8.0423571832837641</c:v>
                </c:pt>
                <c:pt idx="15277">
                  <c:v>8.0479440932429114</c:v>
                </c:pt>
                <c:pt idx="15278">
                  <c:v>8.0535348842895189</c:v>
                </c:pt>
                <c:pt idx="15279">
                  <c:v>8.0591295592369203</c:v>
                </c:pt>
                <c:pt idx="15280">
                  <c:v>8.0647281207246078</c:v>
                </c:pt>
                <c:pt idx="15281">
                  <c:v>8.0703305713937841</c:v>
                </c:pt>
                <c:pt idx="15282">
                  <c:v>8.0759369140636466</c:v>
                </c:pt>
                <c:pt idx="15283">
                  <c:v>8.0815471513791941</c:v>
                </c:pt>
                <c:pt idx="15284">
                  <c:v>8.0871612860459816</c:v>
                </c:pt>
                <c:pt idx="15285">
                  <c:v>8.0927793207125571</c:v>
                </c:pt>
                <c:pt idx="15286">
                  <c:v>8.0984012582059641</c:v>
                </c:pt>
                <c:pt idx="15287">
                  <c:v>8.1040271011785538</c:v>
                </c:pt>
                <c:pt idx="15288">
                  <c:v>8.1096568522844024</c:v>
                </c:pt>
                <c:pt idx="15289">
                  <c:v>8.1152905143564453</c:v>
                </c:pt>
                <c:pt idx="15290">
                  <c:v>8.1209280900525691</c:v>
                </c:pt>
                <c:pt idx="15291">
                  <c:v>8.1265695820323831</c:v>
                </c:pt>
                <c:pt idx="15292">
                  <c:v>8.1322149931347312</c:v>
                </c:pt>
                <c:pt idx="15293">
                  <c:v>8.1378643260230401</c:v>
                </c:pt>
                <c:pt idx="15294">
                  <c:v>8.1435175833624704</c:v>
                </c:pt>
                <c:pt idx="15295">
                  <c:v>8.1491747679977848</c:v>
                </c:pt>
                <c:pt idx="15296">
                  <c:v>8.1548358825979648</c:v>
                </c:pt>
                <c:pt idx="15297">
                  <c:v>8.1605009298931019</c:v>
                </c:pt>
                <c:pt idx="15298">
                  <c:v>8.1661699125557661</c:v>
                </c:pt>
                <c:pt idx="15299">
                  <c:v>8.1718428334386353</c:v>
                </c:pt>
                <c:pt idx="15300">
                  <c:v>8.1775196952181162</c:v>
                </c:pt>
                <c:pt idx="15301">
                  <c:v>8.1832005005723527</c:v>
                </c:pt>
                <c:pt idx="15302">
                  <c:v>8.188885252359972</c:v>
                </c:pt>
                <c:pt idx="15303">
                  <c:v>8.194573953262962</c:v>
                </c:pt>
                <c:pt idx="15304">
                  <c:v>8.2002666059650533</c:v>
                </c:pt>
                <c:pt idx="15305">
                  <c:v>8.2059632133308327</c:v>
                </c:pt>
                <c:pt idx="15306">
                  <c:v>8.2116637780478836</c:v>
                </c:pt>
                <c:pt idx="15307">
                  <c:v>8.2173683028055322</c:v>
                </c:pt>
                <c:pt idx="15308">
                  <c:v>8.2230767904743391</c:v>
                </c:pt>
                <c:pt idx="15309">
                  <c:v>8.2287892437474941</c:v>
                </c:pt>
                <c:pt idx="15310">
                  <c:v>8.2345056653199311</c:v>
                </c:pt>
                <c:pt idx="15311">
                  <c:v>8.2402260580681972</c:v>
                </c:pt>
                <c:pt idx="15312">
                  <c:v>8.2459504246910988</c:v>
                </c:pt>
                <c:pt idx="15313">
                  <c:v>8.2516787679492278</c:v>
                </c:pt>
                <c:pt idx="15314">
                  <c:v>8.2574110905450162</c:v>
                </c:pt>
                <c:pt idx="15315">
                  <c:v>8.2631473953630152</c:v>
                </c:pt>
                <c:pt idx="15316">
                  <c:v>8.2688876851095348</c:v>
                </c:pt>
                <c:pt idx="15317">
                  <c:v>8.2746319624926414</c:v>
                </c:pt>
                <c:pt idx="15318">
                  <c:v>8.2803802304029013</c:v>
                </c:pt>
                <c:pt idx="15319">
                  <c:v>8.2861324915522712</c:v>
                </c:pt>
                <c:pt idx="15320">
                  <c:v>8.2918887486544648</c:v>
                </c:pt>
                <c:pt idx="15321">
                  <c:v>8.2976490046060754</c:v>
                </c:pt>
                <c:pt idx="15322">
                  <c:v>8.3034132621247174</c:v>
                </c:pt>
                <c:pt idx="15323">
                  <c:v>8.3091815239297606</c:v>
                </c:pt>
                <c:pt idx="15324">
                  <c:v>8.3149537929238431</c:v>
                </c:pt>
                <c:pt idx="15325">
                  <c:v>8.3207300718302406</c:v>
                </c:pt>
                <c:pt idx="15326">
                  <c:v>8.3265103633740036</c:v>
                </c:pt>
                <c:pt idx="15327">
                  <c:v>8.3322946704638152</c:v>
                </c:pt>
                <c:pt idx="15328">
                  <c:v>8.3380829958286373</c:v>
                </c:pt>
                <c:pt idx="15329">
                  <c:v>8.3438753422599063</c:v>
                </c:pt>
                <c:pt idx="15330">
                  <c:v>8.3496717124902471</c:v>
                </c:pt>
                <c:pt idx="15331">
                  <c:v>8.355472109436441</c:v>
                </c:pt>
                <c:pt idx="15332">
                  <c:v>8.3612765358350352</c:v>
                </c:pt>
                <c:pt idx="15333">
                  <c:v>8.3670849944243564</c:v>
                </c:pt>
                <c:pt idx="15334">
                  <c:v>8.3728974881272649</c:v>
                </c:pt>
                <c:pt idx="15335">
                  <c:v>8.3787140196860168</c:v>
                </c:pt>
                <c:pt idx="15336">
                  <c:v>8.3845345918446501</c:v>
                </c:pt>
                <c:pt idx="15337">
                  <c:v>8.3903592075321178</c:v>
                </c:pt>
                <c:pt idx="15338">
                  <c:v>8.3961878694964014</c:v>
                </c:pt>
                <c:pt idx="15339">
                  <c:v>8.4020205804872532</c:v>
                </c:pt>
                <c:pt idx="15340">
                  <c:v>8.4078573434397423</c:v>
                </c:pt>
                <c:pt idx="15341">
                  <c:v>8.4136981611075754</c:v>
                </c:pt>
                <c:pt idx="15342">
                  <c:v>8.4195430363075054</c:v>
                </c:pt>
                <c:pt idx="15343">
                  <c:v>8.4253919717969357</c:v>
                </c:pt>
                <c:pt idx="15344">
                  <c:v>8.4312449705190993</c:v>
                </c:pt>
                <c:pt idx="15345">
                  <c:v>8.4371020352353625</c:v>
                </c:pt>
                <c:pt idx="15346">
                  <c:v>8.4429631687088822</c:v>
                </c:pt>
                <c:pt idx="15347">
                  <c:v>8.4488283738890271</c:v>
                </c:pt>
                <c:pt idx="15348">
                  <c:v>8.4546976535429224</c:v>
                </c:pt>
                <c:pt idx="15349">
                  <c:v>8.4605710104394856</c:v>
                </c:pt>
                <c:pt idx="15350">
                  <c:v>8.4664484475342405</c:v>
                </c:pt>
                <c:pt idx="15351">
                  <c:v>8.4723299676000785</c:v>
                </c:pt>
                <c:pt idx="15352">
                  <c:v>8.4782155734116973</c:v>
                </c:pt>
                <c:pt idx="15353">
                  <c:v>8.4841052679307793</c:v>
                </c:pt>
                <c:pt idx="15354">
                  <c:v>8.4899990539360033</c:v>
                </c:pt>
                <c:pt idx="15355">
                  <c:v>8.4958969342078507</c:v>
                </c:pt>
                <c:pt idx="15356">
                  <c:v>8.5017989117141806</c:v>
                </c:pt>
                <c:pt idx="15357">
                  <c:v>8.5077049892394658</c:v>
                </c:pt>
                <c:pt idx="15358">
                  <c:v>8.5136151696319331</c:v>
                </c:pt>
                <c:pt idx="15359">
                  <c:v>8.5195294556797965</c:v>
                </c:pt>
                <c:pt idx="15360">
                  <c:v>8.5254478503591713</c:v>
                </c:pt>
                <c:pt idx="15361">
                  <c:v>8.5313703564622774</c:v>
                </c:pt>
                <c:pt idx="15362">
                  <c:v>8.5372969767831446</c:v>
                </c:pt>
                <c:pt idx="15363">
                  <c:v>8.5432277143040949</c:v>
                </c:pt>
                <c:pt idx="15364">
                  <c:v>8.549162571823171</c:v>
                </c:pt>
                <c:pt idx="15365">
                  <c:v>8.5551015521402274</c:v>
                </c:pt>
                <c:pt idx="15366">
                  <c:v>8.5610446582438104</c:v>
                </c:pt>
                <c:pt idx="15367">
                  <c:v>8.5669918929377946</c:v>
                </c:pt>
                <c:pt idx="15368">
                  <c:v>8.5729432590278769</c:v>
                </c:pt>
                <c:pt idx="15369">
                  <c:v>8.5788987595088333</c:v>
                </c:pt>
                <c:pt idx="15370">
                  <c:v>8.584858397190386</c:v>
                </c:pt>
                <c:pt idx="15371">
                  <c:v>8.5908221748840852</c:v>
                </c:pt>
                <c:pt idx="15372">
                  <c:v>8.5967900955909489</c:v>
                </c:pt>
                <c:pt idx="15373">
                  <c:v>8.6027621621265649</c:v>
                </c:pt>
                <c:pt idx="15374">
                  <c:v>8.6087383773709778</c:v>
                </c:pt>
                <c:pt idx="15375">
                  <c:v>8.6147187441435555</c:v>
                </c:pt>
                <c:pt idx="15376">
                  <c:v>8.6207032654536686</c:v>
                </c:pt>
                <c:pt idx="15377">
                  <c:v>8.6266919441247332</c:v>
                </c:pt>
                <c:pt idx="15378">
                  <c:v>8.6326847829819968</c:v>
                </c:pt>
                <c:pt idx="15379">
                  <c:v>8.6386817850411024</c:v>
                </c:pt>
                <c:pt idx="15380">
                  <c:v>8.6446829531313547</c:v>
                </c:pt>
                <c:pt idx="15381">
                  <c:v>8.6506882900838971</c:v>
                </c:pt>
                <c:pt idx="15382">
                  <c:v>8.6566977989206588</c:v>
                </c:pt>
                <c:pt idx="15383">
                  <c:v>8.6627114824768476</c:v>
                </c:pt>
                <c:pt idx="15384">
                  <c:v>8.6687293435895079</c:v>
                </c:pt>
                <c:pt idx="15385">
                  <c:v>8.6747513852868732</c:v>
                </c:pt>
                <c:pt idx="15386">
                  <c:v>8.6807776104100647</c:v>
                </c:pt>
                <c:pt idx="15387">
                  <c:v>8.6868080218652466</c:v>
                </c:pt>
                <c:pt idx="15388">
                  <c:v>8.6928426224973538</c:v>
                </c:pt>
                <c:pt idx="15389">
                  <c:v>8.6988814153430472</c:v>
                </c:pt>
                <c:pt idx="15390">
                  <c:v>8.7049244032513471</c:v>
                </c:pt>
                <c:pt idx="15391">
                  <c:v>8.7109715890731234</c:v>
                </c:pt>
                <c:pt idx="15392">
                  <c:v>8.7170229758513678</c:v>
                </c:pt>
                <c:pt idx="15393">
                  <c:v>8.7230785664410408</c:v>
                </c:pt>
                <c:pt idx="15394">
                  <c:v>8.7291383636989615</c:v>
                </c:pt>
                <c:pt idx="15395">
                  <c:v>8.7352023706744646</c:v>
                </c:pt>
                <c:pt idx="15396">
                  <c:v>8.7412705902284671</c:v>
                </c:pt>
                <c:pt idx="15397">
                  <c:v>8.7473430252237439</c:v>
                </c:pt>
                <c:pt idx="15398">
                  <c:v>8.753419678715991</c:v>
                </c:pt>
                <c:pt idx="15399">
                  <c:v>8.7595005535720905</c:v>
                </c:pt>
                <c:pt idx="15400">
                  <c:v>8.7655856526607874</c:v>
                </c:pt>
                <c:pt idx="15401">
                  <c:v>8.7716749790441515</c:v>
                </c:pt>
                <c:pt idx="15402">
                  <c:v>8.7777685355950439</c:v>
                </c:pt>
                <c:pt idx="15403">
                  <c:v>8.7838663252521023</c:v>
                </c:pt>
                <c:pt idx="15404">
                  <c:v>8.7899683508920496</c:v>
                </c:pt>
                <c:pt idx="15405">
                  <c:v>8.7960746155854714</c:v>
                </c:pt>
                <c:pt idx="15406">
                  <c:v>8.8021851222132241</c:v>
                </c:pt>
                <c:pt idx="15407">
                  <c:v>8.8082998736580294</c:v>
                </c:pt>
                <c:pt idx="15408">
                  <c:v>8.8144188729968764</c:v>
                </c:pt>
                <c:pt idx="15409">
                  <c:v>8.8205421231166294</c:v>
                </c:pt>
                <c:pt idx="15410">
                  <c:v>8.8266696269060212</c:v>
                </c:pt>
                <c:pt idx="15411">
                  <c:v>8.8328013874484608</c:v>
                </c:pt>
                <c:pt idx="15412">
                  <c:v>8.8389374076368288</c:v>
                </c:pt>
                <c:pt idx="15413">
                  <c:v>8.8450776903658852</c:v>
                </c:pt>
                <c:pt idx="15414">
                  <c:v>8.8512222387254678</c:v>
                </c:pt>
                <c:pt idx="15415">
                  <c:v>8.8573710556144949</c:v>
                </c:pt>
                <c:pt idx="15416">
                  <c:v>8.8635241439337591</c:v>
                </c:pt>
                <c:pt idx="15417">
                  <c:v>8.8696815067795427</c:v>
                </c:pt>
                <c:pt idx="15418">
                  <c:v>8.8758431470568091</c:v>
                </c:pt>
                <c:pt idx="15419">
                  <c:v>8.8820090677370285</c:v>
                </c:pt>
                <c:pt idx="15420">
                  <c:v>8.8881792717290633</c:v>
                </c:pt>
                <c:pt idx="15421">
                  <c:v>8.8943537621378095</c:v>
                </c:pt>
                <c:pt idx="15422">
                  <c:v>8.900532541876311</c:v>
                </c:pt>
                <c:pt idx="15423">
                  <c:v>8.9067156138594967</c:v>
                </c:pt>
                <c:pt idx="15424">
                  <c:v>8.9129029811987373</c:v>
                </c:pt>
                <c:pt idx="15425">
                  <c:v>8.91909464681315</c:v>
                </c:pt>
                <c:pt idx="15426">
                  <c:v>8.925290613623746</c:v>
                </c:pt>
                <c:pt idx="15427">
                  <c:v>8.9314908847483832</c:v>
                </c:pt>
                <c:pt idx="15428">
                  <c:v>8.9376954631122665</c:v>
                </c:pt>
                <c:pt idx="15429">
                  <c:v>8.9439043516424981</c:v>
                </c:pt>
                <c:pt idx="15430">
                  <c:v>8.950117553463441</c:v>
                </c:pt>
                <c:pt idx="15431">
                  <c:v>8.9563350715063983</c:v>
                </c:pt>
                <c:pt idx="15432">
                  <c:v>8.9625569087697894</c:v>
                </c:pt>
                <c:pt idx="15433">
                  <c:v>8.9687830681888556</c:v>
                </c:pt>
                <c:pt idx="15434">
                  <c:v>8.9750135528966535</c:v>
                </c:pt>
                <c:pt idx="15435">
                  <c:v>8.9812483658326379</c:v>
                </c:pt>
                <c:pt idx="15436">
                  <c:v>8.9874875099381786</c:v>
                </c:pt>
                <c:pt idx="15437">
                  <c:v>8.9937309883528584</c:v>
                </c:pt>
                <c:pt idx="15438">
                  <c:v>8.9999788040222679</c:v>
                </c:pt>
                <c:pt idx="15439">
                  <c:v>9.0062309598939088</c:v>
                </c:pt>
                <c:pt idx="15440">
                  <c:v>9.0124874591139115</c:v>
                </c:pt>
                <c:pt idx="15441">
                  <c:v>9.0187483046340109</c:v>
                </c:pt>
                <c:pt idx="15442">
                  <c:v>9.025013499407855</c:v>
                </c:pt>
                <c:pt idx="15443">
                  <c:v>9.0312830465881362</c:v>
                </c:pt>
                <c:pt idx="15444">
                  <c:v>9.0375569491327443</c:v>
                </c:pt>
                <c:pt idx="15445">
                  <c:v>9.043835210001486</c:v>
                </c:pt>
                <c:pt idx="15446">
                  <c:v>9.0501178323536315</c:v>
                </c:pt>
                <c:pt idx="15447">
                  <c:v>9.0564048191532383</c:v>
                </c:pt>
                <c:pt idx="15448">
                  <c:v>9.0626961734322258</c:v>
                </c:pt>
                <c:pt idx="15449">
                  <c:v>9.0689918981586306</c:v>
                </c:pt>
                <c:pt idx="15450">
                  <c:v>9.0752919965005141</c:v>
                </c:pt>
                <c:pt idx="15451">
                  <c:v>9.0815964714301778</c:v>
                </c:pt>
                <c:pt idx="15452">
                  <c:v>9.0879053259218505</c:v>
                </c:pt>
                <c:pt idx="15453">
                  <c:v>9.0942185631501982</c:v>
                </c:pt>
                <c:pt idx="15454">
                  <c:v>9.1005361860937217</c:v>
                </c:pt>
                <c:pt idx="15455">
                  <c:v>9.1068581977328513</c:v>
                </c:pt>
                <c:pt idx="15456">
                  <c:v>9.1131846012488751</c:v>
                </c:pt>
                <c:pt idx="15457">
                  <c:v>9.1195153996265059</c:v>
                </c:pt>
                <c:pt idx="15458">
                  <c:v>9.1258505958523912</c:v>
                </c:pt>
                <c:pt idx="15459">
                  <c:v>9.1321901931144502</c:v>
                </c:pt>
                <c:pt idx="15460">
                  <c:v>9.138534194403622</c:v>
                </c:pt>
                <c:pt idx="15461">
                  <c:v>9.1448826027127836</c:v>
                </c:pt>
                <c:pt idx="15462">
                  <c:v>9.1512354212365015</c:v>
                </c:pt>
                <c:pt idx="15463">
                  <c:v>9.1575926529719514</c:v>
                </c:pt>
                <c:pt idx="15464">
                  <c:v>9.1639543009849298</c:v>
                </c:pt>
                <c:pt idx="15465">
                  <c:v>9.1703203682766361</c:v>
                </c:pt>
                <c:pt idx="15466">
                  <c:v>9.1766908580505273</c:v>
                </c:pt>
                <c:pt idx="15467">
                  <c:v>9.1830657733121139</c:v>
                </c:pt>
                <c:pt idx="15468">
                  <c:v>9.1894451170688587</c:v>
                </c:pt>
                <c:pt idx="15469">
                  <c:v>9.195828892530896</c:v>
                </c:pt>
                <c:pt idx="15470">
                  <c:v>9.202217102710005</c:v>
                </c:pt>
                <c:pt idx="15471">
                  <c:v>9.2086097506199209</c:v>
                </c:pt>
                <c:pt idx="15472">
                  <c:v>9.2150068394774713</c:v>
                </c:pt>
                <c:pt idx="15473">
                  <c:v>9.2214083723007203</c:v>
                </c:pt>
                <c:pt idx="15474">
                  <c:v>9.227814352109684</c:v>
                </c:pt>
                <c:pt idx="15475">
                  <c:v>9.2342247821279013</c:v>
                </c:pt>
                <c:pt idx="15476">
                  <c:v>9.2406396653797298</c:v>
                </c:pt>
                <c:pt idx="15477">
                  <c:v>9.247059004958766</c:v>
                </c:pt>
                <c:pt idx="15478">
                  <c:v>9.2534828038934283</c:v>
                </c:pt>
                <c:pt idx="15479">
                  <c:v>9.2599110654162207</c:v>
                </c:pt>
                <c:pt idx="15480">
                  <c:v>9.2663437925599137</c:v>
                </c:pt>
                <c:pt idx="15481">
                  <c:v>9.2727809883592407</c:v>
                </c:pt>
                <c:pt idx="15482">
                  <c:v>9.2792226560534505</c:v>
                </c:pt>
                <c:pt idx="15483">
                  <c:v>9.285668798681634</c:v>
                </c:pt>
                <c:pt idx="15484">
                  <c:v>9.2921194192848553</c:v>
                </c:pt>
                <c:pt idx="15485">
                  <c:v>9.2985745211091171</c:v>
                </c:pt>
                <c:pt idx="15486">
                  <c:v>9.3050341071998499</c:v>
                </c:pt>
                <c:pt idx="15487">
                  <c:v>9.3114981806044614</c:v>
                </c:pt>
                <c:pt idx="15488">
                  <c:v>9.3179667445757204</c:v>
                </c:pt>
                <c:pt idx="15489">
                  <c:v>9.3244398021654131</c:v>
                </c:pt>
                <c:pt idx="15490">
                  <c:v>9.330917356427296</c:v>
                </c:pt>
                <c:pt idx="15491">
                  <c:v>9.3373994106209288</c:v>
                </c:pt>
                <c:pt idx="15492">
                  <c:v>9.3438859678044572</c:v>
                </c:pt>
                <c:pt idx="15493">
                  <c:v>9.3503770311060421</c:v>
                </c:pt>
                <c:pt idx="15494">
                  <c:v>9.3568726035879415</c:v>
                </c:pt>
                <c:pt idx="15495">
                  <c:v>9.3633726885187762</c:v>
                </c:pt>
                <c:pt idx="15496">
                  <c:v>9.3698772889651991</c:v>
                </c:pt>
                <c:pt idx="15497">
                  <c:v>9.3763864079958541</c:v>
                </c:pt>
                <c:pt idx="15498">
                  <c:v>9.3829000488861798</c:v>
                </c:pt>
                <c:pt idx="15499">
                  <c:v>9.3894182147092238</c:v>
                </c:pt>
                <c:pt idx="15500">
                  <c:v>9.3959409085400285</c:v>
                </c:pt>
                <c:pt idx="15501">
                  <c:v>9.4024681336608662</c:v>
                </c:pt>
                <c:pt idx="15502">
                  <c:v>9.4089998931511936</c:v>
                </c:pt>
                <c:pt idx="15503">
                  <c:v>9.4155361900924621</c:v>
                </c:pt>
                <c:pt idx="15504">
                  <c:v>9.422077027773792</c:v>
                </c:pt>
                <c:pt idx="15505">
                  <c:v>9.4286224092810613</c:v>
                </c:pt>
                <c:pt idx="15506">
                  <c:v>9.4351723377021486</c:v>
                </c:pt>
                <c:pt idx="15507">
                  <c:v>9.4417268163330341</c:v>
                </c:pt>
                <c:pt idx="15508">
                  <c:v>9.4482858482660284</c:v>
                </c:pt>
                <c:pt idx="15509">
                  <c:v>9.454849436664249</c:v>
                </c:pt>
                <c:pt idx="15510">
                  <c:v>9.4614175846241633</c:v>
                </c:pt>
                <c:pt idx="15511">
                  <c:v>9.4679902954509156</c:v>
                </c:pt>
                <c:pt idx="15512">
                  <c:v>9.474567572245423</c:v>
                </c:pt>
                <c:pt idx="15513">
                  <c:v>9.4811494181106148</c:v>
                </c:pt>
                <c:pt idx="15514">
                  <c:v>9.4877358363585262</c:v>
                </c:pt>
                <c:pt idx="15515">
                  <c:v>9.49432683009654</c:v>
                </c:pt>
                <c:pt idx="15516">
                  <c:v>9.5009224024340586</c:v>
                </c:pt>
                <c:pt idx="15517">
                  <c:v>9.5075225566900237</c:v>
                </c:pt>
                <c:pt idx="15518">
                  <c:v>9.5141272959782981</c:v>
                </c:pt>
                <c:pt idx="15519">
                  <c:v>9.5207366234147699</c:v>
                </c:pt>
                <c:pt idx="15520">
                  <c:v>9.5273505423253013</c:v>
                </c:pt>
                <c:pt idx="15521">
                  <c:v>9.5339690558302514</c:v>
                </c:pt>
                <c:pt idx="15522">
                  <c:v>9.5405921671214191</c:v>
                </c:pt>
                <c:pt idx="15523">
                  <c:v>9.5472198793233556</c:v>
                </c:pt>
                <c:pt idx="15524">
                  <c:v>9.5538521957711779</c:v>
                </c:pt>
                <c:pt idx="15525">
                  <c:v>9.5604891195939246</c:v>
                </c:pt>
                <c:pt idx="15526">
                  <c:v>9.5671306539226606</c:v>
                </c:pt>
                <c:pt idx="15527">
                  <c:v>9.5737768020994611</c:v>
                </c:pt>
                <c:pt idx="15528">
                  <c:v>9.5804275672598873</c:v>
                </c:pt>
                <c:pt idx="15529">
                  <c:v>9.5870829525415395</c:v>
                </c:pt>
                <c:pt idx="15530">
                  <c:v>9.5937429612934562</c:v>
                </c:pt>
                <c:pt idx="15531">
                  <c:v>9.6004075966577442</c:v>
                </c:pt>
                <c:pt idx="15532">
                  <c:v>9.6070768617785411</c:v>
                </c:pt>
                <c:pt idx="15533">
                  <c:v>9.6137507600118752</c:v>
                </c:pt>
                <c:pt idx="15534">
                  <c:v>9.6204292945064012</c:v>
                </c:pt>
                <c:pt idx="15535">
                  <c:v>9.6271124684128182</c:v>
                </c:pt>
                <c:pt idx="15536">
                  <c:v>9.63380028509415</c:v>
                </c:pt>
                <c:pt idx="15537">
                  <c:v>9.6404927477056219</c:v>
                </c:pt>
                <c:pt idx="15538">
                  <c:v>9.6471898594746914</c:v>
                </c:pt>
                <c:pt idx="15539">
                  <c:v>9.6538916235608223</c:v>
                </c:pt>
                <c:pt idx="15540">
                  <c:v>9.660598043336396</c:v>
                </c:pt>
                <c:pt idx="15541">
                  <c:v>9.6673091219654097</c:v>
                </c:pt>
                <c:pt idx="15542">
                  <c:v>9.6740248626139138</c:v>
                </c:pt>
                <c:pt idx="15543">
                  <c:v>9.6807452686613242</c:v>
                </c:pt>
                <c:pt idx="15544">
                  <c:v>9.6874703432782354</c:v>
                </c:pt>
                <c:pt idx="15545">
                  <c:v>9.6942000896373042</c:v>
                </c:pt>
                <c:pt idx="15546">
                  <c:v>9.7009345111249914</c:v>
                </c:pt>
                <c:pt idx="15547">
                  <c:v>9.7076736109185049</c:v>
                </c:pt>
                <c:pt idx="15548">
                  <c:v>9.7144173921971166</c:v>
                </c:pt>
                <c:pt idx="15549">
                  <c:v>9.7211658583543503</c:v>
                </c:pt>
                <c:pt idx="15550">
                  <c:v>9.7279190125740396</c:v>
                </c:pt>
                <c:pt idx="15551">
                  <c:v>9.7346768580420893</c:v>
                </c:pt>
                <c:pt idx="15552">
                  <c:v>9.7414393981590983</c:v>
                </c:pt>
                <c:pt idx="15553">
                  <c:v>9.7482066361155422</c:v>
                </c:pt>
                <c:pt idx="15554">
                  <c:v>9.7549785751749436</c:v>
                </c:pt>
                <c:pt idx="15555">
                  <c:v>9.7617552185320626</c:v>
                </c:pt>
                <c:pt idx="15556">
                  <c:v>9.7685365695969626</c:v>
                </c:pt>
                <c:pt idx="15557">
                  <c:v>9.7753226315689936</c:v>
                </c:pt>
                <c:pt idx="15558">
                  <c:v>9.7821134076495806</c:v>
                </c:pt>
                <c:pt idx="15559">
                  <c:v>9.7889089012558941</c:v>
                </c:pt>
                <c:pt idx="15560">
                  <c:v>9.7957091155939597</c:v>
                </c:pt>
                <c:pt idx="15561">
                  <c:v>9.8025140538718762</c:v>
                </c:pt>
                <c:pt idx="15562">
                  <c:v>9.8093237195139444</c:v>
                </c:pt>
                <c:pt idx="15563">
                  <c:v>9.8161381157328744</c:v>
                </c:pt>
                <c:pt idx="15564">
                  <c:v>9.8229572457434546</c:v>
                </c:pt>
                <c:pt idx="15565">
                  <c:v>9.8297811129771304</c:v>
                </c:pt>
                <c:pt idx="15566">
                  <c:v>9.8366097206533052</c:v>
                </c:pt>
                <c:pt idx="15567">
                  <c:v>9.8434430720651012</c:v>
                </c:pt>
                <c:pt idx="15568">
                  <c:v>9.8502811704362507</c:v>
                </c:pt>
                <c:pt idx="15569">
                  <c:v>9.8571240192077383</c:v>
                </c:pt>
                <c:pt idx="15570">
                  <c:v>9.8639716216079307</c:v>
                </c:pt>
                <c:pt idx="15571">
                  <c:v>9.870823980867284</c:v>
                </c:pt>
                <c:pt idx="15572">
                  <c:v>9.8776811004339606</c:v>
                </c:pt>
                <c:pt idx="15573">
                  <c:v>9.8845429835430547</c:v>
                </c:pt>
                <c:pt idx="15574">
                  <c:v>9.8914096334317652</c:v>
                </c:pt>
                <c:pt idx="15575">
                  <c:v>9.8982810535554435</c:v>
                </c:pt>
                <c:pt idx="15576">
                  <c:v>9.9051572471559322</c:v>
                </c:pt>
                <c:pt idx="15577">
                  <c:v>9.9120382174771784</c:v>
                </c:pt>
                <c:pt idx="15578">
                  <c:v>9.9189239679817405</c:v>
                </c:pt>
                <c:pt idx="15579">
                  <c:v>9.9258145019182233</c:v>
                </c:pt>
                <c:pt idx="15580">
                  <c:v>9.9327098225373387</c:v>
                </c:pt>
                <c:pt idx="15581">
                  <c:v>9.9396099333088657</c:v>
                </c:pt>
                <c:pt idx="15582">
                  <c:v>9.9465148374881842</c:v>
                </c:pt>
                <c:pt idx="15583">
                  <c:v>9.9534245384052085</c:v>
                </c:pt>
                <c:pt idx="15584">
                  <c:v>9.9603390393196882</c:v>
                </c:pt>
                <c:pt idx="15585">
                  <c:v>9.9672583437110571</c:v>
                </c:pt>
                <c:pt idx="15586">
                  <c:v>9.9741824548437492</c:v>
                </c:pt>
                <c:pt idx="15587">
                  <c:v>9.9811113759843177</c:v>
                </c:pt>
                <c:pt idx="15588">
                  <c:v>9.9880451106194492</c:v>
                </c:pt>
                <c:pt idx="15589">
                  <c:v>9.9949836620203882</c:v>
                </c:pt>
                <c:pt idx="15590">
                  <c:v>10.001927033460499</c:v>
                </c:pt>
                <c:pt idx="15591">
                  <c:v>10.008875228433739</c:v>
                </c:pt>
                <c:pt idx="15592">
                  <c:v>10.015828250218176</c:v>
                </c:pt>
                <c:pt idx="15593">
                  <c:v>10.022786102093999</c:v>
                </c:pt>
                <c:pt idx="15594">
                  <c:v>10.029748787562456</c:v>
                </c:pt>
                <c:pt idx="15595">
                  <c:v>10.036716309908448</c:v>
                </c:pt>
                <c:pt idx="15596">
                  <c:v>10.043688672419004</c:v>
                </c:pt>
                <c:pt idx="15597">
                  <c:v>10.050665878602675</c:v>
                </c:pt>
                <c:pt idx="15598">
                  <c:v>10.057647931751214</c:v>
                </c:pt>
                <c:pt idx="15599">
                  <c:v>10.064634835231738</c:v>
                </c:pt>
                <c:pt idx="15600">
                  <c:v>10.071626592340419</c:v>
                </c:pt>
                <c:pt idx="15601">
                  <c:v>10.078623206595566</c:v>
                </c:pt>
                <c:pt idx="15602">
                  <c:v>10.085624681298089</c:v>
                </c:pt>
                <c:pt idx="15603">
                  <c:v>10.092631019751037</c:v>
                </c:pt>
                <c:pt idx="15604">
                  <c:v>10.099642225480054</c:v>
                </c:pt>
                <c:pt idx="15605">
                  <c:v>10.106658301792933</c:v>
                </c:pt>
                <c:pt idx="15606">
                  <c:v>10.113679251999612</c:v>
                </c:pt>
                <c:pt idx="15607">
                  <c:v>10.120705079633089</c:v>
                </c:pt>
                <c:pt idx="15608">
                  <c:v>10.127735788008057</c:v>
                </c:pt>
                <c:pt idx="15609">
                  <c:v>10.134771380441354</c:v>
                </c:pt>
                <c:pt idx="15610">
                  <c:v>10.141811860473346</c:v>
                </c:pt>
                <c:pt idx="15611">
                  <c:v>10.148857231425637</c:v>
                </c:pt>
                <c:pt idx="15612">
                  <c:v>10.155907496695884</c:v>
                </c:pt>
                <c:pt idx="15613">
                  <c:v>10.162962659610146</c:v>
                </c:pt>
                <c:pt idx="15614">
                  <c:v>10.170022723718644</c:v>
                </c:pt>
                <c:pt idx="15615">
                  <c:v>10.177087692352217</c:v>
                </c:pt>
                <c:pt idx="15616">
                  <c:v>10.184157568843869</c:v>
                </c:pt>
                <c:pt idx="15617">
                  <c:v>10.19123235675122</c:v>
                </c:pt>
                <c:pt idx="15618">
                  <c:v>10.198312059412059</c:v>
                </c:pt>
                <c:pt idx="15619">
                  <c:v>10.20539668016634</c:v>
                </c:pt>
                <c:pt idx="15620">
                  <c:v>10.2124862225791</c:v>
                </c:pt>
                <c:pt idx="15621">
                  <c:v>10.219580689995093</c:v>
                </c:pt>
                <c:pt idx="15622">
                  <c:v>10.226680085761235</c:v>
                </c:pt>
                <c:pt idx="15623">
                  <c:v>10.233784413450001</c:v>
                </c:pt>
                <c:pt idx="15624">
                  <c:v>10.240893676413116</c:v>
                </c:pt>
                <c:pt idx="15625">
                  <c:v>10.248007878004481</c:v>
                </c:pt>
                <c:pt idx="15626">
                  <c:v>10.255127021804018</c:v>
                </c:pt>
                <c:pt idx="15627">
                  <c:v>10.262251111170443</c:v>
                </c:pt>
                <c:pt idx="15628">
                  <c:v>10.269380149539373</c:v>
                </c:pt>
                <c:pt idx="15629">
                  <c:v>10.276514140274033</c:v>
                </c:pt>
                <c:pt idx="15630">
                  <c:v>10.283653086964309</c:v>
                </c:pt>
                <c:pt idx="15631">
                  <c:v>10.290796992978255</c:v>
                </c:pt>
                <c:pt idx="15632">
                  <c:v>10.297945861686118</c:v>
                </c:pt>
                <c:pt idx="15633">
                  <c:v>10.305099696685263</c:v>
                </c:pt>
                <c:pt idx="15634">
                  <c:v>10.312258501350776</c:v>
                </c:pt>
                <c:pt idx="15635">
                  <c:v>10.319422279059927</c:v>
                </c:pt>
                <c:pt idx="15636">
                  <c:v>10.326591033417586</c:v>
                </c:pt>
                <c:pt idx="15637">
                  <c:v>10.333764767805876</c:v>
                </c:pt>
                <c:pt idx="15638">
                  <c:v>10.340943485609111</c:v>
                </c:pt>
                <c:pt idx="15639">
                  <c:v>10.348127190439682</c:v>
                </c:pt>
                <c:pt idx="15640">
                  <c:v>10.35531588568676</c:v>
                </c:pt>
                <c:pt idx="15641">
                  <c:v>10.362509574741722</c:v>
                </c:pt>
                <c:pt idx="15642">
                  <c:v>10.369708261224488</c:v>
                </c:pt>
                <c:pt idx="15643">
                  <c:v>10.376911948531301</c:v>
                </c:pt>
                <c:pt idx="15644">
                  <c:v>10.384120640136162</c:v>
                </c:pt>
                <c:pt idx="15645">
                  <c:v>10.391334339439879</c:v>
                </c:pt>
                <c:pt idx="15646">
                  <c:v>10.398553050072442</c:v>
                </c:pt>
                <c:pt idx="15647">
                  <c:v>10.405776775439541</c:v>
                </c:pt>
                <c:pt idx="15648">
                  <c:v>10.413005518949078</c:v>
                </c:pt>
                <c:pt idx="15649">
                  <c:v>10.42023928423861</c:v>
                </c:pt>
                <c:pt idx="15650">
                  <c:v>10.427478074720934</c:v>
                </c:pt>
                <c:pt idx="15651">
                  <c:v>10.434721893811055</c:v>
                </c:pt>
                <c:pt idx="15652">
                  <c:v>10.441970745154121</c:v>
                </c:pt>
                <c:pt idx="15653">
                  <c:v>10.449224632170042</c:v>
                </c:pt>
                <c:pt idx="15654">
                  <c:v>10.456483558280945</c:v>
                </c:pt>
                <c:pt idx="15655">
                  <c:v>10.463747527139583</c:v>
                </c:pt>
                <c:pt idx="15656">
                  <c:v>10.471016542172997</c:v>
                </c:pt>
                <c:pt idx="15657">
                  <c:v>10.478290606886691</c:v>
                </c:pt>
                <c:pt idx="15658">
                  <c:v>10.485569724712315</c:v>
                </c:pt>
                <c:pt idx="15659">
                  <c:v>10.492853899312777</c:v>
                </c:pt>
                <c:pt idx="15660">
                  <c:v>10.500143134124654</c:v>
                </c:pt>
                <c:pt idx="15661">
                  <c:v>10.507437432586752</c:v>
                </c:pt>
                <c:pt idx="15662">
                  <c:v>10.514736798369615</c:v>
                </c:pt>
                <c:pt idx="15663">
                  <c:v>10.522041234916989</c:v>
                </c:pt>
                <c:pt idx="15664">
                  <c:v>10.529350745674849</c:v>
                </c:pt>
                <c:pt idx="15665">
                  <c:v>10.536665334321402</c:v>
                </c:pt>
                <c:pt idx="15666">
                  <c:v>10.543985004307567</c:v>
                </c:pt>
                <c:pt idx="15667">
                  <c:v>10.551309759086513</c:v>
                </c:pt>
                <c:pt idx="15668">
                  <c:v>10.55863960234411</c:v>
                </c:pt>
                <c:pt idx="15669">
                  <c:v>10.565974537538482</c:v>
                </c:pt>
                <c:pt idx="15670">
                  <c:v>10.573314568129991</c:v>
                </c:pt>
                <c:pt idx="15671">
                  <c:v>10.580659697812202</c:v>
                </c:pt>
                <c:pt idx="15672">
                  <c:v>10.588009930050447</c:v>
                </c:pt>
                <c:pt idx="15673">
                  <c:v>10.595365268389397</c:v>
                </c:pt>
                <c:pt idx="15674">
                  <c:v>10.602725716299043</c:v>
                </c:pt>
                <c:pt idx="15675">
                  <c:v>10.610091277483221</c:v>
                </c:pt>
                <c:pt idx="15676">
                  <c:v>10.617461955416903</c:v>
                </c:pt>
                <c:pt idx="15677">
                  <c:v>10.624837753577317</c:v>
                </c:pt>
                <c:pt idx="15678">
                  <c:v>10.632218675676024</c:v>
                </c:pt>
                <c:pt idx="15679">
                  <c:v>10.639604725195239</c:v>
                </c:pt>
                <c:pt idx="15680">
                  <c:v>10.646995905619445</c:v>
                </c:pt>
                <c:pt idx="15681">
                  <c:v>10.65439222066794</c:v>
                </c:pt>
                <c:pt idx="15682">
                  <c:v>10.661793673830209</c:v>
                </c:pt>
                <c:pt idx="15683">
                  <c:v>10.669200268597994</c:v>
                </c:pt>
                <c:pt idx="15684">
                  <c:v>10.676612008698353</c:v>
                </c:pt>
                <c:pt idx="15685">
                  <c:v>10.684028897628046</c:v>
                </c:pt>
                <c:pt idx="15686">
                  <c:v>10.691450938886101</c:v>
                </c:pt>
                <c:pt idx="15687">
                  <c:v>10.698878136207348</c:v>
                </c:pt>
                <c:pt idx="15688">
                  <c:v>10.706310493095838</c:v>
                </c:pt>
                <c:pt idx="15689">
                  <c:v>10.713748013135847</c:v>
                </c:pt>
                <c:pt idx="15690">
                  <c:v>10.721190699836139</c:v>
                </c:pt>
                <c:pt idx="15691">
                  <c:v>10.728638556941929</c:v>
                </c:pt>
                <c:pt idx="15692">
                  <c:v>10.736091587967017</c:v>
                </c:pt>
                <c:pt idx="15693">
                  <c:v>10.743549796427484</c:v>
                </c:pt>
                <c:pt idx="15694">
                  <c:v>10.751013186076355</c:v>
                </c:pt>
                <c:pt idx="15695">
                  <c:v>10.75848176043476</c:v>
                </c:pt>
                <c:pt idx="15696">
                  <c:v>10.765955523026108</c:v>
                </c:pt>
                <c:pt idx="15697">
                  <c:v>10.773434477611257</c:v>
                </c:pt>
                <c:pt idx="15698">
                  <c:v>10.780918627718677</c:v>
                </c:pt>
                <c:pt idx="15699">
                  <c:v>10.788407976879126</c:v>
                </c:pt>
                <c:pt idx="15700">
                  <c:v>10.795902528861303</c:v>
                </c:pt>
                <c:pt idx="15701">
                  <c:v>10.80340228720104</c:v>
                </c:pt>
                <c:pt idx="15702">
                  <c:v>10.810907255515117</c:v>
                </c:pt>
                <c:pt idx="15703">
                  <c:v>10.818417437344113</c:v>
                </c:pt>
                <c:pt idx="15704">
                  <c:v>10.825932836467212</c:v>
                </c:pt>
                <c:pt idx="15705">
                  <c:v>10.833453456430078</c:v>
                </c:pt>
                <c:pt idx="15706">
                  <c:v>10.840979300780678</c:v>
                </c:pt>
                <c:pt idx="15707">
                  <c:v>10.848510373306071</c:v>
                </c:pt>
                <c:pt idx="15708">
                  <c:v>10.85604667755932</c:v>
                </c:pt>
                <c:pt idx="15709">
                  <c:v>10.863588217095787</c:v>
                </c:pt>
                <c:pt idx="15710">
                  <c:v>10.871134995710435</c:v>
                </c:pt>
                <c:pt idx="15711">
                  <c:v>10.878687016963731</c:v>
                </c:pt>
                <c:pt idx="15712">
                  <c:v>10.886244284418455</c:v>
                </c:pt>
                <c:pt idx="15713">
                  <c:v>10.893806801877481</c:v>
                </c:pt>
                <c:pt idx="15714">
                  <c:v>10.901374572908708</c:v>
                </c:pt>
                <c:pt idx="15715">
                  <c:v>10.908947601082341</c:v>
                </c:pt>
                <c:pt idx="15716">
                  <c:v>10.916525890209186</c:v>
                </c:pt>
                <c:pt idx="15717">
                  <c:v>10.924109443864582</c:v>
                </c:pt>
                <c:pt idx="15718">
                  <c:v>10.931698265705721</c:v>
                </c:pt>
                <c:pt idx="15719">
                  <c:v>10.93929235931274</c:v>
                </c:pt>
                <c:pt idx="15720">
                  <c:v>10.946891728507046</c:v>
                </c:pt>
                <c:pt idx="15721">
                  <c:v>10.954496376873923</c:v>
                </c:pt>
                <c:pt idx="15722">
                  <c:v>10.962106308000973</c:v>
                </c:pt>
                <c:pt idx="15723">
                  <c:v>10.969721525717576</c:v>
                </c:pt>
                <c:pt idx="15724">
                  <c:v>10.977342033616489</c:v>
                </c:pt>
                <c:pt idx="15725">
                  <c:v>10.984967835292801</c:v>
                </c:pt>
                <c:pt idx="15726">
                  <c:v>10.992598934583873</c:v>
                </c:pt>
                <c:pt idx="15727">
                  <c:v>11.000235335089956</c:v>
                </c:pt>
                <c:pt idx="15728">
                  <c:v>11.007877040413636</c:v>
                </c:pt>
                <c:pt idx="15729">
                  <c:v>11.015524054400277</c:v>
                </c:pt>
                <c:pt idx="15730">
                  <c:v>11.023176380657642</c:v>
                </c:pt>
                <c:pt idx="15731">
                  <c:v>11.030834022795828</c:v>
                </c:pt>
                <c:pt idx="15732">
                  <c:v>11.038496984668217</c:v>
                </c:pt>
                <c:pt idx="15733">
                  <c:v>11.046165269890098</c:v>
                </c:pt>
                <c:pt idx="15734">
                  <c:v>11.053838882159519</c:v>
                </c:pt>
                <c:pt idx="15735">
                  <c:v>11.061517825096626</c:v>
                </c:pt>
                <c:pt idx="15736">
                  <c:v>11.069202102565521</c:v>
                </c:pt>
                <c:pt idx="15737">
                  <c:v>11.076891718191543</c:v>
                </c:pt>
                <c:pt idx="15738">
                  <c:v>11.084586675602383</c:v>
                </c:pt>
                <c:pt idx="15739">
                  <c:v>11.092286978670202</c:v>
                </c:pt>
                <c:pt idx="15740">
                  <c:v>11.099992631027904</c:v>
                </c:pt>
                <c:pt idx="15741">
                  <c:v>11.107703636310742</c:v>
                </c:pt>
                <c:pt idx="15742">
                  <c:v>11.115419998398954</c:v>
                </c:pt>
                <c:pt idx="15743">
                  <c:v>11.123141720933017</c:v>
                </c:pt>
                <c:pt idx="15744">
                  <c:v>11.130868807555769</c:v>
                </c:pt>
                <c:pt idx="15745">
                  <c:v>11.138601262155541</c:v>
                </c:pt>
                <c:pt idx="15746">
                  <c:v>11.146339088380399</c:v>
                </c:pt>
                <c:pt idx="15747">
                  <c:v>11.154082289961938</c:v>
                </c:pt>
                <c:pt idx="15748">
                  <c:v>11.161830870553125</c:v>
                </c:pt>
                <c:pt idx="15749">
                  <c:v>11.169584834053108</c:v>
                </c:pt>
                <c:pt idx="15750">
                  <c:v>11.177344184120102</c:v>
                </c:pt>
                <c:pt idx="15751">
                  <c:v>11.185108924414696</c:v>
                </c:pt>
                <c:pt idx="15752">
                  <c:v>11.192879058844168</c:v>
                </c:pt>
                <c:pt idx="15753">
                  <c:v>11.200654591074365</c:v>
                </c:pt>
                <c:pt idx="15754">
                  <c:v>11.20843552477351</c:v>
                </c:pt>
                <c:pt idx="15755">
                  <c:v>11.216221863857026</c:v>
                </c:pt>
                <c:pt idx="15756">
                  <c:v>11.224013611998409</c:v>
                </c:pt>
                <c:pt idx="15757">
                  <c:v>11.231810772873526</c:v>
                </c:pt>
                <c:pt idx="15758">
                  <c:v>11.239613350405975</c:v>
                </c:pt>
                <c:pt idx="15759">
                  <c:v>11.247421348276905</c:v>
                </c:pt>
                <c:pt idx="15760">
                  <c:v>11.255234770169857</c:v>
                </c:pt>
                <c:pt idx="15761">
                  <c:v>11.263053620016603</c:v>
                </c:pt>
                <c:pt idx="15762">
                  <c:v>11.270877901505973</c:v>
                </c:pt>
                <c:pt idx="15763">
                  <c:v>11.278707618411252</c:v>
                </c:pt>
                <c:pt idx="15764">
                  <c:v>11.286542774426223</c:v>
                </c:pt>
                <c:pt idx="15765">
                  <c:v>11.294383373493602</c:v>
                </c:pt>
                <c:pt idx="15766">
                  <c:v>11.302229419312475</c:v>
                </c:pt>
                <c:pt idx="15767">
                  <c:v>11.310080915584333</c:v>
                </c:pt>
                <c:pt idx="15768">
                  <c:v>11.317937866260108</c:v>
                </c:pt>
                <c:pt idx="15769">
                  <c:v>11.325800275046607</c:v>
                </c:pt>
                <c:pt idx="15770">
                  <c:v>11.333668145653036</c:v>
                </c:pt>
                <c:pt idx="15771">
                  <c:v>11.34154148203857</c:v>
                </c:pt>
                <c:pt idx="15772">
                  <c:v>11.349420287917743</c:v>
                </c:pt>
                <c:pt idx="15773">
                  <c:v>11.357304567007501</c:v>
                </c:pt>
                <c:pt idx="15774">
                  <c:v>11.365194323275274</c:v>
                </c:pt>
                <c:pt idx="15775">
                  <c:v>11.373089560443342</c:v>
                </c:pt>
                <c:pt idx="15776">
                  <c:v>11.380990282236402</c:v>
                </c:pt>
                <c:pt idx="15777">
                  <c:v>11.388896492630158</c:v>
                </c:pt>
                <c:pt idx="15778">
                  <c:v>11.396808195354653</c:v>
                </c:pt>
                <c:pt idx="15779">
                  <c:v>11.404725394225336</c:v>
                </c:pt>
                <c:pt idx="15780">
                  <c:v>11.412648092977257</c:v>
                </c:pt>
                <c:pt idx="15781">
                  <c:v>11.420576295597183</c:v>
                </c:pt>
                <c:pt idx="15782">
                  <c:v>11.428510005825533</c:v>
                </c:pt>
                <c:pt idx="15783">
                  <c:v>11.436449227405152</c:v>
                </c:pt>
                <c:pt idx="15784">
                  <c:v>11.444393964331121</c:v>
                </c:pt>
                <c:pt idx="15785">
                  <c:v>11.452344220351659</c:v>
                </c:pt>
                <c:pt idx="15786">
                  <c:v>11.460299999217417</c:v>
                </c:pt>
                <c:pt idx="15787">
                  <c:v>11.468261304931806</c:v>
                </c:pt>
                <c:pt idx="15788">
                  <c:v>11.476228141250864</c:v>
                </c:pt>
                <c:pt idx="15789">
                  <c:v>11.484200511933063</c:v>
                </c:pt>
                <c:pt idx="15790">
                  <c:v>11.492178420990163</c:v>
                </c:pt>
                <c:pt idx="15791">
                  <c:v>11.500161872186036</c:v>
                </c:pt>
                <c:pt idx="15792">
                  <c:v>11.508150869370724</c:v>
                </c:pt>
                <c:pt idx="15793">
                  <c:v>11.516145416313156</c:v>
                </c:pt>
                <c:pt idx="15794">
                  <c:v>11.524145517036253</c:v>
                </c:pt>
                <c:pt idx="15795">
                  <c:v>11.53215117531435</c:v>
                </c:pt>
                <c:pt idx="15796">
                  <c:v>11.540162394924241</c:v>
                </c:pt>
                <c:pt idx="15797">
                  <c:v>11.548179179897231</c:v>
                </c:pt>
                <c:pt idx="15798">
                  <c:v>11.556201534015534</c:v>
                </c:pt>
                <c:pt idx="15799">
                  <c:v>11.564229461063814</c:v>
                </c:pt>
                <c:pt idx="15800">
                  <c:v>11.572262965081785</c:v>
                </c:pt>
                <c:pt idx="15801">
                  <c:v>11.580302049859549</c:v>
                </c:pt>
                <c:pt idx="15802">
                  <c:v>11.588346719189662</c:v>
                </c:pt>
                <c:pt idx="15803">
                  <c:v>11.596396977120268</c:v>
                </c:pt>
                <c:pt idx="15804">
                  <c:v>11.604452827449366</c:v>
                </c:pt>
                <c:pt idx="15805">
                  <c:v>11.612514273977427</c:v>
                </c:pt>
                <c:pt idx="15806">
                  <c:v>11.620581320761032</c:v>
                </c:pt>
                <c:pt idx="15807">
                  <c:v>11.628653971606107</c:v>
                </c:pt>
                <c:pt idx="15808">
                  <c:v>11.636732230405713</c:v>
                </c:pt>
                <c:pt idx="15809">
                  <c:v>11.644816100970887</c:v>
                </c:pt>
                <c:pt idx="15810">
                  <c:v>11.652905587369499</c:v>
                </c:pt>
                <c:pt idx="15811">
                  <c:v>11.661000693418057</c:v>
                </c:pt>
                <c:pt idx="15812">
                  <c:v>11.669101422935549</c:v>
                </c:pt>
                <c:pt idx="15813">
                  <c:v>11.677207779998326</c:v>
                </c:pt>
                <c:pt idx="15814">
                  <c:v>11.68531976843086</c:v>
                </c:pt>
                <c:pt idx="15815">
                  <c:v>11.693437392060099</c:v>
                </c:pt>
                <c:pt idx="15816">
                  <c:v>11.701560654970898</c:v>
                </c:pt>
                <c:pt idx="15817">
                  <c:v>11.709689560995701</c:v>
                </c:pt>
                <c:pt idx="15818">
                  <c:v>11.71782411396944</c:v>
                </c:pt>
                <c:pt idx="15819">
                  <c:v>11.72596431798549</c:v>
                </c:pt>
                <c:pt idx="15820">
                  <c:v>11.734110176884284</c:v>
                </c:pt>
                <c:pt idx="15821">
                  <c:v>11.742261694508759</c:v>
                </c:pt>
                <c:pt idx="15822">
                  <c:v>11.750418874960818</c:v>
                </c:pt>
                <c:pt idx="15823">
                  <c:v>11.758581722088909</c:v>
                </c:pt>
                <c:pt idx="15824">
                  <c:v>11.766750239829594</c:v>
                </c:pt>
                <c:pt idx="15825">
                  <c:v>11.774924432036491</c:v>
                </c:pt>
                <c:pt idx="15826">
                  <c:v>11.783104302822917</c:v>
                </c:pt>
                <c:pt idx="15827">
                  <c:v>11.791289856048024</c:v>
                </c:pt>
                <c:pt idx="15828">
                  <c:v>11.799481095573473</c:v>
                </c:pt>
                <c:pt idx="15829">
                  <c:v>11.807678025521156</c:v>
                </c:pt>
                <c:pt idx="15830">
                  <c:v>11.815880649758276</c:v>
                </c:pt>
                <c:pt idx="15831">
                  <c:v>11.824088972154541</c:v>
                </c:pt>
                <c:pt idx="15832">
                  <c:v>11.832302996840449</c:v>
                </c:pt>
                <c:pt idx="15833">
                  <c:v>11.84052272769126</c:v>
                </c:pt>
                <c:pt idx="15834">
                  <c:v>11.848748168584757</c:v>
                </c:pt>
                <c:pt idx="15835">
                  <c:v>11.856979323660049</c:v>
                </c:pt>
                <c:pt idx="15836">
                  <c:v>11.86521619680048</c:v>
                </c:pt>
                <c:pt idx="15837">
                  <c:v>11.873458791978312</c:v>
                </c:pt>
                <c:pt idx="15838">
                  <c:v>11.881707113082108</c:v>
                </c:pt>
                <c:pt idx="15839">
                  <c:v>11.889961164262491</c:v>
                </c:pt>
                <c:pt idx="15840">
                  <c:v>11.898220949413609</c:v>
                </c:pt>
                <c:pt idx="15841">
                  <c:v>11.906486472432142</c:v>
                </c:pt>
                <c:pt idx="15842">
                  <c:v>11.914757737477363</c:v>
                </c:pt>
                <c:pt idx="15843">
                  <c:v>11.923034748451544</c:v>
                </c:pt>
                <c:pt idx="15844">
                  <c:v>11.93131750925949</c:v>
                </c:pt>
                <c:pt idx="15845">
                  <c:v>11.93960602406915</c:v>
                </c:pt>
                <c:pt idx="15846">
                  <c:v>11.947900296790934</c:v>
                </c:pt>
                <c:pt idx="15847">
                  <c:v>11.95620033133779</c:v>
                </c:pt>
                <c:pt idx="15848">
                  <c:v>11.964506131886358</c:v>
                </c:pt>
                <c:pt idx="15849">
                  <c:v>11.972817702355206</c:v>
                </c:pt>
                <c:pt idx="15850">
                  <c:v>11.98113504666544</c:v>
                </c:pt>
                <c:pt idx="15851">
                  <c:v>11.989458169002411</c:v>
                </c:pt>
                <c:pt idx="15852">
                  <c:v>11.997787073292859</c:v>
                </c:pt>
                <c:pt idx="15853">
                  <c:v>12.006121763553423</c:v>
                </c:pt>
                <c:pt idx="15854">
                  <c:v>12.014462243716119</c:v>
                </c:pt>
                <c:pt idx="15855">
                  <c:v>12.022808517977939</c:v>
                </c:pt>
                <c:pt idx="15856">
                  <c:v>12.031160590276546</c:v>
                </c:pt>
                <c:pt idx="15857">
                  <c:v>12.039518464552152</c:v>
                </c:pt>
                <c:pt idx="15858">
                  <c:v>12.047882145010506</c:v>
                </c:pt>
                <c:pt idx="15859">
                  <c:v>12.05625163559748</c:v>
                </c:pt>
                <c:pt idx="15860">
                  <c:v>12.064626940261508</c:v>
                </c:pt>
                <c:pt idx="15861">
                  <c:v>12.073008063217104</c:v>
                </c:pt>
                <c:pt idx="15862">
                  <c:v>12.081395008418376</c:v>
                </c:pt>
                <c:pt idx="15863">
                  <c:v>12.089787779821984</c:v>
                </c:pt>
                <c:pt idx="15864">
                  <c:v>12.09818638165124</c:v>
                </c:pt>
                <c:pt idx="15865">
                  <c:v>12.10659081786849</c:v>
                </c:pt>
                <c:pt idx="15866">
                  <c:v>12.115001092438654</c:v>
                </c:pt>
                <c:pt idx="15867">
                  <c:v>12.123417209593846</c:v>
                </c:pt>
                <c:pt idx="15868">
                  <c:v>12.131839173304678</c:v>
                </c:pt>
                <c:pt idx="15869">
                  <c:v>12.140266987632669</c:v>
                </c:pt>
                <c:pt idx="15870">
                  <c:v>12.148700656553766</c:v>
                </c:pt>
                <c:pt idx="15871">
                  <c:v>12.157140184311855</c:v>
                </c:pt>
                <c:pt idx="15872">
                  <c:v>12.165585574888594</c:v>
                </c:pt>
                <c:pt idx="15873">
                  <c:v>12.17403683226822</c:v>
                </c:pt>
                <c:pt idx="15874">
                  <c:v>12.182493960703473</c:v>
                </c:pt>
                <c:pt idx="15875">
                  <c:v>12.190956964184315</c:v>
                </c:pt>
                <c:pt idx="15876">
                  <c:v>12.19942584670329</c:v>
                </c:pt>
                <c:pt idx="15877">
                  <c:v>12.207900612522009</c:v>
                </c:pt>
                <c:pt idx="15878">
                  <c:v>12.21638126563875</c:v>
                </c:pt>
                <c:pt idx="15879">
                  <c:v>12.224867810054389</c:v>
                </c:pt>
                <c:pt idx="15880">
                  <c:v>12.233360250039425</c:v>
                </c:pt>
                <c:pt idx="15881">
                  <c:v>12.241858589600472</c:v>
                </c:pt>
                <c:pt idx="15882">
                  <c:v>12.250362832835883</c:v>
                </c:pt>
                <c:pt idx="15883">
                  <c:v>12.25887298375766</c:v>
                </c:pt>
                <c:pt idx="15884">
                  <c:v>12.26738904664818</c:v>
                </c:pt>
                <c:pt idx="15885">
                  <c:v>12.275911025525206</c:v>
                </c:pt>
                <c:pt idx="15886">
                  <c:v>12.284438924409109</c:v>
                </c:pt>
                <c:pt idx="15887">
                  <c:v>12.292972747591193</c:v>
                </c:pt>
                <c:pt idx="15888">
                  <c:v>12.301512499097603</c:v>
                </c:pt>
                <c:pt idx="15889">
                  <c:v>12.310058182957093</c:v>
                </c:pt>
                <c:pt idx="15890">
                  <c:v>12.318609803469919</c:v>
                </c:pt>
                <c:pt idx="15891">
                  <c:v>12.327167364670618</c:v>
                </c:pt>
                <c:pt idx="15892">
                  <c:v>12.335730870596352</c:v>
                </c:pt>
                <c:pt idx="15893">
                  <c:v>12.34430032555634</c:v>
                </c:pt>
                <c:pt idx="15894">
                  <c:v>12.352875733593537</c:v>
                </c:pt>
                <c:pt idx="15895">
                  <c:v>12.361457098753521</c:v>
                </c:pt>
                <c:pt idx="15896">
                  <c:v>12.3700444253545</c:v>
                </c:pt>
                <c:pt idx="15897">
                  <c:v>12.378637717447861</c:v>
                </c:pt>
                <c:pt idx="15898">
                  <c:v>12.387236979177745</c:v>
                </c:pt>
                <c:pt idx="15899">
                  <c:v>12.395842214600982</c:v>
                </c:pt>
                <c:pt idx="15900">
                  <c:v>12.404453428047795</c:v>
                </c:pt>
                <c:pt idx="15901">
                  <c:v>12.413070623580838</c:v>
                </c:pt>
                <c:pt idx="15902">
                  <c:v>12.421693805265402</c:v>
                </c:pt>
                <c:pt idx="15903">
                  <c:v>12.430322977440738</c:v>
                </c:pt>
                <c:pt idx="15904">
                  <c:v>12.438958144177974</c:v>
                </c:pt>
                <c:pt idx="15905">
                  <c:v>12.447599309550881</c:v>
                </c:pt>
                <c:pt idx="15906">
                  <c:v>12.456246477907758</c:v>
                </c:pt>
                <c:pt idx="15907">
                  <c:v>12.464899653328224</c:v>
                </c:pt>
                <c:pt idx="15908">
                  <c:v>12.473558839894546</c:v>
                </c:pt>
                <c:pt idx="15909">
                  <c:v>12.48222404196409</c:v>
                </c:pt>
                <c:pt idx="15910">
                  <c:v>12.490895263624985</c:v>
                </c:pt>
                <c:pt idx="15911">
                  <c:v>12.499572508968008</c:v>
                </c:pt>
                <c:pt idx="15912">
                  <c:v>12.508255782359617</c:v>
                </c:pt>
                <c:pt idx="15913">
                  <c:v>12.516945087896465</c:v>
                </c:pt>
                <c:pt idx="15914">
                  <c:v>12.525640429768996</c:v>
                </c:pt>
                <c:pt idx="15915">
                  <c:v>12.534341812079367</c:v>
                </c:pt>
                <c:pt idx="15916">
                  <c:v>12.543049239206182</c:v>
                </c:pt>
                <c:pt idx="15917">
                  <c:v>12.551762715257487</c:v>
                </c:pt>
                <c:pt idx="15918">
                  <c:v>12.560482244343994</c:v>
                </c:pt>
                <c:pt idx="15919">
                  <c:v>12.569207830853442</c:v>
                </c:pt>
                <c:pt idx="15920">
                  <c:v>12.57793947890244</c:v>
                </c:pt>
                <c:pt idx="15921">
                  <c:v>12.586677192610278</c:v>
                </c:pt>
                <c:pt idx="15922">
                  <c:v>12.595420976373839</c:v>
                </c:pt>
                <c:pt idx="15923">
                  <c:v>12.604170834318325</c:v>
                </c:pt>
                <c:pt idx="15924">
                  <c:v>12.61292677057161</c:v>
                </c:pt>
                <c:pt idx="15925">
                  <c:v>12.62168878953975</c:v>
                </c:pt>
                <c:pt idx="15926">
                  <c:v>12.630456895356549</c:v>
                </c:pt>
                <c:pt idx="15927">
                  <c:v>12.639231092250453</c:v>
                </c:pt>
                <c:pt idx="15928">
                  <c:v>12.648011384360821</c:v>
                </c:pt>
                <c:pt idx="15929">
                  <c:v>12.656797776105963</c:v>
                </c:pt>
                <c:pt idx="15930">
                  <c:v>12.665590271631181</c:v>
                </c:pt>
                <c:pt idx="15931">
                  <c:v>12.674388875084466</c:v>
                </c:pt>
                <c:pt idx="15932">
                  <c:v>12.683193590893344</c:v>
                </c:pt>
                <c:pt idx="15933">
                  <c:v>12.692004423211763</c:v>
                </c:pt>
                <c:pt idx="15934">
                  <c:v>12.700821376196362</c:v>
                </c:pt>
                <c:pt idx="15935">
                  <c:v>12.709644454283906</c:v>
                </c:pt>
                <c:pt idx="15936">
                  <c:v>12.718473661636997</c:v>
                </c:pt>
                <c:pt idx="15937">
                  <c:v>12.727309002420952</c:v>
                </c:pt>
                <c:pt idx="15938">
                  <c:v>12.736150481081779</c:v>
                </c:pt>
                <c:pt idx="15939">
                  <c:v>12.744998101790774</c:v>
                </c:pt>
                <c:pt idx="15940">
                  <c:v>12.753851868721929</c:v>
                </c:pt>
                <c:pt idx="15941">
                  <c:v>12.762711786330531</c:v>
                </c:pt>
                <c:pt idx="15942">
                  <c:v>12.77157785879657</c:v>
                </c:pt>
                <c:pt idx="15943">
                  <c:v>12.780450090395737</c:v>
                </c:pt>
                <c:pt idx="15944">
                  <c:v>12.789328485313641</c:v>
                </c:pt>
                <c:pt idx="15945">
                  <c:v>12.798213048017958</c:v>
                </c:pt>
                <c:pt idx="15946">
                  <c:v>12.807103782700306</c:v>
                </c:pt>
                <c:pt idx="15947">
                  <c:v>12.81600069355502</c:v>
                </c:pt>
                <c:pt idx="15948">
                  <c:v>12.824903785059098</c:v>
                </c:pt>
                <c:pt idx="15949">
                  <c:v>12.833813061412899</c:v>
                </c:pt>
                <c:pt idx="15950">
                  <c:v>12.842728526819503</c:v>
                </c:pt>
                <c:pt idx="15951">
                  <c:v>12.851650185765246</c:v>
                </c:pt>
                <c:pt idx="15952">
                  <c:v>12.860578042459247</c:v>
                </c:pt>
                <c:pt idx="15953">
                  <c:v>12.869512101113353</c:v>
                </c:pt>
                <c:pt idx="15954">
                  <c:v>12.878452366223252</c:v>
                </c:pt>
                <c:pt idx="15955">
                  <c:v>12.887398842006844</c:v>
                </c:pt>
                <c:pt idx="15956">
                  <c:v>12.896351532684761</c:v>
                </c:pt>
                <c:pt idx="15957">
                  <c:v>12.905310442762067</c:v>
                </c:pt>
                <c:pt idx="15958">
                  <c:v>12.914275576465455</c:v>
                </c:pt>
                <c:pt idx="15959">
                  <c:v>12.923246938118389</c:v>
                </c:pt>
                <c:pt idx="15960">
                  <c:v>12.932224531953244</c:v>
                </c:pt>
                <c:pt idx="15961">
                  <c:v>12.941208362487613</c:v>
                </c:pt>
                <c:pt idx="15962">
                  <c:v>12.950198433959949</c:v>
                </c:pt>
                <c:pt idx="15963">
                  <c:v>12.95919475061145</c:v>
                </c:pt>
                <c:pt idx="15964">
                  <c:v>12.968197316969134</c:v>
                </c:pt>
                <c:pt idx="15965">
                  <c:v>12.977206137280293</c:v>
                </c:pt>
                <c:pt idx="15966">
                  <c:v>12.986221215794968</c:v>
                </c:pt>
                <c:pt idx="15967">
                  <c:v>12.99524255704962</c:v>
                </c:pt>
                <c:pt idx="15968">
                  <c:v>13.004270165300396</c:v>
                </c:pt>
                <c:pt idx="15969">
                  <c:v>13.013304044806205</c:v>
                </c:pt>
                <c:pt idx="15970">
                  <c:v>13.022344200112967</c:v>
                </c:pt>
                <c:pt idx="15971">
                  <c:v>13.031390635485703</c:v>
                </c:pt>
                <c:pt idx="15972">
                  <c:v>13.040443355287088</c:v>
                </c:pt>
                <c:pt idx="15973">
                  <c:v>13.049502363787877</c:v>
                </c:pt>
                <c:pt idx="15974">
                  <c:v>13.058567665546631</c:v>
                </c:pt>
                <c:pt idx="15975">
                  <c:v>13.06763926484024</c:v>
                </c:pt>
                <c:pt idx="15976">
                  <c:v>13.076717165948365</c:v>
                </c:pt>
                <c:pt idx="15977">
                  <c:v>13.085801373439079</c:v>
                </c:pt>
                <c:pt idx="15978">
                  <c:v>13.094891891598188</c:v>
                </c:pt>
                <c:pt idx="15979">
                  <c:v>13.103988724714279</c:v>
                </c:pt>
                <c:pt idx="15980">
                  <c:v>13.113091877364949</c:v>
                </c:pt>
                <c:pt idx="15981">
                  <c:v>13.122201353844945</c:v>
                </c:pt>
                <c:pt idx="15982">
                  <c:v>13.131317158451798</c:v>
                </c:pt>
                <c:pt idx="15983">
                  <c:v>13.140439295772651</c:v>
                </c:pt>
                <c:pt idx="15984">
                  <c:v>13.149567770111208</c:v>
                </c:pt>
                <c:pt idx="15985">
                  <c:v>13.158702585773961</c:v>
                </c:pt>
                <c:pt idx="15986">
                  <c:v>13.167843747357621</c:v>
                </c:pt>
                <c:pt idx="15987">
                  <c:v>13.176991259174867</c:v>
                </c:pt>
                <c:pt idx="15988">
                  <c:v>13.186145125637113</c:v>
                </c:pt>
                <c:pt idx="15989">
                  <c:v>13.195305351062833</c:v>
                </c:pt>
                <c:pt idx="15990">
                  <c:v>13.204471940061525</c:v>
                </c:pt>
                <c:pt idx="15991">
                  <c:v>13.213644896957861</c:v>
                </c:pt>
                <c:pt idx="15992">
                  <c:v>13.22282422607932</c:v>
                </c:pt>
                <c:pt idx="15993">
                  <c:v>13.232009932045013</c:v>
                </c:pt>
                <c:pt idx="15994">
                  <c:v>13.241202019188634</c:v>
                </c:pt>
                <c:pt idx="15995">
                  <c:v>13.250400491846685</c:v>
                </c:pt>
                <c:pt idx="15996">
                  <c:v>13.259605354647912</c:v>
                </c:pt>
                <c:pt idx="15997">
                  <c:v>13.268816611935042</c:v>
                </c:pt>
                <c:pt idx="15998">
                  <c:v>13.278034268053625</c:v>
                </c:pt>
                <c:pt idx="15999">
                  <c:v>13.287258327642061</c:v>
                </c:pt>
                <c:pt idx="16000">
                  <c:v>13.296488795052131</c:v>
                </c:pt>
                <c:pt idx="16001">
                  <c:v>13.305725674638451</c:v>
                </c:pt>
                <c:pt idx="16002">
                  <c:v>13.314968971049089</c:v>
                </c:pt>
                <c:pt idx="16003">
                  <c:v>13.324218688644907</c:v>
                </c:pt>
                <c:pt idx="16004">
                  <c:v>13.333474831886612</c:v>
                </c:pt>
                <c:pt idx="16005">
                  <c:v>13.342737405140928</c:v>
                </c:pt>
                <c:pt idx="16006">
                  <c:v>13.352006413068853</c:v>
                </c:pt>
                <c:pt idx="16007">
                  <c:v>13.36128186004338</c:v>
                </c:pt>
                <c:pt idx="16008">
                  <c:v>13.370563750440342</c:v>
                </c:pt>
                <c:pt idx="16009">
                  <c:v>13.379852088930456</c:v>
                </c:pt>
                <c:pt idx="16010">
                  <c:v>13.389146879895836</c:v>
                </c:pt>
                <c:pt idx="16011">
                  <c:v>13.398448127721441</c:v>
                </c:pt>
                <c:pt idx="16012">
                  <c:v>13.407755837087727</c:v>
                </c:pt>
                <c:pt idx="16013">
                  <c:v>13.417070012385951</c:v>
                </c:pt>
                <c:pt idx="16014">
                  <c:v>13.426390658010209</c:v>
                </c:pt>
                <c:pt idx="16015">
                  <c:v>13.435717778650728</c:v>
                </c:pt>
                <c:pt idx="16016">
                  <c:v>13.445051378707916</c:v>
                </c:pt>
                <c:pt idx="16017">
                  <c:v>13.454391462682933</c:v>
                </c:pt>
                <c:pt idx="16018">
                  <c:v>13.463738034982098</c:v>
                </c:pt>
                <c:pt idx="16019">
                  <c:v>13.473091100308682</c:v>
                </c:pt>
                <c:pt idx="16020">
                  <c:v>13.482450663075339</c:v>
                </c:pt>
                <c:pt idx="16021">
                  <c:v>13.491816727697575</c:v>
                </c:pt>
                <c:pt idx="16022">
                  <c:v>13.501189298888473</c:v>
                </c:pt>
                <c:pt idx="16023">
                  <c:v>13.510568381069884</c:v>
                </c:pt>
                <c:pt idx="16024">
                  <c:v>13.51995397866653</c:v>
                </c:pt>
                <c:pt idx="16025">
                  <c:v>13.529346096401317</c:v>
                </c:pt>
                <c:pt idx="16026">
                  <c:v>13.538744738705322</c:v>
                </c:pt>
                <c:pt idx="16027">
                  <c:v>13.548149910012492</c:v>
                </c:pt>
                <c:pt idx="16028">
                  <c:v>13.557561615055585</c:v>
                </c:pt>
                <c:pt idx="16029">
                  <c:v>13.566979858274914</c:v>
                </c:pt>
                <c:pt idx="16030">
                  <c:v>13.57640464411368</c:v>
                </c:pt>
                <c:pt idx="16031">
                  <c:v>13.585835977314506</c:v>
                </c:pt>
                <c:pt idx="16032">
                  <c:v>13.595273862326968</c:v>
                </c:pt>
                <c:pt idx="16033">
                  <c:v>13.604718303702519</c:v>
                </c:pt>
                <c:pt idx="16034">
                  <c:v>13.614169305896711</c:v>
                </c:pt>
                <c:pt idx="16035">
                  <c:v>13.623626873665364</c:v>
                </c:pt>
                <c:pt idx="16036">
                  <c:v>13.633091011470432</c:v>
                </c:pt>
                <c:pt idx="16037">
                  <c:v>13.642561723776764</c:v>
                </c:pt>
                <c:pt idx="16038">
                  <c:v>13.652039015350093</c:v>
                </c:pt>
                <c:pt idx="16039">
                  <c:v>13.661522890661679</c:v>
                </c:pt>
                <c:pt idx="16040">
                  <c:v>13.671013354185686</c:v>
                </c:pt>
                <c:pt idx="16041">
                  <c:v>13.680510410697783</c:v>
                </c:pt>
                <c:pt idx="16042">
                  <c:v>13.690014064678559</c:v>
                </c:pt>
                <c:pt idx="16043">
                  <c:v>13.699524320611502</c:v>
                </c:pt>
                <c:pt idx="16044">
                  <c:v>13.709041183282247</c:v>
                </c:pt>
                <c:pt idx="16045">
                  <c:v>13.718564657180725</c:v>
                </c:pt>
                <c:pt idx="16046">
                  <c:v>13.728094746799771</c:v>
                </c:pt>
                <c:pt idx="16047">
                  <c:v>13.737631456935008</c:v>
                </c:pt>
                <c:pt idx="16048">
                  <c:v>13.747174792085721</c:v>
                </c:pt>
                <c:pt idx="16049">
                  <c:v>13.756724756854219</c:v>
                </c:pt>
                <c:pt idx="16050">
                  <c:v>13.766281355745836</c:v>
                </c:pt>
                <c:pt idx="16051">
                  <c:v>13.775844593569529</c:v>
                </c:pt>
                <c:pt idx="16052">
                  <c:v>13.785414474837106</c:v>
                </c:pt>
                <c:pt idx="16053">
                  <c:v>13.7949910040633</c:v>
                </c:pt>
                <c:pt idx="16054">
                  <c:v>13.804574186067095</c:v>
                </c:pt>
                <c:pt idx="16055">
                  <c:v>13.81416402536971</c:v>
                </c:pt>
                <c:pt idx="16056">
                  <c:v>13.82376052649529</c:v>
                </c:pt>
                <c:pt idx="16057">
                  <c:v>13.833363694272874</c:v>
                </c:pt>
                <c:pt idx="16058">
                  <c:v>13.842973533233108</c:v>
                </c:pt>
                <c:pt idx="16059">
                  <c:v>13.852590047909572</c:v>
                </c:pt>
                <c:pt idx="16060">
                  <c:v>13.862213243141378</c:v>
                </c:pt>
                <c:pt idx="16061">
                  <c:v>13.871843123468615</c:v>
                </c:pt>
                <c:pt idx="16062">
                  <c:v>13.881479693535324</c:v>
                </c:pt>
                <c:pt idx="16063">
                  <c:v>13.891122957887703</c:v>
                </c:pt>
                <c:pt idx="16064">
                  <c:v>13.900772921378316</c:v>
                </c:pt>
                <c:pt idx="16065">
                  <c:v>13.910429588559886</c:v>
                </c:pt>
                <c:pt idx="16066">
                  <c:v>13.92009296398809</c:v>
                </c:pt>
                <c:pt idx="16067">
                  <c:v>13.929763052525614</c:v>
                </c:pt>
                <c:pt idx="16068">
                  <c:v>13.939439858734678</c:v>
                </c:pt>
                <c:pt idx="16069">
                  <c:v>13.949123387180457</c:v>
                </c:pt>
                <c:pt idx="16070">
                  <c:v>13.958813642735779</c:v>
                </c:pt>
                <c:pt idx="16071">
                  <c:v>13.968510629972378</c:v>
                </c:pt>
                <c:pt idx="16072">
                  <c:v>13.978214353464951</c:v>
                </c:pt>
                <c:pt idx="16073">
                  <c:v>13.987924818096486</c:v>
                </c:pt>
                <c:pt idx="16074">
                  <c:v>13.997642028448254</c:v>
                </c:pt>
                <c:pt idx="16075">
                  <c:v>14.007365989104491</c:v>
                </c:pt>
                <c:pt idx="16076">
                  <c:v>14.017096704958369</c:v>
                </c:pt>
                <c:pt idx="16077">
                  <c:v>14.026834180600712</c:v>
                </c:pt>
                <c:pt idx="16078">
                  <c:v>14.036578420727448</c:v>
                </c:pt>
                <c:pt idx="16079">
                  <c:v>14.046329429935566</c:v>
                </c:pt>
                <c:pt idx="16080">
                  <c:v>14.05608721313185</c:v>
                </c:pt>
                <c:pt idx="16081">
                  <c:v>14.065851774919892</c:v>
                </c:pt>
                <c:pt idx="16082">
                  <c:v>14.07562311990627</c:v>
                </c:pt>
                <c:pt idx="16083">
                  <c:v>14.085401253007998</c:v>
                </c:pt>
                <c:pt idx="16084">
                  <c:v>14.095186178838272</c:v>
                </c:pt>
                <c:pt idx="16085">
                  <c:v>14.104977902013276</c:v>
                </c:pt>
                <c:pt idx="16086">
                  <c:v>14.11477642746028</c:v>
                </c:pt>
                <c:pt idx="16087">
                  <c:v>14.124581759802098</c:v>
                </c:pt>
                <c:pt idx="16088">
                  <c:v>14.13439390366454</c:v>
                </c:pt>
                <c:pt idx="16089">
                  <c:v>14.144212863985157</c:v>
                </c:pt>
                <c:pt idx="16090">
                  <c:v>14.154038645396399</c:v>
                </c:pt>
                <c:pt idx="16091">
                  <c:v>14.163871252533728</c:v>
                </c:pt>
                <c:pt idx="16092">
                  <c:v>14.173710690344986</c:v>
                </c:pt>
                <c:pt idx="16093">
                  <c:v>14.18355696347229</c:v>
                </c:pt>
                <c:pt idx="16094">
                  <c:v>14.193410076664037</c:v>
                </c:pt>
                <c:pt idx="16095">
                  <c:v>14.203270034568575</c:v>
                </c:pt>
                <c:pt idx="16096">
                  <c:v>14.213136842147517</c:v>
                </c:pt>
                <c:pt idx="16097">
                  <c:v>14.223010504055889</c:v>
                </c:pt>
                <c:pt idx="16098">
                  <c:v>14.232891024951737</c:v>
                </c:pt>
                <c:pt idx="16099">
                  <c:v>14.242778409807016</c:v>
                </c:pt>
                <c:pt idx="16100">
                  <c:v>14.252672663286464</c:v>
                </c:pt>
                <c:pt idx="16101">
                  <c:v>14.262573790057841</c:v>
                </c:pt>
                <c:pt idx="16102">
                  <c:v>14.272481795103472</c:v>
                </c:pt>
                <c:pt idx="16103">
                  <c:v>14.282396683097819</c:v>
                </c:pt>
                <c:pt idx="16104">
                  <c:v>14.29231845871838</c:v>
                </c:pt>
                <c:pt idx="16105">
                  <c:v>14.302247126957871</c:v>
                </c:pt>
                <c:pt idx="16106">
                  <c:v>14.312182692500503</c:v>
                </c:pt>
                <c:pt idx="16107">
                  <c:v>14.322125160137736</c:v>
                </c:pt>
                <c:pt idx="16108">
                  <c:v>14.332074534560073</c:v>
                </c:pt>
                <c:pt idx="16109">
                  <c:v>14.342030820774118</c:v>
                </c:pt>
                <c:pt idx="16110">
                  <c:v>14.351994023477117</c:v>
                </c:pt>
                <c:pt idx="16111">
                  <c:v>14.361964147369354</c:v>
                </c:pt>
                <c:pt idx="16112">
                  <c:v>14.371941197467878</c:v>
                </c:pt>
                <c:pt idx="16113">
                  <c:v>14.381925178479726</c:v>
                </c:pt>
                <c:pt idx="16114">
                  <c:v>14.39191609511499</c:v>
                </c:pt>
                <c:pt idx="16115">
                  <c:v>14.401913952401175</c:v>
                </c:pt>
                <c:pt idx="16116">
                  <c:v>14.411918755055138</c:v>
                </c:pt>
                <c:pt idx="16117">
                  <c:v>14.421930507796795</c:v>
                </c:pt>
                <c:pt idx="16118">
                  <c:v>14.431949215664135</c:v>
                </c:pt>
                <c:pt idx="16119">
                  <c:v>14.441974883383853</c:v>
                </c:pt>
                <c:pt idx="16120">
                  <c:v>14.452007515685706</c:v>
                </c:pt>
                <c:pt idx="16121">
                  <c:v>14.462047117618193</c:v>
                </c:pt>
                <c:pt idx="16122">
                  <c:v>14.472093693917863</c:v>
                </c:pt>
                <c:pt idx="16123">
                  <c:v>14.482147249429712</c:v>
                </c:pt>
                <c:pt idx="16124">
                  <c:v>14.49220778889665</c:v>
                </c:pt>
                <c:pt idx="16125">
                  <c:v>14.502275317381221</c:v>
                </c:pt>
                <c:pt idx="16126">
                  <c:v>14.512349839633151</c:v>
                </c:pt>
                <c:pt idx="16127">
                  <c:v>14.522431360405244</c:v>
                </c:pt>
                <c:pt idx="16128">
                  <c:v>14.532519884770602</c:v>
                </c:pt>
                <c:pt idx="16129">
                  <c:v>14.542615417488856</c:v>
                </c:pt>
                <c:pt idx="16130">
                  <c:v>14.552717963322721</c:v>
                </c:pt>
                <c:pt idx="16131">
                  <c:v>14.56282752735588</c:v>
                </c:pt>
                <c:pt idx="16132">
                  <c:v>14.572944114357888</c:v>
                </c:pt>
                <c:pt idx="16133">
                  <c:v>14.583067729101396</c:v>
                </c:pt>
                <c:pt idx="16134">
                  <c:v>14.593198376680688</c:v>
                </c:pt>
                <c:pt idx="16135">
                  <c:v>14.603336061875265</c:v>
                </c:pt>
                <c:pt idx="16136">
                  <c:v>14.613480789467731</c:v>
                </c:pt>
                <c:pt idx="16137">
                  <c:v>14.623632564562994</c:v>
                </c:pt>
                <c:pt idx="16138">
                  <c:v>14.633791391950528</c:v>
                </c:pt>
                <c:pt idx="16139">
                  <c:v>14.643957276529454</c:v>
                </c:pt>
                <c:pt idx="16140">
                  <c:v>14.654130223095681</c:v>
                </c:pt>
                <c:pt idx="16141">
                  <c:v>14.664310236768316</c:v>
                </c:pt>
                <c:pt idx="16142">
                  <c:v>14.674497322350152</c:v>
                </c:pt>
                <c:pt idx="16143">
                  <c:v>14.6846914846471</c:v>
                </c:pt>
                <c:pt idx="16144">
                  <c:v>14.694892728788941</c:v>
                </c:pt>
                <c:pt idx="16145">
                  <c:v>14.705101059588488</c:v>
                </c:pt>
                <c:pt idx="16146">
                  <c:v>14.715316481861668</c:v>
                </c:pt>
                <c:pt idx="16147">
                  <c:v>14.725539000748965</c:v>
                </c:pt>
                <c:pt idx="16148">
                  <c:v>14.735768621073225</c:v>
                </c:pt>
                <c:pt idx="16149">
                  <c:v>14.746005347660425</c:v>
                </c:pt>
                <c:pt idx="16150">
                  <c:v>14.756249185661765</c:v>
                </c:pt>
                <c:pt idx="16151">
                  <c:v>14.766500139910152</c:v>
                </c:pt>
                <c:pt idx="16152">
                  <c:v>14.776758215349139</c:v>
                </c:pt>
                <c:pt idx="16153">
                  <c:v>14.787023416818124</c:v>
                </c:pt>
                <c:pt idx="16154">
                  <c:v>14.797295749482641</c:v>
                </c:pt>
                <c:pt idx="16155">
                  <c:v>14.807575218189037</c:v>
                </c:pt>
                <c:pt idx="16156">
                  <c:v>14.817861827786803</c:v>
                </c:pt>
                <c:pt idx="16157">
                  <c:v>14.828155583452244</c:v>
                </c:pt>
                <c:pt idx="16158">
                  <c:v>14.838456490041814</c:v>
                </c:pt>
                <c:pt idx="16159">
                  <c:v>14.848764552415119</c:v>
                </c:pt>
                <c:pt idx="16160">
                  <c:v>14.859079775759257</c:v>
                </c:pt>
                <c:pt idx="16161">
                  <c:v>14.869402164940814</c:v>
                </c:pt>
                <c:pt idx="16162">
                  <c:v>14.879731724829528</c:v>
                </c:pt>
                <c:pt idx="16163">
                  <c:v>14.890068460623317</c:v>
                </c:pt>
                <c:pt idx="16164">
                  <c:v>14.900412377198911</c:v>
                </c:pt>
                <c:pt idx="16165">
                  <c:v>14.910763479436211</c:v>
                </c:pt>
                <c:pt idx="16166">
                  <c:v>14.92112177254397</c:v>
                </c:pt>
                <c:pt idx="16167">
                  <c:v>14.931487261409092</c:v>
                </c:pt>
                <c:pt idx="16168">
                  <c:v>14.941859951030366</c:v>
                </c:pt>
                <c:pt idx="16169">
                  <c:v>14.952239846301266</c:v>
                </c:pt>
                <c:pt idx="16170">
                  <c:v>14.962626952445031</c:v>
                </c:pt>
                <c:pt idx="16171">
                  <c:v>14.973021274362164</c:v>
                </c:pt>
                <c:pt idx="16172">
                  <c:v>14.983422816956336</c:v>
                </c:pt>
                <c:pt idx="16173">
                  <c:v>14.993831585461688</c:v>
                </c:pt>
                <c:pt idx="16174">
                  <c:v>15.004247584788938</c:v>
                </c:pt>
                <c:pt idx="16175">
                  <c:v>15.014670819851986</c:v>
                </c:pt>
                <c:pt idx="16176">
                  <c:v>15.025101295895887</c:v>
                </c:pt>
                <c:pt idx="16177">
                  <c:v>15.0355390178416</c:v>
                </c:pt>
                <c:pt idx="16178">
                  <c:v>15.045983990613276</c:v>
                </c:pt>
                <c:pt idx="16179">
                  <c:v>15.056436219466907</c:v>
                </c:pt>
                <c:pt idx="16180">
                  <c:v>15.066895709333712</c:v>
                </c:pt>
                <c:pt idx="16181">
                  <c:v>15.077362465148115</c:v>
                </c:pt>
                <c:pt idx="16182">
                  <c:v>15.087836492177066</c:v>
                </c:pt>
                <c:pt idx="16183">
                  <c:v>15.098317795362073</c:v>
                </c:pt>
                <c:pt idx="16184">
                  <c:v>15.108806379757777</c:v>
                </c:pt>
                <c:pt idx="16185">
                  <c:v>15.119302250312323</c:v>
                </c:pt>
                <c:pt idx="16186">
                  <c:v>15.129805412307315</c:v>
                </c:pt>
                <c:pt idx="16187">
                  <c:v>15.140315870698005</c:v>
                </c:pt>
                <c:pt idx="16188">
                  <c:v>15.150833630442856</c:v>
                </c:pt>
                <c:pt idx="16189">
                  <c:v>15.16135869683449</c:v>
                </c:pt>
                <c:pt idx="16190">
                  <c:v>15.171891074838491</c:v>
                </c:pt>
                <c:pt idx="16191">
                  <c:v>15.182430769423664</c:v>
                </c:pt>
                <c:pt idx="16192">
                  <c:v>15.192977785893669</c:v>
                </c:pt>
                <c:pt idx="16193">
                  <c:v>15.203532129224444</c:v>
                </c:pt>
                <c:pt idx="16194">
                  <c:v>15.214093804395157</c:v>
                </c:pt>
                <c:pt idx="16195">
                  <c:v>15.22466281672053</c:v>
                </c:pt>
                <c:pt idx="16196">
                  <c:v>15.235239171186876</c:v>
                </c:pt>
                <c:pt idx="16197">
                  <c:v>15.24582287289468</c:v>
                </c:pt>
                <c:pt idx="16198">
                  <c:v>15.256413926836956</c:v>
                </c:pt>
                <c:pt idx="16199">
                  <c:v>15.267012338343209</c:v>
                </c:pt>
                <c:pt idx="16200">
                  <c:v>15.277618112413625</c:v>
                </c:pt>
                <c:pt idx="16201">
                  <c:v>15.288231254051638</c:v>
                </c:pt>
                <c:pt idx="16202">
                  <c:v>15.298851768597862</c:v>
                </c:pt>
                <c:pt idx="16203">
                  <c:v>15.309479661062916</c:v>
                </c:pt>
                <c:pt idx="16204">
                  <c:v>15.320114936460662</c:v>
                </c:pt>
                <c:pt idx="16205">
                  <c:v>15.330757600142858</c:v>
                </c:pt>
                <c:pt idx="16206">
                  <c:v>15.341407657130569</c:v>
                </c:pt>
                <c:pt idx="16207">
                  <c:v>15.352065112448118</c:v>
                </c:pt>
                <c:pt idx="16208">
                  <c:v>15.362729971458419</c:v>
                </c:pt>
                <c:pt idx="16209">
                  <c:v>15.373402239193011</c:v>
                </c:pt>
                <c:pt idx="16210">
                  <c:v>15.384081920686693</c:v>
                </c:pt>
                <c:pt idx="16211">
                  <c:v>15.394769021313566</c:v>
                </c:pt>
                <c:pt idx="16212">
                  <c:v>15.405463546115662</c:v>
                </c:pt>
                <c:pt idx="16213">
                  <c:v>15.416165500250447</c:v>
                </c:pt>
                <c:pt idx="16214">
                  <c:v>15.426874888766728</c:v>
                </c:pt>
                <c:pt idx="16215">
                  <c:v>15.43759171705355</c:v>
                </c:pt>
                <c:pt idx="16216">
                  <c:v>15.448315990166975</c:v>
                </c:pt>
                <c:pt idx="16217">
                  <c:v>15.459047713166335</c:v>
                </c:pt>
                <c:pt idx="16218">
                  <c:v>15.469786891451916</c:v>
                </c:pt>
                <c:pt idx="16219">
                  <c:v>15.48053353009032</c:v>
                </c:pt>
                <c:pt idx="16220">
                  <c:v>15.491287634151433</c:v>
                </c:pt>
                <c:pt idx="16221">
                  <c:v>15.502049209046806</c:v>
                </c:pt>
                <c:pt idx="16222">
                  <c:v>15.512818259853605</c:v>
                </c:pt>
                <c:pt idx="16223">
                  <c:v>15.523594791652288</c:v>
                </c:pt>
                <c:pt idx="16224">
                  <c:v>15.534378809865693</c:v>
                </c:pt>
                <c:pt idx="16225">
                  <c:v>15.545170319581574</c:v>
                </c:pt>
                <c:pt idx="16226">
                  <c:v>15.555969325890986</c:v>
                </c:pt>
                <c:pt idx="16227">
                  <c:v>15.566775834228075</c:v>
                </c:pt>
                <c:pt idx="16228">
                  <c:v>15.577589849691206</c:v>
                </c:pt>
                <c:pt idx="16229">
                  <c:v>15.58841137749547</c:v>
                </c:pt>
                <c:pt idx="16230">
                  <c:v>15.599240422746087</c:v>
                </c:pt>
                <c:pt idx="16231">
                  <c:v>15.610076990892315</c:v>
                </c:pt>
                <c:pt idx="16232">
                  <c:v>15.620921087046703</c:v>
                </c:pt>
                <c:pt idx="16233">
                  <c:v>15.631772716325113</c:v>
                </c:pt>
                <c:pt idx="16234">
                  <c:v>15.642631884188171</c:v>
                </c:pt>
                <c:pt idx="16235">
                  <c:v>15.653498595759089</c:v>
                </c:pt>
                <c:pt idx="16236">
                  <c:v>15.664372856164395</c:v>
                </c:pt>
                <c:pt idx="16237">
                  <c:v>15.675254670876106</c:v>
                </c:pt>
                <c:pt idx="16238">
                  <c:v>15.686144045028115</c:v>
                </c:pt>
                <c:pt idx="16239">
                  <c:v>15.697040983757645</c:v>
                </c:pt>
                <c:pt idx="16240">
                  <c:v>15.707945492548125</c:v>
                </c:pt>
                <c:pt idx="16241">
                  <c:v>15.718857576544153</c:v>
                </c:pt>
                <c:pt idx="16242">
                  <c:v>15.729777241008115</c:v>
                </c:pt>
                <c:pt idx="16243">
                  <c:v>15.740704491091527</c:v>
                </c:pt>
                <c:pt idx="16244">
                  <c:v>15.751639332293065</c:v>
                </c:pt>
                <c:pt idx="16245">
                  <c:v>15.762581769771643</c:v>
                </c:pt>
                <c:pt idx="16246">
                  <c:v>15.773531808689517</c:v>
                </c:pt>
                <c:pt idx="16247">
                  <c:v>15.784489454556832</c:v>
                </c:pt>
                <c:pt idx="16248">
                  <c:v>15.795454712543259</c:v>
                </c:pt>
                <c:pt idx="16249">
                  <c:v>15.806427587821823</c:v>
                </c:pt>
                <c:pt idx="16250">
                  <c:v>15.817408085914158</c:v>
                </c:pt>
                <c:pt idx="16251">
                  <c:v>15.828396212000719</c:v>
                </c:pt>
                <c:pt idx="16252">
                  <c:v>15.839391971265316</c:v>
                </c:pt>
                <c:pt idx="16253">
                  <c:v>15.850395369241101</c:v>
                </c:pt>
                <c:pt idx="16254">
                  <c:v>15.861406411119331</c:v>
                </c:pt>
                <c:pt idx="16255">
                  <c:v>15.872425102094629</c:v>
                </c:pt>
                <c:pt idx="16256">
                  <c:v>15.883451447711685</c:v>
                </c:pt>
                <c:pt idx="16257">
                  <c:v>15.894485453172582</c:v>
                </c:pt>
                <c:pt idx="16258">
                  <c:v>15.905527123798505</c:v>
                </c:pt>
                <c:pt idx="16259">
                  <c:v>15.916576464798522</c:v>
                </c:pt>
                <c:pt idx="16260">
                  <c:v>15.927633481732753</c:v>
                </c:pt>
                <c:pt idx="16261">
                  <c:v>15.938698179817749</c:v>
                </c:pt>
                <c:pt idx="16262">
                  <c:v>15.949770564273445</c:v>
                </c:pt>
                <c:pt idx="16263">
                  <c:v>15.96085064067155</c:v>
                </c:pt>
                <c:pt idx="16264">
                  <c:v>15.971938414239499</c:v>
                </c:pt>
                <c:pt idx="16265">
                  <c:v>15.983033890208112</c:v>
                </c:pt>
                <c:pt idx="16266">
                  <c:v>15.994137074160721</c:v>
                </c:pt>
                <c:pt idx="16267">
                  <c:v>16.00524797133566</c:v>
                </c:pt>
                <c:pt idx="16268">
                  <c:v>16.016366586974655</c:v>
                </c:pt>
                <c:pt idx="16269">
                  <c:v>16.027492926672686</c:v>
                </c:pt>
                <c:pt idx="16270">
                  <c:v>16.038626995679007</c:v>
                </c:pt>
                <c:pt idx="16271">
                  <c:v>16.049768799246284</c:v>
                </c:pt>
                <c:pt idx="16272">
                  <c:v>16.060918342981161</c:v>
                </c:pt>
                <c:pt idx="16273">
                  <c:v>16.072075632143839</c:v>
                </c:pt>
                <c:pt idx="16274">
                  <c:v>16.083240672114957</c:v>
                </c:pt>
                <c:pt idx="16275">
                  <c:v>16.09441346816179</c:v>
                </c:pt>
                <c:pt idx="16276">
                  <c:v>16.105594025906576</c:v>
                </c:pt>
                <c:pt idx="16277">
                  <c:v>16.116782350624153</c:v>
                </c:pt>
                <c:pt idx="16278">
                  <c:v>16.127978447592778</c:v>
                </c:pt>
                <c:pt idx="16279">
                  <c:v>16.139182322446413</c:v>
                </c:pt>
                <c:pt idx="16280">
                  <c:v>16.150393980470902</c:v>
                </c:pt>
                <c:pt idx="16281">
                  <c:v>16.161613426955505</c:v>
                </c:pt>
                <c:pt idx="16282">
                  <c:v>16.172840667545938</c:v>
                </c:pt>
                <c:pt idx="16283">
                  <c:v>16.184075707539066</c:v>
                </c:pt>
                <c:pt idx="16284">
                  <c:v>16.195318552235182</c:v>
                </c:pt>
                <c:pt idx="16285">
                  <c:v>16.206569207291771</c:v>
                </c:pt>
                <c:pt idx="16286">
                  <c:v>16.21782767801675</c:v>
                </c:pt>
                <c:pt idx="16287">
                  <c:v>16.229093969839546</c:v>
                </c:pt>
                <c:pt idx="16288">
                  <c:v>16.240368088075201</c:v>
                </c:pt>
                <c:pt idx="16289">
                  <c:v>16.251650038396939</c:v>
                </c:pt>
                <c:pt idx="16290">
                  <c:v>16.262939826127432</c:v>
                </c:pt>
                <c:pt idx="16291">
                  <c:v>16.274237456592807</c:v>
                </c:pt>
                <c:pt idx="16292">
                  <c:v>16.285542935478119</c:v>
                </c:pt>
                <c:pt idx="16293">
                  <c:v>16.296856268117143</c:v>
                </c:pt>
                <c:pt idx="16294">
                  <c:v>16.308177459847109</c:v>
                </c:pt>
                <c:pt idx="16295">
                  <c:v>16.319506516364932</c:v>
                </c:pt>
                <c:pt idx="16296">
                  <c:v>16.33084344301551</c:v>
                </c:pt>
                <c:pt idx="16297">
                  <c:v>16.342188245147206</c:v>
                </c:pt>
                <c:pt idx="16298">
                  <c:v>16.35354092846881</c:v>
                </c:pt>
                <c:pt idx="16299">
                  <c:v>16.364901498336373</c:v>
                </c:pt>
                <c:pt idx="16300">
                  <c:v>16.376269960109404</c:v>
                </c:pt>
                <c:pt idx="16301">
                  <c:v>16.387646319508608</c:v>
                </c:pt>
                <c:pt idx="16302">
                  <c:v>16.399030581901201</c:v>
                </c:pt>
                <c:pt idx="16303">
                  <c:v>16.410422752777272</c:v>
                </c:pt>
                <c:pt idx="16304">
                  <c:v>16.42182283751125</c:v>
                </c:pt>
                <c:pt idx="16305">
                  <c:v>16.433230841839748</c:v>
                </c:pt>
                <c:pt idx="16306">
                  <c:v>16.44464677114491</c:v>
                </c:pt>
                <c:pt idx="16307">
                  <c:v>16.45607063081237</c:v>
                </c:pt>
                <c:pt idx="16308">
                  <c:v>16.467502426590702</c:v>
                </c:pt>
                <c:pt idx="16309">
                  <c:v>16.478942163873274</c:v>
                </c:pt>
                <c:pt idx="16310">
                  <c:v>16.490389848056957</c:v>
                </c:pt>
                <c:pt idx="16311">
                  <c:v>16.501845484902312</c:v>
                </c:pt>
                <c:pt idx="16312">
                  <c:v>16.513309079813951</c:v>
                </c:pt>
                <c:pt idx="16313">
                  <c:v>16.524780638200003</c:v>
                </c:pt>
                <c:pt idx="16314">
                  <c:v>16.536260165833042</c:v>
                </c:pt>
                <c:pt idx="16315">
                  <c:v>16.547747668128956</c:v>
                </c:pt>
                <c:pt idx="16316">
                  <c:v>16.559243150507143</c:v>
                </c:pt>
                <c:pt idx="16317">
                  <c:v>16.570746618752224</c:v>
                </c:pt>
                <c:pt idx="16318">
                  <c:v>16.582258078291378</c:v>
                </c:pt>
                <c:pt idx="16319">
                  <c:v>16.593777534676043</c:v>
                </c:pt>
                <c:pt idx="16320">
                  <c:v>16.605304993340695</c:v>
                </c:pt>
                <c:pt idx="16321">
                  <c:v>16.616840460086042</c:v>
                </c:pt>
                <c:pt idx="16322">
                  <c:v>16.628383940354361</c:v>
                </c:pt>
                <c:pt idx="16323">
                  <c:v>16.639935439591458</c:v>
                </c:pt>
                <c:pt idx="16324">
                  <c:v>16.651494963610144</c:v>
                </c:pt>
                <c:pt idx="16325">
                  <c:v>16.663062517864041</c:v>
                </c:pt>
                <c:pt idx="16326">
                  <c:v>16.674638107810321</c:v>
                </c:pt>
                <c:pt idx="16327">
                  <c:v>16.686221739273908</c:v>
                </c:pt>
                <c:pt idx="16328">
                  <c:v>16.697813417719807</c:v>
                </c:pt>
                <c:pt idx="16329">
                  <c:v>16.709413148616559</c:v>
                </c:pt>
                <c:pt idx="16330">
                  <c:v>16.721020937801246</c:v>
                </c:pt>
                <c:pt idx="16331">
                  <c:v>16.732636790750263</c:v>
                </c:pt>
                <c:pt idx="16332">
                  <c:v>16.744260713065394</c:v>
                </c:pt>
                <c:pt idx="16333">
                  <c:v>16.755892710230395</c:v>
                </c:pt>
                <c:pt idx="16334">
                  <c:v>16.767532788098581</c:v>
                </c:pt>
                <c:pt idx="16335">
                  <c:v>16.779180952161582</c:v>
                </c:pt>
                <c:pt idx="16336">
                  <c:v>16.790837207914592</c:v>
                </c:pt>
                <c:pt idx="16337">
                  <c:v>16.802501561223131</c:v>
                </c:pt>
                <c:pt idx="16338">
                  <c:v>16.81417401759029</c:v>
                </c:pt>
                <c:pt idx="16339">
                  <c:v>16.825854582522716</c:v>
                </c:pt>
                <c:pt idx="16340">
                  <c:v>16.837543261898166</c:v>
                </c:pt>
                <c:pt idx="16341">
                  <c:v>16.849240061231203</c:v>
                </c:pt>
                <c:pt idx="16342">
                  <c:v>16.860944986039961</c:v>
                </c:pt>
                <c:pt idx="16343">
                  <c:v>16.87265804221445</c:v>
                </c:pt>
                <c:pt idx="16344">
                  <c:v>16.88437923528074</c:v>
                </c:pt>
                <c:pt idx="16345">
                  <c:v>16.896108570768472</c:v>
                </c:pt>
                <c:pt idx="16346">
                  <c:v>16.907846054579942</c:v>
                </c:pt>
                <c:pt idx="16347">
                  <c:v>16.919591692252734</c:v>
                </c:pt>
                <c:pt idx="16348">
                  <c:v>16.931345489451225</c:v>
                </c:pt>
                <c:pt idx="16349">
                  <c:v>16.94310745172044</c:v>
                </c:pt>
                <c:pt idx="16350">
                  <c:v>16.954877584979091</c:v>
                </c:pt>
                <c:pt idx="16351">
                  <c:v>16.966655894780168</c:v>
                </c:pt>
                <c:pt idx="16352">
                  <c:v>16.978442386680261</c:v>
                </c:pt>
                <c:pt idx="16353">
                  <c:v>16.990237066610433</c:v>
                </c:pt>
                <c:pt idx="16354">
                  <c:v>17.002039940135251</c:v>
                </c:pt>
                <c:pt idx="16355">
                  <c:v>17.013851012822894</c:v>
                </c:pt>
                <c:pt idx="16356">
                  <c:v>17.025670290616791</c:v>
                </c:pt>
                <c:pt idx="16357">
                  <c:v>17.037497779093119</c:v>
                </c:pt>
                <c:pt idx="16358">
                  <c:v>17.049333483831667</c:v>
                </c:pt>
                <c:pt idx="16359">
                  <c:v>17.061177410788257</c:v>
                </c:pt>
                <c:pt idx="16360">
                  <c:v>17.073029565550698</c:v>
                </c:pt>
                <c:pt idx="16361">
                  <c:v>17.084889953710416</c:v>
                </c:pt>
                <c:pt idx="16362">
                  <c:v>17.096758581235655</c:v>
                </c:pt>
                <c:pt idx="16363">
                  <c:v>17.108635453725871</c:v>
                </c:pt>
                <c:pt idx="16364">
                  <c:v>17.120520576908721</c:v>
                </c:pt>
                <c:pt idx="16365">
                  <c:v>17.132413956391193</c:v>
                </c:pt>
                <c:pt idx="16366">
                  <c:v>17.14431559815813</c:v>
                </c:pt>
                <c:pt idx="16367">
                  <c:v>17.156225507824562</c:v>
                </c:pt>
                <c:pt idx="16368">
                  <c:v>17.16814369100917</c:v>
                </c:pt>
                <c:pt idx="16369">
                  <c:v>17.180070153709277</c:v>
                </c:pt>
                <c:pt idx="16370">
                  <c:v>17.192004901551623</c:v>
                </c:pt>
                <c:pt idx="16371">
                  <c:v>17.203947940166611</c:v>
                </c:pt>
                <c:pt idx="16372">
                  <c:v>17.215899275564066</c:v>
                </c:pt>
                <c:pt idx="16373">
                  <c:v>17.22785891338247</c:v>
                </c:pt>
                <c:pt idx="16374">
                  <c:v>17.23982685926396</c:v>
                </c:pt>
                <c:pt idx="16375">
                  <c:v>17.2518031192309</c:v>
                </c:pt>
                <c:pt idx="16376">
                  <c:v>17.263787698933527</c:v>
                </c:pt>
                <c:pt idx="16377">
                  <c:v>17.275780604151443</c:v>
                </c:pt>
                <c:pt idx="16378">
                  <c:v>17.287781840542483</c:v>
                </c:pt>
                <c:pt idx="16379">
                  <c:v>17.299791414145758</c:v>
                </c:pt>
                <c:pt idx="16380">
                  <c:v>17.311809330627227</c:v>
                </c:pt>
                <c:pt idx="16381">
                  <c:v>17.323835595656519</c:v>
                </c:pt>
                <c:pt idx="16382">
                  <c:v>17.335870215285347</c:v>
                </c:pt>
                <c:pt idx="16383">
                  <c:v>17.347913195191484</c:v>
                </c:pt>
                <c:pt idx="16384">
                  <c:v>17.359964541056382</c:v>
                </c:pt>
                <c:pt idx="16385">
                  <c:v>17.372024258944371</c:v>
                </c:pt>
                <c:pt idx="16386">
                  <c:v>17.384092354545068</c:v>
                </c:pt>
                <c:pt idx="16387">
                  <c:v>17.396168833551776</c:v>
                </c:pt>
                <c:pt idx="16388">
                  <c:v>17.408253702041478</c:v>
                </c:pt>
                <c:pt idx="16389">
                  <c:v>17.420346965715645</c:v>
                </c:pt>
                <c:pt idx="16390">
                  <c:v>17.432448630279456</c:v>
                </c:pt>
                <c:pt idx="16391">
                  <c:v>17.444558701822569</c:v>
                </c:pt>
                <c:pt idx="16392">
                  <c:v>17.456677186058347</c:v>
                </c:pt>
                <c:pt idx="16393">
                  <c:v>17.468804088830971</c:v>
                </c:pt>
                <c:pt idx="16394">
                  <c:v>17.480939415861485</c:v>
                </c:pt>
                <c:pt idx="16395">
                  <c:v>17.493083173256483</c:v>
                </c:pt>
                <c:pt idx="16396">
                  <c:v>17.505235366745225</c:v>
                </c:pt>
                <c:pt idx="16397">
                  <c:v>17.517396002060689</c:v>
                </c:pt>
                <c:pt idx="16398">
                  <c:v>17.529565085322204</c:v>
                </c:pt>
                <c:pt idx="16399">
                  <c:v>17.541742622270981</c:v>
                </c:pt>
                <c:pt idx="16400">
                  <c:v>17.553928618651952</c:v>
                </c:pt>
                <c:pt idx="16401">
                  <c:v>17.566123080597208</c:v>
                </c:pt>
                <c:pt idx="16402">
                  <c:v>17.578326013859929</c:v>
                </c:pt>
                <c:pt idx="16403">
                  <c:v>17.590537424197031</c:v>
                </c:pt>
                <c:pt idx="16404">
                  <c:v>17.602757317753397</c:v>
                </c:pt>
                <c:pt idx="16405">
                  <c:v>17.614985700294202</c:v>
                </c:pt>
                <c:pt idx="16406">
                  <c:v>17.627222577588373</c:v>
                </c:pt>
                <c:pt idx="16407">
                  <c:v>17.639467955793599</c:v>
                </c:pt>
                <c:pt idx="16408">
                  <c:v>17.651721840687085</c:v>
                </c:pt>
                <c:pt idx="16409">
                  <c:v>17.663984238178308</c:v>
                </c:pt>
                <c:pt idx="16410">
                  <c:v>17.676255154052235</c:v>
                </c:pt>
                <c:pt idx="16411">
                  <c:v>17.688534594483684</c:v>
                </c:pt>
                <c:pt idx="16412">
                  <c:v>17.700822565265938</c:v>
                </c:pt>
                <c:pt idx="16413">
                  <c:v>17.713119072196022</c:v>
                </c:pt>
                <c:pt idx="16414">
                  <c:v>17.725424121461643</c:v>
                </c:pt>
                <c:pt idx="16415">
                  <c:v>17.73773771886815</c:v>
                </c:pt>
                <c:pt idx="16416">
                  <c:v>17.750059870224668</c:v>
                </c:pt>
                <c:pt idx="16417">
                  <c:v>17.762390581731804</c:v>
                </c:pt>
                <c:pt idx="16418">
                  <c:v>17.774729859207017</c:v>
                </c:pt>
                <c:pt idx="16419">
                  <c:v>17.78707770847155</c:v>
                </c:pt>
                <c:pt idx="16420">
                  <c:v>17.799434135738935</c:v>
                </c:pt>
                <c:pt idx="16421">
                  <c:v>17.811799146838769</c:v>
                </c:pt>
                <c:pt idx="16422">
                  <c:v>17.824172747734117</c:v>
                </c:pt>
                <c:pt idx="16423">
                  <c:v>17.83655494426241</c:v>
                </c:pt>
                <c:pt idx="16424">
                  <c:v>17.848945742654465</c:v>
                </c:pt>
                <c:pt idx="16425">
                  <c:v>17.861345148756094</c:v>
                </c:pt>
                <c:pt idx="16426">
                  <c:v>17.873753168416904</c:v>
                </c:pt>
                <c:pt idx="16427">
                  <c:v>17.886169807880709</c:v>
                </c:pt>
                <c:pt idx="16428">
                  <c:v>17.898595073005506</c:v>
                </c:pt>
                <c:pt idx="16429">
                  <c:v>17.911028969653106</c:v>
                </c:pt>
                <c:pt idx="16430">
                  <c:v>17.923471504080339</c:v>
                </c:pt>
                <c:pt idx="16431">
                  <c:v>17.935922682157429</c:v>
                </c:pt>
                <c:pt idx="16432">
                  <c:v>17.948382509758403</c:v>
                </c:pt>
                <c:pt idx="16433">
                  <c:v>17.960850993153141</c:v>
                </c:pt>
                <c:pt idx="16434">
                  <c:v>17.973328138224112</c:v>
                </c:pt>
                <c:pt idx="16435">
                  <c:v>17.98581395085759</c:v>
                </c:pt>
                <c:pt idx="16436">
                  <c:v>17.99830843733654</c:v>
                </c:pt>
                <c:pt idx="16437">
                  <c:v>18.010811603555684</c:v>
                </c:pt>
                <c:pt idx="16438">
                  <c:v>18.023323455544723</c:v>
                </c:pt>
                <c:pt idx="16439">
                  <c:v>18.035843999206303</c:v>
                </c:pt>
                <c:pt idx="16440">
                  <c:v>18.04837324084086</c:v>
                </c:pt>
                <c:pt idx="16441">
                  <c:v>18.060911186359522</c:v>
                </c:pt>
                <c:pt idx="16442">
                  <c:v>18.073457841677254</c:v>
                </c:pt>
                <c:pt idx="16443">
                  <c:v>18.086013213107631</c:v>
                </c:pt>
                <c:pt idx="16444">
                  <c:v>18.098577306574107</c:v>
                </c:pt>
                <c:pt idx="16445">
                  <c:v>18.111150128003981</c:v>
                </c:pt>
                <c:pt idx="16446">
                  <c:v>18.123731683723996</c:v>
                </c:pt>
                <c:pt idx="16447">
                  <c:v>18.136321979669962</c:v>
                </c:pt>
                <c:pt idx="16448">
                  <c:v>18.148921021781536</c:v>
                </c:pt>
                <c:pt idx="16449">
                  <c:v>18.161528816398654</c:v>
                </c:pt>
                <c:pt idx="16450">
                  <c:v>18.174145369469507</c:v>
                </c:pt>
                <c:pt idx="16451">
                  <c:v>18.186770686946144</c:v>
                </c:pt>
                <c:pt idx="16452">
                  <c:v>18.199404775181716</c:v>
                </c:pt>
                <c:pt idx="16453">
                  <c:v>18.212047640136824</c:v>
                </c:pt>
                <c:pt idx="16454">
                  <c:v>18.224699287908528</c:v>
                </c:pt>
                <c:pt idx="16455">
                  <c:v>18.237359724465428</c:v>
                </c:pt>
                <c:pt idx="16456">
                  <c:v>18.250028956178355</c:v>
                </c:pt>
                <c:pt idx="16457">
                  <c:v>18.262706989024487</c:v>
                </c:pt>
                <c:pt idx="16458">
                  <c:v>18.275393828984871</c:v>
                </c:pt>
                <c:pt idx="16459">
                  <c:v>18.28808948244362</c:v>
                </c:pt>
                <c:pt idx="16460">
                  <c:v>18.300793955390386</c:v>
                </c:pt>
                <c:pt idx="16461">
                  <c:v>18.313507253818678</c:v>
                </c:pt>
                <c:pt idx="16462">
                  <c:v>18.326229384125938</c:v>
                </c:pt>
                <c:pt idx="16463">
                  <c:v>18.338960352314295</c:v>
                </c:pt>
                <c:pt idx="16464">
                  <c:v>18.351700164389769</c:v>
                </c:pt>
                <c:pt idx="16465">
                  <c:v>18.364448826763134</c:v>
                </c:pt>
                <c:pt idx="16466">
                  <c:v>18.377206345449043</c:v>
                </c:pt>
                <c:pt idx="16467">
                  <c:v>18.38997272659984</c:v>
                </c:pt>
                <c:pt idx="16468">
                  <c:v>18.402747976238267</c:v>
                </c:pt>
                <c:pt idx="16469">
                  <c:v>18.41553210079292</c:v>
                </c:pt>
                <c:pt idx="16470">
                  <c:v>18.42832510629518</c:v>
                </c:pt>
                <c:pt idx="16471">
                  <c:v>18.441126998780341</c:v>
                </c:pt>
                <c:pt idx="16472">
                  <c:v>18.45393778469041</c:v>
                </c:pt>
                <c:pt idx="16473">
                  <c:v>18.46675747006935</c:v>
                </c:pt>
                <c:pt idx="16474">
                  <c:v>18.479586060965037</c:v>
                </c:pt>
                <c:pt idx="16475">
                  <c:v>18.492423563832915</c:v>
                </c:pt>
                <c:pt idx="16476">
                  <c:v>18.505269984729551</c:v>
                </c:pt>
                <c:pt idx="16477">
                  <c:v>18.518125329715431</c:v>
                </c:pt>
                <c:pt idx="16478">
                  <c:v>18.530989605259464</c:v>
                </c:pt>
                <c:pt idx="16479">
                  <c:v>18.543862817430849</c:v>
                </c:pt>
                <c:pt idx="16480">
                  <c:v>18.55674497230271</c:v>
                </c:pt>
                <c:pt idx="16481">
                  <c:v>18.569636076357451</c:v>
                </c:pt>
                <c:pt idx="16482">
                  <c:v>18.582536135676921</c:v>
                </c:pt>
                <c:pt idx="16483">
                  <c:v>18.595445156482214</c:v>
                </c:pt>
                <c:pt idx="16484">
                  <c:v>18.608363144863354</c:v>
                </c:pt>
                <c:pt idx="16485">
                  <c:v>18.621290107320771</c:v>
                </c:pt>
                <c:pt idx="16486">
                  <c:v>18.634226049953234</c:v>
                </c:pt>
                <c:pt idx="16487">
                  <c:v>18.647170978863468</c:v>
                </c:pt>
                <c:pt idx="16488">
                  <c:v>18.660124900565464</c:v>
                </c:pt>
                <c:pt idx="16489">
                  <c:v>18.6730878211707</c:v>
                </c:pt>
                <c:pt idx="16490">
                  <c:v>18.686059746794637</c:v>
                </c:pt>
                <c:pt idx="16491">
                  <c:v>18.699040683964846</c:v>
                </c:pt>
                <c:pt idx="16492">
                  <c:v>18.712030638805558</c:v>
                </c:pt>
                <c:pt idx="16493">
                  <c:v>18.725029617444978</c:v>
                </c:pt>
                <c:pt idx="16494">
                  <c:v>18.73803762642429</c:v>
                </c:pt>
                <c:pt idx="16495">
                  <c:v>18.751054671880507</c:v>
                </c:pt>
                <c:pt idx="16496">
                  <c:v>18.764080759954609</c:v>
                </c:pt>
                <c:pt idx="16497">
                  <c:v>18.777115897201426</c:v>
                </c:pt>
                <c:pt idx="16498">
                  <c:v>18.790160089770758</c:v>
                </c:pt>
                <c:pt idx="16499">
                  <c:v>18.803213343953214</c:v>
                </c:pt>
                <c:pt idx="16500">
                  <c:v>18.816275665906858</c:v>
                </c:pt>
                <c:pt idx="16501">
                  <c:v>18.82934706220475</c:v>
                </c:pt>
                <c:pt idx="16502">
                  <c:v>18.842427539013801</c:v>
                </c:pt>
                <c:pt idx="16503">
                  <c:v>18.855517102504923</c:v>
                </c:pt>
                <c:pt idx="16504">
                  <c:v>18.868615759264884</c:v>
                </c:pt>
                <c:pt idx="16505">
                  <c:v>18.881723515473457</c:v>
                </c:pt>
                <c:pt idx="16506">
                  <c:v>18.89484037731442</c:v>
                </c:pt>
                <c:pt idx="16507">
                  <c:v>18.907966351388279</c:v>
                </c:pt>
                <c:pt idx="16508">
                  <c:v>18.921101443887693</c:v>
                </c:pt>
                <c:pt idx="16509">
                  <c:v>18.934245661009342</c:v>
                </c:pt>
                <c:pt idx="16510">
                  <c:v>18.947399009367494</c:v>
                </c:pt>
                <c:pt idx="16511">
                  <c:v>18.960561495167724</c:v>
                </c:pt>
                <c:pt idx="16512">
                  <c:v>18.973733124757686</c:v>
                </c:pt>
                <c:pt idx="16513">
                  <c:v>18.986913904351283</c:v>
                </c:pt>
                <c:pt idx="16514">
                  <c:v>19.000103840581193</c:v>
                </c:pt>
                <c:pt idx="16515">
                  <c:v>19.013302939670254</c:v>
                </c:pt>
                <c:pt idx="16516">
                  <c:v>19.026511207845328</c:v>
                </c:pt>
                <c:pt idx="16517">
                  <c:v>19.039728651752927</c:v>
                </c:pt>
                <c:pt idx="16518">
                  <c:v>19.052955277628861</c:v>
                </c:pt>
                <c:pt idx="16519">
                  <c:v>19.066191091712987</c:v>
                </c:pt>
                <c:pt idx="16520">
                  <c:v>19.079436100665674</c:v>
                </c:pt>
                <c:pt idx="16521">
                  <c:v>19.092690310735733</c:v>
                </c:pt>
                <c:pt idx="16522">
                  <c:v>19.10595372817604</c:v>
                </c:pt>
                <c:pt idx="16523">
                  <c:v>19.11922635966085</c:v>
                </c:pt>
                <c:pt idx="16524">
                  <c:v>19.132508211452013</c:v>
                </c:pt>
                <c:pt idx="16525">
                  <c:v>19.145799289815439</c:v>
                </c:pt>
                <c:pt idx="16526">
                  <c:v>19.159099601439301</c:v>
                </c:pt>
                <c:pt idx="16527">
                  <c:v>19.172409152598515</c:v>
                </c:pt>
                <c:pt idx="16528">
                  <c:v>19.185727949711644</c:v>
                </c:pt>
                <c:pt idx="16529">
                  <c:v>19.199055999062033</c:v>
                </c:pt>
                <c:pt idx="16530">
                  <c:v>19.212393307356464</c:v>
                </c:pt>
                <c:pt idx="16531">
                  <c:v>19.225739880887296</c:v>
                </c:pt>
                <c:pt idx="16532">
                  <c:v>19.239095725950975</c:v>
                </c:pt>
                <c:pt idx="16533">
                  <c:v>19.252460849268264</c:v>
                </c:pt>
                <c:pt idx="16534">
                  <c:v>19.265835257144655</c:v>
                </c:pt>
                <c:pt idx="16535">
                  <c:v>19.279218955889718</c:v>
                </c:pt>
                <c:pt idx="16536">
                  <c:v>19.292611952238243</c:v>
                </c:pt>
                <c:pt idx="16537">
                  <c:v>19.306014252508856</c:v>
                </c:pt>
                <c:pt idx="16538">
                  <c:v>19.3194258630243</c:v>
                </c:pt>
                <c:pt idx="16539">
                  <c:v>19.332846790533395</c:v>
                </c:pt>
                <c:pt idx="16540">
                  <c:v>19.346277041367966</c:v>
                </c:pt>
                <c:pt idx="16541">
                  <c:v>19.359716621863921</c:v>
                </c:pt>
                <c:pt idx="16542">
                  <c:v>19.373165538784168</c:v>
                </c:pt>
                <c:pt idx="16543">
                  <c:v>19.386623798473728</c:v>
                </c:pt>
                <c:pt idx="16544">
                  <c:v>19.400091407422888</c:v>
                </c:pt>
                <c:pt idx="16545">
                  <c:v>19.413568371985189</c:v>
                </c:pt>
                <c:pt idx="16546">
                  <c:v>19.427054698942346</c:v>
                </c:pt>
                <c:pt idx="16547">
                  <c:v>19.440550394657031</c:v>
                </c:pt>
                <c:pt idx="16548">
                  <c:v>19.454055465496037</c:v>
                </c:pt>
                <c:pt idx="16549">
                  <c:v>19.467569918255219</c:v>
                </c:pt>
                <c:pt idx="16550">
                  <c:v>19.481093759310518</c:v>
                </c:pt>
                <c:pt idx="16551">
                  <c:v>19.494626995042008</c:v>
                </c:pt>
                <c:pt idx="16552">
                  <c:v>19.508169632259719</c:v>
                </c:pt>
                <c:pt idx="16553">
                  <c:v>19.521721677352883</c:v>
                </c:pt>
                <c:pt idx="16554">
                  <c:v>19.535283136714877</c:v>
                </c:pt>
                <c:pt idx="16555">
                  <c:v>19.548854017169941</c:v>
                </c:pt>
                <c:pt idx="16556">
                  <c:v>19.562434325120631</c:v>
                </c:pt>
                <c:pt idx="16557">
                  <c:v>19.576024067116091</c:v>
                </c:pt>
                <c:pt idx="16558">
                  <c:v>19.589623249567484</c:v>
                </c:pt>
                <c:pt idx="16559">
                  <c:v>19.603231879318031</c:v>
                </c:pt>
                <c:pt idx="16560">
                  <c:v>19.616849962788091</c:v>
                </c:pt>
                <c:pt idx="16561">
                  <c:v>19.630477506402208</c:v>
                </c:pt>
                <c:pt idx="16562">
                  <c:v>19.644114517017861</c:v>
                </c:pt>
                <c:pt idx="16563">
                  <c:v>19.657761001068813</c:v>
                </c:pt>
                <c:pt idx="16564">
                  <c:v>19.671416964992993</c:v>
                </c:pt>
                <c:pt idx="16565">
                  <c:v>19.685082415662194</c:v>
                </c:pt>
                <c:pt idx="16566">
                  <c:v>19.698757359523587</c:v>
                </c:pt>
                <c:pt idx="16567">
                  <c:v>19.712441803028533</c:v>
                </c:pt>
                <c:pt idx="16568">
                  <c:v>19.726135753063151</c:v>
                </c:pt>
                <c:pt idx="16569">
                  <c:v>19.739839216088065</c:v>
                </c:pt>
                <c:pt idx="16570">
                  <c:v>19.75355219856808</c:v>
                </c:pt>
                <c:pt idx="16571">
                  <c:v>19.767274707403686</c:v>
                </c:pt>
                <c:pt idx="16572">
                  <c:v>19.781006749068975</c:v>
                </c:pt>
                <c:pt idx="16573">
                  <c:v>19.794748330186263</c:v>
                </c:pt>
                <c:pt idx="16574">
                  <c:v>19.808499457238351</c:v>
                </c:pt>
                <c:pt idx="16575">
                  <c:v>19.822260137144912</c:v>
                </c:pt>
                <c:pt idx="16576">
                  <c:v>19.83603037639805</c:v>
                </c:pt>
                <c:pt idx="16577">
                  <c:v>19.849810181494078</c:v>
                </c:pt>
                <c:pt idx="16578">
                  <c:v>19.863599559367106</c:v>
                </c:pt>
                <c:pt idx="16579">
                  <c:v>19.877398516522778</c:v>
                </c:pt>
                <c:pt idx="16580">
                  <c:v>19.89120705947095</c:v>
                </c:pt>
                <c:pt idx="16581">
                  <c:v>19.905025195160199</c:v>
                </c:pt>
                <c:pt idx="16582">
                  <c:v>19.918852930109729</c:v>
                </c:pt>
                <c:pt idx="16583">
                  <c:v>19.932690270842983</c:v>
                </c:pt>
                <c:pt idx="16584">
                  <c:v>19.946537224323016</c:v>
                </c:pt>
                <c:pt idx="16585">
                  <c:v>19.960393797082641</c:v>
                </c:pt>
                <c:pt idx="16586">
                  <c:v>19.974259995658898</c:v>
                </c:pt>
                <c:pt idx="16587">
                  <c:v>19.988135827029367</c:v>
                </c:pt>
                <c:pt idx="16588">
                  <c:v>20.00202129774048</c:v>
                </c:pt>
                <c:pt idx="16589">
                  <c:v>20.015916414488551</c:v>
                </c:pt>
                <c:pt idx="16590">
                  <c:v>20.029821183828805</c:v>
                </c:pt>
                <c:pt idx="16591">
                  <c:v>20.04373561275823</c:v>
                </c:pt>
                <c:pt idx="16592">
                  <c:v>20.05765970784147</c:v>
                </c:pt>
                <c:pt idx="16593">
                  <c:v>20.071593475647422</c:v>
                </c:pt>
                <c:pt idx="16594">
                  <c:v>20.085536923187668</c:v>
                </c:pt>
                <c:pt idx="16595">
                  <c:v>20.099490057040541</c:v>
                </c:pt>
                <c:pt idx="16596">
                  <c:v>20.113452883788636</c:v>
                </c:pt>
                <c:pt idx="16597">
                  <c:v>20.127425410458159</c:v>
                </c:pt>
                <c:pt idx="16598">
                  <c:v>20.141407643641159</c:v>
                </c:pt>
                <c:pt idx="16599">
                  <c:v>20.155399589933968</c:v>
                </c:pt>
                <c:pt idx="16600">
                  <c:v>20.169401256377437</c:v>
                </c:pt>
                <c:pt idx="16601">
                  <c:v>20.183412649577367</c:v>
                </c:pt>
                <c:pt idx="16602">
                  <c:v>20.197433776290797</c:v>
                </c:pt>
                <c:pt idx="16603">
                  <c:v>20.211464643132402</c:v>
                </c:pt>
                <c:pt idx="16604">
                  <c:v>20.22550525716262</c:v>
                </c:pt>
                <c:pt idx="16605">
                  <c:v>20.239555625005632</c:v>
                </c:pt>
                <c:pt idx="16606">
                  <c:v>20.2536157532899</c:v>
                </c:pt>
                <c:pt idx="16607">
                  <c:v>20.267685649090598</c:v>
                </c:pt>
                <c:pt idx="16608">
                  <c:v>20.281765319045711</c:v>
                </c:pt>
                <c:pt idx="16609">
                  <c:v>20.295854769797529</c:v>
                </c:pt>
                <c:pt idx="16610">
                  <c:v>20.30995400843598</c:v>
                </c:pt>
                <c:pt idx="16611">
                  <c:v>20.324063041612892</c:v>
                </c:pt>
                <c:pt idx="16612">
                  <c:v>20.338181875984414</c:v>
                </c:pt>
                <c:pt idx="16613">
                  <c:v>20.352310518655255</c:v>
                </c:pt>
                <c:pt idx="16614">
                  <c:v>20.366448976291114</c:v>
                </c:pt>
                <c:pt idx="16615">
                  <c:v>20.380597255562023</c:v>
                </c:pt>
                <c:pt idx="16616">
                  <c:v>20.394755363587507</c:v>
                </c:pt>
                <c:pt idx="16617">
                  <c:v>20.408923307047171</c:v>
                </c:pt>
                <c:pt idx="16618">
                  <c:v>20.42310109277355</c:v>
                </c:pt>
                <c:pt idx="16619">
                  <c:v>20.437288727455222</c:v>
                </c:pt>
                <c:pt idx="16620">
                  <c:v>20.451486218231523</c:v>
                </c:pt>
                <c:pt idx="16621">
                  <c:v>20.465693571800632</c:v>
                </c:pt>
                <c:pt idx="16622">
                  <c:v>20.479910794865084</c:v>
                </c:pt>
                <c:pt idx="16623">
                  <c:v>20.494137894579094</c:v>
                </c:pt>
                <c:pt idx="16624">
                  <c:v>20.50837487765482</c:v>
                </c:pt>
                <c:pt idx="16625">
                  <c:v>20.522621750808767</c:v>
                </c:pt>
                <c:pt idx="16626">
                  <c:v>20.536878521210074</c:v>
                </c:pt>
                <c:pt idx="16627">
                  <c:v>20.551145195584898</c:v>
                </c:pt>
                <c:pt idx="16628">
                  <c:v>20.565421780663751</c:v>
                </c:pt>
                <c:pt idx="16629">
                  <c:v>20.579708283630723</c:v>
                </c:pt>
                <c:pt idx="16630">
                  <c:v>20.594004711225999</c:v>
                </c:pt>
                <c:pt idx="16631">
                  <c:v>20.608311070194123</c:v>
                </c:pt>
                <c:pt idx="16632">
                  <c:v>20.622627367734175</c:v>
                </c:pt>
                <c:pt idx="16633">
                  <c:v>20.63695361060039</c:v>
                </c:pt>
                <c:pt idx="16634">
                  <c:v>20.651289805701641</c:v>
                </c:pt>
                <c:pt idx="16635">
                  <c:v>20.665635959801243</c:v>
                </c:pt>
                <c:pt idx="16636">
                  <c:v>20.679992080118293</c:v>
                </c:pt>
                <c:pt idx="16637">
                  <c:v>20.694358173425815</c:v>
                </c:pt>
                <c:pt idx="16638">
                  <c:v>20.70873424650123</c:v>
                </c:pt>
                <c:pt idx="16639">
                  <c:v>20.723120306578686</c:v>
                </c:pt>
                <c:pt idx="16640">
                  <c:v>20.737516360445341</c:v>
                </c:pt>
                <c:pt idx="16641">
                  <c:v>20.751922414892739</c:v>
                </c:pt>
                <c:pt idx="16642">
                  <c:v>20.766338477170123</c:v>
                </c:pt>
                <c:pt idx="16643">
                  <c:v>20.780764554078804</c:v>
                </c:pt>
                <c:pt idx="16644">
                  <c:v>20.795200652424487</c:v>
                </c:pt>
                <c:pt idx="16645">
                  <c:v>20.809646779471539</c:v>
                </c:pt>
                <c:pt idx="16646">
                  <c:v>20.824102942035445</c:v>
                </c:pt>
                <c:pt idx="16647">
                  <c:v>20.838569147087735</c:v>
                </c:pt>
                <c:pt idx="16648">
                  <c:v>20.853045401453059</c:v>
                </c:pt>
                <c:pt idx="16649">
                  <c:v>20.867531712415978</c:v>
                </c:pt>
                <c:pt idx="16650">
                  <c:v>20.882028086810941</c:v>
                </c:pt>
                <c:pt idx="16651">
                  <c:v>20.896534531476828</c:v>
                </c:pt>
                <c:pt idx="16652">
                  <c:v>20.911051053713397</c:v>
                </c:pt>
                <c:pt idx="16653">
                  <c:v>20.925577660369346</c:v>
                </c:pt>
                <c:pt idx="16654">
                  <c:v>20.940114358297819</c:v>
                </c:pt>
                <c:pt idx="16655">
                  <c:v>20.954661154813795</c:v>
                </c:pt>
                <c:pt idx="16656">
                  <c:v>20.969218056780264</c:v>
                </c:pt>
                <c:pt idx="16657">
                  <c:v>20.983785071064652</c:v>
                </c:pt>
                <c:pt idx="16658">
                  <c:v>20.9983622049972</c:v>
                </c:pt>
                <c:pt idx="16659">
                  <c:v>21.012949465455204</c:v>
                </c:pt>
                <c:pt idx="16660">
                  <c:v>21.027546859320424</c:v>
                </c:pt>
                <c:pt idx="16661">
                  <c:v>21.042154393938375</c:v>
                </c:pt>
                <c:pt idx="16662">
                  <c:v>21.056772076200701</c:v>
                </c:pt>
                <c:pt idx="16663">
                  <c:v>21.071399913156828</c:v>
                </c:pt>
                <c:pt idx="16664">
                  <c:v>21.086037911707653</c:v>
                </c:pt>
                <c:pt idx="16665">
                  <c:v>21.100686079219127</c:v>
                </c:pt>
                <c:pt idx="16666">
                  <c:v>21.115344422602067</c:v>
                </c:pt>
                <c:pt idx="16667">
                  <c:v>21.130012948771757</c:v>
                </c:pt>
                <c:pt idx="16668">
                  <c:v>21.144691665109519</c:v>
                </c:pt>
                <c:pt idx="16669">
                  <c:v>21.159380578540574</c:v>
                </c:pt>
                <c:pt idx="16670">
                  <c:v>21.174079695994635</c:v>
                </c:pt>
                <c:pt idx="16671">
                  <c:v>21.188789024868413</c:v>
                </c:pt>
                <c:pt idx="16672">
                  <c:v>21.203508572101576</c:v>
                </c:pt>
                <c:pt idx="16673">
                  <c:v>21.21823834463828</c:v>
                </c:pt>
                <c:pt idx="16674">
                  <c:v>21.232978349890672</c:v>
                </c:pt>
                <c:pt idx="16675">
                  <c:v>21.247728594812884</c:v>
                </c:pt>
                <c:pt idx="16676">
                  <c:v>21.262489086363566</c:v>
                </c:pt>
                <c:pt idx="16677">
                  <c:v>21.277259831970309</c:v>
                </c:pt>
                <c:pt idx="16678">
                  <c:v>21.292040838601753</c:v>
                </c:pt>
                <c:pt idx="16679">
                  <c:v>21.306832113386093</c:v>
                </c:pt>
                <c:pt idx="16680">
                  <c:v>21.321633663301323</c:v>
                </c:pt>
                <c:pt idx="16681">
                  <c:v>21.336445495795701</c:v>
                </c:pt>
                <c:pt idx="16682">
                  <c:v>21.351267617857257</c:v>
                </c:pt>
                <c:pt idx="16683">
                  <c:v>21.366100036478539</c:v>
                </c:pt>
                <c:pt idx="16684">
                  <c:v>21.380942759123343</c:v>
                </c:pt>
                <c:pt idx="16685">
                  <c:v>21.395795792794264</c:v>
                </c:pt>
                <c:pt idx="16686">
                  <c:v>21.410659144498442</c:v>
                </c:pt>
                <c:pt idx="16687">
                  <c:v>21.42553282171523</c:v>
                </c:pt>
                <c:pt idx="16688">
                  <c:v>21.440416831461835</c:v>
                </c:pt>
                <c:pt idx="16689">
                  <c:v>21.455311180760006</c:v>
                </c:pt>
                <c:pt idx="16690">
                  <c:v>21.470215877104692</c:v>
                </c:pt>
                <c:pt idx="16691">
                  <c:v>21.485130927527738</c:v>
                </c:pt>
                <c:pt idx="16692">
                  <c:v>21.50005633922197</c:v>
                </c:pt>
                <c:pt idx="16693">
                  <c:v>21.514992119228673</c:v>
                </c:pt>
                <c:pt idx="16694">
                  <c:v>21.529938275063646</c:v>
                </c:pt>
                <c:pt idx="16695">
                  <c:v>21.544894813778289</c:v>
                </c:pt>
                <c:pt idx="16696">
                  <c:v>21.559861742428566</c:v>
                </c:pt>
                <c:pt idx="16697">
                  <c:v>21.574839068545959</c:v>
                </c:pt>
                <c:pt idx="16698">
                  <c:v>21.589826799196569</c:v>
                </c:pt>
                <c:pt idx="16699">
                  <c:v>21.604824941451078</c:v>
                </c:pt>
                <c:pt idx="16700">
                  <c:v>21.619833502856668</c:v>
                </c:pt>
                <c:pt idx="16701">
                  <c:v>21.634852490494179</c:v>
                </c:pt>
                <c:pt idx="16702">
                  <c:v>21.649881911449043</c:v>
                </c:pt>
                <c:pt idx="16703">
                  <c:v>21.664921773284181</c:v>
                </c:pt>
                <c:pt idx="16704">
                  <c:v>21.679972083095201</c:v>
                </c:pt>
                <c:pt idx="16705">
                  <c:v>21.695032847982308</c:v>
                </c:pt>
                <c:pt idx="16706">
                  <c:v>21.710104075524196</c:v>
                </c:pt>
                <c:pt idx="16707">
                  <c:v>21.725185772831267</c:v>
                </c:pt>
                <c:pt idx="16708">
                  <c:v>21.740277947176722</c:v>
                </c:pt>
                <c:pt idx="16709">
                  <c:v>21.755380605680514</c:v>
                </c:pt>
                <c:pt idx="16710">
                  <c:v>21.770493755942422</c:v>
                </c:pt>
                <c:pt idx="16711">
                  <c:v>21.785617405092626</c:v>
                </c:pt>
                <c:pt idx="16712">
                  <c:v>21.800751560265937</c:v>
                </c:pt>
                <c:pt idx="16713">
                  <c:v>21.815896229077971</c:v>
                </c:pt>
                <c:pt idx="16714">
                  <c:v>21.831051418673788</c:v>
                </c:pt>
                <c:pt idx="16715">
                  <c:v>21.846217136203069</c:v>
                </c:pt>
                <c:pt idx="16716">
                  <c:v>21.861393389297326</c:v>
                </c:pt>
                <c:pt idx="16717">
                  <c:v>21.876580185116513</c:v>
                </c:pt>
                <c:pt idx="16718">
                  <c:v>21.89177753082522</c:v>
                </c:pt>
                <c:pt idx="16719">
                  <c:v>21.906985434070876</c:v>
                </c:pt>
                <c:pt idx="16720">
                  <c:v>21.922203902028365</c:v>
                </c:pt>
                <c:pt idx="16721">
                  <c:v>21.937432941877226</c:v>
                </c:pt>
                <c:pt idx="16722">
                  <c:v>21.952672561280831</c:v>
                </c:pt>
                <c:pt idx="16723">
                  <c:v>21.967922767429027</c:v>
                </c:pt>
                <c:pt idx="16724">
                  <c:v>21.983183567676274</c:v>
                </c:pt>
                <c:pt idx="16725">
                  <c:v>21.998454969222081</c:v>
                </c:pt>
                <c:pt idx="16726">
                  <c:v>22.01373697975114</c:v>
                </c:pt>
                <c:pt idx="16727">
                  <c:v>22.029029606473294</c:v>
                </c:pt>
                <c:pt idx="16728">
                  <c:v>22.04433285660307</c:v>
                </c:pt>
                <c:pt idx="16729">
                  <c:v>22.059646737841184</c:v>
                </c:pt>
                <c:pt idx="16730">
                  <c:v>22.074971257412518</c:v>
                </c:pt>
                <c:pt idx="16731">
                  <c:v>22.090306422546647</c:v>
                </c:pt>
                <c:pt idx="16732">
                  <c:v>22.105652240960335</c:v>
                </c:pt>
                <c:pt idx="16733">
                  <c:v>22.121008719893549</c:v>
                </c:pt>
                <c:pt idx="16734">
                  <c:v>22.136375866590924</c:v>
                </c:pt>
                <c:pt idx="16735">
                  <c:v>22.15175368878533</c:v>
                </c:pt>
                <c:pt idx="16736">
                  <c:v>22.167142193731827</c:v>
                </c:pt>
                <c:pt idx="16737">
                  <c:v>22.182541388851561</c:v>
                </c:pt>
                <c:pt idx="16738">
                  <c:v>22.197951281409331</c:v>
                </c:pt>
                <c:pt idx="16739">
                  <c:v>22.213371879159521</c:v>
                </c:pt>
                <c:pt idx="16740">
                  <c:v>22.228803189377356</c:v>
                </c:pt>
                <c:pt idx="16741">
                  <c:v>22.24424521934279</c:v>
                </c:pt>
                <c:pt idx="16742">
                  <c:v>22.259697976826374</c:v>
                </c:pt>
                <c:pt idx="16743">
                  <c:v>22.275161469118512</c:v>
                </c:pt>
                <c:pt idx="16744">
                  <c:v>22.290635703514337</c:v>
                </c:pt>
                <c:pt idx="16745">
                  <c:v>22.3061206878006</c:v>
                </c:pt>
                <c:pt idx="16746">
                  <c:v>22.321616429282912</c:v>
                </c:pt>
                <c:pt idx="16747">
                  <c:v>22.337122935271623</c:v>
                </c:pt>
                <c:pt idx="16748">
                  <c:v>22.352640213569725</c:v>
                </c:pt>
                <c:pt idx="16749">
                  <c:v>22.368168271498064</c:v>
                </c:pt>
                <c:pt idx="16750">
                  <c:v>22.383707116382226</c:v>
                </c:pt>
                <c:pt idx="16751">
                  <c:v>22.399256756041488</c:v>
                </c:pt>
                <c:pt idx="16752">
                  <c:v>22.41481719781196</c:v>
                </c:pt>
                <c:pt idx="16753">
                  <c:v>22.430388449197707</c:v>
                </c:pt>
                <c:pt idx="16754">
                  <c:v>22.445970517544708</c:v>
                </c:pt>
                <c:pt idx="16755">
                  <c:v>22.461563410693973</c:v>
                </c:pt>
                <c:pt idx="16756">
                  <c:v>22.477167136002027</c:v>
                </c:pt>
                <c:pt idx="16757">
                  <c:v>22.492781700830154</c:v>
                </c:pt>
                <c:pt idx="16758">
                  <c:v>22.50840711303573</c:v>
                </c:pt>
                <c:pt idx="16759">
                  <c:v>22.524043379990612</c:v>
                </c:pt>
                <c:pt idx="16760">
                  <c:v>22.539690509071445</c:v>
                </c:pt>
                <c:pt idx="16761">
                  <c:v>22.555348508151983</c:v>
                </c:pt>
                <c:pt idx="16762">
                  <c:v>22.571017384619459</c:v>
                </c:pt>
                <c:pt idx="16763">
                  <c:v>22.586697145865905</c:v>
                </c:pt>
                <c:pt idx="16764">
                  <c:v>22.602387799781496</c:v>
                </c:pt>
                <c:pt idx="16765">
                  <c:v>22.61808935376887</c:v>
                </c:pt>
                <c:pt idx="16766">
                  <c:v>22.633801815235472</c:v>
                </c:pt>
                <c:pt idx="16767">
                  <c:v>22.649525192087939</c:v>
                </c:pt>
                <c:pt idx="16768">
                  <c:v>22.66525949174434</c:v>
                </c:pt>
                <c:pt idx="16769">
                  <c:v>22.681004721792601</c:v>
                </c:pt>
                <c:pt idx="16770">
                  <c:v>22.696760889660759</c:v>
                </c:pt>
                <c:pt idx="16771">
                  <c:v>22.712528003277445</c:v>
                </c:pt>
                <c:pt idx="16772">
                  <c:v>22.728306070081373</c:v>
                </c:pt>
                <c:pt idx="16773">
                  <c:v>22.74409509751608</c:v>
                </c:pt>
                <c:pt idx="16774">
                  <c:v>22.75989509352673</c:v>
                </c:pt>
                <c:pt idx="16775">
                  <c:v>22.775706065567544</c:v>
                </c:pt>
                <c:pt idx="16776">
                  <c:v>22.791528021097587</c:v>
                </c:pt>
                <c:pt idx="16777">
                  <c:v>22.807360968078594</c:v>
                </c:pt>
                <c:pt idx="16778">
                  <c:v>22.823204913980334</c:v>
                </c:pt>
                <c:pt idx="16779">
                  <c:v>22.83905986627742</c:v>
                </c:pt>
                <c:pt idx="16780">
                  <c:v>22.854925832948197</c:v>
                </c:pt>
                <c:pt idx="16781">
                  <c:v>22.870802821478009</c:v>
                </c:pt>
                <c:pt idx="16782">
                  <c:v>22.886690839523585</c:v>
                </c:pt>
                <c:pt idx="16783">
                  <c:v>22.902589894580334</c:v>
                </c:pt>
                <c:pt idx="16784">
                  <c:v>22.918499994648787</c:v>
                </c:pt>
                <c:pt idx="16785">
                  <c:v>22.934421147235113</c:v>
                </c:pt>
                <c:pt idx="16786">
                  <c:v>22.950353359850357</c:v>
                </c:pt>
                <c:pt idx="16787">
                  <c:v>22.966296640511725</c:v>
                </c:pt>
                <c:pt idx="16788">
                  <c:v>22.982250996741051</c:v>
                </c:pt>
                <c:pt idx="16789">
                  <c:v>22.998216436065039</c:v>
                </c:pt>
                <c:pt idx="16790">
                  <c:v>23.014192966517619</c:v>
                </c:pt>
                <c:pt idx="16791">
                  <c:v>23.030180595636306</c:v>
                </c:pt>
                <c:pt idx="16792">
                  <c:v>23.046179330963504</c:v>
                </c:pt>
                <c:pt idx="16793">
                  <c:v>23.062189180549897</c:v>
                </c:pt>
                <c:pt idx="16794">
                  <c:v>23.078210151948724</c:v>
                </c:pt>
                <c:pt idx="16795">
                  <c:v>23.094242252718114</c:v>
                </c:pt>
                <c:pt idx="16796">
                  <c:v>23.110285490925541</c:v>
                </c:pt>
                <c:pt idx="16797">
                  <c:v>23.126339874139997</c:v>
                </c:pt>
                <c:pt idx="16798">
                  <c:v>23.142405410103756</c:v>
                </c:pt>
                <c:pt idx="16799">
                  <c:v>23.158482106395972</c:v>
                </c:pt>
                <c:pt idx="16800">
                  <c:v>23.174569971106568</c:v>
                </c:pt>
                <c:pt idx="16801">
                  <c:v>23.190669011825577</c:v>
                </c:pt>
                <c:pt idx="16802">
                  <c:v>23.206779236147966</c:v>
                </c:pt>
                <c:pt idx="16803">
                  <c:v>23.222900652180524</c:v>
                </c:pt>
                <c:pt idx="16804">
                  <c:v>23.23903326752912</c:v>
                </c:pt>
                <c:pt idx="16805">
                  <c:v>23.255177089804555</c:v>
                </c:pt>
                <c:pt idx="16806">
                  <c:v>23.271332127130528</c:v>
                </c:pt>
                <c:pt idx="16807">
                  <c:v>23.287498387128768</c:v>
                </c:pt>
                <c:pt idx="16808">
                  <c:v>23.303675877425945</c:v>
                </c:pt>
                <c:pt idx="16809">
                  <c:v>23.319864606162707</c:v>
                </c:pt>
                <c:pt idx="16810">
                  <c:v>23.336064580976672</c:v>
                </c:pt>
                <c:pt idx="16811">
                  <c:v>23.352275809510424</c:v>
                </c:pt>
                <c:pt idx="16812">
                  <c:v>23.368498299921576</c:v>
                </c:pt>
                <c:pt idx="16813">
                  <c:v>23.384732059863687</c:v>
                </c:pt>
                <c:pt idx="16814">
                  <c:v>23.400977097165534</c:v>
                </c:pt>
                <c:pt idx="16815">
                  <c:v>23.417233419490955</c:v>
                </c:pt>
                <c:pt idx="16816">
                  <c:v>23.43350103502026</c:v>
                </c:pt>
                <c:pt idx="16817">
                  <c:v>23.449779951428294</c:v>
                </c:pt>
                <c:pt idx="16818">
                  <c:v>23.466070176394876</c:v>
                </c:pt>
                <c:pt idx="16819">
                  <c:v>23.482371718117374</c:v>
                </c:pt>
                <c:pt idx="16820">
                  <c:v>23.498684584286639</c:v>
                </c:pt>
                <c:pt idx="16821">
                  <c:v>23.515008782598507</c:v>
                </c:pt>
                <c:pt idx="16822">
                  <c:v>23.53134432126744</c:v>
                </c:pt>
                <c:pt idx="16823">
                  <c:v>23.547691208000334</c:v>
                </c:pt>
                <c:pt idx="16824">
                  <c:v>23.564049450509067</c:v>
                </c:pt>
                <c:pt idx="16825">
                  <c:v>23.580419057025239</c:v>
                </c:pt>
                <c:pt idx="16826">
                  <c:v>23.596800035271812</c:v>
                </c:pt>
                <c:pt idx="16827">
                  <c:v>23.613192393148562</c:v>
                </c:pt>
                <c:pt idx="16828">
                  <c:v>23.62959613838883</c:v>
                </c:pt>
                <c:pt idx="16829">
                  <c:v>23.646011279247105</c:v>
                </c:pt>
                <c:pt idx="16830">
                  <c:v>23.662437823467837</c:v>
                </c:pt>
                <c:pt idx="16831">
                  <c:v>23.678875778800485</c:v>
                </c:pt>
                <c:pt idx="16832">
                  <c:v>23.695325153516762</c:v>
                </c:pt>
                <c:pt idx="16833">
                  <c:v>23.711785955377263</c:v>
                </c:pt>
                <c:pt idx="16834">
                  <c:v>23.72825819214761</c:v>
                </c:pt>
                <c:pt idx="16835">
                  <c:v>23.744741872116769</c:v>
                </c:pt>
                <c:pt idx="16836">
                  <c:v>23.761237003061517</c:v>
                </c:pt>
                <c:pt idx="16837">
                  <c:v>23.777743592763674</c:v>
                </c:pt>
                <c:pt idx="16838">
                  <c:v>23.794261649529489</c:v>
                </c:pt>
                <c:pt idx="16839">
                  <c:v>23.810791181151959</c:v>
                </c:pt>
                <c:pt idx="16840">
                  <c:v>23.82733219542914</c:v>
                </c:pt>
                <c:pt idx="16841">
                  <c:v>23.84388470068459</c:v>
                </c:pt>
                <c:pt idx="16842">
                  <c:v>23.86044870472757</c:v>
                </c:pt>
                <c:pt idx="16843">
                  <c:v>23.877024215546118</c:v>
                </c:pt>
                <c:pt idx="16844">
                  <c:v>23.893611240959977</c:v>
                </c:pt>
                <c:pt idx="16845">
                  <c:v>23.910209789315871</c:v>
                </c:pt>
                <c:pt idx="16846">
                  <c:v>23.92681986844477</c:v>
                </c:pt>
                <c:pt idx="16847">
                  <c:v>23.943441486182724</c:v>
                </c:pt>
                <c:pt idx="16848">
                  <c:v>23.960074650893869</c:v>
                </c:pt>
                <c:pt idx="16849">
                  <c:v>23.976719370425503</c:v>
                </c:pt>
                <c:pt idx="16850">
                  <c:v>23.993375652630018</c:v>
                </c:pt>
                <c:pt idx="16851">
                  <c:v>24.010043505888991</c:v>
                </c:pt>
                <c:pt idx="16852">
                  <c:v>24.02672293806609</c:v>
                </c:pt>
                <c:pt idx="16853">
                  <c:v>24.043413957030086</c:v>
                </c:pt>
                <c:pt idx="16854">
                  <c:v>24.060116571180028</c:v>
                </c:pt>
                <c:pt idx="16855">
                  <c:v>24.076830788395991</c:v>
                </c:pt>
                <c:pt idx="16856">
                  <c:v>24.093556616563149</c:v>
                </c:pt>
                <c:pt idx="16857">
                  <c:v>24.110294064098074</c:v>
                </c:pt>
                <c:pt idx="16858">
                  <c:v>24.127043138897271</c:v>
                </c:pt>
                <c:pt idx="16859">
                  <c:v>24.143803849038029</c:v>
                </c:pt>
                <c:pt idx="16860">
                  <c:v>24.160576202427464</c:v>
                </c:pt>
                <c:pt idx="16861">
                  <c:v>24.177360207505554</c:v>
                </c:pt>
                <c:pt idx="16862">
                  <c:v>24.194155872190773</c:v>
                </c:pt>
                <c:pt idx="16863">
                  <c:v>24.21096320440672</c:v>
                </c:pt>
                <c:pt idx="16864">
                  <c:v>24.227782212610979</c:v>
                </c:pt>
                <c:pt idx="16865">
                  <c:v>24.244612904738531</c:v>
                </c:pt>
                <c:pt idx="16866">
                  <c:v>24.261455288729508</c:v>
                </c:pt>
                <c:pt idx="16867">
                  <c:v>24.27830937305913</c:v>
                </c:pt>
                <c:pt idx="16868">
                  <c:v>24.295175165678923</c:v>
                </c:pt>
                <c:pt idx="16869">
                  <c:v>24.312052674545583</c:v>
                </c:pt>
                <c:pt idx="16870">
                  <c:v>24.328941908151997</c:v>
                </c:pt>
                <c:pt idx="16871">
                  <c:v>24.345842874466285</c:v>
                </c:pt>
                <c:pt idx="16872">
                  <c:v>24.362755581638989</c:v>
                </c:pt>
                <c:pt idx="16873">
                  <c:v>24.379680037648932</c:v>
                </c:pt>
                <c:pt idx="16874">
                  <c:v>24.396616251012627</c:v>
                </c:pt>
                <c:pt idx="16875">
                  <c:v>24.413564229720357</c:v>
                </c:pt>
                <c:pt idx="16876">
                  <c:v>24.430523981767582</c:v>
                </c:pt>
                <c:pt idx="16877">
                  <c:v>24.447495515688583</c:v>
                </c:pt>
                <c:pt idx="16878">
                  <c:v>24.464478839490301</c:v>
                </c:pt>
                <c:pt idx="16879">
                  <c:v>24.481473961184875</c:v>
                </c:pt>
                <c:pt idx="16880">
                  <c:v>24.498480889324377</c:v>
                </c:pt>
                <c:pt idx="16881">
                  <c:v>24.515499631932457</c:v>
                </c:pt>
                <c:pt idx="16882">
                  <c:v>24.53253019703795</c:v>
                </c:pt>
                <c:pt idx="16883">
                  <c:v>24.549572593210776</c:v>
                </c:pt>
                <c:pt idx="16884">
                  <c:v>24.566626828491309</c:v>
                </c:pt>
                <c:pt idx="16885">
                  <c:v>24.583692910925134</c:v>
                </c:pt>
                <c:pt idx="16886">
                  <c:v>24.600770849100041</c:v>
                </c:pt>
                <c:pt idx="16887">
                  <c:v>24.617860651073176</c:v>
                </c:pt>
                <c:pt idx="16888">
                  <c:v>24.634962325086143</c:v>
                </c:pt>
                <c:pt idx="16889">
                  <c:v>24.652075879206912</c:v>
                </c:pt>
                <c:pt idx="16890">
                  <c:v>24.669201322047158</c:v>
                </c:pt>
                <c:pt idx="16891">
                  <c:v>24.686338661686438</c:v>
                </c:pt>
                <c:pt idx="16892">
                  <c:v>24.703487906209546</c:v>
                </c:pt>
                <c:pt idx="16893">
                  <c:v>24.720649064246111</c:v>
                </c:pt>
                <c:pt idx="16894">
                  <c:v>24.737822143892547</c:v>
                </c:pt>
                <c:pt idx="16895">
                  <c:v>24.755007153250503</c:v>
                </c:pt>
                <c:pt idx="16896">
                  <c:v>24.77220410096761</c:v>
                </c:pt>
                <c:pt idx="16897">
                  <c:v>24.789412995157161</c:v>
                </c:pt>
                <c:pt idx="16898">
                  <c:v>24.806633843937707</c:v>
                </c:pt>
                <c:pt idx="16899">
                  <c:v>24.823866655974911</c:v>
                </c:pt>
                <c:pt idx="16900">
                  <c:v>24.841111439398986</c:v>
                </c:pt>
                <c:pt idx="16901">
                  <c:v>24.858368202345417</c:v>
                </c:pt>
                <c:pt idx="16902">
                  <c:v>24.875636953497935</c:v>
                </c:pt>
                <c:pt idx="16903">
                  <c:v>24.892917701003714</c:v>
                </c:pt>
                <c:pt idx="16904">
                  <c:v>24.910210453196445</c:v>
                </c:pt>
                <c:pt idx="16905">
                  <c:v>24.927515218234241</c:v>
                </c:pt>
                <c:pt idx="16906">
                  <c:v>24.944832004824992</c:v>
                </c:pt>
                <c:pt idx="16907">
                  <c:v>24.962160821138532</c:v>
                </c:pt>
                <c:pt idx="16908">
                  <c:v>24.979501675349983</c:v>
                </c:pt>
                <c:pt idx="16909">
                  <c:v>24.996854576185399</c:v>
                </c:pt>
                <c:pt idx="16910">
                  <c:v>25.01421953183165</c:v>
                </c:pt>
                <c:pt idx="16911">
                  <c:v>25.031596550480909</c:v>
                </c:pt>
                <c:pt idx="16912">
                  <c:v>25.048985640877429</c:v>
                </c:pt>
                <c:pt idx="16913">
                  <c:v>25.066386811225151</c:v>
                </c:pt>
                <c:pt idx="16914">
                  <c:v>25.083800069733332</c:v>
                </c:pt>
                <c:pt idx="16915">
                  <c:v>25.101225425164461</c:v>
                </c:pt>
                <c:pt idx="16916">
                  <c:v>25.118662885739592</c:v>
                </c:pt>
                <c:pt idx="16917">
                  <c:v>25.136112459867995</c:v>
                </c:pt>
                <c:pt idx="16918">
                  <c:v>25.153574155781758</c:v>
                </c:pt>
                <c:pt idx="16919">
                  <c:v>25.171047982267751</c:v>
                </c:pt>
                <c:pt idx="16920">
                  <c:v>25.188533947569887</c:v>
                </c:pt>
                <c:pt idx="16921">
                  <c:v>25.206032059937431</c:v>
                </c:pt>
                <c:pt idx="16922">
                  <c:v>25.223542328175572</c:v>
                </c:pt>
                <c:pt idx="16923">
                  <c:v>25.241064760545417</c:v>
                </c:pt>
                <c:pt idx="16924">
                  <c:v>25.258599365313437</c:v>
                </c:pt>
                <c:pt idx="16925">
                  <c:v>25.27614615130318</c:v>
                </c:pt>
                <c:pt idx="16926">
                  <c:v>25.29370512679299</c:v>
                </c:pt>
                <c:pt idx="16927">
                  <c:v>25.311276300066567</c:v>
                </c:pt>
                <c:pt idx="16928">
                  <c:v>25.328859679965866</c:v>
                </c:pt>
                <c:pt idx="16929">
                  <c:v>25.346455274786496</c:v>
                </c:pt>
                <c:pt idx="16930">
                  <c:v>25.364063092829433</c:v>
                </c:pt>
                <c:pt idx="16931">
                  <c:v>25.381683142955072</c:v>
                </c:pt>
                <c:pt idx="16932">
                  <c:v>25.399315433476314</c:v>
                </c:pt>
                <c:pt idx="16933">
                  <c:v>25.416959972896393</c:v>
                </c:pt>
                <c:pt idx="16934">
                  <c:v>25.434616769539375</c:v>
                </c:pt>
                <c:pt idx="16935">
                  <c:v>25.452285832290304</c:v>
                </c:pt>
                <c:pt idx="16936">
                  <c:v>25.469967169485205</c:v>
                </c:pt>
                <c:pt idx="16937">
                  <c:v>25.487660789465508</c:v>
                </c:pt>
                <c:pt idx="16938">
                  <c:v>25.505366701134786</c:v>
                </c:pt>
                <c:pt idx="16939">
                  <c:v>25.523084912846453</c:v>
                </c:pt>
                <c:pt idx="16940">
                  <c:v>25.540815432959334</c:v>
                </c:pt>
                <c:pt idx="16941">
                  <c:v>25.558558270395565</c:v>
                </c:pt>
                <c:pt idx="16942">
                  <c:v>25.576313433525986</c:v>
                </c:pt>
                <c:pt idx="16943">
                  <c:v>25.59408093072685</c:v>
                </c:pt>
                <c:pt idx="16944">
                  <c:v>25.611860770938911</c:v>
                </c:pt>
                <c:pt idx="16945">
                  <c:v>25.629652962550448</c:v>
                </c:pt>
                <c:pt idx="16946">
                  <c:v>25.647457513955203</c:v>
                </c:pt>
                <c:pt idx="16947">
                  <c:v>25.665274434112558</c:v>
                </c:pt>
                <c:pt idx="16948">
                  <c:v>25.6831037314283</c:v>
                </c:pt>
                <c:pt idx="16949">
                  <c:v>25.700945414500666</c:v>
                </c:pt>
                <c:pt idx="16950">
                  <c:v>25.718799491746733</c:v>
                </c:pt>
                <c:pt idx="16951">
                  <c:v>25.73666597215081</c:v>
                </c:pt>
                <c:pt idx="16952">
                  <c:v>25.754544864142066</c:v>
                </c:pt>
                <c:pt idx="16953">
                  <c:v>25.772436176155136</c:v>
                </c:pt>
                <c:pt idx="16954">
                  <c:v>25.790339917193062</c:v>
                </c:pt>
                <c:pt idx="16955">
                  <c:v>25.808256095702596</c:v>
                </c:pt>
                <c:pt idx="16956">
                  <c:v>25.826184720135956</c:v>
                </c:pt>
                <c:pt idx="16957">
                  <c:v>25.844125799514973</c:v>
                </c:pt>
                <c:pt idx="16958">
                  <c:v>25.862079342304003</c:v>
                </c:pt>
                <c:pt idx="16959">
                  <c:v>25.880045356972897</c:v>
                </c:pt>
                <c:pt idx="16960">
                  <c:v>25.898023852562297</c:v>
                </c:pt>
                <c:pt idx="16961">
                  <c:v>25.916014837554211</c:v>
                </c:pt>
                <c:pt idx="16962">
                  <c:v>25.934018320624855</c:v>
                </c:pt>
                <c:pt idx="16963">
                  <c:v>25.952034310267635</c:v>
                </c:pt>
                <c:pt idx="16964">
                  <c:v>25.970062815548342</c:v>
                </c:pt>
                <c:pt idx="16965">
                  <c:v>25.988103844972578</c:v>
                </c:pt>
                <c:pt idx="16966">
                  <c:v>26.006157407051472</c:v>
                </c:pt>
                <c:pt idx="16967">
                  <c:v>26.024223510869714</c:v>
                </c:pt>
                <c:pt idx="16968">
                  <c:v>26.042302164950652</c:v>
                </c:pt>
                <c:pt idx="16969">
                  <c:v>26.060393377823157</c:v>
                </c:pt>
                <c:pt idx="16970">
                  <c:v>26.078497158590874</c:v>
                </c:pt>
                <c:pt idx="16971">
                  <c:v>26.096613515794921</c:v>
                </c:pt>
                <c:pt idx="16972">
                  <c:v>26.114742457981958</c:v>
                </c:pt>
                <c:pt idx="16973">
                  <c:v>26.132883994274614</c:v>
                </c:pt>
                <c:pt idx="16974">
                  <c:v>26.151038133231825</c:v>
                </c:pt>
                <c:pt idx="16975">
                  <c:v>26.169204883418068</c:v>
                </c:pt>
                <c:pt idx="16976">
                  <c:v>26.187384253974997</c:v>
                </c:pt>
                <c:pt idx="16977">
                  <c:v>26.205576253479403</c:v>
                </c:pt>
                <c:pt idx="16978">
                  <c:v>26.223780890704425</c:v>
                </c:pt>
                <c:pt idx="16979">
                  <c:v>26.241998174238375</c:v>
                </c:pt>
                <c:pt idx="16980">
                  <c:v>26.260228113248331</c:v>
                </c:pt>
                <c:pt idx="16981">
                  <c:v>26.27847071633494</c:v>
                </c:pt>
                <c:pt idx="16982">
                  <c:v>26.296725992104413</c:v>
                </c:pt>
                <c:pt idx="16983">
                  <c:v>26.314993949742952</c:v>
                </c:pt>
                <c:pt idx="16984">
                  <c:v>26.333274597869138</c:v>
                </c:pt>
                <c:pt idx="16985">
                  <c:v>26.351567945107131</c:v>
                </c:pt>
                <c:pt idx="16986">
                  <c:v>26.369874000662293</c:v>
                </c:pt>
                <c:pt idx="16987">
                  <c:v>26.388192773171173</c:v>
                </c:pt>
                <c:pt idx="16988">
                  <c:v>26.406524271275927</c:v>
                </c:pt>
                <c:pt idx="16989">
                  <c:v>26.424868504201104</c:v>
                </c:pt>
                <c:pt idx="16990">
                  <c:v>26.443225480601274</c:v>
                </c:pt>
                <c:pt idx="16991">
                  <c:v>26.461595209136604</c:v>
                </c:pt>
                <c:pt idx="16992">
                  <c:v>26.479977699050895</c:v>
                </c:pt>
                <c:pt idx="16993">
                  <c:v>26.498372959016756</c:v>
                </c:pt>
                <c:pt idx="16994">
                  <c:v>26.516780997905357</c:v>
                </c:pt>
                <c:pt idx="16995">
                  <c:v>26.535201824400964</c:v>
                </c:pt>
                <c:pt idx="16996">
                  <c:v>26.553635447773082</c:v>
                </c:pt>
                <c:pt idx="16997">
                  <c:v>26.57208187671845</c:v>
                </c:pt>
                <c:pt idx="16998">
                  <c:v>26.590541119939441</c:v>
                </c:pt>
                <c:pt idx="16999">
                  <c:v>26.609013186724894</c:v>
                </c:pt>
                <c:pt idx="17000">
                  <c:v>26.627498085789682</c:v>
                </c:pt>
                <c:pt idx="17001">
                  <c:v>26.645995825854332</c:v>
                </c:pt>
                <c:pt idx="17002">
                  <c:v>26.664506416227049</c:v>
                </c:pt>
                <c:pt idx="17003">
                  <c:v>26.683029865640883</c:v>
                </c:pt>
                <c:pt idx="17004">
                  <c:v>26.701566182834547</c:v>
                </c:pt>
                <c:pt idx="17005">
                  <c:v>26.720115377135659</c:v>
                </c:pt>
                <c:pt idx="17006">
                  <c:v>26.738677457295488</c:v>
                </c:pt>
                <c:pt idx="17007">
                  <c:v>26.757252432265645</c:v>
                </c:pt>
                <c:pt idx="17008">
                  <c:v>26.775840310809155</c:v>
                </c:pt>
                <c:pt idx="17009">
                  <c:v>26.794441102279585</c:v>
                </c:pt>
                <c:pt idx="17010">
                  <c:v>26.813054815452539</c:v>
                </c:pt>
                <c:pt idx="17011">
                  <c:v>26.831681459109312</c:v>
                </c:pt>
                <c:pt idx="17012">
                  <c:v>26.85032104262298</c:v>
                </c:pt>
                <c:pt idx="17013">
                  <c:v>26.868973574787443</c:v>
                </c:pt>
                <c:pt idx="17014">
                  <c:v>26.887639064402315</c:v>
                </c:pt>
                <c:pt idx="17015">
                  <c:v>26.906317520860213</c:v>
                </c:pt>
                <c:pt idx="17016">
                  <c:v>26.925008952973389</c:v>
                </c:pt>
                <c:pt idx="17017">
                  <c:v>26.943713369559799</c:v>
                </c:pt>
                <c:pt idx="17018">
                  <c:v>26.962430780031653</c:v>
                </c:pt>
                <c:pt idx="17019">
                  <c:v>26.981161193219574</c:v>
                </c:pt>
                <c:pt idx="17020">
                  <c:v>26.999904617959913</c:v>
                </c:pt>
                <c:pt idx="17021">
                  <c:v>27.018661063684512</c:v>
                </c:pt>
                <c:pt idx="17022">
                  <c:v>27.037430539242408</c:v>
                </c:pt>
                <c:pt idx="17023">
                  <c:v>27.056213053685237</c:v>
                </c:pt>
                <c:pt idx="17024">
                  <c:v>27.07500861587393</c:v>
                </c:pt>
                <c:pt idx="17025">
                  <c:v>27.093817235266567</c:v>
                </c:pt>
                <c:pt idx="17026">
                  <c:v>27.112638920736796</c:v>
                </c:pt>
                <c:pt idx="17027">
                  <c:v>27.131473681164028</c:v>
                </c:pt>
                <c:pt idx="17028">
                  <c:v>27.150321526026065</c:v>
                </c:pt>
                <c:pt idx="17029">
                  <c:v>27.169182464215066</c:v>
                </c:pt>
                <c:pt idx="17030">
                  <c:v>27.18805650462896</c:v>
                </c:pt>
                <c:pt idx="17031">
                  <c:v>27.206943656765311</c:v>
                </c:pt>
                <c:pt idx="17032">
                  <c:v>27.225843929534822</c:v>
                </c:pt>
                <c:pt idx="17033">
                  <c:v>27.244757331853982</c:v>
                </c:pt>
                <c:pt idx="17034">
                  <c:v>27.263683873240165</c:v>
                </c:pt>
                <c:pt idx="17035">
                  <c:v>27.282623562622653</c:v>
                </c:pt>
                <c:pt idx="17036">
                  <c:v>27.30157640893653</c:v>
                </c:pt>
                <c:pt idx="17037">
                  <c:v>27.320542421719018</c:v>
                </c:pt>
                <c:pt idx="17038">
                  <c:v>27.339521609918027</c:v>
                </c:pt>
                <c:pt idx="17039">
                  <c:v>27.358513982686329</c:v>
                </c:pt>
                <c:pt idx="17040">
                  <c:v>27.377519548983855</c:v>
                </c:pt>
                <c:pt idx="17041">
                  <c:v>27.396538318374361</c:v>
                </c:pt>
                <c:pt idx="17042">
                  <c:v>27.415570299830645</c:v>
                </c:pt>
                <c:pt idx="17043">
                  <c:v>27.434615502331326</c:v>
                </c:pt>
                <c:pt idx="17044">
                  <c:v>27.453673935460099</c:v>
                </c:pt>
                <c:pt idx="17045">
                  <c:v>27.472745608208481</c:v>
                </c:pt>
                <c:pt idx="17046">
                  <c:v>27.491830529573814</c:v>
                </c:pt>
                <c:pt idx="17047">
                  <c:v>27.510928709159781</c:v>
                </c:pt>
                <c:pt idx="17048">
                  <c:v>27.53004015597665</c:v>
                </c:pt>
                <c:pt idx="17049">
                  <c:v>27.549164879040525</c:v>
                </c:pt>
                <c:pt idx="17050">
                  <c:v>27.568302887975118</c:v>
                </c:pt>
                <c:pt idx="17051">
                  <c:v>27.587454191809488</c:v>
                </c:pt>
                <c:pt idx="17052">
                  <c:v>27.606618799779408</c:v>
                </c:pt>
                <c:pt idx="17053">
                  <c:v>27.625796720926072</c:v>
                </c:pt>
                <c:pt idx="17054">
                  <c:v>27.644987964899954</c:v>
                </c:pt>
                <c:pt idx="17055">
                  <c:v>27.664192540755227</c:v>
                </c:pt>
                <c:pt idx="17056">
                  <c:v>27.683410457551936</c:v>
                </c:pt>
                <c:pt idx="17057">
                  <c:v>27.702641724960692</c:v>
                </c:pt>
                <c:pt idx="17058">
                  <c:v>27.721886352054543</c:v>
                </c:pt>
                <c:pt idx="17059">
                  <c:v>27.741144347912428</c:v>
                </c:pt>
                <c:pt idx="17060">
                  <c:v>27.760415722225126</c:v>
                </c:pt>
                <c:pt idx="17061">
                  <c:v>27.779700484084611</c:v>
                </c:pt>
                <c:pt idx="17062">
                  <c:v>27.798998642588757</c:v>
                </c:pt>
                <c:pt idx="17063">
                  <c:v>27.818310207448548</c:v>
                </c:pt>
                <c:pt idx="17064">
                  <c:v>27.837635187774918</c:v>
                </c:pt>
                <c:pt idx="17065">
                  <c:v>27.856973592684721</c:v>
                </c:pt>
                <c:pt idx="17066">
                  <c:v>27.876325431909187</c:v>
                </c:pt>
                <c:pt idx="17067">
                  <c:v>27.895690714578262</c:v>
                </c:pt>
                <c:pt idx="17068">
                  <c:v>27.915069450030909</c:v>
                </c:pt>
                <c:pt idx="17069">
                  <c:v>27.934461647409332</c:v>
                </c:pt>
                <c:pt idx="17070">
                  <c:v>27.953867316471843</c:v>
                </c:pt>
                <c:pt idx="17071">
                  <c:v>27.973286466373775</c:v>
                </c:pt>
                <c:pt idx="17072">
                  <c:v>27.992719106276397</c:v>
                </c:pt>
                <c:pt idx="17073">
                  <c:v>28.012165245958368</c:v>
                </c:pt>
                <c:pt idx="17074">
                  <c:v>28.03162489459412</c:v>
                </c:pt>
                <c:pt idx="17075">
                  <c:v>28.051098061364026</c:v>
                </c:pt>
                <c:pt idx="17076">
                  <c:v>28.070584756067138</c:v>
                </c:pt>
                <c:pt idx="17077">
                  <c:v>28.090084987897018</c:v>
                </c:pt>
                <c:pt idx="17078">
                  <c:v>28.109598766053189</c:v>
                </c:pt>
                <c:pt idx="17079">
                  <c:v>28.12912610035514</c:v>
                </c:pt>
                <c:pt idx="17080">
                  <c:v>28.148667000015607</c:v>
                </c:pt>
                <c:pt idx="17081">
                  <c:v>28.168221474253293</c:v>
                </c:pt>
                <c:pt idx="17082">
                  <c:v>28.187789532908166</c:v>
                </c:pt>
                <c:pt idx="17083">
                  <c:v>28.207371185212178</c:v>
                </c:pt>
                <c:pt idx="17084">
                  <c:v>28.226966440608638</c:v>
                </c:pt>
                <c:pt idx="17085">
                  <c:v>28.2465753083419</c:v>
                </c:pt>
                <c:pt idx="17086">
                  <c:v>28.2661977982793</c:v>
                </c:pt>
                <c:pt idx="17087">
                  <c:v>28.285833919678467</c:v>
                </c:pt>
                <c:pt idx="17088">
                  <c:v>28.305483681803029</c:v>
                </c:pt>
                <c:pt idx="17089">
                  <c:v>28.325147094540903</c:v>
                </c:pt>
                <c:pt idx="17090">
                  <c:v>28.344824167169026</c:v>
                </c:pt>
                <c:pt idx="17091">
                  <c:v>28.364514908970349</c:v>
                </c:pt>
                <c:pt idx="17092">
                  <c:v>28.384219329853405</c:v>
                </c:pt>
                <c:pt idx="17093">
                  <c:v>28.403937439114475</c:v>
                </c:pt>
                <c:pt idx="17094">
                  <c:v>28.423669246055873</c:v>
                </c:pt>
                <c:pt idx="17095">
                  <c:v>28.4434147606068</c:v>
                </c:pt>
                <c:pt idx="17096">
                  <c:v>28.463173992082925</c:v>
                </c:pt>
                <c:pt idx="17097">
                  <c:v>28.482946950013197</c:v>
                </c:pt>
                <c:pt idx="17098">
                  <c:v>28.502733643725801</c:v>
                </c:pt>
                <c:pt idx="17099">
                  <c:v>28.522534083177561</c:v>
                </c:pt>
                <c:pt idx="17100">
                  <c:v>28.542348277710058</c:v>
                </c:pt>
                <c:pt idx="17101">
                  <c:v>28.562176236670929</c:v>
                </c:pt>
                <c:pt idx="17102">
                  <c:v>28.582017970037764</c:v>
                </c:pt>
                <c:pt idx="17103">
                  <c:v>28.601873487171623</c:v>
                </c:pt>
                <c:pt idx="17104">
                  <c:v>28.621742797439641</c:v>
                </c:pt>
                <c:pt idx="17105">
                  <c:v>28.641625910840215</c:v>
                </c:pt>
                <c:pt idx="17106">
                  <c:v>28.661522836753928</c:v>
                </c:pt>
                <c:pt idx="17107">
                  <c:v>28.681433584567454</c:v>
                </c:pt>
                <c:pt idx="17108">
                  <c:v>28.701358164300032</c:v>
                </c:pt>
                <c:pt idx="17109">
                  <c:v>28.721296585351819</c:v>
                </c:pt>
                <c:pt idx="17110">
                  <c:v>28.741248857129055</c:v>
                </c:pt>
                <c:pt idx="17111">
                  <c:v>28.761214989671881</c:v>
                </c:pt>
                <c:pt idx="17112">
                  <c:v>28.781194992400053</c:v>
                </c:pt>
                <c:pt idx="17113">
                  <c:v>28.801188874948991</c:v>
                </c:pt>
                <c:pt idx="17114">
                  <c:v>28.821196646751105</c:v>
                </c:pt>
                <c:pt idx="17115">
                  <c:v>28.841218317874457</c:v>
                </c:pt>
                <c:pt idx="17116">
                  <c:v>28.86125389776501</c:v>
                </c:pt>
                <c:pt idx="17117">
                  <c:v>28.881303395874845</c:v>
                </c:pt>
                <c:pt idx="17118">
                  <c:v>28.901366822293028</c:v>
                </c:pt>
                <c:pt idx="17119">
                  <c:v>28.921444186485211</c:v>
                </c:pt>
                <c:pt idx="17120">
                  <c:v>28.941535497923194</c:v>
                </c:pt>
                <c:pt idx="17121">
                  <c:v>28.961640766717075</c:v>
                </c:pt>
                <c:pt idx="17122">
                  <c:v>28.98176000235226</c:v>
                </c:pt>
                <c:pt idx="17123">
                  <c:v>29.00189321432029</c:v>
                </c:pt>
                <c:pt idx="17124">
                  <c:v>29.022040412752357</c:v>
                </c:pt>
                <c:pt idx="17125">
                  <c:v>29.042201607153643</c:v>
                </c:pt>
                <c:pt idx="17126">
                  <c:v>29.062376807035488</c:v>
                </c:pt>
                <c:pt idx="17127">
                  <c:v>29.082566022550211</c:v>
                </c:pt>
                <c:pt idx="17128">
                  <c:v>29.102769263222815</c:v>
                </c:pt>
                <c:pt idx="17129">
                  <c:v>29.122986538796376</c:v>
                </c:pt>
                <c:pt idx="17130">
                  <c:v>29.14321785880869</c:v>
                </c:pt>
                <c:pt idx="17131">
                  <c:v>29.163463233440318</c:v>
                </c:pt>
                <c:pt idx="17132">
                  <c:v>29.183722672242759</c:v>
                </c:pt>
                <c:pt idx="17133">
                  <c:v>29.203996184773704</c:v>
                </c:pt>
                <c:pt idx="17134">
                  <c:v>29.224283781234941</c:v>
                </c:pt>
                <c:pt idx="17135">
                  <c:v>29.244585471197887</c:v>
                </c:pt>
                <c:pt idx="17136">
                  <c:v>29.264901264240166</c:v>
                </c:pt>
                <c:pt idx="17137">
                  <c:v>29.285231170584847</c:v>
                </c:pt>
                <c:pt idx="17138">
                  <c:v>29.305575199823306</c:v>
                </c:pt>
                <c:pt idx="17139">
                  <c:v>29.325933361553137</c:v>
                </c:pt>
                <c:pt idx="17140">
                  <c:v>29.346305666018733</c:v>
                </c:pt>
                <c:pt idx="17141">
                  <c:v>29.366692122831473</c:v>
                </c:pt>
                <c:pt idx="17142">
                  <c:v>29.387092741822787</c:v>
                </c:pt>
                <c:pt idx="17143">
                  <c:v>29.407507532616972</c:v>
                </c:pt>
                <c:pt idx="17144">
                  <c:v>29.427936505486912</c:v>
                </c:pt>
                <c:pt idx="17145">
                  <c:v>29.448379670070718</c:v>
                </c:pt>
                <c:pt idx="17146">
                  <c:v>29.468837036012761</c:v>
                </c:pt>
                <c:pt idx="17147">
                  <c:v>29.489308613607346</c:v>
                </c:pt>
                <c:pt idx="17148">
                  <c:v>29.50979441251269</c:v>
                </c:pt>
                <c:pt idx="17149">
                  <c:v>29.530294442393274</c:v>
                </c:pt>
                <c:pt idx="17150">
                  <c:v>29.550808713564873</c:v>
                </c:pt>
                <c:pt idx="17151">
                  <c:v>29.571337235705847</c:v>
                </c:pt>
                <c:pt idx="17152">
                  <c:v>29.591880018500827</c:v>
                </c:pt>
                <c:pt idx="17153">
                  <c:v>29.612437072287104</c:v>
                </c:pt>
                <c:pt idx="17154">
                  <c:v>29.633008406763228</c:v>
                </c:pt>
                <c:pt idx="17155">
                  <c:v>29.653594031634022</c:v>
                </c:pt>
                <c:pt idx="17156">
                  <c:v>29.674193957258336</c:v>
                </c:pt>
                <c:pt idx="17157">
                  <c:v>29.694808193354941</c:v>
                </c:pt>
                <c:pt idx="17158">
                  <c:v>29.71543674986512</c:v>
                </c:pt>
                <c:pt idx="17159">
                  <c:v>29.736079636520696</c:v>
                </c:pt>
                <c:pt idx="17160">
                  <c:v>29.756736863709332</c:v>
                </c:pt>
                <c:pt idx="17161">
                  <c:v>29.777408441176831</c:v>
                </c:pt>
                <c:pt idx="17162">
                  <c:v>29.798094378675319</c:v>
                </c:pt>
                <c:pt idx="17163">
                  <c:v>29.818794686614122</c:v>
                </c:pt>
                <c:pt idx="17164">
                  <c:v>29.839509374759366</c:v>
                </c:pt>
                <c:pt idx="17165">
                  <c:v>29.860238452883515</c:v>
                </c:pt>
                <c:pt idx="17166">
                  <c:v>29.880981931417601</c:v>
                </c:pt>
                <c:pt idx="17167">
                  <c:v>29.901739820148123</c:v>
                </c:pt>
                <c:pt idx="17168">
                  <c:v>29.922512128867918</c:v>
                </c:pt>
                <c:pt idx="17169">
                  <c:v>29.943298868029782</c:v>
                </c:pt>
                <c:pt idx="17170">
                  <c:v>29.964100047440617</c:v>
                </c:pt>
                <c:pt idx="17171">
                  <c:v>29.984915676913687</c:v>
                </c:pt>
                <c:pt idx="17172">
                  <c:v>30.005745766923582</c:v>
                </c:pt>
                <c:pt idx="17173">
                  <c:v>30.026590327297658</c:v>
                </c:pt>
                <c:pt idx="17174">
                  <c:v>30.047449368088269</c:v>
                </c:pt>
                <c:pt idx="17175">
                  <c:v>30.068322899135978</c:v>
                </c:pt>
                <c:pt idx="17176">
                  <c:v>30.089210930944514</c:v>
                </c:pt>
                <c:pt idx="17177">
                  <c:v>30.110113473368564</c:v>
                </c:pt>
                <c:pt idx="17178">
                  <c:v>30.131030536269215</c:v>
                </c:pt>
                <c:pt idx="17179">
                  <c:v>30.151962130172098</c:v>
                </c:pt>
                <c:pt idx="17180">
                  <c:v>30.172908264952458</c:v>
                </c:pt>
                <c:pt idx="17181">
                  <c:v>30.193868950491947</c:v>
                </c:pt>
                <c:pt idx="17182">
                  <c:v>30.214844197338145</c:v>
                </c:pt>
                <c:pt idx="17183">
                  <c:v>30.235834015386892</c:v>
                </c:pt>
                <c:pt idx="17184">
                  <c:v>30.25683841454045</c:v>
                </c:pt>
                <c:pt idx="17185">
                  <c:v>30.277857405368394</c:v>
                </c:pt>
                <c:pt idx="17186">
                  <c:v>30.298890997787201</c:v>
                </c:pt>
                <c:pt idx="17187">
                  <c:v>30.319939201940393</c:v>
                </c:pt>
                <c:pt idx="17188">
                  <c:v>30.341002027757764</c:v>
                </c:pt>
                <c:pt idx="17189">
                  <c:v>30.362079485838301</c:v>
                </c:pt>
                <c:pt idx="17190">
                  <c:v>30.383171586126064</c:v>
                </c:pt>
                <c:pt idx="17191">
                  <c:v>30.404278338571562</c:v>
                </c:pt>
                <c:pt idx="17192">
                  <c:v>30.425399753795883</c:v>
                </c:pt>
                <c:pt idx="17193">
                  <c:v>30.446535841763826</c:v>
                </c:pt>
                <c:pt idx="17194">
                  <c:v>30.467686612446652</c:v>
                </c:pt>
                <c:pt idx="17195">
                  <c:v>30.488852076487596</c:v>
                </c:pt>
                <c:pt idx="17196">
                  <c:v>30.510032243872246</c:v>
                </c:pt>
                <c:pt idx="17197">
                  <c:v>30.531227124592654</c:v>
                </c:pt>
                <c:pt idx="17198">
                  <c:v>30.552436729314252</c:v>
                </c:pt>
                <c:pt idx="17199">
                  <c:v>30.573661068043446</c:v>
                </c:pt>
                <c:pt idx="17200">
                  <c:v>30.594900150793137</c:v>
                </c:pt>
                <c:pt idx="17201">
                  <c:v>30.616153988250996</c:v>
                </c:pt>
                <c:pt idx="17202">
                  <c:v>30.637422590444302</c:v>
                </c:pt>
                <c:pt idx="17203">
                  <c:v>30.658705967629899</c:v>
                </c:pt>
                <c:pt idx="17204">
                  <c:v>30.680004129848541</c:v>
                </c:pt>
                <c:pt idx="17205">
                  <c:v>30.701317087817628</c:v>
                </c:pt>
                <c:pt idx="17206">
                  <c:v>30.722644851592328</c:v>
                </c:pt>
                <c:pt idx="17207">
                  <c:v>30.743987431234331</c:v>
                </c:pt>
                <c:pt idx="17208">
                  <c:v>30.76534483748339</c:v>
                </c:pt>
                <c:pt idx="17209">
                  <c:v>30.786717080415645</c:v>
                </c:pt>
                <c:pt idx="17210">
                  <c:v>30.808104170113772</c:v>
                </c:pt>
                <c:pt idx="17211">
                  <c:v>30.829506117339914</c:v>
                </c:pt>
                <c:pt idx="17212">
                  <c:v>30.850922932191228</c:v>
                </c:pt>
                <c:pt idx="17213">
                  <c:v>30.872354624771415</c:v>
                </c:pt>
                <c:pt idx="17214">
                  <c:v>30.893801205865071</c:v>
                </c:pt>
                <c:pt idx="17215">
                  <c:v>30.915262685590406</c:v>
                </c:pt>
                <c:pt idx="17216">
                  <c:v>30.936739074072189</c:v>
                </c:pt>
                <c:pt idx="17217">
                  <c:v>30.95823038211751</c:v>
                </c:pt>
                <c:pt idx="17218">
                  <c:v>30.97973661986568</c:v>
                </c:pt>
                <c:pt idx="17219">
                  <c:v>31.001257797688151</c:v>
                </c:pt>
                <c:pt idx="17220">
                  <c:v>31.022793925737854</c:v>
                </c:pt>
                <c:pt idx="17221">
                  <c:v>31.044345014851938</c:v>
                </c:pt>
                <c:pt idx="17222">
                  <c:v>31.065911075197924</c:v>
                </c:pt>
                <c:pt idx="17223">
                  <c:v>31.087492116949914</c:v>
                </c:pt>
                <c:pt idx="17224">
                  <c:v>31.109088150967661</c:v>
                </c:pt>
                <c:pt idx="17225">
                  <c:v>31.130699187439888</c:v>
                </c:pt>
                <c:pt idx="17226">
                  <c:v>31.152325236561918</c:v>
                </c:pt>
                <c:pt idx="17227">
                  <c:v>31.173966309216148</c:v>
                </c:pt>
                <c:pt idx="17228">
                  <c:v>31.195622415612551</c:v>
                </c:pt>
                <c:pt idx="17229">
                  <c:v>31.217293565967712</c:v>
                </c:pt>
                <c:pt idx="17230">
                  <c:v>31.238979771186724</c:v>
                </c:pt>
                <c:pt idx="17231">
                  <c:v>31.260681041500852</c:v>
                </c:pt>
                <c:pt idx="17232">
                  <c:v>31.282397387375603</c:v>
                </c:pt>
                <c:pt idx="17233">
                  <c:v>31.304128819055979</c:v>
                </c:pt>
                <c:pt idx="17234">
                  <c:v>31.325875347477414</c:v>
                </c:pt>
                <c:pt idx="17235">
                  <c:v>31.347636982899623</c:v>
                </c:pt>
                <c:pt idx="17236">
                  <c:v>31.369413735588981</c:v>
                </c:pt>
                <c:pt idx="17237">
                  <c:v>31.391205616503726</c:v>
                </c:pt>
                <c:pt idx="17238">
                  <c:v>31.413012635924968</c:v>
                </c:pt>
                <c:pt idx="17239">
                  <c:v>31.4348348041405</c:v>
                </c:pt>
                <c:pt idx="17240">
                  <c:v>31.456672132131406</c:v>
                </c:pt>
                <c:pt idx="17241">
                  <c:v>31.478524630200244</c:v>
                </c:pt>
                <c:pt idx="17242">
                  <c:v>31.500392308656252</c:v>
                </c:pt>
                <c:pt idx="17243">
                  <c:v>31.522275178503424</c:v>
                </c:pt>
                <c:pt idx="17244">
                  <c:v>31.5441732500658</c:v>
                </c:pt>
                <c:pt idx="17245">
                  <c:v>31.56608653367412</c:v>
                </c:pt>
                <c:pt idx="17246">
                  <c:v>31.588015040355327</c:v>
                </c:pt>
                <c:pt idx="17247">
                  <c:v>31.609958780454988</c:v>
                </c:pt>
                <c:pt idx="17248">
                  <c:v>31.631917764555546</c:v>
                </c:pt>
                <c:pt idx="17249">
                  <c:v>31.653892003016477</c:v>
                </c:pt>
                <c:pt idx="17250">
                  <c:v>31.675881506895387</c:v>
                </c:pt>
                <c:pt idx="17251">
                  <c:v>31.697886286566632</c:v>
                </c:pt>
                <c:pt idx="17252">
                  <c:v>31.719906352411293</c:v>
                </c:pt>
                <c:pt idx="17253">
                  <c:v>31.741941715510041</c:v>
                </c:pt>
                <c:pt idx="17254">
                  <c:v>31.763992386258867</c:v>
                </c:pt>
                <c:pt idx="17255">
                  <c:v>31.786058375060495</c:v>
                </c:pt>
                <c:pt idx="17256">
                  <c:v>31.808139693018713</c:v>
                </c:pt>
                <c:pt idx="17257">
                  <c:v>31.830236350551186</c:v>
                </c:pt>
                <c:pt idx="17258">
                  <c:v>31.852348358082342</c:v>
                </c:pt>
                <c:pt idx="17259">
                  <c:v>31.874475726739117</c:v>
                </c:pt>
                <c:pt idx="17260">
                  <c:v>31.896618466960906</c:v>
                </c:pt>
                <c:pt idx="17261">
                  <c:v>31.918776589193875</c:v>
                </c:pt>
                <c:pt idx="17262">
                  <c:v>31.940950104588168</c:v>
                </c:pt>
                <c:pt idx="17263">
                  <c:v>31.963139023604949</c:v>
                </c:pt>
                <c:pt idx="17264">
                  <c:v>31.985343356944899</c:v>
                </c:pt>
                <c:pt idx="17265">
                  <c:v>32.007563115083236</c:v>
                </c:pt>
                <c:pt idx="17266">
                  <c:v>32.029798309201119</c:v>
                </c:pt>
                <c:pt idx="17267">
                  <c:v>32.052048949788819</c:v>
                </c:pt>
                <c:pt idx="17268">
                  <c:v>32.074315047343397</c:v>
                </c:pt>
                <c:pt idx="17269">
                  <c:v>32.096596613069337</c:v>
                </c:pt>
                <c:pt idx="17270">
                  <c:v>32.118893657478779</c:v>
                </c:pt>
                <c:pt idx="17271">
                  <c:v>32.141206191090681</c:v>
                </c:pt>
                <c:pt idx="17272">
                  <c:v>32.163534225132892</c:v>
                </c:pt>
                <c:pt idx="17273">
                  <c:v>32.185877770139477</c:v>
                </c:pt>
                <c:pt idx="17274">
                  <c:v>32.208236836651338</c:v>
                </c:pt>
                <c:pt idx="17275">
                  <c:v>32.230611435919727</c:v>
                </c:pt>
                <c:pt idx="17276">
                  <c:v>32.253001578500687</c:v>
                </c:pt>
                <c:pt idx="17277">
                  <c:v>32.275407275191931</c:v>
                </c:pt>
                <c:pt idx="17278">
                  <c:v>32.297828536563678</c:v>
                </c:pt>
                <c:pt idx="17279">
                  <c:v>32.320265373898479</c:v>
                </c:pt>
                <c:pt idx="17280">
                  <c:v>32.342717797781745</c:v>
                </c:pt>
                <c:pt idx="17281">
                  <c:v>32.365185818805728</c:v>
                </c:pt>
                <c:pt idx="17282">
                  <c:v>32.387669448276519</c:v>
                </c:pt>
                <c:pt idx="17283">
                  <c:v>32.410168696801598</c:v>
                </c:pt>
                <c:pt idx="17284">
                  <c:v>32.432683574995309</c:v>
                </c:pt>
                <c:pt idx="17285">
                  <c:v>32.455214094187319</c:v>
                </c:pt>
                <c:pt idx="17286">
                  <c:v>32.477760265007227</c:v>
                </c:pt>
                <c:pt idx="17287">
                  <c:v>32.50032209809153</c:v>
                </c:pt>
                <c:pt idx="17288">
                  <c:v>32.522899604793508</c:v>
                </c:pt>
                <c:pt idx="17289">
                  <c:v>32.545492795764936</c:v>
                </c:pt>
                <c:pt idx="17290">
                  <c:v>32.56810168166448</c:v>
                </c:pt>
                <c:pt idx="17291">
                  <c:v>32.590726273869109</c:v>
                </c:pt>
                <c:pt idx="17292">
                  <c:v>32.613366583052809</c:v>
                </c:pt>
                <c:pt idx="17293">
                  <c:v>32.636022620133936</c:v>
                </c:pt>
                <c:pt idx="17294">
                  <c:v>32.658694395800815</c:v>
                </c:pt>
                <c:pt idx="17295">
                  <c:v>32.681381921462055</c:v>
                </c:pt>
                <c:pt idx="17296">
                  <c:v>32.704085207821336</c:v>
                </c:pt>
                <c:pt idx="17297">
                  <c:v>32.726804265589259</c:v>
                </c:pt>
                <c:pt idx="17298">
                  <c:v>32.749539106198242</c:v>
                </c:pt>
                <c:pt idx="17299">
                  <c:v>32.772289740374276</c:v>
                </c:pt>
                <c:pt idx="17300">
                  <c:v>32.795056178850309</c:v>
                </c:pt>
                <c:pt idx="17301">
                  <c:v>32.817838433082585</c:v>
                </c:pt>
                <c:pt idx="17302">
                  <c:v>32.840636513819483</c:v>
                </c:pt>
                <c:pt idx="17303">
                  <c:v>32.863450431816325</c:v>
                </c:pt>
                <c:pt idx="17304">
                  <c:v>32.886280198553251</c:v>
                </c:pt>
                <c:pt idx="17305">
                  <c:v>32.909125824801052</c:v>
                </c:pt>
                <c:pt idx="17306">
                  <c:v>32.931987321337473</c:v>
                </c:pt>
                <c:pt idx="17307">
                  <c:v>32.954864699666615</c:v>
                </c:pt>
                <c:pt idx="17308">
                  <c:v>32.977757970581713</c:v>
                </c:pt>
                <c:pt idx="17309">
                  <c:v>33.000667145123117</c:v>
                </c:pt>
                <c:pt idx="17310">
                  <c:v>33.023592234098572</c:v>
                </c:pt>
                <c:pt idx="17311">
                  <c:v>33.04653324904416</c:v>
                </c:pt>
                <c:pt idx="17312">
                  <c:v>33.06949020078315</c:v>
                </c:pt>
                <c:pt idx="17313">
                  <c:v>33.092463100145821</c:v>
                </c:pt>
                <c:pt idx="17314">
                  <c:v>33.115451958692312</c:v>
                </c:pt>
                <c:pt idx="17315">
                  <c:v>33.138456787268467</c:v>
                </c:pt>
                <c:pt idx="17316">
                  <c:v>33.161477596727153</c:v>
                </c:pt>
                <c:pt idx="17317">
                  <c:v>33.184514398652624</c:v>
                </c:pt>
                <c:pt idx="17318">
                  <c:v>33.207567203913328</c:v>
                </c:pt>
                <c:pt idx="17319">
                  <c:v>33.230636023384776</c:v>
                </c:pt>
                <c:pt idx="17320">
                  <c:v>33.253720868675366</c:v>
                </c:pt>
                <c:pt idx="17321">
                  <c:v>33.276821750676241</c:v>
                </c:pt>
                <c:pt idx="17322">
                  <c:v>33.299938680527852</c:v>
                </c:pt>
                <c:pt idx="17323">
                  <c:v>33.323071669135963</c:v>
                </c:pt>
                <c:pt idx="17324">
                  <c:v>33.346220728141283</c:v>
                </c:pt>
                <c:pt idx="17325">
                  <c:v>33.369385868465208</c:v>
                </c:pt>
                <c:pt idx="17326">
                  <c:v>33.392567101036256</c:v>
                </c:pt>
                <c:pt idx="17327">
                  <c:v>33.4157644375194</c:v>
                </c:pt>
                <c:pt idx="17328">
                  <c:v>33.43897788885883</c:v>
                </c:pt>
                <c:pt idx="17329">
                  <c:v>33.462207466005836</c:v>
                </c:pt>
                <c:pt idx="17330">
                  <c:v>33.485453180649728</c:v>
                </c:pt>
                <c:pt idx="17331">
                  <c:v>33.508715043757519</c:v>
                </c:pt>
                <c:pt idx="17332">
                  <c:v>33.531993066303343</c:v>
                </c:pt>
                <c:pt idx="17333">
                  <c:v>33.555287260000874</c:v>
                </c:pt>
                <c:pt idx="17334">
                  <c:v>33.578597635840012</c:v>
                </c:pt>
                <c:pt idx="17335">
                  <c:v>33.601924204817763</c:v>
                </c:pt>
                <c:pt idx="17336">
                  <c:v>33.625266978672251</c:v>
                </c:pt>
                <c:pt idx="17337">
                  <c:v>33.648625968416269</c:v>
                </c:pt>
                <c:pt idx="17338">
                  <c:v>33.672001185314784</c:v>
                </c:pt>
                <c:pt idx="17339">
                  <c:v>33.695392640395383</c:v>
                </c:pt>
                <c:pt idx="17340">
                  <c:v>33.718800345428832</c:v>
                </c:pt>
                <c:pt idx="17341">
                  <c:v>33.742224311458585</c:v>
                </c:pt>
                <c:pt idx="17342">
                  <c:v>33.765664549535231</c:v>
                </c:pt>
                <c:pt idx="17343">
                  <c:v>33.78912107145409</c:v>
                </c:pt>
                <c:pt idx="17344">
                  <c:v>33.81259388828164</c:v>
                </c:pt>
                <c:pt idx="17345">
                  <c:v>33.836083011091517</c:v>
                </c:pt>
                <c:pt idx="17346">
                  <c:v>33.859588451703644</c:v>
                </c:pt>
                <c:pt idx="17347">
                  <c:v>33.883110221207566</c:v>
                </c:pt>
                <c:pt idx="17348">
                  <c:v>33.90664833070003</c:v>
                </c:pt>
                <c:pt idx="17349">
                  <c:v>33.930202792025597</c:v>
                </c:pt>
                <c:pt idx="17350">
                  <c:v>33.953773616296949</c:v>
                </c:pt>
                <c:pt idx="17351">
                  <c:v>33.977360814633975</c:v>
                </c:pt>
                <c:pt idx="17352">
                  <c:v>34.000964398905928</c:v>
                </c:pt>
                <c:pt idx="17353">
                  <c:v>34.024584380248669</c:v>
                </c:pt>
                <c:pt idx="17354">
                  <c:v>34.048220770053007</c:v>
                </c:pt>
                <c:pt idx="17355">
                  <c:v>34.071873579469766</c:v>
                </c:pt>
                <c:pt idx="17356">
                  <c:v>34.095542820401214</c:v>
                </c:pt>
                <c:pt idx="17357">
                  <c:v>34.119228504014195</c:v>
                </c:pt>
                <c:pt idx="17358">
                  <c:v>34.142930641482764</c:v>
                </c:pt>
                <c:pt idx="17359">
                  <c:v>34.166649244734039</c:v>
                </c:pt>
                <c:pt idx="17360">
                  <c:v>34.190384324958139</c:v>
                </c:pt>
                <c:pt idx="17361">
                  <c:v>34.214135893352427</c:v>
                </c:pt>
                <c:pt idx="17362">
                  <c:v>34.237903961868895</c:v>
                </c:pt>
                <c:pt idx="17363">
                  <c:v>34.261688541720986</c:v>
                </c:pt>
                <c:pt idx="17364">
                  <c:v>34.285489644129434</c:v>
                </c:pt>
                <c:pt idx="17365">
                  <c:v>34.309307281071142</c:v>
                </c:pt>
                <c:pt idx="17366">
                  <c:v>34.333141463782958</c:v>
                </c:pt>
                <c:pt idx="17367">
                  <c:v>34.356992203758978</c:v>
                </c:pt>
                <c:pt idx="17368">
                  <c:v>34.380859512251149</c:v>
                </c:pt>
                <c:pt idx="17369">
                  <c:v>34.404743401269691</c:v>
                </c:pt>
                <c:pt idx="17370">
                  <c:v>34.428643882082703</c:v>
                </c:pt>
                <c:pt idx="17371">
                  <c:v>34.452560965965581</c:v>
                </c:pt>
                <c:pt idx="17372">
                  <c:v>34.476494664953606</c:v>
                </c:pt>
                <c:pt idx="17373">
                  <c:v>34.500444990338359</c:v>
                </c:pt>
                <c:pt idx="17374">
                  <c:v>34.524411953418777</c:v>
                </c:pt>
                <c:pt idx="17375">
                  <c:v>34.548395566255216</c:v>
                </c:pt>
                <c:pt idx="17376">
                  <c:v>34.572395840162827</c:v>
                </c:pt>
                <c:pt idx="17377">
                  <c:v>34.596412786464093</c:v>
                </c:pt>
                <c:pt idx="17378">
                  <c:v>34.62044641724453</c:v>
                </c:pt>
                <c:pt idx="17379">
                  <c:v>34.644496743842886</c:v>
                </c:pt>
                <c:pt idx="17380">
                  <c:v>34.668563777605257</c:v>
                </c:pt>
                <c:pt idx="17381">
                  <c:v>34.692647530642361</c:v>
                </c:pt>
                <c:pt idx="17382">
                  <c:v>34.7167480143166</c:v>
                </c:pt>
                <c:pt idx="17383">
                  <c:v>34.7408652402505</c:v>
                </c:pt>
                <c:pt idx="17384">
                  <c:v>34.764999219821718</c:v>
                </c:pt>
                <c:pt idx="17385">
                  <c:v>34.789149965174666</c:v>
                </c:pt>
                <c:pt idx="17386">
                  <c:v>34.813317487703344</c:v>
                </c:pt>
                <c:pt idx="17387">
                  <c:v>34.837501798809136</c:v>
                </c:pt>
                <c:pt idx="17388">
                  <c:v>34.861702910661776</c:v>
                </c:pt>
                <c:pt idx="17389">
                  <c:v>34.885920834679027</c:v>
                </c:pt>
                <c:pt idx="17390">
                  <c:v>34.910155582286059</c:v>
                </c:pt>
                <c:pt idx="17391">
                  <c:v>34.934407165677982</c:v>
                </c:pt>
                <c:pt idx="17392">
                  <c:v>34.958675596296366</c:v>
                </c:pt>
                <c:pt idx="17393">
                  <c:v>34.982960885590209</c:v>
                </c:pt>
                <c:pt idx="17394">
                  <c:v>35.007263045780057</c:v>
                </c:pt>
                <c:pt idx="17395">
                  <c:v>35.031582088331348</c:v>
                </c:pt>
                <c:pt idx="17396">
                  <c:v>35.055918024716945</c:v>
                </c:pt>
                <c:pt idx="17397">
                  <c:v>35.080270867182882</c:v>
                </c:pt>
                <c:pt idx="17398">
                  <c:v>35.104640627218508</c:v>
                </c:pt>
                <c:pt idx="17399">
                  <c:v>35.129027316576213</c:v>
                </c:pt>
                <c:pt idx="17400">
                  <c:v>35.153430946760786</c:v>
                </c:pt>
                <c:pt idx="17401">
                  <c:v>35.177851530052315</c:v>
                </c:pt>
                <c:pt idx="17402">
                  <c:v>35.202289077972111</c:v>
                </c:pt>
                <c:pt idx="17403">
                  <c:v>35.226743602048955</c:v>
                </c:pt>
                <c:pt idx="17404">
                  <c:v>35.25121511458854</c:v>
                </c:pt>
                <c:pt idx="17405">
                  <c:v>35.275703627136217</c:v>
                </c:pt>
                <c:pt idx="17406">
                  <c:v>35.300209151244793</c:v>
                </c:pt>
                <c:pt idx="17407">
                  <c:v>35.324731699245639</c:v>
                </c:pt>
                <c:pt idx="17408">
                  <c:v>35.349271282708173</c:v>
                </c:pt>
                <c:pt idx="17409">
                  <c:v>35.373827913209304</c:v>
                </c:pt>
                <c:pt idx="17410">
                  <c:v>35.398401603106116</c:v>
                </c:pt>
                <c:pt idx="17411">
                  <c:v>35.422992363992158</c:v>
                </c:pt>
                <c:pt idx="17412">
                  <c:v>35.447600207726396</c:v>
                </c:pt>
                <c:pt idx="17413">
                  <c:v>35.472225145917939</c:v>
                </c:pt>
                <c:pt idx="17414">
                  <c:v>35.496867190958262</c:v>
                </c:pt>
                <c:pt idx="17415">
                  <c:v>35.521526354473139</c:v>
                </c:pt>
                <c:pt idx="17416">
                  <c:v>35.546202648095907</c:v>
                </c:pt>
                <c:pt idx="17417">
                  <c:v>35.570896084243863</c:v>
                </c:pt>
                <c:pt idx="17418">
                  <c:v>35.595606674567044</c:v>
                </c:pt>
                <c:pt idx="17419">
                  <c:v>35.620334430723041</c:v>
                </c:pt>
                <c:pt idx="17420">
                  <c:v>35.645079365155048</c:v>
                </c:pt>
                <c:pt idx="17421">
                  <c:v>35.669841489537397</c:v>
                </c:pt>
                <c:pt idx="17422">
                  <c:v>35.694620815551986</c:v>
                </c:pt>
                <c:pt idx="17423">
                  <c:v>35.719417355667971</c:v>
                </c:pt>
                <c:pt idx="17424">
                  <c:v>35.744231121584022</c:v>
                </c:pt>
                <c:pt idx="17425">
                  <c:v>35.769062125006407</c:v>
                </c:pt>
                <c:pt idx="17426">
                  <c:v>35.793910378430283</c:v>
                </c:pt>
                <c:pt idx="17427">
                  <c:v>35.81877589357871</c:v>
                </c:pt>
                <c:pt idx="17428">
                  <c:v>35.843658682443177</c:v>
                </c:pt>
                <c:pt idx="17429">
                  <c:v>35.868558756762503</c:v>
                </c:pt>
                <c:pt idx="17430">
                  <c:v>35.893476129066599</c:v>
                </c:pt>
                <c:pt idx="17431">
                  <c:v>35.918410811111144</c:v>
                </c:pt>
                <c:pt idx="17432">
                  <c:v>35.943362814659451</c:v>
                </c:pt>
                <c:pt idx="17433">
                  <c:v>35.968332152267564</c:v>
                </c:pt>
                <c:pt idx="17434">
                  <c:v>35.993318835715684</c:v>
                </c:pt>
                <c:pt idx="17435">
                  <c:v>36.018322876791643</c:v>
                </c:pt>
                <c:pt idx="17436">
                  <c:v>36.04334428807767</c:v>
                </c:pt>
                <c:pt idx="17437">
                  <c:v>36.068383081378542</c:v>
                </c:pt>
                <c:pt idx="17438">
                  <c:v>36.093439268506671</c:v>
                </c:pt>
                <c:pt idx="17439">
                  <c:v>36.118512862070531</c:v>
                </c:pt>
                <c:pt idx="17440">
                  <c:v>36.143603873899515</c:v>
                </c:pt>
                <c:pt idx="17441">
                  <c:v>36.168712315830668</c:v>
                </c:pt>
                <c:pt idx="17442">
                  <c:v>36.193838200498767</c:v>
                </c:pt>
                <c:pt idx="17443">
                  <c:v>36.218981539757863</c:v>
                </c:pt>
                <c:pt idx="17444">
                  <c:v>36.244142345733401</c:v>
                </c:pt>
                <c:pt idx="17445">
                  <c:v>36.269320630295375</c:v>
                </c:pt>
                <c:pt idx="17446">
                  <c:v>36.294516406113701</c:v>
                </c:pt>
                <c:pt idx="17447">
                  <c:v>36.319729685075394</c:v>
                </c:pt>
                <c:pt idx="17448">
                  <c:v>36.344960479075198</c:v>
                </c:pt>
                <c:pt idx="17449">
                  <c:v>36.370208800809451</c:v>
                </c:pt>
                <c:pt idx="17450">
                  <c:v>36.395474662189976</c:v>
                </c:pt>
                <c:pt idx="17451">
                  <c:v>36.420758075136305</c:v>
                </c:pt>
                <c:pt idx="17452">
                  <c:v>36.446059052371261</c:v>
                </c:pt>
                <c:pt idx="17453">
                  <c:v>36.471377605831506</c:v>
                </c:pt>
                <c:pt idx="17454">
                  <c:v>36.496713747461435</c:v>
                </c:pt>
                <c:pt idx="17455">
                  <c:v>36.522067490010407</c:v>
                </c:pt>
                <c:pt idx="17456">
                  <c:v>36.547438845439963</c:v>
                </c:pt>
                <c:pt idx="17457">
                  <c:v>36.572827825985527</c:v>
                </c:pt>
                <c:pt idx="17458">
                  <c:v>36.598234443624733</c:v>
                </c:pt>
                <c:pt idx="17459">
                  <c:v>36.623658711142376</c:v>
                </c:pt>
                <c:pt idx="17460">
                  <c:v>36.649100640533298</c:v>
                </c:pt>
                <c:pt idx="17461">
                  <c:v>36.674560243800094</c:v>
                </c:pt>
                <c:pt idx="17462">
                  <c:v>36.700037533754255</c:v>
                </c:pt>
                <c:pt idx="17463">
                  <c:v>36.725532522415605</c:v>
                </c:pt>
                <c:pt idx="17464">
                  <c:v>36.7510452218118</c:v>
                </c:pt>
                <c:pt idx="17465">
                  <c:v>36.776575644781019</c:v>
                </c:pt>
                <c:pt idx="17466">
                  <c:v>36.802123803368183</c:v>
                </c:pt>
                <c:pt idx="17467">
                  <c:v>36.827689709626007</c:v>
                </c:pt>
                <c:pt idx="17468">
                  <c:v>36.853273376419459</c:v>
                </c:pt>
                <c:pt idx="17469">
                  <c:v>36.878874815818577</c:v>
                </c:pt>
                <c:pt idx="17470">
                  <c:v>36.904494039901209</c:v>
                </c:pt>
                <c:pt idx="17471">
                  <c:v>36.930131061559152</c:v>
                </c:pt>
                <c:pt idx="17472">
                  <c:v>36.955785892887619</c:v>
                </c:pt>
                <c:pt idx="17473">
                  <c:v>36.981458546258722</c:v>
                </c:pt>
                <c:pt idx="17474">
                  <c:v>37.007149033783925</c:v>
                </c:pt>
                <c:pt idx="17475">
                  <c:v>37.032857368390871</c:v>
                </c:pt>
                <c:pt idx="17476">
                  <c:v>37.058583562208419</c:v>
                </c:pt>
                <c:pt idx="17477">
                  <c:v>37.084327627373284</c:v>
                </c:pt>
                <c:pt idx="17478">
                  <c:v>37.110089576840075</c:v>
                </c:pt>
                <c:pt idx="17479">
                  <c:v>37.13586942276293</c:v>
                </c:pt>
                <c:pt idx="17480">
                  <c:v>37.16166717730389</c:v>
                </c:pt>
                <c:pt idx="17481">
                  <c:v>37.187482853444571</c:v>
                </c:pt>
                <c:pt idx="17482">
                  <c:v>37.213316463364478</c:v>
                </c:pt>
                <c:pt idx="17483">
                  <c:v>37.23916801925099</c:v>
                </c:pt>
                <c:pt idx="17484">
                  <c:v>37.265037534112821</c:v>
                </c:pt>
                <c:pt idx="17485">
                  <c:v>37.290925020154852</c:v>
                </c:pt>
                <c:pt idx="17486">
                  <c:v>37.316830489589897</c:v>
                </c:pt>
                <c:pt idx="17487">
                  <c:v>37.342753955453787</c:v>
                </c:pt>
                <c:pt idx="17488">
                  <c:v>37.368695429976867</c:v>
                </c:pt>
                <c:pt idx="17489">
                  <c:v>37.394654925669499</c:v>
                </c:pt>
                <c:pt idx="17490">
                  <c:v>37.420632454778456</c:v>
                </c:pt>
                <c:pt idx="17491">
                  <c:v>37.446628030375834</c:v>
                </c:pt>
                <c:pt idx="17492">
                  <c:v>37.472641664725998</c:v>
                </c:pt>
                <c:pt idx="17493">
                  <c:v>37.498673370101265</c:v>
                </c:pt>
                <c:pt idx="17494">
                  <c:v>37.524723159600995</c:v>
                </c:pt>
                <c:pt idx="17495">
                  <c:v>37.55079104551514</c:v>
                </c:pt>
                <c:pt idx="17496">
                  <c:v>37.576877040141589</c:v>
                </c:pt>
                <c:pt idx="17497">
                  <c:v>37.602981156607044</c:v>
                </c:pt>
                <c:pt idx="17498">
                  <c:v>37.629103407227063</c:v>
                </c:pt>
                <c:pt idx="17499">
                  <c:v>37.65524380432521</c:v>
                </c:pt>
                <c:pt idx="17500">
                  <c:v>37.681402361055532</c:v>
                </c:pt>
                <c:pt idx="17501">
                  <c:v>37.7075790897593</c:v>
                </c:pt>
                <c:pt idx="17502">
                  <c:v>37.733774003060311</c:v>
                </c:pt>
                <c:pt idx="17503">
                  <c:v>37.759987113316406</c:v>
                </c:pt>
                <c:pt idx="17504">
                  <c:v>37.786218433718233</c:v>
                </c:pt>
                <c:pt idx="17505">
                  <c:v>37.812467976641372</c:v>
                </c:pt>
                <c:pt idx="17506">
                  <c:v>37.838735754469432</c:v>
                </c:pt>
                <c:pt idx="17507">
                  <c:v>37.865021780420577</c:v>
                </c:pt>
                <c:pt idx="17508">
                  <c:v>37.891326066896191</c:v>
                </c:pt>
                <c:pt idx="17509">
                  <c:v>37.91764862630572</c:v>
                </c:pt>
                <c:pt idx="17510">
                  <c:v>37.943989471894881</c:v>
                </c:pt>
                <c:pt idx="17511">
                  <c:v>37.970348616090924</c:v>
                </c:pt>
                <c:pt idx="17512">
                  <c:v>37.996726071329178</c:v>
                </c:pt>
              </c:numCache>
            </c:numRef>
          </c:xVal>
          <c:yVal>
            <c:numRef>
              <c:f>Grid!$C$2:$C$22512</c:f>
              <c:numCache>
                <c:formatCode>General</c:formatCode>
                <c:ptCount val="17513"/>
                <c:pt idx="0">
                  <c:v>62.698984389851788</c:v>
                </c:pt>
                <c:pt idx="1">
                  <c:v>62.698557775258365</c:v>
                </c:pt>
                <c:pt idx="2">
                  <c:v>62.69813116066495</c:v>
                </c:pt>
                <c:pt idx="3">
                  <c:v>62.697704546071527</c:v>
                </c:pt>
                <c:pt idx="4">
                  <c:v>62.697277931478105</c:v>
                </c:pt>
                <c:pt idx="5">
                  <c:v>62.696826543253721</c:v>
                </c:pt>
                <c:pt idx="6">
                  <c:v>62.696375155029337</c:v>
                </c:pt>
                <c:pt idx="7">
                  <c:v>62.695923766804952</c:v>
                </c:pt>
                <c:pt idx="8">
                  <c:v>62.695472378580561</c:v>
                </c:pt>
                <c:pt idx="9">
                  <c:v>62.695020990356177</c:v>
                </c:pt>
                <c:pt idx="10">
                  <c:v>62.694569602131793</c:v>
                </c:pt>
                <c:pt idx="11">
                  <c:v>62.694118213907409</c:v>
                </c:pt>
                <c:pt idx="12">
                  <c:v>62.693666825683025</c:v>
                </c:pt>
                <c:pt idx="13">
                  <c:v>62.69321543745864</c:v>
                </c:pt>
                <c:pt idx="14">
                  <c:v>62.692764049234256</c:v>
                </c:pt>
                <c:pt idx="15">
                  <c:v>62.692312661009872</c:v>
                </c:pt>
                <c:pt idx="16">
                  <c:v>62.691861272785481</c:v>
                </c:pt>
                <c:pt idx="17">
                  <c:v>62.691409884561097</c:v>
                </c:pt>
                <c:pt idx="18">
                  <c:v>62.690958496336712</c:v>
                </c:pt>
                <c:pt idx="19">
                  <c:v>62.690507108112328</c:v>
                </c:pt>
                <c:pt idx="20">
                  <c:v>62.690055719887944</c:v>
                </c:pt>
                <c:pt idx="21">
                  <c:v>62.68960433166356</c:v>
                </c:pt>
                <c:pt idx="22">
                  <c:v>62.689152943439176</c:v>
                </c:pt>
                <c:pt idx="23">
                  <c:v>62.688701555214784</c:v>
                </c:pt>
                <c:pt idx="24">
                  <c:v>62.6882501669904</c:v>
                </c:pt>
                <c:pt idx="25">
                  <c:v>62.687798778766016</c:v>
                </c:pt>
                <c:pt idx="26">
                  <c:v>62.687347390541632</c:v>
                </c:pt>
                <c:pt idx="27">
                  <c:v>62.686896002317248</c:v>
                </c:pt>
                <c:pt idx="28">
                  <c:v>62.686444614092864</c:v>
                </c:pt>
                <c:pt idx="29">
                  <c:v>62.685993225868479</c:v>
                </c:pt>
                <c:pt idx="30">
                  <c:v>62.685541837644095</c:v>
                </c:pt>
                <c:pt idx="31">
                  <c:v>62.685090449419704</c:v>
                </c:pt>
                <c:pt idx="32">
                  <c:v>62.68463906119532</c:v>
                </c:pt>
                <c:pt idx="33">
                  <c:v>62.684187672970936</c:v>
                </c:pt>
                <c:pt idx="34">
                  <c:v>62.683736284746551</c:v>
                </c:pt>
                <c:pt idx="35">
                  <c:v>62.683261463660287</c:v>
                </c:pt>
                <c:pt idx="36">
                  <c:v>62.682786642574015</c:v>
                </c:pt>
                <c:pt idx="37">
                  <c:v>62.682311821487751</c:v>
                </c:pt>
                <c:pt idx="38">
                  <c:v>62.681837000401487</c:v>
                </c:pt>
                <c:pt idx="39">
                  <c:v>62.681362179315215</c:v>
                </c:pt>
                <c:pt idx="40">
                  <c:v>62.680887358228951</c:v>
                </c:pt>
                <c:pt idx="41">
                  <c:v>62.680412537142679</c:v>
                </c:pt>
                <c:pt idx="42">
                  <c:v>62.679937716056415</c:v>
                </c:pt>
                <c:pt idx="43">
                  <c:v>62.67946289497015</c:v>
                </c:pt>
                <c:pt idx="44">
                  <c:v>62.678988073883879</c:v>
                </c:pt>
                <c:pt idx="45">
                  <c:v>62.678513252797615</c:v>
                </c:pt>
                <c:pt idx="46">
                  <c:v>62.67803843171135</c:v>
                </c:pt>
                <c:pt idx="47">
                  <c:v>62.677563610625079</c:v>
                </c:pt>
                <c:pt idx="48">
                  <c:v>62.677088789538814</c:v>
                </c:pt>
                <c:pt idx="49">
                  <c:v>62.676613968452543</c:v>
                </c:pt>
                <c:pt idx="50">
                  <c:v>62.676139147366278</c:v>
                </c:pt>
                <c:pt idx="51">
                  <c:v>62.675664326280014</c:v>
                </c:pt>
                <c:pt idx="52">
                  <c:v>62.675189505193742</c:v>
                </c:pt>
                <c:pt idx="53">
                  <c:v>62.674714684107478</c:v>
                </c:pt>
                <c:pt idx="54">
                  <c:v>62.674239863021214</c:v>
                </c:pt>
                <c:pt idx="55">
                  <c:v>62.673765041934942</c:v>
                </c:pt>
                <c:pt idx="56">
                  <c:v>62.673290220848678</c:v>
                </c:pt>
                <c:pt idx="57">
                  <c:v>62.672815399762413</c:v>
                </c:pt>
                <c:pt idx="58">
                  <c:v>62.672340578676142</c:v>
                </c:pt>
                <c:pt idx="59">
                  <c:v>62.671865757589877</c:v>
                </c:pt>
                <c:pt idx="60">
                  <c:v>62.671390936503606</c:v>
                </c:pt>
                <c:pt idx="61">
                  <c:v>62.670916115417342</c:v>
                </c:pt>
                <c:pt idx="62">
                  <c:v>62.670441294331077</c:v>
                </c:pt>
                <c:pt idx="63">
                  <c:v>62.669966473244806</c:v>
                </c:pt>
                <c:pt idx="64">
                  <c:v>62.669491652158541</c:v>
                </c:pt>
                <c:pt idx="65">
                  <c:v>62.668997269679657</c:v>
                </c:pt>
                <c:pt idx="66">
                  <c:v>62.668502887200766</c:v>
                </c:pt>
                <c:pt idx="67">
                  <c:v>62.668008504721882</c:v>
                </c:pt>
                <c:pt idx="68">
                  <c:v>62.667514122242999</c:v>
                </c:pt>
                <c:pt idx="69">
                  <c:v>62.667019739764115</c:v>
                </c:pt>
                <c:pt idx="70">
                  <c:v>62.666525357285224</c:v>
                </c:pt>
                <c:pt idx="71">
                  <c:v>62.66603097480634</c:v>
                </c:pt>
                <c:pt idx="72">
                  <c:v>62.665536592327456</c:v>
                </c:pt>
                <c:pt idx="73">
                  <c:v>62.665042209848565</c:v>
                </c:pt>
                <c:pt idx="74">
                  <c:v>62.664547827369681</c:v>
                </c:pt>
                <c:pt idx="75">
                  <c:v>62.664053444890797</c:v>
                </c:pt>
                <c:pt idx="76">
                  <c:v>62.663559062411906</c:v>
                </c:pt>
                <c:pt idx="77">
                  <c:v>62.663064679933022</c:v>
                </c:pt>
                <c:pt idx="78">
                  <c:v>62.662570297454138</c:v>
                </c:pt>
                <c:pt idx="79">
                  <c:v>62.662075914975247</c:v>
                </c:pt>
                <c:pt idx="80">
                  <c:v>62.661581532496363</c:v>
                </c:pt>
                <c:pt idx="81">
                  <c:v>62.66108715001748</c:v>
                </c:pt>
                <c:pt idx="82">
                  <c:v>62.660592767538596</c:v>
                </c:pt>
                <c:pt idx="83">
                  <c:v>62.660098385059705</c:v>
                </c:pt>
                <c:pt idx="84">
                  <c:v>62.659604002580821</c:v>
                </c:pt>
                <c:pt idx="85">
                  <c:v>62.659109620101937</c:v>
                </c:pt>
                <c:pt idx="86">
                  <c:v>62.658615237623046</c:v>
                </c:pt>
                <c:pt idx="87">
                  <c:v>62.658120855144162</c:v>
                </c:pt>
                <c:pt idx="88">
                  <c:v>62.657626472665278</c:v>
                </c:pt>
                <c:pt idx="89">
                  <c:v>62.657132090186394</c:v>
                </c:pt>
                <c:pt idx="90">
                  <c:v>62.656637707707503</c:v>
                </c:pt>
                <c:pt idx="91">
                  <c:v>62.656143325228619</c:v>
                </c:pt>
                <c:pt idx="92">
                  <c:v>62.655648942749735</c:v>
                </c:pt>
                <c:pt idx="93">
                  <c:v>62.655154560270844</c:v>
                </c:pt>
                <c:pt idx="94">
                  <c:v>62.654660177791961</c:v>
                </c:pt>
                <c:pt idx="95">
                  <c:v>62.654154049726181</c:v>
                </c:pt>
                <c:pt idx="96">
                  <c:v>62.653647921660401</c:v>
                </c:pt>
                <c:pt idx="97">
                  <c:v>62.653141793594628</c:v>
                </c:pt>
                <c:pt idx="98">
                  <c:v>62.652635665528848</c:v>
                </c:pt>
                <c:pt idx="99">
                  <c:v>62.652129537463068</c:v>
                </c:pt>
                <c:pt idx="100">
                  <c:v>62.651623409397288</c:v>
                </c:pt>
                <c:pt idx="101">
                  <c:v>62.651117281331508</c:v>
                </c:pt>
                <c:pt idx="102">
                  <c:v>62.650611153265729</c:v>
                </c:pt>
                <c:pt idx="103">
                  <c:v>62.650105025199949</c:v>
                </c:pt>
                <c:pt idx="104">
                  <c:v>62.649598897134176</c:v>
                </c:pt>
                <c:pt idx="105">
                  <c:v>62.649092769068396</c:v>
                </c:pt>
                <c:pt idx="106">
                  <c:v>62.648586641002616</c:v>
                </c:pt>
                <c:pt idx="107">
                  <c:v>62.648080512936836</c:v>
                </c:pt>
                <c:pt idx="108">
                  <c:v>62.647574384871056</c:v>
                </c:pt>
                <c:pt idx="109">
                  <c:v>62.647068256805284</c:v>
                </c:pt>
                <c:pt idx="110">
                  <c:v>62.646562128739504</c:v>
                </c:pt>
                <c:pt idx="111">
                  <c:v>62.646056000673724</c:v>
                </c:pt>
                <c:pt idx="112">
                  <c:v>62.645549872607944</c:v>
                </c:pt>
                <c:pt idx="113">
                  <c:v>62.645043744542164</c:v>
                </c:pt>
                <c:pt idx="114">
                  <c:v>62.644537616476384</c:v>
                </c:pt>
                <c:pt idx="115">
                  <c:v>62.644031488410604</c:v>
                </c:pt>
                <c:pt idx="116">
                  <c:v>62.643525360344832</c:v>
                </c:pt>
                <c:pt idx="117">
                  <c:v>62.643019232279052</c:v>
                </c:pt>
                <c:pt idx="118">
                  <c:v>62.642513104213272</c:v>
                </c:pt>
                <c:pt idx="119">
                  <c:v>62.642006976147492</c:v>
                </c:pt>
                <c:pt idx="120">
                  <c:v>62.641500848081712</c:v>
                </c:pt>
                <c:pt idx="121">
                  <c:v>62.640994720015939</c:v>
                </c:pt>
                <c:pt idx="122">
                  <c:v>62.64048859195016</c:v>
                </c:pt>
                <c:pt idx="123">
                  <c:v>62.63998246388438</c:v>
                </c:pt>
                <c:pt idx="124">
                  <c:v>62.6394763358186</c:v>
                </c:pt>
                <c:pt idx="125">
                  <c:v>62.63896534544218</c:v>
                </c:pt>
                <c:pt idx="126">
                  <c:v>62.638454355065768</c:v>
                </c:pt>
                <c:pt idx="127">
                  <c:v>62.637943364689349</c:v>
                </c:pt>
                <c:pt idx="128">
                  <c:v>62.63743237431293</c:v>
                </c:pt>
                <c:pt idx="129">
                  <c:v>62.636921383936517</c:v>
                </c:pt>
                <c:pt idx="130">
                  <c:v>62.636410393560098</c:v>
                </c:pt>
                <c:pt idx="131">
                  <c:v>62.635899403183686</c:v>
                </c:pt>
                <c:pt idx="132">
                  <c:v>62.635388412807266</c:v>
                </c:pt>
                <c:pt idx="133">
                  <c:v>62.634877422430847</c:v>
                </c:pt>
                <c:pt idx="134">
                  <c:v>62.634366432054435</c:v>
                </c:pt>
                <c:pt idx="135">
                  <c:v>62.633855441678016</c:v>
                </c:pt>
                <c:pt idx="136">
                  <c:v>62.633344451301596</c:v>
                </c:pt>
                <c:pt idx="137">
                  <c:v>62.632833460925184</c:v>
                </c:pt>
                <c:pt idx="138">
                  <c:v>62.632322470548765</c:v>
                </c:pt>
                <c:pt idx="139">
                  <c:v>62.631811480172345</c:v>
                </c:pt>
                <c:pt idx="140">
                  <c:v>62.631300489795933</c:v>
                </c:pt>
                <c:pt idx="141">
                  <c:v>62.630789499419514</c:v>
                </c:pt>
                <c:pt idx="142">
                  <c:v>62.630278509043102</c:v>
                </c:pt>
                <c:pt idx="143">
                  <c:v>62.629767518666682</c:v>
                </c:pt>
                <c:pt idx="144">
                  <c:v>62.629256528290263</c:v>
                </c:pt>
                <c:pt idx="145">
                  <c:v>62.628745537913851</c:v>
                </c:pt>
                <c:pt idx="146">
                  <c:v>62.628234547537431</c:v>
                </c:pt>
                <c:pt idx="147">
                  <c:v>62.627723557161012</c:v>
                </c:pt>
                <c:pt idx="148">
                  <c:v>62.6272125667846</c:v>
                </c:pt>
                <c:pt idx="149">
                  <c:v>62.62670157640818</c:v>
                </c:pt>
                <c:pt idx="150">
                  <c:v>62.626190586031768</c:v>
                </c:pt>
                <c:pt idx="151">
                  <c:v>62.625679595655349</c:v>
                </c:pt>
                <c:pt idx="152">
                  <c:v>62.62516860527893</c:v>
                </c:pt>
                <c:pt idx="153">
                  <c:v>62.624657614902517</c:v>
                </c:pt>
                <c:pt idx="154">
                  <c:v>62.624146624526098</c:v>
                </c:pt>
                <c:pt idx="155">
                  <c:v>62.623634473400521</c:v>
                </c:pt>
                <c:pt idx="156">
                  <c:v>62.623122322274945</c:v>
                </c:pt>
                <c:pt idx="157">
                  <c:v>62.622610171149368</c:v>
                </c:pt>
                <c:pt idx="158">
                  <c:v>62.622098020023799</c:v>
                </c:pt>
                <c:pt idx="159">
                  <c:v>62.621585868898222</c:v>
                </c:pt>
                <c:pt idx="160">
                  <c:v>62.621073717772646</c:v>
                </c:pt>
                <c:pt idx="161">
                  <c:v>62.620561566647069</c:v>
                </c:pt>
                <c:pt idx="162">
                  <c:v>62.620049415521493</c:v>
                </c:pt>
                <c:pt idx="163">
                  <c:v>62.619537264395916</c:v>
                </c:pt>
                <c:pt idx="164">
                  <c:v>62.619025113270339</c:v>
                </c:pt>
                <c:pt idx="165">
                  <c:v>62.618512962144763</c:v>
                </c:pt>
                <c:pt idx="166">
                  <c:v>62.618000811019193</c:v>
                </c:pt>
                <c:pt idx="167">
                  <c:v>62.617488659893617</c:v>
                </c:pt>
                <c:pt idx="168">
                  <c:v>62.61697650876804</c:v>
                </c:pt>
                <c:pt idx="169">
                  <c:v>62.616464357642464</c:v>
                </c:pt>
                <c:pt idx="170">
                  <c:v>62.615952206516887</c:v>
                </c:pt>
                <c:pt idx="171">
                  <c:v>62.615440055391311</c:v>
                </c:pt>
                <c:pt idx="172">
                  <c:v>62.614927904265734</c:v>
                </c:pt>
                <c:pt idx="173">
                  <c:v>62.614415753140165</c:v>
                </c:pt>
                <c:pt idx="174">
                  <c:v>62.613903602014588</c:v>
                </c:pt>
                <c:pt idx="175">
                  <c:v>62.613391450889011</c:v>
                </c:pt>
                <c:pt idx="176">
                  <c:v>62.612879299763435</c:v>
                </c:pt>
                <c:pt idx="177">
                  <c:v>62.612367148637858</c:v>
                </c:pt>
                <c:pt idx="178">
                  <c:v>62.611854997512282</c:v>
                </c:pt>
                <c:pt idx="179">
                  <c:v>62.611342846386705</c:v>
                </c:pt>
                <c:pt idx="180">
                  <c:v>62.610830695261129</c:v>
                </c:pt>
                <c:pt idx="181">
                  <c:v>62.610318544135559</c:v>
                </c:pt>
                <c:pt idx="182">
                  <c:v>62.609806393009983</c:v>
                </c:pt>
                <c:pt idx="183">
                  <c:v>62.609294241884406</c:v>
                </c:pt>
                <c:pt idx="184">
                  <c:v>62.608782090758829</c:v>
                </c:pt>
                <c:pt idx="185">
                  <c:v>62.608270563699399</c:v>
                </c:pt>
                <c:pt idx="186">
                  <c:v>62.607759036639962</c:v>
                </c:pt>
                <c:pt idx="187">
                  <c:v>62.607247509580532</c:v>
                </c:pt>
                <c:pt idx="188">
                  <c:v>62.606735982521101</c:v>
                </c:pt>
                <c:pt idx="189">
                  <c:v>62.606224455461664</c:v>
                </c:pt>
                <c:pt idx="190">
                  <c:v>62.605712928402234</c:v>
                </c:pt>
                <c:pt idx="191">
                  <c:v>62.605201401342804</c:v>
                </c:pt>
                <c:pt idx="192">
                  <c:v>62.604689874283366</c:v>
                </c:pt>
                <c:pt idx="193">
                  <c:v>62.604178347223936</c:v>
                </c:pt>
                <c:pt idx="194">
                  <c:v>62.603666820164506</c:v>
                </c:pt>
                <c:pt idx="195">
                  <c:v>62.603155293105068</c:v>
                </c:pt>
                <c:pt idx="196">
                  <c:v>62.602643766045638</c:v>
                </c:pt>
                <c:pt idx="197">
                  <c:v>62.602132238986208</c:v>
                </c:pt>
                <c:pt idx="198">
                  <c:v>62.60162071192677</c:v>
                </c:pt>
                <c:pt idx="199">
                  <c:v>62.60110918486734</c:v>
                </c:pt>
                <c:pt idx="200">
                  <c:v>62.60059765780791</c:v>
                </c:pt>
                <c:pt idx="201">
                  <c:v>62.600086130748473</c:v>
                </c:pt>
                <c:pt idx="202">
                  <c:v>62.599574603689042</c:v>
                </c:pt>
                <c:pt idx="203">
                  <c:v>62.599063076629612</c:v>
                </c:pt>
                <c:pt idx="204">
                  <c:v>62.598551549570175</c:v>
                </c:pt>
                <c:pt idx="205">
                  <c:v>62.598040022510745</c:v>
                </c:pt>
                <c:pt idx="206">
                  <c:v>62.597528495451314</c:v>
                </c:pt>
                <c:pt idx="207">
                  <c:v>62.597016968391877</c:v>
                </c:pt>
                <c:pt idx="208">
                  <c:v>62.596505441332447</c:v>
                </c:pt>
                <c:pt idx="209">
                  <c:v>62.595993914273016</c:v>
                </c:pt>
                <c:pt idx="210">
                  <c:v>62.595482387213579</c:v>
                </c:pt>
                <c:pt idx="211">
                  <c:v>62.594970860154149</c:v>
                </c:pt>
                <c:pt idx="212">
                  <c:v>62.594459333094719</c:v>
                </c:pt>
                <c:pt idx="213">
                  <c:v>62.593947806035281</c:v>
                </c:pt>
                <c:pt idx="214">
                  <c:v>62.593436278975851</c:v>
                </c:pt>
                <c:pt idx="215">
                  <c:v>62.592927951050932</c:v>
                </c:pt>
                <c:pt idx="216">
                  <c:v>62.592419623126013</c:v>
                </c:pt>
                <c:pt idx="217">
                  <c:v>62.591911295201101</c:v>
                </c:pt>
                <c:pt idx="218">
                  <c:v>62.591402967276181</c:v>
                </c:pt>
                <c:pt idx="219">
                  <c:v>62.590894639351262</c:v>
                </c:pt>
                <c:pt idx="220">
                  <c:v>62.590386311426343</c:v>
                </c:pt>
                <c:pt idx="221">
                  <c:v>62.589877983501424</c:v>
                </c:pt>
                <c:pt idx="222">
                  <c:v>62.589369655576512</c:v>
                </c:pt>
                <c:pt idx="223">
                  <c:v>62.588861327651593</c:v>
                </c:pt>
                <c:pt idx="224">
                  <c:v>62.588352999726673</c:v>
                </c:pt>
                <c:pt idx="225">
                  <c:v>62.587844671801754</c:v>
                </c:pt>
                <c:pt idx="226">
                  <c:v>62.587336343876835</c:v>
                </c:pt>
                <c:pt idx="227">
                  <c:v>62.586828015951923</c:v>
                </c:pt>
                <c:pt idx="228">
                  <c:v>62.586319688027004</c:v>
                </c:pt>
                <c:pt idx="229">
                  <c:v>62.585811360102085</c:v>
                </c:pt>
                <c:pt idx="230">
                  <c:v>62.585303032177166</c:v>
                </c:pt>
                <c:pt idx="231">
                  <c:v>62.584794704252246</c:v>
                </c:pt>
                <c:pt idx="232">
                  <c:v>62.584286376327334</c:v>
                </c:pt>
                <c:pt idx="233">
                  <c:v>62.583778048402415</c:v>
                </c:pt>
                <c:pt idx="234">
                  <c:v>62.583269720477496</c:v>
                </c:pt>
                <c:pt idx="235">
                  <c:v>62.582761392552577</c:v>
                </c:pt>
                <c:pt idx="236">
                  <c:v>62.582253064627658</c:v>
                </c:pt>
                <c:pt idx="237">
                  <c:v>62.581744736702746</c:v>
                </c:pt>
                <c:pt idx="238">
                  <c:v>62.581236408777826</c:v>
                </c:pt>
                <c:pt idx="239">
                  <c:v>62.580728080852907</c:v>
                </c:pt>
                <c:pt idx="240">
                  <c:v>62.580219752927988</c:v>
                </c:pt>
                <c:pt idx="241">
                  <c:v>62.579711425003069</c:v>
                </c:pt>
                <c:pt idx="242">
                  <c:v>62.579203097078157</c:v>
                </c:pt>
                <c:pt idx="243">
                  <c:v>62.578694769153238</c:v>
                </c:pt>
                <c:pt idx="244">
                  <c:v>62.578186441228318</c:v>
                </c:pt>
                <c:pt idx="245">
                  <c:v>62.577680732330741</c:v>
                </c:pt>
                <c:pt idx="246">
                  <c:v>62.577175023433156</c:v>
                </c:pt>
                <c:pt idx="247">
                  <c:v>62.576669314535579</c:v>
                </c:pt>
                <c:pt idx="248">
                  <c:v>62.576163605638001</c:v>
                </c:pt>
                <c:pt idx="249">
                  <c:v>62.575657896740424</c:v>
                </c:pt>
                <c:pt idx="250">
                  <c:v>62.575152187842839</c:v>
                </c:pt>
                <c:pt idx="251">
                  <c:v>62.574646478945262</c:v>
                </c:pt>
                <c:pt idx="252">
                  <c:v>62.574140770047684</c:v>
                </c:pt>
                <c:pt idx="253">
                  <c:v>62.5736350611501</c:v>
                </c:pt>
                <c:pt idx="254">
                  <c:v>62.573129352252522</c:v>
                </c:pt>
                <c:pt idx="255">
                  <c:v>62.572623643354945</c:v>
                </c:pt>
                <c:pt idx="256">
                  <c:v>62.57211793445736</c:v>
                </c:pt>
                <c:pt idx="257">
                  <c:v>62.571612225559782</c:v>
                </c:pt>
                <c:pt idx="258">
                  <c:v>62.571106516662205</c:v>
                </c:pt>
                <c:pt idx="259">
                  <c:v>62.57060080776462</c:v>
                </c:pt>
                <c:pt idx="260">
                  <c:v>62.570095098867043</c:v>
                </c:pt>
                <c:pt idx="261">
                  <c:v>62.569589389969465</c:v>
                </c:pt>
                <c:pt idx="262">
                  <c:v>62.569083681071888</c:v>
                </c:pt>
                <c:pt idx="263">
                  <c:v>62.568577972174303</c:v>
                </c:pt>
                <c:pt idx="264">
                  <c:v>62.568072263276726</c:v>
                </c:pt>
                <c:pt idx="265">
                  <c:v>62.567566554379148</c:v>
                </c:pt>
                <c:pt idx="266">
                  <c:v>62.567060845481564</c:v>
                </c:pt>
                <c:pt idx="267">
                  <c:v>62.566555136583986</c:v>
                </c:pt>
                <c:pt idx="268">
                  <c:v>62.566049427686409</c:v>
                </c:pt>
                <c:pt idx="269">
                  <c:v>62.565543718788831</c:v>
                </c:pt>
                <c:pt idx="270">
                  <c:v>62.565038009891246</c:v>
                </c:pt>
                <c:pt idx="271">
                  <c:v>62.564532300993669</c:v>
                </c:pt>
                <c:pt idx="272">
                  <c:v>62.564026592096091</c:v>
                </c:pt>
                <c:pt idx="273">
                  <c:v>62.563520883198507</c:v>
                </c:pt>
                <c:pt idx="274">
                  <c:v>62.563015174300929</c:v>
                </c:pt>
                <c:pt idx="275">
                  <c:v>62.56250709753656</c:v>
                </c:pt>
                <c:pt idx="276">
                  <c:v>62.561999020772184</c:v>
                </c:pt>
                <c:pt idx="277">
                  <c:v>62.561490944007815</c:v>
                </c:pt>
                <c:pt idx="278">
                  <c:v>62.560982867243446</c:v>
                </c:pt>
                <c:pt idx="279">
                  <c:v>62.560474790479077</c:v>
                </c:pt>
                <c:pt idx="280">
                  <c:v>62.559966713714701</c:v>
                </c:pt>
                <c:pt idx="281">
                  <c:v>62.559458636950332</c:v>
                </c:pt>
                <c:pt idx="282">
                  <c:v>62.558950560185963</c:v>
                </c:pt>
                <c:pt idx="283">
                  <c:v>62.558442483421594</c:v>
                </c:pt>
                <c:pt idx="284">
                  <c:v>62.557934406657218</c:v>
                </c:pt>
                <c:pt idx="285">
                  <c:v>62.557426329892849</c:v>
                </c:pt>
                <c:pt idx="286">
                  <c:v>62.55691825312848</c:v>
                </c:pt>
                <c:pt idx="287">
                  <c:v>62.55641017636411</c:v>
                </c:pt>
                <c:pt idx="288">
                  <c:v>62.555902099599734</c:v>
                </c:pt>
                <c:pt idx="289">
                  <c:v>62.555394022835365</c:v>
                </c:pt>
                <c:pt idx="290">
                  <c:v>62.554885946070996</c:v>
                </c:pt>
                <c:pt idx="291">
                  <c:v>62.55437786930662</c:v>
                </c:pt>
                <c:pt idx="292">
                  <c:v>62.553869792542251</c:v>
                </c:pt>
                <c:pt idx="293">
                  <c:v>62.553361715777882</c:v>
                </c:pt>
                <c:pt idx="294">
                  <c:v>62.552853639013513</c:v>
                </c:pt>
                <c:pt idx="295">
                  <c:v>62.552345562249137</c:v>
                </c:pt>
                <c:pt idx="296">
                  <c:v>62.551837485484768</c:v>
                </c:pt>
                <c:pt idx="297">
                  <c:v>62.551329408720399</c:v>
                </c:pt>
                <c:pt idx="298">
                  <c:v>62.55082133195603</c:v>
                </c:pt>
                <c:pt idx="299">
                  <c:v>62.550313255191654</c:v>
                </c:pt>
                <c:pt idx="300">
                  <c:v>62.549805178427285</c:v>
                </c:pt>
                <c:pt idx="301">
                  <c:v>62.549297101662916</c:v>
                </c:pt>
                <c:pt idx="302">
                  <c:v>62.548789024898547</c:v>
                </c:pt>
                <c:pt idx="303">
                  <c:v>62.54828094813417</c:v>
                </c:pt>
                <c:pt idx="304">
                  <c:v>62.547772871369801</c:v>
                </c:pt>
                <c:pt idx="305">
                  <c:v>62.547258493560768</c:v>
                </c:pt>
                <c:pt idx="306">
                  <c:v>62.546744115751743</c:v>
                </c:pt>
                <c:pt idx="307">
                  <c:v>62.54622973794271</c:v>
                </c:pt>
                <c:pt idx="308">
                  <c:v>62.545715360133684</c:v>
                </c:pt>
                <c:pt idx="309">
                  <c:v>62.545200982324651</c:v>
                </c:pt>
                <c:pt idx="310">
                  <c:v>62.544686604515626</c:v>
                </c:pt>
                <c:pt idx="311">
                  <c:v>62.544172226706593</c:v>
                </c:pt>
                <c:pt idx="312">
                  <c:v>62.54365784889756</c:v>
                </c:pt>
                <c:pt idx="313">
                  <c:v>62.543143471088534</c:v>
                </c:pt>
                <c:pt idx="314">
                  <c:v>62.542629093279501</c:v>
                </c:pt>
                <c:pt idx="315">
                  <c:v>62.542114715470476</c:v>
                </c:pt>
                <c:pt idx="316">
                  <c:v>62.541600337661443</c:v>
                </c:pt>
                <c:pt idx="317">
                  <c:v>62.541085959852417</c:v>
                </c:pt>
                <c:pt idx="318">
                  <c:v>62.540571582043384</c:v>
                </c:pt>
                <c:pt idx="319">
                  <c:v>62.540057204234358</c:v>
                </c:pt>
                <c:pt idx="320">
                  <c:v>62.539542826425325</c:v>
                </c:pt>
                <c:pt idx="321">
                  <c:v>62.539028448616293</c:v>
                </c:pt>
                <c:pt idx="322">
                  <c:v>62.538514070807267</c:v>
                </c:pt>
                <c:pt idx="323">
                  <c:v>62.537999692998234</c:v>
                </c:pt>
                <c:pt idx="324">
                  <c:v>62.537485315189208</c:v>
                </c:pt>
                <c:pt idx="325">
                  <c:v>62.536970937380175</c:v>
                </c:pt>
                <c:pt idx="326">
                  <c:v>62.53645655957115</c:v>
                </c:pt>
                <c:pt idx="327">
                  <c:v>62.535942181762117</c:v>
                </c:pt>
                <c:pt idx="328">
                  <c:v>62.535427803953084</c:v>
                </c:pt>
                <c:pt idx="329">
                  <c:v>62.534913426144058</c:v>
                </c:pt>
                <c:pt idx="330">
                  <c:v>62.534399048335025</c:v>
                </c:pt>
                <c:pt idx="331">
                  <c:v>62.533884670526</c:v>
                </c:pt>
                <c:pt idx="332">
                  <c:v>62.533370292716967</c:v>
                </c:pt>
                <c:pt idx="333">
                  <c:v>62.532855914907941</c:v>
                </c:pt>
                <c:pt idx="334">
                  <c:v>62.532341537098908</c:v>
                </c:pt>
                <c:pt idx="335">
                  <c:v>62.531819599072321</c:v>
                </c:pt>
                <c:pt idx="336">
                  <c:v>62.531297661045734</c:v>
                </c:pt>
                <c:pt idx="337">
                  <c:v>62.530775723019147</c:v>
                </c:pt>
                <c:pt idx="338">
                  <c:v>62.53025378499256</c:v>
                </c:pt>
                <c:pt idx="339">
                  <c:v>62.529731846965973</c:v>
                </c:pt>
                <c:pt idx="340">
                  <c:v>62.529209908939379</c:v>
                </c:pt>
                <c:pt idx="341">
                  <c:v>62.528687970912792</c:v>
                </c:pt>
                <c:pt idx="342">
                  <c:v>62.528166032886205</c:v>
                </c:pt>
                <c:pt idx="343">
                  <c:v>62.527644094859617</c:v>
                </c:pt>
                <c:pt idx="344">
                  <c:v>62.52712215683303</c:v>
                </c:pt>
                <c:pt idx="345">
                  <c:v>62.526600218806443</c:v>
                </c:pt>
                <c:pt idx="346">
                  <c:v>62.526078280779856</c:v>
                </c:pt>
                <c:pt idx="347">
                  <c:v>62.525556342753269</c:v>
                </c:pt>
                <c:pt idx="348">
                  <c:v>62.525034404726682</c:v>
                </c:pt>
                <c:pt idx="349">
                  <c:v>62.524512466700088</c:v>
                </c:pt>
                <c:pt idx="350">
                  <c:v>62.523990528673501</c:v>
                </c:pt>
                <c:pt idx="351">
                  <c:v>62.523468590646914</c:v>
                </c:pt>
                <c:pt idx="352">
                  <c:v>62.522946652620327</c:v>
                </c:pt>
                <c:pt idx="353">
                  <c:v>62.52242471459374</c:v>
                </c:pt>
                <c:pt idx="354">
                  <c:v>62.521902776567153</c:v>
                </c:pt>
                <c:pt idx="355">
                  <c:v>62.521380838540566</c:v>
                </c:pt>
                <c:pt idx="356">
                  <c:v>62.520858900513979</c:v>
                </c:pt>
                <c:pt idx="357">
                  <c:v>62.520336962487391</c:v>
                </c:pt>
                <c:pt idx="358">
                  <c:v>62.519815024460804</c:v>
                </c:pt>
                <c:pt idx="359">
                  <c:v>62.519293086434217</c:v>
                </c:pt>
                <c:pt idx="360">
                  <c:v>62.518771148407623</c:v>
                </c:pt>
                <c:pt idx="361">
                  <c:v>62.518249210381036</c:v>
                </c:pt>
                <c:pt idx="362">
                  <c:v>62.517727272354449</c:v>
                </c:pt>
                <c:pt idx="363">
                  <c:v>62.517205334327862</c:v>
                </c:pt>
                <c:pt idx="364">
                  <c:v>62.516683396301275</c:v>
                </c:pt>
                <c:pt idx="365">
                  <c:v>62.516153204614305</c:v>
                </c:pt>
                <c:pt idx="366">
                  <c:v>62.515623012927342</c:v>
                </c:pt>
                <c:pt idx="367">
                  <c:v>62.515092821240373</c:v>
                </c:pt>
                <c:pt idx="368">
                  <c:v>62.514562629553403</c:v>
                </c:pt>
                <c:pt idx="369">
                  <c:v>62.51403243786644</c:v>
                </c:pt>
                <c:pt idx="370">
                  <c:v>62.51350224617947</c:v>
                </c:pt>
                <c:pt idx="371">
                  <c:v>62.512972054492508</c:v>
                </c:pt>
                <c:pt idx="372">
                  <c:v>62.512441862805538</c:v>
                </c:pt>
                <c:pt idx="373">
                  <c:v>62.511911671118568</c:v>
                </c:pt>
                <c:pt idx="374">
                  <c:v>62.511381479431606</c:v>
                </c:pt>
                <c:pt idx="375">
                  <c:v>62.510851287744636</c:v>
                </c:pt>
                <c:pt idx="376">
                  <c:v>62.510321096057666</c:v>
                </c:pt>
                <c:pt idx="377">
                  <c:v>62.509790904370703</c:v>
                </c:pt>
                <c:pt idx="378">
                  <c:v>62.509260712683734</c:v>
                </c:pt>
                <c:pt idx="379">
                  <c:v>62.508730520996764</c:v>
                </c:pt>
                <c:pt idx="380">
                  <c:v>62.508200329309801</c:v>
                </c:pt>
                <c:pt idx="381">
                  <c:v>62.507670137622831</c:v>
                </c:pt>
                <c:pt idx="382">
                  <c:v>62.507139945935869</c:v>
                </c:pt>
                <c:pt idx="383">
                  <c:v>62.506609754248899</c:v>
                </c:pt>
                <c:pt idx="384">
                  <c:v>62.506079562561929</c:v>
                </c:pt>
                <c:pt idx="385">
                  <c:v>62.505549370874967</c:v>
                </c:pt>
                <c:pt idx="386">
                  <c:v>62.505019179187997</c:v>
                </c:pt>
                <c:pt idx="387">
                  <c:v>62.504488987501027</c:v>
                </c:pt>
                <c:pt idx="388">
                  <c:v>62.503958795814064</c:v>
                </c:pt>
                <c:pt idx="389">
                  <c:v>62.503428604127095</c:v>
                </c:pt>
                <c:pt idx="390">
                  <c:v>62.502898412440132</c:v>
                </c:pt>
                <c:pt idx="391">
                  <c:v>62.502368220753162</c:v>
                </c:pt>
                <c:pt idx="392">
                  <c:v>62.501838029066192</c:v>
                </c:pt>
                <c:pt idx="393">
                  <c:v>62.50130783737923</c:v>
                </c:pt>
                <c:pt idx="394">
                  <c:v>62.50077764569226</c:v>
                </c:pt>
                <c:pt idx="395">
                  <c:v>62.500240741794087</c:v>
                </c:pt>
                <c:pt idx="396">
                  <c:v>62.499703837895915</c:v>
                </c:pt>
                <c:pt idx="397">
                  <c:v>62.499166933997742</c:v>
                </c:pt>
                <c:pt idx="398">
                  <c:v>62.498630030099569</c:v>
                </c:pt>
                <c:pt idx="399">
                  <c:v>62.498093126201397</c:v>
                </c:pt>
                <c:pt idx="400">
                  <c:v>62.497556222303231</c:v>
                </c:pt>
                <c:pt idx="401">
                  <c:v>62.497019318405059</c:v>
                </c:pt>
                <c:pt idx="402">
                  <c:v>62.496482414506886</c:v>
                </c:pt>
                <c:pt idx="403">
                  <c:v>62.495945510608713</c:v>
                </c:pt>
                <c:pt idx="404">
                  <c:v>62.495408606710541</c:v>
                </c:pt>
                <c:pt idx="405">
                  <c:v>62.494871702812368</c:v>
                </c:pt>
                <c:pt idx="406">
                  <c:v>62.494334798914196</c:v>
                </c:pt>
                <c:pt idx="407">
                  <c:v>62.493797895016023</c:v>
                </c:pt>
                <c:pt idx="408">
                  <c:v>62.49326099111785</c:v>
                </c:pt>
                <c:pt idx="409">
                  <c:v>62.492724087219685</c:v>
                </c:pt>
                <c:pt idx="410">
                  <c:v>62.492187183321512</c:v>
                </c:pt>
                <c:pt idx="411">
                  <c:v>62.491650279423339</c:v>
                </c:pt>
                <c:pt idx="412">
                  <c:v>62.491113375525167</c:v>
                </c:pt>
                <c:pt idx="413">
                  <c:v>62.490576471626994</c:v>
                </c:pt>
                <c:pt idx="414">
                  <c:v>62.490039567728822</c:v>
                </c:pt>
                <c:pt idx="415">
                  <c:v>62.489502663830649</c:v>
                </c:pt>
                <c:pt idx="416">
                  <c:v>62.488965759932476</c:v>
                </c:pt>
                <c:pt idx="417">
                  <c:v>62.488428856034304</c:v>
                </c:pt>
                <c:pt idx="418">
                  <c:v>62.487891952136131</c:v>
                </c:pt>
                <c:pt idx="419">
                  <c:v>62.487355048237958</c:v>
                </c:pt>
                <c:pt idx="420">
                  <c:v>62.486818144339793</c:v>
                </c:pt>
                <c:pt idx="421">
                  <c:v>62.48628124044162</c:v>
                </c:pt>
                <c:pt idx="422">
                  <c:v>62.485744336543448</c:v>
                </c:pt>
                <c:pt idx="423">
                  <c:v>62.485207432645275</c:v>
                </c:pt>
                <c:pt idx="424">
                  <c:v>62.484670528747102</c:v>
                </c:pt>
                <c:pt idx="425">
                  <c:v>62.484128530677836</c:v>
                </c:pt>
                <c:pt idx="426">
                  <c:v>62.48358653260857</c:v>
                </c:pt>
                <c:pt idx="427">
                  <c:v>62.483044534539303</c:v>
                </c:pt>
                <c:pt idx="428">
                  <c:v>62.482502536470037</c:v>
                </c:pt>
                <c:pt idx="429">
                  <c:v>62.48196053840077</c:v>
                </c:pt>
                <c:pt idx="430">
                  <c:v>62.481418540331504</c:v>
                </c:pt>
                <c:pt idx="431">
                  <c:v>62.480876542262237</c:v>
                </c:pt>
                <c:pt idx="432">
                  <c:v>62.480334544192978</c:v>
                </c:pt>
                <c:pt idx="433">
                  <c:v>62.479792546123711</c:v>
                </c:pt>
                <c:pt idx="434">
                  <c:v>62.479250548054445</c:v>
                </c:pt>
                <c:pt idx="435">
                  <c:v>62.478708549985178</c:v>
                </c:pt>
                <c:pt idx="436">
                  <c:v>62.478166551915912</c:v>
                </c:pt>
                <c:pt idx="437">
                  <c:v>62.477624553846645</c:v>
                </c:pt>
                <c:pt idx="438">
                  <c:v>62.477082555777379</c:v>
                </c:pt>
                <c:pt idx="439">
                  <c:v>62.476540557708113</c:v>
                </c:pt>
                <c:pt idx="440">
                  <c:v>62.475998559638846</c:v>
                </c:pt>
                <c:pt idx="441">
                  <c:v>62.47545656156958</c:v>
                </c:pt>
                <c:pt idx="442">
                  <c:v>62.474914563500313</c:v>
                </c:pt>
                <c:pt idx="443">
                  <c:v>62.474372565431047</c:v>
                </c:pt>
                <c:pt idx="444">
                  <c:v>62.47383056736178</c:v>
                </c:pt>
                <c:pt idx="445">
                  <c:v>62.473288569292514</c:v>
                </c:pt>
                <c:pt idx="446">
                  <c:v>62.472746571223247</c:v>
                </c:pt>
                <c:pt idx="447">
                  <c:v>62.472204573153988</c:v>
                </c:pt>
                <c:pt idx="448">
                  <c:v>62.471662575084721</c:v>
                </c:pt>
                <c:pt idx="449">
                  <c:v>62.471120577015455</c:v>
                </c:pt>
                <c:pt idx="450">
                  <c:v>62.470578578946188</c:v>
                </c:pt>
                <c:pt idx="451">
                  <c:v>62.470036580876922</c:v>
                </c:pt>
                <c:pt idx="452">
                  <c:v>62.469494582807656</c:v>
                </c:pt>
                <c:pt idx="453">
                  <c:v>62.468952584738389</c:v>
                </c:pt>
                <c:pt idx="454">
                  <c:v>62.468410586669123</c:v>
                </c:pt>
                <c:pt idx="455">
                  <c:v>62.467865598513072</c:v>
                </c:pt>
                <c:pt idx="456">
                  <c:v>62.467320610357014</c:v>
                </c:pt>
                <c:pt idx="457">
                  <c:v>62.466775622200963</c:v>
                </c:pt>
                <c:pt idx="458">
                  <c:v>62.466230634044905</c:v>
                </c:pt>
                <c:pt idx="459">
                  <c:v>62.465685645888854</c:v>
                </c:pt>
                <c:pt idx="460">
                  <c:v>62.465140657732796</c:v>
                </c:pt>
                <c:pt idx="461">
                  <c:v>62.464595669576745</c:v>
                </c:pt>
                <c:pt idx="462">
                  <c:v>62.464050681420687</c:v>
                </c:pt>
                <c:pt idx="463">
                  <c:v>62.463505693264636</c:v>
                </c:pt>
                <c:pt idx="464">
                  <c:v>62.462960705108578</c:v>
                </c:pt>
                <c:pt idx="465">
                  <c:v>62.462415716952528</c:v>
                </c:pt>
                <c:pt idx="466">
                  <c:v>62.46187072879647</c:v>
                </c:pt>
                <c:pt idx="467">
                  <c:v>62.461325740640419</c:v>
                </c:pt>
                <c:pt idx="468">
                  <c:v>62.460780752484361</c:v>
                </c:pt>
                <c:pt idx="469">
                  <c:v>62.46023576432831</c:v>
                </c:pt>
                <c:pt idx="470">
                  <c:v>62.459690776172259</c:v>
                </c:pt>
                <c:pt idx="471">
                  <c:v>62.459145788016201</c:v>
                </c:pt>
                <c:pt idx="472">
                  <c:v>62.45860079986015</c:v>
                </c:pt>
                <c:pt idx="473">
                  <c:v>62.458055811704092</c:v>
                </c:pt>
                <c:pt idx="474">
                  <c:v>62.457510823548041</c:v>
                </c:pt>
                <c:pt idx="475">
                  <c:v>62.456965835391983</c:v>
                </c:pt>
                <c:pt idx="476">
                  <c:v>62.456420847235933</c:v>
                </c:pt>
                <c:pt idx="477">
                  <c:v>62.455875859079875</c:v>
                </c:pt>
                <c:pt idx="478">
                  <c:v>62.455330870923824</c:v>
                </c:pt>
                <c:pt idx="479">
                  <c:v>62.454785882767766</c:v>
                </c:pt>
                <c:pt idx="480">
                  <c:v>62.454240894611715</c:v>
                </c:pt>
                <c:pt idx="481">
                  <c:v>62.453695906455657</c:v>
                </c:pt>
                <c:pt idx="482">
                  <c:v>62.453150918299606</c:v>
                </c:pt>
                <c:pt idx="483">
                  <c:v>62.452605930143548</c:v>
                </c:pt>
                <c:pt idx="484">
                  <c:v>62.452060941987497</c:v>
                </c:pt>
                <c:pt idx="485">
                  <c:v>62.451511575667702</c:v>
                </c:pt>
                <c:pt idx="486">
                  <c:v>62.450962209347907</c:v>
                </c:pt>
                <c:pt idx="487">
                  <c:v>62.450412843028111</c:v>
                </c:pt>
                <c:pt idx="488">
                  <c:v>62.449863476708316</c:v>
                </c:pt>
                <c:pt idx="489">
                  <c:v>62.449314110388528</c:v>
                </c:pt>
                <c:pt idx="490">
                  <c:v>62.448764744068733</c:v>
                </c:pt>
                <c:pt idx="491">
                  <c:v>62.448215377748937</c:v>
                </c:pt>
                <c:pt idx="492">
                  <c:v>62.447666011429142</c:v>
                </c:pt>
                <c:pt idx="493">
                  <c:v>62.447116645109347</c:v>
                </c:pt>
                <c:pt idx="494">
                  <c:v>62.446567278789551</c:v>
                </c:pt>
                <c:pt idx="495">
                  <c:v>62.446017912469756</c:v>
                </c:pt>
                <c:pt idx="496">
                  <c:v>62.445468546149961</c:v>
                </c:pt>
                <c:pt idx="497">
                  <c:v>62.444919179830165</c:v>
                </c:pt>
                <c:pt idx="498">
                  <c:v>62.44436981351037</c:v>
                </c:pt>
                <c:pt idx="499">
                  <c:v>62.443820447190575</c:v>
                </c:pt>
                <c:pt idx="500">
                  <c:v>62.443271080870787</c:v>
                </c:pt>
                <c:pt idx="501">
                  <c:v>62.442721714550991</c:v>
                </c:pt>
                <c:pt idx="502">
                  <c:v>62.442172348231196</c:v>
                </c:pt>
                <c:pt idx="503">
                  <c:v>62.441622981911401</c:v>
                </c:pt>
                <c:pt idx="504">
                  <c:v>62.441073615591606</c:v>
                </c:pt>
                <c:pt idx="505">
                  <c:v>62.44052424927181</c:v>
                </c:pt>
                <c:pt idx="506">
                  <c:v>62.439974882952015</c:v>
                </c:pt>
                <c:pt idx="507">
                  <c:v>62.43942551663222</c:v>
                </c:pt>
                <c:pt idx="508">
                  <c:v>62.438876150312424</c:v>
                </c:pt>
                <c:pt idx="509">
                  <c:v>62.438326783992636</c:v>
                </c:pt>
                <c:pt idx="510">
                  <c:v>62.437777417672841</c:v>
                </c:pt>
                <c:pt idx="511">
                  <c:v>62.437228051353046</c:v>
                </c:pt>
                <c:pt idx="512">
                  <c:v>62.43667868503325</c:v>
                </c:pt>
                <c:pt idx="513">
                  <c:v>62.436129318713455</c:v>
                </c:pt>
                <c:pt idx="514">
                  <c:v>62.43557995239366</c:v>
                </c:pt>
                <c:pt idx="515">
                  <c:v>62.435023955538156</c:v>
                </c:pt>
                <c:pt idx="516">
                  <c:v>62.43446795868266</c:v>
                </c:pt>
                <c:pt idx="517">
                  <c:v>62.433911961827157</c:v>
                </c:pt>
                <c:pt idx="518">
                  <c:v>62.433355964971653</c:v>
                </c:pt>
                <c:pt idx="519">
                  <c:v>62.432799968116157</c:v>
                </c:pt>
                <c:pt idx="520">
                  <c:v>62.432243971260654</c:v>
                </c:pt>
                <c:pt idx="521">
                  <c:v>62.43168797440515</c:v>
                </c:pt>
                <c:pt idx="522">
                  <c:v>62.431131977549654</c:v>
                </c:pt>
                <c:pt idx="523">
                  <c:v>62.430575980694151</c:v>
                </c:pt>
                <c:pt idx="524">
                  <c:v>62.430019983838648</c:v>
                </c:pt>
                <c:pt idx="525">
                  <c:v>62.429463986983151</c:v>
                </c:pt>
                <c:pt idx="526">
                  <c:v>62.428907990127648</c:v>
                </c:pt>
                <c:pt idx="527">
                  <c:v>62.428351993272145</c:v>
                </c:pt>
                <c:pt idx="528">
                  <c:v>62.427795996416648</c:v>
                </c:pt>
                <c:pt idx="529">
                  <c:v>62.427239999561145</c:v>
                </c:pt>
                <c:pt idx="530">
                  <c:v>62.426684002705642</c:v>
                </c:pt>
                <c:pt idx="531">
                  <c:v>62.426128005850146</c:v>
                </c:pt>
                <c:pt idx="532">
                  <c:v>62.425572008994642</c:v>
                </c:pt>
                <c:pt idx="533">
                  <c:v>62.425016012139139</c:v>
                </c:pt>
                <c:pt idx="534">
                  <c:v>62.424460015283643</c:v>
                </c:pt>
                <c:pt idx="535">
                  <c:v>62.423904018428139</c:v>
                </c:pt>
                <c:pt idx="536">
                  <c:v>62.423348021572636</c:v>
                </c:pt>
                <c:pt idx="537">
                  <c:v>62.42279202471714</c:v>
                </c:pt>
                <c:pt idx="538">
                  <c:v>62.422236027861636</c:v>
                </c:pt>
                <c:pt idx="539">
                  <c:v>62.421680031006133</c:v>
                </c:pt>
                <c:pt idx="540">
                  <c:v>62.421124034150637</c:v>
                </c:pt>
                <c:pt idx="541">
                  <c:v>62.420568037295133</c:v>
                </c:pt>
                <c:pt idx="542">
                  <c:v>62.42001204043963</c:v>
                </c:pt>
                <c:pt idx="543">
                  <c:v>62.419456043584134</c:v>
                </c:pt>
                <c:pt idx="544">
                  <c:v>62.418900046728631</c:v>
                </c:pt>
                <c:pt idx="545">
                  <c:v>62.418335674106643</c:v>
                </c:pt>
                <c:pt idx="546">
                  <c:v>62.417771301484663</c:v>
                </c:pt>
                <c:pt idx="547">
                  <c:v>62.417206928862676</c:v>
                </c:pt>
                <c:pt idx="548">
                  <c:v>62.416642556240696</c:v>
                </c:pt>
                <c:pt idx="549">
                  <c:v>62.416078183618708</c:v>
                </c:pt>
                <c:pt idx="550">
                  <c:v>62.415513810996728</c:v>
                </c:pt>
                <c:pt idx="551">
                  <c:v>62.414949438374741</c:v>
                </c:pt>
                <c:pt idx="552">
                  <c:v>62.414385065752761</c:v>
                </c:pt>
                <c:pt idx="553">
                  <c:v>62.413820693130774</c:v>
                </c:pt>
                <c:pt idx="554">
                  <c:v>62.413256320508793</c:v>
                </c:pt>
                <c:pt idx="555">
                  <c:v>62.412691947886806</c:v>
                </c:pt>
                <c:pt idx="556">
                  <c:v>62.412127575264826</c:v>
                </c:pt>
                <c:pt idx="557">
                  <c:v>62.411563202642839</c:v>
                </c:pt>
                <c:pt idx="558">
                  <c:v>62.410998830020858</c:v>
                </c:pt>
                <c:pt idx="559">
                  <c:v>62.410434457398871</c:v>
                </c:pt>
                <c:pt idx="560">
                  <c:v>62.409870084776884</c:v>
                </c:pt>
                <c:pt idx="561">
                  <c:v>62.409305712154904</c:v>
                </c:pt>
                <c:pt idx="562">
                  <c:v>62.408741339532916</c:v>
                </c:pt>
                <c:pt idx="563">
                  <c:v>62.408176966910936</c:v>
                </c:pt>
                <c:pt idx="564">
                  <c:v>62.407612594288949</c:v>
                </c:pt>
                <c:pt idx="565">
                  <c:v>62.407048221666969</c:v>
                </c:pt>
                <c:pt idx="566">
                  <c:v>62.406483849044982</c:v>
                </c:pt>
                <c:pt idx="567">
                  <c:v>62.405919476423001</c:v>
                </c:pt>
                <c:pt idx="568">
                  <c:v>62.405355103801014</c:v>
                </c:pt>
                <c:pt idx="569">
                  <c:v>62.404790731179034</c:v>
                </c:pt>
                <c:pt idx="570">
                  <c:v>62.404226358557047</c:v>
                </c:pt>
                <c:pt idx="571">
                  <c:v>62.403661985935067</c:v>
                </c:pt>
                <c:pt idx="572">
                  <c:v>62.403097613313079</c:v>
                </c:pt>
                <c:pt idx="573">
                  <c:v>62.402533240691099</c:v>
                </c:pt>
                <c:pt idx="574">
                  <c:v>62.401968868069112</c:v>
                </c:pt>
                <c:pt idx="575">
                  <c:v>62.401391710971403</c:v>
                </c:pt>
                <c:pt idx="576">
                  <c:v>62.400814553873694</c:v>
                </c:pt>
                <c:pt idx="577">
                  <c:v>62.400237396775985</c:v>
                </c:pt>
                <c:pt idx="578">
                  <c:v>62.399660239678276</c:v>
                </c:pt>
                <c:pt idx="579">
                  <c:v>62.399083082580567</c:v>
                </c:pt>
                <c:pt idx="580">
                  <c:v>62.398505925482858</c:v>
                </c:pt>
                <c:pt idx="581">
                  <c:v>62.39792876838515</c:v>
                </c:pt>
                <c:pt idx="582">
                  <c:v>62.397351611287448</c:v>
                </c:pt>
                <c:pt idx="583">
                  <c:v>62.396774454189739</c:v>
                </c:pt>
                <c:pt idx="584">
                  <c:v>62.39619729709203</c:v>
                </c:pt>
                <c:pt idx="585">
                  <c:v>62.395620139994321</c:v>
                </c:pt>
                <c:pt idx="586">
                  <c:v>62.395042982896612</c:v>
                </c:pt>
                <c:pt idx="587">
                  <c:v>62.394465825798903</c:v>
                </c:pt>
                <c:pt idx="588">
                  <c:v>62.393888668701194</c:v>
                </c:pt>
                <c:pt idx="589">
                  <c:v>62.393311511603486</c:v>
                </c:pt>
                <c:pt idx="590">
                  <c:v>62.392734354505777</c:v>
                </c:pt>
                <c:pt idx="591">
                  <c:v>62.392157197408068</c:v>
                </c:pt>
                <c:pt idx="592">
                  <c:v>62.391580040310359</c:v>
                </c:pt>
                <c:pt idx="593">
                  <c:v>62.39100288321265</c:v>
                </c:pt>
                <c:pt idx="594">
                  <c:v>62.390425726114941</c:v>
                </c:pt>
                <c:pt idx="595">
                  <c:v>62.389848569017232</c:v>
                </c:pt>
                <c:pt idx="596">
                  <c:v>62.389271411919523</c:v>
                </c:pt>
                <c:pt idx="597">
                  <c:v>62.388694254821822</c:v>
                </c:pt>
                <c:pt idx="598">
                  <c:v>62.388117097724113</c:v>
                </c:pt>
                <c:pt idx="599">
                  <c:v>62.387539940626404</c:v>
                </c:pt>
                <c:pt idx="600">
                  <c:v>62.386962783528695</c:v>
                </c:pt>
                <c:pt idx="601">
                  <c:v>62.386385626430986</c:v>
                </c:pt>
                <c:pt idx="602">
                  <c:v>62.385808469333277</c:v>
                </c:pt>
                <c:pt idx="603">
                  <c:v>62.385231312235568</c:v>
                </c:pt>
                <c:pt idx="604">
                  <c:v>62.384654155137859</c:v>
                </c:pt>
                <c:pt idx="605">
                  <c:v>62.384063710155552</c:v>
                </c:pt>
                <c:pt idx="606">
                  <c:v>62.383473265173244</c:v>
                </c:pt>
                <c:pt idx="607">
                  <c:v>62.382882820190936</c:v>
                </c:pt>
                <c:pt idx="608">
                  <c:v>62.382292375208628</c:v>
                </c:pt>
                <c:pt idx="609">
                  <c:v>62.38170193022632</c:v>
                </c:pt>
                <c:pt idx="610">
                  <c:v>62.381111485244013</c:v>
                </c:pt>
                <c:pt idx="611">
                  <c:v>62.380521040261705</c:v>
                </c:pt>
                <c:pt idx="612">
                  <c:v>62.379930595279404</c:v>
                </c:pt>
                <c:pt idx="613">
                  <c:v>62.379340150297097</c:v>
                </c:pt>
                <c:pt idx="614">
                  <c:v>62.378749705314789</c:v>
                </c:pt>
                <c:pt idx="615">
                  <c:v>62.378159260332481</c:v>
                </c:pt>
                <c:pt idx="616">
                  <c:v>62.377568815350173</c:v>
                </c:pt>
                <c:pt idx="617">
                  <c:v>62.376978370367866</c:v>
                </c:pt>
                <c:pt idx="618">
                  <c:v>62.376387925385558</c:v>
                </c:pt>
                <c:pt idx="619">
                  <c:v>62.37579748040325</c:v>
                </c:pt>
                <c:pt idx="620">
                  <c:v>62.375207035420942</c:v>
                </c:pt>
                <c:pt idx="621">
                  <c:v>62.374616590438634</c:v>
                </c:pt>
                <c:pt idx="622">
                  <c:v>62.374026145456327</c:v>
                </c:pt>
                <c:pt idx="623">
                  <c:v>62.373435700474019</c:v>
                </c:pt>
                <c:pt idx="624">
                  <c:v>62.372845255491711</c:v>
                </c:pt>
                <c:pt idx="625">
                  <c:v>62.372254810509403</c:v>
                </c:pt>
                <c:pt idx="626">
                  <c:v>62.371664365527096</c:v>
                </c:pt>
                <c:pt idx="627">
                  <c:v>62.371073920544795</c:v>
                </c:pt>
                <c:pt idx="628">
                  <c:v>62.370483475562487</c:v>
                </c:pt>
                <c:pt idx="629">
                  <c:v>62.36989303058018</c:v>
                </c:pt>
                <c:pt idx="630">
                  <c:v>62.369302585597872</c:v>
                </c:pt>
                <c:pt idx="631">
                  <c:v>62.368712140615564</c:v>
                </c:pt>
                <c:pt idx="632">
                  <c:v>62.368121695633256</c:v>
                </c:pt>
                <c:pt idx="633">
                  <c:v>62.367531250650948</c:v>
                </c:pt>
                <c:pt idx="634">
                  <c:v>62.366940805668641</c:v>
                </c:pt>
                <c:pt idx="635">
                  <c:v>62.36633834945048</c:v>
                </c:pt>
                <c:pt idx="636">
                  <c:v>62.365735893232326</c:v>
                </c:pt>
                <c:pt idx="637">
                  <c:v>62.365133437014165</c:v>
                </c:pt>
                <c:pt idx="638">
                  <c:v>62.364530980796005</c:v>
                </c:pt>
                <c:pt idx="639">
                  <c:v>62.363928524577844</c:v>
                </c:pt>
                <c:pt idx="640">
                  <c:v>62.36332606835969</c:v>
                </c:pt>
                <c:pt idx="641">
                  <c:v>62.362723612141529</c:v>
                </c:pt>
                <c:pt idx="642">
                  <c:v>62.362121155923369</c:v>
                </c:pt>
                <c:pt idx="643">
                  <c:v>62.361518699705215</c:v>
                </c:pt>
                <c:pt idx="644">
                  <c:v>62.360916243487054</c:v>
                </c:pt>
                <c:pt idx="645">
                  <c:v>62.360313787268893</c:v>
                </c:pt>
                <c:pt idx="646">
                  <c:v>62.35971133105074</c:v>
                </c:pt>
                <c:pt idx="647">
                  <c:v>62.359108874832579</c:v>
                </c:pt>
                <c:pt idx="648">
                  <c:v>62.358506418614418</c:v>
                </c:pt>
                <c:pt idx="649">
                  <c:v>62.357903962396264</c:v>
                </c:pt>
                <c:pt idx="650">
                  <c:v>62.357301506178104</c:v>
                </c:pt>
                <c:pt idx="651">
                  <c:v>62.356699049959943</c:v>
                </c:pt>
                <c:pt idx="652">
                  <c:v>62.356096593741782</c:v>
                </c:pt>
                <c:pt idx="653">
                  <c:v>62.355494137523628</c:v>
                </c:pt>
                <c:pt idx="654">
                  <c:v>62.354891681305467</c:v>
                </c:pt>
                <c:pt idx="655">
                  <c:v>62.354289225087307</c:v>
                </c:pt>
                <c:pt idx="656">
                  <c:v>62.353686768869153</c:v>
                </c:pt>
                <c:pt idx="657">
                  <c:v>62.353084312650992</c:v>
                </c:pt>
                <c:pt idx="658">
                  <c:v>62.352481856432831</c:v>
                </c:pt>
                <c:pt idx="659">
                  <c:v>62.351879400214671</c:v>
                </c:pt>
                <c:pt idx="660">
                  <c:v>62.351276943996517</c:v>
                </c:pt>
                <c:pt idx="661">
                  <c:v>62.350674487778356</c:v>
                </c:pt>
                <c:pt idx="662">
                  <c:v>62.350072031560195</c:v>
                </c:pt>
                <c:pt idx="663">
                  <c:v>62.349469575342042</c:v>
                </c:pt>
                <c:pt idx="664">
                  <c:v>62.348867119123881</c:v>
                </c:pt>
                <c:pt idx="665">
                  <c:v>62.348250264171767</c:v>
                </c:pt>
                <c:pt idx="666">
                  <c:v>62.347633409219654</c:v>
                </c:pt>
                <c:pt idx="667">
                  <c:v>62.34701655426754</c:v>
                </c:pt>
                <c:pt idx="668">
                  <c:v>62.346399699315434</c:v>
                </c:pt>
                <c:pt idx="669">
                  <c:v>62.34578284436332</c:v>
                </c:pt>
                <c:pt idx="670">
                  <c:v>62.345165989411207</c:v>
                </c:pt>
                <c:pt idx="671">
                  <c:v>62.344549134459093</c:v>
                </c:pt>
                <c:pt idx="672">
                  <c:v>62.34393227950698</c:v>
                </c:pt>
                <c:pt idx="673">
                  <c:v>62.343315424554874</c:v>
                </c:pt>
                <c:pt idx="674">
                  <c:v>62.34269856960276</c:v>
                </c:pt>
                <c:pt idx="675">
                  <c:v>62.342081714650647</c:v>
                </c:pt>
                <c:pt idx="676">
                  <c:v>62.341464859698533</c:v>
                </c:pt>
                <c:pt idx="677">
                  <c:v>62.34084800474642</c:v>
                </c:pt>
                <c:pt idx="678">
                  <c:v>62.340231149794306</c:v>
                </c:pt>
                <c:pt idx="679">
                  <c:v>62.339614294842193</c:v>
                </c:pt>
                <c:pt idx="680">
                  <c:v>62.338997439890086</c:v>
                </c:pt>
                <c:pt idx="681">
                  <c:v>62.338380584937973</c:v>
                </c:pt>
                <c:pt idx="682">
                  <c:v>62.337763729985859</c:v>
                </c:pt>
                <c:pt idx="683">
                  <c:v>62.337146875033746</c:v>
                </c:pt>
                <c:pt idx="684">
                  <c:v>62.336530020081632</c:v>
                </c:pt>
                <c:pt idx="685">
                  <c:v>62.335913165129526</c:v>
                </c:pt>
                <c:pt idx="686">
                  <c:v>62.335296310177412</c:v>
                </c:pt>
                <c:pt idx="687">
                  <c:v>62.334679455225299</c:v>
                </c:pt>
                <c:pt idx="688">
                  <c:v>62.334062600273185</c:v>
                </c:pt>
                <c:pt idx="689">
                  <c:v>62.333445745321072</c:v>
                </c:pt>
                <c:pt idx="690">
                  <c:v>62.332828890368958</c:v>
                </c:pt>
                <c:pt idx="691">
                  <c:v>62.332212035416845</c:v>
                </c:pt>
                <c:pt idx="692">
                  <c:v>62.331595180464738</c:v>
                </c:pt>
                <c:pt idx="693">
                  <c:v>62.330978325512625</c:v>
                </c:pt>
                <c:pt idx="694">
                  <c:v>62.330361470560511</c:v>
                </c:pt>
                <c:pt idx="695">
                  <c:v>62.329720800920086</c:v>
                </c:pt>
                <c:pt idx="696">
                  <c:v>62.32908013127966</c:v>
                </c:pt>
                <c:pt idx="697">
                  <c:v>62.328439461639235</c:v>
                </c:pt>
                <c:pt idx="698">
                  <c:v>62.327798791998809</c:v>
                </c:pt>
                <c:pt idx="699">
                  <c:v>62.327158122358384</c:v>
                </c:pt>
                <c:pt idx="700">
                  <c:v>62.326517452717958</c:v>
                </c:pt>
                <c:pt idx="701">
                  <c:v>62.325876783077533</c:v>
                </c:pt>
                <c:pt idx="702">
                  <c:v>62.325236113437107</c:v>
                </c:pt>
                <c:pt idx="703">
                  <c:v>62.324595443796682</c:v>
                </c:pt>
                <c:pt idx="704">
                  <c:v>62.323954774156256</c:v>
                </c:pt>
                <c:pt idx="705">
                  <c:v>62.323314104515831</c:v>
                </c:pt>
                <c:pt idx="706">
                  <c:v>62.322673434875405</c:v>
                </c:pt>
                <c:pt idx="707">
                  <c:v>62.322032765234979</c:v>
                </c:pt>
                <c:pt idx="708">
                  <c:v>62.321392095594554</c:v>
                </c:pt>
                <c:pt idx="709">
                  <c:v>62.320751425954128</c:v>
                </c:pt>
                <c:pt idx="710">
                  <c:v>62.32011075631371</c:v>
                </c:pt>
                <c:pt idx="711">
                  <c:v>62.319470086673284</c:v>
                </c:pt>
                <c:pt idx="712">
                  <c:v>62.318829417032859</c:v>
                </c:pt>
                <c:pt idx="713">
                  <c:v>62.318188747392433</c:v>
                </c:pt>
                <c:pt idx="714">
                  <c:v>62.317548077752008</c:v>
                </c:pt>
                <c:pt idx="715">
                  <c:v>62.316907408111582</c:v>
                </c:pt>
                <c:pt idx="716">
                  <c:v>62.316266738471157</c:v>
                </c:pt>
                <c:pt idx="717">
                  <c:v>62.315626068830731</c:v>
                </c:pt>
                <c:pt idx="718">
                  <c:v>62.314985399190306</c:v>
                </c:pt>
                <c:pt idx="719">
                  <c:v>62.31434472954988</c:v>
                </c:pt>
                <c:pt idx="720">
                  <c:v>62.313704059909455</c:v>
                </c:pt>
                <c:pt idx="721">
                  <c:v>62.313063390269029</c:v>
                </c:pt>
                <c:pt idx="722">
                  <c:v>62.312422720628604</c:v>
                </c:pt>
                <c:pt idx="723">
                  <c:v>62.311782050988178</c:v>
                </c:pt>
                <c:pt idx="724">
                  <c:v>62.311141381347753</c:v>
                </c:pt>
                <c:pt idx="725">
                  <c:v>62.310472557331465</c:v>
                </c:pt>
                <c:pt idx="726">
                  <c:v>62.309803733315171</c:v>
                </c:pt>
                <c:pt idx="727">
                  <c:v>62.309134909298884</c:v>
                </c:pt>
                <c:pt idx="728">
                  <c:v>62.308466085282596</c:v>
                </c:pt>
                <c:pt idx="729">
                  <c:v>62.307797261266302</c:v>
                </c:pt>
                <c:pt idx="730">
                  <c:v>62.307128437250014</c:v>
                </c:pt>
                <c:pt idx="731">
                  <c:v>62.306459613233727</c:v>
                </c:pt>
                <c:pt idx="732">
                  <c:v>62.30579078921744</c:v>
                </c:pt>
                <c:pt idx="733">
                  <c:v>62.305121965201145</c:v>
                </c:pt>
                <c:pt idx="734">
                  <c:v>62.304453141184858</c:v>
                </c:pt>
                <c:pt idx="735">
                  <c:v>62.303784317168571</c:v>
                </c:pt>
                <c:pt idx="736">
                  <c:v>62.303115493152276</c:v>
                </c:pt>
                <c:pt idx="737">
                  <c:v>62.302446669135989</c:v>
                </c:pt>
                <c:pt idx="738">
                  <c:v>62.301777845119702</c:v>
                </c:pt>
                <c:pt idx="739">
                  <c:v>62.301109021103414</c:v>
                </c:pt>
                <c:pt idx="740">
                  <c:v>62.30044019708712</c:v>
                </c:pt>
                <c:pt idx="741">
                  <c:v>62.299771373070833</c:v>
                </c:pt>
                <c:pt idx="742">
                  <c:v>62.299102549054545</c:v>
                </c:pt>
                <c:pt idx="743">
                  <c:v>62.298433725038251</c:v>
                </c:pt>
                <c:pt idx="744">
                  <c:v>62.297764901021964</c:v>
                </c:pt>
                <c:pt idx="745">
                  <c:v>62.297096077005676</c:v>
                </c:pt>
                <c:pt idx="746">
                  <c:v>62.296427252989382</c:v>
                </c:pt>
                <c:pt idx="747">
                  <c:v>62.295758428973095</c:v>
                </c:pt>
                <c:pt idx="748">
                  <c:v>62.295089604956807</c:v>
                </c:pt>
                <c:pt idx="749">
                  <c:v>62.294420780940513</c:v>
                </c:pt>
                <c:pt idx="750">
                  <c:v>62.293751956924226</c:v>
                </c:pt>
                <c:pt idx="751">
                  <c:v>62.293083132907938</c:v>
                </c:pt>
                <c:pt idx="752">
                  <c:v>62.292414308891651</c:v>
                </c:pt>
                <c:pt idx="753">
                  <c:v>62.291745484875356</c:v>
                </c:pt>
                <c:pt idx="754">
                  <c:v>62.291076660859069</c:v>
                </c:pt>
                <c:pt idx="755">
                  <c:v>62.290380840362189</c:v>
                </c:pt>
                <c:pt idx="756">
                  <c:v>62.289685019865303</c:v>
                </c:pt>
                <c:pt idx="757">
                  <c:v>62.288989199368423</c:v>
                </c:pt>
                <c:pt idx="758">
                  <c:v>62.288293378871536</c:v>
                </c:pt>
                <c:pt idx="759">
                  <c:v>62.287597558374657</c:v>
                </c:pt>
                <c:pt idx="760">
                  <c:v>62.28690173787777</c:v>
                </c:pt>
                <c:pt idx="761">
                  <c:v>62.28620591738089</c:v>
                </c:pt>
                <c:pt idx="762">
                  <c:v>62.285510096884003</c:v>
                </c:pt>
                <c:pt idx="763">
                  <c:v>62.284814276387124</c:v>
                </c:pt>
                <c:pt idx="764">
                  <c:v>62.284118455890237</c:v>
                </c:pt>
                <c:pt idx="765">
                  <c:v>62.283422635393357</c:v>
                </c:pt>
                <c:pt idx="766">
                  <c:v>62.282726814896471</c:v>
                </c:pt>
                <c:pt idx="767">
                  <c:v>62.282030994399591</c:v>
                </c:pt>
                <c:pt idx="768">
                  <c:v>62.281335173902704</c:v>
                </c:pt>
                <c:pt idx="769">
                  <c:v>62.280639353405824</c:v>
                </c:pt>
                <c:pt idx="770">
                  <c:v>62.279943532908945</c:v>
                </c:pt>
                <c:pt idx="771">
                  <c:v>62.279247712412058</c:v>
                </c:pt>
                <c:pt idx="772">
                  <c:v>62.278551891915178</c:v>
                </c:pt>
                <c:pt idx="773">
                  <c:v>62.277856071418292</c:v>
                </c:pt>
                <c:pt idx="774">
                  <c:v>62.277160250921412</c:v>
                </c:pt>
                <c:pt idx="775">
                  <c:v>62.276464430424525</c:v>
                </c:pt>
                <c:pt idx="776">
                  <c:v>62.275768609927646</c:v>
                </c:pt>
                <c:pt idx="777">
                  <c:v>62.275072789430759</c:v>
                </c:pt>
                <c:pt idx="778">
                  <c:v>62.274376968933879</c:v>
                </c:pt>
                <c:pt idx="779">
                  <c:v>62.273681148436992</c:v>
                </c:pt>
                <c:pt idx="780">
                  <c:v>62.272985327940113</c:v>
                </c:pt>
                <c:pt idx="781">
                  <c:v>62.272289507443226</c:v>
                </c:pt>
                <c:pt idx="782">
                  <c:v>62.271593686946346</c:v>
                </c:pt>
                <c:pt idx="783">
                  <c:v>62.270897866449459</c:v>
                </c:pt>
                <c:pt idx="784">
                  <c:v>62.27020204595258</c:v>
                </c:pt>
                <c:pt idx="785">
                  <c:v>62.269484292708846</c:v>
                </c:pt>
                <c:pt idx="786">
                  <c:v>62.268766539465105</c:v>
                </c:pt>
                <c:pt idx="787">
                  <c:v>62.268048786221371</c:v>
                </c:pt>
                <c:pt idx="788">
                  <c:v>62.26733103297763</c:v>
                </c:pt>
                <c:pt idx="789">
                  <c:v>62.266613279733896</c:v>
                </c:pt>
                <c:pt idx="790">
                  <c:v>62.265895526490155</c:v>
                </c:pt>
                <c:pt idx="791">
                  <c:v>62.265177773246421</c:v>
                </c:pt>
                <c:pt idx="792">
                  <c:v>62.264460020002687</c:v>
                </c:pt>
                <c:pt idx="793">
                  <c:v>62.263742266758946</c:v>
                </c:pt>
                <c:pt idx="794">
                  <c:v>62.263024513515212</c:v>
                </c:pt>
                <c:pt idx="795">
                  <c:v>62.262306760271471</c:v>
                </c:pt>
                <c:pt idx="796">
                  <c:v>62.261589007027737</c:v>
                </c:pt>
                <c:pt idx="797">
                  <c:v>62.260871253783996</c:v>
                </c:pt>
                <c:pt idx="798">
                  <c:v>62.260153500540262</c:v>
                </c:pt>
                <c:pt idx="799">
                  <c:v>62.259435747296521</c:v>
                </c:pt>
                <c:pt idx="800">
                  <c:v>62.258717994052788</c:v>
                </c:pt>
                <c:pt idx="801">
                  <c:v>62.258000240809054</c:v>
                </c:pt>
                <c:pt idx="802">
                  <c:v>62.257282487565313</c:v>
                </c:pt>
                <c:pt idx="803">
                  <c:v>62.256564734321579</c:v>
                </c:pt>
                <c:pt idx="804">
                  <c:v>62.255846981077838</c:v>
                </c:pt>
                <c:pt idx="805">
                  <c:v>62.255129227834104</c:v>
                </c:pt>
                <c:pt idx="806">
                  <c:v>62.254411474590363</c:v>
                </c:pt>
                <c:pt idx="807">
                  <c:v>62.253693721346629</c:v>
                </c:pt>
                <c:pt idx="808">
                  <c:v>62.252975968102895</c:v>
                </c:pt>
                <c:pt idx="809">
                  <c:v>62.252258214859154</c:v>
                </c:pt>
                <c:pt idx="810">
                  <c:v>62.25154046161542</c:v>
                </c:pt>
                <c:pt idx="811">
                  <c:v>62.250822708371679</c:v>
                </c:pt>
                <c:pt idx="812">
                  <c:v>62.250104955127945</c:v>
                </c:pt>
                <c:pt idx="813">
                  <c:v>62.249387201884204</c:v>
                </c:pt>
                <c:pt idx="814">
                  <c:v>62.24866944864047</c:v>
                </c:pt>
                <c:pt idx="815">
                  <c:v>62.247937982778268</c:v>
                </c:pt>
                <c:pt idx="816">
                  <c:v>62.247206516916066</c:v>
                </c:pt>
                <c:pt idx="817">
                  <c:v>62.246475051053856</c:v>
                </c:pt>
                <c:pt idx="818">
                  <c:v>62.245743585191654</c:v>
                </c:pt>
                <c:pt idx="819">
                  <c:v>62.245012119329452</c:v>
                </c:pt>
                <c:pt idx="820">
                  <c:v>62.24428065346725</c:v>
                </c:pt>
                <c:pt idx="821">
                  <c:v>62.243549187605048</c:v>
                </c:pt>
                <c:pt idx="822">
                  <c:v>62.242817721742838</c:v>
                </c:pt>
                <c:pt idx="823">
                  <c:v>62.242086255880636</c:v>
                </c:pt>
                <c:pt idx="824">
                  <c:v>62.241354790018434</c:v>
                </c:pt>
                <c:pt idx="825">
                  <c:v>62.240623324156232</c:v>
                </c:pt>
                <c:pt idx="826">
                  <c:v>62.23989185829403</c:v>
                </c:pt>
                <c:pt idx="827">
                  <c:v>62.23916039243182</c:v>
                </c:pt>
                <c:pt idx="828">
                  <c:v>62.238428926569618</c:v>
                </c:pt>
                <c:pt idx="829">
                  <c:v>62.237697460707416</c:v>
                </c:pt>
                <c:pt idx="830">
                  <c:v>62.236965994845214</c:v>
                </c:pt>
                <c:pt idx="831">
                  <c:v>62.236234528983012</c:v>
                </c:pt>
                <c:pt idx="832">
                  <c:v>62.235503063120802</c:v>
                </c:pt>
                <c:pt idx="833">
                  <c:v>62.2347715972586</c:v>
                </c:pt>
                <c:pt idx="834">
                  <c:v>62.234040131396398</c:v>
                </c:pt>
                <c:pt idx="835">
                  <c:v>62.233308665534196</c:v>
                </c:pt>
                <c:pt idx="836">
                  <c:v>62.232577199671994</c:v>
                </c:pt>
                <c:pt idx="837">
                  <c:v>62.231845733809784</c:v>
                </c:pt>
                <c:pt idx="838">
                  <c:v>62.231114267947582</c:v>
                </c:pt>
                <c:pt idx="839">
                  <c:v>62.23038280208538</c:v>
                </c:pt>
                <c:pt idx="840">
                  <c:v>62.229651336223178</c:v>
                </c:pt>
                <c:pt idx="841">
                  <c:v>62.228919870360976</c:v>
                </c:pt>
                <c:pt idx="842">
                  <c:v>62.228188404498766</c:v>
                </c:pt>
                <c:pt idx="843">
                  <c:v>62.227456938636564</c:v>
                </c:pt>
                <c:pt idx="844">
                  <c:v>62.226725472774362</c:v>
                </c:pt>
                <c:pt idx="845">
                  <c:v>62.225986472368369</c:v>
                </c:pt>
                <c:pt idx="846">
                  <c:v>62.225247471962383</c:v>
                </c:pt>
                <c:pt idx="847">
                  <c:v>62.224508471556391</c:v>
                </c:pt>
                <c:pt idx="848">
                  <c:v>62.223769471150398</c:v>
                </c:pt>
                <c:pt idx="849">
                  <c:v>62.223030470744405</c:v>
                </c:pt>
                <c:pt idx="850">
                  <c:v>62.222291470338419</c:v>
                </c:pt>
                <c:pt idx="851">
                  <c:v>62.221552469932426</c:v>
                </c:pt>
                <c:pt idx="852">
                  <c:v>62.220813469526433</c:v>
                </c:pt>
                <c:pt idx="853">
                  <c:v>62.220074469120448</c:v>
                </c:pt>
                <c:pt idx="854">
                  <c:v>62.219335468714455</c:v>
                </c:pt>
                <c:pt idx="855">
                  <c:v>62.218596468308462</c:v>
                </c:pt>
                <c:pt idx="856">
                  <c:v>62.217857467902476</c:v>
                </c:pt>
                <c:pt idx="857">
                  <c:v>62.217118467496483</c:v>
                </c:pt>
                <c:pt idx="858">
                  <c:v>62.216379467090491</c:v>
                </c:pt>
                <c:pt idx="859">
                  <c:v>62.215640466684505</c:v>
                </c:pt>
                <c:pt idx="860">
                  <c:v>62.214901466278512</c:v>
                </c:pt>
                <c:pt idx="861">
                  <c:v>62.214162465872519</c:v>
                </c:pt>
                <c:pt idx="862">
                  <c:v>62.213423465466526</c:v>
                </c:pt>
                <c:pt idx="863">
                  <c:v>62.212684465060541</c:v>
                </c:pt>
                <c:pt idx="864">
                  <c:v>62.211945464654548</c:v>
                </c:pt>
                <c:pt idx="865">
                  <c:v>62.211206464248555</c:v>
                </c:pt>
                <c:pt idx="866">
                  <c:v>62.210467463842569</c:v>
                </c:pt>
                <c:pt idx="867">
                  <c:v>62.209728463436576</c:v>
                </c:pt>
                <c:pt idx="868">
                  <c:v>62.208989463030584</c:v>
                </c:pt>
                <c:pt idx="869">
                  <c:v>62.208250462624591</c:v>
                </c:pt>
                <c:pt idx="870">
                  <c:v>62.207511462218605</c:v>
                </c:pt>
                <c:pt idx="871">
                  <c:v>62.206772461812612</c:v>
                </c:pt>
                <c:pt idx="872">
                  <c:v>62.206033461406619</c:v>
                </c:pt>
                <c:pt idx="873">
                  <c:v>62.205294461000634</c:v>
                </c:pt>
                <c:pt idx="874">
                  <c:v>62.204555460594641</c:v>
                </c:pt>
                <c:pt idx="875">
                  <c:v>62.203811819877416</c:v>
                </c:pt>
                <c:pt idx="876">
                  <c:v>62.203068179160184</c:v>
                </c:pt>
                <c:pt idx="877">
                  <c:v>62.202324538442959</c:v>
                </c:pt>
                <c:pt idx="878">
                  <c:v>62.201580897725734</c:v>
                </c:pt>
                <c:pt idx="879">
                  <c:v>62.200837257008502</c:v>
                </c:pt>
                <c:pt idx="880">
                  <c:v>62.200093616291277</c:v>
                </c:pt>
                <c:pt idx="881">
                  <c:v>62.199349975574044</c:v>
                </c:pt>
                <c:pt idx="882">
                  <c:v>62.198606334856819</c:v>
                </c:pt>
                <c:pt idx="883">
                  <c:v>62.197862694139594</c:v>
                </c:pt>
                <c:pt idx="884">
                  <c:v>62.197119053422362</c:v>
                </c:pt>
                <c:pt idx="885">
                  <c:v>62.196375412705137</c:v>
                </c:pt>
                <c:pt idx="886">
                  <c:v>62.195631771987912</c:v>
                </c:pt>
                <c:pt idx="887">
                  <c:v>62.19488813127068</c:v>
                </c:pt>
                <c:pt idx="888">
                  <c:v>62.194144490553455</c:v>
                </c:pt>
                <c:pt idx="889">
                  <c:v>62.193400849836223</c:v>
                </c:pt>
                <c:pt idx="890">
                  <c:v>62.192657209118998</c:v>
                </c:pt>
                <c:pt idx="891">
                  <c:v>62.191913568401773</c:v>
                </c:pt>
                <c:pt idx="892">
                  <c:v>62.191169927684541</c:v>
                </c:pt>
                <c:pt idx="893">
                  <c:v>62.190426286967316</c:v>
                </c:pt>
                <c:pt idx="894">
                  <c:v>62.189682646250091</c:v>
                </c:pt>
                <c:pt idx="895">
                  <c:v>62.188939005532859</c:v>
                </c:pt>
                <c:pt idx="896">
                  <c:v>62.188195364815634</c:v>
                </c:pt>
                <c:pt idx="897">
                  <c:v>62.187451724098409</c:v>
                </c:pt>
                <c:pt idx="898">
                  <c:v>62.186708083381177</c:v>
                </c:pt>
                <c:pt idx="899">
                  <c:v>62.185964442663952</c:v>
                </c:pt>
                <c:pt idx="900">
                  <c:v>62.18522080194672</c:v>
                </c:pt>
                <c:pt idx="901">
                  <c:v>62.184477161229495</c:v>
                </c:pt>
                <c:pt idx="902">
                  <c:v>62.18373352051227</c:v>
                </c:pt>
                <c:pt idx="903">
                  <c:v>62.182989879795038</c:v>
                </c:pt>
                <c:pt idx="904">
                  <c:v>62.182246239077813</c:v>
                </c:pt>
                <c:pt idx="905">
                  <c:v>62.181497730454794</c:v>
                </c:pt>
                <c:pt idx="906">
                  <c:v>62.180749221831775</c:v>
                </c:pt>
                <c:pt idx="907">
                  <c:v>62.180000713208756</c:v>
                </c:pt>
                <c:pt idx="908">
                  <c:v>62.179252204585737</c:v>
                </c:pt>
                <c:pt idx="909">
                  <c:v>62.178503695962718</c:v>
                </c:pt>
                <c:pt idx="910">
                  <c:v>62.177755187339699</c:v>
                </c:pt>
                <c:pt idx="911">
                  <c:v>62.17700667871668</c:v>
                </c:pt>
                <c:pt idx="912">
                  <c:v>62.176258170093661</c:v>
                </c:pt>
                <c:pt idx="913">
                  <c:v>62.175509661470642</c:v>
                </c:pt>
                <c:pt idx="914">
                  <c:v>62.174761152847623</c:v>
                </c:pt>
                <c:pt idx="915">
                  <c:v>62.174012644224604</c:v>
                </c:pt>
                <c:pt idx="916">
                  <c:v>62.173264135601585</c:v>
                </c:pt>
                <c:pt idx="917">
                  <c:v>62.172515626978566</c:v>
                </c:pt>
                <c:pt idx="918">
                  <c:v>62.171767118355547</c:v>
                </c:pt>
                <c:pt idx="919">
                  <c:v>62.171018609732528</c:v>
                </c:pt>
                <c:pt idx="920">
                  <c:v>62.170270101109516</c:v>
                </c:pt>
                <c:pt idx="921">
                  <c:v>62.169521592486497</c:v>
                </c:pt>
                <c:pt idx="922">
                  <c:v>62.168773083863478</c:v>
                </c:pt>
                <c:pt idx="923">
                  <c:v>62.168024575240459</c:v>
                </c:pt>
                <c:pt idx="924">
                  <c:v>62.16727606661744</c:v>
                </c:pt>
                <c:pt idx="925">
                  <c:v>62.166527557994421</c:v>
                </c:pt>
                <c:pt idx="926">
                  <c:v>62.165779049371402</c:v>
                </c:pt>
                <c:pt idx="927">
                  <c:v>62.165030540748383</c:v>
                </c:pt>
                <c:pt idx="928">
                  <c:v>62.164282032125364</c:v>
                </c:pt>
                <c:pt idx="929">
                  <c:v>62.163533523502345</c:v>
                </c:pt>
                <c:pt idx="930">
                  <c:v>62.162785014879326</c:v>
                </c:pt>
                <c:pt idx="931">
                  <c:v>62.162036506256307</c:v>
                </c:pt>
                <c:pt idx="932">
                  <c:v>62.161287997633288</c:v>
                </c:pt>
                <c:pt idx="933">
                  <c:v>62.160539489010269</c:v>
                </c:pt>
                <c:pt idx="934">
                  <c:v>62.15979098038725</c:v>
                </c:pt>
                <c:pt idx="935">
                  <c:v>62.159036367974025</c:v>
                </c:pt>
                <c:pt idx="936">
                  <c:v>62.158281755560793</c:v>
                </c:pt>
                <c:pt idx="937">
                  <c:v>62.157527143147568</c:v>
                </c:pt>
                <c:pt idx="938">
                  <c:v>62.156772530734337</c:v>
                </c:pt>
                <c:pt idx="939">
                  <c:v>62.156017918321112</c:v>
                </c:pt>
                <c:pt idx="940">
                  <c:v>62.15526330590788</c:v>
                </c:pt>
                <c:pt idx="941">
                  <c:v>62.154508693494655</c:v>
                </c:pt>
                <c:pt idx="942">
                  <c:v>62.153754081081424</c:v>
                </c:pt>
                <c:pt idx="943">
                  <c:v>62.152999468668199</c:v>
                </c:pt>
                <c:pt idx="944">
                  <c:v>62.152244856254967</c:v>
                </c:pt>
                <c:pt idx="945">
                  <c:v>62.151490243841742</c:v>
                </c:pt>
                <c:pt idx="946">
                  <c:v>62.15073563142851</c:v>
                </c:pt>
                <c:pt idx="947">
                  <c:v>62.149981019015286</c:v>
                </c:pt>
                <c:pt idx="948">
                  <c:v>62.149226406602054</c:v>
                </c:pt>
                <c:pt idx="949">
                  <c:v>62.148471794188829</c:v>
                </c:pt>
                <c:pt idx="950">
                  <c:v>62.147717181775604</c:v>
                </c:pt>
                <c:pt idx="951">
                  <c:v>62.146962569362373</c:v>
                </c:pt>
                <c:pt idx="952">
                  <c:v>62.146207956949148</c:v>
                </c:pt>
                <c:pt idx="953">
                  <c:v>62.145453344535916</c:v>
                </c:pt>
                <c:pt idx="954">
                  <c:v>62.144698732122691</c:v>
                </c:pt>
                <c:pt idx="955">
                  <c:v>62.14394411970946</c:v>
                </c:pt>
                <c:pt idx="956">
                  <c:v>62.143189507296235</c:v>
                </c:pt>
                <c:pt idx="957">
                  <c:v>62.142434894883003</c:v>
                </c:pt>
                <c:pt idx="958">
                  <c:v>62.141680282469778</c:v>
                </c:pt>
                <c:pt idx="959">
                  <c:v>62.140925670056546</c:v>
                </c:pt>
                <c:pt idx="960">
                  <c:v>62.140171057643322</c:v>
                </c:pt>
                <c:pt idx="961">
                  <c:v>62.13941644523009</c:v>
                </c:pt>
                <c:pt idx="962">
                  <c:v>62.138661832816865</c:v>
                </c:pt>
                <c:pt idx="963">
                  <c:v>62.137907220403633</c:v>
                </c:pt>
                <c:pt idx="964">
                  <c:v>62.137152607990409</c:v>
                </c:pt>
                <c:pt idx="965">
                  <c:v>62.13639134702138</c:v>
                </c:pt>
                <c:pt idx="966">
                  <c:v>62.135630086052352</c:v>
                </c:pt>
                <c:pt idx="967">
                  <c:v>62.134868825083323</c:v>
                </c:pt>
                <c:pt idx="968">
                  <c:v>62.134107564114295</c:v>
                </c:pt>
                <c:pt idx="969">
                  <c:v>62.133346303145274</c:v>
                </c:pt>
                <c:pt idx="970">
                  <c:v>62.132585042176245</c:v>
                </c:pt>
                <c:pt idx="971">
                  <c:v>62.131823781207217</c:v>
                </c:pt>
                <c:pt idx="972">
                  <c:v>62.131062520238189</c:v>
                </c:pt>
                <c:pt idx="973">
                  <c:v>62.13030125926916</c:v>
                </c:pt>
                <c:pt idx="974">
                  <c:v>62.129539998300132</c:v>
                </c:pt>
                <c:pt idx="975">
                  <c:v>62.128778737331103</c:v>
                </c:pt>
                <c:pt idx="976">
                  <c:v>62.128017476362075</c:v>
                </c:pt>
                <c:pt idx="977">
                  <c:v>62.127256215393047</c:v>
                </c:pt>
                <c:pt idx="978">
                  <c:v>62.126494954424018</c:v>
                </c:pt>
                <c:pt idx="979">
                  <c:v>62.12573369345499</c:v>
                </c:pt>
                <c:pt idx="980">
                  <c:v>62.124972432485968</c:v>
                </c:pt>
                <c:pt idx="981">
                  <c:v>62.12421117151694</c:v>
                </c:pt>
                <c:pt idx="982">
                  <c:v>62.123449910547912</c:v>
                </c:pt>
                <c:pt idx="983">
                  <c:v>62.122688649578883</c:v>
                </c:pt>
                <c:pt idx="984">
                  <c:v>62.121927388609855</c:v>
                </c:pt>
                <c:pt idx="985">
                  <c:v>62.121166127640826</c:v>
                </c:pt>
                <c:pt idx="986">
                  <c:v>62.120404866671798</c:v>
                </c:pt>
                <c:pt idx="987">
                  <c:v>62.11964360570277</c:v>
                </c:pt>
                <c:pt idx="988">
                  <c:v>62.118882344733741</c:v>
                </c:pt>
                <c:pt idx="989">
                  <c:v>62.11812108376472</c:v>
                </c:pt>
                <c:pt idx="990">
                  <c:v>62.117359822795692</c:v>
                </c:pt>
                <c:pt idx="991">
                  <c:v>62.116598561826663</c:v>
                </c:pt>
                <c:pt idx="992">
                  <c:v>62.115837300857635</c:v>
                </c:pt>
                <c:pt idx="993">
                  <c:v>62.115076039888606</c:v>
                </c:pt>
                <c:pt idx="994">
                  <c:v>62.114314778919578</c:v>
                </c:pt>
                <c:pt idx="995">
                  <c:v>62.113541221245804</c:v>
                </c:pt>
                <c:pt idx="996">
                  <c:v>62.112767663572029</c:v>
                </c:pt>
                <c:pt idx="997">
                  <c:v>62.111994105898255</c:v>
                </c:pt>
                <c:pt idx="998">
                  <c:v>62.11122054822448</c:v>
                </c:pt>
                <c:pt idx="999">
                  <c:v>62.110446990550706</c:v>
                </c:pt>
                <c:pt idx="1000">
                  <c:v>62.109673432876932</c:v>
                </c:pt>
                <c:pt idx="1001">
                  <c:v>62.108899875203157</c:v>
                </c:pt>
                <c:pt idx="1002">
                  <c:v>62.108126317529383</c:v>
                </c:pt>
                <c:pt idx="1003">
                  <c:v>62.107352759855608</c:v>
                </c:pt>
                <c:pt idx="1004">
                  <c:v>62.106579202181834</c:v>
                </c:pt>
                <c:pt idx="1005">
                  <c:v>62.10580564450806</c:v>
                </c:pt>
                <c:pt idx="1006">
                  <c:v>62.105032086834285</c:v>
                </c:pt>
                <c:pt idx="1007">
                  <c:v>62.104258529160511</c:v>
                </c:pt>
                <c:pt idx="1008">
                  <c:v>62.103484971486736</c:v>
                </c:pt>
                <c:pt idx="1009">
                  <c:v>62.102711413812955</c:v>
                </c:pt>
                <c:pt idx="1010">
                  <c:v>62.10193785613918</c:v>
                </c:pt>
                <c:pt idx="1011">
                  <c:v>62.101164298465406</c:v>
                </c:pt>
                <c:pt idx="1012">
                  <c:v>62.100390740791632</c:v>
                </c:pt>
                <c:pt idx="1013">
                  <c:v>62.099617183117857</c:v>
                </c:pt>
                <c:pt idx="1014">
                  <c:v>62.098843625444083</c:v>
                </c:pt>
                <c:pt idx="1015">
                  <c:v>62.098070067770308</c:v>
                </c:pt>
                <c:pt idx="1016">
                  <c:v>62.097296510096534</c:v>
                </c:pt>
                <c:pt idx="1017">
                  <c:v>62.09652295242276</c:v>
                </c:pt>
                <c:pt idx="1018">
                  <c:v>62.095749394748985</c:v>
                </c:pt>
                <c:pt idx="1019">
                  <c:v>62.094975837075211</c:v>
                </c:pt>
                <c:pt idx="1020">
                  <c:v>62.094202279401436</c:v>
                </c:pt>
                <c:pt idx="1021">
                  <c:v>62.093428721727662</c:v>
                </c:pt>
                <c:pt idx="1022">
                  <c:v>62.092655164053888</c:v>
                </c:pt>
                <c:pt idx="1023">
                  <c:v>62.091881606380113</c:v>
                </c:pt>
                <c:pt idx="1024">
                  <c:v>62.091108048706339</c:v>
                </c:pt>
                <c:pt idx="1025">
                  <c:v>62.090314169792684</c:v>
                </c:pt>
                <c:pt idx="1026">
                  <c:v>62.089520290879022</c:v>
                </c:pt>
                <c:pt idx="1027">
                  <c:v>62.088726411965368</c:v>
                </c:pt>
                <c:pt idx="1028">
                  <c:v>62.087932533051713</c:v>
                </c:pt>
                <c:pt idx="1029">
                  <c:v>62.087138654138059</c:v>
                </c:pt>
                <c:pt idx="1030">
                  <c:v>62.086344775224397</c:v>
                </c:pt>
                <c:pt idx="1031">
                  <c:v>62.085550896310743</c:v>
                </c:pt>
                <c:pt idx="1032">
                  <c:v>62.084757017397088</c:v>
                </c:pt>
                <c:pt idx="1033">
                  <c:v>62.083963138483426</c:v>
                </c:pt>
                <c:pt idx="1034">
                  <c:v>62.083169259569772</c:v>
                </c:pt>
                <c:pt idx="1035">
                  <c:v>62.082375380656117</c:v>
                </c:pt>
                <c:pt idx="1036">
                  <c:v>62.081581501742455</c:v>
                </c:pt>
                <c:pt idx="1037">
                  <c:v>62.080787622828801</c:v>
                </c:pt>
                <c:pt idx="1038">
                  <c:v>62.079993743915146</c:v>
                </c:pt>
                <c:pt idx="1039">
                  <c:v>62.079199865001485</c:v>
                </c:pt>
                <c:pt idx="1040">
                  <c:v>62.07840598608783</c:v>
                </c:pt>
                <c:pt idx="1041">
                  <c:v>62.077612107174176</c:v>
                </c:pt>
                <c:pt idx="1042">
                  <c:v>62.076818228260521</c:v>
                </c:pt>
                <c:pt idx="1043">
                  <c:v>62.076024349346859</c:v>
                </c:pt>
                <c:pt idx="1044">
                  <c:v>62.075230470433205</c:v>
                </c:pt>
                <c:pt idx="1045">
                  <c:v>62.07443659151955</c:v>
                </c:pt>
                <c:pt idx="1046">
                  <c:v>62.073642712605889</c:v>
                </c:pt>
                <c:pt idx="1047">
                  <c:v>62.072848833692234</c:v>
                </c:pt>
                <c:pt idx="1048">
                  <c:v>62.072054954778579</c:v>
                </c:pt>
                <c:pt idx="1049">
                  <c:v>62.071261075864925</c:v>
                </c:pt>
                <c:pt idx="1050">
                  <c:v>62.070467196951263</c:v>
                </c:pt>
                <c:pt idx="1051">
                  <c:v>62.069673318037609</c:v>
                </c:pt>
                <c:pt idx="1052">
                  <c:v>62.068879439123954</c:v>
                </c:pt>
                <c:pt idx="1053">
                  <c:v>62.068085560210292</c:v>
                </c:pt>
                <c:pt idx="1054">
                  <c:v>62.067291681296638</c:v>
                </c:pt>
                <c:pt idx="1055">
                  <c:v>62.066473605454561</c:v>
                </c:pt>
                <c:pt idx="1056">
                  <c:v>62.065655529612485</c:v>
                </c:pt>
                <c:pt idx="1057">
                  <c:v>62.064837453770416</c:v>
                </c:pt>
                <c:pt idx="1058">
                  <c:v>62.064019377928339</c:v>
                </c:pt>
                <c:pt idx="1059">
                  <c:v>62.063201302086263</c:v>
                </c:pt>
                <c:pt idx="1060">
                  <c:v>62.062383226244187</c:v>
                </c:pt>
                <c:pt idx="1061">
                  <c:v>62.061565150402117</c:v>
                </c:pt>
                <c:pt idx="1062">
                  <c:v>62.060747074560041</c:v>
                </c:pt>
                <c:pt idx="1063">
                  <c:v>62.059928998717965</c:v>
                </c:pt>
                <c:pt idx="1064">
                  <c:v>62.059110922875888</c:v>
                </c:pt>
                <c:pt idx="1065">
                  <c:v>62.058292847033819</c:v>
                </c:pt>
                <c:pt idx="1066">
                  <c:v>62.057474771191742</c:v>
                </c:pt>
                <c:pt idx="1067">
                  <c:v>62.056656695349666</c:v>
                </c:pt>
                <c:pt idx="1068">
                  <c:v>62.05583861950759</c:v>
                </c:pt>
                <c:pt idx="1069">
                  <c:v>62.05502054366552</c:v>
                </c:pt>
                <c:pt idx="1070">
                  <c:v>62.054202467823444</c:v>
                </c:pt>
                <c:pt idx="1071">
                  <c:v>62.053384391981368</c:v>
                </c:pt>
                <c:pt idx="1072">
                  <c:v>62.052566316139291</c:v>
                </c:pt>
                <c:pt idx="1073">
                  <c:v>62.051748240297215</c:v>
                </c:pt>
                <c:pt idx="1074">
                  <c:v>62.050930164455146</c:v>
                </c:pt>
                <c:pt idx="1075">
                  <c:v>62.050112088613069</c:v>
                </c:pt>
                <c:pt idx="1076">
                  <c:v>62.049294012770993</c:v>
                </c:pt>
                <c:pt idx="1077">
                  <c:v>62.048475936928916</c:v>
                </c:pt>
                <c:pt idx="1078">
                  <c:v>62.047657861086847</c:v>
                </c:pt>
                <c:pt idx="1079">
                  <c:v>62.046839785244771</c:v>
                </c:pt>
                <c:pt idx="1080">
                  <c:v>62.046021709402694</c:v>
                </c:pt>
                <c:pt idx="1081">
                  <c:v>62.045203633560618</c:v>
                </c:pt>
                <c:pt idx="1082">
                  <c:v>62.044385557718549</c:v>
                </c:pt>
                <c:pt idx="1083">
                  <c:v>62.043567481876472</c:v>
                </c:pt>
                <c:pt idx="1084">
                  <c:v>62.042749406034396</c:v>
                </c:pt>
                <c:pt idx="1085">
                  <c:v>62.041905417831927</c:v>
                </c:pt>
                <c:pt idx="1086">
                  <c:v>62.041061429629458</c:v>
                </c:pt>
                <c:pt idx="1087">
                  <c:v>62.040217441426996</c:v>
                </c:pt>
                <c:pt idx="1088">
                  <c:v>62.039373453224528</c:v>
                </c:pt>
                <c:pt idx="1089">
                  <c:v>62.038529465022059</c:v>
                </c:pt>
                <c:pt idx="1090">
                  <c:v>62.03768547681959</c:v>
                </c:pt>
                <c:pt idx="1091">
                  <c:v>62.036841488617128</c:v>
                </c:pt>
                <c:pt idx="1092">
                  <c:v>62.035997500414659</c:v>
                </c:pt>
                <c:pt idx="1093">
                  <c:v>62.03515351221219</c:v>
                </c:pt>
                <c:pt idx="1094">
                  <c:v>62.034309524009721</c:v>
                </c:pt>
                <c:pt idx="1095">
                  <c:v>62.03346553580726</c:v>
                </c:pt>
                <c:pt idx="1096">
                  <c:v>62.032621547604791</c:v>
                </c:pt>
                <c:pt idx="1097">
                  <c:v>62.031777559402322</c:v>
                </c:pt>
                <c:pt idx="1098">
                  <c:v>62.030933571199853</c:v>
                </c:pt>
                <c:pt idx="1099">
                  <c:v>62.030089582997391</c:v>
                </c:pt>
                <c:pt idx="1100">
                  <c:v>62.029245594794922</c:v>
                </c:pt>
                <c:pt idx="1101">
                  <c:v>62.028401606592453</c:v>
                </c:pt>
                <c:pt idx="1102">
                  <c:v>62.027557618389984</c:v>
                </c:pt>
                <c:pt idx="1103">
                  <c:v>62.026713630187515</c:v>
                </c:pt>
                <c:pt idx="1104">
                  <c:v>62.025869641985054</c:v>
                </c:pt>
                <c:pt idx="1105">
                  <c:v>62.025025653782585</c:v>
                </c:pt>
                <c:pt idx="1106">
                  <c:v>62.024181665580116</c:v>
                </c:pt>
                <c:pt idx="1107">
                  <c:v>62.023337677377647</c:v>
                </c:pt>
                <c:pt idx="1108">
                  <c:v>62.022493689175185</c:v>
                </c:pt>
                <c:pt idx="1109">
                  <c:v>62.021649700972716</c:v>
                </c:pt>
                <c:pt idx="1110">
                  <c:v>62.020805712770247</c:v>
                </c:pt>
                <c:pt idx="1111">
                  <c:v>62.019961724567779</c:v>
                </c:pt>
                <c:pt idx="1112">
                  <c:v>62.019117736365317</c:v>
                </c:pt>
                <c:pt idx="1113">
                  <c:v>62.018273748162848</c:v>
                </c:pt>
                <c:pt idx="1114">
                  <c:v>62.017429759960379</c:v>
                </c:pt>
                <c:pt idx="1115">
                  <c:v>62.016555984512664</c:v>
                </c:pt>
                <c:pt idx="1116">
                  <c:v>62.015682209064956</c:v>
                </c:pt>
                <c:pt idx="1117">
                  <c:v>62.01480843361724</c:v>
                </c:pt>
                <c:pt idx="1118">
                  <c:v>62.013934658169525</c:v>
                </c:pt>
                <c:pt idx="1119">
                  <c:v>62.013060882721817</c:v>
                </c:pt>
                <c:pt idx="1120">
                  <c:v>62.012187107274102</c:v>
                </c:pt>
                <c:pt idx="1121">
                  <c:v>62.011313331826386</c:v>
                </c:pt>
                <c:pt idx="1122">
                  <c:v>62.010439556378671</c:v>
                </c:pt>
                <c:pt idx="1123">
                  <c:v>62.009565780930963</c:v>
                </c:pt>
                <c:pt idx="1124">
                  <c:v>62.008692005483248</c:v>
                </c:pt>
                <c:pt idx="1125">
                  <c:v>62.007818230035532</c:v>
                </c:pt>
                <c:pt idx="1126">
                  <c:v>62.006944454587824</c:v>
                </c:pt>
                <c:pt idx="1127">
                  <c:v>62.006070679140109</c:v>
                </c:pt>
                <c:pt idx="1128">
                  <c:v>62.005196903692394</c:v>
                </c:pt>
                <c:pt idx="1129">
                  <c:v>62.004323128244678</c:v>
                </c:pt>
                <c:pt idx="1130">
                  <c:v>62.00344935279697</c:v>
                </c:pt>
                <c:pt idx="1131">
                  <c:v>62.002575577349255</c:v>
                </c:pt>
                <c:pt idx="1132">
                  <c:v>62.00170180190154</c:v>
                </c:pt>
                <c:pt idx="1133">
                  <c:v>62.000828026453831</c:v>
                </c:pt>
                <c:pt idx="1134">
                  <c:v>61.999954251006116</c:v>
                </c:pt>
                <c:pt idx="1135">
                  <c:v>61.999080475558401</c:v>
                </c:pt>
                <c:pt idx="1136">
                  <c:v>61.998206700110693</c:v>
                </c:pt>
                <c:pt idx="1137">
                  <c:v>61.997332924662977</c:v>
                </c:pt>
                <c:pt idx="1138">
                  <c:v>61.996459149215262</c:v>
                </c:pt>
                <c:pt idx="1139">
                  <c:v>61.995585373767554</c:v>
                </c:pt>
                <c:pt idx="1140">
                  <c:v>61.994711598319839</c:v>
                </c:pt>
                <c:pt idx="1141">
                  <c:v>61.993837822872123</c:v>
                </c:pt>
                <c:pt idx="1142">
                  <c:v>61.992964047424408</c:v>
                </c:pt>
                <c:pt idx="1143">
                  <c:v>61.9920902719767</c:v>
                </c:pt>
                <c:pt idx="1144">
                  <c:v>61.991216496528985</c:v>
                </c:pt>
                <c:pt idx="1145">
                  <c:v>61.990311133924216</c:v>
                </c:pt>
                <c:pt idx="1146">
                  <c:v>61.989405771319447</c:v>
                </c:pt>
                <c:pt idx="1147">
                  <c:v>61.988500408714678</c:v>
                </c:pt>
                <c:pt idx="1148">
                  <c:v>61.987595046109909</c:v>
                </c:pt>
                <c:pt idx="1149">
                  <c:v>61.986689683505141</c:v>
                </c:pt>
                <c:pt idx="1150">
                  <c:v>61.985784320900372</c:v>
                </c:pt>
                <c:pt idx="1151">
                  <c:v>61.984878958295603</c:v>
                </c:pt>
                <c:pt idx="1152">
                  <c:v>61.983973595690827</c:v>
                </c:pt>
                <c:pt idx="1153">
                  <c:v>61.983068233086058</c:v>
                </c:pt>
                <c:pt idx="1154">
                  <c:v>61.982162870481289</c:v>
                </c:pt>
                <c:pt idx="1155">
                  <c:v>61.981257507876521</c:v>
                </c:pt>
                <c:pt idx="1156">
                  <c:v>61.980352145271752</c:v>
                </c:pt>
                <c:pt idx="1157">
                  <c:v>61.979446782666983</c:v>
                </c:pt>
                <c:pt idx="1158">
                  <c:v>61.978541420062214</c:v>
                </c:pt>
                <c:pt idx="1159">
                  <c:v>61.977636057457445</c:v>
                </c:pt>
                <c:pt idx="1160">
                  <c:v>61.976730694852677</c:v>
                </c:pt>
                <c:pt idx="1161">
                  <c:v>61.975825332247908</c:v>
                </c:pt>
                <c:pt idx="1162">
                  <c:v>61.974919969643139</c:v>
                </c:pt>
                <c:pt idx="1163">
                  <c:v>61.97401460703837</c:v>
                </c:pt>
                <c:pt idx="1164">
                  <c:v>61.973109244433601</c:v>
                </c:pt>
                <c:pt idx="1165">
                  <c:v>61.972203881828833</c:v>
                </c:pt>
                <c:pt idx="1166">
                  <c:v>61.971298519224064</c:v>
                </c:pt>
                <c:pt idx="1167">
                  <c:v>61.970393156619288</c:v>
                </c:pt>
                <c:pt idx="1168">
                  <c:v>61.969487794014519</c:v>
                </c:pt>
                <c:pt idx="1169">
                  <c:v>61.96858243140975</c:v>
                </c:pt>
                <c:pt idx="1170">
                  <c:v>61.967677068804981</c:v>
                </c:pt>
                <c:pt idx="1171">
                  <c:v>61.966771706200213</c:v>
                </c:pt>
                <c:pt idx="1172">
                  <c:v>61.965866343595444</c:v>
                </c:pt>
                <c:pt idx="1173">
                  <c:v>61.964960980990675</c:v>
                </c:pt>
                <c:pt idx="1174">
                  <c:v>61.964055618385906</c:v>
                </c:pt>
                <c:pt idx="1175">
                  <c:v>61.963122086596002</c:v>
                </c:pt>
                <c:pt idx="1176">
                  <c:v>61.96218855480609</c:v>
                </c:pt>
                <c:pt idx="1177">
                  <c:v>61.961255023016186</c:v>
                </c:pt>
                <c:pt idx="1178">
                  <c:v>61.960321491226274</c:v>
                </c:pt>
                <c:pt idx="1179">
                  <c:v>61.95938795943637</c:v>
                </c:pt>
                <c:pt idx="1180">
                  <c:v>61.958454427646465</c:v>
                </c:pt>
                <c:pt idx="1181">
                  <c:v>61.957520895856554</c:v>
                </c:pt>
                <c:pt idx="1182">
                  <c:v>61.95658736406665</c:v>
                </c:pt>
                <c:pt idx="1183">
                  <c:v>61.955653832276738</c:v>
                </c:pt>
                <c:pt idx="1184">
                  <c:v>61.954720300486834</c:v>
                </c:pt>
                <c:pt idx="1185">
                  <c:v>61.953786768696929</c:v>
                </c:pt>
                <c:pt idx="1186">
                  <c:v>61.952853236907018</c:v>
                </c:pt>
                <c:pt idx="1187">
                  <c:v>61.951919705117113</c:v>
                </c:pt>
                <c:pt idx="1188">
                  <c:v>61.950986173327202</c:v>
                </c:pt>
                <c:pt idx="1189">
                  <c:v>61.950052641537297</c:v>
                </c:pt>
                <c:pt idx="1190">
                  <c:v>61.949119109747393</c:v>
                </c:pt>
                <c:pt idx="1191">
                  <c:v>61.948185577957481</c:v>
                </c:pt>
                <c:pt idx="1192">
                  <c:v>61.947252046167577</c:v>
                </c:pt>
                <c:pt idx="1193">
                  <c:v>61.946318514377666</c:v>
                </c:pt>
                <c:pt idx="1194">
                  <c:v>61.945384982587761</c:v>
                </c:pt>
                <c:pt idx="1195">
                  <c:v>61.944451450797857</c:v>
                </c:pt>
                <c:pt idx="1196">
                  <c:v>61.943517919007945</c:v>
                </c:pt>
                <c:pt idx="1197">
                  <c:v>61.942584387218041</c:v>
                </c:pt>
                <c:pt idx="1198">
                  <c:v>61.941650855428129</c:v>
                </c:pt>
                <c:pt idx="1199">
                  <c:v>61.940717323638225</c:v>
                </c:pt>
                <c:pt idx="1200">
                  <c:v>61.939783791848321</c:v>
                </c:pt>
                <c:pt idx="1201">
                  <c:v>61.938850260058409</c:v>
                </c:pt>
                <c:pt idx="1202">
                  <c:v>61.937916728268505</c:v>
                </c:pt>
                <c:pt idx="1203">
                  <c:v>61.936983196478593</c:v>
                </c:pt>
                <c:pt idx="1204">
                  <c:v>61.936049664688689</c:v>
                </c:pt>
                <c:pt idx="1205">
                  <c:v>61.935096656616729</c:v>
                </c:pt>
                <c:pt idx="1206">
                  <c:v>61.934143648544776</c:v>
                </c:pt>
                <c:pt idx="1207">
                  <c:v>61.933190640472816</c:v>
                </c:pt>
                <c:pt idx="1208">
                  <c:v>61.932237632400863</c:v>
                </c:pt>
                <c:pt idx="1209">
                  <c:v>61.931284624328903</c:v>
                </c:pt>
                <c:pt idx="1210">
                  <c:v>61.93033161625695</c:v>
                </c:pt>
                <c:pt idx="1211">
                  <c:v>61.92937860818499</c:v>
                </c:pt>
                <c:pt idx="1212">
                  <c:v>61.928425600113037</c:v>
                </c:pt>
                <c:pt idx="1213">
                  <c:v>61.927472592041077</c:v>
                </c:pt>
                <c:pt idx="1214">
                  <c:v>61.926519583969124</c:v>
                </c:pt>
                <c:pt idx="1215">
                  <c:v>61.925566575897165</c:v>
                </c:pt>
                <c:pt idx="1216">
                  <c:v>61.924613567825212</c:v>
                </c:pt>
                <c:pt idx="1217">
                  <c:v>61.923660559753252</c:v>
                </c:pt>
                <c:pt idx="1218">
                  <c:v>61.922707551681299</c:v>
                </c:pt>
                <c:pt idx="1219">
                  <c:v>61.921754543609339</c:v>
                </c:pt>
                <c:pt idx="1220">
                  <c:v>61.920801535537379</c:v>
                </c:pt>
                <c:pt idx="1221">
                  <c:v>61.919848527465426</c:v>
                </c:pt>
                <c:pt idx="1222">
                  <c:v>61.918895519393466</c:v>
                </c:pt>
                <c:pt idx="1223">
                  <c:v>61.917942511321513</c:v>
                </c:pt>
                <c:pt idx="1224">
                  <c:v>61.916989503249553</c:v>
                </c:pt>
                <c:pt idx="1225">
                  <c:v>61.9160364951776</c:v>
                </c:pt>
                <c:pt idx="1226">
                  <c:v>61.91508348710564</c:v>
                </c:pt>
                <c:pt idx="1227">
                  <c:v>61.914130479033687</c:v>
                </c:pt>
                <c:pt idx="1228">
                  <c:v>61.913177470961728</c:v>
                </c:pt>
                <c:pt idx="1229">
                  <c:v>61.912224462889775</c:v>
                </c:pt>
                <c:pt idx="1230">
                  <c:v>61.911271454817815</c:v>
                </c:pt>
                <c:pt idx="1231">
                  <c:v>61.910318446745862</c:v>
                </c:pt>
                <c:pt idx="1232">
                  <c:v>61.909365438673902</c:v>
                </c:pt>
                <c:pt idx="1233">
                  <c:v>61.908412430601949</c:v>
                </c:pt>
                <c:pt idx="1234">
                  <c:v>61.907459422529989</c:v>
                </c:pt>
                <c:pt idx="1235">
                  <c:v>61.906494282272185</c:v>
                </c:pt>
                <c:pt idx="1236">
                  <c:v>61.90552914201438</c:v>
                </c:pt>
                <c:pt idx="1237">
                  <c:v>61.904564001756576</c:v>
                </c:pt>
                <c:pt idx="1238">
                  <c:v>61.903598861498772</c:v>
                </c:pt>
                <c:pt idx="1239">
                  <c:v>61.902633721240967</c:v>
                </c:pt>
                <c:pt idx="1240">
                  <c:v>61.901668580983163</c:v>
                </c:pt>
                <c:pt idx="1241">
                  <c:v>61.900703440725358</c:v>
                </c:pt>
                <c:pt idx="1242">
                  <c:v>61.899738300467554</c:v>
                </c:pt>
                <c:pt idx="1243">
                  <c:v>61.89877316020975</c:v>
                </c:pt>
                <c:pt idx="1244">
                  <c:v>61.897808019951945</c:v>
                </c:pt>
                <c:pt idx="1245">
                  <c:v>61.896842879694141</c:v>
                </c:pt>
                <c:pt idx="1246">
                  <c:v>61.895877739436337</c:v>
                </c:pt>
                <c:pt idx="1247">
                  <c:v>61.894912599178532</c:v>
                </c:pt>
                <c:pt idx="1248">
                  <c:v>61.893947458920728</c:v>
                </c:pt>
                <c:pt idx="1249">
                  <c:v>61.892982318662931</c:v>
                </c:pt>
                <c:pt idx="1250">
                  <c:v>61.892017178405126</c:v>
                </c:pt>
                <c:pt idx="1251">
                  <c:v>61.891052038147322</c:v>
                </c:pt>
                <c:pt idx="1252">
                  <c:v>61.890086897889518</c:v>
                </c:pt>
                <c:pt idx="1253">
                  <c:v>61.889121757631713</c:v>
                </c:pt>
                <c:pt idx="1254">
                  <c:v>61.888156617373909</c:v>
                </c:pt>
                <c:pt idx="1255">
                  <c:v>61.887191477116104</c:v>
                </c:pt>
                <c:pt idx="1256">
                  <c:v>61.8862263368583</c:v>
                </c:pt>
                <c:pt idx="1257">
                  <c:v>61.885261196600496</c:v>
                </c:pt>
                <c:pt idx="1258">
                  <c:v>61.884296056342691</c:v>
                </c:pt>
                <c:pt idx="1259">
                  <c:v>61.883330916084887</c:v>
                </c:pt>
                <c:pt idx="1260">
                  <c:v>61.882365775827083</c:v>
                </c:pt>
                <c:pt idx="1261">
                  <c:v>61.881400635569278</c:v>
                </c:pt>
                <c:pt idx="1262">
                  <c:v>61.880435495311474</c:v>
                </c:pt>
                <c:pt idx="1263">
                  <c:v>61.87947035505367</c:v>
                </c:pt>
                <c:pt idx="1264">
                  <c:v>61.878505214795865</c:v>
                </c:pt>
                <c:pt idx="1265">
                  <c:v>61.877530713337485</c:v>
                </c:pt>
                <c:pt idx="1266">
                  <c:v>61.876556211879112</c:v>
                </c:pt>
                <c:pt idx="1267">
                  <c:v>61.875581710420732</c:v>
                </c:pt>
                <c:pt idx="1268">
                  <c:v>61.87460720896236</c:v>
                </c:pt>
                <c:pt idx="1269">
                  <c:v>61.87363270750398</c:v>
                </c:pt>
                <c:pt idx="1270">
                  <c:v>61.872658206045607</c:v>
                </c:pt>
                <c:pt idx="1271">
                  <c:v>61.871683704587227</c:v>
                </c:pt>
                <c:pt idx="1272">
                  <c:v>61.870709203128847</c:v>
                </c:pt>
                <c:pt idx="1273">
                  <c:v>61.869734701670474</c:v>
                </c:pt>
                <c:pt idx="1274">
                  <c:v>61.868760200212094</c:v>
                </c:pt>
                <c:pt idx="1275">
                  <c:v>61.867785698753721</c:v>
                </c:pt>
                <c:pt idx="1276">
                  <c:v>61.866811197295341</c:v>
                </c:pt>
                <c:pt idx="1277">
                  <c:v>61.865836695836968</c:v>
                </c:pt>
                <c:pt idx="1278">
                  <c:v>61.864862194378588</c:v>
                </c:pt>
                <c:pt idx="1279">
                  <c:v>61.863887692920215</c:v>
                </c:pt>
                <c:pt idx="1280">
                  <c:v>61.862913191461836</c:v>
                </c:pt>
                <c:pt idx="1281">
                  <c:v>61.861938690003456</c:v>
                </c:pt>
                <c:pt idx="1282">
                  <c:v>61.860964188545083</c:v>
                </c:pt>
                <c:pt idx="1283">
                  <c:v>61.859989687086703</c:v>
                </c:pt>
                <c:pt idx="1284">
                  <c:v>61.85901518562833</c:v>
                </c:pt>
                <c:pt idx="1285">
                  <c:v>61.85804068416995</c:v>
                </c:pt>
                <c:pt idx="1286">
                  <c:v>61.857066182711577</c:v>
                </c:pt>
                <c:pt idx="1287">
                  <c:v>61.856091681253197</c:v>
                </c:pt>
                <c:pt idx="1288">
                  <c:v>61.855117179794817</c:v>
                </c:pt>
                <c:pt idx="1289">
                  <c:v>61.854142678336444</c:v>
                </c:pt>
                <c:pt idx="1290">
                  <c:v>61.853168176878064</c:v>
                </c:pt>
                <c:pt idx="1291">
                  <c:v>61.852193675419691</c:v>
                </c:pt>
                <c:pt idx="1292">
                  <c:v>61.851219173961312</c:v>
                </c:pt>
                <c:pt idx="1293">
                  <c:v>61.850244672502939</c:v>
                </c:pt>
                <c:pt idx="1294">
                  <c:v>61.849270171044559</c:v>
                </c:pt>
                <c:pt idx="1295">
                  <c:v>61.84828663852592</c:v>
                </c:pt>
                <c:pt idx="1296">
                  <c:v>61.847303106007274</c:v>
                </c:pt>
                <c:pt idx="1297">
                  <c:v>61.846319573488636</c:v>
                </c:pt>
                <c:pt idx="1298">
                  <c:v>61.845336040969997</c:v>
                </c:pt>
                <c:pt idx="1299">
                  <c:v>61.844352508451358</c:v>
                </c:pt>
                <c:pt idx="1300">
                  <c:v>61.843368975932712</c:v>
                </c:pt>
                <c:pt idx="1301">
                  <c:v>61.842385443414074</c:v>
                </c:pt>
                <c:pt idx="1302">
                  <c:v>61.841401910895435</c:v>
                </c:pt>
                <c:pt idx="1303">
                  <c:v>61.840418378376796</c:v>
                </c:pt>
                <c:pt idx="1304">
                  <c:v>61.83943484585815</c:v>
                </c:pt>
                <c:pt idx="1305">
                  <c:v>61.838451313339512</c:v>
                </c:pt>
                <c:pt idx="1306">
                  <c:v>61.837467780820873</c:v>
                </c:pt>
                <c:pt idx="1307">
                  <c:v>61.836484248302234</c:v>
                </c:pt>
                <c:pt idx="1308">
                  <c:v>61.835500715783589</c:v>
                </c:pt>
                <c:pt idx="1309">
                  <c:v>61.83451718326495</c:v>
                </c:pt>
                <c:pt idx="1310">
                  <c:v>61.833533650746311</c:v>
                </c:pt>
                <c:pt idx="1311">
                  <c:v>61.832550118227665</c:v>
                </c:pt>
                <c:pt idx="1312">
                  <c:v>61.831566585709027</c:v>
                </c:pt>
                <c:pt idx="1313">
                  <c:v>61.830583053190388</c:v>
                </c:pt>
                <c:pt idx="1314">
                  <c:v>61.829599520671749</c:v>
                </c:pt>
                <c:pt idx="1315">
                  <c:v>61.828615988153103</c:v>
                </c:pt>
                <c:pt idx="1316">
                  <c:v>61.827632455634465</c:v>
                </c:pt>
                <c:pt idx="1317">
                  <c:v>61.826648923115826</c:v>
                </c:pt>
                <c:pt idx="1318">
                  <c:v>61.825665390597187</c:v>
                </c:pt>
                <c:pt idx="1319">
                  <c:v>61.824681858078542</c:v>
                </c:pt>
                <c:pt idx="1320">
                  <c:v>61.823698325559903</c:v>
                </c:pt>
                <c:pt idx="1321">
                  <c:v>61.822714793041264</c:v>
                </c:pt>
                <c:pt idx="1322">
                  <c:v>61.821731260522625</c:v>
                </c:pt>
                <c:pt idx="1323">
                  <c:v>61.82074772800398</c:v>
                </c:pt>
                <c:pt idx="1324">
                  <c:v>61.819764195485341</c:v>
                </c:pt>
                <c:pt idx="1325">
                  <c:v>61.818769324207373</c:v>
                </c:pt>
                <c:pt idx="1326">
                  <c:v>61.817774452929406</c:v>
                </c:pt>
                <c:pt idx="1327">
                  <c:v>61.816779581651438</c:v>
                </c:pt>
                <c:pt idx="1328">
                  <c:v>61.815784710373478</c:v>
                </c:pt>
                <c:pt idx="1329">
                  <c:v>61.814789839095511</c:v>
                </c:pt>
                <c:pt idx="1330">
                  <c:v>61.813794967817543</c:v>
                </c:pt>
                <c:pt idx="1331">
                  <c:v>61.812800096539576</c:v>
                </c:pt>
                <c:pt idx="1332">
                  <c:v>61.811805225261608</c:v>
                </c:pt>
                <c:pt idx="1333">
                  <c:v>61.810810353983641</c:v>
                </c:pt>
                <c:pt idx="1334">
                  <c:v>61.809815482705673</c:v>
                </c:pt>
                <c:pt idx="1335">
                  <c:v>61.808820611427706</c:v>
                </c:pt>
                <c:pt idx="1336">
                  <c:v>61.807825740149745</c:v>
                </c:pt>
                <c:pt idx="1337">
                  <c:v>61.806830868871778</c:v>
                </c:pt>
                <c:pt idx="1338">
                  <c:v>61.80583599759381</c:v>
                </c:pt>
                <c:pt idx="1339">
                  <c:v>61.804841126315843</c:v>
                </c:pt>
                <c:pt idx="1340">
                  <c:v>61.803846255037875</c:v>
                </c:pt>
                <c:pt idx="1341">
                  <c:v>61.802851383759908</c:v>
                </c:pt>
                <c:pt idx="1342">
                  <c:v>61.80185651248194</c:v>
                </c:pt>
                <c:pt idx="1343">
                  <c:v>61.80086164120398</c:v>
                </c:pt>
                <c:pt idx="1344">
                  <c:v>61.799866769926012</c:v>
                </c:pt>
                <c:pt idx="1345">
                  <c:v>61.798871898648045</c:v>
                </c:pt>
                <c:pt idx="1346">
                  <c:v>61.797877027370077</c:v>
                </c:pt>
                <c:pt idx="1347">
                  <c:v>61.79688215609211</c:v>
                </c:pt>
                <c:pt idx="1348">
                  <c:v>61.795887284814143</c:v>
                </c:pt>
                <c:pt idx="1349">
                  <c:v>61.794892413536175</c:v>
                </c:pt>
                <c:pt idx="1350">
                  <c:v>61.793897542258208</c:v>
                </c:pt>
                <c:pt idx="1351">
                  <c:v>61.792902670980247</c:v>
                </c:pt>
                <c:pt idx="1352">
                  <c:v>61.79190779970228</c:v>
                </c:pt>
                <c:pt idx="1353">
                  <c:v>61.790912928424312</c:v>
                </c:pt>
                <c:pt idx="1354">
                  <c:v>61.789918057146345</c:v>
                </c:pt>
                <c:pt idx="1355">
                  <c:v>61.788908798715333</c:v>
                </c:pt>
                <c:pt idx="1356">
                  <c:v>61.787899540284315</c:v>
                </c:pt>
                <c:pt idx="1357">
                  <c:v>61.786890281853303</c:v>
                </c:pt>
                <c:pt idx="1358">
                  <c:v>61.785881023422291</c:v>
                </c:pt>
                <c:pt idx="1359">
                  <c:v>61.784871764991273</c:v>
                </c:pt>
                <c:pt idx="1360">
                  <c:v>61.783862506560261</c:v>
                </c:pt>
                <c:pt idx="1361">
                  <c:v>61.782853248129243</c:v>
                </c:pt>
                <c:pt idx="1362">
                  <c:v>61.781843989698231</c:v>
                </c:pt>
                <c:pt idx="1363">
                  <c:v>61.78083473126722</c:v>
                </c:pt>
                <c:pt idx="1364">
                  <c:v>61.779825472836201</c:v>
                </c:pt>
                <c:pt idx="1365">
                  <c:v>61.77881621440519</c:v>
                </c:pt>
                <c:pt idx="1366">
                  <c:v>61.777806955974178</c:v>
                </c:pt>
                <c:pt idx="1367">
                  <c:v>61.776797697543159</c:v>
                </c:pt>
                <c:pt idx="1368">
                  <c:v>61.775788439112148</c:v>
                </c:pt>
                <c:pt idx="1369">
                  <c:v>61.774779180681136</c:v>
                </c:pt>
                <c:pt idx="1370">
                  <c:v>61.773769922250118</c:v>
                </c:pt>
                <c:pt idx="1371">
                  <c:v>61.772760663819106</c:v>
                </c:pt>
                <c:pt idx="1372">
                  <c:v>61.771751405388088</c:v>
                </c:pt>
                <c:pt idx="1373">
                  <c:v>61.770742146957076</c:v>
                </c:pt>
                <c:pt idx="1374">
                  <c:v>61.769732888526065</c:v>
                </c:pt>
                <c:pt idx="1375">
                  <c:v>61.768723630095046</c:v>
                </c:pt>
                <c:pt idx="1376">
                  <c:v>61.767714371664034</c:v>
                </c:pt>
                <c:pt idx="1377">
                  <c:v>61.766705113233023</c:v>
                </c:pt>
                <c:pt idx="1378">
                  <c:v>61.765695854802004</c:v>
                </c:pt>
                <c:pt idx="1379">
                  <c:v>61.764686596370993</c:v>
                </c:pt>
                <c:pt idx="1380">
                  <c:v>61.763677337939974</c:v>
                </c:pt>
                <c:pt idx="1381">
                  <c:v>61.762668079508963</c:v>
                </c:pt>
                <c:pt idx="1382">
                  <c:v>61.761658821077951</c:v>
                </c:pt>
                <c:pt idx="1383">
                  <c:v>61.760649562646933</c:v>
                </c:pt>
                <c:pt idx="1384">
                  <c:v>61.759640304215921</c:v>
                </c:pt>
                <c:pt idx="1385">
                  <c:v>61.758614663708329</c:v>
                </c:pt>
                <c:pt idx="1386">
                  <c:v>61.757589023200744</c:v>
                </c:pt>
                <c:pt idx="1387">
                  <c:v>61.756563382693159</c:v>
                </c:pt>
                <c:pt idx="1388">
                  <c:v>61.755537742185567</c:v>
                </c:pt>
                <c:pt idx="1389">
                  <c:v>61.754512101677975</c:v>
                </c:pt>
                <c:pt idx="1390">
                  <c:v>61.75348646117039</c:v>
                </c:pt>
                <c:pt idx="1391">
                  <c:v>61.752460820662805</c:v>
                </c:pt>
                <c:pt idx="1392">
                  <c:v>61.751435180155212</c:v>
                </c:pt>
                <c:pt idx="1393">
                  <c:v>61.75040953964762</c:v>
                </c:pt>
                <c:pt idx="1394">
                  <c:v>61.749383899140035</c:v>
                </c:pt>
                <c:pt idx="1395">
                  <c:v>61.74835825863245</c:v>
                </c:pt>
                <c:pt idx="1396">
                  <c:v>61.747332618124858</c:v>
                </c:pt>
                <c:pt idx="1397">
                  <c:v>61.746306977617266</c:v>
                </c:pt>
                <c:pt idx="1398">
                  <c:v>61.745281337109681</c:v>
                </c:pt>
                <c:pt idx="1399">
                  <c:v>61.744255696602096</c:v>
                </c:pt>
                <c:pt idx="1400">
                  <c:v>61.743230056094504</c:v>
                </c:pt>
                <c:pt idx="1401">
                  <c:v>61.742204415586912</c:v>
                </c:pt>
                <c:pt idx="1402">
                  <c:v>61.741178775079327</c:v>
                </c:pt>
                <c:pt idx="1403">
                  <c:v>61.740153134571742</c:v>
                </c:pt>
                <c:pt idx="1404">
                  <c:v>61.739127494064149</c:v>
                </c:pt>
                <c:pt idx="1405">
                  <c:v>61.738101853556557</c:v>
                </c:pt>
                <c:pt idx="1406">
                  <c:v>61.737076213048972</c:v>
                </c:pt>
                <c:pt idx="1407">
                  <c:v>61.736050572541387</c:v>
                </c:pt>
                <c:pt idx="1408">
                  <c:v>61.735024932033795</c:v>
                </c:pt>
                <c:pt idx="1409">
                  <c:v>61.733999291526203</c:v>
                </c:pt>
                <c:pt idx="1410">
                  <c:v>61.732973651018618</c:v>
                </c:pt>
                <c:pt idx="1411">
                  <c:v>61.731948010511033</c:v>
                </c:pt>
                <c:pt idx="1412">
                  <c:v>61.730922370003441</c:v>
                </c:pt>
                <c:pt idx="1413">
                  <c:v>61.729896729495849</c:v>
                </c:pt>
                <c:pt idx="1414">
                  <c:v>61.728871088988264</c:v>
                </c:pt>
                <c:pt idx="1415">
                  <c:v>61.727829361353358</c:v>
                </c:pt>
                <c:pt idx="1416">
                  <c:v>61.726787633718459</c:v>
                </c:pt>
                <c:pt idx="1417">
                  <c:v>61.725745906083553</c:v>
                </c:pt>
                <c:pt idx="1418">
                  <c:v>61.724704178448654</c:v>
                </c:pt>
                <c:pt idx="1419">
                  <c:v>61.723662450813748</c:v>
                </c:pt>
                <c:pt idx="1420">
                  <c:v>61.722620723178842</c:v>
                </c:pt>
                <c:pt idx="1421">
                  <c:v>61.721578995543943</c:v>
                </c:pt>
                <c:pt idx="1422">
                  <c:v>61.720537267909037</c:v>
                </c:pt>
                <c:pt idx="1423">
                  <c:v>61.719495540274139</c:v>
                </c:pt>
                <c:pt idx="1424">
                  <c:v>61.718453812639233</c:v>
                </c:pt>
                <c:pt idx="1425">
                  <c:v>61.717412085004327</c:v>
                </c:pt>
                <c:pt idx="1426">
                  <c:v>61.716370357369428</c:v>
                </c:pt>
                <c:pt idx="1427">
                  <c:v>61.715328629734522</c:v>
                </c:pt>
                <c:pt idx="1428">
                  <c:v>61.714286902099623</c:v>
                </c:pt>
                <c:pt idx="1429">
                  <c:v>61.713245174464717</c:v>
                </c:pt>
                <c:pt idx="1430">
                  <c:v>61.712203446829811</c:v>
                </c:pt>
                <c:pt idx="1431">
                  <c:v>61.711161719194912</c:v>
                </c:pt>
                <c:pt idx="1432">
                  <c:v>61.710119991560006</c:v>
                </c:pt>
                <c:pt idx="1433">
                  <c:v>61.709078263925107</c:v>
                </c:pt>
                <c:pt idx="1434">
                  <c:v>61.708036536290201</c:v>
                </c:pt>
                <c:pt idx="1435">
                  <c:v>61.706994808655296</c:v>
                </c:pt>
                <c:pt idx="1436">
                  <c:v>61.705953081020397</c:v>
                </c:pt>
                <c:pt idx="1437">
                  <c:v>61.704911353385491</c:v>
                </c:pt>
                <c:pt idx="1438">
                  <c:v>61.703869625750592</c:v>
                </c:pt>
                <c:pt idx="1439">
                  <c:v>61.702827898115686</c:v>
                </c:pt>
                <c:pt idx="1440">
                  <c:v>61.70178617048078</c:v>
                </c:pt>
                <c:pt idx="1441">
                  <c:v>61.700744442845881</c:v>
                </c:pt>
                <c:pt idx="1442">
                  <c:v>61.699702715210975</c:v>
                </c:pt>
                <c:pt idx="1443">
                  <c:v>61.698660987576076</c:v>
                </c:pt>
                <c:pt idx="1444">
                  <c:v>61.69761925994117</c:v>
                </c:pt>
                <c:pt idx="1445">
                  <c:v>61.696561328375964</c:v>
                </c:pt>
                <c:pt idx="1446">
                  <c:v>61.69550339681075</c:v>
                </c:pt>
                <c:pt idx="1447">
                  <c:v>61.694445465245543</c:v>
                </c:pt>
                <c:pt idx="1448">
                  <c:v>61.69338753368033</c:v>
                </c:pt>
                <c:pt idx="1449">
                  <c:v>61.692329602115123</c:v>
                </c:pt>
                <c:pt idx="1450">
                  <c:v>61.691271670549916</c:v>
                </c:pt>
                <c:pt idx="1451">
                  <c:v>61.690213738984703</c:v>
                </c:pt>
                <c:pt idx="1452">
                  <c:v>61.689155807419496</c:v>
                </c:pt>
                <c:pt idx="1453">
                  <c:v>61.688097875854282</c:v>
                </c:pt>
                <c:pt idx="1454">
                  <c:v>61.687039944289076</c:v>
                </c:pt>
                <c:pt idx="1455">
                  <c:v>61.685982012723869</c:v>
                </c:pt>
                <c:pt idx="1456">
                  <c:v>61.684924081158655</c:v>
                </c:pt>
                <c:pt idx="1457">
                  <c:v>61.683866149593449</c:v>
                </c:pt>
                <c:pt idx="1458">
                  <c:v>61.682808218028235</c:v>
                </c:pt>
                <c:pt idx="1459">
                  <c:v>61.681750286463028</c:v>
                </c:pt>
                <c:pt idx="1460">
                  <c:v>61.680692354897822</c:v>
                </c:pt>
                <c:pt idx="1461">
                  <c:v>61.679634423332608</c:v>
                </c:pt>
                <c:pt idx="1462">
                  <c:v>61.678576491767402</c:v>
                </c:pt>
                <c:pt idx="1463">
                  <c:v>61.677518560202188</c:v>
                </c:pt>
                <c:pt idx="1464">
                  <c:v>61.676460628636981</c:v>
                </c:pt>
                <c:pt idx="1465">
                  <c:v>61.675402697071775</c:v>
                </c:pt>
                <c:pt idx="1466">
                  <c:v>61.674344765506561</c:v>
                </c:pt>
                <c:pt idx="1467">
                  <c:v>61.673286833941354</c:v>
                </c:pt>
                <c:pt idx="1468">
                  <c:v>61.672228902376141</c:v>
                </c:pt>
                <c:pt idx="1469">
                  <c:v>61.671170970810934</c:v>
                </c:pt>
                <c:pt idx="1470">
                  <c:v>61.670113039245727</c:v>
                </c:pt>
                <c:pt idx="1471">
                  <c:v>61.669055107680514</c:v>
                </c:pt>
                <c:pt idx="1472">
                  <c:v>61.667997176115307</c:v>
                </c:pt>
                <c:pt idx="1473">
                  <c:v>61.666939244550093</c:v>
                </c:pt>
                <c:pt idx="1474">
                  <c:v>61.665881312984887</c:v>
                </c:pt>
                <c:pt idx="1475">
                  <c:v>61.664808670650096</c:v>
                </c:pt>
                <c:pt idx="1476">
                  <c:v>61.663736028315306</c:v>
                </c:pt>
                <c:pt idx="1477">
                  <c:v>61.662663385980515</c:v>
                </c:pt>
                <c:pt idx="1478">
                  <c:v>61.661590743645718</c:v>
                </c:pt>
                <c:pt idx="1479">
                  <c:v>61.660518101310927</c:v>
                </c:pt>
                <c:pt idx="1480">
                  <c:v>61.659445458976137</c:v>
                </c:pt>
                <c:pt idx="1481">
                  <c:v>61.658372816641347</c:v>
                </c:pt>
                <c:pt idx="1482">
                  <c:v>61.657300174306556</c:v>
                </c:pt>
                <c:pt idx="1483">
                  <c:v>61.656227531971766</c:v>
                </c:pt>
                <c:pt idx="1484">
                  <c:v>61.655154889636975</c:v>
                </c:pt>
                <c:pt idx="1485">
                  <c:v>61.654082247302185</c:v>
                </c:pt>
                <c:pt idx="1486">
                  <c:v>61.653009604967387</c:v>
                </c:pt>
                <c:pt idx="1487">
                  <c:v>61.651936962632597</c:v>
                </c:pt>
                <c:pt idx="1488">
                  <c:v>61.650864320297806</c:v>
                </c:pt>
                <c:pt idx="1489">
                  <c:v>61.649791677963016</c:v>
                </c:pt>
                <c:pt idx="1490">
                  <c:v>61.648719035628226</c:v>
                </c:pt>
                <c:pt idx="1491">
                  <c:v>61.647646393293435</c:v>
                </c:pt>
                <c:pt idx="1492">
                  <c:v>61.646573750958645</c:v>
                </c:pt>
                <c:pt idx="1493">
                  <c:v>61.645501108623847</c:v>
                </c:pt>
                <c:pt idx="1494">
                  <c:v>61.644428466289057</c:v>
                </c:pt>
                <c:pt idx="1495">
                  <c:v>61.643355823954266</c:v>
                </c:pt>
                <c:pt idx="1496">
                  <c:v>61.642283181619476</c:v>
                </c:pt>
                <c:pt idx="1497">
                  <c:v>61.641210539284685</c:v>
                </c:pt>
                <c:pt idx="1498">
                  <c:v>61.640137896949895</c:v>
                </c:pt>
                <c:pt idx="1499">
                  <c:v>61.639065254615105</c:v>
                </c:pt>
                <c:pt idx="1500">
                  <c:v>61.637992612280314</c:v>
                </c:pt>
                <c:pt idx="1501">
                  <c:v>61.636919969945517</c:v>
                </c:pt>
                <c:pt idx="1502">
                  <c:v>61.635847327610726</c:v>
                </c:pt>
                <c:pt idx="1503">
                  <c:v>61.634774685275936</c:v>
                </c:pt>
                <c:pt idx="1504">
                  <c:v>61.633702042941145</c:v>
                </c:pt>
                <c:pt idx="1505">
                  <c:v>61.632618580100662</c:v>
                </c:pt>
                <c:pt idx="1506">
                  <c:v>61.631535117260178</c:v>
                </c:pt>
                <c:pt idx="1507">
                  <c:v>61.630451654419694</c:v>
                </c:pt>
                <c:pt idx="1508">
                  <c:v>61.629368191579218</c:v>
                </c:pt>
                <c:pt idx="1509">
                  <c:v>61.628284728738734</c:v>
                </c:pt>
                <c:pt idx="1510">
                  <c:v>61.62720126589825</c:v>
                </c:pt>
                <c:pt idx="1511">
                  <c:v>61.626117803057767</c:v>
                </c:pt>
                <c:pt idx="1512">
                  <c:v>61.625034340217283</c:v>
                </c:pt>
                <c:pt idx="1513">
                  <c:v>61.623950877376799</c:v>
                </c:pt>
                <c:pt idx="1514">
                  <c:v>61.622867414536316</c:v>
                </c:pt>
                <c:pt idx="1515">
                  <c:v>61.621783951695832</c:v>
                </c:pt>
                <c:pt idx="1516">
                  <c:v>61.620700488855356</c:v>
                </c:pt>
                <c:pt idx="1517">
                  <c:v>61.619617026014872</c:v>
                </c:pt>
                <c:pt idx="1518">
                  <c:v>61.618533563174388</c:v>
                </c:pt>
                <c:pt idx="1519">
                  <c:v>61.617450100333905</c:v>
                </c:pt>
                <c:pt idx="1520">
                  <c:v>61.616366637493421</c:v>
                </c:pt>
                <c:pt idx="1521">
                  <c:v>61.615283174652937</c:v>
                </c:pt>
                <c:pt idx="1522">
                  <c:v>61.614199711812454</c:v>
                </c:pt>
                <c:pt idx="1523">
                  <c:v>61.613116248971977</c:v>
                </c:pt>
                <c:pt idx="1524">
                  <c:v>61.612032786131493</c:v>
                </c:pt>
                <c:pt idx="1525">
                  <c:v>61.61094932329101</c:v>
                </c:pt>
                <c:pt idx="1526">
                  <c:v>61.609865860450526</c:v>
                </c:pt>
                <c:pt idx="1527">
                  <c:v>61.608782397610042</c:v>
                </c:pt>
                <c:pt idx="1528">
                  <c:v>61.607698934769559</c:v>
                </c:pt>
                <c:pt idx="1529">
                  <c:v>61.606615471929075</c:v>
                </c:pt>
                <c:pt idx="1530">
                  <c:v>61.605532009088591</c:v>
                </c:pt>
                <c:pt idx="1531">
                  <c:v>61.604448546248115</c:v>
                </c:pt>
                <c:pt idx="1532">
                  <c:v>61.603365083407631</c:v>
                </c:pt>
                <c:pt idx="1533">
                  <c:v>61.602281620567148</c:v>
                </c:pt>
                <c:pt idx="1534">
                  <c:v>61.601198157726664</c:v>
                </c:pt>
                <c:pt idx="1535">
                  <c:v>61.600107579401929</c:v>
                </c:pt>
                <c:pt idx="1536">
                  <c:v>61.599017001077186</c:v>
                </c:pt>
                <c:pt idx="1537">
                  <c:v>61.597926422752451</c:v>
                </c:pt>
                <c:pt idx="1538">
                  <c:v>61.596835844427716</c:v>
                </c:pt>
                <c:pt idx="1539">
                  <c:v>61.595745266102981</c:v>
                </c:pt>
                <c:pt idx="1540">
                  <c:v>61.594654687778238</c:v>
                </c:pt>
                <c:pt idx="1541">
                  <c:v>61.593564109453503</c:v>
                </c:pt>
                <c:pt idx="1542">
                  <c:v>61.592473531128768</c:v>
                </c:pt>
                <c:pt idx="1543">
                  <c:v>61.591382952804025</c:v>
                </c:pt>
                <c:pt idx="1544">
                  <c:v>61.59029237447929</c:v>
                </c:pt>
                <c:pt idx="1545">
                  <c:v>61.589201796154555</c:v>
                </c:pt>
                <c:pt idx="1546">
                  <c:v>61.588111217829812</c:v>
                </c:pt>
                <c:pt idx="1547">
                  <c:v>61.587020639505077</c:v>
                </c:pt>
                <c:pt idx="1548">
                  <c:v>61.585930061180342</c:v>
                </c:pt>
                <c:pt idx="1549">
                  <c:v>61.5848394828556</c:v>
                </c:pt>
                <c:pt idx="1550">
                  <c:v>61.583748904530864</c:v>
                </c:pt>
                <c:pt idx="1551">
                  <c:v>61.582658326206129</c:v>
                </c:pt>
                <c:pt idx="1552">
                  <c:v>61.581567747881394</c:v>
                </c:pt>
                <c:pt idx="1553">
                  <c:v>61.580477169556652</c:v>
                </c:pt>
                <c:pt idx="1554">
                  <c:v>61.579386591231916</c:v>
                </c:pt>
                <c:pt idx="1555">
                  <c:v>61.578296012907181</c:v>
                </c:pt>
                <c:pt idx="1556">
                  <c:v>61.577205434582439</c:v>
                </c:pt>
                <c:pt idx="1557">
                  <c:v>61.576114856257703</c:v>
                </c:pt>
                <c:pt idx="1558">
                  <c:v>61.575024277932968</c:v>
                </c:pt>
                <c:pt idx="1559">
                  <c:v>61.573933699608233</c:v>
                </c:pt>
                <c:pt idx="1560">
                  <c:v>61.572843121283491</c:v>
                </c:pt>
                <c:pt idx="1561">
                  <c:v>61.571752542958755</c:v>
                </c:pt>
                <c:pt idx="1562">
                  <c:v>61.57066196463402</c:v>
                </c:pt>
                <c:pt idx="1563">
                  <c:v>61.569571386309278</c:v>
                </c:pt>
                <c:pt idx="1564">
                  <c:v>61.568480807984542</c:v>
                </c:pt>
                <c:pt idx="1565">
                  <c:v>61.567386350652477</c:v>
                </c:pt>
                <c:pt idx="1566">
                  <c:v>61.566291893320418</c:v>
                </c:pt>
                <c:pt idx="1567">
                  <c:v>61.565197435988352</c:v>
                </c:pt>
                <c:pt idx="1568">
                  <c:v>61.564102978656294</c:v>
                </c:pt>
                <c:pt idx="1569">
                  <c:v>61.563008521324228</c:v>
                </c:pt>
                <c:pt idx="1570">
                  <c:v>61.56191406399217</c:v>
                </c:pt>
                <c:pt idx="1571">
                  <c:v>61.560819606660104</c:v>
                </c:pt>
                <c:pt idx="1572">
                  <c:v>61.559725149328045</c:v>
                </c:pt>
                <c:pt idx="1573">
                  <c:v>61.55863069199598</c:v>
                </c:pt>
                <c:pt idx="1574">
                  <c:v>61.557536234663921</c:v>
                </c:pt>
                <c:pt idx="1575">
                  <c:v>61.556441777331855</c:v>
                </c:pt>
                <c:pt idx="1576">
                  <c:v>61.555347319999797</c:v>
                </c:pt>
                <c:pt idx="1577">
                  <c:v>61.554252862667731</c:v>
                </c:pt>
                <c:pt idx="1578">
                  <c:v>61.553158405335672</c:v>
                </c:pt>
                <c:pt idx="1579">
                  <c:v>61.552063948003607</c:v>
                </c:pt>
                <c:pt idx="1580">
                  <c:v>61.550969490671541</c:v>
                </c:pt>
                <c:pt idx="1581">
                  <c:v>61.549875033339482</c:v>
                </c:pt>
                <c:pt idx="1582">
                  <c:v>61.548780576007417</c:v>
                </c:pt>
                <c:pt idx="1583">
                  <c:v>61.547686118675358</c:v>
                </c:pt>
                <c:pt idx="1584">
                  <c:v>61.546591661343292</c:v>
                </c:pt>
                <c:pt idx="1585">
                  <c:v>61.545497204011234</c:v>
                </c:pt>
                <c:pt idx="1586">
                  <c:v>61.544402746679168</c:v>
                </c:pt>
                <c:pt idx="1587">
                  <c:v>61.54330828934711</c:v>
                </c:pt>
                <c:pt idx="1588">
                  <c:v>61.542213832015044</c:v>
                </c:pt>
                <c:pt idx="1589">
                  <c:v>61.541119374682985</c:v>
                </c:pt>
                <c:pt idx="1590">
                  <c:v>61.54002491735092</c:v>
                </c:pt>
                <c:pt idx="1591">
                  <c:v>61.538930460018861</c:v>
                </c:pt>
                <c:pt idx="1592">
                  <c:v>61.537836002686795</c:v>
                </c:pt>
                <c:pt idx="1593">
                  <c:v>61.536741545354737</c:v>
                </c:pt>
                <c:pt idx="1594">
                  <c:v>61.535647088022671</c:v>
                </c:pt>
                <c:pt idx="1595">
                  <c:v>61.534552195905007</c:v>
                </c:pt>
                <c:pt idx="1596">
                  <c:v>61.533457303787337</c:v>
                </c:pt>
                <c:pt idx="1597">
                  <c:v>61.532362411669673</c:v>
                </c:pt>
                <c:pt idx="1598">
                  <c:v>61.53126751955201</c:v>
                </c:pt>
                <c:pt idx="1599">
                  <c:v>61.530172627434339</c:v>
                </c:pt>
                <c:pt idx="1600">
                  <c:v>61.529077735316676</c:v>
                </c:pt>
                <c:pt idx="1601">
                  <c:v>61.527982843199013</c:v>
                </c:pt>
                <c:pt idx="1602">
                  <c:v>61.526887951081342</c:v>
                </c:pt>
                <c:pt idx="1603">
                  <c:v>61.525793058963679</c:v>
                </c:pt>
                <c:pt idx="1604">
                  <c:v>61.524698166846015</c:v>
                </c:pt>
                <c:pt idx="1605">
                  <c:v>61.523603274728345</c:v>
                </c:pt>
                <c:pt idx="1606">
                  <c:v>61.522508382610681</c:v>
                </c:pt>
                <c:pt idx="1607">
                  <c:v>61.521413490493018</c:v>
                </c:pt>
                <c:pt idx="1608">
                  <c:v>61.520318598375347</c:v>
                </c:pt>
                <c:pt idx="1609">
                  <c:v>61.519223706257684</c:v>
                </c:pt>
                <c:pt idx="1610">
                  <c:v>61.51812881414002</c:v>
                </c:pt>
                <c:pt idx="1611">
                  <c:v>61.51703392202235</c:v>
                </c:pt>
                <c:pt idx="1612">
                  <c:v>61.515939029904686</c:v>
                </c:pt>
                <c:pt idx="1613">
                  <c:v>61.514844137787023</c:v>
                </c:pt>
                <c:pt idx="1614">
                  <c:v>61.513749245669352</c:v>
                </c:pt>
                <c:pt idx="1615">
                  <c:v>61.512654353551689</c:v>
                </c:pt>
                <c:pt idx="1616">
                  <c:v>61.511559461434025</c:v>
                </c:pt>
                <c:pt idx="1617">
                  <c:v>61.510464569316355</c:v>
                </c:pt>
                <c:pt idx="1618">
                  <c:v>61.509369677198691</c:v>
                </c:pt>
                <c:pt idx="1619">
                  <c:v>61.508274785081028</c:v>
                </c:pt>
                <c:pt idx="1620">
                  <c:v>61.507179892963357</c:v>
                </c:pt>
                <c:pt idx="1621">
                  <c:v>61.506085000845694</c:v>
                </c:pt>
                <c:pt idx="1622">
                  <c:v>61.50499010872803</c:v>
                </c:pt>
                <c:pt idx="1623">
                  <c:v>61.50389521661036</c:v>
                </c:pt>
                <c:pt idx="1624">
                  <c:v>61.502800324492696</c:v>
                </c:pt>
                <c:pt idx="1625">
                  <c:v>61.501710742658275</c:v>
                </c:pt>
                <c:pt idx="1626">
                  <c:v>61.500621160823862</c:v>
                </c:pt>
                <c:pt idx="1627">
                  <c:v>61.499531578989441</c:v>
                </c:pt>
                <c:pt idx="1628">
                  <c:v>61.498441997155027</c:v>
                </c:pt>
                <c:pt idx="1629">
                  <c:v>61.497352415320606</c:v>
                </c:pt>
                <c:pt idx="1630">
                  <c:v>61.496262833486192</c:v>
                </c:pt>
                <c:pt idx="1631">
                  <c:v>61.495173251651771</c:v>
                </c:pt>
                <c:pt idx="1632">
                  <c:v>61.494083669817357</c:v>
                </c:pt>
                <c:pt idx="1633">
                  <c:v>61.492994087982936</c:v>
                </c:pt>
                <c:pt idx="1634">
                  <c:v>61.491904506148522</c:v>
                </c:pt>
                <c:pt idx="1635">
                  <c:v>61.490814924314101</c:v>
                </c:pt>
                <c:pt idx="1636">
                  <c:v>61.489725342479687</c:v>
                </c:pt>
                <c:pt idx="1637">
                  <c:v>61.488635760645266</c:v>
                </c:pt>
                <c:pt idx="1638">
                  <c:v>61.487546178810852</c:v>
                </c:pt>
                <c:pt idx="1639">
                  <c:v>61.486456596976431</c:v>
                </c:pt>
                <c:pt idx="1640">
                  <c:v>61.48536701514201</c:v>
                </c:pt>
                <c:pt idx="1641">
                  <c:v>61.484277433307597</c:v>
                </c:pt>
                <c:pt idx="1642">
                  <c:v>61.483187851473176</c:v>
                </c:pt>
                <c:pt idx="1643">
                  <c:v>61.482098269638762</c:v>
                </c:pt>
                <c:pt idx="1644">
                  <c:v>61.481008687804341</c:v>
                </c:pt>
                <c:pt idx="1645">
                  <c:v>61.479919105969927</c:v>
                </c:pt>
                <c:pt idx="1646">
                  <c:v>61.478829524135506</c:v>
                </c:pt>
                <c:pt idx="1647">
                  <c:v>61.477739942301092</c:v>
                </c:pt>
                <c:pt idx="1648">
                  <c:v>61.476650360466671</c:v>
                </c:pt>
                <c:pt idx="1649">
                  <c:v>61.475560778632257</c:v>
                </c:pt>
                <c:pt idx="1650">
                  <c:v>61.474471196797836</c:v>
                </c:pt>
                <c:pt idx="1651">
                  <c:v>61.473381614963422</c:v>
                </c:pt>
                <c:pt idx="1652">
                  <c:v>61.472292033129001</c:v>
                </c:pt>
                <c:pt idx="1653">
                  <c:v>61.471202451294587</c:v>
                </c:pt>
                <c:pt idx="1654">
                  <c:v>61.470112869460166</c:v>
                </c:pt>
                <c:pt idx="1655">
                  <c:v>61.469029128306886</c:v>
                </c:pt>
                <c:pt idx="1656">
                  <c:v>61.467945387153605</c:v>
                </c:pt>
                <c:pt idx="1657">
                  <c:v>61.466861646000325</c:v>
                </c:pt>
                <c:pt idx="1658">
                  <c:v>61.465777904847037</c:v>
                </c:pt>
                <c:pt idx="1659">
                  <c:v>61.464694163693757</c:v>
                </c:pt>
                <c:pt idx="1660">
                  <c:v>61.463610422540476</c:v>
                </c:pt>
                <c:pt idx="1661">
                  <c:v>61.462526681387196</c:v>
                </c:pt>
                <c:pt idx="1662">
                  <c:v>61.461442940233916</c:v>
                </c:pt>
                <c:pt idx="1663">
                  <c:v>61.460359199080635</c:v>
                </c:pt>
                <c:pt idx="1664">
                  <c:v>61.459275457927355</c:v>
                </c:pt>
                <c:pt idx="1665">
                  <c:v>61.458191716774074</c:v>
                </c:pt>
                <c:pt idx="1666">
                  <c:v>61.457107975620787</c:v>
                </c:pt>
                <c:pt idx="1667">
                  <c:v>61.456024234467506</c:v>
                </c:pt>
                <c:pt idx="1668">
                  <c:v>61.454940493314226</c:v>
                </c:pt>
                <c:pt idx="1669">
                  <c:v>61.453856752160945</c:v>
                </c:pt>
                <c:pt idx="1670">
                  <c:v>61.452773011007665</c:v>
                </c:pt>
                <c:pt idx="1671">
                  <c:v>61.451689269854384</c:v>
                </c:pt>
                <c:pt idx="1672">
                  <c:v>61.450605528701104</c:v>
                </c:pt>
                <c:pt idx="1673">
                  <c:v>61.449521787547816</c:v>
                </c:pt>
                <c:pt idx="1674">
                  <c:v>61.448438046394536</c:v>
                </c:pt>
                <c:pt idx="1675">
                  <c:v>61.447354305241255</c:v>
                </c:pt>
                <c:pt idx="1676">
                  <c:v>61.446270564087975</c:v>
                </c:pt>
                <c:pt idx="1677">
                  <c:v>61.445186822934694</c:v>
                </c:pt>
                <c:pt idx="1678">
                  <c:v>61.444103081781414</c:v>
                </c:pt>
                <c:pt idx="1679">
                  <c:v>61.443019340628133</c:v>
                </c:pt>
                <c:pt idx="1680">
                  <c:v>61.441935599474853</c:v>
                </c:pt>
                <c:pt idx="1681">
                  <c:v>61.440851858321565</c:v>
                </c:pt>
                <c:pt idx="1682">
                  <c:v>61.439768117168285</c:v>
                </c:pt>
                <c:pt idx="1683">
                  <c:v>61.438684376015004</c:v>
                </c:pt>
                <c:pt idx="1684">
                  <c:v>61.437600634861724</c:v>
                </c:pt>
                <c:pt idx="1685">
                  <c:v>61.436519346577413</c:v>
                </c:pt>
                <c:pt idx="1686">
                  <c:v>61.435438058293101</c:v>
                </c:pt>
                <c:pt idx="1687">
                  <c:v>61.43435677000879</c:v>
                </c:pt>
                <c:pt idx="1688">
                  <c:v>61.433275481724479</c:v>
                </c:pt>
                <c:pt idx="1689">
                  <c:v>61.432194193440168</c:v>
                </c:pt>
                <c:pt idx="1690">
                  <c:v>61.431112905155857</c:v>
                </c:pt>
                <c:pt idx="1691">
                  <c:v>61.430031616871545</c:v>
                </c:pt>
                <c:pt idx="1692">
                  <c:v>61.428950328587227</c:v>
                </c:pt>
                <c:pt idx="1693">
                  <c:v>61.427869040302916</c:v>
                </c:pt>
                <c:pt idx="1694">
                  <c:v>61.426787752018605</c:v>
                </c:pt>
                <c:pt idx="1695">
                  <c:v>61.425706463734294</c:v>
                </c:pt>
                <c:pt idx="1696">
                  <c:v>61.424625175449982</c:v>
                </c:pt>
                <c:pt idx="1697">
                  <c:v>61.423543887165671</c:v>
                </c:pt>
                <c:pt idx="1698">
                  <c:v>61.42246259888136</c:v>
                </c:pt>
                <c:pt idx="1699">
                  <c:v>61.421381310597049</c:v>
                </c:pt>
                <c:pt idx="1700">
                  <c:v>61.420300022312738</c:v>
                </c:pt>
                <c:pt idx="1701">
                  <c:v>61.419218734028426</c:v>
                </c:pt>
                <c:pt idx="1702">
                  <c:v>61.418137445744115</c:v>
                </c:pt>
                <c:pt idx="1703">
                  <c:v>61.417056157459804</c:v>
                </c:pt>
                <c:pt idx="1704">
                  <c:v>61.415974869175493</c:v>
                </c:pt>
                <c:pt idx="1705">
                  <c:v>61.414893580891182</c:v>
                </c:pt>
                <c:pt idx="1706">
                  <c:v>61.41381229260687</c:v>
                </c:pt>
                <c:pt idx="1707">
                  <c:v>61.412731004322552</c:v>
                </c:pt>
                <c:pt idx="1708">
                  <c:v>61.411649716038241</c:v>
                </c:pt>
                <c:pt idx="1709">
                  <c:v>61.41056842775393</c:v>
                </c:pt>
                <c:pt idx="1710">
                  <c:v>61.409487139469618</c:v>
                </c:pt>
                <c:pt idx="1711">
                  <c:v>61.408405851185307</c:v>
                </c:pt>
                <c:pt idx="1712">
                  <c:v>61.407324562900996</c:v>
                </c:pt>
                <c:pt idx="1713">
                  <c:v>61.406243274616685</c:v>
                </c:pt>
                <c:pt idx="1714">
                  <c:v>61.405161986332374</c:v>
                </c:pt>
                <c:pt idx="1715">
                  <c:v>61.404081633993009</c:v>
                </c:pt>
                <c:pt idx="1716">
                  <c:v>61.403001281653644</c:v>
                </c:pt>
                <c:pt idx="1717">
                  <c:v>61.401920929314272</c:v>
                </c:pt>
                <c:pt idx="1718">
                  <c:v>61.400840576974907</c:v>
                </c:pt>
                <c:pt idx="1719">
                  <c:v>61.399760224635543</c:v>
                </c:pt>
                <c:pt idx="1720">
                  <c:v>61.398679872296178</c:v>
                </c:pt>
                <c:pt idx="1721">
                  <c:v>61.397599519956813</c:v>
                </c:pt>
                <c:pt idx="1722">
                  <c:v>61.396519167617448</c:v>
                </c:pt>
                <c:pt idx="1723">
                  <c:v>61.395438815278084</c:v>
                </c:pt>
                <c:pt idx="1724">
                  <c:v>61.394358462938712</c:v>
                </c:pt>
                <c:pt idx="1725">
                  <c:v>61.393278110599347</c:v>
                </c:pt>
                <c:pt idx="1726">
                  <c:v>61.392197758259982</c:v>
                </c:pt>
                <c:pt idx="1727">
                  <c:v>61.391117405920618</c:v>
                </c:pt>
                <c:pt idx="1728">
                  <c:v>61.390037053581253</c:v>
                </c:pt>
                <c:pt idx="1729">
                  <c:v>61.388956701241881</c:v>
                </c:pt>
                <c:pt idx="1730">
                  <c:v>61.387876348902516</c:v>
                </c:pt>
                <c:pt idx="1731">
                  <c:v>61.386795996563151</c:v>
                </c:pt>
                <c:pt idx="1732">
                  <c:v>61.385715644223787</c:v>
                </c:pt>
                <c:pt idx="1733">
                  <c:v>61.384635291884422</c:v>
                </c:pt>
                <c:pt idx="1734">
                  <c:v>61.383554939545057</c:v>
                </c:pt>
                <c:pt idx="1735">
                  <c:v>61.382474587205692</c:v>
                </c:pt>
                <c:pt idx="1736">
                  <c:v>61.38139423486632</c:v>
                </c:pt>
                <c:pt idx="1737">
                  <c:v>61.380313882526956</c:v>
                </c:pt>
                <c:pt idx="1738">
                  <c:v>61.379233530187591</c:v>
                </c:pt>
                <c:pt idx="1739">
                  <c:v>61.378153177848226</c:v>
                </c:pt>
                <c:pt idx="1740">
                  <c:v>61.377072825508861</c:v>
                </c:pt>
                <c:pt idx="1741">
                  <c:v>61.375992473169489</c:v>
                </c:pt>
                <c:pt idx="1742">
                  <c:v>61.374912120830125</c:v>
                </c:pt>
                <c:pt idx="1743">
                  <c:v>61.37383176849076</c:v>
                </c:pt>
                <c:pt idx="1744">
                  <c:v>61.372751416151395</c:v>
                </c:pt>
                <c:pt idx="1745">
                  <c:v>61.371674861410376</c:v>
                </c:pt>
                <c:pt idx="1746">
                  <c:v>61.370598306669358</c:v>
                </c:pt>
                <c:pt idx="1747">
                  <c:v>61.369521751928339</c:v>
                </c:pt>
                <c:pt idx="1748">
                  <c:v>61.368445197187327</c:v>
                </c:pt>
                <c:pt idx="1749">
                  <c:v>61.367368642446309</c:v>
                </c:pt>
                <c:pt idx="1750">
                  <c:v>61.36629208770529</c:v>
                </c:pt>
                <c:pt idx="1751">
                  <c:v>61.365215532964271</c:v>
                </c:pt>
                <c:pt idx="1752">
                  <c:v>61.364138978223252</c:v>
                </c:pt>
                <c:pt idx="1753">
                  <c:v>61.363062423482233</c:v>
                </c:pt>
                <c:pt idx="1754">
                  <c:v>61.361985868741215</c:v>
                </c:pt>
                <c:pt idx="1755">
                  <c:v>61.360909314000196</c:v>
                </c:pt>
                <c:pt idx="1756">
                  <c:v>61.359832759259184</c:v>
                </c:pt>
                <c:pt idx="1757">
                  <c:v>61.358756204518166</c:v>
                </c:pt>
                <c:pt idx="1758">
                  <c:v>61.357679649777147</c:v>
                </c:pt>
                <c:pt idx="1759">
                  <c:v>61.356603095036128</c:v>
                </c:pt>
                <c:pt idx="1760">
                  <c:v>61.355526540295109</c:v>
                </c:pt>
                <c:pt idx="1761">
                  <c:v>61.354449985554091</c:v>
                </c:pt>
                <c:pt idx="1762">
                  <c:v>61.353373430813072</c:v>
                </c:pt>
                <c:pt idx="1763">
                  <c:v>61.35229687607206</c:v>
                </c:pt>
                <c:pt idx="1764">
                  <c:v>61.351220321331041</c:v>
                </c:pt>
                <c:pt idx="1765">
                  <c:v>61.350143766590023</c:v>
                </c:pt>
                <c:pt idx="1766">
                  <c:v>61.349067211849004</c:v>
                </c:pt>
                <c:pt idx="1767">
                  <c:v>61.347990657107985</c:v>
                </c:pt>
                <c:pt idx="1768">
                  <c:v>61.346914102366966</c:v>
                </c:pt>
                <c:pt idx="1769">
                  <c:v>61.345837547625948</c:v>
                </c:pt>
                <c:pt idx="1770">
                  <c:v>61.344760992884929</c:v>
                </c:pt>
                <c:pt idx="1771">
                  <c:v>61.343684438143917</c:v>
                </c:pt>
                <c:pt idx="1772">
                  <c:v>61.342607883402898</c:v>
                </c:pt>
                <c:pt idx="1773">
                  <c:v>61.34153132866188</c:v>
                </c:pt>
                <c:pt idx="1774">
                  <c:v>61.340454773920861</c:v>
                </c:pt>
                <c:pt idx="1775">
                  <c:v>61.339391911849212</c:v>
                </c:pt>
                <c:pt idx="1776">
                  <c:v>61.338329049777563</c:v>
                </c:pt>
                <c:pt idx="1777">
                  <c:v>61.337266187705914</c:v>
                </c:pt>
                <c:pt idx="1778">
                  <c:v>61.336203325634266</c:v>
                </c:pt>
                <c:pt idx="1779">
                  <c:v>61.335140463562624</c:v>
                </c:pt>
                <c:pt idx="1780">
                  <c:v>61.334077601490975</c:v>
                </c:pt>
                <c:pt idx="1781">
                  <c:v>61.333014739419326</c:v>
                </c:pt>
                <c:pt idx="1782">
                  <c:v>61.331951877347677</c:v>
                </c:pt>
                <c:pt idx="1783">
                  <c:v>61.330889015276028</c:v>
                </c:pt>
                <c:pt idx="1784">
                  <c:v>61.32982615320438</c:v>
                </c:pt>
                <c:pt idx="1785">
                  <c:v>61.328763291132731</c:v>
                </c:pt>
                <c:pt idx="1786">
                  <c:v>61.327700429061082</c:v>
                </c:pt>
                <c:pt idx="1787">
                  <c:v>61.326637566989433</c:v>
                </c:pt>
                <c:pt idx="1788">
                  <c:v>61.325574704917784</c:v>
                </c:pt>
                <c:pt idx="1789">
                  <c:v>61.324511842846135</c:v>
                </c:pt>
                <c:pt idx="1790">
                  <c:v>61.323448980774494</c:v>
                </c:pt>
                <c:pt idx="1791">
                  <c:v>61.322386118702845</c:v>
                </c:pt>
                <c:pt idx="1792">
                  <c:v>61.321323256631196</c:v>
                </c:pt>
                <c:pt idx="1793">
                  <c:v>61.320260394559547</c:v>
                </c:pt>
                <c:pt idx="1794">
                  <c:v>61.319197532487898</c:v>
                </c:pt>
                <c:pt idx="1795">
                  <c:v>61.318134670416249</c:v>
                </c:pt>
                <c:pt idx="1796">
                  <c:v>61.3170718083446</c:v>
                </c:pt>
                <c:pt idx="1797">
                  <c:v>61.316008946272952</c:v>
                </c:pt>
                <c:pt idx="1798">
                  <c:v>61.314946084201303</c:v>
                </c:pt>
                <c:pt idx="1799">
                  <c:v>61.313883222129661</c:v>
                </c:pt>
                <c:pt idx="1800">
                  <c:v>61.312820360058012</c:v>
                </c:pt>
                <c:pt idx="1801">
                  <c:v>61.311757497986363</c:v>
                </c:pt>
                <c:pt idx="1802">
                  <c:v>61.310694635914714</c:v>
                </c:pt>
                <c:pt idx="1803">
                  <c:v>61.309631773843066</c:v>
                </c:pt>
                <c:pt idx="1804">
                  <c:v>61.308568911771417</c:v>
                </c:pt>
                <c:pt idx="1805">
                  <c:v>61.307526854027898</c:v>
                </c:pt>
                <c:pt idx="1806">
                  <c:v>61.30648479628438</c:v>
                </c:pt>
                <c:pt idx="1807">
                  <c:v>61.305442738540862</c:v>
                </c:pt>
                <c:pt idx="1808">
                  <c:v>61.304400680797336</c:v>
                </c:pt>
                <c:pt idx="1809">
                  <c:v>61.303358623053818</c:v>
                </c:pt>
                <c:pt idx="1810">
                  <c:v>61.302316565310299</c:v>
                </c:pt>
                <c:pt idx="1811">
                  <c:v>61.301274507566781</c:v>
                </c:pt>
                <c:pt idx="1812">
                  <c:v>61.300232449823262</c:v>
                </c:pt>
                <c:pt idx="1813">
                  <c:v>61.299190392079744</c:v>
                </c:pt>
                <c:pt idx="1814">
                  <c:v>61.298148334336226</c:v>
                </c:pt>
                <c:pt idx="1815">
                  <c:v>61.297106276592707</c:v>
                </c:pt>
                <c:pt idx="1816">
                  <c:v>61.296064218849182</c:v>
                </c:pt>
                <c:pt idx="1817">
                  <c:v>61.295022161105663</c:v>
                </c:pt>
                <c:pt idx="1818">
                  <c:v>61.293980103362145</c:v>
                </c:pt>
                <c:pt idx="1819">
                  <c:v>61.292938045618627</c:v>
                </c:pt>
                <c:pt idx="1820">
                  <c:v>61.291895987875108</c:v>
                </c:pt>
                <c:pt idx="1821">
                  <c:v>61.29085393013159</c:v>
                </c:pt>
                <c:pt idx="1822">
                  <c:v>61.289811872388071</c:v>
                </c:pt>
                <c:pt idx="1823">
                  <c:v>61.288769814644546</c:v>
                </c:pt>
                <c:pt idx="1824">
                  <c:v>61.287727756901027</c:v>
                </c:pt>
                <c:pt idx="1825">
                  <c:v>61.286685699157509</c:v>
                </c:pt>
                <c:pt idx="1826">
                  <c:v>61.285643641413991</c:v>
                </c:pt>
                <c:pt idx="1827">
                  <c:v>61.284601583670472</c:v>
                </c:pt>
                <c:pt idx="1828">
                  <c:v>61.283559525926954</c:v>
                </c:pt>
                <c:pt idx="1829">
                  <c:v>61.282517468183435</c:v>
                </c:pt>
                <c:pt idx="1830">
                  <c:v>61.281475410439917</c:v>
                </c:pt>
                <c:pt idx="1831">
                  <c:v>61.280433352696392</c:v>
                </c:pt>
                <c:pt idx="1832">
                  <c:v>61.279391294952873</c:v>
                </c:pt>
                <c:pt idx="1833">
                  <c:v>61.278349237209355</c:v>
                </c:pt>
                <c:pt idx="1834">
                  <c:v>61.277307179465836</c:v>
                </c:pt>
                <c:pt idx="1835">
                  <c:v>61.276288643240008</c:v>
                </c:pt>
                <c:pt idx="1836">
                  <c:v>61.27527010701418</c:v>
                </c:pt>
                <c:pt idx="1837">
                  <c:v>61.274251570788351</c:v>
                </c:pt>
                <c:pt idx="1838">
                  <c:v>61.273233034562523</c:v>
                </c:pt>
                <c:pt idx="1839">
                  <c:v>61.272214498336695</c:v>
                </c:pt>
                <c:pt idx="1840">
                  <c:v>61.271195962110873</c:v>
                </c:pt>
                <c:pt idx="1841">
                  <c:v>61.270177425885045</c:v>
                </c:pt>
                <c:pt idx="1842">
                  <c:v>61.269158889659217</c:v>
                </c:pt>
                <c:pt idx="1843">
                  <c:v>61.268140353433388</c:v>
                </c:pt>
                <c:pt idx="1844">
                  <c:v>61.26712181720756</c:v>
                </c:pt>
                <c:pt idx="1845">
                  <c:v>61.266103280981731</c:v>
                </c:pt>
                <c:pt idx="1846">
                  <c:v>61.265084744755903</c:v>
                </c:pt>
                <c:pt idx="1847">
                  <c:v>61.264066208530075</c:v>
                </c:pt>
                <c:pt idx="1848">
                  <c:v>61.263047672304246</c:v>
                </c:pt>
                <c:pt idx="1849">
                  <c:v>61.262029136078425</c:v>
                </c:pt>
                <c:pt idx="1850">
                  <c:v>61.261010599852597</c:v>
                </c:pt>
                <c:pt idx="1851">
                  <c:v>61.259992063626768</c:v>
                </c:pt>
                <c:pt idx="1852">
                  <c:v>61.25897352740094</c:v>
                </c:pt>
                <c:pt idx="1853">
                  <c:v>61.257954991175112</c:v>
                </c:pt>
                <c:pt idx="1854">
                  <c:v>61.256936454949283</c:v>
                </c:pt>
                <c:pt idx="1855">
                  <c:v>61.255917918723455</c:v>
                </c:pt>
                <c:pt idx="1856">
                  <c:v>61.254899382497626</c:v>
                </c:pt>
                <c:pt idx="1857">
                  <c:v>61.253880846271798</c:v>
                </c:pt>
                <c:pt idx="1858">
                  <c:v>61.25286231004597</c:v>
                </c:pt>
                <c:pt idx="1859">
                  <c:v>61.251843773820141</c:v>
                </c:pt>
                <c:pt idx="1860">
                  <c:v>61.25082523759432</c:v>
                </c:pt>
                <c:pt idx="1861">
                  <c:v>61.249806701368492</c:v>
                </c:pt>
                <c:pt idx="1862">
                  <c:v>61.248788165142663</c:v>
                </c:pt>
                <c:pt idx="1863">
                  <c:v>61.247769628916835</c:v>
                </c:pt>
                <c:pt idx="1864">
                  <c:v>61.246751092691007</c:v>
                </c:pt>
                <c:pt idx="1865">
                  <c:v>61.245749035312954</c:v>
                </c:pt>
                <c:pt idx="1866">
                  <c:v>61.244746977934909</c:v>
                </c:pt>
                <c:pt idx="1867">
                  <c:v>61.243744920556857</c:v>
                </c:pt>
                <c:pt idx="1868">
                  <c:v>61.242742863178805</c:v>
                </c:pt>
                <c:pt idx="1869">
                  <c:v>61.24174080580076</c:v>
                </c:pt>
                <c:pt idx="1870">
                  <c:v>61.240738748422707</c:v>
                </c:pt>
                <c:pt idx="1871">
                  <c:v>61.239736691044655</c:v>
                </c:pt>
                <c:pt idx="1872">
                  <c:v>61.238734633666603</c:v>
                </c:pt>
                <c:pt idx="1873">
                  <c:v>61.237732576288558</c:v>
                </c:pt>
                <c:pt idx="1874">
                  <c:v>61.236730518910505</c:v>
                </c:pt>
                <c:pt idx="1875">
                  <c:v>61.235728461532453</c:v>
                </c:pt>
                <c:pt idx="1876">
                  <c:v>61.234726404154408</c:v>
                </c:pt>
                <c:pt idx="1877">
                  <c:v>61.233724346776356</c:v>
                </c:pt>
                <c:pt idx="1878">
                  <c:v>61.232722289398303</c:v>
                </c:pt>
                <c:pt idx="1879">
                  <c:v>61.231720232020251</c:v>
                </c:pt>
                <c:pt idx="1880">
                  <c:v>61.230718174642206</c:v>
                </c:pt>
                <c:pt idx="1881">
                  <c:v>61.229716117264154</c:v>
                </c:pt>
                <c:pt idx="1882">
                  <c:v>61.228714059886101</c:v>
                </c:pt>
                <c:pt idx="1883">
                  <c:v>61.227712002508056</c:v>
                </c:pt>
                <c:pt idx="1884">
                  <c:v>61.226709945130004</c:v>
                </c:pt>
                <c:pt idx="1885">
                  <c:v>61.225707887751952</c:v>
                </c:pt>
                <c:pt idx="1886">
                  <c:v>61.224705830373907</c:v>
                </c:pt>
                <c:pt idx="1887">
                  <c:v>61.223703772995854</c:v>
                </c:pt>
                <c:pt idx="1888">
                  <c:v>61.222701715617802</c:v>
                </c:pt>
                <c:pt idx="1889">
                  <c:v>61.221699658239757</c:v>
                </c:pt>
                <c:pt idx="1890">
                  <c:v>61.220697600861705</c:v>
                </c:pt>
                <c:pt idx="1891">
                  <c:v>61.219695543483653</c:v>
                </c:pt>
                <c:pt idx="1892">
                  <c:v>61.2186934861056</c:v>
                </c:pt>
                <c:pt idx="1893">
                  <c:v>61.217691428727555</c:v>
                </c:pt>
                <c:pt idx="1894">
                  <c:v>61.216689371349503</c:v>
                </c:pt>
                <c:pt idx="1895">
                  <c:v>61.215695247059131</c:v>
                </c:pt>
                <c:pt idx="1896">
                  <c:v>61.214701122768751</c:v>
                </c:pt>
                <c:pt idx="1897">
                  <c:v>61.213706998478372</c:v>
                </c:pt>
                <c:pt idx="1898">
                  <c:v>61.212712874188</c:v>
                </c:pt>
                <c:pt idx="1899">
                  <c:v>61.211718749897628</c:v>
                </c:pt>
                <c:pt idx="1900">
                  <c:v>61.210724625607249</c:v>
                </c:pt>
                <c:pt idx="1901">
                  <c:v>61.209730501316869</c:v>
                </c:pt>
                <c:pt idx="1902">
                  <c:v>61.208736377026497</c:v>
                </c:pt>
                <c:pt idx="1903">
                  <c:v>61.207742252736125</c:v>
                </c:pt>
                <c:pt idx="1904">
                  <c:v>61.206748128445746</c:v>
                </c:pt>
                <c:pt idx="1905">
                  <c:v>61.205754004155366</c:v>
                </c:pt>
                <c:pt idx="1906">
                  <c:v>61.204759879864994</c:v>
                </c:pt>
                <c:pt idx="1907">
                  <c:v>61.203765755574622</c:v>
                </c:pt>
                <c:pt idx="1908">
                  <c:v>61.202771631284243</c:v>
                </c:pt>
                <c:pt idx="1909">
                  <c:v>61.201777506993864</c:v>
                </c:pt>
                <c:pt idx="1910">
                  <c:v>61.200783382703491</c:v>
                </c:pt>
                <c:pt idx="1911">
                  <c:v>61.199789258413119</c:v>
                </c:pt>
                <c:pt idx="1912">
                  <c:v>61.19879513412274</c:v>
                </c:pt>
                <c:pt idx="1913">
                  <c:v>61.197801009832361</c:v>
                </c:pt>
                <c:pt idx="1914">
                  <c:v>61.196806885541989</c:v>
                </c:pt>
                <c:pt idx="1915">
                  <c:v>61.195812761251617</c:v>
                </c:pt>
                <c:pt idx="1916">
                  <c:v>61.194818636961237</c:v>
                </c:pt>
                <c:pt idx="1917">
                  <c:v>61.193824512670858</c:v>
                </c:pt>
                <c:pt idx="1918">
                  <c:v>61.192830388380486</c:v>
                </c:pt>
                <c:pt idx="1919">
                  <c:v>61.191836264090114</c:v>
                </c:pt>
                <c:pt idx="1920">
                  <c:v>61.190842139799734</c:v>
                </c:pt>
                <c:pt idx="1921">
                  <c:v>61.189848015509355</c:v>
                </c:pt>
                <c:pt idx="1922">
                  <c:v>61.188853891218983</c:v>
                </c:pt>
                <c:pt idx="1923">
                  <c:v>61.187859766928611</c:v>
                </c:pt>
                <c:pt idx="1924">
                  <c:v>61.186865642638232</c:v>
                </c:pt>
                <c:pt idx="1925">
                  <c:v>61.185875343700772</c:v>
                </c:pt>
                <c:pt idx="1926">
                  <c:v>61.184885044763313</c:v>
                </c:pt>
                <c:pt idx="1927">
                  <c:v>61.183894745825846</c:v>
                </c:pt>
                <c:pt idx="1928">
                  <c:v>61.182904446888386</c:v>
                </c:pt>
                <c:pt idx="1929">
                  <c:v>61.181914147950927</c:v>
                </c:pt>
                <c:pt idx="1930">
                  <c:v>61.180923849013467</c:v>
                </c:pt>
                <c:pt idx="1931">
                  <c:v>61.179933550076008</c:v>
                </c:pt>
                <c:pt idx="1932">
                  <c:v>61.178943251138541</c:v>
                </c:pt>
                <c:pt idx="1933">
                  <c:v>61.177952952201082</c:v>
                </c:pt>
                <c:pt idx="1934">
                  <c:v>61.176962653263622</c:v>
                </c:pt>
                <c:pt idx="1935">
                  <c:v>61.175972354326163</c:v>
                </c:pt>
                <c:pt idx="1936">
                  <c:v>61.174982055388703</c:v>
                </c:pt>
                <c:pt idx="1937">
                  <c:v>61.173991756451237</c:v>
                </c:pt>
                <c:pt idx="1938">
                  <c:v>61.173001457513777</c:v>
                </c:pt>
                <c:pt idx="1939">
                  <c:v>61.172011158576318</c:v>
                </c:pt>
                <c:pt idx="1940">
                  <c:v>61.171020859638858</c:v>
                </c:pt>
                <c:pt idx="1941">
                  <c:v>61.170030560701399</c:v>
                </c:pt>
                <c:pt idx="1942">
                  <c:v>61.169040261763932</c:v>
                </c:pt>
                <c:pt idx="1943">
                  <c:v>61.168049962826473</c:v>
                </c:pt>
                <c:pt idx="1944">
                  <c:v>61.167059663889013</c:v>
                </c:pt>
                <c:pt idx="1945">
                  <c:v>61.166069364951554</c:v>
                </c:pt>
                <c:pt idx="1946">
                  <c:v>61.165079066014094</c:v>
                </c:pt>
                <c:pt idx="1947">
                  <c:v>61.164088767076628</c:v>
                </c:pt>
                <c:pt idx="1948">
                  <c:v>61.163098468139168</c:v>
                </c:pt>
                <c:pt idx="1949">
                  <c:v>61.162108169201709</c:v>
                </c:pt>
                <c:pt idx="1950">
                  <c:v>61.161117870264249</c:v>
                </c:pt>
                <c:pt idx="1951">
                  <c:v>61.16012757132679</c:v>
                </c:pt>
                <c:pt idx="1952">
                  <c:v>61.159137272389323</c:v>
                </c:pt>
                <c:pt idx="1953">
                  <c:v>61.158146973451863</c:v>
                </c:pt>
                <c:pt idx="1954">
                  <c:v>61.157156674514404</c:v>
                </c:pt>
                <c:pt idx="1955">
                  <c:v>61.156164130141974</c:v>
                </c:pt>
                <c:pt idx="1956">
                  <c:v>61.155171585769544</c:v>
                </c:pt>
                <c:pt idx="1957">
                  <c:v>61.154179041397114</c:v>
                </c:pt>
                <c:pt idx="1958">
                  <c:v>61.153186497024684</c:v>
                </c:pt>
                <c:pt idx="1959">
                  <c:v>61.152193952652254</c:v>
                </c:pt>
                <c:pt idx="1960">
                  <c:v>61.151201408279825</c:v>
                </c:pt>
                <c:pt idx="1961">
                  <c:v>61.150208863907395</c:v>
                </c:pt>
                <c:pt idx="1962">
                  <c:v>61.149216319534965</c:v>
                </c:pt>
                <c:pt idx="1963">
                  <c:v>61.148223775162535</c:v>
                </c:pt>
                <c:pt idx="1964">
                  <c:v>61.147231230790105</c:v>
                </c:pt>
                <c:pt idx="1965">
                  <c:v>61.146238686417675</c:v>
                </c:pt>
                <c:pt idx="1966">
                  <c:v>61.145246142045245</c:v>
                </c:pt>
                <c:pt idx="1967">
                  <c:v>61.144253597672815</c:v>
                </c:pt>
                <c:pt idx="1968">
                  <c:v>61.143261053300385</c:v>
                </c:pt>
                <c:pt idx="1969">
                  <c:v>61.142268508927955</c:v>
                </c:pt>
                <c:pt idx="1970">
                  <c:v>61.141275964555533</c:v>
                </c:pt>
                <c:pt idx="1971">
                  <c:v>61.140283420183103</c:v>
                </c:pt>
                <c:pt idx="1972">
                  <c:v>61.139290875810673</c:v>
                </c:pt>
                <c:pt idx="1973">
                  <c:v>61.138298331438243</c:v>
                </c:pt>
                <c:pt idx="1974">
                  <c:v>61.137305787065813</c:v>
                </c:pt>
                <c:pt idx="1975">
                  <c:v>61.136313242693383</c:v>
                </c:pt>
                <c:pt idx="1976">
                  <c:v>61.135320698320953</c:v>
                </c:pt>
                <c:pt idx="1977">
                  <c:v>61.134328153948523</c:v>
                </c:pt>
                <c:pt idx="1978">
                  <c:v>61.133335609576093</c:v>
                </c:pt>
                <c:pt idx="1979">
                  <c:v>61.132343065203663</c:v>
                </c:pt>
                <c:pt idx="1980">
                  <c:v>61.131350520831234</c:v>
                </c:pt>
                <c:pt idx="1981">
                  <c:v>61.130357976458804</c:v>
                </c:pt>
                <c:pt idx="1982">
                  <c:v>61.129365432086374</c:v>
                </c:pt>
                <c:pt idx="1983">
                  <c:v>61.128372887713944</c:v>
                </c:pt>
                <c:pt idx="1984">
                  <c:v>61.127380343341514</c:v>
                </c:pt>
                <c:pt idx="1985">
                  <c:v>61.126375546693204</c:v>
                </c:pt>
                <c:pt idx="1986">
                  <c:v>61.125370750044887</c:v>
                </c:pt>
                <c:pt idx="1987">
                  <c:v>61.124365953396577</c:v>
                </c:pt>
                <c:pt idx="1988">
                  <c:v>61.123361156748267</c:v>
                </c:pt>
                <c:pt idx="1989">
                  <c:v>61.122356360099957</c:v>
                </c:pt>
                <c:pt idx="1990">
                  <c:v>61.12135156345164</c:v>
                </c:pt>
                <c:pt idx="1991">
                  <c:v>61.12034676680333</c:v>
                </c:pt>
                <c:pt idx="1992">
                  <c:v>61.11934197015502</c:v>
                </c:pt>
                <c:pt idx="1993">
                  <c:v>61.11833717350671</c:v>
                </c:pt>
                <c:pt idx="1994">
                  <c:v>61.117332376858393</c:v>
                </c:pt>
                <c:pt idx="1995">
                  <c:v>61.116327580210083</c:v>
                </c:pt>
                <c:pt idx="1996">
                  <c:v>61.115322783561773</c:v>
                </c:pt>
                <c:pt idx="1997">
                  <c:v>61.114317986913463</c:v>
                </c:pt>
                <c:pt idx="1998">
                  <c:v>61.113313190265146</c:v>
                </c:pt>
                <c:pt idx="1999">
                  <c:v>61.112308393616836</c:v>
                </c:pt>
                <c:pt idx="2000">
                  <c:v>61.111303596968526</c:v>
                </c:pt>
                <c:pt idx="2001">
                  <c:v>61.110298800320209</c:v>
                </c:pt>
                <c:pt idx="2002">
                  <c:v>61.109294003671899</c:v>
                </c:pt>
                <c:pt idx="2003">
                  <c:v>61.108289207023589</c:v>
                </c:pt>
                <c:pt idx="2004">
                  <c:v>61.107284410375279</c:v>
                </c:pt>
                <c:pt idx="2005">
                  <c:v>61.106279613726961</c:v>
                </c:pt>
                <c:pt idx="2006">
                  <c:v>61.105274817078651</c:v>
                </c:pt>
                <c:pt idx="2007">
                  <c:v>61.104270020430342</c:v>
                </c:pt>
                <c:pt idx="2008">
                  <c:v>61.103265223782032</c:v>
                </c:pt>
                <c:pt idx="2009">
                  <c:v>61.102260427133714</c:v>
                </c:pt>
                <c:pt idx="2010">
                  <c:v>61.101255630485404</c:v>
                </c:pt>
                <c:pt idx="2011">
                  <c:v>61.100250833837094</c:v>
                </c:pt>
                <c:pt idx="2012">
                  <c:v>61.099246037188784</c:v>
                </c:pt>
                <c:pt idx="2013">
                  <c:v>61.098241240540467</c:v>
                </c:pt>
                <c:pt idx="2014">
                  <c:v>61.097236443892157</c:v>
                </c:pt>
                <c:pt idx="2015">
                  <c:v>61.096211345461001</c:v>
                </c:pt>
                <c:pt idx="2016">
                  <c:v>61.095186247029837</c:v>
                </c:pt>
                <c:pt idx="2017">
                  <c:v>61.09416114859868</c:v>
                </c:pt>
                <c:pt idx="2018">
                  <c:v>61.093136050167516</c:v>
                </c:pt>
                <c:pt idx="2019">
                  <c:v>61.092110951736359</c:v>
                </c:pt>
                <c:pt idx="2020">
                  <c:v>61.091085853305195</c:v>
                </c:pt>
                <c:pt idx="2021">
                  <c:v>61.090060754874038</c:v>
                </c:pt>
                <c:pt idx="2022">
                  <c:v>61.089035656442874</c:v>
                </c:pt>
                <c:pt idx="2023">
                  <c:v>61.088010558011717</c:v>
                </c:pt>
                <c:pt idx="2024">
                  <c:v>61.086985459580553</c:v>
                </c:pt>
                <c:pt idx="2025">
                  <c:v>61.085960361149397</c:v>
                </c:pt>
                <c:pt idx="2026">
                  <c:v>61.084935262718233</c:v>
                </c:pt>
                <c:pt idx="2027">
                  <c:v>61.083910164287076</c:v>
                </c:pt>
                <c:pt idx="2028">
                  <c:v>61.082885065855912</c:v>
                </c:pt>
                <c:pt idx="2029">
                  <c:v>61.081859967424755</c:v>
                </c:pt>
                <c:pt idx="2030">
                  <c:v>61.080834868993598</c:v>
                </c:pt>
                <c:pt idx="2031">
                  <c:v>61.079809770562434</c:v>
                </c:pt>
                <c:pt idx="2032">
                  <c:v>61.078784672131277</c:v>
                </c:pt>
                <c:pt idx="2033">
                  <c:v>61.077759573700114</c:v>
                </c:pt>
                <c:pt idx="2034">
                  <c:v>61.076734475268957</c:v>
                </c:pt>
                <c:pt idx="2035">
                  <c:v>61.075709376837793</c:v>
                </c:pt>
                <c:pt idx="2036">
                  <c:v>61.074684278406636</c:v>
                </c:pt>
                <c:pt idx="2037">
                  <c:v>61.073659179975472</c:v>
                </c:pt>
                <c:pt idx="2038">
                  <c:v>61.072634081544315</c:v>
                </c:pt>
                <c:pt idx="2039">
                  <c:v>61.071608983113151</c:v>
                </c:pt>
                <c:pt idx="2040">
                  <c:v>61.070583884681994</c:v>
                </c:pt>
                <c:pt idx="2041">
                  <c:v>61.06955878625083</c:v>
                </c:pt>
                <c:pt idx="2042">
                  <c:v>61.068533687819674</c:v>
                </c:pt>
                <c:pt idx="2043">
                  <c:v>61.06750858938851</c:v>
                </c:pt>
                <c:pt idx="2044">
                  <c:v>61.066483490957353</c:v>
                </c:pt>
                <c:pt idx="2045">
                  <c:v>61.065438005508064</c:v>
                </c:pt>
                <c:pt idx="2046">
                  <c:v>61.064392520058774</c:v>
                </c:pt>
                <c:pt idx="2047">
                  <c:v>61.063347034609485</c:v>
                </c:pt>
                <c:pt idx="2048">
                  <c:v>61.062301549160196</c:v>
                </c:pt>
                <c:pt idx="2049">
                  <c:v>61.061256063710907</c:v>
                </c:pt>
                <c:pt idx="2050">
                  <c:v>61.060210578261618</c:v>
                </c:pt>
                <c:pt idx="2051">
                  <c:v>61.059165092812329</c:v>
                </c:pt>
                <c:pt idx="2052">
                  <c:v>61.058119607363032</c:v>
                </c:pt>
                <c:pt idx="2053">
                  <c:v>61.057074121913743</c:v>
                </c:pt>
                <c:pt idx="2054">
                  <c:v>61.056028636464454</c:v>
                </c:pt>
                <c:pt idx="2055">
                  <c:v>61.054983151015165</c:v>
                </c:pt>
                <c:pt idx="2056">
                  <c:v>61.053937665565876</c:v>
                </c:pt>
                <c:pt idx="2057">
                  <c:v>61.052892180116586</c:v>
                </c:pt>
                <c:pt idx="2058">
                  <c:v>61.051846694667297</c:v>
                </c:pt>
                <c:pt idx="2059">
                  <c:v>61.050801209218008</c:v>
                </c:pt>
                <c:pt idx="2060">
                  <c:v>61.049755723768719</c:v>
                </c:pt>
                <c:pt idx="2061">
                  <c:v>61.04871023831943</c:v>
                </c:pt>
                <c:pt idx="2062">
                  <c:v>61.047664752870141</c:v>
                </c:pt>
                <c:pt idx="2063">
                  <c:v>61.046619267420851</c:v>
                </c:pt>
                <c:pt idx="2064">
                  <c:v>61.045573781971562</c:v>
                </c:pt>
                <c:pt idx="2065">
                  <c:v>61.044528296522273</c:v>
                </c:pt>
                <c:pt idx="2066">
                  <c:v>61.043482811072984</c:v>
                </c:pt>
                <c:pt idx="2067">
                  <c:v>61.042437325623688</c:v>
                </c:pt>
                <c:pt idx="2068">
                  <c:v>61.041391840174398</c:v>
                </c:pt>
                <c:pt idx="2069">
                  <c:v>61.040346354725109</c:v>
                </c:pt>
                <c:pt idx="2070">
                  <c:v>61.03930086927582</c:v>
                </c:pt>
                <c:pt idx="2071">
                  <c:v>61.038255383826531</c:v>
                </c:pt>
                <c:pt idx="2072">
                  <c:v>61.037209898377242</c:v>
                </c:pt>
                <c:pt idx="2073">
                  <c:v>61.036164412927953</c:v>
                </c:pt>
                <c:pt idx="2074">
                  <c:v>61.035118927478663</c:v>
                </c:pt>
                <c:pt idx="2075">
                  <c:v>61.034053023590751</c:v>
                </c:pt>
                <c:pt idx="2076">
                  <c:v>61.032987119702838</c:v>
                </c:pt>
                <c:pt idx="2077">
                  <c:v>61.031921215814918</c:v>
                </c:pt>
                <c:pt idx="2078">
                  <c:v>61.030855311927006</c:v>
                </c:pt>
                <c:pt idx="2079">
                  <c:v>61.029789408039093</c:v>
                </c:pt>
                <c:pt idx="2080">
                  <c:v>61.028723504151181</c:v>
                </c:pt>
                <c:pt idx="2081">
                  <c:v>61.027657600263261</c:v>
                </c:pt>
                <c:pt idx="2082">
                  <c:v>61.026591696375348</c:v>
                </c:pt>
                <c:pt idx="2083">
                  <c:v>61.025525792487436</c:v>
                </c:pt>
                <c:pt idx="2084">
                  <c:v>61.024459888599523</c:v>
                </c:pt>
                <c:pt idx="2085">
                  <c:v>61.023393984711603</c:v>
                </c:pt>
                <c:pt idx="2086">
                  <c:v>61.022328080823691</c:v>
                </c:pt>
                <c:pt idx="2087">
                  <c:v>61.021262176935778</c:v>
                </c:pt>
                <c:pt idx="2088">
                  <c:v>61.020196273047866</c:v>
                </c:pt>
                <c:pt idx="2089">
                  <c:v>61.019130369159953</c:v>
                </c:pt>
                <c:pt idx="2090">
                  <c:v>61.018064465272033</c:v>
                </c:pt>
                <c:pt idx="2091">
                  <c:v>61.016998561384121</c:v>
                </c:pt>
                <c:pt idx="2092">
                  <c:v>61.015932657496208</c:v>
                </c:pt>
                <c:pt idx="2093">
                  <c:v>61.014866753608295</c:v>
                </c:pt>
                <c:pt idx="2094">
                  <c:v>61.013800849720376</c:v>
                </c:pt>
                <c:pt idx="2095">
                  <c:v>61.012734945832463</c:v>
                </c:pt>
                <c:pt idx="2096">
                  <c:v>61.01166904194455</c:v>
                </c:pt>
                <c:pt idx="2097">
                  <c:v>61.010603138056638</c:v>
                </c:pt>
                <c:pt idx="2098">
                  <c:v>61.009537234168718</c:v>
                </c:pt>
                <c:pt idx="2099">
                  <c:v>61.008471330280805</c:v>
                </c:pt>
                <c:pt idx="2100">
                  <c:v>61.007405426392893</c:v>
                </c:pt>
                <c:pt idx="2101">
                  <c:v>61.00633952250498</c:v>
                </c:pt>
                <c:pt idx="2102">
                  <c:v>61.005273618617061</c:v>
                </c:pt>
                <c:pt idx="2103">
                  <c:v>61.004207714729148</c:v>
                </c:pt>
                <c:pt idx="2104">
                  <c:v>61.003141810841235</c:v>
                </c:pt>
                <c:pt idx="2105">
                  <c:v>61.002053396182106</c:v>
                </c:pt>
                <c:pt idx="2106">
                  <c:v>61.000964981522984</c:v>
                </c:pt>
                <c:pt idx="2107">
                  <c:v>60.999876566863854</c:v>
                </c:pt>
                <c:pt idx="2108">
                  <c:v>60.998788152204725</c:v>
                </c:pt>
                <c:pt idx="2109">
                  <c:v>60.997699737545602</c:v>
                </c:pt>
                <c:pt idx="2110">
                  <c:v>60.996611322886473</c:v>
                </c:pt>
                <c:pt idx="2111">
                  <c:v>60.99552290822735</c:v>
                </c:pt>
                <c:pt idx="2112">
                  <c:v>60.994434493568221</c:v>
                </c:pt>
                <c:pt idx="2113">
                  <c:v>60.993346078909092</c:v>
                </c:pt>
                <c:pt idx="2114">
                  <c:v>60.992257664249969</c:v>
                </c:pt>
                <c:pt idx="2115">
                  <c:v>60.99116924959084</c:v>
                </c:pt>
                <c:pt idx="2116">
                  <c:v>60.99008083493171</c:v>
                </c:pt>
                <c:pt idx="2117">
                  <c:v>60.988992420272588</c:v>
                </c:pt>
                <c:pt idx="2118">
                  <c:v>60.987904005613458</c:v>
                </c:pt>
                <c:pt idx="2119">
                  <c:v>60.986815590954336</c:v>
                </c:pt>
                <c:pt idx="2120">
                  <c:v>60.985727176295207</c:v>
                </c:pt>
                <c:pt idx="2121">
                  <c:v>60.984638761636077</c:v>
                </c:pt>
                <c:pt idx="2122">
                  <c:v>60.983550346976955</c:v>
                </c:pt>
                <c:pt idx="2123">
                  <c:v>60.982461932317825</c:v>
                </c:pt>
                <c:pt idx="2124">
                  <c:v>60.981373517658696</c:v>
                </c:pt>
                <c:pt idx="2125">
                  <c:v>60.980285102999574</c:v>
                </c:pt>
                <c:pt idx="2126">
                  <c:v>60.979196688340444</c:v>
                </c:pt>
                <c:pt idx="2127">
                  <c:v>60.978108273681315</c:v>
                </c:pt>
                <c:pt idx="2128">
                  <c:v>60.977019859022192</c:v>
                </c:pt>
                <c:pt idx="2129">
                  <c:v>60.975931444363063</c:v>
                </c:pt>
                <c:pt idx="2130">
                  <c:v>60.974843029703941</c:v>
                </c:pt>
                <c:pt idx="2131">
                  <c:v>60.973754615044811</c:v>
                </c:pt>
                <c:pt idx="2132">
                  <c:v>60.972666200385682</c:v>
                </c:pt>
                <c:pt idx="2133">
                  <c:v>60.971577785726559</c:v>
                </c:pt>
                <c:pt idx="2134">
                  <c:v>60.97048937106743</c:v>
                </c:pt>
                <c:pt idx="2135">
                  <c:v>60.969376151400148</c:v>
                </c:pt>
                <c:pt idx="2136">
                  <c:v>60.968262931732866</c:v>
                </c:pt>
                <c:pt idx="2137">
                  <c:v>60.967149712065577</c:v>
                </c:pt>
                <c:pt idx="2138">
                  <c:v>60.966036492398295</c:v>
                </c:pt>
                <c:pt idx="2139">
                  <c:v>60.964923272731014</c:v>
                </c:pt>
                <c:pt idx="2140">
                  <c:v>60.963810053063732</c:v>
                </c:pt>
                <c:pt idx="2141">
                  <c:v>60.96269683339645</c:v>
                </c:pt>
                <c:pt idx="2142">
                  <c:v>60.961583613729161</c:v>
                </c:pt>
                <c:pt idx="2143">
                  <c:v>60.960470394061879</c:v>
                </c:pt>
                <c:pt idx="2144">
                  <c:v>60.959357174394597</c:v>
                </c:pt>
                <c:pt idx="2145">
                  <c:v>60.958243954727315</c:v>
                </c:pt>
                <c:pt idx="2146">
                  <c:v>60.957130735060034</c:v>
                </c:pt>
                <c:pt idx="2147">
                  <c:v>60.956017515392745</c:v>
                </c:pt>
                <c:pt idx="2148">
                  <c:v>60.954904295725463</c:v>
                </c:pt>
                <c:pt idx="2149">
                  <c:v>60.953791076058181</c:v>
                </c:pt>
                <c:pt idx="2150">
                  <c:v>60.952677856390899</c:v>
                </c:pt>
                <c:pt idx="2151">
                  <c:v>60.951564636723617</c:v>
                </c:pt>
                <c:pt idx="2152">
                  <c:v>60.950451417056328</c:v>
                </c:pt>
                <c:pt idx="2153">
                  <c:v>60.949338197389046</c:v>
                </c:pt>
                <c:pt idx="2154">
                  <c:v>60.948224977721765</c:v>
                </c:pt>
                <c:pt idx="2155">
                  <c:v>60.947111758054483</c:v>
                </c:pt>
                <c:pt idx="2156">
                  <c:v>60.945998538387201</c:v>
                </c:pt>
                <c:pt idx="2157">
                  <c:v>60.944885318719912</c:v>
                </c:pt>
                <c:pt idx="2158">
                  <c:v>60.94377209905263</c:v>
                </c:pt>
                <c:pt idx="2159">
                  <c:v>60.942658879385348</c:v>
                </c:pt>
                <c:pt idx="2160">
                  <c:v>60.941545659718066</c:v>
                </c:pt>
                <c:pt idx="2161">
                  <c:v>60.940432440050785</c:v>
                </c:pt>
                <c:pt idx="2162">
                  <c:v>60.939319220383496</c:v>
                </c:pt>
                <c:pt idx="2163">
                  <c:v>60.938206000716214</c:v>
                </c:pt>
                <c:pt idx="2164">
                  <c:v>60.937092781048932</c:v>
                </c:pt>
                <c:pt idx="2165">
                  <c:v>60.935958313023384</c:v>
                </c:pt>
                <c:pt idx="2166">
                  <c:v>60.934823844997837</c:v>
                </c:pt>
                <c:pt idx="2167">
                  <c:v>60.933689376972296</c:v>
                </c:pt>
                <c:pt idx="2168">
                  <c:v>60.932554908946749</c:v>
                </c:pt>
                <c:pt idx="2169">
                  <c:v>60.931420440921201</c:v>
                </c:pt>
                <c:pt idx="2170">
                  <c:v>60.930285972895653</c:v>
                </c:pt>
                <c:pt idx="2171">
                  <c:v>60.929151504870106</c:v>
                </c:pt>
                <c:pt idx="2172">
                  <c:v>60.928017036844565</c:v>
                </c:pt>
                <c:pt idx="2173">
                  <c:v>60.926882568819018</c:v>
                </c:pt>
                <c:pt idx="2174">
                  <c:v>60.92574810079347</c:v>
                </c:pt>
                <c:pt idx="2175">
                  <c:v>60.924613632767922</c:v>
                </c:pt>
                <c:pt idx="2176">
                  <c:v>60.923479164742375</c:v>
                </c:pt>
                <c:pt idx="2177">
                  <c:v>60.922344696716834</c:v>
                </c:pt>
                <c:pt idx="2178">
                  <c:v>60.921210228691287</c:v>
                </c:pt>
                <c:pt idx="2179">
                  <c:v>60.920075760665739</c:v>
                </c:pt>
                <c:pt idx="2180">
                  <c:v>60.918941292640191</c:v>
                </c:pt>
                <c:pt idx="2181">
                  <c:v>60.917806824614644</c:v>
                </c:pt>
                <c:pt idx="2182">
                  <c:v>60.916672356589103</c:v>
                </c:pt>
                <c:pt idx="2183">
                  <c:v>60.915537888563556</c:v>
                </c:pt>
                <c:pt idx="2184">
                  <c:v>60.914403420538008</c:v>
                </c:pt>
                <c:pt idx="2185">
                  <c:v>60.91326895251246</c:v>
                </c:pt>
                <c:pt idx="2186">
                  <c:v>60.912134484486913</c:v>
                </c:pt>
                <c:pt idx="2187">
                  <c:v>60.911000016461372</c:v>
                </c:pt>
                <c:pt idx="2188">
                  <c:v>60.909865548435825</c:v>
                </c:pt>
                <c:pt idx="2189">
                  <c:v>60.908731080410277</c:v>
                </c:pt>
                <c:pt idx="2190">
                  <c:v>60.907596612384729</c:v>
                </c:pt>
                <c:pt idx="2191">
                  <c:v>60.906462144359182</c:v>
                </c:pt>
                <c:pt idx="2192">
                  <c:v>60.905327676333641</c:v>
                </c:pt>
                <c:pt idx="2193">
                  <c:v>60.904193208308094</c:v>
                </c:pt>
                <c:pt idx="2194">
                  <c:v>60.903058740282546</c:v>
                </c:pt>
                <c:pt idx="2195">
                  <c:v>60.901909897518266</c:v>
                </c:pt>
                <c:pt idx="2196">
                  <c:v>60.900761054753993</c:v>
                </c:pt>
                <c:pt idx="2197">
                  <c:v>60.899612211989712</c:v>
                </c:pt>
                <c:pt idx="2198">
                  <c:v>60.898463369225439</c:v>
                </c:pt>
                <c:pt idx="2199">
                  <c:v>60.897314526461159</c:v>
                </c:pt>
                <c:pt idx="2200">
                  <c:v>60.896165683696886</c:v>
                </c:pt>
                <c:pt idx="2201">
                  <c:v>60.895016840932605</c:v>
                </c:pt>
                <c:pt idx="2202">
                  <c:v>60.893867998168332</c:v>
                </c:pt>
                <c:pt idx="2203">
                  <c:v>60.892719155404052</c:v>
                </c:pt>
                <c:pt idx="2204">
                  <c:v>60.891570312639779</c:v>
                </c:pt>
                <c:pt idx="2205">
                  <c:v>60.890421469875498</c:v>
                </c:pt>
                <c:pt idx="2206">
                  <c:v>60.889272627111225</c:v>
                </c:pt>
                <c:pt idx="2207">
                  <c:v>60.888123784346945</c:v>
                </c:pt>
                <c:pt idx="2208">
                  <c:v>60.886974941582672</c:v>
                </c:pt>
                <c:pt idx="2209">
                  <c:v>60.885826098818391</c:v>
                </c:pt>
                <c:pt idx="2210">
                  <c:v>60.884677256054111</c:v>
                </c:pt>
                <c:pt idx="2211">
                  <c:v>60.883528413289838</c:v>
                </c:pt>
                <c:pt idx="2212">
                  <c:v>60.882379570525558</c:v>
                </c:pt>
                <c:pt idx="2213">
                  <c:v>60.881230727761285</c:v>
                </c:pt>
                <c:pt idx="2214">
                  <c:v>60.880081884997004</c:v>
                </c:pt>
                <c:pt idx="2215">
                  <c:v>60.878933042232731</c:v>
                </c:pt>
                <c:pt idx="2216">
                  <c:v>60.877784199468451</c:v>
                </c:pt>
                <c:pt idx="2217">
                  <c:v>60.876635356704178</c:v>
                </c:pt>
                <c:pt idx="2218">
                  <c:v>60.875486513939897</c:v>
                </c:pt>
                <c:pt idx="2219">
                  <c:v>60.874337671175624</c:v>
                </c:pt>
                <c:pt idx="2220">
                  <c:v>60.873188828411344</c:v>
                </c:pt>
                <c:pt idx="2221">
                  <c:v>60.872039985647071</c:v>
                </c:pt>
                <c:pt idx="2222">
                  <c:v>60.87089114288279</c:v>
                </c:pt>
                <c:pt idx="2223">
                  <c:v>60.869742300118517</c:v>
                </c:pt>
                <c:pt idx="2224">
                  <c:v>60.868593457354237</c:v>
                </c:pt>
                <c:pt idx="2225">
                  <c:v>60.86743767418362</c:v>
                </c:pt>
                <c:pt idx="2226">
                  <c:v>60.866281891013003</c:v>
                </c:pt>
                <c:pt idx="2227">
                  <c:v>60.865126107842393</c:v>
                </c:pt>
                <c:pt idx="2228">
                  <c:v>60.863970324671776</c:v>
                </c:pt>
                <c:pt idx="2229">
                  <c:v>60.862814541501159</c:v>
                </c:pt>
                <c:pt idx="2230">
                  <c:v>60.861658758330542</c:v>
                </c:pt>
                <c:pt idx="2231">
                  <c:v>60.860502975159925</c:v>
                </c:pt>
                <c:pt idx="2232">
                  <c:v>60.859347191989315</c:v>
                </c:pt>
                <c:pt idx="2233">
                  <c:v>60.858191408818698</c:v>
                </c:pt>
                <c:pt idx="2234">
                  <c:v>60.857035625648081</c:v>
                </c:pt>
                <c:pt idx="2235">
                  <c:v>60.855879842477464</c:v>
                </c:pt>
                <c:pt idx="2236">
                  <c:v>60.854724059306847</c:v>
                </c:pt>
                <c:pt idx="2237">
                  <c:v>60.853568276136237</c:v>
                </c:pt>
                <c:pt idx="2238">
                  <c:v>60.85241249296562</c:v>
                </c:pt>
                <c:pt idx="2239">
                  <c:v>60.851256709795003</c:v>
                </c:pt>
                <c:pt idx="2240">
                  <c:v>60.850100926624386</c:v>
                </c:pt>
                <c:pt idx="2241">
                  <c:v>60.848945143453768</c:v>
                </c:pt>
                <c:pt idx="2242">
                  <c:v>60.847789360283159</c:v>
                </c:pt>
                <c:pt idx="2243">
                  <c:v>60.846633577112542</c:v>
                </c:pt>
                <c:pt idx="2244">
                  <c:v>60.845477793941924</c:v>
                </c:pt>
                <c:pt idx="2245">
                  <c:v>60.844322010771307</c:v>
                </c:pt>
                <c:pt idx="2246">
                  <c:v>60.84316622760069</c:v>
                </c:pt>
                <c:pt idx="2247">
                  <c:v>60.84201044443008</c:v>
                </c:pt>
                <c:pt idx="2248">
                  <c:v>60.840854661259463</c:v>
                </c:pt>
                <c:pt idx="2249">
                  <c:v>60.839698878088846</c:v>
                </c:pt>
                <c:pt idx="2250">
                  <c:v>60.838543094918229</c:v>
                </c:pt>
                <c:pt idx="2251">
                  <c:v>60.837387311747612</c:v>
                </c:pt>
                <c:pt idx="2252">
                  <c:v>60.836231528577002</c:v>
                </c:pt>
                <c:pt idx="2253">
                  <c:v>60.835075745406385</c:v>
                </c:pt>
                <c:pt idx="2254">
                  <c:v>60.833919962235768</c:v>
                </c:pt>
                <c:pt idx="2255">
                  <c:v>60.832761831967503</c:v>
                </c:pt>
                <c:pt idx="2256">
                  <c:v>60.831603701699237</c:v>
                </c:pt>
                <c:pt idx="2257">
                  <c:v>60.830445571430971</c:v>
                </c:pt>
                <c:pt idx="2258">
                  <c:v>60.829287441162705</c:v>
                </c:pt>
                <c:pt idx="2259">
                  <c:v>60.82812931089444</c:v>
                </c:pt>
                <c:pt idx="2260">
                  <c:v>60.826971180626174</c:v>
                </c:pt>
                <c:pt idx="2261">
                  <c:v>60.825813050357908</c:v>
                </c:pt>
                <c:pt idx="2262">
                  <c:v>60.82465492008965</c:v>
                </c:pt>
                <c:pt idx="2263">
                  <c:v>60.823496789821384</c:v>
                </c:pt>
                <c:pt idx="2264">
                  <c:v>60.822338659553118</c:v>
                </c:pt>
                <c:pt idx="2265">
                  <c:v>60.821180529284852</c:v>
                </c:pt>
                <c:pt idx="2266">
                  <c:v>60.820022399016587</c:v>
                </c:pt>
                <c:pt idx="2267">
                  <c:v>60.818864268748321</c:v>
                </c:pt>
                <c:pt idx="2268">
                  <c:v>60.817706138480055</c:v>
                </c:pt>
                <c:pt idx="2269">
                  <c:v>60.81654800821179</c:v>
                </c:pt>
                <c:pt idx="2270">
                  <c:v>60.815389877943524</c:v>
                </c:pt>
                <c:pt idx="2271">
                  <c:v>60.814231747675258</c:v>
                </c:pt>
                <c:pt idx="2272">
                  <c:v>60.813073617406992</c:v>
                </c:pt>
                <c:pt idx="2273">
                  <c:v>60.811915487138727</c:v>
                </c:pt>
                <c:pt idx="2274">
                  <c:v>60.810757356870461</c:v>
                </c:pt>
                <c:pt idx="2275">
                  <c:v>60.809599226602195</c:v>
                </c:pt>
                <c:pt idx="2276">
                  <c:v>60.808441096333929</c:v>
                </c:pt>
                <c:pt idx="2277">
                  <c:v>60.807282966065671</c:v>
                </c:pt>
                <c:pt idx="2278">
                  <c:v>60.806124835797405</c:v>
                </c:pt>
                <c:pt idx="2279">
                  <c:v>60.804966705529139</c:v>
                </c:pt>
                <c:pt idx="2280">
                  <c:v>60.803808575260874</c:v>
                </c:pt>
                <c:pt idx="2281">
                  <c:v>60.802650444992608</c:v>
                </c:pt>
                <c:pt idx="2282">
                  <c:v>60.801492314724342</c:v>
                </c:pt>
                <c:pt idx="2283">
                  <c:v>60.800334184456077</c:v>
                </c:pt>
                <c:pt idx="2284">
                  <c:v>60.799176054187811</c:v>
                </c:pt>
                <c:pt idx="2285">
                  <c:v>60.798017577862929</c:v>
                </c:pt>
                <c:pt idx="2286">
                  <c:v>60.796859101538047</c:v>
                </c:pt>
                <c:pt idx="2287">
                  <c:v>60.795700625213158</c:v>
                </c:pt>
                <c:pt idx="2288">
                  <c:v>60.794542148888276</c:v>
                </c:pt>
                <c:pt idx="2289">
                  <c:v>60.793383672563394</c:v>
                </c:pt>
                <c:pt idx="2290">
                  <c:v>60.792225196238512</c:v>
                </c:pt>
                <c:pt idx="2291">
                  <c:v>60.79106671991363</c:v>
                </c:pt>
                <c:pt idx="2292">
                  <c:v>60.789908243588741</c:v>
                </c:pt>
                <c:pt idx="2293">
                  <c:v>60.788749767263859</c:v>
                </c:pt>
                <c:pt idx="2294">
                  <c:v>60.787591290938977</c:v>
                </c:pt>
                <c:pt idx="2295">
                  <c:v>60.786432814614095</c:v>
                </c:pt>
                <c:pt idx="2296">
                  <c:v>60.785274338289213</c:v>
                </c:pt>
                <c:pt idx="2297">
                  <c:v>60.784115861964324</c:v>
                </c:pt>
                <c:pt idx="2298">
                  <c:v>60.782957385639442</c:v>
                </c:pt>
                <c:pt idx="2299">
                  <c:v>60.78179890931456</c:v>
                </c:pt>
                <c:pt idx="2300">
                  <c:v>60.780640432989678</c:v>
                </c:pt>
                <c:pt idx="2301">
                  <c:v>60.779481956664796</c:v>
                </c:pt>
                <c:pt idx="2302">
                  <c:v>60.778323480339907</c:v>
                </c:pt>
                <c:pt idx="2303">
                  <c:v>60.777165004015025</c:v>
                </c:pt>
                <c:pt idx="2304">
                  <c:v>60.776006527690143</c:v>
                </c:pt>
                <c:pt idx="2305">
                  <c:v>60.774848051365261</c:v>
                </c:pt>
                <c:pt idx="2306">
                  <c:v>60.773689575040379</c:v>
                </c:pt>
                <c:pt idx="2307">
                  <c:v>60.77253109871549</c:v>
                </c:pt>
                <c:pt idx="2308">
                  <c:v>60.771372622390608</c:v>
                </c:pt>
                <c:pt idx="2309">
                  <c:v>60.770214146065726</c:v>
                </c:pt>
                <c:pt idx="2310">
                  <c:v>60.769055669740844</c:v>
                </c:pt>
                <c:pt idx="2311">
                  <c:v>60.767897193415962</c:v>
                </c:pt>
                <c:pt idx="2312">
                  <c:v>60.766738717091073</c:v>
                </c:pt>
                <c:pt idx="2313">
                  <c:v>60.765580240766191</c:v>
                </c:pt>
                <c:pt idx="2314">
                  <c:v>60.764421764441309</c:v>
                </c:pt>
                <c:pt idx="2315">
                  <c:v>60.76326145377034</c:v>
                </c:pt>
                <c:pt idx="2316">
                  <c:v>60.762101143099365</c:v>
                </c:pt>
                <c:pt idx="2317">
                  <c:v>60.760940832428396</c:v>
                </c:pt>
                <c:pt idx="2318">
                  <c:v>60.759780521757428</c:v>
                </c:pt>
                <c:pt idx="2319">
                  <c:v>60.758620211086459</c:v>
                </c:pt>
                <c:pt idx="2320">
                  <c:v>60.757459900415483</c:v>
                </c:pt>
                <c:pt idx="2321">
                  <c:v>60.756299589744515</c:v>
                </c:pt>
                <c:pt idx="2322">
                  <c:v>60.755139279073546</c:v>
                </c:pt>
                <c:pt idx="2323">
                  <c:v>60.753978968402578</c:v>
                </c:pt>
                <c:pt idx="2324">
                  <c:v>60.752818657731602</c:v>
                </c:pt>
                <c:pt idx="2325">
                  <c:v>60.751658347060634</c:v>
                </c:pt>
                <c:pt idx="2326">
                  <c:v>60.750498036389665</c:v>
                </c:pt>
                <c:pt idx="2327">
                  <c:v>60.749337725718696</c:v>
                </c:pt>
                <c:pt idx="2328">
                  <c:v>60.748177415047721</c:v>
                </c:pt>
                <c:pt idx="2329">
                  <c:v>60.747017104376752</c:v>
                </c:pt>
                <c:pt idx="2330">
                  <c:v>60.745856793705784</c:v>
                </c:pt>
                <c:pt idx="2331">
                  <c:v>60.744696483034808</c:v>
                </c:pt>
                <c:pt idx="2332">
                  <c:v>60.743536172363839</c:v>
                </c:pt>
                <c:pt idx="2333">
                  <c:v>60.742375861692871</c:v>
                </c:pt>
                <c:pt idx="2334">
                  <c:v>60.741215551021902</c:v>
                </c:pt>
                <c:pt idx="2335">
                  <c:v>60.740055240350927</c:v>
                </c:pt>
                <c:pt idx="2336">
                  <c:v>60.738894929679958</c:v>
                </c:pt>
                <c:pt idx="2337">
                  <c:v>60.73773461900899</c:v>
                </c:pt>
                <c:pt idx="2338">
                  <c:v>60.736574308338021</c:v>
                </c:pt>
                <c:pt idx="2339">
                  <c:v>60.735413997667045</c:v>
                </c:pt>
                <c:pt idx="2340">
                  <c:v>60.734253686996077</c:v>
                </c:pt>
                <c:pt idx="2341">
                  <c:v>60.733093376325108</c:v>
                </c:pt>
                <c:pt idx="2342">
                  <c:v>60.73193306565414</c:v>
                </c:pt>
                <c:pt idx="2343">
                  <c:v>60.730772754983164</c:v>
                </c:pt>
                <c:pt idx="2344">
                  <c:v>60.729612444312195</c:v>
                </c:pt>
                <c:pt idx="2345">
                  <c:v>60.728446218123565</c:v>
                </c:pt>
                <c:pt idx="2346">
                  <c:v>60.727279991934928</c:v>
                </c:pt>
                <c:pt idx="2347">
                  <c:v>60.726113765746291</c:v>
                </c:pt>
                <c:pt idx="2348">
                  <c:v>60.724947539557661</c:v>
                </c:pt>
                <c:pt idx="2349">
                  <c:v>60.723781313369031</c:v>
                </c:pt>
                <c:pt idx="2350">
                  <c:v>60.722615087180394</c:v>
                </c:pt>
                <c:pt idx="2351">
                  <c:v>60.721448860991757</c:v>
                </c:pt>
                <c:pt idx="2352">
                  <c:v>60.720282634803127</c:v>
                </c:pt>
                <c:pt idx="2353">
                  <c:v>60.719116408614497</c:v>
                </c:pt>
                <c:pt idx="2354">
                  <c:v>60.717950182425859</c:v>
                </c:pt>
                <c:pt idx="2355">
                  <c:v>60.716783956237229</c:v>
                </c:pt>
                <c:pt idx="2356">
                  <c:v>60.715617730048592</c:v>
                </c:pt>
                <c:pt idx="2357">
                  <c:v>60.714451503859962</c:v>
                </c:pt>
                <c:pt idx="2358">
                  <c:v>60.713285277671325</c:v>
                </c:pt>
                <c:pt idx="2359">
                  <c:v>60.712119051482688</c:v>
                </c:pt>
                <c:pt idx="2360">
                  <c:v>60.710952825294058</c:v>
                </c:pt>
                <c:pt idx="2361">
                  <c:v>60.709786599105428</c:v>
                </c:pt>
                <c:pt idx="2362">
                  <c:v>60.708620372916791</c:v>
                </c:pt>
                <c:pt idx="2363">
                  <c:v>60.707454146728153</c:v>
                </c:pt>
                <c:pt idx="2364">
                  <c:v>60.706287920539523</c:v>
                </c:pt>
                <c:pt idx="2365">
                  <c:v>60.705121694350893</c:v>
                </c:pt>
                <c:pt idx="2366">
                  <c:v>60.703955468162256</c:v>
                </c:pt>
                <c:pt idx="2367">
                  <c:v>60.702789241973619</c:v>
                </c:pt>
                <c:pt idx="2368">
                  <c:v>60.701623015784989</c:v>
                </c:pt>
                <c:pt idx="2369">
                  <c:v>60.700456789596359</c:v>
                </c:pt>
                <c:pt idx="2370">
                  <c:v>60.699290563407722</c:v>
                </c:pt>
                <c:pt idx="2371">
                  <c:v>60.698124337219085</c:v>
                </c:pt>
                <c:pt idx="2372">
                  <c:v>60.696958111030455</c:v>
                </c:pt>
                <c:pt idx="2373">
                  <c:v>60.695791884841825</c:v>
                </c:pt>
                <c:pt idx="2374">
                  <c:v>60.694625658653187</c:v>
                </c:pt>
                <c:pt idx="2375">
                  <c:v>60.693452810893753</c:v>
                </c:pt>
                <c:pt idx="2376">
                  <c:v>60.692279963134325</c:v>
                </c:pt>
                <c:pt idx="2377">
                  <c:v>60.691107115374891</c:v>
                </c:pt>
                <c:pt idx="2378">
                  <c:v>60.689934267615456</c:v>
                </c:pt>
                <c:pt idx="2379">
                  <c:v>60.688761419856029</c:v>
                </c:pt>
                <c:pt idx="2380">
                  <c:v>60.687588572096594</c:v>
                </c:pt>
                <c:pt idx="2381">
                  <c:v>60.686415724337166</c:v>
                </c:pt>
                <c:pt idx="2382">
                  <c:v>60.685242876577732</c:v>
                </c:pt>
                <c:pt idx="2383">
                  <c:v>60.684070028818297</c:v>
                </c:pt>
                <c:pt idx="2384">
                  <c:v>60.68289718105887</c:v>
                </c:pt>
                <c:pt idx="2385">
                  <c:v>60.681724333299435</c:v>
                </c:pt>
                <c:pt idx="2386">
                  <c:v>60.680551485540001</c:v>
                </c:pt>
                <c:pt idx="2387">
                  <c:v>60.679378637780573</c:v>
                </c:pt>
                <c:pt idx="2388">
                  <c:v>60.678205790021138</c:v>
                </c:pt>
                <c:pt idx="2389">
                  <c:v>60.677032942261704</c:v>
                </c:pt>
                <c:pt idx="2390">
                  <c:v>60.675860094502276</c:v>
                </c:pt>
                <c:pt idx="2391">
                  <c:v>60.674687246742842</c:v>
                </c:pt>
                <c:pt idx="2392">
                  <c:v>60.673514398983414</c:v>
                </c:pt>
                <c:pt idx="2393">
                  <c:v>60.67234155122398</c:v>
                </c:pt>
                <c:pt idx="2394">
                  <c:v>60.671168703464545</c:v>
                </c:pt>
                <c:pt idx="2395">
                  <c:v>60.669995855705118</c:v>
                </c:pt>
                <c:pt idx="2396">
                  <c:v>60.668823007945683</c:v>
                </c:pt>
                <c:pt idx="2397">
                  <c:v>60.667650160186248</c:v>
                </c:pt>
                <c:pt idx="2398">
                  <c:v>60.666477312426821</c:v>
                </c:pt>
                <c:pt idx="2399">
                  <c:v>60.665304464667386</c:v>
                </c:pt>
                <c:pt idx="2400">
                  <c:v>60.664131616907959</c:v>
                </c:pt>
                <c:pt idx="2401">
                  <c:v>60.662958769148524</c:v>
                </c:pt>
                <c:pt idx="2402">
                  <c:v>60.66178592138909</c:v>
                </c:pt>
                <c:pt idx="2403">
                  <c:v>60.660613073629662</c:v>
                </c:pt>
                <c:pt idx="2404">
                  <c:v>60.659440225870227</c:v>
                </c:pt>
                <c:pt idx="2405">
                  <c:v>60.658263687700348</c:v>
                </c:pt>
                <c:pt idx="2406">
                  <c:v>60.657087149530469</c:v>
                </c:pt>
                <c:pt idx="2407">
                  <c:v>60.655910611360589</c:v>
                </c:pt>
                <c:pt idx="2408">
                  <c:v>60.65473407319071</c:v>
                </c:pt>
                <c:pt idx="2409">
                  <c:v>60.653557535020838</c:v>
                </c:pt>
                <c:pt idx="2410">
                  <c:v>60.652380996850958</c:v>
                </c:pt>
                <c:pt idx="2411">
                  <c:v>60.651204458681079</c:v>
                </c:pt>
                <c:pt idx="2412">
                  <c:v>60.650027920511199</c:v>
                </c:pt>
                <c:pt idx="2413">
                  <c:v>60.64885138234132</c:v>
                </c:pt>
                <c:pt idx="2414">
                  <c:v>60.647674844171441</c:v>
                </c:pt>
                <c:pt idx="2415">
                  <c:v>60.646498306001561</c:v>
                </c:pt>
                <c:pt idx="2416">
                  <c:v>60.645321767831682</c:v>
                </c:pt>
                <c:pt idx="2417">
                  <c:v>60.644145229661802</c:v>
                </c:pt>
                <c:pt idx="2418">
                  <c:v>60.642968691491923</c:v>
                </c:pt>
                <c:pt idx="2419">
                  <c:v>60.641792153322044</c:v>
                </c:pt>
                <c:pt idx="2420">
                  <c:v>60.640615615152171</c:v>
                </c:pt>
                <c:pt idx="2421">
                  <c:v>60.639439076982292</c:v>
                </c:pt>
                <c:pt idx="2422">
                  <c:v>60.638262538812413</c:v>
                </c:pt>
                <c:pt idx="2423">
                  <c:v>60.637086000642533</c:v>
                </c:pt>
                <c:pt idx="2424">
                  <c:v>60.635909462472654</c:v>
                </c:pt>
                <c:pt idx="2425">
                  <c:v>60.634732924302774</c:v>
                </c:pt>
                <c:pt idx="2426">
                  <c:v>60.633556386132895</c:v>
                </c:pt>
                <c:pt idx="2427">
                  <c:v>60.632379847963016</c:v>
                </c:pt>
                <c:pt idx="2428">
                  <c:v>60.631203309793136</c:v>
                </c:pt>
                <c:pt idx="2429">
                  <c:v>60.630026771623264</c:v>
                </c:pt>
                <c:pt idx="2430">
                  <c:v>60.628850233453385</c:v>
                </c:pt>
                <c:pt idx="2431">
                  <c:v>60.627673695283505</c:v>
                </c:pt>
                <c:pt idx="2432">
                  <c:v>60.626497157113626</c:v>
                </c:pt>
                <c:pt idx="2433">
                  <c:v>60.625320618943746</c:v>
                </c:pt>
                <c:pt idx="2434">
                  <c:v>60.624144080773867</c:v>
                </c:pt>
                <c:pt idx="2435">
                  <c:v>60.622959225041924</c:v>
                </c:pt>
                <c:pt idx="2436">
                  <c:v>60.621774369309989</c:v>
                </c:pt>
                <c:pt idx="2437">
                  <c:v>60.620589513578047</c:v>
                </c:pt>
                <c:pt idx="2438">
                  <c:v>60.619404657846111</c:v>
                </c:pt>
                <c:pt idx="2439">
                  <c:v>60.618219802114169</c:v>
                </c:pt>
                <c:pt idx="2440">
                  <c:v>60.617034946382233</c:v>
                </c:pt>
                <c:pt idx="2441">
                  <c:v>60.615850090650291</c:v>
                </c:pt>
                <c:pt idx="2442">
                  <c:v>60.614665234918348</c:v>
                </c:pt>
                <c:pt idx="2443">
                  <c:v>60.613480379186413</c:v>
                </c:pt>
                <c:pt idx="2444">
                  <c:v>60.61229552345447</c:v>
                </c:pt>
                <c:pt idx="2445">
                  <c:v>60.611110667722535</c:v>
                </c:pt>
                <c:pt idx="2446">
                  <c:v>60.609925811990593</c:v>
                </c:pt>
                <c:pt idx="2447">
                  <c:v>60.608740956258657</c:v>
                </c:pt>
                <c:pt idx="2448">
                  <c:v>60.607556100526715</c:v>
                </c:pt>
                <c:pt idx="2449">
                  <c:v>60.606371244794772</c:v>
                </c:pt>
                <c:pt idx="2450">
                  <c:v>60.605186389062837</c:v>
                </c:pt>
                <c:pt idx="2451">
                  <c:v>60.604001533330894</c:v>
                </c:pt>
                <c:pt idx="2452">
                  <c:v>60.602816677598959</c:v>
                </c:pt>
                <c:pt idx="2453">
                  <c:v>60.601631821867016</c:v>
                </c:pt>
                <c:pt idx="2454">
                  <c:v>60.600446966135081</c:v>
                </c:pt>
                <c:pt idx="2455">
                  <c:v>60.599262110403139</c:v>
                </c:pt>
                <c:pt idx="2456">
                  <c:v>60.598077254671203</c:v>
                </c:pt>
                <c:pt idx="2457">
                  <c:v>60.596892398939261</c:v>
                </c:pt>
                <c:pt idx="2458">
                  <c:v>60.595707543207318</c:v>
                </c:pt>
                <c:pt idx="2459">
                  <c:v>60.594522687475383</c:v>
                </c:pt>
                <c:pt idx="2460">
                  <c:v>60.59333783174344</c:v>
                </c:pt>
                <c:pt idx="2461">
                  <c:v>60.592152976011505</c:v>
                </c:pt>
                <c:pt idx="2462">
                  <c:v>60.590968120279562</c:v>
                </c:pt>
                <c:pt idx="2463">
                  <c:v>60.589783264547627</c:v>
                </c:pt>
                <c:pt idx="2464">
                  <c:v>60.588598408815685</c:v>
                </c:pt>
                <c:pt idx="2465">
                  <c:v>60.587398260179043</c:v>
                </c:pt>
                <c:pt idx="2466">
                  <c:v>60.586198111542409</c:v>
                </c:pt>
                <c:pt idx="2467">
                  <c:v>60.584997962905774</c:v>
                </c:pt>
                <c:pt idx="2468">
                  <c:v>60.583797814269133</c:v>
                </c:pt>
                <c:pt idx="2469">
                  <c:v>60.582597665632491</c:v>
                </c:pt>
                <c:pt idx="2470">
                  <c:v>60.581397516995857</c:v>
                </c:pt>
                <c:pt idx="2471">
                  <c:v>60.580197368359222</c:v>
                </c:pt>
                <c:pt idx="2472">
                  <c:v>60.578997219722581</c:v>
                </c:pt>
                <c:pt idx="2473">
                  <c:v>60.577797071085939</c:v>
                </c:pt>
                <c:pt idx="2474">
                  <c:v>60.576596922449305</c:v>
                </c:pt>
                <c:pt idx="2475">
                  <c:v>60.57539677381267</c:v>
                </c:pt>
                <c:pt idx="2476">
                  <c:v>60.574196625176029</c:v>
                </c:pt>
                <c:pt idx="2477">
                  <c:v>60.572996476539387</c:v>
                </c:pt>
                <c:pt idx="2478">
                  <c:v>60.571796327902753</c:v>
                </c:pt>
                <c:pt idx="2479">
                  <c:v>60.570596179266118</c:v>
                </c:pt>
                <c:pt idx="2480">
                  <c:v>60.569396030629477</c:v>
                </c:pt>
                <c:pt idx="2481">
                  <c:v>60.568195881992835</c:v>
                </c:pt>
                <c:pt idx="2482">
                  <c:v>60.566995733356201</c:v>
                </c:pt>
                <c:pt idx="2483">
                  <c:v>60.565795584719567</c:v>
                </c:pt>
                <c:pt idx="2484">
                  <c:v>60.564595436082925</c:v>
                </c:pt>
                <c:pt idx="2485">
                  <c:v>60.563395287446284</c:v>
                </c:pt>
                <c:pt idx="2486">
                  <c:v>60.562195138809649</c:v>
                </c:pt>
                <c:pt idx="2487">
                  <c:v>60.560994990173008</c:v>
                </c:pt>
                <c:pt idx="2488">
                  <c:v>60.559794841536373</c:v>
                </c:pt>
                <c:pt idx="2489">
                  <c:v>60.558594692899732</c:v>
                </c:pt>
                <c:pt idx="2490">
                  <c:v>60.557394544263097</c:v>
                </c:pt>
                <c:pt idx="2491">
                  <c:v>60.556194395626463</c:v>
                </c:pt>
                <c:pt idx="2492">
                  <c:v>60.554994246989821</c:v>
                </c:pt>
                <c:pt idx="2493">
                  <c:v>60.55379409835318</c:v>
                </c:pt>
                <c:pt idx="2494">
                  <c:v>60.552593949716545</c:v>
                </c:pt>
                <c:pt idx="2495">
                  <c:v>60.55137468324272</c:v>
                </c:pt>
                <c:pt idx="2496">
                  <c:v>60.550155416768902</c:v>
                </c:pt>
                <c:pt idx="2497">
                  <c:v>60.548936150295077</c:v>
                </c:pt>
                <c:pt idx="2498">
                  <c:v>60.547716883821259</c:v>
                </c:pt>
                <c:pt idx="2499">
                  <c:v>60.546497617347434</c:v>
                </c:pt>
                <c:pt idx="2500">
                  <c:v>60.545278350873609</c:v>
                </c:pt>
                <c:pt idx="2501">
                  <c:v>60.544059084399791</c:v>
                </c:pt>
                <c:pt idx="2502">
                  <c:v>60.542839817925966</c:v>
                </c:pt>
                <c:pt idx="2503">
                  <c:v>60.541620551452148</c:v>
                </c:pt>
                <c:pt idx="2504">
                  <c:v>60.540401284978323</c:v>
                </c:pt>
                <c:pt idx="2505">
                  <c:v>60.539182018504498</c:v>
                </c:pt>
                <c:pt idx="2506">
                  <c:v>60.53796275203068</c:v>
                </c:pt>
                <c:pt idx="2507">
                  <c:v>60.536743485556855</c:v>
                </c:pt>
                <c:pt idx="2508">
                  <c:v>60.535524219083037</c:v>
                </c:pt>
                <c:pt idx="2509">
                  <c:v>60.534304952609212</c:v>
                </c:pt>
                <c:pt idx="2510">
                  <c:v>60.533085686135387</c:v>
                </c:pt>
                <c:pt idx="2511">
                  <c:v>60.531866419661569</c:v>
                </c:pt>
                <c:pt idx="2512">
                  <c:v>60.530647153187743</c:v>
                </c:pt>
                <c:pt idx="2513">
                  <c:v>60.529427886713925</c:v>
                </c:pt>
                <c:pt idx="2514">
                  <c:v>60.5282086202401</c:v>
                </c:pt>
                <c:pt idx="2515">
                  <c:v>60.526989353766275</c:v>
                </c:pt>
                <c:pt idx="2516">
                  <c:v>60.525770087292457</c:v>
                </c:pt>
                <c:pt idx="2517">
                  <c:v>60.524550820818632</c:v>
                </c:pt>
                <c:pt idx="2518">
                  <c:v>60.523331554344814</c:v>
                </c:pt>
                <c:pt idx="2519">
                  <c:v>60.522112287870989</c:v>
                </c:pt>
                <c:pt idx="2520">
                  <c:v>60.520893021397164</c:v>
                </c:pt>
                <c:pt idx="2521">
                  <c:v>60.519673754923346</c:v>
                </c:pt>
                <c:pt idx="2522">
                  <c:v>60.518454488449521</c:v>
                </c:pt>
                <c:pt idx="2523">
                  <c:v>60.517235221975703</c:v>
                </c:pt>
                <c:pt idx="2524">
                  <c:v>60.516015955501878</c:v>
                </c:pt>
                <c:pt idx="2525">
                  <c:v>60.514781066815154</c:v>
                </c:pt>
                <c:pt idx="2526">
                  <c:v>60.513546178128422</c:v>
                </c:pt>
                <c:pt idx="2527">
                  <c:v>60.512311289441698</c:v>
                </c:pt>
                <c:pt idx="2528">
                  <c:v>60.511076400754973</c:v>
                </c:pt>
                <c:pt idx="2529">
                  <c:v>60.509841512068249</c:v>
                </c:pt>
                <c:pt idx="2530">
                  <c:v>60.508606623381517</c:v>
                </c:pt>
                <c:pt idx="2531">
                  <c:v>60.507371734694793</c:v>
                </c:pt>
                <c:pt idx="2532">
                  <c:v>60.506136846008069</c:v>
                </c:pt>
                <c:pt idx="2533">
                  <c:v>60.504901957321344</c:v>
                </c:pt>
                <c:pt idx="2534">
                  <c:v>60.503667068634613</c:v>
                </c:pt>
                <c:pt idx="2535">
                  <c:v>60.502432179947888</c:v>
                </c:pt>
                <c:pt idx="2536">
                  <c:v>60.501197291261164</c:v>
                </c:pt>
                <c:pt idx="2537">
                  <c:v>60.49996240257444</c:v>
                </c:pt>
                <c:pt idx="2538">
                  <c:v>60.498727513887708</c:v>
                </c:pt>
                <c:pt idx="2539">
                  <c:v>60.497492625200984</c:v>
                </c:pt>
                <c:pt idx="2540">
                  <c:v>60.496257736514259</c:v>
                </c:pt>
                <c:pt idx="2541">
                  <c:v>60.495022847827528</c:v>
                </c:pt>
                <c:pt idx="2542">
                  <c:v>60.493787959140803</c:v>
                </c:pt>
                <c:pt idx="2543">
                  <c:v>60.492553070454079</c:v>
                </c:pt>
                <c:pt idx="2544">
                  <c:v>60.491318181767355</c:v>
                </c:pt>
                <c:pt idx="2545">
                  <c:v>60.490083293080623</c:v>
                </c:pt>
                <c:pt idx="2546">
                  <c:v>60.488848404393899</c:v>
                </c:pt>
                <c:pt idx="2547">
                  <c:v>60.487613515707174</c:v>
                </c:pt>
                <c:pt idx="2548">
                  <c:v>60.48637862702045</c:v>
                </c:pt>
                <c:pt idx="2549">
                  <c:v>60.485143738333718</c:v>
                </c:pt>
                <c:pt idx="2550">
                  <c:v>60.483908849646994</c:v>
                </c:pt>
                <c:pt idx="2551">
                  <c:v>60.48267396096027</c:v>
                </c:pt>
                <c:pt idx="2552">
                  <c:v>60.481439072273545</c:v>
                </c:pt>
                <c:pt idx="2553">
                  <c:v>60.480204183586814</c:v>
                </c:pt>
                <c:pt idx="2554">
                  <c:v>60.478969294900089</c:v>
                </c:pt>
                <c:pt idx="2555">
                  <c:v>60.477728920337768</c:v>
                </c:pt>
                <c:pt idx="2556">
                  <c:v>60.476488545775439</c:v>
                </c:pt>
                <c:pt idx="2557">
                  <c:v>60.475248171213117</c:v>
                </c:pt>
                <c:pt idx="2558">
                  <c:v>60.474007796650788</c:v>
                </c:pt>
                <c:pt idx="2559">
                  <c:v>60.472767422088467</c:v>
                </c:pt>
                <c:pt idx="2560">
                  <c:v>60.471527047526138</c:v>
                </c:pt>
                <c:pt idx="2561">
                  <c:v>60.470286672963816</c:v>
                </c:pt>
                <c:pt idx="2562">
                  <c:v>60.469046298401494</c:v>
                </c:pt>
                <c:pt idx="2563">
                  <c:v>60.467805923839165</c:v>
                </c:pt>
                <c:pt idx="2564">
                  <c:v>60.466565549276844</c:v>
                </c:pt>
                <c:pt idx="2565">
                  <c:v>60.465325174714515</c:v>
                </c:pt>
                <c:pt idx="2566">
                  <c:v>60.464084800152193</c:v>
                </c:pt>
                <c:pt idx="2567">
                  <c:v>60.462844425589864</c:v>
                </c:pt>
                <c:pt idx="2568">
                  <c:v>60.461604051027543</c:v>
                </c:pt>
                <c:pt idx="2569">
                  <c:v>60.460363676465221</c:v>
                </c:pt>
                <c:pt idx="2570">
                  <c:v>60.459123301902892</c:v>
                </c:pt>
                <c:pt idx="2571">
                  <c:v>60.45788292734057</c:v>
                </c:pt>
                <c:pt idx="2572">
                  <c:v>60.456642552778241</c:v>
                </c:pt>
                <c:pt idx="2573">
                  <c:v>60.45540217821592</c:v>
                </c:pt>
                <c:pt idx="2574">
                  <c:v>60.454161803653591</c:v>
                </c:pt>
                <c:pt idx="2575">
                  <c:v>60.452921429091269</c:v>
                </c:pt>
                <c:pt idx="2576">
                  <c:v>60.45168105452894</c:v>
                </c:pt>
                <c:pt idx="2577">
                  <c:v>60.450440679966619</c:v>
                </c:pt>
                <c:pt idx="2578">
                  <c:v>60.449200305404297</c:v>
                </c:pt>
                <c:pt idx="2579">
                  <c:v>60.447959930841968</c:v>
                </c:pt>
                <c:pt idx="2580">
                  <c:v>60.446719556279646</c:v>
                </c:pt>
                <c:pt idx="2581">
                  <c:v>60.445479181717317</c:v>
                </c:pt>
                <c:pt idx="2582">
                  <c:v>60.444238807154996</c:v>
                </c:pt>
                <c:pt idx="2583">
                  <c:v>60.442998432592667</c:v>
                </c:pt>
                <c:pt idx="2584">
                  <c:v>60.441758058030345</c:v>
                </c:pt>
                <c:pt idx="2585">
                  <c:v>60.440523645677388</c:v>
                </c:pt>
                <c:pt idx="2586">
                  <c:v>60.439289233324438</c:v>
                </c:pt>
                <c:pt idx="2587">
                  <c:v>60.43805482097148</c:v>
                </c:pt>
                <c:pt idx="2588">
                  <c:v>60.436820408618523</c:v>
                </c:pt>
                <c:pt idx="2589">
                  <c:v>60.435585996265566</c:v>
                </c:pt>
                <c:pt idx="2590">
                  <c:v>60.434351583912616</c:v>
                </c:pt>
                <c:pt idx="2591">
                  <c:v>60.433117171559658</c:v>
                </c:pt>
                <c:pt idx="2592">
                  <c:v>60.431882759206701</c:v>
                </c:pt>
                <c:pt idx="2593">
                  <c:v>60.430648346853744</c:v>
                </c:pt>
                <c:pt idx="2594">
                  <c:v>60.429413934500793</c:v>
                </c:pt>
                <c:pt idx="2595">
                  <c:v>60.428179522147836</c:v>
                </c:pt>
                <c:pt idx="2596">
                  <c:v>60.426945109794879</c:v>
                </c:pt>
                <c:pt idx="2597">
                  <c:v>60.425710697441922</c:v>
                </c:pt>
                <c:pt idx="2598">
                  <c:v>60.424476285088971</c:v>
                </c:pt>
                <c:pt idx="2599">
                  <c:v>60.423241872736014</c:v>
                </c:pt>
                <c:pt idx="2600">
                  <c:v>60.422007460383057</c:v>
                </c:pt>
                <c:pt idx="2601">
                  <c:v>60.420773048030107</c:v>
                </c:pt>
                <c:pt idx="2602">
                  <c:v>60.419538635677149</c:v>
                </c:pt>
                <c:pt idx="2603">
                  <c:v>60.418304223324192</c:v>
                </c:pt>
                <c:pt idx="2604">
                  <c:v>60.417069810971235</c:v>
                </c:pt>
                <c:pt idx="2605">
                  <c:v>60.415835398618285</c:v>
                </c:pt>
                <c:pt idx="2606">
                  <c:v>60.414600986265327</c:v>
                </c:pt>
                <c:pt idx="2607">
                  <c:v>60.41336657391237</c:v>
                </c:pt>
                <c:pt idx="2608">
                  <c:v>60.412132161559413</c:v>
                </c:pt>
                <c:pt idx="2609">
                  <c:v>60.410897749206462</c:v>
                </c:pt>
                <c:pt idx="2610">
                  <c:v>60.409663336853505</c:v>
                </c:pt>
                <c:pt idx="2611">
                  <c:v>60.408428924500548</c:v>
                </c:pt>
                <c:pt idx="2612">
                  <c:v>60.407194512147591</c:v>
                </c:pt>
                <c:pt idx="2613">
                  <c:v>60.40596009979464</c:v>
                </c:pt>
                <c:pt idx="2614">
                  <c:v>60.404725687441683</c:v>
                </c:pt>
                <c:pt idx="2615">
                  <c:v>60.403506090893636</c:v>
                </c:pt>
                <c:pt idx="2616">
                  <c:v>60.402286494345582</c:v>
                </c:pt>
                <c:pt idx="2617">
                  <c:v>60.401066897797534</c:v>
                </c:pt>
                <c:pt idx="2618">
                  <c:v>60.39984730124948</c:v>
                </c:pt>
                <c:pt idx="2619">
                  <c:v>60.398627704701433</c:v>
                </c:pt>
                <c:pt idx="2620">
                  <c:v>60.397408108153378</c:v>
                </c:pt>
                <c:pt idx="2621">
                  <c:v>60.396188511605331</c:v>
                </c:pt>
                <c:pt idx="2622">
                  <c:v>60.394968915057277</c:v>
                </c:pt>
                <c:pt idx="2623">
                  <c:v>60.393749318509229</c:v>
                </c:pt>
                <c:pt idx="2624">
                  <c:v>60.392529721961175</c:v>
                </c:pt>
                <c:pt idx="2625">
                  <c:v>60.391310125413128</c:v>
                </c:pt>
                <c:pt idx="2626">
                  <c:v>60.390090528865073</c:v>
                </c:pt>
                <c:pt idx="2627">
                  <c:v>60.388870932317026</c:v>
                </c:pt>
                <c:pt idx="2628">
                  <c:v>60.387651335768972</c:v>
                </c:pt>
                <c:pt idx="2629">
                  <c:v>60.386431739220924</c:v>
                </c:pt>
                <c:pt idx="2630">
                  <c:v>60.385212142672877</c:v>
                </c:pt>
                <c:pt idx="2631">
                  <c:v>60.383992546124823</c:v>
                </c:pt>
                <c:pt idx="2632">
                  <c:v>60.382772949576776</c:v>
                </c:pt>
                <c:pt idx="2633">
                  <c:v>60.381553353028721</c:v>
                </c:pt>
                <c:pt idx="2634">
                  <c:v>60.380333756480674</c:v>
                </c:pt>
                <c:pt idx="2635">
                  <c:v>60.37911415993262</c:v>
                </c:pt>
                <c:pt idx="2636">
                  <c:v>60.377894563384572</c:v>
                </c:pt>
                <c:pt idx="2637">
                  <c:v>60.376674966836518</c:v>
                </c:pt>
                <c:pt idx="2638">
                  <c:v>60.375455370288471</c:v>
                </c:pt>
                <c:pt idx="2639">
                  <c:v>60.374235773740416</c:v>
                </c:pt>
                <c:pt idx="2640">
                  <c:v>60.373016177192369</c:v>
                </c:pt>
                <c:pt idx="2641">
                  <c:v>60.371796580644315</c:v>
                </c:pt>
                <c:pt idx="2642">
                  <c:v>60.370576984096267</c:v>
                </c:pt>
                <c:pt idx="2643">
                  <c:v>60.369357387548213</c:v>
                </c:pt>
                <c:pt idx="2644">
                  <c:v>60.368137791000166</c:v>
                </c:pt>
                <c:pt idx="2645">
                  <c:v>60.366935437582143</c:v>
                </c:pt>
                <c:pt idx="2646">
                  <c:v>60.36573308416412</c:v>
                </c:pt>
                <c:pt idx="2647">
                  <c:v>60.364530730746097</c:v>
                </c:pt>
                <c:pt idx="2648">
                  <c:v>60.363328377328074</c:v>
                </c:pt>
                <c:pt idx="2649">
                  <c:v>60.362126023910051</c:v>
                </c:pt>
                <c:pt idx="2650">
                  <c:v>60.360923670492028</c:v>
                </c:pt>
                <c:pt idx="2651">
                  <c:v>60.359721317074005</c:v>
                </c:pt>
                <c:pt idx="2652">
                  <c:v>60.358518963655982</c:v>
                </c:pt>
                <c:pt idx="2653">
                  <c:v>60.357316610237959</c:v>
                </c:pt>
                <c:pt idx="2654">
                  <c:v>60.356114256819936</c:v>
                </c:pt>
                <c:pt idx="2655">
                  <c:v>60.354911903401913</c:v>
                </c:pt>
                <c:pt idx="2656">
                  <c:v>60.35370954998389</c:v>
                </c:pt>
                <c:pt idx="2657">
                  <c:v>60.352507196565867</c:v>
                </c:pt>
                <c:pt idx="2658">
                  <c:v>60.351304843147844</c:v>
                </c:pt>
                <c:pt idx="2659">
                  <c:v>60.350102489729821</c:v>
                </c:pt>
                <c:pt idx="2660">
                  <c:v>60.348900136311798</c:v>
                </c:pt>
                <c:pt idx="2661">
                  <c:v>60.347697782893775</c:v>
                </c:pt>
                <c:pt idx="2662">
                  <c:v>60.346495429475752</c:v>
                </c:pt>
                <c:pt idx="2663">
                  <c:v>60.345293076057729</c:v>
                </c:pt>
                <c:pt idx="2664">
                  <c:v>60.344090722639706</c:v>
                </c:pt>
                <c:pt idx="2665">
                  <c:v>60.342888369221683</c:v>
                </c:pt>
                <c:pt idx="2666">
                  <c:v>60.34168601580366</c:v>
                </c:pt>
                <c:pt idx="2667">
                  <c:v>60.340483662385637</c:v>
                </c:pt>
                <c:pt idx="2668">
                  <c:v>60.339281308967614</c:v>
                </c:pt>
                <c:pt idx="2669">
                  <c:v>60.338078955549591</c:v>
                </c:pt>
                <c:pt idx="2670">
                  <c:v>60.336876602131568</c:v>
                </c:pt>
                <c:pt idx="2671">
                  <c:v>60.335674248713545</c:v>
                </c:pt>
                <c:pt idx="2672">
                  <c:v>60.334471895295522</c:v>
                </c:pt>
                <c:pt idx="2673">
                  <c:v>60.333269541877499</c:v>
                </c:pt>
                <c:pt idx="2674">
                  <c:v>60.332067188459476</c:v>
                </c:pt>
                <c:pt idx="2675">
                  <c:v>60.330878290977438</c:v>
                </c:pt>
                <c:pt idx="2676">
                  <c:v>60.329689393495407</c:v>
                </c:pt>
                <c:pt idx="2677">
                  <c:v>60.328500496013369</c:v>
                </c:pt>
                <c:pt idx="2678">
                  <c:v>60.327311598531338</c:v>
                </c:pt>
                <c:pt idx="2679">
                  <c:v>60.3261227010493</c:v>
                </c:pt>
                <c:pt idx="2680">
                  <c:v>60.324933803567262</c:v>
                </c:pt>
                <c:pt idx="2681">
                  <c:v>60.323744906085231</c:v>
                </c:pt>
                <c:pt idx="2682">
                  <c:v>60.322556008603193</c:v>
                </c:pt>
                <c:pt idx="2683">
                  <c:v>60.321367111121162</c:v>
                </c:pt>
                <c:pt idx="2684">
                  <c:v>60.320178213639124</c:v>
                </c:pt>
                <c:pt idx="2685">
                  <c:v>60.318989316157086</c:v>
                </c:pt>
                <c:pt idx="2686">
                  <c:v>60.317800418675056</c:v>
                </c:pt>
                <c:pt idx="2687">
                  <c:v>60.316611521193018</c:v>
                </c:pt>
                <c:pt idx="2688">
                  <c:v>60.315422623710987</c:v>
                </c:pt>
                <c:pt idx="2689">
                  <c:v>60.314233726228949</c:v>
                </c:pt>
                <c:pt idx="2690">
                  <c:v>60.313044828746911</c:v>
                </c:pt>
                <c:pt idx="2691">
                  <c:v>60.31185593126488</c:v>
                </c:pt>
                <c:pt idx="2692">
                  <c:v>60.310667033782842</c:v>
                </c:pt>
                <c:pt idx="2693">
                  <c:v>60.309478136300811</c:v>
                </c:pt>
                <c:pt idx="2694">
                  <c:v>60.308289238818773</c:v>
                </c:pt>
                <c:pt idx="2695">
                  <c:v>60.307100341336735</c:v>
                </c:pt>
                <c:pt idx="2696">
                  <c:v>60.305911443854704</c:v>
                </c:pt>
                <c:pt idx="2697">
                  <c:v>60.304722546372666</c:v>
                </c:pt>
                <c:pt idx="2698">
                  <c:v>60.303533648890635</c:v>
                </c:pt>
                <c:pt idx="2699">
                  <c:v>60.302344751408597</c:v>
                </c:pt>
                <c:pt idx="2700">
                  <c:v>60.301155853926559</c:v>
                </c:pt>
                <c:pt idx="2701">
                  <c:v>60.299966956444528</c:v>
                </c:pt>
                <c:pt idx="2702">
                  <c:v>60.29877805896249</c:v>
                </c:pt>
                <c:pt idx="2703">
                  <c:v>60.29758916148046</c:v>
                </c:pt>
                <c:pt idx="2704">
                  <c:v>60.296400263998422</c:v>
                </c:pt>
                <c:pt idx="2705">
                  <c:v>60.295216256254527</c:v>
                </c:pt>
                <c:pt idx="2706">
                  <c:v>60.294032248510632</c:v>
                </c:pt>
                <c:pt idx="2707">
                  <c:v>60.292848240766745</c:v>
                </c:pt>
                <c:pt idx="2708">
                  <c:v>60.29166423302285</c:v>
                </c:pt>
                <c:pt idx="2709">
                  <c:v>60.290480225278955</c:v>
                </c:pt>
                <c:pt idx="2710">
                  <c:v>60.28929621753506</c:v>
                </c:pt>
                <c:pt idx="2711">
                  <c:v>60.288112209791166</c:v>
                </c:pt>
                <c:pt idx="2712">
                  <c:v>60.286928202047271</c:v>
                </c:pt>
                <c:pt idx="2713">
                  <c:v>60.285744194303376</c:v>
                </c:pt>
                <c:pt idx="2714">
                  <c:v>60.284560186559489</c:v>
                </c:pt>
                <c:pt idx="2715">
                  <c:v>60.283376178815594</c:v>
                </c:pt>
                <c:pt idx="2716">
                  <c:v>60.282192171071699</c:v>
                </c:pt>
                <c:pt idx="2717">
                  <c:v>60.281008163327805</c:v>
                </c:pt>
                <c:pt idx="2718">
                  <c:v>60.27982415558391</c:v>
                </c:pt>
                <c:pt idx="2719">
                  <c:v>60.278640147840022</c:v>
                </c:pt>
                <c:pt idx="2720">
                  <c:v>60.277456140096128</c:v>
                </c:pt>
                <c:pt idx="2721">
                  <c:v>60.276272132352233</c:v>
                </c:pt>
                <c:pt idx="2722">
                  <c:v>60.275088124608338</c:v>
                </c:pt>
                <c:pt idx="2723">
                  <c:v>60.273904116864443</c:v>
                </c:pt>
                <c:pt idx="2724">
                  <c:v>60.272720109120549</c:v>
                </c:pt>
                <c:pt idx="2725">
                  <c:v>60.271536101376654</c:v>
                </c:pt>
                <c:pt idx="2726">
                  <c:v>60.270352093632766</c:v>
                </c:pt>
                <c:pt idx="2727">
                  <c:v>60.269168085888872</c:v>
                </c:pt>
                <c:pt idx="2728">
                  <c:v>60.267984078144977</c:v>
                </c:pt>
                <c:pt idx="2729">
                  <c:v>60.266800070401082</c:v>
                </c:pt>
                <c:pt idx="2730">
                  <c:v>60.265616062657188</c:v>
                </c:pt>
                <c:pt idx="2731">
                  <c:v>60.2644320549133</c:v>
                </c:pt>
                <c:pt idx="2732">
                  <c:v>60.263248047169405</c:v>
                </c:pt>
                <c:pt idx="2733">
                  <c:v>60.26206403942551</c:v>
                </c:pt>
                <c:pt idx="2734">
                  <c:v>60.260880031681616</c:v>
                </c:pt>
                <c:pt idx="2735">
                  <c:v>60.259690292455545</c:v>
                </c:pt>
                <c:pt idx="2736">
                  <c:v>60.258500553229474</c:v>
                </c:pt>
                <c:pt idx="2737">
                  <c:v>60.257310814003404</c:v>
                </c:pt>
                <c:pt idx="2738">
                  <c:v>60.256121074777333</c:v>
                </c:pt>
                <c:pt idx="2739">
                  <c:v>60.254931335551262</c:v>
                </c:pt>
                <c:pt idx="2740">
                  <c:v>60.253741596325192</c:v>
                </c:pt>
                <c:pt idx="2741">
                  <c:v>60.252551857099121</c:v>
                </c:pt>
                <c:pt idx="2742">
                  <c:v>60.25136211787305</c:v>
                </c:pt>
                <c:pt idx="2743">
                  <c:v>60.25017237864698</c:v>
                </c:pt>
                <c:pt idx="2744">
                  <c:v>60.248982639420909</c:v>
                </c:pt>
                <c:pt idx="2745">
                  <c:v>60.247792900194838</c:v>
                </c:pt>
                <c:pt idx="2746">
                  <c:v>60.246603160968768</c:v>
                </c:pt>
                <c:pt idx="2747">
                  <c:v>60.245413421742697</c:v>
                </c:pt>
                <c:pt idx="2748">
                  <c:v>60.244223682516626</c:v>
                </c:pt>
                <c:pt idx="2749">
                  <c:v>60.243033943290555</c:v>
                </c:pt>
                <c:pt idx="2750">
                  <c:v>60.241844204064492</c:v>
                </c:pt>
                <c:pt idx="2751">
                  <c:v>60.240654464838421</c:v>
                </c:pt>
                <c:pt idx="2752">
                  <c:v>60.239464725612351</c:v>
                </c:pt>
                <c:pt idx="2753">
                  <c:v>60.23827498638628</c:v>
                </c:pt>
                <c:pt idx="2754">
                  <c:v>60.237085247160209</c:v>
                </c:pt>
                <c:pt idx="2755">
                  <c:v>60.235895507934138</c:v>
                </c:pt>
                <c:pt idx="2756">
                  <c:v>60.234705768708068</c:v>
                </c:pt>
                <c:pt idx="2757">
                  <c:v>60.233516029481997</c:v>
                </c:pt>
                <c:pt idx="2758">
                  <c:v>60.232326290255926</c:v>
                </c:pt>
                <c:pt idx="2759">
                  <c:v>60.231136551029856</c:v>
                </c:pt>
                <c:pt idx="2760">
                  <c:v>60.229946811803785</c:v>
                </c:pt>
                <c:pt idx="2761">
                  <c:v>60.228757072577714</c:v>
                </c:pt>
                <c:pt idx="2762">
                  <c:v>60.227567333351644</c:v>
                </c:pt>
                <c:pt idx="2763">
                  <c:v>60.226377594125573</c:v>
                </c:pt>
                <c:pt idx="2764">
                  <c:v>60.225187854899502</c:v>
                </c:pt>
                <c:pt idx="2765">
                  <c:v>60.223985778887105</c:v>
                </c:pt>
                <c:pt idx="2766">
                  <c:v>60.222783702874715</c:v>
                </c:pt>
                <c:pt idx="2767">
                  <c:v>60.221581626862317</c:v>
                </c:pt>
                <c:pt idx="2768">
                  <c:v>60.22037955084992</c:v>
                </c:pt>
                <c:pt idx="2769">
                  <c:v>60.219177474837522</c:v>
                </c:pt>
                <c:pt idx="2770">
                  <c:v>60.217975398825132</c:v>
                </c:pt>
                <c:pt idx="2771">
                  <c:v>60.216773322812735</c:v>
                </c:pt>
                <c:pt idx="2772">
                  <c:v>60.215571246800337</c:v>
                </c:pt>
                <c:pt idx="2773">
                  <c:v>60.21436917078794</c:v>
                </c:pt>
                <c:pt idx="2774">
                  <c:v>60.21316709477555</c:v>
                </c:pt>
                <c:pt idx="2775">
                  <c:v>60.211965018763152</c:v>
                </c:pt>
                <c:pt idx="2776">
                  <c:v>60.210762942750755</c:v>
                </c:pt>
                <c:pt idx="2777">
                  <c:v>60.209560866738357</c:v>
                </c:pt>
                <c:pt idx="2778">
                  <c:v>60.208358790725967</c:v>
                </c:pt>
                <c:pt idx="2779">
                  <c:v>60.20715671471357</c:v>
                </c:pt>
                <c:pt idx="2780">
                  <c:v>60.205954638701172</c:v>
                </c:pt>
                <c:pt idx="2781">
                  <c:v>60.204752562688782</c:v>
                </c:pt>
                <c:pt idx="2782">
                  <c:v>60.203550486676384</c:v>
                </c:pt>
                <c:pt idx="2783">
                  <c:v>60.202348410663987</c:v>
                </c:pt>
                <c:pt idx="2784">
                  <c:v>60.20114633465159</c:v>
                </c:pt>
                <c:pt idx="2785">
                  <c:v>60.199944258639199</c:v>
                </c:pt>
                <c:pt idx="2786">
                  <c:v>60.198742182626802</c:v>
                </c:pt>
                <c:pt idx="2787">
                  <c:v>60.197540106614404</c:v>
                </c:pt>
                <c:pt idx="2788">
                  <c:v>60.196338030602007</c:v>
                </c:pt>
                <c:pt idx="2789">
                  <c:v>60.195135954589617</c:v>
                </c:pt>
                <c:pt idx="2790">
                  <c:v>60.193933878577219</c:v>
                </c:pt>
                <c:pt idx="2791">
                  <c:v>60.192731802564822</c:v>
                </c:pt>
                <c:pt idx="2792">
                  <c:v>60.191529726552425</c:v>
                </c:pt>
                <c:pt idx="2793">
                  <c:v>60.190327650540034</c:v>
                </c:pt>
                <c:pt idx="2794">
                  <c:v>60.189125574527637</c:v>
                </c:pt>
                <c:pt idx="2795">
                  <c:v>60.187909029983466</c:v>
                </c:pt>
                <c:pt idx="2796">
                  <c:v>60.186692485439288</c:v>
                </c:pt>
                <c:pt idx="2797">
                  <c:v>60.185475940895117</c:v>
                </c:pt>
                <c:pt idx="2798">
                  <c:v>60.184259396350946</c:v>
                </c:pt>
                <c:pt idx="2799">
                  <c:v>60.183042851806768</c:v>
                </c:pt>
                <c:pt idx="2800">
                  <c:v>60.181826307262597</c:v>
                </c:pt>
                <c:pt idx="2801">
                  <c:v>60.180609762718419</c:v>
                </c:pt>
                <c:pt idx="2802">
                  <c:v>60.179393218174248</c:v>
                </c:pt>
                <c:pt idx="2803">
                  <c:v>60.178176673630077</c:v>
                </c:pt>
                <c:pt idx="2804">
                  <c:v>60.176960129085899</c:v>
                </c:pt>
                <c:pt idx="2805">
                  <c:v>60.175743584541728</c:v>
                </c:pt>
                <c:pt idx="2806">
                  <c:v>60.174527039997557</c:v>
                </c:pt>
                <c:pt idx="2807">
                  <c:v>60.173310495453379</c:v>
                </c:pt>
                <c:pt idx="2808">
                  <c:v>60.172093950909208</c:v>
                </c:pt>
                <c:pt idx="2809">
                  <c:v>60.170877406365037</c:v>
                </c:pt>
                <c:pt idx="2810">
                  <c:v>60.169660861820859</c:v>
                </c:pt>
                <c:pt idx="2811">
                  <c:v>60.168444317276688</c:v>
                </c:pt>
                <c:pt idx="2812">
                  <c:v>60.16722777273251</c:v>
                </c:pt>
                <c:pt idx="2813">
                  <c:v>60.166011228188339</c:v>
                </c:pt>
                <c:pt idx="2814">
                  <c:v>60.164794683644168</c:v>
                </c:pt>
                <c:pt idx="2815">
                  <c:v>60.16357813909999</c:v>
                </c:pt>
                <c:pt idx="2816">
                  <c:v>60.162361594555819</c:v>
                </c:pt>
                <c:pt idx="2817">
                  <c:v>60.161145050011648</c:v>
                </c:pt>
                <c:pt idx="2818">
                  <c:v>60.15992850546747</c:v>
                </c:pt>
                <c:pt idx="2819">
                  <c:v>60.158711960923299</c:v>
                </c:pt>
                <c:pt idx="2820">
                  <c:v>60.15749541637912</c:v>
                </c:pt>
                <c:pt idx="2821">
                  <c:v>60.156278871834949</c:v>
                </c:pt>
                <c:pt idx="2822">
                  <c:v>60.155062327290779</c:v>
                </c:pt>
                <c:pt idx="2823">
                  <c:v>60.1538457827466</c:v>
                </c:pt>
                <c:pt idx="2824">
                  <c:v>60.152629238202429</c:v>
                </c:pt>
                <c:pt idx="2825">
                  <c:v>60.151396915676358</c:v>
                </c:pt>
                <c:pt idx="2826">
                  <c:v>60.150164593150294</c:v>
                </c:pt>
                <c:pt idx="2827">
                  <c:v>60.148932270624222</c:v>
                </c:pt>
                <c:pt idx="2828">
                  <c:v>60.147699948098158</c:v>
                </c:pt>
                <c:pt idx="2829">
                  <c:v>60.146467625572086</c:v>
                </c:pt>
                <c:pt idx="2830">
                  <c:v>60.145235303046015</c:v>
                </c:pt>
                <c:pt idx="2831">
                  <c:v>60.14400298051995</c:v>
                </c:pt>
                <c:pt idx="2832">
                  <c:v>60.142770657993879</c:v>
                </c:pt>
                <c:pt idx="2833">
                  <c:v>60.141538335467814</c:v>
                </c:pt>
                <c:pt idx="2834">
                  <c:v>60.140306012941743</c:v>
                </c:pt>
                <c:pt idx="2835">
                  <c:v>60.139073690415671</c:v>
                </c:pt>
                <c:pt idx="2836">
                  <c:v>60.137841367889607</c:v>
                </c:pt>
                <c:pt idx="2837">
                  <c:v>60.136609045363535</c:v>
                </c:pt>
                <c:pt idx="2838">
                  <c:v>60.135376722837471</c:v>
                </c:pt>
                <c:pt idx="2839">
                  <c:v>60.134144400311399</c:v>
                </c:pt>
                <c:pt idx="2840">
                  <c:v>60.132912077785328</c:v>
                </c:pt>
                <c:pt idx="2841">
                  <c:v>60.131679755259263</c:v>
                </c:pt>
                <c:pt idx="2842">
                  <c:v>60.130447432733192</c:v>
                </c:pt>
                <c:pt idx="2843">
                  <c:v>60.129215110207127</c:v>
                </c:pt>
                <c:pt idx="2844">
                  <c:v>60.127982787681056</c:v>
                </c:pt>
                <c:pt idx="2845">
                  <c:v>60.126750465154984</c:v>
                </c:pt>
                <c:pt idx="2846">
                  <c:v>60.12551814262892</c:v>
                </c:pt>
                <c:pt idx="2847">
                  <c:v>60.124285820102848</c:v>
                </c:pt>
                <c:pt idx="2848">
                  <c:v>60.123053497576784</c:v>
                </c:pt>
                <c:pt idx="2849">
                  <c:v>60.121821175050712</c:v>
                </c:pt>
                <c:pt idx="2850">
                  <c:v>60.120588852524641</c:v>
                </c:pt>
                <c:pt idx="2851">
                  <c:v>60.119356529998576</c:v>
                </c:pt>
                <c:pt idx="2852">
                  <c:v>60.118124207472505</c:v>
                </c:pt>
                <c:pt idx="2853">
                  <c:v>60.11689188494644</c:v>
                </c:pt>
                <c:pt idx="2854">
                  <c:v>60.115659562420369</c:v>
                </c:pt>
                <c:pt idx="2855">
                  <c:v>60.114410982344879</c:v>
                </c:pt>
                <c:pt idx="2856">
                  <c:v>60.113162402269396</c:v>
                </c:pt>
                <c:pt idx="2857">
                  <c:v>60.111913822193905</c:v>
                </c:pt>
                <c:pt idx="2858">
                  <c:v>60.110665242118422</c:v>
                </c:pt>
                <c:pt idx="2859">
                  <c:v>60.109416662042932</c:v>
                </c:pt>
                <c:pt idx="2860">
                  <c:v>60.108168081967449</c:v>
                </c:pt>
                <c:pt idx="2861">
                  <c:v>60.106919501891959</c:v>
                </c:pt>
                <c:pt idx="2862">
                  <c:v>60.105670921816468</c:v>
                </c:pt>
                <c:pt idx="2863">
                  <c:v>60.104422341740985</c:v>
                </c:pt>
                <c:pt idx="2864">
                  <c:v>60.103173761665495</c:v>
                </c:pt>
                <c:pt idx="2865">
                  <c:v>60.101925181590012</c:v>
                </c:pt>
                <c:pt idx="2866">
                  <c:v>60.100676601514522</c:v>
                </c:pt>
                <c:pt idx="2867">
                  <c:v>60.099428021439039</c:v>
                </c:pt>
                <c:pt idx="2868">
                  <c:v>60.098179441363548</c:v>
                </c:pt>
                <c:pt idx="2869">
                  <c:v>60.096930861288058</c:v>
                </c:pt>
                <c:pt idx="2870">
                  <c:v>60.095682281212575</c:v>
                </c:pt>
                <c:pt idx="2871">
                  <c:v>60.094433701137085</c:v>
                </c:pt>
                <c:pt idx="2872">
                  <c:v>60.093185121061602</c:v>
                </c:pt>
                <c:pt idx="2873">
                  <c:v>60.091936540986111</c:v>
                </c:pt>
                <c:pt idx="2874">
                  <c:v>60.090687960910628</c:v>
                </c:pt>
                <c:pt idx="2875">
                  <c:v>60.089439380835138</c:v>
                </c:pt>
                <c:pt idx="2876">
                  <c:v>60.088190800759655</c:v>
                </c:pt>
                <c:pt idx="2877">
                  <c:v>60.086942220684165</c:v>
                </c:pt>
                <c:pt idx="2878">
                  <c:v>60.085693640608675</c:v>
                </c:pt>
                <c:pt idx="2879">
                  <c:v>60.084445060533191</c:v>
                </c:pt>
                <c:pt idx="2880">
                  <c:v>60.083196480457701</c:v>
                </c:pt>
                <c:pt idx="2881">
                  <c:v>60.081947900382218</c:v>
                </c:pt>
                <c:pt idx="2882">
                  <c:v>60.080699320306728</c:v>
                </c:pt>
                <c:pt idx="2883">
                  <c:v>60.079450740231245</c:v>
                </c:pt>
                <c:pt idx="2884">
                  <c:v>60.078202160155755</c:v>
                </c:pt>
                <c:pt idx="2885">
                  <c:v>60.076935538094297</c:v>
                </c:pt>
                <c:pt idx="2886">
                  <c:v>60.075668916032839</c:v>
                </c:pt>
                <c:pt idx="2887">
                  <c:v>60.074402293971382</c:v>
                </c:pt>
                <c:pt idx="2888">
                  <c:v>60.073135671909924</c:v>
                </c:pt>
                <c:pt idx="2889">
                  <c:v>60.071869049848466</c:v>
                </c:pt>
                <c:pt idx="2890">
                  <c:v>60.070602427787009</c:v>
                </c:pt>
                <c:pt idx="2891">
                  <c:v>60.069335805725551</c:v>
                </c:pt>
                <c:pt idx="2892">
                  <c:v>60.068069183664086</c:v>
                </c:pt>
                <c:pt idx="2893">
                  <c:v>60.066802561602628</c:v>
                </c:pt>
                <c:pt idx="2894">
                  <c:v>60.065535939541171</c:v>
                </c:pt>
                <c:pt idx="2895">
                  <c:v>60.064269317479713</c:v>
                </c:pt>
                <c:pt idx="2896">
                  <c:v>60.063002695418255</c:v>
                </c:pt>
                <c:pt idx="2897">
                  <c:v>60.061736073356798</c:v>
                </c:pt>
                <c:pt idx="2898">
                  <c:v>60.06046945129534</c:v>
                </c:pt>
                <c:pt idx="2899">
                  <c:v>60.059202829233882</c:v>
                </c:pt>
                <c:pt idx="2900">
                  <c:v>60.057936207172425</c:v>
                </c:pt>
                <c:pt idx="2901">
                  <c:v>60.056669585110967</c:v>
                </c:pt>
                <c:pt idx="2902">
                  <c:v>60.055402963049509</c:v>
                </c:pt>
                <c:pt idx="2903">
                  <c:v>60.054136340988052</c:v>
                </c:pt>
                <c:pt idx="2904">
                  <c:v>60.052869718926594</c:v>
                </c:pt>
                <c:pt idx="2905">
                  <c:v>60.051603096865136</c:v>
                </c:pt>
                <c:pt idx="2906">
                  <c:v>60.050336474803679</c:v>
                </c:pt>
                <c:pt idx="2907">
                  <c:v>60.049069852742214</c:v>
                </c:pt>
                <c:pt idx="2908">
                  <c:v>60.047803230680756</c:v>
                </c:pt>
                <c:pt idx="2909">
                  <c:v>60.046536608619299</c:v>
                </c:pt>
                <c:pt idx="2910">
                  <c:v>60.045269986557841</c:v>
                </c:pt>
                <c:pt idx="2911">
                  <c:v>60.044003364496383</c:v>
                </c:pt>
                <c:pt idx="2912">
                  <c:v>60.042736742434926</c:v>
                </c:pt>
                <c:pt idx="2913">
                  <c:v>60.041470120373468</c:v>
                </c:pt>
                <c:pt idx="2914">
                  <c:v>60.04020349831201</c:v>
                </c:pt>
                <c:pt idx="2915">
                  <c:v>60.038915249541596</c:v>
                </c:pt>
                <c:pt idx="2916">
                  <c:v>60.037627000771188</c:v>
                </c:pt>
                <c:pt idx="2917">
                  <c:v>60.036338752000773</c:v>
                </c:pt>
                <c:pt idx="2918">
                  <c:v>60.035050503230366</c:v>
                </c:pt>
                <c:pt idx="2919">
                  <c:v>60.033762254459951</c:v>
                </c:pt>
                <c:pt idx="2920">
                  <c:v>60.032474005689544</c:v>
                </c:pt>
                <c:pt idx="2921">
                  <c:v>60.031185756919129</c:v>
                </c:pt>
                <c:pt idx="2922">
                  <c:v>60.029897508148721</c:v>
                </c:pt>
                <c:pt idx="2923">
                  <c:v>60.028609259378307</c:v>
                </c:pt>
                <c:pt idx="2924">
                  <c:v>60.027321010607899</c:v>
                </c:pt>
                <c:pt idx="2925">
                  <c:v>60.026032761837484</c:v>
                </c:pt>
                <c:pt idx="2926">
                  <c:v>60.024744513067077</c:v>
                </c:pt>
                <c:pt idx="2927">
                  <c:v>60.023456264296662</c:v>
                </c:pt>
                <c:pt idx="2928">
                  <c:v>60.022168015526255</c:v>
                </c:pt>
                <c:pt idx="2929">
                  <c:v>60.02087976675584</c:v>
                </c:pt>
                <c:pt idx="2930">
                  <c:v>60.019591517985425</c:v>
                </c:pt>
                <c:pt idx="2931">
                  <c:v>60.018303269215018</c:v>
                </c:pt>
                <c:pt idx="2932">
                  <c:v>60.017015020444603</c:v>
                </c:pt>
                <c:pt idx="2933">
                  <c:v>60.015726771674196</c:v>
                </c:pt>
                <c:pt idx="2934">
                  <c:v>60.014438522903781</c:v>
                </c:pt>
                <c:pt idx="2935">
                  <c:v>60.013150274133373</c:v>
                </c:pt>
                <c:pt idx="2936">
                  <c:v>60.011862025362959</c:v>
                </c:pt>
                <c:pt idx="2937">
                  <c:v>60.010573776592551</c:v>
                </c:pt>
                <c:pt idx="2938">
                  <c:v>60.009285527822136</c:v>
                </c:pt>
                <c:pt idx="2939">
                  <c:v>60.007997279051729</c:v>
                </c:pt>
                <c:pt idx="2940">
                  <c:v>60.006709030281314</c:v>
                </c:pt>
                <c:pt idx="2941">
                  <c:v>60.005420781510907</c:v>
                </c:pt>
                <c:pt idx="2942">
                  <c:v>60.004132532740492</c:v>
                </c:pt>
                <c:pt idx="2943">
                  <c:v>60.002844283970084</c:v>
                </c:pt>
                <c:pt idx="2944">
                  <c:v>60.00155603519967</c:v>
                </c:pt>
                <c:pt idx="2945">
                  <c:v>60.000239232288465</c:v>
                </c:pt>
                <c:pt idx="2946">
                  <c:v>59.998922429377252</c:v>
                </c:pt>
                <c:pt idx="2947">
                  <c:v>59.997605626466047</c:v>
                </c:pt>
                <c:pt idx="2948">
                  <c:v>59.996288823554842</c:v>
                </c:pt>
                <c:pt idx="2949">
                  <c:v>59.99497202064363</c:v>
                </c:pt>
                <c:pt idx="2950">
                  <c:v>59.993655217732424</c:v>
                </c:pt>
                <c:pt idx="2951">
                  <c:v>59.992338414821219</c:v>
                </c:pt>
                <c:pt idx="2952">
                  <c:v>59.991021611910014</c:v>
                </c:pt>
                <c:pt idx="2953">
                  <c:v>59.989704808998802</c:v>
                </c:pt>
                <c:pt idx="2954">
                  <c:v>59.988388006087597</c:v>
                </c:pt>
                <c:pt idx="2955">
                  <c:v>59.987071203176392</c:v>
                </c:pt>
                <c:pt idx="2956">
                  <c:v>59.985754400265179</c:v>
                </c:pt>
                <c:pt idx="2957">
                  <c:v>59.984437597353974</c:v>
                </c:pt>
                <c:pt idx="2958">
                  <c:v>59.983120794442769</c:v>
                </c:pt>
                <c:pt idx="2959">
                  <c:v>59.981803991531564</c:v>
                </c:pt>
                <c:pt idx="2960">
                  <c:v>59.980487188620351</c:v>
                </c:pt>
                <c:pt idx="2961">
                  <c:v>59.979170385709146</c:v>
                </c:pt>
                <c:pt idx="2962">
                  <c:v>59.977853582797941</c:v>
                </c:pt>
                <c:pt idx="2963">
                  <c:v>59.976536779886729</c:v>
                </c:pt>
                <c:pt idx="2964">
                  <c:v>59.975219976975524</c:v>
                </c:pt>
                <c:pt idx="2965">
                  <c:v>59.973903174064318</c:v>
                </c:pt>
                <c:pt idx="2966">
                  <c:v>59.972586371153106</c:v>
                </c:pt>
                <c:pt idx="2967">
                  <c:v>59.971269568241901</c:v>
                </c:pt>
                <c:pt idx="2968">
                  <c:v>59.969952765330696</c:v>
                </c:pt>
                <c:pt idx="2969">
                  <c:v>59.968635962419484</c:v>
                </c:pt>
                <c:pt idx="2970">
                  <c:v>59.967319159508278</c:v>
                </c:pt>
                <c:pt idx="2971">
                  <c:v>59.966002356597073</c:v>
                </c:pt>
                <c:pt idx="2972">
                  <c:v>59.964685553685868</c:v>
                </c:pt>
                <c:pt idx="2973">
                  <c:v>59.963368750774656</c:v>
                </c:pt>
                <c:pt idx="2974">
                  <c:v>59.962051947863451</c:v>
                </c:pt>
                <c:pt idx="2975">
                  <c:v>59.96070342247598</c:v>
                </c:pt>
                <c:pt idx="2976">
                  <c:v>59.959354897088502</c:v>
                </c:pt>
                <c:pt idx="2977">
                  <c:v>59.958006371701032</c:v>
                </c:pt>
                <c:pt idx="2978">
                  <c:v>59.956657846313561</c:v>
                </c:pt>
                <c:pt idx="2979">
                  <c:v>59.955309320926091</c:v>
                </c:pt>
                <c:pt idx="2980">
                  <c:v>59.953960795538613</c:v>
                </c:pt>
                <c:pt idx="2981">
                  <c:v>59.952612270151143</c:v>
                </c:pt>
                <c:pt idx="2982">
                  <c:v>59.951263744763672</c:v>
                </c:pt>
                <c:pt idx="2983">
                  <c:v>59.949915219376194</c:v>
                </c:pt>
                <c:pt idx="2984">
                  <c:v>59.948566693988724</c:v>
                </c:pt>
                <c:pt idx="2985">
                  <c:v>59.947218168601253</c:v>
                </c:pt>
                <c:pt idx="2986">
                  <c:v>59.945869643213776</c:v>
                </c:pt>
                <c:pt idx="2987">
                  <c:v>59.944521117826305</c:v>
                </c:pt>
                <c:pt idx="2988">
                  <c:v>59.943172592438835</c:v>
                </c:pt>
                <c:pt idx="2989">
                  <c:v>59.941824067051357</c:v>
                </c:pt>
                <c:pt idx="2990">
                  <c:v>59.940475541663886</c:v>
                </c:pt>
                <c:pt idx="2991">
                  <c:v>59.939127016276416</c:v>
                </c:pt>
                <c:pt idx="2992">
                  <c:v>59.937778490888945</c:v>
                </c:pt>
                <c:pt idx="2993">
                  <c:v>59.936429965501468</c:v>
                </c:pt>
                <c:pt idx="2994">
                  <c:v>59.935081440113997</c:v>
                </c:pt>
                <c:pt idx="2995">
                  <c:v>59.933732914726527</c:v>
                </c:pt>
                <c:pt idx="2996">
                  <c:v>59.932384389339049</c:v>
                </c:pt>
                <c:pt idx="2997">
                  <c:v>59.931035863951578</c:v>
                </c:pt>
                <c:pt idx="2998">
                  <c:v>59.929687338564108</c:v>
                </c:pt>
                <c:pt idx="2999">
                  <c:v>59.928338813176637</c:v>
                </c:pt>
                <c:pt idx="3000">
                  <c:v>59.92699028778916</c:v>
                </c:pt>
                <c:pt idx="3001">
                  <c:v>59.925641762401689</c:v>
                </c:pt>
                <c:pt idx="3002">
                  <c:v>59.924293237014219</c:v>
                </c:pt>
                <c:pt idx="3003">
                  <c:v>59.922944711626741</c:v>
                </c:pt>
                <c:pt idx="3004">
                  <c:v>59.92159618623927</c:v>
                </c:pt>
                <c:pt idx="3005">
                  <c:v>59.920219027875945</c:v>
                </c:pt>
                <c:pt idx="3006">
                  <c:v>59.918841869512626</c:v>
                </c:pt>
                <c:pt idx="3007">
                  <c:v>59.9174647111493</c:v>
                </c:pt>
                <c:pt idx="3008">
                  <c:v>59.916087552785974</c:v>
                </c:pt>
                <c:pt idx="3009">
                  <c:v>59.914710394422656</c:v>
                </c:pt>
                <c:pt idx="3010">
                  <c:v>59.91333323605933</c:v>
                </c:pt>
                <c:pt idx="3011">
                  <c:v>59.911956077696004</c:v>
                </c:pt>
                <c:pt idx="3012">
                  <c:v>59.910578919332679</c:v>
                </c:pt>
                <c:pt idx="3013">
                  <c:v>59.90920176096936</c:v>
                </c:pt>
                <c:pt idx="3014">
                  <c:v>59.907824602606034</c:v>
                </c:pt>
                <c:pt idx="3015">
                  <c:v>59.906447444242708</c:v>
                </c:pt>
                <c:pt idx="3016">
                  <c:v>59.90507028587939</c:v>
                </c:pt>
                <c:pt idx="3017">
                  <c:v>59.903693127516064</c:v>
                </c:pt>
                <c:pt idx="3018">
                  <c:v>59.902315969152738</c:v>
                </c:pt>
                <c:pt idx="3019">
                  <c:v>59.900938810789413</c:v>
                </c:pt>
                <c:pt idx="3020">
                  <c:v>59.899561652426094</c:v>
                </c:pt>
                <c:pt idx="3021">
                  <c:v>59.898184494062768</c:v>
                </c:pt>
                <c:pt idx="3022">
                  <c:v>59.896807335699442</c:v>
                </c:pt>
                <c:pt idx="3023">
                  <c:v>59.895430177336124</c:v>
                </c:pt>
                <c:pt idx="3024">
                  <c:v>59.894053018972798</c:v>
                </c:pt>
                <c:pt idx="3025">
                  <c:v>59.892675860609472</c:v>
                </c:pt>
                <c:pt idx="3026">
                  <c:v>59.891298702246154</c:v>
                </c:pt>
                <c:pt idx="3027">
                  <c:v>59.889921543882828</c:v>
                </c:pt>
                <c:pt idx="3028">
                  <c:v>59.888544385519502</c:v>
                </c:pt>
                <c:pt idx="3029">
                  <c:v>59.887167227156183</c:v>
                </c:pt>
                <c:pt idx="3030">
                  <c:v>59.885790068792858</c:v>
                </c:pt>
                <c:pt idx="3031">
                  <c:v>59.884412910429532</c:v>
                </c:pt>
                <c:pt idx="3032">
                  <c:v>59.883035752066206</c:v>
                </c:pt>
                <c:pt idx="3033">
                  <c:v>59.881658593702888</c:v>
                </c:pt>
                <c:pt idx="3034">
                  <c:v>59.880281435339562</c:v>
                </c:pt>
                <c:pt idx="3035">
                  <c:v>59.878881622909887</c:v>
                </c:pt>
                <c:pt idx="3036">
                  <c:v>59.877481810480219</c:v>
                </c:pt>
                <c:pt idx="3037">
                  <c:v>59.876081998050545</c:v>
                </c:pt>
                <c:pt idx="3038">
                  <c:v>59.874682185620877</c:v>
                </c:pt>
                <c:pt idx="3039">
                  <c:v>59.873282373191202</c:v>
                </c:pt>
                <c:pt idx="3040">
                  <c:v>59.871882560761534</c:v>
                </c:pt>
                <c:pt idx="3041">
                  <c:v>59.87048274833186</c:v>
                </c:pt>
                <c:pt idx="3042">
                  <c:v>59.869082935902192</c:v>
                </c:pt>
                <c:pt idx="3043">
                  <c:v>59.867683123472517</c:v>
                </c:pt>
                <c:pt idx="3044">
                  <c:v>59.866283311042849</c:v>
                </c:pt>
                <c:pt idx="3045">
                  <c:v>59.864883498613175</c:v>
                </c:pt>
                <c:pt idx="3046">
                  <c:v>59.863483686183507</c:v>
                </c:pt>
                <c:pt idx="3047">
                  <c:v>59.862083873753832</c:v>
                </c:pt>
                <c:pt idx="3048">
                  <c:v>59.860684061324164</c:v>
                </c:pt>
                <c:pt idx="3049">
                  <c:v>59.85928424889449</c:v>
                </c:pt>
                <c:pt idx="3050">
                  <c:v>59.857884436464815</c:v>
                </c:pt>
                <c:pt idx="3051">
                  <c:v>59.856484624035147</c:v>
                </c:pt>
                <c:pt idx="3052">
                  <c:v>59.855084811605472</c:v>
                </c:pt>
                <c:pt idx="3053">
                  <c:v>59.853684999175805</c:v>
                </c:pt>
                <c:pt idx="3054">
                  <c:v>59.85228518674613</c:v>
                </c:pt>
                <c:pt idx="3055">
                  <c:v>59.850885374316462</c:v>
                </c:pt>
                <c:pt idx="3056">
                  <c:v>59.849485561886787</c:v>
                </c:pt>
                <c:pt idx="3057">
                  <c:v>59.84808574945712</c:v>
                </c:pt>
                <c:pt idx="3058">
                  <c:v>59.846685937027445</c:v>
                </c:pt>
                <c:pt idx="3059">
                  <c:v>59.845286124597777</c:v>
                </c:pt>
                <c:pt idx="3060">
                  <c:v>59.843886312168102</c:v>
                </c:pt>
                <c:pt idx="3061">
                  <c:v>59.842486499738435</c:v>
                </c:pt>
                <c:pt idx="3062">
                  <c:v>59.84108668730876</c:v>
                </c:pt>
                <c:pt idx="3063">
                  <c:v>59.839686874879092</c:v>
                </c:pt>
                <c:pt idx="3064">
                  <c:v>59.838287062449417</c:v>
                </c:pt>
                <c:pt idx="3065">
                  <c:v>59.836867057256619</c:v>
                </c:pt>
                <c:pt idx="3066">
                  <c:v>59.835447052063813</c:v>
                </c:pt>
                <c:pt idx="3067">
                  <c:v>59.834027046871014</c:v>
                </c:pt>
                <c:pt idx="3068">
                  <c:v>59.832607041678216</c:v>
                </c:pt>
                <c:pt idx="3069">
                  <c:v>59.83118703648541</c:v>
                </c:pt>
                <c:pt idx="3070">
                  <c:v>59.829767031292612</c:v>
                </c:pt>
                <c:pt idx="3071">
                  <c:v>59.828347026099806</c:v>
                </c:pt>
                <c:pt idx="3072">
                  <c:v>59.826927020907007</c:v>
                </c:pt>
                <c:pt idx="3073">
                  <c:v>59.825507015714209</c:v>
                </c:pt>
                <c:pt idx="3074">
                  <c:v>59.824087010521403</c:v>
                </c:pt>
                <c:pt idx="3075">
                  <c:v>59.822667005328604</c:v>
                </c:pt>
                <c:pt idx="3076">
                  <c:v>59.821247000135806</c:v>
                </c:pt>
                <c:pt idx="3077">
                  <c:v>59.819826994943</c:v>
                </c:pt>
                <c:pt idx="3078">
                  <c:v>59.818406989750201</c:v>
                </c:pt>
                <c:pt idx="3079">
                  <c:v>59.816986984557403</c:v>
                </c:pt>
                <c:pt idx="3080">
                  <c:v>59.815566979364597</c:v>
                </c:pt>
                <c:pt idx="3081">
                  <c:v>59.814146974171798</c:v>
                </c:pt>
                <c:pt idx="3082">
                  <c:v>59.812726968978993</c:v>
                </c:pt>
                <c:pt idx="3083">
                  <c:v>59.811306963786194</c:v>
                </c:pt>
                <c:pt idx="3084">
                  <c:v>59.809886958593395</c:v>
                </c:pt>
                <c:pt idx="3085">
                  <c:v>59.80846695340059</c:v>
                </c:pt>
                <c:pt idx="3086">
                  <c:v>59.807046948207791</c:v>
                </c:pt>
                <c:pt idx="3087">
                  <c:v>59.805626943014992</c:v>
                </c:pt>
                <c:pt idx="3088">
                  <c:v>59.804206937822187</c:v>
                </c:pt>
                <c:pt idx="3089">
                  <c:v>59.802786932629388</c:v>
                </c:pt>
                <c:pt idx="3090">
                  <c:v>59.801366927436582</c:v>
                </c:pt>
                <c:pt idx="3091">
                  <c:v>59.799946922243784</c:v>
                </c:pt>
                <c:pt idx="3092">
                  <c:v>59.798526917050985</c:v>
                </c:pt>
                <c:pt idx="3093">
                  <c:v>59.79710691185818</c:v>
                </c:pt>
                <c:pt idx="3094">
                  <c:v>59.795686906665381</c:v>
                </c:pt>
                <c:pt idx="3095">
                  <c:v>59.794248666201931</c:v>
                </c:pt>
                <c:pt idx="3096">
                  <c:v>59.792810425738473</c:v>
                </c:pt>
                <c:pt idx="3097">
                  <c:v>59.791372185275023</c:v>
                </c:pt>
                <c:pt idx="3098">
                  <c:v>59.789933944811565</c:v>
                </c:pt>
                <c:pt idx="3099">
                  <c:v>59.788495704348115</c:v>
                </c:pt>
                <c:pt idx="3100">
                  <c:v>59.787057463884658</c:v>
                </c:pt>
                <c:pt idx="3101">
                  <c:v>59.785619223421207</c:v>
                </c:pt>
                <c:pt idx="3102">
                  <c:v>59.78418098295775</c:v>
                </c:pt>
                <c:pt idx="3103">
                  <c:v>59.7827427424943</c:v>
                </c:pt>
                <c:pt idx="3104">
                  <c:v>59.781304502030842</c:v>
                </c:pt>
                <c:pt idx="3105">
                  <c:v>59.779866261567392</c:v>
                </c:pt>
                <c:pt idx="3106">
                  <c:v>59.778428021103934</c:v>
                </c:pt>
                <c:pt idx="3107">
                  <c:v>59.776989780640484</c:v>
                </c:pt>
                <c:pt idx="3108">
                  <c:v>59.775551540177027</c:v>
                </c:pt>
                <c:pt idx="3109">
                  <c:v>59.774113299713576</c:v>
                </c:pt>
                <c:pt idx="3110">
                  <c:v>59.772675059250126</c:v>
                </c:pt>
                <c:pt idx="3111">
                  <c:v>59.771236818786669</c:v>
                </c:pt>
                <c:pt idx="3112">
                  <c:v>59.769798578323218</c:v>
                </c:pt>
                <c:pt idx="3113">
                  <c:v>59.768360337859761</c:v>
                </c:pt>
                <c:pt idx="3114">
                  <c:v>59.766922097396311</c:v>
                </c:pt>
                <c:pt idx="3115">
                  <c:v>59.765483856932853</c:v>
                </c:pt>
                <c:pt idx="3116">
                  <c:v>59.764045616469403</c:v>
                </c:pt>
                <c:pt idx="3117">
                  <c:v>59.762607376005946</c:v>
                </c:pt>
                <c:pt idx="3118">
                  <c:v>59.761169135542495</c:v>
                </c:pt>
                <c:pt idx="3119">
                  <c:v>59.759730895079038</c:v>
                </c:pt>
                <c:pt idx="3120">
                  <c:v>59.758292654615587</c:v>
                </c:pt>
                <c:pt idx="3121">
                  <c:v>59.75685441415213</c:v>
                </c:pt>
                <c:pt idx="3122">
                  <c:v>59.75541617368868</c:v>
                </c:pt>
                <c:pt idx="3123">
                  <c:v>59.753977933225222</c:v>
                </c:pt>
                <c:pt idx="3124">
                  <c:v>59.752539692761772</c:v>
                </c:pt>
                <c:pt idx="3125">
                  <c:v>59.751088278774617</c:v>
                </c:pt>
                <c:pt idx="3126">
                  <c:v>59.749636864787462</c:v>
                </c:pt>
                <c:pt idx="3127">
                  <c:v>59.748185450800307</c:v>
                </c:pt>
                <c:pt idx="3128">
                  <c:v>59.746734036813152</c:v>
                </c:pt>
                <c:pt idx="3129">
                  <c:v>59.745282622825997</c:v>
                </c:pt>
                <c:pt idx="3130">
                  <c:v>59.743831208838841</c:v>
                </c:pt>
                <c:pt idx="3131">
                  <c:v>59.742379794851686</c:v>
                </c:pt>
                <c:pt idx="3132">
                  <c:v>59.740928380864531</c:v>
                </c:pt>
                <c:pt idx="3133">
                  <c:v>59.739476966877376</c:v>
                </c:pt>
                <c:pt idx="3134">
                  <c:v>59.738025552890221</c:v>
                </c:pt>
                <c:pt idx="3135">
                  <c:v>59.736574138903066</c:v>
                </c:pt>
                <c:pt idx="3136">
                  <c:v>59.735122724915911</c:v>
                </c:pt>
                <c:pt idx="3137">
                  <c:v>59.733671310928756</c:v>
                </c:pt>
                <c:pt idx="3138">
                  <c:v>59.732219896941601</c:v>
                </c:pt>
                <c:pt idx="3139">
                  <c:v>59.730768482954446</c:v>
                </c:pt>
                <c:pt idx="3140">
                  <c:v>59.729317068967298</c:v>
                </c:pt>
                <c:pt idx="3141">
                  <c:v>59.727865654980143</c:v>
                </c:pt>
                <c:pt idx="3142">
                  <c:v>59.726414240992987</c:v>
                </c:pt>
                <c:pt idx="3143">
                  <c:v>59.724962827005832</c:v>
                </c:pt>
                <c:pt idx="3144">
                  <c:v>59.723511413018677</c:v>
                </c:pt>
                <c:pt idx="3145">
                  <c:v>59.722059999031522</c:v>
                </c:pt>
                <c:pt idx="3146">
                  <c:v>59.720608585044367</c:v>
                </c:pt>
                <c:pt idx="3147">
                  <c:v>59.719157171057212</c:v>
                </c:pt>
                <c:pt idx="3148">
                  <c:v>59.717705757070057</c:v>
                </c:pt>
                <c:pt idx="3149">
                  <c:v>59.716254343082902</c:v>
                </c:pt>
                <c:pt idx="3150">
                  <c:v>59.714802929095747</c:v>
                </c:pt>
                <c:pt idx="3151">
                  <c:v>59.713351515108592</c:v>
                </c:pt>
                <c:pt idx="3152">
                  <c:v>59.711900101121437</c:v>
                </c:pt>
                <c:pt idx="3153">
                  <c:v>59.710448687134281</c:v>
                </c:pt>
                <c:pt idx="3154">
                  <c:v>59.708997273147126</c:v>
                </c:pt>
                <c:pt idx="3155">
                  <c:v>59.707537599966685</c:v>
                </c:pt>
                <c:pt idx="3156">
                  <c:v>59.706077926786236</c:v>
                </c:pt>
                <c:pt idx="3157">
                  <c:v>59.704618253605794</c:v>
                </c:pt>
                <c:pt idx="3158">
                  <c:v>59.703158580425345</c:v>
                </c:pt>
                <c:pt idx="3159">
                  <c:v>59.701698907244904</c:v>
                </c:pt>
                <c:pt idx="3160">
                  <c:v>59.700239234064462</c:v>
                </c:pt>
                <c:pt idx="3161">
                  <c:v>59.698779560884013</c:v>
                </c:pt>
                <c:pt idx="3162">
                  <c:v>59.697319887703571</c:v>
                </c:pt>
                <c:pt idx="3163">
                  <c:v>59.695860214523123</c:v>
                </c:pt>
                <c:pt idx="3164">
                  <c:v>59.694400541342681</c:v>
                </c:pt>
                <c:pt idx="3165">
                  <c:v>59.692940868162239</c:v>
                </c:pt>
                <c:pt idx="3166">
                  <c:v>59.69148119498179</c:v>
                </c:pt>
                <c:pt idx="3167">
                  <c:v>59.690021521801349</c:v>
                </c:pt>
                <c:pt idx="3168">
                  <c:v>59.6885618486209</c:v>
                </c:pt>
                <c:pt idx="3169">
                  <c:v>59.687102175440458</c:v>
                </c:pt>
                <c:pt idx="3170">
                  <c:v>59.685642502260016</c:v>
                </c:pt>
                <c:pt idx="3171">
                  <c:v>59.684182829079568</c:v>
                </c:pt>
                <c:pt idx="3172">
                  <c:v>59.682723155899126</c:v>
                </c:pt>
                <c:pt idx="3173">
                  <c:v>59.681263482718677</c:v>
                </c:pt>
                <c:pt idx="3174">
                  <c:v>59.679803809538235</c:v>
                </c:pt>
                <c:pt idx="3175">
                  <c:v>59.678344136357794</c:v>
                </c:pt>
                <c:pt idx="3176">
                  <c:v>59.676884463177345</c:v>
                </c:pt>
                <c:pt idx="3177">
                  <c:v>59.675424789996903</c:v>
                </c:pt>
                <c:pt idx="3178">
                  <c:v>59.673965116816454</c:v>
                </c:pt>
                <c:pt idx="3179">
                  <c:v>59.672505443636013</c:v>
                </c:pt>
                <c:pt idx="3180">
                  <c:v>59.671045770455571</c:v>
                </c:pt>
                <c:pt idx="3181">
                  <c:v>59.669586097275122</c:v>
                </c:pt>
                <c:pt idx="3182">
                  <c:v>59.66812642409468</c:v>
                </c:pt>
                <c:pt idx="3183">
                  <c:v>59.666666750914231</c:v>
                </c:pt>
                <c:pt idx="3184">
                  <c:v>59.66520707773379</c:v>
                </c:pt>
                <c:pt idx="3185">
                  <c:v>59.663742884737552</c:v>
                </c:pt>
                <c:pt idx="3186">
                  <c:v>59.662278691741307</c:v>
                </c:pt>
                <c:pt idx="3187">
                  <c:v>59.660814498745069</c:v>
                </c:pt>
                <c:pt idx="3188">
                  <c:v>59.659350305748823</c:v>
                </c:pt>
                <c:pt idx="3189">
                  <c:v>59.657886112752585</c:v>
                </c:pt>
                <c:pt idx="3190">
                  <c:v>59.65642191975634</c:v>
                </c:pt>
                <c:pt idx="3191">
                  <c:v>59.654957726760102</c:v>
                </c:pt>
                <c:pt idx="3192">
                  <c:v>59.653493533763857</c:v>
                </c:pt>
                <c:pt idx="3193">
                  <c:v>59.652029340767619</c:v>
                </c:pt>
                <c:pt idx="3194">
                  <c:v>59.650565147771374</c:v>
                </c:pt>
                <c:pt idx="3195">
                  <c:v>59.649100954775136</c:v>
                </c:pt>
                <c:pt idx="3196">
                  <c:v>59.647636761778891</c:v>
                </c:pt>
                <c:pt idx="3197">
                  <c:v>59.646172568782653</c:v>
                </c:pt>
                <c:pt idx="3198">
                  <c:v>59.644708375786408</c:v>
                </c:pt>
                <c:pt idx="3199">
                  <c:v>59.64324418279017</c:v>
                </c:pt>
                <c:pt idx="3200">
                  <c:v>59.641779989793932</c:v>
                </c:pt>
                <c:pt idx="3201">
                  <c:v>59.640315796797687</c:v>
                </c:pt>
                <c:pt idx="3202">
                  <c:v>59.638851603801449</c:v>
                </c:pt>
                <c:pt idx="3203">
                  <c:v>59.637387410805204</c:v>
                </c:pt>
                <c:pt idx="3204">
                  <c:v>59.635923217808966</c:v>
                </c:pt>
                <c:pt idx="3205">
                  <c:v>59.63445902481272</c:v>
                </c:pt>
                <c:pt idx="3206">
                  <c:v>59.632994831816482</c:v>
                </c:pt>
                <c:pt idx="3207">
                  <c:v>59.631530638820237</c:v>
                </c:pt>
                <c:pt idx="3208">
                  <c:v>59.630066445823999</c:v>
                </c:pt>
                <c:pt idx="3209">
                  <c:v>59.628602252827754</c:v>
                </c:pt>
                <c:pt idx="3210">
                  <c:v>59.627138059831516</c:v>
                </c:pt>
                <c:pt idx="3211">
                  <c:v>59.625673866835271</c:v>
                </c:pt>
                <c:pt idx="3212">
                  <c:v>59.624209673839033</c:v>
                </c:pt>
                <c:pt idx="3213">
                  <c:v>59.622745480842788</c:v>
                </c:pt>
                <c:pt idx="3214">
                  <c:v>59.62128128784655</c:v>
                </c:pt>
                <c:pt idx="3215">
                  <c:v>59.619817110355868</c:v>
                </c:pt>
                <c:pt idx="3216">
                  <c:v>59.618352932865179</c:v>
                </c:pt>
                <c:pt idx="3217">
                  <c:v>59.616888755374497</c:v>
                </c:pt>
                <c:pt idx="3218">
                  <c:v>59.615424577883815</c:v>
                </c:pt>
                <c:pt idx="3219">
                  <c:v>59.613960400393125</c:v>
                </c:pt>
                <c:pt idx="3220">
                  <c:v>59.612496222902443</c:v>
                </c:pt>
                <c:pt idx="3221">
                  <c:v>59.611032045411761</c:v>
                </c:pt>
                <c:pt idx="3222">
                  <c:v>59.609567867921072</c:v>
                </c:pt>
                <c:pt idx="3223">
                  <c:v>59.60810369043039</c:v>
                </c:pt>
                <c:pt idx="3224">
                  <c:v>59.606639512939708</c:v>
                </c:pt>
                <c:pt idx="3225">
                  <c:v>59.605175335449019</c:v>
                </c:pt>
                <c:pt idx="3226">
                  <c:v>59.603711157958337</c:v>
                </c:pt>
                <c:pt idx="3227">
                  <c:v>59.602246980467655</c:v>
                </c:pt>
                <c:pt idx="3228">
                  <c:v>59.600782802976966</c:v>
                </c:pt>
                <c:pt idx="3229">
                  <c:v>59.599318625486283</c:v>
                </c:pt>
                <c:pt idx="3230">
                  <c:v>59.597854447995601</c:v>
                </c:pt>
                <c:pt idx="3231">
                  <c:v>59.596390270504912</c:v>
                </c:pt>
                <c:pt idx="3232">
                  <c:v>59.59492609301423</c:v>
                </c:pt>
                <c:pt idx="3233">
                  <c:v>59.593461915523548</c:v>
                </c:pt>
                <c:pt idx="3234">
                  <c:v>59.591997738032859</c:v>
                </c:pt>
                <c:pt idx="3235">
                  <c:v>59.590533560542177</c:v>
                </c:pt>
                <c:pt idx="3236">
                  <c:v>59.589069383051495</c:v>
                </c:pt>
                <c:pt idx="3237">
                  <c:v>59.587605205560806</c:v>
                </c:pt>
                <c:pt idx="3238">
                  <c:v>59.586141028070124</c:v>
                </c:pt>
                <c:pt idx="3239">
                  <c:v>59.584676850579442</c:v>
                </c:pt>
                <c:pt idx="3240">
                  <c:v>59.583212673088752</c:v>
                </c:pt>
                <c:pt idx="3241">
                  <c:v>59.58174849559807</c:v>
                </c:pt>
                <c:pt idx="3242">
                  <c:v>59.580284318107388</c:v>
                </c:pt>
                <c:pt idx="3243">
                  <c:v>59.578820140616699</c:v>
                </c:pt>
                <c:pt idx="3244">
                  <c:v>59.577355963126017</c:v>
                </c:pt>
                <c:pt idx="3245">
                  <c:v>59.575889592065153</c:v>
                </c:pt>
                <c:pt idx="3246">
                  <c:v>59.574423221004281</c:v>
                </c:pt>
                <c:pt idx="3247">
                  <c:v>59.572956849943417</c:v>
                </c:pt>
                <c:pt idx="3248">
                  <c:v>59.571490478882552</c:v>
                </c:pt>
                <c:pt idx="3249">
                  <c:v>59.570024107821681</c:v>
                </c:pt>
                <c:pt idx="3250">
                  <c:v>59.568557736760816</c:v>
                </c:pt>
                <c:pt idx="3251">
                  <c:v>59.567091365699952</c:v>
                </c:pt>
                <c:pt idx="3252">
                  <c:v>59.56562499463908</c:v>
                </c:pt>
                <c:pt idx="3253">
                  <c:v>59.564158623578216</c:v>
                </c:pt>
                <c:pt idx="3254">
                  <c:v>59.562692252517351</c:v>
                </c:pt>
                <c:pt idx="3255">
                  <c:v>59.56122588145648</c:v>
                </c:pt>
                <c:pt idx="3256">
                  <c:v>59.559759510395615</c:v>
                </c:pt>
                <c:pt idx="3257">
                  <c:v>59.558293139334751</c:v>
                </c:pt>
                <c:pt idx="3258">
                  <c:v>59.556826768273879</c:v>
                </c:pt>
                <c:pt idx="3259">
                  <c:v>59.555360397213015</c:v>
                </c:pt>
                <c:pt idx="3260">
                  <c:v>59.55389402615215</c:v>
                </c:pt>
                <c:pt idx="3261">
                  <c:v>59.552427655091279</c:v>
                </c:pt>
                <c:pt idx="3262">
                  <c:v>59.550961284030414</c:v>
                </c:pt>
                <c:pt idx="3263">
                  <c:v>59.54949491296955</c:v>
                </c:pt>
                <c:pt idx="3264">
                  <c:v>59.548028541908678</c:v>
                </c:pt>
                <c:pt idx="3265">
                  <c:v>59.546562170847814</c:v>
                </c:pt>
                <c:pt idx="3266">
                  <c:v>59.545095799786949</c:v>
                </c:pt>
                <c:pt idx="3267">
                  <c:v>59.543629428726078</c:v>
                </c:pt>
                <c:pt idx="3268">
                  <c:v>59.542163057665213</c:v>
                </c:pt>
                <c:pt idx="3269">
                  <c:v>59.540696686604349</c:v>
                </c:pt>
                <c:pt idx="3270">
                  <c:v>59.539230315543477</c:v>
                </c:pt>
                <c:pt idx="3271">
                  <c:v>59.537763944482613</c:v>
                </c:pt>
                <c:pt idx="3272">
                  <c:v>59.536297573421749</c:v>
                </c:pt>
                <c:pt idx="3273">
                  <c:v>59.534831202360877</c:v>
                </c:pt>
                <c:pt idx="3274">
                  <c:v>59.533364831300013</c:v>
                </c:pt>
                <c:pt idx="3275">
                  <c:v>59.531892567097216</c:v>
                </c:pt>
                <c:pt idx="3276">
                  <c:v>59.530420302894427</c:v>
                </c:pt>
                <c:pt idx="3277">
                  <c:v>59.528948038691638</c:v>
                </c:pt>
                <c:pt idx="3278">
                  <c:v>59.527475774488842</c:v>
                </c:pt>
                <c:pt idx="3279">
                  <c:v>59.526003510286046</c:v>
                </c:pt>
                <c:pt idx="3280">
                  <c:v>59.524531246083257</c:v>
                </c:pt>
                <c:pt idx="3281">
                  <c:v>59.523058981880467</c:v>
                </c:pt>
                <c:pt idx="3282">
                  <c:v>59.521586717677671</c:v>
                </c:pt>
                <c:pt idx="3283">
                  <c:v>59.520114453474875</c:v>
                </c:pt>
                <c:pt idx="3284">
                  <c:v>59.518642189272086</c:v>
                </c:pt>
                <c:pt idx="3285">
                  <c:v>59.517169925069297</c:v>
                </c:pt>
                <c:pt idx="3286">
                  <c:v>59.5156976608665</c:v>
                </c:pt>
                <c:pt idx="3287">
                  <c:v>59.514225396663704</c:v>
                </c:pt>
                <c:pt idx="3288">
                  <c:v>59.512753132460915</c:v>
                </c:pt>
                <c:pt idx="3289">
                  <c:v>59.511280868258126</c:v>
                </c:pt>
                <c:pt idx="3290">
                  <c:v>59.50980860405533</c:v>
                </c:pt>
                <c:pt idx="3291">
                  <c:v>59.508336339852534</c:v>
                </c:pt>
                <c:pt idx="3292">
                  <c:v>59.506864075649744</c:v>
                </c:pt>
                <c:pt idx="3293">
                  <c:v>59.505391811446955</c:v>
                </c:pt>
                <c:pt idx="3294">
                  <c:v>59.503919547244159</c:v>
                </c:pt>
                <c:pt idx="3295">
                  <c:v>59.50244728304137</c:v>
                </c:pt>
                <c:pt idx="3296">
                  <c:v>59.500975018838574</c:v>
                </c:pt>
                <c:pt idx="3297">
                  <c:v>59.499502754635785</c:v>
                </c:pt>
                <c:pt idx="3298">
                  <c:v>59.498030490432988</c:v>
                </c:pt>
                <c:pt idx="3299">
                  <c:v>59.496558226230192</c:v>
                </c:pt>
                <c:pt idx="3300">
                  <c:v>59.495085962027403</c:v>
                </c:pt>
                <c:pt idx="3301">
                  <c:v>59.493613697824614</c:v>
                </c:pt>
                <c:pt idx="3302">
                  <c:v>59.492141433621818</c:v>
                </c:pt>
                <c:pt idx="3303">
                  <c:v>59.490669169419022</c:v>
                </c:pt>
                <c:pt idx="3304">
                  <c:v>59.489196905216232</c:v>
                </c:pt>
                <c:pt idx="3305">
                  <c:v>59.487712710870987</c:v>
                </c:pt>
                <c:pt idx="3306">
                  <c:v>59.486228516525742</c:v>
                </c:pt>
                <c:pt idx="3307">
                  <c:v>59.484744322180497</c:v>
                </c:pt>
                <c:pt idx="3308">
                  <c:v>59.483260127835251</c:v>
                </c:pt>
                <c:pt idx="3309">
                  <c:v>59.481775933490006</c:v>
                </c:pt>
                <c:pt idx="3310">
                  <c:v>59.480291739144761</c:v>
                </c:pt>
                <c:pt idx="3311">
                  <c:v>59.478807544799515</c:v>
                </c:pt>
                <c:pt idx="3312">
                  <c:v>59.47732335045427</c:v>
                </c:pt>
                <c:pt idx="3313">
                  <c:v>59.475839156109025</c:v>
                </c:pt>
                <c:pt idx="3314">
                  <c:v>59.47435496176378</c:v>
                </c:pt>
                <c:pt idx="3315">
                  <c:v>59.472870767418534</c:v>
                </c:pt>
                <c:pt idx="3316">
                  <c:v>59.471386573073289</c:v>
                </c:pt>
                <c:pt idx="3317">
                  <c:v>59.469902378728044</c:v>
                </c:pt>
                <c:pt idx="3318">
                  <c:v>59.468418184382799</c:v>
                </c:pt>
                <c:pt idx="3319">
                  <c:v>59.466933990037553</c:v>
                </c:pt>
                <c:pt idx="3320">
                  <c:v>59.465449795692308</c:v>
                </c:pt>
                <c:pt idx="3321">
                  <c:v>59.463965601347063</c:v>
                </c:pt>
                <c:pt idx="3322">
                  <c:v>59.462481407001818</c:v>
                </c:pt>
                <c:pt idx="3323">
                  <c:v>59.460997212656572</c:v>
                </c:pt>
                <c:pt idx="3324">
                  <c:v>59.459513018311327</c:v>
                </c:pt>
                <c:pt idx="3325">
                  <c:v>59.458028823966082</c:v>
                </c:pt>
                <c:pt idx="3326">
                  <c:v>59.456544629620836</c:v>
                </c:pt>
                <c:pt idx="3327">
                  <c:v>59.455060435275591</c:v>
                </c:pt>
                <c:pt idx="3328">
                  <c:v>59.453576240930346</c:v>
                </c:pt>
                <c:pt idx="3329">
                  <c:v>59.452092046585101</c:v>
                </c:pt>
                <c:pt idx="3330">
                  <c:v>59.450607852239855</c:v>
                </c:pt>
                <c:pt idx="3331">
                  <c:v>59.44912365789461</c:v>
                </c:pt>
                <c:pt idx="3332">
                  <c:v>59.447639463549365</c:v>
                </c:pt>
                <c:pt idx="3333">
                  <c:v>59.44615526920412</c:v>
                </c:pt>
                <c:pt idx="3334">
                  <c:v>59.444671074858874</c:v>
                </c:pt>
                <c:pt idx="3335">
                  <c:v>59.443168959351439</c:v>
                </c:pt>
                <c:pt idx="3336">
                  <c:v>59.441666843844011</c:v>
                </c:pt>
                <c:pt idx="3337">
                  <c:v>59.440164728336583</c:v>
                </c:pt>
                <c:pt idx="3338">
                  <c:v>59.438662612829148</c:v>
                </c:pt>
                <c:pt idx="3339">
                  <c:v>59.437160497321713</c:v>
                </c:pt>
                <c:pt idx="3340">
                  <c:v>59.435658381814285</c:v>
                </c:pt>
                <c:pt idx="3341">
                  <c:v>59.434156266306857</c:v>
                </c:pt>
                <c:pt idx="3342">
                  <c:v>59.432654150799422</c:v>
                </c:pt>
                <c:pt idx="3343">
                  <c:v>59.431152035291987</c:v>
                </c:pt>
                <c:pt idx="3344">
                  <c:v>59.429649919784559</c:v>
                </c:pt>
                <c:pt idx="3345">
                  <c:v>59.428147804277131</c:v>
                </c:pt>
                <c:pt idx="3346">
                  <c:v>59.426645688769696</c:v>
                </c:pt>
                <c:pt idx="3347">
                  <c:v>59.425143573262261</c:v>
                </c:pt>
                <c:pt idx="3348">
                  <c:v>59.423641457754833</c:v>
                </c:pt>
                <c:pt idx="3349">
                  <c:v>59.422139342247405</c:v>
                </c:pt>
                <c:pt idx="3350">
                  <c:v>59.42063722673997</c:v>
                </c:pt>
                <c:pt idx="3351">
                  <c:v>59.419135111232535</c:v>
                </c:pt>
                <c:pt idx="3352">
                  <c:v>59.417632995725107</c:v>
                </c:pt>
                <c:pt idx="3353">
                  <c:v>59.416130880217679</c:v>
                </c:pt>
                <c:pt idx="3354">
                  <c:v>59.414628764710244</c:v>
                </c:pt>
                <c:pt idx="3355">
                  <c:v>59.413126649202809</c:v>
                </c:pt>
                <c:pt idx="3356">
                  <c:v>59.411624533695381</c:v>
                </c:pt>
                <c:pt idx="3357">
                  <c:v>59.410122418187953</c:v>
                </c:pt>
                <c:pt idx="3358">
                  <c:v>59.408620302680518</c:v>
                </c:pt>
                <c:pt idx="3359">
                  <c:v>59.407118187173083</c:v>
                </c:pt>
                <c:pt idx="3360">
                  <c:v>59.405616071665655</c:v>
                </c:pt>
                <c:pt idx="3361">
                  <c:v>59.404113956158227</c:v>
                </c:pt>
                <c:pt idx="3362">
                  <c:v>59.402611840650792</c:v>
                </c:pt>
                <c:pt idx="3363">
                  <c:v>59.401109725143357</c:v>
                </c:pt>
                <c:pt idx="3364">
                  <c:v>59.399607609635929</c:v>
                </c:pt>
                <c:pt idx="3365">
                  <c:v>59.398088961396951</c:v>
                </c:pt>
                <c:pt idx="3366">
                  <c:v>59.39657031315798</c:v>
                </c:pt>
                <c:pt idx="3367">
                  <c:v>59.395051664919002</c:v>
                </c:pt>
                <c:pt idx="3368">
                  <c:v>59.393533016680031</c:v>
                </c:pt>
                <c:pt idx="3369">
                  <c:v>59.392014368441053</c:v>
                </c:pt>
                <c:pt idx="3370">
                  <c:v>59.390495720202075</c:v>
                </c:pt>
                <c:pt idx="3371">
                  <c:v>59.388977071963104</c:v>
                </c:pt>
                <c:pt idx="3372">
                  <c:v>59.387458423724127</c:v>
                </c:pt>
                <c:pt idx="3373">
                  <c:v>59.385939775485156</c:v>
                </c:pt>
                <c:pt idx="3374">
                  <c:v>59.384421127246178</c:v>
                </c:pt>
                <c:pt idx="3375">
                  <c:v>59.3829024790072</c:v>
                </c:pt>
                <c:pt idx="3376">
                  <c:v>59.381383830768229</c:v>
                </c:pt>
                <c:pt idx="3377">
                  <c:v>59.379865182529251</c:v>
                </c:pt>
                <c:pt idx="3378">
                  <c:v>59.37834653429028</c:v>
                </c:pt>
                <c:pt idx="3379">
                  <c:v>59.376827886051302</c:v>
                </c:pt>
                <c:pt idx="3380">
                  <c:v>59.375309237812324</c:v>
                </c:pt>
                <c:pt idx="3381">
                  <c:v>59.373790589573353</c:v>
                </c:pt>
                <c:pt idx="3382">
                  <c:v>59.372271941334375</c:v>
                </c:pt>
                <c:pt idx="3383">
                  <c:v>59.370753293095405</c:v>
                </c:pt>
                <c:pt idx="3384">
                  <c:v>59.369234644856427</c:v>
                </c:pt>
                <c:pt idx="3385">
                  <c:v>59.367715996617449</c:v>
                </c:pt>
                <c:pt idx="3386">
                  <c:v>59.366197348378478</c:v>
                </c:pt>
                <c:pt idx="3387">
                  <c:v>59.3646787001395</c:v>
                </c:pt>
                <c:pt idx="3388">
                  <c:v>59.363160051900529</c:v>
                </c:pt>
                <c:pt idx="3389">
                  <c:v>59.361641403661551</c:v>
                </c:pt>
                <c:pt idx="3390">
                  <c:v>59.360122755422573</c:v>
                </c:pt>
                <c:pt idx="3391">
                  <c:v>59.358604107183602</c:v>
                </c:pt>
                <c:pt idx="3392">
                  <c:v>59.357085458944624</c:v>
                </c:pt>
                <c:pt idx="3393">
                  <c:v>59.355566810705653</c:v>
                </c:pt>
                <c:pt idx="3394">
                  <c:v>59.354048162466675</c:v>
                </c:pt>
                <c:pt idx="3395">
                  <c:v>59.352516676753723</c:v>
                </c:pt>
                <c:pt idx="3396">
                  <c:v>59.350985191040763</c:v>
                </c:pt>
                <c:pt idx="3397">
                  <c:v>59.349453705327811</c:v>
                </c:pt>
                <c:pt idx="3398">
                  <c:v>59.347922219614858</c:v>
                </c:pt>
                <c:pt idx="3399">
                  <c:v>59.346390733901899</c:v>
                </c:pt>
                <c:pt idx="3400">
                  <c:v>59.344859248188946</c:v>
                </c:pt>
                <c:pt idx="3401">
                  <c:v>59.343327762475987</c:v>
                </c:pt>
                <c:pt idx="3402">
                  <c:v>59.341796276763034</c:v>
                </c:pt>
                <c:pt idx="3403">
                  <c:v>59.340264791050082</c:v>
                </c:pt>
                <c:pt idx="3404">
                  <c:v>59.338733305337122</c:v>
                </c:pt>
                <c:pt idx="3405">
                  <c:v>59.33720181962417</c:v>
                </c:pt>
                <c:pt idx="3406">
                  <c:v>59.335670333911217</c:v>
                </c:pt>
                <c:pt idx="3407">
                  <c:v>59.334138848198258</c:v>
                </c:pt>
                <c:pt idx="3408">
                  <c:v>59.332607362485305</c:v>
                </c:pt>
                <c:pt idx="3409">
                  <c:v>59.331075876772346</c:v>
                </c:pt>
                <c:pt idx="3410">
                  <c:v>59.329544391059393</c:v>
                </c:pt>
                <c:pt idx="3411">
                  <c:v>59.328012905346441</c:v>
                </c:pt>
                <c:pt idx="3412">
                  <c:v>59.326481419633481</c:v>
                </c:pt>
                <c:pt idx="3413">
                  <c:v>59.324949933920529</c:v>
                </c:pt>
                <c:pt idx="3414">
                  <c:v>59.323418448207576</c:v>
                </c:pt>
                <c:pt idx="3415">
                  <c:v>59.321886962494617</c:v>
                </c:pt>
                <c:pt idx="3416">
                  <c:v>59.320355476781664</c:v>
                </c:pt>
                <c:pt idx="3417">
                  <c:v>59.318823991068712</c:v>
                </c:pt>
                <c:pt idx="3418">
                  <c:v>59.317292505355752</c:v>
                </c:pt>
                <c:pt idx="3419">
                  <c:v>59.3157610196428</c:v>
                </c:pt>
                <c:pt idx="3420">
                  <c:v>59.31422953392984</c:v>
                </c:pt>
                <c:pt idx="3421">
                  <c:v>59.312698048216888</c:v>
                </c:pt>
                <c:pt idx="3422">
                  <c:v>59.311166562503935</c:v>
                </c:pt>
                <c:pt idx="3423">
                  <c:v>59.309635076790975</c:v>
                </c:pt>
                <c:pt idx="3424">
                  <c:v>59.308103591078023</c:v>
                </c:pt>
                <c:pt idx="3425">
                  <c:v>59.306566965633998</c:v>
                </c:pt>
                <c:pt idx="3426">
                  <c:v>59.305030340189973</c:v>
                </c:pt>
                <c:pt idx="3427">
                  <c:v>59.303493714745947</c:v>
                </c:pt>
                <c:pt idx="3428">
                  <c:v>59.301957089301922</c:v>
                </c:pt>
                <c:pt idx="3429">
                  <c:v>59.30042046385789</c:v>
                </c:pt>
                <c:pt idx="3430">
                  <c:v>59.298883838413865</c:v>
                </c:pt>
                <c:pt idx="3431">
                  <c:v>59.297347212969839</c:v>
                </c:pt>
                <c:pt idx="3432">
                  <c:v>59.295810587525814</c:v>
                </c:pt>
                <c:pt idx="3433">
                  <c:v>59.294273962081789</c:v>
                </c:pt>
                <c:pt idx="3434">
                  <c:v>59.292737336637764</c:v>
                </c:pt>
                <c:pt idx="3435">
                  <c:v>59.291200711193738</c:v>
                </c:pt>
                <c:pt idx="3436">
                  <c:v>59.289664085749713</c:v>
                </c:pt>
                <c:pt idx="3437">
                  <c:v>59.288127460305688</c:v>
                </c:pt>
                <c:pt idx="3438">
                  <c:v>59.286590834861663</c:v>
                </c:pt>
                <c:pt idx="3439">
                  <c:v>59.285054209417638</c:v>
                </c:pt>
                <c:pt idx="3440">
                  <c:v>59.283517583973605</c:v>
                </c:pt>
                <c:pt idx="3441">
                  <c:v>59.28198095852958</c:v>
                </c:pt>
                <c:pt idx="3442">
                  <c:v>59.280444333085555</c:v>
                </c:pt>
                <c:pt idx="3443">
                  <c:v>59.27890770764153</c:v>
                </c:pt>
                <c:pt idx="3444">
                  <c:v>59.277371082197504</c:v>
                </c:pt>
                <c:pt idx="3445">
                  <c:v>59.275834456753479</c:v>
                </c:pt>
                <c:pt idx="3446">
                  <c:v>59.274297831309454</c:v>
                </c:pt>
                <c:pt idx="3447">
                  <c:v>59.272761205865429</c:v>
                </c:pt>
                <c:pt idx="3448">
                  <c:v>59.271224580421404</c:v>
                </c:pt>
                <c:pt idx="3449">
                  <c:v>59.269687954977371</c:v>
                </c:pt>
                <c:pt idx="3450">
                  <c:v>59.268151329533346</c:v>
                </c:pt>
                <c:pt idx="3451">
                  <c:v>59.266614704089321</c:v>
                </c:pt>
                <c:pt idx="3452">
                  <c:v>59.265078078645296</c:v>
                </c:pt>
                <c:pt idx="3453">
                  <c:v>59.26354145320127</c:v>
                </c:pt>
                <c:pt idx="3454">
                  <c:v>59.262004827757245</c:v>
                </c:pt>
                <c:pt idx="3455">
                  <c:v>59.260465768726007</c:v>
                </c:pt>
                <c:pt idx="3456">
                  <c:v>59.258926709694762</c:v>
                </c:pt>
                <c:pt idx="3457">
                  <c:v>59.257387650663524</c:v>
                </c:pt>
                <c:pt idx="3458">
                  <c:v>59.255848591632287</c:v>
                </c:pt>
                <c:pt idx="3459">
                  <c:v>59.254309532601049</c:v>
                </c:pt>
                <c:pt idx="3460">
                  <c:v>59.252770473569804</c:v>
                </c:pt>
                <c:pt idx="3461">
                  <c:v>59.251231414538566</c:v>
                </c:pt>
                <c:pt idx="3462">
                  <c:v>59.249692355507328</c:v>
                </c:pt>
                <c:pt idx="3463">
                  <c:v>59.24815329647609</c:v>
                </c:pt>
                <c:pt idx="3464">
                  <c:v>59.246614237444845</c:v>
                </c:pt>
                <c:pt idx="3465">
                  <c:v>59.245075178413607</c:v>
                </c:pt>
                <c:pt idx="3466">
                  <c:v>59.24353611938237</c:v>
                </c:pt>
                <c:pt idx="3467">
                  <c:v>59.241997060351132</c:v>
                </c:pt>
                <c:pt idx="3468">
                  <c:v>59.240458001319887</c:v>
                </c:pt>
                <c:pt idx="3469">
                  <c:v>59.238918942288649</c:v>
                </c:pt>
                <c:pt idx="3470">
                  <c:v>59.237379883257411</c:v>
                </c:pt>
                <c:pt idx="3471">
                  <c:v>59.235840824226166</c:v>
                </c:pt>
                <c:pt idx="3472">
                  <c:v>59.234301765194928</c:v>
                </c:pt>
                <c:pt idx="3473">
                  <c:v>59.23276270616369</c:v>
                </c:pt>
                <c:pt idx="3474">
                  <c:v>59.231223647132452</c:v>
                </c:pt>
                <c:pt idx="3475">
                  <c:v>59.229684588101208</c:v>
                </c:pt>
                <c:pt idx="3476">
                  <c:v>59.22814552906997</c:v>
                </c:pt>
                <c:pt idx="3477">
                  <c:v>59.226606470038732</c:v>
                </c:pt>
                <c:pt idx="3478">
                  <c:v>59.225067411007494</c:v>
                </c:pt>
                <c:pt idx="3479">
                  <c:v>59.223528351976249</c:v>
                </c:pt>
                <c:pt idx="3480">
                  <c:v>59.221989292945011</c:v>
                </c:pt>
                <c:pt idx="3481">
                  <c:v>59.220450233913773</c:v>
                </c:pt>
                <c:pt idx="3482">
                  <c:v>59.218911174882535</c:v>
                </c:pt>
                <c:pt idx="3483">
                  <c:v>59.21737211585129</c:v>
                </c:pt>
                <c:pt idx="3484">
                  <c:v>59.215833056820053</c:v>
                </c:pt>
                <c:pt idx="3485">
                  <c:v>59.21428989856674</c:v>
                </c:pt>
                <c:pt idx="3486">
                  <c:v>59.21274674031342</c:v>
                </c:pt>
                <c:pt idx="3487">
                  <c:v>59.211203582060108</c:v>
                </c:pt>
                <c:pt idx="3488">
                  <c:v>59.209660423806795</c:v>
                </c:pt>
                <c:pt idx="3489">
                  <c:v>59.208117265553483</c:v>
                </c:pt>
                <c:pt idx="3490">
                  <c:v>59.206574107300163</c:v>
                </c:pt>
                <c:pt idx="3491">
                  <c:v>59.205030949046851</c:v>
                </c:pt>
                <c:pt idx="3492">
                  <c:v>59.203487790793538</c:v>
                </c:pt>
                <c:pt idx="3493">
                  <c:v>59.201944632540226</c:v>
                </c:pt>
                <c:pt idx="3494">
                  <c:v>59.200401474286906</c:v>
                </c:pt>
                <c:pt idx="3495">
                  <c:v>59.198858316033593</c:v>
                </c:pt>
                <c:pt idx="3496">
                  <c:v>59.197315157780281</c:v>
                </c:pt>
                <c:pt idx="3497">
                  <c:v>59.195771999526968</c:v>
                </c:pt>
                <c:pt idx="3498">
                  <c:v>59.194228841273649</c:v>
                </c:pt>
                <c:pt idx="3499">
                  <c:v>59.192685683020336</c:v>
                </c:pt>
                <c:pt idx="3500">
                  <c:v>59.191142524767024</c:v>
                </c:pt>
                <c:pt idx="3501">
                  <c:v>59.189599366513704</c:v>
                </c:pt>
                <c:pt idx="3502">
                  <c:v>59.188056208260392</c:v>
                </c:pt>
                <c:pt idx="3503">
                  <c:v>59.186513050007079</c:v>
                </c:pt>
                <c:pt idx="3504">
                  <c:v>59.184969891753767</c:v>
                </c:pt>
                <c:pt idx="3505">
                  <c:v>59.183426733500447</c:v>
                </c:pt>
                <c:pt idx="3506">
                  <c:v>59.181883575247134</c:v>
                </c:pt>
                <c:pt idx="3507">
                  <c:v>59.180340416993822</c:v>
                </c:pt>
                <c:pt idx="3508">
                  <c:v>59.178797258740509</c:v>
                </c:pt>
                <c:pt idx="3509">
                  <c:v>59.17725410048719</c:v>
                </c:pt>
                <c:pt idx="3510">
                  <c:v>59.175710942233877</c:v>
                </c:pt>
                <c:pt idx="3511">
                  <c:v>59.174167783980565</c:v>
                </c:pt>
                <c:pt idx="3512">
                  <c:v>59.172624625727252</c:v>
                </c:pt>
                <c:pt idx="3513">
                  <c:v>59.171081467473932</c:v>
                </c:pt>
                <c:pt idx="3514">
                  <c:v>59.16953830922062</c:v>
                </c:pt>
                <c:pt idx="3515">
                  <c:v>59.167991246205972</c:v>
                </c:pt>
                <c:pt idx="3516">
                  <c:v>59.166444183191331</c:v>
                </c:pt>
                <c:pt idx="3517">
                  <c:v>59.164897120176683</c:v>
                </c:pt>
                <c:pt idx="3518">
                  <c:v>59.163350057162035</c:v>
                </c:pt>
                <c:pt idx="3519">
                  <c:v>59.161802994147394</c:v>
                </c:pt>
                <c:pt idx="3520">
                  <c:v>59.160255931132745</c:v>
                </c:pt>
                <c:pt idx="3521">
                  <c:v>59.158708868118104</c:v>
                </c:pt>
                <c:pt idx="3522">
                  <c:v>59.157161805103456</c:v>
                </c:pt>
                <c:pt idx="3523">
                  <c:v>59.155614742088808</c:v>
                </c:pt>
                <c:pt idx="3524">
                  <c:v>59.154067679074167</c:v>
                </c:pt>
                <c:pt idx="3525">
                  <c:v>59.152520616059519</c:v>
                </c:pt>
                <c:pt idx="3526">
                  <c:v>59.150973553044871</c:v>
                </c:pt>
                <c:pt idx="3527">
                  <c:v>59.14942649003023</c:v>
                </c:pt>
                <c:pt idx="3528">
                  <c:v>59.147879427015582</c:v>
                </c:pt>
                <c:pt idx="3529">
                  <c:v>59.146332364000941</c:v>
                </c:pt>
                <c:pt idx="3530">
                  <c:v>59.144785300986292</c:v>
                </c:pt>
                <c:pt idx="3531">
                  <c:v>59.143238237971644</c:v>
                </c:pt>
                <c:pt idx="3532">
                  <c:v>59.141691174957003</c:v>
                </c:pt>
                <c:pt idx="3533">
                  <c:v>59.140144111942355</c:v>
                </c:pt>
                <c:pt idx="3534">
                  <c:v>59.138597048927707</c:v>
                </c:pt>
                <c:pt idx="3535">
                  <c:v>59.137049985913066</c:v>
                </c:pt>
                <c:pt idx="3536">
                  <c:v>59.135502922898418</c:v>
                </c:pt>
                <c:pt idx="3537">
                  <c:v>59.13395585988377</c:v>
                </c:pt>
                <c:pt idx="3538">
                  <c:v>59.132408796869129</c:v>
                </c:pt>
                <c:pt idx="3539">
                  <c:v>59.130861733854481</c:v>
                </c:pt>
                <c:pt idx="3540">
                  <c:v>59.12931467083984</c:v>
                </c:pt>
                <c:pt idx="3541">
                  <c:v>59.127767607825191</c:v>
                </c:pt>
                <c:pt idx="3542">
                  <c:v>59.126220544810543</c:v>
                </c:pt>
                <c:pt idx="3543">
                  <c:v>59.124673481795902</c:v>
                </c:pt>
                <c:pt idx="3544">
                  <c:v>59.123126418781254</c:v>
                </c:pt>
                <c:pt idx="3545">
                  <c:v>59.121574536737775</c:v>
                </c:pt>
                <c:pt idx="3546">
                  <c:v>59.120022654694296</c:v>
                </c:pt>
                <c:pt idx="3547">
                  <c:v>59.118470772650817</c:v>
                </c:pt>
                <c:pt idx="3548">
                  <c:v>59.116918890607337</c:v>
                </c:pt>
                <c:pt idx="3549">
                  <c:v>59.115367008563858</c:v>
                </c:pt>
                <c:pt idx="3550">
                  <c:v>59.113815126520379</c:v>
                </c:pt>
                <c:pt idx="3551">
                  <c:v>59.1122632444769</c:v>
                </c:pt>
                <c:pt idx="3552">
                  <c:v>59.11071136243342</c:v>
                </c:pt>
                <c:pt idx="3553">
                  <c:v>59.109159480389941</c:v>
                </c:pt>
                <c:pt idx="3554">
                  <c:v>59.107607598346462</c:v>
                </c:pt>
                <c:pt idx="3555">
                  <c:v>59.106055716302983</c:v>
                </c:pt>
                <c:pt idx="3556">
                  <c:v>59.104503834259503</c:v>
                </c:pt>
                <c:pt idx="3557">
                  <c:v>59.102951952216024</c:v>
                </c:pt>
                <c:pt idx="3558">
                  <c:v>59.101400070172545</c:v>
                </c:pt>
                <c:pt idx="3559">
                  <c:v>59.099848188129066</c:v>
                </c:pt>
                <c:pt idx="3560">
                  <c:v>59.098296306085587</c:v>
                </c:pt>
                <c:pt idx="3561">
                  <c:v>59.096744424042107</c:v>
                </c:pt>
                <c:pt idx="3562">
                  <c:v>59.095192541998628</c:v>
                </c:pt>
                <c:pt idx="3563">
                  <c:v>59.093640659955149</c:v>
                </c:pt>
                <c:pt idx="3564">
                  <c:v>59.09208877791167</c:v>
                </c:pt>
                <c:pt idx="3565">
                  <c:v>59.09053689586819</c:v>
                </c:pt>
                <c:pt idx="3566">
                  <c:v>59.088985013824711</c:v>
                </c:pt>
                <c:pt idx="3567">
                  <c:v>59.087433131781232</c:v>
                </c:pt>
                <c:pt idx="3568">
                  <c:v>59.085881249737753</c:v>
                </c:pt>
                <c:pt idx="3569">
                  <c:v>59.084329367694274</c:v>
                </c:pt>
                <c:pt idx="3570">
                  <c:v>59.082777485650794</c:v>
                </c:pt>
                <c:pt idx="3571">
                  <c:v>59.081225603607315</c:v>
                </c:pt>
                <c:pt idx="3572">
                  <c:v>59.079673721563836</c:v>
                </c:pt>
                <c:pt idx="3573">
                  <c:v>59.078121839520357</c:v>
                </c:pt>
                <c:pt idx="3574">
                  <c:v>59.076569957476877</c:v>
                </c:pt>
                <c:pt idx="3575">
                  <c:v>59.075009701306136</c:v>
                </c:pt>
                <c:pt idx="3576">
                  <c:v>59.073449445135402</c:v>
                </c:pt>
                <c:pt idx="3577">
                  <c:v>59.071889188964661</c:v>
                </c:pt>
                <c:pt idx="3578">
                  <c:v>59.070328932793927</c:v>
                </c:pt>
                <c:pt idx="3579">
                  <c:v>59.068768676623186</c:v>
                </c:pt>
                <c:pt idx="3580">
                  <c:v>59.067208420452452</c:v>
                </c:pt>
                <c:pt idx="3581">
                  <c:v>59.065648164281711</c:v>
                </c:pt>
                <c:pt idx="3582">
                  <c:v>59.06408790811097</c:v>
                </c:pt>
                <c:pt idx="3583">
                  <c:v>59.062527651940236</c:v>
                </c:pt>
                <c:pt idx="3584">
                  <c:v>59.060967395769495</c:v>
                </c:pt>
                <c:pt idx="3585">
                  <c:v>59.059407139598761</c:v>
                </c:pt>
                <c:pt idx="3586">
                  <c:v>59.05784688342802</c:v>
                </c:pt>
                <c:pt idx="3587">
                  <c:v>59.056286627257286</c:v>
                </c:pt>
                <c:pt idx="3588">
                  <c:v>59.054726371086545</c:v>
                </c:pt>
                <c:pt idx="3589">
                  <c:v>59.053166114915811</c:v>
                </c:pt>
                <c:pt idx="3590">
                  <c:v>59.05160585874507</c:v>
                </c:pt>
                <c:pt idx="3591">
                  <c:v>59.050045602574329</c:v>
                </c:pt>
                <c:pt idx="3592">
                  <c:v>59.048485346403595</c:v>
                </c:pt>
                <c:pt idx="3593">
                  <c:v>59.046925090232854</c:v>
                </c:pt>
                <c:pt idx="3594">
                  <c:v>59.04536483406212</c:v>
                </c:pt>
                <c:pt idx="3595">
                  <c:v>59.043804577891379</c:v>
                </c:pt>
                <c:pt idx="3596">
                  <c:v>59.042244321720645</c:v>
                </c:pt>
                <c:pt idx="3597">
                  <c:v>59.040684065549904</c:v>
                </c:pt>
                <c:pt idx="3598">
                  <c:v>59.039123809379163</c:v>
                </c:pt>
                <c:pt idx="3599">
                  <c:v>59.037563553208429</c:v>
                </c:pt>
                <c:pt idx="3600">
                  <c:v>59.036003297037688</c:v>
                </c:pt>
                <c:pt idx="3601">
                  <c:v>59.034443040866954</c:v>
                </c:pt>
                <c:pt idx="3602">
                  <c:v>59.032882784696213</c:v>
                </c:pt>
                <c:pt idx="3603">
                  <c:v>59.031322528525479</c:v>
                </c:pt>
                <c:pt idx="3604">
                  <c:v>59.029762272354738</c:v>
                </c:pt>
                <c:pt idx="3605">
                  <c:v>59.028189559884112</c:v>
                </c:pt>
                <c:pt idx="3606">
                  <c:v>59.026616847413486</c:v>
                </c:pt>
                <c:pt idx="3607">
                  <c:v>59.02504413494286</c:v>
                </c:pt>
                <c:pt idx="3608">
                  <c:v>59.023471422472227</c:v>
                </c:pt>
                <c:pt idx="3609">
                  <c:v>59.021898710001601</c:v>
                </c:pt>
                <c:pt idx="3610">
                  <c:v>59.020325997530975</c:v>
                </c:pt>
                <c:pt idx="3611">
                  <c:v>59.018753285060349</c:v>
                </c:pt>
                <c:pt idx="3612">
                  <c:v>59.017180572589723</c:v>
                </c:pt>
                <c:pt idx="3613">
                  <c:v>59.015607860119097</c:v>
                </c:pt>
                <c:pt idx="3614">
                  <c:v>59.014035147648471</c:v>
                </c:pt>
                <c:pt idx="3615">
                  <c:v>59.012462435177845</c:v>
                </c:pt>
                <c:pt idx="3616">
                  <c:v>59.010889722707212</c:v>
                </c:pt>
                <c:pt idx="3617">
                  <c:v>59.009317010236586</c:v>
                </c:pt>
                <c:pt idx="3618">
                  <c:v>59.00774429776596</c:v>
                </c:pt>
                <c:pt idx="3619">
                  <c:v>59.006171585295334</c:v>
                </c:pt>
                <c:pt idx="3620">
                  <c:v>59.004598872824708</c:v>
                </c:pt>
                <c:pt idx="3621">
                  <c:v>59.003026160354082</c:v>
                </c:pt>
                <c:pt idx="3622">
                  <c:v>59.001453447883456</c:v>
                </c:pt>
                <c:pt idx="3623">
                  <c:v>58.999880735412823</c:v>
                </c:pt>
                <c:pt idx="3624">
                  <c:v>58.998308022942197</c:v>
                </c:pt>
                <c:pt idx="3625">
                  <c:v>58.996735310471571</c:v>
                </c:pt>
                <c:pt idx="3626">
                  <c:v>58.995162598000945</c:v>
                </c:pt>
                <c:pt idx="3627">
                  <c:v>58.993589885530319</c:v>
                </c:pt>
                <c:pt idx="3628">
                  <c:v>58.992017173059693</c:v>
                </c:pt>
                <c:pt idx="3629">
                  <c:v>58.990444460589067</c:v>
                </c:pt>
                <c:pt idx="3630">
                  <c:v>58.988871748118441</c:v>
                </c:pt>
                <c:pt idx="3631">
                  <c:v>58.987299035647808</c:v>
                </c:pt>
                <c:pt idx="3632">
                  <c:v>58.985726323177182</c:v>
                </c:pt>
                <c:pt idx="3633">
                  <c:v>58.984153610706556</c:v>
                </c:pt>
                <c:pt idx="3634">
                  <c:v>58.982580898235931</c:v>
                </c:pt>
                <c:pt idx="3635">
                  <c:v>58.980991611449184</c:v>
                </c:pt>
                <c:pt idx="3636">
                  <c:v>58.979402324662431</c:v>
                </c:pt>
                <c:pt idx="3637">
                  <c:v>58.977813037875684</c:v>
                </c:pt>
                <c:pt idx="3638">
                  <c:v>58.976223751088931</c:v>
                </c:pt>
                <c:pt idx="3639">
                  <c:v>58.974634464302184</c:v>
                </c:pt>
                <c:pt idx="3640">
                  <c:v>58.973045177515431</c:v>
                </c:pt>
                <c:pt idx="3641">
                  <c:v>58.971455890728684</c:v>
                </c:pt>
                <c:pt idx="3642">
                  <c:v>58.969866603941931</c:v>
                </c:pt>
                <c:pt idx="3643">
                  <c:v>58.968277317155184</c:v>
                </c:pt>
                <c:pt idx="3644">
                  <c:v>58.966688030368431</c:v>
                </c:pt>
                <c:pt idx="3645">
                  <c:v>58.965098743581684</c:v>
                </c:pt>
                <c:pt idx="3646">
                  <c:v>58.963509456794931</c:v>
                </c:pt>
                <c:pt idx="3647">
                  <c:v>58.961920170008185</c:v>
                </c:pt>
                <c:pt idx="3648">
                  <c:v>58.960330883221431</c:v>
                </c:pt>
                <c:pt idx="3649">
                  <c:v>58.958741596434685</c:v>
                </c:pt>
                <c:pt idx="3650">
                  <c:v>58.957152309647938</c:v>
                </c:pt>
                <c:pt idx="3651">
                  <c:v>58.955563022861185</c:v>
                </c:pt>
                <c:pt idx="3652">
                  <c:v>58.953973736074438</c:v>
                </c:pt>
                <c:pt idx="3653">
                  <c:v>58.952384449287685</c:v>
                </c:pt>
                <c:pt idx="3654">
                  <c:v>58.950795162500938</c:v>
                </c:pt>
                <c:pt idx="3655">
                  <c:v>58.949205875714185</c:v>
                </c:pt>
                <c:pt idx="3656">
                  <c:v>58.947616588927438</c:v>
                </c:pt>
                <c:pt idx="3657">
                  <c:v>58.946027302140685</c:v>
                </c:pt>
                <c:pt idx="3658">
                  <c:v>58.944438015353938</c:v>
                </c:pt>
                <c:pt idx="3659">
                  <c:v>58.942848728567185</c:v>
                </c:pt>
                <c:pt idx="3660">
                  <c:v>58.941259441780439</c:v>
                </c:pt>
                <c:pt idx="3661">
                  <c:v>58.939670154993685</c:v>
                </c:pt>
                <c:pt idx="3662">
                  <c:v>58.938080868206939</c:v>
                </c:pt>
                <c:pt idx="3663">
                  <c:v>58.936491581420185</c:v>
                </c:pt>
                <c:pt idx="3664">
                  <c:v>58.934902294633439</c:v>
                </c:pt>
                <c:pt idx="3665">
                  <c:v>58.933295131429006</c:v>
                </c:pt>
                <c:pt idx="3666">
                  <c:v>58.931687968224566</c:v>
                </c:pt>
                <c:pt idx="3667">
                  <c:v>58.930080805020133</c:v>
                </c:pt>
                <c:pt idx="3668">
                  <c:v>58.928473641815692</c:v>
                </c:pt>
                <c:pt idx="3669">
                  <c:v>58.926866478611259</c:v>
                </c:pt>
                <c:pt idx="3670">
                  <c:v>58.925259315406826</c:v>
                </c:pt>
                <c:pt idx="3671">
                  <c:v>58.923652152202386</c:v>
                </c:pt>
                <c:pt idx="3672">
                  <c:v>58.922044988997953</c:v>
                </c:pt>
                <c:pt idx="3673">
                  <c:v>58.920437825793513</c:v>
                </c:pt>
                <c:pt idx="3674">
                  <c:v>58.91883066258908</c:v>
                </c:pt>
                <c:pt idx="3675">
                  <c:v>58.917223499384647</c:v>
                </c:pt>
                <c:pt idx="3676">
                  <c:v>58.915616336180207</c:v>
                </c:pt>
                <c:pt idx="3677">
                  <c:v>58.914009172975774</c:v>
                </c:pt>
                <c:pt idx="3678">
                  <c:v>58.912402009771334</c:v>
                </c:pt>
                <c:pt idx="3679">
                  <c:v>58.910794846566901</c:v>
                </c:pt>
                <c:pt idx="3680">
                  <c:v>58.909187683362468</c:v>
                </c:pt>
                <c:pt idx="3681">
                  <c:v>58.907580520158028</c:v>
                </c:pt>
                <c:pt idx="3682">
                  <c:v>58.905973356953595</c:v>
                </c:pt>
                <c:pt idx="3683">
                  <c:v>58.904366193749155</c:v>
                </c:pt>
                <c:pt idx="3684">
                  <c:v>58.902759030544722</c:v>
                </c:pt>
                <c:pt idx="3685">
                  <c:v>58.901151867340289</c:v>
                </c:pt>
                <c:pt idx="3686">
                  <c:v>58.899544704135849</c:v>
                </c:pt>
                <c:pt idx="3687">
                  <c:v>58.897937540931416</c:v>
                </c:pt>
                <c:pt idx="3688">
                  <c:v>58.896330377726976</c:v>
                </c:pt>
                <c:pt idx="3689">
                  <c:v>58.894723214522543</c:v>
                </c:pt>
                <c:pt idx="3690">
                  <c:v>58.89311605131811</c:v>
                </c:pt>
                <c:pt idx="3691">
                  <c:v>58.89150888811367</c:v>
                </c:pt>
                <c:pt idx="3692">
                  <c:v>58.889901724909237</c:v>
                </c:pt>
                <c:pt idx="3693">
                  <c:v>58.888294561704797</c:v>
                </c:pt>
                <c:pt idx="3694">
                  <c:v>58.886687398500364</c:v>
                </c:pt>
                <c:pt idx="3695">
                  <c:v>58.885059830147839</c:v>
                </c:pt>
                <c:pt idx="3696">
                  <c:v>58.883432261795306</c:v>
                </c:pt>
                <c:pt idx="3697">
                  <c:v>58.881804693442781</c:v>
                </c:pt>
                <c:pt idx="3698">
                  <c:v>58.880177125090249</c:v>
                </c:pt>
                <c:pt idx="3699">
                  <c:v>58.878549556737724</c:v>
                </c:pt>
                <c:pt idx="3700">
                  <c:v>58.876921988385192</c:v>
                </c:pt>
                <c:pt idx="3701">
                  <c:v>58.875294420032667</c:v>
                </c:pt>
                <c:pt idx="3702">
                  <c:v>58.873666851680142</c:v>
                </c:pt>
                <c:pt idx="3703">
                  <c:v>58.872039283327609</c:v>
                </c:pt>
                <c:pt idx="3704">
                  <c:v>58.870411714975084</c:v>
                </c:pt>
                <c:pt idx="3705">
                  <c:v>58.868784146622552</c:v>
                </c:pt>
                <c:pt idx="3706">
                  <c:v>58.867156578270027</c:v>
                </c:pt>
                <c:pt idx="3707">
                  <c:v>58.865529009917495</c:v>
                </c:pt>
                <c:pt idx="3708">
                  <c:v>58.86390144156497</c:v>
                </c:pt>
                <c:pt idx="3709">
                  <c:v>58.862273873212445</c:v>
                </c:pt>
                <c:pt idx="3710">
                  <c:v>58.860646304859912</c:v>
                </c:pt>
                <c:pt idx="3711">
                  <c:v>58.859018736507387</c:v>
                </c:pt>
                <c:pt idx="3712">
                  <c:v>58.857391168154855</c:v>
                </c:pt>
                <c:pt idx="3713">
                  <c:v>58.85576359980233</c:v>
                </c:pt>
                <c:pt idx="3714">
                  <c:v>58.854136031449798</c:v>
                </c:pt>
                <c:pt idx="3715">
                  <c:v>58.852508463097273</c:v>
                </c:pt>
                <c:pt idx="3716">
                  <c:v>58.850880894744741</c:v>
                </c:pt>
                <c:pt idx="3717">
                  <c:v>58.849253326392216</c:v>
                </c:pt>
                <c:pt idx="3718">
                  <c:v>58.84762575803969</c:v>
                </c:pt>
                <c:pt idx="3719">
                  <c:v>58.845998189687158</c:v>
                </c:pt>
                <c:pt idx="3720">
                  <c:v>58.844370621334633</c:v>
                </c:pt>
                <c:pt idx="3721">
                  <c:v>58.842743052982101</c:v>
                </c:pt>
                <c:pt idx="3722">
                  <c:v>58.841115484629576</c:v>
                </c:pt>
                <c:pt idx="3723">
                  <c:v>58.839487916277044</c:v>
                </c:pt>
                <c:pt idx="3724">
                  <c:v>58.837860347924519</c:v>
                </c:pt>
                <c:pt idx="3725">
                  <c:v>58.836211926972013</c:v>
                </c:pt>
                <c:pt idx="3726">
                  <c:v>58.834563506019506</c:v>
                </c:pt>
                <c:pt idx="3727">
                  <c:v>58.832915085067008</c:v>
                </c:pt>
                <c:pt idx="3728">
                  <c:v>58.831266664114501</c:v>
                </c:pt>
                <c:pt idx="3729">
                  <c:v>58.829618243161995</c:v>
                </c:pt>
                <c:pt idx="3730">
                  <c:v>58.827969822209489</c:v>
                </c:pt>
                <c:pt idx="3731">
                  <c:v>58.82632140125699</c:v>
                </c:pt>
                <c:pt idx="3732">
                  <c:v>58.824672980304484</c:v>
                </c:pt>
                <c:pt idx="3733">
                  <c:v>58.823024559351978</c:v>
                </c:pt>
                <c:pt idx="3734">
                  <c:v>58.821376138399472</c:v>
                </c:pt>
                <c:pt idx="3735">
                  <c:v>58.819727717446973</c:v>
                </c:pt>
                <c:pt idx="3736">
                  <c:v>58.818079296494467</c:v>
                </c:pt>
                <c:pt idx="3737">
                  <c:v>58.816430875541961</c:v>
                </c:pt>
                <c:pt idx="3738">
                  <c:v>58.814782454589455</c:v>
                </c:pt>
                <c:pt idx="3739">
                  <c:v>58.813134033636956</c:v>
                </c:pt>
                <c:pt idx="3740">
                  <c:v>58.81148561268445</c:v>
                </c:pt>
                <c:pt idx="3741">
                  <c:v>58.809837191731944</c:v>
                </c:pt>
                <c:pt idx="3742">
                  <c:v>58.808188770779438</c:v>
                </c:pt>
                <c:pt idx="3743">
                  <c:v>58.806540349826932</c:v>
                </c:pt>
                <c:pt idx="3744">
                  <c:v>58.804891928874433</c:v>
                </c:pt>
                <c:pt idx="3745">
                  <c:v>58.803243507921927</c:v>
                </c:pt>
                <c:pt idx="3746">
                  <c:v>58.801595086969421</c:v>
                </c:pt>
                <c:pt idx="3747">
                  <c:v>58.799946666016915</c:v>
                </c:pt>
                <c:pt idx="3748">
                  <c:v>58.798298245064416</c:v>
                </c:pt>
                <c:pt idx="3749">
                  <c:v>58.79664982411191</c:v>
                </c:pt>
                <c:pt idx="3750">
                  <c:v>58.795001403159404</c:v>
                </c:pt>
                <c:pt idx="3751">
                  <c:v>58.793352982206898</c:v>
                </c:pt>
                <c:pt idx="3752">
                  <c:v>58.791704561254399</c:v>
                </c:pt>
                <c:pt idx="3753">
                  <c:v>58.790056140301893</c:v>
                </c:pt>
                <c:pt idx="3754">
                  <c:v>58.788407719349387</c:v>
                </c:pt>
                <c:pt idx="3755">
                  <c:v>58.786739314720194</c:v>
                </c:pt>
                <c:pt idx="3756">
                  <c:v>58.785070910091008</c:v>
                </c:pt>
                <c:pt idx="3757">
                  <c:v>58.783402505461815</c:v>
                </c:pt>
                <c:pt idx="3758">
                  <c:v>58.781734100832622</c:v>
                </c:pt>
                <c:pt idx="3759">
                  <c:v>58.780065696203437</c:v>
                </c:pt>
                <c:pt idx="3760">
                  <c:v>58.778397291574244</c:v>
                </c:pt>
                <c:pt idx="3761">
                  <c:v>58.776728886945058</c:v>
                </c:pt>
                <c:pt idx="3762">
                  <c:v>58.775060482315865</c:v>
                </c:pt>
                <c:pt idx="3763">
                  <c:v>58.773392077686673</c:v>
                </c:pt>
                <c:pt idx="3764">
                  <c:v>58.771723673057487</c:v>
                </c:pt>
                <c:pt idx="3765">
                  <c:v>58.770055268428294</c:v>
                </c:pt>
                <c:pt idx="3766">
                  <c:v>58.768386863799101</c:v>
                </c:pt>
                <c:pt idx="3767">
                  <c:v>58.766718459169915</c:v>
                </c:pt>
                <c:pt idx="3768">
                  <c:v>58.765050054540723</c:v>
                </c:pt>
                <c:pt idx="3769">
                  <c:v>58.763381649911537</c:v>
                </c:pt>
                <c:pt idx="3770">
                  <c:v>58.761713245282344</c:v>
                </c:pt>
                <c:pt idx="3771">
                  <c:v>58.760044840653151</c:v>
                </c:pt>
                <c:pt idx="3772">
                  <c:v>58.758376436023966</c:v>
                </c:pt>
                <c:pt idx="3773">
                  <c:v>58.756708031394773</c:v>
                </c:pt>
                <c:pt idx="3774">
                  <c:v>58.75503962676558</c:v>
                </c:pt>
                <c:pt idx="3775">
                  <c:v>58.753371222136394</c:v>
                </c:pt>
                <c:pt idx="3776">
                  <c:v>58.751702817507201</c:v>
                </c:pt>
                <c:pt idx="3777">
                  <c:v>58.750034412878009</c:v>
                </c:pt>
                <c:pt idx="3778">
                  <c:v>58.748366008248823</c:v>
                </c:pt>
                <c:pt idx="3779">
                  <c:v>58.74669760361963</c:v>
                </c:pt>
                <c:pt idx="3780">
                  <c:v>58.745029198990444</c:v>
                </c:pt>
                <c:pt idx="3781">
                  <c:v>58.743360794361251</c:v>
                </c:pt>
                <c:pt idx="3782">
                  <c:v>58.741692389732059</c:v>
                </c:pt>
                <c:pt idx="3783">
                  <c:v>58.740023985102873</c:v>
                </c:pt>
                <c:pt idx="3784">
                  <c:v>58.73835558047368</c:v>
                </c:pt>
                <c:pt idx="3785">
                  <c:v>58.736668374524584</c:v>
                </c:pt>
                <c:pt idx="3786">
                  <c:v>58.73498116857548</c:v>
                </c:pt>
                <c:pt idx="3787">
                  <c:v>58.733293962626384</c:v>
                </c:pt>
                <c:pt idx="3788">
                  <c:v>58.731606756677287</c:v>
                </c:pt>
                <c:pt idx="3789">
                  <c:v>58.729919550728184</c:v>
                </c:pt>
                <c:pt idx="3790">
                  <c:v>58.728232344779087</c:v>
                </c:pt>
                <c:pt idx="3791">
                  <c:v>58.726545138829991</c:v>
                </c:pt>
                <c:pt idx="3792">
                  <c:v>58.724857932880894</c:v>
                </c:pt>
                <c:pt idx="3793">
                  <c:v>58.723170726931791</c:v>
                </c:pt>
                <c:pt idx="3794">
                  <c:v>58.721483520982694</c:v>
                </c:pt>
                <c:pt idx="3795">
                  <c:v>58.719796315033598</c:v>
                </c:pt>
                <c:pt idx="3796">
                  <c:v>58.718109109084494</c:v>
                </c:pt>
                <c:pt idx="3797">
                  <c:v>58.716421903135398</c:v>
                </c:pt>
                <c:pt idx="3798">
                  <c:v>58.714734697186302</c:v>
                </c:pt>
                <c:pt idx="3799">
                  <c:v>58.713047491237205</c:v>
                </c:pt>
                <c:pt idx="3800">
                  <c:v>58.711360285288102</c:v>
                </c:pt>
                <c:pt idx="3801">
                  <c:v>58.709673079339005</c:v>
                </c:pt>
                <c:pt idx="3802">
                  <c:v>58.707985873389909</c:v>
                </c:pt>
                <c:pt idx="3803">
                  <c:v>58.706298667440805</c:v>
                </c:pt>
                <c:pt idx="3804">
                  <c:v>58.704611461491709</c:v>
                </c:pt>
                <c:pt idx="3805">
                  <c:v>58.702924255542612</c:v>
                </c:pt>
                <c:pt idx="3806">
                  <c:v>58.701237049593509</c:v>
                </c:pt>
                <c:pt idx="3807">
                  <c:v>58.699549843644412</c:v>
                </c:pt>
                <c:pt idx="3808">
                  <c:v>58.697862637695316</c:v>
                </c:pt>
                <c:pt idx="3809">
                  <c:v>58.696175431746212</c:v>
                </c:pt>
                <c:pt idx="3810">
                  <c:v>58.694488225797116</c:v>
                </c:pt>
                <c:pt idx="3811">
                  <c:v>58.692801019848019</c:v>
                </c:pt>
                <c:pt idx="3812">
                  <c:v>58.691113813898923</c:v>
                </c:pt>
                <c:pt idx="3813">
                  <c:v>58.689426607949819</c:v>
                </c:pt>
                <c:pt idx="3814">
                  <c:v>58.687739402000723</c:v>
                </c:pt>
                <c:pt idx="3815">
                  <c:v>58.686036484564042</c:v>
                </c:pt>
                <c:pt idx="3816">
                  <c:v>58.684333567127361</c:v>
                </c:pt>
                <c:pt idx="3817">
                  <c:v>58.68263064969068</c:v>
                </c:pt>
                <c:pt idx="3818">
                  <c:v>58.680927732253998</c:v>
                </c:pt>
                <c:pt idx="3819">
                  <c:v>58.679224814817317</c:v>
                </c:pt>
                <c:pt idx="3820">
                  <c:v>58.677521897380629</c:v>
                </c:pt>
                <c:pt idx="3821">
                  <c:v>58.675818979943948</c:v>
                </c:pt>
                <c:pt idx="3822">
                  <c:v>58.674116062507267</c:v>
                </c:pt>
                <c:pt idx="3823">
                  <c:v>58.672413145070585</c:v>
                </c:pt>
                <c:pt idx="3824">
                  <c:v>58.670710227633904</c:v>
                </c:pt>
                <c:pt idx="3825">
                  <c:v>58.669007310197223</c:v>
                </c:pt>
                <c:pt idx="3826">
                  <c:v>58.667304392760542</c:v>
                </c:pt>
                <c:pt idx="3827">
                  <c:v>58.665601475323861</c:v>
                </c:pt>
                <c:pt idx="3828">
                  <c:v>58.66389855788718</c:v>
                </c:pt>
                <c:pt idx="3829">
                  <c:v>58.662195640450491</c:v>
                </c:pt>
                <c:pt idx="3830">
                  <c:v>58.66049272301381</c:v>
                </c:pt>
                <c:pt idx="3831">
                  <c:v>58.658789805577129</c:v>
                </c:pt>
                <c:pt idx="3832">
                  <c:v>58.657086888140448</c:v>
                </c:pt>
                <c:pt idx="3833">
                  <c:v>58.655383970703767</c:v>
                </c:pt>
                <c:pt idx="3834">
                  <c:v>58.653681053267086</c:v>
                </c:pt>
                <c:pt idx="3835">
                  <c:v>58.651978135830404</c:v>
                </c:pt>
                <c:pt idx="3836">
                  <c:v>58.650275218393723</c:v>
                </c:pt>
                <c:pt idx="3837">
                  <c:v>58.648572300957042</c:v>
                </c:pt>
                <c:pt idx="3838">
                  <c:v>58.646869383520361</c:v>
                </c:pt>
                <c:pt idx="3839">
                  <c:v>58.64516646608368</c:v>
                </c:pt>
                <c:pt idx="3840">
                  <c:v>58.643463548646992</c:v>
                </c:pt>
                <c:pt idx="3841">
                  <c:v>58.64176063121031</c:v>
                </c:pt>
                <c:pt idx="3842">
                  <c:v>58.640057713773629</c:v>
                </c:pt>
                <c:pt idx="3843">
                  <c:v>58.638354796336948</c:v>
                </c:pt>
                <c:pt idx="3844">
                  <c:v>58.636651878900267</c:v>
                </c:pt>
                <c:pt idx="3845">
                  <c:v>58.634937963818111</c:v>
                </c:pt>
                <c:pt idx="3846">
                  <c:v>58.633224048735954</c:v>
                </c:pt>
                <c:pt idx="3847">
                  <c:v>58.631510133653798</c:v>
                </c:pt>
                <c:pt idx="3848">
                  <c:v>58.629796218571641</c:v>
                </c:pt>
                <c:pt idx="3849">
                  <c:v>58.628082303489478</c:v>
                </c:pt>
                <c:pt idx="3850">
                  <c:v>58.626368388407322</c:v>
                </c:pt>
                <c:pt idx="3851">
                  <c:v>58.624654473325165</c:v>
                </c:pt>
                <c:pt idx="3852">
                  <c:v>58.622940558243009</c:v>
                </c:pt>
                <c:pt idx="3853">
                  <c:v>58.621226643160853</c:v>
                </c:pt>
                <c:pt idx="3854">
                  <c:v>58.619512728078696</c:v>
                </c:pt>
                <c:pt idx="3855">
                  <c:v>58.61779881299654</c:v>
                </c:pt>
                <c:pt idx="3856">
                  <c:v>58.616084897914384</c:v>
                </c:pt>
                <c:pt idx="3857">
                  <c:v>58.614370982832227</c:v>
                </c:pt>
                <c:pt idx="3858">
                  <c:v>58.612657067750071</c:v>
                </c:pt>
                <c:pt idx="3859">
                  <c:v>58.610943152667915</c:v>
                </c:pt>
                <c:pt idx="3860">
                  <c:v>58.609229237585751</c:v>
                </c:pt>
                <c:pt idx="3861">
                  <c:v>58.607515322503595</c:v>
                </c:pt>
                <c:pt idx="3862">
                  <c:v>58.605801407421438</c:v>
                </c:pt>
                <c:pt idx="3863">
                  <c:v>58.604087492339282</c:v>
                </c:pt>
                <c:pt idx="3864">
                  <c:v>58.602373577257126</c:v>
                </c:pt>
                <c:pt idx="3865">
                  <c:v>58.600659662174969</c:v>
                </c:pt>
                <c:pt idx="3866">
                  <c:v>58.598945747092813</c:v>
                </c:pt>
                <c:pt idx="3867">
                  <c:v>58.597231832010657</c:v>
                </c:pt>
                <c:pt idx="3868">
                  <c:v>58.5955179169285</c:v>
                </c:pt>
                <c:pt idx="3869">
                  <c:v>58.593804001846337</c:v>
                </c:pt>
                <c:pt idx="3870">
                  <c:v>58.592090086764181</c:v>
                </c:pt>
                <c:pt idx="3871">
                  <c:v>58.590376171682024</c:v>
                </c:pt>
                <c:pt idx="3872">
                  <c:v>58.588662256599868</c:v>
                </c:pt>
                <c:pt idx="3873">
                  <c:v>58.586948341517711</c:v>
                </c:pt>
                <c:pt idx="3874">
                  <c:v>58.585234426435555</c:v>
                </c:pt>
                <c:pt idx="3875">
                  <c:v>58.583513433002594</c:v>
                </c:pt>
                <c:pt idx="3876">
                  <c:v>58.581792439569632</c:v>
                </c:pt>
                <c:pt idx="3877">
                  <c:v>58.580071446136671</c:v>
                </c:pt>
                <c:pt idx="3878">
                  <c:v>58.578350452703717</c:v>
                </c:pt>
                <c:pt idx="3879">
                  <c:v>58.576629459270755</c:v>
                </c:pt>
                <c:pt idx="3880">
                  <c:v>58.574908465837794</c:v>
                </c:pt>
                <c:pt idx="3881">
                  <c:v>58.573187472404832</c:v>
                </c:pt>
                <c:pt idx="3882">
                  <c:v>58.571466478971871</c:v>
                </c:pt>
                <c:pt idx="3883">
                  <c:v>58.56974548553891</c:v>
                </c:pt>
                <c:pt idx="3884">
                  <c:v>58.568024492105948</c:v>
                </c:pt>
                <c:pt idx="3885">
                  <c:v>58.566303498672987</c:v>
                </c:pt>
                <c:pt idx="3886">
                  <c:v>58.564582505240033</c:v>
                </c:pt>
                <c:pt idx="3887">
                  <c:v>58.562861511807071</c:v>
                </c:pt>
                <c:pt idx="3888">
                  <c:v>58.56114051837411</c:v>
                </c:pt>
                <c:pt idx="3889">
                  <c:v>58.559419524941148</c:v>
                </c:pt>
                <c:pt idx="3890">
                  <c:v>58.557698531508187</c:v>
                </c:pt>
                <c:pt idx="3891">
                  <c:v>58.555977538075226</c:v>
                </c:pt>
                <c:pt idx="3892">
                  <c:v>58.554256544642264</c:v>
                </c:pt>
                <c:pt idx="3893">
                  <c:v>58.55253555120931</c:v>
                </c:pt>
                <c:pt idx="3894">
                  <c:v>58.550814557776349</c:v>
                </c:pt>
                <c:pt idx="3895">
                  <c:v>58.549093564343387</c:v>
                </c:pt>
                <c:pt idx="3896">
                  <c:v>58.547372570910426</c:v>
                </c:pt>
                <c:pt idx="3897">
                  <c:v>58.545651577477464</c:v>
                </c:pt>
                <c:pt idx="3898">
                  <c:v>58.543930584044503</c:v>
                </c:pt>
                <c:pt idx="3899">
                  <c:v>58.542209590611542</c:v>
                </c:pt>
                <c:pt idx="3900">
                  <c:v>58.54048859717858</c:v>
                </c:pt>
                <c:pt idx="3901">
                  <c:v>58.538767603745626</c:v>
                </c:pt>
                <c:pt idx="3902">
                  <c:v>58.537046610312665</c:v>
                </c:pt>
                <c:pt idx="3903">
                  <c:v>58.535325616879703</c:v>
                </c:pt>
                <c:pt idx="3904">
                  <c:v>58.533604623446742</c:v>
                </c:pt>
                <c:pt idx="3905">
                  <c:v>58.53187734362983</c:v>
                </c:pt>
                <c:pt idx="3906">
                  <c:v>58.530150063812926</c:v>
                </c:pt>
                <c:pt idx="3907">
                  <c:v>58.528422783996014</c:v>
                </c:pt>
                <c:pt idx="3908">
                  <c:v>58.526695504179102</c:v>
                </c:pt>
                <c:pt idx="3909">
                  <c:v>58.524968224362198</c:v>
                </c:pt>
                <c:pt idx="3910">
                  <c:v>58.523240944545286</c:v>
                </c:pt>
                <c:pt idx="3911">
                  <c:v>58.521513664728374</c:v>
                </c:pt>
                <c:pt idx="3912">
                  <c:v>58.519786384911463</c:v>
                </c:pt>
                <c:pt idx="3913">
                  <c:v>58.518059105094558</c:v>
                </c:pt>
                <c:pt idx="3914">
                  <c:v>58.516331825277646</c:v>
                </c:pt>
                <c:pt idx="3915">
                  <c:v>58.514604545460735</c:v>
                </c:pt>
                <c:pt idx="3916">
                  <c:v>58.51287726564383</c:v>
                </c:pt>
                <c:pt idx="3917">
                  <c:v>58.511149985826918</c:v>
                </c:pt>
                <c:pt idx="3918">
                  <c:v>58.509422706010007</c:v>
                </c:pt>
                <c:pt idx="3919">
                  <c:v>58.507695426193095</c:v>
                </c:pt>
                <c:pt idx="3920">
                  <c:v>58.50596814637619</c:v>
                </c:pt>
                <c:pt idx="3921">
                  <c:v>58.504240866559279</c:v>
                </c:pt>
                <c:pt idx="3922">
                  <c:v>58.502513586742367</c:v>
                </c:pt>
                <c:pt idx="3923">
                  <c:v>58.500786306925463</c:v>
                </c:pt>
                <c:pt idx="3924">
                  <c:v>58.499059027108551</c:v>
                </c:pt>
                <c:pt idx="3925">
                  <c:v>58.497331747291639</c:v>
                </c:pt>
                <c:pt idx="3926">
                  <c:v>58.495604467474735</c:v>
                </c:pt>
                <c:pt idx="3927">
                  <c:v>58.493877187657823</c:v>
                </c:pt>
                <c:pt idx="3928">
                  <c:v>58.492149907840911</c:v>
                </c:pt>
                <c:pt idx="3929">
                  <c:v>58.490422628024007</c:v>
                </c:pt>
                <c:pt idx="3930">
                  <c:v>58.488695348207095</c:v>
                </c:pt>
                <c:pt idx="3931">
                  <c:v>58.486968068390183</c:v>
                </c:pt>
                <c:pt idx="3932">
                  <c:v>58.485240788573272</c:v>
                </c:pt>
                <c:pt idx="3933">
                  <c:v>58.483513508756367</c:v>
                </c:pt>
                <c:pt idx="3934">
                  <c:v>58.481786228939455</c:v>
                </c:pt>
                <c:pt idx="3935">
                  <c:v>58.480054649881502</c:v>
                </c:pt>
                <c:pt idx="3936">
                  <c:v>58.478323070823542</c:v>
                </c:pt>
                <c:pt idx="3937">
                  <c:v>58.476591491765589</c:v>
                </c:pt>
                <c:pt idx="3938">
                  <c:v>58.474859912707636</c:v>
                </c:pt>
                <c:pt idx="3939">
                  <c:v>58.473128333649676</c:v>
                </c:pt>
                <c:pt idx="3940">
                  <c:v>58.471396754591723</c:v>
                </c:pt>
                <c:pt idx="3941">
                  <c:v>58.469665175533763</c:v>
                </c:pt>
                <c:pt idx="3942">
                  <c:v>58.46793359647581</c:v>
                </c:pt>
                <c:pt idx="3943">
                  <c:v>58.466202017417856</c:v>
                </c:pt>
                <c:pt idx="3944">
                  <c:v>58.464470438359896</c:v>
                </c:pt>
                <c:pt idx="3945">
                  <c:v>58.462738859301943</c:v>
                </c:pt>
                <c:pt idx="3946">
                  <c:v>58.46100728024399</c:v>
                </c:pt>
                <c:pt idx="3947">
                  <c:v>58.45927570118603</c:v>
                </c:pt>
                <c:pt idx="3948">
                  <c:v>58.457544122128077</c:v>
                </c:pt>
                <c:pt idx="3949">
                  <c:v>58.455812543070124</c:v>
                </c:pt>
                <c:pt idx="3950">
                  <c:v>58.454080964012164</c:v>
                </c:pt>
                <c:pt idx="3951">
                  <c:v>58.452349384954211</c:v>
                </c:pt>
                <c:pt idx="3952">
                  <c:v>58.45061780589625</c:v>
                </c:pt>
                <c:pt idx="3953">
                  <c:v>58.448886226838297</c:v>
                </c:pt>
                <c:pt idx="3954">
                  <c:v>58.447154647780344</c:v>
                </c:pt>
                <c:pt idx="3955">
                  <c:v>58.445423068722384</c:v>
                </c:pt>
                <c:pt idx="3956">
                  <c:v>58.443691489664431</c:v>
                </c:pt>
                <c:pt idx="3957">
                  <c:v>58.441959910606478</c:v>
                </c:pt>
                <c:pt idx="3958">
                  <c:v>58.440228331548518</c:v>
                </c:pt>
                <c:pt idx="3959">
                  <c:v>58.438496752490565</c:v>
                </c:pt>
                <c:pt idx="3960">
                  <c:v>58.436765173432605</c:v>
                </c:pt>
                <c:pt idx="3961">
                  <c:v>58.435033594374651</c:v>
                </c:pt>
                <c:pt idx="3962">
                  <c:v>58.433302015316698</c:v>
                </c:pt>
                <c:pt idx="3963">
                  <c:v>58.431570436258738</c:v>
                </c:pt>
                <c:pt idx="3964">
                  <c:v>58.429838857200785</c:v>
                </c:pt>
                <c:pt idx="3965">
                  <c:v>58.428102393075079</c:v>
                </c:pt>
                <c:pt idx="3966">
                  <c:v>58.426365928949373</c:v>
                </c:pt>
                <c:pt idx="3967">
                  <c:v>58.42462946482366</c:v>
                </c:pt>
                <c:pt idx="3968">
                  <c:v>58.422893000697954</c:v>
                </c:pt>
                <c:pt idx="3969">
                  <c:v>58.421156536572248</c:v>
                </c:pt>
                <c:pt idx="3970">
                  <c:v>58.419420072446542</c:v>
                </c:pt>
                <c:pt idx="3971">
                  <c:v>58.417683608320836</c:v>
                </c:pt>
                <c:pt idx="3972">
                  <c:v>58.415947144195123</c:v>
                </c:pt>
                <c:pt idx="3973">
                  <c:v>58.414210680069417</c:v>
                </c:pt>
                <c:pt idx="3974">
                  <c:v>58.41247421594371</c:v>
                </c:pt>
                <c:pt idx="3975">
                  <c:v>58.410737751818004</c:v>
                </c:pt>
                <c:pt idx="3976">
                  <c:v>58.409001287692298</c:v>
                </c:pt>
                <c:pt idx="3977">
                  <c:v>58.407264823566585</c:v>
                </c:pt>
                <c:pt idx="3978">
                  <c:v>58.405528359440879</c:v>
                </c:pt>
                <c:pt idx="3979">
                  <c:v>58.403791895315173</c:v>
                </c:pt>
                <c:pt idx="3980">
                  <c:v>58.402055431189467</c:v>
                </c:pt>
                <c:pt idx="3981">
                  <c:v>58.400318967063761</c:v>
                </c:pt>
                <c:pt idx="3982">
                  <c:v>58.398582502938048</c:v>
                </c:pt>
                <c:pt idx="3983">
                  <c:v>58.396846038812342</c:v>
                </c:pt>
                <c:pt idx="3984">
                  <c:v>58.395109574686636</c:v>
                </c:pt>
                <c:pt idx="3985">
                  <c:v>58.39337311056093</c:v>
                </c:pt>
                <c:pt idx="3986">
                  <c:v>58.391636646435224</c:v>
                </c:pt>
                <c:pt idx="3987">
                  <c:v>58.389900182309511</c:v>
                </c:pt>
                <c:pt idx="3988">
                  <c:v>58.388163718183804</c:v>
                </c:pt>
                <c:pt idx="3989">
                  <c:v>58.386427254058098</c:v>
                </c:pt>
                <c:pt idx="3990">
                  <c:v>58.384690789932392</c:v>
                </c:pt>
                <c:pt idx="3991">
                  <c:v>58.382954325806686</c:v>
                </c:pt>
                <c:pt idx="3992">
                  <c:v>58.381217861680973</c:v>
                </c:pt>
                <c:pt idx="3993">
                  <c:v>58.379481397555267</c:v>
                </c:pt>
                <c:pt idx="3994">
                  <c:v>58.377744933429561</c:v>
                </c:pt>
                <c:pt idx="3995">
                  <c:v>58.376003157526767</c:v>
                </c:pt>
                <c:pt idx="3996">
                  <c:v>58.374261381623974</c:v>
                </c:pt>
                <c:pt idx="3997">
                  <c:v>58.372519605721173</c:v>
                </c:pt>
                <c:pt idx="3998">
                  <c:v>58.37077782981838</c:v>
                </c:pt>
                <c:pt idx="3999">
                  <c:v>58.369036053915586</c:v>
                </c:pt>
                <c:pt idx="4000">
                  <c:v>58.367294278012793</c:v>
                </c:pt>
                <c:pt idx="4001">
                  <c:v>58.365552502109992</c:v>
                </c:pt>
                <c:pt idx="4002">
                  <c:v>58.363810726207198</c:v>
                </c:pt>
                <c:pt idx="4003">
                  <c:v>58.362068950304405</c:v>
                </c:pt>
                <c:pt idx="4004">
                  <c:v>58.360327174401611</c:v>
                </c:pt>
                <c:pt idx="4005">
                  <c:v>58.358585398498811</c:v>
                </c:pt>
                <c:pt idx="4006">
                  <c:v>58.356843622596017</c:v>
                </c:pt>
                <c:pt idx="4007">
                  <c:v>58.355101846693223</c:v>
                </c:pt>
                <c:pt idx="4008">
                  <c:v>58.35336007079043</c:v>
                </c:pt>
                <c:pt idx="4009">
                  <c:v>58.351618294887629</c:v>
                </c:pt>
                <c:pt idx="4010">
                  <c:v>58.349876518984836</c:v>
                </c:pt>
                <c:pt idx="4011">
                  <c:v>58.348134743082042</c:v>
                </c:pt>
                <c:pt idx="4012">
                  <c:v>58.346392967179249</c:v>
                </c:pt>
                <c:pt idx="4013">
                  <c:v>58.344651191276455</c:v>
                </c:pt>
                <c:pt idx="4014">
                  <c:v>58.342909415373654</c:v>
                </c:pt>
                <c:pt idx="4015">
                  <c:v>58.341167639470861</c:v>
                </c:pt>
                <c:pt idx="4016">
                  <c:v>58.339425863568067</c:v>
                </c:pt>
                <c:pt idx="4017">
                  <c:v>58.337684087665274</c:v>
                </c:pt>
                <c:pt idx="4018">
                  <c:v>58.335942311762473</c:v>
                </c:pt>
                <c:pt idx="4019">
                  <c:v>58.334200535859679</c:v>
                </c:pt>
                <c:pt idx="4020">
                  <c:v>58.332458759956886</c:v>
                </c:pt>
                <c:pt idx="4021">
                  <c:v>58.330716984054092</c:v>
                </c:pt>
                <c:pt idx="4022">
                  <c:v>58.328975208151292</c:v>
                </c:pt>
                <c:pt idx="4023">
                  <c:v>58.327233432248498</c:v>
                </c:pt>
                <c:pt idx="4024">
                  <c:v>58.325491656345704</c:v>
                </c:pt>
                <c:pt idx="4025">
                  <c:v>58.323739370151095</c:v>
                </c:pt>
                <c:pt idx="4026">
                  <c:v>58.321987083956493</c:v>
                </c:pt>
                <c:pt idx="4027">
                  <c:v>58.320234797761884</c:v>
                </c:pt>
                <c:pt idx="4028">
                  <c:v>58.318482511567282</c:v>
                </c:pt>
                <c:pt idx="4029">
                  <c:v>58.316730225372673</c:v>
                </c:pt>
                <c:pt idx="4030">
                  <c:v>58.314977939178071</c:v>
                </c:pt>
                <c:pt idx="4031">
                  <c:v>58.313225652983462</c:v>
                </c:pt>
                <c:pt idx="4032">
                  <c:v>58.31147336678886</c:v>
                </c:pt>
                <c:pt idx="4033">
                  <c:v>58.309721080594251</c:v>
                </c:pt>
                <c:pt idx="4034">
                  <c:v>58.307968794399649</c:v>
                </c:pt>
                <c:pt idx="4035">
                  <c:v>58.30621650820504</c:v>
                </c:pt>
                <c:pt idx="4036">
                  <c:v>58.304464222010438</c:v>
                </c:pt>
                <c:pt idx="4037">
                  <c:v>58.302711935815829</c:v>
                </c:pt>
                <c:pt idx="4038">
                  <c:v>58.300959649621227</c:v>
                </c:pt>
                <c:pt idx="4039">
                  <c:v>58.299207363426618</c:v>
                </c:pt>
                <c:pt idx="4040">
                  <c:v>58.297455077232009</c:v>
                </c:pt>
                <c:pt idx="4041">
                  <c:v>58.295702791037407</c:v>
                </c:pt>
                <c:pt idx="4042">
                  <c:v>58.293950504842797</c:v>
                </c:pt>
                <c:pt idx="4043">
                  <c:v>58.292198218648196</c:v>
                </c:pt>
                <c:pt idx="4044">
                  <c:v>58.290445932453586</c:v>
                </c:pt>
                <c:pt idx="4045">
                  <c:v>58.288693646258984</c:v>
                </c:pt>
                <c:pt idx="4046">
                  <c:v>58.286941360064375</c:v>
                </c:pt>
                <c:pt idx="4047">
                  <c:v>58.285189073869773</c:v>
                </c:pt>
                <c:pt idx="4048">
                  <c:v>58.283436787675164</c:v>
                </c:pt>
                <c:pt idx="4049">
                  <c:v>58.281684501480562</c:v>
                </c:pt>
                <c:pt idx="4050">
                  <c:v>58.279932215285953</c:v>
                </c:pt>
                <c:pt idx="4051">
                  <c:v>58.278179929091351</c:v>
                </c:pt>
                <c:pt idx="4052">
                  <c:v>58.276427642896742</c:v>
                </c:pt>
                <c:pt idx="4053">
                  <c:v>58.27467535670214</c:v>
                </c:pt>
                <c:pt idx="4054">
                  <c:v>58.272923070507531</c:v>
                </c:pt>
                <c:pt idx="4055">
                  <c:v>58.271153133478201</c:v>
                </c:pt>
                <c:pt idx="4056">
                  <c:v>58.269383196448864</c:v>
                </c:pt>
                <c:pt idx="4057">
                  <c:v>58.267613259419534</c:v>
                </c:pt>
                <c:pt idx="4058">
                  <c:v>58.265843322390204</c:v>
                </c:pt>
                <c:pt idx="4059">
                  <c:v>58.264073385360874</c:v>
                </c:pt>
                <c:pt idx="4060">
                  <c:v>58.262303448331537</c:v>
                </c:pt>
                <c:pt idx="4061">
                  <c:v>58.260533511302206</c:v>
                </c:pt>
                <c:pt idx="4062">
                  <c:v>58.258763574272876</c:v>
                </c:pt>
                <c:pt idx="4063">
                  <c:v>58.256993637243539</c:v>
                </c:pt>
                <c:pt idx="4064">
                  <c:v>58.255223700214209</c:v>
                </c:pt>
                <c:pt idx="4065">
                  <c:v>58.253453763184879</c:v>
                </c:pt>
                <c:pt idx="4066">
                  <c:v>58.251683826155542</c:v>
                </c:pt>
                <c:pt idx="4067">
                  <c:v>58.249913889126212</c:v>
                </c:pt>
                <c:pt idx="4068">
                  <c:v>58.248143952096882</c:v>
                </c:pt>
                <c:pt idx="4069">
                  <c:v>58.246374015067545</c:v>
                </c:pt>
                <c:pt idx="4070">
                  <c:v>58.244604078038215</c:v>
                </c:pt>
                <c:pt idx="4071">
                  <c:v>58.242834141008885</c:v>
                </c:pt>
                <c:pt idx="4072">
                  <c:v>58.241064203979555</c:v>
                </c:pt>
                <c:pt idx="4073">
                  <c:v>58.239294266950218</c:v>
                </c:pt>
                <c:pt idx="4074">
                  <c:v>58.237524329920888</c:v>
                </c:pt>
                <c:pt idx="4075">
                  <c:v>58.235754392891558</c:v>
                </c:pt>
                <c:pt idx="4076">
                  <c:v>58.23398445586222</c:v>
                </c:pt>
                <c:pt idx="4077">
                  <c:v>58.23221451883289</c:v>
                </c:pt>
                <c:pt idx="4078">
                  <c:v>58.23044458180356</c:v>
                </c:pt>
                <c:pt idx="4079">
                  <c:v>58.22867464477423</c:v>
                </c:pt>
                <c:pt idx="4080">
                  <c:v>58.226904707744893</c:v>
                </c:pt>
                <c:pt idx="4081">
                  <c:v>58.225134770715563</c:v>
                </c:pt>
                <c:pt idx="4082">
                  <c:v>58.223364833686233</c:v>
                </c:pt>
                <c:pt idx="4083">
                  <c:v>58.221594896656896</c:v>
                </c:pt>
                <c:pt idx="4084">
                  <c:v>58.219824959627566</c:v>
                </c:pt>
                <c:pt idx="4085">
                  <c:v>58.218033077152199</c:v>
                </c:pt>
                <c:pt idx="4086">
                  <c:v>58.216241194676826</c:v>
                </c:pt>
                <c:pt idx="4087">
                  <c:v>58.214449312201459</c:v>
                </c:pt>
                <c:pt idx="4088">
                  <c:v>58.212657429726086</c:v>
                </c:pt>
                <c:pt idx="4089">
                  <c:v>58.210865547250719</c:v>
                </c:pt>
                <c:pt idx="4090">
                  <c:v>58.209073664775346</c:v>
                </c:pt>
                <c:pt idx="4091">
                  <c:v>58.20728178229998</c:v>
                </c:pt>
                <c:pt idx="4092">
                  <c:v>58.205489899824613</c:v>
                </c:pt>
                <c:pt idx="4093">
                  <c:v>58.20369801734924</c:v>
                </c:pt>
                <c:pt idx="4094">
                  <c:v>58.201906134873873</c:v>
                </c:pt>
                <c:pt idx="4095">
                  <c:v>58.2001142523985</c:v>
                </c:pt>
                <c:pt idx="4096">
                  <c:v>58.198322369923133</c:v>
                </c:pt>
                <c:pt idx="4097">
                  <c:v>58.19653048744776</c:v>
                </c:pt>
                <c:pt idx="4098">
                  <c:v>58.194738604972393</c:v>
                </c:pt>
                <c:pt idx="4099">
                  <c:v>58.192946722497027</c:v>
                </c:pt>
                <c:pt idx="4100">
                  <c:v>58.191154840021653</c:v>
                </c:pt>
                <c:pt idx="4101">
                  <c:v>58.189362957546287</c:v>
                </c:pt>
                <c:pt idx="4102">
                  <c:v>58.187571075070913</c:v>
                </c:pt>
                <c:pt idx="4103">
                  <c:v>58.185779192595547</c:v>
                </c:pt>
                <c:pt idx="4104">
                  <c:v>58.183987310120173</c:v>
                </c:pt>
                <c:pt idx="4105">
                  <c:v>58.182195427644807</c:v>
                </c:pt>
                <c:pt idx="4106">
                  <c:v>58.180403545169433</c:v>
                </c:pt>
                <c:pt idx="4107">
                  <c:v>58.178611662694067</c:v>
                </c:pt>
                <c:pt idx="4108">
                  <c:v>58.1768197802187</c:v>
                </c:pt>
                <c:pt idx="4109">
                  <c:v>58.175027897743327</c:v>
                </c:pt>
                <c:pt idx="4110">
                  <c:v>58.17323601526796</c:v>
                </c:pt>
                <c:pt idx="4111">
                  <c:v>58.171444132792587</c:v>
                </c:pt>
                <c:pt idx="4112">
                  <c:v>58.16965225031722</c:v>
                </c:pt>
                <c:pt idx="4113">
                  <c:v>58.167860367841847</c:v>
                </c:pt>
                <c:pt idx="4114">
                  <c:v>58.16606848536648</c:v>
                </c:pt>
                <c:pt idx="4115">
                  <c:v>58.164253729358478</c:v>
                </c:pt>
                <c:pt idx="4116">
                  <c:v>58.162438973350469</c:v>
                </c:pt>
                <c:pt idx="4117">
                  <c:v>58.160624217342466</c:v>
                </c:pt>
                <c:pt idx="4118">
                  <c:v>58.158809461334457</c:v>
                </c:pt>
                <c:pt idx="4119">
                  <c:v>58.156994705326454</c:v>
                </c:pt>
                <c:pt idx="4120">
                  <c:v>58.155179949318445</c:v>
                </c:pt>
                <c:pt idx="4121">
                  <c:v>58.153365193310442</c:v>
                </c:pt>
                <c:pt idx="4122">
                  <c:v>58.151550437302433</c:v>
                </c:pt>
                <c:pt idx="4123">
                  <c:v>58.14973568129443</c:v>
                </c:pt>
                <c:pt idx="4124">
                  <c:v>58.147920925286421</c:v>
                </c:pt>
                <c:pt idx="4125">
                  <c:v>58.146106169278418</c:v>
                </c:pt>
                <c:pt idx="4126">
                  <c:v>58.144291413270409</c:v>
                </c:pt>
                <c:pt idx="4127">
                  <c:v>58.142476657262407</c:v>
                </c:pt>
                <c:pt idx="4128">
                  <c:v>58.140661901254397</c:v>
                </c:pt>
                <c:pt idx="4129">
                  <c:v>58.138847145246395</c:v>
                </c:pt>
                <c:pt idx="4130">
                  <c:v>58.137032389238392</c:v>
                </c:pt>
                <c:pt idx="4131">
                  <c:v>58.135217633230383</c:v>
                </c:pt>
                <c:pt idx="4132">
                  <c:v>58.13340287722238</c:v>
                </c:pt>
                <c:pt idx="4133">
                  <c:v>58.131588121214371</c:v>
                </c:pt>
                <c:pt idx="4134">
                  <c:v>58.129773365206368</c:v>
                </c:pt>
                <c:pt idx="4135">
                  <c:v>58.127958609198359</c:v>
                </c:pt>
                <c:pt idx="4136">
                  <c:v>58.126143853190356</c:v>
                </c:pt>
                <c:pt idx="4137">
                  <c:v>58.124329097182347</c:v>
                </c:pt>
                <c:pt idx="4138">
                  <c:v>58.122514341174345</c:v>
                </c:pt>
                <c:pt idx="4139">
                  <c:v>58.120699585166335</c:v>
                </c:pt>
                <c:pt idx="4140">
                  <c:v>58.118884829158333</c:v>
                </c:pt>
                <c:pt idx="4141">
                  <c:v>58.117070073150323</c:v>
                </c:pt>
                <c:pt idx="4142">
                  <c:v>58.115255317142321</c:v>
                </c:pt>
                <c:pt idx="4143">
                  <c:v>58.113440561134311</c:v>
                </c:pt>
                <c:pt idx="4144">
                  <c:v>58.111625805126309</c:v>
                </c:pt>
                <c:pt idx="4145">
                  <c:v>58.109788522232215</c:v>
                </c:pt>
                <c:pt idx="4146">
                  <c:v>58.107951239338114</c:v>
                </c:pt>
                <c:pt idx="4147">
                  <c:v>58.10611395644402</c:v>
                </c:pt>
                <c:pt idx="4148">
                  <c:v>58.104276673549926</c:v>
                </c:pt>
                <c:pt idx="4149">
                  <c:v>58.102439390655832</c:v>
                </c:pt>
                <c:pt idx="4150">
                  <c:v>58.100602107761731</c:v>
                </c:pt>
                <c:pt idx="4151">
                  <c:v>58.098764824867636</c:v>
                </c:pt>
                <c:pt idx="4152">
                  <c:v>58.096927541973542</c:v>
                </c:pt>
                <c:pt idx="4153">
                  <c:v>58.095090259079441</c:v>
                </c:pt>
                <c:pt idx="4154">
                  <c:v>58.093252976185347</c:v>
                </c:pt>
                <c:pt idx="4155">
                  <c:v>58.091415693291253</c:v>
                </c:pt>
                <c:pt idx="4156">
                  <c:v>58.089578410397152</c:v>
                </c:pt>
                <c:pt idx="4157">
                  <c:v>58.087741127503058</c:v>
                </c:pt>
                <c:pt idx="4158">
                  <c:v>58.085903844608964</c:v>
                </c:pt>
                <c:pt idx="4159">
                  <c:v>58.084066561714863</c:v>
                </c:pt>
                <c:pt idx="4160">
                  <c:v>58.082229278820769</c:v>
                </c:pt>
                <c:pt idx="4161">
                  <c:v>58.080391995926675</c:v>
                </c:pt>
                <c:pt idx="4162">
                  <c:v>58.078554713032581</c:v>
                </c:pt>
                <c:pt idx="4163">
                  <c:v>58.07671743013848</c:v>
                </c:pt>
                <c:pt idx="4164">
                  <c:v>58.074880147244386</c:v>
                </c:pt>
                <c:pt idx="4165">
                  <c:v>58.073042864350292</c:v>
                </c:pt>
                <c:pt idx="4166">
                  <c:v>58.071205581456191</c:v>
                </c:pt>
                <c:pt idx="4167">
                  <c:v>58.069368298562097</c:v>
                </c:pt>
                <c:pt idx="4168">
                  <c:v>58.067531015668003</c:v>
                </c:pt>
                <c:pt idx="4169">
                  <c:v>58.065693732773909</c:v>
                </c:pt>
                <c:pt idx="4170">
                  <c:v>58.063856449879808</c:v>
                </c:pt>
                <c:pt idx="4171">
                  <c:v>58.062019166985714</c:v>
                </c:pt>
                <c:pt idx="4172">
                  <c:v>58.06018188409162</c:v>
                </c:pt>
                <c:pt idx="4173">
                  <c:v>58.058344601197518</c:v>
                </c:pt>
                <c:pt idx="4174">
                  <c:v>58.056507318303424</c:v>
                </c:pt>
                <c:pt idx="4175">
                  <c:v>58.0546513600517</c:v>
                </c:pt>
                <c:pt idx="4176">
                  <c:v>58.052795401799976</c:v>
                </c:pt>
                <c:pt idx="4177">
                  <c:v>58.050939443548252</c:v>
                </c:pt>
                <c:pt idx="4178">
                  <c:v>58.049083485296528</c:v>
                </c:pt>
                <c:pt idx="4179">
                  <c:v>58.047227527044804</c:v>
                </c:pt>
                <c:pt idx="4180">
                  <c:v>58.04537156879308</c:v>
                </c:pt>
                <c:pt idx="4181">
                  <c:v>58.043515610541355</c:v>
                </c:pt>
                <c:pt idx="4182">
                  <c:v>58.041659652289631</c:v>
                </c:pt>
                <c:pt idx="4183">
                  <c:v>58.039803694037907</c:v>
                </c:pt>
                <c:pt idx="4184">
                  <c:v>58.037947735786183</c:v>
                </c:pt>
                <c:pt idx="4185">
                  <c:v>58.036091777534459</c:v>
                </c:pt>
                <c:pt idx="4186">
                  <c:v>58.034235819282735</c:v>
                </c:pt>
                <c:pt idx="4187">
                  <c:v>58.032379861031011</c:v>
                </c:pt>
                <c:pt idx="4188">
                  <c:v>58.030523902779287</c:v>
                </c:pt>
                <c:pt idx="4189">
                  <c:v>58.028667944527555</c:v>
                </c:pt>
                <c:pt idx="4190">
                  <c:v>58.026811986275831</c:v>
                </c:pt>
                <c:pt idx="4191">
                  <c:v>58.024956028024107</c:v>
                </c:pt>
                <c:pt idx="4192">
                  <c:v>58.023100069772383</c:v>
                </c:pt>
                <c:pt idx="4193">
                  <c:v>58.021244111520659</c:v>
                </c:pt>
                <c:pt idx="4194">
                  <c:v>58.019388153268935</c:v>
                </c:pt>
                <c:pt idx="4195">
                  <c:v>58.01753219501721</c:v>
                </c:pt>
                <c:pt idx="4196">
                  <c:v>58.015676236765486</c:v>
                </c:pt>
                <c:pt idx="4197">
                  <c:v>58.013820278513762</c:v>
                </c:pt>
                <c:pt idx="4198">
                  <c:v>58.011964320262038</c:v>
                </c:pt>
                <c:pt idx="4199">
                  <c:v>58.010108362010314</c:v>
                </c:pt>
                <c:pt idx="4200">
                  <c:v>58.00825240375859</c:v>
                </c:pt>
                <c:pt idx="4201">
                  <c:v>58.006396445506866</c:v>
                </c:pt>
                <c:pt idx="4202">
                  <c:v>58.004540487255142</c:v>
                </c:pt>
                <c:pt idx="4203">
                  <c:v>58.002684529003417</c:v>
                </c:pt>
                <c:pt idx="4204">
                  <c:v>58.000828570751693</c:v>
                </c:pt>
                <c:pt idx="4205">
                  <c:v>57.998955553888251</c:v>
                </c:pt>
                <c:pt idx="4206">
                  <c:v>57.997082537024809</c:v>
                </c:pt>
                <c:pt idx="4207">
                  <c:v>57.995209520161374</c:v>
                </c:pt>
                <c:pt idx="4208">
                  <c:v>57.993336503297932</c:v>
                </c:pt>
                <c:pt idx="4209">
                  <c:v>57.99146348643449</c:v>
                </c:pt>
                <c:pt idx="4210">
                  <c:v>57.989590469571048</c:v>
                </c:pt>
                <c:pt idx="4211">
                  <c:v>57.987717452707614</c:v>
                </c:pt>
                <c:pt idx="4212">
                  <c:v>57.985844435844172</c:v>
                </c:pt>
                <c:pt idx="4213">
                  <c:v>57.98397141898073</c:v>
                </c:pt>
                <c:pt idx="4214">
                  <c:v>57.982098402117288</c:v>
                </c:pt>
                <c:pt idx="4215">
                  <c:v>57.980225385253853</c:v>
                </c:pt>
                <c:pt idx="4216">
                  <c:v>57.978352368390411</c:v>
                </c:pt>
                <c:pt idx="4217">
                  <c:v>57.976479351526969</c:v>
                </c:pt>
                <c:pt idx="4218">
                  <c:v>57.974606334663527</c:v>
                </c:pt>
                <c:pt idx="4219">
                  <c:v>57.972733317800092</c:v>
                </c:pt>
                <c:pt idx="4220">
                  <c:v>57.97086030093665</c:v>
                </c:pt>
                <c:pt idx="4221">
                  <c:v>57.968987284073208</c:v>
                </c:pt>
                <c:pt idx="4222">
                  <c:v>57.967114267209766</c:v>
                </c:pt>
                <c:pt idx="4223">
                  <c:v>57.965241250346324</c:v>
                </c:pt>
                <c:pt idx="4224">
                  <c:v>57.963368233482889</c:v>
                </c:pt>
                <c:pt idx="4225">
                  <c:v>57.961495216619447</c:v>
                </c:pt>
                <c:pt idx="4226">
                  <c:v>57.959622199756005</c:v>
                </c:pt>
                <c:pt idx="4227">
                  <c:v>57.957749182892563</c:v>
                </c:pt>
                <c:pt idx="4228">
                  <c:v>57.955876166029128</c:v>
                </c:pt>
                <c:pt idx="4229">
                  <c:v>57.954003149165686</c:v>
                </c:pt>
                <c:pt idx="4230">
                  <c:v>57.952130132302244</c:v>
                </c:pt>
                <c:pt idx="4231">
                  <c:v>57.950257115438802</c:v>
                </c:pt>
                <c:pt idx="4232">
                  <c:v>57.948384098575367</c:v>
                </c:pt>
                <c:pt idx="4233">
                  <c:v>57.946511081711925</c:v>
                </c:pt>
                <c:pt idx="4234">
                  <c:v>57.944638064848483</c:v>
                </c:pt>
                <c:pt idx="4235">
                  <c:v>57.942749736975564</c:v>
                </c:pt>
                <c:pt idx="4236">
                  <c:v>57.940861409102638</c:v>
                </c:pt>
                <c:pt idx="4237">
                  <c:v>57.938973081229719</c:v>
                </c:pt>
                <c:pt idx="4238">
                  <c:v>57.937084753356793</c:v>
                </c:pt>
                <c:pt idx="4239">
                  <c:v>57.935196425483873</c:v>
                </c:pt>
                <c:pt idx="4240">
                  <c:v>57.933308097610947</c:v>
                </c:pt>
                <c:pt idx="4241">
                  <c:v>57.931419769738028</c:v>
                </c:pt>
                <c:pt idx="4242">
                  <c:v>57.929531441865109</c:v>
                </c:pt>
                <c:pt idx="4243">
                  <c:v>57.927643113992183</c:v>
                </c:pt>
                <c:pt idx="4244">
                  <c:v>57.925754786119263</c:v>
                </c:pt>
                <c:pt idx="4245">
                  <c:v>57.923866458246337</c:v>
                </c:pt>
                <c:pt idx="4246">
                  <c:v>57.921978130373418</c:v>
                </c:pt>
                <c:pt idx="4247">
                  <c:v>57.920089802500492</c:v>
                </c:pt>
                <c:pt idx="4248">
                  <c:v>57.918201474627573</c:v>
                </c:pt>
                <c:pt idx="4249">
                  <c:v>57.916313146754646</c:v>
                </c:pt>
                <c:pt idx="4250">
                  <c:v>57.914424818881727</c:v>
                </c:pt>
                <c:pt idx="4251">
                  <c:v>57.912536491008808</c:v>
                </c:pt>
                <c:pt idx="4252">
                  <c:v>57.910648163135882</c:v>
                </c:pt>
                <c:pt idx="4253">
                  <c:v>57.908759835262963</c:v>
                </c:pt>
                <c:pt idx="4254">
                  <c:v>57.906871507390036</c:v>
                </c:pt>
                <c:pt idx="4255">
                  <c:v>57.904983179517117</c:v>
                </c:pt>
                <c:pt idx="4256">
                  <c:v>57.903094851644191</c:v>
                </c:pt>
                <c:pt idx="4257">
                  <c:v>57.901206523771272</c:v>
                </c:pt>
                <c:pt idx="4258">
                  <c:v>57.899318195898353</c:v>
                </c:pt>
                <c:pt idx="4259">
                  <c:v>57.897429868025426</c:v>
                </c:pt>
                <c:pt idx="4260">
                  <c:v>57.895541540152507</c:v>
                </c:pt>
                <c:pt idx="4261">
                  <c:v>57.893653212279581</c:v>
                </c:pt>
                <c:pt idx="4262">
                  <c:v>57.891764884406662</c:v>
                </c:pt>
                <c:pt idx="4263">
                  <c:v>57.889876556533736</c:v>
                </c:pt>
                <c:pt idx="4264">
                  <c:v>57.887988228660817</c:v>
                </c:pt>
                <c:pt idx="4265">
                  <c:v>57.8860873997806</c:v>
                </c:pt>
                <c:pt idx="4266">
                  <c:v>57.884186570900376</c:v>
                </c:pt>
                <c:pt idx="4267">
                  <c:v>57.882285742020159</c:v>
                </c:pt>
                <c:pt idx="4268">
                  <c:v>57.880384913139942</c:v>
                </c:pt>
                <c:pt idx="4269">
                  <c:v>57.878484084259725</c:v>
                </c:pt>
                <c:pt idx="4270">
                  <c:v>57.876583255379501</c:v>
                </c:pt>
                <c:pt idx="4271">
                  <c:v>57.874682426499284</c:v>
                </c:pt>
                <c:pt idx="4272">
                  <c:v>57.872781597619067</c:v>
                </c:pt>
                <c:pt idx="4273">
                  <c:v>57.870880768738843</c:v>
                </c:pt>
                <c:pt idx="4274">
                  <c:v>57.868979939858626</c:v>
                </c:pt>
                <c:pt idx="4275">
                  <c:v>57.867079110978409</c:v>
                </c:pt>
                <c:pt idx="4276">
                  <c:v>57.865178282098185</c:v>
                </c:pt>
                <c:pt idx="4277">
                  <c:v>57.863277453217968</c:v>
                </c:pt>
                <c:pt idx="4278">
                  <c:v>57.861376624337751</c:v>
                </c:pt>
                <c:pt idx="4279">
                  <c:v>57.859475795457527</c:v>
                </c:pt>
                <c:pt idx="4280">
                  <c:v>57.85757496657731</c:v>
                </c:pt>
                <c:pt idx="4281">
                  <c:v>57.855674137697093</c:v>
                </c:pt>
                <c:pt idx="4282">
                  <c:v>57.853773308816876</c:v>
                </c:pt>
                <c:pt idx="4283">
                  <c:v>57.851872479936652</c:v>
                </c:pt>
                <c:pt idx="4284">
                  <c:v>57.849971651056435</c:v>
                </c:pt>
                <c:pt idx="4285">
                  <c:v>57.848070822176219</c:v>
                </c:pt>
                <c:pt idx="4286">
                  <c:v>57.846169993295995</c:v>
                </c:pt>
                <c:pt idx="4287">
                  <c:v>57.844269164415778</c:v>
                </c:pt>
                <c:pt idx="4288">
                  <c:v>57.842368335535561</c:v>
                </c:pt>
                <c:pt idx="4289">
                  <c:v>57.840467506655344</c:v>
                </c:pt>
                <c:pt idx="4290">
                  <c:v>57.83856667777512</c:v>
                </c:pt>
                <c:pt idx="4291">
                  <c:v>57.836665848894903</c:v>
                </c:pt>
                <c:pt idx="4292">
                  <c:v>57.834765020014686</c:v>
                </c:pt>
                <c:pt idx="4293">
                  <c:v>57.832864191134462</c:v>
                </c:pt>
                <c:pt idx="4294">
                  <c:v>57.830963362254245</c:v>
                </c:pt>
                <c:pt idx="4295">
                  <c:v>57.829047882890826</c:v>
                </c:pt>
                <c:pt idx="4296">
                  <c:v>57.827132403527415</c:v>
                </c:pt>
                <c:pt idx="4297">
                  <c:v>57.825216924163996</c:v>
                </c:pt>
                <c:pt idx="4298">
                  <c:v>57.823301444800578</c:v>
                </c:pt>
                <c:pt idx="4299">
                  <c:v>57.821385965437159</c:v>
                </c:pt>
                <c:pt idx="4300">
                  <c:v>57.819470486073747</c:v>
                </c:pt>
                <c:pt idx="4301">
                  <c:v>57.817555006710329</c:v>
                </c:pt>
                <c:pt idx="4302">
                  <c:v>57.81563952734691</c:v>
                </c:pt>
                <c:pt idx="4303">
                  <c:v>57.813724047983499</c:v>
                </c:pt>
                <c:pt idx="4304">
                  <c:v>57.81180856862008</c:v>
                </c:pt>
                <c:pt idx="4305">
                  <c:v>57.809893089256661</c:v>
                </c:pt>
                <c:pt idx="4306">
                  <c:v>57.80797760989325</c:v>
                </c:pt>
                <c:pt idx="4307">
                  <c:v>57.806062130529831</c:v>
                </c:pt>
                <c:pt idx="4308">
                  <c:v>57.804146651166413</c:v>
                </c:pt>
                <c:pt idx="4309">
                  <c:v>57.802231171803001</c:v>
                </c:pt>
                <c:pt idx="4310">
                  <c:v>57.800315692439582</c:v>
                </c:pt>
                <c:pt idx="4311">
                  <c:v>57.798400213076164</c:v>
                </c:pt>
                <c:pt idx="4312">
                  <c:v>57.796484733712745</c:v>
                </c:pt>
                <c:pt idx="4313">
                  <c:v>57.794569254349334</c:v>
                </c:pt>
                <c:pt idx="4314">
                  <c:v>57.792653774985915</c:v>
                </c:pt>
                <c:pt idx="4315">
                  <c:v>57.790738295622496</c:v>
                </c:pt>
                <c:pt idx="4316">
                  <c:v>57.788822816259085</c:v>
                </c:pt>
                <c:pt idx="4317">
                  <c:v>57.786907336895666</c:v>
                </c:pt>
                <c:pt idx="4318">
                  <c:v>57.784991857532248</c:v>
                </c:pt>
                <c:pt idx="4319">
                  <c:v>57.783076378168829</c:v>
                </c:pt>
                <c:pt idx="4320">
                  <c:v>57.781160898805418</c:v>
                </c:pt>
                <c:pt idx="4321">
                  <c:v>57.779245419441999</c:v>
                </c:pt>
                <c:pt idx="4322">
                  <c:v>57.77732994007858</c:v>
                </c:pt>
                <c:pt idx="4323">
                  <c:v>57.775414460715169</c:v>
                </c:pt>
                <c:pt idx="4324">
                  <c:v>57.77349898135175</c:v>
                </c:pt>
                <c:pt idx="4325">
                  <c:v>57.77156272874393</c:v>
                </c:pt>
                <c:pt idx="4326">
                  <c:v>57.769626476136118</c:v>
                </c:pt>
                <c:pt idx="4327">
                  <c:v>57.767690223528298</c:v>
                </c:pt>
                <c:pt idx="4328">
                  <c:v>57.765753970920485</c:v>
                </c:pt>
                <c:pt idx="4329">
                  <c:v>57.763817718312666</c:v>
                </c:pt>
                <c:pt idx="4330">
                  <c:v>57.761881465704853</c:v>
                </c:pt>
                <c:pt idx="4331">
                  <c:v>57.759945213097033</c:v>
                </c:pt>
                <c:pt idx="4332">
                  <c:v>57.758008960489214</c:v>
                </c:pt>
                <c:pt idx="4333">
                  <c:v>57.756072707881401</c:v>
                </c:pt>
                <c:pt idx="4334">
                  <c:v>57.754136455273581</c:v>
                </c:pt>
                <c:pt idx="4335">
                  <c:v>57.752200202665769</c:v>
                </c:pt>
                <c:pt idx="4336">
                  <c:v>57.750263950057949</c:v>
                </c:pt>
                <c:pt idx="4337">
                  <c:v>57.748327697450136</c:v>
                </c:pt>
                <c:pt idx="4338">
                  <c:v>57.746391444842317</c:v>
                </c:pt>
                <c:pt idx="4339">
                  <c:v>57.744455192234497</c:v>
                </c:pt>
                <c:pt idx="4340">
                  <c:v>57.742518939626684</c:v>
                </c:pt>
                <c:pt idx="4341">
                  <c:v>57.740582687018865</c:v>
                </c:pt>
                <c:pt idx="4342">
                  <c:v>57.738646434411052</c:v>
                </c:pt>
                <c:pt idx="4343">
                  <c:v>57.736710181803232</c:v>
                </c:pt>
                <c:pt idx="4344">
                  <c:v>57.73477392919542</c:v>
                </c:pt>
                <c:pt idx="4345">
                  <c:v>57.7328376765876</c:v>
                </c:pt>
                <c:pt idx="4346">
                  <c:v>57.730901423979788</c:v>
                </c:pt>
                <c:pt idx="4347">
                  <c:v>57.728965171371968</c:v>
                </c:pt>
                <c:pt idx="4348">
                  <c:v>57.727028918764148</c:v>
                </c:pt>
                <c:pt idx="4349">
                  <c:v>57.725092666156335</c:v>
                </c:pt>
                <c:pt idx="4350">
                  <c:v>57.723156413548516</c:v>
                </c:pt>
                <c:pt idx="4351">
                  <c:v>57.721220160940703</c:v>
                </c:pt>
                <c:pt idx="4352">
                  <c:v>57.719283908332883</c:v>
                </c:pt>
                <c:pt idx="4353">
                  <c:v>57.717347655725071</c:v>
                </c:pt>
                <c:pt idx="4354">
                  <c:v>57.715411403117251</c:v>
                </c:pt>
                <c:pt idx="4355">
                  <c:v>57.713448365811729</c:v>
                </c:pt>
                <c:pt idx="4356">
                  <c:v>57.7114853285062</c:v>
                </c:pt>
                <c:pt idx="4357">
                  <c:v>57.709522291200678</c:v>
                </c:pt>
                <c:pt idx="4358">
                  <c:v>57.707559253895148</c:v>
                </c:pt>
                <c:pt idx="4359">
                  <c:v>57.705596216589626</c:v>
                </c:pt>
                <c:pt idx="4360">
                  <c:v>57.703633179284097</c:v>
                </c:pt>
                <c:pt idx="4361">
                  <c:v>57.701670141978575</c:v>
                </c:pt>
                <c:pt idx="4362">
                  <c:v>57.699707104673045</c:v>
                </c:pt>
                <c:pt idx="4363">
                  <c:v>57.697744067367523</c:v>
                </c:pt>
                <c:pt idx="4364">
                  <c:v>57.695781030061994</c:v>
                </c:pt>
                <c:pt idx="4365">
                  <c:v>57.693817992756472</c:v>
                </c:pt>
                <c:pt idx="4366">
                  <c:v>57.691854955450943</c:v>
                </c:pt>
                <c:pt idx="4367">
                  <c:v>57.68989191814542</c:v>
                </c:pt>
                <c:pt idx="4368">
                  <c:v>57.687928880839891</c:v>
                </c:pt>
                <c:pt idx="4369">
                  <c:v>57.685965843534369</c:v>
                </c:pt>
                <c:pt idx="4370">
                  <c:v>57.684002806228847</c:v>
                </c:pt>
                <c:pt idx="4371">
                  <c:v>57.682039768923318</c:v>
                </c:pt>
                <c:pt idx="4372">
                  <c:v>57.680076731617795</c:v>
                </c:pt>
                <c:pt idx="4373">
                  <c:v>57.678113694312266</c:v>
                </c:pt>
                <c:pt idx="4374">
                  <c:v>57.676150657006744</c:v>
                </c:pt>
                <c:pt idx="4375">
                  <c:v>57.674187619701215</c:v>
                </c:pt>
                <c:pt idx="4376">
                  <c:v>57.672224582395692</c:v>
                </c:pt>
                <c:pt idx="4377">
                  <c:v>57.670261545090163</c:v>
                </c:pt>
                <c:pt idx="4378">
                  <c:v>57.668298507784641</c:v>
                </c:pt>
                <c:pt idx="4379">
                  <c:v>57.666335470479112</c:v>
                </c:pt>
                <c:pt idx="4380">
                  <c:v>57.66437243317359</c:v>
                </c:pt>
                <c:pt idx="4381">
                  <c:v>57.66240939586806</c:v>
                </c:pt>
                <c:pt idx="4382">
                  <c:v>57.660446358562538</c:v>
                </c:pt>
                <c:pt idx="4383">
                  <c:v>57.658483321257009</c:v>
                </c:pt>
                <c:pt idx="4384">
                  <c:v>57.656520283951487</c:v>
                </c:pt>
                <c:pt idx="4385">
                  <c:v>57.654528050112923</c:v>
                </c:pt>
                <c:pt idx="4386">
                  <c:v>57.652535816274366</c:v>
                </c:pt>
                <c:pt idx="4387">
                  <c:v>57.650543582435802</c:v>
                </c:pt>
                <c:pt idx="4388">
                  <c:v>57.648551348597238</c:v>
                </c:pt>
                <c:pt idx="4389">
                  <c:v>57.646559114758681</c:v>
                </c:pt>
                <c:pt idx="4390">
                  <c:v>57.644566880920117</c:v>
                </c:pt>
                <c:pt idx="4391">
                  <c:v>57.64257464708156</c:v>
                </c:pt>
                <c:pt idx="4392">
                  <c:v>57.640582413242996</c:v>
                </c:pt>
                <c:pt idx="4393">
                  <c:v>57.638590179404432</c:v>
                </c:pt>
                <c:pt idx="4394">
                  <c:v>57.636597945565875</c:v>
                </c:pt>
                <c:pt idx="4395">
                  <c:v>57.634605711727311</c:v>
                </c:pt>
                <c:pt idx="4396">
                  <c:v>57.632613477888746</c:v>
                </c:pt>
                <c:pt idx="4397">
                  <c:v>57.630621244050189</c:v>
                </c:pt>
                <c:pt idx="4398">
                  <c:v>57.628629010211625</c:v>
                </c:pt>
                <c:pt idx="4399">
                  <c:v>57.626636776373061</c:v>
                </c:pt>
                <c:pt idx="4400">
                  <c:v>57.624644542534504</c:v>
                </c:pt>
                <c:pt idx="4401">
                  <c:v>57.62265230869594</c:v>
                </c:pt>
                <c:pt idx="4402">
                  <c:v>57.620660074857383</c:v>
                </c:pt>
                <c:pt idx="4403">
                  <c:v>57.618667841018819</c:v>
                </c:pt>
                <c:pt idx="4404">
                  <c:v>57.616675607180255</c:v>
                </c:pt>
                <c:pt idx="4405">
                  <c:v>57.614683373341698</c:v>
                </c:pt>
                <c:pt idx="4406">
                  <c:v>57.612691139503134</c:v>
                </c:pt>
                <c:pt idx="4407">
                  <c:v>57.61069890566457</c:v>
                </c:pt>
                <c:pt idx="4408">
                  <c:v>57.608706671826013</c:v>
                </c:pt>
                <c:pt idx="4409">
                  <c:v>57.606714437987449</c:v>
                </c:pt>
                <c:pt idx="4410">
                  <c:v>57.604722204148892</c:v>
                </c:pt>
                <c:pt idx="4411">
                  <c:v>57.602729970310328</c:v>
                </c:pt>
                <c:pt idx="4412">
                  <c:v>57.600737736471764</c:v>
                </c:pt>
                <c:pt idx="4413">
                  <c:v>57.598745502633207</c:v>
                </c:pt>
                <c:pt idx="4414">
                  <c:v>57.596753268794643</c:v>
                </c:pt>
                <c:pt idx="4415">
                  <c:v>57.594728069685424</c:v>
                </c:pt>
                <c:pt idx="4416">
                  <c:v>57.592702870576197</c:v>
                </c:pt>
                <c:pt idx="4417">
                  <c:v>57.590677671466977</c:v>
                </c:pt>
                <c:pt idx="4418">
                  <c:v>57.588652472357758</c:v>
                </c:pt>
                <c:pt idx="4419">
                  <c:v>57.586627273248531</c:v>
                </c:pt>
                <c:pt idx="4420">
                  <c:v>57.584602074139312</c:v>
                </c:pt>
                <c:pt idx="4421">
                  <c:v>57.582576875030092</c:v>
                </c:pt>
                <c:pt idx="4422">
                  <c:v>57.580551675920866</c:v>
                </c:pt>
                <c:pt idx="4423">
                  <c:v>57.578526476811646</c:v>
                </c:pt>
                <c:pt idx="4424">
                  <c:v>57.576501277702427</c:v>
                </c:pt>
                <c:pt idx="4425">
                  <c:v>57.5744760785932</c:v>
                </c:pt>
                <c:pt idx="4426">
                  <c:v>57.572450879483981</c:v>
                </c:pt>
                <c:pt idx="4427">
                  <c:v>57.570425680374761</c:v>
                </c:pt>
                <c:pt idx="4428">
                  <c:v>57.568400481265535</c:v>
                </c:pt>
                <c:pt idx="4429">
                  <c:v>57.566375282156315</c:v>
                </c:pt>
                <c:pt idx="4430">
                  <c:v>57.564350083047096</c:v>
                </c:pt>
                <c:pt idx="4431">
                  <c:v>57.562324883937869</c:v>
                </c:pt>
                <c:pt idx="4432">
                  <c:v>57.560299684828649</c:v>
                </c:pt>
                <c:pt idx="4433">
                  <c:v>57.55827448571943</c:v>
                </c:pt>
                <c:pt idx="4434">
                  <c:v>57.556249286610203</c:v>
                </c:pt>
                <c:pt idx="4435">
                  <c:v>57.554224087500984</c:v>
                </c:pt>
                <c:pt idx="4436">
                  <c:v>57.552198888391764</c:v>
                </c:pt>
                <c:pt idx="4437">
                  <c:v>57.550173689282538</c:v>
                </c:pt>
                <c:pt idx="4438">
                  <c:v>57.548148490173318</c:v>
                </c:pt>
                <c:pt idx="4439">
                  <c:v>57.546123291064099</c:v>
                </c:pt>
                <c:pt idx="4440">
                  <c:v>57.544098091954872</c:v>
                </c:pt>
                <c:pt idx="4441">
                  <c:v>57.542072892845653</c:v>
                </c:pt>
                <c:pt idx="4442">
                  <c:v>57.540047693736433</c:v>
                </c:pt>
                <c:pt idx="4443">
                  <c:v>57.538022494627207</c:v>
                </c:pt>
                <c:pt idx="4444">
                  <c:v>57.535997295517987</c:v>
                </c:pt>
                <c:pt idx="4445">
                  <c:v>57.53393673551129</c:v>
                </c:pt>
                <c:pt idx="4446">
                  <c:v>57.531876175504586</c:v>
                </c:pt>
                <c:pt idx="4447">
                  <c:v>57.529815615497888</c:v>
                </c:pt>
                <c:pt idx="4448">
                  <c:v>57.527755055491191</c:v>
                </c:pt>
                <c:pt idx="4449">
                  <c:v>57.525694495484494</c:v>
                </c:pt>
                <c:pt idx="4450">
                  <c:v>57.52363393547779</c:v>
                </c:pt>
                <c:pt idx="4451">
                  <c:v>57.521573375471093</c:v>
                </c:pt>
                <c:pt idx="4452">
                  <c:v>57.519512815464395</c:v>
                </c:pt>
                <c:pt idx="4453">
                  <c:v>57.517452255457698</c:v>
                </c:pt>
                <c:pt idx="4454">
                  <c:v>57.515391695450994</c:v>
                </c:pt>
                <c:pt idx="4455">
                  <c:v>57.513331135444297</c:v>
                </c:pt>
                <c:pt idx="4456">
                  <c:v>57.511270575437599</c:v>
                </c:pt>
                <c:pt idx="4457">
                  <c:v>57.509210015430902</c:v>
                </c:pt>
                <c:pt idx="4458">
                  <c:v>57.507149455424198</c:v>
                </c:pt>
                <c:pt idx="4459">
                  <c:v>57.505088895417501</c:v>
                </c:pt>
                <c:pt idx="4460">
                  <c:v>57.503028335410804</c:v>
                </c:pt>
                <c:pt idx="4461">
                  <c:v>57.500967775404099</c:v>
                </c:pt>
                <c:pt idx="4462">
                  <c:v>57.498907215397402</c:v>
                </c:pt>
                <c:pt idx="4463">
                  <c:v>57.496846655390705</c:v>
                </c:pt>
                <c:pt idx="4464">
                  <c:v>57.494786095384008</c:v>
                </c:pt>
                <c:pt idx="4465">
                  <c:v>57.492725535377303</c:v>
                </c:pt>
                <c:pt idx="4466">
                  <c:v>57.490664975370606</c:v>
                </c:pt>
                <c:pt idx="4467">
                  <c:v>57.488604415363909</c:v>
                </c:pt>
                <c:pt idx="4468">
                  <c:v>57.486543855357212</c:v>
                </c:pt>
                <c:pt idx="4469">
                  <c:v>57.484483295350508</c:v>
                </c:pt>
                <c:pt idx="4470">
                  <c:v>57.48242273534381</c:v>
                </c:pt>
                <c:pt idx="4471">
                  <c:v>57.480362175337113</c:v>
                </c:pt>
                <c:pt idx="4472">
                  <c:v>57.478301615330416</c:v>
                </c:pt>
                <c:pt idx="4473">
                  <c:v>57.476241055323712</c:v>
                </c:pt>
                <c:pt idx="4474">
                  <c:v>57.474180495317015</c:v>
                </c:pt>
                <c:pt idx="4475">
                  <c:v>57.472084603217283</c:v>
                </c:pt>
                <c:pt idx="4476">
                  <c:v>57.469988711117558</c:v>
                </c:pt>
                <c:pt idx="4477">
                  <c:v>57.467892819017827</c:v>
                </c:pt>
                <c:pt idx="4478">
                  <c:v>57.465796926918102</c:v>
                </c:pt>
                <c:pt idx="4479">
                  <c:v>57.463701034818371</c:v>
                </c:pt>
                <c:pt idx="4480">
                  <c:v>57.461605142718646</c:v>
                </c:pt>
                <c:pt idx="4481">
                  <c:v>57.459509250618915</c:v>
                </c:pt>
                <c:pt idx="4482">
                  <c:v>57.45741335851919</c:v>
                </c:pt>
                <c:pt idx="4483">
                  <c:v>57.455317466419459</c:v>
                </c:pt>
                <c:pt idx="4484">
                  <c:v>57.453221574319734</c:v>
                </c:pt>
                <c:pt idx="4485">
                  <c:v>57.451125682220002</c:v>
                </c:pt>
                <c:pt idx="4486">
                  <c:v>57.449029790120278</c:v>
                </c:pt>
                <c:pt idx="4487">
                  <c:v>57.446933898020546</c:v>
                </c:pt>
                <c:pt idx="4488">
                  <c:v>57.444838005920822</c:v>
                </c:pt>
                <c:pt idx="4489">
                  <c:v>57.44274211382109</c:v>
                </c:pt>
                <c:pt idx="4490">
                  <c:v>57.440646221721359</c:v>
                </c:pt>
                <c:pt idx="4491">
                  <c:v>57.438550329621634</c:v>
                </c:pt>
                <c:pt idx="4492">
                  <c:v>57.436454437521903</c:v>
                </c:pt>
                <c:pt idx="4493">
                  <c:v>57.434358545422178</c:v>
                </c:pt>
                <c:pt idx="4494">
                  <c:v>57.432262653322447</c:v>
                </c:pt>
                <c:pt idx="4495">
                  <c:v>57.430166761222722</c:v>
                </c:pt>
                <c:pt idx="4496">
                  <c:v>57.42807086912299</c:v>
                </c:pt>
                <c:pt idx="4497">
                  <c:v>57.425974977023266</c:v>
                </c:pt>
                <c:pt idx="4498">
                  <c:v>57.423879084923534</c:v>
                </c:pt>
                <c:pt idx="4499">
                  <c:v>57.42178319282381</c:v>
                </c:pt>
                <c:pt idx="4500">
                  <c:v>57.419687300724078</c:v>
                </c:pt>
                <c:pt idx="4501">
                  <c:v>57.417591408624354</c:v>
                </c:pt>
                <c:pt idx="4502">
                  <c:v>57.415495516524622</c:v>
                </c:pt>
                <c:pt idx="4503">
                  <c:v>57.413399624424898</c:v>
                </c:pt>
                <c:pt idx="4504">
                  <c:v>57.411303732325166</c:v>
                </c:pt>
                <c:pt idx="4505">
                  <c:v>57.409174060330656</c:v>
                </c:pt>
                <c:pt idx="4506">
                  <c:v>57.407044388336153</c:v>
                </c:pt>
                <c:pt idx="4507">
                  <c:v>57.404914716341644</c:v>
                </c:pt>
                <c:pt idx="4508">
                  <c:v>57.402785044347141</c:v>
                </c:pt>
                <c:pt idx="4509">
                  <c:v>57.400655372352631</c:v>
                </c:pt>
                <c:pt idx="4510">
                  <c:v>57.398525700358128</c:v>
                </c:pt>
                <c:pt idx="4511">
                  <c:v>57.396396028363618</c:v>
                </c:pt>
                <c:pt idx="4512">
                  <c:v>57.394266356369108</c:v>
                </c:pt>
                <c:pt idx="4513">
                  <c:v>57.392136684374606</c:v>
                </c:pt>
                <c:pt idx="4514">
                  <c:v>57.390007012380096</c:v>
                </c:pt>
                <c:pt idx="4515">
                  <c:v>57.387877340385593</c:v>
                </c:pt>
                <c:pt idx="4516">
                  <c:v>57.385747668391083</c:v>
                </c:pt>
                <c:pt idx="4517">
                  <c:v>57.38361799639658</c:v>
                </c:pt>
                <c:pt idx="4518">
                  <c:v>57.381488324402071</c:v>
                </c:pt>
                <c:pt idx="4519">
                  <c:v>57.379358652407561</c:v>
                </c:pt>
                <c:pt idx="4520">
                  <c:v>57.377228980413058</c:v>
                </c:pt>
                <c:pt idx="4521">
                  <c:v>57.375099308418548</c:v>
                </c:pt>
                <c:pt idx="4522">
                  <c:v>57.372969636424045</c:v>
                </c:pt>
                <c:pt idx="4523">
                  <c:v>57.370839964429535</c:v>
                </c:pt>
                <c:pt idx="4524">
                  <c:v>57.368710292435033</c:v>
                </c:pt>
                <c:pt idx="4525">
                  <c:v>57.366580620440523</c:v>
                </c:pt>
                <c:pt idx="4526">
                  <c:v>57.36445094844602</c:v>
                </c:pt>
                <c:pt idx="4527">
                  <c:v>57.36232127645151</c:v>
                </c:pt>
                <c:pt idx="4528">
                  <c:v>57.360191604457</c:v>
                </c:pt>
                <c:pt idx="4529">
                  <c:v>57.358061932462498</c:v>
                </c:pt>
                <c:pt idx="4530">
                  <c:v>57.355932260467988</c:v>
                </c:pt>
                <c:pt idx="4531">
                  <c:v>57.353802588473485</c:v>
                </c:pt>
                <c:pt idx="4532">
                  <c:v>57.351672916478975</c:v>
                </c:pt>
                <c:pt idx="4533">
                  <c:v>57.349543244484472</c:v>
                </c:pt>
                <c:pt idx="4534">
                  <c:v>57.347413572489963</c:v>
                </c:pt>
                <c:pt idx="4535">
                  <c:v>57.345250788322822</c:v>
                </c:pt>
                <c:pt idx="4536">
                  <c:v>57.343088004155689</c:v>
                </c:pt>
                <c:pt idx="4537">
                  <c:v>57.340925219988549</c:v>
                </c:pt>
                <c:pt idx="4538">
                  <c:v>57.338762435821408</c:v>
                </c:pt>
                <c:pt idx="4539">
                  <c:v>57.336599651654275</c:v>
                </c:pt>
                <c:pt idx="4540">
                  <c:v>57.334436867487135</c:v>
                </c:pt>
                <c:pt idx="4541">
                  <c:v>57.332274083320002</c:v>
                </c:pt>
                <c:pt idx="4542">
                  <c:v>57.330111299152861</c:v>
                </c:pt>
                <c:pt idx="4543">
                  <c:v>57.327948514985721</c:v>
                </c:pt>
                <c:pt idx="4544">
                  <c:v>57.325785730818588</c:v>
                </c:pt>
                <c:pt idx="4545">
                  <c:v>57.323622946651447</c:v>
                </c:pt>
                <c:pt idx="4546">
                  <c:v>57.321460162484307</c:v>
                </c:pt>
                <c:pt idx="4547">
                  <c:v>57.319297378317174</c:v>
                </c:pt>
                <c:pt idx="4548">
                  <c:v>57.317134594150033</c:v>
                </c:pt>
                <c:pt idx="4549">
                  <c:v>57.314971809982893</c:v>
                </c:pt>
                <c:pt idx="4550">
                  <c:v>57.31280902581576</c:v>
                </c:pt>
                <c:pt idx="4551">
                  <c:v>57.31064624164862</c:v>
                </c:pt>
                <c:pt idx="4552">
                  <c:v>57.308483457481486</c:v>
                </c:pt>
                <c:pt idx="4553">
                  <c:v>57.306320673314346</c:v>
                </c:pt>
                <c:pt idx="4554">
                  <c:v>57.304157889147206</c:v>
                </c:pt>
                <c:pt idx="4555">
                  <c:v>57.301995104980072</c:v>
                </c:pt>
                <c:pt idx="4556">
                  <c:v>57.299832320812932</c:v>
                </c:pt>
                <c:pt idx="4557">
                  <c:v>57.297669536645792</c:v>
                </c:pt>
                <c:pt idx="4558">
                  <c:v>57.295506752478659</c:v>
                </c:pt>
                <c:pt idx="4559">
                  <c:v>57.293343968311518</c:v>
                </c:pt>
                <c:pt idx="4560">
                  <c:v>57.291181184144385</c:v>
                </c:pt>
                <c:pt idx="4561">
                  <c:v>57.289018399977245</c:v>
                </c:pt>
                <c:pt idx="4562">
                  <c:v>57.286855615810104</c:v>
                </c:pt>
                <c:pt idx="4563">
                  <c:v>57.284692831642971</c:v>
                </c:pt>
                <c:pt idx="4564">
                  <c:v>57.282530047475831</c:v>
                </c:pt>
                <c:pt idx="4565">
                  <c:v>57.280336423678463</c:v>
                </c:pt>
                <c:pt idx="4566">
                  <c:v>57.278142799881095</c:v>
                </c:pt>
                <c:pt idx="4567">
                  <c:v>57.275949176083728</c:v>
                </c:pt>
                <c:pt idx="4568">
                  <c:v>57.273755552286367</c:v>
                </c:pt>
                <c:pt idx="4569">
                  <c:v>57.271561928489</c:v>
                </c:pt>
                <c:pt idx="4570">
                  <c:v>57.269368304691632</c:v>
                </c:pt>
                <c:pt idx="4571">
                  <c:v>57.267174680894264</c:v>
                </c:pt>
                <c:pt idx="4572">
                  <c:v>57.264981057096897</c:v>
                </c:pt>
                <c:pt idx="4573">
                  <c:v>57.262787433299536</c:v>
                </c:pt>
                <c:pt idx="4574">
                  <c:v>57.260593809502168</c:v>
                </c:pt>
                <c:pt idx="4575">
                  <c:v>57.258400185704801</c:v>
                </c:pt>
                <c:pt idx="4576">
                  <c:v>57.256206561907433</c:v>
                </c:pt>
                <c:pt idx="4577">
                  <c:v>57.254012938110066</c:v>
                </c:pt>
                <c:pt idx="4578">
                  <c:v>57.251819314312698</c:v>
                </c:pt>
                <c:pt idx="4579">
                  <c:v>57.24962569051533</c:v>
                </c:pt>
                <c:pt idx="4580">
                  <c:v>57.24743206671797</c:v>
                </c:pt>
                <c:pt idx="4581">
                  <c:v>57.245238442920602</c:v>
                </c:pt>
                <c:pt idx="4582">
                  <c:v>57.243044819123234</c:v>
                </c:pt>
                <c:pt idx="4583">
                  <c:v>57.240851195325867</c:v>
                </c:pt>
                <c:pt idx="4584">
                  <c:v>57.238657571528499</c:v>
                </c:pt>
                <c:pt idx="4585">
                  <c:v>57.236463947731139</c:v>
                </c:pt>
                <c:pt idx="4586">
                  <c:v>57.234270323933771</c:v>
                </c:pt>
                <c:pt idx="4587">
                  <c:v>57.232076700136403</c:v>
                </c:pt>
                <c:pt idx="4588">
                  <c:v>57.229883076339036</c:v>
                </c:pt>
                <c:pt idx="4589">
                  <c:v>57.227689452541668</c:v>
                </c:pt>
                <c:pt idx="4590">
                  <c:v>57.2254958287443</c:v>
                </c:pt>
                <c:pt idx="4591">
                  <c:v>57.223302204946933</c:v>
                </c:pt>
                <c:pt idx="4592">
                  <c:v>57.221108581149572</c:v>
                </c:pt>
                <c:pt idx="4593">
                  <c:v>57.218914957352204</c:v>
                </c:pt>
                <c:pt idx="4594">
                  <c:v>57.216721333554837</c:v>
                </c:pt>
                <c:pt idx="4595">
                  <c:v>57.214499563089596</c:v>
                </c:pt>
                <c:pt idx="4596">
                  <c:v>57.212277792624356</c:v>
                </c:pt>
                <c:pt idx="4597">
                  <c:v>57.210056022159115</c:v>
                </c:pt>
                <c:pt idx="4598">
                  <c:v>57.207834251693875</c:v>
                </c:pt>
                <c:pt idx="4599">
                  <c:v>57.205612481228634</c:v>
                </c:pt>
                <c:pt idx="4600">
                  <c:v>57.203390710763394</c:v>
                </c:pt>
                <c:pt idx="4601">
                  <c:v>57.201168940298153</c:v>
                </c:pt>
                <c:pt idx="4602">
                  <c:v>57.198947169832913</c:v>
                </c:pt>
                <c:pt idx="4603">
                  <c:v>57.196725399367672</c:v>
                </c:pt>
                <c:pt idx="4604">
                  <c:v>57.194503628902432</c:v>
                </c:pt>
                <c:pt idx="4605">
                  <c:v>57.192281858437191</c:v>
                </c:pt>
                <c:pt idx="4606">
                  <c:v>57.190060087971951</c:v>
                </c:pt>
                <c:pt idx="4607">
                  <c:v>57.18783831750671</c:v>
                </c:pt>
                <c:pt idx="4608">
                  <c:v>57.185616547041469</c:v>
                </c:pt>
                <c:pt idx="4609">
                  <c:v>57.183394776576229</c:v>
                </c:pt>
                <c:pt idx="4610">
                  <c:v>57.181173006110988</c:v>
                </c:pt>
                <c:pt idx="4611">
                  <c:v>57.178951235645748</c:v>
                </c:pt>
                <c:pt idx="4612">
                  <c:v>57.176729465180507</c:v>
                </c:pt>
                <c:pt idx="4613">
                  <c:v>57.174507694715267</c:v>
                </c:pt>
                <c:pt idx="4614">
                  <c:v>57.172285924250026</c:v>
                </c:pt>
                <c:pt idx="4615">
                  <c:v>57.170064153784786</c:v>
                </c:pt>
                <c:pt idx="4616">
                  <c:v>57.167842383319545</c:v>
                </c:pt>
                <c:pt idx="4617">
                  <c:v>57.165620612854305</c:v>
                </c:pt>
                <c:pt idx="4618">
                  <c:v>57.163398842389064</c:v>
                </c:pt>
                <c:pt idx="4619">
                  <c:v>57.161177071923824</c:v>
                </c:pt>
                <c:pt idx="4620">
                  <c:v>57.158955301458583</c:v>
                </c:pt>
                <c:pt idx="4621">
                  <c:v>57.156733530993343</c:v>
                </c:pt>
                <c:pt idx="4622">
                  <c:v>57.154511760528102</c:v>
                </c:pt>
                <c:pt idx="4623">
                  <c:v>57.152289990062862</c:v>
                </c:pt>
                <c:pt idx="4624">
                  <c:v>57.150068219597621</c:v>
                </c:pt>
                <c:pt idx="4625">
                  <c:v>57.147821417701422</c:v>
                </c:pt>
                <c:pt idx="4626">
                  <c:v>57.145574615805216</c:v>
                </c:pt>
                <c:pt idx="4627">
                  <c:v>57.143327813909018</c:v>
                </c:pt>
                <c:pt idx="4628">
                  <c:v>57.141081012012819</c:v>
                </c:pt>
                <c:pt idx="4629">
                  <c:v>57.13883421011662</c:v>
                </c:pt>
                <c:pt idx="4630">
                  <c:v>57.136587408220414</c:v>
                </c:pt>
                <c:pt idx="4631">
                  <c:v>57.134340606324216</c:v>
                </c:pt>
                <c:pt idx="4632">
                  <c:v>57.132093804428017</c:v>
                </c:pt>
                <c:pt idx="4633">
                  <c:v>57.129847002531818</c:v>
                </c:pt>
                <c:pt idx="4634">
                  <c:v>57.127600200635612</c:v>
                </c:pt>
                <c:pt idx="4635">
                  <c:v>57.125353398739414</c:v>
                </c:pt>
                <c:pt idx="4636">
                  <c:v>57.123106596843215</c:v>
                </c:pt>
                <c:pt idx="4637">
                  <c:v>57.120859794947016</c:v>
                </c:pt>
                <c:pt idx="4638">
                  <c:v>57.11861299305081</c:v>
                </c:pt>
                <c:pt idx="4639">
                  <c:v>57.116366191154611</c:v>
                </c:pt>
                <c:pt idx="4640">
                  <c:v>57.114119389258413</c:v>
                </c:pt>
                <c:pt idx="4641">
                  <c:v>57.111872587362207</c:v>
                </c:pt>
                <c:pt idx="4642">
                  <c:v>57.109625785466008</c:v>
                </c:pt>
                <c:pt idx="4643">
                  <c:v>57.107378983569809</c:v>
                </c:pt>
                <c:pt idx="4644">
                  <c:v>57.105132181673611</c:v>
                </c:pt>
                <c:pt idx="4645">
                  <c:v>57.102885379777405</c:v>
                </c:pt>
                <c:pt idx="4646">
                  <c:v>57.100638577881206</c:v>
                </c:pt>
                <c:pt idx="4647">
                  <c:v>57.098391775985007</c:v>
                </c:pt>
                <c:pt idx="4648">
                  <c:v>57.096144974088809</c:v>
                </c:pt>
                <c:pt idx="4649">
                  <c:v>57.093898172192603</c:v>
                </c:pt>
                <c:pt idx="4650">
                  <c:v>57.091651370296404</c:v>
                </c:pt>
                <c:pt idx="4651">
                  <c:v>57.089404568400205</c:v>
                </c:pt>
                <c:pt idx="4652">
                  <c:v>57.087157766504006</c:v>
                </c:pt>
                <c:pt idx="4653">
                  <c:v>57.084910964607801</c:v>
                </c:pt>
                <c:pt idx="4654">
                  <c:v>57.082664162711602</c:v>
                </c:pt>
                <c:pt idx="4655">
                  <c:v>57.080393972681279</c:v>
                </c:pt>
                <c:pt idx="4656">
                  <c:v>57.078123782650955</c:v>
                </c:pt>
                <c:pt idx="4657">
                  <c:v>57.075853592620632</c:v>
                </c:pt>
                <c:pt idx="4658">
                  <c:v>57.073583402590309</c:v>
                </c:pt>
                <c:pt idx="4659">
                  <c:v>57.071313212559986</c:v>
                </c:pt>
                <c:pt idx="4660">
                  <c:v>57.069043022529669</c:v>
                </c:pt>
                <c:pt idx="4661">
                  <c:v>57.066772832499346</c:v>
                </c:pt>
                <c:pt idx="4662">
                  <c:v>57.064502642469023</c:v>
                </c:pt>
                <c:pt idx="4663">
                  <c:v>57.0622324524387</c:v>
                </c:pt>
                <c:pt idx="4664">
                  <c:v>57.059962262408376</c:v>
                </c:pt>
                <c:pt idx="4665">
                  <c:v>57.057692072378053</c:v>
                </c:pt>
                <c:pt idx="4666">
                  <c:v>57.05542188234773</c:v>
                </c:pt>
                <c:pt idx="4667">
                  <c:v>57.053151692317407</c:v>
                </c:pt>
                <c:pt idx="4668">
                  <c:v>57.050881502287083</c:v>
                </c:pt>
                <c:pt idx="4669">
                  <c:v>57.048611312256767</c:v>
                </c:pt>
                <c:pt idx="4670">
                  <c:v>57.046341122226444</c:v>
                </c:pt>
                <c:pt idx="4671">
                  <c:v>57.044070932196121</c:v>
                </c:pt>
                <c:pt idx="4672">
                  <c:v>57.041800742165798</c:v>
                </c:pt>
                <c:pt idx="4673">
                  <c:v>57.039530552135474</c:v>
                </c:pt>
                <c:pt idx="4674">
                  <c:v>57.037260362105151</c:v>
                </c:pt>
                <c:pt idx="4675">
                  <c:v>57.034990172074828</c:v>
                </c:pt>
                <c:pt idx="4676">
                  <c:v>57.032719982044505</c:v>
                </c:pt>
                <c:pt idx="4677">
                  <c:v>57.030449792014181</c:v>
                </c:pt>
                <c:pt idx="4678">
                  <c:v>57.028179601983858</c:v>
                </c:pt>
                <c:pt idx="4679">
                  <c:v>57.025909411953535</c:v>
                </c:pt>
                <c:pt idx="4680">
                  <c:v>57.023639221923219</c:v>
                </c:pt>
                <c:pt idx="4681">
                  <c:v>57.021369031892895</c:v>
                </c:pt>
                <c:pt idx="4682">
                  <c:v>57.019098841862572</c:v>
                </c:pt>
                <c:pt idx="4683">
                  <c:v>57.016828651832249</c:v>
                </c:pt>
                <c:pt idx="4684">
                  <c:v>57.014558461801926</c:v>
                </c:pt>
                <c:pt idx="4685">
                  <c:v>57.012267549006374</c:v>
                </c:pt>
                <c:pt idx="4686">
                  <c:v>57.009976636210823</c:v>
                </c:pt>
                <c:pt idx="4687">
                  <c:v>57.007685723415264</c:v>
                </c:pt>
                <c:pt idx="4688">
                  <c:v>57.005394810619713</c:v>
                </c:pt>
                <c:pt idx="4689">
                  <c:v>57.003103897824161</c:v>
                </c:pt>
                <c:pt idx="4690">
                  <c:v>57.00081298502861</c:v>
                </c:pt>
                <c:pt idx="4691">
                  <c:v>56.998522072233058</c:v>
                </c:pt>
                <c:pt idx="4692">
                  <c:v>56.996231159437507</c:v>
                </c:pt>
                <c:pt idx="4693">
                  <c:v>56.993940246641955</c:v>
                </c:pt>
                <c:pt idx="4694">
                  <c:v>56.991649333846397</c:v>
                </c:pt>
                <c:pt idx="4695">
                  <c:v>56.989358421050845</c:v>
                </c:pt>
                <c:pt idx="4696">
                  <c:v>56.987067508255294</c:v>
                </c:pt>
                <c:pt idx="4697">
                  <c:v>56.984776595459742</c:v>
                </c:pt>
                <c:pt idx="4698">
                  <c:v>56.982485682664191</c:v>
                </c:pt>
                <c:pt idx="4699">
                  <c:v>56.980194769868632</c:v>
                </c:pt>
                <c:pt idx="4700">
                  <c:v>56.97790385707308</c:v>
                </c:pt>
                <c:pt idx="4701">
                  <c:v>56.975612944277529</c:v>
                </c:pt>
                <c:pt idx="4702">
                  <c:v>56.973322031481977</c:v>
                </c:pt>
                <c:pt idx="4703">
                  <c:v>56.971031118686426</c:v>
                </c:pt>
                <c:pt idx="4704">
                  <c:v>56.968740205890875</c:v>
                </c:pt>
                <c:pt idx="4705">
                  <c:v>56.966449293095323</c:v>
                </c:pt>
                <c:pt idx="4706">
                  <c:v>56.964158380299764</c:v>
                </c:pt>
                <c:pt idx="4707">
                  <c:v>56.961867467504213</c:v>
                </c:pt>
                <c:pt idx="4708">
                  <c:v>56.959576554708661</c:v>
                </c:pt>
                <c:pt idx="4709">
                  <c:v>56.95728564191311</c:v>
                </c:pt>
                <c:pt idx="4710">
                  <c:v>56.954994729117558</c:v>
                </c:pt>
                <c:pt idx="4711">
                  <c:v>56.952703816322</c:v>
                </c:pt>
                <c:pt idx="4712">
                  <c:v>56.950412903526448</c:v>
                </c:pt>
                <c:pt idx="4713">
                  <c:v>56.948121990730897</c:v>
                </c:pt>
                <c:pt idx="4714">
                  <c:v>56.945831077935345</c:v>
                </c:pt>
                <c:pt idx="4715">
                  <c:v>56.943524036602319</c:v>
                </c:pt>
                <c:pt idx="4716">
                  <c:v>56.941216995269286</c:v>
                </c:pt>
                <c:pt idx="4717">
                  <c:v>56.93890995393626</c:v>
                </c:pt>
                <c:pt idx="4718">
                  <c:v>56.936602912603234</c:v>
                </c:pt>
                <c:pt idx="4719">
                  <c:v>56.934295871270201</c:v>
                </c:pt>
                <c:pt idx="4720">
                  <c:v>56.931988829937175</c:v>
                </c:pt>
                <c:pt idx="4721">
                  <c:v>56.92968178860415</c:v>
                </c:pt>
                <c:pt idx="4722">
                  <c:v>56.927374747271116</c:v>
                </c:pt>
                <c:pt idx="4723">
                  <c:v>56.925067705938091</c:v>
                </c:pt>
                <c:pt idx="4724">
                  <c:v>56.922760664605065</c:v>
                </c:pt>
                <c:pt idx="4725">
                  <c:v>56.920453623272032</c:v>
                </c:pt>
                <c:pt idx="4726">
                  <c:v>56.918146581939006</c:v>
                </c:pt>
                <c:pt idx="4727">
                  <c:v>56.91583954060598</c:v>
                </c:pt>
                <c:pt idx="4728">
                  <c:v>56.913532499272947</c:v>
                </c:pt>
                <c:pt idx="4729">
                  <c:v>56.911225457939921</c:v>
                </c:pt>
                <c:pt idx="4730">
                  <c:v>56.908918416606895</c:v>
                </c:pt>
                <c:pt idx="4731">
                  <c:v>56.906611375273862</c:v>
                </c:pt>
                <c:pt idx="4732">
                  <c:v>56.904304333940836</c:v>
                </c:pt>
                <c:pt idx="4733">
                  <c:v>56.90199729260781</c:v>
                </c:pt>
                <c:pt idx="4734">
                  <c:v>56.899690251274777</c:v>
                </c:pt>
                <c:pt idx="4735">
                  <c:v>56.897383209941751</c:v>
                </c:pt>
                <c:pt idx="4736">
                  <c:v>56.895076168608725</c:v>
                </c:pt>
                <c:pt idx="4737">
                  <c:v>56.892769127275692</c:v>
                </c:pt>
                <c:pt idx="4738">
                  <c:v>56.890462085942666</c:v>
                </c:pt>
                <c:pt idx="4739">
                  <c:v>56.88815504460964</c:v>
                </c:pt>
                <c:pt idx="4740">
                  <c:v>56.885848003276607</c:v>
                </c:pt>
                <c:pt idx="4741">
                  <c:v>56.883540961943581</c:v>
                </c:pt>
                <c:pt idx="4742">
                  <c:v>56.881233920610555</c:v>
                </c:pt>
                <c:pt idx="4743">
                  <c:v>56.878926879277522</c:v>
                </c:pt>
                <c:pt idx="4744">
                  <c:v>56.876619837944496</c:v>
                </c:pt>
                <c:pt idx="4745">
                  <c:v>56.874298150880215</c:v>
                </c:pt>
                <c:pt idx="4746">
                  <c:v>56.871976463815926</c:v>
                </c:pt>
                <c:pt idx="4747">
                  <c:v>56.869654776751645</c:v>
                </c:pt>
                <c:pt idx="4748">
                  <c:v>56.867333089687364</c:v>
                </c:pt>
                <c:pt idx="4749">
                  <c:v>56.865011402623082</c:v>
                </c:pt>
                <c:pt idx="4750">
                  <c:v>56.862689715558794</c:v>
                </c:pt>
                <c:pt idx="4751">
                  <c:v>56.860368028494513</c:v>
                </c:pt>
                <c:pt idx="4752">
                  <c:v>56.858046341430232</c:v>
                </c:pt>
                <c:pt idx="4753">
                  <c:v>56.855724654365943</c:v>
                </c:pt>
                <c:pt idx="4754">
                  <c:v>56.853402967301662</c:v>
                </c:pt>
                <c:pt idx="4755">
                  <c:v>56.851081280237381</c:v>
                </c:pt>
                <c:pt idx="4756">
                  <c:v>56.848759593173092</c:v>
                </c:pt>
                <c:pt idx="4757">
                  <c:v>56.846437906108811</c:v>
                </c:pt>
                <c:pt idx="4758">
                  <c:v>56.84411621904453</c:v>
                </c:pt>
                <c:pt idx="4759">
                  <c:v>56.841794531980241</c:v>
                </c:pt>
                <c:pt idx="4760">
                  <c:v>56.83947284491596</c:v>
                </c:pt>
                <c:pt idx="4761">
                  <c:v>56.837151157851679</c:v>
                </c:pt>
                <c:pt idx="4762">
                  <c:v>56.834829470787398</c:v>
                </c:pt>
                <c:pt idx="4763">
                  <c:v>56.832507783723109</c:v>
                </c:pt>
                <c:pt idx="4764">
                  <c:v>56.830186096658828</c:v>
                </c:pt>
                <c:pt idx="4765">
                  <c:v>56.827864409594547</c:v>
                </c:pt>
                <c:pt idx="4766">
                  <c:v>56.825542722530258</c:v>
                </c:pt>
                <c:pt idx="4767">
                  <c:v>56.823221035465977</c:v>
                </c:pt>
                <c:pt idx="4768">
                  <c:v>56.820899348401696</c:v>
                </c:pt>
                <c:pt idx="4769">
                  <c:v>56.818577661337414</c:v>
                </c:pt>
                <c:pt idx="4770">
                  <c:v>56.816255974273126</c:v>
                </c:pt>
                <c:pt idx="4771">
                  <c:v>56.813934287208845</c:v>
                </c:pt>
                <c:pt idx="4772">
                  <c:v>56.811612600144564</c:v>
                </c:pt>
                <c:pt idx="4773">
                  <c:v>56.809290913080275</c:v>
                </c:pt>
                <c:pt idx="4774">
                  <c:v>56.806969226015994</c:v>
                </c:pt>
                <c:pt idx="4775">
                  <c:v>56.804637043850285</c:v>
                </c:pt>
                <c:pt idx="4776">
                  <c:v>56.802304861684576</c:v>
                </c:pt>
                <c:pt idx="4777">
                  <c:v>56.799972679518866</c:v>
                </c:pt>
                <c:pt idx="4778">
                  <c:v>56.797640497353157</c:v>
                </c:pt>
                <c:pt idx="4779">
                  <c:v>56.795308315187455</c:v>
                </c:pt>
                <c:pt idx="4780">
                  <c:v>56.792976133021746</c:v>
                </c:pt>
                <c:pt idx="4781">
                  <c:v>56.790643950856037</c:v>
                </c:pt>
                <c:pt idx="4782">
                  <c:v>56.788311768690328</c:v>
                </c:pt>
                <c:pt idx="4783">
                  <c:v>56.785979586524618</c:v>
                </c:pt>
                <c:pt idx="4784">
                  <c:v>56.783647404358909</c:v>
                </c:pt>
                <c:pt idx="4785">
                  <c:v>56.7813152221932</c:v>
                </c:pt>
                <c:pt idx="4786">
                  <c:v>56.778983040027491</c:v>
                </c:pt>
                <c:pt idx="4787">
                  <c:v>56.776650857861782</c:v>
                </c:pt>
                <c:pt idx="4788">
                  <c:v>56.774318675696072</c:v>
                </c:pt>
                <c:pt idx="4789">
                  <c:v>56.771986493530363</c:v>
                </c:pt>
                <c:pt idx="4790">
                  <c:v>56.769654311364661</c:v>
                </c:pt>
                <c:pt idx="4791">
                  <c:v>56.767322129198952</c:v>
                </c:pt>
                <c:pt idx="4792">
                  <c:v>56.764989947033243</c:v>
                </c:pt>
                <c:pt idx="4793">
                  <c:v>56.762657764867534</c:v>
                </c:pt>
                <c:pt idx="4794">
                  <c:v>56.760325582701824</c:v>
                </c:pt>
                <c:pt idx="4795">
                  <c:v>56.757993400536115</c:v>
                </c:pt>
                <c:pt idx="4796">
                  <c:v>56.755661218370406</c:v>
                </c:pt>
                <c:pt idx="4797">
                  <c:v>56.753329036204697</c:v>
                </c:pt>
                <c:pt idx="4798">
                  <c:v>56.750996854038988</c:v>
                </c:pt>
                <c:pt idx="4799">
                  <c:v>56.748664671873286</c:v>
                </c:pt>
                <c:pt idx="4800">
                  <c:v>56.746332489707576</c:v>
                </c:pt>
                <c:pt idx="4801">
                  <c:v>56.744000307541867</c:v>
                </c:pt>
                <c:pt idx="4802">
                  <c:v>56.741668125376158</c:v>
                </c:pt>
                <c:pt idx="4803">
                  <c:v>56.739335943210449</c:v>
                </c:pt>
                <c:pt idx="4804">
                  <c:v>56.73700376104474</c:v>
                </c:pt>
                <c:pt idx="4805">
                  <c:v>56.734664834443251</c:v>
                </c:pt>
                <c:pt idx="4806">
                  <c:v>56.732325907841769</c:v>
                </c:pt>
                <c:pt idx="4807">
                  <c:v>56.72998698124028</c:v>
                </c:pt>
                <c:pt idx="4808">
                  <c:v>56.727648054638792</c:v>
                </c:pt>
                <c:pt idx="4809">
                  <c:v>56.72530912803731</c:v>
                </c:pt>
                <c:pt idx="4810">
                  <c:v>56.722970201435821</c:v>
                </c:pt>
                <c:pt idx="4811">
                  <c:v>56.720631274834332</c:v>
                </c:pt>
                <c:pt idx="4812">
                  <c:v>56.71829234823285</c:v>
                </c:pt>
                <c:pt idx="4813">
                  <c:v>56.715953421631362</c:v>
                </c:pt>
                <c:pt idx="4814">
                  <c:v>56.713614495029873</c:v>
                </c:pt>
                <c:pt idx="4815">
                  <c:v>56.711275568428391</c:v>
                </c:pt>
                <c:pt idx="4816">
                  <c:v>56.708936641826902</c:v>
                </c:pt>
                <c:pt idx="4817">
                  <c:v>56.706597715225413</c:v>
                </c:pt>
                <c:pt idx="4818">
                  <c:v>56.704258788623932</c:v>
                </c:pt>
                <c:pt idx="4819">
                  <c:v>56.701919862022443</c:v>
                </c:pt>
                <c:pt idx="4820">
                  <c:v>56.699580935420954</c:v>
                </c:pt>
                <c:pt idx="4821">
                  <c:v>56.697242008819472</c:v>
                </c:pt>
                <c:pt idx="4822">
                  <c:v>56.694903082217984</c:v>
                </c:pt>
                <c:pt idx="4823">
                  <c:v>56.692564155616495</c:v>
                </c:pt>
                <c:pt idx="4824">
                  <c:v>56.690225229015013</c:v>
                </c:pt>
                <c:pt idx="4825">
                  <c:v>56.687886302413524</c:v>
                </c:pt>
                <c:pt idx="4826">
                  <c:v>56.685547375812035</c:v>
                </c:pt>
                <c:pt idx="4827">
                  <c:v>56.683208449210554</c:v>
                </c:pt>
                <c:pt idx="4828">
                  <c:v>56.680869522609065</c:v>
                </c:pt>
                <c:pt idx="4829">
                  <c:v>56.678530596007576</c:v>
                </c:pt>
                <c:pt idx="4830">
                  <c:v>56.676191669406094</c:v>
                </c:pt>
                <c:pt idx="4831">
                  <c:v>56.673852742804605</c:v>
                </c:pt>
                <c:pt idx="4832">
                  <c:v>56.671513816203117</c:v>
                </c:pt>
                <c:pt idx="4833">
                  <c:v>56.669174889601635</c:v>
                </c:pt>
                <c:pt idx="4834">
                  <c:v>56.666835963000146</c:v>
                </c:pt>
                <c:pt idx="4835">
                  <c:v>56.664486245156297</c:v>
                </c:pt>
                <c:pt idx="4836">
                  <c:v>56.662136527312448</c:v>
                </c:pt>
                <c:pt idx="4837">
                  <c:v>56.659786809468599</c:v>
                </c:pt>
                <c:pt idx="4838">
                  <c:v>56.65743709162475</c:v>
                </c:pt>
                <c:pt idx="4839">
                  <c:v>56.655087373780901</c:v>
                </c:pt>
                <c:pt idx="4840">
                  <c:v>56.652737655937052</c:v>
                </c:pt>
                <c:pt idx="4841">
                  <c:v>56.650387938093203</c:v>
                </c:pt>
                <c:pt idx="4842">
                  <c:v>56.648038220249354</c:v>
                </c:pt>
                <c:pt idx="4843">
                  <c:v>56.645688502405505</c:v>
                </c:pt>
                <c:pt idx="4844">
                  <c:v>56.643338784561656</c:v>
                </c:pt>
                <c:pt idx="4845">
                  <c:v>56.640989066717808</c:v>
                </c:pt>
                <c:pt idx="4846">
                  <c:v>56.638639348873959</c:v>
                </c:pt>
                <c:pt idx="4847">
                  <c:v>56.63628963103011</c:v>
                </c:pt>
                <c:pt idx="4848">
                  <c:v>56.633939913186261</c:v>
                </c:pt>
                <c:pt idx="4849">
                  <c:v>56.631590195342412</c:v>
                </c:pt>
                <c:pt idx="4850">
                  <c:v>56.629240477498556</c:v>
                </c:pt>
                <c:pt idx="4851">
                  <c:v>56.626890759654707</c:v>
                </c:pt>
                <c:pt idx="4852">
                  <c:v>56.624541041810858</c:v>
                </c:pt>
                <c:pt idx="4853">
                  <c:v>56.622191323967009</c:v>
                </c:pt>
                <c:pt idx="4854">
                  <c:v>56.61984160612316</c:v>
                </c:pt>
                <c:pt idx="4855">
                  <c:v>56.617491888279311</c:v>
                </c:pt>
                <c:pt idx="4856">
                  <c:v>56.615142170435462</c:v>
                </c:pt>
                <c:pt idx="4857">
                  <c:v>56.612792452591613</c:v>
                </c:pt>
                <c:pt idx="4858">
                  <c:v>56.610442734747764</c:v>
                </c:pt>
                <c:pt idx="4859">
                  <c:v>56.608093016903915</c:v>
                </c:pt>
                <c:pt idx="4860">
                  <c:v>56.605743299060066</c:v>
                </c:pt>
                <c:pt idx="4861">
                  <c:v>56.603393581216217</c:v>
                </c:pt>
                <c:pt idx="4862">
                  <c:v>56.601043863372368</c:v>
                </c:pt>
                <c:pt idx="4863">
                  <c:v>56.598694145528519</c:v>
                </c:pt>
                <c:pt idx="4864">
                  <c:v>56.59634442768467</c:v>
                </c:pt>
                <c:pt idx="4865">
                  <c:v>56.593974539724897</c:v>
                </c:pt>
                <c:pt idx="4866">
                  <c:v>56.591604651765117</c:v>
                </c:pt>
                <c:pt idx="4867">
                  <c:v>56.589234763805344</c:v>
                </c:pt>
                <c:pt idx="4868">
                  <c:v>56.586864875845571</c:v>
                </c:pt>
                <c:pt idx="4869">
                  <c:v>56.58449498788579</c:v>
                </c:pt>
                <c:pt idx="4870">
                  <c:v>56.582125099926017</c:v>
                </c:pt>
                <c:pt idx="4871">
                  <c:v>56.579755211966244</c:v>
                </c:pt>
                <c:pt idx="4872">
                  <c:v>56.577385324006464</c:v>
                </c:pt>
                <c:pt idx="4873">
                  <c:v>56.575015436046691</c:v>
                </c:pt>
                <c:pt idx="4874">
                  <c:v>56.572645548086918</c:v>
                </c:pt>
                <c:pt idx="4875">
                  <c:v>56.570275660127137</c:v>
                </c:pt>
                <c:pt idx="4876">
                  <c:v>56.567905772167364</c:v>
                </c:pt>
                <c:pt idx="4877">
                  <c:v>56.565535884207591</c:v>
                </c:pt>
                <c:pt idx="4878">
                  <c:v>56.563165996247811</c:v>
                </c:pt>
                <c:pt idx="4879">
                  <c:v>56.560796108288038</c:v>
                </c:pt>
                <c:pt idx="4880">
                  <c:v>56.558426220328265</c:v>
                </c:pt>
                <c:pt idx="4881">
                  <c:v>56.556056332368485</c:v>
                </c:pt>
                <c:pt idx="4882">
                  <c:v>56.553686444408712</c:v>
                </c:pt>
                <c:pt idx="4883">
                  <c:v>56.551316556448938</c:v>
                </c:pt>
                <c:pt idx="4884">
                  <c:v>56.548946668489158</c:v>
                </c:pt>
                <c:pt idx="4885">
                  <c:v>56.546576780529385</c:v>
                </c:pt>
                <c:pt idx="4886">
                  <c:v>56.544206892569612</c:v>
                </c:pt>
                <c:pt idx="4887">
                  <c:v>56.541837004609832</c:v>
                </c:pt>
                <c:pt idx="4888">
                  <c:v>56.539467116650059</c:v>
                </c:pt>
                <c:pt idx="4889">
                  <c:v>56.537097228690286</c:v>
                </c:pt>
                <c:pt idx="4890">
                  <c:v>56.534727340730505</c:v>
                </c:pt>
                <c:pt idx="4891">
                  <c:v>56.532357452770732</c:v>
                </c:pt>
                <c:pt idx="4892">
                  <c:v>56.529987564810959</c:v>
                </c:pt>
                <c:pt idx="4893">
                  <c:v>56.527617676851179</c:v>
                </c:pt>
                <c:pt idx="4894">
                  <c:v>56.525247788891406</c:v>
                </c:pt>
                <c:pt idx="4895">
                  <c:v>56.522852668301013</c:v>
                </c:pt>
                <c:pt idx="4896">
                  <c:v>56.52045754771062</c:v>
                </c:pt>
                <c:pt idx="4897">
                  <c:v>56.518062427120235</c:v>
                </c:pt>
                <c:pt idx="4898">
                  <c:v>56.515667306529842</c:v>
                </c:pt>
                <c:pt idx="4899">
                  <c:v>56.513272185939449</c:v>
                </c:pt>
                <c:pt idx="4900">
                  <c:v>56.510877065349057</c:v>
                </c:pt>
                <c:pt idx="4901">
                  <c:v>56.508481944758671</c:v>
                </c:pt>
                <c:pt idx="4902">
                  <c:v>56.506086824168278</c:v>
                </c:pt>
                <c:pt idx="4903">
                  <c:v>56.503691703577886</c:v>
                </c:pt>
                <c:pt idx="4904">
                  <c:v>56.501296582987493</c:v>
                </c:pt>
                <c:pt idx="4905">
                  <c:v>56.498901462397107</c:v>
                </c:pt>
                <c:pt idx="4906">
                  <c:v>56.496506341806715</c:v>
                </c:pt>
                <c:pt idx="4907">
                  <c:v>56.494111221216322</c:v>
                </c:pt>
                <c:pt idx="4908">
                  <c:v>56.491716100625929</c:v>
                </c:pt>
                <c:pt idx="4909">
                  <c:v>56.489320980035544</c:v>
                </c:pt>
                <c:pt idx="4910">
                  <c:v>56.486925859445151</c:v>
                </c:pt>
                <c:pt idx="4911">
                  <c:v>56.484530738854758</c:v>
                </c:pt>
                <c:pt idx="4912">
                  <c:v>56.482135618264365</c:v>
                </c:pt>
                <c:pt idx="4913">
                  <c:v>56.479740497673973</c:v>
                </c:pt>
                <c:pt idx="4914">
                  <c:v>56.477345377083587</c:v>
                </c:pt>
                <c:pt idx="4915">
                  <c:v>56.474950256493194</c:v>
                </c:pt>
                <c:pt idx="4916">
                  <c:v>56.472555135902802</c:v>
                </c:pt>
                <c:pt idx="4917">
                  <c:v>56.470160015312409</c:v>
                </c:pt>
                <c:pt idx="4918">
                  <c:v>56.467764894722023</c:v>
                </c:pt>
                <c:pt idx="4919">
                  <c:v>56.465369774131631</c:v>
                </c:pt>
                <c:pt idx="4920">
                  <c:v>56.462974653541238</c:v>
                </c:pt>
                <c:pt idx="4921">
                  <c:v>56.460579532950845</c:v>
                </c:pt>
                <c:pt idx="4922">
                  <c:v>56.45818441236046</c:v>
                </c:pt>
                <c:pt idx="4923">
                  <c:v>56.455789291770067</c:v>
                </c:pt>
                <c:pt idx="4924">
                  <c:v>56.453394171179674</c:v>
                </c:pt>
                <c:pt idx="4925">
                  <c:v>56.450971000984069</c:v>
                </c:pt>
                <c:pt idx="4926">
                  <c:v>56.448547830788456</c:v>
                </c:pt>
                <c:pt idx="4927">
                  <c:v>56.446124660592851</c:v>
                </c:pt>
                <c:pt idx="4928">
                  <c:v>56.443701490397245</c:v>
                </c:pt>
                <c:pt idx="4929">
                  <c:v>56.441278320201633</c:v>
                </c:pt>
                <c:pt idx="4930">
                  <c:v>56.438855150006027</c:v>
                </c:pt>
                <c:pt idx="4931">
                  <c:v>56.436431979810422</c:v>
                </c:pt>
                <c:pt idx="4932">
                  <c:v>56.434008809614809</c:v>
                </c:pt>
                <c:pt idx="4933">
                  <c:v>56.431585639419204</c:v>
                </c:pt>
                <c:pt idx="4934">
                  <c:v>56.429162469223598</c:v>
                </c:pt>
                <c:pt idx="4935">
                  <c:v>56.426739299027986</c:v>
                </c:pt>
                <c:pt idx="4936">
                  <c:v>56.42431612883238</c:v>
                </c:pt>
                <c:pt idx="4937">
                  <c:v>56.421892958636775</c:v>
                </c:pt>
                <c:pt idx="4938">
                  <c:v>56.419469788441162</c:v>
                </c:pt>
                <c:pt idx="4939">
                  <c:v>56.417046618245557</c:v>
                </c:pt>
                <c:pt idx="4940">
                  <c:v>56.414623448049952</c:v>
                </c:pt>
                <c:pt idx="4941">
                  <c:v>56.412200277854339</c:v>
                </c:pt>
                <c:pt idx="4942">
                  <c:v>56.409777107658734</c:v>
                </c:pt>
                <c:pt idx="4943">
                  <c:v>56.407353937463128</c:v>
                </c:pt>
                <c:pt idx="4944">
                  <c:v>56.404930767267516</c:v>
                </c:pt>
                <c:pt idx="4945">
                  <c:v>56.40250759707191</c:v>
                </c:pt>
                <c:pt idx="4946">
                  <c:v>56.400084426876305</c:v>
                </c:pt>
                <c:pt idx="4947">
                  <c:v>56.397661256680692</c:v>
                </c:pt>
                <c:pt idx="4948">
                  <c:v>56.395238086485087</c:v>
                </c:pt>
                <c:pt idx="4949">
                  <c:v>56.392814916289481</c:v>
                </c:pt>
                <c:pt idx="4950">
                  <c:v>56.390391746093869</c:v>
                </c:pt>
                <c:pt idx="4951">
                  <c:v>56.387968575898263</c:v>
                </c:pt>
                <c:pt idx="4952">
                  <c:v>56.385545405702658</c:v>
                </c:pt>
                <c:pt idx="4953">
                  <c:v>56.383122235507045</c:v>
                </c:pt>
                <c:pt idx="4954">
                  <c:v>56.38069906531144</c:v>
                </c:pt>
                <c:pt idx="4955">
                  <c:v>56.378247149195083</c:v>
                </c:pt>
                <c:pt idx="4956">
                  <c:v>56.375795233078726</c:v>
                </c:pt>
                <c:pt idx="4957">
                  <c:v>56.373343316962377</c:v>
                </c:pt>
                <c:pt idx="4958">
                  <c:v>56.37089140084602</c:v>
                </c:pt>
                <c:pt idx="4959">
                  <c:v>56.368439484729663</c:v>
                </c:pt>
                <c:pt idx="4960">
                  <c:v>56.365987568613306</c:v>
                </c:pt>
                <c:pt idx="4961">
                  <c:v>56.363535652496957</c:v>
                </c:pt>
                <c:pt idx="4962">
                  <c:v>56.3610837363806</c:v>
                </c:pt>
                <c:pt idx="4963">
                  <c:v>56.358631820264243</c:v>
                </c:pt>
                <c:pt idx="4964">
                  <c:v>56.356179904147886</c:v>
                </c:pt>
                <c:pt idx="4965">
                  <c:v>56.353727988031537</c:v>
                </c:pt>
                <c:pt idx="4966">
                  <c:v>56.35127607191518</c:v>
                </c:pt>
                <c:pt idx="4967">
                  <c:v>56.348824155798823</c:v>
                </c:pt>
                <c:pt idx="4968">
                  <c:v>56.346372239682466</c:v>
                </c:pt>
                <c:pt idx="4969">
                  <c:v>56.34392032356611</c:v>
                </c:pt>
                <c:pt idx="4970">
                  <c:v>56.34146840744976</c:v>
                </c:pt>
                <c:pt idx="4971">
                  <c:v>56.339016491333403</c:v>
                </c:pt>
                <c:pt idx="4972">
                  <c:v>56.336564575217047</c:v>
                </c:pt>
                <c:pt idx="4973">
                  <c:v>56.33411265910069</c:v>
                </c:pt>
                <c:pt idx="4974">
                  <c:v>56.33166074298434</c:v>
                </c:pt>
                <c:pt idx="4975">
                  <c:v>56.329208826867983</c:v>
                </c:pt>
                <c:pt idx="4976">
                  <c:v>56.326756910751627</c:v>
                </c:pt>
                <c:pt idx="4977">
                  <c:v>56.32430499463527</c:v>
                </c:pt>
                <c:pt idx="4978">
                  <c:v>56.32185307851892</c:v>
                </c:pt>
                <c:pt idx="4979">
                  <c:v>56.319401162402563</c:v>
                </c:pt>
                <c:pt idx="4980">
                  <c:v>56.316949246286207</c:v>
                </c:pt>
                <c:pt idx="4981">
                  <c:v>56.31449733016985</c:v>
                </c:pt>
                <c:pt idx="4982">
                  <c:v>56.3120454140535</c:v>
                </c:pt>
                <c:pt idx="4983">
                  <c:v>56.309593497937144</c:v>
                </c:pt>
                <c:pt idx="4984">
                  <c:v>56.307141581820787</c:v>
                </c:pt>
                <c:pt idx="4985">
                  <c:v>56.304655523408563</c:v>
                </c:pt>
                <c:pt idx="4986">
                  <c:v>56.302169464996339</c:v>
                </c:pt>
                <c:pt idx="4987">
                  <c:v>56.299683406584116</c:v>
                </c:pt>
                <c:pt idx="4988">
                  <c:v>56.297197348171892</c:v>
                </c:pt>
                <c:pt idx="4989">
                  <c:v>56.294711289759668</c:v>
                </c:pt>
                <c:pt idx="4990">
                  <c:v>56.292225231347444</c:v>
                </c:pt>
                <c:pt idx="4991">
                  <c:v>56.289739172935221</c:v>
                </c:pt>
                <c:pt idx="4992">
                  <c:v>56.287253114522997</c:v>
                </c:pt>
                <c:pt idx="4993">
                  <c:v>56.284767056110773</c:v>
                </c:pt>
                <c:pt idx="4994">
                  <c:v>56.28228099769855</c:v>
                </c:pt>
                <c:pt idx="4995">
                  <c:v>56.279794939286326</c:v>
                </c:pt>
                <c:pt idx="4996">
                  <c:v>56.277308880874102</c:v>
                </c:pt>
                <c:pt idx="4997">
                  <c:v>56.274822822461879</c:v>
                </c:pt>
                <c:pt idx="4998">
                  <c:v>56.272336764049655</c:v>
                </c:pt>
                <c:pt idx="4999">
                  <c:v>56.269850705637431</c:v>
                </c:pt>
                <c:pt idx="5000">
                  <c:v>56.267364647225207</c:v>
                </c:pt>
                <c:pt idx="5001">
                  <c:v>56.264878588812984</c:v>
                </c:pt>
                <c:pt idx="5002">
                  <c:v>56.26239253040076</c:v>
                </c:pt>
                <c:pt idx="5003">
                  <c:v>56.259906471988536</c:v>
                </c:pt>
                <c:pt idx="5004">
                  <c:v>56.257420413576313</c:v>
                </c:pt>
                <c:pt idx="5005">
                  <c:v>56.254934355164089</c:v>
                </c:pt>
                <c:pt idx="5006">
                  <c:v>56.252448296751865</c:v>
                </c:pt>
                <c:pt idx="5007">
                  <c:v>56.249962238339641</c:v>
                </c:pt>
                <c:pt idx="5008">
                  <c:v>56.247476179927418</c:v>
                </c:pt>
                <c:pt idx="5009">
                  <c:v>56.244990121515194</c:v>
                </c:pt>
                <c:pt idx="5010">
                  <c:v>56.24250406310297</c:v>
                </c:pt>
                <c:pt idx="5011">
                  <c:v>56.240018004690747</c:v>
                </c:pt>
                <c:pt idx="5012">
                  <c:v>56.237531946278523</c:v>
                </c:pt>
                <c:pt idx="5013">
                  <c:v>56.235045887866299</c:v>
                </c:pt>
                <c:pt idx="5014">
                  <c:v>56.232559829454075</c:v>
                </c:pt>
                <c:pt idx="5015">
                  <c:v>56.230033131818573</c:v>
                </c:pt>
                <c:pt idx="5016">
                  <c:v>56.22750643418307</c:v>
                </c:pt>
                <c:pt idx="5017">
                  <c:v>56.224979736547567</c:v>
                </c:pt>
                <c:pt idx="5018">
                  <c:v>56.222453038912064</c:v>
                </c:pt>
                <c:pt idx="5019">
                  <c:v>56.219926341276562</c:v>
                </c:pt>
                <c:pt idx="5020">
                  <c:v>56.217399643641059</c:v>
                </c:pt>
                <c:pt idx="5021">
                  <c:v>56.214872946005556</c:v>
                </c:pt>
                <c:pt idx="5022">
                  <c:v>56.212346248370054</c:v>
                </c:pt>
                <c:pt idx="5023">
                  <c:v>56.209819550734551</c:v>
                </c:pt>
                <c:pt idx="5024">
                  <c:v>56.207292853099048</c:v>
                </c:pt>
                <c:pt idx="5025">
                  <c:v>56.204766155463545</c:v>
                </c:pt>
                <c:pt idx="5026">
                  <c:v>56.202239457828043</c:v>
                </c:pt>
                <c:pt idx="5027">
                  <c:v>56.19971276019254</c:v>
                </c:pt>
                <c:pt idx="5028">
                  <c:v>56.197186062557037</c:v>
                </c:pt>
                <c:pt idx="5029">
                  <c:v>56.194659364921534</c:v>
                </c:pt>
                <c:pt idx="5030">
                  <c:v>56.192132667286039</c:v>
                </c:pt>
                <c:pt idx="5031">
                  <c:v>56.189605969650536</c:v>
                </c:pt>
                <c:pt idx="5032">
                  <c:v>56.187079272015033</c:v>
                </c:pt>
                <c:pt idx="5033">
                  <c:v>56.184552574379531</c:v>
                </c:pt>
                <c:pt idx="5034">
                  <c:v>56.182025876744028</c:v>
                </c:pt>
                <c:pt idx="5035">
                  <c:v>56.179499179108525</c:v>
                </c:pt>
                <c:pt idx="5036">
                  <c:v>56.176972481473022</c:v>
                </c:pt>
                <c:pt idx="5037">
                  <c:v>56.17444578383752</c:v>
                </c:pt>
                <c:pt idx="5038">
                  <c:v>56.171919086202017</c:v>
                </c:pt>
                <c:pt idx="5039">
                  <c:v>56.169392388566514</c:v>
                </c:pt>
                <c:pt idx="5040">
                  <c:v>56.166865690931012</c:v>
                </c:pt>
                <c:pt idx="5041">
                  <c:v>56.164338993295509</c:v>
                </c:pt>
                <c:pt idx="5042">
                  <c:v>56.161812295660006</c:v>
                </c:pt>
                <c:pt idx="5043">
                  <c:v>56.159285598024503</c:v>
                </c:pt>
                <c:pt idx="5044">
                  <c:v>56.156758900389001</c:v>
                </c:pt>
                <c:pt idx="5045">
                  <c:v>56.15418729237571</c:v>
                </c:pt>
                <c:pt idx="5046">
                  <c:v>56.151615684362412</c:v>
                </c:pt>
                <c:pt idx="5047">
                  <c:v>56.149044076349121</c:v>
                </c:pt>
                <c:pt idx="5048">
                  <c:v>56.14647246833583</c:v>
                </c:pt>
                <c:pt idx="5049">
                  <c:v>56.143900860322532</c:v>
                </c:pt>
                <c:pt idx="5050">
                  <c:v>56.141329252309241</c:v>
                </c:pt>
                <c:pt idx="5051">
                  <c:v>56.13875764429595</c:v>
                </c:pt>
                <c:pt idx="5052">
                  <c:v>56.136186036282652</c:v>
                </c:pt>
                <c:pt idx="5053">
                  <c:v>56.133614428269361</c:v>
                </c:pt>
                <c:pt idx="5054">
                  <c:v>56.13104282025607</c:v>
                </c:pt>
                <c:pt idx="5055">
                  <c:v>56.128471212242772</c:v>
                </c:pt>
                <c:pt idx="5056">
                  <c:v>56.125899604229481</c:v>
                </c:pt>
                <c:pt idx="5057">
                  <c:v>56.12332799621619</c:v>
                </c:pt>
                <c:pt idx="5058">
                  <c:v>56.120756388202892</c:v>
                </c:pt>
                <c:pt idx="5059">
                  <c:v>56.118184780189601</c:v>
                </c:pt>
                <c:pt idx="5060">
                  <c:v>56.11561317217631</c:v>
                </c:pt>
                <c:pt idx="5061">
                  <c:v>56.113041564163012</c:v>
                </c:pt>
                <c:pt idx="5062">
                  <c:v>56.110469956149721</c:v>
                </c:pt>
                <c:pt idx="5063">
                  <c:v>56.10789834813643</c:v>
                </c:pt>
                <c:pt idx="5064">
                  <c:v>56.105326740123132</c:v>
                </c:pt>
                <c:pt idx="5065">
                  <c:v>56.102755132109841</c:v>
                </c:pt>
                <c:pt idx="5066">
                  <c:v>56.100183524096551</c:v>
                </c:pt>
                <c:pt idx="5067">
                  <c:v>56.097611916083252</c:v>
                </c:pt>
                <c:pt idx="5068">
                  <c:v>56.095040308069962</c:v>
                </c:pt>
                <c:pt idx="5069">
                  <c:v>56.092468700056671</c:v>
                </c:pt>
                <c:pt idx="5070">
                  <c:v>56.089897092043373</c:v>
                </c:pt>
                <c:pt idx="5071">
                  <c:v>56.087325484030082</c:v>
                </c:pt>
                <c:pt idx="5072">
                  <c:v>56.084753876016791</c:v>
                </c:pt>
                <c:pt idx="5073">
                  <c:v>56.082182268003493</c:v>
                </c:pt>
                <c:pt idx="5074">
                  <c:v>56.079610659990202</c:v>
                </c:pt>
                <c:pt idx="5075">
                  <c:v>56.076994788255611</c:v>
                </c:pt>
                <c:pt idx="5076">
                  <c:v>56.07437891652102</c:v>
                </c:pt>
                <c:pt idx="5077">
                  <c:v>56.071763044786429</c:v>
                </c:pt>
                <c:pt idx="5078">
                  <c:v>56.069147173051839</c:v>
                </c:pt>
                <c:pt idx="5079">
                  <c:v>56.066531301317248</c:v>
                </c:pt>
                <c:pt idx="5080">
                  <c:v>56.063915429582657</c:v>
                </c:pt>
                <c:pt idx="5081">
                  <c:v>56.061299557848066</c:v>
                </c:pt>
                <c:pt idx="5082">
                  <c:v>56.058683686113476</c:v>
                </c:pt>
                <c:pt idx="5083">
                  <c:v>56.056067814378885</c:v>
                </c:pt>
                <c:pt idx="5084">
                  <c:v>56.053451942644294</c:v>
                </c:pt>
                <c:pt idx="5085">
                  <c:v>56.050836070909703</c:v>
                </c:pt>
                <c:pt idx="5086">
                  <c:v>56.048220199175113</c:v>
                </c:pt>
                <c:pt idx="5087">
                  <c:v>56.045604327440522</c:v>
                </c:pt>
                <c:pt idx="5088">
                  <c:v>56.042988455705931</c:v>
                </c:pt>
                <c:pt idx="5089">
                  <c:v>56.040372583971347</c:v>
                </c:pt>
                <c:pt idx="5090">
                  <c:v>56.037756712236757</c:v>
                </c:pt>
                <c:pt idx="5091">
                  <c:v>56.035140840502166</c:v>
                </c:pt>
                <c:pt idx="5092">
                  <c:v>56.032524968767575</c:v>
                </c:pt>
                <c:pt idx="5093">
                  <c:v>56.029909097032984</c:v>
                </c:pt>
                <c:pt idx="5094">
                  <c:v>56.027293225298394</c:v>
                </c:pt>
                <c:pt idx="5095">
                  <c:v>56.024677353563803</c:v>
                </c:pt>
                <c:pt idx="5096">
                  <c:v>56.022061481829212</c:v>
                </c:pt>
                <c:pt idx="5097">
                  <c:v>56.019445610094621</c:v>
                </c:pt>
                <c:pt idx="5098">
                  <c:v>56.01682973836003</c:v>
                </c:pt>
                <c:pt idx="5099">
                  <c:v>56.01421386662544</c:v>
                </c:pt>
                <c:pt idx="5100">
                  <c:v>56.011597994890849</c:v>
                </c:pt>
                <c:pt idx="5101">
                  <c:v>56.008982123156258</c:v>
                </c:pt>
                <c:pt idx="5102">
                  <c:v>56.006366251421667</c:v>
                </c:pt>
                <c:pt idx="5103">
                  <c:v>56.003750379687077</c:v>
                </c:pt>
                <c:pt idx="5104">
                  <c:v>56.001134507952486</c:v>
                </c:pt>
                <c:pt idx="5105">
                  <c:v>55.998477260828054</c:v>
                </c:pt>
                <c:pt idx="5106">
                  <c:v>55.995820013703621</c:v>
                </c:pt>
                <c:pt idx="5107">
                  <c:v>55.993162766579189</c:v>
                </c:pt>
                <c:pt idx="5108">
                  <c:v>55.990505519454757</c:v>
                </c:pt>
                <c:pt idx="5109">
                  <c:v>55.987848272330325</c:v>
                </c:pt>
                <c:pt idx="5110">
                  <c:v>55.9851910252059</c:v>
                </c:pt>
                <c:pt idx="5111">
                  <c:v>55.982533778081468</c:v>
                </c:pt>
                <c:pt idx="5112">
                  <c:v>55.979876530957036</c:v>
                </c:pt>
                <c:pt idx="5113">
                  <c:v>55.977219283832603</c:v>
                </c:pt>
                <c:pt idx="5114">
                  <c:v>55.974562036708171</c:v>
                </c:pt>
                <c:pt idx="5115">
                  <c:v>55.971904789583739</c:v>
                </c:pt>
                <c:pt idx="5116">
                  <c:v>55.969247542459307</c:v>
                </c:pt>
                <c:pt idx="5117">
                  <c:v>55.966590295334875</c:v>
                </c:pt>
                <c:pt idx="5118">
                  <c:v>55.963933048210443</c:v>
                </c:pt>
                <c:pt idx="5119">
                  <c:v>55.961275801086018</c:v>
                </c:pt>
                <c:pt idx="5120">
                  <c:v>55.958618553961585</c:v>
                </c:pt>
                <c:pt idx="5121">
                  <c:v>55.955961306837153</c:v>
                </c:pt>
                <c:pt idx="5122">
                  <c:v>55.953304059712721</c:v>
                </c:pt>
                <c:pt idx="5123">
                  <c:v>55.950646812588289</c:v>
                </c:pt>
                <c:pt idx="5124">
                  <c:v>55.947989565463857</c:v>
                </c:pt>
                <c:pt idx="5125">
                  <c:v>55.945332318339425</c:v>
                </c:pt>
                <c:pt idx="5126">
                  <c:v>55.942675071214992</c:v>
                </c:pt>
                <c:pt idx="5127">
                  <c:v>55.94001782409056</c:v>
                </c:pt>
                <c:pt idx="5128">
                  <c:v>55.937360576966128</c:v>
                </c:pt>
                <c:pt idx="5129">
                  <c:v>55.934703329841696</c:v>
                </c:pt>
                <c:pt idx="5130">
                  <c:v>55.932046082717271</c:v>
                </c:pt>
                <c:pt idx="5131">
                  <c:v>55.929388835592839</c:v>
                </c:pt>
                <c:pt idx="5132">
                  <c:v>55.926731588468407</c:v>
                </c:pt>
                <c:pt idx="5133">
                  <c:v>55.924074341343974</c:v>
                </c:pt>
                <c:pt idx="5134">
                  <c:v>55.921417094219542</c:v>
                </c:pt>
                <c:pt idx="5135">
                  <c:v>55.918719861878941</c:v>
                </c:pt>
                <c:pt idx="5136">
                  <c:v>55.916022629538347</c:v>
                </c:pt>
                <c:pt idx="5137">
                  <c:v>55.913325397197745</c:v>
                </c:pt>
                <c:pt idx="5138">
                  <c:v>55.910628164857151</c:v>
                </c:pt>
                <c:pt idx="5139">
                  <c:v>55.90793093251655</c:v>
                </c:pt>
                <c:pt idx="5140">
                  <c:v>55.905233700175955</c:v>
                </c:pt>
                <c:pt idx="5141">
                  <c:v>55.902536467835354</c:v>
                </c:pt>
                <c:pt idx="5142">
                  <c:v>55.899839235494753</c:v>
                </c:pt>
                <c:pt idx="5143">
                  <c:v>55.897142003154158</c:v>
                </c:pt>
                <c:pt idx="5144">
                  <c:v>55.894444770813557</c:v>
                </c:pt>
                <c:pt idx="5145">
                  <c:v>55.891747538472963</c:v>
                </c:pt>
                <c:pt idx="5146">
                  <c:v>55.889050306132361</c:v>
                </c:pt>
                <c:pt idx="5147">
                  <c:v>55.886353073791767</c:v>
                </c:pt>
                <c:pt idx="5148">
                  <c:v>55.883655841451166</c:v>
                </c:pt>
                <c:pt idx="5149">
                  <c:v>55.880958609110564</c:v>
                </c:pt>
                <c:pt idx="5150">
                  <c:v>55.87826137676997</c:v>
                </c:pt>
                <c:pt idx="5151">
                  <c:v>55.875564144429369</c:v>
                </c:pt>
                <c:pt idx="5152">
                  <c:v>55.872866912088774</c:v>
                </c:pt>
                <c:pt idx="5153">
                  <c:v>55.870169679748173</c:v>
                </c:pt>
                <c:pt idx="5154">
                  <c:v>55.867472447407579</c:v>
                </c:pt>
                <c:pt idx="5155">
                  <c:v>55.864775215066977</c:v>
                </c:pt>
                <c:pt idx="5156">
                  <c:v>55.862077982726383</c:v>
                </c:pt>
                <c:pt idx="5157">
                  <c:v>55.859380750385782</c:v>
                </c:pt>
                <c:pt idx="5158">
                  <c:v>55.85668351804518</c:v>
                </c:pt>
                <c:pt idx="5159">
                  <c:v>55.853986285704586</c:v>
                </c:pt>
                <c:pt idx="5160">
                  <c:v>55.851289053363985</c:v>
                </c:pt>
                <c:pt idx="5161">
                  <c:v>55.84859182102339</c:v>
                </c:pt>
                <c:pt idx="5162">
                  <c:v>55.845894588682789</c:v>
                </c:pt>
                <c:pt idx="5163">
                  <c:v>55.843197356342195</c:v>
                </c:pt>
                <c:pt idx="5164">
                  <c:v>55.840500124001593</c:v>
                </c:pt>
                <c:pt idx="5165">
                  <c:v>55.837761423919716</c:v>
                </c:pt>
                <c:pt idx="5166">
                  <c:v>55.835022723837845</c:v>
                </c:pt>
                <c:pt idx="5167">
                  <c:v>55.832284023755967</c:v>
                </c:pt>
                <c:pt idx="5168">
                  <c:v>55.82954532367409</c:v>
                </c:pt>
                <c:pt idx="5169">
                  <c:v>55.826806623592219</c:v>
                </c:pt>
                <c:pt idx="5170">
                  <c:v>55.824067923510341</c:v>
                </c:pt>
                <c:pt idx="5171">
                  <c:v>55.821329223428464</c:v>
                </c:pt>
                <c:pt idx="5172">
                  <c:v>55.818590523346593</c:v>
                </c:pt>
                <c:pt idx="5173">
                  <c:v>55.815851823264715</c:v>
                </c:pt>
                <c:pt idx="5174">
                  <c:v>55.813113123182838</c:v>
                </c:pt>
                <c:pt idx="5175">
                  <c:v>55.810374423100967</c:v>
                </c:pt>
                <c:pt idx="5176">
                  <c:v>55.807635723019089</c:v>
                </c:pt>
                <c:pt idx="5177">
                  <c:v>55.804897022937212</c:v>
                </c:pt>
                <c:pt idx="5178">
                  <c:v>55.802158322855341</c:v>
                </c:pt>
                <c:pt idx="5179">
                  <c:v>55.799419622773463</c:v>
                </c:pt>
                <c:pt idx="5180">
                  <c:v>55.796680922691586</c:v>
                </c:pt>
                <c:pt idx="5181">
                  <c:v>55.793942222609715</c:v>
                </c:pt>
                <c:pt idx="5182">
                  <c:v>55.791203522527837</c:v>
                </c:pt>
                <c:pt idx="5183">
                  <c:v>55.78846482244596</c:v>
                </c:pt>
                <c:pt idx="5184">
                  <c:v>55.785726122364089</c:v>
                </c:pt>
                <c:pt idx="5185">
                  <c:v>55.782987422282211</c:v>
                </c:pt>
                <c:pt idx="5186">
                  <c:v>55.780248722200334</c:v>
                </c:pt>
                <c:pt idx="5187">
                  <c:v>55.777510022118463</c:v>
                </c:pt>
                <c:pt idx="5188">
                  <c:v>55.774771322036585</c:v>
                </c:pt>
                <c:pt idx="5189">
                  <c:v>55.772032621954708</c:v>
                </c:pt>
                <c:pt idx="5190">
                  <c:v>55.769293921872837</c:v>
                </c:pt>
                <c:pt idx="5191">
                  <c:v>55.766555221790959</c:v>
                </c:pt>
                <c:pt idx="5192">
                  <c:v>55.763816521709082</c:v>
                </c:pt>
                <c:pt idx="5193">
                  <c:v>55.761077821627211</c:v>
                </c:pt>
                <c:pt idx="5194">
                  <c:v>55.758339121545333</c:v>
                </c:pt>
                <c:pt idx="5195">
                  <c:v>55.755557274514764</c:v>
                </c:pt>
                <c:pt idx="5196">
                  <c:v>55.752775427484195</c:v>
                </c:pt>
                <c:pt idx="5197">
                  <c:v>55.749993580453626</c:v>
                </c:pt>
                <c:pt idx="5198">
                  <c:v>55.747211733423057</c:v>
                </c:pt>
                <c:pt idx="5199">
                  <c:v>55.744429886392489</c:v>
                </c:pt>
                <c:pt idx="5200">
                  <c:v>55.74164803936192</c:v>
                </c:pt>
                <c:pt idx="5201">
                  <c:v>55.738866192331351</c:v>
                </c:pt>
                <c:pt idx="5202">
                  <c:v>55.736084345300782</c:v>
                </c:pt>
                <c:pt idx="5203">
                  <c:v>55.733302498270213</c:v>
                </c:pt>
                <c:pt idx="5204">
                  <c:v>55.730520651239644</c:v>
                </c:pt>
                <c:pt idx="5205">
                  <c:v>55.727738804209075</c:v>
                </c:pt>
                <c:pt idx="5206">
                  <c:v>55.724956957178506</c:v>
                </c:pt>
                <c:pt idx="5207">
                  <c:v>55.722175110147937</c:v>
                </c:pt>
                <c:pt idx="5208">
                  <c:v>55.719393263117368</c:v>
                </c:pt>
                <c:pt idx="5209">
                  <c:v>55.716611416086799</c:v>
                </c:pt>
                <c:pt idx="5210">
                  <c:v>55.71382956905623</c:v>
                </c:pt>
                <c:pt idx="5211">
                  <c:v>55.711047722025661</c:v>
                </c:pt>
                <c:pt idx="5212">
                  <c:v>55.708265874995092</c:v>
                </c:pt>
                <c:pt idx="5213">
                  <c:v>55.705484027964523</c:v>
                </c:pt>
                <c:pt idx="5214">
                  <c:v>55.702702180933954</c:v>
                </c:pt>
                <c:pt idx="5215">
                  <c:v>55.699920333903385</c:v>
                </c:pt>
                <c:pt idx="5216">
                  <c:v>55.697138486872817</c:v>
                </c:pt>
                <c:pt idx="5217">
                  <c:v>55.694356639842248</c:v>
                </c:pt>
                <c:pt idx="5218">
                  <c:v>55.691574792811679</c:v>
                </c:pt>
                <c:pt idx="5219">
                  <c:v>55.68879294578111</c:v>
                </c:pt>
                <c:pt idx="5220">
                  <c:v>55.686011098750541</c:v>
                </c:pt>
                <c:pt idx="5221">
                  <c:v>55.683229251719972</c:v>
                </c:pt>
                <c:pt idx="5222">
                  <c:v>55.680447404689403</c:v>
                </c:pt>
                <c:pt idx="5223">
                  <c:v>55.677665557658834</c:v>
                </c:pt>
                <c:pt idx="5224">
                  <c:v>55.674883710628265</c:v>
                </c:pt>
                <c:pt idx="5225">
                  <c:v>55.672060350364937</c:v>
                </c:pt>
                <c:pt idx="5226">
                  <c:v>55.669236990101609</c:v>
                </c:pt>
                <c:pt idx="5227">
                  <c:v>55.666413629838289</c:v>
                </c:pt>
                <c:pt idx="5228">
                  <c:v>55.663590269574961</c:v>
                </c:pt>
                <c:pt idx="5229">
                  <c:v>55.660766909311633</c:v>
                </c:pt>
                <c:pt idx="5230">
                  <c:v>55.657943549048305</c:v>
                </c:pt>
                <c:pt idx="5231">
                  <c:v>55.655120188784977</c:v>
                </c:pt>
                <c:pt idx="5232">
                  <c:v>55.652296828521649</c:v>
                </c:pt>
                <c:pt idx="5233">
                  <c:v>55.649473468258321</c:v>
                </c:pt>
                <c:pt idx="5234">
                  <c:v>55.646650107995001</c:v>
                </c:pt>
                <c:pt idx="5235">
                  <c:v>55.643826747731673</c:v>
                </c:pt>
                <c:pt idx="5236">
                  <c:v>55.641003387468345</c:v>
                </c:pt>
                <c:pt idx="5237">
                  <c:v>55.638180027205017</c:v>
                </c:pt>
                <c:pt idx="5238">
                  <c:v>55.635356666941689</c:v>
                </c:pt>
                <c:pt idx="5239">
                  <c:v>55.632533306678368</c:v>
                </c:pt>
                <c:pt idx="5240">
                  <c:v>55.629709946415041</c:v>
                </c:pt>
                <c:pt idx="5241">
                  <c:v>55.626886586151713</c:v>
                </c:pt>
                <c:pt idx="5242">
                  <c:v>55.624063225888385</c:v>
                </c:pt>
                <c:pt idx="5243">
                  <c:v>55.621239865625057</c:v>
                </c:pt>
                <c:pt idx="5244">
                  <c:v>55.618416505361729</c:v>
                </c:pt>
                <c:pt idx="5245">
                  <c:v>55.615593145098408</c:v>
                </c:pt>
                <c:pt idx="5246">
                  <c:v>55.612769784835081</c:v>
                </c:pt>
                <c:pt idx="5247">
                  <c:v>55.609946424571753</c:v>
                </c:pt>
                <c:pt idx="5248">
                  <c:v>55.607123064308425</c:v>
                </c:pt>
                <c:pt idx="5249">
                  <c:v>55.604299704045097</c:v>
                </c:pt>
                <c:pt idx="5250">
                  <c:v>55.601476343781769</c:v>
                </c:pt>
                <c:pt idx="5251">
                  <c:v>55.598652983518448</c:v>
                </c:pt>
                <c:pt idx="5252">
                  <c:v>55.595829623255121</c:v>
                </c:pt>
                <c:pt idx="5253">
                  <c:v>55.593006262991793</c:v>
                </c:pt>
                <c:pt idx="5254">
                  <c:v>55.590182902728465</c:v>
                </c:pt>
                <c:pt idx="5255">
                  <c:v>55.587319147816288</c:v>
                </c:pt>
                <c:pt idx="5256">
                  <c:v>55.584455392904104</c:v>
                </c:pt>
                <c:pt idx="5257">
                  <c:v>55.581591637991927</c:v>
                </c:pt>
                <c:pt idx="5258">
                  <c:v>55.578727883079743</c:v>
                </c:pt>
                <c:pt idx="5259">
                  <c:v>55.575864128167566</c:v>
                </c:pt>
                <c:pt idx="5260">
                  <c:v>55.573000373255383</c:v>
                </c:pt>
                <c:pt idx="5261">
                  <c:v>55.570136618343206</c:v>
                </c:pt>
                <c:pt idx="5262">
                  <c:v>55.567272863431022</c:v>
                </c:pt>
                <c:pt idx="5263">
                  <c:v>55.564409108518845</c:v>
                </c:pt>
                <c:pt idx="5264">
                  <c:v>55.561545353606661</c:v>
                </c:pt>
                <c:pt idx="5265">
                  <c:v>55.558681598694484</c:v>
                </c:pt>
                <c:pt idx="5266">
                  <c:v>55.5558178437823</c:v>
                </c:pt>
                <c:pt idx="5267">
                  <c:v>55.552954088870123</c:v>
                </c:pt>
                <c:pt idx="5268">
                  <c:v>55.550090333957939</c:v>
                </c:pt>
                <c:pt idx="5269">
                  <c:v>55.547226579045763</c:v>
                </c:pt>
                <c:pt idx="5270">
                  <c:v>55.544362824133586</c:v>
                </c:pt>
                <c:pt idx="5271">
                  <c:v>55.541499069221402</c:v>
                </c:pt>
                <c:pt idx="5272">
                  <c:v>55.538635314309225</c:v>
                </c:pt>
                <c:pt idx="5273">
                  <c:v>55.535771559397041</c:v>
                </c:pt>
                <c:pt idx="5274">
                  <c:v>55.532907804484864</c:v>
                </c:pt>
                <c:pt idx="5275">
                  <c:v>55.53004404957268</c:v>
                </c:pt>
                <c:pt idx="5276">
                  <c:v>55.527180294660504</c:v>
                </c:pt>
                <c:pt idx="5277">
                  <c:v>55.52431653974832</c:v>
                </c:pt>
                <c:pt idx="5278">
                  <c:v>55.521452784836143</c:v>
                </c:pt>
                <c:pt idx="5279">
                  <c:v>55.518589029923959</c:v>
                </c:pt>
                <c:pt idx="5280">
                  <c:v>55.515725275011782</c:v>
                </c:pt>
                <c:pt idx="5281">
                  <c:v>55.512861520099598</c:v>
                </c:pt>
                <c:pt idx="5282">
                  <c:v>55.509997765187421</c:v>
                </c:pt>
                <c:pt idx="5283">
                  <c:v>55.507134010275237</c:v>
                </c:pt>
                <c:pt idx="5284">
                  <c:v>55.50427025536306</c:v>
                </c:pt>
                <c:pt idx="5285">
                  <c:v>55.501363742358755</c:v>
                </c:pt>
                <c:pt idx="5286">
                  <c:v>55.498457229354443</c:v>
                </c:pt>
                <c:pt idx="5287">
                  <c:v>55.495550716350138</c:v>
                </c:pt>
                <c:pt idx="5288">
                  <c:v>55.492644203345826</c:v>
                </c:pt>
                <c:pt idx="5289">
                  <c:v>55.489737690341521</c:v>
                </c:pt>
                <c:pt idx="5290">
                  <c:v>55.486831177337208</c:v>
                </c:pt>
                <c:pt idx="5291">
                  <c:v>55.483924664332903</c:v>
                </c:pt>
                <c:pt idx="5292">
                  <c:v>55.481018151328591</c:v>
                </c:pt>
                <c:pt idx="5293">
                  <c:v>55.478111638324286</c:v>
                </c:pt>
                <c:pt idx="5294">
                  <c:v>55.475205125319974</c:v>
                </c:pt>
                <c:pt idx="5295">
                  <c:v>55.472298612315669</c:v>
                </c:pt>
                <c:pt idx="5296">
                  <c:v>55.469392099311357</c:v>
                </c:pt>
                <c:pt idx="5297">
                  <c:v>55.466485586307051</c:v>
                </c:pt>
                <c:pt idx="5298">
                  <c:v>55.463579073302739</c:v>
                </c:pt>
                <c:pt idx="5299">
                  <c:v>55.460672560298434</c:v>
                </c:pt>
                <c:pt idx="5300">
                  <c:v>55.457766047294129</c:v>
                </c:pt>
                <c:pt idx="5301">
                  <c:v>55.454859534289817</c:v>
                </c:pt>
                <c:pt idx="5302">
                  <c:v>55.451953021285512</c:v>
                </c:pt>
                <c:pt idx="5303">
                  <c:v>55.449046508281199</c:v>
                </c:pt>
                <c:pt idx="5304">
                  <c:v>55.446139995276894</c:v>
                </c:pt>
                <c:pt idx="5305">
                  <c:v>55.443233482272582</c:v>
                </c:pt>
                <c:pt idx="5306">
                  <c:v>55.440326969268277</c:v>
                </c:pt>
                <c:pt idx="5307">
                  <c:v>55.437420456263965</c:v>
                </c:pt>
                <c:pt idx="5308">
                  <c:v>55.43451394325966</c:v>
                </c:pt>
                <c:pt idx="5309">
                  <c:v>55.431607430255347</c:v>
                </c:pt>
                <c:pt idx="5310">
                  <c:v>55.428700917251042</c:v>
                </c:pt>
                <c:pt idx="5311">
                  <c:v>55.42579440424673</c:v>
                </c:pt>
                <c:pt idx="5312">
                  <c:v>55.422887891242425</c:v>
                </c:pt>
                <c:pt idx="5313">
                  <c:v>55.419981378238113</c:v>
                </c:pt>
                <c:pt idx="5314">
                  <c:v>55.417074865233808</c:v>
                </c:pt>
                <c:pt idx="5315">
                  <c:v>55.41412155210589</c:v>
                </c:pt>
                <c:pt idx="5316">
                  <c:v>55.411168238977972</c:v>
                </c:pt>
                <c:pt idx="5317">
                  <c:v>55.408214925850054</c:v>
                </c:pt>
                <c:pt idx="5318">
                  <c:v>55.405261612722136</c:v>
                </c:pt>
                <c:pt idx="5319">
                  <c:v>55.402308299594218</c:v>
                </c:pt>
                <c:pt idx="5320">
                  <c:v>55.3993549864663</c:v>
                </c:pt>
                <c:pt idx="5321">
                  <c:v>55.396401673338381</c:v>
                </c:pt>
                <c:pt idx="5322">
                  <c:v>55.393448360210463</c:v>
                </c:pt>
                <c:pt idx="5323">
                  <c:v>55.390495047082545</c:v>
                </c:pt>
                <c:pt idx="5324">
                  <c:v>55.387541733954627</c:v>
                </c:pt>
                <c:pt idx="5325">
                  <c:v>55.384588420826709</c:v>
                </c:pt>
                <c:pt idx="5326">
                  <c:v>55.381635107698791</c:v>
                </c:pt>
                <c:pt idx="5327">
                  <c:v>55.378681794570873</c:v>
                </c:pt>
                <c:pt idx="5328">
                  <c:v>55.375728481442955</c:v>
                </c:pt>
                <c:pt idx="5329">
                  <c:v>55.372775168315044</c:v>
                </c:pt>
                <c:pt idx="5330">
                  <c:v>55.369821855187126</c:v>
                </c:pt>
                <c:pt idx="5331">
                  <c:v>55.366868542059208</c:v>
                </c:pt>
                <c:pt idx="5332">
                  <c:v>55.36391522893129</c:v>
                </c:pt>
                <c:pt idx="5333">
                  <c:v>55.360961915803372</c:v>
                </c:pt>
                <c:pt idx="5334">
                  <c:v>55.358008602675454</c:v>
                </c:pt>
                <c:pt idx="5335">
                  <c:v>55.355055289547536</c:v>
                </c:pt>
                <c:pt idx="5336">
                  <c:v>55.352101976419618</c:v>
                </c:pt>
                <c:pt idx="5337">
                  <c:v>55.3491486632917</c:v>
                </c:pt>
                <c:pt idx="5338">
                  <c:v>55.346195350163782</c:v>
                </c:pt>
                <c:pt idx="5339">
                  <c:v>55.343242037035864</c:v>
                </c:pt>
                <c:pt idx="5340">
                  <c:v>55.340288723907946</c:v>
                </c:pt>
                <c:pt idx="5341">
                  <c:v>55.337335410780028</c:v>
                </c:pt>
                <c:pt idx="5342">
                  <c:v>55.33438209765211</c:v>
                </c:pt>
                <c:pt idx="5343">
                  <c:v>55.331428784524192</c:v>
                </c:pt>
                <c:pt idx="5344">
                  <c:v>55.328475471396274</c:v>
                </c:pt>
                <c:pt idx="5345">
                  <c:v>55.32547211886547</c:v>
                </c:pt>
                <c:pt idx="5346">
                  <c:v>55.322468766334659</c:v>
                </c:pt>
                <c:pt idx="5347">
                  <c:v>55.319465413803854</c:v>
                </c:pt>
                <c:pt idx="5348">
                  <c:v>55.316462061273043</c:v>
                </c:pt>
                <c:pt idx="5349">
                  <c:v>55.313458708742239</c:v>
                </c:pt>
                <c:pt idx="5350">
                  <c:v>55.310455356211428</c:v>
                </c:pt>
                <c:pt idx="5351">
                  <c:v>55.307452003680623</c:v>
                </c:pt>
                <c:pt idx="5352">
                  <c:v>55.304448651149819</c:v>
                </c:pt>
                <c:pt idx="5353">
                  <c:v>55.301445298619008</c:v>
                </c:pt>
                <c:pt idx="5354">
                  <c:v>55.298441946088204</c:v>
                </c:pt>
                <c:pt idx="5355">
                  <c:v>55.295438593557392</c:v>
                </c:pt>
                <c:pt idx="5356">
                  <c:v>55.292435241026588</c:v>
                </c:pt>
                <c:pt idx="5357">
                  <c:v>55.289431888495777</c:v>
                </c:pt>
                <c:pt idx="5358">
                  <c:v>55.286428535964973</c:v>
                </c:pt>
                <c:pt idx="5359">
                  <c:v>55.283425183434161</c:v>
                </c:pt>
                <c:pt idx="5360">
                  <c:v>55.280421830903357</c:v>
                </c:pt>
                <c:pt idx="5361">
                  <c:v>55.277418478372553</c:v>
                </c:pt>
                <c:pt idx="5362">
                  <c:v>55.274415125841742</c:v>
                </c:pt>
                <c:pt idx="5363">
                  <c:v>55.271411773310938</c:v>
                </c:pt>
                <c:pt idx="5364">
                  <c:v>55.268408420780126</c:v>
                </c:pt>
                <c:pt idx="5365">
                  <c:v>55.265405068249322</c:v>
                </c:pt>
                <c:pt idx="5366">
                  <c:v>55.262401715718511</c:v>
                </c:pt>
                <c:pt idx="5367">
                  <c:v>55.259398363187707</c:v>
                </c:pt>
                <c:pt idx="5368">
                  <c:v>55.256395010656902</c:v>
                </c:pt>
                <c:pt idx="5369">
                  <c:v>55.253391658126091</c:v>
                </c:pt>
                <c:pt idx="5370">
                  <c:v>55.250388305595287</c:v>
                </c:pt>
                <c:pt idx="5371">
                  <c:v>55.247384953064476</c:v>
                </c:pt>
                <c:pt idx="5372">
                  <c:v>55.244381600533671</c:v>
                </c:pt>
                <c:pt idx="5373">
                  <c:v>55.24137824800286</c:v>
                </c:pt>
                <c:pt idx="5374">
                  <c:v>55.238374895472056</c:v>
                </c:pt>
                <c:pt idx="5375">
                  <c:v>55.235316214192139</c:v>
                </c:pt>
                <c:pt idx="5376">
                  <c:v>55.232257532912229</c:v>
                </c:pt>
                <c:pt idx="5377">
                  <c:v>55.229198851632312</c:v>
                </c:pt>
                <c:pt idx="5378">
                  <c:v>55.226140170352394</c:v>
                </c:pt>
                <c:pt idx="5379">
                  <c:v>55.223081489072484</c:v>
                </c:pt>
                <c:pt idx="5380">
                  <c:v>55.220022807792567</c:v>
                </c:pt>
                <c:pt idx="5381">
                  <c:v>55.21696412651265</c:v>
                </c:pt>
                <c:pt idx="5382">
                  <c:v>55.213905445232733</c:v>
                </c:pt>
                <c:pt idx="5383">
                  <c:v>55.210846763952823</c:v>
                </c:pt>
                <c:pt idx="5384">
                  <c:v>55.207788082672906</c:v>
                </c:pt>
                <c:pt idx="5385">
                  <c:v>55.204729401392989</c:v>
                </c:pt>
                <c:pt idx="5386">
                  <c:v>55.201670720113079</c:v>
                </c:pt>
                <c:pt idx="5387">
                  <c:v>55.198612038833161</c:v>
                </c:pt>
                <c:pt idx="5388">
                  <c:v>55.195553357553244</c:v>
                </c:pt>
                <c:pt idx="5389">
                  <c:v>55.192494676273327</c:v>
                </c:pt>
                <c:pt idx="5390">
                  <c:v>55.189435994993417</c:v>
                </c:pt>
                <c:pt idx="5391">
                  <c:v>55.1863773137135</c:v>
                </c:pt>
                <c:pt idx="5392">
                  <c:v>55.183318632433583</c:v>
                </c:pt>
                <c:pt idx="5393">
                  <c:v>55.180259951153673</c:v>
                </c:pt>
                <c:pt idx="5394">
                  <c:v>55.177201269873756</c:v>
                </c:pt>
                <c:pt idx="5395">
                  <c:v>55.174142588593838</c:v>
                </c:pt>
                <c:pt idx="5396">
                  <c:v>55.171083907313928</c:v>
                </c:pt>
                <c:pt idx="5397">
                  <c:v>55.168025226034011</c:v>
                </c:pt>
                <c:pt idx="5398">
                  <c:v>55.164966544754094</c:v>
                </c:pt>
                <c:pt idx="5399">
                  <c:v>55.161907863474184</c:v>
                </c:pt>
                <c:pt idx="5400">
                  <c:v>55.158849182194267</c:v>
                </c:pt>
                <c:pt idx="5401">
                  <c:v>55.15579050091435</c:v>
                </c:pt>
                <c:pt idx="5402">
                  <c:v>55.152731819634432</c:v>
                </c:pt>
                <c:pt idx="5403">
                  <c:v>55.149673138354522</c:v>
                </c:pt>
                <c:pt idx="5404">
                  <c:v>55.146614457074605</c:v>
                </c:pt>
                <c:pt idx="5405">
                  <c:v>55.143496713894379</c:v>
                </c:pt>
                <c:pt idx="5406">
                  <c:v>55.140378970714146</c:v>
                </c:pt>
                <c:pt idx="5407">
                  <c:v>55.137261227533919</c:v>
                </c:pt>
                <c:pt idx="5408">
                  <c:v>55.134143484353686</c:v>
                </c:pt>
                <c:pt idx="5409">
                  <c:v>55.13102574117346</c:v>
                </c:pt>
                <c:pt idx="5410">
                  <c:v>55.127907997993226</c:v>
                </c:pt>
                <c:pt idx="5411">
                  <c:v>55.124790254813</c:v>
                </c:pt>
                <c:pt idx="5412">
                  <c:v>55.121672511632767</c:v>
                </c:pt>
                <c:pt idx="5413">
                  <c:v>55.11855476845254</c:v>
                </c:pt>
                <c:pt idx="5414">
                  <c:v>55.115437025272307</c:v>
                </c:pt>
                <c:pt idx="5415">
                  <c:v>55.112319282092081</c:v>
                </c:pt>
                <c:pt idx="5416">
                  <c:v>55.109201538911847</c:v>
                </c:pt>
                <c:pt idx="5417">
                  <c:v>55.106083795731621</c:v>
                </c:pt>
                <c:pt idx="5418">
                  <c:v>55.102966052551388</c:v>
                </c:pt>
                <c:pt idx="5419">
                  <c:v>55.099848309371161</c:v>
                </c:pt>
                <c:pt idx="5420">
                  <c:v>55.096730566190935</c:v>
                </c:pt>
                <c:pt idx="5421">
                  <c:v>55.093612823010702</c:v>
                </c:pt>
                <c:pt idx="5422">
                  <c:v>55.090495079830475</c:v>
                </c:pt>
                <c:pt idx="5423">
                  <c:v>55.087377336650242</c:v>
                </c:pt>
                <c:pt idx="5424">
                  <c:v>55.084259593470016</c:v>
                </c:pt>
                <c:pt idx="5425">
                  <c:v>55.081141850289782</c:v>
                </c:pt>
                <c:pt idx="5426">
                  <c:v>55.078024107109556</c:v>
                </c:pt>
                <c:pt idx="5427">
                  <c:v>55.074906363929323</c:v>
                </c:pt>
                <c:pt idx="5428">
                  <c:v>55.071788620749096</c:v>
                </c:pt>
                <c:pt idx="5429">
                  <c:v>55.068670877568863</c:v>
                </c:pt>
                <c:pt idx="5430">
                  <c:v>55.065553134388637</c:v>
                </c:pt>
                <c:pt idx="5431">
                  <c:v>55.062435391208403</c:v>
                </c:pt>
                <c:pt idx="5432">
                  <c:v>55.059317648028177</c:v>
                </c:pt>
                <c:pt idx="5433">
                  <c:v>55.056199904847944</c:v>
                </c:pt>
                <c:pt idx="5434">
                  <c:v>55.053082161667717</c:v>
                </c:pt>
                <c:pt idx="5435">
                  <c:v>55.049903441796253</c:v>
                </c:pt>
                <c:pt idx="5436">
                  <c:v>55.046724721924782</c:v>
                </c:pt>
                <c:pt idx="5437">
                  <c:v>55.043546002053318</c:v>
                </c:pt>
                <c:pt idx="5438">
                  <c:v>55.040367282181847</c:v>
                </c:pt>
                <c:pt idx="5439">
                  <c:v>55.037188562310384</c:v>
                </c:pt>
                <c:pt idx="5440">
                  <c:v>55.034009842438913</c:v>
                </c:pt>
                <c:pt idx="5441">
                  <c:v>55.030831122567449</c:v>
                </c:pt>
                <c:pt idx="5442">
                  <c:v>55.027652402695978</c:v>
                </c:pt>
                <c:pt idx="5443">
                  <c:v>55.024473682824514</c:v>
                </c:pt>
                <c:pt idx="5444">
                  <c:v>55.021294962953043</c:v>
                </c:pt>
                <c:pt idx="5445">
                  <c:v>55.018116243081579</c:v>
                </c:pt>
                <c:pt idx="5446">
                  <c:v>55.014937523210108</c:v>
                </c:pt>
                <c:pt idx="5447">
                  <c:v>55.011758803338644</c:v>
                </c:pt>
                <c:pt idx="5448">
                  <c:v>55.008580083467173</c:v>
                </c:pt>
                <c:pt idx="5449">
                  <c:v>55.005401363595709</c:v>
                </c:pt>
                <c:pt idx="5450">
                  <c:v>55.002222643724245</c:v>
                </c:pt>
                <c:pt idx="5451">
                  <c:v>54.999043923852774</c:v>
                </c:pt>
                <c:pt idx="5452">
                  <c:v>54.99586520398131</c:v>
                </c:pt>
                <c:pt idx="5453">
                  <c:v>54.992686484109839</c:v>
                </c:pt>
                <c:pt idx="5454">
                  <c:v>54.989507764238375</c:v>
                </c:pt>
                <c:pt idx="5455">
                  <c:v>54.986329044366904</c:v>
                </c:pt>
                <c:pt idx="5456">
                  <c:v>54.98315032449544</c:v>
                </c:pt>
                <c:pt idx="5457">
                  <c:v>54.979971604623969</c:v>
                </c:pt>
                <c:pt idx="5458">
                  <c:v>54.976792884752506</c:v>
                </c:pt>
                <c:pt idx="5459">
                  <c:v>54.973614164881035</c:v>
                </c:pt>
                <c:pt idx="5460">
                  <c:v>54.970435445009571</c:v>
                </c:pt>
                <c:pt idx="5461">
                  <c:v>54.9672567251381</c:v>
                </c:pt>
                <c:pt idx="5462">
                  <c:v>54.964078005266636</c:v>
                </c:pt>
                <c:pt idx="5463">
                  <c:v>54.960899285395165</c:v>
                </c:pt>
                <c:pt idx="5464">
                  <c:v>54.957720565523701</c:v>
                </c:pt>
                <c:pt idx="5465">
                  <c:v>54.954484264164023</c:v>
                </c:pt>
                <c:pt idx="5466">
                  <c:v>54.951247962804345</c:v>
                </c:pt>
                <c:pt idx="5467">
                  <c:v>54.948011661444667</c:v>
                </c:pt>
                <c:pt idx="5468">
                  <c:v>54.944775360084989</c:v>
                </c:pt>
                <c:pt idx="5469">
                  <c:v>54.941539058725311</c:v>
                </c:pt>
                <c:pt idx="5470">
                  <c:v>54.938302757365634</c:v>
                </c:pt>
                <c:pt idx="5471">
                  <c:v>54.935066456005956</c:v>
                </c:pt>
                <c:pt idx="5472">
                  <c:v>54.931830154646278</c:v>
                </c:pt>
                <c:pt idx="5473">
                  <c:v>54.9285938532866</c:v>
                </c:pt>
                <c:pt idx="5474">
                  <c:v>54.925357551926922</c:v>
                </c:pt>
                <c:pt idx="5475">
                  <c:v>54.922121250567244</c:v>
                </c:pt>
                <c:pt idx="5476">
                  <c:v>54.918884949207566</c:v>
                </c:pt>
                <c:pt idx="5477">
                  <c:v>54.915648647847888</c:v>
                </c:pt>
                <c:pt idx="5478">
                  <c:v>54.91241234648821</c:v>
                </c:pt>
                <c:pt idx="5479">
                  <c:v>54.909176045128532</c:v>
                </c:pt>
                <c:pt idx="5480">
                  <c:v>54.905939743768855</c:v>
                </c:pt>
                <c:pt idx="5481">
                  <c:v>54.902703442409177</c:v>
                </c:pt>
                <c:pt idx="5482">
                  <c:v>54.899467141049499</c:v>
                </c:pt>
                <c:pt idx="5483">
                  <c:v>54.896230839689821</c:v>
                </c:pt>
                <c:pt idx="5484">
                  <c:v>54.892994538330143</c:v>
                </c:pt>
                <c:pt idx="5485">
                  <c:v>54.889758236970465</c:v>
                </c:pt>
                <c:pt idx="5486">
                  <c:v>54.886521935610787</c:v>
                </c:pt>
                <c:pt idx="5487">
                  <c:v>54.883285634251109</c:v>
                </c:pt>
                <c:pt idx="5488">
                  <c:v>54.880049332891431</c:v>
                </c:pt>
                <c:pt idx="5489">
                  <c:v>54.876813031531753</c:v>
                </c:pt>
                <c:pt idx="5490">
                  <c:v>54.873576730172076</c:v>
                </c:pt>
                <c:pt idx="5491">
                  <c:v>54.870340428812398</c:v>
                </c:pt>
                <c:pt idx="5492">
                  <c:v>54.86710412745272</c:v>
                </c:pt>
                <c:pt idx="5493">
                  <c:v>54.863867826093042</c:v>
                </c:pt>
                <c:pt idx="5494">
                  <c:v>54.860631524733364</c:v>
                </c:pt>
                <c:pt idx="5495">
                  <c:v>54.857343966164954</c:v>
                </c:pt>
                <c:pt idx="5496">
                  <c:v>54.854056407596545</c:v>
                </c:pt>
                <c:pt idx="5497">
                  <c:v>54.850768849028128</c:v>
                </c:pt>
                <c:pt idx="5498">
                  <c:v>54.847481290459719</c:v>
                </c:pt>
                <c:pt idx="5499">
                  <c:v>54.844193731891309</c:v>
                </c:pt>
                <c:pt idx="5500">
                  <c:v>54.8409061733229</c:v>
                </c:pt>
                <c:pt idx="5501">
                  <c:v>54.83761861475449</c:v>
                </c:pt>
                <c:pt idx="5502">
                  <c:v>54.83433105618608</c:v>
                </c:pt>
                <c:pt idx="5503">
                  <c:v>54.831043497617671</c:v>
                </c:pt>
                <c:pt idx="5504">
                  <c:v>54.827755939049254</c:v>
                </c:pt>
                <c:pt idx="5505">
                  <c:v>54.824468380480845</c:v>
                </c:pt>
                <c:pt idx="5506">
                  <c:v>54.821180821912435</c:v>
                </c:pt>
                <c:pt idx="5507">
                  <c:v>54.817893263344025</c:v>
                </c:pt>
                <c:pt idx="5508">
                  <c:v>54.814605704775616</c:v>
                </c:pt>
                <c:pt idx="5509">
                  <c:v>54.811318146207199</c:v>
                </c:pt>
                <c:pt idx="5510">
                  <c:v>54.80803058763879</c:v>
                </c:pt>
                <c:pt idx="5511">
                  <c:v>54.80474302907038</c:v>
                </c:pt>
                <c:pt idx="5512">
                  <c:v>54.801455470501971</c:v>
                </c:pt>
                <c:pt idx="5513">
                  <c:v>54.798167911933561</c:v>
                </c:pt>
                <c:pt idx="5514">
                  <c:v>54.794880353365151</c:v>
                </c:pt>
                <c:pt idx="5515">
                  <c:v>54.791592794796742</c:v>
                </c:pt>
                <c:pt idx="5516">
                  <c:v>54.788305236228325</c:v>
                </c:pt>
                <c:pt idx="5517">
                  <c:v>54.785017677659916</c:v>
                </c:pt>
                <c:pt idx="5518">
                  <c:v>54.781730119091506</c:v>
                </c:pt>
                <c:pt idx="5519">
                  <c:v>54.778442560523096</c:v>
                </c:pt>
                <c:pt idx="5520">
                  <c:v>54.775155001954687</c:v>
                </c:pt>
                <c:pt idx="5521">
                  <c:v>54.77186744338627</c:v>
                </c:pt>
                <c:pt idx="5522">
                  <c:v>54.768579884817861</c:v>
                </c:pt>
                <c:pt idx="5523">
                  <c:v>54.765292326249451</c:v>
                </c:pt>
                <c:pt idx="5524">
                  <c:v>54.762004767681042</c:v>
                </c:pt>
                <c:pt idx="5525">
                  <c:v>54.758674245422</c:v>
                </c:pt>
                <c:pt idx="5526">
                  <c:v>54.755343723162959</c:v>
                </c:pt>
                <c:pt idx="5527">
                  <c:v>54.752013200903917</c:v>
                </c:pt>
                <c:pt idx="5528">
                  <c:v>54.748682678644869</c:v>
                </c:pt>
                <c:pt idx="5529">
                  <c:v>54.745352156385827</c:v>
                </c:pt>
                <c:pt idx="5530">
                  <c:v>54.742021634126786</c:v>
                </c:pt>
                <c:pt idx="5531">
                  <c:v>54.738691111867745</c:v>
                </c:pt>
                <c:pt idx="5532">
                  <c:v>54.735360589608703</c:v>
                </c:pt>
                <c:pt idx="5533">
                  <c:v>54.732030067349655</c:v>
                </c:pt>
                <c:pt idx="5534">
                  <c:v>54.728699545090613</c:v>
                </c:pt>
                <c:pt idx="5535">
                  <c:v>54.725369022831572</c:v>
                </c:pt>
                <c:pt idx="5536">
                  <c:v>54.72203850057253</c:v>
                </c:pt>
                <c:pt idx="5537">
                  <c:v>54.718707978313489</c:v>
                </c:pt>
                <c:pt idx="5538">
                  <c:v>54.715377456054448</c:v>
                </c:pt>
                <c:pt idx="5539">
                  <c:v>54.712046933795406</c:v>
                </c:pt>
                <c:pt idx="5540">
                  <c:v>54.708716411536358</c:v>
                </c:pt>
                <c:pt idx="5541">
                  <c:v>54.705385889277316</c:v>
                </c:pt>
                <c:pt idx="5542">
                  <c:v>54.702055367018275</c:v>
                </c:pt>
                <c:pt idx="5543">
                  <c:v>54.698724844759234</c:v>
                </c:pt>
                <c:pt idx="5544">
                  <c:v>54.695394322500192</c:v>
                </c:pt>
                <c:pt idx="5545">
                  <c:v>54.692063800241144</c:v>
                </c:pt>
                <c:pt idx="5546">
                  <c:v>54.688733277982102</c:v>
                </c:pt>
                <c:pt idx="5547">
                  <c:v>54.685402755723061</c:v>
                </c:pt>
                <c:pt idx="5548">
                  <c:v>54.682072233464019</c:v>
                </c:pt>
                <c:pt idx="5549">
                  <c:v>54.678741711204978</c:v>
                </c:pt>
                <c:pt idx="5550">
                  <c:v>54.675411188945937</c:v>
                </c:pt>
                <c:pt idx="5551">
                  <c:v>54.672080666686895</c:v>
                </c:pt>
                <c:pt idx="5552">
                  <c:v>54.668750144427847</c:v>
                </c:pt>
                <c:pt idx="5553">
                  <c:v>54.665419622168805</c:v>
                </c:pt>
                <c:pt idx="5554">
                  <c:v>54.662089099909764</c:v>
                </c:pt>
                <c:pt idx="5555">
                  <c:v>54.658720574642203</c:v>
                </c:pt>
                <c:pt idx="5556">
                  <c:v>54.655352049374642</c:v>
                </c:pt>
                <c:pt idx="5557">
                  <c:v>54.651983524107074</c:v>
                </c:pt>
                <c:pt idx="5558">
                  <c:v>54.648614998839513</c:v>
                </c:pt>
                <c:pt idx="5559">
                  <c:v>54.645246473571952</c:v>
                </c:pt>
                <c:pt idx="5560">
                  <c:v>54.641877948304391</c:v>
                </c:pt>
                <c:pt idx="5561">
                  <c:v>54.638509423036822</c:v>
                </c:pt>
                <c:pt idx="5562">
                  <c:v>54.635140897769261</c:v>
                </c:pt>
                <c:pt idx="5563">
                  <c:v>54.6317723725017</c:v>
                </c:pt>
                <c:pt idx="5564">
                  <c:v>54.628403847234139</c:v>
                </c:pt>
                <c:pt idx="5565">
                  <c:v>54.625035321966571</c:v>
                </c:pt>
                <c:pt idx="5566">
                  <c:v>54.62166679669901</c:v>
                </c:pt>
                <c:pt idx="5567">
                  <c:v>54.618298271431449</c:v>
                </c:pt>
                <c:pt idx="5568">
                  <c:v>54.614929746163888</c:v>
                </c:pt>
                <c:pt idx="5569">
                  <c:v>54.61156122089632</c:v>
                </c:pt>
                <c:pt idx="5570">
                  <c:v>54.608192695628759</c:v>
                </c:pt>
                <c:pt idx="5571">
                  <c:v>54.604824170361198</c:v>
                </c:pt>
                <c:pt idx="5572">
                  <c:v>54.601455645093637</c:v>
                </c:pt>
                <c:pt idx="5573">
                  <c:v>54.598087119826076</c:v>
                </c:pt>
                <c:pt idx="5574">
                  <c:v>54.594718594558508</c:v>
                </c:pt>
                <c:pt idx="5575">
                  <c:v>54.591350069290947</c:v>
                </c:pt>
                <c:pt idx="5576">
                  <c:v>54.587981544023386</c:v>
                </c:pt>
                <c:pt idx="5577">
                  <c:v>54.584613018755824</c:v>
                </c:pt>
                <c:pt idx="5578">
                  <c:v>54.581244493488256</c:v>
                </c:pt>
                <c:pt idx="5579">
                  <c:v>54.577875968220695</c:v>
                </c:pt>
                <c:pt idx="5580">
                  <c:v>54.574507442953134</c:v>
                </c:pt>
                <c:pt idx="5581">
                  <c:v>54.571138917685573</c:v>
                </c:pt>
                <c:pt idx="5582">
                  <c:v>54.567770392418005</c:v>
                </c:pt>
                <c:pt idx="5583">
                  <c:v>54.564401867150444</c:v>
                </c:pt>
                <c:pt idx="5584">
                  <c:v>54.561033341882883</c:v>
                </c:pt>
                <c:pt idx="5585">
                  <c:v>54.557629829105537</c:v>
                </c:pt>
                <c:pt idx="5586">
                  <c:v>54.55422631632819</c:v>
                </c:pt>
                <c:pt idx="5587">
                  <c:v>54.550822803550844</c:v>
                </c:pt>
                <c:pt idx="5588">
                  <c:v>54.547419290773497</c:v>
                </c:pt>
                <c:pt idx="5589">
                  <c:v>54.544015777996151</c:v>
                </c:pt>
                <c:pt idx="5590">
                  <c:v>54.540612265218805</c:v>
                </c:pt>
                <c:pt idx="5591">
                  <c:v>54.537208752441458</c:v>
                </c:pt>
                <c:pt idx="5592">
                  <c:v>54.533805239664112</c:v>
                </c:pt>
                <c:pt idx="5593">
                  <c:v>54.530401726886765</c:v>
                </c:pt>
                <c:pt idx="5594">
                  <c:v>54.526998214109419</c:v>
                </c:pt>
                <c:pt idx="5595">
                  <c:v>54.523594701332073</c:v>
                </c:pt>
                <c:pt idx="5596">
                  <c:v>54.520191188554726</c:v>
                </c:pt>
                <c:pt idx="5597">
                  <c:v>54.51678767577738</c:v>
                </c:pt>
                <c:pt idx="5598">
                  <c:v>54.513384163000033</c:v>
                </c:pt>
                <c:pt idx="5599">
                  <c:v>54.509980650222687</c:v>
                </c:pt>
                <c:pt idx="5600">
                  <c:v>54.50657713744534</c:v>
                </c:pt>
                <c:pt idx="5601">
                  <c:v>54.503173624667994</c:v>
                </c:pt>
                <c:pt idx="5602">
                  <c:v>54.499770111890648</c:v>
                </c:pt>
                <c:pt idx="5603">
                  <c:v>54.496366599113301</c:v>
                </c:pt>
                <c:pt idx="5604">
                  <c:v>54.492963086335955</c:v>
                </c:pt>
                <c:pt idx="5605">
                  <c:v>54.489559573558608</c:v>
                </c:pt>
                <c:pt idx="5606">
                  <c:v>54.486156060781262</c:v>
                </c:pt>
                <c:pt idx="5607">
                  <c:v>54.482752548003916</c:v>
                </c:pt>
                <c:pt idx="5608">
                  <c:v>54.479349035226569</c:v>
                </c:pt>
                <c:pt idx="5609">
                  <c:v>54.475945522449223</c:v>
                </c:pt>
                <c:pt idx="5610">
                  <c:v>54.472542009671876</c:v>
                </c:pt>
                <c:pt idx="5611">
                  <c:v>54.46913849689453</c:v>
                </c:pt>
                <c:pt idx="5612">
                  <c:v>54.465734984117184</c:v>
                </c:pt>
                <c:pt idx="5613">
                  <c:v>54.462331471339837</c:v>
                </c:pt>
                <c:pt idx="5614">
                  <c:v>54.458927958562491</c:v>
                </c:pt>
                <c:pt idx="5615">
                  <c:v>54.455490400296107</c:v>
                </c:pt>
                <c:pt idx="5616">
                  <c:v>54.45205284202973</c:v>
                </c:pt>
                <c:pt idx="5617">
                  <c:v>54.448615283763345</c:v>
                </c:pt>
                <c:pt idx="5618">
                  <c:v>54.445177725496968</c:v>
                </c:pt>
                <c:pt idx="5619">
                  <c:v>54.441740167230584</c:v>
                </c:pt>
                <c:pt idx="5620">
                  <c:v>54.438302608964207</c:v>
                </c:pt>
                <c:pt idx="5621">
                  <c:v>54.434865050697823</c:v>
                </c:pt>
                <c:pt idx="5622">
                  <c:v>54.431427492431439</c:v>
                </c:pt>
                <c:pt idx="5623">
                  <c:v>54.427989934165062</c:v>
                </c:pt>
                <c:pt idx="5624">
                  <c:v>54.424552375898678</c:v>
                </c:pt>
                <c:pt idx="5625">
                  <c:v>54.421114817632301</c:v>
                </c:pt>
                <c:pt idx="5626">
                  <c:v>54.417677259365917</c:v>
                </c:pt>
                <c:pt idx="5627">
                  <c:v>54.41423970109954</c:v>
                </c:pt>
                <c:pt idx="5628">
                  <c:v>54.410802142833155</c:v>
                </c:pt>
                <c:pt idx="5629">
                  <c:v>54.407364584566778</c:v>
                </c:pt>
                <c:pt idx="5630">
                  <c:v>54.403927026300394</c:v>
                </c:pt>
                <c:pt idx="5631">
                  <c:v>54.40048946803401</c:v>
                </c:pt>
                <c:pt idx="5632">
                  <c:v>54.397051909767633</c:v>
                </c:pt>
                <c:pt idx="5633">
                  <c:v>54.393614351501249</c:v>
                </c:pt>
                <c:pt idx="5634">
                  <c:v>54.390176793234872</c:v>
                </c:pt>
                <c:pt idx="5635">
                  <c:v>54.386739234968488</c:v>
                </c:pt>
                <c:pt idx="5636">
                  <c:v>54.383301676702111</c:v>
                </c:pt>
                <c:pt idx="5637">
                  <c:v>54.379864118435727</c:v>
                </c:pt>
                <c:pt idx="5638">
                  <c:v>54.376426560169342</c:v>
                </c:pt>
                <c:pt idx="5639">
                  <c:v>54.372989001902965</c:v>
                </c:pt>
                <c:pt idx="5640">
                  <c:v>54.369551443636581</c:v>
                </c:pt>
                <c:pt idx="5641">
                  <c:v>54.366113885370204</c:v>
                </c:pt>
                <c:pt idx="5642">
                  <c:v>54.36267632710382</c:v>
                </c:pt>
                <c:pt idx="5643">
                  <c:v>54.359238768837443</c:v>
                </c:pt>
                <c:pt idx="5644">
                  <c:v>54.355801210571059</c:v>
                </c:pt>
                <c:pt idx="5645">
                  <c:v>54.352329135301346</c:v>
                </c:pt>
                <c:pt idx="5646">
                  <c:v>54.348857060031634</c:v>
                </c:pt>
                <c:pt idx="5647">
                  <c:v>54.345384984761921</c:v>
                </c:pt>
                <c:pt idx="5648">
                  <c:v>54.341912909492208</c:v>
                </c:pt>
                <c:pt idx="5649">
                  <c:v>54.338440834222496</c:v>
                </c:pt>
                <c:pt idx="5650">
                  <c:v>54.334968758952783</c:v>
                </c:pt>
                <c:pt idx="5651">
                  <c:v>54.331496683683071</c:v>
                </c:pt>
                <c:pt idx="5652">
                  <c:v>54.328024608413351</c:v>
                </c:pt>
                <c:pt idx="5653">
                  <c:v>54.324552533143638</c:v>
                </c:pt>
                <c:pt idx="5654">
                  <c:v>54.321080457873926</c:v>
                </c:pt>
                <c:pt idx="5655">
                  <c:v>54.317608382604213</c:v>
                </c:pt>
                <c:pt idx="5656">
                  <c:v>54.3141363073345</c:v>
                </c:pt>
                <c:pt idx="5657">
                  <c:v>54.310664232064788</c:v>
                </c:pt>
                <c:pt idx="5658">
                  <c:v>54.307192156795075</c:v>
                </c:pt>
                <c:pt idx="5659">
                  <c:v>54.303720081525363</c:v>
                </c:pt>
                <c:pt idx="5660">
                  <c:v>54.30024800625565</c:v>
                </c:pt>
                <c:pt idx="5661">
                  <c:v>54.296775930985937</c:v>
                </c:pt>
                <c:pt idx="5662">
                  <c:v>54.293303855716225</c:v>
                </c:pt>
                <c:pt idx="5663">
                  <c:v>54.289831780446512</c:v>
                </c:pt>
                <c:pt idx="5664">
                  <c:v>54.2863597051768</c:v>
                </c:pt>
                <c:pt idx="5665">
                  <c:v>54.282887629907087</c:v>
                </c:pt>
                <c:pt idx="5666">
                  <c:v>54.279415554637374</c:v>
                </c:pt>
                <c:pt idx="5667">
                  <c:v>54.275943479367655</c:v>
                </c:pt>
                <c:pt idx="5668">
                  <c:v>54.272471404097942</c:v>
                </c:pt>
                <c:pt idx="5669">
                  <c:v>54.26899932882823</c:v>
                </c:pt>
                <c:pt idx="5670">
                  <c:v>54.265527253558517</c:v>
                </c:pt>
                <c:pt idx="5671">
                  <c:v>54.262055178288804</c:v>
                </c:pt>
                <c:pt idx="5672">
                  <c:v>54.258583103019092</c:v>
                </c:pt>
                <c:pt idx="5673">
                  <c:v>54.255111027749379</c:v>
                </c:pt>
                <c:pt idx="5674">
                  <c:v>54.251638952479667</c:v>
                </c:pt>
                <c:pt idx="5675">
                  <c:v>54.248131703693055</c:v>
                </c:pt>
                <c:pt idx="5676">
                  <c:v>54.24462445490645</c:v>
                </c:pt>
                <c:pt idx="5677">
                  <c:v>54.241117206119839</c:v>
                </c:pt>
                <c:pt idx="5678">
                  <c:v>54.237609957333227</c:v>
                </c:pt>
                <c:pt idx="5679">
                  <c:v>54.234102708546615</c:v>
                </c:pt>
                <c:pt idx="5680">
                  <c:v>54.230595459760011</c:v>
                </c:pt>
                <c:pt idx="5681">
                  <c:v>54.227088210973399</c:v>
                </c:pt>
                <c:pt idx="5682">
                  <c:v>54.223580962186787</c:v>
                </c:pt>
                <c:pt idx="5683">
                  <c:v>54.220073713400183</c:v>
                </c:pt>
                <c:pt idx="5684">
                  <c:v>54.216566464613571</c:v>
                </c:pt>
                <c:pt idx="5685">
                  <c:v>54.213059215826959</c:v>
                </c:pt>
                <c:pt idx="5686">
                  <c:v>54.209551967040355</c:v>
                </c:pt>
                <c:pt idx="5687">
                  <c:v>54.206044718253743</c:v>
                </c:pt>
                <c:pt idx="5688">
                  <c:v>54.202537469467131</c:v>
                </c:pt>
                <c:pt idx="5689">
                  <c:v>54.199030220680527</c:v>
                </c:pt>
                <c:pt idx="5690">
                  <c:v>54.195522971893915</c:v>
                </c:pt>
                <c:pt idx="5691">
                  <c:v>54.192015723107303</c:v>
                </c:pt>
                <c:pt idx="5692">
                  <c:v>54.188508474320692</c:v>
                </c:pt>
                <c:pt idx="5693">
                  <c:v>54.185001225534087</c:v>
                </c:pt>
                <c:pt idx="5694">
                  <c:v>54.181493976747475</c:v>
                </c:pt>
                <c:pt idx="5695">
                  <c:v>54.177986727960864</c:v>
                </c:pt>
                <c:pt idx="5696">
                  <c:v>54.174479479174259</c:v>
                </c:pt>
                <c:pt idx="5697">
                  <c:v>54.170972230387648</c:v>
                </c:pt>
                <c:pt idx="5698">
                  <c:v>54.167464981601036</c:v>
                </c:pt>
                <c:pt idx="5699">
                  <c:v>54.163957732814424</c:v>
                </c:pt>
                <c:pt idx="5700">
                  <c:v>54.16045048402782</c:v>
                </c:pt>
                <c:pt idx="5701">
                  <c:v>54.156943235241208</c:v>
                </c:pt>
                <c:pt idx="5702">
                  <c:v>54.153435986454596</c:v>
                </c:pt>
                <c:pt idx="5703">
                  <c:v>54.149928737667992</c:v>
                </c:pt>
                <c:pt idx="5704">
                  <c:v>54.14642148888138</c:v>
                </c:pt>
                <c:pt idx="5705">
                  <c:v>54.142875320825048</c:v>
                </c:pt>
                <c:pt idx="5706">
                  <c:v>54.139329152768717</c:v>
                </c:pt>
                <c:pt idx="5707">
                  <c:v>54.135782984712385</c:v>
                </c:pt>
                <c:pt idx="5708">
                  <c:v>54.132236816656054</c:v>
                </c:pt>
                <c:pt idx="5709">
                  <c:v>54.128690648599729</c:v>
                </c:pt>
                <c:pt idx="5710">
                  <c:v>54.125144480543398</c:v>
                </c:pt>
                <c:pt idx="5711">
                  <c:v>54.121598312487066</c:v>
                </c:pt>
                <c:pt idx="5712">
                  <c:v>54.118052144430735</c:v>
                </c:pt>
                <c:pt idx="5713">
                  <c:v>54.114505976374403</c:v>
                </c:pt>
                <c:pt idx="5714">
                  <c:v>54.110959808318071</c:v>
                </c:pt>
                <c:pt idx="5715">
                  <c:v>54.10741364026174</c:v>
                </c:pt>
                <c:pt idx="5716">
                  <c:v>54.103867472205408</c:v>
                </c:pt>
                <c:pt idx="5717">
                  <c:v>54.100321304149077</c:v>
                </c:pt>
                <c:pt idx="5718">
                  <c:v>54.096775136092745</c:v>
                </c:pt>
                <c:pt idx="5719">
                  <c:v>54.093228968036414</c:v>
                </c:pt>
                <c:pt idx="5720">
                  <c:v>54.089682799980089</c:v>
                </c:pt>
                <c:pt idx="5721">
                  <c:v>54.086136631923758</c:v>
                </c:pt>
                <c:pt idx="5722">
                  <c:v>54.082590463867426</c:v>
                </c:pt>
                <c:pt idx="5723">
                  <c:v>54.079044295811094</c:v>
                </c:pt>
                <c:pt idx="5724">
                  <c:v>54.075498127754763</c:v>
                </c:pt>
                <c:pt idx="5725">
                  <c:v>54.071951959698431</c:v>
                </c:pt>
                <c:pt idx="5726">
                  <c:v>54.0684057916421</c:v>
                </c:pt>
                <c:pt idx="5727">
                  <c:v>54.064859623585768</c:v>
                </c:pt>
                <c:pt idx="5728">
                  <c:v>54.061313455529437</c:v>
                </c:pt>
                <c:pt idx="5729">
                  <c:v>54.057767287473112</c:v>
                </c:pt>
                <c:pt idx="5730">
                  <c:v>54.054221119416781</c:v>
                </c:pt>
                <c:pt idx="5731">
                  <c:v>54.050674951360449</c:v>
                </c:pt>
                <c:pt idx="5732">
                  <c:v>54.047128783304117</c:v>
                </c:pt>
                <c:pt idx="5733">
                  <c:v>54.043582615247786</c:v>
                </c:pt>
                <c:pt idx="5734">
                  <c:v>54.040036447191454</c:v>
                </c:pt>
                <c:pt idx="5735">
                  <c:v>54.036447955624311</c:v>
                </c:pt>
                <c:pt idx="5736">
                  <c:v>54.032859464057161</c:v>
                </c:pt>
                <c:pt idx="5737">
                  <c:v>54.029270972490018</c:v>
                </c:pt>
                <c:pt idx="5738">
                  <c:v>54.025682480922868</c:v>
                </c:pt>
                <c:pt idx="5739">
                  <c:v>54.022093989355724</c:v>
                </c:pt>
                <c:pt idx="5740">
                  <c:v>54.018505497788574</c:v>
                </c:pt>
                <c:pt idx="5741">
                  <c:v>54.014917006221431</c:v>
                </c:pt>
                <c:pt idx="5742">
                  <c:v>54.011328514654288</c:v>
                </c:pt>
                <c:pt idx="5743">
                  <c:v>54.007740023087138</c:v>
                </c:pt>
                <c:pt idx="5744">
                  <c:v>54.004151531519994</c:v>
                </c:pt>
                <c:pt idx="5745">
                  <c:v>54.000563039952844</c:v>
                </c:pt>
                <c:pt idx="5746">
                  <c:v>53.996974548385701</c:v>
                </c:pt>
                <c:pt idx="5747">
                  <c:v>53.993386056818551</c:v>
                </c:pt>
                <c:pt idx="5748">
                  <c:v>53.989797565251408</c:v>
                </c:pt>
                <c:pt idx="5749">
                  <c:v>53.986209073684265</c:v>
                </c:pt>
                <c:pt idx="5750">
                  <c:v>53.982620582117114</c:v>
                </c:pt>
                <c:pt idx="5751">
                  <c:v>53.979032090549971</c:v>
                </c:pt>
                <c:pt idx="5752">
                  <c:v>53.975443598982821</c:v>
                </c:pt>
                <c:pt idx="5753">
                  <c:v>53.971855107415678</c:v>
                </c:pt>
                <c:pt idx="5754">
                  <c:v>53.968266615848528</c:v>
                </c:pt>
                <c:pt idx="5755">
                  <c:v>53.964678124281384</c:v>
                </c:pt>
                <c:pt idx="5756">
                  <c:v>53.961089632714234</c:v>
                </c:pt>
                <c:pt idx="5757">
                  <c:v>53.957501141147091</c:v>
                </c:pt>
                <c:pt idx="5758">
                  <c:v>53.953912649579948</c:v>
                </c:pt>
                <c:pt idx="5759">
                  <c:v>53.950324158012798</c:v>
                </c:pt>
                <c:pt idx="5760">
                  <c:v>53.946735666445655</c:v>
                </c:pt>
                <c:pt idx="5761">
                  <c:v>53.943147174878504</c:v>
                </c:pt>
                <c:pt idx="5762">
                  <c:v>53.939558683311361</c:v>
                </c:pt>
                <c:pt idx="5763">
                  <c:v>53.935970191744211</c:v>
                </c:pt>
                <c:pt idx="5764">
                  <c:v>53.932381700177068</c:v>
                </c:pt>
                <c:pt idx="5765">
                  <c:v>53.928751548825915</c:v>
                </c:pt>
                <c:pt idx="5766">
                  <c:v>53.925121397474761</c:v>
                </c:pt>
                <c:pt idx="5767">
                  <c:v>53.921491246123608</c:v>
                </c:pt>
                <c:pt idx="5768">
                  <c:v>53.917861094772455</c:v>
                </c:pt>
                <c:pt idx="5769">
                  <c:v>53.914230943421302</c:v>
                </c:pt>
                <c:pt idx="5770">
                  <c:v>53.910600792070149</c:v>
                </c:pt>
                <c:pt idx="5771">
                  <c:v>53.906970640718995</c:v>
                </c:pt>
                <c:pt idx="5772">
                  <c:v>53.903340489367849</c:v>
                </c:pt>
                <c:pt idx="5773">
                  <c:v>53.899710338016696</c:v>
                </c:pt>
                <c:pt idx="5774">
                  <c:v>53.896080186665543</c:v>
                </c:pt>
                <c:pt idx="5775">
                  <c:v>53.89245003531439</c:v>
                </c:pt>
                <c:pt idx="5776">
                  <c:v>53.888819883963237</c:v>
                </c:pt>
                <c:pt idx="5777">
                  <c:v>53.885189732612083</c:v>
                </c:pt>
                <c:pt idx="5778">
                  <c:v>53.88155958126093</c:v>
                </c:pt>
                <c:pt idx="5779">
                  <c:v>53.877929429909777</c:v>
                </c:pt>
                <c:pt idx="5780">
                  <c:v>53.874299278558624</c:v>
                </c:pt>
                <c:pt idx="5781">
                  <c:v>53.870669127207471</c:v>
                </c:pt>
                <c:pt idx="5782">
                  <c:v>53.867038975856318</c:v>
                </c:pt>
                <c:pt idx="5783">
                  <c:v>53.863408824505164</c:v>
                </c:pt>
                <c:pt idx="5784">
                  <c:v>53.859778673154011</c:v>
                </c:pt>
                <c:pt idx="5785">
                  <c:v>53.856148521802858</c:v>
                </c:pt>
                <c:pt idx="5786">
                  <c:v>53.852518370451705</c:v>
                </c:pt>
                <c:pt idx="5787">
                  <c:v>53.848888219100559</c:v>
                </c:pt>
                <c:pt idx="5788">
                  <c:v>53.845258067749405</c:v>
                </c:pt>
                <c:pt idx="5789">
                  <c:v>53.841627916398252</c:v>
                </c:pt>
                <c:pt idx="5790">
                  <c:v>53.837997765047099</c:v>
                </c:pt>
                <c:pt idx="5791">
                  <c:v>53.834367613695946</c:v>
                </c:pt>
                <c:pt idx="5792">
                  <c:v>53.830737462344793</c:v>
                </c:pt>
                <c:pt idx="5793">
                  <c:v>53.82710731099364</c:v>
                </c:pt>
                <c:pt idx="5794">
                  <c:v>53.823477159642486</c:v>
                </c:pt>
                <c:pt idx="5795">
                  <c:v>53.819807576350087</c:v>
                </c:pt>
                <c:pt idx="5796">
                  <c:v>53.816137993057694</c:v>
                </c:pt>
                <c:pt idx="5797">
                  <c:v>53.812468409765295</c:v>
                </c:pt>
                <c:pt idx="5798">
                  <c:v>53.808798826472895</c:v>
                </c:pt>
                <c:pt idx="5799">
                  <c:v>53.805129243180502</c:v>
                </c:pt>
                <c:pt idx="5800">
                  <c:v>53.801459659888103</c:v>
                </c:pt>
                <c:pt idx="5801">
                  <c:v>53.797790076595703</c:v>
                </c:pt>
                <c:pt idx="5802">
                  <c:v>53.794120493303303</c:v>
                </c:pt>
                <c:pt idx="5803">
                  <c:v>53.790450910010911</c:v>
                </c:pt>
                <c:pt idx="5804">
                  <c:v>53.786781326718511</c:v>
                </c:pt>
                <c:pt idx="5805">
                  <c:v>53.783111743426112</c:v>
                </c:pt>
                <c:pt idx="5806">
                  <c:v>53.779442160133719</c:v>
                </c:pt>
                <c:pt idx="5807">
                  <c:v>53.77577257684132</c:v>
                </c:pt>
                <c:pt idx="5808">
                  <c:v>53.77210299354892</c:v>
                </c:pt>
                <c:pt idx="5809">
                  <c:v>53.76843341025652</c:v>
                </c:pt>
                <c:pt idx="5810">
                  <c:v>53.764763826964128</c:v>
                </c:pt>
                <c:pt idx="5811">
                  <c:v>53.761094243671728</c:v>
                </c:pt>
                <c:pt idx="5812">
                  <c:v>53.757424660379328</c:v>
                </c:pt>
                <c:pt idx="5813">
                  <c:v>53.753755077086936</c:v>
                </c:pt>
                <c:pt idx="5814">
                  <c:v>53.750085493794536</c:v>
                </c:pt>
                <c:pt idx="5815">
                  <c:v>53.746415910502137</c:v>
                </c:pt>
                <c:pt idx="5816">
                  <c:v>53.742746327209744</c:v>
                </c:pt>
                <c:pt idx="5817">
                  <c:v>53.739076743917344</c:v>
                </c:pt>
                <c:pt idx="5818">
                  <c:v>53.735407160624945</c:v>
                </c:pt>
                <c:pt idx="5819">
                  <c:v>53.731737577332552</c:v>
                </c:pt>
                <c:pt idx="5820">
                  <c:v>53.728067994040153</c:v>
                </c:pt>
                <c:pt idx="5821">
                  <c:v>53.724398410747753</c:v>
                </c:pt>
                <c:pt idx="5822">
                  <c:v>53.720728827455353</c:v>
                </c:pt>
                <c:pt idx="5823">
                  <c:v>53.717059244162961</c:v>
                </c:pt>
                <c:pt idx="5824">
                  <c:v>53.713389660870561</c:v>
                </c:pt>
                <c:pt idx="5825">
                  <c:v>53.709676361054733</c:v>
                </c:pt>
                <c:pt idx="5826">
                  <c:v>53.705963061238904</c:v>
                </c:pt>
                <c:pt idx="5827">
                  <c:v>53.702249761423076</c:v>
                </c:pt>
                <c:pt idx="5828">
                  <c:v>53.698536461607254</c:v>
                </c:pt>
                <c:pt idx="5829">
                  <c:v>53.694823161791426</c:v>
                </c:pt>
                <c:pt idx="5830">
                  <c:v>53.691109861975598</c:v>
                </c:pt>
                <c:pt idx="5831">
                  <c:v>53.687396562159769</c:v>
                </c:pt>
                <c:pt idx="5832">
                  <c:v>53.683683262343941</c:v>
                </c:pt>
                <c:pt idx="5833">
                  <c:v>53.679969962528119</c:v>
                </c:pt>
                <c:pt idx="5834">
                  <c:v>53.676256662712291</c:v>
                </c:pt>
                <c:pt idx="5835">
                  <c:v>53.672543362896462</c:v>
                </c:pt>
                <c:pt idx="5836">
                  <c:v>53.668830063080634</c:v>
                </c:pt>
                <c:pt idx="5837">
                  <c:v>53.665116763264805</c:v>
                </c:pt>
                <c:pt idx="5838">
                  <c:v>53.661403463448977</c:v>
                </c:pt>
                <c:pt idx="5839">
                  <c:v>53.657690163633148</c:v>
                </c:pt>
                <c:pt idx="5840">
                  <c:v>53.653976863817327</c:v>
                </c:pt>
                <c:pt idx="5841">
                  <c:v>53.650263564001499</c:v>
                </c:pt>
                <c:pt idx="5842">
                  <c:v>53.64655026418567</c:v>
                </c:pt>
                <c:pt idx="5843">
                  <c:v>53.642836964369842</c:v>
                </c:pt>
                <c:pt idx="5844">
                  <c:v>53.639123664554013</c:v>
                </c:pt>
                <c:pt idx="5845">
                  <c:v>53.635410364738192</c:v>
                </c:pt>
                <c:pt idx="5846">
                  <c:v>53.631697064922363</c:v>
                </c:pt>
                <c:pt idx="5847">
                  <c:v>53.627983765106535</c:v>
                </c:pt>
                <c:pt idx="5848">
                  <c:v>53.624270465290707</c:v>
                </c:pt>
                <c:pt idx="5849">
                  <c:v>53.620557165474878</c:v>
                </c:pt>
                <c:pt idx="5850">
                  <c:v>53.61684386565905</c:v>
                </c:pt>
                <c:pt idx="5851">
                  <c:v>53.613130565843221</c:v>
                </c:pt>
                <c:pt idx="5852">
                  <c:v>53.6094172660274</c:v>
                </c:pt>
                <c:pt idx="5853">
                  <c:v>53.605703966211571</c:v>
                </c:pt>
                <c:pt idx="5854">
                  <c:v>53.601990666395743</c:v>
                </c:pt>
                <c:pt idx="5855">
                  <c:v>53.59823110300055</c:v>
                </c:pt>
                <c:pt idx="5856">
                  <c:v>53.594471539605365</c:v>
                </c:pt>
                <c:pt idx="5857">
                  <c:v>53.590711976210173</c:v>
                </c:pt>
                <c:pt idx="5858">
                  <c:v>53.586952412814981</c:v>
                </c:pt>
                <c:pt idx="5859">
                  <c:v>53.583192849419795</c:v>
                </c:pt>
                <c:pt idx="5860">
                  <c:v>53.579433286024603</c:v>
                </c:pt>
                <c:pt idx="5861">
                  <c:v>53.575673722629418</c:v>
                </c:pt>
                <c:pt idx="5862">
                  <c:v>53.571914159234225</c:v>
                </c:pt>
                <c:pt idx="5863">
                  <c:v>53.568154595839033</c:v>
                </c:pt>
                <c:pt idx="5864">
                  <c:v>53.564395032443848</c:v>
                </c:pt>
                <c:pt idx="5865">
                  <c:v>53.560635469048655</c:v>
                </c:pt>
                <c:pt idx="5866">
                  <c:v>53.556875905653463</c:v>
                </c:pt>
                <c:pt idx="5867">
                  <c:v>53.553116342258278</c:v>
                </c:pt>
                <c:pt idx="5868">
                  <c:v>53.549356778863086</c:v>
                </c:pt>
                <c:pt idx="5869">
                  <c:v>53.545597215467893</c:v>
                </c:pt>
                <c:pt idx="5870">
                  <c:v>53.541837652072708</c:v>
                </c:pt>
                <c:pt idx="5871">
                  <c:v>53.538078088677516</c:v>
                </c:pt>
                <c:pt idx="5872">
                  <c:v>53.53431852528233</c:v>
                </c:pt>
                <c:pt idx="5873">
                  <c:v>53.530558961887138</c:v>
                </c:pt>
                <c:pt idx="5874">
                  <c:v>53.526799398491946</c:v>
                </c:pt>
                <c:pt idx="5875">
                  <c:v>53.52303983509676</c:v>
                </c:pt>
                <c:pt idx="5876">
                  <c:v>53.519280271701568</c:v>
                </c:pt>
                <c:pt idx="5877">
                  <c:v>53.515520708306376</c:v>
                </c:pt>
                <c:pt idx="5878">
                  <c:v>53.511761144911191</c:v>
                </c:pt>
                <c:pt idx="5879">
                  <c:v>53.508001581515998</c:v>
                </c:pt>
                <c:pt idx="5880">
                  <c:v>53.504242018120813</c:v>
                </c:pt>
                <c:pt idx="5881">
                  <c:v>53.500482454725621</c:v>
                </c:pt>
                <c:pt idx="5882">
                  <c:v>53.496722891330428</c:v>
                </c:pt>
                <c:pt idx="5883">
                  <c:v>53.492963327935243</c:v>
                </c:pt>
                <c:pt idx="5884">
                  <c:v>53.489203764540051</c:v>
                </c:pt>
                <c:pt idx="5885">
                  <c:v>53.485395351370762</c:v>
                </c:pt>
                <c:pt idx="5886">
                  <c:v>53.481586938201474</c:v>
                </c:pt>
                <c:pt idx="5887">
                  <c:v>53.477778525032186</c:v>
                </c:pt>
                <c:pt idx="5888">
                  <c:v>53.473970111862897</c:v>
                </c:pt>
                <c:pt idx="5889">
                  <c:v>53.470161698693616</c:v>
                </c:pt>
                <c:pt idx="5890">
                  <c:v>53.466353285524328</c:v>
                </c:pt>
                <c:pt idx="5891">
                  <c:v>53.462544872355039</c:v>
                </c:pt>
                <c:pt idx="5892">
                  <c:v>53.458736459185751</c:v>
                </c:pt>
                <c:pt idx="5893">
                  <c:v>53.454928046016462</c:v>
                </c:pt>
                <c:pt idx="5894">
                  <c:v>53.451119632847174</c:v>
                </c:pt>
                <c:pt idx="5895">
                  <c:v>53.447311219677886</c:v>
                </c:pt>
                <c:pt idx="5896">
                  <c:v>53.443502806508597</c:v>
                </c:pt>
                <c:pt idx="5897">
                  <c:v>53.439694393339309</c:v>
                </c:pt>
                <c:pt idx="5898">
                  <c:v>53.435885980170021</c:v>
                </c:pt>
                <c:pt idx="5899">
                  <c:v>53.432077567000732</c:v>
                </c:pt>
                <c:pt idx="5900">
                  <c:v>53.428269153831451</c:v>
                </c:pt>
                <c:pt idx="5901">
                  <c:v>53.424460740662163</c:v>
                </c:pt>
                <c:pt idx="5902">
                  <c:v>53.420652327492874</c:v>
                </c:pt>
                <c:pt idx="5903">
                  <c:v>53.416843914323586</c:v>
                </c:pt>
                <c:pt idx="5904">
                  <c:v>53.413035501154297</c:v>
                </c:pt>
                <c:pt idx="5905">
                  <c:v>53.409227087985009</c:v>
                </c:pt>
                <c:pt idx="5906">
                  <c:v>53.405418674815721</c:v>
                </c:pt>
                <c:pt idx="5907">
                  <c:v>53.401610261646432</c:v>
                </c:pt>
                <c:pt idx="5908">
                  <c:v>53.397801848477144</c:v>
                </c:pt>
                <c:pt idx="5909">
                  <c:v>53.393993435307863</c:v>
                </c:pt>
                <c:pt idx="5910">
                  <c:v>53.390185022138574</c:v>
                </c:pt>
                <c:pt idx="5911">
                  <c:v>53.386376608969286</c:v>
                </c:pt>
                <c:pt idx="5912">
                  <c:v>53.382568195799998</c:v>
                </c:pt>
                <c:pt idx="5913">
                  <c:v>53.378759782630709</c:v>
                </c:pt>
                <c:pt idx="5914">
                  <c:v>53.374951369461421</c:v>
                </c:pt>
                <c:pt idx="5915">
                  <c:v>53.371092832166148</c:v>
                </c:pt>
                <c:pt idx="5916">
                  <c:v>53.367234294870876</c:v>
                </c:pt>
                <c:pt idx="5917">
                  <c:v>53.363375757575604</c:v>
                </c:pt>
                <c:pt idx="5918">
                  <c:v>53.359517220280331</c:v>
                </c:pt>
                <c:pt idx="5919">
                  <c:v>53.355658682985052</c:v>
                </c:pt>
                <c:pt idx="5920">
                  <c:v>53.351800145689779</c:v>
                </c:pt>
                <c:pt idx="5921">
                  <c:v>53.347941608394507</c:v>
                </c:pt>
                <c:pt idx="5922">
                  <c:v>53.344083071099234</c:v>
                </c:pt>
                <c:pt idx="5923">
                  <c:v>53.340224533803962</c:v>
                </c:pt>
                <c:pt idx="5924">
                  <c:v>53.33636599650869</c:v>
                </c:pt>
                <c:pt idx="5925">
                  <c:v>53.332507459213417</c:v>
                </c:pt>
                <c:pt idx="5926">
                  <c:v>53.328648921918145</c:v>
                </c:pt>
                <c:pt idx="5927">
                  <c:v>53.324790384622872</c:v>
                </c:pt>
                <c:pt idx="5928">
                  <c:v>53.3209318473276</c:v>
                </c:pt>
                <c:pt idx="5929">
                  <c:v>53.317073310032328</c:v>
                </c:pt>
                <c:pt idx="5930">
                  <c:v>53.313214772737048</c:v>
                </c:pt>
                <c:pt idx="5931">
                  <c:v>53.309356235441776</c:v>
                </c:pt>
                <c:pt idx="5932">
                  <c:v>53.305497698146503</c:v>
                </c:pt>
                <c:pt idx="5933">
                  <c:v>53.301639160851231</c:v>
                </c:pt>
                <c:pt idx="5934">
                  <c:v>53.297780623555958</c:v>
                </c:pt>
                <c:pt idx="5935">
                  <c:v>53.293922086260686</c:v>
                </c:pt>
                <c:pt idx="5936">
                  <c:v>53.290063548965414</c:v>
                </c:pt>
                <c:pt idx="5937">
                  <c:v>53.286205011670141</c:v>
                </c:pt>
                <c:pt idx="5938">
                  <c:v>53.282346474374869</c:v>
                </c:pt>
                <c:pt idx="5939">
                  <c:v>53.278487937079589</c:v>
                </c:pt>
                <c:pt idx="5940">
                  <c:v>53.274629399784317</c:v>
                </c:pt>
                <c:pt idx="5941">
                  <c:v>53.270770862489044</c:v>
                </c:pt>
                <c:pt idx="5942">
                  <c:v>53.266912325193772</c:v>
                </c:pt>
                <c:pt idx="5943">
                  <c:v>53.2630537878985</c:v>
                </c:pt>
                <c:pt idx="5944">
                  <c:v>53.259195250603227</c:v>
                </c:pt>
                <c:pt idx="5945">
                  <c:v>53.255283559064253</c:v>
                </c:pt>
                <c:pt idx="5946">
                  <c:v>53.251371867525279</c:v>
                </c:pt>
                <c:pt idx="5947">
                  <c:v>53.247460175986305</c:v>
                </c:pt>
                <c:pt idx="5948">
                  <c:v>53.243548484447331</c:v>
                </c:pt>
                <c:pt idx="5949">
                  <c:v>53.239636792908357</c:v>
                </c:pt>
                <c:pt idx="5950">
                  <c:v>53.235725101369383</c:v>
                </c:pt>
                <c:pt idx="5951">
                  <c:v>53.231813409830409</c:v>
                </c:pt>
                <c:pt idx="5952">
                  <c:v>53.227901718291434</c:v>
                </c:pt>
                <c:pt idx="5953">
                  <c:v>53.22399002675246</c:v>
                </c:pt>
                <c:pt idx="5954">
                  <c:v>53.220078335213486</c:v>
                </c:pt>
                <c:pt idx="5955">
                  <c:v>53.216166643674512</c:v>
                </c:pt>
                <c:pt idx="5956">
                  <c:v>53.212254952135538</c:v>
                </c:pt>
                <c:pt idx="5957">
                  <c:v>53.208343260596564</c:v>
                </c:pt>
                <c:pt idx="5958">
                  <c:v>53.20443156905759</c:v>
                </c:pt>
                <c:pt idx="5959">
                  <c:v>53.200519877518616</c:v>
                </c:pt>
                <c:pt idx="5960">
                  <c:v>53.196608185979642</c:v>
                </c:pt>
                <c:pt idx="5961">
                  <c:v>53.192696494440668</c:v>
                </c:pt>
                <c:pt idx="5962">
                  <c:v>53.188784802901694</c:v>
                </c:pt>
                <c:pt idx="5963">
                  <c:v>53.18487311136272</c:v>
                </c:pt>
                <c:pt idx="5964">
                  <c:v>53.180961419823745</c:v>
                </c:pt>
                <c:pt idx="5965">
                  <c:v>53.177049728284771</c:v>
                </c:pt>
                <c:pt idx="5966">
                  <c:v>53.173138036745797</c:v>
                </c:pt>
                <c:pt idx="5967">
                  <c:v>53.169226345206823</c:v>
                </c:pt>
                <c:pt idx="5968">
                  <c:v>53.165314653667849</c:v>
                </c:pt>
                <c:pt idx="5969">
                  <c:v>53.161402962128875</c:v>
                </c:pt>
                <c:pt idx="5970">
                  <c:v>53.157491270589901</c:v>
                </c:pt>
                <c:pt idx="5971">
                  <c:v>53.153579579050927</c:v>
                </c:pt>
                <c:pt idx="5972">
                  <c:v>53.149667887511953</c:v>
                </c:pt>
                <c:pt idx="5973">
                  <c:v>53.145756195972979</c:v>
                </c:pt>
                <c:pt idx="5974">
                  <c:v>53.141844504434005</c:v>
                </c:pt>
                <c:pt idx="5975">
                  <c:v>53.137880177402877</c:v>
                </c:pt>
                <c:pt idx="5976">
                  <c:v>53.133915850371743</c:v>
                </c:pt>
                <c:pt idx="5977">
                  <c:v>53.129951523340615</c:v>
                </c:pt>
                <c:pt idx="5978">
                  <c:v>53.125987196309488</c:v>
                </c:pt>
                <c:pt idx="5979">
                  <c:v>53.122022869278354</c:v>
                </c:pt>
                <c:pt idx="5980">
                  <c:v>53.118058542247226</c:v>
                </c:pt>
                <c:pt idx="5981">
                  <c:v>53.114094215216099</c:v>
                </c:pt>
                <c:pt idx="5982">
                  <c:v>53.110129888184964</c:v>
                </c:pt>
                <c:pt idx="5983">
                  <c:v>53.106165561153837</c:v>
                </c:pt>
                <c:pt idx="5984">
                  <c:v>53.10220123412271</c:v>
                </c:pt>
                <c:pt idx="5985">
                  <c:v>53.098236907091575</c:v>
                </c:pt>
                <c:pt idx="5986">
                  <c:v>53.094272580060448</c:v>
                </c:pt>
                <c:pt idx="5987">
                  <c:v>53.09030825302932</c:v>
                </c:pt>
                <c:pt idx="5988">
                  <c:v>53.086343925998186</c:v>
                </c:pt>
                <c:pt idx="5989">
                  <c:v>53.082379598967059</c:v>
                </c:pt>
                <c:pt idx="5990">
                  <c:v>53.078415271935931</c:v>
                </c:pt>
                <c:pt idx="5991">
                  <c:v>53.074450944904797</c:v>
                </c:pt>
                <c:pt idx="5992">
                  <c:v>53.070486617873669</c:v>
                </c:pt>
                <c:pt idx="5993">
                  <c:v>53.066522290842542</c:v>
                </c:pt>
                <c:pt idx="5994">
                  <c:v>53.062557963811408</c:v>
                </c:pt>
                <c:pt idx="5995">
                  <c:v>53.05859363678028</c:v>
                </c:pt>
                <c:pt idx="5996">
                  <c:v>53.054629309749153</c:v>
                </c:pt>
                <c:pt idx="5997">
                  <c:v>53.050664982718018</c:v>
                </c:pt>
                <c:pt idx="5998">
                  <c:v>53.046700655686891</c:v>
                </c:pt>
                <c:pt idx="5999">
                  <c:v>53.042736328655764</c:v>
                </c:pt>
                <c:pt idx="6000">
                  <c:v>53.038772001624629</c:v>
                </c:pt>
                <c:pt idx="6001">
                  <c:v>53.034807674593502</c:v>
                </c:pt>
                <c:pt idx="6002">
                  <c:v>53.030843347562374</c:v>
                </c:pt>
                <c:pt idx="6003">
                  <c:v>53.02687902053124</c:v>
                </c:pt>
                <c:pt idx="6004">
                  <c:v>53.022914693500113</c:v>
                </c:pt>
                <c:pt idx="6005">
                  <c:v>53.018894926325999</c:v>
                </c:pt>
                <c:pt idx="6006">
                  <c:v>53.014875159151892</c:v>
                </c:pt>
                <c:pt idx="6007">
                  <c:v>53.010855391977778</c:v>
                </c:pt>
                <c:pt idx="6008">
                  <c:v>53.006835624803671</c:v>
                </c:pt>
                <c:pt idx="6009">
                  <c:v>53.002815857629557</c:v>
                </c:pt>
                <c:pt idx="6010">
                  <c:v>52.998796090455443</c:v>
                </c:pt>
                <c:pt idx="6011">
                  <c:v>52.994776323281336</c:v>
                </c:pt>
                <c:pt idx="6012">
                  <c:v>52.990756556107222</c:v>
                </c:pt>
                <c:pt idx="6013">
                  <c:v>52.986736788933115</c:v>
                </c:pt>
                <c:pt idx="6014">
                  <c:v>52.982717021759001</c:v>
                </c:pt>
                <c:pt idx="6015">
                  <c:v>52.978697254584887</c:v>
                </c:pt>
                <c:pt idx="6016">
                  <c:v>52.97467748741078</c:v>
                </c:pt>
                <c:pt idx="6017">
                  <c:v>52.970657720236666</c:v>
                </c:pt>
                <c:pt idx="6018">
                  <c:v>52.966637953062559</c:v>
                </c:pt>
                <c:pt idx="6019">
                  <c:v>52.962618185888445</c:v>
                </c:pt>
                <c:pt idx="6020">
                  <c:v>52.958598418714331</c:v>
                </c:pt>
                <c:pt idx="6021">
                  <c:v>52.954578651540224</c:v>
                </c:pt>
                <c:pt idx="6022">
                  <c:v>52.95055888436611</c:v>
                </c:pt>
                <c:pt idx="6023">
                  <c:v>52.946539117192003</c:v>
                </c:pt>
                <c:pt idx="6024">
                  <c:v>52.942519350017889</c:v>
                </c:pt>
                <c:pt idx="6025">
                  <c:v>52.938499582843775</c:v>
                </c:pt>
                <c:pt idx="6026">
                  <c:v>52.934479815669668</c:v>
                </c:pt>
                <c:pt idx="6027">
                  <c:v>52.930460048495554</c:v>
                </c:pt>
                <c:pt idx="6028">
                  <c:v>52.926440281321447</c:v>
                </c:pt>
                <c:pt idx="6029">
                  <c:v>52.922420514147333</c:v>
                </c:pt>
                <c:pt idx="6030">
                  <c:v>52.918400746973219</c:v>
                </c:pt>
                <c:pt idx="6031">
                  <c:v>52.914380979799112</c:v>
                </c:pt>
                <c:pt idx="6032">
                  <c:v>52.910361212624998</c:v>
                </c:pt>
                <c:pt idx="6033">
                  <c:v>52.906341445450892</c:v>
                </c:pt>
                <c:pt idx="6034">
                  <c:v>52.902321678276778</c:v>
                </c:pt>
                <c:pt idx="6035">
                  <c:v>52.898244357761506</c:v>
                </c:pt>
                <c:pt idx="6036">
                  <c:v>52.894167037246234</c:v>
                </c:pt>
                <c:pt idx="6037">
                  <c:v>52.890089716730962</c:v>
                </c:pt>
                <c:pt idx="6038">
                  <c:v>52.886012396215691</c:v>
                </c:pt>
                <c:pt idx="6039">
                  <c:v>52.881935075700419</c:v>
                </c:pt>
                <c:pt idx="6040">
                  <c:v>52.877857755185147</c:v>
                </c:pt>
                <c:pt idx="6041">
                  <c:v>52.873780434669875</c:v>
                </c:pt>
                <c:pt idx="6042">
                  <c:v>52.869703114154603</c:v>
                </c:pt>
                <c:pt idx="6043">
                  <c:v>52.865625793639332</c:v>
                </c:pt>
                <c:pt idx="6044">
                  <c:v>52.86154847312406</c:v>
                </c:pt>
                <c:pt idx="6045">
                  <c:v>52.857471152608788</c:v>
                </c:pt>
                <c:pt idx="6046">
                  <c:v>52.853393832093516</c:v>
                </c:pt>
                <c:pt idx="6047">
                  <c:v>52.849316511578245</c:v>
                </c:pt>
                <c:pt idx="6048">
                  <c:v>52.845239191062973</c:v>
                </c:pt>
                <c:pt idx="6049">
                  <c:v>52.841161870547694</c:v>
                </c:pt>
                <c:pt idx="6050">
                  <c:v>52.837084550032422</c:v>
                </c:pt>
                <c:pt idx="6051">
                  <c:v>52.83300722951715</c:v>
                </c:pt>
                <c:pt idx="6052">
                  <c:v>52.828929909001879</c:v>
                </c:pt>
                <c:pt idx="6053">
                  <c:v>52.824852588486607</c:v>
                </c:pt>
                <c:pt idx="6054">
                  <c:v>52.820775267971335</c:v>
                </c:pt>
                <c:pt idx="6055">
                  <c:v>52.816697947456063</c:v>
                </c:pt>
                <c:pt idx="6056">
                  <c:v>52.812620626940792</c:v>
                </c:pt>
                <c:pt idx="6057">
                  <c:v>52.80854330642552</c:v>
                </c:pt>
                <c:pt idx="6058">
                  <c:v>52.804465985910248</c:v>
                </c:pt>
                <c:pt idx="6059">
                  <c:v>52.800388665394976</c:v>
                </c:pt>
                <c:pt idx="6060">
                  <c:v>52.796311344879705</c:v>
                </c:pt>
                <c:pt idx="6061">
                  <c:v>52.792234024364433</c:v>
                </c:pt>
                <c:pt idx="6062">
                  <c:v>52.788156703849161</c:v>
                </c:pt>
                <c:pt idx="6063">
                  <c:v>52.784079383333889</c:v>
                </c:pt>
                <c:pt idx="6064">
                  <c:v>52.780002062818618</c:v>
                </c:pt>
                <c:pt idx="6065">
                  <c:v>52.775868686165254</c:v>
                </c:pt>
                <c:pt idx="6066">
                  <c:v>52.771735309511897</c:v>
                </c:pt>
                <c:pt idx="6067">
                  <c:v>52.76760193285854</c:v>
                </c:pt>
                <c:pt idx="6068">
                  <c:v>52.763468556205176</c:v>
                </c:pt>
                <c:pt idx="6069">
                  <c:v>52.759335179551812</c:v>
                </c:pt>
                <c:pt idx="6070">
                  <c:v>52.755201802898455</c:v>
                </c:pt>
                <c:pt idx="6071">
                  <c:v>52.751068426245098</c:v>
                </c:pt>
                <c:pt idx="6072">
                  <c:v>52.746935049591734</c:v>
                </c:pt>
                <c:pt idx="6073">
                  <c:v>52.74280167293837</c:v>
                </c:pt>
                <c:pt idx="6074">
                  <c:v>52.738668296285013</c:v>
                </c:pt>
                <c:pt idx="6075">
                  <c:v>52.734534919631656</c:v>
                </c:pt>
                <c:pt idx="6076">
                  <c:v>52.730401542978292</c:v>
                </c:pt>
                <c:pt idx="6077">
                  <c:v>52.726268166324928</c:v>
                </c:pt>
                <c:pt idx="6078">
                  <c:v>52.722134789671571</c:v>
                </c:pt>
                <c:pt idx="6079">
                  <c:v>52.718001413018214</c:v>
                </c:pt>
                <c:pt idx="6080">
                  <c:v>52.71386803636485</c:v>
                </c:pt>
                <c:pt idx="6081">
                  <c:v>52.709734659711486</c:v>
                </c:pt>
                <c:pt idx="6082">
                  <c:v>52.70560128305813</c:v>
                </c:pt>
                <c:pt idx="6083">
                  <c:v>52.701467906404773</c:v>
                </c:pt>
                <c:pt idx="6084">
                  <c:v>52.697334529751409</c:v>
                </c:pt>
                <c:pt idx="6085">
                  <c:v>52.693201153098045</c:v>
                </c:pt>
                <c:pt idx="6086">
                  <c:v>52.689067776444688</c:v>
                </c:pt>
                <c:pt idx="6087">
                  <c:v>52.684934399791331</c:v>
                </c:pt>
                <c:pt idx="6088">
                  <c:v>52.680801023137967</c:v>
                </c:pt>
                <c:pt idx="6089">
                  <c:v>52.676667646484603</c:v>
                </c:pt>
                <c:pt idx="6090">
                  <c:v>52.672534269831246</c:v>
                </c:pt>
                <c:pt idx="6091">
                  <c:v>52.668400893177889</c:v>
                </c:pt>
                <c:pt idx="6092">
                  <c:v>52.664267516524525</c:v>
                </c:pt>
                <c:pt idx="6093">
                  <c:v>52.660134139871161</c:v>
                </c:pt>
                <c:pt idx="6094">
                  <c:v>52.656000763217804</c:v>
                </c:pt>
                <c:pt idx="6095">
                  <c:v>52.651813254578812</c:v>
                </c:pt>
                <c:pt idx="6096">
                  <c:v>52.64762574593982</c:v>
                </c:pt>
                <c:pt idx="6097">
                  <c:v>52.643438237300828</c:v>
                </c:pt>
                <c:pt idx="6098">
                  <c:v>52.639250728661835</c:v>
                </c:pt>
                <c:pt idx="6099">
                  <c:v>52.635063220022843</c:v>
                </c:pt>
                <c:pt idx="6100">
                  <c:v>52.630875711383851</c:v>
                </c:pt>
                <c:pt idx="6101">
                  <c:v>52.626688202744859</c:v>
                </c:pt>
                <c:pt idx="6102">
                  <c:v>52.622500694105867</c:v>
                </c:pt>
                <c:pt idx="6103">
                  <c:v>52.618313185466874</c:v>
                </c:pt>
                <c:pt idx="6104">
                  <c:v>52.614125676827882</c:v>
                </c:pt>
                <c:pt idx="6105">
                  <c:v>52.60993816818889</c:v>
                </c:pt>
                <c:pt idx="6106">
                  <c:v>52.605750659549898</c:v>
                </c:pt>
                <c:pt idx="6107">
                  <c:v>52.601563150910906</c:v>
                </c:pt>
                <c:pt idx="6108">
                  <c:v>52.597375642271913</c:v>
                </c:pt>
                <c:pt idx="6109">
                  <c:v>52.593188133632921</c:v>
                </c:pt>
                <c:pt idx="6110">
                  <c:v>52.589000624993929</c:v>
                </c:pt>
                <c:pt idx="6111">
                  <c:v>52.584813116354937</c:v>
                </c:pt>
                <c:pt idx="6112">
                  <c:v>52.580625607715945</c:v>
                </c:pt>
                <c:pt idx="6113">
                  <c:v>52.576438099076952</c:v>
                </c:pt>
                <c:pt idx="6114">
                  <c:v>52.57225059043796</c:v>
                </c:pt>
                <c:pt idx="6115">
                  <c:v>52.568063081798968</c:v>
                </c:pt>
                <c:pt idx="6116">
                  <c:v>52.563875573159976</c:v>
                </c:pt>
                <c:pt idx="6117">
                  <c:v>52.559688064520984</c:v>
                </c:pt>
                <c:pt idx="6118">
                  <c:v>52.555500555881991</c:v>
                </c:pt>
                <c:pt idx="6119">
                  <c:v>52.551313047242999</c:v>
                </c:pt>
                <c:pt idx="6120">
                  <c:v>52.547125538604007</c:v>
                </c:pt>
                <c:pt idx="6121">
                  <c:v>52.542938029965015</c:v>
                </c:pt>
                <c:pt idx="6122">
                  <c:v>52.538750521326023</c:v>
                </c:pt>
                <c:pt idx="6123">
                  <c:v>52.53456301268703</c:v>
                </c:pt>
                <c:pt idx="6124">
                  <c:v>52.530375504048038</c:v>
                </c:pt>
                <c:pt idx="6125">
                  <c:v>52.52613392679023</c:v>
                </c:pt>
                <c:pt idx="6126">
                  <c:v>52.521892349532422</c:v>
                </c:pt>
                <c:pt idx="6127">
                  <c:v>52.517650772274614</c:v>
                </c:pt>
                <c:pt idx="6128">
                  <c:v>52.513409195016806</c:v>
                </c:pt>
                <c:pt idx="6129">
                  <c:v>52.509167617758997</c:v>
                </c:pt>
                <c:pt idx="6130">
                  <c:v>52.504926040501189</c:v>
                </c:pt>
                <c:pt idx="6131">
                  <c:v>52.500684463243381</c:v>
                </c:pt>
                <c:pt idx="6132">
                  <c:v>52.496442885985573</c:v>
                </c:pt>
                <c:pt idx="6133">
                  <c:v>52.492201308727765</c:v>
                </c:pt>
                <c:pt idx="6134">
                  <c:v>52.487959731469957</c:v>
                </c:pt>
                <c:pt idx="6135">
                  <c:v>52.483718154212148</c:v>
                </c:pt>
                <c:pt idx="6136">
                  <c:v>52.47947657695434</c:v>
                </c:pt>
                <c:pt idx="6137">
                  <c:v>52.475234999696532</c:v>
                </c:pt>
                <c:pt idx="6138">
                  <c:v>52.470993422438724</c:v>
                </c:pt>
                <c:pt idx="6139">
                  <c:v>52.466751845180909</c:v>
                </c:pt>
                <c:pt idx="6140">
                  <c:v>52.462510267923101</c:v>
                </c:pt>
                <c:pt idx="6141">
                  <c:v>52.458268690665292</c:v>
                </c:pt>
                <c:pt idx="6142">
                  <c:v>52.454027113407484</c:v>
                </c:pt>
                <c:pt idx="6143">
                  <c:v>52.449785536149676</c:v>
                </c:pt>
                <c:pt idx="6144">
                  <c:v>52.445543958891868</c:v>
                </c:pt>
                <c:pt idx="6145">
                  <c:v>52.44130238163406</c:v>
                </c:pt>
                <c:pt idx="6146">
                  <c:v>52.437060804376252</c:v>
                </c:pt>
                <c:pt idx="6147">
                  <c:v>52.432819227118443</c:v>
                </c:pt>
                <c:pt idx="6148">
                  <c:v>52.428577649860635</c:v>
                </c:pt>
                <c:pt idx="6149">
                  <c:v>52.424336072602827</c:v>
                </c:pt>
                <c:pt idx="6150">
                  <c:v>52.420094495345019</c:v>
                </c:pt>
                <c:pt idx="6151">
                  <c:v>52.415852918087211</c:v>
                </c:pt>
                <c:pt idx="6152">
                  <c:v>52.411611340829403</c:v>
                </c:pt>
                <c:pt idx="6153">
                  <c:v>52.407369763571594</c:v>
                </c:pt>
                <c:pt idx="6154">
                  <c:v>52.403128186313786</c:v>
                </c:pt>
                <c:pt idx="6155">
                  <c:v>52.398832365167053</c:v>
                </c:pt>
                <c:pt idx="6156">
                  <c:v>52.394536544020319</c:v>
                </c:pt>
                <c:pt idx="6157">
                  <c:v>52.390240722873585</c:v>
                </c:pt>
                <c:pt idx="6158">
                  <c:v>52.385944901726852</c:v>
                </c:pt>
                <c:pt idx="6159">
                  <c:v>52.381649080580118</c:v>
                </c:pt>
                <c:pt idx="6160">
                  <c:v>52.377353259433384</c:v>
                </c:pt>
                <c:pt idx="6161">
                  <c:v>52.373057438286651</c:v>
                </c:pt>
                <c:pt idx="6162">
                  <c:v>52.368761617139917</c:v>
                </c:pt>
                <c:pt idx="6163">
                  <c:v>52.364465795993183</c:v>
                </c:pt>
                <c:pt idx="6164">
                  <c:v>52.36016997484645</c:v>
                </c:pt>
                <c:pt idx="6165">
                  <c:v>52.355874153699716</c:v>
                </c:pt>
                <c:pt idx="6166">
                  <c:v>52.351578332552982</c:v>
                </c:pt>
                <c:pt idx="6167">
                  <c:v>52.347282511406249</c:v>
                </c:pt>
                <c:pt idx="6168">
                  <c:v>52.342986690259515</c:v>
                </c:pt>
                <c:pt idx="6169">
                  <c:v>52.338690869112781</c:v>
                </c:pt>
                <c:pt idx="6170">
                  <c:v>52.334395047966041</c:v>
                </c:pt>
                <c:pt idx="6171">
                  <c:v>52.330099226819307</c:v>
                </c:pt>
                <c:pt idx="6172">
                  <c:v>52.325803405672573</c:v>
                </c:pt>
                <c:pt idx="6173">
                  <c:v>52.32150758452584</c:v>
                </c:pt>
                <c:pt idx="6174">
                  <c:v>52.317211763379106</c:v>
                </c:pt>
                <c:pt idx="6175">
                  <c:v>52.312915942232372</c:v>
                </c:pt>
                <c:pt idx="6176">
                  <c:v>52.308620121085639</c:v>
                </c:pt>
                <c:pt idx="6177">
                  <c:v>52.304324299938905</c:v>
                </c:pt>
                <c:pt idx="6178">
                  <c:v>52.300028478792171</c:v>
                </c:pt>
                <c:pt idx="6179">
                  <c:v>52.295732657645438</c:v>
                </c:pt>
                <c:pt idx="6180">
                  <c:v>52.291436836498704</c:v>
                </c:pt>
                <c:pt idx="6181">
                  <c:v>52.28714101535197</c:v>
                </c:pt>
                <c:pt idx="6182">
                  <c:v>52.282845194205237</c:v>
                </c:pt>
                <c:pt idx="6183">
                  <c:v>52.278549373058503</c:v>
                </c:pt>
                <c:pt idx="6184">
                  <c:v>52.274253551911769</c:v>
                </c:pt>
                <c:pt idx="6185">
                  <c:v>52.269900099536976</c:v>
                </c:pt>
                <c:pt idx="6186">
                  <c:v>52.265546647162182</c:v>
                </c:pt>
                <c:pt idx="6187">
                  <c:v>52.261193194787381</c:v>
                </c:pt>
                <c:pt idx="6188">
                  <c:v>52.256839742412588</c:v>
                </c:pt>
                <c:pt idx="6189">
                  <c:v>52.252486290037794</c:v>
                </c:pt>
                <c:pt idx="6190">
                  <c:v>52.248132837663</c:v>
                </c:pt>
                <c:pt idx="6191">
                  <c:v>52.2437793852882</c:v>
                </c:pt>
                <c:pt idx="6192">
                  <c:v>52.239425932913406</c:v>
                </c:pt>
                <c:pt idx="6193">
                  <c:v>52.235072480538612</c:v>
                </c:pt>
                <c:pt idx="6194">
                  <c:v>52.230719028163819</c:v>
                </c:pt>
                <c:pt idx="6195">
                  <c:v>52.226365575789018</c:v>
                </c:pt>
                <c:pt idx="6196">
                  <c:v>52.222012123414224</c:v>
                </c:pt>
                <c:pt idx="6197">
                  <c:v>52.21765867103943</c:v>
                </c:pt>
                <c:pt idx="6198">
                  <c:v>52.213305218664637</c:v>
                </c:pt>
                <c:pt idx="6199">
                  <c:v>52.208951766289843</c:v>
                </c:pt>
                <c:pt idx="6200">
                  <c:v>52.204598313915042</c:v>
                </c:pt>
                <c:pt idx="6201">
                  <c:v>52.200244861540249</c:v>
                </c:pt>
                <c:pt idx="6202">
                  <c:v>52.195891409165455</c:v>
                </c:pt>
                <c:pt idx="6203">
                  <c:v>52.191537956790661</c:v>
                </c:pt>
                <c:pt idx="6204">
                  <c:v>52.18718450441586</c:v>
                </c:pt>
                <c:pt idx="6205">
                  <c:v>52.182831052041067</c:v>
                </c:pt>
                <c:pt idx="6206">
                  <c:v>52.178477599666273</c:v>
                </c:pt>
                <c:pt idx="6207">
                  <c:v>52.174124147291479</c:v>
                </c:pt>
                <c:pt idx="6208">
                  <c:v>52.169770694916679</c:v>
                </c:pt>
                <c:pt idx="6209">
                  <c:v>52.165417242541885</c:v>
                </c:pt>
                <c:pt idx="6210">
                  <c:v>52.161063790167091</c:v>
                </c:pt>
                <c:pt idx="6211">
                  <c:v>52.156710337792298</c:v>
                </c:pt>
                <c:pt idx="6212">
                  <c:v>52.152356885417497</c:v>
                </c:pt>
                <c:pt idx="6213">
                  <c:v>52.148003433042703</c:v>
                </c:pt>
                <c:pt idx="6214">
                  <c:v>52.143649980667909</c:v>
                </c:pt>
                <c:pt idx="6215">
                  <c:v>52.13923436561069</c:v>
                </c:pt>
                <c:pt idx="6216">
                  <c:v>52.134818750553471</c:v>
                </c:pt>
                <c:pt idx="6217">
                  <c:v>52.130403135496252</c:v>
                </c:pt>
                <c:pt idx="6218">
                  <c:v>52.125987520439026</c:v>
                </c:pt>
                <c:pt idx="6219">
                  <c:v>52.121571905381806</c:v>
                </c:pt>
                <c:pt idx="6220">
                  <c:v>52.117156290324587</c:v>
                </c:pt>
                <c:pt idx="6221">
                  <c:v>52.112740675267368</c:v>
                </c:pt>
                <c:pt idx="6222">
                  <c:v>52.108325060210149</c:v>
                </c:pt>
                <c:pt idx="6223">
                  <c:v>52.103909445152922</c:v>
                </c:pt>
                <c:pt idx="6224">
                  <c:v>52.099493830095703</c:v>
                </c:pt>
                <c:pt idx="6225">
                  <c:v>52.095078215038484</c:v>
                </c:pt>
                <c:pt idx="6226">
                  <c:v>52.090662599981265</c:v>
                </c:pt>
                <c:pt idx="6227">
                  <c:v>52.086246984924045</c:v>
                </c:pt>
                <c:pt idx="6228">
                  <c:v>52.081831369866826</c:v>
                </c:pt>
                <c:pt idx="6229">
                  <c:v>52.077415754809607</c:v>
                </c:pt>
                <c:pt idx="6230">
                  <c:v>52.073000139752381</c:v>
                </c:pt>
                <c:pt idx="6231">
                  <c:v>52.068584524695162</c:v>
                </c:pt>
                <c:pt idx="6232">
                  <c:v>52.064168909637942</c:v>
                </c:pt>
                <c:pt idx="6233">
                  <c:v>52.059753294580723</c:v>
                </c:pt>
                <c:pt idx="6234">
                  <c:v>52.055337679523504</c:v>
                </c:pt>
                <c:pt idx="6235">
                  <c:v>52.050922064466278</c:v>
                </c:pt>
                <c:pt idx="6236">
                  <c:v>52.046506449409058</c:v>
                </c:pt>
                <c:pt idx="6237">
                  <c:v>52.042090834351839</c:v>
                </c:pt>
                <c:pt idx="6238">
                  <c:v>52.03767521929462</c:v>
                </c:pt>
                <c:pt idx="6239">
                  <c:v>52.033259604237401</c:v>
                </c:pt>
                <c:pt idx="6240">
                  <c:v>52.028843989180181</c:v>
                </c:pt>
                <c:pt idx="6241">
                  <c:v>52.024428374122962</c:v>
                </c:pt>
                <c:pt idx="6242">
                  <c:v>52.020012759065736</c:v>
                </c:pt>
                <c:pt idx="6243">
                  <c:v>52.015597144008517</c:v>
                </c:pt>
                <c:pt idx="6244">
                  <c:v>52.011181528951298</c:v>
                </c:pt>
                <c:pt idx="6245">
                  <c:v>52.006700670568016</c:v>
                </c:pt>
                <c:pt idx="6246">
                  <c:v>52.002219812184734</c:v>
                </c:pt>
                <c:pt idx="6247">
                  <c:v>51.997738953801452</c:v>
                </c:pt>
                <c:pt idx="6248">
                  <c:v>51.99325809541817</c:v>
                </c:pt>
                <c:pt idx="6249">
                  <c:v>51.988777237034881</c:v>
                </c:pt>
                <c:pt idx="6250">
                  <c:v>51.984296378651599</c:v>
                </c:pt>
                <c:pt idx="6251">
                  <c:v>51.979815520268318</c:v>
                </c:pt>
                <c:pt idx="6252">
                  <c:v>51.975334661885036</c:v>
                </c:pt>
                <c:pt idx="6253">
                  <c:v>51.970853803501754</c:v>
                </c:pt>
                <c:pt idx="6254">
                  <c:v>51.966372945118472</c:v>
                </c:pt>
                <c:pt idx="6255">
                  <c:v>51.96189208673519</c:v>
                </c:pt>
                <c:pt idx="6256">
                  <c:v>51.957411228351909</c:v>
                </c:pt>
                <c:pt idx="6257">
                  <c:v>51.952930369968627</c:v>
                </c:pt>
                <c:pt idx="6258">
                  <c:v>51.948449511585345</c:v>
                </c:pt>
                <c:pt idx="6259">
                  <c:v>51.943968653202063</c:v>
                </c:pt>
                <c:pt idx="6260">
                  <c:v>51.939487794818774</c:v>
                </c:pt>
                <c:pt idx="6261">
                  <c:v>51.935006936435492</c:v>
                </c:pt>
                <c:pt idx="6262">
                  <c:v>51.93052607805221</c:v>
                </c:pt>
                <c:pt idx="6263">
                  <c:v>51.926045219668929</c:v>
                </c:pt>
                <c:pt idx="6264">
                  <c:v>51.921564361285647</c:v>
                </c:pt>
                <c:pt idx="6265">
                  <c:v>51.917083502902365</c:v>
                </c:pt>
                <c:pt idx="6266">
                  <c:v>51.912602644519083</c:v>
                </c:pt>
                <c:pt idx="6267">
                  <c:v>51.908121786135801</c:v>
                </c:pt>
                <c:pt idx="6268">
                  <c:v>51.903640927752519</c:v>
                </c:pt>
                <c:pt idx="6269">
                  <c:v>51.899160069369231</c:v>
                </c:pt>
                <c:pt idx="6270">
                  <c:v>51.894679210985949</c:v>
                </c:pt>
                <c:pt idx="6271">
                  <c:v>51.890198352602667</c:v>
                </c:pt>
                <c:pt idx="6272">
                  <c:v>51.885717494219385</c:v>
                </c:pt>
                <c:pt idx="6273">
                  <c:v>51.881236635836103</c:v>
                </c:pt>
                <c:pt idx="6274">
                  <c:v>51.876755777452821</c:v>
                </c:pt>
                <c:pt idx="6275">
                  <c:v>51.872210339799118</c:v>
                </c:pt>
                <c:pt idx="6276">
                  <c:v>51.867664902145407</c:v>
                </c:pt>
                <c:pt idx="6277">
                  <c:v>51.863119464491703</c:v>
                </c:pt>
                <c:pt idx="6278">
                  <c:v>51.858574026837999</c:v>
                </c:pt>
                <c:pt idx="6279">
                  <c:v>51.854028589184296</c:v>
                </c:pt>
                <c:pt idx="6280">
                  <c:v>51.849483151530585</c:v>
                </c:pt>
                <c:pt idx="6281">
                  <c:v>51.844937713876881</c:v>
                </c:pt>
                <c:pt idx="6282">
                  <c:v>51.840392276223177</c:v>
                </c:pt>
                <c:pt idx="6283">
                  <c:v>51.835846838569474</c:v>
                </c:pt>
                <c:pt idx="6284">
                  <c:v>51.831301400915763</c:v>
                </c:pt>
                <c:pt idx="6285">
                  <c:v>51.826755963262059</c:v>
                </c:pt>
                <c:pt idx="6286">
                  <c:v>51.822210525608355</c:v>
                </c:pt>
                <c:pt idx="6287">
                  <c:v>51.817665087954651</c:v>
                </c:pt>
                <c:pt idx="6288">
                  <c:v>51.813119650300941</c:v>
                </c:pt>
                <c:pt idx="6289">
                  <c:v>51.808574212647237</c:v>
                </c:pt>
                <c:pt idx="6290">
                  <c:v>51.804028774993533</c:v>
                </c:pt>
                <c:pt idx="6291">
                  <c:v>51.799483337339822</c:v>
                </c:pt>
                <c:pt idx="6292">
                  <c:v>51.794937899686118</c:v>
                </c:pt>
                <c:pt idx="6293">
                  <c:v>51.790392462032415</c:v>
                </c:pt>
                <c:pt idx="6294">
                  <c:v>51.785847024378711</c:v>
                </c:pt>
                <c:pt idx="6295">
                  <c:v>51.781301586725</c:v>
                </c:pt>
                <c:pt idx="6296">
                  <c:v>51.776756149071296</c:v>
                </c:pt>
                <c:pt idx="6297">
                  <c:v>51.772210711417593</c:v>
                </c:pt>
                <c:pt idx="6298">
                  <c:v>51.767665273763889</c:v>
                </c:pt>
                <c:pt idx="6299">
                  <c:v>51.763119836110178</c:v>
                </c:pt>
                <c:pt idx="6300">
                  <c:v>51.758574398456474</c:v>
                </c:pt>
                <c:pt idx="6301">
                  <c:v>51.754028960802771</c:v>
                </c:pt>
                <c:pt idx="6302">
                  <c:v>51.749483523149067</c:v>
                </c:pt>
                <c:pt idx="6303">
                  <c:v>51.744938085495356</c:v>
                </c:pt>
                <c:pt idx="6304">
                  <c:v>51.740392647841652</c:v>
                </c:pt>
                <c:pt idx="6305">
                  <c:v>51.735786801327109</c:v>
                </c:pt>
                <c:pt idx="6306">
                  <c:v>51.731180954812572</c:v>
                </c:pt>
                <c:pt idx="6307">
                  <c:v>51.726575108298029</c:v>
                </c:pt>
                <c:pt idx="6308">
                  <c:v>51.721969261783485</c:v>
                </c:pt>
                <c:pt idx="6309">
                  <c:v>51.717363415268949</c:v>
                </c:pt>
                <c:pt idx="6310">
                  <c:v>51.712757568754405</c:v>
                </c:pt>
                <c:pt idx="6311">
                  <c:v>51.708151722239862</c:v>
                </c:pt>
                <c:pt idx="6312">
                  <c:v>51.703545875725325</c:v>
                </c:pt>
                <c:pt idx="6313">
                  <c:v>51.698940029210782</c:v>
                </c:pt>
                <c:pt idx="6314">
                  <c:v>51.694334182696238</c:v>
                </c:pt>
                <c:pt idx="6315">
                  <c:v>51.689728336181702</c:v>
                </c:pt>
                <c:pt idx="6316">
                  <c:v>51.685122489667158</c:v>
                </c:pt>
                <c:pt idx="6317">
                  <c:v>51.680516643152615</c:v>
                </c:pt>
                <c:pt idx="6318">
                  <c:v>51.675910796638078</c:v>
                </c:pt>
                <c:pt idx="6319">
                  <c:v>51.671304950123535</c:v>
                </c:pt>
                <c:pt idx="6320">
                  <c:v>51.666699103608991</c:v>
                </c:pt>
                <c:pt idx="6321">
                  <c:v>51.662093257094455</c:v>
                </c:pt>
                <c:pt idx="6322">
                  <c:v>51.657487410579911</c:v>
                </c:pt>
                <c:pt idx="6323">
                  <c:v>51.652881564065368</c:v>
                </c:pt>
                <c:pt idx="6324">
                  <c:v>51.648275717550831</c:v>
                </c:pt>
                <c:pt idx="6325">
                  <c:v>51.643669871036288</c:v>
                </c:pt>
                <c:pt idx="6326">
                  <c:v>51.639064024521744</c:v>
                </c:pt>
                <c:pt idx="6327">
                  <c:v>51.634458178007208</c:v>
                </c:pt>
                <c:pt idx="6328">
                  <c:v>51.629852331492664</c:v>
                </c:pt>
                <c:pt idx="6329">
                  <c:v>51.625246484978121</c:v>
                </c:pt>
                <c:pt idx="6330">
                  <c:v>51.620640638463584</c:v>
                </c:pt>
                <c:pt idx="6331">
                  <c:v>51.616034791949041</c:v>
                </c:pt>
                <c:pt idx="6332">
                  <c:v>51.611428945434497</c:v>
                </c:pt>
                <c:pt idx="6333">
                  <c:v>51.606823098919961</c:v>
                </c:pt>
                <c:pt idx="6334">
                  <c:v>51.602217252405417</c:v>
                </c:pt>
                <c:pt idx="6335">
                  <c:v>51.59755421950576</c:v>
                </c:pt>
                <c:pt idx="6336">
                  <c:v>51.592891186606103</c:v>
                </c:pt>
                <c:pt idx="6337">
                  <c:v>51.588228153706446</c:v>
                </c:pt>
                <c:pt idx="6338">
                  <c:v>51.583565120806789</c:v>
                </c:pt>
                <c:pt idx="6339">
                  <c:v>51.578902087907132</c:v>
                </c:pt>
                <c:pt idx="6340">
                  <c:v>51.574239055007475</c:v>
                </c:pt>
                <c:pt idx="6341">
                  <c:v>51.569576022107817</c:v>
                </c:pt>
                <c:pt idx="6342">
                  <c:v>51.564912989208167</c:v>
                </c:pt>
                <c:pt idx="6343">
                  <c:v>51.56024995630851</c:v>
                </c:pt>
                <c:pt idx="6344">
                  <c:v>51.555586923408853</c:v>
                </c:pt>
                <c:pt idx="6345">
                  <c:v>51.550923890509196</c:v>
                </c:pt>
                <c:pt idx="6346">
                  <c:v>51.546260857609539</c:v>
                </c:pt>
                <c:pt idx="6347">
                  <c:v>51.541597824709882</c:v>
                </c:pt>
                <c:pt idx="6348">
                  <c:v>51.536934791810225</c:v>
                </c:pt>
                <c:pt idx="6349">
                  <c:v>51.532271758910568</c:v>
                </c:pt>
                <c:pt idx="6350">
                  <c:v>51.527608726010911</c:v>
                </c:pt>
                <c:pt idx="6351">
                  <c:v>51.522945693111254</c:v>
                </c:pt>
                <c:pt idx="6352">
                  <c:v>51.518282660211597</c:v>
                </c:pt>
                <c:pt idx="6353">
                  <c:v>51.51361962731194</c:v>
                </c:pt>
                <c:pt idx="6354">
                  <c:v>51.508956594412282</c:v>
                </c:pt>
                <c:pt idx="6355">
                  <c:v>51.504293561512625</c:v>
                </c:pt>
                <c:pt idx="6356">
                  <c:v>51.499630528612968</c:v>
                </c:pt>
                <c:pt idx="6357">
                  <c:v>51.494967495713318</c:v>
                </c:pt>
                <c:pt idx="6358">
                  <c:v>51.490304462813661</c:v>
                </c:pt>
                <c:pt idx="6359">
                  <c:v>51.485641429914004</c:v>
                </c:pt>
                <c:pt idx="6360">
                  <c:v>51.480978397014347</c:v>
                </c:pt>
                <c:pt idx="6361">
                  <c:v>51.47631536411469</c:v>
                </c:pt>
                <c:pt idx="6362">
                  <c:v>51.471652331215033</c:v>
                </c:pt>
                <c:pt idx="6363">
                  <c:v>51.466989298315376</c:v>
                </c:pt>
                <c:pt idx="6364">
                  <c:v>51.462326265415719</c:v>
                </c:pt>
                <c:pt idx="6365">
                  <c:v>51.457611044084786</c:v>
                </c:pt>
                <c:pt idx="6366">
                  <c:v>51.45289582275386</c:v>
                </c:pt>
                <c:pt idx="6367">
                  <c:v>51.448180601422933</c:v>
                </c:pt>
                <c:pt idx="6368">
                  <c:v>51.443465380092</c:v>
                </c:pt>
                <c:pt idx="6369">
                  <c:v>51.438750158761067</c:v>
                </c:pt>
                <c:pt idx="6370">
                  <c:v>51.434034937430141</c:v>
                </c:pt>
                <c:pt idx="6371">
                  <c:v>51.429319716099215</c:v>
                </c:pt>
                <c:pt idx="6372">
                  <c:v>51.424604494768282</c:v>
                </c:pt>
                <c:pt idx="6373">
                  <c:v>51.419889273437349</c:v>
                </c:pt>
                <c:pt idx="6374">
                  <c:v>51.415174052106423</c:v>
                </c:pt>
                <c:pt idx="6375">
                  <c:v>51.410458830775497</c:v>
                </c:pt>
                <c:pt idx="6376">
                  <c:v>51.405743609444563</c:v>
                </c:pt>
                <c:pt idx="6377">
                  <c:v>51.40102838811363</c:v>
                </c:pt>
                <c:pt idx="6378">
                  <c:v>51.396313166782704</c:v>
                </c:pt>
                <c:pt idx="6379">
                  <c:v>51.391597945451778</c:v>
                </c:pt>
                <c:pt idx="6380">
                  <c:v>51.386882724120845</c:v>
                </c:pt>
                <c:pt idx="6381">
                  <c:v>51.382167502789912</c:v>
                </c:pt>
                <c:pt idx="6382">
                  <c:v>51.377452281458986</c:v>
                </c:pt>
                <c:pt idx="6383">
                  <c:v>51.37273706012806</c:v>
                </c:pt>
                <c:pt idx="6384">
                  <c:v>51.368021838797127</c:v>
                </c:pt>
                <c:pt idx="6385">
                  <c:v>51.363306617466193</c:v>
                </c:pt>
                <c:pt idx="6386">
                  <c:v>51.358591396135267</c:v>
                </c:pt>
                <c:pt idx="6387">
                  <c:v>51.353876174804334</c:v>
                </c:pt>
                <c:pt idx="6388">
                  <c:v>51.349160953473408</c:v>
                </c:pt>
                <c:pt idx="6389">
                  <c:v>51.344445732142475</c:v>
                </c:pt>
                <c:pt idx="6390">
                  <c:v>51.339730510811549</c:v>
                </c:pt>
                <c:pt idx="6391">
                  <c:v>51.335015289480623</c:v>
                </c:pt>
                <c:pt idx="6392">
                  <c:v>51.33030006814969</c:v>
                </c:pt>
                <c:pt idx="6393">
                  <c:v>51.325584846818757</c:v>
                </c:pt>
                <c:pt idx="6394">
                  <c:v>51.32086962548783</c:v>
                </c:pt>
                <c:pt idx="6395">
                  <c:v>51.316103659014288</c:v>
                </c:pt>
                <c:pt idx="6396">
                  <c:v>51.311337692540754</c:v>
                </c:pt>
                <c:pt idx="6397">
                  <c:v>51.306571726067212</c:v>
                </c:pt>
                <c:pt idx="6398">
                  <c:v>51.30180575959367</c:v>
                </c:pt>
                <c:pt idx="6399">
                  <c:v>51.297039793120128</c:v>
                </c:pt>
                <c:pt idx="6400">
                  <c:v>51.292273826646593</c:v>
                </c:pt>
                <c:pt idx="6401">
                  <c:v>51.287507860173051</c:v>
                </c:pt>
                <c:pt idx="6402">
                  <c:v>51.282741893699509</c:v>
                </c:pt>
                <c:pt idx="6403">
                  <c:v>51.277975927225967</c:v>
                </c:pt>
                <c:pt idx="6404">
                  <c:v>51.273209960752432</c:v>
                </c:pt>
                <c:pt idx="6405">
                  <c:v>51.26844399427889</c:v>
                </c:pt>
                <c:pt idx="6406">
                  <c:v>51.263678027805348</c:v>
                </c:pt>
                <c:pt idx="6407">
                  <c:v>51.258912061331806</c:v>
                </c:pt>
                <c:pt idx="6408">
                  <c:v>51.254146094858271</c:v>
                </c:pt>
                <c:pt idx="6409">
                  <c:v>51.249380128384729</c:v>
                </c:pt>
                <c:pt idx="6410">
                  <c:v>51.244614161911187</c:v>
                </c:pt>
                <c:pt idx="6411">
                  <c:v>51.239848195437652</c:v>
                </c:pt>
                <c:pt idx="6412">
                  <c:v>51.23508222896411</c:v>
                </c:pt>
                <c:pt idx="6413">
                  <c:v>51.230316262490568</c:v>
                </c:pt>
                <c:pt idx="6414">
                  <c:v>51.225550296017026</c:v>
                </c:pt>
                <c:pt idx="6415">
                  <c:v>51.220784329543491</c:v>
                </c:pt>
                <c:pt idx="6416">
                  <c:v>51.216018363069949</c:v>
                </c:pt>
                <c:pt idx="6417">
                  <c:v>51.211252396596407</c:v>
                </c:pt>
                <c:pt idx="6418">
                  <c:v>51.206486430122865</c:v>
                </c:pt>
                <c:pt idx="6419">
                  <c:v>51.20172046364933</c:v>
                </c:pt>
                <c:pt idx="6420">
                  <c:v>51.196954497175788</c:v>
                </c:pt>
                <c:pt idx="6421">
                  <c:v>51.192188530702246</c:v>
                </c:pt>
                <c:pt idx="6422">
                  <c:v>51.187422564228704</c:v>
                </c:pt>
                <c:pt idx="6423">
                  <c:v>51.18265659775517</c:v>
                </c:pt>
                <c:pt idx="6424">
                  <c:v>51.177890631281628</c:v>
                </c:pt>
                <c:pt idx="6425">
                  <c:v>51.173073422922108</c:v>
                </c:pt>
                <c:pt idx="6426">
                  <c:v>51.168256214562582</c:v>
                </c:pt>
                <c:pt idx="6427">
                  <c:v>51.163439006203063</c:v>
                </c:pt>
                <c:pt idx="6428">
                  <c:v>51.158621797843537</c:v>
                </c:pt>
                <c:pt idx="6429">
                  <c:v>51.153804589484018</c:v>
                </c:pt>
                <c:pt idx="6430">
                  <c:v>51.148987381124492</c:v>
                </c:pt>
                <c:pt idx="6431">
                  <c:v>51.144170172764973</c:v>
                </c:pt>
                <c:pt idx="6432">
                  <c:v>51.139352964405454</c:v>
                </c:pt>
                <c:pt idx="6433">
                  <c:v>51.134535756045928</c:v>
                </c:pt>
                <c:pt idx="6434">
                  <c:v>51.129718547686409</c:v>
                </c:pt>
                <c:pt idx="6435">
                  <c:v>51.124901339326883</c:v>
                </c:pt>
                <c:pt idx="6436">
                  <c:v>51.120084130967363</c:v>
                </c:pt>
                <c:pt idx="6437">
                  <c:v>51.115266922607837</c:v>
                </c:pt>
                <c:pt idx="6438">
                  <c:v>51.110449714248318</c:v>
                </c:pt>
                <c:pt idx="6439">
                  <c:v>51.105632505888792</c:v>
                </c:pt>
                <c:pt idx="6440">
                  <c:v>51.100815297529273</c:v>
                </c:pt>
                <c:pt idx="6441">
                  <c:v>51.095998089169754</c:v>
                </c:pt>
                <c:pt idx="6442">
                  <c:v>51.091180880810228</c:v>
                </c:pt>
                <c:pt idx="6443">
                  <c:v>51.086363672450709</c:v>
                </c:pt>
                <c:pt idx="6444">
                  <c:v>51.081546464091183</c:v>
                </c:pt>
                <c:pt idx="6445">
                  <c:v>51.076729255731664</c:v>
                </c:pt>
                <c:pt idx="6446">
                  <c:v>51.071912047372138</c:v>
                </c:pt>
                <c:pt idx="6447">
                  <c:v>51.067094839012618</c:v>
                </c:pt>
                <c:pt idx="6448">
                  <c:v>51.062277630653099</c:v>
                </c:pt>
                <c:pt idx="6449">
                  <c:v>51.057460422293573</c:v>
                </c:pt>
                <c:pt idx="6450">
                  <c:v>51.052643213934054</c:v>
                </c:pt>
                <c:pt idx="6451">
                  <c:v>51.047826005574528</c:v>
                </c:pt>
                <c:pt idx="6452">
                  <c:v>51.043008797215009</c:v>
                </c:pt>
                <c:pt idx="6453">
                  <c:v>51.038191588855483</c:v>
                </c:pt>
                <c:pt idx="6454">
                  <c:v>51.033374380495964</c:v>
                </c:pt>
                <c:pt idx="6455">
                  <c:v>51.028505980798194</c:v>
                </c:pt>
                <c:pt idx="6456">
                  <c:v>51.023637581100424</c:v>
                </c:pt>
                <c:pt idx="6457">
                  <c:v>51.018769181402654</c:v>
                </c:pt>
                <c:pt idx="6458">
                  <c:v>51.013900781704884</c:v>
                </c:pt>
                <c:pt idx="6459">
                  <c:v>51.009032382007106</c:v>
                </c:pt>
                <c:pt idx="6460">
                  <c:v>51.004163982309336</c:v>
                </c:pt>
                <c:pt idx="6461">
                  <c:v>50.999295582611566</c:v>
                </c:pt>
                <c:pt idx="6462">
                  <c:v>50.994427182913796</c:v>
                </c:pt>
                <c:pt idx="6463">
                  <c:v>50.989558783216026</c:v>
                </c:pt>
                <c:pt idx="6464">
                  <c:v>50.984690383518256</c:v>
                </c:pt>
                <c:pt idx="6465">
                  <c:v>50.979821983820486</c:v>
                </c:pt>
                <c:pt idx="6466">
                  <c:v>50.974953584122716</c:v>
                </c:pt>
                <c:pt idx="6467">
                  <c:v>50.970085184424946</c:v>
                </c:pt>
                <c:pt idx="6468">
                  <c:v>50.965216784727176</c:v>
                </c:pt>
                <c:pt idx="6469">
                  <c:v>50.960348385029405</c:v>
                </c:pt>
                <c:pt idx="6470">
                  <c:v>50.955479985331628</c:v>
                </c:pt>
                <c:pt idx="6471">
                  <c:v>50.950611585633858</c:v>
                </c:pt>
                <c:pt idx="6472">
                  <c:v>50.945743185936088</c:v>
                </c:pt>
                <c:pt idx="6473">
                  <c:v>50.940874786238318</c:v>
                </c:pt>
                <c:pt idx="6474">
                  <c:v>50.936006386540548</c:v>
                </c:pt>
                <c:pt idx="6475">
                  <c:v>50.931137986842778</c:v>
                </c:pt>
                <c:pt idx="6476">
                  <c:v>50.926269587145008</c:v>
                </c:pt>
                <c:pt idx="6477">
                  <c:v>50.921401187447238</c:v>
                </c:pt>
                <c:pt idx="6478">
                  <c:v>50.916532787749468</c:v>
                </c:pt>
                <c:pt idx="6479">
                  <c:v>50.91166438805169</c:v>
                </c:pt>
                <c:pt idx="6480">
                  <c:v>50.90679598835392</c:v>
                </c:pt>
                <c:pt idx="6481">
                  <c:v>50.90192758865615</c:v>
                </c:pt>
                <c:pt idx="6482">
                  <c:v>50.89705918895838</c:v>
                </c:pt>
                <c:pt idx="6483">
                  <c:v>50.89219078926061</c:v>
                </c:pt>
                <c:pt idx="6484">
                  <c:v>50.88732238956284</c:v>
                </c:pt>
                <c:pt idx="6485">
                  <c:v>50.882403885157537</c:v>
                </c:pt>
                <c:pt idx="6486">
                  <c:v>50.877485380752233</c:v>
                </c:pt>
                <c:pt idx="6487">
                  <c:v>50.87256687634693</c:v>
                </c:pt>
                <c:pt idx="6488">
                  <c:v>50.867648371941627</c:v>
                </c:pt>
                <c:pt idx="6489">
                  <c:v>50.862729867536324</c:v>
                </c:pt>
                <c:pt idx="6490">
                  <c:v>50.85781136313102</c:v>
                </c:pt>
                <c:pt idx="6491">
                  <c:v>50.852892858725717</c:v>
                </c:pt>
                <c:pt idx="6492">
                  <c:v>50.847974354320414</c:v>
                </c:pt>
                <c:pt idx="6493">
                  <c:v>50.84305584991511</c:v>
                </c:pt>
                <c:pt idx="6494">
                  <c:v>50.838137345509807</c:v>
                </c:pt>
                <c:pt idx="6495">
                  <c:v>50.833218841104504</c:v>
                </c:pt>
                <c:pt idx="6496">
                  <c:v>50.828300336699201</c:v>
                </c:pt>
                <c:pt idx="6497">
                  <c:v>50.823381832293897</c:v>
                </c:pt>
                <c:pt idx="6498">
                  <c:v>50.818463327888594</c:v>
                </c:pt>
                <c:pt idx="6499">
                  <c:v>50.813544823483298</c:v>
                </c:pt>
                <c:pt idx="6500">
                  <c:v>50.808626319077995</c:v>
                </c:pt>
                <c:pt idx="6501">
                  <c:v>50.803707814672691</c:v>
                </c:pt>
                <c:pt idx="6502">
                  <c:v>50.798789310267388</c:v>
                </c:pt>
                <c:pt idx="6503">
                  <c:v>50.793870805862085</c:v>
                </c:pt>
                <c:pt idx="6504">
                  <c:v>50.788952301456781</c:v>
                </c:pt>
                <c:pt idx="6505">
                  <c:v>50.784033797051478</c:v>
                </c:pt>
                <c:pt idx="6506">
                  <c:v>50.779115292646175</c:v>
                </c:pt>
                <c:pt idx="6507">
                  <c:v>50.774196788240872</c:v>
                </c:pt>
                <c:pt idx="6508">
                  <c:v>50.769278283835568</c:v>
                </c:pt>
                <c:pt idx="6509">
                  <c:v>50.764359779430265</c:v>
                </c:pt>
                <c:pt idx="6510">
                  <c:v>50.759441275024962</c:v>
                </c:pt>
                <c:pt idx="6511">
                  <c:v>50.754522770619658</c:v>
                </c:pt>
                <c:pt idx="6512">
                  <c:v>50.749604266214355</c:v>
                </c:pt>
                <c:pt idx="6513">
                  <c:v>50.744685761809052</c:v>
                </c:pt>
                <c:pt idx="6514">
                  <c:v>50.739767257403749</c:v>
                </c:pt>
                <c:pt idx="6515">
                  <c:v>50.734800383503007</c:v>
                </c:pt>
                <c:pt idx="6516">
                  <c:v>50.729833509602273</c:v>
                </c:pt>
                <c:pt idx="6517">
                  <c:v>50.724866635701531</c:v>
                </c:pt>
                <c:pt idx="6518">
                  <c:v>50.719899761800789</c:v>
                </c:pt>
                <c:pt idx="6519">
                  <c:v>50.714932887900055</c:v>
                </c:pt>
                <c:pt idx="6520">
                  <c:v>50.709966013999313</c:v>
                </c:pt>
                <c:pt idx="6521">
                  <c:v>50.704999140098579</c:v>
                </c:pt>
                <c:pt idx="6522">
                  <c:v>50.700032266197837</c:v>
                </c:pt>
                <c:pt idx="6523">
                  <c:v>50.695065392297096</c:v>
                </c:pt>
                <c:pt idx="6524">
                  <c:v>50.690098518396361</c:v>
                </c:pt>
                <c:pt idx="6525">
                  <c:v>50.68513164449562</c:v>
                </c:pt>
                <c:pt idx="6526">
                  <c:v>50.680164770594878</c:v>
                </c:pt>
                <c:pt idx="6527">
                  <c:v>50.675197896694144</c:v>
                </c:pt>
                <c:pt idx="6528">
                  <c:v>50.670231022793402</c:v>
                </c:pt>
                <c:pt idx="6529">
                  <c:v>50.665264148892661</c:v>
                </c:pt>
                <c:pt idx="6530">
                  <c:v>50.660297274991926</c:v>
                </c:pt>
                <c:pt idx="6531">
                  <c:v>50.655330401091184</c:v>
                </c:pt>
                <c:pt idx="6532">
                  <c:v>50.65036352719045</c:v>
                </c:pt>
                <c:pt idx="6533">
                  <c:v>50.645396653289708</c:v>
                </c:pt>
                <c:pt idx="6534">
                  <c:v>50.640429779388967</c:v>
                </c:pt>
                <c:pt idx="6535">
                  <c:v>50.635462905488232</c:v>
                </c:pt>
                <c:pt idx="6536">
                  <c:v>50.630496031587491</c:v>
                </c:pt>
                <c:pt idx="6537">
                  <c:v>50.625529157686749</c:v>
                </c:pt>
                <c:pt idx="6538">
                  <c:v>50.620562283786015</c:v>
                </c:pt>
                <c:pt idx="6539">
                  <c:v>50.615595409885273</c:v>
                </c:pt>
                <c:pt idx="6540">
                  <c:v>50.610628535984539</c:v>
                </c:pt>
                <c:pt idx="6541">
                  <c:v>50.605661662083797</c:v>
                </c:pt>
                <c:pt idx="6542">
                  <c:v>50.600694788183056</c:v>
                </c:pt>
                <c:pt idx="6543">
                  <c:v>50.595727914282321</c:v>
                </c:pt>
                <c:pt idx="6544">
                  <c:v>50.59076104038158</c:v>
                </c:pt>
                <c:pt idx="6545">
                  <c:v>50.585743391081721</c:v>
                </c:pt>
                <c:pt idx="6546">
                  <c:v>50.580725741781869</c:v>
                </c:pt>
                <c:pt idx="6547">
                  <c:v>50.57570809248201</c:v>
                </c:pt>
                <c:pt idx="6548">
                  <c:v>50.570690443182158</c:v>
                </c:pt>
                <c:pt idx="6549">
                  <c:v>50.5656727938823</c:v>
                </c:pt>
                <c:pt idx="6550">
                  <c:v>50.560655144582448</c:v>
                </c:pt>
                <c:pt idx="6551">
                  <c:v>50.555637495282589</c:v>
                </c:pt>
                <c:pt idx="6552">
                  <c:v>50.55061984598273</c:v>
                </c:pt>
                <c:pt idx="6553">
                  <c:v>50.545602196682879</c:v>
                </c:pt>
                <c:pt idx="6554">
                  <c:v>50.54058454738302</c:v>
                </c:pt>
                <c:pt idx="6555">
                  <c:v>50.535566898083168</c:v>
                </c:pt>
                <c:pt idx="6556">
                  <c:v>50.530549248783309</c:v>
                </c:pt>
                <c:pt idx="6557">
                  <c:v>50.525531599483458</c:v>
                </c:pt>
                <c:pt idx="6558">
                  <c:v>50.520513950183599</c:v>
                </c:pt>
                <c:pt idx="6559">
                  <c:v>50.51549630088374</c:v>
                </c:pt>
                <c:pt idx="6560">
                  <c:v>50.510478651583888</c:v>
                </c:pt>
                <c:pt idx="6561">
                  <c:v>50.505461002284029</c:v>
                </c:pt>
                <c:pt idx="6562">
                  <c:v>50.500443352984178</c:v>
                </c:pt>
                <c:pt idx="6563">
                  <c:v>50.495425703684319</c:v>
                </c:pt>
                <c:pt idx="6564">
                  <c:v>50.490408054384467</c:v>
                </c:pt>
                <c:pt idx="6565">
                  <c:v>50.485390405084608</c:v>
                </c:pt>
                <c:pt idx="6566">
                  <c:v>50.480372755784757</c:v>
                </c:pt>
                <c:pt idx="6567">
                  <c:v>50.475355106484898</c:v>
                </c:pt>
                <c:pt idx="6568">
                  <c:v>50.470337457185039</c:v>
                </c:pt>
                <c:pt idx="6569">
                  <c:v>50.465319807885187</c:v>
                </c:pt>
                <c:pt idx="6570">
                  <c:v>50.460302158585328</c:v>
                </c:pt>
                <c:pt idx="6571">
                  <c:v>50.455284509285477</c:v>
                </c:pt>
                <c:pt idx="6572">
                  <c:v>50.450266859985618</c:v>
                </c:pt>
                <c:pt idx="6573">
                  <c:v>50.445249210685766</c:v>
                </c:pt>
                <c:pt idx="6574">
                  <c:v>50.440231561385907</c:v>
                </c:pt>
                <c:pt idx="6575">
                  <c:v>50.435159658007635</c:v>
                </c:pt>
                <c:pt idx="6576">
                  <c:v>50.430087754629362</c:v>
                </c:pt>
                <c:pt idx="6577">
                  <c:v>50.425015851251089</c:v>
                </c:pt>
                <c:pt idx="6578">
                  <c:v>50.419943947872817</c:v>
                </c:pt>
                <c:pt idx="6579">
                  <c:v>50.414872044494544</c:v>
                </c:pt>
                <c:pt idx="6580">
                  <c:v>50.409800141116278</c:v>
                </c:pt>
                <c:pt idx="6581">
                  <c:v>50.404728237738006</c:v>
                </c:pt>
                <c:pt idx="6582">
                  <c:v>50.399656334359733</c:v>
                </c:pt>
                <c:pt idx="6583">
                  <c:v>50.39458443098146</c:v>
                </c:pt>
                <c:pt idx="6584">
                  <c:v>50.389512527603188</c:v>
                </c:pt>
                <c:pt idx="6585">
                  <c:v>50.384440624224915</c:v>
                </c:pt>
                <c:pt idx="6586">
                  <c:v>50.379368720846642</c:v>
                </c:pt>
                <c:pt idx="6587">
                  <c:v>50.37429681746837</c:v>
                </c:pt>
                <c:pt idx="6588">
                  <c:v>50.369224914090097</c:v>
                </c:pt>
                <c:pt idx="6589">
                  <c:v>50.364153010711831</c:v>
                </c:pt>
                <c:pt idx="6590">
                  <c:v>50.359081107333559</c:v>
                </c:pt>
                <c:pt idx="6591">
                  <c:v>50.354009203955286</c:v>
                </c:pt>
                <c:pt idx="6592">
                  <c:v>50.348937300577013</c:v>
                </c:pt>
                <c:pt idx="6593">
                  <c:v>50.343865397198741</c:v>
                </c:pt>
                <c:pt idx="6594">
                  <c:v>50.338793493820468</c:v>
                </c:pt>
                <c:pt idx="6595">
                  <c:v>50.333721590442195</c:v>
                </c:pt>
                <c:pt idx="6596">
                  <c:v>50.328649687063923</c:v>
                </c:pt>
                <c:pt idx="6597">
                  <c:v>50.32357778368565</c:v>
                </c:pt>
                <c:pt idx="6598">
                  <c:v>50.318505880307377</c:v>
                </c:pt>
                <c:pt idx="6599">
                  <c:v>50.313433976929105</c:v>
                </c:pt>
                <c:pt idx="6600">
                  <c:v>50.308362073550839</c:v>
                </c:pt>
                <c:pt idx="6601">
                  <c:v>50.303290170172566</c:v>
                </c:pt>
                <c:pt idx="6602">
                  <c:v>50.298218266794294</c:v>
                </c:pt>
                <c:pt idx="6603">
                  <c:v>50.293146363416021</c:v>
                </c:pt>
                <c:pt idx="6604">
                  <c:v>50.288074460037748</c:v>
                </c:pt>
                <c:pt idx="6605">
                  <c:v>50.282948549593968</c:v>
                </c:pt>
                <c:pt idx="6606">
                  <c:v>50.277822639150187</c:v>
                </c:pt>
                <c:pt idx="6607">
                  <c:v>50.2726967287064</c:v>
                </c:pt>
                <c:pt idx="6608">
                  <c:v>50.26757081826262</c:v>
                </c:pt>
                <c:pt idx="6609">
                  <c:v>50.262444907818839</c:v>
                </c:pt>
                <c:pt idx="6610">
                  <c:v>50.257318997375059</c:v>
                </c:pt>
                <c:pt idx="6611">
                  <c:v>50.252193086931278</c:v>
                </c:pt>
                <c:pt idx="6612">
                  <c:v>50.247067176487491</c:v>
                </c:pt>
                <c:pt idx="6613">
                  <c:v>50.24194126604371</c:v>
                </c:pt>
                <c:pt idx="6614">
                  <c:v>50.23681535559993</c:v>
                </c:pt>
                <c:pt idx="6615">
                  <c:v>50.23168944515615</c:v>
                </c:pt>
                <c:pt idx="6616">
                  <c:v>50.226563534712369</c:v>
                </c:pt>
                <c:pt idx="6617">
                  <c:v>50.221437624268582</c:v>
                </c:pt>
                <c:pt idx="6618">
                  <c:v>50.216311713824801</c:v>
                </c:pt>
                <c:pt idx="6619">
                  <c:v>50.211185803381021</c:v>
                </c:pt>
                <c:pt idx="6620">
                  <c:v>50.20605989293724</c:v>
                </c:pt>
                <c:pt idx="6621">
                  <c:v>50.20093398249346</c:v>
                </c:pt>
                <c:pt idx="6622">
                  <c:v>50.195808072049672</c:v>
                </c:pt>
                <c:pt idx="6623">
                  <c:v>50.190682161605892</c:v>
                </c:pt>
                <c:pt idx="6624">
                  <c:v>50.185556251162112</c:v>
                </c:pt>
                <c:pt idx="6625">
                  <c:v>50.180430340718331</c:v>
                </c:pt>
                <c:pt idx="6626">
                  <c:v>50.175304430274551</c:v>
                </c:pt>
                <c:pt idx="6627">
                  <c:v>50.170178519830763</c:v>
                </c:pt>
                <c:pt idx="6628">
                  <c:v>50.165052609386983</c:v>
                </c:pt>
                <c:pt idx="6629">
                  <c:v>50.159926698943202</c:v>
                </c:pt>
                <c:pt idx="6630">
                  <c:v>50.154800788499422</c:v>
                </c:pt>
                <c:pt idx="6631">
                  <c:v>50.149674878055642</c:v>
                </c:pt>
                <c:pt idx="6632">
                  <c:v>50.144548967611854</c:v>
                </c:pt>
                <c:pt idx="6633">
                  <c:v>50.139423057168074</c:v>
                </c:pt>
                <c:pt idx="6634">
                  <c:v>50.134297146724293</c:v>
                </c:pt>
                <c:pt idx="6635">
                  <c:v>50.129118091815485</c:v>
                </c:pt>
                <c:pt idx="6636">
                  <c:v>50.12393903690667</c:v>
                </c:pt>
                <c:pt idx="6637">
                  <c:v>50.118759981997862</c:v>
                </c:pt>
                <c:pt idx="6638">
                  <c:v>50.113580927089053</c:v>
                </c:pt>
                <c:pt idx="6639">
                  <c:v>50.108401872180238</c:v>
                </c:pt>
                <c:pt idx="6640">
                  <c:v>50.10322281727143</c:v>
                </c:pt>
                <c:pt idx="6641">
                  <c:v>50.098043762362622</c:v>
                </c:pt>
                <c:pt idx="6642">
                  <c:v>50.092864707453813</c:v>
                </c:pt>
                <c:pt idx="6643">
                  <c:v>50.087685652544998</c:v>
                </c:pt>
                <c:pt idx="6644">
                  <c:v>50.08250659763619</c:v>
                </c:pt>
                <c:pt idx="6645">
                  <c:v>50.077327542727382</c:v>
                </c:pt>
                <c:pt idx="6646">
                  <c:v>50.072148487818566</c:v>
                </c:pt>
                <c:pt idx="6647">
                  <c:v>50.066969432909758</c:v>
                </c:pt>
                <c:pt idx="6648">
                  <c:v>50.06179037800095</c:v>
                </c:pt>
                <c:pt idx="6649">
                  <c:v>50.056611323092142</c:v>
                </c:pt>
                <c:pt idx="6650">
                  <c:v>50.051432268183326</c:v>
                </c:pt>
                <c:pt idx="6651">
                  <c:v>50.046253213274518</c:v>
                </c:pt>
                <c:pt idx="6652">
                  <c:v>50.04107415836571</c:v>
                </c:pt>
                <c:pt idx="6653">
                  <c:v>50.035895103456895</c:v>
                </c:pt>
                <c:pt idx="6654">
                  <c:v>50.030716048548086</c:v>
                </c:pt>
                <c:pt idx="6655">
                  <c:v>50.025536993639278</c:v>
                </c:pt>
                <c:pt idx="6656">
                  <c:v>50.020357938730463</c:v>
                </c:pt>
                <c:pt idx="6657">
                  <c:v>50.015178883821655</c:v>
                </c:pt>
                <c:pt idx="6658">
                  <c:v>50.009999828912846</c:v>
                </c:pt>
                <c:pt idx="6659">
                  <c:v>50.004820774004031</c:v>
                </c:pt>
                <c:pt idx="6660">
                  <c:v>49.999641719095223</c:v>
                </c:pt>
                <c:pt idx="6661">
                  <c:v>49.994462664186415</c:v>
                </c:pt>
                <c:pt idx="6662">
                  <c:v>49.989283609277607</c:v>
                </c:pt>
                <c:pt idx="6663">
                  <c:v>49.984104554368791</c:v>
                </c:pt>
                <c:pt idx="6664">
                  <c:v>49.978925499459983</c:v>
                </c:pt>
                <c:pt idx="6665">
                  <c:v>49.973693041883983</c:v>
                </c:pt>
                <c:pt idx="6666">
                  <c:v>49.968460584307991</c:v>
                </c:pt>
                <c:pt idx="6667">
                  <c:v>49.963228126731991</c:v>
                </c:pt>
                <c:pt idx="6668">
                  <c:v>49.957995669155999</c:v>
                </c:pt>
                <c:pt idx="6669">
                  <c:v>49.952763211579999</c:v>
                </c:pt>
                <c:pt idx="6670">
                  <c:v>49.947530754004006</c:v>
                </c:pt>
                <c:pt idx="6671">
                  <c:v>49.942298296428007</c:v>
                </c:pt>
                <c:pt idx="6672">
                  <c:v>49.937065838852014</c:v>
                </c:pt>
                <c:pt idx="6673">
                  <c:v>49.931833381276014</c:v>
                </c:pt>
                <c:pt idx="6674">
                  <c:v>49.926600923700022</c:v>
                </c:pt>
                <c:pt idx="6675">
                  <c:v>49.921368466124022</c:v>
                </c:pt>
                <c:pt idx="6676">
                  <c:v>49.91613600854803</c:v>
                </c:pt>
                <c:pt idx="6677">
                  <c:v>49.91090355097203</c:v>
                </c:pt>
                <c:pt idx="6678">
                  <c:v>49.905671093396037</c:v>
                </c:pt>
                <c:pt idx="6679">
                  <c:v>49.900438635820038</c:v>
                </c:pt>
                <c:pt idx="6680">
                  <c:v>49.895206178244038</c:v>
                </c:pt>
                <c:pt idx="6681">
                  <c:v>49.889973720668046</c:v>
                </c:pt>
                <c:pt idx="6682">
                  <c:v>49.884741263092046</c:v>
                </c:pt>
                <c:pt idx="6683">
                  <c:v>49.879508805516053</c:v>
                </c:pt>
                <c:pt idx="6684">
                  <c:v>49.874276347940054</c:v>
                </c:pt>
                <c:pt idx="6685">
                  <c:v>49.869043890364061</c:v>
                </c:pt>
                <c:pt idx="6686">
                  <c:v>49.863811432788061</c:v>
                </c:pt>
                <c:pt idx="6687">
                  <c:v>49.858578975212069</c:v>
                </c:pt>
                <c:pt idx="6688">
                  <c:v>49.853346517636069</c:v>
                </c:pt>
                <c:pt idx="6689">
                  <c:v>49.848114060060077</c:v>
                </c:pt>
                <c:pt idx="6690">
                  <c:v>49.842881602484077</c:v>
                </c:pt>
                <c:pt idx="6691">
                  <c:v>49.837649144908085</c:v>
                </c:pt>
                <c:pt idx="6692">
                  <c:v>49.832416687332085</c:v>
                </c:pt>
                <c:pt idx="6693">
                  <c:v>49.827184229756092</c:v>
                </c:pt>
                <c:pt idx="6694">
                  <c:v>49.821951772180093</c:v>
                </c:pt>
                <c:pt idx="6695">
                  <c:v>49.8166662248805</c:v>
                </c:pt>
                <c:pt idx="6696">
                  <c:v>49.811380677580914</c:v>
                </c:pt>
                <c:pt idx="6697">
                  <c:v>49.806095130281321</c:v>
                </c:pt>
                <c:pt idx="6698">
                  <c:v>49.800809582981735</c:v>
                </c:pt>
                <c:pt idx="6699">
                  <c:v>49.795524035682142</c:v>
                </c:pt>
                <c:pt idx="6700">
                  <c:v>49.790238488382556</c:v>
                </c:pt>
                <c:pt idx="6701">
                  <c:v>49.784952941082963</c:v>
                </c:pt>
                <c:pt idx="6702">
                  <c:v>49.77966739378337</c:v>
                </c:pt>
                <c:pt idx="6703">
                  <c:v>49.774381846483784</c:v>
                </c:pt>
                <c:pt idx="6704">
                  <c:v>49.769096299184191</c:v>
                </c:pt>
                <c:pt idx="6705">
                  <c:v>49.763810751884606</c:v>
                </c:pt>
                <c:pt idx="6706">
                  <c:v>49.758525204585013</c:v>
                </c:pt>
                <c:pt idx="6707">
                  <c:v>49.753239657285427</c:v>
                </c:pt>
                <c:pt idx="6708">
                  <c:v>49.747954109985834</c:v>
                </c:pt>
                <c:pt idx="6709">
                  <c:v>49.742668562686248</c:v>
                </c:pt>
                <c:pt idx="6710">
                  <c:v>49.737383015386655</c:v>
                </c:pt>
                <c:pt idx="6711">
                  <c:v>49.732097468087062</c:v>
                </c:pt>
                <c:pt idx="6712">
                  <c:v>49.726811920787476</c:v>
                </c:pt>
                <c:pt idx="6713">
                  <c:v>49.721526373487883</c:v>
                </c:pt>
                <c:pt idx="6714">
                  <c:v>49.716240826188297</c:v>
                </c:pt>
                <c:pt idx="6715">
                  <c:v>49.710955278888704</c:v>
                </c:pt>
                <c:pt idx="6716">
                  <c:v>49.705669731589118</c:v>
                </c:pt>
                <c:pt idx="6717">
                  <c:v>49.700384184289526</c:v>
                </c:pt>
                <c:pt idx="6718">
                  <c:v>49.695098636989933</c:v>
                </c:pt>
                <c:pt idx="6719">
                  <c:v>49.689813089690347</c:v>
                </c:pt>
                <c:pt idx="6720">
                  <c:v>49.684527542390754</c:v>
                </c:pt>
                <c:pt idx="6721">
                  <c:v>49.679241995091168</c:v>
                </c:pt>
                <c:pt idx="6722">
                  <c:v>49.673956447791575</c:v>
                </c:pt>
                <c:pt idx="6723">
                  <c:v>49.668670900491989</c:v>
                </c:pt>
                <c:pt idx="6724">
                  <c:v>49.663385353192396</c:v>
                </c:pt>
                <c:pt idx="6725">
                  <c:v>49.658048541936182</c:v>
                </c:pt>
                <c:pt idx="6726">
                  <c:v>49.652711730679968</c:v>
                </c:pt>
                <c:pt idx="6727">
                  <c:v>49.647374919423761</c:v>
                </c:pt>
                <c:pt idx="6728">
                  <c:v>49.642038108167547</c:v>
                </c:pt>
                <c:pt idx="6729">
                  <c:v>49.636701296911333</c:v>
                </c:pt>
                <c:pt idx="6730">
                  <c:v>49.631364485655119</c:v>
                </c:pt>
                <c:pt idx="6731">
                  <c:v>49.626027674398912</c:v>
                </c:pt>
                <c:pt idx="6732">
                  <c:v>49.620690863142698</c:v>
                </c:pt>
                <c:pt idx="6733">
                  <c:v>49.615354051886484</c:v>
                </c:pt>
                <c:pt idx="6734">
                  <c:v>49.61001724063027</c:v>
                </c:pt>
                <c:pt idx="6735">
                  <c:v>49.604680429374064</c:v>
                </c:pt>
                <c:pt idx="6736">
                  <c:v>49.59934361811785</c:v>
                </c:pt>
                <c:pt idx="6737">
                  <c:v>49.594006806861636</c:v>
                </c:pt>
                <c:pt idx="6738">
                  <c:v>49.588669995605422</c:v>
                </c:pt>
                <c:pt idx="6739">
                  <c:v>49.583333184349215</c:v>
                </c:pt>
                <c:pt idx="6740">
                  <c:v>49.577996373093001</c:v>
                </c:pt>
                <c:pt idx="6741">
                  <c:v>49.572659561836787</c:v>
                </c:pt>
                <c:pt idx="6742">
                  <c:v>49.567322750580573</c:v>
                </c:pt>
                <c:pt idx="6743">
                  <c:v>49.561985939324359</c:v>
                </c:pt>
                <c:pt idx="6744">
                  <c:v>49.556649128068152</c:v>
                </c:pt>
                <c:pt idx="6745">
                  <c:v>49.551312316811938</c:v>
                </c:pt>
                <c:pt idx="6746">
                  <c:v>49.545975505555724</c:v>
                </c:pt>
                <c:pt idx="6747">
                  <c:v>49.54063869429951</c:v>
                </c:pt>
                <c:pt idx="6748">
                  <c:v>49.535301883043303</c:v>
                </c:pt>
                <c:pt idx="6749">
                  <c:v>49.529965071787089</c:v>
                </c:pt>
                <c:pt idx="6750">
                  <c:v>49.524628260530875</c:v>
                </c:pt>
                <c:pt idx="6751">
                  <c:v>49.519291449274661</c:v>
                </c:pt>
                <c:pt idx="6752">
                  <c:v>49.513954638018454</c:v>
                </c:pt>
                <c:pt idx="6753">
                  <c:v>49.50861782676224</c:v>
                </c:pt>
                <c:pt idx="6754">
                  <c:v>49.503281015506026</c:v>
                </c:pt>
                <c:pt idx="6755">
                  <c:v>49.497894982159337</c:v>
                </c:pt>
                <c:pt idx="6756">
                  <c:v>49.492508948812649</c:v>
                </c:pt>
                <c:pt idx="6757">
                  <c:v>49.48712291546596</c:v>
                </c:pt>
                <c:pt idx="6758">
                  <c:v>49.481736882119272</c:v>
                </c:pt>
                <c:pt idx="6759">
                  <c:v>49.476350848772583</c:v>
                </c:pt>
                <c:pt idx="6760">
                  <c:v>49.470964815425901</c:v>
                </c:pt>
                <c:pt idx="6761">
                  <c:v>49.465578782079213</c:v>
                </c:pt>
                <c:pt idx="6762">
                  <c:v>49.460192748732524</c:v>
                </c:pt>
                <c:pt idx="6763">
                  <c:v>49.454806715385836</c:v>
                </c:pt>
                <c:pt idx="6764">
                  <c:v>49.449420682039147</c:v>
                </c:pt>
                <c:pt idx="6765">
                  <c:v>49.444034648692458</c:v>
                </c:pt>
                <c:pt idx="6766">
                  <c:v>49.43864861534577</c:v>
                </c:pt>
                <c:pt idx="6767">
                  <c:v>49.433262581999081</c:v>
                </c:pt>
                <c:pt idx="6768">
                  <c:v>49.427876548652392</c:v>
                </c:pt>
                <c:pt idx="6769">
                  <c:v>49.422490515305711</c:v>
                </c:pt>
                <c:pt idx="6770">
                  <c:v>49.417104481959022</c:v>
                </c:pt>
                <c:pt idx="6771">
                  <c:v>49.411718448612334</c:v>
                </c:pt>
                <c:pt idx="6772">
                  <c:v>49.406332415265645</c:v>
                </c:pt>
                <c:pt idx="6773">
                  <c:v>49.400946381918956</c:v>
                </c:pt>
                <c:pt idx="6774">
                  <c:v>49.395560348572268</c:v>
                </c:pt>
                <c:pt idx="6775">
                  <c:v>49.390174315225579</c:v>
                </c:pt>
                <c:pt idx="6776">
                  <c:v>49.38478828187889</c:v>
                </c:pt>
                <c:pt idx="6777">
                  <c:v>49.379402248532202</c:v>
                </c:pt>
                <c:pt idx="6778">
                  <c:v>49.374016215185513</c:v>
                </c:pt>
                <c:pt idx="6779">
                  <c:v>49.368630181838824</c:v>
                </c:pt>
                <c:pt idx="6780">
                  <c:v>49.363244148492143</c:v>
                </c:pt>
                <c:pt idx="6781">
                  <c:v>49.357858115145454</c:v>
                </c:pt>
                <c:pt idx="6782">
                  <c:v>49.352472081798766</c:v>
                </c:pt>
                <c:pt idx="6783">
                  <c:v>49.347086048452077</c:v>
                </c:pt>
                <c:pt idx="6784">
                  <c:v>49.341700015105388</c:v>
                </c:pt>
                <c:pt idx="6785">
                  <c:v>49.336263164138401</c:v>
                </c:pt>
                <c:pt idx="6786">
                  <c:v>49.330826313171421</c:v>
                </c:pt>
                <c:pt idx="6787">
                  <c:v>49.325389462204434</c:v>
                </c:pt>
                <c:pt idx="6788">
                  <c:v>49.319952611237447</c:v>
                </c:pt>
                <c:pt idx="6789">
                  <c:v>49.314515760270467</c:v>
                </c:pt>
                <c:pt idx="6790">
                  <c:v>49.30907890930348</c:v>
                </c:pt>
                <c:pt idx="6791">
                  <c:v>49.303642058336493</c:v>
                </c:pt>
                <c:pt idx="6792">
                  <c:v>49.298205207369513</c:v>
                </c:pt>
                <c:pt idx="6793">
                  <c:v>49.292768356402526</c:v>
                </c:pt>
                <c:pt idx="6794">
                  <c:v>49.287331505435539</c:v>
                </c:pt>
                <c:pt idx="6795">
                  <c:v>49.281894654468559</c:v>
                </c:pt>
                <c:pt idx="6796">
                  <c:v>49.276457803501572</c:v>
                </c:pt>
                <c:pt idx="6797">
                  <c:v>49.271020952534585</c:v>
                </c:pt>
                <c:pt idx="6798">
                  <c:v>49.265584101567605</c:v>
                </c:pt>
                <c:pt idx="6799">
                  <c:v>49.260147250600617</c:v>
                </c:pt>
                <c:pt idx="6800">
                  <c:v>49.25471039963363</c:v>
                </c:pt>
                <c:pt idx="6801">
                  <c:v>49.24927354866665</c:v>
                </c:pt>
                <c:pt idx="6802">
                  <c:v>49.243836697699663</c:v>
                </c:pt>
                <c:pt idx="6803">
                  <c:v>49.238399846732676</c:v>
                </c:pt>
                <c:pt idx="6804">
                  <c:v>49.232962995765696</c:v>
                </c:pt>
                <c:pt idx="6805">
                  <c:v>49.227526144798709</c:v>
                </c:pt>
                <c:pt idx="6806">
                  <c:v>49.222089293831722</c:v>
                </c:pt>
                <c:pt idx="6807">
                  <c:v>49.216652442864742</c:v>
                </c:pt>
                <c:pt idx="6808">
                  <c:v>49.211215591897755</c:v>
                </c:pt>
                <c:pt idx="6809">
                  <c:v>49.205778740930768</c:v>
                </c:pt>
                <c:pt idx="6810">
                  <c:v>49.200341889963788</c:v>
                </c:pt>
                <c:pt idx="6811">
                  <c:v>49.194905038996801</c:v>
                </c:pt>
                <c:pt idx="6812">
                  <c:v>49.189468188029814</c:v>
                </c:pt>
                <c:pt idx="6813">
                  <c:v>49.184031337062834</c:v>
                </c:pt>
                <c:pt idx="6814">
                  <c:v>49.178594486095847</c:v>
                </c:pt>
                <c:pt idx="6815">
                  <c:v>49.1731078877107</c:v>
                </c:pt>
                <c:pt idx="6816">
                  <c:v>49.16762128932556</c:v>
                </c:pt>
                <c:pt idx="6817">
                  <c:v>49.162134690940412</c:v>
                </c:pt>
                <c:pt idx="6818">
                  <c:v>49.156648092555265</c:v>
                </c:pt>
                <c:pt idx="6819">
                  <c:v>49.151161494170118</c:v>
                </c:pt>
                <c:pt idx="6820">
                  <c:v>49.145674895784978</c:v>
                </c:pt>
                <c:pt idx="6821">
                  <c:v>49.140188297399831</c:v>
                </c:pt>
                <c:pt idx="6822">
                  <c:v>49.134701699014684</c:v>
                </c:pt>
                <c:pt idx="6823">
                  <c:v>49.129215100629537</c:v>
                </c:pt>
                <c:pt idx="6824">
                  <c:v>49.123728502244397</c:v>
                </c:pt>
                <c:pt idx="6825">
                  <c:v>49.11824190385925</c:v>
                </c:pt>
                <c:pt idx="6826">
                  <c:v>49.112755305474103</c:v>
                </c:pt>
                <c:pt idx="6827">
                  <c:v>49.107268707088956</c:v>
                </c:pt>
                <c:pt idx="6828">
                  <c:v>49.101782108703816</c:v>
                </c:pt>
                <c:pt idx="6829">
                  <c:v>49.096295510318669</c:v>
                </c:pt>
                <c:pt idx="6830">
                  <c:v>49.090808911933522</c:v>
                </c:pt>
                <c:pt idx="6831">
                  <c:v>49.085322313548382</c:v>
                </c:pt>
                <c:pt idx="6832">
                  <c:v>49.079835715163235</c:v>
                </c:pt>
                <c:pt idx="6833">
                  <c:v>49.074349116778087</c:v>
                </c:pt>
                <c:pt idx="6834">
                  <c:v>49.06886251839294</c:v>
                </c:pt>
                <c:pt idx="6835">
                  <c:v>49.0633759200078</c:v>
                </c:pt>
                <c:pt idx="6836">
                  <c:v>49.057889321622653</c:v>
                </c:pt>
                <c:pt idx="6837">
                  <c:v>49.052402723237506</c:v>
                </c:pt>
                <c:pt idx="6838">
                  <c:v>49.046916124852359</c:v>
                </c:pt>
                <c:pt idx="6839">
                  <c:v>49.041429526467219</c:v>
                </c:pt>
                <c:pt idx="6840">
                  <c:v>49.035942928082072</c:v>
                </c:pt>
                <c:pt idx="6841">
                  <c:v>49.030456329696925</c:v>
                </c:pt>
                <c:pt idx="6842">
                  <c:v>49.024969731311778</c:v>
                </c:pt>
                <c:pt idx="6843">
                  <c:v>49.019483132926638</c:v>
                </c:pt>
                <c:pt idx="6844">
                  <c:v>49.013996534541491</c:v>
                </c:pt>
                <c:pt idx="6845">
                  <c:v>49.008460645002948</c:v>
                </c:pt>
                <c:pt idx="6846">
                  <c:v>49.002924755464406</c:v>
                </c:pt>
                <c:pt idx="6847">
                  <c:v>48.997388865925856</c:v>
                </c:pt>
                <c:pt idx="6848">
                  <c:v>48.991852976387314</c:v>
                </c:pt>
                <c:pt idx="6849">
                  <c:v>48.986317086848771</c:v>
                </c:pt>
                <c:pt idx="6850">
                  <c:v>48.980781197310229</c:v>
                </c:pt>
                <c:pt idx="6851">
                  <c:v>48.975245307771686</c:v>
                </c:pt>
                <c:pt idx="6852">
                  <c:v>48.969709418233137</c:v>
                </c:pt>
                <c:pt idx="6853">
                  <c:v>48.964173528694594</c:v>
                </c:pt>
                <c:pt idx="6854">
                  <c:v>48.958637639156052</c:v>
                </c:pt>
                <c:pt idx="6855">
                  <c:v>48.95310174961751</c:v>
                </c:pt>
                <c:pt idx="6856">
                  <c:v>48.947565860078967</c:v>
                </c:pt>
                <c:pt idx="6857">
                  <c:v>48.942029970540418</c:v>
                </c:pt>
                <c:pt idx="6858">
                  <c:v>48.936494081001875</c:v>
                </c:pt>
                <c:pt idx="6859">
                  <c:v>48.930958191463333</c:v>
                </c:pt>
                <c:pt idx="6860">
                  <c:v>48.92542230192479</c:v>
                </c:pt>
                <c:pt idx="6861">
                  <c:v>48.919886412386248</c:v>
                </c:pt>
                <c:pt idx="6862">
                  <c:v>48.914350522847698</c:v>
                </c:pt>
                <c:pt idx="6863">
                  <c:v>48.908814633309156</c:v>
                </c:pt>
                <c:pt idx="6864">
                  <c:v>48.903278743770613</c:v>
                </c:pt>
                <c:pt idx="6865">
                  <c:v>48.897742854232071</c:v>
                </c:pt>
                <c:pt idx="6866">
                  <c:v>48.892206964693528</c:v>
                </c:pt>
                <c:pt idx="6867">
                  <c:v>48.886671075154979</c:v>
                </c:pt>
                <c:pt idx="6868">
                  <c:v>48.881135185616436</c:v>
                </c:pt>
                <c:pt idx="6869">
                  <c:v>48.875599296077894</c:v>
                </c:pt>
                <c:pt idx="6870">
                  <c:v>48.870063406539352</c:v>
                </c:pt>
                <c:pt idx="6871">
                  <c:v>48.864527517000809</c:v>
                </c:pt>
                <c:pt idx="6872">
                  <c:v>48.85899162746226</c:v>
                </c:pt>
                <c:pt idx="6873">
                  <c:v>48.853455737923717</c:v>
                </c:pt>
                <c:pt idx="6874">
                  <c:v>48.847919848385175</c:v>
                </c:pt>
                <c:pt idx="6875">
                  <c:v>48.842335102509814</c:v>
                </c:pt>
                <c:pt idx="6876">
                  <c:v>48.836750356634461</c:v>
                </c:pt>
                <c:pt idx="6877">
                  <c:v>48.831165610759101</c:v>
                </c:pt>
                <c:pt idx="6878">
                  <c:v>48.825580864883747</c:v>
                </c:pt>
                <c:pt idx="6879">
                  <c:v>48.819996119008387</c:v>
                </c:pt>
                <c:pt idx="6880">
                  <c:v>48.814411373133034</c:v>
                </c:pt>
                <c:pt idx="6881">
                  <c:v>48.808826627257673</c:v>
                </c:pt>
                <c:pt idx="6882">
                  <c:v>48.803241881382313</c:v>
                </c:pt>
                <c:pt idx="6883">
                  <c:v>48.797657135506959</c:v>
                </c:pt>
                <c:pt idx="6884">
                  <c:v>48.792072389631599</c:v>
                </c:pt>
                <c:pt idx="6885">
                  <c:v>48.786487643756246</c:v>
                </c:pt>
                <c:pt idx="6886">
                  <c:v>48.780902897880885</c:v>
                </c:pt>
                <c:pt idx="6887">
                  <c:v>48.775318152005532</c:v>
                </c:pt>
                <c:pt idx="6888">
                  <c:v>48.769733406130172</c:v>
                </c:pt>
                <c:pt idx="6889">
                  <c:v>48.764148660254818</c:v>
                </c:pt>
                <c:pt idx="6890">
                  <c:v>48.758563914379458</c:v>
                </c:pt>
                <c:pt idx="6891">
                  <c:v>48.752979168504098</c:v>
                </c:pt>
                <c:pt idx="6892">
                  <c:v>48.747394422628744</c:v>
                </c:pt>
                <c:pt idx="6893">
                  <c:v>48.741809676753384</c:v>
                </c:pt>
                <c:pt idx="6894">
                  <c:v>48.736224930878031</c:v>
                </c:pt>
                <c:pt idx="6895">
                  <c:v>48.73064018500267</c:v>
                </c:pt>
                <c:pt idx="6896">
                  <c:v>48.725055439127317</c:v>
                </c:pt>
                <c:pt idx="6897">
                  <c:v>48.719470693251957</c:v>
                </c:pt>
                <c:pt idx="6898">
                  <c:v>48.713885947376596</c:v>
                </c:pt>
                <c:pt idx="6899">
                  <c:v>48.708301201501243</c:v>
                </c:pt>
                <c:pt idx="6900">
                  <c:v>48.702716455625882</c:v>
                </c:pt>
                <c:pt idx="6901">
                  <c:v>48.697131709750529</c:v>
                </c:pt>
                <c:pt idx="6902">
                  <c:v>48.691546963875169</c:v>
                </c:pt>
                <c:pt idx="6903">
                  <c:v>48.685962217999815</c:v>
                </c:pt>
                <c:pt idx="6904">
                  <c:v>48.680377472124455</c:v>
                </c:pt>
                <c:pt idx="6905">
                  <c:v>48.67473994465076</c:v>
                </c:pt>
                <c:pt idx="6906">
                  <c:v>48.669102417177072</c:v>
                </c:pt>
                <c:pt idx="6907">
                  <c:v>48.663464889703377</c:v>
                </c:pt>
                <c:pt idx="6908">
                  <c:v>48.657827362229682</c:v>
                </c:pt>
                <c:pt idx="6909">
                  <c:v>48.652189834755994</c:v>
                </c:pt>
                <c:pt idx="6910">
                  <c:v>48.646552307282299</c:v>
                </c:pt>
                <c:pt idx="6911">
                  <c:v>48.640914779808611</c:v>
                </c:pt>
                <c:pt idx="6912">
                  <c:v>48.635277252334916</c:v>
                </c:pt>
                <c:pt idx="6913">
                  <c:v>48.629639724861221</c:v>
                </c:pt>
                <c:pt idx="6914">
                  <c:v>48.624002197387533</c:v>
                </c:pt>
                <c:pt idx="6915">
                  <c:v>48.618364669913838</c:v>
                </c:pt>
                <c:pt idx="6916">
                  <c:v>48.612727142440143</c:v>
                </c:pt>
                <c:pt idx="6917">
                  <c:v>48.607089614966455</c:v>
                </c:pt>
                <c:pt idx="6918">
                  <c:v>48.60145208749276</c:v>
                </c:pt>
                <c:pt idx="6919">
                  <c:v>48.595814560019065</c:v>
                </c:pt>
                <c:pt idx="6920">
                  <c:v>48.590177032545377</c:v>
                </c:pt>
                <c:pt idx="6921">
                  <c:v>48.584539505071682</c:v>
                </c:pt>
                <c:pt idx="6922">
                  <c:v>48.578901977597994</c:v>
                </c:pt>
                <c:pt idx="6923">
                  <c:v>48.573264450124299</c:v>
                </c:pt>
                <c:pt idx="6924">
                  <c:v>48.567626922650604</c:v>
                </c:pt>
                <c:pt idx="6925">
                  <c:v>48.561989395176916</c:v>
                </c:pt>
                <c:pt idx="6926">
                  <c:v>48.556351867703221</c:v>
                </c:pt>
                <c:pt idx="6927">
                  <c:v>48.550714340229526</c:v>
                </c:pt>
                <c:pt idx="6928">
                  <c:v>48.545076812755838</c:v>
                </c:pt>
                <c:pt idx="6929">
                  <c:v>48.539439285282143</c:v>
                </c:pt>
                <c:pt idx="6930">
                  <c:v>48.533801757808455</c:v>
                </c:pt>
                <c:pt idx="6931">
                  <c:v>48.52816423033476</c:v>
                </c:pt>
                <c:pt idx="6932">
                  <c:v>48.522526702861065</c:v>
                </c:pt>
                <c:pt idx="6933">
                  <c:v>48.516889175387377</c:v>
                </c:pt>
                <c:pt idx="6934">
                  <c:v>48.511251647913681</c:v>
                </c:pt>
                <c:pt idx="6935">
                  <c:v>48.505558293730104</c:v>
                </c:pt>
                <c:pt idx="6936">
                  <c:v>48.499864939546526</c:v>
                </c:pt>
                <c:pt idx="6937">
                  <c:v>48.494171585362949</c:v>
                </c:pt>
                <c:pt idx="6938">
                  <c:v>48.488478231179378</c:v>
                </c:pt>
                <c:pt idx="6939">
                  <c:v>48.482784876995801</c:v>
                </c:pt>
                <c:pt idx="6940">
                  <c:v>48.477091522812223</c:v>
                </c:pt>
                <c:pt idx="6941">
                  <c:v>48.471398168628646</c:v>
                </c:pt>
                <c:pt idx="6942">
                  <c:v>48.465704814445068</c:v>
                </c:pt>
                <c:pt idx="6943">
                  <c:v>48.460011460261498</c:v>
                </c:pt>
                <c:pt idx="6944">
                  <c:v>48.45431810607792</c:v>
                </c:pt>
                <c:pt idx="6945">
                  <c:v>48.448624751894343</c:v>
                </c:pt>
                <c:pt idx="6946">
                  <c:v>48.442931397710765</c:v>
                </c:pt>
                <c:pt idx="6947">
                  <c:v>48.437238043527188</c:v>
                </c:pt>
                <c:pt idx="6948">
                  <c:v>48.43154468934361</c:v>
                </c:pt>
                <c:pt idx="6949">
                  <c:v>48.425851335160033</c:v>
                </c:pt>
                <c:pt idx="6950">
                  <c:v>48.420157980976462</c:v>
                </c:pt>
                <c:pt idx="6951">
                  <c:v>48.414464626792885</c:v>
                </c:pt>
                <c:pt idx="6952">
                  <c:v>48.408771272609307</c:v>
                </c:pt>
                <c:pt idx="6953">
                  <c:v>48.40307791842573</c:v>
                </c:pt>
                <c:pt idx="6954">
                  <c:v>48.397384564242152</c:v>
                </c:pt>
                <c:pt idx="6955">
                  <c:v>48.391691210058582</c:v>
                </c:pt>
                <c:pt idx="6956">
                  <c:v>48.385997855875004</c:v>
                </c:pt>
                <c:pt idx="6957">
                  <c:v>48.380304501691427</c:v>
                </c:pt>
                <c:pt idx="6958">
                  <c:v>48.374611147507849</c:v>
                </c:pt>
                <c:pt idx="6959">
                  <c:v>48.368917793324272</c:v>
                </c:pt>
                <c:pt idx="6960">
                  <c:v>48.363224439140694</c:v>
                </c:pt>
                <c:pt idx="6961">
                  <c:v>48.357531084957117</c:v>
                </c:pt>
                <c:pt idx="6962">
                  <c:v>48.351837730773546</c:v>
                </c:pt>
                <c:pt idx="6963">
                  <c:v>48.346144376589969</c:v>
                </c:pt>
                <c:pt idx="6964">
                  <c:v>48.340451022406391</c:v>
                </c:pt>
                <c:pt idx="6965">
                  <c:v>48.334699986031161</c:v>
                </c:pt>
                <c:pt idx="6966">
                  <c:v>48.328948949655938</c:v>
                </c:pt>
                <c:pt idx="6967">
                  <c:v>48.323197913280708</c:v>
                </c:pt>
                <c:pt idx="6968">
                  <c:v>48.317446876905478</c:v>
                </c:pt>
                <c:pt idx="6969">
                  <c:v>48.311695840530248</c:v>
                </c:pt>
                <c:pt idx="6970">
                  <c:v>48.305944804155025</c:v>
                </c:pt>
                <c:pt idx="6971">
                  <c:v>48.300193767779795</c:v>
                </c:pt>
                <c:pt idx="6972">
                  <c:v>48.294442731404565</c:v>
                </c:pt>
                <c:pt idx="6973">
                  <c:v>48.288691695029335</c:v>
                </c:pt>
                <c:pt idx="6974">
                  <c:v>48.282940658654113</c:v>
                </c:pt>
                <c:pt idx="6975">
                  <c:v>48.277189622278883</c:v>
                </c:pt>
                <c:pt idx="6976">
                  <c:v>48.271438585903653</c:v>
                </c:pt>
                <c:pt idx="6977">
                  <c:v>48.265687549528423</c:v>
                </c:pt>
                <c:pt idx="6978">
                  <c:v>48.2599365131532</c:v>
                </c:pt>
                <c:pt idx="6979">
                  <c:v>48.25418547677797</c:v>
                </c:pt>
                <c:pt idx="6980">
                  <c:v>48.24843444040274</c:v>
                </c:pt>
                <c:pt idx="6981">
                  <c:v>48.242683404027517</c:v>
                </c:pt>
                <c:pt idx="6982">
                  <c:v>48.236932367652287</c:v>
                </c:pt>
                <c:pt idx="6983">
                  <c:v>48.231181331277057</c:v>
                </c:pt>
                <c:pt idx="6984">
                  <c:v>48.225430294901827</c:v>
                </c:pt>
                <c:pt idx="6985">
                  <c:v>48.219679258526604</c:v>
                </c:pt>
                <c:pt idx="6986">
                  <c:v>48.213928222151374</c:v>
                </c:pt>
                <c:pt idx="6987">
                  <c:v>48.208177185776144</c:v>
                </c:pt>
                <c:pt idx="6988">
                  <c:v>48.202426149400914</c:v>
                </c:pt>
                <c:pt idx="6989">
                  <c:v>48.196675113025691</c:v>
                </c:pt>
                <c:pt idx="6990">
                  <c:v>48.190924076650461</c:v>
                </c:pt>
                <c:pt idx="6991">
                  <c:v>48.185173040275231</c:v>
                </c:pt>
                <c:pt idx="6992">
                  <c:v>48.179422003900001</c:v>
                </c:pt>
                <c:pt idx="6993">
                  <c:v>48.173670967524778</c:v>
                </c:pt>
                <c:pt idx="6994">
                  <c:v>48.167919931149548</c:v>
                </c:pt>
                <c:pt idx="6995">
                  <c:v>48.16211013751451</c:v>
                </c:pt>
                <c:pt idx="6996">
                  <c:v>48.156300343879472</c:v>
                </c:pt>
                <c:pt idx="6997">
                  <c:v>48.150490550244434</c:v>
                </c:pt>
                <c:pt idx="6998">
                  <c:v>48.144680756609397</c:v>
                </c:pt>
                <c:pt idx="6999">
                  <c:v>48.138870962974359</c:v>
                </c:pt>
                <c:pt idx="7000">
                  <c:v>48.133061169339321</c:v>
                </c:pt>
                <c:pt idx="7001">
                  <c:v>48.127251375704283</c:v>
                </c:pt>
                <c:pt idx="7002">
                  <c:v>48.121441582069245</c:v>
                </c:pt>
                <c:pt idx="7003">
                  <c:v>48.115631788434207</c:v>
                </c:pt>
                <c:pt idx="7004">
                  <c:v>48.109821994799169</c:v>
                </c:pt>
                <c:pt idx="7005">
                  <c:v>48.104012201164132</c:v>
                </c:pt>
                <c:pt idx="7006">
                  <c:v>48.098202407529094</c:v>
                </c:pt>
                <c:pt idx="7007">
                  <c:v>48.092392613894056</c:v>
                </c:pt>
                <c:pt idx="7008">
                  <c:v>48.086582820259018</c:v>
                </c:pt>
                <c:pt idx="7009">
                  <c:v>48.080773026623987</c:v>
                </c:pt>
                <c:pt idx="7010">
                  <c:v>48.074963232988949</c:v>
                </c:pt>
                <c:pt idx="7011">
                  <c:v>48.069153439353911</c:v>
                </c:pt>
                <c:pt idx="7012">
                  <c:v>48.063343645718874</c:v>
                </c:pt>
                <c:pt idx="7013">
                  <c:v>48.057533852083836</c:v>
                </c:pt>
                <c:pt idx="7014">
                  <c:v>48.051724058448798</c:v>
                </c:pt>
                <c:pt idx="7015">
                  <c:v>48.04591426481376</c:v>
                </c:pt>
                <c:pt idx="7016">
                  <c:v>48.040104471178722</c:v>
                </c:pt>
                <c:pt idx="7017">
                  <c:v>48.034294677543684</c:v>
                </c:pt>
                <c:pt idx="7018">
                  <c:v>48.028484883908646</c:v>
                </c:pt>
                <c:pt idx="7019">
                  <c:v>48.022675090273609</c:v>
                </c:pt>
                <c:pt idx="7020">
                  <c:v>48.016865296638571</c:v>
                </c:pt>
                <c:pt idx="7021">
                  <c:v>48.011055503003533</c:v>
                </c:pt>
                <c:pt idx="7022">
                  <c:v>48.005245709368495</c:v>
                </c:pt>
                <c:pt idx="7023">
                  <c:v>47.999435915733457</c:v>
                </c:pt>
                <c:pt idx="7024">
                  <c:v>47.993626122098419</c:v>
                </c:pt>
                <c:pt idx="7025">
                  <c:v>47.987758929940014</c:v>
                </c:pt>
                <c:pt idx="7026">
                  <c:v>47.981891737781609</c:v>
                </c:pt>
                <c:pt idx="7027">
                  <c:v>47.976024545623197</c:v>
                </c:pt>
                <c:pt idx="7028">
                  <c:v>47.970157353464792</c:v>
                </c:pt>
                <c:pt idx="7029">
                  <c:v>47.964290161306387</c:v>
                </c:pt>
                <c:pt idx="7030">
                  <c:v>47.958422969147982</c:v>
                </c:pt>
                <c:pt idx="7031">
                  <c:v>47.95255577698957</c:v>
                </c:pt>
                <c:pt idx="7032">
                  <c:v>47.946688584831165</c:v>
                </c:pt>
                <c:pt idx="7033">
                  <c:v>47.94082139267276</c:v>
                </c:pt>
                <c:pt idx="7034">
                  <c:v>47.934954200514355</c:v>
                </c:pt>
                <c:pt idx="7035">
                  <c:v>47.929087008355943</c:v>
                </c:pt>
                <c:pt idx="7036">
                  <c:v>47.923219816197538</c:v>
                </c:pt>
                <c:pt idx="7037">
                  <c:v>47.917352624039133</c:v>
                </c:pt>
                <c:pt idx="7038">
                  <c:v>47.911485431880728</c:v>
                </c:pt>
                <c:pt idx="7039">
                  <c:v>47.905618239722315</c:v>
                </c:pt>
                <c:pt idx="7040">
                  <c:v>47.89975104756391</c:v>
                </c:pt>
                <c:pt idx="7041">
                  <c:v>47.893883855405505</c:v>
                </c:pt>
                <c:pt idx="7042">
                  <c:v>47.8880166632471</c:v>
                </c:pt>
                <c:pt idx="7043">
                  <c:v>47.882149471088695</c:v>
                </c:pt>
                <c:pt idx="7044">
                  <c:v>47.876282278930283</c:v>
                </c:pt>
                <c:pt idx="7045">
                  <c:v>47.870415086771878</c:v>
                </c:pt>
                <c:pt idx="7046">
                  <c:v>47.864547894613473</c:v>
                </c:pt>
                <c:pt idx="7047">
                  <c:v>47.858680702455068</c:v>
                </c:pt>
                <c:pt idx="7048">
                  <c:v>47.852813510296656</c:v>
                </c:pt>
                <c:pt idx="7049">
                  <c:v>47.846946318138251</c:v>
                </c:pt>
                <c:pt idx="7050">
                  <c:v>47.841079125979846</c:v>
                </c:pt>
                <c:pt idx="7051">
                  <c:v>47.835211933821441</c:v>
                </c:pt>
                <c:pt idx="7052">
                  <c:v>47.829344741663029</c:v>
                </c:pt>
                <c:pt idx="7053">
                  <c:v>47.823477549504624</c:v>
                </c:pt>
                <c:pt idx="7054">
                  <c:v>47.817610357346219</c:v>
                </c:pt>
                <c:pt idx="7055">
                  <c:v>47.811688121919119</c:v>
                </c:pt>
                <c:pt idx="7056">
                  <c:v>47.805765886492026</c:v>
                </c:pt>
                <c:pt idx="7057">
                  <c:v>47.799843651064926</c:v>
                </c:pt>
                <c:pt idx="7058">
                  <c:v>47.793921415637833</c:v>
                </c:pt>
                <c:pt idx="7059">
                  <c:v>47.787999180210733</c:v>
                </c:pt>
                <c:pt idx="7060">
                  <c:v>47.782076944783633</c:v>
                </c:pt>
                <c:pt idx="7061">
                  <c:v>47.77615470935654</c:v>
                </c:pt>
                <c:pt idx="7062">
                  <c:v>47.77023247392944</c:v>
                </c:pt>
                <c:pt idx="7063">
                  <c:v>47.764310238502347</c:v>
                </c:pt>
                <c:pt idx="7064">
                  <c:v>47.758388003075247</c:v>
                </c:pt>
                <c:pt idx="7065">
                  <c:v>47.752465767648147</c:v>
                </c:pt>
                <c:pt idx="7066">
                  <c:v>47.746543532221054</c:v>
                </c:pt>
                <c:pt idx="7067">
                  <c:v>47.740621296793954</c:v>
                </c:pt>
                <c:pt idx="7068">
                  <c:v>47.734699061366861</c:v>
                </c:pt>
                <c:pt idx="7069">
                  <c:v>47.728776825939761</c:v>
                </c:pt>
                <c:pt idx="7070">
                  <c:v>47.722854590512661</c:v>
                </c:pt>
                <c:pt idx="7071">
                  <c:v>47.716932355085568</c:v>
                </c:pt>
                <c:pt idx="7072">
                  <c:v>47.711010119658468</c:v>
                </c:pt>
                <c:pt idx="7073">
                  <c:v>47.705087884231375</c:v>
                </c:pt>
                <c:pt idx="7074">
                  <c:v>47.699165648804275</c:v>
                </c:pt>
                <c:pt idx="7075">
                  <c:v>47.693243413377175</c:v>
                </c:pt>
                <c:pt idx="7076">
                  <c:v>47.687321177950082</c:v>
                </c:pt>
                <c:pt idx="7077">
                  <c:v>47.681398942522982</c:v>
                </c:pt>
                <c:pt idx="7078">
                  <c:v>47.675476707095889</c:v>
                </c:pt>
                <c:pt idx="7079">
                  <c:v>47.669554471668789</c:v>
                </c:pt>
                <c:pt idx="7080">
                  <c:v>47.663632236241689</c:v>
                </c:pt>
                <c:pt idx="7081">
                  <c:v>47.657710000814596</c:v>
                </c:pt>
                <c:pt idx="7082">
                  <c:v>47.651787765387496</c:v>
                </c:pt>
                <c:pt idx="7083">
                  <c:v>47.645865529960403</c:v>
                </c:pt>
                <c:pt idx="7084">
                  <c:v>47.639943294533303</c:v>
                </c:pt>
                <c:pt idx="7085">
                  <c:v>47.633968806038062</c:v>
                </c:pt>
                <c:pt idx="7086">
                  <c:v>47.627994317542829</c:v>
                </c:pt>
                <c:pt idx="7087">
                  <c:v>47.622019829047588</c:v>
                </c:pt>
                <c:pt idx="7088">
                  <c:v>47.616045340552347</c:v>
                </c:pt>
                <c:pt idx="7089">
                  <c:v>47.610070852057106</c:v>
                </c:pt>
                <c:pt idx="7090">
                  <c:v>47.604096363561872</c:v>
                </c:pt>
                <c:pt idx="7091">
                  <c:v>47.598121875066632</c:v>
                </c:pt>
                <c:pt idx="7092">
                  <c:v>47.592147386571391</c:v>
                </c:pt>
                <c:pt idx="7093">
                  <c:v>47.58617289807615</c:v>
                </c:pt>
                <c:pt idx="7094">
                  <c:v>47.580198409580916</c:v>
                </c:pt>
                <c:pt idx="7095">
                  <c:v>47.574223921085675</c:v>
                </c:pt>
                <c:pt idx="7096">
                  <c:v>47.568249432590434</c:v>
                </c:pt>
                <c:pt idx="7097">
                  <c:v>47.562274944095194</c:v>
                </c:pt>
                <c:pt idx="7098">
                  <c:v>47.55630045559996</c:v>
                </c:pt>
                <c:pt idx="7099">
                  <c:v>47.550325967104719</c:v>
                </c:pt>
                <c:pt idx="7100">
                  <c:v>47.544351478609478</c:v>
                </c:pt>
                <c:pt idx="7101">
                  <c:v>47.538376990114244</c:v>
                </c:pt>
                <c:pt idx="7102">
                  <c:v>47.532402501619003</c:v>
                </c:pt>
                <c:pt idx="7103">
                  <c:v>47.526428013123763</c:v>
                </c:pt>
                <c:pt idx="7104">
                  <c:v>47.520453524628522</c:v>
                </c:pt>
                <c:pt idx="7105">
                  <c:v>47.514479036133288</c:v>
                </c:pt>
                <c:pt idx="7106">
                  <c:v>47.508504547638047</c:v>
                </c:pt>
                <c:pt idx="7107">
                  <c:v>47.502530059142806</c:v>
                </c:pt>
                <c:pt idx="7108">
                  <c:v>47.496555570647566</c:v>
                </c:pt>
                <c:pt idx="7109">
                  <c:v>47.490581082152332</c:v>
                </c:pt>
                <c:pt idx="7110">
                  <c:v>47.484606593657091</c:v>
                </c:pt>
                <c:pt idx="7111">
                  <c:v>47.47863210516185</c:v>
                </c:pt>
                <c:pt idx="7112">
                  <c:v>47.472657616666609</c:v>
                </c:pt>
                <c:pt idx="7113">
                  <c:v>47.466683128171375</c:v>
                </c:pt>
                <c:pt idx="7114">
                  <c:v>47.460708639676135</c:v>
                </c:pt>
                <c:pt idx="7115">
                  <c:v>47.454686523513239</c:v>
                </c:pt>
                <c:pt idx="7116">
                  <c:v>47.448664407350343</c:v>
                </c:pt>
                <c:pt idx="7117">
                  <c:v>47.442642291187447</c:v>
                </c:pt>
                <c:pt idx="7118">
                  <c:v>47.436620175024551</c:v>
                </c:pt>
                <c:pt idx="7119">
                  <c:v>47.430598058861655</c:v>
                </c:pt>
                <c:pt idx="7120">
                  <c:v>47.424575942698759</c:v>
                </c:pt>
                <c:pt idx="7121">
                  <c:v>47.418553826535863</c:v>
                </c:pt>
                <c:pt idx="7122">
                  <c:v>47.412531710372967</c:v>
                </c:pt>
                <c:pt idx="7123">
                  <c:v>47.406509594210071</c:v>
                </c:pt>
                <c:pt idx="7124">
                  <c:v>47.400487478047175</c:v>
                </c:pt>
                <c:pt idx="7125">
                  <c:v>47.394465361884279</c:v>
                </c:pt>
                <c:pt idx="7126">
                  <c:v>47.388443245721383</c:v>
                </c:pt>
                <c:pt idx="7127">
                  <c:v>47.382421129558487</c:v>
                </c:pt>
                <c:pt idx="7128">
                  <c:v>47.376399013395591</c:v>
                </c:pt>
                <c:pt idx="7129">
                  <c:v>47.370376897232703</c:v>
                </c:pt>
                <c:pt idx="7130">
                  <c:v>47.364354781069807</c:v>
                </c:pt>
                <c:pt idx="7131">
                  <c:v>47.358332664906911</c:v>
                </c:pt>
                <c:pt idx="7132">
                  <c:v>47.352310548744015</c:v>
                </c:pt>
                <c:pt idx="7133">
                  <c:v>47.346288432581119</c:v>
                </c:pt>
                <c:pt idx="7134">
                  <c:v>47.340266316418223</c:v>
                </c:pt>
                <c:pt idx="7135">
                  <c:v>47.334244200255327</c:v>
                </c:pt>
                <c:pt idx="7136">
                  <c:v>47.328222084092431</c:v>
                </c:pt>
                <c:pt idx="7137">
                  <c:v>47.322199967929535</c:v>
                </c:pt>
                <c:pt idx="7138">
                  <c:v>47.316177851766639</c:v>
                </c:pt>
                <c:pt idx="7139">
                  <c:v>47.310155735603743</c:v>
                </c:pt>
                <c:pt idx="7140">
                  <c:v>47.304133619440847</c:v>
                </c:pt>
                <c:pt idx="7141">
                  <c:v>47.298111503277951</c:v>
                </c:pt>
                <c:pt idx="7142">
                  <c:v>47.292089387115055</c:v>
                </c:pt>
                <c:pt idx="7143">
                  <c:v>47.286067270952159</c:v>
                </c:pt>
                <c:pt idx="7144">
                  <c:v>47.280045154789264</c:v>
                </c:pt>
                <c:pt idx="7145">
                  <c:v>47.273982055589698</c:v>
                </c:pt>
                <c:pt idx="7146">
                  <c:v>47.267918956390133</c:v>
                </c:pt>
                <c:pt idx="7147">
                  <c:v>47.261855857190568</c:v>
                </c:pt>
                <c:pt idx="7148">
                  <c:v>47.255792757991003</c:v>
                </c:pt>
                <c:pt idx="7149">
                  <c:v>47.249729658791438</c:v>
                </c:pt>
                <c:pt idx="7150">
                  <c:v>47.243666559591873</c:v>
                </c:pt>
                <c:pt idx="7151">
                  <c:v>47.237603460392307</c:v>
                </c:pt>
                <c:pt idx="7152">
                  <c:v>47.231540361192742</c:v>
                </c:pt>
                <c:pt idx="7153">
                  <c:v>47.225477261993177</c:v>
                </c:pt>
                <c:pt idx="7154">
                  <c:v>47.219414162793612</c:v>
                </c:pt>
                <c:pt idx="7155">
                  <c:v>47.213351063594047</c:v>
                </c:pt>
                <c:pt idx="7156">
                  <c:v>47.207287964394482</c:v>
                </c:pt>
                <c:pt idx="7157">
                  <c:v>47.201224865194916</c:v>
                </c:pt>
                <c:pt idx="7158">
                  <c:v>47.195161765995351</c:v>
                </c:pt>
                <c:pt idx="7159">
                  <c:v>47.189098666795786</c:v>
                </c:pt>
                <c:pt idx="7160">
                  <c:v>47.183035567596214</c:v>
                </c:pt>
                <c:pt idx="7161">
                  <c:v>47.176972468396649</c:v>
                </c:pt>
                <c:pt idx="7162">
                  <c:v>47.170909369197084</c:v>
                </c:pt>
                <c:pt idx="7163">
                  <c:v>47.164846269997518</c:v>
                </c:pt>
                <c:pt idx="7164">
                  <c:v>47.158783170797953</c:v>
                </c:pt>
                <c:pt idx="7165">
                  <c:v>47.152720071598388</c:v>
                </c:pt>
                <c:pt idx="7166">
                  <c:v>47.146656972398823</c:v>
                </c:pt>
                <c:pt idx="7167">
                  <c:v>47.140593873199258</c:v>
                </c:pt>
                <c:pt idx="7168">
                  <c:v>47.134530773999693</c:v>
                </c:pt>
                <c:pt idx="7169">
                  <c:v>47.128467674800127</c:v>
                </c:pt>
                <c:pt idx="7170">
                  <c:v>47.122404575600562</c:v>
                </c:pt>
                <c:pt idx="7171">
                  <c:v>47.116341476400997</c:v>
                </c:pt>
                <c:pt idx="7172">
                  <c:v>47.110278377201432</c:v>
                </c:pt>
                <c:pt idx="7173">
                  <c:v>47.104215278001867</c:v>
                </c:pt>
                <c:pt idx="7174">
                  <c:v>47.098152178802302</c:v>
                </c:pt>
                <c:pt idx="7175">
                  <c:v>47.092053567631524</c:v>
                </c:pt>
                <c:pt idx="7176">
                  <c:v>47.085954956460753</c:v>
                </c:pt>
                <c:pt idx="7177">
                  <c:v>47.079856345289976</c:v>
                </c:pt>
                <c:pt idx="7178">
                  <c:v>47.073757734119198</c:v>
                </c:pt>
                <c:pt idx="7179">
                  <c:v>47.067659122948427</c:v>
                </c:pt>
                <c:pt idx="7180">
                  <c:v>47.06156051177765</c:v>
                </c:pt>
                <c:pt idx="7181">
                  <c:v>47.055461900606879</c:v>
                </c:pt>
                <c:pt idx="7182">
                  <c:v>47.049363289436101</c:v>
                </c:pt>
                <c:pt idx="7183">
                  <c:v>47.043264678265324</c:v>
                </c:pt>
                <c:pt idx="7184">
                  <c:v>47.037166067094553</c:v>
                </c:pt>
                <c:pt idx="7185">
                  <c:v>47.031067455923775</c:v>
                </c:pt>
                <c:pt idx="7186">
                  <c:v>47.024968844752998</c:v>
                </c:pt>
                <c:pt idx="7187">
                  <c:v>47.018870233582227</c:v>
                </c:pt>
                <c:pt idx="7188">
                  <c:v>47.012771622411449</c:v>
                </c:pt>
                <c:pt idx="7189">
                  <c:v>47.006673011240679</c:v>
                </c:pt>
                <c:pt idx="7190">
                  <c:v>47.000574400069901</c:v>
                </c:pt>
                <c:pt idx="7191">
                  <c:v>46.994475788899123</c:v>
                </c:pt>
                <c:pt idx="7192">
                  <c:v>46.988377177728353</c:v>
                </c:pt>
                <c:pt idx="7193">
                  <c:v>46.982278566557575</c:v>
                </c:pt>
                <c:pt idx="7194">
                  <c:v>46.976179955386797</c:v>
                </c:pt>
                <c:pt idx="7195">
                  <c:v>46.970081344216027</c:v>
                </c:pt>
                <c:pt idx="7196">
                  <c:v>46.963982733045249</c:v>
                </c:pt>
                <c:pt idx="7197">
                  <c:v>46.957884121874471</c:v>
                </c:pt>
                <c:pt idx="7198">
                  <c:v>46.951785510703701</c:v>
                </c:pt>
                <c:pt idx="7199">
                  <c:v>46.945686899532923</c:v>
                </c:pt>
                <c:pt idx="7200">
                  <c:v>46.939588288362152</c:v>
                </c:pt>
                <c:pt idx="7201">
                  <c:v>46.933489677191375</c:v>
                </c:pt>
                <c:pt idx="7202">
                  <c:v>46.927391066020597</c:v>
                </c:pt>
                <c:pt idx="7203">
                  <c:v>46.921292454849826</c:v>
                </c:pt>
                <c:pt idx="7204">
                  <c:v>46.915193843679049</c:v>
                </c:pt>
                <c:pt idx="7205">
                  <c:v>46.909061544727486</c:v>
                </c:pt>
                <c:pt idx="7206">
                  <c:v>46.902929245775915</c:v>
                </c:pt>
                <c:pt idx="7207">
                  <c:v>46.896796946824352</c:v>
                </c:pt>
                <c:pt idx="7208">
                  <c:v>46.890664647872789</c:v>
                </c:pt>
                <c:pt idx="7209">
                  <c:v>46.884532348921219</c:v>
                </c:pt>
                <c:pt idx="7210">
                  <c:v>46.878400049969656</c:v>
                </c:pt>
                <c:pt idx="7211">
                  <c:v>46.872267751018093</c:v>
                </c:pt>
                <c:pt idx="7212">
                  <c:v>46.866135452066523</c:v>
                </c:pt>
                <c:pt idx="7213">
                  <c:v>46.86000315311496</c:v>
                </c:pt>
                <c:pt idx="7214">
                  <c:v>46.853870854163397</c:v>
                </c:pt>
                <c:pt idx="7215">
                  <c:v>46.847738555211826</c:v>
                </c:pt>
                <c:pt idx="7216">
                  <c:v>46.841606256260263</c:v>
                </c:pt>
                <c:pt idx="7217">
                  <c:v>46.8354739573087</c:v>
                </c:pt>
                <c:pt idx="7218">
                  <c:v>46.82934165835713</c:v>
                </c:pt>
                <c:pt idx="7219">
                  <c:v>46.823209359405567</c:v>
                </c:pt>
                <c:pt idx="7220">
                  <c:v>46.817077060454004</c:v>
                </c:pt>
                <c:pt idx="7221">
                  <c:v>46.810944761502434</c:v>
                </c:pt>
                <c:pt idx="7222">
                  <c:v>46.804812462550871</c:v>
                </c:pt>
                <c:pt idx="7223">
                  <c:v>46.798680163599307</c:v>
                </c:pt>
                <c:pt idx="7224">
                  <c:v>46.792547864647737</c:v>
                </c:pt>
                <c:pt idx="7225">
                  <c:v>46.786415565696174</c:v>
                </c:pt>
                <c:pt idx="7226">
                  <c:v>46.780283266744611</c:v>
                </c:pt>
                <c:pt idx="7227">
                  <c:v>46.774150967793041</c:v>
                </c:pt>
                <c:pt idx="7228">
                  <c:v>46.768018668841478</c:v>
                </c:pt>
                <c:pt idx="7229">
                  <c:v>46.761886369889915</c:v>
                </c:pt>
                <c:pt idx="7230">
                  <c:v>46.755754070938345</c:v>
                </c:pt>
                <c:pt idx="7231">
                  <c:v>46.749621771986781</c:v>
                </c:pt>
                <c:pt idx="7232">
                  <c:v>46.743489473035218</c:v>
                </c:pt>
                <c:pt idx="7233">
                  <c:v>46.737357174083648</c:v>
                </c:pt>
                <c:pt idx="7234">
                  <c:v>46.731224875132085</c:v>
                </c:pt>
                <c:pt idx="7235">
                  <c:v>46.725058561747211</c:v>
                </c:pt>
                <c:pt idx="7236">
                  <c:v>46.718892248362337</c:v>
                </c:pt>
                <c:pt idx="7237">
                  <c:v>46.71272593497747</c:v>
                </c:pt>
                <c:pt idx="7238">
                  <c:v>46.706559621592596</c:v>
                </c:pt>
                <c:pt idx="7239">
                  <c:v>46.700393308207722</c:v>
                </c:pt>
                <c:pt idx="7240">
                  <c:v>46.694226994822849</c:v>
                </c:pt>
                <c:pt idx="7241">
                  <c:v>46.688060681437975</c:v>
                </c:pt>
                <c:pt idx="7242">
                  <c:v>46.681894368053108</c:v>
                </c:pt>
                <c:pt idx="7243">
                  <c:v>46.675728054668234</c:v>
                </c:pt>
                <c:pt idx="7244">
                  <c:v>46.66956174128336</c:v>
                </c:pt>
                <c:pt idx="7245">
                  <c:v>46.663395427898486</c:v>
                </c:pt>
                <c:pt idx="7246">
                  <c:v>46.657229114513612</c:v>
                </c:pt>
                <c:pt idx="7247">
                  <c:v>46.651062801128745</c:v>
                </c:pt>
                <c:pt idx="7248">
                  <c:v>46.644896487743871</c:v>
                </c:pt>
                <c:pt idx="7249">
                  <c:v>46.638730174358997</c:v>
                </c:pt>
                <c:pt idx="7250">
                  <c:v>46.632563860974123</c:v>
                </c:pt>
                <c:pt idx="7251">
                  <c:v>46.626397547589249</c:v>
                </c:pt>
                <c:pt idx="7252">
                  <c:v>46.620231234204383</c:v>
                </c:pt>
                <c:pt idx="7253">
                  <c:v>46.614064920819509</c:v>
                </c:pt>
                <c:pt idx="7254">
                  <c:v>46.607898607434635</c:v>
                </c:pt>
                <c:pt idx="7255">
                  <c:v>46.601732294049761</c:v>
                </c:pt>
                <c:pt idx="7256">
                  <c:v>46.595565980664887</c:v>
                </c:pt>
                <c:pt idx="7257">
                  <c:v>46.58939966728002</c:v>
                </c:pt>
                <c:pt idx="7258">
                  <c:v>46.583233353895146</c:v>
                </c:pt>
                <c:pt idx="7259">
                  <c:v>46.577067040510272</c:v>
                </c:pt>
                <c:pt idx="7260">
                  <c:v>46.570900727125398</c:v>
                </c:pt>
                <c:pt idx="7261">
                  <c:v>46.564734413740524</c:v>
                </c:pt>
                <c:pt idx="7262">
                  <c:v>46.558568100355657</c:v>
                </c:pt>
                <c:pt idx="7263">
                  <c:v>46.552401786970783</c:v>
                </c:pt>
                <c:pt idx="7264">
                  <c:v>46.546235473585909</c:v>
                </c:pt>
                <c:pt idx="7265">
                  <c:v>46.540032105578909</c:v>
                </c:pt>
                <c:pt idx="7266">
                  <c:v>46.533828737571909</c:v>
                </c:pt>
                <c:pt idx="7267">
                  <c:v>46.527625369564902</c:v>
                </c:pt>
                <c:pt idx="7268">
                  <c:v>46.521422001557902</c:v>
                </c:pt>
                <c:pt idx="7269">
                  <c:v>46.515218633550901</c:v>
                </c:pt>
                <c:pt idx="7270">
                  <c:v>46.509015265543901</c:v>
                </c:pt>
                <c:pt idx="7271">
                  <c:v>46.502811897536901</c:v>
                </c:pt>
                <c:pt idx="7272">
                  <c:v>46.496608529529901</c:v>
                </c:pt>
                <c:pt idx="7273">
                  <c:v>46.490405161522901</c:v>
                </c:pt>
                <c:pt idx="7274">
                  <c:v>46.484201793515894</c:v>
                </c:pt>
                <c:pt idx="7275">
                  <c:v>46.477998425508893</c:v>
                </c:pt>
                <c:pt idx="7276">
                  <c:v>46.471795057501893</c:v>
                </c:pt>
                <c:pt idx="7277">
                  <c:v>46.465591689494893</c:v>
                </c:pt>
                <c:pt idx="7278">
                  <c:v>46.459388321487893</c:v>
                </c:pt>
                <c:pt idx="7279">
                  <c:v>46.453184953480886</c:v>
                </c:pt>
                <c:pt idx="7280">
                  <c:v>46.446981585473885</c:v>
                </c:pt>
                <c:pt idx="7281">
                  <c:v>46.440778217466885</c:v>
                </c:pt>
                <c:pt idx="7282">
                  <c:v>46.434574849459885</c:v>
                </c:pt>
                <c:pt idx="7283">
                  <c:v>46.428371481452885</c:v>
                </c:pt>
                <c:pt idx="7284">
                  <c:v>46.422168113445885</c:v>
                </c:pt>
                <c:pt idx="7285">
                  <c:v>46.415964745438885</c:v>
                </c:pt>
                <c:pt idx="7286">
                  <c:v>46.409761377431877</c:v>
                </c:pt>
                <c:pt idx="7287">
                  <c:v>46.403558009424877</c:v>
                </c:pt>
                <c:pt idx="7288">
                  <c:v>46.397354641417877</c:v>
                </c:pt>
                <c:pt idx="7289">
                  <c:v>46.391151273410877</c:v>
                </c:pt>
                <c:pt idx="7290">
                  <c:v>46.384947905403877</c:v>
                </c:pt>
                <c:pt idx="7291">
                  <c:v>46.378744537396869</c:v>
                </c:pt>
                <c:pt idx="7292">
                  <c:v>46.372541169389869</c:v>
                </c:pt>
                <c:pt idx="7293">
                  <c:v>46.366337801382869</c:v>
                </c:pt>
                <c:pt idx="7294">
                  <c:v>46.360134433375869</c:v>
                </c:pt>
                <c:pt idx="7295">
                  <c:v>46.353891083752984</c:v>
                </c:pt>
                <c:pt idx="7296">
                  <c:v>46.347647734130106</c:v>
                </c:pt>
                <c:pt idx="7297">
                  <c:v>46.341404384507229</c:v>
                </c:pt>
                <c:pt idx="7298">
                  <c:v>46.335161034884344</c:v>
                </c:pt>
                <c:pt idx="7299">
                  <c:v>46.328917685261459</c:v>
                </c:pt>
                <c:pt idx="7300">
                  <c:v>46.322674335638581</c:v>
                </c:pt>
                <c:pt idx="7301">
                  <c:v>46.316430986015703</c:v>
                </c:pt>
                <c:pt idx="7302">
                  <c:v>46.310187636392818</c:v>
                </c:pt>
                <c:pt idx="7303">
                  <c:v>46.303944286769934</c:v>
                </c:pt>
                <c:pt idx="7304">
                  <c:v>46.297700937147056</c:v>
                </c:pt>
                <c:pt idx="7305">
                  <c:v>46.291457587524178</c:v>
                </c:pt>
                <c:pt idx="7306">
                  <c:v>46.285214237901293</c:v>
                </c:pt>
                <c:pt idx="7307">
                  <c:v>46.278970888278408</c:v>
                </c:pt>
                <c:pt idx="7308">
                  <c:v>46.272727538655531</c:v>
                </c:pt>
                <c:pt idx="7309">
                  <c:v>46.266484189032653</c:v>
                </c:pt>
                <c:pt idx="7310">
                  <c:v>46.260240839409768</c:v>
                </c:pt>
                <c:pt idx="7311">
                  <c:v>46.253997489786883</c:v>
                </c:pt>
                <c:pt idx="7312">
                  <c:v>46.247754140164005</c:v>
                </c:pt>
                <c:pt idx="7313">
                  <c:v>46.241510790541128</c:v>
                </c:pt>
                <c:pt idx="7314">
                  <c:v>46.235267440918243</c:v>
                </c:pt>
                <c:pt idx="7315">
                  <c:v>46.229024091295358</c:v>
                </c:pt>
                <c:pt idx="7316">
                  <c:v>46.22278074167248</c:v>
                </c:pt>
                <c:pt idx="7317">
                  <c:v>46.216537392049602</c:v>
                </c:pt>
                <c:pt idx="7318">
                  <c:v>46.210294042426717</c:v>
                </c:pt>
                <c:pt idx="7319">
                  <c:v>46.204050692803833</c:v>
                </c:pt>
                <c:pt idx="7320">
                  <c:v>46.197807343180955</c:v>
                </c:pt>
                <c:pt idx="7321">
                  <c:v>46.191563993558077</c:v>
                </c:pt>
                <c:pt idx="7322">
                  <c:v>46.185320643935192</c:v>
                </c:pt>
                <c:pt idx="7323">
                  <c:v>46.179077294312307</c:v>
                </c:pt>
                <c:pt idx="7324">
                  <c:v>46.17283394468943</c:v>
                </c:pt>
                <c:pt idx="7325">
                  <c:v>46.166553692386252</c:v>
                </c:pt>
                <c:pt idx="7326">
                  <c:v>46.160273440083074</c:v>
                </c:pt>
                <c:pt idx="7327">
                  <c:v>46.153993187779896</c:v>
                </c:pt>
                <c:pt idx="7328">
                  <c:v>46.147712935476719</c:v>
                </c:pt>
                <c:pt idx="7329">
                  <c:v>46.141432683173541</c:v>
                </c:pt>
                <c:pt idx="7330">
                  <c:v>46.135152430870363</c:v>
                </c:pt>
                <c:pt idx="7331">
                  <c:v>46.128872178567185</c:v>
                </c:pt>
                <c:pt idx="7332">
                  <c:v>46.122591926264008</c:v>
                </c:pt>
                <c:pt idx="7333">
                  <c:v>46.11631167396083</c:v>
                </c:pt>
                <c:pt idx="7334">
                  <c:v>46.110031421657652</c:v>
                </c:pt>
                <c:pt idx="7335">
                  <c:v>46.103751169354474</c:v>
                </c:pt>
                <c:pt idx="7336">
                  <c:v>46.097470917051297</c:v>
                </c:pt>
                <c:pt idx="7337">
                  <c:v>46.091190664748119</c:v>
                </c:pt>
                <c:pt idx="7338">
                  <c:v>46.084910412444941</c:v>
                </c:pt>
                <c:pt idx="7339">
                  <c:v>46.07863016014177</c:v>
                </c:pt>
                <c:pt idx="7340">
                  <c:v>46.072349907838593</c:v>
                </c:pt>
                <c:pt idx="7341">
                  <c:v>46.066069655535415</c:v>
                </c:pt>
                <c:pt idx="7342">
                  <c:v>46.059789403232237</c:v>
                </c:pt>
                <c:pt idx="7343">
                  <c:v>46.05350915092906</c:v>
                </c:pt>
                <c:pt idx="7344">
                  <c:v>46.047228898625882</c:v>
                </c:pt>
                <c:pt idx="7345">
                  <c:v>46.040948646322704</c:v>
                </c:pt>
                <c:pt idx="7346">
                  <c:v>46.034668394019526</c:v>
                </c:pt>
                <c:pt idx="7347">
                  <c:v>46.028388141716349</c:v>
                </c:pt>
                <c:pt idx="7348">
                  <c:v>46.022107889413171</c:v>
                </c:pt>
                <c:pt idx="7349">
                  <c:v>46.015827637109993</c:v>
                </c:pt>
                <c:pt idx="7350">
                  <c:v>46.009547384806815</c:v>
                </c:pt>
                <c:pt idx="7351">
                  <c:v>46.003267132503638</c:v>
                </c:pt>
                <c:pt idx="7352">
                  <c:v>45.99698688020046</c:v>
                </c:pt>
                <c:pt idx="7353">
                  <c:v>45.990706627897282</c:v>
                </c:pt>
                <c:pt idx="7354">
                  <c:v>45.984426375594104</c:v>
                </c:pt>
                <c:pt idx="7355">
                  <c:v>45.978114167287771</c:v>
                </c:pt>
                <c:pt idx="7356">
                  <c:v>45.97180195898143</c:v>
                </c:pt>
                <c:pt idx="7357">
                  <c:v>45.965489750675097</c:v>
                </c:pt>
                <c:pt idx="7358">
                  <c:v>45.959177542368757</c:v>
                </c:pt>
                <c:pt idx="7359">
                  <c:v>45.952865334062423</c:v>
                </c:pt>
                <c:pt idx="7360">
                  <c:v>45.946553125756083</c:v>
                </c:pt>
                <c:pt idx="7361">
                  <c:v>45.940240917449749</c:v>
                </c:pt>
                <c:pt idx="7362">
                  <c:v>45.933928709143416</c:v>
                </c:pt>
                <c:pt idx="7363">
                  <c:v>45.927616500837075</c:v>
                </c:pt>
                <c:pt idx="7364">
                  <c:v>45.921304292530742</c:v>
                </c:pt>
                <c:pt idx="7365">
                  <c:v>45.914992084224401</c:v>
                </c:pt>
                <c:pt idx="7366">
                  <c:v>45.908679875918068</c:v>
                </c:pt>
                <c:pt idx="7367">
                  <c:v>45.902367667611728</c:v>
                </c:pt>
                <c:pt idx="7368">
                  <c:v>45.896055459305394</c:v>
                </c:pt>
                <c:pt idx="7369">
                  <c:v>45.889743250999061</c:v>
                </c:pt>
                <c:pt idx="7370">
                  <c:v>45.88343104269272</c:v>
                </c:pt>
                <c:pt idx="7371">
                  <c:v>45.877118834386387</c:v>
                </c:pt>
                <c:pt idx="7372">
                  <c:v>45.870806626080046</c:v>
                </c:pt>
                <c:pt idx="7373">
                  <c:v>45.864494417773713</c:v>
                </c:pt>
                <c:pt idx="7374">
                  <c:v>45.858182209467373</c:v>
                </c:pt>
                <c:pt idx="7375">
                  <c:v>45.851870001161039</c:v>
                </c:pt>
                <c:pt idx="7376">
                  <c:v>45.845557792854699</c:v>
                </c:pt>
                <c:pt idx="7377">
                  <c:v>45.839245584548365</c:v>
                </c:pt>
                <c:pt idx="7378">
                  <c:v>45.832933376242032</c:v>
                </c:pt>
                <c:pt idx="7379">
                  <c:v>45.826621167935691</c:v>
                </c:pt>
                <c:pt idx="7380">
                  <c:v>45.820308959629358</c:v>
                </c:pt>
                <c:pt idx="7381">
                  <c:v>45.813996751323018</c:v>
                </c:pt>
                <c:pt idx="7382">
                  <c:v>45.807684543016684</c:v>
                </c:pt>
                <c:pt idx="7383">
                  <c:v>45.801372334710344</c:v>
                </c:pt>
                <c:pt idx="7384">
                  <c:v>45.79506012640401</c:v>
                </c:pt>
                <c:pt idx="7385">
                  <c:v>45.788718343077271</c:v>
                </c:pt>
                <c:pt idx="7386">
                  <c:v>45.782376559750531</c:v>
                </c:pt>
                <c:pt idx="7387">
                  <c:v>45.776034776423799</c:v>
                </c:pt>
                <c:pt idx="7388">
                  <c:v>45.76969299309706</c:v>
                </c:pt>
                <c:pt idx="7389">
                  <c:v>45.76335120977032</c:v>
                </c:pt>
                <c:pt idx="7390">
                  <c:v>45.757009426443581</c:v>
                </c:pt>
                <c:pt idx="7391">
                  <c:v>45.750667643116849</c:v>
                </c:pt>
                <c:pt idx="7392">
                  <c:v>45.744325859790109</c:v>
                </c:pt>
                <c:pt idx="7393">
                  <c:v>45.73798407646337</c:v>
                </c:pt>
                <c:pt idx="7394">
                  <c:v>45.73164229313663</c:v>
                </c:pt>
                <c:pt idx="7395">
                  <c:v>45.725300509809898</c:v>
                </c:pt>
                <c:pt idx="7396">
                  <c:v>45.718958726483159</c:v>
                </c:pt>
                <c:pt idx="7397">
                  <c:v>45.712616943156419</c:v>
                </c:pt>
                <c:pt idx="7398">
                  <c:v>45.70627515982968</c:v>
                </c:pt>
                <c:pt idx="7399">
                  <c:v>45.699933376502941</c:v>
                </c:pt>
                <c:pt idx="7400">
                  <c:v>45.693591593176208</c:v>
                </c:pt>
                <c:pt idx="7401">
                  <c:v>45.687249809849469</c:v>
                </c:pt>
                <c:pt idx="7402">
                  <c:v>45.680908026522729</c:v>
                </c:pt>
                <c:pt idx="7403">
                  <c:v>45.67456624319599</c:v>
                </c:pt>
                <c:pt idx="7404">
                  <c:v>45.668224459869258</c:v>
                </c:pt>
                <c:pt idx="7405">
                  <c:v>45.661882676542518</c:v>
                </c:pt>
                <c:pt idx="7406">
                  <c:v>45.655540893215779</c:v>
                </c:pt>
                <c:pt idx="7407">
                  <c:v>45.64919910988904</c:v>
                </c:pt>
                <c:pt idx="7408">
                  <c:v>45.642857326562307</c:v>
                </c:pt>
                <c:pt idx="7409">
                  <c:v>45.636515543235568</c:v>
                </c:pt>
                <c:pt idx="7410">
                  <c:v>45.630173759908828</c:v>
                </c:pt>
                <c:pt idx="7411">
                  <c:v>45.623831976582089</c:v>
                </c:pt>
                <c:pt idx="7412">
                  <c:v>45.617490193255357</c:v>
                </c:pt>
                <c:pt idx="7413">
                  <c:v>45.611148409928617</c:v>
                </c:pt>
                <c:pt idx="7414">
                  <c:v>45.604806626601878</c:v>
                </c:pt>
                <c:pt idx="7415">
                  <c:v>45.598437609908473</c:v>
                </c:pt>
                <c:pt idx="7416">
                  <c:v>45.59206859321506</c:v>
                </c:pt>
                <c:pt idx="7417">
                  <c:v>45.585699576521655</c:v>
                </c:pt>
                <c:pt idx="7418">
                  <c:v>45.579330559828243</c:v>
                </c:pt>
                <c:pt idx="7419">
                  <c:v>45.572961543134838</c:v>
                </c:pt>
                <c:pt idx="7420">
                  <c:v>45.566592526441426</c:v>
                </c:pt>
                <c:pt idx="7421">
                  <c:v>45.56022350974802</c:v>
                </c:pt>
                <c:pt idx="7422">
                  <c:v>45.553854493054608</c:v>
                </c:pt>
                <c:pt idx="7423">
                  <c:v>45.547485476361203</c:v>
                </c:pt>
                <c:pt idx="7424">
                  <c:v>45.541116459667791</c:v>
                </c:pt>
                <c:pt idx="7425">
                  <c:v>45.534747442974385</c:v>
                </c:pt>
                <c:pt idx="7426">
                  <c:v>45.528378426280973</c:v>
                </c:pt>
                <c:pt idx="7427">
                  <c:v>45.522009409587568</c:v>
                </c:pt>
                <c:pt idx="7428">
                  <c:v>45.515640392894156</c:v>
                </c:pt>
                <c:pt idx="7429">
                  <c:v>45.509271376200751</c:v>
                </c:pt>
                <c:pt idx="7430">
                  <c:v>45.502902359507345</c:v>
                </c:pt>
                <c:pt idx="7431">
                  <c:v>45.496533342813933</c:v>
                </c:pt>
                <c:pt idx="7432">
                  <c:v>45.490164326120528</c:v>
                </c:pt>
                <c:pt idx="7433">
                  <c:v>45.483795309427116</c:v>
                </c:pt>
                <c:pt idx="7434">
                  <c:v>45.477426292733711</c:v>
                </c:pt>
                <c:pt idx="7435">
                  <c:v>45.471057276040298</c:v>
                </c:pt>
                <c:pt idx="7436">
                  <c:v>45.464688259346893</c:v>
                </c:pt>
                <c:pt idx="7437">
                  <c:v>45.458319242653481</c:v>
                </c:pt>
                <c:pt idx="7438">
                  <c:v>45.451950225960076</c:v>
                </c:pt>
                <c:pt idx="7439">
                  <c:v>45.445581209266663</c:v>
                </c:pt>
                <c:pt idx="7440">
                  <c:v>45.439212192573258</c:v>
                </c:pt>
                <c:pt idx="7441">
                  <c:v>45.432843175879846</c:v>
                </c:pt>
                <c:pt idx="7442">
                  <c:v>45.426474159186441</c:v>
                </c:pt>
                <c:pt idx="7443">
                  <c:v>45.420105142493028</c:v>
                </c:pt>
                <c:pt idx="7444">
                  <c:v>45.413736125799623</c:v>
                </c:pt>
                <c:pt idx="7445">
                  <c:v>45.407341249889299</c:v>
                </c:pt>
                <c:pt idx="7446">
                  <c:v>45.400946373978982</c:v>
                </c:pt>
                <c:pt idx="7447">
                  <c:v>45.394551498068658</c:v>
                </c:pt>
                <c:pt idx="7448">
                  <c:v>45.388156622158334</c:v>
                </c:pt>
                <c:pt idx="7449">
                  <c:v>45.381761746248017</c:v>
                </c:pt>
                <c:pt idx="7450">
                  <c:v>45.375366870337693</c:v>
                </c:pt>
                <c:pt idx="7451">
                  <c:v>45.368971994427369</c:v>
                </c:pt>
                <c:pt idx="7452">
                  <c:v>45.362577118517052</c:v>
                </c:pt>
                <c:pt idx="7453">
                  <c:v>45.356182242606728</c:v>
                </c:pt>
                <c:pt idx="7454">
                  <c:v>45.349787366696404</c:v>
                </c:pt>
                <c:pt idx="7455">
                  <c:v>45.343392490786087</c:v>
                </c:pt>
                <c:pt idx="7456">
                  <c:v>45.336997614875763</c:v>
                </c:pt>
                <c:pt idx="7457">
                  <c:v>45.330602738965439</c:v>
                </c:pt>
                <c:pt idx="7458">
                  <c:v>45.324207863055122</c:v>
                </c:pt>
                <c:pt idx="7459">
                  <c:v>45.317812987144798</c:v>
                </c:pt>
                <c:pt idx="7460">
                  <c:v>45.311418111234474</c:v>
                </c:pt>
                <c:pt idx="7461">
                  <c:v>45.305023235324157</c:v>
                </c:pt>
                <c:pt idx="7462">
                  <c:v>45.298628359413833</c:v>
                </c:pt>
                <c:pt idx="7463">
                  <c:v>45.292233483503509</c:v>
                </c:pt>
                <c:pt idx="7464">
                  <c:v>45.285838607593192</c:v>
                </c:pt>
                <c:pt idx="7465">
                  <c:v>45.279443731682868</c:v>
                </c:pt>
                <c:pt idx="7466">
                  <c:v>45.273048855772544</c:v>
                </c:pt>
                <c:pt idx="7467">
                  <c:v>45.266653979862227</c:v>
                </c:pt>
                <c:pt idx="7468">
                  <c:v>45.260259103951903</c:v>
                </c:pt>
                <c:pt idx="7469">
                  <c:v>45.253864228041579</c:v>
                </c:pt>
                <c:pt idx="7470">
                  <c:v>45.247469352131262</c:v>
                </c:pt>
                <c:pt idx="7471">
                  <c:v>45.241074476220938</c:v>
                </c:pt>
                <c:pt idx="7472">
                  <c:v>45.234679600310614</c:v>
                </c:pt>
                <c:pt idx="7473">
                  <c:v>45.228284724400297</c:v>
                </c:pt>
                <c:pt idx="7474">
                  <c:v>45.221889848489973</c:v>
                </c:pt>
                <c:pt idx="7475">
                  <c:v>45.215468753649496</c:v>
                </c:pt>
                <c:pt idx="7476">
                  <c:v>45.20904765880902</c:v>
                </c:pt>
                <c:pt idx="7477">
                  <c:v>45.202626563968543</c:v>
                </c:pt>
                <c:pt idx="7478">
                  <c:v>45.196205469128067</c:v>
                </c:pt>
                <c:pt idx="7479">
                  <c:v>45.189784374287591</c:v>
                </c:pt>
                <c:pt idx="7480">
                  <c:v>45.183363279447114</c:v>
                </c:pt>
                <c:pt idx="7481">
                  <c:v>45.176942184606638</c:v>
                </c:pt>
                <c:pt idx="7482">
                  <c:v>45.170521089766154</c:v>
                </c:pt>
                <c:pt idx="7483">
                  <c:v>45.164099994925678</c:v>
                </c:pt>
                <c:pt idx="7484">
                  <c:v>45.157678900085202</c:v>
                </c:pt>
                <c:pt idx="7485">
                  <c:v>45.151257805244725</c:v>
                </c:pt>
                <c:pt idx="7486">
                  <c:v>45.144836710404249</c:v>
                </c:pt>
                <c:pt idx="7487">
                  <c:v>45.138415615563773</c:v>
                </c:pt>
                <c:pt idx="7488">
                  <c:v>45.131994520723296</c:v>
                </c:pt>
                <c:pt idx="7489">
                  <c:v>45.12557342588282</c:v>
                </c:pt>
                <c:pt idx="7490">
                  <c:v>45.119152331042343</c:v>
                </c:pt>
                <c:pt idx="7491">
                  <c:v>45.112731236201867</c:v>
                </c:pt>
                <c:pt idx="7492">
                  <c:v>45.106310141361391</c:v>
                </c:pt>
                <c:pt idx="7493">
                  <c:v>45.099889046520914</c:v>
                </c:pt>
                <c:pt idx="7494">
                  <c:v>45.093467951680438</c:v>
                </c:pt>
                <c:pt idx="7495">
                  <c:v>45.087046856839962</c:v>
                </c:pt>
                <c:pt idx="7496">
                  <c:v>45.080625761999485</c:v>
                </c:pt>
                <c:pt idx="7497">
                  <c:v>45.074204667159002</c:v>
                </c:pt>
                <c:pt idx="7498">
                  <c:v>45.067783572318525</c:v>
                </c:pt>
                <c:pt idx="7499">
                  <c:v>45.061362477478049</c:v>
                </c:pt>
                <c:pt idx="7500">
                  <c:v>45.054941382637573</c:v>
                </c:pt>
                <c:pt idx="7501">
                  <c:v>45.048520287797096</c:v>
                </c:pt>
                <c:pt idx="7502">
                  <c:v>45.04209919295662</c:v>
                </c:pt>
                <c:pt idx="7503">
                  <c:v>45.035678098116144</c:v>
                </c:pt>
                <c:pt idx="7504">
                  <c:v>45.029257003275667</c:v>
                </c:pt>
                <c:pt idx="7505">
                  <c:v>45.022806764498682</c:v>
                </c:pt>
                <c:pt idx="7506">
                  <c:v>45.01635652572169</c:v>
                </c:pt>
                <c:pt idx="7507">
                  <c:v>45.009906286944705</c:v>
                </c:pt>
                <c:pt idx="7508">
                  <c:v>45.00345604816772</c:v>
                </c:pt>
                <c:pt idx="7509">
                  <c:v>44.997005809390728</c:v>
                </c:pt>
                <c:pt idx="7510">
                  <c:v>44.990555570613743</c:v>
                </c:pt>
                <c:pt idx="7511">
                  <c:v>44.984105331836751</c:v>
                </c:pt>
                <c:pt idx="7512">
                  <c:v>44.977655093059767</c:v>
                </c:pt>
                <c:pt idx="7513">
                  <c:v>44.971204854282782</c:v>
                </c:pt>
                <c:pt idx="7514">
                  <c:v>44.96475461550579</c:v>
                </c:pt>
                <c:pt idx="7515">
                  <c:v>44.958304376728805</c:v>
                </c:pt>
                <c:pt idx="7516">
                  <c:v>44.95185413795182</c:v>
                </c:pt>
                <c:pt idx="7517">
                  <c:v>44.945403899174828</c:v>
                </c:pt>
                <c:pt idx="7518">
                  <c:v>44.938953660397843</c:v>
                </c:pt>
                <c:pt idx="7519">
                  <c:v>44.932503421620851</c:v>
                </c:pt>
                <c:pt idx="7520">
                  <c:v>44.926053182843866</c:v>
                </c:pt>
                <c:pt idx="7521">
                  <c:v>44.919602944066881</c:v>
                </c:pt>
                <c:pt idx="7522">
                  <c:v>44.913152705289889</c:v>
                </c:pt>
                <c:pt idx="7523">
                  <c:v>44.906702466512904</c:v>
                </c:pt>
                <c:pt idx="7524">
                  <c:v>44.900252227735919</c:v>
                </c:pt>
                <c:pt idx="7525">
                  <c:v>44.893801988958927</c:v>
                </c:pt>
                <c:pt idx="7526">
                  <c:v>44.887351750181942</c:v>
                </c:pt>
                <c:pt idx="7527">
                  <c:v>44.880901511404957</c:v>
                </c:pt>
                <c:pt idx="7528">
                  <c:v>44.874451272627965</c:v>
                </c:pt>
                <c:pt idx="7529">
                  <c:v>44.86800103385098</c:v>
                </c:pt>
                <c:pt idx="7530">
                  <c:v>44.861550795073988</c:v>
                </c:pt>
                <c:pt idx="7531">
                  <c:v>44.855100556297003</c:v>
                </c:pt>
                <c:pt idx="7532">
                  <c:v>44.848650317520018</c:v>
                </c:pt>
                <c:pt idx="7533">
                  <c:v>44.842200078743026</c:v>
                </c:pt>
                <c:pt idx="7534">
                  <c:v>44.835749839966041</c:v>
                </c:pt>
                <c:pt idx="7535">
                  <c:v>44.829265892622331</c:v>
                </c:pt>
                <c:pt idx="7536">
                  <c:v>44.822781945278621</c:v>
                </c:pt>
                <c:pt idx="7537">
                  <c:v>44.81629799793491</c:v>
                </c:pt>
                <c:pt idx="7538">
                  <c:v>44.8098140505912</c:v>
                </c:pt>
                <c:pt idx="7539">
                  <c:v>44.80333010324749</c:v>
                </c:pt>
                <c:pt idx="7540">
                  <c:v>44.796846155903786</c:v>
                </c:pt>
                <c:pt idx="7541">
                  <c:v>44.790362208560076</c:v>
                </c:pt>
                <c:pt idx="7542">
                  <c:v>44.783878261216366</c:v>
                </c:pt>
                <c:pt idx="7543">
                  <c:v>44.777394313872655</c:v>
                </c:pt>
                <c:pt idx="7544">
                  <c:v>44.770910366528945</c:v>
                </c:pt>
                <c:pt idx="7545">
                  <c:v>44.764426419185234</c:v>
                </c:pt>
                <c:pt idx="7546">
                  <c:v>44.757942471841524</c:v>
                </c:pt>
                <c:pt idx="7547">
                  <c:v>44.751458524497814</c:v>
                </c:pt>
                <c:pt idx="7548">
                  <c:v>44.744974577154103</c:v>
                </c:pt>
                <c:pt idx="7549">
                  <c:v>44.7384906298104</c:v>
                </c:pt>
                <c:pt idx="7550">
                  <c:v>44.73200668246669</c:v>
                </c:pt>
                <c:pt idx="7551">
                  <c:v>44.725522735122979</c:v>
                </c:pt>
                <c:pt idx="7552">
                  <c:v>44.719038787779269</c:v>
                </c:pt>
                <c:pt idx="7553">
                  <c:v>44.712554840435558</c:v>
                </c:pt>
                <c:pt idx="7554">
                  <c:v>44.706070893091848</c:v>
                </c:pt>
                <c:pt idx="7555">
                  <c:v>44.699586945748138</c:v>
                </c:pt>
                <c:pt idx="7556">
                  <c:v>44.693102998404427</c:v>
                </c:pt>
                <c:pt idx="7557">
                  <c:v>44.686619051060717</c:v>
                </c:pt>
                <c:pt idx="7558">
                  <c:v>44.680135103717006</c:v>
                </c:pt>
                <c:pt idx="7559">
                  <c:v>44.673651156373296</c:v>
                </c:pt>
                <c:pt idx="7560">
                  <c:v>44.667167209029593</c:v>
                </c:pt>
                <c:pt idx="7561">
                  <c:v>44.660683261685882</c:v>
                </c:pt>
                <c:pt idx="7562">
                  <c:v>44.654199314342172</c:v>
                </c:pt>
                <c:pt idx="7563">
                  <c:v>44.647715366998462</c:v>
                </c:pt>
                <c:pt idx="7564">
                  <c:v>44.641231419654751</c:v>
                </c:pt>
                <c:pt idx="7565">
                  <c:v>44.634714154611096</c:v>
                </c:pt>
                <c:pt idx="7566">
                  <c:v>44.628196889567441</c:v>
                </c:pt>
                <c:pt idx="7567">
                  <c:v>44.621679624523786</c:v>
                </c:pt>
                <c:pt idx="7568">
                  <c:v>44.615162359480131</c:v>
                </c:pt>
                <c:pt idx="7569">
                  <c:v>44.608645094436483</c:v>
                </c:pt>
                <c:pt idx="7570">
                  <c:v>44.602127829392828</c:v>
                </c:pt>
                <c:pt idx="7571">
                  <c:v>44.595610564349172</c:v>
                </c:pt>
                <c:pt idx="7572">
                  <c:v>44.589093299305517</c:v>
                </c:pt>
                <c:pt idx="7573">
                  <c:v>44.582576034261862</c:v>
                </c:pt>
                <c:pt idx="7574">
                  <c:v>44.576058769218207</c:v>
                </c:pt>
                <c:pt idx="7575">
                  <c:v>44.569541504174552</c:v>
                </c:pt>
                <c:pt idx="7576">
                  <c:v>44.563024239130897</c:v>
                </c:pt>
                <c:pt idx="7577">
                  <c:v>44.556506974087242</c:v>
                </c:pt>
                <c:pt idx="7578">
                  <c:v>44.549989709043587</c:v>
                </c:pt>
                <c:pt idx="7579">
                  <c:v>44.543472443999931</c:v>
                </c:pt>
                <c:pt idx="7580">
                  <c:v>44.536955178956283</c:v>
                </c:pt>
                <c:pt idx="7581">
                  <c:v>44.530437913912628</c:v>
                </c:pt>
                <c:pt idx="7582">
                  <c:v>44.523920648868973</c:v>
                </c:pt>
                <c:pt idx="7583">
                  <c:v>44.517403383825318</c:v>
                </c:pt>
                <c:pt idx="7584">
                  <c:v>44.510886118781663</c:v>
                </c:pt>
                <c:pt idx="7585">
                  <c:v>44.504368853738008</c:v>
                </c:pt>
                <c:pt idx="7586">
                  <c:v>44.497851588694353</c:v>
                </c:pt>
                <c:pt idx="7587">
                  <c:v>44.491334323650698</c:v>
                </c:pt>
                <c:pt idx="7588">
                  <c:v>44.484817058607042</c:v>
                </c:pt>
                <c:pt idx="7589">
                  <c:v>44.478299793563394</c:v>
                </c:pt>
                <c:pt idx="7590">
                  <c:v>44.471782528519739</c:v>
                </c:pt>
                <c:pt idx="7591">
                  <c:v>44.465265263476084</c:v>
                </c:pt>
                <c:pt idx="7592">
                  <c:v>44.458747998432429</c:v>
                </c:pt>
                <c:pt idx="7593">
                  <c:v>44.452230733388774</c:v>
                </c:pt>
                <c:pt idx="7594">
                  <c:v>44.445713468345119</c:v>
                </c:pt>
                <c:pt idx="7595">
                  <c:v>44.439166309743179</c:v>
                </c:pt>
                <c:pt idx="7596">
                  <c:v>44.432619151141232</c:v>
                </c:pt>
                <c:pt idx="7597">
                  <c:v>44.426071992539292</c:v>
                </c:pt>
                <c:pt idx="7598">
                  <c:v>44.419524833937352</c:v>
                </c:pt>
                <c:pt idx="7599">
                  <c:v>44.412977675335412</c:v>
                </c:pt>
                <c:pt idx="7600">
                  <c:v>44.406430516733465</c:v>
                </c:pt>
                <c:pt idx="7601">
                  <c:v>44.399883358131525</c:v>
                </c:pt>
                <c:pt idx="7602">
                  <c:v>44.393336199529585</c:v>
                </c:pt>
                <c:pt idx="7603">
                  <c:v>44.386789040927638</c:v>
                </c:pt>
                <c:pt idx="7604">
                  <c:v>44.380241882325699</c:v>
                </c:pt>
                <c:pt idx="7605">
                  <c:v>44.373694723723759</c:v>
                </c:pt>
                <c:pt idx="7606">
                  <c:v>44.367147565121812</c:v>
                </c:pt>
                <c:pt idx="7607">
                  <c:v>44.360600406519872</c:v>
                </c:pt>
                <c:pt idx="7608">
                  <c:v>44.354053247917932</c:v>
                </c:pt>
                <c:pt idx="7609">
                  <c:v>44.347506089315985</c:v>
                </c:pt>
                <c:pt idx="7610">
                  <c:v>44.340958930714045</c:v>
                </c:pt>
                <c:pt idx="7611">
                  <c:v>44.334411772112105</c:v>
                </c:pt>
                <c:pt idx="7612">
                  <c:v>44.327864613510165</c:v>
                </c:pt>
                <c:pt idx="7613">
                  <c:v>44.321317454908218</c:v>
                </c:pt>
                <c:pt idx="7614">
                  <c:v>44.314770296306278</c:v>
                </c:pt>
                <c:pt idx="7615">
                  <c:v>44.308223137704339</c:v>
                </c:pt>
                <c:pt idx="7616">
                  <c:v>44.301675979102392</c:v>
                </c:pt>
                <c:pt idx="7617">
                  <c:v>44.295128820500452</c:v>
                </c:pt>
                <c:pt idx="7618">
                  <c:v>44.288581661898512</c:v>
                </c:pt>
                <c:pt idx="7619">
                  <c:v>44.282034503296572</c:v>
                </c:pt>
                <c:pt idx="7620">
                  <c:v>44.275487344694625</c:v>
                </c:pt>
                <c:pt idx="7621">
                  <c:v>44.268940186092685</c:v>
                </c:pt>
                <c:pt idx="7622">
                  <c:v>44.262393027490745</c:v>
                </c:pt>
                <c:pt idx="7623">
                  <c:v>44.255845868888798</c:v>
                </c:pt>
                <c:pt idx="7624">
                  <c:v>44.249298710286858</c:v>
                </c:pt>
                <c:pt idx="7625">
                  <c:v>44.242724447253053</c:v>
                </c:pt>
                <c:pt idx="7626">
                  <c:v>44.236150184219248</c:v>
                </c:pt>
                <c:pt idx="7627">
                  <c:v>44.229575921185443</c:v>
                </c:pt>
                <c:pt idx="7628">
                  <c:v>44.223001658151645</c:v>
                </c:pt>
                <c:pt idx="7629">
                  <c:v>44.21642739511784</c:v>
                </c:pt>
                <c:pt idx="7630">
                  <c:v>44.209853132084035</c:v>
                </c:pt>
                <c:pt idx="7631">
                  <c:v>44.20327886905023</c:v>
                </c:pt>
                <c:pt idx="7632">
                  <c:v>44.196704606016425</c:v>
                </c:pt>
                <c:pt idx="7633">
                  <c:v>44.19013034298262</c:v>
                </c:pt>
                <c:pt idx="7634">
                  <c:v>44.183556079948815</c:v>
                </c:pt>
                <c:pt idx="7635">
                  <c:v>44.17698181691501</c:v>
                </c:pt>
                <c:pt idx="7636">
                  <c:v>44.170407553881212</c:v>
                </c:pt>
                <c:pt idx="7637">
                  <c:v>44.163833290847407</c:v>
                </c:pt>
                <c:pt idx="7638">
                  <c:v>44.157259027813602</c:v>
                </c:pt>
                <c:pt idx="7639">
                  <c:v>44.150684764779797</c:v>
                </c:pt>
                <c:pt idx="7640">
                  <c:v>44.144110501745992</c:v>
                </c:pt>
                <c:pt idx="7641">
                  <c:v>44.137536238712187</c:v>
                </c:pt>
                <c:pt idx="7642">
                  <c:v>44.130961975678382</c:v>
                </c:pt>
                <c:pt idx="7643">
                  <c:v>44.124387712644584</c:v>
                </c:pt>
                <c:pt idx="7644">
                  <c:v>44.117813449610779</c:v>
                </c:pt>
                <c:pt idx="7645">
                  <c:v>44.111239186576974</c:v>
                </c:pt>
                <c:pt idx="7646">
                  <c:v>44.104664923543169</c:v>
                </c:pt>
                <c:pt idx="7647">
                  <c:v>44.098090660509364</c:v>
                </c:pt>
                <c:pt idx="7648">
                  <c:v>44.091516397475559</c:v>
                </c:pt>
                <c:pt idx="7649">
                  <c:v>44.084942134441754</c:v>
                </c:pt>
                <c:pt idx="7650">
                  <c:v>44.078367871407949</c:v>
                </c:pt>
                <c:pt idx="7651">
                  <c:v>44.071793608374151</c:v>
                </c:pt>
                <c:pt idx="7652">
                  <c:v>44.065219345340346</c:v>
                </c:pt>
                <c:pt idx="7653">
                  <c:v>44.058645082306541</c:v>
                </c:pt>
                <c:pt idx="7654">
                  <c:v>44.052070819272735</c:v>
                </c:pt>
                <c:pt idx="7655">
                  <c:v>44.045471542848908</c:v>
                </c:pt>
                <c:pt idx="7656">
                  <c:v>44.038872266425081</c:v>
                </c:pt>
                <c:pt idx="7657">
                  <c:v>44.032272990001253</c:v>
                </c:pt>
                <c:pt idx="7658">
                  <c:v>44.025673713577426</c:v>
                </c:pt>
                <c:pt idx="7659">
                  <c:v>44.019074437153598</c:v>
                </c:pt>
                <c:pt idx="7660">
                  <c:v>44.012475160729771</c:v>
                </c:pt>
                <c:pt idx="7661">
                  <c:v>44.005875884305944</c:v>
                </c:pt>
                <c:pt idx="7662">
                  <c:v>43.999276607882123</c:v>
                </c:pt>
                <c:pt idx="7663">
                  <c:v>43.992677331458296</c:v>
                </c:pt>
                <c:pt idx="7664">
                  <c:v>43.986078055034469</c:v>
                </c:pt>
                <c:pt idx="7665">
                  <c:v>43.979478778610641</c:v>
                </c:pt>
                <c:pt idx="7666">
                  <c:v>43.972879502186814</c:v>
                </c:pt>
                <c:pt idx="7667">
                  <c:v>43.966280225762986</c:v>
                </c:pt>
                <c:pt idx="7668">
                  <c:v>43.959680949339159</c:v>
                </c:pt>
                <c:pt idx="7669">
                  <c:v>43.953081672915332</c:v>
                </c:pt>
                <c:pt idx="7670">
                  <c:v>43.946482396491504</c:v>
                </c:pt>
                <c:pt idx="7671">
                  <c:v>43.939883120067677</c:v>
                </c:pt>
                <c:pt idx="7672">
                  <c:v>43.933283843643849</c:v>
                </c:pt>
                <c:pt idx="7673">
                  <c:v>43.926684567220022</c:v>
                </c:pt>
                <c:pt idx="7674">
                  <c:v>43.920085290796194</c:v>
                </c:pt>
                <c:pt idx="7675">
                  <c:v>43.913486014372367</c:v>
                </c:pt>
                <c:pt idx="7676">
                  <c:v>43.90688673794854</c:v>
                </c:pt>
                <c:pt idx="7677">
                  <c:v>43.900287461524719</c:v>
                </c:pt>
                <c:pt idx="7678">
                  <c:v>43.893688185100892</c:v>
                </c:pt>
                <c:pt idx="7679">
                  <c:v>43.887088908677065</c:v>
                </c:pt>
                <c:pt idx="7680">
                  <c:v>43.880489632253237</c:v>
                </c:pt>
                <c:pt idx="7681">
                  <c:v>43.87389035582941</c:v>
                </c:pt>
                <c:pt idx="7682">
                  <c:v>43.867291079405582</c:v>
                </c:pt>
                <c:pt idx="7683">
                  <c:v>43.860691802981755</c:v>
                </c:pt>
                <c:pt idx="7684">
                  <c:v>43.854092526557928</c:v>
                </c:pt>
                <c:pt idx="7685">
                  <c:v>43.847469923999085</c:v>
                </c:pt>
                <c:pt idx="7686">
                  <c:v>43.840847321440243</c:v>
                </c:pt>
                <c:pt idx="7687">
                  <c:v>43.834224718881401</c:v>
                </c:pt>
                <c:pt idx="7688">
                  <c:v>43.827602116322559</c:v>
                </c:pt>
                <c:pt idx="7689">
                  <c:v>43.820979513763717</c:v>
                </c:pt>
                <c:pt idx="7690">
                  <c:v>43.814356911204868</c:v>
                </c:pt>
                <c:pt idx="7691">
                  <c:v>43.807734308646026</c:v>
                </c:pt>
                <c:pt idx="7692">
                  <c:v>43.801111706087184</c:v>
                </c:pt>
                <c:pt idx="7693">
                  <c:v>43.794489103528342</c:v>
                </c:pt>
                <c:pt idx="7694">
                  <c:v>43.7878665009695</c:v>
                </c:pt>
                <c:pt idx="7695">
                  <c:v>43.781243898410658</c:v>
                </c:pt>
                <c:pt idx="7696">
                  <c:v>43.774621295851816</c:v>
                </c:pt>
                <c:pt idx="7697">
                  <c:v>43.767998693292974</c:v>
                </c:pt>
                <c:pt idx="7698">
                  <c:v>43.761376090734132</c:v>
                </c:pt>
                <c:pt idx="7699">
                  <c:v>43.754753488175282</c:v>
                </c:pt>
                <c:pt idx="7700">
                  <c:v>43.74813088561644</c:v>
                </c:pt>
                <c:pt idx="7701">
                  <c:v>43.741508283057598</c:v>
                </c:pt>
                <c:pt idx="7702">
                  <c:v>43.734885680498756</c:v>
                </c:pt>
                <c:pt idx="7703">
                  <c:v>43.728263077939914</c:v>
                </c:pt>
                <c:pt idx="7704">
                  <c:v>43.721640475381072</c:v>
                </c:pt>
                <c:pt idx="7705">
                  <c:v>43.71501787282223</c:v>
                </c:pt>
                <c:pt idx="7706">
                  <c:v>43.708395270263388</c:v>
                </c:pt>
                <c:pt idx="7707">
                  <c:v>43.701772667704546</c:v>
                </c:pt>
                <c:pt idx="7708">
                  <c:v>43.695150065145704</c:v>
                </c:pt>
                <c:pt idx="7709">
                  <c:v>43.688527462586862</c:v>
                </c:pt>
                <c:pt idx="7710">
                  <c:v>43.681904860028013</c:v>
                </c:pt>
                <c:pt idx="7711">
                  <c:v>43.675282257469171</c:v>
                </c:pt>
                <c:pt idx="7712">
                  <c:v>43.668659654910329</c:v>
                </c:pt>
                <c:pt idx="7713">
                  <c:v>43.662037052351486</c:v>
                </c:pt>
                <c:pt idx="7714">
                  <c:v>43.655414449792644</c:v>
                </c:pt>
                <c:pt idx="7715">
                  <c:v>43.648772174762733</c:v>
                </c:pt>
                <c:pt idx="7716">
                  <c:v>43.642129899732815</c:v>
                </c:pt>
                <c:pt idx="7717">
                  <c:v>43.635487624702904</c:v>
                </c:pt>
                <c:pt idx="7718">
                  <c:v>43.628845349672986</c:v>
                </c:pt>
                <c:pt idx="7719">
                  <c:v>43.622203074643075</c:v>
                </c:pt>
                <c:pt idx="7720">
                  <c:v>43.615560799613156</c:v>
                </c:pt>
                <c:pt idx="7721">
                  <c:v>43.608918524583245</c:v>
                </c:pt>
                <c:pt idx="7722">
                  <c:v>43.602276249553327</c:v>
                </c:pt>
                <c:pt idx="7723">
                  <c:v>43.595633974523416</c:v>
                </c:pt>
                <c:pt idx="7724">
                  <c:v>43.588991699493498</c:v>
                </c:pt>
                <c:pt idx="7725">
                  <c:v>43.582349424463587</c:v>
                </c:pt>
                <c:pt idx="7726">
                  <c:v>43.575707149433669</c:v>
                </c:pt>
                <c:pt idx="7727">
                  <c:v>43.569064874403757</c:v>
                </c:pt>
                <c:pt idx="7728">
                  <c:v>43.562422599373839</c:v>
                </c:pt>
                <c:pt idx="7729">
                  <c:v>43.555780324343928</c:v>
                </c:pt>
                <c:pt idx="7730">
                  <c:v>43.549138049314017</c:v>
                </c:pt>
                <c:pt idx="7731">
                  <c:v>43.542495774284099</c:v>
                </c:pt>
                <c:pt idx="7732">
                  <c:v>43.535853499254188</c:v>
                </c:pt>
                <c:pt idx="7733">
                  <c:v>43.529211224224269</c:v>
                </c:pt>
                <c:pt idx="7734">
                  <c:v>43.522568949194358</c:v>
                </c:pt>
                <c:pt idx="7735">
                  <c:v>43.51592667416444</c:v>
                </c:pt>
                <c:pt idx="7736">
                  <c:v>43.509284399134529</c:v>
                </c:pt>
                <c:pt idx="7737">
                  <c:v>43.502642124104611</c:v>
                </c:pt>
                <c:pt idx="7738">
                  <c:v>43.4959998490747</c:v>
                </c:pt>
                <c:pt idx="7739">
                  <c:v>43.489357574044782</c:v>
                </c:pt>
                <c:pt idx="7740">
                  <c:v>43.48271529901487</c:v>
                </c:pt>
                <c:pt idx="7741">
                  <c:v>43.476073023984952</c:v>
                </c:pt>
                <c:pt idx="7742">
                  <c:v>43.469430748955041</c:v>
                </c:pt>
                <c:pt idx="7743">
                  <c:v>43.462788473925123</c:v>
                </c:pt>
                <c:pt idx="7744">
                  <c:v>43.456146198895212</c:v>
                </c:pt>
                <c:pt idx="7745">
                  <c:v>43.449492106345993</c:v>
                </c:pt>
                <c:pt idx="7746">
                  <c:v>43.442838013796766</c:v>
                </c:pt>
                <c:pt idx="7747">
                  <c:v>43.436183921247547</c:v>
                </c:pt>
                <c:pt idx="7748">
                  <c:v>43.429529828698328</c:v>
                </c:pt>
                <c:pt idx="7749">
                  <c:v>43.422875736149109</c:v>
                </c:pt>
                <c:pt idx="7750">
                  <c:v>43.416221643599883</c:v>
                </c:pt>
                <c:pt idx="7751">
                  <c:v>43.409567551050664</c:v>
                </c:pt>
                <c:pt idx="7752">
                  <c:v>43.402913458501445</c:v>
                </c:pt>
                <c:pt idx="7753">
                  <c:v>43.396259365952218</c:v>
                </c:pt>
                <c:pt idx="7754">
                  <c:v>43.389605273402999</c:v>
                </c:pt>
                <c:pt idx="7755">
                  <c:v>43.38295118085378</c:v>
                </c:pt>
                <c:pt idx="7756">
                  <c:v>43.376297088304554</c:v>
                </c:pt>
                <c:pt idx="7757">
                  <c:v>43.369642995755335</c:v>
                </c:pt>
                <c:pt idx="7758">
                  <c:v>43.362988903206116</c:v>
                </c:pt>
                <c:pt idx="7759">
                  <c:v>43.35633481065689</c:v>
                </c:pt>
                <c:pt idx="7760">
                  <c:v>43.34968071810767</c:v>
                </c:pt>
                <c:pt idx="7761">
                  <c:v>43.343026625558451</c:v>
                </c:pt>
                <c:pt idx="7762">
                  <c:v>43.336372533009232</c:v>
                </c:pt>
                <c:pt idx="7763">
                  <c:v>43.329718440460006</c:v>
                </c:pt>
                <c:pt idx="7764">
                  <c:v>43.323064347910787</c:v>
                </c:pt>
                <c:pt idx="7765">
                  <c:v>43.316410255361568</c:v>
                </c:pt>
                <c:pt idx="7766">
                  <c:v>43.309756162812342</c:v>
                </c:pt>
                <c:pt idx="7767">
                  <c:v>43.303102070263122</c:v>
                </c:pt>
                <c:pt idx="7768">
                  <c:v>43.296447977713903</c:v>
                </c:pt>
                <c:pt idx="7769">
                  <c:v>43.289793885164684</c:v>
                </c:pt>
                <c:pt idx="7770">
                  <c:v>43.283139792615458</c:v>
                </c:pt>
                <c:pt idx="7771">
                  <c:v>43.276485700066239</c:v>
                </c:pt>
                <c:pt idx="7772">
                  <c:v>43.26983160751702</c:v>
                </c:pt>
                <c:pt idx="7773">
                  <c:v>43.263177514967794</c:v>
                </c:pt>
                <c:pt idx="7774">
                  <c:v>43.256523422418574</c:v>
                </c:pt>
                <c:pt idx="7775">
                  <c:v>43.249864161913251</c:v>
                </c:pt>
                <c:pt idx="7776">
                  <c:v>43.243204901407928</c:v>
                </c:pt>
                <c:pt idx="7777">
                  <c:v>43.236545640902605</c:v>
                </c:pt>
                <c:pt idx="7778">
                  <c:v>43.229886380397275</c:v>
                </c:pt>
                <c:pt idx="7779">
                  <c:v>43.223227119891952</c:v>
                </c:pt>
                <c:pt idx="7780">
                  <c:v>43.216567859386629</c:v>
                </c:pt>
                <c:pt idx="7781">
                  <c:v>43.209908598881306</c:v>
                </c:pt>
                <c:pt idx="7782">
                  <c:v>43.203249338375983</c:v>
                </c:pt>
                <c:pt idx="7783">
                  <c:v>43.19659007787066</c:v>
                </c:pt>
                <c:pt idx="7784">
                  <c:v>43.189930817365337</c:v>
                </c:pt>
                <c:pt idx="7785">
                  <c:v>43.183271556860014</c:v>
                </c:pt>
                <c:pt idx="7786">
                  <c:v>43.176612296354683</c:v>
                </c:pt>
                <c:pt idx="7787">
                  <c:v>43.16995303584936</c:v>
                </c:pt>
                <c:pt idx="7788">
                  <c:v>43.163293775344037</c:v>
                </c:pt>
                <c:pt idx="7789">
                  <c:v>43.156634514838714</c:v>
                </c:pt>
                <c:pt idx="7790">
                  <c:v>43.149975254333391</c:v>
                </c:pt>
                <c:pt idx="7791">
                  <c:v>43.143315993828068</c:v>
                </c:pt>
                <c:pt idx="7792">
                  <c:v>43.136656733322745</c:v>
                </c:pt>
                <c:pt idx="7793">
                  <c:v>43.129997472817415</c:v>
                </c:pt>
                <c:pt idx="7794">
                  <c:v>43.123338212312092</c:v>
                </c:pt>
                <c:pt idx="7795">
                  <c:v>43.116678951806769</c:v>
                </c:pt>
                <c:pt idx="7796">
                  <c:v>43.110019691301446</c:v>
                </c:pt>
                <c:pt idx="7797">
                  <c:v>43.103360430796123</c:v>
                </c:pt>
                <c:pt idx="7798">
                  <c:v>43.0967011702908</c:v>
                </c:pt>
                <c:pt idx="7799">
                  <c:v>43.090041909785477</c:v>
                </c:pt>
                <c:pt idx="7800">
                  <c:v>43.083382649280153</c:v>
                </c:pt>
                <c:pt idx="7801">
                  <c:v>43.076723388774823</c:v>
                </c:pt>
                <c:pt idx="7802">
                  <c:v>43.0700641282695</c:v>
                </c:pt>
                <c:pt idx="7803">
                  <c:v>43.063404867764177</c:v>
                </c:pt>
                <c:pt idx="7804">
                  <c:v>43.056745607258854</c:v>
                </c:pt>
                <c:pt idx="7805">
                  <c:v>43.05008409666813</c:v>
                </c:pt>
                <c:pt idx="7806">
                  <c:v>43.043422586077412</c:v>
                </c:pt>
                <c:pt idx="7807">
                  <c:v>43.036761075486687</c:v>
                </c:pt>
                <c:pt idx="7808">
                  <c:v>43.03009956489597</c:v>
                </c:pt>
                <c:pt idx="7809">
                  <c:v>43.023438054305245</c:v>
                </c:pt>
                <c:pt idx="7810">
                  <c:v>43.016776543714528</c:v>
                </c:pt>
                <c:pt idx="7811">
                  <c:v>43.010115033123803</c:v>
                </c:pt>
                <c:pt idx="7812">
                  <c:v>43.003453522533079</c:v>
                </c:pt>
                <c:pt idx="7813">
                  <c:v>42.996792011942361</c:v>
                </c:pt>
                <c:pt idx="7814">
                  <c:v>42.990130501351636</c:v>
                </c:pt>
                <c:pt idx="7815">
                  <c:v>42.983468990760919</c:v>
                </c:pt>
                <c:pt idx="7816">
                  <c:v>42.976807480170194</c:v>
                </c:pt>
                <c:pt idx="7817">
                  <c:v>42.970145969579477</c:v>
                </c:pt>
                <c:pt idx="7818">
                  <c:v>42.963484458988752</c:v>
                </c:pt>
                <c:pt idx="7819">
                  <c:v>42.956822948398028</c:v>
                </c:pt>
                <c:pt idx="7820">
                  <c:v>42.95016143780731</c:v>
                </c:pt>
                <c:pt idx="7821">
                  <c:v>42.943499927216585</c:v>
                </c:pt>
                <c:pt idx="7822">
                  <c:v>42.936838416625868</c:v>
                </c:pt>
                <c:pt idx="7823">
                  <c:v>42.930176906035143</c:v>
                </c:pt>
                <c:pt idx="7824">
                  <c:v>42.923515395444426</c:v>
                </c:pt>
                <c:pt idx="7825">
                  <c:v>42.916853884853701</c:v>
                </c:pt>
                <c:pt idx="7826">
                  <c:v>42.910192374262984</c:v>
                </c:pt>
                <c:pt idx="7827">
                  <c:v>42.903530863672259</c:v>
                </c:pt>
                <c:pt idx="7828">
                  <c:v>42.896869353081534</c:v>
                </c:pt>
                <c:pt idx="7829">
                  <c:v>42.890207842490817</c:v>
                </c:pt>
                <c:pt idx="7830">
                  <c:v>42.883546331900092</c:v>
                </c:pt>
                <c:pt idx="7831">
                  <c:v>42.876884821309375</c:v>
                </c:pt>
                <c:pt idx="7832">
                  <c:v>42.87022331071865</c:v>
                </c:pt>
                <c:pt idx="7833">
                  <c:v>42.863561800127933</c:v>
                </c:pt>
                <c:pt idx="7834">
                  <c:v>42.856900289537208</c:v>
                </c:pt>
                <c:pt idx="7835">
                  <c:v>42.850237703919767</c:v>
                </c:pt>
                <c:pt idx="7836">
                  <c:v>42.843575118302326</c:v>
                </c:pt>
                <c:pt idx="7837">
                  <c:v>42.836912532684885</c:v>
                </c:pt>
                <c:pt idx="7838">
                  <c:v>42.830249947067443</c:v>
                </c:pt>
                <c:pt idx="7839">
                  <c:v>42.823587361450009</c:v>
                </c:pt>
                <c:pt idx="7840">
                  <c:v>42.816924775832568</c:v>
                </c:pt>
                <c:pt idx="7841">
                  <c:v>42.810262190215127</c:v>
                </c:pt>
                <c:pt idx="7842">
                  <c:v>42.803599604597686</c:v>
                </c:pt>
                <c:pt idx="7843">
                  <c:v>42.796937018980245</c:v>
                </c:pt>
                <c:pt idx="7844">
                  <c:v>42.790274433362804</c:v>
                </c:pt>
                <c:pt idx="7845">
                  <c:v>42.783611847745362</c:v>
                </c:pt>
                <c:pt idx="7846">
                  <c:v>42.776949262127921</c:v>
                </c:pt>
                <c:pt idx="7847">
                  <c:v>42.77028667651048</c:v>
                </c:pt>
                <c:pt idx="7848">
                  <c:v>42.763624090893039</c:v>
                </c:pt>
                <c:pt idx="7849">
                  <c:v>42.756961505275598</c:v>
                </c:pt>
                <c:pt idx="7850">
                  <c:v>42.750298919658164</c:v>
                </c:pt>
                <c:pt idx="7851">
                  <c:v>42.743636334040723</c:v>
                </c:pt>
                <c:pt idx="7852">
                  <c:v>42.736973748423281</c:v>
                </c:pt>
                <c:pt idx="7853">
                  <c:v>42.73031116280584</c:v>
                </c:pt>
                <c:pt idx="7854">
                  <c:v>42.723648577188399</c:v>
                </c:pt>
                <c:pt idx="7855">
                  <c:v>42.716985991570958</c:v>
                </c:pt>
                <c:pt idx="7856">
                  <c:v>42.710323405953517</c:v>
                </c:pt>
                <c:pt idx="7857">
                  <c:v>42.703660820336076</c:v>
                </c:pt>
                <c:pt idx="7858">
                  <c:v>42.696998234718635</c:v>
                </c:pt>
                <c:pt idx="7859">
                  <c:v>42.6903356491012</c:v>
                </c:pt>
                <c:pt idx="7860">
                  <c:v>42.683673063483759</c:v>
                </c:pt>
                <c:pt idx="7861">
                  <c:v>42.677010477866318</c:v>
                </c:pt>
                <c:pt idx="7862">
                  <c:v>42.670347892248877</c:v>
                </c:pt>
                <c:pt idx="7863">
                  <c:v>42.663685306631436</c:v>
                </c:pt>
                <c:pt idx="7864">
                  <c:v>42.657022721013995</c:v>
                </c:pt>
                <c:pt idx="7865">
                  <c:v>42.650360919593183</c:v>
                </c:pt>
                <c:pt idx="7866">
                  <c:v>42.643699118172371</c:v>
                </c:pt>
                <c:pt idx="7867">
                  <c:v>42.63703731675156</c:v>
                </c:pt>
                <c:pt idx="7868">
                  <c:v>42.630375515330748</c:v>
                </c:pt>
                <c:pt idx="7869">
                  <c:v>42.623713713909936</c:v>
                </c:pt>
                <c:pt idx="7870">
                  <c:v>42.617051912489124</c:v>
                </c:pt>
                <c:pt idx="7871">
                  <c:v>42.610390111068313</c:v>
                </c:pt>
                <c:pt idx="7872">
                  <c:v>42.603728309647501</c:v>
                </c:pt>
                <c:pt idx="7873">
                  <c:v>42.597066508226689</c:v>
                </c:pt>
                <c:pt idx="7874">
                  <c:v>42.590404706805877</c:v>
                </c:pt>
                <c:pt idx="7875">
                  <c:v>42.583742905385066</c:v>
                </c:pt>
                <c:pt idx="7876">
                  <c:v>42.577081103964254</c:v>
                </c:pt>
                <c:pt idx="7877">
                  <c:v>42.570419302543442</c:v>
                </c:pt>
                <c:pt idx="7878">
                  <c:v>42.56375750112263</c:v>
                </c:pt>
                <c:pt idx="7879">
                  <c:v>42.557095699701819</c:v>
                </c:pt>
                <c:pt idx="7880">
                  <c:v>42.550433898281</c:v>
                </c:pt>
                <c:pt idx="7881">
                  <c:v>42.543772096860188</c:v>
                </c:pt>
                <c:pt idx="7882">
                  <c:v>42.537110295439376</c:v>
                </c:pt>
                <c:pt idx="7883">
                  <c:v>42.530448494018565</c:v>
                </c:pt>
                <c:pt idx="7884">
                  <c:v>42.523786692597753</c:v>
                </c:pt>
                <c:pt idx="7885">
                  <c:v>42.517124891176941</c:v>
                </c:pt>
                <c:pt idx="7886">
                  <c:v>42.510463089756129</c:v>
                </c:pt>
                <c:pt idx="7887">
                  <c:v>42.503801288335318</c:v>
                </c:pt>
                <c:pt idx="7888">
                  <c:v>42.497139486914506</c:v>
                </c:pt>
                <c:pt idx="7889">
                  <c:v>42.490477685493694</c:v>
                </c:pt>
                <c:pt idx="7890">
                  <c:v>42.483815884072882</c:v>
                </c:pt>
                <c:pt idx="7891">
                  <c:v>42.477154082652071</c:v>
                </c:pt>
                <c:pt idx="7892">
                  <c:v>42.470492281231259</c:v>
                </c:pt>
                <c:pt idx="7893">
                  <c:v>42.463830479810447</c:v>
                </c:pt>
                <c:pt idx="7894">
                  <c:v>42.457168678389635</c:v>
                </c:pt>
                <c:pt idx="7895">
                  <c:v>42.450508111169263</c:v>
                </c:pt>
                <c:pt idx="7896">
                  <c:v>42.443847543948884</c:v>
                </c:pt>
                <c:pt idx="7897">
                  <c:v>42.437186976728512</c:v>
                </c:pt>
                <c:pt idx="7898">
                  <c:v>42.430526409508133</c:v>
                </c:pt>
                <c:pt idx="7899">
                  <c:v>42.423865842287761</c:v>
                </c:pt>
                <c:pt idx="7900">
                  <c:v>42.417205275067388</c:v>
                </c:pt>
                <c:pt idx="7901">
                  <c:v>42.410544707847009</c:v>
                </c:pt>
                <c:pt idx="7902">
                  <c:v>42.403884140626637</c:v>
                </c:pt>
                <c:pt idx="7903">
                  <c:v>42.397223573406258</c:v>
                </c:pt>
                <c:pt idx="7904">
                  <c:v>42.390563006185886</c:v>
                </c:pt>
                <c:pt idx="7905">
                  <c:v>42.383902438965514</c:v>
                </c:pt>
                <c:pt idx="7906">
                  <c:v>42.377241871745134</c:v>
                </c:pt>
                <c:pt idx="7907">
                  <c:v>42.370581304524762</c:v>
                </c:pt>
                <c:pt idx="7908">
                  <c:v>42.363920737304383</c:v>
                </c:pt>
                <c:pt idx="7909">
                  <c:v>42.357260170084011</c:v>
                </c:pt>
                <c:pt idx="7910">
                  <c:v>42.350599602863639</c:v>
                </c:pt>
                <c:pt idx="7911">
                  <c:v>42.34393903564326</c:v>
                </c:pt>
                <c:pt idx="7912">
                  <c:v>42.337278468422888</c:v>
                </c:pt>
                <c:pt idx="7913">
                  <c:v>42.330617901202508</c:v>
                </c:pt>
                <c:pt idx="7914">
                  <c:v>42.323957333982136</c:v>
                </c:pt>
                <c:pt idx="7915">
                  <c:v>42.317296766761764</c:v>
                </c:pt>
                <c:pt idx="7916">
                  <c:v>42.310636199541385</c:v>
                </c:pt>
                <c:pt idx="7917">
                  <c:v>42.303975632321013</c:v>
                </c:pt>
                <c:pt idx="7918">
                  <c:v>42.297315065100634</c:v>
                </c:pt>
                <c:pt idx="7919">
                  <c:v>42.290654497880261</c:v>
                </c:pt>
                <c:pt idx="7920">
                  <c:v>42.283993930659889</c:v>
                </c:pt>
                <c:pt idx="7921">
                  <c:v>42.27733336343951</c:v>
                </c:pt>
                <c:pt idx="7922">
                  <c:v>42.270672796219138</c:v>
                </c:pt>
                <c:pt idx="7923">
                  <c:v>42.264012228998759</c:v>
                </c:pt>
                <c:pt idx="7924">
                  <c:v>42.257351661778387</c:v>
                </c:pt>
                <c:pt idx="7925">
                  <c:v>42.250688521493679</c:v>
                </c:pt>
                <c:pt idx="7926">
                  <c:v>42.244025381208971</c:v>
                </c:pt>
                <c:pt idx="7927">
                  <c:v>42.237362240924263</c:v>
                </c:pt>
                <c:pt idx="7928">
                  <c:v>42.230699100639555</c:v>
                </c:pt>
                <c:pt idx="7929">
                  <c:v>42.22403596035484</c:v>
                </c:pt>
                <c:pt idx="7930">
                  <c:v>42.217372820070132</c:v>
                </c:pt>
                <c:pt idx="7931">
                  <c:v>42.210709679785424</c:v>
                </c:pt>
                <c:pt idx="7932">
                  <c:v>42.204046539500716</c:v>
                </c:pt>
                <c:pt idx="7933">
                  <c:v>42.197383399216008</c:v>
                </c:pt>
                <c:pt idx="7934">
                  <c:v>42.1907202589313</c:v>
                </c:pt>
                <c:pt idx="7935">
                  <c:v>42.184057118646592</c:v>
                </c:pt>
                <c:pt idx="7936">
                  <c:v>42.177393978361884</c:v>
                </c:pt>
                <c:pt idx="7937">
                  <c:v>42.170730838077176</c:v>
                </c:pt>
                <c:pt idx="7938">
                  <c:v>42.164067697792468</c:v>
                </c:pt>
                <c:pt idx="7939">
                  <c:v>42.157404557507761</c:v>
                </c:pt>
                <c:pt idx="7940">
                  <c:v>42.150741417223045</c:v>
                </c:pt>
                <c:pt idx="7941">
                  <c:v>42.144078276938338</c:v>
                </c:pt>
                <c:pt idx="7942">
                  <c:v>42.13741513665363</c:v>
                </c:pt>
                <c:pt idx="7943">
                  <c:v>42.130751996368922</c:v>
                </c:pt>
                <c:pt idx="7944">
                  <c:v>42.124088856084214</c:v>
                </c:pt>
                <c:pt idx="7945">
                  <c:v>42.117425715799506</c:v>
                </c:pt>
                <c:pt idx="7946">
                  <c:v>42.110762575514798</c:v>
                </c:pt>
                <c:pt idx="7947">
                  <c:v>42.10409943523009</c:v>
                </c:pt>
                <c:pt idx="7948">
                  <c:v>42.097436294945382</c:v>
                </c:pt>
                <c:pt idx="7949">
                  <c:v>42.090773154660667</c:v>
                </c:pt>
                <c:pt idx="7950">
                  <c:v>42.084110014375959</c:v>
                </c:pt>
                <c:pt idx="7951">
                  <c:v>42.077446874091251</c:v>
                </c:pt>
                <c:pt idx="7952">
                  <c:v>42.070783733806543</c:v>
                </c:pt>
                <c:pt idx="7953">
                  <c:v>42.064120593521835</c:v>
                </c:pt>
                <c:pt idx="7954">
                  <c:v>42.057457453237127</c:v>
                </c:pt>
                <c:pt idx="7955">
                  <c:v>42.050788137047448</c:v>
                </c:pt>
                <c:pt idx="7956">
                  <c:v>42.044118820857761</c:v>
                </c:pt>
                <c:pt idx="7957">
                  <c:v>42.037449504668082</c:v>
                </c:pt>
                <c:pt idx="7958">
                  <c:v>42.030780188478396</c:v>
                </c:pt>
                <c:pt idx="7959">
                  <c:v>42.024110872288716</c:v>
                </c:pt>
                <c:pt idx="7960">
                  <c:v>42.017441556099037</c:v>
                </c:pt>
                <c:pt idx="7961">
                  <c:v>42.01077223990935</c:v>
                </c:pt>
                <c:pt idx="7962">
                  <c:v>42.004102923719671</c:v>
                </c:pt>
                <c:pt idx="7963">
                  <c:v>41.997433607529985</c:v>
                </c:pt>
                <c:pt idx="7964">
                  <c:v>41.990764291340305</c:v>
                </c:pt>
                <c:pt idx="7965">
                  <c:v>41.984094975150626</c:v>
                </c:pt>
                <c:pt idx="7966">
                  <c:v>41.977425658960939</c:v>
                </c:pt>
                <c:pt idx="7967">
                  <c:v>41.97075634277126</c:v>
                </c:pt>
                <c:pt idx="7968">
                  <c:v>41.964087026581574</c:v>
                </c:pt>
                <c:pt idx="7969">
                  <c:v>41.957417710391894</c:v>
                </c:pt>
                <c:pt idx="7970">
                  <c:v>41.950748394202215</c:v>
                </c:pt>
                <c:pt idx="7971">
                  <c:v>41.944079078012528</c:v>
                </c:pt>
                <c:pt idx="7972">
                  <c:v>41.937409761822849</c:v>
                </c:pt>
                <c:pt idx="7973">
                  <c:v>41.930740445633162</c:v>
                </c:pt>
                <c:pt idx="7974">
                  <c:v>41.924071129443483</c:v>
                </c:pt>
                <c:pt idx="7975">
                  <c:v>41.917401813253804</c:v>
                </c:pt>
                <c:pt idx="7976">
                  <c:v>41.910732497064117</c:v>
                </c:pt>
                <c:pt idx="7977">
                  <c:v>41.904063180874438</c:v>
                </c:pt>
                <c:pt idx="7978">
                  <c:v>41.897393864684751</c:v>
                </c:pt>
                <c:pt idx="7979">
                  <c:v>41.890724548495072</c:v>
                </c:pt>
                <c:pt idx="7980">
                  <c:v>41.884055232305393</c:v>
                </c:pt>
                <c:pt idx="7981">
                  <c:v>41.877385916115706</c:v>
                </c:pt>
                <c:pt idx="7982">
                  <c:v>41.870716599926027</c:v>
                </c:pt>
                <c:pt idx="7983">
                  <c:v>41.86404728373634</c:v>
                </c:pt>
                <c:pt idx="7984">
                  <c:v>41.857377967546661</c:v>
                </c:pt>
                <c:pt idx="7985">
                  <c:v>41.850700873635603</c:v>
                </c:pt>
                <c:pt idx="7986">
                  <c:v>41.844023779724544</c:v>
                </c:pt>
                <c:pt idx="7987">
                  <c:v>41.837346685813486</c:v>
                </c:pt>
                <c:pt idx="7988">
                  <c:v>41.830669591902428</c:v>
                </c:pt>
                <c:pt idx="7989">
                  <c:v>41.82399249799137</c:v>
                </c:pt>
                <c:pt idx="7990">
                  <c:v>41.817315404080318</c:v>
                </c:pt>
                <c:pt idx="7991">
                  <c:v>41.81063831016926</c:v>
                </c:pt>
                <c:pt idx="7992">
                  <c:v>41.803961216258202</c:v>
                </c:pt>
                <c:pt idx="7993">
                  <c:v>41.797284122347143</c:v>
                </c:pt>
                <c:pt idx="7994">
                  <c:v>41.790607028436085</c:v>
                </c:pt>
                <c:pt idx="7995">
                  <c:v>41.783929934525027</c:v>
                </c:pt>
                <c:pt idx="7996">
                  <c:v>41.777252840613968</c:v>
                </c:pt>
                <c:pt idx="7997">
                  <c:v>41.77057574670291</c:v>
                </c:pt>
                <c:pt idx="7998">
                  <c:v>41.763898652791852</c:v>
                </c:pt>
                <c:pt idx="7999">
                  <c:v>41.757221558880801</c:v>
                </c:pt>
                <c:pt idx="8000">
                  <c:v>41.750544464969742</c:v>
                </c:pt>
                <c:pt idx="8001">
                  <c:v>41.743867371058684</c:v>
                </c:pt>
                <c:pt idx="8002">
                  <c:v>41.737190277147626</c:v>
                </c:pt>
                <c:pt idx="8003">
                  <c:v>41.730513183236567</c:v>
                </c:pt>
                <c:pt idx="8004">
                  <c:v>41.723836089325509</c:v>
                </c:pt>
                <c:pt idx="8005">
                  <c:v>41.717158995414451</c:v>
                </c:pt>
                <c:pt idx="8006">
                  <c:v>41.710481901503393</c:v>
                </c:pt>
                <c:pt idx="8007">
                  <c:v>41.703804807592334</c:v>
                </c:pt>
                <c:pt idx="8008">
                  <c:v>41.697127713681276</c:v>
                </c:pt>
                <c:pt idx="8009">
                  <c:v>41.690450619770218</c:v>
                </c:pt>
                <c:pt idx="8010">
                  <c:v>41.683773525859166</c:v>
                </c:pt>
                <c:pt idx="8011">
                  <c:v>41.677096431948108</c:v>
                </c:pt>
                <c:pt idx="8012">
                  <c:v>41.67041933803705</c:v>
                </c:pt>
                <c:pt idx="8013">
                  <c:v>41.663742244125991</c:v>
                </c:pt>
                <c:pt idx="8014">
                  <c:v>41.657065150214933</c:v>
                </c:pt>
                <c:pt idx="8015">
                  <c:v>41.650381682811066</c:v>
                </c:pt>
                <c:pt idx="8016">
                  <c:v>41.643698215407206</c:v>
                </c:pt>
                <c:pt idx="8017">
                  <c:v>41.637014748003338</c:v>
                </c:pt>
                <c:pt idx="8018">
                  <c:v>41.630331280599471</c:v>
                </c:pt>
                <c:pt idx="8019">
                  <c:v>41.623647813195603</c:v>
                </c:pt>
                <c:pt idx="8020">
                  <c:v>41.616964345791743</c:v>
                </c:pt>
                <c:pt idx="8021">
                  <c:v>41.610280878387876</c:v>
                </c:pt>
                <c:pt idx="8022">
                  <c:v>41.603597410984008</c:v>
                </c:pt>
                <c:pt idx="8023">
                  <c:v>41.596913943580148</c:v>
                </c:pt>
                <c:pt idx="8024">
                  <c:v>41.590230476176281</c:v>
                </c:pt>
                <c:pt idx="8025">
                  <c:v>41.583547008772413</c:v>
                </c:pt>
                <c:pt idx="8026">
                  <c:v>41.576863541368553</c:v>
                </c:pt>
                <c:pt idx="8027">
                  <c:v>41.570180073964686</c:v>
                </c:pt>
                <c:pt idx="8028">
                  <c:v>41.563496606560818</c:v>
                </c:pt>
                <c:pt idx="8029">
                  <c:v>41.556813139156958</c:v>
                </c:pt>
                <c:pt idx="8030">
                  <c:v>41.550129671753091</c:v>
                </c:pt>
                <c:pt idx="8031">
                  <c:v>41.543446204349223</c:v>
                </c:pt>
                <c:pt idx="8032">
                  <c:v>41.536762736945356</c:v>
                </c:pt>
                <c:pt idx="8033">
                  <c:v>41.530079269541496</c:v>
                </c:pt>
                <c:pt idx="8034">
                  <c:v>41.523395802137628</c:v>
                </c:pt>
                <c:pt idx="8035">
                  <c:v>41.516712334733761</c:v>
                </c:pt>
                <c:pt idx="8036">
                  <c:v>41.5100288673299</c:v>
                </c:pt>
                <c:pt idx="8037">
                  <c:v>41.503345399926033</c:v>
                </c:pt>
                <c:pt idx="8038">
                  <c:v>41.496661932522166</c:v>
                </c:pt>
                <c:pt idx="8039">
                  <c:v>41.489978465118298</c:v>
                </c:pt>
                <c:pt idx="8040">
                  <c:v>41.483294997714438</c:v>
                </c:pt>
                <c:pt idx="8041">
                  <c:v>41.476611530310571</c:v>
                </c:pt>
                <c:pt idx="8042">
                  <c:v>41.469928062906703</c:v>
                </c:pt>
                <c:pt idx="8043">
                  <c:v>41.463244595502843</c:v>
                </c:pt>
                <c:pt idx="8044">
                  <c:v>41.456561128098976</c:v>
                </c:pt>
                <c:pt idx="8045">
                  <c:v>41.449875925134862</c:v>
                </c:pt>
                <c:pt idx="8046">
                  <c:v>41.443190722170741</c:v>
                </c:pt>
                <c:pt idx="8047">
                  <c:v>41.436505519206627</c:v>
                </c:pt>
                <c:pt idx="8048">
                  <c:v>41.429820316242512</c:v>
                </c:pt>
                <c:pt idx="8049">
                  <c:v>41.423135113278398</c:v>
                </c:pt>
                <c:pt idx="8050">
                  <c:v>41.416449910314277</c:v>
                </c:pt>
                <c:pt idx="8051">
                  <c:v>41.409764707350163</c:v>
                </c:pt>
                <c:pt idx="8052">
                  <c:v>41.403079504386049</c:v>
                </c:pt>
                <c:pt idx="8053">
                  <c:v>41.396394301421935</c:v>
                </c:pt>
                <c:pt idx="8054">
                  <c:v>41.389709098457814</c:v>
                </c:pt>
                <c:pt idx="8055">
                  <c:v>41.3830238954937</c:v>
                </c:pt>
                <c:pt idx="8056">
                  <c:v>41.376338692529586</c:v>
                </c:pt>
                <c:pt idx="8057">
                  <c:v>41.369653489565472</c:v>
                </c:pt>
                <c:pt idx="8058">
                  <c:v>41.362968286601351</c:v>
                </c:pt>
                <c:pt idx="8059">
                  <c:v>41.356283083637237</c:v>
                </c:pt>
                <c:pt idx="8060">
                  <c:v>41.349597880673123</c:v>
                </c:pt>
                <c:pt idx="8061">
                  <c:v>41.342912677709002</c:v>
                </c:pt>
                <c:pt idx="8062">
                  <c:v>41.336227474744888</c:v>
                </c:pt>
                <c:pt idx="8063">
                  <c:v>41.329542271780774</c:v>
                </c:pt>
                <c:pt idx="8064">
                  <c:v>41.32285706881666</c:v>
                </c:pt>
                <c:pt idx="8065">
                  <c:v>41.316171865852539</c:v>
                </c:pt>
                <c:pt idx="8066">
                  <c:v>41.309486662888425</c:v>
                </c:pt>
                <c:pt idx="8067">
                  <c:v>41.302801459924311</c:v>
                </c:pt>
                <c:pt idx="8068">
                  <c:v>41.296116256960197</c:v>
                </c:pt>
                <c:pt idx="8069">
                  <c:v>41.289431053996076</c:v>
                </c:pt>
                <c:pt idx="8070">
                  <c:v>41.282745851031962</c:v>
                </c:pt>
                <c:pt idx="8071">
                  <c:v>41.276060648067848</c:v>
                </c:pt>
                <c:pt idx="8072">
                  <c:v>41.269375445103734</c:v>
                </c:pt>
                <c:pt idx="8073">
                  <c:v>41.262690242139612</c:v>
                </c:pt>
                <c:pt idx="8074">
                  <c:v>41.256005039175498</c:v>
                </c:pt>
                <c:pt idx="8075">
                  <c:v>41.249322644742897</c:v>
                </c:pt>
                <c:pt idx="8076">
                  <c:v>41.242640250310295</c:v>
                </c:pt>
                <c:pt idx="8077">
                  <c:v>41.235957855877693</c:v>
                </c:pt>
                <c:pt idx="8078">
                  <c:v>41.229275461445098</c:v>
                </c:pt>
                <c:pt idx="8079">
                  <c:v>41.222593067012497</c:v>
                </c:pt>
                <c:pt idx="8080">
                  <c:v>41.215910672579895</c:v>
                </c:pt>
                <c:pt idx="8081">
                  <c:v>41.209228278147293</c:v>
                </c:pt>
                <c:pt idx="8082">
                  <c:v>41.202545883714691</c:v>
                </c:pt>
                <c:pt idx="8083">
                  <c:v>41.19586348928209</c:v>
                </c:pt>
                <c:pt idx="8084">
                  <c:v>41.189181094849488</c:v>
                </c:pt>
                <c:pt idx="8085">
                  <c:v>41.182498700416886</c:v>
                </c:pt>
                <c:pt idx="8086">
                  <c:v>41.175816305984291</c:v>
                </c:pt>
                <c:pt idx="8087">
                  <c:v>41.16913391155169</c:v>
                </c:pt>
                <c:pt idx="8088">
                  <c:v>41.162451517119088</c:v>
                </c:pt>
                <c:pt idx="8089">
                  <c:v>41.155769122686486</c:v>
                </c:pt>
                <c:pt idx="8090">
                  <c:v>41.149086728253884</c:v>
                </c:pt>
                <c:pt idx="8091">
                  <c:v>41.142404333821283</c:v>
                </c:pt>
                <c:pt idx="8092">
                  <c:v>41.135721939388681</c:v>
                </c:pt>
                <c:pt idx="8093">
                  <c:v>41.129039544956086</c:v>
                </c:pt>
                <c:pt idx="8094">
                  <c:v>41.122357150523484</c:v>
                </c:pt>
                <c:pt idx="8095">
                  <c:v>41.115674756090883</c:v>
                </c:pt>
                <c:pt idx="8096">
                  <c:v>41.108992361658281</c:v>
                </c:pt>
                <c:pt idx="8097">
                  <c:v>41.102309967225679</c:v>
                </c:pt>
                <c:pt idx="8098">
                  <c:v>41.095627572793077</c:v>
                </c:pt>
                <c:pt idx="8099">
                  <c:v>41.088945178360476</c:v>
                </c:pt>
                <c:pt idx="8100">
                  <c:v>41.082262783927874</c:v>
                </c:pt>
                <c:pt idx="8101">
                  <c:v>41.075580389495279</c:v>
                </c:pt>
                <c:pt idx="8102">
                  <c:v>41.068897995062677</c:v>
                </c:pt>
                <c:pt idx="8103">
                  <c:v>41.062215600630076</c:v>
                </c:pt>
                <c:pt idx="8104">
                  <c:v>41.055533206197474</c:v>
                </c:pt>
                <c:pt idx="8105">
                  <c:v>41.048857780238393</c:v>
                </c:pt>
                <c:pt idx="8106">
                  <c:v>41.042182354279312</c:v>
                </c:pt>
                <c:pt idx="8107">
                  <c:v>41.035506928320238</c:v>
                </c:pt>
                <c:pt idx="8108">
                  <c:v>41.028831502361157</c:v>
                </c:pt>
                <c:pt idx="8109">
                  <c:v>41.022156076402077</c:v>
                </c:pt>
                <c:pt idx="8110">
                  <c:v>41.015480650442996</c:v>
                </c:pt>
                <c:pt idx="8111">
                  <c:v>41.008805224483922</c:v>
                </c:pt>
                <c:pt idx="8112">
                  <c:v>41.002129798524841</c:v>
                </c:pt>
                <c:pt idx="8113">
                  <c:v>40.99545437256576</c:v>
                </c:pt>
                <c:pt idx="8114">
                  <c:v>40.988778946606679</c:v>
                </c:pt>
                <c:pt idx="8115">
                  <c:v>40.982103520647605</c:v>
                </c:pt>
                <c:pt idx="8116">
                  <c:v>40.975428094688525</c:v>
                </c:pt>
                <c:pt idx="8117">
                  <c:v>40.968752668729444</c:v>
                </c:pt>
                <c:pt idx="8118">
                  <c:v>40.962077242770363</c:v>
                </c:pt>
                <c:pt idx="8119">
                  <c:v>40.955401816811289</c:v>
                </c:pt>
                <c:pt idx="8120">
                  <c:v>40.948726390852208</c:v>
                </c:pt>
                <c:pt idx="8121">
                  <c:v>40.942050964893127</c:v>
                </c:pt>
                <c:pt idx="8122">
                  <c:v>40.935375538934046</c:v>
                </c:pt>
                <c:pt idx="8123">
                  <c:v>40.928700112974965</c:v>
                </c:pt>
                <c:pt idx="8124">
                  <c:v>40.922024687015892</c:v>
                </c:pt>
                <c:pt idx="8125">
                  <c:v>40.915349261056811</c:v>
                </c:pt>
                <c:pt idx="8126">
                  <c:v>40.90867383509773</c:v>
                </c:pt>
                <c:pt idx="8127">
                  <c:v>40.901998409138649</c:v>
                </c:pt>
                <c:pt idx="8128">
                  <c:v>40.895322983179575</c:v>
                </c:pt>
                <c:pt idx="8129">
                  <c:v>40.888647557220494</c:v>
                </c:pt>
                <c:pt idx="8130">
                  <c:v>40.881972131261413</c:v>
                </c:pt>
                <c:pt idx="8131">
                  <c:v>40.875296705302333</c:v>
                </c:pt>
                <c:pt idx="8132">
                  <c:v>40.868621279343259</c:v>
                </c:pt>
                <c:pt idx="8133">
                  <c:v>40.861945853384178</c:v>
                </c:pt>
                <c:pt idx="8134">
                  <c:v>40.855270427425097</c:v>
                </c:pt>
                <c:pt idx="8135">
                  <c:v>40.848605581652528</c:v>
                </c:pt>
                <c:pt idx="8136">
                  <c:v>40.841940735879952</c:v>
                </c:pt>
                <c:pt idx="8137">
                  <c:v>40.835275890107383</c:v>
                </c:pt>
                <c:pt idx="8138">
                  <c:v>40.828611044334806</c:v>
                </c:pt>
                <c:pt idx="8139">
                  <c:v>40.821946198562237</c:v>
                </c:pt>
                <c:pt idx="8140">
                  <c:v>40.815281352789661</c:v>
                </c:pt>
                <c:pt idx="8141">
                  <c:v>40.808616507017092</c:v>
                </c:pt>
                <c:pt idx="8142">
                  <c:v>40.801951661244516</c:v>
                </c:pt>
                <c:pt idx="8143">
                  <c:v>40.795286815471947</c:v>
                </c:pt>
                <c:pt idx="8144">
                  <c:v>40.788621969699371</c:v>
                </c:pt>
                <c:pt idx="8145">
                  <c:v>40.781957123926802</c:v>
                </c:pt>
                <c:pt idx="8146">
                  <c:v>40.775292278154225</c:v>
                </c:pt>
                <c:pt idx="8147">
                  <c:v>40.768627432381656</c:v>
                </c:pt>
                <c:pt idx="8148">
                  <c:v>40.76196258660908</c:v>
                </c:pt>
                <c:pt idx="8149">
                  <c:v>40.755297740836511</c:v>
                </c:pt>
                <c:pt idx="8150">
                  <c:v>40.748632895063942</c:v>
                </c:pt>
                <c:pt idx="8151">
                  <c:v>40.741968049291366</c:v>
                </c:pt>
                <c:pt idx="8152">
                  <c:v>40.735303203518797</c:v>
                </c:pt>
                <c:pt idx="8153">
                  <c:v>40.72863835774622</c:v>
                </c:pt>
                <c:pt idx="8154">
                  <c:v>40.721973511973651</c:v>
                </c:pt>
                <c:pt idx="8155">
                  <c:v>40.715308666201075</c:v>
                </c:pt>
                <c:pt idx="8156">
                  <c:v>40.708643820428506</c:v>
                </c:pt>
                <c:pt idx="8157">
                  <c:v>40.70197897465593</c:v>
                </c:pt>
                <c:pt idx="8158">
                  <c:v>40.695314128883361</c:v>
                </c:pt>
                <c:pt idx="8159">
                  <c:v>40.688649283110784</c:v>
                </c:pt>
                <c:pt idx="8160">
                  <c:v>40.681984437338215</c:v>
                </c:pt>
                <c:pt idx="8161">
                  <c:v>40.675319591565639</c:v>
                </c:pt>
                <c:pt idx="8162">
                  <c:v>40.66865474579307</c:v>
                </c:pt>
                <c:pt idx="8163">
                  <c:v>40.661989900020494</c:v>
                </c:pt>
                <c:pt idx="8164">
                  <c:v>40.655325054247925</c:v>
                </c:pt>
                <c:pt idx="8165">
                  <c:v>40.64867828918176</c:v>
                </c:pt>
                <c:pt idx="8166">
                  <c:v>40.642031524115602</c:v>
                </c:pt>
                <c:pt idx="8167">
                  <c:v>40.635384759049437</c:v>
                </c:pt>
                <c:pt idx="8168">
                  <c:v>40.628737993983272</c:v>
                </c:pt>
                <c:pt idx="8169">
                  <c:v>40.622091228917114</c:v>
                </c:pt>
                <c:pt idx="8170">
                  <c:v>40.615444463850949</c:v>
                </c:pt>
                <c:pt idx="8171">
                  <c:v>40.608797698784784</c:v>
                </c:pt>
                <c:pt idx="8172">
                  <c:v>40.602150933718619</c:v>
                </c:pt>
                <c:pt idx="8173">
                  <c:v>40.595504168652461</c:v>
                </c:pt>
                <c:pt idx="8174">
                  <c:v>40.588857403586296</c:v>
                </c:pt>
                <c:pt idx="8175">
                  <c:v>40.582210638520131</c:v>
                </c:pt>
                <c:pt idx="8176">
                  <c:v>40.575563873453973</c:v>
                </c:pt>
                <c:pt idx="8177">
                  <c:v>40.568917108387808</c:v>
                </c:pt>
                <c:pt idx="8178">
                  <c:v>40.562270343321643</c:v>
                </c:pt>
                <c:pt idx="8179">
                  <c:v>40.555623578255478</c:v>
                </c:pt>
                <c:pt idx="8180">
                  <c:v>40.54897681318932</c:v>
                </c:pt>
                <c:pt idx="8181">
                  <c:v>40.542330048123155</c:v>
                </c:pt>
                <c:pt idx="8182">
                  <c:v>40.53568328305699</c:v>
                </c:pt>
                <c:pt idx="8183">
                  <c:v>40.529036517990832</c:v>
                </c:pt>
                <c:pt idx="8184">
                  <c:v>40.522389752924667</c:v>
                </c:pt>
                <c:pt idx="8185">
                  <c:v>40.515742987858502</c:v>
                </c:pt>
                <c:pt idx="8186">
                  <c:v>40.509096222792344</c:v>
                </c:pt>
                <c:pt idx="8187">
                  <c:v>40.502449457726179</c:v>
                </c:pt>
                <c:pt idx="8188">
                  <c:v>40.495802692660014</c:v>
                </c:pt>
                <c:pt idx="8189">
                  <c:v>40.489155927593856</c:v>
                </c:pt>
                <c:pt idx="8190">
                  <c:v>40.482509162527691</c:v>
                </c:pt>
                <c:pt idx="8191">
                  <c:v>40.475862397461526</c:v>
                </c:pt>
                <c:pt idx="8192">
                  <c:v>40.469215632395361</c:v>
                </c:pt>
                <c:pt idx="8193">
                  <c:v>40.462568867329203</c:v>
                </c:pt>
                <c:pt idx="8194">
                  <c:v>40.455922102263038</c:v>
                </c:pt>
                <c:pt idx="8195">
                  <c:v>40.449300108800585</c:v>
                </c:pt>
                <c:pt idx="8196">
                  <c:v>40.442678115338126</c:v>
                </c:pt>
                <c:pt idx="8197">
                  <c:v>40.436056121875673</c:v>
                </c:pt>
                <c:pt idx="8198">
                  <c:v>40.42943412841322</c:v>
                </c:pt>
                <c:pt idx="8199">
                  <c:v>40.42281213495076</c:v>
                </c:pt>
                <c:pt idx="8200">
                  <c:v>40.416190141488308</c:v>
                </c:pt>
                <c:pt idx="8201">
                  <c:v>40.409568148025848</c:v>
                </c:pt>
                <c:pt idx="8202">
                  <c:v>40.402946154563395</c:v>
                </c:pt>
                <c:pt idx="8203">
                  <c:v>40.396324161100942</c:v>
                </c:pt>
                <c:pt idx="8204">
                  <c:v>40.389702167638482</c:v>
                </c:pt>
                <c:pt idx="8205">
                  <c:v>40.38308017417603</c:v>
                </c:pt>
                <c:pt idx="8206">
                  <c:v>40.376458180713577</c:v>
                </c:pt>
                <c:pt idx="8207">
                  <c:v>40.369836187251117</c:v>
                </c:pt>
                <c:pt idx="8208">
                  <c:v>40.363214193788664</c:v>
                </c:pt>
                <c:pt idx="8209">
                  <c:v>40.356592200326205</c:v>
                </c:pt>
                <c:pt idx="8210">
                  <c:v>40.349970206863752</c:v>
                </c:pt>
                <c:pt idx="8211">
                  <c:v>40.343348213401299</c:v>
                </c:pt>
                <c:pt idx="8212">
                  <c:v>40.336726219938839</c:v>
                </c:pt>
                <c:pt idx="8213">
                  <c:v>40.330104226476386</c:v>
                </c:pt>
                <c:pt idx="8214">
                  <c:v>40.323482233013934</c:v>
                </c:pt>
                <c:pt idx="8215">
                  <c:v>40.316860239551474</c:v>
                </c:pt>
                <c:pt idx="8216">
                  <c:v>40.310238246089021</c:v>
                </c:pt>
                <c:pt idx="8217">
                  <c:v>40.303616252626568</c:v>
                </c:pt>
                <c:pt idx="8218">
                  <c:v>40.296994259164109</c:v>
                </c:pt>
                <c:pt idx="8219">
                  <c:v>40.290372265701656</c:v>
                </c:pt>
                <c:pt idx="8220">
                  <c:v>40.283750272239196</c:v>
                </c:pt>
                <c:pt idx="8221">
                  <c:v>40.277128278776743</c:v>
                </c:pt>
                <c:pt idx="8222">
                  <c:v>40.270506285314291</c:v>
                </c:pt>
                <c:pt idx="8223">
                  <c:v>40.263884291851831</c:v>
                </c:pt>
                <c:pt idx="8224">
                  <c:v>40.257262298389378</c:v>
                </c:pt>
                <c:pt idx="8225">
                  <c:v>40.250666459887526</c:v>
                </c:pt>
                <c:pt idx="8226">
                  <c:v>40.244070621385667</c:v>
                </c:pt>
                <c:pt idx="8227">
                  <c:v>40.237474782883808</c:v>
                </c:pt>
                <c:pt idx="8228">
                  <c:v>40.230878944381956</c:v>
                </c:pt>
                <c:pt idx="8229">
                  <c:v>40.224283105880104</c:v>
                </c:pt>
                <c:pt idx="8230">
                  <c:v>40.217687267378246</c:v>
                </c:pt>
                <c:pt idx="8231">
                  <c:v>40.211091428876387</c:v>
                </c:pt>
                <c:pt idx="8232">
                  <c:v>40.204495590374535</c:v>
                </c:pt>
                <c:pt idx="8233">
                  <c:v>40.197899751872683</c:v>
                </c:pt>
                <c:pt idx="8234">
                  <c:v>40.191303913370824</c:v>
                </c:pt>
                <c:pt idx="8235">
                  <c:v>40.184708074868965</c:v>
                </c:pt>
                <c:pt idx="8236">
                  <c:v>40.178112236367113</c:v>
                </c:pt>
                <c:pt idx="8237">
                  <c:v>40.171516397865261</c:v>
                </c:pt>
                <c:pt idx="8238">
                  <c:v>40.164920559363402</c:v>
                </c:pt>
                <c:pt idx="8239">
                  <c:v>40.158324720861543</c:v>
                </c:pt>
                <c:pt idx="8240">
                  <c:v>40.151728882359691</c:v>
                </c:pt>
                <c:pt idx="8241">
                  <c:v>40.14513304385784</c:v>
                </c:pt>
                <c:pt idx="8242">
                  <c:v>40.138537205355981</c:v>
                </c:pt>
                <c:pt idx="8243">
                  <c:v>40.131941366854122</c:v>
                </c:pt>
                <c:pt idx="8244">
                  <c:v>40.12534552835227</c:v>
                </c:pt>
                <c:pt idx="8245">
                  <c:v>40.118749689850418</c:v>
                </c:pt>
                <c:pt idx="8246">
                  <c:v>40.112153851348559</c:v>
                </c:pt>
                <c:pt idx="8247">
                  <c:v>40.1055580128467</c:v>
                </c:pt>
                <c:pt idx="8248">
                  <c:v>40.098962174344848</c:v>
                </c:pt>
                <c:pt idx="8249">
                  <c:v>40.092366335842996</c:v>
                </c:pt>
                <c:pt idx="8250">
                  <c:v>40.085770497341137</c:v>
                </c:pt>
                <c:pt idx="8251">
                  <c:v>40.079174658839278</c:v>
                </c:pt>
                <c:pt idx="8252">
                  <c:v>40.072578820337426</c:v>
                </c:pt>
                <c:pt idx="8253">
                  <c:v>40.065982981835575</c:v>
                </c:pt>
                <c:pt idx="8254">
                  <c:v>40.059387143333716</c:v>
                </c:pt>
                <c:pt idx="8255">
                  <c:v>40.052815388895482</c:v>
                </c:pt>
                <c:pt idx="8256">
                  <c:v>40.046243634457241</c:v>
                </c:pt>
                <c:pt idx="8257">
                  <c:v>40.039671880019007</c:v>
                </c:pt>
                <c:pt idx="8258">
                  <c:v>40.033100125580773</c:v>
                </c:pt>
                <c:pt idx="8259">
                  <c:v>40.026528371142533</c:v>
                </c:pt>
                <c:pt idx="8260">
                  <c:v>40.019956616704299</c:v>
                </c:pt>
                <c:pt idx="8261">
                  <c:v>40.013384862266065</c:v>
                </c:pt>
                <c:pt idx="8262">
                  <c:v>40.006813107827824</c:v>
                </c:pt>
                <c:pt idx="8263">
                  <c:v>40.00024135338959</c:v>
                </c:pt>
                <c:pt idx="8264">
                  <c:v>39.993669598951357</c:v>
                </c:pt>
                <c:pt idx="8265">
                  <c:v>39.987097844513116</c:v>
                </c:pt>
                <c:pt idx="8266">
                  <c:v>39.980526090074882</c:v>
                </c:pt>
                <c:pt idx="8267">
                  <c:v>39.973954335636648</c:v>
                </c:pt>
                <c:pt idx="8268">
                  <c:v>39.967382581198407</c:v>
                </c:pt>
                <c:pt idx="8269">
                  <c:v>39.960810826760174</c:v>
                </c:pt>
                <c:pt idx="8270">
                  <c:v>39.95423907232194</c:v>
                </c:pt>
                <c:pt idx="8271">
                  <c:v>39.947667317883699</c:v>
                </c:pt>
                <c:pt idx="8272">
                  <c:v>39.941095563445465</c:v>
                </c:pt>
                <c:pt idx="8273">
                  <c:v>39.934523809007231</c:v>
                </c:pt>
                <c:pt idx="8274">
                  <c:v>39.927952054568991</c:v>
                </c:pt>
                <c:pt idx="8275">
                  <c:v>39.921380300130757</c:v>
                </c:pt>
                <c:pt idx="8276">
                  <c:v>39.914808545692523</c:v>
                </c:pt>
                <c:pt idx="8277">
                  <c:v>39.908236791254282</c:v>
                </c:pt>
                <c:pt idx="8278">
                  <c:v>39.901665036816048</c:v>
                </c:pt>
                <c:pt idx="8279">
                  <c:v>39.895093282377815</c:v>
                </c:pt>
                <c:pt idx="8280">
                  <c:v>39.888521527939574</c:v>
                </c:pt>
                <c:pt idx="8281">
                  <c:v>39.88194977350134</c:v>
                </c:pt>
                <c:pt idx="8282">
                  <c:v>39.875378019063106</c:v>
                </c:pt>
                <c:pt idx="8283">
                  <c:v>39.868806264624865</c:v>
                </c:pt>
                <c:pt idx="8284">
                  <c:v>39.862234510186632</c:v>
                </c:pt>
                <c:pt idx="8285">
                  <c:v>39.855683789725838</c:v>
                </c:pt>
                <c:pt idx="8286">
                  <c:v>39.849133069265051</c:v>
                </c:pt>
                <c:pt idx="8287">
                  <c:v>39.842582348804257</c:v>
                </c:pt>
                <c:pt idx="8288">
                  <c:v>39.83603162834347</c:v>
                </c:pt>
                <c:pt idx="8289">
                  <c:v>39.829480907882676</c:v>
                </c:pt>
                <c:pt idx="8290">
                  <c:v>39.822930187421889</c:v>
                </c:pt>
                <c:pt idx="8291">
                  <c:v>39.816379466961095</c:v>
                </c:pt>
                <c:pt idx="8292">
                  <c:v>39.809828746500301</c:v>
                </c:pt>
                <c:pt idx="8293">
                  <c:v>39.803278026039514</c:v>
                </c:pt>
                <c:pt idx="8294">
                  <c:v>39.79672730557872</c:v>
                </c:pt>
                <c:pt idx="8295">
                  <c:v>39.790176585117933</c:v>
                </c:pt>
                <c:pt idx="8296">
                  <c:v>39.783625864657139</c:v>
                </c:pt>
                <c:pt idx="8297">
                  <c:v>39.777075144196353</c:v>
                </c:pt>
                <c:pt idx="8298">
                  <c:v>39.770524423735559</c:v>
                </c:pt>
                <c:pt idx="8299">
                  <c:v>39.763973703274772</c:v>
                </c:pt>
                <c:pt idx="8300">
                  <c:v>39.757422982813978</c:v>
                </c:pt>
                <c:pt idx="8301">
                  <c:v>39.750872262353184</c:v>
                </c:pt>
                <c:pt idx="8302">
                  <c:v>39.744321541892397</c:v>
                </c:pt>
                <c:pt idx="8303">
                  <c:v>39.737770821431603</c:v>
                </c:pt>
                <c:pt idx="8304">
                  <c:v>39.731220100970816</c:v>
                </c:pt>
                <c:pt idx="8305">
                  <c:v>39.724669380510022</c:v>
                </c:pt>
                <c:pt idx="8306">
                  <c:v>39.718118660049235</c:v>
                </c:pt>
                <c:pt idx="8307">
                  <c:v>39.711567939588441</c:v>
                </c:pt>
                <c:pt idx="8308">
                  <c:v>39.705017219127647</c:v>
                </c:pt>
                <c:pt idx="8309">
                  <c:v>39.698466498666861</c:v>
                </c:pt>
                <c:pt idx="8310">
                  <c:v>39.691915778206067</c:v>
                </c:pt>
                <c:pt idx="8311">
                  <c:v>39.68536505774528</c:v>
                </c:pt>
                <c:pt idx="8312">
                  <c:v>39.678814337284486</c:v>
                </c:pt>
                <c:pt idx="8313">
                  <c:v>39.672263616823699</c:v>
                </c:pt>
                <c:pt idx="8314">
                  <c:v>39.665712896362905</c:v>
                </c:pt>
                <c:pt idx="8315">
                  <c:v>39.659181460933837</c:v>
                </c:pt>
                <c:pt idx="8316">
                  <c:v>39.652650025504769</c:v>
                </c:pt>
                <c:pt idx="8317">
                  <c:v>39.646118590075702</c:v>
                </c:pt>
                <c:pt idx="8318">
                  <c:v>39.639587154646634</c:v>
                </c:pt>
                <c:pt idx="8319">
                  <c:v>39.633055719217566</c:v>
                </c:pt>
                <c:pt idx="8320">
                  <c:v>39.626524283788498</c:v>
                </c:pt>
                <c:pt idx="8321">
                  <c:v>39.619992848359431</c:v>
                </c:pt>
                <c:pt idx="8322">
                  <c:v>39.613461412930363</c:v>
                </c:pt>
                <c:pt idx="8323">
                  <c:v>39.606929977501295</c:v>
                </c:pt>
                <c:pt idx="8324">
                  <c:v>39.600398542072227</c:v>
                </c:pt>
                <c:pt idx="8325">
                  <c:v>39.59386710664316</c:v>
                </c:pt>
                <c:pt idx="8326">
                  <c:v>39.587335671214092</c:v>
                </c:pt>
                <c:pt idx="8327">
                  <c:v>39.580804235785024</c:v>
                </c:pt>
                <c:pt idx="8328">
                  <c:v>39.574272800355956</c:v>
                </c:pt>
                <c:pt idx="8329">
                  <c:v>39.567741364926889</c:v>
                </c:pt>
                <c:pt idx="8330">
                  <c:v>39.561209929497828</c:v>
                </c:pt>
                <c:pt idx="8331">
                  <c:v>39.55467849406876</c:v>
                </c:pt>
                <c:pt idx="8332">
                  <c:v>39.548147058639692</c:v>
                </c:pt>
                <c:pt idx="8333">
                  <c:v>39.541615623210625</c:v>
                </c:pt>
                <c:pt idx="8334">
                  <c:v>39.535084187781557</c:v>
                </c:pt>
                <c:pt idx="8335">
                  <c:v>39.528552752352489</c:v>
                </c:pt>
                <c:pt idx="8336">
                  <c:v>39.522021316923421</c:v>
                </c:pt>
                <c:pt idx="8337">
                  <c:v>39.515489881494354</c:v>
                </c:pt>
                <c:pt idx="8338">
                  <c:v>39.508958446065286</c:v>
                </c:pt>
                <c:pt idx="8339">
                  <c:v>39.502427010636218</c:v>
                </c:pt>
                <c:pt idx="8340">
                  <c:v>39.49589557520715</c:v>
                </c:pt>
                <c:pt idx="8341">
                  <c:v>39.489364139778083</c:v>
                </c:pt>
                <c:pt idx="8342">
                  <c:v>39.482832704349015</c:v>
                </c:pt>
                <c:pt idx="8343">
                  <c:v>39.476301268919947</c:v>
                </c:pt>
                <c:pt idx="8344">
                  <c:v>39.469769833490879</c:v>
                </c:pt>
                <c:pt idx="8345">
                  <c:v>39.463256597720807</c:v>
                </c:pt>
                <c:pt idx="8346">
                  <c:v>39.456743361950728</c:v>
                </c:pt>
                <c:pt idx="8347">
                  <c:v>39.450230126180656</c:v>
                </c:pt>
                <c:pt idx="8348">
                  <c:v>39.443716890410585</c:v>
                </c:pt>
                <c:pt idx="8349">
                  <c:v>39.437203654640513</c:v>
                </c:pt>
                <c:pt idx="8350">
                  <c:v>39.430690418870434</c:v>
                </c:pt>
                <c:pt idx="8351">
                  <c:v>39.424177183100362</c:v>
                </c:pt>
                <c:pt idx="8352">
                  <c:v>39.41766394733029</c:v>
                </c:pt>
                <c:pt idx="8353">
                  <c:v>39.411150711560218</c:v>
                </c:pt>
                <c:pt idx="8354">
                  <c:v>39.404637475790139</c:v>
                </c:pt>
                <c:pt idx="8355">
                  <c:v>39.398124240020067</c:v>
                </c:pt>
                <c:pt idx="8356">
                  <c:v>39.391611004249995</c:v>
                </c:pt>
                <c:pt idx="8357">
                  <c:v>39.385097768479923</c:v>
                </c:pt>
                <c:pt idx="8358">
                  <c:v>39.378584532709844</c:v>
                </c:pt>
                <c:pt idx="8359">
                  <c:v>39.372071296939772</c:v>
                </c:pt>
                <c:pt idx="8360">
                  <c:v>39.3655580611697</c:v>
                </c:pt>
                <c:pt idx="8361">
                  <c:v>39.359044825399621</c:v>
                </c:pt>
                <c:pt idx="8362">
                  <c:v>39.35253158962955</c:v>
                </c:pt>
                <c:pt idx="8363">
                  <c:v>39.346018353859478</c:v>
                </c:pt>
                <c:pt idx="8364">
                  <c:v>39.339505118089406</c:v>
                </c:pt>
                <c:pt idx="8365">
                  <c:v>39.332991882319327</c:v>
                </c:pt>
                <c:pt idx="8366">
                  <c:v>39.326478646549255</c:v>
                </c:pt>
                <c:pt idx="8367">
                  <c:v>39.319965410779183</c:v>
                </c:pt>
                <c:pt idx="8368">
                  <c:v>39.313452175009111</c:v>
                </c:pt>
                <c:pt idx="8369">
                  <c:v>39.306938939239032</c:v>
                </c:pt>
                <c:pt idx="8370">
                  <c:v>39.30042570346896</c:v>
                </c:pt>
                <c:pt idx="8371">
                  <c:v>39.293912467698888</c:v>
                </c:pt>
                <c:pt idx="8372">
                  <c:v>39.287399231928816</c:v>
                </c:pt>
                <c:pt idx="8373">
                  <c:v>39.280885996158737</c:v>
                </c:pt>
                <c:pt idx="8374">
                  <c:v>39.274372760388665</c:v>
                </c:pt>
                <c:pt idx="8375">
                  <c:v>39.267876582055173</c:v>
                </c:pt>
                <c:pt idx="8376">
                  <c:v>39.261380403721688</c:v>
                </c:pt>
                <c:pt idx="8377">
                  <c:v>39.254884225388196</c:v>
                </c:pt>
                <c:pt idx="8378">
                  <c:v>39.248388047054711</c:v>
                </c:pt>
                <c:pt idx="8379">
                  <c:v>39.241891868721218</c:v>
                </c:pt>
                <c:pt idx="8380">
                  <c:v>39.235395690387726</c:v>
                </c:pt>
                <c:pt idx="8381">
                  <c:v>39.228899512054241</c:v>
                </c:pt>
                <c:pt idx="8382">
                  <c:v>39.222403333720749</c:v>
                </c:pt>
                <c:pt idx="8383">
                  <c:v>39.215907155387264</c:v>
                </c:pt>
                <c:pt idx="8384">
                  <c:v>39.209410977053771</c:v>
                </c:pt>
                <c:pt idx="8385">
                  <c:v>39.202914798720279</c:v>
                </c:pt>
                <c:pt idx="8386">
                  <c:v>39.196418620386794</c:v>
                </c:pt>
                <c:pt idx="8387">
                  <c:v>39.189922442053302</c:v>
                </c:pt>
                <c:pt idx="8388">
                  <c:v>39.183426263719817</c:v>
                </c:pt>
                <c:pt idx="8389">
                  <c:v>39.176930085386324</c:v>
                </c:pt>
                <c:pt idx="8390">
                  <c:v>39.170433907052832</c:v>
                </c:pt>
                <c:pt idx="8391">
                  <c:v>39.163937728719347</c:v>
                </c:pt>
                <c:pt idx="8392">
                  <c:v>39.157441550385855</c:v>
                </c:pt>
                <c:pt idx="8393">
                  <c:v>39.150945372052369</c:v>
                </c:pt>
                <c:pt idx="8394">
                  <c:v>39.144449193718877</c:v>
                </c:pt>
                <c:pt idx="8395">
                  <c:v>39.137953015385385</c:v>
                </c:pt>
                <c:pt idx="8396">
                  <c:v>39.1314568370519</c:v>
                </c:pt>
                <c:pt idx="8397">
                  <c:v>39.124960658718408</c:v>
                </c:pt>
                <c:pt idx="8398">
                  <c:v>39.118464480384922</c:v>
                </c:pt>
                <c:pt idx="8399">
                  <c:v>39.11196830205143</c:v>
                </c:pt>
                <c:pt idx="8400">
                  <c:v>39.105472123717938</c:v>
                </c:pt>
                <c:pt idx="8401">
                  <c:v>39.098975945384453</c:v>
                </c:pt>
                <c:pt idx="8402">
                  <c:v>39.092479767050961</c:v>
                </c:pt>
                <c:pt idx="8403">
                  <c:v>39.085983588717475</c:v>
                </c:pt>
                <c:pt idx="8404">
                  <c:v>39.079487410383983</c:v>
                </c:pt>
                <c:pt idx="8405">
                  <c:v>39.073013757610376</c:v>
                </c:pt>
                <c:pt idx="8406">
                  <c:v>39.066540104836768</c:v>
                </c:pt>
                <c:pt idx="8407">
                  <c:v>39.060066452063161</c:v>
                </c:pt>
                <c:pt idx="8408">
                  <c:v>39.053592799289554</c:v>
                </c:pt>
                <c:pt idx="8409">
                  <c:v>39.047119146515946</c:v>
                </c:pt>
                <c:pt idx="8410">
                  <c:v>39.040645493742339</c:v>
                </c:pt>
                <c:pt idx="8411">
                  <c:v>39.034171840968732</c:v>
                </c:pt>
                <c:pt idx="8412">
                  <c:v>39.027698188195124</c:v>
                </c:pt>
                <c:pt idx="8413">
                  <c:v>39.021224535421517</c:v>
                </c:pt>
                <c:pt idx="8414">
                  <c:v>39.01475088264791</c:v>
                </c:pt>
                <c:pt idx="8415">
                  <c:v>39.008277229874302</c:v>
                </c:pt>
                <c:pt idx="8416">
                  <c:v>39.001803577100695</c:v>
                </c:pt>
                <c:pt idx="8417">
                  <c:v>38.995329924327088</c:v>
                </c:pt>
                <c:pt idx="8418">
                  <c:v>38.98885627155348</c:v>
                </c:pt>
                <c:pt idx="8419">
                  <c:v>38.982382618779866</c:v>
                </c:pt>
                <c:pt idx="8420">
                  <c:v>38.975908966006259</c:v>
                </c:pt>
                <c:pt idx="8421">
                  <c:v>38.969435313232651</c:v>
                </c:pt>
                <c:pt idx="8422">
                  <c:v>38.962961660459044</c:v>
                </c:pt>
                <c:pt idx="8423">
                  <c:v>38.956488007685437</c:v>
                </c:pt>
                <c:pt idx="8424">
                  <c:v>38.950014354911829</c:v>
                </c:pt>
                <c:pt idx="8425">
                  <c:v>38.943540702138222</c:v>
                </c:pt>
                <c:pt idx="8426">
                  <c:v>38.937067049364614</c:v>
                </c:pt>
                <c:pt idx="8427">
                  <c:v>38.930593396591007</c:v>
                </c:pt>
                <c:pt idx="8428">
                  <c:v>38.9241197438174</c:v>
                </c:pt>
                <c:pt idx="8429">
                  <c:v>38.917646091043792</c:v>
                </c:pt>
                <c:pt idx="8430">
                  <c:v>38.911172438270185</c:v>
                </c:pt>
                <c:pt idx="8431">
                  <c:v>38.904698785496578</c:v>
                </c:pt>
                <c:pt idx="8432">
                  <c:v>38.89822513272297</c:v>
                </c:pt>
                <c:pt idx="8433">
                  <c:v>38.891751479949363</c:v>
                </c:pt>
                <c:pt idx="8434">
                  <c:v>38.885277827175756</c:v>
                </c:pt>
                <c:pt idx="8435">
                  <c:v>38.878834315130774</c:v>
                </c:pt>
                <c:pt idx="8436">
                  <c:v>38.872390803085786</c:v>
                </c:pt>
                <c:pt idx="8437">
                  <c:v>38.865947291040804</c:v>
                </c:pt>
                <c:pt idx="8438">
                  <c:v>38.859503778995816</c:v>
                </c:pt>
                <c:pt idx="8439">
                  <c:v>38.853060266950834</c:v>
                </c:pt>
                <c:pt idx="8440">
                  <c:v>38.846616754905845</c:v>
                </c:pt>
                <c:pt idx="8441">
                  <c:v>38.840173242860864</c:v>
                </c:pt>
                <c:pt idx="8442">
                  <c:v>38.833729730815875</c:v>
                </c:pt>
                <c:pt idx="8443">
                  <c:v>38.827286218770894</c:v>
                </c:pt>
                <c:pt idx="8444">
                  <c:v>38.820842706725905</c:v>
                </c:pt>
                <c:pt idx="8445">
                  <c:v>38.814399194680924</c:v>
                </c:pt>
                <c:pt idx="8446">
                  <c:v>38.807955682635935</c:v>
                </c:pt>
                <c:pt idx="8447">
                  <c:v>38.801512170590954</c:v>
                </c:pt>
                <c:pt idx="8448">
                  <c:v>38.795068658545965</c:v>
                </c:pt>
                <c:pt idx="8449">
                  <c:v>38.788625146500983</c:v>
                </c:pt>
                <c:pt idx="8450">
                  <c:v>38.782181634456002</c:v>
                </c:pt>
                <c:pt idx="8451">
                  <c:v>38.775738122411013</c:v>
                </c:pt>
                <c:pt idx="8452">
                  <c:v>38.769294610366032</c:v>
                </c:pt>
                <c:pt idx="8453">
                  <c:v>38.762851098321043</c:v>
                </c:pt>
                <c:pt idx="8454">
                  <c:v>38.756407586276062</c:v>
                </c:pt>
                <c:pt idx="8455">
                  <c:v>38.749964074231073</c:v>
                </c:pt>
                <c:pt idx="8456">
                  <c:v>38.743520562186092</c:v>
                </c:pt>
                <c:pt idx="8457">
                  <c:v>38.737077050141103</c:v>
                </c:pt>
                <c:pt idx="8458">
                  <c:v>38.730633538096122</c:v>
                </c:pt>
                <c:pt idx="8459">
                  <c:v>38.724190026051133</c:v>
                </c:pt>
                <c:pt idx="8460">
                  <c:v>38.717746514006151</c:v>
                </c:pt>
                <c:pt idx="8461">
                  <c:v>38.711303001961163</c:v>
                </c:pt>
                <c:pt idx="8462">
                  <c:v>38.704859489916181</c:v>
                </c:pt>
                <c:pt idx="8463">
                  <c:v>38.698415977871193</c:v>
                </c:pt>
                <c:pt idx="8464">
                  <c:v>38.691972465826211</c:v>
                </c:pt>
                <c:pt idx="8465">
                  <c:v>38.685565012929985</c:v>
                </c:pt>
                <c:pt idx="8466">
                  <c:v>38.679157560033751</c:v>
                </c:pt>
                <c:pt idx="8467">
                  <c:v>38.672750107137524</c:v>
                </c:pt>
                <c:pt idx="8468">
                  <c:v>38.666342654241298</c:v>
                </c:pt>
                <c:pt idx="8469">
                  <c:v>38.659935201345064</c:v>
                </c:pt>
                <c:pt idx="8470">
                  <c:v>38.653527748448838</c:v>
                </c:pt>
                <c:pt idx="8471">
                  <c:v>38.647120295552611</c:v>
                </c:pt>
                <c:pt idx="8472">
                  <c:v>38.640712842656377</c:v>
                </c:pt>
                <c:pt idx="8473">
                  <c:v>38.634305389760151</c:v>
                </c:pt>
                <c:pt idx="8474">
                  <c:v>38.627897936863924</c:v>
                </c:pt>
                <c:pt idx="8475">
                  <c:v>38.62149048396769</c:v>
                </c:pt>
                <c:pt idx="8476">
                  <c:v>38.615083031071464</c:v>
                </c:pt>
                <c:pt idx="8477">
                  <c:v>38.608675578175237</c:v>
                </c:pt>
                <c:pt idx="8478">
                  <c:v>38.602268125279004</c:v>
                </c:pt>
                <c:pt idx="8479">
                  <c:v>38.595860672382777</c:v>
                </c:pt>
                <c:pt idx="8480">
                  <c:v>38.58945321948655</c:v>
                </c:pt>
                <c:pt idx="8481">
                  <c:v>38.583045766590317</c:v>
                </c:pt>
                <c:pt idx="8482">
                  <c:v>38.57663831369409</c:v>
                </c:pt>
                <c:pt idx="8483">
                  <c:v>38.570230860797864</c:v>
                </c:pt>
                <c:pt idx="8484">
                  <c:v>38.56382340790163</c:v>
                </c:pt>
                <c:pt idx="8485">
                  <c:v>38.557415955005403</c:v>
                </c:pt>
                <c:pt idx="8486">
                  <c:v>38.551008502109177</c:v>
                </c:pt>
                <c:pt idx="8487">
                  <c:v>38.544601049212943</c:v>
                </c:pt>
                <c:pt idx="8488">
                  <c:v>38.538193596316717</c:v>
                </c:pt>
                <c:pt idx="8489">
                  <c:v>38.53178614342049</c:v>
                </c:pt>
                <c:pt idx="8490">
                  <c:v>38.525378690524256</c:v>
                </c:pt>
                <c:pt idx="8491">
                  <c:v>38.51897123762803</c:v>
                </c:pt>
                <c:pt idx="8492">
                  <c:v>38.512563784731803</c:v>
                </c:pt>
                <c:pt idx="8493">
                  <c:v>38.50615633183557</c:v>
                </c:pt>
                <c:pt idx="8494">
                  <c:v>38.499748878939343</c:v>
                </c:pt>
                <c:pt idx="8495">
                  <c:v>38.493379698329889</c:v>
                </c:pt>
                <c:pt idx="8496">
                  <c:v>38.487010517720442</c:v>
                </c:pt>
                <c:pt idx="8497">
                  <c:v>38.480641337110988</c:v>
                </c:pt>
                <c:pt idx="8498">
                  <c:v>38.474272156501542</c:v>
                </c:pt>
                <c:pt idx="8499">
                  <c:v>38.467902975892088</c:v>
                </c:pt>
                <c:pt idx="8500">
                  <c:v>38.461533795282634</c:v>
                </c:pt>
                <c:pt idx="8501">
                  <c:v>38.455164614673187</c:v>
                </c:pt>
                <c:pt idx="8502">
                  <c:v>38.448795434063733</c:v>
                </c:pt>
                <c:pt idx="8503">
                  <c:v>38.442426253454286</c:v>
                </c:pt>
                <c:pt idx="8504">
                  <c:v>38.436057072844832</c:v>
                </c:pt>
                <c:pt idx="8505">
                  <c:v>38.429687892235378</c:v>
                </c:pt>
                <c:pt idx="8506">
                  <c:v>38.423318711625932</c:v>
                </c:pt>
                <c:pt idx="8507">
                  <c:v>38.416949531016478</c:v>
                </c:pt>
                <c:pt idx="8508">
                  <c:v>38.410580350407031</c:v>
                </c:pt>
                <c:pt idx="8509">
                  <c:v>38.404211169797577</c:v>
                </c:pt>
                <c:pt idx="8510">
                  <c:v>38.397841989188123</c:v>
                </c:pt>
                <c:pt idx="8511">
                  <c:v>38.391472808578676</c:v>
                </c:pt>
                <c:pt idx="8512">
                  <c:v>38.385103627969222</c:v>
                </c:pt>
                <c:pt idx="8513">
                  <c:v>38.378734447359776</c:v>
                </c:pt>
                <c:pt idx="8514">
                  <c:v>38.372365266750322</c:v>
                </c:pt>
                <c:pt idx="8515">
                  <c:v>38.365996086140868</c:v>
                </c:pt>
                <c:pt idx="8516">
                  <c:v>38.359626905531421</c:v>
                </c:pt>
                <c:pt idx="8517">
                  <c:v>38.353257724921967</c:v>
                </c:pt>
                <c:pt idx="8518">
                  <c:v>38.34688854431252</c:v>
                </c:pt>
                <c:pt idx="8519">
                  <c:v>38.340519363703066</c:v>
                </c:pt>
                <c:pt idx="8520">
                  <c:v>38.334150183093612</c:v>
                </c:pt>
                <c:pt idx="8521">
                  <c:v>38.327781002484166</c:v>
                </c:pt>
                <c:pt idx="8522">
                  <c:v>38.321411821874712</c:v>
                </c:pt>
                <c:pt idx="8523">
                  <c:v>38.315042641265265</c:v>
                </c:pt>
                <c:pt idx="8524">
                  <c:v>38.308673460655811</c:v>
                </c:pt>
                <c:pt idx="8525">
                  <c:v>38.302344728770834</c:v>
                </c:pt>
                <c:pt idx="8526">
                  <c:v>38.296015996885849</c:v>
                </c:pt>
                <c:pt idx="8527">
                  <c:v>38.289687265000872</c:v>
                </c:pt>
                <c:pt idx="8528">
                  <c:v>38.283358533115894</c:v>
                </c:pt>
                <c:pt idx="8529">
                  <c:v>38.27702980123091</c:v>
                </c:pt>
                <c:pt idx="8530">
                  <c:v>38.270701069345932</c:v>
                </c:pt>
                <c:pt idx="8531">
                  <c:v>38.264372337460955</c:v>
                </c:pt>
                <c:pt idx="8532">
                  <c:v>38.258043605575971</c:v>
                </c:pt>
                <c:pt idx="8533">
                  <c:v>38.251714873690993</c:v>
                </c:pt>
                <c:pt idx="8534">
                  <c:v>38.245386141806016</c:v>
                </c:pt>
                <c:pt idx="8535">
                  <c:v>38.239057409921031</c:v>
                </c:pt>
                <c:pt idx="8536">
                  <c:v>38.232728678036054</c:v>
                </c:pt>
                <c:pt idx="8537">
                  <c:v>38.226399946151076</c:v>
                </c:pt>
                <c:pt idx="8538">
                  <c:v>38.220071214266092</c:v>
                </c:pt>
                <c:pt idx="8539">
                  <c:v>38.213742482381114</c:v>
                </c:pt>
                <c:pt idx="8540">
                  <c:v>38.207413750496137</c:v>
                </c:pt>
                <c:pt idx="8541">
                  <c:v>38.201085018611153</c:v>
                </c:pt>
                <c:pt idx="8542">
                  <c:v>38.194756286726175</c:v>
                </c:pt>
                <c:pt idx="8543">
                  <c:v>38.188427554841198</c:v>
                </c:pt>
                <c:pt idx="8544">
                  <c:v>38.182098822956213</c:v>
                </c:pt>
                <c:pt idx="8545">
                  <c:v>38.175770091071236</c:v>
                </c:pt>
                <c:pt idx="8546">
                  <c:v>38.169441359186258</c:v>
                </c:pt>
                <c:pt idx="8547">
                  <c:v>38.163112627301274</c:v>
                </c:pt>
                <c:pt idx="8548">
                  <c:v>38.156783895416297</c:v>
                </c:pt>
                <c:pt idx="8549">
                  <c:v>38.150455163531319</c:v>
                </c:pt>
                <c:pt idx="8550">
                  <c:v>38.144126431646335</c:v>
                </c:pt>
                <c:pt idx="8551">
                  <c:v>38.137797699761357</c:v>
                </c:pt>
                <c:pt idx="8552">
                  <c:v>38.13146896787638</c:v>
                </c:pt>
                <c:pt idx="8553">
                  <c:v>38.125140235991395</c:v>
                </c:pt>
                <c:pt idx="8554">
                  <c:v>38.118811504106418</c:v>
                </c:pt>
                <c:pt idx="8555">
                  <c:v>38.112524156718322</c:v>
                </c:pt>
                <c:pt idx="8556">
                  <c:v>38.106236809330227</c:v>
                </c:pt>
                <c:pt idx="8557">
                  <c:v>38.099949461942131</c:v>
                </c:pt>
                <c:pt idx="8558">
                  <c:v>38.093662114554043</c:v>
                </c:pt>
                <c:pt idx="8559">
                  <c:v>38.087374767165947</c:v>
                </c:pt>
                <c:pt idx="8560">
                  <c:v>38.081087419777852</c:v>
                </c:pt>
                <c:pt idx="8561">
                  <c:v>38.074800072389756</c:v>
                </c:pt>
                <c:pt idx="8562">
                  <c:v>38.068512725001661</c:v>
                </c:pt>
                <c:pt idx="8563">
                  <c:v>38.062225377613572</c:v>
                </c:pt>
                <c:pt idx="8564">
                  <c:v>38.055938030225477</c:v>
                </c:pt>
                <c:pt idx="8565">
                  <c:v>38.049650682837381</c:v>
                </c:pt>
                <c:pt idx="8566">
                  <c:v>38.043363335449286</c:v>
                </c:pt>
                <c:pt idx="8567">
                  <c:v>38.03707598806119</c:v>
                </c:pt>
                <c:pt idx="8568">
                  <c:v>38.030788640673094</c:v>
                </c:pt>
                <c:pt idx="8569">
                  <c:v>38.024501293284999</c:v>
                </c:pt>
                <c:pt idx="8570">
                  <c:v>38.01821394589691</c:v>
                </c:pt>
                <c:pt idx="8571">
                  <c:v>38.011926598508815</c:v>
                </c:pt>
                <c:pt idx="8572">
                  <c:v>38.005639251120719</c:v>
                </c:pt>
                <c:pt idx="8573">
                  <c:v>37.999351903732624</c:v>
                </c:pt>
                <c:pt idx="8574">
                  <c:v>37.993064556344528</c:v>
                </c:pt>
                <c:pt idx="8575">
                  <c:v>37.98677720895644</c:v>
                </c:pt>
                <c:pt idx="8576">
                  <c:v>37.980489861568344</c:v>
                </c:pt>
                <c:pt idx="8577">
                  <c:v>37.974202514180249</c:v>
                </c:pt>
                <c:pt idx="8578">
                  <c:v>37.967915166792153</c:v>
                </c:pt>
                <c:pt idx="8579">
                  <c:v>37.961627819404058</c:v>
                </c:pt>
                <c:pt idx="8580">
                  <c:v>37.955340472015962</c:v>
                </c:pt>
                <c:pt idx="8581">
                  <c:v>37.949053124627866</c:v>
                </c:pt>
                <c:pt idx="8582">
                  <c:v>37.942765777239778</c:v>
                </c:pt>
                <c:pt idx="8583">
                  <c:v>37.936478429851682</c:v>
                </c:pt>
                <c:pt idx="8584">
                  <c:v>37.930191082463587</c:v>
                </c:pt>
                <c:pt idx="8585">
                  <c:v>37.923946190769108</c:v>
                </c:pt>
                <c:pt idx="8586">
                  <c:v>37.917701299074636</c:v>
                </c:pt>
                <c:pt idx="8587">
                  <c:v>37.911456407380157</c:v>
                </c:pt>
                <c:pt idx="8588">
                  <c:v>37.905211515685686</c:v>
                </c:pt>
                <c:pt idx="8589">
                  <c:v>37.898966623991207</c:v>
                </c:pt>
                <c:pt idx="8590">
                  <c:v>37.892721732296735</c:v>
                </c:pt>
                <c:pt idx="8591">
                  <c:v>37.886476840602256</c:v>
                </c:pt>
                <c:pt idx="8592">
                  <c:v>37.880231948907777</c:v>
                </c:pt>
                <c:pt idx="8593">
                  <c:v>37.873987057213306</c:v>
                </c:pt>
                <c:pt idx="8594">
                  <c:v>37.867742165518827</c:v>
                </c:pt>
                <c:pt idx="8595">
                  <c:v>37.861497273824355</c:v>
                </c:pt>
                <c:pt idx="8596">
                  <c:v>37.855252382129876</c:v>
                </c:pt>
                <c:pt idx="8597">
                  <c:v>37.849007490435405</c:v>
                </c:pt>
                <c:pt idx="8598">
                  <c:v>37.842762598740926</c:v>
                </c:pt>
                <c:pt idx="8599">
                  <c:v>37.836517707046454</c:v>
                </c:pt>
                <c:pt idx="8600">
                  <c:v>37.830272815351975</c:v>
                </c:pt>
                <c:pt idx="8601">
                  <c:v>37.824027923657496</c:v>
                </c:pt>
                <c:pt idx="8602">
                  <c:v>37.817783031963025</c:v>
                </c:pt>
                <c:pt idx="8603">
                  <c:v>37.811538140268546</c:v>
                </c:pt>
                <c:pt idx="8604">
                  <c:v>37.805293248574074</c:v>
                </c:pt>
                <c:pt idx="8605">
                  <c:v>37.799048356879595</c:v>
                </c:pt>
                <c:pt idx="8606">
                  <c:v>37.792803465185123</c:v>
                </c:pt>
                <c:pt idx="8607">
                  <c:v>37.786558573490645</c:v>
                </c:pt>
                <c:pt idx="8608">
                  <c:v>37.780313681796166</c:v>
                </c:pt>
                <c:pt idx="8609">
                  <c:v>37.774068790101694</c:v>
                </c:pt>
                <c:pt idx="8610">
                  <c:v>37.767823898407215</c:v>
                </c:pt>
                <c:pt idx="8611">
                  <c:v>37.761579006712743</c:v>
                </c:pt>
                <c:pt idx="8612">
                  <c:v>37.755334115018265</c:v>
                </c:pt>
                <c:pt idx="8613">
                  <c:v>37.749089223323793</c:v>
                </c:pt>
                <c:pt idx="8614">
                  <c:v>37.742844331629314</c:v>
                </c:pt>
                <c:pt idx="8615">
                  <c:v>37.736645738113999</c:v>
                </c:pt>
                <c:pt idx="8616">
                  <c:v>37.730447144598678</c:v>
                </c:pt>
                <c:pt idx="8617">
                  <c:v>37.724248551083363</c:v>
                </c:pt>
                <c:pt idx="8618">
                  <c:v>37.718049957568041</c:v>
                </c:pt>
                <c:pt idx="8619">
                  <c:v>37.711851364052727</c:v>
                </c:pt>
                <c:pt idx="8620">
                  <c:v>37.705652770537405</c:v>
                </c:pt>
                <c:pt idx="8621">
                  <c:v>37.699454177022091</c:v>
                </c:pt>
                <c:pt idx="8622">
                  <c:v>37.693255583506776</c:v>
                </c:pt>
                <c:pt idx="8623">
                  <c:v>37.687056989991454</c:v>
                </c:pt>
                <c:pt idx="8624">
                  <c:v>37.68085839647614</c:v>
                </c:pt>
                <c:pt idx="8625">
                  <c:v>37.674659802960818</c:v>
                </c:pt>
                <c:pt idx="8626">
                  <c:v>37.668461209445503</c:v>
                </c:pt>
                <c:pt idx="8627">
                  <c:v>37.662262615930182</c:v>
                </c:pt>
                <c:pt idx="8628">
                  <c:v>37.656064022414867</c:v>
                </c:pt>
                <c:pt idx="8629">
                  <c:v>37.649865428899545</c:v>
                </c:pt>
                <c:pt idx="8630">
                  <c:v>37.643666835384231</c:v>
                </c:pt>
                <c:pt idx="8631">
                  <c:v>37.637468241868916</c:v>
                </c:pt>
                <c:pt idx="8632">
                  <c:v>37.631269648353594</c:v>
                </c:pt>
                <c:pt idx="8633">
                  <c:v>37.62507105483828</c:v>
                </c:pt>
                <c:pt idx="8634">
                  <c:v>37.618872461322958</c:v>
                </c:pt>
                <c:pt idx="8635">
                  <c:v>37.612673867807644</c:v>
                </c:pt>
                <c:pt idx="8636">
                  <c:v>37.606475274292322</c:v>
                </c:pt>
                <c:pt idx="8637">
                  <c:v>37.600276680777007</c:v>
                </c:pt>
                <c:pt idx="8638">
                  <c:v>37.594078087261693</c:v>
                </c:pt>
                <c:pt idx="8639">
                  <c:v>37.587879493746371</c:v>
                </c:pt>
                <c:pt idx="8640">
                  <c:v>37.581680900231056</c:v>
                </c:pt>
                <c:pt idx="8641">
                  <c:v>37.575482306715735</c:v>
                </c:pt>
                <c:pt idx="8642">
                  <c:v>37.56928371320042</c:v>
                </c:pt>
                <c:pt idx="8643">
                  <c:v>37.563085119685098</c:v>
                </c:pt>
                <c:pt idx="8644">
                  <c:v>37.556886526169784</c:v>
                </c:pt>
                <c:pt idx="8645">
                  <c:v>37.550736023415595</c:v>
                </c:pt>
                <c:pt idx="8646">
                  <c:v>37.544585520661407</c:v>
                </c:pt>
                <c:pt idx="8647">
                  <c:v>37.538435017907219</c:v>
                </c:pt>
                <c:pt idx="8648">
                  <c:v>37.532284515153023</c:v>
                </c:pt>
                <c:pt idx="8649">
                  <c:v>37.526134012398835</c:v>
                </c:pt>
                <c:pt idx="8650">
                  <c:v>37.519983509644646</c:v>
                </c:pt>
                <c:pt idx="8651">
                  <c:v>37.513833006890458</c:v>
                </c:pt>
                <c:pt idx="8652">
                  <c:v>37.50768250413627</c:v>
                </c:pt>
                <c:pt idx="8653">
                  <c:v>37.501532001382074</c:v>
                </c:pt>
                <c:pt idx="8654">
                  <c:v>37.495381498627886</c:v>
                </c:pt>
                <c:pt idx="8655">
                  <c:v>37.489230995873697</c:v>
                </c:pt>
                <c:pt idx="8656">
                  <c:v>37.483080493119509</c:v>
                </c:pt>
                <c:pt idx="8657">
                  <c:v>37.476929990365321</c:v>
                </c:pt>
                <c:pt idx="8658">
                  <c:v>37.470779487611132</c:v>
                </c:pt>
                <c:pt idx="8659">
                  <c:v>37.464628984856944</c:v>
                </c:pt>
                <c:pt idx="8660">
                  <c:v>37.458478482102748</c:v>
                </c:pt>
                <c:pt idx="8661">
                  <c:v>37.45232797934856</c:v>
                </c:pt>
                <c:pt idx="8662">
                  <c:v>37.446177476594372</c:v>
                </c:pt>
                <c:pt idx="8663">
                  <c:v>37.440026973840183</c:v>
                </c:pt>
                <c:pt idx="8664">
                  <c:v>37.433876471085995</c:v>
                </c:pt>
                <c:pt idx="8665">
                  <c:v>37.427725968331799</c:v>
                </c:pt>
                <c:pt idx="8666">
                  <c:v>37.421575465577611</c:v>
                </c:pt>
                <c:pt idx="8667">
                  <c:v>37.415424962823423</c:v>
                </c:pt>
                <c:pt idx="8668">
                  <c:v>37.409274460069234</c:v>
                </c:pt>
                <c:pt idx="8669">
                  <c:v>37.403123957315046</c:v>
                </c:pt>
                <c:pt idx="8670">
                  <c:v>37.396973454560857</c:v>
                </c:pt>
                <c:pt idx="8671">
                  <c:v>37.390822951806669</c:v>
                </c:pt>
                <c:pt idx="8672">
                  <c:v>37.384672449052474</c:v>
                </c:pt>
                <c:pt idx="8673">
                  <c:v>37.378521946298285</c:v>
                </c:pt>
                <c:pt idx="8674">
                  <c:v>37.372371443544097</c:v>
                </c:pt>
                <c:pt idx="8675">
                  <c:v>37.366270246959338</c:v>
                </c:pt>
                <c:pt idx="8676">
                  <c:v>37.360169050374587</c:v>
                </c:pt>
                <c:pt idx="8677">
                  <c:v>37.354067853789829</c:v>
                </c:pt>
                <c:pt idx="8678">
                  <c:v>37.34796665720507</c:v>
                </c:pt>
                <c:pt idx="8679">
                  <c:v>37.341865460620319</c:v>
                </c:pt>
                <c:pt idx="8680">
                  <c:v>37.335764264035561</c:v>
                </c:pt>
                <c:pt idx="8681">
                  <c:v>37.329663067450809</c:v>
                </c:pt>
                <c:pt idx="8682">
                  <c:v>37.323561870866051</c:v>
                </c:pt>
                <c:pt idx="8683">
                  <c:v>37.317460674281293</c:v>
                </c:pt>
                <c:pt idx="8684">
                  <c:v>37.311359477696541</c:v>
                </c:pt>
                <c:pt idx="8685">
                  <c:v>37.305258281111783</c:v>
                </c:pt>
                <c:pt idx="8686">
                  <c:v>37.299157084527025</c:v>
                </c:pt>
                <c:pt idx="8687">
                  <c:v>37.293055887942273</c:v>
                </c:pt>
                <c:pt idx="8688">
                  <c:v>37.286954691357515</c:v>
                </c:pt>
                <c:pt idx="8689">
                  <c:v>37.280853494772757</c:v>
                </c:pt>
                <c:pt idx="8690">
                  <c:v>37.274752298188005</c:v>
                </c:pt>
                <c:pt idx="8691">
                  <c:v>37.268651101603247</c:v>
                </c:pt>
                <c:pt idx="8692">
                  <c:v>37.262549905018496</c:v>
                </c:pt>
                <c:pt idx="8693">
                  <c:v>37.256448708433737</c:v>
                </c:pt>
                <c:pt idx="8694">
                  <c:v>37.250347511848979</c:v>
                </c:pt>
                <c:pt idx="8695">
                  <c:v>37.244246315264228</c:v>
                </c:pt>
                <c:pt idx="8696">
                  <c:v>37.238145118679469</c:v>
                </c:pt>
                <c:pt idx="8697">
                  <c:v>37.232043922094711</c:v>
                </c:pt>
                <c:pt idx="8698">
                  <c:v>37.22594272550996</c:v>
                </c:pt>
                <c:pt idx="8699">
                  <c:v>37.219841528925201</c:v>
                </c:pt>
                <c:pt idx="8700">
                  <c:v>37.21374033234045</c:v>
                </c:pt>
                <c:pt idx="8701">
                  <c:v>37.207639135755691</c:v>
                </c:pt>
                <c:pt idx="8702">
                  <c:v>37.201537939170933</c:v>
                </c:pt>
                <c:pt idx="8703">
                  <c:v>37.195436742586182</c:v>
                </c:pt>
                <c:pt idx="8704">
                  <c:v>37.189335546001423</c:v>
                </c:pt>
                <c:pt idx="8705">
                  <c:v>37.183286709659399</c:v>
                </c:pt>
                <c:pt idx="8706">
                  <c:v>37.177237873317374</c:v>
                </c:pt>
                <c:pt idx="8707">
                  <c:v>37.171189036975349</c:v>
                </c:pt>
                <c:pt idx="8708">
                  <c:v>37.165140200633324</c:v>
                </c:pt>
                <c:pt idx="8709">
                  <c:v>37.159091364291299</c:v>
                </c:pt>
                <c:pt idx="8710">
                  <c:v>37.153042527949275</c:v>
                </c:pt>
                <c:pt idx="8711">
                  <c:v>37.14699369160725</c:v>
                </c:pt>
                <c:pt idx="8712">
                  <c:v>37.140944855265225</c:v>
                </c:pt>
                <c:pt idx="8713">
                  <c:v>37.1348960189232</c:v>
                </c:pt>
                <c:pt idx="8714">
                  <c:v>37.128847182581175</c:v>
                </c:pt>
                <c:pt idx="8715">
                  <c:v>37.122798346239151</c:v>
                </c:pt>
                <c:pt idx="8716">
                  <c:v>37.116749509897126</c:v>
                </c:pt>
                <c:pt idx="8717">
                  <c:v>37.110700673555101</c:v>
                </c:pt>
                <c:pt idx="8718">
                  <c:v>37.104651837213076</c:v>
                </c:pt>
                <c:pt idx="8719">
                  <c:v>37.098603000871051</c:v>
                </c:pt>
                <c:pt idx="8720">
                  <c:v>37.092554164529027</c:v>
                </c:pt>
                <c:pt idx="8721">
                  <c:v>37.086505328187002</c:v>
                </c:pt>
                <c:pt idx="8722">
                  <c:v>37.080456491844977</c:v>
                </c:pt>
                <c:pt idx="8723">
                  <c:v>37.074407655502952</c:v>
                </c:pt>
                <c:pt idx="8724">
                  <c:v>37.068358819160927</c:v>
                </c:pt>
                <c:pt idx="8725">
                  <c:v>37.062309982818903</c:v>
                </c:pt>
                <c:pt idx="8726">
                  <c:v>37.056261146476878</c:v>
                </c:pt>
                <c:pt idx="8727">
                  <c:v>37.050212310134853</c:v>
                </c:pt>
                <c:pt idx="8728">
                  <c:v>37.044163473792828</c:v>
                </c:pt>
                <c:pt idx="8729">
                  <c:v>37.038114637450803</c:v>
                </c:pt>
                <c:pt idx="8730">
                  <c:v>37.032065801108779</c:v>
                </c:pt>
                <c:pt idx="8731">
                  <c:v>37.026016964766754</c:v>
                </c:pt>
                <c:pt idx="8732">
                  <c:v>37.019968128424729</c:v>
                </c:pt>
                <c:pt idx="8733">
                  <c:v>37.013919292082704</c:v>
                </c:pt>
                <c:pt idx="8734">
                  <c:v>37.007870455740679</c:v>
                </c:pt>
                <c:pt idx="8735">
                  <c:v>37.001879020020766</c:v>
                </c:pt>
                <c:pt idx="8736">
                  <c:v>36.995887584300853</c:v>
                </c:pt>
                <c:pt idx="8737">
                  <c:v>36.989896148580939</c:v>
                </c:pt>
                <c:pt idx="8738">
                  <c:v>36.983904712861026</c:v>
                </c:pt>
                <c:pt idx="8739">
                  <c:v>36.977913277141113</c:v>
                </c:pt>
                <c:pt idx="8740">
                  <c:v>36.971921841421199</c:v>
                </c:pt>
                <c:pt idx="8741">
                  <c:v>36.965930405701286</c:v>
                </c:pt>
                <c:pt idx="8742">
                  <c:v>36.959938969981366</c:v>
                </c:pt>
                <c:pt idx="8743">
                  <c:v>36.953947534261452</c:v>
                </c:pt>
                <c:pt idx="8744">
                  <c:v>36.947956098541539</c:v>
                </c:pt>
                <c:pt idx="8745">
                  <c:v>36.941964662821626</c:v>
                </c:pt>
                <c:pt idx="8746">
                  <c:v>36.935973227101712</c:v>
                </c:pt>
                <c:pt idx="8747">
                  <c:v>36.929981791381799</c:v>
                </c:pt>
                <c:pt idx="8748">
                  <c:v>36.923990355661886</c:v>
                </c:pt>
                <c:pt idx="8749">
                  <c:v>36.917998919941972</c:v>
                </c:pt>
                <c:pt idx="8750">
                  <c:v>36.912007484222059</c:v>
                </c:pt>
                <c:pt idx="8751">
                  <c:v>36.906016048502146</c:v>
                </c:pt>
                <c:pt idx="8752">
                  <c:v>36.900024612782232</c:v>
                </c:pt>
                <c:pt idx="8753">
                  <c:v>36.894033177062319</c:v>
                </c:pt>
                <c:pt idx="8754">
                  <c:v>36.888041741342406</c:v>
                </c:pt>
                <c:pt idx="8755">
                  <c:v>36.882050305622492</c:v>
                </c:pt>
                <c:pt idx="8756">
                  <c:v>36.876058869902579</c:v>
                </c:pt>
                <c:pt idx="8757">
                  <c:v>36.870067434182658</c:v>
                </c:pt>
                <c:pt idx="8758">
                  <c:v>36.864075998462745</c:v>
                </c:pt>
                <c:pt idx="8759">
                  <c:v>36.858084562742832</c:v>
                </c:pt>
                <c:pt idx="8760">
                  <c:v>36.852093127022918</c:v>
                </c:pt>
                <c:pt idx="8761">
                  <c:v>36.846101691303005</c:v>
                </c:pt>
                <c:pt idx="8762">
                  <c:v>36.840110255583092</c:v>
                </c:pt>
                <c:pt idx="8763">
                  <c:v>36.834118819863178</c:v>
                </c:pt>
                <c:pt idx="8764">
                  <c:v>36.828127384143265</c:v>
                </c:pt>
                <c:pt idx="8765">
                  <c:v>36.822202347346966</c:v>
                </c:pt>
                <c:pt idx="8766">
                  <c:v>36.816277310550674</c:v>
                </c:pt>
                <c:pt idx="8767">
                  <c:v>36.810352273754376</c:v>
                </c:pt>
                <c:pt idx="8768">
                  <c:v>36.804427236958077</c:v>
                </c:pt>
                <c:pt idx="8769">
                  <c:v>36.798502200161778</c:v>
                </c:pt>
                <c:pt idx="8770">
                  <c:v>36.792577163365486</c:v>
                </c:pt>
                <c:pt idx="8771">
                  <c:v>36.786652126569187</c:v>
                </c:pt>
                <c:pt idx="8772">
                  <c:v>36.780727089772888</c:v>
                </c:pt>
                <c:pt idx="8773">
                  <c:v>36.77480205297659</c:v>
                </c:pt>
                <c:pt idx="8774">
                  <c:v>36.768877016180298</c:v>
                </c:pt>
                <c:pt idx="8775">
                  <c:v>36.762951979383999</c:v>
                </c:pt>
                <c:pt idx="8776">
                  <c:v>36.7570269425877</c:v>
                </c:pt>
                <c:pt idx="8777">
                  <c:v>36.751101905791401</c:v>
                </c:pt>
                <c:pt idx="8778">
                  <c:v>36.745176868995109</c:v>
                </c:pt>
                <c:pt idx="8779">
                  <c:v>36.739251832198811</c:v>
                </c:pt>
                <c:pt idx="8780">
                  <c:v>36.733326795402512</c:v>
                </c:pt>
                <c:pt idx="8781">
                  <c:v>36.72740175860622</c:v>
                </c:pt>
                <c:pt idx="8782">
                  <c:v>36.721476721809921</c:v>
                </c:pt>
                <c:pt idx="8783">
                  <c:v>36.715551685013622</c:v>
                </c:pt>
                <c:pt idx="8784">
                  <c:v>36.709626648217323</c:v>
                </c:pt>
                <c:pt idx="8785">
                  <c:v>36.703701611421032</c:v>
                </c:pt>
                <c:pt idx="8786">
                  <c:v>36.697776574624733</c:v>
                </c:pt>
                <c:pt idx="8787">
                  <c:v>36.691851537828434</c:v>
                </c:pt>
                <c:pt idx="8788">
                  <c:v>36.685926501032135</c:v>
                </c:pt>
                <c:pt idx="8789">
                  <c:v>36.680001464235843</c:v>
                </c:pt>
                <c:pt idx="8790">
                  <c:v>36.674076427439545</c:v>
                </c:pt>
                <c:pt idx="8791">
                  <c:v>36.668151390643246</c:v>
                </c:pt>
                <c:pt idx="8792">
                  <c:v>36.662226353846947</c:v>
                </c:pt>
                <c:pt idx="8793">
                  <c:v>36.656301317050655</c:v>
                </c:pt>
                <c:pt idx="8794">
                  <c:v>36.650376280254356</c:v>
                </c:pt>
                <c:pt idx="8795">
                  <c:v>36.644524227754474</c:v>
                </c:pt>
                <c:pt idx="8796">
                  <c:v>36.638672175254598</c:v>
                </c:pt>
                <c:pt idx="8797">
                  <c:v>36.632820122754715</c:v>
                </c:pt>
                <c:pt idx="8798">
                  <c:v>36.62696807025484</c:v>
                </c:pt>
                <c:pt idx="8799">
                  <c:v>36.621116017754957</c:v>
                </c:pt>
                <c:pt idx="8800">
                  <c:v>36.615263965255082</c:v>
                </c:pt>
                <c:pt idx="8801">
                  <c:v>36.609411912755199</c:v>
                </c:pt>
                <c:pt idx="8802">
                  <c:v>36.603559860255316</c:v>
                </c:pt>
                <c:pt idx="8803">
                  <c:v>36.597707807755441</c:v>
                </c:pt>
                <c:pt idx="8804">
                  <c:v>36.591855755255558</c:v>
                </c:pt>
                <c:pt idx="8805">
                  <c:v>36.586003702755683</c:v>
                </c:pt>
                <c:pt idx="8806">
                  <c:v>36.5801516502558</c:v>
                </c:pt>
                <c:pt idx="8807">
                  <c:v>36.574299597755925</c:v>
                </c:pt>
                <c:pt idx="8808">
                  <c:v>36.568447545256042</c:v>
                </c:pt>
                <c:pt idx="8809">
                  <c:v>36.562595492756159</c:v>
                </c:pt>
                <c:pt idx="8810">
                  <c:v>36.556743440256284</c:v>
                </c:pt>
                <c:pt idx="8811">
                  <c:v>36.550891387756401</c:v>
                </c:pt>
                <c:pt idx="8812">
                  <c:v>36.545039335256526</c:v>
                </c:pt>
                <c:pt idx="8813">
                  <c:v>36.539187282756643</c:v>
                </c:pt>
                <c:pt idx="8814">
                  <c:v>36.533335230256768</c:v>
                </c:pt>
                <c:pt idx="8815">
                  <c:v>36.527483177756885</c:v>
                </c:pt>
                <c:pt idx="8816">
                  <c:v>36.521631125257009</c:v>
                </c:pt>
                <c:pt idx="8817">
                  <c:v>36.515779072757127</c:v>
                </c:pt>
                <c:pt idx="8818">
                  <c:v>36.509927020257244</c:v>
                </c:pt>
                <c:pt idx="8819">
                  <c:v>36.504074967757369</c:v>
                </c:pt>
                <c:pt idx="8820">
                  <c:v>36.498222915257486</c:v>
                </c:pt>
                <c:pt idx="8821">
                  <c:v>36.49237086275761</c:v>
                </c:pt>
                <c:pt idx="8822">
                  <c:v>36.486518810257728</c:v>
                </c:pt>
                <c:pt idx="8823">
                  <c:v>36.480666757757852</c:v>
                </c:pt>
                <c:pt idx="8824">
                  <c:v>36.47481470525797</c:v>
                </c:pt>
                <c:pt idx="8825">
                  <c:v>36.469040796103847</c:v>
                </c:pt>
                <c:pt idx="8826">
                  <c:v>36.463266886949718</c:v>
                </c:pt>
                <c:pt idx="8827">
                  <c:v>36.457492977795596</c:v>
                </c:pt>
                <c:pt idx="8828">
                  <c:v>36.451719068641474</c:v>
                </c:pt>
                <c:pt idx="8829">
                  <c:v>36.445945159487344</c:v>
                </c:pt>
                <c:pt idx="8830">
                  <c:v>36.440171250333222</c:v>
                </c:pt>
                <c:pt idx="8831">
                  <c:v>36.434397341179093</c:v>
                </c:pt>
                <c:pt idx="8832">
                  <c:v>36.42862343202497</c:v>
                </c:pt>
                <c:pt idx="8833">
                  <c:v>36.422849522870848</c:v>
                </c:pt>
                <c:pt idx="8834">
                  <c:v>36.417075613716719</c:v>
                </c:pt>
                <c:pt idx="8835">
                  <c:v>36.411301704562597</c:v>
                </c:pt>
                <c:pt idx="8836">
                  <c:v>36.405527795408474</c:v>
                </c:pt>
                <c:pt idx="8837">
                  <c:v>36.399753886254345</c:v>
                </c:pt>
                <c:pt idx="8838">
                  <c:v>36.393979977100223</c:v>
                </c:pt>
                <c:pt idx="8839">
                  <c:v>36.388206067946101</c:v>
                </c:pt>
                <c:pt idx="8840">
                  <c:v>36.382432158791971</c:v>
                </c:pt>
                <c:pt idx="8841">
                  <c:v>36.376658249637849</c:v>
                </c:pt>
                <c:pt idx="8842">
                  <c:v>36.37088434048372</c:v>
                </c:pt>
                <c:pt idx="8843">
                  <c:v>36.365110431329597</c:v>
                </c:pt>
                <c:pt idx="8844">
                  <c:v>36.359336522175475</c:v>
                </c:pt>
                <c:pt idx="8845">
                  <c:v>36.353562613021346</c:v>
                </c:pt>
                <c:pt idx="8846">
                  <c:v>36.347788703867224</c:v>
                </c:pt>
                <c:pt idx="8847">
                  <c:v>36.342014794713101</c:v>
                </c:pt>
                <c:pt idx="8848">
                  <c:v>36.336240885558972</c:v>
                </c:pt>
                <c:pt idx="8849">
                  <c:v>36.33046697640485</c:v>
                </c:pt>
                <c:pt idx="8850">
                  <c:v>36.32469306725072</c:v>
                </c:pt>
                <c:pt idx="8851">
                  <c:v>36.318919158096598</c:v>
                </c:pt>
                <c:pt idx="8852">
                  <c:v>36.313145248942476</c:v>
                </c:pt>
                <c:pt idx="8853">
                  <c:v>36.307371339788347</c:v>
                </c:pt>
                <c:pt idx="8854">
                  <c:v>36.301597430634224</c:v>
                </c:pt>
                <c:pt idx="8855">
                  <c:v>36.295906883960512</c:v>
                </c:pt>
                <c:pt idx="8856">
                  <c:v>36.2902163372868</c:v>
                </c:pt>
                <c:pt idx="8857">
                  <c:v>36.284525790613081</c:v>
                </c:pt>
                <c:pt idx="8858">
                  <c:v>36.278835243939369</c:v>
                </c:pt>
                <c:pt idx="8859">
                  <c:v>36.273144697265657</c:v>
                </c:pt>
                <c:pt idx="8860">
                  <c:v>36.267454150591945</c:v>
                </c:pt>
                <c:pt idx="8861">
                  <c:v>36.261763603918233</c:v>
                </c:pt>
                <c:pt idx="8862">
                  <c:v>36.256073057244514</c:v>
                </c:pt>
                <c:pt idx="8863">
                  <c:v>36.250382510570802</c:v>
                </c:pt>
                <c:pt idx="8864">
                  <c:v>36.24469196389709</c:v>
                </c:pt>
                <c:pt idx="8865">
                  <c:v>36.239001417223378</c:v>
                </c:pt>
                <c:pt idx="8866">
                  <c:v>36.233310870549666</c:v>
                </c:pt>
                <c:pt idx="8867">
                  <c:v>36.227620323875946</c:v>
                </c:pt>
                <c:pt idx="8868">
                  <c:v>36.221929777202234</c:v>
                </c:pt>
                <c:pt idx="8869">
                  <c:v>36.216239230528522</c:v>
                </c:pt>
                <c:pt idx="8870">
                  <c:v>36.21054868385481</c:v>
                </c:pt>
                <c:pt idx="8871">
                  <c:v>36.204858137181098</c:v>
                </c:pt>
                <c:pt idx="8872">
                  <c:v>36.199167590507379</c:v>
                </c:pt>
                <c:pt idx="8873">
                  <c:v>36.193477043833667</c:v>
                </c:pt>
                <c:pt idx="8874">
                  <c:v>36.187786497159955</c:v>
                </c:pt>
                <c:pt idx="8875">
                  <c:v>36.182095950486243</c:v>
                </c:pt>
                <c:pt idx="8876">
                  <c:v>36.176405403812531</c:v>
                </c:pt>
                <c:pt idx="8877">
                  <c:v>36.170714857138812</c:v>
                </c:pt>
                <c:pt idx="8878">
                  <c:v>36.1650243104651</c:v>
                </c:pt>
                <c:pt idx="8879">
                  <c:v>36.159333763791388</c:v>
                </c:pt>
                <c:pt idx="8880">
                  <c:v>36.153643217117676</c:v>
                </c:pt>
                <c:pt idx="8881">
                  <c:v>36.147952670443964</c:v>
                </c:pt>
                <c:pt idx="8882">
                  <c:v>36.142262123770244</c:v>
                </c:pt>
                <c:pt idx="8883">
                  <c:v>36.136571577096532</c:v>
                </c:pt>
                <c:pt idx="8884">
                  <c:v>36.13088103042282</c:v>
                </c:pt>
                <c:pt idx="8885">
                  <c:v>36.12527358353131</c:v>
                </c:pt>
                <c:pt idx="8886">
                  <c:v>36.119666136639793</c:v>
                </c:pt>
                <c:pt idx="8887">
                  <c:v>36.114058689748283</c:v>
                </c:pt>
                <c:pt idx="8888">
                  <c:v>36.108451242856773</c:v>
                </c:pt>
                <c:pt idx="8889">
                  <c:v>36.102843795965263</c:v>
                </c:pt>
                <c:pt idx="8890">
                  <c:v>36.097236349073746</c:v>
                </c:pt>
                <c:pt idx="8891">
                  <c:v>36.091628902182237</c:v>
                </c:pt>
                <c:pt idx="8892">
                  <c:v>36.086021455290727</c:v>
                </c:pt>
                <c:pt idx="8893">
                  <c:v>36.080414008399217</c:v>
                </c:pt>
                <c:pt idx="8894">
                  <c:v>36.0748065615077</c:v>
                </c:pt>
                <c:pt idx="8895">
                  <c:v>36.06919911461619</c:v>
                </c:pt>
                <c:pt idx="8896">
                  <c:v>36.06359166772468</c:v>
                </c:pt>
                <c:pt idx="8897">
                  <c:v>36.05798422083317</c:v>
                </c:pt>
                <c:pt idx="8898">
                  <c:v>36.052376773941653</c:v>
                </c:pt>
                <c:pt idx="8899">
                  <c:v>36.046769327050143</c:v>
                </c:pt>
                <c:pt idx="8900">
                  <c:v>36.041161880158633</c:v>
                </c:pt>
                <c:pt idx="8901">
                  <c:v>36.035554433267116</c:v>
                </c:pt>
                <c:pt idx="8902">
                  <c:v>36.029946986375606</c:v>
                </c:pt>
                <c:pt idx="8903">
                  <c:v>36.024339539484096</c:v>
                </c:pt>
                <c:pt idx="8904">
                  <c:v>36.018732092592586</c:v>
                </c:pt>
                <c:pt idx="8905">
                  <c:v>36.013124645701069</c:v>
                </c:pt>
                <c:pt idx="8906">
                  <c:v>36.007517198809559</c:v>
                </c:pt>
                <c:pt idx="8907">
                  <c:v>36.001909751918049</c:v>
                </c:pt>
                <c:pt idx="8908">
                  <c:v>35.996302305026539</c:v>
                </c:pt>
                <c:pt idx="8909">
                  <c:v>35.990694858135022</c:v>
                </c:pt>
                <c:pt idx="8910">
                  <c:v>35.985087411243512</c:v>
                </c:pt>
                <c:pt idx="8911">
                  <c:v>35.979479964352002</c:v>
                </c:pt>
                <c:pt idx="8912">
                  <c:v>35.973872517460492</c:v>
                </c:pt>
                <c:pt idx="8913">
                  <c:v>35.968265070568975</c:v>
                </c:pt>
                <c:pt idx="8914">
                  <c:v>35.962657623677465</c:v>
                </c:pt>
                <c:pt idx="8915">
                  <c:v>35.95713031652361</c:v>
                </c:pt>
                <c:pt idx="8916">
                  <c:v>35.951603009369755</c:v>
                </c:pt>
                <c:pt idx="8917">
                  <c:v>35.9460757022159</c:v>
                </c:pt>
                <c:pt idx="8918">
                  <c:v>35.940548395062038</c:v>
                </c:pt>
                <c:pt idx="8919">
                  <c:v>35.935021087908183</c:v>
                </c:pt>
                <c:pt idx="8920">
                  <c:v>35.929493780754328</c:v>
                </c:pt>
                <c:pt idx="8921">
                  <c:v>35.923966473600473</c:v>
                </c:pt>
                <c:pt idx="8922">
                  <c:v>35.918439166446618</c:v>
                </c:pt>
                <c:pt idx="8923">
                  <c:v>35.912911859292763</c:v>
                </c:pt>
                <c:pt idx="8924">
                  <c:v>35.907384552138907</c:v>
                </c:pt>
                <c:pt idx="8925">
                  <c:v>35.901857244985052</c:v>
                </c:pt>
                <c:pt idx="8926">
                  <c:v>35.89632993783119</c:v>
                </c:pt>
                <c:pt idx="8927">
                  <c:v>35.890802630677335</c:v>
                </c:pt>
                <c:pt idx="8928">
                  <c:v>35.88527532352348</c:v>
                </c:pt>
                <c:pt idx="8929">
                  <c:v>35.879748016369625</c:v>
                </c:pt>
                <c:pt idx="8930">
                  <c:v>35.87422070921577</c:v>
                </c:pt>
                <c:pt idx="8931">
                  <c:v>35.868693402061915</c:v>
                </c:pt>
                <c:pt idx="8932">
                  <c:v>35.86316609490806</c:v>
                </c:pt>
                <c:pt idx="8933">
                  <c:v>35.857638787754198</c:v>
                </c:pt>
                <c:pt idx="8934">
                  <c:v>35.852111480600342</c:v>
                </c:pt>
                <c:pt idx="8935">
                  <c:v>35.846584173446487</c:v>
                </c:pt>
                <c:pt idx="8936">
                  <c:v>35.841056866292632</c:v>
                </c:pt>
                <c:pt idx="8937">
                  <c:v>35.835529559138777</c:v>
                </c:pt>
                <c:pt idx="8938">
                  <c:v>35.830002251984922</c:v>
                </c:pt>
                <c:pt idx="8939">
                  <c:v>35.824474944831067</c:v>
                </c:pt>
                <c:pt idx="8940">
                  <c:v>35.818947637677212</c:v>
                </c:pt>
                <c:pt idx="8941">
                  <c:v>35.81342033052335</c:v>
                </c:pt>
                <c:pt idx="8942">
                  <c:v>35.807893023369495</c:v>
                </c:pt>
                <c:pt idx="8943">
                  <c:v>35.80236571621564</c:v>
                </c:pt>
                <c:pt idx="8944">
                  <c:v>35.796838409061785</c:v>
                </c:pt>
                <c:pt idx="8945">
                  <c:v>35.791383180356029</c:v>
                </c:pt>
                <c:pt idx="8946">
                  <c:v>35.785927951650265</c:v>
                </c:pt>
                <c:pt idx="8947">
                  <c:v>35.780472722944509</c:v>
                </c:pt>
                <c:pt idx="8948">
                  <c:v>35.775017494238753</c:v>
                </c:pt>
                <c:pt idx="8949">
                  <c:v>35.769562265532997</c:v>
                </c:pt>
                <c:pt idx="8950">
                  <c:v>35.764107036827234</c:v>
                </c:pt>
                <c:pt idx="8951">
                  <c:v>35.758651808121478</c:v>
                </c:pt>
                <c:pt idx="8952">
                  <c:v>35.753196579415722</c:v>
                </c:pt>
                <c:pt idx="8953">
                  <c:v>35.747741350709966</c:v>
                </c:pt>
                <c:pt idx="8954">
                  <c:v>35.742286122004202</c:v>
                </c:pt>
                <c:pt idx="8955">
                  <c:v>35.736830893298446</c:v>
                </c:pt>
                <c:pt idx="8956">
                  <c:v>35.73137566459269</c:v>
                </c:pt>
                <c:pt idx="8957">
                  <c:v>35.725920435886934</c:v>
                </c:pt>
                <c:pt idx="8958">
                  <c:v>35.720465207181171</c:v>
                </c:pt>
                <c:pt idx="8959">
                  <c:v>35.715009978475415</c:v>
                </c:pt>
                <c:pt idx="8960">
                  <c:v>35.709554749769659</c:v>
                </c:pt>
                <c:pt idx="8961">
                  <c:v>35.704099521063895</c:v>
                </c:pt>
                <c:pt idx="8962">
                  <c:v>35.698644292358139</c:v>
                </c:pt>
                <c:pt idx="8963">
                  <c:v>35.693189063652383</c:v>
                </c:pt>
                <c:pt idx="8964">
                  <c:v>35.687733834946627</c:v>
                </c:pt>
                <c:pt idx="8965">
                  <c:v>35.682278606240864</c:v>
                </c:pt>
                <c:pt idx="8966">
                  <c:v>35.676823377535108</c:v>
                </c:pt>
                <c:pt idx="8967">
                  <c:v>35.671368148829352</c:v>
                </c:pt>
                <c:pt idx="8968">
                  <c:v>35.665912920123596</c:v>
                </c:pt>
                <c:pt idx="8969">
                  <c:v>35.660457691417832</c:v>
                </c:pt>
                <c:pt idx="8970">
                  <c:v>35.655002462712076</c:v>
                </c:pt>
                <c:pt idx="8971">
                  <c:v>35.64954723400632</c:v>
                </c:pt>
                <c:pt idx="8972">
                  <c:v>35.644092005300564</c:v>
                </c:pt>
                <c:pt idx="8973">
                  <c:v>35.638636776594801</c:v>
                </c:pt>
                <c:pt idx="8974">
                  <c:v>35.633181547889045</c:v>
                </c:pt>
                <c:pt idx="8975">
                  <c:v>35.627788786915417</c:v>
                </c:pt>
                <c:pt idx="8976">
                  <c:v>35.622396025941796</c:v>
                </c:pt>
                <c:pt idx="8977">
                  <c:v>35.617003264968169</c:v>
                </c:pt>
                <c:pt idx="8978">
                  <c:v>35.611610503994541</c:v>
                </c:pt>
                <c:pt idx="8979">
                  <c:v>35.60621774302092</c:v>
                </c:pt>
                <c:pt idx="8980">
                  <c:v>35.600824982047293</c:v>
                </c:pt>
                <c:pt idx="8981">
                  <c:v>35.595432221073665</c:v>
                </c:pt>
                <c:pt idx="8982">
                  <c:v>35.590039460100044</c:v>
                </c:pt>
                <c:pt idx="8983">
                  <c:v>35.584646699126417</c:v>
                </c:pt>
                <c:pt idx="8984">
                  <c:v>35.579253938152789</c:v>
                </c:pt>
                <c:pt idx="8985">
                  <c:v>35.573861177179168</c:v>
                </c:pt>
                <c:pt idx="8986">
                  <c:v>35.56846841620554</c:v>
                </c:pt>
                <c:pt idx="8987">
                  <c:v>35.563075655231913</c:v>
                </c:pt>
                <c:pt idx="8988">
                  <c:v>35.557682894258292</c:v>
                </c:pt>
                <c:pt idx="8989">
                  <c:v>35.552290133284664</c:v>
                </c:pt>
                <c:pt idx="8990">
                  <c:v>35.546897372311037</c:v>
                </c:pt>
                <c:pt idx="8991">
                  <c:v>35.541504611337416</c:v>
                </c:pt>
                <c:pt idx="8992">
                  <c:v>35.536111850363788</c:v>
                </c:pt>
                <c:pt idx="8993">
                  <c:v>35.530719089390161</c:v>
                </c:pt>
                <c:pt idx="8994">
                  <c:v>35.52532632841654</c:v>
                </c:pt>
                <c:pt idx="8995">
                  <c:v>35.519933567442912</c:v>
                </c:pt>
                <c:pt idx="8996">
                  <c:v>35.514540806469284</c:v>
                </c:pt>
                <c:pt idx="8997">
                  <c:v>35.509148045495664</c:v>
                </c:pt>
                <c:pt idx="8998">
                  <c:v>35.503755284522036</c:v>
                </c:pt>
                <c:pt idx="8999">
                  <c:v>35.498362523548408</c:v>
                </c:pt>
                <c:pt idx="9000">
                  <c:v>35.492969762574788</c:v>
                </c:pt>
                <c:pt idx="9001">
                  <c:v>35.48757700160116</c:v>
                </c:pt>
                <c:pt idx="9002">
                  <c:v>35.482184240627532</c:v>
                </c:pt>
                <c:pt idx="9003">
                  <c:v>35.476791479653912</c:v>
                </c:pt>
                <c:pt idx="9004">
                  <c:v>35.471398718680284</c:v>
                </c:pt>
                <c:pt idx="9005">
                  <c:v>35.466062142885079</c:v>
                </c:pt>
                <c:pt idx="9006">
                  <c:v>35.460725567089867</c:v>
                </c:pt>
                <c:pt idx="9007">
                  <c:v>35.455388991294654</c:v>
                </c:pt>
                <c:pt idx="9008">
                  <c:v>35.450052415499449</c:v>
                </c:pt>
                <c:pt idx="9009">
                  <c:v>35.444715839704244</c:v>
                </c:pt>
                <c:pt idx="9010">
                  <c:v>35.439379263909032</c:v>
                </c:pt>
                <c:pt idx="9011">
                  <c:v>35.43404268811382</c:v>
                </c:pt>
                <c:pt idx="9012">
                  <c:v>35.428706112318615</c:v>
                </c:pt>
                <c:pt idx="9013">
                  <c:v>35.42336953652341</c:v>
                </c:pt>
                <c:pt idx="9014">
                  <c:v>35.418032960728198</c:v>
                </c:pt>
                <c:pt idx="9015">
                  <c:v>35.412696384932993</c:v>
                </c:pt>
                <c:pt idx="9016">
                  <c:v>35.40735980913778</c:v>
                </c:pt>
                <c:pt idx="9017">
                  <c:v>35.402023233342575</c:v>
                </c:pt>
                <c:pt idx="9018">
                  <c:v>35.396686657547363</c:v>
                </c:pt>
                <c:pt idx="9019">
                  <c:v>35.391350081752151</c:v>
                </c:pt>
                <c:pt idx="9020">
                  <c:v>35.386013505956946</c:v>
                </c:pt>
                <c:pt idx="9021">
                  <c:v>35.380676930161741</c:v>
                </c:pt>
                <c:pt idx="9022">
                  <c:v>35.375340354366529</c:v>
                </c:pt>
                <c:pt idx="9023">
                  <c:v>35.370003778571316</c:v>
                </c:pt>
                <c:pt idx="9024">
                  <c:v>35.364667202776111</c:v>
                </c:pt>
                <c:pt idx="9025">
                  <c:v>35.359330626980906</c:v>
                </c:pt>
                <c:pt idx="9026">
                  <c:v>35.353994051185694</c:v>
                </c:pt>
                <c:pt idx="9027">
                  <c:v>35.348657475390482</c:v>
                </c:pt>
                <c:pt idx="9028">
                  <c:v>35.343320899595277</c:v>
                </c:pt>
                <c:pt idx="9029">
                  <c:v>35.337984323800072</c:v>
                </c:pt>
                <c:pt idx="9030">
                  <c:v>35.33264774800486</c:v>
                </c:pt>
                <c:pt idx="9031">
                  <c:v>35.327311172209647</c:v>
                </c:pt>
                <c:pt idx="9032">
                  <c:v>35.321974596414442</c:v>
                </c:pt>
                <c:pt idx="9033">
                  <c:v>35.316638020619237</c:v>
                </c:pt>
                <c:pt idx="9034">
                  <c:v>35.311301444824025</c:v>
                </c:pt>
                <c:pt idx="9035">
                  <c:v>35.306020836080805</c:v>
                </c:pt>
                <c:pt idx="9036">
                  <c:v>35.300740227337585</c:v>
                </c:pt>
                <c:pt idx="9037">
                  <c:v>35.295459618594364</c:v>
                </c:pt>
                <c:pt idx="9038">
                  <c:v>35.290179009851137</c:v>
                </c:pt>
                <c:pt idx="9039">
                  <c:v>35.284898401107917</c:v>
                </c:pt>
                <c:pt idx="9040">
                  <c:v>35.279617792364697</c:v>
                </c:pt>
                <c:pt idx="9041">
                  <c:v>35.274337183621476</c:v>
                </c:pt>
                <c:pt idx="9042">
                  <c:v>35.269056574878256</c:v>
                </c:pt>
                <c:pt idx="9043">
                  <c:v>35.263775966135029</c:v>
                </c:pt>
                <c:pt idx="9044">
                  <c:v>35.258495357391809</c:v>
                </c:pt>
                <c:pt idx="9045">
                  <c:v>35.253214748648588</c:v>
                </c:pt>
                <c:pt idx="9046">
                  <c:v>35.247934139905368</c:v>
                </c:pt>
                <c:pt idx="9047">
                  <c:v>35.242653531162148</c:v>
                </c:pt>
                <c:pt idx="9048">
                  <c:v>35.237372922418928</c:v>
                </c:pt>
                <c:pt idx="9049">
                  <c:v>35.232092313675707</c:v>
                </c:pt>
                <c:pt idx="9050">
                  <c:v>35.22681170493248</c:v>
                </c:pt>
                <c:pt idx="9051">
                  <c:v>35.22153109618926</c:v>
                </c:pt>
                <c:pt idx="9052">
                  <c:v>35.21625048744604</c:v>
                </c:pt>
                <c:pt idx="9053">
                  <c:v>35.210969878702819</c:v>
                </c:pt>
                <c:pt idx="9054">
                  <c:v>35.205689269959599</c:v>
                </c:pt>
                <c:pt idx="9055">
                  <c:v>35.200408661216379</c:v>
                </c:pt>
                <c:pt idx="9056">
                  <c:v>35.195128052473152</c:v>
                </c:pt>
                <c:pt idx="9057">
                  <c:v>35.189847443729931</c:v>
                </c:pt>
                <c:pt idx="9058">
                  <c:v>35.184566834986711</c:v>
                </c:pt>
                <c:pt idx="9059">
                  <c:v>35.179286226243491</c:v>
                </c:pt>
                <c:pt idx="9060">
                  <c:v>35.174005617500271</c:v>
                </c:pt>
                <c:pt idx="9061">
                  <c:v>35.16872500875705</c:v>
                </c:pt>
                <c:pt idx="9062">
                  <c:v>35.163444400013823</c:v>
                </c:pt>
                <c:pt idx="9063">
                  <c:v>35.158163791270603</c:v>
                </c:pt>
                <c:pt idx="9064">
                  <c:v>35.152883182527383</c:v>
                </c:pt>
                <c:pt idx="9065">
                  <c:v>35.147662233304459</c:v>
                </c:pt>
                <c:pt idx="9066">
                  <c:v>35.142441284081542</c:v>
                </c:pt>
                <c:pt idx="9067">
                  <c:v>35.137220334858618</c:v>
                </c:pt>
                <c:pt idx="9068">
                  <c:v>35.131999385635694</c:v>
                </c:pt>
                <c:pt idx="9069">
                  <c:v>35.126778436412778</c:v>
                </c:pt>
                <c:pt idx="9070">
                  <c:v>35.121557487189854</c:v>
                </c:pt>
                <c:pt idx="9071">
                  <c:v>35.11633653796693</c:v>
                </c:pt>
                <c:pt idx="9072">
                  <c:v>35.111115588744006</c:v>
                </c:pt>
                <c:pt idx="9073">
                  <c:v>35.10589463952109</c:v>
                </c:pt>
                <c:pt idx="9074">
                  <c:v>35.100673690298166</c:v>
                </c:pt>
                <c:pt idx="9075">
                  <c:v>35.095452741075242</c:v>
                </c:pt>
                <c:pt idx="9076">
                  <c:v>35.090231791852325</c:v>
                </c:pt>
                <c:pt idx="9077">
                  <c:v>35.085010842629401</c:v>
                </c:pt>
                <c:pt idx="9078">
                  <c:v>35.079789893406478</c:v>
                </c:pt>
                <c:pt idx="9079">
                  <c:v>35.074568944183554</c:v>
                </c:pt>
                <c:pt idx="9080">
                  <c:v>35.069347994960637</c:v>
                </c:pt>
                <c:pt idx="9081">
                  <c:v>35.064127045737713</c:v>
                </c:pt>
                <c:pt idx="9082">
                  <c:v>35.058906096514789</c:v>
                </c:pt>
                <c:pt idx="9083">
                  <c:v>35.053685147291873</c:v>
                </c:pt>
                <c:pt idx="9084">
                  <c:v>35.048464198068949</c:v>
                </c:pt>
                <c:pt idx="9085">
                  <c:v>35.043243248846025</c:v>
                </c:pt>
                <c:pt idx="9086">
                  <c:v>35.038022299623108</c:v>
                </c:pt>
                <c:pt idx="9087">
                  <c:v>35.032801350400185</c:v>
                </c:pt>
                <c:pt idx="9088">
                  <c:v>35.027580401177261</c:v>
                </c:pt>
                <c:pt idx="9089">
                  <c:v>35.022359451954344</c:v>
                </c:pt>
                <c:pt idx="9090">
                  <c:v>35.01713850273142</c:v>
                </c:pt>
                <c:pt idx="9091">
                  <c:v>35.011917553508496</c:v>
                </c:pt>
                <c:pt idx="9092">
                  <c:v>35.006696604285573</c:v>
                </c:pt>
                <c:pt idx="9093">
                  <c:v>35.001475655062656</c:v>
                </c:pt>
                <c:pt idx="9094">
                  <c:v>34.996254705839732</c:v>
                </c:pt>
                <c:pt idx="9095">
                  <c:v>34.991095108357811</c:v>
                </c:pt>
                <c:pt idx="9096">
                  <c:v>34.98593551087589</c:v>
                </c:pt>
                <c:pt idx="9097">
                  <c:v>34.980775913393977</c:v>
                </c:pt>
                <c:pt idx="9098">
                  <c:v>34.975616315912056</c:v>
                </c:pt>
                <c:pt idx="9099">
                  <c:v>34.970456718430135</c:v>
                </c:pt>
                <c:pt idx="9100">
                  <c:v>34.965297120948215</c:v>
                </c:pt>
                <c:pt idx="9101">
                  <c:v>34.960137523466294</c:v>
                </c:pt>
                <c:pt idx="9102">
                  <c:v>34.95497792598438</c:v>
                </c:pt>
                <c:pt idx="9103">
                  <c:v>34.94981832850246</c:v>
                </c:pt>
                <c:pt idx="9104">
                  <c:v>34.944658731020539</c:v>
                </c:pt>
                <c:pt idx="9105">
                  <c:v>34.939499133538618</c:v>
                </c:pt>
                <c:pt idx="9106">
                  <c:v>34.934339536056697</c:v>
                </c:pt>
                <c:pt idx="9107">
                  <c:v>34.929179938574784</c:v>
                </c:pt>
                <c:pt idx="9108">
                  <c:v>34.924020341092863</c:v>
                </c:pt>
                <c:pt idx="9109">
                  <c:v>34.918860743610942</c:v>
                </c:pt>
                <c:pt idx="9110">
                  <c:v>34.913701146129021</c:v>
                </c:pt>
                <c:pt idx="9111">
                  <c:v>34.908541548647101</c:v>
                </c:pt>
                <c:pt idx="9112">
                  <c:v>34.903381951165187</c:v>
                </c:pt>
                <c:pt idx="9113">
                  <c:v>34.898222353683266</c:v>
                </c:pt>
                <c:pt idx="9114">
                  <c:v>34.893062756201346</c:v>
                </c:pt>
                <c:pt idx="9115">
                  <c:v>34.887903158719425</c:v>
                </c:pt>
                <c:pt idx="9116">
                  <c:v>34.882743561237504</c:v>
                </c:pt>
                <c:pt idx="9117">
                  <c:v>34.87758396375559</c:v>
                </c:pt>
                <c:pt idx="9118">
                  <c:v>34.87242436627367</c:v>
                </c:pt>
                <c:pt idx="9119">
                  <c:v>34.867264768791749</c:v>
                </c:pt>
                <c:pt idx="9120">
                  <c:v>34.862105171309828</c:v>
                </c:pt>
                <c:pt idx="9121">
                  <c:v>34.856945573827907</c:v>
                </c:pt>
                <c:pt idx="9122">
                  <c:v>34.851785976345994</c:v>
                </c:pt>
                <c:pt idx="9123">
                  <c:v>34.846626378864073</c:v>
                </c:pt>
                <c:pt idx="9124">
                  <c:v>34.841466781382152</c:v>
                </c:pt>
                <c:pt idx="9125">
                  <c:v>34.836371231196559</c:v>
                </c:pt>
                <c:pt idx="9126">
                  <c:v>34.831275681010972</c:v>
                </c:pt>
                <c:pt idx="9127">
                  <c:v>34.826180130825378</c:v>
                </c:pt>
                <c:pt idx="9128">
                  <c:v>34.821084580639784</c:v>
                </c:pt>
                <c:pt idx="9129">
                  <c:v>34.815989030454197</c:v>
                </c:pt>
                <c:pt idx="9130">
                  <c:v>34.810893480268604</c:v>
                </c:pt>
                <c:pt idx="9131">
                  <c:v>34.805797930083017</c:v>
                </c:pt>
                <c:pt idx="9132">
                  <c:v>34.800702379897423</c:v>
                </c:pt>
                <c:pt idx="9133">
                  <c:v>34.795606829711829</c:v>
                </c:pt>
                <c:pt idx="9134">
                  <c:v>34.790511279526243</c:v>
                </c:pt>
                <c:pt idx="9135">
                  <c:v>34.785415729340649</c:v>
                </c:pt>
                <c:pt idx="9136">
                  <c:v>34.780320179155055</c:v>
                </c:pt>
                <c:pt idx="9137">
                  <c:v>34.775224628969468</c:v>
                </c:pt>
                <c:pt idx="9138">
                  <c:v>34.770129078783874</c:v>
                </c:pt>
                <c:pt idx="9139">
                  <c:v>34.765033528598281</c:v>
                </c:pt>
                <c:pt idx="9140">
                  <c:v>34.759937978412694</c:v>
                </c:pt>
                <c:pt idx="9141">
                  <c:v>34.7548424282271</c:v>
                </c:pt>
                <c:pt idx="9142">
                  <c:v>34.749746878041513</c:v>
                </c:pt>
                <c:pt idx="9143">
                  <c:v>34.744651327855919</c:v>
                </c:pt>
                <c:pt idx="9144">
                  <c:v>34.739555777670326</c:v>
                </c:pt>
                <c:pt idx="9145">
                  <c:v>34.734460227484739</c:v>
                </c:pt>
                <c:pt idx="9146">
                  <c:v>34.729364677299145</c:v>
                </c:pt>
                <c:pt idx="9147">
                  <c:v>34.724269127113551</c:v>
                </c:pt>
                <c:pt idx="9148">
                  <c:v>34.719173576927965</c:v>
                </c:pt>
                <c:pt idx="9149">
                  <c:v>34.714078026742371</c:v>
                </c:pt>
                <c:pt idx="9150">
                  <c:v>34.708982476556784</c:v>
                </c:pt>
                <c:pt idx="9151">
                  <c:v>34.70388692637119</c:v>
                </c:pt>
                <c:pt idx="9152">
                  <c:v>34.698791376185596</c:v>
                </c:pt>
                <c:pt idx="9153">
                  <c:v>34.69369582600001</c:v>
                </c:pt>
                <c:pt idx="9154">
                  <c:v>34.688600275814416</c:v>
                </c:pt>
                <c:pt idx="9155">
                  <c:v>34.683572390161217</c:v>
                </c:pt>
                <c:pt idx="9156">
                  <c:v>34.678544504508025</c:v>
                </c:pt>
                <c:pt idx="9157">
                  <c:v>34.673516618854833</c:v>
                </c:pt>
                <c:pt idx="9158">
                  <c:v>34.668488733201634</c:v>
                </c:pt>
                <c:pt idx="9159">
                  <c:v>34.663460847548436</c:v>
                </c:pt>
                <c:pt idx="9160">
                  <c:v>34.658432961895244</c:v>
                </c:pt>
                <c:pt idx="9161">
                  <c:v>34.653405076242052</c:v>
                </c:pt>
                <c:pt idx="9162">
                  <c:v>34.648377190588853</c:v>
                </c:pt>
                <c:pt idx="9163">
                  <c:v>34.643349304935654</c:v>
                </c:pt>
                <c:pt idx="9164">
                  <c:v>34.638321419282462</c:v>
                </c:pt>
                <c:pt idx="9165">
                  <c:v>34.633293533629271</c:v>
                </c:pt>
                <c:pt idx="9166">
                  <c:v>34.628265647976072</c:v>
                </c:pt>
                <c:pt idx="9167">
                  <c:v>34.623237762322873</c:v>
                </c:pt>
                <c:pt idx="9168">
                  <c:v>34.618209876669681</c:v>
                </c:pt>
                <c:pt idx="9169">
                  <c:v>34.613181991016489</c:v>
                </c:pt>
                <c:pt idx="9170">
                  <c:v>34.60815410536329</c:v>
                </c:pt>
                <c:pt idx="9171">
                  <c:v>34.603126219710092</c:v>
                </c:pt>
                <c:pt idx="9172">
                  <c:v>34.5980983340569</c:v>
                </c:pt>
                <c:pt idx="9173">
                  <c:v>34.593070448403708</c:v>
                </c:pt>
                <c:pt idx="9174">
                  <c:v>34.588042562750509</c:v>
                </c:pt>
                <c:pt idx="9175">
                  <c:v>34.58301467709731</c:v>
                </c:pt>
                <c:pt idx="9176">
                  <c:v>34.577986791444118</c:v>
                </c:pt>
                <c:pt idx="9177">
                  <c:v>34.572958905790919</c:v>
                </c:pt>
                <c:pt idx="9178">
                  <c:v>34.567931020137728</c:v>
                </c:pt>
                <c:pt idx="9179">
                  <c:v>34.562903134484529</c:v>
                </c:pt>
                <c:pt idx="9180">
                  <c:v>34.557875248831337</c:v>
                </c:pt>
                <c:pt idx="9181">
                  <c:v>34.552847363178145</c:v>
                </c:pt>
                <c:pt idx="9182">
                  <c:v>34.547819477524946</c:v>
                </c:pt>
                <c:pt idx="9183">
                  <c:v>34.542791591871747</c:v>
                </c:pt>
                <c:pt idx="9184">
                  <c:v>34.537763706218556</c:v>
                </c:pt>
                <c:pt idx="9185">
                  <c:v>34.532807126126905</c:v>
                </c:pt>
                <c:pt idx="9186">
                  <c:v>34.52785054603526</c:v>
                </c:pt>
                <c:pt idx="9187">
                  <c:v>34.522893965943609</c:v>
                </c:pt>
                <c:pt idx="9188">
                  <c:v>34.517937385851958</c:v>
                </c:pt>
                <c:pt idx="9189">
                  <c:v>34.512980805760314</c:v>
                </c:pt>
                <c:pt idx="9190">
                  <c:v>34.508024225668663</c:v>
                </c:pt>
                <c:pt idx="9191">
                  <c:v>34.503067645577019</c:v>
                </c:pt>
                <c:pt idx="9192">
                  <c:v>34.498111065485368</c:v>
                </c:pt>
                <c:pt idx="9193">
                  <c:v>34.493154485393717</c:v>
                </c:pt>
                <c:pt idx="9194">
                  <c:v>34.488197905302073</c:v>
                </c:pt>
                <c:pt idx="9195">
                  <c:v>34.483241325210422</c:v>
                </c:pt>
                <c:pt idx="9196">
                  <c:v>34.478284745118771</c:v>
                </c:pt>
                <c:pt idx="9197">
                  <c:v>34.473328165027127</c:v>
                </c:pt>
                <c:pt idx="9198">
                  <c:v>34.468371584935475</c:v>
                </c:pt>
                <c:pt idx="9199">
                  <c:v>34.463415004843824</c:v>
                </c:pt>
                <c:pt idx="9200">
                  <c:v>34.45845842475218</c:v>
                </c:pt>
                <c:pt idx="9201">
                  <c:v>34.453501844660529</c:v>
                </c:pt>
                <c:pt idx="9202">
                  <c:v>34.448545264568885</c:v>
                </c:pt>
                <c:pt idx="9203">
                  <c:v>34.443588684477234</c:v>
                </c:pt>
                <c:pt idx="9204">
                  <c:v>34.438632104385583</c:v>
                </c:pt>
                <c:pt idx="9205">
                  <c:v>34.433675524293939</c:v>
                </c:pt>
                <c:pt idx="9206">
                  <c:v>34.428718944202288</c:v>
                </c:pt>
                <c:pt idx="9207">
                  <c:v>34.423762364110637</c:v>
                </c:pt>
                <c:pt idx="9208">
                  <c:v>34.418805784018993</c:v>
                </c:pt>
                <c:pt idx="9209">
                  <c:v>34.413849203927342</c:v>
                </c:pt>
                <c:pt idx="9210">
                  <c:v>34.408892623835698</c:v>
                </c:pt>
                <c:pt idx="9211">
                  <c:v>34.403936043744046</c:v>
                </c:pt>
                <c:pt idx="9212">
                  <c:v>34.398979463652395</c:v>
                </c:pt>
                <c:pt idx="9213">
                  <c:v>34.394022883560751</c:v>
                </c:pt>
                <c:pt idx="9214">
                  <c:v>34.3890663034691</c:v>
                </c:pt>
                <c:pt idx="9215">
                  <c:v>34.384183835464491</c:v>
                </c:pt>
                <c:pt idx="9216">
                  <c:v>34.379301367459888</c:v>
                </c:pt>
                <c:pt idx="9217">
                  <c:v>34.374418899455279</c:v>
                </c:pt>
                <c:pt idx="9218">
                  <c:v>34.369536431450676</c:v>
                </c:pt>
                <c:pt idx="9219">
                  <c:v>34.364653963446067</c:v>
                </c:pt>
                <c:pt idx="9220">
                  <c:v>34.359771495441457</c:v>
                </c:pt>
                <c:pt idx="9221">
                  <c:v>34.354889027436855</c:v>
                </c:pt>
                <c:pt idx="9222">
                  <c:v>34.350006559432245</c:v>
                </c:pt>
                <c:pt idx="9223">
                  <c:v>34.345124091427643</c:v>
                </c:pt>
                <c:pt idx="9224">
                  <c:v>34.340241623423033</c:v>
                </c:pt>
                <c:pt idx="9225">
                  <c:v>34.335359155418423</c:v>
                </c:pt>
                <c:pt idx="9226">
                  <c:v>34.330476687413821</c:v>
                </c:pt>
                <c:pt idx="9227">
                  <c:v>34.325594219409211</c:v>
                </c:pt>
                <c:pt idx="9228">
                  <c:v>34.320711751404609</c:v>
                </c:pt>
                <c:pt idx="9229">
                  <c:v>34.315829283399999</c:v>
                </c:pt>
                <c:pt idx="9230">
                  <c:v>34.31094681539539</c:v>
                </c:pt>
                <c:pt idx="9231">
                  <c:v>34.306064347390787</c:v>
                </c:pt>
                <c:pt idx="9232">
                  <c:v>34.301181879386178</c:v>
                </c:pt>
                <c:pt idx="9233">
                  <c:v>34.296299411381575</c:v>
                </c:pt>
                <c:pt idx="9234">
                  <c:v>34.291416943376966</c:v>
                </c:pt>
                <c:pt idx="9235">
                  <c:v>34.286534475372356</c:v>
                </c:pt>
                <c:pt idx="9236">
                  <c:v>34.281652007367754</c:v>
                </c:pt>
                <c:pt idx="9237">
                  <c:v>34.276769539363144</c:v>
                </c:pt>
                <c:pt idx="9238">
                  <c:v>34.271887071358542</c:v>
                </c:pt>
                <c:pt idx="9239">
                  <c:v>34.267004603353932</c:v>
                </c:pt>
                <c:pt idx="9240">
                  <c:v>34.262122135349323</c:v>
                </c:pt>
                <c:pt idx="9241">
                  <c:v>34.25723966734472</c:v>
                </c:pt>
                <c:pt idx="9242">
                  <c:v>34.252357199340111</c:v>
                </c:pt>
                <c:pt idx="9243">
                  <c:v>34.247474731335508</c:v>
                </c:pt>
                <c:pt idx="9244">
                  <c:v>34.242592263330899</c:v>
                </c:pt>
                <c:pt idx="9245">
                  <c:v>34.237785531702819</c:v>
                </c:pt>
                <c:pt idx="9246">
                  <c:v>34.23297880007474</c:v>
                </c:pt>
                <c:pt idx="9247">
                  <c:v>34.228172068446661</c:v>
                </c:pt>
                <c:pt idx="9248">
                  <c:v>34.223365336818581</c:v>
                </c:pt>
                <c:pt idx="9249">
                  <c:v>34.218558605190495</c:v>
                </c:pt>
                <c:pt idx="9250">
                  <c:v>34.213751873562416</c:v>
                </c:pt>
                <c:pt idx="9251">
                  <c:v>34.208945141934336</c:v>
                </c:pt>
                <c:pt idx="9252">
                  <c:v>34.204138410306257</c:v>
                </c:pt>
                <c:pt idx="9253">
                  <c:v>34.199331678678178</c:v>
                </c:pt>
                <c:pt idx="9254">
                  <c:v>34.194524947050098</c:v>
                </c:pt>
                <c:pt idx="9255">
                  <c:v>34.189718215422019</c:v>
                </c:pt>
                <c:pt idx="9256">
                  <c:v>34.18491148379394</c:v>
                </c:pt>
                <c:pt idx="9257">
                  <c:v>34.18010475216586</c:v>
                </c:pt>
                <c:pt idx="9258">
                  <c:v>34.175298020537781</c:v>
                </c:pt>
                <c:pt idx="9259">
                  <c:v>34.170491288909702</c:v>
                </c:pt>
                <c:pt idx="9260">
                  <c:v>34.165684557281615</c:v>
                </c:pt>
                <c:pt idx="9261">
                  <c:v>34.160877825653536</c:v>
                </c:pt>
                <c:pt idx="9262">
                  <c:v>34.156071094025457</c:v>
                </c:pt>
                <c:pt idx="9263">
                  <c:v>34.151264362397377</c:v>
                </c:pt>
                <c:pt idx="9264">
                  <c:v>34.146457630769298</c:v>
                </c:pt>
                <c:pt idx="9265">
                  <c:v>34.141650899141219</c:v>
                </c:pt>
                <c:pt idx="9266">
                  <c:v>34.136844167513139</c:v>
                </c:pt>
                <c:pt idx="9267">
                  <c:v>34.13203743588506</c:v>
                </c:pt>
                <c:pt idx="9268">
                  <c:v>34.127230704256981</c:v>
                </c:pt>
                <c:pt idx="9269">
                  <c:v>34.122423972628894</c:v>
                </c:pt>
                <c:pt idx="9270">
                  <c:v>34.117617241000815</c:v>
                </c:pt>
                <c:pt idx="9271">
                  <c:v>34.112810509372736</c:v>
                </c:pt>
                <c:pt idx="9272">
                  <c:v>34.108003777744656</c:v>
                </c:pt>
                <c:pt idx="9273">
                  <c:v>34.103197046116577</c:v>
                </c:pt>
                <c:pt idx="9274">
                  <c:v>34.098390314488498</c:v>
                </c:pt>
                <c:pt idx="9275">
                  <c:v>34.093660641694939</c:v>
                </c:pt>
                <c:pt idx="9276">
                  <c:v>34.08893096890138</c:v>
                </c:pt>
                <c:pt idx="9277">
                  <c:v>34.084201296107821</c:v>
                </c:pt>
                <c:pt idx="9278">
                  <c:v>34.079471623314262</c:v>
                </c:pt>
                <c:pt idx="9279">
                  <c:v>34.074741950520703</c:v>
                </c:pt>
                <c:pt idx="9280">
                  <c:v>34.070012277727145</c:v>
                </c:pt>
                <c:pt idx="9281">
                  <c:v>34.065282604933586</c:v>
                </c:pt>
                <c:pt idx="9282">
                  <c:v>34.060552932140027</c:v>
                </c:pt>
                <c:pt idx="9283">
                  <c:v>34.055823259346468</c:v>
                </c:pt>
                <c:pt idx="9284">
                  <c:v>34.051093586552909</c:v>
                </c:pt>
                <c:pt idx="9285">
                  <c:v>34.04636391375935</c:v>
                </c:pt>
                <c:pt idx="9286">
                  <c:v>34.041634240965791</c:v>
                </c:pt>
                <c:pt idx="9287">
                  <c:v>34.036904568172233</c:v>
                </c:pt>
                <c:pt idx="9288">
                  <c:v>34.032174895378674</c:v>
                </c:pt>
                <c:pt idx="9289">
                  <c:v>34.027445222585115</c:v>
                </c:pt>
                <c:pt idx="9290">
                  <c:v>34.022715549791556</c:v>
                </c:pt>
                <c:pt idx="9291">
                  <c:v>34.017985876997997</c:v>
                </c:pt>
                <c:pt idx="9292">
                  <c:v>34.013256204204438</c:v>
                </c:pt>
                <c:pt idx="9293">
                  <c:v>34.00852653141088</c:v>
                </c:pt>
                <c:pt idx="9294">
                  <c:v>34.003796858617321</c:v>
                </c:pt>
                <c:pt idx="9295">
                  <c:v>33.999067185823762</c:v>
                </c:pt>
                <c:pt idx="9296">
                  <c:v>33.994337513030203</c:v>
                </c:pt>
                <c:pt idx="9297">
                  <c:v>33.989607840236644</c:v>
                </c:pt>
                <c:pt idx="9298">
                  <c:v>33.984878167443085</c:v>
                </c:pt>
                <c:pt idx="9299">
                  <c:v>33.980148494649526</c:v>
                </c:pt>
                <c:pt idx="9300">
                  <c:v>33.975418821855968</c:v>
                </c:pt>
                <c:pt idx="9301">
                  <c:v>33.970689149062409</c:v>
                </c:pt>
                <c:pt idx="9302">
                  <c:v>33.96595947626885</c:v>
                </c:pt>
                <c:pt idx="9303">
                  <c:v>33.961229803475291</c:v>
                </c:pt>
                <c:pt idx="9304">
                  <c:v>33.956500130681732</c:v>
                </c:pt>
                <c:pt idx="9305">
                  <c:v>33.951845489269722</c:v>
                </c:pt>
                <c:pt idx="9306">
                  <c:v>33.947190847857712</c:v>
                </c:pt>
                <c:pt idx="9307">
                  <c:v>33.942536206445695</c:v>
                </c:pt>
                <c:pt idx="9308">
                  <c:v>33.937881565033685</c:v>
                </c:pt>
                <c:pt idx="9309">
                  <c:v>33.933226923621675</c:v>
                </c:pt>
                <c:pt idx="9310">
                  <c:v>33.928572282209664</c:v>
                </c:pt>
                <c:pt idx="9311">
                  <c:v>33.923917640797654</c:v>
                </c:pt>
                <c:pt idx="9312">
                  <c:v>33.919262999385637</c:v>
                </c:pt>
                <c:pt idx="9313">
                  <c:v>33.914608357973627</c:v>
                </c:pt>
                <c:pt idx="9314">
                  <c:v>33.909953716561617</c:v>
                </c:pt>
                <c:pt idx="9315">
                  <c:v>33.905299075149607</c:v>
                </c:pt>
                <c:pt idx="9316">
                  <c:v>33.900644433737597</c:v>
                </c:pt>
                <c:pt idx="9317">
                  <c:v>33.89598979232558</c:v>
                </c:pt>
                <c:pt idx="9318">
                  <c:v>33.891335150913569</c:v>
                </c:pt>
                <c:pt idx="9319">
                  <c:v>33.886680509501559</c:v>
                </c:pt>
                <c:pt idx="9320">
                  <c:v>33.882025868089549</c:v>
                </c:pt>
                <c:pt idx="9321">
                  <c:v>33.877371226677539</c:v>
                </c:pt>
                <c:pt idx="9322">
                  <c:v>33.872716585265522</c:v>
                </c:pt>
                <c:pt idx="9323">
                  <c:v>33.868061943853512</c:v>
                </c:pt>
                <c:pt idx="9324">
                  <c:v>33.863407302441502</c:v>
                </c:pt>
                <c:pt idx="9325">
                  <c:v>33.858752661029492</c:v>
                </c:pt>
                <c:pt idx="9326">
                  <c:v>33.854098019617481</c:v>
                </c:pt>
                <c:pt idx="9327">
                  <c:v>33.849443378205464</c:v>
                </c:pt>
                <c:pt idx="9328">
                  <c:v>33.844788736793454</c:v>
                </c:pt>
                <c:pt idx="9329">
                  <c:v>33.840134095381444</c:v>
                </c:pt>
                <c:pt idx="9330">
                  <c:v>33.835479453969434</c:v>
                </c:pt>
                <c:pt idx="9331">
                  <c:v>33.830824812557424</c:v>
                </c:pt>
                <c:pt idx="9332">
                  <c:v>33.826170171145407</c:v>
                </c:pt>
                <c:pt idx="9333">
                  <c:v>33.821515529733396</c:v>
                </c:pt>
                <c:pt idx="9334">
                  <c:v>33.816860888321386</c:v>
                </c:pt>
                <c:pt idx="9335">
                  <c:v>33.8122764442871</c:v>
                </c:pt>
                <c:pt idx="9336">
                  <c:v>33.807692000252814</c:v>
                </c:pt>
                <c:pt idx="9337">
                  <c:v>33.803107556218535</c:v>
                </c:pt>
                <c:pt idx="9338">
                  <c:v>33.798523112184249</c:v>
                </c:pt>
                <c:pt idx="9339">
                  <c:v>33.793938668149963</c:v>
                </c:pt>
                <c:pt idx="9340">
                  <c:v>33.789354224115677</c:v>
                </c:pt>
                <c:pt idx="9341">
                  <c:v>33.78476978008139</c:v>
                </c:pt>
                <c:pt idx="9342">
                  <c:v>33.780185336047104</c:v>
                </c:pt>
                <c:pt idx="9343">
                  <c:v>33.775600892012818</c:v>
                </c:pt>
                <c:pt idx="9344">
                  <c:v>33.771016447978539</c:v>
                </c:pt>
                <c:pt idx="9345">
                  <c:v>33.766432003944253</c:v>
                </c:pt>
                <c:pt idx="9346">
                  <c:v>33.761847559909967</c:v>
                </c:pt>
                <c:pt idx="9347">
                  <c:v>33.757263115875681</c:v>
                </c:pt>
                <c:pt idx="9348">
                  <c:v>33.752678671841394</c:v>
                </c:pt>
                <c:pt idx="9349">
                  <c:v>33.748094227807115</c:v>
                </c:pt>
                <c:pt idx="9350">
                  <c:v>33.743509783772829</c:v>
                </c:pt>
                <c:pt idx="9351">
                  <c:v>33.738925339738543</c:v>
                </c:pt>
                <c:pt idx="9352">
                  <c:v>33.734340895704257</c:v>
                </c:pt>
                <c:pt idx="9353">
                  <c:v>33.729756451669971</c:v>
                </c:pt>
                <c:pt idx="9354">
                  <c:v>33.725172007635685</c:v>
                </c:pt>
                <c:pt idx="9355">
                  <c:v>33.720587563601399</c:v>
                </c:pt>
                <c:pt idx="9356">
                  <c:v>33.716003119567119</c:v>
                </c:pt>
                <c:pt idx="9357">
                  <c:v>33.711418675532833</c:v>
                </c:pt>
                <c:pt idx="9358">
                  <c:v>33.706834231498547</c:v>
                </c:pt>
                <c:pt idx="9359">
                  <c:v>33.702249787464261</c:v>
                </c:pt>
                <c:pt idx="9360">
                  <c:v>33.697665343429975</c:v>
                </c:pt>
                <c:pt idx="9361">
                  <c:v>33.693080899395696</c:v>
                </c:pt>
                <c:pt idx="9362">
                  <c:v>33.68849645536141</c:v>
                </c:pt>
                <c:pt idx="9363">
                  <c:v>33.683912011327124</c:v>
                </c:pt>
                <c:pt idx="9364">
                  <c:v>33.679327567292837</c:v>
                </c:pt>
                <c:pt idx="9365">
                  <c:v>33.674810430370492</c:v>
                </c:pt>
                <c:pt idx="9366">
                  <c:v>33.670293293448147</c:v>
                </c:pt>
                <c:pt idx="9367">
                  <c:v>33.665776156525801</c:v>
                </c:pt>
                <c:pt idx="9368">
                  <c:v>33.661259019603449</c:v>
                </c:pt>
                <c:pt idx="9369">
                  <c:v>33.656741882681104</c:v>
                </c:pt>
                <c:pt idx="9370">
                  <c:v>33.652224745758758</c:v>
                </c:pt>
                <c:pt idx="9371">
                  <c:v>33.647707608836413</c:v>
                </c:pt>
                <c:pt idx="9372">
                  <c:v>33.643190471914068</c:v>
                </c:pt>
                <c:pt idx="9373">
                  <c:v>33.638673334991722</c:v>
                </c:pt>
                <c:pt idx="9374">
                  <c:v>33.634156198069377</c:v>
                </c:pt>
                <c:pt idx="9375">
                  <c:v>33.629639061147031</c:v>
                </c:pt>
                <c:pt idx="9376">
                  <c:v>33.625121924224679</c:v>
                </c:pt>
                <c:pt idx="9377">
                  <c:v>33.620604787302334</c:v>
                </c:pt>
                <c:pt idx="9378">
                  <c:v>33.616087650379988</c:v>
                </c:pt>
                <c:pt idx="9379">
                  <c:v>33.611570513457643</c:v>
                </c:pt>
                <c:pt idx="9380">
                  <c:v>33.607053376535298</c:v>
                </c:pt>
                <c:pt idx="9381">
                  <c:v>33.602536239612952</c:v>
                </c:pt>
                <c:pt idx="9382">
                  <c:v>33.598019102690607</c:v>
                </c:pt>
                <c:pt idx="9383">
                  <c:v>33.593501965768255</c:v>
                </c:pt>
                <c:pt idx="9384">
                  <c:v>33.588984828845909</c:v>
                </c:pt>
                <c:pt idx="9385">
                  <c:v>33.584467691923564</c:v>
                </c:pt>
                <c:pt idx="9386">
                  <c:v>33.579950555001219</c:v>
                </c:pt>
                <c:pt idx="9387">
                  <c:v>33.575433418078873</c:v>
                </c:pt>
                <c:pt idx="9388">
                  <c:v>33.570916281156528</c:v>
                </c:pt>
                <c:pt idx="9389">
                  <c:v>33.566399144234182</c:v>
                </c:pt>
                <c:pt idx="9390">
                  <c:v>33.561882007311837</c:v>
                </c:pt>
                <c:pt idx="9391">
                  <c:v>33.557364870389485</c:v>
                </c:pt>
                <c:pt idx="9392">
                  <c:v>33.552847733467139</c:v>
                </c:pt>
                <c:pt idx="9393">
                  <c:v>33.548330596544794</c:v>
                </c:pt>
                <c:pt idx="9394">
                  <c:v>33.543813459622449</c:v>
                </c:pt>
                <c:pt idx="9395">
                  <c:v>33.539363853599404</c:v>
                </c:pt>
                <c:pt idx="9396">
                  <c:v>33.53491424757636</c:v>
                </c:pt>
                <c:pt idx="9397">
                  <c:v>33.530464641553323</c:v>
                </c:pt>
                <c:pt idx="9398">
                  <c:v>33.526015035530278</c:v>
                </c:pt>
                <c:pt idx="9399">
                  <c:v>33.521565429507234</c:v>
                </c:pt>
                <c:pt idx="9400">
                  <c:v>33.51711582348419</c:v>
                </c:pt>
                <c:pt idx="9401">
                  <c:v>33.512666217461145</c:v>
                </c:pt>
                <c:pt idx="9402">
                  <c:v>33.508216611438108</c:v>
                </c:pt>
                <c:pt idx="9403">
                  <c:v>33.503767005415064</c:v>
                </c:pt>
                <c:pt idx="9404">
                  <c:v>33.499317399392019</c:v>
                </c:pt>
                <c:pt idx="9405">
                  <c:v>33.494867793368975</c:v>
                </c:pt>
                <c:pt idx="9406">
                  <c:v>33.490418187345931</c:v>
                </c:pt>
                <c:pt idx="9407">
                  <c:v>33.485968581322894</c:v>
                </c:pt>
                <c:pt idx="9408">
                  <c:v>33.481518975299849</c:v>
                </c:pt>
                <c:pt idx="9409">
                  <c:v>33.477069369276805</c:v>
                </c:pt>
                <c:pt idx="9410">
                  <c:v>33.472619763253761</c:v>
                </c:pt>
                <c:pt idx="9411">
                  <c:v>33.468170157230716</c:v>
                </c:pt>
                <c:pt idx="9412">
                  <c:v>33.463720551207679</c:v>
                </c:pt>
                <c:pt idx="9413">
                  <c:v>33.459270945184635</c:v>
                </c:pt>
                <c:pt idx="9414">
                  <c:v>33.45482133916159</c:v>
                </c:pt>
                <c:pt idx="9415">
                  <c:v>33.450371733138546</c:v>
                </c:pt>
                <c:pt idx="9416">
                  <c:v>33.445922127115502</c:v>
                </c:pt>
                <c:pt idx="9417">
                  <c:v>33.441472521092464</c:v>
                </c:pt>
                <c:pt idx="9418">
                  <c:v>33.43702291506942</c:v>
                </c:pt>
                <c:pt idx="9419">
                  <c:v>33.432573309046376</c:v>
                </c:pt>
                <c:pt idx="9420">
                  <c:v>33.428123703023331</c:v>
                </c:pt>
                <c:pt idx="9421">
                  <c:v>33.423674097000287</c:v>
                </c:pt>
                <c:pt idx="9422">
                  <c:v>33.41922449097725</c:v>
                </c:pt>
                <c:pt idx="9423">
                  <c:v>33.414774884954205</c:v>
                </c:pt>
                <c:pt idx="9424">
                  <c:v>33.410325278931161</c:v>
                </c:pt>
                <c:pt idx="9425">
                  <c:v>33.405946727985771</c:v>
                </c:pt>
                <c:pt idx="9426">
                  <c:v>33.401568177040389</c:v>
                </c:pt>
                <c:pt idx="9427">
                  <c:v>33.397189626094999</c:v>
                </c:pt>
                <c:pt idx="9428">
                  <c:v>33.392811075149609</c:v>
                </c:pt>
                <c:pt idx="9429">
                  <c:v>33.388432524204219</c:v>
                </c:pt>
                <c:pt idx="9430">
                  <c:v>33.384053973258837</c:v>
                </c:pt>
                <c:pt idx="9431">
                  <c:v>33.379675422313447</c:v>
                </c:pt>
                <c:pt idx="9432">
                  <c:v>33.375296871368057</c:v>
                </c:pt>
                <c:pt idx="9433">
                  <c:v>33.370918320422668</c:v>
                </c:pt>
                <c:pt idx="9434">
                  <c:v>33.366539769477285</c:v>
                </c:pt>
                <c:pt idx="9435">
                  <c:v>33.362161218531895</c:v>
                </c:pt>
                <c:pt idx="9436">
                  <c:v>33.357782667586505</c:v>
                </c:pt>
                <c:pt idx="9437">
                  <c:v>33.353404116641116</c:v>
                </c:pt>
                <c:pt idx="9438">
                  <c:v>33.349025565695733</c:v>
                </c:pt>
                <c:pt idx="9439">
                  <c:v>33.344647014750343</c:v>
                </c:pt>
                <c:pt idx="9440">
                  <c:v>33.340268463804954</c:v>
                </c:pt>
                <c:pt idx="9441">
                  <c:v>33.335889912859571</c:v>
                </c:pt>
                <c:pt idx="9442">
                  <c:v>33.331511361914181</c:v>
                </c:pt>
                <c:pt idx="9443">
                  <c:v>33.327132810968791</c:v>
                </c:pt>
                <c:pt idx="9444">
                  <c:v>33.322754260023402</c:v>
                </c:pt>
                <c:pt idx="9445">
                  <c:v>33.318375709078019</c:v>
                </c:pt>
                <c:pt idx="9446">
                  <c:v>33.313997158132629</c:v>
                </c:pt>
                <c:pt idx="9447">
                  <c:v>33.30961860718724</c:v>
                </c:pt>
                <c:pt idx="9448">
                  <c:v>33.30524005624185</c:v>
                </c:pt>
                <c:pt idx="9449">
                  <c:v>33.300861505296467</c:v>
                </c:pt>
                <c:pt idx="9450">
                  <c:v>33.296482954351077</c:v>
                </c:pt>
                <c:pt idx="9451">
                  <c:v>33.292104403405688</c:v>
                </c:pt>
                <c:pt idx="9452">
                  <c:v>33.287725852460298</c:v>
                </c:pt>
                <c:pt idx="9453">
                  <c:v>33.283347301514915</c:v>
                </c:pt>
                <c:pt idx="9454">
                  <c:v>33.278968750569526</c:v>
                </c:pt>
                <c:pt idx="9455">
                  <c:v>33.274663684816858</c:v>
                </c:pt>
                <c:pt idx="9456">
                  <c:v>33.27035861906419</c:v>
                </c:pt>
                <c:pt idx="9457">
                  <c:v>33.266053553311529</c:v>
                </c:pt>
                <c:pt idx="9458">
                  <c:v>33.261748487558862</c:v>
                </c:pt>
                <c:pt idx="9459">
                  <c:v>33.257443421806194</c:v>
                </c:pt>
                <c:pt idx="9460">
                  <c:v>33.253138356053526</c:v>
                </c:pt>
                <c:pt idx="9461">
                  <c:v>33.248833290300858</c:v>
                </c:pt>
                <c:pt idx="9462">
                  <c:v>33.244528224548198</c:v>
                </c:pt>
                <c:pt idx="9463">
                  <c:v>33.24022315879553</c:v>
                </c:pt>
                <c:pt idx="9464">
                  <c:v>33.235918093042862</c:v>
                </c:pt>
                <c:pt idx="9465">
                  <c:v>33.231613027290194</c:v>
                </c:pt>
                <c:pt idx="9466">
                  <c:v>33.227307961537527</c:v>
                </c:pt>
                <c:pt idx="9467">
                  <c:v>33.223002895784866</c:v>
                </c:pt>
                <c:pt idx="9468">
                  <c:v>33.218697830032198</c:v>
                </c:pt>
                <c:pt idx="9469">
                  <c:v>33.21439276427953</c:v>
                </c:pt>
                <c:pt idx="9470">
                  <c:v>33.210087698526863</c:v>
                </c:pt>
                <c:pt idx="9471">
                  <c:v>33.205782632774195</c:v>
                </c:pt>
                <c:pt idx="9472">
                  <c:v>33.201477567021534</c:v>
                </c:pt>
                <c:pt idx="9473">
                  <c:v>33.197172501268867</c:v>
                </c:pt>
                <c:pt idx="9474">
                  <c:v>33.192867435516199</c:v>
                </c:pt>
                <c:pt idx="9475">
                  <c:v>33.188562369763531</c:v>
                </c:pt>
                <c:pt idx="9476">
                  <c:v>33.184257304010863</c:v>
                </c:pt>
                <c:pt idx="9477">
                  <c:v>33.179952238258203</c:v>
                </c:pt>
                <c:pt idx="9478">
                  <c:v>33.175647172505535</c:v>
                </c:pt>
                <c:pt idx="9479">
                  <c:v>33.171342106752867</c:v>
                </c:pt>
                <c:pt idx="9480">
                  <c:v>33.167037041000199</c:v>
                </c:pt>
                <c:pt idx="9481">
                  <c:v>33.162731975247532</c:v>
                </c:pt>
                <c:pt idx="9482">
                  <c:v>33.158426909494871</c:v>
                </c:pt>
                <c:pt idx="9483">
                  <c:v>33.154121843742203</c:v>
                </c:pt>
                <c:pt idx="9484">
                  <c:v>33.149816777989535</c:v>
                </c:pt>
                <c:pt idx="9485">
                  <c:v>33.145591266120277</c:v>
                </c:pt>
                <c:pt idx="9486">
                  <c:v>33.141365754251026</c:v>
                </c:pt>
                <c:pt idx="9487">
                  <c:v>33.137140242381768</c:v>
                </c:pt>
                <c:pt idx="9488">
                  <c:v>33.13291473051251</c:v>
                </c:pt>
                <c:pt idx="9489">
                  <c:v>33.12868921864326</c:v>
                </c:pt>
                <c:pt idx="9490">
                  <c:v>33.124463706774002</c:v>
                </c:pt>
                <c:pt idx="9491">
                  <c:v>33.120238194904744</c:v>
                </c:pt>
                <c:pt idx="9492">
                  <c:v>33.116012683035493</c:v>
                </c:pt>
                <c:pt idx="9493">
                  <c:v>33.111787171166235</c:v>
                </c:pt>
                <c:pt idx="9494">
                  <c:v>33.107561659296977</c:v>
                </c:pt>
                <c:pt idx="9495">
                  <c:v>33.103336147427726</c:v>
                </c:pt>
                <c:pt idx="9496">
                  <c:v>33.099110635558468</c:v>
                </c:pt>
                <c:pt idx="9497">
                  <c:v>33.09488512368921</c:v>
                </c:pt>
                <c:pt idx="9498">
                  <c:v>33.090659611819959</c:v>
                </c:pt>
                <c:pt idx="9499">
                  <c:v>33.086434099950701</c:v>
                </c:pt>
                <c:pt idx="9500">
                  <c:v>33.082208588081443</c:v>
                </c:pt>
                <c:pt idx="9501">
                  <c:v>33.077983076212192</c:v>
                </c:pt>
                <c:pt idx="9502">
                  <c:v>33.073757564342934</c:v>
                </c:pt>
                <c:pt idx="9503">
                  <c:v>33.069532052473676</c:v>
                </c:pt>
                <c:pt idx="9504">
                  <c:v>33.065306540604425</c:v>
                </c:pt>
                <c:pt idx="9505">
                  <c:v>33.061081028735167</c:v>
                </c:pt>
                <c:pt idx="9506">
                  <c:v>33.056855516865909</c:v>
                </c:pt>
                <c:pt idx="9507">
                  <c:v>33.052630004996658</c:v>
                </c:pt>
                <c:pt idx="9508">
                  <c:v>33.0484044931274</c:v>
                </c:pt>
                <c:pt idx="9509">
                  <c:v>33.044178981258142</c:v>
                </c:pt>
                <c:pt idx="9510">
                  <c:v>33.039953469388891</c:v>
                </c:pt>
                <c:pt idx="9511">
                  <c:v>33.035727957519633</c:v>
                </c:pt>
                <c:pt idx="9512">
                  <c:v>33.031502445650375</c:v>
                </c:pt>
                <c:pt idx="9513">
                  <c:v>33.027276933781124</c:v>
                </c:pt>
                <c:pt idx="9514">
                  <c:v>33.023051421911866</c:v>
                </c:pt>
                <c:pt idx="9515">
                  <c:v>33.018912687257789</c:v>
                </c:pt>
                <c:pt idx="9516">
                  <c:v>33.014773952603711</c:v>
                </c:pt>
                <c:pt idx="9517">
                  <c:v>33.010635217949641</c:v>
                </c:pt>
                <c:pt idx="9518">
                  <c:v>33.006496483295564</c:v>
                </c:pt>
                <c:pt idx="9519">
                  <c:v>33.002357748641487</c:v>
                </c:pt>
                <c:pt idx="9520">
                  <c:v>32.998219013987409</c:v>
                </c:pt>
                <c:pt idx="9521">
                  <c:v>32.994080279333339</c:v>
                </c:pt>
                <c:pt idx="9522">
                  <c:v>32.989941544679262</c:v>
                </c:pt>
                <c:pt idx="9523">
                  <c:v>32.985802810025184</c:v>
                </c:pt>
                <c:pt idx="9524">
                  <c:v>32.981664075371107</c:v>
                </c:pt>
                <c:pt idx="9525">
                  <c:v>32.977525340717037</c:v>
                </c:pt>
                <c:pt idx="9526">
                  <c:v>32.973386606062959</c:v>
                </c:pt>
                <c:pt idx="9527">
                  <c:v>32.969247871408882</c:v>
                </c:pt>
                <c:pt idx="9528">
                  <c:v>32.965109136754805</c:v>
                </c:pt>
                <c:pt idx="9529">
                  <c:v>32.960970402100727</c:v>
                </c:pt>
                <c:pt idx="9530">
                  <c:v>32.956831667446657</c:v>
                </c:pt>
                <c:pt idx="9531">
                  <c:v>32.95269293279258</c:v>
                </c:pt>
                <c:pt idx="9532">
                  <c:v>32.948554198138503</c:v>
                </c:pt>
                <c:pt idx="9533">
                  <c:v>32.944415463484425</c:v>
                </c:pt>
                <c:pt idx="9534">
                  <c:v>32.940276728830355</c:v>
                </c:pt>
                <c:pt idx="9535">
                  <c:v>32.936137994176278</c:v>
                </c:pt>
                <c:pt idx="9536">
                  <c:v>32.9319992595222</c:v>
                </c:pt>
                <c:pt idx="9537">
                  <c:v>32.927860524868123</c:v>
                </c:pt>
                <c:pt idx="9538">
                  <c:v>32.923721790214053</c:v>
                </c:pt>
                <c:pt idx="9539">
                  <c:v>32.919583055559976</c:v>
                </c:pt>
                <c:pt idx="9540">
                  <c:v>32.915444320905898</c:v>
                </c:pt>
                <c:pt idx="9541">
                  <c:v>32.911305586251821</c:v>
                </c:pt>
                <c:pt idx="9542">
                  <c:v>32.907166851597751</c:v>
                </c:pt>
                <c:pt idx="9543">
                  <c:v>32.903028116943673</c:v>
                </c:pt>
                <c:pt idx="9544">
                  <c:v>32.898889382289596</c:v>
                </c:pt>
                <c:pt idx="9545">
                  <c:v>32.894843657391334</c:v>
                </c:pt>
                <c:pt idx="9546">
                  <c:v>32.890797932493065</c:v>
                </c:pt>
                <c:pt idx="9547">
                  <c:v>32.886752207594803</c:v>
                </c:pt>
                <c:pt idx="9548">
                  <c:v>32.882706482696541</c:v>
                </c:pt>
                <c:pt idx="9549">
                  <c:v>32.878660757798272</c:v>
                </c:pt>
                <c:pt idx="9550">
                  <c:v>32.87461503290001</c:v>
                </c:pt>
                <c:pt idx="9551">
                  <c:v>32.870569308001748</c:v>
                </c:pt>
                <c:pt idx="9552">
                  <c:v>32.866523583103486</c:v>
                </c:pt>
                <c:pt idx="9553">
                  <c:v>32.862477858205217</c:v>
                </c:pt>
                <c:pt idx="9554">
                  <c:v>32.858432133306955</c:v>
                </c:pt>
                <c:pt idx="9555">
                  <c:v>32.854386408408693</c:v>
                </c:pt>
                <c:pt idx="9556">
                  <c:v>32.850340683510424</c:v>
                </c:pt>
                <c:pt idx="9557">
                  <c:v>32.846294958612162</c:v>
                </c:pt>
                <c:pt idx="9558">
                  <c:v>32.8422492337139</c:v>
                </c:pt>
                <c:pt idx="9559">
                  <c:v>32.838203508815639</c:v>
                </c:pt>
                <c:pt idx="9560">
                  <c:v>32.834157783917369</c:v>
                </c:pt>
                <c:pt idx="9561">
                  <c:v>32.830112059019108</c:v>
                </c:pt>
                <c:pt idx="9562">
                  <c:v>32.826066334120846</c:v>
                </c:pt>
                <c:pt idx="9563">
                  <c:v>32.822020609222577</c:v>
                </c:pt>
                <c:pt idx="9564">
                  <c:v>32.817974884324315</c:v>
                </c:pt>
                <c:pt idx="9565">
                  <c:v>32.813929159426053</c:v>
                </c:pt>
                <c:pt idx="9566">
                  <c:v>32.809883434527784</c:v>
                </c:pt>
                <c:pt idx="9567">
                  <c:v>32.805837709629522</c:v>
                </c:pt>
                <c:pt idx="9568">
                  <c:v>32.80179198473126</c:v>
                </c:pt>
                <c:pt idx="9569">
                  <c:v>32.797746259832991</c:v>
                </c:pt>
                <c:pt idx="9570">
                  <c:v>32.793700534934729</c:v>
                </c:pt>
                <c:pt idx="9571">
                  <c:v>32.789654810036467</c:v>
                </c:pt>
                <c:pt idx="9572">
                  <c:v>32.785609085138205</c:v>
                </c:pt>
                <c:pt idx="9573">
                  <c:v>32.781563360239936</c:v>
                </c:pt>
                <c:pt idx="9574">
                  <c:v>32.777517635341674</c:v>
                </c:pt>
                <c:pt idx="9575">
                  <c:v>32.773567945714831</c:v>
                </c:pt>
                <c:pt idx="9576">
                  <c:v>32.769618256087995</c:v>
                </c:pt>
                <c:pt idx="9577">
                  <c:v>32.765668566461152</c:v>
                </c:pt>
                <c:pt idx="9578">
                  <c:v>32.761718876834308</c:v>
                </c:pt>
                <c:pt idx="9579">
                  <c:v>32.757769187207465</c:v>
                </c:pt>
                <c:pt idx="9580">
                  <c:v>32.753819497580629</c:v>
                </c:pt>
                <c:pt idx="9581">
                  <c:v>32.749869807953786</c:v>
                </c:pt>
                <c:pt idx="9582">
                  <c:v>32.745920118326943</c:v>
                </c:pt>
                <c:pt idx="9583">
                  <c:v>32.7419704287001</c:v>
                </c:pt>
                <c:pt idx="9584">
                  <c:v>32.738020739073264</c:v>
                </c:pt>
                <c:pt idx="9585">
                  <c:v>32.73407104944642</c:v>
                </c:pt>
                <c:pt idx="9586">
                  <c:v>32.730121359819577</c:v>
                </c:pt>
                <c:pt idx="9587">
                  <c:v>32.726171670192734</c:v>
                </c:pt>
                <c:pt idx="9588">
                  <c:v>32.722221980565898</c:v>
                </c:pt>
                <c:pt idx="9589">
                  <c:v>32.718272290939055</c:v>
                </c:pt>
                <c:pt idx="9590">
                  <c:v>32.714322601312212</c:v>
                </c:pt>
                <c:pt idx="9591">
                  <c:v>32.710372911685376</c:v>
                </c:pt>
                <c:pt idx="9592">
                  <c:v>32.706423222058532</c:v>
                </c:pt>
                <c:pt idx="9593">
                  <c:v>32.702473532431689</c:v>
                </c:pt>
                <c:pt idx="9594">
                  <c:v>32.698523842804846</c:v>
                </c:pt>
                <c:pt idx="9595">
                  <c:v>32.69457415317801</c:v>
                </c:pt>
                <c:pt idx="9596">
                  <c:v>32.690624463551167</c:v>
                </c:pt>
                <c:pt idx="9597">
                  <c:v>32.686674773924324</c:v>
                </c:pt>
                <c:pt idx="9598">
                  <c:v>32.682725084297481</c:v>
                </c:pt>
                <c:pt idx="9599">
                  <c:v>32.678775394670645</c:v>
                </c:pt>
                <c:pt idx="9600">
                  <c:v>32.674825705043801</c:v>
                </c:pt>
                <c:pt idx="9601">
                  <c:v>32.670876015416958</c:v>
                </c:pt>
                <c:pt idx="9602">
                  <c:v>32.666926325790115</c:v>
                </c:pt>
                <c:pt idx="9603">
                  <c:v>32.662976636163279</c:v>
                </c:pt>
                <c:pt idx="9604">
                  <c:v>32.659026946536436</c:v>
                </c:pt>
                <c:pt idx="9605">
                  <c:v>32.655176479048976</c:v>
                </c:pt>
                <c:pt idx="9606">
                  <c:v>32.651326011561508</c:v>
                </c:pt>
                <c:pt idx="9607">
                  <c:v>32.647475544074048</c:v>
                </c:pt>
                <c:pt idx="9608">
                  <c:v>32.643625076586588</c:v>
                </c:pt>
                <c:pt idx="9609">
                  <c:v>32.639774609099121</c:v>
                </c:pt>
                <c:pt idx="9610">
                  <c:v>32.63592414161166</c:v>
                </c:pt>
                <c:pt idx="9611">
                  <c:v>32.6320736741242</c:v>
                </c:pt>
                <c:pt idx="9612">
                  <c:v>32.62822320663674</c:v>
                </c:pt>
                <c:pt idx="9613">
                  <c:v>32.624372739149273</c:v>
                </c:pt>
                <c:pt idx="9614">
                  <c:v>32.620522271661812</c:v>
                </c:pt>
                <c:pt idx="9615">
                  <c:v>32.616671804174352</c:v>
                </c:pt>
                <c:pt idx="9616">
                  <c:v>32.612821336686885</c:v>
                </c:pt>
                <c:pt idx="9617">
                  <c:v>32.608970869199425</c:v>
                </c:pt>
                <c:pt idx="9618">
                  <c:v>32.605120401711964</c:v>
                </c:pt>
                <c:pt idx="9619">
                  <c:v>32.601269934224504</c:v>
                </c:pt>
                <c:pt idx="9620">
                  <c:v>32.597419466737037</c:v>
                </c:pt>
                <c:pt idx="9621">
                  <c:v>32.593568999249577</c:v>
                </c:pt>
                <c:pt idx="9622">
                  <c:v>32.589718531762117</c:v>
                </c:pt>
                <c:pt idx="9623">
                  <c:v>32.585868064274649</c:v>
                </c:pt>
                <c:pt idx="9624">
                  <c:v>32.582017596787189</c:v>
                </c:pt>
                <c:pt idx="9625">
                  <c:v>32.578167129299729</c:v>
                </c:pt>
                <c:pt idx="9626">
                  <c:v>32.574316661812261</c:v>
                </c:pt>
                <c:pt idx="9627">
                  <c:v>32.570466194324801</c:v>
                </c:pt>
                <c:pt idx="9628">
                  <c:v>32.566615726837341</c:v>
                </c:pt>
                <c:pt idx="9629">
                  <c:v>32.562765259349874</c:v>
                </c:pt>
                <c:pt idx="9630">
                  <c:v>32.558914791862414</c:v>
                </c:pt>
                <c:pt idx="9631">
                  <c:v>32.555064324374953</c:v>
                </c:pt>
                <c:pt idx="9632">
                  <c:v>32.551213856887493</c:v>
                </c:pt>
                <c:pt idx="9633">
                  <c:v>32.547363389400026</c:v>
                </c:pt>
                <c:pt idx="9634">
                  <c:v>32.543512921912566</c:v>
                </c:pt>
                <c:pt idx="9635">
                  <c:v>32.539764762174585</c:v>
                </c:pt>
                <c:pt idx="9636">
                  <c:v>32.536016602436604</c:v>
                </c:pt>
                <c:pt idx="9637">
                  <c:v>32.532268442698623</c:v>
                </c:pt>
                <c:pt idx="9638">
                  <c:v>32.528520282960642</c:v>
                </c:pt>
                <c:pt idx="9639">
                  <c:v>32.524772123222661</c:v>
                </c:pt>
                <c:pt idx="9640">
                  <c:v>32.52102396348468</c:v>
                </c:pt>
                <c:pt idx="9641">
                  <c:v>32.517275803746699</c:v>
                </c:pt>
                <c:pt idx="9642">
                  <c:v>32.513527644008725</c:v>
                </c:pt>
                <c:pt idx="9643">
                  <c:v>32.509779484270744</c:v>
                </c:pt>
                <c:pt idx="9644">
                  <c:v>32.506031324532763</c:v>
                </c:pt>
                <c:pt idx="9645">
                  <c:v>32.502283164794783</c:v>
                </c:pt>
                <c:pt idx="9646">
                  <c:v>32.498535005056802</c:v>
                </c:pt>
                <c:pt idx="9647">
                  <c:v>32.494786845318821</c:v>
                </c:pt>
                <c:pt idx="9648">
                  <c:v>32.49103868558084</c:v>
                </c:pt>
                <c:pt idx="9649">
                  <c:v>32.487290525842859</c:v>
                </c:pt>
                <c:pt idx="9650">
                  <c:v>32.483542366104878</c:v>
                </c:pt>
                <c:pt idx="9651">
                  <c:v>32.479794206366897</c:v>
                </c:pt>
                <c:pt idx="9652">
                  <c:v>32.476046046628916</c:v>
                </c:pt>
                <c:pt idx="9653">
                  <c:v>32.472297886890935</c:v>
                </c:pt>
                <c:pt idx="9654">
                  <c:v>32.468549727152954</c:v>
                </c:pt>
                <c:pt idx="9655">
                  <c:v>32.464801567414973</c:v>
                </c:pt>
                <c:pt idx="9656">
                  <c:v>32.461053407676992</c:v>
                </c:pt>
                <c:pt idx="9657">
                  <c:v>32.457305247939018</c:v>
                </c:pt>
                <c:pt idx="9658">
                  <c:v>32.453557088201038</c:v>
                </c:pt>
                <c:pt idx="9659">
                  <c:v>32.449808928463057</c:v>
                </c:pt>
                <c:pt idx="9660">
                  <c:v>32.446060768725076</c:v>
                </c:pt>
                <c:pt idx="9661">
                  <c:v>32.442312608987095</c:v>
                </c:pt>
                <c:pt idx="9662">
                  <c:v>32.438564449249114</c:v>
                </c:pt>
                <c:pt idx="9663">
                  <c:v>32.434816289511133</c:v>
                </c:pt>
                <c:pt idx="9664">
                  <c:v>32.431068129773152</c:v>
                </c:pt>
                <c:pt idx="9665">
                  <c:v>32.427420541200618</c:v>
                </c:pt>
                <c:pt idx="9666">
                  <c:v>32.423772952628092</c:v>
                </c:pt>
                <c:pt idx="9667">
                  <c:v>32.420125364055558</c:v>
                </c:pt>
                <c:pt idx="9668">
                  <c:v>32.416477775483031</c:v>
                </c:pt>
                <c:pt idx="9669">
                  <c:v>32.412830186910497</c:v>
                </c:pt>
                <c:pt idx="9670">
                  <c:v>32.409182598337971</c:v>
                </c:pt>
                <c:pt idx="9671">
                  <c:v>32.405535009765437</c:v>
                </c:pt>
                <c:pt idx="9672">
                  <c:v>32.401887421192903</c:v>
                </c:pt>
                <c:pt idx="9673">
                  <c:v>32.398239832620376</c:v>
                </c:pt>
                <c:pt idx="9674">
                  <c:v>32.394592244047843</c:v>
                </c:pt>
                <c:pt idx="9675">
                  <c:v>32.390944655475316</c:v>
                </c:pt>
                <c:pt idx="9676">
                  <c:v>32.387297066902782</c:v>
                </c:pt>
                <c:pt idx="9677">
                  <c:v>32.383649478330256</c:v>
                </c:pt>
                <c:pt idx="9678">
                  <c:v>32.380001889757722</c:v>
                </c:pt>
                <c:pt idx="9679">
                  <c:v>32.376354301185188</c:v>
                </c:pt>
                <c:pt idx="9680">
                  <c:v>32.372706712612661</c:v>
                </c:pt>
                <c:pt idx="9681">
                  <c:v>32.369059124040128</c:v>
                </c:pt>
                <c:pt idx="9682">
                  <c:v>32.365411535467601</c:v>
                </c:pt>
                <c:pt idx="9683">
                  <c:v>32.361763946895067</c:v>
                </c:pt>
                <c:pt idx="9684">
                  <c:v>32.35811635832254</c:v>
                </c:pt>
                <c:pt idx="9685">
                  <c:v>32.354468769750007</c:v>
                </c:pt>
                <c:pt idx="9686">
                  <c:v>32.35082118117748</c:v>
                </c:pt>
                <c:pt idx="9687">
                  <c:v>32.347173592604946</c:v>
                </c:pt>
                <c:pt idx="9688">
                  <c:v>32.343526004032412</c:v>
                </c:pt>
                <c:pt idx="9689">
                  <c:v>32.339878415459886</c:v>
                </c:pt>
                <c:pt idx="9690">
                  <c:v>32.336230826887352</c:v>
                </c:pt>
                <c:pt idx="9691">
                  <c:v>32.332583238314825</c:v>
                </c:pt>
                <c:pt idx="9692">
                  <c:v>32.328935649742292</c:v>
                </c:pt>
                <c:pt idx="9693">
                  <c:v>32.325288061169765</c:v>
                </c:pt>
                <c:pt idx="9694">
                  <c:v>32.321640472597231</c:v>
                </c:pt>
                <c:pt idx="9695">
                  <c:v>32.318087249017658</c:v>
                </c:pt>
                <c:pt idx="9696">
                  <c:v>32.314534025438078</c:v>
                </c:pt>
                <c:pt idx="9697">
                  <c:v>32.310980801858506</c:v>
                </c:pt>
                <c:pt idx="9698">
                  <c:v>32.307427578278933</c:v>
                </c:pt>
                <c:pt idx="9699">
                  <c:v>32.30387435469936</c:v>
                </c:pt>
                <c:pt idx="9700">
                  <c:v>32.30032113111978</c:v>
                </c:pt>
                <c:pt idx="9701">
                  <c:v>32.296767907540207</c:v>
                </c:pt>
                <c:pt idx="9702">
                  <c:v>32.293214683960635</c:v>
                </c:pt>
                <c:pt idx="9703">
                  <c:v>32.289661460381055</c:v>
                </c:pt>
                <c:pt idx="9704">
                  <c:v>32.286108236801482</c:v>
                </c:pt>
                <c:pt idx="9705">
                  <c:v>32.282555013221909</c:v>
                </c:pt>
                <c:pt idx="9706">
                  <c:v>32.279001789642329</c:v>
                </c:pt>
                <c:pt idx="9707">
                  <c:v>32.275448566062757</c:v>
                </c:pt>
                <c:pt idx="9708">
                  <c:v>32.271895342483184</c:v>
                </c:pt>
                <c:pt idx="9709">
                  <c:v>32.268342118903604</c:v>
                </c:pt>
                <c:pt idx="9710">
                  <c:v>32.264788895324031</c:v>
                </c:pt>
                <c:pt idx="9711">
                  <c:v>32.261235671744458</c:v>
                </c:pt>
                <c:pt idx="9712">
                  <c:v>32.257682448164886</c:v>
                </c:pt>
                <c:pt idx="9713">
                  <c:v>32.254129224585306</c:v>
                </c:pt>
                <c:pt idx="9714">
                  <c:v>32.250576001005733</c:v>
                </c:pt>
                <c:pt idx="9715">
                  <c:v>32.24702277742616</c:v>
                </c:pt>
                <c:pt idx="9716">
                  <c:v>32.24346955384658</c:v>
                </c:pt>
                <c:pt idx="9717">
                  <c:v>32.239916330267008</c:v>
                </c:pt>
                <c:pt idx="9718">
                  <c:v>32.236363106687435</c:v>
                </c:pt>
                <c:pt idx="9719">
                  <c:v>32.232809883107862</c:v>
                </c:pt>
                <c:pt idx="9720">
                  <c:v>32.229256659528282</c:v>
                </c:pt>
                <c:pt idx="9721">
                  <c:v>32.225703435948709</c:v>
                </c:pt>
                <c:pt idx="9722">
                  <c:v>32.222150212369137</c:v>
                </c:pt>
                <c:pt idx="9723">
                  <c:v>32.218596988789557</c:v>
                </c:pt>
                <c:pt idx="9724">
                  <c:v>32.215043765209984</c:v>
                </c:pt>
                <c:pt idx="9725">
                  <c:v>32.211576742699748</c:v>
                </c:pt>
                <c:pt idx="9726">
                  <c:v>32.208109720189512</c:v>
                </c:pt>
                <c:pt idx="9727">
                  <c:v>32.204642697679276</c:v>
                </c:pt>
                <c:pt idx="9728">
                  <c:v>32.20117567516904</c:v>
                </c:pt>
                <c:pt idx="9729">
                  <c:v>32.197708652658804</c:v>
                </c:pt>
                <c:pt idx="9730">
                  <c:v>32.194241630148568</c:v>
                </c:pt>
                <c:pt idx="9731">
                  <c:v>32.190774607638332</c:v>
                </c:pt>
                <c:pt idx="9732">
                  <c:v>32.187307585128096</c:v>
                </c:pt>
                <c:pt idx="9733">
                  <c:v>32.18384056261786</c:v>
                </c:pt>
                <c:pt idx="9734">
                  <c:v>32.180373540107624</c:v>
                </c:pt>
                <c:pt idx="9735">
                  <c:v>32.176906517597388</c:v>
                </c:pt>
                <c:pt idx="9736">
                  <c:v>32.173439495087152</c:v>
                </c:pt>
                <c:pt idx="9737">
                  <c:v>32.169972472576916</c:v>
                </c:pt>
                <c:pt idx="9738">
                  <c:v>32.16650545006668</c:v>
                </c:pt>
                <c:pt idx="9739">
                  <c:v>32.163038427556444</c:v>
                </c:pt>
                <c:pt idx="9740">
                  <c:v>32.159571405046201</c:v>
                </c:pt>
                <c:pt idx="9741">
                  <c:v>32.156104382535965</c:v>
                </c:pt>
                <c:pt idx="9742">
                  <c:v>32.152637360025729</c:v>
                </c:pt>
                <c:pt idx="9743">
                  <c:v>32.149170337515493</c:v>
                </c:pt>
                <c:pt idx="9744">
                  <c:v>32.145703315005257</c:v>
                </c:pt>
                <c:pt idx="9745">
                  <c:v>32.142236292495021</c:v>
                </c:pt>
                <c:pt idx="9746">
                  <c:v>32.138769269984785</c:v>
                </c:pt>
                <c:pt idx="9747">
                  <c:v>32.135302247474549</c:v>
                </c:pt>
                <c:pt idx="9748">
                  <c:v>32.131835224964313</c:v>
                </c:pt>
                <c:pt idx="9749">
                  <c:v>32.128368202454077</c:v>
                </c:pt>
                <c:pt idx="9750">
                  <c:v>32.124901179943841</c:v>
                </c:pt>
                <c:pt idx="9751">
                  <c:v>32.121434157433605</c:v>
                </c:pt>
                <c:pt idx="9752">
                  <c:v>32.117967134923369</c:v>
                </c:pt>
                <c:pt idx="9753">
                  <c:v>32.114500112413133</c:v>
                </c:pt>
                <c:pt idx="9754">
                  <c:v>32.111033089902897</c:v>
                </c:pt>
                <c:pt idx="9755">
                  <c:v>32.107641092390615</c:v>
                </c:pt>
                <c:pt idx="9756">
                  <c:v>32.104249094878334</c:v>
                </c:pt>
                <c:pt idx="9757">
                  <c:v>32.100857097366045</c:v>
                </c:pt>
                <c:pt idx="9758">
                  <c:v>32.097465099853764</c:v>
                </c:pt>
                <c:pt idx="9759">
                  <c:v>32.094073102341483</c:v>
                </c:pt>
                <c:pt idx="9760">
                  <c:v>32.090681104829201</c:v>
                </c:pt>
                <c:pt idx="9761">
                  <c:v>32.087289107316913</c:v>
                </c:pt>
                <c:pt idx="9762">
                  <c:v>32.083897109804631</c:v>
                </c:pt>
                <c:pt idx="9763">
                  <c:v>32.08050511229235</c:v>
                </c:pt>
                <c:pt idx="9764">
                  <c:v>32.077113114780069</c:v>
                </c:pt>
                <c:pt idx="9765">
                  <c:v>32.07372111726778</c:v>
                </c:pt>
                <c:pt idx="9766">
                  <c:v>32.070329119755499</c:v>
                </c:pt>
                <c:pt idx="9767">
                  <c:v>32.066937122243218</c:v>
                </c:pt>
                <c:pt idx="9768">
                  <c:v>32.063545124730936</c:v>
                </c:pt>
                <c:pt idx="9769">
                  <c:v>32.060153127218655</c:v>
                </c:pt>
                <c:pt idx="9770">
                  <c:v>32.056761129706366</c:v>
                </c:pt>
                <c:pt idx="9771">
                  <c:v>32.053369132194085</c:v>
                </c:pt>
                <c:pt idx="9772">
                  <c:v>32.049977134681804</c:v>
                </c:pt>
                <c:pt idx="9773">
                  <c:v>32.046585137169522</c:v>
                </c:pt>
                <c:pt idx="9774">
                  <c:v>32.043193139657234</c:v>
                </c:pt>
                <c:pt idx="9775">
                  <c:v>32.039801142144952</c:v>
                </c:pt>
                <c:pt idx="9776">
                  <c:v>32.036409144632671</c:v>
                </c:pt>
                <c:pt idx="9777">
                  <c:v>32.03301714712039</c:v>
                </c:pt>
                <c:pt idx="9778">
                  <c:v>32.029625149608101</c:v>
                </c:pt>
                <c:pt idx="9779">
                  <c:v>32.02623315209582</c:v>
                </c:pt>
                <c:pt idx="9780">
                  <c:v>32.022841154583539</c:v>
                </c:pt>
                <c:pt idx="9781">
                  <c:v>32.019449157071257</c:v>
                </c:pt>
                <c:pt idx="9782">
                  <c:v>32.016057159558969</c:v>
                </c:pt>
                <c:pt idx="9783">
                  <c:v>32.012665162046687</c:v>
                </c:pt>
                <c:pt idx="9784">
                  <c:v>32.009273164534406</c:v>
                </c:pt>
                <c:pt idx="9785">
                  <c:v>32.005950237296048</c:v>
                </c:pt>
                <c:pt idx="9786">
                  <c:v>32.002627310057683</c:v>
                </c:pt>
                <c:pt idx="9787">
                  <c:v>31.999304382819325</c:v>
                </c:pt>
                <c:pt idx="9788">
                  <c:v>31.995981455580967</c:v>
                </c:pt>
                <c:pt idx="9789">
                  <c:v>31.992658528342606</c:v>
                </c:pt>
                <c:pt idx="9790">
                  <c:v>31.989335601104248</c:v>
                </c:pt>
                <c:pt idx="9791">
                  <c:v>31.986012673865886</c:v>
                </c:pt>
                <c:pt idx="9792">
                  <c:v>31.982689746627528</c:v>
                </c:pt>
                <c:pt idx="9793">
                  <c:v>31.979366819389167</c:v>
                </c:pt>
                <c:pt idx="9794">
                  <c:v>31.976043892150809</c:v>
                </c:pt>
                <c:pt idx="9795">
                  <c:v>31.972720964912448</c:v>
                </c:pt>
                <c:pt idx="9796">
                  <c:v>31.96939803767409</c:v>
                </c:pt>
                <c:pt idx="9797">
                  <c:v>31.966075110435728</c:v>
                </c:pt>
                <c:pt idx="9798">
                  <c:v>31.96275218319737</c:v>
                </c:pt>
                <c:pt idx="9799">
                  <c:v>31.959429255959009</c:v>
                </c:pt>
                <c:pt idx="9800">
                  <c:v>31.956106328720647</c:v>
                </c:pt>
                <c:pt idx="9801">
                  <c:v>31.952783401482289</c:v>
                </c:pt>
                <c:pt idx="9802">
                  <c:v>31.949460474243928</c:v>
                </c:pt>
                <c:pt idx="9803">
                  <c:v>31.94613754700557</c:v>
                </c:pt>
                <c:pt idx="9804">
                  <c:v>31.942814619767208</c:v>
                </c:pt>
                <c:pt idx="9805">
                  <c:v>31.939491692528851</c:v>
                </c:pt>
                <c:pt idx="9806">
                  <c:v>31.936168765290489</c:v>
                </c:pt>
                <c:pt idx="9807">
                  <c:v>31.932845838052131</c:v>
                </c:pt>
                <c:pt idx="9808">
                  <c:v>31.92952291081377</c:v>
                </c:pt>
                <c:pt idx="9809">
                  <c:v>31.926199983575412</c:v>
                </c:pt>
                <c:pt idx="9810">
                  <c:v>31.92287705633705</c:v>
                </c:pt>
                <c:pt idx="9811">
                  <c:v>31.919554129098692</c:v>
                </c:pt>
                <c:pt idx="9812">
                  <c:v>31.916231201860331</c:v>
                </c:pt>
                <c:pt idx="9813">
                  <c:v>31.912908274621973</c:v>
                </c:pt>
                <c:pt idx="9814">
                  <c:v>31.909585347383612</c:v>
                </c:pt>
                <c:pt idx="9815">
                  <c:v>31.906330348214631</c:v>
                </c:pt>
                <c:pt idx="9816">
                  <c:v>31.903075349045654</c:v>
                </c:pt>
                <c:pt idx="9817">
                  <c:v>31.899820349876673</c:v>
                </c:pt>
                <c:pt idx="9818">
                  <c:v>31.896565350707693</c:v>
                </c:pt>
                <c:pt idx="9819">
                  <c:v>31.893310351538716</c:v>
                </c:pt>
                <c:pt idx="9820">
                  <c:v>31.890055352369735</c:v>
                </c:pt>
                <c:pt idx="9821">
                  <c:v>31.886800353200755</c:v>
                </c:pt>
                <c:pt idx="9822">
                  <c:v>31.883545354031778</c:v>
                </c:pt>
                <c:pt idx="9823">
                  <c:v>31.880290354862797</c:v>
                </c:pt>
                <c:pt idx="9824">
                  <c:v>31.877035355693817</c:v>
                </c:pt>
                <c:pt idx="9825">
                  <c:v>31.87378035652484</c:v>
                </c:pt>
                <c:pt idx="9826">
                  <c:v>31.870525357355859</c:v>
                </c:pt>
                <c:pt idx="9827">
                  <c:v>31.867270358186879</c:v>
                </c:pt>
                <c:pt idx="9828">
                  <c:v>31.864015359017902</c:v>
                </c:pt>
                <c:pt idx="9829">
                  <c:v>31.860760359848921</c:v>
                </c:pt>
                <c:pt idx="9830">
                  <c:v>31.857505360679941</c:v>
                </c:pt>
                <c:pt idx="9831">
                  <c:v>31.854250361510964</c:v>
                </c:pt>
                <c:pt idx="9832">
                  <c:v>31.850995362341983</c:v>
                </c:pt>
                <c:pt idx="9833">
                  <c:v>31.847740363173003</c:v>
                </c:pt>
                <c:pt idx="9834">
                  <c:v>31.844485364004026</c:v>
                </c:pt>
                <c:pt idx="9835">
                  <c:v>31.841230364835045</c:v>
                </c:pt>
                <c:pt idx="9836">
                  <c:v>31.837975365666065</c:v>
                </c:pt>
                <c:pt idx="9837">
                  <c:v>31.834720366497088</c:v>
                </c:pt>
                <c:pt idx="9838">
                  <c:v>31.831465367328107</c:v>
                </c:pt>
                <c:pt idx="9839">
                  <c:v>31.828210368159127</c:v>
                </c:pt>
                <c:pt idx="9840">
                  <c:v>31.82495536899015</c:v>
                </c:pt>
                <c:pt idx="9841">
                  <c:v>31.821700369821169</c:v>
                </c:pt>
                <c:pt idx="9842">
                  <c:v>31.818445370652189</c:v>
                </c:pt>
                <c:pt idx="9843">
                  <c:v>31.815190371483212</c:v>
                </c:pt>
                <c:pt idx="9844">
                  <c:v>31.811935372314231</c:v>
                </c:pt>
                <c:pt idx="9845">
                  <c:v>31.80874816031589</c:v>
                </c:pt>
                <c:pt idx="9846">
                  <c:v>31.805560948317552</c:v>
                </c:pt>
                <c:pt idx="9847">
                  <c:v>31.802373736319211</c:v>
                </c:pt>
                <c:pt idx="9848">
                  <c:v>31.79918652432087</c:v>
                </c:pt>
                <c:pt idx="9849">
                  <c:v>31.795999312322529</c:v>
                </c:pt>
                <c:pt idx="9850">
                  <c:v>31.792812100324191</c:v>
                </c:pt>
                <c:pt idx="9851">
                  <c:v>31.78962488832585</c:v>
                </c:pt>
                <c:pt idx="9852">
                  <c:v>31.786437676327509</c:v>
                </c:pt>
                <c:pt idx="9853">
                  <c:v>31.783250464329168</c:v>
                </c:pt>
                <c:pt idx="9854">
                  <c:v>31.78006325233083</c:v>
                </c:pt>
                <c:pt idx="9855">
                  <c:v>31.776876040332489</c:v>
                </c:pt>
                <c:pt idx="9856">
                  <c:v>31.773688828334148</c:v>
                </c:pt>
                <c:pt idx="9857">
                  <c:v>31.770501616335807</c:v>
                </c:pt>
                <c:pt idx="9858">
                  <c:v>31.767314404337469</c:v>
                </c:pt>
                <c:pt idx="9859">
                  <c:v>31.764127192339128</c:v>
                </c:pt>
                <c:pt idx="9860">
                  <c:v>31.760939980340787</c:v>
                </c:pt>
                <c:pt idx="9861">
                  <c:v>31.757752768342449</c:v>
                </c:pt>
                <c:pt idx="9862">
                  <c:v>31.754565556344108</c:v>
                </c:pt>
                <c:pt idx="9863">
                  <c:v>31.751378344345767</c:v>
                </c:pt>
                <c:pt idx="9864">
                  <c:v>31.748191132347426</c:v>
                </c:pt>
                <c:pt idx="9865">
                  <c:v>31.745003920349088</c:v>
                </c:pt>
                <c:pt idx="9866">
                  <c:v>31.741816708350747</c:v>
                </c:pt>
                <c:pt idx="9867">
                  <c:v>31.738629496352406</c:v>
                </c:pt>
                <c:pt idx="9868">
                  <c:v>31.735442284354065</c:v>
                </c:pt>
                <c:pt idx="9869">
                  <c:v>31.732255072355727</c:v>
                </c:pt>
                <c:pt idx="9870">
                  <c:v>31.729067860357386</c:v>
                </c:pt>
                <c:pt idx="9871">
                  <c:v>31.725880648359045</c:v>
                </c:pt>
                <c:pt idx="9872">
                  <c:v>31.722693436360704</c:v>
                </c:pt>
                <c:pt idx="9873">
                  <c:v>31.719506224362366</c:v>
                </c:pt>
                <c:pt idx="9874">
                  <c:v>31.716319012364025</c:v>
                </c:pt>
                <c:pt idx="9875">
                  <c:v>31.713201285210946</c:v>
                </c:pt>
                <c:pt idx="9876">
                  <c:v>31.710083558057864</c:v>
                </c:pt>
                <c:pt idx="9877">
                  <c:v>31.706965830904785</c:v>
                </c:pt>
                <c:pt idx="9878">
                  <c:v>31.703848103751703</c:v>
                </c:pt>
                <c:pt idx="9879">
                  <c:v>31.700730376598624</c:v>
                </c:pt>
                <c:pt idx="9880">
                  <c:v>31.697612649445542</c:v>
                </c:pt>
                <c:pt idx="9881">
                  <c:v>31.694494922292463</c:v>
                </c:pt>
                <c:pt idx="9882">
                  <c:v>31.691377195139381</c:v>
                </c:pt>
                <c:pt idx="9883">
                  <c:v>31.688259467986303</c:v>
                </c:pt>
                <c:pt idx="9884">
                  <c:v>31.68514174083322</c:v>
                </c:pt>
                <c:pt idx="9885">
                  <c:v>31.682024013680142</c:v>
                </c:pt>
                <c:pt idx="9886">
                  <c:v>31.678906286527059</c:v>
                </c:pt>
                <c:pt idx="9887">
                  <c:v>31.675788559373981</c:v>
                </c:pt>
                <c:pt idx="9888">
                  <c:v>31.672670832220899</c:v>
                </c:pt>
                <c:pt idx="9889">
                  <c:v>31.66955310506782</c:v>
                </c:pt>
                <c:pt idx="9890">
                  <c:v>31.666435377914741</c:v>
                </c:pt>
                <c:pt idx="9891">
                  <c:v>31.663317650761659</c:v>
                </c:pt>
                <c:pt idx="9892">
                  <c:v>31.66019992360858</c:v>
                </c:pt>
                <c:pt idx="9893">
                  <c:v>31.657082196455498</c:v>
                </c:pt>
                <c:pt idx="9894">
                  <c:v>31.653964469302419</c:v>
                </c:pt>
                <c:pt idx="9895">
                  <c:v>31.650846742149337</c:v>
                </c:pt>
                <c:pt idx="9896">
                  <c:v>31.647729014996258</c:v>
                </c:pt>
                <c:pt idx="9897">
                  <c:v>31.644611287843176</c:v>
                </c:pt>
                <c:pt idx="9898">
                  <c:v>31.641493560690098</c:v>
                </c:pt>
                <c:pt idx="9899">
                  <c:v>31.638375833537015</c:v>
                </c:pt>
                <c:pt idx="9900">
                  <c:v>31.635258106383937</c:v>
                </c:pt>
                <c:pt idx="9901">
                  <c:v>31.632140379230854</c:v>
                </c:pt>
                <c:pt idx="9902">
                  <c:v>31.629022652077776</c:v>
                </c:pt>
                <c:pt idx="9903">
                  <c:v>31.625904924924694</c:v>
                </c:pt>
                <c:pt idx="9904">
                  <c:v>31.622787197771615</c:v>
                </c:pt>
                <c:pt idx="9905">
                  <c:v>31.619739015625019</c:v>
                </c:pt>
                <c:pt idx="9906">
                  <c:v>31.616690833478422</c:v>
                </c:pt>
                <c:pt idx="9907">
                  <c:v>31.613642651331826</c:v>
                </c:pt>
                <c:pt idx="9908">
                  <c:v>31.61059446918523</c:v>
                </c:pt>
                <c:pt idx="9909">
                  <c:v>31.607546287038634</c:v>
                </c:pt>
                <c:pt idx="9910">
                  <c:v>31.604498104892038</c:v>
                </c:pt>
                <c:pt idx="9911">
                  <c:v>31.601449922745442</c:v>
                </c:pt>
                <c:pt idx="9912">
                  <c:v>31.598401740598842</c:v>
                </c:pt>
                <c:pt idx="9913">
                  <c:v>31.595353558452246</c:v>
                </c:pt>
                <c:pt idx="9914">
                  <c:v>31.592305376305649</c:v>
                </c:pt>
                <c:pt idx="9915">
                  <c:v>31.589257194159053</c:v>
                </c:pt>
                <c:pt idx="9916">
                  <c:v>31.586209012012457</c:v>
                </c:pt>
                <c:pt idx="9917">
                  <c:v>31.583160829865861</c:v>
                </c:pt>
                <c:pt idx="9918">
                  <c:v>31.580112647719265</c:v>
                </c:pt>
                <c:pt idx="9919">
                  <c:v>31.577064465572668</c:v>
                </c:pt>
                <c:pt idx="9920">
                  <c:v>31.574016283426072</c:v>
                </c:pt>
                <c:pt idx="9921">
                  <c:v>31.570968101279476</c:v>
                </c:pt>
                <c:pt idx="9922">
                  <c:v>31.56791991913288</c:v>
                </c:pt>
                <c:pt idx="9923">
                  <c:v>31.564871736986284</c:v>
                </c:pt>
                <c:pt idx="9924">
                  <c:v>31.561823554839687</c:v>
                </c:pt>
                <c:pt idx="9925">
                  <c:v>31.558775372693091</c:v>
                </c:pt>
                <c:pt idx="9926">
                  <c:v>31.555727190546495</c:v>
                </c:pt>
                <c:pt idx="9927">
                  <c:v>31.552679008399895</c:v>
                </c:pt>
                <c:pt idx="9928">
                  <c:v>31.549630826253299</c:v>
                </c:pt>
                <c:pt idx="9929">
                  <c:v>31.546582644106703</c:v>
                </c:pt>
                <c:pt idx="9930">
                  <c:v>31.543534461960107</c:v>
                </c:pt>
                <c:pt idx="9931">
                  <c:v>31.540486279813511</c:v>
                </c:pt>
                <c:pt idx="9932">
                  <c:v>31.537438097666914</c:v>
                </c:pt>
                <c:pt idx="9933">
                  <c:v>31.534389915520318</c:v>
                </c:pt>
                <c:pt idx="9934">
                  <c:v>31.531341733373722</c:v>
                </c:pt>
                <c:pt idx="9935">
                  <c:v>31.528363248745016</c:v>
                </c:pt>
                <c:pt idx="9936">
                  <c:v>31.525384764116314</c:v>
                </c:pt>
                <c:pt idx="9937">
                  <c:v>31.522406279487612</c:v>
                </c:pt>
                <c:pt idx="9938">
                  <c:v>31.519427794858906</c:v>
                </c:pt>
                <c:pt idx="9939">
                  <c:v>31.5164493102302</c:v>
                </c:pt>
                <c:pt idx="9940">
                  <c:v>31.513470825601498</c:v>
                </c:pt>
                <c:pt idx="9941">
                  <c:v>31.510492340972796</c:v>
                </c:pt>
                <c:pt idx="9942">
                  <c:v>31.50751385634409</c:v>
                </c:pt>
                <c:pt idx="9943">
                  <c:v>31.504535371715384</c:v>
                </c:pt>
                <c:pt idx="9944">
                  <c:v>31.501556887086682</c:v>
                </c:pt>
                <c:pt idx="9945">
                  <c:v>31.49857840245798</c:v>
                </c:pt>
                <c:pt idx="9946">
                  <c:v>31.495599917829274</c:v>
                </c:pt>
                <c:pt idx="9947">
                  <c:v>31.492621433200569</c:v>
                </c:pt>
                <c:pt idx="9948">
                  <c:v>31.489642948571866</c:v>
                </c:pt>
                <c:pt idx="9949">
                  <c:v>31.486664463943164</c:v>
                </c:pt>
                <c:pt idx="9950">
                  <c:v>31.483685979314458</c:v>
                </c:pt>
                <c:pt idx="9951">
                  <c:v>31.480707494685753</c:v>
                </c:pt>
                <c:pt idx="9952">
                  <c:v>31.47772901005705</c:v>
                </c:pt>
                <c:pt idx="9953">
                  <c:v>31.474750525428348</c:v>
                </c:pt>
                <c:pt idx="9954">
                  <c:v>31.471772040799642</c:v>
                </c:pt>
                <c:pt idx="9955">
                  <c:v>31.468793556170937</c:v>
                </c:pt>
                <c:pt idx="9956">
                  <c:v>31.465815071542234</c:v>
                </c:pt>
                <c:pt idx="9957">
                  <c:v>31.462836586913532</c:v>
                </c:pt>
                <c:pt idx="9958">
                  <c:v>31.459858102284826</c:v>
                </c:pt>
                <c:pt idx="9959">
                  <c:v>31.456879617656121</c:v>
                </c:pt>
                <c:pt idx="9960">
                  <c:v>31.453901133027419</c:v>
                </c:pt>
                <c:pt idx="9961">
                  <c:v>31.450922648398716</c:v>
                </c:pt>
                <c:pt idx="9962">
                  <c:v>31.447944163770011</c:v>
                </c:pt>
                <c:pt idx="9963">
                  <c:v>31.444965679141305</c:v>
                </c:pt>
                <c:pt idx="9964">
                  <c:v>31.441987194512603</c:v>
                </c:pt>
                <c:pt idx="9965">
                  <c:v>31.439075324014375</c:v>
                </c:pt>
                <c:pt idx="9966">
                  <c:v>31.436163453516148</c:v>
                </c:pt>
                <c:pt idx="9967">
                  <c:v>31.433251583017924</c:v>
                </c:pt>
                <c:pt idx="9968">
                  <c:v>31.430339712519697</c:v>
                </c:pt>
                <c:pt idx="9969">
                  <c:v>31.427427842021469</c:v>
                </c:pt>
                <c:pt idx="9970">
                  <c:v>31.424515971523242</c:v>
                </c:pt>
                <c:pt idx="9971">
                  <c:v>31.421604101025014</c:v>
                </c:pt>
                <c:pt idx="9972">
                  <c:v>31.418692230526791</c:v>
                </c:pt>
                <c:pt idx="9973">
                  <c:v>31.415780360028563</c:v>
                </c:pt>
                <c:pt idx="9974">
                  <c:v>31.412868489530336</c:v>
                </c:pt>
                <c:pt idx="9975">
                  <c:v>31.409956619032108</c:v>
                </c:pt>
                <c:pt idx="9976">
                  <c:v>31.407044748533881</c:v>
                </c:pt>
                <c:pt idx="9977">
                  <c:v>31.404132878035657</c:v>
                </c:pt>
                <c:pt idx="9978">
                  <c:v>31.40122100753743</c:v>
                </c:pt>
                <c:pt idx="9979">
                  <c:v>31.398309137039202</c:v>
                </c:pt>
                <c:pt idx="9980">
                  <c:v>31.395397266540975</c:v>
                </c:pt>
                <c:pt idx="9981">
                  <c:v>31.392485396042748</c:v>
                </c:pt>
                <c:pt idx="9982">
                  <c:v>31.389573525544524</c:v>
                </c:pt>
                <c:pt idx="9983">
                  <c:v>31.386661655046296</c:v>
                </c:pt>
                <c:pt idx="9984">
                  <c:v>31.383749784548069</c:v>
                </c:pt>
                <c:pt idx="9985">
                  <c:v>31.380837914049842</c:v>
                </c:pt>
                <c:pt idx="9986">
                  <c:v>31.377926043551614</c:v>
                </c:pt>
                <c:pt idx="9987">
                  <c:v>31.37501417305339</c:v>
                </c:pt>
                <c:pt idx="9988">
                  <c:v>31.372102302555163</c:v>
                </c:pt>
                <c:pt idx="9989">
                  <c:v>31.369190432056936</c:v>
                </c:pt>
                <c:pt idx="9990">
                  <c:v>31.366278561558708</c:v>
                </c:pt>
                <c:pt idx="9991">
                  <c:v>31.363366691060481</c:v>
                </c:pt>
                <c:pt idx="9992">
                  <c:v>31.360454820562257</c:v>
                </c:pt>
                <c:pt idx="9993">
                  <c:v>31.35754295006403</c:v>
                </c:pt>
                <c:pt idx="9994">
                  <c:v>31.354631079565802</c:v>
                </c:pt>
                <c:pt idx="9995">
                  <c:v>31.351782852334168</c:v>
                </c:pt>
                <c:pt idx="9996">
                  <c:v>31.34893462510253</c:v>
                </c:pt>
                <c:pt idx="9997">
                  <c:v>31.346086397870895</c:v>
                </c:pt>
                <c:pt idx="9998">
                  <c:v>31.343238170639257</c:v>
                </c:pt>
                <c:pt idx="9999">
                  <c:v>31.340389943407622</c:v>
                </c:pt>
                <c:pt idx="10000">
                  <c:v>31.337541716175984</c:v>
                </c:pt>
                <c:pt idx="10001">
                  <c:v>31.33469348894435</c:v>
                </c:pt>
                <c:pt idx="10002">
                  <c:v>31.331845261712715</c:v>
                </c:pt>
                <c:pt idx="10003">
                  <c:v>31.328997034481077</c:v>
                </c:pt>
                <c:pt idx="10004">
                  <c:v>31.326148807249442</c:v>
                </c:pt>
                <c:pt idx="10005">
                  <c:v>31.323300580017804</c:v>
                </c:pt>
                <c:pt idx="10006">
                  <c:v>31.32045235278617</c:v>
                </c:pt>
                <c:pt idx="10007">
                  <c:v>31.317604125554531</c:v>
                </c:pt>
                <c:pt idx="10008">
                  <c:v>31.314755898322897</c:v>
                </c:pt>
                <c:pt idx="10009">
                  <c:v>31.311907671091262</c:v>
                </c:pt>
                <c:pt idx="10010">
                  <c:v>31.309059443859624</c:v>
                </c:pt>
                <c:pt idx="10011">
                  <c:v>31.30621121662799</c:v>
                </c:pt>
                <c:pt idx="10012">
                  <c:v>31.303362989396351</c:v>
                </c:pt>
                <c:pt idx="10013">
                  <c:v>31.300514762164717</c:v>
                </c:pt>
                <c:pt idx="10014">
                  <c:v>31.297666534933079</c:v>
                </c:pt>
                <c:pt idx="10015">
                  <c:v>31.294818307701444</c:v>
                </c:pt>
                <c:pt idx="10016">
                  <c:v>31.291970080469806</c:v>
                </c:pt>
                <c:pt idx="10017">
                  <c:v>31.289121853238171</c:v>
                </c:pt>
                <c:pt idx="10018">
                  <c:v>31.286273626006537</c:v>
                </c:pt>
                <c:pt idx="10019">
                  <c:v>31.283425398774899</c:v>
                </c:pt>
                <c:pt idx="10020">
                  <c:v>31.280577171543264</c:v>
                </c:pt>
                <c:pt idx="10021">
                  <c:v>31.277728944311626</c:v>
                </c:pt>
                <c:pt idx="10022">
                  <c:v>31.274880717079991</c:v>
                </c:pt>
                <c:pt idx="10023">
                  <c:v>31.272032489848353</c:v>
                </c:pt>
                <c:pt idx="10024">
                  <c:v>31.269184262616719</c:v>
                </c:pt>
                <c:pt idx="10025">
                  <c:v>31.266398229281833</c:v>
                </c:pt>
                <c:pt idx="10026">
                  <c:v>31.263612195946951</c:v>
                </c:pt>
                <c:pt idx="10027">
                  <c:v>31.260826162612066</c:v>
                </c:pt>
                <c:pt idx="10028">
                  <c:v>31.25804012927718</c:v>
                </c:pt>
                <c:pt idx="10029">
                  <c:v>31.255254095942295</c:v>
                </c:pt>
                <c:pt idx="10030">
                  <c:v>31.252468062607413</c:v>
                </c:pt>
                <c:pt idx="10031">
                  <c:v>31.249682029272527</c:v>
                </c:pt>
                <c:pt idx="10032">
                  <c:v>31.246895995937642</c:v>
                </c:pt>
                <c:pt idx="10033">
                  <c:v>31.244109962602757</c:v>
                </c:pt>
                <c:pt idx="10034">
                  <c:v>31.241323929267875</c:v>
                </c:pt>
                <c:pt idx="10035">
                  <c:v>31.238537895932989</c:v>
                </c:pt>
                <c:pt idx="10036">
                  <c:v>31.235751862598104</c:v>
                </c:pt>
                <c:pt idx="10037">
                  <c:v>31.232965829263218</c:v>
                </c:pt>
                <c:pt idx="10038">
                  <c:v>31.230179795928336</c:v>
                </c:pt>
                <c:pt idx="10039">
                  <c:v>31.227393762593451</c:v>
                </c:pt>
                <c:pt idx="10040">
                  <c:v>31.224607729258565</c:v>
                </c:pt>
                <c:pt idx="10041">
                  <c:v>31.221821695923683</c:v>
                </c:pt>
                <c:pt idx="10042">
                  <c:v>31.219035662588798</c:v>
                </c:pt>
                <c:pt idx="10043">
                  <c:v>31.216249629253912</c:v>
                </c:pt>
                <c:pt idx="10044">
                  <c:v>31.213463595919027</c:v>
                </c:pt>
                <c:pt idx="10045">
                  <c:v>31.210677562584145</c:v>
                </c:pt>
                <c:pt idx="10046">
                  <c:v>31.20789152924926</c:v>
                </c:pt>
                <c:pt idx="10047">
                  <c:v>31.205105495914374</c:v>
                </c:pt>
                <c:pt idx="10048">
                  <c:v>31.202319462579489</c:v>
                </c:pt>
                <c:pt idx="10049">
                  <c:v>31.199533429244607</c:v>
                </c:pt>
                <c:pt idx="10050">
                  <c:v>31.196747395909721</c:v>
                </c:pt>
                <c:pt idx="10051">
                  <c:v>31.193961362574836</c:v>
                </c:pt>
                <c:pt idx="10052">
                  <c:v>31.19117532923995</c:v>
                </c:pt>
                <c:pt idx="10053">
                  <c:v>31.188389295905068</c:v>
                </c:pt>
                <c:pt idx="10054">
                  <c:v>31.185603262570183</c:v>
                </c:pt>
                <c:pt idx="10055">
                  <c:v>31.182877925424169</c:v>
                </c:pt>
                <c:pt idx="10056">
                  <c:v>31.180152588278151</c:v>
                </c:pt>
                <c:pt idx="10057">
                  <c:v>31.177427251132137</c:v>
                </c:pt>
                <c:pt idx="10058">
                  <c:v>31.174701913986119</c:v>
                </c:pt>
                <c:pt idx="10059">
                  <c:v>31.171976576840105</c:v>
                </c:pt>
                <c:pt idx="10060">
                  <c:v>31.169251239694091</c:v>
                </c:pt>
                <c:pt idx="10061">
                  <c:v>31.166525902548074</c:v>
                </c:pt>
                <c:pt idx="10062">
                  <c:v>31.16380056540206</c:v>
                </c:pt>
                <c:pt idx="10063">
                  <c:v>31.161075228256042</c:v>
                </c:pt>
                <c:pt idx="10064">
                  <c:v>31.158349891110028</c:v>
                </c:pt>
                <c:pt idx="10065">
                  <c:v>31.155624553964014</c:v>
                </c:pt>
                <c:pt idx="10066">
                  <c:v>31.152899216817996</c:v>
                </c:pt>
                <c:pt idx="10067">
                  <c:v>31.150173879671982</c:v>
                </c:pt>
                <c:pt idx="10068">
                  <c:v>31.147448542525964</c:v>
                </c:pt>
                <c:pt idx="10069">
                  <c:v>31.14472320537995</c:v>
                </c:pt>
                <c:pt idx="10070">
                  <c:v>31.141997868233936</c:v>
                </c:pt>
                <c:pt idx="10071">
                  <c:v>31.139272531087919</c:v>
                </c:pt>
                <c:pt idx="10072">
                  <c:v>31.136547193941905</c:v>
                </c:pt>
                <c:pt idx="10073">
                  <c:v>31.133821856795887</c:v>
                </c:pt>
                <c:pt idx="10074">
                  <c:v>31.131096519649873</c:v>
                </c:pt>
                <c:pt idx="10075">
                  <c:v>31.128371182503859</c:v>
                </c:pt>
                <c:pt idx="10076">
                  <c:v>31.125645845357841</c:v>
                </c:pt>
                <c:pt idx="10077">
                  <c:v>31.122920508211827</c:v>
                </c:pt>
                <c:pt idx="10078">
                  <c:v>31.120195171065809</c:v>
                </c:pt>
                <c:pt idx="10079">
                  <c:v>31.117469833919795</c:v>
                </c:pt>
                <c:pt idx="10080">
                  <c:v>31.114744496773781</c:v>
                </c:pt>
                <c:pt idx="10081">
                  <c:v>31.112019159627764</c:v>
                </c:pt>
                <c:pt idx="10082">
                  <c:v>31.109293822481749</c:v>
                </c:pt>
                <c:pt idx="10083">
                  <c:v>31.106568485335732</c:v>
                </c:pt>
                <c:pt idx="10084">
                  <c:v>31.103843148189718</c:v>
                </c:pt>
                <c:pt idx="10085">
                  <c:v>31.101174498926671</c:v>
                </c:pt>
                <c:pt idx="10086">
                  <c:v>31.098505849663624</c:v>
                </c:pt>
                <c:pt idx="10087">
                  <c:v>31.095837200400577</c:v>
                </c:pt>
                <c:pt idx="10088">
                  <c:v>31.093168551137534</c:v>
                </c:pt>
                <c:pt idx="10089">
                  <c:v>31.090499901874487</c:v>
                </c:pt>
                <c:pt idx="10090">
                  <c:v>31.087831252611441</c:v>
                </c:pt>
                <c:pt idx="10091">
                  <c:v>31.085162603348394</c:v>
                </c:pt>
                <c:pt idx="10092">
                  <c:v>31.082493954085347</c:v>
                </c:pt>
                <c:pt idx="10093">
                  <c:v>31.0798253048223</c:v>
                </c:pt>
                <c:pt idx="10094">
                  <c:v>31.077156655559254</c:v>
                </c:pt>
                <c:pt idx="10095">
                  <c:v>31.074488006296207</c:v>
                </c:pt>
                <c:pt idx="10096">
                  <c:v>31.071819357033164</c:v>
                </c:pt>
                <c:pt idx="10097">
                  <c:v>31.069150707770117</c:v>
                </c:pt>
                <c:pt idx="10098">
                  <c:v>31.06648205850707</c:v>
                </c:pt>
                <c:pt idx="10099">
                  <c:v>31.063813409244023</c:v>
                </c:pt>
                <c:pt idx="10100">
                  <c:v>31.061144759980976</c:v>
                </c:pt>
                <c:pt idx="10101">
                  <c:v>31.05847611071793</c:v>
                </c:pt>
                <c:pt idx="10102">
                  <c:v>31.055807461454883</c:v>
                </c:pt>
                <c:pt idx="10103">
                  <c:v>31.05313881219184</c:v>
                </c:pt>
                <c:pt idx="10104">
                  <c:v>31.050470162928793</c:v>
                </c:pt>
                <c:pt idx="10105">
                  <c:v>31.047801513665746</c:v>
                </c:pt>
                <c:pt idx="10106">
                  <c:v>31.045132864402699</c:v>
                </c:pt>
                <c:pt idx="10107">
                  <c:v>31.042464215139653</c:v>
                </c:pt>
                <c:pt idx="10108">
                  <c:v>31.039795565876606</c:v>
                </c:pt>
                <c:pt idx="10109">
                  <c:v>31.037126916613559</c:v>
                </c:pt>
                <c:pt idx="10110">
                  <c:v>31.034458267350512</c:v>
                </c:pt>
                <c:pt idx="10111">
                  <c:v>31.031789618087469</c:v>
                </c:pt>
                <c:pt idx="10112">
                  <c:v>31.029120968824422</c:v>
                </c:pt>
                <c:pt idx="10113">
                  <c:v>31.026452319561376</c:v>
                </c:pt>
                <c:pt idx="10114">
                  <c:v>31.023783670298329</c:v>
                </c:pt>
                <c:pt idx="10115">
                  <c:v>31.021169622710474</c:v>
                </c:pt>
                <c:pt idx="10116">
                  <c:v>31.018555575122615</c:v>
                </c:pt>
                <c:pt idx="10117">
                  <c:v>31.015941527534757</c:v>
                </c:pt>
                <c:pt idx="10118">
                  <c:v>31.013327479946902</c:v>
                </c:pt>
                <c:pt idx="10119">
                  <c:v>31.010713432359047</c:v>
                </c:pt>
                <c:pt idx="10120">
                  <c:v>31.008099384771189</c:v>
                </c:pt>
                <c:pt idx="10121">
                  <c:v>31.00548533718333</c:v>
                </c:pt>
                <c:pt idx="10122">
                  <c:v>31.002871289595475</c:v>
                </c:pt>
                <c:pt idx="10123">
                  <c:v>31.000257242007621</c:v>
                </c:pt>
                <c:pt idx="10124">
                  <c:v>30.997643194419762</c:v>
                </c:pt>
                <c:pt idx="10125">
                  <c:v>30.995029146831907</c:v>
                </c:pt>
                <c:pt idx="10126">
                  <c:v>30.992415099244049</c:v>
                </c:pt>
                <c:pt idx="10127">
                  <c:v>30.989801051656194</c:v>
                </c:pt>
                <c:pt idx="10128">
                  <c:v>30.987187004068335</c:v>
                </c:pt>
                <c:pt idx="10129">
                  <c:v>30.984572956480477</c:v>
                </c:pt>
                <c:pt idx="10130">
                  <c:v>30.981958908892622</c:v>
                </c:pt>
                <c:pt idx="10131">
                  <c:v>30.979344861304767</c:v>
                </c:pt>
                <c:pt idx="10132">
                  <c:v>30.976730813716909</c:v>
                </c:pt>
                <c:pt idx="10133">
                  <c:v>30.97411676612905</c:v>
                </c:pt>
                <c:pt idx="10134">
                  <c:v>30.971502718541196</c:v>
                </c:pt>
                <c:pt idx="10135">
                  <c:v>30.968888670953341</c:v>
                </c:pt>
                <c:pt idx="10136">
                  <c:v>30.966274623365482</c:v>
                </c:pt>
                <c:pt idx="10137">
                  <c:v>30.963660575777624</c:v>
                </c:pt>
                <c:pt idx="10138">
                  <c:v>30.961046528189769</c:v>
                </c:pt>
                <c:pt idx="10139">
                  <c:v>30.958432480601914</c:v>
                </c:pt>
                <c:pt idx="10140">
                  <c:v>30.955818433014056</c:v>
                </c:pt>
                <c:pt idx="10141">
                  <c:v>30.953204385426197</c:v>
                </c:pt>
                <c:pt idx="10142">
                  <c:v>30.950590337838342</c:v>
                </c:pt>
                <c:pt idx="10143">
                  <c:v>30.947976290250487</c:v>
                </c:pt>
                <c:pt idx="10144">
                  <c:v>30.945362242662629</c:v>
                </c:pt>
                <c:pt idx="10145">
                  <c:v>30.942802262443017</c:v>
                </c:pt>
                <c:pt idx="10146">
                  <c:v>30.940242282223409</c:v>
                </c:pt>
                <c:pt idx="10147">
                  <c:v>30.9376823020038</c:v>
                </c:pt>
                <c:pt idx="10148">
                  <c:v>30.935122321784188</c:v>
                </c:pt>
                <c:pt idx="10149">
                  <c:v>30.932562341564577</c:v>
                </c:pt>
                <c:pt idx="10150">
                  <c:v>30.930002361344968</c:v>
                </c:pt>
                <c:pt idx="10151">
                  <c:v>30.92744238112536</c:v>
                </c:pt>
                <c:pt idx="10152">
                  <c:v>30.924882400905748</c:v>
                </c:pt>
                <c:pt idx="10153">
                  <c:v>30.922322420686136</c:v>
                </c:pt>
                <c:pt idx="10154">
                  <c:v>30.919762440466528</c:v>
                </c:pt>
                <c:pt idx="10155">
                  <c:v>30.917202460246919</c:v>
                </c:pt>
                <c:pt idx="10156">
                  <c:v>30.914642480027307</c:v>
                </c:pt>
                <c:pt idx="10157">
                  <c:v>30.912082499807696</c:v>
                </c:pt>
                <c:pt idx="10158">
                  <c:v>30.909522519588087</c:v>
                </c:pt>
                <c:pt idx="10159">
                  <c:v>30.906962539368479</c:v>
                </c:pt>
                <c:pt idx="10160">
                  <c:v>30.904402559148867</c:v>
                </c:pt>
                <c:pt idx="10161">
                  <c:v>30.901842578929255</c:v>
                </c:pt>
                <c:pt idx="10162">
                  <c:v>30.899282598709647</c:v>
                </c:pt>
                <c:pt idx="10163">
                  <c:v>30.896722618490038</c:v>
                </c:pt>
                <c:pt idx="10164">
                  <c:v>30.894162638270426</c:v>
                </c:pt>
                <c:pt idx="10165">
                  <c:v>30.891602658050815</c:v>
                </c:pt>
                <c:pt idx="10166">
                  <c:v>30.889042677831206</c:v>
                </c:pt>
                <c:pt idx="10167">
                  <c:v>30.886482697611594</c:v>
                </c:pt>
                <c:pt idx="10168">
                  <c:v>30.883922717391986</c:v>
                </c:pt>
                <c:pt idx="10169">
                  <c:v>30.881362737172374</c:v>
                </c:pt>
                <c:pt idx="10170">
                  <c:v>30.878802756952766</c:v>
                </c:pt>
                <c:pt idx="10171">
                  <c:v>30.876242776733157</c:v>
                </c:pt>
                <c:pt idx="10172">
                  <c:v>30.873682796513545</c:v>
                </c:pt>
                <c:pt idx="10173">
                  <c:v>30.871122816293934</c:v>
                </c:pt>
                <c:pt idx="10174">
                  <c:v>30.868562836074325</c:v>
                </c:pt>
                <c:pt idx="10175">
                  <c:v>30.866054535951481</c:v>
                </c:pt>
                <c:pt idx="10176">
                  <c:v>30.863546235828636</c:v>
                </c:pt>
                <c:pt idx="10177">
                  <c:v>30.861037935705788</c:v>
                </c:pt>
                <c:pt idx="10178">
                  <c:v>30.858529635582943</c:v>
                </c:pt>
                <c:pt idx="10179">
                  <c:v>30.856021335460099</c:v>
                </c:pt>
                <c:pt idx="10180">
                  <c:v>30.853513035337254</c:v>
                </c:pt>
                <c:pt idx="10181">
                  <c:v>30.85100473521441</c:v>
                </c:pt>
                <c:pt idx="10182">
                  <c:v>30.848496435091565</c:v>
                </c:pt>
                <c:pt idx="10183">
                  <c:v>30.845988134968721</c:v>
                </c:pt>
                <c:pt idx="10184">
                  <c:v>30.843479834845873</c:v>
                </c:pt>
                <c:pt idx="10185">
                  <c:v>30.840971534723028</c:v>
                </c:pt>
                <c:pt idx="10186">
                  <c:v>30.838463234600184</c:v>
                </c:pt>
                <c:pt idx="10187">
                  <c:v>30.835954934477339</c:v>
                </c:pt>
                <c:pt idx="10188">
                  <c:v>30.833446634354495</c:v>
                </c:pt>
                <c:pt idx="10189">
                  <c:v>30.830938334231647</c:v>
                </c:pt>
                <c:pt idx="10190">
                  <c:v>30.828430034108802</c:v>
                </c:pt>
                <c:pt idx="10191">
                  <c:v>30.825921733985957</c:v>
                </c:pt>
                <c:pt idx="10192">
                  <c:v>30.823413433863113</c:v>
                </c:pt>
                <c:pt idx="10193">
                  <c:v>30.820905133740268</c:v>
                </c:pt>
                <c:pt idx="10194">
                  <c:v>30.818396833617424</c:v>
                </c:pt>
                <c:pt idx="10195">
                  <c:v>30.815888533494579</c:v>
                </c:pt>
                <c:pt idx="10196">
                  <c:v>30.813380233371731</c:v>
                </c:pt>
                <c:pt idx="10197">
                  <c:v>30.810871933248887</c:v>
                </c:pt>
                <c:pt idx="10198">
                  <c:v>30.808363633126042</c:v>
                </c:pt>
                <c:pt idx="10199">
                  <c:v>30.805855333003198</c:v>
                </c:pt>
                <c:pt idx="10200">
                  <c:v>30.803347032880353</c:v>
                </c:pt>
                <c:pt idx="10201">
                  <c:v>30.800838732757505</c:v>
                </c:pt>
                <c:pt idx="10202">
                  <c:v>30.798330432634661</c:v>
                </c:pt>
                <c:pt idx="10203">
                  <c:v>30.795822132511816</c:v>
                </c:pt>
                <c:pt idx="10204">
                  <c:v>30.793313832388971</c:v>
                </c:pt>
                <c:pt idx="10205">
                  <c:v>30.790855497714748</c:v>
                </c:pt>
                <c:pt idx="10206">
                  <c:v>30.788397163040528</c:v>
                </c:pt>
                <c:pt idx="10207">
                  <c:v>30.785938828366305</c:v>
                </c:pt>
                <c:pt idx="10208">
                  <c:v>30.783480493692082</c:v>
                </c:pt>
                <c:pt idx="10209">
                  <c:v>30.781022159017859</c:v>
                </c:pt>
                <c:pt idx="10210">
                  <c:v>30.778563824343639</c:v>
                </c:pt>
                <c:pt idx="10211">
                  <c:v>30.776105489669416</c:v>
                </c:pt>
                <c:pt idx="10212">
                  <c:v>30.773647154995192</c:v>
                </c:pt>
                <c:pt idx="10213">
                  <c:v>30.771188820320972</c:v>
                </c:pt>
                <c:pt idx="10214">
                  <c:v>30.768730485646749</c:v>
                </c:pt>
                <c:pt idx="10215">
                  <c:v>30.766272150972526</c:v>
                </c:pt>
                <c:pt idx="10216">
                  <c:v>30.763813816298306</c:v>
                </c:pt>
                <c:pt idx="10217">
                  <c:v>30.761355481624083</c:v>
                </c:pt>
                <c:pt idx="10218">
                  <c:v>30.75889714694986</c:v>
                </c:pt>
                <c:pt idx="10219">
                  <c:v>30.75643881227564</c:v>
                </c:pt>
                <c:pt idx="10220">
                  <c:v>30.753980477601417</c:v>
                </c:pt>
                <c:pt idx="10221">
                  <c:v>30.751522142927193</c:v>
                </c:pt>
                <c:pt idx="10222">
                  <c:v>30.74906380825297</c:v>
                </c:pt>
                <c:pt idx="10223">
                  <c:v>30.74660547357875</c:v>
                </c:pt>
                <c:pt idx="10224">
                  <c:v>30.744147138904527</c:v>
                </c:pt>
                <c:pt idx="10225">
                  <c:v>30.741688804230304</c:v>
                </c:pt>
                <c:pt idx="10226">
                  <c:v>30.739230469556084</c:v>
                </c:pt>
                <c:pt idx="10227">
                  <c:v>30.736772134881861</c:v>
                </c:pt>
                <c:pt idx="10228">
                  <c:v>30.734313800207637</c:v>
                </c:pt>
                <c:pt idx="10229">
                  <c:v>30.731855465533414</c:v>
                </c:pt>
                <c:pt idx="10230">
                  <c:v>30.729397130859194</c:v>
                </c:pt>
                <c:pt idx="10231">
                  <c:v>30.726938796184971</c:v>
                </c:pt>
                <c:pt idx="10232">
                  <c:v>30.724480461510748</c:v>
                </c:pt>
                <c:pt idx="10233">
                  <c:v>30.722022126836528</c:v>
                </c:pt>
                <c:pt idx="10234">
                  <c:v>30.719563792162305</c:v>
                </c:pt>
                <c:pt idx="10235">
                  <c:v>30.717157949408598</c:v>
                </c:pt>
                <c:pt idx="10236">
                  <c:v>30.714752106654895</c:v>
                </c:pt>
                <c:pt idx="10237">
                  <c:v>30.712346263901189</c:v>
                </c:pt>
                <c:pt idx="10238">
                  <c:v>30.709940421147483</c:v>
                </c:pt>
                <c:pt idx="10239">
                  <c:v>30.70753457839378</c:v>
                </c:pt>
                <c:pt idx="10240">
                  <c:v>30.705128735640074</c:v>
                </c:pt>
                <c:pt idx="10241">
                  <c:v>30.702722892886367</c:v>
                </c:pt>
                <c:pt idx="10242">
                  <c:v>30.700317050132664</c:v>
                </c:pt>
                <c:pt idx="10243">
                  <c:v>30.697911207378958</c:v>
                </c:pt>
                <c:pt idx="10244">
                  <c:v>30.695505364625252</c:v>
                </c:pt>
                <c:pt idx="10245">
                  <c:v>30.693099521871549</c:v>
                </c:pt>
                <c:pt idx="10246">
                  <c:v>30.690693679117842</c:v>
                </c:pt>
                <c:pt idx="10247">
                  <c:v>30.688287836364136</c:v>
                </c:pt>
                <c:pt idx="10248">
                  <c:v>30.685881993610433</c:v>
                </c:pt>
                <c:pt idx="10249">
                  <c:v>30.683476150856727</c:v>
                </c:pt>
                <c:pt idx="10250">
                  <c:v>30.68107030810302</c:v>
                </c:pt>
                <c:pt idx="10251">
                  <c:v>30.678664465349318</c:v>
                </c:pt>
                <c:pt idx="10252">
                  <c:v>30.676258622595611</c:v>
                </c:pt>
                <c:pt idx="10253">
                  <c:v>30.673852779841905</c:v>
                </c:pt>
                <c:pt idx="10254">
                  <c:v>30.671446937088202</c:v>
                </c:pt>
                <c:pt idx="10255">
                  <c:v>30.669041094334496</c:v>
                </c:pt>
                <c:pt idx="10256">
                  <c:v>30.666635251580789</c:v>
                </c:pt>
                <c:pt idx="10257">
                  <c:v>30.664229408827087</c:v>
                </c:pt>
                <c:pt idx="10258">
                  <c:v>30.66182356607338</c:v>
                </c:pt>
                <c:pt idx="10259">
                  <c:v>30.659417723319674</c:v>
                </c:pt>
                <c:pt idx="10260">
                  <c:v>30.657011880565971</c:v>
                </c:pt>
                <c:pt idx="10261">
                  <c:v>30.654606037812265</c:v>
                </c:pt>
                <c:pt idx="10262">
                  <c:v>30.652200195058558</c:v>
                </c:pt>
                <c:pt idx="10263">
                  <c:v>30.649794352304855</c:v>
                </c:pt>
                <c:pt idx="10264">
                  <c:v>30.647388509551149</c:v>
                </c:pt>
                <c:pt idx="10265">
                  <c:v>30.6450342499387</c:v>
                </c:pt>
                <c:pt idx="10266">
                  <c:v>30.642679990326254</c:v>
                </c:pt>
                <c:pt idx="10267">
                  <c:v>30.640325730713805</c:v>
                </c:pt>
                <c:pt idx="10268">
                  <c:v>30.637971471101359</c:v>
                </c:pt>
                <c:pt idx="10269">
                  <c:v>30.63561721148891</c:v>
                </c:pt>
                <c:pt idx="10270">
                  <c:v>30.633262951876461</c:v>
                </c:pt>
                <c:pt idx="10271">
                  <c:v>30.630908692264015</c:v>
                </c:pt>
                <c:pt idx="10272">
                  <c:v>30.628554432651566</c:v>
                </c:pt>
                <c:pt idx="10273">
                  <c:v>30.62620017303912</c:v>
                </c:pt>
                <c:pt idx="10274">
                  <c:v>30.623845913426671</c:v>
                </c:pt>
                <c:pt idx="10275">
                  <c:v>30.621491653814221</c:v>
                </c:pt>
                <c:pt idx="10276">
                  <c:v>30.619137394201775</c:v>
                </c:pt>
                <c:pt idx="10277">
                  <c:v>30.616783134589326</c:v>
                </c:pt>
                <c:pt idx="10278">
                  <c:v>30.61442887497688</c:v>
                </c:pt>
                <c:pt idx="10279">
                  <c:v>30.612074615364431</c:v>
                </c:pt>
                <c:pt idx="10280">
                  <c:v>30.609720355751982</c:v>
                </c:pt>
                <c:pt idx="10281">
                  <c:v>30.607366096139536</c:v>
                </c:pt>
                <c:pt idx="10282">
                  <c:v>30.605011836527087</c:v>
                </c:pt>
                <c:pt idx="10283">
                  <c:v>30.602657576914641</c:v>
                </c:pt>
                <c:pt idx="10284">
                  <c:v>30.600303317302192</c:v>
                </c:pt>
                <c:pt idx="10285">
                  <c:v>30.597949057689743</c:v>
                </c:pt>
                <c:pt idx="10286">
                  <c:v>30.595594798077297</c:v>
                </c:pt>
                <c:pt idx="10287">
                  <c:v>30.593240538464848</c:v>
                </c:pt>
                <c:pt idx="10288">
                  <c:v>30.590886278852402</c:v>
                </c:pt>
                <c:pt idx="10289">
                  <c:v>30.588532019239953</c:v>
                </c:pt>
                <c:pt idx="10290">
                  <c:v>30.586177759627503</c:v>
                </c:pt>
                <c:pt idx="10291">
                  <c:v>30.583823500015058</c:v>
                </c:pt>
                <c:pt idx="10292">
                  <c:v>30.581469240402608</c:v>
                </c:pt>
                <c:pt idx="10293">
                  <c:v>30.579114980790163</c:v>
                </c:pt>
                <c:pt idx="10294">
                  <c:v>30.576760721177713</c:v>
                </c:pt>
                <c:pt idx="10295">
                  <c:v>30.574457183573415</c:v>
                </c:pt>
                <c:pt idx="10296">
                  <c:v>30.572153645969113</c:v>
                </c:pt>
                <c:pt idx="10297">
                  <c:v>30.569850108364815</c:v>
                </c:pt>
                <c:pt idx="10298">
                  <c:v>30.567546570760513</c:v>
                </c:pt>
                <c:pt idx="10299">
                  <c:v>30.565243033156214</c:v>
                </c:pt>
                <c:pt idx="10300">
                  <c:v>30.562939495551912</c:v>
                </c:pt>
                <c:pt idx="10301">
                  <c:v>30.560635957947614</c:v>
                </c:pt>
                <c:pt idx="10302">
                  <c:v>30.558332420343316</c:v>
                </c:pt>
                <c:pt idx="10303">
                  <c:v>30.556028882739014</c:v>
                </c:pt>
                <c:pt idx="10304">
                  <c:v>30.553725345134715</c:v>
                </c:pt>
                <c:pt idx="10305">
                  <c:v>30.551421807530414</c:v>
                </c:pt>
                <c:pt idx="10306">
                  <c:v>30.549118269926115</c:v>
                </c:pt>
                <c:pt idx="10307">
                  <c:v>30.546814732321813</c:v>
                </c:pt>
                <c:pt idx="10308">
                  <c:v>30.544511194717515</c:v>
                </c:pt>
                <c:pt idx="10309">
                  <c:v>30.542207657113217</c:v>
                </c:pt>
                <c:pt idx="10310">
                  <c:v>30.539904119508915</c:v>
                </c:pt>
                <c:pt idx="10311">
                  <c:v>30.537600581904616</c:v>
                </c:pt>
                <c:pt idx="10312">
                  <c:v>30.535297044300314</c:v>
                </c:pt>
                <c:pt idx="10313">
                  <c:v>30.532993506696016</c:v>
                </c:pt>
                <c:pt idx="10314">
                  <c:v>30.530689969091714</c:v>
                </c:pt>
                <c:pt idx="10315">
                  <c:v>30.528386431487416</c:v>
                </c:pt>
                <c:pt idx="10316">
                  <c:v>30.526082893883114</c:v>
                </c:pt>
                <c:pt idx="10317">
                  <c:v>30.523779356278816</c:v>
                </c:pt>
                <c:pt idx="10318">
                  <c:v>30.521475818674517</c:v>
                </c:pt>
                <c:pt idx="10319">
                  <c:v>30.519172281070215</c:v>
                </c:pt>
                <c:pt idx="10320">
                  <c:v>30.516868743465917</c:v>
                </c:pt>
                <c:pt idx="10321">
                  <c:v>30.514565205861615</c:v>
                </c:pt>
                <c:pt idx="10322">
                  <c:v>30.512261668257317</c:v>
                </c:pt>
                <c:pt idx="10323">
                  <c:v>30.509958130653015</c:v>
                </c:pt>
                <c:pt idx="10324">
                  <c:v>30.507654593048716</c:v>
                </c:pt>
                <c:pt idx="10325">
                  <c:v>30.505402367486301</c:v>
                </c:pt>
                <c:pt idx="10326">
                  <c:v>30.503150141923886</c:v>
                </c:pt>
                <c:pt idx="10327">
                  <c:v>30.50089791636147</c:v>
                </c:pt>
                <c:pt idx="10328">
                  <c:v>30.498645690799055</c:v>
                </c:pt>
                <c:pt idx="10329">
                  <c:v>30.49639346523664</c:v>
                </c:pt>
                <c:pt idx="10330">
                  <c:v>30.494141239674224</c:v>
                </c:pt>
                <c:pt idx="10331">
                  <c:v>30.491889014111809</c:v>
                </c:pt>
                <c:pt idx="10332">
                  <c:v>30.48963678854939</c:v>
                </c:pt>
                <c:pt idx="10333">
                  <c:v>30.487384562986975</c:v>
                </c:pt>
                <c:pt idx="10334">
                  <c:v>30.48513233742456</c:v>
                </c:pt>
                <c:pt idx="10335">
                  <c:v>30.482880111862144</c:v>
                </c:pt>
                <c:pt idx="10336">
                  <c:v>30.480627886299729</c:v>
                </c:pt>
                <c:pt idx="10337">
                  <c:v>30.478375660737314</c:v>
                </c:pt>
                <c:pt idx="10338">
                  <c:v>30.476123435174898</c:v>
                </c:pt>
                <c:pt idx="10339">
                  <c:v>30.473871209612483</c:v>
                </c:pt>
                <c:pt idx="10340">
                  <c:v>30.471618984050068</c:v>
                </c:pt>
                <c:pt idx="10341">
                  <c:v>30.469366758487652</c:v>
                </c:pt>
                <c:pt idx="10342">
                  <c:v>30.467114532925237</c:v>
                </c:pt>
                <c:pt idx="10343">
                  <c:v>30.464862307362822</c:v>
                </c:pt>
                <c:pt idx="10344">
                  <c:v>30.462610081800406</c:v>
                </c:pt>
                <c:pt idx="10345">
                  <c:v>30.460357856237991</c:v>
                </c:pt>
                <c:pt idx="10346">
                  <c:v>30.458105630675576</c:v>
                </c:pt>
                <c:pt idx="10347">
                  <c:v>30.455853405113157</c:v>
                </c:pt>
                <c:pt idx="10348">
                  <c:v>30.453601179550741</c:v>
                </c:pt>
                <c:pt idx="10349">
                  <c:v>30.451348953988326</c:v>
                </c:pt>
                <c:pt idx="10350">
                  <c:v>30.449096728425911</c:v>
                </c:pt>
                <c:pt idx="10351">
                  <c:v>30.446844502863495</c:v>
                </c:pt>
                <c:pt idx="10352">
                  <c:v>30.44459227730108</c:v>
                </c:pt>
                <c:pt idx="10353">
                  <c:v>30.442340051738665</c:v>
                </c:pt>
                <c:pt idx="10354">
                  <c:v>30.440087826176249</c:v>
                </c:pt>
                <c:pt idx="10355">
                  <c:v>30.437885524206049</c:v>
                </c:pt>
                <c:pt idx="10356">
                  <c:v>30.435683222235848</c:v>
                </c:pt>
                <c:pt idx="10357">
                  <c:v>30.433480920265648</c:v>
                </c:pt>
                <c:pt idx="10358">
                  <c:v>30.431278618295451</c:v>
                </c:pt>
                <c:pt idx="10359">
                  <c:v>30.429076316325251</c:v>
                </c:pt>
                <c:pt idx="10360">
                  <c:v>30.42687401435505</c:v>
                </c:pt>
                <c:pt idx="10361">
                  <c:v>30.42467171238485</c:v>
                </c:pt>
                <c:pt idx="10362">
                  <c:v>30.422469410414649</c:v>
                </c:pt>
                <c:pt idx="10363">
                  <c:v>30.420267108444449</c:v>
                </c:pt>
                <c:pt idx="10364">
                  <c:v>30.418064806474248</c:v>
                </c:pt>
                <c:pt idx="10365">
                  <c:v>30.415862504504048</c:v>
                </c:pt>
                <c:pt idx="10366">
                  <c:v>30.413660202533851</c:v>
                </c:pt>
                <c:pt idx="10367">
                  <c:v>30.411457900563651</c:v>
                </c:pt>
                <c:pt idx="10368">
                  <c:v>30.40925559859345</c:v>
                </c:pt>
                <c:pt idx="10369">
                  <c:v>30.40705329662325</c:v>
                </c:pt>
                <c:pt idx="10370">
                  <c:v>30.404850994653049</c:v>
                </c:pt>
                <c:pt idx="10371">
                  <c:v>30.402648692682849</c:v>
                </c:pt>
                <c:pt idx="10372">
                  <c:v>30.400446390712649</c:v>
                </c:pt>
                <c:pt idx="10373">
                  <c:v>30.398244088742452</c:v>
                </c:pt>
                <c:pt idx="10374">
                  <c:v>30.396041786772251</c:v>
                </c:pt>
                <c:pt idx="10375">
                  <c:v>30.393839484802051</c:v>
                </c:pt>
                <c:pt idx="10376">
                  <c:v>30.39163718283185</c:v>
                </c:pt>
                <c:pt idx="10377">
                  <c:v>30.38943488086165</c:v>
                </c:pt>
                <c:pt idx="10378">
                  <c:v>30.387232578891449</c:v>
                </c:pt>
                <c:pt idx="10379">
                  <c:v>30.385030276921249</c:v>
                </c:pt>
                <c:pt idx="10380">
                  <c:v>30.382827974951049</c:v>
                </c:pt>
                <c:pt idx="10381">
                  <c:v>30.380625672980852</c:v>
                </c:pt>
                <c:pt idx="10382">
                  <c:v>30.378423371010651</c:v>
                </c:pt>
                <c:pt idx="10383">
                  <c:v>30.376221069040451</c:v>
                </c:pt>
                <c:pt idx="10384">
                  <c:v>30.37401876707025</c:v>
                </c:pt>
                <c:pt idx="10385">
                  <c:v>30.371865118703294</c:v>
                </c:pt>
                <c:pt idx="10386">
                  <c:v>30.369711470336338</c:v>
                </c:pt>
                <c:pt idx="10387">
                  <c:v>30.367557821969385</c:v>
                </c:pt>
                <c:pt idx="10388">
                  <c:v>30.365404173602428</c:v>
                </c:pt>
                <c:pt idx="10389">
                  <c:v>30.363250525235472</c:v>
                </c:pt>
                <c:pt idx="10390">
                  <c:v>30.361096876868515</c:v>
                </c:pt>
                <c:pt idx="10391">
                  <c:v>30.358943228501559</c:v>
                </c:pt>
                <c:pt idx="10392">
                  <c:v>30.356789580134603</c:v>
                </c:pt>
                <c:pt idx="10393">
                  <c:v>30.354635931767646</c:v>
                </c:pt>
                <c:pt idx="10394">
                  <c:v>30.352482283400693</c:v>
                </c:pt>
                <c:pt idx="10395">
                  <c:v>30.350328635033737</c:v>
                </c:pt>
                <c:pt idx="10396">
                  <c:v>30.34817498666678</c:v>
                </c:pt>
                <c:pt idx="10397">
                  <c:v>30.346021338299824</c:v>
                </c:pt>
                <c:pt idx="10398">
                  <c:v>30.343867689932868</c:v>
                </c:pt>
                <c:pt idx="10399">
                  <c:v>30.341714041565915</c:v>
                </c:pt>
                <c:pt idx="10400">
                  <c:v>30.339560393198958</c:v>
                </c:pt>
                <c:pt idx="10401">
                  <c:v>30.337406744832002</c:v>
                </c:pt>
                <c:pt idx="10402">
                  <c:v>30.335253096465046</c:v>
                </c:pt>
                <c:pt idx="10403">
                  <c:v>30.333099448098089</c:v>
                </c:pt>
                <c:pt idx="10404">
                  <c:v>30.330945799731133</c:v>
                </c:pt>
                <c:pt idx="10405">
                  <c:v>30.328792151364176</c:v>
                </c:pt>
                <c:pt idx="10406">
                  <c:v>30.326638502997223</c:v>
                </c:pt>
                <c:pt idx="10407">
                  <c:v>30.324484854630267</c:v>
                </c:pt>
                <c:pt idx="10408">
                  <c:v>30.322331206263311</c:v>
                </c:pt>
                <c:pt idx="10409">
                  <c:v>30.320177557896354</c:v>
                </c:pt>
                <c:pt idx="10410">
                  <c:v>30.318023909529398</c:v>
                </c:pt>
                <c:pt idx="10411">
                  <c:v>30.315870261162445</c:v>
                </c:pt>
                <c:pt idx="10412">
                  <c:v>30.313716612795488</c:v>
                </c:pt>
                <c:pt idx="10413">
                  <c:v>30.311562964428532</c:v>
                </c:pt>
                <c:pt idx="10414">
                  <c:v>30.309409316061576</c:v>
                </c:pt>
                <c:pt idx="10415">
                  <c:v>30.307303062685808</c:v>
                </c:pt>
                <c:pt idx="10416">
                  <c:v>30.30519680931004</c:v>
                </c:pt>
                <c:pt idx="10417">
                  <c:v>30.303090555934272</c:v>
                </c:pt>
                <c:pt idx="10418">
                  <c:v>30.300984302558504</c:v>
                </c:pt>
                <c:pt idx="10419">
                  <c:v>30.298878049182736</c:v>
                </c:pt>
                <c:pt idx="10420">
                  <c:v>30.296771795806968</c:v>
                </c:pt>
                <c:pt idx="10421">
                  <c:v>30.294665542431201</c:v>
                </c:pt>
                <c:pt idx="10422">
                  <c:v>30.292559289055436</c:v>
                </c:pt>
                <c:pt idx="10423">
                  <c:v>30.290453035679668</c:v>
                </c:pt>
                <c:pt idx="10424">
                  <c:v>30.288346782303901</c:v>
                </c:pt>
                <c:pt idx="10425">
                  <c:v>30.286240528928133</c:v>
                </c:pt>
                <c:pt idx="10426">
                  <c:v>30.284134275552365</c:v>
                </c:pt>
                <c:pt idx="10427">
                  <c:v>30.282028022176597</c:v>
                </c:pt>
                <c:pt idx="10428">
                  <c:v>30.279921768800829</c:v>
                </c:pt>
                <c:pt idx="10429">
                  <c:v>30.277815515425061</c:v>
                </c:pt>
                <c:pt idx="10430">
                  <c:v>30.275709262049293</c:v>
                </c:pt>
                <c:pt idx="10431">
                  <c:v>30.273603008673525</c:v>
                </c:pt>
                <c:pt idx="10432">
                  <c:v>30.271496755297758</c:v>
                </c:pt>
                <c:pt idx="10433">
                  <c:v>30.26939050192199</c:v>
                </c:pt>
                <c:pt idx="10434">
                  <c:v>30.267284248546222</c:v>
                </c:pt>
                <c:pt idx="10435">
                  <c:v>30.265177995170454</c:v>
                </c:pt>
                <c:pt idx="10436">
                  <c:v>30.263071741794686</c:v>
                </c:pt>
                <c:pt idx="10437">
                  <c:v>30.260965488418922</c:v>
                </c:pt>
                <c:pt idx="10438">
                  <c:v>30.258859235043154</c:v>
                </c:pt>
                <c:pt idx="10439">
                  <c:v>30.256752981667386</c:v>
                </c:pt>
                <c:pt idx="10440">
                  <c:v>30.254646728291618</c:v>
                </c:pt>
                <c:pt idx="10441">
                  <c:v>30.25254047491585</c:v>
                </c:pt>
                <c:pt idx="10442">
                  <c:v>30.250434221540083</c:v>
                </c:pt>
                <c:pt idx="10443">
                  <c:v>30.248327968164315</c:v>
                </c:pt>
                <c:pt idx="10444">
                  <c:v>30.246221714788547</c:v>
                </c:pt>
                <c:pt idx="10445">
                  <c:v>30.244164497989491</c:v>
                </c:pt>
                <c:pt idx="10446">
                  <c:v>30.242107281190435</c:v>
                </c:pt>
                <c:pt idx="10447">
                  <c:v>30.240050064391376</c:v>
                </c:pt>
                <c:pt idx="10448">
                  <c:v>30.23799284759232</c:v>
                </c:pt>
                <c:pt idx="10449">
                  <c:v>30.235935630793264</c:v>
                </c:pt>
                <c:pt idx="10450">
                  <c:v>30.233878413994209</c:v>
                </c:pt>
                <c:pt idx="10451">
                  <c:v>30.231821197195153</c:v>
                </c:pt>
                <c:pt idx="10452">
                  <c:v>30.229763980396097</c:v>
                </c:pt>
                <c:pt idx="10453">
                  <c:v>30.227706763597041</c:v>
                </c:pt>
                <c:pt idx="10454">
                  <c:v>30.225649546797982</c:v>
                </c:pt>
                <c:pt idx="10455">
                  <c:v>30.223592329998926</c:v>
                </c:pt>
                <c:pt idx="10456">
                  <c:v>30.22153511319987</c:v>
                </c:pt>
                <c:pt idx="10457">
                  <c:v>30.219477896400814</c:v>
                </c:pt>
                <c:pt idx="10458">
                  <c:v>30.217420679601759</c:v>
                </c:pt>
                <c:pt idx="10459">
                  <c:v>30.215363462802699</c:v>
                </c:pt>
                <c:pt idx="10460">
                  <c:v>30.213306246003643</c:v>
                </c:pt>
                <c:pt idx="10461">
                  <c:v>30.211249029204588</c:v>
                </c:pt>
                <c:pt idx="10462">
                  <c:v>30.209191812405532</c:v>
                </c:pt>
                <c:pt idx="10463">
                  <c:v>30.207134595606476</c:v>
                </c:pt>
                <c:pt idx="10464">
                  <c:v>30.20507737880742</c:v>
                </c:pt>
                <c:pt idx="10465">
                  <c:v>30.203020162008364</c:v>
                </c:pt>
                <c:pt idx="10466">
                  <c:v>30.200962945209305</c:v>
                </c:pt>
                <c:pt idx="10467">
                  <c:v>30.198905728410249</c:v>
                </c:pt>
                <c:pt idx="10468">
                  <c:v>30.196848511611194</c:v>
                </c:pt>
                <c:pt idx="10469">
                  <c:v>30.194791294812138</c:v>
                </c:pt>
                <c:pt idx="10470">
                  <c:v>30.192734078013082</c:v>
                </c:pt>
                <c:pt idx="10471">
                  <c:v>30.190676861214023</c:v>
                </c:pt>
                <c:pt idx="10472">
                  <c:v>30.188619644414967</c:v>
                </c:pt>
                <c:pt idx="10473">
                  <c:v>30.186562427615911</c:v>
                </c:pt>
                <c:pt idx="10474">
                  <c:v>30.184505210816855</c:v>
                </c:pt>
                <c:pt idx="10475">
                  <c:v>30.182497624297177</c:v>
                </c:pt>
                <c:pt idx="10476">
                  <c:v>30.180490037777503</c:v>
                </c:pt>
                <c:pt idx="10477">
                  <c:v>30.178482451257825</c:v>
                </c:pt>
                <c:pt idx="10478">
                  <c:v>30.17647486473815</c:v>
                </c:pt>
                <c:pt idx="10479">
                  <c:v>30.174467278218472</c:v>
                </c:pt>
                <c:pt idx="10480">
                  <c:v>30.172459691698798</c:v>
                </c:pt>
                <c:pt idx="10481">
                  <c:v>30.17045210517912</c:v>
                </c:pt>
                <c:pt idx="10482">
                  <c:v>30.168444518659442</c:v>
                </c:pt>
                <c:pt idx="10483">
                  <c:v>30.166436932139767</c:v>
                </c:pt>
                <c:pt idx="10484">
                  <c:v>30.164429345620089</c:v>
                </c:pt>
                <c:pt idx="10485">
                  <c:v>30.162421759100415</c:v>
                </c:pt>
                <c:pt idx="10486">
                  <c:v>30.160414172580737</c:v>
                </c:pt>
                <c:pt idx="10487">
                  <c:v>30.158406586061062</c:v>
                </c:pt>
                <c:pt idx="10488">
                  <c:v>30.156398999541384</c:v>
                </c:pt>
                <c:pt idx="10489">
                  <c:v>30.154391413021706</c:v>
                </c:pt>
                <c:pt idx="10490">
                  <c:v>30.152383826502032</c:v>
                </c:pt>
                <c:pt idx="10491">
                  <c:v>30.150376239982354</c:v>
                </c:pt>
                <c:pt idx="10492">
                  <c:v>30.148368653462679</c:v>
                </c:pt>
                <c:pt idx="10493">
                  <c:v>30.146361066943001</c:v>
                </c:pt>
                <c:pt idx="10494">
                  <c:v>30.144353480423327</c:v>
                </c:pt>
                <c:pt idx="10495">
                  <c:v>30.142345893903649</c:v>
                </c:pt>
                <c:pt idx="10496">
                  <c:v>30.140338307383974</c:v>
                </c:pt>
                <c:pt idx="10497">
                  <c:v>30.138330720864296</c:v>
                </c:pt>
                <c:pt idx="10498">
                  <c:v>30.136323134344618</c:v>
                </c:pt>
                <c:pt idx="10499">
                  <c:v>30.134315547824944</c:v>
                </c:pt>
                <c:pt idx="10500">
                  <c:v>30.132307961305266</c:v>
                </c:pt>
                <c:pt idx="10501">
                  <c:v>30.130300374785591</c:v>
                </c:pt>
                <c:pt idx="10502">
                  <c:v>30.128292788265913</c:v>
                </c:pt>
                <c:pt idx="10503">
                  <c:v>30.126285201746239</c:v>
                </c:pt>
                <c:pt idx="10504">
                  <c:v>30.124277615226561</c:v>
                </c:pt>
                <c:pt idx="10505">
                  <c:v>30.122318867983434</c:v>
                </c:pt>
                <c:pt idx="10506">
                  <c:v>30.120360120740308</c:v>
                </c:pt>
                <c:pt idx="10507">
                  <c:v>30.118401373497182</c:v>
                </c:pt>
                <c:pt idx="10508">
                  <c:v>30.116442626254056</c:v>
                </c:pt>
                <c:pt idx="10509">
                  <c:v>30.11448387901093</c:v>
                </c:pt>
                <c:pt idx="10510">
                  <c:v>30.112525131767804</c:v>
                </c:pt>
                <c:pt idx="10511">
                  <c:v>30.110566384524677</c:v>
                </c:pt>
                <c:pt idx="10512">
                  <c:v>30.108607637281551</c:v>
                </c:pt>
                <c:pt idx="10513">
                  <c:v>30.106648890038425</c:v>
                </c:pt>
                <c:pt idx="10514">
                  <c:v>30.104690142795299</c:v>
                </c:pt>
                <c:pt idx="10515">
                  <c:v>30.102731395552173</c:v>
                </c:pt>
                <c:pt idx="10516">
                  <c:v>30.100772648309047</c:v>
                </c:pt>
                <c:pt idx="10517">
                  <c:v>30.09881390106592</c:v>
                </c:pt>
                <c:pt idx="10518">
                  <c:v>30.096855153822794</c:v>
                </c:pt>
                <c:pt idx="10519">
                  <c:v>30.094896406579664</c:v>
                </c:pt>
                <c:pt idx="10520">
                  <c:v>30.092937659336538</c:v>
                </c:pt>
                <c:pt idx="10521">
                  <c:v>30.090978912093412</c:v>
                </c:pt>
                <c:pt idx="10522">
                  <c:v>30.089020164850286</c:v>
                </c:pt>
                <c:pt idx="10523">
                  <c:v>30.08706141760716</c:v>
                </c:pt>
                <c:pt idx="10524">
                  <c:v>30.085102670364034</c:v>
                </c:pt>
                <c:pt idx="10525">
                  <c:v>30.083143923120907</c:v>
                </c:pt>
                <c:pt idx="10526">
                  <c:v>30.081185175877781</c:v>
                </c:pt>
                <c:pt idx="10527">
                  <c:v>30.079226428634655</c:v>
                </c:pt>
                <c:pt idx="10528">
                  <c:v>30.077267681391529</c:v>
                </c:pt>
                <c:pt idx="10529">
                  <c:v>30.075308934148403</c:v>
                </c:pt>
                <c:pt idx="10530">
                  <c:v>30.073350186905277</c:v>
                </c:pt>
                <c:pt idx="10531">
                  <c:v>30.07139143966215</c:v>
                </c:pt>
                <c:pt idx="10532">
                  <c:v>30.069432692419024</c:v>
                </c:pt>
                <c:pt idx="10533">
                  <c:v>30.067473945175898</c:v>
                </c:pt>
                <c:pt idx="10534">
                  <c:v>30.065515197932772</c:v>
                </c:pt>
                <c:pt idx="10535">
                  <c:v>30.063600271307141</c:v>
                </c:pt>
                <c:pt idx="10536">
                  <c:v>30.061685344681511</c:v>
                </c:pt>
                <c:pt idx="10537">
                  <c:v>30.059770418055876</c:v>
                </c:pt>
                <c:pt idx="10538">
                  <c:v>30.057855491430246</c:v>
                </c:pt>
                <c:pt idx="10539">
                  <c:v>30.055940564804615</c:v>
                </c:pt>
                <c:pt idx="10540">
                  <c:v>30.054025638178985</c:v>
                </c:pt>
                <c:pt idx="10541">
                  <c:v>30.052110711553354</c:v>
                </c:pt>
                <c:pt idx="10542">
                  <c:v>30.050195784927723</c:v>
                </c:pt>
                <c:pt idx="10543">
                  <c:v>30.048280858302093</c:v>
                </c:pt>
                <c:pt idx="10544">
                  <c:v>30.046365931676458</c:v>
                </c:pt>
                <c:pt idx="10545">
                  <c:v>30.044451005050828</c:v>
                </c:pt>
                <c:pt idx="10546">
                  <c:v>30.042536078425197</c:v>
                </c:pt>
                <c:pt idx="10547">
                  <c:v>30.040621151799566</c:v>
                </c:pt>
                <c:pt idx="10548">
                  <c:v>30.038706225173936</c:v>
                </c:pt>
                <c:pt idx="10549">
                  <c:v>30.036791298548302</c:v>
                </c:pt>
                <c:pt idx="10550">
                  <c:v>30.034876371922671</c:v>
                </c:pt>
                <c:pt idx="10551">
                  <c:v>30.03296144529704</c:v>
                </c:pt>
                <c:pt idx="10552">
                  <c:v>30.03104651867141</c:v>
                </c:pt>
                <c:pt idx="10553">
                  <c:v>30.029131592045779</c:v>
                </c:pt>
                <c:pt idx="10554">
                  <c:v>30.027216665420148</c:v>
                </c:pt>
                <c:pt idx="10555">
                  <c:v>30.025301738794518</c:v>
                </c:pt>
                <c:pt idx="10556">
                  <c:v>30.023386812168884</c:v>
                </c:pt>
                <c:pt idx="10557">
                  <c:v>30.021471885543253</c:v>
                </c:pt>
                <c:pt idx="10558">
                  <c:v>30.019556958917622</c:v>
                </c:pt>
                <c:pt idx="10559">
                  <c:v>30.017642032291992</c:v>
                </c:pt>
                <c:pt idx="10560">
                  <c:v>30.015727105666361</c:v>
                </c:pt>
                <c:pt idx="10561">
                  <c:v>30.013812179040727</c:v>
                </c:pt>
                <c:pt idx="10562">
                  <c:v>30.011897252415096</c:v>
                </c:pt>
                <c:pt idx="10563">
                  <c:v>30.009982325789466</c:v>
                </c:pt>
                <c:pt idx="10564">
                  <c:v>30.008067399163835</c:v>
                </c:pt>
                <c:pt idx="10565">
                  <c:v>30.006188681570276</c:v>
                </c:pt>
                <c:pt idx="10566">
                  <c:v>30.00430996397672</c:v>
                </c:pt>
                <c:pt idx="10567">
                  <c:v>30.002431246383161</c:v>
                </c:pt>
                <c:pt idx="10568">
                  <c:v>30.000552528789605</c:v>
                </c:pt>
                <c:pt idx="10569">
                  <c:v>29.998673811196046</c:v>
                </c:pt>
                <c:pt idx="10570">
                  <c:v>29.996795093602486</c:v>
                </c:pt>
                <c:pt idx="10571">
                  <c:v>29.994916376008931</c:v>
                </c:pt>
                <c:pt idx="10572">
                  <c:v>29.993037658415371</c:v>
                </c:pt>
                <c:pt idx="10573">
                  <c:v>29.991158940821816</c:v>
                </c:pt>
                <c:pt idx="10574">
                  <c:v>29.989280223228256</c:v>
                </c:pt>
                <c:pt idx="10575">
                  <c:v>29.987401505634697</c:v>
                </c:pt>
                <c:pt idx="10576">
                  <c:v>29.985522788041141</c:v>
                </c:pt>
                <c:pt idx="10577">
                  <c:v>29.983644070447582</c:v>
                </c:pt>
                <c:pt idx="10578">
                  <c:v>29.981765352854026</c:v>
                </c:pt>
                <c:pt idx="10579">
                  <c:v>29.979886635260467</c:v>
                </c:pt>
                <c:pt idx="10580">
                  <c:v>29.978007917666908</c:v>
                </c:pt>
                <c:pt idx="10581">
                  <c:v>29.976129200073352</c:v>
                </c:pt>
                <c:pt idx="10582">
                  <c:v>29.974250482479793</c:v>
                </c:pt>
                <c:pt idx="10583">
                  <c:v>29.972371764886237</c:v>
                </c:pt>
                <c:pt idx="10584">
                  <c:v>29.970493047292678</c:v>
                </c:pt>
                <c:pt idx="10585">
                  <c:v>29.968614329699118</c:v>
                </c:pt>
                <c:pt idx="10586">
                  <c:v>29.966735612105563</c:v>
                </c:pt>
                <c:pt idx="10587">
                  <c:v>29.964856894512003</c:v>
                </c:pt>
                <c:pt idx="10588">
                  <c:v>29.962978176918448</c:v>
                </c:pt>
                <c:pt idx="10589">
                  <c:v>29.961099459324888</c:v>
                </c:pt>
                <c:pt idx="10590">
                  <c:v>29.959220741731329</c:v>
                </c:pt>
                <c:pt idx="10591">
                  <c:v>29.957342024137773</c:v>
                </c:pt>
                <c:pt idx="10592">
                  <c:v>29.955463306544214</c:v>
                </c:pt>
                <c:pt idx="10593">
                  <c:v>29.953584588950658</c:v>
                </c:pt>
                <c:pt idx="10594">
                  <c:v>29.951705871357099</c:v>
                </c:pt>
                <c:pt idx="10595">
                  <c:v>29.949853474616919</c:v>
                </c:pt>
                <c:pt idx="10596">
                  <c:v>29.948001077876739</c:v>
                </c:pt>
                <c:pt idx="10597">
                  <c:v>29.94614868113656</c:v>
                </c:pt>
                <c:pt idx="10598">
                  <c:v>29.94429628439638</c:v>
                </c:pt>
                <c:pt idx="10599">
                  <c:v>29.9424438876562</c:v>
                </c:pt>
                <c:pt idx="10600">
                  <c:v>29.94059149091602</c:v>
                </c:pt>
                <c:pt idx="10601">
                  <c:v>29.93873909417584</c:v>
                </c:pt>
                <c:pt idx="10602">
                  <c:v>29.936886697435661</c:v>
                </c:pt>
                <c:pt idx="10603">
                  <c:v>29.935034300695481</c:v>
                </c:pt>
                <c:pt idx="10604">
                  <c:v>29.933181903955301</c:v>
                </c:pt>
                <c:pt idx="10605">
                  <c:v>29.931329507215121</c:v>
                </c:pt>
                <c:pt idx="10606">
                  <c:v>29.929477110474942</c:v>
                </c:pt>
                <c:pt idx="10607">
                  <c:v>29.927624713734762</c:v>
                </c:pt>
                <c:pt idx="10608">
                  <c:v>29.925772316994582</c:v>
                </c:pt>
                <c:pt idx="10609">
                  <c:v>29.923919920254406</c:v>
                </c:pt>
                <c:pt idx="10610">
                  <c:v>29.922067523514226</c:v>
                </c:pt>
                <c:pt idx="10611">
                  <c:v>29.920215126774046</c:v>
                </c:pt>
                <c:pt idx="10612">
                  <c:v>29.918362730033866</c:v>
                </c:pt>
                <c:pt idx="10613">
                  <c:v>29.916510333293687</c:v>
                </c:pt>
                <c:pt idx="10614">
                  <c:v>29.914657936553507</c:v>
                </c:pt>
                <c:pt idx="10615">
                  <c:v>29.912805539813327</c:v>
                </c:pt>
                <c:pt idx="10616">
                  <c:v>29.910953143073147</c:v>
                </c:pt>
                <c:pt idx="10617">
                  <c:v>29.909100746332967</c:v>
                </c:pt>
                <c:pt idx="10618">
                  <c:v>29.907248349592788</c:v>
                </c:pt>
                <c:pt idx="10619">
                  <c:v>29.905395952852608</c:v>
                </c:pt>
                <c:pt idx="10620">
                  <c:v>29.903543556112428</c:v>
                </c:pt>
                <c:pt idx="10621">
                  <c:v>29.901691159372248</c:v>
                </c:pt>
                <c:pt idx="10622">
                  <c:v>29.899838762632069</c:v>
                </c:pt>
                <c:pt idx="10623">
                  <c:v>29.897986365891889</c:v>
                </c:pt>
                <c:pt idx="10624">
                  <c:v>29.896133969151709</c:v>
                </c:pt>
                <c:pt idx="10625">
                  <c:v>29.89430263946911</c:v>
                </c:pt>
                <c:pt idx="10626">
                  <c:v>29.892471309786515</c:v>
                </c:pt>
                <c:pt idx="10627">
                  <c:v>29.890639980103916</c:v>
                </c:pt>
                <c:pt idx="10628">
                  <c:v>29.888808650421321</c:v>
                </c:pt>
                <c:pt idx="10629">
                  <c:v>29.886977320738723</c:v>
                </c:pt>
                <c:pt idx="10630">
                  <c:v>29.885145991056127</c:v>
                </c:pt>
                <c:pt idx="10631">
                  <c:v>29.883314661373529</c:v>
                </c:pt>
                <c:pt idx="10632">
                  <c:v>29.88148333169093</c:v>
                </c:pt>
                <c:pt idx="10633">
                  <c:v>29.879652002008335</c:v>
                </c:pt>
                <c:pt idx="10634">
                  <c:v>29.877820672325736</c:v>
                </c:pt>
                <c:pt idx="10635">
                  <c:v>29.875989342643141</c:v>
                </c:pt>
                <c:pt idx="10636">
                  <c:v>29.874158012960542</c:v>
                </c:pt>
                <c:pt idx="10637">
                  <c:v>29.872326683277947</c:v>
                </c:pt>
                <c:pt idx="10638">
                  <c:v>29.870495353595349</c:v>
                </c:pt>
                <c:pt idx="10639">
                  <c:v>29.86866402391275</c:v>
                </c:pt>
                <c:pt idx="10640">
                  <c:v>29.866832694230155</c:v>
                </c:pt>
                <c:pt idx="10641">
                  <c:v>29.865001364547556</c:v>
                </c:pt>
                <c:pt idx="10642">
                  <c:v>29.863170034864961</c:v>
                </c:pt>
                <c:pt idx="10643">
                  <c:v>29.861338705182362</c:v>
                </c:pt>
                <c:pt idx="10644">
                  <c:v>29.859507375499767</c:v>
                </c:pt>
                <c:pt idx="10645">
                  <c:v>29.857676045817168</c:v>
                </c:pt>
                <c:pt idx="10646">
                  <c:v>29.855844716134573</c:v>
                </c:pt>
                <c:pt idx="10647">
                  <c:v>29.854013386451975</c:v>
                </c:pt>
                <c:pt idx="10648">
                  <c:v>29.852182056769376</c:v>
                </c:pt>
                <c:pt idx="10649">
                  <c:v>29.850350727086781</c:v>
                </c:pt>
                <c:pt idx="10650">
                  <c:v>29.848519397404182</c:v>
                </c:pt>
                <c:pt idx="10651">
                  <c:v>29.846688067721587</c:v>
                </c:pt>
                <c:pt idx="10652">
                  <c:v>29.844856738038988</c:v>
                </c:pt>
                <c:pt idx="10653">
                  <c:v>29.843025408356393</c:v>
                </c:pt>
                <c:pt idx="10654">
                  <c:v>29.841194078673794</c:v>
                </c:pt>
                <c:pt idx="10655">
                  <c:v>29.839387360700158</c:v>
                </c:pt>
                <c:pt idx="10656">
                  <c:v>29.837580642726525</c:v>
                </c:pt>
                <c:pt idx="10657">
                  <c:v>29.835773924752889</c:v>
                </c:pt>
                <c:pt idx="10658">
                  <c:v>29.833967206779253</c:v>
                </c:pt>
                <c:pt idx="10659">
                  <c:v>29.832160488805616</c:v>
                </c:pt>
                <c:pt idx="10660">
                  <c:v>29.830353770831984</c:v>
                </c:pt>
                <c:pt idx="10661">
                  <c:v>29.828547052858347</c:v>
                </c:pt>
                <c:pt idx="10662">
                  <c:v>29.826740334884711</c:v>
                </c:pt>
                <c:pt idx="10663">
                  <c:v>29.824933616911075</c:v>
                </c:pt>
                <c:pt idx="10664">
                  <c:v>29.823126898937442</c:v>
                </c:pt>
                <c:pt idx="10665">
                  <c:v>29.821320180963806</c:v>
                </c:pt>
                <c:pt idx="10666">
                  <c:v>29.819513462990169</c:v>
                </c:pt>
                <c:pt idx="10667">
                  <c:v>29.817706745016533</c:v>
                </c:pt>
                <c:pt idx="10668">
                  <c:v>29.8159000270429</c:v>
                </c:pt>
                <c:pt idx="10669">
                  <c:v>29.814093309069264</c:v>
                </c:pt>
                <c:pt idx="10670">
                  <c:v>29.812286591095628</c:v>
                </c:pt>
                <c:pt idx="10671">
                  <c:v>29.810479873121995</c:v>
                </c:pt>
                <c:pt idx="10672">
                  <c:v>29.808673155148359</c:v>
                </c:pt>
                <c:pt idx="10673">
                  <c:v>29.806866437174723</c:v>
                </c:pt>
                <c:pt idx="10674">
                  <c:v>29.805059719201086</c:v>
                </c:pt>
                <c:pt idx="10675">
                  <c:v>29.803253001227453</c:v>
                </c:pt>
                <c:pt idx="10676">
                  <c:v>29.801446283253817</c:v>
                </c:pt>
                <c:pt idx="10677">
                  <c:v>29.799639565280181</c:v>
                </c:pt>
                <c:pt idx="10678">
                  <c:v>29.797832847306545</c:v>
                </c:pt>
                <c:pt idx="10679">
                  <c:v>29.796026129332912</c:v>
                </c:pt>
                <c:pt idx="10680">
                  <c:v>29.794219411359276</c:v>
                </c:pt>
                <c:pt idx="10681">
                  <c:v>29.792412693385639</c:v>
                </c:pt>
                <c:pt idx="10682">
                  <c:v>29.790605975412003</c:v>
                </c:pt>
                <c:pt idx="10683">
                  <c:v>29.78879925743837</c:v>
                </c:pt>
                <c:pt idx="10684">
                  <c:v>29.786992539464734</c:v>
                </c:pt>
                <c:pt idx="10685">
                  <c:v>29.785216081305478</c:v>
                </c:pt>
                <c:pt idx="10686">
                  <c:v>29.783439623146222</c:v>
                </c:pt>
                <c:pt idx="10687">
                  <c:v>29.781663164986966</c:v>
                </c:pt>
                <c:pt idx="10688">
                  <c:v>29.77988670682771</c:v>
                </c:pt>
                <c:pt idx="10689">
                  <c:v>29.778110248668455</c:v>
                </c:pt>
                <c:pt idx="10690">
                  <c:v>29.776333790509199</c:v>
                </c:pt>
                <c:pt idx="10691">
                  <c:v>29.774557332349943</c:v>
                </c:pt>
                <c:pt idx="10692">
                  <c:v>29.772780874190687</c:v>
                </c:pt>
                <c:pt idx="10693">
                  <c:v>29.771004416031431</c:v>
                </c:pt>
                <c:pt idx="10694">
                  <c:v>29.769227957872175</c:v>
                </c:pt>
                <c:pt idx="10695">
                  <c:v>29.767451499712919</c:v>
                </c:pt>
                <c:pt idx="10696">
                  <c:v>29.765675041553664</c:v>
                </c:pt>
                <c:pt idx="10697">
                  <c:v>29.763898583394408</c:v>
                </c:pt>
                <c:pt idx="10698">
                  <c:v>29.762122125235152</c:v>
                </c:pt>
                <c:pt idx="10699">
                  <c:v>29.760345667075896</c:v>
                </c:pt>
                <c:pt idx="10700">
                  <c:v>29.758569208916636</c:v>
                </c:pt>
                <c:pt idx="10701">
                  <c:v>29.756792750757381</c:v>
                </c:pt>
                <c:pt idx="10702">
                  <c:v>29.755016292598125</c:v>
                </c:pt>
                <c:pt idx="10703">
                  <c:v>29.753239834438869</c:v>
                </c:pt>
                <c:pt idx="10704">
                  <c:v>29.751463376279613</c:v>
                </c:pt>
                <c:pt idx="10705">
                  <c:v>29.749686918120357</c:v>
                </c:pt>
                <c:pt idx="10706">
                  <c:v>29.747910459961101</c:v>
                </c:pt>
                <c:pt idx="10707">
                  <c:v>29.746134001801845</c:v>
                </c:pt>
                <c:pt idx="10708">
                  <c:v>29.74435754364259</c:v>
                </c:pt>
                <c:pt idx="10709">
                  <c:v>29.742581085483334</c:v>
                </c:pt>
                <c:pt idx="10710">
                  <c:v>29.740804627324078</c:v>
                </c:pt>
                <c:pt idx="10711">
                  <c:v>29.739028169164822</c:v>
                </c:pt>
                <c:pt idx="10712">
                  <c:v>29.737251711005566</c:v>
                </c:pt>
                <c:pt idx="10713">
                  <c:v>29.73547525284631</c:v>
                </c:pt>
                <c:pt idx="10714">
                  <c:v>29.733698794687054</c:v>
                </c:pt>
                <c:pt idx="10715">
                  <c:v>29.731954477318961</c:v>
                </c:pt>
                <c:pt idx="10716">
                  <c:v>29.730210159950868</c:v>
                </c:pt>
                <c:pt idx="10717">
                  <c:v>29.728465842582775</c:v>
                </c:pt>
                <c:pt idx="10718">
                  <c:v>29.726721525214678</c:v>
                </c:pt>
                <c:pt idx="10719">
                  <c:v>29.724977207846585</c:v>
                </c:pt>
                <c:pt idx="10720">
                  <c:v>29.723232890478492</c:v>
                </c:pt>
                <c:pt idx="10721">
                  <c:v>29.721488573110399</c:v>
                </c:pt>
                <c:pt idx="10722">
                  <c:v>29.719744255742306</c:v>
                </c:pt>
                <c:pt idx="10723">
                  <c:v>29.717999938374213</c:v>
                </c:pt>
                <c:pt idx="10724">
                  <c:v>29.71625562100612</c:v>
                </c:pt>
                <c:pt idx="10725">
                  <c:v>29.714511303638027</c:v>
                </c:pt>
                <c:pt idx="10726">
                  <c:v>29.71276698626993</c:v>
                </c:pt>
                <c:pt idx="10727">
                  <c:v>29.711022668901837</c:v>
                </c:pt>
                <c:pt idx="10728">
                  <c:v>29.709278351533744</c:v>
                </c:pt>
                <c:pt idx="10729">
                  <c:v>29.707534034165651</c:v>
                </c:pt>
                <c:pt idx="10730">
                  <c:v>29.705789716797558</c:v>
                </c:pt>
                <c:pt idx="10731">
                  <c:v>29.704045399429464</c:v>
                </c:pt>
                <c:pt idx="10732">
                  <c:v>29.702301082061371</c:v>
                </c:pt>
                <c:pt idx="10733">
                  <c:v>29.700556764693275</c:v>
                </c:pt>
                <c:pt idx="10734">
                  <c:v>29.698812447325182</c:v>
                </c:pt>
                <c:pt idx="10735">
                  <c:v>29.697068129957088</c:v>
                </c:pt>
                <c:pt idx="10736">
                  <c:v>29.695323812588995</c:v>
                </c:pt>
                <c:pt idx="10737">
                  <c:v>29.693579495220902</c:v>
                </c:pt>
                <c:pt idx="10738">
                  <c:v>29.691835177852809</c:v>
                </c:pt>
                <c:pt idx="10739">
                  <c:v>29.690090860484716</c:v>
                </c:pt>
                <c:pt idx="10740">
                  <c:v>29.688346543116623</c:v>
                </c:pt>
                <c:pt idx="10741">
                  <c:v>29.686602225748526</c:v>
                </c:pt>
                <c:pt idx="10742">
                  <c:v>29.684857908380433</c:v>
                </c:pt>
                <c:pt idx="10743">
                  <c:v>29.68311359101234</c:v>
                </c:pt>
                <c:pt idx="10744">
                  <c:v>29.681369273644247</c:v>
                </c:pt>
                <c:pt idx="10745">
                  <c:v>29.679658073625628</c:v>
                </c:pt>
                <c:pt idx="10746">
                  <c:v>29.677946873607013</c:v>
                </c:pt>
                <c:pt idx="10747">
                  <c:v>29.676235673588394</c:v>
                </c:pt>
                <c:pt idx="10748">
                  <c:v>29.674524473569779</c:v>
                </c:pt>
                <c:pt idx="10749">
                  <c:v>29.67281327355116</c:v>
                </c:pt>
                <c:pt idx="10750">
                  <c:v>29.671102073532545</c:v>
                </c:pt>
                <c:pt idx="10751">
                  <c:v>29.669390873513926</c:v>
                </c:pt>
                <c:pt idx="10752">
                  <c:v>29.667679673495311</c:v>
                </c:pt>
                <c:pt idx="10753">
                  <c:v>29.665968473476692</c:v>
                </c:pt>
                <c:pt idx="10754">
                  <c:v>29.664257273458077</c:v>
                </c:pt>
                <c:pt idx="10755">
                  <c:v>29.662546073439458</c:v>
                </c:pt>
                <c:pt idx="10756">
                  <c:v>29.660834873420843</c:v>
                </c:pt>
                <c:pt idx="10757">
                  <c:v>29.659123673402224</c:v>
                </c:pt>
                <c:pt idx="10758">
                  <c:v>29.657412473383609</c:v>
                </c:pt>
                <c:pt idx="10759">
                  <c:v>29.65570127336499</c:v>
                </c:pt>
                <c:pt idx="10760">
                  <c:v>29.653990073346371</c:v>
                </c:pt>
                <c:pt idx="10761">
                  <c:v>29.652278873327756</c:v>
                </c:pt>
                <c:pt idx="10762">
                  <c:v>29.650567673309137</c:v>
                </c:pt>
                <c:pt idx="10763">
                  <c:v>29.648856473290522</c:v>
                </c:pt>
                <c:pt idx="10764">
                  <c:v>29.647145273271903</c:v>
                </c:pt>
                <c:pt idx="10765">
                  <c:v>29.645434073253288</c:v>
                </c:pt>
                <c:pt idx="10766">
                  <c:v>29.643722873234669</c:v>
                </c:pt>
                <c:pt idx="10767">
                  <c:v>29.642011673216054</c:v>
                </c:pt>
                <c:pt idx="10768">
                  <c:v>29.640300473197435</c:v>
                </c:pt>
                <c:pt idx="10769">
                  <c:v>29.63858927317882</c:v>
                </c:pt>
                <c:pt idx="10770">
                  <c:v>29.636878073160201</c:v>
                </c:pt>
                <c:pt idx="10771">
                  <c:v>29.635166873141586</c:v>
                </c:pt>
                <c:pt idx="10772">
                  <c:v>29.633455673122967</c:v>
                </c:pt>
                <c:pt idx="10773">
                  <c:v>29.631744473104352</c:v>
                </c:pt>
                <c:pt idx="10774">
                  <c:v>29.630033273085733</c:v>
                </c:pt>
                <c:pt idx="10775">
                  <c:v>29.628357030331674</c:v>
                </c:pt>
                <c:pt idx="10776">
                  <c:v>29.626680787577612</c:v>
                </c:pt>
                <c:pt idx="10777">
                  <c:v>29.625004544823554</c:v>
                </c:pt>
                <c:pt idx="10778">
                  <c:v>29.623328302069492</c:v>
                </c:pt>
                <c:pt idx="10779">
                  <c:v>29.621652059315434</c:v>
                </c:pt>
                <c:pt idx="10780">
                  <c:v>29.619975816561375</c:v>
                </c:pt>
                <c:pt idx="10781">
                  <c:v>29.618299573807313</c:v>
                </c:pt>
                <c:pt idx="10782">
                  <c:v>29.616623331053255</c:v>
                </c:pt>
                <c:pt idx="10783">
                  <c:v>29.614947088299193</c:v>
                </c:pt>
                <c:pt idx="10784">
                  <c:v>29.613270845545134</c:v>
                </c:pt>
                <c:pt idx="10785">
                  <c:v>29.611594602791076</c:v>
                </c:pt>
                <c:pt idx="10786">
                  <c:v>29.609918360037014</c:v>
                </c:pt>
                <c:pt idx="10787">
                  <c:v>29.608242117282956</c:v>
                </c:pt>
                <c:pt idx="10788">
                  <c:v>29.606565874528894</c:v>
                </c:pt>
                <c:pt idx="10789">
                  <c:v>29.604889631774835</c:v>
                </c:pt>
                <c:pt idx="10790">
                  <c:v>29.603213389020777</c:v>
                </c:pt>
                <c:pt idx="10791">
                  <c:v>29.601537146266715</c:v>
                </c:pt>
                <c:pt idx="10792">
                  <c:v>29.599860903512656</c:v>
                </c:pt>
                <c:pt idx="10793">
                  <c:v>29.598184660758594</c:v>
                </c:pt>
                <c:pt idx="10794">
                  <c:v>29.596508418004536</c:v>
                </c:pt>
                <c:pt idx="10795">
                  <c:v>29.594832175250477</c:v>
                </c:pt>
                <c:pt idx="10796">
                  <c:v>29.593155932496416</c:v>
                </c:pt>
                <c:pt idx="10797">
                  <c:v>29.591479689742357</c:v>
                </c:pt>
                <c:pt idx="10798">
                  <c:v>29.589803446988295</c:v>
                </c:pt>
                <c:pt idx="10799">
                  <c:v>29.588127204234237</c:v>
                </c:pt>
                <c:pt idx="10800">
                  <c:v>29.586450961480178</c:v>
                </c:pt>
                <c:pt idx="10801">
                  <c:v>29.584774718726116</c:v>
                </c:pt>
                <c:pt idx="10802">
                  <c:v>29.583098475972058</c:v>
                </c:pt>
                <c:pt idx="10803">
                  <c:v>29.581422233217996</c:v>
                </c:pt>
                <c:pt idx="10804">
                  <c:v>29.579745990463937</c:v>
                </c:pt>
                <c:pt idx="10805">
                  <c:v>29.578106704334623</c:v>
                </c:pt>
                <c:pt idx="10806">
                  <c:v>29.576467418205304</c:v>
                </c:pt>
                <c:pt idx="10807">
                  <c:v>29.574828132075989</c:v>
                </c:pt>
                <c:pt idx="10808">
                  <c:v>29.573188845946671</c:v>
                </c:pt>
                <c:pt idx="10809">
                  <c:v>29.571549559817356</c:v>
                </c:pt>
                <c:pt idx="10810">
                  <c:v>29.569910273688038</c:v>
                </c:pt>
                <c:pt idx="10811">
                  <c:v>29.568270987558723</c:v>
                </c:pt>
                <c:pt idx="10812">
                  <c:v>29.566631701429404</c:v>
                </c:pt>
                <c:pt idx="10813">
                  <c:v>29.56499241530009</c:v>
                </c:pt>
                <c:pt idx="10814">
                  <c:v>29.563353129170771</c:v>
                </c:pt>
                <c:pt idx="10815">
                  <c:v>29.561713843041456</c:v>
                </c:pt>
                <c:pt idx="10816">
                  <c:v>29.560074556912138</c:v>
                </c:pt>
                <c:pt idx="10817">
                  <c:v>29.558435270782823</c:v>
                </c:pt>
                <c:pt idx="10818">
                  <c:v>29.556795984653505</c:v>
                </c:pt>
                <c:pt idx="10819">
                  <c:v>29.55515669852419</c:v>
                </c:pt>
                <c:pt idx="10820">
                  <c:v>29.553517412394875</c:v>
                </c:pt>
                <c:pt idx="10821">
                  <c:v>29.551878126265557</c:v>
                </c:pt>
                <c:pt idx="10822">
                  <c:v>29.550238840136242</c:v>
                </c:pt>
                <c:pt idx="10823">
                  <c:v>29.548599554006923</c:v>
                </c:pt>
                <c:pt idx="10824">
                  <c:v>29.546960267877608</c:v>
                </c:pt>
                <c:pt idx="10825">
                  <c:v>29.54532098174829</c:v>
                </c:pt>
                <c:pt idx="10826">
                  <c:v>29.543681695618975</c:v>
                </c:pt>
                <c:pt idx="10827">
                  <c:v>29.542042409489657</c:v>
                </c:pt>
                <c:pt idx="10828">
                  <c:v>29.540403123360342</c:v>
                </c:pt>
                <c:pt idx="10829">
                  <c:v>29.538763837231024</c:v>
                </c:pt>
                <c:pt idx="10830">
                  <c:v>29.537124551101709</c:v>
                </c:pt>
                <c:pt idx="10831">
                  <c:v>29.53548526497239</c:v>
                </c:pt>
                <c:pt idx="10832">
                  <c:v>29.533845978843075</c:v>
                </c:pt>
                <c:pt idx="10833">
                  <c:v>29.532206692713757</c:v>
                </c:pt>
                <c:pt idx="10834">
                  <c:v>29.530567406584442</c:v>
                </c:pt>
                <c:pt idx="10835">
                  <c:v>29.528966466165645</c:v>
                </c:pt>
                <c:pt idx="10836">
                  <c:v>29.527365525746852</c:v>
                </c:pt>
                <c:pt idx="10837">
                  <c:v>29.525764585328055</c:v>
                </c:pt>
                <c:pt idx="10838">
                  <c:v>29.524163644909258</c:v>
                </c:pt>
                <c:pt idx="10839">
                  <c:v>29.522562704490461</c:v>
                </c:pt>
                <c:pt idx="10840">
                  <c:v>29.520961764071668</c:v>
                </c:pt>
                <c:pt idx="10841">
                  <c:v>29.519360823652871</c:v>
                </c:pt>
                <c:pt idx="10842">
                  <c:v>29.517759883234074</c:v>
                </c:pt>
                <c:pt idx="10843">
                  <c:v>29.516158942815281</c:v>
                </c:pt>
                <c:pt idx="10844">
                  <c:v>29.514558002396484</c:v>
                </c:pt>
                <c:pt idx="10845">
                  <c:v>29.512957061977687</c:v>
                </c:pt>
                <c:pt idx="10846">
                  <c:v>29.511356121558894</c:v>
                </c:pt>
                <c:pt idx="10847">
                  <c:v>29.509755181140097</c:v>
                </c:pt>
                <c:pt idx="10848">
                  <c:v>29.5081542407213</c:v>
                </c:pt>
                <c:pt idx="10849">
                  <c:v>29.506553300302507</c:v>
                </c:pt>
                <c:pt idx="10850">
                  <c:v>29.50495235988371</c:v>
                </c:pt>
                <c:pt idx="10851">
                  <c:v>29.503351419464913</c:v>
                </c:pt>
                <c:pt idx="10852">
                  <c:v>29.501750479046116</c:v>
                </c:pt>
                <c:pt idx="10853">
                  <c:v>29.500149538627323</c:v>
                </c:pt>
                <c:pt idx="10854">
                  <c:v>29.498548598208526</c:v>
                </c:pt>
                <c:pt idx="10855">
                  <c:v>29.496947657789729</c:v>
                </c:pt>
                <c:pt idx="10856">
                  <c:v>29.495346717370936</c:v>
                </c:pt>
                <c:pt idx="10857">
                  <c:v>29.493745776952139</c:v>
                </c:pt>
                <c:pt idx="10858">
                  <c:v>29.492144836533342</c:v>
                </c:pt>
                <c:pt idx="10859">
                  <c:v>29.490543896114545</c:v>
                </c:pt>
                <c:pt idx="10860">
                  <c:v>29.488942955695752</c:v>
                </c:pt>
                <c:pt idx="10861">
                  <c:v>29.487342015276955</c:v>
                </c:pt>
                <c:pt idx="10862">
                  <c:v>29.485741074858158</c:v>
                </c:pt>
                <c:pt idx="10863">
                  <c:v>29.484140134439365</c:v>
                </c:pt>
                <c:pt idx="10864">
                  <c:v>29.482539194020568</c:v>
                </c:pt>
                <c:pt idx="10865">
                  <c:v>29.480975078130211</c:v>
                </c:pt>
                <c:pt idx="10866">
                  <c:v>29.479410962239857</c:v>
                </c:pt>
                <c:pt idx="10867">
                  <c:v>29.4778468463495</c:v>
                </c:pt>
                <c:pt idx="10868">
                  <c:v>29.476282730459143</c:v>
                </c:pt>
                <c:pt idx="10869">
                  <c:v>29.47471861456879</c:v>
                </c:pt>
                <c:pt idx="10870">
                  <c:v>29.473154498678433</c:v>
                </c:pt>
                <c:pt idx="10871">
                  <c:v>29.471590382788079</c:v>
                </c:pt>
                <c:pt idx="10872">
                  <c:v>29.470026266897722</c:v>
                </c:pt>
                <c:pt idx="10873">
                  <c:v>29.468462151007365</c:v>
                </c:pt>
                <c:pt idx="10874">
                  <c:v>29.466898035117012</c:v>
                </c:pt>
                <c:pt idx="10875">
                  <c:v>29.465333919226655</c:v>
                </c:pt>
                <c:pt idx="10876">
                  <c:v>29.463769803336298</c:v>
                </c:pt>
                <c:pt idx="10877">
                  <c:v>29.462205687445945</c:v>
                </c:pt>
                <c:pt idx="10878">
                  <c:v>29.460641571555588</c:v>
                </c:pt>
                <c:pt idx="10879">
                  <c:v>29.459077455665231</c:v>
                </c:pt>
                <c:pt idx="10880">
                  <c:v>29.457513339774877</c:v>
                </c:pt>
                <c:pt idx="10881">
                  <c:v>29.45594922388452</c:v>
                </c:pt>
                <c:pt idx="10882">
                  <c:v>29.454385107994167</c:v>
                </c:pt>
                <c:pt idx="10883">
                  <c:v>29.45282099210381</c:v>
                </c:pt>
                <c:pt idx="10884">
                  <c:v>29.451256876213453</c:v>
                </c:pt>
                <c:pt idx="10885">
                  <c:v>29.449692760323099</c:v>
                </c:pt>
                <c:pt idx="10886">
                  <c:v>29.448128644432742</c:v>
                </c:pt>
                <c:pt idx="10887">
                  <c:v>29.446564528542385</c:v>
                </c:pt>
                <c:pt idx="10888">
                  <c:v>29.445000412652032</c:v>
                </c:pt>
                <c:pt idx="10889">
                  <c:v>29.443436296761675</c:v>
                </c:pt>
                <c:pt idx="10890">
                  <c:v>29.441872180871322</c:v>
                </c:pt>
                <c:pt idx="10891">
                  <c:v>29.440308064980965</c:v>
                </c:pt>
                <c:pt idx="10892">
                  <c:v>29.438743949090608</c:v>
                </c:pt>
                <c:pt idx="10893">
                  <c:v>29.437179833200254</c:v>
                </c:pt>
                <c:pt idx="10894">
                  <c:v>29.435615717309897</c:v>
                </c:pt>
                <c:pt idx="10895">
                  <c:v>29.434087803830934</c:v>
                </c:pt>
                <c:pt idx="10896">
                  <c:v>29.432559890351968</c:v>
                </c:pt>
                <c:pt idx="10897">
                  <c:v>29.431031976873005</c:v>
                </c:pt>
                <c:pt idx="10898">
                  <c:v>29.429504063394042</c:v>
                </c:pt>
                <c:pt idx="10899">
                  <c:v>29.427976149915075</c:v>
                </c:pt>
                <c:pt idx="10900">
                  <c:v>29.426448236436112</c:v>
                </c:pt>
                <c:pt idx="10901">
                  <c:v>29.424920322957149</c:v>
                </c:pt>
                <c:pt idx="10902">
                  <c:v>29.423392409478183</c:v>
                </c:pt>
                <c:pt idx="10903">
                  <c:v>29.42186449599922</c:v>
                </c:pt>
                <c:pt idx="10904">
                  <c:v>29.420336582520257</c:v>
                </c:pt>
                <c:pt idx="10905">
                  <c:v>29.41880866904129</c:v>
                </c:pt>
                <c:pt idx="10906">
                  <c:v>29.417280755562327</c:v>
                </c:pt>
                <c:pt idx="10907">
                  <c:v>29.415752842083364</c:v>
                </c:pt>
                <c:pt idx="10908">
                  <c:v>29.414224928604398</c:v>
                </c:pt>
                <c:pt idx="10909">
                  <c:v>29.412697015125435</c:v>
                </c:pt>
                <c:pt idx="10910">
                  <c:v>29.411169101646472</c:v>
                </c:pt>
                <c:pt idx="10911">
                  <c:v>29.409641188167505</c:v>
                </c:pt>
                <c:pt idx="10912">
                  <c:v>29.408113274688542</c:v>
                </c:pt>
                <c:pt idx="10913">
                  <c:v>29.406585361209579</c:v>
                </c:pt>
                <c:pt idx="10914">
                  <c:v>29.405057447730613</c:v>
                </c:pt>
                <c:pt idx="10915">
                  <c:v>29.40352953425165</c:v>
                </c:pt>
                <c:pt idx="10916">
                  <c:v>29.402001620772687</c:v>
                </c:pt>
                <c:pt idx="10917">
                  <c:v>29.40047370729372</c:v>
                </c:pt>
                <c:pt idx="10918">
                  <c:v>29.398945793814757</c:v>
                </c:pt>
                <c:pt idx="10919">
                  <c:v>29.397417880335794</c:v>
                </c:pt>
                <c:pt idx="10920">
                  <c:v>29.395889966856828</c:v>
                </c:pt>
                <c:pt idx="10921">
                  <c:v>29.394362053377865</c:v>
                </c:pt>
                <c:pt idx="10922">
                  <c:v>29.392834139898902</c:v>
                </c:pt>
                <c:pt idx="10923">
                  <c:v>29.391306226419935</c:v>
                </c:pt>
                <c:pt idx="10924">
                  <c:v>29.389778312940972</c:v>
                </c:pt>
                <c:pt idx="10925">
                  <c:v>29.388284724248191</c:v>
                </c:pt>
                <c:pt idx="10926">
                  <c:v>29.386791135555413</c:v>
                </c:pt>
                <c:pt idx="10927">
                  <c:v>29.385297546862631</c:v>
                </c:pt>
                <c:pt idx="10928">
                  <c:v>29.38380395816985</c:v>
                </c:pt>
                <c:pt idx="10929">
                  <c:v>29.382310369477068</c:v>
                </c:pt>
                <c:pt idx="10930">
                  <c:v>29.38081678078429</c:v>
                </c:pt>
                <c:pt idx="10931">
                  <c:v>29.379323192091508</c:v>
                </c:pt>
                <c:pt idx="10932">
                  <c:v>29.377829603398727</c:v>
                </c:pt>
                <c:pt idx="10933">
                  <c:v>29.376336014705949</c:v>
                </c:pt>
                <c:pt idx="10934">
                  <c:v>29.374842426013167</c:v>
                </c:pt>
                <c:pt idx="10935">
                  <c:v>29.373348837320385</c:v>
                </c:pt>
                <c:pt idx="10936">
                  <c:v>29.371855248627607</c:v>
                </c:pt>
                <c:pt idx="10937">
                  <c:v>29.370361659934826</c:v>
                </c:pt>
                <c:pt idx="10938">
                  <c:v>29.368868071242044</c:v>
                </c:pt>
                <c:pt idx="10939">
                  <c:v>29.367374482549266</c:v>
                </c:pt>
                <c:pt idx="10940">
                  <c:v>29.365880893856485</c:v>
                </c:pt>
                <c:pt idx="10941">
                  <c:v>29.364387305163703</c:v>
                </c:pt>
                <c:pt idx="10942">
                  <c:v>29.362893716470921</c:v>
                </c:pt>
                <c:pt idx="10943">
                  <c:v>29.361400127778143</c:v>
                </c:pt>
                <c:pt idx="10944">
                  <c:v>29.359906539085362</c:v>
                </c:pt>
                <c:pt idx="10945">
                  <c:v>29.35841295039258</c:v>
                </c:pt>
                <c:pt idx="10946">
                  <c:v>29.356919361699802</c:v>
                </c:pt>
                <c:pt idx="10947">
                  <c:v>29.35542577300702</c:v>
                </c:pt>
                <c:pt idx="10948">
                  <c:v>29.353932184314239</c:v>
                </c:pt>
                <c:pt idx="10949">
                  <c:v>29.352438595621457</c:v>
                </c:pt>
                <c:pt idx="10950">
                  <c:v>29.350945006928679</c:v>
                </c:pt>
                <c:pt idx="10951">
                  <c:v>29.349451418235898</c:v>
                </c:pt>
                <c:pt idx="10952">
                  <c:v>29.347957829543116</c:v>
                </c:pt>
                <c:pt idx="10953">
                  <c:v>29.346464240850338</c:v>
                </c:pt>
                <c:pt idx="10954">
                  <c:v>29.344970652157556</c:v>
                </c:pt>
                <c:pt idx="10955">
                  <c:v>29.343506342283515</c:v>
                </c:pt>
                <c:pt idx="10956">
                  <c:v>29.342042032409474</c:v>
                </c:pt>
                <c:pt idx="10957">
                  <c:v>29.340577722535432</c:v>
                </c:pt>
                <c:pt idx="10958">
                  <c:v>29.339113412661391</c:v>
                </c:pt>
                <c:pt idx="10959">
                  <c:v>29.337649102787349</c:v>
                </c:pt>
                <c:pt idx="10960">
                  <c:v>29.336184792913308</c:v>
                </c:pt>
                <c:pt idx="10961">
                  <c:v>29.334720483039266</c:v>
                </c:pt>
                <c:pt idx="10962">
                  <c:v>29.333256173165225</c:v>
                </c:pt>
                <c:pt idx="10963">
                  <c:v>29.331791863291183</c:v>
                </c:pt>
                <c:pt idx="10964">
                  <c:v>29.330327553417142</c:v>
                </c:pt>
                <c:pt idx="10965">
                  <c:v>29.3288632435431</c:v>
                </c:pt>
                <c:pt idx="10966">
                  <c:v>29.327398933669059</c:v>
                </c:pt>
                <c:pt idx="10967">
                  <c:v>29.325934623795018</c:v>
                </c:pt>
                <c:pt idx="10968">
                  <c:v>29.324470313920976</c:v>
                </c:pt>
                <c:pt idx="10969">
                  <c:v>29.323006004046931</c:v>
                </c:pt>
                <c:pt idx="10970">
                  <c:v>29.32154169417289</c:v>
                </c:pt>
                <c:pt idx="10971">
                  <c:v>29.320077384298848</c:v>
                </c:pt>
                <c:pt idx="10972">
                  <c:v>29.318613074424807</c:v>
                </c:pt>
                <c:pt idx="10973">
                  <c:v>29.317148764550765</c:v>
                </c:pt>
                <c:pt idx="10974">
                  <c:v>29.315684454676724</c:v>
                </c:pt>
                <c:pt idx="10975">
                  <c:v>29.314220144802682</c:v>
                </c:pt>
                <c:pt idx="10976">
                  <c:v>29.312755834928641</c:v>
                </c:pt>
                <c:pt idx="10977">
                  <c:v>29.3112915250546</c:v>
                </c:pt>
                <c:pt idx="10978">
                  <c:v>29.309827215180558</c:v>
                </c:pt>
                <c:pt idx="10979">
                  <c:v>29.308362905306517</c:v>
                </c:pt>
                <c:pt idx="10980">
                  <c:v>29.306898595432475</c:v>
                </c:pt>
                <c:pt idx="10981">
                  <c:v>29.305434285558434</c:v>
                </c:pt>
                <c:pt idx="10982">
                  <c:v>29.303969975684392</c:v>
                </c:pt>
                <c:pt idx="10983">
                  <c:v>29.302505665810351</c:v>
                </c:pt>
                <c:pt idx="10984">
                  <c:v>29.301041355936309</c:v>
                </c:pt>
                <c:pt idx="10985">
                  <c:v>29.299600883974335</c:v>
                </c:pt>
                <c:pt idx="10986">
                  <c:v>29.298160412012361</c:v>
                </c:pt>
                <c:pt idx="10987">
                  <c:v>29.296719940050387</c:v>
                </c:pt>
                <c:pt idx="10988">
                  <c:v>29.29527946808841</c:v>
                </c:pt>
                <c:pt idx="10989">
                  <c:v>29.293838996126436</c:v>
                </c:pt>
                <c:pt idx="10990">
                  <c:v>29.292398524164462</c:v>
                </c:pt>
                <c:pt idx="10991">
                  <c:v>29.290958052202487</c:v>
                </c:pt>
                <c:pt idx="10992">
                  <c:v>29.289517580240513</c:v>
                </c:pt>
                <c:pt idx="10993">
                  <c:v>29.288077108278536</c:v>
                </c:pt>
                <c:pt idx="10994">
                  <c:v>29.286636636316562</c:v>
                </c:pt>
                <c:pt idx="10995">
                  <c:v>29.285196164354588</c:v>
                </c:pt>
                <c:pt idx="10996">
                  <c:v>29.283755692392614</c:v>
                </c:pt>
                <c:pt idx="10997">
                  <c:v>29.28231522043064</c:v>
                </c:pt>
                <c:pt idx="10998">
                  <c:v>29.280874748468666</c:v>
                </c:pt>
                <c:pt idx="10999">
                  <c:v>29.279434276506692</c:v>
                </c:pt>
                <c:pt idx="11000">
                  <c:v>29.277993804544714</c:v>
                </c:pt>
                <c:pt idx="11001">
                  <c:v>29.27655333258274</c:v>
                </c:pt>
                <c:pt idx="11002">
                  <c:v>29.275112860620766</c:v>
                </c:pt>
                <c:pt idx="11003">
                  <c:v>29.273672388658792</c:v>
                </c:pt>
                <c:pt idx="11004">
                  <c:v>29.272231916696818</c:v>
                </c:pt>
                <c:pt idx="11005">
                  <c:v>29.270791444734844</c:v>
                </c:pt>
                <c:pt idx="11006">
                  <c:v>29.269350972772866</c:v>
                </c:pt>
                <c:pt idx="11007">
                  <c:v>29.267910500810892</c:v>
                </c:pt>
                <c:pt idx="11008">
                  <c:v>29.266470028848918</c:v>
                </c:pt>
                <c:pt idx="11009">
                  <c:v>29.265029556886944</c:v>
                </c:pt>
                <c:pt idx="11010">
                  <c:v>29.26358908492497</c:v>
                </c:pt>
                <c:pt idx="11011">
                  <c:v>29.262148612962996</c:v>
                </c:pt>
                <c:pt idx="11012">
                  <c:v>29.260708141001018</c:v>
                </c:pt>
                <c:pt idx="11013">
                  <c:v>29.259267669039044</c:v>
                </c:pt>
                <c:pt idx="11014">
                  <c:v>29.25782719707707</c:v>
                </c:pt>
                <c:pt idx="11015">
                  <c:v>29.256406338947762</c:v>
                </c:pt>
                <c:pt idx="11016">
                  <c:v>29.254985480818455</c:v>
                </c:pt>
                <c:pt idx="11017">
                  <c:v>29.253564622689147</c:v>
                </c:pt>
                <c:pt idx="11018">
                  <c:v>29.252143764559843</c:v>
                </c:pt>
                <c:pt idx="11019">
                  <c:v>29.250722906430536</c:v>
                </c:pt>
                <c:pt idx="11020">
                  <c:v>29.249302048301228</c:v>
                </c:pt>
                <c:pt idx="11021">
                  <c:v>29.24788119017192</c:v>
                </c:pt>
                <c:pt idx="11022">
                  <c:v>29.246460332042613</c:v>
                </c:pt>
                <c:pt idx="11023">
                  <c:v>29.245039473913305</c:v>
                </c:pt>
                <c:pt idx="11024">
                  <c:v>29.243618615783998</c:v>
                </c:pt>
                <c:pt idx="11025">
                  <c:v>29.24219775765469</c:v>
                </c:pt>
                <c:pt idx="11026">
                  <c:v>29.240776899525386</c:v>
                </c:pt>
                <c:pt idx="11027">
                  <c:v>29.239356041396078</c:v>
                </c:pt>
                <c:pt idx="11028">
                  <c:v>29.237935183266771</c:v>
                </c:pt>
                <c:pt idx="11029">
                  <c:v>29.236514325137463</c:v>
                </c:pt>
                <c:pt idx="11030">
                  <c:v>29.235093467008156</c:v>
                </c:pt>
                <c:pt idx="11031">
                  <c:v>29.233672608878848</c:v>
                </c:pt>
                <c:pt idx="11032">
                  <c:v>29.232251750749541</c:v>
                </c:pt>
                <c:pt idx="11033">
                  <c:v>29.230830892620236</c:v>
                </c:pt>
                <c:pt idx="11034">
                  <c:v>29.229410034490929</c:v>
                </c:pt>
                <c:pt idx="11035">
                  <c:v>29.227989176361621</c:v>
                </c:pt>
                <c:pt idx="11036">
                  <c:v>29.226568318232314</c:v>
                </c:pt>
                <c:pt idx="11037">
                  <c:v>29.225147460103006</c:v>
                </c:pt>
                <c:pt idx="11038">
                  <c:v>29.223726601973699</c:v>
                </c:pt>
                <c:pt idx="11039">
                  <c:v>29.222305743844391</c:v>
                </c:pt>
                <c:pt idx="11040">
                  <c:v>29.220884885715083</c:v>
                </c:pt>
                <c:pt idx="11041">
                  <c:v>29.219464027585779</c:v>
                </c:pt>
                <c:pt idx="11042">
                  <c:v>29.218043169456472</c:v>
                </c:pt>
                <c:pt idx="11043">
                  <c:v>29.216622311327164</c:v>
                </c:pt>
                <c:pt idx="11044">
                  <c:v>29.215201453197857</c:v>
                </c:pt>
                <c:pt idx="11045">
                  <c:v>29.213795582360145</c:v>
                </c:pt>
                <c:pt idx="11046">
                  <c:v>29.21238971152243</c:v>
                </c:pt>
                <c:pt idx="11047">
                  <c:v>29.210983840684719</c:v>
                </c:pt>
                <c:pt idx="11048">
                  <c:v>29.209577969847007</c:v>
                </c:pt>
                <c:pt idx="11049">
                  <c:v>29.208172099009293</c:v>
                </c:pt>
                <c:pt idx="11050">
                  <c:v>29.206766228171581</c:v>
                </c:pt>
                <c:pt idx="11051">
                  <c:v>29.205360357333866</c:v>
                </c:pt>
                <c:pt idx="11052">
                  <c:v>29.203954486496155</c:v>
                </c:pt>
                <c:pt idx="11053">
                  <c:v>29.202548615658444</c:v>
                </c:pt>
                <c:pt idx="11054">
                  <c:v>29.201142744820729</c:v>
                </c:pt>
                <c:pt idx="11055">
                  <c:v>29.199736873983017</c:v>
                </c:pt>
                <c:pt idx="11056">
                  <c:v>29.198331003145306</c:v>
                </c:pt>
                <c:pt idx="11057">
                  <c:v>29.196925132307591</c:v>
                </c:pt>
                <c:pt idx="11058">
                  <c:v>29.19551926146988</c:v>
                </c:pt>
                <c:pt idx="11059">
                  <c:v>29.194113390632168</c:v>
                </c:pt>
                <c:pt idx="11060">
                  <c:v>29.192707519794453</c:v>
                </c:pt>
                <c:pt idx="11061">
                  <c:v>29.191301648956742</c:v>
                </c:pt>
                <c:pt idx="11062">
                  <c:v>29.189895778119027</c:v>
                </c:pt>
                <c:pt idx="11063">
                  <c:v>29.188489907281316</c:v>
                </c:pt>
                <c:pt idx="11064">
                  <c:v>29.187084036443604</c:v>
                </c:pt>
                <c:pt idx="11065">
                  <c:v>29.185678165605889</c:v>
                </c:pt>
                <c:pt idx="11066">
                  <c:v>29.184272294768178</c:v>
                </c:pt>
                <c:pt idx="11067">
                  <c:v>29.182866423930466</c:v>
                </c:pt>
                <c:pt idx="11068">
                  <c:v>29.181460553092752</c:v>
                </c:pt>
                <c:pt idx="11069">
                  <c:v>29.18005468225504</c:v>
                </c:pt>
                <c:pt idx="11070">
                  <c:v>29.178648811417325</c:v>
                </c:pt>
                <c:pt idx="11071">
                  <c:v>29.177242940579614</c:v>
                </c:pt>
                <c:pt idx="11072">
                  <c:v>29.175837069741902</c:v>
                </c:pt>
                <c:pt idx="11073">
                  <c:v>29.174431198904188</c:v>
                </c:pt>
                <c:pt idx="11074">
                  <c:v>29.173025328066476</c:v>
                </c:pt>
                <c:pt idx="11075">
                  <c:v>29.171633587259095</c:v>
                </c:pt>
                <c:pt idx="11076">
                  <c:v>29.170241846451713</c:v>
                </c:pt>
                <c:pt idx="11077">
                  <c:v>29.168850105644331</c:v>
                </c:pt>
                <c:pt idx="11078">
                  <c:v>29.16745836483695</c:v>
                </c:pt>
                <c:pt idx="11079">
                  <c:v>29.166066624029568</c:v>
                </c:pt>
                <c:pt idx="11080">
                  <c:v>29.164674883222187</c:v>
                </c:pt>
                <c:pt idx="11081">
                  <c:v>29.163283142414805</c:v>
                </c:pt>
                <c:pt idx="11082">
                  <c:v>29.161891401607424</c:v>
                </c:pt>
                <c:pt idx="11083">
                  <c:v>29.160499660800042</c:v>
                </c:pt>
                <c:pt idx="11084">
                  <c:v>29.15910791999266</c:v>
                </c:pt>
                <c:pt idx="11085">
                  <c:v>29.157716179185279</c:v>
                </c:pt>
                <c:pt idx="11086">
                  <c:v>29.156324438377897</c:v>
                </c:pt>
                <c:pt idx="11087">
                  <c:v>29.154932697570516</c:v>
                </c:pt>
                <c:pt idx="11088">
                  <c:v>29.153540956763134</c:v>
                </c:pt>
                <c:pt idx="11089">
                  <c:v>29.152149215955752</c:v>
                </c:pt>
                <c:pt idx="11090">
                  <c:v>29.150757475148367</c:v>
                </c:pt>
                <c:pt idx="11091">
                  <c:v>29.149365734340986</c:v>
                </c:pt>
                <c:pt idx="11092">
                  <c:v>29.147973993533604</c:v>
                </c:pt>
                <c:pt idx="11093">
                  <c:v>29.146582252726223</c:v>
                </c:pt>
                <c:pt idx="11094">
                  <c:v>29.145190511918841</c:v>
                </c:pt>
                <c:pt idx="11095">
                  <c:v>29.143798771111459</c:v>
                </c:pt>
                <c:pt idx="11096">
                  <c:v>29.142407030304078</c:v>
                </c:pt>
                <c:pt idx="11097">
                  <c:v>29.141015289496696</c:v>
                </c:pt>
                <c:pt idx="11098">
                  <c:v>29.139623548689315</c:v>
                </c:pt>
                <c:pt idx="11099">
                  <c:v>29.138231807881933</c:v>
                </c:pt>
                <c:pt idx="11100">
                  <c:v>29.136840067074552</c:v>
                </c:pt>
                <c:pt idx="11101">
                  <c:v>29.13544832626717</c:v>
                </c:pt>
                <c:pt idx="11102">
                  <c:v>29.134056585459788</c:v>
                </c:pt>
                <c:pt idx="11103">
                  <c:v>29.132664844652407</c:v>
                </c:pt>
                <c:pt idx="11104">
                  <c:v>29.131273103845025</c:v>
                </c:pt>
                <c:pt idx="11105">
                  <c:v>29.129899622355492</c:v>
                </c:pt>
                <c:pt idx="11106">
                  <c:v>29.128526140865961</c:v>
                </c:pt>
                <c:pt idx="11107">
                  <c:v>29.127152659376428</c:v>
                </c:pt>
                <c:pt idx="11108">
                  <c:v>29.125779177886894</c:v>
                </c:pt>
                <c:pt idx="11109">
                  <c:v>29.124405696397364</c:v>
                </c:pt>
                <c:pt idx="11110">
                  <c:v>29.12303221490783</c:v>
                </c:pt>
                <c:pt idx="11111">
                  <c:v>29.121658733418297</c:v>
                </c:pt>
                <c:pt idx="11112">
                  <c:v>29.120285251928767</c:v>
                </c:pt>
                <c:pt idx="11113">
                  <c:v>29.118911770439233</c:v>
                </c:pt>
                <c:pt idx="11114">
                  <c:v>29.117538288949699</c:v>
                </c:pt>
                <c:pt idx="11115">
                  <c:v>29.116164807460169</c:v>
                </c:pt>
                <c:pt idx="11116">
                  <c:v>29.114791325970636</c:v>
                </c:pt>
                <c:pt idx="11117">
                  <c:v>29.113417844481102</c:v>
                </c:pt>
                <c:pt idx="11118">
                  <c:v>29.112044362991572</c:v>
                </c:pt>
                <c:pt idx="11119">
                  <c:v>29.110670881502038</c:v>
                </c:pt>
                <c:pt idx="11120">
                  <c:v>29.109297400012505</c:v>
                </c:pt>
                <c:pt idx="11121">
                  <c:v>29.107923918522975</c:v>
                </c:pt>
                <c:pt idx="11122">
                  <c:v>29.106550437033441</c:v>
                </c:pt>
                <c:pt idx="11123">
                  <c:v>29.105176955543907</c:v>
                </c:pt>
                <c:pt idx="11124">
                  <c:v>29.103803474054377</c:v>
                </c:pt>
                <c:pt idx="11125">
                  <c:v>29.102429992564844</c:v>
                </c:pt>
                <c:pt idx="11126">
                  <c:v>29.10105651107531</c:v>
                </c:pt>
                <c:pt idx="11127">
                  <c:v>29.09968302958578</c:v>
                </c:pt>
                <c:pt idx="11128">
                  <c:v>29.098309548096246</c:v>
                </c:pt>
                <c:pt idx="11129">
                  <c:v>29.096936066606713</c:v>
                </c:pt>
                <c:pt idx="11130">
                  <c:v>29.095562585117182</c:v>
                </c:pt>
                <c:pt idx="11131">
                  <c:v>29.094189103627649</c:v>
                </c:pt>
                <c:pt idx="11132">
                  <c:v>29.092815622138115</c:v>
                </c:pt>
                <c:pt idx="11133">
                  <c:v>29.091442140648585</c:v>
                </c:pt>
                <c:pt idx="11134">
                  <c:v>29.090068659159051</c:v>
                </c:pt>
                <c:pt idx="11135">
                  <c:v>29.088715934115875</c:v>
                </c:pt>
                <c:pt idx="11136">
                  <c:v>29.087363209072699</c:v>
                </c:pt>
                <c:pt idx="11137">
                  <c:v>29.086010484029522</c:v>
                </c:pt>
                <c:pt idx="11138">
                  <c:v>29.084657758986342</c:v>
                </c:pt>
                <c:pt idx="11139">
                  <c:v>29.083305033943166</c:v>
                </c:pt>
                <c:pt idx="11140">
                  <c:v>29.081952308899989</c:v>
                </c:pt>
                <c:pt idx="11141">
                  <c:v>29.080599583856813</c:v>
                </c:pt>
                <c:pt idx="11142">
                  <c:v>29.079246858813637</c:v>
                </c:pt>
                <c:pt idx="11143">
                  <c:v>29.07789413377046</c:v>
                </c:pt>
                <c:pt idx="11144">
                  <c:v>29.076541408727284</c:v>
                </c:pt>
                <c:pt idx="11145">
                  <c:v>29.075188683684107</c:v>
                </c:pt>
                <c:pt idx="11146">
                  <c:v>29.073835958640927</c:v>
                </c:pt>
                <c:pt idx="11147">
                  <c:v>29.072483233597751</c:v>
                </c:pt>
                <c:pt idx="11148">
                  <c:v>29.071130508554575</c:v>
                </c:pt>
                <c:pt idx="11149">
                  <c:v>29.069777783511398</c:v>
                </c:pt>
                <c:pt idx="11150">
                  <c:v>29.068425058468222</c:v>
                </c:pt>
                <c:pt idx="11151">
                  <c:v>29.067072333425045</c:v>
                </c:pt>
                <c:pt idx="11152">
                  <c:v>29.065719608381869</c:v>
                </c:pt>
                <c:pt idx="11153">
                  <c:v>29.064366883338689</c:v>
                </c:pt>
                <c:pt idx="11154">
                  <c:v>29.063014158295513</c:v>
                </c:pt>
                <c:pt idx="11155">
                  <c:v>29.061661433252336</c:v>
                </c:pt>
                <c:pt idx="11156">
                  <c:v>29.06030870820916</c:v>
                </c:pt>
                <c:pt idx="11157">
                  <c:v>29.058955983165983</c:v>
                </c:pt>
                <c:pt idx="11158">
                  <c:v>29.057603258122807</c:v>
                </c:pt>
                <c:pt idx="11159">
                  <c:v>29.056250533079631</c:v>
                </c:pt>
                <c:pt idx="11160">
                  <c:v>29.054897808036454</c:v>
                </c:pt>
                <c:pt idx="11161">
                  <c:v>29.053545082993274</c:v>
                </c:pt>
                <c:pt idx="11162">
                  <c:v>29.052192357950098</c:v>
                </c:pt>
                <c:pt idx="11163">
                  <c:v>29.050839632906921</c:v>
                </c:pt>
                <c:pt idx="11164">
                  <c:v>29.049486907863745</c:v>
                </c:pt>
                <c:pt idx="11165">
                  <c:v>29.048161503332857</c:v>
                </c:pt>
                <c:pt idx="11166">
                  <c:v>29.046836098801972</c:v>
                </c:pt>
                <c:pt idx="11167">
                  <c:v>29.045510694271083</c:v>
                </c:pt>
                <c:pt idx="11168">
                  <c:v>29.044185289740199</c:v>
                </c:pt>
                <c:pt idx="11169">
                  <c:v>29.04285988520931</c:v>
                </c:pt>
                <c:pt idx="11170">
                  <c:v>29.041534480678425</c:v>
                </c:pt>
                <c:pt idx="11171">
                  <c:v>29.040209076147537</c:v>
                </c:pt>
                <c:pt idx="11172">
                  <c:v>29.038883671616649</c:v>
                </c:pt>
                <c:pt idx="11173">
                  <c:v>29.037558267085764</c:v>
                </c:pt>
                <c:pt idx="11174">
                  <c:v>29.036232862554876</c:v>
                </c:pt>
                <c:pt idx="11175">
                  <c:v>29.034907458023991</c:v>
                </c:pt>
                <c:pt idx="11176">
                  <c:v>29.033582053493102</c:v>
                </c:pt>
                <c:pt idx="11177">
                  <c:v>29.032256648962218</c:v>
                </c:pt>
                <c:pt idx="11178">
                  <c:v>29.030931244431329</c:v>
                </c:pt>
                <c:pt idx="11179">
                  <c:v>29.029605839900441</c:v>
                </c:pt>
                <c:pt idx="11180">
                  <c:v>29.028280435369556</c:v>
                </c:pt>
                <c:pt idx="11181">
                  <c:v>29.026955030838668</c:v>
                </c:pt>
                <c:pt idx="11182">
                  <c:v>29.025629626307783</c:v>
                </c:pt>
                <c:pt idx="11183">
                  <c:v>29.024304221776895</c:v>
                </c:pt>
                <c:pt idx="11184">
                  <c:v>29.02297881724601</c:v>
                </c:pt>
                <c:pt idx="11185">
                  <c:v>29.021653412715121</c:v>
                </c:pt>
                <c:pt idx="11186">
                  <c:v>29.020328008184237</c:v>
                </c:pt>
                <c:pt idx="11187">
                  <c:v>29.019002603653348</c:v>
                </c:pt>
                <c:pt idx="11188">
                  <c:v>29.01767719912246</c:v>
                </c:pt>
                <c:pt idx="11189">
                  <c:v>29.016351794591575</c:v>
                </c:pt>
                <c:pt idx="11190">
                  <c:v>29.015026390060687</c:v>
                </c:pt>
                <c:pt idx="11191">
                  <c:v>29.013700985529802</c:v>
                </c:pt>
                <c:pt idx="11192">
                  <c:v>29.012375580998913</c:v>
                </c:pt>
                <c:pt idx="11193">
                  <c:v>29.011050176468029</c:v>
                </c:pt>
                <c:pt idx="11194">
                  <c:v>29.00972477193714</c:v>
                </c:pt>
                <c:pt idx="11195">
                  <c:v>29.008432414964659</c:v>
                </c:pt>
                <c:pt idx="11196">
                  <c:v>29.007140057992181</c:v>
                </c:pt>
                <c:pt idx="11197">
                  <c:v>29.0058477010197</c:v>
                </c:pt>
                <c:pt idx="11198">
                  <c:v>29.004555344047223</c:v>
                </c:pt>
                <c:pt idx="11199">
                  <c:v>29.003262987074741</c:v>
                </c:pt>
                <c:pt idx="11200">
                  <c:v>29.00197063010226</c:v>
                </c:pt>
                <c:pt idx="11201">
                  <c:v>29.000678273129783</c:v>
                </c:pt>
                <c:pt idx="11202">
                  <c:v>28.999385916157301</c:v>
                </c:pt>
                <c:pt idx="11203">
                  <c:v>28.998093559184824</c:v>
                </c:pt>
                <c:pt idx="11204">
                  <c:v>28.996801202212342</c:v>
                </c:pt>
                <c:pt idx="11205">
                  <c:v>28.995508845239861</c:v>
                </c:pt>
                <c:pt idx="11206">
                  <c:v>28.994216488267384</c:v>
                </c:pt>
                <c:pt idx="11207">
                  <c:v>28.992924131294902</c:v>
                </c:pt>
                <c:pt idx="11208">
                  <c:v>28.991631774322425</c:v>
                </c:pt>
                <c:pt idx="11209">
                  <c:v>28.990339417349944</c:v>
                </c:pt>
                <c:pt idx="11210">
                  <c:v>28.989047060377462</c:v>
                </c:pt>
                <c:pt idx="11211">
                  <c:v>28.987754703404985</c:v>
                </c:pt>
                <c:pt idx="11212">
                  <c:v>28.986462346432504</c:v>
                </c:pt>
                <c:pt idx="11213">
                  <c:v>28.985169989460026</c:v>
                </c:pt>
                <c:pt idx="11214">
                  <c:v>28.983877632487545</c:v>
                </c:pt>
                <c:pt idx="11215">
                  <c:v>28.982585275515063</c:v>
                </c:pt>
                <c:pt idx="11216">
                  <c:v>28.981292918542586</c:v>
                </c:pt>
                <c:pt idx="11217">
                  <c:v>28.980000561570105</c:v>
                </c:pt>
                <c:pt idx="11218">
                  <c:v>28.978708204597627</c:v>
                </c:pt>
                <c:pt idx="11219">
                  <c:v>28.977415847625146</c:v>
                </c:pt>
                <c:pt idx="11220">
                  <c:v>28.976123490652665</c:v>
                </c:pt>
                <c:pt idx="11221">
                  <c:v>28.974831133680187</c:v>
                </c:pt>
                <c:pt idx="11222">
                  <c:v>28.973538776707706</c:v>
                </c:pt>
                <c:pt idx="11223">
                  <c:v>28.972246419735228</c:v>
                </c:pt>
                <c:pt idx="11224">
                  <c:v>28.970954062762747</c:v>
                </c:pt>
                <c:pt idx="11225">
                  <c:v>28.96969630908572</c:v>
                </c:pt>
                <c:pt idx="11226">
                  <c:v>28.968438555408689</c:v>
                </c:pt>
                <c:pt idx="11227">
                  <c:v>28.967180801731661</c:v>
                </c:pt>
                <c:pt idx="11228">
                  <c:v>28.965923048054634</c:v>
                </c:pt>
                <c:pt idx="11229">
                  <c:v>28.964665294377607</c:v>
                </c:pt>
                <c:pt idx="11230">
                  <c:v>28.963407540700576</c:v>
                </c:pt>
                <c:pt idx="11231">
                  <c:v>28.962149787023549</c:v>
                </c:pt>
                <c:pt idx="11232">
                  <c:v>28.960892033346521</c:v>
                </c:pt>
                <c:pt idx="11233">
                  <c:v>28.959634279669494</c:v>
                </c:pt>
                <c:pt idx="11234">
                  <c:v>28.958376525992463</c:v>
                </c:pt>
                <c:pt idx="11235">
                  <c:v>28.957118772315436</c:v>
                </c:pt>
                <c:pt idx="11236">
                  <c:v>28.955861018638409</c:v>
                </c:pt>
                <c:pt idx="11237">
                  <c:v>28.954603264961381</c:v>
                </c:pt>
                <c:pt idx="11238">
                  <c:v>28.953345511284351</c:v>
                </c:pt>
                <c:pt idx="11239">
                  <c:v>28.952087757607323</c:v>
                </c:pt>
                <c:pt idx="11240">
                  <c:v>28.950830003930296</c:v>
                </c:pt>
                <c:pt idx="11241">
                  <c:v>28.949572250253265</c:v>
                </c:pt>
                <c:pt idx="11242">
                  <c:v>28.948314496576238</c:v>
                </c:pt>
                <c:pt idx="11243">
                  <c:v>28.94705674289921</c:v>
                </c:pt>
                <c:pt idx="11244">
                  <c:v>28.945798989222183</c:v>
                </c:pt>
                <c:pt idx="11245">
                  <c:v>28.944541235545152</c:v>
                </c:pt>
                <c:pt idx="11246">
                  <c:v>28.943283481868125</c:v>
                </c:pt>
                <c:pt idx="11247">
                  <c:v>28.942025728191098</c:v>
                </c:pt>
                <c:pt idx="11248">
                  <c:v>28.94076797451407</c:v>
                </c:pt>
                <c:pt idx="11249">
                  <c:v>28.93951022083704</c:v>
                </c:pt>
                <c:pt idx="11250">
                  <c:v>28.938252467160012</c:v>
                </c:pt>
                <c:pt idx="11251">
                  <c:v>28.936994713482985</c:v>
                </c:pt>
                <c:pt idx="11252">
                  <c:v>28.935736959805958</c:v>
                </c:pt>
                <c:pt idx="11253">
                  <c:v>28.934479206128927</c:v>
                </c:pt>
                <c:pt idx="11254">
                  <c:v>28.9332214524519</c:v>
                </c:pt>
                <c:pt idx="11255">
                  <c:v>28.931997078632527</c:v>
                </c:pt>
                <c:pt idx="11256">
                  <c:v>28.930772704813158</c:v>
                </c:pt>
                <c:pt idx="11257">
                  <c:v>28.929548330993786</c:v>
                </c:pt>
                <c:pt idx="11258">
                  <c:v>28.928323957174417</c:v>
                </c:pt>
                <c:pt idx="11259">
                  <c:v>28.927099583355044</c:v>
                </c:pt>
                <c:pt idx="11260">
                  <c:v>28.925875209535675</c:v>
                </c:pt>
                <c:pt idx="11261">
                  <c:v>28.924650835716303</c:v>
                </c:pt>
                <c:pt idx="11262">
                  <c:v>28.923426461896931</c:v>
                </c:pt>
                <c:pt idx="11263">
                  <c:v>28.922202088077562</c:v>
                </c:pt>
                <c:pt idx="11264">
                  <c:v>28.920977714258189</c:v>
                </c:pt>
                <c:pt idx="11265">
                  <c:v>28.91975334043882</c:v>
                </c:pt>
                <c:pt idx="11266">
                  <c:v>28.918528966619448</c:v>
                </c:pt>
                <c:pt idx="11267">
                  <c:v>28.917304592800079</c:v>
                </c:pt>
                <c:pt idx="11268">
                  <c:v>28.916080218980706</c:v>
                </c:pt>
                <c:pt idx="11269">
                  <c:v>28.914855845161334</c:v>
                </c:pt>
                <c:pt idx="11270">
                  <c:v>28.913631471341965</c:v>
                </c:pt>
                <c:pt idx="11271">
                  <c:v>28.912407097522593</c:v>
                </c:pt>
                <c:pt idx="11272">
                  <c:v>28.911182723703224</c:v>
                </c:pt>
                <c:pt idx="11273">
                  <c:v>28.909958349883851</c:v>
                </c:pt>
                <c:pt idx="11274">
                  <c:v>28.908733976064482</c:v>
                </c:pt>
                <c:pt idx="11275">
                  <c:v>28.90750960224511</c:v>
                </c:pt>
                <c:pt idx="11276">
                  <c:v>28.906285228425741</c:v>
                </c:pt>
                <c:pt idx="11277">
                  <c:v>28.905060854606369</c:v>
                </c:pt>
                <c:pt idx="11278">
                  <c:v>28.903836480786996</c:v>
                </c:pt>
                <c:pt idx="11279">
                  <c:v>28.902612106967627</c:v>
                </c:pt>
                <c:pt idx="11280">
                  <c:v>28.901387733148255</c:v>
                </c:pt>
                <c:pt idx="11281">
                  <c:v>28.900163359328886</c:v>
                </c:pt>
                <c:pt idx="11282">
                  <c:v>28.898938985509513</c:v>
                </c:pt>
                <c:pt idx="11283">
                  <c:v>28.897714611690144</c:v>
                </c:pt>
                <c:pt idx="11284">
                  <c:v>28.896490237870772</c:v>
                </c:pt>
                <c:pt idx="11285">
                  <c:v>28.895296720441905</c:v>
                </c:pt>
                <c:pt idx="11286">
                  <c:v>28.894103203013042</c:v>
                </c:pt>
                <c:pt idx="11287">
                  <c:v>28.892909685584176</c:v>
                </c:pt>
                <c:pt idx="11288">
                  <c:v>28.891716168155309</c:v>
                </c:pt>
                <c:pt idx="11289">
                  <c:v>28.890522650726446</c:v>
                </c:pt>
                <c:pt idx="11290">
                  <c:v>28.889329133297579</c:v>
                </c:pt>
                <c:pt idx="11291">
                  <c:v>28.888135615868716</c:v>
                </c:pt>
                <c:pt idx="11292">
                  <c:v>28.88694209843985</c:v>
                </c:pt>
                <c:pt idx="11293">
                  <c:v>28.885748581010983</c:v>
                </c:pt>
                <c:pt idx="11294">
                  <c:v>28.88455506358212</c:v>
                </c:pt>
                <c:pt idx="11295">
                  <c:v>28.883361546153253</c:v>
                </c:pt>
                <c:pt idx="11296">
                  <c:v>28.882168028724386</c:v>
                </c:pt>
                <c:pt idx="11297">
                  <c:v>28.880974511295523</c:v>
                </c:pt>
                <c:pt idx="11298">
                  <c:v>28.879780993866657</c:v>
                </c:pt>
                <c:pt idx="11299">
                  <c:v>28.878587476437794</c:v>
                </c:pt>
                <c:pt idx="11300">
                  <c:v>28.877393959008927</c:v>
                </c:pt>
                <c:pt idx="11301">
                  <c:v>28.87620044158006</c:v>
                </c:pt>
                <c:pt idx="11302">
                  <c:v>28.875006924151197</c:v>
                </c:pt>
                <c:pt idx="11303">
                  <c:v>28.873813406722331</c:v>
                </c:pt>
                <c:pt idx="11304">
                  <c:v>28.872619889293464</c:v>
                </c:pt>
                <c:pt idx="11305">
                  <c:v>28.871426371864601</c:v>
                </c:pt>
                <c:pt idx="11306">
                  <c:v>28.870232854435734</c:v>
                </c:pt>
                <c:pt idx="11307">
                  <c:v>28.869039337006868</c:v>
                </c:pt>
                <c:pt idx="11308">
                  <c:v>28.867845819578005</c:v>
                </c:pt>
                <c:pt idx="11309">
                  <c:v>28.866652302149138</c:v>
                </c:pt>
                <c:pt idx="11310">
                  <c:v>28.865458784720275</c:v>
                </c:pt>
                <c:pt idx="11311">
                  <c:v>28.864265267291408</c:v>
                </c:pt>
                <c:pt idx="11312">
                  <c:v>28.863071749862542</c:v>
                </c:pt>
                <c:pt idx="11313">
                  <c:v>28.861878232433678</c:v>
                </c:pt>
                <c:pt idx="11314">
                  <c:v>28.860684715004812</c:v>
                </c:pt>
                <c:pt idx="11315">
                  <c:v>28.859518546896897</c:v>
                </c:pt>
                <c:pt idx="11316">
                  <c:v>28.858352378788986</c:v>
                </c:pt>
                <c:pt idx="11317">
                  <c:v>28.857186210681071</c:v>
                </c:pt>
                <c:pt idx="11318">
                  <c:v>28.856020042573157</c:v>
                </c:pt>
                <c:pt idx="11319">
                  <c:v>28.854853874465242</c:v>
                </c:pt>
                <c:pt idx="11320">
                  <c:v>28.853687706357331</c:v>
                </c:pt>
                <c:pt idx="11321">
                  <c:v>28.852521538249416</c:v>
                </c:pt>
                <c:pt idx="11322">
                  <c:v>28.851355370141501</c:v>
                </c:pt>
                <c:pt idx="11323">
                  <c:v>28.85018920203359</c:v>
                </c:pt>
                <c:pt idx="11324">
                  <c:v>28.849023033925675</c:v>
                </c:pt>
                <c:pt idx="11325">
                  <c:v>28.847856865817761</c:v>
                </c:pt>
                <c:pt idx="11326">
                  <c:v>28.84669069770985</c:v>
                </c:pt>
                <c:pt idx="11327">
                  <c:v>28.845524529601935</c:v>
                </c:pt>
                <c:pt idx="11328">
                  <c:v>28.84435836149402</c:v>
                </c:pt>
                <c:pt idx="11329">
                  <c:v>28.843192193386109</c:v>
                </c:pt>
                <c:pt idx="11330">
                  <c:v>28.842026025278194</c:v>
                </c:pt>
                <c:pt idx="11331">
                  <c:v>28.84085985717028</c:v>
                </c:pt>
                <c:pt idx="11332">
                  <c:v>28.839693689062365</c:v>
                </c:pt>
                <c:pt idx="11333">
                  <c:v>28.838527520954454</c:v>
                </c:pt>
                <c:pt idx="11334">
                  <c:v>28.837361352846539</c:v>
                </c:pt>
                <c:pt idx="11335">
                  <c:v>28.836195184738624</c:v>
                </c:pt>
                <c:pt idx="11336">
                  <c:v>28.835029016630713</c:v>
                </c:pt>
                <c:pt idx="11337">
                  <c:v>28.833862848522799</c:v>
                </c:pt>
                <c:pt idx="11338">
                  <c:v>28.832696680414884</c:v>
                </c:pt>
                <c:pt idx="11339">
                  <c:v>28.831530512306969</c:v>
                </c:pt>
                <c:pt idx="11340">
                  <c:v>28.830364344199058</c:v>
                </c:pt>
                <c:pt idx="11341">
                  <c:v>28.829198176091143</c:v>
                </c:pt>
                <c:pt idx="11342">
                  <c:v>28.828032007983229</c:v>
                </c:pt>
                <c:pt idx="11343">
                  <c:v>28.826865839875317</c:v>
                </c:pt>
                <c:pt idx="11344">
                  <c:v>28.825699671767403</c:v>
                </c:pt>
                <c:pt idx="11345">
                  <c:v>28.824555027570032</c:v>
                </c:pt>
                <c:pt idx="11346">
                  <c:v>28.823410383372661</c:v>
                </c:pt>
                <c:pt idx="11347">
                  <c:v>28.822265739175286</c:v>
                </c:pt>
                <c:pt idx="11348">
                  <c:v>28.821121094977915</c:v>
                </c:pt>
                <c:pt idx="11349">
                  <c:v>28.819976450780544</c:v>
                </c:pt>
                <c:pt idx="11350">
                  <c:v>28.818831806583173</c:v>
                </c:pt>
                <c:pt idx="11351">
                  <c:v>28.817687162385802</c:v>
                </c:pt>
                <c:pt idx="11352">
                  <c:v>28.816542518188431</c:v>
                </c:pt>
                <c:pt idx="11353">
                  <c:v>28.81539787399106</c:v>
                </c:pt>
                <c:pt idx="11354">
                  <c:v>28.814253229793685</c:v>
                </c:pt>
                <c:pt idx="11355">
                  <c:v>28.813108585596314</c:v>
                </c:pt>
                <c:pt idx="11356">
                  <c:v>28.811963941398943</c:v>
                </c:pt>
                <c:pt idx="11357">
                  <c:v>28.810819297201572</c:v>
                </c:pt>
                <c:pt idx="11358">
                  <c:v>28.809674653004201</c:v>
                </c:pt>
                <c:pt idx="11359">
                  <c:v>28.808530008806827</c:v>
                </c:pt>
                <c:pt idx="11360">
                  <c:v>28.807385364609456</c:v>
                </c:pt>
                <c:pt idx="11361">
                  <c:v>28.806240720412084</c:v>
                </c:pt>
                <c:pt idx="11362">
                  <c:v>28.805096076214713</c:v>
                </c:pt>
                <c:pt idx="11363">
                  <c:v>28.803951432017342</c:v>
                </c:pt>
                <c:pt idx="11364">
                  <c:v>28.802806787819971</c:v>
                </c:pt>
                <c:pt idx="11365">
                  <c:v>28.8016621436226</c:v>
                </c:pt>
                <c:pt idx="11366">
                  <c:v>28.800517499425226</c:v>
                </c:pt>
                <c:pt idx="11367">
                  <c:v>28.799372855227855</c:v>
                </c:pt>
                <c:pt idx="11368">
                  <c:v>28.798228211030484</c:v>
                </c:pt>
                <c:pt idx="11369">
                  <c:v>28.797083566833113</c:v>
                </c:pt>
                <c:pt idx="11370">
                  <c:v>28.795938922635742</c:v>
                </c:pt>
                <c:pt idx="11371">
                  <c:v>28.794794278438367</c:v>
                </c:pt>
                <c:pt idx="11372">
                  <c:v>28.793649634240996</c:v>
                </c:pt>
                <c:pt idx="11373">
                  <c:v>28.792504990043625</c:v>
                </c:pt>
                <c:pt idx="11374">
                  <c:v>28.791360345846254</c:v>
                </c:pt>
                <c:pt idx="11375">
                  <c:v>28.790228565369208</c:v>
                </c:pt>
                <c:pt idx="11376">
                  <c:v>28.789096784892166</c:v>
                </c:pt>
                <c:pt idx="11377">
                  <c:v>28.787965004415121</c:v>
                </c:pt>
                <c:pt idx="11378">
                  <c:v>28.786833223938078</c:v>
                </c:pt>
                <c:pt idx="11379">
                  <c:v>28.785701443461033</c:v>
                </c:pt>
                <c:pt idx="11380">
                  <c:v>28.784569662983991</c:v>
                </c:pt>
                <c:pt idx="11381">
                  <c:v>28.783437882506945</c:v>
                </c:pt>
                <c:pt idx="11382">
                  <c:v>28.782306102029899</c:v>
                </c:pt>
                <c:pt idx="11383">
                  <c:v>28.781174321552857</c:v>
                </c:pt>
                <c:pt idx="11384">
                  <c:v>28.780042541075812</c:v>
                </c:pt>
                <c:pt idx="11385">
                  <c:v>28.77891076059877</c:v>
                </c:pt>
                <c:pt idx="11386">
                  <c:v>28.777778980121724</c:v>
                </c:pt>
                <c:pt idx="11387">
                  <c:v>28.776647199644682</c:v>
                </c:pt>
                <c:pt idx="11388">
                  <c:v>28.775515419167636</c:v>
                </c:pt>
                <c:pt idx="11389">
                  <c:v>28.774383638690594</c:v>
                </c:pt>
                <c:pt idx="11390">
                  <c:v>28.773251858213548</c:v>
                </c:pt>
                <c:pt idx="11391">
                  <c:v>28.772120077736503</c:v>
                </c:pt>
                <c:pt idx="11392">
                  <c:v>28.770988297259461</c:v>
                </c:pt>
                <c:pt idx="11393">
                  <c:v>28.769856516782415</c:v>
                </c:pt>
                <c:pt idx="11394">
                  <c:v>28.768724736305373</c:v>
                </c:pt>
                <c:pt idx="11395">
                  <c:v>28.767592955828327</c:v>
                </c:pt>
                <c:pt idx="11396">
                  <c:v>28.766461175351285</c:v>
                </c:pt>
                <c:pt idx="11397">
                  <c:v>28.765329394874239</c:v>
                </c:pt>
                <c:pt idx="11398">
                  <c:v>28.764197614397194</c:v>
                </c:pt>
                <c:pt idx="11399">
                  <c:v>28.763065833920152</c:v>
                </c:pt>
                <c:pt idx="11400">
                  <c:v>28.761934053443106</c:v>
                </c:pt>
                <c:pt idx="11401">
                  <c:v>28.760802272966064</c:v>
                </c:pt>
                <c:pt idx="11402">
                  <c:v>28.759670492489018</c:v>
                </c:pt>
                <c:pt idx="11403">
                  <c:v>28.758538712011976</c:v>
                </c:pt>
                <c:pt idx="11404">
                  <c:v>28.757406931534931</c:v>
                </c:pt>
                <c:pt idx="11405">
                  <c:v>28.756279571258403</c:v>
                </c:pt>
                <c:pt idx="11406">
                  <c:v>28.75515221098188</c:v>
                </c:pt>
                <c:pt idx="11407">
                  <c:v>28.754024850705353</c:v>
                </c:pt>
                <c:pt idx="11408">
                  <c:v>28.752897490428829</c:v>
                </c:pt>
                <c:pt idx="11409">
                  <c:v>28.751770130152302</c:v>
                </c:pt>
                <c:pt idx="11410">
                  <c:v>28.750642769875778</c:v>
                </c:pt>
                <c:pt idx="11411">
                  <c:v>28.749515409599251</c:v>
                </c:pt>
                <c:pt idx="11412">
                  <c:v>28.748388049322724</c:v>
                </c:pt>
                <c:pt idx="11413">
                  <c:v>28.7472606890462</c:v>
                </c:pt>
                <c:pt idx="11414">
                  <c:v>28.746133328769673</c:v>
                </c:pt>
                <c:pt idx="11415">
                  <c:v>28.74500596849315</c:v>
                </c:pt>
                <c:pt idx="11416">
                  <c:v>28.743878608216622</c:v>
                </c:pt>
                <c:pt idx="11417">
                  <c:v>28.742751247940099</c:v>
                </c:pt>
                <c:pt idx="11418">
                  <c:v>28.741623887663572</c:v>
                </c:pt>
                <c:pt idx="11419">
                  <c:v>28.740496527387045</c:v>
                </c:pt>
                <c:pt idx="11420">
                  <c:v>28.739369167110521</c:v>
                </c:pt>
                <c:pt idx="11421">
                  <c:v>28.738241806833994</c:v>
                </c:pt>
                <c:pt idx="11422">
                  <c:v>28.73711444655747</c:v>
                </c:pt>
                <c:pt idx="11423">
                  <c:v>28.735987086280943</c:v>
                </c:pt>
                <c:pt idx="11424">
                  <c:v>28.734859726004419</c:v>
                </c:pt>
                <c:pt idx="11425">
                  <c:v>28.733732365727892</c:v>
                </c:pt>
                <c:pt idx="11426">
                  <c:v>28.732605005451369</c:v>
                </c:pt>
                <c:pt idx="11427">
                  <c:v>28.731477645174841</c:v>
                </c:pt>
                <c:pt idx="11428">
                  <c:v>28.730350284898314</c:v>
                </c:pt>
                <c:pt idx="11429">
                  <c:v>28.729222924621791</c:v>
                </c:pt>
                <c:pt idx="11430">
                  <c:v>28.728095564345264</c:v>
                </c:pt>
                <c:pt idx="11431">
                  <c:v>28.72696820406874</c:v>
                </c:pt>
                <c:pt idx="11432">
                  <c:v>28.725840843792213</c:v>
                </c:pt>
                <c:pt idx="11433">
                  <c:v>28.724713483515689</c:v>
                </c:pt>
                <c:pt idx="11434">
                  <c:v>28.723586123239162</c:v>
                </c:pt>
                <c:pt idx="11435">
                  <c:v>28.722455478050168</c:v>
                </c:pt>
                <c:pt idx="11436">
                  <c:v>28.721324832861178</c:v>
                </c:pt>
                <c:pt idx="11437">
                  <c:v>28.720194187672185</c:v>
                </c:pt>
                <c:pt idx="11438">
                  <c:v>28.719063542483191</c:v>
                </c:pt>
                <c:pt idx="11439">
                  <c:v>28.717932897294197</c:v>
                </c:pt>
                <c:pt idx="11440">
                  <c:v>28.716802252105207</c:v>
                </c:pt>
                <c:pt idx="11441">
                  <c:v>28.715671606916214</c:v>
                </c:pt>
                <c:pt idx="11442">
                  <c:v>28.71454096172722</c:v>
                </c:pt>
                <c:pt idx="11443">
                  <c:v>28.71341031653823</c:v>
                </c:pt>
                <c:pt idx="11444">
                  <c:v>28.712279671349236</c:v>
                </c:pt>
                <c:pt idx="11445">
                  <c:v>28.711149026160243</c:v>
                </c:pt>
                <c:pt idx="11446">
                  <c:v>28.710018380971253</c:v>
                </c:pt>
                <c:pt idx="11447">
                  <c:v>28.708887735782259</c:v>
                </c:pt>
                <c:pt idx="11448">
                  <c:v>28.707757090593265</c:v>
                </c:pt>
                <c:pt idx="11449">
                  <c:v>28.706626445404275</c:v>
                </c:pt>
                <c:pt idx="11450">
                  <c:v>28.705495800215282</c:v>
                </c:pt>
                <c:pt idx="11451">
                  <c:v>28.704365155026288</c:v>
                </c:pt>
                <c:pt idx="11452">
                  <c:v>28.703234509837294</c:v>
                </c:pt>
                <c:pt idx="11453">
                  <c:v>28.702103864648304</c:v>
                </c:pt>
                <c:pt idx="11454">
                  <c:v>28.700973219459311</c:v>
                </c:pt>
                <c:pt idx="11455">
                  <c:v>28.699842574270317</c:v>
                </c:pt>
                <c:pt idx="11456">
                  <c:v>28.698711929081327</c:v>
                </c:pt>
                <c:pt idx="11457">
                  <c:v>28.697581283892333</c:v>
                </c:pt>
                <c:pt idx="11458">
                  <c:v>28.69645063870334</c:v>
                </c:pt>
                <c:pt idx="11459">
                  <c:v>28.695319993514346</c:v>
                </c:pt>
                <c:pt idx="11460">
                  <c:v>28.694189348325356</c:v>
                </c:pt>
                <c:pt idx="11461">
                  <c:v>28.693058703136362</c:v>
                </c:pt>
                <c:pt idx="11462">
                  <c:v>28.691928057947369</c:v>
                </c:pt>
                <c:pt idx="11463">
                  <c:v>28.690797412758378</c:v>
                </c:pt>
                <c:pt idx="11464">
                  <c:v>28.689666767569385</c:v>
                </c:pt>
                <c:pt idx="11465">
                  <c:v>28.688533183414037</c:v>
                </c:pt>
                <c:pt idx="11466">
                  <c:v>28.687399599258686</c:v>
                </c:pt>
                <c:pt idx="11467">
                  <c:v>28.686266015103339</c:v>
                </c:pt>
                <c:pt idx="11468">
                  <c:v>28.685132430947991</c:v>
                </c:pt>
                <c:pt idx="11469">
                  <c:v>28.683998846792644</c:v>
                </c:pt>
                <c:pt idx="11470">
                  <c:v>28.682865262637293</c:v>
                </c:pt>
                <c:pt idx="11471">
                  <c:v>28.681731678481945</c:v>
                </c:pt>
                <c:pt idx="11472">
                  <c:v>28.680598094326598</c:v>
                </c:pt>
                <c:pt idx="11473">
                  <c:v>28.67946451017125</c:v>
                </c:pt>
                <c:pt idx="11474">
                  <c:v>28.678330926015899</c:v>
                </c:pt>
                <c:pt idx="11475">
                  <c:v>28.677197341860552</c:v>
                </c:pt>
                <c:pt idx="11476">
                  <c:v>28.676063757705204</c:v>
                </c:pt>
                <c:pt idx="11477">
                  <c:v>28.674930173549857</c:v>
                </c:pt>
                <c:pt idx="11478">
                  <c:v>28.673796589394506</c:v>
                </c:pt>
                <c:pt idx="11479">
                  <c:v>28.672663005239158</c:v>
                </c:pt>
                <c:pt idx="11480">
                  <c:v>28.671529421083811</c:v>
                </c:pt>
                <c:pt idx="11481">
                  <c:v>28.67039583692846</c:v>
                </c:pt>
                <c:pt idx="11482">
                  <c:v>28.669262252773112</c:v>
                </c:pt>
                <c:pt idx="11483">
                  <c:v>28.668128668617765</c:v>
                </c:pt>
                <c:pt idx="11484">
                  <c:v>28.666995084462418</c:v>
                </c:pt>
                <c:pt idx="11485">
                  <c:v>28.665861500307066</c:v>
                </c:pt>
                <c:pt idx="11486">
                  <c:v>28.664727916151719</c:v>
                </c:pt>
                <c:pt idx="11487">
                  <c:v>28.663594331996372</c:v>
                </c:pt>
                <c:pt idx="11488">
                  <c:v>28.662460747841024</c:v>
                </c:pt>
                <c:pt idx="11489">
                  <c:v>28.661327163685673</c:v>
                </c:pt>
                <c:pt idx="11490">
                  <c:v>28.660193579530326</c:v>
                </c:pt>
                <c:pt idx="11491">
                  <c:v>28.659059995374978</c:v>
                </c:pt>
                <c:pt idx="11492">
                  <c:v>28.657926411219631</c:v>
                </c:pt>
                <c:pt idx="11493">
                  <c:v>28.65679282706428</c:v>
                </c:pt>
                <c:pt idx="11494">
                  <c:v>28.655659242908932</c:v>
                </c:pt>
                <c:pt idx="11495">
                  <c:v>28.654527867312506</c:v>
                </c:pt>
                <c:pt idx="11496">
                  <c:v>28.653396491716084</c:v>
                </c:pt>
                <c:pt idx="11497">
                  <c:v>28.652265116119658</c:v>
                </c:pt>
                <c:pt idx="11498">
                  <c:v>28.651133740523232</c:v>
                </c:pt>
                <c:pt idx="11499">
                  <c:v>28.650002364926809</c:v>
                </c:pt>
                <c:pt idx="11500">
                  <c:v>28.648870989330383</c:v>
                </c:pt>
                <c:pt idx="11501">
                  <c:v>28.647739613733961</c:v>
                </c:pt>
                <c:pt idx="11502">
                  <c:v>28.646608238137535</c:v>
                </c:pt>
                <c:pt idx="11503">
                  <c:v>28.645476862541109</c:v>
                </c:pt>
                <c:pt idx="11504">
                  <c:v>28.644345486944687</c:v>
                </c:pt>
                <c:pt idx="11505">
                  <c:v>28.643214111348261</c:v>
                </c:pt>
                <c:pt idx="11506">
                  <c:v>28.642082735751835</c:v>
                </c:pt>
                <c:pt idx="11507">
                  <c:v>28.640951360155412</c:v>
                </c:pt>
                <c:pt idx="11508">
                  <c:v>28.639819984558986</c:v>
                </c:pt>
                <c:pt idx="11509">
                  <c:v>28.638688608962561</c:v>
                </c:pt>
                <c:pt idx="11510">
                  <c:v>28.637557233366138</c:v>
                </c:pt>
                <c:pt idx="11511">
                  <c:v>28.636425857769712</c:v>
                </c:pt>
                <c:pt idx="11512">
                  <c:v>28.63529448217329</c:v>
                </c:pt>
                <c:pt idx="11513">
                  <c:v>28.634163106576864</c:v>
                </c:pt>
                <c:pt idx="11514">
                  <c:v>28.633031730980438</c:v>
                </c:pt>
                <c:pt idx="11515">
                  <c:v>28.631900355384015</c:v>
                </c:pt>
                <c:pt idx="11516">
                  <c:v>28.63076897978759</c:v>
                </c:pt>
                <c:pt idx="11517">
                  <c:v>28.629637604191164</c:v>
                </c:pt>
                <c:pt idx="11518">
                  <c:v>28.628506228594741</c:v>
                </c:pt>
                <c:pt idx="11519">
                  <c:v>28.627374852998315</c:v>
                </c:pt>
                <c:pt idx="11520">
                  <c:v>28.626243477401893</c:v>
                </c:pt>
                <c:pt idx="11521">
                  <c:v>28.625112101805467</c:v>
                </c:pt>
                <c:pt idx="11522">
                  <c:v>28.623980726209041</c:v>
                </c:pt>
                <c:pt idx="11523">
                  <c:v>28.622849350612618</c:v>
                </c:pt>
                <c:pt idx="11524">
                  <c:v>28.621717975016193</c:v>
                </c:pt>
                <c:pt idx="11525">
                  <c:v>28.620596181698183</c:v>
                </c:pt>
                <c:pt idx="11526">
                  <c:v>28.619474388380173</c:v>
                </c:pt>
                <c:pt idx="11527">
                  <c:v>28.618352595062166</c:v>
                </c:pt>
                <c:pt idx="11528">
                  <c:v>28.617230801744157</c:v>
                </c:pt>
                <c:pt idx="11529">
                  <c:v>28.616109008426147</c:v>
                </c:pt>
                <c:pt idx="11530">
                  <c:v>28.614987215108137</c:v>
                </c:pt>
                <c:pt idx="11531">
                  <c:v>28.613865421790127</c:v>
                </c:pt>
                <c:pt idx="11532">
                  <c:v>28.612743628472121</c:v>
                </c:pt>
                <c:pt idx="11533">
                  <c:v>28.611621835154111</c:v>
                </c:pt>
                <c:pt idx="11534">
                  <c:v>28.610500041836101</c:v>
                </c:pt>
                <c:pt idx="11535">
                  <c:v>28.609378248518091</c:v>
                </c:pt>
                <c:pt idx="11536">
                  <c:v>28.608256455200081</c:v>
                </c:pt>
                <c:pt idx="11537">
                  <c:v>28.607134661882075</c:v>
                </c:pt>
                <c:pt idx="11538">
                  <c:v>28.606012868564065</c:v>
                </c:pt>
                <c:pt idx="11539">
                  <c:v>28.604891075246055</c:v>
                </c:pt>
                <c:pt idx="11540">
                  <c:v>28.603769281928045</c:v>
                </c:pt>
                <c:pt idx="11541">
                  <c:v>28.602647488610035</c:v>
                </c:pt>
                <c:pt idx="11542">
                  <c:v>28.601525695292029</c:v>
                </c:pt>
                <c:pt idx="11543">
                  <c:v>28.600403901974019</c:v>
                </c:pt>
                <c:pt idx="11544">
                  <c:v>28.599282108656009</c:v>
                </c:pt>
                <c:pt idx="11545">
                  <c:v>28.598160315337999</c:v>
                </c:pt>
                <c:pt idx="11546">
                  <c:v>28.597038522019989</c:v>
                </c:pt>
                <c:pt idx="11547">
                  <c:v>28.595916728701983</c:v>
                </c:pt>
                <c:pt idx="11548">
                  <c:v>28.594794935383973</c:v>
                </c:pt>
                <c:pt idx="11549">
                  <c:v>28.593673142065963</c:v>
                </c:pt>
                <c:pt idx="11550">
                  <c:v>28.592551348747953</c:v>
                </c:pt>
                <c:pt idx="11551">
                  <c:v>28.591429555429944</c:v>
                </c:pt>
                <c:pt idx="11552">
                  <c:v>28.590307762111937</c:v>
                </c:pt>
                <c:pt idx="11553">
                  <c:v>28.589185968793927</c:v>
                </c:pt>
                <c:pt idx="11554">
                  <c:v>28.588064175475917</c:v>
                </c:pt>
                <c:pt idx="11555">
                  <c:v>28.586953246584034</c:v>
                </c:pt>
                <c:pt idx="11556">
                  <c:v>28.585842317692148</c:v>
                </c:pt>
                <c:pt idx="11557">
                  <c:v>28.584731388800265</c:v>
                </c:pt>
                <c:pt idx="11558">
                  <c:v>28.583620459908378</c:v>
                </c:pt>
                <c:pt idx="11559">
                  <c:v>28.582509531016495</c:v>
                </c:pt>
                <c:pt idx="11560">
                  <c:v>28.581398602124608</c:v>
                </c:pt>
                <c:pt idx="11561">
                  <c:v>28.580287673232725</c:v>
                </c:pt>
                <c:pt idx="11562">
                  <c:v>28.579176744340838</c:v>
                </c:pt>
                <c:pt idx="11563">
                  <c:v>28.578065815448955</c:v>
                </c:pt>
                <c:pt idx="11564">
                  <c:v>28.576954886557068</c:v>
                </c:pt>
                <c:pt idx="11565">
                  <c:v>28.575843957665185</c:v>
                </c:pt>
                <c:pt idx="11566">
                  <c:v>28.574733028773299</c:v>
                </c:pt>
                <c:pt idx="11567">
                  <c:v>28.573622099881415</c:v>
                </c:pt>
                <c:pt idx="11568">
                  <c:v>28.572511170989529</c:v>
                </c:pt>
                <c:pt idx="11569">
                  <c:v>28.571400242097646</c:v>
                </c:pt>
                <c:pt idx="11570">
                  <c:v>28.570289313205762</c:v>
                </c:pt>
                <c:pt idx="11571">
                  <c:v>28.569178384313876</c:v>
                </c:pt>
                <c:pt idx="11572">
                  <c:v>28.568067455421993</c:v>
                </c:pt>
                <c:pt idx="11573">
                  <c:v>28.566956526530106</c:v>
                </c:pt>
                <c:pt idx="11574">
                  <c:v>28.565845597638223</c:v>
                </c:pt>
                <c:pt idx="11575">
                  <c:v>28.564734668746336</c:v>
                </c:pt>
                <c:pt idx="11576">
                  <c:v>28.563623739854453</c:v>
                </c:pt>
                <c:pt idx="11577">
                  <c:v>28.562512810962566</c:v>
                </c:pt>
                <c:pt idx="11578">
                  <c:v>28.561401882070683</c:v>
                </c:pt>
                <c:pt idx="11579">
                  <c:v>28.560290953178797</c:v>
                </c:pt>
                <c:pt idx="11580">
                  <c:v>28.559180024286913</c:v>
                </c:pt>
                <c:pt idx="11581">
                  <c:v>28.558069095395027</c:v>
                </c:pt>
                <c:pt idx="11582">
                  <c:v>28.556958166503144</c:v>
                </c:pt>
                <c:pt idx="11583">
                  <c:v>28.555847237611257</c:v>
                </c:pt>
                <c:pt idx="11584">
                  <c:v>28.554736308719374</c:v>
                </c:pt>
                <c:pt idx="11585">
                  <c:v>28.553637703461597</c:v>
                </c:pt>
                <c:pt idx="11586">
                  <c:v>28.552539098203823</c:v>
                </c:pt>
                <c:pt idx="11587">
                  <c:v>28.551440492946046</c:v>
                </c:pt>
                <c:pt idx="11588">
                  <c:v>28.550341887688273</c:v>
                </c:pt>
                <c:pt idx="11589">
                  <c:v>28.549243282430496</c:v>
                </c:pt>
                <c:pt idx="11590">
                  <c:v>28.548144677172722</c:v>
                </c:pt>
                <c:pt idx="11591">
                  <c:v>28.547046071914945</c:v>
                </c:pt>
                <c:pt idx="11592">
                  <c:v>28.545947466657172</c:v>
                </c:pt>
                <c:pt idx="11593">
                  <c:v>28.544848861399394</c:v>
                </c:pt>
                <c:pt idx="11594">
                  <c:v>28.543750256141621</c:v>
                </c:pt>
                <c:pt idx="11595">
                  <c:v>28.542651650883844</c:v>
                </c:pt>
                <c:pt idx="11596">
                  <c:v>28.54155304562607</c:v>
                </c:pt>
                <c:pt idx="11597">
                  <c:v>28.540454440368293</c:v>
                </c:pt>
                <c:pt idx="11598">
                  <c:v>28.53935583511052</c:v>
                </c:pt>
                <c:pt idx="11599">
                  <c:v>28.538257229852743</c:v>
                </c:pt>
                <c:pt idx="11600">
                  <c:v>28.537158624594966</c:v>
                </c:pt>
                <c:pt idx="11601">
                  <c:v>28.536060019337192</c:v>
                </c:pt>
                <c:pt idx="11602">
                  <c:v>28.534961414079415</c:v>
                </c:pt>
                <c:pt idx="11603">
                  <c:v>28.533862808821642</c:v>
                </c:pt>
                <c:pt idx="11604">
                  <c:v>28.532764203563865</c:v>
                </c:pt>
                <c:pt idx="11605">
                  <c:v>28.531665598306091</c:v>
                </c:pt>
                <c:pt idx="11606">
                  <c:v>28.530566993048314</c:v>
                </c:pt>
                <c:pt idx="11607">
                  <c:v>28.529468387790541</c:v>
                </c:pt>
                <c:pt idx="11608">
                  <c:v>28.528369782532764</c:v>
                </c:pt>
                <c:pt idx="11609">
                  <c:v>28.52727117727499</c:v>
                </c:pt>
                <c:pt idx="11610">
                  <c:v>28.526172572017213</c:v>
                </c:pt>
                <c:pt idx="11611">
                  <c:v>28.52507396675944</c:v>
                </c:pt>
                <c:pt idx="11612">
                  <c:v>28.523975361501662</c:v>
                </c:pt>
                <c:pt idx="11613">
                  <c:v>28.522876756243889</c:v>
                </c:pt>
                <c:pt idx="11614">
                  <c:v>28.521778150986112</c:v>
                </c:pt>
                <c:pt idx="11615">
                  <c:v>28.52069956508176</c:v>
                </c:pt>
                <c:pt idx="11616">
                  <c:v>28.519620979177407</c:v>
                </c:pt>
                <c:pt idx="11617">
                  <c:v>28.518542393273052</c:v>
                </c:pt>
                <c:pt idx="11618">
                  <c:v>28.517463807368699</c:v>
                </c:pt>
                <c:pt idx="11619">
                  <c:v>28.516385221464347</c:v>
                </c:pt>
                <c:pt idx="11620">
                  <c:v>28.515306635559995</c:v>
                </c:pt>
                <c:pt idx="11621">
                  <c:v>28.514228049655642</c:v>
                </c:pt>
                <c:pt idx="11622">
                  <c:v>28.513149463751287</c:v>
                </c:pt>
                <c:pt idx="11623">
                  <c:v>28.512070877846934</c:v>
                </c:pt>
                <c:pt idx="11624">
                  <c:v>28.510992291942582</c:v>
                </c:pt>
                <c:pt idx="11625">
                  <c:v>28.50991370603823</c:v>
                </c:pt>
                <c:pt idx="11626">
                  <c:v>28.508835120133877</c:v>
                </c:pt>
                <c:pt idx="11627">
                  <c:v>28.507756534229522</c:v>
                </c:pt>
                <c:pt idx="11628">
                  <c:v>28.506677948325169</c:v>
                </c:pt>
                <c:pt idx="11629">
                  <c:v>28.505599362420817</c:v>
                </c:pt>
                <c:pt idx="11630">
                  <c:v>28.504520776516465</c:v>
                </c:pt>
                <c:pt idx="11631">
                  <c:v>28.503442190612112</c:v>
                </c:pt>
                <c:pt idx="11632">
                  <c:v>28.502363604707757</c:v>
                </c:pt>
                <c:pt idx="11633">
                  <c:v>28.501285018803404</c:v>
                </c:pt>
                <c:pt idx="11634">
                  <c:v>28.500206432899052</c:v>
                </c:pt>
                <c:pt idx="11635">
                  <c:v>28.4991278469947</c:v>
                </c:pt>
                <c:pt idx="11636">
                  <c:v>28.498049261090348</c:v>
                </c:pt>
                <c:pt idx="11637">
                  <c:v>28.496970675185992</c:v>
                </c:pt>
                <c:pt idx="11638">
                  <c:v>28.495892089281639</c:v>
                </c:pt>
                <c:pt idx="11639">
                  <c:v>28.494813503377287</c:v>
                </c:pt>
                <c:pt idx="11640">
                  <c:v>28.493734917472935</c:v>
                </c:pt>
                <c:pt idx="11641">
                  <c:v>28.492656331568583</c:v>
                </c:pt>
                <c:pt idx="11642">
                  <c:v>28.491577745664227</c:v>
                </c:pt>
                <c:pt idx="11643">
                  <c:v>28.490499159759874</c:v>
                </c:pt>
                <c:pt idx="11644">
                  <c:v>28.489420573855522</c:v>
                </c:pt>
                <c:pt idx="11645">
                  <c:v>28.488368416429875</c:v>
                </c:pt>
                <c:pt idx="11646">
                  <c:v>28.487316259004228</c:v>
                </c:pt>
                <c:pt idx="11647">
                  <c:v>28.486264101578584</c:v>
                </c:pt>
                <c:pt idx="11648">
                  <c:v>28.485211944152937</c:v>
                </c:pt>
                <c:pt idx="11649">
                  <c:v>28.48415978672729</c:v>
                </c:pt>
                <c:pt idx="11650">
                  <c:v>28.483107629301642</c:v>
                </c:pt>
                <c:pt idx="11651">
                  <c:v>28.482055471875999</c:v>
                </c:pt>
                <c:pt idx="11652">
                  <c:v>28.481003314450351</c:v>
                </c:pt>
                <c:pt idx="11653">
                  <c:v>28.479951157024704</c:v>
                </c:pt>
                <c:pt idx="11654">
                  <c:v>28.478898999599057</c:v>
                </c:pt>
                <c:pt idx="11655">
                  <c:v>28.477846842173413</c:v>
                </c:pt>
                <c:pt idx="11656">
                  <c:v>28.476794684747766</c:v>
                </c:pt>
                <c:pt idx="11657">
                  <c:v>28.475742527322119</c:v>
                </c:pt>
                <c:pt idx="11658">
                  <c:v>28.474690369896472</c:v>
                </c:pt>
                <c:pt idx="11659">
                  <c:v>28.473638212470824</c:v>
                </c:pt>
                <c:pt idx="11660">
                  <c:v>28.472586055045181</c:v>
                </c:pt>
                <c:pt idx="11661">
                  <c:v>28.471533897619533</c:v>
                </c:pt>
                <c:pt idx="11662">
                  <c:v>28.470481740193886</c:v>
                </c:pt>
                <c:pt idx="11663">
                  <c:v>28.469429582768239</c:v>
                </c:pt>
                <c:pt idx="11664">
                  <c:v>28.468377425342595</c:v>
                </c:pt>
                <c:pt idx="11665">
                  <c:v>28.467325267916948</c:v>
                </c:pt>
                <c:pt idx="11666">
                  <c:v>28.466273110491301</c:v>
                </c:pt>
                <c:pt idx="11667">
                  <c:v>28.465220953065653</c:v>
                </c:pt>
                <c:pt idx="11668">
                  <c:v>28.46416879564001</c:v>
                </c:pt>
                <c:pt idx="11669">
                  <c:v>28.463116638214363</c:v>
                </c:pt>
                <c:pt idx="11670">
                  <c:v>28.462064480788715</c:v>
                </c:pt>
                <c:pt idx="11671">
                  <c:v>28.461012323363068</c:v>
                </c:pt>
                <c:pt idx="11672">
                  <c:v>28.459960165937424</c:v>
                </c:pt>
                <c:pt idx="11673">
                  <c:v>28.458908008511777</c:v>
                </c:pt>
                <c:pt idx="11674">
                  <c:v>28.45785585108613</c:v>
                </c:pt>
                <c:pt idx="11675">
                  <c:v>28.456830093867417</c:v>
                </c:pt>
                <c:pt idx="11676">
                  <c:v>28.455804336648708</c:v>
                </c:pt>
                <c:pt idx="11677">
                  <c:v>28.454778579429995</c:v>
                </c:pt>
                <c:pt idx="11678">
                  <c:v>28.453752822211282</c:v>
                </c:pt>
                <c:pt idx="11679">
                  <c:v>28.452727064992573</c:v>
                </c:pt>
                <c:pt idx="11680">
                  <c:v>28.45170130777386</c:v>
                </c:pt>
                <c:pt idx="11681">
                  <c:v>28.45067555055515</c:v>
                </c:pt>
                <c:pt idx="11682">
                  <c:v>28.449649793336437</c:v>
                </c:pt>
                <c:pt idx="11683">
                  <c:v>28.448624036117725</c:v>
                </c:pt>
                <c:pt idx="11684">
                  <c:v>28.447598278899015</c:v>
                </c:pt>
                <c:pt idx="11685">
                  <c:v>28.446572521680302</c:v>
                </c:pt>
                <c:pt idx="11686">
                  <c:v>28.445546764461589</c:v>
                </c:pt>
                <c:pt idx="11687">
                  <c:v>28.44452100724288</c:v>
                </c:pt>
                <c:pt idx="11688">
                  <c:v>28.443495250024167</c:v>
                </c:pt>
                <c:pt idx="11689">
                  <c:v>28.442469492805458</c:v>
                </c:pt>
                <c:pt idx="11690">
                  <c:v>28.441443735586745</c:v>
                </c:pt>
                <c:pt idx="11691">
                  <c:v>28.440417978368032</c:v>
                </c:pt>
                <c:pt idx="11692">
                  <c:v>28.439392221149323</c:v>
                </c:pt>
                <c:pt idx="11693">
                  <c:v>28.43836646393061</c:v>
                </c:pt>
                <c:pt idx="11694">
                  <c:v>28.437340706711897</c:v>
                </c:pt>
                <c:pt idx="11695">
                  <c:v>28.436314949493187</c:v>
                </c:pt>
                <c:pt idx="11696">
                  <c:v>28.435289192274475</c:v>
                </c:pt>
                <c:pt idx="11697">
                  <c:v>28.434263435055762</c:v>
                </c:pt>
                <c:pt idx="11698">
                  <c:v>28.433237677837052</c:v>
                </c:pt>
                <c:pt idx="11699">
                  <c:v>28.432211920618339</c:v>
                </c:pt>
                <c:pt idx="11700">
                  <c:v>28.43118616339963</c:v>
                </c:pt>
                <c:pt idx="11701">
                  <c:v>28.430160406180917</c:v>
                </c:pt>
                <c:pt idx="11702">
                  <c:v>28.429134648962204</c:v>
                </c:pt>
                <c:pt idx="11703">
                  <c:v>28.428108891743495</c:v>
                </c:pt>
                <c:pt idx="11704">
                  <c:v>28.427083134524782</c:v>
                </c:pt>
                <c:pt idx="11705">
                  <c:v>28.426079529072023</c:v>
                </c:pt>
                <c:pt idx="11706">
                  <c:v>28.425075923619264</c:v>
                </c:pt>
                <c:pt idx="11707">
                  <c:v>28.424072318166505</c:v>
                </c:pt>
                <c:pt idx="11708">
                  <c:v>28.423068712713746</c:v>
                </c:pt>
                <c:pt idx="11709">
                  <c:v>28.422065107260988</c:v>
                </c:pt>
                <c:pt idx="11710">
                  <c:v>28.421061501808229</c:v>
                </c:pt>
                <c:pt idx="11711">
                  <c:v>28.42005789635547</c:v>
                </c:pt>
                <c:pt idx="11712">
                  <c:v>28.419054290902711</c:v>
                </c:pt>
                <c:pt idx="11713">
                  <c:v>28.418050685449952</c:v>
                </c:pt>
                <c:pt idx="11714">
                  <c:v>28.417047079997193</c:v>
                </c:pt>
                <c:pt idx="11715">
                  <c:v>28.416043474544434</c:v>
                </c:pt>
                <c:pt idx="11716">
                  <c:v>28.415039869091675</c:v>
                </c:pt>
                <c:pt idx="11717">
                  <c:v>28.414036263638916</c:v>
                </c:pt>
                <c:pt idx="11718">
                  <c:v>28.413032658186157</c:v>
                </c:pt>
                <c:pt idx="11719">
                  <c:v>28.412029052733395</c:v>
                </c:pt>
                <c:pt idx="11720">
                  <c:v>28.411025447280636</c:v>
                </c:pt>
                <c:pt idx="11721">
                  <c:v>28.410021841827877</c:v>
                </c:pt>
                <c:pt idx="11722">
                  <c:v>28.409018236375118</c:v>
                </c:pt>
                <c:pt idx="11723">
                  <c:v>28.408014630922359</c:v>
                </c:pt>
                <c:pt idx="11724">
                  <c:v>28.4070110254696</c:v>
                </c:pt>
                <c:pt idx="11725">
                  <c:v>28.406007420016842</c:v>
                </c:pt>
                <c:pt idx="11726">
                  <c:v>28.405003814564083</c:v>
                </c:pt>
                <c:pt idx="11727">
                  <c:v>28.404000209111324</c:v>
                </c:pt>
                <c:pt idx="11728">
                  <c:v>28.402996603658565</c:v>
                </c:pt>
                <c:pt idx="11729">
                  <c:v>28.401992998205806</c:v>
                </c:pt>
                <c:pt idx="11730">
                  <c:v>28.400989392753047</c:v>
                </c:pt>
                <c:pt idx="11731">
                  <c:v>28.399985787300288</c:v>
                </c:pt>
                <c:pt idx="11732">
                  <c:v>28.398982181847529</c:v>
                </c:pt>
                <c:pt idx="11733">
                  <c:v>28.39797857639477</c:v>
                </c:pt>
                <c:pt idx="11734">
                  <c:v>28.396974970942011</c:v>
                </c:pt>
                <c:pt idx="11735">
                  <c:v>28.395986587903295</c:v>
                </c:pt>
                <c:pt idx="11736">
                  <c:v>28.394998204864574</c:v>
                </c:pt>
                <c:pt idx="11737">
                  <c:v>28.394009821825858</c:v>
                </c:pt>
                <c:pt idx="11738">
                  <c:v>28.393021438787137</c:v>
                </c:pt>
                <c:pt idx="11739">
                  <c:v>28.392033055748421</c:v>
                </c:pt>
                <c:pt idx="11740">
                  <c:v>28.3910446727097</c:v>
                </c:pt>
                <c:pt idx="11741">
                  <c:v>28.390056289670984</c:v>
                </c:pt>
                <c:pt idx="11742">
                  <c:v>28.389067906632263</c:v>
                </c:pt>
                <c:pt idx="11743">
                  <c:v>28.388079523593547</c:v>
                </c:pt>
                <c:pt idx="11744">
                  <c:v>28.387091140554826</c:v>
                </c:pt>
                <c:pt idx="11745">
                  <c:v>28.38610275751611</c:v>
                </c:pt>
                <c:pt idx="11746">
                  <c:v>28.385114374477389</c:v>
                </c:pt>
                <c:pt idx="11747">
                  <c:v>28.384125991438673</c:v>
                </c:pt>
                <c:pt idx="11748">
                  <c:v>28.383137608399952</c:v>
                </c:pt>
                <c:pt idx="11749">
                  <c:v>28.382149225361236</c:v>
                </c:pt>
                <c:pt idx="11750">
                  <c:v>28.381160842322519</c:v>
                </c:pt>
                <c:pt idx="11751">
                  <c:v>28.380172459283799</c:v>
                </c:pt>
                <c:pt idx="11752">
                  <c:v>28.379184076245082</c:v>
                </c:pt>
                <c:pt idx="11753">
                  <c:v>28.378195693206361</c:v>
                </c:pt>
                <c:pt idx="11754">
                  <c:v>28.377207310167645</c:v>
                </c:pt>
                <c:pt idx="11755">
                  <c:v>28.376218927128924</c:v>
                </c:pt>
                <c:pt idx="11756">
                  <c:v>28.375230544090208</c:v>
                </c:pt>
                <c:pt idx="11757">
                  <c:v>28.374242161051487</c:v>
                </c:pt>
                <c:pt idx="11758">
                  <c:v>28.373253778012771</c:v>
                </c:pt>
                <c:pt idx="11759">
                  <c:v>28.37226539497405</c:v>
                </c:pt>
                <c:pt idx="11760">
                  <c:v>28.371277011935334</c:v>
                </c:pt>
                <c:pt idx="11761">
                  <c:v>28.370288628896613</c:v>
                </c:pt>
                <c:pt idx="11762">
                  <c:v>28.369300245857897</c:v>
                </c:pt>
                <c:pt idx="11763">
                  <c:v>28.368311862819176</c:v>
                </c:pt>
                <c:pt idx="11764">
                  <c:v>28.36732347978046</c:v>
                </c:pt>
                <c:pt idx="11765">
                  <c:v>28.366343432318185</c:v>
                </c:pt>
                <c:pt idx="11766">
                  <c:v>28.365363384855915</c:v>
                </c:pt>
                <c:pt idx="11767">
                  <c:v>28.36438333739364</c:v>
                </c:pt>
                <c:pt idx="11768">
                  <c:v>28.363403289931369</c:v>
                </c:pt>
                <c:pt idx="11769">
                  <c:v>28.362423242469095</c:v>
                </c:pt>
                <c:pt idx="11770">
                  <c:v>28.361443195006824</c:v>
                </c:pt>
                <c:pt idx="11771">
                  <c:v>28.36046314754455</c:v>
                </c:pt>
                <c:pt idx="11772">
                  <c:v>28.359483100082279</c:v>
                </c:pt>
                <c:pt idx="11773">
                  <c:v>28.358503052620005</c:v>
                </c:pt>
                <c:pt idx="11774">
                  <c:v>28.357523005157734</c:v>
                </c:pt>
                <c:pt idx="11775">
                  <c:v>28.35654295769546</c:v>
                </c:pt>
                <c:pt idx="11776">
                  <c:v>28.355562910233189</c:v>
                </c:pt>
                <c:pt idx="11777">
                  <c:v>28.354582862770915</c:v>
                </c:pt>
                <c:pt idx="11778">
                  <c:v>28.353602815308644</c:v>
                </c:pt>
                <c:pt idx="11779">
                  <c:v>28.35262276784637</c:v>
                </c:pt>
                <c:pt idx="11780">
                  <c:v>28.351642720384095</c:v>
                </c:pt>
                <c:pt idx="11781">
                  <c:v>28.350662672921825</c:v>
                </c:pt>
                <c:pt idx="11782">
                  <c:v>28.34968262545955</c:v>
                </c:pt>
                <c:pt idx="11783">
                  <c:v>28.34870257799728</c:v>
                </c:pt>
                <c:pt idx="11784">
                  <c:v>28.347722530535005</c:v>
                </c:pt>
                <c:pt idx="11785">
                  <c:v>28.346742483072735</c:v>
                </c:pt>
                <c:pt idx="11786">
                  <c:v>28.34576243561046</c:v>
                </c:pt>
                <c:pt idx="11787">
                  <c:v>28.34478238814819</c:v>
                </c:pt>
                <c:pt idx="11788">
                  <c:v>28.343802340685915</c:v>
                </c:pt>
                <c:pt idx="11789">
                  <c:v>28.342822293223644</c:v>
                </c:pt>
                <c:pt idx="11790">
                  <c:v>28.34184224576137</c:v>
                </c:pt>
                <c:pt idx="11791">
                  <c:v>28.340862198299099</c:v>
                </c:pt>
                <c:pt idx="11792">
                  <c:v>28.339882150836825</c:v>
                </c:pt>
                <c:pt idx="11793">
                  <c:v>28.338902103374554</c:v>
                </c:pt>
                <c:pt idx="11794">
                  <c:v>28.33792205591228</c:v>
                </c:pt>
                <c:pt idx="11795">
                  <c:v>28.336945857410551</c:v>
                </c:pt>
                <c:pt idx="11796">
                  <c:v>28.335969658908819</c:v>
                </c:pt>
                <c:pt idx="11797">
                  <c:v>28.334993460407091</c:v>
                </c:pt>
                <c:pt idx="11798">
                  <c:v>28.334017261905363</c:v>
                </c:pt>
                <c:pt idx="11799">
                  <c:v>28.33304106340363</c:v>
                </c:pt>
                <c:pt idx="11800">
                  <c:v>28.332064864901902</c:v>
                </c:pt>
                <c:pt idx="11801">
                  <c:v>28.33108866640017</c:v>
                </c:pt>
                <c:pt idx="11802">
                  <c:v>28.330112467898442</c:v>
                </c:pt>
                <c:pt idx="11803">
                  <c:v>28.329136269396713</c:v>
                </c:pt>
                <c:pt idx="11804">
                  <c:v>28.328160070894981</c:v>
                </c:pt>
                <c:pt idx="11805">
                  <c:v>28.327183872393253</c:v>
                </c:pt>
                <c:pt idx="11806">
                  <c:v>28.326207673891524</c:v>
                </c:pt>
                <c:pt idx="11807">
                  <c:v>28.325231475389792</c:v>
                </c:pt>
                <c:pt idx="11808">
                  <c:v>28.324255276888064</c:v>
                </c:pt>
                <c:pt idx="11809">
                  <c:v>28.323279078386335</c:v>
                </c:pt>
                <c:pt idx="11810">
                  <c:v>28.322302879884603</c:v>
                </c:pt>
                <c:pt idx="11811">
                  <c:v>28.321326681382875</c:v>
                </c:pt>
                <c:pt idx="11812">
                  <c:v>28.320350482881143</c:v>
                </c:pt>
                <c:pt idx="11813">
                  <c:v>28.319374284379414</c:v>
                </c:pt>
                <c:pt idx="11814">
                  <c:v>28.318398085877686</c:v>
                </c:pt>
                <c:pt idx="11815">
                  <c:v>28.317421887375954</c:v>
                </c:pt>
                <c:pt idx="11816">
                  <c:v>28.316445688874225</c:v>
                </c:pt>
                <c:pt idx="11817">
                  <c:v>28.315469490372497</c:v>
                </c:pt>
                <c:pt idx="11818">
                  <c:v>28.314493291870765</c:v>
                </c:pt>
                <c:pt idx="11819">
                  <c:v>28.313517093369036</c:v>
                </c:pt>
                <c:pt idx="11820">
                  <c:v>28.312540894867304</c:v>
                </c:pt>
                <c:pt idx="11821">
                  <c:v>28.311564696365576</c:v>
                </c:pt>
                <c:pt idx="11822">
                  <c:v>28.310588497863847</c:v>
                </c:pt>
                <c:pt idx="11823">
                  <c:v>28.309612299362115</c:v>
                </c:pt>
                <c:pt idx="11824">
                  <c:v>28.308636100860387</c:v>
                </c:pt>
                <c:pt idx="11825">
                  <c:v>28.307657782556994</c:v>
                </c:pt>
                <c:pt idx="11826">
                  <c:v>28.306679464253605</c:v>
                </c:pt>
                <c:pt idx="11827">
                  <c:v>28.305701145950213</c:v>
                </c:pt>
                <c:pt idx="11828">
                  <c:v>28.30472282764682</c:v>
                </c:pt>
                <c:pt idx="11829">
                  <c:v>28.303744509343431</c:v>
                </c:pt>
                <c:pt idx="11830">
                  <c:v>28.302766191040039</c:v>
                </c:pt>
                <c:pt idx="11831">
                  <c:v>28.301787872736647</c:v>
                </c:pt>
                <c:pt idx="11832">
                  <c:v>28.300809554433258</c:v>
                </c:pt>
                <c:pt idx="11833">
                  <c:v>28.299831236129865</c:v>
                </c:pt>
                <c:pt idx="11834">
                  <c:v>28.298852917826473</c:v>
                </c:pt>
                <c:pt idx="11835">
                  <c:v>28.297874599523084</c:v>
                </c:pt>
                <c:pt idx="11836">
                  <c:v>28.296896281219691</c:v>
                </c:pt>
                <c:pt idx="11837">
                  <c:v>28.295917962916299</c:v>
                </c:pt>
                <c:pt idx="11838">
                  <c:v>28.29493964461291</c:v>
                </c:pt>
                <c:pt idx="11839">
                  <c:v>28.293961326309518</c:v>
                </c:pt>
                <c:pt idx="11840">
                  <c:v>28.292983008006125</c:v>
                </c:pt>
                <c:pt idx="11841">
                  <c:v>28.292004689702736</c:v>
                </c:pt>
                <c:pt idx="11842">
                  <c:v>28.291026371399344</c:v>
                </c:pt>
                <c:pt idx="11843">
                  <c:v>28.290048053095951</c:v>
                </c:pt>
                <c:pt idx="11844">
                  <c:v>28.289069734792562</c:v>
                </c:pt>
                <c:pt idx="11845">
                  <c:v>28.28809141648917</c:v>
                </c:pt>
                <c:pt idx="11846">
                  <c:v>28.287113098185777</c:v>
                </c:pt>
                <c:pt idx="11847">
                  <c:v>28.286134779882389</c:v>
                </c:pt>
                <c:pt idx="11848">
                  <c:v>28.285156461578996</c:v>
                </c:pt>
                <c:pt idx="11849">
                  <c:v>28.284178143275604</c:v>
                </c:pt>
                <c:pt idx="11850">
                  <c:v>28.283199824972215</c:v>
                </c:pt>
                <c:pt idx="11851">
                  <c:v>28.282221506668822</c:v>
                </c:pt>
                <c:pt idx="11852">
                  <c:v>28.28124318836543</c:v>
                </c:pt>
                <c:pt idx="11853">
                  <c:v>28.280264870062041</c:v>
                </c:pt>
                <c:pt idx="11854">
                  <c:v>28.279286551758648</c:v>
                </c:pt>
                <c:pt idx="11855">
                  <c:v>28.278300307450646</c:v>
                </c:pt>
                <c:pt idx="11856">
                  <c:v>28.277314063142644</c:v>
                </c:pt>
                <c:pt idx="11857">
                  <c:v>28.276327818834641</c:v>
                </c:pt>
                <c:pt idx="11858">
                  <c:v>28.275341574526639</c:v>
                </c:pt>
                <c:pt idx="11859">
                  <c:v>28.274355330218633</c:v>
                </c:pt>
                <c:pt idx="11860">
                  <c:v>28.27336908591063</c:v>
                </c:pt>
                <c:pt idx="11861">
                  <c:v>28.272382841602628</c:v>
                </c:pt>
                <c:pt idx="11862">
                  <c:v>28.271396597294626</c:v>
                </c:pt>
                <c:pt idx="11863">
                  <c:v>28.270410352986623</c:v>
                </c:pt>
                <c:pt idx="11864">
                  <c:v>28.269424108678621</c:v>
                </c:pt>
                <c:pt idx="11865">
                  <c:v>28.268437864370618</c:v>
                </c:pt>
                <c:pt idx="11866">
                  <c:v>28.267451620062616</c:v>
                </c:pt>
                <c:pt idx="11867">
                  <c:v>28.266465375754613</c:v>
                </c:pt>
                <c:pt idx="11868">
                  <c:v>28.265479131446611</c:v>
                </c:pt>
                <c:pt idx="11869">
                  <c:v>28.264492887138609</c:v>
                </c:pt>
                <c:pt idx="11870">
                  <c:v>28.263506642830603</c:v>
                </c:pt>
                <c:pt idx="11871">
                  <c:v>28.2625203985226</c:v>
                </c:pt>
                <c:pt idx="11872">
                  <c:v>28.261534154214598</c:v>
                </c:pt>
                <c:pt idx="11873">
                  <c:v>28.260547909906595</c:v>
                </c:pt>
                <c:pt idx="11874">
                  <c:v>28.259561665598593</c:v>
                </c:pt>
                <c:pt idx="11875">
                  <c:v>28.25857542129059</c:v>
                </c:pt>
                <c:pt idx="11876">
                  <c:v>28.257589176982588</c:v>
                </c:pt>
                <c:pt idx="11877">
                  <c:v>28.256602932674586</c:v>
                </c:pt>
                <c:pt idx="11878">
                  <c:v>28.255616688366583</c:v>
                </c:pt>
                <c:pt idx="11879">
                  <c:v>28.254630444058577</c:v>
                </c:pt>
                <c:pt idx="11880">
                  <c:v>28.253644199750575</c:v>
                </c:pt>
                <c:pt idx="11881">
                  <c:v>28.252657955442572</c:v>
                </c:pt>
                <c:pt idx="11882">
                  <c:v>28.25167171113457</c:v>
                </c:pt>
                <c:pt idx="11883">
                  <c:v>28.250685466826567</c:v>
                </c:pt>
                <c:pt idx="11884">
                  <c:v>28.249699222518565</c:v>
                </c:pt>
                <c:pt idx="11885">
                  <c:v>28.24870490330451</c:v>
                </c:pt>
                <c:pt idx="11886">
                  <c:v>28.247710584090452</c:v>
                </c:pt>
                <c:pt idx="11887">
                  <c:v>28.246716264876397</c:v>
                </c:pt>
                <c:pt idx="11888">
                  <c:v>28.245721945662343</c:v>
                </c:pt>
                <c:pt idx="11889">
                  <c:v>28.244727626448284</c:v>
                </c:pt>
                <c:pt idx="11890">
                  <c:v>28.24373330723423</c:v>
                </c:pt>
                <c:pt idx="11891">
                  <c:v>28.242738988020175</c:v>
                </c:pt>
                <c:pt idx="11892">
                  <c:v>28.241744668806117</c:v>
                </c:pt>
                <c:pt idx="11893">
                  <c:v>28.240750349592062</c:v>
                </c:pt>
                <c:pt idx="11894">
                  <c:v>28.239756030378008</c:v>
                </c:pt>
                <c:pt idx="11895">
                  <c:v>28.238761711163949</c:v>
                </c:pt>
                <c:pt idx="11896">
                  <c:v>28.237767391949895</c:v>
                </c:pt>
                <c:pt idx="11897">
                  <c:v>28.23677307273584</c:v>
                </c:pt>
                <c:pt idx="11898">
                  <c:v>28.235778753521782</c:v>
                </c:pt>
                <c:pt idx="11899">
                  <c:v>28.234784434307727</c:v>
                </c:pt>
                <c:pt idx="11900">
                  <c:v>28.233790115093672</c:v>
                </c:pt>
                <c:pt idx="11901">
                  <c:v>28.232795795879614</c:v>
                </c:pt>
                <c:pt idx="11902">
                  <c:v>28.231801476665559</c:v>
                </c:pt>
                <c:pt idx="11903">
                  <c:v>28.230807157451505</c:v>
                </c:pt>
                <c:pt idx="11904">
                  <c:v>28.229812838237446</c:v>
                </c:pt>
                <c:pt idx="11905">
                  <c:v>28.228818519023392</c:v>
                </c:pt>
                <c:pt idx="11906">
                  <c:v>28.227824199809337</c:v>
                </c:pt>
                <c:pt idx="11907">
                  <c:v>28.226829880595279</c:v>
                </c:pt>
                <c:pt idx="11908">
                  <c:v>28.225835561381224</c:v>
                </c:pt>
                <c:pt idx="11909">
                  <c:v>28.224841242167169</c:v>
                </c:pt>
                <c:pt idx="11910">
                  <c:v>28.223846922953111</c:v>
                </c:pt>
                <c:pt idx="11911">
                  <c:v>28.222852603739057</c:v>
                </c:pt>
                <c:pt idx="11912">
                  <c:v>28.221858284525002</c:v>
                </c:pt>
                <c:pt idx="11913">
                  <c:v>28.220863965310944</c:v>
                </c:pt>
                <c:pt idx="11914">
                  <c:v>28.219869646096889</c:v>
                </c:pt>
                <c:pt idx="11915">
                  <c:v>28.218872146989035</c:v>
                </c:pt>
                <c:pt idx="11916">
                  <c:v>28.217874647881178</c:v>
                </c:pt>
                <c:pt idx="11917">
                  <c:v>28.216877148773325</c:v>
                </c:pt>
                <c:pt idx="11918">
                  <c:v>28.215879649665471</c:v>
                </c:pt>
                <c:pt idx="11919">
                  <c:v>28.214882150557614</c:v>
                </c:pt>
                <c:pt idx="11920">
                  <c:v>28.21388465144976</c:v>
                </c:pt>
                <c:pt idx="11921">
                  <c:v>28.212887152341906</c:v>
                </c:pt>
                <c:pt idx="11922">
                  <c:v>28.211889653234049</c:v>
                </c:pt>
                <c:pt idx="11923">
                  <c:v>28.210892154126196</c:v>
                </c:pt>
                <c:pt idx="11924">
                  <c:v>28.209894655018342</c:v>
                </c:pt>
                <c:pt idx="11925">
                  <c:v>28.208897155910485</c:v>
                </c:pt>
                <c:pt idx="11926">
                  <c:v>28.207899656802631</c:v>
                </c:pt>
                <c:pt idx="11927">
                  <c:v>28.206902157694778</c:v>
                </c:pt>
                <c:pt idx="11928">
                  <c:v>28.20590465858692</c:v>
                </c:pt>
                <c:pt idx="11929">
                  <c:v>28.204907159479067</c:v>
                </c:pt>
                <c:pt idx="11930">
                  <c:v>28.203909660371213</c:v>
                </c:pt>
                <c:pt idx="11931">
                  <c:v>28.202912161263356</c:v>
                </c:pt>
                <c:pt idx="11932">
                  <c:v>28.201914662155502</c:v>
                </c:pt>
                <c:pt idx="11933">
                  <c:v>28.200917163047649</c:v>
                </c:pt>
                <c:pt idx="11934">
                  <c:v>28.199919663939792</c:v>
                </c:pt>
                <c:pt idx="11935">
                  <c:v>28.198922164831938</c:v>
                </c:pt>
                <c:pt idx="11936">
                  <c:v>28.197924665724084</c:v>
                </c:pt>
                <c:pt idx="11937">
                  <c:v>28.196927166616227</c:v>
                </c:pt>
                <c:pt idx="11938">
                  <c:v>28.195929667508373</c:v>
                </c:pt>
                <c:pt idx="11939">
                  <c:v>28.19493216840052</c:v>
                </c:pt>
                <c:pt idx="11940">
                  <c:v>28.193934669292663</c:v>
                </c:pt>
                <c:pt idx="11941">
                  <c:v>28.192937170184809</c:v>
                </c:pt>
                <c:pt idx="11942">
                  <c:v>28.191939671076955</c:v>
                </c:pt>
                <c:pt idx="11943">
                  <c:v>28.190942171969098</c:v>
                </c:pt>
                <c:pt idx="11944">
                  <c:v>28.189944672861245</c:v>
                </c:pt>
                <c:pt idx="11945">
                  <c:v>28.188951124752801</c:v>
                </c:pt>
                <c:pt idx="11946">
                  <c:v>28.187957576644358</c:v>
                </c:pt>
                <c:pt idx="11947">
                  <c:v>28.186964028535915</c:v>
                </c:pt>
                <c:pt idx="11948">
                  <c:v>28.185970480427471</c:v>
                </c:pt>
                <c:pt idx="11949">
                  <c:v>28.184976932319028</c:v>
                </c:pt>
                <c:pt idx="11950">
                  <c:v>28.183983384210585</c:v>
                </c:pt>
                <c:pt idx="11951">
                  <c:v>28.182989836102141</c:v>
                </c:pt>
                <c:pt idx="11952">
                  <c:v>28.181996287993702</c:v>
                </c:pt>
                <c:pt idx="11953">
                  <c:v>28.181002739885258</c:v>
                </c:pt>
                <c:pt idx="11954">
                  <c:v>28.180009191776815</c:v>
                </c:pt>
                <c:pt idx="11955">
                  <c:v>28.179015643668372</c:v>
                </c:pt>
                <c:pt idx="11956">
                  <c:v>28.178022095559928</c:v>
                </c:pt>
                <c:pt idx="11957">
                  <c:v>28.177028547451485</c:v>
                </c:pt>
                <c:pt idx="11958">
                  <c:v>28.176034999343042</c:v>
                </c:pt>
                <c:pt idx="11959">
                  <c:v>28.175041451234598</c:v>
                </c:pt>
                <c:pt idx="11960">
                  <c:v>28.174047903126155</c:v>
                </c:pt>
                <c:pt idx="11961">
                  <c:v>28.173054355017712</c:v>
                </c:pt>
                <c:pt idx="11962">
                  <c:v>28.172060806909268</c:v>
                </c:pt>
                <c:pt idx="11963">
                  <c:v>28.171067258800825</c:v>
                </c:pt>
                <c:pt idx="11964">
                  <c:v>28.170073710692382</c:v>
                </c:pt>
                <c:pt idx="11965">
                  <c:v>28.169080162583938</c:v>
                </c:pt>
                <c:pt idx="11966">
                  <c:v>28.168086614475495</c:v>
                </c:pt>
                <c:pt idx="11967">
                  <c:v>28.167093066367055</c:v>
                </c:pt>
                <c:pt idx="11968">
                  <c:v>28.166099518258612</c:v>
                </c:pt>
                <c:pt idx="11969">
                  <c:v>28.165105970150169</c:v>
                </c:pt>
                <c:pt idx="11970">
                  <c:v>28.164112422041725</c:v>
                </c:pt>
                <c:pt idx="11971">
                  <c:v>28.163118873933282</c:v>
                </c:pt>
                <c:pt idx="11972">
                  <c:v>28.162125325824839</c:v>
                </c:pt>
                <c:pt idx="11973">
                  <c:v>28.161131777716395</c:v>
                </c:pt>
                <c:pt idx="11974">
                  <c:v>28.160138229607952</c:v>
                </c:pt>
                <c:pt idx="11975">
                  <c:v>28.15915755700259</c:v>
                </c:pt>
                <c:pt idx="11976">
                  <c:v>28.158176884397232</c:v>
                </c:pt>
                <c:pt idx="11977">
                  <c:v>28.15719621179187</c:v>
                </c:pt>
                <c:pt idx="11978">
                  <c:v>28.156215539186512</c:v>
                </c:pt>
                <c:pt idx="11979">
                  <c:v>28.15523486658115</c:v>
                </c:pt>
                <c:pt idx="11980">
                  <c:v>28.154254193975792</c:v>
                </c:pt>
                <c:pt idx="11981">
                  <c:v>28.15327352137043</c:v>
                </c:pt>
                <c:pt idx="11982">
                  <c:v>28.152292848765072</c:v>
                </c:pt>
                <c:pt idx="11983">
                  <c:v>28.15131217615971</c:v>
                </c:pt>
                <c:pt idx="11984">
                  <c:v>28.150331503554352</c:v>
                </c:pt>
                <c:pt idx="11985">
                  <c:v>28.14935083094899</c:v>
                </c:pt>
                <c:pt idx="11986">
                  <c:v>28.148370158343631</c:v>
                </c:pt>
                <c:pt idx="11987">
                  <c:v>28.14738948573827</c:v>
                </c:pt>
                <c:pt idx="11988">
                  <c:v>28.146408813132911</c:v>
                </c:pt>
                <c:pt idx="11989">
                  <c:v>28.145428140527549</c:v>
                </c:pt>
                <c:pt idx="11990">
                  <c:v>28.144447467922188</c:v>
                </c:pt>
                <c:pt idx="11991">
                  <c:v>28.143466795316829</c:v>
                </c:pt>
                <c:pt idx="11992">
                  <c:v>28.142486122711468</c:v>
                </c:pt>
                <c:pt idx="11993">
                  <c:v>28.141505450106109</c:v>
                </c:pt>
                <c:pt idx="11994">
                  <c:v>28.140524777500747</c:v>
                </c:pt>
                <c:pt idx="11995">
                  <c:v>28.139544104895389</c:v>
                </c:pt>
                <c:pt idx="11996">
                  <c:v>28.138563432290027</c:v>
                </c:pt>
                <c:pt idx="11997">
                  <c:v>28.137582759684669</c:v>
                </c:pt>
                <c:pt idx="11998">
                  <c:v>28.136602087079307</c:v>
                </c:pt>
                <c:pt idx="11999">
                  <c:v>28.135621414473949</c:v>
                </c:pt>
                <c:pt idx="12000">
                  <c:v>28.134640741868587</c:v>
                </c:pt>
                <c:pt idx="12001">
                  <c:v>28.133660069263229</c:v>
                </c:pt>
                <c:pt idx="12002">
                  <c:v>28.132679396657867</c:v>
                </c:pt>
                <c:pt idx="12003">
                  <c:v>28.131698724052509</c:v>
                </c:pt>
                <c:pt idx="12004">
                  <c:v>28.130718051447147</c:v>
                </c:pt>
                <c:pt idx="12005">
                  <c:v>28.129757766370901</c:v>
                </c:pt>
                <c:pt idx="12006">
                  <c:v>28.128797481294654</c:v>
                </c:pt>
                <c:pt idx="12007">
                  <c:v>28.127837196218405</c:v>
                </c:pt>
                <c:pt idx="12008">
                  <c:v>28.126876911142158</c:v>
                </c:pt>
                <c:pt idx="12009">
                  <c:v>28.125916626065912</c:v>
                </c:pt>
                <c:pt idx="12010">
                  <c:v>28.124956340989666</c:v>
                </c:pt>
                <c:pt idx="12011">
                  <c:v>28.123996055913416</c:v>
                </c:pt>
                <c:pt idx="12012">
                  <c:v>28.12303577083717</c:v>
                </c:pt>
                <c:pt idx="12013">
                  <c:v>28.122075485760924</c:v>
                </c:pt>
                <c:pt idx="12014">
                  <c:v>28.121115200684677</c:v>
                </c:pt>
                <c:pt idx="12015">
                  <c:v>28.120154915608428</c:v>
                </c:pt>
                <c:pt idx="12016">
                  <c:v>28.119194630532181</c:v>
                </c:pt>
                <c:pt idx="12017">
                  <c:v>28.118234345455935</c:v>
                </c:pt>
                <c:pt idx="12018">
                  <c:v>28.117274060379689</c:v>
                </c:pt>
                <c:pt idx="12019">
                  <c:v>28.116313775303439</c:v>
                </c:pt>
                <c:pt idx="12020">
                  <c:v>28.115353490227193</c:v>
                </c:pt>
                <c:pt idx="12021">
                  <c:v>28.114393205150947</c:v>
                </c:pt>
                <c:pt idx="12022">
                  <c:v>28.1134329200747</c:v>
                </c:pt>
                <c:pt idx="12023">
                  <c:v>28.112472634998454</c:v>
                </c:pt>
                <c:pt idx="12024">
                  <c:v>28.111512349922204</c:v>
                </c:pt>
                <c:pt idx="12025">
                  <c:v>28.110552064845958</c:v>
                </c:pt>
                <c:pt idx="12026">
                  <c:v>28.109591779769712</c:v>
                </c:pt>
                <c:pt idx="12027">
                  <c:v>28.108631494693466</c:v>
                </c:pt>
                <c:pt idx="12028">
                  <c:v>28.107671209617216</c:v>
                </c:pt>
                <c:pt idx="12029">
                  <c:v>28.10671092454097</c:v>
                </c:pt>
                <c:pt idx="12030">
                  <c:v>28.105750639464723</c:v>
                </c:pt>
                <c:pt idx="12031">
                  <c:v>28.104790354388477</c:v>
                </c:pt>
                <c:pt idx="12032">
                  <c:v>28.103830069312227</c:v>
                </c:pt>
                <c:pt idx="12033">
                  <c:v>28.102869784235981</c:v>
                </c:pt>
                <c:pt idx="12034">
                  <c:v>28.101909499159735</c:v>
                </c:pt>
                <c:pt idx="12035">
                  <c:v>28.100973273228988</c:v>
                </c:pt>
                <c:pt idx="12036">
                  <c:v>28.10003704729824</c:v>
                </c:pt>
                <c:pt idx="12037">
                  <c:v>28.099100821367493</c:v>
                </c:pt>
                <c:pt idx="12038">
                  <c:v>28.098164595436746</c:v>
                </c:pt>
                <c:pt idx="12039">
                  <c:v>28.097228369505999</c:v>
                </c:pt>
                <c:pt idx="12040">
                  <c:v>28.096292143575251</c:v>
                </c:pt>
                <c:pt idx="12041">
                  <c:v>28.095355917644504</c:v>
                </c:pt>
                <c:pt idx="12042">
                  <c:v>28.094419691713757</c:v>
                </c:pt>
                <c:pt idx="12043">
                  <c:v>28.093483465783009</c:v>
                </c:pt>
                <c:pt idx="12044">
                  <c:v>28.092547239852262</c:v>
                </c:pt>
                <c:pt idx="12045">
                  <c:v>28.091611013921515</c:v>
                </c:pt>
                <c:pt idx="12046">
                  <c:v>28.090674787990768</c:v>
                </c:pt>
                <c:pt idx="12047">
                  <c:v>28.08973856206002</c:v>
                </c:pt>
                <c:pt idx="12048">
                  <c:v>28.088802336129273</c:v>
                </c:pt>
                <c:pt idx="12049">
                  <c:v>28.087866110198526</c:v>
                </c:pt>
                <c:pt idx="12050">
                  <c:v>28.086929884267779</c:v>
                </c:pt>
                <c:pt idx="12051">
                  <c:v>28.085993658337031</c:v>
                </c:pt>
                <c:pt idx="12052">
                  <c:v>28.085057432406284</c:v>
                </c:pt>
                <c:pt idx="12053">
                  <c:v>28.084121206475537</c:v>
                </c:pt>
                <c:pt idx="12054">
                  <c:v>28.08318498054479</c:v>
                </c:pt>
                <c:pt idx="12055">
                  <c:v>28.082248754614042</c:v>
                </c:pt>
                <c:pt idx="12056">
                  <c:v>28.081312528683295</c:v>
                </c:pt>
                <c:pt idx="12057">
                  <c:v>28.080376302752548</c:v>
                </c:pt>
                <c:pt idx="12058">
                  <c:v>28.0794400768218</c:v>
                </c:pt>
                <c:pt idx="12059">
                  <c:v>28.078503850891053</c:v>
                </c:pt>
                <c:pt idx="12060">
                  <c:v>28.077567624960306</c:v>
                </c:pt>
                <c:pt idx="12061">
                  <c:v>28.076631399029559</c:v>
                </c:pt>
                <c:pt idx="12062">
                  <c:v>28.075695173098811</c:v>
                </c:pt>
                <c:pt idx="12063">
                  <c:v>28.074758947168064</c:v>
                </c:pt>
                <c:pt idx="12064">
                  <c:v>28.073822721237317</c:v>
                </c:pt>
                <c:pt idx="12065">
                  <c:v>28.072912297048802</c:v>
                </c:pt>
                <c:pt idx="12066">
                  <c:v>28.072001872860287</c:v>
                </c:pt>
                <c:pt idx="12067">
                  <c:v>28.071091448671776</c:v>
                </c:pt>
                <c:pt idx="12068">
                  <c:v>28.070181024483261</c:v>
                </c:pt>
                <c:pt idx="12069">
                  <c:v>28.069270600294747</c:v>
                </c:pt>
                <c:pt idx="12070">
                  <c:v>28.068360176106232</c:v>
                </c:pt>
                <c:pt idx="12071">
                  <c:v>28.067449751917717</c:v>
                </c:pt>
                <c:pt idx="12072">
                  <c:v>28.066539327729206</c:v>
                </c:pt>
                <c:pt idx="12073">
                  <c:v>28.065628903540691</c:v>
                </c:pt>
                <c:pt idx="12074">
                  <c:v>28.064718479352177</c:v>
                </c:pt>
                <c:pt idx="12075">
                  <c:v>28.063808055163662</c:v>
                </c:pt>
                <c:pt idx="12076">
                  <c:v>28.062897630975147</c:v>
                </c:pt>
                <c:pt idx="12077">
                  <c:v>28.061987206786636</c:v>
                </c:pt>
                <c:pt idx="12078">
                  <c:v>28.061076782598121</c:v>
                </c:pt>
                <c:pt idx="12079">
                  <c:v>28.060166358409607</c:v>
                </c:pt>
                <c:pt idx="12080">
                  <c:v>28.059255934221092</c:v>
                </c:pt>
                <c:pt idx="12081">
                  <c:v>28.058345510032577</c:v>
                </c:pt>
                <c:pt idx="12082">
                  <c:v>28.057435085844066</c:v>
                </c:pt>
                <c:pt idx="12083">
                  <c:v>28.056524661655551</c:v>
                </c:pt>
                <c:pt idx="12084">
                  <c:v>28.055614237467037</c:v>
                </c:pt>
                <c:pt idx="12085">
                  <c:v>28.054703813278522</c:v>
                </c:pt>
                <c:pt idx="12086">
                  <c:v>28.053793389090007</c:v>
                </c:pt>
                <c:pt idx="12087">
                  <c:v>28.052882964901496</c:v>
                </c:pt>
                <c:pt idx="12088">
                  <c:v>28.051972540712981</c:v>
                </c:pt>
                <c:pt idx="12089">
                  <c:v>28.051062116524466</c:v>
                </c:pt>
                <c:pt idx="12090">
                  <c:v>28.050151692335952</c:v>
                </c:pt>
                <c:pt idx="12091">
                  <c:v>28.049241268147437</c:v>
                </c:pt>
                <c:pt idx="12092">
                  <c:v>28.048330843958926</c:v>
                </c:pt>
                <c:pt idx="12093">
                  <c:v>28.047420419770411</c:v>
                </c:pt>
                <c:pt idx="12094">
                  <c:v>28.046509995581896</c:v>
                </c:pt>
                <c:pt idx="12095">
                  <c:v>28.045619704842963</c:v>
                </c:pt>
                <c:pt idx="12096">
                  <c:v>28.044729414104033</c:v>
                </c:pt>
                <c:pt idx="12097">
                  <c:v>28.0438391233651</c:v>
                </c:pt>
                <c:pt idx="12098">
                  <c:v>28.04294883262617</c:v>
                </c:pt>
                <c:pt idx="12099">
                  <c:v>28.042058541887236</c:v>
                </c:pt>
                <c:pt idx="12100">
                  <c:v>28.041168251148306</c:v>
                </c:pt>
                <c:pt idx="12101">
                  <c:v>28.040277960409373</c:v>
                </c:pt>
                <c:pt idx="12102">
                  <c:v>28.03938766967044</c:v>
                </c:pt>
                <c:pt idx="12103">
                  <c:v>28.03849737893151</c:v>
                </c:pt>
                <c:pt idx="12104">
                  <c:v>28.037607088192576</c:v>
                </c:pt>
                <c:pt idx="12105">
                  <c:v>28.036716797453646</c:v>
                </c:pt>
                <c:pt idx="12106">
                  <c:v>28.035826506714713</c:v>
                </c:pt>
                <c:pt idx="12107">
                  <c:v>28.034936215975783</c:v>
                </c:pt>
                <c:pt idx="12108">
                  <c:v>28.03404592523685</c:v>
                </c:pt>
                <c:pt idx="12109">
                  <c:v>28.033155634497916</c:v>
                </c:pt>
                <c:pt idx="12110">
                  <c:v>28.032265343758986</c:v>
                </c:pt>
                <c:pt idx="12111">
                  <c:v>28.031375053020053</c:v>
                </c:pt>
                <c:pt idx="12112">
                  <c:v>28.030484762281123</c:v>
                </c:pt>
                <c:pt idx="12113">
                  <c:v>28.02959447154219</c:v>
                </c:pt>
                <c:pt idx="12114">
                  <c:v>28.02870418080326</c:v>
                </c:pt>
                <c:pt idx="12115">
                  <c:v>28.027813890064326</c:v>
                </c:pt>
                <c:pt idx="12116">
                  <c:v>28.026923599325396</c:v>
                </c:pt>
                <c:pt idx="12117">
                  <c:v>28.026033308586463</c:v>
                </c:pt>
                <c:pt idx="12118">
                  <c:v>28.02514301784753</c:v>
                </c:pt>
                <c:pt idx="12119">
                  <c:v>28.0242527271086</c:v>
                </c:pt>
                <c:pt idx="12120">
                  <c:v>28.023362436369666</c:v>
                </c:pt>
                <c:pt idx="12121">
                  <c:v>28.022472145630736</c:v>
                </c:pt>
                <c:pt idx="12122">
                  <c:v>28.021581854891803</c:v>
                </c:pt>
                <c:pt idx="12123">
                  <c:v>28.020691564152873</c:v>
                </c:pt>
                <c:pt idx="12124">
                  <c:v>28.01980127341394</c:v>
                </c:pt>
                <c:pt idx="12125">
                  <c:v>28.01892812986139</c:v>
                </c:pt>
                <c:pt idx="12126">
                  <c:v>28.018054986308844</c:v>
                </c:pt>
                <c:pt idx="12127">
                  <c:v>28.017181842756294</c:v>
                </c:pt>
                <c:pt idx="12128">
                  <c:v>28.016308699203748</c:v>
                </c:pt>
                <c:pt idx="12129">
                  <c:v>28.015435555651198</c:v>
                </c:pt>
                <c:pt idx="12130">
                  <c:v>28.014562412098648</c:v>
                </c:pt>
                <c:pt idx="12131">
                  <c:v>28.013689268546102</c:v>
                </c:pt>
                <c:pt idx="12132">
                  <c:v>28.012816124993552</c:v>
                </c:pt>
                <c:pt idx="12133">
                  <c:v>28.011942981441006</c:v>
                </c:pt>
                <c:pt idx="12134">
                  <c:v>28.011069837888456</c:v>
                </c:pt>
                <c:pt idx="12135">
                  <c:v>28.010196694335907</c:v>
                </c:pt>
                <c:pt idx="12136">
                  <c:v>28.00932355078336</c:v>
                </c:pt>
                <c:pt idx="12137">
                  <c:v>28.008450407230811</c:v>
                </c:pt>
                <c:pt idx="12138">
                  <c:v>28.007577263678265</c:v>
                </c:pt>
                <c:pt idx="12139">
                  <c:v>28.006704120125715</c:v>
                </c:pt>
                <c:pt idx="12140">
                  <c:v>28.005830976573165</c:v>
                </c:pt>
                <c:pt idx="12141">
                  <c:v>28.004957833020619</c:v>
                </c:pt>
                <c:pt idx="12142">
                  <c:v>28.004084689468069</c:v>
                </c:pt>
                <c:pt idx="12143">
                  <c:v>28.003211545915523</c:v>
                </c:pt>
                <c:pt idx="12144">
                  <c:v>28.002338402362973</c:v>
                </c:pt>
                <c:pt idx="12145">
                  <c:v>28.001465258810423</c:v>
                </c:pt>
                <c:pt idx="12146">
                  <c:v>28.000592115257877</c:v>
                </c:pt>
                <c:pt idx="12147">
                  <c:v>27.999718971705327</c:v>
                </c:pt>
                <c:pt idx="12148">
                  <c:v>27.998845828152781</c:v>
                </c:pt>
                <c:pt idx="12149">
                  <c:v>27.997972684600231</c:v>
                </c:pt>
                <c:pt idx="12150">
                  <c:v>27.997099541047682</c:v>
                </c:pt>
                <c:pt idx="12151">
                  <c:v>27.996226397495136</c:v>
                </c:pt>
                <c:pt idx="12152">
                  <c:v>27.995353253942586</c:v>
                </c:pt>
                <c:pt idx="12153">
                  <c:v>27.99448011039004</c:v>
                </c:pt>
                <c:pt idx="12154">
                  <c:v>27.99360696683749</c:v>
                </c:pt>
                <c:pt idx="12155">
                  <c:v>27.992750276259734</c:v>
                </c:pt>
                <c:pt idx="12156">
                  <c:v>27.991893585681975</c:v>
                </c:pt>
                <c:pt idx="12157">
                  <c:v>27.991036895104219</c:v>
                </c:pt>
                <c:pt idx="12158">
                  <c:v>27.990180204526464</c:v>
                </c:pt>
                <c:pt idx="12159">
                  <c:v>27.989323513948705</c:v>
                </c:pt>
                <c:pt idx="12160">
                  <c:v>27.988466823370949</c:v>
                </c:pt>
                <c:pt idx="12161">
                  <c:v>27.987610132793193</c:v>
                </c:pt>
                <c:pt idx="12162">
                  <c:v>27.986753442215434</c:v>
                </c:pt>
                <c:pt idx="12163">
                  <c:v>27.985896751637679</c:v>
                </c:pt>
                <c:pt idx="12164">
                  <c:v>27.985040061059923</c:v>
                </c:pt>
                <c:pt idx="12165">
                  <c:v>27.984183370482164</c:v>
                </c:pt>
                <c:pt idx="12166">
                  <c:v>27.983326679904408</c:v>
                </c:pt>
                <c:pt idx="12167">
                  <c:v>27.982469989326653</c:v>
                </c:pt>
                <c:pt idx="12168">
                  <c:v>27.981613298748893</c:v>
                </c:pt>
                <c:pt idx="12169">
                  <c:v>27.980756608171138</c:v>
                </c:pt>
                <c:pt idx="12170">
                  <c:v>27.979899917593382</c:v>
                </c:pt>
                <c:pt idx="12171">
                  <c:v>27.979043227015623</c:v>
                </c:pt>
                <c:pt idx="12172">
                  <c:v>27.978186536437867</c:v>
                </c:pt>
                <c:pt idx="12173">
                  <c:v>27.977329845860112</c:v>
                </c:pt>
                <c:pt idx="12174">
                  <c:v>27.976473155282353</c:v>
                </c:pt>
                <c:pt idx="12175">
                  <c:v>27.975616464704597</c:v>
                </c:pt>
                <c:pt idx="12176">
                  <c:v>27.974759774126841</c:v>
                </c:pt>
                <c:pt idx="12177">
                  <c:v>27.973903083549082</c:v>
                </c:pt>
                <c:pt idx="12178">
                  <c:v>27.973046392971327</c:v>
                </c:pt>
                <c:pt idx="12179">
                  <c:v>27.972189702393571</c:v>
                </c:pt>
                <c:pt idx="12180">
                  <c:v>27.971333011815812</c:v>
                </c:pt>
                <c:pt idx="12181">
                  <c:v>27.970476321238056</c:v>
                </c:pt>
                <c:pt idx="12182">
                  <c:v>27.969619630660301</c:v>
                </c:pt>
                <c:pt idx="12183">
                  <c:v>27.968762940082541</c:v>
                </c:pt>
                <c:pt idx="12184">
                  <c:v>27.967906249504786</c:v>
                </c:pt>
                <c:pt idx="12185">
                  <c:v>27.967062322106756</c:v>
                </c:pt>
                <c:pt idx="12186">
                  <c:v>27.966218394708722</c:v>
                </c:pt>
                <c:pt idx="12187">
                  <c:v>27.965374467310692</c:v>
                </c:pt>
                <c:pt idx="12188">
                  <c:v>27.964530539912658</c:v>
                </c:pt>
                <c:pt idx="12189">
                  <c:v>27.963686612514628</c:v>
                </c:pt>
                <c:pt idx="12190">
                  <c:v>27.962842685116595</c:v>
                </c:pt>
                <c:pt idx="12191">
                  <c:v>27.961998757718565</c:v>
                </c:pt>
                <c:pt idx="12192">
                  <c:v>27.961154830320531</c:v>
                </c:pt>
                <c:pt idx="12193">
                  <c:v>27.960310902922501</c:v>
                </c:pt>
                <c:pt idx="12194">
                  <c:v>27.959466975524467</c:v>
                </c:pt>
                <c:pt idx="12195">
                  <c:v>27.958623048126437</c:v>
                </c:pt>
                <c:pt idx="12196">
                  <c:v>27.957779120728404</c:v>
                </c:pt>
                <c:pt idx="12197">
                  <c:v>27.956935193330374</c:v>
                </c:pt>
                <c:pt idx="12198">
                  <c:v>27.95609126593234</c:v>
                </c:pt>
                <c:pt idx="12199">
                  <c:v>27.95524733853431</c:v>
                </c:pt>
                <c:pt idx="12200">
                  <c:v>27.95440341113628</c:v>
                </c:pt>
                <c:pt idx="12201">
                  <c:v>27.953559483738246</c:v>
                </c:pt>
                <c:pt idx="12202">
                  <c:v>27.952715556340216</c:v>
                </c:pt>
                <c:pt idx="12203">
                  <c:v>27.951871628942182</c:v>
                </c:pt>
                <c:pt idx="12204">
                  <c:v>27.951027701544152</c:v>
                </c:pt>
                <c:pt idx="12205">
                  <c:v>27.950183774146119</c:v>
                </c:pt>
                <c:pt idx="12206">
                  <c:v>27.949339846748089</c:v>
                </c:pt>
                <c:pt idx="12207">
                  <c:v>27.948495919350055</c:v>
                </c:pt>
                <c:pt idx="12208">
                  <c:v>27.947651991952025</c:v>
                </c:pt>
                <c:pt idx="12209">
                  <c:v>27.946808064553991</c:v>
                </c:pt>
                <c:pt idx="12210">
                  <c:v>27.945964137155961</c:v>
                </c:pt>
                <c:pt idx="12211">
                  <c:v>27.945120209757928</c:v>
                </c:pt>
                <c:pt idx="12212">
                  <c:v>27.944276282359898</c:v>
                </c:pt>
                <c:pt idx="12213">
                  <c:v>27.943432354961864</c:v>
                </c:pt>
                <c:pt idx="12214">
                  <c:v>27.942588427563834</c:v>
                </c:pt>
                <c:pt idx="12215">
                  <c:v>27.941748233757316</c:v>
                </c:pt>
                <c:pt idx="12216">
                  <c:v>27.940908039950799</c:v>
                </c:pt>
                <c:pt idx="12217">
                  <c:v>27.940067846144281</c:v>
                </c:pt>
                <c:pt idx="12218">
                  <c:v>27.939227652337763</c:v>
                </c:pt>
                <c:pt idx="12219">
                  <c:v>27.938387458531245</c:v>
                </c:pt>
                <c:pt idx="12220">
                  <c:v>27.937547264724728</c:v>
                </c:pt>
                <c:pt idx="12221">
                  <c:v>27.93670707091821</c:v>
                </c:pt>
                <c:pt idx="12222">
                  <c:v>27.935866877111692</c:v>
                </c:pt>
                <c:pt idx="12223">
                  <c:v>27.935026683305175</c:v>
                </c:pt>
                <c:pt idx="12224">
                  <c:v>27.934186489498657</c:v>
                </c:pt>
                <c:pt idx="12225">
                  <c:v>27.933346295692139</c:v>
                </c:pt>
                <c:pt idx="12226">
                  <c:v>27.932506101885622</c:v>
                </c:pt>
                <c:pt idx="12227">
                  <c:v>27.931665908079104</c:v>
                </c:pt>
                <c:pt idx="12228">
                  <c:v>27.930825714272586</c:v>
                </c:pt>
                <c:pt idx="12229">
                  <c:v>27.929985520466069</c:v>
                </c:pt>
                <c:pt idx="12230">
                  <c:v>27.929145326659555</c:v>
                </c:pt>
                <c:pt idx="12231">
                  <c:v>27.928305132853037</c:v>
                </c:pt>
                <c:pt idx="12232">
                  <c:v>27.927464939046519</c:v>
                </c:pt>
                <c:pt idx="12233">
                  <c:v>27.926624745240002</c:v>
                </c:pt>
                <c:pt idx="12234">
                  <c:v>27.925784551433484</c:v>
                </c:pt>
                <c:pt idx="12235">
                  <c:v>27.924944357626966</c:v>
                </c:pt>
                <c:pt idx="12236">
                  <c:v>27.924104163820449</c:v>
                </c:pt>
                <c:pt idx="12237">
                  <c:v>27.923263970013931</c:v>
                </c:pt>
                <c:pt idx="12238">
                  <c:v>27.922423776207413</c:v>
                </c:pt>
                <c:pt idx="12239">
                  <c:v>27.921583582400896</c:v>
                </c:pt>
                <c:pt idx="12240">
                  <c:v>27.920743388594378</c:v>
                </c:pt>
                <c:pt idx="12241">
                  <c:v>27.91990319478786</c:v>
                </c:pt>
                <c:pt idx="12242">
                  <c:v>27.919063000981343</c:v>
                </c:pt>
                <c:pt idx="12243">
                  <c:v>27.918222807174825</c:v>
                </c:pt>
                <c:pt idx="12244">
                  <c:v>27.917382613368307</c:v>
                </c:pt>
                <c:pt idx="12245">
                  <c:v>27.916538796859353</c:v>
                </c:pt>
                <c:pt idx="12246">
                  <c:v>27.915694980350395</c:v>
                </c:pt>
                <c:pt idx="12247">
                  <c:v>27.91485116384144</c:v>
                </c:pt>
                <c:pt idx="12248">
                  <c:v>27.914007347332486</c:v>
                </c:pt>
                <c:pt idx="12249">
                  <c:v>27.913163530823528</c:v>
                </c:pt>
                <c:pt idx="12250">
                  <c:v>27.912319714314574</c:v>
                </c:pt>
                <c:pt idx="12251">
                  <c:v>27.911475897805616</c:v>
                </c:pt>
                <c:pt idx="12252">
                  <c:v>27.910632081296662</c:v>
                </c:pt>
                <c:pt idx="12253">
                  <c:v>27.909788264787707</c:v>
                </c:pt>
                <c:pt idx="12254">
                  <c:v>27.908944448278749</c:v>
                </c:pt>
                <c:pt idx="12255">
                  <c:v>27.908100631769795</c:v>
                </c:pt>
                <c:pt idx="12256">
                  <c:v>27.90725681526084</c:v>
                </c:pt>
                <c:pt idx="12257">
                  <c:v>27.906412998751883</c:v>
                </c:pt>
                <c:pt idx="12258">
                  <c:v>27.905569182242928</c:v>
                </c:pt>
                <c:pt idx="12259">
                  <c:v>27.904725365733974</c:v>
                </c:pt>
                <c:pt idx="12260">
                  <c:v>27.903881549225016</c:v>
                </c:pt>
                <c:pt idx="12261">
                  <c:v>27.903037732716061</c:v>
                </c:pt>
                <c:pt idx="12262">
                  <c:v>27.902193916207104</c:v>
                </c:pt>
                <c:pt idx="12263">
                  <c:v>27.901350099698149</c:v>
                </c:pt>
                <c:pt idx="12264">
                  <c:v>27.900506283189195</c:v>
                </c:pt>
                <c:pt idx="12265">
                  <c:v>27.899662466680237</c:v>
                </c:pt>
                <c:pt idx="12266">
                  <c:v>27.898818650171282</c:v>
                </c:pt>
                <c:pt idx="12267">
                  <c:v>27.897974833662328</c:v>
                </c:pt>
                <c:pt idx="12268">
                  <c:v>27.89713101715337</c:v>
                </c:pt>
                <c:pt idx="12269">
                  <c:v>27.896287200644416</c:v>
                </c:pt>
                <c:pt idx="12270">
                  <c:v>27.895443384135458</c:v>
                </c:pt>
                <c:pt idx="12271">
                  <c:v>27.894599567626504</c:v>
                </c:pt>
                <c:pt idx="12272">
                  <c:v>27.893755751117549</c:v>
                </c:pt>
                <c:pt idx="12273">
                  <c:v>27.892911934608591</c:v>
                </c:pt>
                <c:pt idx="12274">
                  <c:v>27.892068118099637</c:v>
                </c:pt>
                <c:pt idx="12275">
                  <c:v>27.891214621553445</c:v>
                </c:pt>
                <c:pt idx="12276">
                  <c:v>27.890361125007249</c:v>
                </c:pt>
                <c:pt idx="12277">
                  <c:v>27.889507628461057</c:v>
                </c:pt>
                <c:pt idx="12278">
                  <c:v>27.888654131914862</c:v>
                </c:pt>
                <c:pt idx="12279">
                  <c:v>27.88780063536867</c:v>
                </c:pt>
                <c:pt idx="12280">
                  <c:v>27.886947138822478</c:v>
                </c:pt>
                <c:pt idx="12281">
                  <c:v>27.886093642276283</c:v>
                </c:pt>
                <c:pt idx="12282">
                  <c:v>27.885240145730091</c:v>
                </c:pt>
                <c:pt idx="12283">
                  <c:v>27.884386649183895</c:v>
                </c:pt>
                <c:pt idx="12284">
                  <c:v>27.883533152637703</c:v>
                </c:pt>
                <c:pt idx="12285">
                  <c:v>27.882679656091511</c:v>
                </c:pt>
                <c:pt idx="12286">
                  <c:v>27.881826159545316</c:v>
                </c:pt>
                <c:pt idx="12287">
                  <c:v>27.880972662999124</c:v>
                </c:pt>
                <c:pt idx="12288">
                  <c:v>27.880119166452928</c:v>
                </c:pt>
                <c:pt idx="12289">
                  <c:v>27.879265669906736</c:v>
                </c:pt>
                <c:pt idx="12290">
                  <c:v>27.878412173360545</c:v>
                </c:pt>
                <c:pt idx="12291">
                  <c:v>27.877558676814349</c:v>
                </c:pt>
                <c:pt idx="12292">
                  <c:v>27.876705180268157</c:v>
                </c:pt>
                <c:pt idx="12293">
                  <c:v>27.875851683721962</c:v>
                </c:pt>
                <c:pt idx="12294">
                  <c:v>27.87499818717577</c:v>
                </c:pt>
                <c:pt idx="12295">
                  <c:v>27.874144690629578</c:v>
                </c:pt>
                <c:pt idx="12296">
                  <c:v>27.873291194083382</c:v>
                </c:pt>
                <c:pt idx="12297">
                  <c:v>27.87243769753719</c:v>
                </c:pt>
                <c:pt idx="12298">
                  <c:v>27.871584200990995</c:v>
                </c:pt>
                <c:pt idx="12299">
                  <c:v>27.870730704444803</c:v>
                </c:pt>
                <c:pt idx="12300">
                  <c:v>27.869877207898611</c:v>
                </c:pt>
                <c:pt idx="12301">
                  <c:v>27.869023711352416</c:v>
                </c:pt>
                <c:pt idx="12302">
                  <c:v>27.868170214806224</c:v>
                </c:pt>
                <c:pt idx="12303">
                  <c:v>27.867316718260028</c:v>
                </c:pt>
                <c:pt idx="12304">
                  <c:v>27.866463221713836</c:v>
                </c:pt>
                <c:pt idx="12305">
                  <c:v>27.865598396744662</c:v>
                </c:pt>
                <c:pt idx="12306">
                  <c:v>27.864733571775485</c:v>
                </c:pt>
                <c:pt idx="12307">
                  <c:v>27.863868746806311</c:v>
                </c:pt>
                <c:pt idx="12308">
                  <c:v>27.863003921837134</c:v>
                </c:pt>
                <c:pt idx="12309">
                  <c:v>27.86213909686796</c:v>
                </c:pt>
                <c:pt idx="12310">
                  <c:v>27.861274271898782</c:v>
                </c:pt>
                <c:pt idx="12311">
                  <c:v>27.860409446929609</c:v>
                </c:pt>
                <c:pt idx="12312">
                  <c:v>27.859544621960431</c:v>
                </c:pt>
                <c:pt idx="12313">
                  <c:v>27.858679796991257</c:v>
                </c:pt>
                <c:pt idx="12314">
                  <c:v>27.85781497202208</c:v>
                </c:pt>
                <c:pt idx="12315">
                  <c:v>27.856950147052906</c:v>
                </c:pt>
                <c:pt idx="12316">
                  <c:v>27.856085322083729</c:v>
                </c:pt>
                <c:pt idx="12317">
                  <c:v>27.855220497114555</c:v>
                </c:pt>
                <c:pt idx="12318">
                  <c:v>27.854355672145378</c:v>
                </c:pt>
                <c:pt idx="12319">
                  <c:v>27.853490847176204</c:v>
                </c:pt>
                <c:pt idx="12320">
                  <c:v>27.85262602220703</c:v>
                </c:pt>
                <c:pt idx="12321">
                  <c:v>27.851761197237852</c:v>
                </c:pt>
                <c:pt idx="12322">
                  <c:v>27.850896372268679</c:v>
                </c:pt>
                <c:pt idx="12323">
                  <c:v>27.850031547299501</c:v>
                </c:pt>
                <c:pt idx="12324">
                  <c:v>27.849166722330327</c:v>
                </c:pt>
                <c:pt idx="12325">
                  <c:v>27.84830189736115</c:v>
                </c:pt>
                <c:pt idx="12326">
                  <c:v>27.847437072391976</c:v>
                </c:pt>
                <c:pt idx="12327">
                  <c:v>27.846572247422799</c:v>
                </c:pt>
                <c:pt idx="12328">
                  <c:v>27.845707422453625</c:v>
                </c:pt>
                <c:pt idx="12329">
                  <c:v>27.844842597484448</c:v>
                </c:pt>
                <c:pt idx="12330">
                  <c:v>27.843977772515274</c:v>
                </c:pt>
                <c:pt idx="12331">
                  <c:v>27.843112947546096</c:v>
                </c:pt>
                <c:pt idx="12332">
                  <c:v>27.842248122576922</c:v>
                </c:pt>
                <c:pt idx="12333">
                  <c:v>27.841383297607745</c:v>
                </c:pt>
                <c:pt idx="12334">
                  <c:v>27.840518472638571</c:v>
                </c:pt>
                <c:pt idx="12335">
                  <c:v>27.839647896961345</c:v>
                </c:pt>
                <c:pt idx="12336">
                  <c:v>27.838777321284123</c:v>
                </c:pt>
                <c:pt idx="12337">
                  <c:v>27.837906745606897</c:v>
                </c:pt>
                <c:pt idx="12338">
                  <c:v>27.837036169929675</c:v>
                </c:pt>
                <c:pt idx="12339">
                  <c:v>27.836165594252449</c:v>
                </c:pt>
                <c:pt idx="12340">
                  <c:v>27.835295018575227</c:v>
                </c:pt>
                <c:pt idx="12341">
                  <c:v>27.834424442898001</c:v>
                </c:pt>
                <c:pt idx="12342">
                  <c:v>27.833553867220775</c:v>
                </c:pt>
                <c:pt idx="12343">
                  <c:v>27.832683291543553</c:v>
                </c:pt>
                <c:pt idx="12344">
                  <c:v>27.831812715866327</c:v>
                </c:pt>
                <c:pt idx="12345">
                  <c:v>27.830942140189105</c:v>
                </c:pt>
                <c:pt idx="12346">
                  <c:v>27.830071564511879</c:v>
                </c:pt>
                <c:pt idx="12347">
                  <c:v>27.829200988834657</c:v>
                </c:pt>
                <c:pt idx="12348">
                  <c:v>27.828330413157431</c:v>
                </c:pt>
                <c:pt idx="12349">
                  <c:v>27.827459837480205</c:v>
                </c:pt>
                <c:pt idx="12350">
                  <c:v>27.826589261802983</c:v>
                </c:pt>
                <c:pt idx="12351">
                  <c:v>27.825718686125757</c:v>
                </c:pt>
                <c:pt idx="12352">
                  <c:v>27.824848110448535</c:v>
                </c:pt>
                <c:pt idx="12353">
                  <c:v>27.823977534771309</c:v>
                </c:pt>
                <c:pt idx="12354">
                  <c:v>27.823106959094087</c:v>
                </c:pt>
                <c:pt idx="12355">
                  <c:v>27.822236383416861</c:v>
                </c:pt>
                <c:pt idx="12356">
                  <c:v>27.821365807739639</c:v>
                </c:pt>
                <c:pt idx="12357">
                  <c:v>27.820495232062413</c:v>
                </c:pt>
                <c:pt idx="12358">
                  <c:v>27.819624656385187</c:v>
                </c:pt>
                <c:pt idx="12359">
                  <c:v>27.818754080707965</c:v>
                </c:pt>
                <c:pt idx="12360">
                  <c:v>27.817883505030739</c:v>
                </c:pt>
                <c:pt idx="12361">
                  <c:v>27.817012929353517</c:v>
                </c:pt>
                <c:pt idx="12362">
                  <c:v>27.816142353676291</c:v>
                </c:pt>
                <c:pt idx="12363">
                  <c:v>27.815271777999069</c:v>
                </c:pt>
                <c:pt idx="12364">
                  <c:v>27.814401202321843</c:v>
                </c:pt>
                <c:pt idx="12365">
                  <c:v>27.813533596635118</c:v>
                </c:pt>
                <c:pt idx="12366">
                  <c:v>27.812665990948393</c:v>
                </c:pt>
                <c:pt idx="12367">
                  <c:v>27.811798385261664</c:v>
                </c:pt>
                <c:pt idx="12368">
                  <c:v>27.810930779574939</c:v>
                </c:pt>
                <c:pt idx="12369">
                  <c:v>27.810063173888214</c:v>
                </c:pt>
                <c:pt idx="12370">
                  <c:v>27.809195568201488</c:v>
                </c:pt>
                <c:pt idx="12371">
                  <c:v>27.80832796251476</c:v>
                </c:pt>
                <c:pt idx="12372">
                  <c:v>27.807460356828035</c:v>
                </c:pt>
                <c:pt idx="12373">
                  <c:v>27.806592751141309</c:v>
                </c:pt>
                <c:pt idx="12374">
                  <c:v>27.805725145454584</c:v>
                </c:pt>
                <c:pt idx="12375">
                  <c:v>27.804857539767855</c:v>
                </c:pt>
                <c:pt idx="12376">
                  <c:v>27.80398993408113</c:v>
                </c:pt>
                <c:pt idx="12377">
                  <c:v>27.803122328394405</c:v>
                </c:pt>
                <c:pt idx="12378">
                  <c:v>27.80225472270768</c:v>
                </c:pt>
                <c:pt idx="12379">
                  <c:v>27.801387117020951</c:v>
                </c:pt>
                <c:pt idx="12380">
                  <c:v>27.800519511334226</c:v>
                </c:pt>
                <c:pt idx="12381">
                  <c:v>27.799651905647501</c:v>
                </c:pt>
                <c:pt idx="12382">
                  <c:v>27.798784299960776</c:v>
                </c:pt>
                <c:pt idx="12383">
                  <c:v>27.797916694274051</c:v>
                </c:pt>
                <c:pt idx="12384">
                  <c:v>27.797049088587322</c:v>
                </c:pt>
                <c:pt idx="12385">
                  <c:v>27.796181482900597</c:v>
                </c:pt>
                <c:pt idx="12386">
                  <c:v>27.795313877213871</c:v>
                </c:pt>
                <c:pt idx="12387">
                  <c:v>27.794446271527146</c:v>
                </c:pt>
                <c:pt idx="12388">
                  <c:v>27.793578665840418</c:v>
                </c:pt>
                <c:pt idx="12389">
                  <c:v>27.792711060153692</c:v>
                </c:pt>
                <c:pt idx="12390">
                  <c:v>27.791843454466967</c:v>
                </c:pt>
                <c:pt idx="12391">
                  <c:v>27.790975848780242</c:v>
                </c:pt>
                <c:pt idx="12392">
                  <c:v>27.790108243093513</c:v>
                </c:pt>
                <c:pt idx="12393">
                  <c:v>27.789240637406788</c:v>
                </c:pt>
                <c:pt idx="12394">
                  <c:v>27.788373031720063</c:v>
                </c:pt>
                <c:pt idx="12395">
                  <c:v>27.787514468599468</c:v>
                </c:pt>
                <c:pt idx="12396">
                  <c:v>27.78665590547887</c:v>
                </c:pt>
                <c:pt idx="12397">
                  <c:v>27.785797342358276</c:v>
                </c:pt>
                <c:pt idx="12398">
                  <c:v>27.784938779237681</c:v>
                </c:pt>
                <c:pt idx="12399">
                  <c:v>27.784080216117083</c:v>
                </c:pt>
                <c:pt idx="12400">
                  <c:v>27.783221652996488</c:v>
                </c:pt>
                <c:pt idx="12401">
                  <c:v>27.782363089875894</c:v>
                </c:pt>
                <c:pt idx="12402">
                  <c:v>27.781504526755295</c:v>
                </c:pt>
                <c:pt idx="12403">
                  <c:v>27.780645963634701</c:v>
                </c:pt>
                <c:pt idx="12404">
                  <c:v>27.779787400514106</c:v>
                </c:pt>
                <c:pt idx="12405">
                  <c:v>27.778928837393508</c:v>
                </c:pt>
                <c:pt idx="12406">
                  <c:v>27.778070274272913</c:v>
                </c:pt>
                <c:pt idx="12407">
                  <c:v>27.777211711152319</c:v>
                </c:pt>
                <c:pt idx="12408">
                  <c:v>27.776353148031721</c:v>
                </c:pt>
                <c:pt idx="12409">
                  <c:v>27.775494584911126</c:v>
                </c:pt>
                <c:pt idx="12410">
                  <c:v>27.774636021790531</c:v>
                </c:pt>
                <c:pt idx="12411">
                  <c:v>27.773777458669933</c:v>
                </c:pt>
                <c:pt idx="12412">
                  <c:v>27.772918895549338</c:v>
                </c:pt>
                <c:pt idx="12413">
                  <c:v>27.772060332428744</c:v>
                </c:pt>
                <c:pt idx="12414">
                  <c:v>27.771201769308146</c:v>
                </c:pt>
                <c:pt idx="12415">
                  <c:v>27.770343206187551</c:v>
                </c:pt>
                <c:pt idx="12416">
                  <c:v>27.769484643066956</c:v>
                </c:pt>
                <c:pt idx="12417">
                  <c:v>27.768626079946358</c:v>
                </c:pt>
                <c:pt idx="12418">
                  <c:v>27.767767516825764</c:v>
                </c:pt>
                <c:pt idx="12419">
                  <c:v>27.766908953705169</c:v>
                </c:pt>
                <c:pt idx="12420">
                  <c:v>27.766050390584571</c:v>
                </c:pt>
                <c:pt idx="12421">
                  <c:v>27.765191827463976</c:v>
                </c:pt>
                <c:pt idx="12422">
                  <c:v>27.764333264343382</c:v>
                </c:pt>
                <c:pt idx="12423">
                  <c:v>27.763474701222783</c:v>
                </c:pt>
                <c:pt idx="12424">
                  <c:v>27.762616138102189</c:v>
                </c:pt>
                <c:pt idx="12425">
                  <c:v>27.761775612730272</c:v>
                </c:pt>
                <c:pt idx="12426">
                  <c:v>27.760935087358355</c:v>
                </c:pt>
                <c:pt idx="12427">
                  <c:v>27.760094561986438</c:v>
                </c:pt>
                <c:pt idx="12428">
                  <c:v>27.759254036614525</c:v>
                </c:pt>
                <c:pt idx="12429">
                  <c:v>27.758413511242608</c:v>
                </c:pt>
                <c:pt idx="12430">
                  <c:v>27.757572985870691</c:v>
                </c:pt>
                <c:pt idx="12431">
                  <c:v>27.756732460498775</c:v>
                </c:pt>
                <c:pt idx="12432">
                  <c:v>27.755891935126858</c:v>
                </c:pt>
                <c:pt idx="12433">
                  <c:v>27.755051409754941</c:v>
                </c:pt>
                <c:pt idx="12434">
                  <c:v>27.754210884383024</c:v>
                </c:pt>
                <c:pt idx="12435">
                  <c:v>27.753370359011107</c:v>
                </c:pt>
                <c:pt idx="12436">
                  <c:v>27.752529833639194</c:v>
                </c:pt>
                <c:pt idx="12437">
                  <c:v>27.751689308267277</c:v>
                </c:pt>
                <c:pt idx="12438">
                  <c:v>27.750848782895361</c:v>
                </c:pt>
                <c:pt idx="12439">
                  <c:v>27.750008257523444</c:v>
                </c:pt>
                <c:pt idx="12440">
                  <c:v>27.749167732151527</c:v>
                </c:pt>
                <c:pt idx="12441">
                  <c:v>27.74832720677961</c:v>
                </c:pt>
                <c:pt idx="12442">
                  <c:v>27.747486681407693</c:v>
                </c:pt>
                <c:pt idx="12443">
                  <c:v>27.74664615603578</c:v>
                </c:pt>
                <c:pt idx="12444">
                  <c:v>27.745805630663863</c:v>
                </c:pt>
                <c:pt idx="12445">
                  <c:v>27.744965105291946</c:v>
                </c:pt>
                <c:pt idx="12446">
                  <c:v>27.74412457992003</c:v>
                </c:pt>
                <c:pt idx="12447">
                  <c:v>27.743284054548113</c:v>
                </c:pt>
                <c:pt idx="12448">
                  <c:v>27.742443529176196</c:v>
                </c:pt>
                <c:pt idx="12449">
                  <c:v>27.741603003804279</c:v>
                </c:pt>
                <c:pt idx="12450">
                  <c:v>27.740762478432362</c:v>
                </c:pt>
                <c:pt idx="12451">
                  <c:v>27.739921953060449</c:v>
                </c:pt>
                <c:pt idx="12452">
                  <c:v>27.739081427688532</c:v>
                </c:pt>
                <c:pt idx="12453">
                  <c:v>27.738240902316615</c:v>
                </c:pt>
                <c:pt idx="12454">
                  <c:v>27.737400376944699</c:v>
                </c:pt>
                <c:pt idx="12455">
                  <c:v>27.736583954177799</c:v>
                </c:pt>
                <c:pt idx="12456">
                  <c:v>27.7357675314109</c:v>
                </c:pt>
                <c:pt idx="12457">
                  <c:v>27.734951108644005</c:v>
                </c:pt>
                <c:pt idx="12458">
                  <c:v>27.734134685877105</c:v>
                </c:pt>
                <c:pt idx="12459">
                  <c:v>27.733318263110206</c:v>
                </c:pt>
                <c:pt idx="12460">
                  <c:v>27.732501840343307</c:v>
                </c:pt>
                <c:pt idx="12461">
                  <c:v>27.731685417576408</c:v>
                </c:pt>
                <c:pt idx="12462">
                  <c:v>27.730868994809509</c:v>
                </c:pt>
                <c:pt idx="12463">
                  <c:v>27.730052572042609</c:v>
                </c:pt>
                <c:pt idx="12464">
                  <c:v>27.729236149275714</c:v>
                </c:pt>
                <c:pt idx="12465">
                  <c:v>27.728419726508815</c:v>
                </c:pt>
                <c:pt idx="12466">
                  <c:v>27.727603303741915</c:v>
                </c:pt>
                <c:pt idx="12467">
                  <c:v>27.726786880975016</c:v>
                </c:pt>
                <c:pt idx="12468">
                  <c:v>27.725970458208117</c:v>
                </c:pt>
                <c:pt idx="12469">
                  <c:v>27.725154035441221</c:v>
                </c:pt>
                <c:pt idx="12470">
                  <c:v>27.724337612674322</c:v>
                </c:pt>
                <c:pt idx="12471">
                  <c:v>27.723521189907423</c:v>
                </c:pt>
                <c:pt idx="12472">
                  <c:v>27.722704767140524</c:v>
                </c:pt>
                <c:pt idx="12473">
                  <c:v>27.721888344373625</c:v>
                </c:pt>
                <c:pt idx="12474">
                  <c:v>27.721071921606725</c:v>
                </c:pt>
                <c:pt idx="12475">
                  <c:v>27.720255498839826</c:v>
                </c:pt>
                <c:pt idx="12476">
                  <c:v>27.719439076072931</c:v>
                </c:pt>
                <c:pt idx="12477">
                  <c:v>27.718622653306031</c:v>
                </c:pt>
                <c:pt idx="12478">
                  <c:v>27.717806230539132</c:v>
                </c:pt>
                <c:pt idx="12479">
                  <c:v>27.716989807772233</c:v>
                </c:pt>
                <c:pt idx="12480">
                  <c:v>27.716173385005334</c:v>
                </c:pt>
                <c:pt idx="12481">
                  <c:v>27.715356962238438</c:v>
                </c:pt>
                <c:pt idx="12482">
                  <c:v>27.714540539471539</c:v>
                </c:pt>
                <c:pt idx="12483">
                  <c:v>27.71372411670464</c:v>
                </c:pt>
                <c:pt idx="12484">
                  <c:v>27.712907693937741</c:v>
                </c:pt>
                <c:pt idx="12485">
                  <c:v>27.712117406255846</c:v>
                </c:pt>
                <c:pt idx="12486">
                  <c:v>27.711327118573951</c:v>
                </c:pt>
                <c:pt idx="12487">
                  <c:v>27.71053683089206</c:v>
                </c:pt>
                <c:pt idx="12488">
                  <c:v>27.709746543210166</c:v>
                </c:pt>
                <c:pt idx="12489">
                  <c:v>27.708956255528271</c:v>
                </c:pt>
                <c:pt idx="12490">
                  <c:v>27.708165967846377</c:v>
                </c:pt>
                <c:pt idx="12491">
                  <c:v>27.707375680164482</c:v>
                </c:pt>
                <c:pt idx="12492">
                  <c:v>27.706585392482587</c:v>
                </c:pt>
                <c:pt idx="12493">
                  <c:v>27.705795104800693</c:v>
                </c:pt>
                <c:pt idx="12494">
                  <c:v>27.705004817118802</c:v>
                </c:pt>
                <c:pt idx="12495">
                  <c:v>27.704214529436907</c:v>
                </c:pt>
                <c:pt idx="12496">
                  <c:v>27.703424241755013</c:v>
                </c:pt>
                <c:pt idx="12497">
                  <c:v>27.702633954073118</c:v>
                </c:pt>
                <c:pt idx="12498">
                  <c:v>27.701843666391223</c:v>
                </c:pt>
                <c:pt idx="12499">
                  <c:v>27.701053378709332</c:v>
                </c:pt>
                <c:pt idx="12500">
                  <c:v>27.700263091027438</c:v>
                </c:pt>
                <c:pt idx="12501">
                  <c:v>27.699472803345543</c:v>
                </c:pt>
                <c:pt idx="12502">
                  <c:v>27.698682515663648</c:v>
                </c:pt>
                <c:pt idx="12503">
                  <c:v>27.697892227981754</c:v>
                </c:pt>
                <c:pt idx="12504">
                  <c:v>27.697101940299859</c:v>
                </c:pt>
                <c:pt idx="12505">
                  <c:v>27.696311652617965</c:v>
                </c:pt>
                <c:pt idx="12506">
                  <c:v>27.695521364936074</c:v>
                </c:pt>
                <c:pt idx="12507">
                  <c:v>27.694731077254179</c:v>
                </c:pt>
                <c:pt idx="12508">
                  <c:v>27.693940789572284</c:v>
                </c:pt>
                <c:pt idx="12509">
                  <c:v>27.69315050189039</c:v>
                </c:pt>
                <c:pt idx="12510">
                  <c:v>27.692360214208495</c:v>
                </c:pt>
                <c:pt idx="12511">
                  <c:v>27.691569926526604</c:v>
                </c:pt>
                <c:pt idx="12512">
                  <c:v>27.69077963884471</c:v>
                </c:pt>
                <c:pt idx="12513">
                  <c:v>27.689989351162815</c:v>
                </c:pt>
                <c:pt idx="12514">
                  <c:v>27.68919906348092</c:v>
                </c:pt>
                <c:pt idx="12515">
                  <c:v>27.688430203469732</c:v>
                </c:pt>
                <c:pt idx="12516">
                  <c:v>27.687661343458544</c:v>
                </c:pt>
                <c:pt idx="12517">
                  <c:v>27.686892483447355</c:v>
                </c:pt>
                <c:pt idx="12518">
                  <c:v>27.686123623436167</c:v>
                </c:pt>
                <c:pt idx="12519">
                  <c:v>27.685354763424979</c:v>
                </c:pt>
                <c:pt idx="12520">
                  <c:v>27.68458590341379</c:v>
                </c:pt>
                <c:pt idx="12521">
                  <c:v>27.683817043402602</c:v>
                </c:pt>
                <c:pt idx="12522">
                  <c:v>27.683048183391413</c:v>
                </c:pt>
                <c:pt idx="12523">
                  <c:v>27.682279323380225</c:v>
                </c:pt>
                <c:pt idx="12524">
                  <c:v>27.681510463369037</c:v>
                </c:pt>
                <c:pt idx="12525">
                  <c:v>27.680741603357848</c:v>
                </c:pt>
                <c:pt idx="12526">
                  <c:v>27.67997274334666</c:v>
                </c:pt>
                <c:pt idx="12527">
                  <c:v>27.679203883335472</c:v>
                </c:pt>
                <c:pt idx="12528">
                  <c:v>27.678435023324283</c:v>
                </c:pt>
                <c:pt idx="12529">
                  <c:v>27.677666163313095</c:v>
                </c:pt>
                <c:pt idx="12530">
                  <c:v>27.676897303301907</c:v>
                </c:pt>
                <c:pt idx="12531">
                  <c:v>27.676128443290718</c:v>
                </c:pt>
                <c:pt idx="12532">
                  <c:v>27.67535958327953</c:v>
                </c:pt>
                <c:pt idx="12533">
                  <c:v>27.674590723268341</c:v>
                </c:pt>
                <c:pt idx="12534">
                  <c:v>27.673821863257153</c:v>
                </c:pt>
                <c:pt idx="12535">
                  <c:v>27.673053003245965</c:v>
                </c:pt>
                <c:pt idx="12536">
                  <c:v>27.672284143234776</c:v>
                </c:pt>
                <c:pt idx="12537">
                  <c:v>27.671515283223588</c:v>
                </c:pt>
                <c:pt idx="12538">
                  <c:v>27.6707464232124</c:v>
                </c:pt>
                <c:pt idx="12539">
                  <c:v>27.669977563201211</c:v>
                </c:pt>
                <c:pt idx="12540">
                  <c:v>27.669208703190023</c:v>
                </c:pt>
                <c:pt idx="12541">
                  <c:v>27.668439843178835</c:v>
                </c:pt>
                <c:pt idx="12542">
                  <c:v>27.667670983167646</c:v>
                </c:pt>
                <c:pt idx="12543">
                  <c:v>27.666902123156458</c:v>
                </c:pt>
                <c:pt idx="12544">
                  <c:v>27.666133263145269</c:v>
                </c:pt>
                <c:pt idx="12545">
                  <c:v>27.665376697787362</c:v>
                </c:pt>
                <c:pt idx="12546">
                  <c:v>27.664620132429452</c:v>
                </c:pt>
                <c:pt idx="12547">
                  <c:v>27.663863567071544</c:v>
                </c:pt>
                <c:pt idx="12548">
                  <c:v>27.663107001713634</c:v>
                </c:pt>
                <c:pt idx="12549">
                  <c:v>27.662350436355727</c:v>
                </c:pt>
                <c:pt idx="12550">
                  <c:v>27.661593870997816</c:v>
                </c:pt>
                <c:pt idx="12551">
                  <c:v>27.660837305639909</c:v>
                </c:pt>
                <c:pt idx="12552">
                  <c:v>27.660080740281998</c:v>
                </c:pt>
                <c:pt idx="12553">
                  <c:v>27.659324174924091</c:v>
                </c:pt>
                <c:pt idx="12554">
                  <c:v>27.65856760956618</c:v>
                </c:pt>
                <c:pt idx="12555">
                  <c:v>27.657811044208273</c:v>
                </c:pt>
                <c:pt idx="12556">
                  <c:v>27.657054478850362</c:v>
                </c:pt>
                <c:pt idx="12557">
                  <c:v>27.656297913492455</c:v>
                </c:pt>
                <c:pt idx="12558">
                  <c:v>27.655541348134545</c:v>
                </c:pt>
                <c:pt idx="12559">
                  <c:v>27.654784782776638</c:v>
                </c:pt>
                <c:pt idx="12560">
                  <c:v>27.65402821741873</c:v>
                </c:pt>
                <c:pt idx="12561">
                  <c:v>27.65327165206082</c:v>
                </c:pt>
                <c:pt idx="12562">
                  <c:v>27.652515086702913</c:v>
                </c:pt>
                <c:pt idx="12563">
                  <c:v>27.651758521345002</c:v>
                </c:pt>
                <c:pt idx="12564">
                  <c:v>27.651001955987095</c:v>
                </c:pt>
                <c:pt idx="12565">
                  <c:v>27.650245390629184</c:v>
                </c:pt>
                <c:pt idx="12566">
                  <c:v>27.649488825271277</c:v>
                </c:pt>
                <c:pt idx="12567">
                  <c:v>27.648732259913366</c:v>
                </c:pt>
                <c:pt idx="12568">
                  <c:v>27.647975694555459</c:v>
                </c:pt>
                <c:pt idx="12569">
                  <c:v>27.647219129197548</c:v>
                </c:pt>
                <c:pt idx="12570">
                  <c:v>27.646462563839641</c:v>
                </c:pt>
                <c:pt idx="12571">
                  <c:v>27.645705998481731</c:v>
                </c:pt>
                <c:pt idx="12572">
                  <c:v>27.644949433123823</c:v>
                </c:pt>
                <c:pt idx="12573">
                  <c:v>27.644192867765913</c:v>
                </c:pt>
                <c:pt idx="12574">
                  <c:v>27.643436302408006</c:v>
                </c:pt>
                <c:pt idx="12575">
                  <c:v>27.642682375091709</c:v>
                </c:pt>
                <c:pt idx="12576">
                  <c:v>27.641928447775413</c:v>
                </c:pt>
                <c:pt idx="12577">
                  <c:v>27.641174520459117</c:v>
                </c:pt>
                <c:pt idx="12578">
                  <c:v>27.640420593142821</c:v>
                </c:pt>
                <c:pt idx="12579">
                  <c:v>27.639666665826525</c:v>
                </c:pt>
                <c:pt idx="12580">
                  <c:v>27.638912738510228</c:v>
                </c:pt>
                <c:pt idx="12581">
                  <c:v>27.638158811193932</c:v>
                </c:pt>
                <c:pt idx="12582">
                  <c:v>27.637404883877636</c:v>
                </c:pt>
                <c:pt idx="12583">
                  <c:v>27.63665095656134</c:v>
                </c:pt>
                <c:pt idx="12584">
                  <c:v>27.635897029245044</c:v>
                </c:pt>
                <c:pt idx="12585">
                  <c:v>27.635143101928747</c:v>
                </c:pt>
                <c:pt idx="12586">
                  <c:v>27.634389174612451</c:v>
                </c:pt>
                <c:pt idx="12587">
                  <c:v>27.633635247296155</c:v>
                </c:pt>
                <c:pt idx="12588">
                  <c:v>27.632881319979859</c:v>
                </c:pt>
                <c:pt idx="12589">
                  <c:v>27.632127392663563</c:v>
                </c:pt>
                <c:pt idx="12590">
                  <c:v>27.631373465347266</c:v>
                </c:pt>
                <c:pt idx="12591">
                  <c:v>27.63061953803097</c:v>
                </c:pt>
                <c:pt idx="12592">
                  <c:v>27.629865610714674</c:v>
                </c:pt>
                <c:pt idx="12593">
                  <c:v>27.629111683398378</c:v>
                </c:pt>
                <c:pt idx="12594">
                  <c:v>27.628357756082082</c:v>
                </c:pt>
                <c:pt idx="12595">
                  <c:v>27.627603828765785</c:v>
                </c:pt>
                <c:pt idx="12596">
                  <c:v>27.626849901449489</c:v>
                </c:pt>
                <c:pt idx="12597">
                  <c:v>27.626095974133193</c:v>
                </c:pt>
                <c:pt idx="12598">
                  <c:v>27.625342046816897</c:v>
                </c:pt>
                <c:pt idx="12599">
                  <c:v>27.624588119500601</c:v>
                </c:pt>
                <c:pt idx="12600">
                  <c:v>27.623834192184304</c:v>
                </c:pt>
                <c:pt idx="12601">
                  <c:v>27.623080264868008</c:v>
                </c:pt>
                <c:pt idx="12602">
                  <c:v>27.622326337551712</c:v>
                </c:pt>
                <c:pt idx="12603">
                  <c:v>27.621572410235416</c:v>
                </c:pt>
                <c:pt idx="12604">
                  <c:v>27.62081848291912</c:v>
                </c:pt>
                <c:pt idx="12605">
                  <c:v>27.62006593755223</c:v>
                </c:pt>
                <c:pt idx="12606">
                  <c:v>27.619313392185344</c:v>
                </c:pt>
                <c:pt idx="12607">
                  <c:v>27.618560846818454</c:v>
                </c:pt>
                <c:pt idx="12608">
                  <c:v>27.617808301451564</c:v>
                </c:pt>
                <c:pt idx="12609">
                  <c:v>27.617055756084678</c:v>
                </c:pt>
                <c:pt idx="12610">
                  <c:v>27.616303210717788</c:v>
                </c:pt>
                <c:pt idx="12611">
                  <c:v>27.615550665350902</c:v>
                </c:pt>
                <c:pt idx="12612">
                  <c:v>27.614798119984012</c:v>
                </c:pt>
                <c:pt idx="12613">
                  <c:v>27.614045574617123</c:v>
                </c:pt>
                <c:pt idx="12614">
                  <c:v>27.613293029250237</c:v>
                </c:pt>
                <c:pt idx="12615">
                  <c:v>27.612540483883347</c:v>
                </c:pt>
                <c:pt idx="12616">
                  <c:v>27.611787938516457</c:v>
                </c:pt>
                <c:pt idx="12617">
                  <c:v>27.611035393149571</c:v>
                </c:pt>
                <c:pt idx="12618">
                  <c:v>27.610282847782681</c:v>
                </c:pt>
                <c:pt idx="12619">
                  <c:v>27.609530302415791</c:v>
                </c:pt>
                <c:pt idx="12620">
                  <c:v>27.608777757048905</c:v>
                </c:pt>
                <c:pt idx="12621">
                  <c:v>27.608025211682016</c:v>
                </c:pt>
                <c:pt idx="12622">
                  <c:v>27.607272666315129</c:v>
                </c:pt>
                <c:pt idx="12623">
                  <c:v>27.60652012094824</c:v>
                </c:pt>
                <c:pt idx="12624">
                  <c:v>27.60576757558135</c:v>
                </c:pt>
                <c:pt idx="12625">
                  <c:v>27.605015030214464</c:v>
                </c:pt>
                <c:pt idx="12626">
                  <c:v>27.604262484847574</c:v>
                </c:pt>
                <c:pt idx="12627">
                  <c:v>27.603509939480684</c:v>
                </c:pt>
                <c:pt idx="12628">
                  <c:v>27.602757394113798</c:v>
                </c:pt>
                <c:pt idx="12629">
                  <c:v>27.602004848746908</c:v>
                </c:pt>
                <c:pt idx="12630">
                  <c:v>27.601252303380022</c:v>
                </c:pt>
                <c:pt idx="12631">
                  <c:v>27.600499758013132</c:v>
                </c:pt>
                <c:pt idx="12632">
                  <c:v>27.599747212646243</c:v>
                </c:pt>
                <c:pt idx="12633">
                  <c:v>27.598994667279356</c:v>
                </c:pt>
                <c:pt idx="12634">
                  <c:v>27.598242121912467</c:v>
                </c:pt>
                <c:pt idx="12635">
                  <c:v>27.597488402174399</c:v>
                </c:pt>
                <c:pt idx="12636">
                  <c:v>27.596734682436331</c:v>
                </c:pt>
                <c:pt idx="12637">
                  <c:v>27.59598096269826</c:v>
                </c:pt>
                <c:pt idx="12638">
                  <c:v>27.595227242960192</c:v>
                </c:pt>
                <c:pt idx="12639">
                  <c:v>27.594473523222124</c:v>
                </c:pt>
                <c:pt idx="12640">
                  <c:v>27.593719803484056</c:v>
                </c:pt>
                <c:pt idx="12641">
                  <c:v>27.592966083745988</c:v>
                </c:pt>
                <c:pt idx="12642">
                  <c:v>27.592212364007917</c:v>
                </c:pt>
                <c:pt idx="12643">
                  <c:v>27.591458644269849</c:v>
                </c:pt>
                <c:pt idx="12644">
                  <c:v>27.590704924531781</c:v>
                </c:pt>
                <c:pt idx="12645">
                  <c:v>27.589951204793714</c:v>
                </c:pt>
                <c:pt idx="12646">
                  <c:v>27.589197485055646</c:v>
                </c:pt>
                <c:pt idx="12647">
                  <c:v>27.588443765317574</c:v>
                </c:pt>
                <c:pt idx="12648">
                  <c:v>27.587690045579507</c:v>
                </c:pt>
                <c:pt idx="12649">
                  <c:v>27.586936325841439</c:v>
                </c:pt>
                <c:pt idx="12650">
                  <c:v>27.586182606103371</c:v>
                </c:pt>
                <c:pt idx="12651">
                  <c:v>27.585428886365303</c:v>
                </c:pt>
                <c:pt idx="12652">
                  <c:v>27.584675166627232</c:v>
                </c:pt>
                <c:pt idx="12653">
                  <c:v>27.583921446889164</c:v>
                </c:pt>
                <c:pt idx="12654">
                  <c:v>27.583167727151096</c:v>
                </c:pt>
                <c:pt idx="12655">
                  <c:v>27.582414007413028</c:v>
                </c:pt>
                <c:pt idx="12656">
                  <c:v>27.581660287674961</c:v>
                </c:pt>
                <c:pt idx="12657">
                  <c:v>27.580906567936889</c:v>
                </c:pt>
                <c:pt idx="12658">
                  <c:v>27.580152848198821</c:v>
                </c:pt>
                <c:pt idx="12659">
                  <c:v>27.579399128460754</c:v>
                </c:pt>
                <c:pt idx="12660">
                  <c:v>27.578645408722686</c:v>
                </c:pt>
                <c:pt idx="12661">
                  <c:v>27.577891688984618</c:v>
                </c:pt>
                <c:pt idx="12662">
                  <c:v>27.577137969246547</c:v>
                </c:pt>
                <c:pt idx="12663">
                  <c:v>27.576384249508479</c:v>
                </c:pt>
                <c:pt idx="12664">
                  <c:v>27.575630529770411</c:v>
                </c:pt>
                <c:pt idx="12665">
                  <c:v>27.574872031170635</c:v>
                </c:pt>
                <c:pt idx="12666">
                  <c:v>27.574113532570863</c:v>
                </c:pt>
                <c:pt idx="12667">
                  <c:v>27.573355033971087</c:v>
                </c:pt>
                <c:pt idx="12668">
                  <c:v>27.572596535371311</c:v>
                </c:pt>
                <c:pt idx="12669">
                  <c:v>27.571838036771538</c:v>
                </c:pt>
                <c:pt idx="12670">
                  <c:v>27.571079538171762</c:v>
                </c:pt>
                <c:pt idx="12671">
                  <c:v>27.570321039571986</c:v>
                </c:pt>
                <c:pt idx="12672">
                  <c:v>27.56956254097221</c:v>
                </c:pt>
                <c:pt idx="12673">
                  <c:v>27.568804042372438</c:v>
                </c:pt>
                <c:pt idx="12674">
                  <c:v>27.568045543772662</c:v>
                </c:pt>
                <c:pt idx="12675">
                  <c:v>27.567287045172886</c:v>
                </c:pt>
                <c:pt idx="12676">
                  <c:v>27.566528546573114</c:v>
                </c:pt>
                <c:pt idx="12677">
                  <c:v>27.565770047973338</c:v>
                </c:pt>
                <c:pt idx="12678">
                  <c:v>27.565011549373562</c:v>
                </c:pt>
                <c:pt idx="12679">
                  <c:v>27.564253050773786</c:v>
                </c:pt>
                <c:pt idx="12680">
                  <c:v>27.563494552174014</c:v>
                </c:pt>
                <c:pt idx="12681">
                  <c:v>27.562736053574238</c:v>
                </c:pt>
                <c:pt idx="12682">
                  <c:v>27.561977554974462</c:v>
                </c:pt>
                <c:pt idx="12683">
                  <c:v>27.561219056374689</c:v>
                </c:pt>
                <c:pt idx="12684">
                  <c:v>27.560460557774913</c:v>
                </c:pt>
                <c:pt idx="12685">
                  <c:v>27.559702059175137</c:v>
                </c:pt>
                <c:pt idx="12686">
                  <c:v>27.558943560575365</c:v>
                </c:pt>
                <c:pt idx="12687">
                  <c:v>27.558185061975589</c:v>
                </c:pt>
                <c:pt idx="12688">
                  <c:v>27.557426563375813</c:v>
                </c:pt>
                <c:pt idx="12689">
                  <c:v>27.556668064776041</c:v>
                </c:pt>
                <c:pt idx="12690">
                  <c:v>27.555909566176265</c:v>
                </c:pt>
                <c:pt idx="12691">
                  <c:v>27.555151067576489</c:v>
                </c:pt>
                <c:pt idx="12692">
                  <c:v>27.554392568976713</c:v>
                </c:pt>
                <c:pt idx="12693">
                  <c:v>27.55363407037694</c:v>
                </c:pt>
                <c:pt idx="12694">
                  <c:v>27.552875571777165</c:v>
                </c:pt>
                <c:pt idx="12695">
                  <c:v>27.552112244500936</c:v>
                </c:pt>
                <c:pt idx="12696">
                  <c:v>27.551348917224704</c:v>
                </c:pt>
                <c:pt idx="12697">
                  <c:v>27.550585589948476</c:v>
                </c:pt>
                <c:pt idx="12698">
                  <c:v>27.549822262672247</c:v>
                </c:pt>
                <c:pt idx="12699">
                  <c:v>27.549058935396015</c:v>
                </c:pt>
                <c:pt idx="12700">
                  <c:v>27.548295608119787</c:v>
                </c:pt>
                <c:pt idx="12701">
                  <c:v>27.547532280843559</c:v>
                </c:pt>
                <c:pt idx="12702">
                  <c:v>27.546768953567327</c:v>
                </c:pt>
                <c:pt idx="12703">
                  <c:v>27.546005626291098</c:v>
                </c:pt>
                <c:pt idx="12704">
                  <c:v>27.54524229901487</c:v>
                </c:pt>
                <c:pt idx="12705">
                  <c:v>27.544478971738638</c:v>
                </c:pt>
                <c:pt idx="12706">
                  <c:v>27.543715644462409</c:v>
                </c:pt>
                <c:pt idx="12707">
                  <c:v>27.542952317186181</c:v>
                </c:pt>
                <c:pt idx="12708">
                  <c:v>27.542188989909949</c:v>
                </c:pt>
                <c:pt idx="12709">
                  <c:v>27.541425662633721</c:v>
                </c:pt>
                <c:pt idx="12710">
                  <c:v>27.540662335357492</c:v>
                </c:pt>
                <c:pt idx="12711">
                  <c:v>27.53989900808126</c:v>
                </c:pt>
                <c:pt idx="12712">
                  <c:v>27.539135680805032</c:v>
                </c:pt>
                <c:pt idx="12713">
                  <c:v>27.538372353528803</c:v>
                </c:pt>
                <c:pt idx="12714">
                  <c:v>27.537609026252571</c:v>
                </c:pt>
                <c:pt idx="12715">
                  <c:v>27.536845698976343</c:v>
                </c:pt>
                <c:pt idx="12716">
                  <c:v>27.536082371700115</c:v>
                </c:pt>
                <c:pt idx="12717">
                  <c:v>27.535319044423883</c:v>
                </c:pt>
                <c:pt idx="12718">
                  <c:v>27.534555717147654</c:v>
                </c:pt>
                <c:pt idx="12719">
                  <c:v>27.533792389871426</c:v>
                </c:pt>
                <c:pt idx="12720">
                  <c:v>27.533029062595194</c:v>
                </c:pt>
                <c:pt idx="12721">
                  <c:v>27.532265735318965</c:v>
                </c:pt>
                <c:pt idx="12722">
                  <c:v>27.531502408042737</c:v>
                </c:pt>
                <c:pt idx="12723">
                  <c:v>27.530739080766505</c:v>
                </c:pt>
                <c:pt idx="12724">
                  <c:v>27.529975753490277</c:v>
                </c:pt>
                <c:pt idx="12725">
                  <c:v>27.529208362224381</c:v>
                </c:pt>
                <c:pt idx="12726">
                  <c:v>27.528440970958485</c:v>
                </c:pt>
                <c:pt idx="12727">
                  <c:v>27.527673579692589</c:v>
                </c:pt>
                <c:pt idx="12728">
                  <c:v>27.526906188426693</c:v>
                </c:pt>
                <c:pt idx="12729">
                  <c:v>27.526138797160797</c:v>
                </c:pt>
                <c:pt idx="12730">
                  <c:v>27.525371405894898</c:v>
                </c:pt>
                <c:pt idx="12731">
                  <c:v>27.524604014629002</c:v>
                </c:pt>
                <c:pt idx="12732">
                  <c:v>27.523836623363106</c:v>
                </c:pt>
                <c:pt idx="12733">
                  <c:v>27.52306923209721</c:v>
                </c:pt>
                <c:pt idx="12734">
                  <c:v>27.522301840831314</c:v>
                </c:pt>
                <c:pt idx="12735">
                  <c:v>27.521534449565419</c:v>
                </c:pt>
                <c:pt idx="12736">
                  <c:v>27.520767058299523</c:v>
                </c:pt>
                <c:pt idx="12737">
                  <c:v>27.519999667033627</c:v>
                </c:pt>
                <c:pt idx="12738">
                  <c:v>27.519232275767731</c:v>
                </c:pt>
                <c:pt idx="12739">
                  <c:v>27.518464884501832</c:v>
                </c:pt>
                <c:pt idx="12740">
                  <c:v>27.517697493235936</c:v>
                </c:pt>
                <c:pt idx="12741">
                  <c:v>27.51693010197004</c:v>
                </c:pt>
                <c:pt idx="12742">
                  <c:v>27.516162710704144</c:v>
                </c:pt>
                <c:pt idx="12743">
                  <c:v>27.515395319438248</c:v>
                </c:pt>
                <c:pt idx="12744">
                  <c:v>27.514627928172352</c:v>
                </c:pt>
                <c:pt idx="12745">
                  <c:v>27.513860536906456</c:v>
                </c:pt>
                <c:pt idx="12746">
                  <c:v>27.513093145640561</c:v>
                </c:pt>
                <c:pt idx="12747">
                  <c:v>27.512325754374665</c:v>
                </c:pt>
                <c:pt idx="12748">
                  <c:v>27.511558363108769</c:v>
                </c:pt>
                <c:pt idx="12749">
                  <c:v>27.510790971842873</c:v>
                </c:pt>
                <c:pt idx="12750">
                  <c:v>27.510023580576974</c:v>
                </c:pt>
                <c:pt idx="12751">
                  <c:v>27.509256189311078</c:v>
                </c:pt>
                <c:pt idx="12752">
                  <c:v>27.508488798045182</c:v>
                </c:pt>
                <c:pt idx="12753">
                  <c:v>27.507721406779286</c:v>
                </c:pt>
                <c:pt idx="12754">
                  <c:v>27.50695401551339</c:v>
                </c:pt>
                <c:pt idx="12755">
                  <c:v>27.506187744322574</c:v>
                </c:pt>
                <c:pt idx="12756">
                  <c:v>27.505421473131758</c:v>
                </c:pt>
                <c:pt idx="12757">
                  <c:v>27.504655201940942</c:v>
                </c:pt>
                <c:pt idx="12758">
                  <c:v>27.503888930750126</c:v>
                </c:pt>
                <c:pt idx="12759">
                  <c:v>27.50312265955931</c:v>
                </c:pt>
                <c:pt idx="12760">
                  <c:v>27.50235638836849</c:v>
                </c:pt>
                <c:pt idx="12761">
                  <c:v>27.501590117177674</c:v>
                </c:pt>
                <c:pt idx="12762">
                  <c:v>27.500823845986858</c:v>
                </c:pt>
                <c:pt idx="12763">
                  <c:v>27.500057574796042</c:v>
                </c:pt>
                <c:pt idx="12764">
                  <c:v>27.499291303605226</c:v>
                </c:pt>
                <c:pt idx="12765">
                  <c:v>27.49852503241441</c:v>
                </c:pt>
                <c:pt idx="12766">
                  <c:v>27.497758761223594</c:v>
                </c:pt>
                <c:pt idx="12767">
                  <c:v>27.496992490032778</c:v>
                </c:pt>
                <c:pt idx="12768">
                  <c:v>27.496226218841961</c:v>
                </c:pt>
                <c:pt idx="12769">
                  <c:v>27.495459947651142</c:v>
                </c:pt>
                <c:pt idx="12770">
                  <c:v>27.494693676460326</c:v>
                </c:pt>
                <c:pt idx="12771">
                  <c:v>27.49392740526951</c:v>
                </c:pt>
                <c:pt idx="12772">
                  <c:v>27.493161134078694</c:v>
                </c:pt>
                <c:pt idx="12773">
                  <c:v>27.492394862887878</c:v>
                </c:pt>
                <c:pt idx="12774">
                  <c:v>27.491628591697062</c:v>
                </c:pt>
                <c:pt idx="12775">
                  <c:v>27.490862320506245</c:v>
                </c:pt>
                <c:pt idx="12776">
                  <c:v>27.490096049315429</c:v>
                </c:pt>
                <c:pt idx="12777">
                  <c:v>27.489329778124613</c:v>
                </c:pt>
                <c:pt idx="12778">
                  <c:v>27.488563506933797</c:v>
                </c:pt>
                <c:pt idx="12779">
                  <c:v>27.487797235742981</c:v>
                </c:pt>
                <c:pt idx="12780">
                  <c:v>27.487030964552162</c:v>
                </c:pt>
                <c:pt idx="12781">
                  <c:v>27.486264693361345</c:v>
                </c:pt>
                <c:pt idx="12782">
                  <c:v>27.485498422170529</c:v>
                </c:pt>
                <c:pt idx="12783">
                  <c:v>27.484732150979713</c:v>
                </c:pt>
                <c:pt idx="12784">
                  <c:v>27.483965879788897</c:v>
                </c:pt>
                <c:pt idx="12785">
                  <c:v>27.483209015987949</c:v>
                </c:pt>
                <c:pt idx="12786">
                  <c:v>27.482452152187001</c:v>
                </c:pt>
                <c:pt idx="12787">
                  <c:v>27.481695288386053</c:v>
                </c:pt>
                <c:pt idx="12788">
                  <c:v>27.480938424585105</c:v>
                </c:pt>
                <c:pt idx="12789">
                  <c:v>27.480181560784157</c:v>
                </c:pt>
                <c:pt idx="12790">
                  <c:v>27.479424696983209</c:v>
                </c:pt>
                <c:pt idx="12791">
                  <c:v>27.478667833182261</c:v>
                </c:pt>
                <c:pt idx="12792">
                  <c:v>27.477910969381316</c:v>
                </c:pt>
                <c:pt idx="12793">
                  <c:v>27.477154105580368</c:v>
                </c:pt>
                <c:pt idx="12794">
                  <c:v>27.47639724177942</c:v>
                </c:pt>
                <c:pt idx="12795">
                  <c:v>27.475640377978472</c:v>
                </c:pt>
                <c:pt idx="12796">
                  <c:v>27.474883514177524</c:v>
                </c:pt>
                <c:pt idx="12797">
                  <c:v>27.474126650376576</c:v>
                </c:pt>
                <c:pt idx="12798">
                  <c:v>27.473369786575628</c:v>
                </c:pt>
                <c:pt idx="12799">
                  <c:v>27.47261292277468</c:v>
                </c:pt>
                <c:pt idx="12800">
                  <c:v>27.471856058973732</c:v>
                </c:pt>
                <c:pt idx="12801">
                  <c:v>27.471099195172783</c:v>
                </c:pt>
                <c:pt idx="12802">
                  <c:v>27.470342331371835</c:v>
                </c:pt>
                <c:pt idx="12803">
                  <c:v>27.469585467570887</c:v>
                </c:pt>
                <c:pt idx="12804">
                  <c:v>27.468828603769939</c:v>
                </c:pt>
                <c:pt idx="12805">
                  <c:v>27.468071739968991</c:v>
                </c:pt>
                <c:pt idx="12806">
                  <c:v>27.467314876168043</c:v>
                </c:pt>
                <c:pt idx="12807">
                  <c:v>27.466558012367098</c:v>
                </c:pt>
                <c:pt idx="12808">
                  <c:v>27.46580114856615</c:v>
                </c:pt>
                <c:pt idx="12809">
                  <c:v>27.465044284765202</c:v>
                </c:pt>
                <c:pt idx="12810">
                  <c:v>27.464287420964254</c:v>
                </c:pt>
                <c:pt idx="12811">
                  <c:v>27.463530557163306</c:v>
                </c:pt>
                <c:pt idx="12812">
                  <c:v>27.462773693362358</c:v>
                </c:pt>
                <c:pt idx="12813">
                  <c:v>27.46201682956141</c:v>
                </c:pt>
                <c:pt idx="12814">
                  <c:v>27.461259965760462</c:v>
                </c:pt>
                <c:pt idx="12815">
                  <c:v>27.460517591437597</c:v>
                </c:pt>
                <c:pt idx="12816">
                  <c:v>27.459775217114732</c:v>
                </c:pt>
                <c:pt idx="12817">
                  <c:v>27.459032842791871</c:v>
                </c:pt>
                <c:pt idx="12818">
                  <c:v>27.458290468469006</c:v>
                </c:pt>
                <c:pt idx="12819">
                  <c:v>27.457548094146141</c:v>
                </c:pt>
                <c:pt idx="12820">
                  <c:v>27.456805719823276</c:v>
                </c:pt>
                <c:pt idx="12821">
                  <c:v>27.456063345500414</c:v>
                </c:pt>
                <c:pt idx="12822">
                  <c:v>27.455320971177549</c:v>
                </c:pt>
                <c:pt idx="12823">
                  <c:v>27.454578596854684</c:v>
                </c:pt>
                <c:pt idx="12824">
                  <c:v>27.45383622253182</c:v>
                </c:pt>
                <c:pt idx="12825">
                  <c:v>27.453093848208958</c:v>
                </c:pt>
                <c:pt idx="12826">
                  <c:v>27.452351473886093</c:v>
                </c:pt>
                <c:pt idx="12827">
                  <c:v>27.451609099563228</c:v>
                </c:pt>
                <c:pt idx="12828">
                  <c:v>27.450866725240363</c:v>
                </c:pt>
                <c:pt idx="12829">
                  <c:v>27.450124350917498</c:v>
                </c:pt>
                <c:pt idx="12830">
                  <c:v>27.449381976594637</c:v>
                </c:pt>
                <c:pt idx="12831">
                  <c:v>27.448639602271772</c:v>
                </c:pt>
                <c:pt idx="12832">
                  <c:v>27.447897227948907</c:v>
                </c:pt>
                <c:pt idx="12833">
                  <c:v>27.447154853626042</c:v>
                </c:pt>
                <c:pt idx="12834">
                  <c:v>27.446412479303181</c:v>
                </c:pt>
                <c:pt idx="12835">
                  <c:v>27.445670104980316</c:v>
                </c:pt>
                <c:pt idx="12836">
                  <c:v>27.444927730657451</c:v>
                </c:pt>
                <c:pt idx="12837">
                  <c:v>27.444185356334586</c:v>
                </c:pt>
                <c:pt idx="12838">
                  <c:v>27.443442982011724</c:v>
                </c:pt>
                <c:pt idx="12839">
                  <c:v>27.44270060768886</c:v>
                </c:pt>
                <c:pt idx="12840">
                  <c:v>27.441958233365995</c:v>
                </c:pt>
                <c:pt idx="12841">
                  <c:v>27.44121585904313</c:v>
                </c:pt>
                <c:pt idx="12842">
                  <c:v>27.440473484720268</c:v>
                </c:pt>
                <c:pt idx="12843">
                  <c:v>27.439731110397403</c:v>
                </c:pt>
                <c:pt idx="12844">
                  <c:v>27.438988736074538</c:v>
                </c:pt>
                <c:pt idx="12845">
                  <c:v>27.43826261825075</c:v>
                </c:pt>
                <c:pt idx="12846">
                  <c:v>27.437536500426962</c:v>
                </c:pt>
                <c:pt idx="12847">
                  <c:v>27.436810382603177</c:v>
                </c:pt>
                <c:pt idx="12848">
                  <c:v>27.436084264779389</c:v>
                </c:pt>
                <c:pt idx="12849">
                  <c:v>27.4353581469556</c:v>
                </c:pt>
                <c:pt idx="12850">
                  <c:v>27.434632029131812</c:v>
                </c:pt>
                <c:pt idx="12851">
                  <c:v>27.433905911308024</c:v>
                </c:pt>
                <c:pt idx="12852">
                  <c:v>27.433179793484236</c:v>
                </c:pt>
                <c:pt idx="12853">
                  <c:v>27.432453675660447</c:v>
                </c:pt>
                <c:pt idx="12854">
                  <c:v>27.431727557836663</c:v>
                </c:pt>
                <c:pt idx="12855">
                  <c:v>27.431001440012874</c:v>
                </c:pt>
                <c:pt idx="12856">
                  <c:v>27.430275322189086</c:v>
                </c:pt>
                <c:pt idx="12857">
                  <c:v>27.429549204365298</c:v>
                </c:pt>
                <c:pt idx="12858">
                  <c:v>27.428823086541509</c:v>
                </c:pt>
                <c:pt idx="12859">
                  <c:v>27.428096968717725</c:v>
                </c:pt>
                <c:pt idx="12860">
                  <c:v>27.427370850893936</c:v>
                </c:pt>
                <c:pt idx="12861">
                  <c:v>27.426644733070148</c:v>
                </c:pt>
                <c:pt idx="12862">
                  <c:v>27.42591861524636</c:v>
                </c:pt>
                <c:pt idx="12863">
                  <c:v>27.425192497422572</c:v>
                </c:pt>
                <c:pt idx="12864">
                  <c:v>27.424466379598783</c:v>
                </c:pt>
                <c:pt idx="12865">
                  <c:v>27.423740261774999</c:v>
                </c:pt>
                <c:pt idx="12866">
                  <c:v>27.42301414395121</c:v>
                </c:pt>
                <c:pt idx="12867">
                  <c:v>27.422288026127422</c:v>
                </c:pt>
                <c:pt idx="12868">
                  <c:v>27.421561908303634</c:v>
                </c:pt>
                <c:pt idx="12869">
                  <c:v>27.420835790479845</c:v>
                </c:pt>
                <c:pt idx="12870">
                  <c:v>27.420109672656057</c:v>
                </c:pt>
                <c:pt idx="12871">
                  <c:v>27.419383554832272</c:v>
                </c:pt>
                <c:pt idx="12872">
                  <c:v>27.418657437008484</c:v>
                </c:pt>
                <c:pt idx="12873">
                  <c:v>27.417931319184696</c:v>
                </c:pt>
                <c:pt idx="12874">
                  <c:v>27.417205201360908</c:v>
                </c:pt>
                <c:pt idx="12875">
                  <c:v>27.416492969058229</c:v>
                </c:pt>
                <c:pt idx="12876">
                  <c:v>27.415780736755551</c:v>
                </c:pt>
                <c:pt idx="12877">
                  <c:v>27.415068504452872</c:v>
                </c:pt>
                <c:pt idx="12878">
                  <c:v>27.414356272150194</c:v>
                </c:pt>
                <c:pt idx="12879">
                  <c:v>27.413644039847515</c:v>
                </c:pt>
                <c:pt idx="12880">
                  <c:v>27.412931807544837</c:v>
                </c:pt>
                <c:pt idx="12881">
                  <c:v>27.412219575242158</c:v>
                </c:pt>
                <c:pt idx="12882">
                  <c:v>27.411507342939483</c:v>
                </c:pt>
                <c:pt idx="12883">
                  <c:v>27.410795110636805</c:v>
                </c:pt>
                <c:pt idx="12884">
                  <c:v>27.410082878334126</c:v>
                </c:pt>
                <c:pt idx="12885">
                  <c:v>27.409370646031448</c:v>
                </c:pt>
                <c:pt idx="12886">
                  <c:v>27.408658413728769</c:v>
                </c:pt>
                <c:pt idx="12887">
                  <c:v>27.407946181426091</c:v>
                </c:pt>
                <c:pt idx="12888">
                  <c:v>27.407233949123412</c:v>
                </c:pt>
                <c:pt idx="12889">
                  <c:v>27.406521716820734</c:v>
                </c:pt>
                <c:pt idx="12890">
                  <c:v>27.405809484518056</c:v>
                </c:pt>
                <c:pt idx="12891">
                  <c:v>27.405097252215377</c:v>
                </c:pt>
                <c:pt idx="12892">
                  <c:v>27.404385019912699</c:v>
                </c:pt>
                <c:pt idx="12893">
                  <c:v>27.40367278761002</c:v>
                </c:pt>
                <c:pt idx="12894">
                  <c:v>27.402960555307342</c:v>
                </c:pt>
                <c:pt idx="12895">
                  <c:v>27.402248323004663</c:v>
                </c:pt>
                <c:pt idx="12896">
                  <c:v>27.401536090701985</c:v>
                </c:pt>
                <c:pt idx="12897">
                  <c:v>27.40082385839931</c:v>
                </c:pt>
                <c:pt idx="12898">
                  <c:v>27.400111626096631</c:v>
                </c:pt>
                <c:pt idx="12899">
                  <c:v>27.399399393793953</c:v>
                </c:pt>
                <c:pt idx="12900">
                  <c:v>27.398687161491274</c:v>
                </c:pt>
                <c:pt idx="12901">
                  <c:v>27.397974929188596</c:v>
                </c:pt>
                <c:pt idx="12902">
                  <c:v>27.397262696885917</c:v>
                </c:pt>
                <c:pt idx="12903">
                  <c:v>27.396550464583239</c:v>
                </c:pt>
                <c:pt idx="12904">
                  <c:v>27.39583823228056</c:v>
                </c:pt>
                <c:pt idx="12905">
                  <c:v>27.395135725759882</c:v>
                </c:pt>
                <c:pt idx="12906">
                  <c:v>27.394433219239204</c:v>
                </c:pt>
                <c:pt idx="12907">
                  <c:v>27.393730712718526</c:v>
                </c:pt>
                <c:pt idx="12908">
                  <c:v>27.393028206197847</c:v>
                </c:pt>
                <c:pt idx="12909">
                  <c:v>27.392325699677169</c:v>
                </c:pt>
                <c:pt idx="12910">
                  <c:v>27.391623193156491</c:v>
                </c:pt>
                <c:pt idx="12911">
                  <c:v>27.390920686635813</c:v>
                </c:pt>
                <c:pt idx="12912">
                  <c:v>27.390218180115134</c:v>
                </c:pt>
                <c:pt idx="12913">
                  <c:v>27.389515673594456</c:v>
                </c:pt>
                <c:pt idx="12914">
                  <c:v>27.388813167073778</c:v>
                </c:pt>
                <c:pt idx="12915">
                  <c:v>27.3881106605531</c:v>
                </c:pt>
                <c:pt idx="12916">
                  <c:v>27.387408154032421</c:v>
                </c:pt>
                <c:pt idx="12917">
                  <c:v>27.386705647511743</c:v>
                </c:pt>
                <c:pt idx="12918">
                  <c:v>27.386003140991065</c:v>
                </c:pt>
                <c:pt idx="12919">
                  <c:v>27.385300634470383</c:v>
                </c:pt>
                <c:pt idx="12920">
                  <c:v>27.384598127949705</c:v>
                </c:pt>
                <c:pt idx="12921">
                  <c:v>27.383895621429026</c:v>
                </c:pt>
                <c:pt idx="12922">
                  <c:v>27.383193114908348</c:v>
                </c:pt>
                <c:pt idx="12923">
                  <c:v>27.38249060838767</c:v>
                </c:pt>
                <c:pt idx="12924">
                  <c:v>27.381788101866992</c:v>
                </c:pt>
                <c:pt idx="12925">
                  <c:v>27.381085595346313</c:v>
                </c:pt>
                <c:pt idx="12926">
                  <c:v>27.380383088825635</c:v>
                </c:pt>
                <c:pt idx="12927">
                  <c:v>27.379680582304957</c:v>
                </c:pt>
                <c:pt idx="12928">
                  <c:v>27.378978075784278</c:v>
                </c:pt>
                <c:pt idx="12929">
                  <c:v>27.3782755692636</c:v>
                </c:pt>
                <c:pt idx="12930">
                  <c:v>27.377573062742922</c:v>
                </c:pt>
                <c:pt idx="12931">
                  <c:v>27.376870556222244</c:v>
                </c:pt>
                <c:pt idx="12932">
                  <c:v>27.376168049701565</c:v>
                </c:pt>
                <c:pt idx="12933">
                  <c:v>27.375465543180887</c:v>
                </c:pt>
                <c:pt idx="12934">
                  <c:v>27.374763036660209</c:v>
                </c:pt>
                <c:pt idx="12935">
                  <c:v>27.374065496937465</c:v>
                </c:pt>
                <c:pt idx="12936">
                  <c:v>27.373367957214725</c:v>
                </c:pt>
                <c:pt idx="12937">
                  <c:v>27.372670417491982</c:v>
                </c:pt>
                <c:pt idx="12938">
                  <c:v>27.371972877769238</c:v>
                </c:pt>
                <c:pt idx="12939">
                  <c:v>27.371275338046498</c:v>
                </c:pt>
                <c:pt idx="12940">
                  <c:v>27.370577798323755</c:v>
                </c:pt>
                <c:pt idx="12941">
                  <c:v>27.369880258601015</c:v>
                </c:pt>
                <c:pt idx="12942">
                  <c:v>27.369182718878271</c:v>
                </c:pt>
                <c:pt idx="12943">
                  <c:v>27.368485179155527</c:v>
                </c:pt>
                <c:pt idx="12944">
                  <c:v>27.367787639432787</c:v>
                </c:pt>
                <c:pt idx="12945">
                  <c:v>27.367090099710044</c:v>
                </c:pt>
                <c:pt idx="12946">
                  <c:v>27.3663925599873</c:v>
                </c:pt>
                <c:pt idx="12947">
                  <c:v>27.36569502026456</c:v>
                </c:pt>
                <c:pt idx="12948">
                  <c:v>27.364997480541817</c:v>
                </c:pt>
                <c:pt idx="12949">
                  <c:v>27.364299940819073</c:v>
                </c:pt>
                <c:pt idx="12950">
                  <c:v>27.363602401096333</c:v>
                </c:pt>
                <c:pt idx="12951">
                  <c:v>27.36290486137359</c:v>
                </c:pt>
                <c:pt idx="12952">
                  <c:v>27.36220732165085</c:v>
                </c:pt>
                <c:pt idx="12953">
                  <c:v>27.361509781928106</c:v>
                </c:pt>
                <c:pt idx="12954">
                  <c:v>27.360812242205363</c:v>
                </c:pt>
                <c:pt idx="12955">
                  <c:v>27.360114702482623</c:v>
                </c:pt>
                <c:pt idx="12956">
                  <c:v>27.359417162759879</c:v>
                </c:pt>
                <c:pt idx="12957">
                  <c:v>27.358719623037135</c:v>
                </c:pt>
                <c:pt idx="12958">
                  <c:v>27.358022083314395</c:v>
                </c:pt>
                <c:pt idx="12959">
                  <c:v>27.357324543591652</c:v>
                </c:pt>
                <c:pt idx="12960">
                  <c:v>27.356627003868912</c:v>
                </c:pt>
                <c:pt idx="12961">
                  <c:v>27.355929464146168</c:v>
                </c:pt>
                <c:pt idx="12962">
                  <c:v>27.355231924423425</c:v>
                </c:pt>
                <c:pt idx="12963">
                  <c:v>27.354534384700685</c:v>
                </c:pt>
                <c:pt idx="12964">
                  <c:v>27.353836844977941</c:v>
                </c:pt>
                <c:pt idx="12965">
                  <c:v>27.353142367650129</c:v>
                </c:pt>
                <c:pt idx="12966">
                  <c:v>27.352447890322317</c:v>
                </c:pt>
                <c:pt idx="12967">
                  <c:v>27.351753412994505</c:v>
                </c:pt>
                <c:pt idx="12968">
                  <c:v>27.351058935666693</c:v>
                </c:pt>
                <c:pt idx="12969">
                  <c:v>27.350364458338881</c:v>
                </c:pt>
                <c:pt idx="12970">
                  <c:v>27.349669981011068</c:v>
                </c:pt>
                <c:pt idx="12971">
                  <c:v>27.348975503683256</c:v>
                </c:pt>
                <c:pt idx="12972">
                  <c:v>27.348281026355444</c:v>
                </c:pt>
                <c:pt idx="12973">
                  <c:v>27.347586549027632</c:v>
                </c:pt>
                <c:pt idx="12974">
                  <c:v>27.34689207169982</c:v>
                </c:pt>
                <c:pt idx="12975">
                  <c:v>27.346197594372008</c:v>
                </c:pt>
                <c:pt idx="12976">
                  <c:v>27.345503117044196</c:v>
                </c:pt>
                <c:pt idx="12977">
                  <c:v>27.344808639716383</c:v>
                </c:pt>
                <c:pt idx="12978">
                  <c:v>27.344114162388571</c:v>
                </c:pt>
                <c:pt idx="12979">
                  <c:v>27.343419685060759</c:v>
                </c:pt>
                <c:pt idx="12980">
                  <c:v>27.342725207732951</c:v>
                </c:pt>
                <c:pt idx="12981">
                  <c:v>27.342030730405138</c:v>
                </c:pt>
                <c:pt idx="12982">
                  <c:v>27.341336253077326</c:v>
                </c:pt>
                <c:pt idx="12983">
                  <c:v>27.340641775749514</c:v>
                </c:pt>
                <c:pt idx="12984">
                  <c:v>27.339947298421702</c:v>
                </c:pt>
                <c:pt idx="12985">
                  <c:v>27.33925282109389</c:v>
                </c:pt>
                <c:pt idx="12986">
                  <c:v>27.338558343766078</c:v>
                </c:pt>
                <c:pt idx="12987">
                  <c:v>27.337863866438266</c:v>
                </c:pt>
                <c:pt idx="12988">
                  <c:v>27.337169389110453</c:v>
                </c:pt>
                <c:pt idx="12989">
                  <c:v>27.336474911782641</c:v>
                </c:pt>
                <c:pt idx="12990">
                  <c:v>27.335780434454829</c:v>
                </c:pt>
                <c:pt idx="12991">
                  <c:v>27.335085957127017</c:v>
                </c:pt>
                <c:pt idx="12992">
                  <c:v>27.334391479799205</c:v>
                </c:pt>
                <c:pt idx="12993">
                  <c:v>27.333697002471393</c:v>
                </c:pt>
                <c:pt idx="12994">
                  <c:v>27.333002525143581</c:v>
                </c:pt>
                <c:pt idx="12995">
                  <c:v>27.33230977367446</c:v>
                </c:pt>
                <c:pt idx="12996">
                  <c:v>27.331617022205339</c:v>
                </c:pt>
                <c:pt idx="12997">
                  <c:v>27.330924270736219</c:v>
                </c:pt>
                <c:pt idx="12998">
                  <c:v>27.330231519267098</c:v>
                </c:pt>
                <c:pt idx="12999">
                  <c:v>27.329538767797978</c:v>
                </c:pt>
                <c:pt idx="13000">
                  <c:v>27.328846016328857</c:v>
                </c:pt>
                <c:pt idx="13001">
                  <c:v>27.328153264859736</c:v>
                </c:pt>
                <c:pt idx="13002">
                  <c:v>27.327460513390616</c:v>
                </c:pt>
                <c:pt idx="13003">
                  <c:v>27.326767761921495</c:v>
                </c:pt>
                <c:pt idx="13004">
                  <c:v>27.326075010452374</c:v>
                </c:pt>
                <c:pt idx="13005">
                  <c:v>27.325382258983254</c:v>
                </c:pt>
                <c:pt idx="13006">
                  <c:v>27.324689507514133</c:v>
                </c:pt>
                <c:pt idx="13007">
                  <c:v>27.323996756045013</c:v>
                </c:pt>
                <c:pt idx="13008">
                  <c:v>27.323304004575892</c:v>
                </c:pt>
                <c:pt idx="13009">
                  <c:v>27.322611253106771</c:v>
                </c:pt>
                <c:pt idx="13010">
                  <c:v>27.321918501637654</c:v>
                </c:pt>
                <c:pt idx="13011">
                  <c:v>27.321225750168534</c:v>
                </c:pt>
                <c:pt idx="13012">
                  <c:v>27.320532998699413</c:v>
                </c:pt>
                <c:pt idx="13013">
                  <c:v>27.319840247230292</c:v>
                </c:pt>
                <c:pt idx="13014">
                  <c:v>27.319147495761172</c:v>
                </c:pt>
                <c:pt idx="13015">
                  <c:v>27.318454744292051</c:v>
                </c:pt>
                <c:pt idx="13016">
                  <c:v>27.31776199282293</c:v>
                </c:pt>
                <c:pt idx="13017">
                  <c:v>27.31706924135381</c:v>
                </c:pt>
                <c:pt idx="13018">
                  <c:v>27.316376489884689</c:v>
                </c:pt>
                <c:pt idx="13019">
                  <c:v>27.315683738415569</c:v>
                </c:pt>
                <c:pt idx="13020">
                  <c:v>27.314990986946448</c:v>
                </c:pt>
                <c:pt idx="13021">
                  <c:v>27.314298235477327</c:v>
                </c:pt>
                <c:pt idx="13022">
                  <c:v>27.313605484008207</c:v>
                </c:pt>
                <c:pt idx="13023">
                  <c:v>27.312912732539086</c:v>
                </c:pt>
                <c:pt idx="13024">
                  <c:v>27.312219981069966</c:v>
                </c:pt>
                <c:pt idx="13025">
                  <c:v>27.311526123589108</c:v>
                </c:pt>
                <c:pt idx="13026">
                  <c:v>27.310832266108246</c:v>
                </c:pt>
                <c:pt idx="13027">
                  <c:v>27.310138408627388</c:v>
                </c:pt>
                <c:pt idx="13028">
                  <c:v>27.30944455114653</c:v>
                </c:pt>
                <c:pt idx="13029">
                  <c:v>27.308750693665669</c:v>
                </c:pt>
                <c:pt idx="13030">
                  <c:v>27.308056836184811</c:v>
                </c:pt>
                <c:pt idx="13031">
                  <c:v>27.307362978703953</c:v>
                </c:pt>
                <c:pt idx="13032">
                  <c:v>27.306669121223091</c:v>
                </c:pt>
                <c:pt idx="13033">
                  <c:v>27.305975263742233</c:v>
                </c:pt>
                <c:pt idx="13034">
                  <c:v>27.305281406261376</c:v>
                </c:pt>
                <c:pt idx="13035">
                  <c:v>27.304587548780514</c:v>
                </c:pt>
                <c:pt idx="13036">
                  <c:v>27.303893691299656</c:v>
                </c:pt>
                <c:pt idx="13037">
                  <c:v>27.303199833818798</c:v>
                </c:pt>
                <c:pt idx="13038">
                  <c:v>27.302505976337937</c:v>
                </c:pt>
                <c:pt idx="13039">
                  <c:v>27.301812118857079</c:v>
                </c:pt>
                <c:pt idx="13040">
                  <c:v>27.301118261376221</c:v>
                </c:pt>
                <c:pt idx="13041">
                  <c:v>27.300424403895359</c:v>
                </c:pt>
                <c:pt idx="13042">
                  <c:v>27.299730546414501</c:v>
                </c:pt>
                <c:pt idx="13043">
                  <c:v>27.299036688933644</c:v>
                </c:pt>
                <c:pt idx="13044">
                  <c:v>27.298342831452782</c:v>
                </c:pt>
                <c:pt idx="13045">
                  <c:v>27.297648973971924</c:v>
                </c:pt>
                <c:pt idx="13046">
                  <c:v>27.296955116491066</c:v>
                </c:pt>
                <c:pt idx="13047">
                  <c:v>27.296261259010205</c:v>
                </c:pt>
                <c:pt idx="13048">
                  <c:v>27.295567401529347</c:v>
                </c:pt>
                <c:pt idx="13049">
                  <c:v>27.294873544048489</c:v>
                </c:pt>
                <c:pt idx="13050">
                  <c:v>27.294179686567627</c:v>
                </c:pt>
                <c:pt idx="13051">
                  <c:v>27.293485829086769</c:v>
                </c:pt>
                <c:pt idx="13052">
                  <c:v>27.292791971605912</c:v>
                </c:pt>
                <c:pt idx="13053">
                  <c:v>27.29209811412505</c:v>
                </c:pt>
                <c:pt idx="13054">
                  <c:v>27.291404256644192</c:v>
                </c:pt>
                <c:pt idx="13055">
                  <c:v>27.290706306564076</c:v>
                </c:pt>
                <c:pt idx="13056">
                  <c:v>27.290008356483959</c:v>
                </c:pt>
                <c:pt idx="13057">
                  <c:v>27.289310406403843</c:v>
                </c:pt>
                <c:pt idx="13058">
                  <c:v>27.288612456323726</c:v>
                </c:pt>
                <c:pt idx="13059">
                  <c:v>27.287914506243609</c:v>
                </c:pt>
                <c:pt idx="13060">
                  <c:v>27.287216556163493</c:v>
                </c:pt>
                <c:pt idx="13061">
                  <c:v>27.286518606083376</c:v>
                </c:pt>
                <c:pt idx="13062">
                  <c:v>27.28582065600326</c:v>
                </c:pt>
                <c:pt idx="13063">
                  <c:v>27.285122705923143</c:v>
                </c:pt>
                <c:pt idx="13064">
                  <c:v>27.284424755843027</c:v>
                </c:pt>
                <c:pt idx="13065">
                  <c:v>27.28372680576291</c:v>
                </c:pt>
                <c:pt idx="13066">
                  <c:v>27.283028855682794</c:v>
                </c:pt>
                <c:pt idx="13067">
                  <c:v>27.282330905602677</c:v>
                </c:pt>
                <c:pt idx="13068">
                  <c:v>27.281632955522561</c:v>
                </c:pt>
                <c:pt idx="13069">
                  <c:v>27.280935005442444</c:v>
                </c:pt>
                <c:pt idx="13070">
                  <c:v>27.280237055362328</c:v>
                </c:pt>
                <c:pt idx="13071">
                  <c:v>27.279539105282211</c:v>
                </c:pt>
                <c:pt idx="13072">
                  <c:v>27.278841155202095</c:v>
                </c:pt>
                <c:pt idx="13073">
                  <c:v>27.278143205121978</c:v>
                </c:pt>
                <c:pt idx="13074">
                  <c:v>27.277445255041862</c:v>
                </c:pt>
                <c:pt idx="13075">
                  <c:v>27.276747304961745</c:v>
                </c:pt>
                <c:pt idx="13076">
                  <c:v>27.276049354881629</c:v>
                </c:pt>
                <c:pt idx="13077">
                  <c:v>27.275351404801512</c:v>
                </c:pt>
                <c:pt idx="13078">
                  <c:v>27.274653454721395</c:v>
                </c:pt>
                <c:pt idx="13079">
                  <c:v>27.273955504641279</c:v>
                </c:pt>
                <c:pt idx="13080">
                  <c:v>27.273257554561162</c:v>
                </c:pt>
                <c:pt idx="13081">
                  <c:v>27.272559604481046</c:v>
                </c:pt>
                <c:pt idx="13082">
                  <c:v>27.271861654400929</c:v>
                </c:pt>
                <c:pt idx="13083">
                  <c:v>27.271163704320813</c:v>
                </c:pt>
                <c:pt idx="13084">
                  <c:v>27.270465754240696</c:v>
                </c:pt>
                <c:pt idx="13085">
                  <c:v>27.269759990262521</c:v>
                </c:pt>
                <c:pt idx="13086">
                  <c:v>27.269054226284343</c:v>
                </c:pt>
                <c:pt idx="13087">
                  <c:v>27.268348462306168</c:v>
                </c:pt>
                <c:pt idx="13088">
                  <c:v>27.267642698327993</c:v>
                </c:pt>
                <c:pt idx="13089">
                  <c:v>27.266936934349815</c:v>
                </c:pt>
                <c:pt idx="13090">
                  <c:v>27.26623117037164</c:v>
                </c:pt>
                <c:pt idx="13091">
                  <c:v>27.265525406393465</c:v>
                </c:pt>
                <c:pt idx="13092">
                  <c:v>27.264819642415286</c:v>
                </c:pt>
                <c:pt idx="13093">
                  <c:v>27.264113878437112</c:v>
                </c:pt>
                <c:pt idx="13094">
                  <c:v>27.263408114458937</c:v>
                </c:pt>
                <c:pt idx="13095">
                  <c:v>27.262702350480758</c:v>
                </c:pt>
                <c:pt idx="13096">
                  <c:v>27.261996586502583</c:v>
                </c:pt>
                <c:pt idx="13097">
                  <c:v>27.261290822524408</c:v>
                </c:pt>
                <c:pt idx="13098">
                  <c:v>27.26058505854623</c:v>
                </c:pt>
                <c:pt idx="13099">
                  <c:v>27.259879294568055</c:v>
                </c:pt>
                <c:pt idx="13100">
                  <c:v>27.25917353058988</c:v>
                </c:pt>
                <c:pt idx="13101">
                  <c:v>27.258467766611702</c:v>
                </c:pt>
                <c:pt idx="13102">
                  <c:v>27.257762002633527</c:v>
                </c:pt>
                <c:pt idx="13103">
                  <c:v>27.257056238655352</c:v>
                </c:pt>
                <c:pt idx="13104">
                  <c:v>27.256350474677173</c:v>
                </c:pt>
                <c:pt idx="13105">
                  <c:v>27.255644710698999</c:v>
                </c:pt>
                <c:pt idx="13106">
                  <c:v>27.254938946720824</c:v>
                </c:pt>
                <c:pt idx="13107">
                  <c:v>27.254233182742645</c:v>
                </c:pt>
                <c:pt idx="13108">
                  <c:v>27.25352741876447</c:v>
                </c:pt>
                <c:pt idx="13109">
                  <c:v>27.252821654786295</c:v>
                </c:pt>
                <c:pt idx="13110">
                  <c:v>27.252115890808117</c:v>
                </c:pt>
                <c:pt idx="13111">
                  <c:v>27.251410126829942</c:v>
                </c:pt>
                <c:pt idx="13112">
                  <c:v>27.250704362851767</c:v>
                </c:pt>
                <c:pt idx="13113">
                  <c:v>27.249998598873589</c:v>
                </c:pt>
                <c:pt idx="13114">
                  <c:v>27.249292834895414</c:v>
                </c:pt>
                <c:pt idx="13115">
                  <c:v>27.248582369473677</c:v>
                </c:pt>
                <c:pt idx="13116">
                  <c:v>27.247871904051941</c:v>
                </c:pt>
                <c:pt idx="13117">
                  <c:v>27.247161438630204</c:v>
                </c:pt>
                <c:pt idx="13118">
                  <c:v>27.246450973208468</c:v>
                </c:pt>
                <c:pt idx="13119">
                  <c:v>27.245740507786731</c:v>
                </c:pt>
                <c:pt idx="13120">
                  <c:v>27.245030042364995</c:v>
                </c:pt>
                <c:pt idx="13121">
                  <c:v>27.244319576943258</c:v>
                </c:pt>
                <c:pt idx="13122">
                  <c:v>27.243609111521522</c:v>
                </c:pt>
                <c:pt idx="13123">
                  <c:v>27.242898646099786</c:v>
                </c:pt>
                <c:pt idx="13124">
                  <c:v>27.242188180678049</c:v>
                </c:pt>
                <c:pt idx="13125">
                  <c:v>27.241477715256313</c:v>
                </c:pt>
                <c:pt idx="13126">
                  <c:v>27.240767249834576</c:v>
                </c:pt>
                <c:pt idx="13127">
                  <c:v>27.24005678441284</c:v>
                </c:pt>
                <c:pt idx="13128">
                  <c:v>27.239346318991103</c:v>
                </c:pt>
                <c:pt idx="13129">
                  <c:v>27.238635853569363</c:v>
                </c:pt>
                <c:pt idx="13130">
                  <c:v>27.237925388147627</c:v>
                </c:pt>
                <c:pt idx="13131">
                  <c:v>27.23721492272589</c:v>
                </c:pt>
                <c:pt idx="13132">
                  <c:v>27.236504457304154</c:v>
                </c:pt>
                <c:pt idx="13133">
                  <c:v>27.235793991882417</c:v>
                </c:pt>
                <c:pt idx="13134">
                  <c:v>27.235083526460681</c:v>
                </c:pt>
                <c:pt idx="13135">
                  <c:v>27.234373061038944</c:v>
                </c:pt>
                <c:pt idx="13136">
                  <c:v>27.233662595617208</c:v>
                </c:pt>
                <c:pt idx="13137">
                  <c:v>27.232952130195471</c:v>
                </c:pt>
                <c:pt idx="13138">
                  <c:v>27.232241664773735</c:v>
                </c:pt>
                <c:pt idx="13139">
                  <c:v>27.231531199351998</c:v>
                </c:pt>
                <c:pt idx="13140">
                  <c:v>27.230820733930262</c:v>
                </c:pt>
                <c:pt idx="13141">
                  <c:v>27.230110268508525</c:v>
                </c:pt>
                <c:pt idx="13142">
                  <c:v>27.229399803086789</c:v>
                </c:pt>
                <c:pt idx="13143">
                  <c:v>27.228689337665053</c:v>
                </c:pt>
                <c:pt idx="13144">
                  <c:v>27.227978872243316</c:v>
                </c:pt>
                <c:pt idx="13145">
                  <c:v>27.227272328514108</c:v>
                </c:pt>
                <c:pt idx="13146">
                  <c:v>27.226565784784896</c:v>
                </c:pt>
                <c:pt idx="13147">
                  <c:v>27.225859241055687</c:v>
                </c:pt>
                <c:pt idx="13148">
                  <c:v>27.225152697326479</c:v>
                </c:pt>
                <c:pt idx="13149">
                  <c:v>27.22444615359727</c:v>
                </c:pt>
                <c:pt idx="13150">
                  <c:v>27.223739609868058</c:v>
                </c:pt>
                <c:pt idx="13151">
                  <c:v>27.22303306613885</c:v>
                </c:pt>
                <c:pt idx="13152">
                  <c:v>27.222326522409642</c:v>
                </c:pt>
                <c:pt idx="13153">
                  <c:v>27.22161997868043</c:v>
                </c:pt>
                <c:pt idx="13154">
                  <c:v>27.220913434951221</c:v>
                </c:pt>
                <c:pt idx="13155">
                  <c:v>27.220206891222013</c:v>
                </c:pt>
                <c:pt idx="13156">
                  <c:v>27.219500347492801</c:v>
                </c:pt>
                <c:pt idx="13157">
                  <c:v>27.218793803763592</c:v>
                </c:pt>
                <c:pt idx="13158">
                  <c:v>27.218087260034384</c:v>
                </c:pt>
                <c:pt idx="13159">
                  <c:v>27.217380716305172</c:v>
                </c:pt>
                <c:pt idx="13160">
                  <c:v>27.216674172575964</c:v>
                </c:pt>
                <c:pt idx="13161">
                  <c:v>27.215967628846755</c:v>
                </c:pt>
                <c:pt idx="13162">
                  <c:v>27.215261085117547</c:v>
                </c:pt>
                <c:pt idx="13163">
                  <c:v>27.214554541388335</c:v>
                </c:pt>
                <c:pt idx="13164">
                  <c:v>27.213847997659126</c:v>
                </c:pt>
                <c:pt idx="13165">
                  <c:v>27.213141453929918</c:v>
                </c:pt>
                <c:pt idx="13166">
                  <c:v>27.212434910200706</c:v>
                </c:pt>
                <c:pt idx="13167">
                  <c:v>27.211728366471498</c:v>
                </c:pt>
                <c:pt idx="13168">
                  <c:v>27.211021822742289</c:v>
                </c:pt>
                <c:pt idx="13169">
                  <c:v>27.210315279013081</c:v>
                </c:pt>
                <c:pt idx="13170">
                  <c:v>27.209608735283869</c:v>
                </c:pt>
                <c:pt idx="13171">
                  <c:v>27.20890219155466</c:v>
                </c:pt>
                <c:pt idx="13172">
                  <c:v>27.208195647825452</c:v>
                </c:pt>
                <c:pt idx="13173">
                  <c:v>27.20748910409624</c:v>
                </c:pt>
                <c:pt idx="13174">
                  <c:v>27.206782560367031</c:v>
                </c:pt>
                <c:pt idx="13175">
                  <c:v>27.206085030703033</c:v>
                </c:pt>
                <c:pt idx="13176">
                  <c:v>27.205387501039034</c:v>
                </c:pt>
                <c:pt idx="13177">
                  <c:v>27.204689971375032</c:v>
                </c:pt>
                <c:pt idx="13178">
                  <c:v>27.203992441711033</c:v>
                </c:pt>
                <c:pt idx="13179">
                  <c:v>27.203294912047035</c:v>
                </c:pt>
                <c:pt idx="13180">
                  <c:v>27.202597382383036</c:v>
                </c:pt>
                <c:pt idx="13181">
                  <c:v>27.201899852719034</c:v>
                </c:pt>
                <c:pt idx="13182">
                  <c:v>27.201202323055035</c:v>
                </c:pt>
                <c:pt idx="13183">
                  <c:v>27.200504793391037</c:v>
                </c:pt>
                <c:pt idx="13184">
                  <c:v>27.199807263727038</c:v>
                </c:pt>
                <c:pt idx="13185">
                  <c:v>27.199109734063036</c:v>
                </c:pt>
                <c:pt idx="13186">
                  <c:v>27.198412204399038</c:v>
                </c:pt>
                <c:pt idx="13187">
                  <c:v>27.197714674735039</c:v>
                </c:pt>
                <c:pt idx="13188">
                  <c:v>27.19701714507104</c:v>
                </c:pt>
                <c:pt idx="13189">
                  <c:v>27.196319615407042</c:v>
                </c:pt>
                <c:pt idx="13190">
                  <c:v>27.19562208574304</c:v>
                </c:pt>
                <c:pt idx="13191">
                  <c:v>27.194924556079041</c:v>
                </c:pt>
                <c:pt idx="13192">
                  <c:v>27.194227026415042</c:v>
                </c:pt>
                <c:pt idx="13193">
                  <c:v>27.193529496751044</c:v>
                </c:pt>
                <c:pt idx="13194">
                  <c:v>27.192831967087042</c:v>
                </c:pt>
                <c:pt idx="13195">
                  <c:v>27.192134437423043</c:v>
                </c:pt>
                <c:pt idx="13196">
                  <c:v>27.191436907759044</c:v>
                </c:pt>
                <c:pt idx="13197">
                  <c:v>27.190739378095046</c:v>
                </c:pt>
                <c:pt idx="13198">
                  <c:v>27.190041848431044</c:v>
                </c:pt>
                <c:pt idx="13199">
                  <c:v>27.189344318767045</c:v>
                </c:pt>
                <c:pt idx="13200">
                  <c:v>27.188646789103046</c:v>
                </c:pt>
                <c:pt idx="13201">
                  <c:v>27.187949259439048</c:v>
                </c:pt>
                <c:pt idx="13202">
                  <c:v>27.187251729775046</c:v>
                </c:pt>
                <c:pt idx="13203">
                  <c:v>27.186554200111047</c:v>
                </c:pt>
                <c:pt idx="13204">
                  <c:v>27.185856670447048</c:v>
                </c:pt>
                <c:pt idx="13205">
                  <c:v>27.185171205805489</c:v>
                </c:pt>
                <c:pt idx="13206">
                  <c:v>27.184485741163929</c:v>
                </c:pt>
                <c:pt idx="13207">
                  <c:v>27.183800276522369</c:v>
                </c:pt>
                <c:pt idx="13208">
                  <c:v>27.183114811880813</c:v>
                </c:pt>
                <c:pt idx="13209">
                  <c:v>27.182429347239253</c:v>
                </c:pt>
                <c:pt idx="13210">
                  <c:v>27.181743882597694</c:v>
                </c:pt>
                <c:pt idx="13211">
                  <c:v>27.181058417956134</c:v>
                </c:pt>
                <c:pt idx="13212">
                  <c:v>27.180372953314574</c:v>
                </c:pt>
                <c:pt idx="13213">
                  <c:v>27.179687488673018</c:v>
                </c:pt>
                <c:pt idx="13214">
                  <c:v>27.179002024031458</c:v>
                </c:pt>
                <c:pt idx="13215">
                  <c:v>27.178316559389899</c:v>
                </c:pt>
                <c:pt idx="13216">
                  <c:v>27.177631094748339</c:v>
                </c:pt>
                <c:pt idx="13217">
                  <c:v>27.176945630106779</c:v>
                </c:pt>
                <c:pt idx="13218">
                  <c:v>27.176260165465219</c:v>
                </c:pt>
                <c:pt idx="13219">
                  <c:v>27.17557470082366</c:v>
                </c:pt>
                <c:pt idx="13220">
                  <c:v>27.174889236182104</c:v>
                </c:pt>
                <c:pt idx="13221">
                  <c:v>27.174203771540544</c:v>
                </c:pt>
                <c:pt idx="13222">
                  <c:v>27.173518306898984</c:v>
                </c:pt>
                <c:pt idx="13223">
                  <c:v>27.172832842257424</c:v>
                </c:pt>
                <c:pt idx="13224">
                  <c:v>27.172147377615865</c:v>
                </c:pt>
                <c:pt idx="13225">
                  <c:v>27.171461912974308</c:v>
                </c:pt>
                <c:pt idx="13226">
                  <c:v>27.170776448332749</c:v>
                </c:pt>
                <c:pt idx="13227">
                  <c:v>27.170090983691189</c:v>
                </c:pt>
                <c:pt idx="13228">
                  <c:v>27.169405519049629</c:v>
                </c:pt>
                <c:pt idx="13229">
                  <c:v>27.16872005440807</c:v>
                </c:pt>
                <c:pt idx="13230">
                  <c:v>27.16803458976651</c:v>
                </c:pt>
                <c:pt idx="13231">
                  <c:v>27.16734912512495</c:v>
                </c:pt>
                <c:pt idx="13232">
                  <c:v>27.166663660483394</c:v>
                </c:pt>
                <c:pt idx="13233">
                  <c:v>27.165978195841834</c:v>
                </c:pt>
                <c:pt idx="13234">
                  <c:v>27.165292731200275</c:v>
                </c:pt>
                <c:pt idx="13235">
                  <c:v>27.164619565483978</c:v>
                </c:pt>
                <c:pt idx="13236">
                  <c:v>27.163946399767681</c:v>
                </c:pt>
                <c:pt idx="13237">
                  <c:v>27.163273234051381</c:v>
                </c:pt>
                <c:pt idx="13238">
                  <c:v>27.162600068335085</c:v>
                </c:pt>
                <c:pt idx="13239">
                  <c:v>27.161926902618788</c:v>
                </c:pt>
                <c:pt idx="13240">
                  <c:v>27.161253736902491</c:v>
                </c:pt>
                <c:pt idx="13241">
                  <c:v>27.160580571186191</c:v>
                </c:pt>
                <c:pt idx="13242">
                  <c:v>27.159907405469895</c:v>
                </c:pt>
                <c:pt idx="13243">
                  <c:v>27.159234239753598</c:v>
                </c:pt>
                <c:pt idx="13244">
                  <c:v>27.158561074037301</c:v>
                </c:pt>
                <c:pt idx="13245">
                  <c:v>27.157887908321001</c:v>
                </c:pt>
                <c:pt idx="13246">
                  <c:v>27.157214742604705</c:v>
                </c:pt>
                <c:pt idx="13247">
                  <c:v>27.156541576888408</c:v>
                </c:pt>
                <c:pt idx="13248">
                  <c:v>27.155868411172111</c:v>
                </c:pt>
                <c:pt idx="13249">
                  <c:v>27.155195245455815</c:v>
                </c:pt>
                <c:pt idx="13250">
                  <c:v>27.154522079739515</c:v>
                </c:pt>
                <c:pt idx="13251">
                  <c:v>27.153848914023218</c:v>
                </c:pt>
                <c:pt idx="13252">
                  <c:v>27.153175748306921</c:v>
                </c:pt>
                <c:pt idx="13253">
                  <c:v>27.152502582590625</c:v>
                </c:pt>
                <c:pt idx="13254">
                  <c:v>27.151829416874325</c:v>
                </c:pt>
                <c:pt idx="13255">
                  <c:v>27.151156251158028</c:v>
                </c:pt>
                <c:pt idx="13256">
                  <c:v>27.150483085441731</c:v>
                </c:pt>
                <c:pt idx="13257">
                  <c:v>27.149809919725435</c:v>
                </c:pt>
                <c:pt idx="13258">
                  <c:v>27.149136754009135</c:v>
                </c:pt>
                <c:pt idx="13259">
                  <c:v>27.148463588292838</c:v>
                </c:pt>
                <c:pt idx="13260">
                  <c:v>27.147790422576541</c:v>
                </c:pt>
                <c:pt idx="13261">
                  <c:v>27.147117256860245</c:v>
                </c:pt>
                <c:pt idx="13262">
                  <c:v>27.146444091143945</c:v>
                </c:pt>
                <c:pt idx="13263">
                  <c:v>27.145770925427648</c:v>
                </c:pt>
                <c:pt idx="13264">
                  <c:v>27.145097759711351</c:v>
                </c:pt>
                <c:pt idx="13265">
                  <c:v>27.144434099594559</c:v>
                </c:pt>
                <c:pt idx="13266">
                  <c:v>27.143770439477766</c:v>
                </c:pt>
                <c:pt idx="13267">
                  <c:v>27.14310677936097</c:v>
                </c:pt>
                <c:pt idx="13268">
                  <c:v>27.142443119244177</c:v>
                </c:pt>
                <c:pt idx="13269">
                  <c:v>27.141779459127385</c:v>
                </c:pt>
                <c:pt idx="13270">
                  <c:v>27.141115799010592</c:v>
                </c:pt>
                <c:pt idx="13271">
                  <c:v>27.140452138893796</c:v>
                </c:pt>
                <c:pt idx="13272">
                  <c:v>27.139788478777003</c:v>
                </c:pt>
                <c:pt idx="13273">
                  <c:v>27.139124818660211</c:v>
                </c:pt>
                <c:pt idx="13274">
                  <c:v>27.138461158543418</c:v>
                </c:pt>
                <c:pt idx="13275">
                  <c:v>27.137797498426622</c:v>
                </c:pt>
                <c:pt idx="13276">
                  <c:v>27.137133838309829</c:v>
                </c:pt>
                <c:pt idx="13277">
                  <c:v>27.136470178193036</c:v>
                </c:pt>
                <c:pt idx="13278">
                  <c:v>27.135806518076244</c:v>
                </c:pt>
                <c:pt idx="13279">
                  <c:v>27.135142857959451</c:v>
                </c:pt>
                <c:pt idx="13280">
                  <c:v>27.134479197842655</c:v>
                </c:pt>
                <c:pt idx="13281">
                  <c:v>27.133815537725862</c:v>
                </c:pt>
                <c:pt idx="13282">
                  <c:v>27.13315187760907</c:v>
                </c:pt>
                <c:pt idx="13283">
                  <c:v>27.132488217492277</c:v>
                </c:pt>
                <c:pt idx="13284">
                  <c:v>27.131824557375481</c:v>
                </c:pt>
                <c:pt idx="13285">
                  <c:v>27.131160897258688</c:v>
                </c:pt>
                <c:pt idx="13286">
                  <c:v>27.130497237141896</c:v>
                </c:pt>
                <c:pt idx="13287">
                  <c:v>27.129833577025103</c:v>
                </c:pt>
                <c:pt idx="13288">
                  <c:v>27.129169916908307</c:v>
                </c:pt>
                <c:pt idx="13289">
                  <c:v>27.128506256791514</c:v>
                </c:pt>
                <c:pt idx="13290">
                  <c:v>27.127842596674721</c:v>
                </c:pt>
                <c:pt idx="13291">
                  <c:v>27.127178936557929</c:v>
                </c:pt>
                <c:pt idx="13292">
                  <c:v>27.126515276441133</c:v>
                </c:pt>
                <c:pt idx="13293">
                  <c:v>27.12585161632434</c:v>
                </c:pt>
                <c:pt idx="13294">
                  <c:v>27.125187956207547</c:v>
                </c:pt>
                <c:pt idx="13295">
                  <c:v>27.12453025908804</c:v>
                </c:pt>
                <c:pt idx="13296">
                  <c:v>27.123872561968536</c:v>
                </c:pt>
                <c:pt idx="13297">
                  <c:v>27.123214864849029</c:v>
                </c:pt>
                <c:pt idx="13298">
                  <c:v>27.122557167729525</c:v>
                </c:pt>
                <c:pt idx="13299">
                  <c:v>27.121899470610018</c:v>
                </c:pt>
                <c:pt idx="13300">
                  <c:v>27.121241773490514</c:v>
                </c:pt>
                <c:pt idx="13301">
                  <c:v>27.120584076371006</c:v>
                </c:pt>
                <c:pt idx="13302">
                  <c:v>27.119926379251503</c:v>
                </c:pt>
                <c:pt idx="13303">
                  <c:v>27.119268682131995</c:v>
                </c:pt>
                <c:pt idx="13304">
                  <c:v>27.118610985012491</c:v>
                </c:pt>
                <c:pt idx="13305">
                  <c:v>27.117953287892984</c:v>
                </c:pt>
                <c:pt idx="13306">
                  <c:v>27.11729559077348</c:v>
                </c:pt>
                <c:pt idx="13307">
                  <c:v>27.116637893653973</c:v>
                </c:pt>
                <c:pt idx="13308">
                  <c:v>27.115980196534469</c:v>
                </c:pt>
                <c:pt idx="13309">
                  <c:v>27.115322499414962</c:v>
                </c:pt>
                <c:pt idx="13310">
                  <c:v>27.114664802295454</c:v>
                </c:pt>
                <c:pt idx="13311">
                  <c:v>27.114007105175951</c:v>
                </c:pt>
                <c:pt idx="13312">
                  <c:v>27.113349408056443</c:v>
                </c:pt>
                <c:pt idx="13313">
                  <c:v>27.112691710936939</c:v>
                </c:pt>
                <c:pt idx="13314">
                  <c:v>27.112034013817432</c:v>
                </c:pt>
                <c:pt idx="13315">
                  <c:v>27.111376316697928</c:v>
                </c:pt>
                <c:pt idx="13316">
                  <c:v>27.110718619578421</c:v>
                </c:pt>
                <c:pt idx="13317">
                  <c:v>27.110060922458917</c:v>
                </c:pt>
                <c:pt idx="13318">
                  <c:v>27.10940322533941</c:v>
                </c:pt>
                <c:pt idx="13319">
                  <c:v>27.108745528219906</c:v>
                </c:pt>
                <c:pt idx="13320">
                  <c:v>27.108087831100399</c:v>
                </c:pt>
                <c:pt idx="13321">
                  <c:v>27.107430133980895</c:v>
                </c:pt>
                <c:pt idx="13322">
                  <c:v>27.106772436861387</c:v>
                </c:pt>
                <c:pt idx="13323">
                  <c:v>27.106114739741884</c:v>
                </c:pt>
                <c:pt idx="13324">
                  <c:v>27.105457042622376</c:v>
                </c:pt>
                <c:pt idx="13325">
                  <c:v>27.104804222787426</c:v>
                </c:pt>
                <c:pt idx="13326">
                  <c:v>27.104151402952471</c:v>
                </c:pt>
                <c:pt idx="13327">
                  <c:v>27.103498583117521</c:v>
                </c:pt>
                <c:pt idx="13328">
                  <c:v>27.102845763282566</c:v>
                </c:pt>
                <c:pt idx="13329">
                  <c:v>27.102192943447616</c:v>
                </c:pt>
                <c:pt idx="13330">
                  <c:v>27.101540123612661</c:v>
                </c:pt>
                <c:pt idx="13331">
                  <c:v>27.100887303777711</c:v>
                </c:pt>
                <c:pt idx="13332">
                  <c:v>27.100234483942756</c:v>
                </c:pt>
                <c:pt idx="13333">
                  <c:v>27.099581664107806</c:v>
                </c:pt>
                <c:pt idx="13334">
                  <c:v>27.098928844272852</c:v>
                </c:pt>
                <c:pt idx="13335">
                  <c:v>27.098276024437901</c:v>
                </c:pt>
                <c:pt idx="13336">
                  <c:v>27.097623204602947</c:v>
                </c:pt>
                <c:pt idx="13337">
                  <c:v>27.096970384767996</c:v>
                </c:pt>
                <c:pt idx="13338">
                  <c:v>27.096317564933042</c:v>
                </c:pt>
                <c:pt idx="13339">
                  <c:v>27.095664745098091</c:v>
                </c:pt>
                <c:pt idx="13340">
                  <c:v>27.09501192526314</c:v>
                </c:pt>
                <c:pt idx="13341">
                  <c:v>27.094359105428186</c:v>
                </c:pt>
                <c:pt idx="13342">
                  <c:v>27.093706285593235</c:v>
                </c:pt>
                <c:pt idx="13343">
                  <c:v>27.093053465758281</c:v>
                </c:pt>
                <c:pt idx="13344">
                  <c:v>27.09240064592333</c:v>
                </c:pt>
                <c:pt idx="13345">
                  <c:v>27.091747826088376</c:v>
                </c:pt>
                <c:pt idx="13346">
                  <c:v>27.091095006253425</c:v>
                </c:pt>
                <c:pt idx="13347">
                  <c:v>27.090442186418471</c:v>
                </c:pt>
                <c:pt idx="13348">
                  <c:v>27.089789366583521</c:v>
                </c:pt>
                <c:pt idx="13349">
                  <c:v>27.089136546748566</c:v>
                </c:pt>
                <c:pt idx="13350">
                  <c:v>27.088483726913616</c:v>
                </c:pt>
                <c:pt idx="13351">
                  <c:v>27.087830907078661</c:v>
                </c:pt>
                <c:pt idx="13352">
                  <c:v>27.087178087243711</c:v>
                </c:pt>
                <c:pt idx="13353">
                  <c:v>27.086525267408756</c:v>
                </c:pt>
                <c:pt idx="13354">
                  <c:v>27.085872447573806</c:v>
                </c:pt>
                <c:pt idx="13355">
                  <c:v>27.085219829979312</c:v>
                </c:pt>
                <c:pt idx="13356">
                  <c:v>27.084567212384819</c:v>
                </c:pt>
                <c:pt idx="13357">
                  <c:v>27.083914594790325</c:v>
                </c:pt>
                <c:pt idx="13358">
                  <c:v>27.083261977195832</c:v>
                </c:pt>
                <c:pt idx="13359">
                  <c:v>27.082609359601339</c:v>
                </c:pt>
                <c:pt idx="13360">
                  <c:v>27.081956742006845</c:v>
                </c:pt>
                <c:pt idx="13361">
                  <c:v>27.081304124412352</c:v>
                </c:pt>
                <c:pt idx="13362">
                  <c:v>27.080651506817855</c:v>
                </c:pt>
                <c:pt idx="13363">
                  <c:v>27.079998889223361</c:v>
                </c:pt>
                <c:pt idx="13364">
                  <c:v>27.079346271628868</c:v>
                </c:pt>
                <c:pt idx="13365">
                  <c:v>27.078693654034375</c:v>
                </c:pt>
                <c:pt idx="13366">
                  <c:v>27.078041036439881</c:v>
                </c:pt>
                <c:pt idx="13367">
                  <c:v>27.077388418845388</c:v>
                </c:pt>
                <c:pt idx="13368">
                  <c:v>27.076735801250894</c:v>
                </c:pt>
                <c:pt idx="13369">
                  <c:v>27.076083183656401</c:v>
                </c:pt>
                <c:pt idx="13370">
                  <c:v>27.075430566061907</c:v>
                </c:pt>
                <c:pt idx="13371">
                  <c:v>27.074777948467414</c:v>
                </c:pt>
                <c:pt idx="13372">
                  <c:v>27.074125330872921</c:v>
                </c:pt>
                <c:pt idx="13373">
                  <c:v>27.073472713278427</c:v>
                </c:pt>
                <c:pt idx="13374">
                  <c:v>27.072820095683934</c:v>
                </c:pt>
                <c:pt idx="13375">
                  <c:v>27.07216747808944</c:v>
                </c:pt>
                <c:pt idx="13376">
                  <c:v>27.071514860494947</c:v>
                </c:pt>
                <c:pt idx="13377">
                  <c:v>27.07086224290045</c:v>
                </c:pt>
                <c:pt idx="13378">
                  <c:v>27.070209625305957</c:v>
                </c:pt>
                <c:pt idx="13379">
                  <c:v>27.069557007711463</c:v>
                </c:pt>
                <c:pt idx="13380">
                  <c:v>27.06890439011697</c:v>
                </c:pt>
                <c:pt idx="13381">
                  <c:v>27.068251772522476</c:v>
                </c:pt>
                <c:pt idx="13382">
                  <c:v>27.067599154927983</c:v>
                </c:pt>
                <c:pt idx="13383">
                  <c:v>27.066946537333489</c:v>
                </c:pt>
                <c:pt idx="13384">
                  <c:v>27.066293919738996</c:v>
                </c:pt>
                <c:pt idx="13385">
                  <c:v>27.065639788327651</c:v>
                </c:pt>
                <c:pt idx="13386">
                  <c:v>27.064985656916303</c:v>
                </c:pt>
                <c:pt idx="13387">
                  <c:v>27.064331525504958</c:v>
                </c:pt>
                <c:pt idx="13388">
                  <c:v>27.06367739409361</c:v>
                </c:pt>
                <c:pt idx="13389">
                  <c:v>27.063023262682265</c:v>
                </c:pt>
                <c:pt idx="13390">
                  <c:v>27.062369131270916</c:v>
                </c:pt>
                <c:pt idx="13391">
                  <c:v>27.061714999859571</c:v>
                </c:pt>
                <c:pt idx="13392">
                  <c:v>27.061060868448227</c:v>
                </c:pt>
                <c:pt idx="13393">
                  <c:v>27.060406737036878</c:v>
                </c:pt>
                <c:pt idx="13394">
                  <c:v>27.059752605625533</c:v>
                </c:pt>
                <c:pt idx="13395">
                  <c:v>27.059098474214185</c:v>
                </c:pt>
                <c:pt idx="13396">
                  <c:v>27.05844434280284</c:v>
                </c:pt>
                <c:pt idx="13397">
                  <c:v>27.057790211391492</c:v>
                </c:pt>
                <c:pt idx="13398">
                  <c:v>27.057136079980147</c:v>
                </c:pt>
                <c:pt idx="13399">
                  <c:v>27.056481948568802</c:v>
                </c:pt>
                <c:pt idx="13400">
                  <c:v>27.055827817157454</c:v>
                </c:pt>
                <c:pt idx="13401">
                  <c:v>27.055173685746109</c:v>
                </c:pt>
                <c:pt idx="13402">
                  <c:v>27.05451955433476</c:v>
                </c:pt>
                <c:pt idx="13403">
                  <c:v>27.053865422923415</c:v>
                </c:pt>
                <c:pt idx="13404">
                  <c:v>27.053211291512067</c:v>
                </c:pt>
                <c:pt idx="13405">
                  <c:v>27.052557160100722</c:v>
                </c:pt>
                <c:pt idx="13406">
                  <c:v>27.051903028689374</c:v>
                </c:pt>
                <c:pt idx="13407">
                  <c:v>27.051248897278029</c:v>
                </c:pt>
                <c:pt idx="13408">
                  <c:v>27.050594765866684</c:v>
                </c:pt>
                <c:pt idx="13409">
                  <c:v>27.049940634455336</c:v>
                </c:pt>
                <c:pt idx="13410">
                  <c:v>27.049286503043991</c:v>
                </c:pt>
                <c:pt idx="13411">
                  <c:v>27.048632371632642</c:v>
                </c:pt>
                <c:pt idx="13412">
                  <c:v>27.047978240221298</c:v>
                </c:pt>
                <c:pt idx="13413">
                  <c:v>27.047324108809949</c:v>
                </c:pt>
                <c:pt idx="13414">
                  <c:v>27.046669977398604</c:v>
                </c:pt>
                <c:pt idx="13415">
                  <c:v>27.046011803496469</c:v>
                </c:pt>
                <c:pt idx="13416">
                  <c:v>27.045353629594331</c:v>
                </c:pt>
                <c:pt idx="13417">
                  <c:v>27.044695455692196</c:v>
                </c:pt>
                <c:pt idx="13418">
                  <c:v>27.044037281790061</c:v>
                </c:pt>
                <c:pt idx="13419">
                  <c:v>27.043379107887922</c:v>
                </c:pt>
                <c:pt idx="13420">
                  <c:v>27.042720933985787</c:v>
                </c:pt>
                <c:pt idx="13421">
                  <c:v>27.042062760083649</c:v>
                </c:pt>
                <c:pt idx="13422">
                  <c:v>27.041404586181514</c:v>
                </c:pt>
                <c:pt idx="13423">
                  <c:v>27.040746412279379</c:v>
                </c:pt>
                <c:pt idx="13424">
                  <c:v>27.040088238377241</c:v>
                </c:pt>
                <c:pt idx="13425">
                  <c:v>27.039430064475106</c:v>
                </c:pt>
                <c:pt idx="13426">
                  <c:v>27.038771890572971</c:v>
                </c:pt>
                <c:pt idx="13427">
                  <c:v>27.038113716670832</c:v>
                </c:pt>
                <c:pt idx="13428">
                  <c:v>27.037455542768697</c:v>
                </c:pt>
                <c:pt idx="13429">
                  <c:v>27.036797368866559</c:v>
                </c:pt>
                <c:pt idx="13430">
                  <c:v>27.036139194964424</c:v>
                </c:pt>
                <c:pt idx="13431">
                  <c:v>27.035481021062289</c:v>
                </c:pt>
                <c:pt idx="13432">
                  <c:v>27.03482284716015</c:v>
                </c:pt>
                <c:pt idx="13433">
                  <c:v>27.034164673258015</c:v>
                </c:pt>
                <c:pt idx="13434">
                  <c:v>27.03350649935588</c:v>
                </c:pt>
                <c:pt idx="13435">
                  <c:v>27.032848325453742</c:v>
                </c:pt>
                <c:pt idx="13436">
                  <c:v>27.032190151551607</c:v>
                </c:pt>
                <c:pt idx="13437">
                  <c:v>27.031531977649472</c:v>
                </c:pt>
                <c:pt idx="13438">
                  <c:v>27.030873803747333</c:v>
                </c:pt>
                <c:pt idx="13439">
                  <c:v>27.030215629845198</c:v>
                </c:pt>
                <c:pt idx="13440">
                  <c:v>27.02955745594306</c:v>
                </c:pt>
                <c:pt idx="13441">
                  <c:v>27.028899282040925</c:v>
                </c:pt>
                <c:pt idx="13442">
                  <c:v>27.02824110813879</c:v>
                </c:pt>
                <c:pt idx="13443">
                  <c:v>27.027582934236651</c:v>
                </c:pt>
                <c:pt idx="13444">
                  <c:v>27.026924760334516</c:v>
                </c:pt>
                <c:pt idx="13445">
                  <c:v>27.026259778026382</c:v>
                </c:pt>
                <c:pt idx="13446">
                  <c:v>27.025594795718252</c:v>
                </c:pt>
                <c:pt idx="13447">
                  <c:v>27.024929813410118</c:v>
                </c:pt>
                <c:pt idx="13448">
                  <c:v>27.024264831101988</c:v>
                </c:pt>
                <c:pt idx="13449">
                  <c:v>27.023599848793854</c:v>
                </c:pt>
                <c:pt idx="13450">
                  <c:v>27.022934866485723</c:v>
                </c:pt>
                <c:pt idx="13451">
                  <c:v>27.022269884177589</c:v>
                </c:pt>
                <c:pt idx="13452">
                  <c:v>27.021604901869456</c:v>
                </c:pt>
                <c:pt idx="13453">
                  <c:v>27.020939919561325</c:v>
                </c:pt>
                <c:pt idx="13454">
                  <c:v>27.020274937253191</c:v>
                </c:pt>
                <c:pt idx="13455">
                  <c:v>27.019609954945061</c:v>
                </c:pt>
                <c:pt idx="13456">
                  <c:v>27.018944972636927</c:v>
                </c:pt>
                <c:pt idx="13457">
                  <c:v>27.018279990328796</c:v>
                </c:pt>
                <c:pt idx="13458">
                  <c:v>27.017615008020663</c:v>
                </c:pt>
                <c:pt idx="13459">
                  <c:v>27.016950025712532</c:v>
                </c:pt>
                <c:pt idx="13460">
                  <c:v>27.016285043404398</c:v>
                </c:pt>
                <c:pt idx="13461">
                  <c:v>27.015620061096264</c:v>
                </c:pt>
                <c:pt idx="13462">
                  <c:v>27.014955078788134</c:v>
                </c:pt>
                <c:pt idx="13463">
                  <c:v>27.01429009648</c:v>
                </c:pt>
                <c:pt idx="13464">
                  <c:v>27.01362511417187</c:v>
                </c:pt>
                <c:pt idx="13465">
                  <c:v>27.012960131863736</c:v>
                </c:pt>
                <c:pt idx="13466">
                  <c:v>27.012295149555605</c:v>
                </c:pt>
                <c:pt idx="13467">
                  <c:v>27.011630167247471</c:v>
                </c:pt>
                <c:pt idx="13468">
                  <c:v>27.010965184939337</c:v>
                </c:pt>
                <c:pt idx="13469">
                  <c:v>27.010300202631207</c:v>
                </c:pt>
                <c:pt idx="13470">
                  <c:v>27.009635220323073</c:v>
                </c:pt>
                <c:pt idx="13471">
                  <c:v>27.008970238014943</c:v>
                </c:pt>
                <c:pt idx="13472">
                  <c:v>27.008305255706809</c:v>
                </c:pt>
                <c:pt idx="13473">
                  <c:v>27.007640273398678</c:v>
                </c:pt>
                <c:pt idx="13474">
                  <c:v>27.006975291090544</c:v>
                </c:pt>
                <c:pt idx="13475">
                  <c:v>27.006301783338344</c:v>
                </c:pt>
                <c:pt idx="13476">
                  <c:v>27.00562827558614</c:v>
                </c:pt>
                <c:pt idx="13477">
                  <c:v>27.00495476783394</c:v>
                </c:pt>
                <c:pt idx="13478">
                  <c:v>27.004281260081736</c:v>
                </c:pt>
                <c:pt idx="13479">
                  <c:v>27.003607752329536</c:v>
                </c:pt>
                <c:pt idx="13480">
                  <c:v>27.002934244577336</c:v>
                </c:pt>
                <c:pt idx="13481">
                  <c:v>27.002260736825132</c:v>
                </c:pt>
                <c:pt idx="13482">
                  <c:v>27.001587229072932</c:v>
                </c:pt>
                <c:pt idx="13483">
                  <c:v>27.000913721320728</c:v>
                </c:pt>
                <c:pt idx="13484">
                  <c:v>27.000240213568528</c:v>
                </c:pt>
                <c:pt idx="13485">
                  <c:v>26.999566705816328</c:v>
                </c:pt>
                <c:pt idx="13486">
                  <c:v>26.998893198064124</c:v>
                </c:pt>
                <c:pt idx="13487">
                  <c:v>26.998219690311924</c:v>
                </c:pt>
                <c:pt idx="13488">
                  <c:v>26.99754618255972</c:v>
                </c:pt>
                <c:pt idx="13489">
                  <c:v>26.99687267480752</c:v>
                </c:pt>
                <c:pt idx="13490">
                  <c:v>26.99619916705532</c:v>
                </c:pt>
                <c:pt idx="13491">
                  <c:v>26.995525659303116</c:v>
                </c:pt>
                <c:pt idx="13492">
                  <c:v>26.994852151550916</c:v>
                </c:pt>
                <c:pt idx="13493">
                  <c:v>26.994178643798712</c:v>
                </c:pt>
                <c:pt idx="13494">
                  <c:v>26.993505136046512</c:v>
                </c:pt>
                <c:pt idx="13495">
                  <c:v>26.992831628294311</c:v>
                </c:pt>
                <c:pt idx="13496">
                  <c:v>26.992158120542108</c:v>
                </c:pt>
                <c:pt idx="13497">
                  <c:v>26.991484612789908</c:v>
                </c:pt>
                <c:pt idx="13498">
                  <c:v>26.990811105037704</c:v>
                </c:pt>
                <c:pt idx="13499">
                  <c:v>26.990137597285504</c:v>
                </c:pt>
                <c:pt idx="13500">
                  <c:v>26.989464089533303</c:v>
                </c:pt>
                <c:pt idx="13501">
                  <c:v>26.9887905817811</c:v>
                </c:pt>
                <c:pt idx="13502">
                  <c:v>26.988117074028899</c:v>
                </c:pt>
                <c:pt idx="13503">
                  <c:v>26.987443566276696</c:v>
                </c:pt>
                <c:pt idx="13504">
                  <c:v>26.986770058524495</c:v>
                </c:pt>
                <c:pt idx="13505">
                  <c:v>26.98608918377268</c:v>
                </c:pt>
                <c:pt idx="13506">
                  <c:v>26.985408309020862</c:v>
                </c:pt>
                <c:pt idx="13507">
                  <c:v>26.984727434269047</c:v>
                </c:pt>
                <c:pt idx="13508">
                  <c:v>26.984046559517228</c:v>
                </c:pt>
                <c:pt idx="13509">
                  <c:v>26.983365684765413</c:v>
                </c:pt>
                <c:pt idx="13510">
                  <c:v>26.982684810013595</c:v>
                </c:pt>
                <c:pt idx="13511">
                  <c:v>26.98200393526178</c:v>
                </c:pt>
                <c:pt idx="13512">
                  <c:v>26.981323060509961</c:v>
                </c:pt>
                <c:pt idx="13513">
                  <c:v>26.980642185758146</c:v>
                </c:pt>
                <c:pt idx="13514">
                  <c:v>26.979961311006328</c:v>
                </c:pt>
                <c:pt idx="13515">
                  <c:v>26.979280436254513</c:v>
                </c:pt>
                <c:pt idx="13516">
                  <c:v>26.978599561502694</c:v>
                </c:pt>
                <c:pt idx="13517">
                  <c:v>26.977918686750879</c:v>
                </c:pt>
                <c:pt idx="13518">
                  <c:v>26.977237811999061</c:v>
                </c:pt>
                <c:pt idx="13519">
                  <c:v>26.976556937247246</c:v>
                </c:pt>
                <c:pt idx="13520">
                  <c:v>26.975876062495431</c:v>
                </c:pt>
                <c:pt idx="13521">
                  <c:v>26.975195187743612</c:v>
                </c:pt>
                <c:pt idx="13522">
                  <c:v>26.974514312991797</c:v>
                </c:pt>
                <c:pt idx="13523">
                  <c:v>26.973833438239978</c:v>
                </c:pt>
                <c:pt idx="13524">
                  <c:v>26.973152563488163</c:v>
                </c:pt>
                <c:pt idx="13525">
                  <c:v>26.972471688736345</c:v>
                </c:pt>
                <c:pt idx="13526">
                  <c:v>26.97179081398453</c:v>
                </c:pt>
                <c:pt idx="13527">
                  <c:v>26.971109939232711</c:v>
                </c:pt>
                <c:pt idx="13528">
                  <c:v>26.970429064480896</c:v>
                </c:pt>
                <c:pt idx="13529">
                  <c:v>26.969748189729078</c:v>
                </c:pt>
                <c:pt idx="13530">
                  <c:v>26.969067314977263</c:v>
                </c:pt>
                <c:pt idx="13531">
                  <c:v>26.968386440225444</c:v>
                </c:pt>
                <c:pt idx="13532">
                  <c:v>26.967705565473629</c:v>
                </c:pt>
                <c:pt idx="13533">
                  <c:v>26.967024690721811</c:v>
                </c:pt>
                <c:pt idx="13534">
                  <c:v>26.966343815969996</c:v>
                </c:pt>
                <c:pt idx="13535">
                  <c:v>26.965656241143218</c:v>
                </c:pt>
                <c:pt idx="13536">
                  <c:v>26.964968666316445</c:v>
                </c:pt>
                <c:pt idx="13537">
                  <c:v>26.964281091489667</c:v>
                </c:pt>
                <c:pt idx="13538">
                  <c:v>26.96359351666289</c:v>
                </c:pt>
                <c:pt idx="13539">
                  <c:v>26.962905941836116</c:v>
                </c:pt>
                <c:pt idx="13540">
                  <c:v>26.962218367009338</c:v>
                </c:pt>
                <c:pt idx="13541">
                  <c:v>26.961530792182565</c:v>
                </c:pt>
                <c:pt idx="13542">
                  <c:v>26.960843217355787</c:v>
                </c:pt>
                <c:pt idx="13543">
                  <c:v>26.96015564252901</c:v>
                </c:pt>
                <c:pt idx="13544">
                  <c:v>26.959468067702236</c:v>
                </c:pt>
                <c:pt idx="13545">
                  <c:v>26.958780492875459</c:v>
                </c:pt>
                <c:pt idx="13546">
                  <c:v>26.958092918048681</c:v>
                </c:pt>
                <c:pt idx="13547">
                  <c:v>26.957405343221907</c:v>
                </c:pt>
                <c:pt idx="13548">
                  <c:v>26.95671776839513</c:v>
                </c:pt>
                <c:pt idx="13549">
                  <c:v>26.956030193568353</c:v>
                </c:pt>
                <c:pt idx="13550">
                  <c:v>26.955342618741579</c:v>
                </c:pt>
                <c:pt idx="13551">
                  <c:v>26.954655043914801</c:v>
                </c:pt>
                <c:pt idx="13552">
                  <c:v>26.953967469088028</c:v>
                </c:pt>
                <c:pt idx="13553">
                  <c:v>26.95327989426125</c:v>
                </c:pt>
                <c:pt idx="13554">
                  <c:v>26.952592319434473</c:v>
                </c:pt>
                <c:pt idx="13555">
                  <c:v>26.951904744607699</c:v>
                </c:pt>
                <c:pt idx="13556">
                  <c:v>26.951217169780922</c:v>
                </c:pt>
                <c:pt idx="13557">
                  <c:v>26.950529594954144</c:v>
                </c:pt>
                <c:pt idx="13558">
                  <c:v>26.94984202012737</c:v>
                </c:pt>
                <c:pt idx="13559">
                  <c:v>26.949154445300593</c:v>
                </c:pt>
                <c:pt idx="13560">
                  <c:v>26.948466870473819</c:v>
                </c:pt>
                <c:pt idx="13561">
                  <c:v>26.947779295647042</c:v>
                </c:pt>
                <c:pt idx="13562">
                  <c:v>26.947091720820264</c:v>
                </c:pt>
                <c:pt idx="13563">
                  <c:v>26.94640414599349</c:v>
                </c:pt>
                <c:pt idx="13564">
                  <c:v>26.945716571166713</c:v>
                </c:pt>
                <c:pt idx="13565">
                  <c:v>26.945027637031629</c:v>
                </c:pt>
                <c:pt idx="13566">
                  <c:v>26.944338702896548</c:v>
                </c:pt>
                <c:pt idx="13567">
                  <c:v>26.943649768761468</c:v>
                </c:pt>
                <c:pt idx="13568">
                  <c:v>26.942960834626383</c:v>
                </c:pt>
                <c:pt idx="13569">
                  <c:v>26.942271900491299</c:v>
                </c:pt>
                <c:pt idx="13570">
                  <c:v>26.941582966356219</c:v>
                </c:pt>
                <c:pt idx="13571">
                  <c:v>26.940894032221138</c:v>
                </c:pt>
                <c:pt idx="13572">
                  <c:v>26.940205098086054</c:v>
                </c:pt>
                <c:pt idx="13573">
                  <c:v>26.939516163950969</c:v>
                </c:pt>
                <c:pt idx="13574">
                  <c:v>26.938827229815889</c:v>
                </c:pt>
                <c:pt idx="13575">
                  <c:v>26.938138295680808</c:v>
                </c:pt>
                <c:pt idx="13576">
                  <c:v>26.937449361545724</c:v>
                </c:pt>
                <c:pt idx="13577">
                  <c:v>26.93676042741064</c:v>
                </c:pt>
                <c:pt idx="13578">
                  <c:v>26.936071493275559</c:v>
                </c:pt>
                <c:pt idx="13579">
                  <c:v>26.935382559140479</c:v>
                </c:pt>
                <c:pt idx="13580">
                  <c:v>26.934693625005394</c:v>
                </c:pt>
                <c:pt idx="13581">
                  <c:v>26.93400469087031</c:v>
                </c:pt>
                <c:pt idx="13582">
                  <c:v>26.933315756735229</c:v>
                </c:pt>
                <c:pt idx="13583">
                  <c:v>26.932626822600149</c:v>
                </c:pt>
                <c:pt idx="13584">
                  <c:v>26.931937888465065</c:v>
                </c:pt>
                <c:pt idx="13585">
                  <c:v>26.931248954329984</c:v>
                </c:pt>
                <c:pt idx="13586">
                  <c:v>26.9305600201949</c:v>
                </c:pt>
                <c:pt idx="13587">
                  <c:v>26.929871086059819</c:v>
                </c:pt>
                <c:pt idx="13588">
                  <c:v>26.929182151924735</c:v>
                </c:pt>
                <c:pt idx="13589">
                  <c:v>26.928493217789651</c:v>
                </c:pt>
                <c:pt idx="13590">
                  <c:v>26.92780428365457</c:v>
                </c:pt>
                <c:pt idx="13591">
                  <c:v>26.927115349519489</c:v>
                </c:pt>
                <c:pt idx="13592">
                  <c:v>26.926426415384405</c:v>
                </c:pt>
                <c:pt idx="13593">
                  <c:v>26.925737481249321</c:v>
                </c:pt>
                <c:pt idx="13594">
                  <c:v>26.92504854711424</c:v>
                </c:pt>
                <c:pt idx="13595">
                  <c:v>26.924365329445997</c:v>
                </c:pt>
                <c:pt idx="13596">
                  <c:v>26.923682111777754</c:v>
                </c:pt>
                <c:pt idx="13597">
                  <c:v>26.922998894109512</c:v>
                </c:pt>
                <c:pt idx="13598">
                  <c:v>26.922315676441269</c:v>
                </c:pt>
                <c:pt idx="13599">
                  <c:v>26.921632458773026</c:v>
                </c:pt>
                <c:pt idx="13600">
                  <c:v>26.920949241104783</c:v>
                </c:pt>
                <c:pt idx="13601">
                  <c:v>26.92026602343654</c:v>
                </c:pt>
                <c:pt idx="13602">
                  <c:v>26.9195828057683</c:v>
                </c:pt>
                <c:pt idx="13603">
                  <c:v>26.918899588100057</c:v>
                </c:pt>
                <c:pt idx="13604">
                  <c:v>26.918216370431814</c:v>
                </c:pt>
                <c:pt idx="13605">
                  <c:v>26.917533152763571</c:v>
                </c:pt>
                <c:pt idx="13606">
                  <c:v>26.916849935095328</c:v>
                </c:pt>
                <c:pt idx="13607">
                  <c:v>26.916166717427085</c:v>
                </c:pt>
                <c:pt idx="13608">
                  <c:v>26.915483499758842</c:v>
                </c:pt>
                <c:pt idx="13609">
                  <c:v>26.914800282090599</c:v>
                </c:pt>
                <c:pt idx="13610">
                  <c:v>26.914117064422356</c:v>
                </c:pt>
                <c:pt idx="13611">
                  <c:v>26.913433846754113</c:v>
                </c:pt>
                <c:pt idx="13612">
                  <c:v>26.91275062908587</c:v>
                </c:pt>
                <c:pt idx="13613">
                  <c:v>26.912067411417627</c:v>
                </c:pt>
                <c:pt idx="13614">
                  <c:v>26.911384193749385</c:v>
                </c:pt>
                <c:pt idx="13615">
                  <c:v>26.910700976081142</c:v>
                </c:pt>
                <c:pt idx="13616">
                  <c:v>26.910017758412899</c:v>
                </c:pt>
                <c:pt idx="13617">
                  <c:v>26.909334540744659</c:v>
                </c:pt>
                <c:pt idx="13618">
                  <c:v>26.908651323076416</c:v>
                </c:pt>
                <c:pt idx="13619">
                  <c:v>26.907968105408173</c:v>
                </c:pt>
                <c:pt idx="13620">
                  <c:v>26.90728488773993</c:v>
                </c:pt>
                <c:pt idx="13621">
                  <c:v>26.906601670071687</c:v>
                </c:pt>
                <c:pt idx="13622">
                  <c:v>26.905918452403444</c:v>
                </c:pt>
                <c:pt idx="13623">
                  <c:v>26.905235234735201</c:v>
                </c:pt>
                <c:pt idx="13624">
                  <c:v>26.904552017066958</c:v>
                </c:pt>
                <c:pt idx="13625">
                  <c:v>26.903877829109213</c:v>
                </c:pt>
                <c:pt idx="13626">
                  <c:v>26.903203641151467</c:v>
                </c:pt>
                <c:pt idx="13627">
                  <c:v>26.902529453193726</c:v>
                </c:pt>
                <c:pt idx="13628">
                  <c:v>26.90185526523598</c:v>
                </c:pt>
                <c:pt idx="13629">
                  <c:v>26.901181077278235</c:v>
                </c:pt>
                <c:pt idx="13630">
                  <c:v>26.900506889320489</c:v>
                </c:pt>
                <c:pt idx="13631">
                  <c:v>26.899832701362744</c:v>
                </c:pt>
                <c:pt idx="13632">
                  <c:v>26.899158513405002</c:v>
                </c:pt>
                <c:pt idx="13633">
                  <c:v>26.898484325447257</c:v>
                </c:pt>
                <c:pt idx="13634">
                  <c:v>26.897810137489511</c:v>
                </c:pt>
                <c:pt idx="13635">
                  <c:v>26.897135949531766</c:v>
                </c:pt>
                <c:pt idx="13636">
                  <c:v>26.89646176157402</c:v>
                </c:pt>
                <c:pt idx="13637">
                  <c:v>26.895787573616278</c:v>
                </c:pt>
                <c:pt idx="13638">
                  <c:v>26.895113385658533</c:v>
                </c:pt>
                <c:pt idx="13639">
                  <c:v>26.894439197700788</c:v>
                </c:pt>
                <c:pt idx="13640">
                  <c:v>26.893765009743042</c:v>
                </c:pt>
                <c:pt idx="13641">
                  <c:v>26.893090821785297</c:v>
                </c:pt>
                <c:pt idx="13642">
                  <c:v>26.892416633827555</c:v>
                </c:pt>
                <c:pt idx="13643">
                  <c:v>26.891742445869809</c:v>
                </c:pt>
                <c:pt idx="13644">
                  <c:v>26.891068257912064</c:v>
                </c:pt>
                <c:pt idx="13645">
                  <c:v>26.890394069954318</c:v>
                </c:pt>
                <c:pt idx="13646">
                  <c:v>26.889719881996573</c:v>
                </c:pt>
                <c:pt idx="13647">
                  <c:v>26.889045694038831</c:v>
                </c:pt>
                <c:pt idx="13648">
                  <c:v>26.888371506081086</c:v>
                </c:pt>
                <c:pt idx="13649">
                  <c:v>26.88769731812334</c:v>
                </c:pt>
                <c:pt idx="13650">
                  <c:v>26.887023130165595</c:v>
                </c:pt>
                <c:pt idx="13651">
                  <c:v>26.886348942207849</c:v>
                </c:pt>
                <c:pt idx="13652">
                  <c:v>26.885674754250108</c:v>
                </c:pt>
                <c:pt idx="13653">
                  <c:v>26.885000566292362</c:v>
                </c:pt>
                <c:pt idx="13654">
                  <c:v>26.884326378334617</c:v>
                </c:pt>
                <c:pt idx="13655">
                  <c:v>26.883662680853092</c:v>
                </c:pt>
                <c:pt idx="13656">
                  <c:v>26.882998983371564</c:v>
                </c:pt>
                <c:pt idx="13657">
                  <c:v>26.88233528589004</c:v>
                </c:pt>
                <c:pt idx="13658">
                  <c:v>26.881671588408516</c:v>
                </c:pt>
                <c:pt idx="13659">
                  <c:v>26.881007890926988</c:v>
                </c:pt>
                <c:pt idx="13660">
                  <c:v>26.880344193445463</c:v>
                </c:pt>
                <c:pt idx="13661">
                  <c:v>26.879680495963939</c:v>
                </c:pt>
                <c:pt idx="13662">
                  <c:v>26.879016798482414</c:v>
                </c:pt>
                <c:pt idx="13663">
                  <c:v>26.878353101000886</c:v>
                </c:pt>
                <c:pt idx="13664">
                  <c:v>26.877689403519362</c:v>
                </c:pt>
                <c:pt idx="13665">
                  <c:v>26.877025706037838</c:v>
                </c:pt>
                <c:pt idx="13666">
                  <c:v>26.87636200855631</c:v>
                </c:pt>
                <c:pt idx="13667">
                  <c:v>26.875698311074785</c:v>
                </c:pt>
                <c:pt idx="13668">
                  <c:v>26.875034613593261</c:v>
                </c:pt>
                <c:pt idx="13669">
                  <c:v>26.874370916111737</c:v>
                </c:pt>
                <c:pt idx="13670">
                  <c:v>26.873707218630209</c:v>
                </c:pt>
                <c:pt idx="13671">
                  <c:v>26.873043521148684</c:v>
                </c:pt>
                <c:pt idx="13672">
                  <c:v>26.87237982366716</c:v>
                </c:pt>
                <c:pt idx="13673">
                  <c:v>26.871716126185632</c:v>
                </c:pt>
                <c:pt idx="13674">
                  <c:v>26.871052428704107</c:v>
                </c:pt>
                <c:pt idx="13675">
                  <c:v>26.870388731222583</c:v>
                </c:pt>
                <c:pt idx="13676">
                  <c:v>26.869725033741055</c:v>
                </c:pt>
                <c:pt idx="13677">
                  <c:v>26.869061336259531</c:v>
                </c:pt>
                <c:pt idx="13678">
                  <c:v>26.868397638778006</c:v>
                </c:pt>
                <c:pt idx="13679">
                  <c:v>26.867733941296478</c:v>
                </c:pt>
                <c:pt idx="13680">
                  <c:v>26.867070243814954</c:v>
                </c:pt>
                <c:pt idx="13681">
                  <c:v>26.86640654633343</c:v>
                </c:pt>
                <c:pt idx="13682">
                  <c:v>26.865742848851905</c:v>
                </c:pt>
                <c:pt idx="13683">
                  <c:v>26.865079151370377</c:v>
                </c:pt>
                <c:pt idx="13684">
                  <c:v>26.864415453888853</c:v>
                </c:pt>
                <c:pt idx="13685">
                  <c:v>26.863757767625479</c:v>
                </c:pt>
                <c:pt idx="13686">
                  <c:v>26.863100081362109</c:v>
                </c:pt>
                <c:pt idx="13687">
                  <c:v>26.862442395098736</c:v>
                </c:pt>
                <c:pt idx="13688">
                  <c:v>26.861784708835362</c:v>
                </c:pt>
                <c:pt idx="13689">
                  <c:v>26.861127022571992</c:v>
                </c:pt>
                <c:pt idx="13690">
                  <c:v>26.860469336308618</c:v>
                </c:pt>
                <c:pt idx="13691">
                  <c:v>26.859811650045248</c:v>
                </c:pt>
                <c:pt idx="13692">
                  <c:v>26.859153963781875</c:v>
                </c:pt>
                <c:pt idx="13693">
                  <c:v>26.858496277518501</c:v>
                </c:pt>
                <c:pt idx="13694">
                  <c:v>26.857838591255131</c:v>
                </c:pt>
                <c:pt idx="13695">
                  <c:v>26.857180904991758</c:v>
                </c:pt>
                <c:pt idx="13696">
                  <c:v>26.856523218728384</c:v>
                </c:pt>
                <c:pt idx="13697">
                  <c:v>26.855865532465014</c:v>
                </c:pt>
                <c:pt idx="13698">
                  <c:v>26.85520784620164</c:v>
                </c:pt>
                <c:pt idx="13699">
                  <c:v>26.85455015993827</c:v>
                </c:pt>
                <c:pt idx="13700">
                  <c:v>26.853892473674897</c:v>
                </c:pt>
                <c:pt idx="13701">
                  <c:v>26.853234787411523</c:v>
                </c:pt>
                <c:pt idx="13702">
                  <c:v>26.852577101148153</c:v>
                </c:pt>
                <c:pt idx="13703">
                  <c:v>26.85191941488478</c:v>
                </c:pt>
                <c:pt idx="13704">
                  <c:v>26.851261728621406</c:v>
                </c:pt>
                <c:pt idx="13705">
                  <c:v>26.850604042358036</c:v>
                </c:pt>
                <c:pt idx="13706">
                  <c:v>26.849946356094662</c:v>
                </c:pt>
                <c:pt idx="13707">
                  <c:v>26.849288669831289</c:v>
                </c:pt>
                <c:pt idx="13708">
                  <c:v>26.848630983567919</c:v>
                </c:pt>
                <c:pt idx="13709">
                  <c:v>26.847973297304545</c:v>
                </c:pt>
                <c:pt idx="13710">
                  <c:v>26.847315611041175</c:v>
                </c:pt>
                <c:pt idx="13711">
                  <c:v>26.846657924777801</c:v>
                </c:pt>
                <c:pt idx="13712">
                  <c:v>26.846000238514428</c:v>
                </c:pt>
                <c:pt idx="13713">
                  <c:v>26.845342552251058</c:v>
                </c:pt>
                <c:pt idx="13714">
                  <c:v>26.844684865987684</c:v>
                </c:pt>
                <c:pt idx="13715">
                  <c:v>26.844027822268082</c:v>
                </c:pt>
                <c:pt idx="13716">
                  <c:v>26.843370778548479</c:v>
                </c:pt>
                <c:pt idx="13717">
                  <c:v>26.842713734828873</c:v>
                </c:pt>
                <c:pt idx="13718">
                  <c:v>26.842056691109271</c:v>
                </c:pt>
                <c:pt idx="13719">
                  <c:v>26.841399647389668</c:v>
                </c:pt>
                <c:pt idx="13720">
                  <c:v>26.840742603670066</c:v>
                </c:pt>
                <c:pt idx="13721">
                  <c:v>26.84008555995046</c:v>
                </c:pt>
                <c:pt idx="13722">
                  <c:v>26.839428516230857</c:v>
                </c:pt>
                <c:pt idx="13723">
                  <c:v>26.838771472511255</c:v>
                </c:pt>
                <c:pt idx="13724">
                  <c:v>26.838114428791652</c:v>
                </c:pt>
                <c:pt idx="13725">
                  <c:v>26.837457385072046</c:v>
                </c:pt>
                <c:pt idx="13726">
                  <c:v>26.836800341352443</c:v>
                </c:pt>
                <c:pt idx="13727">
                  <c:v>26.836143297632841</c:v>
                </c:pt>
                <c:pt idx="13728">
                  <c:v>26.835486253913238</c:v>
                </c:pt>
                <c:pt idx="13729">
                  <c:v>26.834829210193632</c:v>
                </c:pt>
                <c:pt idx="13730">
                  <c:v>26.83417216647403</c:v>
                </c:pt>
                <c:pt idx="13731">
                  <c:v>26.833515122754427</c:v>
                </c:pt>
                <c:pt idx="13732">
                  <c:v>26.832858079034825</c:v>
                </c:pt>
                <c:pt idx="13733">
                  <c:v>26.832201035315222</c:v>
                </c:pt>
                <c:pt idx="13734">
                  <c:v>26.831543991595616</c:v>
                </c:pt>
                <c:pt idx="13735">
                  <c:v>26.830886947876014</c:v>
                </c:pt>
                <c:pt idx="13736">
                  <c:v>26.830229904156411</c:v>
                </c:pt>
                <c:pt idx="13737">
                  <c:v>26.829572860436809</c:v>
                </c:pt>
                <c:pt idx="13738">
                  <c:v>26.828915816717203</c:v>
                </c:pt>
                <c:pt idx="13739">
                  <c:v>26.8282587729976</c:v>
                </c:pt>
                <c:pt idx="13740">
                  <c:v>26.827601729277998</c:v>
                </c:pt>
                <c:pt idx="13741">
                  <c:v>26.826944685558395</c:v>
                </c:pt>
                <c:pt idx="13742">
                  <c:v>26.826287641838789</c:v>
                </c:pt>
                <c:pt idx="13743">
                  <c:v>26.825630598119186</c:v>
                </c:pt>
                <c:pt idx="13744">
                  <c:v>26.824973554399584</c:v>
                </c:pt>
                <c:pt idx="13745">
                  <c:v>26.824311826946666</c:v>
                </c:pt>
                <c:pt idx="13746">
                  <c:v>26.823650099493744</c:v>
                </c:pt>
                <c:pt idx="13747">
                  <c:v>26.822988372040825</c:v>
                </c:pt>
                <c:pt idx="13748">
                  <c:v>26.822326644587907</c:v>
                </c:pt>
                <c:pt idx="13749">
                  <c:v>26.821664917134985</c:v>
                </c:pt>
                <c:pt idx="13750">
                  <c:v>26.821003189682067</c:v>
                </c:pt>
                <c:pt idx="13751">
                  <c:v>26.820341462229148</c:v>
                </c:pt>
                <c:pt idx="13752">
                  <c:v>26.819679734776226</c:v>
                </c:pt>
                <c:pt idx="13753">
                  <c:v>26.819018007323308</c:v>
                </c:pt>
                <c:pt idx="13754">
                  <c:v>26.81835627987039</c:v>
                </c:pt>
                <c:pt idx="13755">
                  <c:v>26.817694552417468</c:v>
                </c:pt>
                <c:pt idx="13756">
                  <c:v>26.817032824964549</c:v>
                </c:pt>
                <c:pt idx="13757">
                  <c:v>26.816371097511631</c:v>
                </c:pt>
                <c:pt idx="13758">
                  <c:v>26.815709370058709</c:v>
                </c:pt>
                <c:pt idx="13759">
                  <c:v>26.815047642605791</c:v>
                </c:pt>
                <c:pt idx="13760">
                  <c:v>26.814385915152872</c:v>
                </c:pt>
                <c:pt idx="13761">
                  <c:v>26.81372418769995</c:v>
                </c:pt>
                <c:pt idx="13762">
                  <c:v>26.813062460247032</c:v>
                </c:pt>
                <c:pt idx="13763">
                  <c:v>26.812400732794114</c:v>
                </c:pt>
                <c:pt idx="13764">
                  <c:v>26.811739005341192</c:v>
                </c:pt>
                <c:pt idx="13765">
                  <c:v>26.811077277888273</c:v>
                </c:pt>
                <c:pt idx="13766">
                  <c:v>26.810415550435355</c:v>
                </c:pt>
                <c:pt idx="13767">
                  <c:v>26.809753822982433</c:v>
                </c:pt>
                <c:pt idx="13768">
                  <c:v>26.809092095529515</c:v>
                </c:pt>
                <c:pt idx="13769">
                  <c:v>26.808430368076596</c:v>
                </c:pt>
                <c:pt idx="13770">
                  <c:v>26.807768640623674</c:v>
                </c:pt>
                <c:pt idx="13771">
                  <c:v>26.807106913170756</c:v>
                </c:pt>
                <c:pt idx="13772">
                  <c:v>26.806445185717838</c:v>
                </c:pt>
                <c:pt idx="13773">
                  <c:v>26.805783458264916</c:v>
                </c:pt>
                <c:pt idx="13774">
                  <c:v>26.805121730811997</c:v>
                </c:pt>
                <c:pt idx="13775">
                  <c:v>26.804451512233339</c:v>
                </c:pt>
                <c:pt idx="13776">
                  <c:v>26.803781293654684</c:v>
                </c:pt>
                <c:pt idx="13777">
                  <c:v>26.803111075076025</c:v>
                </c:pt>
                <c:pt idx="13778">
                  <c:v>26.802440856497366</c:v>
                </c:pt>
                <c:pt idx="13779">
                  <c:v>26.801770637918708</c:v>
                </c:pt>
                <c:pt idx="13780">
                  <c:v>26.801100419340052</c:v>
                </c:pt>
                <c:pt idx="13781">
                  <c:v>26.800430200761394</c:v>
                </c:pt>
                <c:pt idx="13782">
                  <c:v>26.799759982182735</c:v>
                </c:pt>
                <c:pt idx="13783">
                  <c:v>26.799089763604076</c:v>
                </c:pt>
                <c:pt idx="13784">
                  <c:v>26.798419545025421</c:v>
                </c:pt>
                <c:pt idx="13785">
                  <c:v>26.797749326446763</c:v>
                </c:pt>
                <c:pt idx="13786">
                  <c:v>26.797079107868104</c:v>
                </c:pt>
                <c:pt idx="13787">
                  <c:v>26.796408889289445</c:v>
                </c:pt>
                <c:pt idx="13788">
                  <c:v>26.79573867071079</c:v>
                </c:pt>
                <c:pt idx="13789">
                  <c:v>26.795068452132131</c:v>
                </c:pt>
                <c:pt idx="13790">
                  <c:v>26.794398233553473</c:v>
                </c:pt>
                <c:pt idx="13791">
                  <c:v>26.793728014974818</c:v>
                </c:pt>
                <c:pt idx="13792">
                  <c:v>26.793057796396159</c:v>
                </c:pt>
                <c:pt idx="13793">
                  <c:v>26.7923875778175</c:v>
                </c:pt>
                <c:pt idx="13794">
                  <c:v>26.791717359238842</c:v>
                </c:pt>
                <c:pt idx="13795">
                  <c:v>26.791047140660186</c:v>
                </c:pt>
                <c:pt idx="13796">
                  <c:v>26.790376922081528</c:v>
                </c:pt>
                <c:pt idx="13797">
                  <c:v>26.789706703502869</c:v>
                </c:pt>
                <c:pt idx="13798">
                  <c:v>26.78903648492421</c:v>
                </c:pt>
                <c:pt idx="13799">
                  <c:v>26.788366266345555</c:v>
                </c:pt>
                <c:pt idx="13800">
                  <c:v>26.787696047766897</c:v>
                </c:pt>
                <c:pt idx="13801">
                  <c:v>26.787025829188238</c:v>
                </c:pt>
                <c:pt idx="13802">
                  <c:v>26.786355610609579</c:v>
                </c:pt>
                <c:pt idx="13803">
                  <c:v>26.785685392030924</c:v>
                </c:pt>
                <c:pt idx="13804">
                  <c:v>26.785015173452265</c:v>
                </c:pt>
                <c:pt idx="13805">
                  <c:v>26.784335735600365</c:v>
                </c:pt>
                <c:pt idx="13806">
                  <c:v>26.783656297748461</c:v>
                </c:pt>
                <c:pt idx="13807">
                  <c:v>26.782976859896561</c:v>
                </c:pt>
                <c:pt idx="13808">
                  <c:v>26.78229742204466</c:v>
                </c:pt>
                <c:pt idx="13809">
                  <c:v>26.781617984192756</c:v>
                </c:pt>
                <c:pt idx="13810">
                  <c:v>26.780938546340856</c:v>
                </c:pt>
                <c:pt idx="13811">
                  <c:v>26.780259108488952</c:v>
                </c:pt>
                <c:pt idx="13812">
                  <c:v>26.779579670637052</c:v>
                </c:pt>
                <c:pt idx="13813">
                  <c:v>26.778900232785151</c:v>
                </c:pt>
                <c:pt idx="13814">
                  <c:v>26.778220794933247</c:v>
                </c:pt>
                <c:pt idx="13815">
                  <c:v>26.777541357081347</c:v>
                </c:pt>
                <c:pt idx="13816">
                  <c:v>26.776861919229447</c:v>
                </c:pt>
                <c:pt idx="13817">
                  <c:v>26.776182481377543</c:v>
                </c:pt>
                <c:pt idx="13818">
                  <c:v>26.775503043525642</c:v>
                </c:pt>
                <c:pt idx="13819">
                  <c:v>26.774823605673738</c:v>
                </c:pt>
                <c:pt idx="13820">
                  <c:v>26.774144167821838</c:v>
                </c:pt>
                <c:pt idx="13821">
                  <c:v>26.773464729969938</c:v>
                </c:pt>
                <c:pt idx="13822">
                  <c:v>26.772785292118034</c:v>
                </c:pt>
                <c:pt idx="13823">
                  <c:v>26.772105854266133</c:v>
                </c:pt>
                <c:pt idx="13824">
                  <c:v>26.771426416414233</c:v>
                </c:pt>
                <c:pt idx="13825">
                  <c:v>26.770746978562329</c:v>
                </c:pt>
                <c:pt idx="13826">
                  <c:v>26.770067540710428</c:v>
                </c:pt>
                <c:pt idx="13827">
                  <c:v>26.769388102858528</c:v>
                </c:pt>
                <c:pt idx="13828">
                  <c:v>26.768708665006624</c:v>
                </c:pt>
                <c:pt idx="13829">
                  <c:v>26.768029227154724</c:v>
                </c:pt>
                <c:pt idx="13830">
                  <c:v>26.76734978930282</c:v>
                </c:pt>
                <c:pt idx="13831">
                  <c:v>26.766670351450919</c:v>
                </c:pt>
                <c:pt idx="13832">
                  <c:v>26.765990913599019</c:v>
                </c:pt>
                <c:pt idx="13833">
                  <c:v>26.765311475747115</c:v>
                </c:pt>
                <c:pt idx="13834">
                  <c:v>26.764632037895215</c:v>
                </c:pt>
                <c:pt idx="13835">
                  <c:v>26.763946119093106</c:v>
                </c:pt>
                <c:pt idx="13836">
                  <c:v>26.763260200290997</c:v>
                </c:pt>
                <c:pt idx="13837">
                  <c:v>26.762574281488888</c:v>
                </c:pt>
                <c:pt idx="13838">
                  <c:v>26.761888362686776</c:v>
                </c:pt>
                <c:pt idx="13839">
                  <c:v>26.761202443884667</c:v>
                </c:pt>
                <c:pt idx="13840">
                  <c:v>26.760516525082558</c:v>
                </c:pt>
                <c:pt idx="13841">
                  <c:v>26.759830606280449</c:v>
                </c:pt>
                <c:pt idx="13842">
                  <c:v>26.75914468747834</c:v>
                </c:pt>
                <c:pt idx="13843">
                  <c:v>26.758458768676228</c:v>
                </c:pt>
                <c:pt idx="13844">
                  <c:v>26.757772849874119</c:v>
                </c:pt>
                <c:pt idx="13845">
                  <c:v>26.75708693107201</c:v>
                </c:pt>
                <c:pt idx="13846">
                  <c:v>26.756401012269901</c:v>
                </c:pt>
                <c:pt idx="13847">
                  <c:v>26.755715093467792</c:v>
                </c:pt>
                <c:pt idx="13848">
                  <c:v>26.755029174665683</c:v>
                </c:pt>
                <c:pt idx="13849">
                  <c:v>26.754343255863574</c:v>
                </c:pt>
                <c:pt idx="13850">
                  <c:v>26.753657337061462</c:v>
                </c:pt>
                <c:pt idx="13851">
                  <c:v>26.752971418259353</c:v>
                </c:pt>
                <c:pt idx="13852">
                  <c:v>26.752285499457244</c:v>
                </c:pt>
                <c:pt idx="13853">
                  <c:v>26.751599580655135</c:v>
                </c:pt>
                <c:pt idx="13854">
                  <c:v>26.750913661853026</c:v>
                </c:pt>
                <c:pt idx="13855">
                  <c:v>26.750227743050917</c:v>
                </c:pt>
                <c:pt idx="13856">
                  <c:v>26.749541824248805</c:v>
                </c:pt>
                <c:pt idx="13857">
                  <c:v>26.748855905446696</c:v>
                </c:pt>
                <c:pt idx="13858">
                  <c:v>26.748169986644587</c:v>
                </c:pt>
                <c:pt idx="13859">
                  <c:v>26.747484067842478</c:v>
                </c:pt>
                <c:pt idx="13860">
                  <c:v>26.746798149040369</c:v>
                </c:pt>
                <c:pt idx="13861">
                  <c:v>26.746112230238261</c:v>
                </c:pt>
                <c:pt idx="13862">
                  <c:v>26.745426311436148</c:v>
                </c:pt>
                <c:pt idx="13863">
                  <c:v>26.744740392634039</c:v>
                </c:pt>
                <c:pt idx="13864">
                  <c:v>26.74405447383193</c:v>
                </c:pt>
                <c:pt idx="13865">
                  <c:v>26.743367263915633</c:v>
                </c:pt>
                <c:pt idx="13866">
                  <c:v>26.74268005399934</c:v>
                </c:pt>
                <c:pt idx="13867">
                  <c:v>26.741992844083043</c:v>
                </c:pt>
                <c:pt idx="13868">
                  <c:v>26.741305634166746</c:v>
                </c:pt>
                <c:pt idx="13869">
                  <c:v>26.740618424250449</c:v>
                </c:pt>
                <c:pt idx="13870">
                  <c:v>26.739931214334156</c:v>
                </c:pt>
                <c:pt idx="13871">
                  <c:v>26.739244004417859</c:v>
                </c:pt>
                <c:pt idx="13872">
                  <c:v>26.738556794501562</c:v>
                </c:pt>
                <c:pt idx="13873">
                  <c:v>26.737869584585265</c:v>
                </c:pt>
                <c:pt idx="13874">
                  <c:v>26.737182374668972</c:v>
                </c:pt>
                <c:pt idx="13875">
                  <c:v>26.736495164752675</c:v>
                </c:pt>
                <c:pt idx="13876">
                  <c:v>26.735807954836378</c:v>
                </c:pt>
                <c:pt idx="13877">
                  <c:v>26.735120744920081</c:v>
                </c:pt>
                <c:pt idx="13878">
                  <c:v>26.734433535003788</c:v>
                </c:pt>
                <c:pt idx="13879">
                  <c:v>26.733746325087491</c:v>
                </c:pt>
                <c:pt idx="13880">
                  <c:v>26.733059115171194</c:v>
                </c:pt>
                <c:pt idx="13881">
                  <c:v>26.732371905254901</c:v>
                </c:pt>
                <c:pt idx="13882">
                  <c:v>26.731684695338604</c:v>
                </c:pt>
                <c:pt idx="13883">
                  <c:v>26.730997485422307</c:v>
                </c:pt>
                <c:pt idx="13884">
                  <c:v>26.73031027550601</c:v>
                </c:pt>
                <c:pt idx="13885">
                  <c:v>26.729623065589717</c:v>
                </c:pt>
                <c:pt idx="13886">
                  <c:v>26.72893585567342</c:v>
                </c:pt>
                <c:pt idx="13887">
                  <c:v>26.728248645757123</c:v>
                </c:pt>
                <c:pt idx="13888">
                  <c:v>26.727561435840826</c:v>
                </c:pt>
                <c:pt idx="13889">
                  <c:v>26.726874225924533</c:v>
                </c:pt>
                <c:pt idx="13890">
                  <c:v>26.726187016008236</c:v>
                </c:pt>
                <c:pt idx="13891">
                  <c:v>26.725499806091939</c:v>
                </c:pt>
                <c:pt idx="13892">
                  <c:v>26.724812596175642</c:v>
                </c:pt>
                <c:pt idx="13893">
                  <c:v>26.724125386259349</c:v>
                </c:pt>
                <c:pt idx="13894">
                  <c:v>26.723438176343052</c:v>
                </c:pt>
                <c:pt idx="13895">
                  <c:v>26.722757557657744</c:v>
                </c:pt>
                <c:pt idx="13896">
                  <c:v>26.722076938972435</c:v>
                </c:pt>
                <c:pt idx="13897">
                  <c:v>26.721396320287127</c:v>
                </c:pt>
                <c:pt idx="13898">
                  <c:v>26.720715701601822</c:v>
                </c:pt>
                <c:pt idx="13899">
                  <c:v>26.720035082916514</c:v>
                </c:pt>
                <c:pt idx="13900">
                  <c:v>26.719354464231206</c:v>
                </c:pt>
                <c:pt idx="13901">
                  <c:v>26.718673845545897</c:v>
                </c:pt>
                <c:pt idx="13902">
                  <c:v>26.717993226860589</c:v>
                </c:pt>
                <c:pt idx="13903">
                  <c:v>26.717312608175281</c:v>
                </c:pt>
                <c:pt idx="13904">
                  <c:v>26.716631989489972</c:v>
                </c:pt>
                <c:pt idx="13905">
                  <c:v>26.715951370804664</c:v>
                </c:pt>
                <c:pt idx="13906">
                  <c:v>26.715270752119359</c:v>
                </c:pt>
                <c:pt idx="13907">
                  <c:v>26.714590133434051</c:v>
                </c:pt>
                <c:pt idx="13908">
                  <c:v>26.713909514748742</c:v>
                </c:pt>
                <c:pt idx="13909">
                  <c:v>26.713228896063434</c:v>
                </c:pt>
                <c:pt idx="13910">
                  <c:v>26.712548277378126</c:v>
                </c:pt>
                <c:pt idx="13911">
                  <c:v>26.711867658692817</c:v>
                </c:pt>
                <c:pt idx="13912">
                  <c:v>26.711187040007509</c:v>
                </c:pt>
                <c:pt idx="13913">
                  <c:v>26.710506421322204</c:v>
                </c:pt>
                <c:pt idx="13914">
                  <c:v>26.709825802636896</c:v>
                </c:pt>
                <c:pt idx="13915">
                  <c:v>26.709145183951588</c:v>
                </c:pt>
                <c:pt idx="13916">
                  <c:v>26.708464565266279</c:v>
                </c:pt>
                <c:pt idx="13917">
                  <c:v>26.707783946580971</c:v>
                </c:pt>
                <c:pt idx="13918">
                  <c:v>26.707103327895663</c:v>
                </c:pt>
                <c:pt idx="13919">
                  <c:v>26.706422709210354</c:v>
                </c:pt>
                <c:pt idx="13920">
                  <c:v>26.705742090525046</c:v>
                </c:pt>
                <c:pt idx="13921">
                  <c:v>26.705061471839741</c:v>
                </c:pt>
                <c:pt idx="13922">
                  <c:v>26.704380853154433</c:v>
                </c:pt>
                <c:pt idx="13923">
                  <c:v>26.703700234469125</c:v>
                </c:pt>
                <c:pt idx="13924">
                  <c:v>26.703019615783816</c:v>
                </c:pt>
                <c:pt idx="13925">
                  <c:v>26.70235191566978</c:v>
                </c:pt>
                <c:pt idx="13926">
                  <c:v>26.701684215555748</c:v>
                </c:pt>
                <c:pt idx="13927">
                  <c:v>26.701016515441712</c:v>
                </c:pt>
                <c:pt idx="13928">
                  <c:v>26.700348815327679</c:v>
                </c:pt>
                <c:pt idx="13929">
                  <c:v>26.699681115213643</c:v>
                </c:pt>
                <c:pt idx="13930">
                  <c:v>26.699013415099607</c:v>
                </c:pt>
                <c:pt idx="13931">
                  <c:v>26.698345714985575</c:v>
                </c:pt>
                <c:pt idx="13932">
                  <c:v>26.697678014871538</c:v>
                </c:pt>
                <c:pt idx="13933">
                  <c:v>26.697010314757506</c:v>
                </c:pt>
                <c:pt idx="13934">
                  <c:v>26.69634261464347</c:v>
                </c:pt>
                <c:pt idx="13935">
                  <c:v>26.695674914529434</c:v>
                </c:pt>
                <c:pt idx="13936">
                  <c:v>26.695007214415401</c:v>
                </c:pt>
                <c:pt idx="13937">
                  <c:v>26.694339514301365</c:v>
                </c:pt>
                <c:pt idx="13938">
                  <c:v>26.693671814187333</c:v>
                </c:pt>
                <c:pt idx="13939">
                  <c:v>26.693004114073297</c:v>
                </c:pt>
                <c:pt idx="13940">
                  <c:v>26.692336413959261</c:v>
                </c:pt>
                <c:pt idx="13941">
                  <c:v>26.691668713845228</c:v>
                </c:pt>
                <c:pt idx="13942">
                  <c:v>26.691001013731192</c:v>
                </c:pt>
                <c:pt idx="13943">
                  <c:v>26.69033331361716</c:v>
                </c:pt>
                <c:pt idx="13944">
                  <c:v>26.689665613503124</c:v>
                </c:pt>
                <c:pt idx="13945">
                  <c:v>26.688997913389088</c:v>
                </c:pt>
                <c:pt idx="13946">
                  <c:v>26.688330213275055</c:v>
                </c:pt>
                <c:pt idx="13947">
                  <c:v>26.687662513161019</c:v>
                </c:pt>
                <c:pt idx="13948">
                  <c:v>26.686994813046987</c:v>
                </c:pt>
                <c:pt idx="13949">
                  <c:v>26.68632711293295</c:v>
                </c:pt>
                <c:pt idx="13950">
                  <c:v>26.685659412818914</c:v>
                </c:pt>
                <c:pt idx="13951">
                  <c:v>26.684991712704882</c:v>
                </c:pt>
                <c:pt idx="13952">
                  <c:v>26.684324012590846</c:v>
                </c:pt>
                <c:pt idx="13953">
                  <c:v>26.683656312476813</c:v>
                </c:pt>
                <c:pt idx="13954">
                  <c:v>26.682988612362777</c:v>
                </c:pt>
                <c:pt idx="13955">
                  <c:v>26.682335044547969</c:v>
                </c:pt>
                <c:pt idx="13956">
                  <c:v>26.681681476733157</c:v>
                </c:pt>
                <c:pt idx="13957">
                  <c:v>26.681027908918349</c:v>
                </c:pt>
                <c:pt idx="13958">
                  <c:v>26.680374341103541</c:v>
                </c:pt>
                <c:pt idx="13959">
                  <c:v>26.679720773288729</c:v>
                </c:pt>
                <c:pt idx="13960">
                  <c:v>26.67906720547392</c:v>
                </c:pt>
                <c:pt idx="13961">
                  <c:v>26.678413637659112</c:v>
                </c:pt>
                <c:pt idx="13962">
                  <c:v>26.6777600698443</c:v>
                </c:pt>
                <c:pt idx="13963">
                  <c:v>26.677106502029492</c:v>
                </c:pt>
                <c:pt idx="13964">
                  <c:v>26.676452934214684</c:v>
                </c:pt>
                <c:pt idx="13965">
                  <c:v>26.675799366399872</c:v>
                </c:pt>
                <c:pt idx="13966">
                  <c:v>26.675145798585064</c:v>
                </c:pt>
                <c:pt idx="13967">
                  <c:v>26.674492230770255</c:v>
                </c:pt>
                <c:pt idx="13968">
                  <c:v>26.673838662955443</c:v>
                </c:pt>
                <c:pt idx="13969">
                  <c:v>26.673185095140635</c:v>
                </c:pt>
                <c:pt idx="13970">
                  <c:v>26.672531527325827</c:v>
                </c:pt>
                <c:pt idx="13971">
                  <c:v>26.671877959511015</c:v>
                </c:pt>
                <c:pt idx="13972">
                  <c:v>26.671224391696207</c:v>
                </c:pt>
                <c:pt idx="13973">
                  <c:v>26.670570823881398</c:v>
                </c:pt>
                <c:pt idx="13974">
                  <c:v>26.669917256066586</c:v>
                </c:pt>
                <c:pt idx="13975">
                  <c:v>26.669263688251778</c:v>
                </c:pt>
                <c:pt idx="13976">
                  <c:v>26.66861012043697</c:v>
                </c:pt>
                <c:pt idx="13977">
                  <c:v>26.667956552622158</c:v>
                </c:pt>
                <c:pt idx="13978">
                  <c:v>26.66730298480735</c:v>
                </c:pt>
                <c:pt idx="13979">
                  <c:v>26.666649416992541</c:v>
                </c:pt>
                <c:pt idx="13980">
                  <c:v>26.66599584917773</c:v>
                </c:pt>
                <c:pt idx="13981">
                  <c:v>26.665342281362921</c:v>
                </c:pt>
                <c:pt idx="13982">
                  <c:v>26.664688713548113</c:v>
                </c:pt>
                <c:pt idx="13983">
                  <c:v>26.664035145733301</c:v>
                </c:pt>
                <c:pt idx="13984">
                  <c:v>26.663381577918493</c:v>
                </c:pt>
                <c:pt idx="13985">
                  <c:v>26.662737408806816</c:v>
                </c:pt>
                <c:pt idx="13986">
                  <c:v>26.662093239695142</c:v>
                </c:pt>
                <c:pt idx="13987">
                  <c:v>26.661449070583465</c:v>
                </c:pt>
                <c:pt idx="13988">
                  <c:v>26.660804901471788</c:v>
                </c:pt>
                <c:pt idx="13989">
                  <c:v>26.660160732360112</c:v>
                </c:pt>
                <c:pt idx="13990">
                  <c:v>26.659516563248438</c:v>
                </c:pt>
                <c:pt idx="13991">
                  <c:v>26.658872394136761</c:v>
                </c:pt>
                <c:pt idx="13992">
                  <c:v>26.658228225025084</c:v>
                </c:pt>
                <c:pt idx="13993">
                  <c:v>26.657584055913411</c:v>
                </c:pt>
                <c:pt idx="13994">
                  <c:v>26.656939886801734</c:v>
                </c:pt>
                <c:pt idx="13995">
                  <c:v>26.656295717690057</c:v>
                </c:pt>
                <c:pt idx="13996">
                  <c:v>26.655651548578383</c:v>
                </c:pt>
                <c:pt idx="13997">
                  <c:v>26.655007379466706</c:v>
                </c:pt>
                <c:pt idx="13998">
                  <c:v>26.654363210355029</c:v>
                </c:pt>
                <c:pt idx="13999">
                  <c:v>26.653719041243356</c:v>
                </c:pt>
                <c:pt idx="14000">
                  <c:v>26.653074872131679</c:v>
                </c:pt>
                <c:pt idx="14001">
                  <c:v>26.652430703020002</c:v>
                </c:pt>
                <c:pt idx="14002">
                  <c:v>26.651786533908325</c:v>
                </c:pt>
                <c:pt idx="14003">
                  <c:v>26.651142364796652</c:v>
                </c:pt>
                <c:pt idx="14004">
                  <c:v>26.650498195684975</c:v>
                </c:pt>
                <c:pt idx="14005">
                  <c:v>26.649854026573298</c:v>
                </c:pt>
                <c:pt idx="14006">
                  <c:v>26.649209857461624</c:v>
                </c:pt>
                <c:pt idx="14007">
                  <c:v>26.648565688349947</c:v>
                </c:pt>
                <c:pt idx="14008">
                  <c:v>26.64792151923827</c:v>
                </c:pt>
                <c:pt idx="14009">
                  <c:v>26.647277350126593</c:v>
                </c:pt>
                <c:pt idx="14010">
                  <c:v>26.64663318101492</c:v>
                </c:pt>
                <c:pt idx="14011">
                  <c:v>26.645989011903243</c:v>
                </c:pt>
                <c:pt idx="14012">
                  <c:v>26.645344842791566</c:v>
                </c:pt>
                <c:pt idx="14013">
                  <c:v>26.644700673679893</c:v>
                </c:pt>
                <c:pt idx="14014">
                  <c:v>26.644056504568216</c:v>
                </c:pt>
                <c:pt idx="14015">
                  <c:v>26.643418783215896</c:v>
                </c:pt>
                <c:pt idx="14016">
                  <c:v>26.64278106186358</c:v>
                </c:pt>
                <c:pt idx="14017">
                  <c:v>26.642143340511261</c:v>
                </c:pt>
                <c:pt idx="14018">
                  <c:v>26.641505619158945</c:v>
                </c:pt>
                <c:pt idx="14019">
                  <c:v>26.640867897806626</c:v>
                </c:pt>
                <c:pt idx="14020">
                  <c:v>26.64023017645431</c:v>
                </c:pt>
                <c:pt idx="14021">
                  <c:v>26.63959245510199</c:v>
                </c:pt>
                <c:pt idx="14022">
                  <c:v>26.638954733749671</c:v>
                </c:pt>
                <c:pt idx="14023">
                  <c:v>26.638317012397355</c:v>
                </c:pt>
                <c:pt idx="14024">
                  <c:v>26.637679291045036</c:v>
                </c:pt>
                <c:pt idx="14025">
                  <c:v>26.63704156969272</c:v>
                </c:pt>
                <c:pt idx="14026">
                  <c:v>26.6364038483404</c:v>
                </c:pt>
                <c:pt idx="14027">
                  <c:v>26.635766126988084</c:v>
                </c:pt>
                <c:pt idx="14028">
                  <c:v>26.635128405635765</c:v>
                </c:pt>
                <c:pt idx="14029">
                  <c:v>26.634490684283449</c:v>
                </c:pt>
                <c:pt idx="14030">
                  <c:v>26.63385296293113</c:v>
                </c:pt>
                <c:pt idx="14031">
                  <c:v>26.63321524157881</c:v>
                </c:pt>
                <c:pt idx="14032">
                  <c:v>26.632577520226494</c:v>
                </c:pt>
                <c:pt idx="14033">
                  <c:v>26.631939798874175</c:v>
                </c:pt>
                <c:pt idx="14034">
                  <c:v>26.631302077521859</c:v>
                </c:pt>
                <c:pt idx="14035">
                  <c:v>26.63066435616954</c:v>
                </c:pt>
                <c:pt idx="14036">
                  <c:v>26.630026634817224</c:v>
                </c:pt>
                <c:pt idx="14037">
                  <c:v>26.629388913464904</c:v>
                </c:pt>
                <c:pt idx="14038">
                  <c:v>26.628751192112585</c:v>
                </c:pt>
                <c:pt idx="14039">
                  <c:v>26.628113470760269</c:v>
                </c:pt>
                <c:pt idx="14040">
                  <c:v>26.627475749407949</c:v>
                </c:pt>
                <c:pt idx="14041">
                  <c:v>26.626838028055634</c:v>
                </c:pt>
                <c:pt idx="14042">
                  <c:v>26.626200306703314</c:v>
                </c:pt>
                <c:pt idx="14043">
                  <c:v>26.625562585350998</c:v>
                </c:pt>
                <c:pt idx="14044">
                  <c:v>26.624924863998679</c:v>
                </c:pt>
                <c:pt idx="14045">
                  <c:v>26.624289066293354</c:v>
                </c:pt>
                <c:pt idx="14046">
                  <c:v>26.623653268588029</c:v>
                </c:pt>
                <c:pt idx="14047">
                  <c:v>26.623017470882704</c:v>
                </c:pt>
                <c:pt idx="14048">
                  <c:v>26.622381673177379</c:v>
                </c:pt>
                <c:pt idx="14049">
                  <c:v>26.621745875472055</c:v>
                </c:pt>
                <c:pt idx="14050">
                  <c:v>26.62111007776673</c:v>
                </c:pt>
                <c:pt idx="14051">
                  <c:v>26.620474280061405</c:v>
                </c:pt>
                <c:pt idx="14052">
                  <c:v>26.61983848235608</c:v>
                </c:pt>
                <c:pt idx="14053">
                  <c:v>26.619202684650755</c:v>
                </c:pt>
                <c:pt idx="14054">
                  <c:v>26.61856688694543</c:v>
                </c:pt>
                <c:pt idx="14055">
                  <c:v>26.617931089240106</c:v>
                </c:pt>
                <c:pt idx="14056">
                  <c:v>26.617295291534781</c:v>
                </c:pt>
                <c:pt idx="14057">
                  <c:v>26.616659493829456</c:v>
                </c:pt>
                <c:pt idx="14058">
                  <c:v>26.616023696124131</c:v>
                </c:pt>
                <c:pt idx="14059">
                  <c:v>26.615387898418806</c:v>
                </c:pt>
                <c:pt idx="14060">
                  <c:v>26.614752100713481</c:v>
                </c:pt>
                <c:pt idx="14061">
                  <c:v>26.614116303008156</c:v>
                </c:pt>
                <c:pt idx="14062">
                  <c:v>26.613480505302832</c:v>
                </c:pt>
                <c:pt idx="14063">
                  <c:v>26.612844707597507</c:v>
                </c:pt>
                <c:pt idx="14064">
                  <c:v>26.612208909892182</c:v>
                </c:pt>
                <c:pt idx="14065">
                  <c:v>26.611573112186857</c:v>
                </c:pt>
                <c:pt idx="14066">
                  <c:v>26.610937314481532</c:v>
                </c:pt>
                <c:pt idx="14067">
                  <c:v>26.610301516776207</c:v>
                </c:pt>
                <c:pt idx="14068">
                  <c:v>26.609665719070883</c:v>
                </c:pt>
                <c:pt idx="14069">
                  <c:v>26.609029921365558</c:v>
                </c:pt>
                <c:pt idx="14070">
                  <c:v>26.608394123660233</c:v>
                </c:pt>
                <c:pt idx="14071">
                  <c:v>26.607758325954908</c:v>
                </c:pt>
                <c:pt idx="14072">
                  <c:v>26.607122528249583</c:v>
                </c:pt>
                <c:pt idx="14073">
                  <c:v>26.606486730544258</c:v>
                </c:pt>
                <c:pt idx="14074">
                  <c:v>26.605850932838933</c:v>
                </c:pt>
                <c:pt idx="14075">
                  <c:v>26.605211018329705</c:v>
                </c:pt>
                <c:pt idx="14076">
                  <c:v>26.604571103820476</c:v>
                </c:pt>
                <c:pt idx="14077">
                  <c:v>26.603931189311247</c:v>
                </c:pt>
                <c:pt idx="14078">
                  <c:v>26.603291274802014</c:v>
                </c:pt>
                <c:pt idx="14079">
                  <c:v>26.602651360292786</c:v>
                </c:pt>
                <c:pt idx="14080">
                  <c:v>26.602011445783557</c:v>
                </c:pt>
                <c:pt idx="14081">
                  <c:v>26.601371531274328</c:v>
                </c:pt>
                <c:pt idx="14082">
                  <c:v>26.600731616765099</c:v>
                </c:pt>
                <c:pt idx="14083">
                  <c:v>26.60009170225587</c:v>
                </c:pt>
                <c:pt idx="14084">
                  <c:v>26.599451787746641</c:v>
                </c:pt>
                <c:pt idx="14085">
                  <c:v>26.598811873237413</c:v>
                </c:pt>
                <c:pt idx="14086">
                  <c:v>26.59817195872818</c:v>
                </c:pt>
                <c:pt idx="14087">
                  <c:v>26.597532044218951</c:v>
                </c:pt>
                <c:pt idx="14088">
                  <c:v>26.596892129709722</c:v>
                </c:pt>
                <c:pt idx="14089">
                  <c:v>26.596252215200494</c:v>
                </c:pt>
                <c:pt idx="14090">
                  <c:v>26.595612300691265</c:v>
                </c:pt>
                <c:pt idx="14091">
                  <c:v>26.594972386182036</c:v>
                </c:pt>
                <c:pt idx="14092">
                  <c:v>26.594332471672807</c:v>
                </c:pt>
                <c:pt idx="14093">
                  <c:v>26.593692557163575</c:v>
                </c:pt>
                <c:pt idx="14094">
                  <c:v>26.593052642654346</c:v>
                </c:pt>
                <c:pt idx="14095">
                  <c:v>26.592412728145117</c:v>
                </c:pt>
                <c:pt idx="14096">
                  <c:v>26.591772813635888</c:v>
                </c:pt>
                <c:pt idx="14097">
                  <c:v>26.591132899126659</c:v>
                </c:pt>
                <c:pt idx="14098">
                  <c:v>26.59049298461743</c:v>
                </c:pt>
                <c:pt idx="14099">
                  <c:v>26.589853070108202</c:v>
                </c:pt>
                <c:pt idx="14100">
                  <c:v>26.589213155598973</c:v>
                </c:pt>
                <c:pt idx="14101">
                  <c:v>26.58857324108974</c:v>
                </c:pt>
                <c:pt idx="14102">
                  <c:v>26.587933326580512</c:v>
                </c:pt>
                <c:pt idx="14103">
                  <c:v>26.587293412071283</c:v>
                </c:pt>
                <c:pt idx="14104">
                  <c:v>26.586653497562054</c:v>
                </c:pt>
                <c:pt idx="14105">
                  <c:v>26.586004977676321</c:v>
                </c:pt>
                <c:pt idx="14106">
                  <c:v>26.585356457790585</c:v>
                </c:pt>
                <c:pt idx="14107">
                  <c:v>26.584707937904852</c:v>
                </c:pt>
                <c:pt idx="14108">
                  <c:v>26.584059418019116</c:v>
                </c:pt>
                <c:pt idx="14109">
                  <c:v>26.583410898133383</c:v>
                </c:pt>
                <c:pt idx="14110">
                  <c:v>26.582762378247651</c:v>
                </c:pt>
                <c:pt idx="14111">
                  <c:v>26.582113858361915</c:v>
                </c:pt>
                <c:pt idx="14112">
                  <c:v>26.581465338476182</c:v>
                </c:pt>
                <c:pt idx="14113">
                  <c:v>26.580816818590446</c:v>
                </c:pt>
                <c:pt idx="14114">
                  <c:v>26.580168298704713</c:v>
                </c:pt>
                <c:pt idx="14115">
                  <c:v>26.57951977881898</c:v>
                </c:pt>
                <c:pt idx="14116">
                  <c:v>26.578871258933244</c:v>
                </c:pt>
                <c:pt idx="14117">
                  <c:v>26.578222739047511</c:v>
                </c:pt>
                <c:pt idx="14118">
                  <c:v>26.577574219161775</c:v>
                </c:pt>
                <c:pt idx="14119">
                  <c:v>26.576925699276043</c:v>
                </c:pt>
                <c:pt idx="14120">
                  <c:v>26.57627717939031</c:v>
                </c:pt>
                <c:pt idx="14121">
                  <c:v>26.575628659504574</c:v>
                </c:pt>
                <c:pt idx="14122">
                  <c:v>26.574980139618841</c:v>
                </c:pt>
                <c:pt idx="14123">
                  <c:v>26.574331619733105</c:v>
                </c:pt>
                <c:pt idx="14124">
                  <c:v>26.573683099847372</c:v>
                </c:pt>
                <c:pt idx="14125">
                  <c:v>26.573034579961639</c:v>
                </c:pt>
                <c:pt idx="14126">
                  <c:v>26.572386060075903</c:v>
                </c:pt>
                <c:pt idx="14127">
                  <c:v>26.571737540190171</c:v>
                </c:pt>
                <c:pt idx="14128">
                  <c:v>26.571089020304434</c:v>
                </c:pt>
                <c:pt idx="14129">
                  <c:v>26.570440500418702</c:v>
                </c:pt>
                <c:pt idx="14130">
                  <c:v>26.569791980532969</c:v>
                </c:pt>
                <c:pt idx="14131">
                  <c:v>26.569143460647233</c:v>
                </c:pt>
                <c:pt idx="14132">
                  <c:v>26.5684949407615</c:v>
                </c:pt>
                <c:pt idx="14133">
                  <c:v>26.567846420875764</c:v>
                </c:pt>
                <c:pt idx="14134">
                  <c:v>26.567197900990031</c:v>
                </c:pt>
                <c:pt idx="14135">
                  <c:v>26.566538858884091</c:v>
                </c:pt>
                <c:pt idx="14136">
                  <c:v>26.565879816778153</c:v>
                </c:pt>
                <c:pt idx="14137">
                  <c:v>26.565220774672213</c:v>
                </c:pt>
                <c:pt idx="14138">
                  <c:v>26.564561732566276</c:v>
                </c:pt>
                <c:pt idx="14139">
                  <c:v>26.563902690460335</c:v>
                </c:pt>
                <c:pt idx="14140">
                  <c:v>26.563243648354394</c:v>
                </c:pt>
                <c:pt idx="14141">
                  <c:v>26.562584606248457</c:v>
                </c:pt>
                <c:pt idx="14142">
                  <c:v>26.561925564142516</c:v>
                </c:pt>
                <c:pt idx="14143">
                  <c:v>26.561266522036579</c:v>
                </c:pt>
                <c:pt idx="14144">
                  <c:v>26.560607479930638</c:v>
                </c:pt>
                <c:pt idx="14145">
                  <c:v>26.559948437824698</c:v>
                </c:pt>
                <c:pt idx="14146">
                  <c:v>26.559289395718761</c:v>
                </c:pt>
                <c:pt idx="14147">
                  <c:v>26.55863035361282</c:v>
                </c:pt>
                <c:pt idx="14148">
                  <c:v>26.557971311506883</c:v>
                </c:pt>
                <c:pt idx="14149">
                  <c:v>26.557312269400942</c:v>
                </c:pt>
                <c:pt idx="14150">
                  <c:v>26.556653227295001</c:v>
                </c:pt>
                <c:pt idx="14151">
                  <c:v>26.555994185189064</c:v>
                </c:pt>
                <c:pt idx="14152">
                  <c:v>26.555335143083123</c:v>
                </c:pt>
                <c:pt idx="14153">
                  <c:v>26.554676100977186</c:v>
                </c:pt>
                <c:pt idx="14154">
                  <c:v>26.554017058871246</c:v>
                </c:pt>
                <c:pt idx="14155">
                  <c:v>26.553358016765305</c:v>
                </c:pt>
                <c:pt idx="14156">
                  <c:v>26.552698974659368</c:v>
                </c:pt>
                <c:pt idx="14157">
                  <c:v>26.552039932553427</c:v>
                </c:pt>
                <c:pt idx="14158">
                  <c:v>26.55138089044749</c:v>
                </c:pt>
                <c:pt idx="14159">
                  <c:v>26.550721848341549</c:v>
                </c:pt>
                <c:pt idx="14160">
                  <c:v>26.550062806235609</c:v>
                </c:pt>
                <c:pt idx="14161">
                  <c:v>26.549403764129671</c:v>
                </c:pt>
                <c:pt idx="14162">
                  <c:v>26.548744722023731</c:v>
                </c:pt>
                <c:pt idx="14163">
                  <c:v>26.548085679917794</c:v>
                </c:pt>
                <c:pt idx="14164">
                  <c:v>26.547426637811853</c:v>
                </c:pt>
                <c:pt idx="14165">
                  <c:v>26.54675676389521</c:v>
                </c:pt>
                <c:pt idx="14166">
                  <c:v>26.546086889978568</c:v>
                </c:pt>
                <c:pt idx="14167">
                  <c:v>26.545417016061926</c:v>
                </c:pt>
                <c:pt idx="14168">
                  <c:v>26.544747142145283</c:v>
                </c:pt>
                <c:pt idx="14169">
                  <c:v>26.544077268228641</c:v>
                </c:pt>
                <c:pt idx="14170">
                  <c:v>26.543407394312002</c:v>
                </c:pt>
                <c:pt idx="14171">
                  <c:v>26.542737520395359</c:v>
                </c:pt>
                <c:pt idx="14172">
                  <c:v>26.542067646478717</c:v>
                </c:pt>
                <c:pt idx="14173">
                  <c:v>26.541397772562075</c:v>
                </c:pt>
                <c:pt idx="14174">
                  <c:v>26.540727898645432</c:v>
                </c:pt>
                <c:pt idx="14175">
                  <c:v>26.54005802472879</c:v>
                </c:pt>
                <c:pt idx="14176">
                  <c:v>26.539388150812147</c:v>
                </c:pt>
                <c:pt idx="14177">
                  <c:v>26.538718276895505</c:v>
                </c:pt>
                <c:pt idx="14178">
                  <c:v>26.538048402978863</c:v>
                </c:pt>
                <c:pt idx="14179">
                  <c:v>26.537378529062224</c:v>
                </c:pt>
                <c:pt idx="14180">
                  <c:v>26.536708655145581</c:v>
                </c:pt>
                <c:pt idx="14181">
                  <c:v>26.536038781228939</c:v>
                </c:pt>
                <c:pt idx="14182">
                  <c:v>26.535368907312296</c:v>
                </c:pt>
                <c:pt idx="14183">
                  <c:v>26.534699033395654</c:v>
                </c:pt>
                <c:pt idx="14184">
                  <c:v>26.534029159479012</c:v>
                </c:pt>
                <c:pt idx="14185">
                  <c:v>26.533359285562369</c:v>
                </c:pt>
                <c:pt idx="14186">
                  <c:v>26.532689411645727</c:v>
                </c:pt>
                <c:pt idx="14187">
                  <c:v>26.532019537729084</c:v>
                </c:pt>
                <c:pt idx="14188">
                  <c:v>26.531349663812442</c:v>
                </c:pt>
                <c:pt idx="14189">
                  <c:v>26.5306797898958</c:v>
                </c:pt>
                <c:pt idx="14190">
                  <c:v>26.530009915979161</c:v>
                </c:pt>
                <c:pt idx="14191">
                  <c:v>26.529340042062518</c:v>
                </c:pt>
                <c:pt idx="14192">
                  <c:v>26.528670168145876</c:v>
                </c:pt>
                <c:pt idx="14193">
                  <c:v>26.528000294229233</c:v>
                </c:pt>
                <c:pt idx="14194">
                  <c:v>26.527330420312591</c:v>
                </c:pt>
                <c:pt idx="14195">
                  <c:v>26.526651523915689</c:v>
                </c:pt>
                <c:pt idx="14196">
                  <c:v>26.525972627518787</c:v>
                </c:pt>
                <c:pt idx="14197">
                  <c:v>26.525293731121881</c:v>
                </c:pt>
                <c:pt idx="14198">
                  <c:v>26.524614834724979</c:v>
                </c:pt>
                <c:pt idx="14199">
                  <c:v>26.523935938328076</c:v>
                </c:pt>
                <c:pt idx="14200">
                  <c:v>26.523257041931174</c:v>
                </c:pt>
                <c:pt idx="14201">
                  <c:v>26.522578145534272</c:v>
                </c:pt>
                <c:pt idx="14202">
                  <c:v>26.521899249137366</c:v>
                </c:pt>
                <c:pt idx="14203">
                  <c:v>26.521220352740464</c:v>
                </c:pt>
                <c:pt idx="14204">
                  <c:v>26.520541456343562</c:v>
                </c:pt>
                <c:pt idx="14205">
                  <c:v>26.51986255994666</c:v>
                </c:pt>
                <c:pt idx="14206">
                  <c:v>26.519183663549757</c:v>
                </c:pt>
                <c:pt idx="14207">
                  <c:v>26.518504767152852</c:v>
                </c:pt>
                <c:pt idx="14208">
                  <c:v>26.517825870755949</c:v>
                </c:pt>
                <c:pt idx="14209">
                  <c:v>26.517146974359047</c:v>
                </c:pt>
                <c:pt idx="14210">
                  <c:v>26.516468077962145</c:v>
                </c:pt>
                <c:pt idx="14211">
                  <c:v>26.515789181565243</c:v>
                </c:pt>
                <c:pt idx="14212">
                  <c:v>26.515110285168337</c:v>
                </c:pt>
                <c:pt idx="14213">
                  <c:v>26.514431388771435</c:v>
                </c:pt>
                <c:pt idx="14214">
                  <c:v>26.513752492374532</c:v>
                </c:pt>
                <c:pt idx="14215">
                  <c:v>26.51307359597763</c:v>
                </c:pt>
                <c:pt idx="14216">
                  <c:v>26.512394699580728</c:v>
                </c:pt>
                <c:pt idx="14217">
                  <c:v>26.511715803183822</c:v>
                </c:pt>
                <c:pt idx="14218">
                  <c:v>26.51103690678692</c:v>
                </c:pt>
                <c:pt idx="14219">
                  <c:v>26.510358010390018</c:v>
                </c:pt>
                <c:pt idx="14220">
                  <c:v>26.509679113993116</c:v>
                </c:pt>
                <c:pt idx="14221">
                  <c:v>26.509000217596213</c:v>
                </c:pt>
                <c:pt idx="14222">
                  <c:v>26.508321321199308</c:v>
                </c:pt>
                <c:pt idx="14223">
                  <c:v>26.507642424802405</c:v>
                </c:pt>
                <c:pt idx="14224">
                  <c:v>26.506963528405503</c:v>
                </c:pt>
                <c:pt idx="14225">
                  <c:v>26.506277221178792</c:v>
                </c:pt>
                <c:pt idx="14226">
                  <c:v>26.505590913952084</c:v>
                </c:pt>
                <c:pt idx="14227">
                  <c:v>26.504904606725372</c:v>
                </c:pt>
                <c:pt idx="14228">
                  <c:v>26.50421829949866</c:v>
                </c:pt>
                <c:pt idx="14229">
                  <c:v>26.503531992271952</c:v>
                </c:pt>
                <c:pt idx="14230">
                  <c:v>26.502845685045241</c:v>
                </c:pt>
                <c:pt idx="14231">
                  <c:v>26.502159377818533</c:v>
                </c:pt>
                <c:pt idx="14232">
                  <c:v>26.501473070591821</c:v>
                </c:pt>
                <c:pt idx="14233">
                  <c:v>26.50078676336511</c:v>
                </c:pt>
                <c:pt idx="14234">
                  <c:v>26.500100456138401</c:v>
                </c:pt>
                <c:pt idx="14235">
                  <c:v>26.49941414891169</c:v>
                </c:pt>
                <c:pt idx="14236">
                  <c:v>26.498727841684978</c:v>
                </c:pt>
                <c:pt idx="14237">
                  <c:v>26.49804153445827</c:v>
                </c:pt>
                <c:pt idx="14238">
                  <c:v>26.497355227231559</c:v>
                </c:pt>
                <c:pt idx="14239">
                  <c:v>26.496668920004851</c:v>
                </c:pt>
                <c:pt idx="14240">
                  <c:v>26.495982612778139</c:v>
                </c:pt>
                <c:pt idx="14241">
                  <c:v>26.495296305551427</c:v>
                </c:pt>
                <c:pt idx="14242">
                  <c:v>26.494609998324719</c:v>
                </c:pt>
                <c:pt idx="14243">
                  <c:v>26.493923691098008</c:v>
                </c:pt>
                <c:pt idx="14244">
                  <c:v>26.493237383871296</c:v>
                </c:pt>
                <c:pt idx="14245">
                  <c:v>26.492551076644588</c:v>
                </c:pt>
                <c:pt idx="14246">
                  <c:v>26.491864769417877</c:v>
                </c:pt>
                <c:pt idx="14247">
                  <c:v>26.491178462191165</c:v>
                </c:pt>
                <c:pt idx="14248">
                  <c:v>26.490492154964457</c:v>
                </c:pt>
                <c:pt idx="14249">
                  <c:v>26.489805847737745</c:v>
                </c:pt>
                <c:pt idx="14250">
                  <c:v>26.489119540511037</c:v>
                </c:pt>
                <c:pt idx="14251">
                  <c:v>26.488433233284326</c:v>
                </c:pt>
                <c:pt idx="14252">
                  <c:v>26.487746926057614</c:v>
                </c:pt>
                <c:pt idx="14253">
                  <c:v>26.487060618830906</c:v>
                </c:pt>
                <c:pt idx="14254">
                  <c:v>26.486374311604195</c:v>
                </c:pt>
                <c:pt idx="14255">
                  <c:v>26.485678451169189</c:v>
                </c:pt>
                <c:pt idx="14256">
                  <c:v>26.484982590734184</c:v>
                </c:pt>
                <c:pt idx="14257">
                  <c:v>26.484286730299178</c:v>
                </c:pt>
                <c:pt idx="14258">
                  <c:v>26.483590869864173</c:v>
                </c:pt>
                <c:pt idx="14259">
                  <c:v>26.482895009429168</c:v>
                </c:pt>
                <c:pt idx="14260">
                  <c:v>26.482199148994162</c:v>
                </c:pt>
                <c:pt idx="14261">
                  <c:v>26.481503288559157</c:v>
                </c:pt>
                <c:pt idx="14262">
                  <c:v>26.480807428124155</c:v>
                </c:pt>
                <c:pt idx="14263">
                  <c:v>26.48011156768915</c:v>
                </c:pt>
                <c:pt idx="14264">
                  <c:v>26.479415707254145</c:v>
                </c:pt>
                <c:pt idx="14265">
                  <c:v>26.478719846819139</c:v>
                </c:pt>
                <c:pt idx="14266">
                  <c:v>26.478023986384134</c:v>
                </c:pt>
                <c:pt idx="14267">
                  <c:v>26.477328125949128</c:v>
                </c:pt>
                <c:pt idx="14268">
                  <c:v>26.476632265514123</c:v>
                </c:pt>
                <c:pt idx="14269">
                  <c:v>26.475936405079118</c:v>
                </c:pt>
                <c:pt idx="14270">
                  <c:v>26.475240544644112</c:v>
                </c:pt>
                <c:pt idx="14271">
                  <c:v>26.474544684209107</c:v>
                </c:pt>
                <c:pt idx="14272">
                  <c:v>26.473848823774102</c:v>
                </c:pt>
                <c:pt idx="14273">
                  <c:v>26.473152963339096</c:v>
                </c:pt>
                <c:pt idx="14274">
                  <c:v>26.472457102904091</c:v>
                </c:pt>
                <c:pt idx="14275">
                  <c:v>26.471761242469086</c:v>
                </c:pt>
                <c:pt idx="14276">
                  <c:v>26.47106538203408</c:v>
                </c:pt>
                <c:pt idx="14277">
                  <c:v>26.470369521599078</c:v>
                </c:pt>
                <c:pt idx="14278">
                  <c:v>26.469673661164073</c:v>
                </c:pt>
                <c:pt idx="14279">
                  <c:v>26.468977800729068</c:v>
                </c:pt>
                <c:pt idx="14280">
                  <c:v>26.468281940294062</c:v>
                </c:pt>
                <c:pt idx="14281">
                  <c:v>26.467586079859057</c:v>
                </c:pt>
                <c:pt idx="14282">
                  <c:v>26.466890219424052</c:v>
                </c:pt>
                <c:pt idx="14283">
                  <c:v>26.466194358989046</c:v>
                </c:pt>
                <c:pt idx="14284">
                  <c:v>26.465498498554041</c:v>
                </c:pt>
                <c:pt idx="14285">
                  <c:v>26.464795590085632</c:v>
                </c:pt>
                <c:pt idx="14286">
                  <c:v>26.464092681617227</c:v>
                </c:pt>
                <c:pt idx="14287">
                  <c:v>26.463389773148819</c:v>
                </c:pt>
                <c:pt idx="14288">
                  <c:v>26.462686864680411</c:v>
                </c:pt>
                <c:pt idx="14289">
                  <c:v>26.461983956212002</c:v>
                </c:pt>
                <c:pt idx="14290">
                  <c:v>26.461281047743597</c:v>
                </c:pt>
                <c:pt idx="14291">
                  <c:v>26.460578139275189</c:v>
                </c:pt>
                <c:pt idx="14292">
                  <c:v>26.45987523080678</c:v>
                </c:pt>
                <c:pt idx="14293">
                  <c:v>26.459172322338372</c:v>
                </c:pt>
                <c:pt idx="14294">
                  <c:v>26.458469413869967</c:v>
                </c:pt>
                <c:pt idx="14295">
                  <c:v>26.457766505401558</c:v>
                </c:pt>
                <c:pt idx="14296">
                  <c:v>26.45706359693315</c:v>
                </c:pt>
                <c:pt idx="14297">
                  <c:v>26.456360688464741</c:v>
                </c:pt>
                <c:pt idx="14298">
                  <c:v>26.455657779996336</c:v>
                </c:pt>
                <c:pt idx="14299">
                  <c:v>26.454954871527928</c:v>
                </c:pt>
                <c:pt idx="14300">
                  <c:v>26.454251963059519</c:v>
                </c:pt>
                <c:pt idx="14301">
                  <c:v>26.453549054591114</c:v>
                </c:pt>
                <c:pt idx="14302">
                  <c:v>26.452846146122706</c:v>
                </c:pt>
                <c:pt idx="14303">
                  <c:v>26.452143237654298</c:v>
                </c:pt>
                <c:pt idx="14304">
                  <c:v>26.451440329185889</c:v>
                </c:pt>
                <c:pt idx="14305">
                  <c:v>26.450737420717484</c:v>
                </c:pt>
                <c:pt idx="14306">
                  <c:v>26.450034512249076</c:v>
                </c:pt>
                <c:pt idx="14307">
                  <c:v>26.449331603780667</c:v>
                </c:pt>
                <c:pt idx="14308">
                  <c:v>26.448628695312259</c:v>
                </c:pt>
                <c:pt idx="14309">
                  <c:v>26.447925786843854</c:v>
                </c:pt>
                <c:pt idx="14310">
                  <c:v>26.447222878375445</c:v>
                </c:pt>
                <c:pt idx="14311">
                  <c:v>26.446519969907037</c:v>
                </c:pt>
                <c:pt idx="14312">
                  <c:v>26.445817061438628</c:v>
                </c:pt>
                <c:pt idx="14313">
                  <c:v>26.445114152970223</c:v>
                </c:pt>
                <c:pt idx="14314">
                  <c:v>26.444411244501815</c:v>
                </c:pt>
                <c:pt idx="14315">
                  <c:v>26.443704913496347</c:v>
                </c:pt>
                <c:pt idx="14316">
                  <c:v>26.442998582490883</c:v>
                </c:pt>
                <c:pt idx="14317">
                  <c:v>26.442292251485416</c:v>
                </c:pt>
                <c:pt idx="14318">
                  <c:v>26.441585920479948</c:v>
                </c:pt>
                <c:pt idx="14319">
                  <c:v>26.440879589474481</c:v>
                </c:pt>
                <c:pt idx="14320">
                  <c:v>26.440173258469017</c:v>
                </c:pt>
                <c:pt idx="14321">
                  <c:v>26.439466927463549</c:v>
                </c:pt>
                <c:pt idx="14322">
                  <c:v>26.438760596458081</c:v>
                </c:pt>
                <c:pt idx="14323">
                  <c:v>26.438054265452614</c:v>
                </c:pt>
                <c:pt idx="14324">
                  <c:v>26.43734793444715</c:v>
                </c:pt>
                <c:pt idx="14325">
                  <c:v>26.436641603441682</c:v>
                </c:pt>
                <c:pt idx="14326">
                  <c:v>26.435935272436215</c:v>
                </c:pt>
                <c:pt idx="14327">
                  <c:v>26.435228941430747</c:v>
                </c:pt>
                <c:pt idx="14328">
                  <c:v>26.434522610425283</c:v>
                </c:pt>
                <c:pt idx="14329">
                  <c:v>26.433816279419815</c:v>
                </c:pt>
                <c:pt idx="14330">
                  <c:v>26.433109948414348</c:v>
                </c:pt>
                <c:pt idx="14331">
                  <c:v>26.432403617408884</c:v>
                </c:pt>
                <c:pt idx="14332">
                  <c:v>26.431697286403416</c:v>
                </c:pt>
                <c:pt idx="14333">
                  <c:v>26.430990955397949</c:v>
                </c:pt>
                <c:pt idx="14334">
                  <c:v>26.430284624392481</c:v>
                </c:pt>
                <c:pt idx="14335">
                  <c:v>26.429578293387017</c:v>
                </c:pt>
                <c:pt idx="14336">
                  <c:v>26.42887196238155</c:v>
                </c:pt>
                <c:pt idx="14337">
                  <c:v>26.428165631376082</c:v>
                </c:pt>
                <c:pt idx="14338">
                  <c:v>26.427459300370614</c:v>
                </c:pt>
                <c:pt idx="14339">
                  <c:v>26.42675296936515</c:v>
                </c:pt>
                <c:pt idx="14340">
                  <c:v>26.426046638359683</c:v>
                </c:pt>
                <c:pt idx="14341">
                  <c:v>26.425340307354215</c:v>
                </c:pt>
                <c:pt idx="14342">
                  <c:v>26.424633976348748</c:v>
                </c:pt>
                <c:pt idx="14343">
                  <c:v>26.423927645343284</c:v>
                </c:pt>
                <c:pt idx="14344">
                  <c:v>26.423221314337816</c:v>
                </c:pt>
                <c:pt idx="14345">
                  <c:v>26.42251661591223</c:v>
                </c:pt>
                <c:pt idx="14346">
                  <c:v>26.421811917486643</c:v>
                </c:pt>
                <c:pt idx="14347">
                  <c:v>26.421107219061057</c:v>
                </c:pt>
                <c:pt idx="14348">
                  <c:v>26.42040252063547</c:v>
                </c:pt>
                <c:pt idx="14349">
                  <c:v>26.419697822209883</c:v>
                </c:pt>
                <c:pt idx="14350">
                  <c:v>26.418993123784293</c:v>
                </c:pt>
                <c:pt idx="14351">
                  <c:v>26.418288425358707</c:v>
                </c:pt>
                <c:pt idx="14352">
                  <c:v>26.41758372693312</c:v>
                </c:pt>
                <c:pt idx="14353">
                  <c:v>26.416879028507534</c:v>
                </c:pt>
                <c:pt idx="14354">
                  <c:v>26.416174330081947</c:v>
                </c:pt>
                <c:pt idx="14355">
                  <c:v>26.415469631656361</c:v>
                </c:pt>
                <c:pt idx="14356">
                  <c:v>26.414764933230774</c:v>
                </c:pt>
                <c:pt idx="14357">
                  <c:v>26.414060234805188</c:v>
                </c:pt>
                <c:pt idx="14358">
                  <c:v>26.413355536379601</c:v>
                </c:pt>
                <c:pt idx="14359">
                  <c:v>26.412650837954011</c:v>
                </c:pt>
                <c:pt idx="14360">
                  <c:v>26.411946139528425</c:v>
                </c:pt>
                <c:pt idx="14361">
                  <c:v>26.411241441102838</c:v>
                </c:pt>
                <c:pt idx="14362">
                  <c:v>26.410536742677252</c:v>
                </c:pt>
                <c:pt idx="14363">
                  <c:v>26.409832044251665</c:v>
                </c:pt>
                <c:pt idx="14364">
                  <c:v>26.409127345826079</c:v>
                </c:pt>
                <c:pt idx="14365">
                  <c:v>26.408422647400492</c:v>
                </c:pt>
                <c:pt idx="14366">
                  <c:v>26.407717948974906</c:v>
                </c:pt>
                <c:pt idx="14367">
                  <c:v>26.407013250549319</c:v>
                </c:pt>
                <c:pt idx="14368">
                  <c:v>26.406308552123733</c:v>
                </c:pt>
                <c:pt idx="14369">
                  <c:v>26.405603853698146</c:v>
                </c:pt>
                <c:pt idx="14370">
                  <c:v>26.404899155272556</c:v>
                </c:pt>
                <c:pt idx="14371">
                  <c:v>26.40419445684697</c:v>
                </c:pt>
                <c:pt idx="14372">
                  <c:v>26.403489758421383</c:v>
                </c:pt>
                <c:pt idx="14373">
                  <c:v>26.402785059995797</c:v>
                </c:pt>
                <c:pt idx="14374">
                  <c:v>26.40208036157021</c:v>
                </c:pt>
                <c:pt idx="14375">
                  <c:v>26.401381760505814</c:v>
                </c:pt>
                <c:pt idx="14376">
                  <c:v>26.400683159441417</c:v>
                </c:pt>
                <c:pt idx="14377">
                  <c:v>26.399984558377021</c:v>
                </c:pt>
                <c:pt idx="14378">
                  <c:v>26.399285957312621</c:v>
                </c:pt>
                <c:pt idx="14379">
                  <c:v>26.398587356248225</c:v>
                </c:pt>
                <c:pt idx="14380">
                  <c:v>26.397888755183828</c:v>
                </c:pt>
                <c:pt idx="14381">
                  <c:v>26.397190154119432</c:v>
                </c:pt>
                <c:pt idx="14382">
                  <c:v>26.396491553055036</c:v>
                </c:pt>
                <c:pt idx="14383">
                  <c:v>26.395792951990639</c:v>
                </c:pt>
                <c:pt idx="14384">
                  <c:v>26.395094350926243</c:v>
                </c:pt>
                <c:pt idx="14385">
                  <c:v>26.394395749861847</c:v>
                </c:pt>
                <c:pt idx="14386">
                  <c:v>26.393697148797447</c:v>
                </c:pt>
                <c:pt idx="14387">
                  <c:v>26.39299854773305</c:v>
                </c:pt>
                <c:pt idx="14388">
                  <c:v>26.392299946668654</c:v>
                </c:pt>
                <c:pt idx="14389">
                  <c:v>26.391601345604258</c:v>
                </c:pt>
                <c:pt idx="14390">
                  <c:v>26.390902744539861</c:v>
                </c:pt>
                <c:pt idx="14391">
                  <c:v>26.390204143475465</c:v>
                </c:pt>
                <c:pt idx="14392">
                  <c:v>26.389505542411069</c:v>
                </c:pt>
                <c:pt idx="14393">
                  <c:v>26.388806941346669</c:v>
                </c:pt>
                <c:pt idx="14394">
                  <c:v>26.388108340282272</c:v>
                </c:pt>
                <c:pt idx="14395">
                  <c:v>26.387409739217876</c:v>
                </c:pt>
                <c:pt idx="14396">
                  <c:v>26.38671113815348</c:v>
                </c:pt>
                <c:pt idx="14397">
                  <c:v>26.386012537089083</c:v>
                </c:pt>
                <c:pt idx="14398">
                  <c:v>26.385313936024687</c:v>
                </c:pt>
                <c:pt idx="14399">
                  <c:v>26.384615334960291</c:v>
                </c:pt>
                <c:pt idx="14400">
                  <c:v>26.383916733895894</c:v>
                </c:pt>
                <c:pt idx="14401">
                  <c:v>26.383218132831495</c:v>
                </c:pt>
                <c:pt idx="14402">
                  <c:v>26.382519531767098</c:v>
                </c:pt>
                <c:pt idx="14403">
                  <c:v>26.381820930702702</c:v>
                </c:pt>
                <c:pt idx="14404">
                  <c:v>26.381122329638306</c:v>
                </c:pt>
                <c:pt idx="14405">
                  <c:v>26.380432044050849</c:v>
                </c:pt>
                <c:pt idx="14406">
                  <c:v>26.379741758463389</c:v>
                </c:pt>
                <c:pt idx="14407">
                  <c:v>26.379051472875933</c:v>
                </c:pt>
                <c:pt idx="14408">
                  <c:v>26.378361187288473</c:v>
                </c:pt>
                <c:pt idx="14409">
                  <c:v>26.377670901701016</c:v>
                </c:pt>
                <c:pt idx="14410">
                  <c:v>26.376980616113556</c:v>
                </c:pt>
                <c:pt idx="14411">
                  <c:v>26.3762903305261</c:v>
                </c:pt>
                <c:pt idx="14412">
                  <c:v>26.37560004493864</c:v>
                </c:pt>
                <c:pt idx="14413">
                  <c:v>26.374909759351183</c:v>
                </c:pt>
                <c:pt idx="14414">
                  <c:v>26.374219473763723</c:v>
                </c:pt>
                <c:pt idx="14415">
                  <c:v>26.373529188176267</c:v>
                </c:pt>
                <c:pt idx="14416">
                  <c:v>26.372838902588807</c:v>
                </c:pt>
                <c:pt idx="14417">
                  <c:v>26.372148617001351</c:v>
                </c:pt>
                <c:pt idx="14418">
                  <c:v>26.371458331413891</c:v>
                </c:pt>
                <c:pt idx="14419">
                  <c:v>26.370768045826434</c:v>
                </c:pt>
                <c:pt idx="14420">
                  <c:v>26.370077760238978</c:v>
                </c:pt>
                <c:pt idx="14421">
                  <c:v>26.369387474651518</c:v>
                </c:pt>
                <c:pt idx="14422">
                  <c:v>26.368697189064061</c:v>
                </c:pt>
                <c:pt idx="14423">
                  <c:v>26.368006903476601</c:v>
                </c:pt>
                <c:pt idx="14424">
                  <c:v>26.367316617889145</c:v>
                </c:pt>
                <c:pt idx="14425">
                  <c:v>26.366626332301685</c:v>
                </c:pt>
                <c:pt idx="14426">
                  <c:v>26.365936046714229</c:v>
                </c:pt>
                <c:pt idx="14427">
                  <c:v>26.365245761126769</c:v>
                </c:pt>
                <c:pt idx="14428">
                  <c:v>26.364555475539312</c:v>
                </c:pt>
                <c:pt idx="14429">
                  <c:v>26.363865189951852</c:v>
                </c:pt>
                <c:pt idx="14430">
                  <c:v>26.363174904364396</c:v>
                </c:pt>
                <c:pt idx="14431">
                  <c:v>26.362484618776936</c:v>
                </c:pt>
                <c:pt idx="14432">
                  <c:v>26.361794333189479</c:v>
                </c:pt>
                <c:pt idx="14433">
                  <c:v>26.361104047602019</c:v>
                </c:pt>
                <c:pt idx="14434">
                  <c:v>26.360413762014563</c:v>
                </c:pt>
                <c:pt idx="14435">
                  <c:v>26.359738627811804</c:v>
                </c:pt>
                <c:pt idx="14436">
                  <c:v>26.359063493609046</c:v>
                </c:pt>
                <c:pt idx="14437">
                  <c:v>26.358388359406291</c:v>
                </c:pt>
                <c:pt idx="14438">
                  <c:v>26.357713225203533</c:v>
                </c:pt>
                <c:pt idx="14439">
                  <c:v>26.357038091000774</c:v>
                </c:pt>
                <c:pt idx="14440">
                  <c:v>26.356362956798016</c:v>
                </c:pt>
                <c:pt idx="14441">
                  <c:v>26.355687822595257</c:v>
                </c:pt>
                <c:pt idx="14442">
                  <c:v>26.355012688392502</c:v>
                </c:pt>
                <c:pt idx="14443">
                  <c:v>26.354337554189744</c:v>
                </c:pt>
                <c:pt idx="14444">
                  <c:v>26.353662419986986</c:v>
                </c:pt>
                <c:pt idx="14445">
                  <c:v>26.352987285784227</c:v>
                </c:pt>
                <c:pt idx="14446">
                  <c:v>26.352312151581469</c:v>
                </c:pt>
                <c:pt idx="14447">
                  <c:v>26.351637017378714</c:v>
                </c:pt>
                <c:pt idx="14448">
                  <c:v>26.350961883175955</c:v>
                </c:pt>
                <c:pt idx="14449">
                  <c:v>26.350286748973197</c:v>
                </c:pt>
                <c:pt idx="14450">
                  <c:v>26.349611614770438</c:v>
                </c:pt>
                <c:pt idx="14451">
                  <c:v>26.34893648056768</c:v>
                </c:pt>
                <c:pt idx="14452">
                  <c:v>26.348261346364925</c:v>
                </c:pt>
                <c:pt idx="14453">
                  <c:v>26.347586212162167</c:v>
                </c:pt>
                <c:pt idx="14454">
                  <c:v>26.346911077959408</c:v>
                </c:pt>
                <c:pt idx="14455">
                  <c:v>26.34623594375665</c:v>
                </c:pt>
                <c:pt idx="14456">
                  <c:v>26.345560809553891</c:v>
                </c:pt>
                <c:pt idx="14457">
                  <c:v>26.344885675351136</c:v>
                </c:pt>
                <c:pt idx="14458">
                  <c:v>26.344210541148378</c:v>
                </c:pt>
                <c:pt idx="14459">
                  <c:v>26.34353540694562</c:v>
                </c:pt>
                <c:pt idx="14460">
                  <c:v>26.342860272742861</c:v>
                </c:pt>
                <c:pt idx="14461">
                  <c:v>26.342185138540103</c:v>
                </c:pt>
                <c:pt idx="14462">
                  <c:v>26.341510004337348</c:v>
                </c:pt>
                <c:pt idx="14463">
                  <c:v>26.340834870134589</c:v>
                </c:pt>
                <c:pt idx="14464">
                  <c:v>26.340159735931831</c:v>
                </c:pt>
                <c:pt idx="14465">
                  <c:v>26.339504581565432</c:v>
                </c:pt>
                <c:pt idx="14466">
                  <c:v>26.33884942719903</c:v>
                </c:pt>
                <c:pt idx="14467">
                  <c:v>26.338194272832631</c:v>
                </c:pt>
                <c:pt idx="14468">
                  <c:v>26.337539118466228</c:v>
                </c:pt>
                <c:pt idx="14469">
                  <c:v>26.33688396409983</c:v>
                </c:pt>
                <c:pt idx="14470">
                  <c:v>26.336228809733427</c:v>
                </c:pt>
                <c:pt idx="14471">
                  <c:v>26.335573655367028</c:v>
                </c:pt>
                <c:pt idx="14472">
                  <c:v>26.334918501000626</c:v>
                </c:pt>
                <c:pt idx="14473">
                  <c:v>26.334263346634227</c:v>
                </c:pt>
                <c:pt idx="14474">
                  <c:v>26.333608192267825</c:v>
                </c:pt>
                <c:pt idx="14475">
                  <c:v>26.332953037901426</c:v>
                </c:pt>
                <c:pt idx="14476">
                  <c:v>26.332297883535023</c:v>
                </c:pt>
                <c:pt idx="14477">
                  <c:v>26.331642729168625</c:v>
                </c:pt>
                <c:pt idx="14478">
                  <c:v>26.330987574802222</c:v>
                </c:pt>
                <c:pt idx="14479">
                  <c:v>26.330332420435823</c:v>
                </c:pt>
                <c:pt idx="14480">
                  <c:v>26.329677266069424</c:v>
                </c:pt>
                <c:pt idx="14481">
                  <c:v>26.329022111703022</c:v>
                </c:pt>
                <c:pt idx="14482">
                  <c:v>26.328366957336623</c:v>
                </c:pt>
                <c:pt idx="14483">
                  <c:v>26.327711802970221</c:v>
                </c:pt>
                <c:pt idx="14484">
                  <c:v>26.327056648603822</c:v>
                </c:pt>
                <c:pt idx="14485">
                  <c:v>26.32640149423742</c:v>
                </c:pt>
                <c:pt idx="14486">
                  <c:v>26.325746339871021</c:v>
                </c:pt>
                <c:pt idx="14487">
                  <c:v>26.325091185504618</c:v>
                </c:pt>
                <c:pt idx="14488">
                  <c:v>26.32443603113822</c:v>
                </c:pt>
                <c:pt idx="14489">
                  <c:v>26.323780876771817</c:v>
                </c:pt>
                <c:pt idx="14490">
                  <c:v>26.323125722405418</c:v>
                </c:pt>
                <c:pt idx="14491">
                  <c:v>26.322470568039016</c:v>
                </c:pt>
                <c:pt idx="14492">
                  <c:v>26.321815413672617</c:v>
                </c:pt>
                <c:pt idx="14493">
                  <c:v>26.321160259306215</c:v>
                </c:pt>
                <c:pt idx="14494">
                  <c:v>26.320505104939816</c:v>
                </c:pt>
                <c:pt idx="14495">
                  <c:v>26.319868583742668</c:v>
                </c:pt>
                <c:pt idx="14496">
                  <c:v>26.319232062545517</c:v>
                </c:pt>
                <c:pt idx="14497">
                  <c:v>26.318595541348365</c:v>
                </c:pt>
                <c:pt idx="14498">
                  <c:v>26.317959020151218</c:v>
                </c:pt>
                <c:pt idx="14499">
                  <c:v>26.31732249895407</c:v>
                </c:pt>
                <c:pt idx="14500">
                  <c:v>26.316685977756919</c:v>
                </c:pt>
                <c:pt idx="14501">
                  <c:v>26.316049456559767</c:v>
                </c:pt>
                <c:pt idx="14502">
                  <c:v>26.31541293536262</c:v>
                </c:pt>
                <c:pt idx="14503">
                  <c:v>26.314776414165472</c:v>
                </c:pt>
                <c:pt idx="14504">
                  <c:v>26.314139892968321</c:v>
                </c:pt>
                <c:pt idx="14505">
                  <c:v>26.313503371771173</c:v>
                </c:pt>
                <c:pt idx="14506">
                  <c:v>26.312866850574022</c:v>
                </c:pt>
                <c:pt idx="14507">
                  <c:v>26.312230329376874</c:v>
                </c:pt>
                <c:pt idx="14508">
                  <c:v>26.311593808179722</c:v>
                </c:pt>
                <c:pt idx="14509">
                  <c:v>26.310957286982571</c:v>
                </c:pt>
                <c:pt idx="14510">
                  <c:v>26.310320765785423</c:v>
                </c:pt>
                <c:pt idx="14511">
                  <c:v>26.309684244588276</c:v>
                </c:pt>
                <c:pt idx="14512">
                  <c:v>26.309047723391124</c:v>
                </c:pt>
                <c:pt idx="14513">
                  <c:v>26.308411202193973</c:v>
                </c:pt>
                <c:pt idx="14514">
                  <c:v>26.307774680996825</c:v>
                </c:pt>
                <c:pt idx="14515">
                  <c:v>26.307138159799678</c:v>
                </c:pt>
                <c:pt idx="14516">
                  <c:v>26.306501638602526</c:v>
                </c:pt>
                <c:pt idx="14517">
                  <c:v>26.305865117405375</c:v>
                </c:pt>
                <c:pt idx="14518">
                  <c:v>26.305228596208227</c:v>
                </c:pt>
                <c:pt idx="14519">
                  <c:v>26.30459207501108</c:v>
                </c:pt>
                <c:pt idx="14520">
                  <c:v>26.303955553813928</c:v>
                </c:pt>
                <c:pt idx="14521">
                  <c:v>26.303319032616777</c:v>
                </c:pt>
                <c:pt idx="14522">
                  <c:v>26.302682511419629</c:v>
                </c:pt>
                <c:pt idx="14523">
                  <c:v>26.302045990222481</c:v>
                </c:pt>
                <c:pt idx="14524">
                  <c:v>26.30140946902533</c:v>
                </c:pt>
                <c:pt idx="14525">
                  <c:v>26.300785859446805</c:v>
                </c:pt>
                <c:pt idx="14526">
                  <c:v>26.300162249868283</c:v>
                </c:pt>
                <c:pt idx="14527">
                  <c:v>26.299538640289757</c:v>
                </c:pt>
                <c:pt idx="14528">
                  <c:v>26.298915030711232</c:v>
                </c:pt>
                <c:pt idx="14529">
                  <c:v>26.298291421132706</c:v>
                </c:pt>
                <c:pt idx="14530">
                  <c:v>26.297667811554184</c:v>
                </c:pt>
                <c:pt idx="14531">
                  <c:v>26.297044201975659</c:v>
                </c:pt>
                <c:pt idx="14532">
                  <c:v>26.296420592397133</c:v>
                </c:pt>
                <c:pt idx="14533">
                  <c:v>26.295796982818608</c:v>
                </c:pt>
                <c:pt idx="14534">
                  <c:v>26.295173373240086</c:v>
                </c:pt>
                <c:pt idx="14535">
                  <c:v>26.294549763661561</c:v>
                </c:pt>
                <c:pt idx="14536">
                  <c:v>26.293926154083035</c:v>
                </c:pt>
                <c:pt idx="14537">
                  <c:v>26.29330254450451</c:v>
                </c:pt>
                <c:pt idx="14538">
                  <c:v>26.292678934925988</c:v>
                </c:pt>
                <c:pt idx="14539">
                  <c:v>26.292055325347462</c:v>
                </c:pt>
                <c:pt idx="14540">
                  <c:v>26.291431715768937</c:v>
                </c:pt>
                <c:pt idx="14541">
                  <c:v>26.290808106190415</c:v>
                </c:pt>
                <c:pt idx="14542">
                  <c:v>26.290184496611889</c:v>
                </c:pt>
                <c:pt idx="14543">
                  <c:v>26.289560887033364</c:v>
                </c:pt>
                <c:pt idx="14544">
                  <c:v>26.288937277454838</c:v>
                </c:pt>
                <c:pt idx="14545">
                  <c:v>26.288313667876317</c:v>
                </c:pt>
                <c:pt idx="14546">
                  <c:v>26.287690058297791</c:v>
                </c:pt>
                <c:pt idx="14547">
                  <c:v>26.287066448719266</c:v>
                </c:pt>
                <c:pt idx="14548">
                  <c:v>26.28644283914074</c:v>
                </c:pt>
                <c:pt idx="14549">
                  <c:v>26.285819229562218</c:v>
                </c:pt>
                <c:pt idx="14550">
                  <c:v>26.285195619983693</c:v>
                </c:pt>
                <c:pt idx="14551">
                  <c:v>26.284572010405167</c:v>
                </c:pt>
                <c:pt idx="14552">
                  <c:v>26.283948400826642</c:v>
                </c:pt>
                <c:pt idx="14553">
                  <c:v>26.28332479124812</c:v>
                </c:pt>
                <c:pt idx="14554">
                  <c:v>26.282701181669594</c:v>
                </c:pt>
                <c:pt idx="14555">
                  <c:v>26.282083381748414</c:v>
                </c:pt>
                <c:pt idx="14556">
                  <c:v>26.281465581827234</c:v>
                </c:pt>
                <c:pt idx="14557">
                  <c:v>26.280847781906054</c:v>
                </c:pt>
                <c:pt idx="14558">
                  <c:v>26.280229981984871</c:v>
                </c:pt>
                <c:pt idx="14559">
                  <c:v>26.279612182063691</c:v>
                </c:pt>
                <c:pt idx="14560">
                  <c:v>26.27899438214251</c:v>
                </c:pt>
                <c:pt idx="14561">
                  <c:v>26.27837658222133</c:v>
                </c:pt>
                <c:pt idx="14562">
                  <c:v>26.27775878230015</c:v>
                </c:pt>
                <c:pt idx="14563">
                  <c:v>26.27714098237897</c:v>
                </c:pt>
                <c:pt idx="14564">
                  <c:v>26.27652318245779</c:v>
                </c:pt>
                <c:pt idx="14565">
                  <c:v>26.27590538253661</c:v>
                </c:pt>
                <c:pt idx="14566">
                  <c:v>26.275287582615427</c:v>
                </c:pt>
                <c:pt idx="14567">
                  <c:v>26.274669782694247</c:v>
                </c:pt>
                <c:pt idx="14568">
                  <c:v>26.274051982773067</c:v>
                </c:pt>
                <c:pt idx="14569">
                  <c:v>26.273434182851886</c:v>
                </c:pt>
                <c:pt idx="14570">
                  <c:v>26.272816382930706</c:v>
                </c:pt>
                <c:pt idx="14571">
                  <c:v>26.272198583009526</c:v>
                </c:pt>
                <c:pt idx="14572">
                  <c:v>26.271580783088346</c:v>
                </c:pt>
                <c:pt idx="14573">
                  <c:v>26.270962983167163</c:v>
                </c:pt>
                <c:pt idx="14574">
                  <c:v>26.270345183245983</c:v>
                </c:pt>
                <c:pt idx="14575">
                  <c:v>26.269727383324803</c:v>
                </c:pt>
                <c:pt idx="14576">
                  <c:v>26.269109583403623</c:v>
                </c:pt>
                <c:pt idx="14577">
                  <c:v>26.268491783482443</c:v>
                </c:pt>
                <c:pt idx="14578">
                  <c:v>26.267873983561262</c:v>
                </c:pt>
                <c:pt idx="14579">
                  <c:v>26.267256183640082</c:v>
                </c:pt>
                <c:pt idx="14580">
                  <c:v>26.266638383718902</c:v>
                </c:pt>
                <c:pt idx="14581">
                  <c:v>26.266020583797719</c:v>
                </c:pt>
                <c:pt idx="14582">
                  <c:v>26.265402783876539</c:v>
                </c:pt>
                <c:pt idx="14583">
                  <c:v>26.264784983955359</c:v>
                </c:pt>
                <c:pt idx="14584">
                  <c:v>26.264167184034179</c:v>
                </c:pt>
                <c:pt idx="14585">
                  <c:v>26.263547442407951</c:v>
                </c:pt>
                <c:pt idx="14586">
                  <c:v>26.262927700781727</c:v>
                </c:pt>
                <c:pt idx="14587">
                  <c:v>26.2623079591555</c:v>
                </c:pt>
                <c:pt idx="14588">
                  <c:v>26.261688217529276</c:v>
                </c:pt>
                <c:pt idx="14589">
                  <c:v>26.261068475903048</c:v>
                </c:pt>
                <c:pt idx="14590">
                  <c:v>26.260448734276824</c:v>
                </c:pt>
                <c:pt idx="14591">
                  <c:v>26.259828992650597</c:v>
                </c:pt>
                <c:pt idx="14592">
                  <c:v>26.259209251024373</c:v>
                </c:pt>
                <c:pt idx="14593">
                  <c:v>26.258589509398146</c:v>
                </c:pt>
                <c:pt idx="14594">
                  <c:v>26.257969767771922</c:v>
                </c:pt>
                <c:pt idx="14595">
                  <c:v>26.257350026145694</c:v>
                </c:pt>
                <c:pt idx="14596">
                  <c:v>26.25673028451947</c:v>
                </c:pt>
                <c:pt idx="14597">
                  <c:v>26.256110542893243</c:v>
                </c:pt>
                <c:pt idx="14598">
                  <c:v>26.255490801267019</c:v>
                </c:pt>
                <c:pt idx="14599">
                  <c:v>26.254871059640791</c:v>
                </c:pt>
                <c:pt idx="14600">
                  <c:v>26.254251318014564</c:v>
                </c:pt>
                <c:pt idx="14601">
                  <c:v>26.25363157638834</c:v>
                </c:pt>
                <c:pt idx="14602">
                  <c:v>26.253011834762113</c:v>
                </c:pt>
                <c:pt idx="14603">
                  <c:v>26.252392093135889</c:v>
                </c:pt>
                <c:pt idx="14604">
                  <c:v>26.251772351509661</c:v>
                </c:pt>
                <c:pt idx="14605">
                  <c:v>26.251152609883437</c:v>
                </c:pt>
                <c:pt idx="14606">
                  <c:v>26.25053286825721</c:v>
                </c:pt>
                <c:pt idx="14607">
                  <c:v>26.249913126630986</c:v>
                </c:pt>
                <c:pt idx="14608">
                  <c:v>26.249293385004759</c:v>
                </c:pt>
                <c:pt idx="14609">
                  <c:v>26.248673643378535</c:v>
                </c:pt>
                <c:pt idx="14610">
                  <c:v>26.248053901752307</c:v>
                </c:pt>
                <c:pt idx="14611">
                  <c:v>26.247434160126083</c:v>
                </c:pt>
                <c:pt idx="14612">
                  <c:v>26.246814418499856</c:v>
                </c:pt>
                <c:pt idx="14613">
                  <c:v>26.246194676873632</c:v>
                </c:pt>
                <c:pt idx="14614">
                  <c:v>26.245574935247404</c:v>
                </c:pt>
                <c:pt idx="14615">
                  <c:v>26.244949596201334</c:v>
                </c:pt>
                <c:pt idx="14616">
                  <c:v>26.244324257155263</c:v>
                </c:pt>
                <c:pt idx="14617">
                  <c:v>26.243698918109192</c:v>
                </c:pt>
                <c:pt idx="14618">
                  <c:v>26.243073579063122</c:v>
                </c:pt>
                <c:pt idx="14619">
                  <c:v>26.242448240017051</c:v>
                </c:pt>
                <c:pt idx="14620">
                  <c:v>26.24182290097098</c:v>
                </c:pt>
                <c:pt idx="14621">
                  <c:v>26.24119756192491</c:v>
                </c:pt>
                <c:pt idx="14622">
                  <c:v>26.240572222878836</c:v>
                </c:pt>
                <c:pt idx="14623">
                  <c:v>26.239946883832765</c:v>
                </c:pt>
                <c:pt idx="14624">
                  <c:v>26.239321544786694</c:v>
                </c:pt>
                <c:pt idx="14625">
                  <c:v>26.238696205740624</c:v>
                </c:pt>
                <c:pt idx="14626">
                  <c:v>26.238070866694553</c:v>
                </c:pt>
                <c:pt idx="14627">
                  <c:v>26.237445527648482</c:v>
                </c:pt>
                <c:pt idx="14628">
                  <c:v>26.236820188602412</c:v>
                </c:pt>
                <c:pt idx="14629">
                  <c:v>26.236194849556341</c:v>
                </c:pt>
                <c:pt idx="14630">
                  <c:v>26.23556951051027</c:v>
                </c:pt>
                <c:pt idx="14631">
                  <c:v>26.2349441714642</c:v>
                </c:pt>
                <c:pt idx="14632">
                  <c:v>26.234318832418129</c:v>
                </c:pt>
                <c:pt idx="14633">
                  <c:v>26.233693493372058</c:v>
                </c:pt>
                <c:pt idx="14634">
                  <c:v>26.233068154325988</c:v>
                </c:pt>
                <c:pt idx="14635">
                  <c:v>26.232442815279917</c:v>
                </c:pt>
                <c:pt idx="14636">
                  <c:v>26.231817476233847</c:v>
                </c:pt>
                <c:pt idx="14637">
                  <c:v>26.231192137187772</c:v>
                </c:pt>
                <c:pt idx="14638">
                  <c:v>26.230566798141702</c:v>
                </c:pt>
                <c:pt idx="14639">
                  <c:v>26.229941459095631</c:v>
                </c:pt>
                <c:pt idx="14640">
                  <c:v>26.22931612004956</c:v>
                </c:pt>
                <c:pt idx="14641">
                  <c:v>26.22869078100349</c:v>
                </c:pt>
                <c:pt idx="14642">
                  <c:v>26.228065441957419</c:v>
                </c:pt>
                <c:pt idx="14643">
                  <c:v>26.227440102911348</c:v>
                </c:pt>
                <c:pt idx="14644">
                  <c:v>26.226814763865278</c:v>
                </c:pt>
                <c:pt idx="14645">
                  <c:v>26.22618424953782</c:v>
                </c:pt>
                <c:pt idx="14646">
                  <c:v>26.225553735210362</c:v>
                </c:pt>
                <c:pt idx="14647">
                  <c:v>26.224923220882904</c:v>
                </c:pt>
                <c:pt idx="14648">
                  <c:v>26.224292706555449</c:v>
                </c:pt>
                <c:pt idx="14649">
                  <c:v>26.223662192227991</c:v>
                </c:pt>
                <c:pt idx="14650">
                  <c:v>26.223031677900533</c:v>
                </c:pt>
                <c:pt idx="14651">
                  <c:v>26.222401163573075</c:v>
                </c:pt>
                <c:pt idx="14652">
                  <c:v>26.221770649245617</c:v>
                </c:pt>
                <c:pt idx="14653">
                  <c:v>26.221140134918159</c:v>
                </c:pt>
                <c:pt idx="14654">
                  <c:v>26.2205096205907</c:v>
                </c:pt>
                <c:pt idx="14655">
                  <c:v>26.219879106263242</c:v>
                </c:pt>
                <c:pt idx="14656">
                  <c:v>26.219248591935788</c:v>
                </c:pt>
                <c:pt idx="14657">
                  <c:v>26.21861807760833</c:v>
                </c:pt>
                <c:pt idx="14658">
                  <c:v>26.217987563280872</c:v>
                </c:pt>
                <c:pt idx="14659">
                  <c:v>26.217357048953414</c:v>
                </c:pt>
                <c:pt idx="14660">
                  <c:v>26.216726534625955</c:v>
                </c:pt>
                <c:pt idx="14661">
                  <c:v>26.216096020298497</c:v>
                </c:pt>
                <c:pt idx="14662">
                  <c:v>26.215465505971039</c:v>
                </c:pt>
                <c:pt idx="14663">
                  <c:v>26.214834991643585</c:v>
                </c:pt>
                <c:pt idx="14664">
                  <c:v>26.214204477316127</c:v>
                </c:pt>
                <c:pt idx="14665">
                  <c:v>26.213573962988669</c:v>
                </c:pt>
                <c:pt idx="14666">
                  <c:v>26.212943448661211</c:v>
                </c:pt>
                <c:pt idx="14667">
                  <c:v>26.212312934333752</c:v>
                </c:pt>
                <c:pt idx="14668">
                  <c:v>26.211682420006294</c:v>
                </c:pt>
                <c:pt idx="14669">
                  <c:v>26.211051905678836</c:v>
                </c:pt>
                <c:pt idx="14670">
                  <c:v>26.210421391351378</c:v>
                </c:pt>
                <c:pt idx="14671">
                  <c:v>26.209790877023924</c:v>
                </c:pt>
                <c:pt idx="14672">
                  <c:v>26.209160362696466</c:v>
                </c:pt>
                <c:pt idx="14673">
                  <c:v>26.208529848369007</c:v>
                </c:pt>
                <c:pt idx="14674">
                  <c:v>26.207899334041549</c:v>
                </c:pt>
                <c:pt idx="14675">
                  <c:v>26.20726847151753</c:v>
                </c:pt>
                <c:pt idx="14676">
                  <c:v>26.206637608993514</c:v>
                </c:pt>
                <c:pt idx="14677">
                  <c:v>26.206006746469495</c:v>
                </c:pt>
                <c:pt idx="14678">
                  <c:v>26.205375883945479</c:v>
                </c:pt>
                <c:pt idx="14679">
                  <c:v>26.204745021421459</c:v>
                </c:pt>
                <c:pt idx="14680">
                  <c:v>26.20411415889744</c:v>
                </c:pt>
                <c:pt idx="14681">
                  <c:v>26.203483296373424</c:v>
                </c:pt>
                <c:pt idx="14682">
                  <c:v>26.202852433849404</c:v>
                </c:pt>
                <c:pt idx="14683">
                  <c:v>26.202221571325389</c:v>
                </c:pt>
                <c:pt idx="14684">
                  <c:v>26.201590708801369</c:v>
                </c:pt>
                <c:pt idx="14685">
                  <c:v>26.20095984627735</c:v>
                </c:pt>
                <c:pt idx="14686">
                  <c:v>26.200328983753334</c:v>
                </c:pt>
                <c:pt idx="14687">
                  <c:v>26.199698121229314</c:v>
                </c:pt>
                <c:pt idx="14688">
                  <c:v>26.199067258705298</c:v>
                </c:pt>
                <c:pt idx="14689">
                  <c:v>26.198436396181279</c:v>
                </c:pt>
                <c:pt idx="14690">
                  <c:v>26.19780553365726</c:v>
                </c:pt>
                <c:pt idx="14691">
                  <c:v>26.197174671133244</c:v>
                </c:pt>
                <c:pt idx="14692">
                  <c:v>26.196543808609224</c:v>
                </c:pt>
                <c:pt idx="14693">
                  <c:v>26.195912946085208</c:v>
                </c:pt>
                <c:pt idx="14694">
                  <c:v>26.195282083561189</c:v>
                </c:pt>
                <c:pt idx="14695">
                  <c:v>26.194651221037169</c:v>
                </c:pt>
                <c:pt idx="14696">
                  <c:v>26.194020358513153</c:v>
                </c:pt>
                <c:pt idx="14697">
                  <c:v>26.193389495989134</c:v>
                </c:pt>
                <c:pt idx="14698">
                  <c:v>26.192758633465118</c:v>
                </c:pt>
                <c:pt idx="14699">
                  <c:v>26.192127770941099</c:v>
                </c:pt>
                <c:pt idx="14700">
                  <c:v>26.191496908417079</c:v>
                </c:pt>
                <c:pt idx="14701">
                  <c:v>26.190866045893063</c:v>
                </c:pt>
                <c:pt idx="14702">
                  <c:v>26.190235183369044</c:v>
                </c:pt>
                <c:pt idx="14703">
                  <c:v>26.189604320845028</c:v>
                </c:pt>
                <c:pt idx="14704">
                  <c:v>26.188973458321009</c:v>
                </c:pt>
                <c:pt idx="14705">
                  <c:v>26.188347545724557</c:v>
                </c:pt>
                <c:pt idx="14706">
                  <c:v>26.18772163312811</c:v>
                </c:pt>
                <c:pt idx="14707">
                  <c:v>26.187095720531659</c:v>
                </c:pt>
                <c:pt idx="14708">
                  <c:v>26.186469807935207</c:v>
                </c:pt>
                <c:pt idx="14709">
                  <c:v>26.185843895338756</c:v>
                </c:pt>
                <c:pt idx="14710">
                  <c:v>26.185217982742309</c:v>
                </c:pt>
                <c:pt idx="14711">
                  <c:v>26.184592070145857</c:v>
                </c:pt>
                <c:pt idx="14712">
                  <c:v>26.183966157549406</c:v>
                </c:pt>
                <c:pt idx="14713">
                  <c:v>26.183340244952955</c:v>
                </c:pt>
                <c:pt idx="14714">
                  <c:v>26.182714332356507</c:v>
                </c:pt>
                <c:pt idx="14715">
                  <c:v>26.182088419760056</c:v>
                </c:pt>
                <c:pt idx="14716">
                  <c:v>26.181462507163605</c:v>
                </c:pt>
                <c:pt idx="14717">
                  <c:v>26.180836594567154</c:v>
                </c:pt>
                <c:pt idx="14718">
                  <c:v>26.180210681970706</c:v>
                </c:pt>
                <c:pt idx="14719">
                  <c:v>26.179584769374255</c:v>
                </c:pt>
                <c:pt idx="14720">
                  <c:v>26.178958856777804</c:v>
                </c:pt>
                <c:pt idx="14721">
                  <c:v>26.178332944181356</c:v>
                </c:pt>
                <c:pt idx="14722">
                  <c:v>26.177707031584905</c:v>
                </c:pt>
                <c:pt idx="14723">
                  <c:v>26.177081118988454</c:v>
                </c:pt>
                <c:pt idx="14724">
                  <c:v>26.176455206392003</c:v>
                </c:pt>
                <c:pt idx="14725">
                  <c:v>26.175829293795555</c:v>
                </c:pt>
                <c:pt idx="14726">
                  <c:v>26.175203381199104</c:v>
                </c:pt>
                <c:pt idx="14727">
                  <c:v>26.174577468602653</c:v>
                </c:pt>
                <c:pt idx="14728">
                  <c:v>26.173951556006202</c:v>
                </c:pt>
                <c:pt idx="14729">
                  <c:v>26.173325643409754</c:v>
                </c:pt>
                <c:pt idx="14730">
                  <c:v>26.172699730813303</c:v>
                </c:pt>
                <c:pt idx="14731">
                  <c:v>26.172073818216852</c:v>
                </c:pt>
                <c:pt idx="14732">
                  <c:v>26.171447905620401</c:v>
                </c:pt>
                <c:pt idx="14733">
                  <c:v>26.170821993023953</c:v>
                </c:pt>
                <c:pt idx="14734">
                  <c:v>26.170196080427502</c:v>
                </c:pt>
                <c:pt idx="14735">
                  <c:v>26.169576524607677</c:v>
                </c:pt>
                <c:pt idx="14736">
                  <c:v>26.168956968787857</c:v>
                </c:pt>
                <c:pt idx="14737">
                  <c:v>26.168337412968032</c:v>
                </c:pt>
                <c:pt idx="14738">
                  <c:v>26.167717857148208</c:v>
                </c:pt>
                <c:pt idx="14739">
                  <c:v>26.167098301328387</c:v>
                </c:pt>
                <c:pt idx="14740">
                  <c:v>26.166478745508563</c:v>
                </c:pt>
                <c:pt idx="14741">
                  <c:v>26.165859189688742</c:v>
                </c:pt>
                <c:pt idx="14742">
                  <c:v>26.165239633868918</c:v>
                </c:pt>
                <c:pt idx="14743">
                  <c:v>26.164620078049094</c:v>
                </c:pt>
                <c:pt idx="14744">
                  <c:v>26.164000522229273</c:v>
                </c:pt>
                <c:pt idx="14745">
                  <c:v>26.163380966409449</c:v>
                </c:pt>
                <c:pt idx="14746">
                  <c:v>26.162761410589624</c:v>
                </c:pt>
                <c:pt idx="14747">
                  <c:v>26.162141854769803</c:v>
                </c:pt>
                <c:pt idx="14748">
                  <c:v>26.161522298949979</c:v>
                </c:pt>
                <c:pt idx="14749">
                  <c:v>26.160902743130158</c:v>
                </c:pt>
                <c:pt idx="14750">
                  <c:v>26.160283187310334</c:v>
                </c:pt>
                <c:pt idx="14751">
                  <c:v>26.15966363149051</c:v>
                </c:pt>
                <c:pt idx="14752">
                  <c:v>26.159044075670689</c:v>
                </c:pt>
                <c:pt idx="14753">
                  <c:v>26.158424519850865</c:v>
                </c:pt>
                <c:pt idx="14754">
                  <c:v>26.15780496403104</c:v>
                </c:pt>
                <c:pt idx="14755">
                  <c:v>26.15718540821122</c:v>
                </c:pt>
                <c:pt idx="14756">
                  <c:v>26.156565852391395</c:v>
                </c:pt>
                <c:pt idx="14757">
                  <c:v>26.155946296571571</c:v>
                </c:pt>
                <c:pt idx="14758">
                  <c:v>26.15532674075175</c:v>
                </c:pt>
                <c:pt idx="14759">
                  <c:v>26.154707184931926</c:v>
                </c:pt>
                <c:pt idx="14760">
                  <c:v>26.154087629112105</c:v>
                </c:pt>
                <c:pt idx="14761">
                  <c:v>26.153468073292281</c:v>
                </c:pt>
                <c:pt idx="14762">
                  <c:v>26.152848517472457</c:v>
                </c:pt>
                <c:pt idx="14763">
                  <c:v>26.152228961652636</c:v>
                </c:pt>
                <c:pt idx="14764">
                  <c:v>26.151609405832811</c:v>
                </c:pt>
                <c:pt idx="14765">
                  <c:v>26.150991610915916</c:v>
                </c:pt>
                <c:pt idx="14766">
                  <c:v>26.150373815999021</c:v>
                </c:pt>
                <c:pt idx="14767">
                  <c:v>26.149756021082126</c:v>
                </c:pt>
                <c:pt idx="14768">
                  <c:v>26.149138226165231</c:v>
                </c:pt>
                <c:pt idx="14769">
                  <c:v>26.148520431248336</c:v>
                </c:pt>
                <c:pt idx="14770">
                  <c:v>26.147902636331445</c:v>
                </c:pt>
                <c:pt idx="14771">
                  <c:v>26.14728484141455</c:v>
                </c:pt>
                <c:pt idx="14772">
                  <c:v>26.146667046497654</c:v>
                </c:pt>
                <c:pt idx="14773">
                  <c:v>26.146049251580759</c:v>
                </c:pt>
                <c:pt idx="14774">
                  <c:v>26.145431456663864</c:v>
                </c:pt>
                <c:pt idx="14775">
                  <c:v>26.144813661746969</c:v>
                </c:pt>
                <c:pt idx="14776">
                  <c:v>26.144195866830074</c:v>
                </c:pt>
                <c:pt idx="14777">
                  <c:v>26.143578071913179</c:v>
                </c:pt>
                <c:pt idx="14778">
                  <c:v>26.142960276996284</c:v>
                </c:pt>
                <c:pt idx="14779">
                  <c:v>26.142342482079393</c:v>
                </c:pt>
                <c:pt idx="14780">
                  <c:v>26.141724687162498</c:v>
                </c:pt>
                <c:pt idx="14781">
                  <c:v>26.141106892245602</c:v>
                </c:pt>
                <c:pt idx="14782">
                  <c:v>26.140489097328707</c:v>
                </c:pt>
                <c:pt idx="14783">
                  <c:v>26.139871302411812</c:v>
                </c:pt>
                <c:pt idx="14784">
                  <c:v>26.139253507494917</c:v>
                </c:pt>
                <c:pt idx="14785">
                  <c:v>26.138635712578022</c:v>
                </c:pt>
                <c:pt idx="14786">
                  <c:v>26.138017917661127</c:v>
                </c:pt>
                <c:pt idx="14787">
                  <c:v>26.137400122744232</c:v>
                </c:pt>
                <c:pt idx="14788">
                  <c:v>26.136782327827337</c:v>
                </c:pt>
                <c:pt idx="14789">
                  <c:v>26.136164532910442</c:v>
                </c:pt>
                <c:pt idx="14790">
                  <c:v>26.13554673799355</c:v>
                </c:pt>
                <c:pt idx="14791">
                  <c:v>26.134928943076655</c:v>
                </c:pt>
                <c:pt idx="14792">
                  <c:v>26.13431114815976</c:v>
                </c:pt>
                <c:pt idx="14793">
                  <c:v>26.133693353242865</c:v>
                </c:pt>
                <c:pt idx="14794">
                  <c:v>26.13307555832597</c:v>
                </c:pt>
                <c:pt idx="14795">
                  <c:v>26.13245861654476</c:v>
                </c:pt>
                <c:pt idx="14796">
                  <c:v>26.131841674763546</c:v>
                </c:pt>
                <c:pt idx="14797">
                  <c:v>26.131224732982336</c:v>
                </c:pt>
                <c:pt idx="14798">
                  <c:v>26.130607791201125</c:v>
                </c:pt>
                <c:pt idx="14799">
                  <c:v>26.129990849419912</c:v>
                </c:pt>
                <c:pt idx="14800">
                  <c:v>26.129373907638701</c:v>
                </c:pt>
                <c:pt idx="14801">
                  <c:v>26.128756965857487</c:v>
                </c:pt>
                <c:pt idx="14802">
                  <c:v>26.128140024076277</c:v>
                </c:pt>
                <c:pt idx="14803">
                  <c:v>26.127523082295067</c:v>
                </c:pt>
                <c:pt idx="14804">
                  <c:v>26.126906140513853</c:v>
                </c:pt>
                <c:pt idx="14805">
                  <c:v>26.126289198732643</c:v>
                </c:pt>
                <c:pt idx="14806">
                  <c:v>26.125672256951432</c:v>
                </c:pt>
                <c:pt idx="14807">
                  <c:v>26.125055315170219</c:v>
                </c:pt>
                <c:pt idx="14808">
                  <c:v>26.124438373389008</c:v>
                </c:pt>
                <c:pt idx="14809">
                  <c:v>26.123821431607794</c:v>
                </c:pt>
                <c:pt idx="14810">
                  <c:v>26.123204489826584</c:v>
                </c:pt>
                <c:pt idx="14811">
                  <c:v>26.122587548045374</c:v>
                </c:pt>
                <c:pt idx="14812">
                  <c:v>26.12197060626416</c:v>
                </c:pt>
                <c:pt idx="14813">
                  <c:v>26.12135366448295</c:v>
                </c:pt>
                <c:pt idx="14814">
                  <c:v>26.120736722701739</c:v>
                </c:pt>
                <c:pt idx="14815">
                  <c:v>26.120119780920525</c:v>
                </c:pt>
                <c:pt idx="14816">
                  <c:v>26.119502839139315</c:v>
                </c:pt>
                <c:pt idx="14817">
                  <c:v>26.118885897358105</c:v>
                </c:pt>
                <c:pt idx="14818">
                  <c:v>26.118268955576891</c:v>
                </c:pt>
                <c:pt idx="14819">
                  <c:v>26.117652013795681</c:v>
                </c:pt>
                <c:pt idx="14820">
                  <c:v>26.117035072014467</c:v>
                </c:pt>
                <c:pt idx="14821">
                  <c:v>26.116418130233257</c:v>
                </c:pt>
                <c:pt idx="14822">
                  <c:v>26.115801188452046</c:v>
                </c:pt>
                <c:pt idx="14823">
                  <c:v>26.115184246670832</c:v>
                </c:pt>
                <c:pt idx="14824">
                  <c:v>26.114567304889622</c:v>
                </c:pt>
                <c:pt idx="14825">
                  <c:v>26.113951116820108</c:v>
                </c:pt>
                <c:pt idx="14826">
                  <c:v>26.113334928750593</c:v>
                </c:pt>
                <c:pt idx="14827">
                  <c:v>26.112718740681078</c:v>
                </c:pt>
                <c:pt idx="14828">
                  <c:v>26.112102552611564</c:v>
                </c:pt>
                <c:pt idx="14829">
                  <c:v>26.111486364542053</c:v>
                </c:pt>
                <c:pt idx="14830">
                  <c:v>26.110870176472538</c:v>
                </c:pt>
                <c:pt idx="14831">
                  <c:v>26.110253988403024</c:v>
                </c:pt>
                <c:pt idx="14832">
                  <c:v>26.109637800333509</c:v>
                </c:pt>
                <c:pt idx="14833">
                  <c:v>26.109021612263994</c:v>
                </c:pt>
                <c:pt idx="14834">
                  <c:v>26.10840542419448</c:v>
                </c:pt>
                <c:pt idx="14835">
                  <c:v>26.107789236124965</c:v>
                </c:pt>
                <c:pt idx="14836">
                  <c:v>26.107173048055451</c:v>
                </c:pt>
                <c:pt idx="14837">
                  <c:v>26.106556859985936</c:v>
                </c:pt>
                <c:pt idx="14838">
                  <c:v>26.105940671916422</c:v>
                </c:pt>
                <c:pt idx="14839">
                  <c:v>26.105324483846907</c:v>
                </c:pt>
                <c:pt idx="14840">
                  <c:v>26.104708295777396</c:v>
                </c:pt>
                <c:pt idx="14841">
                  <c:v>26.104092107707881</c:v>
                </c:pt>
                <c:pt idx="14842">
                  <c:v>26.103475919638367</c:v>
                </c:pt>
                <c:pt idx="14843">
                  <c:v>26.102859731568852</c:v>
                </c:pt>
                <c:pt idx="14844">
                  <c:v>26.102243543499338</c:v>
                </c:pt>
                <c:pt idx="14845">
                  <c:v>26.101627355429823</c:v>
                </c:pt>
                <c:pt idx="14846">
                  <c:v>26.101011167360308</c:v>
                </c:pt>
                <c:pt idx="14847">
                  <c:v>26.100394979290794</c:v>
                </c:pt>
                <c:pt idx="14848">
                  <c:v>26.099778791221279</c:v>
                </c:pt>
                <c:pt idx="14849">
                  <c:v>26.099162603151768</c:v>
                </c:pt>
                <c:pt idx="14850">
                  <c:v>26.098546415082254</c:v>
                </c:pt>
                <c:pt idx="14851">
                  <c:v>26.097930227012739</c:v>
                </c:pt>
                <c:pt idx="14852">
                  <c:v>26.097314038943225</c:v>
                </c:pt>
                <c:pt idx="14853">
                  <c:v>26.09669785087371</c:v>
                </c:pt>
                <c:pt idx="14854">
                  <c:v>26.096081662804195</c:v>
                </c:pt>
                <c:pt idx="14855">
                  <c:v>26.095466729446766</c:v>
                </c:pt>
                <c:pt idx="14856">
                  <c:v>26.094851796089333</c:v>
                </c:pt>
                <c:pt idx="14857">
                  <c:v>26.094236862731904</c:v>
                </c:pt>
                <c:pt idx="14858">
                  <c:v>26.093621929374475</c:v>
                </c:pt>
                <c:pt idx="14859">
                  <c:v>26.093006996017042</c:v>
                </c:pt>
                <c:pt idx="14860">
                  <c:v>26.092392062659613</c:v>
                </c:pt>
                <c:pt idx="14861">
                  <c:v>26.09177712930218</c:v>
                </c:pt>
                <c:pt idx="14862">
                  <c:v>26.091162195944751</c:v>
                </c:pt>
                <c:pt idx="14863">
                  <c:v>26.090547262587322</c:v>
                </c:pt>
                <c:pt idx="14864">
                  <c:v>26.089932329229889</c:v>
                </c:pt>
                <c:pt idx="14865">
                  <c:v>26.08931739587246</c:v>
                </c:pt>
                <c:pt idx="14866">
                  <c:v>26.08870246251503</c:v>
                </c:pt>
                <c:pt idx="14867">
                  <c:v>26.088087529157598</c:v>
                </c:pt>
                <c:pt idx="14868">
                  <c:v>26.087472595800168</c:v>
                </c:pt>
                <c:pt idx="14869">
                  <c:v>26.086857662442739</c:v>
                </c:pt>
                <c:pt idx="14870">
                  <c:v>26.086242729085306</c:v>
                </c:pt>
                <c:pt idx="14871">
                  <c:v>26.085627795727877</c:v>
                </c:pt>
                <c:pt idx="14872">
                  <c:v>26.085012862370444</c:v>
                </c:pt>
                <c:pt idx="14873">
                  <c:v>26.084397929013015</c:v>
                </c:pt>
                <c:pt idx="14874">
                  <c:v>26.083782995655586</c:v>
                </c:pt>
                <c:pt idx="14875">
                  <c:v>26.083168062298153</c:v>
                </c:pt>
                <c:pt idx="14876">
                  <c:v>26.082553128940724</c:v>
                </c:pt>
                <c:pt idx="14877">
                  <c:v>26.081938195583295</c:v>
                </c:pt>
                <c:pt idx="14878">
                  <c:v>26.081323262225862</c:v>
                </c:pt>
                <c:pt idx="14879">
                  <c:v>26.080708328868432</c:v>
                </c:pt>
                <c:pt idx="14880">
                  <c:v>26.080093395511</c:v>
                </c:pt>
                <c:pt idx="14881">
                  <c:v>26.07947846215357</c:v>
                </c:pt>
                <c:pt idx="14882">
                  <c:v>26.078863528796141</c:v>
                </c:pt>
                <c:pt idx="14883">
                  <c:v>26.078248595438708</c:v>
                </c:pt>
                <c:pt idx="14884">
                  <c:v>26.077633662081279</c:v>
                </c:pt>
                <c:pt idx="14885">
                  <c:v>26.07702336184683</c:v>
                </c:pt>
                <c:pt idx="14886">
                  <c:v>26.076413061612385</c:v>
                </c:pt>
                <c:pt idx="14887">
                  <c:v>26.075802761377936</c:v>
                </c:pt>
                <c:pt idx="14888">
                  <c:v>26.075192461143487</c:v>
                </c:pt>
                <c:pt idx="14889">
                  <c:v>26.074582160909038</c:v>
                </c:pt>
                <c:pt idx="14890">
                  <c:v>26.073971860674593</c:v>
                </c:pt>
                <c:pt idx="14891">
                  <c:v>26.073361560440144</c:v>
                </c:pt>
                <c:pt idx="14892">
                  <c:v>26.072751260205695</c:v>
                </c:pt>
                <c:pt idx="14893">
                  <c:v>26.072140959971247</c:v>
                </c:pt>
                <c:pt idx="14894">
                  <c:v>26.071530659736801</c:v>
                </c:pt>
                <c:pt idx="14895">
                  <c:v>26.070920359502352</c:v>
                </c:pt>
                <c:pt idx="14896">
                  <c:v>26.070310059267904</c:v>
                </c:pt>
                <c:pt idx="14897">
                  <c:v>26.069699759033455</c:v>
                </c:pt>
                <c:pt idx="14898">
                  <c:v>26.069089458799009</c:v>
                </c:pt>
                <c:pt idx="14899">
                  <c:v>26.068479158564561</c:v>
                </c:pt>
                <c:pt idx="14900">
                  <c:v>26.067868858330112</c:v>
                </c:pt>
                <c:pt idx="14901">
                  <c:v>26.067258558095666</c:v>
                </c:pt>
                <c:pt idx="14902">
                  <c:v>26.066648257861218</c:v>
                </c:pt>
                <c:pt idx="14903">
                  <c:v>26.066037957626769</c:v>
                </c:pt>
                <c:pt idx="14904">
                  <c:v>26.06542765739232</c:v>
                </c:pt>
                <c:pt idx="14905">
                  <c:v>26.064817357157875</c:v>
                </c:pt>
                <c:pt idx="14906">
                  <c:v>26.064207056923426</c:v>
                </c:pt>
                <c:pt idx="14907">
                  <c:v>26.063596756688977</c:v>
                </c:pt>
                <c:pt idx="14908">
                  <c:v>26.062986456454528</c:v>
                </c:pt>
                <c:pt idx="14909">
                  <c:v>26.062376156220083</c:v>
                </c:pt>
                <c:pt idx="14910">
                  <c:v>26.061765855985634</c:v>
                </c:pt>
                <c:pt idx="14911">
                  <c:v>26.061155555751185</c:v>
                </c:pt>
                <c:pt idx="14912">
                  <c:v>26.060545255516736</c:v>
                </c:pt>
                <c:pt idx="14913">
                  <c:v>26.059934955282291</c:v>
                </c:pt>
                <c:pt idx="14914">
                  <c:v>26.059324655047842</c:v>
                </c:pt>
                <c:pt idx="14915">
                  <c:v>26.058721288519259</c:v>
                </c:pt>
                <c:pt idx="14916">
                  <c:v>26.058117921990679</c:v>
                </c:pt>
                <c:pt idx="14917">
                  <c:v>26.057514555462095</c:v>
                </c:pt>
                <c:pt idx="14918">
                  <c:v>26.056911188933515</c:v>
                </c:pt>
                <c:pt idx="14919">
                  <c:v>26.056307822404932</c:v>
                </c:pt>
                <c:pt idx="14920">
                  <c:v>26.055704455876352</c:v>
                </c:pt>
                <c:pt idx="14921">
                  <c:v>26.055101089347769</c:v>
                </c:pt>
                <c:pt idx="14922">
                  <c:v>26.054497722819189</c:v>
                </c:pt>
                <c:pt idx="14923">
                  <c:v>26.053894356290606</c:v>
                </c:pt>
                <c:pt idx="14924">
                  <c:v>26.053290989762026</c:v>
                </c:pt>
                <c:pt idx="14925">
                  <c:v>26.052687623233442</c:v>
                </c:pt>
                <c:pt idx="14926">
                  <c:v>26.052084256704862</c:v>
                </c:pt>
                <c:pt idx="14927">
                  <c:v>26.051480890176279</c:v>
                </c:pt>
                <c:pt idx="14928">
                  <c:v>26.050877523647699</c:v>
                </c:pt>
                <c:pt idx="14929">
                  <c:v>26.050274157119116</c:v>
                </c:pt>
                <c:pt idx="14930">
                  <c:v>26.049670790590532</c:v>
                </c:pt>
                <c:pt idx="14931">
                  <c:v>26.049067424061953</c:v>
                </c:pt>
                <c:pt idx="14932">
                  <c:v>26.048464057533369</c:v>
                </c:pt>
                <c:pt idx="14933">
                  <c:v>26.047860691004789</c:v>
                </c:pt>
                <c:pt idx="14934">
                  <c:v>26.047257324476206</c:v>
                </c:pt>
                <c:pt idx="14935">
                  <c:v>26.046653957947626</c:v>
                </c:pt>
                <c:pt idx="14936">
                  <c:v>26.046050591419043</c:v>
                </c:pt>
                <c:pt idx="14937">
                  <c:v>26.045447224890463</c:v>
                </c:pt>
                <c:pt idx="14938">
                  <c:v>26.04484385836188</c:v>
                </c:pt>
                <c:pt idx="14939">
                  <c:v>26.0442404918333</c:v>
                </c:pt>
                <c:pt idx="14940">
                  <c:v>26.043637125304716</c:v>
                </c:pt>
                <c:pt idx="14941">
                  <c:v>26.043033758776136</c:v>
                </c:pt>
                <c:pt idx="14942">
                  <c:v>26.042430392247553</c:v>
                </c:pt>
                <c:pt idx="14943">
                  <c:v>26.041827025718973</c:v>
                </c:pt>
                <c:pt idx="14944">
                  <c:v>26.04122365919039</c:v>
                </c:pt>
                <c:pt idx="14945">
                  <c:v>26.040621298735154</c:v>
                </c:pt>
                <c:pt idx="14946">
                  <c:v>26.040018938279914</c:v>
                </c:pt>
                <c:pt idx="14947">
                  <c:v>26.039416577824678</c:v>
                </c:pt>
                <c:pt idx="14948">
                  <c:v>26.038814217369442</c:v>
                </c:pt>
                <c:pt idx="14949">
                  <c:v>26.038211856914202</c:v>
                </c:pt>
                <c:pt idx="14950">
                  <c:v>26.037609496458966</c:v>
                </c:pt>
                <c:pt idx="14951">
                  <c:v>26.037007136003727</c:v>
                </c:pt>
                <c:pt idx="14952">
                  <c:v>26.03640477554849</c:v>
                </c:pt>
                <c:pt idx="14953">
                  <c:v>26.035802415093254</c:v>
                </c:pt>
                <c:pt idx="14954">
                  <c:v>26.035200054638015</c:v>
                </c:pt>
                <c:pt idx="14955">
                  <c:v>26.034597694182779</c:v>
                </c:pt>
                <c:pt idx="14956">
                  <c:v>26.033995333727542</c:v>
                </c:pt>
                <c:pt idx="14957">
                  <c:v>26.033392973272303</c:v>
                </c:pt>
                <c:pt idx="14958">
                  <c:v>26.032790612817067</c:v>
                </c:pt>
                <c:pt idx="14959">
                  <c:v>26.032188252361827</c:v>
                </c:pt>
                <c:pt idx="14960">
                  <c:v>26.031585891906591</c:v>
                </c:pt>
                <c:pt idx="14961">
                  <c:v>26.030983531451355</c:v>
                </c:pt>
                <c:pt idx="14962">
                  <c:v>26.030381170996115</c:v>
                </c:pt>
                <c:pt idx="14963">
                  <c:v>26.029778810540879</c:v>
                </c:pt>
                <c:pt idx="14964">
                  <c:v>26.029176450085643</c:v>
                </c:pt>
                <c:pt idx="14965">
                  <c:v>26.028574089630403</c:v>
                </c:pt>
                <c:pt idx="14966">
                  <c:v>26.027971729175167</c:v>
                </c:pt>
                <c:pt idx="14967">
                  <c:v>26.027369368719931</c:v>
                </c:pt>
                <c:pt idx="14968">
                  <c:v>26.026767008264692</c:v>
                </c:pt>
                <c:pt idx="14969">
                  <c:v>26.026164647809455</c:v>
                </c:pt>
                <c:pt idx="14970">
                  <c:v>26.025562287354216</c:v>
                </c:pt>
                <c:pt idx="14971">
                  <c:v>26.02495992689898</c:v>
                </c:pt>
                <c:pt idx="14972">
                  <c:v>26.024357566443744</c:v>
                </c:pt>
                <c:pt idx="14973">
                  <c:v>26.023755205988504</c:v>
                </c:pt>
                <c:pt idx="14974">
                  <c:v>26.023152845533268</c:v>
                </c:pt>
                <c:pt idx="14975">
                  <c:v>26.02254511688766</c:v>
                </c:pt>
                <c:pt idx="14976">
                  <c:v>26.021937388242055</c:v>
                </c:pt>
                <c:pt idx="14977">
                  <c:v>26.021329659596447</c:v>
                </c:pt>
                <c:pt idx="14978">
                  <c:v>26.020721930950842</c:v>
                </c:pt>
                <c:pt idx="14979">
                  <c:v>26.020114202305233</c:v>
                </c:pt>
                <c:pt idx="14980">
                  <c:v>26.019506473659629</c:v>
                </c:pt>
                <c:pt idx="14981">
                  <c:v>26.01889874501402</c:v>
                </c:pt>
                <c:pt idx="14982">
                  <c:v>26.018291016368416</c:v>
                </c:pt>
                <c:pt idx="14983">
                  <c:v>26.017683287722807</c:v>
                </c:pt>
                <c:pt idx="14984">
                  <c:v>26.017075559077202</c:v>
                </c:pt>
                <c:pt idx="14985">
                  <c:v>26.016467830431594</c:v>
                </c:pt>
                <c:pt idx="14986">
                  <c:v>26.015860101785989</c:v>
                </c:pt>
                <c:pt idx="14987">
                  <c:v>26.015252373140381</c:v>
                </c:pt>
                <c:pt idx="14988">
                  <c:v>26.014644644494776</c:v>
                </c:pt>
                <c:pt idx="14989">
                  <c:v>26.014036915849168</c:v>
                </c:pt>
                <c:pt idx="14990">
                  <c:v>26.01342918720356</c:v>
                </c:pt>
                <c:pt idx="14991">
                  <c:v>26.012821458557955</c:v>
                </c:pt>
                <c:pt idx="14992">
                  <c:v>26.012213729912347</c:v>
                </c:pt>
                <c:pt idx="14993">
                  <c:v>26.011606001266742</c:v>
                </c:pt>
                <c:pt idx="14994">
                  <c:v>26.010998272621134</c:v>
                </c:pt>
                <c:pt idx="14995">
                  <c:v>26.010390543975529</c:v>
                </c:pt>
                <c:pt idx="14996">
                  <c:v>26.00978281532992</c:v>
                </c:pt>
                <c:pt idx="14997">
                  <c:v>26.009175086684316</c:v>
                </c:pt>
                <c:pt idx="14998">
                  <c:v>26.008567358038707</c:v>
                </c:pt>
                <c:pt idx="14999">
                  <c:v>26.007959629393103</c:v>
                </c:pt>
                <c:pt idx="15000">
                  <c:v>26.007351900747494</c:v>
                </c:pt>
                <c:pt idx="15001">
                  <c:v>26.006744172101889</c:v>
                </c:pt>
                <c:pt idx="15002">
                  <c:v>26.006136443456281</c:v>
                </c:pt>
                <c:pt idx="15003">
                  <c:v>26.005528714810676</c:v>
                </c:pt>
                <c:pt idx="15004">
                  <c:v>26.004920986165068</c:v>
                </c:pt>
                <c:pt idx="15005">
                  <c:v>26.004302911405734</c:v>
                </c:pt>
                <c:pt idx="15006">
                  <c:v>26.003684836646396</c:v>
                </c:pt>
                <c:pt idx="15007">
                  <c:v>26.003066761887062</c:v>
                </c:pt>
                <c:pt idx="15008">
                  <c:v>26.002448687127728</c:v>
                </c:pt>
                <c:pt idx="15009">
                  <c:v>26.001830612368394</c:v>
                </c:pt>
                <c:pt idx="15010">
                  <c:v>26.001212537609057</c:v>
                </c:pt>
                <c:pt idx="15011">
                  <c:v>26.000594462849723</c:v>
                </c:pt>
                <c:pt idx="15012">
                  <c:v>25.999976388090388</c:v>
                </c:pt>
                <c:pt idx="15013">
                  <c:v>25.999358313331054</c:v>
                </c:pt>
                <c:pt idx="15014">
                  <c:v>25.998740238571717</c:v>
                </c:pt>
                <c:pt idx="15015">
                  <c:v>25.998122163812383</c:v>
                </c:pt>
                <c:pt idx="15016">
                  <c:v>25.997504089053049</c:v>
                </c:pt>
                <c:pt idx="15017">
                  <c:v>25.996886014293715</c:v>
                </c:pt>
                <c:pt idx="15018">
                  <c:v>25.996267939534377</c:v>
                </c:pt>
                <c:pt idx="15019">
                  <c:v>25.995649864775043</c:v>
                </c:pt>
                <c:pt idx="15020">
                  <c:v>25.995031790015709</c:v>
                </c:pt>
                <c:pt idx="15021">
                  <c:v>25.994413715256371</c:v>
                </c:pt>
                <c:pt idx="15022">
                  <c:v>25.993795640497037</c:v>
                </c:pt>
                <c:pt idx="15023">
                  <c:v>25.993177565737703</c:v>
                </c:pt>
                <c:pt idx="15024">
                  <c:v>25.992559490978369</c:v>
                </c:pt>
                <c:pt idx="15025">
                  <c:v>25.991941416219031</c:v>
                </c:pt>
                <c:pt idx="15026">
                  <c:v>25.991323341459697</c:v>
                </c:pt>
                <c:pt idx="15027">
                  <c:v>25.990705266700363</c:v>
                </c:pt>
                <c:pt idx="15028">
                  <c:v>25.990087191941029</c:v>
                </c:pt>
                <c:pt idx="15029">
                  <c:v>25.989469117181692</c:v>
                </c:pt>
                <c:pt idx="15030">
                  <c:v>25.988851042422358</c:v>
                </c:pt>
                <c:pt idx="15031">
                  <c:v>25.988232967663023</c:v>
                </c:pt>
                <c:pt idx="15032">
                  <c:v>25.987614892903689</c:v>
                </c:pt>
                <c:pt idx="15033">
                  <c:v>25.986996818144352</c:v>
                </c:pt>
                <c:pt idx="15034">
                  <c:v>25.986378743385018</c:v>
                </c:pt>
                <c:pt idx="15035">
                  <c:v>25.98574258526623</c:v>
                </c:pt>
                <c:pt idx="15036">
                  <c:v>25.985106427147446</c:v>
                </c:pt>
                <c:pt idx="15037">
                  <c:v>25.984470269028659</c:v>
                </c:pt>
                <c:pt idx="15038">
                  <c:v>25.983834110909875</c:v>
                </c:pt>
                <c:pt idx="15039">
                  <c:v>25.983197952791087</c:v>
                </c:pt>
                <c:pt idx="15040">
                  <c:v>25.982561794672304</c:v>
                </c:pt>
                <c:pt idx="15041">
                  <c:v>25.981925636553516</c:v>
                </c:pt>
                <c:pt idx="15042">
                  <c:v>25.981289478434732</c:v>
                </c:pt>
                <c:pt idx="15043">
                  <c:v>25.980653320315945</c:v>
                </c:pt>
                <c:pt idx="15044">
                  <c:v>25.980017162197161</c:v>
                </c:pt>
                <c:pt idx="15045">
                  <c:v>25.979381004078373</c:v>
                </c:pt>
                <c:pt idx="15046">
                  <c:v>25.978744845959589</c:v>
                </c:pt>
                <c:pt idx="15047">
                  <c:v>25.978108687840802</c:v>
                </c:pt>
                <c:pt idx="15048">
                  <c:v>25.977472529722018</c:v>
                </c:pt>
                <c:pt idx="15049">
                  <c:v>25.97683637160323</c:v>
                </c:pt>
                <c:pt idx="15050">
                  <c:v>25.976200213484443</c:v>
                </c:pt>
                <c:pt idx="15051">
                  <c:v>25.975564055365659</c:v>
                </c:pt>
                <c:pt idx="15052">
                  <c:v>25.974927897246872</c:v>
                </c:pt>
                <c:pt idx="15053">
                  <c:v>25.974291739128088</c:v>
                </c:pt>
                <c:pt idx="15054">
                  <c:v>25.9736555810093</c:v>
                </c:pt>
                <c:pt idx="15055">
                  <c:v>25.973019422890516</c:v>
                </c:pt>
                <c:pt idx="15056">
                  <c:v>25.972383264771729</c:v>
                </c:pt>
                <c:pt idx="15057">
                  <c:v>25.971747106652945</c:v>
                </c:pt>
                <c:pt idx="15058">
                  <c:v>25.971110948534157</c:v>
                </c:pt>
                <c:pt idx="15059">
                  <c:v>25.970474790415373</c:v>
                </c:pt>
                <c:pt idx="15060">
                  <c:v>25.969838632296586</c:v>
                </c:pt>
                <c:pt idx="15061">
                  <c:v>25.969202474177802</c:v>
                </c:pt>
                <c:pt idx="15062">
                  <c:v>25.968566316059015</c:v>
                </c:pt>
                <c:pt idx="15063">
                  <c:v>25.967930157940231</c:v>
                </c:pt>
                <c:pt idx="15064">
                  <c:v>25.967293999821443</c:v>
                </c:pt>
                <c:pt idx="15065">
                  <c:v>25.966637500836015</c:v>
                </c:pt>
                <c:pt idx="15066">
                  <c:v>25.965981001850587</c:v>
                </c:pt>
                <c:pt idx="15067">
                  <c:v>25.965324502865158</c:v>
                </c:pt>
                <c:pt idx="15068">
                  <c:v>25.964668003879734</c:v>
                </c:pt>
                <c:pt idx="15069">
                  <c:v>25.964011504894305</c:v>
                </c:pt>
                <c:pt idx="15070">
                  <c:v>25.963355005908877</c:v>
                </c:pt>
                <c:pt idx="15071">
                  <c:v>25.962698506923449</c:v>
                </c:pt>
                <c:pt idx="15072">
                  <c:v>25.96204200793802</c:v>
                </c:pt>
                <c:pt idx="15073">
                  <c:v>25.961385508952592</c:v>
                </c:pt>
                <c:pt idx="15074">
                  <c:v>25.960729009967164</c:v>
                </c:pt>
                <c:pt idx="15075">
                  <c:v>25.960072510981735</c:v>
                </c:pt>
                <c:pt idx="15076">
                  <c:v>25.959416011996311</c:v>
                </c:pt>
                <c:pt idx="15077">
                  <c:v>25.958759513010882</c:v>
                </c:pt>
                <c:pt idx="15078">
                  <c:v>25.958103014025454</c:v>
                </c:pt>
                <c:pt idx="15079">
                  <c:v>25.957446515040026</c:v>
                </c:pt>
                <c:pt idx="15080">
                  <c:v>25.956790016054597</c:v>
                </c:pt>
                <c:pt idx="15081">
                  <c:v>25.956133517069169</c:v>
                </c:pt>
                <c:pt idx="15082">
                  <c:v>25.955477018083741</c:v>
                </c:pt>
                <c:pt idx="15083">
                  <c:v>25.954820519098316</c:v>
                </c:pt>
                <c:pt idx="15084">
                  <c:v>25.954164020112888</c:v>
                </c:pt>
                <c:pt idx="15085">
                  <c:v>25.95350752112746</c:v>
                </c:pt>
                <c:pt idx="15086">
                  <c:v>25.952851022142031</c:v>
                </c:pt>
                <c:pt idx="15087">
                  <c:v>25.952194523156603</c:v>
                </c:pt>
                <c:pt idx="15088">
                  <c:v>25.951538024171175</c:v>
                </c:pt>
                <c:pt idx="15089">
                  <c:v>25.950881525185746</c:v>
                </c:pt>
                <c:pt idx="15090">
                  <c:v>25.950225026200318</c:v>
                </c:pt>
                <c:pt idx="15091">
                  <c:v>25.949568527214893</c:v>
                </c:pt>
                <c:pt idx="15092">
                  <c:v>25.948912028229465</c:v>
                </c:pt>
                <c:pt idx="15093">
                  <c:v>25.948255529244037</c:v>
                </c:pt>
                <c:pt idx="15094">
                  <c:v>25.947599030258608</c:v>
                </c:pt>
                <c:pt idx="15095">
                  <c:v>25.946925329321459</c:v>
                </c:pt>
                <c:pt idx="15096">
                  <c:v>25.946251628384314</c:v>
                </c:pt>
                <c:pt idx="15097">
                  <c:v>25.945577927447165</c:v>
                </c:pt>
                <c:pt idx="15098">
                  <c:v>25.944904226510015</c:v>
                </c:pt>
                <c:pt idx="15099">
                  <c:v>25.94423052557287</c:v>
                </c:pt>
                <c:pt idx="15100">
                  <c:v>25.943556824635721</c:v>
                </c:pt>
                <c:pt idx="15101">
                  <c:v>25.942883123698572</c:v>
                </c:pt>
                <c:pt idx="15102">
                  <c:v>25.942209422761422</c:v>
                </c:pt>
                <c:pt idx="15103">
                  <c:v>25.941535721824277</c:v>
                </c:pt>
                <c:pt idx="15104">
                  <c:v>25.940862020887128</c:v>
                </c:pt>
                <c:pt idx="15105">
                  <c:v>25.940188319949979</c:v>
                </c:pt>
                <c:pt idx="15106">
                  <c:v>25.939514619012833</c:v>
                </c:pt>
                <c:pt idx="15107">
                  <c:v>25.938840918075684</c:v>
                </c:pt>
                <c:pt idx="15108">
                  <c:v>25.938167217138535</c:v>
                </c:pt>
                <c:pt idx="15109">
                  <c:v>25.937493516201386</c:v>
                </c:pt>
                <c:pt idx="15110">
                  <c:v>25.93681981526424</c:v>
                </c:pt>
                <c:pt idx="15111">
                  <c:v>25.936146114327091</c:v>
                </c:pt>
                <c:pt idx="15112">
                  <c:v>25.935472413389942</c:v>
                </c:pt>
                <c:pt idx="15113">
                  <c:v>25.934798712452796</c:v>
                </c:pt>
                <c:pt idx="15114">
                  <c:v>25.934125011515647</c:v>
                </c:pt>
                <c:pt idx="15115">
                  <c:v>25.933451310578498</c:v>
                </c:pt>
                <c:pt idx="15116">
                  <c:v>25.932777609641352</c:v>
                </c:pt>
                <c:pt idx="15117">
                  <c:v>25.932103908704203</c:v>
                </c:pt>
                <c:pt idx="15118">
                  <c:v>25.931430207767054</c:v>
                </c:pt>
                <c:pt idx="15119">
                  <c:v>25.930756506829908</c:v>
                </c:pt>
                <c:pt idx="15120">
                  <c:v>25.930082805892759</c:v>
                </c:pt>
                <c:pt idx="15121">
                  <c:v>25.92940910495561</c:v>
                </c:pt>
                <c:pt idx="15122">
                  <c:v>25.928735404018461</c:v>
                </c:pt>
                <c:pt idx="15123">
                  <c:v>25.928061703081315</c:v>
                </c:pt>
                <c:pt idx="15124">
                  <c:v>25.927388002144166</c:v>
                </c:pt>
                <c:pt idx="15125">
                  <c:v>25.926701098270154</c:v>
                </c:pt>
                <c:pt idx="15126">
                  <c:v>25.926014194396142</c:v>
                </c:pt>
                <c:pt idx="15127">
                  <c:v>25.925327290522127</c:v>
                </c:pt>
                <c:pt idx="15128">
                  <c:v>25.924640386648115</c:v>
                </c:pt>
                <c:pt idx="15129">
                  <c:v>25.923953482774102</c:v>
                </c:pt>
                <c:pt idx="15130">
                  <c:v>25.92326657890009</c:v>
                </c:pt>
                <c:pt idx="15131">
                  <c:v>25.922579675026078</c:v>
                </c:pt>
                <c:pt idx="15132">
                  <c:v>25.921892771152063</c:v>
                </c:pt>
                <c:pt idx="15133">
                  <c:v>25.921205867278051</c:v>
                </c:pt>
                <c:pt idx="15134">
                  <c:v>25.920518963404039</c:v>
                </c:pt>
                <c:pt idx="15135">
                  <c:v>25.919832059530027</c:v>
                </c:pt>
                <c:pt idx="15136">
                  <c:v>25.919145155656015</c:v>
                </c:pt>
                <c:pt idx="15137">
                  <c:v>25.918458251781999</c:v>
                </c:pt>
                <c:pt idx="15138">
                  <c:v>25.917771347907987</c:v>
                </c:pt>
                <c:pt idx="15139">
                  <c:v>25.917084444033975</c:v>
                </c:pt>
                <c:pt idx="15140">
                  <c:v>25.916397540159963</c:v>
                </c:pt>
                <c:pt idx="15141">
                  <c:v>25.915710636285951</c:v>
                </c:pt>
                <c:pt idx="15142">
                  <c:v>25.915023732411935</c:v>
                </c:pt>
                <c:pt idx="15143">
                  <c:v>25.914336828537923</c:v>
                </c:pt>
                <c:pt idx="15144">
                  <c:v>25.913649924663911</c:v>
                </c:pt>
                <c:pt idx="15145">
                  <c:v>25.912963020789899</c:v>
                </c:pt>
                <c:pt idx="15146">
                  <c:v>25.912276116915887</c:v>
                </c:pt>
                <c:pt idx="15147">
                  <c:v>25.911589213041871</c:v>
                </c:pt>
                <c:pt idx="15148">
                  <c:v>25.910902309167859</c:v>
                </c:pt>
                <c:pt idx="15149">
                  <c:v>25.910215405293847</c:v>
                </c:pt>
                <c:pt idx="15150">
                  <c:v>25.909528501419835</c:v>
                </c:pt>
                <c:pt idx="15151">
                  <c:v>25.908841597545823</c:v>
                </c:pt>
                <c:pt idx="15152">
                  <c:v>25.908154693671808</c:v>
                </c:pt>
                <c:pt idx="15153">
                  <c:v>25.907467789797796</c:v>
                </c:pt>
                <c:pt idx="15154">
                  <c:v>25.906780885923784</c:v>
                </c:pt>
                <c:pt idx="15155">
                  <c:v>25.90608758470276</c:v>
                </c:pt>
                <c:pt idx="15156">
                  <c:v>25.905394283481737</c:v>
                </c:pt>
                <c:pt idx="15157">
                  <c:v>25.904700982260717</c:v>
                </c:pt>
                <c:pt idx="15158">
                  <c:v>25.904007681039694</c:v>
                </c:pt>
                <c:pt idx="15159">
                  <c:v>25.903314379818671</c:v>
                </c:pt>
                <c:pt idx="15160">
                  <c:v>25.902621078597647</c:v>
                </c:pt>
                <c:pt idx="15161">
                  <c:v>25.901927777376624</c:v>
                </c:pt>
                <c:pt idx="15162">
                  <c:v>25.901234476155604</c:v>
                </c:pt>
                <c:pt idx="15163">
                  <c:v>25.900541174934581</c:v>
                </c:pt>
                <c:pt idx="15164">
                  <c:v>25.899847873713558</c:v>
                </c:pt>
                <c:pt idx="15165">
                  <c:v>25.899154572492534</c:v>
                </c:pt>
                <c:pt idx="15166">
                  <c:v>25.898461271271511</c:v>
                </c:pt>
                <c:pt idx="15167">
                  <c:v>25.897767970050491</c:v>
                </c:pt>
                <c:pt idx="15168">
                  <c:v>25.897074668829468</c:v>
                </c:pt>
                <c:pt idx="15169">
                  <c:v>25.896381367608445</c:v>
                </c:pt>
                <c:pt idx="15170">
                  <c:v>25.895688066387422</c:v>
                </c:pt>
                <c:pt idx="15171">
                  <c:v>25.894994765166398</c:v>
                </c:pt>
                <c:pt idx="15172">
                  <c:v>25.894301463945379</c:v>
                </c:pt>
                <c:pt idx="15173">
                  <c:v>25.893608162724355</c:v>
                </c:pt>
                <c:pt idx="15174">
                  <c:v>25.892914861503332</c:v>
                </c:pt>
                <c:pt idx="15175">
                  <c:v>25.892221560282309</c:v>
                </c:pt>
                <c:pt idx="15176">
                  <c:v>25.891528259061285</c:v>
                </c:pt>
                <c:pt idx="15177">
                  <c:v>25.890834957840266</c:v>
                </c:pt>
                <c:pt idx="15178">
                  <c:v>25.890141656619242</c:v>
                </c:pt>
                <c:pt idx="15179">
                  <c:v>25.889448355398219</c:v>
                </c:pt>
                <c:pt idx="15180">
                  <c:v>25.888755054177196</c:v>
                </c:pt>
                <c:pt idx="15181">
                  <c:v>25.888061752956173</c:v>
                </c:pt>
                <c:pt idx="15182">
                  <c:v>25.887368451735153</c:v>
                </c:pt>
                <c:pt idx="15183">
                  <c:v>25.886675150514129</c:v>
                </c:pt>
                <c:pt idx="15184">
                  <c:v>25.885981849293106</c:v>
                </c:pt>
                <c:pt idx="15185">
                  <c:v>25.885290044042748</c:v>
                </c:pt>
                <c:pt idx="15186">
                  <c:v>25.884598238792393</c:v>
                </c:pt>
                <c:pt idx="15187">
                  <c:v>25.883906433542034</c:v>
                </c:pt>
                <c:pt idx="15188">
                  <c:v>25.883214628291679</c:v>
                </c:pt>
                <c:pt idx="15189">
                  <c:v>25.88252282304132</c:v>
                </c:pt>
                <c:pt idx="15190">
                  <c:v>25.881831017790962</c:v>
                </c:pt>
                <c:pt idx="15191">
                  <c:v>25.881139212540607</c:v>
                </c:pt>
                <c:pt idx="15192">
                  <c:v>25.880447407290248</c:v>
                </c:pt>
                <c:pt idx="15193">
                  <c:v>25.879755602039893</c:v>
                </c:pt>
                <c:pt idx="15194">
                  <c:v>25.879063796789534</c:v>
                </c:pt>
                <c:pt idx="15195">
                  <c:v>25.878371991539176</c:v>
                </c:pt>
                <c:pt idx="15196">
                  <c:v>25.877680186288821</c:v>
                </c:pt>
                <c:pt idx="15197">
                  <c:v>25.876988381038462</c:v>
                </c:pt>
                <c:pt idx="15198">
                  <c:v>25.876296575788107</c:v>
                </c:pt>
                <c:pt idx="15199">
                  <c:v>25.875604770537748</c:v>
                </c:pt>
                <c:pt idx="15200">
                  <c:v>25.87491296528739</c:v>
                </c:pt>
                <c:pt idx="15201">
                  <c:v>25.874221160037035</c:v>
                </c:pt>
                <c:pt idx="15202">
                  <c:v>25.873529354786676</c:v>
                </c:pt>
                <c:pt idx="15203">
                  <c:v>25.872837549536321</c:v>
                </c:pt>
                <c:pt idx="15204">
                  <c:v>25.872145744285962</c:v>
                </c:pt>
                <c:pt idx="15205">
                  <c:v>25.871453939035604</c:v>
                </c:pt>
                <c:pt idx="15206">
                  <c:v>25.870762133785249</c:v>
                </c:pt>
                <c:pt idx="15207">
                  <c:v>25.87007032853489</c:v>
                </c:pt>
                <c:pt idx="15208">
                  <c:v>25.869378523284535</c:v>
                </c:pt>
                <c:pt idx="15209">
                  <c:v>25.868686718034176</c:v>
                </c:pt>
                <c:pt idx="15210">
                  <c:v>25.867994912783818</c:v>
                </c:pt>
                <c:pt idx="15211">
                  <c:v>25.867303107533463</c:v>
                </c:pt>
                <c:pt idx="15212">
                  <c:v>25.866611302283104</c:v>
                </c:pt>
                <c:pt idx="15213">
                  <c:v>25.865919497032749</c:v>
                </c:pt>
                <c:pt idx="15214">
                  <c:v>25.86522769178239</c:v>
                </c:pt>
                <c:pt idx="15215">
                  <c:v>25.86454488901984</c:v>
                </c:pt>
                <c:pt idx="15216">
                  <c:v>25.863862086257289</c:v>
                </c:pt>
                <c:pt idx="15217">
                  <c:v>25.863179283494734</c:v>
                </c:pt>
                <c:pt idx="15218">
                  <c:v>25.862496480732183</c:v>
                </c:pt>
                <c:pt idx="15219">
                  <c:v>25.861813677969632</c:v>
                </c:pt>
                <c:pt idx="15220">
                  <c:v>25.861130875207081</c:v>
                </c:pt>
                <c:pt idx="15221">
                  <c:v>25.860448072444527</c:v>
                </c:pt>
                <c:pt idx="15222">
                  <c:v>25.859765269681976</c:v>
                </c:pt>
                <c:pt idx="15223">
                  <c:v>25.859082466919425</c:v>
                </c:pt>
                <c:pt idx="15224">
                  <c:v>25.858399664156874</c:v>
                </c:pt>
                <c:pt idx="15225">
                  <c:v>25.857716861394319</c:v>
                </c:pt>
                <c:pt idx="15226">
                  <c:v>25.857034058631768</c:v>
                </c:pt>
                <c:pt idx="15227">
                  <c:v>25.856351255869217</c:v>
                </c:pt>
                <c:pt idx="15228">
                  <c:v>25.855668453106667</c:v>
                </c:pt>
                <c:pt idx="15229">
                  <c:v>25.854985650344112</c:v>
                </c:pt>
                <c:pt idx="15230">
                  <c:v>25.854302847581561</c:v>
                </c:pt>
                <c:pt idx="15231">
                  <c:v>25.85362004481901</c:v>
                </c:pt>
                <c:pt idx="15232">
                  <c:v>25.852937242056459</c:v>
                </c:pt>
                <c:pt idx="15233">
                  <c:v>25.852254439293908</c:v>
                </c:pt>
                <c:pt idx="15234">
                  <c:v>25.851571636531354</c:v>
                </c:pt>
                <c:pt idx="15235">
                  <c:v>25.850888833768803</c:v>
                </c:pt>
                <c:pt idx="15236">
                  <c:v>25.850206031006252</c:v>
                </c:pt>
                <c:pt idx="15237">
                  <c:v>25.849523228243701</c:v>
                </c:pt>
                <c:pt idx="15238">
                  <c:v>25.848840425481146</c:v>
                </c:pt>
                <c:pt idx="15239">
                  <c:v>25.848157622718595</c:v>
                </c:pt>
                <c:pt idx="15240">
                  <c:v>25.847474819956044</c:v>
                </c:pt>
                <c:pt idx="15241">
                  <c:v>25.846792017193494</c:v>
                </c:pt>
                <c:pt idx="15242">
                  <c:v>25.846109214430939</c:v>
                </c:pt>
                <c:pt idx="15243">
                  <c:v>25.845426411668388</c:v>
                </c:pt>
                <c:pt idx="15244">
                  <c:v>25.844743608905837</c:v>
                </c:pt>
                <c:pt idx="15245">
                  <c:v>25.84407497758469</c:v>
                </c:pt>
                <c:pt idx="15246">
                  <c:v>25.843406346263542</c:v>
                </c:pt>
                <c:pt idx="15247">
                  <c:v>25.842737714942391</c:v>
                </c:pt>
                <c:pt idx="15248">
                  <c:v>25.842069083621244</c:v>
                </c:pt>
                <c:pt idx="15249">
                  <c:v>25.841400452300096</c:v>
                </c:pt>
                <c:pt idx="15250">
                  <c:v>25.840731820978949</c:v>
                </c:pt>
                <c:pt idx="15251">
                  <c:v>25.840063189657798</c:v>
                </c:pt>
                <c:pt idx="15252">
                  <c:v>25.83939455833665</c:v>
                </c:pt>
                <c:pt idx="15253">
                  <c:v>25.838725927015503</c:v>
                </c:pt>
                <c:pt idx="15254">
                  <c:v>25.838057295694355</c:v>
                </c:pt>
                <c:pt idx="15255">
                  <c:v>25.837388664373204</c:v>
                </c:pt>
                <c:pt idx="15256">
                  <c:v>25.836720033052057</c:v>
                </c:pt>
                <c:pt idx="15257">
                  <c:v>25.836051401730909</c:v>
                </c:pt>
                <c:pt idx="15258">
                  <c:v>25.835382770409762</c:v>
                </c:pt>
                <c:pt idx="15259">
                  <c:v>25.834714139088611</c:v>
                </c:pt>
                <c:pt idx="15260">
                  <c:v>25.834045507767463</c:v>
                </c:pt>
                <c:pt idx="15261">
                  <c:v>25.833376876446316</c:v>
                </c:pt>
                <c:pt idx="15262">
                  <c:v>25.832708245125168</c:v>
                </c:pt>
                <c:pt idx="15263">
                  <c:v>25.832039613804021</c:v>
                </c:pt>
                <c:pt idx="15264">
                  <c:v>25.83137098248287</c:v>
                </c:pt>
                <c:pt idx="15265">
                  <c:v>25.830702351161722</c:v>
                </c:pt>
                <c:pt idx="15266">
                  <c:v>25.830033719840575</c:v>
                </c:pt>
                <c:pt idx="15267">
                  <c:v>25.829365088519427</c:v>
                </c:pt>
                <c:pt idx="15268">
                  <c:v>25.828696457198276</c:v>
                </c:pt>
                <c:pt idx="15269">
                  <c:v>25.828027825877129</c:v>
                </c:pt>
                <c:pt idx="15270">
                  <c:v>25.827359194555982</c:v>
                </c:pt>
                <c:pt idx="15271">
                  <c:v>25.826690563234834</c:v>
                </c:pt>
                <c:pt idx="15272">
                  <c:v>25.826021931913683</c:v>
                </c:pt>
                <c:pt idx="15273">
                  <c:v>25.825353300592536</c:v>
                </c:pt>
                <c:pt idx="15274">
                  <c:v>25.824684669271388</c:v>
                </c:pt>
                <c:pt idx="15275">
                  <c:v>25.824032941619965</c:v>
                </c:pt>
                <c:pt idx="15276">
                  <c:v>25.823381213968545</c:v>
                </c:pt>
                <c:pt idx="15277">
                  <c:v>25.822729486317122</c:v>
                </c:pt>
                <c:pt idx="15278">
                  <c:v>25.822077758665703</c:v>
                </c:pt>
                <c:pt idx="15279">
                  <c:v>25.82142603101428</c:v>
                </c:pt>
                <c:pt idx="15280">
                  <c:v>25.82077430336286</c:v>
                </c:pt>
                <c:pt idx="15281">
                  <c:v>25.820122575711437</c:v>
                </c:pt>
                <c:pt idx="15282">
                  <c:v>25.819470848060014</c:v>
                </c:pt>
                <c:pt idx="15283">
                  <c:v>25.818819120408595</c:v>
                </c:pt>
                <c:pt idx="15284">
                  <c:v>25.818167392757172</c:v>
                </c:pt>
                <c:pt idx="15285">
                  <c:v>25.817515665105752</c:v>
                </c:pt>
                <c:pt idx="15286">
                  <c:v>25.816863937454329</c:v>
                </c:pt>
                <c:pt idx="15287">
                  <c:v>25.816212209802909</c:v>
                </c:pt>
                <c:pt idx="15288">
                  <c:v>25.815560482151486</c:v>
                </c:pt>
                <c:pt idx="15289">
                  <c:v>25.814908754500067</c:v>
                </c:pt>
                <c:pt idx="15290">
                  <c:v>25.814257026848644</c:v>
                </c:pt>
                <c:pt idx="15291">
                  <c:v>25.813605299197221</c:v>
                </c:pt>
                <c:pt idx="15292">
                  <c:v>25.812953571545801</c:v>
                </c:pt>
                <c:pt idx="15293">
                  <c:v>25.812301843894378</c:v>
                </c:pt>
                <c:pt idx="15294">
                  <c:v>25.811650116242959</c:v>
                </c:pt>
                <c:pt idx="15295">
                  <c:v>25.810998388591536</c:v>
                </c:pt>
                <c:pt idx="15296">
                  <c:v>25.810346660940116</c:v>
                </c:pt>
                <c:pt idx="15297">
                  <c:v>25.809694933288693</c:v>
                </c:pt>
                <c:pt idx="15298">
                  <c:v>25.80904320563727</c:v>
                </c:pt>
                <c:pt idx="15299">
                  <c:v>25.80839147798585</c:v>
                </c:pt>
                <c:pt idx="15300">
                  <c:v>25.807739750334427</c:v>
                </c:pt>
                <c:pt idx="15301">
                  <c:v>25.807088022683008</c:v>
                </c:pt>
                <c:pt idx="15302">
                  <c:v>25.806436295031585</c:v>
                </c:pt>
                <c:pt idx="15303">
                  <c:v>25.805784567380165</c:v>
                </c:pt>
                <c:pt idx="15304">
                  <c:v>25.805132839728742</c:v>
                </c:pt>
                <c:pt idx="15305">
                  <c:v>25.804500517559006</c:v>
                </c:pt>
                <c:pt idx="15306">
                  <c:v>25.803868195389267</c:v>
                </c:pt>
                <c:pt idx="15307">
                  <c:v>25.803235873219531</c:v>
                </c:pt>
                <c:pt idx="15308">
                  <c:v>25.802603551049796</c:v>
                </c:pt>
                <c:pt idx="15309">
                  <c:v>25.801971228880056</c:v>
                </c:pt>
                <c:pt idx="15310">
                  <c:v>25.80133890671032</c:v>
                </c:pt>
                <c:pt idx="15311">
                  <c:v>25.800706584540581</c:v>
                </c:pt>
                <c:pt idx="15312">
                  <c:v>25.800074262370845</c:v>
                </c:pt>
                <c:pt idx="15313">
                  <c:v>25.79944194020111</c:v>
                </c:pt>
                <c:pt idx="15314">
                  <c:v>25.79880961803137</c:v>
                </c:pt>
                <c:pt idx="15315">
                  <c:v>25.798177295861635</c:v>
                </c:pt>
                <c:pt idx="15316">
                  <c:v>25.797544973691899</c:v>
                </c:pt>
                <c:pt idx="15317">
                  <c:v>25.79691265152216</c:v>
                </c:pt>
                <c:pt idx="15318">
                  <c:v>25.796280329352424</c:v>
                </c:pt>
                <c:pt idx="15319">
                  <c:v>25.795648007182685</c:v>
                </c:pt>
                <c:pt idx="15320">
                  <c:v>25.795015685012949</c:v>
                </c:pt>
                <c:pt idx="15321">
                  <c:v>25.794383362843213</c:v>
                </c:pt>
                <c:pt idx="15322">
                  <c:v>25.793751040673474</c:v>
                </c:pt>
                <c:pt idx="15323">
                  <c:v>25.793118718503738</c:v>
                </c:pt>
                <c:pt idx="15324">
                  <c:v>25.792486396334002</c:v>
                </c:pt>
                <c:pt idx="15325">
                  <c:v>25.791854074164263</c:v>
                </c:pt>
                <c:pt idx="15326">
                  <c:v>25.791221751994527</c:v>
                </c:pt>
                <c:pt idx="15327">
                  <c:v>25.790589429824792</c:v>
                </c:pt>
                <c:pt idx="15328">
                  <c:v>25.789957107655052</c:v>
                </c:pt>
                <c:pt idx="15329">
                  <c:v>25.789324785485316</c:v>
                </c:pt>
                <c:pt idx="15330">
                  <c:v>25.788692463315577</c:v>
                </c:pt>
                <c:pt idx="15331">
                  <c:v>25.788060141145841</c:v>
                </c:pt>
                <c:pt idx="15332">
                  <c:v>25.787427818976106</c:v>
                </c:pt>
                <c:pt idx="15333">
                  <c:v>25.786795496806366</c:v>
                </c:pt>
                <c:pt idx="15334">
                  <c:v>25.786163174636631</c:v>
                </c:pt>
                <c:pt idx="15335">
                  <c:v>25.785552081606095</c:v>
                </c:pt>
                <c:pt idx="15336">
                  <c:v>25.78494098857556</c:v>
                </c:pt>
                <c:pt idx="15337">
                  <c:v>25.784329895545021</c:v>
                </c:pt>
                <c:pt idx="15338">
                  <c:v>25.783718802514485</c:v>
                </c:pt>
                <c:pt idx="15339">
                  <c:v>25.78310770948395</c:v>
                </c:pt>
                <c:pt idx="15340">
                  <c:v>25.782496616453415</c:v>
                </c:pt>
                <c:pt idx="15341">
                  <c:v>25.781885523422879</c:v>
                </c:pt>
                <c:pt idx="15342">
                  <c:v>25.781274430392344</c:v>
                </c:pt>
                <c:pt idx="15343">
                  <c:v>25.780663337361808</c:v>
                </c:pt>
                <c:pt idx="15344">
                  <c:v>25.780052244331269</c:v>
                </c:pt>
                <c:pt idx="15345">
                  <c:v>25.779441151300734</c:v>
                </c:pt>
                <c:pt idx="15346">
                  <c:v>25.778830058270199</c:v>
                </c:pt>
                <c:pt idx="15347">
                  <c:v>25.778218965239663</c:v>
                </c:pt>
                <c:pt idx="15348">
                  <c:v>25.777607872209128</c:v>
                </c:pt>
                <c:pt idx="15349">
                  <c:v>25.776996779178589</c:v>
                </c:pt>
                <c:pt idx="15350">
                  <c:v>25.776385686148053</c:v>
                </c:pt>
                <c:pt idx="15351">
                  <c:v>25.775774593117518</c:v>
                </c:pt>
                <c:pt idx="15352">
                  <c:v>25.775163500086983</c:v>
                </c:pt>
                <c:pt idx="15353">
                  <c:v>25.774552407056447</c:v>
                </c:pt>
                <c:pt idx="15354">
                  <c:v>25.773941314025912</c:v>
                </c:pt>
                <c:pt idx="15355">
                  <c:v>25.773330220995376</c:v>
                </c:pt>
                <c:pt idx="15356">
                  <c:v>25.772719127964837</c:v>
                </c:pt>
                <c:pt idx="15357">
                  <c:v>25.772108034934302</c:v>
                </c:pt>
                <c:pt idx="15358">
                  <c:v>25.771496941903766</c:v>
                </c:pt>
                <c:pt idx="15359">
                  <c:v>25.770885848873231</c:v>
                </c:pt>
                <c:pt idx="15360">
                  <c:v>25.770274755842696</c:v>
                </c:pt>
                <c:pt idx="15361">
                  <c:v>25.769663662812157</c:v>
                </c:pt>
                <c:pt idx="15362">
                  <c:v>25.769052569781621</c:v>
                </c:pt>
                <c:pt idx="15363">
                  <c:v>25.768441476751086</c:v>
                </c:pt>
                <c:pt idx="15364">
                  <c:v>25.76783038372055</c:v>
                </c:pt>
                <c:pt idx="15365">
                  <c:v>25.767234950982914</c:v>
                </c:pt>
                <c:pt idx="15366">
                  <c:v>25.766639518245274</c:v>
                </c:pt>
                <c:pt idx="15367">
                  <c:v>25.766044085507637</c:v>
                </c:pt>
                <c:pt idx="15368">
                  <c:v>25.765448652769997</c:v>
                </c:pt>
                <c:pt idx="15369">
                  <c:v>25.764853220032361</c:v>
                </c:pt>
                <c:pt idx="15370">
                  <c:v>25.764257787294724</c:v>
                </c:pt>
                <c:pt idx="15371">
                  <c:v>25.763662354557084</c:v>
                </c:pt>
                <c:pt idx="15372">
                  <c:v>25.763066921819448</c:v>
                </c:pt>
                <c:pt idx="15373">
                  <c:v>25.762471489081808</c:v>
                </c:pt>
                <c:pt idx="15374">
                  <c:v>25.761876056344171</c:v>
                </c:pt>
                <c:pt idx="15375">
                  <c:v>25.761280623606535</c:v>
                </c:pt>
                <c:pt idx="15376">
                  <c:v>25.760685190868895</c:v>
                </c:pt>
                <c:pt idx="15377">
                  <c:v>25.760089758131258</c:v>
                </c:pt>
                <c:pt idx="15378">
                  <c:v>25.759494325393618</c:v>
                </c:pt>
                <c:pt idx="15379">
                  <c:v>25.758898892655981</c:v>
                </c:pt>
                <c:pt idx="15380">
                  <c:v>25.758303459918345</c:v>
                </c:pt>
                <c:pt idx="15381">
                  <c:v>25.757708027180705</c:v>
                </c:pt>
                <c:pt idx="15382">
                  <c:v>25.757112594443068</c:v>
                </c:pt>
                <c:pt idx="15383">
                  <c:v>25.756517161705428</c:v>
                </c:pt>
                <c:pt idx="15384">
                  <c:v>25.755921728967792</c:v>
                </c:pt>
                <c:pt idx="15385">
                  <c:v>25.755326296230155</c:v>
                </c:pt>
                <c:pt idx="15386">
                  <c:v>25.754730863492515</c:v>
                </c:pt>
                <c:pt idx="15387">
                  <c:v>25.754135430754879</c:v>
                </c:pt>
                <c:pt idx="15388">
                  <c:v>25.753539998017239</c:v>
                </c:pt>
                <c:pt idx="15389">
                  <c:v>25.752944565279602</c:v>
                </c:pt>
                <c:pt idx="15390">
                  <c:v>25.752349132541966</c:v>
                </c:pt>
                <c:pt idx="15391">
                  <c:v>25.751753699804325</c:v>
                </c:pt>
                <c:pt idx="15392">
                  <c:v>25.751158267066689</c:v>
                </c:pt>
                <c:pt idx="15393">
                  <c:v>25.750562834329049</c:v>
                </c:pt>
                <c:pt idx="15394">
                  <c:v>25.749967401591412</c:v>
                </c:pt>
                <c:pt idx="15395">
                  <c:v>25.749380955648249</c:v>
                </c:pt>
                <c:pt idx="15396">
                  <c:v>25.748794509705085</c:v>
                </c:pt>
                <c:pt idx="15397">
                  <c:v>25.748208063761922</c:v>
                </c:pt>
                <c:pt idx="15398">
                  <c:v>25.747621617818758</c:v>
                </c:pt>
                <c:pt idx="15399">
                  <c:v>25.747035171875595</c:v>
                </c:pt>
                <c:pt idx="15400">
                  <c:v>25.746448725932432</c:v>
                </c:pt>
                <c:pt idx="15401">
                  <c:v>25.745862279989268</c:v>
                </c:pt>
                <c:pt idx="15402">
                  <c:v>25.745275834046105</c:v>
                </c:pt>
                <c:pt idx="15403">
                  <c:v>25.744689388102941</c:v>
                </c:pt>
                <c:pt idx="15404">
                  <c:v>25.744102942159778</c:v>
                </c:pt>
                <c:pt idx="15405">
                  <c:v>25.743516496216614</c:v>
                </c:pt>
                <c:pt idx="15406">
                  <c:v>25.742930050273451</c:v>
                </c:pt>
                <c:pt idx="15407">
                  <c:v>25.742343604330287</c:v>
                </c:pt>
                <c:pt idx="15408">
                  <c:v>25.741757158387124</c:v>
                </c:pt>
                <c:pt idx="15409">
                  <c:v>25.74117071244396</c:v>
                </c:pt>
                <c:pt idx="15410">
                  <c:v>25.7405842665008</c:v>
                </c:pt>
                <c:pt idx="15411">
                  <c:v>25.739997820557637</c:v>
                </c:pt>
                <c:pt idx="15412">
                  <c:v>25.739411374614473</c:v>
                </c:pt>
                <c:pt idx="15413">
                  <c:v>25.73882492867131</c:v>
                </c:pt>
                <c:pt idx="15414">
                  <c:v>25.738238482728146</c:v>
                </c:pt>
                <c:pt idx="15415">
                  <c:v>25.737652036784983</c:v>
                </c:pt>
                <c:pt idx="15416">
                  <c:v>25.737065590841819</c:v>
                </c:pt>
                <c:pt idx="15417">
                  <c:v>25.736479144898656</c:v>
                </c:pt>
                <c:pt idx="15418">
                  <c:v>25.735892698955492</c:v>
                </c:pt>
                <c:pt idx="15419">
                  <c:v>25.735306253012329</c:v>
                </c:pt>
                <c:pt idx="15420">
                  <c:v>25.734719807069165</c:v>
                </c:pt>
                <c:pt idx="15421">
                  <c:v>25.734133361126002</c:v>
                </c:pt>
                <c:pt idx="15422">
                  <c:v>25.733546915182838</c:v>
                </c:pt>
                <c:pt idx="15423">
                  <c:v>25.732960469239675</c:v>
                </c:pt>
                <c:pt idx="15424">
                  <c:v>25.732374023296511</c:v>
                </c:pt>
                <c:pt idx="15425">
                  <c:v>25.731789446424422</c:v>
                </c:pt>
                <c:pt idx="15426">
                  <c:v>25.731204869552332</c:v>
                </c:pt>
                <c:pt idx="15427">
                  <c:v>25.730620292680243</c:v>
                </c:pt>
                <c:pt idx="15428">
                  <c:v>25.730035715808153</c:v>
                </c:pt>
                <c:pt idx="15429">
                  <c:v>25.729451138936064</c:v>
                </c:pt>
                <c:pt idx="15430">
                  <c:v>25.728866562063974</c:v>
                </c:pt>
                <c:pt idx="15431">
                  <c:v>25.728281985191884</c:v>
                </c:pt>
                <c:pt idx="15432">
                  <c:v>25.727697408319795</c:v>
                </c:pt>
                <c:pt idx="15433">
                  <c:v>25.727112831447705</c:v>
                </c:pt>
                <c:pt idx="15434">
                  <c:v>25.726528254575616</c:v>
                </c:pt>
                <c:pt idx="15435">
                  <c:v>25.725943677703526</c:v>
                </c:pt>
                <c:pt idx="15436">
                  <c:v>25.725359100831437</c:v>
                </c:pt>
                <c:pt idx="15437">
                  <c:v>25.724774523959347</c:v>
                </c:pt>
                <c:pt idx="15438">
                  <c:v>25.724189947087257</c:v>
                </c:pt>
                <c:pt idx="15439">
                  <c:v>25.723605370215168</c:v>
                </c:pt>
                <c:pt idx="15440">
                  <c:v>25.723020793343075</c:v>
                </c:pt>
                <c:pt idx="15441">
                  <c:v>25.722436216470985</c:v>
                </c:pt>
                <c:pt idx="15442">
                  <c:v>25.721851639598896</c:v>
                </c:pt>
                <c:pt idx="15443">
                  <c:v>25.721267062726806</c:v>
                </c:pt>
                <c:pt idx="15444">
                  <c:v>25.720682485854717</c:v>
                </c:pt>
                <c:pt idx="15445">
                  <c:v>25.720097908982627</c:v>
                </c:pt>
                <c:pt idx="15446">
                  <c:v>25.719513332110537</c:v>
                </c:pt>
                <c:pt idx="15447">
                  <c:v>25.718928755238448</c:v>
                </c:pt>
                <c:pt idx="15448">
                  <c:v>25.718344178366358</c:v>
                </c:pt>
                <c:pt idx="15449">
                  <c:v>25.717759601494269</c:v>
                </c:pt>
                <c:pt idx="15450">
                  <c:v>25.717175024622179</c:v>
                </c:pt>
                <c:pt idx="15451">
                  <c:v>25.71659044775009</c:v>
                </c:pt>
                <c:pt idx="15452">
                  <c:v>25.716005870878</c:v>
                </c:pt>
                <c:pt idx="15453">
                  <c:v>25.71542129400591</c:v>
                </c:pt>
                <c:pt idx="15454">
                  <c:v>25.714836717133821</c:v>
                </c:pt>
                <c:pt idx="15455">
                  <c:v>25.714248403479051</c:v>
                </c:pt>
                <c:pt idx="15456">
                  <c:v>25.71366008982428</c:v>
                </c:pt>
                <c:pt idx="15457">
                  <c:v>25.71307177616951</c:v>
                </c:pt>
                <c:pt idx="15458">
                  <c:v>25.712483462514736</c:v>
                </c:pt>
                <c:pt idx="15459">
                  <c:v>25.711895148859966</c:v>
                </c:pt>
                <c:pt idx="15460">
                  <c:v>25.711306835205196</c:v>
                </c:pt>
                <c:pt idx="15461">
                  <c:v>25.710718521550426</c:v>
                </c:pt>
                <c:pt idx="15462">
                  <c:v>25.710130207895656</c:v>
                </c:pt>
                <c:pt idx="15463">
                  <c:v>25.709541894240886</c:v>
                </c:pt>
                <c:pt idx="15464">
                  <c:v>25.708953580586115</c:v>
                </c:pt>
                <c:pt idx="15465">
                  <c:v>25.708365266931345</c:v>
                </c:pt>
                <c:pt idx="15466">
                  <c:v>25.707776953276571</c:v>
                </c:pt>
                <c:pt idx="15467">
                  <c:v>25.707188639621801</c:v>
                </c:pt>
                <c:pt idx="15468">
                  <c:v>25.706600325967031</c:v>
                </c:pt>
                <c:pt idx="15469">
                  <c:v>25.706012012312261</c:v>
                </c:pt>
                <c:pt idx="15470">
                  <c:v>25.705423698657491</c:v>
                </c:pt>
                <c:pt idx="15471">
                  <c:v>25.70483538500272</c:v>
                </c:pt>
                <c:pt idx="15472">
                  <c:v>25.70424707134795</c:v>
                </c:pt>
                <c:pt idx="15473">
                  <c:v>25.703658757693177</c:v>
                </c:pt>
                <c:pt idx="15474">
                  <c:v>25.703070444038406</c:v>
                </c:pt>
                <c:pt idx="15475">
                  <c:v>25.702482130383636</c:v>
                </c:pt>
                <c:pt idx="15476">
                  <c:v>25.701893816728866</c:v>
                </c:pt>
                <c:pt idx="15477">
                  <c:v>25.701305503074096</c:v>
                </c:pt>
                <c:pt idx="15478">
                  <c:v>25.700717189419326</c:v>
                </c:pt>
                <c:pt idx="15479">
                  <c:v>25.700128875764555</c:v>
                </c:pt>
                <c:pt idx="15480">
                  <c:v>25.699540562109785</c:v>
                </c:pt>
                <c:pt idx="15481">
                  <c:v>25.698952248455011</c:v>
                </c:pt>
                <c:pt idx="15482">
                  <c:v>25.698363934800241</c:v>
                </c:pt>
                <c:pt idx="15483">
                  <c:v>25.697775621145471</c:v>
                </c:pt>
                <c:pt idx="15484">
                  <c:v>25.697187307490701</c:v>
                </c:pt>
                <c:pt idx="15485">
                  <c:v>25.696594507282036</c:v>
                </c:pt>
                <c:pt idx="15486">
                  <c:v>25.696001707073371</c:v>
                </c:pt>
                <c:pt idx="15487">
                  <c:v>25.695408906864706</c:v>
                </c:pt>
                <c:pt idx="15488">
                  <c:v>25.694816106656038</c:v>
                </c:pt>
                <c:pt idx="15489">
                  <c:v>25.694223306447373</c:v>
                </c:pt>
                <c:pt idx="15490">
                  <c:v>25.693630506238708</c:v>
                </c:pt>
                <c:pt idx="15491">
                  <c:v>25.693037706030044</c:v>
                </c:pt>
                <c:pt idx="15492">
                  <c:v>25.692444905821379</c:v>
                </c:pt>
                <c:pt idx="15493">
                  <c:v>25.69185210561271</c:v>
                </c:pt>
                <c:pt idx="15494">
                  <c:v>25.691259305404046</c:v>
                </c:pt>
                <c:pt idx="15495">
                  <c:v>25.690666505195381</c:v>
                </c:pt>
                <c:pt idx="15496">
                  <c:v>25.690073704986716</c:v>
                </c:pt>
                <c:pt idx="15497">
                  <c:v>25.689480904778051</c:v>
                </c:pt>
                <c:pt idx="15498">
                  <c:v>25.688888104569386</c:v>
                </c:pt>
                <c:pt idx="15499">
                  <c:v>25.688295304360722</c:v>
                </c:pt>
                <c:pt idx="15500">
                  <c:v>25.687702504152053</c:v>
                </c:pt>
                <c:pt idx="15501">
                  <c:v>25.687109703943388</c:v>
                </c:pt>
                <c:pt idx="15502">
                  <c:v>25.686516903734724</c:v>
                </c:pt>
                <c:pt idx="15503">
                  <c:v>25.685924103526059</c:v>
                </c:pt>
                <c:pt idx="15504">
                  <c:v>25.685331303317394</c:v>
                </c:pt>
                <c:pt idx="15505">
                  <c:v>25.684738503108726</c:v>
                </c:pt>
                <c:pt idx="15506">
                  <c:v>25.684145702900061</c:v>
                </c:pt>
                <c:pt idx="15507">
                  <c:v>25.683552902691396</c:v>
                </c:pt>
                <c:pt idx="15508">
                  <c:v>25.682960102482731</c:v>
                </c:pt>
                <c:pt idx="15509">
                  <c:v>25.682367302274066</c:v>
                </c:pt>
                <c:pt idx="15510">
                  <c:v>25.681774502065402</c:v>
                </c:pt>
                <c:pt idx="15511">
                  <c:v>25.681181701856737</c:v>
                </c:pt>
                <c:pt idx="15512">
                  <c:v>25.680588901648068</c:v>
                </c:pt>
                <c:pt idx="15513">
                  <c:v>25.679996101439404</c:v>
                </c:pt>
                <c:pt idx="15514">
                  <c:v>25.679403301230739</c:v>
                </c:pt>
                <c:pt idx="15515">
                  <c:v>25.678808587998869</c:v>
                </c:pt>
                <c:pt idx="15516">
                  <c:v>25.678213874766996</c:v>
                </c:pt>
                <c:pt idx="15517">
                  <c:v>25.677619161535127</c:v>
                </c:pt>
                <c:pt idx="15518">
                  <c:v>25.677024448303257</c:v>
                </c:pt>
                <c:pt idx="15519">
                  <c:v>25.676429735071387</c:v>
                </c:pt>
                <c:pt idx="15520">
                  <c:v>25.675835021839514</c:v>
                </c:pt>
                <c:pt idx="15521">
                  <c:v>25.675240308607645</c:v>
                </c:pt>
                <c:pt idx="15522">
                  <c:v>25.674645595375775</c:v>
                </c:pt>
                <c:pt idx="15523">
                  <c:v>25.674050882143902</c:v>
                </c:pt>
                <c:pt idx="15524">
                  <c:v>25.673456168912033</c:v>
                </c:pt>
                <c:pt idx="15525">
                  <c:v>25.672861455680163</c:v>
                </c:pt>
                <c:pt idx="15526">
                  <c:v>25.67226674244829</c:v>
                </c:pt>
                <c:pt idx="15527">
                  <c:v>25.67167202921642</c:v>
                </c:pt>
                <c:pt idx="15528">
                  <c:v>25.671077315984551</c:v>
                </c:pt>
                <c:pt idx="15529">
                  <c:v>25.670482602752678</c:v>
                </c:pt>
                <c:pt idx="15530">
                  <c:v>25.669887889520808</c:v>
                </c:pt>
                <c:pt idx="15531">
                  <c:v>25.669293176288939</c:v>
                </c:pt>
                <c:pt idx="15532">
                  <c:v>25.668698463057069</c:v>
                </c:pt>
                <c:pt idx="15533">
                  <c:v>25.668103749825196</c:v>
                </c:pt>
                <c:pt idx="15534">
                  <c:v>25.667509036593326</c:v>
                </c:pt>
                <c:pt idx="15535">
                  <c:v>25.666914323361457</c:v>
                </c:pt>
                <c:pt idx="15536">
                  <c:v>25.666319610129584</c:v>
                </c:pt>
                <c:pt idx="15537">
                  <c:v>25.665724896897714</c:v>
                </c:pt>
                <c:pt idx="15538">
                  <c:v>25.665130183665845</c:v>
                </c:pt>
                <c:pt idx="15539">
                  <c:v>25.664535470433975</c:v>
                </c:pt>
                <c:pt idx="15540">
                  <c:v>25.663940757202102</c:v>
                </c:pt>
                <c:pt idx="15541">
                  <c:v>25.663346043970233</c:v>
                </c:pt>
                <c:pt idx="15542">
                  <c:v>25.662751330738363</c:v>
                </c:pt>
                <c:pt idx="15543">
                  <c:v>25.66215661750649</c:v>
                </c:pt>
                <c:pt idx="15544">
                  <c:v>25.66156190427462</c:v>
                </c:pt>
                <c:pt idx="15545">
                  <c:v>25.660965693324325</c:v>
                </c:pt>
                <c:pt idx="15546">
                  <c:v>25.66036948237403</c:v>
                </c:pt>
                <c:pt idx="15547">
                  <c:v>25.659773271423738</c:v>
                </c:pt>
                <c:pt idx="15548">
                  <c:v>25.659177060473443</c:v>
                </c:pt>
                <c:pt idx="15549">
                  <c:v>25.658580849523148</c:v>
                </c:pt>
                <c:pt idx="15550">
                  <c:v>25.657984638572852</c:v>
                </c:pt>
                <c:pt idx="15551">
                  <c:v>25.657388427622557</c:v>
                </c:pt>
                <c:pt idx="15552">
                  <c:v>25.656792216672265</c:v>
                </c:pt>
                <c:pt idx="15553">
                  <c:v>25.65619600572197</c:v>
                </c:pt>
                <c:pt idx="15554">
                  <c:v>25.655599794771675</c:v>
                </c:pt>
                <c:pt idx="15555">
                  <c:v>25.655003583821379</c:v>
                </c:pt>
                <c:pt idx="15556">
                  <c:v>25.654407372871084</c:v>
                </c:pt>
                <c:pt idx="15557">
                  <c:v>25.653811161920792</c:v>
                </c:pt>
                <c:pt idx="15558">
                  <c:v>25.653214950970497</c:v>
                </c:pt>
                <c:pt idx="15559">
                  <c:v>25.652618740020202</c:v>
                </c:pt>
                <c:pt idx="15560">
                  <c:v>25.652022529069907</c:v>
                </c:pt>
                <c:pt idx="15561">
                  <c:v>25.651426318119611</c:v>
                </c:pt>
                <c:pt idx="15562">
                  <c:v>25.65083010716932</c:v>
                </c:pt>
                <c:pt idx="15563">
                  <c:v>25.650233896219024</c:v>
                </c:pt>
                <c:pt idx="15564">
                  <c:v>25.649637685268729</c:v>
                </c:pt>
                <c:pt idx="15565">
                  <c:v>25.649041474318434</c:v>
                </c:pt>
                <c:pt idx="15566">
                  <c:v>25.648445263368139</c:v>
                </c:pt>
                <c:pt idx="15567">
                  <c:v>25.647849052417847</c:v>
                </c:pt>
                <c:pt idx="15568">
                  <c:v>25.647252841467552</c:v>
                </c:pt>
                <c:pt idx="15569">
                  <c:v>25.646656630517256</c:v>
                </c:pt>
                <c:pt idx="15570">
                  <c:v>25.646060419566961</c:v>
                </c:pt>
                <c:pt idx="15571">
                  <c:v>25.645464208616666</c:v>
                </c:pt>
                <c:pt idx="15572">
                  <c:v>25.644867997666374</c:v>
                </c:pt>
                <c:pt idx="15573">
                  <c:v>25.644271786716079</c:v>
                </c:pt>
                <c:pt idx="15574">
                  <c:v>25.643675575765783</c:v>
                </c:pt>
                <c:pt idx="15575">
                  <c:v>25.643077964947626</c:v>
                </c:pt>
                <c:pt idx="15576">
                  <c:v>25.642480354129468</c:v>
                </c:pt>
                <c:pt idx="15577">
                  <c:v>25.64188274331131</c:v>
                </c:pt>
                <c:pt idx="15578">
                  <c:v>25.641285132493152</c:v>
                </c:pt>
                <c:pt idx="15579">
                  <c:v>25.640687521674998</c:v>
                </c:pt>
                <c:pt idx="15580">
                  <c:v>25.64008991085684</c:v>
                </c:pt>
                <c:pt idx="15581">
                  <c:v>25.639492300038683</c:v>
                </c:pt>
                <c:pt idx="15582">
                  <c:v>25.638894689220525</c:v>
                </c:pt>
                <c:pt idx="15583">
                  <c:v>25.638297078402367</c:v>
                </c:pt>
                <c:pt idx="15584">
                  <c:v>25.637699467584209</c:v>
                </c:pt>
                <c:pt idx="15585">
                  <c:v>25.637101856766051</c:v>
                </c:pt>
                <c:pt idx="15586">
                  <c:v>25.636504245947894</c:v>
                </c:pt>
                <c:pt idx="15587">
                  <c:v>25.635906635129736</c:v>
                </c:pt>
                <c:pt idx="15588">
                  <c:v>25.635309024311578</c:v>
                </c:pt>
                <c:pt idx="15589">
                  <c:v>25.63471141349342</c:v>
                </c:pt>
                <c:pt idx="15590">
                  <c:v>25.634113802675266</c:v>
                </c:pt>
                <c:pt idx="15591">
                  <c:v>25.633516191857108</c:v>
                </c:pt>
                <c:pt idx="15592">
                  <c:v>25.63291858103895</c:v>
                </c:pt>
                <c:pt idx="15593">
                  <c:v>25.632320970220793</c:v>
                </c:pt>
                <c:pt idx="15594">
                  <c:v>25.631723359402635</c:v>
                </c:pt>
                <c:pt idx="15595">
                  <c:v>25.631125748584477</c:v>
                </c:pt>
                <c:pt idx="15596">
                  <c:v>25.630528137766319</c:v>
                </c:pt>
                <c:pt idx="15597">
                  <c:v>25.629930526948161</c:v>
                </c:pt>
                <c:pt idx="15598">
                  <c:v>25.629332916130004</c:v>
                </c:pt>
                <c:pt idx="15599">
                  <c:v>25.628735305311849</c:v>
                </c:pt>
                <c:pt idx="15600">
                  <c:v>25.628137694493692</c:v>
                </c:pt>
                <c:pt idx="15601">
                  <c:v>25.627540083675534</c:v>
                </c:pt>
                <c:pt idx="15602">
                  <c:v>25.626942472857376</c:v>
                </c:pt>
                <c:pt idx="15603">
                  <c:v>25.626344862039218</c:v>
                </c:pt>
                <c:pt idx="15604">
                  <c:v>25.62574725122106</c:v>
                </c:pt>
                <c:pt idx="15605">
                  <c:v>25.625149660534888</c:v>
                </c:pt>
                <c:pt idx="15606">
                  <c:v>25.624552069848715</c:v>
                </c:pt>
                <c:pt idx="15607">
                  <c:v>25.623954479162542</c:v>
                </c:pt>
                <c:pt idx="15608">
                  <c:v>25.623356888476369</c:v>
                </c:pt>
                <c:pt idx="15609">
                  <c:v>25.622759297790196</c:v>
                </c:pt>
                <c:pt idx="15610">
                  <c:v>25.622161707104024</c:v>
                </c:pt>
                <c:pt idx="15611">
                  <c:v>25.621564116417851</c:v>
                </c:pt>
                <c:pt idx="15612">
                  <c:v>25.620966525731678</c:v>
                </c:pt>
                <c:pt idx="15613">
                  <c:v>25.620368935045505</c:v>
                </c:pt>
                <c:pt idx="15614">
                  <c:v>25.619771344359332</c:v>
                </c:pt>
                <c:pt idx="15615">
                  <c:v>25.619173753673159</c:v>
                </c:pt>
                <c:pt idx="15616">
                  <c:v>25.618576162986987</c:v>
                </c:pt>
                <c:pt idx="15617">
                  <c:v>25.617978572300814</c:v>
                </c:pt>
                <c:pt idx="15618">
                  <c:v>25.617380981614641</c:v>
                </c:pt>
                <c:pt idx="15619">
                  <c:v>25.616783390928468</c:v>
                </c:pt>
                <c:pt idx="15620">
                  <c:v>25.616185800242299</c:v>
                </c:pt>
                <c:pt idx="15621">
                  <c:v>25.615588209556126</c:v>
                </c:pt>
                <c:pt idx="15622">
                  <c:v>25.614990618869953</c:v>
                </c:pt>
                <c:pt idx="15623">
                  <c:v>25.61439302818378</c:v>
                </c:pt>
                <c:pt idx="15624">
                  <c:v>25.613795437497608</c:v>
                </c:pt>
                <c:pt idx="15625">
                  <c:v>25.613197846811435</c:v>
                </c:pt>
                <c:pt idx="15626">
                  <c:v>25.612600256125262</c:v>
                </c:pt>
                <c:pt idx="15627">
                  <c:v>25.612002665439089</c:v>
                </c:pt>
                <c:pt idx="15628">
                  <c:v>25.611405074752916</c:v>
                </c:pt>
                <c:pt idx="15629">
                  <c:v>25.610807484066743</c:v>
                </c:pt>
                <c:pt idx="15630">
                  <c:v>25.610209893380571</c:v>
                </c:pt>
                <c:pt idx="15631">
                  <c:v>25.609612302694398</c:v>
                </c:pt>
                <c:pt idx="15632">
                  <c:v>25.609014712008225</c:v>
                </c:pt>
                <c:pt idx="15633">
                  <c:v>25.608417121322052</c:v>
                </c:pt>
                <c:pt idx="15634">
                  <c:v>25.607819530635879</c:v>
                </c:pt>
                <c:pt idx="15635">
                  <c:v>25.60722748992049</c:v>
                </c:pt>
                <c:pt idx="15636">
                  <c:v>25.606635449205104</c:v>
                </c:pt>
                <c:pt idx="15637">
                  <c:v>25.606043408489715</c:v>
                </c:pt>
                <c:pt idx="15638">
                  <c:v>25.605451367774329</c:v>
                </c:pt>
                <c:pt idx="15639">
                  <c:v>25.604859327058939</c:v>
                </c:pt>
                <c:pt idx="15640">
                  <c:v>25.604267286343553</c:v>
                </c:pt>
                <c:pt idx="15641">
                  <c:v>25.603675245628164</c:v>
                </c:pt>
                <c:pt idx="15642">
                  <c:v>25.603083204912775</c:v>
                </c:pt>
                <c:pt idx="15643">
                  <c:v>25.602491164197389</c:v>
                </c:pt>
                <c:pt idx="15644">
                  <c:v>25.601899123481999</c:v>
                </c:pt>
                <c:pt idx="15645">
                  <c:v>25.601307082766613</c:v>
                </c:pt>
                <c:pt idx="15646">
                  <c:v>25.600715042051224</c:v>
                </c:pt>
                <c:pt idx="15647">
                  <c:v>25.600123001335838</c:v>
                </c:pt>
                <c:pt idx="15648">
                  <c:v>25.599530960620449</c:v>
                </c:pt>
                <c:pt idx="15649">
                  <c:v>25.598938919905059</c:v>
                </c:pt>
                <c:pt idx="15650">
                  <c:v>25.598346879189673</c:v>
                </c:pt>
                <c:pt idx="15651">
                  <c:v>25.597754838474284</c:v>
                </c:pt>
                <c:pt idx="15652">
                  <c:v>25.597162797758898</c:v>
                </c:pt>
                <c:pt idx="15653">
                  <c:v>25.596570757043509</c:v>
                </c:pt>
                <c:pt idx="15654">
                  <c:v>25.595978716328123</c:v>
                </c:pt>
                <c:pt idx="15655">
                  <c:v>25.595386675612733</c:v>
                </c:pt>
                <c:pt idx="15656">
                  <c:v>25.594794634897347</c:v>
                </c:pt>
                <c:pt idx="15657">
                  <c:v>25.594202594181958</c:v>
                </c:pt>
                <c:pt idx="15658">
                  <c:v>25.593610553466569</c:v>
                </c:pt>
                <c:pt idx="15659">
                  <c:v>25.593018512751183</c:v>
                </c:pt>
                <c:pt idx="15660">
                  <c:v>25.592426472035793</c:v>
                </c:pt>
                <c:pt idx="15661">
                  <c:v>25.591834431320407</c:v>
                </c:pt>
                <c:pt idx="15662">
                  <c:v>25.591242390605018</c:v>
                </c:pt>
                <c:pt idx="15663">
                  <c:v>25.590650349889632</c:v>
                </c:pt>
                <c:pt idx="15664">
                  <c:v>25.590058309174243</c:v>
                </c:pt>
                <c:pt idx="15665">
                  <c:v>25.589478369225457</c:v>
                </c:pt>
                <c:pt idx="15666">
                  <c:v>25.588898429276668</c:v>
                </c:pt>
                <c:pt idx="15667">
                  <c:v>25.588318489327882</c:v>
                </c:pt>
                <c:pt idx="15668">
                  <c:v>25.587738549379093</c:v>
                </c:pt>
                <c:pt idx="15669">
                  <c:v>25.587158609430308</c:v>
                </c:pt>
                <c:pt idx="15670">
                  <c:v>25.586578669481518</c:v>
                </c:pt>
                <c:pt idx="15671">
                  <c:v>25.585998729532733</c:v>
                </c:pt>
                <c:pt idx="15672">
                  <c:v>25.585418789583944</c:v>
                </c:pt>
                <c:pt idx="15673">
                  <c:v>25.584838849635158</c:v>
                </c:pt>
                <c:pt idx="15674">
                  <c:v>25.584258909686369</c:v>
                </c:pt>
                <c:pt idx="15675">
                  <c:v>25.583678969737583</c:v>
                </c:pt>
                <c:pt idx="15676">
                  <c:v>25.583099029788794</c:v>
                </c:pt>
                <c:pt idx="15677">
                  <c:v>25.582519089840009</c:v>
                </c:pt>
                <c:pt idx="15678">
                  <c:v>25.58193914989122</c:v>
                </c:pt>
                <c:pt idx="15679">
                  <c:v>25.581359209942434</c:v>
                </c:pt>
                <c:pt idx="15680">
                  <c:v>25.580779269993648</c:v>
                </c:pt>
                <c:pt idx="15681">
                  <c:v>25.580199330044859</c:v>
                </c:pt>
                <c:pt idx="15682">
                  <c:v>25.579619390096074</c:v>
                </c:pt>
                <c:pt idx="15683">
                  <c:v>25.579039450147285</c:v>
                </c:pt>
                <c:pt idx="15684">
                  <c:v>25.578459510198499</c:v>
                </c:pt>
                <c:pt idx="15685">
                  <c:v>25.57787957024971</c:v>
                </c:pt>
                <c:pt idx="15686">
                  <c:v>25.577299630300924</c:v>
                </c:pt>
                <c:pt idx="15687">
                  <c:v>25.576719690352135</c:v>
                </c:pt>
                <c:pt idx="15688">
                  <c:v>25.57613975040335</c:v>
                </c:pt>
                <c:pt idx="15689">
                  <c:v>25.575559810454561</c:v>
                </c:pt>
                <c:pt idx="15690">
                  <c:v>25.574979870505775</c:v>
                </c:pt>
                <c:pt idx="15691">
                  <c:v>25.574399930556986</c:v>
                </c:pt>
                <c:pt idx="15692">
                  <c:v>25.5738199906082</c:v>
                </c:pt>
                <c:pt idx="15693">
                  <c:v>25.573240050659411</c:v>
                </c:pt>
                <c:pt idx="15694">
                  <c:v>25.572660110710626</c:v>
                </c:pt>
                <c:pt idx="15695">
                  <c:v>25.572097967417474</c:v>
                </c:pt>
                <c:pt idx="15696">
                  <c:v>25.571535824124322</c:v>
                </c:pt>
                <c:pt idx="15697">
                  <c:v>25.57097368083117</c:v>
                </c:pt>
                <c:pt idx="15698">
                  <c:v>25.570411537538018</c:v>
                </c:pt>
                <c:pt idx="15699">
                  <c:v>25.569849394244866</c:v>
                </c:pt>
                <c:pt idx="15700">
                  <c:v>25.569287250951714</c:v>
                </c:pt>
                <c:pt idx="15701">
                  <c:v>25.568725107658562</c:v>
                </c:pt>
                <c:pt idx="15702">
                  <c:v>25.56816296436541</c:v>
                </c:pt>
                <c:pt idx="15703">
                  <c:v>25.567600821072258</c:v>
                </c:pt>
                <c:pt idx="15704">
                  <c:v>25.567038677779106</c:v>
                </c:pt>
                <c:pt idx="15705">
                  <c:v>25.566476534485954</c:v>
                </c:pt>
                <c:pt idx="15706">
                  <c:v>25.565914391192802</c:v>
                </c:pt>
                <c:pt idx="15707">
                  <c:v>25.56535224789965</c:v>
                </c:pt>
                <c:pt idx="15708">
                  <c:v>25.564790104606498</c:v>
                </c:pt>
                <c:pt idx="15709">
                  <c:v>25.56422796131335</c:v>
                </c:pt>
                <c:pt idx="15710">
                  <c:v>25.563665818020198</c:v>
                </c:pt>
                <c:pt idx="15711">
                  <c:v>25.563103674727046</c:v>
                </c:pt>
                <c:pt idx="15712">
                  <c:v>25.562541531433894</c:v>
                </c:pt>
                <c:pt idx="15713">
                  <c:v>25.561979388140742</c:v>
                </c:pt>
                <c:pt idx="15714">
                  <c:v>25.56141724484759</c:v>
                </c:pt>
                <c:pt idx="15715">
                  <c:v>25.560855101554438</c:v>
                </c:pt>
                <c:pt idx="15716">
                  <c:v>25.560292958261286</c:v>
                </c:pt>
                <c:pt idx="15717">
                  <c:v>25.559730814968134</c:v>
                </c:pt>
                <c:pt idx="15718">
                  <c:v>25.559168671674982</c:v>
                </c:pt>
                <c:pt idx="15719">
                  <c:v>25.55860652838183</c:v>
                </c:pt>
                <c:pt idx="15720">
                  <c:v>25.558044385088678</c:v>
                </c:pt>
                <c:pt idx="15721">
                  <c:v>25.557482241795526</c:v>
                </c:pt>
                <c:pt idx="15722">
                  <c:v>25.556920098502374</c:v>
                </c:pt>
                <c:pt idx="15723">
                  <c:v>25.556357955209222</c:v>
                </c:pt>
                <c:pt idx="15724">
                  <c:v>25.55579581191607</c:v>
                </c:pt>
                <c:pt idx="15725">
                  <c:v>25.555247455978293</c:v>
                </c:pt>
                <c:pt idx="15726">
                  <c:v>25.554699100040516</c:v>
                </c:pt>
                <c:pt idx="15727">
                  <c:v>25.554150744102742</c:v>
                </c:pt>
                <c:pt idx="15728">
                  <c:v>25.553602388164965</c:v>
                </c:pt>
                <c:pt idx="15729">
                  <c:v>25.553054032227188</c:v>
                </c:pt>
                <c:pt idx="15730">
                  <c:v>25.55250567628941</c:v>
                </c:pt>
                <c:pt idx="15731">
                  <c:v>25.551957320351633</c:v>
                </c:pt>
                <c:pt idx="15732">
                  <c:v>25.551408964413859</c:v>
                </c:pt>
                <c:pt idx="15733">
                  <c:v>25.550860608476082</c:v>
                </c:pt>
                <c:pt idx="15734">
                  <c:v>25.550312252538305</c:v>
                </c:pt>
                <c:pt idx="15735">
                  <c:v>25.549763896600528</c:v>
                </c:pt>
                <c:pt idx="15736">
                  <c:v>25.54921554066275</c:v>
                </c:pt>
                <c:pt idx="15737">
                  <c:v>25.548667184724977</c:v>
                </c:pt>
                <c:pt idx="15738">
                  <c:v>25.548118828787199</c:v>
                </c:pt>
                <c:pt idx="15739">
                  <c:v>25.547570472849422</c:v>
                </c:pt>
                <c:pt idx="15740">
                  <c:v>25.547022116911645</c:v>
                </c:pt>
                <c:pt idx="15741">
                  <c:v>25.546473760973868</c:v>
                </c:pt>
                <c:pt idx="15742">
                  <c:v>25.545925405036094</c:v>
                </c:pt>
                <c:pt idx="15743">
                  <c:v>25.545377049098317</c:v>
                </c:pt>
                <c:pt idx="15744">
                  <c:v>25.54482869316054</c:v>
                </c:pt>
                <c:pt idx="15745">
                  <c:v>25.544280337222762</c:v>
                </c:pt>
                <c:pt idx="15746">
                  <c:v>25.543731981284985</c:v>
                </c:pt>
                <c:pt idx="15747">
                  <c:v>25.543183625347211</c:v>
                </c:pt>
                <c:pt idx="15748">
                  <c:v>25.542635269409434</c:v>
                </c:pt>
                <c:pt idx="15749">
                  <c:v>25.542086913471657</c:v>
                </c:pt>
                <c:pt idx="15750">
                  <c:v>25.54153855753388</c:v>
                </c:pt>
                <c:pt idx="15751">
                  <c:v>25.540990201596102</c:v>
                </c:pt>
                <c:pt idx="15752">
                  <c:v>25.540441845658329</c:v>
                </c:pt>
                <c:pt idx="15753">
                  <c:v>25.539893489720551</c:v>
                </c:pt>
                <c:pt idx="15754">
                  <c:v>25.539345133782774</c:v>
                </c:pt>
                <c:pt idx="15755">
                  <c:v>25.538806273673508</c:v>
                </c:pt>
                <c:pt idx="15756">
                  <c:v>25.538267413564245</c:v>
                </c:pt>
                <c:pt idx="15757">
                  <c:v>25.537728553454979</c:v>
                </c:pt>
                <c:pt idx="15758">
                  <c:v>25.537189693345717</c:v>
                </c:pt>
                <c:pt idx="15759">
                  <c:v>25.53665083323645</c:v>
                </c:pt>
                <c:pt idx="15760">
                  <c:v>25.536111973127184</c:v>
                </c:pt>
                <c:pt idx="15761">
                  <c:v>25.535573113017922</c:v>
                </c:pt>
                <c:pt idx="15762">
                  <c:v>25.535034252908655</c:v>
                </c:pt>
                <c:pt idx="15763">
                  <c:v>25.534495392799393</c:v>
                </c:pt>
                <c:pt idx="15764">
                  <c:v>25.533956532690127</c:v>
                </c:pt>
                <c:pt idx="15765">
                  <c:v>25.53341767258086</c:v>
                </c:pt>
                <c:pt idx="15766">
                  <c:v>25.532878812471598</c:v>
                </c:pt>
                <c:pt idx="15767">
                  <c:v>25.532339952362332</c:v>
                </c:pt>
                <c:pt idx="15768">
                  <c:v>25.531801092253069</c:v>
                </c:pt>
                <c:pt idx="15769">
                  <c:v>25.531262232143803</c:v>
                </c:pt>
                <c:pt idx="15770">
                  <c:v>25.530723372034537</c:v>
                </c:pt>
                <c:pt idx="15771">
                  <c:v>25.530184511925274</c:v>
                </c:pt>
                <c:pt idx="15772">
                  <c:v>25.529645651816008</c:v>
                </c:pt>
                <c:pt idx="15773">
                  <c:v>25.529106791706745</c:v>
                </c:pt>
                <c:pt idx="15774">
                  <c:v>25.528567931597479</c:v>
                </c:pt>
                <c:pt idx="15775">
                  <c:v>25.528029071488213</c:v>
                </c:pt>
                <c:pt idx="15776">
                  <c:v>25.52749021137895</c:v>
                </c:pt>
                <c:pt idx="15777">
                  <c:v>25.526951351269684</c:v>
                </c:pt>
                <c:pt idx="15778">
                  <c:v>25.526412491160421</c:v>
                </c:pt>
                <c:pt idx="15779">
                  <c:v>25.525873631051155</c:v>
                </c:pt>
                <c:pt idx="15780">
                  <c:v>25.525334770941889</c:v>
                </c:pt>
                <c:pt idx="15781">
                  <c:v>25.524795910832626</c:v>
                </c:pt>
                <c:pt idx="15782">
                  <c:v>25.52425705072336</c:v>
                </c:pt>
                <c:pt idx="15783">
                  <c:v>25.523718190614098</c:v>
                </c:pt>
                <c:pt idx="15784">
                  <c:v>25.523179330504831</c:v>
                </c:pt>
                <c:pt idx="15785">
                  <c:v>25.522645987479439</c:v>
                </c:pt>
                <c:pt idx="15786">
                  <c:v>25.522112644454047</c:v>
                </c:pt>
                <c:pt idx="15787">
                  <c:v>25.521579301428655</c:v>
                </c:pt>
                <c:pt idx="15788">
                  <c:v>25.521045958403263</c:v>
                </c:pt>
                <c:pt idx="15789">
                  <c:v>25.520512615377871</c:v>
                </c:pt>
                <c:pt idx="15790">
                  <c:v>25.519979272352479</c:v>
                </c:pt>
                <c:pt idx="15791">
                  <c:v>25.519445929327087</c:v>
                </c:pt>
                <c:pt idx="15792">
                  <c:v>25.518912586301695</c:v>
                </c:pt>
                <c:pt idx="15793">
                  <c:v>25.518379243276303</c:v>
                </c:pt>
                <c:pt idx="15794">
                  <c:v>25.517845900250911</c:v>
                </c:pt>
                <c:pt idx="15795">
                  <c:v>25.517312557225519</c:v>
                </c:pt>
                <c:pt idx="15796">
                  <c:v>25.516779214200128</c:v>
                </c:pt>
                <c:pt idx="15797">
                  <c:v>25.516245871174736</c:v>
                </c:pt>
                <c:pt idx="15798">
                  <c:v>25.515712528149344</c:v>
                </c:pt>
                <c:pt idx="15799">
                  <c:v>25.515179185123955</c:v>
                </c:pt>
                <c:pt idx="15800">
                  <c:v>25.514645842098563</c:v>
                </c:pt>
                <c:pt idx="15801">
                  <c:v>25.514112499073171</c:v>
                </c:pt>
                <c:pt idx="15802">
                  <c:v>25.513579156047779</c:v>
                </c:pt>
                <c:pt idx="15803">
                  <c:v>25.513045813022387</c:v>
                </c:pt>
                <c:pt idx="15804">
                  <c:v>25.512512469996995</c:v>
                </c:pt>
                <c:pt idx="15805">
                  <c:v>25.511979126971603</c:v>
                </c:pt>
                <c:pt idx="15806">
                  <c:v>25.511445783946211</c:v>
                </c:pt>
                <c:pt idx="15807">
                  <c:v>25.510912440920819</c:v>
                </c:pt>
                <c:pt idx="15808">
                  <c:v>25.510379097895427</c:v>
                </c:pt>
                <c:pt idx="15809">
                  <c:v>25.509845754870035</c:v>
                </c:pt>
                <c:pt idx="15810">
                  <c:v>25.509312411844643</c:v>
                </c:pt>
                <c:pt idx="15811">
                  <c:v>25.508779068819251</c:v>
                </c:pt>
                <c:pt idx="15812">
                  <c:v>25.508245725793859</c:v>
                </c:pt>
                <c:pt idx="15813">
                  <c:v>25.507712382768467</c:v>
                </c:pt>
                <c:pt idx="15814">
                  <c:v>25.507179039743075</c:v>
                </c:pt>
                <c:pt idx="15815">
                  <c:v>25.506646488959621</c:v>
                </c:pt>
                <c:pt idx="15816">
                  <c:v>25.506113938176167</c:v>
                </c:pt>
                <c:pt idx="15817">
                  <c:v>25.505581387392713</c:v>
                </c:pt>
                <c:pt idx="15818">
                  <c:v>25.505048836609262</c:v>
                </c:pt>
                <c:pt idx="15819">
                  <c:v>25.504516285825808</c:v>
                </c:pt>
                <c:pt idx="15820">
                  <c:v>25.503983735042354</c:v>
                </c:pt>
                <c:pt idx="15821">
                  <c:v>25.5034511842589</c:v>
                </c:pt>
                <c:pt idx="15822">
                  <c:v>25.502918633475446</c:v>
                </c:pt>
                <c:pt idx="15823">
                  <c:v>25.502386082691991</c:v>
                </c:pt>
                <c:pt idx="15824">
                  <c:v>25.501853531908537</c:v>
                </c:pt>
                <c:pt idx="15825">
                  <c:v>25.501320981125083</c:v>
                </c:pt>
                <c:pt idx="15826">
                  <c:v>25.500788430341633</c:v>
                </c:pt>
                <c:pt idx="15827">
                  <c:v>25.500255879558178</c:v>
                </c:pt>
                <c:pt idx="15828">
                  <c:v>25.499723328774724</c:v>
                </c:pt>
                <c:pt idx="15829">
                  <c:v>25.49919077799127</c:v>
                </c:pt>
                <c:pt idx="15830">
                  <c:v>25.498658227207816</c:v>
                </c:pt>
                <c:pt idx="15831">
                  <c:v>25.498125676424362</c:v>
                </c:pt>
                <c:pt idx="15832">
                  <c:v>25.497593125640908</c:v>
                </c:pt>
                <c:pt idx="15833">
                  <c:v>25.497060574857457</c:v>
                </c:pt>
                <c:pt idx="15834">
                  <c:v>25.496528024074003</c:v>
                </c:pt>
                <c:pt idx="15835">
                  <c:v>25.495995473290549</c:v>
                </c:pt>
                <c:pt idx="15836">
                  <c:v>25.495462922507095</c:v>
                </c:pt>
                <c:pt idx="15837">
                  <c:v>25.49493037172364</c:v>
                </c:pt>
                <c:pt idx="15838">
                  <c:v>25.494397820940186</c:v>
                </c:pt>
                <c:pt idx="15839">
                  <c:v>25.493865270156732</c:v>
                </c:pt>
                <c:pt idx="15840">
                  <c:v>25.493332719373278</c:v>
                </c:pt>
                <c:pt idx="15841">
                  <c:v>25.492800168589827</c:v>
                </c:pt>
                <c:pt idx="15842">
                  <c:v>25.492267617806373</c:v>
                </c:pt>
                <c:pt idx="15843">
                  <c:v>25.491735067022919</c:v>
                </c:pt>
                <c:pt idx="15844">
                  <c:v>25.491202516239465</c:v>
                </c:pt>
                <c:pt idx="15845">
                  <c:v>25.490665228964652</c:v>
                </c:pt>
                <c:pt idx="15846">
                  <c:v>25.490127941689835</c:v>
                </c:pt>
                <c:pt idx="15847">
                  <c:v>25.489590654415021</c:v>
                </c:pt>
                <c:pt idx="15848">
                  <c:v>25.489053367140208</c:v>
                </c:pt>
                <c:pt idx="15849">
                  <c:v>25.488516079865391</c:v>
                </c:pt>
                <c:pt idx="15850">
                  <c:v>25.487978792590578</c:v>
                </c:pt>
                <c:pt idx="15851">
                  <c:v>25.487441505315765</c:v>
                </c:pt>
                <c:pt idx="15852">
                  <c:v>25.486904218040952</c:v>
                </c:pt>
                <c:pt idx="15853">
                  <c:v>25.486366930766135</c:v>
                </c:pt>
                <c:pt idx="15854">
                  <c:v>25.485829643491321</c:v>
                </c:pt>
                <c:pt idx="15855">
                  <c:v>25.485292356216508</c:v>
                </c:pt>
                <c:pt idx="15856">
                  <c:v>25.484755068941691</c:v>
                </c:pt>
                <c:pt idx="15857">
                  <c:v>25.484217781666878</c:v>
                </c:pt>
                <c:pt idx="15858">
                  <c:v>25.483680494392065</c:v>
                </c:pt>
                <c:pt idx="15859">
                  <c:v>25.483143207117251</c:v>
                </c:pt>
                <c:pt idx="15860">
                  <c:v>25.482605919842435</c:v>
                </c:pt>
                <c:pt idx="15861">
                  <c:v>25.482068632567621</c:v>
                </c:pt>
                <c:pt idx="15862">
                  <c:v>25.481531345292808</c:v>
                </c:pt>
                <c:pt idx="15863">
                  <c:v>25.480994058017991</c:v>
                </c:pt>
                <c:pt idx="15864">
                  <c:v>25.480456770743178</c:v>
                </c:pt>
                <c:pt idx="15865">
                  <c:v>25.479919483468365</c:v>
                </c:pt>
                <c:pt idx="15866">
                  <c:v>25.479382196193548</c:v>
                </c:pt>
                <c:pt idx="15867">
                  <c:v>25.478844908918735</c:v>
                </c:pt>
                <c:pt idx="15868">
                  <c:v>25.478307621643921</c:v>
                </c:pt>
                <c:pt idx="15869">
                  <c:v>25.477770334369104</c:v>
                </c:pt>
                <c:pt idx="15870">
                  <c:v>25.477233047094291</c:v>
                </c:pt>
                <c:pt idx="15871">
                  <c:v>25.476695759819478</c:v>
                </c:pt>
                <c:pt idx="15872">
                  <c:v>25.476158472544665</c:v>
                </c:pt>
                <c:pt idx="15873">
                  <c:v>25.475621185269848</c:v>
                </c:pt>
                <c:pt idx="15874">
                  <c:v>25.475083897995034</c:v>
                </c:pt>
                <c:pt idx="15875">
                  <c:v>25.474540379694428</c:v>
                </c:pt>
                <c:pt idx="15876">
                  <c:v>25.473996861393822</c:v>
                </c:pt>
                <c:pt idx="15877">
                  <c:v>25.473453343093215</c:v>
                </c:pt>
                <c:pt idx="15878">
                  <c:v>25.472909824792609</c:v>
                </c:pt>
                <c:pt idx="15879">
                  <c:v>25.472366306491999</c:v>
                </c:pt>
                <c:pt idx="15880">
                  <c:v>25.471822788191393</c:v>
                </c:pt>
                <c:pt idx="15881">
                  <c:v>25.471279269890786</c:v>
                </c:pt>
                <c:pt idx="15882">
                  <c:v>25.47073575159018</c:v>
                </c:pt>
                <c:pt idx="15883">
                  <c:v>25.470192233289573</c:v>
                </c:pt>
                <c:pt idx="15884">
                  <c:v>25.469648714988967</c:v>
                </c:pt>
                <c:pt idx="15885">
                  <c:v>25.469105196688361</c:v>
                </c:pt>
                <c:pt idx="15886">
                  <c:v>25.468561678387754</c:v>
                </c:pt>
                <c:pt idx="15887">
                  <c:v>25.468018160087148</c:v>
                </c:pt>
                <c:pt idx="15888">
                  <c:v>25.467474641786541</c:v>
                </c:pt>
                <c:pt idx="15889">
                  <c:v>25.466931123485935</c:v>
                </c:pt>
                <c:pt idx="15890">
                  <c:v>25.466387605185325</c:v>
                </c:pt>
                <c:pt idx="15891">
                  <c:v>25.465844086884719</c:v>
                </c:pt>
                <c:pt idx="15892">
                  <c:v>25.465300568584112</c:v>
                </c:pt>
                <c:pt idx="15893">
                  <c:v>25.464757050283506</c:v>
                </c:pt>
                <c:pt idx="15894">
                  <c:v>25.464213531982899</c:v>
                </c:pt>
                <c:pt idx="15895">
                  <c:v>25.463670013682293</c:v>
                </c:pt>
                <c:pt idx="15896">
                  <c:v>25.463126495381687</c:v>
                </c:pt>
                <c:pt idx="15897">
                  <c:v>25.46258297708108</c:v>
                </c:pt>
                <c:pt idx="15898">
                  <c:v>25.462039458780474</c:v>
                </c:pt>
                <c:pt idx="15899">
                  <c:v>25.461495940479864</c:v>
                </c:pt>
                <c:pt idx="15900">
                  <c:v>25.460952422179258</c:v>
                </c:pt>
                <c:pt idx="15901">
                  <c:v>25.460408903878651</c:v>
                </c:pt>
                <c:pt idx="15902">
                  <c:v>25.459865385578045</c:v>
                </c:pt>
                <c:pt idx="15903">
                  <c:v>25.459321867277438</c:v>
                </c:pt>
                <c:pt idx="15904">
                  <c:v>25.458778348976832</c:v>
                </c:pt>
                <c:pt idx="15905">
                  <c:v>25.458228809866554</c:v>
                </c:pt>
                <c:pt idx="15906">
                  <c:v>25.457679270756273</c:v>
                </c:pt>
                <c:pt idx="15907">
                  <c:v>25.457129731645995</c:v>
                </c:pt>
                <c:pt idx="15908">
                  <c:v>25.456580192535718</c:v>
                </c:pt>
                <c:pt idx="15909">
                  <c:v>25.456030653425437</c:v>
                </c:pt>
                <c:pt idx="15910">
                  <c:v>25.455481114315159</c:v>
                </c:pt>
                <c:pt idx="15911">
                  <c:v>25.454931575204881</c:v>
                </c:pt>
                <c:pt idx="15912">
                  <c:v>25.4543820360946</c:v>
                </c:pt>
                <c:pt idx="15913">
                  <c:v>25.453832496984322</c:v>
                </c:pt>
                <c:pt idx="15914">
                  <c:v>25.453282957874045</c:v>
                </c:pt>
                <c:pt idx="15915">
                  <c:v>25.452733418763763</c:v>
                </c:pt>
                <c:pt idx="15916">
                  <c:v>25.452183879653486</c:v>
                </c:pt>
                <c:pt idx="15917">
                  <c:v>25.451634340543208</c:v>
                </c:pt>
                <c:pt idx="15918">
                  <c:v>25.451084801432927</c:v>
                </c:pt>
                <c:pt idx="15919">
                  <c:v>25.450535262322649</c:v>
                </c:pt>
                <c:pt idx="15920">
                  <c:v>25.449985723212372</c:v>
                </c:pt>
                <c:pt idx="15921">
                  <c:v>25.44943618410209</c:v>
                </c:pt>
                <c:pt idx="15922">
                  <c:v>25.448886644991813</c:v>
                </c:pt>
                <c:pt idx="15923">
                  <c:v>25.448337105881535</c:v>
                </c:pt>
                <c:pt idx="15924">
                  <c:v>25.447787566771254</c:v>
                </c:pt>
                <c:pt idx="15925">
                  <c:v>25.447238027660976</c:v>
                </c:pt>
                <c:pt idx="15926">
                  <c:v>25.446688488550699</c:v>
                </c:pt>
                <c:pt idx="15927">
                  <c:v>25.446138949440417</c:v>
                </c:pt>
                <c:pt idx="15928">
                  <c:v>25.44558941033014</c:v>
                </c:pt>
                <c:pt idx="15929">
                  <c:v>25.445039871219862</c:v>
                </c:pt>
                <c:pt idx="15930">
                  <c:v>25.444490332109581</c:v>
                </c:pt>
                <c:pt idx="15931">
                  <c:v>25.443940792999303</c:v>
                </c:pt>
                <c:pt idx="15932">
                  <c:v>25.443391253889025</c:v>
                </c:pt>
                <c:pt idx="15933">
                  <c:v>25.442841714778744</c:v>
                </c:pt>
                <c:pt idx="15934">
                  <c:v>25.442292175668467</c:v>
                </c:pt>
                <c:pt idx="15935">
                  <c:v>25.441742310629124</c:v>
                </c:pt>
                <c:pt idx="15936">
                  <c:v>25.441192445589781</c:v>
                </c:pt>
                <c:pt idx="15937">
                  <c:v>25.440642580550435</c:v>
                </c:pt>
                <c:pt idx="15938">
                  <c:v>25.440092715511092</c:v>
                </c:pt>
                <c:pt idx="15939">
                  <c:v>25.439542850471749</c:v>
                </c:pt>
                <c:pt idx="15940">
                  <c:v>25.438992985432407</c:v>
                </c:pt>
                <c:pt idx="15941">
                  <c:v>25.438443120393064</c:v>
                </c:pt>
                <c:pt idx="15942">
                  <c:v>25.437893255353718</c:v>
                </c:pt>
                <c:pt idx="15943">
                  <c:v>25.437343390314375</c:v>
                </c:pt>
                <c:pt idx="15944">
                  <c:v>25.436793525275032</c:v>
                </c:pt>
                <c:pt idx="15945">
                  <c:v>25.436243660235689</c:v>
                </c:pt>
                <c:pt idx="15946">
                  <c:v>25.435693795196347</c:v>
                </c:pt>
                <c:pt idx="15947">
                  <c:v>25.435143930157</c:v>
                </c:pt>
                <c:pt idx="15948">
                  <c:v>25.434594065117658</c:v>
                </c:pt>
                <c:pt idx="15949">
                  <c:v>25.434044200078315</c:v>
                </c:pt>
                <c:pt idx="15950">
                  <c:v>25.433494335038972</c:v>
                </c:pt>
                <c:pt idx="15951">
                  <c:v>25.432944469999629</c:v>
                </c:pt>
                <c:pt idx="15952">
                  <c:v>25.432394604960283</c:v>
                </c:pt>
                <c:pt idx="15953">
                  <c:v>25.43184473992094</c:v>
                </c:pt>
                <c:pt idx="15954">
                  <c:v>25.431294874881598</c:v>
                </c:pt>
                <c:pt idx="15955">
                  <c:v>25.430745009842255</c:v>
                </c:pt>
                <c:pt idx="15956">
                  <c:v>25.430195144802912</c:v>
                </c:pt>
                <c:pt idx="15957">
                  <c:v>25.429645279763566</c:v>
                </c:pt>
                <c:pt idx="15958">
                  <c:v>25.429095414724223</c:v>
                </c:pt>
                <c:pt idx="15959">
                  <c:v>25.42854554968488</c:v>
                </c:pt>
                <c:pt idx="15960">
                  <c:v>25.427995684645538</c:v>
                </c:pt>
                <c:pt idx="15961">
                  <c:v>25.427445819606195</c:v>
                </c:pt>
                <c:pt idx="15962">
                  <c:v>25.426895954566849</c:v>
                </c:pt>
                <c:pt idx="15963">
                  <c:v>25.426346089527506</c:v>
                </c:pt>
                <c:pt idx="15964">
                  <c:v>25.425796224488163</c:v>
                </c:pt>
                <c:pt idx="15965">
                  <c:v>25.42525454736921</c:v>
                </c:pt>
                <c:pt idx="15966">
                  <c:v>25.424712870250257</c:v>
                </c:pt>
                <c:pt idx="15967">
                  <c:v>25.424171193131308</c:v>
                </c:pt>
                <c:pt idx="15968">
                  <c:v>25.423629516012355</c:v>
                </c:pt>
                <c:pt idx="15969">
                  <c:v>25.423087838893402</c:v>
                </c:pt>
                <c:pt idx="15970">
                  <c:v>25.422546161774449</c:v>
                </c:pt>
                <c:pt idx="15971">
                  <c:v>25.422004484655496</c:v>
                </c:pt>
                <c:pt idx="15972">
                  <c:v>25.421462807536543</c:v>
                </c:pt>
                <c:pt idx="15973">
                  <c:v>25.420921130417589</c:v>
                </c:pt>
                <c:pt idx="15974">
                  <c:v>25.42037945329864</c:v>
                </c:pt>
                <c:pt idx="15975">
                  <c:v>25.419837776179687</c:v>
                </c:pt>
                <c:pt idx="15976">
                  <c:v>25.419296099060734</c:v>
                </c:pt>
                <c:pt idx="15977">
                  <c:v>25.418754421941781</c:v>
                </c:pt>
                <c:pt idx="15978">
                  <c:v>25.418212744822828</c:v>
                </c:pt>
                <c:pt idx="15979">
                  <c:v>25.417671067703878</c:v>
                </c:pt>
                <c:pt idx="15980">
                  <c:v>25.417129390584925</c:v>
                </c:pt>
                <c:pt idx="15981">
                  <c:v>25.416587713465972</c:v>
                </c:pt>
                <c:pt idx="15982">
                  <c:v>25.416046036347019</c:v>
                </c:pt>
                <c:pt idx="15983">
                  <c:v>25.415504359228066</c:v>
                </c:pt>
                <c:pt idx="15984">
                  <c:v>25.414962682109113</c:v>
                </c:pt>
                <c:pt idx="15985">
                  <c:v>25.41442100499016</c:v>
                </c:pt>
                <c:pt idx="15986">
                  <c:v>25.413879327871211</c:v>
                </c:pt>
                <c:pt idx="15987">
                  <c:v>25.413337650752258</c:v>
                </c:pt>
                <c:pt idx="15988">
                  <c:v>25.412795973633305</c:v>
                </c:pt>
                <c:pt idx="15989">
                  <c:v>25.412254296514352</c:v>
                </c:pt>
                <c:pt idx="15990">
                  <c:v>25.411712619395399</c:v>
                </c:pt>
                <c:pt idx="15991">
                  <c:v>25.411170942276449</c:v>
                </c:pt>
                <c:pt idx="15992">
                  <c:v>25.410629265157496</c:v>
                </c:pt>
                <c:pt idx="15993">
                  <c:v>25.410087588038543</c:v>
                </c:pt>
                <c:pt idx="15994">
                  <c:v>25.40954591091959</c:v>
                </c:pt>
                <c:pt idx="15995">
                  <c:v>25.409015576412461</c:v>
                </c:pt>
                <c:pt idx="15996">
                  <c:v>25.408485241905336</c:v>
                </c:pt>
                <c:pt idx="15997">
                  <c:v>25.407954907398207</c:v>
                </c:pt>
                <c:pt idx="15998">
                  <c:v>25.407424572891077</c:v>
                </c:pt>
                <c:pt idx="15999">
                  <c:v>25.406894238383952</c:v>
                </c:pt>
                <c:pt idx="16000">
                  <c:v>25.406363903876823</c:v>
                </c:pt>
                <c:pt idx="16001">
                  <c:v>25.405833569369694</c:v>
                </c:pt>
                <c:pt idx="16002">
                  <c:v>25.405303234862568</c:v>
                </c:pt>
                <c:pt idx="16003">
                  <c:v>25.404772900355439</c:v>
                </c:pt>
                <c:pt idx="16004">
                  <c:v>25.40424256584831</c:v>
                </c:pt>
                <c:pt idx="16005">
                  <c:v>25.403712231341185</c:v>
                </c:pt>
                <c:pt idx="16006">
                  <c:v>25.403181896834056</c:v>
                </c:pt>
                <c:pt idx="16007">
                  <c:v>25.402651562326927</c:v>
                </c:pt>
                <c:pt idx="16008">
                  <c:v>25.402121227819801</c:v>
                </c:pt>
                <c:pt idx="16009">
                  <c:v>25.401590893312672</c:v>
                </c:pt>
                <c:pt idx="16010">
                  <c:v>25.401060558805543</c:v>
                </c:pt>
                <c:pt idx="16011">
                  <c:v>25.400530224298418</c:v>
                </c:pt>
                <c:pt idx="16012">
                  <c:v>25.399999889791289</c:v>
                </c:pt>
                <c:pt idx="16013">
                  <c:v>25.39946955528416</c:v>
                </c:pt>
                <c:pt idx="16014">
                  <c:v>25.398939220777034</c:v>
                </c:pt>
                <c:pt idx="16015">
                  <c:v>25.398408886269905</c:v>
                </c:pt>
                <c:pt idx="16016">
                  <c:v>25.397878551762776</c:v>
                </c:pt>
                <c:pt idx="16017">
                  <c:v>25.397348217255651</c:v>
                </c:pt>
                <c:pt idx="16018">
                  <c:v>25.396817882748522</c:v>
                </c:pt>
                <c:pt idx="16019">
                  <c:v>25.396287548241393</c:v>
                </c:pt>
                <c:pt idx="16020">
                  <c:v>25.395757213734267</c:v>
                </c:pt>
                <c:pt idx="16021">
                  <c:v>25.395226879227138</c:v>
                </c:pt>
                <c:pt idx="16022">
                  <c:v>25.394696544720009</c:v>
                </c:pt>
                <c:pt idx="16023">
                  <c:v>25.394166210212884</c:v>
                </c:pt>
                <c:pt idx="16024">
                  <c:v>25.393635875705755</c:v>
                </c:pt>
                <c:pt idx="16025">
                  <c:v>25.393115658141443</c:v>
                </c:pt>
                <c:pt idx="16026">
                  <c:v>25.392595440577129</c:v>
                </c:pt>
                <c:pt idx="16027">
                  <c:v>25.392075223012817</c:v>
                </c:pt>
                <c:pt idx="16028">
                  <c:v>25.391555005448506</c:v>
                </c:pt>
                <c:pt idx="16029">
                  <c:v>25.391034787884191</c:v>
                </c:pt>
                <c:pt idx="16030">
                  <c:v>25.39051457031988</c:v>
                </c:pt>
                <c:pt idx="16031">
                  <c:v>25.389994352755568</c:v>
                </c:pt>
                <c:pt idx="16032">
                  <c:v>25.389474135191254</c:v>
                </c:pt>
                <c:pt idx="16033">
                  <c:v>25.388953917626942</c:v>
                </c:pt>
                <c:pt idx="16034">
                  <c:v>25.388433700062631</c:v>
                </c:pt>
                <c:pt idx="16035">
                  <c:v>25.387913482498316</c:v>
                </c:pt>
                <c:pt idx="16036">
                  <c:v>25.387393264934005</c:v>
                </c:pt>
                <c:pt idx="16037">
                  <c:v>25.386873047369694</c:v>
                </c:pt>
                <c:pt idx="16038">
                  <c:v>25.386352829805379</c:v>
                </c:pt>
                <c:pt idx="16039">
                  <c:v>25.385832612241067</c:v>
                </c:pt>
                <c:pt idx="16040">
                  <c:v>25.385312394676756</c:v>
                </c:pt>
                <c:pt idx="16041">
                  <c:v>25.384792177112441</c:v>
                </c:pt>
                <c:pt idx="16042">
                  <c:v>25.38427195954813</c:v>
                </c:pt>
                <c:pt idx="16043">
                  <c:v>25.383751741983819</c:v>
                </c:pt>
                <c:pt idx="16044">
                  <c:v>25.383231524419504</c:v>
                </c:pt>
                <c:pt idx="16045">
                  <c:v>25.382711306855192</c:v>
                </c:pt>
                <c:pt idx="16046">
                  <c:v>25.382191089290881</c:v>
                </c:pt>
                <c:pt idx="16047">
                  <c:v>25.381670871726566</c:v>
                </c:pt>
                <c:pt idx="16048">
                  <c:v>25.381150654162255</c:v>
                </c:pt>
                <c:pt idx="16049">
                  <c:v>25.380630436597944</c:v>
                </c:pt>
                <c:pt idx="16050">
                  <c:v>25.380110219033629</c:v>
                </c:pt>
                <c:pt idx="16051">
                  <c:v>25.379590001469317</c:v>
                </c:pt>
                <c:pt idx="16052">
                  <c:v>25.379069783905006</c:v>
                </c:pt>
                <c:pt idx="16053">
                  <c:v>25.378549566340691</c:v>
                </c:pt>
                <c:pt idx="16054">
                  <c:v>25.37802934877638</c:v>
                </c:pt>
                <c:pt idx="16055">
                  <c:v>25.37751666264765</c:v>
                </c:pt>
                <c:pt idx="16056">
                  <c:v>25.377003976518917</c:v>
                </c:pt>
                <c:pt idx="16057">
                  <c:v>25.376491290390188</c:v>
                </c:pt>
                <c:pt idx="16058">
                  <c:v>25.375978604261459</c:v>
                </c:pt>
                <c:pt idx="16059">
                  <c:v>25.375465918132726</c:v>
                </c:pt>
                <c:pt idx="16060">
                  <c:v>25.374953232003996</c:v>
                </c:pt>
                <c:pt idx="16061">
                  <c:v>25.374440545875263</c:v>
                </c:pt>
                <c:pt idx="16062">
                  <c:v>25.373927859746534</c:v>
                </c:pt>
                <c:pt idx="16063">
                  <c:v>25.373415173617804</c:v>
                </c:pt>
                <c:pt idx="16064">
                  <c:v>25.372902487489071</c:v>
                </c:pt>
                <c:pt idx="16065">
                  <c:v>25.372389801360342</c:v>
                </c:pt>
                <c:pt idx="16066">
                  <c:v>25.371877115231612</c:v>
                </c:pt>
                <c:pt idx="16067">
                  <c:v>25.371364429102879</c:v>
                </c:pt>
                <c:pt idx="16068">
                  <c:v>25.37085174297415</c:v>
                </c:pt>
                <c:pt idx="16069">
                  <c:v>25.370339056845417</c:v>
                </c:pt>
                <c:pt idx="16070">
                  <c:v>25.369826370716687</c:v>
                </c:pt>
                <c:pt idx="16071">
                  <c:v>25.369313684587958</c:v>
                </c:pt>
                <c:pt idx="16072">
                  <c:v>25.368800998459225</c:v>
                </c:pt>
                <c:pt idx="16073">
                  <c:v>25.368288312330495</c:v>
                </c:pt>
                <c:pt idx="16074">
                  <c:v>25.367775626201766</c:v>
                </c:pt>
                <c:pt idx="16075">
                  <c:v>25.367262940073033</c:v>
                </c:pt>
                <c:pt idx="16076">
                  <c:v>25.366750253944303</c:v>
                </c:pt>
                <c:pt idx="16077">
                  <c:v>25.366237567815574</c:v>
                </c:pt>
                <c:pt idx="16078">
                  <c:v>25.365724881686841</c:v>
                </c:pt>
                <c:pt idx="16079">
                  <c:v>25.365212195558112</c:v>
                </c:pt>
                <c:pt idx="16080">
                  <c:v>25.364699509429379</c:v>
                </c:pt>
                <c:pt idx="16081">
                  <c:v>25.364186823300649</c:v>
                </c:pt>
                <c:pt idx="16082">
                  <c:v>25.36367413717192</c:v>
                </c:pt>
                <c:pt idx="16083">
                  <c:v>25.363161451043187</c:v>
                </c:pt>
                <c:pt idx="16084">
                  <c:v>25.362648764914457</c:v>
                </c:pt>
                <c:pt idx="16085">
                  <c:v>25.362142933775985</c:v>
                </c:pt>
                <c:pt idx="16086">
                  <c:v>25.361637102637513</c:v>
                </c:pt>
                <c:pt idx="16087">
                  <c:v>25.36113127149904</c:v>
                </c:pt>
                <c:pt idx="16088">
                  <c:v>25.360625440360568</c:v>
                </c:pt>
                <c:pt idx="16089">
                  <c:v>25.360119609222096</c:v>
                </c:pt>
                <c:pt idx="16090">
                  <c:v>25.359613778083624</c:v>
                </c:pt>
                <c:pt idx="16091">
                  <c:v>25.359107946945151</c:v>
                </c:pt>
                <c:pt idx="16092">
                  <c:v>25.358602115806679</c:v>
                </c:pt>
                <c:pt idx="16093">
                  <c:v>25.358096284668207</c:v>
                </c:pt>
                <c:pt idx="16094">
                  <c:v>25.357590453529735</c:v>
                </c:pt>
                <c:pt idx="16095">
                  <c:v>25.357084622391262</c:v>
                </c:pt>
                <c:pt idx="16096">
                  <c:v>25.35657879125279</c:v>
                </c:pt>
                <c:pt idx="16097">
                  <c:v>25.356072960114318</c:v>
                </c:pt>
                <c:pt idx="16098">
                  <c:v>25.355567128975846</c:v>
                </c:pt>
                <c:pt idx="16099">
                  <c:v>25.355061297837374</c:v>
                </c:pt>
                <c:pt idx="16100">
                  <c:v>25.354555466698905</c:v>
                </c:pt>
                <c:pt idx="16101">
                  <c:v>25.354049635560433</c:v>
                </c:pt>
                <c:pt idx="16102">
                  <c:v>25.35354380442196</c:v>
                </c:pt>
                <c:pt idx="16103">
                  <c:v>25.353037973283488</c:v>
                </c:pt>
                <c:pt idx="16104">
                  <c:v>25.352532142145016</c:v>
                </c:pt>
                <c:pt idx="16105">
                  <c:v>25.352026311006544</c:v>
                </c:pt>
                <c:pt idx="16106">
                  <c:v>25.351520479868071</c:v>
                </c:pt>
                <c:pt idx="16107">
                  <c:v>25.351014648729599</c:v>
                </c:pt>
                <c:pt idx="16108">
                  <c:v>25.350508817591127</c:v>
                </c:pt>
                <c:pt idx="16109">
                  <c:v>25.350002986452655</c:v>
                </c:pt>
                <c:pt idx="16110">
                  <c:v>25.349497155314182</c:v>
                </c:pt>
                <c:pt idx="16111">
                  <c:v>25.34899132417571</c:v>
                </c:pt>
                <c:pt idx="16112">
                  <c:v>25.348485493037238</c:v>
                </c:pt>
                <c:pt idx="16113">
                  <c:v>25.347979661898766</c:v>
                </c:pt>
                <c:pt idx="16114">
                  <c:v>25.347473830760293</c:v>
                </c:pt>
                <c:pt idx="16115">
                  <c:v>25.346973378094425</c:v>
                </c:pt>
                <c:pt idx="16116">
                  <c:v>25.346472925428554</c:v>
                </c:pt>
                <c:pt idx="16117">
                  <c:v>25.345972472762686</c:v>
                </c:pt>
                <c:pt idx="16118">
                  <c:v>25.345472020096818</c:v>
                </c:pt>
                <c:pt idx="16119">
                  <c:v>25.344971567430946</c:v>
                </c:pt>
                <c:pt idx="16120">
                  <c:v>25.344471114765078</c:v>
                </c:pt>
                <c:pt idx="16121">
                  <c:v>25.34397066209921</c:v>
                </c:pt>
                <c:pt idx="16122">
                  <c:v>25.343470209433342</c:v>
                </c:pt>
                <c:pt idx="16123">
                  <c:v>25.34296975676747</c:v>
                </c:pt>
                <c:pt idx="16124">
                  <c:v>25.342469304101602</c:v>
                </c:pt>
                <c:pt idx="16125">
                  <c:v>25.341968851435734</c:v>
                </c:pt>
                <c:pt idx="16126">
                  <c:v>25.341468398769862</c:v>
                </c:pt>
                <c:pt idx="16127">
                  <c:v>25.340967946103994</c:v>
                </c:pt>
                <c:pt idx="16128">
                  <c:v>25.340467493438126</c:v>
                </c:pt>
                <c:pt idx="16129">
                  <c:v>25.339967040772258</c:v>
                </c:pt>
                <c:pt idx="16130">
                  <c:v>25.339466588106387</c:v>
                </c:pt>
                <c:pt idx="16131">
                  <c:v>25.338966135440518</c:v>
                </c:pt>
                <c:pt idx="16132">
                  <c:v>25.33846568277465</c:v>
                </c:pt>
                <c:pt idx="16133">
                  <c:v>25.337965230108779</c:v>
                </c:pt>
                <c:pt idx="16134">
                  <c:v>25.337464777442911</c:v>
                </c:pt>
                <c:pt idx="16135">
                  <c:v>25.336964324777043</c:v>
                </c:pt>
                <c:pt idx="16136">
                  <c:v>25.336463872111171</c:v>
                </c:pt>
                <c:pt idx="16137">
                  <c:v>25.335963419445303</c:v>
                </c:pt>
                <c:pt idx="16138">
                  <c:v>25.335462966779435</c:v>
                </c:pt>
                <c:pt idx="16139">
                  <c:v>25.334962514113563</c:v>
                </c:pt>
                <c:pt idx="16140">
                  <c:v>25.334462061447695</c:v>
                </c:pt>
                <c:pt idx="16141">
                  <c:v>25.333961608781827</c:v>
                </c:pt>
                <c:pt idx="16142">
                  <c:v>25.333461156115959</c:v>
                </c:pt>
                <c:pt idx="16143">
                  <c:v>25.332960703450087</c:v>
                </c:pt>
                <c:pt idx="16144">
                  <c:v>25.332460250784219</c:v>
                </c:pt>
                <c:pt idx="16145">
                  <c:v>25.331959778844901</c:v>
                </c:pt>
                <c:pt idx="16146">
                  <c:v>25.331459306905586</c:v>
                </c:pt>
                <c:pt idx="16147">
                  <c:v>25.330958834966268</c:v>
                </c:pt>
                <c:pt idx="16148">
                  <c:v>25.330458363026949</c:v>
                </c:pt>
                <c:pt idx="16149">
                  <c:v>25.329957891087634</c:v>
                </c:pt>
                <c:pt idx="16150">
                  <c:v>25.329457419148316</c:v>
                </c:pt>
                <c:pt idx="16151">
                  <c:v>25.328956947208997</c:v>
                </c:pt>
                <c:pt idx="16152">
                  <c:v>25.328456475269682</c:v>
                </c:pt>
                <c:pt idx="16153">
                  <c:v>25.327956003330364</c:v>
                </c:pt>
                <c:pt idx="16154">
                  <c:v>25.327455531391045</c:v>
                </c:pt>
                <c:pt idx="16155">
                  <c:v>25.326955059451731</c:v>
                </c:pt>
                <c:pt idx="16156">
                  <c:v>25.326454587512412</c:v>
                </c:pt>
                <c:pt idx="16157">
                  <c:v>25.325954115573094</c:v>
                </c:pt>
                <c:pt idx="16158">
                  <c:v>25.325453643633779</c:v>
                </c:pt>
                <c:pt idx="16159">
                  <c:v>25.32495317169446</c:v>
                </c:pt>
                <c:pt idx="16160">
                  <c:v>25.324452699755142</c:v>
                </c:pt>
                <c:pt idx="16161">
                  <c:v>25.323952227815827</c:v>
                </c:pt>
                <c:pt idx="16162">
                  <c:v>25.323451755876508</c:v>
                </c:pt>
                <c:pt idx="16163">
                  <c:v>25.32295128393719</c:v>
                </c:pt>
                <c:pt idx="16164">
                  <c:v>25.322450811997875</c:v>
                </c:pt>
                <c:pt idx="16165">
                  <c:v>25.321950340058557</c:v>
                </c:pt>
                <c:pt idx="16166">
                  <c:v>25.321449868119238</c:v>
                </c:pt>
                <c:pt idx="16167">
                  <c:v>25.320949396179923</c:v>
                </c:pt>
                <c:pt idx="16168">
                  <c:v>25.320448924240605</c:v>
                </c:pt>
                <c:pt idx="16169">
                  <c:v>25.319948452301286</c:v>
                </c:pt>
                <c:pt idx="16170">
                  <c:v>25.319447980361971</c:v>
                </c:pt>
                <c:pt idx="16171">
                  <c:v>25.318947508422653</c:v>
                </c:pt>
                <c:pt idx="16172">
                  <c:v>25.318447036483335</c:v>
                </c:pt>
                <c:pt idx="16173">
                  <c:v>25.31794656454402</c:v>
                </c:pt>
                <c:pt idx="16174">
                  <c:v>25.317446092604701</c:v>
                </c:pt>
                <c:pt idx="16175">
                  <c:v>25.316945977329723</c:v>
                </c:pt>
                <c:pt idx="16176">
                  <c:v>25.316445862054746</c:v>
                </c:pt>
                <c:pt idx="16177">
                  <c:v>25.315945746779764</c:v>
                </c:pt>
                <c:pt idx="16178">
                  <c:v>25.315445631504787</c:v>
                </c:pt>
                <c:pt idx="16179">
                  <c:v>25.314945516229809</c:v>
                </c:pt>
                <c:pt idx="16180">
                  <c:v>25.314445400954831</c:v>
                </c:pt>
                <c:pt idx="16181">
                  <c:v>25.313945285679853</c:v>
                </c:pt>
                <c:pt idx="16182">
                  <c:v>25.313445170404872</c:v>
                </c:pt>
                <c:pt idx="16183">
                  <c:v>25.312945055129894</c:v>
                </c:pt>
                <c:pt idx="16184">
                  <c:v>25.312444939854917</c:v>
                </c:pt>
                <c:pt idx="16185">
                  <c:v>25.311944824579939</c:v>
                </c:pt>
                <c:pt idx="16186">
                  <c:v>25.311444709304961</c:v>
                </c:pt>
                <c:pt idx="16187">
                  <c:v>25.31094459402998</c:v>
                </c:pt>
                <c:pt idx="16188">
                  <c:v>25.310444478755002</c:v>
                </c:pt>
                <c:pt idx="16189">
                  <c:v>25.309944363480025</c:v>
                </c:pt>
                <c:pt idx="16190">
                  <c:v>25.309444248205047</c:v>
                </c:pt>
                <c:pt idx="16191">
                  <c:v>25.308944132930069</c:v>
                </c:pt>
                <c:pt idx="16192">
                  <c:v>25.308444017655088</c:v>
                </c:pt>
                <c:pt idx="16193">
                  <c:v>25.30794390238011</c:v>
                </c:pt>
                <c:pt idx="16194">
                  <c:v>25.307443787105132</c:v>
                </c:pt>
                <c:pt idx="16195">
                  <c:v>25.306943671830155</c:v>
                </c:pt>
                <c:pt idx="16196">
                  <c:v>25.306443556555177</c:v>
                </c:pt>
                <c:pt idx="16197">
                  <c:v>25.305943441280196</c:v>
                </c:pt>
                <c:pt idx="16198">
                  <c:v>25.305443326005218</c:v>
                </c:pt>
                <c:pt idx="16199">
                  <c:v>25.30494321073024</c:v>
                </c:pt>
                <c:pt idx="16200">
                  <c:v>25.304443095455262</c:v>
                </c:pt>
                <c:pt idx="16201">
                  <c:v>25.303942980180285</c:v>
                </c:pt>
                <c:pt idx="16202">
                  <c:v>25.303442864905303</c:v>
                </c:pt>
                <c:pt idx="16203">
                  <c:v>25.302942749630326</c:v>
                </c:pt>
                <c:pt idx="16204">
                  <c:v>25.302442634355348</c:v>
                </c:pt>
                <c:pt idx="16205">
                  <c:v>25.301945188133626</c:v>
                </c:pt>
                <c:pt idx="16206">
                  <c:v>25.301447741911907</c:v>
                </c:pt>
                <c:pt idx="16207">
                  <c:v>25.300950295690185</c:v>
                </c:pt>
                <c:pt idx="16208">
                  <c:v>25.300452849468467</c:v>
                </c:pt>
                <c:pt idx="16209">
                  <c:v>25.299955403246745</c:v>
                </c:pt>
                <c:pt idx="16210">
                  <c:v>25.299457957025027</c:v>
                </c:pt>
                <c:pt idx="16211">
                  <c:v>25.298960510803305</c:v>
                </c:pt>
                <c:pt idx="16212">
                  <c:v>25.298463064581583</c:v>
                </c:pt>
                <c:pt idx="16213">
                  <c:v>25.297965618359864</c:v>
                </c:pt>
                <c:pt idx="16214">
                  <c:v>25.297468172138142</c:v>
                </c:pt>
                <c:pt idx="16215">
                  <c:v>25.296970725916424</c:v>
                </c:pt>
                <c:pt idx="16216">
                  <c:v>25.296473279694702</c:v>
                </c:pt>
                <c:pt idx="16217">
                  <c:v>25.295975833472983</c:v>
                </c:pt>
                <c:pt idx="16218">
                  <c:v>25.295478387251261</c:v>
                </c:pt>
                <c:pt idx="16219">
                  <c:v>25.294980941029543</c:v>
                </c:pt>
                <c:pt idx="16220">
                  <c:v>25.294483494807821</c:v>
                </c:pt>
                <c:pt idx="16221">
                  <c:v>25.293986048586099</c:v>
                </c:pt>
                <c:pt idx="16222">
                  <c:v>25.293488602364381</c:v>
                </c:pt>
                <c:pt idx="16223">
                  <c:v>25.292991156142659</c:v>
                </c:pt>
                <c:pt idx="16224">
                  <c:v>25.29249370992094</c:v>
                </c:pt>
                <c:pt idx="16225">
                  <c:v>25.291996263699218</c:v>
                </c:pt>
                <c:pt idx="16226">
                  <c:v>25.2914988174775</c:v>
                </c:pt>
                <c:pt idx="16227">
                  <c:v>25.291001371255778</c:v>
                </c:pt>
                <c:pt idx="16228">
                  <c:v>25.290503925034056</c:v>
                </c:pt>
                <c:pt idx="16229">
                  <c:v>25.290006478812337</c:v>
                </c:pt>
                <c:pt idx="16230">
                  <c:v>25.289509032590615</c:v>
                </c:pt>
                <c:pt idx="16231">
                  <c:v>25.289011586368897</c:v>
                </c:pt>
                <c:pt idx="16232">
                  <c:v>25.288514140147175</c:v>
                </c:pt>
                <c:pt idx="16233">
                  <c:v>25.288016693925456</c:v>
                </c:pt>
                <c:pt idx="16234">
                  <c:v>25.287519247703734</c:v>
                </c:pt>
                <c:pt idx="16235">
                  <c:v>25.287019218049483</c:v>
                </c:pt>
                <c:pt idx="16236">
                  <c:v>25.286519188395228</c:v>
                </c:pt>
                <c:pt idx="16237">
                  <c:v>25.286019158740977</c:v>
                </c:pt>
                <c:pt idx="16238">
                  <c:v>25.285519129086723</c:v>
                </c:pt>
                <c:pt idx="16239">
                  <c:v>25.285019099432471</c:v>
                </c:pt>
                <c:pt idx="16240">
                  <c:v>25.284519069778217</c:v>
                </c:pt>
                <c:pt idx="16241">
                  <c:v>25.284019040123965</c:v>
                </c:pt>
                <c:pt idx="16242">
                  <c:v>25.283519010469714</c:v>
                </c:pt>
                <c:pt idx="16243">
                  <c:v>25.283018980815459</c:v>
                </c:pt>
                <c:pt idx="16244">
                  <c:v>25.282518951161208</c:v>
                </c:pt>
                <c:pt idx="16245">
                  <c:v>25.282018921506953</c:v>
                </c:pt>
                <c:pt idx="16246">
                  <c:v>25.281518891852702</c:v>
                </c:pt>
                <c:pt idx="16247">
                  <c:v>25.281018862198447</c:v>
                </c:pt>
                <c:pt idx="16248">
                  <c:v>25.280518832544196</c:v>
                </c:pt>
                <c:pt idx="16249">
                  <c:v>25.280018802889941</c:v>
                </c:pt>
                <c:pt idx="16250">
                  <c:v>25.27951877323569</c:v>
                </c:pt>
                <c:pt idx="16251">
                  <c:v>25.279018743581439</c:v>
                </c:pt>
                <c:pt idx="16252">
                  <c:v>25.278518713927184</c:v>
                </c:pt>
                <c:pt idx="16253">
                  <c:v>25.278018684272933</c:v>
                </c:pt>
                <c:pt idx="16254">
                  <c:v>25.277518654618678</c:v>
                </c:pt>
                <c:pt idx="16255">
                  <c:v>25.277018624964427</c:v>
                </c:pt>
                <c:pt idx="16256">
                  <c:v>25.276518595310172</c:v>
                </c:pt>
                <c:pt idx="16257">
                  <c:v>25.276018565655921</c:v>
                </c:pt>
                <c:pt idx="16258">
                  <c:v>25.27551853600167</c:v>
                </c:pt>
                <c:pt idx="16259">
                  <c:v>25.275018506347415</c:v>
                </c:pt>
                <c:pt idx="16260">
                  <c:v>25.274518476693164</c:v>
                </c:pt>
                <c:pt idx="16261">
                  <c:v>25.274018447038909</c:v>
                </c:pt>
                <c:pt idx="16262">
                  <c:v>25.273518417384658</c:v>
                </c:pt>
                <c:pt idx="16263">
                  <c:v>25.273018387730403</c:v>
                </c:pt>
                <c:pt idx="16264">
                  <c:v>25.272518358076152</c:v>
                </c:pt>
                <c:pt idx="16265">
                  <c:v>25.272010919637708</c:v>
                </c:pt>
                <c:pt idx="16266">
                  <c:v>25.271503481199268</c:v>
                </c:pt>
                <c:pt idx="16267">
                  <c:v>25.270996042760824</c:v>
                </c:pt>
                <c:pt idx="16268">
                  <c:v>25.270488604322384</c:v>
                </c:pt>
                <c:pt idx="16269">
                  <c:v>25.269981165883941</c:v>
                </c:pt>
                <c:pt idx="16270">
                  <c:v>25.269473727445501</c:v>
                </c:pt>
                <c:pt idx="16271">
                  <c:v>25.268966289007057</c:v>
                </c:pt>
                <c:pt idx="16272">
                  <c:v>25.268458850568614</c:v>
                </c:pt>
                <c:pt idx="16273">
                  <c:v>25.267951412130174</c:v>
                </c:pt>
                <c:pt idx="16274">
                  <c:v>25.26744397369173</c:v>
                </c:pt>
                <c:pt idx="16275">
                  <c:v>25.26693653525329</c:v>
                </c:pt>
                <c:pt idx="16276">
                  <c:v>25.266429096814846</c:v>
                </c:pt>
                <c:pt idx="16277">
                  <c:v>25.265921658376406</c:v>
                </c:pt>
                <c:pt idx="16278">
                  <c:v>25.265414219937963</c:v>
                </c:pt>
                <c:pt idx="16279">
                  <c:v>25.264906781499519</c:v>
                </c:pt>
                <c:pt idx="16280">
                  <c:v>25.264399343061079</c:v>
                </c:pt>
                <c:pt idx="16281">
                  <c:v>25.263891904622636</c:v>
                </c:pt>
                <c:pt idx="16282">
                  <c:v>25.263384466184196</c:v>
                </c:pt>
                <c:pt idx="16283">
                  <c:v>25.262877027745752</c:v>
                </c:pt>
                <c:pt idx="16284">
                  <c:v>25.262369589307312</c:v>
                </c:pt>
                <c:pt idx="16285">
                  <c:v>25.261862150868868</c:v>
                </c:pt>
                <c:pt idx="16286">
                  <c:v>25.261354712430428</c:v>
                </c:pt>
                <c:pt idx="16287">
                  <c:v>25.260847273991985</c:v>
                </c:pt>
                <c:pt idx="16288">
                  <c:v>25.260339835553541</c:v>
                </c:pt>
                <c:pt idx="16289">
                  <c:v>25.259832397115101</c:v>
                </c:pt>
                <c:pt idx="16290">
                  <c:v>25.259324958676658</c:v>
                </c:pt>
                <c:pt idx="16291">
                  <c:v>25.258817520238217</c:v>
                </c:pt>
                <c:pt idx="16292">
                  <c:v>25.258310081799774</c:v>
                </c:pt>
                <c:pt idx="16293">
                  <c:v>25.257802643361334</c:v>
                </c:pt>
                <c:pt idx="16294">
                  <c:v>25.25729520492289</c:v>
                </c:pt>
                <c:pt idx="16295">
                  <c:v>25.256779005327068</c:v>
                </c:pt>
                <c:pt idx="16296">
                  <c:v>25.256262805731247</c:v>
                </c:pt>
                <c:pt idx="16297">
                  <c:v>25.255746606135421</c:v>
                </c:pt>
                <c:pt idx="16298">
                  <c:v>25.255230406539599</c:v>
                </c:pt>
                <c:pt idx="16299">
                  <c:v>25.254714206943778</c:v>
                </c:pt>
                <c:pt idx="16300">
                  <c:v>25.254198007347956</c:v>
                </c:pt>
                <c:pt idx="16301">
                  <c:v>25.253681807752134</c:v>
                </c:pt>
                <c:pt idx="16302">
                  <c:v>25.253165608156309</c:v>
                </c:pt>
                <c:pt idx="16303">
                  <c:v>25.252649408560487</c:v>
                </c:pt>
                <c:pt idx="16304">
                  <c:v>25.252133208964665</c:v>
                </c:pt>
                <c:pt idx="16305">
                  <c:v>25.251617009368843</c:v>
                </c:pt>
                <c:pt idx="16306">
                  <c:v>25.251100809773021</c:v>
                </c:pt>
                <c:pt idx="16307">
                  <c:v>25.250584610177196</c:v>
                </c:pt>
                <c:pt idx="16308">
                  <c:v>25.250068410581374</c:v>
                </c:pt>
                <c:pt idx="16309">
                  <c:v>25.249552210985552</c:v>
                </c:pt>
                <c:pt idx="16310">
                  <c:v>25.24903601138973</c:v>
                </c:pt>
                <c:pt idx="16311">
                  <c:v>25.248519811793908</c:v>
                </c:pt>
                <c:pt idx="16312">
                  <c:v>25.248003612198083</c:v>
                </c:pt>
                <c:pt idx="16313">
                  <c:v>25.247487412602261</c:v>
                </c:pt>
                <c:pt idx="16314">
                  <c:v>25.246971213006439</c:v>
                </c:pt>
                <c:pt idx="16315">
                  <c:v>25.246455013410618</c:v>
                </c:pt>
                <c:pt idx="16316">
                  <c:v>25.245938813814796</c:v>
                </c:pt>
                <c:pt idx="16317">
                  <c:v>25.24542261421897</c:v>
                </c:pt>
                <c:pt idx="16318">
                  <c:v>25.244906414623149</c:v>
                </c:pt>
                <c:pt idx="16319">
                  <c:v>25.244390215027327</c:v>
                </c:pt>
                <c:pt idx="16320">
                  <c:v>25.243874015431505</c:v>
                </c:pt>
                <c:pt idx="16321">
                  <c:v>25.243357815835683</c:v>
                </c:pt>
                <c:pt idx="16322">
                  <c:v>25.242841616239858</c:v>
                </c:pt>
                <c:pt idx="16323">
                  <c:v>25.242325416644036</c:v>
                </c:pt>
                <c:pt idx="16324">
                  <c:v>25.241809217048214</c:v>
                </c:pt>
                <c:pt idx="16325">
                  <c:v>25.241287096545509</c:v>
                </c:pt>
                <c:pt idx="16326">
                  <c:v>25.240764976042804</c:v>
                </c:pt>
                <c:pt idx="16327">
                  <c:v>25.240242855540099</c:v>
                </c:pt>
                <c:pt idx="16328">
                  <c:v>25.239720735037395</c:v>
                </c:pt>
                <c:pt idx="16329">
                  <c:v>25.23919861453469</c:v>
                </c:pt>
                <c:pt idx="16330">
                  <c:v>25.238676494031985</c:v>
                </c:pt>
                <c:pt idx="16331">
                  <c:v>25.23815437352928</c:v>
                </c:pt>
                <c:pt idx="16332">
                  <c:v>25.237632253026575</c:v>
                </c:pt>
                <c:pt idx="16333">
                  <c:v>25.23711013252387</c:v>
                </c:pt>
                <c:pt idx="16334">
                  <c:v>25.236588012021166</c:v>
                </c:pt>
                <c:pt idx="16335">
                  <c:v>25.236065891518461</c:v>
                </c:pt>
                <c:pt idx="16336">
                  <c:v>25.235543771015756</c:v>
                </c:pt>
                <c:pt idx="16337">
                  <c:v>25.235021650513051</c:v>
                </c:pt>
                <c:pt idx="16338">
                  <c:v>25.234499530010346</c:v>
                </c:pt>
                <c:pt idx="16339">
                  <c:v>25.233977409507645</c:v>
                </c:pt>
                <c:pt idx="16340">
                  <c:v>25.23345528900494</c:v>
                </c:pt>
                <c:pt idx="16341">
                  <c:v>25.232933168502235</c:v>
                </c:pt>
                <c:pt idx="16342">
                  <c:v>25.23241104799953</c:v>
                </c:pt>
                <c:pt idx="16343">
                  <c:v>25.231888927496826</c:v>
                </c:pt>
                <c:pt idx="16344">
                  <c:v>25.231366806994121</c:v>
                </c:pt>
                <c:pt idx="16345">
                  <c:v>25.230844686491416</c:v>
                </c:pt>
                <c:pt idx="16346">
                  <c:v>25.230322565988711</c:v>
                </c:pt>
                <c:pt idx="16347">
                  <c:v>25.229800445486006</c:v>
                </c:pt>
                <c:pt idx="16348">
                  <c:v>25.229278324983301</c:v>
                </c:pt>
                <c:pt idx="16349">
                  <c:v>25.228756204480597</c:v>
                </c:pt>
                <c:pt idx="16350">
                  <c:v>25.228234083977892</c:v>
                </c:pt>
                <c:pt idx="16351">
                  <c:v>25.227711963475187</c:v>
                </c:pt>
                <c:pt idx="16352">
                  <c:v>25.227189842972482</c:v>
                </c:pt>
                <c:pt idx="16353">
                  <c:v>25.226667722469777</c:v>
                </c:pt>
                <c:pt idx="16354">
                  <c:v>25.226145601967072</c:v>
                </c:pt>
                <c:pt idx="16355">
                  <c:v>25.225621441717539</c:v>
                </c:pt>
                <c:pt idx="16356">
                  <c:v>25.225097281468006</c:v>
                </c:pt>
                <c:pt idx="16357">
                  <c:v>25.224573121218473</c:v>
                </c:pt>
                <c:pt idx="16358">
                  <c:v>25.22404896096894</c:v>
                </c:pt>
                <c:pt idx="16359">
                  <c:v>25.223524800719403</c:v>
                </c:pt>
                <c:pt idx="16360">
                  <c:v>25.22300064046987</c:v>
                </c:pt>
                <c:pt idx="16361">
                  <c:v>25.222476480220337</c:v>
                </c:pt>
                <c:pt idx="16362">
                  <c:v>25.221952319970804</c:v>
                </c:pt>
                <c:pt idx="16363">
                  <c:v>25.22142815972127</c:v>
                </c:pt>
                <c:pt idx="16364">
                  <c:v>25.220903999471737</c:v>
                </c:pt>
                <c:pt idx="16365">
                  <c:v>25.220379839222204</c:v>
                </c:pt>
                <c:pt idx="16366">
                  <c:v>25.219855678972671</c:v>
                </c:pt>
                <c:pt idx="16367">
                  <c:v>25.219331518723138</c:v>
                </c:pt>
                <c:pt idx="16368">
                  <c:v>25.218807358473605</c:v>
                </c:pt>
                <c:pt idx="16369">
                  <c:v>25.218283198224071</c:v>
                </c:pt>
                <c:pt idx="16370">
                  <c:v>25.217759037974535</c:v>
                </c:pt>
                <c:pt idx="16371">
                  <c:v>25.217234877725001</c:v>
                </c:pt>
                <c:pt idx="16372">
                  <c:v>25.216710717475468</c:v>
                </c:pt>
                <c:pt idx="16373">
                  <c:v>25.216186557225935</c:v>
                </c:pt>
                <c:pt idx="16374">
                  <c:v>25.215662396976402</c:v>
                </c:pt>
                <c:pt idx="16375">
                  <c:v>25.215138236726869</c:v>
                </c:pt>
                <c:pt idx="16376">
                  <c:v>25.214614076477336</c:v>
                </c:pt>
                <c:pt idx="16377">
                  <c:v>25.214089916227802</c:v>
                </c:pt>
                <c:pt idx="16378">
                  <c:v>25.213565755978269</c:v>
                </c:pt>
                <c:pt idx="16379">
                  <c:v>25.213041595728733</c:v>
                </c:pt>
                <c:pt idx="16380">
                  <c:v>25.212517435479199</c:v>
                </c:pt>
                <c:pt idx="16381">
                  <c:v>25.211993275229666</c:v>
                </c:pt>
                <c:pt idx="16382">
                  <c:v>25.211469114980133</c:v>
                </c:pt>
                <c:pt idx="16383">
                  <c:v>25.2109449547306</c:v>
                </c:pt>
                <c:pt idx="16384">
                  <c:v>25.210420794481067</c:v>
                </c:pt>
                <c:pt idx="16385">
                  <c:v>25.209897183186389</c:v>
                </c:pt>
                <c:pt idx="16386">
                  <c:v>25.20937357189171</c:v>
                </c:pt>
                <c:pt idx="16387">
                  <c:v>25.208849960597032</c:v>
                </c:pt>
                <c:pt idx="16388">
                  <c:v>25.208326349302354</c:v>
                </c:pt>
                <c:pt idx="16389">
                  <c:v>25.207802738007675</c:v>
                </c:pt>
                <c:pt idx="16390">
                  <c:v>25.207279126712997</c:v>
                </c:pt>
                <c:pt idx="16391">
                  <c:v>25.206755515418319</c:v>
                </c:pt>
                <c:pt idx="16392">
                  <c:v>25.206231904123637</c:v>
                </c:pt>
                <c:pt idx="16393">
                  <c:v>25.205708292828959</c:v>
                </c:pt>
                <c:pt idx="16394">
                  <c:v>25.205184681534281</c:v>
                </c:pt>
                <c:pt idx="16395">
                  <c:v>25.204661070239602</c:v>
                </c:pt>
                <c:pt idx="16396">
                  <c:v>25.204137458944924</c:v>
                </c:pt>
                <c:pt idx="16397">
                  <c:v>25.203613847650246</c:v>
                </c:pt>
                <c:pt idx="16398">
                  <c:v>25.203090236355568</c:v>
                </c:pt>
                <c:pt idx="16399">
                  <c:v>25.202566625060889</c:v>
                </c:pt>
                <c:pt idx="16400">
                  <c:v>25.202043013766211</c:v>
                </c:pt>
                <c:pt idx="16401">
                  <c:v>25.201519402471533</c:v>
                </c:pt>
                <c:pt idx="16402">
                  <c:v>25.200995791176855</c:v>
                </c:pt>
                <c:pt idx="16403">
                  <c:v>25.200472179882176</c:v>
                </c:pt>
                <c:pt idx="16404">
                  <c:v>25.199948568587498</c:v>
                </c:pt>
                <c:pt idx="16405">
                  <c:v>25.19942495729282</c:v>
                </c:pt>
                <c:pt idx="16406">
                  <c:v>25.198901345998141</c:v>
                </c:pt>
                <c:pt idx="16407">
                  <c:v>25.19837773470346</c:v>
                </c:pt>
                <c:pt idx="16408">
                  <c:v>25.197854123408781</c:v>
                </c:pt>
                <c:pt idx="16409">
                  <c:v>25.197330512114103</c:v>
                </c:pt>
                <c:pt idx="16410">
                  <c:v>25.196806900819425</c:v>
                </c:pt>
                <c:pt idx="16411">
                  <c:v>25.196283289524747</c:v>
                </c:pt>
                <c:pt idx="16412">
                  <c:v>25.195759678230068</c:v>
                </c:pt>
                <c:pt idx="16413">
                  <c:v>25.19523606693539</c:v>
                </c:pt>
                <c:pt idx="16414">
                  <c:v>25.194712455640712</c:v>
                </c:pt>
                <c:pt idx="16415">
                  <c:v>25.19419087822585</c:v>
                </c:pt>
                <c:pt idx="16416">
                  <c:v>25.193669300810992</c:v>
                </c:pt>
                <c:pt idx="16417">
                  <c:v>25.19314772339613</c:v>
                </c:pt>
                <c:pt idx="16418">
                  <c:v>25.192626145981269</c:v>
                </c:pt>
                <c:pt idx="16419">
                  <c:v>25.192104568566407</c:v>
                </c:pt>
                <c:pt idx="16420">
                  <c:v>25.191582991151549</c:v>
                </c:pt>
                <c:pt idx="16421">
                  <c:v>25.191061413736687</c:v>
                </c:pt>
                <c:pt idx="16422">
                  <c:v>25.190539836321825</c:v>
                </c:pt>
                <c:pt idx="16423">
                  <c:v>25.190018258906967</c:v>
                </c:pt>
                <c:pt idx="16424">
                  <c:v>25.189496681492106</c:v>
                </c:pt>
                <c:pt idx="16425">
                  <c:v>25.188975104077244</c:v>
                </c:pt>
                <c:pt idx="16426">
                  <c:v>25.188453526662386</c:v>
                </c:pt>
                <c:pt idx="16427">
                  <c:v>25.187931949247524</c:v>
                </c:pt>
                <c:pt idx="16428">
                  <c:v>25.187410371832662</c:v>
                </c:pt>
                <c:pt idx="16429">
                  <c:v>25.186888794417804</c:v>
                </c:pt>
                <c:pt idx="16430">
                  <c:v>25.186367217002942</c:v>
                </c:pt>
                <c:pt idx="16431">
                  <c:v>25.185845639588081</c:v>
                </c:pt>
                <c:pt idx="16432">
                  <c:v>25.185324062173219</c:v>
                </c:pt>
                <c:pt idx="16433">
                  <c:v>25.184802484758361</c:v>
                </c:pt>
                <c:pt idx="16434">
                  <c:v>25.184280907343499</c:v>
                </c:pt>
                <c:pt idx="16435">
                  <c:v>25.183759329928638</c:v>
                </c:pt>
                <c:pt idx="16436">
                  <c:v>25.183237752513779</c:v>
                </c:pt>
                <c:pt idx="16437">
                  <c:v>25.182716175098918</c:v>
                </c:pt>
                <c:pt idx="16438">
                  <c:v>25.182194597684056</c:v>
                </c:pt>
                <c:pt idx="16439">
                  <c:v>25.181673020269194</c:v>
                </c:pt>
                <c:pt idx="16440">
                  <c:v>25.181151442854336</c:v>
                </c:pt>
                <c:pt idx="16441">
                  <c:v>25.180629865439474</c:v>
                </c:pt>
                <c:pt idx="16442">
                  <c:v>25.180108288024613</c:v>
                </c:pt>
                <c:pt idx="16443">
                  <c:v>25.179586710609755</c:v>
                </c:pt>
                <c:pt idx="16444">
                  <c:v>25.179065133194893</c:v>
                </c:pt>
                <c:pt idx="16445">
                  <c:v>25.178544711595276</c:v>
                </c:pt>
                <c:pt idx="16446">
                  <c:v>25.178024289995658</c:v>
                </c:pt>
                <c:pt idx="16447">
                  <c:v>25.177503868396041</c:v>
                </c:pt>
                <c:pt idx="16448">
                  <c:v>25.176983446796424</c:v>
                </c:pt>
                <c:pt idx="16449">
                  <c:v>25.176463025196806</c:v>
                </c:pt>
                <c:pt idx="16450">
                  <c:v>25.175942603597189</c:v>
                </c:pt>
                <c:pt idx="16451">
                  <c:v>25.175422181997572</c:v>
                </c:pt>
                <c:pt idx="16452">
                  <c:v>25.174901760397958</c:v>
                </c:pt>
                <c:pt idx="16453">
                  <c:v>25.174381338798341</c:v>
                </c:pt>
                <c:pt idx="16454">
                  <c:v>25.173860917198724</c:v>
                </c:pt>
                <c:pt idx="16455">
                  <c:v>25.173340495599106</c:v>
                </c:pt>
                <c:pt idx="16456">
                  <c:v>25.172820073999489</c:v>
                </c:pt>
                <c:pt idx="16457">
                  <c:v>25.172299652399872</c:v>
                </c:pt>
                <c:pt idx="16458">
                  <c:v>25.171779230800254</c:v>
                </c:pt>
                <c:pt idx="16459">
                  <c:v>25.171258809200637</c:v>
                </c:pt>
                <c:pt idx="16460">
                  <c:v>25.17073838760102</c:v>
                </c:pt>
                <c:pt idx="16461">
                  <c:v>25.170217966001402</c:v>
                </c:pt>
                <c:pt idx="16462">
                  <c:v>25.169697544401785</c:v>
                </c:pt>
                <c:pt idx="16463">
                  <c:v>25.169177122802168</c:v>
                </c:pt>
                <c:pt idx="16464">
                  <c:v>25.168656701202551</c:v>
                </c:pt>
                <c:pt idx="16465">
                  <c:v>25.168136279602933</c:v>
                </c:pt>
                <c:pt idx="16466">
                  <c:v>25.167615858003316</c:v>
                </c:pt>
                <c:pt idx="16467">
                  <c:v>25.167095436403702</c:v>
                </c:pt>
                <c:pt idx="16468">
                  <c:v>25.166575014804085</c:v>
                </c:pt>
                <c:pt idx="16469">
                  <c:v>25.166054593204468</c:v>
                </c:pt>
                <c:pt idx="16470">
                  <c:v>25.16553417160485</c:v>
                </c:pt>
                <c:pt idx="16471">
                  <c:v>25.165013750005233</c:v>
                </c:pt>
                <c:pt idx="16472">
                  <c:v>25.164493328405616</c:v>
                </c:pt>
                <c:pt idx="16473">
                  <c:v>25.163972906805999</c:v>
                </c:pt>
                <c:pt idx="16474">
                  <c:v>25.163452485206381</c:v>
                </c:pt>
                <c:pt idx="16475">
                  <c:v>25.162934908127387</c:v>
                </c:pt>
                <c:pt idx="16476">
                  <c:v>25.162417331048395</c:v>
                </c:pt>
                <c:pt idx="16477">
                  <c:v>25.161899753969401</c:v>
                </c:pt>
                <c:pt idx="16478">
                  <c:v>25.16138217689041</c:v>
                </c:pt>
                <c:pt idx="16479">
                  <c:v>25.160864599811415</c:v>
                </c:pt>
                <c:pt idx="16480">
                  <c:v>25.160347022732424</c:v>
                </c:pt>
                <c:pt idx="16481">
                  <c:v>25.159829445653429</c:v>
                </c:pt>
                <c:pt idx="16482">
                  <c:v>25.159311868574434</c:v>
                </c:pt>
                <c:pt idx="16483">
                  <c:v>25.158794291495443</c:v>
                </c:pt>
                <c:pt idx="16484">
                  <c:v>25.158276714416449</c:v>
                </c:pt>
                <c:pt idx="16485">
                  <c:v>25.157759137337457</c:v>
                </c:pt>
                <c:pt idx="16486">
                  <c:v>25.157241560258463</c:v>
                </c:pt>
                <c:pt idx="16487">
                  <c:v>25.156723983179472</c:v>
                </c:pt>
                <c:pt idx="16488">
                  <c:v>25.156206406100477</c:v>
                </c:pt>
                <c:pt idx="16489">
                  <c:v>25.155688829021486</c:v>
                </c:pt>
                <c:pt idx="16490">
                  <c:v>25.155171251942491</c:v>
                </c:pt>
                <c:pt idx="16491">
                  <c:v>25.154653674863496</c:v>
                </c:pt>
                <c:pt idx="16492">
                  <c:v>25.154136097784505</c:v>
                </c:pt>
                <c:pt idx="16493">
                  <c:v>25.153618520705511</c:v>
                </c:pt>
                <c:pt idx="16494">
                  <c:v>25.153100943626519</c:v>
                </c:pt>
                <c:pt idx="16495">
                  <c:v>25.152583366547525</c:v>
                </c:pt>
                <c:pt idx="16496">
                  <c:v>25.152065789468534</c:v>
                </c:pt>
                <c:pt idx="16497">
                  <c:v>25.151548212389539</c:v>
                </c:pt>
                <c:pt idx="16498">
                  <c:v>25.151030635310544</c:v>
                </c:pt>
                <c:pt idx="16499">
                  <c:v>25.150513058231553</c:v>
                </c:pt>
                <c:pt idx="16500">
                  <c:v>25.149995481152558</c:v>
                </c:pt>
                <c:pt idx="16501">
                  <c:v>25.149477904073567</c:v>
                </c:pt>
                <c:pt idx="16502">
                  <c:v>25.148960326994573</c:v>
                </c:pt>
                <c:pt idx="16503">
                  <c:v>25.148442749915581</c:v>
                </c:pt>
                <c:pt idx="16504">
                  <c:v>25.147925172836587</c:v>
                </c:pt>
                <c:pt idx="16505">
                  <c:v>25.147413434245788</c:v>
                </c:pt>
                <c:pt idx="16506">
                  <c:v>25.146901695654993</c:v>
                </c:pt>
                <c:pt idx="16507">
                  <c:v>25.146389957064194</c:v>
                </c:pt>
                <c:pt idx="16508">
                  <c:v>25.145878218473399</c:v>
                </c:pt>
                <c:pt idx="16509">
                  <c:v>25.1453664798826</c:v>
                </c:pt>
                <c:pt idx="16510">
                  <c:v>25.144854741291802</c:v>
                </c:pt>
                <c:pt idx="16511">
                  <c:v>25.144343002701007</c:v>
                </c:pt>
                <c:pt idx="16512">
                  <c:v>25.143831264110208</c:v>
                </c:pt>
                <c:pt idx="16513">
                  <c:v>25.143319525519413</c:v>
                </c:pt>
                <c:pt idx="16514">
                  <c:v>25.142807786928614</c:v>
                </c:pt>
                <c:pt idx="16515">
                  <c:v>25.142296048337816</c:v>
                </c:pt>
                <c:pt idx="16516">
                  <c:v>25.14178430974702</c:v>
                </c:pt>
                <c:pt idx="16517">
                  <c:v>25.141272571156222</c:v>
                </c:pt>
                <c:pt idx="16518">
                  <c:v>25.140760832565427</c:v>
                </c:pt>
                <c:pt idx="16519">
                  <c:v>25.140249093974628</c:v>
                </c:pt>
                <c:pt idx="16520">
                  <c:v>25.139737355383829</c:v>
                </c:pt>
                <c:pt idx="16521">
                  <c:v>25.139225616793034</c:v>
                </c:pt>
                <c:pt idx="16522">
                  <c:v>25.138713878202235</c:v>
                </c:pt>
                <c:pt idx="16523">
                  <c:v>25.13820213961144</c:v>
                </c:pt>
                <c:pt idx="16524">
                  <c:v>25.137690401020642</c:v>
                </c:pt>
                <c:pt idx="16525">
                  <c:v>25.137178662429843</c:v>
                </c:pt>
                <c:pt idx="16526">
                  <c:v>25.136666923839048</c:v>
                </c:pt>
                <c:pt idx="16527">
                  <c:v>25.136155185248249</c:v>
                </c:pt>
                <c:pt idx="16528">
                  <c:v>25.135643446657454</c:v>
                </c:pt>
                <c:pt idx="16529">
                  <c:v>25.135131708066655</c:v>
                </c:pt>
                <c:pt idx="16530">
                  <c:v>25.134619969475857</c:v>
                </c:pt>
                <c:pt idx="16531">
                  <c:v>25.134108230885062</c:v>
                </c:pt>
                <c:pt idx="16532">
                  <c:v>25.133596492294263</c:v>
                </c:pt>
                <c:pt idx="16533">
                  <c:v>25.133084753703468</c:v>
                </c:pt>
                <c:pt idx="16534">
                  <c:v>25.132573015112669</c:v>
                </c:pt>
                <c:pt idx="16535">
                  <c:v>25.132066417632078</c:v>
                </c:pt>
                <c:pt idx="16536">
                  <c:v>25.131559820151487</c:v>
                </c:pt>
                <c:pt idx="16537">
                  <c:v>25.131053222670893</c:v>
                </c:pt>
                <c:pt idx="16538">
                  <c:v>25.130546625190302</c:v>
                </c:pt>
                <c:pt idx="16539">
                  <c:v>25.130040027709711</c:v>
                </c:pt>
                <c:pt idx="16540">
                  <c:v>25.12953343022912</c:v>
                </c:pt>
                <c:pt idx="16541">
                  <c:v>25.129026832748526</c:v>
                </c:pt>
                <c:pt idx="16542">
                  <c:v>25.128520235267935</c:v>
                </c:pt>
                <c:pt idx="16543">
                  <c:v>25.128013637787344</c:v>
                </c:pt>
                <c:pt idx="16544">
                  <c:v>25.127507040306753</c:v>
                </c:pt>
                <c:pt idx="16545">
                  <c:v>25.127000442826159</c:v>
                </c:pt>
                <c:pt idx="16546">
                  <c:v>25.126493845345568</c:v>
                </c:pt>
                <c:pt idx="16547">
                  <c:v>25.125987247864977</c:v>
                </c:pt>
                <c:pt idx="16548">
                  <c:v>25.125480650384386</c:v>
                </c:pt>
                <c:pt idx="16549">
                  <c:v>25.124974052903795</c:v>
                </c:pt>
                <c:pt idx="16550">
                  <c:v>25.124467455423201</c:v>
                </c:pt>
                <c:pt idx="16551">
                  <c:v>25.12396085794261</c:v>
                </c:pt>
                <c:pt idx="16552">
                  <c:v>25.123454260462019</c:v>
                </c:pt>
                <c:pt idx="16553">
                  <c:v>25.122947662981428</c:v>
                </c:pt>
                <c:pt idx="16554">
                  <c:v>25.122441065500833</c:v>
                </c:pt>
                <c:pt idx="16555">
                  <c:v>25.121934468020243</c:v>
                </c:pt>
                <c:pt idx="16556">
                  <c:v>25.121427870539652</c:v>
                </c:pt>
                <c:pt idx="16557">
                  <c:v>25.120921273059061</c:v>
                </c:pt>
                <c:pt idx="16558">
                  <c:v>25.120414675578466</c:v>
                </c:pt>
                <c:pt idx="16559">
                  <c:v>25.119908078097875</c:v>
                </c:pt>
                <c:pt idx="16560">
                  <c:v>25.119401480617285</c:v>
                </c:pt>
                <c:pt idx="16561">
                  <c:v>25.118894883136694</c:v>
                </c:pt>
                <c:pt idx="16562">
                  <c:v>25.118388285656099</c:v>
                </c:pt>
                <c:pt idx="16563">
                  <c:v>25.117881688175508</c:v>
                </c:pt>
                <c:pt idx="16564">
                  <c:v>25.117375090694917</c:v>
                </c:pt>
                <c:pt idx="16565">
                  <c:v>25.116867310027406</c:v>
                </c:pt>
                <c:pt idx="16566">
                  <c:v>25.116359529359894</c:v>
                </c:pt>
                <c:pt idx="16567">
                  <c:v>25.115851748692382</c:v>
                </c:pt>
                <c:pt idx="16568">
                  <c:v>25.11534396802487</c:v>
                </c:pt>
                <c:pt idx="16569">
                  <c:v>25.114836187357358</c:v>
                </c:pt>
                <c:pt idx="16570">
                  <c:v>25.114328406689847</c:v>
                </c:pt>
                <c:pt idx="16571">
                  <c:v>25.113820626022335</c:v>
                </c:pt>
                <c:pt idx="16572">
                  <c:v>25.11331284535482</c:v>
                </c:pt>
                <c:pt idx="16573">
                  <c:v>25.112805064687308</c:v>
                </c:pt>
                <c:pt idx="16574">
                  <c:v>25.112297284019796</c:v>
                </c:pt>
                <c:pt idx="16575">
                  <c:v>25.111789503352284</c:v>
                </c:pt>
                <c:pt idx="16576">
                  <c:v>25.111281722684772</c:v>
                </c:pt>
                <c:pt idx="16577">
                  <c:v>25.110773942017261</c:v>
                </c:pt>
                <c:pt idx="16578">
                  <c:v>25.110266161349749</c:v>
                </c:pt>
                <c:pt idx="16579">
                  <c:v>25.109758380682237</c:v>
                </c:pt>
                <c:pt idx="16580">
                  <c:v>25.109250600014725</c:v>
                </c:pt>
                <c:pt idx="16581">
                  <c:v>25.108742819347214</c:v>
                </c:pt>
                <c:pt idx="16582">
                  <c:v>25.108235038679702</c:v>
                </c:pt>
                <c:pt idx="16583">
                  <c:v>25.10772725801219</c:v>
                </c:pt>
                <c:pt idx="16584">
                  <c:v>25.107219477344678</c:v>
                </c:pt>
                <c:pt idx="16585">
                  <c:v>25.106711696677166</c:v>
                </c:pt>
                <c:pt idx="16586">
                  <c:v>25.106203916009655</c:v>
                </c:pt>
                <c:pt idx="16587">
                  <c:v>25.105696135342139</c:v>
                </c:pt>
                <c:pt idx="16588">
                  <c:v>25.105188354674628</c:v>
                </c:pt>
                <c:pt idx="16589">
                  <c:v>25.104680574007116</c:v>
                </c:pt>
                <c:pt idx="16590">
                  <c:v>25.104172793339604</c:v>
                </c:pt>
                <c:pt idx="16591">
                  <c:v>25.103665012672092</c:v>
                </c:pt>
                <c:pt idx="16592">
                  <c:v>25.10315723200458</c:v>
                </c:pt>
                <c:pt idx="16593">
                  <c:v>25.102649451337069</c:v>
                </c:pt>
                <c:pt idx="16594">
                  <c:v>25.102141670669557</c:v>
                </c:pt>
                <c:pt idx="16595">
                  <c:v>25.101627950795447</c:v>
                </c:pt>
                <c:pt idx="16596">
                  <c:v>25.101114230921336</c:v>
                </c:pt>
                <c:pt idx="16597">
                  <c:v>25.100600511047226</c:v>
                </c:pt>
                <c:pt idx="16598">
                  <c:v>25.100086791173119</c:v>
                </c:pt>
                <c:pt idx="16599">
                  <c:v>25.099573071299009</c:v>
                </c:pt>
                <c:pt idx="16600">
                  <c:v>25.099059351424899</c:v>
                </c:pt>
                <c:pt idx="16601">
                  <c:v>25.098545631550788</c:v>
                </c:pt>
                <c:pt idx="16602">
                  <c:v>25.098031911676678</c:v>
                </c:pt>
                <c:pt idx="16603">
                  <c:v>25.097518191802568</c:v>
                </c:pt>
                <c:pt idx="16604">
                  <c:v>25.097004471928457</c:v>
                </c:pt>
                <c:pt idx="16605">
                  <c:v>25.096490752054347</c:v>
                </c:pt>
                <c:pt idx="16606">
                  <c:v>25.09597703218024</c:v>
                </c:pt>
                <c:pt idx="16607">
                  <c:v>25.09546331230613</c:v>
                </c:pt>
                <c:pt idx="16608">
                  <c:v>25.09494959243202</c:v>
                </c:pt>
                <c:pt idx="16609">
                  <c:v>25.094435872557909</c:v>
                </c:pt>
                <c:pt idx="16610">
                  <c:v>25.093922152683799</c:v>
                </c:pt>
                <c:pt idx="16611">
                  <c:v>25.093408432809689</c:v>
                </c:pt>
                <c:pt idx="16612">
                  <c:v>25.092894712935578</c:v>
                </c:pt>
                <c:pt idx="16613">
                  <c:v>25.092380993061472</c:v>
                </c:pt>
                <c:pt idx="16614">
                  <c:v>25.091867273187361</c:v>
                </c:pt>
                <c:pt idx="16615">
                  <c:v>25.091353553313251</c:v>
                </c:pt>
                <c:pt idx="16616">
                  <c:v>25.090839833439141</c:v>
                </c:pt>
                <c:pt idx="16617">
                  <c:v>25.09032611356503</c:v>
                </c:pt>
                <c:pt idx="16618">
                  <c:v>25.08981239369092</c:v>
                </c:pt>
                <c:pt idx="16619">
                  <c:v>25.08929867381681</c:v>
                </c:pt>
                <c:pt idx="16620">
                  <c:v>25.088784953942699</c:v>
                </c:pt>
                <c:pt idx="16621">
                  <c:v>25.088271234068593</c:v>
                </c:pt>
                <c:pt idx="16622">
                  <c:v>25.087757514194482</c:v>
                </c:pt>
                <c:pt idx="16623">
                  <c:v>25.087243794320372</c:v>
                </c:pt>
                <c:pt idx="16624">
                  <c:v>25.086730074446262</c:v>
                </c:pt>
                <c:pt idx="16625">
                  <c:v>25.086208920122786</c:v>
                </c:pt>
                <c:pt idx="16626">
                  <c:v>25.08568776579931</c:v>
                </c:pt>
                <c:pt idx="16627">
                  <c:v>25.085166611475831</c:v>
                </c:pt>
                <c:pt idx="16628">
                  <c:v>25.084645457152355</c:v>
                </c:pt>
                <c:pt idx="16629">
                  <c:v>25.084124302828879</c:v>
                </c:pt>
                <c:pt idx="16630">
                  <c:v>25.083603148505404</c:v>
                </c:pt>
                <c:pt idx="16631">
                  <c:v>25.083081994181928</c:v>
                </c:pt>
                <c:pt idx="16632">
                  <c:v>25.082560839858449</c:v>
                </c:pt>
                <c:pt idx="16633">
                  <c:v>25.082039685534973</c:v>
                </c:pt>
                <c:pt idx="16634">
                  <c:v>25.081518531211497</c:v>
                </c:pt>
                <c:pt idx="16635">
                  <c:v>25.080997376888021</c:v>
                </c:pt>
                <c:pt idx="16636">
                  <c:v>25.080476222564545</c:v>
                </c:pt>
                <c:pt idx="16637">
                  <c:v>25.079955068241066</c:v>
                </c:pt>
                <c:pt idx="16638">
                  <c:v>25.07943391391759</c:v>
                </c:pt>
                <c:pt idx="16639">
                  <c:v>25.078912759594115</c:v>
                </c:pt>
                <c:pt idx="16640">
                  <c:v>25.078391605270639</c:v>
                </c:pt>
                <c:pt idx="16641">
                  <c:v>25.077870450947163</c:v>
                </c:pt>
                <c:pt idx="16642">
                  <c:v>25.077349296623684</c:v>
                </c:pt>
                <c:pt idx="16643">
                  <c:v>25.076828142300208</c:v>
                </c:pt>
                <c:pt idx="16644">
                  <c:v>25.076306987976732</c:v>
                </c:pt>
                <c:pt idx="16645">
                  <c:v>25.075785833653256</c:v>
                </c:pt>
                <c:pt idx="16646">
                  <c:v>25.075264679329781</c:v>
                </c:pt>
                <c:pt idx="16647">
                  <c:v>25.074743525006301</c:v>
                </c:pt>
                <c:pt idx="16648">
                  <c:v>25.074222370682826</c:v>
                </c:pt>
                <c:pt idx="16649">
                  <c:v>25.07370121635935</c:v>
                </c:pt>
                <c:pt idx="16650">
                  <c:v>25.073180062035874</c:v>
                </c:pt>
                <c:pt idx="16651">
                  <c:v>25.072658907712398</c:v>
                </c:pt>
                <c:pt idx="16652">
                  <c:v>25.072137753388919</c:v>
                </c:pt>
                <c:pt idx="16653">
                  <c:v>25.071616599065443</c:v>
                </c:pt>
                <c:pt idx="16654">
                  <c:v>25.071095444741967</c:v>
                </c:pt>
                <c:pt idx="16655">
                  <c:v>25.070567568059101</c:v>
                </c:pt>
                <c:pt idx="16656">
                  <c:v>25.070039691376234</c:v>
                </c:pt>
                <c:pt idx="16657">
                  <c:v>25.069511814693371</c:v>
                </c:pt>
                <c:pt idx="16658">
                  <c:v>25.068983938010504</c:v>
                </c:pt>
                <c:pt idx="16659">
                  <c:v>25.068456061327637</c:v>
                </c:pt>
                <c:pt idx="16660">
                  <c:v>25.067928184644771</c:v>
                </c:pt>
                <c:pt idx="16661">
                  <c:v>25.067400307961904</c:v>
                </c:pt>
                <c:pt idx="16662">
                  <c:v>25.066872431279041</c:v>
                </c:pt>
                <c:pt idx="16663">
                  <c:v>25.066344554596174</c:v>
                </c:pt>
                <c:pt idx="16664">
                  <c:v>25.065816677913308</c:v>
                </c:pt>
                <c:pt idx="16665">
                  <c:v>25.065288801230441</c:v>
                </c:pt>
                <c:pt idx="16666">
                  <c:v>25.064760924547574</c:v>
                </c:pt>
                <c:pt idx="16667">
                  <c:v>25.064233047864711</c:v>
                </c:pt>
                <c:pt idx="16668">
                  <c:v>25.063705171181844</c:v>
                </c:pt>
                <c:pt idx="16669">
                  <c:v>25.063177294498978</c:v>
                </c:pt>
                <c:pt idx="16670">
                  <c:v>25.062649417816111</c:v>
                </c:pt>
                <c:pt idx="16671">
                  <c:v>25.062121541133244</c:v>
                </c:pt>
                <c:pt idx="16672">
                  <c:v>25.061593664450381</c:v>
                </c:pt>
                <c:pt idx="16673">
                  <c:v>25.061065787767514</c:v>
                </c:pt>
                <c:pt idx="16674">
                  <c:v>25.060537911084648</c:v>
                </c:pt>
                <c:pt idx="16675">
                  <c:v>25.060010034401781</c:v>
                </c:pt>
                <c:pt idx="16676">
                  <c:v>25.059482157718914</c:v>
                </c:pt>
                <c:pt idx="16677">
                  <c:v>25.058954281036051</c:v>
                </c:pt>
                <c:pt idx="16678">
                  <c:v>25.058426404353185</c:v>
                </c:pt>
                <c:pt idx="16679">
                  <c:v>25.057898527670318</c:v>
                </c:pt>
                <c:pt idx="16680">
                  <c:v>25.057370650987451</c:v>
                </c:pt>
                <c:pt idx="16681">
                  <c:v>25.056842774304585</c:v>
                </c:pt>
                <c:pt idx="16682">
                  <c:v>25.056314897621721</c:v>
                </c:pt>
                <c:pt idx="16683">
                  <c:v>25.055787020938855</c:v>
                </c:pt>
                <c:pt idx="16684">
                  <c:v>25.055259144255988</c:v>
                </c:pt>
                <c:pt idx="16685">
                  <c:v>25.054724477437048</c:v>
                </c:pt>
                <c:pt idx="16686">
                  <c:v>25.054189810618112</c:v>
                </c:pt>
                <c:pt idx="16687">
                  <c:v>25.053655143799173</c:v>
                </c:pt>
                <c:pt idx="16688">
                  <c:v>25.053120476980233</c:v>
                </c:pt>
                <c:pt idx="16689">
                  <c:v>25.052585810161293</c:v>
                </c:pt>
                <c:pt idx="16690">
                  <c:v>25.052051143342357</c:v>
                </c:pt>
                <c:pt idx="16691">
                  <c:v>25.051516476523418</c:v>
                </c:pt>
                <c:pt idx="16692">
                  <c:v>25.050981809704478</c:v>
                </c:pt>
                <c:pt idx="16693">
                  <c:v>25.050447142885538</c:v>
                </c:pt>
                <c:pt idx="16694">
                  <c:v>25.049912476066602</c:v>
                </c:pt>
                <c:pt idx="16695">
                  <c:v>25.049377809247662</c:v>
                </c:pt>
                <c:pt idx="16696">
                  <c:v>25.048843142428723</c:v>
                </c:pt>
                <c:pt idx="16697">
                  <c:v>25.048308475609783</c:v>
                </c:pt>
                <c:pt idx="16698">
                  <c:v>25.047773808790847</c:v>
                </c:pt>
                <c:pt idx="16699">
                  <c:v>25.047239141971907</c:v>
                </c:pt>
                <c:pt idx="16700">
                  <c:v>25.046704475152968</c:v>
                </c:pt>
                <c:pt idx="16701">
                  <c:v>25.046169808334032</c:v>
                </c:pt>
                <c:pt idx="16702">
                  <c:v>25.045635141515092</c:v>
                </c:pt>
                <c:pt idx="16703">
                  <c:v>25.045100474696152</c:v>
                </c:pt>
                <c:pt idx="16704">
                  <c:v>25.044565807877213</c:v>
                </c:pt>
                <c:pt idx="16705">
                  <c:v>25.044031141058277</c:v>
                </c:pt>
                <c:pt idx="16706">
                  <c:v>25.043496474239337</c:v>
                </c:pt>
                <c:pt idx="16707">
                  <c:v>25.042961807420397</c:v>
                </c:pt>
                <c:pt idx="16708">
                  <c:v>25.042427140601458</c:v>
                </c:pt>
                <c:pt idx="16709">
                  <c:v>25.041892473782521</c:v>
                </c:pt>
                <c:pt idx="16710">
                  <c:v>25.041357806963582</c:v>
                </c:pt>
                <c:pt idx="16711">
                  <c:v>25.040823140144642</c:v>
                </c:pt>
                <c:pt idx="16712">
                  <c:v>25.040288473325703</c:v>
                </c:pt>
                <c:pt idx="16713">
                  <c:v>25.039753806506766</c:v>
                </c:pt>
                <c:pt idx="16714">
                  <c:v>25.039219139687827</c:v>
                </c:pt>
                <c:pt idx="16715">
                  <c:v>25.038680274035098</c:v>
                </c:pt>
                <c:pt idx="16716">
                  <c:v>25.038141408382366</c:v>
                </c:pt>
                <c:pt idx="16717">
                  <c:v>25.037602542729637</c:v>
                </c:pt>
                <c:pt idx="16718">
                  <c:v>25.037063677076905</c:v>
                </c:pt>
                <c:pt idx="16719">
                  <c:v>25.036524811424176</c:v>
                </c:pt>
                <c:pt idx="16720">
                  <c:v>25.035985945771444</c:v>
                </c:pt>
                <c:pt idx="16721">
                  <c:v>25.035447080118715</c:v>
                </c:pt>
                <c:pt idx="16722">
                  <c:v>25.034908214465986</c:v>
                </c:pt>
                <c:pt idx="16723">
                  <c:v>25.034369348813254</c:v>
                </c:pt>
                <c:pt idx="16724">
                  <c:v>25.033830483160525</c:v>
                </c:pt>
                <c:pt idx="16725">
                  <c:v>25.033291617507793</c:v>
                </c:pt>
                <c:pt idx="16726">
                  <c:v>25.032752751855064</c:v>
                </c:pt>
                <c:pt idx="16727">
                  <c:v>25.032213886202332</c:v>
                </c:pt>
                <c:pt idx="16728">
                  <c:v>25.031675020549603</c:v>
                </c:pt>
                <c:pt idx="16729">
                  <c:v>25.03113615489687</c:v>
                </c:pt>
                <c:pt idx="16730">
                  <c:v>25.030597289244142</c:v>
                </c:pt>
                <c:pt idx="16731">
                  <c:v>25.030058423591413</c:v>
                </c:pt>
                <c:pt idx="16732">
                  <c:v>25.029519557938681</c:v>
                </c:pt>
                <c:pt idx="16733">
                  <c:v>25.028980692285952</c:v>
                </c:pt>
                <c:pt idx="16734">
                  <c:v>25.02844182663322</c:v>
                </c:pt>
                <c:pt idx="16735">
                  <c:v>25.027902960980491</c:v>
                </c:pt>
                <c:pt idx="16736">
                  <c:v>25.027364095327759</c:v>
                </c:pt>
                <c:pt idx="16737">
                  <c:v>25.02682522967503</c:v>
                </c:pt>
                <c:pt idx="16738">
                  <c:v>25.026286364022301</c:v>
                </c:pt>
                <c:pt idx="16739">
                  <c:v>25.025747498369569</c:v>
                </c:pt>
                <c:pt idx="16740">
                  <c:v>25.02520863271684</c:v>
                </c:pt>
                <c:pt idx="16741">
                  <c:v>25.024669767064108</c:v>
                </c:pt>
                <c:pt idx="16742">
                  <c:v>25.024130901411379</c:v>
                </c:pt>
                <c:pt idx="16743">
                  <c:v>25.023592035758647</c:v>
                </c:pt>
                <c:pt idx="16744">
                  <c:v>25.023053170105918</c:v>
                </c:pt>
                <c:pt idx="16745">
                  <c:v>25.022511059281019</c:v>
                </c:pt>
                <c:pt idx="16746">
                  <c:v>25.021968948456117</c:v>
                </c:pt>
                <c:pt idx="16747">
                  <c:v>25.021426837631218</c:v>
                </c:pt>
                <c:pt idx="16748">
                  <c:v>25.020884726806315</c:v>
                </c:pt>
                <c:pt idx="16749">
                  <c:v>25.020342615981416</c:v>
                </c:pt>
                <c:pt idx="16750">
                  <c:v>25.019800505156514</c:v>
                </c:pt>
                <c:pt idx="16751">
                  <c:v>25.019258394331615</c:v>
                </c:pt>
                <c:pt idx="16752">
                  <c:v>25.018716283506713</c:v>
                </c:pt>
                <c:pt idx="16753">
                  <c:v>25.018174172681814</c:v>
                </c:pt>
                <c:pt idx="16754">
                  <c:v>25.017632061856911</c:v>
                </c:pt>
                <c:pt idx="16755">
                  <c:v>25.017089951032013</c:v>
                </c:pt>
                <c:pt idx="16756">
                  <c:v>25.01654784020711</c:v>
                </c:pt>
                <c:pt idx="16757">
                  <c:v>25.016005729382211</c:v>
                </c:pt>
                <c:pt idx="16758">
                  <c:v>25.015463618557309</c:v>
                </c:pt>
                <c:pt idx="16759">
                  <c:v>25.01492150773241</c:v>
                </c:pt>
                <c:pt idx="16760">
                  <c:v>25.014379396907511</c:v>
                </c:pt>
                <c:pt idx="16761">
                  <c:v>25.013837286082609</c:v>
                </c:pt>
                <c:pt idx="16762">
                  <c:v>25.01329517525771</c:v>
                </c:pt>
                <c:pt idx="16763">
                  <c:v>25.012753064432808</c:v>
                </c:pt>
                <c:pt idx="16764">
                  <c:v>25.012210953607909</c:v>
                </c:pt>
                <c:pt idx="16765">
                  <c:v>25.011668842783006</c:v>
                </c:pt>
                <c:pt idx="16766">
                  <c:v>25.011126731958107</c:v>
                </c:pt>
                <c:pt idx="16767">
                  <c:v>25.010584621133205</c:v>
                </c:pt>
                <c:pt idx="16768">
                  <c:v>25.010042510308306</c:v>
                </c:pt>
                <c:pt idx="16769">
                  <c:v>25.009500399483404</c:v>
                </c:pt>
                <c:pt idx="16770">
                  <c:v>25.008958288658505</c:v>
                </c:pt>
                <c:pt idx="16771">
                  <c:v>25.008416177833602</c:v>
                </c:pt>
                <c:pt idx="16772">
                  <c:v>25.007874067008704</c:v>
                </c:pt>
                <c:pt idx="16773">
                  <c:v>25.007331956183801</c:v>
                </c:pt>
                <c:pt idx="16774">
                  <c:v>25.006789845358902</c:v>
                </c:pt>
                <c:pt idx="16775">
                  <c:v>25.006249322867717</c:v>
                </c:pt>
                <c:pt idx="16776">
                  <c:v>25.005708800376535</c:v>
                </c:pt>
                <c:pt idx="16777">
                  <c:v>25.00516827788535</c:v>
                </c:pt>
                <c:pt idx="16778">
                  <c:v>25.004627755394168</c:v>
                </c:pt>
                <c:pt idx="16779">
                  <c:v>25.004087232902982</c:v>
                </c:pt>
                <c:pt idx="16780">
                  <c:v>25.003546710411801</c:v>
                </c:pt>
                <c:pt idx="16781">
                  <c:v>25.003006187920615</c:v>
                </c:pt>
                <c:pt idx="16782">
                  <c:v>25.002465665429433</c:v>
                </c:pt>
                <c:pt idx="16783">
                  <c:v>25.001925142938248</c:v>
                </c:pt>
                <c:pt idx="16784">
                  <c:v>25.001384620447066</c:v>
                </c:pt>
                <c:pt idx="16785">
                  <c:v>25.000844097955881</c:v>
                </c:pt>
                <c:pt idx="16786">
                  <c:v>25.000303575464699</c:v>
                </c:pt>
                <c:pt idx="16787">
                  <c:v>24.999763052973513</c:v>
                </c:pt>
                <c:pt idx="16788">
                  <c:v>24.999222530482331</c:v>
                </c:pt>
                <c:pt idx="16789">
                  <c:v>24.998682007991146</c:v>
                </c:pt>
                <c:pt idx="16790">
                  <c:v>24.998141485499961</c:v>
                </c:pt>
                <c:pt idx="16791">
                  <c:v>24.997600963008779</c:v>
                </c:pt>
                <c:pt idx="16792">
                  <c:v>24.997060440517593</c:v>
                </c:pt>
                <c:pt idx="16793">
                  <c:v>24.996519918026411</c:v>
                </c:pt>
                <c:pt idx="16794">
                  <c:v>24.995979395535226</c:v>
                </c:pt>
                <c:pt idx="16795">
                  <c:v>24.995438873044044</c:v>
                </c:pt>
                <c:pt idx="16796">
                  <c:v>24.994898350552859</c:v>
                </c:pt>
                <c:pt idx="16797">
                  <c:v>24.994357828061677</c:v>
                </c:pt>
                <c:pt idx="16798">
                  <c:v>24.993817305570492</c:v>
                </c:pt>
                <c:pt idx="16799">
                  <c:v>24.99327678307931</c:v>
                </c:pt>
                <c:pt idx="16800">
                  <c:v>24.992736260588124</c:v>
                </c:pt>
                <c:pt idx="16801">
                  <c:v>24.992195738096942</c:v>
                </c:pt>
                <c:pt idx="16802">
                  <c:v>24.991655215605757</c:v>
                </c:pt>
                <c:pt idx="16803">
                  <c:v>24.991114693114575</c:v>
                </c:pt>
                <c:pt idx="16804">
                  <c:v>24.99057417062339</c:v>
                </c:pt>
                <c:pt idx="16805">
                  <c:v>24.990040632551846</c:v>
                </c:pt>
                <c:pt idx="16806">
                  <c:v>24.989507094480306</c:v>
                </c:pt>
                <c:pt idx="16807">
                  <c:v>24.988973556408762</c:v>
                </c:pt>
                <c:pt idx="16808">
                  <c:v>24.988440018337222</c:v>
                </c:pt>
                <c:pt idx="16809">
                  <c:v>24.987906480265679</c:v>
                </c:pt>
                <c:pt idx="16810">
                  <c:v>24.987372942194135</c:v>
                </c:pt>
                <c:pt idx="16811">
                  <c:v>24.986839404122595</c:v>
                </c:pt>
                <c:pt idx="16812">
                  <c:v>24.986305866051051</c:v>
                </c:pt>
                <c:pt idx="16813">
                  <c:v>24.985772327979511</c:v>
                </c:pt>
                <c:pt idx="16814">
                  <c:v>24.985238789907967</c:v>
                </c:pt>
                <c:pt idx="16815">
                  <c:v>24.984705251836424</c:v>
                </c:pt>
                <c:pt idx="16816">
                  <c:v>24.984171713764884</c:v>
                </c:pt>
                <c:pt idx="16817">
                  <c:v>24.98363817569334</c:v>
                </c:pt>
                <c:pt idx="16818">
                  <c:v>24.9831046376218</c:v>
                </c:pt>
                <c:pt idx="16819">
                  <c:v>24.982571099550256</c:v>
                </c:pt>
                <c:pt idx="16820">
                  <c:v>24.982037561478712</c:v>
                </c:pt>
                <c:pt idx="16821">
                  <c:v>24.981504023407172</c:v>
                </c:pt>
                <c:pt idx="16822">
                  <c:v>24.980970485335629</c:v>
                </c:pt>
                <c:pt idx="16823">
                  <c:v>24.980436947264089</c:v>
                </c:pt>
                <c:pt idx="16824">
                  <c:v>24.979903409192545</c:v>
                </c:pt>
                <c:pt idx="16825">
                  <c:v>24.979369871121001</c:v>
                </c:pt>
                <c:pt idx="16826">
                  <c:v>24.978836333049461</c:v>
                </c:pt>
                <c:pt idx="16827">
                  <c:v>24.978302794977918</c:v>
                </c:pt>
                <c:pt idx="16828">
                  <c:v>24.977769256906377</c:v>
                </c:pt>
                <c:pt idx="16829">
                  <c:v>24.977235718834834</c:v>
                </c:pt>
                <c:pt idx="16830">
                  <c:v>24.97670218076329</c:v>
                </c:pt>
                <c:pt idx="16831">
                  <c:v>24.97616864269175</c:v>
                </c:pt>
                <c:pt idx="16832">
                  <c:v>24.975635104620206</c:v>
                </c:pt>
                <c:pt idx="16833">
                  <c:v>24.975101566548666</c:v>
                </c:pt>
                <c:pt idx="16834">
                  <c:v>24.974568028477123</c:v>
                </c:pt>
                <c:pt idx="16835">
                  <c:v>24.974045055306249</c:v>
                </c:pt>
                <c:pt idx="16836">
                  <c:v>24.973522082135371</c:v>
                </c:pt>
                <c:pt idx="16837">
                  <c:v>24.972999108964498</c:v>
                </c:pt>
                <c:pt idx="16838">
                  <c:v>24.972476135793624</c:v>
                </c:pt>
                <c:pt idx="16839">
                  <c:v>24.971953162622746</c:v>
                </c:pt>
                <c:pt idx="16840">
                  <c:v>24.971430189451873</c:v>
                </c:pt>
                <c:pt idx="16841">
                  <c:v>24.970907216280995</c:v>
                </c:pt>
                <c:pt idx="16842">
                  <c:v>24.970384243110122</c:v>
                </c:pt>
                <c:pt idx="16843">
                  <c:v>24.969861269939248</c:v>
                </c:pt>
                <c:pt idx="16844">
                  <c:v>24.96933829676837</c:v>
                </c:pt>
                <c:pt idx="16845">
                  <c:v>24.968815323597497</c:v>
                </c:pt>
                <c:pt idx="16846">
                  <c:v>24.968292350426623</c:v>
                </c:pt>
                <c:pt idx="16847">
                  <c:v>24.967769377255745</c:v>
                </c:pt>
                <c:pt idx="16848">
                  <c:v>24.967246404084872</c:v>
                </c:pt>
                <c:pt idx="16849">
                  <c:v>24.966723430913994</c:v>
                </c:pt>
                <c:pt idx="16850">
                  <c:v>24.96620045774312</c:v>
                </c:pt>
                <c:pt idx="16851">
                  <c:v>24.965677484572247</c:v>
                </c:pt>
                <c:pt idx="16852">
                  <c:v>24.965154511401369</c:v>
                </c:pt>
                <c:pt idx="16853">
                  <c:v>24.964631538230496</c:v>
                </c:pt>
                <c:pt idx="16854">
                  <c:v>24.964108565059622</c:v>
                </c:pt>
                <c:pt idx="16855">
                  <c:v>24.963585591888744</c:v>
                </c:pt>
                <c:pt idx="16856">
                  <c:v>24.963062618717871</c:v>
                </c:pt>
                <c:pt idx="16857">
                  <c:v>24.962539645546997</c:v>
                </c:pt>
                <c:pt idx="16858">
                  <c:v>24.962016672376119</c:v>
                </c:pt>
                <c:pt idx="16859">
                  <c:v>24.961493699205246</c:v>
                </c:pt>
                <c:pt idx="16860">
                  <c:v>24.960970726034368</c:v>
                </c:pt>
                <c:pt idx="16861">
                  <c:v>24.960447752863494</c:v>
                </c:pt>
                <c:pt idx="16862">
                  <c:v>24.959924779692621</c:v>
                </c:pt>
                <c:pt idx="16863">
                  <c:v>24.959401806521743</c:v>
                </c:pt>
                <c:pt idx="16864">
                  <c:v>24.95887883335087</c:v>
                </c:pt>
                <c:pt idx="16865">
                  <c:v>24.958363730017403</c:v>
                </c:pt>
                <c:pt idx="16866">
                  <c:v>24.957848626683937</c:v>
                </c:pt>
                <c:pt idx="16867">
                  <c:v>24.957333523350471</c:v>
                </c:pt>
                <c:pt idx="16868">
                  <c:v>24.956818420017004</c:v>
                </c:pt>
                <c:pt idx="16869">
                  <c:v>24.956303316683538</c:v>
                </c:pt>
                <c:pt idx="16870">
                  <c:v>24.955788213350072</c:v>
                </c:pt>
                <c:pt idx="16871">
                  <c:v>24.955273110016606</c:v>
                </c:pt>
                <c:pt idx="16872">
                  <c:v>24.954758006683139</c:v>
                </c:pt>
                <c:pt idx="16873">
                  <c:v>24.954242903349673</c:v>
                </c:pt>
                <c:pt idx="16874">
                  <c:v>24.953727800016207</c:v>
                </c:pt>
                <c:pt idx="16875">
                  <c:v>24.953212696682741</c:v>
                </c:pt>
                <c:pt idx="16876">
                  <c:v>24.952697593349274</c:v>
                </c:pt>
                <c:pt idx="16877">
                  <c:v>24.952182490015808</c:v>
                </c:pt>
                <c:pt idx="16878">
                  <c:v>24.951667386682342</c:v>
                </c:pt>
                <c:pt idx="16879">
                  <c:v>24.951152283348875</c:v>
                </c:pt>
                <c:pt idx="16880">
                  <c:v>24.950637180015406</c:v>
                </c:pt>
                <c:pt idx="16881">
                  <c:v>24.950122076681939</c:v>
                </c:pt>
                <c:pt idx="16882">
                  <c:v>24.949606973348473</c:v>
                </c:pt>
                <c:pt idx="16883">
                  <c:v>24.949091870015007</c:v>
                </c:pt>
                <c:pt idx="16884">
                  <c:v>24.948576766681541</c:v>
                </c:pt>
                <c:pt idx="16885">
                  <c:v>24.948061663348074</c:v>
                </c:pt>
                <c:pt idx="16886">
                  <c:v>24.947546560014608</c:v>
                </c:pt>
                <c:pt idx="16887">
                  <c:v>24.947031456681142</c:v>
                </c:pt>
                <c:pt idx="16888">
                  <c:v>24.946516353347675</c:v>
                </c:pt>
                <c:pt idx="16889">
                  <c:v>24.946001250014209</c:v>
                </c:pt>
                <c:pt idx="16890">
                  <c:v>24.945486146680743</c:v>
                </c:pt>
                <c:pt idx="16891">
                  <c:v>24.944971043347277</c:v>
                </c:pt>
                <c:pt idx="16892">
                  <c:v>24.94445594001381</c:v>
                </c:pt>
                <c:pt idx="16893">
                  <c:v>24.943940836680344</c:v>
                </c:pt>
                <c:pt idx="16894">
                  <c:v>24.943425733346878</c:v>
                </c:pt>
                <c:pt idx="16895">
                  <c:v>24.942915504640201</c:v>
                </c:pt>
                <c:pt idx="16896">
                  <c:v>24.942405275933524</c:v>
                </c:pt>
                <c:pt idx="16897">
                  <c:v>24.941895047226847</c:v>
                </c:pt>
                <c:pt idx="16898">
                  <c:v>24.94138481852017</c:v>
                </c:pt>
                <c:pt idx="16899">
                  <c:v>24.940874589813497</c:v>
                </c:pt>
                <c:pt idx="16900">
                  <c:v>24.94036436110682</c:v>
                </c:pt>
                <c:pt idx="16901">
                  <c:v>24.939854132400143</c:v>
                </c:pt>
                <c:pt idx="16902">
                  <c:v>24.939343903693466</c:v>
                </c:pt>
                <c:pt idx="16903">
                  <c:v>24.938833674986789</c:v>
                </c:pt>
                <c:pt idx="16904">
                  <c:v>24.938323446280112</c:v>
                </c:pt>
                <c:pt idx="16905">
                  <c:v>24.937813217573435</c:v>
                </c:pt>
                <c:pt idx="16906">
                  <c:v>24.937302988866758</c:v>
                </c:pt>
                <c:pt idx="16907">
                  <c:v>24.936792760160081</c:v>
                </c:pt>
                <c:pt idx="16908">
                  <c:v>24.936282531453404</c:v>
                </c:pt>
                <c:pt idx="16909">
                  <c:v>24.935772302746727</c:v>
                </c:pt>
                <c:pt idx="16910">
                  <c:v>24.935262074040054</c:v>
                </c:pt>
                <c:pt idx="16911">
                  <c:v>24.934751845333377</c:v>
                </c:pt>
                <c:pt idx="16912">
                  <c:v>24.9342416166267</c:v>
                </c:pt>
                <c:pt idx="16913">
                  <c:v>24.933731387920023</c:v>
                </c:pt>
                <c:pt idx="16914">
                  <c:v>24.933221159213346</c:v>
                </c:pt>
                <c:pt idx="16915">
                  <c:v>24.932710930506669</c:v>
                </c:pt>
                <c:pt idx="16916">
                  <c:v>24.932200701799992</c:v>
                </c:pt>
                <c:pt idx="16917">
                  <c:v>24.931690473093315</c:v>
                </c:pt>
                <c:pt idx="16918">
                  <c:v>24.931180244386638</c:v>
                </c:pt>
                <c:pt idx="16919">
                  <c:v>24.930670015679965</c:v>
                </c:pt>
                <c:pt idx="16920">
                  <c:v>24.930159786973288</c:v>
                </c:pt>
                <c:pt idx="16921">
                  <c:v>24.929649558266611</c:v>
                </c:pt>
                <c:pt idx="16922">
                  <c:v>24.929139329559934</c:v>
                </c:pt>
                <c:pt idx="16923">
                  <c:v>24.928629100853257</c:v>
                </c:pt>
                <c:pt idx="16924">
                  <c:v>24.92811887214658</c:v>
                </c:pt>
                <c:pt idx="16925">
                  <c:v>24.927610844044437</c:v>
                </c:pt>
                <c:pt idx="16926">
                  <c:v>24.927102815942295</c:v>
                </c:pt>
                <c:pt idx="16927">
                  <c:v>24.926594787840148</c:v>
                </c:pt>
                <c:pt idx="16928">
                  <c:v>24.926086759738006</c:v>
                </c:pt>
                <c:pt idx="16929">
                  <c:v>24.925578731635863</c:v>
                </c:pt>
                <c:pt idx="16930">
                  <c:v>24.92507070353372</c:v>
                </c:pt>
                <c:pt idx="16931">
                  <c:v>24.924562675431574</c:v>
                </c:pt>
                <c:pt idx="16932">
                  <c:v>24.924054647329431</c:v>
                </c:pt>
                <c:pt idx="16933">
                  <c:v>24.923546619227288</c:v>
                </c:pt>
                <c:pt idx="16934">
                  <c:v>24.923038591125145</c:v>
                </c:pt>
                <c:pt idx="16935">
                  <c:v>24.922530563022999</c:v>
                </c:pt>
                <c:pt idx="16936">
                  <c:v>24.922022534920856</c:v>
                </c:pt>
                <c:pt idx="16937">
                  <c:v>24.921514506818713</c:v>
                </c:pt>
                <c:pt idx="16938">
                  <c:v>24.921006478716571</c:v>
                </c:pt>
                <c:pt idx="16939">
                  <c:v>24.920498450614424</c:v>
                </c:pt>
                <c:pt idx="16940">
                  <c:v>24.919990422512281</c:v>
                </c:pt>
                <c:pt idx="16941">
                  <c:v>24.919482394410139</c:v>
                </c:pt>
                <c:pt idx="16942">
                  <c:v>24.918974366307996</c:v>
                </c:pt>
                <c:pt idx="16943">
                  <c:v>24.918466338205853</c:v>
                </c:pt>
                <c:pt idx="16944">
                  <c:v>24.917958310103707</c:v>
                </c:pt>
                <c:pt idx="16945">
                  <c:v>24.917450282001564</c:v>
                </c:pt>
                <c:pt idx="16946">
                  <c:v>24.916942253899421</c:v>
                </c:pt>
                <c:pt idx="16947">
                  <c:v>24.916434225797278</c:v>
                </c:pt>
                <c:pt idx="16948">
                  <c:v>24.915926197695132</c:v>
                </c:pt>
                <c:pt idx="16949">
                  <c:v>24.915418169592989</c:v>
                </c:pt>
                <c:pt idx="16950">
                  <c:v>24.914910141490846</c:v>
                </c:pt>
                <c:pt idx="16951">
                  <c:v>24.914402113388704</c:v>
                </c:pt>
                <c:pt idx="16952">
                  <c:v>24.913894085286557</c:v>
                </c:pt>
                <c:pt idx="16953">
                  <c:v>24.913386057184415</c:v>
                </c:pt>
                <c:pt idx="16954">
                  <c:v>24.912878029082272</c:v>
                </c:pt>
                <c:pt idx="16955">
                  <c:v>24.912371012651032</c:v>
                </c:pt>
                <c:pt idx="16956">
                  <c:v>24.911863996219793</c:v>
                </c:pt>
                <c:pt idx="16957">
                  <c:v>24.911356979788554</c:v>
                </c:pt>
                <c:pt idx="16958">
                  <c:v>24.910849963357315</c:v>
                </c:pt>
                <c:pt idx="16959">
                  <c:v>24.910342946926075</c:v>
                </c:pt>
                <c:pt idx="16960">
                  <c:v>24.909835930494836</c:v>
                </c:pt>
                <c:pt idx="16961">
                  <c:v>24.909328914063597</c:v>
                </c:pt>
                <c:pt idx="16962">
                  <c:v>24.908821897632357</c:v>
                </c:pt>
                <c:pt idx="16963">
                  <c:v>24.908314881201118</c:v>
                </c:pt>
                <c:pt idx="16964">
                  <c:v>24.907807864769879</c:v>
                </c:pt>
                <c:pt idx="16965">
                  <c:v>24.90730084833864</c:v>
                </c:pt>
                <c:pt idx="16966">
                  <c:v>24.9067938319074</c:v>
                </c:pt>
                <c:pt idx="16967">
                  <c:v>24.906286815476161</c:v>
                </c:pt>
                <c:pt idx="16968">
                  <c:v>24.905779799044922</c:v>
                </c:pt>
                <c:pt idx="16969">
                  <c:v>24.905272782613686</c:v>
                </c:pt>
                <c:pt idx="16970">
                  <c:v>24.904765766182447</c:v>
                </c:pt>
                <c:pt idx="16971">
                  <c:v>24.904258749751207</c:v>
                </c:pt>
                <c:pt idx="16972">
                  <c:v>24.903751733319968</c:v>
                </c:pt>
                <c:pt idx="16973">
                  <c:v>24.903244716888729</c:v>
                </c:pt>
                <c:pt idx="16974">
                  <c:v>24.902737700457489</c:v>
                </c:pt>
                <c:pt idx="16975">
                  <c:v>24.90223068402625</c:v>
                </c:pt>
                <c:pt idx="16976">
                  <c:v>24.901723667595011</c:v>
                </c:pt>
                <c:pt idx="16977">
                  <c:v>24.901216651163772</c:v>
                </c:pt>
                <c:pt idx="16978">
                  <c:v>24.900709634732532</c:v>
                </c:pt>
                <c:pt idx="16979">
                  <c:v>24.900202618301293</c:v>
                </c:pt>
                <c:pt idx="16980">
                  <c:v>24.899695601870054</c:v>
                </c:pt>
                <c:pt idx="16981">
                  <c:v>24.899188585438814</c:v>
                </c:pt>
                <c:pt idx="16982">
                  <c:v>24.898681569007575</c:v>
                </c:pt>
                <c:pt idx="16983">
                  <c:v>24.898174552576336</c:v>
                </c:pt>
                <c:pt idx="16984">
                  <c:v>24.897667536145097</c:v>
                </c:pt>
                <c:pt idx="16985">
                  <c:v>24.897160141612957</c:v>
                </c:pt>
                <c:pt idx="16986">
                  <c:v>24.896652747080815</c:v>
                </c:pt>
                <c:pt idx="16987">
                  <c:v>24.896145352548672</c:v>
                </c:pt>
                <c:pt idx="16988">
                  <c:v>24.895637958016533</c:v>
                </c:pt>
                <c:pt idx="16989">
                  <c:v>24.895130563484393</c:v>
                </c:pt>
                <c:pt idx="16990">
                  <c:v>24.894623168952251</c:v>
                </c:pt>
                <c:pt idx="16991">
                  <c:v>24.894115774420108</c:v>
                </c:pt>
                <c:pt idx="16992">
                  <c:v>24.893608379887969</c:v>
                </c:pt>
                <c:pt idx="16993">
                  <c:v>24.893100985355829</c:v>
                </c:pt>
                <c:pt idx="16994">
                  <c:v>24.892593590823687</c:v>
                </c:pt>
                <c:pt idx="16995">
                  <c:v>24.892086196291544</c:v>
                </c:pt>
                <c:pt idx="16996">
                  <c:v>24.891578801759405</c:v>
                </c:pt>
                <c:pt idx="16997">
                  <c:v>24.891071407227265</c:v>
                </c:pt>
                <c:pt idx="16998">
                  <c:v>24.890564012695123</c:v>
                </c:pt>
                <c:pt idx="16999">
                  <c:v>24.89005661816298</c:v>
                </c:pt>
                <c:pt idx="17000">
                  <c:v>24.889549223630841</c:v>
                </c:pt>
                <c:pt idx="17001">
                  <c:v>24.889041829098701</c:v>
                </c:pt>
                <c:pt idx="17002">
                  <c:v>24.888534434566559</c:v>
                </c:pt>
                <c:pt idx="17003">
                  <c:v>24.888027040034416</c:v>
                </c:pt>
                <c:pt idx="17004">
                  <c:v>24.887519645502277</c:v>
                </c:pt>
                <c:pt idx="17005">
                  <c:v>24.887012250970137</c:v>
                </c:pt>
                <c:pt idx="17006">
                  <c:v>24.886504856437995</c:v>
                </c:pt>
                <c:pt idx="17007">
                  <c:v>24.885997461905852</c:v>
                </c:pt>
                <c:pt idx="17008">
                  <c:v>24.885490067373713</c:v>
                </c:pt>
                <c:pt idx="17009">
                  <c:v>24.884982672841574</c:v>
                </c:pt>
                <c:pt idx="17010">
                  <c:v>24.884475278309431</c:v>
                </c:pt>
                <c:pt idx="17011">
                  <c:v>24.883967883777288</c:v>
                </c:pt>
                <c:pt idx="17012">
                  <c:v>24.883460489245149</c:v>
                </c:pt>
                <c:pt idx="17013">
                  <c:v>24.88295309471301</c:v>
                </c:pt>
                <c:pt idx="17014">
                  <c:v>24.882445700180867</c:v>
                </c:pt>
                <c:pt idx="17015">
                  <c:v>24.881935441877275</c:v>
                </c:pt>
                <c:pt idx="17016">
                  <c:v>24.881425183573686</c:v>
                </c:pt>
                <c:pt idx="17017">
                  <c:v>24.880914925270098</c:v>
                </c:pt>
                <c:pt idx="17018">
                  <c:v>24.880404666966506</c:v>
                </c:pt>
                <c:pt idx="17019">
                  <c:v>24.879894408662913</c:v>
                </c:pt>
                <c:pt idx="17020">
                  <c:v>24.879384150359325</c:v>
                </c:pt>
                <c:pt idx="17021">
                  <c:v>24.878873892055736</c:v>
                </c:pt>
                <c:pt idx="17022">
                  <c:v>24.878363633752144</c:v>
                </c:pt>
                <c:pt idx="17023">
                  <c:v>24.877853375448552</c:v>
                </c:pt>
                <c:pt idx="17024">
                  <c:v>24.877343117144964</c:v>
                </c:pt>
                <c:pt idx="17025">
                  <c:v>24.876832858841375</c:v>
                </c:pt>
                <c:pt idx="17026">
                  <c:v>24.876322600537783</c:v>
                </c:pt>
                <c:pt idx="17027">
                  <c:v>24.875812342234191</c:v>
                </c:pt>
                <c:pt idx="17028">
                  <c:v>24.875302083930602</c:v>
                </c:pt>
                <c:pt idx="17029">
                  <c:v>24.874791825627014</c:v>
                </c:pt>
                <c:pt idx="17030">
                  <c:v>24.874281567323422</c:v>
                </c:pt>
                <c:pt idx="17031">
                  <c:v>24.87377130901983</c:v>
                </c:pt>
                <c:pt idx="17032">
                  <c:v>24.873261050716241</c:v>
                </c:pt>
                <c:pt idx="17033">
                  <c:v>24.872750792412653</c:v>
                </c:pt>
                <c:pt idx="17034">
                  <c:v>24.872240534109061</c:v>
                </c:pt>
                <c:pt idx="17035">
                  <c:v>24.871730275805469</c:v>
                </c:pt>
                <c:pt idx="17036">
                  <c:v>24.87122001750188</c:v>
                </c:pt>
                <c:pt idx="17037">
                  <c:v>24.870709759198292</c:v>
                </c:pt>
                <c:pt idx="17038">
                  <c:v>24.870199500894699</c:v>
                </c:pt>
                <c:pt idx="17039">
                  <c:v>24.869689242591107</c:v>
                </c:pt>
                <c:pt idx="17040">
                  <c:v>24.869178984287519</c:v>
                </c:pt>
                <c:pt idx="17041">
                  <c:v>24.86866872598393</c:v>
                </c:pt>
                <c:pt idx="17042">
                  <c:v>24.868158467680338</c:v>
                </c:pt>
                <c:pt idx="17043">
                  <c:v>24.867648209376746</c:v>
                </c:pt>
                <c:pt idx="17044">
                  <c:v>24.867137951073158</c:v>
                </c:pt>
                <c:pt idx="17045">
                  <c:v>24.866626873032921</c:v>
                </c:pt>
                <c:pt idx="17046">
                  <c:v>24.866115794992684</c:v>
                </c:pt>
                <c:pt idx="17047">
                  <c:v>24.865604716952447</c:v>
                </c:pt>
                <c:pt idx="17048">
                  <c:v>24.865093638912207</c:v>
                </c:pt>
                <c:pt idx="17049">
                  <c:v>24.86458256087197</c:v>
                </c:pt>
                <c:pt idx="17050">
                  <c:v>24.864071482831733</c:v>
                </c:pt>
                <c:pt idx="17051">
                  <c:v>24.863560404791496</c:v>
                </c:pt>
                <c:pt idx="17052">
                  <c:v>24.863049326751259</c:v>
                </c:pt>
                <c:pt idx="17053">
                  <c:v>24.862538248711019</c:v>
                </c:pt>
                <c:pt idx="17054">
                  <c:v>24.862027170670782</c:v>
                </c:pt>
                <c:pt idx="17055">
                  <c:v>24.861516092630545</c:v>
                </c:pt>
                <c:pt idx="17056">
                  <c:v>24.861005014590308</c:v>
                </c:pt>
                <c:pt idx="17057">
                  <c:v>24.860493936550071</c:v>
                </c:pt>
                <c:pt idx="17058">
                  <c:v>24.859982858509834</c:v>
                </c:pt>
                <c:pt idx="17059">
                  <c:v>24.859471780469597</c:v>
                </c:pt>
                <c:pt idx="17060">
                  <c:v>24.858960702429357</c:v>
                </c:pt>
                <c:pt idx="17061">
                  <c:v>24.85844962438912</c:v>
                </c:pt>
                <c:pt idx="17062">
                  <c:v>24.857938546348883</c:v>
                </c:pt>
                <c:pt idx="17063">
                  <c:v>24.857427468308646</c:v>
                </c:pt>
                <c:pt idx="17064">
                  <c:v>24.85691639026841</c:v>
                </c:pt>
                <c:pt idx="17065">
                  <c:v>24.856405312228169</c:v>
                </c:pt>
                <c:pt idx="17066">
                  <c:v>24.855894234187932</c:v>
                </c:pt>
                <c:pt idx="17067">
                  <c:v>24.855383156147695</c:v>
                </c:pt>
                <c:pt idx="17068">
                  <c:v>24.854872078107459</c:v>
                </c:pt>
                <c:pt idx="17069">
                  <c:v>24.854361000067222</c:v>
                </c:pt>
                <c:pt idx="17070">
                  <c:v>24.853849922026985</c:v>
                </c:pt>
                <c:pt idx="17071">
                  <c:v>24.853338843986748</c:v>
                </c:pt>
                <c:pt idx="17072">
                  <c:v>24.852827765946508</c:v>
                </c:pt>
                <c:pt idx="17073">
                  <c:v>24.852316687906271</c:v>
                </c:pt>
                <c:pt idx="17074">
                  <c:v>24.851805609866034</c:v>
                </c:pt>
                <c:pt idx="17075">
                  <c:v>24.851300858675184</c:v>
                </c:pt>
                <c:pt idx="17076">
                  <c:v>24.850796107484335</c:v>
                </c:pt>
                <c:pt idx="17077">
                  <c:v>24.850291356293486</c:v>
                </c:pt>
                <c:pt idx="17078">
                  <c:v>24.849786605102636</c:v>
                </c:pt>
                <c:pt idx="17079">
                  <c:v>24.849281853911787</c:v>
                </c:pt>
                <c:pt idx="17080">
                  <c:v>24.848777102720938</c:v>
                </c:pt>
                <c:pt idx="17081">
                  <c:v>24.848272351530088</c:v>
                </c:pt>
                <c:pt idx="17082">
                  <c:v>24.847767600339239</c:v>
                </c:pt>
                <c:pt idx="17083">
                  <c:v>24.84726284914839</c:v>
                </c:pt>
                <c:pt idx="17084">
                  <c:v>24.84675809795754</c:v>
                </c:pt>
                <c:pt idx="17085">
                  <c:v>24.846253346766691</c:v>
                </c:pt>
                <c:pt idx="17086">
                  <c:v>24.845748595575841</c:v>
                </c:pt>
                <c:pt idx="17087">
                  <c:v>24.845243844384992</c:v>
                </c:pt>
                <c:pt idx="17088">
                  <c:v>24.844739093194143</c:v>
                </c:pt>
                <c:pt idx="17089">
                  <c:v>24.84423434200329</c:v>
                </c:pt>
                <c:pt idx="17090">
                  <c:v>24.84372959081244</c:v>
                </c:pt>
                <c:pt idx="17091">
                  <c:v>24.843224839621591</c:v>
                </c:pt>
                <c:pt idx="17092">
                  <c:v>24.842720088430742</c:v>
                </c:pt>
                <c:pt idx="17093">
                  <c:v>24.842215337239892</c:v>
                </c:pt>
                <c:pt idx="17094">
                  <c:v>24.841710586049043</c:v>
                </c:pt>
                <c:pt idx="17095">
                  <c:v>24.841205834858194</c:v>
                </c:pt>
                <c:pt idx="17096">
                  <c:v>24.840701083667344</c:v>
                </c:pt>
                <c:pt idx="17097">
                  <c:v>24.840196332476495</c:v>
                </c:pt>
                <c:pt idx="17098">
                  <c:v>24.839691581285646</c:v>
                </c:pt>
                <c:pt idx="17099">
                  <c:v>24.839186830094796</c:v>
                </c:pt>
                <c:pt idx="17100">
                  <c:v>24.838682078903947</c:v>
                </c:pt>
                <c:pt idx="17101">
                  <c:v>24.838177327713097</c:v>
                </c:pt>
                <c:pt idx="17102">
                  <c:v>24.837672576522248</c:v>
                </c:pt>
                <c:pt idx="17103">
                  <c:v>24.837167825331399</c:v>
                </c:pt>
                <c:pt idx="17104">
                  <c:v>24.836663074140549</c:v>
                </c:pt>
                <c:pt idx="17105">
                  <c:v>24.836167800161014</c:v>
                </c:pt>
                <c:pt idx="17106">
                  <c:v>24.835672526181479</c:v>
                </c:pt>
                <c:pt idx="17107">
                  <c:v>24.835177252201944</c:v>
                </c:pt>
                <c:pt idx="17108">
                  <c:v>24.83468197822241</c:v>
                </c:pt>
                <c:pt idx="17109">
                  <c:v>24.834186704242875</c:v>
                </c:pt>
                <c:pt idx="17110">
                  <c:v>24.83369143026334</c:v>
                </c:pt>
                <c:pt idx="17111">
                  <c:v>24.833196156283805</c:v>
                </c:pt>
                <c:pt idx="17112">
                  <c:v>24.83270088230427</c:v>
                </c:pt>
                <c:pt idx="17113">
                  <c:v>24.832205608324735</c:v>
                </c:pt>
                <c:pt idx="17114">
                  <c:v>24.8317103343452</c:v>
                </c:pt>
                <c:pt idx="17115">
                  <c:v>24.831215060365665</c:v>
                </c:pt>
                <c:pt idx="17116">
                  <c:v>24.83071978638613</c:v>
                </c:pt>
                <c:pt idx="17117">
                  <c:v>24.830224512406595</c:v>
                </c:pt>
                <c:pt idx="17118">
                  <c:v>24.82972923842706</c:v>
                </c:pt>
                <c:pt idx="17119">
                  <c:v>24.829233964447525</c:v>
                </c:pt>
                <c:pt idx="17120">
                  <c:v>24.82873869046799</c:v>
                </c:pt>
                <c:pt idx="17121">
                  <c:v>24.828243416488455</c:v>
                </c:pt>
                <c:pt idx="17122">
                  <c:v>24.82774814250892</c:v>
                </c:pt>
                <c:pt idx="17123">
                  <c:v>24.827252868529385</c:v>
                </c:pt>
                <c:pt idx="17124">
                  <c:v>24.82675759454985</c:v>
                </c:pt>
                <c:pt idx="17125">
                  <c:v>24.826262320570315</c:v>
                </c:pt>
                <c:pt idx="17126">
                  <c:v>24.82576704659078</c:v>
                </c:pt>
                <c:pt idx="17127">
                  <c:v>24.825271772611245</c:v>
                </c:pt>
                <c:pt idx="17128">
                  <c:v>24.82477649863171</c:v>
                </c:pt>
                <c:pt idx="17129">
                  <c:v>24.824281224652175</c:v>
                </c:pt>
                <c:pt idx="17130">
                  <c:v>24.82378595067264</c:v>
                </c:pt>
                <c:pt idx="17131">
                  <c:v>24.823290676693105</c:v>
                </c:pt>
                <c:pt idx="17132">
                  <c:v>24.82279540271357</c:v>
                </c:pt>
                <c:pt idx="17133">
                  <c:v>24.822300128734035</c:v>
                </c:pt>
                <c:pt idx="17134">
                  <c:v>24.8218048547545</c:v>
                </c:pt>
                <c:pt idx="17135">
                  <c:v>24.821321575663934</c:v>
                </c:pt>
                <c:pt idx="17136">
                  <c:v>24.820838296573367</c:v>
                </c:pt>
                <c:pt idx="17137">
                  <c:v>24.820355017482804</c:v>
                </c:pt>
                <c:pt idx="17138">
                  <c:v>24.819871738392237</c:v>
                </c:pt>
                <c:pt idx="17139">
                  <c:v>24.81938845930167</c:v>
                </c:pt>
                <c:pt idx="17140">
                  <c:v>24.818905180211104</c:v>
                </c:pt>
                <c:pt idx="17141">
                  <c:v>24.818421901120537</c:v>
                </c:pt>
                <c:pt idx="17142">
                  <c:v>24.817938622029974</c:v>
                </c:pt>
                <c:pt idx="17143">
                  <c:v>24.817455342939407</c:v>
                </c:pt>
                <c:pt idx="17144">
                  <c:v>24.816972063848841</c:v>
                </c:pt>
                <c:pt idx="17145">
                  <c:v>24.816488784758274</c:v>
                </c:pt>
                <c:pt idx="17146">
                  <c:v>24.816005505667707</c:v>
                </c:pt>
                <c:pt idx="17147">
                  <c:v>24.815522226577144</c:v>
                </c:pt>
                <c:pt idx="17148">
                  <c:v>24.815038947486578</c:v>
                </c:pt>
                <c:pt idx="17149">
                  <c:v>24.814555668396011</c:v>
                </c:pt>
                <c:pt idx="17150">
                  <c:v>24.814072389305444</c:v>
                </c:pt>
                <c:pt idx="17151">
                  <c:v>24.813589110214878</c:v>
                </c:pt>
                <c:pt idx="17152">
                  <c:v>24.813105831124314</c:v>
                </c:pt>
                <c:pt idx="17153">
                  <c:v>24.812622552033748</c:v>
                </c:pt>
                <c:pt idx="17154">
                  <c:v>24.812139272943181</c:v>
                </c:pt>
                <c:pt idx="17155">
                  <c:v>24.811655993852614</c:v>
                </c:pt>
                <c:pt idx="17156">
                  <c:v>24.811172714762048</c:v>
                </c:pt>
                <c:pt idx="17157">
                  <c:v>24.810689435671485</c:v>
                </c:pt>
                <c:pt idx="17158">
                  <c:v>24.810206156580918</c:v>
                </c:pt>
                <c:pt idx="17159">
                  <c:v>24.809722877490351</c:v>
                </c:pt>
                <c:pt idx="17160">
                  <c:v>24.809239598399785</c:v>
                </c:pt>
                <c:pt idx="17161">
                  <c:v>24.808756319309218</c:v>
                </c:pt>
                <c:pt idx="17162">
                  <c:v>24.808273040218655</c:v>
                </c:pt>
                <c:pt idx="17163">
                  <c:v>24.807789761128088</c:v>
                </c:pt>
                <c:pt idx="17164">
                  <c:v>24.807306482037522</c:v>
                </c:pt>
                <c:pt idx="17165">
                  <c:v>24.80683667172319</c:v>
                </c:pt>
                <c:pt idx="17166">
                  <c:v>24.806366861408854</c:v>
                </c:pt>
                <c:pt idx="17167">
                  <c:v>24.805897051094522</c:v>
                </c:pt>
                <c:pt idx="17168">
                  <c:v>24.805427240780187</c:v>
                </c:pt>
                <c:pt idx="17169">
                  <c:v>24.804957430465855</c:v>
                </c:pt>
                <c:pt idx="17170">
                  <c:v>24.804487620151519</c:v>
                </c:pt>
                <c:pt idx="17171">
                  <c:v>24.804017809837188</c:v>
                </c:pt>
                <c:pt idx="17172">
                  <c:v>24.803547999522852</c:v>
                </c:pt>
                <c:pt idx="17173">
                  <c:v>24.80307818920852</c:v>
                </c:pt>
                <c:pt idx="17174">
                  <c:v>24.802608378894185</c:v>
                </c:pt>
                <c:pt idx="17175">
                  <c:v>24.802138568579853</c:v>
                </c:pt>
                <c:pt idx="17176">
                  <c:v>24.801668758265517</c:v>
                </c:pt>
                <c:pt idx="17177">
                  <c:v>24.801198947951185</c:v>
                </c:pt>
                <c:pt idx="17178">
                  <c:v>24.80072913763685</c:v>
                </c:pt>
                <c:pt idx="17179">
                  <c:v>24.800259327322518</c:v>
                </c:pt>
                <c:pt idx="17180">
                  <c:v>24.799789517008186</c:v>
                </c:pt>
                <c:pt idx="17181">
                  <c:v>24.799319706693851</c:v>
                </c:pt>
                <c:pt idx="17182">
                  <c:v>24.798849896379519</c:v>
                </c:pt>
                <c:pt idx="17183">
                  <c:v>24.798380086065183</c:v>
                </c:pt>
                <c:pt idx="17184">
                  <c:v>24.797910275750851</c:v>
                </c:pt>
                <c:pt idx="17185">
                  <c:v>24.797440465436516</c:v>
                </c:pt>
                <c:pt idx="17186">
                  <c:v>24.796970655122184</c:v>
                </c:pt>
                <c:pt idx="17187">
                  <c:v>24.796500844807849</c:v>
                </c:pt>
                <c:pt idx="17188">
                  <c:v>24.796031034493517</c:v>
                </c:pt>
                <c:pt idx="17189">
                  <c:v>24.795561224179181</c:v>
                </c:pt>
                <c:pt idx="17190">
                  <c:v>24.795091413864849</c:v>
                </c:pt>
                <c:pt idx="17191">
                  <c:v>24.794621603550514</c:v>
                </c:pt>
                <c:pt idx="17192">
                  <c:v>24.794151793236182</c:v>
                </c:pt>
                <c:pt idx="17193">
                  <c:v>24.793681982921846</c:v>
                </c:pt>
                <c:pt idx="17194">
                  <c:v>24.793212172607515</c:v>
                </c:pt>
                <c:pt idx="17195">
                  <c:v>24.79275339945174</c:v>
                </c:pt>
                <c:pt idx="17196">
                  <c:v>24.79229462629597</c:v>
                </c:pt>
                <c:pt idx="17197">
                  <c:v>24.791835853140196</c:v>
                </c:pt>
                <c:pt idx="17198">
                  <c:v>24.791377079984425</c:v>
                </c:pt>
                <c:pt idx="17199">
                  <c:v>24.790918306828651</c:v>
                </c:pt>
                <c:pt idx="17200">
                  <c:v>24.79045953367288</c:v>
                </c:pt>
                <c:pt idx="17201">
                  <c:v>24.790000760517106</c:v>
                </c:pt>
                <c:pt idx="17202">
                  <c:v>24.789541987361336</c:v>
                </c:pt>
                <c:pt idx="17203">
                  <c:v>24.789083214205561</c:v>
                </c:pt>
                <c:pt idx="17204">
                  <c:v>24.788624441049791</c:v>
                </c:pt>
                <c:pt idx="17205">
                  <c:v>24.788165667894017</c:v>
                </c:pt>
                <c:pt idx="17206">
                  <c:v>24.787706894738246</c:v>
                </c:pt>
                <c:pt idx="17207">
                  <c:v>24.787248121582472</c:v>
                </c:pt>
                <c:pt idx="17208">
                  <c:v>24.786789348426701</c:v>
                </c:pt>
                <c:pt idx="17209">
                  <c:v>24.786330575270927</c:v>
                </c:pt>
                <c:pt idx="17210">
                  <c:v>24.785871802115153</c:v>
                </c:pt>
                <c:pt idx="17211">
                  <c:v>24.785413028959383</c:v>
                </c:pt>
                <c:pt idx="17212">
                  <c:v>24.784954255803608</c:v>
                </c:pt>
                <c:pt idx="17213">
                  <c:v>24.784495482647838</c:v>
                </c:pt>
                <c:pt idx="17214">
                  <c:v>24.784036709492064</c:v>
                </c:pt>
                <c:pt idx="17215">
                  <c:v>24.783577936336293</c:v>
                </c:pt>
                <c:pt idx="17216">
                  <c:v>24.783119163180519</c:v>
                </c:pt>
                <c:pt idx="17217">
                  <c:v>24.782660390024748</c:v>
                </c:pt>
                <c:pt idx="17218">
                  <c:v>24.782201616868974</c:v>
                </c:pt>
                <c:pt idx="17219">
                  <c:v>24.781742843713204</c:v>
                </c:pt>
                <c:pt idx="17220">
                  <c:v>24.78128407055743</c:v>
                </c:pt>
                <c:pt idx="17221">
                  <c:v>24.780825297401659</c:v>
                </c:pt>
                <c:pt idx="17222">
                  <c:v>24.780366524245885</c:v>
                </c:pt>
                <c:pt idx="17223">
                  <c:v>24.779907751090114</c:v>
                </c:pt>
                <c:pt idx="17224">
                  <c:v>24.77944897793434</c:v>
                </c:pt>
                <c:pt idx="17225">
                  <c:v>24.778999882092855</c:v>
                </c:pt>
                <c:pt idx="17226">
                  <c:v>24.778550786251365</c:v>
                </c:pt>
                <c:pt idx="17227">
                  <c:v>24.77810169040988</c:v>
                </c:pt>
                <c:pt idx="17228">
                  <c:v>24.777652594568394</c:v>
                </c:pt>
                <c:pt idx="17229">
                  <c:v>24.777203498726905</c:v>
                </c:pt>
                <c:pt idx="17230">
                  <c:v>24.77675440288542</c:v>
                </c:pt>
                <c:pt idx="17231">
                  <c:v>24.776305307043934</c:v>
                </c:pt>
                <c:pt idx="17232">
                  <c:v>24.775856211202449</c:v>
                </c:pt>
                <c:pt idx="17233">
                  <c:v>24.775407115360959</c:v>
                </c:pt>
                <c:pt idx="17234">
                  <c:v>24.774958019519474</c:v>
                </c:pt>
                <c:pt idx="17235">
                  <c:v>24.774508923677988</c:v>
                </c:pt>
                <c:pt idx="17236">
                  <c:v>24.774059827836499</c:v>
                </c:pt>
                <c:pt idx="17237">
                  <c:v>24.773610731995014</c:v>
                </c:pt>
                <c:pt idx="17238">
                  <c:v>24.773161636153528</c:v>
                </c:pt>
                <c:pt idx="17239">
                  <c:v>24.772712540312043</c:v>
                </c:pt>
                <c:pt idx="17240">
                  <c:v>24.772263444470553</c:v>
                </c:pt>
                <c:pt idx="17241">
                  <c:v>24.771814348629068</c:v>
                </c:pt>
                <c:pt idx="17242">
                  <c:v>24.771365252787582</c:v>
                </c:pt>
                <c:pt idx="17243">
                  <c:v>24.770916156946093</c:v>
                </c:pt>
                <c:pt idx="17244">
                  <c:v>24.770467061104608</c:v>
                </c:pt>
                <c:pt idx="17245">
                  <c:v>24.770017965263122</c:v>
                </c:pt>
                <c:pt idx="17246">
                  <c:v>24.769568869421633</c:v>
                </c:pt>
                <c:pt idx="17247">
                  <c:v>24.769119773580147</c:v>
                </c:pt>
                <c:pt idx="17248">
                  <c:v>24.768670677738662</c:v>
                </c:pt>
                <c:pt idx="17249">
                  <c:v>24.768221581897173</c:v>
                </c:pt>
                <c:pt idx="17250">
                  <c:v>24.767772486055687</c:v>
                </c:pt>
                <c:pt idx="17251">
                  <c:v>24.767323390214202</c:v>
                </c:pt>
                <c:pt idx="17252">
                  <c:v>24.766874294372716</c:v>
                </c:pt>
                <c:pt idx="17253">
                  <c:v>24.766425198531227</c:v>
                </c:pt>
                <c:pt idx="17254">
                  <c:v>24.765976102689741</c:v>
                </c:pt>
                <c:pt idx="17255">
                  <c:v>24.765535677508751</c:v>
                </c:pt>
                <c:pt idx="17256">
                  <c:v>24.765095252327765</c:v>
                </c:pt>
                <c:pt idx="17257">
                  <c:v>24.764654827146774</c:v>
                </c:pt>
                <c:pt idx="17258">
                  <c:v>24.764214401965784</c:v>
                </c:pt>
                <c:pt idx="17259">
                  <c:v>24.763773976784794</c:v>
                </c:pt>
                <c:pt idx="17260">
                  <c:v>24.763333551603807</c:v>
                </c:pt>
                <c:pt idx="17261">
                  <c:v>24.762893126422817</c:v>
                </c:pt>
                <c:pt idx="17262">
                  <c:v>24.762452701241827</c:v>
                </c:pt>
                <c:pt idx="17263">
                  <c:v>24.762012276060837</c:v>
                </c:pt>
                <c:pt idx="17264">
                  <c:v>24.76157185087985</c:v>
                </c:pt>
                <c:pt idx="17265">
                  <c:v>24.76113142569886</c:v>
                </c:pt>
                <c:pt idx="17266">
                  <c:v>24.76069100051787</c:v>
                </c:pt>
                <c:pt idx="17267">
                  <c:v>24.76025057533688</c:v>
                </c:pt>
                <c:pt idx="17268">
                  <c:v>24.759810150155893</c:v>
                </c:pt>
                <c:pt idx="17269">
                  <c:v>24.759369724974903</c:v>
                </c:pt>
                <c:pt idx="17270">
                  <c:v>24.758929299793913</c:v>
                </c:pt>
                <c:pt idx="17271">
                  <c:v>24.758488874612926</c:v>
                </c:pt>
                <c:pt idx="17272">
                  <c:v>24.758048449431936</c:v>
                </c:pt>
                <c:pt idx="17273">
                  <c:v>24.757608024250946</c:v>
                </c:pt>
                <c:pt idx="17274">
                  <c:v>24.757167599069955</c:v>
                </c:pt>
                <c:pt idx="17275">
                  <c:v>24.756727173888969</c:v>
                </c:pt>
                <c:pt idx="17276">
                  <c:v>24.756286748707979</c:v>
                </c:pt>
                <c:pt idx="17277">
                  <c:v>24.755846323526988</c:v>
                </c:pt>
                <c:pt idx="17278">
                  <c:v>24.755405898345998</c:v>
                </c:pt>
                <c:pt idx="17279">
                  <c:v>24.754965473165012</c:v>
                </c:pt>
                <c:pt idx="17280">
                  <c:v>24.754525047984021</c:v>
                </c:pt>
                <c:pt idx="17281">
                  <c:v>24.754084622803031</c:v>
                </c:pt>
                <c:pt idx="17282">
                  <c:v>24.753644197622041</c:v>
                </c:pt>
                <c:pt idx="17283">
                  <c:v>24.753203772441054</c:v>
                </c:pt>
                <c:pt idx="17284">
                  <c:v>24.752763347260064</c:v>
                </c:pt>
                <c:pt idx="17285">
                  <c:v>24.752335273149026</c:v>
                </c:pt>
                <c:pt idx="17286">
                  <c:v>24.751907199037987</c:v>
                </c:pt>
                <c:pt idx="17287">
                  <c:v>24.751479124926945</c:v>
                </c:pt>
                <c:pt idx="17288">
                  <c:v>24.751051050815907</c:v>
                </c:pt>
                <c:pt idx="17289">
                  <c:v>24.750622976704868</c:v>
                </c:pt>
                <c:pt idx="17290">
                  <c:v>24.750194902593829</c:v>
                </c:pt>
                <c:pt idx="17291">
                  <c:v>24.749766828482791</c:v>
                </c:pt>
                <c:pt idx="17292">
                  <c:v>24.749338754371752</c:v>
                </c:pt>
                <c:pt idx="17293">
                  <c:v>24.748910680260714</c:v>
                </c:pt>
                <c:pt idx="17294">
                  <c:v>24.748482606149672</c:v>
                </c:pt>
                <c:pt idx="17295">
                  <c:v>24.748054532038633</c:v>
                </c:pt>
                <c:pt idx="17296">
                  <c:v>24.747626457927595</c:v>
                </c:pt>
                <c:pt idx="17297">
                  <c:v>24.747198383816556</c:v>
                </c:pt>
                <c:pt idx="17298">
                  <c:v>24.746770309705518</c:v>
                </c:pt>
                <c:pt idx="17299">
                  <c:v>24.746342235594476</c:v>
                </c:pt>
                <c:pt idx="17300">
                  <c:v>24.745914161483437</c:v>
                </c:pt>
                <c:pt idx="17301">
                  <c:v>24.745486087372399</c:v>
                </c:pt>
                <c:pt idx="17302">
                  <c:v>24.74505801326136</c:v>
                </c:pt>
                <c:pt idx="17303">
                  <c:v>24.744629939150322</c:v>
                </c:pt>
                <c:pt idx="17304">
                  <c:v>24.744201865039283</c:v>
                </c:pt>
                <c:pt idx="17305">
                  <c:v>24.743773790928245</c:v>
                </c:pt>
                <c:pt idx="17306">
                  <c:v>24.743345716817203</c:v>
                </c:pt>
                <c:pt idx="17307">
                  <c:v>24.742917642706164</c:v>
                </c:pt>
                <c:pt idx="17308">
                  <c:v>24.742489568595126</c:v>
                </c:pt>
                <c:pt idx="17309">
                  <c:v>24.742061494484087</c:v>
                </c:pt>
                <c:pt idx="17310">
                  <c:v>24.741633420373049</c:v>
                </c:pt>
                <c:pt idx="17311">
                  <c:v>24.741205346262007</c:v>
                </c:pt>
                <c:pt idx="17312">
                  <c:v>24.740777272150968</c:v>
                </c:pt>
                <c:pt idx="17313">
                  <c:v>24.740349198039929</c:v>
                </c:pt>
                <c:pt idx="17314">
                  <c:v>24.739921123928891</c:v>
                </c:pt>
                <c:pt idx="17315">
                  <c:v>24.739507911822518</c:v>
                </c:pt>
                <c:pt idx="17316">
                  <c:v>24.739094699716141</c:v>
                </c:pt>
                <c:pt idx="17317">
                  <c:v>24.738681487609767</c:v>
                </c:pt>
                <c:pt idx="17318">
                  <c:v>24.738268275503394</c:v>
                </c:pt>
                <c:pt idx="17319">
                  <c:v>24.737855063397021</c:v>
                </c:pt>
                <c:pt idx="17320">
                  <c:v>24.737441851290644</c:v>
                </c:pt>
                <c:pt idx="17321">
                  <c:v>24.73702863918427</c:v>
                </c:pt>
                <c:pt idx="17322">
                  <c:v>24.736615427077897</c:v>
                </c:pt>
                <c:pt idx="17323">
                  <c:v>24.736202214971524</c:v>
                </c:pt>
                <c:pt idx="17324">
                  <c:v>24.735789002865147</c:v>
                </c:pt>
                <c:pt idx="17325">
                  <c:v>24.735375790758773</c:v>
                </c:pt>
                <c:pt idx="17326">
                  <c:v>24.7349625786524</c:v>
                </c:pt>
                <c:pt idx="17327">
                  <c:v>24.734549366546027</c:v>
                </c:pt>
                <c:pt idx="17328">
                  <c:v>24.73413615443965</c:v>
                </c:pt>
                <c:pt idx="17329">
                  <c:v>24.733722942333277</c:v>
                </c:pt>
                <c:pt idx="17330">
                  <c:v>24.733309730226903</c:v>
                </c:pt>
                <c:pt idx="17331">
                  <c:v>24.732896518120526</c:v>
                </c:pt>
                <c:pt idx="17332">
                  <c:v>24.732483306014153</c:v>
                </c:pt>
                <c:pt idx="17333">
                  <c:v>24.73207009390778</c:v>
                </c:pt>
                <c:pt idx="17334">
                  <c:v>24.731656881801406</c:v>
                </c:pt>
                <c:pt idx="17335">
                  <c:v>24.731243669695029</c:v>
                </c:pt>
                <c:pt idx="17336">
                  <c:v>24.730830457588656</c:v>
                </c:pt>
                <c:pt idx="17337">
                  <c:v>24.730417245482283</c:v>
                </c:pt>
                <c:pt idx="17338">
                  <c:v>24.730004033375909</c:v>
                </c:pt>
                <c:pt idx="17339">
                  <c:v>24.729590821269532</c:v>
                </c:pt>
                <c:pt idx="17340">
                  <c:v>24.729177609163159</c:v>
                </c:pt>
                <c:pt idx="17341">
                  <c:v>24.728764397056786</c:v>
                </c:pt>
                <c:pt idx="17342">
                  <c:v>24.728351184950412</c:v>
                </c:pt>
                <c:pt idx="17343">
                  <c:v>24.727937972844035</c:v>
                </c:pt>
                <c:pt idx="17344">
                  <c:v>24.727524760737662</c:v>
                </c:pt>
                <c:pt idx="17345">
                  <c:v>24.727126122626039</c:v>
                </c:pt>
                <c:pt idx="17346">
                  <c:v>24.726727484514413</c:v>
                </c:pt>
                <c:pt idx="17347">
                  <c:v>24.72632884640279</c:v>
                </c:pt>
                <c:pt idx="17348">
                  <c:v>24.725930208291164</c:v>
                </c:pt>
                <c:pt idx="17349">
                  <c:v>24.725531570179541</c:v>
                </c:pt>
                <c:pt idx="17350">
                  <c:v>24.725132932067915</c:v>
                </c:pt>
                <c:pt idx="17351">
                  <c:v>24.724734293956292</c:v>
                </c:pt>
                <c:pt idx="17352">
                  <c:v>24.724335655844669</c:v>
                </c:pt>
                <c:pt idx="17353">
                  <c:v>24.723937017733043</c:v>
                </c:pt>
                <c:pt idx="17354">
                  <c:v>24.72353837962142</c:v>
                </c:pt>
                <c:pt idx="17355">
                  <c:v>24.723139741509794</c:v>
                </c:pt>
                <c:pt idx="17356">
                  <c:v>24.722741103398171</c:v>
                </c:pt>
                <c:pt idx="17357">
                  <c:v>24.722342465286545</c:v>
                </c:pt>
                <c:pt idx="17358">
                  <c:v>24.721943827174922</c:v>
                </c:pt>
                <c:pt idx="17359">
                  <c:v>24.721545189063299</c:v>
                </c:pt>
                <c:pt idx="17360">
                  <c:v>24.721146550951673</c:v>
                </c:pt>
                <c:pt idx="17361">
                  <c:v>24.72074791284005</c:v>
                </c:pt>
                <c:pt idx="17362">
                  <c:v>24.720349274728424</c:v>
                </c:pt>
                <c:pt idx="17363">
                  <c:v>24.719950636616801</c:v>
                </c:pt>
                <c:pt idx="17364">
                  <c:v>24.719551998505175</c:v>
                </c:pt>
                <c:pt idx="17365">
                  <c:v>24.719153360393552</c:v>
                </c:pt>
                <c:pt idx="17366">
                  <c:v>24.718754722281925</c:v>
                </c:pt>
                <c:pt idx="17367">
                  <c:v>24.718356084170303</c:v>
                </c:pt>
                <c:pt idx="17368">
                  <c:v>24.71795744605868</c:v>
                </c:pt>
                <c:pt idx="17369">
                  <c:v>24.717558807947054</c:v>
                </c:pt>
                <c:pt idx="17370">
                  <c:v>24.717160169835431</c:v>
                </c:pt>
                <c:pt idx="17371">
                  <c:v>24.716761531723805</c:v>
                </c:pt>
                <c:pt idx="17372">
                  <c:v>24.716362893612182</c:v>
                </c:pt>
                <c:pt idx="17373">
                  <c:v>24.715964255500555</c:v>
                </c:pt>
                <c:pt idx="17374">
                  <c:v>24.715565617388933</c:v>
                </c:pt>
                <c:pt idx="17375">
                  <c:v>24.71518062288985</c:v>
                </c:pt>
                <c:pt idx="17376">
                  <c:v>24.714795628390767</c:v>
                </c:pt>
                <c:pt idx="17377">
                  <c:v>24.714410633891685</c:v>
                </c:pt>
                <c:pt idx="17378">
                  <c:v>24.714025639392602</c:v>
                </c:pt>
                <c:pt idx="17379">
                  <c:v>24.71364064489352</c:v>
                </c:pt>
                <c:pt idx="17380">
                  <c:v>24.713255650394437</c:v>
                </c:pt>
                <c:pt idx="17381">
                  <c:v>24.712870655895355</c:v>
                </c:pt>
                <c:pt idx="17382">
                  <c:v>24.712485661396272</c:v>
                </c:pt>
                <c:pt idx="17383">
                  <c:v>24.712100666897189</c:v>
                </c:pt>
                <c:pt idx="17384">
                  <c:v>24.711715672398107</c:v>
                </c:pt>
                <c:pt idx="17385">
                  <c:v>24.711330677899024</c:v>
                </c:pt>
                <c:pt idx="17386">
                  <c:v>24.710945683399942</c:v>
                </c:pt>
                <c:pt idx="17387">
                  <c:v>24.710560688900859</c:v>
                </c:pt>
                <c:pt idx="17388">
                  <c:v>24.710175694401777</c:v>
                </c:pt>
                <c:pt idx="17389">
                  <c:v>24.70979069990269</c:v>
                </c:pt>
                <c:pt idx="17390">
                  <c:v>24.709405705403608</c:v>
                </c:pt>
                <c:pt idx="17391">
                  <c:v>24.709020710904525</c:v>
                </c:pt>
                <c:pt idx="17392">
                  <c:v>24.708635716405443</c:v>
                </c:pt>
                <c:pt idx="17393">
                  <c:v>24.70825072190636</c:v>
                </c:pt>
                <c:pt idx="17394">
                  <c:v>24.707865727407277</c:v>
                </c:pt>
                <c:pt idx="17395">
                  <c:v>24.707480732908195</c:v>
                </c:pt>
                <c:pt idx="17396">
                  <c:v>24.707095738409112</c:v>
                </c:pt>
                <c:pt idx="17397">
                  <c:v>24.70671074391003</c:v>
                </c:pt>
                <c:pt idx="17398">
                  <c:v>24.706325749410947</c:v>
                </c:pt>
                <c:pt idx="17399">
                  <c:v>24.705940754911865</c:v>
                </c:pt>
                <c:pt idx="17400">
                  <c:v>24.705555760412782</c:v>
                </c:pt>
                <c:pt idx="17401">
                  <c:v>24.705170765913699</c:v>
                </c:pt>
                <c:pt idx="17402">
                  <c:v>24.704785771414617</c:v>
                </c:pt>
                <c:pt idx="17403">
                  <c:v>24.704400776915534</c:v>
                </c:pt>
                <c:pt idx="17404">
                  <c:v>24.704015782416452</c:v>
                </c:pt>
                <c:pt idx="17405">
                  <c:v>24.703639283458465</c:v>
                </c:pt>
                <c:pt idx="17406">
                  <c:v>24.703262784500478</c:v>
                </c:pt>
                <c:pt idx="17407">
                  <c:v>24.70288628554249</c:v>
                </c:pt>
                <c:pt idx="17408">
                  <c:v>24.702509786584503</c:v>
                </c:pt>
                <c:pt idx="17409">
                  <c:v>24.702133287626516</c:v>
                </c:pt>
                <c:pt idx="17410">
                  <c:v>24.701756788668529</c:v>
                </c:pt>
                <c:pt idx="17411">
                  <c:v>24.701380289710542</c:v>
                </c:pt>
                <c:pt idx="17412">
                  <c:v>24.701003790752555</c:v>
                </c:pt>
                <c:pt idx="17413">
                  <c:v>24.700627291794568</c:v>
                </c:pt>
                <c:pt idx="17414">
                  <c:v>24.700250792836581</c:v>
                </c:pt>
                <c:pt idx="17415">
                  <c:v>24.699874293878594</c:v>
                </c:pt>
                <c:pt idx="17416">
                  <c:v>24.699497794920607</c:v>
                </c:pt>
                <c:pt idx="17417">
                  <c:v>24.69912129596262</c:v>
                </c:pt>
                <c:pt idx="17418">
                  <c:v>24.698744797004633</c:v>
                </c:pt>
                <c:pt idx="17419">
                  <c:v>24.698368298046645</c:v>
                </c:pt>
                <c:pt idx="17420">
                  <c:v>24.697991799088658</c:v>
                </c:pt>
                <c:pt idx="17421">
                  <c:v>24.697615300130671</c:v>
                </c:pt>
                <c:pt idx="17422">
                  <c:v>24.697238801172684</c:v>
                </c:pt>
                <c:pt idx="17423">
                  <c:v>24.696862302214697</c:v>
                </c:pt>
                <c:pt idx="17424">
                  <c:v>24.69648580325671</c:v>
                </c:pt>
                <c:pt idx="17425">
                  <c:v>24.696109304298723</c:v>
                </c:pt>
                <c:pt idx="17426">
                  <c:v>24.695732805340736</c:v>
                </c:pt>
                <c:pt idx="17427">
                  <c:v>24.695356306382749</c:v>
                </c:pt>
                <c:pt idx="17428">
                  <c:v>24.694979807424762</c:v>
                </c:pt>
                <c:pt idx="17429">
                  <c:v>24.694603308466775</c:v>
                </c:pt>
                <c:pt idx="17430">
                  <c:v>24.694226809508788</c:v>
                </c:pt>
                <c:pt idx="17431">
                  <c:v>24.6938503105508</c:v>
                </c:pt>
                <c:pt idx="17432">
                  <c:v>24.693473811592813</c:v>
                </c:pt>
                <c:pt idx="17433">
                  <c:v>24.693097312634826</c:v>
                </c:pt>
                <c:pt idx="17434">
                  <c:v>24.692720813676839</c:v>
                </c:pt>
                <c:pt idx="17435">
                  <c:v>24.692345277716829</c:v>
                </c:pt>
                <c:pt idx="17436">
                  <c:v>24.691969741756814</c:v>
                </c:pt>
                <c:pt idx="17437">
                  <c:v>24.691594205796804</c:v>
                </c:pt>
                <c:pt idx="17438">
                  <c:v>24.69121866983679</c:v>
                </c:pt>
                <c:pt idx="17439">
                  <c:v>24.690843133876779</c:v>
                </c:pt>
                <c:pt idx="17440">
                  <c:v>24.690467597916765</c:v>
                </c:pt>
                <c:pt idx="17441">
                  <c:v>24.690092061956754</c:v>
                </c:pt>
                <c:pt idx="17442">
                  <c:v>24.68971652599674</c:v>
                </c:pt>
                <c:pt idx="17443">
                  <c:v>24.68934099003673</c:v>
                </c:pt>
                <c:pt idx="17444">
                  <c:v>24.688965454076715</c:v>
                </c:pt>
                <c:pt idx="17445">
                  <c:v>24.688589918116705</c:v>
                </c:pt>
                <c:pt idx="17446">
                  <c:v>24.688214382156691</c:v>
                </c:pt>
                <c:pt idx="17447">
                  <c:v>24.68783884619668</c:v>
                </c:pt>
                <c:pt idx="17448">
                  <c:v>24.687463310236666</c:v>
                </c:pt>
                <c:pt idx="17449">
                  <c:v>24.687087774276655</c:v>
                </c:pt>
                <c:pt idx="17450">
                  <c:v>24.686712238316645</c:v>
                </c:pt>
                <c:pt idx="17451">
                  <c:v>24.68633670235663</c:v>
                </c:pt>
                <c:pt idx="17452">
                  <c:v>24.68596116639662</c:v>
                </c:pt>
                <c:pt idx="17453">
                  <c:v>24.685585630436606</c:v>
                </c:pt>
                <c:pt idx="17454">
                  <c:v>24.685210094476595</c:v>
                </c:pt>
                <c:pt idx="17455">
                  <c:v>24.684834558516581</c:v>
                </c:pt>
                <c:pt idx="17456">
                  <c:v>24.68445902255657</c:v>
                </c:pt>
                <c:pt idx="17457">
                  <c:v>24.684083486596556</c:v>
                </c:pt>
                <c:pt idx="17458">
                  <c:v>24.683707950636546</c:v>
                </c:pt>
                <c:pt idx="17459">
                  <c:v>24.683332414676531</c:v>
                </c:pt>
                <c:pt idx="17460">
                  <c:v>24.682956878716521</c:v>
                </c:pt>
                <c:pt idx="17461">
                  <c:v>24.682581342756507</c:v>
                </c:pt>
                <c:pt idx="17462">
                  <c:v>24.682205806796496</c:v>
                </c:pt>
                <c:pt idx="17463">
                  <c:v>24.681830270836482</c:v>
                </c:pt>
                <c:pt idx="17464">
                  <c:v>24.681454734876471</c:v>
                </c:pt>
                <c:pt idx="17465">
                  <c:v>24.681077403907651</c:v>
                </c:pt>
                <c:pt idx="17466">
                  <c:v>24.680700072938834</c:v>
                </c:pt>
                <c:pt idx="17467">
                  <c:v>24.680322741970013</c:v>
                </c:pt>
                <c:pt idx="17468">
                  <c:v>24.679945411001192</c:v>
                </c:pt>
                <c:pt idx="17469">
                  <c:v>24.679568080032375</c:v>
                </c:pt>
                <c:pt idx="17470">
                  <c:v>24.679190749063554</c:v>
                </c:pt>
                <c:pt idx="17471">
                  <c:v>24.678813418094737</c:v>
                </c:pt>
                <c:pt idx="17472">
                  <c:v>24.678436087125917</c:v>
                </c:pt>
                <c:pt idx="17473">
                  <c:v>24.678058756157096</c:v>
                </c:pt>
                <c:pt idx="17474">
                  <c:v>24.677681425188279</c:v>
                </c:pt>
                <c:pt idx="17475">
                  <c:v>24.677304094219458</c:v>
                </c:pt>
                <c:pt idx="17476">
                  <c:v>24.676926763250638</c:v>
                </c:pt>
                <c:pt idx="17477">
                  <c:v>24.676549432281821</c:v>
                </c:pt>
                <c:pt idx="17478">
                  <c:v>24.676172101313</c:v>
                </c:pt>
                <c:pt idx="17479">
                  <c:v>24.675794770344183</c:v>
                </c:pt>
                <c:pt idx="17480">
                  <c:v>24.675417439375362</c:v>
                </c:pt>
                <c:pt idx="17481">
                  <c:v>24.675040108406542</c:v>
                </c:pt>
                <c:pt idx="17482">
                  <c:v>24.674662777437725</c:v>
                </c:pt>
                <c:pt idx="17483">
                  <c:v>24.674285446468904</c:v>
                </c:pt>
                <c:pt idx="17484">
                  <c:v>24.673908115500083</c:v>
                </c:pt>
                <c:pt idx="17485">
                  <c:v>24.673530784531266</c:v>
                </c:pt>
                <c:pt idx="17486">
                  <c:v>24.673153453562445</c:v>
                </c:pt>
                <c:pt idx="17487">
                  <c:v>24.672776122593625</c:v>
                </c:pt>
                <c:pt idx="17488">
                  <c:v>24.672398791624808</c:v>
                </c:pt>
                <c:pt idx="17489">
                  <c:v>24.672021460655987</c:v>
                </c:pt>
                <c:pt idx="17490">
                  <c:v>24.67164412968717</c:v>
                </c:pt>
                <c:pt idx="17491">
                  <c:v>24.671266798718349</c:v>
                </c:pt>
                <c:pt idx="17492">
                  <c:v>24.670889467749529</c:v>
                </c:pt>
                <c:pt idx="17493">
                  <c:v>24.670512136780712</c:v>
                </c:pt>
                <c:pt idx="17494">
                  <c:v>24.670134805811891</c:v>
                </c:pt>
                <c:pt idx="17495">
                  <c:v>24.669755838892762</c:v>
                </c:pt>
                <c:pt idx="17496">
                  <c:v>24.669376871973629</c:v>
                </c:pt>
                <c:pt idx="17497">
                  <c:v>24.668997905054496</c:v>
                </c:pt>
                <c:pt idx="17498">
                  <c:v>24.668618938135367</c:v>
                </c:pt>
                <c:pt idx="17499">
                  <c:v>24.668239971216238</c:v>
                </c:pt>
                <c:pt idx="17500">
                  <c:v>24.667861004297105</c:v>
                </c:pt>
                <c:pt idx="17501">
                  <c:v>24.667482037377972</c:v>
                </c:pt>
                <c:pt idx="17502">
                  <c:v>24.667103070458843</c:v>
                </c:pt>
                <c:pt idx="17503">
                  <c:v>24.666724103539714</c:v>
                </c:pt>
                <c:pt idx="17504">
                  <c:v>24.666345136620581</c:v>
                </c:pt>
                <c:pt idx="17505">
                  <c:v>24.665966169701449</c:v>
                </c:pt>
                <c:pt idx="17506">
                  <c:v>24.665587202782319</c:v>
                </c:pt>
                <c:pt idx="17507">
                  <c:v>24.66520823586319</c:v>
                </c:pt>
                <c:pt idx="17508">
                  <c:v>24.664829268944057</c:v>
                </c:pt>
                <c:pt idx="17509">
                  <c:v>24.664450302024925</c:v>
                </c:pt>
                <c:pt idx="17510">
                  <c:v>24.664071335105795</c:v>
                </c:pt>
                <c:pt idx="17511">
                  <c:v>24.663692368186666</c:v>
                </c:pt>
                <c:pt idx="17512">
                  <c:v>24.663313401267533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15C-4D7E-AC4A-DECC116F00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0757775"/>
        <c:axId val="1890759855"/>
      </c:scatterChart>
      <c:valAx>
        <c:axId val="1890757775"/>
        <c:scaling>
          <c:logBase val="10"/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時間</a:t>
                </a:r>
                <a:r>
                  <a:rPr lang="ja-JP" altLang="en-US"/>
                  <a:t>（</a:t>
                </a:r>
                <a:r>
                  <a:rPr lang="en-US" altLang="ja-JP"/>
                  <a:t>s</a:t>
                </a:r>
                <a:r>
                  <a:rPr lang="ja-JP" altLang="en-US"/>
                  <a:t>）</a:t>
                </a:r>
                <a:endParaRPr 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0.E+00" sourceLinked="0"/>
        <c:majorTickMark val="cross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9855"/>
        <c:crosses val="autoZero"/>
        <c:crossBetween val="midCat"/>
      </c:valAx>
      <c:valAx>
        <c:axId val="189075985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温度（℃）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7775"/>
        <c:crosses val="autoZero"/>
        <c:crossBetween val="midCat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Arial" panose="020B0604020202020204" pitchFamily="34" charset="0"/>
        </a:defRPr>
      </a:pPr>
      <a:endParaRPr lang="ja-JP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ja-JP" sz="1920" b="0" i="0" u="none" strike="noStrike" kern="1200" spc="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r>
              <a:rPr lang="ja-JP" altLang="en-US"/>
              <a:t>温度の時間変化（ノイズ除去後）</a:t>
            </a:r>
            <a:endParaRPr lang="ja-JP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ja-JP" sz="1920" b="0" i="0" u="none" strike="noStrike" kern="1200" spc="0" baseline="0">
              <a:solidFill>
                <a:sysClr val="windowText" lastClr="00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xVal>
            <c:numRef>
              <c:f>Grid!$D$2:$D$22512</c:f>
              <c:numCache>
                <c:formatCode>General</c:formatCode>
                <c:ptCount val="17513"/>
                <c:pt idx="0">
                  <c:v>1.9872052623333875E-4</c:v>
                </c:pt>
                <c:pt idx="1">
                  <c:v>1.9885857452566914E-4</c:v>
                </c:pt>
                <c:pt idx="2">
                  <c:v>1.9899671871961125E-4</c:v>
                </c:pt>
                <c:pt idx="3">
                  <c:v>1.9913495888033961E-4</c:v>
                </c:pt>
                <c:pt idx="4">
                  <c:v>1.9927329507307109E-4</c:v>
                </c:pt>
                <c:pt idx="5">
                  <c:v>1.9941172736741755E-4</c:v>
                </c:pt>
                <c:pt idx="6">
                  <c:v>1.995502558286895E-4</c:v>
                </c:pt>
                <c:pt idx="7">
                  <c:v>1.9968888052223976E-4</c:v>
                </c:pt>
                <c:pt idx="8">
                  <c:v>1.9982760151782543E-4</c:v>
                </c:pt>
                <c:pt idx="9">
                  <c:v>1.9996641888089315E-4</c:v>
                </c:pt>
                <c:pt idx="10">
                  <c:v>2.0010533267693213E-4</c:v>
                </c:pt>
                <c:pt idx="11">
                  <c:v>2.0024434297584483E-4</c:v>
                </c:pt>
                <c:pt idx="12">
                  <c:v>2.0038344984321449E-4</c:v>
                </c:pt>
                <c:pt idx="13">
                  <c:v>2.0052265334612583E-4</c:v>
                </c:pt>
                <c:pt idx="14">
                  <c:v>2.0066195355025014E-4</c:v>
                </c:pt>
                <c:pt idx="15">
                  <c:v>2.008013505256844E-4</c:v>
                </c:pt>
                <c:pt idx="16">
                  <c:v>2.0094084433819421E-4</c:v>
                </c:pt>
                <c:pt idx="17">
                  <c:v>2.0108043505358787E-4</c:v>
                </c:pt>
                <c:pt idx="18">
                  <c:v>2.0122012274210852E-4</c:v>
                </c:pt>
                <c:pt idx="19">
                  <c:v>2.0135990746965895E-4</c:v>
                </c:pt>
                <c:pt idx="20">
                  <c:v>2.0149978930218468E-4</c:v>
                </c:pt>
                <c:pt idx="21">
                  <c:v>2.0163976831007535E-4</c:v>
                </c:pt>
                <c:pt idx="22">
                  <c:v>2.0177984455937114E-4</c:v>
                </c:pt>
                <c:pt idx="23">
                  <c:v>2.0192001811615516E-4</c:v>
                </c:pt>
                <c:pt idx="24">
                  <c:v>2.0206028905096377E-4</c:v>
                </c:pt>
                <c:pt idx="25">
                  <c:v>2.0220065742997502E-4</c:v>
                </c:pt>
                <c:pt idx="26">
                  <c:v>2.023411233194097E-4</c:v>
                </c:pt>
                <c:pt idx="27">
                  <c:v>2.0248168678995137E-4</c:v>
                </c:pt>
                <c:pt idx="28">
                  <c:v>2.02622347907916E-4</c:v>
                </c:pt>
                <c:pt idx="29">
                  <c:v>2.0276310674113786E-4</c:v>
                </c:pt>
                <c:pt idx="30">
                  <c:v>2.0290396335602198E-4</c:v>
                </c:pt>
                <c:pt idx="31">
                  <c:v>2.0304491782344855E-4</c:v>
                </c:pt>
                <c:pt idx="32">
                  <c:v>2.0318597020991801E-4</c:v>
                </c:pt>
                <c:pt idx="33">
                  <c:v>2.0332712058197388E-4</c:v>
                </c:pt>
                <c:pt idx="34">
                  <c:v>2.0346836901064417E-4</c:v>
                </c:pt>
                <c:pt idx="35">
                  <c:v>2.0360971556256799E-4</c:v>
                </c:pt>
                <c:pt idx="36">
                  <c:v>2.0375116030442764E-4</c:v>
                </c:pt>
                <c:pt idx="37">
                  <c:v>2.0389270330739928E-4</c:v>
                </c:pt>
                <c:pt idx="38">
                  <c:v>2.0403434463826098E-4</c:v>
                </c:pt>
                <c:pt idx="39">
                  <c:v>2.0417608436383415E-4</c:v>
                </c:pt>
                <c:pt idx="40">
                  <c:v>2.0431792255544328E-4</c:v>
                </c:pt>
                <c:pt idx="41">
                  <c:v>2.0445985928000581E-4</c:v>
                </c:pt>
                <c:pt idx="42">
                  <c:v>2.0460189460597112E-4</c:v>
                </c:pt>
                <c:pt idx="43">
                  <c:v>2.0474402860034649E-4</c:v>
                </c:pt>
                <c:pt idx="44">
                  <c:v>2.0488626133465486E-4</c:v>
                </c:pt>
                <c:pt idx="45">
                  <c:v>2.0502859287599973E-4</c:v>
                </c:pt>
                <c:pt idx="46">
                  <c:v>2.0517102329152816E-4</c:v>
                </c:pt>
                <c:pt idx="47">
                  <c:v>2.0531355265291219E-4</c:v>
                </c:pt>
                <c:pt idx="48">
                  <c:v>2.054561810273953E-4</c:v>
                </c:pt>
                <c:pt idx="49">
                  <c:v>2.0559890848226452E-4</c:v>
                </c:pt>
                <c:pt idx="50">
                  <c:v>2.0574173508934146E-4</c:v>
                </c:pt>
                <c:pt idx="51">
                  <c:v>2.0588466091600978E-4</c:v>
                </c:pt>
                <c:pt idx="52">
                  <c:v>2.0602768602969685E-4</c:v>
                </c:pt>
                <c:pt idx="53">
                  <c:v>2.0617081050237405E-4</c:v>
                </c:pt>
                <c:pt idx="54">
                  <c:v>2.0631403440156561E-4</c:v>
                </c:pt>
                <c:pt idx="55">
                  <c:v>2.064573577948395E-4</c:v>
                </c:pt>
                <c:pt idx="56">
                  <c:v>2.0660078075431716E-4</c:v>
                </c:pt>
                <c:pt idx="57">
                  <c:v>2.0674430334766366E-4</c:v>
                </c:pt>
                <c:pt idx="58">
                  <c:v>2.0688792564409319E-4</c:v>
                </c:pt>
                <c:pt idx="59">
                  <c:v>2.0703164771136175E-4</c:v>
                </c:pt>
                <c:pt idx="60">
                  <c:v>2.0717546962179133E-4</c:v>
                </c:pt>
                <c:pt idx="61">
                  <c:v>2.0731939144323527E-4</c:v>
                </c:pt>
                <c:pt idx="62">
                  <c:v>2.0746341324359076E-4</c:v>
                </c:pt>
                <c:pt idx="63">
                  <c:v>2.0760753509533074E-4</c:v>
                </c:pt>
                <c:pt idx="64">
                  <c:v>2.0775175706644997E-4</c:v>
                </c:pt>
                <c:pt idx="65">
                  <c:v>2.0789607922498728E-4</c:v>
                </c:pt>
                <c:pt idx="66">
                  <c:v>2.0804050164356671E-4</c:v>
                </c:pt>
                <c:pt idx="67">
                  <c:v>2.0818502439032486E-4</c:v>
                </c:pt>
                <c:pt idx="68">
                  <c:v>2.0832964753344247E-4</c:v>
                </c:pt>
                <c:pt idx="69">
                  <c:v>2.0847437114569501E-4</c:v>
                </c:pt>
                <c:pt idx="70">
                  <c:v>2.0861919529536118E-4</c:v>
                </c:pt>
                <c:pt idx="71">
                  <c:v>2.0876412005076391E-4</c:v>
                </c:pt>
                <c:pt idx="72">
                  <c:v>2.0890914548483047E-4</c:v>
                </c:pt>
                <c:pt idx="73">
                  <c:v>2.0905427166598194E-4</c:v>
                </c:pt>
                <c:pt idx="74">
                  <c:v>2.0919949866420585E-4</c:v>
                </c:pt>
                <c:pt idx="75">
                  <c:v>2.0934482654801518E-4</c:v>
                </c:pt>
                <c:pt idx="76">
                  <c:v>2.094902553905401E-4</c:v>
                </c:pt>
                <c:pt idx="77">
                  <c:v>2.0963578526039198E-4</c:v>
                </c:pt>
                <c:pt idx="78">
                  <c:v>2.0978141622622666E-4</c:v>
                </c:pt>
                <c:pt idx="79">
                  <c:v>2.0992714836132686E-4</c:v>
                </c:pt>
                <c:pt idx="80">
                  <c:v>2.1007298173444697E-4</c:v>
                </c:pt>
                <c:pt idx="81">
                  <c:v>2.1021891641438611E-4</c:v>
                </c:pt>
                <c:pt idx="82">
                  <c:v>2.103649524745797E-4</c:v>
                </c:pt>
                <c:pt idx="83">
                  <c:v>2.1051108998392564E-4</c:v>
                </c:pt>
                <c:pt idx="84">
                  <c:v>2.1065732901136649E-4</c:v>
                </c:pt>
                <c:pt idx="85">
                  <c:v>2.1080366963049084E-4</c:v>
                </c:pt>
                <c:pt idx="86">
                  <c:v>2.1095011191034021E-4</c:v>
                </c:pt>
                <c:pt idx="87">
                  <c:v>2.1109665592153692E-4</c:v>
                </c:pt>
                <c:pt idx="88">
                  <c:v>2.1124330173321522E-4</c:v>
                </c:pt>
                <c:pt idx="89">
                  <c:v>2.1139004941916846E-4</c:v>
                </c:pt>
                <c:pt idx="90">
                  <c:v>2.1153689904863024E-4</c:v>
                </c:pt>
                <c:pt idx="91">
                  <c:v>2.1168385069087901E-4</c:v>
                </c:pt>
                <c:pt idx="92">
                  <c:v>2.1183090441986204E-4</c:v>
                </c:pt>
                <c:pt idx="93">
                  <c:v>2.119780603049573E-4</c:v>
                </c:pt>
                <c:pt idx="94">
                  <c:v>2.1212531841558775E-4</c:v>
                </c:pt>
                <c:pt idx="95">
                  <c:v>2.1227267882585485E-4</c:v>
                </c:pt>
                <c:pt idx="96">
                  <c:v>2.1242014160528124E-4</c:v>
                </c:pt>
                <c:pt idx="97">
                  <c:v>2.125677068234347E-4</c:v>
                </c:pt>
                <c:pt idx="98">
                  <c:v>2.1271537455457121E-4</c:v>
                </c:pt>
                <c:pt idx="99">
                  <c:v>2.128631448683584E-4</c:v>
                </c:pt>
                <c:pt idx="100">
                  <c:v>2.1301101783450911E-4</c:v>
                </c:pt>
                <c:pt idx="101">
                  <c:v>2.131589935274342E-4</c:v>
                </c:pt>
                <c:pt idx="102">
                  <c:v>2.1330707201694664E-4</c:v>
                </c:pt>
                <c:pt idx="103">
                  <c:v>2.1345525337445771E-4</c:v>
                </c:pt>
                <c:pt idx="104">
                  <c:v>2.1360353766987415E-4</c:v>
                </c:pt>
                <c:pt idx="105">
                  <c:v>2.1375192497781383E-4</c:v>
                </c:pt>
                <c:pt idx="106">
                  <c:v>2.1390041536828387E-4</c:v>
                </c:pt>
                <c:pt idx="107">
                  <c:v>2.1404900891133679E-4</c:v>
                </c:pt>
                <c:pt idx="108">
                  <c:v>2.1419770568174609E-4</c:v>
                </c:pt>
                <c:pt idx="109">
                  <c:v>2.1434650574966486E-4</c:v>
                </c:pt>
                <c:pt idx="110">
                  <c:v>2.1449540918529178E-4</c:v>
                </c:pt>
                <c:pt idx="111">
                  <c:v>2.1464441606355619E-4</c:v>
                </c:pt>
                <c:pt idx="112">
                  <c:v>2.1479352645475757E-4</c:v>
                </c:pt>
                <c:pt idx="113">
                  <c:v>2.1494274042924095E-4</c:v>
                </c:pt>
                <c:pt idx="114">
                  <c:v>2.1509205806209198E-4</c:v>
                </c:pt>
                <c:pt idx="115">
                  <c:v>2.1524147942375671E-4</c:v>
                </c:pt>
                <c:pt idx="116">
                  <c:v>2.1539100458472688E-4</c:v>
                </c:pt>
                <c:pt idx="117">
                  <c:v>2.1554063362024477E-4</c:v>
                </c:pt>
                <c:pt idx="118">
                  <c:v>2.156903666009033E-4</c:v>
                </c:pt>
                <c:pt idx="119">
                  <c:v>2.158402035989117E-4</c:v>
                </c:pt>
                <c:pt idx="120">
                  <c:v>2.1599014468495781E-4</c:v>
                </c:pt>
                <c:pt idx="121">
                  <c:v>2.161401899344931E-4</c:v>
                </c:pt>
                <c:pt idx="122">
                  <c:v>2.1629033941830697E-4</c:v>
                </c:pt>
                <c:pt idx="123">
                  <c:v>2.1644059320723464E-4</c:v>
                </c:pt>
                <c:pt idx="124">
                  <c:v>2.1659095137688503E-4</c:v>
                </c:pt>
                <c:pt idx="125">
                  <c:v>2.1674141399819508E-4</c:v>
                </c:pt>
                <c:pt idx="126">
                  <c:v>2.1689198114214776E-4</c:v>
                </c:pt>
                <c:pt idx="127">
                  <c:v>2.1704265288450967E-4</c:v>
                </c:pt>
                <c:pt idx="128">
                  <c:v>2.1719342929636567E-4</c:v>
                </c:pt>
                <c:pt idx="129">
                  <c:v>2.1734431044884684E-4</c:v>
                </c:pt>
                <c:pt idx="130">
                  <c:v>2.1749529641787771E-4</c:v>
                </c:pt>
                <c:pt idx="131">
                  <c:v>2.1764638727469145E-4</c:v>
                </c:pt>
                <c:pt idx="132">
                  <c:v>2.1779758309215213E-4</c:v>
                </c:pt>
                <c:pt idx="133">
                  <c:v>2.1794888394158858E-4</c:v>
                </c:pt>
                <c:pt idx="134">
                  <c:v>2.1810028989913656E-4</c:v>
                </c:pt>
                <c:pt idx="135">
                  <c:v>2.1825180103622743E-4</c:v>
                </c:pt>
                <c:pt idx="136">
                  <c:v>2.1840341742433879E-4</c:v>
                </c:pt>
                <c:pt idx="137">
                  <c:v>2.1855513913976519E-4</c:v>
                </c:pt>
                <c:pt idx="138">
                  <c:v>2.1870696625408693E-4</c:v>
                </c:pt>
                <c:pt idx="139">
                  <c:v>2.1885889883893066E-4</c:v>
                </c:pt>
                <c:pt idx="140">
                  <c:v>2.190109369707501E-4</c:v>
                </c:pt>
                <c:pt idx="141">
                  <c:v>2.1916308072127477E-4</c:v>
                </c:pt>
                <c:pt idx="142">
                  <c:v>2.1931533016228077E-4</c:v>
                </c:pt>
                <c:pt idx="143">
                  <c:v>2.1946768537038121E-4</c:v>
                </c:pt>
                <c:pt idx="144">
                  <c:v>2.1962014641745521E-4</c:v>
                </c:pt>
                <c:pt idx="145">
                  <c:v>2.1977271337542858E-4</c:v>
                </c:pt>
                <c:pt idx="146">
                  <c:v>2.1992538632107414E-4</c:v>
                </c:pt>
                <c:pt idx="147">
                  <c:v>2.2007816532642103E-4</c:v>
                </c:pt>
                <c:pt idx="148">
                  <c:v>2.2023105046514732E-4</c:v>
                </c:pt>
                <c:pt idx="149">
                  <c:v>2.2038404180937891E-4</c:v>
                </c:pt>
                <c:pt idx="150">
                  <c:v>2.2053713943610221E-4</c:v>
                </c:pt>
                <c:pt idx="151">
                  <c:v>2.2069034341754663E-4</c:v>
                </c:pt>
                <c:pt idx="152">
                  <c:v>2.2084365382598844E-4</c:v>
                </c:pt>
                <c:pt idx="153">
                  <c:v>2.2099707073857462E-4</c:v>
                </c:pt>
                <c:pt idx="154">
                  <c:v>2.2115059422768524E-4</c:v>
                </c:pt>
                <c:pt idx="155">
                  <c:v>2.2130422436574725E-4</c:v>
                </c:pt>
                <c:pt idx="156">
                  <c:v>2.214579612300686E-4</c:v>
                </c:pt>
                <c:pt idx="157">
                  <c:v>2.2161180489318021E-4</c:v>
                </c:pt>
                <c:pt idx="158">
                  <c:v>2.2176575542766019E-4</c:v>
                </c:pt>
                <c:pt idx="159">
                  <c:v>2.219198129109776E-4</c:v>
                </c:pt>
                <c:pt idx="160">
                  <c:v>2.2207397741581475E-4</c:v>
                </c:pt>
                <c:pt idx="161">
                  <c:v>2.2222824901490097E-4</c:v>
                </c:pt>
                <c:pt idx="162">
                  <c:v>2.2238262778586699E-4</c:v>
                </c:pt>
                <c:pt idx="163">
                  <c:v>2.2253711380154661E-4</c:v>
                </c:pt>
                <c:pt idx="164">
                  <c:v>2.2269170713644124E-4</c:v>
                </c:pt>
                <c:pt idx="165">
                  <c:v>2.2284640786348256E-4</c:v>
                </c:pt>
                <c:pt idx="166">
                  <c:v>2.2300121606051718E-4</c:v>
                </c:pt>
                <c:pt idx="167">
                  <c:v>2.2315613180058153E-4</c:v>
                </c:pt>
                <c:pt idx="168">
                  <c:v>2.2331115515675942E-4</c:v>
                </c:pt>
                <c:pt idx="169">
                  <c:v>2.2346628620705983E-4</c:v>
                </c:pt>
                <c:pt idx="170">
                  <c:v>2.2362152502467149E-4</c:v>
                </c:pt>
                <c:pt idx="171">
                  <c:v>2.2377687168283065E-4</c:v>
                </c:pt>
                <c:pt idx="172">
                  <c:v>2.2393232625970893E-4</c:v>
                </c:pt>
                <c:pt idx="173">
                  <c:v>2.2408788882864777E-4</c:v>
                </c:pt>
                <c:pt idx="174">
                  <c:v>2.2424355946303607E-4</c:v>
                </c:pt>
                <c:pt idx="175">
                  <c:v>2.2439933824120852E-4</c:v>
                </c:pt>
                <c:pt idx="176">
                  <c:v>2.2455522523665949E-4</c:v>
                </c:pt>
                <c:pt idx="177">
                  <c:v>2.2471122052456597E-4</c:v>
                </c:pt>
                <c:pt idx="178">
                  <c:v>2.2486732417852104E-4</c:v>
                </c:pt>
                <c:pt idx="179">
                  <c:v>2.250235362770773E-4</c:v>
                </c:pt>
                <c:pt idx="180">
                  <c:v>2.2517985689393349E-4</c:v>
                </c:pt>
                <c:pt idx="181">
                  <c:v>2.2533628610283619E-4</c:v>
                </c:pt>
                <c:pt idx="182">
                  <c:v>2.2549282398250185E-4</c:v>
                </c:pt>
                <c:pt idx="183">
                  <c:v>2.2564947060678289E-4</c:v>
                </c:pt>
                <c:pt idx="184">
                  <c:v>2.2580622604957974E-4</c:v>
                </c:pt>
                <c:pt idx="185">
                  <c:v>2.2596309038977293E-4</c:v>
                </c:pt>
                <c:pt idx="186">
                  <c:v>2.2612006370136895E-4</c:v>
                </c:pt>
                <c:pt idx="187">
                  <c:v>2.2627714605842229E-4</c:v>
                </c:pt>
                <c:pt idx="188">
                  <c:v>2.2643433753997806E-4</c:v>
                </c:pt>
                <c:pt idx="189">
                  <c:v>2.265916382201971E-4</c:v>
                </c:pt>
                <c:pt idx="190">
                  <c:v>2.267490481732883E-4</c:v>
                </c:pt>
                <c:pt idx="191">
                  <c:v>2.2690656747846157E-4</c:v>
                </c:pt>
                <c:pt idx="192">
                  <c:v>2.2706419621003248E-4</c:v>
                </c:pt>
                <c:pt idx="193">
                  <c:v>2.2722193444401793E-4</c:v>
                </c:pt>
                <c:pt idx="194">
                  <c:v>2.273797822548333E-4</c:v>
                </c:pt>
                <c:pt idx="195">
                  <c:v>2.2753773972190882E-4</c:v>
                </c:pt>
                <c:pt idx="196">
                  <c:v>2.2769580691976672E-4</c:v>
                </c:pt>
                <c:pt idx="197">
                  <c:v>2.2785398392297755E-4</c:v>
                </c:pt>
                <c:pt idx="198">
                  <c:v>2.280122708111372E-4</c:v>
                </c:pt>
                <c:pt idx="199">
                  <c:v>2.2817066765892335E-4</c:v>
                </c:pt>
                <c:pt idx="200">
                  <c:v>2.2832917454106201E-4</c:v>
                </c:pt>
                <c:pt idx="201">
                  <c:v>2.2848779153731514E-4</c:v>
                </c:pt>
                <c:pt idx="202">
                  <c:v>2.2864651872251608E-4</c:v>
                </c:pt>
                <c:pt idx="203">
                  <c:v>2.2880535617154674E-4</c:v>
                </c:pt>
                <c:pt idx="204">
                  <c:v>2.289643039643354E-4</c:v>
                </c:pt>
                <c:pt idx="205">
                  <c:v>2.2912336217587148E-4</c:v>
                </c:pt>
                <c:pt idx="206">
                  <c:v>2.2928253088119304E-4</c:v>
                </c:pt>
                <c:pt idx="207">
                  <c:v>2.2944181016039503E-4</c:v>
                </c:pt>
                <c:pt idx="208">
                  <c:v>2.2960120008862331E-4</c:v>
                </c:pt>
                <c:pt idx="209">
                  <c:v>2.2976070074274413E-4</c:v>
                </c:pt>
                <c:pt idx="210">
                  <c:v>2.2992031219800431E-4</c:v>
                </c:pt>
                <c:pt idx="211">
                  <c:v>2.3008003453472159E-4</c:v>
                </c:pt>
                <c:pt idx="212">
                  <c:v>2.3023986782825086E-4</c:v>
                </c:pt>
                <c:pt idx="213">
                  <c:v>2.3039981215399578E-4</c:v>
                </c:pt>
                <c:pt idx="214">
                  <c:v>2.3055986759244163E-4</c:v>
                </c:pt>
                <c:pt idx="215">
                  <c:v>2.3072003421910044E-4</c:v>
                </c:pt>
                <c:pt idx="216">
                  <c:v>2.3088031210953314E-4</c:v>
                </c:pt>
                <c:pt idx="217">
                  <c:v>2.3104070134439289E-4</c:v>
                </c:pt>
                <c:pt idx="218">
                  <c:v>2.3120120199934913E-4</c:v>
                </c:pt>
                <c:pt idx="219">
                  <c:v>2.3136181415012047E-4</c:v>
                </c:pt>
                <c:pt idx="220">
                  <c:v>2.3152253787752817E-4</c:v>
                </c:pt>
                <c:pt idx="221">
                  <c:v>2.3168337325739957E-4</c:v>
                </c:pt>
                <c:pt idx="222">
                  <c:v>2.31844320367298E-4</c:v>
                </c:pt>
                <c:pt idx="223">
                  <c:v>2.3200537928315265E-4</c:v>
                </c:pt>
                <c:pt idx="224">
                  <c:v>2.3216655008600966E-4</c:v>
                </c:pt>
                <c:pt idx="225">
                  <c:v>2.3232783285190723E-4</c:v>
                </c:pt>
                <c:pt idx="226">
                  <c:v>2.3248922765693291E-4</c:v>
                </c:pt>
                <c:pt idx="227">
                  <c:v>2.3265073458230182E-4</c:v>
                </c:pt>
                <c:pt idx="228">
                  <c:v>2.328123537042108E-4</c:v>
                </c:pt>
                <c:pt idx="229">
                  <c:v>2.3297408509890603E-4</c:v>
                </c:pt>
                <c:pt idx="230">
                  <c:v>2.3313592884777204E-4</c:v>
                </c:pt>
                <c:pt idx="231">
                  <c:v>2.3329788502716455E-4</c:v>
                </c:pt>
                <c:pt idx="232">
                  <c:v>2.3345995371348879E-4</c:v>
                </c:pt>
                <c:pt idx="233">
                  <c:v>2.3362213498829895E-4</c:v>
                </c:pt>
                <c:pt idx="234">
                  <c:v>2.3378442892811005E-4</c:v>
                </c:pt>
                <c:pt idx="235">
                  <c:v>2.3394683560948665E-4</c:v>
                </c:pt>
                <c:pt idx="236">
                  <c:v>2.3410935511415304E-4</c:v>
                </c:pt>
                <c:pt idx="237">
                  <c:v>2.3427198751878374E-4</c:v>
                </c:pt>
                <c:pt idx="238">
                  <c:v>2.3443473290180879E-4</c:v>
                </c:pt>
                <c:pt idx="239">
                  <c:v>2.3459759134000571E-4</c:v>
                </c:pt>
                <c:pt idx="240">
                  <c:v>2.3476056291532612E-4</c:v>
                </c:pt>
                <c:pt idx="241">
                  <c:v>2.3492364770465787E-4</c:v>
                </c:pt>
                <c:pt idx="242">
                  <c:v>2.3508684578493861E-4</c:v>
                </c:pt>
                <c:pt idx="243">
                  <c:v>2.3525015723829088E-4</c:v>
                </c:pt>
                <c:pt idx="244">
                  <c:v>2.3541358214176287E-4</c:v>
                </c:pt>
                <c:pt idx="245">
                  <c:v>2.3557712057245268E-4</c:v>
                </c:pt>
                <c:pt idx="246">
                  <c:v>2.3574077261265415E-4</c:v>
                </c:pt>
                <c:pt idx="247">
                  <c:v>2.3590453833957612E-4</c:v>
                </c:pt>
                <c:pt idx="248">
                  <c:v>2.360684178304775E-4</c:v>
                </c:pt>
                <c:pt idx="249">
                  <c:v>2.362324111678237E-4</c:v>
                </c:pt>
                <c:pt idx="250">
                  <c:v>2.3639651842898466E-4</c:v>
                </c:pt>
                <c:pt idx="251">
                  <c:v>2.3656073969138033E-4</c:v>
                </c:pt>
                <c:pt idx="252">
                  <c:v>2.3672507503764821E-4</c:v>
                </c:pt>
                <c:pt idx="253">
                  <c:v>2.3688952454531948E-4</c:v>
                </c:pt>
                <c:pt idx="254">
                  <c:v>2.3705408829370045E-4</c:v>
                </c:pt>
                <c:pt idx="255">
                  <c:v>2.3721876636042648E-4</c:v>
                </c:pt>
                <c:pt idx="256">
                  <c:v>2.3738355882836488E-4</c:v>
                </c:pt>
                <c:pt idx="257">
                  <c:v>2.3754846577526254E-4</c:v>
                </c:pt>
                <c:pt idx="258">
                  <c:v>2.3771348727891678E-4</c:v>
                </c:pt>
                <c:pt idx="259">
                  <c:v>2.3787862342236765E-4</c:v>
                </c:pt>
                <c:pt idx="260">
                  <c:v>2.3804387428352425E-4</c:v>
                </c:pt>
                <c:pt idx="261">
                  <c:v>2.3820923994034607E-4</c:v>
                </c:pt>
                <c:pt idx="262">
                  <c:v>2.3837472047604644E-4</c:v>
                </c:pt>
                <c:pt idx="263">
                  <c:v>2.3854031596869682E-4</c:v>
                </c:pt>
                <c:pt idx="264">
                  <c:v>2.3870602649641941E-4</c:v>
                </c:pt>
                <c:pt idx="265">
                  <c:v>2.3887185214260099E-4</c:v>
                </c:pt>
                <c:pt idx="266">
                  <c:v>2.3903779298547592E-4</c:v>
                </c:pt>
                <c:pt idx="267">
                  <c:v>2.3920384910506966E-4</c:v>
                </c:pt>
                <c:pt idx="268">
                  <c:v>2.3937002057972166E-4</c:v>
                </c:pt>
                <c:pt idx="269">
                  <c:v>2.3953630749305071E-4</c:v>
                </c:pt>
                <c:pt idx="270">
                  <c:v>2.3970270992350874E-4</c:v>
                </c:pt>
                <c:pt idx="271">
                  <c:v>2.398692279495986E-4</c:v>
                </c:pt>
                <c:pt idx="272">
                  <c:v>2.4003586165511343E-4</c:v>
                </c:pt>
                <c:pt idx="273">
                  <c:v>2.4020261111866879E-4</c:v>
                </c:pt>
                <c:pt idx="274">
                  <c:v>2.4036947641893123E-4</c:v>
                </c:pt>
                <c:pt idx="275">
                  <c:v>2.4053645763986867E-4</c:v>
                </c:pt>
                <c:pt idx="276">
                  <c:v>2.4070355486026065E-4</c:v>
                </c:pt>
                <c:pt idx="277">
                  <c:v>2.4087076815893771E-4</c:v>
                </c:pt>
                <c:pt idx="278">
                  <c:v>2.4103809762004291E-4</c:v>
                </c:pt>
                <c:pt idx="279">
                  <c:v>2.4120554332252006E-4</c:v>
                </c:pt>
                <c:pt idx="280">
                  <c:v>2.4137310534536415E-4</c:v>
                </c:pt>
                <c:pt idx="281">
                  <c:v>2.4154078377289372E-4</c:v>
                </c:pt>
                <c:pt idx="282">
                  <c:v>2.417085786842172E-4</c:v>
                </c:pt>
                <c:pt idx="283">
                  <c:v>2.4187649016025421E-4</c:v>
                </c:pt>
                <c:pt idx="284">
                  <c:v>2.4204451828021946E-4</c:v>
                </c:pt>
                <c:pt idx="285">
                  <c:v>2.4221266312866605E-4</c:v>
                </c:pt>
                <c:pt idx="286">
                  <c:v>2.4238092478492246E-4</c:v>
                </c:pt>
                <c:pt idx="287">
                  <c:v>2.4254930332836863E-4</c:v>
                </c:pt>
                <c:pt idx="288">
                  <c:v>2.4271779884373393E-4</c:v>
                </c:pt>
                <c:pt idx="289">
                  <c:v>2.4288641141051234E-4</c:v>
                </c:pt>
                <c:pt idx="290">
                  <c:v>2.4305514110824929E-4</c:v>
                </c:pt>
                <c:pt idx="291">
                  <c:v>2.4322398802185095E-4</c:v>
                </c:pt>
                <c:pt idx="292">
                  <c:v>2.4339295223097697E-4</c:v>
                </c:pt>
                <c:pt idx="293">
                  <c:v>2.4356203381533878E-4</c:v>
                </c:pt>
                <c:pt idx="294">
                  <c:v>2.437312328600195E-4</c:v>
                </c:pt>
                <c:pt idx="295">
                  <c:v>2.4390054944484503E-4</c:v>
                </c:pt>
                <c:pt idx="296">
                  <c:v>2.4406998364969297E-4</c:v>
                </c:pt>
                <c:pt idx="297">
                  <c:v>2.4423953555982391E-4</c:v>
                </c:pt>
                <c:pt idx="298">
                  <c:v>2.4440920525523025E-4</c:v>
                </c:pt>
                <c:pt idx="299">
                  <c:v>2.4457899281773565E-4</c:v>
                </c:pt>
                <c:pt idx="300">
                  <c:v>2.4474889832743992E-4</c:v>
                </c:pt>
                <c:pt idx="301">
                  <c:v>2.4491892186984088E-4</c:v>
                </c:pt>
                <c:pt idx="302">
                  <c:v>2.4508906352515338E-4</c:v>
                </c:pt>
                <c:pt idx="303">
                  <c:v>2.4525932337364416E-4</c:v>
                </c:pt>
                <c:pt idx="304">
                  <c:v>2.4542970150098948E-4</c:v>
                </c:pt>
                <c:pt idx="305">
                  <c:v>2.4560019798757133E-4</c:v>
                </c:pt>
                <c:pt idx="306">
                  <c:v>2.4577081291382401E-4</c:v>
                </c:pt>
                <c:pt idx="307">
                  <c:v>2.4594154636560224E-4</c:v>
                </c:pt>
                <c:pt idx="308">
                  <c:v>2.4611239842345589E-4</c:v>
                </c:pt>
                <c:pt idx="309">
                  <c:v>2.4628336916798684E-4</c:v>
                </c:pt>
                <c:pt idx="310">
                  <c:v>2.4645445868522897E-4</c:v>
                </c:pt>
                <c:pt idx="311">
                  <c:v>2.4662566705590004E-4</c:v>
                </c:pt>
                <c:pt idx="312">
                  <c:v>2.4679699436256573E-4</c:v>
                </c:pt>
                <c:pt idx="313">
                  <c:v>2.4696844068605234E-4</c:v>
                </c:pt>
                <c:pt idx="314">
                  <c:v>2.4714000611263299E-4</c:v>
                </c:pt>
                <c:pt idx="315">
                  <c:v>2.4731169072324987E-4</c:v>
                </c:pt>
                <c:pt idx="316">
                  <c:v>2.4748349459889786E-4</c:v>
                </c:pt>
                <c:pt idx="317">
                  <c:v>2.4765541782602991E-4</c:v>
                </c:pt>
                <c:pt idx="318">
                  <c:v>2.4782746048575716E-4</c:v>
                </c:pt>
                <c:pt idx="319">
                  <c:v>2.4799962265924333E-4</c:v>
                </c:pt>
                <c:pt idx="320">
                  <c:v>2.481719044331217E-4</c:v>
                </c:pt>
                <c:pt idx="321">
                  <c:v>2.4834430588867252E-4</c:v>
                </c:pt>
                <c:pt idx="322">
                  <c:v>2.4851682710722874E-4</c:v>
                </c:pt>
                <c:pt idx="323">
                  <c:v>2.4868946817560442E-4</c:v>
                </c:pt>
                <c:pt idx="324">
                  <c:v>2.4886222917524928E-4</c:v>
                </c:pt>
                <c:pt idx="325">
                  <c:v>2.4903511018766589E-4</c:v>
                </c:pt>
                <c:pt idx="326">
                  <c:v>2.4920811129984933E-4</c:v>
                </c:pt>
                <c:pt idx="327">
                  <c:v>2.4938123259341921E-4</c:v>
                </c:pt>
                <c:pt idx="328">
                  <c:v>2.4955447415186385E-4</c:v>
                </c:pt>
                <c:pt idx="329">
                  <c:v>2.4972783605691249E-4</c:v>
                </c:pt>
                <c:pt idx="330">
                  <c:v>2.499013183958022E-4</c:v>
                </c:pt>
                <c:pt idx="331">
                  <c:v>2.5007492125037962E-4</c:v>
                </c:pt>
                <c:pt idx="332">
                  <c:v>2.502486447025445E-4</c:v>
                </c:pt>
                <c:pt idx="333">
                  <c:v>2.5042248883971581E-4</c:v>
                </c:pt>
                <c:pt idx="334">
                  <c:v>2.5059645374391094E-4</c:v>
                </c:pt>
                <c:pt idx="335">
                  <c:v>2.5077053949720037E-4</c:v>
                </c:pt>
                <c:pt idx="336">
                  <c:v>2.5094474618718541E-4</c:v>
                </c:pt>
                <c:pt idx="337">
                  <c:v>2.5111907389605448E-4</c:v>
                </c:pt>
                <c:pt idx="338">
                  <c:v>2.5129352270604927E-4</c:v>
                </c:pt>
                <c:pt idx="339">
                  <c:v>2.5146809270495377E-4</c:v>
                </c:pt>
                <c:pt idx="340">
                  <c:v>2.5164278397512782E-4</c:v>
                </c:pt>
                <c:pt idx="341">
                  <c:v>2.5181759659898451E-4</c:v>
                </c:pt>
                <c:pt idx="342">
                  <c:v>2.5199253066449101E-4</c:v>
                </c:pt>
                <c:pt idx="343">
                  <c:v>2.5216758625417886E-4</c:v>
                </c:pt>
                <c:pt idx="344">
                  <c:v>2.5234276345246912E-4</c:v>
                </c:pt>
                <c:pt idx="345">
                  <c:v>2.525180623420043E-4</c:v>
                </c:pt>
                <c:pt idx="346">
                  <c:v>2.5269348301099612E-4</c:v>
                </c:pt>
                <c:pt idx="347">
                  <c:v>2.5286902554220574E-4</c:v>
                </c:pt>
                <c:pt idx="348">
                  <c:v>2.5304469001844799E-4</c:v>
                </c:pt>
                <c:pt idx="349">
                  <c:v>2.5322047652811852E-4</c:v>
                </c:pt>
                <c:pt idx="350">
                  <c:v>2.5339638515415111E-4</c:v>
                </c:pt>
                <c:pt idx="351">
                  <c:v>2.5357241597953324E-4</c:v>
                </c:pt>
                <c:pt idx="352">
                  <c:v>2.5374856909284504E-4</c:v>
                </c:pt>
                <c:pt idx="353">
                  <c:v>2.5392484457719317E-4</c:v>
                </c:pt>
                <c:pt idx="354">
                  <c:v>2.5410124251573819E-4</c:v>
                </c:pt>
                <c:pt idx="355">
                  <c:v>2.5427776299724494E-4</c:v>
                </c:pt>
                <c:pt idx="356">
                  <c:v>2.5445440610499348E-4</c:v>
                </c:pt>
                <c:pt idx="357">
                  <c:v>2.5463117192417044E-4</c:v>
                </c:pt>
                <c:pt idx="358">
                  <c:v>2.5480806053816766E-4</c:v>
                </c:pt>
                <c:pt idx="359">
                  <c:v>2.5498507203599701E-4</c:v>
                </c:pt>
                <c:pt idx="360">
                  <c:v>2.5516220650117003E-4</c:v>
                </c:pt>
                <c:pt idx="361">
                  <c:v>2.5533946401725262E-4</c:v>
                </c:pt>
                <c:pt idx="362">
                  <c:v>2.555168446734421E-4</c:v>
                </c:pt>
                <c:pt idx="363">
                  <c:v>2.5569434855342435E-4</c:v>
                </c:pt>
                <c:pt idx="364">
                  <c:v>2.558719757409394E-4</c:v>
                </c:pt>
                <c:pt idx="365">
                  <c:v>2.5604972632537062E-4</c:v>
                </c:pt>
                <c:pt idx="366">
                  <c:v>2.5622760039057844E-4</c:v>
                </c:pt>
                <c:pt idx="367">
                  <c:v>2.5640559802047756E-4</c:v>
                </c:pt>
                <c:pt idx="368">
                  <c:v>2.5658371930463772E-4</c:v>
                </c:pt>
                <c:pt idx="369">
                  <c:v>2.567619643270943E-4</c:v>
                </c:pt>
                <c:pt idx="370">
                  <c:v>2.5694033317193691E-4</c:v>
                </c:pt>
                <c:pt idx="371">
                  <c:v>2.5711882592892218E-4</c:v>
                </c:pt>
                <c:pt idx="372">
                  <c:v>2.5729744268226067E-4</c:v>
                </c:pt>
                <c:pt idx="373">
                  <c:v>2.5747618351809078E-4</c:v>
                </c:pt>
                <c:pt idx="374">
                  <c:v>2.5765504852073617E-4</c:v>
                </c:pt>
                <c:pt idx="375">
                  <c:v>2.5783403778020315E-4</c:v>
                </c:pt>
                <c:pt idx="376">
                  <c:v>2.580131513809364E-4</c:v>
                </c:pt>
                <c:pt idx="377">
                  <c:v>2.5819238940743552E-4</c:v>
                </c:pt>
                <c:pt idx="378">
                  <c:v>2.5837175194989441E-4</c:v>
                </c:pt>
                <c:pt idx="379">
                  <c:v>2.5855123909293391E-4</c:v>
                </c:pt>
                <c:pt idx="380">
                  <c:v>2.5873085092122978E-4</c:v>
                </c:pt>
                <c:pt idx="381">
                  <c:v>2.5891058752516415E-4</c:v>
                </c:pt>
                <c:pt idx="382">
                  <c:v>2.5909044898953426E-4</c:v>
                </c:pt>
                <c:pt idx="383">
                  <c:v>2.5927043539919242E-4</c:v>
                </c:pt>
                <c:pt idx="384">
                  <c:v>2.5945054684470926E-4</c:v>
                </c:pt>
                <c:pt idx="385">
                  <c:v>2.5963078341105896E-4</c:v>
                </c:pt>
                <c:pt idx="386">
                  <c:v>2.5981114518327072E-4</c:v>
                </c:pt>
                <c:pt idx="387">
                  <c:v>2.5999163225210408E-4</c:v>
                </c:pt>
                <c:pt idx="388">
                  <c:v>2.6017224470271038E-4</c:v>
                </c:pt>
                <c:pt idx="389">
                  <c:v>2.6035298262219053E-4</c:v>
                </c:pt>
                <c:pt idx="390">
                  <c:v>2.6053384609581035E-4</c:v>
                </c:pt>
                <c:pt idx="391">
                  <c:v>2.6071483521458174E-4</c:v>
                </c:pt>
                <c:pt idx="392">
                  <c:v>2.6089595006389298E-4</c:v>
                </c:pt>
                <c:pt idx="393">
                  <c:v>2.6107719072918767E-4</c:v>
                </c:pt>
                <c:pt idx="394">
                  <c:v>2.6125855730166754E-4</c:v>
                </c:pt>
                <c:pt idx="395">
                  <c:v>2.614400498668989E-4</c:v>
                </c:pt>
                <c:pt idx="396">
                  <c:v>2.6162166851050354E-4</c:v>
                </c:pt>
                <c:pt idx="397">
                  <c:v>2.6180341332387341E-4</c:v>
                </c:pt>
                <c:pt idx="398">
                  <c:v>2.6198528439275333E-4</c:v>
                </c:pt>
                <c:pt idx="399">
                  <c:v>2.6216728180294361E-4</c:v>
                </c:pt>
                <c:pt idx="400">
                  <c:v>2.6234940564602674E-4</c:v>
                </c:pt>
                <c:pt idx="401">
                  <c:v>2.6253165600792646E-4</c:v>
                </c:pt>
                <c:pt idx="402">
                  <c:v>2.6271403297653344E-4</c:v>
                </c:pt>
                <c:pt idx="403">
                  <c:v>2.6289653663788678E-4</c:v>
                </c:pt>
                <c:pt idx="404">
                  <c:v>2.6307916708382371E-4</c:v>
                </c:pt>
                <c:pt idx="405">
                  <c:v>2.6326192440050686E-4</c:v>
                </c:pt>
                <c:pt idx="406">
                  <c:v>2.6344480867415476E-4</c:v>
                </c:pt>
                <c:pt idx="407">
                  <c:v>2.6362781999679611E-4</c:v>
                </c:pt>
                <c:pt idx="408">
                  <c:v>2.6381095845477329E-4</c:v>
                </c:pt>
                <c:pt idx="409">
                  <c:v>2.6399422413448455E-4</c:v>
                </c:pt>
                <c:pt idx="410">
                  <c:v>2.641776171281506E-4</c:v>
                </c:pt>
                <c:pt idx="411">
                  <c:v>2.643611375222938E-4</c:v>
                </c:pt>
                <c:pt idx="412">
                  <c:v>2.645447854034927E-4</c:v>
                </c:pt>
                <c:pt idx="413">
                  <c:v>2.6472856086416023E-4</c:v>
                </c:pt>
                <c:pt idx="414">
                  <c:v>2.6491246399099928E-4</c:v>
                </c:pt>
                <c:pt idx="415">
                  <c:v>2.6509649487076891E-4</c:v>
                </c:pt>
                <c:pt idx="416">
                  <c:v>2.6528065359607479E-4</c:v>
                </c:pt>
                <c:pt idx="417">
                  <c:v>2.6546494025380063E-4</c:v>
                </c:pt>
                <c:pt idx="418">
                  <c:v>2.6564935493281926E-4</c:v>
                </c:pt>
                <c:pt idx="419">
                  <c:v>2.6583389772013097E-4</c:v>
                </c:pt>
                <c:pt idx="420">
                  <c:v>2.6601856870859917E-4</c:v>
                </c:pt>
                <c:pt idx="421">
                  <c:v>2.6620336798534913E-4</c:v>
                </c:pt>
                <c:pt idx="422">
                  <c:v>2.6638829563756277E-4</c:v>
                </c:pt>
                <c:pt idx="423">
                  <c:v>2.6657335175829695E-4</c:v>
                </c:pt>
                <c:pt idx="424">
                  <c:v>2.6675853643485885E-4</c:v>
                </c:pt>
                <c:pt idx="425">
                  <c:v>2.6694384975461201E-4</c:v>
                </c:pt>
                <c:pt idx="426">
                  <c:v>2.6712929181080752E-4</c:v>
                </c:pt>
                <c:pt idx="427">
                  <c:v>2.6731486269093447E-4</c:v>
                </c:pt>
                <c:pt idx="428">
                  <c:v>2.6750056248253879E-4</c:v>
                </c:pt>
                <c:pt idx="429">
                  <c:v>2.676863912790659E-4</c:v>
                </c:pt>
                <c:pt idx="430">
                  <c:v>2.6787234916818747E-4</c:v>
                </c:pt>
                <c:pt idx="431">
                  <c:v>2.6805843623763179E-4</c:v>
                </c:pt>
                <c:pt idx="432">
                  <c:v>2.6824465258103945E-4</c:v>
                </c:pt>
                <c:pt idx="433">
                  <c:v>2.6843099828626475E-4</c:v>
                </c:pt>
                <c:pt idx="434">
                  <c:v>2.6861747344317352E-4</c:v>
                </c:pt>
                <c:pt idx="435">
                  <c:v>2.6880407813973815E-4</c:v>
                </c:pt>
                <c:pt idx="436">
                  <c:v>2.6899081246985966E-4</c:v>
                </c:pt>
                <c:pt idx="437">
                  <c:v>2.6917767652163667E-4</c:v>
                </c:pt>
                <c:pt idx="438">
                  <c:v>2.6936467038322524E-4</c:v>
                </c:pt>
                <c:pt idx="439">
                  <c:v>2.6955179414872202E-4</c:v>
                </c:pt>
                <c:pt idx="440">
                  <c:v>2.6973904790640959E-4</c:v>
                </c:pt>
                <c:pt idx="441">
                  <c:v>2.699264317446276E-4</c:v>
                </c:pt>
                <c:pt idx="442">
                  <c:v>2.7011394575766911E-4</c:v>
                </c:pt>
                <c:pt idx="443">
                  <c:v>2.703015900340008E-4</c:v>
                </c:pt>
                <c:pt idx="444">
                  <c:v>2.7048936466214651E-4</c:v>
                </c:pt>
                <c:pt idx="445">
                  <c:v>2.70677269736596E-4</c:v>
                </c:pt>
                <c:pt idx="446">
                  <c:v>2.7086530534600029E-4</c:v>
                </c:pt>
                <c:pt idx="447">
                  <c:v>2.7105347158104022E-4</c:v>
                </c:pt>
                <c:pt idx="448">
                  <c:v>2.7124176853048597E-4</c:v>
                </c:pt>
                <c:pt idx="449">
                  <c:v>2.7143019628909004E-4</c:v>
                </c:pt>
                <c:pt idx="450">
                  <c:v>2.7161875494575012E-4</c:v>
                </c:pt>
                <c:pt idx="451">
                  <c:v>2.7180744458942159E-4</c:v>
                </c:pt>
                <c:pt idx="452">
                  <c:v>2.7199626531505453E-4</c:v>
                </c:pt>
                <c:pt idx="453">
                  <c:v>2.7218521721173198E-4</c:v>
                </c:pt>
                <c:pt idx="454">
                  <c:v>2.7237430036859494E-4</c:v>
                </c:pt>
                <c:pt idx="455">
                  <c:v>2.725635148807914E-4</c:v>
                </c:pt>
                <c:pt idx="456">
                  <c:v>2.727528608375903E-4</c:v>
                </c:pt>
                <c:pt idx="457">
                  <c:v>2.7294233832831841E-4</c:v>
                </c:pt>
                <c:pt idx="458">
                  <c:v>2.731319474483223E-4</c:v>
                </c:pt>
                <c:pt idx="459">
                  <c:v>2.7332168828705694E-4</c:v>
                </c:pt>
                <c:pt idx="460">
                  <c:v>2.7351156093403549E-4</c:v>
                </c:pt>
                <c:pt idx="461">
                  <c:v>2.737015654848033E-4</c:v>
                </c:pt>
                <c:pt idx="462">
                  <c:v>2.73891702029002E-4</c:v>
                </c:pt>
                <c:pt idx="463">
                  <c:v>2.7408197065832549E-4</c:v>
                </c:pt>
                <c:pt idx="464">
                  <c:v>2.7427237146253585E-4</c:v>
                </c:pt>
                <c:pt idx="465">
                  <c:v>2.7446290453744424E-4</c:v>
                </c:pt>
                <c:pt idx="466">
                  <c:v>2.7465356997294165E-4</c:v>
                </c:pt>
                <c:pt idx="467">
                  <c:v>2.7484436785897733E-4</c:v>
                </c:pt>
                <c:pt idx="468">
                  <c:v>2.7503529829156221E-4</c:v>
                </c:pt>
                <c:pt idx="469">
                  <c:v>2.752263613607748E-4</c:v>
                </c:pt>
                <c:pt idx="470">
                  <c:v>2.7541755715675186E-4</c:v>
                </c:pt>
                <c:pt idx="471">
                  <c:v>2.7560888577570468E-4</c:v>
                </c:pt>
                <c:pt idx="472">
                  <c:v>2.7580034730789949E-4</c:v>
                </c:pt>
                <c:pt idx="473">
                  <c:v>2.7599194184366117E-4</c:v>
                </c:pt>
                <c:pt idx="474">
                  <c:v>2.7618366947940154E-4</c:v>
                </c:pt>
                <c:pt idx="475">
                  <c:v>2.7637553030557515E-4</c:v>
                </c:pt>
                <c:pt idx="476">
                  <c:v>2.765675244126952E-4</c:v>
                </c:pt>
                <c:pt idx="477">
                  <c:v>2.7675965189737458E-4</c:v>
                </c:pt>
                <c:pt idx="478">
                  <c:v>2.7695191285025659E-4</c:v>
                </c:pt>
                <c:pt idx="479">
                  <c:v>2.7714430736405955E-4</c:v>
                </c:pt>
                <c:pt idx="480">
                  <c:v>2.7733683552954853E-4</c:v>
                </c:pt>
                <c:pt idx="481">
                  <c:v>2.7752949744360507E-4</c:v>
                </c:pt>
                <c:pt idx="482">
                  <c:v>2.7772229319712467E-4</c:v>
                </c:pt>
                <c:pt idx="483">
                  <c:v>2.7791522288106142E-4</c:v>
                </c:pt>
                <c:pt idx="484">
                  <c:v>2.7810828659249914E-4</c:v>
                </c:pt>
                <c:pt idx="485">
                  <c:v>2.7830148442252272E-4</c:v>
                </c:pt>
                <c:pt idx="486">
                  <c:v>2.7849481646227605E-4</c:v>
                </c:pt>
                <c:pt idx="487">
                  <c:v>2.7868828280904536E-4</c:v>
                </c:pt>
                <c:pt idx="488">
                  <c:v>2.7888188355410545E-4</c:v>
                </c:pt>
                <c:pt idx="489">
                  <c:v>2.7907561878879038E-4</c:v>
                </c:pt>
                <c:pt idx="490">
                  <c:v>2.7926948861058928E-4</c:v>
                </c:pt>
                <c:pt idx="491">
                  <c:v>2.7946349311096724E-4</c:v>
                </c:pt>
                <c:pt idx="492">
                  <c:v>2.7965763238348363E-4</c:v>
                </c:pt>
                <c:pt idx="493">
                  <c:v>2.7985190651972649E-4</c:v>
                </c:pt>
                <c:pt idx="494">
                  <c:v>2.8004631561745605E-4</c:v>
                </c:pt>
                <c:pt idx="495">
                  <c:v>2.8024085976839197E-4</c:v>
                </c:pt>
                <c:pt idx="496">
                  <c:v>2.8043553906431336E-4</c:v>
                </c:pt>
                <c:pt idx="497">
                  <c:v>2.8063035360318431E-4</c:v>
                </c:pt>
                <c:pt idx="498">
                  <c:v>2.8082530347691581E-4</c:v>
                </c:pt>
                <c:pt idx="499">
                  <c:v>2.8102038877747819E-4</c:v>
                </c:pt>
                <c:pt idx="500">
                  <c:v>2.8121560960304011E-4</c:v>
                </c:pt>
                <c:pt idx="501">
                  <c:v>2.8141096604570399E-4</c:v>
                </c:pt>
                <c:pt idx="502">
                  <c:v>2.8160645819763218E-4</c:v>
                </c:pt>
                <c:pt idx="503">
                  <c:v>2.8180208615719785E-4</c:v>
                </c:pt>
                <c:pt idx="504">
                  <c:v>2.8199785001669573E-4</c:v>
                </c:pt>
                <c:pt idx="505">
                  <c:v>2.8219374986848022E-4</c:v>
                </c:pt>
                <c:pt idx="506">
                  <c:v>2.8238978581112973E-4</c:v>
                </c:pt>
                <c:pt idx="507">
                  <c:v>2.8258595793713138E-4</c:v>
                </c:pt>
                <c:pt idx="508">
                  <c:v>2.8278226634108984E-4</c:v>
                </c:pt>
                <c:pt idx="509">
                  <c:v>2.829787111156164E-4</c:v>
                </c:pt>
                <c:pt idx="510">
                  <c:v>2.8317529235956368E-4</c:v>
                </c:pt>
                <c:pt idx="511">
                  <c:v>2.8337201016567608E-4</c:v>
                </c:pt>
                <c:pt idx="512">
                  <c:v>2.8356886462675815E-4</c:v>
                </c:pt>
                <c:pt idx="513">
                  <c:v>2.8376585584186857E-4</c:v>
                </c:pt>
                <c:pt idx="514">
                  <c:v>2.8396298390394515E-4</c:v>
                </c:pt>
                <c:pt idx="515">
                  <c:v>2.8416024890598604E-4</c:v>
                </c:pt>
                <c:pt idx="516">
                  <c:v>2.8435765094725649E-4</c:v>
                </c:pt>
                <c:pt idx="517">
                  <c:v>2.8455519012088819E-4</c:v>
                </c:pt>
                <c:pt idx="518">
                  <c:v>2.8475286652007313E-4</c:v>
                </c:pt>
                <c:pt idx="519">
                  <c:v>2.8495068024428366E-4</c:v>
                </c:pt>
                <c:pt idx="520">
                  <c:v>2.8514863138684563E-4</c:v>
                </c:pt>
                <c:pt idx="521">
                  <c:v>2.8534672004114538E-4</c:v>
                </c:pt>
                <c:pt idx="522">
                  <c:v>2.8554494630686277E-4</c:v>
                </c:pt>
                <c:pt idx="523">
                  <c:v>2.8574331027751823E-4</c:v>
                </c:pt>
                <c:pt idx="524">
                  <c:v>2.8594181204877344E-4</c:v>
                </c:pt>
                <c:pt idx="525">
                  <c:v>2.861404517142746E-4</c:v>
                </c:pt>
                <c:pt idx="526">
                  <c:v>2.8633922937397862E-4</c:v>
                </c:pt>
                <c:pt idx="527">
                  <c:v>2.8653814512166623E-4</c:v>
                </c:pt>
                <c:pt idx="528">
                  <c:v>2.8673719905117888E-4</c:v>
                </c:pt>
                <c:pt idx="529">
                  <c:v>2.8693639126268209E-4</c:v>
                </c:pt>
                <c:pt idx="530">
                  <c:v>2.8713572185015202E-4</c:v>
                </c:pt>
                <c:pt idx="531">
                  <c:v>2.8733519090762586E-4</c:v>
                </c:pt>
                <c:pt idx="532">
                  <c:v>2.8753479853547802E-4</c:v>
                </c:pt>
                <c:pt idx="533">
                  <c:v>2.8773454482788072E-4</c:v>
                </c:pt>
                <c:pt idx="534">
                  <c:v>2.8793442987906724E-4</c:v>
                </c:pt>
                <c:pt idx="535">
                  <c:v>2.8813445378962123E-4</c:v>
                </c:pt>
                <c:pt idx="536">
                  <c:v>2.8833461665391137E-4</c:v>
                </c:pt>
                <c:pt idx="537">
                  <c:v>2.885349185684668E-4</c:v>
                </c:pt>
                <c:pt idx="538">
                  <c:v>2.8873535962778294E-4</c:v>
                </c:pt>
                <c:pt idx="539">
                  <c:v>2.8893593993272327E-4</c:v>
                </c:pt>
                <c:pt idx="540">
                  <c:v>2.8913665957791893E-4</c:v>
                </c:pt>
                <c:pt idx="541">
                  <c:v>2.8933751865806238E-4</c:v>
                </c:pt>
                <c:pt idx="542">
                  <c:v>2.8953851727422746E-4</c:v>
                </c:pt>
                <c:pt idx="543">
                  <c:v>2.8973965552124271E-4</c:v>
                </c:pt>
                <c:pt idx="544">
                  <c:v>2.8994093349399795E-4</c:v>
                </c:pt>
                <c:pt idx="545">
                  <c:v>2.9014235129377794E-4</c:v>
                </c:pt>
                <c:pt idx="546">
                  <c:v>2.9034390901560891E-4</c:v>
                </c:pt>
                <c:pt idx="547">
                  <c:v>2.9054560675457862E-4</c:v>
                </c:pt>
                <c:pt idx="548">
                  <c:v>2.9074744461218306E-4</c:v>
                </c:pt>
                <c:pt idx="549">
                  <c:v>2.9094942268364653E-4</c:v>
                </c:pt>
                <c:pt idx="550">
                  <c:v>2.9115154106425527E-4</c:v>
                </c:pt>
                <c:pt idx="551">
                  <c:v>2.9135379985571676E-4</c:v>
                </c:pt>
                <c:pt idx="552">
                  <c:v>2.9155619915345403E-4</c:v>
                </c:pt>
                <c:pt idx="553">
                  <c:v>2.9175873905507482E-4</c:v>
                </c:pt>
                <c:pt idx="554">
                  <c:v>2.9196141965613025E-4</c:v>
                </c:pt>
                <c:pt idx="555">
                  <c:v>2.9216424105861082E-4</c:v>
                </c:pt>
                <c:pt idx="556">
                  <c:v>2.9236720335820498E-4</c:v>
                </c:pt>
                <c:pt idx="557">
                  <c:v>2.9257030665066317E-4</c:v>
                </c:pt>
                <c:pt idx="558">
                  <c:v>2.9277355103818863E-4</c:v>
                </c:pt>
                <c:pt idx="559">
                  <c:v>2.9297693661666923E-4</c:v>
                </c:pt>
                <c:pt idx="560">
                  <c:v>2.9318046348205523E-4</c:v>
                </c:pt>
                <c:pt idx="561">
                  <c:v>2.9338413173676288E-4</c:v>
                </c:pt>
                <c:pt idx="562">
                  <c:v>2.9358794147688017E-4</c:v>
                </c:pt>
                <c:pt idx="563">
                  <c:v>2.9379189279855742E-4</c:v>
                </c:pt>
                <c:pt idx="564">
                  <c:v>2.9399598580442444E-4</c:v>
                </c:pt>
                <c:pt idx="565">
                  <c:v>2.9420022059076966E-4</c:v>
                </c:pt>
                <c:pt idx="566">
                  <c:v>2.9440459725394385E-4</c:v>
                </c:pt>
                <c:pt idx="567">
                  <c:v>2.946091158967909E-4</c:v>
                </c:pt>
                <c:pt idx="568">
                  <c:v>2.9481377661580004E-4</c:v>
                </c:pt>
                <c:pt idx="569">
                  <c:v>2.950185795096695E-4</c:v>
                </c:pt>
                <c:pt idx="570">
                  <c:v>2.9522352467501812E-4</c:v>
                </c:pt>
                <c:pt idx="571">
                  <c:v>2.9542861221497585E-4</c:v>
                </c:pt>
                <c:pt idx="572">
                  <c:v>2.9563384222630032E-4</c:v>
                </c:pt>
                <c:pt idx="573">
                  <c:v>2.9583921480581181E-4</c:v>
                </c:pt>
                <c:pt idx="574">
                  <c:v>2.9604473005685538E-4</c:v>
                </c:pt>
                <c:pt idx="575">
                  <c:v>2.9625038807639038E-4</c:v>
                </c:pt>
                <c:pt idx="576">
                  <c:v>2.9645618896143912E-4</c:v>
                </c:pt>
                <c:pt idx="577">
                  <c:v>2.966621328155621E-4</c:v>
                </c:pt>
                <c:pt idx="578">
                  <c:v>2.9686821973592096E-4</c:v>
                </c:pt>
                <c:pt idx="579">
                  <c:v>2.9707444981974025E-4</c:v>
                </c:pt>
                <c:pt idx="580">
                  <c:v>2.9728082317079653E-4</c:v>
                </c:pt>
                <c:pt idx="581">
                  <c:v>2.9748733988645403E-4</c:v>
                </c:pt>
                <c:pt idx="582">
                  <c:v>2.9769400006630605E-4</c:v>
                </c:pt>
                <c:pt idx="583">
                  <c:v>2.9790080380784762E-4</c:v>
                </c:pt>
                <c:pt idx="584">
                  <c:v>2.9810775121514395E-4</c:v>
                </c:pt>
                <c:pt idx="585">
                  <c:v>2.9831484238583013E-4</c:v>
                </c:pt>
                <c:pt idx="586">
                  <c:v>2.9852207741760446E-4</c:v>
                </c:pt>
                <c:pt idx="587">
                  <c:v>2.9872945641474928E-4</c:v>
                </c:pt>
                <c:pt idx="588">
                  <c:v>2.9893697947510316E-4</c:v>
                </c:pt>
                <c:pt idx="589">
                  <c:v>2.991446466965682E-4</c:v>
                </c:pt>
                <c:pt idx="590">
                  <c:v>2.9935245818364415E-4</c:v>
                </c:pt>
                <c:pt idx="591">
                  <c:v>2.9956041403437377E-4</c:v>
                </c:pt>
                <c:pt idx="592">
                  <c:v>2.9976851434686328E-4</c:v>
                </c:pt>
                <c:pt idx="593">
                  <c:v>2.9997675922583035E-4</c:v>
                </c:pt>
                <c:pt idx="594">
                  <c:v>3.0018514876952221E-4</c:v>
                </c:pt>
                <c:pt idx="595">
                  <c:v>3.0039368307624962E-4</c:v>
                </c:pt>
                <c:pt idx="596">
                  <c:v>3.0060236225094877E-4</c:v>
                </c:pt>
                <c:pt idx="597">
                  <c:v>3.008111863920717E-4</c:v>
                </c:pt>
                <c:pt idx="598">
                  <c:v>3.0102015560032444E-4</c:v>
                </c:pt>
                <c:pt idx="599">
                  <c:v>3.0122926997429132E-4</c:v>
                </c:pt>
                <c:pt idx="600">
                  <c:v>3.0143852961920039E-4</c:v>
                </c:pt>
                <c:pt idx="601">
                  <c:v>3.0164793463377754E-4</c:v>
                </c:pt>
                <c:pt idx="602">
                  <c:v>3.018574851168126E-4</c:v>
                </c:pt>
                <c:pt idx="603">
                  <c:v>3.0206718117375318E-4</c:v>
                </c:pt>
                <c:pt idx="604">
                  <c:v>3.0227702290353095E-4</c:v>
                </c:pt>
                <c:pt idx="605">
                  <c:v>3.0248701040514186E-4</c:v>
                </c:pt>
                <c:pt idx="606">
                  <c:v>3.0269714378425338E-4</c:v>
                </c:pt>
                <c:pt idx="607">
                  <c:v>3.029074231400035E-4</c:v>
                </c:pt>
                <c:pt idx="608">
                  <c:v>3.0311784857159471E-4</c:v>
                </c:pt>
                <c:pt idx="609">
                  <c:v>3.033284201849147E-4</c:v>
                </c:pt>
                <c:pt idx="610">
                  <c:v>3.0353913807930837E-4</c:v>
                </c:pt>
                <c:pt idx="611">
                  <c:v>3.0375000235418497E-4</c:v>
                </c:pt>
                <c:pt idx="612">
                  <c:v>3.0396101311565309E-4</c:v>
                </c:pt>
                <c:pt idx="613">
                  <c:v>3.0417217046326483E-4</c:v>
                </c:pt>
                <c:pt idx="614">
                  <c:v>3.0438347449885137E-4</c:v>
                </c:pt>
                <c:pt idx="615">
                  <c:v>3.0459492532209861E-4</c:v>
                </c:pt>
                <c:pt idx="616">
                  <c:v>3.048065230394102E-4</c:v>
                </c:pt>
                <c:pt idx="617">
                  <c:v>3.0501826775061519E-4</c:v>
                </c:pt>
                <c:pt idx="618">
                  <c:v>3.0523015955560726E-4</c:v>
                </c:pt>
                <c:pt idx="619">
                  <c:v>3.0544219856101199E-4</c:v>
                </c:pt>
                <c:pt idx="620">
                  <c:v>3.0565438486686655E-4</c:v>
                </c:pt>
                <c:pt idx="621">
                  <c:v>3.0586671857327306E-4</c:v>
                </c:pt>
                <c:pt idx="622">
                  <c:v>3.0607919978707941E-4</c:v>
                </c:pt>
                <c:pt idx="623">
                  <c:v>3.0629182860853144E-4</c:v>
                </c:pt>
                <c:pt idx="624">
                  <c:v>3.0650460513794001E-4</c:v>
                </c:pt>
                <c:pt idx="625">
                  <c:v>3.0671752948237583E-4</c:v>
                </c:pt>
                <c:pt idx="626">
                  <c:v>3.0693060174229381E-4</c:v>
                </c:pt>
                <c:pt idx="627">
                  <c:v>3.0714382202044868E-4</c:v>
                </c:pt>
                <c:pt idx="628">
                  <c:v>3.0735719041743032E-4</c:v>
                </c:pt>
                <c:pt idx="629">
                  <c:v>3.0757070704060739E-4</c:v>
                </c:pt>
                <c:pt idx="630">
                  <c:v>3.0778437199071413E-4</c:v>
                </c:pt>
                <c:pt idx="631">
                  <c:v>3.0799818536855018E-4</c:v>
                </c:pt>
                <c:pt idx="632">
                  <c:v>3.0821214728170808E-4</c:v>
                </c:pt>
                <c:pt idx="633">
                  <c:v>3.0842625783113225E-4</c:v>
                </c:pt>
                <c:pt idx="634">
                  <c:v>3.0864051711783244E-4</c:v>
                </c:pt>
                <c:pt idx="635">
                  <c:v>3.0885492524962568E-4</c:v>
                </c:pt>
                <c:pt idx="636">
                  <c:v>3.0906948232766683E-4</c:v>
                </c:pt>
                <c:pt idx="637">
                  <c:v>3.0928418845317635E-4</c:v>
                </c:pt>
                <c:pt idx="638">
                  <c:v>3.0949904373419609E-4</c:v>
                </c:pt>
                <c:pt idx="639">
                  <c:v>3.0971404827209189E-4</c:v>
                </c:pt>
                <c:pt idx="640">
                  <c:v>3.0992920216829531E-4</c:v>
                </c:pt>
                <c:pt idx="641">
                  <c:v>3.1014450553107354E-4</c:v>
                </c:pt>
                <c:pt idx="642">
                  <c:v>3.1035995846200373E-4</c:v>
                </c:pt>
                <c:pt idx="643">
                  <c:v>3.1057556106498879E-4</c:v>
                </c:pt>
                <c:pt idx="644">
                  <c:v>3.1079131344174249E-4</c:v>
                </c:pt>
                <c:pt idx="645">
                  <c:v>3.1100721570083298E-4</c:v>
                </c:pt>
                <c:pt idx="646">
                  <c:v>3.1122326794412019E-4</c:v>
                </c:pt>
                <c:pt idx="647">
                  <c:v>3.1143947027352991E-4</c:v>
                </c:pt>
                <c:pt idx="648">
                  <c:v>3.116558227978569E-4</c:v>
                </c:pt>
                <c:pt idx="649">
                  <c:v>3.1187232561917332E-4</c:v>
                </c:pt>
                <c:pt idx="650">
                  <c:v>3.1208897883961762E-4</c:v>
                </c:pt>
                <c:pt idx="651">
                  <c:v>3.1230578256821138E-4</c:v>
                </c:pt>
                <c:pt idx="652">
                  <c:v>3.1252273690723974E-4</c:v>
                </c:pt>
                <c:pt idx="653">
                  <c:v>3.1273984195905415E-4</c:v>
                </c:pt>
                <c:pt idx="654">
                  <c:v>3.129570978329035E-4</c:v>
                </c:pt>
                <c:pt idx="655">
                  <c:v>3.1317450463128624E-4</c:v>
                </c:pt>
                <c:pt idx="656">
                  <c:v>3.1339206245676725E-4</c:v>
                </c:pt>
                <c:pt idx="657">
                  <c:v>3.1360977141882336E-4</c:v>
                </c:pt>
                <c:pt idx="658">
                  <c:v>3.1382763162016673E-4</c:v>
                </c:pt>
                <c:pt idx="659">
                  <c:v>3.1404564316586111E-4</c:v>
                </c:pt>
                <c:pt idx="660">
                  <c:v>3.1426380615875673E-4</c:v>
                </c:pt>
                <c:pt idx="661">
                  <c:v>3.1448212070863486E-4</c:v>
                </c:pt>
                <c:pt idx="662">
                  <c:v>3.1470058691849336E-4</c:v>
                </c:pt>
                <c:pt idx="663">
                  <c:v>3.1491920489139702E-4</c:v>
                </c:pt>
                <c:pt idx="664">
                  <c:v>3.1513797473735599E-4</c:v>
                </c:pt>
                <c:pt idx="665">
                  <c:v>3.1535689655958307E-4</c:v>
                </c:pt>
                <c:pt idx="666">
                  <c:v>3.1557597046135783E-4</c:v>
                </c:pt>
                <c:pt idx="667">
                  <c:v>3.1579519655291994E-4</c:v>
                </c:pt>
                <c:pt idx="668">
                  <c:v>3.1601457493769737E-4</c:v>
                </c:pt>
                <c:pt idx="669">
                  <c:v>3.1623410571918518E-4</c:v>
                </c:pt>
                <c:pt idx="670">
                  <c:v>3.1645378900785288E-4</c:v>
                </c:pt>
                <c:pt idx="671">
                  <c:v>3.166736249073442E-4</c:v>
                </c:pt>
                <c:pt idx="672">
                  <c:v>3.1689361352367566E-4</c:v>
                </c:pt>
                <c:pt idx="673">
                  <c:v>3.1711375496063014E-4</c:v>
                </c:pt>
                <c:pt idx="674">
                  <c:v>3.1733404932898454E-4</c:v>
                </c:pt>
                <c:pt idx="675">
                  <c:v>3.1755449673267079E-4</c:v>
                </c:pt>
                <c:pt idx="676">
                  <c:v>3.1777509727568822E-4</c:v>
                </c:pt>
                <c:pt idx="677">
                  <c:v>3.1799585106904478E-4</c:v>
                </c:pt>
                <c:pt idx="678">
                  <c:v>3.1821675821688914E-4</c:v>
                </c:pt>
                <c:pt idx="679">
                  <c:v>3.1843781882343758E-4</c:v>
                </c:pt>
                <c:pt idx="680">
                  <c:v>3.1865903299992945E-4</c:v>
                </c:pt>
                <c:pt idx="681">
                  <c:v>3.1888040085073066E-4</c:v>
                </c:pt>
                <c:pt idx="682">
                  <c:v>3.191019224802748E-4</c:v>
                </c:pt>
                <c:pt idx="683">
                  <c:v>3.1932359800003327E-4</c:v>
                </c:pt>
                <c:pt idx="684">
                  <c:v>3.1954542751458967E-4</c:v>
                </c:pt>
                <c:pt idx="685">
                  <c:v>3.197674111285953E-4</c:v>
                </c:pt>
                <c:pt idx="686">
                  <c:v>3.1998954895375411E-4</c:v>
                </c:pt>
                <c:pt idx="687">
                  <c:v>3.2021184109486768E-4</c:v>
                </c:pt>
                <c:pt idx="688">
                  <c:v>3.2043428765913721E-4</c:v>
                </c:pt>
                <c:pt idx="689">
                  <c:v>3.2065688875150506E-4</c:v>
                </c:pt>
                <c:pt idx="690">
                  <c:v>3.2087964448398586E-4</c:v>
                </c:pt>
                <c:pt idx="691">
                  <c:v>3.2110255496167284E-4</c:v>
                </c:pt>
                <c:pt idx="692">
                  <c:v>3.2132562028972726E-4</c:v>
                </c:pt>
                <c:pt idx="693">
                  <c:v>3.2154884058039739E-4</c:v>
                </c:pt>
                <c:pt idx="694">
                  <c:v>3.2177221593899559E-4</c:v>
                </c:pt>
                <c:pt idx="695">
                  <c:v>3.2199574647090245E-4</c:v>
                </c:pt>
                <c:pt idx="696">
                  <c:v>3.2221943228860026E-4</c:v>
                </c:pt>
                <c:pt idx="697">
                  <c:v>3.2244327349762115E-4</c:v>
                </c:pt>
                <c:pt idx="698">
                  <c:v>3.2266727020356537E-4</c:v>
                </c:pt>
                <c:pt idx="699">
                  <c:v>3.2289142251914988E-4</c:v>
                </c:pt>
                <c:pt idx="700">
                  <c:v>3.2311573055012681E-4</c:v>
                </c:pt>
                <c:pt idx="701">
                  <c:v>3.2334019440231665E-4</c:v>
                </c:pt>
                <c:pt idx="702">
                  <c:v>3.2356481418867154E-4</c:v>
                </c:pt>
                <c:pt idx="703">
                  <c:v>3.23789590015164E-4</c:v>
                </c:pt>
                <c:pt idx="704">
                  <c:v>3.2401452199019284E-4</c:v>
                </c:pt>
                <c:pt idx="705">
                  <c:v>3.2423961021987315E-4</c:v>
                </c:pt>
                <c:pt idx="706">
                  <c:v>3.2446485481747104E-4</c:v>
                </c:pt>
                <c:pt idx="707">
                  <c:v>3.2469025588925389E-4</c:v>
                </c:pt>
                <c:pt idx="708">
                  <c:v>3.2491581354155802E-4</c:v>
                </c:pt>
                <c:pt idx="709">
                  <c:v>3.2514152788788584E-4</c:v>
                </c:pt>
                <c:pt idx="710">
                  <c:v>3.2536739903472629E-4</c:v>
                </c:pt>
                <c:pt idx="711">
                  <c:v>3.2559342708863746E-4</c:v>
                </c:pt>
                <c:pt idx="712">
                  <c:v>3.258196121633585E-4</c:v>
                </c:pt>
                <c:pt idx="713">
                  <c:v>3.2604595436560045E-4</c:v>
                </c:pt>
                <c:pt idx="714">
                  <c:v>3.262724538021436E-4</c:v>
                </c:pt>
                <c:pt idx="715">
                  <c:v>3.2649911058696423E-4</c:v>
                </c:pt>
                <c:pt idx="716">
                  <c:v>3.2672592482699606E-4</c:v>
                </c:pt>
                <c:pt idx="717">
                  <c:v>3.2695289663162088E-4</c:v>
                </c:pt>
                <c:pt idx="718">
                  <c:v>3.2718002610791601E-4</c:v>
                </c:pt>
                <c:pt idx="719">
                  <c:v>3.2740731337017485E-4</c:v>
                </c:pt>
                <c:pt idx="720">
                  <c:v>3.2763475852562842E-4</c:v>
                </c:pt>
                <c:pt idx="721">
                  <c:v>3.2786236168157737E-4</c:v>
                </c:pt>
                <c:pt idx="722">
                  <c:v>3.2809012295255342E-4</c:v>
                </c:pt>
                <c:pt idx="723">
                  <c:v>3.283180424460113E-4</c:v>
                </c:pt>
                <c:pt idx="724">
                  <c:v>3.2854612026947535E-4</c:v>
                </c:pt>
                <c:pt idx="725">
                  <c:v>3.2877435653771617E-4</c:v>
                </c:pt>
                <c:pt idx="726">
                  <c:v>3.2900275135841261E-4</c:v>
                </c:pt>
                <c:pt idx="727">
                  <c:v>3.2923130483931322E-4</c:v>
                </c:pt>
                <c:pt idx="728">
                  <c:v>3.29460017095428E-4</c:v>
                </c:pt>
                <c:pt idx="729">
                  <c:v>3.2968888823466027E-4</c:v>
                </c:pt>
                <c:pt idx="730">
                  <c:v>3.2991791836498339E-4</c:v>
                </c:pt>
                <c:pt idx="731">
                  <c:v>3.3014710760164719E-4</c:v>
                </c:pt>
                <c:pt idx="732">
                  <c:v>3.3037645605278002E-4</c:v>
                </c:pt>
                <c:pt idx="733">
                  <c:v>3.306059638289859E-4</c:v>
                </c:pt>
                <c:pt idx="734">
                  <c:v>3.3083563103853851E-4</c:v>
                </c:pt>
                <c:pt idx="735">
                  <c:v>3.3106545779700822E-4</c:v>
                </c:pt>
                <c:pt idx="736">
                  <c:v>3.3129544421282419E-4</c:v>
                </c:pt>
                <c:pt idx="737">
                  <c:v>3.3152559039448601E-4</c:v>
                </c:pt>
                <c:pt idx="738">
                  <c:v>3.3175589645780495E-4</c:v>
                </c:pt>
                <c:pt idx="739">
                  <c:v>3.3198636251143639E-4</c:v>
                </c:pt>
                <c:pt idx="740">
                  <c:v>3.3221698866410602E-4</c:v>
                </c:pt>
                <c:pt idx="741">
                  <c:v>3.3244777503186685E-4</c:v>
                </c:pt>
                <c:pt idx="742">
                  <c:v>3.3267872172360074E-4</c:v>
                </c:pt>
                <c:pt idx="743">
                  <c:v>3.329098288482602E-4</c:v>
                </c:pt>
                <c:pt idx="744">
                  <c:v>3.3314109652214023E-4</c:v>
                </c:pt>
                <c:pt idx="745">
                  <c:v>3.3337252485434973E-4</c:v>
                </c:pt>
                <c:pt idx="746">
                  <c:v>3.336041139540685E-4</c:v>
                </c:pt>
                <c:pt idx="747">
                  <c:v>3.3383586393783397E-4</c:v>
                </c:pt>
                <c:pt idx="748">
                  <c:v>3.3406777491498273E-4</c:v>
                </c:pt>
                <c:pt idx="749">
                  <c:v>3.342998469973545E-4</c:v>
                </c:pt>
                <c:pt idx="750">
                  <c:v>3.3453208029443279E-4</c:v>
                </c:pt>
                <c:pt idx="751">
                  <c:v>3.347644749230792E-4</c:v>
                </c:pt>
                <c:pt idx="752">
                  <c:v>3.3499703099293442E-4</c:v>
                </c:pt>
                <c:pt idx="753">
                  <c:v>3.3522974861371018E-4</c:v>
                </c:pt>
                <c:pt idx="754">
                  <c:v>3.3546262790251185E-4</c:v>
                </c:pt>
                <c:pt idx="755">
                  <c:v>3.3569566896920875E-4</c:v>
                </c:pt>
                <c:pt idx="756">
                  <c:v>3.3592887192374147E-4</c:v>
                </c:pt>
                <c:pt idx="757">
                  <c:v>3.3616223688345956E-4</c:v>
                </c:pt>
                <c:pt idx="758">
                  <c:v>3.3639576395846151E-4</c:v>
                </c:pt>
                <c:pt idx="759">
                  <c:v>3.3662945325891718E-4</c:v>
                </c:pt>
                <c:pt idx="760">
                  <c:v>3.3686330490242082E-4</c:v>
                </c:pt>
                <c:pt idx="761">
                  <c:v>3.3709731899930057E-4</c:v>
                </c:pt>
                <c:pt idx="762">
                  <c:v>3.3733149566241038E-4</c:v>
                </c:pt>
                <c:pt idx="763">
                  <c:v>3.3756583500222666E-4</c:v>
                </c:pt>
                <c:pt idx="764">
                  <c:v>3.3780033713667071E-4</c:v>
                </c:pt>
                <c:pt idx="765">
                  <c:v>3.3803500217637755E-4</c:v>
                </c:pt>
                <c:pt idx="766">
                  <c:v>3.3826983023205388E-4</c:v>
                </c:pt>
                <c:pt idx="767">
                  <c:v>3.3850482142186705E-4</c:v>
                </c:pt>
                <c:pt idx="768">
                  <c:v>3.3873997585668274E-4</c:v>
                </c:pt>
                <c:pt idx="769">
                  <c:v>3.3897529364743855E-4</c:v>
                </c:pt>
                <c:pt idx="770">
                  <c:v>3.3921077491254819E-4</c:v>
                </c:pt>
                <c:pt idx="771">
                  <c:v>3.3944641976310863E-4</c:v>
                </c:pt>
                <c:pt idx="772">
                  <c:v>3.3968222831028887E-4</c:v>
                </c:pt>
                <c:pt idx="773">
                  <c:v>3.399182006727495E-4</c:v>
                </c:pt>
                <c:pt idx="774">
                  <c:v>3.4015433696181919E-4</c:v>
                </c:pt>
                <c:pt idx="775">
                  <c:v>3.4039063728889878E-4</c:v>
                </c:pt>
                <c:pt idx="776">
                  <c:v>3.4062710177289635E-4</c:v>
                </c:pt>
                <c:pt idx="777">
                  <c:v>3.4086373052537278E-4</c:v>
                </c:pt>
                <c:pt idx="778">
                  <c:v>3.4110052366044297E-4</c:v>
                </c:pt>
                <c:pt idx="779">
                  <c:v>3.4133748128981761E-4</c:v>
                </c:pt>
                <c:pt idx="780">
                  <c:v>3.4157460353273565E-4</c:v>
                </c:pt>
                <c:pt idx="781">
                  <c:v>3.4181189050106815E-4</c:v>
                </c:pt>
                <c:pt idx="782">
                  <c:v>3.4204934230675876E-4</c:v>
                </c:pt>
                <c:pt idx="783">
                  <c:v>3.4228695906929514E-4</c:v>
                </c:pt>
                <c:pt idx="784">
                  <c:v>3.4252474090078173E-4</c:v>
                </c:pt>
                <c:pt idx="785">
                  <c:v>3.427626879133955E-4</c:v>
                </c:pt>
                <c:pt idx="786">
                  <c:v>3.4300080022687342E-4</c:v>
                </c:pt>
                <c:pt idx="787">
                  <c:v>3.4323907795355356E-4</c:v>
                </c:pt>
                <c:pt idx="788">
                  <c:v>3.4347752120584705E-4</c:v>
                </c:pt>
                <c:pt idx="789">
                  <c:v>3.4371613010374038E-4</c:v>
                </c:pt>
                <c:pt idx="790">
                  <c:v>3.4395490475980608E-4</c:v>
                </c:pt>
                <c:pt idx="791">
                  <c:v>3.4419384528668956E-4</c:v>
                </c:pt>
                <c:pt idx="792">
                  <c:v>3.4443295180462761E-4</c:v>
                </c:pt>
                <c:pt idx="793">
                  <c:v>3.446722244264275E-4</c:v>
                </c:pt>
                <c:pt idx="794">
                  <c:v>3.4491166326747923E-4</c:v>
                </c:pt>
                <c:pt idx="795">
                  <c:v>3.4515126844074151E-4</c:v>
                </c:pt>
                <c:pt idx="796">
                  <c:v>3.4539104006678562E-4</c:v>
                </c:pt>
                <c:pt idx="797">
                  <c:v>3.4563097825873263E-4</c:v>
                </c:pt>
                <c:pt idx="798">
                  <c:v>3.4587108312977692E-4</c:v>
                </c:pt>
                <c:pt idx="799">
                  <c:v>3.4611135480074111E-4</c:v>
                </c:pt>
                <c:pt idx="800">
                  <c:v>3.4635179338498223E-4</c:v>
                </c:pt>
                <c:pt idx="801">
                  <c:v>3.4659239899593065E-4</c:v>
                </c:pt>
                <c:pt idx="802">
                  <c:v>3.4683317175466112E-4</c:v>
                </c:pt>
                <c:pt idx="803">
                  <c:v>3.4707411177476691E-4</c:v>
                </c:pt>
                <c:pt idx="804">
                  <c:v>3.4731521916991513E-4</c:v>
                </c:pt>
                <c:pt idx="805">
                  <c:v>3.4755649406143283E-4</c:v>
                </c:pt>
                <c:pt idx="806">
                  <c:v>3.4779793656315033E-4</c:v>
                </c:pt>
                <c:pt idx="807">
                  <c:v>3.4803954679150408E-4</c:v>
                </c:pt>
                <c:pt idx="808">
                  <c:v>3.4828132486047715E-4</c:v>
                </c:pt>
                <c:pt idx="809">
                  <c:v>3.4852327089173428E-4</c:v>
                </c:pt>
                <c:pt idx="810">
                  <c:v>3.4876538499942233E-4</c:v>
                </c:pt>
                <c:pt idx="811">
                  <c:v>3.4900766729776227E-4</c:v>
                </c:pt>
                <c:pt idx="812">
                  <c:v>3.4925011790867236E-4</c:v>
                </c:pt>
                <c:pt idx="813">
                  <c:v>3.4949273694653761E-4</c:v>
                </c:pt>
                <c:pt idx="814">
                  <c:v>3.4973552452581715E-4</c:v>
                </c:pt>
                <c:pt idx="815">
                  <c:v>3.4997848076868357E-4</c:v>
                </c:pt>
                <c:pt idx="816">
                  <c:v>3.5022160578976048E-4</c:v>
                </c:pt>
                <c:pt idx="817">
                  <c:v>3.5046489970374557E-4</c:v>
                </c:pt>
                <c:pt idx="818">
                  <c:v>3.5070836263306635E-4</c:v>
                </c:pt>
                <c:pt idx="819">
                  <c:v>3.5095199469258531E-4</c:v>
                </c:pt>
                <c:pt idx="820">
                  <c:v>3.5119579599723953E-4</c:v>
                </c:pt>
                <c:pt idx="821">
                  <c:v>3.5143976666971171E-4</c:v>
                </c:pt>
                <c:pt idx="822">
                  <c:v>3.5168390682510404E-4</c:v>
                </c:pt>
                <c:pt idx="823">
                  <c:v>3.5192821658115372E-4</c:v>
                </c:pt>
                <c:pt idx="824">
                  <c:v>3.5217269605311764E-4</c:v>
                </c:pt>
                <c:pt idx="825">
                  <c:v>3.5241734536401966E-4</c:v>
                </c:pt>
                <c:pt idx="826">
                  <c:v>3.5266216462928222E-4</c:v>
                </c:pt>
                <c:pt idx="827">
                  <c:v>3.5290715396440228E-4</c:v>
                </c:pt>
                <c:pt idx="828">
                  <c:v>3.5315231349266046E-4</c:v>
                </c:pt>
                <c:pt idx="829">
                  <c:v>3.5339764332971977E-4</c:v>
                </c:pt>
                <c:pt idx="830">
                  <c:v>3.536431435913182E-4</c:v>
                </c:pt>
                <c:pt idx="831">
                  <c:v>3.5388881440099338E-4</c:v>
                </c:pt>
                <c:pt idx="832">
                  <c:v>3.5413465587464949E-4</c:v>
                </c:pt>
                <c:pt idx="833">
                  <c:v>3.5438066812826593E-4</c:v>
                </c:pt>
                <c:pt idx="834">
                  <c:v>3.5462685128563804E-4</c:v>
                </c:pt>
                <c:pt idx="835">
                  <c:v>3.5487320546291162E-4</c:v>
                </c:pt>
                <c:pt idx="836">
                  <c:v>3.5511973077630805E-4</c:v>
                </c:pt>
                <c:pt idx="837">
                  <c:v>3.5536642734988072E-4</c:v>
                </c:pt>
                <c:pt idx="838">
                  <c:v>3.5561329530001779E-4</c:v>
                </c:pt>
                <c:pt idx="839">
                  <c:v>3.5586033474577206E-4</c:v>
                </c:pt>
                <c:pt idx="840">
                  <c:v>3.5610754580368815E-4</c:v>
                </c:pt>
                <c:pt idx="841">
                  <c:v>3.5635492859816453E-4</c:v>
                </c:pt>
                <c:pt idx="842">
                  <c:v>3.5660248324591309E-4</c:v>
                </c:pt>
                <c:pt idx="843">
                  <c:v>3.5685020986372143E-4</c:v>
                </c:pt>
                <c:pt idx="844">
                  <c:v>3.5709810857624758E-4</c:v>
                </c:pt>
                <c:pt idx="845">
                  <c:v>3.5734617950044671E-4</c:v>
                </c:pt>
                <c:pt idx="846">
                  <c:v>3.575944227533501E-4</c:v>
                </c:pt>
                <c:pt idx="847">
                  <c:v>3.5784283845987557E-4</c:v>
                </c:pt>
                <c:pt idx="848">
                  <c:v>3.5809142673722249E-4</c:v>
                </c:pt>
                <c:pt idx="849">
                  <c:v>3.5834018770266587E-4</c:v>
                </c:pt>
                <c:pt idx="850">
                  <c:v>3.5858912148138434E-4</c:v>
                </c:pt>
                <c:pt idx="851">
                  <c:v>3.5883822819082149E-4</c:v>
                </c:pt>
                <c:pt idx="852">
                  <c:v>3.5908750795110979E-4</c:v>
                </c:pt>
                <c:pt idx="853">
                  <c:v>3.5933696087985065E-4</c:v>
                </c:pt>
                <c:pt idx="854">
                  <c:v>3.5958658710257078E-4</c:v>
                </c:pt>
                <c:pt idx="855">
                  <c:v>3.5983638673704044E-4</c:v>
                </c:pt>
                <c:pt idx="856">
                  <c:v>3.6008635990110639E-4</c:v>
                </c:pt>
                <c:pt idx="857">
                  <c:v>3.6033650672055701E-4</c:v>
                </c:pt>
                <c:pt idx="858">
                  <c:v>3.6058682731340824E-4</c:v>
                </c:pt>
                <c:pt idx="859">
                  <c:v>3.6083732179775259E-4</c:v>
                </c:pt>
                <c:pt idx="860">
                  <c:v>3.610879902996408E-4</c:v>
                </c:pt>
                <c:pt idx="861">
                  <c:v>3.6133883293733494E-4</c:v>
                </c:pt>
                <c:pt idx="862">
                  <c:v>3.6158984982917372E-4</c:v>
                </c:pt>
                <c:pt idx="863">
                  <c:v>3.6184104110147081E-4</c:v>
                </c:pt>
                <c:pt idx="864">
                  <c:v>3.6209240687273494E-4</c:v>
                </c:pt>
                <c:pt idx="865">
                  <c:v>3.6234394726155164E-4</c:v>
                </c:pt>
                <c:pt idx="866">
                  <c:v>3.6259566239449793E-4</c:v>
                </c:pt>
                <c:pt idx="867">
                  <c:v>3.6284755239032973E-4</c:v>
                </c:pt>
                <c:pt idx="868">
                  <c:v>3.6309961737052176E-4</c:v>
                </c:pt>
                <c:pt idx="869">
                  <c:v>3.6335185745398936E-4</c:v>
                </c:pt>
                <c:pt idx="870">
                  <c:v>3.6360427276766177E-4</c:v>
                </c:pt>
                <c:pt idx="871">
                  <c:v>3.6385686343062514E-4</c:v>
                </c:pt>
                <c:pt idx="872">
                  <c:v>3.6410962956204284E-4</c:v>
                </c:pt>
                <c:pt idx="873">
                  <c:v>3.6436257128910887E-4</c:v>
                </c:pt>
                <c:pt idx="874">
                  <c:v>3.646156887311576E-4</c:v>
                </c:pt>
                <c:pt idx="875">
                  <c:v>3.6486898200760107E-4</c:v>
                </c:pt>
                <c:pt idx="876">
                  <c:v>3.651224512458984E-4</c:v>
                </c:pt>
                <c:pt idx="877">
                  <c:v>3.6537609656563298E-4</c:v>
                </c:pt>
                <c:pt idx="878">
                  <c:v>3.6562991808646576E-4</c:v>
                </c:pt>
                <c:pt idx="879">
                  <c:v>3.6588391593612171E-4</c:v>
                </c:pt>
                <c:pt idx="880">
                  <c:v>3.6613809023443365E-4</c:v>
                </c:pt>
                <c:pt idx="881">
                  <c:v>3.6639244110131205E-4</c:v>
                </c:pt>
                <c:pt idx="882">
                  <c:v>3.6664696866474823E-4</c:v>
                </c:pt>
                <c:pt idx="883">
                  <c:v>3.6690167304482499E-4</c:v>
                </c:pt>
                <c:pt idx="884">
                  <c:v>3.6715655436437422E-4</c:v>
                </c:pt>
                <c:pt idx="885">
                  <c:v>3.6741161274364E-4</c:v>
                </c:pt>
                <c:pt idx="886">
                  <c:v>3.676668483109697E-4</c:v>
                </c:pt>
                <c:pt idx="887">
                  <c:v>3.6792226118678007E-4</c:v>
                </c:pt>
                <c:pt idx="888">
                  <c:v>3.6817785149156586E-4</c:v>
                </c:pt>
                <c:pt idx="889">
                  <c:v>3.684336193539422E-4</c:v>
                </c:pt>
                <c:pt idx="890">
                  <c:v>3.6868956489457687E-4</c:v>
                </c:pt>
                <c:pt idx="891">
                  <c:v>3.6894568823421606E-4</c:v>
                </c:pt>
                <c:pt idx="892">
                  <c:v>3.6920198950174301E-4</c:v>
                </c:pt>
                <c:pt idx="893">
                  <c:v>3.6945846881807716E-4</c:v>
                </c:pt>
                <c:pt idx="894">
                  <c:v>3.6971512630421655E-4</c:v>
                </c:pt>
                <c:pt idx="895">
                  <c:v>3.6997196208931319E-4</c:v>
                </c:pt>
                <c:pt idx="896">
                  <c:v>3.7022897629453876E-4</c:v>
                </c:pt>
                <c:pt idx="897">
                  <c:v>3.7048616904383915E-4</c:v>
                </c:pt>
                <c:pt idx="898">
                  <c:v>3.7074354045854888E-4</c:v>
                </c:pt>
                <c:pt idx="899">
                  <c:v>3.7100109066817927E-4</c:v>
                </c:pt>
                <c:pt idx="900">
                  <c:v>3.7125881979423902E-4</c:v>
                </c:pt>
                <c:pt idx="901">
                  <c:v>3.7151672795831571E-4</c:v>
                </c:pt>
                <c:pt idx="902">
                  <c:v>3.7177481529019078E-4</c:v>
                </c:pt>
                <c:pt idx="903">
                  <c:v>3.7203308191162632E-4</c:v>
                </c:pt>
                <c:pt idx="904">
                  <c:v>3.722915279444635E-4</c:v>
                </c:pt>
                <c:pt idx="905">
                  <c:v>3.7255015351875432E-4</c:v>
                </c:pt>
                <c:pt idx="906">
                  <c:v>3.7280895875651491E-4</c:v>
                </c:pt>
                <c:pt idx="907">
                  <c:v>3.730679437798405E-4</c:v>
                </c:pt>
                <c:pt idx="908">
                  <c:v>3.7332710871905439E-4</c:v>
                </c:pt>
                <c:pt idx="909">
                  <c:v>3.7358645369642708E-4</c:v>
                </c:pt>
                <c:pt idx="910">
                  <c:v>3.7384597883430846E-4</c:v>
                </c:pt>
                <c:pt idx="911">
                  <c:v>3.7410568426329355E-4</c:v>
                </c:pt>
                <c:pt idx="912">
                  <c:v>3.74365570105908E-4</c:v>
                </c:pt>
                <c:pt idx="913">
                  <c:v>3.7462563648748247E-4</c:v>
                </c:pt>
                <c:pt idx="914">
                  <c:v>3.7488588353070719E-4</c:v>
                </c:pt>
                <c:pt idx="915">
                  <c:v>3.7514631136654054E-4</c:v>
                </c:pt>
                <c:pt idx="916">
                  <c:v>3.7540692011784883E-4</c:v>
                </c:pt>
                <c:pt idx="917">
                  <c:v>3.7566770990757808E-4</c:v>
                </c:pt>
                <c:pt idx="918">
                  <c:v>3.7592868086695985E-4</c:v>
                </c:pt>
                <c:pt idx="919">
                  <c:v>3.7618983311911674E-4</c:v>
                </c:pt>
                <c:pt idx="920">
                  <c:v>3.7645116678725114E-4</c:v>
                </c:pt>
                <c:pt idx="921">
                  <c:v>3.7671268200286821E-4</c:v>
                </c:pt>
                <c:pt idx="922">
                  <c:v>3.7697437888934733E-4</c:v>
                </c:pt>
                <c:pt idx="923">
                  <c:v>3.7723625757014797E-4</c:v>
                </c:pt>
                <c:pt idx="924">
                  <c:v>3.7749831817704947E-4</c:v>
                </c:pt>
                <c:pt idx="925">
                  <c:v>3.7776056083368851E-4</c:v>
                </c:pt>
                <c:pt idx="926">
                  <c:v>3.7802298566378192E-4</c:v>
                </c:pt>
                <c:pt idx="927">
                  <c:v>3.7828559279938408E-4</c:v>
                </c:pt>
                <c:pt idx="928">
                  <c:v>3.7854838236438937E-4</c:v>
                </c:pt>
                <c:pt idx="929">
                  <c:v>3.7881135448552899E-4</c:v>
                </c:pt>
                <c:pt idx="930">
                  <c:v>3.7907450928686384E-4</c:v>
                </c:pt>
                <c:pt idx="931">
                  <c:v>3.7933784690081558E-4</c:v>
                </c:pt>
                <c:pt idx="932">
                  <c:v>3.796013674516233E-4</c:v>
                </c:pt>
                <c:pt idx="933">
                  <c:v>3.7986507106360672E-4</c:v>
                </c:pt>
                <c:pt idx="934">
                  <c:v>3.8012895786946368E-4</c:v>
                </c:pt>
                <c:pt idx="935">
                  <c:v>3.803930279936923E-4</c:v>
                </c:pt>
                <c:pt idx="936">
                  <c:v>3.8065728156087169E-4</c:v>
                </c:pt>
                <c:pt idx="937">
                  <c:v>3.8092171870397626E-4</c:v>
                </c:pt>
                <c:pt idx="938">
                  <c:v>3.8118633954776392E-4</c:v>
                </c:pt>
                <c:pt idx="939">
                  <c:v>3.814511442170735E-4</c:v>
                </c:pt>
                <c:pt idx="940">
                  <c:v>3.8171613284515679E-4</c:v>
                </c:pt>
                <c:pt idx="941">
                  <c:v>3.8198130555703192E-4</c:v>
                </c:pt>
                <c:pt idx="942">
                  <c:v>3.8224666248057917E-4</c:v>
                </c:pt>
                <c:pt idx="943">
                  <c:v>3.8251220374098464E-4</c:v>
                </c:pt>
                <c:pt idx="944">
                  <c:v>3.8277792947187078E-4</c:v>
                </c:pt>
                <c:pt idx="945">
                  <c:v>3.830438397986035E-4</c:v>
                </c:pt>
                <c:pt idx="946">
                  <c:v>3.8330993484662982E-4</c:v>
                </c:pt>
                <c:pt idx="947">
                  <c:v>3.8357621474985093E-4</c:v>
                </c:pt>
                <c:pt idx="948">
                  <c:v>3.838426796338941E-4</c:v>
                </c:pt>
                <c:pt idx="949">
                  <c:v>3.8410932962446817E-4</c:v>
                </c:pt>
                <c:pt idx="950">
                  <c:v>3.8437616485575342E-4</c:v>
                </c:pt>
                <c:pt idx="951">
                  <c:v>3.8464318545363915E-4</c:v>
                </c:pt>
                <c:pt idx="952">
                  <c:v>3.8491039154409633E-4</c:v>
                </c:pt>
                <c:pt idx="953">
                  <c:v>3.8517778326158515E-4</c:v>
                </c:pt>
                <c:pt idx="954">
                  <c:v>3.8544536073225743E-4</c:v>
                </c:pt>
                <c:pt idx="955">
                  <c:v>3.8571312408234681E-4</c:v>
                </c:pt>
                <c:pt idx="956">
                  <c:v>3.8598107344659394E-4</c:v>
                </c:pt>
                <c:pt idx="957">
                  <c:v>3.862492089514137E-4</c:v>
                </c:pt>
                <c:pt idx="958">
                  <c:v>3.8651753072611536E-4</c:v>
                </c:pt>
                <c:pt idx="959">
                  <c:v>3.8678603889728358E-4</c:v>
                </c:pt>
                <c:pt idx="960">
                  <c:v>3.8705473360003387E-4</c:v>
                </c:pt>
                <c:pt idx="961">
                  <c:v>3.8732361496113276E-4</c:v>
                </c:pt>
                <c:pt idx="962">
                  <c:v>3.8759268310742905E-4</c:v>
                </c:pt>
                <c:pt idx="963">
                  <c:v>3.8786193817431989E-4</c:v>
                </c:pt>
                <c:pt idx="964">
                  <c:v>3.8813138028883628E-4</c:v>
                </c:pt>
                <c:pt idx="965">
                  <c:v>3.8840100957809149E-4</c:v>
                </c:pt>
                <c:pt idx="966">
                  <c:v>3.8867082617776512E-4</c:v>
                </c:pt>
                <c:pt idx="967">
                  <c:v>3.8894083021515303E-4</c:v>
                </c:pt>
                <c:pt idx="968">
                  <c:v>3.8921102181763362E-4</c:v>
                </c:pt>
                <c:pt idx="969">
                  <c:v>3.8948140112116944E-4</c:v>
                </c:pt>
                <c:pt idx="970">
                  <c:v>3.8975196825332184E-4</c:v>
                </c:pt>
                <c:pt idx="971">
                  <c:v>3.9002272334173483E-4</c:v>
                </c:pt>
                <c:pt idx="972">
                  <c:v>3.9029366652265456E-4</c:v>
                </c:pt>
                <c:pt idx="973">
                  <c:v>3.9056479792390835E-4</c:v>
                </c:pt>
                <c:pt idx="974">
                  <c:v>3.9083611767625018E-4</c:v>
                </c:pt>
                <c:pt idx="975">
                  <c:v>3.9110762590767917E-4</c:v>
                </c:pt>
                <c:pt idx="976">
                  <c:v>3.913793227548204E-4</c:v>
                </c:pt>
                <c:pt idx="977">
                  <c:v>3.9165120834585676E-4</c:v>
                </c:pt>
                <c:pt idx="978">
                  <c:v>3.9192328280905441E-4</c:v>
                </c:pt>
                <c:pt idx="979">
                  <c:v>3.9219554628132326E-4</c:v>
                </c:pt>
                <c:pt idx="980">
                  <c:v>3.9246799889111367E-4</c:v>
                </c:pt>
                <c:pt idx="981">
                  <c:v>3.9274064076695906E-4</c:v>
                </c:pt>
                <c:pt idx="982">
                  <c:v>3.9301347204605513E-4</c:v>
                </c:pt>
                <c:pt idx="983">
                  <c:v>3.9328649285711993E-4</c:v>
                </c:pt>
                <c:pt idx="984">
                  <c:v>3.9355970332895506E-4</c:v>
                </c:pt>
                <c:pt idx="985">
                  <c:v>3.9383310359904222E-4</c:v>
                </c:pt>
                <c:pt idx="986">
                  <c:v>3.9410669379636804E-4</c:v>
                </c:pt>
                <c:pt idx="987">
                  <c:v>3.9438047405287215E-4</c:v>
                </c:pt>
                <c:pt idx="988">
                  <c:v>3.9465444449771449E-4</c:v>
                </c:pt>
                <c:pt idx="989">
                  <c:v>3.9492860526875917E-4</c:v>
                </c:pt>
                <c:pt idx="990">
                  <c:v>3.9520295649535155E-4</c:v>
                </c:pt>
                <c:pt idx="991">
                  <c:v>3.9547749830692088E-4</c:v>
                </c:pt>
                <c:pt idx="992">
                  <c:v>3.9575223084161874E-4</c:v>
                </c:pt>
                <c:pt idx="993">
                  <c:v>3.9602715422906032E-4</c:v>
                </c:pt>
                <c:pt idx="994">
                  <c:v>3.963022685989448E-4</c:v>
                </c:pt>
                <c:pt idx="995">
                  <c:v>3.9657757408971187E-4</c:v>
                </c:pt>
                <c:pt idx="996">
                  <c:v>3.9685307083124692E-4</c:v>
                </c:pt>
                <c:pt idx="997">
                  <c:v>3.9712875895351972E-4</c:v>
                </c:pt>
                <c:pt idx="998">
                  <c:v>3.9740463859525867E-4</c:v>
                </c:pt>
                <c:pt idx="999">
                  <c:v>3.9768070988662006E-4</c:v>
                </c:pt>
                <c:pt idx="1000">
                  <c:v>3.979569729578447E-4</c:v>
                </c:pt>
                <c:pt idx="1001">
                  <c:v>3.9823342794795025E-4</c:v>
                </c:pt>
                <c:pt idx="1002">
                  <c:v>3.9851007498736449E-4</c:v>
                </c:pt>
                <c:pt idx="1003">
                  <c:v>3.9878691420950138E-4</c:v>
                </c:pt>
                <c:pt idx="1004">
                  <c:v>3.9906394574496385E-4</c:v>
                </c:pt>
                <c:pt idx="1005">
                  <c:v>3.993411697331564E-4</c:v>
                </c:pt>
                <c:pt idx="1006">
                  <c:v>3.9961858630486953E-4</c:v>
                </c:pt>
                <c:pt idx="1007">
                  <c:v>3.9989619559097875E-4</c:v>
                </c:pt>
                <c:pt idx="1008">
                  <c:v>4.0017399773117912E-4</c:v>
                </c:pt>
                <c:pt idx="1009">
                  <c:v>4.0045199285653399E-4</c:v>
                </c:pt>
                <c:pt idx="1010">
                  <c:v>4.0073018109819175E-4</c:v>
                </c:pt>
                <c:pt idx="1011">
                  <c:v>4.0100856259613884E-4</c:v>
                </c:pt>
                <c:pt idx="1012">
                  <c:v>4.0128713748171195E-4</c:v>
                </c:pt>
                <c:pt idx="1013">
                  <c:v>4.015659058863329E-4</c:v>
                </c:pt>
                <c:pt idx="1014">
                  <c:v>4.0184486795028017E-4</c:v>
                </c:pt>
                <c:pt idx="1015">
                  <c:v>4.0212402380516434E-4</c:v>
                </c:pt>
                <c:pt idx="1016">
                  <c:v>4.024033735826813E-4</c:v>
                </c:pt>
                <c:pt idx="1017">
                  <c:v>4.0268291742340202E-4</c:v>
                </c:pt>
                <c:pt idx="1018">
                  <c:v>4.0296265545921163E-4</c:v>
                </c:pt>
                <c:pt idx="1019">
                  <c:v>4.0324258782501463E-4</c:v>
                </c:pt>
                <c:pt idx="1020">
                  <c:v>4.0352271465287325E-4</c:v>
                </c:pt>
                <c:pt idx="1021">
                  <c:v>4.0380303608374948E-4</c:v>
                </c:pt>
                <c:pt idx="1022">
                  <c:v>4.040835522498953E-4</c:v>
                </c:pt>
                <c:pt idx="1023">
                  <c:v>4.0436426328364829E-4</c:v>
                </c:pt>
                <c:pt idx="1024">
                  <c:v>4.0464516932626452E-4</c:v>
                </c:pt>
                <c:pt idx="1025">
                  <c:v>4.0492627051027163E-4</c:v>
                </c:pt>
                <c:pt idx="1026">
                  <c:v>4.0520756696828334E-4</c:v>
                </c:pt>
                <c:pt idx="1027">
                  <c:v>4.0548905884185026E-4</c:v>
                </c:pt>
                <c:pt idx="1028">
                  <c:v>4.0577074626377643E-4</c:v>
                </c:pt>
                <c:pt idx="1029">
                  <c:v>4.0605262936695206E-4</c:v>
                </c:pt>
                <c:pt idx="1030">
                  <c:v>4.0633470829322296E-4</c:v>
                </c:pt>
                <c:pt idx="1031">
                  <c:v>4.0661698317567022E-4</c:v>
                </c:pt>
                <c:pt idx="1032">
                  <c:v>4.0689945415042176E-4</c:v>
                </c:pt>
                <c:pt idx="1033">
                  <c:v>4.0718212135073747E-4</c:v>
                </c:pt>
                <c:pt idx="1034">
                  <c:v>4.0746498491885764E-4</c:v>
                </c:pt>
                <c:pt idx="1035">
                  <c:v>4.0774804498823367E-4</c:v>
                </c:pt>
                <c:pt idx="1036">
                  <c:v>4.0803130169240315E-4</c:v>
                </c:pt>
                <c:pt idx="1037">
                  <c:v>4.0831475517390324E-4</c:v>
                </c:pt>
                <c:pt idx="1038">
                  <c:v>4.0859840556646337E-4</c:v>
                </c:pt>
                <c:pt idx="1039">
                  <c:v>4.0888225300389995E-4</c:v>
                </c:pt>
                <c:pt idx="1040">
                  <c:v>4.0916629762904715E-4</c:v>
                </c:pt>
                <c:pt idx="1041">
                  <c:v>4.0945053957591347E-4</c:v>
                </c:pt>
                <c:pt idx="1042">
                  <c:v>4.0973497897859424E-4</c:v>
                </c:pt>
                <c:pt idx="1043">
                  <c:v>4.100196159802216E-4</c:v>
                </c:pt>
                <c:pt idx="1044">
                  <c:v>4.1030445071508348E-4</c:v>
                </c:pt>
                <c:pt idx="1045">
                  <c:v>4.1058948331755492E-4</c:v>
                </c:pt>
                <c:pt idx="1046">
                  <c:v>4.1087471393106654E-4</c:v>
                </c:pt>
                <c:pt idx="1047">
                  <c:v>4.1116014269018637E-4</c:v>
                </c:pt>
                <c:pt idx="1048">
                  <c:v>4.1144576973256325E-4</c:v>
                </c:pt>
                <c:pt idx="1049">
                  <c:v>4.1173159519294601E-4</c:v>
                </c:pt>
                <c:pt idx="1050">
                  <c:v>4.1201761921516431E-4</c:v>
                </c:pt>
                <c:pt idx="1051">
                  <c:v>4.1230384193416034E-4</c:v>
                </c:pt>
                <c:pt idx="1052">
                  <c:v>4.1259026348496405E-4</c:v>
                </c:pt>
                <c:pt idx="1053">
                  <c:v>4.1287688401170488E-4</c:v>
                </c:pt>
                <c:pt idx="1054">
                  <c:v>4.1316370364960671E-4</c:v>
                </c:pt>
                <c:pt idx="1055">
                  <c:v>4.1345072253398083E-4</c:v>
                </c:pt>
                <c:pt idx="1056">
                  <c:v>4.137379408092575E-4</c:v>
                </c:pt>
                <c:pt idx="1057">
                  <c:v>4.1402535861094237E-4</c:v>
                </c:pt>
                <c:pt idx="1058">
                  <c:v>4.1431297607462907E-4</c:v>
                </c:pt>
                <c:pt idx="1059">
                  <c:v>4.1460079334504905E-4</c:v>
                </c:pt>
                <c:pt idx="1060">
                  <c:v>4.1488881055799055E-4</c:v>
                </c:pt>
                <c:pt idx="1061">
                  <c:v>4.1517702784933002E-4</c:v>
                </c:pt>
                <c:pt idx="1062">
                  <c:v>4.1546544536410059E-4</c:v>
                </c:pt>
                <c:pt idx="1063">
                  <c:v>4.1575406323837391E-4</c:v>
                </c:pt>
                <c:pt idx="1064">
                  <c:v>4.1604288161133676E-4</c:v>
                </c:pt>
                <c:pt idx="1065">
                  <c:v>4.163319006192435E-4</c:v>
                </c:pt>
                <c:pt idx="1066">
                  <c:v>4.1662112040753078E-4</c:v>
                </c:pt>
                <c:pt idx="1067">
                  <c:v>4.1691054111264866E-4</c:v>
                </c:pt>
                <c:pt idx="1068">
                  <c:v>4.1720016287113558E-4</c:v>
                </c:pt>
                <c:pt idx="1069">
                  <c:v>4.1748998582873153E-4</c:v>
                </c:pt>
                <c:pt idx="1070">
                  <c:v>4.1778001012217109E-4</c:v>
                </c:pt>
                <c:pt idx="1071">
                  <c:v>4.1807023588827754E-4</c:v>
                </c:pt>
                <c:pt idx="1072">
                  <c:v>4.183606632730947E-4</c:v>
                </c:pt>
                <c:pt idx="1073">
                  <c:v>4.1865129241364243E-4</c:v>
                </c:pt>
                <c:pt idx="1074">
                  <c:v>4.1894212344702929E-4</c:v>
                </c:pt>
                <c:pt idx="1075">
                  <c:v>4.1923315651960373E-4</c:v>
                </c:pt>
                <c:pt idx="1076">
                  <c:v>4.1952439176867127E-4</c:v>
                </c:pt>
                <c:pt idx="1077">
                  <c:v>4.1981582933468104E-4</c:v>
                </c:pt>
                <c:pt idx="1078">
                  <c:v>4.2010746935512299E-4</c:v>
                </c:pt>
                <c:pt idx="1079">
                  <c:v>4.2039931197675271E-4</c:v>
                </c:pt>
                <c:pt idx="1080">
                  <c:v>4.206913573372576E-4</c:v>
                </c:pt>
                <c:pt idx="1081">
                  <c:v>4.2098360557441439E-4</c:v>
                </c:pt>
                <c:pt idx="1082">
                  <c:v>4.2127605683528479E-4</c:v>
                </c:pt>
                <c:pt idx="1083">
                  <c:v>4.2156871125784324E-4</c:v>
                </c:pt>
                <c:pt idx="1084">
                  <c:v>4.2186156898015395E-4</c:v>
                </c:pt>
                <c:pt idx="1085">
                  <c:v>4.2215463014958512E-4</c:v>
                </c:pt>
                <c:pt idx="1086">
                  <c:v>4.2244789490439912E-4</c:v>
                </c:pt>
                <c:pt idx="1087">
                  <c:v>4.22741363382948E-4</c:v>
                </c:pt>
                <c:pt idx="1088">
                  <c:v>4.2303503573290735E-4</c:v>
                </c:pt>
                <c:pt idx="1089">
                  <c:v>4.2332891209282786E-4</c:v>
                </c:pt>
                <c:pt idx="1090">
                  <c:v>4.2362299260135009E-4</c:v>
                </c:pt>
                <c:pt idx="1091">
                  <c:v>4.2391727740645761E-4</c:v>
                </c:pt>
                <c:pt idx="1092">
                  <c:v>4.2421176664699016E-4</c:v>
                </c:pt>
                <c:pt idx="1093">
                  <c:v>4.2450646046496597E-4</c:v>
                </c:pt>
                <c:pt idx="1094">
                  <c:v>4.2480135899941129E-4</c:v>
                </c:pt>
                <c:pt idx="1095">
                  <c:v>4.2509646239872139E-4</c:v>
                </c:pt>
                <c:pt idx="1096">
                  <c:v>4.2539177080212201E-4</c:v>
                </c:pt>
                <c:pt idx="1097">
                  <c:v>4.2568728434892939E-4</c:v>
                </c:pt>
                <c:pt idx="1098">
                  <c:v>4.2598300318784821E-4</c:v>
                </c:pt>
                <c:pt idx="1099">
                  <c:v>4.2627892745839468E-4</c:v>
                </c:pt>
                <c:pt idx="1100">
                  <c:v>4.2657505730017546E-4</c:v>
                </c:pt>
                <c:pt idx="1101">
                  <c:v>4.2687139286220539E-4</c:v>
                </c:pt>
                <c:pt idx="1102">
                  <c:v>4.2716793428429164E-4</c:v>
                </c:pt>
                <c:pt idx="1103">
                  <c:v>4.2746468170633202E-4</c:v>
                </c:pt>
                <c:pt idx="1104">
                  <c:v>4.2776163527765218E-4</c:v>
                </c:pt>
                <c:pt idx="1105">
                  <c:v>4.2805879513835087E-4</c:v>
                </c:pt>
                <c:pt idx="1106">
                  <c:v>4.2835616142861756E-4</c:v>
                </c:pt>
                <c:pt idx="1107">
                  <c:v>4.2865373429808943E-4</c:v>
                </c:pt>
                <c:pt idx="1108">
                  <c:v>4.2895151388715733E-4</c:v>
                </c:pt>
                <c:pt idx="1109">
                  <c:v>4.2924950033942634E-4</c:v>
                </c:pt>
                <c:pt idx="1110">
                  <c:v>4.2954769379547605E-4</c:v>
                </c:pt>
                <c:pt idx="1111">
                  <c:v>4.2984609440535978E-4</c:v>
                </c:pt>
                <c:pt idx="1112">
                  <c:v>4.3014470230985885E-4</c:v>
                </c:pt>
                <c:pt idx="1113">
                  <c:v>4.3044351764984603E-4</c:v>
                </c:pt>
                <c:pt idx="1114">
                  <c:v>4.3074254057568753E-4</c:v>
                </c:pt>
                <c:pt idx="1115">
                  <c:v>4.3104177122845838E-4</c:v>
                </c:pt>
                <c:pt idx="1116">
                  <c:v>4.3134120974932508E-4</c:v>
                </c:pt>
                <c:pt idx="1117">
                  <c:v>4.3164085628896742E-4</c:v>
                </c:pt>
                <c:pt idx="1118">
                  <c:v>4.319407109887547E-4</c:v>
                </c:pt>
                <c:pt idx="1119">
                  <c:v>4.3224077399014771E-4</c:v>
                </c:pt>
                <c:pt idx="1120">
                  <c:v>4.3254104544414063E-4</c:v>
                </c:pt>
                <c:pt idx="1121">
                  <c:v>4.3284152549239742E-4</c:v>
                </c:pt>
                <c:pt idx="1122">
                  <c:v>4.3314221427982557E-4</c:v>
                </c:pt>
                <c:pt idx="1123">
                  <c:v>4.3344311194827947E-4</c:v>
                </c:pt>
                <c:pt idx="1124">
                  <c:v>4.3374421864917316E-4</c:v>
                </c:pt>
                <c:pt idx="1125">
                  <c:v>4.3404553452456478E-4</c:v>
                </c:pt>
                <c:pt idx="1126">
                  <c:v>4.3434705971660457E-4</c:v>
                </c:pt>
                <c:pt idx="1127">
                  <c:v>4.3464879437702232E-4</c:v>
                </c:pt>
                <c:pt idx="1128">
                  <c:v>4.3495073864817255E-4</c:v>
                </c:pt>
                <c:pt idx="1129">
                  <c:v>4.3525289267250179E-4</c:v>
                </c:pt>
                <c:pt idx="1130">
                  <c:v>4.3555525660205635E-4</c:v>
                </c:pt>
                <c:pt idx="1131">
                  <c:v>4.3585783057948756E-4</c:v>
                </c:pt>
                <c:pt idx="1132">
                  <c:v>4.3616061474753917E-4</c:v>
                </c:pt>
                <c:pt idx="1133">
                  <c:v>4.3646360925857447E-4</c:v>
                </c:pt>
                <c:pt idx="1134">
                  <c:v>4.3676681425554233E-4</c:v>
                </c:pt>
                <c:pt idx="1135">
                  <c:v>4.3707022988148409E-4</c:v>
                </c:pt>
                <c:pt idx="1136">
                  <c:v>4.37373856289081E-4</c:v>
                </c:pt>
                <c:pt idx="1137">
                  <c:v>4.376776936215798E-4</c:v>
                </c:pt>
                <c:pt idx="1138">
                  <c:v>4.3798174202550711E-4</c:v>
                </c:pt>
                <c:pt idx="1139">
                  <c:v>4.3828600164430223E-4</c:v>
                </c:pt>
                <c:pt idx="1140">
                  <c:v>4.3859047263107093E-4</c:v>
                </c:pt>
                <c:pt idx="1141">
                  <c:v>4.3889515512945867E-4</c:v>
                </c:pt>
                <c:pt idx="1142">
                  <c:v>4.3920004928320387E-4</c:v>
                </c:pt>
                <c:pt idx="1143">
                  <c:v>4.3950515524573161E-4</c:v>
                </c:pt>
                <c:pt idx="1144">
                  <c:v>4.3981047316098691E-4</c:v>
                </c:pt>
                <c:pt idx="1145">
                  <c:v>4.4011600317300797E-4</c:v>
                </c:pt>
                <c:pt idx="1146">
                  <c:v>4.4042174543553988E-4</c:v>
                </c:pt>
                <c:pt idx="1147">
                  <c:v>4.4072770009282781E-4</c:v>
                </c:pt>
                <c:pt idx="1148">
                  <c:v>4.4103386728921036E-4</c:v>
                </c:pt>
                <c:pt idx="1149">
                  <c:v>4.4134024717875324E-4</c:v>
                </c:pt>
                <c:pt idx="1150">
                  <c:v>4.4164683990600241E-4</c:v>
                </c:pt>
                <c:pt idx="1151">
                  <c:v>4.4195364561559758E-4</c:v>
                </c:pt>
                <c:pt idx="1152">
                  <c:v>4.4226066446192579E-4</c:v>
                </c:pt>
                <c:pt idx="1153">
                  <c:v>4.4256789658983432E-4</c:v>
                </c:pt>
                <c:pt idx="1154">
                  <c:v>4.4287534214748696E-4</c:v>
                </c:pt>
                <c:pt idx="1155">
                  <c:v>4.4318300127992564E-4</c:v>
                </c:pt>
                <c:pt idx="1156">
                  <c:v>4.4349087414196687E-4</c:v>
                </c:pt>
                <c:pt idx="1157">
                  <c:v>4.4379896087886093E-4</c:v>
                </c:pt>
                <c:pt idx="1158">
                  <c:v>4.4410726163595228E-4</c:v>
                </c:pt>
                <c:pt idx="1159">
                  <c:v>4.4441577656838033E-4</c:v>
                </c:pt>
                <c:pt idx="1160">
                  <c:v>4.4472450582169835E-4</c:v>
                </c:pt>
                <c:pt idx="1161">
                  <c:v>4.4503344954155384E-4</c:v>
                </c:pt>
                <c:pt idx="1162">
                  <c:v>4.4534260788340973E-4</c:v>
                </c:pt>
                <c:pt idx="1163">
                  <c:v>4.4565198099312287E-4</c:v>
                </c:pt>
                <c:pt idx="1164">
                  <c:v>4.4596156901664455E-4</c:v>
                </c:pt>
                <c:pt idx="1165">
                  <c:v>4.4627137210976188E-4</c:v>
                </c:pt>
                <c:pt idx="1166">
                  <c:v>4.4658139041863583E-4</c:v>
                </c:pt>
                <c:pt idx="1167">
                  <c:v>4.468916240927737E-4</c:v>
                </c:pt>
                <c:pt idx="1168">
                  <c:v>4.4720207327853288E-4</c:v>
                </c:pt>
                <c:pt idx="1169">
                  <c:v>4.4751273813213371E-4</c:v>
                </c:pt>
                <c:pt idx="1170">
                  <c:v>4.4782361880014385E-4</c:v>
                </c:pt>
                <c:pt idx="1171">
                  <c:v>4.4813471542922583E-4</c:v>
                </c:pt>
                <c:pt idx="1172">
                  <c:v>4.4844602817592586E-4</c:v>
                </c:pt>
                <c:pt idx="1173">
                  <c:v>4.4875755718711718E-4</c:v>
                </c:pt>
                <c:pt idx="1174">
                  <c:v>4.4906930260976821E-4</c:v>
                </c:pt>
                <c:pt idx="1175">
                  <c:v>4.4938126460075168E-4</c:v>
                </c:pt>
                <c:pt idx="1176">
                  <c:v>4.4969344330724712E-4</c:v>
                </c:pt>
                <c:pt idx="1177">
                  <c:v>4.5000583887652945E-4</c:v>
                </c:pt>
                <c:pt idx="1178">
                  <c:v>4.5031845146579856E-4</c:v>
                </c:pt>
                <c:pt idx="1179">
                  <c:v>4.5063128122254086E-4</c:v>
                </c:pt>
                <c:pt idx="1180">
                  <c:v>4.5094432829433854E-4</c:v>
                </c:pt>
                <c:pt idx="1181">
                  <c:v>4.5125759283871924E-4</c:v>
                </c:pt>
                <c:pt idx="1182">
                  <c:v>4.5157107500347701E-4</c:v>
                </c:pt>
                <c:pt idx="1183">
                  <c:v>4.5188477493978964E-4</c:v>
                </c:pt>
                <c:pt idx="1184">
                  <c:v>4.5219869279564969E-4</c:v>
                </c:pt>
                <c:pt idx="1185">
                  <c:v>4.5251282872902309E-4</c:v>
                </c:pt>
                <c:pt idx="1186">
                  <c:v>4.5282718288811496E-4</c:v>
                </c:pt>
                <c:pt idx="1187">
                  <c:v>4.5314175542122655E-4</c:v>
                </c:pt>
                <c:pt idx="1188">
                  <c:v>4.5345654648665327E-4</c:v>
                </c:pt>
                <c:pt idx="1189">
                  <c:v>4.5377155623290929E-4</c:v>
                </c:pt>
                <c:pt idx="1190">
                  <c:v>4.5408678480860512E-4</c:v>
                </c:pt>
                <c:pt idx="1191">
                  <c:v>4.5440223237236632E-4</c:v>
                </c:pt>
                <c:pt idx="1192">
                  <c:v>4.5471789907301676E-4</c:v>
                </c:pt>
                <c:pt idx="1193">
                  <c:v>4.5503378505947688E-4</c:v>
                </c:pt>
                <c:pt idx="1194">
                  <c:v>4.5534989049070312E-4</c:v>
                </c:pt>
                <c:pt idx="1195">
                  <c:v>4.556662155158296E-4</c:v>
                </c:pt>
                <c:pt idx="1196">
                  <c:v>4.5598276028408754E-4</c:v>
                </c:pt>
                <c:pt idx="1197">
                  <c:v>4.5629952495476457E-4</c:v>
                </c:pt>
                <c:pt idx="1198">
                  <c:v>4.5661650967730619E-4</c:v>
                </c:pt>
                <c:pt idx="1199">
                  <c:v>4.5693371460457915E-4</c:v>
                </c:pt>
                <c:pt idx="1200">
                  <c:v>4.5725113988622965E-4</c:v>
                </c:pt>
                <c:pt idx="1201">
                  <c:v>4.5756878568198854E-4</c:v>
                </c:pt>
                <c:pt idx="1202">
                  <c:v>4.5788665214171689E-4</c:v>
                </c:pt>
                <c:pt idx="1203">
                  <c:v>4.5820473941537293E-4</c:v>
                </c:pt>
                <c:pt idx="1204">
                  <c:v>4.5852304766302063E-4</c:v>
                </c:pt>
                <c:pt idx="1205">
                  <c:v>4.5884157703483358E-4</c:v>
                </c:pt>
                <c:pt idx="1206">
                  <c:v>4.5916032768108275E-4</c:v>
                </c:pt>
                <c:pt idx="1207">
                  <c:v>4.5947929976216593E-4</c:v>
                </c:pt>
                <c:pt idx="1208">
                  <c:v>4.597984934285699E-4</c:v>
                </c:pt>
                <c:pt idx="1209">
                  <c:v>4.6011790883087906E-4</c:v>
                </c:pt>
                <c:pt idx="1210">
                  <c:v>4.6043754612982573E-4</c:v>
                </c:pt>
                <c:pt idx="1211">
                  <c:v>4.6075740547621045E-4</c:v>
                </c:pt>
                <c:pt idx="1212">
                  <c:v>4.6107748702428646E-4</c:v>
                </c:pt>
                <c:pt idx="1213">
                  <c:v>4.6139779092505689E-4</c:v>
                </c:pt>
                <c:pt idx="1214">
                  <c:v>4.617183173397013E-4</c:v>
                </c:pt>
                <c:pt idx="1215">
                  <c:v>4.6203906641943964E-4</c:v>
                </c:pt>
                <c:pt idx="1216">
                  <c:v>4.6236003831559016E-4</c:v>
                </c:pt>
                <c:pt idx="1217">
                  <c:v>4.6268123318966836E-4</c:v>
                </c:pt>
                <c:pt idx="1218">
                  <c:v>4.6300265119320972E-4</c:v>
                </c:pt>
                <c:pt idx="1219">
                  <c:v>4.6332429247784791E-4</c:v>
                </c:pt>
                <c:pt idx="1220">
                  <c:v>4.6364615720543542E-4</c:v>
                </c:pt>
                <c:pt idx="1221">
                  <c:v>4.639682455278237E-4</c:v>
                </c:pt>
                <c:pt idx="1222">
                  <c:v>4.6429055759696265E-4</c:v>
                </c:pt>
                <c:pt idx="1223">
                  <c:v>4.6461309357504225E-4</c:v>
                </c:pt>
                <c:pt idx="1224">
                  <c:v>4.6493585361423071E-4</c:v>
                </c:pt>
                <c:pt idx="1225">
                  <c:v>4.6525883786679485E-4</c:v>
                </c:pt>
                <c:pt idx="1226">
                  <c:v>4.6558204649526286E-4</c:v>
                </c:pt>
                <c:pt idx="1227">
                  <c:v>4.6590547965212023E-4</c:v>
                </c:pt>
                <c:pt idx="1228">
                  <c:v>4.6622913749334367E-4</c:v>
                </c:pt>
                <c:pt idx="1229">
                  <c:v>4.6655302017162352E-4</c:v>
                </c:pt>
                <c:pt idx="1230">
                  <c:v>4.6687712784994009E-4</c:v>
                </c:pt>
                <c:pt idx="1231">
                  <c:v>4.6720146068120308E-4</c:v>
                </c:pt>
                <c:pt idx="1232">
                  <c:v>4.6752601881842128E-4</c:v>
                </c:pt>
                <c:pt idx="1233">
                  <c:v>4.6785080242491489E-4</c:v>
                </c:pt>
                <c:pt idx="1234">
                  <c:v>4.6817581165391252E-4</c:v>
                </c:pt>
                <c:pt idx="1235">
                  <c:v>4.6850104665874205E-4</c:v>
                </c:pt>
                <c:pt idx="1236">
                  <c:v>4.6882650760306428E-4</c:v>
                </c:pt>
                <c:pt idx="1237">
                  <c:v>4.6915219464042733E-4</c:v>
                </c:pt>
                <c:pt idx="1238">
                  <c:v>4.6947810792447899E-4</c:v>
                </c:pt>
                <c:pt idx="1239">
                  <c:v>4.6980424761922123E-4</c:v>
                </c:pt>
                <c:pt idx="1240">
                  <c:v>4.7013061387852253E-4</c:v>
                </c:pt>
                <c:pt idx="1241">
                  <c:v>4.7045720685635098E-4</c:v>
                </c:pt>
                <c:pt idx="1242">
                  <c:v>4.7078402671705063E-4</c:v>
                </c:pt>
                <c:pt idx="1243">
                  <c:v>4.7111107361481088E-4</c:v>
                </c:pt>
                <c:pt idx="1244">
                  <c:v>4.71438347707351E-4</c:v>
                </c:pt>
                <c:pt idx="1245">
                  <c:v>4.7176584914906743E-4</c:v>
                </c:pt>
                <c:pt idx="1246">
                  <c:v>4.7209357810476147E-4</c:v>
                </c:pt>
                <c:pt idx="1247">
                  <c:v>4.7242153472905129E-4</c:v>
                </c:pt>
                <c:pt idx="1248">
                  <c:v>4.7274971917665525E-4</c:v>
                </c:pt>
                <c:pt idx="1249">
                  <c:v>4.7307813161271838E-4</c:v>
                </c:pt>
                <c:pt idx="1250">
                  <c:v>4.7340677219218118E-4</c:v>
                </c:pt>
                <c:pt idx="1251">
                  <c:v>4.7373564107008485E-4</c:v>
                </c:pt>
                <c:pt idx="1252">
                  <c:v>4.7406473841191869E-4</c:v>
                </c:pt>
                <c:pt idx="1253">
                  <c:v>4.7439406437294648E-4</c:v>
                </c:pt>
                <c:pt idx="1254">
                  <c:v>4.7472361910853264E-4</c:v>
                </c:pt>
                <c:pt idx="1255">
                  <c:v>4.7505340278451166E-4</c:v>
                </c:pt>
                <c:pt idx="1256">
                  <c:v>4.7538341555647108E-4</c:v>
                </c:pt>
                <c:pt idx="1257">
                  <c:v>4.7571365758356058E-4</c:v>
                </c:pt>
                <c:pt idx="1258">
                  <c:v>4.7604412902157675E-4</c:v>
                </c:pt>
                <c:pt idx="1259">
                  <c:v>4.7637483003681543E-4</c:v>
                </c:pt>
                <c:pt idx="1260">
                  <c:v>4.7670576078529691E-4</c:v>
                </c:pt>
                <c:pt idx="1261">
                  <c:v>4.7703692142314267E-4</c:v>
                </c:pt>
                <c:pt idx="1262">
                  <c:v>4.7736831211699532E-4</c:v>
                </c:pt>
                <c:pt idx="1263">
                  <c:v>4.7769993302320063E-4</c:v>
                </c:pt>
                <c:pt idx="1264">
                  <c:v>4.7803178429820566E-4</c:v>
                </c:pt>
                <c:pt idx="1265">
                  <c:v>4.7836386610900059E-4</c:v>
                </c:pt>
                <c:pt idx="1266">
                  <c:v>4.7869617861225712E-4</c:v>
                </c:pt>
                <c:pt idx="1267">
                  <c:v>4.7902872196474861E-4</c:v>
                </c:pt>
                <c:pt idx="1268">
                  <c:v>4.7936149633381355E-4</c:v>
                </c:pt>
                <c:pt idx="1269">
                  <c:v>4.7969450187645041E-4</c:v>
                </c:pt>
                <c:pt idx="1270">
                  <c:v>4.8002773874975945E-4</c:v>
                </c:pt>
                <c:pt idx="1271">
                  <c:v>4.8036120712142814E-4</c:v>
                </c:pt>
                <c:pt idx="1272">
                  <c:v>4.806949071487824E-4</c:v>
                </c:pt>
                <c:pt idx="1273">
                  <c:v>4.8102883899275005E-4</c:v>
                </c:pt>
                <c:pt idx="1274">
                  <c:v>4.8136300281086846E-4</c:v>
                </c:pt>
                <c:pt idx="1275">
                  <c:v>4.8169739877129144E-4</c:v>
                </c:pt>
                <c:pt idx="1276">
                  <c:v>4.8203202703178249E-4</c:v>
                </c:pt>
                <c:pt idx="1277">
                  <c:v>4.8236688775020757E-4</c:v>
                </c:pt>
                <c:pt idx="1278">
                  <c:v>4.8270198109507116E-4</c:v>
                </c:pt>
                <c:pt idx="1279">
                  <c:v>4.8303730722446577E-4</c:v>
                </c:pt>
                <c:pt idx="1280">
                  <c:v>4.8337286629658658E-4</c:v>
                </c:pt>
                <c:pt idx="1281">
                  <c:v>4.8370865848028951E-4</c:v>
                </c:pt>
                <c:pt idx="1282">
                  <c:v>4.8404468393399677E-4</c:v>
                </c:pt>
                <c:pt idx="1283">
                  <c:v>4.8438094281623342E-4</c:v>
                </c:pt>
                <c:pt idx="1284">
                  <c:v>4.8471743529620751E-4</c:v>
                </c:pt>
                <c:pt idx="1285">
                  <c:v>4.850541615326718E-4</c:v>
                </c:pt>
                <c:pt idx="1286">
                  <c:v>4.8539112168448172E-4</c:v>
                </c:pt>
                <c:pt idx="1287">
                  <c:v>4.8572831592119843E-4</c:v>
                </c:pt>
                <c:pt idx="1288">
                  <c:v>4.8606574440190556E-4</c:v>
                </c:pt>
                <c:pt idx="1289">
                  <c:v>4.8640340728932911E-4</c:v>
                </c:pt>
                <c:pt idx="1290">
                  <c:v>4.8674130474276651E-4</c:v>
                </c:pt>
                <c:pt idx="1291">
                  <c:v>4.8707943693225038E-4</c:v>
                </c:pt>
                <c:pt idx="1292">
                  <c:v>4.8741780401730708E-4</c:v>
                </c:pt>
                <c:pt idx="1293">
                  <c:v>4.8775640615756618E-4</c:v>
                </c:pt>
                <c:pt idx="1294">
                  <c:v>4.88095243523415E-4</c:v>
                </c:pt>
                <c:pt idx="1295">
                  <c:v>4.8843431627471252E-4</c:v>
                </c:pt>
                <c:pt idx="1296">
                  <c:v>4.8877362457142124E-4</c:v>
                </c:pt>
                <c:pt idx="1297">
                  <c:v>4.891131685842838E-4</c:v>
                </c:pt>
                <c:pt idx="1298">
                  <c:v>4.8945294847349248E-4</c:v>
                </c:pt>
                <c:pt idx="1299">
                  <c:v>4.8979296439934355E-4</c:v>
                </c:pt>
                <c:pt idx="1300">
                  <c:v>4.9013321653293581E-4</c:v>
                </c:pt>
                <c:pt idx="1301">
                  <c:v>4.9047370503479536E-4</c:v>
                </c:pt>
                <c:pt idx="1302">
                  <c:v>4.9081443006912409E-4</c:v>
                </c:pt>
                <c:pt idx="1303">
                  <c:v>4.9115539179666408E-4</c:v>
                </c:pt>
                <c:pt idx="1304">
                  <c:v>4.9149659038898988E-4</c:v>
                </c:pt>
                <c:pt idx="1305">
                  <c:v>4.9183802600707429E-4</c:v>
                </c:pt>
                <c:pt idx="1306">
                  <c:v>4.9217969881199485E-4</c:v>
                </c:pt>
                <c:pt idx="1307">
                  <c:v>4.92521608975684E-4</c:v>
                </c:pt>
                <c:pt idx="1308">
                  <c:v>4.9286375665945012E-4</c:v>
                </c:pt>
                <c:pt idx="1309">
                  <c:v>4.9320614202470671E-4</c:v>
                </c:pt>
                <c:pt idx="1310">
                  <c:v>4.9354876524374479E-4</c:v>
                </c:pt>
                <c:pt idx="1311">
                  <c:v>4.9389162647820925E-4</c:v>
                </c:pt>
                <c:pt idx="1312">
                  <c:v>4.9423472588985004E-4</c:v>
                </c:pt>
                <c:pt idx="1313">
                  <c:v>4.9457806365131736E-4</c:v>
                </c:pt>
                <c:pt idx="1314">
                  <c:v>4.9492163992459362E-4</c:v>
                </c:pt>
                <c:pt idx="1315">
                  <c:v>4.9526545487176585E-4</c:v>
                </c:pt>
                <c:pt idx="1316">
                  <c:v>4.9560950866584452E-4</c:v>
                </c:pt>
                <c:pt idx="1317">
                  <c:v>4.9595380146914955E-4</c:v>
                </c:pt>
                <c:pt idx="1318">
                  <c:v>4.9629833344771719E-4</c:v>
                </c:pt>
                <c:pt idx="1319">
                  <c:v>4.966431047640856E-4</c:v>
                </c:pt>
                <c:pt idx="1320">
                  <c:v>4.9698811559174632E-4</c:v>
                </c:pt>
                <c:pt idx="1321">
                  <c:v>4.9733336609347084E-4</c:v>
                </c:pt>
                <c:pt idx="1322">
                  <c:v>4.9767885643213635E-4</c:v>
                </c:pt>
                <c:pt idx="1323">
                  <c:v>4.9802458678159609E-4</c:v>
                </c:pt>
                <c:pt idx="1324">
                  <c:v>4.9837055730496123E-4</c:v>
                </c:pt>
                <c:pt idx="1325">
                  <c:v>4.9871676816544842E-4</c:v>
                </c:pt>
                <c:pt idx="1326">
                  <c:v>4.9906321953727356E-4</c:v>
                </c:pt>
                <c:pt idx="1327">
                  <c:v>4.9940991158388794E-4</c:v>
                </c:pt>
                <c:pt idx="1328">
                  <c:v>4.9975684446884865E-4</c:v>
                </c:pt>
                <c:pt idx="1329">
                  <c:v>5.0010401836673502E-4</c:v>
                </c:pt>
                <c:pt idx="1330">
                  <c:v>5.0045143344133898E-4</c:v>
                </c:pt>
                <c:pt idx="1331">
                  <c:v>5.0079908985655873E-4</c:v>
                </c:pt>
                <c:pt idx="1332">
                  <c:v>5.0114698778733788E-4</c:v>
                </c:pt>
                <c:pt idx="1333">
                  <c:v>5.0149512739780999E-4</c:v>
                </c:pt>
                <c:pt idx="1334">
                  <c:v>5.0184350885586627E-4</c:v>
                </c:pt>
                <c:pt idx="1335">
                  <c:v>5.0219213232586104E-4</c:v>
                </c:pt>
                <c:pt idx="1336">
                  <c:v>5.0254099798322427E-4</c:v>
                </c:pt>
                <c:pt idx="1337">
                  <c:v>5.0289010599254621E-4</c:v>
                </c:pt>
                <c:pt idx="1338">
                  <c:v>5.0323945651852366E-4</c:v>
                </c:pt>
                <c:pt idx="1339">
                  <c:v>5.0358904973695255E-4</c:v>
                </c:pt>
                <c:pt idx="1340">
                  <c:v>5.0393888581276624E-4</c:v>
                </c:pt>
                <c:pt idx="1341">
                  <c:v>5.0428896491100524E-4</c:v>
                </c:pt>
                <c:pt idx="1342">
                  <c:v>5.0463928720783193E-4</c:v>
                </c:pt>
                <c:pt idx="1343">
                  <c:v>5.0498985286852381E-4</c:v>
                </c:pt>
                <c:pt idx="1344">
                  <c:v>5.0534066205846541E-4</c:v>
                </c:pt>
                <c:pt idx="1345">
                  <c:v>5.0569171495418663E-4</c:v>
                </c:pt>
                <c:pt idx="1346">
                  <c:v>5.0604301172130954E-4</c:v>
                </c:pt>
                <c:pt idx="1347">
                  <c:v>5.0639455252924823E-4</c:v>
                </c:pt>
                <c:pt idx="1348">
                  <c:v>5.0674633754384702E-4</c:v>
                </c:pt>
                <c:pt idx="1349">
                  <c:v>5.0709836694212706E-4</c:v>
                </c:pt>
                <c:pt idx="1350">
                  <c:v>5.0745064089017112E-4</c:v>
                </c:pt>
                <c:pt idx="1351">
                  <c:v>5.0780315955416971E-4</c:v>
                </c:pt>
                <c:pt idx="1352">
                  <c:v>5.0815592311151284E-4</c:v>
                </c:pt>
                <c:pt idx="1353">
                  <c:v>5.0850893172862965E-4</c:v>
                </c:pt>
                <c:pt idx="1354">
                  <c:v>5.0886218557205729E-4</c:v>
                </c:pt>
                <c:pt idx="1355">
                  <c:v>5.0921568481955592E-4</c:v>
                </c:pt>
                <c:pt idx="1356">
                  <c:v>5.0956942963790162E-4</c:v>
                </c:pt>
                <c:pt idx="1357">
                  <c:v>5.099234201939788E-4</c:v>
                </c:pt>
                <c:pt idx="1358">
                  <c:v>5.1027765666591832E-4</c:v>
                </c:pt>
                <c:pt idx="1359">
                  <c:v>5.1063213922084418E-4</c:v>
                </c:pt>
                <c:pt idx="1360">
                  <c:v>5.1098686802598882E-4</c:v>
                </c:pt>
                <c:pt idx="1361">
                  <c:v>5.1134184325985442E-4</c:v>
                </c:pt>
                <c:pt idx="1362">
                  <c:v>5.116970650899138E-4</c:v>
                </c:pt>
                <c:pt idx="1363">
                  <c:v>5.1205253368747359E-4</c:v>
                </c:pt>
                <c:pt idx="1364">
                  <c:v>5.1240824922023148E-4</c:v>
                </c:pt>
                <c:pt idx="1365">
                  <c:v>5.127642118671862E-4</c:v>
                </c:pt>
                <c:pt idx="1366">
                  <c:v>5.1312042179627634E-4</c:v>
                </c:pt>
                <c:pt idx="1367">
                  <c:v>5.13476879175549E-4</c:v>
                </c:pt>
                <c:pt idx="1368">
                  <c:v>5.1383358418437654E-4</c:v>
                </c:pt>
                <c:pt idx="1369">
                  <c:v>5.1419053699104753E-4</c:v>
                </c:pt>
                <c:pt idx="1370">
                  <c:v>5.145477377639597E-4</c:v>
                </c:pt>
                <c:pt idx="1371">
                  <c:v>5.1490518668285946E-4</c:v>
                </c:pt>
                <c:pt idx="1372">
                  <c:v>5.1526288391638621E-4</c:v>
                </c:pt>
                <c:pt idx="1373">
                  <c:v>5.1562082963328899E-4</c:v>
                </c:pt>
                <c:pt idx="1374">
                  <c:v>5.15979024013689E-4</c:v>
                </c:pt>
                <c:pt idx="1375">
                  <c:v>5.1633746722657748E-4</c:v>
                </c:pt>
                <c:pt idx="1376">
                  <c:v>5.1669615944105528E-4</c:v>
                </c:pt>
                <c:pt idx="1377">
                  <c:v>5.1705510083761917E-4</c:v>
                </c:pt>
                <c:pt idx="1378">
                  <c:v>5.1741429158561308E-4</c:v>
                </c:pt>
                <c:pt idx="1379">
                  <c:v>5.1777373185825761E-4</c:v>
                </c:pt>
                <c:pt idx="1380">
                  <c:v>5.1813342182512414E-4</c:v>
                </c:pt>
                <c:pt idx="1381">
                  <c:v>5.1849336166721156E-4</c:v>
                </c:pt>
                <c:pt idx="1382">
                  <c:v>5.1885355155433454E-4</c:v>
                </c:pt>
                <c:pt idx="1383">
                  <c:v>5.1921399165641804E-4</c:v>
                </c:pt>
                <c:pt idx="1384">
                  <c:v>5.1957468215483844E-4</c:v>
                </c:pt>
                <c:pt idx="1385">
                  <c:v>5.1993562321976466E-4</c:v>
                </c:pt>
                <c:pt idx="1386">
                  <c:v>5.2029681502147593E-4</c:v>
                </c:pt>
                <c:pt idx="1387">
                  <c:v>5.2065825774172685E-4</c:v>
                </c:pt>
                <c:pt idx="1388">
                  <c:v>5.2101995155104136E-4</c:v>
                </c:pt>
                <c:pt idx="1389">
                  <c:v>5.2138189662005361E-4</c:v>
                </c:pt>
                <c:pt idx="1390">
                  <c:v>5.2174409313089751E-4</c:v>
                </c:pt>
                <c:pt idx="1391">
                  <c:v>5.2210654125445233E-4</c:v>
                </c:pt>
                <c:pt idx="1392">
                  <c:v>5.2246924116550989E-4</c:v>
                </c:pt>
                <c:pt idx="1393">
                  <c:v>5.2283219303517919E-4</c:v>
                </c:pt>
                <c:pt idx="1394">
                  <c:v>5.2319539704610049E-4</c:v>
                </c:pt>
                <c:pt idx="1395">
                  <c:v>5.2355885336962868E-4</c:v>
                </c:pt>
                <c:pt idx="1396">
                  <c:v>5.2392256217722948E-4</c:v>
                </c:pt>
                <c:pt idx="1397">
                  <c:v>5.2428652365192423E-4</c:v>
                </c:pt>
                <c:pt idx="1398">
                  <c:v>5.2465073796542497E-4</c:v>
                </c:pt>
                <c:pt idx="1399">
                  <c:v>5.250152052895552E-4</c:v>
                </c:pt>
                <c:pt idx="1400">
                  <c:v>5.2537992580771768E-4</c:v>
                </c:pt>
                <c:pt idx="1401">
                  <c:v>5.2574489969198289E-4</c:v>
                </c:pt>
                <c:pt idx="1402">
                  <c:v>5.2611012711453243E-4</c:v>
                </c:pt>
                <c:pt idx="1403">
                  <c:v>5.264756082591518E-4</c:v>
                </c:pt>
                <c:pt idx="1404">
                  <c:v>5.2684134329826992E-4</c:v>
                </c:pt>
                <c:pt idx="1405">
                  <c:v>5.272073324044279E-4</c:v>
                </c:pt>
                <c:pt idx="1406">
                  <c:v>5.2757357576179429E-4</c:v>
                </c:pt>
                <c:pt idx="1407">
                  <c:v>5.2794007354315775E-4</c:v>
                </c:pt>
                <c:pt idx="1408">
                  <c:v>5.2830682592526306E-4</c:v>
                </c:pt>
                <c:pt idx="1409">
                  <c:v>5.28673833081131E-4</c:v>
                </c:pt>
                <c:pt idx="1410">
                  <c:v>5.2904109519544252E-4</c:v>
                </c:pt>
                <c:pt idx="1411">
                  <c:v>5.2940861244146699E-4</c:v>
                </c:pt>
                <c:pt idx="1412">
                  <c:v>5.2977638499258602E-4</c:v>
                </c:pt>
                <c:pt idx="1413">
                  <c:v>5.3014441303386576E-4</c:v>
                </c:pt>
                <c:pt idx="1414">
                  <c:v>5.3051269673893675E-4</c:v>
                </c:pt>
                <c:pt idx="1415">
                  <c:v>5.3088123628154259E-4</c:v>
                </c:pt>
                <c:pt idx="1416">
                  <c:v>5.3125003184713499E-4</c:v>
                </c:pt>
                <c:pt idx="1417">
                  <c:v>5.3161908360970683E-4</c:v>
                </c:pt>
                <c:pt idx="1418">
                  <c:v>5.3198839174336393E-4</c:v>
                </c:pt>
                <c:pt idx="1419">
                  <c:v>5.3235795643394475E-4</c:v>
                </c:pt>
                <c:pt idx="1420">
                  <c:v>5.3272777785580525E-4</c:v>
                </c:pt>
                <c:pt idx="1421">
                  <c:v>5.3309785618341405E-4</c:v>
                </c:pt>
                <c:pt idx="1422">
                  <c:v>5.3346819160299741E-4</c:v>
                </c:pt>
                <c:pt idx="1423">
                  <c:v>5.3383878428927471E-4</c:v>
                </c:pt>
                <c:pt idx="1424">
                  <c:v>5.3420963442096542E-4</c:v>
                </c:pt>
                <c:pt idx="1425">
                  <c:v>5.3458074217302355E-4</c:v>
                </c:pt>
                <c:pt idx="1426">
                  <c:v>5.3495210773219339E-4</c:v>
                </c:pt>
                <c:pt idx="1427">
                  <c:v>5.3532373127368048E-4</c:v>
                </c:pt>
                <c:pt idx="1428">
                  <c:v>5.3569561297280347E-4</c:v>
                </c:pt>
                <c:pt idx="1429">
                  <c:v>5.360677530166963E-4</c:v>
                </c:pt>
                <c:pt idx="1430">
                  <c:v>5.3644015158092956E-4</c:v>
                </c:pt>
                <c:pt idx="1431">
                  <c:v>5.3681280884118794E-4</c:v>
                </c:pt>
                <c:pt idx="1432">
                  <c:v>5.3718572498499535E-4</c:v>
                </c:pt>
                <c:pt idx="1433">
                  <c:v>5.3755890018828876E-4</c:v>
                </c:pt>
                <c:pt idx="1434">
                  <c:v>5.3793233462711906E-4</c:v>
                </c:pt>
                <c:pt idx="1435">
                  <c:v>5.3830602848940138E-4</c:v>
                </c:pt>
                <c:pt idx="1436">
                  <c:v>5.3867998195143946E-4</c:v>
                </c:pt>
                <c:pt idx="1437">
                  <c:v>5.3905419519357362E-4</c:v>
                </c:pt>
                <c:pt idx="1438">
                  <c:v>5.394286683923444E-4</c:v>
                </c:pt>
                <c:pt idx="1439">
                  <c:v>5.3980340173618972E-4</c:v>
                </c:pt>
                <c:pt idx="1440">
                  <c:v>5.401783954019037E-4</c:v>
                </c:pt>
                <c:pt idx="1441">
                  <c:v>5.4055364956639529E-4</c:v>
                </c:pt>
                <c:pt idx="1442">
                  <c:v>5.409291644184952E-4</c:v>
                </c:pt>
                <c:pt idx="1443">
                  <c:v>5.4130494013536641E-4</c:v>
                </c:pt>
                <c:pt idx="1444">
                  <c:v>5.4168097689428661E-4</c:v>
                </c:pt>
                <c:pt idx="1445">
                  <c:v>5.4205727488448039E-4</c:v>
                </c:pt>
                <c:pt idx="1446">
                  <c:v>5.4243383428348034E-4</c:v>
                </c:pt>
                <c:pt idx="1447">
                  <c:v>5.4281065526893375E-4</c:v>
                </c:pt>
                <c:pt idx="1448">
                  <c:v>5.4318773803045998E-4</c:v>
                </c:pt>
                <c:pt idx="1449">
                  <c:v>5.4356508274596164E-4</c:v>
                </c:pt>
                <c:pt idx="1450">
                  <c:v>5.4394268959345661E-4</c:v>
                </c:pt>
                <c:pt idx="1451">
                  <c:v>5.4432055876295967E-4</c:v>
                </c:pt>
                <c:pt idx="1452">
                  <c:v>5.4469869043274443E-4</c:v>
                </c:pt>
                <c:pt idx="1453">
                  <c:v>5.4507708478516623E-4</c:v>
                </c:pt>
                <c:pt idx="1454">
                  <c:v>5.4545574199873798E-4</c:v>
                </c:pt>
                <c:pt idx="1455">
                  <c:v>5.45834662264003E-4</c:v>
                </c:pt>
                <c:pt idx="1456">
                  <c:v>5.4621384575973095E-4</c:v>
                </c:pt>
                <c:pt idx="1457">
                  <c:v>5.4659329266480716E-4</c:v>
                </c:pt>
                <c:pt idx="1458">
                  <c:v>5.4697300317017232E-4</c:v>
                </c:pt>
                <c:pt idx="1459">
                  <c:v>5.4735297745496872E-4</c:v>
                </c:pt>
                <c:pt idx="1460">
                  <c:v>5.4773321569845498E-4</c:v>
                </c:pt>
                <c:pt idx="1461">
                  <c:v>5.4811371809196981E-4</c:v>
                </c:pt>
                <c:pt idx="1462">
                  <c:v>5.4849448481502933E-4</c:v>
                </c:pt>
                <c:pt idx="1463">
                  <c:v>5.4887551604726578E-4</c:v>
                </c:pt>
                <c:pt idx="1464">
                  <c:v>5.4925681198041707E-4</c:v>
                </c:pt>
                <c:pt idx="1465">
                  <c:v>5.4963837279437347E-4</c:v>
                </c:pt>
                <c:pt idx="1466">
                  <c:v>5.5002019866914214E-4</c:v>
                </c:pt>
                <c:pt idx="1467">
                  <c:v>5.5040228979686074E-4</c:v>
                </c:pt>
                <c:pt idx="1468">
                  <c:v>5.5078464635779467E-4</c:v>
                </c:pt>
                <c:pt idx="1469">
                  <c:v>5.511672685363367E-4</c:v>
                </c:pt>
                <c:pt idx="1470">
                  <c:v>5.5155015651299456E-4</c:v>
                </c:pt>
                <c:pt idx="1471">
                  <c:v>5.519333104804403E-4</c:v>
                </c:pt>
                <c:pt idx="1472">
                  <c:v>5.5231673061944099E-4</c:v>
                </c:pt>
                <c:pt idx="1473">
                  <c:v>5.5270041711088071E-4</c:v>
                </c:pt>
                <c:pt idx="1474">
                  <c:v>5.5308437014783363E-4</c:v>
                </c:pt>
                <c:pt idx="1475">
                  <c:v>5.5346858991144347E-4</c:v>
                </c:pt>
                <c:pt idx="1476">
                  <c:v>5.5385307658297161E-4</c:v>
                </c:pt>
                <c:pt idx="1477">
                  <c:v>5.54237830355895E-4</c:v>
                </c:pt>
                <c:pt idx="1478">
                  <c:v>5.5462285141173501E-4</c:v>
                </c:pt>
                <c:pt idx="1479">
                  <c:v>5.5500813993213138E-4</c:v>
                </c:pt>
                <c:pt idx="1480">
                  <c:v>5.5539369611096396E-4</c:v>
                </c:pt>
                <c:pt idx="1481">
                  <c:v>5.5577952013013325E-4</c:v>
                </c:pt>
                <c:pt idx="1482">
                  <c:v>5.5616561217570408E-4</c:v>
                </c:pt>
                <c:pt idx="1483">
                  <c:v>5.5655197242982088E-4</c:v>
                </c:pt>
                <c:pt idx="1484">
                  <c:v>5.5693860108690344E-4</c:v>
                </c:pt>
                <c:pt idx="1485">
                  <c:v>5.5732549832935771E-4</c:v>
                </c:pt>
                <c:pt idx="1486">
                  <c:v>5.5771266433970849E-4</c:v>
                </c:pt>
                <c:pt idx="1487">
                  <c:v>5.5810009931278061E-4</c:v>
                </c:pt>
                <c:pt idx="1488">
                  <c:v>5.584878034313607E-4</c:v>
                </c:pt>
                <c:pt idx="1489">
                  <c:v>5.5887577687835388E-4</c:v>
                </c:pt>
                <c:pt idx="1490">
                  <c:v>5.5926401984899155E-4</c:v>
                </c:pt>
                <c:pt idx="1491">
                  <c:v>5.5965253252644156E-4</c:v>
                </c:pt>
                <c:pt idx="1492">
                  <c:v>5.6004131509399045E-4</c:v>
                </c:pt>
                <c:pt idx="1493">
                  <c:v>5.6043036774727664E-4</c:v>
                </c:pt>
                <c:pt idx="1494">
                  <c:v>5.6081969066985014E-4</c:v>
                </c:pt>
                <c:pt idx="1495">
                  <c:v>5.6120928404537957E-4</c:v>
                </c:pt>
                <c:pt idx="1496">
                  <c:v>5.6159914806991156E-4</c:v>
                </c:pt>
                <c:pt idx="1497">
                  <c:v>5.6198928292737862E-4</c:v>
                </c:pt>
                <c:pt idx="1498">
                  <c:v>5.6237968880592463E-4</c:v>
                </c:pt>
                <c:pt idx="1499">
                  <c:v>5.627703658897293E-4</c:v>
                </c:pt>
                <c:pt idx="1500">
                  <c:v>5.6316131437538441E-4</c:v>
                </c:pt>
                <c:pt idx="1501">
                  <c:v>5.6355253444733409E-4</c:v>
                </c:pt>
                <c:pt idx="1502">
                  <c:v>5.6394402629014241E-4</c:v>
                </c:pt>
                <c:pt idx="1503">
                  <c:v>5.6433579010081107E-4</c:v>
                </c:pt>
                <c:pt idx="1504">
                  <c:v>5.64727826064169E-4</c:v>
                </c:pt>
                <c:pt idx="1505">
                  <c:v>5.6512013436516495E-4</c:v>
                </c:pt>
                <c:pt idx="1506">
                  <c:v>5.6551271520121152E-4</c:v>
                </c:pt>
                <c:pt idx="1507">
                  <c:v>5.6590556875752319E-4</c:v>
                </c:pt>
                <c:pt idx="1508">
                  <c:v>5.6629869521943434E-4</c:v>
                </c:pt>
                <c:pt idx="1509">
                  <c:v>5.6669209478476949E-4</c:v>
                </c:pt>
                <c:pt idx="1510">
                  <c:v>5.6708576763912907E-4</c:v>
                </c:pt>
                <c:pt idx="1511">
                  <c:v>5.6747971396823411E-4</c:v>
                </c:pt>
                <c:pt idx="1512">
                  <c:v>5.6787393397032164E-4</c:v>
                </c:pt>
                <c:pt idx="1513">
                  <c:v>5.6826842783137929E-4</c:v>
                </c:pt>
                <c:pt idx="1514">
                  <c:v>5.6866319574165299E-4</c:v>
                </c:pt>
                <c:pt idx="1515">
                  <c:v>5.6905823788738037E-4</c:v>
                </c:pt>
                <c:pt idx="1516">
                  <c:v>5.6945355446734968E-4</c:v>
                </c:pt>
                <c:pt idx="1517">
                  <c:v>5.6984914566806603E-4</c:v>
                </c:pt>
                <c:pt idx="1518">
                  <c:v>5.7024501167615542E-4</c:v>
                </c:pt>
                <c:pt idx="1519">
                  <c:v>5.706411526908208E-4</c:v>
                </c:pt>
                <c:pt idx="1520">
                  <c:v>5.7103756889895609E-4</c:v>
                </c:pt>
                <c:pt idx="1521">
                  <c:v>5.7143426048757661E-4</c:v>
                </c:pt>
                <c:pt idx="1522">
                  <c:v>5.7183122765630068E-4</c:v>
                </c:pt>
                <c:pt idx="1523">
                  <c:v>5.7222847059241208E-4</c:v>
                </c:pt>
                <c:pt idx="1524">
                  <c:v>5.7262598948331592E-4</c:v>
                </c:pt>
                <c:pt idx="1525">
                  <c:v>5.7302378452904707E-4</c:v>
                </c:pt>
                <c:pt idx="1526">
                  <c:v>5.7342185591727983E-4</c:v>
                </c:pt>
                <c:pt idx="1527">
                  <c:v>5.7382020383998531E-4</c:v>
                </c:pt>
                <c:pt idx="1528">
                  <c:v>5.7421882848509003E-4</c:v>
                </c:pt>
                <c:pt idx="1529">
                  <c:v>5.7461773005318515E-4</c:v>
                </c:pt>
                <c:pt idx="1530">
                  <c:v>5.7501690873246701E-4</c:v>
                </c:pt>
                <c:pt idx="1531">
                  <c:v>5.7541636471125418E-4</c:v>
                </c:pt>
                <c:pt idx="1532">
                  <c:v>5.7581609819055588E-4</c:v>
                </c:pt>
                <c:pt idx="1533">
                  <c:v>5.7621610935896107E-4</c:v>
                </c:pt>
                <c:pt idx="1534">
                  <c:v>5.7661639840518109E-4</c:v>
                </c:pt>
                <c:pt idx="1535">
                  <c:v>5.7701696553064433E-4</c:v>
                </c:pt>
                <c:pt idx="1536">
                  <c:v>5.7741781092433321E-4</c:v>
                </c:pt>
                <c:pt idx="1537">
                  <c:v>5.7781893477535241E-4</c:v>
                </c:pt>
                <c:pt idx="1538">
                  <c:v>5.7822033728555046E-4</c:v>
                </c:pt>
                <c:pt idx="1539">
                  <c:v>5.7862201864430386E-4</c:v>
                </c:pt>
                <c:pt idx="1540">
                  <c:v>5.7902397904111176E-4</c:v>
                </c:pt>
                <c:pt idx="1541">
                  <c:v>5.7942621867824366E-4</c:v>
                </c:pt>
                <c:pt idx="1542">
                  <c:v>5.7982873774547095E-4</c:v>
                </c:pt>
                <c:pt idx="1543">
                  <c:v>5.8023153643690971E-4</c:v>
                </c:pt>
                <c:pt idx="1544">
                  <c:v>5.8063461494258612E-4</c:v>
                </c:pt>
                <c:pt idx="1545">
                  <c:v>5.810379734653325E-4</c:v>
                </c:pt>
                <c:pt idx="1546">
                  <c:v>5.8144161219544791E-4</c:v>
                </c:pt>
                <c:pt idx="1547">
                  <c:v>5.818455313233551E-4</c:v>
                </c:pt>
                <c:pt idx="1548">
                  <c:v>5.8224973105230914E-4</c:v>
                </c:pt>
                <c:pt idx="1549">
                  <c:v>5.8265421157300623E-4</c:v>
                </c:pt>
                <c:pt idx="1550">
                  <c:v>5.8305897307626595E-4</c:v>
                </c:pt>
                <c:pt idx="1551">
                  <c:v>5.8346401576576761E-4</c:v>
                </c:pt>
                <c:pt idx="1552">
                  <c:v>5.8386933983260475E-4</c:v>
                </c:pt>
                <c:pt idx="1553">
                  <c:v>5.8427494546799499E-4</c:v>
                </c:pt>
                <c:pt idx="1554">
                  <c:v>5.8468083287604251E-4</c:v>
                </c:pt>
                <c:pt idx="1555">
                  <c:v>5.8508700224823933E-4</c:v>
                </c:pt>
                <c:pt idx="1556">
                  <c:v>5.8549345377620203E-4</c:v>
                </c:pt>
                <c:pt idx="1557">
                  <c:v>5.8590018766446013E-4</c:v>
                </c:pt>
                <c:pt idx="1558">
                  <c:v>5.8630720410490517E-4</c:v>
                </c:pt>
                <c:pt idx="1559">
                  <c:v>5.8671450329382232E-4</c:v>
                </c:pt>
                <c:pt idx="1560">
                  <c:v>5.871220854233608E-4</c:v>
                </c:pt>
                <c:pt idx="1561">
                  <c:v>5.8752995069861927E-4</c:v>
                </c:pt>
                <c:pt idx="1562">
                  <c:v>5.87938099312023E-4</c:v>
                </c:pt>
                <c:pt idx="1563">
                  <c:v>5.8834653145612217E-4</c:v>
                </c:pt>
                <c:pt idx="1564">
                  <c:v>5.8875524733644315E-4</c:v>
                </c:pt>
                <c:pt idx="1565">
                  <c:v>5.8916424714581259E-4</c:v>
                </c:pt>
                <c:pt idx="1566">
                  <c:v>5.8957353107718215E-4</c:v>
                </c:pt>
                <c:pt idx="1567">
                  <c:v>5.8998309933650677E-4</c:v>
                </c:pt>
                <c:pt idx="1568">
                  <c:v>5.9039295211701524E-4</c:v>
                </c:pt>
                <c:pt idx="1569">
                  <c:v>5.9080308961206179E-4</c:v>
                </c:pt>
                <c:pt idx="1570">
                  <c:v>5.912135120280307E-4</c:v>
                </c:pt>
                <c:pt idx="1571">
                  <c:v>5.9162421955855375E-4</c:v>
                </c:pt>
                <c:pt idx="1572">
                  <c:v>5.9203521240169615E-4</c:v>
                </c:pt>
                <c:pt idx="1573">
                  <c:v>5.9244649075134966E-4</c:v>
                </c:pt>
                <c:pt idx="1574">
                  <c:v>5.9285805481447277E-4</c:v>
                </c:pt>
                <c:pt idx="1575">
                  <c:v>5.932699047852361E-4</c:v>
                </c:pt>
                <c:pt idx="1576">
                  <c:v>5.9368204085793574E-4</c:v>
                </c:pt>
                <c:pt idx="1577">
                  <c:v>5.94094463239962E-4</c:v>
                </c:pt>
                <c:pt idx="1578">
                  <c:v>5.9450717212589013E-4</c:v>
                </c:pt>
                <c:pt idx="1579">
                  <c:v>5.949201677104217E-4</c:v>
                </c:pt>
                <c:pt idx="1580">
                  <c:v>5.953334502013793E-4</c:v>
                </c:pt>
                <c:pt idx="1581">
                  <c:v>5.957470197937441E-4</c:v>
                </c:pt>
                <c:pt idx="1582">
                  <c:v>5.9616087668262383E-4</c:v>
                </c:pt>
                <c:pt idx="1583">
                  <c:v>5.9657502107627431E-4</c:v>
                </c:pt>
                <c:pt idx="1584">
                  <c:v>5.9698945317008341E-4</c:v>
                </c:pt>
                <c:pt idx="1585">
                  <c:v>5.9740417315956563E-4</c:v>
                </c:pt>
                <c:pt idx="1586">
                  <c:v>5.9781918125341134E-4</c:v>
                </c:pt>
                <c:pt idx="1587">
                  <c:v>5.9823447764741577E-4</c:v>
                </c:pt>
                <c:pt idx="1588">
                  <c:v>5.9865006254185694E-4</c:v>
                </c:pt>
                <c:pt idx="1589">
                  <c:v>5.9906593613279322E-4</c:v>
                </c:pt>
                <c:pt idx="1590">
                  <c:v>5.9948209862949534E-4</c:v>
                </c:pt>
                <c:pt idx="1591">
                  <c:v>5.9989855022830321E-4</c:v>
                </c:pt>
                <c:pt idx="1592">
                  <c:v>6.0031529112568424E-4</c:v>
                </c:pt>
                <c:pt idx="1593">
                  <c:v>6.0073232153134558E-4</c:v>
                </c:pt>
                <c:pt idx="1594">
                  <c:v>6.0114964164203653E-4</c:v>
                </c:pt>
                <c:pt idx="1595">
                  <c:v>6.0156725165463421E-4</c:v>
                </c:pt>
                <c:pt idx="1596">
                  <c:v>6.0198515177928324E-4</c:v>
                </c:pt>
                <c:pt idx="1597">
                  <c:v>6.0240334221314318E-4</c:v>
                </c:pt>
                <c:pt idx="1598">
                  <c:v>6.0282182315350155E-4</c:v>
                </c:pt>
                <c:pt idx="1599">
                  <c:v>6.032405948109415E-4</c:v>
                </c:pt>
                <c:pt idx="1600">
                  <c:v>6.0365965738303363E-4</c:v>
                </c:pt>
                <c:pt idx="1601">
                  <c:v>6.04079011067477E-4</c:v>
                </c:pt>
                <c:pt idx="1602">
                  <c:v>6.0449865607529378E-4</c:v>
                </c:pt>
                <c:pt idx="1603">
                  <c:v>6.0491859260446677E-4</c:v>
                </c:pt>
                <c:pt idx="1604">
                  <c:v>6.0533882085751171E-4</c:v>
                </c:pt>
                <c:pt idx="1605">
                  <c:v>6.0575934103267756E-4</c:v>
                </c:pt>
                <c:pt idx="1606">
                  <c:v>6.0618015334157316E-4</c:v>
                </c:pt>
                <c:pt idx="1607">
                  <c:v>6.0660125798273241E-4</c:v>
                </c:pt>
                <c:pt idx="1608">
                  <c:v>6.0702265515481758E-4</c:v>
                </c:pt>
                <c:pt idx="1609">
                  <c:v>6.0744434506987887E-4</c:v>
                </c:pt>
                <c:pt idx="1610">
                  <c:v>6.0786632792686414E-4</c:v>
                </c:pt>
                <c:pt idx="1611">
                  <c:v>6.0828860392485003E-4</c:v>
                </c:pt>
                <c:pt idx="1612">
                  <c:v>6.0871117327632911E-4</c:v>
                </c:pt>
                <c:pt idx="1613">
                  <c:v>6.0913403618066393E-4</c:v>
                </c:pt>
                <c:pt idx="1614">
                  <c:v>6.0955719283734629E-4</c:v>
                </c:pt>
                <c:pt idx="1615">
                  <c:v>6.0998064345931208E-4</c:v>
                </c:pt>
                <c:pt idx="1616">
                  <c:v>6.1040438824633953E-4</c:v>
                </c:pt>
                <c:pt idx="1617">
                  <c:v>6.1082842740278092E-4</c:v>
                </c:pt>
                <c:pt idx="1618">
                  <c:v>6.1125276112868304E-4</c:v>
                </c:pt>
                <c:pt idx="1619">
                  <c:v>6.1167738963757397E-4</c:v>
                </c:pt>
                <c:pt idx="1620">
                  <c:v>6.1210231312978762E-4</c:v>
                </c:pt>
                <c:pt idx="1621">
                  <c:v>6.1252753180578818E-4</c:v>
                </c:pt>
                <c:pt idx="1622">
                  <c:v>6.1295304587954882E-4</c:v>
                </c:pt>
                <c:pt idx="1623">
                  <c:v>6.1337885555182137E-4</c:v>
                </c:pt>
                <c:pt idx="1624">
                  <c:v>6.1380496102348813E-4</c:v>
                </c:pt>
                <c:pt idx="1625">
                  <c:v>6.1423136250896839E-4</c:v>
                </c:pt>
                <c:pt idx="1626">
                  <c:v>6.1465806020943295E-4</c:v>
                </c:pt>
                <c:pt idx="1627">
                  <c:v>6.1508505432618257E-4</c:v>
                </c:pt>
                <c:pt idx="1628">
                  <c:v>6.1551234507408424E-4</c:v>
                </c:pt>
                <c:pt idx="1629">
                  <c:v>6.1593993265472778E-4</c:v>
                </c:pt>
                <c:pt idx="1630">
                  <c:v>6.1636781726983421E-4</c:v>
                </c:pt>
                <c:pt idx="1631">
                  <c:v>6.1679599913471827E-4</c:v>
                </c:pt>
                <c:pt idx="1632">
                  <c:v>6.1722447845139047E-4</c:v>
                </c:pt>
                <c:pt idx="1633">
                  <c:v>6.176532554264864E-4</c:v>
                </c:pt>
                <c:pt idx="1634">
                  <c:v>6.1808233026228784E-4</c:v>
                </c:pt>
                <c:pt idx="1635">
                  <c:v>6.1851170317470865E-4</c:v>
                </c:pt>
                <c:pt idx="1636">
                  <c:v>6.1894137436632117E-4</c:v>
                </c:pt>
                <c:pt idx="1637">
                  <c:v>6.1937134403982925E-4</c:v>
                </c:pt>
                <c:pt idx="1638">
                  <c:v>6.1980161241159703E-4</c:v>
                </c:pt>
                <c:pt idx="1639">
                  <c:v>6.2023217968461926E-4</c:v>
                </c:pt>
                <c:pt idx="1640">
                  <c:v>6.206630460620225E-4</c:v>
                </c:pt>
                <c:pt idx="1641">
                  <c:v>6.2109421176062215E-4</c:v>
                </c:pt>
                <c:pt idx="1642">
                  <c:v>6.2152567698383634E-4</c:v>
                </c:pt>
                <c:pt idx="1643">
                  <c:v>6.2195744193521522E-4</c:v>
                </c:pt>
                <c:pt idx="1644">
                  <c:v>6.2238950683202621E-4</c:v>
                </c:pt>
                <c:pt idx="1645">
                  <c:v>6.2282187187811199E-4</c:v>
                </c:pt>
                <c:pt idx="1646">
                  <c:v>6.2325453727744688E-4</c:v>
                </c:pt>
                <c:pt idx="1647">
                  <c:v>6.2368750324775179E-4</c:v>
                </c:pt>
                <c:pt idx="1648">
                  <c:v>6.241207699932941E-4</c:v>
                </c:pt>
                <c:pt idx="1649">
                  <c:v>6.2455433772301799E-4</c:v>
                </c:pt>
                <c:pt idx="1650">
                  <c:v>6.249882066414657E-4</c:v>
                </c:pt>
                <c:pt idx="1651">
                  <c:v>6.2542237696696333E-4</c:v>
                </c:pt>
                <c:pt idx="1652">
                  <c:v>6.258568489043466E-4</c:v>
                </c:pt>
                <c:pt idx="1653">
                  <c:v>6.2629162265858416E-4</c:v>
                </c:pt>
                <c:pt idx="1654">
                  <c:v>6.2672669844845757E-4</c:v>
                </c:pt>
                <c:pt idx="1655">
                  <c:v>6.2716207647922975E-4</c:v>
                </c:pt>
                <c:pt idx="1656">
                  <c:v>6.2759775695629683E-4</c:v>
                </c:pt>
                <c:pt idx="1657">
                  <c:v>6.2803374009889651E-4</c:v>
                </c:pt>
                <c:pt idx="1658">
                  <c:v>6.2847002611271985E-4</c:v>
                </c:pt>
                <c:pt idx="1659">
                  <c:v>6.2890661520359123E-4</c:v>
                </c:pt>
                <c:pt idx="1660">
                  <c:v>6.2934350759120581E-4</c:v>
                </c:pt>
                <c:pt idx="1661">
                  <c:v>6.2978070348168353E-4</c:v>
                </c:pt>
                <c:pt idx="1662">
                  <c:v>6.3021820308586344E-4</c:v>
                </c:pt>
                <c:pt idx="1663">
                  <c:v>6.306560066101425E-4</c:v>
                </c:pt>
                <c:pt idx="1664">
                  <c:v>6.3109411427482681E-4</c:v>
                </c:pt>
                <c:pt idx="1665">
                  <c:v>6.3153252628660986E-4</c:v>
                </c:pt>
                <c:pt idx="1666">
                  <c:v>6.3197124285231882E-4</c:v>
                </c:pt>
                <c:pt idx="1667">
                  <c:v>6.3241026419271948E-4</c:v>
                </c:pt>
                <c:pt idx="1668">
                  <c:v>6.328495905149361E-4</c:v>
                </c:pt>
                <c:pt idx="1669">
                  <c:v>6.3328922202622747E-4</c:v>
                </c:pt>
                <c:pt idx="1670">
                  <c:v>6.3372915894781973E-4</c:v>
                </c:pt>
                <c:pt idx="1671">
                  <c:v>6.3416940148726896E-4</c:v>
                </c:pt>
                <c:pt idx="1672">
                  <c:v>6.3460994985226635E-4</c:v>
                </c:pt>
                <c:pt idx="1673">
                  <c:v>6.3505080426449914E-4</c:v>
                </c:pt>
                <c:pt idx="1674">
                  <c:v>6.3549196493195668E-4</c:v>
                </c:pt>
                <c:pt idx="1675">
                  <c:v>6.3593343206276305E-4</c:v>
                </c:pt>
                <c:pt idx="1676">
                  <c:v>6.3637520587906781E-4</c:v>
                </c:pt>
                <c:pt idx="1677">
                  <c:v>6.368172865892941E-4</c:v>
                </c:pt>
                <c:pt idx="1678">
                  <c:v>6.372596744066367E-4</c:v>
                </c:pt>
                <c:pt idx="1679">
                  <c:v>6.3770236953979858E-4</c:v>
                </c:pt>
                <c:pt idx="1680">
                  <c:v>6.381453722115474E-4</c:v>
                </c:pt>
                <c:pt idx="1681">
                  <c:v>6.38588682630886E-4</c:v>
                </c:pt>
                <c:pt idx="1682">
                  <c:v>6.3903230100695253E-4</c:v>
                </c:pt>
                <c:pt idx="1683">
                  <c:v>6.3947622756297924E-4</c:v>
                </c:pt>
                <c:pt idx="1684">
                  <c:v>6.3992046250840482E-4</c:v>
                </c:pt>
                <c:pt idx="1685">
                  <c:v>6.4036500605280371E-4</c:v>
                </c:pt>
                <c:pt idx="1686">
                  <c:v>6.4080985841987359E-4</c:v>
                </c:pt>
                <c:pt idx="1687">
                  <c:v>6.4125501981948988E-4</c:v>
                </c:pt>
                <c:pt idx="1688">
                  <c:v>6.4170049046166416E-4</c:v>
                </c:pt>
                <c:pt idx="1689">
                  <c:v>6.4214627057056076E-4</c:v>
                </c:pt>
                <c:pt idx="1690">
                  <c:v>6.4259236035649279E-4</c:v>
                </c:pt>
                <c:pt idx="1691">
                  <c:v>6.4303876002990952E-4</c:v>
                </c:pt>
                <c:pt idx="1692">
                  <c:v>6.4348546981544302E-4</c:v>
                </c:pt>
                <c:pt idx="1693">
                  <c:v>6.4393248992384493E-4</c:v>
                </c:pt>
                <c:pt idx="1694">
                  <c:v>6.4437982057069195E-4</c:v>
                </c:pt>
                <c:pt idx="1695">
                  <c:v>6.4482746196701916E-4</c:v>
                </c:pt>
                <c:pt idx="1696">
                  <c:v>6.45275414338083E-4</c:v>
                </c:pt>
                <c:pt idx="1697">
                  <c:v>6.4572367789522158E-4</c:v>
                </c:pt>
                <c:pt idx="1698">
                  <c:v>6.4617225284990983E-4</c:v>
                </c:pt>
                <c:pt idx="1699">
                  <c:v>6.466211394278742E-4</c:v>
                </c:pt>
                <c:pt idx="1700">
                  <c:v>6.4707033784089341E-4</c:v>
                </c:pt>
                <c:pt idx="1701">
                  <c:v>6.4751984830088336E-4</c:v>
                </c:pt>
                <c:pt idx="1702">
                  <c:v>6.4796967103404124E-4</c:v>
                </c:pt>
                <c:pt idx="1703">
                  <c:v>6.484198062525876E-4</c:v>
                </c:pt>
                <c:pt idx="1704">
                  <c:v>6.4887025416888024E-4</c:v>
                </c:pt>
                <c:pt idx="1705">
                  <c:v>6.4932101500958809E-4</c:v>
                </c:pt>
                <c:pt idx="1706">
                  <c:v>6.4977208898737418E-4</c:v>
                </c:pt>
                <c:pt idx="1707">
                  <c:v>6.5022347631977031E-4</c:v>
                </c:pt>
                <c:pt idx="1708">
                  <c:v>6.5067517721972509E-4</c:v>
                </c:pt>
                <c:pt idx="1709">
                  <c:v>6.5112719191453791E-4</c:v>
                </c:pt>
                <c:pt idx="1710">
                  <c:v>6.5157952061746342E-4</c:v>
                </c:pt>
                <c:pt idx="1711">
                  <c:v>6.5203216354189442E-4</c:v>
                </c:pt>
                <c:pt idx="1712">
                  <c:v>6.5248512091560409E-4</c:v>
                </c:pt>
                <c:pt idx="1713">
                  <c:v>6.5293839295229195E-4</c:v>
                </c:pt>
                <c:pt idx="1714">
                  <c:v>6.5339197986579573E-4</c:v>
                </c:pt>
                <c:pt idx="1715">
                  <c:v>6.5384588188436394E-4</c:v>
                </c:pt>
                <c:pt idx="1716">
                  <c:v>6.5430009922214137E-4</c:v>
                </c:pt>
                <c:pt idx="1717">
                  <c:v>6.5475463209341191E-4</c:v>
                </c:pt>
                <c:pt idx="1718">
                  <c:v>6.5520948072690004E-4</c:v>
                </c:pt>
                <c:pt idx="1719">
                  <c:v>6.5566464533719723E-4</c:v>
                </c:pt>
                <c:pt idx="1720">
                  <c:v>6.5612012613903417E-4</c:v>
                </c:pt>
                <c:pt idx="1721">
                  <c:v>6.5657592336161238E-4</c:v>
                </c:pt>
                <c:pt idx="1722">
                  <c:v>6.5703203721997091E-4</c:v>
                </c:pt>
                <c:pt idx="1723">
                  <c:v>6.5748846793407204E-4</c:v>
                </c:pt>
                <c:pt idx="1724">
                  <c:v>6.5794521571924374E-4</c:v>
                </c:pt>
                <c:pt idx="1725">
                  <c:v>6.5840228080532516E-4</c:v>
                </c:pt>
                <c:pt idx="1726">
                  <c:v>6.5885966340795338E-4</c:v>
                </c:pt>
                <c:pt idx="1727">
                  <c:v>6.5931736374290546E-4</c:v>
                </c:pt>
                <c:pt idx="1728">
                  <c:v>6.5977538204049985E-4</c:v>
                </c:pt>
                <c:pt idx="1729">
                  <c:v>6.6023371851682338E-4</c:v>
                </c:pt>
                <c:pt idx="1730">
                  <c:v>6.6069237338810315E-4</c:v>
                </c:pt>
                <c:pt idx="1731">
                  <c:v>6.6115134688513792E-4</c:v>
                </c:pt>
                <c:pt idx="1732">
                  <c:v>6.6161063922446511E-4</c:v>
                </c:pt>
                <c:pt idx="1733">
                  <c:v>6.6207025062276284E-4</c:v>
                </c:pt>
                <c:pt idx="1734">
                  <c:v>6.6253018131131117E-4</c:v>
                </c:pt>
                <c:pt idx="1735">
                  <c:v>6.6299043150709917E-4</c:v>
                </c:pt>
                <c:pt idx="1736">
                  <c:v>6.6345100142725666E-4</c:v>
                </c:pt>
                <c:pt idx="1737">
                  <c:v>6.6391189130354615E-4</c:v>
                </c:pt>
                <c:pt idx="1738">
                  <c:v>6.6437310135340939E-4</c:v>
                </c:pt>
                <c:pt idx="1739">
                  <c:v>6.6483463179926611E-4</c:v>
                </c:pt>
                <c:pt idx="1740">
                  <c:v>6.6529648285885035E-4</c:v>
                </c:pt>
                <c:pt idx="1741">
                  <c:v>6.6575865476456908E-4</c:v>
                </c:pt>
                <c:pt idx="1742">
                  <c:v>6.6622114773446891E-4</c:v>
                </c:pt>
                <c:pt idx="1743">
                  <c:v>6.6668396198673772E-4</c:v>
                </c:pt>
                <c:pt idx="1744">
                  <c:v>6.6714709775426734E-4</c:v>
                </c:pt>
                <c:pt idx="1745">
                  <c:v>6.6761055525555888E-4</c:v>
                </c:pt>
                <c:pt idx="1746">
                  <c:v>6.6807433470925538E-4</c:v>
                </c:pt>
                <c:pt idx="1747">
                  <c:v>6.6853843634873437E-4</c:v>
                </c:pt>
                <c:pt idx="1748">
                  <c:v>6.6900286039295266E-4</c:v>
                </c:pt>
                <c:pt idx="1749">
                  <c:v>6.694676070610093E-4</c:v>
                </c:pt>
                <c:pt idx="1750">
                  <c:v>6.6993267658676842E-4</c:v>
                </c:pt>
                <c:pt idx="1751">
                  <c:v>6.703980691896436E-4</c:v>
                </c:pt>
                <c:pt idx="1752">
                  <c:v>6.7086378509407184E-4</c:v>
                </c:pt>
                <c:pt idx="1753">
                  <c:v>6.7132982451976163E-4</c:v>
                </c:pt>
                <c:pt idx="1754">
                  <c:v>6.7179618770122761E-4</c:v>
                </c:pt>
                <c:pt idx="1755">
                  <c:v>6.7226287485849356E-4</c:v>
                </c:pt>
                <c:pt idx="1756">
                  <c:v>6.7272988621172624E-4</c:v>
                </c:pt>
                <c:pt idx="1757">
                  <c:v>6.731972219959294E-4</c:v>
                </c:pt>
                <c:pt idx="1758">
                  <c:v>6.7366488243158584E-4</c:v>
                </c:pt>
                <c:pt idx="1759">
                  <c:v>6.7413286773932118E-4</c:v>
                </c:pt>
                <c:pt idx="1760">
                  <c:v>6.7460117815462944E-4</c:v>
                </c:pt>
                <c:pt idx="1761">
                  <c:v>6.7506981389845312E-4</c:v>
                </c:pt>
                <c:pt idx="1762">
                  <c:v>6.7553877519187819E-4</c:v>
                </c:pt>
                <c:pt idx="1763">
                  <c:v>6.7600806227088948E-4</c:v>
                </c:pt>
                <c:pt idx="1764">
                  <c:v>6.7647767535689051E-4</c:v>
                </c:pt>
                <c:pt idx="1765">
                  <c:v>6.7694761467142824E-4</c:v>
                </c:pt>
                <c:pt idx="1766">
                  <c:v>6.7741788045097974E-4</c:v>
                </c:pt>
                <c:pt idx="1767">
                  <c:v>6.7788847291741007E-4</c:v>
                </c:pt>
                <c:pt idx="1768">
                  <c:v>6.7835939229766399E-4</c:v>
                </c:pt>
                <c:pt idx="1769">
                  <c:v>6.7883063881390472E-4</c:v>
                </c:pt>
                <c:pt idx="1770">
                  <c:v>6.7930221270326723E-4</c:v>
                </c:pt>
                <c:pt idx="1771">
                  <c:v>6.797741141882337E-4</c:v>
                </c:pt>
                <c:pt idx="1772">
                  <c:v>6.8024634349143063E-4</c:v>
                </c:pt>
                <c:pt idx="1773">
                  <c:v>6.8071890085048749E-4</c:v>
                </c:pt>
                <c:pt idx="1774">
                  <c:v>6.8119178648835073E-4</c:v>
                </c:pt>
                <c:pt idx="1775">
                  <c:v>6.8166500062811098E-4</c:v>
                </c:pt>
                <c:pt idx="1776">
                  <c:v>6.8213854350789342E-4</c:v>
                </c:pt>
                <c:pt idx="1777">
                  <c:v>6.8261241535110917E-4</c:v>
                </c:pt>
                <c:pt idx="1778">
                  <c:v>6.8308661638131422E-4</c:v>
                </c:pt>
                <c:pt idx="1779">
                  <c:v>6.8356114683713052E-4</c:v>
                </c:pt>
                <c:pt idx="1780">
                  <c:v>6.8403600694243486E-4</c:v>
                </c:pt>
                <c:pt idx="1781">
                  <c:v>6.8451119692124987E-4</c:v>
                </c:pt>
                <c:pt idx="1782">
                  <c:v>6.8498671701269461E-4</c:v>
                </c:pt>
                <c:pt idx="1783">
                  <c:v>6.8546256744111327E-4</c:v>
                </c:pt>
                <c:pt idx="1784">
                  <c:v>6.8593874843598612E-4</c:v>
                </c:pt>
                <c:pt idx="1785">
                  <c:v>6.8641526022195857E-4</c:v>
                </c:pt>
                <c:pt idx="1786">
                  <c:v>6.8689210303881526E-4</c:v>
                </c:pt>
                <c:pt idx="1787">
                  <c:v>6.8736927711152411E-4</c:v>
                </c:pt>
                <c:pt idx="1788">
                  <c:v>6.8784678266519902E-4</c:v>
                </c:pt>
                <c:pt idx="1789">
                  <c:v>6.8832461994012477E-4</c:v>
                </c:pt>
                <c:pt idx="1790">
                  <c:v>6.8880278916173831E-4</c:v>
                </c:pt>
                <c:pt idx="1791">
                  <c:v>6.8928129055562321E-4</c:v>
                </c:pt>
                <c:pt idx="1792">
                  <c:v>6.8976012436256515E-4</c:v>
                </c:pt>
                <c:pt idx="1793">
                  <c:v>6.9023929080847153E-4</c:v>
                </c:pt>
                <c:pt idx="1794">
                  <c:v>6.9071879011939612E-4</c:v>
                </c:pt>
                <c:pt idx="1795">
                  <c:v>6.9119862253662681E-4</c:v>
                </c:pt>
                <c:pt idx="1796">
                  <c:v>6.9167878828654209E-4</c:v>
                </c:pt>
                <c:pt idx="1797">
                  <c:v>6.9215928760070348E-4</c:v>
                </c:pt>
                <c:pt idx="1798">
                  <c:v>6.9264012070579357E-4</c:v>
                </c:pt>
                <c:pt idx="1799">
                  <c:v>6.9312128784377127E-4</c:v>
                </c:pt>
                <c:pt idx="1800">
                  <c:v>6.93602789241645E-4</c:v>
                </c:pt>
                <c:pt idx="1801">
                  <c:v>6.9408462512657006E-4</c:v>
                </c:pt>
                <c:pt idx="1802">
                  <c:v>6.9456679574101006E-4</c:v>
                </c:pt>
                <c:pt idx="1803">
                  <c:v>6.9504930131244677E-4</c:v>
                </c:pt>
                <c:pt idx="1804">
                  <c:v>6.955321420685092E-4</c:v>
                </c:pt>
                <c:pt idx="1805">
                  <c:v>6.9601531825216661E-4</c:v>
                </c:pt>
                <c:pt idx="1806">
                  <c:v>6.9649883009137512E-4</c:v>
                </c:pt>
                <c:pt idx="1807">
                  <c:v>6.9698267781423862E-4</c:v>
                </c:pt>
                <c:pt idx="1808">
                  <c:v>6.9746686166423312E-4</c:v>
                </c:pt>
                <c:pt idx="1809">
                  <c:v>6.9795138186979006E-4</c:v>
                </c:pt>
                <c:pt idx="1810">
                  <c:v>6.9843623865948896E-4</c:v>
                </c:pt>
                <c:pt idx="1811">
                  <c:v>6.9892143227731358E-4</c:v>
                </c:pt>
                <c:pt idx="1812">
                  <c:v>6.9940696295217185E-4</c:v>
                </c:pt>
                <c:pt idx="1813">
                  <c:v>6.9989283091821241E-4</c:v>
                </c:pt>
                <c:pt idx="1814">
                  <c:v>7.0037903640465067E-4</c:v>
                </c:pt>
                <c:pt idx="1815">
                  <c:v>7.0086557965614909E-4</c:v>
                </c:pt>
                <c:pt idx="1816">
                  <c:v>7.0135246090225227E-4</c:v>
                </c:pt>
                <c:pt idx="1817">
                  <c:v>7.0183968037265362E-4</c:v>
                </c:pt>
                <c:pt idx="1818">
                  <c:v>7.0232723831252584E-4</c:v>
                </c:pt>
                <c:pt idx="1819">
                  <c:v>7.0281513495189219E-4</c:v>
                </c:pt>
                <c:pt idx="1820">
                  <c:v>7.0330337052092521E-4</c:v>
                </c:pt>
                <c:pt idx="1821">
                  <c:v>7.0379194526530879E-4</c:v>
                </c:pt>
                <c:pt idx="1822">
                  <c:v>7.0428085941554616E-4</c:v>
                </c:pt>
                <c:pt idx="1823">
                  <c:v>7.0477011320228952E-4</c:v>
                </c:pt>
                <c:pt idx="1824">
                  <c:v>7.0525970687173548E-4</c:v>
                </c:pt>
                <c:pt idx="1825">
                  <c:v>7.0574964065486768E-4</c:v>
                </c:pt>
                <c:pt idx="1826">
                  <c:v>7.0623991478281959E-4</c:v>
                </c:pt>
                <c:pt idx="1827">
                  <c:v>7.0673052950230109E-4</c:v>
                </c:pt>
                <c:pt idx="1828">
                  <c:v>7.0722148504477763E-4</c:v>
                </c:pt>
                <c:pt idx="1829">
                  <c:v>7.0771278164701414E-4</c:v>
                </c:pt>
                <c:pt idx="1830">
                  <c:v>7.0820441954078681E-4</c:v>
                </c:pt>
                <c:pt idx="1831">
                  <c:v>7.0869639897349203E-4</c:v>
                </c:pt>
                <c:pt idx="1832">
                  <c:v>7.0918872017723884E-4</c:v>
                </c:pt>
                <c:pt idx="1833">
                  <c:v>7.0968138338428719E-4</c:v>
                </c:pt>
                <c:pt idx="1834">
                  <c:v>7.1017438884254903E-4</c:v>
                </c:pt>
                <c:pt idx="1835">
                  <c:v>7.106677367846178E-4</c:v>
                </c:pt>
                <c:pt idx="1836">
                  <c:v>7.1116142744323779E-4</c:v>
                </c:pt>
                <c:pt idx="1837">
                  <c:v>7.1165546106683776E-4</c:v>
                </c:pt>
                <c:pt idx="1838">
                  <c:v>7.1214983788849646E-4</c:v>
                </c:pt>
                <c:pt idx="1839">
                  <c:v>7.1264455814144324E-4</c:v>
                </c:pt>
                <c:pt idx="1840">
                  <c:v>7.1313962207462543E-4</c:v>
                </c:pt>
                <c:pt idx="1841">
                  <c:v>7.1363502992160741E-4</c:v>
                </c:pt>
                <c:pt idx="1842">
                  <c:v>7.1413078192130114E-4</c:v>
                </c:pt>
                <c:pt idx="1843">
                  <c:v>7.1462687830758519E-4</c:v>
                </c:pt>
                <c:pt idx="1844">
                  <c:v>7.1512331933009895E-4</c:v>
                </c:pt>
                <c:pt idx="1845">
                  <c:v>7.1562010522305676E-4</c:v>
                </c:pt>
                <c:pt idx="1846">
                  <c:v>7.1611723622082475E-4</c:v>
                </c:pt>
                <c:pt idx="1847">
                  <c:v>7.1661471257356295E-4</c:v>
                </c:pt>
                <c:pt idx="1848">
                  <c:v>7.1711253451597434E-4</c:v>
                </c:pt>
                <c:pt idx="1849">
                  <c:v>7.1761070228291361E-4</c:v>
                </c:pt>
                <c:pt idx="1850">
                  <c:v>7.1810921612506281E-4</c:v>
                </c:pt>
                <c:pt idx="1851">
                  <c:v>7.1860807627761392E-4</c:v>
                </c:pt>
                <c:pt idx="1852">
                  <c:v>7.1910728297591177E-4</c:v>
                </c:pt>
                <c:pt idx="1853">
                  <c:v>7.1960683647116113E-4</c:v>
                </c:pt>
                <c:pt idx="1854">
                  <c:v>7.2010673699904456E-4</c:v>
                </c:pt>
                <c:pt idx="1855">
                  <c:v>7.2060698479539762E-4</c:v>
                </c:pt>
                <c:pt idx="1856">
                  <c:v>7.2110758011194884E-4</c:v>
                </c:pt>
                <c:pt idx="1857">
                  <c:v>7.2160852318487248E-4</c:v>
                </c:pt>
                <c:pt idx="1858">
                  <c:v>7.2210981425574982E-4</c:v>
                </c:pt>
                <c:pt idx="1859">
                  <c:v>7.2261145356107245E-4</c:v>
                </c:pt>
                <c:pt idx="1860">
                  <c:v>7.2311344135326909E-4</c:v>
                </c:pt>
                <c:pt idx="1861">
                  <c:v>7.2361577786917092E-4</c:v>
                </c:pt>
                <c:pt idx="1862">
                  <c:v>7.2411846334576274E-4</c:v>
                </c:pt>
                <c:pt idx="1863">
                  <c:v>7.2462149803599976E-4</c:v>
                </c:pt>
                <c:pt idx="1864">
                  <c:v>7.2512488217720699E-4</c:v>
                </c:pt>
                <c:pt idx="1865">
                  <c:v>7.2562861600686333E-4</c:v>
                </c:pt>
                <c:pt idx="1866">
                  <c:v>7.2613269977845165E-4</c:v>
                </c:pt>
                <c:pt idx="1867">
                  <c:v>7.2663713372979203E-4</c:v>
                </c:pt>
                <c:pt idx="1868">
                  <c:v>7.2714191809885849E-4</c:v>
                </c:pt>
                <c:pt idx="1869">
                  <c:v>7.2764705313966269E-4</c:v>
                </c:pt>
                <c:pt idx="1870">
                  <c:v>7.2815253909052041E-4</c:v>
                </c:pt>
                <c:pt idx="1871">
                  <c:v>7.2865837618990223E-4</c:v>
                </c:pt>
                <c:pt idx="1872">
                  <c:v>7.2916456469234922E-4</c:v>
                </c:pt>
                <c:pt idx="1873">
                  <c:v>7.2967110483667459E-4</c:v>
                </c:pt>
                <c:pt idx="1874">
                  <c:v>7.3017799686715874E-4</c:v>
                </c:pt>
                <c:pt idx="1875">
                  <c:v>7.3068524102293557E-4</c:v>
                </c:pt>
                <c:pt idx="1876">
                  <c:v>7.3119283755925424E-4</c:v>
                </c:pt>
                <c:pt idx="1877">
                  <c:v>7.3170078671559204E-4</c:v>
                </c:pt>
                <c:pt idx="1878">
                  <c:v>7.3220908873158149E-4</c:v>
                </c:pt>
                <c:pt idx="1879">
                  <c:v>7.3271774386300431E-4</c:v>
                </c:pt>
                <c:pt idx="1880">
                  <c:v>7.3322675234983707E-4</c:v>
                </c:pt>
                <c:pt idx="1881">
                  <c:v>7.3373611443221199E-4</c:v>
                </c:pt>
                <c:pt idx="1882">
                  <c:v>7.3424583036644424E-4</c:v>
                </c:pt>
                <c:pt idx="1883">
                  <c:v>7.3475590039301093E-4</c:v>
                </c:pt>
                <c:pt idx="1884">
                  <c:v>7.352663247525451E-4</c:v>
                </c:pt>
                <c:pt idx="1885">
                  <c:v>7.3577710370189631E-4</c:v>
                </c:pt>
                <c:pt idx="1886">
                  <c:v>7.3628823748204324E-4</c:v>
                </c:pt>
                <c:pt idx="1887">
                  <c:v>7.3679972633948184E-4</c:v>
                </c:pt>
                <c:pt idx="1888">
                  <c:v>7.3731157051551454E-4</c:v>
                </c:pt>
                <c:pt idx="1889">
                  <c:v>7.3782377026770528E-4</c:v>
                </c:pt>
                <c:pt idx="1890">
                  <c:v>7.3833632583770298E-4</c:v>
                </c:pt>
                <c:pt idx="1891">
                  <c:v>7.3884923746731347E-4</c:v>
                </c:pt>
                <c:pt idx="1892">
                  <c:v>7.393625054146379E-4</c:v>
                </c:pt>
                <c:pt idx="1893">
                  <c:v>7.3987612992182925E-4</c:v>
                </c:pt>
                <c:pt idx="1894">
                  <c:v>7.4039011123119738E-4</c:v>
                </c:pt>
                <c:pt idx="1895">
                  <c:v>7.4090444960138186E-4</c:v>
                </c:pt>
                <c:pt idx="1896">
                  <c:v>7.4141914527504048E-4</c:v>
                </c:pt>
                <c:pt idx="1897">
                  <c:v>7.4193419849498876E-4</c:v>
                </c:pt>
                <c:pt idx="1898">
                  <c:v>7.4244960952040535E-4</c:v>
                </c:pt>
                <c:pt idx="1899">
                  <c:v>7.4296537859445445E-4</c:v>
                </c:pt>
                <c:pt idx="1900">
                  <c:v>7.434815059604576E-4</c:v>
                </c:pt>
                <c:pt idx="1901">
                  <c:v>7.4399799187813425E-4</c:v>
                </c:pt>
                <c:pt idx="1902">
                  <c:v>7.4451483659115556E-4</c:v>
                </c:pt>
                <c:pt idx="1903">
                  <c:v>7.4503204034877138E-4</c:v>
                </c:pt>
                <c:pt idx="1904">
                  <c:v>7.4554960339498044E-4</c:v>
                </c:pt>
                <c:pt idx="1905">
                  <c:v>7.4606752599022436E-4</c:v>
                </c:pt>
                <c:pt idx="1906">
                  <c:v>7.4658580837885227E-4</c:v>
                </c:pt>
                <c:pt idx="1907">
                  <c:v>7.4710445080537139E-4</c:v>
                </c:pt>
                <c:pt idx="1908">
                  <c:v>7.4762345353076676E-4</c:v>
                </c:pt>
                <c:pt idx="1909">
                  <c:v>7.4814281679989685E-4</c:v>
                </c:pt>
                <c:pt idx="1910">
                  <c:v>7.4866254085777912E-4</c:v>
                </c:pt>
                <c:pt idx="1911">
                  <c:v>7.4918262596594264E-4</c:v>
                </c:pt>
                <c:pt idx="1912">
                  <c:v>7.4970307236975678E-4</c:v>
                </c:pt>
                <c:pt idx="1913">
                  <c:v>7.5022388031474976E-4</c:v>
                </c:pt>
                <c:pt idx="1914">
                  <c:v>7.5074505006299621E-4</c:v>
                </c:pt>
                <c:pt idx="1915">
                  <c:v>7.5126658186037705E-4</c:v>
                </c:pt>
                <c:pt idx="1916">
                  <c:v>7.5178847595293264E-4</c:v>
                </c:pt>
                <c:pt idx="1917">
                  <c:v>7.5231073260328431E-4</c:v>
                </c:pt>
                <c:pt idx="1918">
                  <c:v>7.5283335205782566E-4</c:v>
                </c:pt>
                <c:pt idx="1919">
                  <c:v>7.5335633456859142E-4</c:v>
                </c:pt>
                <c:pt idx="1920">
                  <c:v>7.5387968038230664E-4</c:v>
                </c:pt>
                <c:pt idx="1921">
                  <c:v>7.5440338976232274E-4</c:v>
                </c:pt>
                <c:pt idx="1922">
                  <c:v>7.5492746295571908E-4</c:v>
                </c:pt>
                <c:pt idx="1923">
                  <c:v>7.5545190020973475E-4</c:v>
                </c:pt>
                <c:pt idx="1924">
                  <c:v>7.5597670178827073E-4</c:v>
                </c:pt>
                <c:pt idx="1925">
                  <c:v>7.565018679389215E-4</c:v>
                </c:pt>
                <c:pt idx="1926">
                  <c:v>7.570273989094419E-4</c:v>
                </c:pt>
                <c:pt idx="1927">
                  <c:v>7.5755329496428325E-4</c:v>
                </c:pt>
                <c:pt idx="1928">
                  <c:v>7.5807955635155634E-4</c:v>
                </c:pt>
                <c:pt idx="1929">
                  <c:v>7.5860618331953262E-4</c:v>
                </c:pt>
                <c:pt idx="1930">
                  <c:v>7.5913317613321516E-4</c:v>
                </c:pt>
                <c:pt idx="1931">
                  <c:v>7.5966053504123192E-4</c:v>
                </c:pt>
                <c:pt idx="1932">
                  <c:v>7.6018826029790342E-4</c:v>
                </c:pt>
                <c:pt idx="1933">
                  <c:v>7.6071635215219189E-4</c:v>
                </c:pt>
                <c:pt idx="1934">
                  <c:v>7.6124481086983732E-4</c:v>
                </c:pt>
                <c:pt idx="1935">
                  <c:v>7.6177363670015949E-4</c:v>
                </c:pt>
                <c:pt idx="1936">
                  <c:v>7.6230282989263971E-4</c:v>
                </c:pt>
                <c:pt idx="1937">
                  <c:v>7.6283239071357235E-4</c:v>
                </c:pt>
                <c:pt idx="1938">
                  <c:v>7.6336231941279695E-4</c:v>
                </c:pt>
                <c:pt idx="1939">
                  <c:v>7.6389261624031524E-4</c:v>
                </c:pt>
                <c:pt idx="1940">
                  <c:v>7.6442328146297681E-4</c:v>
                </c:pt>
                <c:pt idx="1941">
                  <c:v>7.6495431533114247E-4</c:v>
                </c:pt>
                <c:pt idx="1942">
                  <c:v>7.6548571809533525E-4</c:v>
                </c:pt>
                <c:pt idx="1943">
                  <c:v>7.6601749002296125E-4</c:v>
                </c:pt>
                <c:pt idx="1944">
                  <c:v>7.6654963136490323E-4</c:v>
                </c:pt>
                <c:pt idx="1945">
                  <c:v>7.6708214237220689E-4</c:v>
                </c:pt>
                <c:pt idx="1946">
                  <c:v>7.6761502331283596E-4</c:v>
                </c:pt>
                <c:pt idx="1947">
                  <c:v>7.6814827443819642E-4</c:v>
                </c:pt>
                <c:pt idx="1948">
                  <c:v>7.686818960054504E-4</c:v>
                </c:pt>
                <c:pt idx="1949">
                  <c:v>7.6921588826634163E-4</c:v>
                </c:pt>
                <c:pt idx="1950">
                  <c:v>7.6975025148957941E-4</c:v>
                </c:pt>
                <c:pt idx="1951">
                  <c:v>7.7028498592726907E-4</c:v>
                </c:pt>
                <c:pt idx="1952">
                  <c:v>7.708200918316796E-4</c:v>
                </c:pt>
                <c:pt idx="1953">
                  <c:v>7.7135556947208032E-4</c:v>
                </c:pt>
                <c:pt idx="1954">
                  <c:v>7.7189141910110248E-4</c:v>
                </c:pt>
                <c:pt idx="1955">
                  <c:v>7.7242764097154115E-4</c:v>
                </c:pt>
                <c:pt idx="1956">
                  <c:v>7.7296423535322737E-4</c:v>
                </c:pt>
                <c:pt idx="1957">
                  <c:v>7.7350120249931929E-4</c:v>
                </c:pt>
                <c:pt idx="1958">
                  <c:v>7.7403854266313893E-4</c:v>
                </c:pt>
                <c:pt idx="1959">
                  <c:v>7.7457625611508012E-4</c:v>
                </c:pt>
                <c:pt idx="1960">
                  <c:v>7.7511434310882903E-4</c:v>
                </c:pt>
                <c:pt idx="1961">
                  <c:v>7.75652803898236E-4</c:v>
                </c:pt>
                <c:pt idx="1962">
                  <c:v>7.7619163875425887E-4</c:v>
                </c:pt>
                <c:pt idx="1963">
                  <c:v>7.7673084793111258E-4</c:v>
                </c:pt>
                <c:pt idx="1964">
                  <c:v>7.7727043168883262E-4</c:v>
                </c:pt>
                <c:pt idx="1965">
                  <c:v>7.7781039028197545E-4</c:v>
                </c:pt>
                <c:pt idx="1966">
                  <c:v>7.7835072398225254E-4</c:v>
                </c:pt>
                <c:pt idx="1967">
                  <c:v>7.7889143304458617E-4</c:v>
                </c:pt>
                <c:pt idx="1968">
                  <c:v>7.7943251772406375E-4</c:v>
                </c:pt>
                <c:pt idx="1969">
                  <c:v>7.7997397829296345E-4</c:v>
                </c:pt>
                <c:pt idx="1970">
                  <c:v>7.8051581500673903E-4</c:v>
                </c:pt>
                <c:pt idx="1971">
                  <c:v>7.8105802812101013E-4</c:v>
                </c:pt>
                <c:pt idx="1972">
                  <c:v>7.8160061790862241E-4</c:v>
                </c:pt>
                <c:pt idx="1973">
                  <c:v>7.8214358462556271E-4</c:v>
                </c:pt>
                <c:pt idx="1974">
                  <c:v>7.8268692852798355E-4</c:v>
                </c:pt>
                <c:pt idx="1975">
                  <c:v>7.8323064988929981E-4</c:v>
                </c:pt>
                <c:pt idx="1976">
                  <c:v>7.8377474896603209E-4</c:v>
                </c:pt>
                <c:pt idx="1977">
                  <c:v>7.8431922602057369E-4</c:v>
                </c:pt>
                <c:pt idx="1978">
                  <c:v>7.8486408130978976E-4</c:v>
                </c:pt>
                <c:pt idx="1979">
                  <c:v>7.8540931510785587E-4</c:v>
                </c:pt>
                <c:pt idx="1980">
                  <c:v>7.85954927672006E-4</c:v>
                </c:pt>
                <c:pt idx="1981">
                  <c:v>7.8650091925964094E-4</c:v>
                </c:pt>
                <c:pt idx="1982">
                  <c:v>7.8704729014550791E-4</c:v>
                </c:pt>
                <c:pt idx="1983">
                  <c:v>7.875940405873775E-4</c:v>
                </c:pt>
                <c:pt idx="1984">
                  <c:v>7.8814117084318727E-4</c:v>
                </c:pt>
                <c:pt idx="1985">
                  <c:v>7.8868868118825734E-4</c:v>
                </c:pt>
                <c:pt idx="1986">
                  <c:v>7.8923657188089606E-4</c:v>
                </c:pt>
                <c:pt idx="1987">
                  <c:v>7.8978484317957876E-4</c:v>
                </c:pt>
                <c:pt idx="1988">
                  <c:v>7.9033349536019996E-4</c:v>
                </c:pt>
                <c:pt idx="1989">
                  <c:v>7.9088252868160633E-4</c:v>
                </c:pt>
                <c:pt idx="1990">
                  <c:v>7.9143194340281257E-4</c:v>
                </c:pt>
                <c:pt idx="1991">
                  <c:v>7.919817398002885E-4</c:v>
                </c:pt>
                <c:pt idx="1992">
                  <c:v>7.925319181334206E-4</c:v>
                </c:pt>
                <c:pt idx="1993">
                  <c:v>7.9308247866753418E-4</c:v>
                </c:pt>
                <c:pt idx="1994">
                  <c:v>7.9363342166236439E-4</c:v>
                </c:pt>
                <c:pt idx="1995">
                  <c:v>7.9418474739514997E-4</c:v>
                </c:pt>
                <c:pt idx="1996">
                  <c:v>7.9473645612599894E-4</c:v>
                </c:pt>
                <c:pt idx="1997">
                  <c:v>7.9528854811518833E-4</c:v>
                </c:pt>
                <c:pt idx="1998">
                  <c:v>7.9584102364053488E-4</c:v>
                </c:pt>
                <c:pt idx="1999">
                  <c:v>7.9639388296268946E-4</c:v>
                </c:pt>
                <c:pt idx="2000">
                  <c:v>7.9694712634247142E-4</c:v>
                </c:pt>
                <c:pt idx="2001">
                  <c:v>7.9750075405827722E-4</c:v>
                </c:pt>
                <c:pt idx="2002">
                  <c:v>7.9805476637130103E-4</c:v>
                </c:pt>
                <c:pt idx="2003">
                  <c:v>7.9860916354290647E-4</c:v>
                </c:pt>
                <c:pt idx="2004">
                  <c:v>7.9916394585207047E-4</c:v>
                </c:pt>
                <c:pt idx="2005">
                  <c:v>7.9971911356053181E-4</c:v>
                </c:pt>
                <c:pt idx="2006">
                  <c:v>8.0027466693019923E-4</c:v>
                </c:pt>
                <c:pt idx="2007">
                  <c:v>8.0083060624063158E-4</c:v>
                </c:pt>
                <c:pt idx="2008">
                  <c:v>8.013869317541135E-4</c:v>
                </c:pt>
                <c:pt idx="2009">
                  <c:v>8.0194364373893461E-4</c:v>
                </c:pt>
                <c:pt idx="2010">
                  <c:v>8.0250074245773228E-4</c:v>
                </c:pt>
                <c:pt idx="2011">
                  <c:v>8.0305822819084279E-4</c:v>
                </c:pt>
                <c:pt idx="2012">
                  <c:v>8.0361610120128048E-4</c:v>
                </c:pt>
                <c:pt idx="2013">
                  <c:v>8.0417436175223033E-4</c:v>
                </c:pt>
                <c:pt idx="2014">
                  <c:v>8.0473301012461325E-4</c:v>
                </c:pt>
                <c:pt idx="2015">
                  <c:v>8.0529204658199227E-4</c:v>
                </c:pt>
                <c:pt idx="2016">
                  <c:v>8.0585147138810087E-4</c:v>
                </c:pt>
                <c:pt idx="2017">
                  <c:v>8.064112848244463E-4</c:v>
                </c:pt>
                <c:pt idx="2018">
                  <c:v>8.0697148715514085E-4</c:v>
                </c:pt>
                <c:pt idx="2019">
                  <c:v>8.0753207864446834E-4</c:v>
                </c:pt>
                <c:pt idx="2020">
                  <c:v>8.080930595745229E-4</c:v>
                </c:pt>
                <c:pt idx="2021">
                  <c:v>8.0865443020996771E-4</c:v>
                </c:pt>
                <c:pt idx="2022">
                  <c:v>8.0921619082152554E-4</c:v>
                </c:pt>
                <c:pt idx="2023">
                  <c:v>8.0977834167421533E-4</c:v>
                </c:pt>
                <c:pt idx="2024">
                  <c:v>8.103408830509157E-4</c:v>
                </c:pt>
                <c:pt idx="2025">
                  <c:v>8.1090381521702623E-4</c:v>
                </c:pt>
                <c:pt idx="2026">
                  <c:v>8.1146713843811857E-4</c:v>
                </c:pt>
                <c:pt idx="2027">
                  <c:v>8.1203085299766126E-4</c:v>
                </c:pt>
                <c:pt idx="2028">
                  <c:v>8.1259495916160738E-4</c:v>
                </c:pt>
                <c:pt idx="2029">
                  <c:v>8.1315945719608246E-4</c:v>
                </c:pt>
                <c:pt idx="2030">
                  <c:v>8.1372434738514608E-4</c:v>
                </c:pt>
                <c:pt idx="2031">
                  <c:v>8.1428962999530619E-4</c:v>
                </c:pt>
                <c:pt idx="2032">
                  <c:v>8.1485530529324301E-4</c:v>
                </c:pt>
                <c:pt idx="2033">
                  <c:v>8.1542137356360896E-4</c:v>
                </c:pt>
                <c:pt idx="2034">
                  <c:v>8.159878350734673E-4</c:v>
                </c:pt>
                <c:pt idx="2035">
                  <c:v>8.165546900900548E-4</c:v>
                </c:pt>
                <c:pt idx="2036">
                  <c:v>8.1712193889861735E-4</c:v>
                </c:pt>
                <c:pt idx="2037">
                  <c:v>8.1768958176677529E-4</c:v>
                </c:pt>
                <c:pt idx="2038">
                  <c:v>8.1825761896827613E-4</c:v>
                </c:pt>
                <c:pt idx="2039">
                  <c:v>8.1882605077110004E-4</c:v>
                </c:pt>
                <c:pt idx="2040">
                  <c:v>8.1939487746128612E-4</c:v>
                </c:pt>
                <c:pt idx="2041">
                  <c:v>8.1996409930719925E-4</c:v>
                </c:pt>
                <c:pt idx="2042">
                  <c:v>8.2053371657737841E-4</c:v>
                </c:pt>
                <c:pt idx="2043">
                  <c:v>8.2110372955845944E-4</c:v>
                </c:pt>
                <c:pt idx="2044">
                  <c:v>8.2167413851936676E-4</c:v>
                </c:pt>
                <c:pt idx="2045">
                  <c:v>8.2224494372919936E-4</c:v>
                </c:pt>
                <c:pt idx="2046">
                  <c:v>8.2281614547519079E-4</c:v>
                </c:pt>
                <c:pt idx="2047">
                  <c:v>8.2338774402682645E-4</c:v>
                </c:pt>
                <c:pt idx="2048">
                  <c:v>8.2395973965376649E-4</c:v>
                </c:pt>
                <c:pt idx="2049">
                  <c:v>8.245321326438435E-4</c:v>
                </c:pt>
                <c:pt idx="2050">
                  <c:v>8.2510492326710492E-4</c:v>
                </c:pt>
                <c:pt idx="2051">
                  <c:v>8.2567811179377329E-4</c:v>
                </c:pt>
                <c:pt idx="2052">
                  <c:v>8.262516985122814E-4</c:v>
                </c:pt>
                <c:pt idx="2053">
                  <c:v>8.2682568369323983E-4</c:v>
                </c:pt>
                <c:pt idx="2054">
                  <c:v>8.2740006761345493E-4</c:v>
                </c:pt>
                <c:pt idx="2055">
                  <c:v>8.2797485054390049E-4</c:v>
                </c:pt>
                <c:pt idx="2056">
                  <c:v>8.2855003277381215E-4</c:v>
                </c:pt>
                <c:pt idx="2057">
                  <c:v>8.2912561457455292E-4</c:v>
                </c:pt>
                <c:pt idx="2058">
                  <c:v>8.2970159621766212E-4</c:v>
                </c:pt>
                <c:pt idx="2059">
                  <c:v>8.3027797799297841E-4</c:v>
                </c:pt>
                <c:pt idx="2060">
                  <c:v>8.3085476017243076E-4</c:v>
                </c:pt>
                <c:pt idx="2061">
                  <c:v>8.3143194302812487E-4</c:v>
                </c:pt>
                <c:pt idx="2062">
                  <c:v>8.3200952685050364E-4</c:v>
                </c:pt>
                <c:pt idx="2063">
                  <c:v>8.3258751191206339E-4</c:v>
                </c:pt>
                <c:pt idx="2064">
                  <c:v>8.3316589848547718E-4</c:v>
                </c:pt>
                <c:pt idx="2065">
                  <c:v>8.3374468686179366E-4</c:v>
                </c:pt>
                <c:pt idx="2066">
                  <c:v>8.3432387731407738E-4</c:v>
                </c:pt>
                <c:pt idx="2067">
                  <c:v>8.3490347012164486E-4</c:v>
                </c:pt>
                <c:pt idx="2068">
                  <c:v>8.3548346555792753E-4</c:v>
                </c:pt>
                <c:pt idx="2069">
                  <c:v>8.3606386391478363E-4</c:v>
                </c:pt>
                <c:pt idx="2070">
                  <c:v>8.3664466546603741E-4</c:v>
                </c:pt>
                <c:pt idx="2071">
                  <c:v>8.3722587048569051E-4</c:v>
                </c:pt>
                <c:pt idx="2072">
                  <c:v>8.3780747926621003E-4</c:v>
                </c:pt>
                <c:pt idx="2073">
                  <c:v>8.3838949208199097E-4</c:v>
                </c:pt>
                <c:pt idx="2074">
                  <c:v>8.3897190920760676E-4</c:v>
                </c:pt>
                <c:pt idx="2075">
                  <c:v>8.3955473093613416E-4</c:v>
                </c:pt>
                <c:pt idx="2076">
                  <c:v>8.4013795754254072E-4</c:v>
                </c:pt>
                <c:pt idx="2077">
                  <c:v>8.4072158930197213E-4</c:v>
                </c:pt>
                <c:pt idx="2078">
                  <c:v>8.4130562650811653E-4</c:v>
                </c:pt>
                <c:pt idx="2079">
                  <c:v>8.41890069436515E-4</c:v>
                </c:pt>
                <c:pt idx="2080">
                  <c:v>8.4247491836288689E-4</c:v>
                </c:pt>
                <c:pt idx="2081">
                  <c:v>8.4306017358153301E-4</c:v>
                </c:pt>
                <c:pt idx="2082">
                  <c:v>8.4364583536856888E-4</c:v>
                </c:pt>
                <c:pt idx="2083">
                  <c:v>8.4423190400643164E-4</c:v>
                </c:pt>
                <c:pt idx="2084">
                  <c:v>8.4481837977160793E-4</c:v>
                </c:pt>
                <c:pt idx="2085">
                  <c:v>8.4540526295921704E-4</c:v>
                </c:pt>
                <c:pt idx="2086">
                  <c:v>8.459925538461424E-4</c:v>
                </c:pt>
                <c:pt idx="2087">
                  <c:v>8.4658025270944743E-4</c:v>
                </c:pt>
                <c:pt idx="2088">
                  <c:v>8.4716835984486661E-4</c:v>
                </c:pt>
                <c:pt idx="2089">
                  <c:v>8.4775687552986114E-4</c:v>
                </c:pt>
                <c:pt idx="2090">
                  <c:v>8.48345800042072E-4</c:v>
                </c:pt>
                <c:pt idx="2091">
                  <c:v>8.4893513367785068E-4</c:v>
                </c:pt>
                <c:pt idx="2092">
                  <c:v>8.4952487671523681E-4</c:v>
                </c:pt>
                <c:pt idx="2093">
                  <c:v>8.5011502943245054E-4</c:v>
                </c:pt>
                <c:pt idx="2094">
                  <c:v>8.5070559212646125E-4</c:v>
                </c:pt>
                <c:pt idx="2095">
                  <c:v>8.5129656507588851E-4</c:v>
                </c:pt>
                <c:pt idx="2096">
                  <c:v>8.5188794855953264E-4</c:v>
                </c:pt>
                <c:pt idx="2097">
                  <c:v>8.524797428749824E-4</c:v>
                </c:pt>
                <c:pt idx="2098">
                  <c:v>8.5307194830143852E-4</c:v>
                </c:pt>
                <c:pt idx="2099">
                  <c:v>8.5366456512449382E-4</c:v>
                </c:pt>
                <c:pt idx="2100">
                  <c:v>8.5425759362372415E-4</c:v>
                </c:pt>
                <c:pt idx="2101">
                  <c:v>8.5485103409754608E-4</c:v>
                </c:pt>
                <c:pt idx="2102">
                  <c:v>8.5544488682593692E-4</c:v>
                </c:pt>
                <c:pt idx="2103">
                  <c:v>8.5603915208905539E-4</c:v>
                </c:pt>
                <c:pt idx="2104">
                  <c:v>8.5663383018594048E-4</c:v>
                </c:pt>
                <c:pt idx="2105">
                  <c:v>8.5722892139715348E-4</c:v>
                </c:pt>
                <c:pt idx="2106">
                  <c:v>8.5782442600343737E-4</c:v>
                </c:pt>
                <c:pt idx="2107">
                  <c:v>8.5842034430445478E-4</c:v>
                </c:pt>
                <c:pt idx="2108">
                  <c:v>8.5901667658135202E-4</c:v>
                </c:pt>
                <c:pt idx="2109">
                  <c:v>8.5961342311545767E-4</c:v>
                </c:pt>
                <c:pt idx="2110">
                  <c:v>8.6021058420705928E-4</c:v>
                </c:pt>
                <c:pt idx="2111">
                  <c:v>8.6080816013788951E-4</c:v>
                </c:pt>
                <c:pt idx="2112">
                  <c:v>8.6140615119613113E-4</c:v>
                </c:pt>
                <c:pt idx="2113">
                  <c:v>8.620045576638953E-4</c:v>
                </c:pt>
                <c:pt idx="2114">
                  <c:v>8.6260337984230494E-4</c:v>
                </c:pt>
                <c:pt idx="2115">
                  <c:v>8.6320261801387627E-4</c:v>
                </c:pt>
                <c:pt idx="2116">
                  <c:v>8.6380227246130872E-4</c:v>
                </c:pt>
                <c:pt idx="2117">
                  <c:v>8.644023434863533E-4</c:v>
                </c:pt>
                <c:pt idx="2118">
                  <c:v>8.6500283137211538E-4</c:v>
                </c:pt>
                <c:pt idx="2119">
                  <c:v>8.6560373640188408E-4</c:v>
                </c:pt>
                <c:pt idx="2120">
                  <c:v>8.6620505887803937E-4</c:v>
                </c:pt>
                <c:pt idx="2121">
                  <c:v>8.6680679908427739E-4</c:v>
                </c:pt>
                <c:pt idx="2122">
                  <c:v>8.6740895730447784E-4</c:v>
                </c:pt>
                <c:pt idx="2123">
                  <c:v>8.6801153384165157E-4</c:v>
                </c:pt>
                <c:pt idx="2124">
                  <c:v>8.6861452898008605E-4</c:v>
                </c:pt>
                <c:pt idx="2125">
                  <c:v>8.6921794300425328E-4</c:v>
                </c:pt>
                <c:pt idx="2126">
                  <c:v>8.6982177621779588E-4</c:v>
                </c:pt>
                <c:pt idx="2127">
                  <c:v>8.7042602890559427E-4</c:v>
                </c:pt>
                <c:pt idx="2128">
                  <c:v>8.7103070135905109E-4</c:v>
                </c:pt>
                <c:pt idx="2129">
                  <c:v>8.716357938634298E-4</c:v>
                </c:pt>
                <c:pt idx="2130">
                  <c:v>8.7224130672321752E-4</c:v>
                </c:pt>
                <c:pt idx="2131">
                  <c:v>8.728472402240871E-4</c:v>
                </c:pt>
                <c:pt idx="2132">
                  <c:v>8.7345359465189668E-4</c:v>
                </c:pt>
                <c:pt idx="2133">
                  <c:v>8.7406037031176863E-4</c:v>
                </c:pt>
                <c:pt idx="2134">
                  <c:v>8.7466756748997155E-4</c:v>
                </c:pt>
                <c:pt idx="2135">
                  <c:v>8.7527518647295981E-4</c:v>
                </c:pt>
                <c:pt idx="2136">
                  <c:v>8.7588322756649195E-4</c:v>
                </c:pt>
                <c:pt idx="2137">
                  <c:v>8.7649169105743358E-4</c:v>
                </c:pt>
                <c:pt idx="2138">
                  <c:v>8.7710057723283641E-4</c:v>
                </c:pt>
                <c:pt idx="2139">
                  <c:v>8.7770988639909687E-4</c:v>
                </c:pt>
                <c:pt idx="2140">
                  <c:v>8.7831961884367879E-4</c:v>
                </c:pt>
                <c:pt idx="2141">
                  <c:v>8.7892977485423251E-4</c:v>
                </c:pt>
                <c:pt idx="2142">
                  <c:v>8.7954035473779323E-4</c:v>
                </c:pt>
                <c:pt idx="2143">
                  <c:v>8.8015135878242458E-4</c:v>
                </c:pt>
                <c:pt idx="2144">
                  <c:v>8.8076278728278497E-4</c:v>
                </c:pt>
                <c:pt idx="2145">
                  <c:v>8.8137464052732495E-4</c:v>
                </c:pt>
                <c:pt idx="2146">
                  <c:v>8.8198691882393379E-4</c:v>
                </c:pt>
                <c:pt idx="2147">
                  <c:v>8.8259962246147632E-4</c:v>
                </c:pt>
                <c:pt idx="2148">
                  <c:v>8.8321275172900454E-4</c:v>
                </c:pt>
                <c:pt idx="2149">
                  <c:v>8.8382630693504996E-4</c:v>
                </c:pt>
                <c:pt idx="2150">
                  <c:v>8.844402883690796E-4</c:v>
                </c:pt>
                <c:pt idx="2151">
                  <c:v>8.8505469632074827E-4</c:v>
                </c:pt>
                <c:pt idx="2152">
                  <c:v>8.8566953109923117E-4</c:v>
                </c:pt>
                <c:pt idx="2153">
                  <c:v>8.8628479299459879E-4</c:v>
                </c:pt>
                <c:pt idx="2154">
                  <c:v>8.8690048229711027E-4</c:v>
                </c:pt>
                <c:pt idx="2155">
                  <c:v>8.8751659931658516E-4</c:v>
                </c:pt>
                <c:pt idx="2156">
                  <c:v>8.8813314434369936E-4</c:v>
                </c:pt>
                <c:pt idx="2157">
                  <c:v>8.8875011767578351E-4</c:v>
                </c:pt>
                <c:pt idx="2158">
                  <c:v>8.8936751960390413E-4</c:v>
                </c:pt>
                <c:pt idx="2159">
                  <c:v>8.8998535043874241E-4</c:v>
                </c:pt>
                <c:pt idx="2160">
                  <c:v>8.9060361047178294E-4</c:v>
                </c:pt>
                <c:pt idx="2161">
                  <c:v>8.91222299994699E-4</c:v>
                </c:pt>
                <c:pt idx="2162">
                  <c:v>8.9184141931881989E-4</c:v>
                </c:pt>
                <c:pt idx="2163">
                  <c:v>8.9246096873623801E-4</c:v>
                </c:pt>
                <c:pt idx="2164">
                  <c:v>8.9308094853923488E-4</c:v>
                </c:pt>
                <c:pt idx="2165">
                  <c:v>8.9370135903978922E-4</c:v>
                </c:pt>
                <c:pt idx="2166">
                  <c:v>8.9432220053060245E-4</c:v>
                </c:pt>
                <c:pt idx="2167">
                  <c:v>8.9494347330456572E-4</c:v>
                </c:pt>
                <c:pt idx="2168">
                  <c:v>8.9556517767430829E-4</c:v>
                </c:pt>
                <c:pt idx="2169">
                  <c:v>8.9618731393314207E-4</c:v>
                </c:pt>
                <c:pt idx="2170">
                  <c:v>8.9680988237456907E-4</c:v>
                </c:pt>
                <c:pt idx="2171">
                  <c:v>8.9743288331187068E-4</c:v>
                </c:pt>
                <c:pt idx="2172">
                  <c:v>8.9805631703897021E-4</c:v>
                </c:pt>
                <c:pt idx="2173">
                  <c:v>8.9868018385652073E-4</c:v>
                </c:pt>
                <c:pt idx="2174">
                  <c:v>8.993044840588405E-4</c:v>
                </c:pt>
                <c:pt idx="2175">
                  <c:v>8.9992921796008232E-4</c:v>
                </c:pt>
                <c:pt idx="2176">
                  <c:v>9.0055438585498742E-4</c:v>
                </c:pt>
                <c:pt idx="2177">
                  <c:v>9.0117998803848794E-4</c:v>
                </c:pt>
                <c:pt idx="2178">
                  <c:v>9.0180602482539175E-4</c:v>
                </c:pt>
                <c:pt idx="2179">
                  <c:v>9.0243249651105471E-4</c:v>
                </c:pt>
                <c:pt idx="2180">
                  <c:v>9.0305940339102404E-4</c:v>
                </c:pt>
                <c:pt idx="2181">
                  <c:v>9.036867457807643E-4</c:v>
                </c:pt>
                <c:pt idx="2182">
                  <c:v>9.0431452397624729E-4</c:v>
                </c:pt>
                <c:pt idx="2183">
                  <c:v>9.0494273827363661E-4</c:v>
                </c:pt>
                <c:pt idx="2184">
                  <c:v>9.055713889890546E-4</c:v>
                </c:pt>
                <c:pt idx="2185">
                  <c:v>9.0620047641909029E-4</c:v>
                </c:pt>
                <c:pt idx="2186">
                  <c:v>9.0683000086052494E-4</c:v>
                </c:pt>
                <c:pt idx="2187">
                  <c:v>9.0745996263014031E-4</c:v>
                </c:pt>
                <c:pt idx="2188">
                  <c:v>9.0809036202514398E-4</c:v>
                </c:pt>
                <c:pt idx="2189">
                  <c:v>9.0872119934954786E-4</c:v>
                </c:pt>
                <c:pt idx="2190">
                  <c:v>9.0935247490095893E-4</c:v>
                </c:pt>
                <c:pt idx="2191">
                  <c:v>9.0998418899703988E-4</c:v>
                </c:pt>
                <c:pt idx="2192">
                  <c:v>9.1061634193582519E-4</c:v>
                </c:pt>
                <c:pt idx="2193">
                  <c:v>9.1124893401554213E-4</c:v>
                </c:pt>
                <c:pt idx="2194">
                  <c:v>9.1188196555451624E-4</c:v>
                </c:pt>
                <c:pt idx="2195">
                  <c:v>9.1251543685140317E-4</c:v>
                </c:pt>
                <c:pt idx="2196">
                  <c:v>9.1314934820505239E-4</c:v>
                </c:pt>
                <c:pt idx="2197">
                  <c:v>9.1378369993445321E-4</c:v>
                </c:pt>
                <c:pt idx="2198">
                  <c:v>9.1441849233888414E-4</c:v>
                </c:pt>
                <c:pt idx="2199">
                  <c:v>9.1505372571781807E-4</c:v>
                </c:pt>
                <c:pt idx="2200">
                  <c:v>9.1568940039090936E-4</c:v>
                </c:pt>
                <c:pt idx="2201">
                  <c:v>9.163255166580608E-4</c:v>
                </c:pt>
                <c:pt idx="2202">
                  <c:v>9.1696207482604142E-4</c:v>
                </c:pt>
                <c:pt idx="2203">
                  <c:v>9.1759907519515702E-4</c:v>
                </c:pt>
                <c:pt idx="2204">
                  <c:v>9.182365180859511E-4</c:v>
                </c:pt>
                <c:pt idx="2205">
                  <c:v>9.1887440379916085E-4</c:v>
                </c:pt>
                <c:pt idx="2206">
                  <c:v>9.1951273263571819E-4</c:v>
                </c:pt>
                <c:pt idx="2207">
                  <c:v>9.2015150491683536E-4</c:v>
                </c:pt>
                <c:pt idx="2208">
                  <c:v>9.2079072094387632E-4</c:v>
                </c:pt>
                <c:pt idx="2209">
                  <c:v>9.2143038101840096E-4</c:v>
                </c:pt>
                <c:pt idx="2210">
                  <c:v>9.2207048546229112E-4</c:v>
                </c:pt>
                <c:pt idx="2211">
                  <c:v>9.227110345775395E-4</c:v>
                </c:pt>
                <c:pt idx="2212">
                  <c:v>9.2335202866633483E-4</c:v>
                </c:pt>
                <c:pt idx="2213">
                  <c:v>9.2399346805123017E-4</c:v>
                </c:pt>
                <c:pt idx="2214">
                  <c:v>9.2463535303484803E-4</c:v>
                </c:pt>
                <c:pt idx="2215">
                  <c:v>9.2527768392000739E-4</c:v>
                </c:pt>
                <c:pt idx="2216">
                  <c:v>9.2592046102993395E-4</c:v>
                </c:pt>
                <c:pt idx="2217">
                  <c:v>9.2656368466788157E-4</c:v>
                </c:pt>
                <c:pt idx="2218">
                  <c:v>9.2720735514404675E-4</c:v>
                </c:pt>
                <c:pt idx="2219">
                  <c:v>9.2785147276209059E-4</c:v>
                </c:pt>
                <c:pt idx="2220">
                  <c:v>9.2849603784613802E-4</c:v>
                </c:pt>
                <c:pt idx="2221">
                  <c:v>9.2914105070028639E-4</c:v>
                </c:pt>
                <c:pt idx="2222">
                  <c:v>9.2978651162883006E-4</c:v>
                </c:pt>
                <c:pt idx="2223">
                  <c:v>9.3043242095656997E-4</c:v>
                </c:pt>
                <c:pt idx="2224">
                  <c:v>9.3107877898823764E-4</c:v>
                </c:pt>
                <c:pt idx="2225">
                  <c:v>9.3172558602876187E-4</c:v>
                </c:pt>
                <c:pt idx="2226">
                  <c:v>9.3237284240362114E-4</c:v>
                </c:pt>
                <c:pt idx="2227">
                  <c:v>9.330205484181824E-4</c:v>
                </c:pt>
                <c:pt idx="2228">
                  <c:v>9.3366870437801047E-4</c:v>
                </c:pt>
                <c:pt idx="2229">
                  <c:v>9.3431731060926253E-4</c:v>
                </c:pt>
                <c:pt idx="2230">
                  <c:v>9.3496636741794239E-4</c:v>
                </c:pt>
                <c:pt idx="2231">
                  <c:v>9.3561587511025227E-4</c:v>
                </c:pt>
                <c:pt idx="2232">
                  <c:v>9.3626583401302936E-4</c:v>
                </c:pt>
                <c:pt idx="2233">
                  <c:v>9.3691624443291584E-4</c:v>
                </c:pt>
                <c:pt idx="2234">
                  <c:v>9.3756710668357391E-4</c:v>
                </c:pt>
                <c:pt idx="2235">
                  <c:v>9.3821842107205764E-4</c:v>
                </c:pt>
                <c:pt idx="2236">
                  <c:v>9.3887018792611343E-4</c:v>
                </c:pt>
                <c:pt idx="2237">
                  <c:v>9.3952240755323631E-4</c:v>
                </c:pt>
                <c:pt idx="2238">
                  <c:v>9.4017508026112047E-4</c:v>
                </c:pt>
                <c:pt idx="2239">
                  <c:v>9.4082820637819589E-4</c:v>
                </c:pt>
                <c:pt idx="2240">
                  <c:v>9.4148178621259891E-4</c:v>
                </c:pt>
                <c:pt idx="2241">
                  <c:v>9.4213582007266535E-4</c:v>
                </c:pt>
                <c:pt idx="2242">
                  <c:v>9.4279030828751031E-4</c:v>
                </c:pt>
                <c:pt idx="2243">
                  <c:v>9.4344525116591251E-4</c:v>
                </c:pt>
                <c:pt idx="2244">
                  <c:v>9.4410064901685091E-4</c:v>
                </c:pt>
                <c:pt idx="2245">
                  <c:v>9.4475650217012693E-4</c:v>
                </c:pt>
                <c:pt idx="2246">
                  <c:v>9.4541281093516339E-4</c:v>
                </c:pt>
                <c:pt idx="2247">
                  <c:v>9.460695756284671E-4</c:v>
                </c:pt>
                <c:pt idx="2248">
                  <c:v>9.467267965598766E-4</c:v>
                </c:pt>
                <c:pt idx="2249">
                  <c:v>9.4738447406011062E-4</c:v>
                </c:pt>
                <c:pt idx="2250">
                  <c:v>9.4804260843945264E-4</c:v>
                </c:pt>
                <c:pt idx="2251">
                  <c:v>9.4870120000838728E-4</c:v>
                </c:pt>
                <c:pt idx="2252">
                  <c:v>9.4936024909832303E-4</c:v>
                </c:pt>
                <c:pt idx="2253">
                  <c:v>9.5001975602019033E-4</c:v>
                </c:pt>
                <c:pt idx="2254">
                  <c:v>9.5067972108512147E-4</c:v>
                </c:pt>
                <c:pt idx="2255">
                  <c:v>9.5134014462521605E-4</c:v>
                </c:pt>
                <c:pt idx="2256">
                  <c:v>9.5200102695205296E-4</c:v>
                </c:pt>
                <c:pt idx="2257">
                  <c:v>9.5266236837741338E-4</c:v>
                </c:pt>
                <c:pt idx="2258">
                  <c:v>9.5332416923408949E-4</c:v>
                </c:pt>
                <c:pt idx="2259">
                  <c:v>9.5398642983430995E-4</c:v>
                </c:pt>
                <c:pt idx="2260">
                  <c:v>9.5464915049050614E-4</c:v>
                </c:pt>
                <c:pt idx="2261">
                  <c:v>9.5531233153616424E-4</c:v>
                </c:pt>
                <c:pt idx="2262">
                  <c:v>9.5597597328416428E-4</c:v>
                </c:pt>
                <c:pt idx="2263">
                  <c:v>9.5664007605454941E-4</c:v>
                </c:pt>
                <c:pt idx="2264">
                  <c:v>9.5730464016062012E-4</c:v>
                </c:pt>
                <c:pt idx="2265">
                  <c:v>9.5796966593679022E-4</c:v>
                </c:pt>
                <c:pt idx="2266">
                  <c:v>9.5863515369681005E-4</c:v>
                </c:pt>
                <c:pt idx="2267">
                  <c:v>9.5930110375463322E-4</c:v>
                </c:pt>
                <c:pt idx="2268">
                  <c:v>9.59967516445371E-4</c:v>
                </c:pt>
                <c:pt idx="2269">
                  <c:v>9.6063439208342815E-4</c:v>
                </c:pt>
                <c:pt idx="2270">
                  <c:v>9.6130173098341303E-4</c:v>
                </c:pt>
                <c:pt idx="2271">
                  <c:v>9.6196953348113591E-4</c:v>
                </c:pt>
                <c:pt idx="2272">
                  <c:v>9.6263779989165695E-4</c:v>
                </c:pt>
                <c:pt idx="2273">
                  <c:v>9.6330653053024087E-4</c:v>
                </c:pt>
                <c:pt idx="2274">
                  <c:v>9.6397572573339802E-4</c:v>
                </c:pt>
                <c:pt idx="2275">
                  <c:v>9.646453858168459E-4</c:v>
                </c:pt>
                <c:pt idx="2276">
                  <c:v>9.6531551109650649E-4</c:v>
                </c:pt>
                <c:pt idx="2277">
                  <c:v>9.6598610190959215E-4</c:v>
                </c:pt>
                <c:pt idx="2278">
                  <c:v>9.6665715857247871E-4</c:v>
                </c:pt>
                <c:pt idx="2279">
                  <c:v>9.6732868140878524E-4</c:v>
                </c:pt>
                <c:pt idx="2280">
                  <c:v>9.6800067073531267E-4</c:v>
                </c:pt>
                <c:pt idx="2281">
                  <c:v>9.686731268902112E-4</c:v>
                </c:pt>
                <c:pt idx="2282">
                  <c:v>9.6934605019073671E-4</c:v>
                </c:pt>
                <c:pt idx="2283">
                  <c:v>9.7001944095435075E-4</c:v>
                </c:pt>
                <c:pt idx="2284">
                  <c:v>9.7069329951990889E-4</c:v>
                </c:pt>
                <c:pt idx="2285">
                  <c:v>9.7136762620532848E-4</c:v>
                </c:pt>
                <c:pt idx="2286">
                  <c:v>9.720424213287333E-4</c:v>
                </c:pt>
                <c:pt idx="2287">
                  <c:v>9.7271768522968539E-4</c:v>
                </c:pt>
                <c:pt idx="2288">
                  <c:v>9.7339341822676531E-4</c:v>
                </c:pt>
                <c:pt idx="2289">
                  <c:v>9.7406962063876015E-4</c:v>
                </c:pt>
                <c:pt idx="2290">
                  <c:v>9.7474629280594016E-4</c:v>
                </c:pt>
                <c:pt idx="2291">
                  <c:v>9.754234350475504E-4</c:v>
                </c:pt>
                <c:pt idx="2292">
                  <c:v>9.7610104769014464E-4</c:v>
                </c:pt>
                <c:pt idx="2293">
                  <c:v>9.7677913105339675E-4</c:v>
                </c:pt>
                <c:pt idx="2294">
                  <c:v>9.774576854785237E-4</c:v>
                </c:pt>
                <c:pt idx="2295">
                  <c:v>9.7813671128565852E-4</c:v>
                </c:pt>
                <c:pt idx="2296">
                  <c:v>9.7881620879514131E-4</c:v>
                </c:pt>
                <c:pt idx="2297">
                  <c:v>9.7949617834890059E-4</c:v>
                </c:pt>
                <c:pt idx="2298">
                  <c:v>9.8017662026773727E-4</c:v>
                </c:pt>
                <c:pt idx="2299">
                  <c:v>9.8085753487265974E-4</c:v>
                </c:pt>
                <c:pt idx="2300">
                  <c:v>9.8153892250630952E-4</c:v>
                </c:pt>
                <c:pt idx="2301">
                  <c:v>9.8222078349015623E-4</c:v>
                </c:pt>
                <c:pt idx="2302">
                  <c:v>9.8290311814587788E-4</c:v>
                </c:pt>
                <c:pt idx="2303">
                  <c:v>9.8358592681683068E-4</c:v>
                </c:pt>
                <c:pt idx="2304">
                  <c:v>9.842692098251545E-4</c:v>
                </c:pt>
                <c:pt idx="2305">
                  <c:v>9.849529674931985E-4</c:v>
                </c:pt>
                <c:pt idx="2306">
                  <c:v>9.8563720016503465E-4</c:v>
                </c:pt>
                <c:pt idx="2307">
                  <c:v>9.8632190816347483E-4</c:v>
                </c:pt>
                <c:pt idx="2308">
                  <c:v>9.8700709181872149E-4</c:v>
                </c:pt>
                <c:pt idx="2309">
                  <c:v>9.8769275145402062E-4</c:v>
                </c:pt>
                <c:pt idx="2310">
                  <c:v>9.8837888741440112E-4</c:v>
                </c:pt>
                <c:pt idx="2311">
                  <c:v>9.890655000235728E-4</c:v>
                </c:pt>
                <c:pt idx="2312">
                  <c:v>9.897525896054556E-4</c:v>
                </c:pt>
                <c:pt idx="2313">
                  <c:v>9.9044015650579811E-4</c:v>
                </c:pt>
                <c:pt idx="2314">
                  <c:v>9.9112820104898516E-4</c:v>
                </c:pt>
                <c:pt idx="2315">
                  <c:v>9.9181672355961236E-4</c:v>
                </c:pt>
                <c:pt idx="2316">
                  <c:v>9.9250572438414932E-4</c:v>
                </c:pt>
                <c:pt idx="2317">
                  <c:v>9.9319520384765739E-4</c:v>
                </c:pt>
                <c:pt idx="2318">
                  <c:v>9.9388516227540916E-4</c:v>
                </c:pt>
                <c:pt idx="2319">
                  <c:v>9.9457560001459653E-4</c:v>
                </c:pt>
                <c:pt idx="2320">
                  <c:v>9.9526651739095915E-4</c:v>
                </c:pt>
                <c:pt idx="2321">
                  <c:v>9.9595791473044743E-4</c:v>
                </c:pt>
                <c:pt idx="2322">
                  <c:v>9.9664979238097817E-4</c:v>
                </c:pt>
                <c:pt idx="2323">
                  <c:v>9.9734215066896973E-4</c:v>
                </c:pt>
                <c:pt idx="2324">
                  <c:v>9.9803498992831387E-4</c:v>
                </c:pt>
                <c:pt idx="2325">
                  <c:v>9.9872831048586829E-4</c:v>
                </c:pt>
                <c:pt idx="2326">
                  <c:v>9.994221126905171E-4</c:v>
                </c:pt>
                <c:pt idx="2327">
                  <c:v>1.0001163968695868E-3</c:v>
                </c:pt>
                <c:pt idx="2328">
                  <c:v>1.0008111633506166E-3</c:v>
                </c:pt>
                <c:pt idx="2329">
                  <c:v>1.0015064124832178E-3</c:v>
                </c:pt>
                <c:pt idx="2330">
                  <c:v>1.0022021445954003E-3</c:v>
                </c:pt>
                <c:pt idx="2331">
                  <c:v>1.0028983600153857E-3</c:v>
                </c:pt>
                <c:pt idx="2332">
                  <c:v>1.0035950590935152E-3</c:v>
                </c:pt>
                <c:pt idx="2333">
                  <c:v>1.004292242158482E-3</c:v>
                </c:pt>
                <c:pt idx="2334">
                  <c:v>1.0049899095391926E-3</c:v>
                </c:pt>
                <c:pt idx="2335">
                  <c:v>1.0056880615867188E-3</c:v>
                </c:pt>
                <c:pt idx="2336">
                  <c:v>1.0063866986304393E-3</c:v>
                </c:pt>
                <c:pt idx="2337">
                  <c:v>1.0070858210072739E-3</c:v>
                </c:pt>
                <c:pt idx="2338">
                  <c:v>1.0077854290470442E-3</c:v>
                </c:pt>
                <c:pt idx="2339">
                  <c:v>1.0084855231017984E-3</c:v>
                </c:pt>
                <c:pt idx="2340">
                  <c:v>1.0091861035018313E-3</c:v>
                </c:pt>
                <c:pt idx="2341">
                  <c:v>1.0098871705776522E-3</c:v>
                </c:pt>
                <c:pt idx="2342">
                  <c:v>1.0105887246820435E-3</c:v>
                </c:pt>
                <c:pt idx="2343">
                  <c:v>1.0112907661459893E-3</c:v>
                </c:pt>
                <c:pt idx="2344">
                  <c:v>1.0119932953006879E-3</c:v>
                </c:pt>
                <c:pt idx="2345">
                  <c:v>1.0126963124996574E-3</c:v>
                </c:pt>
                <c:pt idx="2346">
                  <c:v>1.0133998180745722E-3</c:v>
                </c:pt>
                <c:pt idx="2347">
                  <c:v>1.0141038123573211E-3</c:v>
                </c:pt>
                <c:pt idx="2348">
                  <c:v>1.0148082957021599E-3</c:v>
                </c:pt>
                <c:pt idx="2349">
                  <c:v>1.0155132684414542E-3</c:v>
                </c:pt>
                <c:pt idx="2350">
                  <c:v>1.0162187309077854E-3</c:v>
                </c:pt>
                <c:pt idx="2351">
                  <c:v>1.0169246834561478E-3</c:v>
                </c:pt>
                <c:pt idx="2352">
                  <c:v>1.0176311264196004E-3</c:v>
                </c:pt>
                <c:pt idx="2353">
                  <c:v>1.0183380601388274E-3</c:v>
                </c:pt>
                <c:pt idx="2354">
                  <c:v>1.0190454849473354E-3</c:v>
                </c:pt>
                <c:pt idx="2355">
                  <c:v>1.0197534012011062E-3</c:v>
                </c:pt>
                <c:pt idx="2356">
                  <c:v>1.0204618092341249E-3</c:v>
                </c:pt>
                <c:pt idx="2357">
                  <c:v>1.0211707093805936E-3</c:v>
                </c:pt>
                <c:pt idx="2358">
                  <c:v>1.0218801019972366E-3</c:v>
                </c:pt>
                <c:pt idx="2359">
                  <c:v>1.0225899874187357E-3</c:v>
                </c:pt>
                <c:pt idx="2360">
                  <c:v>1.02330036597999E-3</c:v>
                </c:pt>
                <c:pt idx="2361">
                  <c:v>1.0240112380384674E-3</c:v>
                </c:pt>
                <c:pt idx="2362">
                  <c:v>1.0247226039295481E-3</c:v>
                </c:pt>
                <c:pt idx="2363">
                  <c:v>1.0254344639888291E-3</c:v>
                </c:pt>
                <c:pt idx="2364">
                  <c:v>1.0261468185745245E-3</c:v>
                </c:pt>
                <c:pt idx="2365">
                  <c:v>1.0268596680227131E-3</c:v>
                </c:pt>
                <c:pt idx="2366">
                  <c:v>1.0275730126696927E-3</c:v>
                </c:pt>
                <c:pt idx="2367">
                  <c:v>1.0282868528744236E-3</c:v>
                </c:pt>
                <c:pt idx="2368">
                  <c:v>1.0290011889736862E-3</c:v>
                </c:pt>
                <c:pt idx="2369">
                  <c:v>1.0297160213119712E-3</c:v>
                </c:pt>
                <c:pt idx="2370">
                  <c:v>1.0304313502265117E-3</c:v>
                </c:pt>
                <c:pt idx="2371">
                  <c:v>1.0311471760772663E-3</c:v>
                </c:pt>
                <c:pt idx="2372">
                  <c:v>1.0318634992019524E-3</c:v>
                </c:pt>
                <c:pt idx="2373">
                  <c:v>1.032580319938506E-3</c:v>
                </c:pt>
                <c:pt idx="2374">
                  <c:v>1.033297638647637E-3</c:v>
                </c:pt>
                <c:pt idx="2375">
                  <c:v>1.0340154556677666E-3</c:v>
                </c:pt>
                <c:pt idx="2376">
                  <c:v>1.0347337713375359E-3</c:v>
                </c:pt>
                <c:pt idx="2377">
                  <c:v>1.0354525860184066E-3</c:v>
                </c:pt>
                <c:pt idx="2378">
                  <c:v>1.0361719000495063E-3</c:v>
                </c:pt>
                <c:pt idx="2379">
                  <c:v>1.0368917137701815E-3</c:v>
                </c:pt>
                <c:pt idx="2380">
                  <c:v>1.0376120275426488E-3</c:v>
                </c:pt>
                <c:pt idx="2381">
                  <c:v>1.0383328417067419E-3</c:v>
                </c:pt>
                <c:pt idx="2382">
                  <c:v>1.0390541566100762E-3</c:v>
                </c:pt>
                <c:pt idx="2383">
                  <c:v>1.0397759725929425E-3</c:v>
                </c:pt>
                <c:pt idx="2384">
                  <c:v>1.0404982900185644E-3</c:v>
                </c:pt>
                <c:pt idx="2385">
                  <c:v>1.0412211092277214E-3</c:v>
                </c:pt>
                <c:pt idx="2386">
                  <c:v>1.0419444305614144E-3</c:v>
                </c:pt>
                <c:pt idx="2387">
                  <c:v>1.0426682543836243E-3</c:v>
                </c:pt>
                <c:pt idx="2388">
                  <c:v>1.0433925810358412E-3</c:v>
                </c:pt>
                <c:pt idx="2389">
                  <c:v>1.0441174108597774E-3</c:v>
                </c:pt>
                <c:pt idx="2390">
                  <c:v>1.0448427442201727E-3</c:v>
                </c:pt>
                <c:pt idx="2391">
                  <c:v>1.0455685814592299E-3</c:v>
                </c:pt>
                <c:pt idx="2392">
                  <c:v>1.0462949229193732E-3</c:v>
                </c:pt>
                <c:pt idx="2393">
                  <c:v>1.0470217689661034E-3</c:v>
                </c:pt>
                <c:pt idx="2394">
                  <c:v>1.047749119942337E-3</c:v>
                </c:pt>
                <c:pt idx="2395">
                  <c:v>1.0484769761912123E-3</c:v>
                </c:pt>
                <c:pt idx="2396">
                  <c:v>1.0492053380789924E-3</c:v>
                </c:pt>
                <c:pt idx="2397">
                  <c:v>1.0499342059493086E-3</c:v>
                </c:pt>
                <c:pt idx="2398">
                  <c:v>1.05066358015366E-3</c:v>
                </c:pt>
                <c:pt idx="2399">
                  <c:v>1.0513934610361395E-3</c:v>
                </c:pt>
                <c:pt idx="2400">
                  <c:v>1.0521238489640287E-3</c:v>
                </c:pt>
                <c:pt idx="2401">
                  <c:v>1.0528547442819152E-3</c:v>
                </c:pt>
                <c:pt idx="2402">
                  <c:v>1.0535861473346096E-3</c:v>
                </c:pt>
                <c:pt idx="2403">
                  <c:v>1.0543180584901594E-3</c:v>
                </c:pt>
                <c:pt idx="2404">
                  <c:v>1.055050478093871E-3</c:v>
                </c:pt>
                <c:pt idx="2405">
                  <c:v>1.0557834064912736E-3</c:v>
                </c:pt>
                <c:pt idx="2406">
                  <c:v>1.0565168440511831E-3</c:v>
                </c:pt>
                <c:pt idx="2407">
                  <c:v>1.0572507911196254E-3</c:v>
                </c:pt>
                <c:pt idx="2408">
                  <c:v>1.0579852480428506E-3</c:v>
                </c:pt>
                <c:pt idx="2409">
                  <c:v>1.0587202151904433E-3</c:v>
                </c:pt>
                <c:pt idx="2410">
                  <c:v>1.0594556929091514E-3</c:v>
                </c:pt>
                <c:pt idx="2411">
                  <c:v>1.0601916815459473E-3</c:v>
                </c:pt>
                <c:pt idx="2412">
                  <c:v>1.0609281814711862E-3</c:v>
                </c:pt>
                <c:pt idx="2413">
                  <c:v>1.0616651930323391E-3</c:v>
                </c:pt>
                <c:pt idx="2414">
                  <c:v>1.0624027165848319E-3</c:v>
                </c:pt>
                <c:pt idx="2415">
                  <c:v>1.0631407524766023E-3</c:v>
                </c:pt>
                <c:pt idx="2416">
                  <c:v>1.063879301079036E-3</c:v>
                </c:pt>
                <c:pt idx="2417">
                  <c:v>1.06461836274057E-3</c:v>
                </c:pt>
                <c:pt idx="2418">
                  <c:v>1.0653579378098678E-3</c:v>
                </c:pt>
                <c:pt idx="2419">
                  <c:v>1.0660980266590896E-3</c:v>
                </c:pt>
                <c:pt idx="2420">
                  <c:v>1.0668386296373989E-3</c:v>
                </c:pt>
                <c:pt idx="2421">
                  <c:v>1.0675797470941866E-3</c:v>
                </c:pt>
                <c:pt idx="2422">
                  <c:v>1.0683213794023885E-3</c:v>
                </c:pt>
                <c:pt idx="2423">
                  <c:v>1.0690635269118972E-3</c:v>
                </c:pt>
                <c:pt idx="2424">
                  <c:v>1.0698061899728313E-3</c:v>
                </c:pt>
                <c:pt idx="2425">
                  <c:v>1.0705493689589052E-3</c:v>
                </c:pt>
                <c:pt idx="2426">
                  <c:v>1.0712930642207403E-3</c:v>
                </c:pt>
                <c:pt idx="2427">
                  <c:v>1.0720372761169863E-3</c:v>
                </c:pt>
                <c:pt idx="2428">
                  <c:v>1.0727820049987362E-3</c:v>
                </c:pt>
                <c:pt idx="2429">
                  <c:v>1.0735272512407432E-3</c:v>
                </c:pt>
                <c:pt idx="2430">
                  <c:v>1.0742730151946046E-3</c:v>
                </c:pt>
                <c:pt idx="2431">
                  <c:v>1.0750192972121459E-3</c:v>
                </c:pt>
                <c:pt idx="2432">
                  <c:v>1.0757660976689015E-3</c:v>
                </c:pt>
                <c:pt idx="2433">
                  <c:v>1.0765134169172024E-3</c:v>
                </c:pt>
                <c:pt idx="2434">
                  <c:v>1.0772612553096074E-3</c:v>
                </c:pt>
                <c:pt idx="2435">
                  <c:v>1.0780096132224344E-3</c:v>
                </c:pt>
                <c:pt idx="2436">
                  <c:v>1.0787584910087488E-3</c:v>
                </c:pt>
                <c:pt idx="2437">
                  <c:v>1.079507889021845E-3</c:v>
                </c:pt>
                <c:pt idx="2438">
                  <c:v>1.0802578076388259E-3</c:v>
                </c:pt>
                <c:pt idx="2439">
                  <c:v>1.0810082472134928E-3</c:v>
                </c:pt>
                <c:pt idx="2440">
                  <c:v>1.0817592080998768E-3</c:v>
                </c:pt>
                <c:pt idx="2441">
                  <c:v>1.0825106906758677E-3</c:v>
                </c:pt>
                <c:pt idx="2442">
                  <c:v>1.0832626952960043E-3</c:v>
                </c:pt>
                <c:pt idx="2443">
                  <c:v>1.0840152223229437E-3</c:v>
                </c:pt>
                <c:pt idx="2444">
                  <c:v>1.0847682721117015E-3</c:v>
                </c:pt>
                <c:pt idx="2445">
                  <c:v>1.0855218450412183E-3</c:v>
                </c:pt>
                <c:pt idx="2446">
                  <c:v>1.0862759414670196E-3</c:v>
                </c:pt>
                <c:pt idx="2447">
                  <c:v>1.0870305617448617E-3</c:v>
                </c:pt>
                <c:pt idx="2448">
                  <c:v>1.0877857062544754E-3</c:v>
                </c:pt>
                <c:pt idx="2449">
                  <c:v>1.0885413753521278E-3</c:v>
                </c:pt>
                <c:pt idx="2450">
                  <c:v>1.089297569394317E-3</c:v>
                </c:pt>
                <c:pt idx="2451">
                  <c:v>1.0900542887615657E-3</c:v>
                </c:pt>
                <c:pt idx="2452">
                  <c:v>1.0908115338108843E-3</c:v>
                </c:pt>
                <c:pt idx="2453">
                  <c:v>1.091569304899514E-3</c:v>
                </c:pt>
                <c:pt idx="2454">
                  <c:v>1.0923276024087712E-3</c:v>
                </c:pt>
                <c:pt idx="2455">
                  <c:v>1.0930864266964107E-3</c:v>
                </c:pt>
                <c:pt idx="2456">
                  <c:v>1.0938457781204192E-3</c:v>
                </c:pt>
                <c:pt idx="2457">
                  <c:v>1.094605657062908E-3</c:v>
                </c:pt>
                <c:pt idx="2458">
                  <c:v>1.0953660638823781E-3</c:v>
                </c:pt>
                <c:pt idx="2459">
                  <c:v>1.0961269989455378E-3</c:v>
                </c:pt>
                <c:pt idx="2460">
                  <c:v>1.0968884626113699E-3</c:v>
                </c:pt>
                <c:pt idx="2461">
                  <c:v>1.0976504552630483E-3</c:v>
                </c:pt>
                <c:pt idx="2462">
                  <c:v>1.0984129772600715E-3</c:v>
                </c:pt>
                <c:pt idx="2463">
                  <c:v>1.0991760289621702E-3</c:v>
                </c:pt>
                <c:pt idx="2464">
                  <c:v>1.0999396107533182E-3</c:v>
                </c:pt>
                <c:pt idx="2465">
                  <c:v>1.1007037229937631E-3</c:v>
                </c:pt>
                <c:pt idx="2466">
                  <c:v>1.1014683660439863E-3</c:v>
                </c:pt>
                <c:pt idx="2467">
                  <c:v>1.1022335402887621E-3</c:v>
                </c:pt>
                <c:pt idx="2468">
                  <c:v>1.1029992460890893E-3</c:v>
                </c:pt>
                <c:pt idx="2469">
                  <c:v>1.1037654838062013E-3</c:v>
                </c:pt>
                <c:pt idx="2470">
                  <c:v>1.1045322538256748E-3</c:v>
                </c:pt>
                <c:pt idx="2471">
                  <c:v>1.1052995565092618E-3</c:v>
                </c:pt>
                <c:pt idx="2472">
                  <c:v>1.106067392226996E-3</c:v>
                </c:pt>
                <c:pt idx="2473">
                  <c:v>1.1068357613411154E-3</c:v>
                </c:pt>
                <c:pt idx="2474">
                  <c:v>1.1076046642382697E-3</c:v>
                </c:pt>
                <c:pt idx="2475">
                  <c:v>1.1083741012812168E-3</c:v>
                </c:pt>
                <c:pt idx="2476">
                  <c:v>1.10914407283295E-3</c:v>
                </c:pt>
                <c:pt idx="2477">
                  <c:v>1.1099145792809251E-3</c:v>
                </c:pt>
                <c:pt idx="2478">
                  <c:v>1.1106856209886567E-3</c:v>
                </c:pt>
                <c:pt idx="2479">
                  <c:v>1.1114571983198952E-3</c:v>
                </c:pt>
                <c:pt idx="2480">
                  <c:v>1.1122293116629042E-3</c:v>
                </c:pt>
                <c:pt idx="2481">
                  <c:v>1.1130019613819566E-3</c:v>
                </c:pt>
                <c:pt idx="2482">
                  <c:v>1.1137751478415615E-3</c:v>
                </c:pt>
                <c:pt idx="2483">
                  <c:v>1.1145488714307923E-3</c:v>
                </c:pt>
                <c:pt idx="2484">
                  <c:v>1.1153231325146814E-3</c:v>
                </c:pt>
                <c:pt idx="2485">
                  <c:v>1.1160979314584979E-3</c:v>
                </c:pt>
                <c:pt idx="2486">
                  <c:v>1.1168732686521268E-3</c:v>
                </c:pt>
                <c:pt idx="2487">
                  <c:v>1.1176491444613618E-3</c:v>
                </c:pt>
                <c:pt idx="2488">
                  <c:v>1.1184255592603715E-3</c:v>
                </c:pt>
                <c:pt idx="2489">
                  <c:v>1.1192025134154407E-3</c:v>
                </c:pt>
                <c:pt idx="2490">
                  <c:v>1.1199800073175394E-3</c:v>
                </c:pt>
                <c:pt idx="2491">
                  <c:v>1.1207580413334787E-3</c:v>
                </c:pt>
                <c:pt idx="2492">
                  <c:v>1.1215366158303073E-3</c:v>
                </c:pt>
                <c:pt idx="2493">
                  <c:v>1.1223157311998104E-3</c:v>
                </c:pt>
                <c:pt idx="2494">
                  <c:v>1.1230953878095639E-3</c:v>
                </c:pt>
                <c:pt idx="2495">
                  <c:v>1.1238755860273827E-3</c:v>
                </c:pt>
                <c:pt idx="2496">
                  <c:v>1.1246563262458686E-3</c:v>
                </c:pt>
                <c:pt idx="2497">
                  <c:v>1.1254376088333643E-3</c:v>
                </c:pt>
                <c:pt idx="2498">
                  <c:v>1.1262194341584515E-3</c:v>
                </c:pt>
                <c:pt idx="2499">
                  <c:v>1.1270018026145506E-3</c:v>
                </c:pt>
                <c:pt idx="2500">
                  <c:v>1.1277847145707729E-3</c:v>
                </c:pt>
                <c:pt idx="2501">
                  <c:v>1.1285681703964688E-3</c:v>
                </c:pt>
                <c:pt idx="2502">
                  <c:v>1.129352170485879E-3</c:v>
                </c:pt>
                <c:pt idx="2503">
                  <c:v>1.1301367152088846E-3</c:v>
                </c:pt>
                <c:pt idx="2504">
                  <c:v>1.1309218049438345E-3</c:v>
                </c:pt>
                <c:pt idx="2505">
                  <c:v>1.1317074400611067E-3</c:v>
                </c:pt>
                <c:pt idx="2506">
                  <c:v>1.1324936209560388E-3</c:v>
                </c:pt>
                <c:pt idx="2507">
                  <c:v>1.1332803479995406E-3</c:v>
                </c:pt>
                <c:pt idx="2508">
                  <c:v>1.1340676215627619E-3</c:v>
                </c:pt>
                <c:pt idx="2509">
                  <c:v>1.1348554420418653E-3</c:v>
                </c:pt>
                <c:pt idx="2510">
                  <c:v>1.1356438098085336E-3</c:v>
                </c:pt>
                <c:pt idx="2511">
                  <c:v>1.1364327252346915E-3</c:v>
                </c:pt>
                <c:pt idx="2512">
                  <c:v>1.1372221887173269E-3</c:v>
                </c:pt>
                <c:pt idx="2513">
                  <c:v>1.1380122006288984E-3</c:v>
                </c:pt>
                <c:pt idx="2514">
                  <c:v>1.1388027613421059E-3</c:v>
                </c:pt>
                <c:pt idx="2515">
                  <c:v>1.1395938712547655E-3</c:v>
                </c:pt>
                <c:pt idx="2516">
                  <c:v>1.1403855307401125E-3</c:v>
                </c:pt>
                <c:pt idx="2517">
                  <c:v>1.1411777401799273E-3</c:v>
                </c:pt>
                <c:pt idx="2518">
                  <c:v>1.1419704999479461E-3</c:v>
                </c:pt>
                <c:pt idx="2519">
                  <c:v>1.142763810443092E-3</c:v>
                </c:pt>
                <c:pt idx="2520">
                  <c:v>1.143557672039638E-3</c:v>
                </c:pt>
                <c:pt idx="2521">
                  <c:v>1.1443520851121007E-3</c:v>
                </c:pt>
                <c:pt idx="2522">
                  <c:v>1.1451470500602346E-3</c:v>
                </c:pt>
                <c:pt idx="2523">
                  <c:v>1.1459425672590935E-3</c:v>
                </c:pt>
                <c:pt idx="2524">
                  <c:v>1.1467386370839746E-3</c:v>
                </c:pt>
                <c:pt idx="2525">
                  <c:v>1.1475352599354663E-3</c:v>
                </c:pt>
                <c:pt idx="2526">
                  <c:v>1.1483324361894046E-3</c:v>
                </c:pt>
                <c:pt idx="2527">
                  <c:v>1.1491301662218695E-3</c:v>
                </c:pt>
                <c:pt idx="2528">
                  <c:v>1.1499284504342849E-3</c:v>
                </c:pt>
                <c:pt idx="2529">
                  <c:v>1.1507272892032705E-3</c:v>
                </c:pt>
                <c:pt idx="2530">
                  <c:v>1.1515266829056905E-3</c:v>
                </c:pt>
                <c:pt idx="2531">
                  <c:v>1.1523266319438061E-3</c:v>
                </c:pt>
                <c:pt idx="2532">
                  <c:v>1.1531271366950222E-3</c:v>
                </c:pt>
                <c:pt idx="2533">
                  <c:v>1.153928197545385E-3</c:v>
                </c:pt>
                <c:pt idx="2534">
                  <c:v>1.154729814872807E-3</c:v>
                </c:pt>
                <c:pt idx="2535">
                  <c:v>1.1555319890806681E-3</c:v>
                </c:pt>
                <c:pt idx="2536">
                  <c:v>1.1563347205474233E-3</c:v>
                </c:pt>
                <c:pt idx="2537">
                  <c:v>1.1571380096517734E-3</c:v>
                </c:pt>
                <c:pt idx="2538">
                  <c:v>1.1579418567979392E-3</c:v>
                </c:pt>
                <c:pt idx="2539">
                  <c:v>1.1587462623651658E-3</c:v>
                </c:pt>
                <c:pt idx="2540">
                  <c:v>1.159551226732943E-3</c:v>
                </c:pt>
                <c:pt idx="2541">
                  <c:v>1.160356750306335E-3</c:v>
                </c:pt>
                <c:pt idx="2542">
                  <c:v>1.1611628334653775E-3</c:v>
                </c:pt>
                <c:pt idx="2543">
                  <c:v>1.1619694765903519E-3</c:v>
                </c:pt>
                <c:pt idx="2544">
                  <c:v>1.1627766800871677E-3</c:v>
                </c:pt>
                <c:pt idx="2545">
                  <c:v>1.1635844443366522E-3</c:v>
                </c:pt>
                <c:pt idx="2546">
                  <c:v>1.1643927697198805E-3</c:v>
                </c:pt>
                <c:pt idx="2547">
                  <c:v>1.1652016566436082E-3</c:v>
                </c:pt>
                <c:pt idx="2548">
                  <c:v>1.1660111054894574E-3</c:v>
                </c:pt>
                <c:pt idx="2549">
                  <c:v>1.1668211166477873E-3</c:v>
                </c:pt>
                <c:pt idx="2550">
                  <c:v>1.1676316905007327E-3</c:v>
                </c:pt>
                <c:pt idx="2551">
                  <c:v>1.1684428274561806E-3</c:v>
                </c:pt>
                <c:pt idx="2552">
                  <c:v>1.1692545278968148E-3</c:v>
                </c:pt>
                <c:pt idx="2553">
                  <c:v>1.1700667922055668E-3</c:v>
                </c:pt>
                <c:pt idx="2554">
                  <c:v>1.1708796207911744E-3</c:v>
                </c:pt>
                <c:pt idx="2555">
                  <c:v>1.1716930140371193E-3</c:v>
                </c:pt>
                <c:pt idx="2556">
                  <c:v>1.172506972327132E-3</c:v>
                </c:pt>
                <c:pt idx="2557">
                  <c:v>1.1733214960708024E-3</c:v>
                </c:pt>
                <c:pt idx="2558">
                  <c:v>1.1741365856524121E-3</c:v>
                </c:pt>
                <c:pt idx="2559">
                  <c:v>1.1749522414564917E-3</c:v>
                </c:pt>
                <c:pt idx="2560">
                  <c:v>1.1757684638934855E-3</c:v>
                </c:pt>
                <c:pt idx="2561">
                  <c:v>1.1765852533484765E-3</c:v>
                </c:pt>
                <c:pt idx="2562">
                  <c:v>1.1774026102153638E-3</c:v>
                </c:pt>
                <c:pt idx="2563">
                  <c:v>1.1782205348797477E-3</c:v>
                </c:pt>
                <c:pt idx="2564">
                  <c:v>1.1790390277532142E-3</c:v>
                </c:pt>
                <c:pt idx="2565">
                  <c:v>1.1798580892219176E-3</c:v>
                </c:pt>
                <c:pt idx="2566">
                  <c:v>1.1806777196722619E-3</c:v>
                </c:pt>
                <c:pt idx="2567">
                  <c:v>1.1814979195166918E-3</c:v>
                </c:pt>
                <c:pt idx="2568">
                  <c:v>1.1823186891421666E-3</c:v>
                </c:pt>
                <c:pt idx="2569">
                  <c:v>1.1831400289358967E-3</c:v>
                </c:pt>
                <c:pt idx="2570">
                  <c:v>1.1839619393111864E-3</c:v>
                </c:pt>
                <c:pt idx="2571">
                  <c:v>1.1847844206558022E-3</c:v>
                </c:pt>
                <c:pt idx="2572">
                  <c:v>1.185607473357762E-3</c:v>
                </c:pt>
                <c:pt idx="2573">
                  <c:v>1.1864310978312322E-3</c:v>
                </c:pt>
                <c:pt idx="2574">
                  <c:v>1.1872552944647877E-3</c:v>
                </c:pt>
                <c:pt idx="2575">
                  <c:v>1.1880800636472559E-3</c:v>
                </c:pt>
                <c:pt idx="2576">
                  <c:v>1.1889054057936668E-3</c:v>
                </c:pt>
                <c:pt idx="2577">
                  <c:v>1.1897313212934058E-3</c:v>
                </c:pt>
                <c:pt idx="2578">
                  <c:v>1.1905578105447733E-3</c:v>
                </c:pt>
                <c:pt idx="2579">
                  <c:v>1.1913848739376778E-3</c:v>
                </c:pt>
                <c:pt idx="2580">
                  <c:v>1.1922125118883043E-3</c:v>
                </c:pt>
                <c:pt idx="2581">
                  <c:v>1.1930407247871212E-3</c:v>
                </c:pt>
                <c:pt idx="2582">
                  <c:v>1.1938695130248502E-3</c:v>
                </c:pt>
                <c:pt idx="2583">
                  <c:v>1.1946988770185438E-3</c:v>
                </c:pt>
                <c:pt idx="2584">
                  <c:v>1.1955288171594854E-3</c:v>
                </c:pt>
                <c:pt idx="2585">
                  <c:v>1.196359333839211E-3</c:v>
                </c:pt>
                <c:pt idx="2586">
                  <c:v>1.1971904274756435E-3</c:v>
                </c:pt>
                <c:pt idx="2587">
                  <c:v>1.1980220984608818E-3</c:v>
                </c:pt>
                <c:pt idx="2588">
                  <c:v>1.1988543471872786E-3</c:v>
                </c:pt>
                <c:pt idx="2589">
                  <c:v>1.1996871740736284E-3</c:v>
                </c:pt>
                <c:pt idx="2590">
                  <c:v>1.2005205795128475E-3</c:v>
                </c:pt>
                <c:pt idx="2591">
                  <c:v>1.2013545638981074E-3</c:v>
                </c:pt>
                <c:pt idx="2592">
                  <c:v>1.2021891276490758E-3</c:v>
                </c:pt>
                <c:pt idx="2593">
                  <c:v>1.2030242711594885E-3</c:v>
                </c:pt>
                <c:pt idx="2594">
                  <c:v>1.2038599948320961E-3</c:v>
                </c:pt>
                <c:pt idx="2595">
                  <c:v>1.2046962990611637E-3</c:v>
                </c:pt>
                <c:pt idx="2596">
                  <c:v>1.2055331842675259E-3</c:v>
                </c:pt>
                <c:pt idx="2597">
                  <c:v>1.2063706508460142E-3</c:v>
                </c:pt>
                <c:pt idx="2598">
                  <c:v>1.207208699191716E-3</c:v>
                </c:pt>
                <c:pt idx="2599">
                  <c:v>1.2080473297263435E-3</c:v>
                </c:pt>
                <c:pt idx="2600">
                  <c:v>1.2088865428455514E-3</c:v>
                </c:pt>
                <c:pt idx="2601">
                  <c:v>1.2097263389452511E-3</c:v>
                </c:pt>
                <c:pt idx="2602">
                  <c:v>1.2105667184480347E-3</c:v>
                </c:pt>
                <c:pt idx="2603">
                  <c:v>1.2114076817503817E-3</c:v>
                </c:pt>
                <c:pt idx="2604">
                  <c:v>1.2122492292490291E-3</c:v>
                </c:pt>
                <c:pt idx="2605">
                  <c:v>1.2130913613674504E-3</c:v>
                </c:pt>
                <c:pt idx="2606">
                  <c:v>1.213934078502952E-3</c:v>
                </c:pt>
                <c:pt idx="2607">
                  <c:v>1.2147773810619372E-3</c:v>
                </c:pt>
                <c:pt idx="2608">
                  <c:v>1.2156212694422461E-3</c:v>
                </c:pt>
                <c:pt idx="2609">
                  <c:v>1.2164657440685304E-3</c:v>
                </c:pt>
                <c:pt idx="2610">
                  <c:v>1.2173108053392015E-3</c:v>
                </c:pt>
                <c:pt idx="2611">
                  <c:v>1.2181564536529299E-3</c:v>
                </c:pt>
                <c:pt idx="2612">
                  <c:v>1.2190026894352522E-3</c:v>
                </c:pt>
                <c:pt idx="2613">
                  <c:v>1.2198495130854115E-3</c:v>
                </c:pt>
                <c:pt idx="2614">
                  <c:v>1.220696925002909E-3</c:v>
                </c:pt>
                <c:pt idx="2615">
                  <c:v>1.2215449256141693E-3</c:v>
                </c:pt>
                <c:pt idx="2616">
                  <c:v>1.2223935153192677E-3</c:v>
                </c:pt>
                <c:pt idx="2617">
                  <c:v>1.2232426945185389E-3</c:v>
                </c:pt>
                <c:pt idx="2618">
                  <c:v>1.2240924636392966E-3</c:v>
                </c:pt>
                <c:pt idx="2619">
                  <c:v>1.2249428230824506E-3</c:v>
                </c:pt>
                <c:pt idx="2620">
                  <c:v>1.2257937732491706E-3</c:v>
                </c:pt>
                <c:pt idx="2621">
                  <c:v>1.2266453145676611E-3</c:v>
                </c:pt>
                <c:pt idx="2622">
                  <c:v>1.2274974474396681E-3</c:v>
                </c:pt>
                <c:pt idx="2623">
                  <c:v>1.2283501722761354E-3</c:v>
                </c:pt>
                <c:pt idx="2624">
                  <c:v>1.2292034894793487E-3</c:v>
                </c:pt>
                <c:pt idx="2625">
                  <c:v>1.2300573994787037E-3</c:v>
                </c:pt>
                <c:pt idx="2626">
                  <c:v>1.2309119026770636E-3</c:v>
                </c:pt>
                <c:pt idx="2627">
                  <c:v>1.2317669994775533E-3</c:v>
                </c:pt>
                <c:pt idx="2628">
                  <c:v>1.2326226903104638E-3</c:v>
                </c:pt>
                <c:pt idx="2629">
                  <c:v>1.2334789755794992E-3</c:v>
                </c:pt>
                <c:pt idx="2630">
                  <c:v>1.2343358556886242E-3</c:v>
                </c:pt>
                <c:pt idx="2631">
                  <c:v>1.2351933310690278E-3</c:v>
                </c:pt>
                <c:pt idx="2632">
                  <c:v>1.2360514021252556E-3</c:v>
                </c:pt>
                <c:pt idx="2633">
                  <c:v>1.2369100692621151E-3</c:v>
                </c:pt>
                <c:pt idx="2634">
                  <c:v>1.2377693329116944E-3</c:v>
                </c:pt>
                <c:pt idx="2635">
                  <c:v>1.2386291934793827E-3</c:v>
                </c:pt>
                <c:pt idx="2636">
                  <c:v>1.2394896513708319E-3</c:v>
                </c:pt>
                <c:pt idx="2637">
                  <c:v>1.2403507070190313E-3</c:v>
                </c:pt>
                <c:pt idx="2638">
                  <c:v>1.2412123608302151E-3</c:v>
                </c:pt>
                <c:pt idx="2639">
                  <c:v>1.242074613219919E-3</c:v>
                </c:pt>
                <c:pt idx="2640">
                  <c:v>1.242937464594923E-3</c:v>
                </c:pt>
                <c:pt idx="2641">
                  <c:v>1.2438009153894209E-3</c:v>
                </c:pt>
                <c:pt idx="2642">
                  <c:v>1.2446649660107769E-3</c:v>
                </c:pt>
                <c:pt idx="2643">
                  <c:v>1.2455296168666203E-3</c:v>
                </c:pt>
                <c:pt idx="2644">
                  <c:v>1.2463948683920495E-3</c:v>
                </c:pt>
                <c:pt idx="2645">
                  <c:v>1.2472607209952791E-3</c:v>
                </c:pt>
                <c:pt idx="2646">
                  <c:v>1.2481271750847879E-3</c:v>
                </c:pt>
                <c:pt idx="2647">
                  <c:v>1.2489942310965822E-3</c:v>
                </c:pt>
                <c:pt idx="2648">
                  <c:v>1.2498618894397273E-3</c:v>
                </c:pt>
                <c:pt idx="2649">
                  <c:v>1.2507301505235542E-3</c:v>
                </c:pt>
                <c:pt idx="2650">
                  <c:v>1.2515990147849785E-3</c:v>
                </c:pt>
                <c:pt idx="2651">
                  <c:v>1.252468482633919E-3</c:v>
                </c:pt>
                <c:pt idx="2652">
                  <c:v>1.2533385544896791E-3</c:v>
                </c:pt>
                <c:pt idx="2653">
                  <c:v>1.254209230762728E-3</c:v>
                </c:pt>
                <c:pt idx="2654">
                  <c:v>1.255080511891197E-3</c:v>
                </c:pt>
                <c:pt idx="2655">
                  <c:v>1.2559523982861446E-3</c:v>
                </c:pt>
                <c:pt idx="2656">
                  <c:v>1.2568248903588966E-3</c:v>
                </c:pt>
                <c:pt idx="2657">
                  <c:v>1.2576979885484975E-3</c:v>
                </c:pt>
                <c:pt idx="2658">
                  <c:v>1.2585716932668636E-3</c:v>
                </c:pt>
                <c:pt idx="2659">
                  <c:v>1.259446004926178E-3</c:v>
                </c:pt>
                <c:pt idx="2660">
                  <c:v>1.2603209239664009E-3</c:v>
                </c:pt>
                <c:pt idx="2661">
                  <c:v>1.2611964508003077E-3</c:v>
                </c:pt>
                <c:pt idx="2662">
                  <c:v>1.2620725858409412E-3</c:v>
                </c:pt>
                <c:pt idx="2663">
                  <c:v>1.2629493295291793E-3</c:v>
                </c:pt>
                <c:pt idx="2664">
                  <c:v>1.2638266822786581E-3</c:v>
                </c:pt>
                <c:pt idx="2665">
                  <c:v>1.2647046445032816E-3</c:v>
                </c:pt>
                <c:pt idx="2666">
                  <c:v>1.2655832166448473E-3</c:v>
                </c:pt>
                <c:pt idx="2667">
                  <c:v>1.2664623991178539E-3</c:v>
                </c:pt>
                <c:pt idx="2668">
                  <c:v>1.2673421923462898E-3</c:v>
                </c:pt>
                <c:pt idx="2669">
                  <c:v>1.2682225967452106E-3</c:v>
                </c:pt>
                <c:pt idx="2670">
                  <c:v>1.2691036127576425E-3</c:v>
                </c:pt>
                <c:pt idx="2671">
                  <c:v>1.2699852407992375E-3</c:v>
                </c:pt>
                <c:pt idx="2672">
                  <c:v>1.2708674812859162E-3</c:v>
                </c:pt>
                <c:pt idx="2673">
                  <c:v>1.2717503346616292E-3</c:v>
                </c:pt>
                <c:pt idx="2674">
                  <c:v>1.2726338013428948E-3</c:v>
                </c:pt>
                <c:pt idx="2675">
                  <c:v>1.2735178817465018E-3</c:v>
                </c:pt>
                <c:pt idx="2676">
                  <c:v>1.2744025763173261E-3</c:v>
                </c:pt>
                <c:pt idx="2677">
                  <c:v>1.2752878854727547E-3</c:v>
                </c:pt>
                <c:pt idx="2678">
                  <c:v>1.2761738096304456E-3</c:v>
                </c:pt>
                <c:pt idx="2679">
                  <c:v>1.2770603492362029E-3</c:v>
                </c:pt>
                <c:pt idx="2680">
                  <c:v>1.2779475047082836E-3</c:v>
                </c:pt>
                <c:pt idx="2681">
                  <c:v>1.2788352764652169E-3</c:v>
                </c:pt>
                <c:pt idx="2682">
                  <c:v>1.2797236649537364E-3</c:v>
                </c:pt>
                <c:pt idx="2683">
                  <c:v>1.280612670592972E-3</c:v>
                </c:pt>
                <c:pt idx="2684">
                  <c:v>1.2815022938116492E-3</c:v>
                </c:pt>
                <c:pt idx="2685">
                  <c:v>1.2823925350294611E-3</c:v>
                </c:pt>
                <c:pt idx="2686">
                  <c:v>1.2832833946943842E-3</c:v>
                </c:pt>
                <c:pt idx="2687">
                  <c:v>1.2841748732267139E-3</c:v>
                </c:pt>
                <c:pt idx="2688">
                  <c:v>1.2850669710470187E-3</c:v>
                </c:pt>
                <c:pt idx="2689">
                  <c:v>1.285959688604209E-3</c:v>
                </c:pt>
                <c:pt idx="2690">
                  <c:v>1.2868530263194569E-3</c:v>
                </c:pt>
                <c:pt idx="2691">
                  <c:v>1.2877469846142083E-3</c:v>
                </c:pt>
                <c:pt idx="2692">
                  <c:v>1.2886415639383093E-3</c:v>
                </c:pt>
                <c:pt idx="2693">
                  <c:v>1.2895367647138109E-3</c:v>
                </c:pt>
                <c:pt idx="2694">
                  <c:v>1.2904325873630375E-3</c:v>
                </c:pt>
                <c:pt idx="2695">
                  <c:v>1.2913290323367736E-3</c:v>
                </c:pt>
                <c:pt idx="2696">
                  <c:v>1.2922261000579503E-3</c:v>
                </c:pt>
                <c:pt idx="2697">
                  <c:v>1.2931237909591812E-3</c:v>
                </c:pt>
                <c:pt idx="2698">
                  <c:v>1.2940221054639654E-3</c:v>
                </c:pt>
                <c:pt idx="2699">
                  <c:v>1.2949210440243416E-3</c:v>
                </c:pt>
                <c:pt idx="2700">
                  <c:v>1.295820607064417E-3</c:v>
                </c:pt>
                <c:pt idx="2701">
                  <c:v>1.2967207950085741E-3</c:v>
                </c:pt>
                <c:pt idx="2702">
                  <c:v>1.2976216083097944E-3</c:v>
                </c:pt>
                <c:pt idx="2703">
                  <c:v>1.2985230473930693E-3</c:v>
                </c:pt>
                <c:pt idx="2704">
                  <c:v>1.2994251126836665E-3</c:v>
                </c:pt>
                <c:pt idx="2705">
                  <c:v>1.3003278046355121E-3</c:v>
                </c:pt>
                <c:pt idx="2706">
                  <c:v>1.301231123674484E-3</c:v>
                </c:pt>
                <c:pt idx="2707">
                  <c:v>1.3021350702267366E-3</c:v>
                </c:pt>
                <c:pt idx="2708">
                  <c:v>1.3030396447471426E-3</c:v>
                </c:pt>
                <c:pt idx="2709">
                  <c:v>1.3039448476624685E-3</c:v>
                </c:pt>
                <c:pt idx="2710">
                  <c:v>1.3048506793997571E-3</c:v>
                </c:pt>
                <c:pt idx="2711">
                  <c:v>1.3057571404148298E-3</c:v>
                </c:pt>
                <c:pt idx="2712">
                  <c:v>1.3066642311353432E-3</c:v>
                </c:pt>
                <c:pt idx="2713">
                  <c:v>1.3075719519987444E-3</c:v>
                </c:pt>
                <c:pt idx="2714">
                  <c:v>1.3084803034332641E-3</c:v>
                </c:pt>
                <c:pt idx="2715">
                  <c:v>1.3093892858959918E-3</c:v>
                </c:pt>
                <c:pt idx="2716">
                  <c:v>1.3102988998157736E-3</c:v>
                </c:pt>
                <c:pt idx="2717">
                  <c:v>1.3112091456217332E-3</c:v>
                </c:pt>
                <c:pt idx="2718">
                  <c:v>1.3121200237719134E-3</c:v>
                </c:pt>
                <c:pt idx="2719">
                  <c:v>1.3130315346960545E-3</c:v>
                </c:pt>
                <c:pt idx="2720">
                  <c:v>1.313943678824175E-3</c:v>
                </c:pt>
                <c:pt idx="2721">
                  <c:v>1.3148564566152733E-3</c:v>
                </c:pt>
                <c:pt idx="2722">
                  <c:v>1.3157698684999853E-3</c:v>
                </c:pt>
                <c:pt idx="2723">
                  <c:v>1.3166839149092273E-3</c:v>
                </c:pt>
                <c:pt idx="2724">
                  <c:v>1.317598596302954E-3</c:v>
                </c:pt>
                <c:pt idx="2725">
                  <c:v>1.3185139131127001E-3</c:v>
                </c:pt>
                <c:pt idx="2726">
                  <c:v>1.3194298657702799E-3</c:v>
                </c:pt>
                <c:pt idx="2727">
                  <c:v>1.320346454736608E-3</c:v>
                </c:pt>
                <c:pt idx="2728">
                  <c:v>1.3212636804441188E-3</c:v>
                </c:pt>
                <c:pt idx="2729">
                  <c:v>1.3221815433351472E-3</c:v>
                </c:pt>
                <c:pt idx="2730">
                  <c:v>1.3231000438427086E-3</c:v>
                </c:pt>
                <c:pt idx="2731">
                  <c:v>1.3240191824289999E-3</c:v>
                </c:pt>
                <c:pt idx="2732">
                  <c:v>1.324938959527658E-3</c:v>
                </c:pt>
                <c:pt idx="2733">
                  <c:v>1.3258593755726016E-3</c:v>
                </c:pt>
                <c:pt idx="2734">
                  <c:v>1.3267804310269915E-3</c:v>
                </c:pt>
                <c:pt idx="2735">
                  <c:v>1.3277021263253691E-3</c:v>
                </c:pt>
                <c:pt idx="2736">
                  <c:v>1.3286244619025577E-3</c:v>
                </c:pt>
                <c:pt idx="2737">
                  <c:v>1.329547438222684E-3</c:v>
                </c:pt>
                <c:pt idx="2738">
                  <c:v>1.3304710557211961E-3</c:v>
                </c:pt>
                <c:pt idx="2739">
                  <c:v>1.3313953148338237E-3</c:v>
                </c:pt>
                <c:pt idx="2740">
                  <c:v>1.3323202160256617E-3</c:v>
                </c:pt>
                <c:pt idx="2741">
                  <c:v>1.333245759733066E-3</c:v>
                </c:pt>
                <c:pt idx="2742">
                  <c:v>1.334171946402383E-3</c:v>
                </c:pt>
                <c:pt idx="2743">
                  <c:v>1.3350987764705548E-3</c:v>
                </c:pt>
                <c:pt idx="2744">
                  <c:v>1.3360262504039696E-3</c:v>
                </c:pt>
                <c:pt idx="2745">
                  <c:v>1.3369543686401974E-3</c:v>
                </c:pt>
                <c:pt idx="2746">
                  <c:v>1.3378831316170916E-3</c:v>
                </c:pt>
                <c:pt idx="2747">
                  <c:v>1.338812539802013E-3</c:v>
                </c:pt>
                <c:pt idx="2748">
                  <c:v>1.3397425936334442E-3</c:v>
                </c:pt>
                <c:pt idx="2749">
                  <c:v>1.3406732935501515E-3</c:v>
                </c:pt>
                <c:pt idx="2750">
                  <c:v>1.3416046400204706E-3</c:v>
                </c:pt>
                <c:pt idx="2751">
                  <c:v>1.3425366334837983E-3</c:v>
                </c:pt>
                <c:pt idx="2752">
                  <c:v>1.3434692743798165E-3</c:v>
                </c:pt>
                <c:pt idx="2753">
                  <c:v>1.3444025631778372E-3</c:v>
                </c:pt>
                <c:pt idx="2754">
                  <c:v>1.3453365003181735E-3</c:v>
                </c:pt>
                <c:pt idx="2755">
                  <c:v>1.3462710862414246E-3</c:v>
                </c:pt>
                <c:pt idx="2756">
                  <c:v>1.3472063214178809E-3</c:v>
                </c:pt>
                <c:pt idx="2757">
                  <c:v>1.3481422062887741E-3</c:v>
                </c:pt>
                <c:pt idx="2758">
                  <c:v>1.3490787413054375E-3</c:v>
                </c:pt>
                <c:pt idx="2759">
                  <c:v>1.3500159269096957E-3</c:v>
                </c:pt>
                <c:pt idx="2760">
                  <c:v>1.3509537635731474E-3</c:v>
                </c:pt>
                <c:pt idx="2761">
                  <c:v>1.3518922517382517E-3</c:v>
                </c:pt>
                <c:pt idx="2762">
                  <c:v>1.3528313918477542E-3</c:v>
                </c:pt>
                <c:pt idx="2763">
                  <c:v>1.3537711843742376E-3</c:v>
                </c:pt>
                <c:pt idx="2764">
                  <c:v>1.3547116297610835E-3</c:v>
                </c:pt>
                <c:pt idx="2765">
                  <c:v>1.3556527284519608E-3</c:v>
                </c:pt>
                <c:pt idx="2766">
                  <c:v>1.3565944809204381E-3</c:v>
                </c:pt>
                <c:pt idx="2767">
                  <c:v>1.3575368876108211E-3</c:v>
                </c:pt>
                <c:pt idx="2768">
                  <c:v>1.3584799489677047E-3</c:v>
                </c:pt>
                <c:pt idx="2769">
                  <c:v>1.3594236654656442E-3</c:v>
                </c:pt>
                <c:pt idx="2770">
                  <c:v>1.360368037549873E-3</c:v>
                </c:pt>
                <c:pt idx="2771">
                  <c:v>1.3613130656659122E-3</c:v>
                </c:pt>
                <c:pt idx="2772">
                  <c:v>1.3622587502893078E-3</c:v>
                </c:pt>
                <c:pt idx="2773">
                  <c:v>1.3632050918662207E-3</c:v>
                </c:pt>
                <c:pt idx="2774">
                  <c:v>1.3641520908530273E-3</c:v>
                </c:pt>
                <c:pt idx="2775">
                  <c:v>1.3650997476964883E-3</c:v>
                </c:pt>
                <c:pt idx="2776">
                  <c:v>1.3660480628734724E-3</c:v>
                </c:pt>
                <c:pt idx="2777">
                  <c:v>1.3669970368313815E-3</c:v>
                </c:pt>
                <c:pt idx="2778">
                  <c:v>1.3679466700179087E-3</c:v>
                </c:pt>
                <c:pt idx="2779">
                  <c:v>1.3688969629109165E-3</c:v>
                </c:pt>
                <c:pt idx="2780">
                  <c:v>1.3698479159587403E-3</c:v>
                </c:pt>
                <c:pt idx="2781">
                  <c:v>1.3707995296100067E-3</c:v>
                </c:pt>
                <c:pt idx="2782">
                  <c:v>1.3717518043435749E-3</c:v>
                </c:pt>
                <c:pt idx="2783">
                  <c:v>1.3727047406087152E-3</c:v>
                </c:pt>
                <c:pt idx="2784">
                  <c:v>1.3736583388549899E-3</c:v>
                </c:pt>
                <c:pt idx="2785">
                  <c:v>1.3746125995622569E-3</c:v>
                </c:pt>
                <c:pt idx="2786">
                  <c:v>1.3755675231807234E-3</c:v>
                </c:pt>
                <c:pt idx="2787">
                  <c:v>1.3765231101709047E-3</c:v>
                </c:pt>
                <c:pt idx="2788">
                  <c:v>1.377479360983613E-3</c:v>
                </c:pt>
                <c:pt idx="2789">
                  <c:v>1.3784362761000411E-3</c:v>
                </c:pt>
                <c:pt idx="2790">
                  <c:v>1.3793938559716488E-3</c:v>
                </c:pt>
                <c:pt idx="2791">
                  <c:v>1.3803521010501887E-3</c:v>
                </c:pt>
                <c:pt idx="2792">
                  <c:v>1.3813110118178569E-3</c:v>
                </c:pt>
                <c:pt idx="2793">
                  <c:v>1.3822705887270553E-3</c:v>
                </c:pt>
                <c:pt idx="2794">
                  <c:v>1.3832308322304779E-3</c:v>
                </c:pt>
                <c:pt idx="2795">
                  <c:v>1.3841917428113273E-3</c:v>
                </c:pt>
                <c:pt idx="2796">
                  <c:v>1.385153320922948E-3</c:v>
                </c:pt>
                <c:pt idx="2797">
                  <c:v>1.3861155670189787E-3</c:v>
                </c:pt>
                <c:pt idx="2798">
                  <c:v>1.3870784815836295E-3</c:v>
                </c:pt>
                <c:pt idx="2799">
                  <c:v>1.3880420650711901E-3</c:v>
                </c:pt>
                <c:pt idx="2800">
                  <c:v>1.3890063179362456E-3</c:v>
                </c:pt>
                <c:pt idx="2801">
                  <c:v>1.3899712406640157E-3</c:v>
                </c:pt>
                <c:pt idx="2802">
                  <c:v>1.3909368337097379E-3</c:v>
                </c:pt>
                <c:pt idx="2803">
                  <c:v>1.3919030975390726E-3</c:v>
                </c:pt>
                <c:pt idx="2804">
                  <c:v>1.3928700326078689E-3</c:v>
                </c:pt>
                <c:pt idx="2805">
                  <c:v>1.3938376394026961E-3</c:v>
                </c:pt>
                <c:pt idx="2806">
                  <c:v>1.3948059183800585E-3</c:v>
                </c:pt>
                <c:pt idx="2807">
                  <c:v>1.3957748699967556E-3</c:v>
                </c:pt>
                <c:pt idx="2808">
                  <c:v>1.3967444947403718E-3</c:v>
                </c:pt>
                <c:pt idx="2809">
                  <c:v>1.3977147930683631E-3</c:v>
                </c:pt>
                <c:pt idx="2810">
                  <c:v>1.3986857654384819E-3</c:v>
                </c:pt>
                <c:pt idx="2811">
                  <c:v>1.399657412339329E-3</c:v>
                </c:pt>
                <c:pt idx="2812">
                  <c:v>1.400629734229315E-3</c:v>
                </c:pt>
                <c:pt idx="2813">
                  <c:v>1.4016027315671468E-3</c:v>
                </c:pt>
                <c:pt idx="2814">
                  <c:v>1.4025764048424441E-3</c:v>
                </c:pt>
                <c:pt idx="2815">
                  <c:v>1.4035507545145732E-3</c:v>
                </c:pt>
                <c:pt idx="2816">
                  <c:v>1.404525781043198E-3</c:v>
                </c:pt>
                <c:pt idx="2817">
                  <c:v>1.4055014849189596E-3</c:v>
                </c:pt>
                <c:pt idx="2818">
                  <c:v>1.4064778666021819E-3</c:v>
                </c:pt>
                <c:pt idx="2819">
                  <c:v>1.4074549265637279E-3</c:v>
                </c:pt>
                <c:pt idx="2820">
                  <c:v>1.4084326652645403E-3</c:v>
                </c:pt>
                <c:pt idx="2821">
                  <c:v>1.4094110831966247E-3</c:v>
                </c:pt>
                <c:pt idx="2822">
                  <c:v>1.4103901808215859E-3</c:v>
                </c:pt>
                <c:pt idx="2823">
                  <c:v>1.4113699586013276E-3</c:v>
                </c:pt>
                <c:pt idx="2824">
                  <c:v>1.4123504170288816E-3</c:v>
                </c:pt>
                <c:pt idx="2825">
                  <c:v>1.4133315565668151E-3</c:v>
                </c:pt>
                <c:pt idx="2826">
                  <c:v>1.4143133776779954E-3</c:v>
                </c:pt>
                <c:pt idx="2827">
                  <c:v>1.4152958808564822E-3</c:v>
                </c:pt>
                <c:pt idx="2828">
                  <c:v>1.4162790665658077E-3</c:v>
                </c:pt>
                <c:pt idx="2829">
                  <c:v>1.4172629352698044E-3</c:v>
                </c:pt>
                <c:pt idx="2830">
                  <c:v>1.4182474874635624E-3</c:v>
                </c:pt>
                <c:pt idx="2831">
                  <c:v>1.4192327236115805E-3</c:v>
                </c:pt>
                <c:pt idx="2832">
                  <c:v>1.4202186441889921E-3</c:v>
                </c:pt>
                <c:pt idx="2833">
                  <c:v>1.4212052496609194E-3</c:v>
                </c:pt>
                <c:pt idx="2834">
                  <c:v>1.4221925405238302E-3</c:v>
                </c:pt>
                <c:pt idx="2835">
                  <c:v>1.4231805172435154E-3</c:v>
                </c:pt>
                <c:pt idx="2836">
                  <c:v>1.4241691802860672E-3</c:v>
                </c:pt>
                <c:pt idx="2837">
                  <c:v>1.4251585301489891E-3</c:v>
                </c:pt>
                <c:pt idx="2838">
                  <c:v>1.4261485672990427E-3</c:v>
                </c:pt>
                <c:pt idx="2839">
                  <c:v>1.427139292203293E-3</c:v>
                </c:pt>
                <c:pt idx="2840">
                  <c:v>1.4281307053602805E-3</c:v>
                </c:pt>
                <c:pt idx="2841">
                  <c:v>1.4291228072377405E-3</c:v>
                </c:pt>
                <c:pt idx="2842">
                  <c:v>1.4301155983037119E-3</c:v>
                </c:pt>
                <c:pt idx="2843">
                  <c:v>1.4311090790577752E-3</c:v>
                </c:pt>
                <c:pt idx="2844">
                  <c:v>1.4321032499686409E-3</c:v>
                </c:pt>
                <c:pt idx="2845">
                  <c:v>1.4330981115053241E-3</c:v>
                </c:pt>
                <c:pt idx="2846">
                  <c:v>1.4340936641684468E-3</c:v>
                </c:pt>
                <c:pt idx="2847">
                  <c:v>1.4350899084276977E-3</c:v>
                </c:pt>
                <c:pt idx="2848">
                  <c:v>1.4360868447635185E-3</c:v>
                </c:pt>
                <c:pt idx="2849">
                  <c:v>1.4370844736462289E-3</c:v>
                </c:pt>
                <c:pt idx="2850">
                  <c:v>1.4380827955778432E-3</c:v>
                </c:pt>
                <c:pt idx="2851">
                  <c:v>1.4390818110293568E-3</c:v>
                </c:pt>
                <c:pt idx="2852">
                  <c:v>1.4400815204720697E-3</c:v>
                </c:pt>
                <c:pt idx="2853">
                  <c:v>1.4410819244090438E-3</c:v>
                </c:pt>
                <c:pt idx="2854">
                  <c:v>1.442083023312256E-3</c:v>
                </c:pt>
                <c:pt idx="2855">
                  <c:v>1.4430848176539899E-3</c:v>
                </c:pt>
                <c:pt idx="2856">
                  <c:v>1.444087307938356E-3</c:v>
                </c:pt>
                <c:pt idx="2857">
                  <c:v>1.445090494638316E-3</c:v>
                </c:pt>
                <c:pt idx="2858">
                  <c:v>1.446094378227138E-3</c:v>
                </c:pt>
                <c:pt idx="2859">
                  <c:v>1.4470989592099842E-3</c:v>
                </c:pt>
                <c:pt idx="2860">
                  <c:v>1.4481042380608024E-3</c:v>
                </c:pt>
                <c:pt idx="2861">
                  <c:v>1.4491102152538477E-3</c:v>
                </c:pt>
                <c:pt idx="2862">
                  <c:v>1.4501168912953359E-3</c:v>
                </c:pt>
                <c:pt idx="2863">
                  <c:v>1.4511242666602035E-3</c:v>
                </c:pt>
                <c:pt idx="2864">
                  <c:v>1.45213234183426E-3</c:v>
                </c:pt>
                <c:pt idx="2865">
                  <c:v>1.4531411172930798E-3</c:v>
                </c:pt>
                <c:pt idx="2866">
                  <c:v>1.4541505935442868E-3</c:v>
                </c:pt>
                <c:pt idx="2867">
                  <c:v>1.4551607710641386E-3</c:v>
                </c:pt>
                <c:pt idx="2868">
                  <c:v>1.4561716503292013E-3</c:v>
                </c:pt>
                <c:pt idx="2869">
                  <c:v>1.4571832318481569E-3</c:v>
                </c:pt>
                <c:pt idx="2870">
                  <c:v>1.4581955160982566E-3</c:v>
                </c:pt>
                <c:pt idx="2871">
                  <c:v>1.4592085035570602E-3</c:v>
                </c:pt>
                <c:pt idx="2872">
                  <c:v>1.4602221947343111E-3</c:v>
                </c:pt>
                <c:pt idx="2873">
                  <c:v>1.4612365901082549E-3</c:v>
                </c:pt>
                <c:pt idx="2874">
                  <c:v>1.462251690157448E-3</c:v>
                </c:pt>
                <c:pt idx="2875">
                  <c:v>1.4632674953926968E-3</c:v>
                </c:pt>
                <c:pt idx="2876">
                  <c:v>1.4642840062932443E-3</c:v>
                </c:pt>
                <c:pt idx="2877">
                  <c:v>1.4653012233493063E-3</c:v>
                </c:pt>
                <c:pt idx="2878">
                  <c:v>1.46631914704077E-3</c:v>
                </c:pt>
                <c:pt idx="2879">
                  <c:v>1.4673377778798623E-3</c:v>
                </c:pt>
                <c:pt idx="2880">
                  <c:v>1.46835711634716E-3</c:v>
                </c:pt>
                <c:pt idx="2881">
                  <c:v>1.469377162923551E-3</c:v>
                </c:pt>
                <c:pt idx="2882">
                  <c:v>1.4703979181223306E-3</c:v>
                </c:pt>
                <c:pt idx="2883">
                  <c:v>1.4714193824250778E-3</c:v>
                </c:pt>
                <c:pt idx="2884">
                  <c:v>1.4724415563136832E-3</c:v>
                </c:pt>
                <c:pt idx="2885">
                  <c:v>1.4734644403025128E-3</c:v>
                </c:pt>
                <c:pt idx="2886">
                  <c:v>1.4744880348741497E-3</c:v>
                </c:pt>
                <c:pt idx="2887">
                  <c:v>1.4755123405114897E-3</c:v>
                </c:pt>
                <c:pt idx="2888">
                  <c:v>1.4765373577299715E-3</c:v>
                </c:pt>
                <c:pt idx="2889">
                  <c:v>1.4775630870131847E-3</c:v>
                </c:pt>
                <c:pt idx="2890">
                  <c:v>1.478589528845032E-3</c:v>
                </c:pt>
                <c:pt idx="2891">
                  <c:v>1.4796166837420272E-3</c:v>
                </c:pt>
                <c:pt idx="2892">
                  <c:v>1.4806445521887682E-3</c:v>
                </c:pt>
                <c:pt idx="2893">
                  <c:v>1.4816731346809476E-3</c:v>
                </c:pt>
                <c:pt idx="2894">
                  <c:v>1.4827024317038146E-3</c:v>
                </c:pt>
                <c:pt idx="2895">
                  <c:v>1.4837324437753196E-3</c:v>
                </c:pt>
                <c:pt idx="2896">
                  <c:v>1.4847631713814085E-3</c:v>
                </c:pt>
                <c:pt idx="2897">
                  <c:v>1.4857946150083421E-3</c:v>
                </c:pt>
                <c:pt idx="2898">
                  <c:v>1.4868267751751512E-3</c:v>
                </c:pt>
                <c:pt idx="2899">
                  <c:v>1.4878596523687951E-3</c:v>
                </c:pt>
                <c:pt idx="2900">
                  <c:v>1.4888932470765487E-3</c:v>
                </c:pt>
                <c:pt idx="2901">
                  <c:v>1.4899275598185254E-3</c:v>
                </c:pt>
                <c:pt idx="2902">
                  <c:v>1.4909625910826999E-3</c:v>
                </c:pt>
                <c:pt idx="2903">
                  <c:v>1.4919983413573636E-3</c:v>
                </c:pt>
                <c:pt idx="2904">
                  <c:v>1.493034811163714E-3</c:v>
                </c:pt>
                <c:pt idx="2905">
                  <c:v>1.4940720009907439E-3</c:v>
                </c:pt>
                <c:pt idx="2906">
                  <c:v>1.4951099113277629E-3</c:v>
                </c:pt>
                <c:pt idx="2907">
                  <c:v>1.4961485426970558E-3</c:v>
                </c:pt>
                <c:pt idx="2908">
                  <c:v>1.4971878955886348E-3</c:v>
                </c:pt>
                <c:pt idx="2909">
                  <c:v>1.498227970503731E-3</c:v>
                </c:pt>
                <c:pt idx="2910">
                  <c:v>1.4992687679330154E-3</c:v>
                </c:pt>
                <c:pt idx="2911">
                  <c:v>1.5003102884002253E-3</c:v>
                </c:pt>
                <c:pt idx="2912">
                  <c:v>1.5013525323967361E-3</c:v>
                </c:pt>
                <c:pt idx="2913">
                  <c:v>1.5023955004142418E-3</c:v>
                </c:pt>
                <c:pt idx="2914">
                  <c:v>1.5034391929775724E-3</c:v>
                </c:pt>
                <c:pt idx="2915">
                  <c:v>1.5044836105791279E-3</c:v>
                </c:pt>
                <c:pt idx="2916">
                  <c:v>1.5055287537116277E-3</c:v>
                </c:pt>
                <c:pt idx="2917">
                  <c:v>1.5065746229009963E-3</c:v>
                </c:pt>
                <c:pt idx="2918">
                  <c:v>1.5076212186406605E-3</c:v>
                </c:pt>
                <c:pt idx="2919">
                  <c:v>1.5086685414243675E-3</c:v>
                </c:pt>
                <c:pt idx="2920">
                  <c:v>1.5097165917791384E-3</c:v>
                </c:pt>
                <c:pt idx="2921">
                  <c:v>1.5107653701994293E-3</c:v>
                </c:pt>
                <c:pt idx="2922">
                  <c:v>1.5118148771910169E-3</c:v>
                </c:pt>
                <c:pt idx="2923">
                  <c:v>1.5128651132490217E-3</c:v>
                </c:pt>
                <c:pt idx="2924">
                  <c:v>1.5139160789019305E-3</c:v>
                </c:pt>
                <c:pt idx="2925">
                  <c:v>1.5149677746455752E-3</c:v>
                </c:pt>
                <c:pt idx="2926">
                  <c:v>1.5160202009761087E-3</c:v>
                </c:pt>
                <c:pt idx="2927">
                  <c:v>1.51707335842312E-3</c:v>
                </c:pt>
                <c:pt idx="2928">
                  <c:v>1.5181272474834749E-3</c:v>
                </c:pt>
                <c:pt idx="2929">
                  <c:v>1.5191818686543612E-3</c:v>
                </c:pt>
                <c:pt idx="2930">
                  <c:v>1.5202372224664726E-3</c:v>
                </c:pt>
                <c:pt idx="2931">
                  <c:v>1.5212933094177108E-3</c:v>
                </c:pt>
                <c:pt idx="2932">
                  <c:v>1.5223501300063007E-3</c:v>
                </c:pt>
                <c:pt idx="2933">
                  <c:v>1.5234076847640424E-3</c:v>
                </c:pt>
                <c:pt idx="2934">
                  <c:v>1.5244659741898764E-3</c:v>
                </c:pt>
                <c:pt idx="2935">
                  <c:v>1.5255249987830661E-3</c:v>
                </c:pt>
                <c:pt idx="2936">
                  <c:v>1.5265847590765214E-3</c:v>
                </c:pt>
                <c:pt idx="2937">
                  <c:v>1.5276452555702225E-3</c:v>
                </c:pt>
                <c:pt idx="2938">
                  <c:v>1.5287064887755978E-3</c:v>
                </c:pt>
                <c:pt idx="2939">
                  <c:v>1.5297684591932992E-3</c:v>
                </c:pt>
                <c:pt idx="2940">
                  <c:v>1.5308311673577189E-3</c:v>
                </c:pt>
                <c:pt idx="2941">
                  <c:v>1.5318946137702284E-3</c:v>
                </c:pt>
                <c:pt idx="2942">
                  <c:v>1.5329587989325242E-3</c:v>
                </c:pt>
                <c:pt idx="2943">
                  <c:v>1.5340237233801126E-3</c:v>
                </c:pt>
                <c:pt idx="2944">
                  <c:v>1.5350893876154108E-3</c:v>
                </c:pt>
                <c:pt idx="2945">
                  <c:v>1.5361557921411619E-3</c:v>
                </c:pt>
                <c:pt idx="2946">
                  <c:v>1.5372229374939885E-3</c:v>
                </c:pt>
                <c:pt idx="2947">
                  <c:v>1.538290824177356E-3</c:v>
                </c:pt>
                <c:pt idx="2948">
                  <c:v>1.5393594526950556E-3</c:v>
                </c:pt>
                <c:pt idx="2949">
                  <c:v>1.5404288235848296E-3</c:v>
                </c:pt>
                <c:pt idx="2950">
                  <c:v>1.5414989373511928E-3</c:v>
                </c:pt>
                <c:pt idx="2951">
                  <c:v>1.5425697944989874E-3</c:v>
                </c:pt>
                <c:pt idx="2952">
                  <c:v>1.543641395567077E-3</c:v>
                </c:pt>
                <c:pt idx="2953">
                  <c:v>1.5447137410610288E-3</c:v>
                </c:pt>
                <c:pt idx="2954">
                  <c:v>1.5457868314979846E-3</c:v>
                </c:pt>
                <c:pt idx="2955">
                  <c:v>1.5468606673841906E-3</c:v>
                </c:pt>
                <c:pt idx="2956">
                  <c:v>1.5479352492600098E-3</c:v>
                </c:pt>
                <c:pt idx="2957">
                  <c:v>1.5490105776324154E-3</c:v>
                </c:pt>
                <c:pt idx="2958">
                  <c:v>1.5500866530087094E-3</c:v>
                </c:pt>
                <c:pt idx="2959">
                  <c:v>1.5511634759303816E-3</c:v>
                </c:pt>
                <c:pt idx="2960">
                  <c:v>1.5522410469054624E-3</c:v>
                </c:pt>
                <c:pt idx="2961">
                  <c:v>1.5533193664423121E-3</c:v>
                </c:pt>
                <c:pt idx="2962">
                  <c:v>1.5543984350835495E-3</c:v>
                </c:pt>
                <c:pt idx="2963">
                  <c:v>1.5554782533382648E-3</c:v>
                </c:pt>
                <c:pt idx="2964">
                  <c:v>1.5565588217158781E-3</c:v>
                </c:pt>
                <c:pt idx="2965">
                  <c:v>1.5576401407601402E-3</c:v>
                </c:pt>
                <c:pt idx="2966">
                  <c:v>1.5587222109812026E-3</c:v>
                </c:pt>
                <c:pt idx="2967">
                  <c:v>1.5598050329008973E-3</c:v>
                </c:pt>
                <c:pt idx="2968">
                  <c:v>1.5608886070300615E-3</c:v>
                </c:pt>
                <c:pt idx="2969">
                  <c:v>1.5619729339139581E-3</c:v>
                </c:pt>
                <c:pt idx="2970">
                  <c:v>1.5630580140641585E-3</c:v>
                </c:pt>
                <c:pt idx="2971">
                  <c:v>1.5641438479925647E-3</c:v>
                </c:pt>
                <c:pt idx="2972">
                  <c:v>1.5652304362455773E-3</c:v>
                </c:pt>
                <c:pt idx="2973">
                  <c:v>1.5663177793358339E-3</c:v>
                </c:pt>
                <c:pt idx="2974">
                  <c:v>1.567405877776305E-3</c:v>
                </c:pt>
                <c:pt idx="2975">
                  <c:v>1.5684947321145299E-3</c:v>
                </c:pt>
                <c:pt idx="2976">
                  <c:v>1.5695843428642157E-3</c:v>
                </c:pt>
                <c:pt idx="2977">
                  <c:v>1.5706747105394027E-3</c:v>
                </c:pt>
                <c:pt idx="2978">
                  <c:v>1.571765835688772E-3</c:v>
                </c:pt>
                <c:pt idx="2979">
                  <c:v>1.572857718827102E-3</c:v>
                </c:pt>
                <c:pt idx="2980">
                  <c:v>1.5739503604695051E-3</c:v>
                </c:pt>
                <c:pt idx="2981">
                  <c:v>1.5750437611658067E-3</c:v>
                </c:pt>
                <c:pt idx="2982">
                  <c:v>1.576137921431859E-3</c:v>
                </c:pt>
                <c:pt idx="2983">
                  <c:v>1.577232841795324E-3</c:v>
                </c:pt>
                <c:pt idx="2984">
                  <c:v>1.5783285227727465E-3</c:v>
                </c:pt>
                <c:pt idx="2985">
                  <c:v>1.579424964915482E-3</c:v>
                </c:pt>
                <c:pt idx="2986">
                  <c:v>1.5805221687408173E-3</c:v>
                </c:pt>
                <c:pt idx="2987">
                  <c:v>1.5816201347663742E-3</c:v>
                </c:pt>
                <c:pt idx="2988">
                  <c:v>1.5827188635446584E-3</c:v>
                </c:pt>
                <c:pt idx="2989">
                  <c:v>1.5838183555940348E-3</c:v>
                </c:pt>
                <c:pt idx="2990">
                  <c:v>1.5849186114332055E-3</c:v>
                </c:pt>
                <c:pt idx="2991">
                  <c:v>1.5860196316158279E-3</c:v>
                </c:pt>
                <c:pt idx="2992">
                  <c:v>1.5871214166613484E-3</c:v>
                </c:pt>
                <c:pt idx="2993">
                  <c:v>1.5882239670895505E-3</c:v>
                </c:pt>
                <c:pt idx="2994">
                  <c:v>1.5893272834552462E-3</c:v>
                </c:pt>
                <c:pt idx="2995">
                  <c:v>1.5904313662789655E-3</c:v>
                </c:pt>
                <c:pt idx="2996">
                  <c:v>1.591536216081576E-3</c:v>
                </c:pt>
                <c:pt idx="2997">
                  <c:v>1.5926418334190463E-3</c:v>
                </c:pt>
                <c:pt idx="2998">
                  <c:v>1.5937482188129923E-3</c:v>
                </c:pt>
                <c:pt idx="2999">
                  <c:v>1.5948553727969717E-3</c:v>
                </c:pt>
                <c:pt idx="3000">
                  <c:v>1.5959632958933009E-3</c:v>
                </c:pt>
                <c:pt idx="3001">
                  <c:v>1.5970719886594955E-3</c:v>
                </c:pt>
                <c:pt idx="3002">
                  <c:v>1.5981814516186216E-3</c:v>
                </c:pt>
                <c:pt idx="3003">
                  <c:v>1.599291685294085E-3</c:v>
                </c:pt>
                <c:pt idx="3004">
                  <c:v>1.6004026902445643E-3</c:v>
                </c:pt>
                <c:pt idx="3005">
                  <c:v>1.6015144669942164E-3</c:v>
                </c:pt>
                <c:pt idx="3006">
                  <c:v>1.6026270160675385E-3</c:v>
                </c:pt>
                <c:pt idx="3007">
                  <c:v>1.6037403380243741E-3</c:v>
                </c:pt>
                <c:pt idx="3008">
                  <c:v>1.6048544333899738E-3</c:v>
                </c:pt>
                <c:pt idx="3009">
                  <c:v>1.6059693026899283E-3</c:v>
                </c:pt>
                <c:pt idx="3010">
                  <c:v>1.6070849464852488E-3</c:v>
                </c:pt>
                <c:pt idx="3011">
                  <c:v>1.6082013653022811E-3</c:v>
                </c:pt>
                <c:pt idx="3012">
                  <c:v>1.6093185596794217E-3</c:v>
                </c:pt>
                <c:pt idx="3013">
                  <c:v>1.6104365301437234E-3</c:v>
                </c:pt>
                <c:pt idx="3014">
                  <c:v>1.611555277257758E-3</c:v>
                </c:pt>
                <c:pt idx="3015">
                  <c:v>1.6126748015493351E-3</c:v>
                </c:pt>
                <c:pt idx="3016">
                  <c:v>1.6137951035466072E-3</c:v>
                </c:pt>
                <c:pt idx="3017">
                  <c:v>1.6149161838133188E-3</c:v>
                </c:pt>
                <c:pt idx="3018">
                  <c:v>1.6160380428783809E-3</c:v>
                </c:pt>
                <c:pt idx="3019">
                  <c:v>1.6171606812710468E-3</c:v>
                </c:pt>
                <c:pt idx="3020">
                  <c:v>1.6182840995562374E-3</c:v>
                </c:pt>
                <c:pt idx="3021">
                  <c:v>1.619408298263966E-3</c:v>
                </c:pt>
                <c:pt idx="3022">
                  <c:v>1.62053327792459E-3</c:v>
                </c:pt>
                <c:pt idx="3023">
                  <c:v>1.6216590391042083E-3</c:v>
                </c:pt>
                <c:pt idx="3024">
                  <c:v>1.6227855823339398E-3</c:v>
                </c:pt>
                <c:pt idx="3025">
                  <c:v>1.6239129081452482E-3</c:v>
                </c:pt>
                <c:pt idx="3026">
                  <c:v>1.6250410171054124E-3</c:v>
                </c:pt>
                <c:pt idx="3027">
                  <c:v>1.6261699097466591E-3</c:v>
                </c:pt>
                <c:pt idx="3028">
                  <c:v>1.6272995866134007E-3</c:v>
                </c:pt>
                <c:pt idx="3029">
                  <c:v>1.6284300482385787E-3</c:v>
                </c:pt>
                <c:pt idx="3030">
                  <c:v>1.6295612951910503E-3</c:v>
                </c:pt>
                <c:pt idx="3031">
                  <c:v>1.6306933280045225E-3</c:v>
                </c:pt>
                <c:pt idx="3032">
                  <c:v>1.6318261472130491E-3</c:v>
                </c:pt>
                <c:pt idx="3033">
                  <c:v>1.6329597533866732E-3</c:v>
                </c:pt>
                <c:pt idx="3034">
                  <c:v>1.6340941470602149E-3</c:v>
                </c:pt>
                <c:pt idx="3035">
                  <c:v>1.6352293287688418E-3</c:v>
                </c:pt>
                <c:pt idx="3036">
                  <c:v>1.6363652990837858E-3</c:v>
                </c:pt>
                <c:pt idx="3037">
                  <c:v>1.6375020585409827E-3</c:v>
                </c:pt>
                <c:pt idx="3038">
                  <c:v>1.6386396076767155E-3</c:v>
                </c:pt>
                <c:pt idx="3039">
                  <c:v>1.639777947063408E-3</c:v>
                </c:pt>
                <c:pt idx="3040">
                  <c:v>1.6409170772381135E-3</c:v>
                </c:pt>
                <c:pt idx="3041">
                  <c:v>1.6420569987382332E-3</c:v>
                </c:pt>
                <c:pt idx="3042">
                  <c:v>1.6431977121373852E-3</c:v>
                </c:pt>
                <c:pt idx="3043">
                  <c:v>1.6443392179737422E-3</c:v>
                </c:pt>
                <c:pt idx="3044">
                  <c:v>1.6454815167977995E-3</c:v>
                </c:pt>
                <c:pt idx="3045">
                  <c:v>1.646624609148453E-3</c:v>
                </c:pt>
                <c:pt idx="3046">
                  <c:v>1.647768495600916E-3</c:v>
                </c:pt>
                <c:pt idx="3047">
                  <c:v>1.6489131766948589E-3</c:v>
                </c:pt>
                <c:pt idx="3048">
                  <c:v>1.650058652970302E-3</c:v>
                </c:pt>
                <c:pt idx="3049">
                  <c:v>1.6512049250036575E-3</c:v>
                </c:pt>
                <c:pt idx="3050">
                  <c:v>1.6523519933357219E-3</c:v>
                </c:pt>
                <c:pt idx="3051">
                  <c:v>1.6534998585076414E-3</c:v>
                </c:pt>
                <c:pt idx="3052">
                  <c:v>1.6546485210970304E-3</c:v>
                </c:pt>
                <c:pt idx="3053">
                  <c:v>1.6557979816458133E-3</c:v>
                </c:pt>
                <c:pt idx="3054">
                  <c:v>1.6569482406962645E-3</c:v>
                </c:pt>
                <c:pt idx="3055">
                  <c:v>1.6580992988272038E-3</c:v>
                </c:pt>
                <c:pt idx="3056">
                  <c:v>1.6592511565816847E-3</c:v>
                </c:pt>
                <c:pt idx="3057">
                  <c:v>1.6604038145151946E-3</c:v>
                </c:pt>
                <c:pt idx="3058">
                  <c:v>1.6615572731715166E-3</c:v>
                </c:pt>
                <c:pt idx="3059">
                  <c:v>1.6627115331310804E-3</c:v>
                </c:pt>
                <c:pt idx="3060">
                  <c:v>1.6638665949384502E-3</c:v>
                </c:pt>
                <c:pt idx="3061">
                  <c:v>1.6650224591385438E-3</c:v>
                </c:pt>
                <c:pt idx="3062">
                  <c:v>1.6661791263130009E-3</c:v>
                </c:pt>
                <c:pt idx="3063">
                  <c:v>1.6673365970075217E-3</c:v>
                </c:pt>
                <c:pt idx="3064">
                  <c:v>1.6684948717681602E-3</c:v>
                </c:pt>
                <c:pt idx="3065">
                  <c:v>1.6696539511777695E-3</c:v>
                </c:pt>
                <c:pt idx="3066">
                  <c:v>1.6708138357831874E-3</c:v>
                </c:pt>
                <c:pt idx="3067">
                  <c:v>1.6719745261316069E-3</c:v>
                </c:pt>
                <c:pt idx="3068">
                  <c:v>1.6731360228070965E-3</c:v>
                </c:pt>
                <c:pt idx="3069">
                  <c:v>1.6742983263576348E-3</c:v>
                </c:pt>
                <c:pt idx="3070">
                  <c:v>1.6754614373315556E-3</c:v>
                </c:pt>
                <c:pt idx="3071">
                  <c:v>1.6766253563141457E-3</c:v>
                </c:pt>
                <c:pt idx="3072">
                  <c:v>1.6777900838545264E-3</c:v>
                </c:pt>
                <c:pt idx="3073">
                  <c:v>1.6789556205143912E-3</c:v>
                </c:pt>
                <c:pt idx="3074">
                  <c:v>1.6801219668435992E-3</c:v>
                </c:pt>
                <c:pt idx="3075">
                  <c:v>1.6812891234290652E-3</c:v>
                </c:pt>
                <c:pt idx="3076">
                  <c:v>1.6824570908214381E-3</c:v>
                </c:pt>
                <c:pt idx="3077">
                  <c:v>1.6836258695717234E-3</c:v>
                </c:pt>
                <c:pt idx="3078">
                  <c:v>1.6847954602680604E-3</c:v>
                </c:pt>
                <c:pt idx="3079">
                  <c:v>1.6859658634622459E-3</c:v>
                </c:pt>
                <c:pt idx="3080">
                  <c:v>1.6871370797064353E-3</c:v>
                </c:pt>
                <c:pt idx="3081">
                  <c:v>1.6883091095899934E-3</c:v>
                </c:pt>
                <c:pt idx="3082">
                  <c:v>1.6894819536658686E-3</c:v>
                </c:pt>
                <c:pt idx="3083">
                  <c:v>1.6906556124873671E-3</c:v>
                </c:pt>
                <c:pt idx="3084">
                  <c:v>1.6918300866450838E-3</c:v>
                </c:pt>
                <c:pt idx="3085">
                  <c:v>1.6930053766931194E-3</c:v>
                </c:pt>
                <c:pt idx="3086">
                  <c:v>1.6941814831859345E-3</c:v>
                </c:pt>
                <c:pt idx="3087">
                  <c:v>1.6953584067153553E-3</c:v>
                </c:pt>
                <c:pt idx="3088">
                  <c:v>1.6965361478366386E-3</c:v>
                </c:pt>
                <c:pt idx="3089">
                  <c:v>1.6977147071177536E-3</c:v>
                </c:pt>
                <c:pt idx="3090">
                  <c:v>1.6988940851147031E-3</c:v>
                </c:pt>
                <c:pt idx="3091">
                  <c:v>1.7000742824209592E-3</c:v>
                </c:pt>
                <c:pt idx="3092">
                  <c:v>1.7012552995933237E-3</c:v>
                </c:pt>
                <c:pt idx="3093">
                  <c:v>1.7024371371889585E-3</c:v>
                </c:pt>
                <c:pt idx="3094">
                  <c:v>1.703619795802574E-3</c:v>
                </c:pt>
                <c:pt idx="3095">
                  <c:v>1.7048032759921323E-3</c:v>
                </c:pt>
                <c:pt idx="3096">
                  <c:v>1.705987578315958E-3</c:v>
                </c:pt>
                <c:pt idx="3097">
                  <c:v>1.7071727033700012E-3</c:v>
                </c:pt>
                <c:pt idx="3098">
                  <c:v>1.708358651713388E-3</c:v>
                </c:pt>
                <c:pt idx="3099">
                  <c:v>1.7095454239056073E-3</c:v>
                </c:pt>
                <c:pt idx="3100">
                  <c:v>1.7107330205438521E-3</c:v>
                </c:pt>
                <c:pt idx="3101">
                  <c:v>1.7119214421884145E-3</c:v>
                </c:pt>
                <c:pt idx="3102">
                  <c:v>1.7131106894124149E-3</c:v>
                </c:pt>
                <c:pt idx="3103">
                  <c:v>1.7143007627768978E-3</c:v>
                </c:pt>
                <c:pt idx="3104">
                  <c:v>1.715491662880718E-3</c:v>
                </c:pt>
                <c:pt idx="3105">
                  <c:v>1.7166833902857259E-3</c:v>
                </c:pt>
                <c:pt idx="3106">
                  <c:v>1.7178759455541365E-3</c:v>
                </c:pt>
                <c:pt idx="3107">
                  <c:v>1.7190693292860532E-3</c:v>
                </c:pt>
                <c:pt idx="3108">
                  <c:v>1.7202635420444986E-3</c:v>
                </c:pt>
                <c:pt idx="3109">
                  <c:v>1.72145858439286E-3</c:v>
                </c:pt>
                <c:pt idx="3110">
                  <c:v>1.7226544569324922E-3</c:v>
                </c:pt>
                <c:pt idx="3111">
                  <c:v>1.7238511602275918E-3</c:v>
                </c:pt>
                <c:pt idx="3112">
                  <c:v>1.7250486948427216E-3</c:v>
                </c:pt>
                <c:pt idx="3113">
                  <c:v>1.7262470613804901E-3</c:v>
                </c:pt>
                <c:pt idx="3114">
                  <c:v>1.7274462604062707E-3</c:v>
                </c:pt>
                <c:pt idx="3115">
                  <c:v>1.7286462924858035E-3</c:v>
                </c:pt>
                <c:pt idx="3116">
                  <c:v>1.7298471582229539E-3</c:v>
                </c:pt>
                <c:pt idx="3117">
                  <c:v>1.7310488581842743E-3</c:v>
                </c:pt>
                <c:pt idx="3118">
                  <c:v>1.7322513929492883E-3</c:v>
                </c:pt>
                <c:pt idx="3119">
                  <c:v>1.7334547630853095E-3</c:v>
                </c:pt>
                <c:pt idx="3120">
                  <c:v>1.7346589691978832E-3</c:v>
                </c:pt>
                <c:pt idx="3121">
                  <c:v>1.7358640118551377E-3</c:v>
                </c:pt>
                <c:pt idx="3122">
                  <c:v>1.7370698916255698E-3</c:v>
                </c:pt>
                <c:pt idx="3123">
                  <c:v>1.7382766091159877E-3</c:v>
                </c:pt>
                <c:pt idx="3124">
                  <c:v>1.7394841648957046E-3</c:v>
                </c:pt>
                <c:pt idx="3125">
                  <c:v>1.7406925595344026E-3</c:v>
                </c:pt>
                <c:pt idx="3126">
                  <c:v>1.7419017936401557E-3</c:v>
                </c:pt>
                <c:pt idx="3127">
                  <c:v>1.7431118677834643E-3</c:v>
                </c:pt>
                <c:pt idx="3128">
                  <c:v>1.7443227825351987E-3</c:v>
                </c:pt>
                <c:pt idx="3129">
                  <c:v>1.7455345385047009E-3</c:v>
                </c:pt>
                <c:pt idx="3130">
                  <c:v>1.7467471362636608E-3</c:v>
                </c:pt>
                <c:pt idx="3131">
                  <c:v>1.7479605763841399E-3</c:v>
                </c:pt>
                <c:pt idx="3132">
                  <c:v>1.7491748594767502E-3</c:v>
                </c:pt>
                <c:pt idx="3133">
                  <c:v>1.7503899861143748E-3</c:v>
                </c:pt>
                <c:pt idx="3134">
                  <c:v>1.7516059568830121E-3</c:v>
                </c:pt>
                <c:pt idx="3135">
                  <c:v>1.7528227723563143E-3</c:v>
                </c:pt>
                <c:pt idx="3136">
                  <c:v>1.7540404331465923E-3</c:v>
                </c:pt>
                <c:pt idx="3137">
                  <c:v>1.7552589398283226E-3</c:v>
                </c:pt>
                <c:pt idx="3138">
                  <c:v>1.7564782929763536E-3</c:v>
                </c:pt>
                <c:pt idx="3139">
                  <c:v>1.7576984932042732E-3</c:v>
                </c:pt>
                <c:pt idx="3140">
                  <c:v>1.7589195410877558E-3</c:v>
                </c:pt>
                <c:pt idx="3141">
                  <c:v>1.7601414372028488E-3</c:v>
                </c:pt>
                <c:pt idx="3142">
                  <c:v>1.7613641821644199E-3</c:v>
                </c:pt>
                <c:pt idx="3143">
                  <c:v>1.7625877765493436E-3</c:v>
                </c:pt>
                <c:pt idx="3144">
                  <c:v>1.7638122209348692E-3</c:v>
                </c:pt>
                <c:pt idx="3145">
                  <c:v>1.7650375159371464E-3</c:v>
                </c:pt>
                <c:pt idx="3146">
                  <c:v>1.7662636621342529E-3</c:v>
                </c:pt>
                <c:pt idx="3147">
                  <c:v>1.7674906601175019E-3</c:v>
                </c:pt>
                <c:pt idx="3148">
                  <c:v>1.7687185104657474E-3</c:v>
                </c:pt>
                <c:pt idx="3149">
                  <c:v>1.7699472137968539E-3</c:v>
                </c:pt>
                <c:pt idx="3150">
                  <c:v>1.7711767706905068E-3</c:v>
                </c:pt>
                <c:pt idx="3151">
                  <c:v>1.7724071817267679E-3</c:v>
                </c:pt>
                <c:pt idx="3152">
                  <c:v>1.7736384475247897E-3</c:v>
                </c:pt>
                <c:pt idx="3153">
                  <c:v>1.7748705686654669E-3</c:v>
                </c:pt>
                <c:pt idx="3154">
                  <c:v>1.776103545730071E-3</c:v>
                </c:pt>
                <c:pt idx="3155">
                  <c:v>1.7773373793390458E-3</c:v>
                </c:pt>
                <c:pt idx="3156">
                  <c:v>1.7785720700744972E-3</c:v>
                </c:pt>
                <c:pt idx="3157">
                  <c:v>1.7798076185189093E-3</c:v>
                </c:pt>
                <c:pt idx="3158">
                  <c:v>1.7810440252940196E-3</c:v>
                </c:pt>
                <c:pt idx="3159">
                  <c:v>1.7822812909831481E-3</c:v>
                </c:pt>
                <c:pt idx="3160">
                  <c:v>1.7835194161699933E-3</c:v>
                </c:pt>
                <c:pt idx="3161">
                  <c:v>1.7847584014775899E-3</c:v>
                </c:pt>
                <c:pt idx="3162">
                  <c:v>1.7859982474904741E-3</c:v>
                </c:pt>
                <c:pt idx="3163">
                  <c:v>1.7872389548065659E-3</c:v>
                </c:pt>
                <c:pt idx="3164">
                  <c:v>1.7884805240111869E-3</c:v>
                </c:pt>
                <c:pt idx="3165">
                  <c:v>1.7897229557291049E-3</c:v>
                </c:pt>
                <c:pt idx="3166">
                  <c:v>1.7909662505464826E-3</c:v>
                </c:pt>
                <c:pt idx="3167">
                  <c:v>1.7922104090498624E-3</c:v>
                </c:pt>
                <c:pt idx="3168">
                  <c:v>1.793455431865315E-3</c:v>
                </c:pt>
                <c:pt idx="3169">
                  <c:v>1.7947013195802252E-3</c:v>
                </c:pt>
                <c:pt idx="3170">
                  <c:v>1.7959480727823593E-3</c:v>
                </c:pt>
                <c:pt idx="3171">
                  <c:v>1.797195692099093E-3</c:v>
                </c:pt>
                <c:pt idx="3172">
                  <c:v>1.7984441781190368E-3</c:v>
                </c:pt>
                <c:pt idx="3173">
                  <c:v>1.7996935314311823E-3</c:v>
                </c:pt>
                <c:pt idx="3174">
                  <c:v>1.8009437526642137E-3</c:v>
                </c:pt>
                <c:pt idx="3175">
                  <c:v>1.8021948424079689E-3</c:v>
                </c:pt>
                <c:pt idx="3176">
                  <c:v>1.8034468012526679E-3</c:v>
                </c:pt>
                <c:pt idx="3177">
                  <c:v>1.8046996298283064E-3</c:v>
                </c:pt>
                <c:pt idx="3178">
                  <c:v>1.8059533287259522E-3</c:v>
                </c:pt>
                <c:pt idx="3179">
                  <c:v>1.8072078985502053E-3</c:v>
                </c:pt>
                <c:pt idx="3180">
                  <c:v>1.8084633398929276E-3</c:v>
                </c:pt>
                <c:pt idx="3181">
                  <c:v>1.8097196533858671E-3</c:v>
                </c:pt>
                <c:pt idx="3182">
                  <c:v>1.810976839621736E-3</c:v>
                </c:pt>
                <c:pt idx="3183">
                  <c:v>1.8122348991936302E-3</c:v>
                </c:pt>
                <c:pt idx="3184">
                  <c:v>1.8134938327346152E-3</c:v>
                </c:pt>
                <c:pt idx="3185">
                  <c:v>1.814753640838639E-3</c:v>
                </c:pt>
                <c:pt idx="3186">
                  <c:v>1.8160143241000349E-3</c:v>
                </c:pt>
                <c:pt idx="3187">
                  <c:v>1.8172758831531887E-3</c:v>
                </c:pt>
                <c:pt idx="3188">
                  <c:v>1.8185383185932869E-3</c:v>
                </c:pt>
                <c:pt idx="3189">
                  <c:v>1.8198016310159021E-3</c:v>
                </c:pt>
                <c:pt idx="3190">
                  <c:v>1.8210658210567432E-3</c:v>
                </c:pt>
                <c:pt idx="3191">
                  <c:v>1.822330889312238E-3</c:v>
                </c:pt>
                <c:pt idx="3192">
                  <c:v>1.8235968363924696E-3</c:v>
                </c:pt>
                <c:pt idx="3193">
                  <c:v>1.8248636628946677E-3</c:v>
                </c:pt>
                <c:pt idx="3194">
                  <c:v>1.8261313694563088E-3</c:v>
                </c:pt>
                <c:pt idx="3195">
                  <c:v>1.8273999566754803E-3</c:v>
                </c:pt>
                <c:pt idx="3196">
                  <c:v>1.8286694251506566E-3</c:v>
                </c:pt>
                <c:pt idx="3197">
                  <c:v>1.8299397755206449E-3</c:v>
                </c:pt>
                <c:pt idx="3198">
                  <c:v>1.8312110083847789E-3</c:v>
                </c:pt>
                <c:pt idx="3199">
                  <c:v>1.8324831243427817E-3</c:v>
                </c:pt>
                <c:pt idx="3200">
                  <c:v>1.8337561240347922E-3</c:v>
                </c:pt>
                <c:pt idx="3201">
                  <c:v>1.8350300080613945E-3</c:v>
                </c:pt>
                <c:pt idx="3202">
                  <c:v>1.8363047770235624E-3</c:v>
                </c:pt>
                <c:pt idx="3203">
                  <c:v>1.8375804315627696E-3</c:v>
                </c:pt>
                <c:pt idx="3204">
                  <c:v>1.8388569722808529E-3</c:v>
                </c:pt>
                <c:pt idx="3205">
                  <c:v>1.8401343997800391E-3</c:v>
                </c:pt>
                <c:pt idx="3206">
                  <c:v>1.8414127147031399E-3</c:v>
                </c:pt>
                <c:pt idx="3207">
                  <c:v>1.8426919176532475E-3</c:v>
                </c:pt>
                <c:pt idx="3208">
                  <c:v>1.8439720092472609E-3</c:v>
                </c:pt>
                <c:pt idx="3209">
                  <c:v>1.8452529900890827E-3</c:v>
                </c:pt>
                <c:pt idx="3210">
                  <c:v>1.8465348608233125E-3</c:v>
                </c:pt>
                <c:pt idx="3211">
                  <c:v>1.8478176220547197E-3</c:v>
                </c:pt>
                <c:pt idx="3212">
                  <c:v>1.8491012743884656E-3</c:v>
                </c:pt>
                <c:pt idx="3213">
                  <c:v>1.8503858184704949E-3</c:v>
                </c:pt>
                <c:pt idx="3214">
                  <c:v>1.8516712549068377E-3</c:v>
                </c:pt>
                <c:pt idx="3215">
                  <c:v>1.8529575843039179E-3</c:v>
                </c:pt>
                <c:pt idx="3216">
                  <c:v>1.8542448073090264E-3</c:v>
                </c:pt>
                <c:pt idx="3217">
                  <c:v>1.8555329245294582E-3</c:v>
                </c:pt>
                <c:pt idx="3218">
                  <c:v>1.8568219365729013E-3</c:v>
                </c:pt>
                <c:pt idx="3219">
                  <c:v>1.8581118440879969E-3</c:v>
                </c:pt>
                <c:pt idx="3220">
                  <c:v>1.8594026476833061E-3</c:v>
                </c:pt>
                <c:pt idx="3221">
                  <c:v>1.8606943479677846E-3</c:v>
                </c:pt>
                <c:pt idx="3222">
                  <c:v>1.8619869455914261E-3</c:v>
                </c:pt>
                <c:pt idx="3223">
                  <c:v>1.8632804411640609E-3</c:v>
                </c:pt>
                <c:pt idx="3224">
                  <c:v>1.8645748353094814E-3</c:v>
                </c:pt>
                <c:pt idx="3225">
                  <c:v>1.8658701286383371E-3</c:v>
                </c:pt>
                <c:pt idx="3226">
                  <c:v>1.8671663218024297E-3</c:v>
                </c:pt>
                <c:pt idx="3227">
                  <c:v>1.8684634154132859E-3</c:v>
                </c:pt>
                <c:pt idx="3228">
                  <c:v>1.8697614100828288E-3</c:v>
                </c:pt>
                <c:pt idx="3229">
                  <c:v>1.8710603064642196E-3</c:v>
                </c:pt>
                <c:pt idx="3230">
                  <c:v>1.8723601051702603E-3</c:v>
                </c:pt>
                <c:pt idx="3231">
                  <c:v>1.8736608068141499E-3</c:v>
                </c:pt>
                <c:pt idx="3232">
                  <c:v>1.874962412050412E-3</c:v>
                </c:pt>
                <c:pt idx="3233">
                  <c:v>1.8762649214931265E-3</c:v>
                </c:pt>
                <c:pt idx="3234">
                  <c:v>1.8775683357567716E-3</c:v>
                </c:pt>
                <c:pt idx="3235">
                  <c:v>1.8788726554972352E-3</c:v>
                </c:pt>
                <c:pt idx="3236">
                  <c:v>1.8801778813298785E-3</c:v>
                </c:pt>
                <c:pt idx="3237">
                  <c:v>1.8814840138841504E-3</c:v>
                </c:pt>
                <c:pt idx="3238">
                  <c:v>1.8827910537762382E-3</c:v>
                </c:pt>
                <c:pt idx="3239">
                  <c:v>1.8840990016638548E-3</c:v>
                </c:pt>
                <c:pt idx="3240">
                  <c:v>1.8854078581640725E-3</c:v>
                </c:pt>
                <c:pt idx="3241">
                  <c:v>1.8867176238943639E-3</c:v>
                </c:pt>
                <c:pt idx="3242">
                  <c:v>1.8880282995138132E-3</c:v>
                </c:pt>
                <c:pt idx="3243">
                  <c:v>1.8893398856407795E-3</c:v>
                </c:pt>
                <c:pt idx="3244">
                  <c:v>1.8906523828940236E-3</c:v>
                </c:pt>
                <c:pt idx="3245">
                  <c:v>1.8919657919340036E-3</c:v>
                </c:pt>
                <c:pt idx="3246">
                  <c:v>1.8932801133803691E-3</c:v>
                </c:pt>
                <c:pt idx="3247">
                  <c:v>1.8945953478531703E-3</c:v>
                </c:pt>
                <c:pt idx="3248">
                  <c:v>1.8959114960142437E-3</c:v>
                </c:pt>
                <c:pt idx="3249">
                  <c:v>1.89722855848453E-3</c:v>
                </c:pt>
                <c:pt idx="3250">
                  <c:v>1.8985465358853737E-3</c:v>
                </c:pt>
                <c:pt idx="3251">
                  <c:v>1.8998654288799907E-3</c:v>
                </c:pt>
                <c:pt idx="3252">
                  <c:v>1.9011852380906174E-3</c:v>
                </c:pt>
                <c:pt idx="3253">
                  <c:v>1.9025059641537359E-3</c:v>
                </c:pt>
                <c:pt idx="3254">
                  <c:v>1.9038276076924182E-3</c:v>
                </c:pt>
                <c:pt idx="3255">
                  <c:v>1.9051501693717256E-3</c:v>
                </c:pt>
                <c:pt idx="3256">
                  <c:v>1.9064736498156255E-3</c:v>
                </c:pt>
                <c:pt idx="3257">
                  <c:v>1.9077980496484889E-3</c:v>
                </c:pt>
                <c:pt idx="3258">
                  <c:v>1.9091233695367642E-3</c:v>
                </c:pt>
                <c:pt idx="3259">
                  <c:v>1.9104496101057201E-3</c:v>
                </c:pt>
                <c:pt idx="3260">
                  <c:v>1.9117767719810299E-3</c:v>
                </c:pt>
                <c:pt idx="3261">
                  <c:v>1.913104855830532E-3</c:v>
                </c:pt>
                <c:pt idx="3262">
                  <c:v>1.9144338622807985E-3</c:v>
                </c:pt>
                <c:pt idx="3263">
                  <c:v>1.915763791958808E-3</c:v>
                </c:pt>
                <c:pt idx="3264">
                  <c:v>1.9170946455337914E-3</c:v>
                </c:pt>
                <c:pt idx="3265">
                  <c:v>1.9184264236336277E-3</c:v>
                </c:pt>
                <c:pt idx="3266">
                  <c:v>1.9197591268866031E-3</c:v>
                </c:pt>
                <c:pt idx="3267">
                  <c:v>1.9210927559633443E-3</c:v>
                </c:pt>
                <c:pt idx="3268">
                  <c:v>1.9224273114930395E-3</c:v>
                </c:pt>
                <c:pt idx="3269">
                  <c:v>1.9237627941192826E-3</c:v>
                </c:pt>
                <c:pt idx="3270">
                  <c:v>1.9250992044721068E-3</c:v>
                </c:pt>
                <c:pt idx="3271">
                  <c:v>1.9264365432240047E-3</c:v>
                </c:pt>
                <c:pt idx="3272">
                  <c:v>1.9277748110059149E-3</c:v>
                </c:pt>
                <c:pt idx="3273">
                  <c:v>1.9291140084491849E-3</c:v>
                </c:pt>
                <c:pt idx="3274">
                  <c:v>1.9304541362277093E-3</c:v>
                </c:pt>
                <c:pt idx="3275">
                  <c:v>1.9317951949737425E-3</c:v>
                </c:pt>
                <c:pt idx="3276">
                  <c:v>1.933137185319949E-3</c:v>
                </c:pt>
                <c:pt idx="3277">
                  <c:v>1.9344801079416286E-3</c:v>
                </c:pt>
                <c:pt idx="3278">
                  <c:v>1.9358239634723548E-3</c:v>
                </c:pt>
                <c:pt idx="3279">
                  <c:v>1.9371687525461107E-3</c:v>
                </c:pt>
                <c:pt idx="3280">
                  <c:v>1.9385144758396053E-3</c:v>
                </c:pt>
                <c:pt idx="3281">
                  <c:v>1.9398611339877323E-3</c:v>
                </c:pt>
                <c:pt idx="3282">
                  <c:v>1.9412087276399223E-3</c:v>
                </c:pt>
                <c:pt idx="3283">
                  <c:v>1.9425572574319223E-3</c:v>
                </c:pt>
                <c:pt idx="3284">
                  <c:v>1.9439067240423231E-3</c:v>
                </c:pt>
                <c:pt idx="3285">
                  <c:v>1.9452571281077852E-3</c:v>
                </c:pt>
                <c:pt idx="3286">
                  <c:v>1.9466084702653814E-3</c:v>
                </c:pt>
                <c:pt idx="3287">
                  <c:v>1.9479607511951179E-3</c:v>
                </c:pt>
                <c:pt idx="3288">
                  <c:v>1.9493139715349829E-3</c:v>
                </c:pt>
                <c:pt idx="3289">
                  <c:v>1.9506681319233781E-3</c:v>
                </c:pt>
                <c:pt idx="3290">
                  <c:v>1.9520232330417272E-3</c:v>
                </c:pt>
                <c:pt idx="3291">
                  <c:v>1.9533792755293496E-3</c:v>
                </c:pt>
                <c:pt idx="3292">
                  <c:v>1.9547362600259776E-3</c:v>
                </c:pt>
                <c:pt idx="3293">
                  <c:v>1.9560941872144573E-3</c:v>
                </c:pt>
                <c:pt idx="3294">
                  <c:v>1.9574530577354398E-3</c:v>
                </c:pt>
                <c:pt idx="3295">
                  <c:v>1.958812872229993E-3</c:v>
                </c:pt>
                <c:pt idx="3296">
                  <c:v>1.9601736313823856E-3</c:v>
                </c:pt>
                <c:pt idx="3297">
                  <c:v>1.9615353358346066E-3</c:v>
                </c:pt>
                <c:pt idx="3298">
                  <c:v>1.9628979862433412E-3</c:v>
                </c:pt>
                <c:pt idx="3299">
                  <c:v>1.9642615832514403E-3</c:v>
                </c:pt>
                <c:pt idx="3300">
                  <c:v>1.9656261275450768E-3</c:v>
                </c:pt>
                <c:pt idx="3301">
                  <c:v>1.9669916197680242E-3</c:v>
                </c:pt>
                <c:pt idx="3302">
                  <c:v>1.9683580605644739E-3</c:v>
                </c:pt>
                <c:pt idx="3303">
                  <c:v>1.96972545062203E-3</c:v>
                </c:pt>
                <c:pt idx="3304">
                  <c:v>1.9710937905858079E-3</c:v>
                </c:pt>
                <c:pt idx="3305">
                  <c:v>1.9724630811013429E-3</c:v>
                </c:pt>
                <c:pt idx="3306">
                  <c:v>1.9738333228576728E-3</c:v>
                </c:pt>
                <c:pt idx="3307">
                  <c:v>1.9752045165012588E-3</c:v>
                </c:pt>
                <c:pt idx="3308">
                  <c:v>1.9765766626789827E-3</c:v>
                </c:pt>
                <c:pt idx="3309">
                  <c:v>1.9779497620813183E-3</c:v>
                </c:pt>
                <c:pt idx="3310">
                  <c:v>1.9793238153560763E-3</c:v>
                </c:pt>
                <c:pt idx="3311">
                  <c:v>1.9806988231514861E-3</c:v>
                </c:pt>
                <c:pt idx="3312">
                  <c:v>1.982074786159463E-3</c:v>
                </c:pt>
                <c:pt idx="3313">
                  <c:v>1.9834517050291676E-3</c:v>
                </c:pt>
                <c:pt idx="3314">
                  <c:v>1.9848295804246233E-3</c:v>
                </c:pt>
                <c:pt idx="3315">
                  <c:v>1.9862084129958634E-3</c:v>
                </c:pt>
                <c:pt idx="3316">
                  <c:v>1.9875882034367273E-3</c:v>
                </c:pt>
                <c:pt idx="3317">
                  <c:v>1.9889689523981814E-3</c:v>
                </c:pt>
                <c:pt idx="3318">
                  <c:v>1.9903506605316148E-3</c:v>
                </c:pt>
                <c:pt idx="3319">
                  <c:v>1.9917333285323136E-3</c:v>
                </c:pt>
                <c:pt idx="3320">
                  <c:v>1.9931169570526026E-3</c:v>
                </c:pt>
                <c:pt idx="3321">
                  <c:v>1.9945015467452286E-3</c:v>
                </c:pt>
                <c:pt idx="3322">
                  <c:v>1.9958870983069281E-3</c:v>
                </c:pt>
                <c:pt idx="3323">
                  <c:v>1.9972736123913858E-3</c:v>
                </c:pt>
                <c:pt idx="3324">
                  <c:v>1.9986610896527103E-3</c:v>
                </c:pt>
                <c:pt idx="3325">
                  <c:v>2.0000495307890913E-3</c:v>
                </c:pt>
                <c:pt idx="3326">
                  <c:v>2.0014389364555762E-3</c:v>
                </c:pt>
                <c:pt idx="3327">
                  <c:v>2.0028293073222109E-3</c:v>
                </c:pt>
                <c:pt idx="3328">
                  <c:v>2.004220644044923E-3</c:v>
                </c:pt>
                <c:pt idx="3329">
                  <c:v>2.0056129473238443E-3</c:v>
                </c:pt>
                <c:pt idx="3330">
                  <c:v>2.0070062178158448E-3</c:v>
                </c:pt>
                <c:pt idx="3331">
                  <c:v>2.0084004561782202E-3</c:v>
                </c:pt>
                <c:pt idx="3332">
                  <c:v>2.0097956631125627E-3</c:v>
                </c:pt>
                <c:pt idx="3333">
                  <c:v>2.0111918392771121E-3</c:v>
                </c:pt>
                <c:pt idx="3334">
                  <c:v>2.0125889853305351E-3</c:v>
                </c:pt>
                <c:pt idx="3335">
                  <c:v>2.0139871019758866E-3</c:v>
                </c:pt>
                <c:pt idx="3336">
                  <c:v>2.0153861898727795E-3</c:v>
                </c:pt>
                <c:pt idx="3337">
                  <c:v>2.016786249681254E-3</c:v>
                </c:pt>
                <c:pt idx="3338">
                  <c:v>2.0181872821058316E-3</c:v>
                </c:pt>
                <c:pt idx="3339">
                  <c:v>2.0195892878075005E-3</c:v>
                </c:pt>
                <c:pt idx="3340">
                  <c:v>2.0209922674476774E-3</c:v>
                </c:pt>
                <c:pt idx="3341">
                  <c:v>2.0223962217323526E-3</c:v>
                </c:pt>
                <c:pt idx="3342">
                  <c:v>2.0238011513238935E-3</c:v>
                </c:pt>
                <c:pt idx="3343">
                  <c:v>2.0252070568998314E-3</c:v>
                </c:pt>
                <c:pt idx="3344">
                  <c:v>2.0266139391234236E-3</c:v>
                </c:pt>
                <c:pt idx="3345">
                  <c:v>2.0280217987026232E-3</c:v>
                </c:pt>
                <c:pt idx="3346">
                  <c:v>2.0294306363016408E-3</c:v>
                </c:pt>
                <c:pt idx="3347">
                  <c:v>2.0308404525851156E-3</c:v>
                </c:pt>
                <c:pt idx="3348">
                  <c:v>2.0322512482624784E-3</c:v>
                </c:pt>
                <c:pt idx="3349">
                  <c:v>2.033663023999324E-3</c:v>
                </c:pt>
                <c:pt idx="3350">
                  <c:v>2.0350757804616783E-3</c:v>
                </c:pt>
                <c:pt idx="3351">
                  <c:v>2.0364895183604516E-3</c:v>
                </c:pt>
                <c:pt idx="3352">
                  <c:v>2.0379042383626266E-3</c:v>
                </c:pt>
                <c:pt idx="3353">
                  <c:v>2.0393199411356177E-3</c:v>
                </c:pt>
                <c:pt idx="3354">
                  <c:v>2.0407366273918186E-3</c:v>
                </c:pt>
                <c:pt idx="3355">
                  <c:v>2.0421542977996027E-3</c:v>
                </c:pt>
                <c:pt idx="3356">
                  <c:v>2.0435729530277769E-3</c:v>
                </c:pt>
                <c:pt idx="3357">
                  <c:v>2.0449925937902195E-3</c:v>
                </c:pt>
                <c:pt idx="3358">
                  <c:v>2.0464132207566985E-3</c:v>
                </c:pt>
                <c:pt idx="3359">
                  <c:v>2.0478348346123151E-3</c:v>
                </c:pt>
                <c:pt idx="3360">
                  <c:v>2.049257436027737E-3</c:v>
                </c:pt>
                <c:pt idx="3361">
                  <c:v>2.0506810257188285E-3</c:v>
                </c:pt>
                <c:pt idx="3362">
                  <c:v>2.0521056043572203E-3</c:v>
                </c:pt>
                <c:pt idx="3363">
                  <c:v>2.0535311726149778E-3</c:v>
                </c:pt>
                <c:pt idx="3364">
                  <c:v>2.0549577312094589E-3</c:v>
                </c:pt>
                <c:pt idx="3365">
                  <c:v>2.0563852808136948E-3</c:v>
                </c:pt>
                <c:pt idx="3366">
                  <c:v>2.0578138221011527E-3</c:v>
                </c:pt>
                <c:pt idx="3367">
                  <c:v>2.0592433557906865E-3</c:v>
                </c:pt>
                <c:pt idx="3368">
                  <c:v>2.0606738825567302E-3</c:v>
                </c:pt>
                <c:pt idx="3369">
                  <c:v>2.0621054030741568E-3</c:v>
                </c:pt>
                <c:pt idx="3370">
                  <c:v>2.0635379180633183E-3</c:v>
                </c:pt>
                <c:pt idx="3371">
                  <c:v>2.0649714282000562E-3</c:v>
                </c:pt>
                <c:pt idx="3372">
                  <c:v>2.0664059341756855E-3</c:v>
                </c:pt>
                <c:pt idx="3373">
                  <c:v>2.0678414366669551E-3</c:v>
                </c:pt>
                <c:pt idx="3374">
                  <c:v>2.0692779363962214E-3</c:v>
                </c:pt>
                <c:pt idx="3375">
                  <c:v>2.0707154340412061E-3</c:v>
                </c:pt>
                <c:pt idx="3376">
                  <c:v>2.0721539302800693E-3</c:v>
                </c:pt>
                <c:pt idx="3377">
                  <c:v>2.073593425836674E-3</c:v>
                </c:pt>
                <c:pt idx="3378">
                  <c:v>2.0750339213901551E-3</c:v>
                </c:pt>
                <c:pt idx="3379">
                  <c:v>2.0764754176200878E-3</c:v>
                </c:pt>
                <c:pt idx="3380">
                  <c:v>2.0779179152518442E-3</c:v>
                </c:pt>
                <c:pt idx="3381">
                  <c:v>2.0793614149659753E-3</c:v>
                </c:pt>
                <c:pt idx="3382">
                  <c:v>2.0808059174434734E-3</c:v>
                </c:pt>
                <c:pt idx="3383">
                  <c:v>2.0822514234112234E-3</c:v>
                </c:pt>
                <c:pt idx="3384">
                  <c:v>2.0836979335511962E-3</c:v>
                </c:pt>
                <c:pt idx="3385">
                  <c:v>2.0851454485458043E-3</c:v>
                </c:pt>
                <c:pt idx="3386">
                  <c:v>2.0865939691234485E-3</c:v>
                </c:pt>
                <c:pt idx="3387">
                  <c:v>2.0880434959675209E-3</c:v>
                </c:pt>
                <c:pt idx="3388">
                  <c:v>2.0894940297770614E-3</c:v>
                </c:pt>
                <c:pt idx="3389">
                  <c:v>2.0909455712363797E-3</c:v>
                </c:pt>
                <c:pt idx="3390">
                  <c:v>2.0923981210759037E-3</c:v>
                </c:pt>
                <c:pt idx="3391">
                  <c:v>2.0938516799809269E-3</c:v>
                </c:pt>
                <c:pt idx="3392">
                  <c:v>2.0953062486371871E-3</c:v>
                </c:pt>
                <c:pt idx="3393">
                  <c:v>2.0967618277766345E-3</c:v>
                </c:pt>
                <c:pt idx="3394">
                  <c:v>2.0982184180859923E-3</c:v>
                </c:pt>
                <c:pt idx="3395">
                  <c:v>2.0996760202524277E-3</c:v>
                </c:pt>
                <c:pt idx="3396">
                  <c:v>2.1011346350094189E-3</c:v>
                </c:pt>
                <c:pt idx="3397">
                  <c:v>2.1025942630451197E-3</c:v>
                </c:pt>
                <c:pt idx="3398">
                  <c:v>2.1040549050481317E-3</c:v>
                </c:pt>
                <c:pt idx="3399">
                  <c:v>2.1055165617534619E-3</c:v>
                </c:pt>
                <c:pt idx="3400">
                  <c:v>2.1069792338506994E-3</c:v>
                </c:pt>
                <c:pt idx="3401">
                  <c:v>2.108442922029882E-3</c:v>
                </c:pt>
                <c:pt idx="3402">
                  <c:v>2.1099076270275495E-3</c:v>
                </c:pt>
                <c:pt idx="3403">
                  <c:v>2.1113733495347294E-3</c:v>
                </c:pt>
                <c:pt idx="3404">
                  <c:v>2.1128400902582713E-3</c:v>
                </c:pt>
                <c:pt idx="3405">
                  <c:v>2.114307849890132E-3</c:v>
                </c:pt>
                <c:pt idx="3406">
                  <c:v>2.115776629168899E-3</c:v>
                </c:pt>
                <c:pt idx="3407">
                  <c:v>2.1172464287875239E-3</c:v>
                </c:pt>
                <c:pt idx="3408">
                  <c:v>2.1187172494394053E-3</c:v>
                </c:pt>
                <c:pt idx="3409">
                  <c:v>2.1201890918646723E-3</c:v>
                </c:pt>
                <c:pt idx="3410">
                  <c:v>2.1216619567577207E-3</c:v>
                </c:pt>
                <c:pt idx="3411">
                  <c:v>2.1231358448133958E-3</c:v>
                </c:pt>
                <c:pt idx="3412">
                  <c:v>2.12461075677337E-3</c:v>
                </c:pt>
                <c:pt idx="3413">
                  <c:v>2.1260866933334867E-3</c:v>
                </c:pt>
                <c:pt idx="3414">
                  <c:v>2.1275636551900414E-3</c:v>
                </c:pt>
                <c:pt idx="3415">
                  <c:v>2.1290416430862521E-3</c:v>
                </c:pt>
                <c:pt idx="3416">
                  <c:v>2.1305206577194149E-3</c:v>
                </c:pt>
                <c:pt idx="3417">
                  <c:v>2.132000699802788E-3</c:v>
                </c:pt>
                <c:pt idx="3418">
                  <c:v>2.1334817700346042E-3</c:v>
                </c:pt>
                <c:pt idx="3419">
                  <c:v>2.1349638691601489E-3</c:v>
                </c:pt>
                <c:pt idx="3420">
                  <c:v>2.1364469978786571E-3</c:v>
                </c:pt>
                <c:pt idx="3421">
                  <c:v>2.1379311568898167E-3</c:v>
                </c:pt>
                <c:pt idx="3422">
                  <c:v>2.139416346940468E-3</c:v>
                </c:pt>
                <c:pt idx="3423">
                  <c:v>2.1409025687313039E-3</c:v>
                </c:pt>
                <c:pt idx="3424">
                  <c:v>2.1423898229634719E-3</c:v>
                </c:pt>
                <c:pt idx="3425">
                  <c:v>2.1438781103853694E-3</c:v>
                </c:pt>
                <c:pt idx="3426">
                  <c:v>2.1453674316991508E-3</c:v>
                </c:pt>
                <c:pt idx="3427">
                  <c:v>2.1468577876074257E-3</c:v>
                </c:pt>
                <c:pt idx="3428">
                  <c:v>2.1483491788601527E-3</c:v>
                </c:pt>
                <c:pt idx="3429">
                  <c:v>2.14984160616095E-3</c:v>
                </c:pt>
                <c:pt idx="3430">
                  <c:v>2.1513350702138932E-3</c:v>
                </c:pt>
                <c:pt idx="3431">
                  <c:v>2.152829571770504E-3</c:v>
                </c:pt>
                <c:pt idx="3432">
                  <c:v>2.154325111535869E-3</c:v>
                </c:pt>
                <c:pt idx="3433">
                  <c:v>2.1558216902312168E-3</c:v>
                </c:pt>
                <c:pt idx="3434">
                  <c:v>2.1573193085625804E-3</c:v>
                </c:pt>
                <c:pt idx="3435">
                  <c:v>2.1588179672835731E-3</c:v>
                </c:pt>
                <c:pt idx="3436">
                  <c:v>2.1603176671012424E-3</c:v>
                </c:pt>
                <c:pt idx="3437">
                  <c:v>2.1618184087230934E-3</c:v>
                </c:pt>
                <c:pt idx="3438">
                  <c:v>2.1633201929043117E-3</c:v>
                </c:pt>
                <c:pt idx="3439">
                  <c:v>2.1648230203534184E-3</c:v>
                </c:pt>
                <c:pt idx="3440">
                  <c:v>2.1663268917793948E-3</c:v>
                </c:pt>
                <c:pt idx="3441">
                  <c:v>2.1678318079390011E-3</c:v>
                </c:pt>
                <c:pt idx="3442">
                  <c:v>2.1693377695422363E-3</c:v>
                </c:pt>
                <c:pt idx="3443">
                  <c:v>2.1708447772995606E-3</c:v>
                </c:pt>
                <c:pt idx="3444">
                  <c:v>2.1723528319693114E-3</c:v>
                </c:pt>
                <c:pt idx="3445">
                  <c:v>2.1738619342629691E-3</c:v>
                </c:pt>
                <c:pt idx="3446">
                  <c:v>2.1753720848924755E-3</c:v>
                </c:pt>
                <c:pt idx="3447">
                  <c:v>2.1768832846177496E-3</c:v>
                </c:pt>
                <c:pt idx="3448">
                  <c:v>2.1783955341517554E-3</c:v>
                </c:pt>
                <c:pt idx="3449">
                  <c:v>2.1799088342237803E-3</c:v>
                </c:pt>
                <c:pt idx="3450">
                  <c:v>2.181423185547746E-3</c:v>
                </c:pt>
                <c:pt idx="3451">
                  <c:v>2.1829385888856852E-3</c:v>
                </c:pt>
                <c:pt idx="3452">
                  <c:v>2.1844550449525461E-3</c:v>
                </c:pt>
                <c:pt idx="3453">
                  <c:v>2.1859725544637384E-3</c:v>
                </c:pt>
                <c:pt idx="3454">
                  <c:v>2.1874911181828851E-3</c:v>
                </c:pt>
                <c:pt idx="3455">
                  <c:v>2.1890107368264244E-3</c:v>
                </c:pt>
                <c:pt idx="3456">
                  <c:v>2.1905314111112591E-3</c:v>
                </c:pt>
                <c:pt idx="3457">
                  <c:v>2.1920531418026037E-3</c:v>
                </c:pt>
                <c:pt idx="3458">
                  <c:v>2.1935759296183911E-3</c:v>
                </c:pt>
                <c:pt idx="3459">
                  <c:v>2.1950997752770191E-3</c:v>
                </c:pt>
                <c:pt idx="3460">
                  <c:v>2.1966246795452984E-3</c:v>
                </c:pt>
                <c:pt idx="3461">
                  <c:v>2.1981506431426583E-3</c:v>
                </c:pt>
                <c:pt idx="3462">
                  <c:v>2.1996776668050002E-3</c:v>
                </c:pt>
                <c:pt idx="3463">
                  <c:v>2.2012057512527192E-3</c:v>
                </c:pt>
                <c:pt idx="3464">
                  <c:v>2.2027348972547605E-3</c:v>
                </c:pt>
                <c:pt idx="3465">
                  <c:v>2.204265105532554E-3</c:v>
                </c:pt>
                <c:pt idx="3466">
                  <c:v>2.2057963768079983E-3</c:v>
                </c:pt>
                <c:pt idx="3467">
                  <c:v>2.2073287118516407E-3</c:v>
                </c:pt>
                <c:pt idx="3468">
                  <c:v>2.2088621113864173E-3</c:v>
                </c:pt>
                <c:pt idx="3469">
                  <c:v>2.2103965761357315E-3</c:v>
                </c:pt>
                <c:pt idx="3470">
                  <c:v>2.2119321068717382E-3</c:v>
                </c:pt>
                <c:pt idx="3471">
                  <c:v>2.2134687043188802E-3</c:v>
                </c:pt>
                <c:pt idx="3472">
                  <c:v>2.2150063692020702E-3</c:v>
                </c:pt>
                <c:pt idx="3473">
                  <c:v>2.2165451022950729E-3</c:v>
                </c:pt>
                <c:pt idx="3474">
                  <c:v>2.2180849043238427E-3</c:v>
                </c:pt>
                <c:pt idx="3475">
                  <c:v>2.2196257760148034E-3</c:v>
                </c:pt>
                <c:pt idx="3476">
                  <c:v>2.2211677181433339E-3</c:v>
                </c:pt>
                <c:pt idx="3477">
                  <c:v>2.2227107314369021E-3</c:v>
                </c:pt>
                <c:pt idx="3478">
                  <c:v>2.2242548166396306E-3</c:v>
                </c:pt>
                <c:pt idx="3479">
                  <c:v>2.2257999744799647E-3</c:v>
                </c:pt>
                <c:pt idx="3480">
                  <c:v>2.2273462057354402E-3</c:v>
                </c:pt>
                <c:pt idx="3481">
                  <c:v>2.228893511135548E-3</c:v>
                </c:pt>
                <c:pt idx="3482">
                  <c:v>2.2304418914102521E-3</c:v>
                </c:pt>
                <c:pt idx="3483">
                  <c:v>2.2319913473387103E-3</c:v>
                </c:pt>
                <c:pt idx="3484">
                  <c:v>2.233541879651935E-3</c:v>
                </c:pt>
                <c:pt idx="3485">
                  <c:v>2.2350934890814126E-3</c:v>
                </c:pt>
                <c:pt idx="3486">
                  <c:v>2.2366461764079253E-3</c:v>
                </c:pt>
                <c:pt idx="3487">
                  <c:v>2.2381999423640099E-3</c:v>
                </c:pt>
                <c:pt idx="3488">
                  <c:v>2.2397547876826791E-3</c:v>
                </c:pt>
                <c:pt idx="3489">
                  <c:v>2.241310713146343E-3</c:v>
                </c:pt>
                <c:pt idx="3490">
                  <c:v>2.2428677194890664E-3</c:v>
                </c:pt>
                <c:pt idx="3491">
                  <c:v>2.24442580744539E-3</c:v>
                </c:pt>
                <c:pt idx="3492">
                  <c:v>2.2459849777993562E-3</c:v>
                </c:pt>
                <c:pt idx="3493">
                  <c:v>2.2475452312865603E-3</c:v>
                </c:pt>
                <c:pt idx="3494">
                  <c:v>2.2491065686594397E-3</c:v>
                </c:pt>
                <c:pt idx="3495">
                  <c:v>2.2506689906545787E-3</c:v>
                </c:pt>
                <c:pt idx="3496">
                  <c:v>2.2522324980582E-3</c:v>
                </c:pt>
                <c:pt idx="3497">
                  <c:v>2.2537970916079453E-3</c:v>
                </c:pt>
                <c:pt idx="3498">
                  <c:v>2.2553627720419351E-3</c:v>
                </c:pt>
                <c:pt idx="3499">
                  <c:v>2.2569295401480322E-3</c:v>
                </c:pt>
                <c:pt idx="3500">
                  <c:v>2.2584973966654166E-3</c:v>
                </c:pt>
                <c:pt idx="3501">
                  <c:v>2.260066342333748E-3</c:v>
                </c:pt>
                <c:pt idx="3502">
                  <c:v>2.2616363779425323E-3</c:v>
                </c:pt>
                <c:pt idx="3503">
                  <c:v>2.263207504232491E-3</c:v>
                </c:pt>
                <c:pt idx="3504">
                  <c:v>2.2647797219448262E-3</c:v>
                </c:pt>
                <c:pt idx="3505">
                  <c:v>2.2663530318706906E-3</c:v>
                </c:pt>
                <c:pt idx="3506">
                  <c:v>2.2679274347523503E-3</c:v>
                </c:pt>
                <c:pt idx="3507">
                  <c:v>2.2695029313490665E-3</c:v>
                </c:pt>
                <c:pt idx="3508">
                  <c:v>2.2710795224041031E-3</c:v>
                </c:pt>
                <c:pt idx="3509">
                  <c:v>2.2726572087108125E-3</c:v>
                </c:pt>
                <c:pt idx="3510">
                  <c:v>2.2742359910135263E-3</c:v>
                </c:pt>
                <c:pt idx="3511">
                  <c:v>2.2758158700570586E-3</c:v>
                </c:pt>
                <c:pt idx="3512">
                  <c:v>2.2773968466364169E-3</c:v>
                </c:pt>
                <c:pt idx="3513">
                  <c:v>2.2789789214974847E-3</c:v>
                </c:pt>
                <c:pt idx="3514">
                  <c:v>2.2805620953866295E-3</c:v>
                </c:pt>
                <c:pt idx="3515">
                  <c:v>2.2821463691005167E-3</c:v>
                </c:pt>
                <c:pt idx="3516">
                  <c:v>2.2837317433865851E-3</c:v>
                </c:pt>
                <c:pt idx="3517">
                  <c:v>2.2853182189927594E-3</c:v>
                </c:pt>
                <c:pt idx="3518">
                  <c:v>2.2869057967173658E-3</c:v>
                </c:pt>
                <c:pt idx="3519">
                  <c:v>2.2884944773094024E-3</c:v>
                </c:pt>
                <c:pt idx="3520">
                  <c:v>2.2900842615183529E-3</c:v>
                </c:pt>
                <c:pt idx="3521">
                  <c:v>2.2916751501442095E-3</c:v>
                </c:pt>
                <c:pt idx="3522">
                  <c:v>2.2932671439375319E-3</c:v>
                </c:pt>
                <c:pt idx="3523">
                  <c:v>2.294860243666064E-3</c:v>
                </c:pt>
                <c:pt idx="3524">
                  <c:v>2.2964544500813744E-3</c:v>
                </c:pt>
                <c:pt idx="3525">
                  <c:v>2.2980497639856802E-3</c:v>
                </c:pt>
                <c:pt idx="3526">
                  <c:v>2.2996461861316294E-3</c:v>
                </c:pt>
                <c:pt idx="3527">
                  <c:v>2.3012437172723571E-3</c:v>
                </c:pt>
                <c:pt idx="3528">
                  <c:v>2.3028423582117544E-3</c:v>
                </c:pt>
                <c:pt idx="3529">
                  <c:v>2.3044421097040383E-3</c:v>
                </c:pt>
                <c:pt idx="3530">
                  <c:v>2.306042972503915E-3</c:v>
                </c:pt>
                <c:pt idx="3531">
                  <c:v>2.3076449474169519E-3</c:v>
                </c:pt>
                <c:pt idx="3532">
                  <c:v>2.3092480351989391E-3</c:v>
                </c:pt>
                <c:pt idx="3533">
                  <c:v>2.3108522366061565E-3</c:v>
                </c:pt>
                <c:pt idx="3534">
                  <c:v>2.3124575524458516E-3</c:v>
                </c:pt>
                <c:pt idx="3535">
                  <c:v>2.3140639834753909E-3</c:v>
                </c:pt>
                <c:pt idx="3536">
                  <c:v>2.3156715304526315E-3</c:v>
                </c:pt>
                <c:pt idx="3537">
                  <c:v>2.3172801941865038E-3</c:v>
                </c:pt>
                <c:pt idx="3538">
                  <c:v>2.3188899754359544E-3</c:v>
                </c:pt>
                <c:pt idx="3539">
                  <c:v>2.3205008749773051E-3</c:v>
                </c:pt>
                <c:pt idx="3540">
                  <c:v>2.3221128935705208E-3</c:v>
                </c:pt>
                <c:pt idx="3541">
                  <c:v>2.3237260320267831E-3</c:v>
                </c:pt>
                <c:pt idx="3542">
                  <c:v>2.3253402911071488E-3</c:v>
                </c:pt>
                <c:pt idx="3543">
                  <c:v>2.3269556715731681E-3</c:v>
                </c:pt>
                <c:pt idx="3544">
                  <c:v>2.3285721742377138E-3</c:v>
                </c:pt>
                <c:pt idx="3545">
                  <c:v>2.3301897998634297E-3</c:v>
                </c:pt>
                <c:pt idx="3546">
                  <c:v>2.3318085492134545E-3</c:v>
                </c:pt>
                <c:pt idx="3547">
                  <c:v>2.3334284231023563E-3</c:v>
                </c:pt>
                <c:pt idx="3548">
                  <c:v>2.3350494222943701E-3</c:v>
                </c:pt>
                <c:pt idx="3549">
                  <c:v>2.3366715475542253E-3</c:v>
                </c:pt>
                <c:pt idx="3550">
                  <c:v>2.3382947996981886E-3</c:v>
                </c:pt>
                <c:pt idx="3551">
                  <c:v>2.3399191794920889E-3</c:v>
                </c:pt>
                <c:pt idx="3552">
                  <c:v>2.3415446877192879E-3</c:v>
                </c:pt>
                <c:pt idx="3553">
                  <c:v>2.3431713251466438E-3</c:v>
                </c:pt>
                <c:pt idx="3554">
                  <c:v>2.3447990925926929E-3</c:v>
                </c:pt>
                <c:pt idx="3555">
                  <c:v>2.3464279908253943E-3</c:v>
                </c:pt>
                <c:pt idx="3556">
                  <c:v>2.3480580206132048E-3</c:v>
                </c:pt>
                <c:pt idx="3557">
                  <c:v>2.3496891827763681E-3</c:v>
                </c:pt>
                <c:pt idx="3558">
                  <c:v>2.3513214780844448E-3</c:v>
                </c:pt>
                <c:pt idx="3559">
                  <c:v>2.3529549073074947E-3</c:v>
                </c:pt>
                <c:pt idx="3560">
                  <c:v>2.3545894712674719E-3</c:v>
                </c:pt>
                <c:pt idx="3561">
                  <c:v>2.356225170735542E-3</c:v>
                </c:pt>
                <c:pt idx="3562">
                  <c:v>2.3578620064833699E-3</c:v>
                </c:pt>
                <c:pt idx="3563">
                  <c:v>2.3594999793346253E-3</c:v>
                </c:pt>
                <c:pt idx="3564">
                  <c:v>2.3611390900620806E-3</c:v>
                </c:pt>
                <c:pt idx="3565">
                  <c:v>2.3627793394390118E-3</c:v>
                </c:pt>
                <c:pt idx="3566">
                  <c:v>2.3644207282908047E-3</c:v>
                </c:pt>
                <c:pt idx="3567">
                  <c:v>2.3660632573918442E-3</c:v>
                </c:pt>
                <c:pt idx="3568">
                  <c:v>2.3677069275342463E-3</c:v>
                </c:pt>
                <c:pt idx="3569">
                  <c:v>2.3693517394934352E-3</c:v>
                </c:pt>
                <c:pt idx="3570">
                  <c:v>2.3709976940970946E-3</c:v>
                </c:pt>
                <c:pt idx="3571">
                  <c:v>2.3726447921217629E-3</c:v>
                </c:pt>
                <c:pt idx="3572">
                  <c:v>2.3742930343444834E-3</c:v>
                </c:pt>
                <c:pt idx="3573">
                  <c:v>2.3759424215946648E-3</c:v>
                </c:pt>
                <c:pt idx="3574">
                  <c:v>2.3775929546504654E-3</c:v>
                </c:pt>
                <c:pt idx="3575">
                  <c:v>2.3792446342905489E-3</c:v>
                </c:pt>
                <c:pt idx="3576">
                  <c:v>2.3808974613460537E-3</c:v>
                </c:pt>
                <c:pt idx="3577">
                  <c:v>2.382551436596761E-3</c:v>
                </c:pt>
                <c:pt idx="3578">
                  <c:v>2.3842065608229586E-3</c:v>
                </c:pt>
                <c:pt idx="3579">
                  <c:v>2.3858628348575181E-3</c:v>
                </c:pt>
                <c:pt idx="3580">
                  <c:v>2.3875202594818468E-3</c:v>
                </c:pt>
                <c:pt idx="3581">
                  <c:v>2.3891788354778601E-3</c:v>
                </c:pt>
                <c:pt idx="3582">
                  <c:v>2.3908385636801661E-3</c:v>
                </c:pt>
                <c:pt idx="3583">
                  <c:v>2.3924994448718023E-3</c:v>
                </c:pt>
                <c:pt idx="3584">
                  <c:v>2.3941614798537337E-3</c:v>
                </c:pt>
                <c:pt idx="3585">
                  <c:v>2.3958246694100504E-3</c:v>
                </c:pt>
                <c:pt idx="3586">
                  <c:v>2.3974890143776822E-3</c:v>
                </c:pt>
                <c:pt idx="3587">
                  <c:v>2.399154515541845E-3</c:v>
                </c:pt>
                <c:pt idx="3588">
                  <c:v>2.4008211736882635E-3</c:v>
                </c:pt>
                <c:pt idx="3589">
                  <c:v>2.402488989655613E-3</c:v>
                </c:pt>
                <c:pt idx="3590">
                  <c:v>2.404157964230747E-3</c:v>
                </c:pt>
                <c:pt idx="3591">
                  <c:v>2.405828098201029E-3</c:v>
                </c:pt>
                <c:pt idx="3592">
                  <c:v>2.407499392406883E-3</c:v>
                </c:pt>
                <c:pt idx="3593">
                  <c:v>2.4091718476368044E-3</c:v>
                </c:pt>
                <c:pt idx="3594">
                  <c:v>2.4108454646797977E-3</c:v>
                </c:pt>
                <c:pt idx="3595">
                  <c:v>2.4125202443780408E-3</c:v>
                </c:pt>
                <c:pt idx="3596">
                  <c:v>2.4141961875216722E-3</c:v>
                </c:pt>
                <c:pt idx="3597">
                  <c:v>2.4158732949189207E-3</c:v>
                </c:pt>
                <c:pt idx="3598">
                  <c:v>2.4175515673609863E-3</c:v>
                </c:pt>
                <c:pt idx="3599">
                  <c:v>2.4192310056923888E-3</c:v>
                </c:pt>
                <c:pt idx="3600">
                  <c:v>2.4209116107054653E-3</c:v>
                </c:pt>
                <c:pt idx="3601">
                  <c:v>2.422593383193066E-3</c:v>
                </c:pt>
                <c:pt idx="3602">
                  <c:v>2.4242763240014719E-3</c:v>
                </c:pt>
                <c:pt idx="3603">
                  <c:v>2.4259604339246718E-3</c:v>
                </c:pt>
                <c:pt idx="3604">
                  <c:v>2.4276457137571697E-3</c:v>
                </c:pt>
                <c:pt idx="3605">
                  <c:v>2.4293321643470119E-3</c:v>
                </c:pt>
                <c:pt idx="3606">
                  <c:v>2.4310197864898428E-3</c:v>
                </c:pt>
                <c:pt idx="3607">
                  <c:v>2.4327085809818234E-3</c:v>
                </c:pt>
                <c:pt idx="3608">
                  <c:v>2.4343985486727686E-3</c:v>
                </c:pt>
                <c:pt idx="3609">
                  <c:v>2.4360896903599821E-3</c:v>
                </c:pt>
                <c:pt idx="3610">
                  <c:v>2.4377820068412848E-3</c:v>
                </c:pt>
                <c:pt idx="3611">
                  <c:v>2.4394754989682647E-3</c:v>
                </c:pt>
                <c:pt idx="3612">
                  <c:v>2.4411701675398881E-3</c:v>
                </c:pt>
                <c:pt idx="3613">
                  <c:v>2.4428660133734141E-3</c:v>
                </c:pt>
                <c:pt idx="3614">
                  <c:v>2.4445630372688831E-3</c:v>
                </c:pt>
                <c:pt idx="3615">
                  <c:v>2.4462612400802512E-3</c:v>
                </c:pt>
                <c:pt idx="3616">
                  <c:v>2.4479606226087075E-3</c:v>
                </c:pt>
                <c:pt idx="3617">
                  <c:v>2.4496611856559612E-3</c:v>
                </c:pt>
                <c:pt idx="3618">
                  <c:v>2.4513629300777491E-3</c:v>
                </c:pt>
                <c:pt idx="3619">
                  <c:v>2.4530658566769307E-3</c:v>
                </c:pt>
                <c:pt idx="3620">
                  <c:v>2.4547699662568873E-3</c:v>
                </c:pt>
                <c:pt idx="3621">
                  <c:v>2.4564752596751404E-3</c:v>
                </c:pt>
                <c:pt idx="3622">
                  <c:v>2.4581817377362244E-3</c:v>
                </c:pt>
                <c:pt idx="3623">
                  <c:v>2.4598894012451962E-3</c:v>
                </c:pt>
                <c:pt idx="3624">
                  <c:v>2.4615982510613646E-3</c:v>
                </c:pt>
                <c:pt idx="3625">
                  <c:v>2.4633082879909427E-3</c:v>
                </c:pt>
                <c:pt idx="3626">
                  <c:v>2.4650195128406655E-3</c:v>
                </c:pt>
                <c:pt idx="3627">
                  <c:v>2.4667319264716349E-3</c:v>
                </c:pt>
                <c:pt idx="3628">
                  <c:v>2.4684455296917446E-3</c:v>
                </c:pt>
                <c:pt idx="3629">
                  <c:v>2.4701603233273856E-3</c:v>
                </c:pt>
                <c:pt idx="3630">
                  <c:v>2.4718763081875367E-3</c:v>
                </c:pt>
                <c:pt idx="3631">
                  <c:v>2.4735934851356951E-3</c:v>
                </c:pt>
                <c:pt idx="3632">
                  <c:v>2.4753118549820019E-3</c:v>
                </c:pt>
                <c:pt idx="3633">
                  <c:v>2.477031418537124E-3</c:v>
                </c:pt>
                <c:pt idx="3634">
                  <c:v>2.4787521766663585E-3</c:v>
                </c:pt>
                <c:pt idx="3635">
                  <c:v>2.4804741301815364E-3</c:v>
                </c:pt>
                <c:pt idx="3636">
                  <c:v>2.4821972798950154E-3</c:v>
                </c:pt>
                <c:pt idx="3637">
                  <c:v>2.4839216266738968E-3</c:v>
                </c:pt>
                <c:pt idx="3638">
                  <c:v>2.4856471713317055E-3</c:v>
                </c:pt>
                <c:pt idx="3639">
                  <c:v>2.4873739146824923E-3</c:v>
                </c:pt>
                <c:pt idx="3640">
                  <c:v>2.4891018575951677E-3</c:v>
                </c:pt>
                <c:pt idx="3641">
                  <c:v>2.4908310008849529E-3</c:v>
                </c:pt>
                <c:pt idx="3642">
                  <c:v>2.4925613453857316E-3</c:v>
                </c:pt>
                <c:pt idx="3643">
                  <c:v>2.4942928919138201E-3</c:v>
                </c:pt>
                <c:pt idx="3644">
                  <c:v>2.4960256413405464E-3</c:v>
                </c:pt>
                <c:pt idx="3645">
                  <c:v>2.4977595944833983E-3</c:v>
                </c:pt>
                <c:pt idx="3646">
                  <c:v>2.4994947521603935E-3</c:v>
                </c:pt>
                <c:pt idx="3647">
                  <c:v>2.5012311152446771E-3</c:v>
                </c:pt>
                <c:pt idx="3648">
                  <c:v>2.5029686845554427E-3</c:v>
                </c:pt>
                <c:pt idx="3649">
                  <c:v>2.5047074609124138E-3</c:v>
                </c:pt>
                <c:pt idx="3650">
                  <c:v>2.506447445190556E-3</c:v>
                </c:pt>
                <c:pt idx="3651">
                  <c:v>2.5081886382107717E-3</c:v>
                </c:pt>
                <c:pt idx="3652">
                  <c:v>2.5099310407944932E-3</c:v>
                </c:pt>
                <c:pt idx="3653">
                  <c:v>2.5116746538185121E-3</c:v>
                </c:pt>
                <c:pt idx="3654">
                  <c:v>2.5134194781054418E-3</c:v>
                </c:pt>
                <c:pt idx="3655">
                  <c:v>2.5151655144784284E-3</c:v>
                </c:pt>
                <c:pt idx="3656">
                  <c:v>2.5169127638160912E-3</c:v>
                </c:pt>
                <c:pt idx="3657">
                  <c:v>2.5186612269427595E-3</c:v>
                </c:pt>
                <c:pt idx="3658">
                  <c:v>2.5204109047016346E-3</c:v>
                </c:pt>
                <c:pt idx="3659">
                  <c:v>2.5221617979181536E-3</c:v>
                </c:pt>
                <c:pt idx="3660">
                  <c:v>2.523913907473379E-3</c:v>
                </c:pt>
                <c:pt idx="3661">
                  <c:v>2.525667234193933E-3</c:v>
                </c:pt>
                <c:pt idx="3662">
                  <c:v>2.5274217789069734E-3</c:v>
                </c:pt>
                <c:pt idx="3663">
                  <c:v>2.5291775424954011E-3</c:v>
                </c:pt>
                <c:pt idx="3664">
                  <c:v>2.5309345257875618E-3</c:v>
                </c:pt>
                <c:pt idx="3665">
                  <c:v>2.532692729612338E-3</c:v>
                </c:pt>
                <c:pt idx="3666">
                  <c:v>2.5344521548544725E-3</c:v>
                </c:pt>
                <c:pt idx="3667">
                  <c:v>2.5362128023440379E-3</c:v>
                </c:pt>
                <c:pt idx="3668">
                  <c:v>2.5379746729116458E-3</c:v>
                </c:pt>
                <c:pt idx="3669">
                  <c:v>2.5397377674438839E-3</c:v>
                </c:pt>
                <c:pt idx="3670">
                  <c:v>2.5415020867725559E-3</c:v>
                </c:pt>
                <c:pt idx="3671">
                  <c:v>2.5432676317300061E-3</c:v>
                </c:pt>
                <c:pt idx="3672">
                  <c:v>2.5450344032046704E-3</c:v>
                </c:pt>
                <c:pt idx="3673">
                  <c:v>2.546802402030088E-3</c:v>
                </c:pt>
                <c:pt idx="3674">
                  <c:v>2.5485716290588822E-3</c:v>
                </c:pt>
                <c:pt idx="3675">
                  <c:v>2.5503420851257113E-3</c:v>
                </c:pt>
                <c:pt idx="3676">
                  <c:v>2.552113771121483E-3</c:v>
                </c:pt>
                <c:pt idx="3677">
                  <c:v>2.5538866878820556E-3</c:v>
                </c:pt>
                <c:pt idx="3678">
                  <c:v>2.5556608362438281E-3</c:v>
                </c:pt>
                <c:pt idx="3679">
                  <c:v>2.5574362170995664E-3</c:v>
                </c:pt>
                <c:pt idx="3680">
                  <c:v>2.5592128312868713E-3</c:v>
                </c:pt>
                <c:pt idx="3681">
                  <c:v>2.5609906796438867E-3</c:v>
                </c:pt>
                <c:pt idx="3682">
                  <c:v>2.5627697630652407E-3</c:v>
                </c:pt>
                <c:pt idx="3683">
                  <c:v>2.5645500823902796E-3</c:v>
                </c:pt>
                <c:pt idx="3684">
                  <c:v>2.5663316384588967E-3</c:v>
                </c:pt>
                <c:pt idx="3685">
                  <c:v>2.5681144321675845E-3</c:v>
                </c:pt>
                <c:pt idx="3686">
                  <c:v>2.5698984643574415E-3</c:v>
                </c:pt>
                <c:pt idx="3687">
                  <c:v>2.5716837358888225E-3</c:v>
                </c:pt>
                <c:pt idx="3688">
                  <c:v>2.573470247603956E-3</c:v>
                </c:pt>
                <c:pt idx="3689">
                  <c:v>2.5752580004018283E-3</c:v>
                </c:pt>
                <c:pt idx="3690">
                  <c:v>2.5770469951258779E-3</c:v>
                </c:pt>
                <c:pt idx="3691">
                  <c:v>2.5788372326200895E-3</c:v>
                </c:pt>
                <c:pt idx="3692">
                  <c:v>2.580628713785324E-3</c:v>
                </c:pt>
                <c:pt idx="3693">
                  <c:v>2.582421439466779E-3</c:v>
                </c:pt>
                <c:pt idx="3694">
                  <c:v>2.5842154105101991E-3</c:v>
                </c:pt>
                <c:pt idx="3695">
                  <c:v>2.5860106278183248E-3</c:v>
                </c:pt>
                <c:pt idx="3696">
                  <c:v>2.5878070922381153E-3</c:v>
                </c:pt>
                <c:pt idx="3697">
                  <c:v>2.5896048046170797E-3</c:v>
                </c:pt>
                <c:pt idx="3698">
                  <c:v>2.5914037658598408E-3</c:v>
                </c:pt>
                <c:pt idx="3699">
                  <c:v>2.5932039768151245E-3</c:v>
                </c:pt>
                <c:pt idx="3700">
                  <c:v>2.595005438332207E-3</c:v>
                </c:pt>
                <c:pt idx="3701">
                  <c:v>2.5968081513175981E-3</c:v>
                </c:pt>
                <c:pt idx="3702">
                  <c:v>2.5986121166217935E-3</c:v>
                </c:pt>
                <c:pt idx="3703">
                  <c:v>2.6004173351147609E-3</c:v>
                </c:pt>
                <c:pt idx="3704">
                  <c:v>2.6022238076481388E-3</c:v>
                </c:pt>
                <c:pt idx="3705">
                  <c:v>2.6040315351309588E-3</c:v>
                </c:pt>
                <c:pt idx="3706">
                  <c:v>2.6058405184160825E-3</c:v>
                </c:pt>
                <c:pt idx="3707">
                  <c:v>2.6076507583569246E-3</c:v>
                </c:pt>
                <c:pt idx="3708">
                  <c:v>2.6094622558644116E-3</c:v>
                </c:pt>
                <c:pt idx="3709">
                  <c:v>2.6112750117931846E-3</c:v>
                </c:pt>
                <c:pt idx="3710">
                  <c:v>2.6130890269984372E-3</c:v>
                </c:pt>
                <c:pt idx="3711">
                  <c:v>2.6149043023929969E-3</c:v>
                </c:pt>
                <c:pt idx="3712">
                  <c:v>2.6167208388332857E-3</c:v>
                </c:pt>
                <c:pt idx="3713">
                  <c:v>2.6185386371762823E-3</c:v>
                </c:pt>
                <c:pt idx="3714">
                  <c:v>2.6203576983367164E-3</c:v>
                </c:pt>
                <c:pt idx="3715">
                  <c:v>2.6221780231727972E-3</c:v>
                </c:pt>
                <c:pt idx="3716">
                  <c:v>2.6239996125432897E-3</c:v>
                </c:pt>
                <c:pt idx="3717">
                  <c:v>2.625822467364832E-3</c:v>
                </c:pt>
                <c:pt idx="3718">
                  <c:v>2.6276465884974226E-3</c:v>
                </c:pt>
                <c:pt idx="3719">
                  <c:v>2.6294719768207501E-3</c:v>
                </c:pt>
                <c:pt idx="3720">
                  <c:v>2.6312986331959677E-3</c:v>
                </c:pt>
                <c:pt idx="3721">
                  <c:v>2.633126558542264E-3</c:v>
                </c:pt>
                <c:pt idx="3722">
                  <c:v>2.6349557537220293E-3</c:v>
                </c:pt>
                <c:pt idx="3723">
                  <c:v>2.6367862195982132E-3</c:v>
                </c:pt>
                <c:pt idx="3724">
                  <c:v>2.6386179570919216E-3</c:v>
                </c:pt>
                <c:pt idx="3725">
                  <c:v>2.6404509670673428E-3</c:v>
                </c:pt>
                <c:pt idx="3726">
                  <c:v>2.6422852503892266E-3</c:v>
                </c:pt>
                <c:pt idx="3727">
                  <c:v>2.6441208079805993E-3</c:v>
                </c:pt>
                <c:pt idx="3728">
                  <c:v>2.6459576407074519E-3</c:v>
                </c:pt>
                <c:pt idx="3729">
                  <c:v>2.6477957494363373E-3</c:v>
                </c:pt>
                <c:pt idx="3730">
                  <c:v>2.649635135092207E-3</c:v>
                </c:pt>
                <c:pt idx="3731">
                  <c:v>2.6514757985428581E-3</c:v>
                </c:pt>
                <c:pt idx="3732">
                  <c:v>2.653317740675956E-3</c:v>
                </c:pt>
                <c:pt idx="3733">
                  <c:v>2.6551609623604649E-3</c:v>
                </c:pt>
                <c:pt idx="3734">
                  <c:v>2.6570054645239081E-3</c:v>
                </c:pt>
                <c:pt idx="3735">
                  <c:v>2.658851248036497E-3</c:v>
                </c:pt>
                <c:pt idx="3736">
                  <c:v>2.6606983137690073E-3</c:v>
                </c:pt>
                <c:pt idx="3737">
                  <c:v>2.6625466626508968E-3</c:v>
                </c:pt>
                <c:pt idx="3738">
                  <c:v>2.6643962955541925E-3</c:v>
                </c:pt>
                <c:pt idx="3739">
                  <c:v>2.6662472133514854E-3</c:v>
                </c:pt>
                <c:pt idx="3740">
                  <c:v>2.6680994169741724E-3</c:v>
                </c:pt>
                <c:pt idx="3741">
                  <c:v>2.6699529072960978E-3</c:v>
                </c:pt>
                <c:pt idx="3742">
                  <c:v>2.6718076851916738E-3</c:v>
                </c:pt>
                <c:pt idx="3743">
                  <c:v>2.6736637515942393E-3</c:v>
                </c:pt>
                <c:pt idx="3744">
                  <c:v>2.6755211073794609E-3</c:v>
                </c:pt>
                <c:pt idx="3745">
                  <c:v>2.6773797534235741E-3</c:v>
                </c:pt>
                <c:pt idx="3746">
                  <c:v>2.679239690661864E-3</c:v>
                </c:pt>
                <c:pt idx="3747">
                  <c:v>2.6811009199718245E-3</c:v>
                </c:pt>
                <c:pt idx="3748">
                  <c:v>2.6829634422510392E-3</c:v>
                </c:pt>
                <c:pt idx="3749">
                  <c:v>2.6848272583781803E-3</c:v>
                </c:pt>
                <c:pt idx="3750">
                  <c:v>2.6866923692911351E-3</c:v>
                </c:pt>
                <c:pt idx="3751">
                  <c:v>2.6885587758698373E-3</c:v>
                </c:pt>
                <c:pt idx="3752">
                  <c:v>2.6904264789947927E-3</c:v>
                </c:pt>
                <c:pt idx="3753">
                  <c:v>2.6922954796058437E-3</c:v>
                </c:pt>
                <c:pt idx="3754">
                  <c:v>2.6941657785847597E-3</c:v>
                </c:pt>
                <c:pt idx="3755">
                  <c:v>2.6960373768138823E-3</c:v>
                </c:pt>
                <c:pt idx="3756">
                  <c:v>2.6979102752350144E-3</c:v>
                </c:pt>
                <c:pt idx="3757">
                  <c:v>2.6997844747317645E-3</c:v>
                </c:pt>
                <c:pt idx="3758">
                  <c:v>2.7016599761883137E-3</c:v>
                </c:pt>
                <c:pt idx="3759">
                  <c:v>2.7035367805484296E-3</c:v>
                </c:pt>
                <c:pt idx="3760">
                  <c:v>2.7054148886975628E-3</c:v>
                </c:pt>
                <c:pt idx="3761">
                  <c:v>2.7072943015217388E-3</c:v>
                </c:pt>
                <c:pt idx="3762">
                  <c:v>2.7091750199666931E-3</c:v>
                </c:pt>
                <c:pt idx="3763">
                  <c:v>2.7110570449197231E-3</c:v>
                </c:pt>
                <c:pt idx="3764">
                  <c:v>2.7129403772884423E-3</c:v>
                </c:pt>
                <c:pt idx="3765">
                  <c:v>2.7148250179613392E-3</c:v>
                </c:pt>
                <c:pt idx="3766">
                  <c:v>2.7167109678867809E-3</c:v>
                </c:pt>
                <c:pt idx="3767">
                  <c:v>2.7185982279545329E-3</c:v>
                </c:pt>
                <c:pt idx="3768">
                  <c:v>2.7204867990549379E-3</c:v>
                </c:pt>
                <c:pt idx="3769">
                  <c:v>2.72237668213834E-3</c:v>
                </c:pt>
                <c:pt idx="3770">
                  <c:v>2.7242678780963611E-3</c:v>
                </c:pt>
                <c:pt idx="3771">
                  <c:v>2.7261603878212005E-3</c:v>
                </c:pt>
                <c:pt idx="3772">
                  <c:v>2.7280542122651839E-3</c:v>
                </c:pt>
                <c:pt idx="3773">
                  <c:v>2.7299493523217926E-3</c:v>
                </c:pt>
                <c:pt idx="3774">
                  <c:v>2.7318458088850871E-3</c:v>
                </c:pt>
                <c:pt idx="3775">
                  <c:v>2.733743582909379E-3</c:v>
                </c:pt>
                <c:pt idx="3776">
                  <c:v>2.7356426752900126E-3</c:v>
                </c:pt>
                <c:pt idx="3777">
                  <c:v>2.7375430869428317E-3</c:v>
                </c:pt>
                <c:pt idx="3778">
                  <c:v>2.7394448187643828E-3</c:v>
                </c:pt>
                <c:pt idx="3779">
                  <c:v>2.7413478717116329E-3</c:v>
                </c:pt>
                <c:pt idx="3780">
                  <c:v>2.743252246682417E-3</c:v>
                </c:pt>
                <c:pt idx="3781">
                  <c:v>2.7451579445751518E-3</c:v>
                </c:pt>
                <c:pt idx="3782">
                  <c:v>2.7470649663488E-3</c:v>
                </c:pt>
                <c:pt idx="3783">
                  <c:v>2.7489733129030685E-3</c:v>
                </c:pt>
                <c:pt idx="3784">
                  <c:v>2.7508829851382484E-3</c:v>
                </c:pt>
                <c:pt idx="3785">
                  <c:v>2.7527939840153014E-3</c:v>
                </c:pt>
                <c:pt idx="3786">
                  <c:v>2.754706310435812E-3</c:v>
                </c:pt>
                <c:pt idx="3787">
                  <c:v>2.7566199653019474E-3</c:v>
                </c:pt>
                <c:pt idx="3788">
                  <c:v>2.7585349495766747E-3</c:v>
                </c:pt>
                <c:pt idx="3789">
                  <c:v>2.7604512641634573E-3</c:v>
                </c:pt>
                <c:pt idx="3790">
                  <c:v>2.7623689099663456E-3</c:v>
                </c:pt>
                <c:pt idx="3791">
                  <c:v>2.7642878879503134E-3</c:v>
                </c:pt>
                <c:pt idx="3792">
                  <c:v>2.7662081990207092E-3</c:v>
                </c:pt>
                <c:pt idx="3793">
                  <c:v>2.7681298441036093E-3</c:v>
                </c:pt>
                <c:pt idx="3794">
                  <c:v>2.7700528241055775E-3</c:v>
                </c:pt>
                <c:pt idx="3795">
                  <c:v>2.7719771399942728E-3</c:v>
                </c:pt>
                <c:pt idx="3796">
                  <c:v>2.773902792677562E-3</c:v>
                </c:pt>
                <c:pt idx="3797">
                  <c:v>2.7758297830639002E-3</c:v>
                </c:pt>
                <c:pt idx="3798">
                  <c:v>2.7777581121229641E-3</c:v>
                </c:pt>
                <c:pt idx="3799">
                  <c:v>2.7796877807645128E-3</c:v>
                </c:pt>
                <c:pt idx="3800">
                  <c:v>2.7816187898988972E-3</c:v>
                </c:pt>
                <c:pt idx="3801">
                  <c:v>2.7835511404978161E-3</c:v>
                </c:pt>
                <c:pt idx="3802">
                  <c:v>2.7854848334729256E-3</c:v>
                </c:pt>
                <c:pt idx="3803">
                  <c:v>2.7874198697364753E-3</c:v>
                </c:pt>
                <c:pt idx="3804">
                  <c:v>2.7893562502621905E-3</c:v>
                </c:pt>
                <c:pt idx="3805">
                  <c:v>2.7912939759636287E-3</c:v>
                </c:pt>
                <c:pt idx="3806">
                  <c:v>2.7932330477549419E-3</c:v>
                </c:pt>
                <c:pt idx="3807">
                  <c:v>2.7951734666118852E-3</c:v>
                </c:pt>
                <c:pt idx="3808">
                  <c:v>2.7971152334499232E-3</c:v>
                </c:pt>
                <c:pt idx="3809">
                  <c:v>2.7990583492054784E-3</c:v>
                </c:pt>
                <c:pt idx="3810">
                  <c:v>2.8010028147952446E-3</c:v>
                </c:pt>
                <c:pt idx="3811">
                  <c:v>2.8029486311976926E-3</c:v>
                </c:pt>
                <c:pt idx="3812">
                  <c:v>2.804895799330832E-3</c:v>
                </c:pt>
                <c:pt idx="3813">
                  <c:v>2.8068443201132681E-3</c:v>
                </c:pt>
                <c:pt idx="3814">
                  <c:v>2.8087941945255128E-3</c:v>
                </c:pt>
                <c:pt idx="3815">
                  <c:v>2.8107454234874898E-3</c:v>
                </c:pt>
                <c:pt idx="3816">
                  <c:v>2.8126980079197206E-3</c:v>
                </c:pt>
                <c:pt idx="3817">
                  <c:v>2.8146519488047614E-3</c:v>
                </c:pt>
                <c:pt idx="3818">
                  <c:v>2.8166072470644549E-3</c:v>
                </c:pt>
                <c:pt idx="3819">
                  <c:v>2.8185639036212421E-3</c:v>
                </c:pt>
                <c:pt idx="3820">
                  <c:v>2.8205219194597283E-3</c:v>
                </c:pt>
                <c:pt idx="3821">
                  <c:v>2.8224812955036788E-3</c:v>
                </c:pt>
                <c:pt idx="3822">
                  <c:v>2.8244420326980092E-3</c:v>
                </c:pt>
                <c:pt idx="3823">
                  <c:v>2.8264041319677261E-3</c:v>
                </c:pt>
                <c:pt idx="3824">
                  <c:v>2.8283675943001733E-3</c:v>
                </c:pt>
                <c:pt idx="3825">
                  <c:v>2.830332420621686E-3</c:v>
                </c:pt>
                <c:pt idx="3826">
                  <c:v>2.8322986118592E-3</c:v>
                </c:pt>
                <c:pt idx="3827">
                  <c:v>2.8342661690021189E-3</c:v>
                </c:pt>
                <c:pt idx="3828">
                  <c:v>2.8362350929787093E-3</c:v>
                </c:pt>
                <c:pt idx="3829">
                  <c:v>2.8382053847178399E-3</c:v>
                </c:pt>
                <c:pt idx="3830">
                  <c:v>2.8401770452109775E-3</c:v>
                </c:pt>
                <c:pt idx="3831">
                  <c:v>2.8421500753883257E-3</c:v>
                </c:pt>
                <c:pt idx="3832">
                  <c:v>2.8441244761806895E-3</c:v>
                </c:pt>
                <c:pt idx="3833">
                  <c:v>2.8461002485816035E-3</c:v>
                </c:pt>
                <c:pt idx="3834">
                  <c:v>2.8480773935232111E-3</c:v>
                </c:pt>
                <c:pt idx="3835">
                  <c:v>2.8500559119382591E-3</c:v>
                </c:pt>
                <c:pt idx="3836">
                  <c:v>2.8520358048223539E-3</c:v>
                </c:pt>
                <c:pt idx="3837">
                  <c:v>2.8540170731095825E-3</c:v>
                </c:pt>
                <c:pt idx="3838">
                  <c:v>2.8559997177554177E-3</c:v>
                </c:pt>
                <c:pt idx="3839">
                  <c:v>2.8579837396952011E-3</c:v>
                </c:pt>
                <c:pt idx="3840">
                  <c:v>2.8599691399273084E-3</c:v>
                </c:pt>
                <c:pt idx="3841">
                  <c:v>2.861955919388425E-3</c:v>
                </c:pt>
                <c:pt idx="3842">
                  <c:v>2.8639440790158436E-3</c:v>
                </c:pt>
                <c:pt idx="3843">
                  <c:v>2.8659336198100212E-3</c:v>
                </c:pt>
                <c:pt idx="3844">
                  <c:v>2.8679245427095973E-3</c:v>
                </c:pt>
                <c:pt idx="3845">
                  <c:v>2.8699168486538188E-3</c:v>
                </c:pt>
                <c:pt idx="3846">
                  <c:v>2.8719105386452301E-3</c:v>
                </c:pt>
                <c:pt idx="3847">
                  <c:v>2.8739056136244273E-3</c:v>
                </c:pt>
                <c:pt idx="3848">
                  <c:v>2.8759020745326162E-3</c:v>
                </c:pt>
                <c:pt idx="3849">
                  <c:v>2.8778999223744322E-3</c:v>
                </c:pt>
                <c:pt idx="3850">
                  <c:v>2.8798991580924328E-3</c:v>
                </c:pt>
                <c:pt idx="3851">
                  <c:v>2.8818997826297872E-3</c:v>
                </c:pt>
                <c:pt idx="3852">
                  <c:v>2.8839017969932257E-3</c:v>
                </c:pt>
                <c:pt idx="3853">
                  <c:v>2.8859052021272718E-3</c:v>
                </c:pt>
                <c:pt idx="3854">
                  <c:v>2.8879099989980736E-3</c:v>
                </c:pt>
                <c:pt idx="3855">
                  <c:v>2.8899161885514238E-3</c:v>
                </c:pt>
                <c:pt idx="3856">
                  <c:v>2.8919237717968528E-3</c:v>
                </c:pt>
                <c:pt idx="3857">
                  <c:v>2.8939327496815118E-3</c:v>
                </c:pt>
                <c:pt idx="3858">
                  <c:v>2.8959431231531654E-3</c:v>
                </c:pt>
                <c:pt idx="3859">
                  <c:v>2.89795489322345E-3</c:v>
                </c:pt>
                <c:pt idx="3860">
                  <c:v>2.8999680608414909E-3</c:v>
                </c:pt>
                <c:pt idx="3861">
                  <c:v>2.9019826269570306E-3</c:v>
                </c:pt>
                <c:pt idx="3862">
                  <c:v>2.9039985925838141E-3</c:v>
                </c:pt>
                <c:pt idx="3863">
                  <c:v>2.9060159586729475E-3</c:v>
                </c:pt>
                <c:pt idx="3864">
                  <c:v>2.9080347261761529E-3</c:v>
                </c:pt>
                <c:pt idx="3865">
                  <c:v>2.9100548961092897E-3</c:v>
                </c:pt>
                <c:pt idx="3866">
                  <c:v>2.9120764694254473E-3</c:v>
                </c:pt>
                <c:pt idx="3867">
                  <c:v>2.9140994470995361E-3</c:v>
                </c:pt>
                <c:pt idx="3868">
                  <c:v>2.916123830085925E-3</c:v>
                </c:pt>
                <c:pt idx="3869">
                  <c:v>2.9181496194033004E-3</c:v>
                </c:pt>
                <c:pt idx="3870">
                  <c:v>2.9201768160074019E-3</c:v>
                </c:pt>
                <c:pt idx="3871">
                  <c:v>2.9222054208545897E-3</c:v>
                </c:pt>
                <c:pt idx="3872">
                  <c:v>2.9242354349656736E-3</c:v>
                </c:pt>
                <c:pt idx="3873">
                  <c:v>2.9262668592983875E-3</c:v>
                </c:pt>
                <c:pt idx="3874">
                  <c:v>2.9282996948110859E-3</c:v>
                </c:pt>
                <c:pt idx="3875">
                  <c:v>2.9303339425267071E-3</c:v>
                </c:pt>
                <c:pt idx="3876">
                  <c:v>2.9323696034049824E-3</c:v>
                </c:pt>
                <c:pt idx="3877">
                  <c:v>2.9344066784062648E-3</c:v>
                </c:pt>
                <c:pt idx="3878">
                  <c:v>2.9364451685556271E-3</c:v>
                </c:pt>
                <c:pt idx="3879">
                  <c:v>2.9384850748148004E-3</c:v>
                </c:pt>
                <c:pt idx="3880">
                  <c:v>2.9405263981461421E-3</c:v>
                </c:pt>
                <c:pt idx="3881">
                  <c:v>2.9425691395768613E-3</c:v>
                </c:pt>
                <c:pt idx="3882">
                  <c:v>2.9446133000706962E-3</c:v>
                </c:pt>
                <c:pt idx="3883">
                  <c:v>2.9466588806134502E-3</c:v>
                </c:pt>
                <c:pt idx="3884">
                  <c:v>2.9487058821701553E-3</c:v>
                </c:pt>
                <c:pt idx="3885">
                  <c:v>2.950754305770879E-3</c:v>
                </c:pt>
                <c:pt idx="3886">
                  <c:v>2.9528041523820409E-3</c:v>
                </c:pt>
                <c:pt idx="3887">
                  <c:v>2.9548554229706855E-3</c:v>
                </c:pt>
                <c:pt idx="3888">
                  <c:v>2.956908118569029E-3</c:v>
                </c:pt>
                <c:pt idx="3889">
                  <c:v>2.9589622401455058E-3</c:v>
                </c:pt>
                <c:pt idx="3890">
                  <c:v>2.9610177886691775E-3</c:v>
                </c:pt>
                <c:pt idx="3891">
                  <c:v>2.963074765174413E-3</c:v>
                </c:pt>
                <c:pt idx="3892">
                  <c:v>2.9651331706316659E-3</c:v>
                </c:pt>
                <c:pt idx="3893">
                  <c:v>2.9671930060120198E-3</c:v>
                </c:pt>
                <c:pt idx="3894">
                  <c:v>2.9692542723519996E-3</c:v>
                </c:pt>
                <c:pt idx="3895">
                  <c:v>2.9713169706240836E-3</c:v>
                </c:pt>
                <c:pt idx="3896">
                  <c:v>2.97338110180138E-3</c:v>
                </c:pt>
                <c:pt idx="3897">
                  <c:v>2.9754466669225763E-3</c:v>
                </c:pt>
                <c:pt idx="3898">
                  <c:v>2.977513666962178E-3</c:v>
                </c:pt>
                <c:pt idx="3899">
                  <c:v>2.9795821029170028E-3</c:v>
                </c:pt>
                <c:pt idx="3900">
                  <c:v>2.9816519757628651E-3</c:v>
                </c:pt>
                <c:pt idx="3901">
                  <c:v>2.9837232865413425E-3</c:v>
                </c:pt>
                <c:pt idx="3902">
                  <c:v>2.9857960362296506E-3</c:v>
                </c:pt>
                <c:pt idx="3903">
                  <c:v>2.9878702258056404E-3</c:v>
                </c:pt>
                <c:pt idx="3904">
                  <c:v>2.9899458563130603E-3</c:v>
                </c:pt>
                <c:pt idx="3905">
                  <c:v>2.9920229287311649E-3</c:v>
                </c:pt>
                <c:pt idx="3906">
                  <c:v>2.9941014440398443E-3</c:v>
                </c:pt>
                <c:pt idx="3907">
                  <c:v>2.9961814032850227E-3</c:v>
                </c:pt>
                <c:pt idx="3908">
                  <c:v>2.9982628074479985E-3</c:v>
                </c:pt>
                <c:pt idx="3909">
                  <c:v>3.0003456575107036E-3</c:v>
                </c:pt>
                <c:pt idx="3910">
                  <c:v>3.0024299545212455E-3</c:v>
                </c:pt>
                <c:pt idx="3911">
                  <c:v>3.0045156994629677E-3</c:v>
                </c:pt>
                <c:pt idx="3912">
                  <c:v>3.0066028933417263E-3</c:v>
                </c:pt>
                <c:pt idx="3913">
                  <c:v>3.0086915371421866E-3</c:v>
                </c:pt>
                <c:pt idx="3914">
                  <c:v>3.0107816319153709E-3</c:v>
                </c:pt>
                <c:pt idx="3915">
                  <c:v>3.012873178647357E-3</c:v>
                </c:pt>
                <c:pt idx="3916">
                  <c:v>3.0149661783248636E-3</c:v>
                </c:pt>
                <c:pt idx="3917">
                  <c:v>3.0170606320011049E-3</c:v>
                </c:pt>
                <c:pt idx="3918">
                  <c:v>3.0191565406642155E-3</c:v>
                </c:pt>
                <c:pt idx="3919">
                  <c:v>3.0212539053029721E-3</c:v>
                </c:pt>
                <c:pt idx="3920">
                  <c:v>3.0233527269727845E-3</c:v>
                </c:pt>
                <c:pt idx="3921">
                  <c:v>3.0254530066638487E-3</c:v>
                </c:pt>
                <c:pt idx="3922">
                  <c:v>3.0275547453670034E-3</c:v>
                </c:pt>
                <c:pt idx="3923">
                  <c:v>3.0296579441398594E-3</c:v>
                </c:pt>
                <c:pt idx="3924">
                  <c:v>3.0317626039746779E-3</c:v>
                </c:pt>
                <c:pt idx="3925">
                  <c:v>3.0338687258643637E-3</c:v>
                </c:pt>
                <c:pt idx="3926">
                  <c:v>3.0359763108687337E-3</c:v>
                </c:pt>
                <c:pt idx="3927">
                  <c:v>3.0380853599821182E-3</c:v>
                </c:pt>
                <c:pt idx="3928">
                  <c:v>3.0401958742216125E-3</c:v>
                </c:pt>
                <c:pt idx="3929">
                  <c:v>3.0423078545828834E-3</c:v>
                </c:pt>
                <c:pt idx="3930">
                  <c:v>3.044421302128696E-3</c:v>
                </c:pt>
                <c:pt idx="3931">
                  <c:v>3.0465362178561462E-3</c:v>
                </c:pt>
                <c:pt idx="3932">
                  <c:v>3.0486526027629773E-3</c:v>
                </c:pt>
                <c:pt idx="3933">
                  <c:v>3.0507704579141709E-3</c:v>
                </c:pt>
                <c:pt idx="3934">
                  <c:v>3.0528897843089021E-3</c:v>
                </c:pt>
                <c:pt idx="3935">
                  <c:v>3.0550105829469953E-3</c:v>
                </c:pt>
                <c:pt idx="3936">
                  <c:v>3.0571328548956523E-3</c:v>
                </c:pt>
                <c:pt idx="3937">
                  <c:v>3.0592566011561333E-3</c:v>
                </c:pt>
                <c:pt idx="3938">
                  <c:v>3.0613818227303467E-3</c:v>
                </c:pt>
                <c:pt idx="3939">
                  <c:v>3.0635085206877207E-3</c:v>
                </c:pt>
                <c:pt idx="3940">
                  <c:v>3.0656366960316031E-3</c:v>
                </c:pt>
                <c:pt idx="3941">
                  <c:v>3.0677663497659922E-3</c:v>
                </c:pt>
                <c:pt idx="3942">
                  <c:v>3.0698974829625465E-3</c:v>
                </c:pt>
                <c:pt idx="3943">
                  <c:v>3.0720300966267061E-3</c:v>
                </c:pt>
                <c:pt idx="3944">
                  <c:v>3.0741641917869304E-3</c:v>
                </c:pt>
                <c:pt idx="3945">
                  <c:v>3.0762997694500104E-3</c:v>
                </c:pt>
                <c:pt idx="3946">
                  <c:v>3.0784368306905861E-3</c:v>
                </c:pt>
                <c:pt idx="3947">
                  <c:v>3.0805753765168939E-3</c:v>
                </c:pt>
                <c:pt idx="3948">
                  <c:v>3.0827154079378248E-3</c:v>
                </c:pt>
                <c:pt idx="3949">
                  <c:v>3.0848569260302594E-3</c:v>
                </c:pt>
                <c:pt idx="3950">
                  <c:v>3.0869999318045372E-3</c:v>
                </c:pt>
                <c:pt idx="3951">
                  <c:v>3.0891444262716528E-3</c:v>
                </c:pt>
                <c:pt idx="3952">
                  <c:v>3.0912904105107326E-3</c:v>
                </c:pt>
                <c:pt idx="3953">
                  <c:v>3.0934378855342237E-3</c:v>
                </c:pt>
                <c:pt idx="3954">
                  <c:v>3.0955868523552294E-3</c:v>
                </c:pt>
                <c:pt idx="3955">
                  <c:v>3.0977373120551258E-3</c:v>
                </c:pt>
                <c:pt idx="3956">
                  <c:v>3.0998892656484722E-3</c:v>
                </c:pt>
                <c:pt idx="3957">
                  <c:v>3.1020427141730538E-3</c:v>
                </c:pt>
                <c:pt idx="3958">
                  <c:v>3.1041976586447927E-3</c:v>
                </c:pt>
                <c:pt idx="3959">
                  <c:v>3.1063541001480734E-3</c:v>
                </c:pt>
                <c:pt idx="3960">
                  <c:v>3.1085120397002768E-3</c:v>
                </c:pt>
                <c:pt idx="3961">
                  <c:v>3.110671478319442E-3</c:v>
                </c:pt>
                <c:pt idx="3962">
                  <c:v>3.1128324170922161E-3</c:v>
                </c:pt>
                <c:pt idx="3963">
                  <c:v>3.1149948570381009E-3</c:v>
                </c:pt>
                <c:pt idx="3964">
                  <c:v>3.1171587991772596E-3</c:v>
                </c:pt>
                <c:pt idx="3965">
                  <c:v>3.119324244598605E-3</c:v>
                </c:pt>
                <c:pt idx="3966">
                  <c:v>3.1214911943237647E-3</c:v>
                </c:pt>
                <c:pt idx="3967">
                  <c:v>3.1236596493750303E-3</c:v>
                </c:pt>
                <c:pt idx="3968">
                  <c:v>3.1258296108435846E-3</c:v>
                </c:pt>
                <c:pt idx="3969">
                  <c:v>3.1280010797531867E-3</c:v>
                </c:pt>
                <c:pt idx="3970">
                  <c:v>3.1301740571282595E-3</c:v>
                </c:pt>
                <c:pt idx="3971">
                  <c:v>3.1323485440622623E-3</c:v>
                </c:pt>
                <c:pt idx="3972">
                  <c:v>3.1345245415810882E-3</c:v>
                </c:pt>
                <c:pt idx="3973">
                  <c:v>3.1367020507341199E-3</c:v>
                </c:pt>
                <c:pt idx="3974">
                  <c:v>3.1388810725486286E-3</c:v>
                </c:pt>
                <c:pt idx="3975">
                  <c:v>3.1410616081211161E-3</c:v>
                </c:pt>
                <c:pt idx="3976">
                  <c:v>3.1432436584803288E-3</c:v>
                </c:pt>
                <c:pt idx="3977">
                  <c:v>3.1454272246556826E-3</c:v>
                </c:pt>
                <c:pt idx="3978">
                  <c:v>3.1476123077459643E-3</c:v>
                </c:pt>
                <c:pt idx="3979">
                  <c:v>3.1497989087820675E-3</c:v>
                </c:pt>
                <c:pt idx="3980">
                  <c:v>3.1519870287955529E-3</c:v>
                </c:pt>
                <c:pt idx="3981">
                  <c:v>3.1541766688875004E-3</c:v>
                </c:pt>
                <c:pt idx="3982">
                  <c:v>3.1563678300909523E-3</c:v>
                </c:pt>
                <c:pt idx="3983">
                  <c:v>3.1585605134396219E-3</c:v>
                </c:pt>
                <c:pt idx="3984">
                  <c:v>3.1607547200368843E-3</c:v>
                </c:pt>
                <c:pt idx="3985">
                  <c:v>3.162950450917937E-3</c:v>
                </c:pt>
                <c:pt idx="3986">
                  <c:v>3.1651477071186489E-3</c:v>
                </c:pt>
                <c:pt idx="3987">
                  <c:v>3.1673464897446963E-3</c:v>
                </c:pt>
                <c:pt idx="3988">
                  <c:v>3.1695467998334352E-3</c:v>
                </c:pt>
                <c:pt idx="3989">
                  <c:v>3.1717486384459726E-3</c:v>
                </c:pt>
                <c:pt idx="3990">
                  <c:v>3.1739520066210577E-3</c:v>
                </c:pt>
                <c:pt idx="3991">
                  <c:v>3.1761569054674435E-3</c:v>
                </c:pt>
                <c:pt idx="3992">
                  <c:v>3.1783633360253716E-3</c:v>
                </c:pt>
                <c:pt idx="3993">
                  <c:v>3.1805712993357577E-3</c:v>
                </c:pt>
                <c:pt idx="3994">
                  <c:v>3.1827807965096669E-3</c:v>
                </c:pt>
                <c:pt idx="3995">
                  <c:v>3.1849918285895107E-3</c:v>
                </c:pt>
                <c:pt idx="3996">
                  <c:v>3.1872043966183752E-3</c:v>
                </c:pt>
                <c:pt idx="3997">
                  <c:v>3.1894185017096433E-3</c:v>
                </c:pt>
                <c:pt idx="3998">
                  <c:v>3.1916341449078991E-3</c:v>
                </c:pt>
                <c:pt idx="3999">
                  <c:v>3.1938513272584059E-3</c:v>
                </c:pt>
                <c:pt idx="4000">
                  <c:v>3.1960700498768666E-3</c:v>
                </c:pt>
                <c:pt idx="4001">
                  <c:v>3.1982903138100456E-3</c:v>
                </c:pt>
                <c:pt idx="4002">
                  <c:v>3.2005121201286717E-3</c:v>
                </c:pt>
                <c:pt idx="4003">
                  <c:v>3.202735469880915E-3</c:v>
                </c:pt>
                <c:pt idx="4004">
                  <c:v>3.2049603641855825E-3</c:v>
                </c:pt>
                <c:pt idx="4005">
                  <c:v>3.2071868040923495E-3</c:v>
                </c:pt>
                <c:pt idx="4006">
                  <c:v>3.2094147906515723E-3</c:v>
                </c:pt>
                <c:pt idx="4007">
                  <c:v>3.211644324984391E-3</c:v>
                </c:pt>
                <c:pt idx="4008">
                  <c:v>3.2138754081426704E-3</c:v>
                </c:pt>
                <c:pt idx="4009">
                  <c:v>3.216108041178957E-3</c:v>
                </c:pt>
                <c:pt idx="4010">
                  <c:v>3.2183422252167289E-3</c:v>
                </c:pt>
                <c:pt idx="4011">
                  <c:v>3.2205779613100447E-3</c:v>
                </c:pt>
                <c:pt idx="4012">
                  <c:v>3.2228152505136458E-3</c:v>
                </c:pt>
                <c:pt idx="4013">
                  <c:v>3.225054093953354E-3</c:v>
                </c:pt>
                <c:pt idx="4014">
                  <c:v>3.2272944926854254E-3</c:v>
                </c:pt>
                <c:pt idx="4015">
                  <c:v>3.2295364477668014E-3</c:v>
                </c:pt>
                <c:pt idx="4016">
                  <c:v>3.2317799603256516E-3</c:v>
                </c:pt>
                <c:pt idx="4017">
                  <c:v>3.234025031420435E-3</c:v>
                </c:pt>
                <c:pt idx="4018">
                  <c:v>3.236271662133844E-3</c:v>
                </c:pt>
                <c:pt idx="4019">
                  <c:v>3.2385198535257601E-3</c:v>
                </c:pt>
                <c:pt idx="4020">
                  <c:v>3.2407696067274913E-3</c:v>
                </c:pt>
                <c:pt idx="4021">
                  <c:v>3.2430209228004403E-3</c:v>
                </c:pt>
                <c:pt idx="4022">
                  <c:v>3.2452738028066995E-3</c:v>
                </c:pt>
                <c:pt idx="4023">
                  <c:v>3.2475282478799357E-3</c:v>
                </c:pt>
                <c:pt idx="4024">
                  <c:v>3.2497842590837656E-3</c:v>
                </c:pt>
                <c:pt idx="4025">
                  <c:v>3.2520418374824959E-3</c:v>
                </c:pt>
                <c:pt idx="4026">
                  <c:v>3.2543009842121583E-3</c:v>
                </c:pt>
                <c:pt idx="4027">
                  <c:v>3.2565617003385877E-3</c:v>
                </c:pt>
                <c:pt idx="4028">
                  <c:v>3.2588239869283104E-3</c:v>
                </c:pt>
                <c:pt idx="4029">
                  <c:v>3.2610878451197274E-3</c:v>
                </c:pt>
                <c:pt idx="4030">
                  <c:v>3.2633532759808958E-3</c:v>
                </c:pt>
                <c:pt idx="4031">
                  <c:v>3.2656202805805665E-3</c:v>
                </c:pt>
                <c:pt idx="4032">
                  <c:v>3.2678888600595145E-3</c:v>
                </c:pt>
                <c:pt idx="4033">
                  <c:v>3.2701590154880248E-3</c:v>
                </c:pt>
                <c:pt idx="4034">
                  <c:v>3.272430747960887E-3</c:v>
                </c:pt>
                <c:pt idx="4035">
                  <c:v>3.2747040585498245E-3</c:v>
                </c:pt>
                <c:pt idx="4036">
                  <c:v>3.2769789483987856E-3</c:v>
                </c:pt>
                <c:pt idx="4037">
                  <c:v>3.2792554185810323E-3</c:v>
                </c:pt>
                <c:pt idx="4038">
                  <c:v>3.2815334701705233E-3</c:v>
                </c:pt>
                <c:pt idx="4039">
                  <c:v>3.2838131043135921E-3</c:v>
                </c:pt>
                <c:pt idx="4040">
                  <c:v>3.2860943220857394E-3</c:v>
                </c:pt>
                <c:pt idx="4041">
                  <c:v>3.2883771245631639E-3</c:v>
                </c:pt>
                <c:pt idx="4042">
                  <c:v>3.2906615128945899E-3</c:v>
                </c:pt>
                <c:pt idx="4043">
                  <c:v>3.2929474881577608E-3</c:v>
                </c:pt>
                <c:pt idx="4044">
                  <c:v>3.2952350514311194E-3</c:v>
                </c:pt>
                <c:pt idx="4045">
                  <c:v>3.2975242038657854E-3</c:v>
                </c:pt>
                <c:pt idx="4046">
                  <c:v>3.2998149465417507E-3</c:v>
                </c:pt>
                <c:pt idx="4047">
                  <c:v>3.3021072805637331E-3</c:v>
                </c:pt>
                <c:pt idx="4048">
                  <c:v>3.3044012070131746E-3</c:v>
                </c:pt>
                <c:pt idx="4049">
                  <c:v>3.3066967270443978E-3</c:v>
                </c:pt>
                <c:pt idx="4050">
                  <c:v>3.3089938417403975E-3</c:v>
                </c:pt>
                <c:pt idx="4051">
                  <c:v>3.3112925521848724E-3</c:v>
                </c:pt>
                <c:pt idx="4052">
                  <c:v>3.3135928595345509E-3</c:v>
                </c:pt>
                <c:pt idx="4053">
                  <c:v>3.3158947648746881E-3</c:v>
                </c:pt>
                <c:pt idx="4054">
                  <c:v>3.3181982692912413E-3</c:v>
                </c:pt>
                <c:pt idx="4055">
                  <c:v>3.3205033739433527E-3</c:v>
                </c:pt>
                <c:pt idx="4056">
                  <c:v>3.3228100799185391E-3</c:v>
                </c:pt>
                <c:pt idx="4057">
                  <c:v>3.3251183883050233E-3</c:v>
                </c:pt>
                <c:pt idx="4058">
                  <c:v>3.3274283002643649E-3</c:v>
                </c:pt>
                <c:pt idx="4059">
                  <c:v>3.3297398168863489E-3</c:v>
                </c:pt>
                <c:pt idx="4060">
                  <c:v>3.3320529392614675E-3</c:v>
                </c:pt>
                <c:pt idx="4061">
                  <c:v>3.3343676685537024E-3</c:v>
                </c:pt>
                <c:pt idx="4062">
                  <c:v>3.3366840058551119E-3</c:v>
                </c:pt>
                <c:pt idx="4063">
                  <c:v>3.3390019522827569E-3</c:v>
                </c:pt>
                <c:pt idx="4064">
                  <c:v>3.3413215089301627E-3</c:v>
                </c:pt>
                <c:pt idx="4065">
                  <c:v>3.3436426769645486E-3</c:v>
                </c:pt>
                <c:pt idx="4066">
                  <c:v>3.3459654574810108E-3</c:v>
                </c:pt>
                <c:pt idx="4067">
                  <c:v>3.3482898515753553E-3</c:v>
                </c:pt>
                <c:pt idx="4068">
                  <c:v>3.3506158604172352E-3</c:v>
                </c:pt>
                <c:pt idx="4069">
                  <c:v>3.3529434851040309E-3</c:v>
                </c:pt>
                <c:pt idx="4070">
                  <c:v>3.3552727267338336E-3</c:v>
                </c:pt>
                <c:pt idx="4071">
                  <c:v>3.3576035864787356E-3</c:v>
                </c:pt>
                <c:pt idx="4072">
                  <c:v>3.3599360654384064E-3</c:v>
                </c:pt>
                <c:pt idx="4073">
                  <c:v>3.3622701647132262E-3</c:v>
                </c:pt>
                <c:pt idx="4074">
                  <c:v>3.3646058854777334E-3</c:v>
                </c:pt>
                <c:pt idx="4075">
                  <c:v>3.3669432288338887E-3</c:v>
                </c:pt>
                <c:pt idx="4076">
                  <c:v>3.3692821958843694E-3</c:v>
                </c:pt>
                <c:pt idx="4077">
                  <c:v>3.3716227878061618E-3</c:v>
                </c:pt>
                <c:pt idx="4078">
                  <c:v>3.3739650057035254E-3</c:v>
                </c:pt>
                <c:pt idx="4079">
                  <c:v>3.3763088507060028E-3</c:v>
                </c:pt>
                <c:pt idx="4080">
                  <c:v>3.3786543239193371E-3</c:v>
                </c:pt>
                <c:pt idx="4081">
                  <c:v>3.3810014265237892E-3</c:v>
                </c:pt>
                <c:pt idx="4082">
                  <c:v>3.3833501596266906E-3</c:v>
                </c:pt>
                <c:pt idx="4083">
                  <c:v>3.3857005243360908E-3</c:v>
                </c:pt>
                <c:pt idx="4084">
                  <c:v>3.3880525218347116E-3</c:v>
                </c:pt>
                <c:pt idx="4085">
                  <c:v>3.3904061532321946E-3</c:v>
                </c:pt>
                <c:pt idx="4086">
                  <c:v>3.3927614196389002E-3</c:v>
                </c:pt>
                <c:pt idx="4087">
                  <c:v>3.3951183222400167E-3</c:v>
                </c:pt>
                <c:pt idx="4088">
                  <c:v>3.3974768621474992E-3</c:v>
                </c:pt>
                <c:pt idx="4089">
                  <c:v>3.399837040474024E-3</c:v>
                </c:pt>
                <c:pt idx="4090">
                  <c:v>3.4021988584072515E-3</c:v>
                </c:pt>
                <c:pt idx="4091">
                  <c:v>3.4045623170614555E-3</c:v>
                </c:pt>
                <c:pt idx="4092">
                  <c:v>3.4069274175764215E-3</c:v>
                </c:pt>
                <c:pt idx="4093">
                  <c:v>3.4092941610679205E-3</c:v>
                </c:pt>
                <c:pt idx="4094">
                  <c:v>3.411662548726917E-3</c:v>
                </c:pt>
                <c:pt idx="4095">
                  <c:v>3.4140325816707845E-3</c:v>
                </c:pt>
                <c:pt idx="4096">
                  <c:v>3.4164042610176203E-3</c:v>
                </c:pt>
                <c:pt idx="4097">
                  <c:v>3.4187775879608731E-3</c:v>
                </c:pt>
                <c:pt idx="4098">
                  <c:v>3.4211525636202466E-3</c:v>
                </c:pt>
                <c:pt idx="4099">
                  <c:v>3.4235291891161704E-3</c:v>
                </c:pt>
                <c:pt idx="4100">
                  <c:v>3.4259074656445817E-3</c:v>
                </c:pt>
                <c:pt idx="4101">
                  <c:v>3.4282873943275189E-3</c:v>
                </c:pt>
                <c:pt idx="4102">
                  <c:v>3.430668976287749E-3</c:v>
                </c:pt>
                <c:pt idx="4103">
                  <c:v>3.433052212723703E-3</c:v>
                </c:pt>
                <c:pt idx="4104">
                  <c:v>3.4354371047597594E-3</c:v>
                </c:pt>
                <c:pt idx="4105">
                  <c:v>3.4378236535210272E-3</c:v>
                </c:pt>
                <c:pt idx="4106">
                  <c:v>3.4402118602084356E-3</c:v>
                </c:pt>
                <c:pt idx="4107">
                  <c:v>3.4426017259487091E-3</c:v>
                </c:pt>
                <c:pt idx="4108">
                  <c:v>3.4449932518943677E-3</c:v>
                </c:pt>
                <c:pt idx="4109">
                  <c:v>3.4473864391736495E-3</c:v>
                </c:pt>
                <c:pt idx="4110">
                  <c:v>3.449781288990825E-3</c:v>
                </c:pt>
                <c:pt idx="4111">
                  <c:v>3.4521778024757519E-3</c:v>
                </c:pt>
                <c:pt idx="4112">
                  <c:v>3.4545759807590218E-3</c:v>
                </c:pt>
                <c:pt idx="4113">
                  <c:v>3.456975825047416E-3</c:v>
                </c:pt>
                <c:pt idx="4114">
                  <c:v>3.4593773364731497E-3</c:v>
                </c:pt>
                <c:pt idx="4115">
                  <c:v>3.461780516169171E-3</c:v>
                </c:pt>
                <c:pt idx="4116">
                  <c:v>3.464185365344779E-3</c:v>
                </c:pt>
                <c:pt idx="4117">
                  <c:v>3.4665918851345492E-3</c:v>
                </c:pt>
                <c:pt idx="4118">
                  <c:v>3.4690000766737935E-3</c:v>
                </c:pt>
                <c:pt idx="4119">
                  <c:v>3.4714099411743324E-3</c:v>
                </c:pt>
                <c:pt idx="4120">
                  <c:v>3.4738214797731077E-3</c:v>
                </c:pt>
                <c:pt idx="4121">
                  <c:v>3.4762346936077987E-3</c:v>
                </c:pt>
                <c:pt idx="4122">
                  <c:v>3.4786495838927535E-3</c:v>
                </c:pt>
                <c:pt idx="4123">
                  <c:v>3.4810661517672846E-3</c:v>
                </c:pt>
                <c:pt idx="4124">
                  <c:v>3.4834843983967906E-3</c:v>
                </c:pt>
                <c:pt idx="4125">
                  <c:v>3.4859043249221141E-3</c:v>
                </c:pt>
                <c:pt idx="4126">
                  <c:v>3.4883259325609811E-3</c:v>
                </c:pt>
                <c:pt idx="4127">
                  <c:v>3.4907492224558745E-3</c:v>
                </c:pt>
                <c:pt idx="4128">
                  <c:v>3.4931741957500168E-3</c:v>
                </c:pt>
                <c:pt idx="4129">
                  <c:v>3.4956008536636734E-3</c:v>
                </c:pt>
                <c:pt idx="4130">
                  <c:v>3.4980291973417095E-3</c:v>
                </c:pt>
                <c:pt idx="4131">
                  <c:v>3.500459227929732E-3</c:v>
                </c:pt>
                <c:pt idx="4132">
                  <c:v>3.5028909466505512E-3</c:v>
                </c:pt>
                <c:pt idx="4133">
                  <c:v>3.50532435465142E-3</c:v>
                </c:pt>
                <c:pt idx="4134">
                  <c:v>3.5077594530803342E-3</c:v>
                </c:pt>
                <c:pt idx="4135">
                  <c:v>3.5101962431626547E-3</c:v>
                </c:pt>
                <c:pt idx="4136">
                  <c:v>3.5126347260480261E-3</c:v>
                </c:pt>
                <c:pt idx="4137">
                  <c:v>3.5150749029124154E-3</c:v>
                </c:pt>
                <c:pt idx="4138">
                  <c:v>3.517516774907011E-3</c:v>
                </c:pt>
                <c:pt idx="4139">
                  <c:v>3.5199603432605831E-3</c:v>
                </c:pt>
                <c:pt idx="4140">
                  <c:v>3.5224056091259738E-3</c:v>
                </c:pt>
                <c:pt idx="4141">
                  <c:v>3.5248525736567738E-3</c:v>
                </c:pt>
                <c:pt idx="4142">
                  <c:v>3.5273012380843145E-3</c:v>
                </c:pt>
                <c:pt idx="4143">
                  <c:v>3.5297516035638441E-3</c:v>
                </c:pt>
                <c:pt idx="4144">
                  <c:v>3.5322036712513577E-3</c:v>
                </c:pt>
                <c:pt idx="4145">
                  <c:v>3.5346574423807558E-3</c:v>
                </c:pt>
                <c:pt idx="4146">
                  <c:v>3.5371129181096944E-3</c:v>
                </c:pt>
                <c:pt idx="4147">
                  <c:v>3.5395700995965807E-3</c:v>
                </c:pt>
                <c:pt idx="4148">
                  <c:v>3.5420289880778878E-3</c:v>
                </c:pt>
                <c:pt idx="4149">
                  <c:v>3.5444895847136859E-3</c:v>
                </c:pt>
                <c:pt idx="4150">
                  <c:v>3.5469518906647989E-3</c:v>
                </c:pt>
                <c:pt idx="4151">
                  <c:v>3.5494159071702779E-3</c:v>
                </c:pt>
                <c:pt idx="4152">
                  <c:v>3.5518816353926133E-3</c:v>
                </c:pt>
                <c:pt idx="4153">
                  <c:v>3.5543490765209095E-3</c:v>
                </c:pt>
                <c:pt idx="4154">
                  <c:v>3.5568182317192191E-3</c:v>
                </c:pt>
                <c:pt idx="4155">
                  <c:v>3.5592891022300402E-3</c:v>
                </c:pt>
                <c:pt idx="4156">
                  <c:v>3.5617616892190964E-3</c:v>
                </c:pt>
                <c:pt idx="4157">
                  <c:v>3.5642359938528674E-3</c:v>
                </c:pt>
                <c:pt idx="4158">
                  <c:v>3.5667120173764428E-3</c:v>
                </c:pt>
                <c:pt idx="4159">
                  <c:v>3.5691897609579771E-3</c:v>
                </c:pt>
                <c:pt idx="4160">
                  <c:v>3.571669225766383E-3</c:v>
                </c:pt>
                <c:pt idx="4161">
                  <c:v>3.5741504130493459E-3</c:v>
                </c:pt>
                <c:pt idx="4162">
                  <c:v>3.5766333239774578E-3</c:v>
                </c:pt>
                <c:pt idx="4163">
                  <c:v>3.579117959722068E-3</c:v>
                </c:pt>
                <c:pt idx="4164">
                  <c:v>3.5816043215334652E-3</c:v>
                </c:pt>
                <c:pt idx="4165">
                  <c:v>3.5840924105846814E-3</c:v>
                </c:pt>
                <c:pt idx="4166">
                  <c:v>3.586582228049509E-3</c:v>
                </c:pt>
                <c:pt idx="4167">
                  <c:v>3.5890737751808448E-3</c:v>
                </c:pt>
                <c:pt idx="4168">
                  <c:v>3.5915670531541668E-3</c:v>
                </c:pt>
                <c:pt idx="4169">
                  <c:v>3.5940620631718665E-3</c:v>
                </c:pt>
                <c:pt idx="4170">
                  <c:v>3.596558806411001E-3</c:v>
                </c:pt>
                <c:pt idx="4171">
                  <c:v>3.5990572841279518E-3</c:v>
                </c:pt>
                <c:pt idx="4172">
                  <c:v>3.6015574975014671E-3</c:v>
                </c:pt>
                <c:pt idx="4173">
                  <c:v>3.6040594477110598E-3</c:v>
                </c:pt>
                <c:pt idx="4174">
                  <c:v>3.6065631360157305E-3</c:v>
                </c:pt>
                <c:pt idx="4175">
                  <c:v>3.6090685635966862E-3</c:v>
                </c:pt>
                <c:pt idx="4176">
                  <c:v>3.6115757316358995E-3</c:v>
                </c:pt>
                <c:pt idx="4177">
                  <c:v>3.6140846413949971E-3</c:v>
                </c:pt>
                <c:pt idx="4178">
                  <c:v>3.6165952940576491E-3</c:v>
                </c:pt>
                <c:pt idx="4179">
                  <c:v>3.6191076908082928E-3</c:v>
                </c:pt>
                <c:pt idx="4180">
                  <c:v>3.621621832911186E-3</c:v>
                </c:pt>
                <c:pt idx="4181">
                  <c:v>3.6241377215524679E-3</c:v>
                </c:pt>
                <c:pt idx="4182">
                  <c:v>3.6266553579454327E-3</c:v>
                </c:pt>
                <c:pt idx="4183">
                  <c:v>3.6291747432778136E-3</c:v>
                </c:pt>
                <c:pt idx="4184">
                  <c:v>3.6316958788173851E-3</c:v>
                </c:pt>
                <c:pt idx="4185">
                  <c:v>3.6342187657535845E-3</c:v>
                </c:pt>
                <c:pt idx="4186">
                  <c:v>3.6367434052766213E-3</c:v>
                </c:pt>
                <c:pt idx="4187">
                  <c:v>3.6392697986569146E-3</c:v>
                </c:pt>
                <c:pt idx="4188">
                  <c:v>3.641797947086382E-3</c:v>
                </c:pt>
                <c:pt idx="4189">
                  <c:v>3.6443278517577162E-3</c:v>
                </c:pt>
                <c:pt idx="4190">
                  <c:v>3.6468595139439838E-3</c:v>
                </c:pt>
                <c:pt idx="4191">
                  <c:v>3.6493929348395903E-3</c:v>
                </c:pt>
                <c:pt idx="4192">
                  <c:v>3.6519281156397144E-3</c:v>
                </c:pt>
                <c:pt idx="4193">
                  <c:v>3.6544650576200784E-3</c:v>
                </c:pt>
                <c:pt idx="4194">
                  <c:v>3.6570037619775781E-3</c:v>
                </c:pt>
                <c:pt idx="4195">
                  <c:v>3.6595442299098844E-3</c:v>
                </c:pt>
                <c:pt idx="4196">
                  <c:v>3.6620864626953813E-3</c:v>
                </c:pt>
                <c:pt idx="4197">
                  <c:v>3.6646304615334602E-3</c:v>
                </c:pt>
                <c:pt idx="4198">
                  <c:v>3.6671762276509721E-3</c:v>
                </c:pt>
                <c:pt idx="4199">
                  <c:v>3.6697237622489204E-3</c:v>
                </c:pt>
                <c:pt idx="4200">
                  <c:v>3.6722730666092439E-3</c:v>
                </c:pt>
                <c:pt idx="4201">
                  <c:v>3.6748241419346708E-3</c:v>
                </c:pt>
                <c:pt idx="4202">
                  <c:v>3.6773769894287082E-3</c:v>
                </c:pt>
                <c:pt idx="4203">
                  <c:v>3.6799316103759698E-3</c:v>
                </c:pt>
                <c:pt idx="4204">
                  <c:v>3.6824880059816911E-3</c:v>
                </c:pt>
                <c:pt idx="4205">
                  <c:v>3.6850461774518895E-3</c:v>
                </c:pt>
                <c:pt idx="4206">
                  <c:v>3.6876061260738575E-3</c:v>
                </c:pt>
                <c:pt idx="4207">
                  <c:v>3.6901678530553445E-3</c:v>
                </c:pt>
                <c:pt idx="4208">
                  <c:v>3.6927313596048826E-3</c:v>
                </c:pt>
                <c:pt idx="4209">
                  <c:v>3.6952966470124491E-3</c:v>
                </c:pt>
                <c:pt idx="4210">
                  <c:v>3.6978637164883118E-3</c:v>
                </c:pt>
                <c:pt idx="4211">
                  <c:v>3.7004325692435243E-3</c:v>
                </c:pt>
                <c:pt idx="4212">
                  <c:v>3.7030032065707534E-3</c:v>
                </c:pt>
                <c:pt idx="4213">
                  <c:v>3.7055756296827912E-3</c:v>
                </c:pt>
                <c:pt idx="4214">
                  <c:v>3.7081498398201965E-3</c:v>
                </c:pt>
                <c:pt idx="4215">
                  <c:v>3.7107258381973915E-3</c:v>
                </c:pt>
                <c:pt idx="4216">
                  <c:v>3.7133036261106393E-3</c:v>
                </c:pt>
                <c:pt idx="4217">
                  <c:v>3.7158832047761046E-3</c:v>
                </c:pt>
                <c:pt idx="4218">
                  <c:v>3.7184645754107428E-3</c:v>
                </c:pt>
                <c:pt idx="4219">
                  <c:v>3.7210477393135196E-3</c:v>
                </c:pt>
                <c:pt idx="4220">
                  <c:v>3.7236326977031372E-3</c:v>
                </c:pt>
                <c:pt idx="4221">
                  <c:v>3.726219451799088E-3</c:v>
                </c:pt>
                <c:pt idx="4222">
                  <c:v>3.7288080029030468E-3</c:v>
                </c:pt>
                <c:pt idx="4223">
                  <c:v>3.7313983522362579E-3</c:v>
                </c:pt>
                <c:pt idx="4224">
                  <c:v>3.7339905010207565E-3</c:v>
                </c:pt>
                <c:pt idx="4225">
                  <c:v>3.736584450560933E-3</c:v>
                </c:pt>
                <c:pt idx="4226">
                  <c:v>3.739180202080577E-3</c:v>
                </c:pt>
                <c:pt idx="4227">
                  <c:v>3.7417777568314989E-3</c:v>
                </c:pt>
                <c:pt idx="4228">
                  <c:v>3.7443771160391329E-3</c:v>
                </c:pt>
                <c:pt idx="4229">
                  <c:v>3.7469782810114968E-3</c:v>
                </c:pt>
                <c:pt idx="4230">
                  <c:v>3.7495812529757862E-3</c:v>
                </c:pt>
                <c:pt idx="4231">
                  <c:v>3.7521860331599915E-3</c:v>
                </c:pt>
                <c:pt idx="4232">
                  <c:v>3.7547926228748583E-3</c:v>
                </c:pt>
                <c:pt idx="4233">
                  <c:v>3.7574010233501409E-3</c:v>
                </c:pt>
                <c:pt idx="4234">
                  <c:v>3.7600112358163905E-3</c:v>
                </c:pt>
                <c:pt idx="4235">
                  <c:v>3.7626232615870876E-3</c:v>
                </c:pt>
                <c:pt idx="4236">
                  <c:v>3.7652371018945499E-3</c:v>
                </c:pt>
                <c:pt idx="4237">
                  <c:v>3.7678527579718957E-3</c:v>
                </c:pt>
                <c:pt idx="4238">
                  <c:v>3.7704702311353441E-3</c:v>
                </c:pt>
                <c:pt idx="4239">
                  <c:v>3.7730895226197837E-3</c:v>
                </c:pt>
                <c:pt idx="4240">
                  <c:v>3.7757106336609035E-3</c:v>
                </c:pt>
                <c:pt idx="4241">
                  <c:v>3.7783335655776681E-3</c:v>
                </c:pt>
                <c:pt idx="4242">
                  <c:v>3.7809583196075414E-3</c:v>
                </c:pt>
                <c:pt idx="4243">
                  <c:v>3.7835848970163189E-3</c:v>
                </c:pt>
                <c:pt idx="4244">
                  <c:v>3.786213299043128E-3</c:v>
                </c:pt>
                <c:pt idx="4245">
                  <c:v>3.7888435270106006E-3</c:v>
                </c:pt>
                <c:pt idx="4246">
                  <c:v>3.7914755821596433E-3</c:v>
                </c:pt>
                <c:pt idx="4247">
                  <c:v>3.7941094657319673E-3</c:v>
                </c:pt>
                <c:pt idx="4248">
                  <c:v>3.7967451790529632E-3</c:v>
                </c:pt>
                <c:pt idx="4249">
                  <c:v>3.7993827233661261E-3</c:v>
                </c:pt>
                <c:pt idx="4250">
                  <c:v>3.8020220999157557E-3</c:v>
                </c:pt>
                <c:pt idx="4251">
                  <c:v>3.8046633100300075E-3</c:v>
                </c:pt>
                <c:pt idx="4252">
                  <c:v>3.8073063549549689E-3</c:v>
                </c:pt>
                <c:pt idx="4253">
                  <c:v>3.8099512359375358E-3</c:v>
                </c:pt>
                <c:pt idx="4254">
                  <c:v>3.812597954308633E-3</c:v>
                </c:pt>
                <c:pt idx="4255">
                  <c:v>3.8152465113169467E-3</c:v>
                </c:pt>
                <c:pt idx="4256">
                  <c:v>3.817896908211973E-3</c:v>
                </c:pt>
                <c:pt idx="4257">
                  <c:v>3.8205491463274128E-3</c:v>
                </c:pt>
                <c:pt idx="4258">
                  <c:v>3.823203226914556E-3</c:v>
                </c:pt>
                <c:pt idx="4259">
                  <c:v>3.8258591512533415E-3</c:v>
                </c:pt>
                <c:pt idx="4260">
                  <c:v>3.8285169205967409E-3</c:v>
                </c:pt>
                <c:pt idx="4261">
                  <c:v>3.8311765362821649E-3</c:v>
                </c:pt>
                <c:pt idx="4262">
                  <c:v>3.833837999564384E-3</c:v>
                </c:pt>
                <c:pt idx="4263">
                  <c:v>3.8365013116989839E-3</c:v>
                </c:pt>
                <c:pt idx="4264">
                  <c:v>3.8391664740261636E-3</c:v>
                </c:pt>
                <c:pt idx="4265">
                  <c:v>3.8418334878033106E-3</c:v>
                </c:pt>
                <c:pt idx="4266">
                  <c:v>3.8445023542886293E-3</c:v>
                </c:pt>
                <c:pt idx="4267">
                  <c:v>3.8471730748251133E-3</c:v>
                </c:pt>
                <c:pt idx="4268">
                  <c:v>3.8498456506727737E-3</c:v>
                </c:pt>
                <c:pt idx="4269">
                  <c:v>3.8525200830924373E-3</c:v>
                </c:pt>
                <c:pt idx="4270">
                  <c:v>3.8551963734298994E-3</c:v>
                </c:pt>
                <c:pt idx="4271">
                  <c:v>3.8578745229477982E-3</c:v>
                </c:pt>
                <c:pt idx="4272">
                  <c:v>3.8605545329376792E-3</c:v>
                </c:pt>
                <c:pt idx="4273">
                  <c:v>3.8632364046638779E-3</c:v>
                </c:pt>
                <c:pt idx="4274">
                  <c:v>3.8659201394759322E-3</c:v>
                </c:pt>
                <c:pt idx="4275">
                  <c:v>3.8686057386399927E-3</c:v>
                </c:pt>
                <c:pt idx="4276">
                  <c:v>3.8712932034230306E-3</c:v>
                </c:pt>
                <c:pt idx="4277">
                  <c:v>3.8739825351773991E-3</c:v>
                </c:pt>
                <c:pt idx="4278">
                  <c:v>3.8766737351718897E-3</c:v>
                </c:pt>
                <c:pt idx="4279">
                  <c:v>3.8793668046761148E-3</c:v>
                </c:pt>
                <c:pt idx="4280">
                  <c:v>3.882061745045249E-3</c:v>
                </c:pt>
                <c:pt idx="4281">
                  <c:v>3.884758557550729E-3</c:v>
                </c:pt>
                <c:pt idx="4282">
                  <c:v>3.8874572434648156E-3</c:v>
                </c:pt>
                <c:pt idx="4283">
                  <c:v>3.8901578041455093E-3</c:v>
                </c:pt>
                <c:pt idx="4284">
                  <c:v>3.8928602408668982E-3</c:v>
                </c:pt>
                <c:pt idx="4285">
                  <c:v>3.8955645549038969E-3</c:v>
                </c:pt>
                <c:pt idx="4286">
                  <c:v>3.8982707476173379E-3</c:v>
                </c:pt>
                <c:pt idx="4287">
                  <c:v>3.900978820283966E-3</c:v>
                </c:pt>
                <c:pt idx="4288">
                  <c:v>3.9036887742097586E-3</c:v>
                </c:pt>
                <c:pt idx="4289">
                  <c:v>3.9064006106731761E-3</c:v>
                </c:pt>
                <c:pt idx="4290">
                  <c:v>3.9091143310388352E-3</c:v>
                </c:pt>
                <c:pt idx="4291">
                  <c:v>3.911829936587034E-3</c:v>
                </c:pt>
                <c:pt idx="4292">
                  <c:v>3.9145474285988994E-3</c:v>
                </c:pt>
                <c:pt idx="4293">
                  <c:v>3.917266808441895E-3</c:v>
                </c:pt>
                <c:pt idx="4294">
                  <c:v>3.9199880773989875E-3</c:v>
                </c:pt>
                <c:pt idx="4295">
                  <c:v>3.9227112367539755E-3</c:v>
                </c:pt>
                <c:pt idx="4296">
                  <c:v>3.9254362878771744E-3</c:v>
                </c:pt>
                <c:pt idx="4297">
                  <c:v>3.9281632320542275E-3</c:v>
                </c:pt>
                <c:pt idx="4298">
                  <c:v>3.9308920705716111E-3</c:v>
                </c:pt>
                <c:pt idx="4299">
                  <c:v>3.9336228048024967E-3</c:v>
                </c:pt>
                <c:pt idx="4300">
                  <c:v>3.9363554360352104E-3</c:v>
                </c:pt>
                <c:pt idx="4301">
                  <c:v>3.9390899655589095E-3</c:v>
                </c:pt>
                <c:pt idx="4302">
                  <c:v>3.9418263947496321E-3</c:v>
                </c:pt>
                <c:pt idx="4303">
                  <c:v>3.9445647248983889E-3</c:v>
                </c:pt>
                <c:pt idx="4304">
                  <c:v>3.9473049573257469E-3</c:v>
                </c:pt>
                <c:pt idx="4305">
                  <c:v>3.9500470933244531E-3</c:v>
                </c:pt>
                <c:pt idx="4306">
                  <c:v>3.95279113427437E-3</c:v>
                </c:pt>
                <c:pt idx="4307">
                  <c:v>3.9555370814701009E-3</c:v>
                </c:pt>
                <c:pt idx="4308">
                  <c:v>3.958284936207087E-3</c:v>
                </c:pt>
                <c:pt idx="4309">
                  <c:v>3.9610346998680693E-3</c:v>
                </c:pt>
                <c:pt idx="4310">
                  <c:v>3.9637863737503505E-3</c:v>
                </c:pt>
                <c:pt idx="4311">
                  <c:v>3.9665399591520727E-3</c:v>
                </c:pt>
                <c:pt idx="4312">
                  <c:v>3.9692954574588627E-3</c:v>
                </c:pt>
                <c:pt idx="4313">
                  <c:v>3.9720528699707276E-3</c:v>
                </c:pt>
                <c:pt idx="4314">
                  <c:v>3.9748121979885174E-3</c:v>
                </c:pt>
                <c:pt idx="4315">
                  <c:v>3.9775734429007472E-3</c:v>
                </c:pt>
                <c:pt idx="4316">
                  <c:v>3.9803366060101363E-3</c:v>
                </c:pt>
                <c:pt idx="4317">
                  <c:v>3.9831016886492281E-3</c:v>
                </c:pt>
                <c:pt idx="4318">
                  <c:v>3.9858686921224913E-3</c:v>
                </c:pt>
                <c:pt idx="4319">
                  <c:v>3.9886376178223043E-3</c:v>
                </c:pt>
                <c:pt idx="4320">
                  <c:v>3.9914084670550094E-3</c:v>
                </c:pt>
                <c:pt idx="4321">
                  <c:v>3.9941812411277942E-3</c:v>
                </c:pt>
                <c:pt idx="4322">
                  <c:v>3.9969559414359422E-3</c:v>
                </c:pt>
                <c:pt idx="4323">
                  <c:v>3.9997325692885197E-3</c:v>
                </c:pt>
                <c:pt idx="4324">
                  <c:v>4.0025111259954409E-3</c:v>
                </c:pt>
                <c:pt idx="4325">
                  <c:v>4.005291612954898E-3</c:v>
                </c:pt>
                <c:pt idx="4326">
                  <c:v>4.0080740314786881E-3</c:v>
                </c:pt>
                <c:pt idx="4327">
                  <c:v>4.0108583828794573E-3</c:v>
                </c:pt>
                <c:pt idx="4328">
                  <c:v>4.0136446685583149E-3</c:v>
                </c:pt>
                <c:pt idx="4329">
                  <c:v>4.0164328898297909E-3</c:v>
                </c:pt>
                <c:pt idx="4330">
                  <c:v>4.0192230480092716E-3</c:v>
                </c:pt>
                <c:pt idx="4331">
                  <c:v>4.0220151445007866E-3</c:v>
                </c:pt>
                <c:pt idx="4332">
                  <c:v>4.0248091806216087E-3</c:v>
                </c:pt>
                <c:pt idx="4333">
                  <c:v>4.0276051577191711E-3</c:v>
                </c:pt>
                <c:pt idx="4334">
                  <c:v>4.0304030771125179E-3</c:v>
                </c:pt>
                <c:pt idx="4335">
                  <c:v>4.0332029402095834E-3</c:v>
                </c:pt>
                <c:pt idx="4336">
                  <c:v>4.0360047483313051E-3</c:v>
                </c:pt>
                <c:pt idx="4337">
                  <c:v>4.0388085027994788E-3</c:v>
                </c:pt>
                <c:pt idx="4338">
                  <c:v>4.041614205024976E-3</c:v>
                </c:pt>
                <c:pt idx="4339">
                  <c:v>4.0444218563314878E-3</c:v>
                </c:pt>
                <c:pt idx="4340">
                  <c:v>4.0472314580435658E-3</c:v>
                </c:pt>
                <c:pt idx="4341">
                  <c:v>4.0500430115750245E-3</c:v>
                </c:pt>
                <c:pt idx="4342">
                  <c:v>4.0528565182523174E-3</c:v>
                </c:pt>
                <c:pt idx="4343">
                  <c:v>4.0556719794027571E-3</c:v>
                </c:pt>
                <c:pt idx="4344">
                  <c:v>4.058489396443106E-3</c:v>
                </c:pt>
                <c:pt idx="4345">
                  <c:v>4.0613087707025838E-3</c:v>
                </c:pt>
                <c:pt idx="4346">
                  <c:v>4.0641301035112725E-3</c:v>
                </c:pt>
                <c:pt idx="4347">
                  <c:v>4.0669533962888887E-3</c:v>
                </c:pt>
                <c:pt idx="4348">
                  <c:v>4.0697786503674244E-3</c:v>
                </c:pt>
                <c:pt idx="4349">
                  <c:v>4.0726058671093669E-3</c:v>
                </c:pt>
                <c:pt idx="4350">
                  <c:v>4.0754350478484974E-3</c:v>
                </c:pt>
                <c:pt idx="4351">
                  <c:v>4.0782661940084817E-3</c:v>
                </c:pt>
                <c:pt idx="4352">
                  <c:v>4.0810993069250179E-3</c:v>
                </c:pt>
                <c:pt idx="4353">
                  <c:v>4.0839343879346679E-3</c:v>
                </c:pt>
                <c:pt idx="4354">
                  <c:v>4.0867714384640666E-3</c:v>
                </c:pt>
                <c:pt idx="4355">
                  <c:v>4.089610459851698E-3</c:v>
                </c:pt>
                <c:pt idx="4356">
                  <c:v>4.0924514534369108E-3</c:v>
                </c:pt>
                <c:pt idx="4357">
                  <c:v>4.0952944206493168E-3</c:v>
                </c:pt>
                <c:pt idx="4358">
                  <c:v>4.0981393628301884E-3</c:v>
                </c:pt>
                <c:pt idx="4359">
                  <c:v>4.1009862813216709E-3</c:v>
                </c:pt>
                <c:pt idx="4360">
                  <c:v>4.1038351775563543E-3</c:v>
                </c:pt>
                <c:pt idx="4361">
                  <c:v>4.1066860528783111E-3</c:v>
                </c:pt>
                <c:pt idx="4362">
                  <c:v>4.1095389086623843E-3</c:v>
                </c:pt>
                <c:pt idx="4363">
                  <c:v>4.1123937462544512E-3</c:v>
                </c:pt>
                <c:pt idx="4364">
                  <c:v>4.1152505670910876E-3</c:v>
                </c:pt>
                <c:pt idx="4365">
                  <c:v>4.118109372520105E-3</c:v>
                </c:pt>
                <c:pt idx="4366">
                  <c:v>4.120970163890186E-3</c:v>
                </c:pt>
                <c:pt idx="4367">
                  <c:v>4.1238329426409029E-3</c:v>
                </c:pt>
                <c:pt idx="4368">
                  <c:v>4.1266977101228775E-3</c:v>
                </c:pt>
                <c:pt idx="4369">
                  <c:v>4.1295644676876062E-3</c:v>
                </c:pt>
                <c:pt idx="4370">
                  <c:v>4.132433216777664E-3</c:v>
                </c:pt>
                <c:pt idx="4371">
                  <c:v>4.1353039587464875E-3</c:v>
                </c:pt>
                <c:pt idx="4372">
                  <c:v>4.1381766949483926E-3</c:v>
                </c:pt>
                <c:pt idx="4373">
                  <c:v>4.1410514268289617E-3</c:v>
                </c:pt>
                <c:pt idx="4374">
                  <c:v>4.1439281557444562E-3</c:v>
                </c:pt>
                <c:pt idx="4375">
                  <c:v>4.1468068830520155E-3</c:v>
                </c:pt>
                <c:pt idx="4376">
                  <c:v>4.1496876102002376E-3</c:v>
                </c:pt>
                <c:pt idx="4377">
                  <c:v>4.1525703385482098E-3</c:v>
                </c:pt>
                <c:pt idx="4378">
                  <c:v>4.1554550694861388E-3</c:v>
                </c:pt>
                <c:pt idx="4379">
                  <c:v>4.1583418043749376E-3</c:v>
                </c:pt>
                <c:pt idx="4380">
                  <c:v>4.1612305446672351E-3</c:v>
                </c:pt>
                <c:pt idx="4381">
                  <c:v>4.1641212917258993E-3</c:v>
                </c:pt>
                <c:pt idx="4382">
                  <c:v>4.1670140469146841E-3</c:v>
                </c:pt>
                <c:pt idx="4383">
                  <c:v>4.1699088116892453E-3</c:v>
                </c:pt>
                <c:pt idx="4384">
                  <c:v>4.1728055874152951E-3</c:v>
                </c:pt>
                <c:pt idx="4385">
                  <c:v>4.1757043754594306E-3</c:v>
                </c:pt>
                <c:pt idx="4386">
                  <c:v>4.1786051772803442E-3</c:v>
                </c:pt>
                <c:pt idx="4387">
                  <c:v>4.1815079942465949E-3</c:v>
                </c:pt>
                <c:pt idx="4388">
                  <c:v>4.1844128277276314E-3</c:v>
                </c:pt>
                <c:pt idx="4389">
                  <c:v>4.1873196791851865E-3</c:v>
                </c:pt>
                <c:pt idx="4390">
                  <c:v>4.1902285499906761E-3</c:v>
                </c:pt>
                <c:pt idx="4391">
                  <c:v>4.1931394415164009E-3</c:v>
                </c:pt>
                <c:pt idx="4392">
                  <c:v>4.1960523552271468E-3</c:v>
                </c:pt>
                <c:pt idx="4393">
                  <c:v>4.1989672924971858E-3</c:v>
                </c:pt>
                <c:pt idx="4394">
                  <c:v>4.2018842547322556E-3</c:v>
                </c:pt>
                <c:pt idx="4395">
                  <c:v>4.2048032433084767E-3</c:v>
                </c:pt>
                <c:pt idx="4396">
                  <c:v>4.2077242596947079E-3</c:v>
                </c:pt>
                <c:pt idx="4397">
                  <c:v>4.2106473052690441E-3</c:v>
                </c:pt>
                <c:pt idx="4398">
                  <c:v>4.2135723814104766E-3</c:v>
                </c:pt>
                <c:pt idx="4399">
                  <c:v>4.2164994895909262E-3</c:v>
                </c:pt>
                <c:pt idx="4400">
                  <c:v>4.219428631191363E-3</c:v>
                </c:pt>
                <c:pt idx="4401">
                  <c:v>4.2223598075936536E-3</c:v>
                </c:pt>
                <c:pt idx="4402">
                  <c:v>4.2252930202727893E-3</c:v>
                </c:pt>
                <c:pt idx="4403">
                  <c:v>4.2282282706126205E-3</c:v>
                </c:pt>
                <c:pt idx="4404">
                  <c:v>4.2311655599978938E-3</c:v>
                </c:pt>
                <c:pt idx="4405">
                  <c:v>4.2341048899066785E-3</c:v>
                </c:pt>
                <c:pt idx="4406">
                  <c:v>4.2370462617257092E-3</c:v>
                </c:pt>
                <c:pt idx="4407">
                  <c:v>4.2399896768734726E-3</c:v>
                </c:pt>
                <c:pt idx="4408">
                  <c:v>4.2429351367385673E-3</c:v>
                </c:pt>
                <c:pt idx="4409">
                  <c:v>4.2458826428031738E-3</c:v>
                </c:pt>
                <c:pt idx="4410">
                  <c:v>4.2488321964578848E-3</c:v>
                </c:pt>
                <c:pt idx="4411">
                  <c:v>4.2517837990941956E-3</c:v>
                </c:pt>
                <c:pt idx="4412">
                  <c:v>4.2547374521973765E-3</c:v>
                </c:pt>
                <c:pt idx="4413">
                  <c:v>4.2576931571609222E-3</c:v>
                </c:pt>
                <c:pt idx="4414">
                  <c:v>4.2606509153792285E-3</c:v>
                </c:pt>
                <c:pt idx="4415">
                  <c:v>4.2636107283406648E-3</c:v>
                </c:pt>
                <c:pt idx="4416">
                  <c:v>4.2665725974416297E-3</c:v>
                </c:pt>
                <c:pt idx="4417">
                  <c:v>4.2695365240794292E-3</c:v>
                </c:pt>
                <c:pt idx="4418">
                  <c:v>4.272502509745534E-3</c:v>
                </c:pt>
                <c:pt idx="4419">
                  <c:v>4.2754705558392583E-3</c:v>
                </c:pt>
                <c:pt idx="4420">
                  <c:v>4.2784406637608194E-3</c:v>
                </c:pt>
                <c:pt idx="4421">
                  <c:v>4.2814128350048006E-3</c:v>
                </c:pt>
                <c:pt idx="4422">
                  <c:v>4.2843870709734326E-3</c:v>
                </c:pt>
                <c:pt idx="4423">
                  <c:v>4.287363373101049E-3</c:v>
                </c:pt>
                <c:pt idx="4424">
                  <c:v>4.2903417427917652E-3</c:v>
                </c:pt>
                <c:pt idx="4425">
                  <c:v>4.29332218154432E-3</c:v>
                </c:pt>
                <c:pt idx="4426">
                  <c:v>4.2963046907648446E-3</c:v>
                </c:pt>
                <c:pt idx="4427">
                  <c:v>4.2992892718603818E-3</c:v>
                </c:pt>
                <c:pt idx="4428">
                  <c:v>4.3022759263327956E-3</c:v>
                </c:pt>
                <c:pt idx="4429">
                  <c:v>4.3052646555911513E-3</c:v>
                </c:pt>
                <c:pt idx="4430">
                  <c:v>4.3082554610454253E-3</c:v>
                </c:pt>
                <c:pt idx="4431">
                  <c:v>4.3112483442006144E-3</c:v>
                </c:pt>
                <c:pt idx="4432">
                  <c:v>4.3142433064687199E-3</c:v>
                </c:pt>
                <c:pt idx="4433">
                  <c:v>4.3172403492626613E-3</c:v>
                </c:pt>
                <c:pt idx="4434">
                  <c:v>4.3202394740905741E-3</c:v>
                </c:pt>
                <c:pt idx="4435">
                  <c:v>4.3232406823674038E-3</c:v>
                </c:pt>
                <c:pt idx="4436">
                  <c:v>4.326243975509016E-3</c:v>
                </c:pt>
                <c:pt idx="4437">
                  <c:v>4.3292493550266915E-3</c:v>
                </c:pt>
                <c:pt idx="4438">
                  <c:v>4.3322568223383272E-3</c:v>
                </c:pt>
                <c:pt idx="4439">
                  <c:v>4.3352663788942848E-3</c:v>
                </c:pt>
                <c:pt idx="4440">
                  <c:v>4.338278026114366E-3</c:v>
                </c:pt>
                <c:pt idx="4441">
                  <c:v>4.3412917655140564E-3</c:v>
                </c:pt>
                <c:pt idx="4442">
                  <c:v>4.3443075985151978E-3</c:v>
                </c:pt>
                <c:pt idx="4443">
                  <c:v>4.3473255265405533E-3</c:v>
                </c:pt>
                <c:pt idx="4444">
                  <c:v>4.3503455511087691E-3</c:v>
                </c:pt>
                <c:pt idx="4445">
                  <c:v>4.3533676736446517E-3</c:v>
                </c:pt>
                <c:pt idx="4446">
                  <c:v>4.3563918955739321E-3</c:v>
                </c:pt>
                <c:pt idx="4447">
                  <c:v>4.3594182184184234E-3</c:v>
                </c:pt>
                <c:pt idx="4448">
                  <c:v>4.3624466436059028E-3</c:v>
                </c:pt>
                <c:pt idx="4449">
                  <c:v>4.3654771725650764E-3</c:v>
                </c:pt>
                <c:pt idx="4450">
                  <c:v>4.3685098068209291E-3</c:v>
                </c:pt>
                <c:pt idx="4451">
                  <c:v>4.3715445478042176E-3</c:v>
                </c:pt>
                <c:pt idx="4452">
                  <c:v>4.374581396978456E-3</c:v>
                </c:pt>
                <c:pt idx="4453">
                  <c:v>4.3776203557763212E-3</c:v>
                </c:pt>
                <c:pt idx="4454">
                  <c:v>4.3806614257270423E-3</c:v>
                </c:pt>
                <c:pt idx="4455">
                  <c:v>4.3837046082653543E-3</c:v>
                </c:pt>
                <c:pt idx="4456">
                  <c:v>4.3867499048269257E-3</c:v>
                </c:pt>
                <c:pt idx="4457">
                  <c:v>4.3897973169441723E-3</c:v>
                </c:pt>
                <c:pt idx="4458">
                  <c:v>4.3928468460548223E-3</c:v>
                </c:pt>
                <c:pt idx="4459">
                  <c:v>4.3958984935975366E-3</c:v>
                </c:pt>
                <c:pt idx="4460">
                  <c:v>4.3989522611079281E-3</c:v>
                </c:pt>
                <c:pt idx="4461">
                  <c:v>4.4020081500267243E-3</c:v>
                </c:pt>
                <c:pt idx="4462">
                  <c:v>4.4050661617955848E-3</c:v>
                </c:pt>
                <c:pt idx="4463">
                  <c:v>4.4081262979533253E-3</c:v>
                </c:pt>
                <c:pt idx="4464">
                  <c:v>4.4111885599436781E-3</c:v>
                </c:pt>
                <c:pt idx="4465">
                  <c:v>4.4142529492113107E-3</c:v>
                </c:pt>
                <c:pt idx="4466">
                  <c:v>4.4173194672982464E-3</c:v>
                </c:pt>
                <c:pt idx="4467">
                  <c:v>4.420388115651229E-3</c:v>
                </c:pt>
                <c:pt idx="4468">
                  <c:v>4.4234588957501233E-3</c:v>
                </c:pt>
                <c:pt idx="4469">
                  <c:v>4.4265318090436151E-3</c:v>
                </c:pt>
                <c:pt idx="4470">
                  <c:v>4.4296068570780179E-3</c:v>
                </c:pt>
                <c:pt idx="4471">
                  <c:v>4.4326840413040991E-3</c:v>
                </c:pt>
                <c:pt idx="4472">
                  <c:v>4.4357633631735664E-3</c:v>
                </c:pt>
                <c:pt idx="4473">
                  <c:v>4.4388448242359572E-3</c:v>
                </c:pt>
                <c:pt idx="4474">
                  <c:v>4.4419284259450652E-3</c:v>
                </c:pt>
                <c:pt idx="4475">
                  <c:v>4.4450141697556242E-3</c:v>
                </c:pt>
                <c:pt idx="4476">
                  <c:v>4.4481020572204053E-3</c:v>
                </c:pt>
                <c:pt idx="4477">
                  <c:v>4.4511920897962326E-3</c:v>
                </c:pt>
                <c:pt idx="4478">
                  <c:v>4.454284268940875E-3</c:v>
                </c:pt>
                <c:pt idx="4479">
                  <c:v>4.4573785962103403E-3</c:v>
                </c:pt>
                <c:pt idx="4480">
                  <c:v>4.4604750730644913E-3</c:v>
                </c:pt>
                <c:pt idx="4481">
                  <c:v>4.4635737009641368E-3</c:v>
                </c:pt>
                <c:pt idx="4482">
                  <c:v>4.4666744814685312E-3</c:v>
                </c:pt>
                <c:pt idx="4483">
                  <c:v>4.4697774160405808E-3</c:v>
                </c:pt>
                <c:pt idx="4484">
                  <c:v>4.4728825061766857E-3</c:v>
                </c:pt>
                <c:pt idx="4485">
                  <c:v>4.4759897533417177E-3</c:v>
                </c:pt>
                <c:pt idx="4486">
                  <c:v>4.4790991590992679E-3</c:v>
                </c:pt>
                <c:pt idx="4487">
                  <c:v>4.482210724916314E-3</c:v>
                </c:pt>
                <c:pt idx="4488">
                  <c:v>4.4853244522607815E-3</c:v>
                </c:pt>
                <c:pt idx="4489">
                  <c:v>4.4884403426995231E-3</c:v>
                </c:pt>
                <c:pt idx="4490">
                  <c:v>4.4915583977025745E-3</c:v>
                </c:pt>
                <c:pt idx="4491">
                  <c:v>4.4946786187409242E-3</c:v>
                </c:pt>
                <c:pt idx="4492">
                  <c:v>4.497801007384691E-3</c:v>
                </c:pt>
                <c:pt idx="4493">
                  <c:v>4.5009255651069779E-3</c:v>
                </c:pt>
                <c:pt idx="4494">
                  <c:v>4.5040522933818402E-3</c:v>
                </c:pt>
                <c:pt idx="4495">
                  <c:v>4.5071811937826721E-3</c:v>
                </c:pt>
                <c:pt idx="4496">
                  <c:v>4.5103122677856477E-3</c:v>
                </c:pt>
                <c:pt idx="4497">
                  <c:v>4.5134455169007362E-3</c:v>
                </c:pt>
                <c:pt idx="4498">
                  <c:v>4.5165809426060957E-3</c:v>
                </c:pt>
                <c:pt idx="4499">
                  <c:v>4.5197185464794952E-3</c:v>
                </c:pt>
                <c:pt idx="4500">
                  <c:v>4.5228583300012158E-3</c:v>
                </c:pt>
                <c:pt idx="4501">
                  <c:v>4.5260002946524965E-3</c:v>
                </c:pt>
                <c:pt idx="4502">
                  <c:v>4.5291444420143987E-3</c:v>
                </c:pt>
                <c:pt idx="4503">
                  <c:v>4.5322907735702881E-3</c:v>
                </c:pt>
                <c:pt idx="4504">
                  <c:v>4.5354392908044947E-3</c:v>
                </c:pt>
                <c:pt idx="4505">
                  <c:v>4.538589995301376E-3</c:v>
                </c:pt>
                <c:pt idx="4506">
                  <c:v>4.5417428885473933E-3</c:v>
                </c:pt>
                <c:pt idx="4507">
                  <c:v>4.5448979720299704E-3</c:v>
                </c:pt>
                <c:pt idx="4508">
                  <c:v>4.5480552473367688E-3</c:v>
                </c:pt>
                <c:pt idx="4509">
                  <c:v>4.5512147159573503E-3</c:v>
                </c:pt>
                <c:pt idx="4510">
                  <c:v>4.5543763793822406E-3</c:v>
                </c:pt>
                <c:pt idx="4511">
                  <c:v>4.5575402392024145E-3</c:v>
                </c:pt>
                <c:pt idx="4512">
                  <c:v>4.5607062969105364E-3</c:v>
                </c:pt>
                <c:pt idx="4513">
                  <c:v>4.5638745540334501E-3</c:v>
                </c:pt>
                <c:pt idx="4514">
                  <c:v>4.5670450120658262E-3</c:v>
                </c:pt>
                <c:pt idx="4515">
                  <c:v>4.5702176726030649E-3</c:v>
                </c:pt>
                <c:pt idx="4516">
                  <c:v>4.5733925371419844E-3</c:v>
                </c:pt>
                <c:pt idx="4517">
                  <c:v>4.5765696071803745E-3</c:v>
                </c:pt>
                <c:pt idx="4518">
                  <c:v>4.5797488843169623E-3</c:v>
                </c:pt>
                <c:pt idx="4519">
                  <c:v>4.582930370051687E-3</c:v>
                </c:pt>
                <c:pt idx="4520">
                  <c:v>4.5861140658854625E-3</c:v>
                </c:pt>
                <c:pt idx="4521">
                  <c:v>4.5892999734203502E-3</c:v>
                </c:pt>
                <c:pt idx="4522">
                  <c:v>4.5924880941594168E-3</c:v>
                </c:pt>
                <c:pt idx="4523">
                  <c:v>4.5956784296067076E-3</c:v>
                </c:pt>
                <c:pt idx="4524">
                  <c:v>4.5988709813676231E-3</c:v>
                </c:pt>
                <c:pt idx="4525">
                  <c:v>4.6020657509483667E-3</c:v>
                </c:pt>
                <c:pt idx="4526">
                  <c:v>4.6052627398561197E-3</c:v>
                </c:pt>
                <c:pt idx="4527">
                  <c:v>4.60846194969963E-3</c:v>
                </c:pt>
                <c:pt idx="4528">
                  <c:v>4.6116633819882433E-3</c:v>
                </c:pt>
                <c:pt idx="4529">
                  <c:v>4.6148670382658592E-3</c:v>
                </c:pt>
                <c:pt idx="4530">
                  <c:v>4.6180729200438518E-3</c:v>
                </c:pt>
                <c:pt idx="4531">
                  <c:v>4.6212810289354448E-3</c:v>
                </c:pt>
                <c:pt idx="4532">
                  <c:v>4.6244913664541809E-3</c:v>
                </c:pt>
                <c:pt idx="4533">
                  <c:v>4.6277039341145847E-3</c:v>
                </c:pt>
                <c:pt idx="4534">
                  <c:v>4.6309187335332458E-3</c:v>
                </c:pt>
                <c:pt idx="4535">
                  <c:v>4.6341357662268634E-3</c:v>
                </c:pt>
                <c:pt idx="4536">
                  <c:v>4.637355033713121E-3</c:v>
                </c:pt>
                <c:pt idx="4537">
                  <c:v>4.6405765376119779E-3</c:v>
                </c:pt>
                <c:pt idx="4538">
                  <c:v>4.6438002794432975E-3</c:v>
                </c:pt>
                <c:pt idx="4539">
                  <c:v>4.6470262607279274E-3</c:v>
                </c:pt>
                <c:pt idx="4540">
                  <c:v>4.6502544830892079E-3</c:v>
                </c:pt>
                <c:pt idx="4541">
                  <c:v>4.653484948050169E-3</c:v>
                </c:pt>
                <c:pt idx="4542">
                  <c:v>4.6567176571687147E-3</c:v>
                </c:pt>
                <c:pt idx="4543">
                  <c:v>4.659952611969922E-3</c:v>
                </c:pt>
                <c:pt idx="4544">
                  <c:v>4.6631898140816457E-3</c:v>
                </c:pt>
                <c:pt idx="4545">
                  <c:v>4.6664292650311556E-3</c:v>
                </c:pt>
                <c:pt idx="4546">
                  <c:v>4.66967096634671E-3</c:v>
                </c:pt>
                <c:pt idx="4547">
                  <c:v>4.6729149196595579E-3</c:v>
                </c:pt>
                <c:pt idx="4548">
                  <c:v>4.6761611265001531E-3</c:v>
                </c:pt>
                <c:pt idx="4549">
                  <c:v>4.6794095883999432E-3</c:v>
                </c:pt>
                <c:pt idx="4550">
                  <c:v>4.6826603069935781E-3</c:v>
                </c:pt>
                <c:pt idx="4551">
                  <c:v>4.6859132838147051E-3</c:v>
                </c:pt>
                <c:pt idx="4552">
                  <c:v>4.6891685203979631E-3</c:v>
                </c:pt>
                <c:pt idx="4553">
                  <c:v>4.6924260183814123E-3</c:v>
                </c:pt>
                <c:pt idx="4554">
                  <c:v>4.695685779301898E-3</c:v>
                </c:pt>
                <c:pt idx="4555">
                  <c:v>4.6989478046972595E-3</c:v>
                </c:pt>
                <c:pt idx="4556">
                  <c:v>4.7022120962089747E-3</c:v>
                </c:pt>
                <c:pt idx="4557">
                  <c:v>4.7054786553770919E-3</c:v>
                </c:pt>
                <c:pt idx="4558">
                  <c:v>4.7087474837769197E-3</c:v>
                </c:pt>
                <c:pt idx="4559">
                  <c:v>4.7120185829505759E-3</c:v>
                </c:pt>
                <c:pt idx="4560">
                  <c:v>4.7152919545441043E-3</c:v>
                </c:pt>
                <c:pt idx="4561">
                  <c:v>4.7185676001018379E-3</c:v>
                </c:pt>
                <c:pt idx="4562">
                  <c:v>4.7218455211691093E-3</c:v>
                </c:pt>
                <c:pt idx="4563">
                  <c:v>4.7251257193953958E-3</c:v>
                </c:pt>
                <c:pt idx="4564">
                  <c:v>4.7284081963282513E-3</c:v>
                </c:pt>
                <c:pt idx="4565">
                  <c:v>4.7316929535162313E-3</c:v>
                </c:pt>
                <c:pt idx="4566">
                  <c:v>4.7349799926122531E-3</c:v>
                </c:pt>
                <c:pt idx="4567">
                  <c:v>4.7382693151670971E-3</c:v>
                </c:pt>
                <c:pt idx="4568">
                  <c:v>4.7415609227325498E-3</c:v>
                </c:pt>
                <c:pt idx="4569">
                  <c:v>4.7448548169649737E-3</c:v>
                </c:pt>
                <c:pt idx="4570">
                  <c:v>4.7481509994183853E-3</c:v>
                </c:pt>
                <c:pt idx="4571">
                  <c:v>4.7514494716478064E-3</c:v>
                </c:pt>
                <c:pt idx="4572">
                  <c:v>4.7547502353130541E-3</c:v>
                </c:pt>
                <c:pt idx="4573">
                  <c:v>4.7580532919713854E-3</c:v>
                </c:pt>
                <c:pt idx="4574">
                  <c:v>4.7613586432157101E-3</c:v>
                </c:pt>
                <c:pt idx="4575">
                  <c:v>4.7646662906053747E-3</c:v>
                </c:pt>
                <c:pt idx="4576">
                  <c:v>4.7679762358048151E-3</c:v>
                </c:pt>
                <c:pt idx="4577">
                  <c:v>4.771288480375618E-3</c:v>
                </c:pt>
                <c:pt idx="4578">
                  <c:v>4.7746030258803852E-3</c:v>
                </c:pt>
                <c:pt idx="4579">
                  <c:v>4.7779198739870202E-3</c:v>
                </c:pt>
                <c:pt idx="4580">
                  <c:v>4.7812390262603694E-3</c:v>
                </c:pt>
                <c:pt idx="4581">
                  <c:v>4.7845604842662913E-3</c:v>
                </c:pt>
                <c:pt idx="4582">
                  <c:v>4.7878842496761696E-3</c:v>
                </c:pt>
                <c:pt idx="4583">
                  <c:v>4.7912103240581134E-3</c:v>
                </c:pt>
                <c:pt idx="4584">
                  <c:v>4.7945387089812453E-3</c:v>
                </c:pt>
                <c:pt idx="4585">
                  <c:v>4.7978694061204374E-3</c:v>
                </c:pt>
                <c:pt idx="4586">
                  <c:v>4.8012024170470662E-3</c:v>
                </c:pt>
                <c:pt idx="4587">
                  <c:v>4.8045377433684876E-3</c:v>
                </c:pt>
                <c:pt idx="4588">
                  <c:v>4.8078753866581912E-3</c:v>
                </c:pt>
                <c:pt idx="4589">
                  <c:v>4.811215348595705E-3</c:v>
                </c:pt>
                <c:pt idx="4590">
                  <c:v>4.8145576307567781E-3</c:v>
                </c:pt>
                <c:pt idx="4591">
                  <c:v>4.8179022347181822E-3</c:v>
                </c:pt>
                <c:pt idx="4592">
                  <c:v>4.8212491621629477E-3</c:v>
                </c:pt>
                <c:pt idx="4593">
                  <c:v>4.824598414670111E-3</c:v>
                </c:pt>
                <c:pt idx="4594">
                  <c:v>4.8279499938197312E-3</c:v>
                </c:pt>
                <c:pt idx="4595">
                  <c:v>4.8313039012983488E-3</c:v>
                </c:pt>
                <c:pt idx="4596">
                  <c:v>4.8346601386882937E-3</c:v>
                </c:pt>
                <c:pt idx="4597">
                  <c:v>4.8380187075729199E-3</c:v>
                </c:pt>
                <c:pt idx="4598">
                  <c:v>4.8413796096422853E-3</c:v>
                </c:pt>
                <c:pt idx="4599">
                  <c:v>4.844742846482019E-3</c:v>
                </c:pt>
                <c:pt idx="4600">
                  <c:v>4.8481084196787781E-3</c:v>
                </c:pt>
                <c:pt idx="4601">
                  <c:v>4.8514763309261454E-3</c:v>
                </c:pt>
                <c:pt idx="4602">
                  <c:v>4.8548465818130564E-3</c:v>
                </c:pt>
                <c:pt idx="4603">
                  <c:v>4.8582191739648247E-3</c:v>
                </c:pt>
                <c:pt idx="4604">
                  <c:v>4.8615941089725206E-3</c:v>
                </c:pt>
                <c:pt idx="4605">
                  <c:v>4.8649713885344382E-3</c:v>
                </c:pt>
                <c:pt idx="4606">
                  <c:v>4.8683510142439332E-3</c:v>
                </c:pt>
                <c:pt idx="4607">
                  <c:v>4.8717329876953935E-3</c:v>
                </c:pt>
                <c:pt idx="4608">
                  <c:v>4.8751173105906547E-3</c:v>
                </c:pt>
                <c:pt idx="4609">
                  <c:v>4.8785039845263964E-3</c:v>
                </c:pt>
                <c:pt idx="4610">
                  <c:v>4.8818930111003299E-3</c:v>
                </c:pt>
                <c:pt idx="4611">
                  <c:v>4.885284392017842E-3</c:v>
                </c:pt>
                <c:pt idx="4612">
                  <c:v>4.8886781288789401E-3</c:v>
                </c:pt>
                <c:pt idx="4613">
                  <c:v>4.89207422328467E-3</c:v>
                </c:pt>
                <c:pt idx="4614">
                  <c:v>4.8954726769439728E-3</c:v>
                </c:pt>
                <c:pt idx="4615">
                  <c:v>4.8988734914601944E-3</c:v>
                </c:pt>
                <c:pt idx="4616">
                  <c:v>4.9022766684377189E-3</c:v>
                </c:pt>
                <c:pt idx="4617">
                  <c:v>4.9056822095890507E-3</c:v>
                </c:pt>
                <c:pt idx="4618">
                  <c:v>4.9090901165208803E-3</c:v>
                </c:pt>
                <c:pt idx="4619">
                  <c:v>4.9125003908766802E-3</c:v>
                </c:pt>
                <c:pt idx="4620">
                  <c:v>4.915913034265299E-3</c:v>
                </c:pt>
                <c:pt idx="4621">
                  <c:v>4.9193280484040045E-3</c:v>
                </c:pt>
                <c:pt idx="4622">
                  <c:v>4.9227454349039558E-3</c:v>
                </c:pt>
                <c:pt idx="4623">
                  <c:v>4.9261651953773546E-3</c:v>
                </c:pt>
                <c:pt idx="4624">
                  <c:v>4.9295873315450519E-3</c:v>
                </c:pt>
                <c:pt idx="4625">
                  <c:v>4.933011845021565E-3</c:v>
                </c:pt>
                <c:pt idx="4626">
                  <c:v>4.9364387374224604E-3</c:v>
                </c:pt>
                <c:pt idx="4627">
                  <c:v>4.9398680104721761E-3</c:v>
                </c:pt>
                <c:pt idx="4628">
                  <c:v>4.9432996657885978E-3</c:v>
                </c:pt>
                <c:pt idx="4629">
                  <c:v>4.9467337049906588E-3</c:v>
                </c:pt>
                <c:pt idx="4630">
                  <c:v>4.9501701298063959E-3</c:v>
                </c:pt>
                <c:pt idx="4631">
                  <c:v>4.953608941857068E-3</c:v>
                </c:pt>
                <c:pt idx="4632">
                  <c:v>4.9570501428010533E-3</c:v>
                </c:pt>
                <c:pt idx="4633">
                  <c:v>4.9604937342617875E-3</c:v>
                </c:pt>
                <c:pt idx="4634">
                  <c:v>4.9639397179721155E-3</c:v>
                </c:pt>
                <c:pt idx="4635">
                  <c:v>4.9673880955578044E-3</c:v>
                </c:pt>
                <c:pt idx="4636">
                  <c:v>4.9708388686456788E-3</c:v>
                </c:pt>
                <c:pt idx="4637">
                  <c:v>4.9742920389721935E-3</c:v>
                </c:pt>
                <c:pt idx="4638">
                  <c:v>4.9777476081665087E-3</c:v>
                </c:pt>
                <c:pt idx="4639">
                  <c:v>4.9812055778588405E-3</c:v>
                </c:pt>
                <c:pt idx="4640">
                  <c:v>4.9846659497892664E-3</c:v>
                </c:pt>
                <c:pt idx="4641">
                  <c:v>4.9881287255903444E-3</c:v>
                </c:pt>
                <c:pt idx="4642">
                  <c:v>4.9915939068956887E-3</c:v>
                </c:pt>
                <c:pt idx="4643">
                  <c:v>4.9950614954490068E-3</c:v>
                </c:pt>
                <c:pt idx="4644">
                  <c:v>4.998531492886261E-3</c:v>
                </c:pt>
                <c:pt idx="4645">
                  <c:v>5.0020039008444725E-3</c:v>
                </c:pt>
                <c:pt idx="4646">
                  <c:v>5.0054787210709857E-3</c:v>
                </c:pt>
                <c:pt idx="4647">
                  <c:v>5.0089559552051735E-3</c:v>
                </c:pt>
                <c:pt idx="4648">
                  <c:v>5.0124356049239443E-3</c:v>
                </c:pt>
                <c:pt idx="4649">
                  <c:v>5.0159176718688721E-3</c:v>
                </c:pt>
                <c:pt idx="4650">
                  <c:v>5.0194021577921622E-3</c:v>
                </c:pt>
                <c:pt idx="4651">
                  <c:v>5.0228890643377478E-3</c:v>
                </c:pt>
                <c:pt idx="4652">
                  <c:v>5.026378393150629E-3</c:v>
                </c:pt>
                <c:pt idx="4653">
                  <c:v>5.0298701459866634E-3</c:v>
                </c:pt>
                <c:pt idx="4654">
                  <c:v>5.0333643244932138E-3</c:v>
                </c:pt>
                <c:pt idx="4655">
                  <c:v>5.036860930318709E-3</c:v>
                </c:pt>
                <c:pt idx="4656">
                  <c:v>5.0403599652226704E-3</c:v>
                </c:pt>
                <c:pt idx="4657">
                  <c:v>5.0438614308558954E-3</c:v>
                </c:pt>
                <c:pt idx="4658">
                  <c:v>5.0473653288702512E-3</c:v>
                </c:pt>
                <c:pt idx="4659">
                  <c:v>5.0508716610289288E-3</c:v>
                </c:pt>
                <c:pt idx="4660">
                  <c:v>5.0543804289861676E-3</c:v>
                </c:pt>
                <c:pt idx="4661">
                  <c:v>5.0578916343972805E-3</c:v>
                </c:pt>
                <c:pt idx="4662">
                  <c:v>5.0614052790291346E-3</c:v>
                </c:pt>
                <c:pt idx="4663">
                  <c:v>5.0649213645394204E-3</c:v>
                </c:pt>
                <c:pt idx="4664">
                  <c:v>5.0684398926237806E-3</c:v>
                </c:pt>
                <c:pt idx="4665">
                  <c:v>5.071960864942133E-3</c:v>
                </c:pt>
                <c:pt idx="4666">
                  <c:v>5.0754842832662584E-3</c:v>
                </c:pt>
                <c:pt idx="4667">
                  <c:v>5.079010149258459E-3</c:v>
                </c:pt>
                <c:pt idx="4668">
                  <c:v>5.0825384645821143E-3</c:v>
                </c:pt>
                <c:pt idx="4669">
                  <c:v>5.0860692310127006E-3</c:v>
                </c:pt>
                <c:pt idx="4670">
                  <c:v>5.0896024502159855E-3</c:v>
                </c:pt>
                <c:pt idx="4671">
                  <c:v>5.0931381238588178E-3</c:v>
                </c:pt>
                <c:pt idx="4672">
                  <c:v>5.0966762537203759E-3</c:v>
                </c:pt>
                <c:pt idx="4673">
                  <c:v>5.1002168414699027E-3</c:v>
                </c:pt>
                <c:pt idx="4674">
                  <c:v>5.1037598887777235E-3</c:v>
                </c:pt>
                <c:pt idx="4675">
                  <c:v>5.1073053974267264E-3</c:v>
                </c:pt>
                <c:pt idx="4676">
                  <c:v>5.1108533690896359E-3</c:v>
                </c:pt>
                <c:pt idx="4677">
                  <c:v>5.1144038054774721E-3</c:v>
                </c:pt>
                <c:pt idx="4678">
                  <c:v>5.1179567082652051E-3</c:v>
                </c:pt>
                <c:pt idx="4679">
                  <c:v>5.1215120792406851E-3</c:v>
                </c:pt>
                <c:pt idx="4680">
                  <c:v>5.1250699200812875E-3</c:v>
                </c:pt>
                <c:pt idx="4681">
                  <c:v>5.1286302324654769E-3</c:v>
                </c:pt>
                <c:pt idx="4682">
                  <c:v>5.1321930181848297E-3</c:v>
                </c:pt>
                <c:pt idx="4683">
                  <c:v>5.1357582789202218E-3</c:v>
                </c:pt>
                <c:pt idx="4684">
                  <c:v>5.1393260163536169E-3</c:v>
                </c:pt>
                <c:pt idx="4685">
                  <c:v>5.1428962322803288E-3</c:v>
                </c:pt>
                <c:pt idx="4686">
                  <c:v>5.1464689283847384E-3</c:v>
                </c:pt>
                <c:pt idx="4687">
                  <c:v>5.1500441063523162E-3</c:v>
                </c:pt>
                <c:pt idx="4688">
                  <c:v>5.1536217679821221E-3</c:v>
                </c:pt>
                <c:pt idx="4689">
                  <c:v>5.1572019149620472E-3</c:v>
                </c:pt>
                <c:pt idx="4690">
                  <c:v>5.1607845489810801E-3</c:v>
                </c:pt>
                <c:pt idx="4691">
                  <c:v>5.1643696718420293E-3</c:v>
                </c:pt>
                <c:pt idx="4692">
                  <c:v>5.1679572852363085E-3</c:v>
                </c:pt>
                <c:pt idx="4693">
                  <c:v>5.1715473908940561E-3</c:v>
                </c:pt>
                <c:pt idx="4694">
                  <c:v>5.1751399905089566E-3</c:v>
                </c:pt>
                <c:pt idx="4695">
                  <c:v>5.1787350858888345E-3</c:v>
                </c:pt>
                <c:pt idx="4696">
                  <c:v>5.182332678729808E-3</c:v>
                </c:pt>
                <c:pt idx="4697">
                  <c:v>5.1859327707290941E-3</c:v>
                </c:pt>
                <c:pt idx="4698">
                  <c:v>5.1895353636982897E-3</c:v>
                </c:pt>
                <c:pt idx="4699">
                  <c:v>5.1931404593370473E-3</c:v>
                </c:pt>
                <c:pt idx="4700">
                  <c:v>5.1967480593461254E-3</c:v>
                </c:pt>
                <c:pt idx="4701">
                  <c:v>5.2003581655408965E-3</c:v>
                </c:pt>
                <c:pt idx="4702">
                  <c:v>5.2039707796245607E-3</c:v>
                </c:pt>
                <c:pt idx="4703">
                  <c:v>5.2075859033014222E-3</c:v>
                </c:pt>
                <c:pt idx="4704">
                  <c:v>5.2112035383906396E-3</c:v>
                </c:pt>
                <c:pt idx="4705">
                  <c:v>5.2148236865989647E-3</c:v>
                </c:pt>
                <c:pt idx="4706">
                  <c:v>5.2184463496342554E-3</c:v>
                </c:pt>
                <c:pt idx="4707">
                  <c:v>5.2220715293194659E-3</c:v>
                </c:pt>
                <c:pt idx="4708">
                  <c:v>5.2256992273649059E-3</c:v>
                </c:pt>
                <c:pt idx="4709">
                  <c:v>5.2293294455200449E-3</c:v>
                </c:pt>
                <c:pt idx="4710">
                  <c:v>5.2329621854974922E-3</c:v>
                </c:pt>
                <c:pt idx="4711">
                  <c:v>5.2365974491252708E-3</c:v>
                </c:pt>
                <c:pt idx="4712">
                  <c:v>5.2402352381184488E-3</c:v>
                </c:pt>
                <c:pt idx="4713">
                  <c:v>5.2438755541932081E-3</c:v>
                </c:pt>
                <c:pt idx="4714">
                  <c:v>5.2475183991813846E-3</c:v>
                </c:pt>
                <c:pt idx="4715">
                  <c:v>5.2511637748016227E-3</c:v>
                </c:pt>
                <c:pt idx="4716">
                  <c:v>5.2548116827736829E-3</c:v>
                </c:pt>
                <c:pt idx="4717">
                  <c:v>5.258462124933222E-3</c:v>
                </c:pt>
                <c:pt idx="4718">
                  <c:v>5.262115103002468E-3</c:v>
                </c:pt>
                <c:pt idx="4719">
                  <c:v>5.2657706187047701E-3</c:v>
                </c:pt>
                <c:pt idx="4720">
                  <c:v>5.2694286738796097E-3</c:v>
                </c:pt>
                <c:pt idx="4721">
                  <c:v>5.2730892702528096E-3</c:v>
                </c:pt>
                <c:pt idx="4722">
                  <c:v>5.276752409589705E-3</c:v>
                </c:pt>
                <c:pt idx="4723">
                  <c:v>5.2804180936184336E-3</c:v>
                </c:pt>
                <c:pt idx="4724">
                  <c:v>5.2840863241835987E-3</c:v>
                </c:pt>
                <c:pt idx="4725">
                  <c:v>5.2877571030158213E-3</c:v>
                </c:pt>
                <c:pt idx="4726">
                  <c:v>5.2914304318468462E-3</c:v>
                </c:pt>
                <c:pt idx="4727">
                  <c:v>5.2951063125251203E-3</c:v>
                </c:pt>
                <c:pt idx="4728">
                  <c:v>5.298784746784877E-3</c:v>
                </c:pt>
                <c:pt idx="4729">
                  <c:v>5.3024657363614702E-3</c:v>
                </c:pt>
                <c:pt idx="4730">
                  <c:v>5.3061492831072031E-3</c:v>
                </c:pt>
                <c:pt idx="4731">
                  <c:v>5.309835388759925E-3</c:v>
                </c:pt>
                <c:pt idx="4732">
                  <c:v>5.3135240550586105E-3</c:v>
                </c:pt>
                <c:pt idx="4733">
                  <c:v>5.3172152838594239E-3</c:v>
                </c:pt>
                <c:pt idx="4734">
                  <c:v>5.3209090769038405E-3</c:v>
                </c:pt>
                <c:pt idx="4735">
                  <c:v>5.3246054359344592E-3</c:v>
                </c:pt>
                <c:pt idx="4736">
                  <c:v>5.3283043628113182E-3</c:v>
                </c:pt>
                <c:pt idx="4737">
                  <c:v>5.3320058592795216E-3</c:v>
                </c:pt>
                <c:pt idx="4738">
                  <c:v>5.3357099271241267E-3</c:v>
                </c:pt>
                <c:pt idx="4739">
                  <c:v>5.3394165680925847E-3</c:v>
                </c:pt>
                <c:pt idx="4740">
                  <c:v>5.3431257840501041E-3</c:v>
                </c:pt>
                <c:pt idx="4741">
                  <c:v>5.3468375767466445E-3</c:v>
                </c:pt>
                <c:pt idx="4742">
                  <c:v>5.350551947933299E-3</c:v>
                </c:pt>
                <c:pt idx="4743">
                  <c:v>5.3542688994791679E-3</c:v>
                </c:pt>
                <c:pt idx="4744">
                  <c:v>5.3579884331378599E-3</c:v>
                </c:pt>
                <c:pt idx="4745">
                  <c:v>5.3617105506641206E-3</c:v>
                </c:pt>
                <c:pt idx="4746">
                  <c:v>5.3654352539309474E-3</c:v>
                </c:pt>
                <c:pt idx="4747">
                  <c:v>5.3691625446956066E-3</c:v>
                </c:pt>
                <c:pt idx="4748">
                  <c:v>5.3728924247165022E-3</c:v>
                </c:pt>
                <c:pt idx="4749">
                  <c:v>5.3766248958705392E-3</c:v>
                </c:pt>
                <c:pt idx="4750">
                  <c:v>5.3803599599186484E-3</c:v>
                </c:pt>
                <c:pt idx="4751">
                  <c:v>5.3840976186229012E-3</c:v>
                </c:pt>
                <c:pt idx="4752">
                  <c:v>5.387837873864116E-3</c:v>
                </c:pt>
                <c:pt idx="4753">
                  <c:v>5.391580727406896E-3</c:v>
                </c:pt>
                <c:pt idx="4754">
                  <c:v>5.3953261810562444E-3</c:v>
                </c:pt>
                <c:pt idx="4755">
                  <c:v>5.3990742365791341E-3</c:v>
                </c:pt>
                <c:pt idx="4756">
                  <c:v>5.4028248958616154E-3</c:v>
                </c:pt>
                <c:pt idx="4757">
                  <c:v>5.4065781606732E-3</c:v>
                </c:pt>
                <c:pt idx="4758">
                  <c:v>5.4103340327845461E-3</c:v>
                </c:pt>
                <c:pt idx="4759">
                  <c:v>5.4140925140856375E-3</c:v>
                </c:pt>
                <c:pt idx="4760">
                  <c:v>5.4178536063496764E-3</c:v>
                </c:pt>
                <c:pt idx="4761">
                  <c:v>5.4216173113510137E-3</c:v>
                </c:pt>
                <c:pt idx="4762">
                  <c:v>5.4253836309835742E-3</c:v>
                </c:pt>
                <c:pt idx="4763">
                  <c:v>5.4291525670242587E-3</c:v>
                </c:pt>
                <c:pt idx="4764">
                  <c:v>5.4329241212511172E-3</c:v>
                </c:pt>
                <c:pt idx="4765">
                  <c:v>5.4366982955620265E-3</c:v>
                </c:pt>
                <c:pt idx="4766">
                  <c:v>5.4404750917375908E-3</c:v>
                </c:pt>
                <c:pt idx="4767">
                  <c:v>5.4442545115991822E-3</c:v>
                </c:pt>
                <c:pt idx="4768">
                  <c:v>5.448036556929799E-3</c:v>
                </c:pt>
                <c:pt idx="4769">
                  <c:v>5.4518212296325941E-3</c:v>
                </c:pt>
                <c:pt idx="4770">
                  <c:v>5.4556085314931271E-3</c:v>
                </c:pt>
                <c:pt idx="4771">
                  <c:v>5.4593984642981128E-3</c:v>
                </c:pt>
                <c:pt idx="4772">
                  <c:v>5.4631910299546768E-3</c:v>
                </c:pt>
                <c:pt idx="4773">
                  <c:v>5.4669862302520987E-3</c:v>
                </c:pt>
                <c:pt idx="4774">
                  <c:v>5.4707840669808213E-3</c:v>
                </c:pt>
                <c:pt idx="4775">
                  <c:v>5.474584542051947E-3</c:v>
                </c:pt>
                <c:pt idx="4776">
                  <c:v>5.4783876572584876E-3</c:v>
                </c:pt>
                <c:pt idx="4777">
                  <c:v>5.48219341439462E-3</c:v>
                </c:pt>
                <c:pt idx="4778">
                  <c:v>5.4860018153754311E-3</c:v>
                </c:pt>
                <c:pt idx="4779">
                  <c:v>5.4898128619976731E-3</c:v>
                </c:pt>
                <c:pt idx="4780">
                  <c:v>5.4936265560592635E-3</c:v>
                </c:pt>
                <c:pt idx="4781">
                  <c:v>5.4974428994792844E-3</c:v>
                </c:pt>
                <c:pt idx="4782">
                  <c:v>5.501261894058234E-3</c:v>
                </c:pt>
                <c:pt idx="4783">
                  <c:v>5.5050835416378353E-3</c:v>
                </c:pt>
                <c:pt idx="4784">
                  <c:v>5.5089078440210071E-3</c:v>
                </c:pt>
                <c:pt idx="4785">
                  <c:v>5.5127348031321684E-3</c:v>
                </c:pt>
                <c:pt idx="4786">
                  <c:v>5.5165644207768282E-3</c:v>
                </c:pt>
                <c:pt idx="4787">
                  <c:v>5.5203966987616634E-3</c:v>
                </c:pt>
                <c:pt idx="4788">
                  <c:v>5.5242316390151074E-3</c:v>
                </c:pt>
                <c:pt idx="4789">
                  <c:v>5.5280692433464342E-3</c:v>
                </c:pt>
                <c:pt idx="4790">
                  <c:v>5.5319095135660896E-3</c:v>
                </c:pt>
                <c:pt idx="4791">
                  <c:v>5.5357524516065288E-3</c:v>
                </c:pt>
                <c:pt idx="4792">
                  <c:v>5.5395980592807979E-3</c:v>
                </c:pt>
                <c:pt idx="4793">
                  <c:v>5.5434463384031194E-3</c:v>
                </c:pt>
                <c:pt idx="4794">
                  <c:v>5.547297290909978E-3</c:v>
                </c:pt>
                <c:pt idx="4795">
                  <c:v>5.5511509186182018E-3</c:v>
                </c:pt>
                <c:pt idx="4796">
                  <c:v>5.5550072233457957E-3</c:v>
                </c:pt>
                <c:pt idx="4797">
                  <c:v>5.5588662070332837E-3</c:v>
                </c:pt>
                <c:pt idx="4798">
                  <c:v>5.5627278715012817E-3</c:v>
                </c:pt>
                <c:pt idx="4799">
                  <c:v>5.5665922186120907E-3</c:v>
                </c:pt>
                <c:pt idx="4800">
                  <c:v>5.5704592501887723E-3</c:v>
                </c:pt>
                <c:pt idx="4801">
                  <c:v>5.5743289681772475E-3</c:v>
                </c:pt>
                <c:pt idx="4802">
                  <c:v>5.5782013744031982E-3</c:v>
                </c:pt>
                <c:pt idx="4803">
                  <c:v>5.5820764706934894E-3</c:v>
                </c:pt>
                <c:pt idx="4804">
                  <c:v>5.5859542589980996E-3</c:v>
                </c:pt>
                <c:pt idx="4805">
                  <c:v>5.5898347411465175E-3</c:v>
                </c:pt>
                <c:pt idx="4806">
                  <c:v>5.5937179189694186E-3</c:v>
                </c:pt>
                <c:pt idx="4807">
                  <c:v>5.5976037944208473E-3</c:v>
                </c:pt>
                <c:pt idx="4808">
                  <c:v>5.6014923693341089E-3</c:v>
                </c:pt>
                <c:pt idx="4809">
                  <c:v>5.605383645543696E-3</c:v>
                </c:pt>
                <c:pt idx="4810">
                  <c:v>5.6092776250077289E-3</c:v>
                </c:pt>
                <c:pt idx="4811">
                  <c:v>5.6131743095633353E-3</c:v>
                </c:pt>
                <c:pt idx="4812">
                  <c:v>5.6170737010897039E-3</c:v>
                </c:pt>
                <c:pt idx="4813">
                  <c:v>5.6209758014264298E-3</c:v>
                </c:pt>
                <c:pt idx="4814">
                  <c:v>5.6248806125370806E-3</c:v>
                </c:pt>
                <c:pt idx="4815">
                  <c:v>5.6287881362638943E-3</c:v>
                </c:pt>
                <c:pt idx="4816">
                  <c:v>5.6326983744503034E-3</c:v>
                </c:pt>
                <c:pt idx="4817">
                  <c:v>5.6366113290639702E-3</c:v>
                </c:pt>
                <c:pt idx="4818">
                  <c:v>5.6405270019509743E-3</c:v>
                </c:pt>
                <c:pt idx="4819">
                  <c:v>5.6444453949585924E-3</c:v>
                </c:pt>
                <c:pt idx="4820">
                  <c:v>5.6483665100585901E-3</c:v>
                </c:pt>
                <c:pt idx="4821">
                  <c:v>5.6522903491008983E-3</c:v>
                </c:pt>
                <c:pt idx="4822">
                  <c:v>5.6562169139366455E-3</c:v>
                </c:pt>
                <c:pt idx="4823">
                  <c:v>5.6601462065417104E-3</c:v>
                </c:pt>
                <c:pt idx="4824">
                  <c:v>5.6640782287698801E-3</c:v>
                </c:pt>
                <c:pt idx="4825">
                  <c:v>5.6680129824761448E-3</c:v>
                </c:pt>
                <c:pt idx="4826">
                  <c:v>5.6719504696405038E-3</c:v>
                </c:pt>
                <c:pt idx="4827">
                  <c:v>5.6758906921206102E-3</c:v>
                </c:pt>
                <c:pt idx="4828">
                  <c:v>5.6798336518166488E-3</c:v>
                </c:pt>
                <c:pt idx="4829">
                  <c:v>5.6837793505887697E-3</c:v>
                </c:pt>
                <c:pt idx="4830">
                  <c:v>5.6877277904224784E-3</c:v>
                </c:pt>
                <c:pt idx="4831">
                  <c:v>5.6916789731805981E-3</c:v>
                </c:pt>
                <c:pt idx="4832">
                  <c:v>5.695632900727156E-3</c:v>
                </c:pt>
                <c:pt idx="4833">
                  <c:v>5.6995895750517993E-3</c:v>
                </c:pt>
                <c:pt idx="4834">
                  <c:v>5.7035489980212361E-3</c:v>
                </c:pt>
                <c:pt idx="4835">
                  <c:v>5.7075111715033811E-3</c:v>
                </c:pt>
                <c:pt idx="4836">
                  <c:v>5.7114760974920319E-3</c:v>
                </c:pt>
                <c:pt idx="4837">
                  <c:v>5.7154437778577866E-3</c:v>
                </c:pt>
                <c:pt idx="4838">
                  <c:v>5.7194142144724588E-3</c:v>
                </c:pt>
                <c:pt idx="4839">
                  <c:v>5.7233874093340024E-3</c:v>
                </c:pt>
                <c:pt idx="4840">
                  <c:v>5.7273633643169179E-3</c:v>
                </c:pt>
                <c:pt idx="4841">
                  <c:v>5.7313420812969201E-3</c:v>
                </c:pt>
                <c:pt idx="4842">
                  <c:v>5.7353235622761324E-3</c:v>
                </c:pt>
                <c:pt idx="4843">
                  <c:v>5.7393078091329628E-3</c:v>
                </c:pt>
                <c:pt idx="4844">
                  <c:v>5.7432948237888274E-3</c:v>
                </c:pt>
                <c:pt idx="4845">
                  <c:v>5.7472846081246601E-3</c:v>
                </c:pt>
                <c:pt idx="4846">
                  <c:v>5.7512771641481508E-3</c:v>
                </c:pt>
                <c:pt idx="4847">
                  <c:v>5.7552724937429333E-3</c:v>
                </c:pt>
                <c:pt idx="4848">
                  <c:v>5.7592705987938655E-3</c:v>
                </c:pt>
                <c:pt idx="4849">
                  <c:v>5.7632714813128242E-3</c:v>
                </c:pt>
                <c:pt idx="4850">
                  <c:v>5.7672751431873722E-3</c:v>
                </c:pt>
                <c:pt idx="4851">
                  <c:v>5.7712815863062974E-3</c:v>
                </c:pt>
                <c:pt idx="4852">
                  <c:v>5.7752908126856711E-3</c:v>
                </c:pt>
                <c:pt idx="4853">
                  <c:v>5.7793028242169959E-3</c:v>
                </c:pt>
                <c:pt idx="4854">
                  <c:v>5.7833176227929948E-3</c:v>
                </c:pt>
                <c:pt idx="4855">
                  <c:v>5.7873352104339474E-3</c:v>
                </c:pt>
                <c:pt idx="4856">
                  <c:v>5.7913555890352986E-3</c:v>
                </c:pt>
                <c:pt idx="4857">
                  <c:v>5.7953787605358872E-3</c:v>
                </c:pt>
                <c:pt idx="4858">
                  <c:v>5.7994047268337037E-3</c:v>
                </c:pt>
                <c:pt idx="4859">
                  <c:v>5.8034334899546474E-3</c:v>
                </c:pt>
                <c:pt idx="4860">
                  <c:v>5.807465051799434E-3</c:v>
                </c:pt>
                <c:pt idx="4861">
                  <c:v>5.8114994142700127E-3</c:v>
                </c:pt>
                <c:pt idx="4862">
                  <c:v>5.8155365793965061E-3</c:v>
                </c:pt>
                <c:pt idx="4863">
                  <c:v>5.8195765490835953E-3</c:v>
                </c:pt>
                <c:pt idx="4864">
                  <c:v>5.823619325237196E-3</c:v>
                </c:pt>
                <c:pt idx="4865">
                  <c:v>5.8276649098916644E-3</c:v>
                </c:pt>
                <c:pt idx="4866">
                  <c:v>5.8317133049556533E-3</c:v>
                </c:pt>
                <c:pt idx="4867">
                  <c:v>5.8357645123390534E-3</c:v>
                </c:pt>
                <c:pt idx="4868">
                  <c:v>5.839818534080464E-3</c:v>
                </c:pt>
                <c:pt idx="4869">
                  <c:v>5.8438753720925184E-3</c:v>
                </c:pt>
                <c:pt idx="4870">
                  <c:v>5.8479350282890892E-3</c:v>
                </c:pt>
                <c:pt idx="4871">
                  <c:v>5.8519975047130286E-3</c:v>
                </c:pt>
                <c:pt idx="4872">
                  <c:v>5.8560628032809587E-3</c:v>
                </c:pt>
                <c:pt idx="4873">
                  <c:v>5.8601309259533815E-3</c:v>
                </c:pt>
                <c:pt idx="4874">
                  <c:v>5.8642018746494938E-3</c:v>
                </c:pt>
                <c:pt idx="4875">
                  <c:v>5.8682756514178303E-3</c:v>
                </c:pt>
                <c:pt idx="4876">
                  <c:v>5.8723522581803442E-3</c:v>
                </c:pt>
                <c:pt idx="4877">
                  <c:v>5.8764316968602341E-3</c:v>
                </c:pt>
                <c:pt idx="4878">
                  <c:v>5.8805139695103066E-3</c:v>
                </c:pt>
                <c:pt idx="4879">
                  <c:v>5.884599078056523E-3</c:v>
                </c:pt>
                <c:pt idx="4880">
                  <c:v>5.888687024426094E-3</c:v>
                </c:pt>
                <c:pt idx="4881">
                  <c:v>5.8927778106761053E-3</c:v>
                </c:pt>
                <c:pt idx="4882">
                  <c:v>5.8968714387365373E-3</c:v>
                </c:pt>
                <c:pt idx="4883">
                  <c:v>5.9009679105386185E-3</c:v>
                </c:pt>
                <c:pt idx="4884">
                  <c:v>5.9050672281437252E-3</c:v>
                </c:pt>
                <c:pt idx="4885">
                  <c:v>5.9091693934858608E-3</c:v>
                </c:pt>
                <c:pt idx="4886">
                  <c:v>5.9132744085002836E-3</c:v>
                </c:pt>
                <c:pt idx="4887">
                  <c:v>5.9173822752526684E-3</c:v>
                </c:pt>
                <c:pt idx="4888">
                  <c:v>5.9214929956810528E-3</c:v>
                </c:pt>
                <c:pt idx="4889">
                  <c:v>5.9256065717678439E-3</c:v>
                </c:pt>
                <c:pt idx="4890">
                  <c:v>5.9297230054536814E-3</c:v>
                </c:pt>
                <c:pt idx="4891">
                  <c:v>5.9338422988099888E-3</c:v>
                </c:pt>
                <c:pt idx="4892">
                  <c:v>5.9379644537801927E-3</c:v>
                </c:pt>
                <c:pt idx="4893">
                  <c:v>5.9420894723089803E-3</c:v>
                </c:pt>
                <c:pt idx="4894">
                  <c:v>5.9462173564720942E-3</c:v>
                </c:pt>
                <c:pt idx="4895">
                  <c:v>5.9503481082170146E-3</c:v>
                </c:pt>
                <c:pt idx="4896">
                  <c:v>5.9544817294924857E-3</c:v>
                </c:pt>
                <c:pt idx="4897">
                  <c:v>5.9586182223785762E-3</c:v>
                </c:pt>
                <c:pt idx="4898">
                  <c:v>5.962757588826831E-3</c:v>
                </c:pt>
                <c:pt idx="4899">
                  <c:v>5.9668998307900543E-3</c:v>
                </c:pt>
                <c:pt idx="4900">
                  <c:v>5.9710449503526577E-3</c:v>
                </c:pt>
                <c:pt idx="4901">
                  <c:v>5.9751929494702514E-3</c:v>
                </c:pt>
                <c:pt idx="4902">
                  <c:v>5.9793438301432222E-3</c:v>
                </c:pt>
                <c:pt idx="4903">
                  <c:v>5.9834975943298084E-3</c:v>
                </c:pt>
                <c:pt idx="4904">
                  <c:v>5.9876542441202173E-3</c:v>
                </c:pt>
                <c:pt idx="4905">
                  <c:v>5.991813781475501E-3</c:v>
                </c:pt>
                <c:pt idx="4906">
                  <c:v>5.995976208357982E-3</c:v>
                </c:pt>
                <c:pt idx="4907">
                  <c:v>6.0001415268622271E-3</c:v>
                </c:pt>
                <c:pt idx="4908">
                  <c:v>6.0043097389533779E-3</c:v>
                </c:pt>
                <c:pt idx="4909">
                  <c:v>6.0084808465978501E-3</c:v>
                </c:pt>
                <c:pt idx="4910">
                  <c:v>6.0126548518945767E-3</c:v>
                </c:pt>
                <c:pt idx="4911">
                  <c:v>6.0168317568127993E-3</c:v>
                </c:pt>
                <c:pt idx="4912">
                  <c:v>6.0210115633230346E-3</c:v>
                </c:pt>
                <c:pt idx="4913">
                  <c:v>6.0251942735285923E-3</c:v>
                </c:pt>
                <c:pt idx="4914">
                  <c:v>6.029379889402821E-3</c:v>
                </c:pt>
                <c:pt idx="4915">
                  <c:v>6.0335684129203468E-3</c:v>
                </c:pt>
                <c:pt idx="4916">
                  <c:v>6.0377598461888666E-3</c:v>
                </c:pt>
                <c:pt idx="4917">
                  <c:v>6.0419541911858436E-3</c:v>
                </c:pt>
                <c:pt idx="4918">
                  <c:v>6.0461514499340133E-3</c:v>
                </c:pt>
                <c:pt idx="4919">
                  <c:v>6.0503516244134947E-3</c:v>
                </c:pt>
                <c:pt idx="4920">
                  <c:v>6.0545547167378489E-3</c:v>
                </c:pt>
                <c:pt idx="4921">
                  <c:v>6.0587607288900384E-3</c:v>
                </c:pt>
                <c:pt idx="4922">
                  <c:v>6.0629696628543119E-3</c:v>
                </c:pt>
                <c:pt idx="4923">
                  <c:v>6.0671815207486383E-3</c:v>
                </c:pt>
                <c:pt idx="4924">
                  <c:v>6.0713963045601147E-3</c:v>
                </c:pt>
                <c:pt idx="4925">
                  <c:v>6.0756140162771298E-3</c:v>
                </c:pt>
                <c:pt idx="4926">
                  <c:v>6.0798346580220675E-3</c:v>
                </c:pt>
                <c:pt idx="4927">
                  <c:v>6.0840582317861708E-3</c:v>
                </c:pt>
                <c:pt idx="4928">
                  <c:v>6.0882847395619735E-3</c:v>
                </c:pt>
                <c:pt idx="4929">
                  <c:v>6.0925141834762882E-3</c:v>
                </c:pt>
                <c:pt idx="4930">
                  <c:v>6.0967465655245084E-3</c:v>
                </c:pt>
                <c:pt idx="4931">
                  <c:v>6.1009818877033233E-3</c:v>
                </c:pt>
                <c:pt idx="4932">
                  <c:v>6.1052201521439812E-3</c:v>
                </c:pt>
                <c:pt idx="4933">
                  <c:v>6.1094613608460389E-3</c:v>
                </c:pt>
                <c:pt idx="4934">
                  <c:v>6.1137055158548307E-3</c:v>
                </c:pt>
                <c:pt idx="4935">
                  <c:v>6.1179526191726015E-3</c:v>
                </c:pt>
                <c:pt idx="4936">
                  <c:v>6.1222026729365261E-3</c:v>
                </c:pt>
                <c:pt idx="4937">
                  <c:v>6.1264556791517238E-3</c:v>
                </c:pt>
                <c:pt idx="4938">
                  <c:v>6.1307116398246122E-3</c:v>
                </c:pt>
                <c:pt idx="4939">
                  <c:v>6.1349705570968253E-3</c:v>
                </c:pt>
                <c:pt idx="4940">
                  <c:v>6.1392324329776621E-3</c:v>
                </c:pt>
                <c:pt idx="4941">
                  <c:v>6.143497269477727E-3</c:v>
                </c:pt>
                <c:pt idx="4942">
                  <c:v>6.1477650687431183E-3</c:v>
                </c:pt>
                <c:pt idx="4943">
                  <c:v>6.152035832787328E-3</c:v>
                </c:pt>
                <c:pt idx="4944">
                  <c:v>6.1563095636251505E-3</c:v>
                </c:pt>
                <c:pt idx="4945">
                  <c:v>6.1605862634071615E-3</c:v>
                </c:pt>
                <c:pt idx="4946">
                  <c:v>6.1648659341510511E-3</c:v>
                </c:pt>
                <c:pt idx="4947">
                  <c:v>6.1691485779207036E-3</c:v>
                </c:pt>
                <c:pt idx="4948">
                  <c:v>6.1734341967365196E-3</c:v>
                </c:pt>
                <c:pt idx="4949">
                  <c:v>6.177722792755057E-3</c:v>
                </c:pt>
                <c:pt idx="4950">
                  <c:v>6.1820143679996173E-3</c:v>
                </c:pt>
                <c:pt idx="4951">
                  <c:v>6.1863089244948138E-3</c:v>
                </c:pt>
                <c:pt idx="4952">
                  <c:v>6.1906064644017033E-3</c:v>
                </c:pt>
                <c:pt idx="4953">
                  <c:v>6.1949069897478054E-3</c:v>
                </c:pt>
                <c:pt idx="4954">
                  <c:v>6.1992105025619583E-3</c:v>
                </c:pt>
                <c:pt idx="4955">
                  <c:v>6.2035170050097231E-3</c:v>
                </c:pt>
                <c:pt idx="4956">
                  <c:v>6.2078264991228503E-3</c:v>
                </c:pt>
                <c:pt idx="4957">
                  <c:v>6.2121389869344065E-3</c:v>
                </c:pt>
                <c:pt idx="4958">
                  <c:v>6.2164544706144707E-3</c:v>
                </c:pt>
                <c:pt idx="4959">
                  <c:v>6.2207729521990291E-3</c:v>
                </c:pt>
                <c:pt idx="4960">
                  <c:v>6.2250944337253911E-3</c:v>
                </c:pt>
                <c:pt idx="4961">
                  <c:v>6.2294189173681593E-3</c:v>
                </c:pt>
                <c:pt idx="4962">
                  <c:v>6.2337464051675671E-3</c:v>
                </c:pt>
                <c:pt idx="4963">
                  <c:v>6.2380768992105588E-3</c:v>
                </c:pt>
                <c:pt idx="4964">
                  <c:v>6.2424104015401096E-3</c:v>
                </c:pt>
                <c:pt idx="4965">
                  <c:v>6.2467469143368728E-3</c:v>
                </c:pt>
                <c:pt idx="4966">
                  <c:v>6.2510864396467551E-3</c:v>
                </c:pt>
                <c:pt idx="4967">
                  <c:v>6.2554289795169931E-3</c:v>
                </c:pt>
                <c:pt idx="4968">
                  <c:v>6.2597745361327875E-3</c:v>
                </c:pt>
                <c:pt idx="4969">
                  <c:v>6.2641231115443128E-3</c:v>
                </c:pt>
                <c:pt idx="4970">
                  <c:v>6.2684747078030744E-3</c:v>
                </c:pt>
                <c:pt idx="4971">
                  <c:v>6.2728293270988295E-3</c:v>
                </c:pt>
                <c:pt idx="4972">
                  <c:v>6.2771869714860293E-3</c:v>
                </c:pt>
                <c:pt idx="4973">
                  <c:v>6.2815476430204574E-3</c:v>
                </c:pt>
                <c:pt idx="4974">
                  <c:v>6.2859113438964382E-3</c:v>
                </c:pt>
                <c:pt idx="4975">
                  <c:v>6.2902780761727069E-3</c:v>
                </c:pt>
                <c:pt idx="4976">
                  <c:v>6.2946478419093344E-3</c:v>
                </c:pt>
                <c:pt idx="4977">
                  <c:v>6.2990206433052214E-3</c:v>
                </c:pt>
                <c:pt idx="4978">
                  <c:v>6.3033964824233965E-3</c:v>
                </c:pt>
                <c:pt idx="4979">
                  <c:v>6.3077753613741223E-3</c:v>
                </c:pt>
                <c:pt idx="4980">
                  <c:v>6.3121572822232002E-3</c:v>
                </c:pt>
                <c:pt idx="4981">
                  <c:v>6.3165422471756459E-3</c:v>
                </c:pt>
                <c:pt idx="4982">
                  <c:v>6.3209302583002291E-3</c:v>
                </c:pt>
                <c:pt idx="4983">
                  <c:v>6.3253213176670568E-3</c:v>
                </c:pt>
                <c:pt idx="4984">
                  <c:v>6.329715427485747E-3</c:v>
                </c:pt>
                <c:pt idx="4985">
                  <c:v>6.33411258982938E-3</c:v>
                </c:pt>
                <c:pt idx="4986">
                  <c:v>6.3385128067723834E-3</c:v>
                </c:pt>
                <c:pt idx="4987">
                  <c:v>6.3429160805289807E-3</c:v>
                </c:pt>
                <c:pt idx="4988">
                  <c:v>6.347322413176577E-3</c:v>
                </c:pt>
                <c:pt idx="4989">
                  <c:v>6.3517318067939262E-3</c:v>
                </c:pt>
                <c:pt idx="4990">
                  <c:v>6.3561442635998696E-3</c:v>
                </c:pt>
                <c:pt idx="4991">
                  <c:v>6.3605597856761439E-3</c:v>
                </c:pt>
                <c:pt idx="4992">
                  <c:v>6.3649783751521501E-3</c:v>
                </c:pt>
                <c:pt idx="4993">
                  <c:v>6.3694000341124228E-3</c:v>
                </c:pt>
                <c:pt idx="4994">
                  <c:v>6.3738247647819758E-3</c:v>
                </c:pt>
                <c:pt idx="4995">
                  <c:v>6.3782525692483369E-3</c:v>
                </c:pt>
                <c:pt idx="4996">
                  <c:v>6.3826834496003883E-3</c:v>
                </c:pt>
                <c:pt idx="4997">
                  <c:v>6.3871174080677856E-3</c:v>
                </c:pt>
                <c:pt idx="4998">
                  <c:v>6.3915544467424102E-3</c:v>
                </c:pt>
                <c:pt idx="4999">
                  <c:v>6.3959945677175001E-3</c:v>
                </c:pt>
                <c:pt idx="5000">
                  <c:v>6.4004377732273599E-3</c:v>
                </c:pt>
                <c:pt idx="5001">
                  <c:v>6.4048840653682347E-3</c:v>
                </c:pt>
                <c:pt idx="5002">
                  <c:v>6.4093334462377279E-3</c:v>
                </c:pt>
                <c:pt idx="5003">
                  <c:v>6.4137859180748045E-3</c:v>
                </c:pt>
                <c:pt idx="5004">
                  <c:v>6.4182414829800794E-3</c:v>
                </c:pt>
                <c:pt idx="5005">
                  <c:v>6.4227001430555318E-3</c:v>
                </c:pt>
                <c:pt idx="5006">
                  <c:v>6.4271619005447957E-3</c:v>
                </c:pt>
                <c:pt idx="5007">
                  <c:v>6.4316267575528678E-3</c:v>
                </c:pt>
                <c:pt idx="5008">
                  <c:v>6.4360947162329383E-3</c:v>
                </c:pt>
                <c:pt idx="5009">
                  <c:v>6.4405657786928347E-3</c:v>
                </c:pt>
                <c:pt idx="5010">
                  <c:v>6.4450399471824302E-3</c:v>
                </c:pt>
                <c:pt idx="5011">
                  <c:v>6.4495172238125771E-3</c:v>
                </c:pt>
                <c:pt idx="5012">
                  <c:v>6.4539976106954972E-3</c:v>
                </c:pt>
                <c:pt idx="5013">
                  <c:v>6.4584811100857568E-3</c:v>
                </c:pt>
                <c:pt idx="5014">
                  <c:v>6.4629677240986109E-3</c:v>
                </c:pt>
                <c:pt idx="5015">
                  <c:v>6.467457454850686E-3</c:v>
                </c:pt>
                <c:pt idx="5016">
                  <c:v>6.4719503046012494E-3</c:v>
                </c:pt>
                <c:pt idx="5017">
                  <c:v>6.4764462754699692E-3</c:v>
                </c:pt>
                <c:pt idx="5018">
                  <c:v>6.480945369577884E-3</c:v>
                </c:pt>
                <c:pt idx="5019">
                  <c:v>6.4854475891889755E-3</c:v>
                </c:pt>
                <c:pt idx="5020">
                  <c:v>6.4899529364273291E-3</c:v>
                </c:pt>
                <c:pt idx="5021">
                  <c:v>6.4944614134184097E-3</c:v>
                </c:pt>
                <c:pt idx="5022">
                  <c:v>6.498973022430919E-3</c:v>
                </c:pt>
                <c:pt idx="5023">
                  <c:v>6.5034877655933731E-3</c:v>
                </c:pt>
                <c:pt idx="5024">
                  <c:v>6.5080056450830207E-3</c:v>
                </c:pt>
                <c:pt idx="5025">
                  <c:v>6.5125266630312395E-3</c:v>
                </c:pt>
                <c:pt idx="5026">
                  <c:v>6.5170508217130404E-3</c:v>
                </c:pt>
                <c:pt idx="5027">
                  <c:v>6.521578123262861E-3</c:v>
                </c:pt>
                <c:pt idx="5028">
                  <c:v>6.526108569816523E-3</c:v>
                </c:pt>
                <c:pt idx="5029">
                  <c:v>6.5306421636537838E-3</c:v>
                </c:pt>
                <c:pt idx="5030">
                  <c:v>6.5351789069135304E-3</c:v>
                </c:pt>
                <c:pt idx="5031">
                  <c:v>6.5397188017360403E-3</c:v>
                </c:pt>
                <c:pt idx="5032">
                  <c:v>6.544261850405823E-3</c:v>
                </c:pt>
                <c:pt idx="5033">
                  <c:v>6.5488080550662291E-3</c:v>
                </c:pt>
                <c:pt idx="5034">
                  <c:v>6.5533574178619977E-3</c:v>
                </c:pt>
                <c:pt idx="5035">
                  <c:v>6.5579099410824036E-3</c:v>
                </c:pt>
                <c:pt idx="5036">
                  <c:v>6.5624656268752669E-3</c:v>
                </c:pt>
                <c:pt idx="5037">
                  <c:v>6.567024477437582E-3</c:v>
                </c:pt>
                <c:pt idx="5038">
                  <c:v>6.5715864949200519E-3</c:v>
                </c:pt>
                <c:pt idx="5039">
                  <c:v>6.5761516816183222E-3</c:v>
                </c:pt>
                <c:pt idx="5040">
                  <c:v>6.5807200396861849E-3</c:v>
                </c:pt>
                <c:pt idx="5041">
                  <c:v>6.5852915712788325E-3</c:v>
                </c:pt>
                <c:pt idx="5042">
                  <c:v>6.589866278696694E-3</c:v>
                </c:pt>
                <c:pt idx="5043">
                  <c:v>6.594444164098056E-3</c:v>
                </c:pt>
                <c:pt idx="5044">
                  <c:v>6.5990252296426041E-3</c:v>
                </c:pt>
                <c:pt idx="5045">
                  <c:v>6.6036094776355655E-3</c:v>
                </c:pt>
                <c:pt idx="5046">
                  <c:v>6.6081969102397276E-3</c:v>
                </c:pt>
                <c:pt idx="5047">
                  <c:v>6.6127875296192809E-3</c:v>
                </c:pt>
                <c:pt idx="5048">
                  <c:v>6.6173813380842588E-3</c:v>
                </c:pt>
                <c:pt idx="5049">
                  <c:v>6.6219783378019606E-3</c:v>
                </c:pt>
                <c:pt idx="5050">
                  <c:v>6.626578530941089E-3</c:v>
                </c:pt>
                <c:pt idx="5051">
                  <c:v>6.6311819198164963E-3</c:v>
                </c:pt>
                <c:pt idx="5052">
                  <c:v>6.6357885066000008E-3</c:v>
                </c:pt>
                <c:pt idx="5053">
                  <c:v>6.6403982935131422E-3</c:v>
                </c:pt>
                <c:pt idx="5054">
                  <c:v>6.6450112827306567E-3</c:v>
                </c:pt>
                <c:pt idx="5055">
                  <c:v>6.6496274765738368E-3</c:v>
                </c:pt>
                <c:pt idx="5056">
                  <c:v>6.6542468772205409E-3</c:v>
                </c:pt>
                <c:pt idx="5057">
                  <c:v>6.658869486850039E-3</c:v>
                </c:pt>
                <c:pt idx="5058">
                  <c:v>6.6634953077884659E-3</c:v>
                </c:pt>
                <c:pt idx="5059">
                  <c:v>6.6681243422182209E-3</c:v>
                </c:pt>
                <c:pt idx="5060">
                  <c:v>6.6727565923231204E-3</c:v>
                </c:pt>
                <c:pt idx="5061">
                  <c:v>6.6773920604341489E-3</c:v>
                </c:pt>
                <c:pt idx="5062">
                  <c:v>6.6820307487382574E-3</c:v>
                </c:pt>
                <c:pt idx="5063">
                  <c:v>6.686672659423817E-3</c:v>
                </c:pt>
                <c:pt idx="5064">
                  <c:v>6.6913177948266737E-3</c:v>
                </c:pt>
                <c:pt idx="5065">
                  <c:v>6.6959661571383399E-3</c:v>
                </c:pt>
                <c:pt idx="5066">
                  <c:v>6.7006177485517491E-3</c:v>
                </c:pt>
                <c:pt idx="5067">
                  <c:v>6.7052725714076182E-3</c:v>
                </c:pt>
                <c:pt idx="5068">
                  <c:v>6.7099306279020318E-3</c:v>
                </c:pt>
                <c:pt idx="5069">
                  <c:v>6.7145919202813518E-3</c:v>
                </c:pt>
                <c:pt idx="5070">
                  <c:v>6.7192564507446116E-3</c:v>
                </c:pt>
                <c:pt idx="5071">
                  <c:v>6.7239242216390396E-3</c:v>
                </c:pt>
                <c:pt idx="5072">
                  <c:v>6.7285952351668274E-3</c:v>
                </c:pt>
                <c:pt idx="5073">
                  <c:v>6.7332694935315959E-3</c:v>
                </c:pt>
                <c:pt idx="5074">
                  <c:v>6.737946999085467E-3</c:v>
                </c:pt>
                <c:pt idx="5075">
                  <c:v>6.7426277540352268E-3</c:v>
                </c:pt>
                <c:pt idx="5076">
                  <c:v>6.7473117605890906E-3</c:v>
                </c:pt>
                <c:pt idx="5077">
                  <c:v>6.7519990211040862E-3</c:v>
                </c:pt>
                <c:pt idx="5078">
                  <c:v>6.7566895377916027E-3</c:v>
                </c:pt>
                <c:pt idx="5079">
                  <c:v>6.7613833128644584E-3</c:v>
                </c:pt>
                <c:pt idx="5080">
                  <c:v>6.7660803486845993E-3</c:v>
                </c:pt>
                <c:pt idx="5081">
                  <c:v>6.7707806474680233E-3</c:v>
                </c:pt>
                <c:pt idx="5082">
                  <c:v>6.7754842114814643E-3</c:v>
                </c:pt>
                <c:pt idx="5083">
                  <c:v>6.780191042943899E-3</c:v>
                </c:pt>
                <c:pt idx="5084">
                  <c:v>6.7849011442238415E-3</c:v>
                </c:pt>
                <c:pt idx="5085">
                  <c:v>6.7896145175434545E-3</c:v>
                </c:pt>
                <c:pt idx="5086">
                  <c:v>6.7943311651263421E-3</c:v>
                </c:pt>
                <c:pt idx="5087">
                  <c:v>6.7990510893459581E-3</c:v>
                </c:pt>
                <c:pt idx="5088">
                  <c:v>6.8037742924291003E-3</c:v>
                </c:pt>
                <c:pt idx="5089">
                  <c:v>6.8085007766040088E-3</c:v>
                </c:pt>
                <c:pt idx="5090">
                  <c:v>6.8132305442490876E-3</c:v>
                </c:pt>
                <c:pt idx="5091">
                  <c:v>6.8179635975957791E-3</c:v>
                </c:pt>
                <c:pt idx="5092">
                  <c:v>6.8226999388769699E-3</c:v>
                </c:pt>
                <c:pt idx="5093">
                  <c:v>6.8274395704760252E-3</c:v>
                </c:pt>
                <c:pt idx="5094">
                  <c:v>6.8321824946290391E-3</c:v>
                </c:pt>
                <c:pt idx="5095">
                  <c:v>6.8369287135735569E-3</c:v>
                </c:pt>
                <c:pt idx="5096">
                  <c:v>6.8416782296979129E-3</c:v>
                </c:pt>
                <c:pt idx="5097">
                  <c:v>6.8464310452428659E-3</c:v>
                </c:pt>
                <c:pt idx="5098">
                  <c:v>6.8511871625004757E-3</c:v>
                </c:pt>
                <c:pt idx="5099">
                  <c:v>6.8559465837145115E-3</c:v>
                </c:pt>
                <c:pt idx="5100">
                  <c:v>6.8607093112799502E-3</c:v>
                </c:pt>
                <c:pt idx="5101">
                  <c:v>6.865475347443784E-3</c:v>
                </c:pt>
                <c:pt idx="5102">
                  <c:v>6.8702446944544611E-3</c:v>
                </c:pt>
                <c:pt idx="5103">
                  <c:v>6.875017354711954E-3</c:v>
                </c:pt>
                <c:pt idx="5104">
                  <c:v>6.8797933304679398E-3</c:v>
                </c:pt>
                <c:pt idx="5105">
                  <c:v>6.8845726239755572E-3</c:v>
                </c:pt>
                <c:pt idx="5106">
                  <c:v>6.8893552376397826E-3</c:v>
                </c:pt>
                <c:pt idx="5107">
                  <c:v>6.8941411737169908E-3</c:v>
                </c:pt>
                <c:pt idx="5108">
                  <c:v>6.8989304344650162E-3</c:v>
                </c:pt>
                <c:pt idx="5109">
                  <c:v>6.9037230222938539E-3</c:v>
                </c:pt>
                <c:pt idx="5110">
                  <c:v>6.9085189394645823E-3</c:v>
                </c:pt>
                <c:pt idx="5111">
                  <c:v>6.9133181882397466E-3</c:v>
                </c:pt>
                <c:pt idx="5112">
                  <c:v>6.9181207710343664E-3</c:v>
                </c:pt>
                <c:pt idx="5113">
                  <c:v>6.922926690114236E-3</c:v>
                </c:pt>
                <c:pt idx="5114">
                  <c:v>6.9277359477970249E-3</c:v>
                </c:pt>
                <c:pt idx="5115">
                  <c:v>6.9325485463515718E-3</c:v>
                </c:pt>
                <c:pt idx="5116">
                  <c:v>6.9373644881996141E-3</c:v>
                </c:pt>
                <c:pt idx="5117">
                  <c:v>6.9421837756132483E-3</c:v>
                </c:pt>
                <c:pt idx="5118">
                  <c:v>6.9470064108660455E-3</c:v>
                </c:pt>
                <c:pt idx="5119">
                  <c:v>6.9518323963847928E-3</c:v>
                </c:pt>
                <c:pt idx="5120">
                  <c:v>6.9566617344463269E-3</c:v>
                </c:pt>
                <c:pt idx="5121">
                  <c:v>6.9614944273289582E-3</c:v>
                </c:pt>
                <c:pt idx="5122">
                  <c:v>6.9663304774645355E-3</c:v>
                </c:pt>
                <c:pt idx="5123">
                  <c:v>6.9711698871346445E-3</c:v>
                </c:pt>
                <c:pt idx="5124">
                  <c:v>6.9760126586223478E-3</c:v>
                </c:pt>
                <c:pt idx="5125">
                  <c:v>6.980858794364565E-3</c:v>
                </c:pt>
                <c:pt idx="5126">
                  <c:v>6.9857082966476389E-3</c:v>
                </c:pt>
                <c:pt idx="5127">
                  <c:v>6.9905611678102572E-3</c:v>
                </c:pt>
                <c:pt idx="5128">
                  <c:v>6.9954174101418331E-3</c:v>
                </c:pt>
                <c:pt idx="5129">
                  <c:v>7.0002770260860674E-3</c:v>
                </c:pt>
                <c:pt idx="5130">
                  <c:v>7.0051400179356599E-3</c:v>
                </c:pt>
                <c:pt idx="5131">
                  <c:v>7.0100063879848006E-3</c:v>
                </c:pt>
                <c:pt idx="5132">
                  <c:v>7.014876138682285E-3</c:v>
                </c:pt>
                <c:pt idx="5133">
                  <c:v>7.0197492723255957E-3</c:v>
                </c:pt>
                <c:pt idx="5134">
                  <c:v>7.0246257912137062E-3</c:v>
                </c:pt>
                <c:pt idx="5135">
                  <c:v>7.0295056978005198E-3</c:v>
                </c:pt>
                <c:pt idx="5136">
                  <c:v>7.0343889943883095E-3</c:v>
                </c:pt>
                <c:pt idx="5137">
                  <c:v>7.0392756832808445E-3</c:v>
                </c:pt>
                <c:pt idx="5138">
                  <c:v>7.0441657669371438E-3</c:v>
                </c:pt>
                <c:pt idx="5139">
                  <c:v>7.0490592476642848E-3</c:v>
                </c:pt>
                <c:pt idx="5140">
                  <c:v>7.0539561277708383E-3</c:v>
                </c:pt>
                <c:pt idx="5141">
                  <c:v>7.0588564097209539E-3</c:v>
                </c:pt>
                <c:pt idx="5142">
                  <c:v>7.0637600958265183E-3</c:v>
                </c:pt>
                <c:pt idx="5143">
                  <c:v>7.0686671884523499E-3</c:v>
                </c:pt>
                <c:pt idx="5144">
                  <c:v>7.0735776899134416E-3</c:v>
                </c:pt>
                <c:pt idx="5145">
                  <c:v>7.0784916026807978E-3</c:v>
                </c:pt>
                <c:pt idx="5146">
                  <c:v>7.0834089290727357E-3</c:v>
                </c:pt>
                <c:pt idx="5147">
                  <c:v>7.0883296714090768E-3</c:v>
                </c:pt>
                <c:pt idx="5148">
                  <c:v>7.0932538321659784E-3</c:v>
                </c:pt>
                <c:pt idx="5149">
                  <c:v>7.0981814136665926E-3</c:v>
                </c:pt>
                <c:pt idx="5150">
                  <c:v>7.1031124182355798E-3</c:v>
                </c:pt>
                <c:pt idx="5151">
                  <c:v>7.1080468483542599E-3</c:v>
                </c:pt>
                <c:pt idx="5152">
                  <c:v>7.1129847063506309E-3</c:v>
                </c:pt>
                <c:pt idx="5153">
                  <c:v>7.1179259945542009E-3</c:v>
                </c:pt>
                <c:pt idx="5154">
                  <c:v>7.1228707154514645E-3</c:v>
                </c:pt>
                <c:pt idx="5155">
                  <c:v>7.1278188713752751E-3</c:v>
                </c:pt>
                <c:pt idx="5156">
                  <c:v>7.1327704646599989E-3</c:v>
                </c:pt>
                <c:pt idx="5157">
                  <c:v>7.1377254977973165E-3</c:v>
                </c:pt>
                <c:pt idx="5158">
                  <c:v>7.1426839731249464E-3</c:v>
                </c:pt>
                <c:pt idx="5159">
                  <c:v>7.1476458930341286E-3</c:v>
                </c:pt>
                <c:pt idx="5160">
                  <c:v>7.1526112598657215E-3</c:v>
                </c:pt>
                <c:pt idx="5161">
                  <c:v>7.1575800761183384E-3</c:v>
                </c:pt>
                <c:pt idx="5162">
                  <c:v>7.1625523441361987E-3</c:v>
                </c:pt>
                <c:pt idx="5163">
                  <c:v>7.1675280662650449E-3</c:v>
                </c:pt>
                <c:pt idx="5164">
                  <c:v>7.1725072450086989E-3</c:v>
                </c:pt>
                <c:pt idx="5165">
                  <c:v>7.1774898827162703E-3</c:v>
                </c:pt>
                <c:pt idx="5166">
                  <c:v>7.1824759817383935E-3</c:v>
                </c:pt>
                <c:pt idx="5167">
                  <c:v>7.187465544584111E-3</c:v>
                </c:pt>
                <c:pt idx="5168">
                  <c:v>7.1924585736074338E-3</c:v>
                </c:pt>
                <c:pt idx="5169">
                  <c:v>7.1974550711638953E-3</c:v>
                </c:pt>
                <c:pt idx="5170">
                  <c:v>7.2024550397677741E-3</c:v>
                </c:pt>
                <c:pt idx="5171">
                  <c:v>7.2074584817779872E-3</c:v>
                </c:pt>
                <c:pt idx="5172">
                  <c:v>7.2124653996074612E-3</c:v>
                </c:pt>
                <c:pt idx="5173">
                  <c:v>7.2174757956182832E-3</c:v>
                </c:pt>
                <c:pt idx="5174">
                  <c:v>7.2224896723317236E-3</c:v>
                </c:pt>
                <c:pt idx="5175">
                  <c:v>7.2275070321132628E-3</c:v>
                </c:pt>
                <c:pt idx="5176">
                  <c:v>7.2325278773299152E-3</c:v>
                </c:pt>
                <c:pt idx="5177">
                  <c:v>7.2375522105082085E-3</c:v>
                </c:pt>
                <c:pt idx="5178">
                  <c:v>7.2425800340185564E-3</c:v>
                </c:pt>
                <c:pt idx="5179">
                  <c:v>7.2476113502329097E-3</c:v>
                </c:pt>
                <c:pt idx="5180">
                  <c:v>7.2526461616830651E-3</c:v>
                </c:pt>
                <c:pt idx="5181">
                  <c:v>7.2576844707443805E-3</c:v>
                </c:pt>
                <c:pt idx="5182">
                  <c:v>7.2627262797937521E-3</c:v>
                </c:pt>
                <c:pt idx="5183">
                  <c:v>7.2677715913682592E-3</c:v>
                </c:pt>
                <c:pt idx="5184">
                  <c:v>7.2728204078482102E-3</c:v>
                </c:pt>
                <c:pt idx="5185">
                  <c:v>7.2778727316154604E-3</c:v>
                </c:pt>
                <c:pt idx="5186">
                  <c:v>7.2829285652123788E-3</c:v>
                </c:pt>
                <c:pt idx="5187">
                  <c:v>7.2879879110242397E-3</c:v>
                </c:pt>
                <c:pt idx="5188">
                  <c:v>7.293050771490929E-3</c:v>
                </c:pt>
                <c:pt idx="5189">
                  <c:v>7.2981171490009251E-3</c:v>
                </c:pt>
                <c:pt idx="5190">
                  <c:v>7.3031870461036704E-3</c:v>
                </c:pt>
                <c:pt idx="5191">
                  <c:v>7.3082604651910736E-3</c:v>
                </c:pt>
                <c:pt idx="5192">
                  <c:v>7.313337408656596E-3</c:v>
                </c:pt>
                <c:pt idx="5193">
                  <c:v>7.3184178790549944E-3</c:v>
                </c:pt>
                <c:pt idx="5194">
                  <c:v>7.3235018787831683E-3</c:v>
                </c:pt>
                <c:pt idx="5195">
                  <c:v>7.3285894102395679E-3</c:v>
                </c:pt>
                <c:pt idx="5196">
                  <c:v>7.333680475984281E-3</c:v>
                </c:pt>
                <c:pt idx="5197">
                  <c:v>7.3387750784192039E-3</c:v>
                </c:pt>
                <c:pt idx="5198">
                  <c:v>7.3438732199477899E-3</c:v>
                </c:pt>
                <c:pt idx="5199">
                  <c:v>7.3489749031354652E-3</c:v>
                </c:pt>
                <c:pt idx="5200">
                  <c:v>7.3540801303891351E-3</c:v>
                </c:pt>
                <c:pt idx="5201">
                  <c:v>7.3591889041172654E-3</c:v>
                </c:pt>
                <c:pt idx="5202">
                  <c:v>7.3643012268906323E-3</c:v>
                </c:pt>
                <c:pt idx="5203">
                  <c:v>7.3694171011211614E-3</c:v>
                </c:pt>
                <c:pt idx="5204">
                  <c:v>7.3745365292759981E-3</c:v>
                </c:pt>
                <c:pt idx="5205">
                  <c:v>7.3796595137703095E-3</c:v>
                </c:pt>
                <c:pt idx="5206">
                  <c:v>7.3847860571820212E-3</c:v>
                </c:pt>
                <c:pt idx="5207">
                  <c:v>7.3899161619297672E-3</c:v>
                </c:pt>
                <c:pt idx="5208">
                  <c:v>7.395049830433752E-3</c:v>
                </c:pt>
                <c:pt idx="5209">
                  <c:v>7.4001870652772766E-3</c:v>
                </c:pt>
                <c:pt idx="5210">
                  <c:v>7.40532786888402E-3</c:v>
                </c:pt>
                <c:pt idx="5211">
                  <c:v>7.4104722436792326E-3</c:v>
                </c:pt>
                <c:pt idx="5212">
                  <c:v>7.4156201922516048E-3</c:v>
                </c:pt>
                <c:pt idx="5213">
                  <c:v>7.4207717170298691E-3</c:v>
                </c:pt>
                <c:pt idx="5214">
                  <c:v>7.4259268204443342E-3</c:v>
                </c:pt>
                <c:pt idx="5215">
                  <c:v>7.4310855050890882E-3</c:v>
                </c:pt>
                <c:pt idx="5216">
                  <c:v>7.4362477733979299E-3</c:v>
                </c:pt>
                <c:pt idx="5217">
                  <c:v>7.4414136278603792E-3</c:v>
                </c:pt>
                <c:pt idx="5218">
                  <c:v>7.4465830709135039E-3</c:v>
                </c:pt>
                <c:pt idx="5219">
                  <c:v>7.4517561051586096E-3</c:v>
                </c:pt>
                <c:pt idx="5220">
                  <c:v>7.4569327330362648E-3</c:v>
                </c:pt>
                <c:pt idx="5221">
                  <c:v>7.4621129569886185E-3</c:v>
                </c:pt>
                <c:pt idx="5222">
                  <c:v>7.4672967796224022E-3</c:v>
                </c:pt>
                <c:pt idx="5223">
                  <c:v>7.4724842033832726E-3</c:v>
                </c:pt>
                <c:pt idx="5224">
                  <c:v>7.4776752307184743E-3</c:v>
                </c:pt>
                <c:pt idx="5225">
                  <c:v>7.4828698642401738E-3</c:v>
                </c:pt>
                <c:pt idx="5226">
                  <c:v>7.4880681063991287E-3</c:v>
                </c:pt>
                <c:pt idx="5227">
                  <c:v>7.493269959647688E-3</c:v>
                </c:pt>
                <c:pt idx="5228">
                  <c:v>7.4984754266034636E-3</c:v>
                </c:pt>
                <c:pt idx="5229">
                  <c:v>7.503684509722326E-3</c:v>
                </c:pt>
                <c:pt idx="5230">
                  <c:v>7.5088972114617375E-3</c:v>
                </c:pt>
                <c:pt idx="5231">
                  <c:v>7.5141135344447699E-3</c:v>
                </c:pt>
                <c:pt idx="5232">
                  <c:v>7.5193334811324165E-3</c:v>
                </c:pt>
                <c:pt idx="5233">
                  <c:v>7.5245570540420107E-3</c:v>
                </c:pt>
                <c:pt idx="5234">
                  <c:v>7.5297842556378515E-3</c:v>
                </c:pt>
                <c:pt idx="5235">
                  <c:v>7.5350150885503077E-3</c:v>
                </c:pt>
                <c:pt idx="5236">
                  <c:v>7.540249555247216E-3</c:v>
                </c:pt>
                <c:pt idx="5237">
                  <c:v>7.5454876581980135E-3</c:v>
                </c:pt>
                <c:pt idx="5238">
                  <c:v>7.550729400038556E-3</c:v>
                </c:pt>
                <c:pt idx="5239">
                  <c:v>7.5559747832418265E-3</c:v>
                </c:pt>
                <c:pt idx="5240">
                  <c:v>7.5612238102824112E-3</c:v>
                </c:pt>
                <c:pt idx="5241">
                  <c:v>7.5664764838016636E-3</c:v>
                </c:pt>
                <c:pt idx="5242">
                  <c:v>7.5717328062777237E-3</c:v>
                </c:pt>
                <c:pt idx="5243">
                  <c:v>7.5769927801903406E-3</c:v>
                </c:pt>
                <c:pt idx="5244">
                  <c:v>7.5822564081863726E-3</c:v>
                </c:pt>
                <c:pt idx="5245">
                  <c:v>7.5875236927491312E-3</c:v>
                </c:pt>
                <c:pt idx="5246">
                  <c:v>7.5927946363635347E-3</c:v>
                </c:pt>
                <c:pt idx="5247">
                  <c:v>7.5980692416819633E-3</c:v>
                </c:pt>
                <c:pt idx="5248">
                  <c:v>7.6033475111929065E-3</c:v>
                </c:pt>
                <c:pt idx="5249">
                  <c:v>7.6086294474418245E-3</c:v>
                </c:pt>
                <c:pt idx="5250">
                  <c:v>7.6139150529205505E-3</c:v>
                </c:pt>
                <c:pt idx="5251">
                  <c:v>7.6192043302888415E-3</c:v>
                </c:pt>
                <c:pt idx="5252">
                  <c:v>7.6244972820421093E-3</c:v>
                </c:pt>
                <c:pt idx="5253">
                  <c:v>7.6297939106773809E-3</c:v>
                </c:pt>
                <c:pt idx="5254">
                  <c:v>7.6350942188599617E-3</c:v>
                </c:pt>
                <c:pt idx="5255">
                  <c:v>7.6403982090904668E-3</c:v>
                </c:pt>
                <c:pt idx="5256">
                  <c:v>7.6457058838711326E-3</c:v>
                </c:pt>
                <c:pt idx="5257">
                  <c:v>7.6510172458728216E-3</c:v>
                </c:pt>
                <c:pt idx="5258">
                  <c:v>7.6563322976013638E-3</c:v>
                </c:pt>
                <c:pt idx="5259">
                  <c:v>7.6616510415642141E-3</c:v>
                </c:pt>
                <c:pt idx="5260">
                  <c:v>7.6669734804378064E-3</c:v>
                </c:pt>
                <c:pt idx="5261">
                  <c:v>7.6722996167331954E-3</c:v>
                </c:pt>
                <c:pt idx="5262">
                  <c:v>7.6776294530189271E-3</c:v>
                </c:pt>
                <c:pt idx="5263">
                  <c:v>7.6829629918094312E-3</c:v>
                </c:pt>
                <c:pt idx="5264">
                  <c:v>7.688300235788586E-3</c:v>
                </c:pt>
                <c:pt idx="5265">
                  <c:v>7.693641187474432E-3</c:v>
                </c:pt>
                <c:pt idx="5266">
                  <c:v>7.698985849386642E-3</c:v>
                </c:pt>
                <c:pt idx="5267">
                  <c:v>7.704334224214693E-3</c:v>
                </c:pt>
                <c:pt idx="5268">
                  <c:v>7.7096863144818758E-3</c:v>
                </c:pt>
                <c:pt idx="5269">
                  <c:v>7.7150421227131175E-3</c:v>
                </c:pt>
                <c:pt idx="5270">
                  <c:v>7.7204016516035047E-3</c:v>
                </c:pt>
                <c:pt idx="5271">
                  <c:v>7.7257649036815909E-3</c:v>
                </c:pt>
                <c:pt idx="5272">
                  <c:v>7.7311318814775685E-3</c:v>
                </c:pt>
                <c:pt idx="5273">
                  <c:v>7.7365025876921451E-3</c:v>
                </c:pt>
                <c:pt idx="5274">
                  <c:v>7.7418770248591463E-3</c:v>
                </c:pt>
                <c:pt idx="5275">
                  <c:v>7.7472551955140431E-3</c:v>
                </c:pt>
                <c:pt idx="5276">
                  <c:v>7.7526371023631732E-3</c:v>
                </c:pt>
                <c:pt idx="5277">
                  <c:v>7.7580227479456488E-3</c:v>
                </c:pt>
                <c:pt idx="5278">
                  <c:v>7.7634121348587135E-3</c:v>
                </c:pt>
                <c:pt idx="5279">
                  <c:v>7.7688052656448908E-3</c:v>
                </c:pt>
                <c:pt idx="5280">
                  <c:v>7.7742021430180471E-3</c:v>
                </c:pt>
                <c:pt idx="5281">
                  <c:v>7.7796027695243557E-3</c:v>
                </c:pt>
                <c:pt idx="5282">
                  <c:v>7.7850071477116433E-3</c:v>
                </c:pt>
                <c:pt idx="5283">
                  <c:v>7.7904152802994349E-3</c:v>
                </c:pt>
                <c:pt idx="5284">
                  <c:v>7.7958271698392156E-3</c:v>
                </c:pt>
                <c:pt idx="5285">
                  <c:v>7.8012428188841236E-3</c:v>
                </c:pt>
                <c:pt idx="5286">
                  <c:v>7.8066622301593575E-3</c:v>
                </c:pt>
                <c:pt idx="5287">
                  <c:v>7.8120854062217219E-3</c:v>
                </c:pt>
                <c:pt idx="5288">
                  <c:v>7.8175123496296815E-3</c:v>
                </c:pt>
                <c:pt idx="5289">
                  <c:v>7.8229430631141152E-3</c:v>
                </c:pt>
                <c:pt idx="5290">
                  <c:v>7.8283775492371636E-3</c:v>
                </c:pt>
                <c:pt idx="5291">
                  <c:v>7.8338158105626231E-3</c:v>
                </c:pt>
                <c:pt idx="5292">
                  <c:v>7.8392578498270721E-3</c:v>
                </c:pt>
                <c:pt idx="5293">
                  <c:v>7.8447036695979914E-3</c:v>
                </c:pt>
                <c:pt idx="5294">
                  <c:v>7.8501532725016431E-3</c:v>
                </c:pt>
                <c:pt idx="5295">
                  <c:v>7.8556066611089586E-3</c:v>
                </c:pt>
                <c:pt idx="5296">
                  <c:v>7.8610638381641281E-3</c:v>
                </c:pt>
                <c:pt idx="5297">
                  <c:v>7.8665248062417727E-3</c:v>
                </c:pt>
                <c:pt idx="5298">
                  <c:v>7.8719895679181841E-3</c:v>
                </c:pt>
                <c:pt idx="5299">
                  <c:v>7.877458125943277E-3</c:v>
                </c:pt>
                <c:pt idx="5300">
                  <c:v>7.8829304828970399E-3</c:v>
                </c:pt>
                <c:pt idx="5301">
                  <c:v>7.8884066413611401E-3</c:v>
                </c:pt>
                <c:pt idx="5302">
                  <c:v>7.8938866040912242E-3</c:v>
                </c:pt>
                <c:pt idx="5303">
                  <c:v>7.899370373672665E-3</c:v>
                </c:pt>
                <c:pt idx="5304">
                  <c:v>7.9048579526925112E-3</c:v>
                </c:pt>
                <c:pt idx="5305">
                  <c:v>7.9103493439121562E-3</c:v>
                </c:pt>
                <c:pt idx="5306">
                  <c:v>7.9158445499223663E-3</c:v>
                </c:pt>
                <c:pt idx="5307">
                  <c:v>7.9213435733732195E-3</c:v>
                </c:pt>
                <c:pt idx="5308">
                  <c:v>7.9268464168589636E-3</c:v>
                </c:pt>
                <c:pt idx="5309">
                  <c:v>7.9323530831486699E-3</c:v>
                </c:pt>
                <c:pt idx="5310">
                  <c:v>7.9378635748403124E-3</c:v>
                </c:pt>
                <c:pt idx="5311">
                  <c:v>7.9433778945335477E-3</c:v>
                </c:pt>
                <c:pt idx="5312">
                  <c:v>7.9488960450032238E-3</c:v>
                </c:pt>
                <c:pt idx="5313">
                  <c:v>7.9544180288527288E-3</c:v>
                </c:pt>
                <c:pt idx="5314">
                  <c:v>7.959943848687142E-3</c:v>
                </c:pt>
                <c:pt idx="5315">
                  <c:v>7.9654735072871002E-3</c:v>
                </c:pt>
                <c:pt idx="5316">
                  <c:v>7.9710070072614211E-3</c:v>
                </c:pt>
                <c:pt idx="5317">
                  <c:v>7.9765443512206154E-3</c:v>
                </c:pt>
                <c:pt idx="5318">
                  <c:v>7.9820855419511193E-3</c:v>
                </c:pt>
                <c:pt idx="5319">
                  <c:v>7.9876305820671904E-3</c:v>
                </c:pt>
                <c:pt idx="5320">
                  <c:v>7.9931794741847847E-3</c:v>
                </c:pt>
                <c:pt idx="5321">
                  <c:v>7.9987322210961498E-3</c:v>
                </c:pt>
                <c:pt idx="5322">
                  <c:v>8.0042888254209955E-3</c:v>
                </c:pt>
                <c:pt idx="5323">
                  <c:v>8.0098492898390116E-3</c:v>
                </c:pt>
                <c:pt idx="5324">
                  <c:v>8.0154136169734314E-3</c:v>
                </c:pt>
                <c:pt idx="5325">
                  <c:v>8.0209818096242651E-3</c:v>
                </c:pt>
                <c:pt idx="5326">
                  <c:v>8.0265538704185155E-3</c:v>
                </c:pt>
                <c:pt idx="5327">
                  <c:v>8.0321298019848802E-3</c:v>
                </c:pt>
                <c:pt idx="5328">
                  <c:v>8.0377096071292155E-3</c:v>
                </c:pt>
                <c:pt idx="5329">
                  <c:v>8.0432932884839971E-3</c:v>
                </c:pt>
                <c:pt idx="5330">
                  <c:v>8.0488808486834113E-3</c:v>
                </c:pt>
                <c:pt idx="5331">
                  <c:v>8.0544722905391587E-3</c:v>
                </c:pt>
                <c:pt idx="5332">
                  <c:v>8.0600676166892107E-3</c:v>
                </c:pt>
                <c:pt idx="5333">
                  <c:v>8.065666829773244E-3</c:v>
                </c:pt>
                <c:pt idx="5334">
                  <c:v>8.0712699326088259E-3</c:v>
                </c:pt>
                <c:pt idx="5335">
                  <c:v>8.0768769278394253E-3</c:v>
                </c:pt>
                <c:pt idx="5336">
                  <c:v>8.0824878181102264E-3</c:v>
                </c:pt>
                <c:pt idx="5337">
                  <c:v>8.0881026062446723E-3</c:v>
                </c:pt>
                <c:pt idx="5338">
                  <c:v>8.0937212948917463E-3</c:v>
                </c:pt>
                <c:pt idx="5339">
                  <c:v>8.0993438867610762E-3</c:v>
                </c:pt>
                <c:pt idx="5340">
                  <c:v>8.1049703845052067E-3</c:v>
                </c:pt>
                <c:pt idx="5341">
                  <c:v>8.1106007909554322E-3</c:v>
                </c:pt>
                <c:pt idx="5342">
                  <c:v>8.1162351087681051E-3</c:v>
                </c:pt>
                <c:pt idx="5343">
                  <c:v>8.1218733406012971E-3</c:v>
                </c:pt>
                <c:pt idx="5344">
                  <c:v>8.127515489292211E-3</c:v>
                </c:pt>
                <c:pt idx="5345">
                  <c:v>8.1331615575027383E-3</c:v>
                </c:pt>
                <c:pt idx="5346">
                  <c:v>8.1388115478964948E-3</c:v>
                </c:pt>
                <c:pt idx="5347">
                  <c:v>8.1444654633166004E-3</c:v>
                </c:pt>
                <c:pt idx="5348">
                  <c:v>8.150123306430496E-3</c:v>
                </c:pt>
                <c:pt idx="5349">
                  <c:v>8.155785079907352E-3</c:v>
                </c:pt>
                <c:pt idx="5350">
                  <c:v>8.1614507865962194E-3</c:v>
                </c:pt>
                <c:pt idx="5351">
                  <c:v>8.1671204291701022E-3</c:v>
                </c:pt>
                <c:pt idx="5352">
                  <c:v>8.1727940103632039E-3</c:v>
                </c:pt>
                <c:pt idx="5353">
                  <c:v>8.178471532852118E-3</c:v>
                </c:pt>
                <c:pt idx="5354">
                  <c:v>8.1841529994938211E-3</c:v>
                </c:pt>
                <c:pt idx="5355">
                  <c:v>8.1898384129687526E-3</c:v>
                </c:pt>
                <c:pt idx="5356">
                  <c:v>8.1955277759590897E-3</c:v>
                </c:pt>
                <c:pt idx="5357">
                  <c:v>8.2012210913277664E-3</c:v>
                </c:pt>
                <c:pt idx="5358">
                  <c:v>8.2069183617608094E-3</c:v>
                </c:pt>
                <c:pt idx="5359">
                  <c:v>8.212619589945994E-3</c:v>
                </c:pt>
                <c:pt idx="5360">
                  <c:v>8.2183247787522215E-3</c:v>
                </c:pt>
                <c:pt idx="5361">
                  <c:v>8.2240339308711236E-3</c:v>
                </c:pt>
                <c:pt idx="5362">
                  <c:v>8.2297470489960771E-3</c:v>
                </c:pt>
                <c:pt idx="5363">
                  <c:v>8.2354641360019697E-3</c:v>
                </c:pt>
                <c:pt idx="5364">
                  <c:v>8.2411851945860433E-3</c:v>
                </c:pt>
                <c:pt idx="5365">
                  <c:v>8.2469102274472968E-3</c:v>
                </c:pt>
                <c:pt idx="5366">
                  <c:v>8.252639237466608E-3</c:v>
                </c:pt>
                <c:pt idx="5367">
                  <c:v>8.2583722273468479E-3</c:v>
                </c:pt>
                <c:pt idx="5368">
                  <c:v>8.2641091998527701E-3</c:v>
                </c:pt>
                <c:pt idx="5369">
                  <c:v>8.2698501576908747E-3</c:v>
                </c:pt>
                <c:pt idx="5370">
                  <c:v>8.2755951037500591E-3</c:v>
                </c:pt>
                <c:pt idx="5371">
                  <c:v>8.2813440407407089E-3</c:v>
                </c:pt>
                <c:pt idx="5372">
                  <c:v>8.2870969713749743E-3</c:v>
                </c:pt>
                <c:pt idx="5373">
                  <c:v>8.2928538985477702E-3</c:v>
                </c:pt>
                <c:pt idx="5374">
                  <c:v>8.2986148249751431E-3</c:v>
                </c:pt>
                <c:pt idx="5375">
                  <c:v>8.3043797533748926E-3</c:v>
                </c:pt>
                <c:pt idx="5376">
                  <c:v>8.3101486866479744E-3</c:v>
                </c:pt>
                <c:pt idx="5377">
                  <c:v>8.3159216275160985E-3</c:v>
                </c:pt>
                <c:pt idx="5378">
                  <c:v>8.3216985787027322E-3</c:v>
                </c:pt>
                <c:pt idx="5379">
                  <c:v>8.3274795431148817E-3</c:v>
                </c:pt>
                <c:pt idx="5380">
                  <c:v>8.333264523479933E-3</c:v>
                </c:pt>
                <c:pt idx="5381">
                  <c:v>8.3390535225270328E-3</c:v>
                </c:pt>
                <c:pt idx="5382">
                  <c:v>8.3448465431692521E-3</c:v>
                </c:pt>
                <c:pt idx="5383">
                  <c:v>8.3506435881396598E-3</c:v>
                </c:pt>
                <c:pt idx="5384">
                  <c:v>8.3564446602338999E-3</c:v>
                </c:pt>
                <c:pt idx="5385">
                  <c:v>8.3622497621887136E-3</c:v>
                </c:pt>
                <c:pt idx="5386">
                  <c:v>8.3680588969252748E-3</c:v>
                </c:pt>
                <c:pt idx="5387">
                  <c:v>8.3738720671842539E-3</c:v>
                </c:pt>
                <c:pt idx="5388">
                  <c:v>8.3796892757081014E-3</c:v>
                </c:pt>
                <c:pt idx="5389">
                  <c:v>8.3855105254240832E-3</c:v>
                </c:pt>
                <c:pt idx="5390">
                  <c:v>8.3913358190785842E-3</c:v>
                </c:pt>
                <c:pt idx="5391">
                  <c:v>8.3971651594197758E-3</c:v>
                </c:pt>
                <c:pt idx="5392">
                  <c:v>8.4029985493810268E-3</c:v>
                </c:pt>
                <c:pt idx="5393">
                  <c:v>8.4088359917144518E-3</c:v>
                </c:pt>
                <c:pt idx="5394">
                  <c:v>8.4146774891739537E-3</c:v>
                </c:pt>
                <c:pt idx="5395">
                  <c:v>8.4205230446990163E-3</c:v>
                </c:pt>
                <c:pt idx="5396">
                  <c:v>8.4263726610474959E-3</c:v>
                </c:pt>
                <c:pt idx="5397">
                  <c:v>8.4322263410403879E-3</c:v>
                </c:pt>
                <c:pt idx="5398">
                  <c:v>8.438084087439254E-3</c:v>
                </c:pt>
                <c:pt idx="5399">
                  <c:v>8.4439459031917571E-3</c:v>
                </c:pt>
                <c:pt idx="5400">
                  <c:v>8.4498117910634246E-3</c:v>
                </c:pt>
                <c:pt idx="5401">
                  <c:v>8.4556817538215742E-3</c:v>
                </c:pt>
                <c:pt idx="5402">
                  <c:v>8.4615557944200184E-3</c:v>
                </c:pt>
                <c:pt idx="5403">
                  <c:v>8.4674339156300509E-3</c:v>
                </c:pt>
                <c:pt idx="5404">
                  <c:v>8.473316120224764E-3</c:v>
                </c:pt>
                <c:pt idx="5405">
                  <c:v>8.4792024111641252E-3</c:v>
                </c:pt>
                <c:pt idx="5406">
                  <c:v>8.4850927912252117E-3</c:v>
                </c:pt>
                <c:pt idx="5407">
                  <c:v>8.4909872631868978E-3</c:v>
                </c:pt>
                <c:pt idx="5408">
                  <c:v>8.4968858300153247E-3</c:v>
                </c:pt>
                <c:pt idx="5409">
                  <c:v>8.5027884944933602E-3</c:v>
                </c:pt>
                <c:pt idx="5410">
                  <c:v>8.5086952594056742E-3</c:v>
                </c:pt>
                <c:pt idx="5411">
                  <c:v>8.514606127724594E-3</c:v>
                </c:pt>
                <c:pt idx="5412">
                  <c:v>8.5205211022387917E-3</c:v>
                </c:pt>
                <c:pt idx="5413">
                  <c:v>8.5264401858007807E-3</c:v>
                </c:pt>
                <c:pt idx="5414">
                  <c:v>8.5323633812029748E-3</c:v>
                </c:pt>
                <c:pt idx="5415">
                  <c:v>8.538290691425976E-3</c:v>
                </c:pt>
                <c:pt idx="5416">
                  <c:v>8.5442221192662069E-3</c:v>
                </c:pt>
                <c:pt idx="5417">
                  <c:v>8.5501576675219085E-3</c:v>
                </c:pt>
                <c:pt idx="5418">
                  <c:v>8.5560973391798946E-3</c:v>
                </c:pt>
                <c:pt idx="5419">
                  <c:v>8.5620411370424237E-3</c:v>
                </c:pt>
                <c:pt idx="5420">
                  <c:v>8.5679890639135687E-3</c:v>
                </c:pt>
                <c:pt idx="5421">
                  <c:v>8.5739411227863747E-3</c:v>
                </c:pt>
                <c:pt idx="5422">
                  <c:v>8.5798973164689426E-3</c:v>
                </c:pt>
                <c:pt idx="5423">
                  <c:v>8.5858576477711949E-3</c:v>
                </c:pt>
                <c:pt idx="5424">
                  <c:v>8.5918221196924199E-3</c:v>
                </c:pt>
                <c:pt idx="5425">
                  <c:v>8.5977907350465715E-3</c:v>
                </c:pt>
                <c:pt idx="5426">
                  <c:v>8.6037634966494355E-3</c:v>
                </c:pt>
                <c:pt idx="5427">
                  <c:v>8.6097404075065505E-3</c:v>
                </c:pt>
                <c:pt idx="5428">
                  <c:v>8.6157214704377458E-3</c:v>
                </c:pt>
                <c:pt idx="5429">
                  <c:v>8.6217066883274053E-3</c:v>
                </c:pt>
                <c:pt idx="5430">
                  <c:v>8.6276960639991452E-3</c:v>
                </c:pt>
                <c:pt idx="5431">
                  <c:v>8.6336896004668654E-3</c:v>
                </c:pt>
                <c:pt idx="5432">
                  <c:v>8.6396873005582381E-3</c:v>
                </c:pt>
                <c:pt idx="5433">
                  <c:v>8.6456891671027655E-3</c:v>
                </c:pt>
                <c:pt idx="5434">
                  <c:v>8.6516952031206341E-3</c:v>
                </c:pt>
                <c:pt idx="5435">
                  <c:v>8.6577054114454124E-3</c:v>
                </c:pt>
                <c:pt idx="5436">
                  <c:v>8.6637197949125059E-3</c:v>
                </c:pt>
                <c:pt idx="5437">
                  <c:v>8.6697383565483982E-3</c:v>
                </c:pt>
                <c:pt idx="5438">
                  <c:v>8.6757610991925662E-3</c:v>
                </c:pt>
                <c:pt idx="5439">
                  <c:v>8.6817880256863274E-3</c:v>
                </c:pt>
                <c:pt idx="5440">
                  <c:v>8.6878191390624814E-3</c:v>
                </c:pt>
                <c:pt idx="5441">
                  <c:v>8.6938544421664241E-3</c:v>
                </c:pt>
                <c:pt idx="5442">
                  <c:v>8.6998939379087006E-3</c:v>
                </c:pt>
                <c:pt idx="5443">
                  <c:v>8.7059376291385333E-3</c:v>
                </c:pt>
                <c:pt idx="5444">
                  <c:v>8.7119855188971529E-3</c:v>
                </c:pt>
                <c:pt idx="5445">
                  <c:v>8.718037610037874E-3</c:v>
                </c:pt>
                <c:pt idx="5446">
                  <c:v>8.7240939054158591E-3</c:v>
                </c:pt>
                <c:pt idx="5447">
                  <c:v>8.7301544080786875E-3</c:v>
                </c:pt>
                <c:pt idx="5448">
                  <c:v>8.7362191208856192E-3</c:v>
                </c:pt>
                <c:pt idx="5449">
                  <c:v>8.7422880466977732E-3</c:v>
                </c:pt>
                <c:pt idx="5450">
                  <c:v>8.7483611885690819E-3</c:v>
                </c:pt>
                <c:pt idx="5451">
                  <c:v>8.7544385493647722E-3</c:v>
                </c:pt>
                <c:pt idx="5452">
                  <c:v>8.7605201319519294E-3</c:v>
                </c:pt>
                <c:pt idx="5453">
                  <c:v>8.7666059393908535E-3</c:v>
                </c:pt>
                <c:pt idx="5454">
                  <c:v>8.7726959745527446E-3</c:v>
                </c:pt>
                <c:pt idx="5455">
                  <c:v>8.7787902403106705E-3</c:v>
                </c:pt>
                <c:pt idx="5456">
                  <c:v>8.784888739731312E-3</c:v>
                </c:pt>
                <c:pt idx="5457">
                  <c:v>8.7909914756918606E-3</c:v>
                </c:pt>
                <c:pt idx="5458">
                  <c:v>8.7970984511353788E-3</c:v>
                </c:pt>
                <c:pt idx="5459">
                  <c:v>8.803209668942923E-3</c:v>
                </c:pt>
                <c:pt idx="5460">
                  <c:v>8.8093251321897052E-3</c:v>
                </c:pt>
                <c:pt idx="5461">
                  <c:v>8.8154448437609209E-3</c:v>
                </c:pt>
                <c:pt idx="5462">
                  <c:v>8.8215688065436341E-3</c:v>
                </c:pt>
                <c:pt idx="5463">
                  <c:v>8.8276970236194699E-3</c:v>
                </c:pt>
                <c:pt idx="5464">
                  <c:v>8.8338294978796417E-3</c:v>
                </c:pt>
                <c:pt idx="5465">
                  <c:v>8.8399662322172327E-3</c:v>
                </c:pt>
                <c:pt idx="5466">
                  <c:v>8.8461072297202955E-3</c:v>
                </c:pt>
                <c:pt idx="5467">
                  <c:v>8.8522524932860731E-3</c:v>
                </c:pt>
                <c:pt idx="5468">
                  <c:v>8.8584020258136841E-3</c:v>
                </c:pt>
                <c:pt idx="5469">
                  <c:v>8.8645558303976201E-3</c:v>
                </c:pt>
                <c:pt idx="5470">
                  <c:v>8.8707139099411646E-3</c:v>
                </c:pt>
                <c:pt idx="5471">
                  <c:v>8.8768762673494834E-3</c:v>
                </c:pt>
                <c:pt idx="5472">
                  <c:v>8.8830429057235212E-3</c:v>
                </c:pt>
                <c:pt idx="5473">
                  <c:v>8.8892138279726193E-3</c:v>
                </c:pt>
                <c:pt idx="5474">
                  <c:v>8.8953890370727217E-3</c:v>
                </c:pt>
                <c:pt idx="5475">
                  <c:v>8.9015685359370746E-3</c:v>
                </c:pt>
                <c:pt idx="5476">
                  <c:v>8.9077523276752495E-3</c:v>
                </c:pt>
                <c:pt idx="5477">
                  <c:v>8.9139404152046801E-3</c:v>
                </c:pt>
                <c:pt idx="5478">
                  <c:v>8.9201328014446857E-3</c:v>
                </c:pt>
                <c:pt idx="5479">
                  <c:v>8.926329489511324E-3</c:v>
                </c:pt>
                <c:pt idx="5480">
                  <c:v>8.9325304823281108E-3</c:v>
                </c:pt>
                <c:pt idx="5481">
                  <c:v>8.9387357828204558E-3</c:v>
                </c:pt>
                <c:pt idx="5482">
                  <c:v>8.9449453941109133E-3</c:v>
                </c:pt>
                <c:pt idx="5483">
                  <c:v>8.9511593191290983E-3</c:v>
                </c:pt>
                <c:pt idx="5484">
                  <c:v>8.9573775608065183E-3</c:v>
                </c:pt>
                <c:pt idx="5485">
                  <c:v>8.9636001222722448E-3</c:v>
                </c:pt>
                <c:pt idx="5486">
                  <c:v>8.9698270064619973E-3</c:v>
                </c:pt>
                <c:pt idx="5487">
                  <c:v>8.9760582163787104E-3</c:v>
                </c:pt>
                <c:pt idx="5488">
                  <c:v>8.9822937549620483E-3</c:v>
                </c:pt>
                <c:pt idx="5489">
                  <c:v>8.9885336253497858E-3</c:v>
                </c:pt>
                <c:pt idx="5490">
                  <c:v>8.9947778304858093E-3</c:v>
                </c:pt>
                <c:pt idx="5491">
                  <c:v>9.0010263733159134E-3</c:v>
                </c:pt>
                <c:pt idx="5492">
                  <c:v>9.0072792569844164E-3</c:v>
                </c:pt>
                <c:pt idx="5493">
                  <c:v>9.0135364844413438E-3</c:v>
                </c:pt>
                <c:pt idx="5494">
                  <c:v>9.0197980586386346E-3</c:v>
                </c:pt>
                <c:pt idx="5495">
                  <c:v>9.0260639827271644E-3</c:v>
                </c:pt>
                <c:pt idx="5496">
                  <c:v>9.0323342596631117E-3</c:v>
                </c:pt>
                <c:pt idx="5497">
                  <c:v>9.0386088924045722E-3</c:v>
                </c:pt>
                <c:pt idx="5498">
                  <c:v>9.0448878841089906E-3</c:v>
                </c:pt>
                <c:pt idx="5499">
                  <c:v>9.0511712377387109E-3</c:v>
                </c:pt>
                <c:pt idx="5500">
                  <c:v>9.0574589562579973E-3</c:v>
                </c:pt>
                <c:pt idx="5501">
                  <c:v>9.063751042830883E-3</c:v>
                </c:pt>
                <c:pt idx="5502">
                  <c:v>9.070047500425886E-3</c:v>
                </c:pt>
                <c:pt idx="5503">
                  <c:v>9.0763483320794938E-3</c:v>
                </c:pt>
                <c:pt idx="5504">
                  <c:v>9.0826535407642194E-3</c:v>
                </c:pt>
                <c:pt idx="5505">
                  <c:v>9.0889631296528894E-3</c:v>
                </c:pt>
                <c:pt idx="5506">
                  <c:v>9.0952771017222874E-3</c:v>
                </c:pt>
                <c:pt idx="5507">
                  <c:v>9.1015954599511211E-3</c:v>
                </c:pt>
                <c:pt idx="5508">
                  <c:v>9.1079182075188385E-3</c:v>
                </c:pt>
                <c:pt idx="5509">
                  <c:v>9.1142453474084284E-3</c:v>
                </c:pt>
                <c:pt idx="5510">
                  <c:v>9.1205768826048104E-3</c:v>
                </c:pt>
                <c:pt idx="5511">
                  <c:v>9.1269128162940662E-3</c:v>
                </c:pt>
                <c:pt idx="5512">
                  <c:v>9.1332531514654019E-3</c:v>
                </c:pt>
                <c:pt idx="5513">
                  <c:v>9.1395978911099646E-3</c:v>
                </c:pt>
                <c:pt idx="5514">
                  <c:v>9.1459470384204784E-3</c:v>
                </c:pt>
                <c:pt idx="5515">
                  <c:v>9.1523005963923855E-3</c:v>
                </c:pt>
                <c:pt idx="5516">
                  <c:v>9.1586585680230714E-3</c:v>
                </c:pt>
                <c:pt idx="5517">
                  <c:v>9.165020956511916E-3</c:v>
                </c:pt>
                <c:pt idx="5518">
                  <c:v>9.1713877648606119E-3</c:v>
                </c:pt>
                <c:pt idx="5519">
                  <c:v>9.1777589961395713E-3</c:v>
                </c:pt>
                <c:pt idx="5520">
                  <c:v>9.1841346533545146E-3</c:v>
                </c:pt>
                <c:pt idx="5521">
                  <c:v>9.1905147397137264E-3</c:v>
                </c:pt>
                <c:pt idx="5522">
                  <c:v>9.1968992582272431E-3</c:v>
                </c:pt>
                <c:pt idx="5523">
                  <c:v>9.2032882119070566E-3</c:v>
                </c:pt>
                <c:pt idx="5524">
                  <c:v>9.2096816039681402E-3</c:v>
                </c:pt>
                <c:pt idx="5525">
                  <c:v>9.2160794374268086E-3</c:v>
                </c:pt>
                <c:pt idx="5526">
                  <c:v>9.2224817153013349E-3</c:v>
                </c:pt>
                <c:pt idx="5527">
                  <c:v>9.228888440813399E-3</c:v>
                </c:pt>
                <c:pt idx="5528">
                  <c:v>9.2352996169856039E-3</c:v>
                </c:pt>
                <c:pt idx="5529">
                  <c:v>9.241715246842518E-3</c:v>
                </c:pt>
                <c:pt idx="5530">
                  <c:v>9.2481353336125397E-3</c:v>
                </c:pt>
                <c:pt idx="5531">
                  <c:v>9.2545598803245761E-3</c:v>
                </c:pt>
                <c:pt idx="5532">
                  <c:v>9.2609888900768884E-3</c:v>
                </c:pt>
                <c:pt idx="5533">
                  <c:v>9.267422365902455E-3</c:v>
                </c:pt>
                <c:pt idx="5534">
                  <c:v>9.2738603110386515E-3</c:v>
                </c:pt>
                <c:pt idx="5535">
                  <c:v>9.2803027285228139E-3</c:v>
                </c:pt>
                <c:pt idx="5536">
                  <c:v>9.2867496213942507E-3</c:v>
                </c:pt>
                <c:pt idx="5537">
                  <c:v>9.2932009928970872E-3</c:v>
                </c:pt>
                <c:pt idx="5538">
                  <c:v>9.2996568460749947E-3</c:v>
                </c:pt>
                <c:pt idx="5539">
                  <c:v>9.3061171839736168E-3</c:v>
                </c:pt>
                <c:pt idx="5540">
                  <c:v>9.3125820098438478E-3</c:v>
                </c:pt>
                <c:pt idx="5541">
                  <c:v>9.3190513267357045E-3</c:v>
                </c:pt>
                <c:pt idx="5542">
                  <c:v>9.3255251377011832E-3</c:v>
                </c:pt>
                <c:pt idx="5543">
                  <c:v>9.3320034459979592E-3</c:v>
                </c:pt>
                <c:pt idx="5544">
                  <c:v>9.3384862546824071E-3</c:v>
                </c:pt>
                <c:pt idx="5545">
                  <c:v>9.344973566812893E-3</c:v>
                </c:pt>
                <c:pt idx="5546">
                  <c:v>9.3514653856538801E-3</c:v>
                </c:pt>
                <c:pt idx="5547">
                  <c:v>9.3579617142681218E-3</c:v>
                </c:pt>
                <c:pt idx="5548">
                  <c:v>9.3644625557884938E-3</c:v>
                </c:pt>
                <c:pt idx="5549">
                  <c:v>9.3709679132818659E-3</c:v>
                </c:pt>
                <c:pt idx="5550">
                  <c:v>9.377477790021781E-3</c:v>
                </c:pt>
                <c:pt idx="5551">
                  <c:v>9.3839921890795167E-3</c:v>
                </c:pt>
                <c:pt idx="5552">
                  <c:v>9.3905111135283333E-3</c:v>
                </c:pt>
                <c:pt idx="5553">
                  <c:v>9.3970345666486068E-3</c:v>
                </c:pt>
                <c:pt idx="5554">
                  <c:v>9.4035625515180143E-3</c:v>
                </c:pt>
                <c:pt idx="5555">
                  <c:v>9.4100950712162311E-3</c:v>
                </c:pt>
                <c:pt idx="5556">
                  <c:v>9.4166321290304715E-3</c:v>
                </c:pt>
                <c:pt idx="5557">
                  <c:v>9.423173728044831E-3</c:v>
                </c:pt>
                <c:pt idx="5558">
                  <c:v>9.4297198713454069E-3</c:v>
                </c:pt>
                <c:pt idx="5559">
                  <c:v>9.4362705622262708E-3</c:v>
                </c:pt>
                <c:pt idx="5560">
                  <c:v>9.4428258037779489E-3</c:v>
                </c:pt>
                <c:pt idx="5561">
                  <c:v>9.449385599092976E-3</c:v>
                </c:pt>
                <c:pt idx="5562">
                  <c:v>9.4559499514722898E-3</c:v>
                </c:pt>
                <c:pt idx="5563">
                  <c:v>9.4625188640128678E-3</c:v>
                </c:pt>
                <c:pt idx="5564">
                  <c:v>9.469092339882584E-3</c:v>
                </c:pt>
                <c:pt idx="5565">
                  <c:v>9.4756703821825775E-3</c:v>
                </c:pt>
                <c:pt idx="5566">
                  <c:v>9.4822529942229679E-3</c:v>
                </c:pt>
                <c:pt idx="5567">
                  <c:v>9.4888401791093455E-3</c:v>
                </c:pt>
                <c:pt idx="5568">
                  <c:v>9.4954319399493097E-3</c:v>
                </c:pt>
                <c:pt idx="5569">
                  <c:v>9.5020282800598894E-3</c:v>
                </c:pt>
                <c:pt idx="5570">
                  <c:v>9.5086292025531489E-3</c:v>
                </c:pt>
                <c:pt idx="5571">
                  <c:v>9.5152347105431686E-3</c:v>
                </c:pt>
                <c:pt idx="5572">
                  <c:v>9.5218448073538953E-3</c:v>
                </c:pt>
                <c:pt idx="5573">
                  <c:v>9.5284594961038849E-3</c:v>
                </c:pt>
                <c:pt idx="5574">
                  <c:v>9.5350787799137107E-3</c:v>
                </c:pt>
                <c:pt idx="5575">
                  <c:v>9.5417026621142514E-3</c:v>
                </c:pt>
                <c:pt idx="5576">
                  <c:v>9.5483311458305666E-3</c:v>
                </c:pt>
                <c:pt idx="5577">
                  <c:v>9.5549642342592604E-3</c:v>
                </c:pt>
                <c:pt idx="5578">
                  <c:v>9.5616019305295938E-3</c:v>
                </c:pt>
                <c:pt idx="5579">
                  <c:v>9.5682442379817056E-3</c:v>
                </c:pt>
                <c:pt idx="5580">
                  <c:v>9.5748911597493477E-3</c:v>
                </c:pt>
                <c:pt idx="5581">
                  <c:v>9.5815426989683053E-3</c:v>
                </c:pt>
                <c:pt idx="5582">
                  <c:v>9.5881988589856856E-3</c:v>
                </c:pt>
                <c:pt idx="5583">
                  <c:v>9.5948596429417735E-3</c:v>
                </c:pt>
                <c:pt idx="5584">
                  <c:v>9.6015250539788922E-3</c:v>
                </c:pt>
                <c:pt idx="5585">
                  <c:v>9.608195095451133E-3</c:v>
                </c:pt>
                <c:pt idx="5586">
                  <c:v>9.6148697705053295E-3</c:v>
                </c:pt>
                <c:pt idx="5587">
                  <c:v>9.6215490822903586E-3</c:v>
                </c:pt>
                <c:pt idx="5588">
                  <c:v>9.6282330341673026E-3</c:v>
                </c:pt>
                <c:pt idx="5589">
                  <c:v>9.6349216292895608E-3</c:v>
                </c:pt>
                <c:pt idx="5590">
                  <c:v>9.641614870812578E-3</c:v>
                </c:pt>
                <c:pt idx="5591">
                  <c:v>9.6483127621044447E-3</c:v>
                </c:pt>
                <c:pt idx="5592">
                  <c:v>9.6550153063251366E-3</c:v>
                </c:pt>
                <c:pt idx="5593">
                  <c:v>9.6617225067069778E-3</c:v>
                </c:pt>
                <c:pt idx="5594">
                  <c:v>9.6684343664141872E-3</c:v>
                </c:pt>
                <c:pt idx="5595">
                  <c:v>9.6751508888242282E-3</c:v>
                </c:pt>
                <c:pt idx="5596">
                  <c:v>9.6818720771058627E-3</c:v>
                </c:pt>
                <c:pt idx="5597">
                  <c:v>9.6885979344299156E-3</c:v>
                </c:pt>
                <c:pt idx="5598">
                  <c:v>9.6953284641808878E-3</c:v>
                </c:pt>
                <c:pt idx="5599">
                  <c:v>9.7020636695341524E-3</c:v>
                </c:pt>
                <c:pt idx="5600">
                  <c:v>9.7088035536671453E-3</c:v>
                </c:pt>
                <c:pt idx="5601">
                  <c:v>9.7155481199714278E-3</c:v>
                </c:pt>
                <c:pt idx="5602">
                  <c:v>9.7222973716289962E-3</c:v>
                </c:pt>
                <c:pt idx="5603">
                  <c:v>9.7290513118239112E-3</c:v>
                </c:pt>
                <c:pt idx="5604">
                  <c:v>9.7358099439548065E-3</c:v>
                </c:pt>
                <c:pt idx="5605">
                  <c:v>9.7425732712103138E-3</c:v>
                </c:pt>
                <c:pt idx="5606">
                  <c:v>9.749341296781136E-3</c:v>
                </c:pt>
                <c:pt idx="5607">
                  <c:v>9.7561140240729951E-3</c:v>
                </c:pt>
                <c:pt idx="5608">
                  <c:v>9.7628914562811735E-3</c:v>
                </c:pt>
                <c:pt idx="5609">
                  <c:v>9.769673596674109E-3</c:v>
                </c:pt>
                <c:pt idx="5610">
                  <c:v>9.7764604484513774E-3</c:v>
                </c:pt>
                <c:pt idx="5611">
                  <c:v>9.7832520150281741E-3</c:v>
                </c:pt>
                <c:pt idx="5612">
                  <c:v>9.7900482996086721E-3</c:v>
                </c:pt>
                <c:pt idx="5613">
                  <c:v>9.7968493053991156E-3</c:v>
                </c:pt>
                <c:pt idx="5614">
                  <c:v>9.8036550358218278E-3</c:v>
                </c:pt>
                <c:pt idx="5615">
                  <c:v>9.8104654940876605E-3</c:v>
                </c:pt>
                <c:pt idx="5616">
                  <c:v>9.8172806834095471E-3</c:v>
                </c:pt>
                <c:pt idx="5617">
                  <c:v>9.8241006072169457E-3</c:v>
                </c:pt>
                <c:pt idx="5618">
                  <c:v>9.830925268727404E-3</c:v>
                </c:pt>
                <c:pt idx="5619">
                  <c:v>9.8377546711605583E-3</c:v>
                </c:pt>
                <c:pt idx="5620">
                  <c:v>9.8445888179530174E-3</c:v>
                </c:pt>
                <c:pt idx="5621">
                  <c:v>9.8514277123290406E-3</c:v>
                </c:pt>
                <c:pt idx="5622">
                  <c:v>9.8582713575867051E-3</c:v>
                </c:pt>
                <c:pt idx="5623">
                  <c:v>9.8651197569546017E-3</c:v>
                </c:pt>
                <c:pt idx="5624">
                  <c:v>9.8719729138788993E-3</c:v>
                </c:pt>
                <c:pt idx="5625">
                  <c:v>9.8788308315928275E-3</c:v>
                </c:pt>
                <c:pt idx="5626">
                  <c:v>9.885693513331708E-3</c:v>
                </c:pt>
                <c:pt idx="5627">
                  <c:v>9.8925609625488981E-3</c:v>
                </c:pt>
                <c:pt idx="5628">
                  <c:v>9.8994331824843688E-3</c:v>
                </c:pt>
                <c:pt idx="5629">
                  <c:v>9.906310176380188E-3</c:v>
                </c:pt>
                <c:pt idx="5630">
                  <c:v>9.9131919476969175E-3</c:v>
                </c:pt>
                <c:pt idx="5631">
                  <c:v>9.920078499681283E-3</c:v>
                </c:pt>
                <c:pt idx="5632">
                  <c:v>9.9269698355821182E-3</c:v>
                </c:pt>
                <c:pt idx="5633">
                  <c:v>9.9338659588671958E-3</c:v>
                </c:pt>
                <c:pt idx="5634">
                  <c:v>9.9407668727900175E-3</c:v>
                </c:pt>
                <c:pt idx="5635">
                  <c:v>9.9476725806061893E-3</c:v>
                </c:pt>
                <c:pt idx="5636">
                  <c:v>9.9545830857907178E-3</c:v>
                </c:pt>
                <c:pt idx="5637">
                  <c:v>9.9614983916038891E-3</c:v>
                </c:pt>
                <c:pt idx="5638">
                  <c:v>9.9684185013806277E-3</c:v>
                </c:pt>
                <c:pt idx="5639">
                  <c:v>9.9753434183856016E-3</c:v>
                </c:pt>
                <c:pt idx="5640">
                  <c:v>9.9822731461034798E-3</c:v>
                </c:pt>
                <c:pt idx="5641">
                  <c:v>9.9892076878036178E-3</c:v>
                </c:pt>
                <c:pt idx="5642">
                  <c:v>9.9961470467574889E-3</c:v>
                </c:pt>
                <c:pt idx="5643">
                  <c:v>1.0003091226457031E-2</c:v>
                </c:pt>
                <c:pt idx="5644">
                  <c:v>1.0010040230178414E-2</c:v>
                </c:pt>
                <c:pt idx="5645">
                  <c:v>1.0016994061199939E-2</c:v>
                </c:pt>
                <c:pt idx="5646">
                  <c:v>1.0023952723020823E-2</c:v>
                </c:pt>
                <c:pt idx="5647">
                  <c:v>1.0030916218924071E-2</c:v>
                </c:pt>
                <c:pt idx="5648">
                  <c:v>1.0037884552194816E-2</c:v>
                </c:pt>
                <c:pt idx="5649">
                  <c:v>1.004485772633958E-2</c:v>
                </c:pt>
                <c:pt idx="5650">
                  <c:v>1.005183574464821E-2</c:v>
                </c:pt>
                <c:pt idx="5651">
                  <c:v>1.005881861041269E-2</c:v>
                </c:pt>
                <c:pt idx="5652">
                  <c:v>1.0065806327146855E-2</c:v>
                </c:pt>
                <c:pt idx="5653">
                  <c:v>1.0072798898147415E-2</c:v>
                </c:pt>
                <c:pt idx="5654">
                  <c:v>1.007979632678656E-2</c:v>
                </c:pt>
                <c:pt idx="5655">
                  <c:v>1.0086798616365428E-2</c:v>
                </c:pt>
                <c:pt idx="5656">
                  <c:v>1.0093805770407631E-2</c:v>
                </c:pt>
                <c:pt idx="5657">
                  <c:v>1.0100817792219047E-2</c:v>
                </c:pt>
                <c:pt idx="5658">
                  <c:v>1.0107834685107701E-2</c:v>
                </c:pt>
                <c:pt idx="5659">
                  <c:v>1.0114856452604551E-2</c:v>
                </c:pt>
                <c:pt idx="5660">
                  <c:v>1.0121883098022371E-2</c:v>
                </c:pt>
                <c:pt idx="5661">
                  <c:v>1.0128914624676086E-2</c:v>
                </c:pt>
                <c:pt idx="5662">
                  <c:v>1.0135951036104015E-2</c:v>
                </c:pt>
                <c:pt idx="5663">
                  <c:v>1.0142992335625843E-2</c:v>
                </c:pt>
                <c:pt idx="5664">
                  <c:v>1.0150038526563409E-2</c:v>
                </c:pt>
                <c:pt idx="5665">
                  <c:v>1.015708961246241E-2</c:v>
                </c:pt>
                <c:pt idx="5666">
                  <c:v>1.0164145596649453E-2</c:v>
                </c:pt>
                <c:pt idx="5667">
                  <c:v>1.0171206482527312E-2</c:v>
                </c:pt>
                <c:pt idx="5668">
                  <c:v>1.0178272273427061E-2</c:v>
                </c:pt>
                <c:pt idx="5669">
                  <c:v>1.0185342972904262E-2</c:v>
                </c:pt>
                <c:pt idx="5670">
                  <c:v>1.0192418584294777E-2</c:v>
                </c:pt>
                <c:pt idx="5671">
                  <c:v>1.0199499110936634E-2</c:v>
                </c:pt>
                <c:pt idx="5672">
                  <c:v>1.0206584556392803E-2</c:v>
                </c:pt>
                <c:pt idx="5673">
                  <c:v>1.0213674924006108E-2</c:v>
                </c:pt>
                <c:pt idx="5674">
                  <c:v>1.0220770217121533E-2</c:v>
                </c:pt>
                <c:pt idx="5675">
                  <c:v>1.0227870439309485E-2</c:v>
                </c:pt>
                <c:pt idx="5676">
                  <c:v>1.0234975593919754E-2</c:v>
                </c:pt>
                <c:pt idx="5677">
                  <c:v>1.0242085684304302E-2</c:v>
                </c:pt>
                <c:pt idx="5678">
                  <c:v>1.0249200714040983E-2</c:v>
                </c:pt>
                <c:pt idx="5679">
                  <c:v>1.0256320686486572E-2</c:v>
                </c:pt>
                <c:pt idx="5680">
                  <c:v>1.0263445605000022E-2</c:v>
                </c:pt>
                <c:pt idx="5681">
                  <c:v>1.0270575473166649E-2</c:v>
                </c:pt>
                <c:pt idx="5682">
                  <c:v>1.0277710294350227E-2</c:v>
                </c:pt>
                <c:pt idx="5683">
                  <c:v>1.0284850071991548E-2</c:v>
                </c:pt>
                <c:pt idx="5684">
                  <c:v>1.0291994809458907E-2</c:v>
                </c:pt>
                <c:pt idx="5685">
                  <c:v>1.0299144510347594E-2</c:v>
                </c:pt>
                <c:pt idx="5686">
                  <c:v>1.0306299178030737E-2</c:v>
                </c:pt>
                <c:pt idx="5687">
                  <c:v>1.0313458815883664E-2</c:v>
                </c:pt>
                <c:pt idx="5688">
                  <c:v>1.0320623427509154E-2</c:v>
                </c:pt>
                <c:pt idx="5689">
                  <c:v>1.0327793016287379E-2</c:v>
                </c:pt>
                <c:pt idx="5690">
                  <c:v>1.0334967585600699E-2</c:v>
                </c:pt>
                <c:pt idx="5691">
                  <c:v>1.0342147139059413E-2</c:v>
                </c:pt>
                <c:pt idx="5692">
                  <c:v>1.0349331680050736E-2</c:v>
                </c:pt>
                <c:pt idx="5693">
                  <c:v>1.0356521211964084E-2</c:v>
                </c:pt>
                <c:pt idx="5694">
                  <c:v>1.0363715738417286E-2</c:v>
                </c:pt>
                <c:pt idx="5695">
                  <c:v>1.0370915262804623E-2</c:v>
                </c:pt>
                <c:pt idx="5696">
                  <c:v>1.0378119788522577E-2</c:v>
                </c:pt>
                <c:pt idx="5697">
                  <c:v>1.0385329319196524E-2</c:v>
                </c:pt>
                <c:pt idx="5698">
                  <c:v>1.0392543858227821E-2</c:v>
                </c:pt>
                <c:pt idx="5699">
                  <c:v>1.0399763409095703E-2</c:v>
                </c:pt>
                <c:pt idx="5700">
                  <c:v>1.0406987975206101E-2</c:v>
                </c:pt>
                <c:pt idx="5701">
                  <c:v>1.0414217560194474E-2</c:v>
                </c:pt>
                <c:pt idx="5702">
                  <c:v>1.0421452167471642E-2</c:v>
                </c:pt>
                <c:pt idx="5703">
                  <c:v>1.0428691800450638E-2</c:v>
                </c:pt>
                <c:pt idx="5704">
                  <c:v>1.0435936462774504E-2</c:v>
                </c:pt>
                <c:pt idx="5705">
                  <c:v>1.0443186157861174E-2</c:v>
                </c:pt>
                <c:pt idx="5706">
                  <c:v>1.0450440889130799E-2</c:v>
                </c:pt>
                <c:pt idx="5707">
                  <c:v>1.0457700660234017E-2</c:v>
                </c:pt>
                <c:pt idx="5708">
                  <c:v>1.046496547459589E-2</c:v>
                </c:pt>
                <c:pt idx="5709">
                  <c:v>1.0472235335643704E-2</c:v>
                </c:pt>
                <c:pt idx="5710">
                  <c:v>1.0479510247035707E-2</c:v>
                </c:pt>
                <c:pt idx="5711">
                  <c:v>1.0486790212204108E-2</c:v>
                </c:pt>
                <c:pt idx="5712">
                  <c:v>1.0494075234659691E-2</c:v>
                </c:pt>
                <c:pt idx="5713">
                  <c:v>1.0501365317839274E-2</c:v>
                </c:pt>
                <c:pt idx="5714">
                  <c:v>1.0508660465411284E-2</c:v>
                </c:pt>
                <c:pt idx="5715">
                  <c:v>1.0515960680817475E-2</c:v>
                </c:pt>
                <c:pt idx="5716">
                  <c:v>1.0523265967501831E-2</c:v>
                </c:pt>
                <c:pt idx="5717">
                  <c:v>1.0530576329140428E-2</c:v>
                </c:pt>
                <c:pt idx="5718">
                  <c:v>1.0537891769182201E-2</c:v>
                </c:pt>
                <c:pt idx="5719">
                  <c:v>1.0545212291078314E-2</c:v>
                </c:pt>
                <c:pt idx="5720">
                  <c:v>1.0552537898512512E-2</c:v>
                </c:pt>
                <c:pt idx="5721">
                  <c:v>1.0559868594940918E-2</c:v>
                </c:pt>
                <c:pt idx="5722">
                  <c:v>1.0567204383821898E-2</c:v>
                </c:pt>
                <c:pt idx="5723">
                  <c:v>1.057454526884688E-2</c:v>
                </c:pt>
                <c:pt idx="5724">
                  <c:v>1.058189125347919E-2</c:v>
                </c:pt>
                <c:pt idx="5725">
                  <c:v>1.0589242341184411E-2</c:v>
                </c:pt>
                <c:pt idx="5726">
                  <c:v>1.0596598535661667E-2</c:v>
                </c:pt>
                <c:pt idx="5727">
                  <c:v>1.0603959840381509E-2</c:v>
                </c:pt>
                <c:pt idx="5728">
                  <c:v>1.061132625889395E-2</c:v>
                </c:pt>
                <c:pt idx="5729">
                  <c:v>1.0618697794674212E-2</c:v>
                </c:pt>
                <c:pt idx="5730">
                  <c:v>1.0626074451431702E-2</c:v>
                </c:pt>
                <c:pt idx="5731">
                  <c:v>1.0633456232646634E-2</c:v>
                </c:pt>
                <c:pt idx="5732">
                  <c:v>1.064084314180147E-2</c:v>
                </c:pt>
                <c:pt idx="5733">
                  <c:v>1.0648235182613363E-2</c:v>
                </c:pt>
                <c:pt idx="5734">
                  <c:v>1.0655632358569776E-2</c:v>
                </c:pt>
                <c:pt idx="5735">
                  <c:v>1.0663034673160439E-2</c:v>
                </c:pt>
                <c:pt idx="5736">
                  <c:v>1.0670442130110253E-2</c:v>
                </c:pt>
                <c:pt idx="5737">
                  <c:v>1.0677854732913959E-2</c:v>
                </c:pt>
                <c:pt idx="5738">
                  <c:v>1.0685272485068561E-2</c:v>
                </c:pt>
                <c:pt idx="5739">
                  <c:v>1.069269539030673E-2</c:v>
                </c:pt>
                <c:pt idx="5740">
                  <c:v>1.0700123452130493E-2</c:v>
                </c:pt>
                <c:pt idx="5741">
                  <c:v>1.070755667404415E-2</c:v>
                </c:pt>
                <c:pt idx="5742">
                  <c:v>1.0714995059788157E-2</c:v>
                </c:pt>
                <c:pt idx="5743">
                  <c:v>1.0722438612871843E-2</c:v>
                </c:pt>
                <c:pt idx="5744">
                  <c:v>1.0729887336884885E-2</c:v>
                </c:pt>
                <c:pt idx="5745">
                  <c:v>1.0737341235341331E-2</c:v>
                </c:pt>
                <c:pt idx="5746">
                  <c:v>1.0744800311992039E-2</c:v>
                </c:pt>
                <c:pt idx="5747">
                  <c:v>1.0752264570356102E-2</c:v>
                </c:pt>
                <c:pt idx="5748">
                  <c:v>1.0759734013954894E-2</c:v>
                </c:pt>
                <c:pt idx="5749">
                  <c:v>1.0767208646547101E-2</c:v>
                </c:pt>
                <c:pt idx="5750">
                  <c:v>1.077468847165915E-2</c:v>
                </c:pt>
                <c:pt idx="5751">
                  <c:v>1.0782173492819763E-2</c:v>
                </c:pt>
                <c:pt idx="5752">
                  <c:v>1.078966371379546E-2</c:v>
                </c:pt>
                <c:pt idx="5753">
                  <c:v>1.0797159138120028E-2</c:v>
                </c:pt>
                <c:pt idx="5754">
                  <c:v>1.0804659769329544E-2</c:v>
                </c:pt>
                <c:pt idx="5755">
                  <c:v>1.0812165611198384E-2</c:v>
                </c:pt>
                <c:pt idx="5756">
                  <c:v>1.0819676667267703E-2</c:v>
                </c:pt>
                <c:pt idx="5757">
                  <c:v>1.0827192941159735E-2</c:v>
                </c:pt>
                <c:pt idx="5758">
                  <c:v>1.083471443642039E-2</c:v>
                </c:pt>
                <c:pt idx="5759">
                  <c:v>1.0842241156834544E-2</c:v>
                </c:pt>
                <c:pt idx="5760">
                  <c:v>1.0849773105953205E-2</c:v>
                </c:pt>
                <c:pt idx="5761">
                  <c:v>1.0857310287329679E-2</c:v>
                </c:pt>
                <c:pt idx="5762">
                  <c:v>1.0864852704756739E-2</c:v>
                </c:pt>
                <c:pt idx="5763">
                  <c:v>1.0872400361792791E-2</c:v>
                </c:pt>
                <c:pt idx="5764">
                  <c:v>1.0879953261998558E-2</c:v>
                </c:pt>
                <c:pt idx="5765">
                  <c:v>1.0887511409174719E-2</c:v>
                </c:pt>
                <c:pt idx="5766">
                  <c:v>1.0895074806887105E-2</c:v>
                </c:pt>
                <c:pt idx="5767">
                  <c:v>1.0902643458703861E-2</c:v>
                </c:pt>
                <c:pt idx="5768">
                  <c:v>1.0910217368433594E-2</c:v>
                </c:pt>
                <c:pt idx="5769">
                  <c:v>1.0917796539649572E-2</c:v>
                </c:pt>
                <c:pt idx="5770">
                  <c:v>1.0925380975927381E-2</c:v>
                </c:pt>
                <c:pt idx="5771">
                  <c:v>1.0932970681083568E-2</c:v>
                </c:pt>
                <c:pt idx="5772">
                  <c:v>1.0940565658698859E-2</c:v>
                </c:pt>
                <c:pt idx="5773">
                  <c:v>1.0948165912435951E-2</c:v>
                </c:pt>
                <c:pt idx="5774">
                  <c:v>1.0955771445880377E-2</c:v>
                </c:pt>
                <c:pt idx="5775">
                  <c:v>1.0963382262859303E-2</c:v>
                </c:pt>
                <c:pt idx="5776">
                  <c:v>1.097099836696341E-2</c:v>
                </c:pt>
                <c:pt idx="5777">
                  <c:v>1.0978619761785708E-2</c:v>
                </c:pt>
                <c:pt idx="5778">
                  <c:v>1.0986246451161341E-2</c:v>
                </c:pt>
                <c:pt idx="5779">
                  <c:v>1.0993878438688482E-2</c:v>
                </c:pt>
                <c:pt idx="5780">
                  <c:v>1.1001515727967632E-2</c:v>
                </c:pt>
                <c:pt idx="5781">
                  <c:v>1.1009158322841937E-2</c:v>
                </c:pt>
                <c:pt idx="5782">
                  <c:v>1.1016806226917069E-2</c:v>
                </c:pt>
                <c:pt idx="5783">
                  <c:v>1.1024459443801041E-2</c:v>
                </c:pt>
                <c:pt idx="5784">
                  <c:v>1.1032117977345013E-2</c:v>
                </c:pt>
                <c:pt idx="5785">
                  <c:v>1.1039781831162178E-2</c:v>
                </c:pt>
                <c:pt idx="5786">
                  <c:v>1.1047451008868071E-2</c:v>
                </c:pt>
                <c:pt idx="5787">
                  <c:v>1.1055125514321884E-2</c:v>
                </c:pt>
                <c:pt idx="5788">
                  <c:v>1.1062805351144346E-2</c:v>
                </c:pt>
                <c:pt idx="5789">
                  <c:v>1.1070490523039085E-2</c:v>
                </c:pt>
                <c:pt idx="5790">
                  <c:v>1.1078181033631689E-2</c:v>
                </c:pt>
                <c:pt idx="5791">
                  <c:v>1.1085876886792087E-2</c:v>
                </c:pt>
                <c:pt idx="5792">
                  <c:v>1.1093578086151079E-2</c:v>
                </c:pt>
                <c:pt idx="5793">
                  <c:v>1.110128463534182E-2</c:v>
                </c:pt>
                <c:pt idx="5794">
                  <c:v>1.1108996538242306E-2</c:v>
                </c:pt>
                <c:pt idx="5795">
                  <c:v>1.1116713798490911E-2</c:v>
                </c:pt>
                <c:pt idx="5796">
                  <c:v>1.1124436419728365E-2</c:v>
                </c:pt>
                <c:pt idx="5797">
                  <c:v>1.1132164405840752E-2</c:v>
                </c:pt>
                <c:pt idx="5798">
                  <c:v>1.1139897760474032E-2</c:v>
                </c:pt>
                <c:pt idx="5799">
                  <c:v>1.1147636487276532E-2</c:v>
                </c:pt>
                <c:pt idx="5800">
                  <c:v>1.1155380590142438E-2</c:v>
                </c:pt>
                <c:pt idx="5801">
                  <c:v>1.1163130072725316E-2</c:v>
                </c:pt>
                <c:pt idx="5802">
                  <c:v>1.1170884938762376E-2</c:v>
                </c:pt>
                <c:pt idx="5803">
                  <c:v>1.1178645191912093E-2</c:v>
                </c:pt>
                <c:pt idx="5804">
                  <c:v>1.1186410836079486E-2</c:v>
                </c:pt>
                <c:pt idx="5805">
                  <c:v>1.1194181874928282E-2</c:v>
                </c:pt>
                <c:pt idx="5806">
                  <c:v>1.1201958312124585E-2</c:v>
                </c:pt>
                <c:pt idx="5807">
                  <c:v>1.1209740151581559E-2</c:v>
                </c:pt>
                <c:pt idx="5808">
                  <c:v>1.1217527396970571E-2</c:v>
                </c:pt>
                <c:pt idx="5809">
                  <c:v>1.122532005196537E-2</c:v>
                </c:pt>
                <c:pt idx="5810">
                  <c:v>1.1233118120487282E-2</c:v>
                </c:pt>
                <c:pt idx="5811">
                  <c:v>1.1240921606215329E-2</c:v>
                </c:pt>
                <c:pt idx="5812">
                  <c:v>1.1248730512830924E-2</c:v>
                </c:pt>
                <c:pt idx="5813">
                  <c:v>1.1256544844263569E-2</c:v>
                </c:pt>
                <c:pt idx="5814">
                  <c:v>1.1264364604199962E-2</c:v>
                </c:pt>
                <c:pt idx="5815">
                  <c:v>1.1272189796329187E-2</c:v>
                </c:pt>
                <c:pt idx="5816">
                  <c:v>1.1280020424588947E-2</c:v>
                </c:pt>
                <c:pt idx="5817">
                  <c:v>1.1287856492673625E-2</c:v>
                </c:pt>
                <c:pt idx="5818">
                  <c:v>1.1295698004362189E-2</c:v>
                </c:pt>
                <c:pt idx="5819">
                  <c:v>1.1303544963353991E-2</c:v>
                </c:pt>
                <c:pt idx="5820">
                  <c:v>1.131139737359768E-2</c:v>
                </c:pt>
                <c:pt idx="5821">
                  <c:v>1.1319255238797919E-2</c:v>
                </c:pt>
                <c:pt idx="5822">
                  <c:v>1.1327118562661772E-2</c:v>
                </c:pt>
                <c:pt idx="5823">
                  <c:v>1.1334987349146126E-2</c:v>
                </c:pt>
                <c:pt idx="5824">
                  <c:v>1.1342861601963369E-2</c:v>
                </c:pt>
                <c:pt idx="5825">
                  <c:v>1.1350741324828295E-2</c:v>
                </c:pt>
                <c:pt idx="5826">
                  <c:v>1.1358626521706047E-2</c:v>
                </c:pt>
                <c:pt idx="5827">
                  <c:v>1.1366517196316749E-2</c:v>
                </c:pt>
                <c:pt idx="5828">
                  <c:v>1.1374413352382949E-2</c:v>
                </c:pt>
                <c:pt idx="5829">
                  <c:v>1.1382314993878052E-2</c:v>
                </c:pt>
                <c:pt idx="5830">
                  <c:v>1.1390222124529949E-2</c:v>
                </c:pt>
                <c:pt idx="5831">
                  <c:v>1.1398134748068943E-2</c:v>
                </c:pt>
                <c:pt idx="5832">
                  <c:v>1.1406052868476731E-2</c:v>
                </c:pt>
                <c:pt idx="5833">
                  <c:v>1.1413976489488976E-2</c:v>
                </c:pt>
                <c:pt idx="5834">
                  <c:v>1.1421905614926868E-2</c:v>
                </c:pt>
                <c:pt idx="5835">
                  <c:v>1.142984024853109E-2</c:v>
                </c:pt>
                <c:pt idx="5836">
                  <c:v>1.1437780394294413E-2</c:v>
                </c:pt>
                <c:pt idx="5837">
                  <c:v>1.1445726055962889E-2</c:v>
                </c:pt>
                <c:pt idx="5838">
                  <c:v>1.1453677237285003E-2</c:v>
                </c:pt>
                <c:pt idx="5839">
                  <c:v>1.1461633942261852E-2</c:v>
                </c:pt>
                <c:pt idx="5840">
                  <c:v>1.1469596174647306E-2</c:v>
                </c:pt>
                <c:pt idx="5841">
                  <c:v>1.147756393819766E-2</c:v>
                </c:pt>
                <c:pt idx="5842">
                  <c:v>1.1485537236922361E-2</c:v>
                </c:pt>
                <c:pt idx="5843">
                  <c:v>1.1493516074583101E-2</c:v>
                </c:pt>
                <c:pt idx="5844">
                  <c:v>1.1501500454944016E-2</c:v>
                </c:pt>
                <c:pt idx="5845">
                  <c:v>1.1509490382022911E-2</c:v>
                </c:pt>
                <c:pt idx="5846">
                  <c:v>1.1517485859589323E-2</c:v>
                </c:pt>
                <c:pt idx="5847">
                  <c:v>1.1525486891499098E-2</c:v>
                </c:pt>
                <c:pt idx="5848">
                  <c:v>1.1533493481526843E-2</c:v>
                </c:pt>
                <c:pt idx="5849">
                  <c:v>1.1541505633701534E-2</c:v>
                </c:pt>
                <c:pt idx="5850">
                  <c:v>1.15495233518032E-2</c:v>
                </c:pt>
                <c:pt idx="5851">
                  <c:v>1.1557546639614317E-2</c:v>
                </c:pt>
                <c:pt idx="5852">
                  <c:v>1.1565575501172265E-2</c:v>
                </c:pt>
                <c:pt idx="5853">
                  <c:v>1.1573609940264956E-2</c:v>
                </c:pt>
                <c:pt idx="5854">
                  <c:v>1.1581649960682755E-2</c:v>
                </c:pt>
                <c:pt idx="5855">
                  <c:v>1.1589695566471464E-2</c:v>
                </c:pt>
                <c:pt idx="5856">
                  <c:v>1.1597746761426891E-2</c:v>
                </c:pt>
                <c:pt idx="5857">
                  <c:v>1.1605803549347307E-2</c:v>
                </c:pt>
                <c:pt idx="5858">
                  <c:v>1.1613865934286951E-2</c:v>
                </c:pt>
                <c:pt idx="5859">
                  <c:v>1.1621933920049548E-2</c:v>
                </c:pt>
                <c:pt idx="5860">
                  <c:v>1.1630007510441291E-2</c:v>
                </c:pt>
                <c:pt idx="5861">
                  <c:v>1.1638086709524875E-2</c:v>
                </c:pt>
                <c:pt idx="5862">
                  <c:v>1.1646171521111956E-2</c:v>
                </c:pt>
                <c:pt idx="5863">
                  <c:v>1.165426194910146E-2</c:v>
                </c:pt>
                <c:pt idx="5864">
                  <c:v>1.1662357997310167E-2</c:v>
                </c:pt>
                <c:pt idx="5865">
                  <c:v>1.1670459669812071E-2</c:v>
                </c:pt>
                <c:pt idx="5866">
                  <c:v>1.1678566970429434E-2</c:v>
                </c:pt>
                <c:pt idx="5867">
                  <c:v>1.1686679902986994E-2</c:v>
                </c:pt>
                <c:pt idx="5868">
                  <c:v>1.1694798471567245E-2</c:v>
                </c:pt>
                <c:pt idx="5869">
                  <c:v>1.1702922680000416E-2</c:v>
                </c:pt>
                <c:pt idx="5870">
                  <c:v>1.1711052532119225E-2</c:v>
                </c:pt>
                <c:pt idx="5871">
                  <c:v>1.1719188032014676E-2</c:v>
                </c:pt>
                <c:pt idx="5872">
                  <c:v>1.172732918352499E-2</c:v>
                </c:pt>
                <c:pt idx="5873">
                  <c:v>1.1735475990490876E-2</c:v>
                </c:pt>
                <c:pt idx="5874">
                  <c:v>1.174362845701187E-2</c:v>
                </c:pt>
                <c:pt idx="5875">
                  <c:v>1.1751786586934198E-2</c:v>
                </c:pt>
                <c:pt idx="5876">
                  <c:v>1.1759950384106578E-2</c:v>
                </c:pt>
                <c:pt idx="5877">
                  <c:v>1.1768119852637097E-2</c:v>
                </c:pt>
                <c:pt idx="5878">
                  <c:v>1.1776294996380002E-2</c:v>
                </c:pt>
                <c:pt idx="5879">
                  <c:v>1.178447581927778E-2</c:v>
                </c:pt>
                <c:pt idx="5880">
                  <c:v>1.1792662325189858E-2</c:v>
                </c:pt>
                <c:pt idx="5881">
                  <c:v>1.1800854518235747E-2</c:v>
                </c:pt>
                <c:pt idx="5882">
                  <c:v>1.1809052402280416E-2</c:v>
                </c:pt>
                <c:pt idx="5883">
                  <c:v>1.1817255981191337E-2</c:v>
                </c:pt>
                <c:pt idx="5884">
                  <c:v>1.1825465259096618E-2</c:v>
                </c:pt>
                <c:pt idx="5885">
                  <c:v>1.1833680239869283E-2</c:v>
                </c:pt>
                <c:pt idx="5886">
                  <c:v>1.1841900927384874E-2</c:v>
                </c:pt>
                <c:pt idx="5887">
                  <c:v>1.1850127325780105E-2</c:v>
                </c:pt>
                <c:pt idx="5888">
                  <c:v>1.1858359438936079E-2</c:v>
                </c:pt>
                <c:pt idx="5889">
                  <c:v>1.1866597270736419E-2</c:v>
                </c:pt>
                <c:pt idx="5890">
                  <c:v>1.1874840825326466E-2</c:v>
                </c:pt>
                <c:pt idx="5891">
                  <c:v>1.1883090106595419E-2</c:v>
                </c:pt>
                <c:pt idx="5892">
                  <c:v>1.189134511852152E-2</c:v>
                </c:pt>
                <c:pt idx="5893">
                  <c:v>1.1899605864999194E-2</c:v>
                </c:pt>
                <c:pt idx="5894">
                  <c:v>1.1907872350185311E-2</c:v>
                </c:pt>
                <c:pt idx="5895">
                  <c:v>1.1916144577979891E-2</c:v>
                </c:pt>
                <c:pt idx="5896">
                  <c:v>1.1924422552285478E-2</c:v>
                </c:pt>
                <c:pt idx="5897">
                  <c:v>1.1932706277267615E-2</c:v>
                </c:pt>
                <c:pt idx="5898">
                  <c:v>1.1940995756834452E-2</c:v>
                </c:pt>
                <c:pt idx="5899">
                  <c:v>1.1949290994896675E-2</c:v>
                </c:pt>
                <c:pt idx="5900">
                  <c:v>1.195759199562851E-2</c:v>
                </c:pt>
                <c:pt idx="5901">
                  <c:v>1.1965898762946263E-2</c:v>
                </c:pt>
                <c:pt idx="5902">
                  <c:v>1.1974211300768769E-2</c:v>
                </c:pt>
                <c:pt idx="5903">
                  <c:v>1.1982529613278968E-2</c:v>
                </c:pt>
                <c:pt idx="5904">
                  <c:v>1.1990853704401325E-2</c:v>
                </c:pt>
                <c:pt idx="5905">
                  <c:v>1.1999183578062855E-2</c:v>
                </c:pt>
                <c:pt idx="5906">
                  <c:v>1.2007519238455213E-2</c:v>
                </c:pt>
                <c:pt idx="5907">
                  <c:v>1.2015860689511057E-2</c:v>
                </c:pt>
                <c:pt idx="5908">
                  <c:v>1.2024207935253075E-2</c:v>
                </c:pt>
                <c:pt idx="5909">
                  <c:v>1.2032560979619203E-2</c:v>
                </c:pt>
                <c:pt idx="5910">
                  <c:v>1.204091982681276E-2</c:v>
                </c:pt>
                <c:pt idx="5911">
                  <c:v>1.2049284480777337E-2</c:v>
                </c:pt>
                <c:pt idx="5912">
                  <c:v>1.2057654945459085E-2</c:v>
                </c:pt>
                <c:pt idx="5913">
                  <c:v>1.2066031225070087E-2</c:v>
                </c:pt>
                <c:pt idx="5914">
                  <c:v>1.2074413323562161E-2</c:v>
                </c:pt>
                <c:pt idx="5915">
                  <c:v>1.2082801244889684E-2</c:v>
                </c:pt>
                <c:pt idx="5916">
                  <c:v>1.2091194993273525E-2</c:v>
                </c:pt>
                <c:pt idx="5917">
                  <c:v>1.2099594572673742E-2</c:v>
                </c:pt>
                <c:pt idx="5918">
                  <c:v>1.2107999987052963E-2</c:v>
                </c:pt>
                <c:pt idx="5919">
                  <c:v>1.2116411240640855E-2</c:v>
                </c:pt>
                <c:pt idx="5920">
                  <c:v>1.2124828337405738E-2</c:v>
                </c:pt>
                <c:pt idx="5921">
                  <c:v>1.2133251281318501E-2</c:v>
                </c:pt>
                <c:pt idx="5922">
                  <c:v>1.2141680076617636E-2</c:v>
                </c:pt>
                <c:pt idx="5923">
                  <c:v>1.2150114727279736E-2</c:v>
                </c:pt>
                <c:pt idx="5924">
                  <c:v>1.2158555237372437E-2</c:v>
                </c:pt>
                <c:pt idx="5925">
                  <c:v>1.2167001610877675E-2</c:v>
                </c:pt>
                <c:pt idx="5926">
                  <c:v>1.2175453852045732E-2</c:v>
                </c:pt>
                <c:pt idx="5927">
                  <c:v>1.218391196486426E-2</c:v>
                </c:pt>
                <c:pt idx="5928">
                  <c:v>1.2192375953323502E-2</c:v>
                </c:pt>
                <c:pt idx="5929">
                  <c:v>1.2200845821682604E-2</c:v>
                </c:pt>
                <c:pt idx="5930">
                  <c:v>1.2209321573937533E-2</c:v>
                </c:pt>
                <c:pt idx="5931">
                  <c:v>1.2217803214086853E-2</c:v>
                </c:pt>
                <c:pt idx="5932">
                  <c:v>1.2226290746398595E-2</c:v>
                </c:pt>
                <c:pt idx="5933">
                  <c:v>1.2234784174877058E-2</c:v>
                </c:pt>
                <c:pt idx="5934">
                  <c:v>1.2243283503529144E-2</c:v>
                </c:pt>
                <c:pt idx="5935">
                  <c:v>1.2251788736631785E-2</c:v>
                </c:pt>
                <c:pt idx="5936">
                  <c:v>1.2260299878197633E-2</c:v>
                </c:pt>
                <c:pt idx="5937">
                  <c:v>1.2268816932331214E-2</c:v>
                </c:pt>
                <c:pt idx="5938">
                  <c:v>1.2277339903050575E-2</c:v>
                </c:pt>
                <c:pt idx="5939">
                  <c:v>1.2285868794644541E-2</c:v>
                </c:pt>
                <c:pt idx="5940">
                  <c:v>1.229440361113693E-2</c:v>
                </c:pt>
                <c:pt idx="5941">
                  <c:v>1.2302944356554166E-2</c:v>
                </c:pt>
                <c:pt idx="5942">
                  <c:v>1.2311491035194022E-2</c:v>
                </c:pt>
                <c:pt idx="5943">
                  <c:v>1.2320043651088705E-2</c:v>
                </c:pt>
                <c:pt idx="5944">
                  <c:v>1.2328602208273037E-2</c:v>
                </c:pt>
                <c:pt idx="5945">
                  <c:v>1.2337166711053754E-2</c:v>
                </c:pt>
                <c:pt idx="5946">
                  <c:v>1.2345737163471475E-2</c:v>
                </c:pt>
                <c:pt idx="5947">
                  <c:v>1.2354313569569434E-2</c:v>
                </c:pt>
                <c:pt idx="5948">
                  <c:v>1.2362895933663347E-2</c:v>
                </c:pt>
                <c:pt idx="5949">
                  <c:v>1.2371484259802262E-2</c:v>
                </c:pt>
                <c:pt idx="5950">
                  <c:v>1.2380078552037845E-2</c:v>
                </c:pt>
                <c:pt idx="5951">
                  <c:v>1.2388678814694814E-2</c:v>
                </c:pt>
                <c:pt idx="5952">
                  <c:v>1.2397285051830655E-2</c:v>
                </c:pt>
                <c:pt idx="5953">
                  <c:v>1.2405897267595757E-2</c:v>
                </c:pt>
                <c:pt idx="5954">
                  <c:v>1.2414515466053056E-2</c:v>
                </c:pt>
                <c:pt idx="5955">
                  <c:v>1.2423139651539301E-2</c:v>
                </c:pt>
                <c:pt idx="5956">
                  <c:v>1.2431769828123265E-2</c:v>
                </c:pt>
                <c:pt idx="5957">
                  <c:v>1.2440405999876364E-2</c:v>
                </c:pt>
                <c:pt idx="5958">
                  <c:v>1.2449048171144384E-2</c:v>
                </c:pt>
                <c:pt idx="5959">
                  <c:v>1.2457696346004589E-2</c:v>
                </c:pt>
                <c:pt idx="5960">
                  <c:v>1.2466350528536882E-2</c:v>
                </c:pt>
                <c:pt idx="5961">
                  <c:v>1.2475010723096116E-2</c:v>
                </c:pt>
                <c:pt idx="5962">
                  <c:v>1.2483676933768057E-2</c:v>
                </c:pt>
                <c:pt idx="5963">
                  <c:v>1.2492349164641115E-2</c:v>
                </c:pt>
                <c:pt idx="5964">
                  <c:v>1.2501027420079226E-2</c:v>
                </c:pt>
                <c:pt idx="5965">
                  <c:v>1.2509711704176677E-2</c:v>
                </c:pt>
                <c:pt idx="5966">
                  <c:v>1.2518402021030405E-2</c:v>
                </c:pt>
                <c:pt idx="5967">
                  <c:v>1.2527098375013446E-2</c:v>
                </c:pt>
                <c:pt idx="5968">
                  <c:v>1.2535800770228625E-2</c:v>
                </c:pt>
                <c:pt idx="5969">
                  <c:v>1.25445092108727E-2</c:v>
                </c:pt>
                <c:pt idx="5970">
                  <c:v>1.2553223701054004E-2</c:v>
                </c:pt>
                <c:pt idx="5971">
                  <c:v>1.2561944245157738E-2</c:v>
                </c:pt>
                <c:pt idx="5972">
                  <c:v>1.2570670847298139E-2</c:v>
                </c:pt>
                <c:pt idx="5973">
                  <c:v>1.257940351159211E-2</c:v>
                </c:pt>
                <c:pt idx="5974">
                  <c:v>1.2588142242433998E-2</c:v>
                </c:pt>
                <c:pt idx="5975">
                  <c:v>1.2596887043946618E-2</c:v>
                </c:pt>
                <c:pt idx="5976">
                  <c:v>1.260563792025546E-2</c:v>
                </c:pt>
                <c:pt idx="5977">
                  <c:v>1.2614394875764033E-2</c:v>
                </c:pt>
                <c:pt idx="5978">
                  <c:v>1.2623157914603752E-2</c:v>
                </c:pt>
                <c:pt idx="5979">
                  <c:v>1.2631927040908712E-2</c:v>
                </c:pt>
                <c:pt idx="5980">
                  <c:v>1.2640702259091604E-2</c:v>
                </c:pt>
                <c:pt idx="5981">
                  <c:v>1.264948357329246E-2</c:v>
                </c:pt>
                <c:pt idx="5982">
                  <c:v>1.2658270987746094E-2</c:v>
                </c:pt>
                <c:pt idx="5983">
                  <c:v>1.2667064506598104E-2</c:v>
                </c:pt>
                <c:pt idx="5984">
                  <c:v>1.2675864134273452E-2</c:v>
                </c:pt>
                <c:pt idx="5985">
                  <c:v>1.2684669874923688E-2</c:v>
                </c:pt>
                <c:pt idx="5986">
                  <c:v>1.2693481732703051E-2</c:v>
                </c:pt>
                <c:pt idx="5987">
                  <c:v>1.2702299712045735E-2</c:v>
                </c:pt>
                <c:pt idx="5988">
                  <c:v>1.2711123817111945E-2</c:v>
                </c:pt>
                <c:pt idx="5989">
                  <c:v>1.2719954052064586E-2</c:v>
                </c:pt>
                <c:pt idx="5990">
                  <c:v>1.2728790421347098E-2</c:v>
                </c:pt>
                <c:pt idx="5991">
                  <c:v>1.2737632929128365E-2</c:v>
                </c:pt>
                <c:pt idx="5992">
                  <c:v>1.274648157957997E-2</c:v>
                </c:pt>
                <c:pt idx="5993">
                  <c:v>1.2755336377154623E-2</c:v>
                </c:pt>
                <c:pt idx="5994">
                  <c:v>1.2764197326029899E-2</c:v>
                </c:pt>
                <c:pt idx="5995">
                  <c:v>1.2773064430386083E-2</c:v>
                </c:pt>
                <c:pt idx="5996">
                  <c:v>1.2781937694685171E-2</c:v>
                </c:pt>
                <c:pt idx="5997">
                  <c:v>1.2790817123113449E-2</c:v>
                </c:pt>
                <c:pt idx="5998">
                  <c:v>1.2799702719953053E-2</c:v>
                </c:pt>
                <c:pt idx="5999">
                  <c:v>1.2808594489395891E-2</c:v>
                </c:pt>
                <c:pt idx="6000">
                  <c:v>1.2817492435916374E-2</c:v>
                </c:pt>
                <c:pt idx="6001">
                  <c:v>1.2826396563712431E-2</c:v>
                </c:pt>
                <c:pt idx="6002">
                  <c:v>1.283530687698472E-2</c:v>
                </c:pt>
                <c:pt idx="6003">
                  <c:v>1.284422338021698E-2</c:v>
                </c:pt>
                <c:pt idx="6004">
                  <c:v>1.2853146077615894E-2</c:v>
                </c:pt>
                <c:pt idx="6005">
                  <c:v>1.2862074973390883E-2</c:v>
                </c:pt>
                <c:pt idx="6006">
                  <c:v>1.2871010072035031E-2</c:v>
                </c:pt>
                <c:pt idx="6007">
                  <c:v>1.2879951377763803E-2</c:v>
                </c:pt>
                <c:pt idx="6008">
                  <c:v>1.2888898894795392E-2</c:v>
                </c:pt>
                <c:pt idx="6009">
                  <c:v>1.2897852627632257E-2</c:v>
                </c:pt>
                <c:pt idx="6010">
                  <c:v>1.2906812580498651E-2</c:v>
                </c:pt>
                <c:pt idx="6011">
                  <c:v>1.2915778757621564E-2</c:v>
                </c:pt>
                <c:pt idx="6012">
                  <c:v>1.2924751163512846E-2</c:v>
                </c:pt>
                <c:pt idx="6013">
                  <c:v>1.2933729802405558E-2</c:v>
                </c:pt>
                <c:pt idx="6014">
                  <c:v>1.2942714678629678E-2</c:v>
                </c:pt>
                <c:pt idx="6015">
                  <c:v>1.2951705796423954E-2</c:v>
                </c:pt>
                <c:pt idx="6016">
                  <c:v>1.2960703160312788E-2</c:v>
                </c:pt>
                <c:pt idx="6017">
                  <c:v>1.2969706774541014E-2</c:v>
                </c:pt>
                <c:pt idx="6018">
                  <c:v>1.2978716643356222E-2</c:v>
                </c:pt>
                <c:pt idx="6019">
                  <c:v>1.2987732771292249E-2</c:v>
                </c:pt>
                <c:pt idx="6020">
                  <c:v>1.2996755162602782E-2</c:v>
                </c:pt>
                <c:pt idx="6021">
                  <c:v>1.300578382154427E-2</c:v>
                </c:pt>
                <c:pt idx="6022">
                  <c:v>1.3014818752660003E-2</c:v>
                </c:pt>
                <c:pt idx="6023">
                  <c:v>1.3023859960212542E-2</c:v>
                </c:pt>
                <c:pt idx="6024">
                  <c:v>1.3032907448467211E-2</c:v>
                </c:pt>
                <c:pt idx="6025">
                  <c:v>1.3041961221976777E-2</c:v>
                </c:pt>
                <c:pt idx="6026">
                  <c:v>1.3051021285012687E-2</c:v>
                </c:pt>
                <c:pt idx="6027">
                  <c:v>1.3060087641944189E-2</c:v>
                </c:pt>
                <c:pt idx="6028">
                  <c:v>1.3069160297048467E-2</c:v>
                </c:pt>
                <c:pt idx="6029">
                  <c:v>1.3078239254890954E-2</c:v>
                </c:pt>
                <c:pt idx="6030">
                  <c:v>1.3087324519754983E-2</c:v>
                </c:pt>
                <c:pt idx="6031">
                  <c:v>1.3096416095926659E-2</c:v>
                </c:pt>
                <c:pt idx="6032">
                  <c:v>1.3105513987980938E-2</c:v>
                </c:pt>
                <c:pt idx="6033">
                  <c:v>1.3114618200210079E-2</c:v>
                </c:pt>
                <c:pt idx="6034">
                  <c:v>1.3123728736909134E-2</c:v>
                </c:pt>
                <c:pt idx="6035">
                  <c:v>1.3132845602662594E-2</c:v>
                </c:pt>
                <c:pt idx="6036">
                  <c:v>1.3141968801771675E-2</c:v>
                </c:pt>
                <c:pt idx="6037">
                  <c:v>1.3151098338540383E-2</c:v>
                </c:pt>
                <c:pt idx="6038">
                  <c:v>1.316023421756277E-2</c:v>
                </c:pt>
                <c:pt idx="6039">
                  <c:v>1.3169376443149023E-2</c:v>
                </c:pt>
                <c:pt idx="6040">
                  <c:v>1.3178525019612123E-2</c:v>
                </c:pt>
                <c:pt idx="6041">
                  <c:v>1.3187679951555703E-2</c:v>
                </c:pt>
                <c:pt idx="6042">
                  <c:v>1.3196841243298941E-2</c:v>
                </c:pt>
                <c:pt idx="6043">
                  <c:v>1.3206008899259896E-2</c:v>
                </c:pt>
                <c:pt idx="6044">
                  <c:v>1.3215182923763545E-2</c:v>
                </c:pt>
                <c:pt idx="6045">
                  <c:v>1.3224363321426333E-2</c:v>
                </c:pt>
                <c:pt idx="6046">
                  <c:v>1.3233550096579446E-2</c:v>
                </c:pt>
                <c:pt idx="6047">
                  <c:v>1.3242743253556882E-2</c:v>
                </c:pt>
                <c:pt idx="6048">
                  <c:v>1.3251942796984708E-2</c:v>
                </c:pt>
                <c:pt idx="6049">
                  <c:v>1.3261148731203149E-2</c:v>
                </c:pt>
                <c:pt idx="6050">
                  <c:v>1.3270361060555239E-2</c:v>
                </c:pt>
                <c:pt idx="6051">
                  <c:v>1.3279579789676695E-2</c:v>
                </c:pt>
                <c:pt idx="6052">
                  <c:v>1.3288804922916789E-2</c:v>
                </c:pt>
                <c:pt idx="6053">
                  <c:v>1.3298036464627617E-2</c:v>
                </c:pt>
                <c:pt idx="6054">
                  <c:v>1.3307274419454561E-2</c:v>
                </c:pt>
                <c:pt idx="6055">
                  <c:v>1.3316518791755964E-2</c:v>
                </c:pt>
                <c:pt idx="6056">
                  <c:v>1.3325769585892999E-2</c:v>
                </c:pt>
                <c:pt idx="6057">
                  <c:v>1.3335026806520734E-2</c:v>
                </c:pt>
                <c:pt idx="6058">
                  <c:v>1.3344290458006607E-2</c:v>
                </c:pt>
                <c:pt idx="6059">
                  <c:v>1.3353560544818038E-2</c:v>
                </c:pt>
                <c:pt idx="6060">
                  <c:v>1.3362837071328329E-2</c:v>
                </c:pt>
                <c:pt idx="6061">
                  <c:v>1.3372120042205504E-2</c:v>
                </c:pt>
                <c:pt idx="6062">
                  <c:v>1.3381409461829143E-2</c:v>
                </c:pt>
                <c:pt idx="6063">
                  <c:v>1.3390705334581665E-2</c:v>
                </c:pt>
                <c:pt idx="6064">
                  <c:v>1.3400007665140828E-2</c:v>
                </c:pt>
                <c:pt idx="6065">
                  <c:v>1.3409316457895349E-2</c:v>
                </c:pt>
                <c:pt idx="6066">
                  <c:v>1.3418631717236786E-2</c:v>
                </c:pt>
                <c:pt idx="6067">
                  <c:v>1.3427953447852652E-2</c:v>
                </c:pt>
                <c:pt idx="6068">
                  <c:v>1.3437281654140817E-2</c:v>
                </c:pt>
                <c:pt idx="6069">
                  <c:v>1.3446616340501996E-2</c:v>
                </c:pt>
                <c:pt idx="6070">
                  <c:v>1.345595751163348E-2</c:v>
                </c:pt>
                <c:pt idx="6071">
                  <c:v>1.3465305171942308E-2</c:v>
                </c:pt>
                <c:pt idx="6072">
                  <c:v>1.3474659325936417E-2</c:v>
                </c:pt>
                <c:pt idx="6073">
                  <c:v>1.3484019978028771E-2</c:v>
                </c:pt>
                <c:pt idx="6074">
                  <c:v>1.3493387132929718E-2</c:v>
                </c:pt>
                <c:pt idx="6075">
                  <c:v>1.3502760795058563E-2</c:v>
                </c:pt>
                <c:pt idx="6076">
                  <c:v>1.3512140968837466E-2</c:v>
                </c:pt>
                <c:pt idx="6077">
                  <c:v>1.3521527658986605E-2</c:v>
                </c:pt>
                <c:pt idx="6078">
                  <c:v>1.3530920869934496E-2</c:v>
                </c:pt>
                <c:pt idx="6079">
                  <c:v>1.3540320606112525E-2</c:v>
                </c:pt>
                <c:pt idx="6080">
                  <c:v>1.3549726872250711E-2</c:v>
                </c:pt>
                <c:pt idx="6081">
                  <c:v>1.3559139672786808E-2</c:v>
                </c:pt>
                <c:pt idx="6082">
                  <c:v>1.3568559012161443E-2</c:v>
                </c:pt>
                <c:pt idx="6083">
                  <c:v>1.3577984895114499E-2</c:v>
                </c:pt>
                <c:pt idx="6084">
                  <c:v>1.3587417326092985E-2</c:v>
                </c:pt>
                <c:pt idx="6085">
                  <c:v>1.359685630954679E-2</c:v>
                </c:pt>
                <c:pt idx="6086">
                  <c:v>1.3606301850225683E-2</c:v>
                </c:pt>
                <c:pt idx="6087">
                  <c:v>1.3615753952585944E-2</c:v>
                </c:pt>
                <c:pt idx="6088">
                  <c:v>1.3625212621185878E-2</c:v>
                </c:pt>
                <c:pt idx="6089">
                  <c:v>1.3634677860487755E-2</c:v>
                </c:pt>
                <c:pt idx="6090">
                  <c:v>1.3644149675254557E-2</c:v>
                </c:pt>
                <c:pt idx="6091">
                  <c:v>1.3653628069954956E-2</c:v>
                </c:pt>
                <c:pt idx="6092">
                  <c:v>1.3663113049060531E-2</c:v>
                </c:pt>
                <c:pt idx="6093">
                  <c:v>1.3672604617344193E-2</c:v>
                </c:pt>
                <c:pt idx="6094">
                  <c:v>1.3682102779283939E-2</c:v>
                </c:pt>
                <c:pt idx="6095">
                  <c:v>1.3691607539360669E-2</c:v>
                </c:pt>
                <c:pt idx="6096">
                  <c:v>1.370111890235725E-2</c:v>
                </c:pt>
                <c:pt idx="6097">
                  <c:v>1.3710636872761018E-2</c:v>
                </c:pt>
                <c:pt idx="6098">
                  <c:v>1.3720161455062217E-2</c:v>
                </c:pt>
                <c:pt idx="6099">
                  <c:v>1.3729692654053691E-2</c:v>
                </c:pt>
                <c:pt idx="6100">
                  <c:v>1.3739230474232133E-2</c:v>
                </c:pt>
                <c:pt idx="6101">
                  <c:v>1.3748774920097148E-2</c:v>
                </c:pt>
                <c:pt idx="6102">
                  <c:v>1.3758325996451579E-2</c:v>
                </c:pt>
                <c:pt idx="6103">
                  <c:v>1.3767883707801498E-2</c:v>
                </c:pt>
                <c:pt idx="6104">
                  <c:v>1.3777448058756137E-2</c:v>
                </c:pt>
                <c:pt idx="6105">
                  <c:v>1.378701905382762E-2</c:v>
                </c:pt>
                <c:pt idx="6106">
                  <c:v>1.3796596697832151E-2</c:v>
                </c:pt>
                <c:pt idx="6107">
                  <c:v>1.3806180995288332E-2</c:v>
                </c:pt>
                <c:pt idx="6108">
                  <c:v>1.3815771950717698E-2</c:v>
                </c:pt>
                <c:pt idx="6109">
                  <c:v>1.3825369568946493E-2</c:v>
                </c:pt>
                <c:pt idx="6110">
                  <c:v>1.3834973854502745E-2</c:v>
                </c:pt>
                <c:pt idx="6111">
                  <c:v>1.3844584811917417E-2</c:v>
                </c:pt>
                <c:pt idx="6112">
                  <c:v>1.3854202446026821E-2</c:v>
                </c:pt>
                <c:pt idx="6113">
                  <c:v>1.3863826761368424E-2</c:v>
                </c:pt>
                <c:pt idx="6114">
                  <c:v>1.3873457762482643E-2</c:v>
                </c:pt>
                <c:pt idx="6115">
                  <c:v>1.3883095454215873E-2</c:v>
                </c:pt>
                <c:pt idx="6116">
                  <c:v>1.3892739841115047E-2</c:v>
                </c:pt>
                <c:pt idx="6117">
                  <c:v>1.3902390927831201E-2</c:v>
                </c:pt>
                <c:pt idx="6118">
                  <c:v>1.3912048718917379E-2</c:v>
                </c:pt>
                <c:pt idx="6119">
                  <c:v>1.3921713219233457E-2</c:v>
                </c:pt>
                <c:pt idx="6120">
                  <c:v>1.3931384433339015E-2</c:v>
                </c:pt>
                <c:pt idx="6121">
                  <c:v>1.3941062365796593E-2</c:v>
                </c:pt>
                <c:pt idx="6122">
                  <c:v>1.3950747021476206E-2</c:v>
                </c:pt>
                <c:pt idx="6123">
                  <c:v>1.3960438404946939E-2</c:v>
                </c:pt>
                <c:pt idx="6124">
                  <c:v>1.3970136520780852E-2</c:v>
                </c:pt>
                <c:pt idx="6125">
                  <c:v>1.3979841373858107E-2</c:v>
                </c:pt>
                <c:pt idx="6126">
                  <c:v>1.398955296875733E-2</c:v>
                </c:pt>
                <c:pt idx="6127">
                  <c:v>1.3999271310060105E-2</c:v>
                </c:pt>
                <c:pt idx="6128">
                  <c:v>1.400899640265678E-2</c:v>
                </c:pt>
                <c:pt idx="6129">
                  <c:v>1.4018728251135523E-2</c:v>
                </c:pt>
                <c:pt idx="6130">
                  <c:v>1.4028466860087479E-2</c:v>
                </c:pt>
                <c:pt idx="6131">
                  <c:v>1.403821223441319E-2</c:v>
                </c:pt>
                <c:pt idx="6132">
                  <c:v>1.4047964378710396E-2</c:v>
                </c:pt>
                <c:pt idx="6133">
                  <c:v>1.4057723297682099E-2</c:v>
                </c:pt>
                <c:pt idx="6134">
                  <c:v>1.4067488995932211E-2</c:v>
                </c:pt>
                <c:pt idx="6135">
                  <c:v>1.4077261478374911E-2</c:v>
                </c:pt>
                <c:pt idx="6136">
                  <c:v>1.4087040749620723E-2</c:v>
                </c:pt>
                <c:pt idx="6137">
                  <c:v>1.4096826814283165E-2</c:v>
                </c:pt>
                <c:pt idx="6138">
                  <c:v>1.4106619677286662E-2</c:v>
                </c:pt>
                <c:pt idx="6139">
                  <c:v>1.4116419343251354E-2</c:v>
                </c:pt>
                <c:pt idx="6140">
                  <c:v>1.412622581680038E-2</c:v>
                </c:pt>
                <c:pt idx="6141">
                  <c:v>1.4136039102868436E-2</c:v>
                </c:pt>
                <c:pt idx="6142">
                  <c:v>1.4145859206085295E-2</c:v>
                </c:pt>
                <c:pt idx="6143">
                  <c:v>1.4155686131083738E-2</c:v>
                </c:pt>
                <c:pt idx="6144">
                  <c:v>1.4165519882808755E-2</c:v>
                </c:pt>
                <c:pt idx="6145">
                  <c:v>1.4175360465899772E-2</c:v>
                </c:pt>
                <c:pt idx="6146">
                  <c:v>1.4185207884999235E-2</c:v>
                </c:pt>
                <c:pt idx="6147">
                  <c:v>1.4195062145062441E-2</c:v>
                </c:pt>
                <c:pt idx="6148">
                  <c:v>1.4204923250738497E-2</c:v>
                </c:pt>
                <c:pt idx="6149">
                  <c:v>1.4214791206782953E-2</c:v>
                </c:pt>
                <c:pt idx="6150">
                  <c:v>1.4224666017851164E-2</c:v>
                </c:pt>
                <c:pt idx="6151">
                  <c:v>1.4234547688912212E-2</c:v>
                </c:pt>
                <c:pt idx="6152">
                  <c:v>1.4244436224628136E-2</c:v>
                </c:pt>
                <c:pt idx="6153">
                  <c:v>1.4254331629664004E-2</c:v>
                </c:pt>
                <c:pt idx="6154">
                  <c:v>1.4264233908999256E-2</c:v>
                </c:pt>
                <c:pt idx="6155">
                  <c:v>1.4274143067305657E-2</c:v>
                </c:pt>
                <c:pt idx="6156">
                  <c:v>1.4284059109258E-2</c:v>
                </c:pt>
                <c:pt idx="6157">
                  <c:v>1.4293982039846114E-2</c:v>
                </c:pt>
                <c:pt idx="6158">
                  <c:v>1.4303911863751507E-2</c:v>
                </c:pt>
                <c:pt idx="6159">
                  <c:v>1.431384858565872E-2</c:v>
                </c:pt>
                <c:pt idx="6160">
                  <c:v>1.4323792210567987E-2</c:v>
                </c:pt>
                <c:pt idx="6161">
                  <c:v>1.4333742743170581E-2</c:v>
                </c:pt>
                <c:pt idx="6162">
                  <c:v>1.4343700188265175E-2</c:v>
                </c:pt>
                <c:pt idx="6163">
                  <c:v>1.4353664550549343E-2</c:v>
                </c:pt>
                <c:pt idx="6164">
                  <c:v>1.4363635835037228E-2</c:v>
                </c:pt>
                <c:pt idx="6165">
                  <c:v>1.4373614046433151E-2</c:v>
                </c:pt>
                <c:pt idx="6166">
                  <c:v>1.438359918944448E-2</c:v>
                </c:pt>
                <c:pt idx="6167">
                  <c:v>1.4393591269095818E-2</c:v>
                </c:pt>
                <c:pt idx="6168">
                  <c:v>1.4403590290101293E-2</c:v>
                </c:pt>
                <c:pt idx="6169">
                  <c:v>1.4413596257178094E-2</c:v>
                </c:pt>
                <c:pt idx="6170">
                  <c:v>1.4423609175361301E-2</c:v>
                </c:pt>
                <c:pt idx="6171">
                  <c:v>1.4433629049374876E-2</c:v>
                </c:pt>
                <c:pt idx="6172">
                  <c:v>1.444365588394584E-2</c:v>
                </c:pt>
                <c:pt idx="6173">
                  <c:v>1.4453689684119777E-2</c:v>
                </c:pt>
                <c:pt idx="6174">
                  <c:v>1.4463730454630501E-2</c:v>
                </c:pt>
                <c:pt idx="6175">
                  <c:v>1.4473778200214893E-2</c:v>
                </c:pt>
                <c:pt idx="6176">
                  <c:v>1.4483832925929058E-2</c:v>
                </c:pt>
                <c:pt idx="6177">
                  <c:v>1.449389463651668E-2</c:v>
                </c:pt>
                <c:pt idx="6178">
                  <c:v>1.4503963336830052E-2</c:v>
                </c:pt>
                <c:pt idx="6179">
                  <c:v>1.4514039031619231E-2</c:v>
                </c:pt>
                <c:pt idx="6180">
                  <c:v>1.4524121725954386E-2</c:v>
                </c:pt>
                <c:pt idx="6181">
                  <c:v>1.4534211424592399E-2</c:v>
                </c:pt>
                <c:pt idx="6182">
                  <c:v>1.4544308132293234E-2</c:v>
                </c:pt>
                <c:pt idx="6183">
                  <c:v>1.4554411854137634E-2</c:v>
                </c:pt>
                <c:pt idx="6184">
                  <c:v>1.4564522594892397E-2</c:v>
                </c:pt>
                <c:pt idx="6185">
                  <c:v>1.457464035932742E-2</c:v>
                </c:pt>
                <c:pt idx="6186">
                  <c:v>1.4584765152534037E-2</c:v>
                </c:pt>
                <c:pt idx="6187">
                  <c:v>1.4594896979288993E-2</c:v>
                </c:pt>
                <c:pt idx="6188">
                  <c:v>1.4605035844372127E-2</c:v>
                </c:pt>
                <c:pt idx="6189">
                  <c:v>1.4615181752885394E-2</c:v>
                </c:pt>
                <c:pt idx="6190">
                  <c:v>1.4625334709615499E-2</c:v>
                </c:pt>
                <c:pt idx="6191">
                  <c:v>1.463549471935225E-2</c:v>
                </c:pt>
                <c:pt idx="6192">
                  <c:v>1.4645661787208244E-2</c:v>
                </c:pt>
                <c:pt idx="6193">
                  <c:v>1.4655835917980167E-2</c:v>
                </c:pt>
                <c:pt idx="6194">
                  <c:v>1.4666017116574526E-2</c:v>
                </c:pt>
                <c:pt idx="6195">
                  <c:v>1.4676205387794452E-2</c:v>
                </c:pt>
                <c:pt idx="6196">
                  <c:v>1.4686400736766763E-2</c:v>
                </c:pt>
                <c:pt idx="6197">
                  <c:v>1.4696603168301488E-2</c:v>
                </c:pt>
                <c:pt idx="6198">
                  <c:v>1.4706812687211777E-2</c:v>
                </c:pt>
                <c:pt idx="6199">
                  <c:v>1.4717029298635137E-2</c:v>
                </c:pt>
                <c:pt idx="6200">
                  <c:v>1.4727253007391632E-2</c:v>
                </c:pt>
                <c:pt idx="6201">
                  <c:v>1.4737483818304446E-2</c:v>
                </c:pt>
                <c:pt idx="6202">
                  <c:v>1.4747721736521804E-2</c:v>
                </c:pt>
                <c:pt idx="6203">
                  <c:v>1.475796676687382E-2</c:v>
                </c:pt>
                <c:pt idx="6204">
                  <c:v>1.4768218914193738E-2</c:v>
                </c:pt>
                <c:pt idx="6205">
                  <c:v>1.4778478183640519E-2</c:v>
                </c:pt>
                <c:pt idx="6206">
                  <c:v>1.4788744580054351E-2</c:v>
                </c:pt>
                <c:pt idx="6207">
                  <c:v>1.4799018108386233E-2</c:v>
                </c:pt>
                <c:pt idx="6208">
                  <c:v>1.4809298773482854E-2</c:v>
                </c:pt>
                <c:pt idx="6209">
                  <c:v>1.4819586580517529E-2</c:v>
                </c:pt>
                <c:pt idx="6210">
                  <c:v>1.4829881534343904E-2</c:v>
                </c:pt>
                <c:pt idx="6211">
                  <c:v>1.4840183639818779E-2</c:v>
                </c:pt>
                <c:pt idx="6212">
                  <c:v>1.4850492902126252E-2</c:v>
                </c:pt>
                <c:pt idx="6213">
                  <c:v>1.4860809326130098E-2</c:v>
                </c:pt>
                <c:pt idx="6214">
                  <c:v>1.4871132916697239E-2</c:v>
                </c:pt>
                <c:pt idx="6215">
                  <c:v>1.4881463679022591E-2</c:v>
                </c:pt>
                <c:pt idx="6216">
                  <c:v>1.4891801617980068E-2</c:v>
                </c:pt>
                <c:pt idx="6217">
                  <c:v>1.4902146738446745E-2</c:v>
                </c:pt>
                <c:pt idx="6218">
                  <c:v>1.4912499045628368E-2</c:v>
                </c:pt>
                <c:pt idx="6219">
                  <c:v>1.4922858544409019E-2</c:v>
                </c:pt>
                <c:pt idx="6220">
                  <c:v>1.4933225239675944E-2</c:v>
                </c:pt>
                <c:pt idx="6221">
                  <c:v>1.4943599136645743E-2</c:v>
                </c:pt>
                <c:pt idx="6222">
                  <c:v>1.4953980240212687E-2</c:v>
                </c:pt>
                <c:pt idx="6223">
                  <c:v>1.4964368555383092E-2</c:v>
                </c:pt>
                <c:pt idx="6224">
                  <c:v>1.4974764087057802E-2</c:v>
                </c:pt>
                <c:pt idx="6225">
                  <c:v>1.4985166840467927E-2</c:v>
                </c:pt>
                <c:pt idx="6226">
                  <c:v>1.4995576820521349E-2</c:v>
                </c:pt>
                <c:pt idx="6227">
                  <c:v>1.5005994032129131E-2</c:v>
                </c:pt>
                <c:pt idx="6228">
                  <c:v>1.5016418480533294E-2</c:v>
                </c:pt>
                <c:pt idx="6229">
                  <c:v>1.5026850170651956E-2</c:v>
                </c:pt>
                <c:pt idx="6230">
                  <c:v>1.5037289107406418E-2</c:v>
                </c:pt>
                <c:pt idx="6231">
                  <c:v>1.5047735296049638E-2</c:v>
                </c:pt>
                <c:pt idx="6232">
                  <c:v>1.5058188741509985E-2</c:v>
                </c:pt>
                <c:pt idx="6233">
                  <c:v>1.5068649448719032E-2</c:v>
                </c:pt>
                <c:pt idx="6234">
                  <c:v>1.5079117422940684E-2</c:v>
                </c:pt>
                <c:pt idx="6235">
                  <c:v>1.5089592669113593E-2</c:v>
                </c:pt>
                <c:pt idx="6236">
                  <c:v>1.5100075192179613E-2</c:v>
                </c:pt>
                <c:pt idx="6237">
                  <c:v>1.5110564997413631E-2</c:v>
                </c:pt>
                <c:pt idx="6238">
                  <c:v>1.5121062089764596E-2</c:v>
                </c:pt>
                <c:pt idx="6239">
                  <c:v>1.5131566474294766E-2</c:v>
                </c:pt>
                <c:pt idx="6240">
                  <c:v>1.5142078155959738E-2</c:v>
                </c:pt>
                <c:pt idx="6241">
                  <c:v>1.5152597140049072E-2</c:v>
                </c:pt>
                <c:pt idx="6242">
                  <c:v>1.5163123431525486E-2</c:v>
                </c:pt>
                <c:pt idx="6243">
                  <c:v>1.5173657035354912E-2</c:v>
                </c:pt>
                <c:pt idx="6244">
                  <c:v>1.5184197956837946E-2</c:v>
                </c:pt>
                <c:pt idx="6245">
                  <c:v>1.5194746200947649E-2</c:v>
                </c:pt>
                <c:pt idx="6246">
                  <c:v>1.5205301772660315E-2</c:v>
                </c:pt>
                <c:pt idx="6247">
                  <c:v>1.521586467728759E-2</c:v>
                </c:pt>
                <c:pt idx="6248">
                  <c:v>1.522643491981291E-2</c:v>
                </c:pt>
                <c:pt idx="6249">
                  <c:v>1.5237012505222946E-2</c:v>
                </c:pt>
                <c:pt idx="6250">
                  <c:v>1.5247597438840419E-2</c:v>
                </c:pt>
                <c:pt idx="6251">
                  <c:v>1.5258189725659161E-2</c:v>
                </c:pt>
                <c:pt idx="6252">
                  <c:v>1.5268789370787336E-2</c:v>
                </c:pt>
                <c:pt idx="6253">
                  <c:v>1.5279396379225482E-2</c:v>
                </c:pt>
                <c:pt idx="6254">
                  <c:v>1.529001075631113E-2</c:v>
                </c:pt>
                <c:pt idx="6255">
                  <c:v>1.5300632507052001E-2</c:v>
                </c:pt>
                <c:pt idx="6256">
                  <c:v>1.5311261636459062E-2</c:v>
                </c:pt>
                <c:pt idx="6257">
                  <c:v>1.5321898149880978E-2</c:v>
                </c:pt>
                <c:pt idx="6258">
                  <c:v>1.5332542052335911E-2</c:v>
                </c:pt>
                <c:pt idx="6259">
                  <c:v>1.5343193348845279E-2</c:v>
                </c:pt>
                <c:pt idx="6260">
                  <c:v>1.5353852044768902E-2</c:v>
                </c:pt>
                <c:pt idx="6261">
                  <c:v>1.5364518145135404E-2</c:v>
                </c:pt>
                <c:pt idx="6262">
                  <c:v>1.5375191654976684E-2</c:v>
                </c:pt>
                <c:pt idx="6263">
                  <c:v>1.5385872579663729E-2</c:v>
                </c:pt>
                <c:pt idx="6264">
                  <c:v>1.539656092423566E-2</c:v>
                </c:pt>
                <c:pt idx="6265">
                  <c:v>1.5407256693734861E-2</c:v>
                </c:pt>
                <c:pt idx="6266">
                  <c:v>1.5417959893543529E-2</c:v>
                </c:pt>
                <c:pt idx="6267">
                  <c:v>1.5428670528711287E-2</c:v>
                </c:pt>
                <c:pt idx="6268">
                  <c:v>1.5439388604403376E-2</c:v>
                </c:pt>
                <c:pt idx="6269">
                  <c:v>1.5450114125676205E-2</c:v>
                </c:pt>
                <c:pt idx="6270">
                  <c:v>1.5460847097926941E-2</c:v>
                </c:pt>
                <c:pt idx="6271">
                  <c:v>1.5471587526219256E-2</c:v>
                </c:pt>
                <c:pt idx="6272">
                  <c:v>1.5482335415620108E-2</c:v>
                </c:pt>
                <c:pt idx="6273">
                  <c:v>1.5493090771537918E-2</c:v>
                </c:pt>
                <c:pt idx="6274">
                  <c:v>1.5503853599046921E-2</c:v>
                </c:pt>
                <c:pt idx="6275">
                  <c:v>1.5514623903224637E-2</c:v>
                </c:pt>
                <c:pt idx="6276">
                  <c:v>1.5525401689490771E-2</c:v>
                </c:pt>
                <c:pt idx="6277">
                  <c:v>1.5536186962930137E-2</c:v>
                </c:pt>
                <c:pt idx="6278">
                  <c:v>1.5546979728630849E-2</c:v>
                </c:pt>
                <c:pt idx="6279">
                  <c:v>1.555777999202391E-2</c:v>
                </c:pt>
                <c:pt idx="6280">
                  <c:v>1.5568587758204739E-2</c:v>
                </c:pt>
                <c:pt idx="6281">
                  <c:v>1.5579403032272062E-2</c:v>
                </c:pt>
                <c:pt idx="6282">
                  <c:v>1.5590225819668209E-2</c:v>
                </c:pt>
                <c:pt idx="6283">
                  <c:v>1.5601056125499228E-2</c:v>
                </c:pt>
                <c:pt idx="6284">
                  <c:v>1.5611893954988064E-2</c:v>
                </c:pt>
                <c:pt idx="6285">
                  <c:v>1.5622739313247628E-2</c:v>
                </c:pt>
                <c:pt idx="6286">
                  <c:v>1.5633592205735385E-2</c:v>
                </c:pt>
                <c:pt idx="6287">
                  <c:v>1.5644452637571592E-2</c:v>
                </c:pt>
                <c:pt idx="6288">
                  <c:v>1.5655320613879808E-2</c:v>
                </c:pt>
                <c:pt idx="6289">
                  <c:v>1.5666196140128895E-2</c:v>
                </c:pt>
                <c:pt idx="6290">
                  <c:v>1.5677079221449772E-2</c:v>
                </c:pt>
                <c:pt idx="6291">
                  <c:v>1.56879698629767E-2</c:v>
                </c:pt>
                <c:pt idx="6292">
                  <c:v>1.5698868070189931E-2</c:v>
                </c:pt>
                <c:pt idx="6293">
                  <c:v>1.57097738482311E-2</c:v>
                </c:pt>
                <c:pt idx="6294">
                  <c:v>1.5720687202245162E-2</c:v>
                </c:pt>
                <c:pt idx="6295">
                  <c:v>1.5731608137723806E-2</c:v>
                </c:pt>
                <c:pt idx="6296">
                  <c:v>1.5742536659819381E-2</c:v>
                </c:pt>
                <c:pt idx="6297">
                  <c:v>1.5753472773802207E-2</c:v>
                </c:pt>
                <c:pt idx="6298">
                  <c:v>1.576441648483155E-2</c:v>
                </c:pt>
                <c:pt idx="6299">
                  <c:v>1.5775367798414378E-2</c:v>
                </c:pt>
                <c:pt idx="6300">
                  <c:v>1.5786326719717369E-2</c:v>
                </c:pt>
                <c:pt idx="6301">
                  <c:v>1.579729325391056E-2</c:v>
                </c:pt>
                <c:pt idx="6302">
                  <c:v>1.5808267406512398E-2</c:v>
                </c:pt>
                <c:pt idx="6303">
                  <c:v>1.5819249182700338E-2</c:v>
                </c:pt>
                <c:pt idx="6304">
                  <c:v>1.5830238587655195E-2</c:v>
                </c:pt>
                <c:pt idx="6305">
                  <c:v>1.5841235626906931E-2</c:v>
                </c:pt>
                <c:pt idx="6306">
                  <c:v>1.5852240305643795E-2</c:v>
                </c:pt>
                <c:pt idx="6307">
                  <c:v>1.5863252629057412E-2</c:v>
                </c:pt>
                <c:pt idx="6308">
                  <c:v>1.5874272602689265E-2</c:v>
                </c:pt>
                <c:pt idx="6309">
                  <c:v>1.5885300231738432E-2</c:v>
                </c:pt>
                <c:pt idx="6310">
                  <c:v>1.5896335521407363E-2</c:v>
                </c:pt>
                <c:pt idx="6311">
                  <c:v>1.5907378477249101E-2</c:v>
                </c:pt>
                <c:pt idx="6312">
                  <c:v>1.5918429104473567E-2</c:v>
                </c:pt>
                <c:pt idx="6313">
                  <c:v>1.5929487408409954E-2</c:v>
                </c:pt>
                <c:pt idx="6314">
                  <c:v>1.5940553394275189E-2</c:v>
                </c:pt>
                <c:pt idx="6315">
                  <c:v>1.5951627067637756E-2</c:v>
                </c:pt>
                <c:pt idx="6316">
                  <c:v>1.5962708433722068E-2</c:v>
                </c:pt>
                <c:pt idx="6317">
                  <c:v>1.5973797497755928E-2</c:v>
                </c:pt>
                <c:pt idx="6318">
                  <c:v>1.5984894265319433E-2</c:v>
                </c:pt>
                <c:pt idx="6319">
                  <c:v>1.5995998741647897E-2</c:v>
                </c:pt>
                <c:pt idx="6320">
                  <c:v>1.6007110931980015E-2</c:v>
                </c:pt>
                <c:pt idx="6321">
                  <c:v>1.6018230841907535E-2</c:v>
                </c:pt>
                <c:pt idx="6322">
                  <c:v>1.6029358476676674E-2</c:v>
                </c:pt>
                <c:pt idx="6323">
                  <c:v>1.6040493841537065E-2</c:v>
                </c:pt>
                <c:pt idx="6324">
                  <c:v>1.605163694209211E-2</c:v>
                </c:pt>
                <c:pt idx="6325">
                  <c:v>1.6062787783598972E-2</c:v>
                </c:pt>
                <c:pt idx="6326">
                  <c:v>1.6073946371318232E-2</c:v>
                </c:pt>
                <c:pt idx="6327">
                  <c:v>1.608511271086497E-2</c:v>
                </c:pt>
                <c:pt idx="6328">
                  <c:v>1.6096286807507323E-2</c:v>
                </c:pt>
                <c:pt idx="6329">
                  <c:v>1.6107468666634029E-2</c:v>
                </c:pt>
                <c:pt idx="6330">
                  <c:v>1.6118658293520299E-2</c:v>
                </c:pt>
                <c:pt idx="6331">
                  <c:v>1.6129855693796841E-2</c:v>
                </c:pt>
                <c:pt idx="6332">
                  <c:v>1.6141060872746436E-2</c:v>
                </c:pt>
                <c:pt idx="6333">
                  <c:v>1.61522738356553E-2</c:v>
                </c:pt>
                <c:pt idx="6334">
                  <c:v>1.6163494588165874E-2</c:v>
                </c:pt>
                <c:pt idx="6335">
                  <c:v>1.6174723135571969E-2</c:v>
                </c:pt>
                <c:pt idx="6336">
                  <c:v>1.6185959483170812E-2</c:v>
                </c:pt>
                <c:pt idx="6337">
                  <c:v>1.6197203636616624E-2</c:v>
                </c:pt>
                <c:pt idx="6338">
                  <c:v>1.6208455601214245E-2</c:v>
                </c:pt>
                <c:pt idx="6339">
                  <c:v>1.6219715382271956E-2</c:v>
                </c:pt>
                <c:pt idx="6340">
                  <c:v>1.6230982985455771E-2</c:v>
                </c:pt>
                <c:pt idx="6341">
                  <c:v>1.6242258416081592E-2</c:v>
                </c:pt>
                <c:pt idx="6342">
                  <c:v>1.6253541679587029E-2</c:v>
                </c:pt>
                <c:pt idx="6343">
                  <c:v>1.6264832781295129E-2</c:v>
                </c:pt>
                <c:pt idx="6344">
                  <c:v>1.6276131726887667E-2</c:v>
                </c:pt>
                <c:pt idx="6345">
                  <c:v>1.6287438521695331E-2</c:v>
                </c:pt>
                <c:pt idx="6346">
                  <c:v>1.6298753171052269E-2</c:v>
                </c:pt>
                <c:pt idx="6347">
                  <c:v>1.6310075680652104E-2</c:v>
                </c:pt>
                <c:pt idx="6348">
                  <c:v>1.6321406055836641E-2</c:v>
                </c:pt>
                <c:pt idx="6349">
                  <c:v>1.6332744301951155E-2</c:v>
                </c:pt>
                <c:pt idx="6350">
                  <c:v>1.6344090424701141E-2</c:v>
                </c:pt>
                <c:pt idx="6351">
                  <c:v>1.6355444429439547E-2</c:v>
                </c:pt>
                <c:pt idx="6352">
                  <c:v>1.6366806321522792E-2</c:v>
                </c:pt>
                <c:pt idx="6353">
                  <c:v>1.6378176106668273E-2</c:v>
                </c:pt>
                <c:pt idx="6354">
                  <c:v>1.6389553790240097E-2</c:v>
                </c:pt>
                <c:pt idx="6355">
                  <c:v>1.640093937760586E-2</c:v>
                </c:pt>
                <c:pt idx="6356">
                  <c:v>1.6412332874494878E-2</c:v>
                </c:pt>
                <c:pt idx="6357">
                  <c:v>1.6423734286282448E-2</c:v>
                </c:pt>
                <c:pt idx="6358">
                  <c:v>1.6435143618466937E-2</c:v>
                </c:pt>
                <c:pt idx="6359">
                  <c:v>1.6446560876430868E-2</c:v>
                </c:pt>
                <c:pt idx="6360">
                  <c:v>1.6457986065919496E-2</c:v>
                </c:pt>
                <c:pt idx="6361">
                  <c:v>1.646941919232307E-2</c:v>
                </c:pt>
                <c:pt idx="6362">
                  <c:v>1.6480860261035339E-2</c:v>
                </c:pt>
                <c:pt idx="6363">
                  <c:v>1.649230927781354E-2</c:v>
                </c:pt>
                <c:pt idx="6364">
                  <c:v>1.650376624805916E-2</c:v>
                </c:pt>
                <c:pt idx="6365">
                  <c:v>1.6515231177177198E-2</c:v>
                </c:pt>
                <c:pt idx="6366">
                  <c:v>1.6526704070936898E-2</c:v>
                </c:pt>
                <c:pt idx="6367">
                  <c:v>1.6538184934751017E-2</c:v>
                </c:pt>
                <c:pt idx="6368">
                  <c:v>1.6549673774035826E-2</c:v>
                </c:pt>
                <c:pt idx="6369">
                  <c:v>1.6561170594572589E-2</c:v>
                </c:pt>
                <c:pt idx="6370">
                  <c:v>1.6572675401785364E-2</c:v>
                </c:pt>
                <c:pt idx="6371">
                  <c:v>1.6584188201101708E-2</c:v>
                </c:pt>
                <c:pt idx="6372">
                  <c:v>1.6595708998314952E-2</c:v>
                </c:pt>
                <c:pt idx="6373">
                  <c:v>1.6607237798860457E-2</c:v>
                </c:pt>
                <c:pt idx="6374">
                  <c:v>1.6618774608298019E-2</c:v>
                </c:pt>
                <c:pt idx="6375">
                  <c:v>1.6630319432070304E-2</c:v>
                </c:pt>
                <c:pt idx="6376">
                  <c:v>1.6641872275986756E-2</c:v>
                </c:pt>
                <c:pt idx="6377">
                  <c:v>1.6653433145497849E-2</c:v>
                </c:pt>
                <c:pt idx="6378">
                  <c:v>1.66650020460576E-2</c:v>
                </c:pt>
                <c:pt idx="6379">
                  <c:v>1.6676578983487567E-2</c:v>
                </c:pt>
                <c:pt idx="6380">
                  <c:v>1.6688163963249594E-2</c:v>
                </c:pt>
                <c:pt idx="6381">
                  <c:v>1.6699756990809066E-2</c:v>
                </c:pt>
                <c:pt idx="6382">
                  <c:v>1.6711358071999693E-2</c:v>
                </c:pt>
                <c:pt idx="6383">
                  <c:v>1.6722967212294701E-2</c:v>
                </c:pt>
                <c:pt idx="6384">
                  <c:v>1.6734584417170881E-2</c:v>
                </c:pt>
                <c:pt idx="6385">
                  <c:v>1.6746209692474097E-2</c:v>
                </c:pt>
                <c:pt idx="6386">
                  <c:v>1.6757843043688998E-2</c:v>
                </c:pt>
                <c:pt idx="6387">
                  <c:v>1.676948447642581E-2</c:v>
                </c:pt>
                <c:pt idx="6388">
                  <c:v>1.6781133996176544E-2</c:v>
                </c:pt>
                <c:pt idx="6389">
                  <c:v>1.6792791608803335E-2</c:v>
                </c:pt>
                <c:pt idx="6390">
                  <c:v>1.6804457319806086E-2</c:v>
                </c:pt>
                <c:pt idx="6391">
                  <c:v>1.6816131134688272E-2</c:v>
                </c:pt>
                <c:pt idx="6392">
                  <c:v>1.6827813059324247E-2</c:v>
                </c:pt>
                <c:pt idx="6393">
                  <c:v>1.6839503099225387E-2</c:v>
                </c:pt>
                <c:pt idx="6394">
                  <c:v>1.6851201259906638E-2</c:v>
                </c:pt>
                <c:pt idx="6395">
                  <c:v>1.686290754725461E-2</c:v>
                </c:pt>
                <c:pt idx="6396">
                  <c:v>1.6874621966792173E-2</c:v>
                </c:pt>
                <c:pt idx="6397">
                  <c:v>1.688634452404578E-2</c:v>
                </c:pt>
                <c:pt idx="6398">
                  <c:v>1.6898075224914308E-2</c:v>
                </c:pt>
                <c:pt idx="6399">
                  <c:v>1.6909814074932149E-2</c:v>
                </c:pt>
                <c:pt idx="6400">
                  <c:v>1.6921561079637281E-2</c:v>
                </c:pt>
                <c:pt idx="6401">
                  <c:v>1.6933316244940887E-2</c:v>
                </c:pt>
                <c:pt idx="6402">
                  <c:v>1.6945079576388893E-2</c:v>
                </c:pt>
                <c:pt idx="6403">
                  <c:v>1.6956851079654209E-2</c:v>
                </c:pt>
                <c:pt idx="6404">
                  <c:v>1.6968630760290215E-2</c:v>
                </c:pt>
                <c:pt idx="6405">
                  <c:v>1.6980418624224534E-2</c:v>
                </c:pt>
                <c:pt idx="6406">
                  <c:v>1.6992214677018523E-2</c:v>
                </c:pt>
                <c:pt idx="6407">
                  <c:v>1.7004018924237151E-2</c:v>
                </c:pt>
                <c:pt idx="6408">
                  <c:v>1.7015831371820406E-2</c:v>
                </c:pt>
                <c:pt idx="6409">
                  <c:v>1.7027652025341237E-2</c:v>
                </c:pt>
                <c:pt idx="6410">
                  <c:v>1.703948089037622E-2</c:v>
                </c:pt>
                <c:pt idx="6411">
                  <c:v>1.705131797287773E-2</c:v>
                </c:pt>
                <c:pt idx="6412">
                  <c:v>1.7063163278430341E-2</c:v>
                </c:pt>
                <c:pt idx="6413">
                  <c:v>1.7075016812622256E-2</c:v>
                </c:pt>
                <c:pt idx="6414">
                  <c:v>1.7086878581418264E-2</c:v>
                </c:pt>
                <c:pt idx="6415">
                  <c:v>1.7098748590414593E-2</c:v>
                </c:pt>
                <c:pt idx="6416">
                  <c:v>1.7110626845211089E-2</c:v>
                </c:pt>
                <c:pt idx="6417">
                  <c:v>1.7122513351784989E-2</c:v>
                </c:pt>
                <c:pt idx="6418">
                  <c:v>1.7134408115744185E-2</c:v>
                </c:pt>
                <c:pt idx="6419">
                  <c:v>1.7146311142824965E-2</c:v>
                </c:pt>
                <c:pt idx="6420">
                  <c:v>1.7158222438642758E-2</c:v>
                </c:pt>
                <c:pt idx="6421">
                  <c:v>1.7170142009191421E-2</c:v>
                </c:pt>
                <c:pt idx="6422">
                  <c:v>1.7182069860094452E-2</c:v>
                </c:pt>
                <c:pt idx="6423">
                  <c:v>1.7194005996978984E-2</c:v>
                </c:pt>
                <c:pt idx="6424">
                  <c:v>1.7205950425851383E-2</c:v>
                </c:pt>
                <c:pt idx="6425">
                  <c:v>1.7217903152346864E-2</c:v>
                </c:pt>
                <c:pt idx="6426">
                  <c:v>1.7229864182104308E-2</c:v>
                </c:pt>
                <c:pt idx="6427">
                  <c:v>1.7241833521142596E-2</c:v>
                </c:pt>
                <c:pt idx="6428">
                  <c:v>1.7253811175108706E-2</c:v>
                </c:pt>
                <c:pt idx="6429">
                  <c:v>1.7265797149653268E-2</c:v>
                </c:pt>
                <c:pt idx="6430">
                  <c:v>1.7277791450807725E-2</c:v>
                </c:pt>
                <c:pt idx="6431">
                  <c:v>1.7289794084230821E-2</c:v>
                </c:pt>
                <c:pt idx="6432">
                  <c:v>1.730180505571087E-2</c:v>
                </c:pt>
                <c:pt idx="6433">
                  <c:v>1.7313824370914221E-2</c:v>
                </c:pt>
                <c:pt idx="6434">
                  <c:v>1.7325852035889093E-2</c:v>
                </c:pt>
                <c:pt idx="6435">
                  <c:v>1.733788805630997E-2</c:v>
                </c:pt>
                <c:pt idx="6436">
                  <c:v>1.7349932437855032E-2</c:v>
                </c:pt>
                <c:pt idx="6437">
                  <c:v>1.7361985186585098E-2</c:v>
                </c:pt>
                <c:pt idx="6438">
                  <c:v>1.7374046308186498E-2</c:v>
                </c:pt>
                <c:pt idx="6439">
                  <c:v>1.7386115808349246E-2</c:v>
                </c:pt>
                <c:pt idx="6440">
                  <c:v>1.7398193693146807E-2</c:v>
                </c:pt>
                <c:pt idx="6441">
                  <c:v>1.7410279968277369E-2</c:v>
                </c:pt>
                <c:pt idx="6442">
                  <c:v>1.7422374639442805E-2</c:v>
                </c:pt>
                <c:pt idx="6443">
                  <c:v>1.7434477712729254E-2</c:v>
                </c:pt>
                <c:pt idx="6444">
                  <c:v>1.7446589193846784E-2</c:v>
                </c:pt>
                <c:pt idx="6445">
                  <c:v>1.7458709088509165E-2</c:v>
                </c:pt>
                <c:pt idx="6446">
                  <c:v>1.7470837402815218E-2</c:v>
                </c:pt>
                <c:pt idx="6447">
                  <c:v>1.748297414248693E-2</c:v>
                </c:pt>
                <c:pt idx="6448">
                  <c:v>1.7495119313377272E-2</c:v>
                </c:pt>
                <c:pt idx="6449">
                  <c:v>1.7507272921215913E-2</c:v>
                </c:pt>
                <c:pt idx="6450">
                  <c:v>1.7519434972118643E-2</c:v>
                </c:pt>
                <c:pt idx="6451">
                  <c:v>1.7531605471823357E-2</c:v>
                </c:pt>
                <c:pt idx="6452">
                  <c:v>1.7543784426071664E-2</c:v>
                </c:pt>
                <c:pt idx="6453">
                  <c:v>1.7555971840992116E-2</c:v>
                </c:pt>
                <c:pt idx="6454">
                  <c:v>1.7568167722334566E-2</c:v>
                </c:pt>
                <c:pt idx="6455">
                  <c:v>1.7580372075852606E-2</c:v>
                </c:pt>
                <c:pt idx="6456">
                  <c:v>1.7592584907687558E-2</c:v>
                </c:pt>
                <c:pt idx="6457">
                  <c:v>1.760480622360128E-2</c:v>
                </c:pt>
                <c:pt idx="6458">
                  <c:v>1.7617036029359354E-2</c:v>
                </c:pt>
                <c:pt idx="6459">
                  <c:v>1.7629274331115913E-2</c:v>
                </c:pt>
                <c:pt idx="6460">
                  <c:v>1.764152113464483E-2</c:v>
                </c:pt>
                <c:pt idx="6461">
                  <c:v>1.7653776445723711E-2</c:v>
                </c:pt>
                <c:pt idx="6462">
                  <c:v>1.7666040270519524E-2</c:v>
                </c:pt>
                <c:pt idx="6463">
                  <c:v>1.7678312614818184E-2</c:v>
                </c:pt>
                <c:pt idx="6464">
                  <c:v>1.7690593484538063E-2</c:v>
                </c:pt>
                <c:pt idx="6465">
                  <c:v>1.7702882885472844E-2</c:v>
                </c:pt>
                <c:pt idx="6466">
                  <c:v>1.7715180823806648E-2</c:v>
                </c:pt>
                <c:pt idx="6467">
                  <c:v>1.7727487305341478E-2</c:v>
                </c:pt>
                <c:pt idx="6468">
                  <c:v>1.7739802335883105E-2</c:v>
                </c:pt>
                <c:pt idx="6469">
                  <c:v>1.7752125921628541E-2</c:v>
                </c:pt>
                <c:pt idx="6470">
                  <c:v>1.7764458068391897E-2</c:v>
                </c:pt>
                <c:pt idx="6471">
                  <c:v>1.7776798781991038E-2</c:v>
                </c:pt>
                <c:pt idx="6472">
                  <c:v>1.7789148068635914E-2</c:v>
                </c:pt>
                <c:pt idx="6473">
                  <c:v>1.7801505934152754E-2</c:v>
                </c:pt>
                <c:pt idx="6474">
                  <c:v>1.7813872384371557E-2</c:v>
                </c:pt>
                <c:pt idx="6475">
                  <c:v>1.7826247425515227E-2</c:v>
                </c:pt>
                <c:pt idx="6476">
                  <c:v>1.7838631063422136E-2</c:v>
                </c:pt>
                <c:pt idx="6477">
                  <c:v>1.7851023304064337E-2</c:v>
                </c:pt>
                <c:pt idx="6478">
                  <c:v>1.7863424153288048E-2</c:v>
                </c:pt>
                <c:pt idx="6479">
                  <c:v>1.7875833617333477E-2</c:v>
                </c:pt>
                <c:pt idx="6480">
                  <c:v>1.7888251702055245E-2</c:v>
                </c:pt>
                <c:pt idx="6481">
                  <c:v>1.7900678413311763E-2</c:v>
                </c:pt>
                <c:pt idx="6482">
                  <c:v>1.7913113757356252E-2</c:v>
                </c:pt>
                <c:pt idx="6483">
                  <c:v>1.7925557740055543E-2</c:v>
                </c:pt>
                <c:pt idx="6484">
                  <c:v>1.7938010367280266E-2</c:v>
                </c:pt>
                <c:pt idx="6485">
                  <c:v>1.7950471645296687E-2</c:v>
                </c:pt>
                <c:pt idx="6486">
                  <c:v>1.7962941579983859E-2</c:v>
                </c:pt>
                <c:pt idx="6487">
                  <c:v>1.7975420177224671E-2</c:v>
                </c:pt>
                <c:pt idx="6488">
                  <c:v>1.7987907443298444E-2</c:v>
                </c:pt>
                <c:pt idx="6489">
                  <c:v>1.8000403384096503E-2</c:v>
                </c:pt>
                <c:pt idx="6490">
                  <c:v>1.8012908005513997E-2</c:v>
                </c:pt>
                <c:pt idx="6491">
                  <c:v>1.8025421313843347E-2</c:v>
                </c:pt>
                <c:pt idx="6492">
                  <c:v>1.8037943314988168E-2</c:v>
                </c:pt>
                <c:pt idx="6493">
                  <c:v>1.8050474014987227E-2</c:v>
                </c:pt>
                <c:pt idx="6494">
                  <c:v>1.8063013419752076E-2</c:v>
                </c:pt>
                <c:pt idx="6495">
                  <c:v>1.8075561535592637E-2</c:v>
                </c:pt>
                <c:pt idx="6496">
                  <c:v>1.8088118368428944E-2</c:v>
                </c:pt>
                <c:pt idx="6497">
                  <c:v>1.810068392418487E-2</c:v>
                </c:pt>
                <c:pt idx="6498">
                  <c:v>1.8113258209183501E-2</c:v>
                </c:pt>
                <c:pt idx="6499">
                  <c:v>1.8125841229357214E-2</c:v>
                </c:pt>
                <c:pt idx="6500">
                  <c:v>1.8138432990642241E-2</c:v>
                </c:pt>
                <c:pt idx="6501">
                  <c:v>1.8151033499374851E-2</c:v>
                </c:pt>
                <c:pt idx="6502">
                  <c:v>1.8163642761499794E-2</c:v>
                </c:pt>
                <c:pt idx="6503">
                  <c:v>1.8176260782965682E-2</c:v>
                </c:pt>
                <c:pt idx="6504">
                  <c:v>1.8188887570121999E-2</c:v>
                </c:pt>
                <c:pt idx="6505">
                  <c:v>1.8201523128925891E-2</c:v>
                </c:pt>
                <c:pt idx="6506">
                  <c:v>1.8214167465338379E-2</c:v>
                </c:pt>
                <c:pt idx="6507">
                  <c:v>1.8226820585722184E-2</c:v>
                </c:pt>
                <c:pt idx="6508">
                  <c:v>1.8239482496046885E-2</c:v>
                </c:pt>
                <c:pt idx="6509">
                  <c:v>1.8252153202418724E-2</c:v>
                </c:pt>
                <c:pt idx="6510">
                  <c:v>1.8264832710815297E-2</c:v>
                </c:pt>
                <c:pt idx="6511">
                  <c:v>1.8277521027617032E-2</c:v>
                </c:pt>
                <c:pt idx="6512">
                  <c:v>1.8290218158810104E-2</c:v>
                </c:pt>
                <c:pt idx="6513">
                  <c:v>1.8302924110384575E-2</c:v>
                </c:pt>
                <c:pt idx="6514">
                  <c:v>1.8315638888734179E-2</c:v>
                </c:pt>
                <c:pt idx="6515">
                  <c:v>1.8328362499857583E-2</c:v>
                </c:pt>
                <c:pt idx="6516">
                  <c:v>1.8341094949757334E-2</c:v>
                </c:pt>
                <c:pt idx="6517">
                  <c:v>1.83538362448405E-2</c:v>
                </c:pt>
                <c:pt idx="6518">
                  <c:v>1.8366586391118257E-2</c:v>
                </c:pt>
                <c:pt idx="6519">
                  <c:v>1.8379345394605676E-2</c:v>
                </c:pt>
                <c:pt idx="6520">
                  <c:v>1.8392113261723186E-2</c:v>
                </c:pt>
                <c:pt idx="6521">
                  <c:v>1.8404889998494496E-2</c:v>
                </c:pt>
                <c:pt idx="6522">
                  <c:v>1.8417675611081229E-2</c:v>
                </c:pt>
                <c:pt idx="6523">
                  <c:v>1.8430470105515184E-2</c:v>
                </c:pt>
                <c:pt idx="6524">
                  <c:v>1.8443273488234654E-2</c:v>
                </c:pt>
                <c:pt idx="6525">
                  <c:v>1.84560857652801E-2</c:v>
                </c:pt>
                <c:pt idx="6526">
                  <c:v>1.8468906942695908E-2</c:v>
                </c:pt>
                <c:pt idx="6527">
                  <c:v>1.8481737026933794E-2</c:v>
                </c:pt>
                <c:pt idx="6528">
                  <c:v>1.8494576024046822E-2</c:v>
                </c:pt>
                <c:pt idx="6529">
                  <c:v>1.8507423940091975E-2</c:v>
                </c:pt>
                <c:pt idx="6530">
                  <c:v>1.8520280781534428E-2</c:v>
                </c:pt>
                <c:pt idx="6531">
                  <c:v>1.8533146554439862E-2</c:v>
                </c:pt>
                <c:pt idx="6532">
                  <c:v>1.8546021264877907E-2</c:v>
                </c:pt>
                <c:pt idx="6533">
                  <c:v>1.8558904919327209E-2</c:v>
                </c:pt>
                <c:pt idx="6534">
                  <c:v>1.8571797523866104E-2</c:v>
                </c:pt>
                <c:pt idx="6535">
                  <c:v>1.8584699084576876E-2</c:v>
                </c:pt>
                <c:pt idx="6536">
                  <c:v>1.8597609607951687E-2</c:v>
                </c:pt>
                <c:pt idx="6537">
                  <c:v>1.8610529100081551E-2</c:v>
                </c:pt>
                <c:pt idx="6538">
                  <c:v>1.8623457567196931E-2</c:v>
                </c:pt>
                <c:pt idx="6539">
                  <c:v>1.8636395015397027E-2</c:v>
                </c:pt>
                <c:pt idx="6540">
                  <c:v>1.8649341451192059E-2</c:v>
                </c:pt>
                <c:pt idx="6541">
                  <c:v>1.8662296880689988E-2</c:v>
                </c:pt>
                <c:pt idx="6542">
                  <c:v>1.8675261310002727E-2</c:v>
                </c:pt>
                <c:pt idx="6543">
                  <c:v>1.8688234745654078E-2</c:v>
                </c:pt>
                <c:pt idx="6544">
                  <c:v>1.8701217193764736E-2</c:v>
                </c:pt>
                <c:pt idx="6545">
                  <c:v>1.8714208660459364E-2</c:v>
                </c:pt>
                <c:pt idx="6546">
                  <c:v>1.8727209152275368E-2</c:v>
                </c:pt>
                <c:pt idx="6547">
                  <c:v>1.8740218675346209E-2</c:v>
                </c:pt>
                <c:pt idx="6548">
                  <c:v>1.8753237235809319E-2</c:v>
                </c:pt>
                <c:pt idx="6549">
                  <c:v>1.8766264840215742E-2</c:v>
                </c:pt>
                <c:pt idx="6550">
                  <c:v>1.8779301494711728E-2</c:v>
                </c:pt>
                <c:pt idx="6551">
                  <c:v>1.8792347205447514E-2</c:v>
                </c:pt>
                <c:pt idx="6552">
                  <c:v>1.8805401978987796E-2</c:v>
                </c:pt>
                <c:pt idx="6553">
                  <c:v>1.8818465821491652E-2</c:v>
                </c:pt>
                <c:pt idx="6554">
                  <c:v>1.8831538739259156E-2</c:v>
                </c:pt>
                <c:pt idx="6555">
                  <c:v>1.8844620738457649E-2</c:v>
                </c:pt>
                <c:pt idx="6556">
                  <c:v>1.8857711825670097E-2</c:v>
                </c:pt>
                <c:pt idx="6557">
                  <c:v>1.8870812007072701E-2</c:v>
                </c:pt>
                <c:pt idx="6558">
                  <c:v>1.8883921288845664E-2</c:v>
                </c:pt>
                <c:pt idx="6559">
                  <c:v>1.8897039677585683E-2</c:v>
                </c:pt>
                <c:pt idx="6560">
                  <c:v>1.8910167179481834E-2</c:v>
                </c:pt>
                <c:pt idx="6561">
                  <c:v>1.8923303800727213E-2</c:v>
                </c:pt>
                <c:pt idx="6562">
                  <c:v>1.8936449547932274E-2</c:v>
                </c:pt>
                <c:pt idx="6563">
                  <c:v>1.8949604427298997E-2</c:v>
                </c:pt>
                <c:pt idx="6564">
                  <c:v>1.89627684450334E-2</c:v>
                </c:pt>
                <c:pt idx="6565">
                  <c:v>1.8975941607759714E-2</c:v>
                </c:pt>
                <c:pt idx="6566">
                  <c:v>1.8989123921692865E-2</c:v>
                </c:pt>
                <c:pt idx="6567">
                  <c:v>1.9002315393190063E-2</c:v>
                </c:pt>
                <c:pt idx="6568">
                  <c:v>1.901551602847458E-2</c:v>
                </c:pt>
                <c:pt idx="6569">
                  <c:v>1.9028725834189082E-2</c:v>
                </c:pt>
                <c:pt idx="6570">
                  <c:v>1.9041944816565775E-2</c:v>
                </c:pt>
                <c:pt idx="6571">
                  <c:v>1.9055172981840913E-2</c:v>
                </c:pt>
                <c:pt idx="6572">
                  <c:v>1.9068410336671008E-2</c:v>
                </c:pt>
                <c:pt idx="6573">
                  <c:v>1.9081656887301273E-2</c:v>
                </c:pt>
                <c:pt idx="6574">
                  <c:v>1.9094912639980963E-2</c:v>
                </c:pt>
                <c:pt idx="6575">
                  <c:v>1.9108177601380474E-2</c:v>
                </c:pt>
                <c:pt idx="6576">
                  <c:v>1.912145177775804E-2</c:v>
                </c:pt>
                <c:pt idx="6577">
                  <c:v>1.913473517537595E-2</c:v>
                </c:pt>
                <c:pt idx="6578">
                  <c:v>1.9148027800918514E-2</c:v>
                </c:pt>
                <c:pt idx="6579">
                  <c:v>1.9161329660657013E-2</c:v>
                </c:pt>
                <c:pt idx="6580">
                  <c:v>1.91746407608668E-2</c:v>
                </c:pt>
                <c:pt idx="6581">
                  <c:v>1.9187961108246124E-2</c:v>
                </c:pt>
                <c:pt idx="6582">
                  <c:v>1.9201290709079347E-2</c:v>
                </c:pt>
                <c:pt idx="6583">
                  <c:v>1.9214629569794712E-2</c:v>
                </c:pt>
                <c:pt idx="6584">
                  <c:v>1.9227977696685019E-2</c:v>
                </c:pt>
                <c:pt idx="6585">
                  <c:v>1.9241335096467155E-2</c:v>
                </c:pt>
                <c:pt idx="6586">
                  <c:v>1.9254701775442962E-2</c:v>
                </c:pt>
                <c:pt idx="6587">
                  <c:v>1.9268077739918368E-2</c:v>
                </c:pt>
                <c:pt idx="6588">
                  <c:v>1.9281462996624265E-2</c:v>
                </c:pt>
                <c:pt idx="6589">
                  <c:v>1.9294857551875638E-2</c:v>
                </c:pt>
                <c:pt idx="6590">
                  <c:v>1.9308261411991563E-2</c:v>
                </c:pt>
                <c:pt idx="6591">
                  <c:v>1.9321674583716971E-2</c:v>
                </c:pt>
                <c:pt idx="6592">
                  <c:v>1.9335097073380016E-2</c:v>
                </c:pt>
                <c:pt idx="6593">
                  <c:v>1.9348528887312959E-2</c:v>
                </c:pt>
                <c:pt idx="6594">
                  <c:v>1.9361970032274793E-2</c:v>
                </c:pt>
                <c:pt idx="6595">
                  <c:v>1.9375420514606872E-2</c:v>
                </c:pt>
                <c:pt idx="6596">
                  <c:v>1.9388880340654658E-2</c:v>
                </c:pt>
                <c:pt idx="6597">
                  <c:v>1.9402349517191241E-2</c:v>
                </c:pt>
                <c:pt idx="6598">
                  <c:v>1.9415828050571196E-2</c:v>
                </c:pt>
                <c:pt idx="6599">
                  <c:v>1.9429315947294596E-2</c:v>
                </c:pt>
                <c:pt idx="6600">
                  <c:v>1.9442813213724548E-2</c:v>
                </c:pt>
                <c:pt idx="6601">
                  <c:v>1.9456319856652988E-2</c:v>
                </c:pt>
                <c:pt idx="6602">
                  <c:v>1.9469835882452168E-2</c:v>
                </c:pt>
                <c:pt idx="6603">
                  <c:v>1.9483361297498471E-2</c:v>
                </c:pt>
                <c:pt idx="6604">
                  <c:v>1.9496896108597995E-2</c:v>
                </c:pt>
                <c:pt idx="6605">
                  <c:v>1.9510440322136283E-2</c:v>
                </c:pt>
                <c:pt idx="6606">
                  <c:v>1.9523993944503017E-2</c:v>
                </c:pt>
                <c:pt idx="6607">
                  <c:v>1.9537556982518484E-2</c:v>
                </c:pt>
                <c:pt idx="6608">
                  <c:v>1.9551129442581552E-2</c:v>
                </c:pt>
                <c:pt idx="6609">
                  <c:v>1.9564711331095219E-2</c:v>
                </c:pt>
                <c:pt idx="6610">
                  <c:v>1.9578302654894009E-2</c:v>
                </c:pt>
                <c:pt idx="6611">
                  <c:v>1.9591903420390119E-2</c:v>
                </c:pt>
                <c:pt idx="6612">
                  <c:v>1.9605513634142566E-2</c:v>
                </c:pt>
                <c:pt idx="6613">
                  <c:v>1.9619133302572169E-2</c:v>
                </c:pt>
                <c:pt idx="6614">
                  <c:v>1.9632762432532449E-2</c:v>
                </c:pt>
                <c:pt idx="6615">
                  <c:v>1.964640103045345E-2</c:v>
                </c:pt>
                <c:pt idx="6616">
                  <c:v>1.9660049102769379E-2</c:v>
                </c:pt>
                <c:pt idx="6617">
                  <c:v>1.9673706656348058E-2</c:v>
                </c:pt>
                <c:pt idx="6618">
                  <c:v>1.9687373697632935E-2</c:v>
                </c:pt>
                <c:pt idx="6619">
                  <c:v>1.9701050233071643E-2</c:v>
                </c:pt>
                <c:pt idx="6620">
                  <c:v>1.9714736269546319E-2</c:v>
                </c:pt>
                <c:pt idx="6621">
                  <c:v>1.9728431813513855E-2</c:v>
                </c:pt>
                <c:pt idx="6622">
                  <c:v>1.974213687143532E-2</c:v>
                </c:pt>
                <c:pt idx="6623">
                  <c:v>1.9755851450207217E-2</c:v>
                </c:pt>
                <c:pt idx="6624">
                  <c:v>1.9769575556299893E-2</c:v>
                </c:pt>
                <c:pt idx="6625">
                  <c:v>1.9783309196187898E-2</c:v>
                </c:pt>
                <c:pt idx="6626">
                  <c:v>1.9797052376782115E-2</c:v>
                </c:pt>
                <c:pt idx="6627">
                  <c:v>1.9810805104566388E-2</c:v>
                </c:pt>
                <c:pt idx="6628">
                  <c:v>1.9824567386173012E-2</c:v>
                </c:pt>
                <c:pt idx="6629">
                  <c:v>1.983833922809455E-2</c:v>
                </c:pt>
                <c:pt idx="6630">
                  <c:v>1.9852120637261099E-2</c:v>
                </c:pt>
                <c:pt idx="6631">
                  <c:v>1.9865911620174544E-2</c:v>
                </c:pt>
                <c:pt idx="6632">
                  <c:v>1.9879712183340986E-2</c:v>
                </c:pt>
                <c:pt idx="6633">
                  <c:v>1.9893522333704977E-2</c:v>
                </c:pt>
                <c:pt idx="6634">
                  <c:v>1.9907342077781963E-2</c:v>
                </c:pt>
                <c:pt idx="6635">
                  <c:v>1.992117142209161E-2</c:v>
                </c:pt>
                <c:pt idx="6636">
                  <c:v>1.9935010373592955E-2</c:v>
                </c:pt>
                <c:pt idx="6637">
                  <c:v>1.9948858938815026E-2</c:v>
                </c:pt>
                <c:pt idx="6638">
                  <c:v>1.9962717124291096E-2</c:v>
                </c:pt>
                <c:pt idx="6639">
                  <c:v>1.9976584936994706E-2</c:v>
                </c:pt>
                <c:pt idx="6640">
                  <c:v>1.9990462383468511E-2</c:v>
                </c:pt>
                <c:pt idx="6641">
                  <c:v>2.0004349470259399E-2</c:v>
                </c:pt>
                <c:pt idx="6642">
                  <c:v>2.001824620435546E-2</c:v>
                </c:pt>
                <c:pt idx="6643">
                  <c:v>2.0032152592312988E-2</c:v>
                </c:pt>
                <c:pt idx="6644">
                  <c:v>2.0046068640838383E-2</c:v>
                </c:pt>
                <c:pt idx="6645">
                  <c:v>2.0059994356496746E-2</c:v>
                </c:pt>
                <c:pt idx="6646">
                  <c:v>2.0073929746295609E-2</c:v>
                </c:pt>
                <c:pt idx="6647">
                  <c:v>2.0087874816809497E-2</c:v>
                </c:pt>
                <c:pt idx="6648">
                  <c:v>2.0101829574617213E-2</c:v>
                </c:pt>
                <c:pt idx="6649">
                  <c:v>2.011579402674089E-2</c:v>
                </c:pt>
                <c:pt idx="6650">
                  <c:v>2.0129768179768779E-2</c:v>
                </c:pt>
                <c:pt idx="6651">
                  <c:v>2.0143752040293388E-2</c:v>
                </c:pt>
                <c:pt idx="6652">
                  <c:v>2.0157745615351507E-2</c:v>
                </c:pt>
                <c:pt idx="6653">
                  <c:v>2.017174891154512E-2</c:v>
                </c:pt>
                <c:pt idx="6654">
                  <c:v>2.0185761935480488E-2</c:v>
                </c:pt>
                <c:pt idx="6655">
                  <c:v>2.0199784694209074E-2</c:v>
                </c:pt>
                <c:pt idx="6656">
                  <c:v>2.0213817194346628E-2</c:v>
                </c:pt>
                <c:pt idx="6657">
                  <c:v>2.0227859442660368E-2</c:v>
                </c:pt>
                <c:pt idx="6658">
                  <c:v>2.0241911445774932E-2</c:v>
                </c:pt>
                <c:pt idx="6659">
                  <c:v>2.0255973210761401E-2</c:v>
                </c:pt>
                <c:pt idx="6660">
                  <c:v>2.0270044744253923E-2</c:v>
                </c:pt>
                <c:pt idx="6661">
                  <c:v>2.0284126052890955E-2</c:v>
                </c:pt>
                <c:pt idx="6662">
                  <c:v>2.0298217143758322E-2</c:v>
                </c:pt>
                <c:pt idx="6663">
                  <c:v>2.0312318023504014E-2</c:v>
                </c:pt>
                <c:pt idx="6664">
                  <c:v>2.0326428698780329E-2</c:v>
                </c:pt>
                <c:pt idx="6665">
                  <c:v>2.0340549176687869E-2</c:v>
                </c:pt>
                <c:pt idx="6666">
                  <c:v>2.0354679463888484E-2</c:v>
                </c:pt>
                <c:pt idx="6667">
                  <c:v>2.0368819567048353E-2</c:v>
                </c:pt>
                <c:pt idx="6668">
                  <c:v>2.0382969493282881E-2</c:v>
                </c:pt>
                <c:pt idx="6669">
                  <c:v>2.0397129249267818E-2</c:v>
                </c:pt>
                <c:pt idx="6670">
                  <c:v>2.0411298841683238E-2</c:v>
                </c:pt>
                <c:pt idx="6671">
                  <c:v>2.0425478277659389E-2</c:v>
                </c:pt>
                <c:pt idx="6672">
                  <c:v>2.0439667563885943E-2</c:v>
                </c:pt>
                <c:pt idx="6673">
                  <c:v>2.0453866707205722E-2</c:v>
                </c:pt>
                <c:pt idx="6674">
                  <c:v>2.0468075714317389E-2</c:v>
                </c:pt>
                <c:pt idx="6675">
                  <c:v>2.0482294592371025E-2</c:v>
                </c:pt>
                <c:pt idx="6676">
                  <c:v>2.0496523348074905E-2</c:v>
                </c:pt>
                <c:pt idx="6677">
                  <c:v>2.0510761988141658E-2</c:v>
                </c:pt>
                <c:pt idx="6678">
                  <c:v>2.0525010519736275E-2</c:v>
                </c:pt>
                <c:pt idx="6679">
                  <c:v>2.0539268949581028E-2</c:v>
                </c:pt>
                <c:pt idx="6680">
                  <c:v>2.0553537284402543E-2</c:v>
                </c:pt>
                <c:pt idx="6681">
                  <c:v>2.0567815531380755E-2</c:v>
                </c:pt>
                <c:pt idx="6682">
                  <c:v>2.0582103697251948E-2</c:v>
                </c:pt>
                <c:pt idx="6683">
                  <c:v>2.0596401788756782E-2</c:v>
                </c:pt>
                <c:pt idx="6684">
                  <c:v>2.0610709813090166E-2</c:v>
                </c:pt>
                <c:pt idx="6685">
                  <c:v>2.0625027777002435E-2</c:v>
                </c:pt>
                <c:pt idx="6686">
                  <c:v>2.0639355687248302E-2</c:v>
                </c:pt>
                <c:pt idx="6687">
                  <c:v>2.0653693551037678E-2</c:v>
                </c:pt>
                <c:pt idx="6688">
                  <c:v>2.0668041375134984E-2</c:v>
                </c:pt>
                <c:pt idx="6689">
                  <c:v>2.06823991664595E-2</c:v>
                </c:pt>
                <c:pt idx="6690">
                  <c:v>2.0696766931784721E-2</c:v>
                </c:pt>
                <c:pt idx="6691">
                  <c:v>2.0711144678340628E-2</c:v>
                </c:pt>
                <c:pt idx="6692">
                  <c:v>2.0725532412910443E-2</c:v>
                </c:pt>
                <c:pt idx="6693">
                  <c:v>2.0739930142281798E-2</c:v>
                </c:pt>
                <c:pt idx="6694">
                  <c:v>2.0754337873699742E-2</c:v>
                </c:pt>
                <c:pt idx="6695">
                  <c:v>2.0768755613961649E-2</c:v>
                </c:pt>
                <c:pt idx="6696">
                  <c:v>2.0783183369869302E-2</c:v>
                </c:pt>
                <c:pt idx="6697">
                  <c:v>2.079762114868286E-2</c:v>
                </c:pt>
                <c:pt idx="6698">
                  <c:v>2.0812068957213877E-2</c:v>
                </c:pt>
                <c:pt idx="6699">
                  <c:v>2.0826526802278322E-2</c:v>
                </c:pt>
                <c:pt idx="6700">
                  <c:v>2.0840994691151488E-2</c:v>
                </c:pt>
                <c:pt idx="6701">
                  <c:v>2.0855472630659143E-2</c:v>
                </c:pt>
                <c:pt idx="6702">
                  <c:v>2.0869960627783308E-2</c:v>
                </c:pt>
                <c:pt idx="6703">
                  <c:v>2.0884458689358915E-2</c:v>
                </c:pt>
                <c:pt idx="6704">
                  <c:v>2.0898966822681504E-2</c:v>
                </c:pt>
                <c:pt idx="6705">
                  <c:v>2.0913485034595818E-2</c:v>
                </c:pt>
                <c:pt idx="6706">
                  <c:v>2.0928013331951038E-2</c:v>
                </c:pt>
                <c:pt idx="6707">
                  <c:v>2.0942551722057914E-2</c:v>
                </c:pt>
                <c:pt idx="6708">
                  <c:v>2.0957100211775471E-2</c:v>
                </c:pt>
                <c:pt idx="6709">
                  <c:v>2.0971658807967166E-2</c:v>
                </c:pt>
                <c:pt idx="6710">
                  <c:v>2.0986227517959009E-2</c:v>
                </c:pt>
                <c:pt idx="6711">
                  <c:v>2.1000806348624314E-2</c:v>
                </c:pt>
                <c:pt idx="6712">
                  <c:v>2.1015395306840864E-2</c:v>
                </c:pt>
                <c:pt idx="6713">
                  <c:v>2.1029994399949938E-2</c:v>
                </c:pt>
                <c:pt idx="6714">
                  <c:v>2.1044603634839194E-2</c:v>
                </c:pt>
                <c:pt idx="6715">
                  <c:v>2.1059223018400752E-2</c:v>
                </c:pt>
                <c:pt idx="6716">
                  <c:v>2.1073852557991202E-2</c:v>
                </c:pt>
                <c:pt idx="6717">
                  <c:v>2.1088492260512563E-2</c:v>
                </c:pt>
                <c:pt idx="6718">
                  <c:v>2.1103142133024885E-2</c:v>
                </c:pt>
                <c:pt idx="6719">
                  <c:v>2.1117802182439454E-2</c:v>
                </c:pt>
                <c:pt idx="6720">
                  <c:v>2.1132472416133325E-2</c:v>
                </c:pt>
                <c:pt idx="6721">
                  <c:v>2.1147152841027719E-2</c:v>
                </c:pt>
                <c:pt idx="6722">
                  <c:v>2.1161843464048341E-2</c:v>
                </c:pt>
                <c:pt idx="6723">
                  <c:v>2.1176544292587633E-2</c:v>
                </c:pt>
                <c:pt idx="6724">
                  <c:v>2.1191255333581245E-2</c:v>
                </c:pt>
                <c:pt idx="6725">
                  <c:v>2.1205976593969333E-2</c:v>
                </c:pt>
                <c:pt idx="6726">
                  <c:v>2.1220708081159747E-2</c:v>
                </c:pt>
                <c:pt idx="6727">
                  <c:v>2.1235449802102607E-2</c:v>
                </c:pt>
                <c:pt idx="6728">
                  <c:v>2.1250201763752537E-2</c:v>
                </c:pt>
                <c:pt idx="6729">
                  <c:v>2.1264963973532842E-2</c:v>
                </c:pt>
                <c:pt idx="6730">
                  <c:v>2.1279736438408137E-2</c:v>
                </c:pt>
                <c:pt idx="6731">
                  <c:v>2.1294519165347546E-2</c:v>
                </c:pt>
                <c:pt idx="6732">
                  <c:v>2.1309312161789856E-2</c:v>
                </c:pt>
                <c:pt idx="6733">
                  <c:v>2.132411543471421E-2</c:v>
                </c:pt>
                <c:pt idx="6734">
                  <c:v>2.1338928991259522E-2</c:v>
                </c:pt>
                <c:pt idx="6735">
                  <c:v>2.1353752838414317E-2</c:v>
                </c:pt>
                <c:pt idx="6736">
                  <c:v>2.1368586983638065E-2</c:v>
                </c:pt>
                <c:pt idx="6737">
                  <c:v>2.1383431433929321E-2</c:v>
                </c:pt>
                <c:pt idx="6738">
                  <c:v>2.1398286196291173E-2</c:v>
                </c:pt>
                <c:pt idx="6739">
                  <c:v>2.1413151278198653E-2</c:v>
                </c:pt>
                <c:pt idx="6740">
                  <c:v>2.1428026686664908E-2</c:v>
                </c:pt>
                <c:pt idx="6741">
                  <c:v>2.1442912428707637E-2</c:v>
                </c:pt>
                <c:pt idx="6742">
                  <c:v>2.1457808511817458E-2</c:v>
                </c:pt>
                <c:pt idx="6743">
                  <c:v>2.1472714943022143E-2</c:v>
                </c:pt>
                <c:pt idx="6744">
                  <c:v>2.1487631729354025E-2</c:v>
                </c:pt>
                <c:pt idx="6745">
                  <c:v>2.1502558878319346E-2</c:v>
                </c:pt>
                <c:pt idx="6746">
                  <c:v>2.1517496396960538E-2</c:v>
                </c:pt>
                <c:pt idx="6747">
                  <c:v>2.1532444292481263E-2</c:v>
                </c:pt>
                <c:pt idx="6748">
                  <c:v>2.1547402571933414E-2</c:v>
                </c:pt>
                <c:pt idx="6749">
                  <c:v>2.1562371242844113E-2</c:v>
                </c:pt>
                <c:pt idx="6750">
                  <c:v>2.1577350312275378E-2</c:v>
                </c:pt>
                <c:pt idx="6751">
                  <c:v>2.1592339787293812E-2</c:v>
                </c:pt>
                <c:pt idx="6752">
                  <c:v>2.1607339675442233E-2</c:v>
                </c:pt>
                <c:pt idx="6753">
                  <c:v>2.162234998379739E-2</c:v>
                </c:pt>
                <c:pt idx="6754">
                  <c:v>2.1637370719440614E-2</c:v>
                </c:pt>
                <c:pt idx="6755">
                  <c:v>2.1652401889930461E-2</c:v>
                </c:pt>
                <c:pt idx="6756">
                  <c:v>2.1667443502358438E-2</c:v>
                </c:pt>
                <c:pt idx="6757">
                  <c:v>2.1682495563820642E-2</c:v>
                </c:pt>
                <c:pt idx="6758">
                  <c:v>2.1697558081891395E-2</c:v>
                </c:pt>
                <c:pt idx="6759">
                  <c:v>2.171263106367699E-2</c:v>
                </c:pt>
                <c:pt idx="6760">
                  <c:v>2.172771451628833E-2</c:v>
                </c:pt>
                <c:pt idx="6761">
                  <c:v>2.1742808447315524E-2</c:v>
                </c:pt>
                <c:pt idx="6762">
                  <c:v>2.1757912863879687E-2</c:v>
                </c:pt>
                <c:pt idx="6763">
                  <c:v>2.1773027773264977E-2</c:v>
                </c:pt>
                <c:pt idx="6764">
                  <c:v>2.178815318260207E-2</c:v>
                </c:pt>
                <c:pt idx="6765">
                  <c:v>2.1803289099502191E-2</c:v>
                </c:pt>
                <c:pt idx="6766">
                  <c:v>2.1818435531106267E-2</c:v>
                </c:pt>
                <c:pt idx="6767">
                  <c:v>2.1833592484559849E-2</c:v>
                </c:pt>
                <c:pt idx="6768">
                  <c:v>2.1848759967490038E-2</c:v>
                </c:pt>
                <c:pt idx="6769">
                  <c:v>2.1863937987052648E-2</c:v>
                </c:pt>
                <c:pt idx="6770">
                  <c:v>2.1879126550408134E-2</c:v>
                </c:pt>
                <c:pt idx="6771">
                  <c:v>2.1894325665199502E-2</c:v>
                </c:pt>
                <c:pt idx="6772">
                  <c:v>2.1909535338597488E-2</c:v>
                </c:pt>
                <c:pt idx="6773">
                  <c:v>2.1924755577777483E-2</c:v>
                </c:pt>
                <c:pt idx="6774">
                  <c:v>2.1939986390398434E-2</c:v>
                </c:pt>
                <c:pt idx="6775">
                  <c:v>2.1955227783646027E-2</c:v>
                </c:pt>
                <c:pt idx="6776">
                  <c:v>2.1970479764710626E-2</c:v>
                </c:pt>
                <c:pt idx="6777">
                  <c:v>2.1985742341267139E-2</c:v>
                </c:pt>
                <c:pt idx="6778">
                  <c:v>2.2001015520516247E-2</c:v>
                </c:pt>
                <c:pt idx="6779">
                  <c:v>2.2016299309823489E-2</c:v>
                </c:pt>
                <c:pt idx="6780">
                  <c:v>2.2031593716399223E-2</c:v>
                </c:pt>
                <c:pt idx="6781">
                  <c:v>2.2046898747939709E-2</c:v>
                </c:pt>
                <c:pt idx="6782">
                  <c:v>2.206221441166566E-2</c:v>
                </c:pt>
                <c:pt idx="6783">
                  <c:v>2.2077540714802467E-2</c:v>
                </c:pt>
                <c:pt idx="6784">
                  <c:v>2.2092877665062443E-2</c:v>
                </c:pt>
                <c:pt idx="6785">
                  <c:v>2.2108225269681359E-2</c:v>
                </c:pt>
                <c:pt idx="6786">
                  <c:v>2.2123583535899678E-2</c:v>
                </c:pt>
                <c:pt idx="6787">
                  <c:v>2.2138952471445792E-2</c:v>
                </c:pt>
                <c:pt idx="6788">
                  <c:v>2.2154332083570566E-2</c:v>
                </c:pt>
                <c:pt idx="6789">
                  <c:v>2.2169722379529556E-2</c:v>
                </c:pt>
                <c:pt idx="6790">
                  <c:v>2.2185123367067284E-2</c:v>
                </c:pt>
                <c:pt idx="6791">
                  <c:v>2.2200535053449728E-2</c:v>
                </c:pt>
                <c:pt idx="6792">
                  <c:v>2.2215957446109224E-2</c:v>
                </c:pt>
                <c:pt idx="6793">
                  <c:v>2.2231390552321508E-2</c:v>
                </c:pt>
                <c:pt idx="6794">
                  <c:v>2.2246834379852646E-2</c:v>
                </c:pt>
                <c:pt idx="6795">
                  <c:v>2.2262288935988826E-2</c:v>
                </c:pt>
                <c:pt idx="6796">
                  <c:v>2.2277754228020967E-2</c:v>
                </c:pt>
                <c:pt idx="6797">
                  <c:v>2.2293230263731326E-2</c:v>
                </c:pt>
                <c:pt idx="6798">
                  <c:v>2.2308717050421287E-2</c:v>
                </c:pt>
                <c:pt idx="6799">
                  <c:v>2.232421459539697E-2</c:v>
                </c:pt>
                <c:pt idx="6800">
                  <c:v>2.2339722906456867E-2</c:v>
                </c:pt>
                <c:pt idx="6801">
                  <c:v>2.2355241990917585E-2</c:v>
                </c:pt>
                <c:pt idx="6802">
                  <c:v>2.2370771856100487E-2</c:v>
                </c:pt>
                <c:pt idx="6803">
                  <c:v>2.2386312509820323E-2</c:v>
                </c:pt>
                <c:pt idx="6804">
                  <c:v>2.2401863959408963E-2</c:v>
                </c:pt>
                <c:pt idx="6805">
                  <c:v>2.2417426212203037E-2</c:v>
                </c:pt>
                <c:pt idx="6806">
                  <c:v>2.243299927603359E-2</c:v>
                </c:pt>
                <c:pt idx="6807">
                  <c:v>2.2448583158247788E-2</c:v>
                </c:pt>
                <c:pt idx="6808">
                  <c:v>2.2464177866361006E-2</c:v>
                </c:pt>
                <c:pt idx="6809">
                  <c:v>2.2479783407730276E-2</c:v>
                </c:pt>
                <c:pt idx="6810">
                  <c:v>2.2495399790208433E-2</c:v>
                </c:pt>
                <c:pt idx="6811">
                  <c:v>2.2511027021163074E-2</c:v>
                </c:pt>
                <c:pt idx="6812">
                  <c:v>2.2526665107966581E-2</c:v>
                </c:pt>
                <c:pt idx="6813">
                  <c:v>2.2542314058488156E-2</c:v>
                </c:pt>
                <c:pt idx="6814">
                  <c:v>2.2557973880110771E-2</c:v>
                </c:pt>
                <c:pt idx="6815">
                  <c:v>2.2573644580222176E-2</c:v>
                </c:pt>
                <c:pt idx="6816">
                  <c:v>2.2589326166707991E-2</c:v>
                </c:pt>
                <c:pt idx="6817">
                  <c:v>2.2605018646966579E-2</c:v>
                </c:pt>
                <c:pt idx="6818">
                  <c:v>2.2620722028401097E-2</c:v>
                </c:pt>
                <c:pt idx="6819">
                  <c:v>2.2636436318913617E-2</c:v>
                </c:pt>
                <c:pt idx="6820">
                  <c:v>2.2652161525917924E-2</c:v>
                </c:pt>
                <c:pt idx="6821">
                  <c:v>2.2667897656832622E-2</c:v>
                </c:pt>
                <c:pt idx="6822">
                  <c:v>2.2683644719576256E-2</c:v>
                </c:pt>
                <c:pt idx="6823">
                  <c:v>2.2699402721578076E-2</c:v>
                </c:pt>
                <c:pt idx="6824">
                  <c:v>2.2715171670437431E-2</c:v>
                </c:pt>
                <c:pt idx="6825">
                  <c:v>2.2730951573593554E-2</c:v>
                </c:pt>
                <c:pt idx="6826">
                  <c:v>2.2746742438987017E-2</c:v>
                </c:pt>
                <c:pt idx="6827">
                  <c:v>2.276254427406774E-2</c:v>
                </c:pt>
                <c:pt idx="6828">
                  <c:v>2.2778357086290474E-2</c:v>
                </c:pt>
                <c:pt idx="6829">
                  <c:v>2.2794180883612344E-2</c:v>
                </c:pt>
                <c:pt idx="6830">
                  <c:v>2.2810015673498815E-2</c:v>
                </c:pt>
                <c:pt idx="6831">
                  <c:v>2.282586146342018E-2</c:v>
                </c:pt>
                <c:pt idx="6832">
                  <c:v>2.2841718261350161E-2</c:v>
                </c:pt>
                <c:pt idx="6833">
                  <c:v>2.285758607476979E-2</c:v>
                </c:pt>
                <c:pt idx="6834">
                  <c:v>2.2873464911164942E-2</c:v>
                </c:pt>
                <c:pt idx="6835">
                  <c:v>2.2889354778525967E-2</c:v>
                </c:pt>
                <c:pt idx="6836">
                  <c:v>2.2905255684349497E-2</c:v>
                </c:pt>
                <c:pt idx="6837">
                  <c:v>2.292116763630379E-2</c:v>
                </c:pt>
                <c:pt idx="6838">
                  <c:v>2.2937090641895551E-2</c:v>
                </c:pt>
                <c:pt idx="6839">
                  <c:v>2.2953024709137355E-2</c:v>
                </c:pt>
                <c:pt idx="6840">
                  <c:v>2.2968969845546684E-2</c:v>
                </c:pt>
                <c:pt idx="6841">
                  <c:v>2.2984926058645896E-2</c:v>
                </c:pt>
                <c:pt idx="6842">
                  <c:v>2.3000893356464276E-2</c:v>
                </c:pt>
                <c:pt idx="6843">
                  <c:v>2.3016871746534988E-2</c:v>
                </c:pt>
                <c:pt idx="6844">
                  <c:v>2.3032861236396071E-2</c:v>
                </c:pt>
                <c:pt idx="6845">
                  <c:v>2.3048861834093565E-2</c:v>
                </c:pt>
                <c:pt idx="6846">
                  <c:v>2.3064873547176335E-2</c:v>
                </c:pt>
                <c:pt idx="6847">
                  <c:v>2.3080896383198143E-2</c:v>
                </c:pt>
                <c:pt idx="6848">
                  <c:v>2.3096930350221812E-2</c:v>
                </c:pt>
                <c:pt idx="6849">
                  <c:v>2.3112975455811945E-2</c:v>
                </c:pt>
                <c:pt idx="6850">
                  <c:v>2.3129031707538064E-2</c:v>
                </c:pt>
                <c:pt idx="6851">
                  <c:v>2.3145099113479801E-2</c:v>
                </c:pt>
                <c:pt idx="6852">
                  <c:v>2.3161177681217542E-2</c:v>
                </c:pt>
                <c:pt idx="6853">
                  <c:v>2.3177267418505225E-2</c:v>
                </c:pt>
                <c:pt idx="6854">
                  <c:v>2.3193368332933426E-2</c:v>
                </c:pt>
                <c:pt idx="6855">
                  <c:v>2.3209480432604249E-2</c:v>
                </c:pt>
                <c:pt idx="6856">
                  <c:v>2.3225603725119164E-2</c:v>
                </c:pt>
                <c:pt idx="6857">
                  <c:v>2.324173821808458E-2</c:v>
                </c:pt>
                <c:pt idx="6858">
                  <c:v>2.3257883919619499E-2</c:v>
                </c:pt>
                <c:pt idx="6859">
                  <c:v>2.3274040837341241E-2</c:v>
                </c:pt>
                <c:pt idx="6860">
                  <c:v>2.329020897887208E-2</c:v>
                </c:pt>
                <c:pt idx="6861">
                  <c:v>2.3306388352347947E-2</c:v>
                </c:pt>
                <c:pt idx="6862">
                  <c:v>2.3322578965402053E-2</c:v>
                </c:pt>
                <c:pt idx="6863">
                  <c:v>2.3338780825672562E-2</c:v>
                </c:pt>
                <c:pt idx="6864">
                  <c:v>2.335499394131238E-2</c:v>
                </c:pt>
                <c:pt idx="6865">
                  <c:v>2.3371218319970632E-2</c:v>
                </c:pt>
                <c:pt idx="6866">
                  <c:v>2.3387453969301416E-2</c:v>
                </c:pt>
                <c:pt idx="6867">
                  <c:v>2.3403700897474632E-2</c:v>
                </c:pt>
                <c:pt idx="6868">
                  <c:v>2.3419959112155369E-2</c:v>
                </c:pt>
                <c:pt idx="6869">
                  <c:v>2.3436228621184198E-2</c:v>
                </c:pt>
                <c:pt idx="6870">
                  <c:v>2.3452509432236503E-2</c:v>
                </c:pt>
                <c:pt idx="6871">
                  <c:v>2.3468801553504913E-2</c:v>
                </c:pt>
                <c:pt idx="6872">
                  <c:v>2.3485104992675837E-2</c:v>
                </c:pt>
                <c:pt idx="6873">
                  <c:v>2.3501419757440665E-2</c:v>
                </c:pt>
                <c:pt idx="6874">
                  <c:v>2.3517745856009107E-2</c:v>
                </c:pt>
                <c:pt idx="6875">
                  <c:v>2.3534083296083606E-2</c:v>
                </c:pt>
                <c:pt idx="6876">
                  <c:v>2.3550432085371591E-2</c:v>
                </c:pt>
                <c:pt idx="6877">
                  <c:v>2.3566792232099894E-2</c:v>
                </c:pt>
                <c:pt idx="6878">
                  <c:v>2.3583163743987022E-2</c:v>
                </c:pt>
                <c:pt idx="6879">
                  <c:v>2.3599546628756476E-2</c:v>
                </c:pt>
                <c:pt idx="6880">
                  <c:v>2.361594089465225E-2</c:v>
                </c:pt>
                <c:pt idx="6881">
                  <c:v>2.363234654940894E-2</c:v>
                </c:pt>
                <c:pt idx="6882">
                  <c:v>2.3648763600938226E-2</c:v>
                </c:pt>
                <c:pt idx="6883">
                  <c:v>2.3665192056985095E-2</c:v>
                </c:pt>
                <c:pt idx="6884">
                  <c:v>2.3681631925816474E-2</c:v>
                </c:pt>
                <c:pt idx="6885">
                  <c:v>2.3698083215188476E-2</c:v>
                </c:pt>
                <c:pt idx="6886">
                  <c:v>2.3714545932862235E-2</c:v>
                </c:pt>
                <c:pt idx="6887">
                  <c:v>2.3731020087121926E-2</c:v>
                </c:pt>
                <c:pt idx="6888">
                  <c:v>2.3747505685739832E-2</c:v>
                </c:pt>
                <c:pt idx="6889">
                  <c:v>2.3764002736493279E-2</c:v>
                </c:pt>
                <c:pt idx="6890">
                  <c:v>2.3780511247683711E-2</c:v>
                </c:pt>
                <c:pt idx="6891">
                  <c:v>2.3797031227099627E-2</c:v>
                </c:pt>
                <c:pt idx="6892">
                  <c:v>2.3813562682534567E-2</c:v>
                </c:pt>
                <c:pt idx="6893">
                  <c:v>2.3830105622307293E-2</c:v>
                </c:pt>
                <c:pt idx="6894">
                  <c:v>2.3846660054222542E-2</c:v>
                </c:pt>
                <c:pt idx="6895">
                  <c:v>2.3863225986090111E-2</c:v>
                </c:pt>
                <c:pt idx="6896">
                  <c:v>2.3879803426246109E-2</c:v>
                </c:pt>
                <c:pt idx="6897">
                  <c:v>2.3896392382511553E-2</c:v>
                </c:pt>
                <c:pt idx="6898">
                  <c:v>2.3912992862886513E-2</c:v>
                </c:pt>
                <c:pt idx="6899">
                  <c:v>2.3929604875202515E-2</c:v>
                </c:pt>
                <c:pt idx="6900">
                  <c:v>2.3946228427818853E-2</c:v>
                </c:pt>
                <c:pt idx="6901">
                  <c:v>2.39628635285783E-2</c:v>
                </c:pt>
                <c:pt idx="6902">
                  <c:v>2.3979510185328706E-2</c:v>
                </c:pt>
                <c:pt idx="6903">
                  <c:v>2.3996168406446805E-2</c:v>
                </c:pt>
                <c:pt idx="6904">
                  <c:v>2.4012838199791723E-2</c:v>
                </c:pt>
                <c:pt idx="6905">
                  <c:v>2.4029519573227676E-2</c:v>
                </c:pt>
                <c:pt idx="6906">
                  <c:v>2.4046212535148867E-2</c:v>
                </c:pt>
                <c:pt idx="6907">
                  <c:v>2.4062917093430811E-2</c:v>
                </c:pt>
                <c:pt idx="6908">
                  <c:v>2.4079633255954132E-2</c:v>
                </c:pt>
                <c:pt idx="6909">
                  <c:v>2.4096361031130532E-2</c:v>
                </c:pt>
                <c:pt idx="6910">
                  <c:v>2.4113100426851955E-2</c:v>
                </c:pt>
                <c:pt idx="6911">
                  <c:v>2.4129851451015458E-2</c:v>
                </c:pt>
                <c:pt idx="6912">
                  <c:v>2.4146614112050286E-2</c:v>
                </c:pt>
                <c:pt idx="6913">
                  <c:v>2.4163388417864841E-2</c:v>
                </c:pt>
                <c:pt idx="6914">
                  <c:v>2.4180174376548583E-2</c:v>
                </c:pt>
                <c:pt idx="6915">
                  <c:v>2.4196971996020535E-2</c:v>
                </c:pt>
                <c:pt idx="6916">
                  <c:v>2.4213781284733393E-2</c:v>
                </c:pt>
                <c:pt idx="6917">
                  <c:v>2.4230602250617558E-2</c:v>
                </c:pt>
                <c:pt idx="6918">
                  <c:v>2.4247434901608564E-2</c:v>
                </c:pt>
                <c:pt idx="6919">
                  <c:v>2.4264279246176738E-2</c:v>
                </c:pt>
                <c:pt idx="6920">
                  <c:v>2.4281135292269013E-2</c:v>
                </c:pt>
                <c:pt idx="6921">
                  <c:v>2.4298003047837483E-2</c:v>
                </c:pt>
                <c:pt idx="6922">
                  <c:v>2.4314882521370131E-2</c:v>
                </c:pt>
                <c:pt idx="6923">
                  <c:v>2.4331773720830466E-2</c:v>
                </c:pt>
                <c:pt idx="6924">
                  <c:v>2.4348676654187166E-2</c:v>
                </c:pt>
                <c:pt idx="6925">
                  <c:v>2.436559132994592E-2</c:v>
                </c:pt>
                <c:pt idx="6926">
                  <c:v>2.4382517756086842E-2</c:v>
                </c:pt>
                <c:pt idx="6927">
                  <c:v>2.4399455940772755E-2</c:v>
                </c:pt>
                <c:pt idx="6928">
                  <c:v>2.4416405891994501E-2</c:v>
                </c:pt>
                <c:pt idx="6929">
                  <c:v>2.4433367618281427E-2</c:v>
                </c:pt>
                <c:pt idx="6930">
                  <c:v>2.4450341127635847E-2</c:v>
                </c:pt>
                <c:pt idx="6931">
                  <c:v>2.4467326428065268E-2</c:v>
                </c:pt>
                <c:pt idx="6932">
                  <c:v>2.4484323528116827E-2</c:v>
                </c:pt>
                <c:pt idx="6933">
                  <c:v>2.4501332435809528E-2</c:v>
                </c:pt>
                <c:pt idx="6934">
                  <c:v>2.4518353159167575E-2</c:v>
                </c:pt>
                <c:pt idx="6935">
                  <c:v>2.4535385706755931E-2</c:v>
                </c:pt>
                <c:pt idx="6936">
                  <c:v>2.455243008661032E-2</c:v>
                </c:pt>
                <c:pt idx="6937">
                  <c:v>2.4569486306771686E-2</c:v>
                </c:pt>
                <c:pt idx="6938">
                  <c:v>2.4586554375822852E-2</c:v>
                </c:pt>
                <c:pt idx="6939">
                  <c:v>2.46036343018163E-2</c:v>
                </c:pt>
                <c:pt idx="6940">
                  <c:v>2.4620726092809745E-2</c:v>
                </c:pt>
                <c:pt idx="6941">
                  <c:v>2.4637829757403907E-2</c:v>
                </c:pt>
                <c:pt idx="6942">
                  <c:v>2.4654945303668067E-2</c:v>
                </c:pt>
                <c:pt idx="6943">
                  <c:v>2.4672072739856252E-2</c:v>
                </c:pt>
                <c:pt idx="6944">
                  <c:v>2.4689212074048582E-2</c:v>
                </c:pt>
                <c:pt idx="6945">
                  <c:v>2.4706363314869705E-2</c:v>
                </c:pt>
                <c:pt idx="6946">
                  <c:v>2.4723526470411344E-2</c:v>
                </c:pt>
                <c:pt idx="6947">
                  <c:v>2.4740701548770481E-2</c:v>
                </c:pt>
                <c:pt idx="6948">
                  <c:v>2.4757888558589739E-2</c:v>
                </c:pt>
                <c:pt idx="6949">
                  <c:v>2.4775087507977731E-2</c:v>
                </c:pt>
                <c:pt idx="6950">
                  <c:v>2.4792298405048305E-2</c:v>
                </c:pt>
                <c:pt idx="6951">
                  <c:v>2.4809521258462128E-2</c:v>
                </c:pt>
                <c:pt idx="6952">
                  <c:v>2.4826756076344707E-2</c:v>
                </c:pt>
                <c:pt idx="6953">
                  <c:v>2.4844002866826826E-2</c:v>
                </c:pt>
                <c:pt idx="6954">
                  <c:v>2.4861261638587207E-2</c:v>
                </c:pt>
                <c:pt idx="6955">
                  <c:v>2.4878532399768304E-2</c:v>
                </c:pt>
                <c:pt idx="6956">
                  <c:v>2.4895815158517853E-2</c:v>
                </c:pt>
                <c:pt idx="6957">
                  <c:v>2.491310992353268E-2</c:v>
                </c:pt>
                <c:pt idx="6958">
                  <c:v>2.4930416702972222E-2</c:v>
                </c:pt>
                <c:pt idx="6959">
                  <c:v>2.4947735505182724E-2</c:v>
                </c:pt>
                <c:pt idx="6960">
                  <c:v>2.4965066338334591E-2</c:v>
                </c:pt>
                <c:pt idx="6961">
                  <c:v>2.4982409211148832E-2</c:v>
                </c:pt>
                <c:pt idx="6962">
                  <c:v>2.4999764131807586E-2</c:v>
                </c:pt>
                <c:pt idx="6963">
                  <c:v>2.5017131108498292E-2</c:v>
                </c:pt>
                <c:pt idx="6964">
                  <c:v>2.5034510149960148E-2</c:v>
                </c:pt>
                <c:pt idx="6965">
                  <c:v>2.5051901264392353E-2</c:v>
                </c:pt>
                <c:pt idx="6966">
                  <c:v>2.5069304459999428E-2</c:v>
                </c:pt>
                <c:pt idx="6967">
                  <c:v>2.5086719745538791E-2</c:v>
                </c:pt>
                <c:pt idx="6968">
                  <c:v>2.5104147129226748E-2</c:v>
                </c:pt>
                <c:pt idx="6969">
                  <c:v>2.512158661928492E-2</c:v>
                </c:pt>
                <c:pt idx="6970">
                  <c:v>2.5139038224488996E-2</c:v>
                </c:pt>
                <c:pt idx="6971">
                  <c:v>2.5156501953072414E-2</c:v>
                </c:pt>
                <c:pt idx="6972">
                  <c:v>2.5173977813457107E-2</c:v>
                </c:pt>
                <c:pt idx="6973">
                  <c:v>2.5191465813887575E-2</c:v>
                </c:pt>
                <c:pt idx="6974">
                  <c:v>2.5208965963163913E-2</c:v>
                </c:pt>
                <c:pt idx="6975">
                  <c:v>2.5226478269542461E-2</c:v>
                </c:pt>
                <c:pt idx="6976">
                  <c:v>2.524400274128491E-2</c:v>
                </c:pt>
                <c:pt idx="6977">
                  <c:v>2.5261539387209708E-2</c:v>
                </c:pt>
                <c:pt idx="6978">
                  <c:v>2.5279088215590412E-2</c:v>
                </c:pt>
                <c:pt idx="6979">
                  <c:v>2.5296649234705943E-2</c:v>
                </c:pt>
                <c:pt idx="6980">
                  <c:v>2.5314222453393143E-2</c:v>
                </c:pt>
                <c:pt idx="6981">
                  <c:v>2.5331807879942821E-2</c:v>
                </c:pt>
                <c:pt idx="6982">
                  <c:v>2.5349405522651164E-2</c:v>
                </c:pt>
                <c:pt idx="6983">
                  <c:v>2.5367015390373442E-2</c:v>
                </c:pt>
                <c:pt idx="6984">
                  <c:v>2.5384637491417755E-2</c:v>
                </c:pt>
                <c:pt idx="6985">
                  <c:v>2.5402271834097597E-2</c:v>
                </c:pt>
                <c:pt idx="6986">
                  <c:v>2.5419918427286699E-2</c:v>
                </c:pt>
                <c:pt idx="6987">
                  <c:v>2.5437577279310491E-2</c:v>
                </c:pt>
                <c:pt idx="6988">
                  <c:v>2.5455248398685012E-2</c:v>
                </c:pt>
                <c:pt idx="6989">
                  <c:v>2.5472931793746871E-2</c:v>
                </c:pt>
                <c:pt idx="6990">
                  <c:v>2.5490627473394496E-2</c:v>
                </c:pt>
                <c:pt idx="6991">
                  <c:v>2.5508335445976464E-2</c:v>
                </c:pt>
                <c:pt idx="6992">
                  <c:v>2.5526055719846782E-2</c:v>
                </c:pt>
                <c:pt idx="6993">
                  <c:v>2.5543788303922427E-2</c:v>
                </c:pt>
                <c:pt idx="6994">
                  <c:v>2.5561533206569394E-2</c:v>
                </c:pt>
                <c:pt idx="6995">
                  <c:v>2.5579290436159106E-2</c:v>
                </c:pt>
                <c:pt idx="6996">
                  <c:v>2.5597060001627141E-2</c:v>
                </c:pt>
                <c:pt idx="6997">
                  <c:v>2.5614841911356941E-2</c:v>
                </c:pt>
                <c:pt idx="6998">
                  <c:v>2.5632636173737386E-2</c:v>
                </c:pt>
                <c:pt idx="6999">
                  <c:v>2.5650442797722689E-2</c:v>
                </c:pt>
                <c:pt idx="7000">
                  <c:v>2.5668261791713776E-2</c:v>
                </c:pt>
                <c:pt idx="7001">
                  <c:v>2.5686093164117026E-2</c:v>
                </c:pt>
                <c:pt idx="7002">
                  <c:v>2.5703936923905317E-2</c:v>
                </c:pt>
                <c:pt idx="7003">
                  <c:v>2.5721793079497103E-2</c:v>
                </c:pt>
                <c:pt idx="7004">
                  <c:v>2.5739661639503572E-2</c:v>
                </c:pt>
                <c:pt idx="7005">
                  <c:v>2.5757542612354477E-2</c:v>
                </c:pt>
                <c:pt idx="7006">
                  <c:v>2.5775436007047667E-2</c:v>
                </c:pt>
                <c:pt idx="7007">
                  <c:v>2.5793341832025005E-2</c:v>
                </c:pt>
                <c:pt idx="7008">
                  <c:v>2.581126009573383E-2</c:v>
                </c:pt>
                <c:pt idx="7009">
                  <c:v>2.5829190807190754E-2</c:v>
                </c:pt>
                <c:pt idx="7010">
                  <c:v>2.5847133974855246E-2</c:v>
                </c:pt>
                <c:pt idx="7011">
                  <c:v>2.5865089607192259E-2</c:v>
                </c:pt>
                <c:pt idx="7012">
                  <c:v>2.5883057713237213E-2</c:v>
                </c:pt>
                <c:pt idx="7013">
                  <c:v>2.590103830146722E-2</c:v>
                </c:pt>
                <c:pt idx="7014">
                  <c:v>2.5919031380364884E-2</c:v>
                </c:pt>
                <c:pt idx="7015">
                  <c:v>2.5937036958984468E-2</c:v>
                </c:pt>
                <c:pt idx="7016">
                  <c:v>2.5955055045820762E-2</c:v>
                </c:pt>
                <c:pt idx="7017">
                  <c:v>2.5973085649563046E-2</c:v>
                </c:pt>
                <c:pt idx="7018">
                  <c:v>2.599112877871752E-2</c:v>
                </c:pt>
                <c:pt idx="7019">
                  <c:v>2.6009184442363636E-2</c:v>
                </c:pt>
                <c:pt idx="7020">
                  <c:v>2.6027252649019807E-2</c:v>
                </c:pt>
                <c:pt idx="7021">
                  <c:v>2.6045333407209981E-2</c:v>
                </c:pt>
                <c:pt idx="7022">
                  <c:v>2.6063426726032537E-2</c:v>
                </c:pt>
                <c:pt idx="7023">
                  <c:v>2.6081532614023663E-2</c:v>
                </c:pt>
                <c:pt idx="7024">
                  <c:v>2.6099651079725079E-2</c:v>
                </c:pt>
                <c:pt idx="7025">
                  <c:v>2.6117782132254137E-2</c:v>
                </c:pt>
                <c:pt idx="7026">
                  <c:v>2.6135925780164826E-2</c:v>
                </c:pt>
                <c:pt idx="7027">
                  <c:v>2.6154082032016683E-2</c:v>
                </c:pt>
                <c:pt idx="7028">
                  <c:v>2.6172250896946074E-2</c:v>
                </c:pt>
                <c:pt idx="7029">
                  <c:v>2.619043238352483E-2</c:v>
                </c:pt>
                <c:pt idx="7030">
                  <c:v>2.6208626500330335E-2</c:v>
                </c:pt>
                <c:pt idx="7031">
                  <c:v>2.622683325651801E-2</c:v>
                </c:pt>
                <c:pt idx="7032">
                  <c:v>2.6245052660677559E-2</c:v>
                </c:pt>
                <c:pt idx="7033">
                  <c:v>2.6263284721595351E-2</c:v>
                </c:pt>
                <c:pt idx="7034">
                  <c:v>2.6281529447872626E-2</c:v>
                </c:pt>
                <c:pt idx="7035">
                  <c:v>2.6299786848690276E-2</c:v>
                </c:pt>
                <c:pt idx="7036">
                  <c:v>2.6318056932661902E-2</c:v>
                </c:pt>
                <c:pt idx="7037">
                  <c:v>2.6336339708406677E-2</c:v>
                </c:pt>
                <c:pt idx="7038">
                  <c:v>2.635463518512465E-2</c:v>
                </c:pt>
                <c:pt idx="7039">
                  <c:v>2.6372943371447372E-2</c:v>
                </c:pt>
                <c:pt idx="7040">
                  <c:v>2.6391264276012006E-2</c:v>
                </c:pt>
                <c:pt idx="7041">
                  <c:v>2.6409597908037773E-2</c:v>
                </c:pt>
                <c:pt idx="7042">
                  <c:v>2.6427944276174238E-2</c:v>
                </c:pt>
                <c:pt idx="7043">
                  <c:v>2.644630338907657E-2</c:v>
                </c:pt>
                <c:pt idx="7044">
                  <c:v>2.6464675255983224E-2</c:v>
                </c:pt>
                <c:pt idx="7045">
                  <c:v>2.6483059885561794E-2</c:v>
                </c:pt>
                <c:pt idx="7046">
                  <c:v>2.6501457286485508E-2</c:v>
                </c:pt>
                <c:pt idx="7047">
                  <c:v>2.6519867468012076E-2</c:v>
                </c:pt>
                <c:pt idx="7048">
                  <c:v>2.6538290438827179E-2</c:v>
                </c:pt>
                <c:pt idx="7049">
                  <c:v>2.6556726207815354E-2</c:v>
                </c:pt>
                <c:pt idx="7050">
                  <c:v>2.6575174783673945E-2</c:v>
                </c:pt>
                <c:pt idx="7051">
                  <c:v>2.6593636175686424E-2</c:v>
                </c:pt>
                <c:pt idx="7052">
                  <c:v>2.6612110392562626E-2</c:v>
                </c:pt>
                <c:pt idx="7053">
                  <c:v>2.6630597443018038E-2</c:v>
                </c:pt>
                <c:pt idx="7054">
                  <c:v>2.6649097336355485E-2</c:v>
                </c:pt>
                <c:pt idx="7055">
                  <c:v>2.6667610081302976E-2</c:v>
                </c:pt>
                <c:pt idx="7056">
                  <c:v>2.668613568659417E-2</c:v>
                </c:pt>
                <c:pt idx="7057">
                  <c:v>2.6704674161551294E-2</c:v>
                </c:pt>
                <c:pt idx="7058">
                  <c:v>2.6723225514920561E-2</c:v>
                </c:pt>
                <c:pt idx="7059">
                  <c:v>2.6741789755453837E-2</c:v>
                </c:pt>
                <c:pt idx="7060">
                  <c:v>2.6760366892492799E-2</c:v>
                </c:pt>
                <c:pt idx="7061">
                  <c:v>2.6778956934801892E-2</c:v>
                </c:pt>
                <c:pt idx="7062">
                  <c:v>2.6797559891346221E-2</c:v>
                </c:pt>
                <c:pt idx="7063">
                  <c:v>2.6816175770902007E-2</c:v>
                </c:pt>
                <c:pt idx="7064">
                  <c:v>2.6834804582836904E-2</c:v>
                </c:pt>
                <c:pt idx="7065">
                  <c:v>2.6853446335939741E-2</c:v>
                </c:pt>
                <c:pt idx="7066">
                  <c:v>2.6872101039005041E-2</c:v>
                </c:pt>
                <c:pt idx="7067">
                  <c:v>2.6890768701419994E-2</c:v>
                </c:pt>
                <c:pt idx="7068">
                  <c:v>2.6909449331991752E-2</c:v>
                </c:pt>
                <c:pt idx="7069">
                  <c:v>2.6928142939533186E-2</c:v>
                </c:pt>
                <c:pt idx="7070">
                  <c:v>2.6946849533451063E-2</c:v>
                </c:pt>
                <c:pt idx="7071">
                  <c:v>2.69655691225709E-2</c:v>
                </c:pt>
                <c:pt idx="7072">
                  <c:v>2.6984301715723948E-2</c:v>
                </c:pt>
                <c:pt idx="7073">
                  <c:v>2.700304732233659E-2</c:v>
                </c:pt>
                <c:pt idx="7074">
                  <c:v>2.7021805951252753E-2</c:v>
                </c:pt>
                <c:pt idx="7075">
                  <c:v>2.70405776113221E-2</c:v>
                </c:pt>
                <c:pt idx="7076">
                  <c:v>2.705936231199068E-2</c:v>
                </c:pt>
                <c:pt idx="7077">
                  <c:v>2.7078160062120857E-2</c:v>
                </c:pt>
                <c:pt idx="7078">
                  <c:v>2.709697087077791E-2</c:v>
                </c:pt>
                <c:pt idx="7079">
                  <c:v>2.7115794746836116E-2</c:v>
                </c:pt>
                <c:pt idx="7080">
                  <c:v>2.7134631699767795E-2</c:v>
                </c:pt>
                <c:pt idx="7081">
                  <c:v>2.715348173845997E-2</c:v>
                </c:pt>
                <c:pt idx="7082">
                  <c:v>2.7172344871805431E-2</c:v>
                </c:pt>
                <c:pt idx="7083">
                  <c:v>2.7191221109296251E-2</c:v>
                </c:pt>
                <c:pt idx="7084">
                  <c:v>2.7210110459837983E-2</c:v>
                </c:pt>
                <c:pt idx="7085">
                  <c:v>2.7229012932341964E-2</c:v>
                </c:pt>
                <c:pt idx="7086">
                  <c:v>2.7247928536320066E-2</c:v>
                </c:pt>
                <c:pt idx="7087">
                  <c:v>2.7266857280696416E-2</c:v>
                </c:pt>
                <c:pt idx="7088">
                  <c:v>2.7285799174400931E-2</c:v>
                </c:pt>
                <c:pt idx="7089">
                  <c:v>2.7304754226965319E-2</c:v>
                </c:pt>
                <c:pt idx="7090">
                  <c:v>2.7323722447332322E-2</c:v>
                </c:pt>
                <c:pt idx="7091">
                  <c:v>2.7342703844450478E-2</c:v>
                </c:pt>
                <c:pt idx="7092">
                  <c:v>2.7361698427871377E-2</c:v>
                </c:pt>
                <c:pt idx="7093">
                  <c:v>2.7380706206556412E-2</c:v>
                </c:pt>
                <c:pt idx="7094">
                  <c:v>2.7399727189672138E-2</c:v>
                </c:pt>
                <c:pt idx="7095">
                  <c:v>2.7418761386191988E-2</c:v>
                </c:pt>
                <c:pt idx="7096">
                  <c:v>2.7437808805694117E-2</c:v>
                </c:pt>
                <c:pt idx="7097">
                  <c:v>2.7456869457164846E-2</c:v>
                </c:pt>
                <c:pt idx="7098">
                  <c:v>2.747594334959632E-2</c:v>
                </c:pt>
                <c:pt idx="7099">
                  <c:v>2.749503049258667E-2</c:v>
                </c:pt>
                <c:pt idx="7100">
                  <c:v>2.7514130895140956E-2</c:v>
                </c:pt>
                <c:pt idx="7101">
                  <c:v>2.7533244566270074E-2</c:v>
                </c:pt>
                <c:pt idx="7102">
                  <c:v>2.7552371515592176E-2</c:v>
                </c:pt>
                <c:pt idx="7103">
                  <c:v>2.75715117521311E-2</c:v>
                </c:pt>
                <c:pt idx="7104">
                  <c:v>2.7590665284916535E-2</c:v>
                </c:pt>
                <c:pt idx="7105">
                  <c:v>2.7609832123586694E-2</c:v>
                </c:pt>
                <c:pt idx="7106">
                  <c:v>2.7629012277184228E-2</c:v>
                </c:pt>
                <c:pt idx="7107">
                  <c:v>2.7648205754958834E-2</c:v>
                </c:pt>
                <c:pt idx="7108">
                  <c:v>2.7667412565965312E-2</c:v>
                </c:pt>
                <c:pt idx="7109">
                  <c:v>2.7686632719868685E-2</c:v>
                </c:pt>
                <c:pt idx="7110">
                  <c:v>2.7705866225736762E-2</c:v>
                </c:pt>
                <c:pt idx="7111">
                  <c:v>2.7725113092643236E-2</c:v>
                </c:pt>
                <c:pt idx="7112">
                  <c:v>2.7744373330273284E-2</c:v>
                </c:pt>
                <c:pt idx="7113">
                  <c:v>2.7763646947713622E-2</c:v>
                </c:pt>
                <c:pt idx="7114">
                  <c:v>2.7782933954056871E-2</c:v>
                </c:pt>
                <c:pt idx="7115">
                  <c:v>2.7802234359008405E-2</c:v>
                </c:pt>
                <c:pt idx="7116">
                  <c:v>2.7821548171673888E-2</c:v>
                </c:pt>
                <c:pt idx="7117">
                  <c:v>2.7840875401164908E-2</c:v>
                </c:pt>
                <c:pt idx="7118">
                  <c:v>2.7860216057207073E-2</c:v>
                </c:pt>
                <c:pt idx="7119">
                  <c:v>2.7879570148925049E-2</c:v>
                </c:pt>
                <c:pt idx="7120">
                  <c:v>2.7898937685449411E-2</c:v>
                </c:pt>
                <c:pt idx="7121">
                  <c:v>2.7918318676526058E-2</c:v>
                </c:pt>
                <c:pt idx="7122">
                  <c:v>2.7937713131298687E-2</c:v>
                </c:pt>
                <c:pt idx="7123">
                  <c:v>2.7957121059120328E-2</c:v>
                </c:pt>
                <c:pt idx="7124">
                  <c:v>2.7976542469146961E-2</c:v>
                </c:pt>
                <c:pt idx="7125">
                  <c:v>2.7995977371151594E-2</c:v>
                </c:pt>
                <c:pt idx="7126">
                  <c:v>2.8015425774303351E-2</c:v>
                </c:pt>
                <c:pt idx="7127">
                  <c:v>2.8034887687777302E-2</c:v>
                </c:pt>
                <c:pt idx="7128">
                  <c:v>2.8054363121366842E-2</c:v>
                </c:pt>
                <c:pt idx="7129">
                  <c:v>2.8073852084260217E-2</c:v>
                </c:pt>
                <c:pt idx="7130">
                  <c:v>2.8093354585651632E-2</c:v>
                </c:pt>
                <c:pt idx="7131">
                  <c:v>2.8112870635354902E-2</c:v>
                </c:pt>
                <c:pt idx="7132">
                  <c:v>2.8132400242577436E-2</c:v>
                </c:pt>
                <c:pt idx="7133">
                  <c:v>2.8151943416532616E-2</c:v>
                </c:pt>
                <c:pt idx="7134">
                  <c:v>2.8171500167054726E-2</c:v>
                </c:pt>
                <c:pt idx="7135">
                  <c:v>2.8191070503370372E-2</c:v>
                </c:pt>
                <c:pt idx="7136">
                  <c:v>2.8210654434712153E-2</c:v>
                </c:pt>
                <c:pt idx="7137">
                  <c:v>2.8230251970934858E-2</c:v>
                </c:pt>
                <c:pt idx="7138">
                  <c:v>2.824986312128434E-2</c:v>
                </c:pt>
                <c:pt idx="7139">
                  <c:v>2.8269487895218142E-2</c:v>
                </c:pt>
                <c:pt idx="7140">
                  <c:v>2.8289126301994538E-2</c:v>
                </c:pt>
                <c:pt idx="7141">
                  <c:v>2.8308778351495732E-2</c:v>
                </c:pt>
                <c:pt idx="7142">
                  <c:v>2.8328444052993295E-2</c:v>
                </c:pt>
                <c:pt idx="7143">
                  <c:v>2.8348123415764814E-2</c:v>
                </c:pt>
                <c:pt idx="7144">
                  <c:v>2.8367816449713101E-2</c:v>
                </c:pt>
                <c:pt idx="7145">
                  <c:v>2.8387523164129066E-2</c:v>
                </c:pt>
                <c:pt idx="7146">
                  <c:v>2.8407243568309641E-2</c:v>
                </c:pt>
                <c:pt idx="7147">
                  <c:v>2.8426977672178288E-2</c:v>
                </c:pt>
                <c:pt idx="7148">
                  <c:v>2.8446725485045295E-2</c:v>
                </c:pt>
                <c:pt idx="7149">
                  <c:v>2.8466487016226987E-2</c:v>
                </c:pt>
                <c:pt idx="7150">
                  <c:v>2.8486262275667522E-2</c:v>
                </c:pt>
                <c:pt idx="7151">
                  <c:v>2.8506051272696599E-2</c:v>
                </c:pt>
                <c:pt idx="7152">
                  <c:v>2.8525854016857529E-2</c:v>
                </c:pt>
                <c:pt idx="7153">
                  <c:v>2.8545670517492544E-2</c:v>
                </c:pt>
                <c:pt idx="7154">
                  <c:v>2.8565500784573466E-2</c:v>
                </c:pt>
                <c:pt idx="7155">
                  <c:v>2.858534482745595E-2</c:v>
                </c:pt>
                <c:pt idx="7156">
                  <c:v>2.8605202655501719E-2</c:v>
                </c:pt>
                <c:pt idx="7157">
                  <c:v>2.8625074278703384E-2</c:v>
                </c:pt>
                <c:pt idx="7158">
                  <c:v>2.8644959706436116E-2</c:v>
                </c:pt>
                <c:pt idx="7159">
                  <c:v>2.8664858948081157E-2</c:v>
                </c:pt>
                <c:pt idx="7160">
                  <c:v>2.8684772013651962E-2</c:v>
                </c:pt>
                <c:pt idx="7161">
                  <c:v>2.870469891254325E-2</c:v>
                </c:pt>
                <c:pt idx="7162">
                  <c:v>2.872463965415583E-2</c:v>
                </c:pt>
                <c:pt idx="7163">
                  <c:v>2.874459424852404E-2</c:v>
                </c:pt>
                <c:pt idx="7164">
                  <c:v>2.8764562705062193E-2</c:v>
                </c:pt>
                <c:pt idx="7165">
                  <c:v>2.8784545033190705E-2</c:v>
                </c:pt>
                <c:pt idx="7166">
                  <c:v>2.8804541242964835E-2</c:v>
                </c:pt>
                <c:pt idx="7167">
                  <c:v>2.8824551343818533E-2</c:v>
                </c:pt>
                <c:pt idx="7168">
                  <c:v>2.8844575345401729E-2</c:v>
                </c:pt>
                <c:pt idx="7169">
                  <c:v>2.8864613257161047E-2</c:v>
                </c:pt>
                <c:pt idx="7170">
                  <c:v>2.8884665089179716E-2</c:v>
                </c:pt>
                <c:pt idx="7171">
                  <c:v>2.8904730850917923E-2</c:v>
                </c:pt>
                <c:pt idx="7172">
                  <c:v>2.8924810551841994E-2</c:v>
                </c:pt>
                <c:pt idx="7173">
                  <c:v>2.8944904202056188E-2</c:v>
                </c:pt>
                <c:pt idx="7174">
                  <c:v>2.8965011811040421E-2</c:v>
                </c:pt>
                <c:pt idx="7175">
                  <c:v>2.8985133388280758E-2</c:v>
                </c:pt>
                <c:pt idx="7176">
                  <c:v>2.900526894390253E-2</c:v>
                </c:pt>
                <c:pt idx="7177">
                  <c:v>2.9025418487405426E-2</c:v>
                </c:pt>
                <c:pt idx="7178">
                  <c:v>2.9045582028295294E-2</c:v>
                </c:pt>
                <c:pt idx="7179">
                  <c:v>2.9065759576718583E-2</c:v>
                </c:pt>
                <c:pt idx="7180">
                  <c:v>2.9085951142194789E-2</c:v>
                </c:pt>
                <c:pt idx="7181">
                  <c:v>2.9106156734249589E-2</c:v>
                </c:pt>
                <c:pt idx="7182">
                  <c:v>2.9126376363050589E-2</c:v>
                </c:pt>
                <c:pt idx="7183">
                  <c:v>2.9146610038137143E-2</c:v>
                </c:pt>
                <c:pt idx="7184">
                  <c:v>2.9166857769267002E-2</c:v>
                </c:pt>
                <c:pt idx="7185">
                  <c:v>2.9187119565992337E-2</c:v>
                </c:pt>
                <c:pt idx="7186">
                  <c:v>2.9207395438509039E-2</c:v>
                </c:pt>
                <c:pt idx="7187">
                  <c:v>2.9227685396382996E-2</c:v>
                </c:pt>
                <c:pt idx="7188">
                  <c:v>2.9247989449186294E-2</c:v>
                </c:pt>
                <c:pt idx="7189">
                  <c:v>2.9268307607136092E-2</c:v>
                </c:pt>
                <c:pt idx="7190">
                  <c:v>2.928863987981823E-2</c:v>
                </c:pt>
                <c:pt idx="7191">
                  <c:v>2.9308986276824756E-2</c:v>
                </c:pt>
                <c:pt idx="7192">
                  <c:v>2.9329346808394136E-2</c:v>
                </c:pt>
                <c:pt idx="7193">
                  <c:v>2.9349721484132198E-2</c:v>
                </c:pt>
                <c:pt idx="7194">
                  <c:v>2.9370110313650995E-2</c:v>
                </c:pt>
                <c:pt idx="7195">
                  <c:v>2.9390513307210351E-2</c:v>
                </c:pt>
                <c:pt idx="7196">
                  <c:v>2.9410930474436121E-2</c:v>
                </c:pt>
                <c:pt idx="7197">
                  <c:v>2.943136182517455E-2</c:v>
                </c:pt>
                <c:pt idx="7198">
                  <c:v>2.9451807369064432E-2</c:v>
                </c:pt>
                <c:pt idx="7199">
                  <c:v>2.947226711639412E-2</c:v>
                </c:pt>
                <c:pt idx="7200">
                  <c:v>2.9492741076816251E-2</c:v>
                </c:pt>
                <c:pt idx="7201">
                  <c:v>2.9513229259989723E-2</c:v>
                </c:pt>
                <c:pt idx="7202">
                  <c:v>2.9533731676224348E-2</c:v>
                </c:pt>
                <c:pt idx="7203">
                  <c:v>2.9554248335192893E-2</c:v>
                </c:pt>
                <c:pt idx="7204">
                  <c:v>2.9574779246574395E-2</c:v>
                </c:pt>
                <c:pt idx="7205">
                  <c:v>2.9595324420700172E-2</c:v>
                </c:pt>
                <c:pt idx="7206">
                  <c:v>2.961588386726316E-2</c:v>
                </c:pt>
                <c:pt idx="7207">
                  <c:v>2.9636457595962583E-2</c:v>
                </c:pt>
                <c:pt idx="7208">
                  <c:v>2.9657045617151302E-2</c:v>
                </c:pt>
                <c:pt idx="7209">
                  <c:v>2.9677647940542475E-2</c:v>
                </c:pt>
                <c:pt idx="7210">
                  <c:v>2.9698264575855549E-2</c:v>
                </c:pt>
                <c:pt idx="7211">
                  <c:v>2.9718895533464976E-2</c:v>
                </c:pt>
                <c:pt idx="7212">
                  <c:v>2.9739540823104173E-2</c:v>
                </c:pt>
                <c:pt idx="7213">
                  <c:v>2.9760200454729387E-2</c:v>
                </c:pt>
                <c:pt idx="7214">
                  <c:v>2.9780874438087111E-2</c:v>
                </c:pt>
                <c:pt idx="7215">
                  <c:v>2.9801562783580652E-2</c:v>
                </c:pt>
                <c:pt idx="7216">
                  <c:v>2.9822265500970498E-2</c:v>
                </c:pt>
                <c:pt idx="7217">
                  <c:v>2.9842982600023459E-2</c:v>
                </c:pt>
                <c:pt idx="7218">
                  <c:v>2.9863714091164548E-2</c:v>
                </c:pt>
                <c:pt idx="7219">
                  <c:v>2.9884459984174598E-2</c:v>
                </c:pt>
                <c:pt idx="7220">
                  <c:v>2.9905220288840798E-2</c:v>
                </c:pt>
                <c:pt idx="7221">
                  <c:v>2.9925995015609896E-2</c:v>
                </c:pt>
                <c:pt idx="7222">
                  <c:v>2.9946784174283127E-2</c:v>
                </c:pt>
                <c:pt idx="7223">
                  <c:v>2.9967587774668084E-2</c:v>
                </c:pt>
                <c:pt idx="7224">
                  <c:v>2.9988405827233305E-2</c:v>
                </c:pt>
                <c:pt idx="7225">
                  <c:v>3.000923834180047E-2</c:v>
                </c:pt>
                <c:pt idx="7226">
                  <c:v>3.0030085328197623E-2</c:v>
                </c:pt>
                <c:pt idx="7227">
                  <c:v>3.0050946796915137E-2</c:v>
                </c:pt>
                <c:pt idx="7228">
                  <c:v>3.0071822757795165E-2</c:v>
                </c:pt>
                <c:pt idx="7229">
                  <c:v>3.0092713220905214E-2</c:v>
                </c:pt>
                <c:pt idx="7230">
                  <c:v>3.0113618196100662E-2</c:v>
                </c:pt>
                <c:pt idx="7231">
                  <c:v>3.0134537693901061E-2</c:v>
                </c:pt>
                <c:pt idx="7232">
                  <c:v>3.0155471724175952E-2</c:v>
                </c:pt>
                <c:pt idx="7233">
                  <c:v>3.017642029680127E-2</c:v>
                </c:pt>
                <c:pt idx="7234">
                  <c:v>3.0197383422318501E-2</c:v>
                </c:pt>
                <c:pt idx="7235">
                  <c:v>3.0218361110617771E-2</c:v>
                </c:pt>
                <c:pt idx="7236">
                  <c:v>3.0239353371595612E-2</c:v>
                </c:pt>
                <c:pt idx="7237">
                  <c:v>3.0260360215815497E-2</c:v>
                </c:pt>
                <c:pt idx="7238">
                  <c:v>3.0281381653188173E-2</c:v>
                </c:pt>
                <c:pt idx="7239">
                  <c:v>3.0302417693630818E-2</c:v>
                </c:pt>
                <c:pt idx="7240">
                  <c:v>3.0323468347728928E-2</c:v>
                </c:pt>
                <c:pt idx="7241">
                  <c:v>3.0344533625413925E-2</c:v>
                </c:pt>
                <c:pt idx="7242">
                  <c:v>3.03656135368446E-2</c:v>
                </c:pt>
                <c:pt idx="7243">
                  <c:v>3.0386708091965718E-2</c:v>
                </c:pt>
                <c:pt idx="7244">
                  <c:v>3.040781730139222E-2</c:v>
                </c:pt>
                <c:pt idx="7245">
                  <c:v>3.0428941175083154E-2</c:v>
                </c:pt>
                <c:pt idx="7246">
                  <c:v>3.0450079723004019E-2</c:v>
                </c:pt>
                <c:pt idx="7247">
                  <c:v>3.0471232955791894E-2</c:v>
                </c:pt>
                <c:pt idx="7248">
                  <c:v>3.0492400883426599E-2</c:v>
                </c:pt>
                <c:pt idx="7249">
                  <c:v>3.0513583515894411E-2</c:v>
                </c:pt>
                <c:pt idx="7250">
                  <c:v>3.05347808638546E-2</c:v>
                </c:pt>
                <c:pt idx="7251">
                  <c:v>3.0555992937307794E-2</c:v>
                </c:pt>
                <c:pt idx="7252">
                  <c:v>3.0577219746261097E-2</c:v>
                </c:pt>
                <c:pt idx="7253">
                  <c:v>3.0598461301396013E-2</c:v>
                </c:pt>
                <c:pt idx="7254">
                  <c:v>3.0619717612734017E-2</c:v>
                </c:pt>
                <c:pt idx="7255">
                  <c:v>3.0640988690303097E-2</c:v>
                </c:pt>
                <c:pt idx="7256">
                  <c:v>3.0662274544807019E-2</c:v>
                </c:pt>
                <c:pt idx="7257">
                  <c:v>3.0683575186288167E-2</c:v>
                </c:pt>
                <c:pt idx="7258">
                  <c:v>3.0704890625018841E-2</c:v>
                </c:pt>
                <c:pt idx="7259">
                  <c:v>3.0726220871054918E-2</c:v>
                </c:pt>
                <c:pt idx="7260">
                  <c:v>3.0747565935129943E-2</c:v>
                </c:pt>
                <c:pt idx="7261">
                  <c:v>3.0768925827314234E-2</c:v>
                </c:pt>
                <c:pt idx="7262">
                  <c:v>3.0790300557684634E-2</c:v>
                </c:pt>
                <c:pt idx="7263">
                  <c:v>3.0811690136997076E-2</c:v>
                </c:pt>
                <c:pt idx="7264">
                  <c:v>3.0833094575342883E-2</c:v>
                </c:pt>
                <c:pt idx="7265">
                  <c:v>3.0854513882819904E-2</c:v>
                </c:pt>
                <c:pt idx="7266">
                  <c:v>3.0875948070206514E-2</c:v>
                </c:pt>
                <c:pt idx="7267">
                  <c:v>3.0897397147615073E-2</c:v>
                </c:pt>
                <c:pt idx="7268">
                  <c:v>3.0918861125164499E-2</c:v>
                </c:pt>
                <c:pt idx="7269">
                  <c:v>3.0940340013655639E-2</c:v>
                </c:pt>
                <c:pt idx="7270">
                  <c:v>3.096183382322194E-2</c:v>
                </c:pt>
                <c:pt idx="7271">
                  <c:v>3.0983342564003424E-2</c:v>
                </c:pt>
                <c:pt idx="7272">
                  <c:v>3.1004866246823467E-2</c:v>
                </c:pt>
                <c:pt idx="7273">
                  <c:v>3.1026404881836649E-2</c:v>
                </c:pt>
                <c:pt idx="7274">
                  <c:v>3.1047958479430041E-2</c:v>
                </c:pt>
                <c:pt idx="7275">
                  <c:v>3.1069527049771881E-2</c:v>
                </c:pt>
                <c:pt idx="7276">
                  <c:v>3.1091110603715635E-2</c:v>
                </c:pt>
                <c:pt idx="7277">
                  <c:v>3.1112709151444137E-2</c:v>
                </c:pt>
                <c:pt idx="7278">
                  <c:v>3.1134322703146824E-2</c:v>
                </c:pt>
                <c:pt idx="7279">
                  <c:v>3.1155951269699805E-2</c:v>
                </c:pt>
                <c:pt idx="7280">
                  <c:v>3.1177594861307147E-2</c:v>
                </c:pt>
                <c:pt idx="7281">
                  <c:v>3.1199253488179535E-2</c:v>
                </c:pt>
                <c:pt idx="7282">
                  <c:v>3.1220927161215762E-2</c:v>
                </c:pt>
                <c:pt idx="7283">
                  <c:v>3.1242615890641177E-2</c:v>
                </c:pt>
                <c:pt idx="7284">
                  <c:v>3.1264319686687761E-2</c:v>
                </c:pt>
                <c:pt idx="7285">
                  <c:v>3.1286038560277028E-2</c:v>
                </c:pt>
                <c:pt idx="7286">
                  <c:v>3.1307772521655661E-2</c:v>
                </c:pt>
                <c:pt idx="7287">
                  <c:v>3.1329521581304927E-2</c:v>
                </c:pt>
                <c:pt idx="7288">
                  <c:v>3.1351285749485265E-2</c:v>
                </c:pt>
                <c:pt idx="7289">
                  <c:v>3.1373065037148581E-2</c:v>
                </c:pt>
                <c:pt idx="7290">
                  <c:v>3.1394859454570045E-2</c:v>
                </c:pt>
                <c:pt idx="7291">
                  <c:v>3.1416669012031495E-2</c:v>
                </c:pt>
                <c:pt idx="7292">
                  <c:v>3.1438493720507686E-2</c:v>
                </c:pt>
                <c:pt idx="7293">
                  <c:v>3.1460333590295209E-2</c:v>
                </c:pt>
                <c:pt idx="7294">
                  <c:v>3.1482188631697348E-2</c:v>
                </c:pt>
                <c:pt idx="7295">
                  <c:v>3.1504058855711739E-2</c:v>
                </c:pt>
                <c:pt idx="7296">
                  <c:v>3.152594427265646E-2</c:v>
                </c:pt>
                <c:pt idx="7297">
                  <c:v>3.1547844892856274E-2</c:v>
                </c:pt>
                <c:pt idx="7298">
                  <c:v>3.1569760727331753E-2</c:v>
                </c:pt>
                <c:pt idx="7299">
                  <c:v>3.1591691786422488E-2</c:v>
                </c:pt>
                <c:pt idx="7300">
                  <c:v>3.1613638080474786E-2</c:v>
                </c:pt>
                <c:pt idx="7301">
                  <c:v>3.1635599620532188E-2</c:v>
                </c:pt>
                <c:pt idx="7302">
                  <c:v>3.1657576416955865E-2</c:v>
                </c:pt>
                <c:pt idx="7303">
                  <c:v>3.1679568480344193E-2</c:v>
                </c:pt>
                <c:pt idx="7304">
                  <c:v>3.1701575821072248E-2</c:v>
                </c:pt>
                <c:pt idx="7305">
                  <c:v>3.1723598450214302E-2</c:v>
                </c:pt>
                <c:pt idx="7306">
                  <c:v>3.1745636378160337E-2</c:v>
                </c:pt>
                <c:pt idx="7307">
                  <c:v>3.1767689615307064E-2</c:v>
                </c:pt>
                <c:pt idx="7308">
                  <c:v>3.1789758172751856E-2</c:v>
                </c:pt>
                <c:pt idx="7309">
                  <c:v>3.1811842060906363E-2</c:v>
                </c:pt>
                <c:pt idx="7310">
                  <c:v>3.1833941290188981E-2</c:v>
                </c:pt>
                <c:pt idx="7311">
                  <c:v>3.1856055871720211E-2</c:v>
                </c:pt>
                <c:pt idx="7312">
                  <c:v>3.1878185815933428E-2</c:v>
                </c:pt>
                <c:pt idx="7313">
                  <c:v>3.1900331133268761E-2</c:v>
                </c:pt>
                <c:pt idx="7314">
                  <c:v>3.19224918348699E-2</c:v>
                </c:pt>
                <c:pt idx="7315">
                  <c:v>3.1944667931191974E-2</c:v>
                </c:pt>
                <c:pt idx="7316">
                  <c:v>3.1966859432696879E-2</c:v>
                </c:pt>
                <c:pt idx="7317">
                  <c:v>3.1989066350551557E-2</c:v>
                </c:pt>
                <c:pt idx="7318">
                  <c:v>3.201128869523294E-2</c:v>
                </c:pt>
                <c:pt idx="7319">
                  <c:v>3.2033526477457809E-2</c:v>
                </c:pt>
                <c:pt idx="7320">
                  <c:v>3.2055779707717183E-2</c:v>
                </c:pt>
                <c:pt idx="7321">
                  <c:v>3.2078048397209048E-2</c:v>
                </c:pt>
                <c:pt idx="7322">
                  <c:v>3.2100332556439487E-2</c:v>
                </c:pt>
                <c:pt idx="7323">
                  <c:v>3.2122632195921375E-2</c:v>
                </c:pt>
                <c:pt idx="7324">
                  <c:v>3.2144947326876068E-2</c:v>
                </c:pt>
                <c:pt idx="7325">
                  <c:v>3.2167277959831549E-2</c:v>
                </c:pt>
                <c:pt idx="7326">
                  <c:v>3.2189624105322619E-2</c:v>
                </c:pt>
                <c:pt idx="7327">
                  <c:v>3.221198577459404E-2</c:v>
                </c:pt>
                <c:pt idx="7328">
                  <c:v>3.2234362978195742E-2</c:v>
                </c:pt>
                <c:pt idx="7329">
                  <c:v>3.2256755726684509E-2</c:v>
                </c:pt>
                <c:pt idx="7330">
                  <c:v>3.2279164031328543E-2</c:v>
                </c:pt>
                <c:pt idx="7331">
                  <c:v>3.230158790269979E-2</c:v>
                </c:pt>
                <c:pt idx="7332">
                  <c:v>3.2324027351612224E-2</c:v>
                </c:pt>
                <c:pt idx="7333">
                  <c:v>3.2346482388651988E-2</c:v>
                </c:pt>
                <c:pt idx="7334">
                  <c:v>3.2368953025118635E-2</c:v>
                </c:pt>
                <c:pt idx="7335">
                  <c:v>3.2391439271613517E-2</c:v>
                </c:pt>
                <c:pt idx="7336">
                  <c:v>3.2413941138744844E-2</c:v>
                </c:pt>
                <c:pt idx="7337">
                  <c:v>3.2436458637835737E-2</c:v>
                </c:pt>
                <c:pt idx="7338">
                  <c:v>3.2458991779509658E-2</c:v>
                </c:pt>
                <c:pt idx="7339">
                  <c:v>3.2481540574396936E-2</c:v>
                </c:pt>
                <c:pt idx="7340">
                  <c:v>3.2504105033844315E-2</c:v>
                </c:pt>
                <c:pt idx="7341">
                  <c:v>3.2526685168497396E-2</c:v>
                </c:pt>
                <c:pt idx="7342">
                  <c:v>3.2549280989008694E-2</c:v>
                </c:pt>
                <c:pt idx="7343">
                  <c:v>3.2571892506748606E-2</c:v>
                </c:pt>
                <c:pt idx="7344">
                  <c:v>3.2594519732384947E-2</c:v>
                </c:pt>
                <c:pt idx="7345">
                  <c:v>3.2617162676592447E-2</c:v>
                </c:pt>
                <c:pt idx="7346">
                  <c:v>3.2639821350765201E-2</c:v>
                </c:pt>
                <c:pt idx="7347">
                  <c:v>3.2662495765593283E-2</c:v>
                </c:pt>
                <c:pt idx="7348">
                  <c:v>3.2685185932011487E-2</c:v>
                </c:pt>
                <c:pt idx="7349">
                  <c:v>3.2707891860724245E-2</c:v>
                </c:pt>
                <c:pt idx="7350">
                  <c:v>3.273061356315736E-2</c:v>
                </c:pt>
                <c:pt idx="7351">
                  <c:v>3.2753351050030619E-2</c:v>
                </c:pt>
                <c:pt idx="7352">
                  <c:v>3.2776104332070774E-2</c:v>
                </c:pt>
                <c:pt idx="7353">
                  <c:v>3.2798873420727452E-2</c:v>
                </c:pt>
                <c:pt idx="7354">
                  <c:v>3.282165832674281E-2</c:v>
                </c:pt>
                <c:pt idx="7355">
                  <c:v>3.2844459060865958E-2</c:v>
                </c:pt>
                <c:pt idx="7356">
                  <c:v>3.2867275634570411E-2</c:v>
                </c:pt>
                <c:pt idx="7357">
                  <c:v>3.2890108058620721E-2</c:v>
                </c:pt>
                <c:pt idx="7358">
                  <c:v>3.2912956343788421E-2</c:v>
                </c:pt>
                <c:pt idx="7359">
                  <c:v>3.2935820501570956E-2</c:v>
                </c:pt>
                <c:pt idx="7360">
                  <c:v>3.2958700542755313E-2</c:v>
                </c:pt>
                <c:pt idx="7361">
                  <c:v>3.2981596478135512E-2</c:v>
                </c:pt>
                <c:pt idx="7362">
                  <c:v>3.3004508319232947E-2</c:v>
                </c:pt>
                <c:pt idx="7363">
                  <c:v>3.3027436076857132E-2</c:v>
                </c:pt>
                <c:pt idx="7364">
                  <c:v>3.3050379762065048E-2</c:v>
                </c:pt>
                <c:pt idx="7365">
                  <c:v>3.3073339385680717E-2</c:v>
                </c:pt>
                <c:pt idx="7366">
                  <c:v>3.3096314959257599E-2</c:v>
                </c:pt>
                <c:pt idx="7367">
                  <c:v>3.3119306493635259E-2</c:v>
                </c:pt>
                <c:pt idx="7368">
                  <c:v>3.3142313999660306E-2</c:v>
                </c:pt>
                <c:pt idx="7369">
                  <c:v>3.316533748891029E-2</c:v>
                </c:pt>
                <c:pt idx="7370">
                  <c:v>3.3188376972247385E-2</c:v>
                </c:pt>
                <c:pt idx="7371">
                  <c:v>3.3211432460540813E-2</c:v>
                </c:pt>
                <c:pt idx="7372">
                  <c:v>3.3234503965392272E-2</c:v>
                </c:pt>
                <c:pt idx="7373">
                  <c:v>3.3257591497686596E-2</c:v>
                </c:pt>
                <c:pt idx="7374">
                  <c:v>3.3280695068315665E-2</c:v>
                </c:pt>
                <c:pt idx="7375">
                  <c:v>3.3303814688905385E-2</c:v>
                </c:pt>
                <c:pt idx="7376">
                  <c:v>3.3326950370363269E-2</c:v>
                </c:pt>
                <c:pt idx="7377">
                  <c:v>3.3350102123846585E-2</c:v>
                </c:pt>
                <c:pt idx="7378">
                  <c:v>3.3373269960277514E-2</c:v>
                </c:pt>
                <c:pt idx="7379">
                  <c:v>3.3396453891314293E-2</c:v>
                </c:pt>
                <c:pt idx="7380">
                  <c:v>3.3419653927894782E-2</c:v>
                </c:pt>
                <c:pt idx="7381">
                  <c:v>3.344287008096395E-2</c:v>
                </c:pt>
                <c:pt idx="7382">
                  <c:v>3.3466102362204347E-2</c:v>
                </c:pt>
                <c:pt idx="7383">
                  <c:v>3.3489350782576657E-2</c:v>
                </c:pt>
                <c:pt idx="7384">
                  <c:v>3.3512615353048655E-2</c:v>
                </c:pt>
                <c:pt idx="7385">
                  <c:v>3.3535896085327269E-2</c:v>
                </c:pt>
                <c:pt idx="7386">
                  <c:v>3.3559192990396024E-2</c:v>
                </c:pt>
                <c:pt idx="7387">
                  <c:v>3.3582506079245594E-2</c:v>
                </c:pt>
                <c:pt idx="7388">
                  <c:v>3.3605835363607298E-2</c:v>
                </c:pt>
                <c:pt idx="7389">
                  <c:v>3.3629180854487586E-2</c:v>
                </c:pt>
                <c:pt idx="7390">
                  <c:v>3.365254256290004E-2</c:v>
                </c:pt>
                <c:pt idx="7391">
                  <c:v>3.3675920500600455E-2</c:v>
                </c:pt>
                <c:pt idx="7392">
                  <c:v>3.3699314678618225E-2</c:v>
                </c:pt>
                <c:pt idx="7393">
                  <c:v>3.3722725108235263E-2</c:v>
                </c:pt>
                <c:pt idx="7394">
                  <c:v>3.3746151800495797E-2</c:v>
                </c:pt>
                <c:pt idx="7395">
                  <c:v>3.376959476718832E-2</c:v>
                </c:pt>
                <c:pt idx="7396">
                  <c:v>3.3793054019372902E-2</c:v>
                </c:pt>
                <c:pt idx="7397">
                  <c:v>3.3816529568116795E-2</c:v>
                </c:pt>
                <c:pt idx="7398">
                  <c:v>3.384002142523309E-2</c:v>
                </c:pt>
                <c:pt idx="7399">
                  <c:v>3.3863529601804922E-2</c:v>
                </c:pt>
                <c:pt idx="7400">
                  <c:v>3.3887054108922621E-2</c:v>
                </c:pt>
                <c:pt idx="7401">
                  <c:v>3.3910594958423905E-2</c:v>
                </c:pt>
                <c:pt idx="7402">
                  <c:v>3.3934152161415036E-2</c:v>
                </c:pt>
                <c:pt idx="7403">
                  <c:v>3.3957725729009472E-2</c:v>
                </c:pt>
                <c:pt idx="7404">
                  <c:v>3.3981315673069619E-2</c:v>
                </c:pt>
                <c:pt idx="7405">
                  <c:v>3.4004922004724894E-2</c:v>
                </c:pt>
                <c:pt idx="7406">
                  <c:v>3.4028544735111937E-2</c:v>
                </c:pt>
                <c:pt idx="7407">
                  <c:v>3.4052183876117886E-2</c:v>
                </c:pt>
                <c:pt idx="7408">
                  <c:v>3.4075839438895375E-2</c:v>
                </c:pt>
                <c:pt idx="7409">
                  <c:v>3.4099511434852375E-2</c:v>
                </c:pt>
                <c:pt idx="7410">
                  <c:v>3.4123199875156503E-2</c:v>
                </c:pt>
                <c:pt idx="7411">
                  <c:v>3.4146904771727958E-2</c:v>
                </c:pt>
                <c:pt idx="7412">
                  <c:v>3.41706261357504E-2</c:v>
                </c:pt>
                <c:pt idx="7413">
                  <c:v>3.4194363978414737E-2</c:v>
                </c:pt>
                <c:pt idx="7414">
                  <c:v>3.4218118311666032E-2</c:v>
                </c:pt>
                <c:pt idx="7415">
                  <c:v>3.4241889146711273E-2</c:v>
                </c:pt>
                <c:pt idx="7416">
                  <c:v>3.4265676494764689E-2</c:v>
                </c:pt>
                <c:pt idx="7417">
                  <c:v>3.4289480367796263E-2</c:v>
                </c:pt>
                <c:pt idx="7418">
                  <c:v>3.4313300777036357E-2</c:v>
                </c:pt>
                <c:pt idx="7419">
                  <c:v>3.4337137733722586E-2</c:v>
                </c:pt>
                <c:pt idx="7420">
                  <c:v>3.4360991249849905E-2</c:v>
                </c:pt>
                <c:pt idx="7421">
                  <c:v>3.4384861336672082E-2</c:v>
                </c:pt>
                <c:pt idx="7422">
                  <c:v>3.440874800570054E-2</c:v>
                </c:pt>
                <c:pt idx="7423">
                  <c:v>3.4432651268204169E-2</c:v>
                </c:pt>
                <c:pt idx="7424">
                  <c:v>3.445657113621127E-2</c:v>
                </c:pt>
                <c:pt idx="7425">
                  <c:v>3.4480507621006934E-2</c:v>
                </c:pt>
                <c:pt idx="7426">
                  <c:v>3.4504460733883538E-2</c:v>
                </c:pt>
                <c:pt idx="7427">
                  <c:v>3.4528430486894482E-2</c:v>
                </c:pt>
                <c:pt idx="7428">
                  <c:v>3.455241689134838E-2</c:v>
                </c:pt>
                <c:pt idx="7429">
                  <c:v>3.4576419958561165E-2</c:v>
                </c:pt>
                <c:pt idx="7430">
                  <c:v>3.4600439700611371E-2</c:v>
                </c:pt>
                <c:pt idx="7431">
                  <c:v>3.4624476128831197E-2</c:v>
                </c:pt>
                <c:pt idx="7432">
                  <c:v>3.4648529254560176E-2</c:v>
                </c:pt>
                <c:pt idx="7433">
                  <c:v>3.4672599089902043E-2</c:v>
                </c:pt>
                <c:pt idx="7434">
                  <c:v>3.4696685646212609E-2</c:v>
                </c:pt>
                <c:pt idx="7435">
                  <c:v>3.4720788934855071E-2</c:v>
                </c:pt>
                <c:pt idx="7436">
                  <c:v>3.4744908967958399E-2</c:v>
                </c:pt>
                <c:pt idx="7437">
                  <c:v>3.4769045756902095E-2</c:v>
                </c:pt>
                <c:pt idx="7438">
                  <c:v>3.4793199313326202E-2</c:v>
                </c:pt>
                <c:pt idx="7439">
                  <c:v>3.4817369648625515E-2</c:v>
                </c:pt>
                <c:pt idx="7440">
                  <c:v>3.4841556774962743E-2</c:v>
                </c:pt>
                <c:pt idx="7441">
                  <c:v>3.4865760703749041E-2</c:v>
                </c:pt>
                <c:pt idx="7442">
                  <c:v>3.4889981446402984E-2</c:v>
                </c:pt>
                <c:pt idx="7443">
                  <c:v>3.491421901511263E-2</c:v>
                </c:pt>
                <c:pt idx="7444">
                  <c:v>3.4938473421312941E-2</c:v>
                </c:pt>
                <c:pt idx="7445">
                  <c:v>3.4962744676446292E-2</c:v>
                </c:pt>
                <c:pt idx="7446">
                  <c:v>3.4987032792726178E-2</c:v>
                </c:pt>
                <c:pt idx="7447">
                  <c:v>3.501133778161139E-2</c:v>
                </c:pt>
                <c:pt idx="7448">
                  <c:v>3.5035659654568188E-2</c:v>
                </c:pt>
                <c:pt idx="7449">
                  <c:v>3.505999842383551E-2</c:v>
                </c:pt>
                <c:pt idx="7450">
                  <c:v>3.5084354100896081E-2</c:v>
                </c:pt>
                <c:pt idx="7451">
                  <c:v>3.5108726697240036E-2</c:v>
                </c:pt>
                <c:pt idx="7452">
                  <c:v>3.513311622513187E-2</c:v>
                </c:pt>
                <c:pt idx="7453">
                  <c:v>3.5157522696078226E-2</c:v>
                </c:pt>
                <c:pt idx="7454">
                  <c:v>3.5181946121849203E-2</c:v>
                </c:pt>
                <c:pt idx="7455">
                  <c:v>3.5206386513966924E-2</c:v>
                </c:pt>
                <c:pt idx="7456">
                  <c:v>3.5230843884729968E-2</c:v>
                </c:pt>
                <c:pt idx="7457">
                  <c:v>3.5255318245677014E-2</c:v>
                </c:pt>
                <c:pt idx="7458">
                  <c:v>3.5279809608354196E-2</c:v>
                </c:pt>
                <c:pt idx="7459">
                  <c:v>3.5304317985085758E-2</c:v>
                </c:pt>
                <c:pt idx="7460">
                  <c:v>3.5328843387434423E-2</c:v>
                </c:pt>
                <c:pt idx="7461">
                  <c:v>3.5353385826970424E-2</c:v>
                </c:pt>
                <c:pt idx="7462">
                  <c:v>3.5377945316043706E-2</c:v>
                </c:pt>
                <c:pt idx="7463">
                  <c:v>3.5402521866241099E-2</c:v>
                </c:pt>
                <c:pt idx="7464">
                  <c:v>3.542711548915696E-2</c:v>
                </c:pt>
                <c:pt idx="7465">
                  <c:v>3.5451726197166994E-2</c:v>
                </c:pt>
                <c:pt idx="7466">
                  <c:v>3.5476354001882204E-2</c:v>
                </c:pt>
                <c:pt idx="7467">
                  <c:v>3.5500998915179431E-2</c:v>
                </c:pt>
                <c:pt idx="7468">
                  <c:v>3.5525660948685263E-2</c:v>
                </c:pt>
                <c:pt idx="7469">
                  <c:v>3.5550340114809849E-2</c:v>
                </c:pt>
                <c:pt idx="7470">
                  <c:v>3.5575036425196473E-2</c:v>
                </c:pt>
                <c:pt idx="7471">
                  <c:v>3.5599749891495988E-2</c:v>
                </c:pt>
                <c:pt idx="7472">
                  <c:v>3.5624480526144413E-2</c:v>
                </c:pt>
                <c:pt idx="7473">
                  <c:v>3.564922834080933E-2</c:v>
                </c:pt>
                <c:pt idx="7474">
                  <c:v>3.5673993347165874E-2</c:v>
                </c:pt>
                <c:pt idx="7475">
                  <c:v>3.5698775557676012E-2</c:v>
                </c:pt>
                <c:pt idx="7476">
                  <c:v>3.5723574984031635E-2</c:v>
                </c:pt>
                <c:pt idx="7477">
                  <c:v>3.574839163793226E-2</c:v>
                </c:pt>
                <c:pt idx="7478">
                  <c:v>3.5773225531865821E-2</c:v>
                </c:pt>
                <c:pt idx="7479">
                  <c:v>3.5798076677548606E-2</c:v>
                </c:pt>
                <c:pt idx="7480">
                  <c:v>3.5822945086704513E-2</c:v>
                </c:pt>
                <c:pt idx="7481">
                  <c:v>3.5847830771847528E-2</c:v>
                </c:pt>
                <c:pt idx="7482">
                  <c:v>3.5872733744718381E-2</c:v>
                </c:pt>
                <c:pt idx="7483">
                  <c:v>3.5897654017326613E-2</c:v>
                </c:pt>
                <c:pt idx="7484">
                  <c:v>3.5922591601428723E-2</c:v>
                </c:pt>
                <c:pt idx="7485">
                  <c:v>3.5947546509573505E-2</c:v>
                </c:pt>
                <c:pt idx="7486">
                  <c:v>3.5972518753534348E-2</c:v>
                </c:pt>
                <c:pt idx="7487">
                  <c:v>3.5997508345092286E-2</c:v>
                </c:pt>
                <c:pt idx="7488">
                  <c:v>3.6022515296822266E-2</c:v>
                </c:pt>
                <c:pt idx="7489">
                  <c:v>3.6047539620522241E-2</c:v>
                </c:pt>
                <c:pt idx="7490">
                  <c:v>3.6072581327997809E-2</c:v>
                </c:pt>
                <c:pt idx="7491">
                  <c:v>3.6097640431850146E-2</c:v>
                </c:pt>
                <c:pt idx="7492">
                  <c:v>3.612271694390181E-2</c:v>
                </c:pt>
                <c:pt idx="7493">
                  <c:v>3.6147810875983018E-2</c:v>
                </c:pt>
                <c:pt idx="7494">
                  <c:v>3.6172922240721224E-2</c:v>
                </c:pt>
                <c:pt idx="7495">
                  <c:v>3.6198051049963639E-2</c:v>
                </c:pt>
                <c:pt idx="7496">
                  <c:v>3.6223197315565156E-2</c:v>
                </c:pt>
                <c:pt idx="7497">
                  <c:v>3.6248361050179569E-2</c:v>
                </c:pt>
                <c:pt idx="7498">
                  <c:v>3.627354226567879E-2</c:v>
                </c:pt>
                <c:pt idx="7499">
                  <c:v>3.6298740974206538E-2</c:v>
                </c:pt>
                <c:pt idx="7500">
                  <c:v>3.6323957187650684E-2</c:v>
                </c:pt>
                <c:pt idx="7501">
                  <c:v>3.6349190918700224E-2</c:v>
                </c:pt>
                <c:pt idx="7502">
                  <c:v>3.6374442179260086E-2</c:v>
                </c:pt>
                <c:pt idx="7503">
                  <c:v>3.6399710981242936E-2</c:v>
                </c:pt>
                <c:pt idx="7504">
                  <c:v>3.6424997337364234E-2</c:v>
                </c:pt>
                <c:pt idx="7505">
                  <c:v>3.6450301259553737E-2</c:v>
                </c:pt>
                <c:pt idx="7506">
                  <c:v>3.647562275974895E-2</c:v>
                </c:pt>
                <c:pt idx="7507">
                  <c:v>3.6500961850691849E-2</c:v>
                </c:pt>
                <c:pt idx="7508">
                  <c:v>3.6526318544337084E-2</c:v>
                </c:pt>
                <c:pt idx="7509">
                  <c:v>3.655169285264704E-2</c:v>
                </c:pt>
                <c:pt idx="7510">
                  <c:v>3.6577084788390279E-2</c:v>
                </c:pt>
                <c:pt idx="7511">
                  <c:v>3.6602494363546373E-2</c:v>
                </c:pt>
                <c:pt idx="7512">
                  <c:v>3.6627921590369171E-2</c:v>
                </c:pt>
                <c:pt idx="7513">
                  <c:v>3.6653366480854342E-2</c:v>
                </c:pt>
                <c:pt idx="7514">
                  <c:v>3.667882904780595E-2</c:v>
                </c:pt>
                <c:pt idx="7515">
                  <c:v>3.6704309303236905E-2</c:v>
                </c:pt>
                <c:pt idx="7516">
                  <c:v>3.6729807259167885E-2</c:v>
                </c:pt>
                <c:pt idx="7517">
                  <c:v>3.6755322928429666E-2</c:v>
                </c:pt>
                <c:pt idx="7518">
                  <c:v>3.6780856323060197E-2</c:v>
                </c:pt>
                <c:pt idx="7519">
                  <c:v>3.6806407455105238E-2</c:v>
                </c:pt>
                <c:pt idx="7520">
                  <c:v>3.6831976337422322E-2</c:v>
                </c:pt>
                <c:pt idx="7521">
                  <c:v>3.6857562982074502E-2</c:v>
                </c:pt>
                <c:pt idx="7522">
                  <c:v>3.6883167401132663E-2</c:v>
                </c:pt>
                <c:pt idx="7523">
                  <c:v>3.6908789607481139E-2</c:v>
                </c:pt>
                <c:pt idx="7524">
                  <c:v>3.6934429613208149E-2</c:v>
                </c:pt>
                <c:pt idx="7525">
                  <c:v>3.6960087430409752E-2</c:v>
                </c:pt>
                <c:pt idx="7526">
                  <c:v>3.6985763071997156E-2</c:v>
                </c:pt>
                <c:pt idx="7527">
                  <c:v>3.7011456550083789E-2</c:v>
                </c:pt>
                <c:pt idx="7528">
                  <c:v>3.7037167877060413E-2</c:v>
                </c:pt>
                <c:pt idx="7529">
                  <c:v>3.7062897065056721E-2</c:v>
                </c:pt>
                <c:pt idx="7530">
                  <c:v>3.7088644127019843E-2</c:v>
                </c:pt>
                <c:pt idx="7531">
                  <c:v>3.7114409075096902E-2</c:v>
                </c:pt>
                <c:pt idx="7532">
                  <c:v>3.7140191921442897E-2</c:v>
                </c:pt>
                <c:pt idx="7533">
                  <c:v>3.7165992679031958E-2</c:v>
                </c:pt>
                <c:pt idx="7534">
                  <c:v>3.7191811360036534E-2</c:v>
                </c:pt>
                <c:pt idx="7535">
                  <c:v>3.7217647976636965E-2</c:v>
                </c:pt>
                <c:pt idx="7536">
                  <c:v>3.724350254183445E-2</c:v>
                </c:pt>
                <c:pt idx="7537">
                  <c:v>3.7269375067826828E-2</c:v>
                </c:pt>
                <c:pt idx="7538">
                  <c:v>3.7295265566819842E-2</c:v>
                </c:pt>
                <c:pt idx="7539">
                  <c:v>3.7321174051841786E-2</c:v>
                </c:pt>
                <c:pt idx="7540">
                  <c:v>3.7347100535115953E-2</c:v>
                </c:pt>
                <c:pt idx="7541">
                  <c:v>3.7373045028873543E-2</c:v>
                </c:pt>
                <c:pt idx="7542">
                  <c:v>3.7399007546170017E-2</c:v>
                </c:pt>
                <c:pt idx="7543">
                  <c:v>3.7424988099254153E-2</c:v>
                </c:pt>
                <c:pt idx="7544">
                  <c:v>3.7450986700655151E-2</c:v>
                </c:pt>
                <c:pt idx="7545">
                  <c:v>3.7477003362638241E-2</c:v>
                </c:pt>
                <c:pt idx="7546">
                  <c:v>3.7503038098295208E-2</c:v>
                </c:pt>
                <c:pt idx="7547">
                  <c:v>3.7529090919908893E-2</c:v>
                </c:pt>
                <c:pt idx="7548">
                  <c:v>3.7555161839770097E-2</c:v>
                </c:pt>
                <c:pt idx="7549">
                  <c:v>3.7581250870997916E-2</c:v>
                </c:pt>
                <c:pt idx="7550">
                  <c:v>3.7607358025900803E-2</c:v>
                </c:pt>
                <c:pt idx="7551">
                  <c:v>3.7633483316795203E-2</c:v>
                </c:pt>
                <c:pt idx="7552">
                  <c:v>3.7659626756827561E-2</c:v>
                </c:pt>
                <c:pt idx="7553">
                  <c:v>3.7685788358332001E-2</c:v>
                </c:pt>
                <c:pt idx="7554">
                  <c:v>3.7711968133650652E-2</c:v>
                </c:pt>
                <c:pt idx="7555">
                  <c:v>3.7738166095957384E-2</c:v>
                </c:pt>
                <c:pt idx="7556">
                  <c:v>3.7764382257612035E-2</c:v>
                </c:pt>
                <c:pt idx="7557">
                  <c:v>3.7790616631257441E-2</c:v>
                </c:pt>
                <c:pt idx="7558">
                  <c:v>3.781686922927005E-2</c:v>
                </c:pt>
                <c:pt idx="7559">
                  <c:v>3.7843140064860378E-2</c:v>
                </c:pt>
                <c:pt idx="7560">
                  <c:v>3.7869429150422657E-2</c:v>
                </c:pt>
                <c:pt idx="7561">
                  <c:v>3.7895736498359152E-2</c:v>
                </c:pt>
                <c:pt idx="7562">
                  <c:v>3.7922062121907921E-2</c:v>
                </c:pt>
                <c:pt idx="7563">
                  <c:v>3.7948406033489042E-2</c:v>
                </c:pt>
                <c:pt idx="7564">
                  <c:v>3.7974768245530657E-2</c:v>
                </c:pt>
                <c:pt idx="7565">
                  <c:v>3.8001148771298426E-2</c:v>
                </c:pt>
                <c:pt idx="7566">
                  <c:v>3.8027547623238338E-2</c:v>
                </c:pt>
                <c:pt idx="7567">
                  <c:v>3.8053964813804436E-2</c:v>
                </c:pt>
                <c:pt idx="7568">
                  <c:v>3.808040035629006E-2</c:v>
                </c:pt>
                <c:pt idx="7569">
                  <c:v>3.8106854263167143E-2</c:v>
                </c:pt>
                <c:pt idx="7570">
                  <c:v>3.8133326546915709E-2</c:v>
                </c:pt>
                <c:pt idx="7571">
                  <c:v>3.8159817220856825E-2</c:v>
                </c:pt>
                <c:pt idx="7572">
                  <c:v>3.8186326297488429E-2</c:v>
                </c:pt>
                <c:pt idx="7573">
                  <c:v>3.8212853789594617E-2</c:v>
                </c:pt>
                <c:pt idx="7574">
                  <c:v>3.8239399709690113E-2</c:v>
                </c:pt>
                <c:pt idx="7575">
                  <c:v>3.8265964071133036E-2</c:v>
                </c:pt>
                <c:pt idx="7576">
                  <c:v>3.82925468864561E-2</c:v>
                </c:pt>
                <c:pt idx="7577">
                  <c:v>3.8319148168200139E-2</c:v>
                </c:pt>
                <c:pt idx="7578">
                  <c:v>3.8345767929751133E-2</c:v>
                </c:pt>
                <c:pt idx="7579">
                  <c:v>3.8372406183667926E-2</c:v>
                </c:pt>
                <c:pt idx="7580">
                  <c:v>3.8399062942517506E-2</c:v>
                </c:pt>
                <c:pt idx="7581">
                  <c:v>3.8425738219713769E-2</c:v>
                </c:pt>
                <c:pt idx="7582">
                  <c:v>3.8452432027841751E-2</c:v>
                </c:pt>
                <c:pt idx="7583">
                  <c:v>3.8479144379494651E-2</c:v>
                </c:pt>
                <c:pt idx="7584">
                  <c:v>3.850587528811434E-2</c:v>
                </c:pt>
                <c:pt idx="7585">
                  <c:v>3.8532624766312099E-2</c:v>
                </c:pt>
                <c:pt idx="7586">
                  <c:v>3.8559392826707388E-2</c:v>
                </c:pt>
                <c:pt idx="7587">
                  <c:v>3.8586179482770107E-2</c:v>
                </c:pt>
                <c:pt idx="7588">
                  <c:v>3.8612984747137848E-2</c:v>
                </c:pt>
                <c:pt idx="7589">
                  <c:v>3.8639808632737527E-2</c:v>
                </c:pt>
                <c:pt idx="7590">
                  <c:v>3.8666651152223709E-2</c:v>
                </c:pt>
                <c:pt idx="7591">
                  <c:v>3.8693512319103764E-2</c:v>
                </c:pt>
                <c:pt idx="7592">
                  <c:v>3.8720392146050435E-2</c:v>
                </c:pt>
                <c:pt idx="7593">
                  <c:v>3.874729064574467E-2</c:v>
                </c:pt>
                <c:pt idx="7594">
                  <c:v>3.8774207831722009E-2</c:v>
                </c:pt>
                <c:pt idx="7595">
                  <c:v>3.8801143716681627E-2</c:v>
                </c:pt>
                <c:pt idx="7596">
                  <c:v>3.8828098313330915E-2</c:v>
                </c:pt>
                <c:pt idx="7597">
                  <c:v>3.8855071635233648E-2</c:v>
                </c:pt>
                <c:pt idx="7598">
                  <c:v>3.8882063695115474E-2</c:v>
                </c:pt>
                <c:pt idx="7599">
                  <c:v>3.8909074505710302E-2</c:v>
                </c:pt>
                <c:pt idx="7600">
                  <c:v>3.8936104080610177E-2</c:v>
                </c:pt>
                <c:pt idx="7601">
                  <c:v>3.8963152432567295E-2</c:v>
                </c:pt>
                <c:pt idx="7602">
                  <c:v>3.8990219574625812E-2</c:v>
                </c:pt>
                <c:pt idx="7603">
                  <c:v>3.9017305519555047E-2</c:v>
                </c:pt>
                <c:pt idx="7604">
                  <c:v>3.9044410280984862E-2</c:v>
                </c:pt>
                <c:pt idx="7605">
                  <c:v>3.9071533871702924E-2</c:v>
                </c:pt>
                <c:pt idx="7606">
                  <c:v>3.9098676304505184E-2</c:v>
                </c:pt>
                <c:pt idx="7607">
                  <c:v>3.9125837593049925E-2</c:v>
                </c:pt>
                <c:pt idx="7608">
                  <c:v>3.9153017750151495E-2</c:v>
                </c:pt>
                <c:pt idx="7609">
                  <c:v>3.9180216788632524E-2</c:v>
                </c:pt>
                <c:pt idx="7610">
                  <c:v>3.9207434722179781E-2</c:v>
                </c:pt>
                <c:pt idx="7611">
                  <c:v>3.9234671563634325E-2</c:v>
                </c:pt>
                <c:pt idx="7612">
                  <c:v>3.9261927325845547E-2</c:v>
                </c:pt>
                <c:pt idx="7613">
                  <c:v>3.9289202022528745E-2</c:v>
                </c:pt>
                <c:pt idx="7614">
                  <c:v>3.9316495666551779E-2</c:v>
                </c:pt>
                <c:pt idx="7615">
                  <c:v>3.9343808270790807E-2</c:v>
                </c:pt>
                <c:pt idx="7616">
                  <c:v>3.937113984898976E-2</c:v>
                </c:pt>
                <c:pt idx="7617">
                  <c:v>3.9398490414043308E-2</c:v>
                </c:pt>
                <c:pt idx="7618">
                  <c:v>3.9425859979141345E-2</c:v>
                </c:pt>
                <c:pt idx="7619">
                  <c:v>3.9453248557195869E-2</c:v>
                </c:pt>
                <c:pt idx="7620">
                  <c:v>3.9480656161989036E-2</c:v>
                </c:pt>
                <c:pt idx="7621">
                  <c:v>3.9508082806451371E-2</c:v>
                </c:pt>
                <c:pt idx="7622">
                  <c:v>3.9535528503521815E-2</c:v>
                </c:pt>
                <c:pt idx="7623">
                  <c:v>3.9562993267011244E-2</c:v>
                </c:pt>
                <c:pt idx="7624">
                  <c:v>3.9590477109877183E-2</c:v>
                </c:pt>
                <c:pt idx="7625">
                  <c:v>3.9617980045085537E-2</c:v>
                </c:pt>
                <c:pt idx="7626">
                  <c:v>3.9645502086475985E-2</c:v>
                </c:pt>
                <c:pt idx="7627">
                  <c:v>3.967304324703308E-2</c:v>
                </c:pt>
                <c:pt idx="7628">
                  <c:v>3.970060353974976E-2</c:v>
                </c:pt>
                <c:pt idx="7629">
                  <c:v>3.9728182978494578E-2</c:v>
                </c:pt>
                <c:pt idx="7630">
                  <c:v>3.975578157627916E-2</c:v>
                </c:pt>
                <c:pt idx="7631">
                  <c:v>3.9783399346123537E-2</c:v>
                </c:pt>
                <c:pt idx="7632">
                  <c:v>3.9811036301925194E-2</c:v>
                </c:pt>
                <c:pt idx="7633">
                  <c:v>3.9838692456722877E-2</c:v>
                </c:pt>
                <c:pt idx="7634">
                  <c:v>3.986636782385386E-2</c:v>
                </c:pt>
                <c:pt idx="7635">
                  <c:v>3.9894062416374394E-2</c:v>
                </c:pt>
                <c:pt idx="7636">
                  <c:v>3.9921776248220624E-2</c:v>
                </c:pt>
                <c:pt idx="7637">
                  <c:v>3.9949509332467568E-2</c:v>
                </c:pt>
                <c:pt idx="7638">
                  <c:v>3.9977261682198707E-2</c:v>
                </c:pt>
                <c:pt idx="7639">
                  <c:v>4.0005033311379258E-2</c:v>
                </c:pt>
                <c:pt idx="7640">
                  <c:v>4.0032824233111497E-2</c:v>
                </c:pt>
                <c:pt idx="7641">
                  <c:v>4.00606344605062E-2</c:v>
                </c:pt>
                <c:pt idx="7642">
                  <c:v>4.0088464007557695E-2</c:v>
                </c:pt>
                <c:pt idx="7643">
                  <c:v>4.0116312887395596E-2</c:v>
                </c:pt>
                <c:pt idx="7644">
                  <c:v>4.0144181113158012E-2</c:v>
                </c:pt>
                <c:pt idx="7645">
                  <c:v>4.0172068698868461E-2</c:v>
                </c:pt>
                <c:pt idx="7646">
                  <c:v>4.0199975657683934E-2</c:v>
                </c:pt>
                <c:pt idx="7647">
                  <c:v>4.022790200306265E-2</c:v>
                </c:pt>
                <c:pt idx="7648">
                  <c:v>4.0255847748179273E-2</c:v>
                </c:pt>
                <c:pt idx="7649">
                  <c:v>4.0283812907096317E-2</c:v>
                </c:pt>
                <c:pt idx="7650">
                  <c:v>4.0311797493007381E-2</c:v>
                </c:pt>
                <c:pt idx="7651">
                  <c:v>4.03398015191146E-2</c:v>
                </c:pt>
                <c:pt idx="7652">
                  <c:v>4.0367824999509826E-2</c:v>
                </c:pt>
                <c:pt idx="7653">
                  <c:v>4.0395867947414156E-2</c:v>
                </c:pt>
                <c:pt idx="7654">
                  <c:v>4.0423930376057265E-2</c:v>
                </c:pt>
                <c:pt idx="7655">
                  <c:v>4.04520122995604E-2</c:v>
                </c:pt>
                <c:pt idx="7656">
                  <c:v>4.0480113731172225E-2</c:v>
                </c:pt>
                <c:pt idx="7657">
                  <c:v>4.0508234684150012E-2</c:v>
                </c:pt>
                <c:pt idx="7658">
                  <c:v>4.0536375172644447E-2</c:v>
                </c:pt>
                <c:pt idx="7659">
                  <c:v>4.0564535209931835E-2</c:v>
                </c:pt>
                <c:pt idx="7660">
                  <c:v>4.0592714809297083E-2</c:v>
                </c:pt>
                <c:pt idx="7661">
                  <c:v>4.0620913984920404E-2</c:v>
                </c:pt>
                <c:pt idx="7662">
                  <c:v>4.0649132750105774E-2</c:v>
                </c:pt>
                <c:pt idx="7663">
                  <c:v>4.0677371118461793E-2</c:v>
                </c:pt>
                <c:pt idx="7664">
                  <c:v>4.0705629103310326E-2</c:v>
                </c:pt>
                <c:pt idx="7665">
                  <c:v>4.0733906718871012E-2</c:v>
                </c:pt>
                <c:pt idx="7666">
                  <c:v>4.0762203978484846E-2</c:v>
                </c:pt>
                <c:pt idx="7667">
                  <c:v>4.0790520895501496E-2</c:v>
                </c:pt>
                <c:pt idx="7668">
                  <c:v>4.0818857484170239E-2</c:v>
                </c:pt>
                <c:pt idx="7669">
                  <c:v>4.0847213757859914E-2</c:v>
                </c:pt>
                <c:pt idx="7670">
                  <c:v>4.0875589729948002E-2</c:v>
                </c:pt>
                <c:pt idx="7671">
                  <c:v>4.0903985414713524E-2</c:v>
                </c:pt>
                <c:pt idx="7672">
                  <c:v>4.0932400825553175E-2</c:v>
                </c:pt>
                <c:pt idx="7673">
                  <c:v>4.0960835975872356E-2</c:v>
                </c:pt>
                <c:pt idx="7674">
                  <c:v>4.0989290879979851E-2</c:v>
                </c:pt>
                <c:pt idx="7675">
                  <c:v>4.1017765551300302E-2</c:v>
                </c:pt>
                <c:pt idx="7676">
                  <c:v>4.1046260003267068E-2</c:v>
                </c:pt>
                <c:pt idx="7677">
                  <c:v>4.1074774250218771E-2</c:v>
                </c:pt>
                <c:pt idx="7678">
                  <c:v>4.1103308305608058E-2</c:v>
                </c:pt>
                <c:pt idx="7679">
                  <c:v>4.1131862183195568E-2</c:v>
                </c:pt>
                <c:pt idx="7680">
                  <c:v>4.1160435896452005E-2</c:v>
                </c:pt>
                <c:pt idx="7681">
                  <c:v>4.1189029459755888E-2</c:v>
                </c:pt>
                <c:pt idx="7682">
                  <c:v>4.1217642886597287E-2</c:v>
                </c:pt>
                <c:pt idx="7683">
                  <c:v>4.1246276190475009E-2</c:v>
                </c:pt>
                <c:pt idx="7684">
                  <c:v>4.1274929385797549E-2</c:v>
                </c:pt>
                <c:pt idx="7685">
                  <c:v>4.1303602486083106E-2</c:v>
                </c:pt>
                <c:pt idx="7686">
                  <c:v>4.1332295504858646E-2</c:v>
                </c:pt>
                <c:pt idx="7687">
                  <c:v>4.1361008456562709E-2</c:v>
                </c:pt>
                <c:pt idx="7688">
                  <c:v>4.1389741354741695E-2</c:v>
                </c:pt>
                <c:pt idx="7689">
                  <c:v>4.1418494212950768E-2</c:v>
                </c:pt>
                <c:pt idx="7690">
                  <c:v>4.1447267045658591E-2</c:v>
                </c:pt>
                <c:pt idx="7691">
                  <c:v>4.1476059866439804E-2</c:v>
                </c:pt>
                <c:pt idx="7692">
                  <c:v>4.1504872689179836E-2</c:v>
                </c:pt>
                <c:pt idx="7693">
                  <c:v>4.1533705527471557E-2</c:v>
                </c:pt>
                <c:pt idx="7694">
                  <c:v>4.1562558395823887E-2</c:v>
                </c:pt>
                <c:pt idx="7695">
                  <c:v>4.1591431307849216E-2</c:v>
                </c:pt>
                <c:pt idx="7696">
                  <c:v>4.1620324277168774E-2</c:v>
                </c:pt>
                <c:pt idx="7697">
                  <c:v>4.1649237318321729E-2</c:v>
                </c:pt>
                <c:pt idx="7698">
                  <c:v>4.1678170444948863E-2</c:v>
                </c:pt>
                <c:pt idx="7699">
                  <c:v>4.1707123670699807E-2</c:v>
                </c:pt>
                <c:pt idx="7700">
                  <c:v>4.1736097010144059E-2</c:v>
                </c:pt>
                <c:pt idx="7701">
                  <c:v>4.1765090476950845E-2</c:v>
                </c:pt>
                <c:pt idx="7702">
                  <c:v>4.1794104084798271E-2</c:v>
                </c:pt>
                <c:pt idx="7703">
                  <c:v>4.1823137848286208E-2</c:v>
                </c:pt>
                <c:pt idx="7704">
                  <c:v>4.1852191781112401E-2</c:v>
                </c:pt>
                <c:pt idx="7705">
                  <c:v>4.1881265896983461E-2</c:v>
                </c:pt>
                <c:pt idx="7706">
                  <c:v>4.1910360210529726E-2</c:v>
                </c:pt>
                <c:pt idx="7707">
                  <c:v>4.1939474735477503E-2</c:v>
                </c:pt>
                <c:pt idx="7708">
                  <c:v>4.1968609485867357E-2</c:v>
                </c:pt>
                <c:pt idx="7709">
                  <c:v>4.1997764475444038E-2</c:v>
                </c:pt>
                <c:pt idx="7710">
                  <c:v>4.2026939718878567E-2</c:v>
                </c:pt>
                <c:pt idx="7711">
                  <c:v>4.205613522993544E-2</c:v>
                </c:pt>
                <c:pt idx="7712">
                  <c:v>4.2085351022388064E-2</c:v>
                </c:pt>
                <c:pt idx="7713">
                  <c:v>4.2114587110938052E-2</c:v>
                </c:pt>
                <c:pt idx="7714">
                  <c:v>4.2143843509378616E-2</c:v>
                </c:pt>
                <c:pt idx="7715">
                  <c:v>4.2173120231511881E-2</c:v>
                </c:pt>
                <c:pt idx="7716">
                  <c:v>4.2202417292070124E-2</c:v>
                </c:pt>
                <c:pt idx="7717">
                  <c:v>4.2231734704875318E-2</c:v>
                </c:pt>
                <c:pt idx="7718">
                  <c:v>4.2261072483758377E-2</c:v>
                </c:pt>
                <c:pt idx="7719">
                  <c:v>4.2290430643482299E-2</c:v>
                </c:pt>
                <c:pt idx="7720">
                  <c:v>4.2319809197897885E-2</c:v>
                </c:pt>
                <c:pt idx="7721">
                  <c:v>4.2349208160864897E-2</c:v>
                </c:pt>
                <c:pt idx="7722">
                  <c:v>4.2378627547177118E-2</c:v>
                </c:pt>
                <c:pt idx="7723">
                  <c:v>4.2408067370714231E-2</c:v>
                </c:pt>
                <c:pt idx="7724">
                  <c:v>4.243752764567367E-2</c:v>
                </c:pt>
                <c:pt idx="7725">
                  <c:v>4.2467008385953769E-2</c:v>
                </c:pt>
                <c:pt idx="7726">
                  <c:v>4.2496509606389468E-2</c:v>
                </c:pt>
                <c:pt idx="7727">
                  <c:v>4.2526031320899035E-2</c:v>
                </c:pt>
                <c:pt idx="7728">
                  <c:v>4.2555573543409789E-2</c:v>
                </c:pt>
                <c:pt idx="7729">
                  <c:v>4.2585136288787608E-2</c:v>
                </c:pt>
                <c:pt idx="7730">
                  <c:v>4.2614719570979794E-2</c:v>
                </c:pt>
                <c:pt idx="7731">
                  <c:v>4.2644323403942704E-2</c:v>
                </c:pt>
                <c:pt idx="7732">
                  <c:v>4.2673947802573213E-2</c:v>
                </c:pt>
                <c:pt idx="7733">
                  <c:v>4.2703592780847725E-2</c:v>
                </c:pt>
                <c:pt idx="7734">
                  <c:v>4.2733258352751685E-2</c:v>
                </c:pt>
                <c:pt idx="7735">
                  <c:v>4.2762944533213061E-2</c:v>
                </c:pt>
                <c:pt idx="7736">
                  <c:v>4.2792651336237379E-2</c:v>
                </c:pt>
                <c:pt idx="7737">
                  <c:v>4.2822378776150846E-2</c:v>
                </c:pt>
                <c:pt idx="7738">
                  <c:v>4.285212686697782E-2</c:v>
                </c:pt>
                <c:pt idx="7739">
                  <c:v>4.2881895623687778E-2</c:v>
                </c:pt>
                <c:pt idx="7740">
                  <c:v>4.2911685060325215E-2</c:v>
                </c:pt>
                <c:pt idx="7741">
                  <c:v>4.2941495190943736E-2</c:v>
                </c:pt>
                <c:pt idx="7742">
                  <c:v>4.2971326030544051E-2</c:v>
                </c:pt>
                <c:pt idx="7743">
                  <c:v>4.3001177593199928E-2</c:v>
                </c:pt>
                <c:pt idx="7744">
                  <c:v>4.3031049892994305E-2</c:v>
                </c:pt>
                <c:pt idx="7745">
                  <c:v>4.3060942944959144E-2</c:v>
                </c:pt>
                <c:pt idx="7746">
                  <c:v>4.3090856763197592E-2</c:v>
                </c:pt>
                <c:pt idx="7747">
                  <c:v>4.3120791361821932E-2</c:v>
                </c:pt>
                <c:pt idx="7748">
                  <c:v>4.3150746755895503E-2</c:v>
                </c:pt>
                <c:pt idx="7749">
                  <c:v>4.3180722959550846E-2</c:v>
                </c:pt>
                <c:pt idx="7750">
                  <c:v>4.3210719986929678E-2</c:v>
                </c:pt>
                <c:pt idx="7751">
                  <c:v>4.3240737853126751E-2</c:v>
                </c:pt>
                <c:pt idx="7752">
                  <c:v>4.327077657230409E-2</c:v>
                </c:pt>
                <c:pt idx="7753">
                  <c:v>4.3300836158947947E-2</c:v>
                </c:pt>
                <c:pt idx="7754">
                  <c:v>4.3330916627239396E-2</c:v>
                </c:pt>
                <c:pt idx="7755">
                  <c:v>4.3361017992315155E-2</c:v>
                </c:pt>
                <c:pt idx="7756">
                  <c:v>4.3391140268376649E-2</c:v>
                </c:pt>
                <c:pt idx="7757">
                  <c:v>4.3421283469634503E-2</c:v>
                </c:pt>
                <c:pt idx="7758">
                  <c:v>4.3451447611257014E-2</c:v>
                </c:pt>
                <c:pt idx="7759">
                  <c:v>4.348163270747523E-2</c:v>
                </c:pt>
                <c:pt idx="7760">
                  <c:v>4.3511838772529413E-2</c:v>
                </c:pt>
                <c:pt idx="7761">
                  <c:v>4.3542065821619486E-2</c:v>
                </c:pt>
                <c:pt idx="7762">
                  <c:v>4.3572313869006167E-2</c:v>
                </c:pt>
                <c:pt idx="7763">
                  <c:v>4.3602582928959431E-2</c:v>
                </c:pt>
                <c:pt idx="7764">
                  <c:v>4.3632873016710899E-2</c:v>
                </c:pt>
                <c:pt idx="7765">
                  <c:v>4.3663184146551029E-2</c:v>
                </c:pt>
                <c:pt idx="7766">
                  <c:v>4.3693516332779556E-2</c:v>
                </c:pt>
                <c:pt idx="7767">
                  <c:v>4.372386959065986E-2</c:v>
                </c:pt>
                <c:pt idx="7768">
                  <c:v>4.3754243934512209E-2</c:v>
                </c:pt>
                <c:pt idx="7769">
                  <c:v>4.3784639378984726E-2</c:v>
                </c:pt>
                <c:pt idx="7770">
                  <c:v>4.3815055938416912E-2</c:v>
                </c:pt>
                <c:pt idx="7771">
                  <c:v>4.3845493628114615E-2</c:v>
                </c:pt>
                <c:pt idx="7772">
                  <c:v>4.3875952462437938E-2</c:v>
                </c:pt>
                <c:pt idx="7773">
                  <c:v>4.3906432455756282E-2</c:v>
                </c:pt>
                <c:pt idx="7774">
                  <c:v>4.393693362340742E-2</c:v>
                </c:pt>
                <c:pt idx="7775">
                  <c:v>4.396745597978139E-2</c:v>
                </c:pt>
                <c:pt idx="7776">
                  <c:v>4.3997999539277577E-2</c:v>
                </c:pt>
                <c:pt idx="7777">
                  <c:v>4.4028564317265734E-2</c:v>
                </c:pt>
                <c:pt idx="7778">
                  <c:v>4.4059150328165909E-2</c:v>
                </c:pt>
                <c:pt idx="7779">
                  <c:v>4.408975758640752E-2</c:v>
                </c:pt>
                <c:pt idx="7780">
                  <c:v>4.412038610739237E-2</c:v>
                </c:pt>
                <c:pt idx="7781">
                  <c:v>4.4151035905570582E-2</c:v>
                </c:pt>
                <c:pt idx="7782">
                  <c:v>4.418170699572313E-2</c:v>
                </c:pt>
                <c:pt idx="7783">
                  <c:v>4.4212399392319544E-2</c:v>
                </c:pt>
                <c:pt idx="7784">
                  <c:v>4.4243113110804484E-2</c:v>
                </c:pt>
                <c:pt idx="7785">
                  <c:v>4.4273848165668275E-2</c:v>
                </c:pt>
                <c:pt idx="7786">
                  <c:v>4.4304604571410625E-2</c:v>
                </c:pt>
                <c:pt idx="7787">
                  <c:v>4.4335382343508402E-2</c:v>
                </c:pt>
                <c:pt idx="7788">
                  <c:v>4.4366181496482159E-2</c:v>
                </c:pt>
                <c:pt idx="7789">
                  <c:v>4.4397002044861841E-2</c:v>
                </c:pt>
                <c:pt idx="7790">
                  <c:v>4.4427844004156593E-2</c:v>
                </c:pt>
                <c:pt idx="7791">
                  <c:v>4.4458707388917239E-2</c:v>
                </c:pt>
                <c:pt idx="7792">
                  <c:v>4.4489592213704035E-2</c:v>
                </c:pt>
                <c:pt idx="7793">
                  <c:v>4.4520498494058473E-2</c:v>
                </c:pt>
                <c:pt idx="7794">
                  <c:v>4.4551426244561723E-2</c:v>
                </c:pt>
                <c:pt idx="7795">
                  <c:v>4.4582375479804412E-2</c:v>
                </c:pt>
                <c:pt idx="7796">
                  <c:v>4.4613346215360429E-2</c:v>
                </c:pt>
                <c:pt idx="7797">
                  <c:v>4.4644338465841357E-2</c:v>
                </c:pt>
                <c:pt idx="7798">
                  <c:v>4.4675352246193317E-2</c:v>
                </c:pt>
                <c:pt idx="7799">
                  <c:v>4.4706387571047501E-2</c:v>
                </c:pt>
                <c:pt idx="7800">
                  <c:v>4.4737444456021139E-2</c:v>
                </c:pt>
                <c:pt idx="7801">
                  <c:v>4.4768522915766447E-2</c:v>
                </c:pt>
                <c:pt idx="7802">
                  <c:v>4.4799622964945163E-2</c:v>
                </c:pt>
                <c:pt idx="7803">
                  <c:v>4.4830744619207059E-2</c:v>
                </c:pt>
                <c:pt idx="7804">
                  <c:v>4.4861887893234927E-2</c:v>
                </c:pt>
                <c:pt idx="7805">
                  <c:v>4.4893052801721067E-2</c:v>
                </c:pt>
                <c:pt idx="7806">
                  <c:v>4.4924239360347902E-2</c:v>
                </c:pt>
                <c:pt idx="7807">
                  <c:v>4.4955447583828835E-2</c:v>
                </c:pt>
                <c:pt idx="7808">
                  <c:v>4.4986677486886811E-2</c:v>
                </c:pt>
                <c:pt idx="7809">
                  <c:v>4.5017929085236955E-2</c:v>
                </c:pt>
                <c:pt idx="7810">
                  <c:v>4.504920239362336E-2</c:v>
                </c:pt>
                <c:pt idx="7811">
                  <c:v>4.5080497426799676E-2</c:v>
                </c:pt>
                <c:pt idx="7812">
                  <c:v>4.51118142005138E-2</c:v>
                </c:pt>
                <c:pt idx="7813">
                  <c:v>4.5143152729540573E-2</c:v>
                </c:pt>
                <c:pt idx="7814">
                  <c:v>4.5174513028993099E-2</c:v>
                </c:pt>
                <c:pt idx="7815">
                  <c:v>4.5205895113666059E-2</c:v>
                </c:pt>
                <c:pt idx="7816">
                  <c:v>4.5237298999351166E-2</c:v>
                </c:pt>
                <c:pt idx="7817">
                  <c:v>4.5268724700864363E-2</c:v>
                </c:pt>
                <c:pt idx="7818">
                  <c:v>4.5300172233031177E-2</c:v>
                </c:pt>
                <c:pt idx="7819">
                  <c:v>4.5331641611676264E-2</c:v>
                </c:pt>
                <c:pt idx="7820">
                  <c:v>4.5363132851646448E-2</c:v>
                </c:pt>
                <c:pt idx="7821">
                  <c:v>4.5394645967798193E-2</c:v>
                </c:pt>
                <c:pt idx="7822">
                  <c:v>4.5426180975989147E-2</c:v>
                </c:pt>
                <c:pt idx="7823">
                  <c:v>4.5457737891097104E-2</c:v>
                </c:pt>
                <c:pt idx="7824">
                  <c:v>4.5489316728009509E-2</c:v>
                </c:pt>
                <c:pt idx="7825">
                  <c:v>4.5520917502617074E-2</c:v>
                </c:pt>
                <c:pt idx="7826">
                  <c:v>4.5552540229828624E-2</c:v>
                </c:pt>
                <c:pt idx="7827">
                  <c:v>4.5584184924894321E-2</c:v>
                </c:pt>
                <c:pt idx="7828">
                  <c:v>4.5615851602743021E-2</c:v>
                </c:pt>
                <c:pt idx="7829">
                  <c:v>4.5647540279309645E-2</c:v>
                </c:pt>
                <c:pt idx="7830">
                  <c:v>4.5679250969544477E-2</c:v>
                </c:pt>
                <c:pt idx="7831">
                  <c:v>4.5710983688407515E-2</c:v>
                </c:pt>
                <c:pt idx="7832">
                  <c:v>4.5742738451866917E-2</c:v>
                </c:pt>
                <c:pt idx="7833">
                  <c:v>4.5774515274904143E-2</c:v>
                </c:pt>
                <c:pt idx="7834">
                  <c:v>4.5806314172510382E-2</c:v>
                </c:pt>
                <c:pt idx="7835">
                  <c:v>4.5838135160687098E-2</c:v>
                </c:pt>
                <c:pt idx="7836">
                  <c:v>4.5869978254447004E-2</c:v>
                </c:pt>
                <c:pt idx="7837">
                  <c:v>4.5901843468812549E-2</c:v>
                </c:pt>
                <c:pt idx="7838">
                  <c:v>4.5933730819818559E-2</c:v>
                </c:pt>
                <c:pt idx="7839">
                  <c:v>4.5965640322509063E-2</c:v>
                </c:pt>
                <c:pt idx="7840">
                  <c:v>4.5997571991937845E-2</c:v>
                </c:pt>
                <c:pt idx="7841">
                  <c:v>4.6029525844173164E-2</c:v>
                </c:pt>
                <c:pt idx="7842">
                  <c:v>4.6061501894290424E-2</c:v>
                </c:pt>
                <c:pt idx="7843">
                  <c:v>4.6093500157710181E-2</c:v>
                </c:pt>
                <c:pt idx="7844">
                  <c:v>4.612552064952808E-2</c:v>
                </c:pt>
                <c:pt idx="7845">
                  <c:v>4.6157563385857088E-2</c:v>
                </c:pt>
                <c:pt idx="7846">
                  <c:v>4.6189628381814542E-2</c:v>
                </c:pt>
                <c:pt idx="7847">
                  <c:v>4.622171565252757E-2</c:v>
                </c:pt>
                <c:pt idx="7848">
                  <c:v>4.6253825214142757E-2</c:v>
                </c:pt>
                <c:pt idx="7849">
                  <c:v>4.6285957081808944E-2</c:v>
                </c:pt>
                <c:pt idx="7850">
                  <c:v>4.6318111270684831E-2</c:v>
                </c:pt>
                <c:pt idx="7851">
                  <c:v>4.6350287796950655E-2</c:v>
                </c:pt>
                <c:pt idx="7852">
                  <c:v>4.6382486675786865E-2</c:v>
                </c:pt>
                <c:pt idx="7853">
                  <c:v>4.6414707922383766E-2</c:v>
                </c:pt>
                <c:pt idx="7854">
                  <c:v>4.6446951552955341E-2</c:v>
                </c:pt>
                <c:pt idx="7855">
                  <c:v>4.64792175827137E-2</c:v>
                </c:pt>
                <c:pt idx="7856">
                  <c:v>4.6511506026880825E-2</c:v>
                </c:pt>
                <c:pt idx="7857">
                  <c:v>4.6543816901704511E-2</c:v>
                </c:pt>
                <c:pt idx="7858">
                  <c:v>4.6576150222428607E-2</c:v>
                </c:pt>
                <c:pt idx="7859">
                  <c:v>4.6608506004645944E-2</c:v>
                </c:pt>
                <c:pt idx="7860">
                  <c:v>4.6640884263620855E-2</c:v>
                </c:pt>
                <c:pt idx="7861">
                  <c:v>4.6673285015646326E-2</c:v>
                </c:pt>
                <c:pt idx="7862">
                  <c:v>4.6705708276008596E-2</c:v>
                </c:pt>
                <c:pt idx="7863">
                  <c:v>4.6738154060003825E-2</c:v>
                </c:pt>
                <c:pt idx="7864">
                  <c:v>4.677062238395898E-2</c:v>
                </c:pt>
                <c:pt idx="7865">
                  <c:v>4.6803113263192198E-2</c:v>
                </c:pt>
                <c:pt idx="7866">
                  <c:v>4.6835626713031514E-2</c:v>
                </c:pt>
                <c:pt idx="7867">
                  <c:v>4.686816274983796E-2</c:v>
                </c:pt>
                <c:pt idx="7868">
                  <c:v>4.6900721388961598E-2</c:v>
                </c:pt>
                <c:pt idx="7869">
                  <c:v>4.6933302645762461E-2</c:v>
                </c:pt>
                <c:pt idx="7870">
                  <c:v>4.6965906536635682E-2</c:v>
                </c:pt>
                <c:pt idx="7871">
                  <c:v>4.6998533076963341E-2</c:v>
                </c:pt>
                <c:pt idx="7872">
                  <c:v>4.7031182282479697E-2</c:v>
                </c:pt>
                <c:pt idx="7873">
                  <c:v>4.7063854168587493E-2</c:v>
                </c:pt>
                <c:pt idx="7874">
                  <c:v>4.7096548751727474E-2</c:v>
                </c:pt>
                <c:pt idx="7875">
                  <c:v>4.7129266047324508E-2</c:v>
                </c:pt>
                <c:pt idx="7876">
                  <c:v>4.7162006070813473E-2</c:v>
                </c:pt>
                <c:pt idx="7877">
                  <c:v>4.7194768838669396E-2</c:v>
                </c:pt>
                <c:pt idx="7878">
                  <c:v>4.7227554366349324E-2</c:v>
                </c:pt>
                <c:pt idx="7879">
                  <c:v>4.7260362669320301E-2</c:v>
                </c:pt>
                <c:pt idx="7880">
                  <c:v>4.7293193764091732E-2</c:v>
                </c:pt>
                <c:pt idx="7881">
                  <c:v>4.7326047666152893E-2</c:v>
                </c:pt>
                <c:pt idx="7882">
                  <c:v>4.7358924391003088E-2</c:v>
                </c:pt>
                <c:pt idx="7883">
                  <c:v>4.7391823955186152E-2</c:v>
                </c:pt>
                <c:pt idx="7884">
                  <c:v>4.7424746374223656E-2</c:v>
                </c:pt>
                <c:pt idx="7885">
                  <c:v>4.7457691663647238E-2</c:v>
                </c:pt>
                <c:pt idx="7886">
                  <c:v>4.7490659840035233E-2</c:v>
                </c:pt>
                <c:pt idx="7887">
                  <c:v>4.7523650918941576E-2</c:v>
                </c:pt>
                <c:pt idx="7888">
                  <c:v>4.7556664916276324E-2</c:v>
                </c:pt>
                <c:pt idx="7889">
                  <c:v>4.7589701847614324E-2</c:v>
                </c:pt>
                <c:pt idx="7890">
                  <c:v>4.7622761729580007E-2</c:v>
                </c:pt>
                <c:pt idx="7891">
                  <c:v>4.7655844577770598E-2</c:v>
                </c:pt>
                <c:pt idx="7892">
                  <c:v>4.7688950407793411E-2</c:v>
                </c:pt>
                <c:pt idx="7893">
                  <c:v>4.7722079236307557E-2</c:v>
                </c:pt>
                <c:pt idx="7894">
                  <c:v>4.7755231078942785E-2</c:v>
                </c:pt>
                <c:pt idx="7895">
                  <c:v>4.7788405951338958E-2</c:v>
                </c:pt>
                <c:pt idx="7896">
                  <c:v>4.7821603870189945E-2</c:v>
                </c:pt>
                <c:pt idx="7897">
                  <c:v>4.7854824851158065E-2</c:v>
                </c:pt>
                <c:pt idx="7898">
                  <c:v>4.7888068909915822E-2</c:v>
                </c:pt>
                <c:pt idx="7899">
                  <c:v>4.7921336063191877E-2</c:v>
                </c:pt>
                <c:pt idx="7900">
                  <c:v>4.7954626326681238E-2</c:v>
                </c:pt>
                <c:pt idx="7901">
                  <c:v>4.798793971608907E-2</c:v>
                </c:pt>
                <c:pt idx="7902">
                  <c:v>4.8021276248178944E-2</c:v>
                </c:pt>
                <c:pt idx="7903">
                  <c:v>4.8054635938678578E-2</c:v>
                </c:pt>
                <c:pt idx="7904">
                  <c:v>4.8088018803675796E-2</c:v>
                </c:pt>
                <c:pt idx="7905">
                  <c:v>4.8121424858919459E-2</c:v>
                </c:pt>
                <c:pt idx="7906">
                  <c:v>4.8154854121219746E-2</c:v>
                </c:pt>
                <c:pt idx="7907">
                  <c:v>4.8188306606348145E-2</c:v>
                </c:pt>
                <c:pt idx="7908">
                  <c:v>4.8221782330086366E-2</c:v>
                </c:pt>
                <c:pt idx="7909">
                  <c:v>4.8255281309279648E-2</c:v>
                </c:pt>
                <c:pt idx="7910">
                  <c:v>4.8288803559732363E-2</c:v>
                </c:pt>
                <c:pt idx="7911">
                  <c:v>4.8322349097259132E-2</c:v>
                </c:pt>
                <c:pt idx="7912">
                  <c:v>4.8355917938740327E-2</c:v>
                </c:pt>
                <c:pt idx="7913">
                  <c:v>4.8389510100013286E-2</c:v>
                </c:pt>
                <c:pt idx="7914">
                  <c:v>4.8423125596925611E-2</c:v>
                </c:pt>
                <c:pt idx="7915">
                  <c:v>4.8456764446392873E-2</c:v>
                </c:pt>
                <c:pt idx="7916">
                  <c:v>4.8490426664285449E-2</c:v>
                </c:pt>
                <c:pt idx="7917">
                  <c:v>4.8524112266837026E-2</c:v>
                </c:pt>
                <c:pt idx="7918">
                  <c:v>4.8557821269939308E-2</c:v>
                </c:pt>
                <c:pt idx="7919">
                  <c:v>4.8591553690554914E-2</c:v>
                </c:pt>
                <c:pt idx="7920">
                  <c:v>4.8625309544598358E-2</c:v>
                </c:pt>
                <c:pt idx="7921">
                  <c:v>4.8659088847994462E-2</c:v>
                </c:pt>
                <c:pt idx="7922">
                  <c:v>4.8692891617741235E-2</c:v>
                </c:pt>
                <c:pt idx="7923">
                  <c:v>4.8726717869786371E-2</c:v>
                </c:pt>
                <c:pt idx="7924">
                  <c:v>4.8760567620087916E-2</c:v>
                </c:pt>
                <c:pt idx="7925">
                  <c:v>4.8794440885679316E-2</c:v>
                </c:pt>
                <c:pt idx="7926">
                  <c:v>4.8828337682541537E-2</c:v>
                </c:pt>
                <c:pt idx="7927">
                  <c:v>4.886225802666589E-2</c:v>
                </c:pt>
                <c:pt idx="7928">
                  <c:v>4.8896201935121363E-2</c:v>
                </c:pt>
                <c:pt idx="7929">
                  <c:v>4.8930169423922226E-2</c:v>
                </c:pt>
                <c:pt idx="7930">
                  <c:v>4.8964160509093163E-2</c:v>
                </c:pt>
                <c:pt idx="7931">
                  <c:v>4.8998175207738741E-2</c:v>
                </c:pt>
                <c:pt idx="7932">
                  <c:v>4.9032213535906644E-2</c:v>
                </c:pt>
                <c:pt idx="7933">
                  <c:v>4.906627551001197E-2</c:v>
                </c:pt>
                <c:pt idx="7934">
                  <c:v>4.9100361146123941E-2</c:v>
                </c:pt>
                <c:pt idx="7935">
                  <c:v>4.9134470461394741E-2</c:v>
                </c:pt>
                <c:pt idx="7936">
                  <c:v>4.9168603471916671E-2</c:v>
                </c:pt>
                <c:pt idx="7937">
                  <c:v>4.9202760193792494E-2</c:v>
                </c:pt>
                <c:pt idx="7938">
                  <c:v>4.9236940644210136E-2</c:v>
                </c:pt>
                <c:pt idx="7939">
                  <c:v>4.9271144839295476E-2</c:v>
                </c:pt>
                <c:pt idx="7940">
                  <c:v>4.9305372795184856E-2</c:v>
                </c:pt>
                <c:pt idx="7941">
                  <c:v>4.9339624529102045E-2</c:v>
                </c:pt>
                <c:pt idx="7942">
                  <c:v>4.9373900057206564E-2</c:v>
                </c:pt>
                <c:pt idx="7943">
                  <c:v>4.9408199395668387E-2</c:v>
                </c:pt>
                <c:pt idx="7944">
                  <c:v>4.9442522561747221E-2</c:v>
                </c:pt>
                <c:pt idx="7945">
                  <c:v>4.947686957163628E-2</c:v>
                </c:pt>
                <c:pt idx="7946">
                  <c:v>4.9511240441539262E-2</c:v>
                </c:pt>
                <c:pt idx="7947">
                  <c:v>4.9545635188751866E-2</c:v>
                </c:pt>
                <c:pt idx="7948">
                  <c:v>4.9580053829501078E-2</c:v>
                </c:pt>
                <c:pt idx="7949">
                  <c:v>4.9614496380385391E-2</c:v>
                </c:pt>
                <c:pt idx="7950">
                  <c:v>4.9648962857653585E-2</c:v>
                </c:pt>
                <c:pt idx="7951">
                  <c:v>4.9683453278649467E-2</c:v>
                </c:pt>
                <c:pt idx="7952">
                  <c:v>4.971796765964516E-2</c:v>
                </c:pt>
                <c:pt idx="7953">
                  <c:v>4.9752506016923326E-2</c:v>
                </c:pt>
                <c:pt idx="7954">
                  <c:v>4.9787068367863944E-2</c:v>
                </c:pt>
                <c:pt idx="7955">
                  <c:v>4.9821654728773063E-2</c:v>
                </c:pt>
                <c:pt idx="7956">
                  <c:v>4.9856265115967323E-2</c:v>
                </c:pt>
                <c:pt idx="7957">
                  <c:v>4.9890899546862932E-2</c:v>
                </c:pt>
                <c:pt idx="7958">
                  <c:v>4.9925558037799952E-2</c:v>
                </c:pt>
                <c:pt idx="7959">
                  <c:v>4.9960240605129047E-2</c:v>
                </c:pt>
                <c:pt idx="7960">
                  <c:v>4.9994947266302756E-2</c:v>
                </c:pt>
                <c:pt idx="7961">
                  <c:v>5.0029678037695216E-2</c:v>
                </c:pt>
                <c:pt idx="7962">
                  <c:v>5.006443293605544E-2</c:v>
                </c:pt>
                <c:pt idx="7963">
                  <c:v>5.0099211977779584E-2</c:v>
                </c:pt>
                <c:pt idx="7964">
                  <c:v>5.0134015180368724E-2</c:v>
                </c:pt>
                <c:pt idx="7965">
                  <c:v>5.0168842560242545E-2</c:v>
                </c:pt>
                <c:pt idx="7966">
                  <c:v>5.0203694133831391E-2</c:v>
                </c:pt>
                <c:pt idx="7967">
                  <c:v>5.0238569918672836E-2</c:v>
                </c:pt>
                <c:pt idx="7968">
                  <c:v>5.027346993122081E-2</c:v>
                </c:pt>
                <c:pt idx="7969">
                  <c:v>5.030839418793992E-2</c:v>
                </c:pt>
                <c:pt idx="7970">
                  <c:v>5.0343342706404316E-2</c:v>
                </c:pt>
                <c:pt idx="7971">
                  <c:v>5.0378315503102247E-2</c:v>
                </c:pt>
                <c:pt idx="7972">
                  <c:v>5.0413312594532647E-2</c:v>
                </c:pt>
                <c:pt idx="7973">
                  <c:v>5.0448333998306331E-2</c:v>
                </c:pt>
                <c:pt idx="7974">
                  <c:v>5.0483379730945924E-2</c:v>
                </c:pt>
                <c:pt idx="7975">
                  <c:v>5.0518449808984775E-2</c:v>
                </c:pt>
                <c:pt idx="7976">
                  <c:v>5.0553544250070422E-2</c:v>
                </c:pt>
                <c:pt idx="7977">
                  <c:v>5.0588663070759946E-2</c:v>
                </c:pt>
                <c:pt idx="7978">
                  <c:v>5.0623806287989515E-2</c:v>
                </c:pt>
                <c:pt idx="7979">
                  <c:v>5.0658973918338464E-2</c:v>
                </c:pt>
                <c:pt idx="7980">
                  <c:v>5.0694165979503415E-2</c:v>
                </c:pt>
                <c:pt idx="7981">
                  <c:v>5.0729382488087518E-2</c:v>
                </c:pt>
                <c:pt idx="7982">
                  <c:v>5.0764623460704678E-2</c:v>
                </c:pt>
                <c:pt idx="7983">
                  <c:v>5.079988891508843E-2</c:v>
                </c:pt>
                <c:pt idx="7984">
                  <c:v>5.0835178867876543E-2</c:v>
                </c:pt>
                <c:pt idx="7985">
                  <c:v>5.0870493335717581E-2</c:v>
                </c:pt>
                <c:pt idx="7986">
                  <c:v>5.0905832336382052E-2</c:v>
                </c:pt>
                <c:pt idx="7987">
                  <c:v>5.0941195886542438E-2</c:v>
                </c:pt>
                <c:pt idx="7988">
                  <c:v>5.0976584002882006E-2</c:v>
                </c:pt>
                <c:pt idx="7989">
                  <c:v>5.1011996703208343E-2</c:v>
                </c:pt>
                <c:pt idx="7990">
                  <c:v>5.1047434004228683E-2</c:v>
                </c:pt>
                <c:pt idx="7991">
                  <c:v>5.1082895922661097E-2</c:v>
                </c:pt>
                <c:pt idx="7992">
                  <c:v>5.1118382476350296E-2</c:v>
                </c:pt>
                <c:pt idx="7993">
                  <c:v>5.1153893682038376E-2</c:v>
                </c:pt>
                <c:pt idx="7994">
                  <c:v>5.118942955685072E-2</c:v>
                </c:pt>
                <c:pt idx="7995">
                  <c:v>5.1224990117551897E-2</c:v>
                </c:pt>
                <c:pt idx="7996">
                  <c:v>5.1260575382036266E-2</c:v>
                </c:pt>
                <c:pt idx="7997">
                  <c:v>5.1296185367092482E-2</c:v>
                </c:pt>
                <c:pt idx="7998">
                  <c:v>5.1331820089520079E-2</c:v>
                </c:pt>
                <c:pt idx="7999">
                  <c:v>5.1367479567250733E-2</c:v>
                </c:pt>
                <c:pt idx="8000">
                  <c:v>5.1403163817108105E-2</c:v>
                </c:pt>
                <c:pt idx="8001">
                  <c:v>5.143887285592677E-2</c:v>
                </c:pt>
                <c:pt idx="8002">
                  <c:v>5.14746067016758E-2</c:v>
                </c:pt>
                <c:pt idx="8003">
                  <c:v>5.1510365371213937E-2</c:v>
                </c:pt>
                <c:pt idx="8004">
                  <c:v>5.1546148881410875E-2</c:v>
                </c:pt>
                <c:pt idx="8005">
                  <c:v>5.1581957250273154E-2</c:v>
                </c:pt>
                <c:pt idx="8006">
                  <c:v>5.1617790494694678E-2</c:v>
                </c:pt>
                <c:pt idx="8007">
                  <c:v>5.1653648631956151E-2</c:v>
                </c:pt>
                <c:pt idx="8008">
                  <c:v>5.1689531678974165E-2</c:v>
                </c:pt>
                <c:pt idx="8009">
                  <c:v>5.1725439653805369E-2</c:v>
                </c:pt>
                <c:pt idx="8010">
                  <c:v>5.1761372573390654E-2</c:v>
                </c:pt>
                <c:pt idx="8011">
                  <c:v>5.1797330454681913E-2</c:v>
                </c:pt>
                <c:pt idx="8012">
                  <c:v>5.1833313315773427E-2</c:v>
                </c:pt>
                <c:pt idx="8013">
                  <c:v>5.1869321173641438E-2</c:v>
                </c:pt>
                <c:pt idx="8014">
                  <c:v>5.1905354045273182E-2</c:v>
                </c:pt>
                <c:pt idx="8015">
                  <c:v>5.1941411948800684E-2</c:v>
                </c:pt>
                <c:pt idx="8016">
                  <c:v>5.1977494901235585E-2</c:v>
                </c:pt>
                <c:pt idx="8017">
                  <c:v>5.2013602919600541E-2</c:v>
                </c:pt>
                <c:pt idx="8018">
                  <c:v>5.2049736022065404E-2</c:v>
                </c:pt>
                <c:pt idx="8019">
                  <c:v>5.2085894225677283E-2</c:v>
                </c:pt>
                <c:pt idx="8020">
                  <c:v>5.2122077547494344E-2</c:v>
                </c:pt>
                <c:pt idx="8021">
                  <c:v>5.2158286005724322E-2</c:v>
                </c:pt>
                <c:pt idx="8022">
                  <c:v>5.2194519617449885E-2</c:v>
                </c:pt>
                <c:pt idx="8023">
                  <c:v>5.2230778400144805E-2</c:v>
                </c:pt>
                <c:pt idx="8024">
                  <c:v>5.2267062370914698E-2</c:v>
                </c:pt>
                <c:pt idx="8025">
                  <c:v>5.2303371548017938E-2</c:v>
                </c:pt>
                <c:pt idx="8026">
                  <c:v>5.2339705948584725E-2</c:v>
                </c:pt>
                <c:pt idx="8027">
                  <c:v>5.2376065589756333E-2</c:v>
                </c:pt>
                <c:pt idx="8028">
                  <c:v>5.2412450489829225E-2</c:v>
                </c:pt>
                <c:pt idx="8029">
                  <c:v>5.2448860665969321E-2</c:v>
                </c:pt>
                <c:pt idx="8030">
                  <c:v>5.2485296135353653E-2</c:v>
                </c:pt>
                <c:pt idx="8031">
                  <c:v>5.2521756916316831E-2</c:v>
                </c:pt>
                <c:pt idx="8032">
                  <c:v>5.2558243026060568E-2</c:v>
                </c:pt>
                <c:pt idx="8033">
                  <c:v>5.2594754481797734E-2</c:v>
                </c:pt>
                <c:pt idx="8034">
                  <c:v>5.2631291301901167E-2</c:v>
                </c:pt>
                <c:pt idx="8035">
                  <c:v>5.2667853503608461E-2</c:v>
                </c:pt>
                <c:pt idx="8036">
                  <c:v>5.2704441104168373E-2</c:v>
                </c:pt>
                <c:pt idx="8037">
                  <c:v>5.2741054121992079E-2</c:v>
                </c:pt>
                <c:pt idx="8038">
                  <c:v>5.2777692574353094E-2</c:v>
                </c:pt>
                <c:pt idx="8039">
                  <c:v>5.2814356478920438E-2</c:v>
                </c:pt>
                <c:pt idx="8040">
                  <c:v>5.2851045852990851E-2</c:v>
                </c:pt>
                <c:pt idx="8041">
                  <c:v>5.2887760715026717E-2</c:v>
                </c:pt>
                <c:pt idx="8042">
                  <c:v>5.2924501082349605E-2</c:v>
                </c:pt>
                <c:pt idx="8043">
                  <c:v>5.2961266972292344E-2</c:v>
                </c:pt>
                <c:pt idx="8044">
                  <c:v>5.2998058403355801E-2</c:v>
                </c:pt>
                <c:pt idx="8045">
                  <c:v>5.3034875392897696E-2</c:v>
                </c:pt>
                <c:pt idx="8046">
                  <c:v>5.3071717958286982E-2</c:v>
                </c:pt>
                <c:pt idx="8047">
                  <c:v>5.3108586118063135E-2</c:v>
                </c:pt>
                <c:pt idx="8048">
                  <c:v>5.3145479889620054E-2</c:v>
                </c:pt>
                <c:pt idx="8049">
                  <c:v>5.3182399290362919E-2</c:v>
                </c:pt>
                <c:pt idx="8050">
                  <c:v>5.3219344338869864E-2</c:v>
                </c:pt>
                <c:pt idx="8051">
                  <c:v>5.3256315052571078E-2</c:v>
                </c:pt>
                <c:pt idx="8052">
                  <c:v>5.3293311449295798E-2</c:v>
                </c:pt>
                <c:pt idx="8053">
                  <c:v>5.3330333546497619E-2</c:v>
                </c:pt>
                <c:pt idx="8054">
                  <c:v>5.3367381362806353E-2</c:v>
                </c:pt>
                <c:pt idx="8055">
                  <c:v>5.3404454915700672E-2</c:v>
                </c:pt>
                <c:pt idx="8056">
                  <c:v>5.3441554222670558E-2</c:v>
                </c:pt>
                <c:pt idx="8057">
                  <c:v>5.3478679302384688E-2</c:v>
                </c:pt>
                <c:pt idx="8058">
                  <c:v>5.351583017235817E-2</c:v>
                </c:pt>
                <c:pt idx="8059">
                  <c:v>5.3553006850117484E-2</c:v>
                </c:pt>
                <c:pt idx="8060">
                  <c:v>5.3590209354370227E-2</c:v>
                </c:pt>
                <c:pt idx="8061">
                  <c:v>5.3627437702668035E-2</c:v>
                </c:pt>
                <c:pt idx="8062">
                  <c:v>5.3664691912573941E-2</c:v>
                </c:pt>
                <c:pt idx="8063">
                  <c:v>5.3701972002834553E-2</c:v>
                </c:pt>
                <c:pt idx="8064">
                  <c:v>5.3739277991038115E-2</c:v>
                </c:pt>
                <c:pt idx="8065">
                  <c:v>5.3776609894784291E-2</c:v>
                </c:pt>
                <c:pt idx="8066">
                  <c:v>5.3813967732858778E-2</c:v>
                </c:pt>
                <c:pt idx="8067">
                  <c:v>5.3851351522886511E-2</c:v>
                </c:pt>
                <c:pt idx="8068">
                  <c:v>5.3888761282895929E-2</c:v>
                </c:pt>
                <c:pt idx="8069">
                  <c:v>5.3926197030535659E-2</c:v>
                </c:pt>
                <c:pt idx="8070">
                  <c:v>5.3963658784643646E-2</c:v>
                </c:pt>
                <c:pt idx="8071">
                  <c:v>5.4001146562893856E-2</c:v>
                </c:pt>
                <c:pt idx="8072">
                  <c:v>5.4038660382971698E-2</c:v>
                </c:pt>
                <c:pt idx="8073">
                  <c:v>5.4076200263754419E-2</c:v>
                </c:pt>
                <c:pt idx="8074">
                  <c:v>5.4113766222952844E-2</c:v>
                </c:pt>
                <c:pt idx="8075">
                  <c:v>5.4151358278289256E-2</c:v>
                </c:pt>
                <c:pt idx="8076">
                  <c:v>5.4188976448680287E-2</c:v>
                </c:pt>
                <c:pt idx="8077">
                  <c:v>5.4226620751873678E-2</c:v>
                </c:pt>
                <c:pt idx="8078">
                  <c:v>5.4264291205628694E-2</c:v>
                </c:pt>
                <c:pt idx="8079">
                  <c:v>5.4301987828901395E-2</c:v>
                </c:pt>
                <c:pt idx="8080">
                  <c:v>5.4339710639476548E-2</c:v>
                </c:pt>
                <c:pt idx="8081">
                  <c:v>5.4377459655150451E-2</c:v>
                </c:pt>
                <c:pt idx="8082">
                  <c:v>5.4415234894918701E-2</c:v>
                </c:pt>
                <c:pt idx="8083">
                  <c:v>5.4453036376603148E-2</c:v>
                </c:pt>
                <c:pt idx="8084">
                  <c:v>5.4490864118433686E-2</c:v>
                </c:pt>
                <c:pt idx="8085">
                  <c:v>5.4528718138256105E-2</c:v>
                </c:pt>
                <c:pt idx="8086">
                  <c:v>5.4566598455118839E-2</c:v>
                </c:pt>
                <c:pt idx="8087">
                  <c:v>5.460450508689333E-2</c:v>
                </c:pt>
                <c:pt idx="8088">
                  <c:v>5.4642438051462586E-2</c:v>
                </c:pt>
                <c:pt idx="8089">
                  <c:v>5.4680397367914767E-2</c:v>
                </c:pt>
                <c:pt idx="8090">
                  <c:v>5.4718383054158583E-2</c:v>
                </c:pt>
                <c:pt idx="8091">
                  <c:v>5.4756395128114331E-2</c:v>
                </c:pt>
                <c:pt idx="8092">
                  <c:v>5.4794433608910002E-2</c:v>
                </c:pt>
                <c:pt idx="8093">
                  <c:v>5.4832498514491623E-2</c:v>
                </c:pt>
                <c:pt idx="8094">
                  <c:v>5.4870589862816899E-2</c:v>
                </c:pt>
                <c:pt idx="8095">
                  <c:v>5.4908707673053676E-2</c:v>
                </c:pt>
                <c:pt idx="8096">
                  <c:v>5.4946851963185439E-2</c:v>
                </c:pt>
                <c:pt idx="8097">
                  <c:v>5.4985022751607389E-2</c:v>
                </c:pt>
                <c:pt idx="8098">
                  <c:v>5.5023220056327163E-2</c:v>
                </c:pt>
                <c:pt idx="8099">
                  <c:v>5.5061443896565934E-2</c:v>
                </c:pt>
                <c:pt idx="8100">
                  <c:v>5.5099694290357215E-2</c:v>
                </c:pt>
                <c:pt idx="8101">
                  <c:v>5.5137971255746182E-2</c:v>
                </c:pt>
                <c:pt idx="8102">
                  <c:v>5.5176274811994115E-2</c:v>
                </c:pt>
                <c:pt idx="8103">
                  <c:v>5.5214604977172115E-2</c:v>
                </c:pt>
                <c:pt idx="8104">
                  <c:v>5.5252961769363E-2</c:v>
                </c:pt>
                <c:pt idx="8105">
                  <c:v>5.5291345207868221E-2</c:v>
                </c:pt>
                <c:pt idx="8106">
                  <c:v>5.532975531079657E-2</c:v>
                </c:pt>
                <c:pt idx="8107">
                  <c:v>5.5368192096268573E-2</c:v>
                </c:pt>
                <c:pt idx="8108">
                  <c:v>5.5406655583625931E-2</c:v>
                </c:pt>
                <c:pt idx="8109">
                  <c:v>5.5445145791015199E-2</c:v>
                </c:pt>
                <c:pt idx="8110">
                  <c:v>5.5483662736594705E-2</c:v>
                </c:pt>
                <c:pt idx="8111">
                  <c:v>5.5522206439746473E-2</c:v>
                </c:pt>
                <c:pt idx="8112">
                  <c:v>5.5560776918654915E-2</c:v>
                </c:pt>
                <c:pt idx="8113">
                  <c:v>5.5599374191920764E-2</c:v>
                </c:pt>
                <c:pt idx="8114">
                  <c:v>5.563799827775285E-2</c:v>
                </c:pt>
                <c:pt idx="8115">
                  <c:v>5.5676649195587125E-2</c:v>
                </c:pt>
                <c:pt idx="8116">
                  <c:v>5.5715326963658565E-2</c:v>
                </c:pt>
                <c:pt idx="8117">
                  <c:v>5.5754031600213985E-2</c:v>
                </c:pt>
                <c:pt idx="8118">
                  <c:v>5.5792763124729861E-2</c:v>
                </c:pt>
                <c:pt idx="8119">
                  <c:v>5.5831521555479213E-2</c:v>
                </c:pt>
                <c:pt idx="8120">
                  <c:v>5.5870306910746903E-2</c:v>
                </c:pt>
                <c:pt idx="8121">
                  <c:v>5.5909119210050026E-2</c:v>
                </c:pt>
                <c:pt idx="8122">
                  <c:v>5.5947958471699706E-2</c:v>
                </c:pt>
                <c:pt idx="8123">
                  <c:v>5.5986824714018939E-2</c:v>
                </c:pt>
                <c:pt idx="8124">
                  <c:v>5.6025717956565524E-2</c:v>
                </c:pt>
                <c:pt idx="8125">
                  <c:v>5.6064638217688777E-2</c:v>
                </c:pt>
                <c:pt idx="8126">
                  <c:v>5.6103585515749906E-2</c:v>
                </c:pt>
                <c:pt idx="8127">
                  <c:v>5.6142559870347497E-2</c:v>
                </c:pt>
                <c:pt idx="8128">
                  <c:v>5.6181561299869127E-2</c:v>
                </c:pt>
                <c:pt idx="8129">
                  <c:v>5.6220589823123356E-2</c:v>
                </c:pt>
                <c:pt idx="8130">
                  <c:v>5.6259645458522481E-2</c:v>
                </c:pt>
                <c:pt idx="8131">
                  <c:v>5.6298728225719588E-2</c:v>
                </c:pt>
                <c:pt idx="8132">
                  <c:v>5.6337838143153414E-2</c:v>
                </c:pt>
                <c:pt idx="8133">
                  <c:v>5.6376975229274637E-2</c:v>
                </c:pt>
                <c:pt idx="8134">
                  <c:v>5.641613950377735E-2</c:v>
                </c:pt>
                <c:pt idx="8135">
                  <c:v>5.6455330985138732E-2</c:v>
                </c:pt>
                <c:pt idx="8136">
                  <c:v>5.6494549691847945E-2</c:v>
                </c:pt>
                <c:pt idx="8137">
                  <c:v>5.653379564364016E-2</c:v>
                </c:pt>
                <c:pt idx="8138">
                  <c:v>5.6573068859031073E-2</c:v>
                </c:pt>
                <c:pt idx="8139">
                  <c:v>5.6612369356548425E-2</c:v>
                </c:pt>
                <c:pt idx="8140">
                  <c:v>5.6651697155968524E-2</c:v>
                </c:pt>
                <c:pt idx="8141">
                  <c:v>5.6691052275845706E-2</c:v>
                </c:pt>
                <c:pt idx="8142">
                  <c:v>5.6730434735159097E-2</c:v>
                </c:pt>
                <c:pt idx="8143">
                  <c:v>5.6769844552487951E-2</c:v>
                </c:pt>
                <c:pt idx="8144">
                  <c:v>5.6809281747663608E-2</c:v>
                </c:pt>
                <c:pt idx="8145">
                  <c:v>5.6848746339292003E-2</c:v>
                </c:pt>
                <c:pt idx="8146">
                  <c:v>5.6888238345991139E-2</c:v>
                </c:pt>
                <c:pt idx="8147">
                  <c:v>5.6927757787633718E-2</c:v>
                </c:pt>
                <c:pt idx="8148">
                  <c:v>5.696730468286447E-2</c:v>
                </c:pt>
                <c:pt idx="8149">
                  <c:v>5.7006879050340235E-2</c:v>
                </c:pt>
                <c:pt idx="8150">
                  <c:v>5.704648090997514E-2</c:v>
                </c:pt>
                <c:pt idx="8151">
                  <c:v>5.7086110280452823E-2</c:v>
                </c:pt>
                <c:pt idx="8152">
                  <c:v>5.7125767180469023E-2</c:v>
                </c:pt>
                <c:pt idx="8153">
                  <c:v>5.7165451629979401E-2</c:v>
                </c:pt>
                <c:pt idx="8154">
                  <c:v>5.7205163647706551E-2</c:v>
                </c:pt>
                <c:pt idx="8155">
                  <c:v>5.724490325238521E-2</c:v>
                </c:pt>
                <c:pt idx="8156">
                  <c:v>5.7284670464012651E-2</c:v>
                </c:pt>
                <c:pt idx="8157">
                  <c:v>5.7324465301350519E-2</c:v>
                </c:pt>
                <c:pt idx="8158">
                  <c:v>5.7364287783589998E-2</c:v>
                </c:pt>
                <c:pt idx="8159">
                  <c:v>5.7404137929517936E-2</c:v>
                </c:pt>
                <c:pt idx="8160">
                  <c:v>5.7444015759187228E-2</c:v>
                </c:pt>
                <c:pt idx="8161">
                  <c:v>5.7483921291411721E-2</c:v>
                </c:pt>
                <c:pt idx="8162">
                  <c:v>5.7523854545017419E-2</c:v>
                </c:pt>
                <c:pt idx="8163">
                  <c:v>5.7563815540099067E-2</c:v>
                </c:pt>
                <c:pt idx="8164">
                  <c:v>5.7603804295509722E-2</c:v>
                </c:pt>
                <c:pt idx="8165">
                  <c:v>5.764382083011467E-2</c:v>
                </c:pt>
                <c:pt idx="8166">
                  <c:v>5.7683865164050552E-2</c:v>
                </c:pt>
                <c:pt idx="8167">
                  <c:v>5.7723937316209742E-2</c:v>
                </c:pt>
                <c:pt idx="8168">
                  <c:v>5.7764037305496875E-2</c:v>
                </c:pt>
                <c:pt idx="8169">
                  <c:v>5.7804165152090581E-2</c:v>
                </c:pt>
                <c:pt idx="8170">
                  <c:v>5.7844320874922639E-2</c:v>
                </c:pt>
                <c:pt idx="8171">
                  <c:v>5.7884504492937111E-2</c:v>
                </c:pt>
                <c:pt idx="8172">
                  <c:v>5.7924716026354704E-2</c:v>
                </c:pt>
                <c:pt idx="8173">
                  <c:v>5.7964955494146687E-2</c:v>
                </c:pt>
                <c:pt idx="8174">
                  <c:v>5.800522291571867E-2</c:v>
                </c:pt>
                <c:pt idx="8175">
                  <c:v>5.80455183100674E-2</c:v>
                </c:pt>
                <c:pt idx="8176">
                  <c:v>5.8085841697469838E-2</c:v>
                </c:pt>
                <c:pt idx="8177">
                  <c:v>5.8126193096950017E-2</c:v>
                </c:pt>
                <c:pt idx="8178">
                  <c:v>5.816657252754432E-2</c:v>
                </c:pt>
                <c:pt idx="8179">
                  <c:v>5.8206980009571974E-2</c:v>
                </c:pt>
                <c:pt idx="8180">
                  <c:v>5.8247415562096706E-2</c:v>
                </c:pt>
                <c:pt idx="8181">
                  <c:v>5.8287879204194579E-2</c:v>
                </c:pt>
                <c:pt idx="8182">
                  <c:v>5.832837095622722E-2</c:v>
                </c:pt>
                <c:pt idx="8183">
                  <c:v>5.8368890837298092E-2</c:v>
                </c:pt>
                <c:pt idx="8184">
                  <c:v>5.8409438866523056E-2</c:v>
                </c:pt>
                <c:pt idx="8185">
                  <c:v>5.8450015064306186E-2</c:v>
                </c:pt>
                <c:pt idx="8186">
                  <c:v>5.8490619449790809E-2</c:v>
                </c:pt>
                <c:pt idx="8187">
                  <c:v>5.8531252042558497E-2</c:v>
                </c:pt>
                <c:pt idx="8188">
                  <c:v>5.8571912861778291E-2</c:v>
                </c:pt>
                <c:pt idx="8189">
                  <c:v>5.8612601927911026E-2</c:v>
                </c:pt>
                <c:pt idx="8190">
                  <c:v>5.8653319260153269E-2</c:v>
                </c:pt>
                <c:pt idx="8191">
                  <c:v>5.8694064877714017E-2</c:v>
                </c:pt>
                <c:pt idx="8192">
                  <c:v>5.8734838801096791E-2</c:v>
                </c:pt>
                <c:pt idx="8193">
                  <c:v>5.8775641049538176E-2</c:v>
                </c:pt>
                <c:pt idx="8194">
                  <c:v>5.8816471642287239E-2</c:v>
                </c:pt>
                <c:pt idx="8195">
                  <c:v>5.8857330599890262E-2</c:v>
                </c:pt>
                <c:pt idx="8196">
                  <c:v>5.8898217941623955E-2</c:v>
                </c:pt>
                <c:pt idx="8197">
                  <c:v>5.8939133686777515E-2</c:v>
                </c:pt>
                <c:pt idx="8198">
                  <c:v>5.8980077855940082E-2</c:v>
                </c:pt>
                <c:pt idx="8199">
                  <c:v>5.9021050468428551E-2</c:v>
                </c:pt>
                <c:pt idx="8200">
                  <c:v>5.9062051543572379E-2</c:v>
                </c:pt>
                <c:pt idx="8201">
                  <c:v>5.9103081102003616E-2</c:v>
                </c:pt>
                <c:pt idx="8202">
                  <c:v>5.9144139163079458E-2</c:v>
                </c:pt>
                <c:pt idx="8203">
                  <c:v>5.918522574660029E-2</c:v>
                </c:pt>
                <c:pt idx="8204">
                  <c:v>5.9226340871949314E-2</c:v>
                </c:pt>
                <c:pt idx="8205">
                  <c:v>5.9267484559815987E-2</c:v>
                </c:pt>
                <c:pt idx="8206">
                  <c:v>5.9308656829611346E-2</c:v>
                </c:pt>
                <c:pt idx="8207">
                  <c:v>5.9349857700759019E-2</c:v>
                </c:pt>
                <c:pt idx="8208">
                  <c:v>5.9391087193991617E-2</c:v>
                </c:pt>
                <c:pt idx="8209">
                  <c:v>5.9432345328760648E-2</c:v>
                </c:pt>
                <c:pt idx="8210">
                  <c:v>5.9473632124530267E-2</c:v>
                </c:pt>
                <c:pt idx="8211">
                  <c:v>5.9514947602076304E-2</c:v>
                </c:pt>
                <c:pt idx="8212">
                  <c:v>5.9556291780890842E-2</c:v>
                </c:pt>
                <c:pt idx="8213">
                  <c:v>5.9597664680478626E-2</c:v>
                </c:pt>
                <c:pt idx="8214">
                  <c:v>5.9639066321658822E-2</c:v>
                </c:pt>
                <c:pt idx="8215">
                  <c:v>5.9680496723964159E-2</c:v>
                </c:pt>
                <c:pt idx="8216">
                  <c:v>5.9721955906940051E-2</c:v>
                </c:pt>
                <c:pt idx="8217">
                  <c:v>5.9763443891449088E-2</c:v>
                </c:pt>
                <c:pt idx="8218">
                  <c:v>5.9804960697064737E-2</c:v>
                </c:pt>
                <c:pt idx="8219">
                  <c:v>5.9846506343808614E-2</c:v>
                </c:pt>
                <c:pt idx="8220">
                  <c:v>5.9888080851280494E-2</c:v>
                </c:pt>
                <c:pt idx="8221">
                  <c:v>5.9929684240400995E-2</c:v>
                </c:pt>
                <c:pt idx="8222">
                  <c:v>5.9971316530798034E-2</c:v>
                </c:pt>
                <c:pt idx="8223">
                  <c:v>6.001297774211227E-2</c:v>
                </c:pt>
                <c:pt idx="8224">
                  <c:v>6.0054667895307945E-2</c:v>
                </c:pt>
                <c:pt idx="8225">
                  <c:v>6.0096387010053917E-2</c:v>
                </c:pt>
                <c:pt idx="8226">
                  <c:v>6.0138135106031804E-2</c:v>
                </c:pt>
                <c:pt idx="8227">
                  <c:v>6.0179912204249564E-2</c:v>
                </c:pt>
                <c:pt idx="8228">
                  <c:v>6.0221718324417091E-2</c:v>
                </c:pt>
                <c:pt idx="8229">
                  <c:v>6.0263553486257018E-2</c:v>
                </c:pt>
                <c:pt idx="8230">
                  <c:v>6.0305417710821152E-2</c:v>
                </c:pt>
                <c:pt idx="8231">
                  <c:v>6.0347311017860457E-2</c:v>
                </c:pt>
                <c:pt idx="8232">
                  <c:v>6.0389233427578119E-2</c:v>
                </c:pt>
                <c:pt idx="8233">
                  <c:v>6.0431184959751652E-2</c:v>
                </c:pt>
                <c:pt idx="8234">
                  <c:v>6.0473165635491398E-2</c:v>
                </c:pt>
                <c:pt idx="8235">
                  <c:v>6.0515175474603285E-2</c:v>
                </c:pt>
                <c:pt idx="8236">
                  <c:v>6.0557214496906063E-2</c:v>
                </c:pt>
                <c:pt idx="8237">
                  <c:v>6.059928272355411E-2</c:v>
                </c:pt>
                <c:pt idx="8238">
                  <c:v>6.0641380174394653E-2</c:v>
                </c:pt>
                <c:pt idx="8239">
                  <c:v>6.0683506869287786E-2</c:v>
                </c:pt>
                <c:pt idx="8240">
                  <c:v>6.0725662829431988E-2</c:v>
                </c:pt>
                <c:pt idx="8241">
                  <c:v>6.0767848074715886E-2</c:v>
                </c:pt>
                <c:pt idx="8242">
                  <c:v>6.0810062625040982E-2</c:v>
                </c:pt>
                <c:pt idx="8243">
                  <c:v>6.0852306501649987E-2</c:v>
                </c:pt>
                <c:pt idx="8244">
                  <c:v>6.0894579724472986E-2</c:v>
                </c:pt>
                <c:pt idx="8245">
                  <c:v>6.0936882313453004E-2</c:v>
                </c:pt>
                <c:pt idx="8246">
                  <c:v>6.0979214289877029E-2</c:v>
                </c:pt>
                <c:pt idx="8247">
                  <c:v>6.102157567371673E-2</c:v>
                </c:pt>
                <c:pt idx="8248">
                  <c:v>6.1063966485401008E-2</c:v>
                </c:pt>
                <c:pt idx="8249">
                  <c:v>6.1106386744928361E-2</c:v>
                </c:pt>
                <c:pt idx="8250">
                  <c:v>6.1148836473645003E-2</c:v>
                </c:pt>
                <c:pt idx="8251">
                  <c:v>6.1191315691578138E-2</c:v>
                </c:pt>
                <c:pt idx="8252">
                  <c:v>6.1233824418767971E-2</c:v>
                </c:pt>
                <c:pt idx="8253">
                  <c:v>6.1276362676605224E-2</c:v>
                </c:pt>
                <c:pt idx="8254">
                  <c:v>6.1318930485158893E-2</c:v>
                </c:pt>
                <c:pt idx="8255">
                  <c:v>6.1361527864510955E-2</c:v>
                </c:pt>
                <c:pt idx="8256">
                  <c:v>6.140415483609675E-2</c:v>
                </c:pt>
                <c:pt idx="8257">
                  <c:v>6.1446811420027121E-2</c:v>
                </c:pt>
                <c:pt idx="8258">
                  <c:v>6.1489497636425944E-2</c:v>
                </c:pt>
                <c:pt idx="8259">
                  <c:v>6.1532213506773244E-2</c:v>
                </c:pt>
                <c:pt idx="8260">
                  <c:v>6.1574959051221817E-2</c:v>
                </c:pt>
                <c:pt idx="8261">
                  <c:v>6.1617734289937491E-2</c:v>
                </c:pt>
                <c:pt idx="8262">
                  <c:v>6.166053924444511E-2</c:v>
                </c:pt>
                <c:pt idx="8263">
                  <c:v>6.1703373934939479E-2</c:v>
                </c:pt>
                <c:pt idx="8264">
                  <c:v>6.1746238382077767E-2</c:v>
                </c:pt>
                <c:pt idx="8265">
                  <c:v>6.1789132606081897E-2</c:v>
                </c:pt>
                <c:pt idx="8266">
                  <c:v>6.1832056628536594E-2</c:v>
                </c:pt>
                <c:pt idx="8267">
                  <c:v>6.1875010469692827E-2</c:v>
                </c:pt>
                <c:pt idx="8268">
                  <c:v>6.1917994149814713E-2</c:v>
                </c:pt>
                <c:pt idx="8269">
                  <c:v>6.1961007690531984E-2</c:v>
                </c:pt>
                <c:pt idx="8270">
                  <c:v>6.2004051112137838E-2</c:v>
                </c:pt>
                <c:pt idx="8271">
                  <c:v>6.2047124434938664E-2</c:v>
                </c:pt>
                <c:pt idx="8272">
                  <c:v>6.2090227680609282E-2</c:v>
                </c:pt>
                <c:pt idx="8273">
                  <c:v>6.2133360869485239E-2</c:v>
                </c:pt>
                <c:pt idx="8274">
                  <c:v>6.2176524021915244E-2</c:v>
                </c:pt>
                <c:pt idx="8275">
                  <c:v>6.2219717159619353E-2</c:v>
                </c:pt>
                <c:pt idx="8276">
                  <c:v>6.2262940302975488E-2</c:v>
                </c:pt>
                <c:pt idx="8277">
                  <c:v>6.2306193472828161E-2</c:v>
                </c:pt>
                <c:pt idx="8278">
                  <c:v>6.234947668958269E-2</c:v>
                </c:pt>
                <c:pt idx="8279">
                  <c:v>6.2392789975019534E-2</c:v>
                </c:pt>
                <c:pt idx="8280">
                  <c:v>6.243613334957332E-2</c:v>
                </c:pt>
                <c:pt idx="8281">
                  <c:v>6.2479506833691918E-2</c:v>
                </c:pt>
                <c:pt idx="8282">
                  <c:v>6.2522910449201219E-2</c:v>
                </c:pt>
                <c:pt idx="8283">
                  <c:v>6.2566344216578473E-2</c:v>
                </c:pt>
                <c:pt idx="8284">
                  <c:v>6.2609808156314187E-2</c:v>
                </c:pt>
                <c:pt idx="8285">
                  <c:v>6.2653302290279753E-2</c:v>
                </c:pt>
                <c:pt idx="8286">
                  <c:v>6.2696826638995146E-2</c:v>
                </c:pt>
                <c:pt idx="8287">
                  <c:v>6.2740381222993608E-2</c:v>
                </c:pt>
                <c:pt idx="8288">
                  <c:v>6.2783966064192162E-2</c:v>
                </c:pt>
                <c:pt idx="8289">
                  <c:v>6.2827581183153527E-2</c:v>
                </c:pt>
                <c:pt idx="8290">
                  <c:v>6.28712266004538E-2</c:v>
                </c:pt>
                <c:pt idx="8291">
                  <c:v>6.2914902338055703E-2</c:v>
                </c:pt>
                <c:pt idx="8292">
                  <c:v>6.2958608416564851E-2</c:v>
                </c:pt>
                <c:pt idx="8293">
                  <c:v>6.3002344857058634E-2</c:v>
                </c:pt>
                <c:pt idx="8294">
                  <c:v>6.3046111680170394E-2</c:v>
                </c:pt>
                <c:pt idx="8295">
                  <c:v>6.3089908907923903E-2</c:v>
                </c:pt>
                <c:pt idx="8296">
                  <c:v>6.3133736560982132E-2</c:v>
                </c:pt>
                <c:pt idx="8297">
                  <c:v>6.317759466002143E-2</c:v>
                </c:pt>
                <c:pt idx="8298">
                  <c:v>6.3221483227111519E-2</c:v>
                </c:pt>
                <c:pt idx="8299">
                  <c:v>6.3265402282958433E-2</c:v>
                </c:pt>
                <c:pt idx="8300">
                  <c:v>6.3309351848281667E-2</c:v>
                </c:pt>
                <c:pt idx="8301">
                  <c:v>6.3353331945196961E-2</c:v>
                </c:pt>
                <c:pt idx="8302">
                  <c:v>6.3397342594453565E-2</c:v>
                </c:pt>
                <c:pt idx="8303">
                  <c:v>6.344138381681412E-2</c:v>
                </c:pt>
                <c:pt idx="8304">
                  <c:v>6.3485455634440538E-2</c:v>
                </c:pt>
                <c:pt idx="8305">
                  <c:v>6.3529558068125311E-2</c:v>
                </c:pt>
                <c:pt idx="8306">
                  <c:v>6.3573691138674407E-2</c:v>
                </c:pt>
                <c:pt idx="8307">
                  <c:v>6.361785486829595E-2</c:v>
                </c:pt>
                <c:pt idx="8308">
                  <c:v>6.3662049277825775E-2</c:v>
                </c:pt>
                <c:pt idx="8309">
                  <c:v>6.3706274388576789E-2</c:v>
                </c:pt>
                <c:pt idx="8310">
                  <c:v>6.3750530221412846E-2</c:v>
                </c:pt>
                <c:pt idx="8311">
                  <c:v>6.3794816798603826E-2</c:v>
                </c:pt>
                <c:pt idx="8312">
                  <c:v>6.383913414104353E-2</c:v>
                </c:pt>
                <c:pt idx="8313">
                  <c:v>6.3883482269639344E-2</c:v>
                </c:pt>
                <c:pt idx="8314">
                  <c:v>6.392786120670757E-2</c:v>
                </c:pt>
                <c:pt idx="8315">
                  <c:v>6.3972270973185627E-2</c:v>
                </c:pt>
                <c:pt idx="8316">
                  <c:v>6.401671159002445E-2</c:v>
                </c:pt>
                <c:pt idx="8317">
                  <c:v>6.4061183079586928E-2</c:v>
                </c:pt>
                <c:pt idx="8318">
                  <c:v>6.4105685462854112E-2</c:v>
                </c:pt>
                <c:pt idx="8319">
                  <c:v>6.4150218760820651E-2</c:v>
                </c:pt>
                <c:pt idx="8320">
                  <c:v>6.4194782995896052E-2</c:v>
                </c:pt>
                <c:pt idx="8321">
                  <c:v>6.4239378189105148E-2</c:v>
                </c:pt>
                <c:pt idx="8322">
                  <c:v>6.4284004361954084E-2</c:v>
                </c:pt>
                <c:pt idx="8323">
                  <c:v>6.4328661535495921E-2</c:v>
                </c:pt>
                <c:pt idx="8324">
                  <c:v>6.4373349732202503E-2</c:v>
                </c:pt>
                <c:pt idx="8325">
                  <c:v>6.4418068973157133E-2</c:v>
                </c:pt>
                <c:pt idx="8326">
                  <c:v>6.4462819279456768E-2</c:v>
                </c:pt>
                <c:pt idx="8327">
                  <c:v>6.4507600673620116E-2</c:v>
                </c:pt>
                <c:pt idx="8328">
                  <c:v>6.4552413176774445E-2</c:v>
                </c:pt>
                <c:pt idx="8329">
                  <c:v>6.4597256810060705E-2</c:v>
                </c:pt>
                <c:pt idx="8330">
                  <c:v>6.4642131596044566E-2</c:v>
                </c:pt>
                <c:pt idx="8331">
                  <c:v>6.4687037555897373E-2</c:v>
                </c:pt>
                <c:pt idx="8332">
                  <c:v>6.4731974710804149E-2</c:v>
                </c:pt>
                <c:pt idx="8333">
                  <c:v>6.4776943083377642E-2</c:v>
                </c:pt>
                <c:pt idx="8334">
                  <c:v>6.4821942694833323E-2</c:v>
                </c:pt>
                <c:pt idx="8335">
                  <c:v>6.4866973566400435E-2</c:v>
                </c:pt>
                <c:pt idx="8336">
                  <c:v>6.491203572073885E-2</c:v>
                </c:pt>
                <c:pt idx="8337">
                  <c:v>6.49571291791083E-2</c:v>
                </c:pt>
                <c:pt idx="8338">
                  <c:v>6.5002253963255249E-2</c:v>
                </c:pt>
                <c:pt idx="8339">
                  <c:v>6.5047410094467975E-2</c:v>
                </c:pt>
                <c:pt idx="8340">
                  <c:v>6.5092597595469398E-2</c:v>
                </c:pt>
                <c:pt idx="8341">
                  <c:v>6.5137816487578395E-2</c:v>
                </c:pt>
                <c:pt idx="8342">
                  <c:v>6.5183066792127611E-2</c:v>
                </c:pt>
                <c:pt idx="8343">
                  <c:v>6.5228348531887401E-2</c:v>
                </c:pt>
                <c:pt idx="8344">
                  <c:v>6.527366172822105E-2</c:v>
                </c:pt>
                <c:pt idx="8345">
                  <c:v>6.5319006402505736E-2</c:v>
                </c:pt>
                <c:pt idx="8346">
                  <c:v>6.5364382577559277E-2</c:v>
                </c:pt>
                <c:pt idx="8347">
                  <c:v>6.540979027478952E-2</c:v>
                </c:pt>
                <c:pt idx="8348">
                  <c:v>6.5455229515618232E-2</c:v>
                </c:pt>
                <c:pt idx="8349">
                  <c:v>6.550070032291079E-2</c:v>
                </c:pt>
                <c:pt idx="8350">
                  <c:v>6.5546202718119714E-2</c:v>
                </c:pt>
                <c:pt idx="8351">
                  <c:v>6.5591736722711444E-2</c:v>
                </c:pt>
                <c:pt idx="8352">
                  <c:v>6.563730235959904E-2</c:v>
                </c:pt>
                <c:pt idx="8353">
                  <c:v>6.568289965027975E-2</c:v>
                </c:pt>
                <c:pt idx="8354">
                  <c:v>6.572852861674304E-2</c:v>
                </c:pt>
                <c:pt idx="8355">
                  <c:v>6.5774189280515011E-2</c:v>
                </c:pt>
                <c:pt idx="8356">
                  <c:v>6.5819881664572505E-2</c:v>
                </c:pt>
                <c:pt idx="8357">
                  <c:v>6.5865605790472556E-2</c:v>
                </c:pt>
                <c:pt idx="8358">
                  <c:v>6.5911361679786201E-2</c:v>
                </c:pt>
                <c:pt idx="8359">
                  <c:v>6.5957149355538175E-2</c:v>
                </c:pt>
                <c:pt idx="8360">
                  <c:v>6.6002968839330475E-2</c:v>
                </c:pt>
                <c:pt idx="8361">
                  <c:v>6.6048820152779131E-2</c:v>
                </c:pt>
                <c:pt idx="8362">
                  <c:v>6.6094703318956879E-2</c:v>
                </c:pt>
                <c:pt idx="8363">
                  <c:v>6.6140618359510794E-2</c:v>
                </c:pt>
                <c:pt idx="8364">
                  <c:v>6.6186565296101965E-2</c:v>
                </c:pt>
                <c:pt idx="8365">
                  <c:v>6.6232544151851258E-2</c:v>
                </c:pt>
                <c:pt idx="8366">
                  <c:v>6.6278554948450877E-2</c:v>
                </c:pt>
                <c:pt idx="8367">
                  <c:v>6.6324597708089683E-2</c:v>
                </c:pt>
                <c:pt idx="8368">
                  <c:v>6.6370672452489024E-2</c:v>
                </c:pt>
                <c:pt idx="8369">
                  <c:v>6.6416779204834062E-2</c:v>
                </c:pt>
                <c:pt idx="8370">
                  <c:v>6.6462917986877368E-2</c:v>
                </c:pt>
                <c:pt idx="8371">
                  <c:v>6.6509088820385587E-2</c:v>
                </c:pt>
                <c:pt idx="8372">
                  <c:v>6.6555291728592231E-2</c:v>
                </c:pt>
                <c:pt idx="8373">
                  <c:v>6.6601526733295238E-2</c:v>
                </c:pt>
                <c:pt idx="8374">
                  <c:v>6.6647793856306647E-2</c:v>
                </c:pt>
                <c:pt idx="8375">
                  <c:v>6.6694093120908432E-2</c:v>
                </c:pt>
                <c:pt idx="8376">
                  <c:v>6.674042454894398E-2</c:v>
                </c:pt>
                <c:pt idx="8377">
                  <c:v>6.6786788162270808E-2</c:v>
                </c:pt>
                <c:pt idx="8378">
                  <c:v>6.6833183984219474E-2</c:v>
                </c:pt>
                <c:pt idx="8379">
                  <c:v>6.6879612036678901E-2</c:v>
                </c:pt>
                <c:pt idx="8380">
                  <c:v>6.6926072341552206E-2</c:v>
                </c:pt>
                <c:pt idx="8381">
                  <c:v>6.6972564922218578E-2</c:v>
                </c:pt>
                <c:pt idx="8382">
                  <c:v>6.7019089800612594E-2</c:v>
                </c:pt>
                <c:pt idx="8383">
                  <c:v>6.7065646999171016E-2</c:v>
                </c:pt>
                <c:pt idx="8384">
                  <c:v>6.7112236539857914E-2</c:v>
                </c:pt>
                <c:pt idx="8385">
                  <c:v>6.7158858446117492E-2</c:v>
                </c:pt>
                <c:pt idx="8386">
                  <c:v>6.7205512739945364E-2</c:v>
                </c:pt>
                <c:pt idx="8387">
                  <c:v>6.7252199443351354E-2</c:v>
                </c:pt>
                <c:pt idx="8388">
                  <c:v>6.7298918579828601E-2</c:v>
                </c:pt>
                <c:pt idx="8389">
                  <c:v>6.7345670171418556E-2</c:v>
                </c:pt>
                <c:pt idx="8390">
                  <c:v>6.739245424017698E-2</c:v>
                </c:pt>
                <c:pt idx="8391">
                  <c:v>6.7439270809645985E-2</c:v>
                </c:pt>
                <c:pt idx="8392">
                  <c:v>6.7486119901913E-2</c:v>
                </c:pt>
                <c:pt idx="8393">
                  <c:v>6.753300153907979E-2</c:v>
                </c:pt>
                <c:pt idx="8394">
                  <c:v>6.7579915744737554E-2</c:v>
                </c:pt>
                <c:pt idx="8395">
                  <c:v>6.762686254101978E-2</c:v>
                </c:pt>
                <c:pt idx="8396">
                  <c:v>6.7673841950074323E-2</c:v>
                </c:pt>
                <c:pt idx="8397">
                  <c:v>6.7720853995541605E-2</c:v>
                </c:pt>
                <c:pt idx="8398">
                  <c:v>6.7767898699601259E-2</c:v>
                </c:pt>
                <c:pt idx="8399">
                  <c:v>6.7814976084940734E-2</c:v>
                </c:pt>
                <c:pt idx="8400">
                  <c:v>6.7862086173769515E-2</c:v>
                </c:pt>
                <c:pt idx="8401">
                  <c:v>6.7909228989793749E-2</c:v>
                </c:pt>
                <c:pt idx="8402">
                  <c:v>6.7956404555254785E-2</c:v>
                </c:pt>
                <c:pt idx="8403">
                  <c:v>6.8003612892408388E-2</c:v>
                </c:pt>
                <c:pt idx="8404">
                  <c:v>6.8050854025010196E-2</c:v>
                </c:pt>
                <c:pt idx="8405">
                  <c:v>6.8098127975347908E-2</c:v>
                </c:pt>
                <c:pt idx="8406">
                  <c:v>6.8145434765723739E-2</c:v>
                </c:pt>
                <c:pt idx="8407">
                  <c:v>6.8192774419942814E-2</c:v>
                </c:pt>
                <c:pt idx="8408">
                  <c:v>6.8240146960339365E-2</c:v>
                </c:pt>
                <c:pt idx="8409">
                  <c:v>6.8287552409262098E-2</c:v>
                </c:pt>
                <c:pt idx="8410">
                  <c:v>6.8334990790565778E-2</c:v>
                </c:pt>
                <c:pt idx="8411">
                  <c:v>6.8382462126631224E-2</c:v>
                </c:pt>
                <c:pt idx="8412">
                  <c:v>6.8429966440351625E-2</c:v>
                </c:pt>
                <c:pt idx="8413">
                  <c:v>6.8477503754137845E-2</c:v>
                </c:pt>
                <c:pt idx="8414">
                  <c:v>6.852507409191104E-2</c:v>
                </c:pt>
                <c:pt idx="8415">
                  <c:v>6.8572677476114258E-2</c:v>
                </c:pt>
                <c:pt idx="8416">
                  <c:v>6.862031392920509E-2</c:v>
                </c:pt>
                <c:pt idx="8417">
                  <c:v>6.8667983475154598E-2</c:v>
                </c:pt>
                <c:pt idx="8418">
                  <c:v>6.8715686136452611E-2</c:v>
                </c:pt>
                <c:pt idx="8419">
                  <c:v>6.8763421935603586E-2</c:v>
                </c:pt>
                <c:pt idx="8420">
                  <c:v>6.881119089662853E-2</c:v>
                </c:pt>
                <c:pt idx="8421">
                  <c:v>6.885899304206422E-2</c:v>
                </c:pt>
                <c:pt idx="8422">
                  <c:v>6.8906828394462022E-2</c:v>
                </c:pt>
                <c:pt idx="8423">
                  <c:v>6.8954696977893054E-2</c:v>
                </c:pt>
                <c:pt idx="8424">
                  <c:v>6.9002598814941085E-2</c:v>
                </c:pt>
                <c:pt idx="8425">
                  <c:v>6.9050533928204524E-2</c:v>
                </c:pt>
                <c:pt idx="8426">
                  <c:v>6.909850234180466E-2</c:v>
                </c:pt>
                <c:pt idx="8427">
                  <c:v>6.9146504078372389E-2</c:v>
                </c:pt>
                <c:pt idx="8428">
                  <c:v>6.9194539161056681E-2</c:v>
                </c:pt>
                <c:pt idx="8429">
                  <c:v>6.9242607612518797E-2</c:v>
                </c:pt>
                <c:pt idx="8430">
                  <c:v>6.9290709456947153E-2</c:v>
                </c:pt>
                <c:pt idx="8431">
                  <c:v>6.933884471703558E-2</c:v>
                </c:pt>
                <c:pt idx="8432">
                  <c:v>6.9387013415492582E-2</c:v>
                </c:pt>
                <c:pt idx="8433">
                  <c:v>6.9435215576557033E-2</c:v>
                </c:pt>
                <c:pt idx="8434">
                  <c:v>6.9483451222970061E-2</c:v>
                </c:pt>
                <c:pt idx="8435">
                  <c:v>6.9531720377487546E-2</c:v>
                </c:pt>
                <c:pt idx="8436">
                  <c:v>6.9580023064398921E-2</c:v>
                </c:pt>
                <c:pt idx="8437">
                  <c:v>6.9628359306492735E-2</c:v>
                </c:pt>
                <c:pt idx="8438">
                  <c:v>6.9676729126572329E-2</c:v>
                </c:pt>
                <c:pt idx="8439">
                  <c:v>6.9725132548977775E-2</c:v>
                </c:pt>
                <c:pt idx="8440">
                  <c:v>6.9773569596545168E-2</c:v>
                </c:pt>
                <c:pt idx="8441">
                  <c:v>6.9822040292125409E-2</c:v>
                </c:pt>
                <c:pt idx="8442">
                  <c:v>6.9870544660109307E-2</c:v>
                </c:pt>
                <c:pt idx="8443">
                  <c:v>6.9919082723380599E-2</c:v>
                </c:pt>
                <c:pt idx="8444">
                  <c:v>6.9967654505346921E-2</c:v>
                </c:pt>
                <c:pt idx="8445">
                  <c:v>7.0016260028922694E-2</c:v>
                </c:pt>
                <c:pt idx="8446">
                  <c:v>7.0064899318566645E-2</c:v>
                </c:pt>
                <c:pt idx="8447">
                  <c:v>7.0113572397226112E-2</c:v>
                </c:pt>
                <c:pt idx="8448">
                  <c:v>7.0162279287863352E-2</c:v>
                </c:pt>
                <c:pt idx="8449">
                  <c:v>7.0211020014988038E-2</c:v>
                </c:pt>
                <c:pt idx="8450">
                  <c:v>7.0259794601595427E-2</c:v>
                </c:pt>
                <c:pt idx="8451">
                  <c:v>7.0308603070695627E-2</c:v>
                </c:pt>
                <c:pt idx="8452">
                  <c:v>7.0357445446849451E-2</c:v>
                </c:pt>
                <c:pt idx="8453">
                  <c:v>7.0406321753100076E-2</c:v>
                </c:pt>
                <c:pt idx="8454">
                  <c:v>7.0455232012505628E-2</c:v>
                </c:pt>
                <c:pt idx="8455">
                  <c:v>7.0504176249678141E-2</c:v>
                </c:pt>
                <c:pt idx="8456">
                  <c:v>7.0553154487708825E-2</c:v>
                </c:pt>
                <c:pt idx="8457">
                  <c:v>7.0602166750217618E-2</c:v>
                </c:pt>
                <c:pt idx="8458">
                  <c:v>7.0651213060326776E-2</c:v>
                </c:pt>
                <c:pt idx="8459">
                  <c:v>7.0700293442716777E-2</c:v>
                </c:pt>
                <c:pt idx="8460">
                  <c:v>7.0749407920543086E-2</c:v>
                </c:pt>
                <c:pt idx="8461">
                  <c:v>7.0798556516976197E-2</c:v>
                </c:pt>
                <c:pt idx="8462">
                  <c:v>7.0847739256748074E-2</c:v>
                </c:pt>
                <c:pt idx="8463">
                  <c:v>7.0896956163062463E-2</c:v>
                </c:pt>
                <c:pt idx="8464">
                  <c:v>7.094620725913818E-2</c:v>
                </c:pt>
                <c:pt idx="8465">
                  <c:v>7.0995492569758747E-2</c:v>
                </c:pt>
                <c:pt idx="8466">
                  <c:v>7.1044812118176343E-2</c:v>
                </c:pt>
                <c:pt idx="8467">
                  <c:v>7.1094165927658173E-2</c:v>
                </c:pt>
                <c:pt idx="8468">
                  <c:v>7.1143554023039457E-2</c:v>
                </c:pt>
                <c:pt idx="8469">
                  <c:v>7.119297642762086E-2</c:v>
                </c:pt>
                <c:pt idx="8470">
                  <c:v>7.1242433164718122E-2</c:v>
                </c:pt>
                <c:pt idx="8471">
                  <c:v>7.1291924259218264E-2</c:v>
                </c:pt>
                <c:pt idx="8472">
                  <c:v>7.1341449734470527E-2</c:v>
                </c:pt>
                <c:pt idx="8473">
                  <c:v>7.1391009614358722E-2</c:v>
                </c:pt>
                <c:pt idx="8474">
                  <c:v>7.1440603922263451E-2</c:v>
                </c:pt>
                <c:pt idx="8475">
                  <c:v>7.1490232683140961E-2</c:v>
                </c:pt>
                <c:pt idx="8476">
                  <c:v>7.1539895920405439E-2</c:v>
                </c:pt>
                <c:pt idx="8477">
                  <c:v>7.1589593657486267E-2</c:v>
                </c:pt>
                <c:pt idx="8478">
                  <c:v>7.1639325919391719E-2</c:v>
                </c:pt>
                <c:pt idx="8479">
                  <c:v>7.1689092729584819E-2</c:v>
                </c:pt>
                <c:pt idx="8480">
                  <c:v>7.1738894111543799E-2</c:v>
                </c:pt>
                <c:pt idx="8481">
                  <c:v>7.17887300903291E-2</c:v>
                </c:pt>
                <c:pt idx="8482">
                  <c:v>7.1838600689452664E-2</c:v>
                </c:pt>
                <c:pt idx="8483">
                  <c:v>7.1888505932441712E-2</c:v>
                </c:pt>
                <c:pt idx="8484">
                  <c:v>7.1938445844408921E-2</c:v>
                </c:pt>
                <c:pt idx="8485">
                  <c:v>7.1988420448915305E-2</c:v>
                </c:pt>
                <c:pt idx="8486">
                  <c:v>7.2038429769537116E-2</c:v>
                </c:pt>
                <c:pt idx="8487">
                  <c:v>7.2088473831439417E-2</c:v>
                </c:pt>
                <c:pt idx="8488">
                  <c:v>7.2138552658232338E-2</c:v>
                </c:pt>
                <c:pt idx="8489">
                  <c:v>7.2188666274066574E-2</c:v>
                </c:pt>
                <c:pt idx="8490">
                  <c:v>7.2238814702583934E-2</c:v>
                </c:pt>
                <c:pt idx="8491">
                  <c:v>7.2288997969019511E-2</c:v>
                </c:pt>
                <c:pt idx="8492">
                  <c:v>7.2339216097049089E-2</c:v>
                </c:pt>
                <c:pt idx="8493">
                  <c:v>7.2389469110363841E-2</c:v>
                </c:pt>
                <c:pt idx="8494">
                  <c:v>7.2439757034251456E-2</c:v>
                </c:pt>
                <c:pt idx="8495">
                  <c:v>7.2490079892437123E-2</c:v>
                </c:pt>
                <c:pt idx="8496">
                  <c:v>7.2540437708661379E-2</c:v>
                </c:pt>
                <c:pt idx="8497">
                  <c:v>7.2590830508264675E-2</c:v>
                </c:pt>
                <c:pt idx="8498">
                  <c:v>7.2641258315021662E-2</c:v>
                </c:pt>
                <c:pt idx="8499">
                  <c:v>7.2691721152722419E-2</c:v>
                </c:pt>
                <c:pt idx="8500">
                  <c:v>7.2742219046760218E-2</c:v>
                </c:pt>
                <c:pt idx="8501">
                  <c:v>7.279275202095932E-2</c:v>
                </c:pt>
                <c:pt idx="8502">
                  <c:v>7.2843320099689385E-2</c:v>
                </c:pt>
                <c:pt idx="8503">
                  <c:v>7.2893923306806649E-2</c:v>
                </c:pt>
                <c:pt idx="8504">
                  <c:v>7.2944561667775076E-2</c:v>
                </c:pt>
                <c:pt idx="8505">
                  <c:v>7.2995235206485126E-2</c:v>
                </c:pt>
                <c:pt idx="8506">
                  <c:v>7.3045943946842828E-2</c:v>
                </c:pt>
                <c:pt idx="8507">
                  <c:v>7.3096687914365202E-2</c:v>
                </c:pt>
                <c:pt idx="8508">
                  <c:v>7.3147467132992583E-2</c:v>
                </c:pt>
                <c:pt idx="8509">
                  <c:v>7.3198281626680795E-2</c:v>
                </c:pt>
                <c:pt idx="8510">
                  <c:v>7.3249131421000119E-2</c:v>
                </c:pt>
                <c:pt idx="8511">
                  <c:v>7.3300016539940796E-2</c:v>
                </c:pt>
                <c:pt idx="8512">
                  <c:v>7.3350937007508638E-2</c:v>
                </c:pt>
                <c:pt idx="8513">
                  <c:v>7.340189284932723E-2</c:v>
                </c:pt>
                <c:pt idx="8514">
                  <c:v>7.3452884089436843E-2</c:v>
                </c:pt>
                <c:pt idx="8515">
                  <c:v>7.3503910751893359E-2</c:v>
                </c:pt>
                <c:pt idx="8516">
                  <c:v>7.3554972862373794E-2</c:v>
                </c:pt>
                <c:pt idx="8517">
                  <c:v>7.3606070444968572E-2</c:v>
                </c:pt>
                <c:pt idx="8518">
                  <c:v>7.3657203524319662E-2</c:v>
                </c:pt>
                <c:pt idx="8519">
                  <c:v>7.3708372124549851E-2</c:v>
                </c:pt>
                <c:pt idx="8520">
                  <c:v>7.375957627140757E-2</c:v>
                </c:pt>
                <c:pt idx="8521">
                  <c:v>7.381081598905026E-2</c:v>
                </c:pt>
                <c:pt idx="8522">
                  <c:v>7.3862091301651028E-2</c:v>
                </c:pt>
                <c:pt idx="8523">
                  <c:v>7.3913402235011999E-2</c:v>
                </c:pt>
                <c:pt idx="8524">
                  <c:v>7.3964748813340989E-2</c:v>
                </c:pt>
                <c:pt idx="8525">
                  <c:v>7.4016131060861509E-2</c:v>
                </c:pt>
                <c:pt idx="8526">
                  <c:v>7.4067549003429503E-2</c:v>
                </c:pt>
                <c:pt idx="8527">
                  <c:v>7.4119002665303288E-2</c:v>
                </c:pt>
                <c:pt idx="8528">
                  <c:v>7.4170492070756863E-2</c:v>
                </c:pt>
                <c:pt idx="8529">
                  <c:v>7.4222017245700128E-2</c:v>
                </c:pt>
                <c:pt idx="8530">
                  <c:v>7.4273578214441957E-2</c:v>
                </c:pt>
                <c:pt idx="8531">
                  <c:v>7.4325175001307017E-2</c:v>
                </c:pt>
                <c:pt idx="8532">
                  <c:v>7.4376807632259193E-2</c:v>
                </c:pt>
                <c:pt idx="8533">
                  <c:v>7.4428476131658095E-2</c:v>
                </c:pt>
                <c:pt idx="8534">
                  <c:v>7.4480180524421E-2</c:v>
                </c:pt>
                <c:pt idx="8535">
                  <c:v>7.4531920834940216E-2</c:v>
                </c:pt>
                <c:pt idx="8536">
                  <c:v>7.4583697089251902E-2</c:v>
                </c:pt>
                <c:pt idx="8537">
                  <c:v>7.4635509311783366E-2</c:v>
                </c:pt>
                <c:pt idx="8538">
                  <c:v>7.4687357526977832E-2</c:v>
                </c:pt>
                <c:pt idx="8539">
                  <c:v>7.4739241760925695E-2</c:v>
                </c:pt>
                <c:pt idx="8540">
                  <c:v>7.4791162038105263E-2</c:v>
                </c:pt>
                <c:pt idx="8541">
                  <c:v>7.4843118383010693E-2</c:v>
                </c:pt>
                <c:pt idx="8542">
                  <c:v>7.489511082178682E-2</c:v>
                </c:pt>
                <c:pt idx="8543">
                  <c:v>7.4947139378962982E-2</c:v>
                </c:pt>
                <c:pt idx="8544">
                  <c:v>7.4999204079084433E-2</c:v>
                </c:pt>
                <c:pt idx="8545">
                  <c:v>7.5051304948350522E-2</c:v>
                </c:pt>
                <c:pt idx="8546">
                  <c:v>7.5103442011341753E-2</c:v>
                </c:pt>
                <c:pt idx="8547">
                  <c:v>7.5155615293201389E-2</c:v>
                </c:pt>
                <c:pt idx="8548">
                  <c:v>7.5207824818542948E-2</c:v>
                </c:pt>
                <c:pt idx="8549">
                  <c:v>7.526007061363868E-2</c:v>
                </c:pt>
                <c:pt idx="8550">
                  <c:v>7.5312352703137436E-2</c:v>
                </c:pt>
                <c:pt idx="8551">
                  <c:v>7.5364671111704071E-2</c:v>
                </c:pt>
                <c:pt idx="8552">
                  <c:v>7.5417025865665635E-2</c:v>
                </c:pt>
                <c:pt idx="8553">
                  <c:v>7.5469416989722385E-2</c:v>
                </c:pt>
                <c:pt idx="8554">
                  <c:v>7.5521844508590605E-2</c:v>
                </c:pt>
                <c:pt idx="8555">
                  <c:v>7.5574308448652261E-2</c:v>
                </c:pt>
                <c:pt idx="8556">
                  <c:v>7.5626808834659109E-2</c:v>
                </c:pt>
                <c:pt idx="8557">
                  <c:v>7.5679345691379005E-2</c:v>
                </c:pt>
                <c:pt idx="8558">
                  <c:v>7.5731919045248897E-2</c:v>
                </c:pt>
                <c:pt idx="8559">
                  <c:v>7.5784528921072195E-2</c:v>
                </c:pt>
                <c:pt idx="8560">
                  <c:v>7.5837175343668392E-2</c:v>
                </c:pt>
                <c:pt idx="8561">
                  <c:v>7.5889858339529576E-2</c:v>
                </c:pt>
                <c:pt idx="8562">
                  <c:v>7.5942577933510877E-2</c:v>
                </c:pt>
                <c:pt idx="8563">
                  <c:v>7.5995334151036487E-2</c:v>
                </c:pt>
                <c:pt idx="8564">
                  <c:v>7.604812701699494E-2</c:v>
                </c:pt>
                <c:pt idx="8565">
                  <c:v>7.6100956557952001E-2</c:v>
                </c:pt>
                <c:pt idx="8566">
                  <c:v>7.6153822798831969E-2</c:v>
                </c:pt>
                <c:pt idx="8567">
                  <c:v>7.6206725764575267E-2</c:v>
                </c:pt>
                <c:pt idx="8568">
                  <c:v>7.6259665481803074E-2</c:v>
                </c:pt>
                <c:pt idx="8569">
                  <c:v>7.6312641975491646E-2</c:v>
                </c:pt>
                <c:pt idx="8570">
                  <c:v>7.6365655270633423E-2</c:v>
                </c:pt>
                <c:pt idx="8571">
                  <c:v>7.641870539390512E-2</c:v>
                </c:pt>
                <c:pt idx="8572">
                  <c:v>7.6471792370335079E-2</c:v>
                </c:pt>
                <c:pt idx="8573">
                  <c:v>7.6524916224967862E-2</c:v>
                </c:pt>
                <c:pt idx="8574">
                  <c:v>7.6578076984535809E-2</c:v>
                </c:pt>
                <c:pt idx="8575">
                  <c:v>7.6631274674119468E-2</c:v>
                </c:pt>
                <c:pt idx="8576">
                  <c:v>7.6684509318815625E-2</c:v>
                </c:pt>
                <c:pt idx="8577">
                  <c:v>7.6737780945412365E-2</c:v>
                </c:pt>
                <c:pt idx="8578">
                  <c:v>7.6791089579042557E-2</c:v>
                </c:pt>
                <c:pt idx="8579">
                  <c:v>7.6844435245414414E-2</c:v>
                </c:pt>
                <c:pt idx="8580">
                  <c:v>7.6897817969694582E-2</c:v>
                </c:pt>
                <c:pt idx="8581">
                  <c:v>7.6951237778745657E-2</c:v>
                </c:pt>
                <c:pt idx="8582">
                  <c:v>7.7004694697770382E-2</c:v>
                </c:pt>
                <c:pt idx="8583">
                  <c:v>7.7058188751987861E-2</c:v>
                </c:pt>
                <c:pt idx="8584">
                  <c:v>7.7111719968316714E-2</c:v>
                </c:pt>
                <c:pt idx="8585">
                  <c:v>7.7165288372012253E-2</c:v>
                </c:pt>
                <c:pt idx="8586">
                  <c:v>7.7218893988346179E-2</c:v>
                </c:pt>
                <c:pt idx="8587">
                  <c:v>7.7272536844293249E-2</c:v>
                </c:pt>
                <c:pt idx="8588">
                  <c:v>7.7326216965161454E-2</c:v>
                </c:pt>
                <c:pt idx="8589">
                  <c:v>7.7379934376275161E-2</c:v>
                </c:pt>
                <c:pt idx="8590">
                  <c:v>7.7433689104665429E-2</c:v>
                </c:pt>
                <c:pt idx="8591">
                  <c:v>7.7487481175693013E-2</c:v>
                </c:pt>
                <c:pt idx="8592">
                  <c:v>7.7541310615299286E-2</c:v>
                </c:pt>
                <c:pt idx="8593">
                  <c:v>7.7595177448879088E-2</c:v>
                </c:pt>
                <c:pt idx="8594">
                  <c:v>7.7649081703538653E-2</c:v>
                </c:pt>
                <c:pt idx="8595">
                  <c:v>7.7703023404709276E-2</c:v>
                </c:pt>
                <c:pt idx="8596">
                  <c:v>7.7757002577838741E-2</c:v>
                </c:pt>
                <c:pt idx="8597">
                  <c:v>7.7811019250089819E-2</c:v>
                </c:pt>
                <c:pt idx="8598">
                  <c:v>7.7865073446946834E-2</c:v>
                </c:pt>
                <c:pt idx="8599">
                  <c:v>7.7919165193910664E-2</c:v>
                </c:pt>
                <c:pt idx="8600">
                  <c:v>7.7973294518200703E-2</c:v>
                </c:pt>
                <c:pt idx="8601">
                  <c:v>7.8027461445354426E-2</c:v>
                </c:pt>
                <c:pt idx="8602">
                  <c:v>7.8081666000925906E-2</c:v>
                </c:pt>
                <c:pt idx="8603">
                  <c:v>7.8135908212191282E-2</c:v>
                </c:pt>
                <c:pt idx="8604">
                  <c:v>7.8190188104741321E-2</c:v>
                </c:pt>
                <c:pt idx="8605">
                  <c:v>7.8244505704183356E-2</c:v>
                </c:pt>
                <c:pt idx="8606">
                  <c:v>7.8298861037850429E-2</c:v>
                </c:pt>
                <c:pt idx="8607">
                  <c:v>7.8353254131386676E-2</c:v>
                </c:pt>
                <c:pt idx="8608">
                  <c:v>7.8407685011023312E-2</c:v>
                </c:pt>
                <c:pt idx="8609">
                  <c:v>7.8462153702438919E-2</c:v>
                </c:pt>
                <c:pt idx="8610">
                  <c:v>7.8516660233042587E-2</c:v>
                </c:pt>
                <c:pt idx="8611">
                  <c:v>7.8571204628549746E-2</c:v>
                </c:pt>
                <c:pt idx="8612">
                  <c:v>7.8625786914692547E-2</c:v>
                </c:pt>
                <c:pt idx="8613">
                  <c:v>7.8680407118937201E-2</c:v>
                </c:pt>
                <c:pt idx="8614">
                  <c:v>7.8735065267052803E-2</c:v>
                </c:pt>
                <c:pt idx="8615">
                  <c:v>7.878976138482513E-2</c:v>
                </c:pt>
                <c:pt idx="8616">
                  <c:v>7.8844495499777734E-2</c:v>
                </c:pt>
                <c:pt idx="8617">
                  <c:v>7.8899267637733403E-2</c:v>
                </c:pt>
                <c:pt idx="8618">
                  <c:v>7.8954077824531718E-2</c:v>
                </c:pt>
                <c:pt idx="8619">
                  <c:v>7.9008926087753589E-2</c:v>
                </c:pt>
                <c:pt idx="8620">
                  <c:v>7.9063812453275706E-2</c:v>
                </c:pt>
                <c:pt idx="8621">
                  <c:v>7.9118736946991522E-2</c:v>
                </c:pt>
                <c:pt idx="8622">
                  <c:v>7.9173699596539471E-2</c:v>
                </c:pt>
                <c:pt idx="8623">
                  <c:v>7.9228700427850199E-2</c:v>
                </c:pt>
                <c:pt idx="8624">
                  <c:v>7.9283739467448017E-2</c:v>
                </c:pt>
                <c:pt idx="8625">
                  <c:v>7.9338816741298418E-2</c:v>
                </c:pt>
                <c:pt idx="8626">
                  <c:v>7.9393932277116719E-2</c:v>
                </c:pt>
                <c:pt idx="8627">
                  <c:v>7.9449086100905703E-2</c:v>
                </c:pt>
                <c:pt idx="8628">
                  <c:v>7.9504278238684972E-2</c:v>
                </c:pt>
                <c:pt idx="8629">
                  <c:v>7.9559508718227687E-2</c:v>
                </c:pt>
                <c:pt idx="8630">
                  <c:v>7.9614777565590808E-2</c:v>
                </c:pt>
                <c:pt idx="8631">
                  <c:v>7.9670084806848257E-2</c:v>
                </c:pt>
                <c:pt idx="8632">
                  <c:v>7.9725430469831077E-2</c:v>
                </c:pt>
                <c:pt idx="8633">
                  <c:v>7.9780814580650589E-2</c:v>
                </c:pt>
                <c:pt idx="8634">
                  <c:v>7.9836237165435101E-2</c:v>
                </c:pt>
                <c:pt idx="8635">
                  <c:v>7.9891698252073651E-2</c:v>
                </c:pt>
                <c:pt idx="8636">
                  <c:v>7.9947197866732073E-2</c:v>
                </c:pt>
                <c:pt idx="8637">
                  <c:v>8.000273603617522E-2</c:v>
                </c:pt>
                <c:pt idx="8638">
                  <c:v>8.0058312786604038E-2</c:v>
                </c:pt>
                <c:pt idx="8639">
                  <c:v>8.0113928145985197E-2</c:v>
                </c:pt>
                <c:pt idx="8640">
                  <c:v>8.0169582140557277E-2</c:v>
                </c:pt>
                <c:pt idx="8641">
                  <c:v>8.022527479657586E-2</c:v>
                </c:pt>
                <c:pt idx="8642">
                  <c:v>8.0281006142065944E-2</c:v>
                </c:pt>
                <c:pt idx="8643">
                  <c:v>8.0336776203320831E-2</c:v>
                </c:pt>
                <c:pt idx="8644">
                  <c:v>8.0392585006650877E-2</c:v>
                </c:pt>
                <c:pt idx="8645">
                  <c:v>8.0448432580139492E-2</c:v>
                </c:pt>
                <c:pt idx="8646">
                  <c:v>8.0504318950134837E-2</c:v>
                </c:pt>
                <c:pt idx="8647">
                  <c:v>8.0560244143002127E-2</c:v>
                </c:pt>
                <c:pt idx="8648">
                  <c:v>8.0616208186883351E-2</c:v>
                </c:pt>
                <c:pt idx="8649">
                  <c:v>8.067221110818161E-2</c:v>
                </c:pt>
                <c:pt idx="8650">
                  <c:v>8.0728252933317105E-2</c:v>
                </c:pt>
                <c:pt idx="8651">
                  <c:v>8.0784333690490526E-2</c:v>
                </c:pt>
                <c:pt idx="8652">
                  <c:v>8.0840453406160029E-2</c:v>
                </c:pt>
                <c:pt idx="8653">
                  <c:v>8.0896612107389507E-2</c:v>
                </c:pt>
                <c:pt idx="8654">
                  <c:v>8.0952809820672669E-2</c:v>
                </c:pt>
                <c:pt idx="8655">
                  <c:v>8.1009046574288646E-2</c:v>
                </c:pt>
                <c:pt idx="8656">
                  <c:v>8.1065322394769185E-2</c:v>
                </c:pt>
                <c:pt idx="8657">
                  <c:v>8.1121637308663244E-2</c:v>
                </c:pt>
                <c:pt idx="8658">
                  <c:v>8.117799134430892E-2</c:v>
                </c:pt>
                <c:pt idx="8659">
                  <c:v>8.1234384528293305E-2</c:v>
                </c:pt>
                <c:pt idx="8660">
                  <c:v>8.1290816887220702E-2</c:v>
                </c:pt>
                <c:pt idx="8661">
                  <c:v>8.1347288449488339E-2</c:v>
                </c:pt>
                <c:pt idx="8662">
                  <c:v>8.1403799241738739E-2</c:v>
                </c:pt>
                <c:pt idx="8663">
                  <c:v>8.1460349290631687E-2</c:v>
                </c:pt>
                <c:pt idx="8664">
                  <c:v>8.1516938624623642E-2</c:v>
                </c:pt>
                <c:pt idx="8665">
                  <c:v>8.1573567270412664E-2</c:v>
                </c:pt>
                <c:pt idx="8666">
                  <c:v>8.163023525471419E-2</c:v>
                </c:pt>
                <c:pt idx="8667">
                  <c:v>8.1686942606043964E-2</c:v>
                </c:pt>
                <c:pt idx="8668">
                  <c:v>8.1743689351155779E-2</c:v>
                </c:pt>
                <c:pt idx="8669">
                  <c:v>8.1800475517415913E-2</c:v>
                </c:pt>
                <c:pt idx="8670">
                  <c:v>8.1857301131614088E-2</c:v>
                </c:pt>
                <c:pt idx="8671">
                  <c:v>8.1914166222345403E-2</c:v>
                </c:pt>
                <c:pt idx="8672">
                  <c:v>8.1971070816438049E-2</c:v>
                </c:pt>
                <c:pt idx="8673">
                  <c:v>8.2028014940737595E-2</c:v>
                </c:pt>
                <c:pt idx="8674">
                  <c:v>8.20849986238988E-2</c:v>
                </c:pt>
                <c:pt idx="8675">
                  <c:v>8.2142021892805783E-2</c:v>
                </c:pt>
                <c:pt idx="8676">
                  <c:v>8.2199084774360109E-2</c:v>
                </c:pt>
                <c:pt idx="8677">
                  <c:v>8.2256187297276295E-2</c:v>
                </c:pt>
                <c:pt idx="8678">
                  <c:v>8.2313329488494541E-2</c:v>
                </c:pt>
                <c:pt idx="8679">
                  <c:v>8.2370511374972505E-2</c:v>
                </c:pt>
                <c:pt idx="8680">
                  <c:v>8.2427732985484573E-2</c:v>
                </c:pt>
                <c:pt idx="8681">
                  <c:v>8.2484994347027149E-2</c:v>
                </c:pt>
                <c:pt idx="8682">
                  <c:v>8.2542295487214673E-2</c:v>
                </c:pt>
                <c:pt idx="8683">
                  <c:v>8.259963643307984E-2</c:v>
                </c:pt>
                <c:pt idx="8684">
                  <c:v>8.2657017213477041E-2</c:v>
                </c:pt>
                <c:pt idx="8685">
                  <c:v>8.271443785547776E-2</c:v>
                </c:pt>
                <c:pt idx="8686">
                  <c:v>8.2771898386171064E-2</c:v>
                </c:pt>
                <c:pt idx="8687">
                  <c:v>8.2829398834471504E-2</c:v>
                </c:pt>
                <c:pt idx="8688">
                  <c:v>8.2886939227507062E-2</c:v>
                </c:pt>
                <c:pt idx="8689">
                  <c:v>8.2944519592423244E-2</c:v>
                </c:pt>
                <c:pt idx="8690">
                  <c:v>8.3002139958194956E-2</c:v>
                </c:pt>
                <c:pt idx="8691">
                  <c:v>8.3059800352006705E-2</c:v>
                </c:pt>
                <c:pt idx="8692">
                  <c:v>8.3117500801060645E-2</c:v>
                </c:pt>
                <c:pt idx="8693">
                  <c:v>8.3175241334392094E-2</c:v>
                </c:pt>
                <c:pt idx="8694">
                  <c:v>8.3233021979242261E-2</c:v>
                </c:pt>
                <c:pt idx="8695">
                  <c:v>8.3290842762870021E-2</c:v>
                </c:pt>
                <c:pt idx="8696">
                  <c:v>8.3348703714371267E-2</c:v>
                </c:pt>
                <c:pt idx="8697">
                  <c:v>8.3406604861043981E-2</c:v>
                </c:pt>
                <c:pt idx="8698">
                  <c:v>8.3464546230811218E-2</c:v>
                </c:pt>
                <c:pt idx="8699">
                  <c:v>8.3522527851007639E-2</c:v>
                </c:pt>
                <c:pt idx="8700">
                  <c:v>8.3580549750810085E-2</c:v>
                </c:pt>
                <c:pt idx="8701">
                  <c:v>8.3638611957592479E-2</c:v>
                </c:pt>
                <c:pt idx="8702">
                  <c:v>8.3696714498746549E-2</c:v>
                </c:pt>
                <c:pt idx="8703">
                  <c:v>8.375485740350995E-2</c:v>
                </c:pt>
                <c:pt idx="8704">
                  <c:v>8.3813040699313709E-2</c:v>
                </c:pt>
                <c:pt idx="8705">
                  <c:v>8.3871264413606691E-2</c:v>
                </c:pt>
                <c:pt idx="8706">
                  <c:v>8.3929528575687501E-2</c:v>
                </c:pt>
                <c:pt idx="8707">
                  <c:v>8.3987833213044386E-2</c:v>
                </c:pt>
                <c:pt idx="8708">
                  <c:v>8.4046178353183454E-2</c:v>
                </c:pt>
                <c:pt idx="8709">
                  <c:v>8.4104564025464401E-2</c:v>
                </c:pt>
                <c:pt idx="8710">
                  <c:v>8.4162990257432846E-2</c:v>
                </c:pt>
                <c:pt idx="8711">
                  <c:v>8.4221457076652198E-2</c:v>
                </c:pt>
                <c:pt idx="8712">
                  <c:v>8.4279964512543423E-2</c:v>
                </c:pt>
                <c:pt idx="8713">
                  <c:v>8.4338512592709566E-2</c:v>
                </c:pt>
                <c:pt idx="8714">
                  <c:v>8.4397101345385611E-2</c:v>
                </c:pt>
                <c:pt idx="8715">
                  <c:v>8.445573079821167E-2</c:v>
                </c:pt>
                <c:pt idx="8716">
                  <c:v>8.4514400980690546E-2</c:v>
                </c:pt>
                <c:pt idx="8717">
                  <c:v>8.4573111920502042E-2</c:v>
                </c:pt>
                <c:pt idx="8718">
                  <c:v>8.4631863645343919E-2</c:v>
                </c:pt>
                <c:pt idx="8719">
                  <c:v>8.46906561847805E-2</c:v>
                </c:pt>
                <c:pt idx="8720">
                  <c:v>8.4749489566549319E-2</c:v>
                </c:pt>
                <c:pt idx="8721">
                  <c:v>8.480836381840591E-2</c:v>
                </c:pt>
                <c:pt idx="8722">
                  <c:v>8.4867278969976256E-2</c:v>
                </c:pt>
                <c:pt idx="8723">
                  <c:v>8.4926235049055721E-2</c:v>
                </c:pt>
                <c:pt idx="8724">
                  <c:v>8.4985232083457735E-2</c:v>
                </c:pt>
                <c:pt idx="8725">
                  <c:v>8.5044270102870037E-2</c:v>
                </c:pt>
                <c:pt idx="8726">
                  <c:v>8.5103349135146014E-2</c:v>
                </c:pt>
                <c:pt idx="8727">
                  <c:v>8.5162469208776681E-2</c:v>
                </c:pt>
                <c:pt idx="8728">
                  <c:v>8.5221630351652811E-2</c:v>
                </c:pt>
                <c:pt idx="8729">
                  <c:v>8.5280832593544784E-2</c:v>
                </c:pt>
                <c:pt idx="8730">
                  <c:v>8.5340075962383397E-2</c:v>
                </c:pt>
                <c:pt idx="8731">
                  <c:v>8.5399360486117598E-2</c:v>
                </c:pt>
                <c:pt idx="8732">
                  <c:v>8.5458686194579844E-2</c:v>
                </c:pt>
                <c:pt idx="8733">
                  <c:v>8.5518053115759177E-2</c:v>
                </c:pt>
                <c:pt idx="8734">
                  <c:v>8.5577461277662845E-2</c:v>
                </c:pt>
                <c:pt idx="8735">
                  <c:v>8.563691071018549E-2</c:v>
                </c:pt>
                <c:pt idx="8736">
                  <c:v>8.5696401441374567E-2</c:v>
                </c:pt>
                <c:pt idx="8737">
                  <c:v>8.5755933499295708E-2</c:v>
                </c:pt>
                <c:pt idx="8738">
                  <c:v>8.5815506913905909E-2</c:v>
                </c:pt>
                <c:pt idx="8739">
                  <c:v>8.5875121713311117E-2</c:v>
                </c:pt>
                <c:pt idx="8740">
                  <c:v>8.5934777925635503E-2</c:v>
                </c:pt>
                <c:pt idx="8741">
                  <c:v>8.5994475580898525E-2</c:v>
                </c:pt>
                <c:pt idx="8742">
                  <c:v>8.6054214707264751E-2</c:v>
                </c:pt>
                <c:pt idx="8743">
                  <c:v>8.6113995333543553E-2</c:v>
                </c:pt>
                <c:pt idx="8744">
                  <c:v>8.6173817487937329E-2</c:v>
                </c:pt>
                <c:pt idx="8745">
                  <c:v>8.623368120054907E-2</c:v>
                </c:pt>
                <c:pt idx="8746">
                  <c:v>8.6293586499621655E-2</c:v>
                </c:pt>
                <c:pt idx="8747">
                  <c:v>8.6353533413416311E-2</c:v>
                </c:pt>
                <c:pt idx="8748">
                  <c:v>8.6413521972098797E-2</c:v>
                </c:pt>
                <c:pt idx="8749">
                  <c:v>8.6473552203970905E-2</c:v>
                </c:pt>
                <c:pt idx="8750">
                  <c:v>8.6533624137352799E-2</c:v>
                </c:pt>
                <c:pt idx="8751">
                  <c:v>8.659373780247312E-2</c:v>
                </c:pt>
                <c:pt idx="8752">
                  <c:v>8.6653893227692735E-2</c:v>
                </c:pt>
                <c:pt idx="8753">
                  <c:v>8.671409044139082E-2</c:v>
                </c:pt>
                <c:pt idx="8754">
                  <c:v>8.6774329473859088E-2</c:v>
                </c:pt>
                <c:pt idx="8755">
                  <c:v>8.6834610353517541E-2</c:v>
                </c:pt>
                <c:pt idx="8756">
                  <c:v>8.6894933108804556E-2</c:v>
                </c:pt>
                <c:pt idx="8757">
                  <c:v>8.6955297770075005E-2</c:v>
                </c:pt>
                <c:pt idx="8758">
                  <c:v>8.7015704365808147E-2</c:v>
                </c:pt>
                <c:pt idx="8759">
                  <c:v>8.707615292513525E-2</c:v>
                </c:pt>
                <c:pt idx="8760">
                  <c:v>8.7136643476573822E-2</c:v>
                </c:pt>
                <c:pt idx="8761">
                  <c:v>8.7197176050563166E-2</c:v>
                </c:pt>
                <c:pt idx="8762">
                  <c:v>8.7257750675661758E-2</c:v>
                </c:pt>
                <c:pt idx="8763">
                  <c:v>8.7318367380446557E-2</c:v>
                </c:pt>
                <c:pt idx="8764">
                  <c:v>8.7379026195420387E-2</c:v>
                </c:pt>
                <c:pt idx="8765">
                  <c:v>8.7439727149201243E-2</c:v>
                </c:pt>
                <c:pt idx="8766">
                  <c:v>8.7500470270425734E-2</c:v>
                </c:pt>
                <c:pt idx="8767">
                  <c:v>8.7561255589660242E-2</c:v>
                </c:pt>
                <c:pt idx="8768">
                  <c:v>8.7622083135582479E-2</c:v>
                </c:pt>
                <c:pt idx="8769">
                  <c:v>8.7682952936888742E-2</c:v>
                </c:pt>
                <c:pt idx="8770">
                  <c:v>8.7743865024209194E-2</c:v>
                </c:pt>
                <c:pt idx="8771">
                  <c:v>8.780481942628135E-2</c:v>
                </c:pt>
                <c:pt idx="8772">
                  <c:v>8.7865816172500652E-2</c:v>
                </c:pt>
                <c:pt idx="8773">
                  <c:v>8.7926855291643222E-2</c:v>
                </c:pt>
                <c:pt idx="8774">
                  <c:v>8.7987936814424433E-2</c:v>
                </c:pt>
                <c:pt idx="8775">
                  <c:v>8.8049060769661708E-2</c:v>
                </c:pt>
                <c:pt idx="8776">
                  <c:v>8.8110227186191201E-2</c:v>
                </c:pt>
                <c:pt idx="8777">
                  <c:v>8.8171436094792319E-2</c:v>
                </c:pt>
                <c:pt idx="8778">
                  <c:v>8.8232687524342629E-2</c:v>
                </c:pt>
                <c:pt idx="8779">
                  <c:v>8.8293981503738364E-2</c:v>
                </c:pt>
                <c:pt idx="8780">
                  <c:v>8.8355318063823171E-2</c:v>
                </c:pt>
                <c:pt idx="8781">
                  <c:v>8.8416697233534805E-2</c:v>
                </c:pt>
                <c:pt idx="8782">
                  <c:v>8.8478119041829797E-2</c:v>
                </c:pt>
                <c:pt idx="8783">
                  <c:v>8.8539583519616091E-2</c:v>
                </c:pt>
                <c:pt idx="8784">
                  <c:v>8.8601090695891796E-2</c:v>
                </c:pt>
                <c:pt idx="8785">
                  <c:v>8.8662640599673839E-2</c:v>
                </c:pt>
                <c:pt idx="8786">
                  <c:v>8.8724233261934612E-2</c:v>
                </c:pt>
                <c:pt idx="8787">
                  <c:v>8.8785868711732718E-2</c:v>
                </c:pt>
                <c:pt idx="8788">
                  <c:v>8.8847546978792047E-2</c:v>
                </c:pt>
                <c:pt idx="8789">
                  <c:v>8.8909268092210225E-2</c:v>
                </c:pt>
                <c:pt idx="8790">
                  <c:v>8.8971032083045812E-2</c:v>
                </c:pt>
                <c:pt idx="8791">
                  <c:v>8.903283898043822E-2</c:v>
                </c:pt>
                <c:pt idx="8792">
                  <c:v>8.9094688813545764E-2</c:v>
                </c:pt>
                <c:pt idx="8793">
                  <c:v>8.9156581613491798E-2</c:v>
                </c:pt>
                <c:pt idx="8794">
                  <c:v>8.9218517409476478E-2</c:v>
                </c:pt>
                <c:pt idx="8795">
                  <c:v>8.9280496230718973E-2</c:v>
                </c:pt>
                <c:pt idx="8796">
                  <c:v>8.9342518108407487E-2</c:v>
                </c:pt>
                <c:pt idx="8797">
                  <c:v>8.9404583071803115E-2</c:v>
                </c:pt>
                <c:pt idx="8798">
                  <c:v>8.946669115018592E-2</c:v>
                </c:pt>
                <c:pt idx="8799">
                  <c:v>8.9528842374809195E-2</c:v>
                </c:pt>
                <c:pt idx="8800">
                  <c:v>8.9591036774995053E-2</c:v>
                </c:pt>
                <c:pt idx="8801">
                  <c:v>8.9653274380084608E-2</c:v>
                </c:pt>
                <c:pt idx="8802">
                  <c:v>8.9715555221396306E-2</c:v>
                </c:pt>
                <c:pt idx="8803">
                  <c:v>8.9777879328313451E-2</c:v>
                </c:pt>
                <c:pt idx="8804">
                  <c:v>8.9840246730891998E-2</c:v>
                </c:pt>
                <c:pt idx="8805">
                  <c:v>8.9902657458554733E-2</c:v>
                </c:pt>
                <c:pt idx="8806">
                  <c:v>8.9965111542707185E-2</c:v>
                </c:pt>
                <c:pt idx="8807">
                  <c:v>9.0027609012814383E-2</c:v>
                </c:pt>
                <c:pt idx="8808">
                  <c:v>9.0090149898360422E-2</c:v>
                </c:pt>
                <c:pt idx="8809">
                  <c:v>9.0152734230816378E-2</c:v>
                </c:pt>
                <c:pt idx="8810">
                  <c:v>9.0215362039708702E-2</c:v>
                </c:pt>
                <c:pt idx="8811">
                  <c:v>9.0278033354582968E-2</c:v>
                </c:pt>
                <c:pt idx="8812">
                  <c:v>9.0340748206975907E-2</c:v>
                </c:pt>
                <c:pt idx="8813">
                  <c:v>9.0403506626475519E-2</c:v>
                </c:pt>
                <c:pt idx="8814">
                  <c:v>9.046630864268905E-2</c:v>
                </c:pt>
                <c:pt idx="8815">
                  <c:v>9.052915428721893E-2</c:v>
                </c:pt>
                <c:pt idx="8816">
                  <c:v>9.0592043589714927E-2</c:v>
                </c:pt>
                <c:pt idx="8817">
                  <c:v>9.0654976580505586E-2</c:v>
                </c:pt>
                <c:pt idx="8818">
                  <c:v>9.0717953289280492E-2</c:v>
                </c:pt>
                <c:pt idx="8819">
                  <c:v>9.0780973747730004E-2</c:v>
                </c:pt>
                <c:pt idx="8820">
                  <c:v>9.0844037985586337E-2</c:v>
                </c:pt>
                <c:pt idx="8821">
                  <c:v>9.0907146032600986E-2</c:v>
                </c:pt>
                <c:pt idx="8822">
                  <c:v>9.0970297920530407E-2</c:v>
                </c:pt>
                <c:pt idx="8823">
                  <c:v>9.1033493679168825E-2</c:v>
                </c:pt>
                <c:pt idx="8824">
                  <c:v>9.1096733338329766E-2</c:v>
                </c:pt>
                <c:pt idx="8825">
                  <c:v>9.1160016929835941E-2</c:v>
                </c:pt>
                <c:pt idx="8826">
                  <c:v>9.1223344483543689E-2</c:v>
                </c:pt>
                <c:pt idx="8827">
                  <c:v>9.128671602932871E-2</c:v>
                </c:pt>
                <c:pt idx="8828">
                  <c:v>9.1350131599080092E-2</c:v>
                </c:pt>
                <c:pt idx="8829">
                  <c:v>9.1413591222716445E-2</c:v>
                </c:pt>
                <c:pt idx="8830">
                  <c:v>9.1477094930175765E-2</c:v>
                </c:pt>
                <c:pt idx="8831">
                  <c:v>9.1540642753413642E-2</c:v>
                </c:pt>
                <c:pt idx="8832">
                  <c:v>9.1604234722411082E-2</c:v>
                </c:pt>
                <c:pt idx="8833">
                  <c:v>9.166787086783551E-2</c:v>
                </c:pt>
                <c:pt idx="8834">
                  <c:v>9.1731551219708218E-2</c:v>
                </c:pt>
                <c:pt idx="8835">
                  <c:v>9.179527581007367E-2</c:v>
                </c:pt>
                <c:pt idx="8836">
                  <c:v>9.1859044668996262E-2</c:v>
                </c:pt>
                <c:pt idx="8837">
                  <c:v>9.1922857826559901E-2</c:v>
                </c:pt>
                <c:pt idx="8838">
                  <c:v>9.1986715314875872E-2</c:v>
                </c:pt>
                <c:pt idx="8839">
                  <c:v>9.2050617164071286E-2</c:v>
                </c:pt>
                <c:pt idx="8840">
                  <c:v>9.2114563404292776E-2</c:v>
                </c:pt>
                <c:pt idx="8841">
                  <c:v>9.2178554067718618E-2</c:v>
                </c:pt>
                <c:pt idx="8842">
                  <c:v>9.2242589184538731E-2</c:v>
                </c:pt>
                <c:pt idx="8843">
                  <c:v>9.2306668784962645E-2</c:v>
                </c:pt>
                <c:pt idx="8844">
                  <c:v>9.2370792901235704E-2</c:v>
                </c:pt>
                <c:pt idx="8845">
                  <c:v>9.2434961563610807E-2</c:v>
                </c:pt>
                <c:pt idx="8846">
                  <c:v>9.2499174802360487E-2</c:v>
                </c:pt>
                <c:pt idx="8847">
                  <c:v>9.2563432649797342E-2</c:v>
                </c:pt>
                <c:pt idx="8848">
                  <c:v>9.2627735136237371E-2</c:v>
                </c:pt>
                <c:pt idx="8849">
                  <c:v>9.2692082292690631E-2</c:v>
                </c:pt>
                <c:pt idx="8850">
                  <c:v>9.2756474149513879E-2</c:v>
                </c:pt>
                <c:pt idx="8851">
                  <c:v>9.2820910739109572E-2</c:v>
                </c:pt>
                <c:pt idx="8852">
                  <c:v>9.2885392091878044E-2</c:v>
                </c:pt>
                <c:pt idx="8853">
                  <c:v>9.2949918238239324E-2</c:v>
                </c:pt>
                <c:pt idx="8854">
                  <c:v>9.3014489210663492E-2</c:v>
                </c:pt>
                <c:pt idx="8855">
                  <c:v>9.3079105039614252E-2</c:v>
                </c:pt>
                <c:pt idx="8856">
                  <c:v>9.3143765755575078E-2</c:v>
                </c:pt>
                <c:pt idx="8857">
                  <c:v>9.3208471391083764E-2</c:v>
                </c:pt>
                <c:pt idx="8858">
                  <c:v>9.327322197666757E-2</c:v>
                </c:pt>
                <c:pt idx="8859">
                  <c:v>9.3338017542873519E-2</c:v>
                </c:pt>
                <c:pt idx="8860">
                  <c:v>9.3402858122307267E-2</c:v>
                </c:pt>
                <c:pt idx="8861">
                  <c:v>9.3467743745559717E-2</c:v>
                </c:pt>
                <c:pt idx="8862">
                  <c:v>9.3532674443922187E-2</c:v>
                </c:pt>
                <c:pt idx="8863">
                  <c:v>9.3597650248026687E-2</c:v>
                </c:pt>
                <c:pt idx="8864">
                  <c:v>9.3662671190569535E-2</c:v>
                </c:pt>
                <c:pt idx="8865">
                  <c:v>9.3727737302226763E-2</c:v>
                </c:pt>
                <c:pt idx="8866">
                  <c:v>9.3792848613694274E-2</c:v>
                </c:pt>
                <c:pt idx="8867">
                  <c:v>9.3858005157736582E-2</c:v>
                </c:pt>
                <c:pt idx="8868">
                  <c:v>9.3923206965093667E-2</c:v>
                </c:pt>
                <c:pt idx="8869">
                  <c:v>9.3988454066525465E-2</c:v>
                </c:pt>
                <c:pt idx="8870">
                  <c:v>9.4053746494864823E-2</c:v>
                </c:pt>
                <c:pt idx="8871">
                  <c:v>9.4119084280915824E-2</c:v>
                </c:pt>
                <c:pt idx="8872">
                  <c:v>9.418446745550256E-2</c:v>
                </c:pt>
                <c:pt idx="8873">
                  <c:v>9.4249896051526352E-2</c:v>
                </c:pt>
                <c:pt idx="8874">
                  <c:v>9.4315370099855522E-2</c:v>
                </c:pt>
                <c:pt idx="8875">
                  <c:v>9.4380889631378431E-2</c:v>
                </c:pt>
                <c:pt idx="8876">
                  <c:v>9.4446454679065039E-2</c:v>
                </c:pt>
                <c:pt idx="8877">
                  <c:v>9.4512065273848034E-2</c:v>
                </c:pt>
                <c:pt idx="8878">
                  <c:v>9.457772144736834E-2</c:v>
                </c:pt>
                <c:pt idx="8879">
                  <c:v>9.4643423230600224E-2</c:v>
                </c:pt>
                <c:pt idx="8880">
                  <c:v>9.4709170656605363E-2</c:v>
                </c:pt>
                <c:pt idx="8881">
                  <c:v>9.4774963756402486E-2</c:v>
                </c:pt>
                <c:pt idx="8882">
                  <c:v>9.484080256103046E-2</c:v>
                </c:pt>
                <c:pt idx="8883">
                  <c:v>9.4906687103619922E-2</c:v>
                </c:pt>
                <c:pt idx="8884">
                  <c:v>9.4972617415254298E-2</c:v>
                </c:pt>
                <c:pt idx="8885">
                  <c:v>9.5038593527037182E-2</c:v>
                </c:pt>
                <c:pt idx="8886">
                  <c:v>9.510461547216828E-2</c:v>
                </c:pt>
                <c:pt idx="8887">
                  <c:v>9.517068328179587E-2</c:v>
                </c:pt>
                <c:pt idx="8888">
                  <c:v>9.523679698708841E-2</c:v>
                </c:pt>
                <c:pt idx="8889">
                  <c:v>9.5302956621314841E-2</c:v>
                </c:pt>
                <c:pt idx="8890">
                  <c:v>9.5369162215688405E-2</c:v>
                </c:pt>
                <c:pt idx="8891">
                  <c:v>9.5435413801442548E-2</c:v>
                </c:pt>
                <c:pt idx="8892">
                  <c:v>9.5501711411915602E-2</c:v>
                </c:pt>
                <c:pt idx="8893">
                  <c:v>9.5568055078385894E-2</c:v>
                </c:pt>
                <c:pt idx="8894">
                  <c:v>9.5634444832847873E-2</c:v>
                </c:pt>
                <c:pt idx="8895">
                  <c:v>9.5700880706621874E-2</c:v>
                </c:pt>
                <c:pt idx="8896">
                  <c:v>9.5767362733138961E-2</c:v>
                </c:pt>
                <c:pt idx="8897">
                  <c:v>9.5833890943764447E-2</c:v>
                </c:pt>
                <c:pt idx="8898">
                  <c:v>9.590046536988403E-2</c:v>
                </c:pt>
                <c:pt idx="8899">
                  <c:v>9.596708604499847E-2</c:v>
                </c:pt>
                <c:pt idx="8900">
                  <c:v>9.6033753000538499E-2</c:v>
                </c:pt>
                <c:pt idx="8901">
                  <c:v>9.6100466267955265E-2</c:v>
                </c:pt>
                <c:pt idx="8902">
                  <c:v>9.6167225880819399E-2</c:v>
                </c:pt>
                <c:pt idx="8903">
                  <c:v>9.6234031870627179E-2</c:v>
                </c:pt>
                <c:pt idx="8904">
                  <c:v>9.630088426889534E-2</c:v>
                </c:pt>
                <c:pt idx="8905">
                  <c:v>9.6367783109264527E-2</c:v>
                </c:pt>
                <c:pt idx="8906">
                  <c:v>9.6434728423296728E-2</c:v>
                </c:pt>
                <c:pt idx="8907">
                  <c:v>9.6501720243276523E-2</c:v>
                </c:pt>
                <c:pt idx="8908">
                  <c:v>9.6568758600808283E-2</c:v>
                </c:pt>
                <c:pt idx="8909">
                  <c:v>9.6635843529626259E-2</c:v>
                </c:pt>
                <c:pt idx="8910">
                  <c:v>9.6702975061380203E-2</c:v>
                </c:pt>
                <c:pt idx="8911">
                  <c:v>9.6770153227740421E-2</c:v>
                </c:pt>
                <c:pt idx="8912">
                  <c:v>9.6837378062511484E-2</c:v>
                </c:pt>
                <c:pt idx="8913">
                  <c:v>9.6904649597409201E-2</c:v>
                </c:pt>
                <c:pt idx="8914">
                  <c:v>9.6971967864169881E-2</c:v>
                </c:pt>
                <c:pt idx="8915">
                  <c:v>9.7039332896668606E-2</c:v>
                </c:pt>
                <c:pt idx="8916">
                  <c:v>9.710674472668733E-2</c:v>
                </c:pt>
                <c:pt idx="8917">
                  <c:v>9.7174203386028557E-2</c:v>
                </c:pt>
                <c:pt idx="8918">
                  <c:v>9.7241708908638022E-2</c:v>
                </c:pt>
                <c:pt idx="8919">
                  <c:v>9.7309261326363916E-2</c:v>
                </c:pt>
                <c:pt idx="8920">
                  <c:v>9.7376860671075122E-2</c:v>
                </c:pt>
                <c:pt idx="8921">
                  <c:v>9.7444506976788123E-2</c:v>
                </c:pt>
                <c:pt idx="8922">
                  <c:v>9.7512200275417585E-2</c:v>
                </c:pt>
                <c:pt idx="8923">
                  <c:v>9.7579940599608769E-2</c:v>
                </c:pt>
                <c:pt idx="8924">
                  <c:v>9.764772798131921E-2</c:v>
                </c:pt>
                <c:pt idx="8925">
                  <c:v>9.7715562454660038E-2</c:v>
                </c:pt>
                <c:pt idx="8926">
                  <c:v>9.7783444051634652E-2</c:v>
                </c:pt>
                <c:pt idx="8927">
                  <c:v>9.78513728042672E-2</c:v>
                </c:pt>
                <c:pt idx="8928">
                  <c:v>9.7919348746739965E-2</c:v>
                </c:pt>
                <c:pt idx="8929">
                  <c:v>9.7987371911123083E-2</c:v>
                </c:pt>
                <c:pt idx="8930">
                  <c:v>9.8055442329507497E-2</c:v>
                </c:pt>
                <c:pt idx="8931">
                  <c:v>9.8123560036146779E-2</c:v>
                </c:pt>
                <c:pt idx="8932">
                  <c:v>9.8191725063177956E-2</c:v>
                </c:pt>
                <c:pt idx="8933">
                  <c:v>9.8259937442758877E-2</c:v>
                </c:pt>
                <c:pt idx="8934">
                  <c:v>9.8328197209214541E-2</c:v>
                </c:pt>
                <c:pt idx="8935">
                  <c:v>9.8396504394749021E-2</c:v>
                </c:pt>
                <c:pt idx="8936">
                  <c:v>9.8464859031587221E-2</c:v>
                </c:pt>
                <c:pt idx="8937">
                  <c:v>9.8533261154125751E-2</c:v>
                </c:pt>
                <c:pt idx="8938">
                  <c:v>9.8601710794635797E-2</c:v>
                </c:pt>
                <c:pt idx="8939">
                  <c:v>9.8670207986127412E-2</c:v>
                </c:pt>
                <c:pt idx="8940">
                  <c:v>9.8738752760915191E-2</c:v>
                </c:pt>
                <c:pt idx="8941">
                  <c:v>9.8807345153491363E-2</c:v>
                </c:pt>
                <c:pt idx="8942">
                  <c:v>9.8875985196216931E-2</c:v>
                </c:pt>
                <c:pt idx="8943">
                  <c:v>9.8944672921473839E-2</c:v>
                </c:pt>
                <c:pt idx="8944">
                  <c:v>9.90134083638263E-2</c:v>
                </c:pt>
                <c:pt idx="8945">
                  <c:v>9.9082191555702775E-2</c:v>
                </c:pt>
                <c:pt idx="8946">
                  <c:v>9.915102252955274E-2</c:v>
                </c:pt>
                <c:pt idx="8947">
                  <c:v>9.9219901320012502E-2</c:v>
                </c:pt>
                <c:pt idx="8948">
                  <c:v>9.9288827959578135E-2</c:v>
                </c:pt>
                <c:pt idx="8949">
                  <c:v>9.935780248076681E-2</c:v>
                </c:pt>
                <c:pt idx="8950">
                  <c:v>9.9426824918287054E-2</c:v>
                </c:pt>
                <c:pt idx="8951">
                  <c:v>9.9495895304702736E-2</c:v>
                </c:pt>
                <c:pt idx="8952">
                  <c:v>9.9565013673323252E-2</c:v>
                </c:pt>
                <c:pt idx="8953">
                  <c:v>9.9634180056756214E-2</c:v>
                </c:pt>
                <c:pt idx="8954">
                  <c:v>9.9703394489806696E-2</c:v>
                </c:pt>
                <c:pt idx="8955">
                  <c:v>9.9772657005129148E-2</c:v>
                </c:pt>
                <c:pt idx="8956">
                  <c:v>9.9841967635399181E-2</c:v>
                </c:pt>
                <c:pt idx="8957">
                  <c:v>9.9911326415494453E-2</c:v>
                </c:pt>
                <c:pt idx="8958">
                  <c:v>9.998073337813751E-2</c:v>
                </c:pt>
                <c:pt idx="8959">
                  <c:v>0.1000501885560721</c:v>
                </c:pt>
                <c:pt idx="8960">
                  <c:v>0.10011969198424864</c:v>
                </c:pt>
                <c:pt idx="8961">
                  <c:v>0.10018924369545791</c:v>
                </c:pt>
                <c:pt idx="8962">
                  <c:v>0.10025884372251194</c:v>
                </c:pt>
                <c:pt idx="8963">
                  <c:v>0.10032849210043404</c:v>
                </c:pt>
                <c:pt idx="8964">
                  <c:v>0.10039818886208336</c:v>
                </c:pt>
                <c:pt idx="8965">
                  <c:v>0.10046793404034039</c:v>
                </c:pt>
                <c:pt idx="8966">
                  <c:v>0.10053772767030146</c:v>
                </c:pt>
                <c:pt idx="8967">
                  <c:v>0.10060756978489427</c:v>
                </c:pt>
                <c:pt idx="8968">
                  <c:v>0.10067746041780039</c:v>
                </c:pt>
                <c:pt idx="8969">
                  <c:v>0.10074739960199176</c:v>
                </c:pt>
                <c:pt idx="8970">
                  <c:v>0.10081738737266233</c:v>
                </c:pt>
                <c:pt idx="8971">
                  <c:v>0.1008874237628314</c:v>
                </c:pt>
                <c:pt idx="8972">
                  <c:v>0.10095750880553966</c:v>
                </c:pt>
                <c:pt idx="8973">
                  <c:v>0.10102764253605448</c:v>
                </c:pt>
                <c:pt idx="8974">
                  <c:v>0.10109782498746399</c:v>
                </c:pt>
                <c:pt idx="8975">
                  <c:v>0.10116805619287782</c:v>
                </c:pt>
                <c:pt idx="8976">
                  <c:v>0.10123833618763686</c:v>
                </c:pt>
                <c:pt idx="8977">
                  <c:v>0.10130866500489827</c:v>
                </c:pt>
                <c:pt idx="8978">
                  <c:v>0.1013790426778407</c:v>
                </c:pt>
                <c:pt idx="8979">
                  <c:v>0.10144946924187877</c:v>
                </c:pt>
                <c:pt idx="8980">
                  <c:v>0.10151994473023879</c:v>
                </c:pt>
                <c:pt idx="8981">
                  <c:v>0.1015904691761686</c:v>
                </c:pt>
                <c:pt idx="8982">
                  <c:v>0.10166104261515667</c:v>
                </c:pt>
                <c:pt idx="8983">
                  <c:v>0.10173166508049859</c:v>
                </c:pt>
                <c:pt idx="8984">
                  <c:v>0.10180233660625228</c:v>
                </c:pt>
                <c:pt idx="8985">
                  <c:v>0.10187305722575807</c:v>
                </c:pt>
                <c:pt idx="8986">
                  <c:v>0.10194382697460314</c:v>
                </c:pt>
                <c:pt idx="8987">
                  <c:v>0.10201464588617569</c:v>
                </c:pt>
                <c:pt idx="8988">
                  <c:v>0.10208551399388562</c:v>
                </c:pt>
                <c:pt idx="8989">
                  <c:v>0.1021564313333943</c:v>
                </c:pt>
                <c:pt idx="8990">
                  <c:v>0.10222739793815959</c:v>
                </c:pt>
                <c:pt idx="8991">
                  <c:v>0.10229841384166104</c:v>
                </c:pt>
                <c:pt idx="8992">
                  <c:v>0.10236947907963441</c:v>
                </c:pt>
                <c:pt idx="8993">
                  <c:v>0.10244059368560732</c:v>
                </c:pt>
                <c:pt idx="8994">
                  <c:v>0.10251175769312915</c:v>
                </c:pt>
                <c:pt idx="8995">
                  <c:v>0.10258297113801018</c:v>
                </c:pt>
                <c:pt idx="8996">
                  <c:v>0.10265423405384796</c:v>
                </c:pt>
                <c:pt idx="8997">
                  <c:v>0.10272554647500928</c:v>
                </c:pt>
                <c:pt idx="8998">
                  <c:v>0.10279690843513679</c:v>
                </c:pt>
                <c:pt idx="8999">
                  <c:v>0.10286831997014043</c:v>
                </c:pt>
                <c:pt idx="9000">
                  <c:v>0.10293978111371117</c:v>
                </c:pt>
                <c:pt idx="9001">
                  <c:v>0.10301129189956189</c:v>
                </c:pt>
                <c:pt idx="9002">
                  <c:v>0.10308285236367735</c:v>
                </c:pt>
                <c:pt idx="9003">
                  <c:v>0.10315446253981886</c:v>
                </c:pt>
                <c:pt idx="9004">
                  <c:v>0.10322612246176957</c:v>
                </c:pt>
                <c:pt idx="9005">
                  <c:v>0.1032978321655893</c:v>
                </c:pt>
                <c:pt idx="9006">
                  <c:v>0.10336959168510973</c:v>
                </c:pt>
                <c:pt idx="9007">
                  <c:v>0.10344140105418449</c:v>
                </c:pt>
                <c:pt idx="9008">
                  <c:v>0.10351326030894861</c:v>
                </c:pt>
                <c:pt idx="9009">
                  <c:v>0.10358516948330435</c:v>
                </c:pt>
                <c:pt idx="9010">
                  <c:v>0.10365712861117589</c:v>
                </c:pt>
                <c:pt idx="9011">
                  <c:v>0.10372913772877365</c:v>
                </c:pt>
                <c:pt idx="9012">
                  <c:v>0.10380119687007058</c:v>
                </c:pt>
                <c:pt idx="9013">
                  <c:v>0.1038733060698174</c:v>
                </c:pt>
                <c:pt idx="9014">
                  <c:v>0.10394546536203271</c:v>
                </c:pt>
                <c:pt idx="9015">
                  <c:v>0.10401767478302763</c:v>
                </c:pt>
                <c:pt idx="9016">
                  <c:v>0.10408993436686961</c:v>
                </c:pt>
                <c:pt idx="9017">
                  <c:v>0.10416224414764816</c:v>
                </c:pt>
                <c:pt idx="9018">
                  <c:v>0.10423460416175014</c:v>
                </c:pt>
                <c:pt idx="9019">
                  <c:v>0.10430701444331403</c:v>
                </c:pt>
                <c:pt idx="9020">
                  <c:v>0.10437947502650045</c:v>
                </c:pt>
                <c:pt idx="9021">
                  <c:v>0.10445198594777216</c:v>
                </c:pt>
                <c:pt idx="9022">
                  <c:v>0.10452454724133883</c:v>
                </c:pt>
                <c:pt idx="9023">
                  <c:v>0.10459715894143232</c:v>
                </c:pt>
                <c:pt idx="9024">
                  <c:v>0.10466982108459141</c:v>
                </c:pt>
                <c:pt idx="9025">
                  <c:v>0.10474253370509713</c:v>
                </c:pt>
                <c:pt idx="9026">
                  <c:v>0.10481529683725274</c:v>
                </c:pt>
                <c:pt idx="9027">
                  <c:v>0.10488811051767322</c:v>
                </c:pt>
                <c:pt idx="9028">
                  <c:v>0.10496097478071109</c:v>
                </c:pt>
                <c:pt idx="9029">
                  <c:v>0.10503388966150536</c:v>
                </c:pt>
                <c:pt idx="9030">
                  <c:v>0.10510685519445472</c:v>
                </c:pt>
                <c:pt idx="9031">
                  <c:v>0.10517987141627597</c:v>
                </c:pt>
                <c:pt idx="9032">
                  <c:v>0.10525293836141722</c:v>
                </c:pt>
                <c:pt idx="9033">
                  <c:v>0.10532605606434887</c:v>
                </c:pt>
                <c:pt idx="9034">
                  <c:v>0.10539922456186433</c:v>
                </c:pt>
                <c:pt idx="9035">
                  <c:v>0.10547244388848352</c:v>
                </c:pt>
                <c:pt idx="9036">
                  <c:v>0.10554571407874873</c:v>
                </c:pt>
                <c:pt idx="9037">
                  <c:v>0.10561903516953011</c:v>
                </c:pt>
                <c:pt idx="9038">
                  <c:v>0.10569240719541956</c:v>
                </c:pt>
                <c:pt idx="9039">
                  <c:v>0.10576583019103142</c:v>
                </c:pt>
                <c:pt idx="9040">
                  <c:v>0.10583930419331272</c:v>
                </c:pt>
                <c:pt idx="9041">
                  <c:v>0.10591282923692753</c:v>
                </c:pt>
                <c:pt idx="9042">
                  <c:v>0.10598640535733352</c:v>
                </c:pt>
                <c:pt idx="9043">
                  <c:v>0.10606003258924129</c:v>
                </c:pt>
                <c:pt idx="9044">
                  <c:v>0.10613371096970067</c:v>
                </c:pt>
                <c:pt idx="9045">
                  <c:v>0.10620744053347214</c:v>
                </c:pt>
                <c:pt idx="9046">
                  <c:v>0.10628122131533869</c:v>
                </c:pt>
                <c:pt idx="9047">
                  <c:v>0.10635505335242741</c:v>
                </c:pt>
                <c:pt idx="9048">
                  <c:v>0.10642893667957126</c:v>
                </c:pt>
                <c:pt idx="9049">
                  <c:v>0.1065028713316258</c:v>
                </c:pt>
                <c:pt idx="9050">
                  <c:v>0.10657685734579551</c:v>
                </c:pt>
                <c:pt idx="9051">
                  <c:v>0.10665089475698603</c:v>
                </c:pt>
                <c:pt idx="9052">
                  <c:v>0.10672498360012558</c:v>
                </c:pt>
                <c:pt idx="9053">
                  <c:v>0.10679912391249627</c:v>
                </c:pt>
                <c:pt idx="9054">
                  <c:v>0.10687331572907649</c:v>
                </c:pt>
                <c:pt idx="9055">
                  <c:v>0.10694755908486735</c:v>
                </c:pt>
                <c:pt idx="9056">
                  <c:v>0.10702185401722866</c:v>
                </c:pt>
                <c:pt idx="9057">
                  <c:v>0.10709620056121182</c:v>
                </c:pt>
                <c:pt idx="9058">
                  <c:v>0.10717059875267064</c:v>
                </c:pt>
                <c:pt idx="9059">
                  <c:v>0.10724504862670359</c:v>
                </c:pt>
                <c:pt idx="9060">
                  <c:v>0.10731955022077441</c:v>
                </c:pt>
                <c:pt idx="9061">
                  <c:v>0.107394103570032</c:v>
                </c:pt>
                <c:pt idx="9062">
                  <c:v>0.10746870870964798</c:v>
                </c:pt>
                <c:pt idx="9063">
                  <c:v>0.10754336567716423</c:v>
                </c:pt>
                <c:pt idx="9064">
                  <c:v>0.10761807450780293</c:v>
                </c:pt>
                <c:pt idx="9065">
                  <c:v>0.10769283523680907</c:v>
                </c:pt>
                <c:pt idx="9066">
                  <c:v>0.10776764790180285</c:v>
                </c:pt>
                <c:pt idx="9067">
                  <c:v>0.10784251253807986</c:v>
                </c:pt>
                <c:pt idx="9068">
                  <c:v>0.10791742918095862</c:v>
                </c:pt>
                <c:pt idx="9069">
                  <c:v>0.10799239786813777</c:v>
                </c:pt>
                <c:pt idx="9070">
                  <c:v>0.10806741863498653</c:v>
                </c:pt>
                <c:pt idx="9071">
                  <c:v>0.10814249151689707</c:v>
                </c:pt>
                <c:pt idx="9072">
                  <c:v>0.10821761655164665</c:v>
                </c:pt>
                <c:pt idx="9073">
                  <c:v>0.10829279377467824</c:v>
                </c:pt>
                <c:pt idx="9074">
                  <c:v>0.10836802322224631</c:v>
                </c:pt>
                <c:pt idx="9075">
                  <c:v>0.10844330492984146</c:v>
                </c:pt>
                <c:pt idx="9076">
                  <c:v>0.10851863893534604</c:v>
                </c:pt>
                <c:pt idx="9077">
                  <c:v>0.10859402527430162</c:v>
                </c:pt>
                <c:pt idx="9078">
                  <c:v>0.10866946398227284</c:v>
                </c:pt>
                <c:pt idx="9079">
                  <c:v>0.10874495509722103</c:v>
                </c:pt>
                <c:pt idx="9080">
                  <c:v>0.1088204986547619</c:v>
                </c:pt>
                <c:pt idx="9081">
                  <c:v>0.10889609469053423</c:v>
                </c:pt>
                <c:pt idx="9082">
                  <c:v>0.10897174324257856</c:v>
                </c:pt>
                <c:pt idx="9083">
                  <c:v>0.10904744434658485</c:v>
                </c:pt>
                <c:pt idx="9084">
                  <c:v>0.10912319803826623</c:v>
                </c:pt>
                <c:pt idx="9085">
                  <c:v>0.10919900435574253</c:v>
                </c:pt>
                <c:pt idx="9086">
                  <c:v>0.10927486333477819</c:v>
                </c:pt>
                <c:pt idx="9087">
                  <c:v>0.10935077501195642</c:v>
                </c:pt>
                <c:pt idx="9088">
                  <c:v>0.10942673942308968</c:v>
                </c:pt>
                <c:pt idx="9089">
                  <c:v>0.10950275660640386</c:v>
                </c:pt>
                <c:pt idx="9090">
                  <c:v>0.10957882659776286</c:v>
                </c:pt>
                <c:pt idx="9091">
                  <c:v>0.1096549494330538</c:v>
                </c:pt>
                <c:pt idx="9092">
                  <c:v>0.10973112515058232</c:v>
                </c:pt>
                <c:pt idx="9093">
                  <c:v>0.10980735378628709</c:v>
                </c:pt>
                <c:pt idx="9094">
                  <c:v>0.10988363537613009</c:v>
                </c:pt>
                <c:pt idx="9095">
                  <c:v>0.10995996995849683</c:v>
                </c:pt>
                <c:pt idx="9096">
                  <c:v>0.11003635756940094</c:v>
                </c:pt>
                <c:pt idx="9097">
                  <c:v>0.11011279824487941</c:v>
                </c:pt>
                <c:pt idx="9098">
                  <c:v>0.11018929202339779</c:v>
                </c:pt>
                <c:pt idx="9099">
                  <c:v>0.11026583894104482</c:v>
                </c:pt>
                <c:pt idx="9100">
                  <c:v>0.11034243903393265</c:v>
                </c:pt>
                <c:pt idx="9101">
                  <c:v>0.11041909234060703</c:v>
                </c:pt>
                <c:pt idx="9102">
                  <c:v>0.11049579889723199</c:v>
                </c:pt>
                <c:pt idx="9103">
                  <c:v>0.11057255874079948</c:v>
                </c:pt>
                <c:pt idx="9104">
                  <c:v>0.11064937190752211</c:v>
                </c:pt>
                <c:pt idx="9105">
                  <c:v>0.11072623843605288</c:v>
                </c:pt>
                <c:pt idx="9106">
                  <c:v>0.11080315836265636</c:v>
                </c:pt>
                <c:pt idx="9107">
                  <c:v>0.1108801317236207</c:v>
                </c:pt>
                <c:pt idx="9108">
                  <c:v>0.11095715855767946</c:v>
                </c:pt>
                <c:pt idx="9109">
                  <c:v>0.11103423890117291</c:v>
                </c:pt>
                <c:pt idx="9110">
                  <c:v>0.11111137279046483</c:v>
                </c:pt>
                <c:pt idx="9111">
                  <c:v>0.11118856026436959</c:v>
                </c:pt>
                <c:pt idx="9112">
                  <c:v>0.11126580135930321</c:v>
                </c:pt>
                <c:pt idx="9113">
                  <c:v>0.11134309611170534</c:v>
                </c:pt>
                <c:pt idx="9114">
                  <c:v>0.11142044456047129</c:v>
                </c:pt>
                <c:pt idx="9115">
                  <c:v>0.11149784674209304</c:v>
                </c:pt>
                <c:pt idx="9116">
                  <c:v>0.11157530269308619</c:v>
                </c:pt>
                <c:pt idx="9117">
                  <c:v>0.1116528124524272</c:v>
                </c:pt>
                <c:pt idx="9118">
                  <c:v>0.11173037605668414</c:v>
                </c:pt>
                <c:pt idx="9119">
                  <c:v>0.11180799354326229</c:v>
                </c:pt>
                <c:pt idx="9120">
                  <c:v>0.11188566494877887</c:v>
                </c:pt>
                <c:pt idx="9121">
                  <c:v>0.11196339031231872</c:v>
                </c:pt>
                <c:pt idx="9122">
                  <c:v>0.11204116967055164</c:v>
                </c:pt>
                <c:pt idx="9123">
                  <c:v>0.11211900306017118</c:v>
                </c:pt>
                <c:pt idx="9124">
                  <c:v>0.11219689052034373</c:v>
                </c:pt>
                <c:pt idx="9125">
                  <c:v>0.11227483208781555</c:v>
                </c:pt>
                <c:pt idx="9126">
                  <c:v>0.11235282779935674</c:v>
                </c:pt>
                <c:pt idx="9127">
                  <c:v>0.11243087769421532</c:v>
                </c:pt>
                <c:pt idx="9128">
                  <c:v>0.11250898180921422</c:v>
                </c:pt>
                <c:pt idx="9129">
                  <c:v>0.1125871401812002</c:v>
                </c:pt>
                <c:pt idx="9130">
                  <c:v>0.11266535284950316</c:v>
                </c:pt>
                <c:pt idx="9131">
                  <c:v>0.11274361985102281</c:v>
                </c:pt>
                <c:pt idx="9132">
                  <c:v>0.11282194122350366</c:v>
                </c:pt>
                <c:pt idx="9133">
                  <c:v>0.11290031700389494</c:v>
                </c:pt>
                <c:pt idx="9134">
                  <c:v>0.11297874723163599</c:v>
                </c:pt>
                <c:pt idx="9135">
                  <c:v>0.11305723194372916</c:v>
                </c:pt>
                <c:pt idx="9136">
                  <c:v>0.11313577117720072</c:v>
                </c:pt>
                <c:pt idx="9137">
                  <c:v>0.11321436497157228</c:v>
                </c:pt>
                <c:pt idx="9138">
                  <c:v>0.11329301336392333</c:v>
                </c:pt>
                <c:pt idx="9139">
                  <c:v>0.1133717163913574</c:v>
                </c:pt>
                <c:pt idx="9140">
                  <c:v>0.11345047409347848</c:v>
                </c:pt>
                <c:pt idx="9141">
                  <c:v>0.1135292865074434</c:v>
                </c:pt>
                <c:pt idx="9142">
                  <c:v>0.1136081536704331</c:v>
                </c:pt>
                <c:pt idx="9143">
                  <c:v>0.11368707562213413</c:v>
                </c:pt>
                <c:pt idx="9144">
                  <c:v>0.11376605239978083</c:v>
                </c:pt>
                <c:pt idx="9145">
                  <c:v>0.11384508404063166</c:v>
                </c:pt>
                <c:pt idx="9146">
                  <c:v>0.11392417058445596</c:v>
                </c:pt>
                <c:pt idx="9147">
                  <c:v>0.11400331206856572</c:v>
                </c:pt>
                <c:pt idx="9148">
                  <c:v>0.11408250853112714</c:v>
                </c:pt>
                <c:pt idx="9149">
                  <c:v>0.11416176000950236</c:v>
                </c:pt>
                <c:pt idx="9150">
                  <c:v>0.1142410665435713</c:v>
                </c:pt>
                <c:pt idx="9151">
                  <c:v>0.11432042817074976</c:v>
                </c:pt>
                <c:pt idx="9152">
                  <c:v>0.11439984492847777</c:v>
                </c:pt>
                <c:pt idx="9153">
                  <c:v>0.11447931685671843</c:v>
                </c:pt>
                <c:pt idx="9154">
                  <c:v>0.11455884399296556</c:v>
                </c:pt>
                <c:pt idx="9155">
                  <c:v>0.11463842637473726</c:v>
                </c:pt>
                <c:pt idx="9156">
                  <c:v>0.11471806404208</c:v>
                </c:pt>
                <c:pt idx="9157">
                  <c:v>0.11479775703256578</c:v>
                </c:pt>
                <c:pt idx="9158">
                  <c:v>0.11487750538379096</c:v>
                </c:pt>
                <c:pt idx="9159">
                  <c:v>0.1149573091358855</c:v>
                </c:pt>
                <c:pt idx="9160">
                  <c:v>0.11503716832649978</c:v>
                </c:pt>
                <c:pt idx="9161">
                  <c:v>0.11511708299330854</c:v>
                </c:pt>
                <c:pt idx="9162">
                  <c:v>0.11519705317652548</c:v>
                </c:pt>
                <c:pt idx="9163">
                  <c:v>0.11527707891387945</c:v>
                </c:pt>
                <c:pt idx="9164">
                  <c:v>0.11535716024396311</c:v>
                </c:pt>
                <c:pt idx="9165">
                  <c:v>0.11543729720455602</c:v>
                </c:pt>
                <c:pt idx="9166">
                  <c:v>0.11551748983598374</c:v>
                </c:pt>
                <c:pt idx="9167">
                  <c:v>0.11559773817608006</c:v>
                </c:pt>
                <c:pt idx="9168">
                  <c:v>0.11567804226270334</c:v>
                </c:pt>
                <c:pt idx="9169">
                  <c:v>0.11575840213626322</c:v>
                </c:pt>
                <c:pt idx="9170">
                  <c:v>0.11583881783467241</c:v>
                </c:pt>
                <c:pt idx="9171">
                  <c:v>0.11591928939586822</c:v>
                </c:pt>
                <c:pt idx="9172">
                  <c:v>0.11599981686034457</c:v>
                </c:pt>
                <c:pt idx="9173">
                  <c:v>0.11608040026609323</c:v>
                </c:pt>
                <c:pt idx="9174">
                  <c:v>0.11616103965113063</c:v>
                </c:pt>
                <c:pt idx="9175">
                  <c:v>0.11624173505603513</c:v>
                </c:pt>
                <c:pt idx="9176">
                  <c:v>0.11632248651887775</c:v>
                </c:pt>
                <c:pt idx="9177">
                  <c:v>0.11640329407860114</c:v>
                </c:pt>
                <c:pt idx="9178">
                  <c:v>0.11648415777332745</c:v>
                </c:pt>
                <c:pt idx="9179">
                  <c:v>0.11656507764374793</c:v>
                </c:pt>
                <c:pt idx="9180">
                  <c:v>0.11664605372803952</c:v>
                </c:pt>
                <c:pt idx="9181">
                  <c:v>0.11672708606440385</c:v>
                </c:pt>
                <c:pt idx="9182">
                  <c:v>0.11680817469361704</c:v>
                </c:pt>
                <c:pt idx="9183">
                  <c:v>0.11688931965393563</c:v>
                </c:pt>
                <c:pt idx="9184">
                  <c:v>0.11697052098364095</c:v>
                </c:pt>
                <c:pt idx="9185">
                  <c:v>0.11705177872359417</c:v>
                </c:pt>
                <c:pt idx="9186">
                  <c:v>0.11713309291213156</c:v>
                </c:pt>
                <c:pt idx="9187">
                  <c:v>0.11721446358761434</c:v>
                </c:pt>
                <c:pt idx="9188">
                  <c:v>0.11729589079098884</c:v>
                </c:pt>
                <c:pt idx="9189">
                  <c:v>0.11737737456067135</c:v>
                </c:pt>
                <c:pt idx="9190">
                  <c:v>0.11745891493510302</c:v>
                </c:pt>
                <c:pt idx="9191">
                  <c:v>0.11754051195531563</c:v>
                </c:pt>
                <c:pt idx="9192">
                  <c:v>0.11762216565980557</c:v>
                </c:pt>
                <c:pt idx="9193">
                  <c:v>0.11770387608795058</c:v>
                </c:pt>
                <c:pt idx="9194">
                  <c:v>0.11778564327829875</c:v>
                </c:pt>
                <c:pt idx="9195">
                  <c:v>0.117867467271996</c:v>
                </c:pt>
                <c:pt idx="9196">
                  <c:v>0.11794934810764578</c:v>
                </c:pt>
                <c:pt idx="9197">
                  <c:v>0.11803128582387659</c:v>
                </c:pt>
                <c:pt idx="9198">
                  <c:v>0.11811328046192014</c:v>
                </c:pt>
                <c:pt idx="9199">
                  <c:v>0.1181953320604604</c:v>
                </c:pt>
                <c:pt idx="9200">
                  <c:v>0.11827744065820642</c:v>
                </c:pt>
                <c:pt idx="9201">
                  <c:v>0.11835960629647591</c:v>
                </c:pt>
                <c:pt idx="9202">
                  <c:v>0.11844182901403351</c:v>
                </c:pt>
                <c:pt idx="9203">
                  <c:v>0.11852410884966899</c:v>
                </c:pt>
                <c:pt idx="9204">
                  <c:v>0.11860644584478625</c:v>
                </c:pt>
                <c:pt idx="9205">
                  <c:v>0.11868884003823074</c:v>
                </c:pt>
                <c:pt idx="9206">
                  <c:v>0.11877129146887316</c:v>
                </c:pt>
                <c:pt idx="9207">
                  <c:v>0.11885380017820373</c:v>
                </c:pt>
                <c:pt idx="9208">
                  <c:v>0.11893636620514894</c:v>
                </c:pt>
                <c:pt idx="9209">
                  <c:v>0.11901898958952652</c:v>
                </c:pt>
                <c:pt idx="9210">
                  <c:v>0.11910167037031527</c:v>
                </c:pt>
                <c:pt idx="9211">
                  <c:v>0.11918440858912083</c:v>
                </c:pt>
                <c:pt idx="9212">
                  <c:v>0.11926720428497795</c:v>
                </c:pt>
                <c:pt idx="9213">
                  <c:v>0.11935005749694676</c:v>
                </c:pt>
                <c:pt idx="9214">
                  <c:v>0.11943296826671962</c:v>
                </c:pt>
                <c:pt idx="9215">
                  <c:v>0.11951593663341274</c:v>
                </c:pt>
                <c:pt idx="9216">
                  <c:v>0.11959896263616768</c:v>
                </c:pt>
                <c:pt idx="9217">
                  <c:v>0.11968204631676377</c:v>
                </c:pt>
                <c:pt idx="9218">
                  <c:v>0.11976518771439877</c:v>
                </c:pt>
                <c:pt idx="9219">
                  <c:v>0.11984838686829589</c:v>
                </c:pt>
                <c:pt idx="9220">
                  <c:v>0.11993164382032158</c:v>
                </c:pt>
                <c:pt idx="9221">
                  <c:v>0.12001495860975536</c:v>
                </c:pt>
                <c:pt idx="9222">
                  <c:v>0.12009833127677606</c:v>
                </c:pt>
                <c:pt idx="9223">
                  <c:v>0.12018176186071595</c:v>
                </c:pt>
                <c:pt idx="9224">
                  <c:v>0.12026525040355797</c:v>
                </c:pt>
                <c:pt idx="9225">
                  <c:v>0.1203487969446909</c:v>
                </c:pt>
                <c:pt idx="9226">
                  <c:v>0.12043240152352905</c:v>
                </c:pt>
                <c:pt idx="9227">
                  <c:v>0.1205160641821429</c:v>
                </c:pt>
                <c:pt idx="9228">
                  <c:v>0.12059978496000338</c:v>
                </c:pt>
                <c:pt idx="9229">
                  <c:v>0.120683563896607</c:v>
                </c:pt>
                <c:pt idx="9230">
                  <c:v>0.120767401034112</c:v>
                </c:pt>
                <c:pt idx="9231">
                  <c:v>0.12085129641207161</c:v>
                </c:pt>
                <c:pt idx="9232">
                  <c:v>0.12093525007006471</c:v>
                </c:pt>
                <c:pt idx="9233">
                  <c:v>0.12101926205033744</c:v>
                </c:pt>
                <c:pt idx="9234">
                  <c:v>0.12110333239252555</c:v>
                </c:pt>
                <c:pt idx="9235">
                  <c:v>0.12118746113629043</c:v>
                </c:pt>
                <c:pt idx="9236">
                  <c:v>0.12127164832396638</c:v>
                </c:pt>
                <c:pt idx="9237">
                  <c:v>0.12135589399527175</c:v>
                </c:pt>
                <c:pt idx="9238">
                  <c:v>0.12144019819083428</c:v>
                </c:pt>
                <c:pt idx="9239">
                  <c:v>0.12152456095042573</c:v>
                </c:pt>
                <c:pt idx="9240">
                  <c:v>0.12160898231649811</c:v>
                </c:pt>
                <c:pt idx="9241">
                  <c:v>0.12169346232888029</c:v>
                </c:pt>
                <c:pt idx="9242">
                  <c:v>0.12177800102742696</c:v>
                </c:pt>
                <c:pt idx="9243">
                  <c:v>0.12186259845467867</c:v>
                </c:pt>
                <c:pt idx="9244">
                  <c:v>0.12194725465054734</c:v>
                </c:pt>
                <c:pt idx="9245">
                  <c:v>0.1220319696549708</c:v>
                </c:pt>
                <c:pt idx="9246">
                  <c:v>0.1221167435105783</c:v>
                </c:pt>
                <c:pt idx="9247">
                  <c:v>0.12220157625736501</c:v>
                </c:pt>
                <c:pt idx="9248">
                  <c:v>0.12228646793535204</c:v>
                </c:pt>
                <c:pt idx="9249">
                  <c:v>0.12237141858725754</c:v>
                </c:pt>
                <c:pt idx="9250">
                  <c:v>0.12245642825316011</c:v>
                </c:pt>
                <c:pt idx="9251">
                  <c:v>0.1225414969731643</c:v>
                </c:pt>
                <c:pt idx="9252">
                  <c:v>0.12262662479007737</c:v>
                </c:pt>
                <c:pt idx="9253">
                  <c:v>0.12271181174406148</c:v>
                </c:pt>
                <c:pt idx="9254">
                  <c:v>0.12279705787619832</c:v>
                </c:pt>
                <c:pt idx="9255">
                  <c:v>0.122882363226704</c:v>
                </c:pt>
                <c:pt idx="9256">
                  <c:v>0.12296772783850483</c:v>
                </c:pt>
                <c:pt idx="9257">
                  <c:v>0.12305315175187473</c:v>
                </c:pt>
                <c:pt idx="9258">
                  <c:v>0.12313863500711367</c:v>
                </c:pt>
                <c:pt idx="9259">
                  <c:v>0.12322417764723749</c:v>
                </c:pt>
                <c:pt idx="9260">
                  <c:v>0.1233097797126041</c:v>
                </c:pt>
                <c:pt idx="9261">
                  <c:v>0.1233954412435975</c:v>
                </c:pt>
                <c:pt idx="9262">
                  <c:v>0.12348116228332327</c:v>
                </c:pt>
                <c:pt idx="9263">
                  <c:v>0.12356694287222346</c:v>
                </c:pt>
                <c:pt idx="9264">
                  <c:v>0.12365278305076631</c:v>
                </c:pt>
                <c:pt idx="9265">
                  <c:v>0.12373868286214729</c:v>
                </c:pt>
                <c:pt idx="9266">
                  <c:v>0.12382464234689278</c:v>
                </c:pt>
                <c:pt idx="9267">
                  <c:v>0.12391066154645698</c:v>
                </c:pt>
                <c:pt idx="9268">
                  <c:v>0.12399674050142077</c:v>
                </c:pt>
                <c:pt idx="9269">
                  <c:v>0.12408287925509974</c:v>
                </c:pt>
                <c:pt idx="9270">
                  <c:v>0.12416907784813298</c:v>
                </c:pt>
                <c:pt idx="9271">
                  <c:v>0.12425533632118597</c:v>
                </c:pt>
                <c:pt idx="9272">
                  <c:v>0.12434165471766467</c:v>
                </c:pt>
                <c:pt idx="9273">
                  <c:v>0.12442803307829292</c:v>
                </c:pt>
                <c:pt idx="9274">
                  <c:v>0.124514471443821</c:v>
                </c:pt>
                <c:pt idx="9275">
                  <c:v>0.12460096985774538</c:v>
                </c:pt>
                <c:pt idx="9276">
                  <c:v>0.12468752836087484</c:v>
                </c:pt>
                <c:pt idx="9277">
                  <c:v>0.12477414699404465</c:v>
                </c:pt>
                <c:pt idx="9278">
                  <c:v>0.124860825800842</c:v>
                </c:pt>
                <c:pt idx="9279">
                  <c:v>0.12494756482216075</c:v>
                </c:pt>
                <c:pt idx="9280">
                  <c:v>0.12503436409892138</c:v>
                </c:pt>
                <c:pt idx="9281">
                  <c:v>0.12512122367480191</c:v>
                </c:pt>
                <c:pt idx="9282">
                  <c:v>0.12520814359078156</c:v>
                </c:pt>
                <c:pt idx="9283">
                  <c:v>0.12529512388877773</c:v>
                </c:pt>
                <c:pt idx="9284">
                  <c:v>0.12538216460982463</c:v>
                </c:pt>
                <c:pt idx="9285">
                  <c:v>0.12546926579772189</c:v>
                </c:pt>
                <c:pt idx="9286">
                  <c:v>0.12555642749356263</c:v>
                </c:pt>
                <c:pt idx="9287">
                  <c:v>0.12564364973846673</c:v>
                </c:pt>
                <c:pt idx="9288">
                  <c:v>0.12573093257632506</c:v>
                </c:pt>
                <c:pt idx="9289">
                  <c:v>0.12581827604831652</c:v>
                </c:pt>
                <c:pt idx="9290">
                  <c:v>0.12590568019564669</c:v>
                </c:pt>
                <c:pt idx="9291">
                  <c:v>0.125993145062298</c:v>
                </c:pt>
                <c:pt idx="9292">
                  <c:v>0.12608067068953521</c:v>
                </c:pt>
                <c:pt idx="9293">
                  <c:v>0.12616825711864987</c:v>
                </c:pt>
                <c:pt idx="9294">
                  <c:v>0.12625590439371612</c:v>
                </c:pt>
                <c:pt idx="9295">
                  <c:v>0.12634361255608481</c:v>
                </c:pt>
                <c:pt idx="9296">
                  <c:v>0.12643138164713352</c:v>
                </c:pt>
                <c:pt idx="9297">
                  <c:v>0.12651921171102837</c:v>
                </c:pt>
                <c:pt idx="9298">
                  <c:v>0.12660710278920639</c:v>
                </c:pt>
                <c:pt idx="9299">
                  <c:v>0.12669505492405336</c:v>
                </c:pt>
                <c:pt idx="9300">
                  <c:v>0.126783068157062</c:v>
                </c:pt>
                <c:pt idx="9301">
                  <c:v>0.12687114253252124</c:v>
                </c:pt>
                <c:pt idx="9302">
                  <c:v>0.1269592780919834</c:v>
                </c:pt>
                <c:pt idx="9303">
                  <c:v>0.12704747487702775</c:v>
                </c:pt>
                <c:pt idx="9304">
                  <c:v>0.12713573293203559</c:v>
                </c:pt>
                <c:pt idx="9305">
                  <c:v>0.12722405229864586</c:v>
                </c:pt>
                <c:pt idx="9306">
                  <c:v>0.1273124330185246</c:v>
                </c:pt>
                <c:pt idx="9307">
                  <c:v>0.12740087513614565</c:v>
                </c:pt>
                <c:pt idx="9308">
                  <c:v>0.12748937869323479</c:v>
                </c:pt>
                <c:pt idx="9309">
                  <c:v>0.12757794373154493</c:v>
                </c:pt>
                <c:pt idx="9310">
                  <c:v>0.12766657029564266</c:v>
                </c:pt>
                <c:pt idx="9311">
                  <c:v>0.12775525842734084</c:v>
                </c:pt>
                <c:pt idx="9312">
                  <c:v>0.12784400816940955</c:v>
                </c:pt>
                <c:pt idx="9313">
                  <c:v>0.12793281956371785</c:v>
                </c:pt>
                <c:pt idx="9314">
                  <c:v>0.12802169265495633</c:v>
                </c:pt>
                <c:pt idx="9315">
                  <c:v>0.12811062748505406</c:v>
                </c:pt>
                <c:pt idx="9316">
                  <c:v>0.12819962409596744</c:v>
                </c:pt>
                <c:pt idx="9317">
                  <c:v>0.12828868253248021</c:v>
                </c:pt>
                <c:pt idx="9318">
                  <c:v>0.12837780283660899</c:v>
                </c:pt>
                <c:pt idx="9319">
                  <c:v>0.12846698505039758</c:v>
                </c:pt>
                <c:pt idx="9320">
                  <c:v>0.1285562292187232</c:v>
                </c:pt>
                <c:pt idx="9321">
                  <c:v>0.12864553538369</c:v>
                </c:pt>
                <c:pt idx="9322">
                  <c:v>0.12873490358742956</c:v>
                </c:pt>
                <c:pt idx="9323">
                  <c:v>0.1288243338749126</c:v>
                </c:pt>
                <c:pt idx="9324">
                  <c:v>0.12891382628833115</c:v>
                </c:pt>
                <c:pt idx="9325">
                  <c:v>0.12900338086990459</c:v>
                </c:pt>
                <c:pt idx="9326">
                  <c:v>0.12909299766469751</c:v>
                </c:pt>
                <c:pt idx="9327">
                  <c:v>0.1291826767149899</c:v>
                </c:pt>
                <c:pt idx="9328">
                  <c:v>0.12927241806402975</c:v>
                </c:pt>
                <c:pt idx="9329">
                  <c:v>0.12936222175415388</c:v>
                </c:pt>
                <c:pt idx="9330">
                  <c:v>0.1294520878305522</c:v>
                </c:pt>
                <c:pt idx="9331">
                  <c:v>0.12954201633562235</c:v>
                </c:pt>
                <c:pt idx="9332">
                  <c:v>0.12963200731178939</c:v>
                </c:pt>
                <c:pt idx="9333">
                  <c:v>0.12972206080433754</c:v>
                </c:pt>
                <c:pt idx="9334">
                  <c:v>0.1298121768557528</c:v>
                </c:pt>
                <c:pt idx="9335">
                  <c:v>0.12990235550854878</c:v>
                </c:pt>
                <c:pt idx="9336">
                  <c:v>0.12999259680810407</c:v>
                </c:pt>
                <c:pt idx="9337">
                  <c:v>0.13008290079699331</c:v>
                </c:pt>
                <c:pt idx="9338">
                  <c:v>0.13017326751781874</c:v>
                </c:pt>
                <c:pt idx="9339">
                  <c:v>0.13026369701605361</c:v>
                </c:pt>
                <c:pt idx="9340">
                  <c:v>0.13035418933436135</c:v>
                </c:pt>
                <c:pt idx="9341">
                  <c:v>0.13044474451543303</c:v>
                </c:pt>
                <c:pt idx="9342">
                  <c:v>0.13053536260483678</c:v>
                </c:pt>
                <c:pt idx="9343">
                  <c:v>0.13062604364532496</c:v>
                </c:pt>
                <c:pt idx="9344">
                  <c:v>0.1307167876806288</c:v>
                </c:pt>
                <c:pt idx="9345">
                  <c:v>0.13080759475355813</c:v>
                </c:pt>
                <c:pt idx="9346">
                  <c:v>0.1308984649098078</c:v>
                </c:pt>
                <c:pt idx="9347">
                  <c:v>0.13098939819224914</c:v>
                </c:pt>
                <c:pt idx="9348">
                  <c:v>0.13108039464378124</c:v>
                </c:pt>
                <c:pt idx="9349">
                  <c:v>0.13117145431019428</c:v>
                </c:pt>
                <c:pt idx="9350">
                  <c:v>0.13126257723444892</c:v>
                </c:pt>
                <c:pt idx="9351">
                  <c:v>0.13135376345953384</c:v>
                </c:pt>
                <c:pt idx="9352">
                  <c:v>0.1314450130313346</c:v>
                </c:pt>
                <c:pt idx="9353">
                  <c:v>0.13153632599290155</c:v>
                </c:pt>
                <c:pt idx="9354">
                  <c:v>0.13162770238731294</c:v>
                </c:pt>
                <c:pt idx="9355">
                  <c:v>0.13171914226055009</c:v>
                </c:pt>
                <c:pt idx="9356">
                  <c:v>0.13181064565575309</c:v>
                </c:pt>
                <c:pt idx="9357">
                  <c:v>0.13190221261704974</c:v>
                </c:pt>
                <c:pt idx="9358">
                  <c:v>0.13199384318763813</c:v>
                </c:pt>
                <c:pt idx="9359">
                  <c:v>0.13208553741362747</c:v>
                </c:pt>
                <c:pt idx="9360">
                  <c:v>0.13217729533827788</c:v>
                </c:pt>
                <c:pt idx="9361">
                  <c:v>0.13226911700487751</c:v>
                </c:pt>
                <c:pt idx="9362">
                  <c:v>0.13236100245963175</c:v>
                </c:pt>
                <c:pt idx="9363">
                  <c:v>0.13245295174589095</c:v>
                </c:pt>
                <c:pt idx="9364">
                  <c:v>0.13254496490703349</c:v>
                </c:pt>
                <c:pt idx="9365">
                  <c:v>0.13263704198936119</c:v>
                </c:pt>
                <c:pt idx="9366">
                  <c:v>0.13272918303631473</c:v>
                </c:pt>
                <c:pt idx="9367">
                  <c:v>0.13282138809136301</c:v>
                </c:pt>
                <c:pt idx="9368">
                  <c:v>0.13291365720090439</c:v>
                </c:pt>
                <c:pt idx="9369">
                  <c:v>0.13300599040847019</c:v>
                </c:pt>
                <c:pt idx="9370">
                  <c:v>0.13309838775761992</c:v>
                </c:pt>
                <c:pt idx="9371">
                  <c:v>0.13319084929484873</c:v>
                </c:pt>
                <c:pt idx="9372">
                  <c:v>0.13328337506377866</c:v>
                </c:pt>
                <c:pt idx="9373">
                  <c:v>0.1333759651090306</c:v>
                </c:pt>
                <c:pt idx="9374">
                  <c:v>0.13346861947428526</c:v>
                </c:pt>
                <c:pt idx="9375">
                  <c:v>0.13356133820616703</c:v>
                </c:pt>
                <c:pt idx="9376">
                  <c:v>0.13365412134841942</c:v>
                </c:pt>
                <c:pt idx="9377">
                  <c:v>0.13374696894481419</c:v>
                </c:pt>
                <c:pt idx="9378">
                  <c:v>0.13383988104207301</c:v>
                </c:pt>
                <c:pt idx="9379">
                  <c:v>0.13393285768403057</c:v>
                </c:pt>
                <c:pt idx="9380">
                  <c:v>0.13402589891454997</c:v>
                </c:pt>
                <c:pt idx="9381">
                  <c:v>0.13411900478045027</c:v>
                </c:pt>
                <c:pt idx="9382">
                  <c:v>0.1342121753256576</c:v>
                </c:pt>
                <c:pt idx="9383">
                  <c:v>0.13430541059412657</c:v>
                </c:pt>
                <c:pt idx="9384">
                  <c:v>0.13439871063277384</c:v>
                </c:pt>
                <c:pt idx="9385">
                  <c:v>0.13449207548561715</c:v>
                </c:pt>
                <c:pt idx="9386">
                  <c:v>0.13458550519670276</c:v>
                </c:pt>
                <c:pt idx="9387">
                  <c:v>0.13467899981304524</c:v>
                </c:pt>
                <c:pt idx="9388">
                  <c:v>0.13477255937875407</c:v>
                </c:pt>
                <c:pt idx="9389">
                  <c:v>0.13486618393894867</c:v>
                </c:pt>
                <c:pt idx="9390">
                  <c:v>0.13495987353779781</c:v>
                </c:pt>
                <c:pt idx="9391">
                  <c:v>0.13505362822244682</c:v>
                </c:pt>
                <c:pt idx="9392">
                  <c:v>0.13514744803712792</c:v>
                </c:pt>
                <c:pt idx="9393">
                  <c:v>0.135241333026102</c:v>
                </c:pt>
                <c:pt idx="9394">
                  <c:v>0.1353352832366127</c:v>
                </c:pt>
                <c:pt idx="9395">
                  <c:v>0.13542929871298448</c:v>
                </c:pt>
                <c:pt idx="9396">
                  <c:v>0.13552337949957058</c:v>
                </c:pt>
                <c:pt idx="9397">
                  <c:v>0.13561752564371313</c:v>
                </c:pt>
                <c:pt idx="9398">
                  <c:v>0.13571173718982904</c:v>
                </c:pt>
                <c:pt idx="9399">
                  <c:v>0.13580601418236402</c:v>
                </c:pt>
                <c:pt idx="9400">
                  <c:v>0.13590035666875899</c:v>
                </c:pt>
                <c:pt idx="9401">
                  <c:v>0.13599476469352348</c:v>
                </c:pt>
                <c:pt idx="9402">
                  <c:v>0.13608923830218603</c:v>
                </c:pt>
                <c:pt idx="9403">
                  <c:v>0.13618377753931599</c:v>
                </c:pt>
                <c:pt idx="9404">
                  <c:v>0.13627838245248622</c:v>
                </c:pt>
                <c:pt idx="9405">
                  <c:v>0.13637305308633008</c:v>
                </c:pt>
                <c:pt idx="9406">
                  <c:v>0.13646778948550983</c:v>
                </c:pt>
                <c:pt idx="9407">
                  <c:v>0.13656259169769758</c:v>
                </c:pt>
                <c:pt idx="9408">
                  <c:v>0.13665745976761973</c:v>
                </c:pt>
                <c:pt idx="9409">
                  <c:v>0.13675239374003173</c:v>
                </c:pt>
                <c:pt idx="9410">
                  <c:v>0.13684739366270507</c:v>
                </c:pt>
                <c:pt idx="9411">
                  <c:v>0.13694245958045945</c:v>
                </c:pt>
                <c:pt idx="9412">
                  <c:v>0.13703759153814363</c:v>
                </c:pt>
                <c:pt idx="9413">
                  <c:v>0.13713278958362876</c:v>
                </c:pt>
                <c:pt idx="9414">
                  <c:v>0.13722805376182801</c:v>
                </c:pt>
                <c:pt idx="9415">
                  <c:v>0.13732338411768363</c:v>
                </c:pt>
                <c:pt idx="9416">
                  <c:v>0.13741878069916669</c:v>
                </c:pt>
                <c:pt idx="9417">
                  <c:v>0.13751424355128392</c:v>
                </c:pt>
                <c:pt idx="9418">
                  <c:v>0.13760977272007266</c:v>
                </c:pt>
                <c:pt idx="9419">
                  <c:v>0.13770536825060017</c:v>
                </c:pt>
                <c:pt idx="9420">
                  <c:v>0.13780103019097087</c:v>
                </c:pt>
                <c:pt idx="9421">
                  <c:v>0.13789675858631681</c:v>
                </c:pt>
                <c:pt idx="9422">
                  <c:v>0.13799255348179926</c:v>
                </c:pt>
                <c:pt idx="9423">
                  <c:v>0.13808841492562296</c:v>
                </c:pt>
                <c:pt idx="9424">
                  <c:v>0.13818434296301407</c:v>
                </c:pt>
                <c:pt idx="9425">
                  <c:v>0.13828033763922806</c:v>
                </c:pt>
                <c:pt idx="9426">
                  <c:v>0.13837639900257021</c:v>
                </c:pt>
                <c:pt idx="9427">
                  <c:v>0.13847252709836097</c:v>
                </c:pt>
                <c:pt idx="9428">
                  <c:v>0.13856872197195022</c:v>
                </c:pt>
                <c:pt idx="9429">
                  <c:v>0.13866498367174396</c:v>
                </c:pt>
                <c:pt idx="9430">
                  <c:v>0.13876131224315719</c:v>
                </c:pt>
                <c:pt idx="9431">
                  <c:v>0.13885770773163431</c:v>
                </c:pt>
                <c:pt idx="9432">
                  <c:v>0.13895417018568232</c:v>
                </c:pt>
                <c:pt idx="9433">
                  <c:v>0.13905069965081088</c:v>
                </c:pt>
                <c:pt idx="9434">
                  <c:v>0.13914729617357166</c:v>
                </c:pt>
                <c:pt idx="9435">
                  <c:v>0.13924395979953549</c:v>
                </c:pt>
                <c:pt idx="9436">
                  <c:v>0.13934069057734427</c:v>
                </c:pt>
                <c:pt idx="9437">
                  <c:v>0.13943748855263427</c:v>
                </c:pt>
                <c:pt idx="9438">
                  <c:v>0.1395343537710714</c:v>
                </c:pt>
                <c:pt idx="9439">
                  <c:v>0.13963128628139898</c:v>
                </c:pt>
                <c:pt idx="9440">
                  <c:v>0.13972828612934846</c:v>
                </c:pt>
                <c:pt idx="9441">
                  <c:v>0.13982535336068097</c:v>
                </c:pt>
                <c:pt idx="9442">
                  <c:v>0.13992248802424151</c:v>
                </c:pt>
                <c:pt idx="9443">
                  <c:v>0.14001969016585691</c:v>
                </c:pt>
                <c:pt idx="9444">
                  <c:v>0.14011695983138373</c:v>
                </c:pt>
                <c:pt idx="9445">
                  <c:v>0.14021429706976882</c:v>
                </c:pt>
                <c:pt idx="9446">
                  <c:v>0.14031170192693457</c:v>
                </c:pt>
                <c:pt idx="9447">
                  <c:v>0.14040917444985482</c:v>
                </c:pt>
                <c:pt idx="9448">
                  <c:v>0.14050671468451364</c:v>
                </c:pt>
                <c:pt idx="9449">
                  <c:v>0.14060432267999406</c:v>
                </c:pt>
                <c:pt idx="9450">
                  <c:v>0.14070199848234621</c:v>
                </c:pt>
                <c:pt idx="9451">
                  <c:v>0.14079974213765012</c:v>
                </c:pt>
                <c:pt idx="9452">
                  <c:v>0.14089755369509116</c:v>
                </c:pt>
                <c:pt idx="9453">
                  <c:v>0.14099543320081551</c:v>
                </c:pt>
                <c:pt idx="9454">
                  <c:v>0.14109338070099928</c:v>
                </c:pt>
                <c:pt idx="9455">
                  <c:v>0.14119139624493043</c:v>
                </c:pt>
                <c:pt idx="9456">
                  <c:v>0.14128947987885135</c:v>
                </c:pt>
                <c:pt idx="9457">
                  <c:v>0.14138763164903451</c:v>
                </c:pt>
                <c:pt idx="9458">
                  <c:v>0.14148585160487057</c:v>
                </c:pt>
                <c:pt idx="9459">
                  <c:v>0.14158413979269846</c:v>
                </c:pt>
                <c:pt idx="9460">
                  <c:v>0.14168249625888707</c:v>
                </c:pt>
                <c:pt idx="9461">
                  <c:v>0.14178092105293014</c:v>
                </c:pt>
                <c:pt idx="9462">
                  <c:v>0.14187941422126318</c:v>
                </c:pt>
                <c:pt idx="9463">
                  <c:v>0.14197797581138483</c:v>
                </c:pt>
                <c:pt idx="9464">
                  <c:v>0.14207660586979295</c:v>
                </c:pt>
                <c:pt idx="9465">
                  <c:v>0.14217530444611901</c:v>
                </c:pt>
                <c:pt idx="9466">
                  <c:v>0.14227407158692765</c:v>
                </c:pt>
                <c:pt idx="9467">
                  <c:v>0.14237290733881372</c:v>
                </c:pt>
                <c:pt idx="9468">
                  <c:v>0.14247181175151219</c:v>
                </c:pt>
                <c:pt idx="9469">
                  <c:v>0.14257078487168479</c:v>
                </c:pt>
                <c:pt idx="9470">
                  <c:v>0.14266982674602358</c:v>
                </c:pt>
                <c:pt idx="9471">
                  <c:v>0.14276893742436722</c:v>
                </c:pt>
                <c:pt idx="9472">
                  <c:v>0.14286811695347479</c:v>
                </c:pt>
                <c:pt idx="9473">
                  <c:v>0.14296736538013571</c:v>
                </c:pt>
                <c:pt idx="9474">
                  <c:v>0.14306668275429255</c:v>
                </c:pt>
                <c:pt idx="9475">
                  <c:v>0.14316606912280194</c:v>
                </c:pt>
                <c:pt idx="9476">
                  <c:v>0.14326552453255087</c:v>
                </c:pt>
                <c:pt idx="9477">
                  <c:v>0.14336504903358607</c:v>
                </c:pt>
                <c:pt idx="9478">
                  <c:v>0.14346464267286191</c:v>
                </c:pt>
                <c:pt idx="9479">
                  <c:v>0.14356430549840768</c:v>
                </c:pt>
                <c:pt idx="9480">
                  <c:v>0.14366403755724083</c:v>
                </c:pt>
                <c:pt idx="9481">
                  <c:v>0.14376383889954727</c:v>
                </c:pt>
                <c:pt idx="9482">
                  <c:v>0.14386370957241201</c:v>
                </c:pt>
                <c:pt idx="9483">
                  <c:v>0.14396364962295047</c:v>
                </c:pt>
                <c:pt idx="9484">
                  <c:v>0.14406365910145327</c:v>
                </c:pt>
                <c:pt idx="9485">
                  <c:v>0.14416373805510357</c:v>
                </c:pt>
                <c:pt idx="9486">
                  <c:v>0.1442638865311151</c:v>
                </c:pt>
                <c:pt idx="9487">
                  <c:v>0.14436410457988333</c:v>
                </c:pt>
                <c:pt idx="9488">
                  <c:v>0.14446439224868982</c:v>
                </c:pt>
                <c:pt idx="9489">
                  <c:v>0.14456474958484675</c:v>
                </c:pt>
                <c:pt idx="9490">
                  <c:v>0.14466517663885473</c:v>
                </c:pt>
                <c:pt idx="9491">
                  <c:v>0.14476567345809388</c:v>
                </c:pt>
                <c:pt idx="9492">
                  <c:v>0.14486624009102916</c:v>
                </c:pt>
                <c:pt idx="9493">
                  <c:v>0.14496687658510432</c:v>
                </c:pt>
                <c:pt idx="9494">
                  <c:v>0.14506758299096043</c:v>
                </c:pt>
                <c:pt idx="9495">
                  <c:v>0.14516835935610947</c:v>
                </c:pt>
                <c:pt idx="9496">
                  <c:v>0.14526920572809413</c:v>
                </c:pt>
                <c:pt idx="9497">
                  <c:v>0.14537012215766115</c:v>
                </c:pt>
                <c:pt idx="9498">
                  <c:v>0.14547110869242152</c:v>
                </c:pt>
                <c:pt idx="9499">
                  <c:v>0.14557216538001713</c:v>
                </c:pt>
                <c:pt idx="9500">
                  <c:v>0.14567329227130052</c:v>
                </c:pt>
                <c:pt idx="9501">
                  <c:v>0.14577448941398199</c:v>
                </c:pt>
                <c:pt idx="9502">
                  <c:v>0.14587575685580281</c:v>
                </c:pt>
                <c:pt idx="9503">
                  <c:v>0.14597709464772154</c:v>
                </c:pt>
                <c:pt idx="9504">
                  <c:v>0.146078502837548</c:v>
                </c:pt>
                <c:pt idx="9505">
                  <c:v>0.14617998147312303</c:v>
                </c:pt>
                <c:pt idx="9506">
                  <c:v>0.14628153060551141</c:v>
                </c:pt>
                <c:pt idx="9507">
                  <c:v>0.14638315028262272</c:v>
                </c:pt>
                <c:pt idx="9508">
                  <c:v>0.14648484055346336</c:v>
                </c:pt>
                <c:pt idx="9509">
                  <c:v>0.14658660146600719</c:v>
                </c:pt>
                <c:pt idx="9510">
                  <c:v>0.14668843307146115</c:v>
                </c:pt>
                <c:pt idx="9511">
                  <c:v>0.14679033541786798</c:v>
                </c:pt>
                <c:pt idx="9512">
                  <c:v>0.14689230855330168</c:v>
                </c:pt>
                <c:pt idx="9513">
                  <c:v>0.14699435252907586</c:v>
                </c:pt>
                <c:pt idx="9514">
                  <c:v>0.14709646739333357</c:v>
                </c:pt>
                <c:pt idx="9515">
                  <c:v>0.14719865319424899</c:v>
                </c:pt>
                <c:pt idx="9516">
                  <c:v>0.1473009099832428</c:v>
                </c:pt>
                <c:pt idx="9517">
                  <c:v>0.14740323780855841</c:v>
                </c:pt>
                <c:pt idx="9518">
                  <c:v>0.14750563671847045</c:v>
                </c:pt>
                <c:pt idx="9519">
                  <c:v>0.14760810676450689</c:v>
                </c:pt>
                <c:pt idx="9520">
                  <c:v>0.14771064799501174</c:v>
                </c:pt>
                <c:pt idx="9521">
                  <c:v>0.14781326045836032</c:v>
                </c:pt>
                <c:pt idx="9522">
                  <c:v>0.14791594420618803</c:v>
                </c:pt>
                <c:pt idx="9523">
                  <c:v>0.14801869928693973</c:v>
                </c:pt>
                <c:pt idx="9524">
                  <c:v>0.14812152575016929</c:v>
                </c:pt>
                <c:pt idx="9525">
                  <c:v>0.1482244236443867</c:v>
                </c:pt>
                <c:pt idx="9526">
                  <c:v>0.14832739302137096</c:v>
                </c:pt>
                <c:pt idx="9527">
                  <c:v>0.14843043392970165</c:v>
                </c:pt>
                <c:pt idx="9528">
                  <c:v>0.14853354641798983</c:v>
                </c:pt>
                <c:pt idx="9529">
                  <c:v>0.14863673053812251</c:v>
                </c:pt>
                <c:pt idx="9530">
                  <c:v>0.14873998633878063</c:v>
                </c:pt>
                <c:pt idx="9531">
                  <c:v>0.14884331386867658</c:v>
                </c:pt>
                <c:pt idx="9532">
                  <c:v>0.14894671317980562</c:v>
                </c:pt>
                <c:pt idx="9533">
                  <c:v>0.14905018432095019</c:v>
                </c:pt>
                <c:pt idx="9534">
                  <c:v>0.14915372734092427</c:v>
                </c:pt>
                <c:pt idx="9535">
                  <c:v>0.14925734229183155</c:v>
                </c:pt>
                <c:pt idx="9536">
                  <c:v>0.1493610292225562</c:v>
                </c:pt>
                <c:pt idx="9537">
                  <c:v>0.14946478818310155</c:v>
                </c:pt>
                <c:pt idx="9538">
                  <c:v>0.1495686192224174</c:v>
                </c:pt>
                <c:pt idx="9539">
                  <c:v>0.14967252239275239</c:v>
                </c:pt>
                <c:pt idx="9540">
                  <c:v>0.14977649774312662</c:v>
                </c:pt>
                <c:pt idx="9541">
                  <c:v>0.14988054532259201</c:v>
                </c:pt>
                <c:pt idx="9542">
                  <c:v>0.14998466518350612</c:v>
                </c:pt>
                <c:pt idx="9543">
                  <c:v>0.15008885737499131</c:v>
                </c:pt>
                <c:pt idx="9544">
                  <c:v>0.1501931219462018</c:v>
                </c:pt>
                <c:pt idx="9545">
                  <c:v>0.15029745894960431</c:v>
                </c:pt>
                <c:pt idx="9546">
                  <c:v>0.15040186843442366</c:v>
                </c:pt>
                <c:pt idx="9547">
                  <c:v>0.15050635044991659</c:v>
                </c:pt>
                <c:pt idx="9548">
                  <c:v>0.15061090504865926</c:v>
                </c:pt>
                <c:pt idx="9549">
                  <c:v>0.15071553227997914</c:v>
                </c:pt>
                <c:pt idx="9550">
                  <c:v>0.15082023219323565</c:v>
                </c:pt>
                <c:pt idx="9551">
                  <c:v>0.15092500484111462</c:v>
                </c:pt>
                <c:pt idx="9552">
                  <c:v>0.15102985027304641</c:v>
                </c:pt>
                <c:pt idx="9553">
                  <c:v>0.15113476853959301</c:v>
                </c:pt>
                <c:pt idx="9554">
                  <c:v>0.15123975969025122</c:v>
                </c:pt>
                <c:pt idx="9555">
                  <c:v>0.15134482377785338</c:v>
                </c:pt>
                <c:pt idx="9556">
                  <c:v>0.15144996085196735</c:v>
                </c:pt>
                <c:pt idx="9557">
                  <c:v>0.15155517096219306</c:v>
                </c:pt>
                <c:pt idx="9558">
                  <c:v>0.15166045416147308</c:v>
                </c:pt>
                <c:pt idx="9559">
                  <c:v>0.15176581049947863</c:v>
                </c:pt>
                <c:pt idx="9560">
                  <c:v>0.15187124002591312</c:v>
                </c:pt>
                <c:pt idx="9561">
                  <c:v>0.1519767427938295</c:v>
                </c:pt>
                <c:pt idx="9562">
                  <c:v>0.15208231885300261</c:v>
                </c:pt>
                <c:pt idx="9563">
                  <c:v>0.15218796825323946</c:v>
                </c:pt>
                <c:pt idx="9564">
                  <c:v>0.15229369104770371</c:v>
                </c:pt>
                <c:pt idx="9565">
                  <c:v>0.15239948728627392</c:v>
                </c:pt>
                <c:pt idx="9566">
                  <c:v>0.15250535701886106</c:v>
                </c:pt>
                <c:pt idx="9567">
                  <c:v>0.15261130029873959</c:v>
                </c:pt>
                <c:pt idx="9568">
                  <c:v>0.15271731717589218</c:v>
                </c:pt>
                <c:pt idx="9569">
                  <c:v>0.15282340770144576</c:v>
                </c:pt>
                <c:pt idx="9570">
                  <c:v>0.15292957192545009</c:v>
                </c:pt>
                <c:pt idx="9571">
                  <c:v>0.1530358099013279</c:v>
                </c:pt>
                <c:pt idx="9572">
                  <c:v>0.1531421216792008</c:v>
                </c:pt>
                <c:pt idx="9573">
                  <c:v>0.15324850730922296</c:v>
                </c:pt>
                <c:pt idx="9574">
                  <c:v>0.15335496684492847</c:v>
                </c:pt>
                <c:pt idx="9575">
                  <c:v>0.15346150033654352</c:v>
                </c:pt>
                <c:pt idx="9576">
                  <c:v>0.15356810783432684</c:v>
                </c:pt>
                <c:pt idx="9577">
                  <c:v>0.15367478939192417</c:v>
                </c:pt>
                <c:pt idx="9578">
                  <c:v>0.15378154505966646</c:v>
                </c:pt>
                <c:pt idx="9579">
                  <c:v>0.15388837488791726</c:v>
                </c:pt>
                <c:pt idx="9580">
                  <c:v>0.15399527893043422</c:v>
                </c:pt>
                <c:pt idx="9581">
                  <c:v>0.15410225723765317</c:v>
                </c:pt>
                <c:pt idx="9582">
                  <c:v>0.15420930986116479</c:v>
                </c:pt>
                <c:pt idx="9583">
                  <c:v>0.15431643685147273</c:v>
                </c:pt>
                <c:pt idx="9584">
                  <c:v>0.15442363826248409</c:v>
                </c:pt>
                <c:pt idx="9585">
                  <c:v>0.15453091414477513</c:v>
                </c:pt>
                <c:pt idx="9586">
                  <c:v>0.15463826454895477</c:v>
                </c:pt>
                <c:pt idx="9587">
                  <c:v>0.15474568952904263</c:v>
                </c:pt>
                <c:pt idx="9588">
                  <c:v>0.15485318913572035</c:v>
                </c:pt>
                <c:pt idx="9589">
                  <c:v>0.1549607634197025</c:v>
                </c:pt>
                <c:pt idx="9590">
                  <c:v>0.15506841243512126</c:v>
                </c:pt>
                <c:pt idx="9591">
                  <c:v>0.15517613623276399</c:v>
                </c:pt>
                <c:pt idx="9592">
                  <c:v>0.15528393486345105</c:v>
                </c:pt>
                <c:pt idx="9593">
                  <c:v>0.15539180838142752</c:v>
                </c:pt>
                <c:pt idx="9594">
                  <c:v>0.15549975683758666</c:v>
                </c:pt>
                <c:pt idx="9595">
                  <c:v>0.1556077802828548</c:v>
                </c:pt>
                <c:pt idx="9596">
                  <c:v>0.15571587877159015</c:v>
                </c:pt>
                <c:pt idx="9597">
                  <c:v>0.15582405235479219</c:v>
                </c:pt>
                <c:pt idx="9598">
                  <c:v>0.15593230108462788</c:v>
                </c:pt>
                <c:pt idx="9599">
                  <c:v>0.15604062501216523</c:v>
                </c:pt>
                <c:pt idx="9600">
                  <c:v>0.15614902419191368</c:v>
                </c:pt>
                <c:pt idx="9601">
                  <c:v>0.15625749867501448</c:v>
                </c:pt>
                <c:pt idx="9602">
                  <c:v>0.15636604851264213</c:v>
                </c:pt>
                <c:pt idx="9603">
                  <c:v>0.1564746737594197</c:v>
                </c:pt>
                <c:pt idx="9604">
                  <c:v>0.15658337446659518</c:v>
                </c:pt>
                <c:pt idx="9605">
                  <c:v>0.1566921506854497</c:v>
                </c:pt>
                <c:pt idx="9606">
                  <c:v>0.15680100247072035</c:v>
                </c:pt>
                <c:pt idx="9607">
                  <c:v>0.15690992987376193</c:v>
                </c:pt>
                <c:pt idx="9608">
                  <c:v>0.15701893294596253</c:v>
                </c:pt>
                <c:pt idx="9609">
                  <c:v>0.15712801174217339</c:v>
                </c:pt>
                <c:pt idx="9610">
                  <c:v>0.15723716631385642</c:v>
                </c:pt>
                <c:pt idx="9611">
                  <c:v>0.15734639671250691</c:v>
                </c:pt>
                <c:pt idx="9612">
                  <c:v>0.15745570299309042</c:v>
                </c:pt>
                <c:pt idx="9613">
                  <c:v>0.15756508520717624</c:v>
                </c:pt>
                <c:pt idx="9614">
                  <c:v>0.15767454340751424</c:v>
                </c:pt>
                <c:pt idx="9615">
                  <c:v>0.15778407764574301</c:v>
                </c:pt>
                <c:pt idx="9616">
                  <c:v>0.15789368797698097</c:v>
                </c:pt>
                <c:pt idx="9617">
                  <c:v>0.15800337445294083</c:v>
                </c:pt>
                <c:pt idx="9618">
                  <c:v>0.15811313712536884</c:v>
                </c:pt>
                <c:pt idx="9619">
                  <c:v>0.15822297604949842</c:v>
                </c:pt>
                <c:pt idx="9620">
                  <c:v>0.15833289127715008</c:v>
                </c:pt>
                <c:pt idx="9621">
                  <c:v>0.15844288286017802</c:v>
                </c:pt>
                <c:pt idx="9622">
                  <c:v>0.15855295085393081</c:v>
                </c:pt>
                <c:pt idx="9623">
                  <c:v>0.15866309531033707</c:v>
                </c:pt>
                <c:pt idx="9624">
                  <c:v>0.1587733162813591</c:v>
                </c:pt>
                <c:pt idx="9625">
                  <c:v>0.15888361382246097</c:v>
                </c:pt>
                <c:pt idx="9626">
                  <c:v>0.15899398798567954</c:v>
                </c:pt>
                <c:pt idx="9627">
                  <c:v>0.15910443882424313</c:v>
                </c:pt>
                <c:pt idx="9628">
                  <c:v>0.15921496639025856</c:v>
                </c:pt>
                <c:pt idx="9629">
                  <c:v>0.15932557073934414</c:v>
                </c:pt>
                <c:pt idx="9630">
                  <c:v>0.15943625192368158</c:v>
                </c:pt>
                <c:pt idx="9631">
                  <c:v>0.15954700999548629</c:v>
                </c:pt>
                <c:pt idx="9632">
                  <c:v>0.15965784501049265</c:v>
                </c:pt>
                <c:pt idx="9633">
                  <c:v>0.15976875702099114</c:v>
                </c:pt>
                <c:pt idx="9634">
                  <c:v>0.15987974607930613</c:v>
                </c:pt>
                <c:pt idx="9635">
                  <c:v>0.15999081224128822</c:v>
                </c:pt>
                <c:pt idx="9636">
                  <c:v>0.1601019555593369</c:v>
                </c:pt>
                <c:pt idx="9637">
                  <c:v>0.1602131760858857</c:v>
                </c:pt>
                <c:pt idx="9638">
                  <c:v>0.16032447387690163</c:v>
                </c:pt>
                <c:pt idx="9639">
                  <c:v>0.16043584898489355</c:v>
                </c:pt>
                <c:pt idx="9640">
                  <c:v>0.16054730146240428</c:v>
                </c:pt>
                <c:pt idx="9641">
                  <c:v>0.16065883136551762</c:v>
                </c:pt>
                <c:pt idx="9642">
                  <c:v>0.16077043874685185</c:v>
                </c:pt>
                <c:pt idx="9643">
                  <c:v>0.16088212366023</c:v>
                </c:pt>
                <c:pt idx="9644">
                  <c:v>0.16099388615834107</c:v>
                </c:pt>
                <c:pt idx="9645">
                  <c:v>0.16110572629742484</c:v>
                </c:pt>
                <c:pt idx="9646">
                  <c:v>0.16121764413024597</c:v>
                </c:pt>
                <c:pt idx="9647">
                  <c:v>0.16132963970960337</c:v>
                </c:pt>
                <c:pt idx="9648">
                  <c:v>0.16144171309185412</c:v>
                </c:pt>
                <c:pt idx="9649">
                  <c:v>0.1615538643298729</c:v>
                </c:pt>
                <c:pt idx="9650">
                  <c:v>0.16166609347656874</c:v>
                </c:pt>
                <c:pt idx="9651">
                  <c:v>0.16177840058841625</c:v>
                </c:pt>
                <c:pt idx="9652">
                  <c:v>0.16189078571840038</c:v>
                </c:pt>
                <c:pt idx="9653">
                  <c:v>0.16200324891954052</c:v>
                </c:pt>
                <c:pt idx="9654">
                  <c:v>0.16211579024842901</c:v>
                </c:pt>
                <c:pt idx="9655">
                  <c:v>0.16222840975816136</c:v>
                </c:pt>
                <c:pt idx="9656">
                  <c:v>0.16234110750186748</c:v>
                </c:pt>
                <c:pt idx="9657">
                  <c:v>0.16245388353625778</c:v>
                </c:pt>
                <c:pt idx="9658">
                  <c:v>0.16256673791453846</c:v>
                </c:pt>
                <c:pt idx="9659">
                  <c:v>0.16267967069113393</c:v>
                </c:pt>
                <c:pt idx="9660">
                  <c:v>0.16279268191932186</c:v>
                </c:pt>
                <c:pt idx="9661">
                  <c:v>0.16290577165597042</c:v>
                </c:pt>
                <c:pt idx="9662">
                  <c:v>0.16301893995443384</c:v>
                </c:pt>
                <c:pt idx="9663">
                  <c:v>0.16313218686810091</c:v>
                </c:pt>
                <c:pt idx="9664">
                  <c:v>0.16324551245395841</c:v>
                </c:pt>
                <c:pt idx="9665">
                  <c:v>0.16335891676547179</c:v>
                </c:pt>
                <c:pt idx="9666">
                  <c:v>0.16347239985614123</c:v>
                </c:pt>
                <c:pt idx="9667">
                  <c:v>0.16358596178307233</c:v>
                </c:pt>
                <c:pt idx="9668">
                  <c:v>0.16369960259984206</c:v>
                </c:pt>
                <c:pt idx="9669">
                  <c:v>0.16381332236006221</c:v>
                </c:pt>
                <c:pt idx="9670">
                  <c:v>0.16392712112095742</c:v>
                </c:pt>
                <c:pt idx="9671">
                  <c:v>0.1640409989362164</c:v>
                </c:pt>
                <c:pt idx="9672">
                  <c:v>0.16415495586075715</c:v>
                </c:pt>
                <c:pt idx="9673">
                  <c:v>0.16426899194834046</c:v>
                </c:pt>
                <c:pt idx="9674">
                  <c:v>0.16438310725635025</c:v>
                </c:pt>
                <c:pt idx="9675">
                  <c:v>0.16449730183862457</c:v>
                </c:pt>
                <c:pt idx="9676">
                  <c:v>0.16461157574903643</c:v>
                </c:pt>
                <c:pt idx="9677">
                  <c:v>0.16472592904508929</c:v>
                </c:pt>
                <c:pt idx="9678">
                  <c:v>0.16484036178073358</c:v>
                </c:pt>
                <c:pt idx="9679">
                  <c:v>0.16495487400995462</c:v>
                </c:pt>
                <c:pt idx="9680">
                  <c:v>0.16506946579037585</c:v>
                </c:pt>
                <c:pt idx="9681">
                  <c:v>0.16518413717606015</c:v>
                </c:pt>
                <c:pt idx="9682">
                  <c:v>0.16529888822110544</c:v>
                </c:pt>
                <c:pt idx="9683">
                  <c:v>0.16541371898325538</c:v>
                </c:pt>
                <c:pt idx="9684">
                  <c:v>0.16552862951668554</c:v>
                </c:pt>
                <c:pt idx="9685">
                  <c:v>0.16564361987560669</c:v>
                </c:pt>
                <c:pt idx="9686">
                  <c:v>0.16575869011788286</c:v>
                </c:pt>
                <c:pt idx="9687">
                  <c:v>0.16587384029780269</c:v>
                </c:pt>
                <c:pt idx="9688">
                  <c:v>0.1659890704708977</c:v>
                </c:pt>
                <c:pt idx="9689">
                  <c:v>0.16610438069152944</c:v>
                </c:pt>
                <c:pt idx="9690">
                  <c:v>0.16621977101772289</c:v>
                </c:pt>
                <c:pt idx="9691">
                  <c:v>0.16633524150391768</c:v>
                </c:pt>
                <c:pt idx="9692">
                  <c:v>0.16645079220458872</c:v>
                </c:pt>
                <c:pt idx="9693">
                  <c:v>0.16656642317788206</c:v>
                </c:pt>
                <c:pt idx="9694">
                  <c:v>0.16668213447835079</c:v>
                </c:pt>
                <c:pt idx="9695">
                  <c:v>0.16679792616058348</c:v>
                </c:pt>
                <c:pt idx="9696">
                  <c:v>0.16691379828284741</c:v>
                </c:pt>
                <c:pt idx="9697">
                  <c:v>0.16702975089980948</c:v>
                </c:pt>
                <c:pt idx="9698">
                  <c:v>0.16714578406617206</c:v>
                </c:pt>
                <c:pt idx="9699">
                  <c:v>0.16726189784032394</c:v>
                </c:pt>
                <c:pt idx="9700">
                  <c:v>0.16737809227704606</c:v>
                </c:pt>
                <c:pt idx="9701">
                  <c:v>0.16749436743115489</c:v>
                </c:pt>
                <c:pt idx="9702">
                  <c:v>0.16761072336116098</c:v>
                </c:pt>
                <c:pt idx="9703">
                  <c:v>0.16772716012195948</c:v>
                </c:pt>
                <c:pt idx="9704">
                  <c:v>0.16784367776970241</c:v>
                </c:pt>
                <c:pt idx="9705">
                  <c:v>0.1679602763593587</c:v>
                </c:pt>
                <c:pt idx="9706">
                  <c:v>0.16807695594960168</c:v>
                </c:pt>
                <c:pt idx="9707">
                  <c:v>0.16819371659547919</c:v>
                </c:pt>
                <c:pt idx="9708">
                  <c:v>0.16831055835207481</c:v>
                </c:pt>
                <c:pt idx="9709">
                  <c:v>0.16842748127818424</c:v>
                </c:pt>
                <c:pt idx="9710">
                  <c:v>0.16854448542897016</c:v>
                </c:pt>
                <c:pt idx="9711">
                  <c:v>0.16866157085963096</c:v>
                </c:pt>
                <c:pt idx="9712">
                  <c:v>0.16877873762908502</c:v>
                </c:pt>
                <c:pt idx="9713">
                  <c:v>0.16889598579261003</c:v>
                </c:pt>
                <c:pt idx="9714">
                  <c:v>0.16901331540551953</c:v>
                </c:pt>
                <c:pt idx="9715">
                  <c:v>0.16913072652685471</c:v>
                </c:pt>
                <c:pt idx="9716">
                  <c:v>0.16924821921200858</c:v>
                </c:pt>
                <c:pt idx="9717">
                  <c:v>0.16936579351764236</c:v>
                </c:pt>
                <c:pt idx="9718">
                  <c:v>0.16948344949922345</c:v>
                </c:pt>
                <c:pt idx="9719">
                  <c:v>0.16960118721595729</c:v>
                </c:pt>
                <c:pt idx="9720">
                  <c:v>0.16971900672339094</c:v>
                </c:pt>
                <c:pt idx="9721">
                  <c:v>0.1698369080771075</c:v>
                </c:pt>
                <c:pt idx="9722">
                  <c:v>0.16995489133643585</c:v>
                </c:pt>
                <c:pt idx="9723">
                  <c:v>0.17007295655703894</c:v>
                </c:pt>
                <c:pt idx="9724">
                  <c:v>0.17019110379461574</c:v>
                </c:pt>
                <c:pt idx="9725">
                  <c:v>0.17030933310861895</c:v>
                </c:pt>
                <c:pt idx="9726">
                  <c:v>0.17042764455482751</c:v>
                </c:pt>
                <c:pt idx="9727">
                  <c:v>0.17054603818905661</c:v>
                </c:pt>
                <c:pt idx="9728">
                  <c:v>0.1706645140708829</c:v>
                </c:pt>
                <c:pt idx="9729">
                  <c:v>0.17078307225620168</c:v>
                </c:pt>
                <c:pt idx="9730">
                  <c:v>0.17090171280094452</c:v>
                </c:pt>
                <c:pt idx="9731">
                  <c:v>0.1710204357648123</c:v>
                </c:pt>
                <c:pt idx="9732">
                  <c:v>0.17113924120381693</c:v>
                </c:pt>
                <c:pt idx="9733">
                  <c:v>0.17125812917525268</c:v>
                </c:pt>
                <c:pt idx="9734">
                  <c:v>0.17137709973520673</c:v>
                </c:pt>
                <c:pt idx="9735">
                  <c:v>0.171496152943546</c:v>
                </c:pt>
                <c:pt idx="9736">
                  <c:v>0.1716152888564382</c:v>
                </c:pt>
                <c:pt idx="9737">
                  <c:v>0.17173450753008745</c:v>
                </c:pt>
                <c:pt idx="9738">
                  <c:v>0.17185380902448555</c:v>
                </c:pt>
                <c:pt idx="9739">
                  <c:v>0.17197319339591732</c:v>
                </c:pt>
                <c:pt idx="9740">
                  <c:v>0.17209266070070411</c:v>
                </c:pt>
                <c:pt idx="9741">
                  <c:v>0.17221221099896286</c:v>
                </c:pt>
                <c:pt idx="9742">
                  <c:v>0.17233184434709573</c:v>
                </c:pt>
                <c:pt idx="9743">
                  <c:v>0.17245156080154156</c:v>
                </c:pt>
                <c:pt idx="9744">
                  <c:v>0.17257136042254262</c:v>
                </c:pt>
                <c:pt idx="9745">
                  <c:v>0.17269124326661875</c:v>
                </c:pt>
                <c:pt idx="9746">
                  <c:v>0.17281120939032646</c:v>
                </c:pt>
                <c:pt idx="9747">
                  <c:v>0.17293125885403368</c:v>
                </c:pt>
                <c:pt idx="9748">
                  <c:v>0.17305139171437808</c:v>
                </c:pt>
                <c:pt idx="9749">
                  <c:v>0.17317160802929416</c:v>
                </c:pt>
                <c:pt idx="9750">
                  <c:v>0.17329190785549572</c:v>
                </c:pt>
                <c:pt idx="9751">
                  <c:v>0.17341229125351862</c:v>
                </c:pt>
                <c:pt idx="9752">
                  <c:v>0.17353275828015807</c:v>
                </c:pt>
                <c:pt idx="9753">
                  <c:v>0.17365330899224621</c:v>
                </c:pt>
                <c:pt idx="9754">
                  <c:v>0.17377394345044514</c:v>
                </c:pt>
                <c:pt idx="9755">
                  <c:v>0.17389466171166851</c:v>
                </c:pt>
                <c:pt idx="9756">
                  <c:v>0.17401546383286701</c:v>
                </c:pt>
                <c:pt idx="9757">
                  <c:v>0.1741363498748292</c:v>
                </c:pt>
                <c:pt idx="9758">
                  <c:v>0.17425731989458751</c:v>
                </c:pt>
                <c:pt idx="9759">
                  <c:v>0.1743783739492113</c:v>
                </c:pt>
                <c:pt idx="9760">
                  <c:v>0.17449951209961595</c:v>
                </c:pt>
                <c:pt idx="9761">
                  <c:v>0.17462073440295284</c:v>
                </c:pt>
                <c:pt idx="9762">
                  <c:v>0.17474204091768178</c:v>
                </c:pt>
                <c:pt idx="9763">
                  <c:v>0.17486343170103091</c:v>
                </c:pt>
                <c:pt idx="9764">
                  <c:v>0.17498490681408502</c:v>
                </c:pt>
                <c:pt idx="9765">
                  <c:v>0.17510646631415447</c:v>
                </c:pt>
                <c:pt idx="9766">
                  <c:v>0.17522811025858676</c:v>
                </c:pt>
                <c:pt idx="9767">
                  <c:v>0.17534983870859405</c:v>
                </c:pt>
                <c:pt idx="9768">
                  <c:v>0.1754716517216062</c:v>
                </c:pt>
                <c:pt idx="9769">
                  <c:v>0.17559354935509033</c:v>
                </c:pt>
                <c:pt idx="9770">
                  <c:v>0.17571553167038625</c:v>
                </c:pt>
                <c:pt idx="9771">
                  <c:v>0.17583759872504362</c:v>
                </c:pt>
                <c:pt idx="9772">
                  <c:v>0.17595975057664937</c:v>
                </c:pt>
                <c:pt idx="9773">
                  <c:v>0.17608198728667129</c:v>
                </c:pt>
                <c:pt idx="9774">
                  <c:v>0.176204308912779</c:v>
                </c:pt>
                <c:pt idx="9775">
                  <c:v>0.17632671551267953</c:v>
                </c:pt>
                <c:pt idx="9776">
                  <c:v>0.17644920714796886</c:v>
                </c:pt>
                <c:pt idx="9777">
                  <c:v>0.17657178387643691</c:v>
                </c:pt>
                <c:pt idx="9778">
                  <c:v>0.1766944457571967</c:v>
                </c:pt>
                <c:pt idx="9779">
                  <c:v>0.17681719284811576</c:v>
                </c:pt>
                <c:pt idx="9780">
                  <c:v>0.17694002521096142</c:v>
                </c:pt>
                <c:pt idx="9781">
                  <c:v>0.17706294290368432</c:v>
                </c:pt>
                <c:pt idx="9782">
                  <c:v>0.17718594598427273</c:v>
                </c:pt>
                <c:pt idx="9783">
                  <c:v>0.17730903451462277</c:v>
                </c:pt>
                <c:pt idx="9784">
                  <c:v>0.17743220855280592</c:v>
                </c:pt>
                <c:pt idx="9785">
                  <c:v>0.17755546815693138</c:v>
                </c:pt>
                <c:pt idx="9786">
                  <c:v>0.17767881338902439</c:v>
                </c:pt>
                <c:pt idx="9787">
                  <c:v>0.17780224430727753</c:v>
                </c:pt>
                <c:pt idx="9788">
                  <c:v>0.17792576096992119</c:v>
                </c:pt>
                <c:pt idx="9789">
                  <c:v>0.1780493634391099</c:v>
                </c:pt>
                <c:pt idx="9790">
                  <c:v>0.1781730517731577</c:v>
                </c:pt>
                <c:pt idx="9791">
                  <c:v>0.17829682603041636</c:v>
                </c:pt>
                <c:pt idx="9792">
                  <c:v>0.17842068627317006</c:v>
                </c:pt>
                <c:pt idx="9793">
                  <c:v>0.17854463255985442</c:v>
                </c:pt>
                <c:pt idx="9794">
                  <c:v>0.17866866495024294</c:v>
                </c:pt>
                <c:pt idx="9795">
                  <c:v>0.17879278350284969</c:v>
                </c:pt>
                <c:pt idx="9796">
                  <c:v>0.17891698828013214</c:v>
                </c:pt>
                <c:pt idx="9797">
                  <c:v>0.17904127934068842</c:v>
                </c:pt>
                <c:pt idx="9798">
                  <c:v>0.17916565674315468</c:v>
                </c:pt>
                <c:pt idx="9799">
                  <c:v>0.17929012055011864</c:v>
                </c:pt>
                <c:pt idx="9800">
                  <c:v>0.1794146708203006</c:v>
                </c:pt>
                <c:pt idx="9801">
                  <c:v>0.17953930761245906</c:v>
                </c:pt>
                <c:pt idx="9802">
                  <c:v>0.17966403098931222</c:v>
                </c:pt>
                <c:pt idx="9803">
                  <c:v>0.17978884100970288</c:v>
                </c:pt>
                <c:pt idx="9804">
                  <c:v>0.17991373773251201</c:v>
                </c:pt>
                <c:pt idx="9805">
                  <c:v>0.18003872122058867</c:v>
                </c:pt>
                <c:pt idx="9806">
                  <c:v>0.18016379153289835</c:v>
                </c:pt>
                <c:pt idx="9807">
                  <c:v>0.18028894872975662</c:v>
                </c:pt>
                <c:pt idx="9808">
                  <c:v>0.18041419287020824</c:v>
                </c:pt>
                <c:pt idx="9809">
                  <c:v>0.18053952401727702</c:v>
                </c:pt>
                <c:pt idx="9810">
                  <c:v>0.18066494223009258</c:v>
                </c:pt>
                <c:pt idx="9811">
                  <c:v>0.18079044756782275</c:v>
                </c:pt>
                <c:pt idx="9812">
                  <c:v>0.18091604009362286</c:v>
                </c:pt>
                <c:pt idx="9813">
                  <c:v>0.18104171986674578</c:v>
                </c:pt>
                <c:pt idx="9814">
                  <c:v>0.18116748694648274</c:v>
                </c:pt>
                <c:pt idx="9815">
                  <c:v>0.1812933413961208</c:v>
                </c:pt>
                <c:pt idx="9816">
                  <c:v>0.1814192832750364</c:v>
                </c:pt>
                <c:pt idx="9817">
                  <c:v>0.18154531264264442</c:v>
                </c:pt>
                <c:pt idx="9818">
                  <c:v>0.1816714295623639</c:v>
                </c:pt>
                <c:pt idx="9819">
                  <c:v>0.18179763409369509</c:v>
                </c:pt>
                <c:pt idx="9820">
                  <c:v>0.18192392629617685</c:v>
                </c:pt>
                <c:pt idx="9821">
                  <c:v>0.18205030623336041</c:v>
                </c:pt>
                <c:pt idx="9822">
                  <c:v>0.18217677396487014</c:v>
                </c:pt>
                <c:pt idx="9823">
                  <c:v>0.18230332955169548</c:v>
                </c:pt>
                <c:pt idx="9824">
                  <c:v>0.18242997305354092</c:v>
                </c:pt>
                <c:pt idx="9825">
                  <c:v>0.18255670453413447</c:v>
                </c:pt>
                <c:pt idx="9826">
                  <c:v>0.18268352405326632</c:v>
                </c:pt>
                <c:pt idx="9827">
                  <c:v>0.18281043167076549</c:v>
                </c:pt>
                <c:pt idx="9828">
                  <c:v>0.18293742745049288</c:v>
                </c:pt>
                <c:pt idx="9829">
                  <c:v>0.18306451145236341</c:v>
                </c:pt>
                <c:pt idx="9830">
                  <c:v>0.18319168373633082</c:v>
                </c:pt>
                <c:pt idx="9831">
                  <c:v>0.18331894436638921</c:v>
                </c:pt>
                <c:pt idx="9832">
                  <c:v>0.18344629340257845</c:v>
                </c:pt>
                <c:pt idx="9833">
                  <c:v>0.18357373090497733</c:v>
                </c:pt>
                <c:pt idx="9834">
                  <c:v>0.18370125693771341</c:v>
                </c:pt>
                <c:pt idx="9835">
                  <c:v>0.18382887156095176</c:v>
                </c:pt>
                <c:pt idx="9836">
                  <c:v>0.1839565748348965</c:v>
                </c:pt>
                <c:pt idx="9837">
                  <c:v>0.18408436682380885</c:v>
                </c:pt>
                <c:pt idx="9838">
                  <c:v>0.18421224758797944</c:v>
                </c:pt>
                <c:pt idx="9839">
                  <c:v>0.18434021718907914</c:v>
                </c:pt>
                <c:pt idx="9840">
                  <c:v>0.18446827568747948</c:v>
                </c:pt>
                <c:pt idx="9841">
                  <c:v>0.18459642314762054</c:v>
                </c:pt>
                <c:pt idx="9842">
                  <c:v>0.18472465962996054</c:v>
                </c:pt>
                <c:pt idx="9843">
                  <c:v>0.18485298519499699</c:v>
                </c:pt>
                <c:pt idx="9844">
                  <c:v>0.18498139990730428</c:v>
                </c:pt>
                <c:pt idx="9845">
                  <c:v>0.18510990382746678</c:v>
                </c:pt>
                <c:pt idx="9846">
                  <c:v>0.18523849701610812</c:v>
                </c:pt>
                <c:pt idx="9847">
                  <c:v>0.18536717953793738</c:v>
                </c:pt>
                <c:pt idx="9848">
                  <c:v>0.18549595145366526</c:v>
                </c:pt>
                <c:pt idx="9849">
                  <c:v>0.18562481282404183</c:v>
                </c:pt>
                <c:pt idx="9850">
                  <c:v>0.18575376371391117</c:v>
                </c:pt>
                <c:pt idx="9851">
                  <c:v>0.18588280418411052</c:v>
                </c:pt>
                <c:pt idx="9852">
                  <c:v>0.1860119342968701</c:v>
                </c:pt>
                <c:pt idx="9853">
                  <c:v>0.18614115411310897</c:v>
                </c:pt>
                <c:pt idx="9854">
                  <c:v>0.1862704636978515</c:v>
                </c:pt>
                <c:pt idx="9855">
                  <c:v>0.18639986311210424</c:v>
                </c:pt>
                <c:pt idx="9856">
                  <c:v>0.18652935241691332</c:v>
                </c:pt>
                <c:pt idx="9857">
                  <c:v>0.18665893167743874</c:v>
                </c:pt>
                <c:pt idx="9858">
                  <c:v>0.18678860095481425</c:v>
                </c:pt>
                <c:pt idx="9859">
                  <c:v>0.18691836031021331</c:v>
                </c:pt>
                <c:pt idx="9860">
                  <c:v>0.1870482098089318</c:v>
                </c:pt>
                <c:pt idx="9861">
                  <c:v>0.187178149512231</c:v>
                </c:pt>
                <c:pt idx="9862">
                  <c:v>0.18730817948141187</c:v>
                </c:pt>
                <c:pt idx="9863">
                  <c:v>0.18743829978190654</c:v>
                </c:pt>
                <c:pt idx="9864">
                  <c:v>0.18756851047510401</c:v>
                </c:pt>
                <c:pt idx="9865">
                  <c:v>0.18769881162243313</c:v>
                </c:pt>
                <c:pt idx="9866">
                  <c:v>0.1878292032894624</c:v>
                </c:pt>
                <c:pt idx="9867">
                  <c:v>0.18795968553770892</c:v>
                </c:pt>
                <c:pt idx="9868">
                  <c:v>0.18809025843009816</c:v>
                </c:pt>
                <c:pt idx="9869">
                  <c:v>0.18822092202822979</c:v>
                </c:pt>
                <c:pt idx="9870">
                  <c:v>0.18835167639785477</c:v>
                </c:pt>
                <c:pt idx="9871">
                  <c:v>0.18848252160066128</c:v>
                </c:pt>
                <c:pt idx="9872">
                  <c:v>0.18861345769837748</c:v>
                </c:pt>
                <c:pt idx="9873">
                  <c:v>0.1887444847568914</c:v>
                </c:pt>
                <c:pt idx="9874">
                  <c:v>0.18887560283801993</c:v>
                </c:pt>
                <c:pt idx="9875">
                  <c:v>0.18900681200361991</c:v>
                </c:pt>
                <c:pt idx="9876">
                  <c:v>0.18913811231971683</c:v>
                </c:pt>
                <c:pt idx="9877">
                  <c:v>0.18926950384825644</c:v>
                </c:pt>
                <c:pt idx="9878">
                  <c:v>0.18940098665122465</c:v>
                </c:pt>
                <c:pt idx="9879">
                  <c:v>0.18953256079478462</c:v>
                </c:pt>
                <c:pt idx="9880">
                  <c:v>0.18966422634101127</c:v>
                </c:pt>
                <c:pt idx="9881">
                  <c:v>0.18979598335201978</c:v>
                </c:pt>
                <c:pt idx="9882">
                  <c:v>0.18992783189411133</c:v>
                </c:pt>
                <c:pt idx="9883">
                  <c:v>0.19005977202949026</c:v>
                </c:pt>
                <c:pt idx="9884">
                  <c:v>0.19019180382178516</c:v>
                </c:pt>
                <c:pt idx="9885">
                  <c:v>0.19032392733328396</c:v>
                </c:pt>
                <c:pt idx="9886">
                  <c:v>0.19045614263047225</c:v>
                </c:pt>
                <c:pt idx="9887">
                  <c:v>0.19058844977572742</c:v>
                </c:pt>
                <c:pt idx="9888">
                  <c:v>0.19072084883146737</c:v>
                </c:pt>
                <c:pt idx="9889">
                  <c:v>0.19085333986431632</c:v>
                </c:pt>
                <c:pt idx="9890">
                  <c:v>0.19098592293678177</c:v>
                </c:pt>
                <c:pt idx="9891">
                  <c:v>0.19111859811141174</c:v>
                </c:pt>
                <c:pt idx="9892">
                  <c:v>0.19125136545496946</c:v>
                </c:pt>
                <c:pt idx="9893">
                  <c:v>0.19138422503009273</c:v>
                </c:pt>
                <c:pt idx="9894">
                  <c:v>0.19151717689946005</c:v>
                </c:pt>
                <c:pt idx="9895">
                  <c:v>0.19165022112997387</c:v>
                </c:pt>
                <c:pt idx="9896">
                  <c:v>0.19178335778440264</c:v>
                </c:pt>
                <c:pt idx="9897">
                  <c:v>0.19191658692695196</c:v>
                </c:pt>
                <c:pt idx="9898">
                  <c:v>0.19204990862047464</c:v>
                </c:pt>
                <c:pt idx="9899">
                  <c:v>0.1921833229320592</c:v>
                </c:pt>
                <c:pt idx="9900">
                  <c:v>0.19231682992464874</c:v>
                </c:pt>
                <c:pt idx="9901">
                  <c:v>0.19245042966122713</c:v>
                </c:pt>
                <c:pt idx="9902">
                  <c:v>0.19258412220902282</c:v>
                </c:pt>
                <c:pt idx="9903">
                  <c:v>0.19271790763111021</c:v>
                </c:pt>
                <c:pt idx="9904">
                  <c:v>0.19285178599060451</c:v>
                </c:pt>
                <c:pt idx="9905">
                  <c:v>0.19298575735487439</c:v>
                </c:pt>
                <c:pt idx="9906">
                  <c:v>0.19311982178712572</c:v>
                </c:pt>
                <c:pt idx="9907">
                  <c:v>0.1932539793506054</c:v>
                </c:pt>
                <c:pt idx="9908">
                  <c:v>0.19338823011282258</c:v>
                </c:pt>
                <c:pt idx="9909">
                  <c:v>0.19352257413711496</c:v>
                </c:pt>
                <c:pt idx="9910">
                  <c:v>0.19365701148686132</c:v>
                </c:pt>
                <c:pt idx="9911">
                  <c:v>0.19379154222971159</c:v>
                </c:pt>
                <c:pt idx="9912">
                  <c:v>0.19392616642913563</c:v>
                </c:pt>
                <c:pt idx="9913">
                  <c:v>0.19406088415005629</c:v>
                </c:pt>
                <c:pt idx="9914">
                  <c:v>0.19419569545602872</c:v>
                </c:pt>
                <c:pt idx="9915">
                  <c:v>0.194330600414891</c:v>
                </c:pt>
                <c:pt idx="9916">
                  <c:v>0.19446559909028949</c:v>
                </c:pt>
                <c:pt idx="9917">
                  <c:v>0.19460069154591184</c:v>
                </c:pt>
                <c:pt idx="9918">
                  <c:v>0.19473587784973759</c:v>
                </c:pt>
                <c:pt idx="9919">
                  <c:v>0.19487115806554586</c:v>
                </c:pt>
                <c:pt idx="9920">
                  <c:v>0.19500653225715708</c:v>
                </c:pt>
                <c:pt idx="9921">
                  <c:v>0.19514200049269265</c:v>
                </c:pt>
                <c:pt idx="9922">
                  <c:v>0.19527756283606462</c:v>
                </c:pt>
                <c:pt idx="9923">
                  <c:v>0.19541321935122657</c:v>
                </c:pt>
                <c:pt idx="9924">
                  <c:v>0.1955489701064419</c:v>
                </c:pt>
                <c:pt idx="9925">
                  <c:v>0.19568481516575603</c:v>
                </c:pt>
                <c:pt idx="9926">
                  <c:v>0.19582075459325585</c:v>
                </c:pt>
                <c:pt idx="9927">
                  <c:v>0.19595678845734718</c:v>
                </c:pt>
                <c:pt idx="9928">
                  <c:v>0.19609291682220895</c:v>
                </c:pt>
                <c:pt idx="9929">
                  <c:v>0.19622913975348949</c:v>
                </c:pt>
                <c:pt idx="9930">
                  <c:v>0.19636545731545399</c:v>
                </c:pt>
                <c:pt idx="9931">
                  <c:v>0.19650186957669855</c:v>
                </c:pt>
                <c:pt idx="9932">
                  <c:v>0.19663837660158062</c:v>
                </c:pt>
                <c:pt idx="9933">
                  <c:v>0.1967749784544994</c:v>
                </c:pt>
                <c:pt idx="9934">
                  <c:v>0.19691167520419406</c:v>
                </c:pt>
                <c:pt idx="9935">
                  <c:v>0.19704846691515626</c:v>
                </c:pt>
                <c:pt idx="9936">
                  <c:v>0.19718535365191953</c:v>
                </c:pt>
                <c:pt idx="9937">
                  <c:v>0.19732233548336633</c:v>
                </c:pt>
                <c:pt idx="9938">
                  <c:v>0.19745941247412294</c:v>
                </c:pt>
                <c:pt idx="9939">
                  <c:v>0.19759658468885735</c:v>
                </c:pt>
                <c:pt idx="9940">
                  <c:v>0.19773385219659576</c:v>
                </c:pt>
                <c:pt idx="9941">
                  <c:v>0.19787121506209915</c:v>
                </c:pt>
                <c:pt idx="9942">
                  <c:v>0.19800867335161118</c:v>
                </c:pt>
                <c:pt idx="9943">
                  <c:v>0.19814622712997981</c:v>
                </c:pt>
                <c:pt idx="9944">
                  <c:v>0.1982838764664232</c:v>
                </c:pt>
                <c:pt idx="9945">
                  <c:v>0.19842162142588249</c:v>
                </c:pt>
                <c:pt idx="9946">
                  <c:v>0.19855946207334085</c:v>
                </c:pt>
                <c:pt idx="9947">
                  <c:v>0.19869739847816084</c:v>
                </c:pt>
                <c:pt idx="9948">
                  <c:v>0.19883543070541898</c:v>
                </c:pt>
                <c:pt idx="9949">
                  <c:v>0.19897355882023401</c:v>
                </c:pt>
                <c:pt idx="9950">
                  <c:v>0.19911178289211312</c:v>
                </c:pt>
                <c:pt idx="9951">
                  <c:v>0.19925010298626855</c:v>
                </c:pt>
                <c:pt idx="9952">
                  <c:v>0.19938851916795483</c:v>
                </c:pt>
                <c:pt idx="9953">
                  <c:v>0.19952703150682413</c:v>
                </c:pt>
                <c:pt idx="9954">
                  <c:v>0.19966564006822471</c:v>
                </c:pt>
                <c:pt idx="9955">
                  <c:v>0.19980434491754717</c:v>
                </c:pt>
                <c:pt idx="9956">
                  <c:v>0.19994314612458891</c:v>
                </c:pt>
                <c:pt idx="9957">
                  <c:v>0.20008204375483446</c:v>
                </c:pt>
                <c:pt idx="9958">
                  <c:v>0.20022103787526768</c:v>
                </c:pt>
                <c:pt idx="9959">
                  <c:v>0.20036012855146107</c:v>
                </c:pt>
                <c:pt idx="9960">
                  <c:v>0.20049931585340619</c:v>
                </c:pt>
                <c:pt idx="9961">
                  <c:v>0.20063859984676968</c:v>
                </c:pt>
                <c:pt idx="9962">
                  <c:v>0.2007779805972609</c:v>
                </c:pt>
                <c:pt idx="9963">
                  <c:v>0.2009174581750173</c:v>
                </c:pt>
                <c:pt idx="9964">
                  <c:v>0.20105703264584254</c:v>
                </c:pt>
                <c:pt idx="9965">
                  <c:v>0.20119670407558293</c:v>
                </c:pt>
                <c:pt idx="9966">
                  <c:v>0.20133647253452228</c:v>
                </c:pt>
                <c:pt idx="9967">
                  <c:v>0.20147633808860146</c:v>
                </c:pt>
                <c:pt idx="9968">
                  <c:v>0.20161630080380408</c:v>
                </c:pt>
                <c:pt idx="9969">
                  <c:v>0.20175636075056053</c:v>
                </c:pt>
                <c:pt idx="9970">
                  <c:v>0.2018965179949492</c:v>
                </c:pt>
                <c:pt idx="9971">
                  <c:v>0.20203677260309136</c:v>
                </c:pt>
                <c:pt idx="9972">
                  <c:v>0.2021771246455642</c:v>
                </c:pt>
                <c:pt idx="9973">
                  <c:v>0.20231757418858395</c:v>
                </c:pt>
                <c:pt idx="9974">
                  <c:v>0.20245812129988286</c:v>
                </c:pt>
                <c:pt idx="9975">
                  <c:v>0.2025987660457661</c:v>
                </c:pt>
                <c:pt idx="9976">
                  <c:v>0.20273950849700723</c:v>
                </c:pt>
                <c:pt idx="9977">
                  <c:v>0.2028803487200066</c:v>
                </c:pt>
                <c:pt idx="9978">
                  <c:v>0.20302128678120773</c:v>
                </c:pt>
                <c:pt idx="9979">
                  <c:v>0.20316232275153173</c:v>
                </c:pt>
                <c:pt idx="9980">
                  <c:v>0.20330345669751751</c:v>
                </c:pt>
                <c:pt idx="9981">
                  <c:v>0.20344468868574708</c:v>
                </c:pt>
                <c:pt idx="9982">
                  <c:v>0.20358601878728949</c:v>
                </c:pt>
                <c:pt idx="9983">
                  <c:v>0.2037274470688224</c:v>
                </c:pt>
                <c:pt idx="9984">
                  <c:v>0.20386897359706671</c:v>
                </c:pt>
                <c:pt idx="9985">
                  <c:v>0.20401059844323965</c:v>
                </c:pt>
                <c:pt idx="9986">
                  <c:v>0.20415232167415795</c:v>
                </c:pt>
                <c:pt idx="9987">
                  <c:v>0.20429414335816806</c:v>
                </c:pt>
                <c:pt idx="9988">
                  <c:v>0.2044360635621765</c:v>
                </c:pt>
                <c:pt idx="9989">
                  <c:v>0.20457808235759861</c:v>
                </c:pt>
                <c:pt idx="9990">
                  <c:v>0.20472019981143694</c:v>
                </c:pt>
                <c:pt idx="9991">
                  <c:v>0.20486241599073754</c:v>
                </c:pt>
                <c:pt idx="9992">
                  <c:v>0.20500473096706467</c:v>
                </c:pt>
                <c:pt idx="9993">
                  <c:v>0.20514714480756069</c:v>
                </c:pt>
                <c:pt idx="9994">
                  <c:v>0.20528965757941137</c:v>
                </c:pt>
                <c:pt idx="9995">
                  <c:v>0.20543226935433032</c:v>
                </c:pt>
                <c:pt idx="9996">
                  <c:v>0.20557498019959983</c:v>
                </c:pt>
                <c:pt idx="9997">
                  <c:v>0.20571779018254588</c:v>
                </c:pt>
                <c:pt idx="9998">
                  <c:v>0.20586069937503157</c:v>
                </c:pt>
                <c:pt idx="9999">
                  <c:v>0.20600370784447952</c:v>
                </c:pt>
                <c:pt idx="10000">
                  <c:v>0.20614681565835613</c:v>
                </c:pt>
                <c:pt idx="10001">
                  <c:v>0.20629002288867437</c:v>
                </c:pt>
                <c:pt idx="10002">
                  <c:v>0.20643332960299748</c:v>
                </c:pt>
                <c:pt idx="10003">
                  <c:v>0.20657673587043557</c:v>
                </c:pt>
                <c:pt idx="10004">
                  <c:v>0.2067202417586427</c:v>
                </c:pt>
                <c:pt idx="10005">
                  <c:v>0.20686384733983215</c:v>
                </c:pt>
                <c:pt idx="10006">
                  <c:v>0.20700755268175511</c:v>
                </c:pt>
                <c:pt idx="10007">
                  <c:v>0.20715135785220667</c:v>
                </c:pt>
                <c:pt idx="10008">
                  <c:v>0.20729526292355077</c:v>
                </c:pt>
                <c:pt idx="10009">
                  <c:v>0.2074392679636799</c:v>
                </c:pt>
                <c:pt idx="10010">
                  <c:v>0.20758337304053054</c:v>
                </c:pt>
                <c:pt idx="10011">
                  <c:v>0.20772757822661753</c:v>
                </c:pt>
                <c:pt idx="10012">
                  <c:v>0.20787188358997491</c:v>
                </c:pt>
                <c:pt idx="10013">
                  <c:v>0.2080162891986809</c:v>
                </c:pt>
                <c:pt idx="10014">
                  <c:v>0.20816079512540153</c:v>
                </c:pt>
                <c:pt idx="10015">
                  <c:v>0.2083054014383128</c:v>
                </c:pt>
                <c:pt idx="10016">
                  <c:v>0.20845010820563481</c:v>
                </c:pt>
                <c:pt idx="10017">
                  <c:v>0.20859491550018522</c:v>
                </c:pt>
                <c:pt idx="10018">
                  <c:v>0.2087398233902821</c:v>
                </c:pt>
                <c:pt idx="10019">
                  <c:v>0.20888483194580781</c:v>
                </c:pt>
                <c:pt idx="10020">
                  <c:v>0.20902994123517221</c:v>
                </c:pt>
                <c:pt idx="10021">
                  <c:v>0.2091751513313955</c:v>
                </c:pt>
                <c:pt idx="10022">
                  <c:v>0.20932046230298582</c:v>
                </c:pt>
                <c:pt idx="10023">
                  <c:v>0.2094658742184958</c:v>
                </c:pt>
                <c:pt idx="10024">
                  <c:v>0.20961138715109781</c:v>
                </c:pt>
                <c:pt idx="10025">
                  <c:v>0.20975700116944299</c:v>
                </c:pt>
                <c:pt idx="10026">
                  <c:v>0.20990271634222682</c:v>
                </c:pt>
                <c:pt idx="10027">
                  <c:v>0.21004853274277441</c:v>
                </c:pt>
                <c:pt idx="10028">
                  <c:v>0.21019445043987992</c:v>
                </c:pt>
                <c:pt idx="10029">
                  <c:v>0.21034046950238219</c:v>
                </c:pt>
                <c:pt idx="10030">
                  <c:v>0.21048659000375922</c:v>
                </c:pt>
                <c:pt idx="10031">
                  <c:v>0.21063281201294864</c:v>
                </c:pt>
                <c:pt idx="10032">
                  <c:v>0.21077913560046649</c:v>
                </c:pt>
                <c:pt idx="10033">
                  <c:v>0.21092556083534314</c:v>
                </c:pt>
                <c:pt idx="10034">
                  <c:v>0.21107208779126085</c:v>
                </c:pt>
                <c:pt idx="10035">
                  <c:v>0.21121871653734911</c:v>
                </c:pt>
                <c:pt idx="10036">
                  <c:v>0.21136544714278221</c:v>
                </c:pt>
                <c:pt idx="10037">
                  <c:v>0.21151227968139613</c:v>
                </c:pt>
                <c:pt idx="10038">
                  <c:v>0.2116592142224645</c:v>
                </c:pt>
                <c:pt idx="10039">
                  <c:v>0.21180625083530588</c:v>
                </c:pt>
                <c:pt idx="10040">
                  <c:v>0.21195338959391025</c:v>
                </c:pt>
                <c:pt idx="10041">
                  <c:v>0.21210063056769571</c:v>
                </c:pt>
                <c:pt idx="10042">
                  <c:v>0.21224797382612534</c:v>
                </c:pt>
                <c:pt idx="10043">
                  <c:v>0.21239541944334345</c:v>
                </c:pt>
                <c:pt idx="10044">
                  <c:v>0.21254296748891294</c:v>
                </c:pt>
                <c:pt idx="10045">
                  <c:v>0.21269061803244171</c:v>
                </c:pt>
                <c:pt idx="10046">
                  <c:v>0.21283837114822876</c:v>
                </c:pt>
                <c:pt idx="10047">
                  <c:v>0.21298622690598201</c:v>
                </c:pt>
                <c:pt idx="10048">
                  <c:v>0.21313418537700532</c:v>
                </c:pt>
                <c:pt idx="10049">
                  <c:v>0.21328224663110032</c:v>
                </c:pt>
                <c:pt idx="10050">
                  <c:v>0.21343041074277261</c:v>
                </c:pt>
                <c:pt idx="10051">
                  <c:v>0.21357867778192402</c:v>
                </c:pt>
                <c:pt idx="10052">
                  <c:v>0.21372704781850171</c:v>
                </c:pt>
                <c:pt idx="10053">
                  <c:v>0.21387552092716669</c:v>
                </c:pt>
                <c:pt idx="10054">
                  <c:v>0.21402409717796655</c:v>
                </c:pt>
                <c:pt idx="10055">
                  <c:v>0.21417277664099435</c:v>
                </c:pt>
                <c:pt idx="10056">
                  <c:v>0.21432155939106676</c:v>
                </c:pt>
                <c:pt idx="10057">
                  <c:v>0.21447044549837752</c:v>
                </c:pt>
                <c:pt idx="10058">
                  <c:v>0.21461943503316583</c:v>
                </c:pt>
                <c:pt idx="10059">
                  <c:v>0.21476852807040439</c:v>
                </c:pt>
                <c:pt idx="10060">
                  <c:v>0.21491772468043333</c:v>
                </c:pt>
                <c:pt idx="10061">
                  <c:v>0.21506702493363833</c:v>
                </c:pt>
                <c:pt idx="10062">
                  <c:v>0.21521642890514847</c:v>
                </c:pt>
                <c:pt idx="10063">
                  <c:v>0.21536593666545056</c:v>
                </c:pt>
                <c:pt idx="10064">
                  <c:v>0.21551554828664515</c:v>
                </c:pt>
                <c:pt idx="10065">
                  <c:v>0.21566526383931378</c:v>
                </c:pt>
                <c:pt idx="10066">
                  <c:v>0.21581508339879446</c:v>
                </c:pt>
                <c:pt idx="10067">
                  <c:v>0.21596500703577007</c:v>
                </c:pt>
                <c:pt idx="10068">
                  <c:v>0.21611503482096928</c:v>
                </c:pt>
                <c:pt idx="10069">
                  <c:v>0.21626516682988731</c:v>
                </c:pt>
                <c:pt idx="10070">
                  <c:v>0.21641540313335436</c:v>
                </c:pt>
                <c:pt idx="10071">
                  <c:v>0.21656574380224669</c:v>
                </c:pt>
                <c:pt idx="10072">
                  <c:v>0.21671618891221689</c:v>
                </c:pt>
                <c:pt idx="10073">
                  <c:v>0.21686673853424296</c:v>
                </c:pt>
                <c:pt idx="10074">
                  <c:v>0.21701739273934889</c:v>
                </c:pt>
                <c:pt idx="10075">
                  <c:v>0.21716815160334507</c:v>
                </c:pt>
                <c:pt idx="10076">
                  <c:v>0.21731901519735755</c:v>
                </c:pt>
                <c:pt idx="10077">
                  <c:v>0.21746998359414074</c:v>
                </c:pt>
                <c:pt idx="10078">
                  <c:v>0.2176210568649162</c:v>
                </c:pt>
                <c:pt idx="10079">
                  <c:v>0.2177722350857052</c:v>
                </c:pt>
                <c:pt idx="10080">
                  <c:v>0.21792351832783163</c:v>
                </c:pt>
                <c:pt idx="10081">
                  <c:v>0.21807490666266557</c:v>
                </c:pt>
                <c:pt idx="10082">
                  <c:v>0.21822640016638686</c:v>
                </c:pt>
                <c:pt idx="10083">
                  <c:v>0.21837799891046805</c:v>
                </c:pt>
                <c:pt idx="10084">
                  <c:v>0.21852970296642815</c:v>
                </c:pt>
                <c:pt idx="10085">
                  <c:v>0.21868151241060582</c:v>
                </c:pt>
                <c:pt idx="10086">
                  <c:v>0.21883342731462269</c:v>
                </c:pt>
                <c:pt idx="10087">
                  <c:v>0.21898544775014692</c:v>
                </c:pt>
                <c:pt idx="10088">
                  <c:v>0.21913757379367635</c:v>
                </c:pt>
                <c:pt idx="10089">
                  <c:v>0.21928980551698202</c:v>
                </c:pt>
                <c:pt idx="10090">
                  <c:v>0.21944214299188153</c:v>
                </c:pt>
                <c:pt idx="10091">
                  <c:v>0.21959458629503226</c:v>
                </c:pt>
                <c:pt idx="10092">
                  <c:v>0.21974713549835492</c:v>
                </c:pt>
                <c:pt idx="10093">
                  <c:v>0.2198997906754169</c:v>
                </c:pt>
                <c:pt idx="10094">
                  <c:v>0.22005255189823547</c:v>
                </c:pt>
                <c:pt idx="10095">
                  <c:v>0.22020541924368131</c:v>
                </c:pt>
                <c:pt idx="10096">
                  <c:v>0.22035839278387517</c:v>
                </c:pt>
                <c:pt idx="10097">
                  <c:v>0.22051147259098461</c:v>
                </c:pt>
                <c:pt idx="10098">
                  <c:v>0.22066465874204061</c:v>
                </c:pt>
                <c:pt idx="10099">
                  <c:v>0.22081795130931428</c:v>
                </c:pt>
                <c:pt idx="10100">
                  <c:v>0.22097135036512372</c:v>
                </c:pt>
                <c:pt idx="10101">
                  <c:v>0.22112485598666054</c:v>
                </c:pt>
                <c:pt idx="10102">
                  <c:v>0.22127846824634662</c:v>
                </c:pt>
                <c:pt idx="10103">
                  <c:v>0.22143218721665081</c:v>
                </c:pt>
                <c:pt idx="10104">
                  <c:v>0.22158601297492572</c:v>
                </c:pt>
                <c:pt idx="10105">
                  <c:v>0.22173994559374427</c:v>
                </c:pt>
                <c:pt idx="10106">
                  <c:v>0.2218939851457265</c:v>
                </c:pt>
                <c:pt idx="10107">
                  <c:v>0.22204813170838628</c:v>
                </c:pt>
                <c:pt idx="10108">
                  <c:v>0.22220238535444789</c:v>
                </c:pt>
                <c:pt idx="10109">
                  <c:v>0.22235674615830067</c:v>
                </c:pt>
                <c:pt idx="10110">
                  <c:v>0.22251121419276662</c:v>
                </c:pt>
                <c:pt idx="10111">
                  <c:v>0.22266578953557523</c:v>
                </c:pt>
                <c:pt idx="10112">
                  <c:v>0.2228204722596531</c:v>
                </c:pt>
                <c:pt idx="10113">
                  <c:v>0.22297526243797408</c:v>
                </c:pt>
                <c:pt idx="10114">
                  <c:v>0.22313016014842982</c:v>
                </c:pt>
                <c:pt idx="10115">
                  <c:v>0.22328516546409902</c:v>
                </c:pt>
                <c:pt idx="10116">
                  <c:v>0.22344027845810768</c:v>
                </c:pt>
                <c:pt idx="10117">
                  <c:v>0.22359549920850991</c:v>
                </c:pt>
                <c:pt idx="10118">
                  <c:v>0.22375082778853678</c:v>
                </c:pt>
                <c:pt idx="10119">
                  <c:v>0.22390626427146684</c:v>
                </c:pt>
                <c:pt idx="10120">
                  <c:v>0.22406180873551698</c:v>
                </c:pt>
                <c:pt idx="10121">
                  <c:v>0.22421746125407097</c:v>
                </c:pt>
                <c:pt idx="10122">
                  <c:v>0.22437322190219272</c:v>
                </c:pt>
                <c:pt idx="10123">
                  <c:v>0.22452909075336464</c:v>
                </c:pt>
                <c:pt idx="10124">
                  <c:v>0.22468506788602113</c:v>
                </c:pt>
                <c:pt idx="10125">
                  <c:v>0.22484115337375016</c:v>
                </c:pt>
                <c:pt idx="10126">
                  <c:v>0.22499734729018736</c:v>
                </c:pt>
                <c:pt idx="10127">
                  <c:v>0.22515364971393073</c:v>
                </c:pt>
                <c:pt idx="10128">
                  <c:v>0.22531006071872164</c:v>
                </c:pt>
                <c:pt idx="10129">
                  <c:v>0.22546658037834935</c:v>
                </c:pt>
                <c:pt idx="10130">
                  <c:v>0.22562320877157574</c:v>
                </c:pt>
                <c:pt idx="10131">
                  <c:v>0.22577994597229603</c:v>
                </c:pt>
                <c:pt idx="10132">
                  <c:v>0.22593679205445327</c:v>
                </c:pt>
                <c:pt idx="10133">
                  <c:v>0.22609374709697369</c:v>
                </c:pt>
                <c:pt idx="10134">
                  <c:v>0.22625081117390655</c:v>
                </c:pt>
                <c:pt idx="10135">
                  <c:v>0.22640798435934917</c:v>
                </c:pt>
                <c:pt idx="10136">
                  <c:v>0.22656526673239233</c:v>
                </c:pt>
                <c:pt idx="10137">
                  <c:v>0.22672265836723973</c:v>
                </c:pt>
                <c:pt idx="10138">
                  <c:v>0.22688015933979402</c:v>
                </c:pt>
                <c:pt idx="10139">
                  <c:v>0.22703776972435857</c:v>
                </c:pt>
                <c:pt idx="10140">
                  <c:v>0.22719548960024422</c:v>
                </c:pt>
                <c:pt idx="10141">
                  <c:v>0.22735331904186104</c:v>
                </c:pt>
                <c:pt idx="10142">
                  <c:v>0.22751125812366746</c:v>
                </c:pt>
                <c:pt idx="10143">
                  <c:v>0.22766930692513962</c:v>
                </c:pt>
                <c:pt idx="10144">
                  <c:v>0.22782746552084288</c:v>
                </c:pt>
                <c:pt idx="10145">
                  <c:v>0.22798573398539085</c:v>
                </c:pt>
                <c:pt idx="10146">
                  <c:v>0.2281441123984255</c:v>
                </c:pt>
                <c:pt idx="10147">
                  <c:v>0.22830260083466763</c:v>
                </c:pt>
                <c:pt idx="10148">
                  <c:v>0.22846119936888654</c:v>
                </c:pt>
                <c:pt idx="10149">
                  <c:v>0.22861990808089022</c:v>
                </c:pt>
                <c:pt idx="10150">
                  <c:v>0.22877872704555535</c:v>
                </c:pt>
                <c:pt idx="10151">
                  <c:v>0.22893765633780713</c:v>
                </c:pt>
                <c:pt idx="10152">
                  <c:v>0.22909669603762001</c:v>
                </c:pt>
                <c:pt idx="10153">
                  <c:v>0.22925584622002679</c:v>
                </c:pt>
                <c:pt idx="10154">
                  <c:v>0.22941510696177816</c:v>
                </c:pt>
                <c:pt idx="10155">
                  <c:v>0.22957447833800773</c:v>
                </c:pt>
                <c:pt idx="10156">
                  <c:v>0.22973396042891242</c:v>
                </c:pt>
                <c:pt idx="10157">
                  <c:v>0.22989355330973377</c:v>
                </c:pt>
                <c:pt idx="10158">
                  <c:v>0.23005325705576204</c:v>
                </c:pt>
                <c:pt idx="10159">
                  <c:v>0.23021307174736147</c:v>
                </c:pt>
                <c:pt idx="10160">
                  <c:v>0.23037299745993048</c:v>
                </c:pt>
                <c:pt idx="10161">
                  <c:v>0.23053303426891636</c:v>
                </c:pt>
                <c:pt idx="10162">
                  <c:v>0.23069318225485091</c:v>
                </c:pt>
                <c:pt idx="10163">
                  <c:v>0.23085344149328985</c:v>
                </c:pt>
                <c:pt idx="10164">
                  <c:v>0.23101381205983779</c:v>
                </c:pt>
                <c:pt idx="10165">
                  <c:v>0.23117429403519449</c:v>
                </c:pt>
                <c:pt idx="10166">
                  <c:v>0.23133488749507319</c:v>
                </c:pt>
                <c:pt idx="10167">
                  <c:v>0.23149559251692059</c:v>
                </c:pt>
                <c:pt idx="10168">
                  <c:v>0.2316564091765517</c:v>
                </c:pt>
                <c:pt idx="10169">
                  <c:v>0.23181733755489065</c:v>
                </c:pt>
                <c:pt idx="10170">
                  <c:v>0.23197837772786137</c:v>
                </c:pt>
                <c:pt idx="10171">
                  <c:v>0.2321395297714369</c:v>
                </c:pt>
                <c:pt idx="10172">
                  <c:v>0.23230079376671026</c:v>
                </c:pt>
                <c:pt idx="10173">
                  <c:v>0.23246216978976358</c:v>
                </c:pt>
                <c:pt idx="10174">
                  <c:v>0.23262365791672848</c:v>
                </c:pt>
                <c:pt idx="10175">
                  <c:v>0.232785258228867</c:v>
                </c:pt>
                <c:pt idx="10176">
                  <c:v>0.23294697080241999</c:v>
                </c:pt>
                <c:pt idx="10177">
                  <c:v>0.23310879571367782</c:v>
                </c:pt>
                <c:pt idx="10178">
                  <c:v>0.23327073304407198</c:v>
                </c:pt>
                <c:pt idx="10179">
                  <c:v>0.23343278287000241</c:v>
                </c:pt>
                <c:pt idx="10180">
                  <c:v>0.23359494526791846</c:v>
                </c:pt>
                <c:pt idx="10181">
                  <c:v>0.23375722031942153</c:v>
                </c:pt>
                <c:pt idx="10182">
                  <c:v>0.23391960810107087</c:v>
                </c:pt>
                <c:pt idx="10183">
                  <c:v>0.23408210869117846</c:v>
                </c:pt>
                <c:pt idx="10184">
                  <c:v>0.23424472216640635</c:v>
                </c:pt>
                <c:pt idx="10185">
                  <c:v>0.23440744860858292</c:v>
                </c:pt>
                <c:pt idx="10186">
                  <c:v>0.23457028809448036</c:v>
                </c:pt>
                <c:pt idx="10187">
                  <c:v>0.23473324070092055</c:v>
                </c:pt>
                <c:pt idx="10188">
                  <c:v>0.23489630650990259</c:v>
                </c:pt>
                <c:pt idx="10189">
                  <c:v>0.23505948559835874</c:v>
                </c:pt>
                <c:pt idx="10190">
                  <c:v>0.23522277804327113</c:v>
                </c:pt>
                <c:pt idx="10191">
                  <c:v>0.23538618392680979</c:v>
                </c:pt>
                <c:pt idx="10192">
                  <c:v>0.23554970332606748</c:v>
                </c:pt>
                <c:pt idx="10193">
                  <c:v>0.23571333631818683</c:v>
                </c:pt>
                <c:pt idx="10194">
                  <c:v>0.23587708298550933</c:v>
                </c:pt>
                <c:pt idx="10195">
                  <c:v>0.23604094340528839</c:v>
                </c:pt>
                <c:pt idx="10196">
                  <c:v>0.23620491765482765</c:v>
                </c:pt>
                <c:pt idx="10197">
                  <c:v>0.23636900581664022</c:v>
                </c:pt>
                <c:pt idx="10198">
                  <c:v>0.2365332079681407</c:v>
                </c:pt>
                <c:pt idx="10199">
                  <c:v>0.23669752418851611</c:v>
                </c:pt>
                <c:pt idx="10200">
                  <c:v>0.23686195455528503</c:v>
                </c:pt>
                <c:pt idx="10201">
                  <c:v>0.23702649915119012</c:v>
                </c:pt>
                <c:pt idx="10202">
                  <c:v>0.23719115805386132</c:v>
                </c:pt>
                <c:pt idx="10203">
                  <c:v>0.23735593134097893</c:v>
                </c:pt>
                <c:pt idx="10204">
                  <c:v>0.23752081909545814</c:v>
                </c:pt>
                <c:pt idx="10205">
                  <c:v>0.23768582139509078</c:v>
                </c:pt>
                <c:pt idx="10206">
                  <c:v>0.23785093831771917</c:v>
                </c:pt>
                <c:pt idx="10207">
                  <c:v>0.23801616994643143</c:v>
                </c:pt>
                <c:pt idx="10208">
                  <c:v>0.23818151635918161</c:v>
                </c:pt>
                <c:pt idx="10209">
                  <c:v>0.23834697763397433</c:v>
                </c:pt>
                <c:pt idx="10210">
                  <c:v>0.23851255385407105</c:v>
                </c:pt>
                <c:pt idx="10211">
                  <c:v>0.23867824509758837</c:v>
                </c:pt>
                <c:pt idx="10212">
                  <c:v>0.23884405144443144</c:v>
                </c:pt>
                <c:pt idx="10213">
                  <c:v>0.23900997297282184</c:v>
                </c:pt>
                <c:pt idx="10214">
                  <c:v>0.23917600976625258</c:v>
                </c:pt>
                <c:pt idx="10215">
                  <c:v>0.23934216190305763</c:v>
                </c:pt>
                <c:pt idx="10216">
                  <c:v>0.23950842946162171</c:v>
                </c:pt>
                <c:pt idx="10217">
                  <c:v>0.23967481252561193</c:v>
                </c:pt>
                <c:pt idx="10218">
                  <c:v>0.23984131117352567</c:v>
                </c:pt>
                <c:pt idx="10219">
                  <c:v>0.24000792548391106</c:v>
                </c:pt>
                <c:pt idx="10220">
                  <c:v>0.24017465554060977</c:v>
                </c:pt>
                <c:pt idx="10221">
                  <c:v>0.24034150142228281</c:v>
                </c:pt>
                <c:pt idx="10222">
                  <c:v>0.24050846320764216</c:v>
                </c:pt>
                <c:pt idx="10223">
                  <c:v>0.24067554098070437</c:v>
                </c:pt>
                <c:pt idx="10224">
                  <c:v>0.24084273482029445</c:v>
                </c:pt>
                <c:pt idx="10225">
                  <c:v>0.24101004480528856</c:v>
                </c:pt>
                <c:pt idx="10226">
                  <c:v>0.24117747101987846</c:v>
                </c:pt>
                <c:pt idx="10227">
                  <c:v>0.24134501354305357</c:v>
                </c:pt>
                <c:pt idx="10228">
                  <c:v>0.24151267245561178</c:v>
                </c:pt>
                <c:pt idx="10229">
                  <c:v>0.24168044783664866</c:v>
                </c:pt>
                <c:pt idx="10230">
                  <c:v>0.24184833977059012</c:v>
                </c:pt>
                <c:pt idx="10231">
                  <c:v>0.24201634833664534</c:v>
                </c:pt>
                <c:pt idx="10232">
                  <c:v>0.24218447361407483</c:v>
                </c:pt>
                <c:pt idx="10233">
                  <c:v>0.24235271568748057</c:v>
                </c:pt>
                <c:pt idx="10234">
                  <c:v>0.2425210746362369</c:v>
                </c:pt>
                <c:pt idx="10235">
                  <c:v>0.24268955053976965</c:v>
                </c:pt>
                <c:pt idx="10236">
                  <c:v>0.24285814348285725</c:v>
                </c:pt>
                <c:pt idx="10237">
                  <c:v>0.24302685354503956</c:v>
                </c:pt>
                <c:pt idx="10238">
                  <c:v>0.24319568080590809</c:v>
                </c:pt>
                <c:pt idx="10239">
                  <c:v>0.243364625350418</c:v>
                </c:pt>
                <c:pt idx="10240">
                  <c:v>0.24353368725827509</c:v>
                </c:pt>
                <c:pt idx="10241">
                  <c:v>0.24370286660923685</c:v>
                </c:pt>
                <c:pt idx="10242">
                  <c:v>0.2438721634884356</c:v>
                </c:pt>
                <c:pt idx="10243">
                  <c:v>0.24404157797574341</c:v>
                </c:pt>
                <c:pt idx="10244">
                  <c:v>0.24421111015286087</c:v>
                </c:pt>
                <c:pt idx="10245">
                  <c:v>0.24438076009976736</c:v>
                </c:pt>
                <c:pt idx="10246">
                  <c:v>0.24455052790183204</c:v>
                </c:pt>
                <c:pt idx="10247">
                  <c:v>0.24472041363914909</c:v>
                </c:pt>
                <c:pt idx="10248">
                  <c:v>0.24489041739186465</c:v>
                </c:pt>
                <c:pt idx="10249">
                  <c:v>0.2450605392455259</c:v>
                </c:pt>
                <c:pt idx="10250">
                  <c:v>0.24523077928039411</c:v>
                </c:pt>
                <c:pt idx="10251">
                  <c:v>0.24540113757678247</c:v>
                </c:pt>
                <c:pt idx="10252">
                  <c:v>0.24557161422041668</c:v>
                </c:pt>
                <c:pt idx="10253">
                  <c:v>0.2457422092917253</c:v>
                </c:pt>
                <c:pt idx="10254">
                  <c:v>0.2459129228711891</c:v>
                </c:pt>
                <c:pt idx="10255">
                  <c:v>0.2460837550447125</c:v>
                </c:pt>
                <c:pt idx="10256">
                  <c:v>0.24625470589289183</c:v>
                </c:pt>
                <c:pt idx="10257">
                  <c:v>0.24642577549816866</c:v>
                </c:pt>
                <c:pt idx="10258">
                  <c:v>0.24659696394124764</c:v>
                </c:pt>
                <c:pt idx="10259">
                  <c:v>0.24676827130827209</c:v>
                </c:pt>
                <c:pt idx="10260">
                  <c:v>0.2469396976800626</c:v>
                </c:pt>
                <c:pt idx="10261">
                  <c:v>0.24711124313749205</c:v>
                </c:pt>
                <c:pt idx="10262">
                  <c:v>0.24728290776688347</c:v>
                </c:pt>
                <c:pt idx="10263">
                  <c:v>0.24745469164922596</c:v>
                </c:pt>
                <c:pt idx="10264">
                  <c:v>0.2476265948655611</c:v>
                </c:pt>
                <c:pt idx="10265">
                  <c:v>0.24779861750239196</c:v>
                </c:pt>
                <c:pt idx="10266">
                  <c:v>0.24797075964087648</c:v>
                </c:pt>
                <c:pt idx="10267">
                  <c:v>0.2481430213622253</c:v>
                </c:pt>
                <c:pt idx="10268">
                  <c:v>0.24831540275312183</c:v>
                </c:pt>
                <c:pt idx="10269">
                  <c:v>0.24848790389489336</c:v>
                </c:pt>
                <c:pt idx="10270">
                  <c:v>0.24866052486891985</c:v>
                </c:pt>
                <c:pt idx="10271">
                  <c:v>0.24883326576206549</c:v>
                </c:pt>
                <c:pt idx="10272">
                  <c:v>0.24900612665582716</c:v>
                </c:pt>
                <c:pt idx="10273">
                  <c:v>0.24917910763356757</c:v>
                </c:pt>
                <c:pt idx="10274">
                  <c:v>0.24935220877689301</c:v>
                </c:pt>
                <c:pt idx="10275">
                  <c:v>0.2495254301729094</c:v>
                </c:pt>
                <c:pt idx="10276">
                  <c:v>0.24969877190334025</c:v>
                </c:pt>
                <c:pt idx="10277">
                  <c:v>0.24987223404996209</c:v>
                </c:pt>
                <c:pt idx="10278">
                  <c:v>0.25004581670006243</c:v>
                </c:pt>
                <c:pt idx="10279">
                  <c:v>0.25021951993553526</c:v>
                </c:pt>
                <c:pt idx="10280">
                  <c:v>0.25039334383832762</c:v>
                </c:pt>
                <c:pt idx="10281">
                  <c:v>0.25056728849590915</c:v>
                </c:pt>
                <c:pt idx="10282">
                  <c:v>0.25074135399034453</c:v>
                </c:pt>
                <c:pt idx="10283">
                  <c:v>0.25091554040375175</c:v>
                </c:pt>
                <c:pt idx="10284">
                  <c:v>0.2510898478237828</c:v>
                </c:pt>
                <c:pt idx="10285">
                  <c:v>0.25126427633267356</c:v>
                </c:pt>
                <c:pt idx="10286">
                  <c:v>0.25143882601271333</c:v>
                </c:pt>
                <c:pt idx="10287">
                  <c:v>0.25161349695173679</c:v>
                </c:pt>
                <c:pt idx="10288">
                  <c:v>0.25178828923215146</c:v>
                </c:pt>
                <c:pt idx="10289">
                  <c:v>0.25196320293825142</c:v>
                </c:pt>
                <c:pt idx="10290">
                  <c:v>0.25213823815255476</c:v>
                </c:pt>
                <c:pt idx="10291">
                  <c:v>0.25231339496314059</c:v>
                </c:pt>
                <c:pt idx="10292">
                  <c:v>0.25248867345264558</c:v>
                </c:pt>
                <c:pt idx="10293">
                  <c:v>0.25266407370375993</c:v>
                </c:pt>
                <c:pt idx="10294">
                  <c:v>0.25283959580474646</c:v>
                </c:pt>
                <c:pt idx="10295">
                  <c:v>0.25301523983841417</c:v>
                </c:pt>
                <c:pt idx="10296">
                  <c:v>0.25319100588762561</c:v>
                </c:pt>
                <c:pt idx="10297">
                  <c:v>0.25336689404082779</c:v>
                </c:pt>
                <c:pt idx="10298">
                  <c:v>0.2535429043810023</c:v>
                </c:pt>
                <c:pt idx="10299">
                  <c:v>0.25371903699118464</c:v>
                </c:pt>
                <c:pt idx="10300">
                  <c:v>0.25389529196000615</c:v>
                </c:pt>
                <c:pt idx="10301">
                  <c:v>0.25407166937062159</c:v>
                </c:pt>
                <c:pt idx="10302">
                  <c:v>0.25424816930808941</c:v>
                </c:pt>
                <c:pt idx="10303">
                  <c:v>0.25442479185567618</c:v>
                </c:pt>
                <c:pt idx="10304">
                  <c:v>0.25460153710225969</c:v>
                </c:pt>
                <c:pt idx="10305">
                  <c:v>0.25477840513122602</c:v>
                </c:pt>
                <c:pt idx="10306">
                  <c:v>0.2549553960260153</c:v>
                </c:pt>
                <c:pt idx="10307">
                  <c:v>0.25513250987569069</c:v>
                </c:pt>
                <c:pt idx="10308">
                  <c:v>0.25530974676381213</c:v>
                </c:pt>
                <c:pt idx="10309">
                  <c:v>0.25548710677399383</c:v>
                </c:pt>
                <c:pt idx="10310">
                  <c:v>0.25566458999548464</c:v>
                </c:pt>
                <c:pt idx="10311">
                  <c:v>0.25584219651201884</c:v>
                </c:pt>
                <c:pt idx="10312">
                  <c:v>0.25601992640738497</c:v>
                </c:pt>
                <c:pt idx="10313">
                  <c:v>0.25619777977101799</c:v>
                </c:pt>
                <c:pt idx="10314">
                  <c:v>0.25637575668682683</c:v>
                </c:pt>
                <c:pt idx="10315">
                  <c:v>0.25655385723877472</c:v>
                </c:pt>
                <c:pt idx="10316">
                  <c:v>0.25673208151648325</c:v>
                </c:pt>
                <c:pt idx="10317">
                  <c:v>0.25691042960403626</c:v>
                </c:pt>
                <c:pt idx="10318">
                  <c:v>0.25708890158744269</c:v>
                </c:pt>
                <c:pt idx="10319">
                  <c:v>0.25726749755089928</c:v>
                </c:pt>
                <c:pt idx="10320">
                  <c:v>0.25744621758427694</c:v>
                </c:pt>
                <c:pt idx="10321">
                  <c:v>0.25762506177189348</c:v>
                </c:pt>
                <c:pt idx="10322">
                  <c:v>0.2578040301981212</c:v>
                </c:pt>
                <c:pt idx="10323">
                  <c:v>0.25798312295301845</c:v>
                </c:pt>
                <c:pt idx="10324">
                  <c:v>0.2581623401210788</c:v>
                </c:pt>
                <c:pt idx="10325">
                  <c:v>0.25834168178685063</c:v>
                </c:pt>
                <c:pt idx="10326">
                  <c:v>0.25852114804058002</c:v>
                </c:pt>
                <c:pt idx="10327">
                  <c:v>0.25870073896693674</c:v>
                </c:pt>
                <c:pt idx="10328">
                  <c:v>0.25888045465064558</c:v>
                </c:pt>
                <c:pt idx="10329">
                  <c:v>0.2590602951821408</c:v>
                </c:pt>
                <c:pt idx="10330">
                  <c:v>0.25924026064626876</c:v>
                </c:pt>
                <c:pt idx="10331">
                  <c:v>0.25942035112793083</c:v>
                </c:pt>
                <c:pt idx="10332">
                  <c:v>0.25960056671775</c:v>
                </c:pt>
                <c:pt idx="10333">
                  <c:v>0.25978090750074956</c:v>
                </c:pt>
                <c:pt idx="10334">
                  <c:v>0.25996137356389942</c:v>
                </c:pt>
                <c:pt idx="10335">
                  <c:v>0.26014196499233705</c:v>
                </c:pt>
                <c:pt idx="10336">
                  <c:v>0.26032268187693758</c:v>
                </c:pt>
                <c:pt idx="10337">
                  <c:v>0.26050352430296075</c:v>
                </c:pt>
                <c:pt idx="10338">
                  <c:v>0.26068449235572172</c:v>
                </c:pt>
                <c:pt idx="10339">
                  <c:v>0.26086558612628497</c:v>
                </c:pt>
                <c:pt idx="10340">
                  <c:v>0.26104680570008815</c:v>
                </c:pt>
                <c:pt idx="10341">
                  <c:v>0.26122815116262421</c:v>
                </c:pt>
                <c:pt idx="10342">
                  <c:v>0.26140962260514777</c:v>
                </c:pt>
                <c:pt idx="10343">
                  <c:v>0.26159122011327451</c:v>
                </c:pt>
                <c:pt idx="10344">
                  <c:v>0.26177294377267574</c:v>
                </c:pt>
                <c:pt idx="10345">
                  <c:v>0.26195479367479629</c:v>
                </c:pt>
                <c:pt idx="10346">
                  <c:v>0.2621367699054305</c:v>
                </c:pt>
                <c:pt idx="10347">
                  <c:v>0.26231887255233693</c:v>
                </c:pt>
                <c:pt idx="10348">
                  <c:v>0.26250110170142527</c:v>
                </c:pt>
                <c:pt idx="10349">
                  <c:v>0.26268345744439464</c:v>
                </c:pt>
                <c:pt idx="10350">
                  <c:v>0.26286593986727802</c:v>
                </c:pt>
                <c:pt idx="10351">
                  <c:v>0.2630485490561642</c:v>
                </c:pt>
                <c:pt idx="10352">
                  <c:v>0.26323128510294358</c:v>
                </c:pt>
                <c:pt idx="10353">
                  <c:v>0.26341414809382857</c:v>
                </c:pt>
                <c:pt idx="10354">
                  <c:v>0.26359713811508745</c:v>
                </c:pt>
                <c:pt idx="10355">
                  <c:v>0.26378025525880233</c:v>
                </c:pt>
                <c:pt idx="10356">
                  <c:v>0.26396349961136539</c:v>
                </c:pt>
                <c:pt idx="10357">
                  <c:v>0.26414687125922487</c:v>
                </c:pt>
                <c:pt idx="10358">
                  <c:v>0.26433037029465478</c:v>
                </c:pt>
                <c:pt idx="10359">
                  <c:v>0.26451399680422755</c:v>
                </c:pt>
                <c:pt idx="10360">
                  <c:v>0.26469775087457176</c:v>
                </c:pt>
                <c:pt idx="10361">
                  <c:v>0.26488163259815384</c:v>
                </c:pt>
                <c:pt idx="10362">
                  <c:v>0.26506564206172673</c:v>
                </c:pt>
                <c:pt idx="10363">
                  <c:v>0.26524977935402955</c:v>
                </c:pt>
                <c:pt idx="10364">
                  <c:v>0.26543404456193187</c:v>
                </c:pt>
                <c:pt idx="10365">
                  <c:v>0.2656184377781573</c:v>
                </c:pt>
                <c:pt idx="10366">
                  <c:v>0.2658029590897002</c:v>
                </c:pt>
                <c:pt idx="10367">
                  <c:v>0.26598760858361115</c:v>
                </c:pt>
                <c:pt idx="10368">
                  <c:v>0.26617238635280721</c:v>
                </c:pt>
                <c:pt idx="10369">
                  <c:v>0.26635729248446416</c:v>
                </c:pt>
                <c:pt idx="10370">
                  <c:v>0.2665423270658141</c:v>
                </c:pt>
                <c:pt idx="10371">
                  <c:v>0.266727490189968</c:v>
                </c:pt>
                <c:pt idx="10372">
                  <c:v>0.26691278194428325</c:v>
                </c:pt>
                <c:pt idx="10373">
                  <c:v>0.26709820241617399</c:v>
                </c:pt>
                <c:pt idx="10374">
                  <c:v>0.2672837516989453</c:v>
                </c:pt>
                <c:pt idx="10375">
                  <c:v>0.26746942988013683</c:v>
                </c:pt>
                <c:pt idx="10376">
                  <c:v>0.26765523704734506</c:v>
                </c:pt>
                <c:pt idx="10377">
                  <c:v>0.26784117329406953</c:v>
                </c:pt>
                <c:pt idx="10378">
                  <c:v>0.26802723870803258</c:v>
                </c:pt>
                <c:pt idx="10379">
                  <c:v>0.26821343337896475</c:v>
                </c:pt>
                <c:pt idx="10380">
                  <c:v>0.26839975739470612</c:v>
                </c:pt>
                <c:pt idx="10381">
                  <c:v>0.26858621084901652</c:v>
                </c:pt>
                <c:pt idx="10382">
                  <c:v>0.26877279382986208</c:v>
                </c:pt>
                <c:pt idx="10383">
                  <c:v>0.26895950642526611</c:v>
                </c:pt>
                <c:pt idx="10384">
                  <c:v>0.26914634872918386</c:v>
                </c:pt>
                <c:pt idx="10385">
                  <c:v>0.26933332082976508</c:v>
                </c:pt>
                <c:pt idx="10386">
                  <c:v>0.2695204228152166</c:v>
                </c:pt>
                <c:pt idx="10387">
                  <c:v>0.26970765477968961</c:v>
                </c:pt>
                <c:pt idx="10388">
                  <c:v>0.26989501681151762</c:v>
                </c:pt>
                <c:pt idx="10389">
                  <c:v>0.27008250899909148</c:v>
                </c:pt>
                <c:pt idx="10390">
                  <c:v>0.27027013143675871</c:v>
                </c:pt>
                <c:pt idx="10391">
                  <c:v>0.27045788421303707</c:v>
                </c:pt>
                <c:pt idx="10392">
                  <c:v>0.27064576741847096</c:v>
                </c:pt>
                <c:pt idx="10393">
                  <c:v>0.27083378114169704</c:v>
                </c:pt>
                <c:pt idx="10394">
                  <c:v>0.27102192547732523</c:v>
                </c:pt>
                <c:pt idx="10395">
                  <c:v>0.27121020051411965</c:v>
                </c:pt>
                <c:pt idx="10396">
                  <c:v>0.27139860634090174</c:v>
                </c:pt>
                <c:pt idx="10397">
                  <c:v>0.27158714305247877</c:v>
                </c:pt>
                <c:pt idx="10398">
                  <c:v>0.27177581073779994</c:v>
                </c:pt>
                <c:pt idx="10399">
                  <c:v>0.27196460948587192</c:v>
                </c:pt>
                <c:pt idx="10400">
                  <c:v>0.27215353939169984</c:v>
                </c:pt>
                <c:pt idx="10401">
                  <c:v>0.27234260054441817</c:v>
                </c:pt>
                <c:pt idx="10402">
                  <c:v>0.27253179303321945</c:v>
                </c:pt>
                <c:pt idx="10403">
                  <c:v>0.2727211169533067</c:v>
                </c:pt>
                <c:pt idx="10404">
                  <c:v>0.27291057239400052</c:v>
                </c:pt>
                <c:pt idx="10405">
                  <c:v>0.27310015944467925</c:v>
                </c:pt>
                <c:pt idx="10406">
                  <c:v>0.27328987820074463</c:v>
                </c:pt>
                <c:pt idx="10407">
                  <c:v>0.2734797287517034</c:v>
                </c:pt>
                <c:pt idx="10408">
                  <c:v>0.2736697111891116</c:v>
                </c:pt>
                <c:pt idx="10409">
                  <c:v>0.27385982560259625</c:v>
                </c:pt>
                <c:pt idx="10410">
                  <c:v>0.27405007208782439</c:v>
                </c:pt>
                <c:pt idx="10411">
                  <c:v>0.27424045073455183</c:v>
                </c:pt>
                <c:pt idx="10412">
                  <c:v>0.27443096163259251</c:v>
                </c:pt>
                <c:pt idx="10413">
                  <c:v>0.27462160487781295</c:v>
                </c:pt>
                <c:pt idx="10414">
                  <c:v>0.27481238056015617</c:v>
                </c:pt>
                <c:pt idx="10415">
                  <c:v>0.27500328876962338</c:v>
                </c:pt>
                <c:pt idx="10416">
                  <c:v>0.27519432960228102</c:v>
                </c:pt>
                <c:pt idx="10417">
                  <c:v>0.27538550314825971</c:v>
                </c:pt>
                <c:pt idx="10418">
                  <c:v>0.27557680949774843</c:v>
                </c:pt>
                <c:pt idx="10419">
                  <c:v>0.27576824874701389</c:v>
                </c:pt>
                <c:pt idx="10420">
                  <c:v>0.27595982098637473</c:v>
                </c:pt>
                <c:pt idx="10421">
                  <c:v>0.27615152630620787</c:v>
                </c:pt>
                <c:pt idx="10422">
                  <c:v>0.276343364802981</c:v>
                </c:pt>
                <c:pt idx="10423">
                  <c:v>0.27653533656720092</c:v>
                </c:pt>
                <c:pt idx="10424">
                  <c:v>0.27672744169144664</c:v>
                </c:pt>
                <c:pt idx="10425">
                  <c:v>0.27691968026634661</c:v>
                </c:pt>
                <c:pt idx="10426">
                  <c:v>0.27711205238863673</c:v>
                </c:pt>
                <c:pt idx="10427">
                  <c:v>0.27730455814907568</c:v>
                </c:pt>
                <c:pt idx="10428">
                  <c:v>0.27749719763848085</c:v>
                </c:pt>
                <c:pt idx="10429">
                  <c:v>0.27768997095378994</c:v>
                </c:pt>
                <c:pt idx="10430">
                  <c:v>0.27788287818595087</c:v>
                </c:pt>
                <c:pt idx="10431">
                  <c:v>0.27807591942597049</c:v>
                </c:pt>
                <c:pt idx="10432">
                  <c:v>0.2782690947709886</c:v>
                </c:pt>
                <c:pt idx="10433">
                  <c:v>0.27846240431214281</c:v>
                </c:pt>
                <c:pt idx="10434">
                  <c:v>0.27865584814062971</c:v>
                </c:pt>
                <c:pt idx="10435">
                  <c:v>0.27884942635379178</c:v>
                </c:pt>
                <c:pt idx="10436">
                  <c:v>0.27904313904295663</c:v>
                </c:pt>
                <c:pt idx="10437">
                  <c:v>0.27923698630154287</c:v>
                </c:pt>
                <c:pt idx="10438">
                  <c:v>0.27943096822100072</c:v>
                </c:pt>
                <c:pt idx="10439">
                  <c:v>0.27962508489894344</c:v>
                </c:pt>
                <c:pt idx="10440">
                  <c:v>0.27981933642695267</c:v>
                </c:pt>
                <c:pt idx="10441">
                  <c:v>0.28001372289666954</c:v>
                </c:pt>
                <c:pt idx="10442">
                  <c:v>0.28020824440591069</c:v>
                </c:pt>
                <c:pt idx="10443">
                  <c:v>0.28040290104644894</c:v>
                </c:pt>
                <c:pt idx="10444">
                  <c:v>0.28059769291011627</c:v>
                </c:pt>
                <c:pt idx="10445">
                  <c:v>0.28079262009493361</c:v>
                </c:pt>
                <c:pt idx="10446">
                  <c:v>0.280987682692865</c:v>
                </c:pt>
                <c:pt idx="10447">
                  <c:v>0.28118288079593401</c:v>
                </c:pt>
                <c:pt idx="10448">
                  <c:v>0.28137821450236594</c:v>
                </c:pt>
                <c:pt idx="10449">
                  <c:v>0.28157368390431664</c:v>
                </c:pt>
                <c:pt idx="10450">
                  <c:v>0.28176928909400162</c:v>
                </c:pt>
                <c:pt idx="10451">
                  <c:v>0.28196503016985097</c:v>
                </c:pt>
                <c:pt idx="10452">
                  <c:v>0.28216090722421278</c:v>
                </c:pt>
                <c:pt idx="10453">
                  <c:v>0.2823569203515493</c:v>
                </c:pt>
                <c:pt idx="10454">
                  <c:v>0.28255306964433263</c:v>
                </c:pt>
                <c:pt idx="10455">
                  <c:v>0.28274935520126671</c:v>
                </c:pt>
                <c:pt idx="10456">
                  <c:v>0.28294577711495633</c:v>
                </c:pt>
                <c:pt idx="10457">
                  <c:v>0.2831423354780665</c:v>
                </c:pt>
                <c:pt idx="10458">
                  <c:v>0.28333903038950697</c:v>
                </c:pt>
                <c:pt idx="10459">
                  <c:v>0.2835358619420757</c:v>
                </c:pt>
                <c:pt idx="10460">
                  <c:v>0.28373283022863094</c:v>
                </c:pt>
                <c:pt idx="10461">
                  <c:v>0.28392993534828864</c:v>
                </c:pt>
                <c:pt idx="10462">
                  <c:v>0.28412717739404036</c:v>
                </c:pt>
                <c:pt idx="10463">
                  <c:v>0.284324556458938</c:v>
                </c:pt>
                <c:pt idx="10464">
                  <c:v>0.28452207264230428</c:v>
                </c:pt>
                <c:pt idx="10465">
                  <c:v>0.28471972603732459</c:v>
                </c:pt>
                <c:pt idx="10466">
                  <c:v>0.28491751673724497</c:v>
                </c:pt>
                <c:pt idx="10467">
                  <c:v>0.28511544484159518</c:v>
                </c:pt>
                <c:pt idx="10468">
                  <c:v>0.28531351044375508</c:v>
                </c:pt>
                <c:pt idx="10469">
                  <c:v>0.28551171363924238</c:v>
                </c:pt>
                <c:pt idx="10470">
                  <c:v>0.28571005452156245</c:v>
                </c:pt>
                <c:pt idx="10471">
                  <c:v>0.2859085331905219</c:v>
                </c:pt>
                <c:pt idx="10472">
                  <c:v>0.28610714973976037</c:v>
                </c:pt>
                <c:pt idx="10473">
                  <c:v>0.28630590426297819</c:v>
                </c:pt>
                <c:pt idx="10474">
                  <c:v>0.28650479686019009</c:v>
                </c:pt>
                <c:pt idx="10475">
                  <c:v>0.28670382762523106</c:v>
                </c:pt>
                <c:pt idx="10476">
                  <c:v>0.2869029966519967</c:v>
                </c:pt>
                <c:pt idx="10477">
                  <c:v>0.28710230404071052</c:v>
                </c:pt>
                <c:pt idx="10478">
                  <c:v>0.28730174988540302</c:v>
                </c:pt>
                <c:pt idx="10479">
                  <c:v>0.28750133428016578</c:v>
                </c:pt>
                <c:pt idx="10480">
                  <c:v>0.28770105732543122</c:v>
                </c:pt>
                <c:pt idx="10481">
                  <c:v>0.28790091911542598</c:v>
                </c:pt>
                <c:pt idx="10482">
                  <c:v>0.28810091974653407</c:v>
                </c:pt>
                <c:pt idx="10483">
                  <c:v>0.28830105931310873</c:v>
                </c:pt>
                <c:pt idx="10484">
                  <c:v>0.28850133791586174</c:v>
                </c:pt>
                <c:pt idx="10485">
                  <c:v>0.28870175564928197</c:v>
                </c:pt>
                <c:pt idx="10486">
                  <c:v>0.28890231260791932</c:v>
                </c:pt>
                <c:pt idx="10487">
                  <c:v>0.28910300889269569</c:v>
                </c:pt>
                <c:pt idx="10488">
                  <c:v>0.28930384459829689</c:v>
                </c:pt>
                <c:pt idx="10489">
                  <c:v>0.28950481981947018</c:v>
                </c:pt>
                <c:pt idx="10490">
                  <c:v>0.28970593465734784</c:v>
                </c:pt>
                <c:pt idx="10491">
                  <c:v>0.28990718920681319</c:v>
                </c:pt>
                <c:pt idx="10492">
                  <c:v>0.290108583562811</c:v>
                </c:pt>
                <c:pt idx="10493">
                  <c:v>0.29031011782668448</c:v>
                </c:pt>
                <c:pt idx="10494">
                  <c:v>0.29051179209351485</c:v>
                </c:pt>
                <c:pt idx="10495">
                  <c:v>0.29071360645844496</c:v>
                </c:pt>
                <c:pt idx="10496">
                  <c:v>0.29091556102302935</c:v>
                </c:pt>
                <c:pt idx="10497">
                  <c:v>0.29111765588254745</c:v>
                </c:pt>
                <c:pt idx="10498">
                  <c:v>0.29131989113446022</c:v>
                </c:pt>
                <c:pt idx="10499">
                  <c:v>0.29152226687417504</c:v>
                </c:pt>
                <c:pt idx="10500">
                  <c:v>0.29172478320352901</c:v>
                </c:pt>
                <c:pt idx="10501">
                  <c:v>0.29192744021806666</c:v>
                </c:pt>
                <c:pt idx="10502">
                  <c:v>0.29213023801339438</c:v>
                </c:pt>
                <c:pt idx="10503">
                  <c:v>0.29233317669156172</c:v>
                </c:pt>
                <c:pt idx="10504">
                  <c:v>0.29253625634831232</c:v>
                </c:pt>
                <c:pt idx="10505">
                  <c:v>0.29273947707945208</c:v>
                </c:pt>
                <c:pt idx="10506">
                  <c:v>0.29294283898724321</c:v>
                </c:pt>
                <c:pt idx="10507">
                  <c:v>0.29314634216762925</c:v>
                </c:pt>
                <c:pt idx="10508">
                  <c:v>0.29334998671661572</c:v>
                </c:pt>
                <c:pt idx="10509">
                  <c:v>0.29355377273667821</c:v>
                </c:pt>
                <c:pt idx="10510">
                  <c:v>0.29375770032396031</c:v>
                </c:pt>
                <c:pt idx="10511">
                  <c:v>0.29396176957466774</c:v>
                </c:pt>
                <c:pt idx="10512">
                  <c:v>0.29416598059148985</c:v>
                </c:pt>
                <c:pt idx="10513">
                  <c:v>0.29437033347077068</c:v>
                </c:pt>
                <c:pt idx="10514">
                  <c:v>0.29457482831105997</c:v>
                </c:pt>
                <c:pt idx="10515">
                  <c:v>0.29477946520883125</c:v>
                </c:pt>
                <c:pt idx="10516">
                  <c:v>0.29498424426705938</c:v>
                </c:pt>
                <c:pt idx="10517">
                  <c:v>0.29518916558235642</c:v>
                </c:pt>
                <c:pt idx="10518">
                  <c:v>0.29539422925139697</c:v>
                </c:pt>
                <c:pt idx="10519">
                  <c:v>0.29559943537737077</c:v>
                </c:pt>
                <c:pt idx="10520">
                  <c:v>0.29580478405709126</c:v>
                </c:pt>
                <c:pt idx="10521">
                  <c:v>0.29601027538743474</c:v>
                </c:pt>
                <c:pt idx="10522">
                  <c:v>0.29621590947180604</c:v>
                </c:pt>
                <c:pt idx="10523">
                  <c:v>0.29642168640722066</c:v>
                </c:pt>
                <c:pt idx="10524">
                  <c:v>0.2966276062907568</c:v>
                </c:pt>
                <c:pt idx="10525">
                  <c:v>0.2968336692260351</c:v>
                </c:pt>
                <c:pt idx="10526">
                  <c:v>0.29703987531027315</c:v>
                </c:pt>
                <c:pt idx="10527">
                  <c:v>0.29724622464291456</c:v>
                </c:pt>
                <c:pt idx="10528">
                  <c:v>0.29745271732130774</c:v>
                </c:pt>
                <c:pt idx="10529">
                  <c:v>0.29765935344936129</c:v>
                </c:pt>
                <c:pt idx="10530">
                  <c:v>0.29786613312456345</c:v>
                </c:pt>
                <c:pt idx="10531">
                  <c:v>0.29807305644446563</c:v>
                </c:pt>
                <c:pt idx="10532">
                  <c:v>0.29828012351319322</c:v>
                </c:pt>
                <c:pt idx="10533">
                  <c:v>0.29848733442843772</c:v>
                </c:pt>
                <c:pt idx="10534">
                  <c:v>0.2986946892879539</c:v>
                </c:pt>
                <c:pt idx="10535">
                  <c:v>0.29890218819608444</c:v>
                </c:pt>
                <c:pt idx="10536">
                  <c:v>0.29910983125072449</c:v>
                </c:pt>
                <c:pt idx="10537">
                  <c:v>0.29931761854983274</c:v>
                </c:pt>
                <c:pt idx="10538">
                  <c:v>0.29952555019796945</c:v>
                </c:pt>
                <c:pt idx="10539">
                  <c:v>0.29973362629323391</c:v>
                </c:pt>
                <c:pt idx="10540">
                  <c:v>0.29994184693378917</c:v>
                </c:pt>
                <c:pt idx="10541">
                  <c:v>0.30015021222441346</c:v>
                </c:pt>
                <c:pt idx="10542">
                  <c:v>0.3003587222634107</c:v>
                </c:pt>
                <c:pt idx="10543">
                  <c:v>0.30056737715133558</c:v>
                </c:pt>
                <c:pt idx="10544">
                  <c:v>0.30077617698662412</c:v>
                </c:pt>
                <c:pt idx="10545">
                  <c:v>0.30098512187434601</c:v>
                </c:pt>
                <c:pt idx="10546">
                  <c:v>0.30119421191307871</c:v>
                </c:pt>
                <c:pt idx="10547">
                  <c:v>0.30140344720146345</c:v>
                </c:pt>
                <c:pt idx="10548">
                  <c:v>0.30161282784478916</c:v>
                </c:pt>
                <c:pt idx="10549">
                  <c:v>0.30182235394183876</c:v>
                </c:pt>
                <c:pt idx="10550">
                  <c:v>0.30203202559145931</c:v>
                </c:pt>
                <c:pt idx="10551">
                  <c:v>0.30224184289915929</c:v>
                </c:pt>
                <c:pt idx="10552">
                  <c:v>0.30245180596392768</c:v>
                </c:pt>
                <c:pt idx="10553">
                  <c:v>0.30266191488481758</c:v>
                </c:pt>
                <c:pt idx="10554">
                  <c:v>0.3028721697675576</c:v>
                </c:pt>
                <c:pt idx="10555">
                  <c:v>0.30308257071134304</c:v>
                </c:pt>
                <c:pt idx="10556">
                  <c:v>0.30329311781543378</c:v>
                </c:pt>
                <c:pt idx="10557">
                  <c:v>0.30350381118577868</c:v>
                </c:pt>
                <c:pt idx="10558">
                  <c:v>0.30371465092178007</c:v>
                </c:pt>
                <c:pt idx="10559">
                  <c:v>0.30392563712511617</c:v>
                </c:pt>
                <c:pt idx="10560">
                  <c:v>0.30413676989532273</c:v>
                </c:pt>
                <c:pt idx="10561">
                  <c:v>0.30434804933864346</c:v>
                </c:pt>
                <c:pt idx="10562">
                  <c:v>0.30455947555475721</c:v>
                </c:pt>
                <c:pt idx="10563">
                  <c:v>0.30477104864340743</c:v>
                </c:pt>
                <c:pt idx="10564">
                  <c:v>0.30498276871105928</c:v>
                </c:pt>
                <c:pt idx="10565">
                  <c:v>0.30519463585759954</c:v>
                </c:pt>
                <c:pt idx="10566">
                  <c:v>0.30540665018297969</c:v>
                </c:pt>
                <c:pt idx="10567">
                  <c:v>0.30561881179388689</c:v>
                </c:pt>
                <c:pt idx="10568">
                  <c:v>0.3058311207904163</c:v>
                </c:pt>
                <c:pt idx="10569">
                  <c:v>0.30604357727272768</c:v>
                </c:pt>
                <c:pt idx="10570">
                  <c:v>0.30625618134773097</c:v>
                </c:pt>
                <c:pt idx="10571">
                  <c:v>0.30646893311572981</c:v>
                </c:pt>
                <c:pt idx="10572">
                  <c:v>0.30668183267932442</c:v>
                </c:pt>
                <c:pt idx="10573">
                  <c:v>0.30689488013895339</c:v>
                </c:pt>
                <c:pt idx="10574">
                  <c:v>0.30710807560182379</c:v>
                </c:pt>
                <c:pt idx="10575">
                  <c:v>0.30732141916851846</c:v>
                </c:pt>
                <c:pt idx="10576">
                  <c:v>0.30753491093968532</c:v>
                </c:pt>
                <c:pt idx="10577">
                  <c:v>0.30774855102275517</c:v>
                </c:pt>
                <c:pt idx="10578">
                  <c:v>0.30796233951852053</c:v>
                </c:pt>
                <c:pt idx="10579">
                  <c:v>0.3081762765278393</c:v>
                </c:pt>
                <c:pt idx="10580">
                  <c:v>0.30839036215836624</c:v>
                </c:pt>
                <c:pt idx="10581">
                  <c:v>0.30860459651110406</c:v>
                </c:pt>
                <c:pt idx="10582">
                  <c:v>0.30881897968712108</c:v>
                </c:pt>
                <c:pt idx="10583">
                  <c:v>0.3090335117942965</c:v>
                </c:pt>
                <c:pt idx="10584">
                  <c:v>0.30924819293384381</c:v>
                </c:pt>
                <c:pt idx="10585">
                  <c:v>0.30946302320704189</c:v>
                </c:pt>
                <c:pt idx="10586">
                  <c:v>0.30967800272199514</c:v>
                </c:pt>
                <c:pt idx="10587">
                  <c:v>0.30989313158012799</c:v>
                </c:pt>
                <c:pt idx="10588">
                  <c:v>0.31010840988518695</c:v>
                </c:pt>
                <c:pt idx="10589">
                  <c:v>0.31032383773873279</c:v>
                </c:pt>
                <c:pt idx="10590">
                  <c:v>0.31053941524917045</c:v>
                </c:pt>
                <c:pt idx="10591">
                  <c:v>0.31075514251820663</c:v>
                </c:pt>
                <c:pt idx="10592">
                  <c:v>0.31097101964761376</c:v>
                </c:pt>
                <c:pt idx="10593">
                  <c:v>0.31118704674602299</c:v>
                </c:pt>
                <c:pt idx="10594">
                  <c:v>0.31140322391535291</c:v>
                </c:pt>
                <c:pt idx="10595">
                  <c:v>0.31161955125758845</c:v>
                </c:pt>
                <c:pt idx="10596">
                  <c:v>0.31183602888158707</c:v>
                </c:pt>
                <c:pt idx="10597">
                  <c:v>0.31205265688948014</c:v>
                </c:pt>
                <c:pt idx="10598">
                  <c:v>0.31226943538346508</c:v>
                </c:pt>
                <c:pt idx="10599">
                  <c:v>0.31248636447262657</c:v>
                </c:pt>
                <c:pt idx="10600">
                  <c:v>0.31270344425930879</c:v>
                </c:pt>
                <c:pt idx="10601">
                  <c:v>0.3129206748459224</c:v>
                </c:pt>
                <c:pt idx="10602">
                  <c:v>0.31313805634177955</c:v>
                </c:pt>
                <c:pt idx="10603">
                  <c:v>0.31335558884943787</c:v>
                </c:pt>
                <c:pt idx="10604">
                  <c:v>0.31357327247380312</c:v>
                </c:pt>
                <c:pt idx="10605">
                  <c:v>0.31379110731757076</c:v>
                </c:pt>
                <c:pt idx="10606">
                  <c:v>0.31400909349035705</c:v>
                </c:pt>
                <c:pt idx="10607">
                  <c:v>0.31422723109500489</c:v>
                </c:pt>
                <c:pt idx="10608">
                  <c:v>0.31444552023442396</c:v>
                </c:pt>
                <c:pt idx="10609">
                  <c:v>0.314663961018459</c:v>
                </c:pt>
                <c:pt idx="10610">
                  <c:v>0.31488255355016759</c:v>
                </c:pt>
                <c:pt idx="10611">
                  <c:v>0.31510129793267388</c:v>
                </c:pt>
                <c:pt idx="10612">
                  <c:v>0.31532019427605179</c:v>
                </c:pt>
                <c:pt idx="10613">
                  <c:v>0.31553924268357375</c:v>
                </c:pt>
                <c:pt idx="10614">
                  <c:v>0.31575844325857899</c:v>
                </c:pt>
                <c:pt idx="10615">
                  <c:v>0.31597779611137106</c:v>
                </c:pt>
                <c:pt idx="10616">
                  <c:v>0.31619730134543766</c:v>
                </c:pt>
                <c:pt idx="10617">
                  <c:v>0.31641695906663586</c:v>
                </c:pt>
                <c:pt idx="10618">
                  <c:v>0.31663676937859248</c:v>
                </c:pt>
                <c:pt idx="10619">
                  <c:v>0.31685673239191769</c:v>
                </c:pt>
                <c:pt idx="10620">
                  <c:v>0.31707684821038729</c:v>
                </c:pt>
                <c:pt idx="10621">
                  <c:v>0.31729711693784401</c:v>
                </c:pt>
                <c:pt idx="10622">
                  <c:v>0.31751753868512889</c:v>
                </c:pt>
                <c:pt idx="10623">
                  <c:v>0.31773811355623394</c:v>
                </c:pt>
                <c:pt idx="10624">
                  <c:v>0.31795884165521865</c:v>
                </c:pt>
                <c:pt idx="10625">
                  <c:v>0.31817972309315512</c:v>
                </c:pt>
                <c:pt idx="10626">
                  <c:v>0.31840075797425221</c:v>
                </c:pt>
                <c:pt idx="10627">
                  <c:v>0.31862194640278646</c:v>
                </c:pt>
                <c:pt idx="10628">
                  <c:v>0.3188432884900616</c:v>
                </c:pt>
                <c:pt idx="10629">
                  <c:v>0.31906478434050389</c:v>
                </c:pt>
                <c:pt idx="10630">
                  <c:v>0.31928643405860729</c:v>
                </c:pt>
                <c:pt idx="10631">
                  <c:v>0.31950823775590764</c:v>
                </c:pt>
                <c:pt idx="10632">
                  <c:v>0.31973019553704901</c:v>
                </c:pt>
                <c:pt idx="10633">
                  <c:v>0.31995230750907117</c:v>
                </c:pt>
                <c:pt idx="10634">
                  <c:v>0.32017457377675879</c:v>
                </c:pt>
                <c:pt idx="10635">
                  <c:v>0.32039699445195796</c:v>
                </c:pt>
                <c:pt idx="10636">
                  <c:v>0.32061956963960381</c:v>
                </c:pt>
                <c:pt idx="10637">
                  <c:v>0.32084229944469944</c:v>
                </c:pt>
                <c:pt idx="10638">
                  <c:v>0.32106518397932432</c:v>
                </c:pt>
                <c:pt idx="10639">
                  <c:v>0.32128822334863227</c:v>
                </c:pt>
                <c:pt idx="10640">
                  <c:v>0.32151141765784558</c:v>
                </c:pt>
                <c:pt idx="10641">
                  <c:v>0.32173476701927728</c:v>
                </c:pt>
                <c:pt idx="10642">
                  <c:v>0.32195827153830059</c:v>
                </c:pt>
                <c:pt idx="10643">
                  <c:v>0.32218193132035716</c:v>
                </c:pt>
                <c:pt idx="10644">
                  <c:v>0.32240574647799425</c:v>
                </c:pt>
                <c:pt idx="10645">
                  <c:v>0.32262971711680499</c:v>
                </c:pt>
                <c:pt idx="10646">
                  <c:v>0.32285384334245076</c:v>
                </c:pt>
                <c:pt idx="10647">
                  <c:v>0.32307812526771362</c:v>
                </c:pt>
                <c:pt idx="10648">
                  <c:v>0.32330256299840687</c:v>
                </c:pt>
                <c:pt idx="10649">
                  <c:v>0.32352715664276621</c:v>
                </c:pt>
                <c:pt idx="10650">
                  <c:v>0.32375190630674711</c:v>
                </c:pt>
                <c:pt idx="10651">
                  <c:v>0.32397681210344526</c:v>
                </c:pt>
                <c:pt idx="10652">
                  <c:v>0.32420187413896834</c:v>
                </c:pt>
                <c:pt idx="10653">
                  <c:v>0.32442709251949259</c:v>
                </c:pt>
                <c:pt idx="10654">
                  <c:v>0.32465246735834974</c:v>
                </c:pt>
                <c:pt idx="10655">
                  <c:v>0.32487799876186857</c:v>
                </c:pt>
                <c:pt idx="10656">
                  <c:v>0.32510368683644691</c:v>
                </c:pt>
                <c:pt idx="10657">
                  <c:v>0.32532953169565276</c:v>
                </c:pt>
                <c:pt idx="10658">
                  <c:v>0.32555553344603666</c:v>
                </c:pt>
                <c:pt idx="10659">
                  <c:v>0.32578169219421838</c:v>
                </c:pt>
                <c:pt idx="10660">
                  <c:v>0.32600800805400271</c:v>
                </c:pt>
                <c:pt idx="10661">
                  <c:v>0.32623448113216247</c:v>
                </c:pt>
                <c:pt idx="10662">
                  <c:v>0.32646111153791496</c:v>
                </c:pt>
                <c:pt idx="10663">
                  <c:v>0.32668789937817649</c:v>
                </c:pt>
                <c:pt idx="10664">
                  <c:v>0.3269148447670685</c:v>
                </c:pt>
                <c:pt idx="10665">
                  <c:v>0.32714194781166073</c:v>
                </c:pt>
                <c:pt idx="10666">
                  <c:v>0.32736920861909241</c:v>
                </c:pt>
                <c:pt idx="10667">
                  <c:v>0.32759662730372302</c:v>
                </c:pt>
                <c:pt idx="10668">
                  <c:v>0.32782420397284567</c:v>
                </c:pt>
                <c:pt idx="10669">
                  <c:v>0.32805193873382293</c:v>
                </c:pt>
                <c:pt idx="10670">
                  <c:v>0.32827983170125274</c:v>
                </c:pt>
                <c:pt idx="10671">
                  <c:v>0.32850788298265204</c:v>
                </c:pt>
                <c:pt idx="10672">
                  <c:v>0.32873609268560738</c:v>
                </c:pt>
                <c:pt idx="10673">
                  <c:v>0.32896446092495563</c:v>
                </c:pt>
                <c:pt idx="10674">
                  <c:v>0.32919298780843786</c:v>
                </c:pt>
                <c:pt idx="10675">
                  <c:v>0.32942167344386503</c:v>
                </c:pt>
                <c:pt idx="10676">
                  <c:v>0.32965051794631361</c:v>
                </c:pt>
                <c:pt idx="10677">
                  <c:v>0.32987952142374932</c:v>
                </c:pt>
                <c:pt idx="10678">
                  <c:v>0.33010868398660981</c:v>
                </c:pt>
                <c:pt idx="10679">
                  <c:v>0.33033800574300592</c:v>
                </c:pt>
                <c:pt idx="10680">
                  <c:v>0.3305674868083342</c:v>
                </c:pt>
                <c:pt idx="10681">
                  <c:v>0.33079712729086064</c:v>
                </c:pt>
                <c:pt idx="10682">
                  <c:v>0.33102692729892164</c:v>
                </c:pt>
                <c:pt idx="10683">
                  <c:v>0.33125688694815436</c:v>
                </c:pt>
                <c:pt idx="10684">
                  <c:v>0.33148700634705064</c:v>
                </c:pt>
                <c:pt idx="10685">
                  <c:v>0.33171728560417274</c:v>
                </c:pt>
                <c:pt idx="10686">
                  <c:v>0.33194772483539903</c:v>
                </c:pt>
                <c:pt idx="10687">
                  <c:v>0.33217832414944759</c:v>
                </c:pt>
                <c:pt idx="10688">
                  <c:v>0.33240908365510713</c:v>
                </c:pt>
                <c:pt idx="10689">
                  <c:v>0.33264000346849765</c:v>
                </c:pt>
                <c:pt idx="10690">
                  <c:v>0.33287108369856394</c:v>
                </c:pt>
                <c:pt idx="10691">
                  <c:v>0.33310232445432159</c:v>
                </c:pt>
                <c:pt idx="10692">
                  <c:v>0.33333372585213278</c:v>
                </c:pt>
                <c:pt idx="10693">
                  <c:v>0.33356528800116958</c:v>
                </c:pt>
                <c:pt idx="10694">
                  <c:v>0.33379701101310355</c:v>
                </c:pt>
                <c:pt idx="10695">
                  <c:v>0.33402889499725347</c:v>
                </c:pt>
                <c:pt idx="10696">
                  <c:v>0.33426094007030516</c:v>
                </c:pt>
                <c:pt idx="10697">
                  <c:v>0.33449314634173438</c:v>
                </c:pt>
                <c:pt idx="10698">
                  <c:v>0.33472551392108796</c:v>
                </c:pt>
                <c:pt idx="10699">
                  <c:v>0.33495804292529496</c:v>
                </c:pt>
                <c:pt idx="10700">
                  <c:v>0.33519073346405953</c:v>
                </c:pt>
                <c:pt idx="10701">
                  <c:v>0.33542358564715691</c:v>
                </c:pt>
                <c:pt idx="10702">
                  <c:v>0.33565659959176009</c:v>
                </c:pt>
                <c:pt idx="10703">
                  <c:v>0.33588977540780196</c:v>
                </c:pt>
                <c:pt idx="10704">
                  <c:v>0.33612311320528671</c:v>
                </c:pt>
                <c:pt idx="10705">
                  <c:v>0.33635661310163167</c:v>
                </c:pt>
                <c:pt idx="10706">
                  <c:v>0.33659027520699902</c:v>
                </c:pt>
                <c:pt idx="10707">
                  <c:v>0.336824099634073</c:v>
                </c:pt>
                <c:pt idx="10708">
                  <c:v>0.33705808649316382</c:v>
                </c:pt>
                <c:pt idx="10709">
                  <c:v>0.33729223590201546</c:v>
                </c:pt>
                <c:pt idx="10710">
                  <c:v>0.33752654797109644</c:v>
                </c:pt>
                <c:pt idx="10711">
                  <c:v>0.33776102281094705</c:v>
                </c:pt>
                <c:pt idx="10712">
                  <c:v>0.33799566053955676</c:v>
                </c:pt>
                <c:pt idx="10713">
                  <c:v>0.33823046126762463</c:v>
                </c:pt>
                <c:pt idx="10714">
                  <c:v>0.33846542510592131</c:v>
                </c:pt>
                <c:pt idx="10715">
                  <c:v>0.33870055217268247</c:v>
                </c:pt>
                <c:pt idx="10716">
                  <c:v>0.33893584257883791</c:v>
                </c:pt>
                <c:pt idx="10717">
                  <c:v>0.3391712964353894</c:v>
                </c:pt>
                <c:pt idx="10718">
                  <c:v>0.33940691386081911</c:v>
                </c:pt>
                <c:pt idx="10719">
                  <c:v>0.33964269496628824</c:v>
                </c:pt>
                <c:pt idx="10720">
                  <c:v>0.33987863986302996</c:v>
                </c:pt>
                <c:pt idx="10721">
                  <c:v>0.3401147486697737</c:v>
                </c:pt>
                <c:pt idx="10722">
                  <c:v>0.34035102149791235</c:v>
                </c:pt>
                <c:pt idx="10723">
                  <c:v>0.34058745846138927</c:v>
                </c:pt>
                <c:pt idx="10724">
                  <c:v>0.34082405967174711</c:v>
                </c:pt>
                <c:pt idx="10725">
                  <c:v>0.34106082524804537</c:v>
                </c:pt>
                <c:pt idx="10726">
                  <c:v>0.34129775530198697</c:v>
                </c:pt>
                <c:pt idx="10727">
                  <c:v>0.34153484994534716</c:v>
                </c:pt>
                <c:pt idx="10728">
                  <c:v>0.34177210929743379</c:v>
                </c:pt>
                <c:pt idx="10729">
                  <c:v>0.3420095334701827</c:v>
                </c:pt>
                <c:pt idx="10730">
                  <c:v>0.34224712257560225</c:v>
                </c:pt>
                <c:pt idx="10731">
                  <c:v>0.34248487673324912</c:v>
                </c:pt>
                <c:pt idx="10732">
                  <c:v>0.34272279605529254</c:v>
                </c:pt>
                <c:pt idx="10733">
                  <c:v>0.34296088065397451</c:v>
                </c:pt>
                <c:pt idx="10734">
                  <c:v>0.34319913064910107</c:v>
                </c:pt>
                <c:pt idx="10735">
                  <c:v>0.34343754615307537</c:v>
                </c:pt>
                <c:pt idx="10736">
                  <c:v>0.34367612727837343</c:v>
                </c:pt>
                <c:pt idx="10737">
                  <c:v>0.34391487414505123</c:v>
                </c:pt>
                <c:pt idx="10738">
                  <c:v>0.34415378686574627</c:v>
                </c:pt>
                <c:pt idx="10739">
                  <c:v>0.344392865555675</c:v>
                </c:pt>
                <c:pt idx="10740">
                  <c:v>0.34463211032762625</c:v>
                </c:pt>
                <c:pt idx="10741">
                  <c:v>0.34487152130199</c:v>
                </c:pt>
                <c:pt idx="10742">
                  <c:v>0.34511109859171707</c:v>
                </c:pt>
                <c:pt idx="10743">
                  <c:v>0.3453508423098316</c:v>
                </c:pt>
                <c:pt idx="10744">
                  <c:v>0.34559075257697452</c:v>
                </c:pt>
                <c:pt idx="10745">
                  <c:v>0.34583082950633232</c:v>
                </c:pt>
                <c:pt idx="10746">
                  <c:v>0.34607107321116476</c:v>
                </c:pt>
                <c:pt idx="10747">
                  <c:v>0.34631148381236448</c:v>
                </c:pt>
                <c:pt idx="10748">
                  <c:v>0.34655206142335393</c:v>
                </c:pt>
                <c:pt idx="10749">
                  <c:v>0.34679280615762914</c:v>
                </c:pt>
                <c:pt idx="10750">
                  <c:v>0.34703371813633477</c:v>
                </c:pt>
                <c:pt idx="10751">
                  <c:v>0.34727479747312989</c:v>
                </c:pt>
                <c:pt idx="10752">
                  <c:v>0.34751604428427574</c:v>
                </c:pt>
                <c:pt idx="10753">
                  <c:v>0.3477574586835841</c:v>
                </c:pt>
                <c:pt idx="10754">
                  <c:v>0.34799904079253657</c:v>
                </c:pt>
                <c:pt idx="10755">
                  <c:v>0.34824079072510838</c:v>
                </c:pt>
                <c:pt idx="10756">
                  <c:v>0.34848270859534863</c:v>
                </c:pt>
                <c:pt idx="10757">
                  <c:v>0.34872479452499233</c:v>
                </c:pt>
                <c:pt idx="10758">
                  <c:v>0.34896704862825234</c:v>
                </c:pt>
                <c:pt idx="10759">
                  <c:v>0.34920947101941557</c:v>
                </c:pt>
                <c:pt idx="10760">
                  <c:v>0.349452061820471</c:v>
                </c:pt>
                <c:pt idx="10761">
                  <c:v>0.34969482114586969</c:v>
                </c:pt>
                <c:pt idx="10762">
                  <c:v>0.34993774911013692</c:v>
                </c:pt>
                <c:pt idx="10763">
                  <c:v>0.3501808458355159</c:v>
                </c:pt>
                <c:pt idx="10764">
                  <c:v>0.35042411143669655</c:v>
                </c:pt>
                <c:pt idx="10765">
                  <c:v>0.35066754602844291</c:v>
                </c:pt>
                <c:pt idx="10766">
                  <c:v>0.35091114973325321</c:v>
                </c:pt>
                <c:pt idx="10767">
                  <c:v>0.35115492266605647</c:v>
                </c:pt>
                <c:pt idx="10768">
                  <c:v>0.35139886494441286</c:v>
                </c:pt>
                <c:pt idx="10769">
                  <c:v>0.35164297668340583</c:v>
                </c:pt>
                <c:pt idx="10770">
                  <c:v>0.35188725800587434</c:v>
                </c:pt>
                <c:pt idx="10771">
                  <c:v>0.35213170902706697</c:v>
                </c:pt>
                <c:pt idx="10772">
                  <c:v>0.35237632986230721</c:v>
                </c:pt>
                <c:pt idx="10773">
                  <c:v>0.35262112063469009</c:v>
                </c:pt>
                <c:pt idx="10774">
                  <c:v>0.35286608145970472</c:v>
                </c:pt>
                <c:pt idx="10775">
                  <c:v>0.35311121245291494</c:v>
                </c:pt>
                <c:pt idx="10776">
                  <c:v>0.35335651373767257</c:v>
                </c:pt>
                <c:pt idx="10777">
                  <c:v>0.35360198542970755</c:v>
                </c:pt>
                <c:pt idx="10778">
                  <c:v>0.35384762764482475</c:v>
                </c:pt>
                <c:pt idx="10779">
                  <c:v>0.35409344050663327</c:v>
                </c:pt>
                <c:pt idx="10780">
                  <c:v>0.35433942413110431</c:v>
                </c:pt>
                <c:pt idx="10781">
                  <c:v>0.35458557863428436</c:v>
                </c:pt>
                <c:pt idx="10782">
                  <c:v>0.35483190414004018</c:v>
                </c:pt>
                <c:pt idx="10783">
                  <c:v>0.35507840076458497</c:v>
                </c:pt>
                <c:pt idx="10784">
                  <c:v>0.35532506862679242</c:v>
                </c:pt>
                <c:pt idx="10785">
                  <c:v>0.35557190784303183</c:v>
                </c:pt>
                <c:pt idx="10786">
                  <c:v>0.35581891853751452</c:v>
                </c:pt>
                <c:pt idx="10787">
                  <c:v>0.35606610082677692</c:v>
                </c:pt>
                <c:pt idx="10788">
                  <c:v>0.35631345482743093</c:v>
                </c:pt>
                <c:pt idx="10789">
                  <c:v>0.35656098066394698</c:v>
                </c:pt>
                <c:pt idx="10790">
                  <c:v>0.35680867845310449</c:v>
                </c:pt>
                <c:pt idx="10791">
                  <c:v>0.35705654831175859</c:v>
                </c:pt>
                <c:pt idx="10792">
                  <c:v>0.35730459036463924</c:v>
                </c:pt>
                <c:pt idx="10793">
                  <c:v>0.35755280472876949</c:v>
                </c:pt>
                <c:pt idx="10794">
                  <c:v>0.35780119152124806</c:v>
                </c:pt>
                <c:pt idx="10795">
                  <c:v>0.3580497508670652</c:v>
                </c:pt>
                <c:pt idx="10796">
                  <c:v>0.35829848288348781</c:v>
                </c:pt>
                <c:pt idx="10797">
                  <c:v>0.35854738769046773</c:v>
                </c:pt>
                <c:pt idx="10798">
                  <c:v>0.35879646540542948</c:v>
                </c:pt>
                <c:pt idx="10799">
                  <c:v>0.35904571615371095</c:v>
                </c:pt>
                <c:pt idx="10800">
                  <c:v>0.35929514005290525</c:v>
                </c:pt>
                <c:pt idx="10801">
                  <c:v>0.35954473722068186</c:v>
                </c:pt>
                <c:pt idx="10802">
                  <c:v>0.35979450778263999</c:v>
                </c:pt>
                <c:pt idx="10803">
                  <c:v>0.3600444518566181</c:v>
                </c:pt>
                <c:pt idx="10804">
                  <c:v>0.36029456956053102</c:v>
                </c:pt>
                <c:pt idx="10805">
                  <c:v>0.36054486102023986</c:v>
                </c:pt>
                <c:pt idx="10806">
                  <c:v>0.36079532635382888</c:v>
                </c:pt>
                <c:pt idx="10807">
                  <c:v>0.36104596567945874</c:v>
                </c:pt>
                <c:pt idx="10808">
                  <c:v>0.36129677912325314</c:v>
                </c:pt>
                <c:pt idx="10809">
                  <c:v>0.36154776680354256</c:v>
                </c:pt>
                <c:pt idx="10810">
                  <c:v>0.3617989288387341</c:v>
                </c:pt>
                <c:pt idx="10811">
                  <c:v>0.36205026535521451</c:v>
                </c:pt>
                <c:pt idx="10812">
                  <c:v>0.36230177647156098</c:v>
                </c:pt>
                <c:pt idx="10813">
                  <c:v>0.36255346230906554</c:v>
                </c:pt>
                <c:pt idx="10814">
                  <c:v>0.36280532298646467</c:v>
                </c:pt>
                <c:pt idx="10815">
                  <c:v>0.36305735863049671</c:v>
                </c:pt>
                <c:pt idx="10816">
                  <c:v>0.36330956936006864</c:v>
                </c:pt>
                <c:pt idx="10817">
                  <c:v>0.36356195529416463</c:v>
                </c:pt>
                <c:pt idx="10818">
                  <c:v>0.3638145165597873</c:v>
                </c:pt>
                <c:pt idx="10819">
                  <c:v>0.36406725327609168</c:v>
                </c:pt>
                <c:pt idx="10820">
                  <c:v>0.36432016556231001</c:v>
                </c:pt>
                <c:pt idx="10821">
                  <c:v>0.3645732535457098</c:v>
                </c:pt>
                <c:pt idx="10822">
                  <c:v>0.36482651734569455</c:v>
                </c:pt>
                <c:pt idx="10823">
                  <c:v>0.36507995708174518</c:v>
                </c:pt>
                <c:pt idx="10824">
                  <c:v>0.36533357288139462</c:v>
                </c:pt>
                <c:pt idx="10825">
                  <c:v>0.36558736486429533</c:v>
                </c:pt>
                <c:pt idx="10826">
                  <c:v>0.36584133315017753</c:v>
                </c:pt>
                <c:pt idx="10827">
                  <c:v>0.36609547786684005</c:v>
                </c:pt>
                <c:pt idx="10828">
                  <c:v>0.36634979913418486</c:v>
                </c:pt>
                <c:pt idx="10829">
                  <c:v>0.36660429707485936</c:v>
                </c:pt>
                <c:pt idx="10830">
                  <c:v>0.36685897180892657</c:v>
                </c:pt>
                <c:pt idx="10831">
                  <c:v>0.36711382346454086</c:v>
                </c:pt>
                <c:pt idx="10832">
                  <c:v>0.36736885216193788</c:v>
                </c:pt>
                <c:pt idx="10833">
                  <c:v>0.36762405802143117</c:v>
                </c:pt>
                <c:pt idx="10834">
                  <c:v>0.36787944117144233</c:v>
                </c:pt>
                <c:pt idx="10835">
                  <c:v>0.36813500173245767</c:v>
                </c:pt>
                <c:pt idx="10836">
                  <c:v>0.36839073982504178</c:v>
                </c:pt>
                <c:pt idx="10837">
                  <c:v>0.36864665557788395</c:v>
                </c:pt>
                <c:pt idx="10838">
                  <c:v>0.36890274911172188</c:v>
                </c:pt>
                <c:pt idx="10839">
                  <c:v>0.36915902054737154</c:v>
                </c:pt>
                <c:pt idx="10840">
                  <c:v>0.3694154700137906</c:v>
                </c:pt>
                <c:pt idx="10841">
                  <c:v>0.36967209763196862</c:v>
                </c:pt>
                <c:pt idx="10842">
                  <c:v>0.36992890352566499</c:v>
                </c:pt>
                <c:pt idx="10843">
                  <c:v>0.37018588781603173</c:v>
                </c:pt>
                <c:pt idx="10844">
                  <c:v>0.37044305063238531</c:v>
                </c:pt>
                <c:pt idx="10845">
                  <c:v>0.37070039209605177</c:v>
                </c:pt>
                <c:pt idx="10846">
                  <c:v>0.37095791232843572</c:v>
                </c:pt>
                <c:pt idx="10847">
                  <c:v>0.37121561145912341</c:v>
                </c:pt>
                <c:pt idx="10848">
                  <c:v>0.37147348960969379</c:v>
                </c:pt>
                <c:pt idx="10849">
                  <c:v>0.37173154690180471</c:v>
                </c:pt>
                <c:pt idx="10850">
                  <c:v>0.37198978346531264</c:v>
                </c:pt>
                <c:pt idx="10851">
                  <c:v>0.37224819942205017</c:v>
                </c:pt>
                <c:pt idx="10852">
                  <c:v>0.37250679489392885</c:v>
                </c:pt>
                <c:pt idx="10853">
                  <c:v>0.37276557001107585</c:v>
                </c:pt>
                <c:pt idx="10854">
                  <c:v>0.37302452489557797</c:v>
                </c:pt>
                <c:pt idx="10855">
                  <c:v>0.37328365966960092</c:v>
                </c:pt>
                <c:pt idx="10856">
                  <c:v>0.37354297446354334</c:v>
                </c:pt>
                <c:pt idx="10857">
                  <c:v>0.37380246939974654</c:v>
                </c:pt>
                <c:pt idx="10858">
                  <c:v>0.37406214460335274</c:v>
                </c:pt>
                <c:pt idx="10859">
                  <c:v>0.37432200019686757</c:v>
                </c:pt>
                <c:pt idx="10860">
                  <c:v>0.37458203631105241</c:v>
                </c:pt>
                <c:pt idx="10861">
                  <c:v>0.37484225306858882</c:v>
                </c:pt>
                <c:pt idx="10862">
                  <c:v>0.37510265059223785</c:v>
                </c:pt>
                <c:pt idx="10863">
                  <c:v>0.37536322901303371</c:v>
                </c:pt>
                <c:pt idx="10864">
                  <c:v>0.3756239884539137</c:v>
                </c:pt>
                <c:pt idx="10865">
                  <c:v>0.375884929037895</c:v>
                </c:pt>
                <c:pt idx="10866">
                  <c:v>0.37614605089628494</c:v>
                </c:pt>
                <c:pt idx="10867">
                  <c:v>0.37640735415227738</c:v>
                </c:pt>
                <c:pt idx="10868">
                  <c:v>0.37666883892914593</c:v>
                </c:pt>
                <c:pt idx="10869">
                  <c:v>0.37693050535847183</c:v>
                </c:pt>
                <c:pt idx="10870">
                  <c:v>0.37719235356370578</c:v>
                </c:pt>
                <c:pt idx="10871">
                  <c:v>0.37745438366837858</c:v>
                </c:pt>
                <c:pt idx="10872">
                  <c:v>0.37771659580434586</c:v>
                </c:pt>
                <c:pt idx="10873">
                  <c:v>0.37797899009531571</c:v>
                </c:pt>
                <c:pt idx="10874">
                  <c:v>0.37824156666782871</c:v>
                </c:pt>
                <c:pt idx="10875">
                  <c:v>0.37850432564575914</c:v>
                </c:pt>
                <c:pt idx="10876">
                  <c:v>0.37876726716132941</c:v>
                </c:pt>
                <c:pt idx="10877">
                  <c:v>0.3790303913385919</c:v>
                </c:pt>
                <c:pt idx="10878">
                  <c:v>0.37929369830167925</c:v>
                </c:pt>
                <c:pt idx="10879">
                  <c:v>0.37955718818308959</c:v>
                </c:pt>
                <c:pt idx="10880">
                  <c:v>0.37982086110713398</c:v>
                </c:pt>
                <c:pt idx="10881">
                  <c:v>0.38008471719820397</c:v>
                </c:pt>
                <c:pt idx="10882">
                  <c:v>0.38034875658907408</c:v>
                </c:pt>
                <c:pt idx="10883">
                  <c:v>0.38061297940431454</c:v>
                </c:pt>
                <c:pt idx="10884">
                  <c:v>0.38087738576857633</c:v>
                </c:pt>
                <c:pt idx="10885">
                  <c:v>0.38114197581491094</c:v>
                </c:pt>
                <c:pt idx="10886">
                  <c:v>0.38140674966814825</c:v>
                </c:pt>
                <c:pt idx="10887">
                  <c:v>0.38167170745597639</c:v>
                </c:pt>
                <c:pt idx="10888">
                  <c:v>0.38193684930339311</c:v>
                </c:pt>
                <c:pt idx="10889">
                  <c:v>0.38220217534381984</c:v>
                </c:pt>
                <c:pt idx="10890">
                  <c:v>0.38246768570243389</c:v>
                </c:pt>
                <c:pt idx="10891">
                  <c:v>0.38273338050449368</c:v>
                </c:pt>
                <c:pt idx="10892">
                  <c:v>0.38299925988369893</c:v>
                </c:pt>
                <c:pt idx="10893">
                  <c:v>0.38326532396548796</c:v>
                </c:pt>
                <c:pt idx="10894">
                  <c:v>0.38353157287538048</c:v>
                </c:pt>
                <c:pt idx="10895">
                  <c:v>0.38379800674735504</c:v>
                </c:pt>
                <c:pt idx="10896">
                  <c:v>0.38406462570711158</c:v>
                </c:pt>
                <c:pt idx="10897">
                  <c:v>0.38433142988043145</c:v>
                </c:pt>
                <c:pt idx="10898">
                  <c:v>0.38459841940157274</c:v>
                </c:pt>
                <c:pt idx="10899">
                  <c:v>0.38486559439649748</c:v>
                </c:pt>
                <c:pt idx="10900">
                  <c:v>0.38513295499124939</c:v>
                </c:pt>
                <c:pt idx="10901">
                  <c:v>0.38540050132036652</c:v>
                </c:pt>
                <c:pt idx="10902">
                  <c:v>0.38566823351007357</c:v>
                </c:pt>
                <c:pt idx="10903">
                  <c:v>0.38593615168948525</c:v>
                </c:pt>
                <c:pt idx="10904">
                  <c:v>0.38620425598499591</c:v>
                </c:pt>
                <c:pt idx="10905">
                  <c:v>0.3864725465315178</c:v>
                </c:pt>
                <c:pt idx="10906">
                  <c:v>0.38674102345562678</c:v>
                </c:pt>
                <c:pt idx="10907">
                  <c:v>0.3870096868839808</c:v>
                </c:pt>
                <c:pt idx="10908">
                  <c:v>0.38727853695177339</c:v>
                </c:pt>
                <c:pt idx="10909">
                  <c:v>0.38754757378584448</c:v>
                </c:pt>
                <c:pt idx="10910">
                  <c:v>0.38781679751311615</c:v>
                </c:pt>
                <c:pt idx="10911">
                  <c:v>0.38808620826906393</c:v>
                </c:pt>
                <c:pt idx="10912">
                  <c:v>0.38835580618079218</c:v>
                </c:pt>
                <c:pt idx="10913">
                  <c:v>0.38862559137548769</c:v>
                </c:pt>
                <c:pt idx="10914">
                  <c:v>0.38889556398890851</c:v>
                </c:pt>
                <c:pt idx="10915">
                  <c:v>0.38916572414842415</c:v>
                </c:pt>
                <c:pt idx="10916">
                  <c:v>0.38943607198148661</c:v>
                </c:pt>
                <c:pt idx="10917">
                  <c:v>0.38970660762413706</c:v>
                </c:pt>
                <c:pt idx="10918">
                  <c:v>0.38997733120401062</c:v>
                </c:pt>
                <c:pt idx="10919">
                  <c:v>0.3902482428516646</c:v>
                </c:pt>
                <c:pt idx="10920">
                  <c:v>0.39051934269490551</c:v>
                </c:pt>
                <c:pt idx="10921">
                  <c:v>0.39079063087015298</c:v>
                </c:pt>
                <c:pt idx="10922">
                  <c:v>0.39106210750539716</c:v>
                </c:pt>
                <c:pt idx="10923">
                  <c:v>0.39133377272871112</c:v>
                </c:pt>
                <c:pt idx="10924">
                  <c:v>0.39160562667679899</c:v>
                </c:pt>
                <c:pt idx="10925">
                  <c:v>0.3918776694779178</c:v>
                </c:pt>
                <c:pt idx="10926">
                  <c:v>0.39214990126040777</c:v>
                </c:pt>
                <c:pt idx="10927">
                  <c:v>0.39242232216125805</c:v>
                </c:pt>
                <c:pt idx="10928">
                  <c:v>0.39269493230899327</c:v>
                </c:pt>
                <c:pt idx="10929">
                  <c:v>0.39296773183222122</c:v>
                </c:pt>
                <c:pt idx="10930">
                  <c:v>0.39324072086821676</c:v>
                </c:pt>
                <c:pt idx="10931">
                  <c:v>0.39351389954577254</c:v>
                </c:pt>
                <c:pt idx="10932">
                  <c:v>0.39378726799662978</c:v>
                </c:pt>
                <c:pt idx="10933">
                  <c:v>0.39406082634975409</c:v>
                </c:pt>
                <c:pt idx="10934">
                  <c:v>0.3943345747428022</c:v>
                </c:pt>
                <c:pt idx="10935">
                  <c:v>0.39460851330492497</c:v>
                </c:pt>
                <c:pt idx="10936">
                  <c:v>0.39488264216535696</c:v>
                </c:pt>
                <c:pt idx="10937">
                  <c:v>0.39515696146204193</c:v>
                </c:pt>
                <c:pt idx="10938">
                  <c:v>0.39543147132440004</c:v>
                </c:pt>
                <c:pt idx="10939">
                  <c:v>0.39570617188193552</c:v>
                </c:pt>
                <c:pt idx="10940">
                  <c:v>0.39598106327287969</c:v>
                </c:pt>
                <c:pt idx="10941">
                  <c:v>0.39625614562692274</c:v>
                </c:pt>
                <c:pt idx="10942">
                  <c:v>0.39653141907383882</c:v>
                </c:pt>
                <c:pt idx="10943">
                  <c:v>0.39680688375214768</c:v>
                </c:pt>
                <c:pt idx="10944">
                  <c:v>0.39708253979180985</c:v>
                </c:pt>
                <c:pt idx="10945">
                  <c:v>0.39735838732287021</c:v>
                </c:pt>
                <c:pt idx="10946">
                  <c:v>0.39763442648413738</c:v>
                </c:pt>
                <c:pt idx="10947">
                  <c:v>0.39791065740584292</c:v>
                </c:pt>
                <c:pt idx="10948">
                  <c:v>0.39818708022120008</c:v>
                </c:pt>
                <c:pt idx="10949">
                  <c:v>0.39846369506061541</c:v>
                </c:pt>
                <c:pt idx="10950">
                  <c:v>0.39874050206328371</c:v>
                </c:pt>
                <c:pt idx="10951">
                  <c:v>0.39901750135979874</c:v>
                </c:pt>
                <c:pt idx="10952">
                  <c:v>0.39929469308083915</c:v>
                </c:pt>
                <c:pt idx="10953">
                  <c:v>0.39957207736588984</c:v>
                </c:pt>
                <c:pt idx="10954">
                  <c:v>0.3998496543458171</c:v>
                </c:pt>
                <c:pt idx="10955">
                  <c:v>0.40012742415157199</c:v>
                </c:pt>
                <c:pt idx="10956">
                  <c:v>0.40040538692293043</c:v>
                </c:pt>
                <c:pt idx="10957">
                  <c:v>0.40068354279103158</c:v>
                </c:pt>
                <c:pt idx="10958">
                  <c:v>0.40096189188709952</c:v>
                </c:pt>
                <c:pt idx="10959">
                  <c:v>0.40124043435120177</c:v>
                </c:pt>
                <c:pt idx="10960">
                  <c:v>0.40151917031475093</c:v>
                </c:pt>
                <c:pt idx="10961">
                  <c:v>0.40179809990924481</c:v>
                </c:pt>
                <c:pt idx="10962">
                  <c:v>0.40207722327504297</c:v>
                </c:pt>
                <c:pt idx="10963">
                  <c:v>0.40235654054383208</c:v>
                </c:pt>
                <c:pt idx="10964">
                  <c:v>0.40263605185031376</c:v>
                </c:pt>
                <c:pt idx="10965">
                  <c:v>0.40291575732635165</c:v>
                </c:pt>
                <c:pt idx="10966">
                  <c:v>0.40319565711269567</c:v>
                </c:pt>
                <c:pt idx="10967">
                  <c:v>0.4034757513413989</c:v>
                </c:pt>
                <c:pt idx="10968">
                  <c:v>0.40375604014459987</c:v>
                </c:pt>
                <c:pt idx="10969">
                  <c:v>0.40403652366334208</c:v>
                </c:pt>
                <c:pt idx="10970">
                  <c:v>0.40431720202995403</c:v>
                </c:pt>
                <c:pt idx="10971">
                  <c:v>0.40459807537684978</c:v>
                </c:pt>
                <c:pt idx="10972">
                  <c:v>0.40487914384536705</c:v>
                </c:pt>
                <c:pt idx="10973">
                  <c:v>0.40516040756811017</c:v>
                </c:pt>
                <c:pt idx="10974">
                  <c:v>0.40544186667776949</c:v>
                </c:pt>
                <c:pt idx="10975">
                  <c:v>0.40572352131597744</c:v>
                </c:pt>
                <c:pt idx="10976">
                  <c:v>0.40600537161561495</c:v>
                </c:pt>
                <c:pt idx="10977">
                  <c:v>0.40628741771260513</c:v>
                </c:pt>
                <c:pt idx="10978">
                  <c:v>0.40656965974000747</c:v>
                </c:pt>
                <c:pt idx="10979">
                  <c:v>0.40685209783984833</c:v>
                </c:pt>
                <c:pt idx="10980">
                  <c:v>0.40713473214537826</c:v>
                </c:pt>
                <c:pt idx="10981">
                  <c:v>0.40741756278993418</c:v>
                </c:pt>
                <c:pt idx="10982">
                  <c:v>0.40770058991583874</c:v>
                </c:pt>
                <c:pt idx="10983">
                  <c:v>0.40798381365662023</c:v>
                </c:pt>
                <c:pt idx="10984">
                  <c:v>0.40826723414589372</c:v>
                </c:pt>
                <c:pt idx="10985">
                  <c:v>0.40855085152627868</c:v>
                </c:pt>
                <c:pt idx="10986">
                  <c:v>0.40883466593158191</c:v>
                </c:pt>
                <c:pt idx="10987">
                  <c:v>0.40911867749569714</c:v>
                </c:pt>
                <c:pt idx="10988">
                  <c:v>0.40940288636154115</c:v>
                </c:pt>
                <c:pt idx="10989">
                  <c:v>0.40968729266319992</c:v>
                </c:pt>
                <c:pt idx="10990">
                  <c:v>0.40997189653484634</c:v>
                </c:pt>
                <c:pt idx="10991">
                  <c:v>0.41025669811969528</c:v>
                </c:pt>
                <c:pt idx="10992">
                  <c:v>0.41054169755211239</c:v>
                </c:pt>
                <c:pt idx="10993">
                  <c:v>0.4108268949695395</c:v>
                </c:pt>
                <c:pt idx="10994">
                  <c:v>0.4111122905065227</c:v>
                </c:pt>
                <c:pt idx="10995">
                  <c:v>0.41139788430667529</c:v>
                </c:pt>
                <c:pt idx="10996">
                  <c:v>0.41168367650473658</c:v>
                </c:pt>
                <c:pt idx="10997">
                  <c:v>0.41196966723553335</c:v>
                </c:pt>
                <c:pt idx="10998">
                  <c:v>0.41225585664297826</c:v>
                </c:pt>
                <c:pt idx="10999">
                  <c:v>0.41254224486209173</c:v>
                </c:pt>
                <c:pt idx="11000">
                  <c:v>0.41282883202798165</c:v>
                </c:pt>
                <c:pt idx="11001">
                  <c:v>0.41311561828486093</c:v>
                </c:pt>
                <c:pt idx="11002">
                  <c:v>0.41340260376803145</c:v>
                </c:pt>
                <c:pt idx="11003">
                  <c:v>0.41368978861288291</c:v>
                </c:pt>
                <c:pt idx="11004">
                  <c:v>0.41397717296392894</c:v>
                </c:pt>
                <c:pt idx="11005">
                  <c:v>0.41426475695675369</c:v>
                </c:pt>
                <c:pt idx="11006">
                  <c:v>0.41455254072702913</c:v>
                </c:pt>
                <c:pt idx="11007">
                  <c:v>0.41484052441957031</c:v>
                </c:pt>
                <c:pt idx="11008">
                  <c:v>0.41512870817024417</c:v>
                </c:pt>
                <c:pt idx="11009">
                  <c:v>0.41541709211802808</c:v>
                </c:pt>
                <c:pt idx="11010">
                  <c:v>0.41570567639897155</c:v>
                </c:pt>
                <c:pt idx="11011">
                  <c:v>0.41599446115829247</c:v>
                </c:pt>
                <c:pt idx="11012">
                  <c:v>0.41628344653223553</c:v>
                </c:pt>
                <c:pt idx="11013">
                  <c:v>0.41657263265713396</c:v>
                </c:pt>
                <c:pt idx="11014">
                  <c:v>0.41686201967850839</c:v>
                </c:pt>
                <c:pt idx="11015">
                  <c:v>0.41715160773288784</c:v>
                </c:pt>
                <c:pt idx="11016">
                  <c:v>0.41744139695688975</c:v>
                </c:pt>
                <c:pt idx="11017">
                  <c:v>0.41773138749633831</c:v>
                </c:pt>
                <c:pt idx="11018">
                  <c:v>0.41802157948804719</c:v>
                </c:pt>
                <c:pt idx="11019">
                  <c:v>0.41831197306891882</c:v>
                </c:pt>
                <c:pt idx="11020">
                  <c:v>0.41860256838508142</c:v>
                </c:pt>
                <c:pt idx="11021">
                  <c:v>0.41889336557363405</c:v>
                </c:pt>
                <c:pt idx="11022">
                  <c:v>0.41918436477481452</c:v>
                </c:pt>
                <c:pt idx="11023">
                  <c:v>0.41947556612590603</c:v>
                </c:pt>
                <c:pt idx="11024">
                  <c:v>0.41976696977344347</c:v>
                </c:pt>
                <c:pt idx="11025">
                  <c:v>0.42005857585490702</c:v>
                </c:pt>
                <c:pt idx="11026">
                  <c:v>0.42035038450786633</c:v>
                </c:pt>
                <c:pt idx="11027">
                  <c:v>0.42064239587916175</c:v>
                </c:pt>
                <c:pt idx="11028">
                  <c:v>0.4209346101065603</c:v>
                </c:pt>
                <c:pt idx="11029">
                  <c:v>0.42122702732791839</c:v>
                </c:pt>
                <c:pt idx="11030">
                  <c:v>0.42151964769038275</c:v>
                </c:pt>
                <c:pt idx="11031">
                  <c:v>0.42181247133200761</c:v>
                </c:pt>
                <c:pt idx="11032">
                  <c:v>0.42210549839093703</c:v>
                </c:pt>
                <c:pt idx="11033">
                  <c:v>0.42239872901462439</c:v>
                </c:pt>
                <c:pt idx="11034">
                  <c:v>0.42269216334141202</c:v>
                </c:pt>
                <c:pt idx="11035">
                  <c:v>0.42298580150973192</c:v>
                </c:pt>
                <c:pt idx="11036">
                  <c:v>0.42327964366734516</c:v>
                </c:pt>
                <c:pt idx="11037">
                  <c:v>0.42357368995288247</c:v>
                </c:pt>
                <c:pt idx="11038">
                  <c:v>0.42386794050814869</c:v>
                </c:pt>
                <c:pt idx="11039">
                  <c:v>0.42416239547196077</c:v>
                </c:pt>
                <c:pt idx="11040">
                  <c:v>0.42445705499249081</c:v>
                </c:pt>
                <c:pt idx="11041">
                  <c:v>0.42475191920875521</c:v>
                </c:pt>
                <c:pt idx="11042">
                  <c:v>0.42504698825986059</c:v>
                </c:pt>
                <c:pt idx="11043">
                  <c:v>0.42534226229428795</c:v>
                </c:pt>
                <c:pt idx="11044">
                  <c:v>0.4256377414513437</c:v>
                </c:pt>
                <c:pt idx="11045">
                  <c:v>0.42593342587042449</c:v>
                </c:pt>
                <c:pt idx="11046">
                  <c:v>0.42622931570032102</c:v>
                </c:pt>
                <c:pt idx="11047">
                  <c:v>0.42652541108063013</c:v>
                </c:pt>
                <c:pt idx="11048">
                  <c:v>0.42682171215103926</c:v>
                </c:pt>
                <c:pt idx="11049">
                  <c:v>0.42711821906064945</c:v>
                </c:pt>
                <c:pt idx="11050">
                  <c:v>0.42741493194934865</c:v>
                </c:pt>
                <c:pt idx="11051">
                  <c:v>0.42771185095711556</c:v>
                </c:pt>
                <c:pt idx="11052">
                  <c:v>0.4280089762333622</c:v>
                </c:pt>
                <c:pt idx="11053">
                  <c:v>0.42830630791826829</c:v>
                </c:pt>
                <c:pt idx="11054">
                  <c:v>0.42860384615522296</c:v>
                </c:pt>
                <c:pt idx="11055">
                  <c:v>0.42890159108459425</c:v>
                </c:pt>
                <c:pt idx="11056">
                  <c:v>0.42919954285620976</c:v>
                </c:pt>
                <c:pt idx="11057">
                  <c:v>0.42949770161063922</c:v>
                </c:pt>
                <c:pt idx="11058">
                  <c:v>0.42979606748854332</c:v>
                </c:pt>
                <c:pt idx="11059">
                  <c:v>0.43009464064006225</c:v>
                </c:pt>
                <c:pt idx="11060">
                  <c:v>0.43039342120605872</c:v>
                </c:pt>
                <c:pt idx="11061">
                  <c:v>0.43069240932748698</c:v>
                </c:pt>
                <c:pt idx="11062">
                  <c:v>0.43099160515480017</c:v>
                </c:pt>
                <c:pt idx="11063">
                  <c:v>0.43129100882915483</c:v>
                </c:pt>
                <c:pt idx="11064">
                  <c:v>0.43159062049179914</c:v>
                </c:pt>
                <c:pt idx="11065">
                  <c:v>0.43189044029350004</c:v>
                </c:pt>
                <c:pt idx="11066">
                  <c:v>0.43219046837570846</c:v>
                </c:pt>
                <c:pt idx="11067">
                  <c:v>0.43249070488311397</c:v>
                </c:pt>
                <c:pt idx="11068">
                  <c:v>0.43279114995735746</c:v>
                </c:pt>
                <c:pt idx="11069">
                  <c:v>0.43309180374962536</c:v>
                </c:pt>
                <c:pt idx="11070">
                  <c:v>0.43339266640176211</c:v>
                </c:pt>
                <c:pt idx="11071">
                  <c:v>0.43369373805570405</c:v>
                </c:pt>
                <c:pt idx="11072">
                  <c:v>0.43399501886295283</c:v>
                </c:pt>
                <c:pt idx="11073">
                  <c:v>0.43429650896564875</c:v>
                </c:pt>
                <c:pt idx="11074">
                  <c:v>0.43459820850602421</c:v>
                </c:pt>
                <c:pt idx="11075">
                  <c:v>0.43490011763589675</c:v>
                </c:pt>
                <c:pt idx="11076">
                  <c:v>0.43520223649770312</c:v>
                </c:pt>
                <c:pt idx="11077">
                  <c:v>0.43550456523397235</c:v>
                </c:pt>
                <c:pt idx="11078">
                  <c:v>0.43580710399683864</c:v>
                </c:pt>
                <c:pt idx="11079">
                  <c:v>0.4361098529290357</c:v>
                </c:pt>
                <c:pt idx="11080">
                  <c:v>0.4364128121733899</c:v>
                </c:pt>
                <c:pt idx="11081">
                  <c:v>0.43671598188235267</c:v>
                </c:pt>
                <c:pt idx="11082">
                  <c:v>0.43701936219895537</c:v>
                </c:pt>
                <c:pt idx="11083">
                  <c:v>0.43732295326950421</c:v>
                </c:pt>
                <c:pt idx="11084">
                  <c:v>0.43762675523722272</c:v>
                </c:pt>
                <c:pt idx="11085">
                  <c:v>0.43793076825498645</c:v>
                </c:pt>
                <c:pt idx="11086">
                  <c:v>0.43823499246622466</c:v>
                </c:pt>
                <c:pt idx="11087">
                  <c:v>0.43853942801445966</c:v>
                </c:pt>
                <c:pt idx="11088">
                  <c:v>0.43884407505288575</c:v>
                </c:pt>
                <c:pt idx="11089">
                  <c:v>0.43914893372523139</c:v>
                </c:pt>
                <c:pt idx="11090">
                  <c:v>0.43945400417531821</c:v>
                </c:pt>
                <c:pt idx="11091">
                  <c:v>0.43975928655665997</c:v>
                </c:pt>
                <c:pt idx="11092">
                  <c:v>0.44006478101328483</c:v>
                </c:pt>
                <c:pt idx="11093">
                  <c:v>0.44037048768931442</c:v>
                </c:pt>
                <c:pt idx="11094">
                  <c:v>0.44067640673858266</c:v>
                </c:pt>
                <c:pt idx="11095">
                  <c:v>0.44098253830541806</c:v>
                </c:pt>
                <c:pt idx="11096">
                  <c:v>0.44128888253424275</c:v>
                </c:pt>
                <c:pt idx="11097">
                  <c:v>0.44159543957921155</c:v>
                </c:pt>
                <c:pt idx="11098">
                  <c:v>0.44190220958495402</c:v>
                </c:pt>
                <c:pt idx="11099">
                  <c:v>0.44220919269941089</c:v>
                </c:pt>
                <c:pt idx="11100">
                  <c:v>0.44251638906740604</c:v>
                </c:pt>
                <c:pt idx="11101">
                  <c:v>0.44282379884352302</c:v>
                </c:pt>
                <c:pt idx="11102">
                  <c:v>0.44313142217279372</c:v>
                </c:pt>
                <c:pt idx="11103">
                  <c:v>0.44343925920034399</c:v>
                </c:pt>
                <c:pt idx="11104">
                  <c:v>0.44374731008107987</c:v>
                </c:pt>
                <c:pt idx="11105">
                  <c:v>0.4440555749603356</c:v>
                </c:pt>
                <c:pt idx="11106">
                  <c:v>0.44436405398353973</c:v>
                </c:pt>
                <c:pt idx="11107">
                  <c:v>0.44467274730592132</c:v>
                </c:pt>
                <c:pt idx="11108">
                  <c:v>0.44498165507311777</c:v>
                </c:pt>
                <c:pt idx="11109">
                  <c:v>0.44529077743086087</c:v>
                </c:pt>
                <c:pt idx="11110">
                  <c:v>0.4456001145347035</c:v>
                </c:pt>
                <c:pt idx="11111">
                  <c:v>0.44590966653058661</c:v>
                </c:pt>
                <c:pt idx="11112">
                  <c:v>0.44621943356779281</c:v>
                </c:pt>
                <c:pt idx="11113">
                  <c:v>0.44652941579245914</c:v>
                </c:pt>
                <c:pt idx="11114">
                  <c:v>0.44683961336057115</c:v>
                </c:pt>
                <c:pt idx="11115">
                  <c:v>0.4471500264184759</c:v>
                </c:pt>
                <c:pt idx="11116">
                  <c:v>0.44746065511261535</c:v>
                </c:pt>
                <c:pt idx="11117">
                  <c:v>0.44777149959930029</c:v>
                </c:pt>
                <c:pt idx="11118">
                  <c:v>0.44808256002518304</c:v>
                </c:pt>
                <c:pt idx="11119">
                  <c:v>0.44839383653701093</c:v>
                </c:pt>
                <c:pt idx="11120">
                  <c:v>0.44870532929142071</c:v>
                </c:pt>
                <c:pt idx="11121">
                  <c:v>0.44901703843537055</c:v>
                </c:pt>
                <c:pt idx="11122">
                  <c:v>0.44932896411591389</c:v>
                </c:pt>
                <c:pt idx="11123">
                  <c:v>0.4496411064900141</c:v>
                </c:pt>
                <c:pt idx="11124">
                  <c:v>0.44995346570493583</c:v>
                </c:pt>
                <c:pt idx="11125">
                  <c:v>0.45026604190803915</c:v>
                </c:pt>
                <c:pt idx="11126">
                  <c:v>0.45057883525661491</c:v>
                </c:pt>
                <c:pt idx="11127">
                  <c:v>0.45089184589823478</c:v>
                </c:pt>
                <c:pt idx="11128">
                  <c:v>0.45120507398384913</c:v>
                </c:pt>
                <c:pt idx="11129">
                  <c:v>0.45151851966122797</c:v>
                </c:pt>
                <c:pt idx="11130">
                  <c:v>0.45183218308809958</c:v>
                </c:pt>
                <c:pt idx="11131">
                  <c:v>0.4521460644124462</c:v>
                </c:pt>
                <c:pt idx="11132">
                  <c:v>0.45246016378234605</c:v>
                </c:pt>
                <c:pt idx="11133">
                  <c:v>0.4527744813558563</c:v>
                </c:pt>
                <c:pt idx="11134">
                  <c:v>0.45308901728126788</c:v>
                </c:pt>
                <c:pt idx="11135">
                  <c:v>0.45340377170696772</c:v>
                </c:pt>
                <c:pt idx="11136">
                  <c:v>0.45371874479134267</c:v>
                </c:pt>
                <c:pt idx="11137">
                  <c:v>0.45403393668299297</c:v>
                </c:pt>
                <c:pt idx="11138">
                  <c:v>0.4543493475306149</c:v>
                </c:pt>
                <c:pt idx="11139">
                  <c:v>0.45466497749292578</c:v>
                </c:pt>
                <c:pt idx="11140">
                  <c:v>0.45498082671883561</c:v>
                </c:pt>
                <c:pt idx="11141">
                  <c:v>0.45529689535735085</c:v>
                </c:pt>
                <c:pt idx="11142">
                  <c:v>0.45561318356751984</c:v>
                </c:pt>
                <c:pt idx="11143">
                  <c:v>0.45592969149856311</c:v>
                </c:pt>
                <c:pt idx="11144">
                  <c:v>0.45624641930311749</c:v>
                </c:pt>
                <c:pt idx="11145">
                  <c:v>0.45656336713060414</c:v>
                </c:pt>
                <c:pt idx="11146">
                  <c:v>0.45688053514051363</c:v>
                </c:pt>
                <c:pt idx="11147">
                  <c:v>0.45719792348248162</c:v>
                </c:pt>
                <c:pt idx="11148">
                  <c:v>0.45751553230624076</c:v>
                </c:pt>
                <c:pt idx="11149">
                  <c:v>0.45783336177161427</c:v>
                </c:pt>
                <c:pt idx="11150">
                  <c:v>0.45815141202854986</c:v>
                </c:pt>
                <c:pt idx="11151">
                  <c:v>0.45846968322709247</c:v>
                </c:pt>
                <c:pt idx="11152">
                  <c:v>0.4587881755273987</c:v>
                </c:pt>
                <c:pt idx="11153">
                  <c:v>0.45910688907972891</c:v>
                </c:pt>
                <c:pt idx="11154">
                  <c:v>0.45942582403444093</c:v>
                </c:pt>
                <c:pt idx="11155">
                  <c:v>0.4597449805520254</c:v>
                </c:pt>
                <c:pt idx="11156">
                  <c:v>0.46006435878305602</c:v>
                </c:pt>
                <c:pt idx="11157">
                  <c:v>0.46038395888155403</c:v>
                </c:pt>
                <c:pt idx="11158">
                  <c:v>0.4607037809982954</c:v>
                </c:pt>
                <c:pt idx="11159">
                  <c:v>0.4610238252942172</c:v>
                </c:pt>
                <c:pt idx="11160">
                  <c:v>0.46134409192031212</c:v>
                </c:pt>
                <c:pt idx="11161">
                  <c:v>0.46166458102767055</c:v>
                </c:pt>
                <c:pt idx="11162">
                  <c:v>0.46198529277756517</c:v>
                </c:pt>
                <c:pt idx="11163">
                  <c:v>0.46230622732130355</c:v>
                </c:pt>
                <c:pt idx="11164">
                  <c:v>0.46262738481029125</c:v>
                </c:pt>
                <c:pt idx="11165">
                  <c:v>0.46294876540613733</c:v>
                </c:pt>
                <c:pt idx="11166">
                  <c:v>0.46327036926046478</c:v>
                </c:pt>
                <c:pt idx="11167">
                  <c:v>0.463592196524995</c:v>
                </c:pt>
                <c:pt idx="11168">
                  <c:v>0.46391424736167403</c:v>
                </c:pt>
                <c:pt idx="11169">
                  <c:v>0.46423652192244114</c:v>
                </c:pt>
                <c:pt idx="11170">
                  <c:v>0.46455902035933411</c:v>
                </c:pt>
                <c:pt idx="11171">
                  <c:v>0.46488174283463668</c:v>
                </c:pt>
                <c:pt idx="11172">
                  <c:v>0.46520468950060506</c:v>
                </c:pt>
                <c:pt idx="11173">
                  <c:v>0.46552786051298123</c:v>
                </c:pt>
                <c:pt idx="11174">
                  <c:v>0.46585125602422595</c:v>
                </c:pt>
                <c:pt idx="11175">
                  <c:v>0.46617487619707432</c:v>
                </c:pt>
                <c:pt idx="11176">
                  <c:v>0.46649872118420604</c:v>
                </c:pt>
                <c:pt idx="11177">
                  <c:v>0.46682279113839981</c:v>
                </c:pt>
                <c:pt idx="11178">
                  <c:v>0.46714708622273016</c:v>
                </c:pt>
                <c:pt idx="11179">
                  <c:v>0.46747160659019515</c:v>
                </c:pt>
                <c:pt idx="11180">
                  <c:v>0.46779635239389211</c:v>
                </c:pt>
                <c:pt idx="11181">
                  <c:v>0.46812132379723564</c:v>
                </c:pt>
                <c:pt idx="11182">
                  <c:v>0.46844652095354294</c:v>
                </c:pt>
                <c:pt idx="11183">
                  <c:v>0.46877194401623062</c:v>
                </c:pt>
                <c:pt idx="11184">
                  <c:v>0.46909759314905408</c:v>
                </c:pt>
                <c:pt idx="11185">
                  <c:v>0.4694234685056502</c:v>
                </c:pt>
                <c:pt idx="11186">
                  <c:v>0.46974957023975555</c:v>
                </c:pt>
                <c:pt idx="11187">
                  <c:v>0.47007589851546711</c:v>
                </c:pt>
                <c:pt idx="11188">
                  <c:v>0.47040245348674214</c:v>
                </c:pt>
                <c:pt idx="11189">
                  <c:v>0.47072923531106281</c:v>
                </c:pt>
                <c:pt idx="11190">
                  <c:v>0.47105624414259334</c:v>
                </c:pt>
                <c:pt idx="11191">
                  <c:v>0.47138348014588705</c:v>
                </c:pt>
                <c:pt idx="11192">
                  <c:v>0.4717109434753296</c:v>
                </c:pt>
                <c:pt idx="11193">
                  <c:v>0.4720386342854066</c:v>
                </c:pt>
                <c:pt idx="11194">
                  <c:v>0.47236655274101469</c:v>
                </c:pt>
                <c:pt idx="11195">
                  <c:v>0.4726946989968614</c:v>
                </c:pt>
                <c:pt idx="11196">
                  <c:v>0.47302307320775461</c:v>
                </c:pt>
                <c:pt idx="11197">
                  <c:v>0.47335167553893476</c:v>
                </c:pt>
                <c:pt idx="11198">
                  <c:v>0.47368050614543206</c:v>
                </c:pt>
                <c:pt idx="11199">
                  <c:v>0.47400956518237725</c:v>
                </c:pt>
                <c:pt idx="11200">
                  <c:v>0.47433885281535537</c:v>
                </c:pt>
                <c:pt idx="11201">
                  <c:v>0.47466836919971994</c:v>
                </c:pt>
                <c:pt idx="11202">
                  <c:v>0.47499811449438128</c:v>
                </c:pt>
                <c:pt idx="11203">
                  <c:v>0.47532808885490163</c:v>
                </c:pt>
                <c:pt idx="11204">
                  <c:v>0.47565829244732666</c:v>
                </c:pt>
                <c:pt idx="11205">
                  <c:v>0.47598872542744203</c:v>
                </c:pt>
                <c:pt idx="11206">
                  <c:v>0.47631938795113438</c:v>
                </c:pt>
                <c:pt idx="11207">
                  <c:v>0.47665028018479566</c:v>
                </c:pt>
                <c:pt idx="11208">
                  <c:v>0.47698140228453645</c:v>
                </c:pt>
                <c:pt idx="11209">
                  <c:v>0.47731275440656851</c:v>
                </c:pt>
                <c:pt idx="11210">
                  <c:v>0.47764433671763085</c:v>
                </c:pt>
                <c:pt idx="11211">
                  <c:v>0.4779761493741595</c:v>
                </c:pt>
                <c:pt idx="11212">
                  <c:v>0.47830819253269202</c:v>
                </c:pt>
                <c:pt idx="11213">
                  <c:v>0.47864046636031515</c:v>
                </c:pt>
                <c:pt idx="11214">
                  <c:v>0.47897297101379127</c:v>
                </c:pt>
                <c:pt idx="11215">
                  <c:v>0.4793057066499844</c:v>
                </c:pt>
                <c:pt idx="11216">
                  <c:v>0.4796386734363296</c:v>
                </c:pt>
                <c:pt idx="11217">
                  <c:v>0.47997187152991627</c:v>
                </c:pt>
                <c:pt idx="11218">
                  <c:v>0.48030530109143021</c:v>
                </c:pt>
                <c:pt idx="11219">
                  <c:v>0.48063896227817171</c:v>
                </c:pt>
                <c:pt idx="11220">
                  <c:v>0.48097285525804179</c:v>
                </c:pt>
                <c:pt idx="11221">
                  <c:v>0.48130698018856655</c:v>
                </c:pt>
                <c:pt idx="11222">
                  <c:v>0.48164133722737451</c:v>
                </c:pt>
                <c:pt idx="11223">
                  <c:v>0.4819759265427167</c:v>
                </c:pt>
                <c:pt idx="11224">
                  <c:v>0.48231074829244791</c:v>
                </c:pt>
                <c:pt idx="11225">
                  <c:v>0.48264580263452522</c:v>
                </c:pt>
                <c:pt idx="11226">
                  <c:v>0.48298108973755066</c:v>
                </c:pt>
                <c:pt idx="11227">
                  <c:v>0.48331660975970819</c:v>
                </c:pt>
                <c:pt idx="11228">
                  <c:v>0.48365236285928437</c:v>
                </c:pt>
                <c:pt idx="11229">
                  <c:v>0.48398834920523276</c:v>
                </c:pt>
                <c:pt idx="11230">
                  <c:v>0.48432456895606724</c:v>
                </c:pt>
                <c:pt idx="11231">
                  <c:v>0.48466102227040447</c:v>
                </c:pt>
                <c:pt idx="11232">
                  <c:v>0.48499770931755043</c:v>
                </c:pt>
                <c:pt idx="11233">
                  <c:v>0.48533463025634949</c:v>
                </c:pt>
                <c:pt idx="11234">
                  <c:v>0.48567178524928289</c:v>
                </c:pt>
                <c:pt idx="11235">
                  <c:v>0.48600917445540848</c:v>
                </c:pt>
                <c:pt idx="11236">
                  <c:v>0.48634679804450315</c:v>
                </c:pt>
                <c:pt idx="11237">
                  <c:v>0.48668465617585316</c:v>
                </c:pt>
                <c:pt idx="11238">
                  <c:v>0.48702274900884818</c:v>
                </c:pt>
                <c:pt idx="11239">
                  <c:v>0.48736107671361911</c:v>
                </c:pt>
                <c:pt idx="11240">
                  <c:v>0.48769963944978445</c:v>
                </c:pt>
                <c:pt idx="11241">
                  <c:v>0.48803843737706626</c:v>
                </c:pt>
                <c:pt idx="11242">
                  <c:v>0.48837747066595022</c:v>
                </c:pt>
                <c:pt idx="11243">
                  <c:v>0.48871673947638772</c:v>
                </c:pt>
                <c:pt idx="11244">
                  <c:v>0.48905624396843389</c:v>
                </c:pt>
                <c:pt idx="11245">
                  <c:v>0.48939598431293008</c:v>
                </c:pt>
                <c:pt idx="11246">
                  <c:v>0.48973596067016117</c:v>
                </c:pt>
                <c:pt idx="11247">
                  <c:v>0.49007617320408187</c:v>
                </c:pt>
                <c:pt idx="11248">
                  <c:v>0.49041662207519249</c:v>
                </c:pt>
                <c:pt idx="11249">
                  <c:v>0.4907573074548095</c:v>
                </c:pt>
                <c:pt idx="11250">
                  <c:v>0.49109822950366383</c:v>
                </c:pt>
                <c:pt idx="11251">
                  <c:v>0.49143938838259038</c:v>
                </c:pt>
                <c:pt idx="11252">
                  <c:v>0.4917807842632631</c:v>
                </c:pt>
                <c:pt idx="11253">
                  <c:v>0.49212241730674794</c:v>
                </c:pt>
                <c:pt idx="11254">
                  <c:v>0.49246428767421535</c:v>
                </c:pt>
                <c:pt idx="11255">
                  <c:v>0.49280639553769717</c:v>
                </c:pt>
                <c:pt idx="11256">
                  <c:v>0.49314874105859541</c:v>
                </c:pt>
                <c:pt idx="11257">
                  <c:v>0.49349132439841653</c:v>
                </c:pt>
                <c:pt idx="11258">
                  <c:v>0.4938341457295512</c:v>
                </c:pt>
                <c:pt idx="11259">
                  <c:v>0.49417720521373798</c:v>
                </c:pt>
                <c:pt idx="11260">
                  <c:v>0.49452050301282019</c:v>
                </c:pt>
                <c:pt idx="11261">
                  <c:v>0.49486403929954809</c:v>
                </c:pt>
                <c:pt idx="11262">
                  <c:v>0.49520781423599741</c:v>
                </c:pt>
                <c:pt idx="11263">
                  <c:v>0.49555182798795472</c:v>
                </c:pt>
                <c:pt idx="11264">
                  <c:v>0.49589608071771357</c:v>
                </c:pt>
                <c:pt idx="11265">
                  <c:v>0.49624057259850474</c:v>
                </c:pt>
                <c:pt idx="11266">
                  <c:v>0.49658530379285476</c:v>
                </c:pt>
                <c:pt idx="11267">
                  <c:v>0.49693027446339577</c:v>
                </c:pt>
                <c:pt idx="11268">
                  <c:v>0.49727548478371975</c:v>
                </c:pt>
                <c:pt idx="11269">
                  <c:v>0.49762093491669224</c:v>
                </c:pt>
                <c:pt idx="11270">
                  <c:v>0.49796662502528444</c:v>
                </c:pt>
                <c:pt idx="11271">
                  <c:v>0.49831255528345042</c:v>
                </c:pt>
                <c:pt idx="11272">
                  <c:v>0.49865872585439541</c:v>
                </c:pt>
                <c:pt idx="11273">
                  <c:v>0.4990051369014305</c:v>
                </c:pt>
                <c:pt idx="11274">
                  <c:v>0.49935178859887247</c:v>
                </c:pt>
                <c:pt idx="11275">
                  <c:v>0.49969868111026694</c:v>
                </c:pt>
                <c:pt idx="11276">
                  <c:v>0.50004581459926556</c:v>
                </c:pt>
                <c:pt idx="11277">
                  <c:v>0.50039318924054876</c:v>
                </c:pt>
                <c:pt idx="11278">
                  <c:v>0.50074080519800312</c:v>
                </c:pt>
                <c:pt idx="11279">
                  <c:v>0.50108866263926755</c:v>
                </c:pt>
                <c:pt idx="11280">
                  <c:v>0.50143676172844898</c:v>
                </c:pt>
                <c:pt idx="11281">
                  <c:v>0.50178510264071363</c:v>
                </c:pt>
                <c:pt idx="11282">
                  <c:v>0.50213368554040394</c:v>
                </c:pt>
                <c:pt idx="11283">
                  <c:v>0.50248251059196924</c:v>
                </c:pt>
                <c:pt idx="11284">
                  <c:v>0.50283157797094091</c:v>
                </c:pt>
                <c:pt idx="11285">
                  <c:v>0.50318088784200443</c:v>
                </c:pt>
                <c:pt idx="11286">
                  <c:v>0.50353044036995176</c:v>
                </c:pt>
                <c:pt idx="11287">
                  <c:v>0.50388023573068053</c:v>
                </c:pt>
                <c:pt idx="11288">
                  <c:v>0.5042302740892195</c:v>
                </c:pt>
                <c:pt idx="11289">
                  <c:v>0.50458055561070447</c:v>
                </c:pt>
                <c:pt idx="11290">
                  <c:v>0.5049310804713999</c:v>
                </c:pt>
                <c:pt idx="11291">
                  <c:v>0.50528184883667859</c:v>
                </c:pt>
                <c:pt idx="11292">
                  <c:v>0.50563286087569992</c:v>
                </c:pt>
                <c:pt idx="11293">
                  <c:v>0.50598411675405874</c:v>
                </c:pt>
                <c:pt idx="11294">
                  <c:v>0.5063356166485099</c:v>
                </c:pt>
                <c:pt idx="11295">
                  <c:v>0.50668736072488652</c:v>
                </c:pt>
                <c:pt idx="11296">
                  <c:v>0.50703934914912874</c:v>
                </c:pt>
                <c:pt idx="11297">
                  <c:v>0.50739158209836022</c:v>
                </c:pt>
                <c:pt idx="11298">
                  <c:v>0.50774405973875947</c:v>
                </c:pt>
                <c:pt idx="11299">
                  <c:v>0.50809678223661325</c:v>
                </c:pt>
                <c:pt idx="11300">
                  <c:v>0.50844974976941426</c:v>
                </c:pt>
                <c:pt idx="11301">
                  <c:v>0.50880296250368784</c:v>
                </c:pt>
                <c:pt idx="11302">
                  <c:v>0.50915642060606736</c:v>
                </c:pt>
                <c:pt idx="11303">
                  <c:v>0.50951012425441555</c:v>
                </c:pt>
                <c:pt idx="11304">
                  <c:v>0.50986407361560537</c:v>
                </c:pt>
                <c:pt idx="11305">
                  <c:v>0.51021826885661736</c:v>
                </c:pt>
                <c:pt idx="11306">
                  <c:v>0.51057271015568562</c:v>
                </c:pt>
                <c:pt idx="11307">
                  <c:v>0.51092739768003059</c:v>
                </c:pt>
                <c:pt idx="11308">
                  <c:v>0.51128233160070158</c:v>
                </c:pt>
                <c:pt idx="11309">
                  <c:v>0.51163751208514385</c:v>
                </c:pt>
                <c:pt idx="11310">
                  <c:v>0.51199293931208711</c:v>
                </c:pt>
                <c:pt idx="11311">
                  <c:v>0.51234861344921701</c:v>
                </c:pt>
                <c:pt idx="11312">
                  <c:v>0.5127045346643283</c:v>
                </c:pt>
                <c:pt idx="11313">
                  <c:v>0.51306070313652319</c:v>
                </c:pt>
                <c:pt idx="11314">
                  <c:v>0.51341711903383724</c:v>
                </c:pt>
                <c:pt idx="11315">
                  <c:v>0.51377378252441497</c:v>
                </c:pt>
                <c:pt idx="11316">
                  <c:v>0.51413069378773213</c:v>
                </c:pt>
                <c:pt idx="11317">
                  <c:v>0.51448785299217481</c:v>
                </c:pt>
                <c:pt idx="11318">
                  <c:v>0.51484526030623812</c:v>
                </c:pt>
                <c:pt idx="11319">
                  <c:v>0.5152029159097723</c:v>
                </c:pt>
                <c:pt idx="11320">
                  <c:v>0.51556081997151426</c:v>
                </c:pt>
                <c:pt idx="11321">
                  <c:v>0.51591897266031084</c:v>
                </c:pt>
                <c:pt idx="11322">
                  <c:v>0.51627737415638708</c:v>
                </c:pt>
                <c:pt idx="11323">
                  <c:v>0.51663602462883207</c:v>
                </c:pt>
                <c:pt idx="11324">
                  <c:v>0.51699492425060622</c:v>
                </c:pt>
                <c:pt idx="11325">
                  <c:v>0.51735407319102555</c:v>
                </c:pt>
                <c:pt idx="11326">
                  <c:v>0.51771347163081682</c:v>
                </c:pt>
                <c:pt idx="11327">
                  <c:v>0.51807311973953929</c:v>
                </c:pt>
                <c:pt idx="11328">
                  <c:v>0.51843301768686234</c:v>
                </c:pt>
                <c:pt idx="11329">
                  <c:v>0.51879316565388933</c:v>
                </c:pt>
                <c:pt idx="11330">
                  <c:v>0.51915356381053346</c:v>
                </c:pt>
                <c:pt idx="11331">
                  <c:v>0.51951421232681771</c:v>
                </c:pt>
                <c:pt idx="11332">
                  <c:v>0.51987511138422338</c:v>
                </c:pt>
                <c:pt idx="11333">
                  <c:v>0.5202362611530178</c:v>
                </c:pt>
                <c:pt idx="11334">
                  <c:v>0.52059766180357869</c:v>
                </c:pt>
                <c:pt idx="11335">
                  <c:v>0.5209593135177657</c:v>
                </c:pt>
                <c:pt idx="11336">
                  <c:v>0.52132121646620133</c:v>
                </c:pt>
                <c:pt idx="11337">
                  <c:v>0.52168337082341432</c:v>
                </c:pt>
                <c:pt idx="11338">
                  <c:v>0.52204577676025632</c:v>
                </c:pt>
                <c:pt idx="11339">
                  <c:v>0.52240843445909302</c:v>
                </c:pt>
                <c:pt idx="11340">
                  <c:v>0.52277134409102133</c:v>
                </c:pt>
                <c:pt idx="11341">
                  <c:v>0.5231345058272493</c:v>
                </c:pt>
                <c:pt idx="11342">
                  <c:v>0.52349791985052285</c:v>
                </c:pt>
                <c:pt idx="11343">
                  <c:v>0.52386158633229563</c:v>
                </c:pt>
                <c:pt idx="11344">
                  <c:v>0.52422550544413293</c:v>
                </c:pt>
                <c:pt idx="11345">
                  <c:v>0.52458967736916162</c:v>
                </c:pt>
                <c:pt idx="11346">
                  <c:v>0.52495410227919304</c:v>
                </c:pt>
                <c:pt idx="11347">
                  <c:v>0.5253187803461502</c:v>
                </c:pt>
                <c:pt idx="11348">
                  <c:v>0.52568371175354189</c:v>
                </c:pt>
                <c:pt idx="11349">
                  <c:v>0.52604889667353794</c:v>
                </c:pt>
                <c:pt idx="11350">
                  <c:v>0.52641433527841974</c:v>
                </c:pt>
                <c:pt idx="11351">
                  <c:v>0.52678002775207877</c:v>
                </c:pt>
                <c:pt idx="11352">
                  <c:v>0.5271459742670439</c:v>
                </c:pt>
                <c:pt idx="11353">
                  <c:v>0.52751217499979397</c:v>
                </c:pt>
                <c:pt idx="11354">
                  <c:v>0.52787863012308966</c:v>
                </c:pt>
                <c:pt idx="11355">
                  <c:v>0.52824533982133404</c:v>
                </c:pt>
                <c:pt idx="11356">
                  <c:v>0.5286123042675358</c:v>
                </c:pt>
                <c:pt idx="11357">
                  <c:v>0.52897952363481593</c:v>
                </c:pt>
                <c:pt idx="11358">
                  <c:v>0.52934699810796193</c:v>
                </c:pt>
                <c:pt idx="11359">
                  <c:v>0.52971472786034357</c:v>
                </c:pt>
                <c:pt idx="11360">
                  <c:v>0.53008271306544275</c:v>
                </c:pt>
                <c:pt idx="11361">
                  <c:v>0.53045095390843244</c:v>
                </c:pt>
                <c:pt idx="11362">
                  <c:v>0.5308194505630438</c:v>
                </c:pt>
                <c:pt idx="11363">
                  <c:v>0.53118820320312066</c:v>
                </c:pt>
                <c:pt idx="11364">
                  <c:v>0.53155721201422212</c:v>
                </c:pt>
                <c:pt idx="11365">
                  <c:v>0.53192647717044161</c:v>
                </c:pt>
                <c:pt idx="11366">
                  <c:v>0.53229599884598544</c:v>
                </c:pt>
                <c:pt idx="11367">
                  <c:v>0.53266577722679997</c:v>
                </c:pt>
                <c:pt idx="11368">
                  <c:v>0.53303581248734155</c:v>
                </c:pt>
                <c:pt idx="11369">
                  <c:v>0.53340610480606088</c:v>
                </c:pt>
                <c:pt idx="11370">
                  <c:v>0.53377665435764887</c:v>
                </c:pt>
                <c:pt idx="11371">
                  <c:v>0.53414746132856894</c:v>
                </c:pt>
                <c:pt idx="11372">
                  <c:v>0.53451852589376292</c:v>
                </c:pt>
                <c:pt idx="11373">
                  <c:v>0.53488984822828589</c:v>
                </c:pt>
                <c:pt idx="11374">
                  <c:v>0.53526142851899028</c:v>
                </c:pt>
                <c:pt idx="11375">
                  <c:v>0.53563326694118263</c:v>
                </c:pt>
                <c:pt idx="11376">
                  <c:v>0.53600536367028329</c:v>
                </c:pt>
                <c:pt idx="11377">
                  <c:v>0.53637771889353425</c:v>
                </c:pt>
                <c:pt idx="11378">
                  <c:v>0.53675033278660766</c:v>
                </c:pt>
                <c:pt idx="11379">
                  <c:v>0.53712320552528969</c:v>
                </c:pt>
                <c:pt idx="11380">
                  <c:v>0.53749633729721291</c:v>
                </c:pt>
                <c:pt idx="11381">
                  <c:v>0.53786972827841584</c:v>
                </c:pt>
                <c:pt idx="11382">
                  <c:v>0.53824337864896743</c:v>
                </c:pt>
                <c:pt idx="11383">
                  <c:v>0.53861728858514279</c:v>
                </c:pt>
                <c:pt idx="11384">
                  <c:v>0.53899145827509631</c:v>
                </c:pt>
                <c:pt idx="11385">
                  <c:v>0.53936588789535633</c:v>
                </c:pt>
                <c:pt idx="11386">
                  <c:v>0.53974057762256544</c:v>
                </c:pt>
                <c:pt idx="11387">
                  <c:v>0.5401155276452706</c:v>
                </c:pt>
                <c:pt idx="11388">
                  <c:v>0.54049073814036808</c:v>
                </c:pt>
                <c:pt idx="11389">
                  <c:v>0.54086620928486906</c:v>
                </c:pt>
                <c:pt idx="11390">
                  <c:v>0.54124194126771363</c:v>
                </c:pt>
                <c:pt idx="11391">
                  <c:v>0.54161793426616711</c:v>
                </c:pt>
                <c:pt idx="11392">
                  <c:v>0.54199418845760972</c:v>
                </c:pt>
                <c:pt idx="11393">
                  <c:v>0.54237070403137544</c:v>
                </c:pt>
                <c:pt idx="11394">
                  <c:v>0.54274748116509941</c:v>
                </c:pt>
                <c:pt idx="11395">
                  <c:v>0.54312452003653189</c:v>
                </c:pt>
                <c:pt idx="11396">
                  <c:v>0.54350182083540155</c:v>
                </c:pt>
                <c:pt idx="11397">
                  <c:v>0.54387938373971412</c:v>
                </c:pt>
                <c:pt idx="11398">
                  <c:v>0.54425720893155038</c:v>
                </c:pt>
                <c:pt idx="11399">
                  <c:v>0.54463529658915499</c:v>
                </c:pt>
                <c:pt idx="11400">
                  <c:v>0.54501364690278453</c:v>
                </c:pt>
                <c:pt idx="11401">
                  <c:v>0.54539226005093977</c:v>
                </c:pt>
                <c:pt idx="11402">
                  <c:v>0.54577113621223705</c:v>
                </c:pt>
                <c:pt idx="11403">
                  <c:v>0.54615027557732976</c:v>
                </c:pt>
                <c:pt idx="11404">
                  <c:v>0.54652967832509081</c:v>
                </c:pt>
                <c:pt idx="11405">
                  <c:v>0.54690934463450902</c:v>
                </c:pt>
                <c:pt idx="11406">
                  <c:v>0.54728927469663557</c:v>
                </c:pt>
                <c:pt idx="11407">
                  <c:v>0.54766946869071631</c:v>
                </c:pt>
                <c:pt idx="11408">
                  <c:v>0.54804992679611342</c:v>
                </c:pt>
                <c:pt idx="11409">
                  <c:v>0.54843064920427642</c:v>
                </c:pt>
                <c:pt idx="11410">
                  <c:v>0.54881163609482508</c:v>
                </c:pt>
                <c:pt idx="11411">
                  <c:v>0.54919288764749552</c:v>
                </c:pt>
                <c:pt idx="11412">
                  <c:v>0.54957440405413649</c:v>
                </c:pt>
                <c:pt idx="11413">
                  <c:v>0.54995618549474257</c:v>
                </c:pt>
                <c:pt idx="11414">
                  <c:v>0.55033823215342881</c:v>
                </c:pt>
                <c:pt idx="11415">
                  <c:v>0.55072054421043137</c:v>
                </c:pt>
                <c:pt idx="11416">
                  <c:v>0.55110312185813293</c:v>
                </c:pt>
                <c:pt idx="11417">
                  <c:v>0.55148596527702831</c:v>
                </c:pt>
                <c:pt idx="11418">
                  <c:v>0.5518690746477295</c:v>
                </c:pt>
                <c:pt idx="11419">
                  <c:v>0.55225245016302038</c:v>
                </c:pt>
                <c:pt idx="11420">
                  <c:v>0.55263609200377217</c:v>
                </c:pt>
                <c:pt idx="11421">
                  <c:v>0.55302000035097376</c:v>
                </c:pt>
                <c:pt idx="11422">
                  <c:v>0.55340417539781084</c:v>
                </c:pt>
                <c:pt idx="11423">
                  <c:v>0.55378861732553197</c:v>
                </c:pt>
                <c:pt idx="11424">
                  <c:v>0.55417332631550331</c:v>
                </c:pt>
                <c:pt idx="11425">
                  <c:v>0.55455830256131355</c:v>
                </c:pt>
                <c:pt idx="11426">
                  <c:v>0.55494354624458919</c:v>
                </c:pt>
                <c:pt idx="11427">
                  <c:v>0.55532905755111539</c:v>
                </c:pt>
                <c:pt idx="11428">
                  <c:v>0.55571483666276278</c:v>
                </c:pt>
                <c:pt idx="11429">
                  <c:v>0.55610088377365829</c:v>
                </c:pt>
                <c:pt idx="11430">
                  <c:v>0.55648719906593391</c:v>
                </c:pt>
                <c:pt idx="11431">
                  <c:v>0.55687378272183963</c:v>
                </c:pt>
                <c:pt idx="11432">
                  <c:v>0.55726063493590727</c:v>
                </c:pt>
                <c:pt idx="11433">
                  <c:v>0.55764775589064852</c:v>
                </c:pt>
                <c:pt idx="11434">
                  <c:v>0.55803514576869362</c:v>
                </c:pt>
                <c:pt idx="11435">
                  <c:v>0.55842280476498007</c:v>
                </c:pt>
                <c:pt idx="11436">
                  <c:v>0.55881073306240026</c:v>
                </c:pt>
                <c:pt idx="11437">
                  <c:v>0.55919893084396499</c:v>
                </c:pt>
                <c:pt idx="11438">
                  <c:v>0.55958739830501858</c:v>
                </c:pt>
                <c:pt idx="11439">
                  <c:v>0.55997613562883475</c:v>
                </c:pt>
                <c:pt idx="11440">
                  <c:v>0.56036514299880602</c:v>
                </c:pt>
                <c:pt idx="11441">
                  <c:v>0.56075442061068403</c:v>
                </c:pt>
                <c:pt idx="11442">
                  <c:v>0.56114396864812477</c:v>
                </c:pt>
                <c:pt idx="11443">
                  <c:v>0.56153378729898884</c:v>
                </c:pt>
                <c:pt idx="11444">
                  <c:v>0.56192387674717914</c:v>
                </c:pt>
                <c:pt idx="11445">
                  <c:v>0.56231423718899176</c:v>
                </c:pt>
                <c:pt idx="11446">
                  <c:v>0.56270486880859338</c:v>
                </c:pt>
                <c:pt idx="11447">
                  <c:v>0.56309577179027037</c:v>
                </c:pt>
                <c:pt idx="11448">
                  <c:v>0.56348694633072816</c:v>
                </c:pt>
                <c:pt idx="11449">
                  <c:v>0.56387839261451767</c:v>
                </c:pt>
                <c:pt idx="11450">
                  <c:v>0.5642701108263094</c:v>
                </c:pt>
                <c:pt idx="11451">
                  <c:v>0.56466210116321924</c:v>
                </c:pt>
                <c:pt idx="11452">
                  <c:v>0.56505436381018281</c:v>
                </c:pt>
                <c:pt idx="11453">
                  <c:v>0.56544689895225586</c:v>
                </c:pt>
                <c:pt idx="11454">
                  <c:v>0.56583970678696527</c:v>
                </c:pt>
                <c:pt idx="11455">
                  <c:v>0.56623278749963235</c:v>
                </c:pt>
                <c:pt idx="11456">
                  <c:v>0.56662614127569888</c:v>
                </c:pt>
                <c:pt idx="11457">
                  <c:v>0.56701976831310352</c:v>
                </c:pt>
                <c:pt idx="11458">
                  <c:v>0.56741366879755428</c:v>
                </c:pt>
                <c:pt idx="11459">
                  <c:v>0.56780784291901087</c:v>
                </c:pt>
                <c:pt idx="11460">
                  <c:v>0.56820229086343077</c:v>
                </c:pt>
                <c:pt idx="11461">
                  <c:v>0.56859701282930331</c:v>
                </c:pt>
                <c:pt idx="11462">
                  <c:v>0.56899200900285296</c:v>
                </c:pt>
                <c:pt idx="11463">
                  <c:v>0.56938727957042512</c:v>
                </c:pt>
                <c:pt idx="11464">
                  <c:v>0.56978282473092301</c:v>
                </c:pt>
                <c:pt idx="11465">
                  <c:v>0.57017864467095958</c:v>
                </c:pt>
                <c:pt idx="11466">
                  <c:v>0.57057473957726867</c:v>
                </c:pt>
                <c:pt idx="11467">
                  <c:v>0.57097110964916842</c:v>
                </c:pt>
                <c:pt idx="11468">
                  <c:v>0.57136775507366089</c:v>
                </c:pt>
                <c:pt idx="11469">
                  <c:v>0.57176467603786951</c:v>
                </c:pt>
                <c:pt idx="11470">
                  <c:v>0.57216187274152797</c:v>
                </c:pt>
                <c:pt idx="11471">
                  <c:v>0.57255934537202835</c:v>
                </c:pt>
                <c:pt idx="11472">
                  <c:v>0.57295709412105311</c:v>
                </c:pt>
                <c:pt idx="11473">
                  <c:v>0.57335511917624615</c:v>
                </c:pt>
                <c:pt idx="11474">
                  <c:v>0.57375342073789659</c:v>
                </c:pt>
                <c:pt idx="11475">
                  <c:v>0.57415199899391811</c:v>
                </c:pt>
                <c:pt idx="11476">
                  <c:v>0.57455085413234563</c:v>
                </c:pt>
                <c:pt idx="11477">
                  <c:v>0.57494998635388639</c:v>
                </c:pt>
                <c:pt idx="11478">
                  <c:v>0.57534939584684552</c:v>
                </c:pt>
                <c:pt idx="11479">
                  <c:v>0.57574908279965042</c:v>
                </c:pt>
                <c:pt idx="11480">
                  <c:v>0.57614904741342676</c:v>
                </c:pt>
                <c:pt idx="11481">
                  <c:v>0.57654928987687226</c:v>
                </c:pt>
                <c:pt idx="11482">
                  <c:v>0.57694981037880755</c:v>
                </c:pt>
                <c:pt idx="11483">
                  <c:v>0.57735060912077751</c:v>
                </c:pt>
                <c:pt idx="11484">
                  <c:v>0.57775168629187368</c:v>
                </c:pt>
                <c:pt idx="11485">
                  <c:v>0.57815304208131002</c:v>
                </c:pt>
                <c:pt idx="11486">
                  <c:v>0.57855467669105221</c:v>
                </c:pt>
                <c:pt idx="11487">
                  <c:v>0.57895659031058588</c:v>
                </c:pt>
                <c:pt idx="11488">
                  <c:v>0.57935878313373512</c:v>
                </c:pt>
                <c:pt idx="11489">
                  <c:v>0.57976125535024048</c:v>
                </c:pt>
                <c:pt idx="11490">
                  <c:v>0.58016400716262895</c:v>
                </c:pt>
                <c:pt idx="11491">
                  <c:v>0.58056703876091365</c:v>
                </c:pt>
                <c:pt idx="11492">
                  <c:v>0.58097035033523059</c:v>
                </c:pt>
                <c:pt idx="11493">
                  <c:v>0.58137394208852944</c:v>
                </c:pt>
                <c:pt idx="11494">
                  <c:v>0.58177781421121932</c:v>
                </c:pt>
                <c:pt idx="11495">
                  <c:v>0.58218196689383284</c:v>
                </c:pt>
                <c:pt idx="11496">
                  <c:v>0.58258640033974285</c:v>
                </c:pt>
                <c:pt idx="11497">
                  <c:v>0.58299111473975562</c:v>
                </c:pt>
                <c:pt idx="11498">
                  <c:v>0.58339611028480132</c:v>
                </c:pt>
                <c:pt idx="11499">
                  <c:v>0.58380138717867658</c:v>
                </c:pt>
                <c:pt idx="11500">
                  <c:v>0.58420694561258601</c:v>
                </c:pt>
                <c:pt idx="11501">
                  <c:v>0.58461278577785747</c:v>
                </c:pt>
                <c:pt idx="11502">
                  <c:v>0.58501890787871313</c:v>
                </c:pt>
                <c:pt idx="11503">
                  <c:v>0.58542531210675586</c:v>
                </c:pt>
                <c:pt idx="11504">
                  <c:v>0.58583199865797553</c:v>
                </c:pt>
                <c:pt idx="11505">
                  <c:v>0.58623896772423223</c:v>
                </c:pt>
                <c:pt idx="11506">
                  <c:v>0.58664621951031637</c:v>
                </c:pt>
                <c:pt idx="11507">
                  <c:v>0.58705375420836359</c:v>
                </c:pt>
                <c:pt idx="11508">
                  <c:v>0.58746157201063465</c:v>
                </c:pt>
                <c:pt idx="11509">
                  <c:v>0.5878696731223465</c:v>
                </c:pt>
                <c:pt idx="11510">
                  <c:v>0.58827805773603592</c:v>
                </c:pt>
                <c:pt idx="11511">
                  <c:v>0.58868672604436434</c:v>
                </c:pt>
                <c:pt idx="11512">
                  <c:v>0.58909567825297682</c:v>
                </c:pt>
                <c:pt idx="11513">
                  <c:v>0.58950491455481158</c:v>
                </c:pt>
                <c:pt idx="11514">
                  <c:v>0.58991443514293207</c:v>
                </c:pt>
                <c:pt idx="11515">
                  <c:v>0.59032424022341201</c:v>
                </c:pt>
                <c:pt idx="11516">
                  <c:v>0.59073432998959208</c:v>
                </c:pt>
                <c:pt idx="11517">
                  <c:v>0.5911447046392394</c:v>
                </c:pt>
                <c:pt idx="11518">
                  <c:v>0.59155536436595424</c:v>
                </c:pt>
                <c:pt idx="11519">
                  <c:v>0.59196630937638384</c:v>
                </c:pt>
                <c:pt idx="11520">
                  <c:v>0.59237753986440644</c:v>
                </c:pt>
                <c:pt idx="11521">
                  <c:v>0.59278905602402621</c:v>
                </c:pt>
                <c:pt idx="11522">
                  <c:v>0.59320085806232137</c:v>
                </c:pt>
                <c:pt idx="11523">
                  <c:v>0.59361294617357452</c:v>
                </c:pt>
                <c:pt idx="11524">
                  <c:v>0.59402532055219437</c:v>
                </c:pt>
                <c:pt idx="11525">
                  <c:v>0.59443798140569093</c:v>
                </c:pt>
                <c:pt idx="11526">
                  <c:v>0.59485092892875213</c:v>
                </c:pt>
                <c:pt idx="11527">
                  <c:v>0.59526416331619203</c:v>
                </c:pt>
                <c:pt idx="11528">
                  <c:v>0.59567768477595351</c:v>
                </c:pt>
                <c:pt idx="11529">
                  <c:v>0.59609149350313029</c:v>
                </c:pt>
                <c:pt idx="11530">
                  <c:v>0.59650558969294298</c:v>
                </c:pt>
                <c:pt idx="11531">
                  <c:v>0.59691997355376791</c:v>
                </c:pt>
                <c:pt idx="11532">
                  <c:v>0.5973346452811058</c:v>
                </c:pt>
                <c:pt idx="11533">
                  <c:v>0.59774960507493358</c:v>
                </c:pt>
                <c:pt idx="11534">
                  <c:v>0.59816485313101442</c:v>
                </c:pt>
                <c:pt idx="11535">
                  <c:v>0.59858038965830462</c:v>
                </c:pt>
                <c:pt idx="11536">
                  <c:v>0.59899621485284871</c:v>
                </c:pt>
                <c:pt idx="11537">
                  <c:v>0.5994123289108183</c:v>
                </c:pt>
                <c:pt idx="11538">
                  <c:v>0.59982873204160536</c:v>
                </c:pt>
                <c:pt idx="11539">
                  <c:v>0.60024542444166329</c:v>
                </c:pt>
                <c:pt idx="11540">
                  <c:v>0.60066240630757284</c:v>
                </c:pt>
                <c:pt idx="11541">
                  <c:v>0.60107967784916261</c:v>
                </c:pt>
                <c:pt idx="11542">
                  <c:v>0.60149723926329579</c:v>
                </c:pt>
                <c:pt idx="11543">
                  <c:v>0.60191509074696314</c:v>
                </c:pt>
                <c:pt idx="11544">
                  <c:v>0.6023332325104308</c:v>
                </c:pt>
                <c:pt idx="11545">
                  <c:v>0.60275166475097242</c:v>
                </c:pt>
                <c:pt idx="11546">
                  <c:v>0.60317038766598963</c:v>
                </c:pt>
                <c:pt idx="11547">
                  <c:v>0.60358940146618711</c:v>
                </c:pt>
                <c:pt idx="11548">
                  <c:v>0.60400870634924997</c:v>
                </c:pt>
                <c:pt idx="11549">
                  <c:v>0.60442830251738933</c:v>
                </c:pt>
                <c:pt idx="11550">
                  <c:v>0.60484819016855584</c:v>
                </c:pt>
                <c:pt idx="11551">
                  <c:v>0.60526836951404039</c:v>
                </c:pt>
                <c:pt idx="11552">
                  <c:v>0.60568884075207774</c:v>
                </c:pt>
                <c:pt idx="11553">
                  <c:v>0.60610960408103165</c:v>
                </c:pt>
                <c:pt idx="11554">
                  <c:v>0.60653065971263342</c:v>
                </c:pt>
                <c:pt idx="11555">
                  <c:v>0.60695200784553149</c:v>
                </c:pt>
                <c:pt idx="11556">
                  <c:v>0.60737364867850319</c:v>
                </c:pt>
                <c:pt idx="11557">
                  <c:v>0.60779558242372134</c:v>
                </c:pt>
                <c:pt idx="11558">
                  <c:v>0.60821780928024871</c:v>
                </c:pt>
                <c:pt idx="11559">
                  <c:v>0.60864032944727708</c:v>
                </c:pt>
                <c:pt idx="11560">
                  <c:v>0.60906314313742194</c:v>
                </c:pt>
                <c:pt idx="11561">
                  <c:v>0.60948625055016115</c:v>
                </c:pt>
                <c:pt idx="11562">
                  <c:v>0.60990965188953949</c:v>
                </c:pt>
                <c:pt idx="11563">
                  <c:v>0.61033334735530287</c:v>
                </c:pt>
                <c:pt idx="11564">
                  <c:v>0.61075733716065828</c:v>
                </c:pt>
                <c:pt idx="11565">
                  <c:v>0.61118162150563826</c:v>
                </c:pt>
                <c:pt idx="11566">
                  <c:v>0.61160620059040527</c:v>
                </c:pt>
                <c:pt idx="11567">
                  <c:v>0.61203107462861095</c:v>
                </c:pt>
                <c:pt idx="11568">
                  <c:v>0.61245624382070518</c:v>
                </c:pt>
                <c:pt idx="11569">
                  <c:v>0.61288170836726774</c:v>
                </c:pt>
                <c:pt idx="11570">
                  <c:v>0.61330746848239581</c:v>
                </c:pt>
                <c:pt idx="11571">
                  <c:v>0.61373352436695727</c:v>
                </c:pt>
                <c:pt idx="11572">
                  <c:v>0.61415987622195034</c:v>
                </c:pt>
                <c:pt idx="11573">
                  <c:v>0.61458652426191862</c:v>
                </c:pt>
                <c:pt idx="11574">
                  <c:v>0.61501346868814888</c:v>
                </c:pt>
                <c:pt idx="11575">
                  <c:v>0.61544070970205855</c:v>
                </c:pt>
                <c:pt idx="11576">
                  <c:v>0.61586824751863867</c:v>
                </c:pt>
                <c:pt idx="11577">
                  <c:v>0.61629608233959587</c:v>
                </c:pt>
                <c:pt idx="11578">
                  <c:v>0.6167242143712548</c:v>
                </c:pt>
                <c:pt idx="11579">
                  <c:v>0.61715264381559309</c:v>
                </c:pt>
                <c:pt idx="11580">
                  <c:v>0.61758137088819987</c:v>
                </c:pt>
                <c:pt idx="11581">
                  <c:v>0.61801039579134276</c:v>
                </c:pt>
                <c:pt idx="11582">
                  <c:v>0.61843971872742054</c:v>
                </c:pt>
                <c:pt idx="11583">
                  <c:v>0.61886933991247206</c:v>
                </c:pt>
                <c:pt idx="11584">
                  <c:v>0.61929925954918685</c:v>
                </c:pt>
                <c:pt idx="11585">
                  <c:v>0.61972947784038568</c:v>
                </c:pt>
                <c:pt idx="11586">
                  <c:v>0.62015999500255803</c:v>
                </c:pt>
                <c:pt idx="11587">
                  <c:v>0.62059081123881588</c:v>
                </c:pt>
                <c:pt idx="11588">
                  <c:v>0.62102192675240342</c:v>
                </c:pt>
                <c:pt idx="11589">
                  <c:v>0.62145334176026112</c:v>
                </c:pt>
                <c:pt idx="11590">
                  <c:v>0.62188505646592507</c:v>
                </c:pt>
                <c:pt idx="11591">
                  <c:v>0.62231707107306289</c:v>
                </c:pt>
                <c:pt idx="11592">
                  <c:v>0.6227493857990678</c:v>
                </c:pt>
                <c:pt idx="11593">
                  <c:v>0.6231820008479001</c:v>
                </c:pt>
                <c:pt idx="11594">
                  <c:v>0.62361491642818978</c:v>
                </c:pt>
                <c:pt idx="11595">
                  <c:v>0.62404813274417115</c:v>
                </c:pt>
                <c:pt idx="11596">
                  <c:v>0.62448165001384193</c:v>
                </c:pt>
                <c:pt idx="11597">
                  <c:v>0.62491546844173007</c:v>
                </c:pt>
                <c:pt idx="11598">
                  <c:v>0.62534958823249565</c:v>
                </c:pt>
                <c:pt idx="11599">
                  <c:v>0.62578400960459113</c:v>
                </c:pt>
                <c:pt idx="11600">
                  <c:v>0.6262187327629708</c:v>
                </c:pt>
                <c:pt idx="11601">
                  <c:v>0.62665375791272171</c:v>
                </c:pt>
                <c:pt idx="11602">
                  <c:v>0.62708908527275198</c:v>
                </c:pt>
                <c:pt idx="11603">
                  <c:v>0.6275247150484432</c:v>
                </c:pt>
                <c:pt idx="11604">
                  <c:v>0.62796064744531011</c:v>
                </c:pt>
                <c:pt idx="11605">
                  <c:v>0.62839688268271743</c:v>
                </c:pt>
                <c:pt idx="11606">
                  <c:v>0.6288334209664751</c:v>
                </c:pt>
                <c:pt idx="11607">
                  <c:v>0.62927026250710505</c:v>
                </c:pt>
                <c:pt idx="11608">
                  <c:v>0.62970740751069365</c:v>
                </c:pt>
                <c:pt idx="11609">
                  <c:v>0.63014485619721583</c:v>
                </c:pt>
                <c:pt idx="11610">
                  <c:v>0.63058260877305405</c:v>
                </c:pt>
                <c:pt idx="11611">
                  <c:v>0.63102066544472446</c:v>
                </c:pt>
                <c:pt idx="11612">
                  <c:v>0.63145902643266072</c:v>
                </c:pt>
                <c:pt idx="11613">
                  <c:v>0.63189769194367562</c:v>
                </c:pt>
                <c:pt idx="11614">
                  <c:v>0.63233666218471618</c:v>
                </c:pt>
                <c:pt idx="11615">
                  <c:v>0.63277593737667559</c:v>
                </c:pt>
                <c:pt idx="11616">
                  <c:v>0.63321551772679807</c:v>
                </c:pt>
                <c:pt idx="11617">
                  <c:v>0.63365540344246218</c:v>
                </c:pt>
                <c:pt idx="11618">
                  <c:v>0.63409559474502186</c:v>
                </c:pt>
                <c:pt idx="11619">
                  <c:v>0.63453609184215343</c:v>
                </c:pt>
                <c:pt idx="11620">
                  <c:v>0.63497689494166798</c:v>
                </c:pt>
                <c:pt idx="11621">
                  <c:v>0.63541800426538109</c:v>
                </c:pt>
                <c:pt idx="11622">
                  <c:v>0.63585942002140217</c:v>
                </c:pt>
                <c:pt idx="11623">
                  <c:v>0.63630114242260549</c:v>
                </c:pt>
                <c:pt idx="11624">
                  <c:v>0.63674317167738004</c:v>
                </c:pt>
                <c:pt idx="11625">
                  <c:v>0.63718550800815843</c:v>
                </c:pt>
                <c:pt idx="11626">
                  <c:v>0.63762815162362907</c:v>
                </c:pt>
                <c:pt idx="11627">
                  <c:v>0.63807110273261547</c:v>
                </c:pt>
                <c:pt idx="11628">
                  <c:v>0.63851436155801433</c:v>
                </c:pt>
                <c:pt idx="11629">
                  <c:v>0.63895792830894926</c:v>
                </c:pt>
                <c:pt idx="11630">
                  <c:v>0.63940180319467921</c:v>
                </c:pt>
                <c:pt idx="11631">
                  <c:v>0.63984598643856561</c:v>
                </c:pt>
                <c:pt idx="11632">
                  <c:v>0.64029047825016827</c:v>
                </c:pt>
                <c:pt idx="11633">
                  <c:v>0.6407352788391828</c:v>
                </c:pt>
                <c:pt idx="11634">
                  <c:v>0.64118038842943625</c:v>
                </c:pt>
                <c:pt idx="11635">
                  <c:v>0.64162580723092533</c:v>
                </c:pt>
                <c:pt idx="11636">
                  <c:v>0.64207153545378315</c:v>
                </c:pt>
                <c:pt idx="11637">
                  <c:v>0.64251757332230353</c:v>
                </c:pt>
                <c:pt idx="11638">
                  <c:v>0.64296392104692113</c:v>
                </c:pt>
                <c:pt idx="11639">
                  <c:v>0.64341057884288866</c:v>
                </c:pt>
                <c:pt idx="11640">
                  <c:v>0.64385754692092345</c:v>
                </c:pt>
                <c:pt idx="11641">
                  <c:v>0.64430482550594337</c:v>
                </c:pt>
                <c:pt idx="11642">
                  <c:v>0.6447524148089685</c:v>
                </c:pt>
                <c:pt idx="11643">
                  <c:v>0.64520031504115583</c:v>
                </c:pt>
                <c:pt idx="11644">
                  <c:v>0.64564852642789206</c:v>
                </c:pt>
                <c:pt idx="11645">
                  <c:v>0.64609704918063748</c:v>
                </c:pt>
                <c:pt idx="11646">
                  <c:v>0.64654588351098929</c:v>
                </c:pt>
                <c:pt idx="11647">
                  <c:v>0.64699502964480449</c:v>
                </c:pt>
                <c:pt idx="11648">
                  <c:v>0.64744448779398411</c:v>
                </c:pt>
                <c:pt idx="11649">
                  <c:v>0.64789425817056689</c:v>
                </c:pt>
                <c:pt idx="11650">
                  <c:v>0.64834434100088079</c:v>
                </c:pt>
                <c:pt idx="11651">
                  <c:v>0.64879473649726871</c:v>
                </c:pt>
                <c:pt idx="11652">
                  <c:v>0.64924544487693536</c:v>
                </c:pt>
                <c:pt idx="11653">
                  <c:v>0.64969646635250911</c:v>
                </c:pt>
                <c:pt idx="11654">
                  <c:v>0.6501478011509475</c:v>
                </c:pt>
                <c:pt idx="11655">
                  <c:v>0.65059944948518433</c:v>
                </c:pt>
                <c:pt idx="11656">
                  <c:v>0.65105141156829127</c:v>
                </c:pt>
                <c:pt idx="11657">
                  <c:v>0.65150368762769928</c:v>
                </c:pt>
                <c:pt idx="11658">
                  <c:v>0.65195627787678612</c:v>
                </c:pt>
                <c:pt idx="11659">
                  <c:v>0.65240918252906799</c:v>
                </c:pt>
                <c:pt idx="11660">
                  <c:v>0.65286240181245003</c:v>
                </c:pt>
                <c:pt idx="11661">
                  <c:v>0.6533159359407551</c:v>
                </c:pt>
                <c:pt idx="11662">
                  <c:v>0.65376978512794459</c:v>
                </c:pt>
                <c:pt idx="11663">
                  <c:v>0.65422394960239894</c:v>
                </c:pt>
                <c:pt idx="11664">
                  <c:v>0.65467842957838696</c:v>
                </c:pt>
                <c:pt idx="11665">
                  <c:v>0.65513322527031626</c:v>
                </c:pt>
                <c:pt idx="11666">
                  <c:v>0.65558833690704366</c:v>
                </c:pt>
                <c:pt idx="11667">
                  <c:v>0.65604376470328463</c:v>
                </c:pt>
                <c:pt idx="11668">
                  <c:v>0.65649950887867081</c:v>
                </c:pt>
                <c:pt idx="11669">
                  <c:v>0.65695556964820623</c:v>
                </c:pt>
                <c:pt idx="11670">
                  <c:v>0.65741194724138419</c:v>
                </c:pt>
                <c:pt idx="11671">
                  <c:v>0.65786864187351757</c:v>
                </c:pt>
                <c:pt idx="11672">
                  <c:v>0.65832565376005869</c:v>
                </c:pt>
                <c:pt idx="11673">
                  <c:v>0.65878298313097983</c:v>
                </c:pt>
                <c:pt idx="11674">
                  <c:v>0.6592406302020426</c:v>
                </c:pt>
                <c:pt idx="11675">
                  <c:v>0.65969859518914897</c:v>
                </c:pt>
                <c:pt idx="11676">
                  <c:v>0.66015687832275038</c:v>
                </c:pt>
                <c:pt idx="11677">
                  <c:v>0.66061547981905877</c:v>
                </c:pt>
                <c:pt idx="11678">
                  <c:v>0.66107439989442618</c:v>
                </c:pt>
                <c:pt idx="11679">
                  <c:v>0.66153363877978477</c:v>
                </c:pt>
                <c:pt idx="11680">
                  <c:v>0.66199319669179735</c:v>
                </c:pt>
                <c:pt idx="11681">
                  <c:v>0.66245307384726715</c:v>
                </c:pt>
                <c:pt idx="11682">
                  <c:v>0.66291327047760795</c:v>
                </c:pt>
                <c:pt idx="11683">
                  <c:v>0.66337378679993442</c:v>
                </c:pt>
                <c:pt idx="11684">
                  <c:v>0.66383462303633201</c:v>
                </c:pt>
                <c:pt idx="11685">
                  <c:v>0.66429577940420692</c:v>
                </c:pt>
                <c:pt idx="11686">
                  <c:v>0.66475725613561676</c:v>
                </c:pt>
                <c:pt idx="11687">
                  <c:v>0.66521905344828014</c:v>
                </c:pt>
                <c:pt idx="11688">
                  <c:v>0.66568117156005657</c:v>
                </c:pt>
                <c:pt idx="11689">
                  <c:v>0.66614361070348782</c:v>
                </c:pt>
                <c:pt idx="11690">
                  <c:v>0.66660637109674625</c:v>
                </c:pt>
                <c:pt idx="11691">
                  <c:v>0.66706945295814601</c:v>
                </c:pt>
                <c:pt idx="11692">
                  <c:v>0.66753285652071348</c:v>
                </c:pt>
                <c:pt idx="11693">
                  <c:v>0.66799658200307643</c:v>
                </c:pt>
                <c:pt idx="11694">
                  <c:v>0.6684606296240041</c:v>
                </c:pt>
                <c:pt idx="11695">
                  <c:v>0.66892499961700891</c:v>
                </c:pt>
                <c:pt idx="11696">
                  <c:v>0.66938969220117439</c:v>
                </c:pt>
                <c:pt idx="11697">
                  <c:v>0.66985470760060006</c:v>
                </c:pt>
                <c:pt idx="11698">
                  <c:v>0.67032004603466389</c:v>
                </c:pt>
                <c:pt idx="11699">
                  <c:v>0.67078570773752766</c:v>
                </c:pt>
                <c:pt idx="11700">
                  <c:v>0.67125169292888442</c:v>
                </c:pt>
                <c:pt idx="11701">
                  <c:v>0.67171800182856956</c:v>
                </c:pt>
                <c:pt idx="11702">
                  <c:v>0.67218463467123346</c:v>
                </c:pt>
                <c:pt idx="11703">
                  <c:v>0.67265159167702715</c:v>
                </c:pt>
                <c:pt idx="11704">
                  <c:v>0.67311887306624463</c:v>
                </c:pt>
                <c:pt idx="11705">
                  <c:v>0.67358647907402558</c:v>
                </c:pt>
                <c:pt idx="11706">
                  <c:v>0.67405440992098009</c:v>
                </c:pt>
                <c:pt idx="11707">
                  <c:v>0.67452266582786169</c:v>
                </c:pt>
                <c:pt idx="11708">
                  <c:v>0.67499124703030022</c:v>
                </c:pt>
                <c:pt idx="11709">
                  <c:v>0.6754601537493663</c:v>
                </c:pt>
                <c:pt idx="11710">
                  <c:v>0.6759293862062733</c:v>
                </c:pt>
                <c:pt idx="11711">
                  <c:v>0.6763989446371429</c:v>
                </c:pt>
                <c:pt idx="11712">
                  <c:v>0.67686882926350644</c:v>
                </c:pt>
                <c:pt idx="11713">
                  <c:v>0.67733904031196723</c:v>
                </c:pt>
                <c:pt idx="11714">
                  <c:v>0.67780957800435437</c:v>
                </c:pt>
                <c:pt idx="11715">
                  <c:v>0.67828044257744602</c:v>
                </c:pt>
                <c:pt idx="11716">
                  <c:v>0.6787516342533898</c:v>
                </c:pt>
                <c:pt idx="11717">
                  <c:v>0.67922315325447746</c:v>
                </c:pt>
                <c:pt idx="11718">
                  <c:v>0.67969499981798098</c:v>
                </c:pt>
                <c:pt idx="11719">
                  <c:v>0.68016717416651129</c:v>
                </c:pt>
                <c:pt idx="11720">
                  <c:v>0.68063967652282364</c:v>
                </c:pt>
                <c:pt idx="11721">
                  <c:v>0.68111250712468496</c:v>
                </c:pt>
                <c:pt idx="11722">
                  <c:v>0.68158566619517036</c:v>
                </c:pt>
                <c:pt idx="11723">
                  <c:v>0.68205915395749972</c:v>
                </c:pt>
                <c:pt idx="11724">
                  <c:v>0.68253297064993568</c:v>
                </c:pt>
                <c:pt idx="11725">
                  <c:v>0.68300711649601864</c:v>
                </c:pt>
                <c:pt idx="11726">
                  <c:v>0.68348159171943412</c:v>
                </c:pt>
                <c:pt idx="11727">
                  <c:v>0.68395639655894158</c:v>
                </c:pt>
                <c:pt idx="11728">
                  <c:v>0.68443153123854761</c:v>
                </c:pt>
                <c:pt idx="11729">
                  <c:v>0.68490699598738747</c:v>
                </c:pt>
                <c:pt idx="11730">
                  <c:v>0.68538279102976873</c:v>
                </c:pt>
                <c:pt idx="11731">
                  <c:v>0.685858916605115</c:v>
                </c:pt>
                <c:pt idx="11732">
                  <c:v>0.68633537293805624</c:v>
                </c:pt>
                <c:pt idx="11733">
                  <c:v>0.68681216025336755</c:v>
                </c:pt>
                <c:pt idx="11734">
                  <c:v>0.68728927879097224</c:v>
                </c:pt>
                <c:pt idx="11735">
                  <c:v>0.68776672877596823</c:v>
                </c:pt>
                <c:pt idx="11736">
                  <c:v>0.68824451043359991</c:v>
                </c:pt>
                <c:pt idx="11737">
                  <c:v>0.68872262400429052</c:v>
                </c:pt>
                <c:pt idx="11738">
                  <c:v>0.68920106971360784</c:v>
                </c:pt>
                <c:pt idx="11739">
                  <c:v>0.68967984778726554</c:v>
                </c:pt>
                <c:pt idx="11740">
                  <c:v>0.69015895846618869</c:v>
                </c:pt>
                <c:pt idx="11741">
                  <c:v>0.69063840197641524</c:v>
                </c:pt>
                <c:pt idx="11742">
                  <c:v>0.69111817854915825</c:v>
                </c:pt>
                <c:pt idx="11743">
                  <c:v>0.69159828841075943</c:v>
                </c:pt>
                <c:pt idx="11744">
                  <c:v>0.69207873180281398</c:v>
                </c:pt>
                <c:pt idx="11745">
                  <c:v>0.69255950895198848</c:v>
                </c:pt>
                <c:pt idx="11746">
                  <c:v>0.69304062008509681</c:v>
                </c:pt>
                <c:pt idx="11747">
                  <c:v>0.69352206544423789</c:v>
                </c:pt>
                <c:pt idx="11748">
                  <c:v>0.69400384525655112</c:v>
                </c:pt>
                <c:pt idx="11749">
                  <c:v>0.69448595974932326</c:v>
                </c:pt>
                <c:pt idx="11750">
                  <c:v>0.69496840916515812</c:v>
                </c:pt>
                <c:pt idx="11751">
                  <c:v>0.69545119373166897</c:v>
                </c:pt>
                <c:pt idx="11752">
                  <c:v>0.69593431367661651</c:v>
                </c:pt>
                <c:pt idx="11753">
                  <c:v>0.69641776924311061</c:v>
                </c:pt>
                <c:pt idx="11754">
                  <c:v>0.69690156065923892</c:v>
                </c:pt>
                <c:pt idx="11755">
                  <c:v>0.69738568815323743</c:v>
                </c:pt>
                <c:pt idx="11756">
                  <c:v>0.69787015196872271</c:v>
                </c:pt>
                <c:pt idx="11757">
                  <c:v>0.69835495233425848</c:v>
                </c:pt>
                <c:pt idx="11758">
                  <c:v>0.69884008948364118</c:v>
                </c:pt>
                <c:pt idx="11759">
                  <c:v>0.69932556364574139</c:v>
                </c:pt>
                <c:pt idx="11760">
                  <c:v>0.69981137506485358</c:v>
                </c:pt>
                <c:pt idx="11761">
                  <c:v>0.70029752397017708</c:v>
                </c:pt>
                <c:pt idx="11762">
                  <c:v>0.70078401059105977</c:v>
                </c:pt>
                <c:pt idx="11763">
                  <c:v>0.70127083517230571</c:v>
                </c:pt>
                <c:pt idx="11764">
                  <c:v>0.70175799794359206</c:v>
                </c:pt>
                <c:pt idx="11765">
                  <c:v>0.7022454991347451</c:v>
                </c:pt>
                <c:pt idx="11766">
                  <c:v>0.70273333899107937</c:v>
                </c:pt>
                <c:pt idx="11767">
                  <c:v>0.70322151774275099</c:v>
                </c:pt>
                <c:pt idx="11768">
                  <c:v>0.70371003562006584</c:v>
                </c:pt>
                <c:pt idx="11769">
                  <c:v>0.70419889286884962</c:v>
                </c:pt>
                <c:pt idx="11770">
                  <c:v>0.70468808971973884</c:v>
                </c:pt>
                <c:pt idx="11771">
                  <c:v>0.70517762640351944</c:v>
                </c:pt>
                <c:pt idx="11772">
                  <c:v>0.70566750316652993</c:v>
                </c:pt>
                <c:pt idx="11773">
                  <c:v>0.70615772023988765</c:v>
                </c:pt>
                <c:pt idx="11774">
                  <c:v>0.70664827786000139</c:v>
                </c:pt>
                <c:pt idx="11775">
                  <c:v>0.70713917625829892</c:v>
                </c:pt>
                <c:pt idx="11776">
                  <c:v>0.70763041568180429</c:v>
                </c:pt>
                <c:pt idx="11777">
                  <c:v>0.70812199636227757</c:v>
                </c:pt>
                <c:pt idx="11778">
                  <c:v>0.70861391853162925</c:v>
                </c:pt>
                <c:pt idx="11779">
                  <c:v>0.70910618243739842</c:v>
                </c:pt>
                <c:pt idx="11780">
                  <c:v>0.70959878831182865</c:v>
                </c:pt>
                <c:pt idx="11781">
                  <c:v>0.71009173638731404</c:v>
                </c:pt>
                <c:pt idx="11782">
                  <c:v>0.71058502691191006</c:v>
                </c:pt>
                <c:pt idx="11783">
                  <c:v>0.71107866011834431</c:v>
                </c:pt>
                <c:pt idx="11784">
                  <c:v>0.71157263623949585</c:v>
                </c:pt>
                <c:pt idx="11785">
                  <c:v>0.71206695552393717</c:v>
                </c:pt>
                <c:pt idx="11786">
                  <c:v>0.71256161820488162</c:v>
                </c:pt>
                <c:pt idx="11787">
                  <c:v>0.7130566245208817</c:v>
                </c:pt>
                <c:pt idx="11788">
                  <c:v>0.71355197470546416</c:v>
                </c:pt>
                <c:pt idx="11789">
                  <c:v>0.71404766900789285</c:v>
                </c:pt>
                <c:pt idx="11790">
                  <c:v>0.7145437076620299</c:v>
                </c:pt>
                <c:pt idx="11791">
                  <c:v>0.71504009090188891</c:v>
                </c:pt>
                <c:pt idx="11792">
                  <c:v>0.71553681897725363</c:v>
                </c:pt>
                <c:pt idx="11793">
                  <c:v>0.71603389212247404</c:v>
                </c:pt>
                <c:pt idx="11794">
                  <c:v>0.71653131057205144</c:v>
                </c:pt>
                <c:pt idx="11795">
                  <c:v>0.71702907457629095</c:v>
                </c:pt>
                <c:pt idx="11796">
                  <c:v>0.71752718437003082</c:v>
                </c:pt>
                <c:pt idx="11797">
                  <c:v>0.71802564018826176</c:v>
                </c:pt>
                <c:pt idx="11798">
                  <c:v>0.71852444228181067</c:v>
                </c:pt>
                <c:pt idx="11799">
                  <c:v>0.71902359088600576</c:v>
                </c:pt>
                <c:pt idx="11800">
                  <c:v>0.71952308623632777</c:v>
                </c:pt>
                <c:pt idx="11801">
                  <c:v>0.72002292858412664</c:v>
                </c:pt>
                <c:pt idx="11802">
                  <c:v>0.7205231181652213</c:v>
                </c:pt>
                <c:pt idx="11803">
                  <c:v>0.72102365522082978</c:v>
                </c:pt>
                <c:pt idx="11804">
                  <c:v>0.72152453998708788</c:v>
                </c:pt>
                <c:pt idx="11805">
                  <c:v>0.72202577271604462</c:v>
                </c:pt>
                <c:pt idx="11806">
                  <c:v>0.72252735364417497</c:v>
                </c:pt>
                <c:pt idx="11807">
                  <c:v>0.72302928300810732</c:v>
                </c:pt>
                <c:pt idx="11808">
                  <c:v>0.72353156106041627</c:v>
                </c:pt>
                <c:pt idx="11809">
                  <c:v>0.72403418803806996</c:v>
                </c:pt>
                <c:pt idx="11810">
                  <c:v>0.72453716417819003</c:v>
                </c:pt>
                <c:pt idx="11811">
                  <c:v>0.72504048973387825</c:v>
                </c:pt>
                <c:pt idx="11812">
                  <c:v>0.72554416494259666</c:v>
                </c:pt>
                <c:pt idx="11813">
                  <c:v>0.72604819004196164</c:v>
                </c:pt>
                <c:pt idx="11814">
                  <c:v>0.72655256528560253</c:v>
                </c:pt>
                <c:pt idx="11815">
                  <c:v>0.72705729091147675</c:v>
                </c:pt>
                <c:pt idx="11816">
                  <c:v>0.72756236715769629</c:v>
                </c:pt>
                <c:pt idx="11817">
                  <c:v>0.72806779427841939</c:v>
                </c:pt>
                <c:pt idx="11818">
                  <c:v>0.72857357251209975</c:v>
                </c:pt>
                <c:pt idx="11819">
                  <c:v>0.7290797021026505</c:v>
                </c:pt>
                <c:pt idx="11820">
                  <c:v>0.72958618328884595</c:v>
                </c:pt>
                <c:pt idx="11821">
                  <c:v>0.73009301632555124</c:v>
                </c:pt>
                <c:pt idx="11822">
                  <c:v>0.73060020145188342</c:v>
                </c:pt>
                <c:pt idx="11823">
                  <c:v>0.73110773890711467</c:v>
                </c:pt>
                <c:pt idx="11824">
                  <c:v>0.73161562894664178</c:v>
                </c:pt>
                <c:pt idx="11825">
                  <c:v>0.73212387181008054</c:v>
                </c:pt>
                <c:pt idx="11826">
                  <c:v>0.73263246773720203</c:v>
                </c:pt>
                <c:pt idx="11827">
                  <c:v>0.73314141698393565</c:v>
                </c:pt>
                <c:pt idx="11828">
                  <c:v>0.73365071979039687</c:v>
                </c:pt>
                <c:pt idx="11829">
                  <c:v>0.73416037639685694</c:v>
                </c:pt>
                <c:pt idx="11830">
                  <c:v>0.73467038705977894</c:v>
                </c:pt>
                <c:pt idx="11831">
                  <c:v>0.73518075201977917</c:v>
                </c:pt>
                <c:pt idx="11832">
                  <c:v>0.73569147152298275</c:v>
                </c:pt>
                <c:pt idx="11833">
                  <c:v>0.73620254581032907</c:v>
                </c:pt>
                <c:pt idx="11834">
                  <c:v>0.73671397513899484</c:v>
                </c:pt>
                <c:pt idx="11835">
                  <c:v>0.73722575975026539</c:v>
                </c:pt>
                <c:pt idx="11836">
                  <c:v>0.73773789988558292</c:v>
                </c:pt>
                <c:pt idx="11837">
                  <c:v>0.73825039580266028</c:v>
                </c:pt>
                <c:pt idx="11838">
                  <c:v>0.73876324774328617</c:v>
                </c:pt>
                <c:pt idx="11839">
                  <c:v>0.73927645594940616</c:v>
                </c:pt>
                <c:pt idx="11840">
                  <c:v>0.73979002067927058</c:v>
                </c:pt>
                <c:pt idx="11841">
                  <c:v>0.74030394217517248</c:v>
                </c:pt>
                <c:pt idx="11842">
                  <c:v>0.74081822067956182</c:v>
                </c:pt>
                <c:pt idx="11843">
                  <c:v>0.74133285645122771</c:v>
                </c:pt>
                <c:pt idx="11844">
                  <c:v>0.74184784973296836</c:v>
                </c:pt>
                <c:pt idx="11845">
                  <c:v>0.74236320076773954</c:v>
                </c:pt>
                <c:pt idx="11846">
                  <c:v>0.74287890981486981</c:v>
                </c:pt>
                <c:pt idx="11847">
                  <c:v>0.743394977117664</c:v>
                </c:pt>
                <c:pt idx="11848">
                  <c:v>0.74391140292499713</c:v>
                </c:pt>
                <c:pt idx="11849">
                  <c:v>0.74442818748050055</c:v>
                </c:pt>
                <c:pt idx="11850">
                  <c:v>0.74494533104422456</c:v>
                </c:pt>
                <c:pt idx="11851">
                  <c:v>0.74546283386015033</c:v>
                </c:pt>
                <c:pt idx="11852">
                  <c:v>0.74598069617241769</c:v>
                </c:pt>
                <c:pt idx="11853">
                  <c:v>0.74649891824161896</c:v>
                </c:pt>
                <c:pt idx="11854">
                  <c:v>0.74701750031224434</c:v>
                </c:pt>
                <c:pt idx="11855">
                  <c:v>0.74753644262894259</c:v>
                </c:pt>
                <c:pt idx="11856">
                  <c:v>0.7480557454528497</c:v>
                </c:pt>
                <c:pt idx="11857">
                  <c:v>0.74857540902896569</c:v>
                </c:pt>
                <c:pt idx="11858">
                  <c:v>0.74909543360244957</c:v>
                </c:pt>
                <c:pt idx="11859">
                  <c:v>0.74961581943498179</c:v>
                </c:pt>
                <c:pt idx="11860">
                  <c:v>0.75013656677207341</c:v>
                </c:pt>
                <c:pt idx="11861">
                  <c:v>0.7506576758593948</c:v>
                </c:pt>
                <c:pt idx="11862">
                  <c:v>0.75117914695917209</c:v>
                </c:pt>
                <c:pt idx="11863">
                  <c:v>0.75170098031742838</c:v>
                </c:pt>
                <c:pt idx="11864">
                  <c:v>0.75222317618581935</c:v>
                </c:pt>
                <c:pt idx="11865">
                  <c:v>0.75274573481069873</c:v>
                </c:pt>
                <c:pt idx="11866">
                  <c:v>0.75326865645502217</c:v>
                </c:pt>
                <c:pt idx="11867">
                  <c:v>0.7537919413654971</c:v>
                </c:pt>
                <c:pt idx="11868">
                  <c:v>0.75431558978899071</c:v>
                </c:pt>
                <c:pt idx="11869">
                  <c:v>0.75483960198900735</c:v>
                </c:pt>
                <c:pt idx="11870">
                  <c:v>0.75536397821276868</c:v>
                </c:pt>
                <c:pt idx="11871">
                  <c:v>0.75588871870765717</c:v>
                </c:pt>
                <c:pt idx="11872">
                  <c:v>0.75641382373772625</c:v>
                </c:pt>
                <c:pt idx="11873">
                  <c:v>0.75693929355071343</c:v>
                </c:pt>
                <c:pt idx="11874">
                  <c:v>0.75746512839451696</c:v>
                </c:pt>
                <c:pt idx="11875">
                  <c:v>0.75799132853374096</c:v>
                </c:pt>
                <c:pt idx="11876">
                  <c:v>0.75851789421663984</c:v>
                </c:pt>
                <c:pt idx="11877">
                  <c:v>0.75904482569715126</c:v>
                </c:pt>
                <c:pt idx="11878">
                  <c:v>0.75957212322386314</c:v>
                </c:pt>
                <c:pt idx="11879">
                  <c:v>0.76009978706211567</c:v>
                </c:pt>
                <c:pt idx="11880">
                  <c:v>0.76062781746085362</c:v>
                </c:pt>
                <c:pt idx="11881">
                  <c:v>0.76115621466918326</c:v>
                </c:pt>
                <c:pt idx="11882">
                  <c:v>0.76168497895299803</c:v>
                </c:pt>
                <c:pt idx="11883">
                  <c:v>0.76221411056176192</c:v>
                </c:pt>
                <c:pt idx="11884">
                  <c:v>0.76274360974510058</c:v>
                </c:pt>
                <c:pt idx="11885">
                  <c:v>0.76327347676946222</c:v>
                </c:pt>
                <c:pt idx="11886">
                  <c:v>0.76380371188483109</c:v>
                </c:pt>
                <c:pt idx="11887">
                  <c:v>0.76433431534135332</c:v>
                </c:pt>
                <c:pt idx="11888">
                  <c:v>0.76486528740603277</c:v>
                </c:pt>
                <c:pt idx="11889">
                  <c:v>0.76539662832937505</c:v>
                </c:pt>
                <c:pt idx="11890">
                  <c:v>0.76592833836204799</c:v>
                </c:pt>
                <c:pt idx="11891">
                  <c:v>0.76646041777161245</c:v>
                </c:pt>
                <c:pt idx="11892">
                  <c:v>0.76699286680909617</c:v>
                </c:pt>
                <c:pt idx="11893">
                  <c:v>0.76752568573127444</c:v>
                </c:pt>
                <c:pt idx="11894">
                  <c:v>0.76805887478951251</c:v>
                </c:pt>
                <c:pt idx="11895">
                  <c:v>0.76859243425211521</c:v>
                </c:pt>
                <c:pt idx="11896">
                  <c:v>0.76912636437080895</c:v>
                </c:pt>
                <c:pt idx="11897">
                  <c:v>0.76966066539748301</c:v>
                </c:pt>
                <c:pt idx="11898">
                  <c:v>0.77019533760100189</c:v>
                </c:pt>
                <c:pt idx="11899">
                  <c:v>0.77073038123361692</c:v>
                </c:pt>
                <c:pt idx="11900">
                  <c:v>0.77126579654774274</c:v>
                </c:pt>
                <c:pt idx="11901">
                  <c:v>0.7718015838128045</c:v>
                </c:pt>
                <c:pt idx="11902">
                  <c:v>0.77233774328157956</c:v>
                </c:pt>
                <c:pt idx="11903">
                  <c:v>0.77287427520700913</c:v>
                </c:pt>
                <c:pt idx="11904">
                  <c:v>0.77341117985908014</c:v>
                </c:pt>
                <c:pt idx="11905">
                  <c:v>0.7739484574910972</c:v>
                </c:pt>
                <c:pt idx="11906">
                  <c:v>0.77448610835652887</c:v>
                </c:pt>
                <c:pt idx="11907">
                  <c:v>0.77502413272592541</c:v>
                </c:pt>
                <c:pt idx="11908">
                  <c:v>0.77556253085311944</c:v>
                </c:pt>
                <c:pt idx="11909">
                  <c:v>0.77610130299775515</c:v>
                </c:pt>
                <c:pt idx="11910">
                  <c:v>0.77664044941400623</c:v>
                </c:pt>
                <c:pt idx="11911">
                  <c:v>0.77717997037317554</c:v>
                </c:pt>
                <c:pt idx="11912">
                  <c:v>0.77771986612980171</c:v>
                </c:pt>
                <c:pt idx="11913">
                  <c:v>0.77826013693858864</c:v>
                </c:pt>
                <c:pt idx="11914">
                  <c:v>0.77880078307140488</c:v>
                </c:pt>
                <c:pt idx="11915">
                  <c:v>0.77934180478331994</c:v>
                </c:pt>
                <c:pt idx="11916">
                  <c:v>0.77988320232956887</c:v>
                </c:pt>
                <c:pt idx="11917">
                  <c:v>0.78042497598258731</c:v>
                </c:pt>
                <c:pt idx="11918">
                  <c:v>0.78096712599797657</c:v>
                </c:pt>
                <c:pt idx="11919">
                  <c:v>0.78150965263150418</c:v>
                </c:pt>
                <c:pt idx="11920">
                  <c:v>0.78205255615617375</c:v>
                </c:pt>
                <c:pt idx="11921">
                  <c:v>0.78259583682811984</c:v>
                </c:pt>
                <c:pt idx="11922">
                  <c:v>0.78313949490934132</c:v>
                </c:pt>
                <c:pt idx="11923">
                  <c:v>0.78368353065631691</c:v>
                </c:pt>
                <c:pt idx="11924">
                  <c:v>0.78422794434280962</c:v>
                </c:pt>
                <c:pt idx="11925">
                  <c:v>0.78477273622566668</c:v>
                </c:pt>
                <c:pt idx="11926">
                  <c:v>0.78531790656190159</c:v>
                </c:pt>
                <c:pt idx="11927">
                  <c:v>0.78586345562584847</c:v>
                </c:pt>
                <c:pt idx="11928">
                  <c:v>0.78640938367488999</c:v>
                </c:pt>
                <c:pt idx="11929">
                  <c:v>0.7869556909665758</c:v>
                </c:pt>
                <c:pt idx="11930">
                  <c:v>0.78750237777581211</c:v>
                </c:pt>
                <c:pt idx="11931">
                  <c:v>0.78804944436051849</c:v>
                </c:pt>
                <c:pt idx="11932">
                  <c:v>0.7885968909787815</c:v>
                </c:pt>
                <c:pt idx="11933">
                  <c:v>0.78914471790608076</c:v>
                </c:pt>
                <c:pt idx="11934">
                  <c:v>0.78969292540087366</c:v>
                </c:pt>
                <c:pt idx="11935">
                  <c:v>0.79024151372178508</c:v>
                </c:pt>
                <c:pt idx="11936">
                  <c:v>0.79079048314486922</c:v>
                </c:pt>
                <c:pt idx="11937">
                  <c:v>0.79133983392912222</c:v>
                </c:pt>
                <c:pt idx="11938">
                  <c:v>0.7918895663394705</c:v>
                </c:pt>
                <c:pt idx="11939">
                  <c:v>0.79243968063525827</c:v>
                </c:pt>
                <c:pt idx="11940">
                  <c:v>0.79299017709330744</c:v>
                </c:pt>
                <c:pt idx="11941">
                  <c:v>0.79354105597333491</c:v>
                </c:pt>
                <c:pt idx="11942">
                  <c:v>0.7940923175352258</c:v>
                </c:pt>
                <c:pt idx="11943">
                  <c:v>0.79464396205637955</c:v>
                </c:pt>
                <c:pt idx="11944">
                  <c:v>0.79519598979705441</c:v>
                </c:pt>
                <c:pt idx="11945">
                  <c:v>0.79574840101767774</c:v>
                </c:pt>
                <c:pt idx="11946">
                  <c:v>0.79630119599622717</c:v>
                </c:pt>
                <c:pt idx="11947">
                  <c:v>0.79685437499350409</c:v>
                </c:pt>
                <c:pt idx="11948">
                  <c:v>0.79740793827047884</c:v>
                </c:pt>
                <c:pt idx="11949">
                  <c:v>0.79796188610570873</c:v>
                </c:pt>
                <c:pt idx="11950">
                  <c:v>0.79851621876053902</c:v>
                </c:pt>
                <c:pt idx="11951">
                  <c:v>0.79907093649648442</c:v>
                </c:pt>
                <c:pt idx="11952">
                  <c:v>0.79962603959268308</c:v>
                </c:pt>
                <c:pt idx="11953">
                  <c:v>0.8001815283110254</c:v>
                </c:pt>
                <c:pt idx="11954">
                  <c:v>0.80073740291939743</c:v>
                </c:pt>
                <c:pt idx="11955">
                  <c:v>0.80129366368004129</c:v>
                </c:pt>
                <c:pt idx="11956">
                  <c:v>0.80185031087287184</c:v>
                </c:pt>
                <c:pt idx="11957">
                  <c:v>0.80240734476050757</c:v>
                </c:pt>
                <c:pt idx="11958">
                  <c:v>0.80296476560573771</c:v>
                </c:pt>
                <c:pt idx="11959">
                  <c:v>0.80352257368906077</c:v>
                </c:pt>
                <c:pt idx="11960">
                  <c:v>0.80408076927364303</c:v>
                </c:pt>
                <c:pt idx="11961">
                  <c:v>0.8046393526228216</c:v>
                </c:pt>
                <c:pt idx="11962">
                  <c:v>0.80519832401767999</c:v>
                </c:pt>
                <c:pt idx="11963">
                  <c:v>0.80575768372193346</c:v>
                </c:pt>
                <c:pt idx="11964">
                  <c:v>0.80631743199946826</c:v>
                </c:pt>
                <c:pt idx="11965">
                  <c:v>0.80687756913195408</c:v>
                </c:pt>
                <c:pt idx="11966">
                  <c:v>0.80743809538365607</c:v>
                </c:pt>
                <c:pt idx="11967">
                  <c:v>0.80799901102489002</c:v>
                </c:pt>
                <c:pt idx="11968">
                  <c:v>0.80856031632027581</c:v>
                </c:pt>
                <c:pt idx="11969">
                  <c:v>0.80912201155226704</c:v>
                </c:pt>
                <c:pt idx="11970">
                  <c:v>0.80968409698586374</c:v>
                </c:pt>
                <c:pt idx="11971">
                  <c:v>0.81024657288623825</c:v>
                </c:pt>
                <c:pt idx="11972">
                  <c:v>0.8108094395364327</c:v>
                </c:pt>
                <c:pt idx="11973">
                  <c:v>0.81137269720200023</c:v>
                </c:pt>
                <c:pt idx="11974">
                  <c:v>0.81193634614866572</c:v>
                </c:pt>
                <c:pt idx="11975">
                  <c:v>0.81250038666006208</c:v>
                </c:pt>
                <c:pt idx="11976">
                  <c:v>0.81306481900229588</c:v>
                </c:pt>
                <c:pt idx="11977">
                  <c:v>0.81362964344164646</c:v>
                </c:pt>
                <c:pt idx="11978">
                  <c:v>0.81419486026233789</c:v>
                </c:pt>
                <c:pt idx="11979">
                  <c:v>0.814760469731032</c:v>
                </c:pt>
                <c:pt idx="11980">
                  <c:v>0.81532647211456344</c:v>
                </c:pt>
                <c:pt idx="11981">
                  <c:v>0.81589286769774905</c:v>
                </c:pt>
                <c:pt idx="11982">
                  <c:v>0.81645965674780663</c:v>
                </c:pt>
                <c:pt idx="11983">
                  <c:v>0.81702683953807198</c:v>
                </c:pt>
                <c:pt idx="11984">
                  <c:v>0.81759441633612207</c:v>
                </c:pt>
                <c:pt idx="11985">
                  <c:v>0.81816238742756586</c:v>
                </c:pt>
                <c:pt idx="11986">
                  <c:v>0.81873075308036469</c:v>
                </c:pt>
                <c:pt idx="11987">
                  <c:v>0.8192995135626534</c:v>
                </c:pt>
                <c:pt idx="11988">
                  <c:v>0.81986866916063661</c:v>
                </c:pt>
                <c:pt idx="11989">
                  <c:v>0.82043822014283452</c:v>
                </c:pt>
                <c:pt idx="11990">
                  <c:v>0.8210081667779412</c:v>
                </c:pt>
                <c:pt idx="11991">
                  <c:v>0.82157850935275822</c:v>
                </c:pt>
                <c:pt idx="11992">
                  <c:v>0.8221492481363657</c:v>
                </c:pt>
                <c:pt idx="11993">
                  <c:v>0.8227203833980179</c:v>
                </c:pt>
                <c:pt idx="11994">
                  <c:v>0.82329191542511482</c:v>
                </c:pt>
                <c:pt idx="11995">
                  <c:v>0.82386384448729744</c:v>
                </c:pt>
                <c:pt idx="11996">
                  <c:v>0.82443617085438192</c:v>
                </c:pt>
                <c:pt idx="11997">
                  <c:v>0.82500889481436723</c:v>
                </c:pt>
                <c:pt idx="11998">
                  <c:v>0.82558201663745701</c:v>
                </c:pt>
                <c:pt idx="11999">
                  <c:v>0.82615553660004104</c:v>
                </c:pt>
                <c:pt idx="12000">
                  <c:v>0.8267294549726858</c:v>
                </c:pt>
                <c:pt idx="12001">
                  <c:v>0.82730377204419148</c:v>
                </c:pt>
                <c:pt idx="12002">
                  <c:v>0.82787848808551334</c:v>
                </c:pt>
                <c:pt idx="12003">
                  <c:v>0.82845360336778218</c:v>
                </c:pt>
                <c:pt idx="12004">
                  <c:v>0.82902911818040037</c:v>
                </c:pt>
                <c:pt idx="12005">
                  <c:v>0.82960503279488818</c:v>
                </c:pt>
                <c:pt idx="12006">
                  <c:v>0.83018134748294192</c:v>
                </c:pt>
                <c:pt idx="12007">
                  <c:v>0.83075806253456774</c:v>
                </c:pt>
                <c:pt idx="12008">
                  <c:v>0.83133517822185188</c:v>
                </c:pt>
                <c:pt idx="12009">
                  <c:v>0.83191269481705732</c:v>
                </c:pt>
                <c:pt idx="12010">
                  <c:v>0.83249061261079504</c:v>
                </c:pt>
                <c:pt idx="12011">
                  <c:v>0.83306893187571884</c:v>
                </c:pt>
                <c:pt idx="12012">
                  <c:v>0.83364765289072496</c:v>
                </c:pt>
                <c:pt idx="12013">
                  <c:v>0.83422677592883376</c:v>
                </c:pt>
                <c:pt idx="12014">
                  <c:v>0.83480630128146427</c:v>
                </c:pt>
                <c:pt idx="12015">
                  <c:v>0.83538622922202899</c:v>
                </c:pt>
                <c:pt idx="12016">
                  <c:v>0.83596656002411751</c:v>
                </c:pt>
                <c:pt idx="12017">
                  <c:v>0.8365472939797568</c:v>
                </c:pt>
                <c:pt idx="12018">
                  <c:v>0.83712843136292936</c:v>
                </c:pt>
                <c:pt idx="12019">
                  <c:v>0.83770997244779533</c:v>
                </c:pt>
                <c:pt idx="12020">
                  <c:v>0.83829191752699095</c:v>
                </c:pt>
                <c:pt idx="12021">
                  <c:v>0.83887426687506983</c:v>
                </c:pt>
                <c:pt idx="12022">
                  <c:v>0.83945702076676421</c:v>
                </c:pt>
                <c:pt idx="12023">
                  <c:v>0.84004017949532028</c:v>
                </c:pt>
                <c:pt idx="12024">
                  <c:v>0.84062374333586454</c:v>
                </c:pt>
                <c:pt idx="12025">
                  <c:v>0.84120771256370186</c:v>
                </c:pt>
                <c:pt idx="12026">
                  <c:v>0.84179208747269019</c:v>
                </c:pt>
                <c:pt idx="12027">
                  <c:v>0.84237686833852976</c:v>
                </c:pt>
                <c:pt idx="12028">
                  <c:v>0.84296205544323299</c:v>
                </c:pt>
                <c:pt idx="12029">
                  <c:v>0.84354764906287061</c:v>
                </c:pt>
                <c:pt idx="12030">
                  <c:v>0.84413364949211778</c:v>
                </c:pt>
                <c:pt idx="12031">
                  <c:v>0.8447200570074419</c:v>
                </c:pt>
                <c:pt idx="12032">
                  <c:v>0.84530687188548925</c:v>
                </c:pt>
                <c:pt idx="12033">
                  <c:v>0.84589409442154972</c:v>
                </c:pt>
                <c:pt idx="12034">
                  <c:v>0.84648172489266704</c:v>
                </c:pt>
                <c:pt idx="12035">
                  <c:v>0.84706976357606467</c:v>
                </c:pt>
                <c:pt idx="12036">
                  <c:v>0.84765821076764825</c:v>
                </c:pt>
                <c:pt idx="12037">
                  <c:v>0.84824706674503925</c:v>
                </c:pt>
                <c:pt idx="12038">
                  <c:v>0.84883633178603923</c:v>
                </c:pt>
                <c:pt idx="12039">
                  <c:v>0.84942600618717101</c:v>
                </c:pt>
                <c:pt idx="12040">
                  <c:v>0.85001609022663505</c:v>
                </c:pt>
                <c:pt idx="12041">
                  <c:v>0.85060658418281232</c:v>
                </c:pt>
                <c:pt idx="12042">
                  <c:v>0.85119748835284403</c:v>
                </c:pt>
                <c:pt idx="12043">
                  <c:v>0.85178880301551074</c:v>
                </c:pt>
                <c:pt idx="12044">
                  <c:v>0.85238052845597601</c:v>
                </c:pt>
                <c:pt idx="12045">
                  <c:v>0.85297266495339474</c:v>
                </c:pt>
                <c:pt idx="12046">
                  <c:v>0.85356521280573505</c:v>
                </c:pt>
                <c:pt idx="12047">
                  <c:v>0.85415817229255286</c:v>
                </c:pt>
                <c:pt idx="12048">
                  <c:v>0.85475154369358564</c:v>
                </c:pt>
                <c:pt idx="12049">
                  <c:v>0.85534532730742252</c:v>
                </c:pt>
                <c:pt idx="12050">
                  <c:v>0.85593952341420276</c:v>
                </c:pt>
                <c:pt idx="12051">
                  <c:v>0.85653413229424713</c:v>
                </c:pt>
                <c:pt idx="12052">
                  <c:v>0.8571291542467675</c:v>
                </c:pt>
                <c:pt idx="12053">
                  <c:v>0.85772458955248732</c:v>
                </c:pt>
                <c:pt idx="12054">
                  <c:v>0.85832043849231188</c:v>
                </c:pt>
                <c:pt idx="12055">
                  <c:v>0.85891670136607712</c:v>
                </c:pt>
                <c:pt idx="12056">
                  <c:v>0.85951337845509201</c:v>
                </c:pt>
                <c:pt idx="12057">
                  <c:v>0.86011047004710584</c:v>
                </c:pt>
                <c:pt idx="12058">
                  <c:v>0.86070797642380537</c:v>
                </c:pt>
                <c:pt idx="12059">
                  <c:v>0.86130589788586054</c:v>
                </c:pt>
                <c:pt idx="12060">
                  <c:v>0.8619042347153627</c:v>
                </c:pt>
                <c:pt idx="12061">
                  <c:v>0.86250298719458618</c:v>
                </c:pt>
                <c:pt idx="12062">
                  <c:v>0.86310215562482784</c:v>
                </c:pt>
                <c:pt idx="12063">
                  <c:v>0.86370174028876734</c:v>
                </c:pt>
                <c:pt idx="12064">
                  <c:v>0.86430174146926775</c:v>
                </c:pt>
                <c:pt idx="12065">
                  <c:v>0.86490215946825433</c:v>
                </c:pt>
                <c:pt idx="12066">
                  <c:v>0.86550299456899626</c:v>
                </c:pt>
                <c:pt idx="12067">
                  <c:v>0.86610424705494626</c:v>
                </c:pt>
                <c:pt idx="12068">
                  <c:v>0.86670591722865953</c:v>
                </c:pt>
                <c:pt idx="12069">
                  <c:v>0.86730800537399599</c:v>
                </c:pt>
                <c:pt idx="12070">
                  <c:v>0.86791051177499945</c:v>
                </c:pt>
                <c:pt idx="12071">
                  <c:v>0.86851343673485604</c:v>
                </c:pt>
                <c:pt idx="12072">
                  <c:v>0.86911678053801766</c:v>
                </c:pt>
                <c:pt idx="12073">
                  <c:v>0.86972054347544869</c:v>
                </c:pt>
                <c:pt idx="12074">
                  <c:v>0.87032472583198328</c:v>
                </c:pt>
                <c:pt idx="12075">
                  <c:v>0.87092932791165079</c:v>
                </c:pt>
                <c:pt idx="12076">
                  <c:v>0.87153434999969437</c:v>
                </c:pt>
                <c:pt idx="12077">
                  <c:v>0.87213979238154216</c:v>
                </c:pt>
                <c:pt idx="12078">
                  <c:v>0.87274565536185744</c:v>
                </c:pt>
                <c:pt idx="12079">
                  <c:v>0.87335193922647836</c:v>
                </c:pt>
                <c:pt idx="12080">
                  <c:v>0.87395864426142822</c:v>
                </c:pt>
                <c:pt idx="12081">
                  <c:v>0.87456577077200592</c:v>
                </c:pt>
                <c:pt idx="12082">
                  <c:v>0.87517331904464546</c:v>
                </c:pt>
                <c:pt idx="12083">
                  <c:v>0.875781289365967</c:v>
                </c:pt>
                <c:pt idx="12084">
                  <c:v>0.8763896820419057</c:v>
                </c:pt>
                <c:pt idx="12085">
                  <c:v>0.8769984973594932</c:v>
                </c:pt>
                <c:pt idx="12086">
                  <c:v>0.87760773560594718</c:v>
                </c:pt>
                <c:pt idx="12087">
                  <c:v>0.87821739708784108</c:v>
                </c:pt>
                <c:pt idx="12088">
                  <c:v>0.87882748209280503</c:v>
                </c:pt>
                <c:pt idx="12089">
                  <c:v>0.87943799091505448</c:v>
                </c:pt>
                <c:pt idx="12090">
                  <c:v>0.88004892384260602</c:v>
                </c:pt>
                <c:pt idx="12091">
                  <c:v>0.88066028118288575</c:v>
                </c:pt>
                <c:pt idx="12092">
                  <c:v>0.88127206322432405</c:v>
                </c:pt>
                <c:pt idx="12093">
                  <c:v>0.88188427025553817</c:v>
                </c:pt>
                <c:pt idx="12094">
                  <c:v>0.88249690258459546</c:v>
                </c:pt>
                <c:pt idx="12095">
                  <c:v>0.88310996050052759</c:v>
                </c:pt>
                <c:pt idx="12096">
                  <c:v>0.88372344429255378</c:v>
                </c:pt>
                <c:pt idx="12097">
                  <c:v>0.88433735426938387</c:v>
                </c:pt>
                <c:pt idx="12098">
                  <c:v>0.8849516907206525</c:v>
                </c:pt>
                <c:pt idx="12099">
                  <c:v>0.88556645393618183</c:v>
                </c:pt>
                <c:pt idx="12100">
                  <c:v>0.88618164422532564</c:v>
                </c:pt>
                <c:pt idx="12101">
                  <c:v>0.88679726187832242</c:v>
                </c:pt>
                <c:pt idx="12102">
                  <c:v>0.8874133071920558</c:v>
                </c:pt>
                <c:pt idx="12103">
                  <c:v>0.88802978045715419</c:v>
                </c:pt>
                <c:pt idx="12104">
                  <c:v>0.8886466819838319</c:v>
                </c:pt>
                <c:pt idx="12105">
                  <c:v>0.88926401206313466</c:v>
                </c:pt>
                <c:pt idx="12106">
                  <c:v>0.88988177098629717</c:v>
                </c:pt>
                <c:pt idx="12107">
                  <c:v>0.89049995906418067</c:v>
                </c:pt>
                <c:pt idx="12108">
                  <c:v>0.89111857658843785</c:v>
                </c:pt>
                <c:pt idx="12109">
                  <c:v>0.89173762385091082</c:v>
                </c:pt>
                <c:pt idx="12110">
                  <c:v>0.89235710116310907</c:v>
                </c:pt>
                <c:pt idx="12111">
                  <c:v>0.89297700881729347</c:v>
                </c:pt>
                <c:pt idx="12112">
                  <c:v>0.89359734710591499</c:v>
                </c:pt>
                <c:pt idx="12113">
                  <c:v>0.89421811634113246</c:v>
                </c:pt>
                <c:pt idx="12114">
                  <c:v>0.89483931681581663</c:v>
                </c:pt>
                <c:pt idx="12115">
                  <c:v>0.89546094882302796</c:v>
                </c:pt>
                <c:pt idx="12116">
                  <c:v>0.89608301267557666</c:v>
                </c:pt>
                <c:pt idx="12117">
                  <c:v>0.8967055086669441</c:v>
                </c:pt>
                <c:pt idx="12118">
                  <c:v>0.8973284370973309</c:v>
                </c:pt>
                <c:pt idx="12119">
                  <c:v>0.89795179826061278</c:v>
                </c:pt>
                <c:pt idx="12120">
                  <c:v>0.89857559247046992</c:v>
                </c:pt>
                <c:pt idx="12121">
                  <c:v>0.89919982002120025</c:v>
                </c:pt>
                <c:pt idx="12122">
                  <c:v>0.89982448120729219</c:v>
                </c:pt>
                <c:pt idx="12123">
                  <c:v>0.90044957634308032</c:v>
                </c:pt>
                <c:pt idx="12124">
                  <c:v>0.90107510572347593</c:v>
                </c:pt>
                <c:pt idx="12125">
                  <c:v>0.9017010696435821</c:v>
                </c:pt>
                <c:pt idx="12126">
                  <c:v>0.90232746841838851</c:v>
                </c:pt>
                <c:pt idx="12127">
                  <c:v>0.90295430234342189</c:v>
                </c:pt>
                <c:pt idx="12128">
                  <c:v>0.90358157171440034</c:v>
                </c:pt>
                <c:pt idx="12129">
                  <c:v>0.90420927684697083</c:v>
                </c:pt>
                <c:pt idx="12130">
                  <c:v>0.90483741803727624</c:v>
                </c:pt>
                <c:pt idx="12131">
                  <c:v>0.90546599558165153</c:v>
                </c:pt>
                <c:pt idx="12132">
                  <c:v>0.90609500979640167</c:v>
                </c:pt>
                <c:pt idx="12133">
                  <c:v>0.90672446097828729</c:v>
                </c:pt>
                <c:pt idx="12134">
                  <c:v>0.90735434943086324</c:v>
                </c:pt>
                <c:pt idx="12135">
                  <c:v>0.90798467545128858</c:v>
                </c:pt>
                <c:pt idx="12136">
                  <c:v>0.90861543935674849</c:v>
                </c:pt>
                <c:pt idx="12137">
                  <c:v>0.90924664144482881</c:v>
                </c:pt>
                <c:pt idx="12138">
                  <c:v>0.90987828201330845</c:v>
                </c:pt>
                <c:pt idx="12139">
                  <c:v>0.91051036138003416</c:v>
                </c:pt>
                <c:pt idx="12140">
                  <c:v>0.91114287984321229</c:v>
                </c:pt>
                <c:pt idx="12141">
                  <c:v>0.91177583770124282</c:v>
                </c:pt>
                <c:pt idx="12142">
                  <c:v>0.91240923527263529</c:v>
                </c:pt>
                <c:pt idx="12143">
                  <c:v>0.913043072856218</c:v>
                </c:pt>
                <c:pt idx="12144">
                  <c:v>0.91367735075101331</c:v>
                </c:pt>
                <c:pt idx="12145">
                  <c:v>0.91431206927619491</c:v>
                </c:pt>
                <c:pt idx="12146">
                  <c:v>0.91494722873121448</c:v>
                </c:pt>
                <c:pt idx="12147">
                  <c:v>0.91558282942237956</c:v>
                </c:pt>
                <c:pt idx="12148">
                  <c:v>0.9162188716495443</c:v>
                </c:pt>
                <c:pt idx="12149">
                  <c:v>0.91685535573277011</c:v>
                </c:pt>
                <c:pt idx="12150">
                  <c:v>0.91749228197234167</c:v>
                </c:pt>
                <c:pt idx="12151">
                  <c:v>0.91812965066873842</c:v>
                </c:pt>
                <c:pt idx="12152">
                  <c:v>0.91876746214268923</c:v>
                </c:pt>
                <c:pt idx="12153">
                  <c:v>0.91940571669510496</c:v>
                </c:pt>
                <c:pt idx="12154">
                  <c:v>0.92004441462709186</c:v>
                </c:pt>
                <c:pt idx="12155">
                  <c:v>0.92068355626004761</c:v>
                </c:pt>
                <c:pt idx="12156">
                  <c:v>0.92132314189551068</c:v>
                </c:pt>
                <c:pt idx="12157">
                  <c:v>0.92196317183521515</c:v>
                </c:pt>
                <c:pt idx="12158">
                  <c:v>0.92260364640122905</c:v>
                </c:pt>
                <c:pt idx="12159">
                  <c:v>0.92324456589571968</c:v>
                </c:pt>
                <c:pt idx="12160">
                  <c:v>0.92388593062105051</c:v>
                </c:pt>
                <c:pt idx="12161">
                  <c:v>0.92452774089996115</c:v>
                </c:pt>
                <c:pt idx="12162">
                  <c:v>0.92516999703524905</c:v>
                </c:pt>
                <c:pt idx="12163">
                  <c:v>0.92581269933664445</c:v>
                </c:pt>
                <c:pt idx="12164">
                  <c:v>0.92645584810735149</c:v>
                </c:pt>
                <c:pt idx="12165">
                  <c:v>0.92709944367100772</c:v>
                </c:pt>
                <c:pt idx="12166">
                  <c:v>0.92774348633125303</c:v>
                </c:pt>
                <c:pt idx="12167">
                  <c:v>0.92838797639192394</c:v>
                </c:pt>
                <c:pt idx="12168">
                  <c:v>0.92903291417733302</c:v>
                </c:pt>
                <c:pt idx="12169">
                  <c:v>0.92967829999175333</c:v>
                </c:pt>
                <c:pt idx="12170">
                  <c:v>0.93032413413965509</c:v>
                </c:pt>
                <c:pt idx="12171">
                  <c:v>0.93097041694602711</c:v>
                </c:pt>
                <c:pt idx="12172">
                  <c:v>0.93161714871577705</c:v>
                </c:pt>
                <c:pt idx="12173">
                  <c:v>0.9322643297540103</c:v>
                </c:pt>
                <c:pt idx="12174">
                  <c:v>0.93291196038639324</c:v>
                </c:pt>
                <c:pt idx="12175">
                  <c:v>0.93356004091846945</c:v>
                </c:pt>
                <c:pt idx="12176">
                  <c:v>0.93420857165598059</c:v>
                </c:pt>
                <c:pt idx="12177">
                  <c:v>0.93485755292527228</c:v>
                </c:pt>
                <c:pt idx="12178">
                  <c:v>0.93550698503252527</c:v>
                </c:pt>
                <c:pt idx="12179">
                  <c:v>0.93615686829093026</c:v>
                </c:pt>
                <c:pt idx="12180">
                  <c:v>0.93680720300707931</c:v>
                </c:pt>
                <c:pt idx="12181">
                  <c:v>0.9374579895082259</c:v>
                </c:pt>
                <c:pt idx="12182">
                  <c:v>0.93810922810140251</c:v>
                </c:pt>
                <c:pt idx="12183">
                  <c:v>0.93876091909384041</c:v>
                </c:pt>
                <c:pt idx="12184">
                  <c:v>0.93941306281347581</c:v>
                </c:pt>
                <c:pt idx="12185">
                  <c:v>0.94006565956798127</c:v>
                </c:pt>
                <c:pt idx="12186">
                  <c:v>0.94071870966522908</c:v>
                </c:pt>
                <c:pt idx="12187">
                  <c:v>0.94137221343383914</c:v>
                </c:pt>
                <c:pt idx="12188">
                  <c:v>0.94202617118212584</c:v>
                </c:pt>
                <c:pt idx="12189">
                  <c:v>0.94268058321860337</c:v>
                </c:pt>
                <c:pt idx="12190">
                  <c:v>0.943335449872577</c:v>
                </c:pt>
                <c:pt idx="12191">
                  <c:v>0.94399077145300414</c:v>
                </c:pt>
                <c:pt idx="12192">
                  <c:v>0.94464654827591565</c:v>
                </c:pt>
                <c:pt idx="12193">
                  <c:v>0.94530278065068385</c:v>
                </c:pt>
                <c:pt idx="12194">
                  <c:v>0.94595946890753024</c:v>
                </c:pt>
                <c:pt idx="12195">
                  <c:v>0.94661661335627134</c:v>
                </c:pt>
                <c:pt idx="12196">
                  <c:v>0.94727421430692493</c:v>
                </c:pt>
                <c:pt idx="12197">
                  <c:v>0.94793227209040098</c:v>
                </c:pt>
                <c:pt idx="12198">
                  <c:v>0.94859078701716226</c:v>
                </c:pt>
                <c:pt idx="12199">
                  <c:v>0.94924975939787304</c:v>
                </c:pt>
                <c:pt idx="12200">
                  <c:v>0.94990918956413328</c:v>
                </c:pt>
                <c:pt idx="12201">
                  <c:v>0.95056907782705347</c:v>
                </c:pt>
                <c:pt idx="12202">
                  <c:v>0.95122942449794556</c:v>
                </c:pt>
                <c:pt idx="12203">
                  <c:v>0.95189022990910122</c:v>
                </c:pt>
                <c:pt idx="12204">
                  <c:v>0.95255149437227971</c:v>
                </c:pt>
                <c:pt idx="12205">
                  <c:v>0.95321321819944216</c:v>
                </c:pt>
                <c:pt idx="12206">
                  <c:v>0.95387540172357344</c:v>
                </c:pt>
                <c:pt idx="12207">
                  <c:v>0.95453804525708263</c:v>
                </c:pt>
                <c:pt idx="12208">
                  <c:v>0.95520114911953169</c:v>
                </c:pt>
                <c:pt idx="12209">
                  <c:v>0.95586471362374992</c:v>
                </c:pt>
                <c:pt idx="12210">
                  <c:v>0.95652873910364788</c:v>
                </c:pt>
                <c:pt idx="12211">
                  <c:v>0.95719322587250411</c:v>
                </c:pt>
                <c:pt idx="12212">
                  <c:v>0.95785817424380004</c:v>
                </c:pt>
                <c:pt idx="12213">
                  <c:v>0.95852358455214293</c:v>
                </c:pt>
                <c:pt idx="12214">
                  <c:v>0.95918945711146453</c:v>
                </c:pt>
                <c:pt idx="12215">
                  <c:v>0.95985579223590001</c:v>
                </c:pt>
                <c:pt idx="12216">
                  <c:v>0.96052259026075437</c:v>
                </c:pt>
                <c:pt idx="12217">
                  <c:v>0.96118985150061409</c:v>
                </c:pt>
                <c:pt idx="12218">
                  <c:v>0.96185757627026969</c:v>
                </c:pt>
                <c:pt idx="12219">
                  <c:v>0.96252576490572528</c:v>
                </c:pt>
                <c:pt idx="12220">
                  <c:v>0.96319441772222336</c:v>
                </c:pt>
                <c:pt idx="12221">
                  <c:v>0.96386353503521105</c:v>
                </c:pt>
                <c:pt idx="12222">
                  <c:v>0.96453311718139312</c:v>
                </c:pt>
                <c:pt idx="12223">
                  <c:v>0.96520316447666965</c:v>
                </c:pt>
                <c:pt idx="12224">
                  <c:v>0.96587367724417306</c:v>
                </c:pt>
                <c:pt idx="12225">
                  <c:v>0.96654465580022764</c:v>
                </c:pt>
                <c:pt idx="12226">
                  <c:v>0.96721610048247508</c:v>
                </c:pt>
                <c:pt idx="12227">
                  <c:v>0.967888011607694</c:v>
                </c:pt>
                <c:pt idx="12228">
                  <c:v>0.96856038949286838</c:v>
                </c:pt>
                <c:pt idx="12229">
                  <c:v>0.96923323447634413</c:v>
                </c:pt>
                <c:pt idx="12230">
                  <c:v>0.96990654687556044</c:v>
                </c:pt>
                <c:pt idx="12231">
                  <c:v>0.97058032700816255</c:v>
                </c:pt>
                <c:pt idx="12232">
                  <c:v>0.9712545752132018</c:v>
                </c:pt>
                <c:pt idx="12233">
                  <c:v>0.97192929180877952</c:v>
                </c:pt>
                <c:pt idx="12234">
                  <c:v>0.97260447711320319</c:v>
                </c:pt>
                <c:pt idx="12235">
                  <c:v>0.97328013146623149</c:v>
                </c:pt>
                <c:pt idx="12236">
                  <c:v>0.97395625518662909</c:v>
                </c:pt>
                <c:pt idx="12237">
                  <c:v>0.97463284860045873</c:v>
                </c:pt>
                <c:pt idx="12238">
                  <c:v>0.97530991202691342</c:v>
                </c:pt>
                <c:pt idx="12239">
                  <c:v>0.97598744580669672</c:v>
                </c:pt>
                <c:pt idx="12240">
                  <c:v>0.97666545025946006</c:v>
                </c:pt>
                <c:pt idx="12241">
                  <c:v>0.97734392570506201</c:v>
                </c:pt>
                <c:pt idx="12242">
                  <c:v>0.97802287248491682</c:v>
                </c:pt>
                <c:pt idx="12243">
                  <c:v>0.97870229091934258</c:v>
                </c:pt>
                <c:pt idx="12244">
                  <c:v>0.9793821813288649</c:v>
                </c:pt>
                <c:pt idx="12245">
                  <c:v>0.98006254405560989</c:v>
                </c:pt>
                <c:pt idx="12246">
                  <c:v>0.98074337942056389</c:v>
                </c:pt>
                <c:pt idx="12247">
                  <c:v>0.98142468774492075</c:v>
                </c:pt>
                <c:pt idx="12248">
                  <c:v>0.98210646937152035</c:v>
                </c:pt>
                <c:pt idx="12249">
                  <c:v>0.98278872462201816</c:v>
                </c:pt>
                <c:pt idx="12250">
                  <c:v>0.98347145381827816</c:v>
                </c:pt>
                <c:pt idx="12251">
                  <c:v>0.98415465730385498</c:v>
                </c:pt>
                <c:pt idx="12252">
                  <c:v>0.98483833540107513</c:v>
                </c:pt>
                <c:pt idx="12253">
                  <c:v>0.98552248843964418</c:v>
                </c:pt>
                <c:pt idx="12254">
                  <c:v>0.98620711674232164</c:v>
                </c:pt>
                <c:pt idx="12255">
                  <c:v>0.98689222065361781</c:v>
                </c:pt>
                <c:pt idx="12256">
                  <c:v>0.9875778004967557</c:v>
                </c:pt>
                <c:pt idx="12257">
                  <c:v>0.98826385659516747</c:v>
                </c:pt>
                <c:pt idx="12258">
                  <c:v>0.9889503892940823</c:v>
                </c:pt>
                <c:pt idx="12259">
                  <c:v>0.98963739891739677</c:v>
                </c:pt>
                <c:pt idx="12260">
                  <c:v>0.99032488578921818</c:v>
                </c:pt>
                <c:pt idx="12261">
                  <c:v>0.99101285025549513</c:v>
                </c:pt>
                <c:pt idx="12262">
                  <c:v>0.99170129264080009</c:v>
                </c:pt>
                <c:pt idx="12263">
                  <c:v>0.99239021326991605</c:v>
                </c:pt>
                <c:pt idx="12264">
                  <c:v>0.99307961248951315</c:v>
                </c:pt>
                <c:pt idx="12265">
                  <c:v>0.99376949062484088</c:v>
                </c:pt>
                <c:pt idx="12266">
                  <c:v>0.99445984800135934</c:v>
                </c:pt>
                <c:pt idx="12267">
                  <c:v>0.99515068496646186</c:v>
                </c:pt>
                <c:pt idx="12268">
                  <c:v>0.99584200184607607</c:v>
                </c:pt>
                <c:pt idx="12269">
                  <c:v>0.99653379897359162</c:v>
                </c:pt>
                <c:pt idx="12270">
                  <c:v>0.99722607667537422</c:v>
                </c:pt>
                <c:pt idx="12271">
                  <c:v>0.99791883529978331</c:v>
                </c:pt>
                <c:pt idx="12272">
                  <c:v>0.99861207517365325</c:v>
                </c:pt>
                <c:pt idx="12273">
                  <c:v>0.99930579662403007</c:v>
                </c:pt>
                <c:pt idx="12274">
                  <c:v>1</c:v>
                </c:pt>
                <c:pt idx="12275">
                  <c:v>1.0006946856290788</c:v>
                </c:pt>
                <c:pt idx="12276">
                  <c:v>1.0013898538389949</c:v>
                </c:pt>
                <c:pt idx="12277">
                  <c:v>1.0020855049795623</c:v>
                </c:pt>
                <c:pt idx="12278">
                  <c:v>1.0027816393789799</c:v>
                </c:pt>
                <c:pt idx="12279">
                  <c:v>1.0034782573656593</c:v>
                </c:pt>
                <c:pt idx="12280">
                  <c:v>1.0041753592901443</c:v>
                </c:pt>
                <c:pt idx="12281">
                  <c:v>1.0048729454813183</c:v>
                </c:pt>
                <c:pt idx="12282">
                  <c:v>1.0055710162755944</c:v>
                </c:pt>
                <c:pt idx="12283">
                  <c:v>1.0062695720022976</c:v>
                </c:pt>
                <c:pt idx="12284">
                  <c:v>1.0069686130129472</c:v>
                </c:pt>
                <c:pt idx="12285">
                  <c:v>1.0076681396373406</c:v>
                </c:pt>
                <c:pt idx="12286">
                  <c:v>1.0083681522054906</c:v>
                </c:pt>
                <c:pt idx="12287">
                  <c:v>1.0090686510696485</c:v>
                </c:pt>
                <c:pt idx="12288">
                  <c:v>1.0097696365603006</c:v>
                </c:pt>
                <c:pt idx="12289">
                  <c:v>1.0104711090081471</c:v>
                </c:pt>
                <c:pt idx="12290">
                  <c:v>1.0111730687661744</c:v>
                </c:pt>
                <c:pt idx="12291">
                  <c:v>1.0118755161655579</c:v>
                </c:pt>
                <c:pt idx="12292">
                  <c:v>1.0125784515376874</c:v>
                </c:pt>
                <c:pt idx="12293">
                  <c:v>1.0132818752362855</c:v>
                </c:pt>
                <c:pt idx="12294">
                  <c:v>1.0139857875932183</c:v>
                </c:pt>
                <c:pt idx="12295">
                  <c:v>1.0146901889405666</c:v>
                </c:pt>
                <c:pt idx="12296">
                  <c:v>1.0153950796327911</c:v>
                </c:pt>
                <c:pt idx="12297">
                  <c:v>1.0161004600024492</c:v>
                </c:pt>
                <c:pt idx="12298">
                  <c:v>1.0168063303897135</c:v>
                </c:pt>
                <c:pt idx="12299">
                  <c:v>1.0175126911275882</c:v>
                </c:pt>
                <c:pt idx="12300">
                  <c:v>1.0182195425715199</c:v>
                </c:pt>
                <c:pt idx="12301">
                  <c:v>1.0189268850549917</c:v>
                </c:pt>
                <c:pt idx="12302">
                  <c:v>1.0196347189117028</c:v>
                </c:pt>
                <c:pt idx="12303">
                  <c:v>1.0203430444978405</c:v>
                </c:pt>
                <c:pt idx="12304">
                  <c:v>1.0210518621475837</c:v>
                </c:pt>
                <c:pt idx="12305">
                  <c:v>1.0217611721953277</c:v>
                </c:pt>
                <c:pt idx="12306">
                  <c:v>1.0224709749980025</c:v>
                </c:pt>
                <c:pt idx="12307">
                  <c:v>1.0231812708904839</c:v>
                </c:pt>
                <c:pt idx="12308">
                  <c:v>1.0238920602078645</c:v>
                </c:pt>
                <c:pt idx="12309">
                  <c:v>1.0246033433078188</c:v>
                </c:pt>
                <c:pt idx="12310">
                  <c:v>1.0253151205259208</c:v>
                </c:pt>
                <c:pt idx="12311">
                  <c:v>1.0260273921979621</c:v>
                </c:pt>
                <c:pt idx="12312">
                  <c:v>1.0267401586823635</c:v>
                </c:pt>
                <c:pt idx="12313">
                  <c:v>1.0274534203153982</c:v>
                </c:pt>
                <c:pt idx="12314">
                  <c:v>1.0281671774410392</c:v>
                </c:pt>
                <c:pt idx="12315">
                  <c:v>1.0288814303960121</c:v>
                </c:pt>
                <c:pt idx="12316">
                  <c:v>1.0295961795397341</c:v>
                </c:pt>
                <c:pt idx="12317">
                  <c:v>1.030311425209415</c:v>
                </c:pt>
                <c:pt idx="12318">
                  <c:v>1.031027167742482</c:v>
                </c:pt>
                <c:pt idx="12319">
                  <c:v>1.0317434074991028</c:v>
                </c:pt>
                <c:pt idx="12320">
                  <c:v>1.0324601448171891</c:v>
                </c:pt>
                <c:pt idx="12321">
                  <c:v>1.0331773800348729</c:v>
                </c:pt>
                <c:pt idx="12322">
                  <c:v>1.0338951135130725</c:v>
                </c:pt>
                <c:pt idx="12323">
                  <c:v>1.034613345590405</c:v>
                </c:pt>
                <c:pt idx="12324">
                  <c:v>1.0353320766057068</c:v>
                </c:pt>
                <c:pt idx="12325">
                  <c:v>1.0360513069206492</c:v>
                </c:pt>
                <c:pt idx="12326">
                  <c:v>1.0367710368745553</c:v>
                </c:pt>
                <c:pt idx="12327">
                  <c:v>1.0374912668145173</c:v>
                </c:pt>
                <c:pt idx="12328">
                  <c:v>1.0382119970803143</c:v>
                </c:pt>
                <c:pt idx="12329">
                  <c:v>1.0389332280346233</c:v>
                </c:pt>
                <c:pt idx="12330">
                  <c:v>1.0396549600177114</c:v>
                </c:pt>
                <c:pt idx="12331">
                  <c:v>1.0403771933700665</c:v>
                </c:pt>
                <c:pt idx="12332">
                  <c:v>1.0410999284551221</c:v>
                </c:pt>
                <c:pt idx="12333">
                  <c:v>1.041823165613855</c:v>
                </c:pt>
                <c:pt idx="12334">
                  <c:v>1.042546905187463</c:v>
                </c:pt>
                <c:pt idx="12335">
                  <c:v>1.0432711475401373</c:v>
                </c:pt>
                <c:pt idx="12336">
                  <c:v>1.043995893013566</c:v>
                </c:pt>
                <c:pt idx="12337">
                  <c:v>1.0447211419496585</c:v>
                </c:pt>
                <c:pt idx="12338">
                  <c:v>1.0454468947133659</c:v>
                </c:pt>
                <c:pt idx="12339">
                  <c:v>1.0461731516470885</c:v>
                </c:pt>
                <c:pt idx="12340">
                  <c:v>1.0468999130934487</c:v>
                </c:pt>
                <c:pt idx="12341">
                  <c:v>1.0476271794181586</c:v>
                </c:pt>
                <c:pt idx="12342">
                  <c:v>1.0483549509643328</c:v>
                </c:pt>
                <c:pt idx="12343">
                  <c:v>1.0490832280829414</c:v>
                </c:pt>
                <c:pt idx="12344">
                  <c:v>1.04981201111756</c:v>
                </c:pt>
                <c:pt idx="12345">
                  <c:v>1.0505413004349176</c:v>
                </c:pt>
                <c:pt idx="12346">
                  <c:v>1.0512710963790837</c:v>
                </c:pt>
                <c:pt idx="12347">
                  <c:v>1.0520013992943498</c:v>
                </c:pt>
                <c:pt idx="12348">
                  <c:v>1.0527322095482106</c:v>
                </c:pt>
                <c:pt idx="12349">
                  <c:v>1.053463527485452</c:v>
                </c:pt>
                <c:pt idx="12350">
                  <c:v>1.0541953534510848</c:v>
                </c:pt>
                <c:pt idx="12351">
                  <c:v>1.0549276878133689</c:v>
                </c:pt>
                <c:pt idx="12352">
                  <c:v>1.0556605309178102</c:v>
                </c:pt>
                <c:pt idx="12353">
                  <c:v>1.0563938831101385</c:v>
                </c:pt>
                <c:pt idx="12354">
                  <c:v>1.0571277447593819</c:v>
                </c:pt>
                <c:pt idx="12355">
                  <c:v>1.0578621162117667</c:v>
                </c:pt>
                <c:pt idx="12356">
                  <c:v>1.0585969978137437</c:v>
                </c:pt>
                <c:pt idx="12357">
                  <c:v>1.059332389935111</c:v>
                </c:pt>
                <c:pt idx="12358">
                  <c:v>1.0600682929228167</c:v>
                </c:pt>
                <c:pt idx="12359">
                  <c:v>1.0608047071317523</c:v>
                </c:pt>
                <c:pt idx="12360">
                  <c:v>1.0615416329093323</c:v>
                </c:pt>
                <c:pt idx="12361">
                  <c:v>1.0622790706263834</c:v>
                </c:pt>
                <c:pt idx="12362">
                  <c:v>1.0630170206308187</c:v>
                </c:pt>
                <c:pt idx="12363">
                  <c:v>1.0637554832707774</c:v>
                </c:pt>
                <c:pt idx="12364">
                  <c:v>1.0644944589178593</c:v>
                </c:pt>
                <c:pt idx="12365">
                  <c:v>1.0652339479207038</c:v>
                </c:pt>
                <c:pt idx="12366">
                  <c:v>1.0659739506281753</c:v>
                </c:pt>
                <c:pt idx="12367">
                  <c:v>1.0667144674126492</c:v>
                </c:pt>
                <c:pt idx="12368">
                  <c:v>1.0674554986234912</c:v>
                </c:pt>
                <c:pt idx="12369">
                  <c:v>1.068197044610294</c:v>
                </c:pt>
                <c:pt idx="12370">
                  <c:v>1.0689391057462092</c:v>
                </c:pt>
                <c:pt idx="12371">
                  <c:v>1.0696816823813315</c:v>
                </c:pt>
                <c:pt idx="12372">
                  <c:v>1.0704247748737707</c:v>
                </c:pt>
                <c:pt idx="12373">
                  <c:v>1.0711683835740919</c:v>
                </c:pt>
                <c:pt idx="12374">
                  <c:v>1.0719125088564845</c:v>
                </c:pt>
                <c:pt idx="12375">
                  <c:v>1.0726571510720169</c:v>
                </c:pt>
                <c:pt idx="12376">
                  <c:v>1.0734023105719854</c:v>
                </c:pt>
                <c:pt idx="12377">
                  <c:v>1.0741479877313598</c:v>
                </c:pt>
                <c:pt idx="12378">
                  <c:v>1.0748941829019407</c:v>
                </c:pt>
                <c:pt idx="12379">
                  <c:v>1.0756408964357569</c:v>
                </c:pt>
                <c:pt idx="12380">
                  <c:v>1.0763881287085604</c:v>
                </c:pt>
                <c:pt idx="12381">
                  <c:v>1.0771358800728852</c:v>
                </c:pt>
                <c:pt idx="12382">
                  <c:v>1.0778841508814945</c:v>
                </c:pt>
                <c:pt idx="12383">
                  <c:v>1.0786329415109237</c:v>
                </c:pt>
                <c:pt idx="12384">
                  <c:v>1.0793822523144425</c:v>
                </c:pt>
                <c:pt idx="12385">
                  <c:v>1.080132083645549</c:v>
                </c:pt>
                <c:pt idx="12386">
                  <c:v>1.0808824358815647</c:v>
                </c:pt>
                <c:pt idx="12387">
                  <c:v>1.0816333093764954</c:v>
                </c:pt>
                <c:pt idx="12388">
                  <c:v>1.0823847044924522</c:v>
                </c:pt>
                <c:pt idx="12389">
                  <c:v>1.0831366215839171</c:v>
                </c:pt>
                <c:pt idx="12390">
                  <c:v>1.0838890610292604</c:v>
                </c:pt>
                <c:pt idx="12391">
                  <c:v>1.0846420231834732</c:v>
                </c:pt>
                <c:pt idx="12392">
                  <c:v>1.0853955084017766</c:v>
                </c:pt>
                <c:pt idx="12393">
                  <c:v>1.0861495170633302</c:v>
                </c:pt>
                <c:pt idx="12394">
                  <c:v>1.0869040495238649</c:v>
                </c:pt>
                <c:pt idx="12395">
                  <c:v>1.087659106139343</c:v>
                </c:pt>
                <c:pt idx="12396">
                  <c:v>1.0884146872897149</c:v>
                </c:pt>
                <c:pt idx="12397">
                  <c:v>1.0891707933314534</c:v>
                </c:pt>
                <c:pt idx="12398">
                  <c:v>1.0899274246212629</c:v>
                </c:pt>
                <c:pt idx="12399">
                  <c:v>1.0906845815398862</c:v>
                </c:pt>
                <c:pt idx="12400">
                  <c:v>1.0914422644445401</c:v>
                </c:pt>
                <c:pt idx="12401">
                  <c:v>1.092200473692672</c:v>
                </c:pt>
                <c:pt idx="12402">
                  <c:v>1.0929592096658196</c:v>
                </c:pt>
                <c:pt idx="12403">
                  <c:v>1.0937184727219438</c:v>
                </c:pt>
                <c:pt idx="12404">
                  <c:v>1.0944782632272019</c:v>
                </c:pt>
                <c:pt idx="12405">
                  <c:v>1.0952385815400361</c:v>
                </c:pt>
                <c:pt idx="12406">
                  <c:v>1.0959994280430447</c:v>
                </c:pt>
                <c:pt idx="12407">
                  <c:v>1.0967608030951848</c:v>
                </c:pt>
                <c:pt idx="12408">
                  <c:v>1.0975227070556466</c:v>
                </c:pt>
                <c:pt idx="12409">
                  <c:v>1.0982851403078258</c:v>
                </c:pt>
                <c:pt idx="12410">
                  <c:v>1.0990481032114285</c:v>
                </c:pt>
                <c:pt idx="12411">
                  <c:v>1.0998115961263937</c:v>
                </c:pt>
                <c:pt idx="12412">
                  <c:v>1.1005756194369172</c:v>
                </c:pt>
                <c:pt idx="12413">
                  <c:v>1.1013401735034545</c:v>
                </c:pt>
                <c:pt idx="12414">
                  <c:v>1.1021052586866957</c:v>
                </c:pt>
                <c:pt idx="12415">
                  <c:v>1.1028708753716376</c:v>
                </c:pt>
                <c:pt idx="12416">
                  <c:v>1.1036370239194879</c:v>
                </c:pt>
                <c:pt idx="12417">
                  <c:v>1.1044037046997242</c:v>
                </c:pt>
                <c:pt idx="12418">
                  <c:v>1.1051709180740394</c:v>
                </c:pt>
                <c:pt idx="12419">
                  <c:v>1.1059386644285014</c:v>
                </c:pt>
                <c:pt idx="12420">
                  <c:v>1.1067069441253226</c:v>
                </c:pt>
                <c:pt idx="12421">
                  <c:v>1.1074757575269503</c:v>
                </c:pt>
                <c:pt idx="12422">
                  <c:v>1.1082451050202575</c:v>
                </c:pt>
                <c:pt idx="12423">
                  <c:v>1.109014986968212</c:v>
                </c:pt>
                <c:pt idx="12424">
                  <c:v>1.1097854037340171</c:v>
                </c:pt>
                <c:pt idx="12425">
                  <c:v>1.1105563557053526</c:v>
                </c:pt>
                <c:pt idx="12426">
                  <c:v>1.1113278432459435</c:v>
                </c:pt>
                <c:pt idx="12427">
                  <c:v>1.1120998667197499</c:v>
                </c:pt>
                <c:pt idx="12428">
                  <c:v>1.1128724265152607</c:v>
                </c:pt>
                <c:pt idx="12429">
                  <c:v>1.1136455229969591</c:v>
                </c:pt>
                <c:pt idx="12430">
                  <c:v>1.1144191565295647</c:v>
                </c:pt>
                <c:pt idx="12431">
                  <c:v>1.115193327502376</c:v>
                </c:pt>
                <c:pt idx="12432">
                  <c:v>1.1159680362806366</c:v>
                </c:pt>
                <c:pt idx="12433">
                  <c:v>1.116743283237952</c:v>
                </c:pt>
                <c:pt idx="12434">
                  <c:v>1.1175190687400567</c:v>
                </c:pt>
                <c:pt idx="12435">
                  <c:v>1.1182953931773321</c:v>
                </c:pt>
                <c:pt idx="12436">
                  <c:v>1.1190722569160374</c:v>
                </c:pt>
                <c:pt idx="12437">
                  <c:v>1.11984966032267</c:v>
                </c:pt>
                <c:pt idx="12438">
                  <c:v>1.1206276037884251</c:v>
                </c:pt>
                <c:pt idx="12439">
                  <c:v>1.1214060876803258</c:v>
                </c:pt>
                <c:pt idx="12440">
                  <c:v>1.1221851123656341</c:v>
                </c:pt>
                <c:pt idx="12441">
                  <c:v>1.1229646782363607</c:v>
                </c:pt>
                <c:pt idx="12442">
                  <c:v>1.1237447856602947</c:v>
                </c:pt>
                <c:pt idx="12443">
                  <c:v>1.1245254350054632</c:v>
                </c:pt>
                <c:pt idx="12444">
                  <c:v>1.1253066266646952</c:v>
                </c:pt>
                <c:pt idx="12445">
                  <c:v>1.1260883610065464</c:v>
                </c:pt>
                <c:pt idx="12446">
                  <c:v>1.1268706383998115</c:v>
                </c:pt>
                <c:pt idx="12447">
                  <c:v>1.1276534592381389</c:v>
                </c:pt>
                <c:pt idx="12448">
                  <c:v>1.1284368238908526</c:v>
                </c:pt>
                <c:pt idx="12449">
                  <c:v>1.1292207327357331</c:v>
                </c:pt>
                <c:pt idx="12450">
                  <c:v>1.1300051861426006</c:v>
                </c:pt>
                <c:pt idx="12451">
                  <c:v>1.1307901845061985</c:v>
                </c:pt>
                <c:pt idx="12452">
                  <c:v>1.1315757281968783</c:v>
                </c:pt>
                <c:pt idx="12453">
                  <c:v>1.1323618175852321</c:v>
                </c:pt>
                <c:pt idx="12454">
                  <c:v>1.1331484530668263</c:v>
                </c:pt>
                <c:pt idx="12455">
                  <c:v>1.1339356350127847</c:v>
                </c:pt>
                <c:pt idx="12456">
                  <c:v>1.1347233637944725</c:v>
                </c:pt>
                <c:pt idx="12457">
                  <c:v>1.1355116398082805</c:v>
                </c:pt>
                <c:pt idx="12458">
                  <c:v>1.1363004634261071</c:v>
                </c:pt>
                <c:pt idx="12459">
                  <c:v>1.1370898350200915</c:v>
                </c:pt>
                <c:pt idx="12460">
                  <c:v>1.1378797549874515</c:v>
                </c:pt>
                <c:pt idx="12461">
                  <c:v>1.1386702237008612</c:v>
                </c:pt>
                <c:pt idx="12462">
                  <c:v>1.1394612415415262</c:v>
                </c:pt>
                <c:pt idx="12463">
                  <c:v>1.1402528088826209</c:v>
                </c:pt>
                <c:pt idx="12464">
                  <c:v>1.1410449261224687</c:v>
                </c:pt>
                <c:pt idx="12465">
                  <c:v>1.1418375936347793</c:v>
                </c:pt>
                <c:pt idx="12466">
                  <c:v>1.1426308117935056</c:v>
                </c:pt>
                <c:pt idx="12467">
                  <c:v>1.1434245809978012</c:v>
                </c:pt>
                <c:pt idx="12468">
                  <c:v>1.144218901622156</c:v>
                </c:pt>
                <c:pt idx="12469">
                  <c:v>1.1450137740413022</c:v>
                </c:pt>
                <c:pt idx="12470">
                  <c:v>1.1458091986552261</c:v>
                </c:pt>
                <c:pt idx="12471">
                  <c:v>1.1466051758391984</c:v>
                </c:pt>
                <c:pt idx="12472">
                  <c:v>1.1474017059687329</c:v>
                </c:pt>
                <c:pt idx="12473">
                  <c:v>1.1481987894446499</c:v>
                </c:pt>
                <c:pt idx="12474">
                  <c:v>1.1489964266430028</c:v>
                </c:pt>
                <c:pt idx="12475">
                  <c:v>1.1497946179400889</c:v>
                </c:pt>
                <c:pt idx="12476">
                  <c:v>1.150593363737564</c:v>
                </c:pt>
                <c:pt idx="12477">
                  <c:v>1.1513926644122661</c:v>
                </c:pt>
                <c:pt idx="12478">
                  <c:v>1.1521925203496601</c:v>
                </c:pt>
                <c:pt idx="12479">
                  <c:v>1.1529929319270902</c:v>
                </c:pt>
                <c:pt idx="12480">
                  <c:v>1.1537938995473294</c:v>
                </c:pt>
                <c:pt idx="12481">
                  <c:v>1.1545954235882638</c:v>
                </c:pt>
                <c:pt idx="12482">
                  <c:v>1.1553975044280242</c:v>
                </c:pt>
                <c:pt idx="12483">
                  <c:v>1.156200142470224</c:v>
                </c:pt>
                <c:pt idx="12484">
                  <c:v>1.1570033380935369</c:v>
                </c:pt>
                <c:pt idx="12485">
                  <c:v>1.1578070916768826</c:v>
                </c:pt>
                <c:pt idx="12486">
                  <c:v>1.1586114036247162</c:v>
                </c:pt>
                <c:pt idx="12487">
                  <c:v>1.1594162743165013</c:v>
                </c:pt>
                <c:pt idx="12488">
                  <c:v>1.1602217041319474</c:v>
                </c:pt>
                <c:pt idx="12489">
                  <c:v>1.1610276934763533</c:v>
                </c:pt>
                <c:pt idx="12490">
                  <c:v>1.1618342427299737</c:v>
                </c:pt>
                <c:pt idx="12491">
                  <c:v>1.1626413522733108</c:v>
                </c:pt>
                <c:pt idx="12492">
                  <c:v>1.1634490225125078</c:v>
                </c:pt>
                <c:pt idx="12493">
                  <c:v>1.1642572538286131</c:v>
                </c:pt>
                <c:pt idx="12494">
                  <c:v>1.1650660466113987</c:v>
                </c:pt>
                <c:pt idx="12495">
                  <c:v>1.1658754012424246</c:v>
                </c:pt>
                <c:pt idx="12496">
                  <c:v>1.1666853181289643</c:v>
                </c:pt>
                <c:pt idx="12497">
                  <c:v>1.1674957976531257</c:v>
                </c:pt>
                <c:pt idx="12498">
                  <c:v>1.1683068401972647</c:v>
                </c:pt>
                <c:pt idx="12499">
                  <c:v>1.1691184461695043</c:v>
                </c:pt>
                <c:pt idx="12500">
                  <c:v>1.1699306159527494</c:v>
                </c:pt>
                <c:pt idx="12501">
                  <c:v>1.1707433499301529</c:v>
                </c:pt>
                <c:pt idx="12502">
                  <c:v>1.171556648510689</c:v>
                </c:pt>
                <c:pt idx="12503">
                  <c:v>1.1723705120780612</c:v>
                </c:pt>
                <c:pt idx="12504">
                  <c:v>1.1731849410162216</c:v>
                </c:pt>
                <c:pt idx="12505">
                  <c:v>1.1739999357349973</c:v>
                </c:pt>
                <c:pt idx="12506">
                  <c:v>1.174815496618892</c:v>
                </c:pt>
                <c:pt idx="12507">
                  <c:v>1.1756316240612124</c:v>
                </c:pt>
                <c:pt idx="12508">
                  <c:v>1.1764483184469785</c:v>
                </c:pt>
                <c:pt idx="12509">
                  <c:v>1.1772655801871577</c:v>
                </c:pt>
                <c:pt idx="12510">
                  <c:v>1.1780834096673229</c:v>
                </c:pt>
                <c:pt idx="12511">
                  <c:v>1.1789018072732973</c:v>
                </c:pt>
                <c:pt idx="12512">
                  <c:v>1.1797207734169053</c:v>
                </c:pt>
                <c:pt idx="12513">
                  <c:v>1.1805403084845238</c:v>
                </c:pt>
                <c:pt idx="12514">
                  <c:v>1.1813604128627808</c:v>
                </c:pt>
                <c:pt idx="12515">
                  <c:v>1.1821810869643592</c:v>
                </c:pt>
                <c:pt idx="12516">
                  <c:v>1.1830023311764422</c:v>
                </c:pt>
                <c:pt idx="12517">
                  <c:v>1.1838241458864638</c:v>
                </c:pt>
                <c:pt idx="12518">
                  <c:v>1.1846465315079677</c:v>
                </c:pt>
                <c:pt idx="12519">
                  <c:v>1.1854694884289445</c:v>
                </c:pt>
                <c:pt idx="12520">
                  <c:v>1.1862930170376362</c:v>
                </c:pt>
                <c:pt idx="12521">
                  <c:v>1.1871171177484487</c:v>
                </c:pt>
                <c:pt idx="12522">
                  <c:v>1.1879417909501822</c:v>
                </c:pt>
                <c:pt idx="12523">
                  <c:v>1.1887670370405377</c:v>
                </c:pt>
                <c:pt idx="12524">
                  <c:v>1.1895928564088369</c:v>
                </c:pt>
                <c:pt idx="12525">
                  <c:v>1.1904192494706389</c:v>
                </c:pt>
                <c:pt idx="12526">
                  <c:v>1.1912462166158251</c:v>
                </c:pt>
                <c:pt idx="12527">
                  <c:v>1.1920737582345293</c:v>
                </c:pt>
                <c:pt idx="12528">
                  <c:v>1.1929018747431768</c:v>
                </c:pt>
                <c:pt idx="12529">
                  <c:v>1.1937305665324622</c:v>
                </c:pt>
                <c:pt idx="12530">
                  <c:v>1.1945598339933328</c:v>
                </c:pt>
                <c:pt idx="12531">
                  <c:v>1.1953896775430828</c:v>
                </c:pt>
                <c:pt idx="12532">
                  <c:v>1.1962200975732213</c:v>
                </c:pt>
                <c:pt idx="12533">
                  <c:v>1.1970510944755111</c:v>
                </c:pt>
                <c:pt idx="12534">
                  <c:v>1.1978826686681163</c:v>
                </c:pt>
                <c:pt idx="12535">
                  <c:v>1.1987148205433626</c:v>
                </c:pt>
                <c:pt idx="12536">
                  <c:v>1.1995475504938302</c:v>
                </c:pt>
                <c:pt idx="12537">
                  <c:v>1.200380858938555</c:v>
                </c:pt>
                <c:pt idx="12538">
                  <c:v>1.201214746270681</c:v>
                </c:pt>
                <c:pt idx="12539">
                  <c:v>1.202049212892353</c:v>
                </c:pt>
                <c:pt idx="12540">
                  <c:v>1.2028842591972426</c:v>
                </c:pt>
                <c:pt idx="12541">
                  <c:v>1.2037198856055522</c:v>
                </c:pt>
                <c:pt idx="12542">
                  <c:v>1.2045560925115188</c:v>
                </c:pt>
                <c:pt idx="12543">
                  <c:v>1.2053928803096357</c:v>
                </c:pt>
                <c:pt idx="12544">
                  <c:v>1.2062302494209807</c:v>
                </c:pt>
                <c:pt idx="12545">
                  <c:v>1.2070682002406137</c:v>
                </c:pt>
                <c:pt idx="12546">
                  <c:v>1.2079067331638502</c:v>
                </c:pt>
                <c:pt idx="12547">
                  <c:v>1.2087458486126468</c:v>
                </c:pt>
                <c:pt idx="12548">
                  <c:v>1.2095855469828869</c:v>
                </c:pt>
                <c:pt idx="12549">
                  <c:v>1.2104258286707104</c:v>
                </c:pt>
                <c:pt idx="12550">
                  <c:v>1.2112666940989538</c:v>
                </c:pt>
                <c:pt idx="12551">
                  <c:v>1.2121081436643262</c:v>
                </c:pt>
                <c:pt idx="12552">
                  <c:v>1.2129501777726193</c:v>
                </c:pt>
                <c:pt idx="12553">
                  <c:v>1.2137927968210751</c:v>
                </c:pt>
                <c:pt idx="12554">
                  <c:v>1.2146360012337061</c:v>
                </c:pt>
                <c:pt idx="12555">
                  <c:v>1.2154797914083251</c:v>
                </c:pt>
                <c:pt idx="12556">
                  <c:v>1.2163241677430023</c:v>
                </c:pt>
                <c:pt idx="12557">
                  <c:v>1.2171691306626347</c:v>
                </c:pt>
                <c:pt idx="12558">
                  <c:v>1.2180146805658645</c:v>
                </c:pt>
                <c:pt idx="12559">
                  <c:v>1.2188608178515923</c:v>
                </c:pt>
                <c:pt idx="12560">
                  <c:v>1.219707542945601</c:v>
                </c:pt>
                <c:pt idx="12561">
                  <c:v>1.2205548562473645</c:v>
                </c:pt>
                <c:pt idx="12562">
                  <c:v>1.2214027581566151</c:v>
                </c:pt>
                <c:pt idx="12563">
                  <c:v>1.2222512491000237</c:v>
                </c:pt>
                <c:pt idx="12564">
                  <c:v>1.2231003294778973</c:v>
                </c:pt>
                <c:pt idx="12565">
                  <c:v>1.2239499996908019</c:v>
                </c:pt>
                <c:pt idx="12566">
                  <c:v>1.2248002601662982</c:v>
                </c:pt>
                <c:pt idx="12567">
                  <c:v>1.2256511113055277</c:v>
                </c:pt>
                <c:pt idx="12568">
                  <c:v>1.2265025535188163</c:v>
                </c:pt>
                <c:pt idx="12569">
                  <c:v>1.2273545872078442</c:v>
                </c:pt>
                <c:pt idx="12570">
                  <c:v>1.2282072128013615</c:v>
                </c:pt>
                <c:pt idx="12571">
                  <c:v>1.2290604307016255</c:v>
                </c:pt>
                <c:pt idx="12572">
                  <c:v>1.2299142413111548</c:v>
                </c:pt>
                <c:pt idx="12573">
                  <c:v>1.2307686450595929</c:v>
                </c:pt>
                <c:pt idx="12574">
                  <c:v>1.2316236423500369</c:v>
                </c:pt>
                <c:pt idx="12575">
                  <c:v>1.2324792335858437</c:v>
                </c:pt>
                <c:pt idx="12576">
                  <c:v>1.2333354191975539</c:v>
                </c:pt>
                <c:pt idx="12577">
                  <c:v>1.2341921995891045</c:v>
                </c:pt>
                <c:pt idx="12578">
                  <c:v>1.2350495751646942</c:v>
                </c:pt>
                <c:pt idx="12579">
                  <c:v>1.2359075463557609</c:v>
                </c:pt>
                <c:pt idx="12580">
                  <c:v>1.2367661135670844</c:v>
                </c:pt>
                <c:pt idx="12581">
                  <c:v>1.2376252772037064</c:v>
                </c:pt>
                <c:pt idx="12582">
                  <c:v>1.2384850376979646</c:v>
                </c:pt>
                <c:pt idx="12583">
                  <c:v>1.2393453954554825</c:v>
                </c:pt>
                <c:pt idx="12584">
                  <c:v>1.2402063508911705</c:v>
                </c:pt>
                <c:pt idx="12585">
                  <c:v>1.241067904411197</c:v>
                </c:pt>
                <c:pt idx="12586">
                  <c:v>1.2419300564491025</c:v>
                </c:pt>
                <c:pt idx="12587">
                  <c:v>1.2427928074116388</c:v>
                </c:pt>
                <c:pt idx="12588">
                  <c:v>1.2436561577058214</c:v>
                </c:pt>
                <c:pt idx="12589">
                  <c:v>1.2445201077660952</c:v>
                </c:pt>
                <c:pt idx="12590">
                  <c:v>1.24538465800006</c:v>
                </c:pt>
                <c:pt idx="12591">
                  <c:v>1.2462498088155802</c:v>
                </c:pt>
                <c:pt idx="12592">
                  <c:v>1.2471155606480067</c:v>
                </c:pt>
                <c:pt idx="12593">
                  <c:v>1.2479819139057895</c:v>
                </c:pt>
                <c:pt idx="12594">
                  <c:v>1.2488488689976438</c:v>
                </c:pt>
                <c:pt idx="12595">
                  <c:v>1.2497164263598277</c:v>
                </c:pt>
                <c:pt idx="12596">
                  <c:v>1.2505845864016438</c:v>
                </c:pt>
                <c:pt idx="12597">
                  <c:v>1.2514533495417646</c:v>
                </c:pt>
                <c:pt idx="12598">
                  <c:v>1.2523227161900419</c:v>
                </c:pt>
                <c:pt idx="12599">
                  <c:v>1.2531926867839482</c:v>
                </c:pt>
                <c:pt idx="12600">
                  <c:v>1.2540632617339238</c:v>
                </c:pt>
                <c:pt idx="12601">
                  <c:v>1.2549344414506753</c:v>
                </c:pt>
                <c:pt idx="12602">
                  <c:v>1.2558062263725871</c:v>
                </c:pt>
                <c:pt idx="12603">
                  <c:v>1.2566786169109561</c:v>
                </c:pt>
                <c:pt idx="12604">
                  <c:v>1.2575516134773448</c:v>
                </c:pt>
                <c:pt idx="12605">
                  <c:v>1.2584252165110525</c:v>
                </c:pt>
                <c:pt idx="12606">
                  <c:v>1.2592994264242332</c:v>
                </c:pt>
                <c:pt idx="12607">
                  <c:v>1.2601742436293084</c:v>
                </c:pt>
                <c:pt idx="12608">
                  <c:v>1.2610496685664931</c:v>
                </c:pt>
                <c:pt idx="12609">
                  <c:v>1.261925701648801</c:v>
                </c:pt>
                <c:pt idx="12610">
                  <c:v>1.2628023432895135</c:v>
                </c:pt>
                <c:pt idx="12611">
                  <c:v>1.2636795939297638</c:v>
                </c:pt>
                <c:pt idx="12612">
                  <c:v>1.2645574539834272</c:v>
                </c:pt>
                <c:pt idx="12613">
                  <c:v>1.265435923873854</c:v>
                </c:pt>
                <c:pt idx="12614">
                  <c:v>1.2663150040154756</c:v>
                </c:pt>
                <c:pt idx="12615">
                  <c:v>1.2671946948506521</c:v>
                </c:pt>
                <c:pt idx="12616">
                  <c:v>1.2680749967944098</c:v>
                </c:pt>
                <c:pt idx="12617">
                  <c:v>1.2689559102620445</c:v>
                </c:pt>
                <c:pt idx="12618">
                  <c:v>1.269837435696838</c:v>
                </c:pt>
                <c:pt idx="12619">
                  <c:v>1.270719573514683</c:v>
                </c:pt>
                <c:pt idx="12620">
                  <c:v>1.2716023241317409</c:v>
                </c:pt>
                <c:pt idx="12621">
                  <c:v>1.2724856879922184</c:v>
                </c:pt>
                <c:pt idx="12622">
                  <c:v>1.2733696655128752</c:v>
                </c:pt>
                <c:pt idx="12623">
                  <c:v>1.2742542571107405</c:v>
                </c:pt>
                <c:pt idx="12624">
                  <c:v>1.2751394632309481</c:v>
                </c:pt>
                <c:pt idx="12625">
                  <c:v>1.2760252842911259</c:v>
                </c:pt>
                <c:pt idx="12626">
                  <c:v>1.2769117207091734</c:v>
                </c:pt>
                <c:pt idx="12627">
                  <c:v>1.2777987729311524</c:v>
                </c:pt>
                <c:pt idx="12628">
                  <c:v>1.2786864413755623</c:v>
                </c:pt>
                <c:pt idx="12629">
                  <c:v>1.279574726470484</c:v>
                </c:pt>
                <c:pt idx="12630">
                  <c:v>1.2804636286349791</c:v>
                </c:pt>
                <c:pt idx="12631">
                  <c:v>1.2813531483163498</c:v>
                </c:pt>
                <c:pt idx="12632">
                  <c:v>1.2822432859342603</c:v>
                </c:pt>
                <c:pt idx="12633">
                  <c:v>1.2831340419086457</c:v>
                </c:pt>
                <c:pt idx="12634">
                  <c:v>1.2840254166877414</c:v>
                </c:pt>
                <c:pt idx="12635">
                  <c:v>1.2849174106920864</c:v>
                </c:pt>
                <c:pt idx="12636">
                  <c:v>1.2858100243424919</c:v>
                </c:pt>
                <c:pt idx="12637">
                  <c:v>1.2867032580881284</c:v>
                </c:pt>
                <c:pt idx="12638">
                  <c:v>1.2875971123504111</c:v>
                </c:pt>
                <c:pt idx="12639">
                  <c:v>1.2884915875510294</c:v>
                </c:pt>
                <c:pt idx="12640">
                  <c:v>1.2893866841400901</c:v>
                </c:pt>
                <c:pt idx="12641">
                  <c:v>1.2902824025398878</c:v>
                </c:pt>
                <c:pt idx="12642">
                  <c:v>1.2911787431823858</c:v>
                </c:pt>
                <c:pt idx="12643">
                  <c:v>1.2920757064904456</c:v>
                </c:pt>
                <c:pt idx="12644">
                  <c:v>1.2929732929154265</c:v>
                </c:pt>
                <c:pt idx="12645">
                  <c:v>1.2938715028807977</c:v>
                </c:pt>
                <c:pt idx="12646">
                  <c:v>1.294770336810303</c:v>
                </c:pt>
                <c:pt idx="12647">
                  <c:v>1.2956697951562426</c:v>
                </c:pt>
                <c:pt idx="12648">
                  <c:v>1.2965698783429693</c:v>
                </c:pt>
                <c:pt idx="12649">
                  <c:v>1.2974705867951102</c:v>
                </c:pt>
                <c:pt idx="12650">
                  <c:v>1.2983719209659095</c:v>
                </c:pt>
                <c:pt idx="12651">
                  <c:v>1.2992738812806039</c:v>
                </c:pt>
                <c:pt idx="12652">
                  <c:v>1.300176468164707</c:v>
                </c:pt>
                <c:pt idx="12653">
                  <c:v>1.3010796820724075</c:v>
                </c:pt>
                <c:pt idx="12654">
                  <c:v>1.3019835234298298</c:v>
                </c:pt>
                <c:pt idx="12655">
                  <c:v>1.3028879926633743</c:v>
                </c:pt>
                <c:pt idx="12656">
                  <c:v>1.3037930902281769</c:v>
                </c:pt>
                <c:pt idx="12657">
                  <c:v>1.3046988165512508</c:v>
                </c:pt>
                <c:pt idx="12658">
                  <c:v>1.3056051720693853</c:v>
                </c:pt>
                <c:pt idx="12659">
                  <c:v>1.3065121572101668</c:v>
                </c:pt>
                <c:pt idx="12660">
                  <c:v>1.3074197724299974</c:v>
                </c:pt>
                <c:pt idx="12661">
                  <c:v>1.3083280181570782</c:v>
                </c:pt>
                <c:pt idx="12662">
                  <c:v>1.3092368948198871</c:v>
                </c:pt>
                <c:pt idx="12663">
                  <c:v>1.3101464028757783</c:v>
                </c:pt>
                <c:pt idx="12664">
                  <c:v>1.3110565427538456</c:v>
                </c:pt>
                <c:pt idx="12665">
                  <c:v>1.3119673148834607</c:v>
                </c:pt>
                <c:pt idx="12666">
                  <c:v>1.3128787197229315</c:v>
                </c:pt>
                <c:pt idx="12667">
                  <c:v>1.3137907577022465</c:v>
                </c:pt>
                <c:pt idx="12668">
                  <c:v>1.3147034292516731</c:v>
                </c:pt>
                <c:pt idx="12669">
                  <c:v>1.315616734830475</c:v>
                </c:pt>
                <c:pt idx="12670">
                  <c:v>1.3165306748695373</c:v>
                </c:pt>
                <c:pt idx="12671">
                  <c:v>1.3174452498000251</c:v>
                </c:pt>
                <c:pt idx="12672">
                  <c:v>1.3183604600821595</c:v>
                </c:pt>
                <c:pt idx="12673">
                  <c:v>1.3192763061477244</c:v>
                </c:pt>
                <c:pt idx="12674">
                  <c:v>1.3201927884383895</c:v>
                </c:pt>
                <c:pt idx="12675">
                  <c:v>1.3211099073865189</c:v>
                </c:pt>
                <c:pt idx="12676">
                  <c:v>1.3220276634536139</c:v>
                </c:pt>
                <c:pt idx="12677">
                  <c:v>1.3229460570726599</c:v>
                </c:pt>
                <c:pt idx="12678">
                  <c:v>1.3238650886769225</c:v>
                </c:pt>
                <c:pt idx="12679">
                  <c:v>1.3247847587288655</c:v>
                </c:pt>
                <c:pt idx="12680">
                  <c:v>1.3257050676623772</c:v>
                </c:pt>
                <c:pt idx="12681">
                  <c:v>1.3266260159116268</c:v>
                </c:pt>
                <c:pt idx="12682">
                  <c:v>1.3275476039400429</c:v>
                </c:pt>
                <c:pt idx="12683">
                  <c:v>1.328469832182418</c:v>
                </c:pt>
                <c:pt idx="12684">
                  <c:v>1.3293927010738273</c:v>
                </c:pt>
                <c:pt idx="12685">
                  <c:v>1.3303162110786657</c:v>
                </c:pt>
                <c:pt idx="12686">
                  <c:v>1.3312403626326328</c:v>
                </c:pt>
                <c:pt idx="12687">
                  <c:v>1.3321651561814034</c:v>
                </c:pt>
                <c:pt idx="12688">
                  <c:v>1.3330905921612628</c:v>
                </c:pt>
                <c:pt idx="12689">
                  <c:v>1.3340166710378976</c:v>
                </c:pt>
                <c:pt idx="12690">
                  <c:v>1.3349433932482191</c:v>
                </c:pt>
                <c:pt idx="12691">
                  <c:v>1.3358707592294228</c:v>
                </c:pt>
                <c:pt idx="12692">
                  <c:v>1.336798769448166</c:v>
                </c:pt>
                <c:pt idx="12693">
                  <c:v>1.3377274243422721</c:v>
                </c:pt>
                <c:pt idx="12694">
                  <c:v>1.3386567243498473</c:v>
                </c:pt>
                <c:pt idx="12695">
                  <c:v>1.339586669938523</c:v>
                </c:pt>
                <c:pt idx="12696">
                  <c:v>1.3405172615470349</c:v>
                </c:pt>
                <c:pt idx="12697">
                  <c:v>1.3414484996144034</c:v>
                </c:pt>
                <c:pt idx="12698">
                  <c:v>1.342380384609235</c:v>
                </c:pt>
                <c:pt idx="12699">
                  <c:v>1.3433129169711804</c:v>
                </c:pt>
                <c:pt idx="12700">
                  <c:v>1.3442460971401757</c:v>
                </c:pt>
                <c:pt idx="12701">
                  <c:v>1.3451799255858043</c:v>
                </c:pt>
                <c:pt idx="12702">
                  <c:v>1.3461144027486343</c:v>
                </c:pt>
                <c:pt idx="12703">
                  <c:v>1.3470495290793199</c:v>
                </c:pt>
                <c:pt idx="12704">
                  <c:v>1.3479853050190207</c:v>
                </c:pt>
                <c:pt idx="12705">
                  <c:v>1.348921731038627</c:v>
                </c:pt>
                <c:pt idx="12706">
                  <c:v>1.3498588075799318</c:v>
                </c:pt>
                <c:pt idx="12707">
                  <c:v>1.3507965350850146</c:v>
                </c:pt>
                <c:pt idx="12708">
                  <c:v>1.3517349140257477</c:v>
                </c:pt>
                <c:pt idx="12709">
                  <c:v>1.3526739448448457</c:v>
                </c:pt>
                <c:pt idx="12710">
                  <c:v>1.3536136279853099</c:v>
                </c:pt>
                <c:pt idx="12711">
                  <c:v>1.3545539639199966</c:v>
                </c:pt>
                <c:pt idx="12712">
                  <c:v>1.3554949530925438</c:v>
                </c:pt>
                <c:pt idx="12713">
                  <c:v>1.3564365959468767</c:v>
                </c:pt>
                <c:pt idx="12714">
                  <c:v>1.3573788929568378</c:v>
                </c:pt>
                <c:pt idx="12715">
                  <c:v>1.3583218445669898</c:v>
                </c:pt>
                <c:pt idx="12716">
                  <c:v>1.3592654512221845</c:v>
                </c:pt>
                <c:pt idx="12717">
                  <c:v>1.3602097133972519</c:v>
                </c:pt>
                <c:pt idx="12718">
                  <c:v>1.3611546315376826</c:v>
                </c:pt>
                <c:pt idx="12719">
                  <c:v>1.3621002060991658</c:v>
                </c:pt>
                <c:pt idx="12720">
                  <c:v>1.3630464375277909</c:v>
                </c:pt>
                <c:pt idx="12721">
                  <c:v>1.3639933262997086</c:v>
                </c:pt>
                <c:pt idx="12722">
                  <c:v>1.3649408728616486</c:v>
                </c:pt>
                <c:pt idx="12723">
                  <c:v>1.3658890776606296</c:v>
                </c:pt>
                <c:pt idx="12724">
                  <c:v>1.3668379411737963</c:v>
                </c:pt>
                <c:pt idx="12725">
                  <c:v>1.3677874638488097</c:v>
                </c:pt>
                <c:pt idx="12726">
                  <c:v>1.3687376461336207</c:v>
                </c:pt>
                <c:pt idx="12727">
                  <c:v>1.3696884885063689</c:v>
                </c:pt>
                <c:pt idx="12728">
                  <c:v>1.3706399914156491</c:v>
                </c:pt>
                <c:pt idx="12729">
                  <c:v>1.3715921553103467</c:v>
                </c:pt>
                <c:pt idx="12730">
                  <c:v>1.3725449806695982</c:v>
                </c:pt>
                <c:pt idx="12731">
                  <c:v>1.3734984679429336</c:v>
                </c:pt>
                <c:pt idx="12732">
                  <c:v>1.3744526175901755</c:v>
                </c:pt>
                <c:pt idx="12733">
                  <c:v>1.3754074300614578</c:v>
                </c:pt>
                <c:pt idx="12734">
                  <c:v>1.3763629058372497</c:v>
                </c:pt>
                <c:pt idx="12735">
                  <c:v>1.3773190453683322</c:v>
                </c:pt>
                <c:pt idx="12736">
                  <c:v>1.3782758491057781</c:v>
                </c:pt>
                <c:pt idx="12737">
                  <c:v>1.3792333175310583</c:v>
                </c:pt>
                <c:pt idx="12738">
                  <c:v>1.3801914510958939</c:v>
                </c:pt>
                <c:pt idx="12739">
                  <c:v>1.3811502502522985</c:v>
                </c:pt>
                <c:pt idx="12740">
                  <c:v>1.3821097154827475</c:v>
                </c:pt>
                <c:pt idx="12741">
                  <c:v>1.3830698472399037</c:v>
                </c:pt>
                <c:pt idx="12742">
                  <c:v>1.3840306459767233</c:v>
                </c:pt>
                <c:pt idx="12743">
                  <c:v>1.3849921121766882</c:v>
                </c:pt>
                <c:pt idx="12744">
                  <c:v>1.3859542462934049</c:v>
                </c:pt>
                <c:pt idx="12745">
                  <c:v>1.3869170487807747</c:v>
                </c:pt>
                <c:pt idx="12746">
                  <c:v>1.3878805201232871</c:v>
                </c:pt>
                <c:pt idx="12747">
                  <c:v>1.3888446607754954</c:v>
                </c:pt>
                <c:pt idx="12748">
                  <c:v>1.389809471202359</c:v>
                </c:pt>
                <c:pt idx="12749">
                  <c:v>1.3907749518590418</c:v>
                </c:pt>
                <c:pt idx="12750">
                  <c:v>1.3917411032313811</c:v>
                </c:pt>
                <c:pt idx="12751">
                  <c:v>1.3927079257751942</c:v>
                </c:pt>
                <c:pt idx="12752">
                  <c:v>1.3936754199465942</c:v>
                </c:pt>
                <c:pt idx="12753">
                  <c:v>1.3946435862324316</c:v>
                </c:pt>
                <c:pt idx="12754">
                  <c:v>1.3956124250894744</c:v>
                </c:pt>
                <c:pt idx="12755">
                  <c:v>1.3965819369747865</c:v>
                </c:pt>
                <c:pt idx="12756">
                  <c:v>1.3975521223762339</c:v>
                </c:pt>
                <c:pt idx="12757">
                  <c:v>1.3985229817515374</c:v>
                </c:pt>
                <c:pt idx="12758">
                  <c:v>1.3994945155587142</c:v>
                </c:pt>
                <c:pt idx="12759">
                  <c:v>1.4004667242866475</c:v>
                </c:pt>
                <c:pt idx="12760">
                  <c:v>1.4014396083940126</c:v>
                </c:pt>
                <c:pt idx="12761">
                  <c:v>1.4024131683397818</c:v>
                </c:pt>
                <c:pt idx="12762">
                  <c:v>1.4033874046138586</c:v>
                </c:pt>
                <c:pt idx="12763">
                  <c:v>1.4043623176758742</c:v>
                </c:pt>
                <c:pt idx="12764">
                  <c:v>1.4053379079959833</c:v>
                </c:pt>
                <c:pt idx="12765">
                  <c:v>1.4063141760344358</c:v>
                </c:pt>
                <c:pt idx="12766">
                  <c:v>1.4072911222824969</c:v>
                </c:pt>
                <c:pt idx="12767">
                  <c:v>1.4082687472010766</c:v>
                </c:pt>
                <c:pt idx="12768">
                  <c:v>1.4092470512513846</c:v>
                </c:pt>
                <c:pt idx="12769">
                  <c:v>1.4102260349257107</c:v>
                </c:pt>
                <c:pt idx="12770">
                  <c:v>1.4112056986859265</c:v>
                </c:pt>
                <c:pt idx="12771">
                  <c:v>1.4121860429942028</c:v>
                </c:pt>
                <c:pt idx="12772">
                  <c:v>1.4131670683438566</c:v>
                </c:pt>
                <c:pt idx="12773">
                  <c:v>1.4141487751977226</c:v>
                </c:pt>
                <c:pt idx="12774">
                  <c:v>1.4151311640189357</c:v>
                </c:pt>
                <c:pt idx="12775">
                  <c:v>1.4161142353018412</c:v>
                </c:pt>
                <c:pt idx="12776">
                  <c:v>1.4170979895102394</c:v>
                </c:pt>
                <c:pt idx="12777">
                  <c:v>1.4180824271185488</c:v>
                </c:pt>
                <c:pt idx="12778">
                  <c:v>1.4190675485911923</c:v>
                </c:pt>
                <c:pt idx="12779">
                  <c:v>1.4200533544238907</c:v>
                </c:pt>
                <c:pt idx="12780">
                  <c:v>1.4210398450817343</c:v>
                </c:pt>
                <c:pt idx="12781">
                  <c:v>1.4220270210301145</c:v>
                </c:pt>
                <c:pt idx="12782">
                  <c:v>1.4230148827657858</c:v>
                </c:pt>
                <c:pt idx="12783">
                  <c:v>1.4240034307548086</c:v>
                </c:pt>
                <c:pt idx="12784">
                  <c:v>1.4249926654635447</c:v>
                </c:pt>
                <c:pt idx="12785">
                  <c:v>1.4259825873897851</c:v>
                </c:pt>
                <c:pt idx="12786">
                  <c:v>1.4269731970005615</c:v>
                </c:pt>
                <c:pt idx="12787">
                  <c:v>1.4279644947632089</c:v>
                </c:pt>
                <c:pt idx="12788">
                  <c:v>1.4289564811765556</c:v>
                </c:pt>
                <c:pt idx="12789">
                  <c:v>1.4299491567086082</c:v>
                </c:pt>
                <c:pt idx="12790">
                  <c:v>1.4309425218276757</c:v>
                </c:pt>
                <c:pt idx="12791">
                  <c:v>1.4319365770336272</c:v>
                </c:pt>
                <c:pt idx="12792">
                  <c:v>1.4329313227954448</c:v>
                </c:pt>
                <c:pt idx="12793">
                  <c:v>1.4339267595928478</c:v>
                </c:pt>
                <c:pt idx="12794">
                  <c:v>1.4349228878954481</c:v>
                </c:pt>
                <c:pt idx="12795">
                  <c:v>1.4359197082045054</c:v>
                </c:pt>
                <c:pt idx="12796">
                  <c:v>1.4369172209903063</c:v>
                </c:pt>
                <c:pt idx="12797">
                  <c:v>1.437915426723442</c:v>
                </c:pt>
                <c:pt idx="12798">
                  <c:v>1.4389143259062176</c:v>
                </c:pt>
                <c:pt idx="12799">
                  <c:v>1.4399139190099004</c:v>
                </c:pt>
                <c:pt idx="12800">
                  <c:v>1.4409142065060632</c:v>
                </c:pt>
                <c:pt idx="12801">
                  <c:v>1.4419151888980586</c:v>
                </c:pt>
                <c:pt idx="12802">
                  <c:v>1.4429168666581367</c:v>
                </c:pt>
                <c:pt idx="12803">
                  <c:v>1.4439192402588537</c:v>
                </c:pt>
                <c:pt idx="12804">
                  <c:v>1.444922310204612</c:v>
                </c:pt>
                <c:pt idx="12805">
                  <c:v>1.4459260769686466</c:v>
                </c:pt>
                <c:pt idx="12806">
                  <c:v>1.4469305410244993</c:v>
                </c:pt>
                <c:pt idx="12807">
                  <c:v>1.4479357028776243</c:v>
                </c:pt>
                <c:pt idx="12808">
                  <c:v>1.4489415630022437</c:v>
                </c:pt>
                <c:pt idx="12809">
                  <c:v>1.4499481218834365</c:v>
                </c:pt>
                <c:pt idx="12810">
                  <c:v>1.4509553799960617</c:v>
                </c:pt>
                <c:pt idx="12811">
                  <c:v>1.4519633378469796</c:v>
                </c:pt>
                <c:pt idx="12812">
                  <c:v>1.4529719959117313</c:v>
                </c:pt>
                <c:pt idx="12813">
                  <c:v>1.4539813546661662</c:v>
                </c:pt>
                <c:pt idx="12814">
                  <c:v>1.4549914146182013</c:v>
                </c:pt>
                <c:pt idx="12815">
                  <c:v>1.4560021762443698</c:v>
                </c:pt>
                <c:pt idx="12816">
                  <c:v>1.457013640021513</c:v>
                </c:pt>
                <c:pt idx="12817">
                  <c:v>1.458025806458608</c:v>
                </c:pt>
                <c:pt idx="12818">
                  <c:v>1.4590386760331808</c:v>
                </c:pt>
                <c:pt idx="12819">
                  <c:v>1.4600522492230681</c:v>
                </c:pt>
                <c:pt idx="12820">
                  <c:v>1.4610665265383078</c:v>
                </c:pt>
                <c:pt idx="12821">
                  <c:v>1.4620815084574221</c:v>
                </c:pt>
                <c:pt idx="12822">
                  <c:v>1.4630971954698895</c:v>
                </c:pt>
                <c:pt idx="12823">
                  <c:v>1.4641135880548752</c:v>
                </c:pt>
                <c:pt idx="12824">
                  <c:v>1.4651306867238361</c:v>
                </c:pt>
                <c:pt idx="12825">
                  <c:v>1.4661484919566254</c:v>
                </c:pt>
                <c:pt idx="12826">
                  <c:v>1.4671670042334084</c:v>
                </c:pt>
                <c:pt idx="12827">
                  <c:v>1.4681862240667081</c:v>
                </c:pt>
                <c:pt idx="12828">
                  <c:v>1.4692061519373787</c:v>
                </c:pt>
                <c:pt idx="12829">
                  <c:v>1.4702267883265867</c:v>
                </c:pt>
                <c:pt idx="12830">
                  <c:v>1.471248133747924</c:v>
                </c:pt>
                <c:pt idx="12831">
                  <c:v>1.4722701886832477</c:v>
                </c:pt>
                <c:pt idx="12832">
                  <c:v>1.4732929536147277</c:v>
                </c:pt>
                <c:pt idx="12833">
                  <c:v>1.474316429057027</c:v>
                </c:pt>
                <c:pt idx="12834">
                  <c:v>1.4753406154930078</c:v>
                </c:pt>
                <c:pt idx="12835">
                  <c:v>1.4763655134058451</c:v>
                </c:pt>
                <c:pt idx="12836">
                  <c:v>1.4773911233112758</c:v>
                </c:pt>
                <c:pt idx="12837">
                  <c:v>1.4784174456931689</c:v>
                </c:pt>
                <c:pt idx="12838">
                  <c:v>1.4794444810464715</c:v>
                </c:pt>
                <c:pt idx="12839">
                  <c:v>1.4804722298557027</c:v>
                </c:pt>
                <c:pt idx="12840">
                  <c:v>1.4815006926380336</c:v>
                </c:pt>
                <c:pt idx="12841">
                  <c:v>1.4825298698786797</c:v>
                </c:pt>
                <c:pt idx="12842">
                  <c:v>1.4835597620631704</c:v>
                </c:pt>
                <c:pt idx="12843">
                  <c:v>1.4845903697097553</c:v>
                </c:pt>
                <c:pt idx="12844">
                  <c:v>1.4856216933046615</c:v>
                </c:pt>
                <c:pt idx="12845">
                  <c:v>1.4866537333344314</c:v>
                </c:pt>
                <c:pt idx="12846">
                  <c:v>1.4876864903183953</c:v>
                </c:pt>
                <c:pt idx="12847">
                  <c:v>1.4887199647437943</c:v>
                </c:pt>
                <c:pt idx="12848">
                  <c:v>1.4897541570981851</c:v>
                </c:pt>
                <c:pt idx="12849">
                  <c:v>1.4907890679019817</c:v>
                </c:pt>
                <c:pt idx="12850">
                  <c:v>1.4918246976434413</c:v>
                </c:pt>
                <c:pt idx="12851">
                  <c:v>1.492861046811137</c:v>
                </c:pt>
                <c:pt idx="12852">
                  <c:v>1.4938981159265685</c:v>
                </c:pt>
                <c:pt idx="12853">
                  <c:v>1.4949359054790106</c:v>
                </c:pt>
                <c:pt idx="12854">
                  <c:v>1.495974415968941</c:v>
                </c:pt>
                <c:pt idx="12855">
                  <c:v>1.4970136478862919</c:v>
                </c:pt>
                <c:pt idx="12856">
                  <c:v>1.4980536017540136</c:v>
                </c:pt>
                <c:pt idx="12857">
                  <c:v>1.4990942780627419</c:v>
                </c:pt>
                <c:pt idx="12858">
                  <c:v>1.5001356773034316</c:v>
                </c:pt>
                <c:pt idx="12859">
                  <c:v>1.5011778000001228</c:v>
                </c:pt>
                <c:pt idx="12860">
                  <c:v>1.5022206466444752</c:v>
                </c:pt>
                <c:pt idx="12861">
                  <c:v>1.503264217728467</c:v>
                </c:pt>
                <c:pt idx="12862">
                  <c:v>1.5043085137772314</c:v>
                </c:pt>
                <c:pt idx="12863">
                  <c:v>1.5053535352834535</c:v>
                </c:pt>
                <c:pt idx="12864">
                  <c:v>1.5063992827401373</c:v>
                </c:pt>
                <c:pt idx="12865">
                  <c:v>1.5074457566735118</c:v>
                </c:pt>
                <c:pt idx="12866">
                  <c:v>1.5084929575772887</c:v>
                </c:pt>
                <c:pt idx="12867">
                  <c:v>1.5095408859564843</c:v>
                </c:pt>
                <c:pt idx="12868">
                  <c:v>1.5105895423054743</c:v>
                </c:pt>
                <c:pt idx="12869">
                  <c:v>1.5116389271519508</c:v>
                </c:pt>
                <c:pt idx="12870">
                  <c:v>1.5126890409909994</c:v>
                </c:pt>
                <c:pt idx="12871">
                  <c:v>1.5137398843180272</c:v>
                </c:pt>
                <c:pt idx="12872">
                  <c:v>1.5147914576618264</c:v>
                </c:pt>
                <c:pt idx="12873">
                  <c:v>1.5158437615185156</c:v>
                </c:pt>
                <c:pt idx="12874">
                  <c:v>1.5168967963845343</c:v>
                </c:pt>
                <c:pt idx="12875">
                  <c:v>1.5179505627897785</c:v>
                </c:pt>
                <c:pt idx="12876">
                  <c:v>1.5190050612314008</c:v>
                </c:pt>
                <c:pt idx="12877">
                  <c:v>1.5200602922068764</c:v>
                </c:pt>
                <c:pt idx="12878">
                  <c:v>1.521116256247206</c:v>
                </c:pt>
                <c:pt idx="12879">
                  <c:v>1.5221729538505793</c:v>
                </c:pt>
                <c:pt idx="12880">
                  <c:v>1.5232303855155087</c:v>
                </c:pt>
                <c:pt idx="12881">
                  <c:v>1.5242885517741027</c:v>
                </c:pt>
                <c:pt idx="12882">
                  <c:v>1.5253474531255897</c:v>
                </c:pt>
                <c:pt idx="12883">
                  <c:v>1.5264070900806281</c:v>
                </c:pt>
                <c:pt idx="12884">
                  <c:v>1.5274674631391174</c:v>
                </c:pt>
                <c:pt idx="12885">
                  <c:v>1.5285285728346456</c:v>
                </c:pt>
                <c:pt idx="12886">
                  <c:v>1.5295904196678305</c:v>
                </c:pt>
                <c:pt idx="12887">
                  <c:v>1.5306530041396134</c:v>
                </c:pt>
                <c:pt idx="12888">
                  <c:v>1.5317163267846956</c:v>
                </c:pt>
                <c:pt idx="12889">
                  <c:v>1.5327803881047384</c:v>
                </c:pt>
                <c:pt idx="12890">
                  <c:v>1.5338451886017286</c:v>
                </c:pt>
                <c:pt idx="12891">
                  <c:v>1.5349107288114818</c:v>
                </c:pt>
                <c:pt idx="12892">
                  <c:v>1.5359770092367062</c:v>
                </c:pt>
                <c:pt idx="12893">
                  <c:v>1.5370440303804351</c:v>
                </c:pt>
                <c:pt idx="12894">
                  <c:v>1.5381117927796017</c:v>
                </c:pt>
                <c:pt idx="12895">
                  <c:v>1.5391802969379627</c:v>
                </c:pt>
                <c:pt idx="12896">
                  <c:v>1.5402495433596</c:v>
                </c:pt>
                <c:pt idx="12897">
                  <c:v>1.5413195325825673</c:v>
                </c:pt>
                <c:pt idx="12898">
                  <c:v>1.5423902651116708</c:v>
                </c:pt>
                <c:pt idx="12899">
                  <c:v>1.5434617414632752</c:v>
                </c:pt>
                <c:pt idx="12900">
                  <c:v>1.5445339621428646</c:v>
                </c:pt>
                <c:pt idx="12901">
                  <c:v>1.5456069276899898</c:v>
                </c:pt>
                <c:pt idx="12902">
                  <c:v>1.5466806386108607</c:v>
                </c:pt>
                <c:pt idx="12903">
                  <c:v>1.5477550954120167</c:v>
                </c:pt>
                <c:pt idx="12904">
                  <c:v>1.5488302986341331</c:v>
                </c:pt>
                <c:pt idx="12905">
                  <c:v>1.5499062487844761</c:v>
                </c:pt>
                <c:pt idx="12906">
                  <c:v>1.5509829463706415</c:v>
                </c:pt>
                <c:pt idx="12907">
                  <c:v>1.5520603919344316</c:v>
                </c:pt>
                <c:pt idx="12908">
                  <c:v>1.5531385859841709</c:v>
                </c:pt>
                <c:pt idx="12909">
                  <c:v>1.5542175290285136</c:v>
                </c:pt>
                <c:pt idx="12910">
                  <c:v>1.5552972216103922</c:v>
                </c:pt>
                <c:pt idx="12911">
                  <c:v>1.5563776642391913</c:v>
                </c:pt>
                <c:pt idx="12912">
                  <c:v>1.5574588574359576</c:v>
                </c:pt>
                <c:pt idx="12913">
                  <c:v>1.55854080171076</c:v>
                </c:pt>
                <c:pt idx="12914">
                  <c:v>1.5596234976080416</c:v>
                </c:pt>
                <c:pt idx="12915">
                  <c:v>1.5607069456386036</c:v>
                </c:pt>
                <c:pt idx="12916">
                  <c:v>1.5617911463135787</c:v>
                </c:pt>
                <c:pt idx="12917">
                  <c:v>1.5628761001785454</c:v>
                </c:pt>
                <c:pt idx="12918">
                  <c:v>1.5639618077453703</c:v>
                </c:pt>
                <c:pt idx="12919">
                  <c:v>1.565048269526252</c:v>
                </c:pt>
                <c:pt idx="12920">
                  <c:v>1.5661354860679066</c:v>
                </c:pt>
                <c:pt idx="12921">
                  <c:v>1.5672234578832687</c:v>
                </c:pt>
                <c:pt idx="12922">
                  <c:v>1.5683121854856044</c:v>
                </c:pt>
                <c:pt idx="12923">
                  <c:v>1.5694016694227706</c:v>
                </c:pt>
                <c:pt idx="12924">
                  <c:v>1.5704919102087709</c:v>
                </c:pt>
                <c:pt idx="12925">
                  <c:v>1.5715829083579429</c:v>
                </c:pt>
                <c:pt idx="12926">
                  <c:v>1.5726746644192851</c:v>
                </c:pt>
                <c:pt idx="12927">
                  <c:v>1.5737671789078735</c:v>
                </c:pt>
                <c:pt idx="12928">
                  <c:v>1.5748604523505769</c:v>
                </c:pt>
                <c:pt idx="12929">
                  <c:v>1.5759544852631631</c:v>
                </c:pt>
                <c:pt idx="12930">
                  <c:v>1.5770492781961578</c:v>
                </c:pt>
                <c:pt idx="12931">
                  <c:v>1.5781448316660698</c:v>
                </c:pt>
                <c:pt idx="12932">
                  <c:v>1.5792411461897429</c:v>
                </c:pt>
                <c:pt idx="12933">
                  <c:v>1.5803382223188509</c:v>
                </c:pt>
                <c:pt idx="12934">
                  <c:v>1.5814360605709799</c:v>
                </c:pt>
                <c:pt idx="12935">
                  <c:v>1.5825346614640512</c:v>
                </c:pt>
                <c:pt idx="12936">
                  <c:v>1.5836340255508894</c:v>
                </c:pt>
                <c:pt idx="12937">
                  <c:v>1.58473415335016</c:v>
                </c:pt>
                <c:pt idx="12938">
                  <c:v>1.5858350453808643</c:v>
                </c:pt>
                <c:pt idx="12939">
                  <c:v>1.58693670219698</c:v>
                </c:pt>
                <c:pt idx="12940">
                  <c:v>1.5880391243182541</c:v>
                </c:pt>
                <c:pt idx="12941">
                  <c:v>1.5891423122647705</c:v>
                </c:pt>
                <c:pt idx="12942">
                  <c:v>1.5902462665916621</c:v>
                </c:pt>
                <c:pt idx="12943">
                  <c:v>1.5913509878197596</c:v>
                </c:pt>
                <c:pt idx="12944">
                  <c:v>1.5924564764818185</c:v>
                </c:pt>
                <c:pt idx="12945">
                  <c:v>1.5935627330993694</c:v>
                </c:pt>
                <c:pt idx="12946">
                  <c:v>1.5946697582290892</c:v>
                </c:pt>
                <c:pt idx="12947">
                  <c:v>1.5957775523932576</c:v>
                </c:pt>
                <c:pt idx="12948">
                  <c:v>1.5968861161144929</c:v>
                </c:pt>
                <c:pt idx="12949">
                  <c:v>1.5979954499506333</c:v>
                </c:pt>
                <c:pt idx="12950">
                  <c:v>1.5991055544250474</c:v>
                </c:pt>
                <c:pt idx="12951">
                  <c:v>1.6002164300614437</c:v>
                </c:pt>
                <c:pt idx="12952">
                  <c:v>1.6013280774188232</c:v>
                </c:pt>
                <c:pt idx="12953">
                  <c:v>1.6024404970216466</c:v>
                </c:pt>
                <c:pt idx="12954">
                  <c:v>1.6035536893947142</c:v>
                </c:pt>
                <c:pt idx="12955">
                  <c:v>1.6046676550981931</c:v>
                </c:pt>
                <c:pt idx="12956">
                  <c:v>1.6057823946576375</c:v>
                </c:pt>
                <c:pt idx="12957">
                  <c:v>1.6068979086106341</c:v>
                </c:pt>
                <c:pt idx="12958">
                  <c:v>1.6080141974834428</c:v>
                </c:pt>
                <c:pt idx="12959">
                  <c:v>1.6091312618377893</c:v>
                </c:pt>
                <c:pt idx="12960">
                  <c:v>1.6102491022006897</c:v>
                </c:pt>
                <c:pt idx="12961">
                  <c:v>1.6113677190995015</c:v>
                </c:pt>
                <c:pt idx="12962">
                  <c:v>1.6124871130971214</c:v>
                </c:pt>
                <c:pt idx="12963">
                  <c:v>1.6136072847216649</c:v>
                </c:pt>
                <c:pt idx="12964">
                  <c:v>1.6147282345015894</c:v>
                </c:pt>
                <c:pt idx="12965">
                  <c:v>1.6158499630009655</c:v>
                </c:pt>
                <c:pt idx="12966">
                  <c:v>1.6169724707490098</c:v>
                </c:pt>
                <c:pt idx="12967">
                  <c:v>1.6180957582752822</c:v>
                </c:pt>
                <c:pt idx="12968">
                  <c:v>1.6192198261450297</c:v>
                </c:pt>
                <c:pt idx="12969">
                  <c:v>1.6203446748885721</c:v>
                </c:pt>
                <c:pt idx="12970">
                  <c:v>1.621470305036574</c:v>
                </c:pt>
                <c:pt idx="12971">
                  <c:v>1.6225967171554609</c:v>
                </c:pt>
                <c:pt idx="12972">
                  <c:v>1.6237239117766595</c:v>
                </c:pt>
                <c:pt idx="12973">
                  <c:v>1.6248518894437625</c:v>
                </c:pt>
                <c:pt idx="12974">
                  <c:v>1.6259806506889101</c:v>
                </c:pt>
                <c:pt idx="12975">
                  <c:v>1.627110196080104</c:v>
                </c:pt>
                <c:pt idx="12976">
                  <c:v>1.6282405261502486</c:v>
                </c:pt>
                <c:pt idx="12977">
                  <c:v>1.6293716414325938</c:v>
                </c:pt>
                <c:pt idx="12978">
                  <c:v>1.6305035424963257</c:v>
                </c:pt>
                <c:pt idx="12979">
                  <c:v>1.6316362298754601</c:v>
                </c:pt>
                <c:pt idx="12980">
                  <c:v>1.632769704104359</c:v>
                </c:pt>
                <c:pt idx="12981">
                  <c:v>1.6339039657533958</c:v>
                </c:pt>
                <c:pt idx="12982">
                  <c:v>1.6350390153576997</c:v>
                </c:pt>
                <c:pt idx="12983">
                  <c:v>1.6361748534527472</c:v>
                </c:pt>
                <c:pt idx="12984">
                  <c:v>1.637311480610101</c:v>
                </c:pt>
                <c:pt idx="12985">
                  <c:v>1.6384488973660067</c:v>
                </c:pt>
                <c:pt idx="12986">
                  <c:v>1.6395871042570573</c:v>
                </c:pt>
                <c:pt idx="12987">
                  <c:v>1.6407261018560078</c:v>
                </c:pt>
                <c:pt idx="12988">
                  <c:v>1.6418658907002219</c:v>
                </c:pt>
                <c:pt idx="12989">
                  <c:v>1.6430064713393662</c:v>
                </c:pt>
                <c:pt idx="12990">
                  <c:v>1.6441478443115265</c:v>
                </c:pt>
                <c:pt idx="12991">
                  <c:v>1.6452900101910506</c:v>
                </c:pt>
                <c:pt idx="12992">
                  <c:v>1.6464329695167974</c:v>
                </c:pt>
                <c:pt idx="12993">
                  <c:v>1.6475767228279747</c:v>
                </c:pt>
                <c:pt idx="12994">
                  <c:v>1.6487212707001282</c:v>
                </c:pt>
                <c:pt idx="12995">
                  <c:v>1.6498666136732403</c:v>
                </c:pt>
                <c:pt idx="12996">
                  <c:v>1.6510127522876434</c:v>
                </c:pt>
                <c:pt idx="12997">
                  <c:v>1.6521596871200834</c:v>
                </c:pt>
                <c:pt idx="12998">
                  <c:v>1.6533074187116692</c:v>
                </c:pt>
                <c:pt idx="12999">
                  <c:v>1.6544559476038601</c:v>
                </c:pt>
                <c:pt idx="13000">
                  <c:v>1.6556052743746046</c:v>
                </c:pt>
                <c:pt idx="13001">
                  <c:v>1.6567553995661397</c:v>
                </c:pt>
                <c:pt idx="13002">
                  <c:v>1.6579063237331173</c:v>
                </c:pt>
                <c:pt idx="13003">
                  <c:v>1.6590580474185024</c:v>
                </c:pt>
                <c:pt idx="13004">
                  <c:v>1.6602105712018516</c:v>
                </c:pt>
                <c:pt idx="13005">
                  <c:v>1.6613638956269103</c:v>
                </c:pt>
                <c:pt idx="13006">
                  <c:v>1.6625180212377766</c:v>
                </c:pt>
                <c:pt idx="13007">
                  <c:v>1.6636729486152151</c:v>
                </c:pt>
                <c:pt idx="13008">
                  <c:v>1.6648286783041053</c:v>
                </c:pt>
                <c:pt idx="13009">
                  <c:v>1.66598521084968</c:v>
                </c:pt>
                <c:pt idx="13010">
                  <c:v>1.6671425468339152</c:v>
                </c:pt>
                <c:pt idx="13011">
                  <c:v>1.6683006868028267</c:v>
                </c:pt>
                <c:pt idx="13012">
                  <c:v>1.6694596313027841</c:v>
                </c:pt>
                <c:pt idx="13013">
                  <c:v>1.6706193809169774</c:v>
                </c:pt>
                <c:pt idx="13014">
                  <c:v>1.6717799361925612</c:v>
                </c:pt>
                <c:pt idx="13015">
                  <c:v>1.6729412976770444</c:v>
                </c:pt>
                <c:pt idx="13016">
                  <c:v>1.6741034659548331</c:v>
                </c:pt>
                <c:pt idx="13017">
                  <c:v>1.6752664415742231</c:v>
                </c:pt>
                <c:pt idx="13018">
                  <c:v>1.6764302250960628</c:v>
                </c:pt>
                <c:pt idx="13019">
                  <c:v>1.6775948170693844</c:v>
                </c:pt>
                <c:pt idx="13020">
                  <c:v>1.6787602180802197</c:v>
                </c:pt>
                <c:pt idx="13021">
                  <c:v>1.6799264286783893</c:v>
                </c:pt>
                <c:pt idx="13022">
                  <c:v>1.6810934494140704</c:v>
                </c:pt>
                <c:pt idx="13023">
                  <c:v>1.682261280874517</c:v>
                </c:pt>
                <c:pt idx="13024">
                  <c:v>1.6834299236106964</c:v>
                </c:pt>
                <c:pt idx="13025">
                  <c:v>1.684599378173933</c:v>
                </c:pt>
                <c:pt idx="13026">
                  <c:v>1.6857696451527056</c:v>
                </c:pt>
                <c:pt idx="13027">
                  <c:v>1.6869407250991306</c:v>
                </c:pt>
                <c:pt idx="13028">
                  <c:v>1.6881126185656823</c:v>
                </c:pt>
                <c:pt idx="13029">
                  <c:v>1.6892853261420666</c:v>
                </c:pt>
                <c:pt idx="13030">
                  <c:v>1.6904588483815512</c:v>
                </c:pt>
                <c:pt idx="13031">
                  <c:v>1.6916331858377629</c:v>
                </c:pt>
                <c:pt idx="13032">
                  <c:v>1.6928083391016373</c:v>
                </c:pt>
                <c:pt idx="13033">
                  <c:v>1.6939843087275961</c:v>
                </c:pt>
                <c:pt idx="13034">
                  <c:v>1.6951610952827543</c:v>
                </c:pt>
                <c:pt idx="13035">
                  <c:v>1.6963386993222784</c:v>
                </c:pt>
                <c:pt idx="13036">
                  <c:v>1.6975171214387479</c:v>
                </c:pt>
                <c:pt idx="13037">
                  <c:v>1.6986963621881268</c:v>
                </c:pt>
                <c:pt idx="13038">
                  <c:v>1.6998764221267393</c:v>
                </c:pt>
                <c:pt idx="13039">
                  <c:v>1.7010573018484008</c:v>
                </c:pt>
                <c:pt idx="13040">
                  <c:v>1.7022390019102345</c:v>
                </c:pt>
                <c:pt idx="13041">
                  <c:v>1.7034215228697251</c:v>
                </c:pt>
                <c:pt idx="13042">
                  <c:v>1.7046048653219263</c:v>
                </c:pt>
                <c:pt idx="13043">
                  <c:v>1.7057890298251235</c:v>
                </c:pt>
                <c:pt idx="13044">
                  <c:v>1.7069740169379635</c:v>
                </c:pt>
                <c:pt idx="13045">
                  <c:v>1.7081598272567413</c:v>
                </c:pt>
                <c:pt idx="13046">
                  <c:v>1.7093464613409064</c:v>
                </c:pt>
                <c:pt idx="13047">
                  <c:v>1.7105339197627167</c:v>
                </c:pt>
                <c:pt idx="13048">
                  <c:v>1.7117222030823736</c:v>
                </c:pt>
                <c:pt idx="13049">
                  <c:v>1.7129113118978301</c:v>
                </c:pt>
                <c:pt idx="13050">
                  <c:v>1.714101246770092</c:v>
                </c:pt>
                <c:pt idx="13051">
                  <c:v>1.7152920082605292</c:v>
                </c:pt>
                <c:pt idx="13052">
                  <c:v>1.7164835969683416</c:v>
                </c:pt>
                <c:pt idx="13053">
                  <c:v>1.717676013455705</c:v>
                </c:pt>
                <c:pt idx="13054">
                  <c:v>1.7188692582851599</c:v>
                </c:pt>
                <c:pt idx="13055">
                  <c:v>1.7200633320571559</c:v>
                </c:pt>
                <c:pt idx="13056">
                  <c:v>1.7212582353350416</c:v>
                </c:pt>
                <c:pt idx="13057">
                  <c:v>1.72245396868253</c:v>
                </c:pt>
                <c:pt idx="13058">
                  <c:v>1.7236505327013236</c:v>
                </c:pt>
                <c:pt idx="13059">
                  <c:v>1.7248479279559454</c:v>
                </c:pt>
                <c:pt idx="13060">
                  <c:v>1.7260461550112842</c:v>
                </c:pt>
                <c:pt idx="13061">
                  <c:v>1.7272452144702974</c:v>
                </c:pt>
                <c:pt idx="13062">
                  <c:v>1.7284451068986852</c:v>
                </c:pt>
                <c:pt idx="13063">
                  <c:v>1.7296458328750994</c:v>
                </c:pt>
                <c:pt idx="13064">
                  <c:v>1.7308473929660004</c:v>
                </c:pt>
                <c:pt idx="13065">
                  <c:v>1.7320497877760226</c:v>
                </c:pt>
                <c:pt idx="13066">
                  <c:v>1.7332530178724397</c:v>
                </c:pt>
                <c:pt idx="13067">
                  <c:v>1.7344570838228934</c:v>
                </c:pt>
                <c:pt idx="13068">
                  <c:v>1.7356619862332792</c:v>
                </c:pt>
                <c:pt idx="13069">
                  <c:v>1.7368677256720539</c:v>
                </c:pt>
                <c:pt idx="13070">
                  <c:v>1.7380743027080432</c:v>
                </c:pt>
                <c:pt idx="13071">
                  <c:v>1.7392817179484057</c:v>
                </c:pt>
                <c:pt idx="13072">
                  <c:v>1.740489971962784</c:v>
                </c:pt>
                <c:pt idx="13073">
                  <c:v>1.7416990653211901</c:v>
                </c:pt>
                <c:pt idx="13074">
                  <c:v>1.7429089986320487</c:v>
                </c:pt>
                <c:pt idx="13075">
                  <c:v>1.7441197724661908</c:v>
                </c:pt>
                <c:pt idx="13076">
                  <c:v>1.7453313873948164</c:v>
                </c:pt>
                <c:pt idx="13077">
                  <c:v>1.7465438440276198</c:v>
                </c:pt>
                <c:pt idx="13078">
                  <c:v>1.7477571429366219</c:v>
                </c:pt>
                <c:pt idx="13079">
                  <c:v>1.7489712847069401</c:v>
                </c:pt>
                <c:pt idx="13080">
                  <c:v>1.7501862699113633</c:v>
                </c:pt>
                <c:pt idx="13081">
                  <c:v>1.7514020991612818</c:v>
                </c:pt>
                <c:pt idx="13082">
                  <c:v>1.7526187730303078</c:v>
                </c:pt>
                <c:pt idx="13083">
                  <c:v>1.7538362920924249</c:v>
                </c:pt>
                <c:pt idx="13084">
                  <c:v>1.7550546569602985</c:v>
                </c:pt>
                <c:pt idx="13085">
                  <c:v>1.7562738682087369</c:v>
                </c:pt>
                <c:pt idx="13086">
                  <c:v>1.7574939264129208</c:v>
                </c:pt>
                <c:pt idx="13087">
                  <c:v>1.7587148321867931</c:v>
                </c:pt>
                <c:pt idx="13088">
                  <c:v>1.7599365861063612</c:v>
                </c:pt>
                <c:pt idx="13089">
                  <c:v>1.7611591887480054</c:v>
                </c:pt>
                <c:pt idx="13090">
                  <c:v>1.7623826407269489</c:v>
                </c:pt>
                <c:pt idx="13091">
                  <c:v>1.7636069426204</c:v>
                </c:pt>
                <c:pt idx="13092">
                  <c:v>1.7648320950187821</c:v>
                </c:pt>
                <c:pt idx="13093">
                  <c:v>1.7660580985000791</c:v>
                </c:pt>
                <c:pt idx="13094">
                  <c:v>1.7672849536812254</c:v>
                </c:pt>
                <c:pt idx="13095">
                  <c:v>1.7685126611410351</c:v>
                </c:pt>
                <c:pt idx="13096">
                  <c:v>1.7697412214586972</c:v>
                </c:pt>
                <c:pt idx="13097">
                  <c:v>1.770970635252433</c:v>
                </c:pt>
                <c:pt idx="13098">
                  <c:v>1.7722009031022636</c:v>
                </c:pt>
                <c:pt idx="13099">
                  <c:v>1.773432025588586</c:v>
                </c:pt>
                <c:pt idx="13100">
                  <c:v>1.7746640033309107</c:v>
                </c:pt>
                <c:pt idx="13101">
                  <c:v>1.7758968369104682</c:v>
                </c:pt>
                <c:pt idx="13102">
                  <c:v>1.7771305269088662</c:v>
                </c:pt>
                <c:pt idx="13103">
                  <c:v>1.7783650739469072</c:v>
                </c:pt>
                <c:pt idx="13104">
                  <c:v>1.7796004786070339</c:v>
                </c:pt>
                <c:pt idx="13105">
                  <c:v>1.7808367414720667</c:v>
                </c:pt>
                <c:pt idx="13106">
                  <c:v>1.7820738631641031</c:v>
                </c:pt>
                <c:pt idx="13107">
                  <c:v>1.7833118442668003</c:v>
                </c:pt>
                <c:pt idx="13108">
                  <c:v>1.7845506853771786</c:v>
                </c:pt>
                <c:pt idx="13109">
                  <c:v>1.7857903870796796</c:v>
                </c:pt>
                <c:pt idx="13110">
                  <c:v>1.7870309499981312</c:v>
                </c:pt>
                <c:pt idx="13111">
                  <c:v>1.788272374717814</c:v>
                </c:pt>
                <c:pt idx="13112">
                  <c:v>1.7895146618243889</c:v>
                </c:pt>
                <c:pt idx="13113">
                  <c:v>1.7907578119429841</c:v>
                </c:pt>
                <c:pt idx="13114">
                  <c:v>1.7920018256601016</c:v>
                </c:pt>
                <c:pt idx="13115">
                  <c:v>1.7932467035626234</c:v>
                </c:pt>
                <c:pt idx="13116">
                  <c:v>1.7944924462769813</c:v>
                </c:pt>
                <c:pt idx="13117">
                  <c:v>1.7957390543909004</c:v>
                </c:pt>
                <c:pt idx="13118">
                  <c:v>1.7969865284924869</c:v>
                </c:pt>
                <c:pt idx="13119">
                  <c:v>1.7982348692094789</c:v>
                </c:pt>
                <c:pt idx="13120">
                  <c:v>1.7994840771308271</c:v>
                </c:pt>
                <c:pt idx="13121">
                  <c:v>1.8007341528458642</c:v>
                </c:pt>
                <c:pt idx="13122">
                  <c:v>1.8019850969836377</c:v>
                </c:pt>
                <c:pt idx="13123">
                  <c:v>1.8032369101343266</c:v>
                </c:pt>
                <c:pt idx="13124">
                  <c:v>1.8044895929016216</c:v>
                </c:pt>
                <c:pt idx="13125">
                  <c:v>1.8057431458764941</c:v>
                </c:pt>
                <c:pt idx="13126">
                  <c:v>1.8069975696897422</c:v>
                </c:pt>
                <c:pt idx="13127">
                  <c:v>1.8082528649331862</c:v>
                </c:pt>
                <c:pt idx="13128">
                  <c:v>1.8095090321990301</c:v>
                </c:pt>
                <c:pt idx="13129">
                  <c:v>1.8107660721193872</c:v>
                </c:pt>
                <c:pt idx="13130">
                  <c:v>1.8120239852873121</c:v>
                </c:pt>
                <c:pt idx="13131">
                  <c:v>1.8132827722962441</c:v>
                </c:pt>
                <c:pt idx="13132">
                  <c:v>1.8145424337796145</c:v>
                </c:pt>
                <c:pt idx="13133">
                  <c:v>1.8158029703317151</c:v>
                </c:pt>
                <c:pt idx="13134">
                  <c:v>1.8170643825472224</c:v>
                </c:pt>
                <c:pt idx="13135">
                  <c:v>1.818326671060889</c:v>
                </c:pt>
                <c:pt idx="13136">
                  <c:v>1.8195898364682459</c:v>
                </c:pt>
                <c:pt idx="13137">
                  <c:v>1.8208538793784583</c:v>
                </c:pt>
                <c:pt idx="13138">
                  <c:v>1.8221188003878575</c:v>
                </c:pt>
                <c:pt idx="13139">
                  <c:v>1.8233846001329614</c:v>
                </c:pt>
                <c:pt idx="13140">
                  <c:v>1.8246512792109575</c:v>
                </c:pt>
                <c:pt idx="13141">
                  <c:v>1.8259188382194205</c:v>
                </c:pt>
                <c:pt idx="13142">
                  <c:v>1.8271872777961957</c:v>
                </c:pt>
                <c:pt idx="13143">
                  <c:v>1.8284565985397165</c:v>
                </c:pt>
                <c:pt idx="13144">
                  <c:v>1.8297268010488035</c:v>
                </c:pt>
                <c:pt idx="13145">
                  <c:v>1.8309978859626326</c:v>
                </c:pt>
                <c:pt idx="13146">
                  <c:v>1.8322698538808846</c:v>
                </c:pt>
                <c:pt idx="13147">
                  <c:v>1.8335427054036295</c:v>
                </c:pt>
                <c:pt idx="13148">
                  <c:v>1.8348164411713757</c:v>
                </c:pt>
                <c:pt idx="13149">
                  <c:v>1.8360910617850552</c:v>
                </c:pt>
                <c:pt idx="13150">
                  <c:v>1.8373665678459887</c:v>
                </c:pt>
                <c:pt idx="13151">
                  <c:v>1.8386429599960215</c:v>
                </c:pt>
                <c:pt idx="13152">
                  <c:v>1.8399202388373377</c:v>
                </c:pt>
                <c:pt idx="13153">
                  <c:v>1.8411984049859094</c:v>
                </c:pt>
                <c:pt idx="13154">
                  <c:v>1.8424774590447301</c:v>
                </c:pt>
                <c:pt idx="13155">
                  <c:v>1.8437574016574303</c:v>
                </c:pt>
                <c:pt idx="13156">
                  <c:v>1.8450382334278697</c:v>
                </c:pt>
                <c:pt idx="13157">
                  <c:v>1.8463199549602993</c:v>
                </c:pt>
                <c:pt idx="13158">
                  <c:v>1.8476025668996918</c:v>
                </c:pt>
                <c:pt idx="13159">
                  <c:v>1.8488860698511662</c:v>
                </c:pt>
                <c:pt idx="13160">
                  <c:v>1.8501704644202341</c:v>
                </c:pt>
                <c:pt idx="13161">
                  <c:v>1.851455751253213</c:v>
                </c:pt>
                <c:pt idx="13162">
                  <c:v>1.8527419309564841</c:v>
                </c:pt>
                <c:pt idx="13163">
                  <c:v>1.8540290041368217</c:v>
                </c:pt>
                <c:pt idx="13164">
                  <c:v>1.8553169714418909</c:v>
                </c:pt>
                <c:pt idx="13165">
                  <c:v>1.8566058334793378</c:v>
                </c:pt>
                <c:pt idx="13166">
                  <c:v>1.8578955908572019</c:v>
                </c:pt>
                <c:pt idx="13167">
                  <c:v>1.8591862442244995</c:v>
                </c:pt>
                <c:pt idx="13168">
                  <c:v>1.8604777941901434</c:v>
                </c:pt>
                <c:pt idx="13169">
                  <c:v>1.8617702413769877</c:v>
                </c:pt>
                <c:pt idx="13170">
                  <c:v>1.8630635863947633</c:v>
                </c:pt>
                <c:pt idx="13171">
                  <c:v>1.864357829894292</c:v>
                </c:pt>
                <c:pt idx="13172">
                  <c:v>1.8656529724861801</c:v>
                </c:pt>
                <c:pt idx="13173">
                  <c:v>1.8669490147814307</c:v>
                </c:pt>
                <c:pt idx="13174">
                  <c:v>1.8682459574322223</c:v>
                </c:pt>
                <c:pt idx="13175">
                  <c:v>1.8695438010504353</c:v>
                </c:pt>
                <c:pt idx="13176">
                  <c:v>1.8708425462483464</c:v>
                </c:pt>
                <c:pt idx="13177">
                  <c:v>1.8721421936794944</c:v>
                </c:pt>
                <c:pt idx="13178">
                  <c:v>1.8734427439570358</c:v>
                </c:pt>
                <c:pt idx="13179">
                  <c:v>1.8747441976945243</c:v>
                </c:pt>
                <c:pt idx="13180">
                  <c:v>1.8760465555468617</c:v>
                </c:pt>
                <c:pt idx="13181">
                  <c:v>1.8773498181284829</c:v>
                </c:pt>
                <c:pt idx="13182">
                  <c:v>1.8786539860678908</c:v>
                </c:pt>
                <c:pt idx="13183">
                  <c:v>1.8799590599803453</c:v>
                </c:pt>
                <c:pt idx="13184">
                  <c:v>1.8812650405225704</c:v>
                </c:pt>
                <c:pt idx="13185">
                  <c:v>1.8825719283107099</c:v>
                </c:pt>
                <c:pt idx="13186">
                  <c:v>1.8838797239613077</c:v>
                </c:pt>
                <c:pt idx="13187">
                  <c:v>1.8851884281324565</c:v>
                </c:pt>
                <c:pt idx="13188">
                  <c:v>1.8864980414415859</c:v>
                </c:pt>
                <c:pt idx="13189">
                  <c:v>1.8878085645065252</c:v>
                </c:pt>
                <c:pt idx="13190">
                  <c:v>1.8891199979867399</c:v>
                </c:pt>
                <c:pt idx="13191">
                  <c:v>1.8904323425009468</c:v>
                </c:pt>
                <c:pt idx="13192">
                  <c:v>1.8917455986682641</c:v>
                </c:pt>
                <c:pt idx="13193">
                  <c:v>1.8930597671495319</c:v>
                </c:pt>
                <c:pt idx="13194">
                  <c:v>1.8943748485647582</c:v>
                </c:pt>
                <c:pt idx="13195">
                  <c:v>1.8956908435343518</c:v>
                </c:pt>
                <c:pt idx="13196">
                  <c:v>1.8970077527205313</c:v>
                </c:pt>
                <c:pt idx="13197">
                  <c:v>1.8983255767445977</c:v>
                </c:pt>
                <c:pt idx="13198">
                  <c:v>1.8996443162420749</c:v>
                </c:pt>
                <c:pt idx="13199">
                  <c:v>1.9009639718350984</c:v>
                </c:pt>
                <c:pt idx="13200">
                  <c:v>1.902284544187729</c:v>
                </c:pt>
                <c:pt idx="13201">
                  <c:v>1.903606033922995</c:v>
                </c:pt>
                <c:pt idx="13202">
                  <c:v>1.9049284416643288</c:v>
                </c:pt>
                <c:pt idx="13203">
                  <c:v>1.9062517680771769</c:v>
                </c:pt>
                <c:pt idx="13204">
                  <c:v>1.9075760137858662</c:v>
                </c:pt>
                <c:pt idx="13205">
                  <c:v>1.9089011794151298</c:v>
                </c:pt>
                <c:pt idx="13206">
                  <c:v>1.9102272656318011</c:v>
                </c:pt>
                <c:pt idx="13207">
                  <c:v>1.9115542730615103</c:v>
                </c:pt>
                <c:pt idx="13208">
                  <c:v>1.9128822023302923</c:v>
                </c:pt>
                <c:pt idx="13209">
                  <c:v>1.9142110541063719</c:v>
                </c:pt>
                <c:pt idx="13210">
                  <c:v>1.9155408290166835</c:v>
                </c:pt>
                <c:pt idx="13211">
                  <c:v>1.9168715276885682</c:v>
                </c:pt>
                <c:pt idx="13212">
                  <c:v>1.9182031507916439</c:v>
                </c:pt>
                <c:pt idx="13213">
                  <c:v>1.9195356989541528</c:v>
                </c:pt>
                <c:pt idx="13214">
                  <c:v>1.9208691728187199</c:v>
                </c:pt>
                <c:pt idx="13215">
                  <c:v>1.922203573014432</c:v>
                </c:pt>
                <c:pt idx="13216">
                  <c:v>1.9235389002127692</c:v>
                </c:pt>
                <c:pt idx="13217">
                  <c:v>1.9248751550437211</c:v>
                </c:pt>
                <c:pt idx="13218">
                  <c:v>1.9262123381376859</c:v>
                </c:pt>
                <c:pt idx="13219">
                  <c:v>1.9275504501675447</c:v>
                </c:pt>
                <c:pt idx="13220">
                  <c:v>1.9288894917646007</c:v>
                </c:pt>
                <c:pt idx="13221">
                  <c:v>1.9302294635605663</c:v>
                </c:pt>
                <c:pt idx="13222">
                  <c:v>1.9315703662297266</c:v>
                </c:pt>
                <c:pt idx="13223">
                  <c:v>1.932912200404701</c:v>
                </c:pt>
                <c:pt idx="13224">
                  <c:v>1.9342549667185198</c:v>
                </c:pt>
                <c:pt idx="13225">
                  <c:v>1.9355986658468736</c:v>
                </c:pt>
                <c:pt idx="13226">
                  <c:v>1.9369432984237018</c:v>
                </c:pt>
                <c:pt idx="13227">
                  <c:v>1.9382888650974572</c:v>
                </c:pt>
                <c:pt idx="13228">
                  <c:v>1.9396353665029313</c:v>
                </c:pt>
                <c:pt idx="13229">
                  <c:v>1.9409828033176941</c:v>
                </c:pt>
                <c:pt idx="13230">
                  <c:v>1.9423311761774482</c:v>
                </c:pt>
                <c:pt idx="13231">
                  <c:v>1.9436804857183083</c:v>
                </c:pt>
                <c:pt idx="13232">
                  <c:v>1.945030732619258</c:v>
                </c:pt>
                <c:pt idx="13233">
                  <c:v>1.9463819175173254</c:v>
                </c:pt>
                <c:pt idx="13234">
                  <c:v>1.947734041049952</c:v>
                </c:pt>
                <c:pt idx="13235">
                  <c:v>1.949087103897537</c:v>
                </c:pt>
                <c:pt idx="13236">
                  <c:v>1.9504411066984377</c:v>
                </c:pt>
                <c:pt idx="13237">
                  <c:v>1.9517960500914247</c:v>
                </c:pt>
                <c:pt idx="13238">
                  <c:v>1.9531519347583162</c:v>
                </c:pt>
                <c:pt idx="13239">
                  <c:v>1.9545087613388004</c:v>
                </c:pt>
                <c:pt idx="13240">
                  <c:v>1.9558665304729803</c:v>
                </c:pt>
                <c:pt idx="13241">
                  <c:v>1.9572252428440962</c:v>
                </c:pt>
                <c:pt idx="13242">
                  <c:v>1.9585848990931705</c:v>
                </c:pt>
                <c:pt idx="13243">
                  <c:v>1.9599454998759014</c:v>
                </c:pt>
                <c:pt idx="13244">
                  <c:v>1.9613070458341726</c:v>
                </c:pt>
                <c:pt idx="13245">
                  <c:v>1.9626695376531247</c:v>
                </c:pt>
                <c:pt idx="13246">
                  <c:v>1.9640329759755633</c:v>
                </c:pt>
                <c:pt idx="13247">
                  <c:v>1.9653973614447104</c:v>
                </c:pt>
                <c:pt idx="13248">
                  <c:v>1.9667626947471355</c:v>
                </c:pt>
                <c:pt idx="13249">
                  <c:v>1.9681289765269849</c:v>
                </c:pt>
                <c:pt idx="13250">
                  <c:v>1.9694962074288218</c:v>
                </c:pt>
                <c:pt idx="13251">
                  <c:v>1.970864388140648</c:v>
                </c:pt>
                <c:pt idx="13252">
                  <c:v>1.9722335193079528</c:v>
                </c:pt>
                <c:pt idx="13253">
                  <c:v>1.9736036015766438</c:v>
                </c:pt>
                <c:pt idx="13254">
                  <c:v>1.9749746356361573</c:v>
                </c:pt>
                <c:pt idx="13255">
                  <c:v>1.976346622133329</c:v>
                </c:pt>
                <c:pt idx="13256">
                  <c:v>1.977719561715414</c:v>
                </c:pt>
                <c:pt idx="13257">
                  <c:v>1.9790934550732857</c:v>
                </c:pt>
                <c:pt idx="13258">
                  <c:v>1.9804683028551293</c:v>
                </c:pt>
                <c:pt idx="13259">
                  <c:v>1.9818441057239689</c:v>
                </c:pt>
                <c:pt idx="13260">
                  <c:v>1.9832208643288602</c:v>
                </c:pt>
                <c:pt idx="13261">
                  <c:v>1.9845985793625989</c:v>
                </c:pt>
                <c:pt idx="13262">
                  <c:v>1.9859772514751723</c:v>
                </c:pt>
                <c:pt idx="13263">
                  <c:v>1.98735688131699</c:v>
                </c:pt>
                <c:pt idx="13264">
                  <c:v>1.9887374695822919</c:v>
                </c:pt>
                <c:pt idx="13265">
                  <c:v>1.9901190169224214</c:v>
                </c:pt>
                <c:pt idx="13266">
                  <c:v>1.9915015239891438</c:v>
                </c:pt>
                <c:pt idx="13267">
                  <c:v>1.9928849914781479</c:v>
                </c:pt>
                <c:pt idx="13268">
                  <c:v>1.9942694200421347</c:v>
                </c:pt>
                <c:pt idx="13269">
                  <c:v>1.9956548103342291</c:v>
                </c:pt>
                <c:pt idx="13270">
                  <c:v>1.9970411630515703</c:v>
                </c:pt>
                <c:pt idx="13271">
                  <c:v>1.9984284788482214</c:v>
                </c:pt>
                <c:pt idx="13272">
                  <c:v>1.9998167583932192</c:v>
                </c:pt>
                <c:pt idx="13273">
                  <c:v>2.0012060023415055</c:v>
                </c:pt>
                <c:pt idx="13274">
                  <c:v>2.0025962113921585</c:v>
                </c:pt>
                <c:pt idx="13275">
                  <c:v>2.0039873862010604</c:v>
                </c:pt>
                <c:pt idx="13276">
                  <c:v>2.0053795274245183</c:v>
                </c:pt>
                <c:pt idx="13277">
                  <c:v>2.0067726357630691</c:v>
                </c:pt>
                <c:pt idx="13278">
                  <c:v>2.0081667118739626</c:v>
                </c:pt>
                <c:pt idx="13279">
                  <c:v>2.0095617564148744</c:v>
                </c:pt>
                <c:pt idx="13280">
                  <c:v>2.0109577700878023</c:v>
                </c:pt>
                <c:pt idx="13281">
                  <c:v>2.0123547535513668</c:v>
                </c:pt>
                <c:pt idx="13282">
                  <c:v>2.0137527074646155</c:v>
                </c:pt>
                <c:pt idx="13283">
                  <c:v>2.0151516325310102</c:v>
                </c:pt>
                <c:pt idx="13284">
                  <c:v>2.0165515294105441</c:v>
                </c:pt>
                <c:pt idx="13285">
                  <c:v>2.0179523987636401</c:v>
                </c:pt>
                <c:pt idx="13286">
                  <c:v>2.0193542412952268</c:v>
                </c:pt>
                <c:pt idx="13287">
                  <c:v>2.0207570576666738</c:v>
                </c:pt>
                <c:pt idx="13288">
                  <c:v>2.0221608485544946</c:v>
                </c:pt>
                <c:pt idx="13289">
                  <c:v>2.023565614620948</c:v>
                </c:pt>
                <c:pt idx="13290">
                  <c:v>2.0249713565729235</c:v>
                </c:pt>
                <c:pt idx="13291">
                  <c:v>2.0263780750736311</c:v>
                </c:pt>
                <c:pt idx="13292">
                  <c:v>2.0277857707867111</c:v>
                </c:pt>
                <c:pt idx="13293">
                  <c:v>2.029194444420527</c:v>
                </c:pt>
                <c:pt idx="13294">
                  <c:v>2.030604096639673</c:v>
                </c:pt>
                <c:pt idx="13295">
                  <c:v>2.0320147281091723</c:v>
                </c:pt>
                <c:pt idx="13296">
                  <c:v>2.0334263395388663</c:v>
                </c:pt>
                <c:pt idx="13297">
                  <c:v>2.0348389315947344</c:v>
                </c:pt>
                <c:pt idx="13298">
                  <c:v>2.0362525049431879</c:v>
                </c:pt>
                <c:pt idx="13299">
                  <c:v>2.0376670602955476</c:v>
                </c:pt>
                <c:pt idx="13300">
                  <c:v>2.0390825983191823</c:v>
                </c:pt>
                <c:pt idx="13301">
                  <c:v>2.0404991196818929</c:v>
                </c:pt>
                <c:pt idx="13302">
                  <c:v>2.041916625096484</c:v>
                </c:pt>
                <c:pt idx="13303">
                  <c:v>2.0433351152317161</c:v>
                </c:pt>
                <c:pt idx="13304">
                  <c:v>2.0447545907716598</c:v>
                </c:pt>
                <c:pt idx="13305">
                  <c:v>2.0461750523859741</c:v>
                </c:pt>
                <c:pt idx="13306">
                  <c:v>2.0475965007894463</c:v>
                </c:pt>
                <c:pt idx="13307">
                  <c:v>2.049018936652697</c:v>
                </c:pt>
                <c:pt idx="13308">
                  <c:v>2.0504423606467808</c:v>
                </c:pt>
                <c:pt idx="13309">
                  <c:v>2.0518667734879767</c:v>
                </c:pt>
                <c:pt idx="13310">
                  <c:v>2.0532921758483034</c:v>
                </c:pt>
                <c:pt idx="13311">
                  <c:v>2.0547185684002152</c:v>
                </c:pt>
                <c:pt idx="13312">
                  <c:v>2.0561459518614842</c:v>
                </c:pt>
                <c:pt idx="13313">
                  <c:v>2.0575743269055313</c:v>
                </c:pt>
                <c:pt idx="13314">
                  <c:v>2.0590036942062131</c:v>
                </c:pt>
                <c:pt idx="13315">
                  <c:v>2.0604340544827981</c:v>
                </c:pt>
                <c:pt idx="13316">
                  <c:v>2.0618654084101125</c:v>
                </c:pt>
                <c:pt idx="13317">
                  <c:v>2.0632977566784296</c:v>
                </c:pt>
                <c:pt idx="13318">
                  <c:v>2.064731099963482</c:v>
                </c:pt>
                <c:pt idx="13319">
                  <c:v>2.0661654389865389</c:v>
                </c:pt>
                <c:pt idx="13320">
                  <c:v>2.0676007744243021</c:v>
                </c:pt>
                <c:pt idx="13321">
                  <c:v>2.0690371069539131</c:v>
                </c:pt>
                <c:pt idx="13322">
                  <c:v>2.0704744372981447</c:v>
                </c:pt>
                <c:pt idx="13323">
                  <c:v>2.0719127661351111</c:v>
                </c:pt>
                <c:pt idx="13324">
                  <c:v>2.0733520941433645</c:v>
                </c:pt>
                <c:pt idx="13325">
                  <c:v>2.0747924220471865</c:v>
                </c:pt>
                <c:pt idx="13326">
                  <c:v>2.0762337505261046</c:v>
                </c:pt>
                <c:pt idx="13327">
                  <c:v>2.0776760802600864</c:v>
                </c:pt>
                <c:pt idx="13328">
                  <c:v>2.0791194119749239</c:v>
                </c:pt>
                <c:pt idx="13329">
                  <c:v>2.080563746351562</c:v>
                </c:pt>
                <c:pt idx="13330">
                  <c:v>2.0820090840713861</c:v>
                </c:pt>
                <c:pt idx="13331">
                  <c:v>2.0834554258617022</c:v>
                </c:pt>
                <c:pt idx="13332">
                  <c:v>2.0849027724048748</c:v>
                </c:pt>
                <c:pt idx="13333">
                  <c:v>2.0863511243988913</c:v>
                </c:pt>
                <c:pt idx="13334">
                  <c:v>2.0878004825270331</c:v>
                </c:pt>
                <c:pt idx="13335">
                  <c:v>2.0892508475186284</c:v>
                </c:pt>
                <c:pt idx="13336">
                  <c:v>2.0907022200579406</c:v>
                </c:pt>
                <c:pt idx="13337">
                  <c:v>2.0921546008296756</c:v>
                </c:pt>
                <c:pt idx="13338">
                  <c:v>2.0936079905646832</c:v>
                </c:pt>
                <c:pt idx="13339">
                  <c:v>2.0950623899486533</c:v>
                </c:pt>
                <c:pt idx="13340">
                  <c:v>2.09651779966772</c:v>
                </c:pt>
                <c:pt idx="13341">
                  <c:v>2.0979742204542573</c:v>
                </c:pt>
                <c:pt idx="13342">
                  <c:v>2.0994316529953849</c:v>
                </c:pt>
                <c:pt idx="13343">
                  <c:v>2.100890097978668</c:v>
                </c:pt>
                <c:pt idx="13344">
                  <c:v>2.1023495561380079</c:v>
                </c:pt>
                <c:pt idx="13345">
                  <c:v>2.1038100281619574</c:v>
                </c:pt>
                <c:pt idx="13346">
                  <c:v>2.1052715147395156</c:v>
                </c:pt>
                <c:pt idx="13347">
                  <c:v>2.1067340166061141</c:v>
                </c:pt>
                <c:pt idx="13348">
                  <c:v>2.1081975344517421</c:v>
                </c:pt>
                <c:pt idx="13349">
                  <c:v>2.1096620689821854</c:v>
                </c:pt>
                <c:pt idx="13350">
                  <c:v>2.1111276208883596</c:v>
                </c:pt>
                <c:pt idx="13351">
                  <c:v>2.1125941909077421</c:v>
                </c:pt>
                <c:pt idx="13352">
                  <c:v>2.1140617797322414</c:v>
                </c:pt>
                <c:pt idx="13353">
                  <c:v>2.1155303880542138</c:v>
                </c:pt>
                <c:pt idx="13354">
                  <c:v>2.1170000166126748</c:v>
                </c:pt>
                <c:pt idx="13355">
                  <c:v>2.1184706661009751</c:v>
                </c:pt>
                <c:pt idx="13356">
                  <c:v>2.1199423372129163</c:v>
                </c:pt>
                <c:pt idx="13357">
                  <c:v>2.1214150306890538</c:v>
                </c:pt>
                <c:pt idx="13358">
                  <c:v>2.1228887472241853</c:v>
                </c:pt>
                <c:pt idx="13359">
                  <c:v>2.1243634875135586</c:v>
                </c:pt>
                <c:pt idx="13360">
                  <c:v>2.125839252299274</c:v>
                </c:pt>
                <c:pt idx="13361">
                  <c:v>2.1273160422775783</c:v>
                </c:pt>
                <c:pt idx="13362">
                  <c:v>2.1287938581606576</c:v>
                </c:pt>
                <c:pt idx="13363">
                  <c:v>2.1302727006456932</c:v>
                </c:pt>
                <c:pt idx="13364">
                  <c:v>2.1317525704768507</c:v>
                </c:pt>
                <c:pt idx="13365">
                  <c:v>2.1332334683523131</c:v>
                </c:pt>
                <c:pt idx="13366">
                  <c:v>2.1347153949707156</c:v>
                </c:pt>
                <c:pt idx="13367">
                  <c:v>2.1361983510777751</c:v>
                </c:pt>
                <c:pt idx="13368">
                  <c:v>2.1376823373731306</c:v>
                </c:pt>
                <c:pt idx="13369">
                  <c:v>2.139167354556875</c:v>
                </c:pt>
                <c:pt idx="13370">
                  <c:v>2.1406534033762803</c:v>
                </c:pt>
                <c:pt idx="13371">
                  <c:v>2.1421404845324448</c:v>
                </c:pt>
                <c:pt idx="13372">
                  <c:v>2.1436285987269206</c:v>
                </c:pt>
                <c:pt idx="13373">
                  <c:v>2.1451177467085385</c:v>
                </c:pt>
                <c:pt idx="13374">
                  <c:v>2.1466079291798592</c:v>
                </c:pt>
                <c:pt idx="13375">
                  <c:v>2.1480991468438977</c:v>
                </c:pt>
                <c:pt idx="13376">
                  <c:v>2.1495914004510466</c:v>
                </c:pt>
                <c:pt idx="13377">
                  <c:v>2.1510846907053316</c:v>
                </c:pt>
                <c:pt idx="13378">
                  <c:v>2.1525790183268962</c:v>
                </c:pt>
                <c:pt idx="13379">
                  <c:v>2.1540743840207117</c:v>
                </c:pt>
                <c:pt idx="13380">
                  <c:v>2.1555707885392579</c:v>
                </c:pt>
                <c:pt idx="13381">
                  <c:v>2.1570682325885184</c:v>
                </c:pt>
                <c:pt idx="13382">
                  <c:v>2.1585667168749345</c:v>
                </c:pt>
                <c:pt idx="13383">
                  <c:v>2.1600662421525554</c:v>
                </c:pt>
                <c:pt idx="13384">
                  <c:v>2.1615668091288374</c:v>
                </c:pt>
                <c:pt idx="13385">
                  <c:v>2.1630684185116946</c:v>
                </c:pt>
                <c:pt idx="13386">
                  <c:v>2.164571071056749</c:v>
                </c:pt>
                <c:pt idx="13387">
                  <c:v>2.1660747674729319</c:v>
                </c:pt>
                <c:pt idx="13388">
                  <c:v>2.1675795084696348</c:v>
                </c:pt>
                <c:pt idx="13389">
                  <c:v>2.1690852948040544</c:v>
                </c:pt>
                <c:pt idx="13390">
                  <c:v>2.1705921271866009</c:v>
                </c:pt>
                <c:pt idx="13391">
                  <c:v>2.172100006328145</c:v>
                </c:pt>
                <c:pt idx="13392">
                  <c:v>2.1736089329874635</c:v>
                </c:pt>
                <c:pt idx="13393">
                  <c:v>2.1751189078764472</c:v>
                </c:pt>
                <c:pt idx="13394">
                  <c:v>2.1766299317232867</c:v>
                </c:pt>
                <c:pt idx="13395">
                  <c:v>2.1781420052408298</c:v>
                </c:pt>
                <c:pt idx="13396">
                  <c:v>2.179655129189964</c:v>
                </c:pt>
                <c:pt idx="13397">
                  <c:v>2.1811693042845599</c:v>
                </c:pt>
                <c:pt idx="13398">
                  <c:v>2.1826845312389533</c:v>
                </c:pt>
                <c:pt idx="13399">
                  <c:v>2.1842008108156179</c:v>
                </c:pt>
                <c:pt idx="13400">
                  <c:v>2.1857181437299138</c:v>
                </c:pt>
                <c:pt idx="13401">
                  <c:v>2.1872365306976658</c:v>
                </c:pt>
                <c:pt idx="13402">
                  <c:v>2.1887559724829377</c:v>
                </c:pt>
                <c:pt idx="13403">
                  <c:v>2.1902764698025825</c:v>
                </c:pt>
                <c:pt idx="13404">
                  <c:v>2.1917980233739165</c:v>
                </c:pt>
                <c:pt idx="13405">
                  <c:v>2.1933206339625979</c:v>
                </c:pt>
                <c:pt idx="13406">
                  <c:v>2.1948443022869739</c:v>
                </c:pt>
                <c:pt idx="13407">
                  <c:v>2.1963690290818381</c:v>
                </c:pt>
                <c:pt idx="13408">
                  <c:v>2.1978948150665034</c:v>
                </c:pt>
                <c:pt idx="13409">
                  <c:v>2.1994216610087571</c:v>
                </c:pt>
                <c:pt idx="13410">
                  <c:v>2.2009495676289448</c:v>
                </c:pt>
                <c:pt idx="13411">
                  <c:v>2.2024785356478787</c:v>
                </c:pt>
                <c:pt idx="13412">
                  <c:v>2.2040085658349482</c:v>
                </c:pt>
                <c:pt idx="13413">
                  <c:v>2.2055396589120004</c:v>
                </c:pt>
                <c:pt idx="13414">
                  <c:v>2.2070718156013514</c:v>
                </c:pt>
                <c:pt idx="13415">
                  <c:v>2.2086050366739949</c:v>
                </c:pt>
                <c:pt idx="13416">
                  <c:v>2.2101393228532835</c:v>
                </c:pt>
                <c:pt idx="13417">
                  <c:v>2.2116746748630396</c:v>
                </c:pt>
                <c:pt idx="13418">
                  <c:v>2.2132110934758646</c:v>
                </c:pt>
                <c:pt idx="13419">
                  <c:v>2.2147485794166202</c:v>
                </c:pt>
                <c:pt idx="13420">
                  <c:v>2.2162871334106384</c:v>
                </c:pt>
                <c:pt idx="13421">
                  <c:v>2.2178267562321312</c:v>
                </c:pt>
                <c:pt idx="13422">
                  <c:v>2.2193674486074721</c:v>
                </c:pt>
                <c:pt idx="13423">
                  <c:v>2.2209092112796651</c:v>
                </c:pt>
                <c:pt idx="13424">
                  <c:v>2.2224520449760599</c:v>
                </c:pt>
                <c:pt idx="13425">
                  <c:v>2.2239959504730216</c:v>
                </c:pt>
                <c:pt idx="13426">
                  <c:v>2.2255409284989449</c:v>
                </c:pt>
                <c:pt idx="13427">
                  <c:v>2.2270869797826958</c:v>
                </c:pt>
                <c:pt idx="13428">
                  <c:v>2.2286341051022593</c:v>
                </c:pt>
                <c:pt idx="13429">
                  <c:v>2.2301823051875491</c:v>
                </c:pt>
                <c:pt idx="13430">
                  <c:v>2.2317315807689506</c:v>
                </c:pt>
                <c:pt idx="13431">
                  <c:v>2.2332819326260727</c:v>
                </c:pt>
                <c:pt idx="13432">
                  <c:v>2.2348333614903493</c:v>
                </c:pt>
                <c:pt idx="13433">
                  <c:v>2.236385868093691</c:v>
                </c:pt>
                <c:pt idx="13434">
                  <c:v>2.2379394532173307</c:v>
                </c:pt>
                <c:pt idx="13435">
                  <c:v>2.2394941175942296</c:v>
                </c:pt>
                <c:pt idx="13436">
                  <c:v>2.2410498619578232</c:v>
                </c:pt>
                <c:pt idx="13437">
                  <c:v>2.2426066870909742</c:v>
                </c:pt>
                <c:pt idx="13438">
                  <c:v>2.2441645937281725</c:v>
                </c:pt>
                <c:pt idx="13439">
                  <c:v>2.2457235826207231</c:v>
                </c:pt>
                <c:pt idx="13440">
                  <c:v>2.2472836545041024</c:v>
                </c:pt>
                <c:pt idx="13441">
                  <c:v>2.2488448101633502</c:v>
                </c:pt>
                <c:pt idx="13442">
                  <c:v>2.2504070503349993</c:v>
                </c:pt>
                <c:pt idx="13443">
                  <c:v>2.2519703757560596</c:v>
                </c:pt>
                <c:pt idx="13444">
                  <c:v>2.2535347872132085</c:v>
                </c:pt>
                <c:pt idx="13445">
                  <c:v>2.2551002854445148</c:v>
                </c:pt>
                <c:pt idx="13446">
                  <c:v>2.2566668711885254</c:v>
                </c:pt>
                <c:pt idx="13447">
                  <c:v>2.2582345452335586</c:v>
                </c:pt>
                <c:pt idx="13448">
                  <c:v>2.2598033083192219</c:v>
                </c:pt>
                <c:pt idx="13449">
                  <c:v>2.2613731611856025</c:v>
                </c:pt>
                <c:pt idx="13450">
                  <c:v>2.2629441046226626</c:v>
                </c:pt>
                <c:pt idx="13451">
                  <c:v>2.2645161393715529</c:v>
                </c:pt>
                <c:pt idx="13452">
                  <c:v>2.2660892661903915</c:v>
                </c:pt>
                <c:pt idx="13453">
                  <c:v>2.2676634858213243</c:v>
                </c:pt>
                <c:pt idx="13454">
                  <c:v>2.2692387990565113</c:v>
                </c:pt>
                <c:pt idx="13455">
                  <c:v>2.2708152066391643</c:v>
                </c:pt>
                <c:pt idx="13456">
                  <c:v>2.2723927093129763</c:v>
                </c:pt>
                <c:pt idx="13457">
                  <c:v>2.2739713078717596</c:v>
                </c:pt>
                <c:pt idx="13458">
                  <c:v>2.2755510030602757</c:v>
                </c:pt>
                <c:pt idx="13459">
                  <c:v>2.2771317956237698</c:v>
                </c:pt>
                <c:pt idx="13460">
                  <c:v>2.2787136863577078</c:v>
                </c:pt>
                <c:pt idx="13461">
                  <c:v>2.280296676008406</c:v>
                </c:pt>
                <c:pt idx="13462">
                  <c:v>2.2818807653226627</c:v>
                </c:pt>
                <c:pt idx="13463">
                  <c:v>2.2834659550976038</c:v>
                </c:pt>
                <c:pt idx="13464">
                  <c:v>2.2850522460811007</c:v>
                </c:pt>
                <c:pt idx="13465">
                  <c:v>2.2866396390215105</c:v>
                </c:pt>
                <c:pt idx="13466">
                  <c:v>2.2882281347176208</c:v>
                </c:pt>
                <c:pt idx="13467">
                  <c:v>2.2898177339188632</c:v>
                </c:pt>
                <c:pt idx="13468">
                  <c:v>2.2914084373918264</c:v>
                </c:pt>
                <c:pt idx="13469">
                  <c:v>2.2930002458869487</c:v>
                </c:pt>
                <c:pt idx="13470">
                  <c:v>2.294593160205241</c:v>
                </c:pt>
                <c:pt idx="13471">
                  <c:v>2.296187181098218</c:v>
                </c:pt>
                <c:pt idx="13472">
                  <c:v>2.2977823093178835</c:v>
                </c:pt>
                <c:pt idx="13473">
                  <c:v>2.2993785456669182</c:v>
                </c:pt>
                <c:pt idx="13474">
                  <c:v>2.3009758908984055</c:v>
                </c:pt>
                <c:pt idx="13475">
                  <c:v>2.3025743457659162</c:v>
                </c:pt>
                <c:pt idx="13476">
                  <c:v>2.3041739110738053</c:v>
                </c:pt>
                <c:pt idx="13477">
                  <c:v>2.3057745875767268</c:v>
                </c:pt>
                <c:pt idx="13478">
                  <c:v>2.3073763760298234</c:v>
                </c:pt>
                <c:pt idx="13479">
                  <c:v>2.3089792772391275</c:v>
                </c:pt>
                <c:pt idx="13480">
                  <c:v>2.3105832919608664</c:v>
                </c:pt>
                <c:pt idx="13481">
                  <c:v>2.3121884209517578</c:v>
                </c:pt>
                <c:pt idx="13482">
                  <c:v>2.3137946650195156</c:v>
                </c:pt>
                <c:pt idx="13483">
                  <c:v>2.3154020249219442</c:v>
                </c:pt>
                <c:pt idx="13484">
                  <c:v>2.3170105014341975</c:v>
                </c:pt>
                <c:pt idx="13485">
                  <c:v>2.3186200953150986</c:v>
                </c:pt>
                <c:pt idx="13486">
                  <c:v>2.3202308073746076</c:v>
                </c:pt>
                <c:pt idx="13487">
                  <c:v>2.3218426383726367</c:v>
                </c:pt>
                <c:pt idx="13488">
                  <c:v>2.3234555890695914</c:v>
                </c:pt>
                <c:pt idx="13489">
                  <c:v>2.325069660277121</c:v>
                </c:pt>
                <c:pt idx="13490">
                  <c:v>2.3266848527567228</c:v>
                </c:pt>
                <c:pt idx="13491">
                  <c:v>2.3283011672703879</c:v>
                </c:pt>
                <c:pt idx="13492">
                  <c:v>2.3299186046314584</c:v>
                </c:pt>
                <c:pt idx="13493">
                  <c:v>2.3315371656030193</c:v>
                </c:pt>
                <c:pt idx="13494">
                  <c:v>2.3331568509486509</c:v>
                </c:pt>
                <c:pt idx="13495">
                  <c:v>2.3347776614833919</c:v>
                </c:pt>
                <c:pt idx="13496">
                  <c:v>2.3363995979719188</c:v>
                </c:pt>
                <c:pt idx="13497">
                  <c:v>2.3380226611964154</c:v>
                </c:pt>
                <c:pt idx="13498">
                  <c:v>2.3396468519225864</c:v>
                </c:pt>
                <c:pt idx="13499">
                  <c:v>2.3412721709677364</c:v>
                </c:pt>
                <c:pt idx="13500">
                  <c:v>2.34289861909867</c:v>
                </c:pt>
                <c:pt idx="13501">
                  <c:v>2.3445261970826881</c:v>
                </c:pt>
                <c:pt idx="13502">
                  <c:v>2.3461549057388003</c:v>
                </c:pt>
                <c:pt idx="13503">
                  <c:v>2.3477847458354102</c:v>
                </c:pt>
                <c:pt idx="13504">
                  <c:v>2.3494157181414184</c:v>
                </c:pt>
                <c:pt idx="13505">
                  <c:v>2.3510478234775429</c:v>
                </c:pt>
                <c:pt idx="13506">
                  <c:v>2.3526810626137902</c:v>
                </c:pt>
                <c:pt idx="13507">
                  <c:v>2.3543154363206642</c:v>
                </c:pt>
                <c:pt idx="13508">
                  <c:v>2.3559509454205947</c:v>
                </c:pt>
                <c:pt idx="13509">
                  <c:v>2.3575875906851933</c:v>
                </c:pt>
                <c:pt idx="13510">
                  <c:v>2.3592253728865713</c:v>
                </c:pt>
                <c:pt idx="13511">
                  <c:v>2.3608642928488739</c:v>
                </c:pt>
                <c:pt idx="13512">
                  <c:v>2.3625043513453212</c:v>
                </c:pt>
                <c:pt idx="13513">
                  <c:v>2.3641455491668371</c:v>
                </c:pt>
                <c:pt idx="13514">
                  <c:v>2.3657878870876807</c:v>
                </c:pt>
                <c:pt idx="13515">
                  <c:v>2.3674313659342894</c:v>
                </c:pt>
                <c:pt idx="13516">
                  <c:v>2.3690759864820348</c:v>
                </c:pt>
                <c:pt idx="13517">
                  <c:v>2.3707217495067905</c:v>
                </c:pt>
                <c:pt idx="13518">
                  <c:v>2.3723686558367176</c:v>
                </c:pt>
                <c:pt idx="13519">
                  <c:v>2.3740167062488045</c:v>
                </c:pt>
                <c:pt idx="13520">
                  <c:v>2.3756659015205432</c:v>
                </c:pt>
                <c:pt idx="13521">
                  <c:v>2.3773162424818226</c:v>
                </c:pt>
                <c:pt idx="13522">
                  <c:v>2.3789677299112504</c:v>
                </c:pt>
                <c:pt idx="13523">
                  <c:v>2.3806203645879407</c:v>
                </c:pt>
                <c:pt idx="13524">
                  <c:v>2.3822741473435127</c:v>
                </c:pt>
                <c:pt idx="13525">
                  <c:v>2.3839290789581984</c:v>
                </c:pt>
                <c:pt idx="13526">
                  <c:v>2.3855851602127363</c:v>
                </c:pt>
                <c:pt idx="13527">
                  <c:v>2.3872423919404802</c:v>
                </c:pt>
                <c:pt idx="13528">
                  <c:v>2.3889007749232891</c:v>
                </c:pt>
                <c:pt idx="13529">
                  <c:v>2.3905603099609234</c:v>
                </c:pt>
                <c:pt idx="13530">
                  <c:v>2.392220997836294</c:v>
                </c:pt>
                <c:pt idx="13531">
                  <c:v>2.3938828393850717</c:v>
                </c:pt>
                <c:pt idx="13532">
                  <c:v>2.3955458353912911</c:v>
                </c:pt>
                <c:pt idx="13533">
                  <c:v>2.3972099866394951</c:v>
                </c:pt>
                <c:pt idx="13534">
                  <c:v>2.3988752939670981</c:v>
                </c:pt>
                <c:pt idx="13535">
                  <c:v>2.4005417581597692</c:v>
                </c:pt>
                <c:pt idx="13536">
                  <c:v>2.4022093800036881</c:v>
                </c:pt>
                <c:pt idx="13537">
                  <c:v>2.403878160338015</c:v>
                </c:pt>
                <c:pt idx="13538">
                  <c:v>2.4055480999500585</c:v>
                </c:pt>
                <c:pt idx="13539">
                  <c:v>2.4072191996276371</c:v>
                </c:pt>
                <c:pt idx="13540">
                  <c:v>2.4088914602116613</c:v>
                </c:pt>
                <c:pt idx="13541">
                  <c:v>2.410564882491081</c:v>
                </c:pt>
                <c:pt idx="13542">
                  <c:v>2.4122394672729097</c:v>
                </c:pt>
                <c:pt idx="13543">
                  <c:v>2.4139152153471577</c:v>
                </c:pt>
                <c:pt idx="13544">
                  <c:v>2.4155921275570744</c:v>
                </c:pt>
                <c:pt idx="13545">
                  <c:v>2.4172702046938044</c:v>
                </c:pt>
                <c:pt idx="13546">
                  <c:v>2.4189494475490054</c:v>
                </c:pt>
                <c:pt idx="13547">
                  <c:v>2.4206298569676861</c:v>
                </c:pt>
                <c:pt idx="13548">
                  <c:v>2.4223114337426406</c:v>
                </c:pt>
                <c:pt idx="13549">
                  <c:v>2.4239941786671784</c:v>
                </c:pt>
                <c:pt idx="13550">
                  <c:v>2.4256780925880692</c:v>
                </c:pt>
                <c:pt idx="13551">
                  <c:v>2.4273631762997616</c:v>
                </c:pt>
                <c:pt idx="13552">
                  <c:v>2.4290494305972188</c:v>
                </c:pt>
                <c:pt idx="13553">
                  <c:v>2.4307368563289766</c:v>
                </c:pt>
                <c:pt idx="13554">
                  <c:v>2.432425454291141</c:v>
                </c:pt>
                <c:pt idx="13555">
                  <c:v>2.434115225280332</c:v>
                </c:pt>
                <c:pt idx="13556">
                  <c:v>2.4358061701468565</c:v>
                </c:pt>
                <c:pt idx="13557">
                  <c:v>2.4374982896884791</c:v>
                </c:pt>
                <c:pt idx="13558">
                  <c:v>2.4391915847212302</c:v>
                </c:pt>
                <c:pt idx="13559">
                  <c:v>2.4408860560439463</c:v>
                </c:pt>
                <c:pt idx="13560">
                  <c:v>2.442581704509299</c:v>
                </c:pt>
                <c:pt idx="13561">
                  <c:v>2.4442785309172725</c:v>
                </c:pt>
                <c:pt idx="13562">
                  <c:v>2.4459765360683701</c:v>
                </c:pt>
                <c:pt idx="13563">
                  <c:v>2.447675720817041</c:v>
                </c:pt>
                <c:pt idx="13564">
                  <c:v>2.4493760859649378</c:v>
                </c:pt>
                <c:pt idx="13565">
                  <c:v>2.4510776323142331</c:v>
                </c:pt>
                <c:pt idx="13566">
                  <c:v>2.4527803607211585</c:v>
                </c:pt>
                <c:pt idx="13567">
                  <c:v>2.4544842719890383</c:v>
                </c:pt>
                <c:pt idx="13568">
                  <c:v>2.4561893669217181</c:v>
                </c:pt>
                <c:pt idx="13569">
                  <c:v>2.457895646377215</c:v>
                </c:pt>
                <c:pt idx="13570">
                  <c:v>2.4596031111605288</c:v>
                </c:pt>
                <c:pt idx="13571">
                  <c:v>2.4613117620771812</c:v>
                </c:pt>
                <c:pt idx="13572">
                  <c:v>2.4630215999869791</c:v>
                </c:pt>
                <c:pt idx="13573">
                  <c:v>2.4647326256966009</c:v>
                </c:pt>
                <c:pt idx="13574">
                  <c:v>2.4664448400311945</c:v>
                </c:pt>
                <c:pt idx="13575">
                  <c:v>2.4681582437985217</c:v>
                </c:pt>
                <c:pt idx="13576">
                  <c:v>2.4698728378607808</c:v>
                </c:pt>
                <c:pt idx="13577">
                  <c:v>2.4715886230268951</c:v>
                </c:pt>
                <c:pt idx="13578">
                  <c:v>2.4733056001063112</c:v>
                </c:pt>
                <c:pt idx="13579">
                  <c:v>2.4750237699630251</c:v>
                </c:pt>
                <c:pt idx="13580">
                  <c:v>2.4767431334076471</c:v>
                </c:pt>
                <c:pt idx="13581">
                  <c:v>2.4784636912513118</c:v>
                </c:pt>
                <c:pt idx="13582">
                  <c:v>2.4801854443598179</c:v>
                </c:pt>
                <c:pt idx="13583">
                  <c:v>2.4819083935454653</c:v>
                </c:pt>
                <c:pt idx="13584">
                  <c:v>2.4836325396210808</c:v>
                </c:pt>
                <c:pt idx="13585">
                  <c:v>2.4853578834542684</c:v>
                </c:pt>
                <c:pt idx="13586">
                  <c:v>2.4870844258590221</c:v>
                </c:pt>
                <c:pt idx="13587">
                  <c:v>2.4888121676679722</c:v>
                </c:pt>
                <c:pt idx="13588">
                  <c:v>2.4905411096962067</c:v>
                </c:pt>
                <c:pt idx="13589">
                  <c:v>2.492271252813743</c:v>
                </c:pt>
                <c:pt idx="13590">
                  <c:v>2.4940025978368388</c:v>
                </c:pt>
                <c:pt idx="13591">
                  <c:v>2.4957351455822825</c:v>
                </c:pt>
                <c:pt idx="13592">
                  <c:v>2.4974688969219057</c:v>
                </c:pt>
                <c:pt idx="13593">
                  <c:v>2.4992038526736691</c:v>
                </c:pt>
                <c:pt idx="13594">
                  <c:v>2.5009400136560633</c:v>
                </c:pt>
                <c:pt idx="13595">
                  <c:v>2.5026773807427385</c:v>
                </c:pt>
                <c:pt idx="13596">
                  <c:v>2.5044159547533611</c:v>
                </c:pt>
                <c:pt idx="13597">
                  <c:v>2.5061557365081293</c:v>
                </c:pt>
                <c:pt idx="13598">
                  <c:v>2.5078967268825152</c:v>
                </c:pt>
                <c:pt idx="13599">
                  <c:v>2.5096389266978947</c:v>
                </c:pt>
                <c:pt idx="13600">
                  <c:v>2.5113823367761756</c:v>
                </c:pt>
                <c:pt idx="13601">
                  <c:v>2.5131269579946567</c:v>
                </c:pt>
                <c:pt idx="13602">
                  <c:v>2.5148727911764261</c:v>
                </c:pt>
                <c:pt idx="13603">
                  <c:v>2.5166198371634181</c:v>
                </c:pt>
                <c:pt idx="13604">
                  <c:v>2.518368096779827</c:v>
                </c:pt>
                <c:pt idx="13605">
                  <c:v>2.5201175709053905</c:v>
                </c:pt>
                <c:pt idx="13606">
                  <c:v>2.5218682603654874</c:v>
                </c:pt>
                <c:pt idx="13607">
                  <c:v>2.5236201659860318</c:v>
                </c:pt>
                <c:pt idx="13608">
                  <c:v>2.5253732886485962</c:v>
                </c:pt>
                <c:pt idx="13609">
                  <c:v>2.52712762918028</c:v>
                </c:pt>
                <c:pt idx="13610">
                  <c:v>2.5288831884087197</c:v>
                </c:pt>
                <c:pt idx="13611">
                  <c:v>2.5306399672173261</c:v>
                </c:pt>
                <c:pt idx="13612">
                  <c:v>2.532397966434925</c:v>
                </c:pt>
                <c:pt idx="13613">
                  <c:v>2.5341571868908774</c:v>
                </c:pt>
                <c:pt idx="13614">
                  <c:v>2.5359176294704375</c:v>
                </c:pt>
                <c:pt idx="13615">
                  <c:v>2.5376792950041582</c:v>
                </c:pt>
                <c:pt idx="13616">
                  <c:v>2.5394421843231316</c:v>
                </c:pt>
                <c:pt idx="13617">
                  <c:v>2.5412062983144579</c:v>
                </c:pt>
                <c:pt idx="13618">
                  <c:v>2.5429716378104215</c:v>
                </c:pt>
                <c:pt idx="13619">
                  <c:v>2.5447382036623636</c:v>
                </c:pt>
                <c:pt idx="13620">
                  <c:v>2.5465059967036874</c:v>
                </c:pt>
                <c:pt idx="13621">
                  <c:v>2.5482750178239608</c:v>
                </c:pt>
                <c:pt idx="13622">
                  <c:v>2.5500452678577838</c:v>
                </c:pt>
                <c:pt idx="13623">
                  <c:v>2.5518167476402982</c:v>
                </c:pt>
                <c:pt idx="13624">
                  <c:v>2.5535894580629268</c:v>
                </c:pt>
                <c:pt idx="13625">
                  <c:v>2.5553633999620105</c:v>
                </c:pt>
                <c:pt idx="13626">
                  <c:v>2.5571385741744326</c:v>
                </c:pt>
                <c:pt idx="13627">
                  <c:v>2.5589149815934751</c:v>
                </c:pt>
                <c:pt idx="13628">
                  <c:v>2.5606926230572227</c:v>
                </c:pt>
                <c:pt idx="13629">
                  <c:v>2.5624714994043041</c:v>
                </c:pt>
                <c:pt idx="13630">
                  <c:v>2.5642516115298646</c:v>
                </c:pt>
                <c:pt idx="13631">
                  <c:v>2.5660329602737368</c:v>
                </c:pt>
                <c:pt idx="13632">
                  <c:v>2.5678155464949817</c:v>
                </c:pt>
                <c:pt idx="13633">
                  <c:v>2.5695993710345606</c:v>
                </c:pt>
                <c:pt idx="13634">
                  <c:v>2.5713844347901085</c:v>
                </c:pt>
                <c:pt idx="13635">
                  <c:v>2.5731707386037943</c:v>
                </c:pt>
                <c:pt idx="13636">
                  <c:v>2.5749582833183333</c:v>
                </c:pt>
                <c:pt idx="13637">
                  <c:v>2.5767470698332322</c:v>
                </c:pt>
                <c:pt idx="13638">
                  <c:v>2.5785370989924163</c:v>
                </c:pt>
                <c:pt idx="13639">
                  <c:v>2.5803283716403591</c:v>
                </c:pt>
                <c:pt idx="13640">
                  <c:v>2.5821208886784421</c:v>
                </c:pt>
                <c:pt idx="13641">
                  <c:v>2.5839146509523512</c:v>
                </c:pt>
                <c:pt idx="13642">
                  <c:v>2.5857096593083209</c:v>
                </c:pt>
                <c:pt idx="13643">
                  <c:v>2.5875059146496127</c:v>
                </c:pt>
                <c:pt idx="13644">
                  <c:v>2.5893034178236762</c:v>
                </c:pt>
                <c:pt idx="13645">
                  <c:v>2.5911021696785106</c:v>
                </c:pt>
                <c:pt idx="13646">
                  <c:v>2.5929021711192615</c:v>
                </c:pt>
                <c:pt idx="13647">
                  <c:v>2.5947034229951456</c:v>
                </c:pt>
                <c:pt idx="13648">
                  <c:v>2.5965059261748218</c:v>
                </c:pt>
                <c:pt idx="13649">
                  <c:v>2.5983096815086486</c:v>
                </c:pt>
                <c:pt idx="13650">
                  <c:v>2.6001146899042888</c:v>
                </c:pt>
                <c:pt idx="13651">
                  <c:v>2.6019209522133222</c:v>
                </c:pt>
                <c:pt idx="13652">
                  <c:v>2.6037284692878795</c:v>
                </c:pt>
                <c:pt idx="13653">
                  <c:v>2.6055372420375176</c:v>
                </c:pt>
                <c:pt idx="13654">
                  <c:v>2.6073472713155907</c:v>
                </c:pt>
                <c:pt idx="13655">
                  <c:v>2.6091585579760075</c:v>
                </c:pt>
                <c:pt idx="13656">
                  <c:v>2.6109711029302218</c:v>
                </c:pt>
                <c:pt idx="13657">
                  <c:v>2.6127849070333675</c:v>
                </c:pt>
                <c:pt idx="13658">
                  <c:v>2.6145999711411343</c:v>
                </c:pt>
                <c:pt idx="13659">
                  <c:v>2.616416296166876</c:v>
                </c:pt>
                <c:pt idx="13660">
                  <c:v>2.6182338829675107</c:v>
                </c:pt>
                <c:pt idx="13661">
                  <c:v>2.6200527324005125</c:v>
                </c:pt>
                <c:pt idx="13662">
                  <c:v>2.62187284538114</c:v>
                </c:pt>
                <c:pt idx="13663">
                  <c:v>2.6236942227680982</c:v>
                </c:pt>
                <c:pt idx="13664">
                  <c:v>2.6255168654397525</c:v>
                </c:pt>
                <c:pt idx="13665">
                  <c:v>2.6273407742559614</c:v>
                </c:pt>
                <c:pt idx="13666">
                  <c:v>2.6291659501345301</c:v>
                </c:pt>
                <c:pt idx="13667">
                  <c:v>2.6309923939365518</c:v>
                </c:pt>
                <c:pt idx="13668">
                  <c:v>2.6328201065236794</c:v>
                </c:pt>
                <c:pt idx="13669">
                  <c:v>2.6346490888156313</c:v>
                </c:pt>
                <c:pt idx="13670">
                  <c:v>2.636479341675297</c:v>
                </c:pt>
                <c:pt idx="13671">
                  <c:v>2.6383108659661261</c:v>
                </c:pt>
                <c:pt idx="13672">
                  <c:v>2.6401436626097552</c:v>
                </c:pt>
                <c:pt idx="13673">
                  <c:v>2.641977732470874</c:v>
                </c:pt>
                <c:pt idx="13674">
                  <c:v>2.6438130764147316</c:v>
                </c:pt>
                <c:pt idx="13675">
                  <c:v>2.6456496953648876</c:v>
                </c:pt>
                <c:pt idx="13676">
                  <c:v>2.6474875901878345</c:v>
                </c:pt>
                <c:pt idx="13677">
                  <c:v>2.649326761769903</c:v>
                </c:pt>
                <c:pt idx="13678">
                  <c:v>2.6511672109787487</c:v>
                </c:pt>
                <c:pt idx="13679">
                  <c:v>2.6530089387405007</c:v>
                </c:pt>
                <c:pt idx="13680">
                  <c:v>2.6548519459240616</c:v>
                </c:pt>
                <c:pt idx="13681">
                  <c:v>2.6566962333988973</c:v>
                </c:pt>
                <c:pt idx="13682">
                  <c:v>2.6585418020930676</c:v>
                </c:pt>
                <c:pt idx="13683">
                  <c:v>2.6603886528772871</c:v>
                </c:pt>
                <c:pt idx="13684">
                  <c:v>2.6622367866228349</c:v>
                </c:pt>
                <c:pt idx="13685">
                  <c:v>2.6640862042597071</c:v>
                </c:pt>
                <c:pt idx="13686">
                  <c:v>2.6659369066604333</c:v>
                </c:pt>
                <c:pt idx="13687">
                  <c:v>2.6677888946981105</c:v>
                </c:pt>
                <c:pt idx="13688">
                  <c:v>2.6696421693046739</c:v>
                </c:pt>
                <c:pt idx="13689">
                  <c:v>2.6714967313544729</c:v>
                </c:pt>
                <c:pt idx="13690">
                  <c:v>2.6733525817224248</c:v>
                </c:pt>
                <c:pt idx="13691">
                  <c:v>2.6752097213424082</c:v>
                </c:pt>
                <c:pt idx="13692">
                  <c:v>2.6770681510905967</c:v>
                </c:pt>
                <c:pt idx="13693">
                  <c:v>2.6789278718632241</c:v>
                </c:pt>
                <c:pt idx="13694">
                  <c:v>2.6807888845376411</c:v>
                </c:pt>
                <c:pt idx="13695">
                  <c:v>2.6826511900503238</c:v>
                </c:pt>
                <c:pt idx="13696">
                  <c:v>2.6845147892798833</c:v>
                </c:pt>
                <c:pt idx="13697">
                  <c:v>2.6863796831054998</c:v>
                </c:pt>
                <c:pt idx="13698">
                  <c:v>2.6882458724656026</c:v>
                </c:pt>
                <c:pt idx="13699">
                  <c:v>2.6901133582406351</c:v>
                </c:pt>
                <c:pt idx="13700">
                  <c:v>2.6919821413116112</c:v>
                </c:pt>
                <c:pt idx="13701">
                  <c:v>2.6938522226189172</c:v>
                </c:pt>
                <c:pt idx="13702">
                  <c:v>2.6957236030448328</c:v>
                </c:pt>
                <c:pt idx="13703">
                  <c:v>2.6975962834722091</c:v>
                </c:pt>
                <c:pt idx="13704">
                  <c:v>2.6994702648433941</c:v>
                </c:pt>
                <c:pt idx="13705">
                  <c:v>2.7013455480425064</c:v>
                </c:pt>
                <c:pt idx="13706">
                  <c:v>2.703222133954239</c:v>
                </c:pt>
                <c:pt idx="13707">
                  <c:v>2.7051000235229052</c:v>
                </c:pt>
                <c:pt idx="13708">
                  <c:v>2.7069792176344674</c:v>
                </c:pt>
                <c:pt idx="13709">
                  <c:v>2.7088597171951734</c:v>
                </c:pt>
                <c:pt idx="13710">
                  <c:v>2.7107415230921763</c:v>
                </c:pt>
                <c:pt idx="13711">
                  <c:v>2.7126246362724156</c:v>
                </c:pt>
                <c:pt idx="13712">
                  <c:v>2.7145090576243196</c:v>
                </c:pt>
                <c:pt idx="13713">
                  <c:v>2.7163947880368911</c:v>
                </c:pt>
                <c:pt idx="13714">
                  <c:v>2.7182818284590451</c:v>
                </c:pt>
                <c:pt idx="13715">
                  <c:v>2.720170179781062</c:v>
                </c:pt>
                <c:pt idx="13716">
                  <c:v>2.7220598428937994</c:v>
                </c:pt>
                <c:pt idx="13717">
                  <c:v>2.72395081874815</c:v>
                </c:pt>
                <c:pt idx="13718">
                  <c:v>2.7258431082362522</c:v>
                </c:pt>
                <c:pt idx="13719">
                  <c:v>2.7277367122508207</c:v>
                </c:pt>
                <c:pt idx="13720">
                  <c:v>2.7296316317447324</c:v>
                </c:pt>
                <c:pt idx="13721">
                  <c:v>2.7315278676119843</c:v>
                </c:pt>
                <c:pt idx="13722">
                  <c:v>2.733425420767043</c:v>
                </c:pt>
                <c:pt idx="13723">
                  <c:v>2.7353242921051066</c:v>
                </c:pt>
                <c:pt idx="13724">
                  <c:v>2.7372244825817025</c:v>
                </c:pt>
                <c:pt idx="13725">
                  <c:v>2.7391259930933147</c:v>
                </c:pt>
                <c:pt idx="13726">
                  <c:v>2.7410288245370094</c:v>
                </c:pt>
                <c:pt idx="13727">
                  <c:v>2.7429329778703062</c:v>
                </c:pt>
                <c:pt idx="13728">
                  <c:v>2.7448384539915596</c:v>
                </c:pt>
                <c:pt idx="13729">
                  <c:v>2.746745253799705</c:v>
                </c:pt>
                <c:pt idx="13730">
                  <c:v>2.7486533782542604</c:v>
                </c:pt>
                <c:pt idx="13731">
                  <c:v>2.7505628282554531</c:v>
                </c:pt>
                <c:pt idx="13732">
                  <c:v>2.7524736047040936</c:v>
                </c:pt>
                <c:pt idx="13733">
                  <c:v>2.7543857085617005</c:v>
                </c:pt>
                <c:pt idx="13734">
                  <c:v>2.7562991407303787</c:v>
                </c:pt>
                <c:pt idx="13735">
                  <c:v>2.7582139021128178</c:v>
                </c:pt>
                <c:pt idx="13736">
                  <c:v>2.7601299936725412</c:v>
                </c:pt>
                <c:pt idx="13737">
                  <c:v>2.7620474163135351</c:v>
                </c:pt>
                <c:pt idx="13738">
                  <c:v>2.7639661709604826</c:v>
                </c:pt>
                <c:pt idx="13739">
                  <c:v>2.7658862585185844</c:v>
                </c:pt>
                <c:pt idx="13740">
                  <c:v>2.7678076799540441</c:v>
                </c:pt>
                <c:pt idx="13741">
                  <c:v>2.7697304361733623</c:v>
                </c:pt>
                <c:pt idx="13742">
                  <c:v>2.7716545280836278</c:v>
                </c:pt>
                <c:pt idx="13743">
                  <c:v>2.7735799566530588</c:v>
                </c:pt>
                <c:pt idx="13744">
                  <c:v>2.775506722790047</c:v>
                </c:pt>
                <c:pt idx="13745">
                  <c:v>2.7774348274035727</c:v>
                </c:pt>
                <c:pt idx="13746">
                  <c:v>2.7793642714638729</c:v>
                </c:pt>
                <c:pt idx="13747">
                  <c:v>2.7812950558812344</c:v>
                </c:pt>
                <c:pt idx="13748">
                  <c:v>2.7832271815665326</c:v>
                </c:pt>
                <c:pt idx="13749">
                  <c:v>2.7851606494920285</c:v>
                </c:pt>
                <c:pt idx="13750">
                  <c:v>2.7870954605699065</c:v>
                </c:pt>
                <c:pt idx="13751">
                  <c:v>2.7890316157129424</c:v>
                </c:pt>
                <c:pt idx="13752">
                  <c:v>2.7909691158954248</c:v>
                </c:pt>
                <c:pt idx="13753">
                  <c:v>2.7929079620314403</c:v>
                </c:pt>
                <c:pt idx="13754">
                  <c:v>2.7948481550560036</c:v>
                </c:pt>
                <c:pt idx="13755">
                  <c:v>2.7967896958844296</c:v>
                </c:pt>
                <c:pt idx="13756">
                  <c:v>2.7987325854937164</c:v>
                </c:pt>
                <c:pt idx="13757">
                  <c:v>2.8006768248004934</c:v>
                </c:pt>
                <c:pt idx="13758">
                  <c:v>2.8026224147219847</c:v>
                </c:pt>
                <c:pt idx="13759">
                  <c:v>2.8045693562372267</c:v>
                </c:pt>
                <c:pt idx="13760">
                  <c:v>2.8065176502647597</c:v>
                </c:pt>
                <c:pt idx="13761">
                  <c:v>2.8084672977237206</c:v>
                </c:pt>
                <c:pt idx="13762">
                  <c:v>2.8104182995951872</c:v>
                </c:pt>
                <c:pt idx="13763">
                  <c:v>2.8123706567996161</c:v>
                </c:pt>
                <c:pt idx="13764">
                  <c:v>2.8143243702580611</c:v>
                </c:pt>
                <c:pt idx="13765">
                  <c:v>2.8162794409536458</c:v>
                </c:pt>
                <c:pt idx="13766">
                  <c:v>2.8182358698087469</c:v>
                </c:pt>
                <c:pt idx="13767">
                  <c:v>2.8201936577668576</c:v>
                </c:pt>
                <c:pt idx="13768">
                  <c:v>2.8221528057515934</c:v>
                </c:pt>
                <c:pt idx="13769">
                  <c:v>2.8241133147488138</c:v>
                </c:pt>
                <c:pt idx="13770">
                  <c:v>2.8260751856834601</c:v>
                </c:pt>
                <c:pt idx="13771">
                  <c:v>2.8280384194810742</c:v>
                </c:pt>
                <c:pt idx="13772">
                  <c:v>2.8300030171295707</c:v>
                </c:pt>
                <c:pt idx="13773">
                  <c:v>2.8319689795558203</c:v>
                </c:pt>
                <c:pt idx="13774">
                  <c:v>2.8339363076872957</c:v>
                </c:pt>
                <c:pt idx="13775">
                  <c:v>2.8359050025139707</c:v>
                </c:pt>
                <c:pt idx="13776">
                  <c:v>2.83787506496465</c:v>
                </c:pt>
                <c:pt idx="13777">
                  <c:v>2.8398464959687395</c:v>
                </c:pt>
                <c:pt idx="13778">
                  <c:v>2.8418192965182794</c:v>
                </c:pt>
                <c:pt idx="13779">
                  <c:v>2.8437934675440095</c:v>
                </c:pt>
                <c:pt idx="13780">
                  <c:v>2.8457690099772748</c:v>
                </c:pt>
                <c:pt idx="13781">
                  <c:v>2.8477459248121844</c:v>
                </c:pt>
                <c:pt idx="13782">
                  <c:v>2.8497242129814193</c:v>
                </c:pt>
                <c:pt idx="13783">
                  <c:v>2.8517038754390156</c:v>
                </c:pt>
                <c:pt idx="13784">
                  <c:v>2.8536849131189084</c:v>
                </c:pt>
                <c:pt idx="13785">
                  <c:v>2.8556673270179713</c:v>
                </c:pt>
                <c:pt idx="13786">
                  <c:v>2.8576511180714808</c:v>
                </c:pt>
                <c:pt idx="13787">
                  <c:v>2.8596362872153196</c:v>
                </c:pt>
                <c:pt idx="13788">
                  <c:v>2.8616228354484403</c:v>
                </c:pt>
                <c:pt idx="13789">
                  <c:v>2.8636107637080706</c:v>
                </c:pt>
                <c:pt idx="13790">
                  <c:v>2.8656000729320441</c:v>
                </c:pt>
                <c:pt idx="13791">
                  <c:v>2.8675907641213971</c:v>
                </c:pt>
                <c:pt idx="13792">
                  <c:v>2.8695828382153117</c:v>
                </c:pt>
                <c:pt idx="13793">
                  <c:v>2.8715762961535778</c:v>
                </c:pt>
                <c:pt idx="13794">
                  <c:v>2.8735711389393193</c:v>
                </c:pt>
                <c:pt idx="13795">
                  <c:v>2.8755673675136761</c:v>
                </c:pt>
                <c:pt idx="13796">
                  <c:v>2.8775649828183991</c:v>
                </c:pt>
                <c:pt idx="13797">
                  <c:v>2.8795639858587037</c:v>
                </c:pt>
                <c:pt idx="13798">
                  <c:v>2.8815643775776927</c:v>
                </c:pt>
                <c:pt idx="13799">
                  <c:v>2.8835661589400616</c:v>
                </c:pt>
                <c:pt idx="13800">
                  <c:v>2.8855693308901804</c:v>
                </c:pt>
                <c:pt idx="13801">
                  <c:v>2.8875738944360605</c:v>
                </c:pt>
                <c:pt idx="13802">
                  <c:v>2.8895798505234285</c:v>
                </c:pt>
                <c:pt idx="13803">
                  <c:v>2.8915872000986238</c:v>
                </c:pt>
                <c:pt idx="13804">
                  <c:v>2.8935959441717611</c:v>
                </c:pt>
                <c:pt idx="13805">
                  <c:v>2.895606083690538</c:v>
                </c:pt>
                <c:pt idx="13806">
                  <c:v>2.8976176196032681</c:v>
                </c:pt>
                <c:pt idx="13807">
                  <c:v>2.8996305529221722</c:v>
                </c:pt>
                <c:pt idx="13808">
                  <c:v>2.9016448845969256</c:v>
                </c:pt>
                <c:pt idx="13809">
                  <c:v>2.9036606155778184</c:v>
                </c:pt>
                <c:pt idx="13810">
                  <c:v>2.9056777468791823</c:v>
                </c:pt>
                <c:pt idx="13811">
                  <c:v>2.9076962794526739</c:v>
                </c:pt>
                <c:pt idx="13812">
                  <c:v>2.9097162142717359</c:v>
                </c:pt>
                <c:pt idx="13813">
                  <c:v>2.9117375522893023</c:v>
                </c:pt>
                <c:pt idx="13814">
                  <c:v>2.9137602945225272</c:v>
                </c:pt>
                <c:pt idx="13815">
                  <c:v>2.9157844419257124</c:v>
                </c:pt>
                <c:pt idx="13816">
                  <c:v>2.9178099954537804</c:v>
                </c:pt>
                <c:pt idx="13817">
                  <c:v>2.9198369561260047</c:v>
                </c:pt>
                <c:pt idx="13818">
                  <c:v>2.921865324898679</c:v>
                </c:pt>
                <c:pt idx="13819">
                  <c:v>2.9238951027287157</c:v>
                </c:pt>
                <c:pt idx="13820">
                  <c:v>2.9259262906375154</c:v>
                </c:pt>
                <c:pt idx="13821">
                  <c:v>2.9279588895833655</c:v>
                </c:pt>
                <c:pt idx="13822">
                  <c:v>2.9299929005251744</c:v>
                </c:pt>
                <c:pt idx="13823">
                  <c:v>2.9320283244864722</c:v>
                </c:pt>
                <c:pt idx="13824">
                  <c:v>2.9340651624275451</c:v>
                </c:pt>
                <c:pt idx="13825">
                  <c:v>2.9361034153093017</c:v>
                </c:pt>
                <c:pt idx="13826">
                  <c:v>2.9381430841574065</c:v>
                </c:pt>
                <c:pt idx="13827">
                  <c:v>2.940184169934148</c:v>
                </c:pt>
                <c:pt idx="13828">
                  <c:v>2.9422266736238467</c:v>
                </c:pt>
                <c:pt idx="13829">
                  <c:v>2.944270596190083</c:v>
                </c:pt>
                <c:pt idx="13830">
                  <c:v>2.946315938661376</c:v>
                </c:pt>
                <c:pt idx="13831">
                  <c:v>2.9483627020026901</c:v>
                </c:pt>
                <c:pt idx="13832">
                  <c:v>2.9504108871796162</c:v>
                </c:pt>
                <c:pt idx="13833">
                  <c:v>2.9524604952228177</c:v>
                </c:pt>
                <c:pt idx="13834">
                  <c:v>2.9545115270992723</c:v>
                </c:pt>
                <c:pt idx="13835">
                  <c:v>2.9565639837765842</c:v>
                </c:pt>
                <c:pt idx="13836">
                  <c:v>2.958617866287566</c:v>
                </c:pt>
                <c:pt idx="13837">
                  <c:v>2.9606731756012121</c:v>
                </c:pt>
                <c:pt idx="13838">
                  <c:v>2.9627299126871449</c:v>
                </c:pt>
                <c:pt idx="13839">
                  <c:v>2.9647880785803307</c:v>
                </c:pt>
                <c:pt idx="13840">
                  <c:v>2.9668476742517851</c:v>
                </c:pt>
                <c:pt idx="13841">
                  <c:v>2.9689087006731518</c:v>
                </c:pt>
                <c:pt idx="13842">
                  <c:v>2.9709711588815568</c:v>
                </c:pt>
                <c:pt idx="13843">
                  <c:v>2.97303504985004</c:v>
                </c:pt>
                <c:pt idx="13844">
                  <c:v>2.9751003745739184</c:v>
                </c:pt>
                <c:pt idx="13845">
                  <c:v>2.9771671340275403</c:v>
                </c:pt>
                <c:pt idx="13846">
                  <c:v>2.9792353292509151</c:v>
                </c:pt>
                <c:pt idx="13847">
                  <c:v>2.9813049612197897</c:v>
                </c:pt>
                <c:pt idx="13848">
                  <c:v>2.9833760309105442</c:v>
                </c:pt>
                <c:pt idx="13849">
                  <c:v>2.9854485393653558</c:v>
                </c:pt>
                <c:pt idx="13850">
                  <c:v>2.9875224875620074</c:v>
                </c:pt>
                <c:pt idx="13851">
                  <c:v>2.9895978764789146</c:v>
                </c:pt>
                <c:pt idx="13852">
                  <c:v>2.9916747071604295</c:v>
                </c:pt>
                <c:pt idx="13853">
                  <c:v>2.9937529805863723</c:v>
                </c:pt>
                <c:pt idx="13854">
                  <c:v>2.9958326977372001</c:v>
                </c:pt>
                <c:pt idx="13855">
                  <c:v>2.9979138596594428</c:v>
                </c:pt>
                <c:pt idx="13856">
                  <c:v>2.9999964673349648</c:v>
                </c:pt>
                <c:pt idx="13857">
                  <c:v>3.0020805217681099</c:v>
                </c:pt>
                <c:pt idx="13858">
                  <c:v>3.0041660239420613</c:v>
                </c:pt>
                <c:pt idx="13859">
                  <c:v>3.006252974906261</c:v>
                </c:pt>
                <c:pt idx="13860">
                  <c:v>3.0083413756453039</c:v>
                </c:pt>
                <c:pt idx="13861">
                  <c:v>3.0104312271444247</c:v>
                </c:pt>
                <c:pt idx="13862">
                  <c:v>3.0125225304552519</c:v>
                </c:pt>
                <c:pt idx="13863">
                  <c:v>3.0146152865644358</c:v>
                </c:pt>
                <c:pt idx="13864">
                  <c:v>3.016709496459264</c:v>
                </c:pt>
                <c:pt idx="13865">
                  <c:v>3.0188051611935598</c:v>
                </c:pt>
                <c:pt idx="13866">
                  <c:v>3.0209022817560305</c:v>
                </c:pt>
                <c:pt idx="13867">
                  <c:v>3.0230008591360225</c:v>
                </c:pt>
                <c:pt idx="13868">
                  <c:v>3.0251008943895576</c:v>
                </c:pt>
                <c:pt idx="13869">
                  <c:v>3.0272023885074035</c:v>
                </c:pt>
                <c:pt idx="13870">
                  <c:v>3.0293053424809719</c:v>
                </c:pt>
                <c:pt idx="13871">
                  <c:v>3.0314097573684853</c:v>
                </c:pt>
                <c:pt idx="13872">
                  <c:v>3.0335156341627787</c:v>
                </c:pt>
                <c:pt idx="13873">
                  <c:v>3.0356229738794176</c:v>
                </c:pt>
                <c:pt idx="13874">
                  <c:v>3.0377317775125707</c:v>
                </c:pt>
                <c:pt idx="13875">
                  <c:v>3.0398420461234053</c:v>
                </c:pt>
                <c:pt idx="13876">
                  <c:v>3.0419537807075168</c:v>
                </c:pt>
                <c:pt idx="13877">
                  <c:v>3.0440669822611479</c:v>
                </c:pt>
                <c:pt idx="13878">
                  <c:v>3.0461816518476783</c:v>
                </c:pt>
                <c:pt idx="13879">
                  <c:v>3.0482977904647806</c:v>
                </c:pt>
                <c:pt idx="13880">
                  <c:v>3.0504153991107748</c:v>
                </c:pt>
                <c:pt idx="13881">
                  <c:v>3.0525344788512578</c:v>
                </c:pt>
                <c:pt idx="13882">
                  <c:v>3.0546550306859839</c:v>
                </c:pt>
                <c:pt idx="13883">
                  <c:v>3.056777055615354</c:v>
                </c:pt>
                <c:pt idx="13884">
                  <c:v>3.0589005547071877</c:v>
                </c:pt>
                <c:pt idx="13885">
                  <c:v>3.0610255289633241</c:v>
                </c:pt>
                <c:pt idx="13886">
                  <c:v>3.0631519793862512</c:v>
                </c:pt>
                <c:pt idx="13887">
                  <c:v>3.0652799070460155</c:v>
                </c:pt>
                <c:pt idx="13888">
                  <c:v>3.0674093129465447</c:v>
                </c:pt>
                <c:pt idx="13889">
                  <c:v>3.0695401981147512</c:v>
                </c:pt>
                <c:pt idx="13890">
                  <c:v>3.0716725635559121</c:v>
                </c:pt>
                <c:pt idx="13891">
                  <c:v>3.0738064103430505</c:v>
                </c:pt>
                <c:pt idx="13892">
                  <c:v>3.0759417394828863</c:v>
                </c:pt>
                <c:pt idx="13893">
                  <c:v>3.0780785519827929</c:v>
                </c:pt>
                <c:pt idx="13894">
                  <c:v>3.080216848918031</c:v>
                </c:pt>
                <c:pt idx="13895">
                  <c:v>3.0823566312974213</c:v>
                </c:pt>
                <c:pt idx="13896">
                  <c:v>3.0844979001304367</c:v>
                </c:pt>
                <c:pt idx="13897">
                  <c:v>3.0866406564945814</c:v>
                </c:pt>
                <c:pt idx="13898">
                  <c:v>3.0887849014007789</c:v>
                </c:pt>
                <c:pt idx="13899">
                  <c:v>3.0909306358606083</c:v>
                </c:pt>
                <c:pt idx="13900">
                  <c:v>3.0930778609538203</c:v>
                </c:pt>
                <c:pt idx="13901">
                  <c:v>3.0952265776934471</c:v>
                </c:pt>
                <c:pt idx="13902">
                  <c:v>3.0973767871157136</c:v>
                </c:pt>
                <c:pt idx="13903">
                  <c:v>3.0995284902350133</c:v>
                </c:pt>
                <c:pt idx="13904">
                  <c:v>3.1016816881341001</c:v>
                </c:pt>
                <c:pt idx="13905">
                  <c:v>3.1038363818288239</c:v>
                </c:pt>
                <c:pt idx="13906">
                  <c:v>3.1059925723356936</c:v>
                </c:pt>
                <c:pt idx="13907">
                  <c:v>3.1081502607397211</c:v>
                </c:pt>
                <c:pt idx="13908">
                  <c:v>3.1103094480588749</c:v>
                </c:pt>
                <c:pt idx="13909">
                  <c:v>3.1124701353117832</c:v>
                </c:pt>
                <c:pt idx="13910">
                  <c:v>3.1146323235857216</c:v>
                </c:pt>
                <c:pt idx="13911">
                  <c:v>3.1167960139007809</c:v>
                </c:pt>
                <c:pt idx="13912">
                  <c:v>3.1189612072777146</c:v>
                </c:pt>
                <c:pt idx="13913">
                  <c:v>3.1211279048060652</c:v>
                </c:pt>
                <c:pt idx="13914">
                  <c:v>3.1232961075080512</c:v>
                </c:pt>
                <c:pt idx="13915">
                  <c:v>3.1254658164065541</c:v>
                </c:pt>
                <c:pt idx="13916">
                  <c:v>3.1276370325933889</c:v>
                </c:pt>
                <c:pt idx="13917">
                  <c:v>3.1298097570929064</c:v>
                </c:pt>
                <c:pt idx="13918">
                  <c:v>3.1319839909529099</c:v>
                </c:pt>
                <c:pt idx="13919">
                  <c:v>3.1341597351991259</c:v>
                </c:pt>
                <c:pt idx="13920">
                  <c:v>3.1363369909264063</c:v>
                </c:pt>
                <c:pt idx="13921">
                  <c:v>3.1385157591619515</c:v>
                </c:pt>
                <c:pt idx="13922">
                  <c:v>3.1406960409336273</c:v>
                </c:pt>
                <c:pt idx="13923">
                  <c:v>3.1428778373385691</c:v>
                </c:pt>
                <c:pt idx="13924">
                  <c:v>3.1450611494061187</c:v>
                </c:pt>
                <c:pt idx="13925">
                  <c:v>3.147245978166286</c:v>
                </c:pt>
                <c:pt idx="13926">
                  <c:v>3.1494323247184943</c:v>
                </c:pt>
                <c:pt idx="13927">
                  <c:v>3.1516201900942327</c:v>
                </c:pt>
                <c:pt idx="13928">
                  <c:v>3.153809575325659</c:v>
                </c:pt>
                <c:pt idx="13929">
                  <c:v>3.1560004815144893</c:v>
                </c:pt>
                <c:pt idx="13930">
                  <c:v>3.1581929096943635</c:v>
                </c:pt>
                <c:pt idx="13931">
                  <c:v>3.160386860899592</c:v>
                </c:pt>
                <c:pt idx="13932">
                  <c:v>3.1625823362341885</c:v>
                </c:pt>
                <c:pt idx="13933">
                  <c:v>3.1647793367339494</c:v>
                </c:pt>
                <c:pt idx="13934">
                  <c:v>3.1669778634583841</c:v>
                </c:pt>
                <c:pt idx="13935">
                  <c:v>3.169177917444681</c:v>
                </c:pt>
                <c:pt idx="13936">
                  <c:v>3.1713794997999236</c:v>
                </c:pt>
                <c:pt idx="13937">
                  <c:v>3.1735826115627903</c:v>
                </c:pt>
                <c:pt idx="13938">
                  <c:v>3.1757872537726306</c:v>
                </c:pt>
                <c:pt idx="13939">
                  <c:v>3.1779934275388384</c:v>
                </c:pt>
                <c:pt idx="13940">
                  <c:v>3.1802011339022567</c:v>
                </c:pt>
                <c:pt idx="13941">
                  <c:v>3.1824103739044038</c:v>
                </c:pt>
                <c:pt idx="13942">
                  <c:v>3.1846211486569866</c:v>
                </c:pt>
                <c:pt idx="13943">
                  <c:v>3.1868334592030196</c:v>
                </c:pt>
                <c:pt idx="13944">
                  <c:v>3.189047306586192</c:v>
                </c:pt>
                <c:pt idx="13945">
                  <c:v>3.1912626919205302</c:v>
                </c:pt>
                <c:pt idx="13946">
                  <c:v>3.1934796162512229</c:v>
                </c:pt>
                <c:pt idx="13947">
                  <c:v>3.1956980806473889</c:v>
                </c:pt>
                <c:pt idx="13948">
                  <c:v>3.1979180861556218</c:v>
                </c:pt>
                <c:pt idx="13949">
                  <c:v>3.2001396338930457</c:v>
                </c:pt>
                <c:pt idx="13950">
                  <c:v>3.2023627249077569</c:v>
                </c:pt>
                <c:pt idx="13951">
                  <c:v>3.2045873602485315</c:v>
                </c:pt>
                <c:pt idx="13952">
                  <c:v>3.206813541034824</c:v>
                </c:pt>
                <c:pt idx="13953">
                  <c:v>3.2090412683169167</c:v>
                </c:pt>
                <c:pt idx="13954">
                  <c:v>3.2112705431457722</c:v>
                </c:pt>
                <c:pt idx="13955">
                  <c:v>3.2135013666431802</c:v>
                </c:pt>
                <c:pt idx="13956">
                  <c:v>3.2157337398616126</c:v>
                </c:pt>
                <c:pt idx="13957">
                  <c:v>3.2179676638542247</c:v>
                </c:pt>
                <c:pt idx="13958">
                  <c:v>3.2202031397451445</c:v>
                </c:pt>
                <c:pt idx="13959">
                  <c:v>3.2224401685890403</c:v>
                </c:pt>
                <c:pt idx="13960">
                  <c:v>3.2246787514412629</c:v>
                </c:pt>
                <c:pt idx="13961">
                  <c:v>3.2269188894282852</c:v>
                </c:pt>
                <c:pt idx="13962">
                  <c:v>3.2291605836069741</c:v>
                </c:pt>
                <c:pt idx="13963">
                  <c:v>3.2314038350583938</c:v>
                </c:pt>
                <c:pt idx="13964">
                  <c:v>3.2336486448408315</c:v>
                </c:pt>
                <c:pt idx="13965">
                  <c:v>3.2358950140838929</c:v>
                </c:pt>
                <c:pt idx="13966">
                  <c:v>3.238142943847385</c:v>
                </c:pt>
                <c:pt idx="13967">
                  <c:v>3.2403924351918021</c:v>
                </c:pt>
                <c:pt idx="13968">
                  <c:v>3.2426434892491054</c:v>
                </c:pt>
                <c:pt idx="13969">
                  <c:v>3.2448961070813129</c:v>
                </c:pt>
                <c:pt idx="13970">
                  <c:v>3.2471502897511302</c:v>
                </c:pt>
                <c:pt idx="13971">
                  <c:v>3.24940603839288</c:v>
                </c:pt>
                <c:pt idx="13972">
                  <c:v>3.2516633540707933</c:v>
                </c:pt>
                <c:pt idx="13973">
                  <c:v>3.2539222378497934</c:v>
                </c:pt>
                <c:pt idx="13974">
                  <c:v>3.2561826908665679</c:v>
                </c:pt>
                <c:pt idx="13975">
                  <c:v>3.2584447141875685</c:v>
                </c:pt>
                <c:pt idx="13976">
                  <c:v>3.2607083088799378</c:v>
                </c:pt>
                <c:pt idx="13977">
                  <c:v>3.2629734760827347</c:v>
                </c:pt>
                <c:pt idx="13978">
                  <c:v>3.2652402168646351</c:v>
                </c:pt>
                <c:pt idx="13979">
                  <c:v>3.2675085323187814</c:v>
                </c:pt>
                <c:pt idx="13980">
                  <c:v>3.2697784235152847</c:v>
                </c:pt>
                <c:pt idx="13981">
                  <c:v>3.2720498915963732</c:v>
                </c:pt>
                <c:pt idx="13982">
                  <c:v>3.2743229376336944</c:v>
                </c:pt>
                <c:pt idx="13983">
                  <c:v>3.2765975626995916</c:v>
                </c:pt>
                <c:pt idx="13984">
                  <c:v>3.2788737679386735</c:v>
                </c:pt>
                <c:pt idx="13985">
                  <c:v>3.2811515544248242</c:v>
                </c:pt>
                <c:pt idx="13986">
                  <c:v>3.2834309232326229</c:v>
                </c:pt>
                <c:pt idx="13987">
                  <c:v>3.2857118755090657</c:v>
                </c:pt>
                <c:pt idx="13988">
                  <c:v>3.287994412330276</c:v>
                </c:pt>
                <c:pt idx="13989">
                  <c:v>3.2902785347730736</c:v>
                </c:pt>
                <c:pt idx="13990">
                  <c:v>3.2925642439868468</c:v>
                </c:pt>
                <c:pt idx="13991">
                  <c:v>3.2948515410499635</c:v>
                </c:pt>
                <c:pt idx="13992">
                  <c:v>3.2971404270654796</c:v>
                </c:pt>
                <c:pt idx="13993">
                  <c:v>3.2994309031132101</c:v>
                </c:pt>
                <c:pt idx="13994">
                  <c:v>3.3017229703457418</c:v>
                </c:pt>
                <c:pt idx="13995">
                  <c:v>3.3040166298444404</c:v>
                </c:pt>
                <c:pt idx="13996">
                  <c:v>3.3063118826913747</c:v>
                </c:pt>
                <c:pt idx="13997">
                  <c:v>3.308608730041533</c:v>
                </c:pt>
                <c:pt idx="13998">
                  <c:v>3.310907172978538</c:v>
                </c:pt>
                <c:pt idx="13999">
                  <c:v>3.3132072125867134</c:v>
                </c:pt>
                <c:pt idx="14000">
                  <c:v>3.3155088500234577</c:v>
                </c:pt>
                <c:pt idx="14001">
                  <c:v>3.3178120863746532</c:v>
                </c:pt>
                <c:pt idx="14002">
                  <c:v>3.3201169227268847</c:v>
                </c:pt>
                <c:pt idx="14003">
                  <c:v>3.3224233602399647</c:v>
                </c:pt>
                <c:pt idx="14004">
                  <c:v>3.3247314000020394</c:v>
                </c:pt>
                <c:pt idx="14005">
                  <c:v>3.3270410431019606</c:v>
                </c:pt>
                <c:pt idx="14006">
                  <c:v>3.329352290701959</c:v>
                </c:pt>
                <c:pt idx="14007">
                  <c:v>3.3316651438924505</c:v>
                </c:pt>
                <c:pt idx="14008">
                  <c:v>3.3339796037888156</c:v>
                </c:pt>
                <c:pt idx="14009">
                  <c:v>3.3362956714829353</c:v>
                </c:pt>
                <c:pt idx="14010">
                  <c:v>3.3386133481402727</c:v>
                </c:pt>
                <c:pt idx="14011">
                  <c:v>3.3409326348542763</c:v>
                </c:pt>
                <c:pt idx="14012">
                  <c:v>3.3432535327191051</c:v>
                </c:pt>
                <c:pt idx="14013">
                  <c:v>3.345576042902652</c:v>
                </c:pt>
                <c:pt idx="14014">
                  <c:v>3.3479001665006471</c:v>
                </c:pt>
                <c:pt idx="14015">
                  <c:v>3.35022590460953</c:v>
                </c:pt>
                <c:pt idx="14016">
                  <c:v>3.35255325839963</c:v>
                </c:pt>
                <c:pt idx="14017">
                  <c:v>3.3548822289689615</c:v>
                </c:pt>
                <c:pt idx="14018">
                  <c:v>3.3572128174162517</c:v>
                </c:pt>
                <c:pt idx="14019">
                  <c:v>3.35954502491427</c:v>
                </c:pt>
                <c:pt idx="14020">
                  <c:v>3.3618788525633216</c:v>
                </c:pt>
                <c:pt idx="14021">
                  <c:v>3.3642143014644237</c:v>
                </c:pt>
                <c:pt idx="14022">
                  <c:v>3.3665513727927925</c:v>
                </c:pt>
                <c:pt idx="14023">
                  <c:v>3.3688900676510274</c:v>
                </c:pt>
                <c:pt idx="14024">
                  <c:v>3.3712303871669711</c:v>
                </c:pt>
                <c:pt idx="14025">
                  <c:v>3.373572332444704</c:v>
                </c:pt>
                <c:pt idx="14026">
                  <c:v>3.3759159046627114</c:v>
                </c:pt>
                <c:pt idx="14027">
                  <c:v>3.3782611049266595</c:v>
                </c:pt>
                <c:pt idx="14028">
                  <c:v>3.3806079343429309</c:v>
                </c:pt>
                <c:pt idx="14029">
                  <c:v>3.382956394092469</c:v>
                </c:pt>
                <c:pt idx="14030">
                  <c:v>3.3853064852832455</c:v>
                </c:pt>
                <c:pt idx="14031">
                  <c:v>3.3876582090239511</c:v>
                </c:pt>
                <c:pt idx="14032">
                  <c:v>3.3900115664979911</c:v>
                </c:pt>
                <c:pt idx="14033">
                  <c:v>3.3923665588156484</c:v>
                </c:pt>
                <c:pt idx="14034">
                  <c:v>3.3947231870879255</c:v>
                </c:pt>
                <c:pt idx="14035">
                  <c:v>3.3970814525006965</c:v>
                </c:pt>
                <c:pt idx="14036">
                  <c:v>3.3994413561665588</c:v>
                </c:pt>
                <c:pt idx="14037">
                  <c:v>3.4018028992235845</c:v>
                </c:pt>
                <c:pt idx="14038">
                  <c:v>3.4041660827858653</c:v>
                </c:pt>
                <c:pt idx="14039">
                  <c:v>3.4065309080425745</c:v>
                </c:pt>
                <c:pt idx="14040">
                  <c:v>3.4088973761094046</c:v>
                </c:pt>
                <c:pt idx="14041">
                  <c:v>3.4112654881027722</c:v>
                </c:pt>
                <c:pt idx="14042">
                  <c:v>3.4136352452143299</c:v>
                </c:pt>
                <c:pt idx="14043">
                  <c:v>3.4160066485620977</c:v>
                </c:pt>
                <c:pt idx="14044">
                  <c:v>3.4183796992648197</c:v>
                </c:pt>
                <c:pt idx="14045">
                  <c:v>3.420754398516634</c:v>
                </c:pt>
                <c:pt idx="14046">
                  <c:v>3.4231307474378916</c:v>
                </c:pt>
                <c:pt idx="14047">
                  <c:v>3.4255087471496708</c:v>
                </c:pt>
                <c:pt idx="14048">
                  <c:v>3.4278883988485997</c:v>
                </c:pt>
                <c:pt idx="14049">
                  <c:v>3.4302697036573662</c:v>
                </c:pt>
                <c:pt idx="14050">
                  <c:v>3.4326526626993856</c:v>
                </c:pt>
                <c:pt idx="14051">
                  <c:v>3.4350372771737825</c:v>
                </c:pt>
                <c:pt idx="14052">
                  <c:v>3.4374235482055853</c:v>
                </c:pt>
                <c:pt idx="14053">
                  <c:v>3.439811476945581</c:v>
                </c:pt>
                <c:pt idx="14054">
                  <c:v>3.4422010645203103</c:v>
                </c:pt>
                <c:pt idx="14055">
                  <c:v>3.4445923121322326</c:v>
                </c:pt>
                <c:pt idx="14056">
                  <c:v>3.4469852209095064</c:v>
                </c:pt>
                <c:pt idx="14057">
                  <c:v>3.4493797919810221</c:v>
                </c:pt>
                <c:pt idx="14058">
                  <c:v>3.4517760265517463</c:v>
                </c:pt>
                <c:pt idx="14059">
                  <c:v>3.4541739257521908</c:v>
                </c:pt>
                <c:pt idx="14060">
                  <c:v>3.4565734907136001</c:v>
                </c:pt>
                <c:pt idx="14061">
                  <c:v>3.458974722643454</c:v>
                </c:pt>
                <c:pt idx="14062">
                  <c:v>3.4613776226746213</c:v>
                </c:pt>
                <c:pt idx="14063">
                  <c:v>3.4637821919407061</c:v>
                </c:pt>
                <c:pt idx="14064">
                  <c:v>3.4661884316517066</c:v>
                </c:pt>
                <c:pt idx="14065">
                  <c:v>3.4685963429428548</c:v>
                </c:pt>
                <c:pt idx="14066">
                  <c:v>3.4710059269501179</c:v>
                </c:pt>
                <c:pt idx="14067">
                  <c:v>3.4734171848860176</c:v>
                </c:pt>
                <c:pt idx="14068">
                  <c:v>3.4758301178881537</c:v>
                </c:pt>
                <c:pt idx="14069">
                  <c:v>3.47824472712017</c:v>
                </c:pt>
                <c:pt idx="14070">
                  <c:v>3.4806610137211944</c:v>
                </c:pt>
                <c:pt idx="14071">
                  <c:v>3.4830789789071219</c:v>
                </c:pt>
                <c:pt idx="14072">
                  <c:v>3.4854986238187156</c:v>
                </c:pt>
                <c:pt idx="14073">
                  <c:v>3.4879199495974786</c:v>
                </c:pt>
                <c:pt idx="14074">
                  <c:v>3.4903429574618414</c:v>
                </c:pt>
                <c:pt idx="14075">
                  <c:v>3.4927676485549468</c:v>
                </c:pt>
                <c:pt idx="14076">
                  <c:v>3.4951940240206785</c:v>
                </c:pt>
                <c:pt idx="14077">
                  <c:v>3.4976220850800082</c:v>
                </c:pt>
                <c:pt idx="14078">
                  <c:v>3.5000518328784622</c:v>
                </c:pt>
                <c:pt idx="14079">
                  <c:v>3.50248326856231</c:v>
                </c:pt>
                <c:pt idx="14080">
                  <c:v>3.5049163933550695</c:v>
                </c:pt>
                <c:pt idx="14081">
                  <c:v>3.5073512084046565</c:v>
                </c:pt>
                <c:pt idx="14082">
                  <c:v>3.5097877148852676</c:v>
                </c:pt>
                <c:pt idx="14083">
                  <c:v>3.5122259139463612</c:v>
                </c:pt>
                <c:pt idx="14084">
                  <c:v>3.514665806814858</c:v>
                </c:pt>
                <c:pt idx="14085">
                  <c:v>3.5171073946418674</c:v>
                </c:pt>
                <c:pt idx="14086">
                  <c:v>3.5195506785792441</c:v>
                </c:pt>
                <c:pt idx="14087">
                  <c:v>3.5219956598564677</c:v>
                </c:pt>
                <c:pt idx="14088">
                  <c:v>3.5244423396270483</c:v>
                </c:pt>
                <c:pt idx="14089">
                  <c:v>3.5268907190452428</c:v>
                </c:pt>
                <c:pt idx="14090">
                  <c:v>3.5293407993430952</c:v>
                </c:pt>
                <c:pt idx="14091">
                  <c:v>3.5317925816765205</c:v>
                </c:pt>
                <c:pt idx="14092">
                  <c:v>3.5342460672021838</c:v>
                </c:pt>
                <c:pt idx="14093">
                  <c:v>3.5367012571546974</c:v>
                </c:pt>
                <c:pt idx="14094">
                  <c:v>3.5391581526923881</c:v>
                </c:pt>
                <c:pt idx="14095">
                  <c:v>3.5416167549743323</c:v>
                </c:pt>
                <c:pt idx="14096">
                  <c:v>3.544077065237718</c:v>
                </c:pt>
                <c:pt idx="14097">
                  <c:v>3.5465390846432867</c:v>
                </c:pt>
                <c:pt idx="14098">
                  <c:v>3.5490028143783547</c:v>
                </c:pt>
                <c:pt idx="14099">
                  <c:v>3.5514682556052235</c:v>
                </c:pt>
                <c:pt idx="14100">
                  <c:v>3.5539354095645224</c:v>
                </c:pt>
                <c:pt idx="14101">
                  <c:v>3.5564042774202216</c:v>
                </c:pt>
                <c:pt idx="14102">
                  <c:v>3.5588748603370455</c:v>
                </c:pt>
                <c:pt idx="14103">
                  <c:v>3.561347159558212</c:v>
                </c:pt>
                <c:pt idx="14104">
                  <c:v>3.563821176250118</c:v>
                </c:pt>
                <c:pt idx="14105">
                  <c:v>3.5662969115799177</c:v>
                </c:pt>
                <c:pt idx="14106">
                  <c:v>3.5687743667934204</c:v>
                </c:pt>
                <c:pt idx="14107">
                  <c:v>3.571253543059457</c:v>
                </c:pt>
                <c:pt idx="14108">
                  <c:v>3.5737344415476153</c:v>
                </c:pt>
                <c:pt idx="14109">
                  <c:v>3.5762170635063026</c:v>
                </c:pt>
                <c:pt idx="14110">
                  <c:v>3.5787014101067869</c:v>
                </c:pt>
                <c:pt idx="14111">
                  <c:v>3.5811874825210959</c:v>
                </c:pt>
                <c:pt idx="14112">
                  <c:v>3.5836752820002404</c:v>
                </c:pt>
                <c:pt idx="14113">
                  <c:v>3.5861648097179311</c:v>
                </c:pt>
                <c:pt idx="14114">
                  <c:v>3.5886560668747509</c:v>
                </c:pt>
                <c:pt idx="14115">
                  <c:v>3.5911490546459861</c:v>
                </c:pt>
                <c:pt idx="14116">
                  <c:v>3.5936437742861291</c:v>
                </c:pt>
                <c:pt idx="14117">
                  <c:v>3.5961402269721545</c:v>
                </c:pt>
                <c:pt idx="14118">
                  <c:v>3.5986384138818011</c:v>
                </c:pt>
                <c:pt idx="14119">
                  <c:v>3.6011383362721756</c:v>
                </c:pt>
                <c:pt idx="14120">
                  <c:v>3.603639995322709</c:v>
                </c:pt>
                <c:pt idx="14121">
                  <c:v>3.6061433922135957</c:v>
                </c:pt>
                <c:pt idx="14122">
                  <c:v>3.6086485282045642</c:v>
                </c:pt>
                <c:pt idx="14123">
                  <c:v>3.6111554044775045</c:v>
                </c:pt>
                <c:pt idx="14124">
                  <c:v>3.6136640222150724</c:v>
                </c:pt>
                <c:pt idx="14125">
                  <c:v>3.6161743826796249</c:v>
                </c:pt>
                <c:pt idx="14126">
                  <c:v>3.6186864870555153</c:v>
                </c:pt>
                <c:pt idx="14127">
                  <c:v>3.6212003365542147</c:v>
                </c:pt>
                <c:pt idx="14128">
                  <c:v>3.6237159323616686</c:v>
                </c:pt>
                <c:pt idx="14129">
                  <c:v>3.6262332757437448</c:v>
                </c:pt>
                <c:pt idx="14130">
                  <c:v>3.6287523678880915</c:v>
                </c:pt>
                <c:pt idx="14131">
                  <c:v>3.631273209983128</c:v>
                </c:pt>
                <c:pt idx="14132">
                  <c:v>3.6337958032973625</c:v>
                </c:pt>
                <c:pt idx="14133">
                  <c:v>3.6363201490209205</c:v>
                </c:pt>
                <c:pt idx="14134">
                  <c:v>3.6388462483446991</c:v>
                </c:pt>
                <c:pt idx="14135">
                  <c:v>3.6413741025398516</c:v>
                </c:pt>
                <c:pt idx="14136">
                  <c:v>3.6439037127989864</c:v>
                </c:pt>
                <c:pt idx="14137">
                  <c:v>3.6464350803154835</c:v>
                </c:pt>
                <c:pt idx="14138">
                  <c:v>3.6489682063631479</c:v>
                </c:pt>
                <c:pt idx="14139">
                  <c:v>3.6515030921370739</c:v>
                </c:pt>
                <c:pt idx="14140">
                  <c:v>3.654039738833132</c:v>
                </c:pt>
                <c:pt idx="14141">
                  <c:v>3.6565781477277826</c:v>
                </c:pt>
                <c:pt idx="14142">
                  <c:v>3.6591183200186128</c:v>
                </c:pt>
                <c:pt idx="14143">
                  <c:v>3.6616602569306291</c:v>
                </c:pt>
                <c:pt idx="14144">
                  <c:v>3.6642039596630274</c:v>
                </c:pt>
                <c:pt idx="14145">
                  <c:v>3.6667494294958192</c:v>
                </c:pt>
                <c:pt idx="14146">
                  <c:v>3.6692966676299235</c:v>
                </c:pt>
                <c:pt idx="14147">
                  <c:v>3.6718456752670368</c:v>
                </c:pt>
                <c:pt idx="14148">
                  <c:v>3.6743964536898401</c:v>
                </c:pt>
                <c:pt idx="14149">
                  <c:v>3.6769490041017567</c:v>
                </c:pt>
                <c:pt idx="14150">
                  <c:v>3.6795033277069904</c:v>
                </c:pt>
                <c:pt idx="14151">
                  <c:v>3.6820594257908961</c:v>
                </c:pt>
                <c:pt idx="14152">
                  <c:v>3.6846172995594078</c:v>
                </c:pt>
                <c:pt idx="14153">
                  <c:v>3.6871769502192393</c:v>
                </c:pt>
                <c:pt idx="14154">
                  <c:v>3.6897383790584275</c:v>
                </c:pt>
                <c:pt idx="14155">
                  <c:v>3.6923015872854199</c:v>
                </c:pt>
                <c:pt idx="14156">
                  <c:v>3.6948665761094488</c:v>
                </c:pt>
                <c:pt idx="14157">
                  <c:v>3.6974333468212359</c:v>
                </c:pt>
                <c:pt idx="14158">
                  <c:v>3.7000019006317495</c:v>
                </c:pt>
                <c:pt idx="14159">
                  <c:v>3.7025722387796831</c:v>
                </c:pt>
                <c:pt idx="14160">
                  <c:v>3.7051443624776312</c:v>
                </c:pt>
                <c:pt idx="14161">
                  <c:v>3.707718273019907</c:v>
                </c:pt>
                <c:pt idx="14162">
                  <c:v>3.710293971620847</c:v>
                </c:pt>
                <c:pt idx="14163">
                  <c:v>3.7128714594955752</c:v>
                </c:pt>
                <c:pt idx="14164">
                  <c:v>3.7154507379411039</c:v>
                </c:pt>
                <c:pt idx="14165">
                  <c:v>3.7180318081743025</c:v>
                </c:pt>
                <c:pt idx="14166">
                  <c:v>3.7206146714128283</c:v>
                </c:pt>
                <c:pt idx="14167">
                  <c:v>3.7231993289563987</c:v>
                </c:pt>
                <c:pt idx="14168">
                  <c:v>3.7257857820244209</c:v>
                </c:pt>
                <c:pt idx="14169">
                  <c:v>3.7283740318370922</c:v>
                </c:pt>
                <c:pt idx="14170">
                  <c:v>3.73096407969684</c:v>
                </c:pt>
                <c:pt idx="14171">
                  <c:v>3.7335559268256149</c:v>
                </c:pt>
                <c:pt idx="14172">
                  <c:v>3.7361495744733433</c:v>
                </c:pt>
                <c:pt idx="14173">
                  <c:v>3.7387450238636157</c:v>
                </c:pt>
                <c:pt idx="14174">
                  <c:v>3.7413422763024839</c:v>
                </c:pt>
                <c:pt idx="14175">
                  <c:v>3.7439413330152966</c:v>
                </c:pt>
                <c:pt idx="14176">
                  <c:v>3.7465421952281974</c:v>
                </c:pt>
                <c:pt idx="14177">
                  <c:v>3.7491448642499599</c:v>
                </c:pt>
                <c:pt idx="14178">
                  <c:v>3.7517493413084892</c:v>
                </c:pt>
                <c:pt idx="14179">
                  <c:v>3.7543556276324859</c:v>
                </c:pt>
                <c:pt idx="14180">
                  <c:v>3.7569637245334535</c:v>
                </c:pt>
                <c:pt idx="14181">
                  <c:v>3.7595736332418577</c:v>
                </c:pt>
                <c:pt idx="14182">
                  <c:v>3.762185354988961</c:v>
                </c:pt>
                <c:pt idx="14183">
                  <c:v>3.7647988910890029</c:v>
                </c:pt>
                <c:pt idx="14184">
                  <c:v>3.7674142427750148</c:v>
                </c:pt>
                <c:pt idx="14185">
                  <c:v>3.7700314112808271</c:v>
                </c:pt>
                <c:pt idx="14186">
                  <c:v>3.7726503979234196</c:v>
                </c:pt>
                <c:pt idx="14187">
                  <c:v>3.7752712039383955</c:v>
                </c:pt>
                <c:pt idx="14188">
                  <c:v>3.777893830589647</c:v>
                </c:pt>
                <c:pt idx="14189">
                  <c:v>3.7805182791144367</c:v>
                </c:pt>
                <c:pt idx="14190">
                  <c:v>3.7831445508334074</c:v>
                </c:pt>
                <c:pt idx="14191">
                  <c:v>3.7857726469855995</c:v>
                </c:pt>
                <c:pt idx="14192">
                  <c:v>3.7884025688108558</c:v>
                </c:pt>
                <c:pt idx="14193">
                  <c:v>3.7910343176325743</c:v>
                </c:pt>
                <c:pt idx="14194">
                  <c:v>3.7936678946923785</c:v>
                </c:pt>
                <c:pt idx="14195">
                  <c:v>3.7963033012326974</c:v>
                </c:pt>
                <c:pt idx="14196">
                  <c:v>3.7989405385796888</c:v>
                </c:pt>
                <c:pt idx="14197">
                  <c:v>3.801579607977565</c:v>
                </c:pt>
                <c:pt idx="14198">
                  <c:v>3.8042205106713469</c:v>
                </c:pt>
                <c:pt idx="14199">
                  <c:v>3.8068632479899578</c:v>
                </c:pt>
                <c:pt idx="14200">
                  <c:v>3.8095078211802047</c:v>
                </c:pt>
                <c:pt idx="14201">
                  <c:v>3.8121542314897052</c:v>
                </c:pt>
                <c:pt idx="14202">
                  <c:v>3.8148024802501532</c:v>
                </c:pt>
                <c:pt idx="14203">
                  <c:v>3.8174525687109577</c:v>
                </c:pt>
                <c:pt idx="14204">
                  <c:v>3.8201044981501315</c:v>
                </c:pt>
                <c:pt idx="14205">
                  <c:v>3.8227582698187614</c:v>
                </c:pt>
                <c:pt idx="14206">
                  <c:v>3.8254138850522472</c:v>
                </c:pt>
                <c:pt idx="14207">
                  <c:v>3.8280713451034716</c:v>
                </c:pt>
                <c:pt idx="14208">
                  <c:v>3.8307306512261317</c:v>
                </c:pt>
                <c:pt idx="14209">
                  <c:v>3.8333918047584103</c:v>
                </c:pt>
                <c:pt idx="14210">
                  <c:v>3.8360548069558047</c:v>
                </c:pt>
                <c:pt idx="14211">
                  <c:v>3.8387196590746253</c:v>
                </c:pt>
                <c:pt idx="14212">
                  <c:v>3.8413863624558471</c:v>
                </c:pt>
                <c:pt idx="14213">
                  <c:v>3.8440549183575849</c:v>
                </c:pt>
                <c:pt idx="14214">
                  <c:v>3.8467253280387692</c:v>
                </c:pt>
                <c:pt idx="14215">
                  <c:v>3.8493975928431716</c:v>
                </c:pt>
                <c:pt idx="14216">
                  <c:v>3.8520717140315304</c:v>
                </c:pt>
                <c:pt idx="14217">
                  <c:v>3.8547476928934494</c:v>
                </c:pt>
                <c:pt idx="14218">
                  <c:v>3.8574255306913612</c:v>
                </c:pt>
                <c:pt idx="14219">
                  <c:v>3.8601052287727744</c:v>
                </c:pt>
                <c:pt idx="14220">
                  <c:v>3.8627867884019351</c:v>
                </c:pt>
                <c:pt idx="14221">
                  <c:v>3.8654702108439087</c:v>
                </c:pt>
                <c:pt idx="14222">
                  <c:v>3.8681554974490142</c:v>
                </c:pt>
                <c:pt idx="14223">
                  <c:v>3.8708426494841346</c:v>
                </c:pt>
                <c:pt idx="14224">
                  <c:v>3.8735316682169731</c:v>
                </c:pt>
                <c:pt idx="14225">
                  <c:v>3.8762225550006657</c:v>
                </c:pt>
                <c:pt idx="14226">
                  <c:v>3.8789153111047359</c:v>
                </c:pt>
                <c:pt idx="14227">
                  <c:v>3.8816099377995319</c:v>
                </c:pt>
                <c:pt idx="14228">
                  <c:v>3.8843064364410109</c:v>
                </c:pt>
                <c:pt idx="14229">
                  <c:v>3.8870048083013451</c:v>
                </c:pt>
                <c:pt idx="14230">
                  <c:v>3.8897050546535312</c:v>
                </c:pt>
                <c:pt idx="14231">
                  <c:v>3.8924071768563544</c:v>
                </c:pt>
                <c:pt idx="14232">
                  <c:v>3.8951111761846402</c:v>
                </c:pt>
                <c:pt idx="14233">
                  <c:v>3.8978170539424002</c:v>
                </c:pt>
                <c:pt idx="14234">
                  <c:v>3.9005248114061724</c:v>
                </c:pt>
                <c:pt idx="14235">
                  <c:v>3.9032344499385219</c:v>
                </c:pt>
                <c:pt idx="14236">
                  <c:v>3.9059459708178199</c:v>
                </c:pt>
                <c:pt idx="14237">
                  <c:v>3.9086593753232663</c:v>
                </c:pt>
                <c:pt idx="14238">
                  <c:v>3.9113746648202676</c:v>
                </c:pt>
                <c:pt idx="14239">
                  <c:v>3.9140918405898617</c:v>
                </c:pt>
                <c:pt idx="14240">
                  <c:v>3.9168109039139156</c:v>
                </c:pt>
                <c:pt idx="14241">
                  <c:v>3.9195318561606842</c:v>
                </c:pt>
                <c:pt idx="14242">
                  <c:v>3.9222546986138758</c:v>
                </c:pt>
                <c:pt idx="14243">
                  <c:v>3.9249794325580321</c:v>
                </c:pt>
                <c:pt idx="14244">
                  <c:v>3.9277060593642603</c:v>
                </c:pt>
                <c:pt idx="14245">
                  <c:v>3.9304345803189467</c:v>
                </c:pt>
                <c:pt idx="14246">
                  <c:v>3.9331649967093116</c:v>
                </c:pt>
                <c:pt idx="14247">
                  <c:v>3.9358973099093215</c:v>
                </c:pt>
                <c:pt idx="14248">
                  <c:v>3.9386315212080456</c:v>
                </c:pt>
                <c:pt idx="14249">
                  <c:v>3.941367631924066</c:v>
                </c:pt>
                <c:pt idx="14250">
                  <c:v>3.9441056433481831</c:v>
                </c:pt>
                <c:pt idx="14251">
                  <c:v>3.9468455568581859</c:v>
                </c:pt>
                <c:pt idx="14252">
                  <c:v>3.9495873737467293</c:v>
                </c:pt>
                <c:pt idx="14253">
                  <c:v>3.9523310953073056</c:v>
                </c:pt>
                <c:pt idx="14254">
                  <c:v>3.9550767229205772</c:v>
                </c:pt>
                <c:pt idx="14255">
                  <c:v>3.9578242578818945</c:v>
                </c:pt>
                <c:pt idx="14256">
                  <c:v>3.9605737014874478</c:v>
                </c:pt>
                <c:pt idx="14257">
                  <c:v>3.9633250551207788</c:v>
                </c:pt>
                <c:pt idx="14258">
                  <c:v>3.9660783200799394</c:v>
                </c:pt>
                <c:pt idx="14259">
                  <c:v>3.9688334976638231</c:v>
                </c:pt>
                <c:pt idx="14260">
                  <c:v>3.9715905892588572</c:v>
                </c:pt>
                <c:pt idx="14261">
                  <c:v>3.9743495961658004</c:v>
                </c:pt>
                <c:pt idx="14262">
                  <c:v>3.9771105197151919</c:v>
                </c:pt>
                <c:pt idx="14263">
                  <c:v>3.9798733612095392</c:v>
                </c:pt>
                <c:pt idx="14264">
                  <c:v>3.9826381220391256</c:v>
                </c:pt>
                <c:pt idx="14265">
                  <c:v>3.9854048035083278</c:v>
                </c:pt>
                <c:pt idx="14266">
                  <c:v>3.9881734069223689</c:v>
                </c:pt>
                <c:pt idx="14267">
                  <c:v>3.9909439336744326</c:v>
                </c:pt>
                <c:pt idx="14268">
                  <c:v>3.993716385071616</c:v>
                </c:pt>
                <c:pt idx="14269">
                  <c:v>3.9964907624218635</c:v>
                </c:pt>
                <c:pt idx="14270">
                  <c:v>3.9992670671212647</c:v>
                </c:pt>
                <c:pt idx="14271">
                  <c:v>4.0020453004796419</c:v>
                </c:pt>
                <c:pt idx="14272">
                  <c:v>4.004825463807669</c:v>
                </c:pt>
                <c:pt idx="14273">
                  <c:v>4.0076075585043451</c:v>
                </c:pt>
                <c:pt idx="14274">
                  <c:v>4.0103915858822266</c:v>
                </c:pt>
                <c:pt idx="14275">
                  <c:v>4.0131775472547178</c:v>
                </c:pt>
                <c:pt idx="14276">
                  <c:v>4.0159654440237373</c:v>
                </c:pt>
                <c:pt idx="14277">
                  <c:v>4.0187552775045781</c:v>
                </c:pt>
                <c:pt idx="14278">
                  <c:v>4.0215470490426455</c:v>
                </c:pt>
                <c:pt idx="14279">
                  <c:v>4.024340759954999</c:v>
                </c:pt>
                <c:pt idx="14280">
                  <c:v>4.0271364116474562</c:v>
                </c:pt>
                <c:pt idx="14281">
                  <c:v>4.0299340054389683</c:v>
                </c:pt>
                <c:pt idx="14282">
                  <c:v>4.0327335426493409</c:v>
                </c:pt>
                <c:pt idx="14283">
                  <c:v>4.0355350246873236</c:v>
                </c:pt>
                <c:pt idx="14284">
                  <c:v>4.0383384528746182</c:v>
                </c:pt>
                <c:pt idx="14285">
                  <c:v>4.0411438285337837</c:v>
                </c:pt>
                <c:pt idx="14286">
                  <c:v>4.0439511530765069</c:v>
                </c:pt>
                <c:pt idx="14287">
                  <c:v>4.0467604278272464</c:v>
                </c:pt>
                <c:pt idx="14288">
                  <c:v>4.0495716541113183</c:v>
                </c:pt>
                <c:pt idx="14289">
                  <c:v>4.0523848333433552</c:v>
                </c:pt>
                <c:pt idx="14290">
                  <c:v>4.0551999668505756</c:v>
                </c:pt>
                <c:pt idx="14291">
                  <c:v>4.058017055961062</c:v>
                </c:pt>
                <c:pt idx="14292">
                  <c:v>4.0608361020923951</c:v>
                </c:pt>
                <c:pt idx="14293">
                  <c:v>4.0636571065745635</c:v>
                </c:pt>
                <c:pt idx="14294">
                  <c:v>4.0664800707680051</c:v>
                </c:pt>
                <c:pt idx="14295">
                  <c:v>4.0693049960044947</c:v>
                </c:pt>
                <c:pt idx="14296">
                  <c:v>4.0721318837055582</c:v>
                </c:pt>
                <c:pt idx="14297">
                  <c:v>4.0749607352048827</c:v>
                </c:pt>
                <c:pt idx="14298">
                  <c:v>4.07779155183702</c:v>
                </c:pt>
                <c:pt idx="14299">
                  <c:v>4.0806243350264602</c:v>
                </c:pt>
                <c:pt idx="14300">
                  <c:v>4.0834590861096727</c:v>
                </c:pt>
                <c:pt idx="14301">
                  <c:v>4.0862958064239931</c:v>
                </c:pt>
                <c:pt idx="14302">
                  <c:v>4.0891344973968815</c:v>
                </c:pt>
                <c:pt idx="14303">
                  <c:v>4.0919751603675936</c:v>
                </c:pt>
                <c:pt idx="14304">
                  <c:v>4.0948177966762547</c:v>
                </c:pt>
                <c:pt idx="14305">
                  <c:v>4.0976624077533028</c:v>
                </c:pt>
                <c:pt idx="14306">
                  <c:v>4.1005089949407854</c:v>
                </c:pt>
                <c:pt idx="14307">
                  <c:v>4.1033575596114797</c:v>
                </c:pt>
                <c:pt idx="14308">
                  <c:v>4.1062081031092372</c:v>
                </c:pt>
                <c:pt idx="14309">
                  <c:v>4.109060626868474</c:v>
                </c:pt>
                <c:pt idx="14310">
                  <c:v>4.1119151322349738</c:v>
                </c:pt>
                <c:pt idx="14311">
                  <c:v>4.1147716205553904</c:v>
                </c:pt>
                <c:pt idx="14312">
                  <c:v>4.1176300932671319</c:v>
                </c:pt>
                <c:pt idx="14313">
                  <c:v>4.1204905517187873</c:v>
                </c:pt>
                <c:pt idx="14314">
                  <c:v>4.1233529972598202</c:v>
                </c:pt>
                <c:pt idx="14315">
                  <c:v>4.1262174313306357</c:v>
                </c:pt>
                <c:pt idx="14316">
                  <c:v>4.1290838552826363</c:v>
                </c:pt>
                <c:pt idx="14317">
                  <c:v>4.1319522704680987</c:v>
                </c:pt>
                <c:pt idx="14318">
                  <c:v>4.1348226783304325</c:v>
                </c:pt>
                <c:pt idx="14319">
                  <c:v>4.1376950802238586</c:v>
                </c:pt>
                <c:pt idx="14320">
                  <c:v>4.1405694775034734</c:v>
                </c:pt>
                <c:pt idx="14321">
                  <c:v>4.1434458716156977</c:v>
                </c:pt>
                <c:pt idx="14322">
                  <c:v>4.1463242639175757</c:v>
                </c:pt>
                <c:pt idx="14323">
                  <c:v>4.1492046557972202</c:v>
                </c:pt>
                <c:pt idx="14324">
                  <c:v>4.1520870486134989</c:v>
                </c:pt>
                <c:pt idx="14325">
                  <c:v>4.1549714438168559</c:v>
                </c:pt>
                <c:pt idx="14326">
                  <c:v>4.1578578427681085</c:v>
                </c:pt>
                <c:pt idx="14327">
                  <c:v>4.1607462468289587</c:v>
                </c:pt>
                <c:pt idx="14328">
                  <c:v>4.1636366574528747</c:v>
                </c:pt>
                <c:pt idx="14329">
                  <c:v>4.1665290760035134</c:v>
                </c:pt>
                <c:pt idx="14330">
                  <c:v>4.1694235038454153</c:v>
                </c:pt>
                <c:pt idx="14331">
                  <c:v>4.172319942435081</c:v>
                </c:pt>
                <c:pt idx="14332">
                  <c:v>4.1752183931390094</c:v>
                </c:pt>
                <c:pt idx="14333">
                  <c:v>4.1781188573245895</c:v>
                </c:pt>
                <c:pt idx="14334">
                  <c:v>4.181021336451356</c:v>
                </c:pt>
                <c:pt idx="14335">
                  <c:v>4.1839258318886614</c:v>
                </c:pt>
                <c:pt idx="14336">
                  <c:v>4.1868323450067431</c:v>
                </c:pt>
                <c:pt idx="14337">
                  <c:v>4.1897408772681821</c:v>
                </c:pt>
                <c:pt idx="14338">
                  <c:v>4.192651430045184</c:v>
                </c:pt>
                <c:pt idx="14339">
                  <c:v>4.1955640047413736</c:v>
                </c:pt>
                <c:pt idx="14340">
                  <c:v>4.1984786027308001</c:v>
                </c:pt>
                <c:pt idx="14341">
                  <c:v>4.2013952254801126</c:v>
                </c:pt>
                <c:pt idx="14342">
                  <c:v>4.2043138743653339</c:v>
                </c:pt>
                <c:pt idx="14343">
                  <c:v>4.2072345507633813</c:v>
                </c:pt>
                <c:pt idx="14344">
                  <c:v>4.21015725614396</c:v>
                </c:pt>
                <c:pt idx="14345">
                  <c:v>4.2130819918859661</c:v>
                </c:pt>
                <c:pt idx="14346">
                  <c:v>4.2160087593691848</c:v>
                </c:pt>
                <c:pt idx="14347">
                  <c:v>4.2189375600663892</c:v>
                </c:pt>
                <c:pt idx="14348">
                  <c:v>4.2218683953593485</c:v>
                </c:pt>
                <c:pt idx="14349">
                  <c:v>4.2248012666307275</c:v>
                </c:pt>
                <c:pt idx="14350">
                  <c:v>4.2277361753563696</c:v>
                </c:pt>
                <c:pt idx="14351">
                  <c:v>4.2306731229209271</c:v>
                </c:pt>
                <c:pt idx="14352">
                  <c:v>4.2336121107407498</c:v>
                </c:pt>
                <c:pt idx="14353">
                  <c:v>4.2365531402023509</c:v>
                </c:pt>
                <c:pt idx="14354">
                  <c:v>4.2394962127856788</c:v>
                </c:pt>
                <c:pt idx="14355">
                  <c:v>4.2424413298792354</c:v>
                </c:pt>
                <c:pt idx="14356">
                  <c:v>4.245388492872423</c:v>
                </c:pt>
                <c:pt idx="14357">
                  <c:v>4.2483377032482785</c:v>
                </c:pt>
                <c:pt idx="14358">
                  <c:v>4.2512889623981991</c:v>
                </c:pt>
                <c:pt idx="14359">
                  <c:v>4.2542422717144852</c:v>
                </c:pt>
                <c:pt idx="14360">
                  <c:v>4.2571976326832655</c:v>
                </c:pt>
                <c:pt idx="14361">
                  <c:v>4.2601550466988387</c:v>
                </c:pt>
                <c:pt idx="14362">
                  <c:v>4.2631145151564098</c:v>
                </c:pt>
                <c:pt idx="14363">
                  <c:v>4.2660760395452071</c:v>
                </c:pt>
                <c:pt idx="14364">
                  <c:v>4.2690396212624364</c:v>
                </c:pt>
                <c:pt idx="14365">
                  <c:v>4.2720052617062132</c:v>
                </c:pt>
                <c:pt idx="14366">
                  <c:v>4.2749729623688699</c:v>
                </c:pt>
                <c:pt idx="14367">
                  <c:v>4.2779427246505284</c:v>
                </c:pt>
                <c:pt idx="14368">
                  <c:v>4.2809145499833656</c:v>
                </c:pt>
                <c:pt idx="14369">
                  <c:v>4.2838884397693837</c:v>
                </c:pt>
                <c:pt idx="14370">
                  <c:v>4.2868643955050691</c:v>
                </c:pt>
                <c:pt idx="14371">
                  <c:v>4.2898424185944366</c:v>
                </c:pt>
                <c:pt idx="14372">
                  <c:v>4.2928225104424129</c:v>
                </c:pt>
                <c:pt idx="14373">
                  <c:v>4.295804672548603</c:v>
                </c:pt>
                <c:pt idx="14374">
                  <c:v>4.2987889063199525</c:v>
                </c:pt>
                <c:pt idx="14375">
                  <c:v>4.3017752131643174</c:v>
                </c:pt>
                <c:pt idx="14376">
                  <c:v>4.30476359458443</c:v>
                </c:pt>
                <c:pt idx="14377">
                  <c:v>4.3077540519901696</c:v>
                </c:pt>
                <c:pt idx="14378">
                  <c:v>4.3107465867923294</c:v>
                </c:pt>
                <c:pt idx="14379">
                  <c:v>4.3137412004967741</c:v>
                </c:pt>
                <c:pt idx="14380">
                  <c:v>4.3167378945163248</c:v>
                </c:pt>
                <c:pt idx="14381">
                  <c:v>4.3197366702647155</c:v>
                </c:pt>
                <c:pt idx="14382">
                  <c:v>4.3227375292509533</c:v>
                </c:pt>
                <c:pt idx="14383">
                  <c:v>4.3257404728908044</c:v>
                </c:pt>
                <c:pt idx="14384">
                  <c:v>4.3287455026324464</c:v>
                </c:pt>
                <c:pt idx="14385">
                  <c:v>4.331752619893547</c:v>
                </c:pt>
                <c:pt idx="14386">
                  <c:v>4.3347618261873118</c:v>
                </c:pt>
                <c:pt idx="14387">
                  <c:v>4.3377731229334442</c:v>
                </c:pt>
                <c:pt idx="14388">
                  <c:v>4.340786511552567</c:v>
                </c:pt>
                <c:pt idx="14389">
                  <c:v>4.3438019935610424</c:v>
                </c:pt>
                <c:pt idx="14390">
                  <c:v>4.3468195703815331</c:v>
                </c:pt>
                <c:pt idx="14391">
                  <c:v>4.3498392434376267</c:v>
                </c:pt>
                <c:pt idx="14392">
                  <c:v>4.3528610142488464</c:v>
                </c:pt>
                <c:pt idx="14393">
                  <c:v>4.3558848842408224</c:v>
                </c:pt>
                <c:pt idx="14394">
                  <c:v>4.3589108548401114</c:v>
                </c:pt>
                <c:pt idx="14395">
                  <c:v>4.3619389275694047</c:v>
                </c:pt>
                <c:pt idx="14396">
                  <c:v>4.3649691038573071</c:v>
                </c:pt>
                <c:pt idx="14397">
                  <c:v>4.3680013851651296</c:v>
                </c:pt>
                <c:pt idx="14398">
                  <c:v>4.3710357729233973</c:v>
                </c:pt>
                <c:pt idx="14399">
                  <c:v>4.3740722686590372</c:v>
                </c:pt>
                <c:pt idx="14400">
                  <c:v>4.3771108738046269</c:v>
                </c:pt>
                <c:pt idx="14401">
                  <c:v>4.380151589793674</c:v>
                </c:pt>
                <c:pt idx="14402">
                  <c:v>4.3831944181562905</c:v>
                </c:pt>
                <c:pt idx="14403">
                  <c:v>4.3862393603280427</c:v>
                </c:pt>
                <c:pt idx="14404">
                  <c:v>4.389286417745426</c:v>
                </c:pt>
                <c:pt idx="14405">
                  <c:v>4.3923355919417455</c:v>
                </c:pt>
                <c:pt idx="14406">
                  <c:v>4.3953868843555588</c:v>
                </c:pt>
                <c:pt idx="14407">
                  <c:v>4.3984402964263598</c:v>
                </c:pt>
                <c:pt idx="14408">
                  <c:v>4.4014958296906483</c:v>
                </c:pt>
                <c:pt idx="14409">
                  <c:v>4.4045534855899851</c:v>
                </c:pt>
                <c:pt idx="14410">
                  <c:v>4.4076132655668641</c:v>
                </c:pt>
                <c:pt idx="14411">
                  <c:v>4.4106751711609906</c:v>
                </c:pt>
                <c:pt idx="14412">
                  <c:v>4.4137392038169319</c:v>
                </c:pt>
                <c:pt idx="14413">
                  <c:v>4.4168053650123253</c:v>
                </c:pt>
                <c:pt idx="14414">
                  <c:v>4.4198736561936789</c:v>
                </c:pt>
                <c:pt idx="14415">
                  <c:v>4.4229440789049805</c:v>
                </c:pt>
                <c:pt idx="14416">
                  <c:v>4.4260166345948155</c:v>
                </c:pt>
                <c:pt idx="14417">
                  <c:v>4.4290913247127071</c:v>
                </c:pt>
                <c:pt idx="14418">
                  <c:v>4.4321681508058628</c:v>
                </c:pt>
                <c:pt idx="14419">
                  <c:v>4.4352471143258887</c:v>
                </c:pt>
                <c:pt idx="14420">
                  <c:v>4.4383282167253313</c:v>
                </c:pt>
                <c:pt idx="14421">
                  <c:v>4.4414114595546259</c:v>
                </c:pt>
                <c:pt idx="14422">
                  <c:v>4.4444968442684045</c:v>
                </c:pt>
                <c:pt idx="14423">
                  <c:v>4.4475843723222441</c:v>
                </c:pt>
                <c:pt idx="14424">
                  <c:v>4.4506740452698121</c:v>
                </c:pt>
                <c:pt idx="14425">
                  <c:v>4.4537658645687754</c:v>
                </c:pt>
                <c:pt idx="14426">
                  <c:v>4.456859831677745</c:v>
                </c:pt>
                <c:pt idx="14427">
                  <c:v>4.4599559481536311</c:v>
                </c:pt>
                <c:pt idx="14428">
                  <c:v>4.463054215457138</c:v>
                </c:pt>
                <c:pt idx="14429">
                  <c:v>4.4661546350824155</c:v>
                </c:pt>
                <c:pt idx="14430">
                  <c:v>4.4692572084921336</c:v>
                </c:pt>
                <c:pt idx="14431">
                  <c:v>4.4723619372475305</c:v>
                </c:pt>
                <c:pt idx="14432">
                  <c:v>4.4754688228133759</c:v>
                </c:pt>
                <c:pt idx="14433">
                  <c:v>4.4785778666553888</c:v>
                </c:pt>
                <c:pt idx="14434">
                  <c:v>4.4816890703380645</c:v>
                </c:pt>
                <c:pt idx="14435">
                  <c:v>4.4848024353292288</c:v>
                </c:pt>
                <c:pt idx="14436">
                  <c:v>4.4879179630976562</c:v>
                </c:pt>
                <c:pt idx="14437">
                  <c:v>4.491035655211105</c:v>
                </c:pt>
                <c:pt idx="14438">
                  <c:v>4.4941555131404609</c:v>
                </c:pt>
                <c:pt idx="14439">
                  <c:v>4.4972775383575634</c:v>
                </c:pt>
                <c:pt idx="14440">
                  <c:v>4.5004017324334393</c:v>
                </c:pt>
                <c:pt idx="14441">
                  <c:v>4.5035280968420421</c:v>
                </c:pt>
                <c:pt idx="14442">
                  <c:v>4.5066566330910716</c:v>
                </c:pt>
                <c:pt idx="14443">
                  <c:v>4.5097873426564599</c:v>
                </c:pt>
                <c:pt idx="14444">
                  <c:v>4.5129202271136055</c:v>
                </c:pt>
                <c:pt idx="14445">
                  <c:v>4.51605528794056</c:v>
                </c:pt>
                <c:pt idx="14446">
                  <c:v>4.5191925266163366</c:v>
                </c:pt>
                <c:pt idx="14447">
                  <c:v>4.5223319447196184</c:v>
                </c:pt>
                <c:pt idx="14448">
                  <c:v>4.5254735437315388</c:v>
                </c:pt>
                <c:pt idx="14449">
                  <c:v>4.5286173251341957</c:v>
                </c:pt>
                <c:pt idx="14450">
                  <c:v>4.5317632905095646</c:v>
                </c:pt>
                <c:pt idx="14451">
                  <c:v>4.534911441341869</c:v>
                </c:pt>
                <c:pt idx="14452">
                  <c:v>4.5380617791162958</c:v>
                </c:pt>
                <c:pt idx="14453">
                  <c:v>4.5412143054181193</c:v>
                </c:pt>
                <c:pt idx="14454">
                  <c:v>4.5443690217346608</c:v>
                </c:pt>
                <c:pt idx="14455">
                  <c:v>4.5475259295542036</c:v>
                </c:pt>
                <c:pt idx="14456">
                  <c:v>4.5506850304653286</c:v>
                </c:pt>
                <c:pt idx="14457">
                  <c:v>4.5538463259584576</c:v>
                </c:pt>
                <c:pt idx="14458">
                  <c:v>4.5570098175581339</c:v>
                </c:pt>
                <c:pt idx="14459">
                  <c:v>4.5601755067567833</c:v>
                </c:pt>
                <c:pt idx="14460">
                  <c:v>4.5633433951474052</c:v>
                </c:pt>
                <c:pt idx="14461">
                  <c:v>4.5665134842245658</c:v>
                </c:pt>
                <c:pt idx="14462">
                  <c:v>4.5696857754838032</c:v>
                </c:pt>
                <c:pt idx="14463">
                  <c:v>4.5728602705214376</c:v>
                </c:pt>
                <c:pt idx="14464">
                  <c:v>4.5760369708351547</c:v>
                </c:pt>
                <c:pt idx="14465">
                  <c:v>4.579215877923609</c:v>
                </c:pt>
                <c:pt idx="14466">
                  <c:v>4.5823969933864523</c:v>
                </c:pt>
                <c:pt idx="14467">
                  <c:v>4.5855803187244923</c:v>
                </c:pt>
                <c:pt idx="14468">
                  <c:v>4.5887658554395099</c:v>
                </c:pt>
                <c:pt idx="14469">
                  <c:v>4.5919536051344911</c:v>
                </c:pt>
                <c:pt idx="14470">
                  <c:v>4.5951435693133753</c:v>
                </c:pt>
                <c:pt idx="14471">
                  <c:v>4.5983357494810742</c:v>
                </c:pt>
                <c:pt idx="14472">
                  <c:v>4.6015301472439178</c:v>
                </c:pt>
                <c:pt idx="14473">
                  <c:v>4.6047267641089817</c:v>
                </c:pt>
                <c:pt idx="14474">
                  <c:v>4.6079256016178434</c:v>
                </c:pt>
                <c:pt idx="14475">
                  <c:v>4.6111266612796014</c:v>
                </c:pt>
                <c:pt idx="14476">
                  <c:v>4.6143299447050552</c:v>
                </c:pt>
                <c:pt idx="14477">
                  <c:v>4.6175354534054698</c:v>
                </c:pt>
                <c:pt idx="14478">
                  <c:v>4.6207431888930923</c:v>
                </c:pt>
                <c:pt idx="14479">
                  <c:v>4.6239531527820805</c:v>
                </c:pt>
                <c:pt idx="14480">
                  <c:v>4.6271653465868523</c:v>
                </c:pt>
                <c:pt idx="14481">
                  <c:v>4.6303797718228079</c:v>
                </c:pt>
                <c:pt idx="14482">
                  <c:v>4.6335964301074704</c:v>
                </c:pt>
                <c:pt idx="14483">
                  <c:v>4.6368153229584168</c:v>
                </c:pt>
                <c:pt idx="14484">
                  <c:v>4.6400364518942085</c:v>
                </c:pt>
                <c:pt idx="14485">
                  <c:v>4.6432598185357419</c:v>
                </c:pt>
                <c:pt idx="14486">
                  <c:v>4.6464854244037577</c:v>
                </c:pt>
                <c:pt idx="14487">
                  <c:v>4.6497132710538152</c:v>
                </c:pt>
                <c:pt idx="14488">
                  <c:v>4.6529433600086989</c:v>
                </c:pt>
                <c:pt idx="14489">
                  <c:v>4.6561756928938154</c:v>
                </c:pt>
                <c:pt idx="14490">
                  <c:v>4.659410271234135</c:v>
                </c:pt>
                <c:pt idx="14491">
                  <c:v>4.6626470965556184</c:v>
                </c:pt>
                <c:pt idx="14492">
                  <c:v>4.6658861704870622</c:v>
                </c:pt>
                <c:pt idx="14493">
                  <c:v>4.6691274945566175</c:v>
                </c:pt>
                <c:pt idx="14494">
                  <c:v>4.6723710702934271</c:v>
                </c:pt>
                <c:pt idx="14495">
                  <c:v>4.6756168993296843</c:v>
                </c:pt>
                <c:pt idx="14496">
                  <c:v>4.6788649831967266</c:v>
                </c:pt>
                <c:pt idx="14497">
                  <c:v>4.6821153234268866</c:v>
                </c:pt>
                <c:pt idx="14498">
                  <c:v>4.6853679216557618</c:v>
                </c:pt>
                <c:pt idx="14499">
                  <c:v>4.6886227794178827</c:v>
                </c:pt>
                <c:pt idx="14500">
                  <c:v>4.6918798982487786</c:v>
                </c:pt>
                <c:pt idx="14501">
                  <c:v>4.6951392797874556</c:v>
                </c:pt>
                <c:pt idx="14502">
                  <c:v>4.6984009255716481</c:v>
                </c:pt>
                <c:pt idx="14503">
                  <c:v>4.7016648371742935</c:v>
                </c:pt>
                <c:pt idx="14504">
                  <c:v>4.7049310161351912</c:v>
                </c:pt>
                <c:pt idx="14505">
                  <c:v>4.7081994640979081</c:v>
                </c:pt>
                <c:pt idx="14506">
                  <c:v>4.7114701826044536</c:v>
                </c:pt>
                <c:pt idx="14507">
                  <c:v>4.7147431731978378</c:v>
                </c:pt>
                <c:pt idx="14508">
                  <c:v>4.7180184375250569</c:v>
                </c:pt>
                <c:pt idx="14509">
                  <c:v>4.7212959771313345</c:v>
                </c:pt>
                <c:pt idx="14510">
                  <c:v>4.7245757935628996</c:v>
                </c:pt>
                <c:pt idx="14511">
                  <c:v>4.7278578884701821</c:v>
                </c:pt>
                <c:pt idx="14512">
                  <c:v>4.7311422634016287</c:v>
                </c:pt>
                <c:pt idx="14513">
                  <c:v>4.7344289199066942</c:v>
                </c:pt>
                <c:pt idx="14514">
                  <c:v>4.7377178596392486</c:v>
                </c:pt>
                <c:pt idx="14515">
                  <c:v>4.7410090841509707</c:v>
                </c:pt>
                <c:pt idx="14516">
                  <c:v>4.7443025949945437</c:v>
                </c:pt>
                <c:pt idx="14517">
                  <c:v>4.7475983938272881</c:v>
                </c:pt>
                <c:pt idx="14518">
                  <c:v>4.7508964822041175</c:v>
                </c:pt>
                <c:pt idx="14519">
                  <c:v>4.7541968617155463</c:v>
                </c:pt>
                <c:pt idx="14520">
                  <c:v>4.7574995339185771</c:v>
                </c:pt>
                <c:pt idx="14521">
                  <c:v>4.7608045004751389</c:v>
                </c:pt>
                <c:pt idx="14522">
                  <c:v>4.7641117629444736</c:v>
                </c:pt>
                <c:pt idx="14523">
                  <c:v>4.767421322886829</c:v>
                </c:pt>
                <c:pt idx="14524">
                  <c:v>4.7707331819676027</c:v>
                </c:pt>
                <c:pt idx="14525">
                  <c:v>4.7740473417492852</c:v>
                </c:pt>
                <c:pt idx="14526">
                  <c:v>4.7773638037953807</c:v>
                </c:pt>
                <c:pt idx="14527">
                  <c:v>4.7806825697747595</c:v>
                </c:pt>
                <c:pt idx="14528">
                  <c:v>4.7840036412531699</c:v>
                </c:pt>
                <c:pt idx="14529">
                  <c:v>4.7873270197973765</c:v>
                </c:pt>
                <c:pt idx="14530">
                  <c:v>4.7906527070797313</c:v>
                </c:pt>
                <c:pt idx="14531">
                  <c:v>4.7939807046692469</c:v>
                </c:pt>
                <c:pt idx="14532">
                  <c:v>4.7973110141708624</c:v>
                </c:pt>
                <c:pt idx="14533">
                  <c:v>4.8006436371556997</c:v>
                </c:pt>
                <c:pt idx="14534">
                  <c:v>4.8039785753007607</c:v>
                </c:pt>
                <c:pt idx="14535">
                  <c:v>4.8073158301794248</c:v>
                </c:pt>
                <c:pt idx="14536">
                  <c:v>4.8106554033660913</c:v>
                </c:pt>
                <c:pt idx="14537">
                  <c:v>4.8139972965412605</c:v>
                </c:pt>
                <c:pt idx="14538">
                  <c:v>4.8173415112815929</c:v>
                </c:pt>
                <c:pt idx="14539">
                  <c:v>4.8206880491647697</c:v>
                </c:pt>
                <c:pt idx="14540">
                  <c:v>4.8240369118747966</c:v>
                </c:pt>
                <c:pt idx="14541">
                  <c:v>4.8273881009916222</c:v>
                </c:pt>
                <c:pt idx="14542">
                  <c:v>4.8307416180962193</c:v>
                </c:pt>
                <c:pt idx="14543">
                  <c:v>4.8340974648761037</c:v>
                </c:pt>
                <c:pt idx="14544">
                  <c:v>4.8374556429145201</c:v>
                </c:pt>
                <c:pt idx="14545">
                  <c:v>4.8408161537957382</c:v>
                </c:pt>
                <c:pt idx="14546">
                  <c:v>4.8441789992107926</c:v>
                </c:pt>
                <c:pt idx="14547">
                  <c:v>4.8475441807462305</c:v>
                </c:pt>
                <c:pt idx="14548">
                  <c:v>4.8509117000249198</c:v>
                </c:pt>
                <c:pt idx="14549">
                  <c:v>4.8542815586355381</c:v>
                </c:pt>
                <c:pt idx="14550">
                  <c:v>4.8576537582738242</c:v>
                </c:pt>
                <c:pt idx="14551">
                  <c:v>4.8610283005307382</c:v>
                </c:pt>
                <c:pt idx="14552">
                  <c:v>4.8644051869982698</c:v>
                </c:pt>
                <c:pt idx="14553">
                  <c:v>4.8677844193756936</c:v>
                </c:pt>
                <c:pt idx="14554">
                  <c:v>4.871165999257288</c:v>
                </c:pt>
                <c:pt idx="14555">
                  <c:v>4.8745499282383626</c:v>
                </c:pt>
                <c:pt idx="14556">
                  <c:v>4.8779362080217377</c:v>
                </c:pt>
                <c:pt idx="14557">
                  <c:v>4.8813248402050142</c:v>
                </c:pt>
                <c:pt idx="14558">
                  <c:v>4.8847158263868291</c:v>
                </c:pt>
                <c:pt idx="14559">
                  <c:v>4.8881091682735542</c:v>
                </c:pt>
                <c:pt idx="14560">
                  <c:v>4.8915048674661223</c:v>
                </c:pt>
                <c:pt idx="14561">
                  <c:v>4.8949029255665053</c:v>
                </c:pt>
                <c:pt idx="14562">
                  <c:v>4.8983033442846331</c:v>
                </c:pt>
                <c:pt idx="14563">
                  <c:v>4.9017061252247762</c:v>
                </c:pt>
                <c:pt idx="14564">
                  <c:v>4.9051112700279376</c:v>
                </c:pt>
                <c:pt idx="14565">
                  <c:v>4.908518780300545</c:v>
                </c:pt>
                <c:pt idx="14566">
                  <c:v>4.9119286577572838</c:v>
                </c:pt>
                <c:pt idx="14567">
                  <c:v>4.9153409040068885</c:v>
                </c:pt>
                <c:pt idx="14568">
                  <c:v>4.9187555206591371</c:v>
                </c:pt>
                <c:pt idx="14569">
                  <c:v>4.9221725094322908</c:v>
                </c:pt>
                <c:pt idx="14570">
                  <c:v>4.9255918719384413</c:v>
                </c:pt>
                <c:pt idx="14571">
                  <c:v>4.9290136097907213</c:v>
                </c:pt>
                <c:pt idx="14572">
                  <c:v>4.9324377247109767</c:v>
                </c:pt>
                <c:pt idx="14573">
                  <c:v>4.9358642183146602</c:v>
                </c:pt>
                <c:pt idx="14574">
                  <c:v>4.9392930922182696</c:v>
                </c:pt>
                <c:pt idx="14575">
                  <c:v>4.9427243481472427</c:v>
                </c:pt>
                <c:pt idx="14576">
                  <c:v>4.9461579877203983</c:v>
                </c:pt>
                <c:pt idx="14577">
                  <c:v>4.9495940125936215</c:v>
                </c:pt>
                <c:pt idx="14578">
                  <c:v>4.9530324243879074</c:v>
                </c:pt>
                <c:pt idx="14579">
                  <c:v>4.9564732248334913</c:v>
                </c:pt>
                <c:pt idx="14580">
                  <c:v>4.959916415553697</c:v>
                </c:pt>
                <c:pt idx="14581">
                  <c:v>4.9633619981729016</c:v>
                </c:pt>
                <c:pt idx="14582">
                  <c:v>4.9668099744249483</c:v>
                </c:pt>
                <c:pt idx="14583">
                  <c:v>4.9702603459365475</c:v>
                </c:pt>
                <c:pt idx="14584">
                  <c:v>4.9737131143354611</c:v>
                </c:pt>
                <c:pt idx="14585">
                  <c:v>4.9771682813591518</c:v>
                </c:pt>
                <c:pt idx="14586">
                  <c:v>4.9806258486377191</c:v>
                </c:pt>
                <c:pt idx="14587">
                  <c:v>4.9840858178023222</c:v>
                </c:pt>
                <c:pt idx="14588">
                  <c:v>4.9875481905940457</c:v>
                </c:pt>
                <c:pt idx="14589">
                  <c:v>4.9910129686463893</c:v>
                </c:pt>
                <c:pt idx="14590">
                  <c:v>4.9944801535939147</c:v>
                </c:pt>
                <c:pt idx="14591">
                  <c:v>4.9979497471813366</c:v>
                </c:pt>
                <c:pt idx="14592">
                  <c:v>5.0014217510455614</c:v>
                </c:pt>
                <c:pt idx="14593">
                  <c:v>5.0048961668609753</c:v>
                </c:pt>
                <c:pt idx="14594">
                  <c:v>5.0083729962666848</c:v>
                </c:pt>
                <c:pt idx="14595">
                  <c:v>5.0118522410122583</c:v>
                </c:pt>
                <c:pt idx="14596">
                  <c:v>5.0153339027391564</c:v>
                </c:pt>
                <c:pt idx="14597">
                  <c:v>5.018817983089904</c:v>
                </c:pt>
                <c:pt idx="14598">
                  <c:v>5.0223044838177193</c:v>
                </c:pt>
                <c:pt idx="14599">
                  <c:v>5.0257934065674865</c:v>
                </c:pt>
                <c:pt idx="14600">
                  <c:v>5.0292847529851548</c:v>
                </c:pt>
                <c:pt idx="14601">
                  <c:v>5.0327785248275996</c:v>
                </c:pt>
                <c:pt idx="14602">
                  <c:v>5.0362747237431336</c:v>
                </c:pt>
                <c:pt idx="14603">
                  <c:v>5.0397733513811422</c:v>
                </c:pt>
                <c:pt idx="14604">
                  <c:v>5.0432744095021613</c:v>
                </c:pt>
                <c:pt idx="14605">
                  <c:v>5.0467778997579442</c:v>
                </c:pt>
                <c:pt idx="14606">
                  <c:v>5.0502838238013128</c:v>
                </c:pt>
                <c:pt idx="14607">
                  <c:v>5.0537921833964772</c:v>
                </c:pt>
                <c:pt idx="14608">
                  <c:v>5.0573029801986342</c:v>
                </c:pt>
                <c:pt idx="14609">
                  <c:v>5.0608162159008758</c:v>
                </c:pt>
                <c:pt idx="14610">
                  <c:v>5.0643318921606237</c:v>
                </c:pt>
                <c:pt idx="14611">
                  <c:v>5.0678500107469935</c:v>
                </c:pt>
                <c:pt idx="14612">
                  <c:v>5.0713705733197862</c:v>
                </c:pt>
                <c:pt idx="14613">
                  <c:v>5.0748935815398806</c:v>
                </c:pt>
                <c:pt idx="14614">
                  <c:v>5.0784190371800815</c:v>
                </c:pt>
                <c:pt idx="14615">
                  <c:v>5.0819469419036505</c:v>
                </c:pt>
                <c:pt idx="14616">
                  <c:v>5.0854772973749309</c:v>
                </c:pt>
                <c:pt idx="14617">
                  <c:v>5.0890101053704244</c:v>
                </c:pt>
                <c:pt idx="14618">
                  <c:v>5.0925453675568617</c:v>
                </c:pt>
                <c:pt idx="14619">
                  <c:v>5.0960830856020571</c:v>
                </c:pt>
                <c:pt idx="14620">
                  <c:v>5.0996232612862169</c:v>
                </c:pt>
                <c:pt idx="14621">
                  <c:v>5.103165896279549</c:v>
                </c:pt>
                <c:pt idx="14622">
                  <c:v>5.1067109922905001</c:v>
                </c:pt>
                <c:pt idx="14623">
                  <c:v>5.1102585509915208</c:v>
                </c:pt>
                <c:pt idx="14624">
                  <c:v>5.1138085741677726</c:v>
                </c:pt>
                <c:pt idx="14625">
                  <c:v>5.1173610634941067</c:v>
                </c:pt>
                <c:pt idx="14626">
                  <c:v>5.1209160206464643</c:v>
                </c:pt>
                <c:pt idx="14627">
                  <c:v>5.1244734474137275</c:v>
                </c:pt>
                <c:pt idx="14628">
                  <c:v>5.1280333454742424</c:v>
                </c:pt>
                <c:pt idx="14629">
                  <c:v>5.1315957165074426</c:v>
                </c:pt>
                <c:pt idx="14630">
                  <c:v>5.1351605623059431</c:v>
                </c:pt>
                <c:pt idx="14631">
                  <c:v>5.1387278845515905</c:v>
                </c:pt>
                <c:pt idx="14632">
                  <c:v>5.1422976849273194</c:v>
                </c:pt>
                <c:pt idx="14633">
                  <c:v>5.1458699652294841</c:v>
                </c:pt>
                <c:pt idx="14634">
                  <c:v>5.1494447271434378</c:v>
                </c:pt>
                <c:pt idx="14635">
                  <c:v>5.153021972355627</c:v>
                </c:pt>
                <c:pt idx="14636">
                  <c:v>5.1566017026661504</c:v>
                </c:pt>
                <c:pt idx="14637">
                  <c:v>5.1601839197638766</c:v>
                </c:pt>
                <c:pt idx="14638">
                  <c:v>5.1637686253763402</c:v>
                </c:pt>
                <c:pt idx="14639">
                  <c:v>5.16735582119468</c:v>
                </c:pt>
                <c:pt idx="14640">
                  <c:v>5.1709455090240013</c:v>
                </c:pt>
                <c:pt idx="14641">
                  <c:v>5.1745376905578704</c:v>
                </c:pt>
                <c:pt idx="14642">
                  <c:v>5.1781323674909521</c:v>
                </c:pt>
                <c:pt idx="14643">
                  <c:v>5.1817295416321159</c:v>
                </c:pt>
                <c:pt idx="14644">
                  <c:v>5.1853292146784611</c:v>
                </c:pt>
                <c:pt idx="14645">
                  <c:v>5.1889313883281867</c:v>
                </c:pt>
                <c:pt idx="14646">
                  <c:v>5.1925360643939351</c:v>
                </c:pt>
                <c:pt idx="14647">
                  <c:v>5.1961432445763434</c:v>
                </c:pt>
                <c:pt idx="14648">
                  <c:v>5.1997529305771524</c:v>
                </c:pt>
                <c:pt idx="14649">
                  <c:v>5.2033651242127847</c:v>
                </c:pt>
                <c:pt idx="14650">
                  <c:v>5.2069798271874257</c:v>
                </c:pt>
                <c:pt idx="14651">
                  <c:v>5.2105970412063645</c:v>
                </c:pt>
                <c:pt idx="14652">
                  <c:v>5.2142167680898117</c:v>
                </c:pt>
                <c:pt idx="14653">
                  <c:v>5.2178390095455054</c:v>
                </c:pt>
                <c:pt idx="14654">
                  <c:v>5.2214637673202837</c:v>
                </c:pt>
                <c:pt idx="14655">
                  <c:v>5.2250910431241797</c:v>
                </c:pt>
                <c:pt idx="14656">
                  <c:v>5.2287208387824675</c:v>
                </c:pt>
                <c:pt idx="14657">
                  <c:v>5.2323531560076342</c:v>
                </c:pt>
                <c:pt idx="14658">
                  <c:v>5.2359879965132814</c:v>
                </c:pt>
                <c:pt idx="14659">
                  <c:v>5.2396253621284892</c:v>
                </c:pt>
                <c:pt idx="14660">
                  <c:v>5.2432652545693168</c:v>
                </c:pt>
                <c:pt idx="14661">
                  <c:v>5.2469076755529382</c:v>
                </c:pt>
                <c:pt idx="14662">
                  <c:v>5.2505526269122491</c:v>
                </c:pt>
                <c:pt idx="14663">
                  <c:v>5.2542001103668872</c:v>
                </c:pt>
                <c:pt idx="14664">
                  <c:v>5.2578501276376075</c:v>
                </c:pt>
                <c:pt idx="14665">
                  <c:v>5.2615026805611285</c:v>
                </c:pt>
                <c:pt idx="14666">
                  <c:v>5.2651577708606743</c:v>
                </c:pt>
                <c:pt idx="14667">
                  <c:v>5.2688154002989238</c:v>
                </c:pt>
                <c:pt idx="14668">
                  <c:v>5.2724755706014186</c:v>
                </c:pt>
                <c:pt idx="14669">
                  <c:v>5.2761382836099848</c:v>
                </c:pt>
                <c:pt idx="14670">
                  <c:v>5.279803541052642</c:v>
                </c:pt>
                <c:pt idx="14671">
                  <c:v>5.2834713446585289</c:v>
                </c:pt>
                <c:pt idx="14672">
                  <c:v>5.2871416962733129</c:v>
                </c:pt>
                <c:pt idx="14673">
                  <c:v>5.2908145976286178</c:v>
                </c:pt>
                <c:pt idx="14674">
                  <c:v>5.2944900504571883</c:v>
                </c:pt>
                <c:pt idx="14675">
                  <c:v>5.2981680566085423</c:v>
                </c:pt>
                <c:pt idx="14676">
                  <c:v>5.3018486178179129</c:v>
                </c:pt>
                <c:pt idx="14677">
                  <c:v>5.3055317358216598</c:v>
                </c:pt>
                <c:pt idx="14678">
                  <c:v>5.3092174124731573</c:v>
                </c:pt>
                <c:pt idx="14679">
                  <c:v>5.3129056495112579</c:v>
                </c:pt>
                <c:pt idx="14680">
                  <c:v>5.3165964486759414</c:v>
                </c:pt>
                <c:pt idx="14681">
                  <c:v>5.3202898118244484</c:v>
                </c:pt>
                <c:pt idx="14682">
                  <c:v>5.3239857406992579</c:v>
                </c:pt>
                <c:pt idx="14683">
                  <c:v>5.3276842370827424</c:v>
                </c:pt>
                <c:pt idx="14684">
                  <c:v>5.3313853027197231</c:v>
                </c:pt>
                <c:pt idx="14685">
                  <c:v>5.3350889394726053</c:v>
                </c:pt>
                <c:pt idx="14686">
                  <c:v>5.338795149088714</c:v>
                </c:pt>
                <c:pt idx="14687">
                  <c:v>5.3425039333165101</c:v>
                </c:pt>
                <c:pt idx="14688">
                  <c:v>5.3462152940222829</c:v>
                </c:pt>
                <c:pt idx="14689">
                  <c:v>5.3499292329570016</c:v>
                </c:pt>
                <c:pt idx="14690">
                  <c:v>5.3536457518727731</c:v>
                </c:pt>
                <c:pt idx="14691">
                  <c:v>5.3573648526397779</c:v>
                </c:pt>
                <c:pt idx="14692">
                  <c:v>5.361086537012639</c:v>
                </c:pt>
                <c:pt idx="14693">
                  <c:v>5.3648108067471165</c:v>
                </c:pt>
                <c:pt idx="14694">
                  <c:v>5.3685376637172908</c:v>
                </c:pt>
                <c:pt idx="14695">
                  <c:v>5.3722671096814434</c:v>
                </c:pt>
                <c:pt idx="14696">
                  <c:v>5.3759991463989971</c:v>
                </c:pt>
                <c:pt idx="14697">
                  <c:v>5.3797337757479404</c:v>
                </c:pt>
                <c:pt idx="14698">
                  <c:v>5.383470999490223</c:v>
                </c:pt>
                <c:pt idx="14699">
                  <c:v>5.3872108194281321</c:v>
                </c:pt>
                <c:pt idx="14700">
                  <c:v>5.3909532373259825</c:v>
                </c:pt>
                <c:pt idx="14701">
                  <c:v>5.3946982550669889</c:v>
                </c:pt>
                <c:pt idx="14702">
                  <c:v>5.3984458744180008</c:v>
                </c:pt>
                <c:pt idx="14703">
                  <c:v>5.4021960971470131</c:v>
                </c:pt>
                <c:pt idx="14704">
                  <c:v>5.4059489251411668</c:v>
                </c:pt>
                <c:pt idx="14705">
                  <c:v>5.4097043601709967</c:v>
                </c:pt>
                <c:pt idx="14706">
                  <c:v>5.4134624040081851</c:v>
                </c:pt>
                <c:pt idx="14707">
                  <c:v>5.4172230585438088</c:v>
                </c:pt>
                <c:pt idx="14708">
                  <c:v>5.4209863255520938</c:v>
                </c:pt>
                <c:pt idx="14709">
                  <c:v>5.4247522068084173</c:v>
                </c:pt>
                <c:pt idx="14710">
                  <c:v>5.4285207042078012</c:v>
                </c:pt>
                <c:pt idx="14711">
                  <c:v>5.4322918195281718</c:v>
                </c:pt>
                <c:pt idx="14712">
                  <c:v>5.4360655545881604</c:v>
                </c:pt>
                <c:pt idx="14713">
                  <c:v>5.4398419111680836</c:v>
                </c:pt>
                <c:pt idx="14714">
                  <c:v>5.4436208911682327</c:v>
                </c:pt>
                <c:pt idx="14715">
                  <c:v>5.4474024963714811</c:v>
                </c:pt>
                <c:pt idx="14716">
                  <c:v>5.451186728561856</c:v>
                </c:pt>
                <c:pt idx="14717">
                  <c:v>5.4549735896436138</c:v>
                </c:pt>
                <c:pt idx="14718">
                  <c:v>5.4587630814033439</c:v>
                </c:pt>
                <c:pt idx="14719">
                  <c:v>5.4625552056287958</c:v>
                </c:pt>
                <c:pt idx="14720">
                  <c:v>5.4663499642281961</c:v>
                </c:pt>
                <c:pt idx="14721">
                  <c:v>5.470147358991861</c:v>
                </c:pt>
                <c:pt idx="14722">
                  <c:v>5.4739473917112687</c:v>
                </c:pt>
                <c:pt idx="14723">
                  <c:v>5.4777500642986245</c:v>
                </c:pt>
                <c:pt idx="14724">
                  <c:v>5.481555378547978</c:v>
                </c:pt>
                <c:pt idx="14725">
                  <c:v>5.4853633362545446</c:v>
                </c:pt>
                <c:pt idx="14726">
                  <c:v>5.4891739393345169</c:v>
                </c:pt>
                <c:pt idx="14727">
                  <c:v>5.4929871895856861</c:v>
                </c:pt>
                <c:pt idx="14728">
                  <c:v>5.4968030888470061</c:v>
                </c:pt>
                <c:pt idx="14729">
                  <c:v>5.5006216389186822</c:v>
                </c:pt>
                <c:pt idx="14730">
                  <c:v>5.5044428417222395</c:v>
                </c:pt>
                <c:pt idx="14731">
                  <c:v>5.5082666990604698</c:v>
                </c:pt>
                <c:pt idx="14732">
                  <c:v>5.5120932127373354</c:v>
                </c:pt>
                <c:pt idx="14733">
                  <c:v>5.5159223846783672</c:v>
                </c:pt>
                <c:pt idx="14734">
                  <c:v>5.5197542166901172</c:v>
                </c:pt>
                <c:pt idx="14735">
                  <c:v>5.5235887105803103</c:v>
                </c:pt>
                <c:pt idx="14736">
                  <c:v>5.5274258682784927</c:v>
                </c:pt>
                <c:pt idx="14737">
                  <c:v>5.5312656915949852</c:v>
                </c:pt>
                <c:pt idx="14738">
                  <c:v>5.53510818234128</c:v>
                </c:pt>
                <c:pt idx="14739">
                  <c:v>5.5389533424509487</c:v>
                </c:pt>
                <c:pt idx="14740">
                  <c:v>5.5428011737380878</c:v>
                </c:pt>
                <c:pt idx="14741">
                  <c:v>5.5466516780179687</c:v>
                </c:pt>
                <c:pt idx="14742">
                  <c:v>5.5505048572281934</c:v>
                </c:pt>
                <c:pt idx="14743">
                  <c:v>5.5543607131866422</c:v>
                </c:pt>
                <c:pt idx="14744">
                  <c:v>5.5582192477528141</c:v>
                </c:pt>
                <c:pt idx="14745">
                  <c:v>5.5620804627470273</c:v>
                </c:pt>
                <c:pt idx="14746">
                  <c:v>5.5659443601122787</c:v>
                </c:pt>
                <c:pt idx="14747">
                  <c:v>5.5698109416715011</c:v>
                </c:pt>
                <c:pt idx="14748">
                  <c:v>5.5736802092488125</c:v>
                </c:pt>
                <c:pt idx="14749">
                  <c:v>5.5775521647912596</c:v>
                </c:pt>
                <c:pt idx="14750">
                  <c:v>5.5814268101255777</c:v>
                </c:pt>
                <c:pt idx="14751">
                  <c:v>5.5853041470796887</c:v>
                </c:pt>
                <c:pt idx="14752">
                  <c:v>5.5891841776047002</c:v>
                </c:pt>
                <c:pt idx="14753">
                  <c:v>5.5930669035311569</c:v>
                </c:pt>
                <c:pt idx="14754">
                  <c:v>5.5969523266907935</c:v>
                </c:pt>
                <c:pt idx="14755">
                  <c:v>5.6008404490387855</c:v>
                </c:pt>
                <c:pt idx="14756">
                  <c:v>5.604731272409496</c:v>
                </c:pt>
                <c:pt idx="14757">
                  <c:v>5.6086247986792879</c:v>
                </c:pt>
                <c:pt idx="14758">
                  <c:v>5.6125210296849897</c:v>
                </c:pt>
                <c:pt idx="14759">
                  <c:v>5.6164199673872144</c:v>
                </c:pt>
                <c:pt idx="14760">
                  <c:v>5.6203216136254301</c:v>
                </c:pt>
                <c:pt idx="14761">
                  <c:v>5.6242259702402952</c:v>
                </c:pt>
                <c:pt idx="14762">
                  <c:v>5.6281330391965136</c:v>
                </c:pt>
                <c:pt idx="14763">
                  <c:v>5.6320428223373877</c:v>
                </c:pt>
                <c:pt idx="14764">
                  <c:v>5.6359553215074154</c:v>
                </c:pt>
                <c:pt idx="14765">
                  <c:v>5.6398705386753969</c:v>
                </c:pt>
                <c:pt idx="14766">
                  <c:v>5.6437884756884804</c:v>
                </c:pt>
                <c:pt idx="14767">
                  <c:v>5.6477091343950097</c:v>
                </c:pt>
                <c:pt idx="14768">
                  <c:v>5.6516325167678909</c:v>
                </c:pt>
                <c:pt idx="14769">
                  <c:v>5.6555586246581244</c:v>
                </c:pt>
                <c:pt idx="14770">
                  <c:v>5.6594874599179095</c:v>
                </c:pt>
                <c:pt idx="14771">
                  <c:v>5.6634190245242664</c:v>
                </c:pt>
                <c:pt idx="14772">
                  <c:v>5.6673533203320554</c:v>
                </c:pt>
                <c:pt idx="14773">
                  <c:v>5.6712903492386024</c:v>
                </c:pt>
                <c:pt idx="14774">
                  <c:v>5.6752301131012599</c:v>
                </c:pt>
                <c:pt idx="14775">
                  <c:v>5.6791726139025469</c:v>
                </c:pt>
                <c:pt idx="14776">
                  <c:v>5.6831178535024831</c:v>
                </c:pt>
                <c:pt idx="14777">
                  <c:v>5.6870658337622944</c:v>
                </c:pt>
                <c:pt idx="14778">
                  <c:v>5.6910165566686342</c:v>
                </c:pt>
                <c:pt idx="14779">
                  <c:v>5.6949700240854026</c:v>
                </c:pt>
                <c:pt idx="14780">
                  <c:v>5.6989262378777044</c:v>
                </c:pt>
                <c:pt idx="14781">
                  <c:v>5.7028852000363388</c:v>
                </c:pt>
                <c:pt idx="14782">
                  <c:v>5.7068469124290901</c:v>
                </c:pt>
                <c:pt idx="14783">
                  <c:v>5.7108113769249567</c:v>
                </c:pt>
                <c:pt idx="14784">
                  <c:v>5.7147785955188866</c:v>
                </c:pt>
                <c:pt idx="14785">
                  <c:v>5.7187485700825604</c:v>
                </c:pt>
                <c:pt idx="14786">
                  <c:v>5.7227213024888739</c:v>
                </c:pt>
                <c:pt idx="14787">
                  <c:v>5.7266967947369372</c:v>
                </c:pt>
                <c:pt idx="14788">
                  <c:v>5.7306750487023326</c:v>
                </c:pt>
                <c:pt idx="14789">
                  <c:v>5.7346560663035868</c:v>
                </c:pt>
                <c:pt idx="14790">
                  <c:v>5.7386398494188038</c:v>
                </c:pt>
                <c:pt idx="14791">
                  <c:v>5.7426264000526546</c:v>
                </c:pt>
                <c:pt idx="14792">
                  <c:v>5.7466157200859405</c:v>
                </c:pt>
                <c:pt idx="14793">
                  <c:v>5.7506078114006813</c:v>
                </c:pt>
                <c:pt idx="14794">
                  <c:v>5.7546026760057307</c:v>
                </c:pt>
                <c:pt idx="14795">
                  <c:v>5.7586003157858103</c:v>
                </c:pt>
                <c:pt idx="14796">
                  <c:v>5.7626007326268676</c:v>
                </c:pt>
                <c:pt idx="14797">
                  <c:v>5.7666039285419428</c:v>
                </c:pt>
                <c:pt idx="14798">
                  <c:v>5.7706099054196907</c:v>
                </c:pt>
                <c:pt idx="14799">
                  <c:v>5.7746186651499904</c:v>
                </c:pt>
                <c:pt idx="14800">
                  <c:v>5.7786302097500801</c:v>
                </c:pt>
                <c:pt idx="14801">
                  <c:v>5.7826445411125551</c:v>
                </c:pt>
                <c:pt idx="14802">
                  <c:v>5.786661661173337</c:v>
                </c:pt>
                <c:pt idx="14803">
                  <c:v>5.7906815718275633</c:v>
                </c:pt>
                <c:pt idx="14804">
                  <c:v>5.7947042750980842</c:v>
                </c:pt>
                <c:pt idx="14805">
                  <c:v>5.7987297728827567</c:v>
                </c:pt>
                <c:pt idx="14806">
                  <c:v>5.8027580670806689</c:v>
                </c:pt>
                <c:pt idx="14807">
                  <c:v>5.8067891597188916</c:v>
                </c:pt>
                <c:pt idx="14808">
                  <c:v>5.8108230526992397</c:v>
                </c:pt>
                <c:pt idx="14809">
                  <c:v>5.8148597479247615</c:v>
                </c:pt>
                <c:pt idx="14810">
                  <c:v>5.8188992474267538</c:v>
                </c:pt>
                <c:pt idx="14811">
                  <c:v>5.8229415531109989</c:v>
                </c:pt>
                <c:pt idx="14812">
                  <c:v>5.8269866668845145</c:v>
                </c:pt>
                <c:pt idx="14813">
                  <c:v>5.8310345907828331</c:v>
                </c:pt>
                <c:pt idx="14814">
                  <c:v>5.8350853267157126</c:v>
                </c:pt>
                <c:pt idx="14815">
                  <c:v>5.839138876594145</c:v>
                </c:pt>
                <c:pt idx="14816">
                  <c:v>5.8431952424579112</c:v>
                </c:pt>
                <c:pt idx="14817">
                  <c:v>5.8472544262207489</c:v>
                </c:pt>
                <c:pt idx="14818">
                  <c:v>5.8513164298402121</c:v>
                </c:pt>
                <c:pt idx="14819">
                  <c:v>5.8553812552326114</c:v>
                </c:pt>
                <c:pt idx="14820">
                  <c:v>5.8594489044433997</c:v>
                </c:pt>
                <c:pt idx="14821">
                  <c:v>5.8635193793916383</c:v>
                </c:pt>
                <c:pt idx="14822">
                  <c:v>5.8675926819976354</c:v>
                </c:pt>
                <c:pt idx="14823">
                  <c:v>5.8716688143111071</c:v>
                </c:pt>
                <c:pt idx="14824">
                  <c:v>5.8757477782551195</c:v>
                </c:pt>
                <c:pt idx="14825">
                  <c:v>5.879829575753984</c:v>
                </c:pt>
                <c:pt idx="14826">
                  <c:v>5.8839142088616931</c:v>
                </c:pt>
                <c:pt idx="14827">
                  <c:v>5.8880016795053232</c:v>
                </c:pt>
                <c:pt idx="14828">
                  <c:v>5.8920919896131965</c:v>
                </c:pt>
                <c:pt idx="14829">
                  <c:v>5.8961851412435919</c:v>
                </c:pt>
                <c:pt idx="14830">
                  <c:v>5.9002811363276022</c:v>
                </c:pt>
                <c:pt idx="14831">
                  <c:v>5.904379976797574</c:v>
                </c:pt>
                <c:pt idx="14832">
                  <c:v>5.9084816647160769</c:v>
                </c:pt>
                <c:pt idx="14833">
                  <c:v>5.9125862020182307</c:v>
                </c:pt>
                <c:pt idx="14834">
                  <c:v>5.9166935906834635</c:v>
                </c:pt>
                <c:pt idx="14835">
                  <c:v>5.9208038326494945</c:v>
                </c:pt>
                <c:pt idx="14836">
                  <c:v>5.9249169299846312</c:v>
                </c:pt>
                <c:pt idx="14837">
                  <c:v>5.9290328846293781</c:v>
                </c:pt>
                <c:pt idx="14838">
                  <c:v>5.9331516985254966</c:v>
                </c:pt>
                <c:pt idx="14839">
                  <c:v>5.9372733737456072</c:v>
                </c:pt>
                <c:pt idx="14840">
                  <c:v>5.9413979122342608</c:v>
                </c:pt>
                <c:pt idx="14841">
                  <c:v>5.9455253159372701</c:v>
                </c:pt>
                <c:pt idx="14842">
                  <c:v>5.9496555869315761</c:v>
                </c:pt>
                <c:pt idx="14843">
                  <c:v>5.9537887271657866</c:v>
                </c:pt>
                <c:pt idx="14844">
                  <c:v>5.9579247385897709</c:v>
                </c:pt>
                <c:pt idx="14845">
                  <c:v>5.9620636232848021</c:v>
                </c:pt>
                <c:pt idx="14846">
                  <c:v>5.966205383203552</c:v>
                </c:pt>
                <c:pt idx="14847">
                  <c:v>5.970350020343397</c:v>
                </c:pt>
                <c:pt idx="14848">
                  <c:v>5.97449753665963</c:v>
                </c:pt>
                <c:pt idx="14849">
                  <c:v>5.9786479342393148</c:v>
                </c:pt>
                <c:pt idx="14850">
                  <c:v>5.9828012150405527</c:v>
                </c:pt>
                <c:pt idx="14851">
                  <c:v>5.9869573810227159</c:v>
                </c:pt>
                <c:pt idx="14852">
                  <c:v>5.9911164342772203</c:v>
                </c:pt>
                <c:pt idx="14853">
                  <c:v>5.995278376766251</c:v>
                </c:pt>
                <c:pt idx="14854">
                  <c:v>5.9994432104532667</c:v>
                </c:pt>
                <c:pt idx="14855">
                  <c:v>6.0036109374340434</c:v>
                </c:pt>
                <c:pt idx="14856">
                  <c:v>6.0077815596748589</c:v>
                </c:pt>
                <c:pt idx="14857">
                  <c:v>6.0119550791432674</c:v>
                </c:pt>
                <c:pt idx="14858">
                  <c:v>6.0161314979394165</c:v>
                </c:pt>
                <c:pt idx="14859">
                  <c:v>6.0203108180336837</c:v>
                </c:pt>
                <c:pt idx="14860">
                  <c:v>6.0244930413977258</c:v>
                </c:pt>
                <c:pt idx="14861">
                  <c:v>6.0286781701360708</c:v>
                </c:pt>
                <c:pt idx="14862">
                  <c:v>6.0328662062232059</c:v>
                </c:pt>
                <c:pt idx="14863">
                  <c:v>6.037057151678825</c:v>
                </c:pt>
                <c:pt idx="14864">
                  <c:v>6.0412510084800681</c:v>
                </c:pt>
                <c:pt idx="14865">
                  <c:v>6.0454477787373175</c:v>
                </c:pt>
                <c:pt idx="14866">
                  <c:v>6.0496474644305529</c:v>
                </c:pt>
                <c:pt idx="14867">
                  <c:v>6.0538500675410383</c:v>
                </c:pt>
                <c:pt idx="14868">
                  <c:v>6.0580555901835575</c:v>
                </c:pt>
                <c:pt idx="14869">
                  <c:v>6.0622640343422187</c:v>
                </c:pt>
                <c:pt idx="14870">
                  <c:v>6.0664754020024194</c:v>
                </c:pt>
                <c:pt idx="14871">
                  <c:v>6.0706896952833507</c:v>
                </c:pt>
                <c:pt idx="14872">
                  <c:v>6.0749069161732612</c:v>
                </c:pt>
                <c:pt idx="14873">
                  <c:v>6.0791270666616875</c:v>
                </c:pt>
                <c:pt idx="14874">
                  <c:v>6.0833501488722419</c:v>
                </c:pt>
                <c:pt idx="14875">
                  <c:v>6.0875761647973183</c:v>
                </c:pt>
                <c:pt idx="14876">
                  <c:v>6.091805116430602</c:v>
                </c:pt>
                <c:pt idx="14877">
                  <c:v>6.0960370059001354</c:v>
                </c:pt>
                <c:pt idx="14878">
                  <c:v>6.1002718352024674</c:v>
                </c:pt>
                <c:pt idx="14879">
                  <c:v>6.1045096063798576</c:v>
                </c:pt>
                <c:pt idx="14880">
                  <c:v>6.1087503214315362</c:v>
                </c:pt>
                <c:pt idx="14881">
                  <c:v>6.1129939824914654</c:v>
                </c:pt>
                <c:pt idx="14882">
                  <c:v>6.1172405915617478</c:v>
                </c:pt>
                <c:pt idx="14883">
                  <c:v>6.1214901506457844</c:v>
                </c:pt>
                <c:pt idx="14884">
                  <c:v>6.1257426618819864</c:v>
                </c:pt>
                <c:pt idx="14885">
                  <c:v>6.1299981272766306</c:v>
                </c:pt>
                <c:pt idx="14886">
                  <c:v>6.134256548837298</c:v>
                </c:pt>
                <c:pt idx="14887">
                  <c:v>6.1385179287068583</c:v>
                </c:pt>
                <c:pt idx="14888">
                  <c:v>6.1427822688957736</c:v>
                </c:pt>
                <c:pt idx="14889">
                  <c:v>6.1470495714158107</c:v>
                </c:pt>
                <c:pt idx="14890">
                  <c:v>6.1513198384143086</c:v>
                </c:pt>
                <c:pt idx="14891">
                  <c:v>6.1555930719059226</c:v>
                </c:pt>
                <c:pt idx="14892">
                  <c:v>6.1598692739514336</c:v>
                </c:pt>
                <c:pt idx="14893">
                  <c:v>6.1641484465682019</c:v>
                </c:pt>
                <c:pt idx="14894">
                  <c:v>6.1684305919095417</c:v>
                </c:pt>
                <c:pt idx="14895">
                  <c:v>6.1727157119957115</c:v>
                </c:pt>
                <c:pt idx="14896">
                  <c:v>6.1770038088482808</c:v>
                </c:pt>
                <c:pt idx="14897">
                  <c:v>6.1812948846250535</c:v>
                </c:pt>
                <c:pt idx="14898">
                  <c:v>6.1855889413505007</c:v>
                </c:pt>
                <c:pt idx="14899">
                  <c:v>6.1898859810504092</c:v>
                </c:pt>
                <c:pt idx="14900">
                  <c:v>6.1941860058870821</c:v>
                </c:pt>
                <c:pt idx="14901">
                  <c:v>6.1984890178892131</c:v>
                </c:pt>
                <c:pt idx="14902">
                  <c:v>6.2027950190868131</c:v>
                </c:pt>
                <c:pt idx="14903">
                  <c:v>6.2071040116466945</c:v>
                </c:pt>
                <c:pt idx="14904">
                  <c:v>6.2114159976017831</c:v>
                </c:pt>
                <c:pt idx="14905">
                  <c:v>6.215730978986322</c:v>
                </c:pt>
                <c:pt idx="14906">
                  <c:v>6.2200489579716445</c:v>
                </c:pt>
                <c:pt idx="14907">
                  <c:v>6.2243699365949148</c:v>
                </c:pt>
                <c:pt idx="14908">
                  <c:v>6.228693916939938</c:v>
                </c:pt>
                <c:pt idx="14909">
                  <c:v>6.2330209010466158</c:v>
                </c:pt>
                <c:pt idx="14910">
                  <c:v>6.237350891092321</c:v>
                </c:pt>
                <c:pt idx="14911">
                  <c:v>6.2416838891198854</c:v>
                </c:pt>
                <c:pt idx="14912">
                  <c:v>6.246019897173464</c:v>
                </c:pt>
                <c:pt idx="14913">
                  <c:v>6.250358917434971</c:v>
                </c:pt>
                <c:pt idx="14914">
                  <c:v>6.2547009519514987</c:v>
                </c:pt>
                <c:pt idx="14915">
                  <c:v>6.2590460027714645</c:v>
                </c:pt>
                <c:pt idx="14916">
                  <c:v>6.2633940720813337</c:v>
                </c:pt>
                <c:pt idx="14917">
                  <c:v>6.2677451619324662</c:v>
                </c:pt>
                <c:pt idx="14918">
                  <c:v>6.2720992743775534</c:v>
                </c:pt>
                <c:pt idx="14919">
                  <c:v>6.2764564116076196</c:v>
                </c:pt>
                <c:pt idx="14920">
                  <c:v>6.2808165756783039</c:v>
                </c:pt>
                <c:pt idx="14921">
                  <c:v>6.2851797686465769</c:v>
                </c:pt>
                <c:pt idx="14922">
                  <c:v>6.2895459927080335</c:v>
                </c:pt>
                <c:pt idx="14923">
                  <c:v>6.2939152499225983</c:v>
                </c:pt>
                <c:pt idx="14924">
                  <c:v>6.2982875423973601</c:v>
                </c:pt>
                <c:pt idx="14925">
                  <c:v>6.302662872195012</c:v>
                </c:pt>
                <c:pt idx="14926">
                  <c:v>6.307041241517255</c:v>
                </c:pt>
                <c:pt idx="14927">
                  <c:v>6.3114226524297443</c:v>
                </c:pt>
                <c:pt idx="14928">
                  <c:v>6.3158071069994772</c:v>
                </c:pt>
                <c:pt idx="14929">
                  <c:v>6.320194607432744</c:v>
                </c:pt>
                <c:pt idx="14930">
                  <c:v>6.3245851557995092</c:v>
                </c:pt>
                <c:pt idx="14931">
                  <c:v>6.3289787541710796</c:v>
                </c:pt>
                <c:pt idx="14932">
                  <c:v>6.333375404758347</c:v>
                </c:pt>
                <c:pt idx="14933">
                  <c:v>6.3377751096355945</c:v>
                </c:pt>
                <c:pt idx="14934">
                  <c:v>6.3421778708784471</c:v>
                </c:pt>
                <c:pt idx="14935">
                  <c:v>6.346583690702408</c:v>
                </c:pt>
                <c:pt idx="14936">
                  <c:v>6.3509925711860857</c:v>
                </c:pt>
                <c:pt idx="14937">
                  <c:v>6.3554045144556754</c:v>
                </c:pt>
                <c:pt idx="14938">
                  <c:v>6.3598195225925771</c:v>
                </c:pt>
                <c:pt idx="14939">
                  <c:v>6.3642375978184571</c:v>
                </c:pt>
                <c:pt idx="14940">
                  <c:v>6.368658742217705</c:v>
                </c:pt>
                <c:pt idx="14941">
                  <c:v>6.3730829578760613</c:v>
                </c:pt>
                <c:pt idx="14942">
                  <c:v>6.3775102470198251</c:v>
                </c:pt>
                <c:pt idx="14943">
                  <c:v>6.3819406117377335</c:v>
                </c:pt>
                <c:pt idx="14944">
                  <c:v>6.3863740541198757</c:v>
                </c:pt>
                <c:pt idx="14945">
                  <c:v>6.390810576397195</c:v>
                </c:pt>
                <c:pt idx="14946">
                  <c:v>6.3952501806627833</c:v>
                </c:pt>
                <c:pt idx="14947">
                  <c:v>6.3996928690110897</c:v>
                </c:pt>
                <c:pt idx="14948">
                  <c:v>6.4041386436777099</c:v>
                </c:pt>
                <c:pt idx="14949">
                  <c:v>6.4085875067601021</c:v>
                </c:pt>
                <c:pt idx="14950">
                  <c:v>6.4130394603570817</c:v>
                </c:pt>
                <c:pt idx="14951">
                  <c:v>6.4174945067089073</c:v>
                </c:pt>
                <c:pt idx="14952">
                  <c:v>6.4219526479174105</c:v>
                </c:pt>
                <c:pt idx="14953">
                  <c:v>6.4264138861325444</c:v>
                </c:pt>
                <c:pt idx="14954">
                  <c:v>6.4308782234589623</c:v>
                </c:pt>
                <c:pt idx="14955">
                  <c:v>6.4353456621431553</c:v>
                </c:pt>
                <c:pt idx="14956">
                  <c:v>6.4398162042928018</c:v>
                </c:pt>
                <c:pt idx="14957">
                  <c:v>6.4442898520169445</c:v>
                </c:pt>
                <c:pt idx="14958">
                  <c:v>6.4487666075667596</c:v>
                </c:pt>
                <c:pt idx="14959">
                  <c:v>6.4532464730543202</c:v>
                </c:pt>
                <c:pt idx="14960">
                  <c:v>6.4577294505930691</c:v>
                </c:pt>
                <c:pt idx="14961">
                  <c:v>6.4622155424388756</c:v>
                </c:pt>
                <c:pt idx="14962">
                  <c:v>6.4667047507082174</c:v>
                </c:pt>
                <c:pt idx="14963">
                  <c:v>6.4711970775189469</c:v>
                </c:pt>
                <c:pt idx="14964">
                  <c:v>6.4756925251316364</c:v>
                </c:pt>
                <c:pt idx="14965">
                  <c:v>6.4801910956671787</c:v>
                </c:pt>
                <c:pt idx="14966">
                  <c:v>6.4846927912478414</c:v>
                </c:pt>
                <c:pt idx="14967">
                  <c:v>6.4891976141389129</c:v>
                </c:pt>
                <c:pt idx="14968">
                  <c:v>6.4937055664657075</c:v>
                </c:pt>
                <c:pt idx="14969">
                  <c:v>6.4982166504022008</c:v>
                </c:pt>
                <c:pt idx="14970">
                  <c:v>6.5027308680765632</c:v>
                </c:pt>
                <c:pt idx="14971">
                  <c:v>6.5072482217603831</c:v>
                </c:pt>
                <c:pt idx="14972">
                  <c:v>6.5117687135848898</c:v>
                </c:pt>
                <c:pt idx="14973">
                  <c:v>6.5162923456826904</c:v>
                </c:pt>
                <c:pt idx="14974">
                  <c:v>6.5208191203301125</c:v>
                </c:pt>
                <c:pt idx="14975">
                  <c:v>6.5253490396628289</c:v>
                </c:pt>
                <c:pt idx="14976">
                  <c:v>6.5298821058178946</c:v>
                </c:pt>
                <c:pt idx="14977">
                  <c:v>6.5344183210763855</c:v>
                </c:pt>
                <c:pt idx="14978">
                  <c:v>6.5389576875784279</c:v>
                </c:pt>
                <c:pt idx="14979">
                  <c:v>6.5435002074655326</c:v>
                </c:pt>
                <c:pt idx="14980">
                  <c:v>6.5480458830235335</c:v>
                </c:pt>
                <c:pt idx="14981">
                  <c:v>6.5525947163970191</c:v>
                </c:pt>
                <c:pt idx="14982">
                  <c:v>6.557146709779679</c:v>
                </c:pt>
                <c:pt idx="14983">
                  <c:v>6.561701865318982</c:v>
                </c:pt>
                <c:pt idx="14984">
                  <c:v>6.5662601853071187</c:v>
                </c:pt>
                <c:pt idx="14985">
                  <c:v>6.5708216718946444</c:v>
                </c:pt>
                <c:pt idx="14986">
                  <c:v>6.5753863272335078</c:v>
                </c:pt>
                <c:pt idx="14987">
                  <c:v>6.5799541536206787</c:v>
                </c:pt>
                <c:pt idx="14988">
                  <c:v>6.5845251532111968</c:v>
                </c:pt>
                <c:pt idx="14989">
                  <c:v>6.5890993281614989</c:v>
                </c:pt>
                <c:pt idx="14990">
                  <c:v>6.5936766807733456</c:v>
                </c:pt>
                <c:pt idx="14991">
                  <c:v>6.5982572132062716</c:v>
                </c:pt>
                <c:pt idx="14992">
                  <c:v>6.6028409276212106</c:v>
                </c:pt>
                <c:pt idx="14993">
                  <c:v>6.6074278263247228</c:v>
                </c:pt>
                <c:pt idx="14994">
                  <c:v>6.6120179114808462</c:v>
                </c:pt>
                <c:pt idx="14995">
                  <c:v>6.6166111852550218</c:v>
                </c:pt>
                <c:pt idx="14996">
                  <c:v>6.6212076499586212</c:v>
                </c:pt>
                <c:pt idx="14997">
                  <c:v>6.6258073077601942</c:v>
                </c:pt>
                <c:pt idx="14998">
                  <c:v>6.6304101608779415</c:v>
                </c:pt>
                <c:pt idx="14999">
                  <c:v>6.6350162114833253</c:v>
                </c:pt>
                <c:pt idx="15000">
                  <c:v>6.6396254618941484</c:v>
                </c:pt>
                <c:pt idx="15001">
                  <c:v>6.644237914284993</c:v>
                </c:pt>
                <c:pt idx="15002">
                  <c:v>6.648853570831851</c:v>
                </c:pt>
                <c:pt idx="15003">
                  <c:v>6.653472433857357</c:v>
                </c:pt>
                <c:pt idx="15004">
                  <c:v>6.6580945055406309</c:v>
                </c:pt>
                <c:pt idx="15005">
                  <c:v>6.6627197880622013</c:v>
                </c:pt>
                <c:pt idx="15006">
                  <c:v>6.667348283749547</c:v>
                </c:pt>
                <c:pt idx="15007">
                  <c:v>6.6719799947863319</c:v>
                </c:pt>
                <c:pt idx="15008">
                  <c:v>6.6766149233576328</c:v>
                </c:pt>
                <c:pt idx="15009">
                  <c:v>6.6812530717957834</c:v>
                </c:pt>
                <c:pt idx="15010">
                  <c:v>6.6858944422889985</c:v>
                </c:pt>
                <c:pt idx="15011">
                  <c:v>6.6905390370269151</c:v>
                </c:pt>
                <c:pt idx="15012">
                  <c:v>6.6951868583467293</c:v>
                </c:pt>
                <c:pt idx="15013">
                  <c:v>6.6998379084412205</c:v>
                </c:pt>
                <c:pt idx="15014">
                  <c:v>6.7044921895533722</c:v>
                </c:pt>
                <c:pt idx="15015">
                  <c:v>6.7091497038789107</c:v>
                </c:pt>
                <c:pt idx="15016">
                  <c:v>6.7138104537615346</c:v>
                </c:pt>
                <c:pt idx="15017">
                  <c:v>6.7184744414001223</c:v>
                </c:pt>
                <c:pt idx="15018">
                  <c:v>6.7231416689949794</c:v>
                </c:pt>
                <c:pt idx="15019">
                  <c:v>6.7278121388946914</c:v>
                </c:pt>
                <c:pt idx="15020">
                  <c:v>6.7324858533027241</c:v>
                </c:pt>
                <c:pt idx="15021">
                  <c:v>6.7371628144239715</c:v>
                </c:pt>
                <c:pt idx="15022">
                  <c:v>6.7418430246119163</c:v>
                </c:pt>
                <c:pt idx="15023">
                  <c:v>6.7465264860746199</c:v>
                </c:pt>
                <c:pt idx="15024">
                  <c:v>6.7512132010215744</c:v>
                </c:pt>
                <c:pt idx="15025">
                  <c:v>6.7559031718111715</c:v>
                </c:pt>
                <c:pt idx="15026">
                  <c:v>6.7605964006560768</c:v>
                </c:pt>
                <c:pt idx="15027">
                  <c:v>6.765292889819615</c:v>
                </c:pt>
                <c:pt idx="15028">
                  <c:v>6.7699926415174243</c:v>
                </c:pt>
                <c:pt idx="15029">
                  <c:v>6.7746956581144566</c:v>
                </c:pt>
                <c:pt idx="15030">
                  <c:v>6.7794019418295317</c:v>
                </c:pt>
                <c:pt idx="15031">
                  <c:v>6.7841114948829091</c:v>
                </c:pt>
                <c:pt idx="15032">
                  <c:v>6.7888243196444726</c:v>
                </c:pt>
                <c:pt idx="15033">
                  <c:v>6.7935404183376713</c:v>
                </c:pt>
                <c:pt idx="15034">
                  <c:v>6.7982597931873929</c:v>
                </c:pt>
                <c:pt idx="15035">
                  <c:v>6.802982446568465</c:v>
                </c:pt>
                <c:pt idx="15036">
                  <c:v>6.8077083807089718</c:v>
                </c:pt>
                <c:pt idx="15037">
                  <c:v>6.8124375978384437</c:v>
                </c:pt>
                <c:pt idx="15038">
                  <c:v>6.817170100336658</c:v>
                </c:pt>
                <c:pt idx="15039">
                  <c:v>6.8219058904363488</c:v>
                </c:pt>
                <c:pt idx="15040">
                  <c:v>6.8266449703716932</c:v>
                </c:pt>
                <c:pt idx="15041">
                  <c:v>6.8313873425274334</c:v>
                </c:pt>
                <c:pt idx="15042">
                  <c:v>6.8361330091409584</c:v>
                </c:pt>
                <c:pt idx="15043">
                  <c:v>6.8408819725008811</c:v>
                </c:pt>
                <c:pt idx="15044">
                  <c:v>6.8456342348475934</c:v>
                </c:pt>
                <c:pt idx="15045">
                  <c:v>6.850389798572472</c:v>
                </c:pt>
                <c:pt idx="15046">
                  <c:v>6.8551486659191294</c:v>
                </c:pt>
                <c:pt idx="15047">
                  <c:v>6.8599108391326302</c:v>
                </c:pt>
                <c:pt idx="15048">
                  <c:v>6.8646763206093375</c:v>
                </c:pt>
                <c:pt idx="15049">
                  <c:v>6.8694451125975435</c:v>
                </c:pt>
                <c:pt idx="15050">
                  <c:v>6.8742172173469944</c:v>
                </c:pt>
                <c:pt idx="15051">
                  <c:v>6.878992637259052</c:v>
                </c:pt>
                <c:pt idx="15052">
                  <c:v>6.8837713745866953</c:v>
                </c:pt>
                <c:pt idx="15053">
                  <c:v>6.8885534315843646</c:v>
                </c:pt>
                <c:pt idx="15054">
                  <c:v>6.8933388106584284</c:v>
                </c:pt>
                <c:pt idx="15055">
                  <c:v>6.8981275140665641</c:v>
                </c:pt>
                <c:pt idx="15056">
                  <c:v>6.9029195440679141</c:v>
                </c:pt>
                <c:pt idx="15057">
                  <c:v>6.9077149030738658</c:v>
                </c:pt>
                <c:pt idx="15058">
                  <c:v>6.9125135933468052</c:v>
                </c:pt>
                <c:pt idx="15059">
                  <c:v>6.9173156172009156</c:v>
                </c:pt>
                <c:pt idx="15060">
                  <c:v>6.9221209769016232</c:v>
                </c:pt>
                <c:pt idx="15061">
                  <c:v>6.9269296748670222</c:v>
                </c:pt>
                <c:pt idx="15062">
                  <c:v>6.9317417133657928</c:v>
                </c:pt>
                <c:pt idx="15063">
                  <c:v>6.9365570946680846</c:v>
                </c:pt>
                <c:pt idx="15064">
                  <c:v>6.9413758211970356</c:v>
                </c:pt>
                <c:pt idx="15065">
                  <c:v>6.9461978952260566</c:v>
                </c:pt>
                <c:pt idx="15066">
                  <c:v>6.9510233190300328</c:v>
                </c:pt>
                <c:pt idx="15067">
                  <c:v>6.9558520950371552</c:v>
                </c:pt>
                <c:pt idx="15068">
                  <c:v>6.9606842255255756</c:v>
                </c:pt>
                <c:pt idx="15069">
                  <c:v>6.9655197127749231</c:v>
                </c:pt>
                <c:pt idx="15070">
                  <c:v>6.9703585592184538</c:v>
                </c:pt>
                <c:pt idx="15071">
                  <c:v>6.9752007671390697</c:v>
                </c:pt>
                <c:pt idx="15072">
                  <c:v>6.9800463388719409</c:v>
                </c:pt>
                <c:pt idx="15073">
                  <c:v>6.9848952767030381</c:v>
                </c:pt>
                <c:pt idx="15074">
                  <c:v>6.9897475830723845</c:v>
                </c:pt>
                <c:pt idx="15075">
                  <c:v>6.9946032602692343</c:v>
                </c:pt>
                <c:pt idx="15076">
                  <c:v>6.9994623105843239</c:v>
                </c:pt>
                <c:pt idx="15077">
                  <c:v>7.0043247364627659</c:v>
                </c:pt>
                <c:pt idx="15078">
                  <c:v>7.0091905401985883</c:v>
                </c:pt>
                <c:pt idx="15079">
                  <c:v>7.0140597240873062</c:v>
                </c:pt>
                <c:pt idx="15080">
                  <c:v>7.01893229057913</c:v>
                </c:pt>
                <c:pt idx="15081">
                  <c:v>7.0238082419728736</c:v>
                </c:pt>
                <c:pt idx="15082">
                  <c:v>7.0286875805688371</c:v>
                </c:pt>
                <c:pt idx="15083">
                  <c:v>7.0335703088223438</c:v>
                </c:pt>
                <c:pt idx="15084">
                  <c:v>7.038456429036998</c:v>
                </c:pt>
                <c:pt idx="15085">
                  <c:v>7.0433459435179007</c:v>
                </c:pt>
                <c:pt idx="15086">
                  <c:v>7.0482388547254944</c:v>
                </c:pt>
                <c:pt idx="15087">
                  <c:v>7.0531351649681868</c:v>
                </c:pt>
                <c:pt idx="15088">
                  <c:v>7.0580348766072412</c:v>
                </c:pt>
                <c:pt idx="15089">
                  <c:v>7.0629379919541684</c:v>
                </c:pt>
                <c:pt idx="15090">
                  <c:v>7.0678445134762544</c:v>
                </c:pt>
                <c:pt idx="15091">
                  <c:v>7.0727544434883303</c:v>
                </c:pt>
                <c:pt idx="15092">
                  <c:v>7.0776677843067288</c:v>
                </c:pt>
                <c:pt idx="15093">
                  <c:v>7.0825845384038812</c:v>
                </c:pt>
                <c:pt idx="15094">
                  <c:v>7.0875047080994467</c:v>
                </c:pt>
                <c:pt idx="15095">
                  <c:v>7.0924282957145879</c:v>
                </c:pt>
                <c:pt idx="15096">
                  <c:v>7.0973553037268928</c:v>
                </c:pt>
                <c:pt idx="15097">
                  <c:v>7.1022857344608585</c:v>
                </c:pt>
                <c:pt idx="15098">
                  <c:v>7.1072195902424893</c:v>
                </c:pt>
                <c:pt idx="15099">
                  <c:v>7.1121568735545386</c:v>
                </c:pt>
                <c:pt idx="15100">
                  <c:v>7.1170975867263513</c:v>
                </c:pt>
                <c:pt idx="15101">
                  <c:v>7.1220417320887819</c:v>
                </c:pt>
                <c:pt idx="15102">
                  <c:v>7.1269893121297647</c:v>
                </c:pt>
                <c:pt idx="15103">
                  <c:v>7.1319403291834993</c:v>
                </c:pt>
                <c:pt idx="15104">
                  <c:v>7.1368947856376312</c:v>
                </c:pt>
                <c:pt idx="15105">
                  <c:v>7.141852683829498</c:v>
                </c:pt>
                <c:pt idx="15106">
                  <c:v>7.1468140262539528</c:v>
                </c:pt>
                <c:pt idx="15107">
                  <c:v>7.1517788152516912</c:v>
                </c:pt>
                <c:pt idx="15108">
                  <c:v>7.1567470531649251</c:v>
                </c:pt>
                <c:pt idx="15109">
                  <c:v>7.1617187424937114</c:v>
                </c:pt>
                <c:pt idx="15110">
                  <c:v>7.1666938855836264</c:v>
                </c:pt>
                <c:pt idx="15111">
                  <c:v>7.1716724847817677</c:v>
                </c:pt>
                <c:pt idx="15112">
                  <c:v>7.1766545425934067</c:v>
                </c:pt>
                <c:pt idx="15113">
                  <c:v>7.1816400613690101</c:v>
                </c:pt>
                <c:pt idx="15114">
                  <c:v>7.1866290434605702</c:v>
                </c:pt>
                <c:pt idx="15115">
                  <c:v>7.1916214913785836</c:v>
                </c:pt>
                <c:pt idx="15116">
                  <c:v>7.1966174074784188</c:v>
                </c:pt>
                <c:pt idx="15117">
                  <c:v>7.2016167941693725</c:v>
                </c:pt>
                <c:pt idx="15118">
                  <c:v>7.2066196538099803</c:v>
                </c:pt>
                <c:pt idx="15119">
                  <c:v>7.2116259889177199</c:v>
                </c:pt>
                <c:pt idx="15120">
                  <c:v>7.2166358018545127</c:v>
                </c:pt>
                <c:pt idx="15121">
                  <c:v>7.221649094983813</c:v>
                </c:pt>
                <c:pt idx="15122">
                  <c:v>7.2266658708283487</c:v>
                </c:pt>
                <c:pt idx="15123">
                  <c:v>7.2316861317549677</c:v>
                </c:pt>
                <c:pt idx="15124">
                  <c:v>7.2367098801320529</c:v>
                </c:pt>
                <c:pt idx="15125">
                  <c:v>7.2417371184875936</c:v>
                </c:pt>
                <c:pt idx="15126">
                  <c:v>7.2467678491933745</c:v>
                </c:pt>
                <c:pt idx="15127">
                  <c:v>7.2518020746227156</c:v>
                </c:pt>
                <c:pt idx="15128">
                  <c:v>7.2568397973088805</c:v>
                </c:pt>
                <c:pt idx="15129">
                  <c:v>7.261881019628599</c:v>
                </c:pt>
                <c:pt idx="15130">
                  <c:v>7.266925743960142</c:v>
                </c:pt>
                <c:pt idx="15131">
                  <c:v>7.271973972842054</c:v>
                </c:pt>
                <c:pt idx="15132">
                  <c:v>7.2770257086560228</c:v>
                </c:pt>
                <c:pt idx="15133">
                  <c:v>7.282080953838264</c:v>
                </c:pt>
                <c:pt idx="15134">
                  <c:v>7.2871397107736637</c:v>
                </c:pt>
                <c:pt idx="15135">
                  <c:v>7.2922019820078283</c:v>
                </c:pt>
                <c:pt idx="15136">
                  <c:v>7.2972677699290696</c:v>
                </c:pt>
                <c:pt idx="15137">
                  <c:v>7.3023370769272482</c:v>
                </c:pt>
                <c:pt idx="15138">
                  <c:v>7.3074099055532793</c:v>
                </c:pt>
                <c:pt idx="15139">
                  <c:v>7.3124862582004555</c:v>
                </c:pt>
                <c:pt idx="15140">
                  <c:v>7.317566137263622</c:v>
                </c:pt>
                <c:pt idx="15141">
                  <c:v>7.3226495452990132</c:v>
                </c:pt>
                <c:pt idx="15142">
                  <c:v>7.3277364847049133</c:v>
                </c:pt>
                <c:pt idx="15143">
                  <c:v>7.3328269578811618</c:v>
                </c:pt>
                <c:pt idx="15144">
                  <c:v>7.3379209673893238</c:v>
                </c:pt>
                <c:pt idx="15145">
                  <c:v>7.3430185156326857</c:v>
                </c:pt>
                <c:pt idx="15146">
                  <c:v>7.3481196050160911</c:v>
                </c:pt>
                <c:pt idx="15147">
                  <c:v>7.3532242381064492</c:v>
                </c:pt>
                <c:pt idx="15148">
                  <c:v>7.3583324173120559</c:v>
                </c:pt>
                <c:pt idx="15149">
                  <c:v>7.3634441450963477</c:v>
                </c:pt>
                <c:pt idx="15150">
                  <c:v>7.3685594238708578</c:v>
                </c:pt>
                <c:pt idx="15151">
                  <c:v>7.3736782562096348</c:v>
                </c:pt>
                <c:pt idx="15152">
                  <c:v>7.3788006445276748</c:v>
                </c:pt>
                <c:pt idx="15153">
                  <c:v>7.3839265912415417</c:v>
                </c:pt>
                <c:pt idx="15154">
                  <c:v>7.3890560989306504</c:v>
                </c:pt>
                <c:pt idx="15155">
                  <c:v>7.3941891700150348</c:v>
                </c:pt>
                <c:pt idx="15156">
                  <c:v>7.3993258069162984</c:v>
                </c:pt>
                <c:pt idx="15157">
                  <c:v>7.4044660122192356</c:v>
                </c:pt>
                <c:pt idx="15158">
                  <c:v>7.4096097883489271</c:v>
                </c:pt>
                <c:pt idx="15159">
                  <c:v>7.4147571377320256</c:v>
                </c:pt>
                <c:pt idx="15160">
                  <c:v>7.4199080629587177</c:v>
                </c:pt>
                <c:pt idx="15161">
                  <c:v>7.4250625664591423</c:v>
                </c:pt>
                <c:pt idx="15162">
                  <c:v>7.4302206507190727</c:v>
                </c:pt>
                <c:pt idx="15163">
                  <c:v>7.4353823181719125</c:v>
                </c:pt>
                <c:pt idx="15164">
                  <c:v>7.4405475714150544</c:v>
                </c:pt>
                <c:pt idx="15165">
                  <c:v>7.4457164128853943</c:v>
                </c:pt>
                <c:pt idx="15166">
                  <c:v>7.4508888450214101</c:v>
                </c:pt>
                <c:pt idx="15167">
                  <c:v>7.4560648704259105</c:v>
                </c:pt>
                <c:pt idx="15168">
                  <c:v>7.4612444915408753</c:v>
                </c:pt>
                <c:pt idx="15169">
                  <c:v>7.4664277108098673</c:v>
                </c:pt>
                <c:pt idx="15170">
                  <c:v>7.4716145308411228</c:v>
                </c:pt>
                <c:pt idx="15171">
                  <c:v>7.4768049540817154</c:v>
                </c:pt>
                <c:pt idx="15172">
                  <c:v>7.4819989829803024</c:v>
                </c:pt>
                <c:pt idx="15173">
                  <c:v>7.487196620150562</c:v>
                </c:pt>
                <c:pt idx="15174">
                  <c:v>7.4923978680446686</c:v>
                </c:pt>
                <c:pt idx="15175">
                  <c:v>7.4976027291163883</c:v>
                </c:pt>
                <c:pt idx="15176">
                  <c:v>7.5028112059848482</c:v>
                </c:pt>
                <c:pt idx="15177">
                  <c:v>7.5080233011073378</c:v>
                </c:pt>
                <c:pt idx="15178">
                  <c:v>7.5132390169974066</c:v>
                </c:pt>
                <c:pt idx="15179">
                  <c:v>7.5184583561156453</c:v>
                </c:pt>
                <c:pt idx="15180">
                  <c:v>7.5236813210884668</c:v>
                </c:pt>
                <c:pt idx="15181">
                  <c:v>7.528907914379996</c:v>
                </c:pt>
                <c:pt idx="15182">
                  <c:v>7.5341381384559556</c:v>
                </c:pt>
                <c:pt idx="15183">
                  <c:v>7.5393719959482368</c:v>
                </c:pt>
                <c:pt idx="15184">
                  <c:v>7.5446094893261018</c:v>
                </c:pt>
                <c:pt idx="15185">
                  <c:v>7.5498506210604157</c:v>
                </c:pt>
                <c:pt idx="15186">
                  <c:v>7.5550953937885588</c:v>
                </c:pt>
                <c:pt idx="15187">
                  <c:v>7.5603438099849436</c:v>
                </c:pt>
                <c:pt idx="15188">
                  <c:v>7.5655958721255887</c:v>
                </c:pt>
                <c:pt idx="15189">
                  <c:v>7.5708515828533729</c:v>
                </c:pt>
                <c:pt idx="15190">
                  <c:v>7.57611094464787</c:v>
                </c:pt>
                <c:pt idx="15191">
                  <c:v>7.5813739599902625</c:v>
                </c:pt>
                <c:pt idx="15192">
                  <c:v>7.5866406315289403</c:v>
                </c:pt>
                <c:pt idx="15193">
                  <c:v>7.59191096174865</c:v>
                </c:pt>
                <c:pt idx="15194">
                  <c:v>7.5971849531910234</c:v>
                </c:pt>
                <c:pt idx="15195">
                  <c:v>7.602462608344144</c:v>
                </c:pt>
                <c:pt idx="15196">
                  <c:v>7.6077439298637701</c:v>
                </c:pt>
                <c:pt idx="15197">
                  <c:v>7.6130289202415584</c:v>
                </c:pt>
                <c:pt idx="15198">
                  <c:v>7.618317581970782</c:v>
                </c:pt>
                <c:pt idx="15199">
                  <c:v>7.6236099177127361</c:v>
                </c:pt>
                <c:pt idx="15200">
                  <c:v>7.6289059299642741</c:v>
                </c:pt>
                <c:pt idx="15201">
                  <c:v>7.6342056212238685</c:v>
                </c:pt>
                <c:pt idx="15202">
                  <c:v>7.6395089941583665</c:v>
                </c:pt>
                <c:pt idx="15203">
                  <c:v>7.6448160512698271</c:v>
                </c:pt>
                <c:pt idx="15204">
                  <c:v>7.6501267950619338</c:v>
                </c:pt>
                <c:pt idx="15205">
                  <c:v>7.6554412282070938</c:v>
                </c:pt>
                <c:pt idx="15206">
                  <c:v>7.6607593532125877</c:v>
                </c:pt>
                <c:pt idx="15207">
                  <c:v>7.6660811726430964</c:v>
                </c:pt>
                <c:pt idx="15208">
                  <c:v>7.6714066890092667</c:v>
                </c:pt>
                <c:pt idx="15209">
                  <c:v>7.6767359049909407</c:v>
                </c:pt>
                <c:pt idx="15210">
                  <c:v>7.6820688231023722</c:v>
                </c:pt>
                <c:pt idx="15211">
                  <c:v>7.6874054458594427</c:v>
                </c:pt>
                <c:pt idx="15212">
                  <c:v>7.6927457759475839</c:v>
                </c:pt>
                <c:pt idx="15213">
                  <c:v>7.6980898158862923</c:v>
                </c:pt>
                <c:pt idx="15214">
                  <c:v>7.7034375681966969</c:v>
                </c:pt>
                <c:pt idx="15215">
                  <c:v>7.7087890355698292</c:v>
                </c:pt>
                <c:pt idx="15216">
                  <c:v>7.7141442205304411</c:v>
                </c:pt>
                <c:pt idx="15217">
                  <c:v>7.719503125604918</c:v>
                </c:pt>
                <c:pt idx="15218">
                  <c:v>7.7248657534899055</c:v>
                </c:pt>
                <c:pt idx="15219">
                  <c:v>7.7302321067154187</c:v>
                </c:pt>
                <c:pt idx="15220">
                  <c:v>7.7356021878131136</c:v>
                </c:pt>
                <c:pt idx="15221">
                  <c:v>7.7409759994852587</c:v>
                </c:pt>
                <c:pt idx="15222">
                  <c:v>7.7463535442671461</c:v>
                </c:pt>
                <c:pt idx="15223">
                  <c:v>7.7517348247521127</c:v>
                </c:pt>
                <c:pt idx="15224">
                  <c:v>7.7571198434788577</c:v>
                </c:pt>
                <c:pt idx="15225">
                  <c:v>7.7625086031571646</c:v>
                </c:pt>
                <c:pt idx="15226">
                  <c:v>7.7679011063293792</c:v>
                </c:pt>
                <c:pt idx="15227">
                  <c:v>7.7732973555394942</c:v>
                </c:pt>
                <c:pt idx="15228">
                  <c:v>7.7786973535029444</c:v>
                </c:pt>
                <c:pt idx="15229">
                  <c:v>7.7841011027673765</c:v>
                </c:pt>
                <c:pt idx="15230">
                  <c:v>7.7895086058820899</c:v>
                </c:pt>
                <c:pt idx="15231">
                  <c:v>7.7949198655681826</c:v>
                </c:pt>
                <c:pt idx="15232">
                  <c:v>7.8003348843786142</c:v>
                </c:pt>
                <c:pt idx="15233">
                  <c:v>7.8057536648680008</c:v>
                </c:pt>
                <c:pt idx="15234">
                  <c:v>7.8111762097631141</c:v>
                </c:pt>
                <c:pt idx="15235">
                  <c:v>7.8166025216222392</c:v>
                </c:pt>
                <c:pt idx="15236">
                  <c:v>7.8220326030053196</c:v>
                </c:pt>
                <c:pt idx="15237">
                  <c:v>7.8274664566448138</c:v>
                </c:pt>
                <c:pt idx="15238">
                  <c:v>7.8329040851043414</c:v>
                </c:pt>
                <c:pt idx="15239">
                  <c:v>7.8383454910062165</c:v>
                </c:pt>
                <c:pt idx="15240">
                  <c:v>7.8437906769175028</c:v>
                </c:pt>
                <c:pt idx="15241">
                  <c:v>7.8492396455782609</c:v>
                </c:pt>
                <c:pt idx="15242">
                  <c:v>7.8546923995592399</c:v>
                </c:pt>
                <c:pt idx="15243">
                  <c:v>7.8601489414328585</c:v>
                </c:pt>
                <c:pt idx="15244">
                  <c:v>7.8656092739448917</c:v>
                </c:pt>
                <c:pt idx="15245">
                  <c:v>7.8710733996714506</c:v>
                </c:pt>
                <c:pt idx="15246">
                  <c:v>7.8765413211903184</c:v>
                </c:pt>
                <c:pt idx="15247">
                  <c:v>7.8820130412529954</c:v>
                </c:pt>
                <c:pt idx="15248">
                  <c:v>7.8874885624409661</c:v>
                </c:pt>
                <c:pt idx="15249">
                  <c:v>7.892967887337389</c:v>
                </c:pt>
                <c:pt idx="15250">
                  <c:v>7.8984510186995029</c:v>
                </c:pt>
                <c:pt idx="15251">
                  <c:v>7.9039379591141774</c:v>
                </c:pt>
                <c:pt idx="15252">
                  <c:v>7.9094287112275046</c:v>
                </c:pt>
                <c:pt idx="15253">
                  <c:v>7.9149232776298293</c:v>
                </c:pt>
                <c:pt idx="15254">
                  <c:v>7.9204216610860607</c:v>
                </c:pt>
                <c:pt idx="15255">
                  <c:v>7.9259238641902625</c:v>
                </c:pt>
                <c:pt idx="15256">
                  <c:v>7.9314298895381805</c:v>
                </c:pt>
                <c:pt idx="15257">
                  <c:v>7.9369397399004891</c:v>
                </c:pt>
                <c:pt idx="15258">
                  <c:v>7.9424534178766626</c:v>
                </c:pt>
                <c:pt idx="15259">
                  <c:v>7.9479709260678613</c:v>
                </c:pt>
                <c:pt idx="15260">
                  <c:v>7.953492267250537</c:v>
                </c:pt>
                <c:pt idx="15261">
                  <c:v>7.9590174440295867</c:v>
                </c:pt>
                <c:pt idx="15262">
                  <c:v>7.9645464590115918</c:v>
                </c:pt>
                <c:pt idx="15263">
                  <c:v>7.9700793149787987</c:v>
                </c:pt>
                <c:pt idx="15264">
                  <c:v>7.9756160145415329</c:v>
                </c:pt>
                <c:pt idx="15265">
                  <c:v>7.981156560311816</c:v>
                </c:pt>
                <c:pt idx="15266">
                  <c:v>7.9867009550776933</c:v>
                </c:pt>
                <c:pt idx="15267">
                  <c:v>7.9922492014549364</c:v>
                </c:pt>
                <c:pt idx="15268">
                  <c:v>7.9978013021192043</c:v>
                </c:pt>
                <c:pt idx="15269">
                  <c:v>8.003357259689782</c:v>
                </c:pt>
                <c:pt idx="15270">
                  <c:v>8.0089170769624722</c:v>
                </c:pt>
                <c:pt idx="15271">
                  <c:v>8.0144807565603227</c:v>
                </c:pt>
                <c:pt idx="15272">
                  <c:v>8.0200483011080816</c:v>
                </c:pt>
                <c:pt idx="15273">
                  <c:v>8.0256197134073801</c:v>
                </c:pt>
                <c:pt idx="15274">
                  <c:v>8.0311949960867359</c:v>
                </c:pt>
                <c:pt idx="15275">
                  <c:v>8.0367741517763722</c:v>
                </c:pt>
                <c:pt idx="15276">
                  <c:v>8.0423571832837641</c:v>
                </c:pt>
                <c:pt idx="15277">
                  <c:v>8.0479440932429114</c:v>
                </c:pt>
                <c:pt idx="15278">
                  <c:v>8.0535348842895189</c:v>
                </c:pt>
                <c:pt idx="15279">
                  <c:v>8.0591295592369203</c:v>
                </c:pt>
                <c:pt idx="15280">
                  <c:v>8.0647281207246078</c:v>
                </c:pt>
                <c:pt idx="15281">
                  <c:v>8.0703305713937841</c:v>
                </c:pt>
                <c:pt idx="15282">
                  <c:v>8.0759369140636466</c:v>
                </c:pt>
                <c:pt idx="15283">
                  <c:v>8.0815471513791941</c:v>
                </c:pt>
                <c:pt idx="15284">
                  <c:v>8.0871612860459816</c:v>
                </c:pt>
                <c:pt idx="15285">
                  <c:v>8.0927793207125571</c:v>
                </c:pt>
                <c:pt idx="15286">
                  <c:v>8.0984012582059641</c:v>
                </c:pt>
                <c:pt idx="15287">
                  <c:v>8.1040271011785538</c:v>
                </c:pt>
                <c:pt idx="15288">
                  <c:v>8.1096568522844024</c:v>
                </c:pt>
                <c:pt idx="15289">
                  <c:v>8.1152905143564453</c:v>
                </c:pt>
                <c:pt idx="15290">
                  <c:v>8.1209280900525691</c:v>
                </c:pt>
                <c:pt idx="15291">
                  <c:v>8.1265695820323831</c:v>
                </c:pt>
                <c:pt idx="15292">
                  <c:v>8.1322149931347312</c:v>
                </c:pt>
                <c:pt idx="15293">
                  <c:v>8.1378643260230401</c:v>
                </c:pt>
                <c:pt idx="15294">
                  <c:v>8.1435175833624704</c:v>
                </c:pt>
                <c:pt idx="15295">
                  <c:v>8.1491747679977848</c:v>
                </c:pt>
                <c:pt idx="15296">
                  <c:v>8.1548358825979648</c:v>
                </c:pt>
                <c:pt idx="15297">
                  <c:v>8.1605009298931019</c:v>
                </c:pt>
                <c:pt idx="15298">
                  <c:v>8.1661699125557661</c:v>
                </c:pt>
                <c:pt idx="15299">
                  <c:v>8.1718428334386353</c:v>
                </c:pt>
                <c:pt idx="15300">
                  <c:v>8.1775196952181162</c:v>
                </c:pt>
                <c:pt idx="15301">
                  <c:v>8.1832005005723527</c:v>
                </c:pt>
                <c:pt idx="15302">
                  <c:v>8.188885252359972</c:v>
                </c:pt>
                <c:pt idx="15303">
                  <c:v>8.194573953262962</c:v>
                </c:pt>
                <c:pt idx="15304">
                  <c:v>8.2002666059650533</c:v>
                </c:pt>
                <c:pt idx="15305">
                  <c:v>8.2059632133308327</c:v>
                </c:pt>
                <c:pt idx="15306">
                  <c:v>8.2116637780478836</c:v>
                </c:pt>
                <c:pt idx="15307">
                  <c:v>8.2173683028055322</c:v>
                </c:pt>
                <c:pt idx="15308">
                  <c:v>8.2230767904743391</c:v>
                </c:pt>
                <c:pt idx="15309">
                  <c:v>8.2287892437474941</c:v>
                </c:pt>
                <c:pt idx="15310">
                  <c:v>8.2345056653199311</c:v>
                </c:pt>
                <c:pt idx="15311">
                  <c:v>8.2402260580681972</c:v>
                </c:pt>
                <c:pt idx="15312">
                  <c:v>8.2459504246910988</c:v>
                </c:pt>
                <c:pt idx="15313">
                  <c:v>8.2516787679492278</c:v>
                </c:pt>
                <c:pt idx="15314">
                  <c:v>8.2574110905450162</c:v>
                </c:pt>
                <c:pt idx="15315">
                  <c:v>8.2631473953630152</c:v>
                </c:pt>
                <c:pt idx="15316">
                  <c:v>8.2688876851095348</c:v>
                </c:pt>
                <c:pt idx="15317">
                  <c:v>8.2746319624926414</c:v>
                </c:pt>
                <c:pt idx="15318">
                  <c:v>8.2803802304029013</c:v>
                </c:pt>
                <c:pt idx="15319">
                  <c:v>8.2861324915522712</c:v>
                </c:pt>
                <c:pt idx="15320">
                  <c:v>8.2918887486544648</c:v>
                </c:pt>
                <c:pt idx="15321">
                  <c:v>8.2976490046060754</c:v>
                </c:pt>
                <c:pt idx="15322">
                  <c:v>8.3034132621247174</c:v>
                </c:pt>
                <c:pt idx="15323">
                  <c:v>8.3091815239297606</c:v>
                </c:pt>
                <c:pt idx="15324">
                  <c:v>8.3149537929238431</c:v>
                </c:pt>
                <c:pt idx="15325">
                  <c:v>8.3207300718302406</c:v>
                </c:pt>
                <c:pt idx="15326">
                  <c:v>8.3265103633740036</c:v>
                </c:pt>
                <c:pt idx="15327">
                  <c:v>8.3322946704638152</c:v>
                </c:pt>
                <c:pt idx="15328">
                  <c:v>8.3380829958286373</c:v>
                </c:pt>
                <c:pt idx="15329">
                  <c:v>8.3438753422599063</c:v>
                </c:pt>
                <c:pt idx="15330">
                  <c:v>8.3496717124902471</c:v>
                </c:pt>
                <c:pt idx="15331">
                  <c:v>8.355472109436441</c:v>
                </c:pt>
                <c:pt idx="15332">
                  <c:v>8.3612765358350352</c:v>
                </c:pt>
                <c:pt idx="15333">
                  <c:v>8.3670849944243564</c:v>
                </c:pt>
                <c:pt idx="15334">
                  <c:v>8.3728974881272649</c:v>
                </c:pt>
                <c:pt idx="15335">
                  <c:v>8.3787140196860168</c:v>
                </c:pt>
                <c:pt idx="15336">
                  <c:v>8.3845345918446501</c:v>
                </c:pt>
                <c:pt idx="15337">
                  <c:v>8.3903592075321178</c:v>
                </c:pt>
                <c:pt idx="15338">
                  <c:v>8.3961878694964014</c:v>
                </c:pt>
                <c:pt idx="15339">
                  <c:v>8.4020205804872532</c:v>
                </c:pt>
                <c:pt idx="15340">
                  <c:v>8.4078573434397423</c:v>
                </c:pt>
                <c:pt idx="15341">
                  <c:v>8.4136981611075754</c:v>
                </c:pt>
                <c:pt idx="15342">
                  <c:v>8.4195430363075054</c:v>
                </c:pt>
                <c:pt idx="15343">
                  <c:v>8.4253919717969357</c:v>
                </c:pt>
                <c:pt idx="15344">
                  <c:v>8.4312449705190993</c:v>
                </c:pt>
                <c:pt idx="15345">
                  <c:v>8.4371020352353625</c:v>
                </c:pt>
                <c:pt idx="15346">
                  <c:v>8.4429631687088822</c:v>
                </c:pt>
                <c:pt idx="15347">
                  <c:v>8.4488283738890271</c:v>
                </c:pt>
                <c:pt idx="15348">
                  <c:v>8.4546976535429224</c:v>
                </c:pt>
                <c:pt idx="15349">
                  <c:v>8.4605710104394856</c:v>
                </c:pt>
                <c:pt idx="15350">
                  <c:v>8.4664484475342405</c:v>
                </c:pt>
                <c:pt idx="15351">
                  <c:v>8.4723299676000785</c:v>
                </c:pt>
                <c:pt idx="15352">
                  <c:v>8.4782155734116973</c:v>
                </c:pt>
                <c:pt idx="15353">
                  <c:v>8.4841052679307793</c:v>
                </c:pt>
                <c:pt idx="15354">
                  <c:v>8.4899990539360033</c:v>
                </c:pt>
                <c:pt idx="15355">
                  <c:v>8.4958969342078507</c:v>
                </c:pt>
                <c:pt idx="15356">
                  <c:v>8.5017989117141806</c:v>
                </c:pt>
                <c:pt idx="15357">
                  <c:v>8.5077049892394658</c:v>
                </c:pt>
                <c:pt idx="15358">
                  <c:v>8.5136151696319331</c:v>
                </c:pt>
                <c:pt idx="15359">
                  <c:v>8.5195294556797965</c:v>
                </c:pt>
                <c:pt idx="15360">
                  <c:v>8.5254478503591713</c:v>
                </c:pt>
                <c:pt idx="15361">
                  <c:v>8.5313703564622774</c:v>
                </c:pt>
                <c:pt idx="15362">
                  <c:v>8.5372969767831446</c:v>
                </c:pt>
                <c:pt idx="15363">
                  <c:v>8.5432277143040949</c:v>
                </c:pt>
                <c:pt idx="15364">
                  <c:v>8.549162571823171</c:v>
                </c:pt>
                <c:pt idx="15365">
                  <c:v>8.5551015521402274</c:v>
                </c:pt>
                <c:pt idx="15366">
                  <c:v>8.5610446582438104</c:v>
                </c:pt>
                <c:pt idx="15367">
                  <c:v>8.5669918929377946</c:v>
                </c:pt>
                <c:pt idx="15368">
                  <c:v>8.5729432590278769</c:v>
                </c:pt>
                <c:pt idx="15369">
                  <c:v>8.5788987595088333</c:v>
                </c:pt>
                <c:pt idx="15370">
                  <c:v>8.584858397190386</c:v>
                </c:pt>
                <c:pt idx="15371">
                  <c:v>8.5908221748840852</c:v>
                </c:pt>
                <c:pt idx="15372">
                  <c:v>8.5967900955909489</c:v>
                </c:pt>
                <c:pt idx="15373">
                  <c:v>8.6027621621265649</c:v>
                </c:pt>
                <c:pt idx="15374">
                  <c:v>8.6087383773709778</c:v>
                </c:pt>
                <c:pt idx="15375">
                  <c:v>8.6147187441435555</c:v>
                </c:pt>
                <c:pt idx="15376">
                  <c:v>8.6207032654536686</c:v>
                </c:pt>
                <c:pt idx="15377">
                  <c:v>8.6266919441247332</c:v>
                </c:pt>
                <c:pt idx="15378">
                  <c:v>8.6326847829819968</c:v>
                </c:pt>
                <c:pt idx="15379">
                  <c:v>8.6386817850411024</c:v>
                </c:pt>
                <c:pt idx="15380">
                  <c:v>8.6446829531313547</c:v>
                </c:pt>
                <c:pt idx="15381">
                  <c:v>8.6506882900838971</c:v>
                </c:pt>
                <c:pt idx="15382">
                  <c:v>8.6566977989206588</c:v>
                </c:pt>
                <c:pt idx="15383">
                  <c:v>8.6627114824768476</c:v>
                </c:pt>
                <c:pt idx="15384">
                  <c:v>8.6687293435895079</c:v>
                </c:pt>
                <c:pt idx="15385">
                  <c:v>8.6747513852868732</c:v>
                </c:pt>
                <c:pt idx="15386">
                  <c:v>8.6807776104100647</c:v>
                </c:pt>
                <c:pt idx="15387">
                  <c:v>8.6868080218652466</c:v>
                </c:pt>
                <c:pt idx="15388">
                  <c:v>8.6928426224973538</c:v>
                </c:pt>
                <c:pt idx="15389">
                  <c:v>8.6988814153430472</c:v>
                </c:pt>
                <c:pt idx="15390">
                  <c:v>8.7049244032513471</c:v>
                </c:pt>
                <c:pt idx="15391">
                  <c:v>8.7109715890731234</c:v>
                </c:pt>
                <c:pt idx="15392">
                  <c:v>8.7170229758513678</c:v>
                </c:pt>
                <c:pt idx="15393">
                  <c:v>8.7230785664410408</c:v>
                </c:pt>
                <c:pt idx="15394">
                  <c:v>8.7291383636989615</c:v>
                </c:pt>
                <c:pt idx="15395">
                  <c:v>8.7352023706744646</c:v>
                </c:pt>
                <c:pt idx="15396">
                  <c:v>8.7412705902284671</c:v>
                </c:pt>
                <c:pt idx="15397">
                  <c:v>8.7473430252237439</c:v>
                </c:pt>
                <c:pt idx="15398">
                  <c:v>8.753419678715991</c:v>
                </c:pt>
                <c:pt idx="15399">
                  <c:v>8.7595005535720905</c:v>
                </c:pt>
                <c:pt idx="15400">
                  <c:v>8.7655856526607874</c:v>
                </c:pt>
                <c:pt idx="15401">
                  <c:v>8.7716749790441515</c:v>
                </c:pt>
                <c:pt idx="15402">
                  <c:v>8.7777685355950439</c:v>
                </c:pt>
                <c:pt idx="15403">
                  <c:v>8.7838663252521023</c:v>
                </c:pt>
                <c:pt idx="15404">
                  <c:v>8.7899683508920496</c:v>
                </c:pt>
                <c:pt idx="15405">
                  <c:v>8.7960746155854714</c:v>
                </c:pt>
                <c:pt idx="15406">
                  <c:v>8.8021851222132241</c:v>
                </c:pt>
                <c:pt idx="15407">
                  <c:v>8.8082998736580294</c:v>
                </c:pt>
                <c:pt idx="15408">
                  <c:v>8.8144188729968764</c:v>
                </c:pt>
                <c:pt idx="15409">
                  <c:v>8.8205421231166294</c:v>
                </c:pt>
                <c:pt idx="15410">
                  <c:v>8.8266696269060212</c:v>
                </c:pt>
                <c:pt idx="15411">
                  <c:v>8.8328013874484608</c:v>
                </c:pt>
                <c:pt idx="15412">
                  <c:v>8.8389374076368288</c:v>
                </c:pt>
                <c:pt idx="15413">
                  <c:v>8.8450776903658852</c:v>
                </c:pt>
                <c:pt idx="15414">
                  <c:v>8.8512222387254678</c:v>
                </c:pt>
                <c:pt idx="15415">
                  <c:v>8.8573710556144949</c:v>
                </c:pt>
                <c:pt idx="15416">
                  <c:v>8.8635241439337591</c:v>
                </c:pt>
                <c:pt idx="15417">
                  <c:v>8.8696815067795427</c:v>
                </c:pt>
                <c:pt idx="15418">
                  <c:v>8.8758431470568091</c:v>
                </c:pt>
                <c:pt idx="15419">
                  <c:v>8.8820090677370285</c:v>
                </c:pt>
                <c:pt idx="15420">
                  <c:v>8.8881792717290633</c:v>
                </c:pt>
                <c:pt idx="15421">
                  <c:v>8.8943537621378095</c:v>
                </c:pt>
                <c:pt idx="15422">
                  <c:v>8.900532541876311</c:v>
                </c:pt>
                <c:pt idx="15423">
                  <c:v>8.9067156138594967</c:v>
                </c:pt>
                <c:pt idx="15424">
                  <c:v>8.9129029811987373</c:v>
                </c:pt>
                <c:pt idx="15425">
                  <c:v>8.91909464681315</c:v>
                </c:pt>
                <c:pt idx="15426">
                  <c:v>8.925290613623746</c:v>
                </c:pt>
                <c:pt idx="15427">
                  <c:v>8.9314908847483832</c:v>
                </c:pt>
                <c:pt idx="15428">
                  <c:v>8.9376954631122665</c:v>
                </c:pt>
                <c:pt idx="15429">
                  <c:v>8.9439043516424981</c:v>
                </c:pt>
                <c:pt idx="15430">
                  <c:v>8.950117553463441</c:v>
                </c:pt>
                <c:pt idx="15431">
                  <c:v>8.9563350715063983</c:v>
                </c:pt>
                <c:pt idx="15432">
                  <c:v>8.9625569087697894</c:v>
                </c:pt>
                <c:pt idx="15433">
                  <c:v>8.9687830681888556</c:v>
                </c:pt>
                <c:pt idx="15434">
                  <c:v>8.9750135528966535</c:v>
                </c:pt>
                <c:pt idx="15435">
                  <c:v>8.9812483658326379</c:v>
                </c:pt>
                <c:pt idx="15436">
                  <c:v>8.9874875099381786</c:v>
                </c:pt>
                <c:pt idx="15437">
                  <c:v>8.9937309883528584</c:v>
                </c:pt>
                <c:pt idx="15438">
                  <c:v>8.9999788040222679</c:v>
                </c:pt>
                <c:pt idx="15439">
                  <c:v>9.0062309598939088</c:v>
                </c:pt>
                <c:pt idx="15440">
                  <c:v>9.0124874591139115</c:v>
                </c:pt>
                <c:pt idx="15441">
                  <c:v>9.0187483046340109</c:v>
                </c:pt>
                <c:pt idx="15442">
                  <c:v>9.025013499407855</c:v>
                </c:pt>
                <c:pt idx="15443">
                  <c:v>9.0312830465881362</c:v>
                </c:pt>
                <c:pt idx="15444">
                  <c:v>9.0375569491327443</c:v>
                </c:pt>
                <c:pt idx="15445">
                  <c:v>9.043835210001486</c:v>
                </c:pt>
                <c:pt idx="15446">
                  <c:v>9.0501178323536315</c:v>
                </c:pt>
                <c:pt idx="15447">
                  <c:v>9.0564048191532383</c:v>
                </c:pt>
                <c:pt idx="15448">
                  <c:v>9.0626961734322258</c:v>
                </c:pt>
                <c:pt idx="15449">
                  <c:v>9.0689918981586306</c:v>
                </c:pt>
                <c:pt idx="15450">
                  <c:v>9.0752919965005141</c:v>
                </c:pt>
                <c:pt idx="15451">
                  <c:v>9.0815964714301778</c:v>
                </c:pt>
                <c:pt idx="15452">
                  <c:v>9.0879053259218505</c:v>
                </c:pt>
                <c:pt idx="15453">
                  <c:v>9.0942185631501982</c:v>
                </c:pt>
                <c:pt idx="15454">
                  <c:v>9.1005361860937217</c:v>
                </c:pt>
                <c:pt idx="15455">
                  <c:v>9.1068581977328513</c:v>
                </c:pt>
                <c:pt idx="15456">
                  <c:v>9.1131846012488751</c:v>
                </c:pt>
                <c:pt idx="15457">
                  <c:v>9.1195153996265059</c:v>
                </c:pt>
                <c:pt idx="15458">
                  <c:v>9.1258505958523912</c:v>
                </c:pt>
                <c:pt idx="15459">
                  <c:v>9.1321901931144502</c:v>
                </c:pt>
                <c:pt idx="15460">
                  <c:v>9.138534194403622</c:v>
                </c:pt>
                <c:pt idx="15461">
                  <c:v>9.1448826027127836</c:v>
                </c:pt>
                <c:pt idx="15462">
                  <c:v>9.1512354212365015</c:v>
                </c:pt>
                <c:pt idx="15463">
                  <c:v>9.1575926529719514</c:v>
                </c:pt>
                <c:pt idx="15464">
                  <c:v>9.1639543009849298</c:v>
                </c:pt>
                <c:pt idx="15465">
                  <c:v>9.1703203682766361</c:v>
                </c:pt>
                <c:pt idx="15466">
                  <c:v>9.1766908580505273</c:v>
                </c:pt>
                <c:pt idx="15467">
                  <c:v>9.1830657733121139</c:v>
                </c:pt>
                <c:pt idx="15468">
                  <c:v>9.1894451170688587</c:v>
                </c:pt>
                <c:pt idx="15469">
                  <c:v>9.195828892530896</c:v>
                </c:pt>
                <c:pt idx="15470">
                  <c:v>9.202217102710005</c:v>
                </c:pt>
                <c:pt idx="15471">
                  <c:v>9.2086097506199209</c:v>
                </c:pt>
                <c:pt idx="15472">
                  <c:v>9.2150068394774713</c:v>
                </c:pt>
                <c:pt idx="15473">
                  <c:v>9.2214083723007203</c:v>
                </c:pt>
                <c:pt idx="15474">
                  <c:v>9.227814352109684</c:v>
                </c:pt>
                <c:pt idx="15475">
                  <c:v>9.2342247821279013</c:v>
                </c:pt>
                <c:pt idx="15476">
                  <c:v>9.2406396653797298</c:v>
                </c:pt>
                <c:pt idx="15477">
                  <c:v>9.247059004958766</c:v>
                </c:pt>
                <c:pt idx="15478">
                  <c:v>9.2534828038934283</c:v>
                </c:pt>
                <c:pt idx="15479">
                  <c:v>9.2599110654162207</c:v>
                </c:pt>
                <c:pt idx="15480">
                  <c:v>9.2663437925599137</c:v>
                </c:pt>
                <c:pt idx="15481">
                  <c:v>9.2727809883592407</c:v>
                </c:pt>
                <c:pt idx="15482">
                  <c:v>9.2792226560534505</c:v>
                </c:pt>
                <c:pt idx="15483">
                  <c:v>9.285668798681634</c:v>
                </c:pt>
                <c:pt idx="15484">
                  <c:v>9.2921194192848553</c:v>
                </c:pt>
                <c:pt idx="15485">
                  <c:v>9.2985745211091171</c:v>
                </c:pt>
                <c:pt idx="15486">
                  <c:v>9.3050341071998499</c:v>
                </c:pt>
                <c:pt idx="15487">
                  <c:v>9.3114981806044614</c:v>
                </c:pt>
                <c:pt idx="15488">
                  <c:v>9.3179667445757204</c:v>
                </c:pt>
                <c:pt idx="15489">
                  <c:v>9.3244398021654131</c:v>
                </c:pt>
                <c:pt idx="15490">
                  <c:v>9.330917356427296</c:v>
                </c:pt>
                <c:pt idx="15491">
                  <c:v>9.3373994106209288</c:v>
                </c:pt>
                <c:pt idx="15492">
                  <c:v>9.3438859678044572</c:v>
                </c:pt>
                <c:pt idx="15493">
                  <c:v>9.3503770311060421</c:v>
                </c:pt>
                <c:pt idx="15494">
                  <c:v>9.3568726035879415</c:v>
                </c:pt>
                <c:pt idx="15495">
                  <c:v>9.3633726885187762</c:v>
                </c:pt>
                <c:pt idx="15496">
                  <c:v>9.3698772889651991</c:v>
                </c:pt>
                <c:pt idx="15497">
                  <c:v>9.3763864079958541</c:v>
                </c:pt>
                <c:pt idx="15498">
                  <c:v>9.3829000488861798</c:v>
                </c:pt>
                <c:pt idx="15499">
                  <c:v>9.3894182147092238</c:v>
                </c:pt>
                <c:pt idx="15500">
                  <c:v>9.3959409085400285</c:v>
                </c:pt>
                <c:pt idx="15501">
                  <c:v>9.4024681336608662</c:v>
                </c:pt>
                <c:pt idx="15502">
                  <c:v>9.4089998931511936</c:v>
                </c:pt>
                <c:pt idx="15503">
                  <c:v>9.4155361900924621</c:v>
                </c:pt>
                <c:pt idx="15504">
                  <c:v>9.422077027773792</c:v>
                </c:pt>
                <c:pt idx="15505">
                  <c:v>9.4286224092810613</c:v>
                </c:pt>
                <c:pt idx="15506">
                  <c:v>9.4351723377021486</c:v>
                </c:pt>
                <c:pt idx="15507">
                  <c:v>9.4417268163330341</c:v>
                </c:pt>
                <c:pt idx="15508">
                  <c:v>9.4482858482660284</c:v>
                </c:pt>
                <c:pt idx="15509">
                  <c:v>9.454849436664249</c:v>
                </c:pt>
                <c:pt idx="15510">
                  <c:v>9.4614175846241633</c:v>
                </c:pt>
                <c:pt idx="15511">
                  <c:v>9.4679902954509156</c:v>
                </c:pt>
                <c:pt idx="15512">
                  <c:v>9.474567572245423</c:v>
                </c:pt>
                <c:pt idx="15513">
                  <c:v>9.4811494181106148</c:v>
                </c:pt>
                <c:pt idx="15514">
                  <c:v>9.4877358363585262</c:v>
                </c:pt>
                <c:pt idx="15515">
                  <c:v>9.49432683009654</c:v>
                </c:pt>
                <c:pt idx="15516">
                  <c:v>9.5009224024340586</c:v>
                </c:pt>
                <c:pt idx="15517">
                  <c:v>9.5075225566900237</c:v>
                </c:pt>
                <c:pt idx="15518">
                  <c:v>9.5141272959782981</c:v>
                </c:pt>
                <c:pt idx="15519">
                  <c:v>9.5207366234147699</c:v>
                </c:pt>
                <c:pt idx="15520">
                  <c:v>9.5273505423253013</c:v>
                </c:pt>
                <c:pt idx="15521">
                  <c:v>9.5339690558302514</c:v>
                </c:pt>
                <c:pt idx="15522">
                  <c:v>9.5405921671214191</c:v>
                </c:pt>
                <c:pt idx="15523">
                  <c:v>9.5472198793233556</c:v>
                </c:pt>
                <c:pt idx="15524">
                  <c:v>9.5538521957711779</c:v>
                </c:pt>
                <c:pt idx="15525">
                  <c:v>9.5604891195939246</c:v>
                </c:pt>
                <c:pt idx="15526">
                  <c:v>9.5671306539226606</c:v>
                </c:pt>
                <c:pt idx="15527">
                  <c:v>9.5737768020994611</c:v>
                </c:pt>
                <c:pt idx="15528">
                  <c:v>9.5804275672598873</c:v>
                </c:pt>
                <c:pt idx="15529">
                  <c:v>9.5870829525415395</c:v>
                </c:pt>
                <c:pt idx="15530">
                  <c:v>9.5937429612934562</c:v>
                </c:pt>
                <c:pt idx="15531">
                  <c:v>9.6004075966577442</c:v>
                </c:pt>
                <c:pt idx="15532">
                  <c:v>9.6070768617785411</c:v>
                </c:pt>
                <c:pt idx="15533">
                  <c:v>9.6137507600118752</c:v>
                </c:pt>
                <c:pt idx="15534">
                  <c:v>9.6204292945064012</c:v>
                </c:pt>
                <c:pt idx="15535">
                  <c:v>9.6271124684128182</c:v>
                </c:pt>
                <c:pt idx="15536">
                  <c:v>9.63380028509415</c:v>
                </c:pt>
                <c:pt idx="15537">
                  <c:v>9.6404927477056219</c:v>
                </c:pt>
                <c:pt idx="15538">
                  <c:v>9.6471898594746914</c:v>
                </c:pt>
                <c:pt idx="15539">
                  <c:v>9.6538916235608223</c:v>
                </c:pt>
                <c:pt idx="15540">
                  <c:v>9.660598043336396</c:v>
                </c:pt>
                <c:pt idx="15541">
                  <c:v>9.6673091219654097</c:v>
                </c:pt>
                <c:pt idx="15542">
                  <c:v>9.6740248626139138</c:v>
                </c:pt>
                <c:pt idx="15543">
                  <c:v>9.6807452686613242</c:v>
                </c:pt>
                <c:pt idx="15544">
                  <c:v>9.6874703432782354</c:v>
                </c:pt>
                <c:pt idx="15545">
                  <c:v>9.6942000896373042</c:v>
                </c:pt>
                <c:pt idx="15546">
                  <c:v>9.7009345111249914</c:v>
                </c:pt>
                <c:pt idx="15547">
                  <c:v>9.7076736109185049</c:v>
                </c:pt>
                <c:pt idx="15548">
                  <c:v>9.7144173921971166</c:v>
                </c:pt>
                <c:pt idx="15549">
                  <c:v>9.7211658583543503</c:v>
                </c:pt>
                <c:pt idx="15550">
                  <c:v>9.7279190125740396</c:v>
                </c:pt>
                <c:pt idx="15551">
                  <c:v>9.7346768580420893</c:v>
                </c:pt>
                <c:pt idx="15552">
                  <c:v>9.7414393981590983</c:v>
                </c:pt>
                <c:pt idx="15553">
                  <c:v>9.7482066361155422</c:v>
                </c:pt>
                <c:pt idx="15554">
                  <c:v>9.7549785751749436</c:v>
                </c:pt>
                <c:pt idx="15555">
                  <c:v>9.7617552185320626</c:v>
                </c:pt>
                <c:pt idx="15556">
                  <c:v>9.7685365695969626</c:v>
                </c:pt>
                <c:pt idx="15557">
                  <c:v>9.7753226315689936</c:v>
                </c:pt>
                <c:pt idx="15558">
                  <c:v>9.7821134076495806</c:v>
                </c:pt>
                <c:pt idx="15559">
                  <c:v>9.7889089012558941</c:v>
                </c:pt>
                <c:pt idx="15560">
                  <c:v>9.7957091155939597</c:v>
                </c:pt>
                <c:pt idx="15561">
                  <c:v>9.8025140538718762</c:v>
                </c:pt>
                <c:pt idx="15562">
                  <c:v>9.8093237195139444</c:v>
                </c:pt>
                <c:pt idx="15563">
                  <c:v>9.8161381157328744</c:v>
                </c:pt>
                <c:pt idx="15564">
                  <c:v>9.8229572457434546</c:v>
                </c:pt>
                <c:pt idx="15565">
                  <c:v>9.8297811129771304</c:v>
                </c:pt>
                <c:pt idx="15566">
                  <c:v>9.8366097206533052</c:v>
                </c:pt>
                <c:pt idx="15567">
                  <c:v>9.8434430720651012</c:v>
                </c:pt>
                <c:pt idx="15568">
                  <c:v>9.8502811704362507</c:v>
                </c:pt>
                <c:pt idx="15569">
                  <c:v>9.8571240192077383</c:v>
                </c:pt>
                <c:pt idx="15570">
                  <c:v>9.8639716216079307</c:v>
                </c:pt>
                <c:pt idx="15571">
                  <c:v>9.870823980867284</c:v>
                </c:pt>
                <c:pt idx="15572">
                  <c:v>9.8776811004339606</c:v>
                </c:pt>
                <c:pt idx="15573">
                  <c:v>9.8845429835430547</c:v>
                </c:pt>
                <c:pt idx="15574">
                  <c:v>9.8914096334317652</c:v>
                </c:pt>
                <c:pt idx="15575">
                  <c:v>9.8982810535554435</c:v>
                </c:pt>
                <c:pt idx="15576">
                  <c:v>9.9051572471559322</c:v>
                </c:pt>
                <c:pt idx="15577">
                  <c:v>9.9120382174771784</c:v>
                </c:pt>
                <c:pt idx="15578">
                  <c:v>9.9189239679817405</c:v>
                </c:pt>
                <c:pt idx="15579">
                  <c:v>9.9258145019182233</c:v>
                </c:pt>
                <c:pt idx="15580">
                  <c:v>9.9327098225373387</c:v>
                </c:pt>
                <c:pt idx="15581">
                  <c:v>9.9396099333088657</c:v>
                </c:pt>
                <c:pt idx="15582">
                  <c:v>9.9465148374881842</c:v>
                </c:pt>
                <c:pt idx="15583">
                  <c:v>9.9534245384052085</c:v>
                </c:pt>
                <c:pt idx="15584">
                  <c:v>9.9603390393196882</c:v>
                </c:pt>
                <c:pt idx="15585">
                  <c:v>9.9672583437110571</c:v>
                </c:pt>
                <c:pt idx="15586">
                  <c:v>9.9741824548437492</c:v>
                </c:pt>
                <c:pt idx="15587">
                  <c:v>9.9811113759843177</c:v>
                </c:pt>
                <c:pt idx="15588">
                  <c:v>9.9880451106194492</c:v>
                </c:pt>
                <c:pt idx="15589">
                  <c:v>9.9949836620203882</c:v>
                </c:pt>
                <c:pt idx="15590">
                  <c:v>10.001927033460499</c:v>
                </c:pt>
                <c:pt idx="15591">
                  <c:v>10.008875228433739</c:v>
                </c:pt>
                <c:pt idx="15592">
                  <c:v>10.015828250218176</c:v>
                </c:pt>
                <c:pt idx="15593">
                  <c:v>10.022786102093999</c:v>
                </c:pt>
                <c:pt idx="15594">
                  <c:v>10.029748787562456</c:v>
                </c:pt>
                <c:pt idx="15595">
                  <c:v>10.036716309908448</c:v>
                </c:pt>
                <c:pt idx="15596">
                  <c:v>10.043688672419004</c:v>
                </c:pt>
                <c:pt idx="15597">
                  <c:v>10.050665878602675</c:v>
                </c:pt>
                <c:pt idx="15598">
                  <c:v>10.057647931751214</c:v>
                </c:pt>
                <c:pt idx="15599">
                  <c:v>10.064634835231738</c:v>
                </c:pt>
                <c:pt idx="15600">
                  <c:v>10.071626592340419</c:v>
                </c:pt>
                <c:pt idx="15601">
                  <c:v>10.078623206595566</c:v>
                </c:pt>
                <c:pt idx="15602">
                  <c:v>10.085624681298089</c:v>
                </c:pt>
                <c:pt idx="15603">
                  <c:v>10.092631019751037</c:v>
                </c:pt>
                <c:pt idx="15604">
                  <c:v>10.099642225480054</c:v>
                </c:pt>
                <c:pt idx="15605">
                  <c:v>10.106658301792933</c:v>
                </c:pt>
                <c:pt idx="15606">
                  <c:v>10.113679251999612</c:v>
                </c:pt>
                <c:pt idx="15607">
                  <c:v>10.120705079633089</c:v>
                </c:pt>
                <c:pt idx="15608">
                  <c:v>10.127735788008057</c:v>
                </c:pt>
                <c:pt idx="15609">
                  <c:v>10.134771380441354</c:v>
                </c:pt>
                <c:pt idx="15610">
                  <c:v>10.141811860473346</c:v>
                </c:pt>
                <c:pt idx="15611">
                  <c:v>10.148857231425637</c:v>
                </c:pt>
                <c:pt idx="15612">
                  <c:v>10.155907496695884</c:v>
                </c:pt>
                <c:pt idx="15613">
                  <c:v>10.162962659610146</c:v>
                </c:pt>
                <c:pt idx="15614">
                  <c:v>10.170022723718644</c:v>
                </c:pt>
                <c:pt idx="15615">
                  <c:v>10.177087692352217</c:v>
                </c:pt>
                <c:pt idx="15616">
                  <c:v>10.184157568843869</c:v>
                </c:pt>
                <c:pt idx="15617">
                  <c:v>10.19123235675122</c:v>
                </c:pt>
                <c:pt idx="15618">
                  <c:v>10.198312059412059</c:v>
                </c:pt>
                <c:pt idx="15619">
                  <c:v>10.20539668016634</c:v>
                </c:pt>
                <c:pt idx="15620">
                  <c:v>10.2124862225791</c:v>
                </c:pt>
                <c:pt idx="15621">
                  <c:v>10.219580689995093</c:v>
                </c:pt>
                <c:pt idx="15622">
                  <c:v>10.226680085761235</c:v>
                </c:pt>
                <c:pt idx="15623">
                  <c:v>10.233784413450001</c:v>
                </c:pt>
                <c:pt idx="15624">
                  <c:v>10.240893676413116</c:v>
                </c:pt>
                <c:pt idx="15625">
                  <c:v>10.248007878004481</c:v>
                </c:pt>
                <c:pt idx="15626">
                  <c:v>10.255127021804018</c:v>
                </c:pt>
                <c:pt idx="15627">
                  <c:v>10.262251111170443</c:v>
                </c:pt>
                <c:pt idx="15628">
                  <c:v>10.269380149539373</c:v>
                </c:pt>
                <c:pt idx="15629">
                  <c:v>10.276514140274033</c:v>
                </c:pt>
                <c:pt idx="15630">
                  <c:v>10.283653086964309</c:v>
                </c:pt>
                <c:pt idx="15631">
                  <c:v>10.290796992978255</c:v>
                </c:pt>
                <c:pt idx="15632">
                  <c:v>10.297945861686118</c:v>
                </c:pt>
                <c:pt idx="15633">
                  <c:v>10.305099696685263</c:v>
                </c:pt>
                <c:pt idx="15634">
                  <c:v>10.312258501350776</c:v>
                </c:pt>
                <c:pt idx="15635">
                  <c:v>10.319422279059927</c:v>
                </c:pt>
                <c:pt idx="15636">
                  <c:v>10.326591033417586</c:v>
                </c:pt>
                <c:pt idx="15637">
                  <c:v>10.333764767805876</c:v>
                </c:pt>
                <c:pt idx="15638">
                  <c:v>10.340943485609111</c:v>
                </c:pt>
                <c:pt idx="15639">
                  <c:v>10.348127190439682</c:v>
                </c:pt>
                <c:pt idx="15640">
                  <c:v>10.35531588568676</c:v>
                </c:pt>
                <c:pt idx="15641">
                  <c:v>10.362509574741722</c:v>
                </c:pt>
                <c:pt idx="15642">
                  <c:v>10.369708261224488</c:v>
                </c:pt>
                <c:pt idx="15643">
                  <c:v>10.376911948531301</c:v>
                </c:pt>
                <c:pt idx="15644">
                  <c:v>10.384120640136162</c:v>
                </c:pt>
                <c:pt idx="15645">
                  <c:v>10.391334339439879</c:v>
                </c:pt>
                <c:pt idx="15646">
                  <c:v>10.398553050072442</c:v>
                </c:pt>
                <c:pt idx="15647">
                  <c:v>10.405776775439541</c:v>
                </c:pt>
                <c:pt idx="15648">
                  <c:v>10.413005518949078</c:v>
                </c:pt>
                <c:pt idx="15649">
                  <c:v>10.42023928423861</c:v>
                </c:pt>
                <c:pt idx="15650">
                  <c:v>10.427478074720934</c:v>
                </c:pt>
                <c:pt idx="15651">
                  <c:v>10.434721893811055</c:v>
                </c:pt>
                <c:pt idx="15652">
                  <c:v>10.441970745154121</c:v>
                </c:pt>
                <c:pt idx="15653">
                  <c:v>10.449224632170042</c:v>
                </c:pt>
                <c:pt idx="15654">
                  <c:v>10.456483558280945</c:v>
                </c:pt>
                <c:pt idx="15655">
                  <c:v>10.463747527139583</c:v>
                </c:pt>
                <c:pt idx="15656">
                  <c:v>10.471016542172997</c:v>
                </c:pt>
                <c:pt idx="15657">
                  <c:v>10.478290606886691</c:v>
                </c:pt>
                <c:pt idx="15658">
                  <c:v>10.485569724712315</c:v>
                </c:pt>
                <c:pt idx="15659">
                  <c:v>10.492853899312777</c:v>
                </c:pt>
                <c:pt idx="15660">
                  <c:v>10.500143134124654</c:v>
                </c:pt>
                <c:pt idx="15661">
                  <c:v>10.507437432586752</c:v>
                </c:pt>
                <c:pt idx="15662">
                  <c:v>10.514736798369615</c:v>
                </c:pt>
                <c:pt idx="15663">
                  <c:v>10.522041234916989</c:v>
                </c:pt>
                <c:pt idx="15664">
                  <c:v>10.529350745674849</c:v>
                </c:pt>
                <c:pt idx="15665">
                  <c:v>10.536665334321402</c:v>
                </c:pt>
                <c:pt idx="15666">
                  <c:v>10.543985004307567</c:v>
                </c:pt>
                <c:pt idx="15667">
                  <c:v>10.551309759086513</c:v>
                </c:pt>
                <c:pt idx="15668">
                  <c:v>10.55863960234411</c:v>
                </c:pt>
                <c:pt idx="15669">
                  <c:v>10.565974537538482</c:v>
                </c:pt>
                <c:pt idx="15670">
                  <c:v>10.573314568129991</c:v>
                </c:pt>
                <c:pt idx="15671">
                  <c:v>10.580659697812202</c:v>
                </c:pt>
                <c:pt idx="15672">
                  <c:v>10.588009930050447</c:v>
                </c:pt>
                <c:pt idx="15673">
                  <c:v>10.595365268389397</c:v>
                </c:pt>
                <c:pt idx="15674">
                  <c:v>10.602725716299043</c:v>
                </c:pt>
                <c:pt idx="15675">
                  <c:v>10.610091277483221</c:v>
                </c:pt>
                <c:pt idx="15676">
                  <c:v>10.617461955416903</c:v>
                </c:pt>
                <c:pt idx="15677">
                  <c:v>10.624837753577317</c:v>
                </c:pt>
                <c:pt idx="15678">
                  <c:v>10.632218675676024</c:v>
                </c:pt>
                <c:pt idx="15679">
                  <c:v>10.639604725195239</c:v>
                </c:pt>
                <c:pt idx="15680">
                  <c:v>10.646995905619445</c:v>
                </c:pt>
                <c:pt idx="15681">
                  <c:v>10.65439222066794</c:v>
                </c:pt>
                <c:pt idx="15682">
                  <c:v>10.661793673830209</c:v>
                </c:pt>
                <c:pt idx="15683">
                  <c:v>10.669200268597994</c:v>
                </c:pt>
                <c:pt idx="15684">
                  <c:v>10.676612008698353</c:v>
                </c:pt>
                <c:pt idx="15685">
                  <c:v>10.684028897628046</c:v>
                </c:pt>
                <c:pt idx="15686">
                  <c:v>10.691450938886101</c:v>
                </c:pt>
                <c:pt idx="15687">
                  <c:v>10.698878136207348</c:v>
                </c:pt>
                <c:pt idx="15688">
                  <c:v>10.706310493095838</c:v>
                </c:pt>
                <c:pt idx="15689">
                  <c:v>10.713748013135847</c:v>
                </c:pt>
                <c:pt idx="15690">
                  <c:v>10.721190699836139</c:v>
                </c:pt>
                <c:pt idx="15691">
                  <c:v>10.728638556941929</c:v>
                </c:pt>
                <c:pt idx="15692">
                  <c:v>10.736091587967017</c:v>
                </c:pt>
                <c:pt idx="15693">
                  <c:v>10.743549796427484</c:v>
                </c:pt>
                <c:pt idx="15694">
                  <c:v>10.751013186076355</c:v>
                </c:pt>
                <c:pt idx="15695">
                  <c:v>10.75848176043476</c:v>
                </c:pt>
                <c:pt idx="15696">
                  <c:v>10.765955523026108</c:v>
                </c:pt>
                <c:pt idx="15697">
                  <c:v>10.773434477611257</c:v>
                </c:pt>
                <c:pt idx="15698">
                  <c:v>10.780918627718677</c:v>
                </c:pt>
                <c:pt idx="15699">
                  <c:v>10.788407976879126</c:v>
                </c:pt>
                <c:pt idx="15700">
                  <c:v>10.795902528861303</c:v>
                </c:pt>
                <c:pt idx="15701">
                  <c:v>10.80340228720104</c:v>
                </c:pt>
                <c:pt idx="15702">
                  <c:v>10.810907255515117</c:v>
                </c:pt>
                <c:pt idx="15703">
                  <c:v>10.818417437344113</c:v>
                </c:pt>
                <c:pt idx="15704">
                  <c:v>10.825932836467212</c:v>
                </c:pt>
                <c:pt idx="15705">
                  <c:v>10.833453456430078</c:v>
                </c:pt>
                <c:pt idx="15706">
                  <c:v>10.840979300780678</c:v>
                </c:pt>
                <c:pt idx="15707">
                  <c:v>10.848510373306071</c:v>
                </c:pt>
                <c:pt idx="15708">
                  <c:v>10.85604667755932</c:v>
                </c:pt>
                <c:pt idx="15709">
                  <c:v>10.863588217095787</c:v>
                </c:pt>
                <c:pt idx="15710">
                  <c:v>10.871134995710435</c:v>
                </c:pt>
                <c:pt idx="15711">
                  <c:v>10.878687016963731</c:v>
                </c:pt>
                <c:pt idx="15712">
                  <c:v>10.886244284418455</c:v>
                </c:pt>
                <c:pt idx="15713">
                  <c:v>10.893806801877481</c:v>
                </c:pt>
                <c:pt idx="15714">
                  <c:v>10.901374572908708</c:v>
                </c:pt>
                <c:pt idx="15715">
                  <c:v>10.908947601082341</c:v>
                </c:pt>
                <c:pt idx="15716">
                  <c:v>10.916525890209186</c:v>
                </c:pt>
                <c:pt idx="15717">
                  <c:v>10.924109443864582</c:v>
                </c:pt>
                <c:pt idx="15718">
                  <c:v>10.931698265705721</c:v>
                </c:pt>
                <c:pt idx="15719">
                  <c:v>10.93929235931274</c:v>
                </c:pt>
                <c:pt idx="15720">
                  <c:v>10.946891728507046</c:v>
                </c:pt>
                <c:pt idx="15721">
                  <c:v>10.954496376873923</c:v>
                </c:pt>
                <c:pt idx="15722">
                  <c:v>10.962106308000973</c:v>
                </c:pt>
                <c:pt idx="15723">
                  <c:v>10.969721525717576</c:v>
                </c:pt>
                <c:pt idx="15724">
                  <c:v>10.977342033616489</c:v>
                </c:pt>
                <c:pt idx="15725">
                  <c:v>10.984967835292801</c:v>
                </c:pt>
                <c:pt idx="15726">
                  <c:v>10.992598934583873</c:v>
                </c:pt>
                <c:pt idx="15727">
                  <c:v>11.000235335089956</c:v>
                </c:pt>
                <c:pt idx="15728">
                  <c:v>11.007877040413636</c:v>
                </c:pt>
                <c:pt idx="15729">
                  <c:v>11.015524054400277</c:v>
                </c:pt>
                <c:pt idx="15730">
                  <c:v>11.023176380657642</c:v>
                </c:pt>
                <c:pt idx="15731">
                  <c:v>11.030834022795828</c:v>
                </c:pt>
                <c:pt idx="15732">
                  <c:v>11.038496984668217</c:v>
                </c:pt>
                <c:pt idx="15733">
                  <c:v>11.046165269890098</c:v>
                </c:pt>
                <c:pt idx="15734">
                  <c:v>11.053838882159519</c:v>
                </c:pt>
                <c:pt idx="15735">
                  <c:v>11.061517825096626</c:v>
                </c:pt>
                <c:pt idx="15736">
                  <c:v>11.069202102565521</c:v>
                </c:pt>
                <c:pt idx="15737">
                  <c:v>11.076891718191543</c:v>
                </c:pt>
                <c:pt idx="15738">
                  <c:v>11.084586675602383</c:v>
                </c:pt>
                <c:pt idx="15739">
                  <c:v>11.092286978670202</c:v>
                </c:pt>
                <c:pt idx="15740">
                  <c:v>11.099992631027904</c:v>
                </c:pt>
                <c:pt idx="15741">
                  <c:v>11.107703636310742</c:v>
                </c:pt>
                <c:pt idx="15742">
                  <c:v>11.115419998398954</c:v>
                </c:pt>
                <c:pt idx="15743">
                  <c:v>11.123141720933017</c:v>
                </c:pt>
                <c:pt idx="15744">
                  <c:v>11.130868807555769</c:v>
                </c:pt>
                <c:pt idx="15745">
                  <c:v>11.138601262155541</c:v>
                </c:pt>
                <c:pt idx="15746">
                  <c:v>11.146339088380399</c:v>
                </c:pt>
                <c:pt idx="15747">
                  <c:v>11.154082289961938</c:v>
                </c:pt>
                <c:pt idx="15748">
                  <c:v>11.161830870553125</c:v>
                </c:pt>
                <c:pt idx="15749">
                  <c:v>11.169584834053108</c:v>
                </c:pt>
                <c:pt idx="15750">
                  <c:v>11.177344184120102</c:v>
                </c:pt>
                <c:pt idx="15751">
                  <c:v>11.185108924414696</c:v>
                </c:pt>
                <c:pt idx="15752">
                  <c:v>11.192879058844168</c:v>
                </c:pt>
                <c:pt idx="15753">
                  <c:v>11.200654591074365</c:v>
                </c:pt>
                <c:pt idx="15754">
                  <c:v>11.20843552477351</c:v>
                </c:pt>
                <c:pt idx="15755">
                  <c:v>11.216221863857026</c:v>
                </c:pt>
                <c:pt idx="15756">
                  <c:v>11.224013611998409</c:v>
                </c:pt>
                <c:pt idx="15757">
                  <c:v>11.231810772873526</c:v>
                </c:pt>
                <c:pt idx="15758">
                  <c:v>11.239613350405975</c:v>
                </c:pt>
                <c:pt idx="15759">
                  <c:v>11.247421348276905</c:v>
                </c:pt>
                <c:pt idx="15760">
                  <c:v>11.255234770169857</c:v>
                </c:pt>
                <c:pt idx="15761">
                  <c:v>11.263053620016603</c:v>
                </c:pt>
                <c:pt idx="15762">
                  <c:v>11.270877901505973</c:v>
                </c:pt>
                <c:pt idx="15763">
                  <c:v>11.278707618411252</c:v>
                </c:pt>
                <c:pt idx="15764">
                  <c:v>11.286542774426223</c:v>
                </c:pt>
                <c:pt idx="15765">
                  <c:v>11.294383373493602</c:v>
                </c:pt>
                <c:pt idx="15766">
                  <c:v>11.302229419312475</c:v>
                </c:pt>
                <c:pt idx="15767">
                  <c:v>11.310080915584333</c:v>
                </c:pt>
                <c:pt idx="15768">
                  <c:v>11.317937866260108</c:v>
                </c:pt>
                <c:pt idx="15769">
                  <c:v>11.325800275046607</c:v>
                </c:pt>
                <c:pt idx="15770">
                  <c:v>11.333668145653036</c:v>
                </c:pt>
                <c:pt idx="15771">
                  <c:v>11.34154148203857</c:v>
                </c:pt>
                <c:pt idx="15772">
                  <c:v>11.349420287917743</c:v>
                </c:pt>
                <c:pt idx="15773">
                  <c:v>11.357304567007501</c:v>
                </c:pt>
                <c:pt idx="15774">
                  <c:v>11.365194323275274</c:v>
                </c:pt>
                <c:pt idx="15775">
                  <c:v>11.373089560443342</c:v>
                </c:pt>
                <c:pt idx="15776">
                  <c:v>11.380990282236402</c:v>
                </c:pt>
                <c:pt idx="15777">
                  <c:v>11.388896492630158</c:v>
                </c:pt>
                <c:pt idx="15778">
                  <c:v>11.396808195354653</c:v>
                </c:pt>
                <c:pt idx="15779">
                  <c:v>11.404725394225336</c:v>
                </c:pt>
                <c:pt idx="15780">
                  <c:v>11.412648092977257</c:v>
                </c:pt>
                <c:pt idx="15781">
                  <c:v>11.420576295597183</c:v>
                </c:pt>
                <c:pt idx="15782">
                  <c:v>11.428510005825533</c:v>
                </c:pt>
                <c:pt idx="15783">
                  <c:v>11.436449227405152</c:v>
                </c:pt>
                <c:pt idx="15784">
                  <c:v>11.444393964331121</c:v>
                </c:pt>
                <c:pt idx="15785">
                  <c:v>11.452344220351659</c:v>
                </c:pt>
                <c:pt idx="15786">
                  <c:v>11.460299999217417</c:v>
                </c:pt>
                <c:pt idx="15787">
                  <c:v>11.468261304931806</c:v>
                </c:pt>
                <c:pt idx="15788">
                  <c:v>11.476228141250864</c:v>
                </c:pt>
                <c:pt idx="15789">
                  <c:v>11.484200511933063</c:v>
                </c:pt>
                <c:pt idx="15790">
                  <c:v>11.492178420990163</c:v>
                </c:pt>
                <c:pt idx="15791">
                  <c:v>11.500161872186036</c:v>
                </c:pt>
                <c:pt idx="15792">
                  <c:v>11.508150869370724</c:v>
                </c:pt>
                <c:pt idx="15793">
                  <c:v>11.516145416313156</c:v>
                </c:pt>
                <c:pt idx="15794">
                  <c:v>11.524145517036253</c:v>
                </c:pt>
                <c:pt idx="15795">
                  <c:v>11.53215117531435</c:v>
                </c:pt>
                <c:pt idx="15796">
                  <c:v>11.540162394924241</c:v>
                </c:pt>
                <c:pt idx="15797">
                  <c:v>11.548179179897231</c:v>
                </c:pt>
                <c:pt idx="15798">
                  <c:v>11.556201534015534</c:v>
                </c:pt>
                <c:pt idx="15799">
                  <c:v>11.564229461063814</c:v>
                </c:pt>
                <c:pt idx="15800">
                  <c:v>11.572262965081785</c:v>
                </c:pt>
                <c:pt idx="15801">
                  <c:v>11.580302049859549</c:v>
                </c:pt>
                <c:pt idx="15802">
                  <c:v>11.588346719189662</c:v>
                </c:pt>
                <c:pt idx="15803">
                  <c:v>11.596396977120268</c:v>
                </c:pt>
                <c:pt idx="15804">
                  <c:v>11.604452827449366</c:v>
                </c:pt>
                <c:pt idx="15805">
                  <c:v>11.612514273977427</c:v>
                </c:pt>
                <c:pt idx="15806">
                  <c:v>11.620581320761032</c:v>
                </c:pt>
                <c:pt idx="15807">
                  <c:v>11.628653971606107</c:v>
                </c:pt>
                <c:pt idx="15808">
                  <c:v>11.636732230405713</c:v>
                </c:pt>
                <c:pt idx="15809">
                  <c:v>11.644816100970887</c:v>
                </c:pt>
                <c:pt idx="15810">
                  <c:v>11.652905587369499</c:v>
                </c:pt>
                <c:pt idx="15811">
                  <c:v>11.661000693418057</c:v>
                </c:pt>
                <c:pt idx="15812">
                  <c:v>11.669101422935549</c:v>
                </c:pt>
                <c:pt idx="15813">
                  <c:v>11.677207779998326</c:v>
                </c:pt>
                <c:pt idx="15814">
                  <c:v>11.68531976843086</c:v>
                </c:pt>
                <c:pt idx="15815">
                  <c:v>11.693437392060099</c:v>
                </c:pt>
                <c:pt idx="15816">
                  <c:v>11.701560654970898</c:v>
                </c:pt>
                <c:pt idx="15817">
                  <c:v>11.709689560995701</c:v>
                </c:pt>
                <c:pt idx="15818">
                  <c:v>11.71782411396944</c:v>
                </c:pt>
                <c:pt idx="15819">
                  <c:v>11.72596431798549</c:v>
                </c:pt>
                <c:pt idx="15820">
                  <c:v>11.734110176884284</c:v>
                </c:pt>
                <c:pt idx="15821">
                  <c:v>11.742261694508759</c:v>
                </c:pt>
                <c:pt idx="15822">
                  <c:v>11.750418874960818</c:v>
                </c:pt>
                <c:pt idx="15823">
                  <c:v>11.758581722088909</c:v>
                </c:pt>
                <c:pt idx="15824">
                  <c:v>11.766750239829594</c:v>
                </c:pt>
                <c:pt idx="15825">
                  <c:v>11.774924432036491</c:v>
                </c:pt>
                <c:pt idx="15826">
                  <c:v>11.783104302822917</c:v>
                </c:pt>
                <c:pt idx="15827">
                  <c:v>11.791289856048024</c:v>
                </c:pt>
                <c:pt idx="15828">
                  <c:v>11.799481095573473</c:v>
                </c:pt>
                <c:pt idx="15829">
                  <c:v>11.807678025521156</c:v>
                </c:pt>
                <c:pt idx="15830">
                  <c:v>11.815880649758276</c:v>
                </c:pt>
                <c:pt idx="15831">
                  <c:v>11.824088972154541</c:v>
                </c:pt>
                <c:pt idx="15832">
                  <c:v>11.832302996840449</c:v>
                </c:pt>
                <c:pt idx="15833">
                  <c:v>11.84052272769126</c:v>
                </c:pt>
                <c:pt idx="15834">
                  <c:v>11.848748168584757</c:v>
                </c:pt>
                <c:pt idx="15835">
                  <c:v>11.856979323660049</c:v>
                </c:pt>
                <c:pt idx="15836">
                  <c:v>11.86521619680048</c:v>
                </c:pt>
                <c:pt idx="15837">
                  <c:v>11.873458791978312</c:v>
                </c:pt>
                <c:pt idx="15838">
                  <c:v>11.881707113082108</c:v>
                </c:pt>
                <c:pt idx="15839">
                  <c:v>11.889961164262491</c:v>
                </c:pt>
                <c:pt idx="15840">
                  <c:v>11.898220949413609</c:v>
                </c:pt>
                <c:pt idx="15841">
                  <c:v>11.906486472432142</c:v>
                </c:pt>
                <c:pt idx="15842">
                  <c:v>11.914757737477363</c:v>
                </c:pt>
                <c:pt idx="15843">
                  <c:v>11.923034748451544</c:v>
                </c:pt>
                <c:pt idx="15844">
                  <c:v>11.93131750925949</c:v>
                </c:pt>
                <c:pt idx="15845">
                  <c:v>11.93960602406915</c:v>
                </c:pt>
                <c:pt idx="15846">
                  <c:v>11.947900296790934</c:v>
                </c:pt>
                <c:pt idx="15847">
                  <c:v>11.95620033133779</c:v>
                </c:pt>
                <c:pt idx="15848">
                  <c:v>11.964506131886358</c:v>
                </c:pt>
                <c:pt idx="15849">
                  <c:v>11.972817702355206</c:v>
                </c:pt>
                <c:pt idx="15850">
                  <c:v>11.98113504666544</c:v>
                </c:pt>
                <c:pt idx="15851">
                  <c:v>11.989458169002411</c:v>
                </c:pt>
                <c:pt idx="15852">
                  <c:v>11.997787073292859</c:v>
                </c:pt>
                <c:pt idx="15853">
                  <c:v>12.006121763553423</c:v>
                </c:pt>
                <c:pt idx="15854">
                  <c:v>12.014462243716119</c:v>
                </c:pt>
                <c:pt idx="15855">
                  <c:v>12.022808517977939</c:v>
                </c:pt>
                <c:pt idx="15856">
                  <c:v>12.031160590276546</c:v>
                </c:pt>
                <c:pt idx="15857">
                  <c:v>12.039518464552152</c:v>
                </c:pt>
                <c:pt idx="15858">
                  <c:v>12.047882145010506</c:v>
                </c:pt>
                <c:pt idx="15859">
                  <c:v>12.05625163559748</c:v>
                </c:pt>
                <c:pt idx="15860">
                  <c:v>12.064626940261508</c:v>
                </c:pt>
                <c:pt idx="15861">
                  <c:v>12.073008063217104</c:v>
                </c:pt>
                <c:pt idx="15862">
                  <c:v>12.081395008418376</c:v>
                </c:pt>
                <c:pt idx="15863">
                  <c:v>12.089787779821984</c:v>
                </c:pt>
                <c:pt idx="15864">
                  <c:v>12.09818638165124</c:v>
                </c:pt>
                <c:pt idx="15865">
                  <c:v>12.10659081786849</c:v>
                </c:pt>
                <c:pt idx="15866">
                  <c:v>12.115001092438654</c:v>
                </c:pt>
                <c:pt idx="15867">
                  <c:v>12.123417209593846</c:v>
                </c:pt>
                <c:pt idx="15868">
                  <c:v>12.131839173304678</c:v>
                </c:pt>
                <c:pt idx="15869">
                  <c:v>12.140266987632669</c:v>
                </c:pt>
                <c:pt idx="15870">
                  <c:v>12.148700656553766</c:v>
                </c:pt>
                <c:pt idx="15871">
                  <c:v>12.157140184311855</c:v>
                </c:pt>
                <c:pt idx="15872">
                  <c:v>12.165585574888594</c:v>
                </c:pt>
                <c:pt idx="15873">
                  <c:v>12.17403683226822</c:v>
                </c:pt>
                <c:pt idx="15874">
                  <c:v>12.182493960703473</c:v>
                </c:pt>
                <c:pt idx="15875">
                  <c:v>12.190956964184315</c:v>
                </c:pt>
                <c:pt idx="15876">
                  <c:v>12.19942584670329</c:v>
                </c:pt>
                <c:pt idx="15877">
                  <c:v>12.207900612522009</c:v>
                </c:pt>
                <c:pt idx="15878">
                  <c:v>12.21638126563875</c:v>
                </c:pt>
                <c:pt idx="15879">
                  <c:v>12.224867810054389</c:v>
                </c:pt>
                <c:pt idx="15880">
                  <c:v>12.233360250039425</c:v>
                </c:pt>
                <c:pt idx="15881">
                  <c:v>12.241858589600472</c:v>
                </c:pt>
                <c:pt idx="15882">
                  <c:v>12.250362832835883</c:v>
                </c:pt>
                <c:pt idx="15883">
                  <c:v>12.25887298375766</c:v>
                </c:pt>
                <c:pt idx="15884">
                  <c:v>12.26738904664818</c:v>
                </c:pt>
                <c:pt idx="15885">
                  <c:v>12.275911025525206</c:v>
                </c:pt>
                <c:pt idx="15886">
                  <c:v>12.284438924409109</c:v>
                </c:pt>
                <c:pt idx="15887">
                  <c:v>12.292972747591193</c:v>
                </c:pt>
                <c:pt idx="15888">
                  <c:v>12.301512499097603</c:v>
                </c:pt>
                <c:pt idx="15889">
                  <c:v>12.310058182957093</c:v>
                </c:pt>
                <c:pt idx="15890">
                  <c:v>12.318609803469919</c:v>
                </c:pt>
                <c:pt idx="15891">
                  <c:v>12.327167364670618</c:v>
                </c:pt>
                <c:pt idx="15892">
                  <c:v>12.335730870596352</c:v>
                </c:pt>
                <c:pt idx="15893">
                  <c:v>12.34430032555634</c:v>
                </c:pt>
                <c:pt idx="15894">
                  <c:v>12.352875733593537</c:v>
                </c:pt>
                <c:pt idx="15895">
                  <c:v>12.361457098753521</c:v>
                </c:pt>
                <c:pt idx="15896">
                  <c:v>12.3700444253545</c:v>
                </c:pt>
                <c:pt idx="15897">
                  <c:v>12.378637717447861</c:v>
                </c:pt>
                <c:pt idx="15898">
                  <c:v>12.387236979177745</c:v>
                </c:pt>
                <c:pt idx="15899">
                  <c:v>12.395842214600982</c:v>
                </c:pt>
                <c:pt idx="15900">
                  <c:v>12.404453428047795</c:v>
                </c:pt>
                <c:pt idx="15901">
                  <c:v>12.413070623580838</c:v>
                </c:pt>
                <c:pt idx="15902">
                  <c:v>12.421693805265402</c:v>
                </c:pt>
                <c:pt idx="15903">
                  <c:v>12.430322977440738</c:v>
                </c:pt>
                <c:pt idx="15904">
                  <c:v>12.438958144177974</c:v>
                </c:pt>
                <c:pt idx="15905">
                  <c:v>12.447599309550881</c:v>
                </c:pt>
                <c:pt idx="15906">
                  <c:v>12.456246477907758</c:v>
                </c:pt>
                <c:pt idx="15907">
                  <c:v>12.464899653328224</c:v>
                </c:pt>
                <c:pt idx="15908">
                  <c:v>12.473558839894546</c:v>
                </c:pt>
                <c:pt idx="15909">
                  <c:v>12.48222404196409</c:v>
                </c:pt>
                <c:pt idx="15910">
                  <c:v>12.490895263624985</c:v>
                </c:pt>
                <c:pt idx="15911">
                  <c:v>12.499572508968008</c:v>
                </c:pt>
                <c:pt idx="15912">
                  <c:v>12.508255782359617</c:v>
                </c:pt>
                <c:pt idx="15913">
                  <c:v>12.516945087896465</c:v>
                </c:pt>
                <c:pt idx="15914">
                  <c:v>12.525640429768996</c:v>
                </c:pt>
                <c:pt idx="15915">
                  <c:v>12.534341812079367</c:v>
                </c:pt>
                <c:pt idx="15916">
                  <c:v>12.543049239206182</c:v>
                </c:pt>
                <c:pt idx="15917">
                  <c:v>12.551762715257487</c:v>
                </c:pt>
                <c:pt idx="15918">
                  <c:v>12.560482244343994</c:v>
                </c:pt>
                <c:pt idx="15919">
                  <c:v>12.569207830853442</c:v>
                </c:pt>
                <c:pt idx="15920">
                  <c:v>12.57793947890244</c:v>
                </c:pt>
                <c:pt idx="15921">
                  <c:v>12.586677192610278</c:v>
                </c:pt>
                <c:pt idx="15922">
                  <c:v>12.595420976373839</c:v>
                </c:pt>
                <c:pt idx="15923">
                  <c:v>12.604170834318325</c:v>
                </c:pt>
                <c:pt idx="15924">
                  <c:v>12.61292677057161</c:v>
                </c:pt>
                <c:pt idx="15925">
                  <c:v>12.62168878953975</c:v>
                </c:pt>
                <c:pt idx="15926">
                  <c:v>12.630456895356549</c:v>
                </c:pt>
                <c:pt idx="15927">
                  <c:v>12.639231092250453</c:v>
                </c:pt>
                <c:pt idx="15928">
                  <c:v>12.648011384360821</c:v>
                </c:pt>
                <c:pt idx="15929">
                  <c:v>12.656797776105963</c:v>
                </c:pt>
                <c:pt idx="15930">
                  <c:v>12.665590271631181</c:v>
                </c:pt>
                <c:pt idx="15931">
                  <c:v>12.674388875084466</c:v>
                </c:pt>
                <c:pt idx="15932">
                  <c:v>12.683193590893344</c:v>
                </c:pt>
                <c:pt idx="15933">
                  <c:v>12.692004423211763</c:v>
                </c:pt>
                <c:pt idx="15934">
                  <c:v>12.700821376196362</c:v>
                </c:pt>
                <c:pt idx="15935">
                  <c:v>12.709644454283906</c:v>
                </c:pt>
                <c:pt idx="15936">
                  <c:v>12.718473661636997</c:v>
                </c:pt>
                <c:pt idx="15937">
                  <c:v>12.727309002420952</c:v>
                </c:pt>
                <c:pt idx="15938">
                  <c:v>12.736150481081779</c:v>
                </c:pt>
                <c:pt idx="15939">
                  <c:v>12.744998101790774</c:v>
                </c:pt>
                <c:pt idx="15940">
                  <c:v>12.753851868721929</c:v>
                </c:pt>
                <c:pt idx="15941">
                  <c:v>12.762711786330531</c:v>
                </c:pt>
                <c:pt idx="15942">
                  <c:v>12.77157785879657</c:v>
                </c:pt>
                <c:pt idx="15943">
                  <c:v>12.780450090395737</c:v>
                </c:pt>
                <c:pt idx="15944">
                  <c:v>12.789328485313641</c:v>
                </c:pt>
                <c:pt idx="15945">
                  <c:v>12.798213048017958</c:v>
                </c:pt>
                <c:pt idx="15946">
                  <c:v>12.807103782700306</c:v>
                </c:pt>
                <c:pt idx="15947">
                  <c:v>12.81600069355502</c:v>
                </c:pt>
                <c:pt idx="15948">
                  <c:v>12.824903785059098</c:v>
                </c:pt>
                <c:pt idx="15949">
                  <c:v>12.833813061412899</c:v>
                </c:pt>
                <c:pt idx="15950">
                  <c:v>12.842728526819503</c:v>
                </c:pt>
                <c:pt idx="15951">
                  <c:v>12.851650185765246</c:v>
                </c:pt>
                <c:pt idx="15952">
                  <c:v>12.860578042459247</c:v>
                </c:pt>
                <c:pt idx="15953">
                  <c:v>12.869512101113353</c:v>
                </c:pt>
                <c:pt idx="15954">
                  <c:v>12.878452366223252</c:v>
                </c:pt>
                <c:pt idx="15955">
                  <c:v>12.887398842006844</c:v>
                </c:pt>
                <c:pt idx="15956">
                  <c:v>12.896351532684761</c:v>
                </c:pt>
                <c:pt idx="15957">
                  <c:v>12.905310442762067</c:v>
                </c:pt>
                <c:pt idx="15958">
                  <c:v>12.914275576465455</c:v>
                </c:pt>
                <c:pt idx="15959">
                  <c:v>12.923246938118389</c:v>
                </c:pt>
                <c:pt idx="15960">
                  <c:v>12.932224531953244</c:v>
                </c:pt>
                <c:pt idx="15961">
                  <c:v>12.941208362487613</c:v>
                </c:pt>
                <c:pt idx="15962">
                  <c:v>12.950198433959949</c:v>
                </c:pt>
                <c:pt idx="15963">
                  <c:v>12.95919475061145</c:v>
                </c:pt>
                <c:pt idx="15964">
                  <c:v>12.968197316969134</c:v>
                </c:pt>
                <c:pt idx="15965">
                  <c:v>12.977206137280293</c:v>
                </c:pt>
                <c:pt idx="15966">
                  <c:v>12.986221215794968</c:v>
                </c:pt>
                <c:pt idx="15967">
                  <c:v>12.99524255704962</c:v>
                </c:pt>
                <c:pt idx="15968">
                  <c:v>13.004270165300396</c:v>
                </c:pt>
                <c:pt idx="15969">
                  <c:v>13.013304044806205</c:v>
                </c:pt>
                <c:pt idx="15970">
                  <c:v>13.022344200112967</c:v>
                </c:pt>
                <c:pt idx="15971">
                  <c:v>13.031390635485703</c:v>
                </c:pt>
                <c:pt idx="15972">
                  <c:v>13.040443355287088</c:v>
                </c:pt>
                <c:pt idx="15973">
                  <c:v>13.049502363787877</c:v>
                </c:pt>
                <c:pt idx="15974">
                  <c:v>13.058567665546631</c:v>
                </c:pt>
                <c:pt idx="15975">
                  <c:v>13.06763926484024</c:v>
                </c:pt>
                <c:pt idx="15976">
                  <c:v>13.076717165948365</c:v>
                </c:pt>
                <c:pt idx="15977">
                  <c:v>13.085801373439079</c:v>
                </c:pt>
                <c:pt idx="15978">
                  <c:v>13.094891891598188</c:v>
                </c:pt>
                <c:pt idx="15979">
                  <c:v>13.103988724714279</c:v>
                </c:pt>
                <c:pt idx="15980">
                  <c:v>13.113091877364949</c:v>
                </c:pt>
                <c:pt idx="15981">
                  <c:v>13.122201353844945</c:v>
                </c:pt>
                <c:pt idx="15982">
                  <c:v>13.131317158451798</c:v>
                </c:pt>
                <c:pt idx="15983">
                  <c:v>13.140439295772651</c:v>
                </c:pt>
                <c:pt idx="15984">
                  <c:v>13.149567770111208</c:v>
                </c:pt>
                <c:pt idx="15985">
                  <c:v>13.158702585773961</c:v>
                </c:pt>
                <c:pt idx="15986">
                  <c:v>13.167843747357621</c:v>
                </c:pt>
                <c:pt idx="15987">
                  <c:v>13.176991259174867</c:v>
                </c:pt>
                <c:pt idx="15988">
                  <c:v>13.186145125637113</c:v>
                </c:pt>
                <c:pt idx="15989">
                  <c:v>13.195305351062833</c:v>
                </c:pt>
                <c:pt idx="15990">
                  <c:v>13.204471940061525</c:v>
                </c:pt>
                <c:pt idx="15991">
                  <c:v>13.213644896957861</c:v>
                </c:pt>
                <c:pt idx="15992">
                  <c:v>13.22282422607932</c:v>
                </c:pt>
                <c:pt idx="15993">
                  <c:v>13.232009932045013</c:v>
                </c:pt>
                <c:pt idx="15994">
                  <c:v>13.241202019188634</c:v>
                </c:pt>
                <c:pt idx="15995">
                  <c:v>13.250400491846685</c:v>
                </c:pt>
                <c:pt idx="15996">
                  <c:v>13.259605354647912</c:v>
                </c:pt>
                <c:pt idx="15997">
                  <c:v>13.268816611935042</c:v>
                </c:pt>
                <c:pt idx="15998">
                  <c:v>13.278034268053625</c:v>
                </c:pt>
                <c:pt idx="15999">
                  <c:v>13.287258327642061</c:v>
                </c:pt>
                <c:pt idx="16000">
                  <c:v>13.296488795052131</c:v>
                </c:pt>
                <c:pt idx="16001">
                  <c:v>13.305725674638451</c:v>
                </c:pt>
                <c:pt idx="16002">
                  <c:v>13.314968971049089</c:v>
                </c:pt>
                <c:pt idx="16003">
                  <c:v>13.324218688644907</c:v>
                </c:pt>
                <c:pt idx="16004">
                  <c:v>13.333474831886612</c:v>
                </c:pt>
                <c:pt idx="16005">
                  <c:v>13.342737405140928</c:v>
                </c:pt>
                <c:pt idx="16006">
                  <c:v>13.352006413068853</c:v>
                </c:pt>
                <c:pt idx="16007">
                  <c:v>13.36128186004338</c:v>
                </c:pt>
                <c:pt idx="16008">
                  <c:v>13.370563750440342</c:v>
                </c:pt>
                <c:pt idx="16009">
                  <c:v>13.379852088930456</c:v>
                </c:pt>
                <c:pt idx="16010">
                  <c:v>13.389146879895836</c:v>
                </c:pt>
                <c:pt idx="16011">
                  <c:v>13.398448127721441</c:v>
                </c:pt>
                <c:pt idx="16012">
                  <c:v>13.407755837087727</c:v>
                </c:pt>
                <c:pt idx="16013">
                  <c:v>13.417070012385951</c:v>
                </c:pt>
                <c:pt idx="16014">
                  <c:v>13.426390658010209</c:v>
                </c:pt>
                <c:pt idx="16015">
                  <c:v>13.435717778650728</c:v>
                </c:pt>
                <c:pt idx="16016">
                  <c:v>13.445051378707916</c:v>
                </c:pt>
                <c:pt idx="16017">
                  <c:v>13.454391462682933</c:v>
                </c:pt>
                <c:pt idx="16018">
                  <c:v>13.463738034982098</c:v>
                </c:pt>
                <c:pt idx="16019">
                  <c:v>13.473091100308682</c:v>
                </c:pt>
                <c:pt idx="16020">
                  <c:v>13.482450663075339</c:v>
                </c:pt>
                <c:pt idx="16021">
                  <c:v>13.491816727697575</c:v>
                </c:pt>
                <c:pt idx="16022">
                  <c:v>13.501189298888473</c:v>
                </c:pt>
                <c:pt idx="16023">
                  <c:v>13.510568381069884</c:v>
                </c:pt>
                <c:pt idx="16024">
                  <c:v>13.51995397866653</c:v>
                </c:pt>
                <c:pt idx="16025">
                  <c:v>13.529346096401317</c:v>
                </c:pt>
                <c:pt idx="16026">
                  <c:v>13.538744738705322</c:v>
                </c:pt>
                <c:pt idx="16027">
                  <c:v>13.548149910012492</c:v>
                </c:pt>
                <c:pt idx="16028">
                  <c:v>13.557561615055585</c:v>
                </c:pt>
                <c:pt idx="16029">
                  <c:v>13.566979858274914</c:v>
                </c:pt>
                <c:pt idx="16030">
                  <c:v>13.57640464411368</c:v>
                </c:pt>
                <c:pt idx="16031">
                  <c:v>13.585835977314506</c:v>
                </c:pt>
                <c:pt idx="16032">
                  <c:v>13.595273862326968</c:v>
                </c:pt>
                <c:pt idx="16033">
                  <c:v>13.604718303702519</c:v>
                </c:pt>
                <c:pt idx="16034">
                  <c:v>13.614169305896711</c:v>
                </c:pt>
                <c:pt idx="16035">
                  <c:v>13.623626873665364</c:v>
                </c:pt>
                <c:pt idx="16036">
                  <c:v>13.633091011470432</c:v>
                </c:pt>
                <c:pt idx="16037">
                  <c:v>13.642561723776764</c:v>
                </c:pt>
                <c:pt idx="16038">
                  <c:v>13.652039015350093</c:v>
                </c:pt>
                <c:pt idx="16039">
                  <c:v>13.661522890661679</c:v>
                </c:pt>
                <c:pt idx="16040">
                  <c:v>13.671013354185686</c:v>
                </c:pt>
                <c:pt idx="16041">
                  <c:v>13.680510410697783</c:v>
                </c:pt>
                <c:pt idx="16042">
                  <c:v>13.690014064678559</c:v>
                </c:pt>
                <c:pt idx="16043">
                  <c:v>13.699524320611502</c:v>
                </c:pt>
                <c:pt idx="16044">
                  <c:v>13.709041183282247</c:v>
                </c:pt>
                <c:pt idx="16045">
                  <c:v>13.718564657180725</c:v>
                </c:pt>
                <c:pt idx="16046">
                  <c:v>13.728094746799771</c:v>
                </c:pt>
                <c:pt idx="16047">
                  <c:v>13.737631456935008</c:v>
                </c:pt>
                <c:pt idx="16048">
                  <c:v>13.747174792085721</c:v>
                </c:pt>
                <c:pt idx="16049">
                  <c:v>13.756724756854219</c:v>
                </c:pt>
                <c:pt idx="16050">
                  <c:v>13.766281355745836</c:v>
                </c:pt>
                <c:pt idx="16051">
                  <c:v>13.775844593569529</c:v>
                </c:pt>
                <c:pt idx="16052">
                  <c:v>13.785414474837106</c:v>
                </c:pt>
                <c:pt idx="16053">
                  <c:v>13.7949910040633</c:v>
                </c:pt>
                <c:pt idx="16054">
                  <c:v>13.804574186067095</c:v>
                </c:pt>
                <c:pt idx="16055">
                  <c:v>13.81416402536971</c:v>
                </c:pt>
                <c:pt idx="16056">
                  <c:v>13.82376052649529</c:v>
                </c:pt>
                <c:pt idx="16057">
                  <c:v>13.833363694272874</c:v>
                </c:pt>
                <c:pt idx="16058">
                  <c:v>13.842973533233108</c:v>
                </c:pt>
                <c:pt idx="16059">
                  <c:v>13.852590047909572</c:v>
                </c:pt>
                <c:pt idx="16060">
                  <c:v>13.862213243141378</c:v>
                </c:pt>
                <c:pt idx="16061">
                  <c:v>13.871843123468615</c:v>
                </c:pt>
                <c:pt idx="16062">
                  <c:v>13.881479693535324</c:v>
                </c:pt>
                <c:pt idx="16063">
                  <c:v>13.891122957887703</c:v>
                </c:pt>
                <c:pt idx="16064">
                  <c:v>13.900772921378316</c:v>
                </c:pt>
                <c:pt idx="16065">
                  <c:v>13.910429588559886</c:v>
                </c:pt>
                <c:pt idx="16066">
                  <c:v>13.92009296398809</c:v>
                </c:pt>
                <c:pt idx="16067">
                  <c:v>13.929763052525614</c:v>
                </c:pt>
                <c:pt idx="16068">
                  <c:v>13.939439858734678</c:v>
                </c:pt>
                <c:pt idx="16069">
                  <c:v>13.949123387180457</c:v>
                </c:pt>
                <c:pt idx="16070">
                  <c:v>13.958813642735779</c:v>
                </c:pt>
                <c:pt idx="16071">
                  <c:v>13.968510629972378</c:v>
                </c:pt>
                <c:pt idx="16072">
                  <c:v>13.978214353464951</c:v>
                </c:pt>
                <c:pt idx="16073">
                  <c:v>13.987924818096486</c:v>
                </c:pt>
                <c:pt idx="16074">
                  <c:v>13.997642028448254</c:v>
                </c:pt>
                <c:pt idx="16075">
                  <c:v>14.007365989104491</c:v>
                </c:pt>
                <c:pt idx="16076">
                  <c:v>14.017096704958369</c:v>
                </c:pt>
                <c:pt idx="16077">
                  <c:v>14.026834180600712</c:v>
                </c:pt>
                <c:pt idx="16078">
                  <c:v>14.036578420727448</c:v>
                </c:pt>
                <c:pt idx="16079">
                  <c:v>14.046329429935566</c:v>
                </c:pt>
                <c:pt idx="16080">
                  <c:v>14.05608721313185</c:v>
                </c:pt>
                <c:pt idx="16081">
                  <c:v>14.065851774919892</c:v>
                </c:pt>
                <c:pt idx="16082">
                  <c:v>14.07562311990627</c:v>
                </c:pt>
                <c:pt idx="16083">
                  <c:v>14.085401253007998</c:v>
                </c:pt>
                <c:pt idx="16084">
                  <c:v>14.095186178838272</c:v>
                </c:pt>
                <c:pt idx="16085">
                  <c:v>14.104977902013276</c:v>
                </c:pt>
                <c:pt idx="16086">
                  <c:v>14.11477642746028</c:v>
                </c:pt>
                <c:pt idx="16087">
                  <c:v>14.124581759802098</c:v>
                </c:pt>
                <c:pt idx="16088">
                  <c:v>14.13439390366454</c:v>
                </c:pt>
                <c:pt idx="16089">
                  <c:v>14.144212863985157</c:v>
                </c:pt>
                <c:pt idx="16090">
                  <c:v>14.154038645396399</c:v>
                </c:pt>
                <c:pt idx="16091">
                  <c:v>14.163871252533728</c:v>
                </c:pt>
                <c:pt idx="16092">
                  <c:v>14.173710690344986</c:v>
                </c:pt>
                <c:pt idx="16093">
                  <c:v>14.18355696347229</c:v>
                </c:pt>
                <c:pt idx="16094">
                  <c:v>14.193410076664037</c:v>
                </c:pt>
                <c:pt idx="16095">
                  <c:v>14.203270034568575</c:v>
                </c:pt>
                <c:pt idx="16096">
                  <c:v>14.213136842147517</c:v>
                </c:pt>
                <c:pt idx="16097">
                  <c:v>14.223010504055889</c:v>
                </c:pt>
                <c:pt idx="16098">
                  <c:v>14.232891024951737</c:v>
                </c:pt>
                <c:pt idx="16099">
                  <c:v>14.242778409807016</c:v>
                </c:pt>
                <c:pt idx="16100">
                  <c:v>14.252672663286464</c:v>
                </c:pt>
                <c:pt idx="16101">
                  <c:v>14.262573790057841</c:v>
                </c:pt>
                <c:pt idx="16102">
                  <c:v>14.272481795103472</c:v>
                </c:pt>
                <c:pt idx="16103">
                  <c:v>14.282396683097819</c:v>
                </c:pt>
                <c:pt idx="16104">
                  <c:v>14.29231845871838</c:v>
                </c:pt>
                <c:pt idx="16105">
                  <c:v>14.302247126957871</c:v>
                </c:pt>
                <c:pt idx="16106">
                  <c:v>14.312182692500503</c:v>
                </c:pt>
                <c:pt idx="16107">
                  <c:v>14.322125160137736</c:v>
                </c:pt>
                <c:pt idx="16108">
                  <c:v>14.332074534560073</c:v>
                </c:pt>
                <c:pt idx="16109">
                  <c:v>14.342030820774118</c:v>
                </c:pt>
                <c:pt idx="16110">
                  <c:v>14.351994023477117</c:v>
                </c:pt>
                <c:pt idx="16111">
                  <c:v>14.361964147369354</c:v>
                </c:pt>
                <c:pt idx="16112">
                  <c:v>14.371941197467878</c:v>
                </c:pt>
                <c:pt idx="16113">
                  <c:v>14.381925178479726</c:v>
                </c:pt>
                <c:pt idx="16114">
                  <c:v>14.39191609511499</c:v>
                </c:pt>
                <c:pt idx="16115">
                  <c:v>14.401913952401175</c:v>
                </c:pt>
                <c:pt idx="16116">
                  <c:v>14.411918755055138</c:v>
                </c:pt>
                <c:pt idx="16117">
                  <c:v>14.421930507796795</c:v>
                </c:pt>
                <c:pt idx="16118">
                  <c:v>14.431949215664135</c:v>
                </c:pt>
                <c:pt idx="16119">
                  <c:v>14.441974883383853</c:v>
                </c:pt>
                <c:pt idx="16120">
                  <c:v>14.452007515685706</c:v>
                </c:pt>
                <c:pt idx="16121">
                  <c:v>14.462047117618193</c:v>
                </c:pt>
                <c:pt idx="16122">
                  <c:v>14.472093693917863</c:v>
                </c:pt>
                <c:pt idx="16123">
                  <c:v>14.482147249429712</c:v>
                </c:pt>
                <c:pt idx="16124">
                  <c:v>14.49220778889665</c:v>
                </c:pt>
                <c:pt idx="16125">
                  <c:v>14.502275317381221</c:v>
                </c:pt>
                <c:pt idx="16126">
                  <c:v>14.512349839633151</c:v>
                </c:pt>
                <c:pt idx="16127">
                  <c:v>14.522431360405244</c:v>
                </c:pt>
                <c:pt idx="16128">
                  <c:v>14.532519884770602</c:v>
                </c:pt>
                <c:pt idx="16129">
                  <c:v>14.542615417488856</c:v>
                </c:pt>
                <c:pt idx="16130">
                  <c:v>14.552717963322721</c:v>
                </c:pt>
                <c:pt idx="16131">
                  <c:v>14.56282752735588</c:v>
                </c:pt>
                <c:pt idx="16132">
                  <c:v>14.572944114357888</c:v>
                </c:pt>
                <c:pt idx="16133">
                  <c:v>14.583067729101396</c:v>
                </c:pt>
                <c:pt idx="16134">
                  <c:v>14.593198376680688</c:v>
                </c:pt>
                <c:pt idx="16135">
                  <c:v>14.603336061875265</c:v>
                </c:pt>
                <c:pt idx="16136">
                  <c:v>14.613480789467731</c:v>
                </c:pt>
                <c:pt idx="16137">
                  <c:v>14.623632564562994</c:v>
                </c:pt>
                <c:pt idx="16138">
                  <c:v>14.633791391950528</c:v>
                </c:pt>
                <c:pt idx="16139">
                  <c:v>14.643957276529454</c:v>
                </c:pt>
                <c:pt idx="16140">
                  <c:v>14.654130223095681</c:v>
                </c:pt>
                <c:pt idx="16141">
                  <c:v>14.664310236768316</c:v>
                </c:pt>
                <c:pt idx="16142">
                  <c:v>14.674497322350152</c:v>
                </c:pt>
                <c:pt idx="16143">
                  <c:v>14.6846914846471</c:v>
                </c:pt>
                <c:pt idx="16144">
                  <c:v>14.694892728788941</c:v>
                </c:pt>
                <c:pt idx="16145">
                  <c:v>14.705101059588488</c:v>
                </c:pt>
                <c:pt idx="16146">
                  <c:v>14.715316481861668</c:v>
                </c:pt>
                <c:pt idx="16147">
                  <c:v>14.725539000748965</c:v>
                </c:pt>
                <c:pt idx="16148">
                  <c:v>14.735768621073225</c:v>
                </c:pt>
                <c:pt idx="16149">
                  <c:v>14.746005347660425</c:v>
                </c:pt>
                <c:pt idx="16150">
                  <c:v>14.756249185661765</c:v>
                </c:pt>
                <c:pt idx="16151">
                  <c:v>14.766500139910152</c:v>
                </c:pt>
                <c:pt idx="16152">
                  <c:v>14.776758215349139</c:v>
                </c:pt>
                <c:pt idx="16153">
                  <c:v>14.787023416818124</c:v>
                </c:pt>
                <c:pt idx="16154">
                  <c:v>14.797295749482641</c:v>
                </c:pt>
                <c:pt idx="16155">
                  <c:v>14.807575218189037</c:v>
                </c:pt>
                <c:pt idx="16156">
                  <c:v>14.817861827786803</c:v>
                </c:pt>
                <c:pt idx="16157">
                  <c:v>14.828155583452244</c:v>
                </c:pt>
                <c:pt idx="16158">
                  <c:v>14.838456490041814</c:v>
                </c:pt>
                <c:pt idx="16159">
                  <c:v>14.848764552415119</c:v>
                </c:pt>
                <c:pt idx="16160">
                  <c:v>14.859079775759257</c:v>
                </c:pt>
                <c:pt idx="16161">
                  <c:v>14.869402164940814</c:v>
                </c:pt>
                <c:pt idx="16162">
                  <c:v>14.879731724829528</c:v>
                </c:pt>
                <c:pt idx="16163">
                  <c:v>14.890068460623317</c:v>
                </c:pt>
                <c:pt idx="16164">
                  <c:v>14.900412377198911</c:v>
                </c:pt>
                <c:pt idx="16165">
                  <c:v>14.910763479436211</c:v>
                </c:pt>
                <c:pt idx="16166">
                  <c:v>14.92112177254397</c:v>
                </c:pt>
                <c:pt idx="16167">
                  <c:v>14.931487261409092</c:v>
                </c:pt>
                <c:pt idx="16168">
                  <c:v>14.941859951030366</c:v>
                </c:pt>
                <c:pt idx="16169">
                  <c:v>14.952239846301266</c:v>
                </c:pt>
                <c:pt idx="16170">
                  <c:v>14.962626952445031</c:v>
                </c:pt>
                <c:pt idx="16171">
                  <c:v>14.973021274362164</c:v>
                </c:pt>
                <c:pt idx="16172">
                  <c:v>14.983422816956336</c:v>
                </c:pt>
                <c:pt idx="16173">
                  <c:v>14.993831585461688</c:v>
                </c:pt>
                <c:pt idx="16174">
                  <c:v>15.004247584788938</c:v>
                </c:pt>
                <c:pt idx="16175">
                  <c:v>15.014670819851986</c:v>
                </c:pt>
                <c:pt idx="16176">
                  <c:v>15.025101295895887</c:v>
                </c:pt>
                <c:pt idx="16177">
                  <c:v>15.0355390178416</c:v>
                </c:pt>
                <c:pt idx="16178">
                  <c:v>15.045983990613276</c:v>
                </c:pt>
                <c:pt idx="16179">
                  <c:v>15.056436219466907</c:v>
                </c:pt>
                <c:pt idx="16180">
                  <c:v>15.066895709333712</c:v>
                </c:pt>
                <c:pt idx="16181">
                  <c:v>15.077362465148115</c:v>
                </c:pt>
                <c:pt idx="16182">
                  <c:v>15.087836492177066</c:v>
                </c:pt>
                <c:pt idx="16183">
                  <c:v>15.098317795362073</c:v>
                </c:pt>
                <c:pt idx="16184">
                  <c:v>15.108806379757777</c:v>
                </c:pt>
                <c:pt idx="16185">
                  <c:v>15.119302250312323</c:v>
                </c:pt>
                <c:pt idx="16186">
                  <c:v>15.129805412307315</c:v>
                </c:pt>
                <c:pt idx="16187">
                  <c:v>15.140315870698005</c:v>
                </c:pt>
                <c:pt idx="16188">
                  <c:v>15.150833630442856</c:v>
                </c:pt>
                <c:pt idx="16189">
                  <c:v>15.16135869683449</c:v>
                </c:pt>
                <c:pt idx="16190">
                  <c:v>15.171891074838491</c:v>
                </c:pt>
                <c:pt idx="16191">
                  <c:v>15.182430769423664</c:v>
                </c:pt>
                <c:pt idx="16192">
                  <c:v>15.192977785893669</c:v>
                </c:pt>
                <c:pt idx="16193">
                  <c:v>15.203532129224444</c:v>
                </c:pt>
                <c:pt idx="16194">
                  <c:v>15.214093804395157</c:v>
                </c:pt>
                <c:pt idx="16195">
                  <c:v>15.22466281672053</c:v>
                </c:pt>
                <c:pt idx="16196">
                  <c:v>15.235239171186876</c:v>
                </c:pt>
                <c:pt idx="16197">
                  <c:v>15.24582287289468</c:v>
                </c:pt>
                <c:pt idx="16198">
                  <c:v>15.256413926836956</c:v>
                </c:pt>
                <c:pt idx="16199">
                  <c:v>15.267012338343209</c:v>
                </c:pt>
                <c:pt idx="16200">
                  <c:v>15.277618112413625</c:v>
                </c:pt>
                <c:pt idx="16201">
                  <c:v>15.288231254051638</c:v>
                </c:pt>
                <c:pt idx="16202">
                  <c:v>15.298851768597862</c:v>
                </c:pt>
                <c:pt idx="16203">
                  <c:v>15.309479661062916</c:v>
                </c:pt>
                <c:pt idx="16204">
                  <c:v>15.320114936460662</c:v>
                </c:pt>
                <c:pt idx="16205">
                  <c:v>15.330757600142858</c:v>
                </c:pt>
                <c:pt idx="16206">
                  <c:v>15.341407657130569</c:v>
                </c:pt>
                <c:pt idx="16207">
                  <c:v>15.352065112448118</c:v>
                </c:pt>
                <c:pt idx="16208">
                  <c:v>15.362729971458419</c:v>
                </c:pt>
                <c:pt idx="16209">
                  <c:v>15.373402239193011</c:v>
                </c:pt>
                <c:pt idx="16210">
                  <c:v>15.384081920686693</c:v>
                </c:pt>
                <c:pt idx="16211">
                  <c:v>15.394769021313566</c:v>
                </c:pt>
                <c:pt idx="16212">
                  <c:v>15.405463546115662</c:v>
                </c:pt>
                <c:pt idx="16213">
                  <c:v>15.416165500250447</c:v>
                </c:pt>
                <c:pt idx="16214">
                  <c:v>15.426874888766728</c:v>
                </c:pt>
                <c:pt idx="16215">
                  <c:v>15.43759171705355</c:v>
                </c:pt>
                <c:pt idx="16216">
                  <c:v>15.448315990166975</c:v>
                </c:pt>
                <c:pt idx="16217">
                  <c:v>15.459047713166335</c:v>
                </c:pt>
                <c:pt idx="16218">
                  <c:v>15.469786891451916</c:v>
                </c:pt>
                <c:pt idx="16219">
                  <c:v>15.48053353009032</c:v>
                </c:pt>
                <c:pt idx="16220">
                  <c:v>15.491287634151433</c:v>
                </c:pt>
                <c:pt idx="16221">
                  <c:v>15.502049209046806</c:v>
                </c:pt>
                <c:pt idx="16222">
                  <c:v>15.512818259853605</c:v>
                </c:pt>
                <c:pt idx="16223">
                  <c:v>15.523594791652288</c:v>
                </c:pt>
                <c:pt idx="16224">
                  <c:v>15.534378809865693</c:v>
                </c:pt>
                <c:pt idx="16225">
                  <c:v>15.545170319581574</c:v>
                </c:pt>
                <c:pt idx="16226">
                  <c:v>15.555969325890986</c:v>
                </c:pt>
                <c:pt idx="16227">
                  <c:v>15.566775834228075</c:v>
                </c:pt>
                <c:pt idx="16228">
                  <c:v>15.577589849691206</c:v>
                </c:pt>
                <c:pt idx="16229">
                  <c:v>15.58841137749547</c:v>
                </c:pt>
                <c:pt idx="16230">
                  <c:v>15.599240422746087</c:v>
                </c:pt>
                <c:pt idx="16231">
                  <c:v>15.610076990892315</c:v>
                </c:pt>
                <c:pt idx="16232">
                  <c:v>15.620921087046703</c:v>
                </c:pt>
                <c:pt idx="16233">
                  <c:v>15.631772716325113</c:v>
                </c:pt>
                <c:pt idx="16234">
                  <c:v>15.642631884188171</c:v>
                </c:pt>
                <c:pt idx="16235">
                  <c:v>15.653498595759089</c:v>
                </c:pt>
                <c:pt idx="16236">
                  <c:v>15.664372856164395</c:v>
                </c:pt>
                <c:pt idx="16237">
                  <c:v>15.675254670876106</c:v>
                </c:pt>
                <c:pt idx="16238">
                  <c:v>15.686144045028115</c:v>
                </c:pt>
                <c:pt idx="16239">
                  <c:v>15.697040983757645</c:v>
                </c:pt>
                <c:pt idx="16240">
                  <c:v>15.707945492548125</c:v>
                </c:pt>
                <c:pt idx="16241">
                  <c:v>15.718857576544153</c:v>
                </c:pt>
                <c:pt idx="16242">
                  <c:v>15.729777241008115</c:v>
                </c:pt>
                <c:pt idx="16243">
                  <c:v>15.740704491091527</c:v>
                </c:pt>
                <c:pt idx="16244">
                  <c:v>15.751639332293065</c:v>
                </c:pt>
                <c:pt idx="16245">
                  <c:v>15.762581769771643</c:v>
                </c:pt>
                <c:pt idx="16246">
                  <c:v>15.773531808689517</c:v>
                </c:pt>
                <c:pt idx="16247">
                  <c:v>15.784489454556832</c:v>
                </c:pt>
                <c:pt idx="16248">
                  <c:v>15.795454712543259</c:v>
                </c:pt>
                <c:pt idx="16249">
                  <c:v>15.806427587821823</c:v>
                </c:pt>
                <c:pt idx="16250">
                  <c:v>15.817408085914158</c:v>
                </c:pt>
                <c:pt idx="16251">
                  <c:v>15.828396212000719</c:v>
                </c:pt>
                <c:pt idx="16252">
                  <c:v>15.839391971265316</c:v>
                </c:pt>
                <c:pt idx="16253">
                  <c:v>15.850395369241101</c:v>
                </c:pt>
                <c:pt idx="16254">
                  <c:v>15.861406411119331</c:v>
                </c:pt>
                <c:pt idx="16255">
                  <c:v>15.872425102094629</c:v>
                </c:pt>
                <c:pt idx="16256">
                  <c:v>15.883451447711685</c:v>
                </c:pt>
                <c:pt idx="16257">
                  <c:v>15.894485453172582</c:v>
                </c:pt>
                <c:pt idx="16258">
                  <c:v>15.905527123798505</c:v>
                </c:pt>
                <c:pt idx="16259">
                  <c:v>15.916576464798522</c:v>
                </c:pt>
                <c:pt idx="16260">
                  <c:v>15.927633481732753</c:v>
                </c:pt>
                <c:pt idx="16261">
                  <c:v>15.938698179817749</c:v>
                </c:pt>
                <c:pt idx="16262">
                  <c:v>15.949770564273445</c:v>
                </c:pt>
                <c:pt idx="16263">
                  <c:v>15.96085064067155</c:v>
                </c:pt>
                <c:pt idx="16264">
                  <c:v>15.971938414239499</c:v>
                </c:pt>
                <c:pt idx="16265">
                  <c:v>15.983033890208112</c:v>
                </c:pt>
                <c:pt idx="16266">
                  <c:v>15.994137074160721</c:v>
                </c:pt>
                <c:pt idx="16267">
                  <c:v>16.00524797133566</c:v>
                </c:pt>
                <c:pt idx="16268">
                  <c:v>16.016366586974655</c:v>
                </c:pt>
                <c:pt idx="16269">
                  <c:v>16.027492926672686</c:v>
                </c:pt>
                <c:pt idx="16270">
                  <c:v>16.038626995679007</c:v>
                </c:pt>
                <c:pt idx="16271">
                  <c:v>16.049768799246284</c:v>
                </c:pt>
                <c:pt idx="16272">
                  <c:v>16.060918342981161</c:v>
                </c:pt>
                <c:pt idx="16273">
                  <c:v>16.072075632143839</c:v>
                </c:pt>
                <c:pt idx="16274">
                  <c:v>16.083240672114957</c:v>
                </c:pt>
                <c:pt idx="16275">
                  <c:v>16.09441346816179</c:v>
                </c:pt>
                <c:pt idx="16276">
                  <c:v>16.105594025906576</c:v>
                </c:pt>
                <c:pt idx="16277">
                  <c:v>16.116782350624153</c:v>
                </c:pt>
                <c:pt idx="16278">
                  <c:v>16.127978447592778</c:v>
                </c:pt>
                <c:pt idx="16279">
                  <c:v>16.139182322446413</c:v>
                </c:pt>
                <c:pt idx="16280">
                  <c:v>16.150393980470902</c:v>
                </c:pt>
                <c:pt idx="16281">
                  <c:v>16.161613426955505</c:v>
                </c:pt>
                <c:pt idx="16282">
                  <c:v>16.172840667545938</c:v>
                </c:pt>
                <c:pt idx="16283">
                  <c:v>16.184075707539066</c:v>
                </c:pt>
                <c:pt idx="16284">
                  <c:v>16.195318552235182</c:v>
                </c:pt>
                <c:pt idx="16285">
                  <c:v>16.206569207291771</c:v>
                </c:pt>
                <c:pt idx="16286">
                  <c:v>16.21782767801675</c:v>
                </c:pt>
                <c:pt idx="16287">
                  <c:v>16.229093969839546</c:v>
                </c:pt>
                <c:pt idx="16288">
                  <c:v>16.240368088075201</c:v>
                </c:pt>
                <c:pt idx="16289">
                  <c:v>16.251650038396939</c:v>
                </c:pt>
                <c:pt idx="16290">
                  <c:v>16.262939826127432</c:v>
                </c:pt>
                <c:pt idx="16291">
                  <c:v>16.274237456592807</c:v>
                </c:pt>
                <c:pt idx="16292">
                  <c:v>16.285542935478119</c:v>
                </c:pt>
                <c:pt idx="16293">
                  <c:v>16.296856268117143</c:v>
                </c:pt>
                <c:pt idx="16294">
                  <c:v>16.308177459847109</c:v>
                </c:pt>
                <c:pt idx="16295">
                  <c:v>16.319506516364932</c:v>
                </c:pt>
                <c:pt idx="16296">
                  <c:v>16.33084344301551</c:v>
                </c:pt>
                <c:pt idx="16297">
                  <c:v>16.342188245147206</c:v>
                </c:pt>
                <c:pt idx="16298">
                  <c:v>16.35354092846881</c:v>
                </c:pt>
                <c:pt idx="16299">
                  <c:v>16.364901498336373</c:v>
                </c:pt>
                <c:pt idx="16300">
                  <c:v>16.376269960109404</c:v>
                </c:pt>
                <c:pt idx="16301">
                  <c:v>16.387646319508608</c:v>
                </c:pt>
                <c:pt idx="16302">
                  <c:v>16.399030581901201</c:v>
                </c:pt>
                <c:pt idx="16303">
                  <c:v>16.410422752777272</c:v>
                </c:pt>
                <c:pt idx="16304">
                  <c:v>16.42182283751125</c:v>
                </c:pt>
                <c:pt idx="16305">
                  <c:v>16.433230841839748</c:v>
                </c:pt>
                <c:pt idx="16306">
                  <c:v>16.44464677114491</c:v>
                </c:pt>
                <c:pt idx="16307">
                  <c:v>16.45607063081237</c:v>
                </c:pt>
                <c:pt idx="16308">
                  <c:v>16.467502426590702</c:v>
                </c:pt>
                <c:pt idx="16309">
                  <c:v>16.478942163873274</c:v>
                </c:pt>
                <c:pt idx="16310">
                  <c:v>16.490389848056957</c:v>
                </c:pt>
                <c:pt idx="16311">
                  <c:v>16.501845484902312</c:v>
                </c:pt>
                <c:pt idx="16312">
                  <c:v>16.513309079813951</c:v>
                </c:pt>
                <c:pt idx="16313">
                  <c:v>16.524780638200003</c:v>
                </c:pt>
                <c:pt idx="16314">
                  <c:v>16.536260165833042</c:v>
                </c:pt>
                <c:pt idx="16315">
                  <c:v>16.547747668128956</c:v>
                </c:pt>
                <c:pt idx="16316">
                  <c:v>16.559243150507143</c:v>
                </c:pt>
                <c:pt idx="16317">
                  <c:v>16.570746618752224</c:v>
                </c:pt>
                <c:pt idx="16318">
                  <c:v>16.582258078291378</c:v>
                </c:pt>
                <c:pt idx="16319">
                  <c:v>16.593777534676043</c:v>
                </c:pt>
                <c:pt idx="16320">
                  <c:v>16.605304993340695</c:v>
                </c:pt>
                <c:pt idx="16321">
                  <c:v>16.616840460086042</c:v>
                </c:pt>
                <c:pt idx="16322">
                  <c:v>16.628383940354361</c:v>
                </c:pt>
                <c:pt idx="16323">
                  <c:v>16.639935439591458</c:v>
                </c:pt>
                <c:pt idx="16324">
                  <c:v>16.651494963610144</c:v>
                </c:pt>
                <c:pt idx="16325">
                  <c:v>16.663062517864041</c:v>
                </c:pt>
                <c:pt idx="16326">
                  <c:v>16.674638107810321</c:v>
                </c:pt>
                <c:pt idx="16327">
                  <c:v>16.686221739273908</c:v>
                </c:pt>
                <c:pt idx="16328">
                  <c:v>16.697813417719807</c:v>
                </c:pt>
                <c:pt idx="16329">
                  <c:v>16.709413148616559</c:v>
                </c:pt>
                <c:pt idx="16330">
                  <c:v>16.721020937801246</c:v>
                </c:pt>
                <c:pt idx="16331">
                  <c:v>16.732636790750263</c:v>
                </c:pt>
                <c:pt idx="16332">
                  <c:v>16.744260713065394</c:v>
                </c:pt>
                <c:pt idx="16333">
                  <c:v>16.755892710230395</c:v>
                </c:pt>
                <c:pt idx="16334">
                  <c:v>16.767532788098581</c:v>
                </c:pt>
                <c:pt idx="16335">
                  <c:v>16.779180952161582</c:v>
                </c:pt>
                <c:pt idx="16336">
                  <c:v>16.790837207914592</c:v>
                </c:pt>
                <c:pt idx="16337">
                  <c:v>16.802501561223131</c:v>
                </c:pt>
                <c:pt idx="16338">
                  <c:v>16.81417401759029</c:v>
                </c:pt>
                <c:pt idx="16339">
                  <c:v>16.825854582522716</c:v>
                </c:pt>
                <c:pt idx="16340">
                  <c:v>16.837543261898166</c:v>
                </c:pt>
                <c:pt idx="16341">
                  <c:v>16.849240061231203</c:v>
                </c:pt>
                <c:pt idx="16342">
                  <c:v>16.860944986039961</c:v>
                </c:pt>
                <c:pt idx="16343">
                  <c:v>16.87265804221445</c:v>
                </c:pt>
                <c:pt idx="16344">
                  <c:v>16.88437923528074</c:v>
                </c:pt>
                <c:pt idx="16345">
                  <c:v>16.896108570768472</c:v>
                </c:pt>
                <c:pt idx="16346">
                  <c:v>16.907846054579942</c:v>
                </c:pt>
                <c:pt idx="16347">
                  <c:v>16.919591692252734</c:v>
                </c:pt>
                <c:pt idx="16348">
                  <c:v>16.931345489451225</c:v>
                </c:pt>
                <c:pt idx="16349">
                  <c:v>16.94310745172044</c:v>
                </c:pt>
                <c:pt idx="16350">
                  <c:v>16.954877584979091</c:v>
                </c:pt>
                <c:pt idx="16351">
                  <c:v>16.966655894780168</c:v>
                </c:pt>
                <c:pt idx="16352">
                  <c:v>16.978442386680261</c:v>
                </c:pt>
                <c:pt idx="16353">
                  <c:v>16.990237066610433</c:v>
                </c:pt>
                <c:pt idx="16354">
                  <c:v>17.002039940135251</c:v>
                </c:pt>
                <c:pt idx="16355">
                  <c:v>17.013851012822894</c:v>
                </c:pt>
                <c:pt idx="16356">
                  <c:v>17.025670290616791</c:v>
                </c:pt>
                <c:pt idx="16357">
                  <c:v>17.037497779093119</c:v>
                </c:pt>
                <c:pt idx="16358">
                  <c:v>17.049333483831667</c:v>
                </c:pt>
                <c:pt idx="16359">
                  <c:v>17.061177410788257</c:v>
                </c:pt>
                <c:pt idx="16360">
                  <c:v>17.073029565550698</c:v>
                </c:pt>
                <c:pt idx="16361">
                  <c:v>17.084889953710416</c:v>
                </c:pt>
                <c:pt idx="16362">
                  <c:v>17.096758581235655</c:v>
                </c:pt>
                <c:pt idx="16363">
                  <c:v>17.108635453725871</c:v>
                </c:pt>
                <c:pt idx="16364">
                  <c:v>17.120520576908721</c:v>
                </c:pt>
                <c:pt idx="16365">
                  <c:v>17.132413956391193</c:v>
                </c:pt>
                <c:pt idx="16366">
                  <c:v>17.14431559815813</c:v>
                </c:pt>
                <c:pt idx="16367">
                  <c:v>17.156225507824562</c:v>
                </c:pt>
                <c:pt idx="16368">
                  <c:v>17.16814369100917</c:v>
                </c:pt>
                <c:pt idx="16369">
                  <c:v>17.180070153709277</c:v>
                </c:pt>
                <c:pt idx="16370">
                  <c:v>17.192004901551623</c:v>
                </c:pt>
                <c:pt idx="16371">
                  <c:v>17.203947940166611</c:v>
                </c:pt>
                <c:pt idx="16372">
                  <c:v>17.215899275564066</c:v>
                </c:pt>
                <c:pt idx="16373">
                  <c:v>17.22785891338247</c:v>
                </c:pt>
                <c:pt idx="16374">
                  <c:v>17.23982685926396</c:v>
                </c:pt>
                <c:pt idx="16375">
                  <c:v>17.2518031192309</c:v>
                </c:pt>
                <c:pt idx="16376">
                  <c:v>17.263787698933527</c:v>
                </c:pt>
                <c:pt idx="16377">
                  <c:v>17.275780604151443</c:v>
                </c:pt>
                <c:pt idx="16378">
                  <c:v>17.287781840542483</c:v>
                </c:pt>
                <c:pt idx="16379">
                  <c:v>17.299791414145758</c:v>
                </c:pt>
                <c:pt idx="16380">
                  <c:v>17.311809330627227</c:v>
                </c:pt>
                <c:pt idx="16381">
                  <c:v>17.323835595656519</c:v>
                </c:pt>
                <c:pt idx="16382">
                  <c:v>17.335870215285347</c:v>
                </c:pt>
                <c:pt idx="16383">
                  <c:v>17.347913195191484</c:v>
                </c:pt>
                <c:pt idx="16384">
                  <c:v>17.359964541056382</c:v>
                </c:pt>
                <c:pt idx="16385">
                  <c:v>17.372024258944371</c:v>
                </c:pt>
                <c:pt idx="16386">
                  <c:v>17.384092354545068</c:v>
                </c:pt>
                <c:pt idx="16387">
                  <c:v>17.396168833551776</c:v>
                </c:pt>
                <c:pt idx="16388">
                  <c:v>17.408253702041478</c:v>
                </c:pt>
                <c:pt idx="16389">
                  <c:v>17.420346965715645</c:v>
                </c:pt>
                <c:pt idx="16390">
                  <c:v>17.432448630279456</c:v>
                </c:pt>
                <c:pt idx="16391">
                  <c:v>17.444558701822569</c:v>
                </c:pt>
                <c:pt idx="16392">
                  <c:v>17.456677186058347</c:v>
                </c:pt>
                <c:pt idx="16393">
                  <c:v>17.468804088830971</c:v>
                </c:pt>
                <c:pt idx="16394">
                  <c:v>17.480939415861485</c:v>
                </c:pt>
                <c:pt idx="16395">
                  <c:v>17.493083173256483</c:v>
                </c:pt>
                <c:pt idx="16396">
                  <c:v>17.505235366745225</c:v>
                </c:pt>
                <c:pt idx="16397">
                  <c:v>17.517396002060689</c:v>
                </c:pt>
                <c:pt idx="16398">
                  <c:v>17.529565085322204</c:v>
                </c:pt>
                <c:pt idx="16399">
                  <c:v>17.541742622270981</c:v>
                </c:pt>
                <c:pt idx="16400">
                  <c:v>17.553928618651952</c:v>
                </c:pt>
                <c:pt idx="16401">
                  <c:v>17.566123080597208</c:v>
                </c:pt>
                <c:pt idx="16402">
                  <c:v>17.578326013859929</c:v>
                </c:pt>
                <c:pt idx="16403">
                  <c:v>17.590537424197031</c:v>
                </c:pt>
                <c:pt idx="16404">
                  <c:v>17.602757317753397</c:v>
                </c:pt>
                <c:pt idx="16405">
                  <c:v>17.614985700294202</c:v>
                </c:pt>
                <c:pt idx="16406">
                  <c:v>17.627222577588373</c:v>
                </c:pt>
                <c:pt idx="16407">
                  <c:v>17.639467955793599</c:v>
                </c:pt>
                <c:pt idx="16408">
                  <c:v>17.651721840687085</c:v>
                </c:pt>
                <c:pt idx="16409">
                  <c:v>17.663984238178308</c:v>
                </c:pt>
                <c:pt idx="16410">
                  <c:v>17.676255154052235</c:v>
                </c:pt>
                <c:pt idx="16411">
                  <c:v>17.688534594483684</c:v>
                </c:pt>
                <c:pt idx="16412">
                  <c:v>17.700822565265938</c:v>
                </c:pt>
                <c:pt idx="16413">
                  <c:v>17.713119072196022</c:v>
                </c:pt>
                <c:pt idx="16414">
                  <c:v>17.725424121461643</c:v>
                </c:pt>
                <c:pt idx="16415">
                  <c:v>17.73773771886815</c:v>
                </c:pt>
                <c:pt idx="16416">
                  <c:v>17.750059870224668</c:v>
                </c:pt>
                <c:pt idx="16417">
                  <c:v>17.762390581731804</c:v>
                </c:pt>
                <c:pt idx="16418">
                  <c:v>17.774729859207017</c:v>
                </c:pt>
                <c:pt idx="16419">
                  <c:v>17.78707770847155</c:v>
                </c:pt>
                <c:pt idx="16420">
                  <c:v>17.799434135738935</c:v>
                </c:pt>
                <c:pt idx="16421">
                  <c:v>17.811799146838769</c:v>
                </c:pt>
                <c:pt idx="16422">
                  <c:v>17.824172747734117</c:v>
                </c:pt>
                <c:pt idx="16423">
                  <c:v>17.83655494426241</c:v>
                </c:pt>
                <c:pt idx="16424">
                  <c:v>17.848945742654465</c:v>
                </c:pt>
                <c:pt idx="16425">
                  <c:v>17.861345148756094</c:v>
                </c:pt>
                <c:pt idx="16426">
                  <c:v>17.873753168416904</c:v>
                </c:pt>
                <c:pt idx="16427">
                  <c:v>17.886169807880709</c:v>
                </c:pt>
                <c:pt idx="16428">
                  <c:v>17.898595073005506</c:v>
                </c:pt>
                <c:pt idx="16429">
                  <c:v>17.911028969653106</c:v>
                </c:pt>
                <c:pt idx="16430">
                  <c:v>17.923471504080339</c:v>
                </c:pt>
                <c:pt idx="16431">
                  <c:v>17.935922682157429</c:v>
                </c:pt>
                <c:pt idx="16432">
                  <c:v>17.948382509758403</c:v>
                </c:pt>
                <c:pt idx="16433">
                  <c:v>17.960850993153141</c:v>
                </c:pt>
                <c:pt idx="16434">
                  <c:v>17.973328138224112</c:v>
                </c:pt>
                <c:pt idx="16435">
                  <c:v>17.98581395085759</c:v>
                </c:pt>
                <c:pt idx="16436">
                  <c:v>17.99830843733654</c:v>
                </c:pt>
                <c:pt idx="16437">
                  <c:v>18.010811603555684</c:v>
                </c:pt>
                <c:pt idx="16438">
                  <c:v>18.023323455544723</c:v>
                </c:pt>
                <c:pt idx="16439">
                  <c:v>18.035843999206303</c:v>
                </c:pt>
                <c:pt idx="16440">
                  <c:v>18.04837324084086</c:v>
                </c:pt>
                <c:pt idx="16441">
                  <c:v>18.060911186359522</c:v>
                </c:pt>
                <c:pt idx="16442">
                  <c:v>18.073457841677254</c:v>
                </c:pt>
                <c:pt idx="16443">
                  <c:v>18.086013213107631</c:v>
                </c:pt>
                <c:pt idx="16444">
                  <c:v>18.098577306574107</c:v>
                </c:pt>
                <c:pt idx="16445">
                  <c:v>18.111150128003981</c:v>
                </c:pt>
                <c:pt idx="16446">
                  <c:v>18.123731683723996</c:v>
                </c:pt>
                <c:pt idx="16447">
                  <c:v>18.136321979669962</c:v>
                </c:pt>
                <c:pt idx="16448">
                  <c:v>18.148921021781536</c:v>
                </c:pt>
                <c:pt idx="16449">
                  <c:v>18.161528816398654</c:v>
                </c:pt>
                <c:pt idx="16450">
                  <c:v>18.174145369469507</c:v>
                </c:pt>
                <c:pt idx="16451">
                  <c:v>18.186770686946144</c:v>
                </c:pt>
                <c:pt idx="16452">
                  <c:v>18.199404775181716</c:v>
                </c:pt>
                <c:pt idx="16453">
                  <c:v>18.212047640136824</c:v>
                </c:pt>
                <c:pt idx="16454">
                  <c:v>18.224699287908528</c:v>
                </c:pt>
                <c:pt idx="16455">
                  <c:v>18.237359724465428</c:v>
                </c:pt>
                <c:pt idx="16456">
                  <c:v>18.250028956178355</c:v>
                </c:pt>
                <c:pt idx="16457">
                  <c:v>18.262706989024487</c:v>
                </c:pt>
                <c:pt idx="16458">
                  <c:v>18.275393828984871</c:v>
                </c:pt>
                <c:pt idx="16459">
                  <c:v>18.28808948244362</c:v>
                </c:pt>
                <c:pt idx="16460">
                  <c:v>18.300793955390386</c:v>
                </c:pt>
                <c:pt idx="16461">
                  <c:v>18.313507253818678</c:v>
                </c:pt>
                <c:pt idx="16462">
                  <c:v>18.326229384125938</c:v>
                </c:pt>
                <c:pt idx="16463">
                  <c:v>18.338960352314295</c:v>
                </c:pt>
                <c:pt idx="16464">
                  <c:v>18.351700164389769</c:v>
                </c:pt>
                <c:pt idx="16465">
                  <c:v>18.364448826763134</c:v>
                </c:pt>
                <c:pt idx="16466">
                  <c:v>18.377206345449043</c:v>
                </c:pt>
                <c:pt idx="16467">
                  <c:v>18.38997272659984</c:v>
                </c:pt>
                <c:pt idx="16468">
                  <c:v>18.402747976238267</c:v>
                </c:pt>
                <c:pt idx="16469">
                  <c:v>18.41553210079292</c:v>
                </c:pt>
                <c:pt idx="16470">
                  <c:v>18.42832510629518</c:v>
                </c:pt>
                <c:pt idx="16471">
                  <c:v>18.441126998780341</c:v>
                </c:pt>
                <c:pt idx="16472">
                  <c:v>18.45393778469041</c:v>
                </c:pt>
                <c:pt idx="16473">
                  <c:v>18.46675747006935</c:v>
                </c:pt>
                <c:pt idx="16474">
                  <c:v>18.479586060965037</c:v>
                </c:pt>
                <c:pt idx="16475">
                  <c:v>18.492423563832915</c:v>
                </c:pt>
                <c:pt idx="16476">
                  <c:v>18.505269984729551</c:v>
                </c:pt>
                <c:pt idx="16477">
                  <c:v>18.518125329715431</c:v>
                </c:pt>
                <c:pt idx="16478">
                  <c:v>18.530989605259464</c:v>
                </c:pt>
                <c:pt idx="16479">
                  <c:v>18.543862817430849</c:v>
                </c:pt>
                <c:pt idx="16480">
                  <c:v>18.55674497230271</c:v>
                </c:pt>
                <c:pt idx="16481">
                  <c:v>18.569636076357451</c:v>
                </c:pt>
                <c:pt idx="16482">
                  <c:v>18.582536135676921</c:v>
                </c:pt>
                <c:pt idx="16483">
                  <c:v>18.595445156482214</c:v>
                </c:pt>
                <c:pt idx="16484">
                  <c:v>18.608363144863354</c:v>
                </c:pt>
                <c:pt idx="16485">
                  <c:v>18.621290107320771</c:v>
                </c:pt>
                <c:pt idx="16486">
                  <c:v>18.634226049953234</c:v>
                </c:pt>
                <c:pt idx="16487">
                  <c:v>18.647170978863468</c:v>
                </c:pt>
                <c:pt idx="16488">
                  <c:v>18.660124900565464</c:v>
                </c:pt>
                <c:pt idx="16489">
                  <c:v>18.6730878211707</c:v>
                </c:pt>
                <c:pt idx="16490">
                  <c:v>18.686059746794637</c:v>
                </c:pt>
                <c:pt idx="16491">
                  <c:v>18.699040683964846</c:v>
                </c:pt>
                <c:pt idx="16492">
                  <c:v>18.712030638805558</c:v>
                </c:pt>
                <c:pt idx="16493">
                  <c:v>18.725029617444978</c:v>
                </c:pt>
                <c:pt idx="16494">
                  <c:v>18.73803762642429</c:v>
                </c:pt>
                <c:pt idx="16495">
                  <c:v>18.751054671880507</c:v>
                </c:pt>
                <c:pt idx="16496">
                  <c:v>18.764080759954609</c:v>
                </c:pt>
                <c:pt idx="16497">
                  <c:v>18.777115897201426</c:v>
                </c:pt>
                <c:pt idx="16498">
                  <c:v>18.790160089770758</c:v>
                </c:pt>
                <c:pt idx="16499">
                  <c:v>18.803213343953214</c:v>
                </c:pt>
                <c:pt idx="16500">
                  <c:v>18.816275665906858</c:v>
                </c:pt>
                <c:pt idx="16501">
                  <c:v>18.82934706220475</c:v>
                </c:pt>
                <c:pt idx="16502">
                  <c:v>18.842427539013801</c:v>
                </c:pt>
                <c:pt idx="16503">
                  <c:v>18.855517102504923</c:v>
                </c:pt>
                <c:pt idx="16504">
                  <c:v>18.868615759264884</c:v>
                </c:pt>
                <c:pt idx="16505">
                  <c:v>18.881723515473457</c:v>
                </c:pt>
                <c:pt idx="16506">
                  <c:v>18.89484037731442</c:v>
                </c:pt>
                <c:pt idx="16507">
                  <c:v>18.907966351388279</c:v>
                </c:pt>
                <c:pt idx="16508">
                  <c:v>18.921101443887693</c:v>
                </c:pt>
                <c:pt idx="16509">
                  <c:v>18.934245661009342</c:v>
                </c:pt>
                <c:pt idx="16510">
                  <c:v>18.947399009367494</c:v>
                </c:pt>
                <c:pt idx="16511">
                  <c:v>18.960561495167724</c:v>
                </c:pt>
                <c:pt idx="16512">
                  <c:v>18.973733124757686</c:v>
                </c:pt>
                <c:pt idx="16513">
                  <c:v>18.986913904351283</c:v>
                </c:pt>
                <c:pt idx="16514">
                  <c:v>19.000103840581193</c:v>
                </c:pt>
                <c:pt idx="16515">
                  <c:v>19.013302939670254</c:v>
                </c:pt>
                <c:pt idx="16516">
                  <c:v>19.026511207845328</c:v>
                </c:pt>
                <c:pt idx="16517">
                  <c:v>19.039728651752927</c:v>
                </c:pt>
                <c:pt idx="16518">
                  <c:v>19.052955277628861</c:v>
                </c:pt>
                <c:pt idx="16519">
                  <c:v>19.066191091712987</c:v>
                </c:pt>
                <c:pt idx="16520">
                  <c:v>19.079436100665674</c:v>
                </c:pt>
                <c:pt idx="16521">
                  <c:v>19.092690310735733</c:v>
                </c:pt>
                <c:pt idx="16522">
                  <c:v>19.10595372817604</c:v>
                </c:pt>
                <c:pt idx="16523">
                  <c:v>19.11922635966085</c:v>
                </c:pt>
                <c:pt idx="16524">
                  <c:v>19.132508211452013</c:v>
                </c:pt>
                <c:pt idx="16525">
                  <c:v>19.145799289815439</c:v>
                </c:pt>
                <c:pt idx="16526">
                  <c:v>19.159099601439301</c:v>
                </c:pt>
                <c:pt idx="16527">
                  <c:v>19.172409152598515</c:v>
                </c:pt>
                <c:pt idx="16528">
                  <c:v>19.185727949711644</c:v>
                </c:pt>
                <c:pt idx="16529">
                  <c:v>19.199055999062033</c:v>
                </c:pt>
                <c:pt idx="16530">
                  <c:v>19.212393307356464</c:v>
                </c:pt>
                <c:pt idx="16531">
                  <c:v>19.225739880887296</c:v>
                </c:pt>
                <c:pt idx="16532">
                  <c:v>19.239095725950975</c:v>
                </c:pt>
                <c:pt idx="16533">
                  <c:v>19.252460849268264</c:v>
                </c:pt>
                <c:pt idx="16534">
                  <c:v>19.265835257144655</c:v>
                </c:pt>
                <c:pt idx="16535">
                  <c:v>19.279218955889718</c:v>
                </c:pt>
                <c:pt idx="16536">
                  <c:v>19.292611952238243</c:v>
                </c:pt>
                <c:pt idx="16537">
                  <c:v>19.306014252508856</c:v>
                </c:pt>
                <c:pt idx="16538">
                  <c:v>19.3194258630243</c:v>
                </c:pt>
                <c:pt idx="16539">
                  <c:v>19.332846790533395</c:v>
                </c:pt>
                <c:pt idx="16540">
                  <c:v>19.346277041367966</c:v>
                </c:pt>
                <c:pt idx="16541">
                  <c:v>19.359716621863921</c:v>
                </c:pt>
                <c:pt idx="16542">
                  <c:v>19.373165538784168</c:v>
                </c:pt>
                <c:pt idx="16543">
                  <c:v>19.386623798473728</c:v>
                </c:pt>
                <c:pt idx="16544">
                  <c:v>19.400091407422888</c:v>
                </c:pt>
                <c:pt idx="16545">
                  <c:v>19.413568371985189</c:v>
                </c:pt>
                <c:pt idx="16546">
                  <c:v>19.427054698942346</c:v>
                </c:pt>
                <c:pt idx="16547">
                  <c:v>19.440550394657031</c:v>
                </c:pt>
                <c:pt idx="16548">
                  <c:v>19.454055465496037</c:v>
                </c:pt>
                <c:pt idx="16549">
                  <c:v>19.467569918255219</c:v>
                </c:pt>
                <c:pt idx="16550">
                  <c:v>19.481093759310518</c:v>
                </c:pt>
                <c:pt idx="16551">
                  <c:v>19.494626995042008</c:v>
                </c:pt>
                <c:pt idx="16552">
                  <c:v>19.508169632259719</c:v>
                </c:pt>
                <c:pt idx="16553">
                  <c:v>19.521721677352883</c:v>
                </c:pt>
                <c:pt idx="16554">
                  <c:v>19.535283136714877</c:v>
                </c:pt>
                <c:pt idx="16555">
                  <c:v>19.548854017169941</c:v>
                </c:pt>
                <c:pt idx="16556">
                  <c:v>19.562434325120631</c:v>
                </c:pt>
                <c:pt idx="16557">
                  <c:v>19.576024067116091</c:v>
                </c:pt>
                <c:pt idx="16558">
                  <c:v>19.589623249567484</c:v>
                </c:pt>
                <c:pt idx="16559">
                  <c:v>19.603231879318031</c:v>
                </c:pt>
                <c:pt idx="16560">
                  <c:v>19.616849962788091</c:v>
                </c:pt>
                <c:pt idx="16561">
                  <c:v>19.630477506402208</c:v>
                </c:pt>
                <c:pt idx="16562">
                  <c:v>19.644114517017861</c:v>
                </c:pt>
                <c:pt idx="16563">
                  <c:v>19.657761001068813</c:v>
                </c:pt>
                <c:pt idx="16564">
                  <c:v>19.671416964992993</c:v>
                </c:pt>
                <c:pt idx="16565">
                  <c:v>19.685082415662194</c:v>
                </c:pt>
                <c:pt idx="16566">
                  <c:v>19.698757359523587</c:v>
                </c:pt>
                <c:pt idx="16567">
                  <c:v>19.712441803028533</c:v>
                </c:pt>
                <c:pt idx="16568">
                  <c:v>19.726135753063151</c:v>
                </c:pt>
                <c:pt idx="16569">
                  <c:v>19.739839216088065</c:v>
                </c:pt>
                <c:pt idx="16570">
                  <c:v>19.75355219856808</c:v>
                </c:pt>
                <c:pt idx="16571">
                  <c:v>19.767274707403686</c:v>
                </c:pt>
                <c:pt idx="16572">
                  <c:v>19.781006749068975</c:v>
                </c:pt>
                <c:pt idx="16573">
                  <c:v>19.794748330186263</c:v>
                </c:pt>
                <c:pt idx="16574">
                  <c:v>19.808499457238351</c:v>
                </c:pt>
                <c:pt idx="16575">
                  <c:v>19.822260137144912</c:v>
                </c:pt>
                <c:pt idx="16576">
                  <c:v>19.83603037639805</c:v>
                </c:pt>
                <c:pt idx="16577">
                  <c:v>19.849810181494078</c:v>
                </c:pt>
                <c:pt idx="16578">
                  <c:v>19.863599559367106</c:v>
                </c:pt>
                <c:pt idx="16579">
                  <c:v>19.877398516522778</c:v>
                </c:pt>
                <c:pt idx="16580">
                  <c:v>19.89120705947095</c:v>
                </c:pt>
                <c:pt idx="16581">
                  <c:v>19.905025195160199</c:v>
                </c:pt>
                <c:pt idx="16582">
                  <c:v>19.918852930109729</c:v>
                </c:pt>
                <c:pt idx="16583">
                  <c:v>19.932690270842983</c:v>
                </c:pt>
                <c:pt idx="16584">
                  <c:v>19.946537224323016</c:v>
                </c:pt>
                <c:pt idx="16585">
                  <c:v>19.960393797082641</c:v>
                </c:pt>
                <c:pt idx="16586">
                  <c:v>19.974259995658898</c:v>
                </c:pt>
                <c:pt idx="16587">
                  <c:v>19.988135827029367</c:v>
                </c:pt>
                <c:pt idx="16588">
                  <c:v>20.00202129774048</c:v>
                </c:pt>
                <c:pt idx="16589">
                  <c:v>20.015916414488551</c:v>
                </c:pt>
                <c:pt idx="16590">
                  <c:v>20.029821183828805</c:v>
                </c:pt>
                <c:pt idx="16591">
                  <c:v>20.04373561275823</c:v>
                </c:pt>
                <c:pt idx="16592">
                  <c:v>20.05765970784147</c:v>
                </c:pt>
                <c:pt idx="16593">
                  <c:v>20.071593475647422</c:v>
                </c:pt>
                <c:pt idx="16594">
                  <c:v>20.085536923187668</c:v>
                </c:pt>
                <c:pt idx="16595">
                  <c:v>20.099490057040541</c:v>
                </c:pt>
                <c:pt idx="16596">
                  <c:v>20.113452883788636</c:v>
                </c:pt>
                <c:pt idx="16597">
                  <c:v>20.127425410458159</c:v>
                </c:pt>
                <c:pt idx="16598">
                  <c:v>20.141407643641159</c:v>
                </c:pt>
                <c:pt idx="16599">
                  <c:v>20.155399589933968</c:v>
                </c:pt>
                <c:pt idx="16600">
                  <c:v>20.169401256377437</c:v>
                </c:pt>
                <c:pt idx="16601">
                  <c:v>20.183412649577367</c:v>
                </c:pt>
                <c:pt idx="16602">
                  <c:v>20.197433776290797</c:v>
                </c:pt>
                <c:pt idx="16603">
                  <c:v>20.211464643132402</c:v>
                </c:pt>
                <c:pt idx="16604">
                  <c:v>20.22550525716262</c:v>
                </c:pt>
                <c:pt idx="16605">
                  <c:v>20.239555625005632</c:v>
                </c:pt>
                <c:pt idx="16606">
                  <c:v>20.2536157532899</c:v>
                </c:pt>
                <c:pt idx="16607">
                  <c:v>20.267685649090598</c:v>
                </c:pt>
                <c:pt idx="16608">
                  <c:v>20.281765319045711</c:v>
                </c:pt>
                <c:pt idx="16609">
                  <c:v>20.295854769797529</c:v>
                </c:pt>
                <c:pt idx="16610">
                  <c:v>20.30995400843598</c:v>
                </c:pt>
                <c:pt idx="16611">
                  <c:v>20.324063041612892</c:v>
                </c:pt>
                <c:pt idx="16612">
                  <c:v>20.338181875984414</c:v>
                </c:pt>
                <c:pt idx="16613">
                  <c:v>20.352310518655255</c:v>
                </c:pt>
                <c:pt idx="16614">
                  <c:v>20.366448976291114</c:v>
                </c:pt>
                <c:pt idx="16615">
                  <c:v>20.380597255562023</c:v>
                </c:pt>
                <c:pt idx="16616">
                  <c:v>20.394755363587507</c:v>
                </c:pt>
                <c:pt idx="16617">
                  <c:v>20.408923307047171</c:v>
                </c:pt>
                <c:pt idx="16618">
                  <c:v>20.42310109277355</c:v>
                </c:pt>
                <c:pt idx="16619">
                  <c:v>20.437288727455222</c:v>
                </c:pt>
                <c:pt idx="16620">
                  <c:v>20.451486218231523</c:v>
                </c:pt>
                <c:pt idx="16621">
                  <c:v>20.465693571800632</c:v>
                </c:pt>
                <c:pt idx="16622">
                  <c:v>20.479910794865084</c:v>
                </c:pt>
                <c:pt idx="16623">
                  <c:v>20.494137894579094</c:v>
                </c:pt>
                <c:pt idx="16624">
                  <c:v>20.50837487765482</c:v>
                </c:pt>
                <c:pt idx="16625">
                  <c:v>20.522621750808767</c:v>
                </c:pt>
                <c:pt idx="16626">
                  <c:v>20.536878521210074</c:v>
                </c:pt>
                <c:pt idx="16627">
                  <c:v>20.551145195584898</c:v>
                </c:pt>
                <c:pt idx="16628">
                  <c:v>20.565421780663751</c:v>
                </c:pt>
                <c:pt idx="16629">
                  <c:v>20.579708283630723</c:v>
                </c:pt>
                <c:pt idx="16630">
                  <c:v>20.594004711225999</c:v>
                </c:pt>
                <c:pt idx="16631">
                  <c:v>20.608311070194123</c:v>
                </c:pt>
                <c:pt idx="16632">
                  <c:v>20.622627367734175</c:v>
                </c:pt>
                <c:pt idx="16633">
                  <c:v>20.63695361060039</c:v>
                </c:pt>
                <c:pt idx="16634">
                  <c:v>20.651289805701641</c:v>
                </c:pt>
                <c:pt idx="16635">
                  <c:v>20.665635959801243</c:v>
                </c:pt>
                <c:pt idx="16636">
                  <c:v>20.679992080118293</c:v>
                </c:pt>
                <c:pt idx="16637">
                  <c:v>20.694358173425815</c:v>
                </c:pt>
                <c:pt idx="16638">
                  <c:v>20.70873424650123</c:v>
                </c:pt>
                <c:pt idx="16639">
                  <c:v>20.723120306578686</c:v>
                </c:pt>
                <c:pt idx="16640">
                  <c:v>20.737516360445341</c:v>
                </c:pt>
                <c:pt idx="16641">
                  <c:v>20.751922414892739</c:v>
                </c:pt>
                <c:pt idx="16642">
                  <c:v>20.766338477170123</c:v>
                </c:pt>
                <c:pt idx="16643">
                  <c:v>20.780764554078804</c:v>
                </c:pt>
                <c:pt idx="16644">
                  <c:v>20.795200652424487</c:v>
                </c:pt>
                <c:pt idx="16645">
                  <c:v>20.809646779471539</c:v>
                </c:pt>
                <c:pt idx="16646">
                  <c:v>20.824102942035445</c:v>
                </c:pt>
                <c:pt idx="16647">
                  <c:v>20.838569147087735</c:v>
                </c:pt>
                <c:pt idx="16648">
                  <c:v>20.853045401453059</c:v>
                </c:pt>
                <c:pt idx="16649">
                  <c:v>20.867531712415978</c:v>
                </c:pt>
                <c:pt idx="16650">
                  <c:v>20.882028086810941</c:v>
                </c:pt>
                <c:pt idx="16651">
                  <c:v>20.896534531476828</c:v>
                </c:pt>
                <c:pt idx="16652">
                  <c:v>20.911051053713397</c:v>
                </c:pt>
                <c:pt idx="16653">
                  <c:v>20.925577660369346</c:v>
                </c:pt>
                <c:pt idx="16654">
                  <c:v>20.940114358297819</c:v>
                </c:pt>
                <c:pt idx="16655">
                  <c:v>20.954661154813795</c:v>
                </c:pt>
                <c:pt idx="16656">
                  <c:v>20.969218056780264</c:v>
                </c:pt>
                <c:pt idx="16657">
                  <c:v>20.983785071064652</c:v>
                </c:pt>
                <c:pt idx="16658">
                  <c:v>20.9983622049972</c:v>
                </c:pt>
                <c:pt idx="16659">
                  <c:v>21.012949465455204</c:v>
                </c:pt>
                <c:pt idx="16660">
                  <c:v>21.027546859320424</c:v>
                </c:pt>
                <c:pt idx="16661">
                  <c:v>21.042154393938375</c:v>
                </c:pt>
                <c:pt idx="16662">
                  <c:v>21.056772076200701</c:v>
                </c:pt>
                <c:pt idx="16663">
                  <c:v>21.071399913156828</c:v>
                </c:pt>
                <c:pt idx="16664">
                  <c:v>21.086037911707653</c:v>
                </c:pt>
                <c:pt idx="16665">
                  <c:v>21.100686079219127</c:v>
                </c:pt>
                <c:pt idx="16666">
                  <c:v>21.115344422602067</c:v>
                </c:pt>
                <c:pt idx="16667">
                  <c:v>21.130012948771757</c:v>
                </c:pt>
                <c:pt idx="16668">
                  <c:v>21.144691665109519</c:v>
                </c:pt>
                <c:pt idx="16669">
                  <c:v>21.159380578540574</c:v>
                </c:pt>
                <c:pt idx="16670">
                  <c:v>21.174079695994635</c:v>
                </c:pt>
                <c:pt idx="16671">
                  <c:v>21.188789024868413</c:v>
                </c:pt>
                <c:pt idx="16672">
                  <c:v>21.203508572101576</c:v>
                </c:pt>
                <c:pt idx="16673">
                  <c:v>21.21823834463828</c:v>
                </c:pt>
                <c:pt idx="16674">
                  <c:v>21.232978349890672</c:v>
                </c:pt>
                <c:pt idx="16675">
                  <c:v>21.247728594812884</c:v>
                </c:pt>
                <c:pt idx="16676">
                  <c:v>21.262489086363566</c:v>
                </c:pt>
                <c:pt idx="16677">
                  <c:v>21.277259831970309</c:v>
                </c:pt>
                <c:pt idx="16678">
                  <c:v>21.292040838601753</c:v>
                </c:pt>
                <c:pt idx="16679">
                  <c:v>21.306832113386093</c:v>
                </c:pt>
                <c:pt idx="16680">
                  <c:v>21.321633663301323</c:v>
                </c:pt>
                <c:pt idx="16681">
                  <c:v>21.336445495795701</c:v>
                </c:pt>
                <c:pt idx="16682">
                  <c:v>21.351267617857257</c:v>
                </c:pt>
                <c:pt idx="16683">
                  <c:v>21.366100036478539</c:v>
                </c:pt>
                <c:pt idx="16684">
                  <c:v>21.380942759123343</c:v>
                </c:pt>
                <c:pt idx="16685">
                  <c:v>21.395795792794264</c:v>
                </c:pt>
                <c:pt idx="16686">
                  <c:v>21.410659144498442</c:v>
                </c:pt>
                <c:pt idx="16687">
                  <c:v>21.42553282171523</c:v>
                </c:pt>
                <c:pt idx="16688">
                  <c:v>21.440416831461835</c:v>
                </c:pt>
                <c:pt idx="16689">
                  <c:v>21.455311180760006</c:v>
                </c:pt>
                <c:pt idx="16690">
                  <c:v>21.470215877104692</c:v>
                </c:pt>
                <c:pt idx="16691">
                  <c:v>21.485130927527738</c:v>
                </c:pt>
                <c:pt idx="16692">
                  <c:v>21.50005633922197</c:v>
                </c:pt>
                <c:pt idx="16693">
                  <c:v>21.514992119228673</c:v>
                </c:pt>
                <c:pt idx="16694">
                  <c:v>21.529938275063646</c:v>
                </c:pt>
                <c:pt idx="16695">
                  <c:v>21.544894813778289</c:v>
                </c:pt>
                <c:pt idx="16696">
                  <c:v>21.559861742428566</c:v>
                </c:pt>
                <c:pt idx="16697">
                  <c:v>21.574839068545959</c:v>
                </c:pt>
                <c:pt idx="16698">
                  <c:v>21.589826799196569</c:v>
                </c:pt>
                <c:pt idx="16699">
                  <c:v>21.604824941451078</c:v>
                </c:pt>
                <c:pt idx="16700">
                  <c:v>21.619833502856668</c:v>
                </c:pt>
                <c:pt idx="16701">
                  <c:v>21.634852490494179</c:v>
                </c:pt>
                <c:pt idx="16702">
                  <c:v>21.649881911449043</c:v>
                </c:pt>
                <c:pt idx="16703">
                  <c:v>21.664921773284181</c:v>
                </c:pt>
                <c:pt idx="16704">
                  <c:v>21.679972083095201</c:v>
                </c:pt>
                <c:pt idx="16705">
                  <c:v>21.695032847982308</c:v>
                </c:pt>
                <c:pt idx="16706">
                  <c:v>21.710104075524196</c:v>
                </c:pt>
                <c:pt idx="16707">
                  <c:v>21.725185772831267</c:v>
                </c:pt>
                <c:pt idx="16708">
                  <c:v>21.740277947176722</c:v>
                </c:pt>
                <c:pt idx="16709">
                  <c:v>21.755380605680514</c:v>
                </c:pt>
                <c:pt idx="16710">
                  <c:v>21.770493755942422</c:v>
                </c:pt>
                <c:pt idx="16711">
                  <c:v>21.785617405092626</c:v>
                </c:pt>
                <c:pt idx="16712">
                  <c:v>21.800751560265937</c:v>
                </c:pt>
                <c:pt idx="16713">
                  <c:v>21.815896229077971</c:v>
                </c:pt>
                <c:pt idx="16714">
                  <c:v>21.831051418673788</c:v>
                </c:pt>
                <c:pt idx="16715">
                  <c:v>21.846217136203069</c:v>
                </c:pt>
                <c:pt idx="16716">
                  <c:v>21.861393389297326</c:v>
                </c:pt>
                <c:pt idx="16717">
                  <c:v>21.876580185116513</c:v>
                </c:pt>
                <c:pt idx="16718">
                  <c:v>21.89177753082522</c:v>
                </c:pt>
                <c:pt idx="16719">
                  <c:v>21.906985434070876</c:v>
                </c:pt>
                <c:pt idx="16720">
                  <c:v>21.922203902028365</c:v>
                </c:pt>
                <c:pt idx="16721">
                  <c:v>21.937432941877226</c:v>
                </c:pt>
                <c:pt idx="16722">
                  <c:v>21.952672561280831</c:v>
                </c:pt>
                <c:pt idx="16723">
                  <c:v>21.967922767429027</c:v>
                </c:pt>
                <c:pt idx="16724">
                  <c:v>21.983183567676274</c:v>
                </c:pt>
                <c:pt idx="16725">
                  <c:v>21.998454969222081</c:v>
                </c:pt>
                <c:pt idx="16726">
                  <c:v>22.01373697975114</c:v>
                </c:pt>
                <c:pt idx="16727">
                  <c:v>22.029029606473294</c:v>
                </c:pt>
                <c:pt idx="16728">
                  <c:v>22.04433285660307</c:v>
                </c:pt>
                <c:pt idx="16729">
                  <c:v>22.059646737841184</c:v>
                </c:pt>
                <c:pt idx="16730">
                  <c:v>22.074971257412518</c:v>
                </c:pt>
                <c:pt idx="16731">
                  <c:v>22.090306422546647</c:v>
                </c:pt>
                <c:pt idx="16732">
                  <c:v>22.105652240960335</c:v>
                </c:pt>
                <c:pt idx="16733">
                  <c:v>22.121008719893549</c:v>
                </c:pt>
                <c:pt idx="16734">
                  <c:v>22.136375866590924</c:v>
                </c:pt>
                <c:pt idx="16735">
                  <c:v>22.15175368878533</c:v>
                </c:pt>
                <c:pt idx="16736">
                  <c:v>22.167142193731827</c:v>
                </c:pt>
                <c:pt idx="16737">
                  <c:v>22.182541388851561</c:v>
                </c:pt>
                <c:pt idx="16738">
                  <c:v>22.197951281409331</c:v>
                </c:pt>
                <c:pt idx="16739">
                  <c:v>22.213371879159521</c:v>
                </c:pt>
                <c:pt idx="16740">
                  <c:v>22.228803189377356</c:v>
                </c:pt>
                <c:pt idx="16741">
                  <c:v>22.24424521934279</c:v>
                </c:pt>
                <c:pt idx="16742">
                  <c:v>22.259697976826374</c:v>
                </c:pt>
                <c:pt idx="16743">
                  <c:v>22.275161469118512</c:v>
                </c:pt>
                <c:pt idx="16744">
                  <c:v>22.290635703514337</c:v>
                </c:pt>
                <c:pt idx="16745">
                  <c:v>22.3061206878006</c:v>
                </c:pt>
                <c:pt idx="16746">
                  <c:v>22.321616429282912</c:v>
                </c:pt>
                <c:pt idx="16747">
                  <c:v>22.337122935271623</c:v>
                </c:pt>
                <c:pt idx="16748">
                  <c:v>22.352640213569725</c:v>
                </c:pt>
                <c:pt idx="16749">
                  <c:v>22.368168271498064</c:v>
                </c:pt>
                <c:pt idx="16750">
                  <c:v>22.383707116382226</c:v>
                </c:pt>
                <c:pt idx="16751">
                  <c:v>22.399256756041488</c:v>
                </c:pt>
                <c:pt idx="16752">
                  <c:v>22.41481719781196</c:v>
                </c:pt>
                <c:pt idx="16753">
                  <c:v>22.430388449197707</c:v>
                </c:pt>
                <c:pt idx="16754">
                  <c:v>22.445970517544708</c:v>
                </c:pt>
                <c:pt idx="16755">
                  <c:v>22.461563410693973</c:v>
                </c:pt>
                <c:pt idx="16756">
                  <c:v>22.477167136002027</c:v>
                </c:pt>
                <c:pt idx="16757">
                  <c:v>22.492781700830154</c:v>
                </c:pt>
                <c:pt idx="16758">
                  <c:v>22.50840711303573</c:v>
                </c:pt>
                <c:pt idx="16759">
                  <c:v>22.524043379990612</c:v>
                </c:pt>
                <c:pt idx="16760">
                  <c:v>22.539690509071445</c:v>
                </c:pt>
                <c:pt idx="16761">
                  <c:v>22.555348508151983</c:v>
                </c:pt>
                <c:pt idx="16762">
                  <c:v>22.571017384619459</c:v>
                </c:pt>
                <c:pt idx="16763">
                  <c:v>22.586697145865905</c:v>
                </c:pt>
                <c:pt idx="16764">
                  <c:v>22.602387799781496</c:v>
                </c:pt>
                <c:pt idx="16765">
                  <c:v>22.61808935376887</c:v>
                </c:pt>
                <c:pt idx="16766">
                  <c:v>22.633801815235472</c:v>
                </c:pt>
                <c:pt idx="16767">
                  <c:v>22.649525192087939</c:v>
                </c:pt>
                <c:pt idx="16768">
                  <c:v>22.66525949174434</c:v>
                </c:pt>
                <c:pt idx="16769">
                  <c:v>22.681004721792601</c:v>
                </c:pt>
                <c:pt idx="16770">
                  <c:v>22.696760889660759</c:v>
                </c:pt>
                <c:pt idx="16771">
                  <c:v>22.712528003277445</c:v>
                </c:pt>
                <c:pt idx="16772">
                  <c:v>22.728306070081373</c:v>
                </c:pt>
                <c:pt idx="16773">
                  <c:v>22.74409509751608</c:v>
                </c:pt>
                <c:pt idx="16774">
                  <c:v>22.75989509352673</c:v>
                </c:pt>
                <c:pt idx="16775">
                  <c:v>22.775706065567544</c:v>
                </c:pt>
                <c:pt idx="16776">
                  <c:v>22.791528021097587</c:v>
                </c:pt>
                <c:pt idx="16777">
                  <c:v>22.807360968078594</c:v>
                </c:pt>
                <c:pt idx="16778">
                  <c:v>22.823204913980334</c:v>
                </c:pt>
                <c:pt idx="16779">
                  <c:v>22.83905986627742</c:v>
                </c:pt>
                <c:pt idx="16780">
                  <c:v>22.854925832948197</c:v>
                </c:pt>
                <c:pt idx="16781">
                  <c:v>22.870802821478009</c:v>
                </c:pt>
                <c:pt idx="16782">
                  <c:v>22.886690839523585</c:v>
                </c:pt>
                <c:pt idx="16783">
                  <c:v>22.902589894580334</c:v>
                </c:pt>
                <c:pt idx="16784">
                  <c:v>22.918499994648787</c:v>
                </c:pt>
                <c:pt idx="16785">
                  <c:v>22.934421147235113</c:v>
                </c:pt>
                <c:pt idx="16786">
                  <c:v>22.950353359850357</c:v>
                </c:pt>
                <c:pt idx="16787">
                  <c:v>22.966296640511725</c:v>
                </c:pt>
                <c:pt idx="16788">
                  <c:v>22.982250996741051</c:v>
                </c:pt>
                <c:pt idx="16789">
                  <c:v>22.998216436065039</c:v>
                </c:pt>
                <c:pt idx="16790">
                  <c:v>23.014192966517619</c:v>
                </c:pt>
                <c:pt idx="16791">
                  <c:v>23.030180595636306</c:v>
                </c:pt>
                <c:pt idx="16792">
                  <c:v>23.046179330963504</c:v>
                </c:pt>
                <c:pt idx="16793">
                  <c:v>23.062189180549897</c:v>
                </c:pt>
                <c:pt idx="16794">
                  <c:v>23.078210151948724</c:v>
                </c:pt>
                <c:pt idx="16795">
                  <c:v>23.094242252718114</c:v>
                </c:pt>
                <c:pt idx="16796">
                  <c:v>23.110285490925541</c:v>
                </c:pt>
                <c:pt idx="16797">
                  <c:v>23.126339874139997</c:v>
                </c:pt>
                <c:pt idx="16798">
                  <c:v>23.142405410103756</c:v>
                </c:pt>
                <c:pt idx="16799">
                  <c:v>23.158482106395972</c:v>
                </c:pt>
                <c:pt idx="16800">
                  <c:v>23.174569971106568</c:v>
                </c:pt>
                <c:pt idx="16801">
                  <c:v>23.190669011825577</c:v>
                </c:pt>
                <c:pt idx="16802">
                  <c:v>23.206779236147966</c:v>
                </c:pt>
                <c:pt idx="16803">
                  <c:v>23.222900652180524</c:v>
                </c:pt>
                <c:pt idx="16804">
                  <c:v>23.23903326752912</c:v>
                </c:pt>
                <c:pt idx="16805">
                  <c:v>23.255177089804555</c:v>
                </c:pt>
                <c:pt idx="16806">
                  <c:v>23.271332127130528</c:v>
                </c:pt>
                <c:pt idx="16807">
                  <c:v>23.287498387128768</c:v>
                </c:pt>
                <c:pt idx="16808">
                  <c:v>23.303675877425945</c:v>
                </c:pt>
                <c:pt idx="16809">
                  <c:v>23.319864606162707</c:v>
                </c:pt>
                <c:pt idx="16810">
                  <c:v>23.336064580976672</c:v>
                </c:pt>
                <c:pt idx="16811">
                  <c:v>23.352275809510424</c:v>
                </c:pt>
                <c:pt idx="16812">
                  <c:v>23.368498299921576</c:v>
                </c:pt>
                <c:pt idx="16813">
                  <c:v>23.384732059863687</c:v>
                </c:pt>
                <c:pt idx="16814">
                  <c:v>23.400977097165534</c:v>
                </c:pt>
                <c:pt idx="16815">
                  <c:v>23.417233419490955</c:v>
                </c:pt>
                <c:pt idx="16816">
                  <c:v>23.43350103502026</c:v>
                </c:pt>
                <c:pt idx="16817">
                  <c:v>23.449779951428294</c:v>
                </c:pt>
                <c:pt idx="16818">
                  <c:v>23.466070176394876</c:v>
                </c:pt>
                <c:pt idx="16819">
                  <c:v>23.482371718117374</c:v>
                </c:pt>
                <c:pt idx="16820">
                  <c:v>23.498684584286639</c:v>
                </c:pt>
                <c:pt idx="16821">
                  <c:v>23.515008782598507</c:v>
                </c:pt>
                <c:pt idx="16822">
                  <c:v>23.53134432126744</c:v>
                </c:pt>
                <c:pt idx="16823">
                  <c:v>23.547691208000334</c:v>
                </c:pt>
                <c:pt idx="16824">
                  <c:v>23.564049450509067</c:v>
                </c:pt>
                <c:pt idx="16825">
                  <c:v>23.580419057025239</c:v>
                </c:pt>
                <c:pt idx="16826">
                  <c:v>23.596800035271812</c:v>
                </c:pt>
                <c:pt idx="16827">
                  <c:v>23.613192393148562</c:v>
                </c:pt>
                <c:pt idx="16828">
                  <c:v>23.62959613838883</c:v>
                </c:pt>
                <c:pt idx="16829">
                  <c:v>23.646011279247105</c:v>
                </c:pt>
                <c:pt idx="16830">
                  <c:v>23.662437823467837</c:v>
                </c:pt>
                <c:pt idx="16831">
                  <c:v>23.678875778800485</c:v>
                </c:pt>
                <c:pt idx="16832">
                  <c:v>23.695325153516762</c:v>
                </c:pt>
                <c:pt idx="16833">
                  <c:v>23.711785955377263</c:v>
                </c:pt>
                <c:pt idx="16834">
                  <c:v>23.72825819214761</c:v>
                </c:pt>
                <c:pt idx="16835">
                  <c:v>23.744741872116769</c:v>
                </c:pt>
                <c:pt idx="16836">
                  <c:v>23.761237003061517</c:v>
                </c:pt>
                <c:pt idx="16837">
                  <c:v>23.777743592763674</c:v>
                </c:pt>
                <c:pt idx="16838">
                  <c:v>23.794261649529489</c:v>
                </c:pt>
                <c:pt idx="16839">
                  <c:v>23.810791181151959</c:v>
                </c:pt>
                <c:pt idx="16840">
                  <c:v>23.82733219542914</c:v>
                </c:pt>
                <c:pt idx="16841">
                  <c:v>23.84388470068459</c:v>
                </c:pt>
                <c:pt idx="16842">
                  <c:v>23.86044870472757</c:v>
                </c:pt>
                <c:pt idx="16843">
                  <c:v>23.877024215546118</c:v>
                </c:pt>
                <c:pt idx="16844">
                  <c:v>23.893611240959977</c:v>
                </c:pt>
                <c:pt idx="16845">
                  <c:v>23.910209789315871</c:v>
                </c:pt>
                <c:pt idx="16846">
                  <c:v>23.92681986844477</c:v>
                </c:pt>
                <c:pt idx="16847">
                  <c:v>23.943441486182724</c:v>
                </c:pt>
                <c:pt idx="16848">
                  <c:v>23.960074650893869</c:v>
                </c:pt>
                <c:pt idx="16849">
                  <c:v>23.976719370425503</c:v>
                </c:pt>
                <c:pt idx="16850">
                  <c:v>23.993375652630018</c:v>
                </c:pt>
                <c:pt idx="16851">
                  <c:v>24.010043505888991</c:v>
                </c:pt>
                <c:pt idx="16852">
                  <c:v>24.02672293806609</c:v>
                </c:pt>
                <c:pt idx="16853">
                  <c:v>24.043413957030086</c:v>
                </c:pt>
                <c:pt idx="16854">
                  <c:v>24.060116571180028</c:v>
                </c:pt>
                <c:pt idx="16855">
                  <c:v>24.076830788395991</c:v>
                </c:pt>
                <c:pt idx="16856">
                  <c:v>24.093556616563149</c:v>
                </c:pt>
                <c:pt idx="16857">
                  <c:v>24.110294064098074</c:v>
                </c:pt>
                <c:pt idx="16858">
                  <c:v>24.127043138897271</c:v>
                </c:pt>
                <c:pt idx="16859">
                  <c:v>24.143803849038029</c:v>
                </c:pt>
                <c:pt idx="16860">
                  <c:v>24.160576202427464</c:v>
                </c:pt>
                <c:pt idx="16861">
                  <c:v>24.177360207505554</c:v>
                </c:pt>
                <c:pt idx="16862">
                  <c:v>24.194155872190773</c:v>
                </c:pt>
                <c:pt idx="16863">
                  <c:v>24.21096320440672</c:v>
                </c:pt>
                <c:pt idx="16864">
                  <c:v>24.227782212610979</c:v>
                </c:pt>
                <c:pt idx="16865">
                  <c:v>24.244612904738531</c:v>
                </c:pt>
                <c:pt idx="16866">
                  <c:v>24.261455288729508</c:v>
                </c:pt>
                <c:pt idx="16867">
                  <c:v>24.27830937305913</c:v>
                </c:pt>
                <c:pt idx="16868">
                  <c:v>24.295175165678923</c:v>
                </c:pt>
                <c:pt idx="16869">
                  <c:v>24.312052674545583</c:v>
                </c:pt>
                <c:pt idx="16870">
                  <c:v>24.328941908151997</c:v>
                </c:pt>
                <c:pt idx="16871">
                  <c:v>24.345842874466285</c:v>
                </c:pt>
                <c:pt idx="16872">
                  <c:v>24.362755581638989</c:v>
                </c:pt>
                <c:pt idx="16873">
                  <c:v>24.379680037648932</c:v>
                </c:pt>
                <c:pt idx="16874">
                  <c:v>24.396616251012627</c:v>
                </c:pt>
                <c:pt idx="16875">
                  <c:v>24.413564229720357</c:v>
                </c:pt>
                <c:pt idx="16876">
                  <c:v>24.430523981767582</c:v>
                </c:pt>
                <c:pt idx="16877">
                  <c:v>24.447495515688583</c:v>
                </c:pt>
                <c:pt idx="16878">
                  <c:v>24.464478839490301</c:v>
                </c:pt>
                <c:pt idx="16879">
                  <c:v>24.481473961184875</c:v>
                </c:pt>
                <c:pt idx="16880">
                  <c:v>24.498480889324377</c:v>
                </c:pt>
                <c:pt idx="16881">
                  <c:v>24.515499631932457</c:v>
                </c:pt>
                <c:pt idx="16882">
                  <c:v>24.53253019703795</c:v>
                </c:pt>
                <c:pt idx="16883">
                  <c:v>24.549572593210776</c:v>
                </c:pt>
                <c:pt idx="16884">
                  <c:v>24.566626828491309</c:v>
                </c:pt>
                <c:pt idx="16885">
                  <c:v>24.583692910925134</c:v>
                </c:pt>
                <c:pt idx="16886">
                  <c:v>24.600770849100041</c:v>
                </c:pt>
                <c:pt idx="16887">
                  <c:v>24.617860651073176</c:v>
                </c:pt>
                <c:pt idx="16888">
                  <c:v>24.634962325086143</c:v>
                </c:pt>
                <c:pt idx="16889">
                  <c:v>24.652075879206912</c:v>
                </c:pt>
                <c:pt idx="16890">
                  <c:v>24.669201322047158</c:v>
                </c:pt>
                <c:pt idx="16891">
                  <c:v>24.686338661686438</c:v>
                </c:pt>
                <c:pt idx="16892">
                  <c:v>24.703487906209546</c:v>
                </c:pt>
                <c:pt idx="16893">
                  <c:v>24.720649064246111</c:v>
                </c:pt>
                <c:pt idx="16894">
                  <c:v>24.737822143892547</c:v>
                </c:pt>
                <c:pt idx="16895">
                  <c:v>24.755007153250503</c:v>
                </c:pt>
                <c:pt idx="16896">
                  <c:v>24.77220410096761</c:v>
                </c:pt>
                <c:pt idx="16897">
                  <c:v>24.789412995157161</c:v>
                </c:pt>
                <c:pt idx="16898">
                  <c:v>24.806633843937707</c:v>
                </c:pt>
                <c:pt idx="16899">
                  <c:v>24.823866655974911</c:v>
                </c:pt>
                <c:pt idx="16900">
                  <c:v>24.841111439398986</c:v>
                </c:pt>
                <c:pt idx="16901">
                  <c:v>24.858368202345417</c:v>
                </c:pt>
                <c:pt idx="16902">
                  <c:v>24.875636953497935</c:v>
                </c:pt>
                <c:pt idx="16903">
                  <c:v>24.892917701003714</c:v>
                </c:pt>
                <c:pt idx="16904">
                  <c:v>24.910210453196445</c:v>
                </c:pt>
                <c:pt idx="16905">
                  <c:v>24.927515218234241</c:v>
                </c:pt>
                <c:pt idx="16906">
                  <c:v>24.944832004824992</c:v>
                </c:pt>
                <c:pt idx="16907">
                  <c:v>24.962160821138532</c:v>
                </c:pt>
                <c:pt idx="16908">
                  <c:v>24.979501675349983</c:v>
                </c:pt>
                <c:pt idx="16909">
                  <c:v>24.996854576185399</c:v>
                </c:pt>
                <c:pt idx="16910">
                  <c:v>25.01421953183165</c:v>
                </c:pt>
                <c:pt idx="16911">
                  <c:v>25.031596550480909</c:v>
                </c:pt>
                <c:pt idx="16912">
                  <c:v>25.048985640877429</c:v>
                </c:pt>
                <c:pt idx="16913">
                  <c:v>25.066386811225151</c:v>
                </c:pt>
                <c:pt idx="16914">
                  <c:v>25.083800069733332</c:v>
                </c:pt>
                <c:pt idx="16915">
                  <c:v>25.101225425164461</c:v>
                </c:pt>
                <c:pt idx="16916">
                  <c:v>25.118662885739592</c:v>
                </c:pt>
                <c:pt idx="16917">
                  <c:v>25.136112459867995</c:v>
                </c:pt>
                <c:pt idx="16918">
                  <c:v>25.153574155781758</c:v>
                </c:pt>
                <c:pt idx="16919">
                  <c:v>25.171047982267751</c:v>
                </c:pt>
                <c:pt idx="16920">
                  <c:v>25.188533947569887</c:v>
                </c:pt>
                <c:pt idx="16921">
                  <c:v>25.206032059937431</c:v>
                </c:pt>
                <c:pt idx="16922">
                  <c:v>25.223542328175572</c:v>
                </c:pt>
                <c:pt idx="16923">
                  <c:v>25.241064760545417</c:v>
                </c:pt>
                <c:pt idx="16924">
                  <c:v>25.258599365313437</c:v>
                </c:pt>
                <c:pt idx="16925">
                  <c:v>25.27614615130318</c:v>
                </c:pt>
                <c:pt idx="16926">
                  <c:v>25.29370512679299</c:v>
                </c:pt>
                <c:pt idx="16927">
                  <c:v>25.311276300066567</c:v>
                </c:pt>
                <c:pt idx="16928">
                  <c:v>25.328859679965866</c:v>
                </c:pt>
                <c:pt idx="16929">
                  <c:v>25.346455274786496</c:v>
                </c:pt>
                <c:pt idx="16930">
                  <c:v>25.364063092829433</c:v>
                </c:pt>
                <c:pt idx="16931">
                  <c:v>25.381683142955072</c:v>
                </c:pt>
                <c:pt idx="16932">
                  <c:v>25.399315433476314</c:v>
                </c:pt>
                <c:pt idx="16933">
                  <c:v>25.416959972896393</c:v>
                </c:pt>
                <c:pt idx="16934">
                  <c:v>25.434616769539375</c:v>
                </c:pt>
                <c:pt idx="16935">
                  <c:v>25.452285832290304</c:v>
                </c:pt>
                <c:pt idx="16936">
                  <c:v>25.469967169485205</c:v>
                </c:pt>
                <c:pt idx="16937">
                  <c:v>25.487660789465508</c:v>
                </c:pt>
                <c:pt idx="16938">
                  <c:v>25.505366701134786</c:v>
                </c:pt>
                <c:pt idx="16939">
                  <c:v>25.523084912846453</c:v>
                </c:pt>
                <c:pt idx="16940">
                  <c:v>25.540815432959334</c:v>
                </c:pt>
                <c:pt idx="16941">
                  <c:v>25.558558270395565</c:v>
                </c:pt>
                <c:pt idx="16942">
                  <c:v>25.576313433525986</c:v>
                </c:pt>
                <c:pt idx="16943">
                  <c:v>25.59408093072685</c:v>
                </c:pt>
                <c:pt idx="16944">
                  <c:v>25.611860770938911</c:v>
                </c:pt>
                <c:pt idx="16945">
                  <c:v>25.629652962550448</c:v>
                </c:pt>
                <c:pt idx="16946">
                  <c:v>25.647457513955203</c:v>
                </c:pt>
                <c:pt idx="16947">
                  <c:v>25.665274434112558</c:v>
                </c:pt>
                <c:pt idx="16948">
                  <c:v>25.6831037314283</c:v>
                </c:pt>
                <c:pt idx="16949">
                  <c:v>25.700945414500666</c:v>
                </c:pt>
                <c:pt idx="16950">
                  <c:v>25.718799491746733</c:v>
                </c:pt>
                <c:pt idx="16951">
                  <c:v>25.73666597215081</c:v>
                </c:pt>
                <c:pt idx="16952">
                  <c:v>25.754544864142066</c:v>
                </c:pt>
                <c:pt idx="16953">
                  <c:v>25.772436176155136</c:v>
                </c:pt>
                <c:pt idx="16954">
                  <c:v>25.790339917193062</c:v>
                </c:pt>
                <c:pt idx="16955">
                  <c:v>25.808256095702596</c:v>
                </c:pt>
                <c:pt idx="16956">
                  <c:v>25.826184720135956</c:v>
                </c:pt>
                <c:pt idx="16957">
                  <c:v>25.844125799514973</c:v>
                </c:pt>
                <c:pt idx="16958">
                  <c:v>25.862079342304003</c:v>
                </c:pt>
                <c:pt idx="16959">
                  <c:v>25.880045356972897</c:v>
                </c:pt>
                <c:pt idx="16960">
                  <c:v>25.898023852562297</c:v>
                </c:pt>
                <c:pt idx="16961">
                  <c:v>25.916014837554211</c:v>
                </c:pt>
                <c:pt idx="16962">
                  <c:v>25.934018320624855</c:v>
                </c:pt>
                <c:pt idx="16963">
                  <c:v>25.952034310267635</c:v>
                </c:pt>
                <c:pt idx="16964">
                  <c:v>25.970062815548342</c:v>
                </c:pt>
                <c:pt idx="16965">
                  <c:v>25.988103844972578</c:v>
                </c:pt>
                <c:pt idx="16966">
                  <c:v>26.006157407051472</c:v>
                </c:pt>
                <c:pt idx="16967">
                  <c:v>26.024223510869714</c:v>
                </c:pt>
                <c:pt idx="16968">
                  <c:v>26.042302164950652</c:v>
                </c:pt>
                <c:pt idx="16969">
                  <c:v>26.060393377823157</c:v>
                </c:pt>
                <c:pt idx="16970">
                  <c:v>26.078497158590874</c:v>
                </c:pt>
                <c:pt idx="16971">
                  <c:v>26.096613515794921</c:v>
                </c:pt>
                <c:pt idx="16972">
                  <c:v>26.114742457981958</c:v>
                </c:pt>
                <c:pt idx="16973">
                  <c:v>26.132883994274614</c:v>
                </c:pt>
                <c:pt idx="16974">
                  <c:v>26.151038133231825</c:v>
                </c:pt>
                <c:pt idx="16975">
                  <c:v>26.169204883418068</c:v>
                </c:pt>
                <c:pt idx="16976">
                  <c:v>26.187384253974997</c:v>
                </c:pt>
                <c:pt idx="16977">
                  <c:v>26.205576253479403</c:v>
                </c:pt>
                <c:pt idx="16978">
                  <c:v>26.223780890704425</c:v>
                </c:pt>
                <c:pt idx="16979">
                  <c:v>26.241998174238375</c:v>
                </c:pt>
                <c:pt idx="16980">
                  <c:v>26.260228113248331</c:v>
                </c:pt>
                <c:pt idx="16981">
                  <c:v>26.27847071633494</c:v>
                </c:pt>
                <c:pt idx="16982">
                  <c:v>26.296725992104413</c:v>
                </c:pt>
                <c:pt idx="16983">
                  <c:v>26.314993949742952</c:v>
                </c:pt>
                <c:pt idx="16984">
                  <c:v>26.333274597869138</c:v>
                </c:pt>
                <c:pt idx="16985">
                  <c:v>26.351567945107131</c:v>
                </c:pt>
                <c:pt idx="16986">
                  <c:v>26.369874000662293</c:v>
                </c:pt>
                <c:pt idx="16987">
                  <c:v>26.388192773171173</c:v>
                </c:pt>
                <c:pt idx="16988">
                  <c:v>26.406524271275927</c:v>
                </c:pt>
                <c:pt idx="16989">
                  <c:v>26.424868504201104</c:v>
                </c:pt>
                <c:pt idx="16990">
                  <c:v>26.443225480601274</c:v>
                </c:pt>
                <c:pt idx="16991">
                  <c:v>26.461595209136604</c:v>
                </c:pt>
                <c:pt idx="16992">
                  <c:v>26.479977699050895</c:v>
                </c:pt>
                <c:pt idx="16993">
                  <c:v>26.498372959016756</c:v>
                </c:pt>
                <c:pt idx="16994">
                  <c:v>26.516780997905357</c:v>
                </c:pt>
                <c:pt idx="16995">
                  <c:v>26.535201824400964</c:v>
                </c:pt>
                <c:pt idx="16996">
                  <c:v>26.553635447773082</c:v>
                </c:pt>
                <c:pt idx="16997">
                  <c:v>26.57208187671845</c:v>
                </c:pt>
                <c:pt idx="16998">
                  <c:v>26.590541119939441</c:v>
                </c:pt>
                <c:pt idx="16999">
                  <c:v>26.609013186724894</c:v>
                </c:pt>
                <c:pt idx="17000">
                  <c:v>26.627498085789682</c:v>
                </c:pt>
                <c:pt idx="17001">
                  <c:v>26.645995825854332</c:v>
                </c:pt>
                <c:pt idx="17002">
                  <c:v>26.664506416227049</c:v>
                </c:pt>
                <c:pt idx="17003">
                  <c:v>26.683029865640883</c:v>
                </c:pt>
                <c:pt idx="17004">
                  <c:v>26.701566182834547</c:v>
                </c:pt>
                <c:pt idx="17005">
                  <c:v>26.720115377135659</c:v>
                </c:pt>
                <c:pt idx="17006">
                  <c:v>26.738677457295488</c:v>
                </c:pt>
                <c:pt idx="17007">
                  <c:v>26.757252432265645</c:v>
                </c:pt>
                <c:pt idx="17008">
                  <c:v>26.775840310809155</c:v>
                </c:pt>
                <c:pt idx="17009">
                  <c:v>26.794441102279585</c:v>
                </c:pt>
                <c:pt idx="17010">
                  <c:v>26.813054815452539</c:v>
                </c:pt>
                <c:pt idx="17011">
                  <c:v>26.831681459109312</c:v>
                </c:pt>
                <c:pt idx="17012">
                  <c:v>26.85032104262298</c:v>
                </c:pt>
                <c:pt idx="17013">
                  <c:v>26.868973574787443</c:v>
                </c:pt>
                <c:pt idx="17014">
                  <c:v>26.887639064402315</c:v>
                </c:pt>
                <c:pt idx="17015">
                  <c:v>26.906317520860213</c:v>
                </c:pt>
                <c:pt idx="17016">
                  <c:v>26.925008952973389</c:v>
                </c:pt>
                <c:pt idx="17017">
                  <c:v>26.943713369559799</c:v>
                </c:pt>
                <c:pt idx="17018">
                  <c:v>26.962430780031653</c:v>
                </c:pt>
                <c:pt idx="17019">
                  <c:v>26.981161193219574</c:v>
                </c:pt>
                <c:pt idx="17020">
                  <c:v>26.999904617959913</c:v>
                </c:pt>
                <c:pt idx="17021">
                  <c:v>27.018661063684512</c:v>
                </c:pt>
                <c:pt idx="17022">
                  <c:v>27.037430539242408</c:v>
                </c:pt>
                <c:pt idx="17023">
                  <c:v>27.056213053685237</c:v>
                </c:pt>
                <c:pt idx="17024">
                  <c:v>27.07500861587393</c:v>
                </c:pt>
                <c:pt idx="17025">
                  <c:v>27.093817235266567</c:v>
                </c:pt>
                <c:pt idx="17026">
                  <c:v>27.112638920736796</c:v>
                </c:pt>
                <c:pt idx="17027">
                  <c:v>27.131473681164028</c:v>
                </c:pt>
                <c:pt idx="17028">
                  <c:v>27.150321526026065</c:v>
                </c:pt>
                <c:pt idx="17029">
                  <c:v>27.169182464215066</c:v>
                </c:pt>
                <c:pt idx="17030">
                  <c:v>27.18805650462896</c:v>
                </c:pt>
                <c:pt idx="17031">
                  <c:v>27.206943656765311</c:v>
                </c:pt>
                <c:pt idx="17032">
                  <c:v>27.225843929534822</c:v>
                </c:pt>
                <c:pt idx="17033">
                  <c:v>27.244757331853982</c:v>
                </c:pt>
                <c:pt idx="17034">
                  <c:v>27.263683873240165</c:v>
                </c:pt>
                <c:pt idx="17035">
                  <c:v>27.282623562622653</c:v>
                </c:pt>
                <c:pt idx="17036">
                  <c:v>27.30157640893653</c:v>
                </c:pt>
                <c:pt idx="17037">
                  <c:v>27.320542421719018</c:v>
                </c:pt>
                <c:pt idx="17038">
                  <c:v>27.339521609918027</c:v>
                </c:pt>
                <c:pt idx="17039">
                  <c:v>27.358513982686329</c:v>
                </c:pt>
                <c:pt idx="17040">
                  <c:v>27.377519548983855</c:v>
                </c:pt>
                <c:pt idx="17041">
                  <c:v>27.396538318374361</c:v>
                </c:pt>
                <c:pt idx="17042">
                  <c:v>27.415570299830645</c:v>
                </c:pt>
                <c:pt idx="17043">
                  <c:v>27.434615502331326</c:v>
                </c:pt>
                <c:pt idx="17044">
                  <c:v>27.453673935460099</c:v>
                </c:pt>
                <c:pt idx="17045">
                  <c:v>27.472745608208481</c:v>
                </c:pt>
                <c:pt idx="17046">
                  <c:v>27.491830529573814</c:v>
                </c:pt>
                <c:pt idx="17047">
                  <c:v>27.510928709159781</c:v>
                </c:pt>
                <c:pt idx="17048">
                  <c:v>27.53004015597665</c:v>
                </c:pt>
                <c:pt idx="17049">
                  <c:v>27.549164879040525</c:v>
                </c:pt>
                <c:pt idx="17050">
                  <c:v>27.568302887975118</c:v>
                </c:pt>
                <c:pt idx="17051">
                  <c:v>27.587454191809488</c:v>
                </c:pt>
                <c:pt idx="17052">
                  <c:v>27.606618799779408</c:v>
                </c:pt>
                <c:pt idx="17053">
                  <c:v>27.625796720926072</c:v>
                </c:pt>
                <c:pt idx="17054">
                  <c:v>27.644987964899954</c:v>
                </c:pt>
                <c:pt idx="17055">
                  <c:v>27.664192540755227</c:v>
                </c:pt>
                <c:pt idx="17056">
                  <c:v>27.683410457551936</c:v>
                </c:pt>
                <c:pt idx="17057">
                  <c:v>27.702641724960692</c:v>
                </c:pt>
                <c:pt idx="17058">
                  <c:v>27.721886352054543</c:v>
                </c:pt>
                <c:pt idx="17059">
                  <c:v>27.741144347912428</c:v>
                </c:pt>
                <c:pt idx="17060">
                  <c:v>27.760415722225126</c:v>
                </c:pt>
                <c:pt idx="17061">
                  <c:v>27.779700484084611</c:v>
                </c:pt>
                <c:pt idx="17062">
                  <c:v>27.798998642588757</c:v>
                </c:pt>
                <c:pt idx="17063">
                  <c:v>27.818310207448548</c:v>
                </c:pt>
                <c:pt idx="17064">
                  <c:v>27.837635187774918</c:v>
                </c:pt>
                <c:pt idx="17065">
                  <c:v>27.856973592684721</c:v>
                </c:pt>
                <c:pt idx="17066">
                  <c:v>27.876325431909187</c:v>
                </c:pt>
                <c:pt idx="17067">
                  <c:v>27.895690714578262</c:v>
                </c:pt>
                <c:pt idx="17068">
                  <c:v>27.915069450030909</c:v>
                </c:pt>
                <c:pt idx="17069">
                  <c:v>27.934461647409332</c:v>
                </c:pt>
                <c:pt idx="17070">
                  <c:v>27.953867316471843</c:v>
                </c:pt>
                <c:pt idx="17071">
                  <c:v>27.973286466373775</c:v>
                </c:pt>
                <c:pt idx="17072">
                  <c:v>27.992719106276397</c:v>
                </c:pt>
                <c:pt idx="17073">
                  <c:v>28.012165245958368</c:v>
                </c:pt>
                <c:pt idx="17074">
                  <c:v>28.03162489459412</c:v>
                </c:pt>
                <c:pt idx="17075">
                  <c:v>28.051098061364026</c:v>
                </c:pt>
                <c:pt idx="17076">
                  <c:v>28.070584756067138</c:v>
                </c:pt>
                <c:pt idx="17077">
                  <c:v>28.090084987897018</c:v>
                </c:pt>
                <c:pt idx="17078">
                  <c:v>28.109598766053189</c:v>
                </c:pt>
                <c:pt idx="17079">
                  <c:v>28.12912610035514</c:v>
                </c:pt>
                <c:pt idx="17080">
                  <c:v>28.148667000015607</c:v>
                </c:pt>
                <c:pt idx="17081">
                  <c:v>28.168221474253293</c:v>
                </c:pt>
                <c:pt idx="17082">
                  <c:v>28.187789532908166</c:v>
                </c:pt>
                <c:pt idx="17083">
                  <c:v>28.207371185212178</c:v>
                </c:pt>
                <c:pt idx="17084">
                  <c:v>28.226966440608638</c:v>
                </c:pt>
                <c:pt idx="17085">
                  <c:v>28.2465753083419</c:v>
                </c:pt>
                <c:pt idx="17086">
                  <c:v>28.2661977982793</c:v>
                </c:pt>
                <c:pt idx="17087">
                  <c:v>28.285833919678467</c:v>
                </c:pt>
                <c:pt idx="17088">
                  <c:v>28.305483681803029</c:v>
                </c:pt>
                <c:pt idx="17089">
                  <c:v>28.325147094540903</c:v>
                </c:pt>
                <c:pt idx="17090">
                  <c:v>28.344824167169026</c:v>
                </c:pt>
                <c:pt idx="17091">
                  <c:v>28.364514908970349</c:v>
                </c:pt>
                <c:pt idx="17092">
                  <c:v>28.384219329853405</c:v>
                </c:pt>
                <c:pt idx="17093">
                  <c:v>28.403937439114475</c:v>
                </c:pt>
                <c:pt idx="17094">
                  <c:v>28.423669246055873</c:v>
                </c:pt>
                <c:pt idx="17095">
                  <c:v>28.4434147606068</c:v>
                </c:pt>
                <c:pt idx="17096">
                  <c:v>28.463173992082925</c:v>
                </c:pt>
                <c:pt idx="17097">
                  <c:v>28.482946950013197</c:v>
                </c:pt>
                <c:pt idx="17098">
                  <c:v>28.502733643725801</c:v>
                </c:pt>
                <c:pt idx="17099">
                  <c:v>28.522534083177561</c:v>
                </c:pt>
                <c:pt idx="17100">
                  <c:v>28.542348277710058</c:v>
                </c:pt>
                <c:pt idx="17101">
                  <c:v>28.562176236670929</c:v>
                </c:pt>
                <c:pt idx="17102">
                  <c:v>28.582017970037764</c:v>
                </c:pt>
                <c:pt idx="17103">
                  <c:v>28.601873487171623</c:v>
                </c:pt>
                <c:pt idx="17104">
                  <c:v>28.621742797439641</c:v>
                </c:pt>
                <c:pt idx="17105">
                  <c:v>28.641625910840215</c:v>
                </c:pt>
                <c:pt idx="17106">
                  <c:v>28.661522836753928</c:v>
                </c:pt>
                <c:pt idx="17107">
                  <c:v>28.681433584567454</c:v>
                </c:pt>
                <c:pt idx="17108">
                  <c:v>28.701358164300032</c:v>
                </c:pt>
                <c:pt idx="17109">
                  <c:v>28.721296585351819</c:v>
                </c:pt>
                <c:pt idx="17110">
                  <c:v>28.741248857129055</c:v>
                </c:pt>
                <c:pt idx="17111">
                  <c:v>28.761214989671881</c:v>
                </c:pt>
                <c:pt idx="17112">
                  <c:v>28.781194992400053</c:v>
                </c:pt>
                <c:pt idx="17113">
                  <c:v>28.801188874948991</c:v>
                </c:pt>
                <c:pt idx="17114">
                  <c:v>28.821196646751105</c:v>
                </c:pt>
                <c:pt idx="17115">
                  <c:v>28.841218317874457</c:v>
                </c:pt>
                <c:pt idx="17116">
                  <c:v>28.86125389776501</c:v>
                </c:pt>
                <c:pt idx="17117">
                  <c:v>28.881303395874845</c:v>
                </c:pt>
                <c:pt idx="17118">
                  <c:v>28.901366822293028</c:v>
                </c:pt>
                <c:pt idx="17119">
                  <c:v>28.921444186485211</c:v>
                </c:pt>
                <c:pt idx="17120">
                  <c:v>28.941535497923194</c:v>
                </c:pt>
                <c:pt idx="17121">
                  <c:v>28.961640766717075</c:v>
                </c:pt>
                <c:pt idx="17122">
                  <c:v>28.98176000235226</c:v>
                </c:pt>
                <c:pt idx="17123">
                  <c:v>29.00189321432029</c:v>
                </c:pt>
                <c:pt idx="17124">
                  <c:v>29.022040412752357</c:v>
                </c:pt>
                <c:pt idx="17125">
                  <c:v>29.042201607153643</c:v>
                </c:pt>
                <c:pt idx="17126">
                  <c:v>29.062376807035488</c:v>
                </c:pt>
                <c:pt idx="17127">
                  <c:v>29.082566022550211</c:v>
                </c:pt>
                <c:pt idx="17128">
                  <c:v>29.102769263222815</c:v>
                </c:pt>
                <c:pt idx="17129">
                  <c:v>29.122986538796376</c:v>
                </c:pt>
                <c:pt idx="17130">
                  <c:v>29.14321785880869</c:v>
                </c:pt>
                <c:pt idx="17131">
                  <c:v>29.163463233440318</c:v>
                </c:pt>
                <c:pt idx="17132">
                  <c:v>29.183722672242759</c:v>
                </c:pt>
                <c:pt idx="17133">
                  <c:v>29.203996184773704</c:v>
                </c:pt>
                <c:pt idx="17134">
                  <c:v>29.224283781234941</c:v>
                </c:pt>
                <c:pt idx="17135">
                  <c:v>29.244585471197887</c:v>
                </c:pt>
                <c:pt idx="17136">
                  <c:v>29.264901264240166</c:v>
                </c:pt>
                <c:pt idx="17137">
                  <c:v>29.285231170584847</c:v>
                </c:pt>
                <c:pt idx="17138">
                  <c:v>29.305575199823306</c:v>
                </c:pt>
                <c:pt idx="17139">
                  <c:v>29.325933361553137</c:v>
                </c:pt>
                <c:pt idx="17140">
                  <c:v>29.346305666018733</c:v>
                </c:pt>
                <c:pt idx="17141">
                  <c:v>29.366692122831473</c:v>
                </c:pt>
                <c:pt idx="17142">
                  <c:v>29.387092741822787</c:v>
                </c:pt>
                <c:pt idx="17143">
                  <c:v>29.407507532616972</c:v>
                </c:pt>
                <c:pt idx="17144">
                  <c:v>29.427936505486912</c:v>
                </c:pt>
                <c:pt idx="17145">
                  <c:v>29.448379670070718</c:v>
                </c:pt>
                <c:pt idx="17146">
                  <c:v>29.468837036012761</c:v>
                </c:pt>
                <c:pt idx="17147">
                  <c:v>29.489308613607346</c:v>
                </c:pt>
                <c:pt idx="17148">
                  <c:v>29.50979441251269</c:v>
                </c:pt>
                <c:pt idx="17149">
                  <c:v>29.530294442393274</c:v>
                </c:pt>
                <c:pt idx="17150">
                  <c:v>29.550808713564873</c:v>
                </c:pt>
                <c:pt idx="17151">
                  <c:v>29.571337235705847</c:v>
                </c:pt>
                <c:pt idx="17152">
                  <c:v>29.591880018500827</c:v>
                </c:pt>
                <c:pt idx="17153">
                  <c:v>29.612437072287104</c:v>
                </c:pt>
                <c:pt idx="17154">
                  <c:v>29.633008406763228</c:v>
                </c:pt>
                <c:pt idx="17155">
                  <c:v>29.653594031634022</c:v>
                </c:pt>
                <c:pt idx="17156">
                  <c:v>29.674193957258336</c:v>
                </c:pt>
                <c:pt idx="17157">
                  <c:v>29.694808193354941</c:v>
                </c:pt>
                <c:pt idx="17158">
                  <c:v>29.71543674986512</c:v>
                </c:pt>
                <c:pt idx="17159">
                  <c:v>29.736079636520696</c:v>
                </c:pt>
                <c:pt idx="17160">
                  <c:v>29.756736863709332</c:v>
                </c:pt>
                <c:pt idx="17161">
                  <c:v>29.777408441176831</c:v>
                </c:pt>
                <c:pt idx="17162">
                  <c:v>29.798094378675319</c:v>
                </c:pt>
                <c:pt idx="17163">
                  <c:v>29.818794686614122</c:v>
                </c:pt>
                <c:pt idx="17164">
                  <c:v>29.839509374759366</c:v>
                </c:pt>
                <c:pt idx="17165">
                  <c:v>29.860238452883515</c:v>
                </c:pt>
                <c:pt idx="17166">
                  <c:v>29.880981931417601</c:v>
                </c:pt>
                <c:pt idx="17167">
                  <c:v>29.901739820148123</c:v>
                </c:pt>
                <c:pt idx="17168">
                  <c:v>29.922512128867918</c:v>
                </c:pt>
                <c:pt idx="17169">
                  <c:v>29.943298868029782</c:v>
                </c:pt>
                <c:pt idx="17170">
                  <c:v>29.964100047440617</c:v>
                </c:pt>
                <c:pt idx="17171">
                  <c:v>29.984915676913687</c:v>
                </c:pt>
                <c:pt idx="17172">
                  <c:v>30.005745766923582</c:v>
                </c:pt>
                <c:pt idx="17173">
                  <c:v>30.026590327297658</c:v>
                </c:pt>
                <c:pt idx="17174">
                  <c:v>30.047449368088269</c:v>
                </c:pt>
                <c:pt idx="17175">
                  <c:v>30.068322899135978</c:v>
                </c:pt>
                <c:pt idx="17176">
                  <c:v>30.089210930944514</c:v>
                </c:pt>
                <c:pt idx="17177">
                  <c:v>30.110113473368564</c:v>
                </c:pt>
                <c:pt idx="17178">
                  <c:v>30.131030536269215</c:v>
                </c:pt>
                <c:pt idx="17179">
                  <c:v>30.151962130172098</c:v>
                </c:pt>
                <c:pt idx="17180">
                  <c:v>30.172908264952458</c:v>
                </c:pt>
                <c:pt idx="17181">
                  <c:v>30.193868950491947</c:v>
                </c:pt>
                <c:pt idx="17182">
                  <c:v>30.214844197338145</c:v>
                </c:pt>
                <c:pt idx="17183">
                  <c:v>30.235834015386892</c:v>
                </c:pt>
                <c:pt idx="17184">
                  <c:v>30.25683841454045</c:v>
                </c:pt>
                <c:pt idx="17185">
                  <c:v>30.277857405368394</c:v>
                </c:pt>
                <c:pt idx="17186">
                  <c:v>30.298890997787201</c:v>
                </c:pt>
                <c:pt idx="17187">
                  <c:v>30.319939201940393</c:v>
                </c:pt>
                <c:pt idx="17188">
                  <c:v>30.341002027757764</c:v>
                </c:pt>
                <c:pt idx="17189">
                  <c:v>30.362079485838301</c:v>
                </c:pt>
                <c:pt idx="17190">
                  <c:v>30.383171586126064</c:v>
                </c:pt>
                <c:pt idx="17191">
                  <c:v>30.404278338571562</c:v>
                </c:pt>
                <c:pt idx="17192">
                  <c:v>30.425399753795883</c:v>
                </c:pt>
                <c:pt idx="17193">
                  <c:v>30.446535841763826</c:v>
                </c:pt>
                <c:pt idx="17194">
                  <c:v>30.467686612446652</c:v>
                </c:pt>
                <c:pt idx="17195">
                  <c:v>30.488852076487596</c:v>
                </c:pt>
                <c:pt idx="17196">
                  <c:v>30.510032243872246</c:v>
                </c:pt>
                <c:pt idx="17197">
                  <c:v>30.531227124592654</c:v>
                </c:pt>
                <c:pt idx="17198">
                  <c:v>30.552436729314252</c:v>
                </c:pt>
                <c:pt idx="17199">
                  <c:v>30.573661068043446</c:v>
                </c:pt>
                <c:pt idx="17200">
                  <c:v>30.594900150793137</c:v>
                </c:pt>
                <c:pt idx="17201">
                  <c:v>30.616153988250996</c:v>
                </c:pt>
                <c:pt idx="17202">
                  <c:v>30.637422590444302</c:v>
                </c:pt>
                <c:pt idx="17203">
                  <c:v>30.658705967629899</c:v>
                </c:pt>
                <c:pt idx="17204">
                  <c:v>30.680004129848541</c:v>
                </c:pt>
                <c:pt idx="17205">
                  <c:v>30.701317087817628</c:v>
                </c:pt>
                <c:pt idx="17206">
                  <c:v>30.722644851592328</c:v>
                </c:pt>
                <c:pt idx="17207">
                  <c:v>30.743987431234331</c:v>
                </c:pt>
                <c:pt idx="17208">
                  <c:v>30.76534483748339</c:v>
                </c:pt>
                <c:pt idx="17209">
                  <c:v>30.786717080415645</c:v>
                </c:pt>
                <c:pt idx="17210">
                  <c:v>30.808104170113772</c:v>
                </c:pt>
                <c:pt idx="17211">
                  <c:v>30.829506117339914</c:v>
                </c:pt>
                <c:pt idx="17212">
                  <c:v>30.850922932191228</c:v>
                </c:pt>
                <c:pt idx="17213">
                  <c:v>30.872354624771415</c:v>
                </c:pt>
                <c:pt idx="17214">
                  <c:v>30.893801205865071</c:v>
                </c:pt>
                <c:pt idx="17215">
                  <c:v>30.915262685590406</c:v>
                </c:pt>
                <c:pt idx="17216">
                  <c:v>30.936739074072189</c:v>
                </c:pt>
                <c:pt idx="17217">
                  <c:v>30.95823038211751</c:v>
                </c:pt>
                <c:pt idx="17218">
                  <c:v>30.97973661986568</c:v>
                </c:pt>
                <c:pt idx="17219">
                  <c:v>31.001257797688151</c:v>
                </c:pt>
                <c:pt idx="17220">
                  <c:v>31.022793925737854</c:v>
                </c:pt>
                <c:pt idx="17221">
                  <c:v>31.044345014851938</c:v>
                </c:pt>
                <c:pt idx="17222">
                  <c:v>31.065911075197924</c:v>
                </c:pt>
                <c:pt idx="17223">
                  <c:v>31.087492116949914</c:v>
                </c:pt>
                <c:pt idx="17224">
                  <c:v>31.109088150967661</c:v>
                </c:pt>
                <c:pt idx="17225">
                  <c:v>31.130699187439888</c:v>
                </c:pt>
                <c:pt idx="17226">
                  <c:v>31.152325236561918</c:v>
                </c:pt>
                <c:pt idx="17227">
                  <c:v>31.173966309216148</c:v>
                </c:pt>
                <c:pt idx="17228">
                  <c:v>31.195622415612551</c:v>
                </c:pt>
                <c:pt idx="17229">
                  <c:v>31.217293565967712</c:v>
                </c:pt>
                <c:pt idx="17230">
                  <c:v>31.238979771186724</c:v>
                </c:pt>
                <c:pt idx="17231">
                  <c:v>31.260681041500852</c:v>
                </c:pt>
                <c:pt idx="17232">
                  <c:v>31.282397387375603</c:v>
                </c:pt>
                <c:pt idx="17233">
                  <c:v>31.304128819055979</c:v>
                </c:pt>
                <c:pt idx="17234">
                  <c:v>31.325875347477414</c:v>
                </c:pt>
                <c:pt idx="17235">
                  <c:v>31.347636982899623</c:v>
                </c:pt>
                <c:pt idx="17236">
                  <c:v>31.369413735588981</c:v>
                </c:pt>
                <c:pt idx="17237">
                  <c:v>31.391205616503726</c:v>
                </c:pt>
                <c:pt idx="17238">
                  <c:v>31.413012635924968</c:v>
                </c:pt>
                <c:pt idx="17239">
                  <c:v>31.4348348041405</c:v>
                </c:pt>
                <c:pt idx="17240">
                  <c:v>31.456672132131406</c:v>
                </c:pt>
                <c:pt idx="17241">
                  <c:v>31.478524630200244</c:v>
                </c:pt>
                <c:pt idx="17242">
                  <c:v>31.500392308656252</c:v>
                </c:pt>
                <c:pt idx="17243">
                  <c:v>31.522275178503424</c:v>
                </c:pt>
                <c:pt idx="17244">
                  <c:v>31.5441732500658</c:v>
                </c:pt>
                <c:pt idx="17245">
                  <c:v>31.56608653367412</c:v>
                </c:pt>
                <c:pt idx="17246">
                  <c:v>31.588015040355327</c:v>
                </c:pt>
                <c:pt idx="17247">
                  <c:v>31.609958780454988</c:v>
                </c:pt>
                <c:pt idx="17248">
                  <c:v>31.631917764555546</c:v>
                </c:pt>
                <c:pt idx="17249">
                  <c:v>31.653892003016477</c:v>
                </c:pt>
                <c:pt idx="17250">
                  <c:v>31.675881506895387</c:v>
                </c:pt>
                <c:pt idx="17251">
                  <c:v>31.697886286566632</c:v>
                </c:pt>
                <c:pt idx="17252">
                  <c:v>31.719906352411293</c:v>
                </c:pt>
                <c:pt idx="17253">
                  <c:v>31.741941715510041</c:v>
                </c:pt>
                <c:pt idx="17254">
                  <c:v>31.763992386258867</c:v>
                </c:pt>
                <c:pt idx="17255">
                  <c:v>31.786058375060495</c:v>
                </c:pt>
                <c:pt idx="17256">
                  <c:v>31.808139693018713</c:v>
                </c:pt>
                <c:pt idx="17257">
                  <c:v>31.830236350551186</c:v>
                </c:pt>
                <c:pt idx="17258">
                  <c:v>31.852348358082342</c:v>
                </c:pt>
                <c:pt idx="17259">
                  <c:v>31.874475726739117</c:v>
                </c:pt>
                <c:pt idx="17260">
                  <c:v>31.896618466960906</c:v>
                </c:pt>
                <c:pt idx="17261">
                  <c:v>31.918776589193875</c:v>
                </c:pt>
                <c:pt idx="17262">
                  <c:v>31.940950104588168</c:v>
                </c:pt>
                <c:pt idx="17263">
                  <c:v>31.963139023604949</c:v>
                </c:pt>
                <c:pt idx="17264">
                  <c:v>31.985343356944899</c:v>
                </c:pt>
                <c:pt idx="17265">
                  <c:v>32.007563115083236</c:v>
                </c:pt>
                <c:pt idx="17266">
                  <c:v>32.029798309201119</c:v>
                </c:pt>
                <c:pt idx="17267">
                  <c:v>32.052048949788819</c:v>
                </c:pt>
                <c:pt idx="17268">
                  <c:v>32.074315047343397</c:v>
                </c:pt>
                <c:pt idx="17269">
                  <c:v>32.096596613069337</c:v>
                </c:pt>
                <c:pt idx="17270">
                  <c:v>32.118893657478779</c:v>
                </c:pt>
                <c:pt idx="17271">
                  <c:v>32.141206191090681</c:v>
                </c:pt>
                <c:pt idx="17272">
                  <c:v>32.163534225132892</c:v>
                </c:pt>
                <c:pt idx="17273">
                  <c:v>32.185877770139477</c:v>
                </c:pt>
                <c:pt idx="17274">
                  <c:v>32.208236836651338</c:v>
                </c:pt>
                <c:pt idx="17275">
                  <c:v>32.230611435919727</c:v>
                </c:pt>
                <c:pt idx="17276">
                  <c:v>32.253001578500687</c:v>
                </c:pt>
                <c:pt idx="17277">
                  <c:v>32.275407275191931</c:v>
                </c:pt>
                <c:pt idx="17278">
                  <c:v>32.297828536563678</c:v>
                </c:pt>
                <c:pt idx="17279">
                  <c:v>32.320265373898479</c:v>
                </c:pt>
                <c:pt idx="17280">
                  <c:v>32.342717797781745</c:v>
                </c:pt>
                <c:pt idx="17281">
                  <c:v>32.365185818805728</c:v>
                </c:pt>
                <c:pt idx="17282">
                  <c:v>32.387669448276519</c:v>
                </c:pt>
                <c:pt idx="17283">
                  <c:v>32.410168696801598</c:v>
                </c:pt>
                <c:pt idx="17284">
                  <c:v>32.432683574995309</c:v>
                </c:pt>
                <c:pt idx="17285">
                  <c:v>32.455214094187319</c:v>
                </c:pt>
                <c:pt idx="17286">
                  <c:v>32.477760265007227</c:v>
                </c:pt>
                <c:pt idx="17287">
                  <c:v>32.50032209809153</c:v>
                </c:pt>
                <c:pt idx="17288">
                  <c:v>32.522899604793508</c:v>
                </c:pt>
                <c:pt idx="17289">
                  <c:v>32.545492795764936</c:v>
                </c:pt>
                <c:pt idx="17290">
                  <c:v>32.56810168166448</c:v>
                </c:pt>
                <c:pt idx="17291">
                  <c:v>32.590726273869109</c:v>
                </c:pt>
                <c:pt idx="17292">
                  <c:v>32.613366583052809</c:v>
                </c:pt>
                <c:pt idx="17293">
                  <c:v>32.636022620133936</c:v>
                </c:pt>
                <c:pt idx="17294">
                  <c:v>32.658694395800815</c:v>
                </c:pt>
                <c:pt idx="17295">
                  <c:v>32.681381921462055</c:v>
                </c:pt>
                <c:pt idx="17296">
                  <c:v>32.704085207821336</c:v>
                </c:pt>
                <c:pt idx="17297">
                  <c:v>32.726804265589259</c:v>
                </c:pt>
                <c:pt idx="17298">
                  <c:v>32.749539106198242</c:v>
                </c:pt>
                <c:pt idx="17299">
                  <c:v>32.772289740374276</c:v>
                </c:pt>
                <c:pt idx="17300">
                  <c:v>32.795056178850309</c:v>
                </c:pt>
                <c:pt idx="17301">
                  <c:v>32.817838433082585</c:v>
                </c:pt>
                <c:pt idx="17302">
                  <c:v>32.840636513819483</c:v>
                </c:pt>
                <c:pt idx="17303">
                  <c:v>32.863450431816325</c:v>
                </c:pt>
                <c:pt idx="17304">
                  <c:v>32.886280198553251</c:v>
                </c:pt>
                <c:pt idx="17305">
                  <c:v>32.909125824801052</c:v>
                </c:pt>
                <c:pt idx="17306">
                  <c:v>32.931987321337473</c:v>
                </c:pt>
                <c:pt idx="17307">
                  <c:v>32.954864699666615</c:v>
                </c:pt>
                <c:pt idx="17308">
                  <c:v>32.977757970581713</c:v>
                </c:pt>
                <c:pt idx="17309">
                  <c:v>33.000667145123117</c:v>
                </c:pt>
                <c:pt idx="17310">
                  <c:v>33.023592234098572</c:v>
                </c:pt>
                <c:pt idx="17311">
                  <c:v>33.04653324904416</c:v>
                </c:pt>
                <c:pt idx="17312">
                  <c:v>33.06949020078315</c:v>
                </c:pt>
                <c:pt idx="17313">
                  <c:v>33.092463100145821</c:v>
                </c:pt>
                <c:pt idx="17314">
                  <c:v>33.115451958692312</c:v>
                </c:pt>
                <c:pt idx="17315">
                  <c:v>33.138456787268467</c:v>
                </c:pt>
                <c:pt idx="17316">
                  <c:v>33.161477596727153</c:v>
                </c:pt>
                <c:pt idx="17317">
                  <c:v>33.184514398652624</c:v>
                </c:pt>
                <c:pt idx="17318">
                  <c:v>33.207567203913328</c:v>
                </c:pt>
                <c:pt idx="17319">
                  <c:v>33.230636023384776</c:v>
                </c:pt>
                <c:pt idx="17320">
                  <c:v>33.253720868675366</c:v>
                </c:pt>
                <c:pt idx="17321">
                  <c:v>33.276821750676241</c:v>
                </c:pt>
                <c:pt idx="17322">
                  <c:v>33.299938680527852</c:v>
                </c:pt>
                <c:pt idx="17323">
                  <c:v>33.323071669135963</c:v>
                </c:pt>
                <c:pt idx="17324">
                  <c:v>33.346220728141283</c:v>
                </c:pt>
                <c:pt idx="17325">
                  <c:v>33.369385868465208</c:v>
                </c:pt>
                <c:pt idx="17326">
                  <c:v>33.392567101036256</c:v>
                </c:pt>
                <c:pt idx="17327">
                  <c:v>33.4157644375194</c:v>
                </c:pt>
                <c:pt idx="17328">
                  <c:v>33.43897788885883</c:v>
                </c:pt>
                <c:pt idx="17329">
                  <c:v>33.462207466005836</c:v>
                </c:pt>
                <c:pt idx="17330">
                  <c:v>33.485453180649728</c:v>
                </c:pt>
                <c:pt idx="17331">
                  <c:v>33.508715043757519</c:v>
                </c:pt>
                <c:pt idx="17332">
                  <c:v>33.531993066303343</c:v>
                </c:pt>
                <c:pt idx="17333">
                  <c:v>33.555287260000874</c:v>
                </c:pt>
                <c:pt idx="17334">
                  <c:v>33.578597635840012</c:v>
                </c:pt>
                <c:pt idx="17335">
                  <c:v>33.601924204817763</c:v>
                </c:pt>
                <c:pt idx="17336">
                  <c:v>33.625266978672251</c:v>
                </c:pt>
                <c:pt idx="17337">
                  <c:v>33.648625968416269</c:v>
                </c:pt>
                <c:pt idx="17338">
                  <c:v>33.672001185314784</c:v>
                </c:pt>
                <c:pt idx="17339">
                  <c:v>33.695392640395383</c:v>
                </c:pt>
                <c:pt idx="17340">
                  <c:v>33.718800345428832</c:v>
                </c:pt>
                <c:pt idx="17341">
                  <c:v>33.742224311458585</c:v>
                </c:pt>
                <c:pt idx="17342">
                  <c:v>33.765664549535231</c:v>
                </c:pt>
                <c:pt idx="17343">
                  <c:v>33.78912107145409</c:v>
                </c:pt>
                <c:pt idx="17344">
                  <c:v>33.81259388828164</c:v>
                </c:pt>
                <c:pt idx="17345">
                  <c:v>33.836083011091517</c:v>
                </c:pt>
                <c:pt idx="17346">
                  <c:v>33.859588451703644</c:v>
                </c:pt>
                <c:pt idx="17347">
                  <c:v>33.883110221207566</c:v>
                </c:pt>
                <c:pt idx="17348">
                  <c:v>33.90664833070003</c:v>
                </c:pt>
                <c:pt idx="17349">
                  <c:v>33.930202792025597</c:v>
                </c:pt>
                <c:pt idx="17350">
                  <c:v>33.953773616296949</c:v>
                </c:pt>
                <c:pt idx="17351">
                  <c:v>33.977360814633975</c:v>
                </c:pt>
                <c:pt idx="17352">
                  <c:v>34.000964398905928</c:v>
                </c:pt>
                <c:pt idx="17353">
                  <c:v>34.024584380248669</c:v>
                </c:pt>
                <c:pt idx="17354">
                  <c:v>34.048220770053007</c:v>
                </c:pt>
                <c:pt idx="17355">
                  <c:v>34.071873579469766</c:v>
                </c:pt>
                <c:pt idx="17356">
                  <c:v>34.095542820401214</c:v>
                </c:pt>
                <c:pt idx="17357">
                  <c:v>34.119228504014195</c:v>
                </c:pt>
                <c:pt idx="17358">
                  <c:v>34.142930641482764</c:v>
                </c:pt>
                <c:pt idx="17359">
                  <c:v>34.166649244734039</c:v>
                </c:pt>
                <c:pt idx="17360">
                  <c:v>34.190384324958139</c:v>
                </c:pt>
                <c:pt idx="17361">
                  <c:v>34.214135893352427</c:v>
                </c:pt>
                <c:pt idx="17362">
                  <c:v>34.237903961868895</c:v>
                </c:pt>
                <c:pt idx="17363">
                  <c:v>34.261688541720986</c:v>
                </c:pt>
                <c:pt idx="17364">
                  <c:v>34.285489644129434</c:v>
                </c:pt>
                <c:pt idx="17365">
                  <c:v>34.309307281071142</c:v>
                </c:pt>
                <c:pt idx="17366">
                  <c:v>34.333141463782958</c:v>
                </c:pt>
                <c:pt idx="17367">
                  <c:v>34.356992203758978</c:v>
                </c:pt>
                <c:pt idx="17368">
                  <c:v>34.380859512251149</c:v>
                </c:pt>
                <c:pt idx="17369">
                  <c:v>34.404743401269691</c:v>
                </c:pt>
                <c:pt idx="17370">
                  <c:v>34.428643882082703</c:v>
                </c:pt>
                <c:pt idx="17371">
                  <c:v>34.452560965965581</c:v>
                </c:pt>
                <c:pt idx="17372">
                  <c:v>34.476494664953606</c:v>
                </c:pt>
                <c:pt idx="17373">
                  <c:v>34.500444990338359</c:v>
                </c:pt>
                <c:pt idx="17374">
                  <c:v>34.524411953418777</c:v>
                </c:pt>
                <c:pt idx="17375">
                  <c:v>34.548395566255216</c:v>
                </c:pt>
                <c:pt idx="17376">
                  <c:v>34.572395840162827</c:v>
                </c:pt>
                <c:pt idx="17377">
                  <c:v>34.596412786464093</c:v>
                </c:pt>
                <c:pt idx="17378">
                  <c:v>34.62044641724453</c:v>
                </c:pt>
                <c:pt idx="17379">
                  <c:v>34.644496743842886</c:v>
                </c:pt>
                <c:pt idx="17380">
                  <c:v>34.668563777605257</c:v>
                </c:pt>
                <c:pt idx="17381">
                  <c:v>34.692647530642361</c:v>
                </c:pt>
                <c:pt idx="17382">
                  <c:v>34.7167480143166</c:v>
                </c:pt>
                <c:pt idx="17383">
                  <c:v>34.7408652402505</c:v>
                </c:pt>
                <c:pt idx="17384">
                  <c:v>34.764999219821718</c:v>
                </c:pt>
                <c:pt idx="17385">
                  <c:v>34.789149965174666</c:v>
                </c:pt>
                <c:pt idx="17386">
                  <c:v>34.813317487703344</c:v>
                </c:pt>
                <c:pt idx="17387">
                  <c:v>34.837501798809136</c:v>
                </c:pt>
                <c:pt idx="17388">
                  <c:v>34.861702910661776</c:v>
                </c:pt>
                <c:pt idx="17389">
                  <c:v>34.885920834679027</c:v>
                </c:pt>
                <c:pt idx="17390">
                  <c:v>34.910155582286059</c:v>
                </c:pt>
                <c:pt idx="17391">
                  <c:v>34.934407165677982</c:v>
                </c:pt>
                <c:pt idx="17392">
                  <c:v>34.958675596296366</c:v>
                </c:pt>
                <c:pt idx="17393">
                  <c:v>34.982960885590209</c:v>
                </c:pt>
                <c:pt idx="17394">
                  <c:v>35.007263045780057</c:v>
                </c:pt>
                <c:pt idx="17395">
                  <c:v>35.031582088331348</c:v>
                </c:pt>
                <c:pt idx="17396">
                  <c:v>35.055918024716945</c:v>
                </c:pt>
                <c:pt idx="17397">
                  <c:v>35.080270867182882</c:v>
                </c:pt>
                <c:pt idx="17398">
                  <c:v>35.104640627218508</c:v>
                </c:pt>
                <c:pt idx="17399">
                  <c:v>35.129027316576213</c:v>
                </c:pt>
                <c:pt idx="17400">
                  <c:v>35.153430946760786</c:v>
                </c:pt>
                <c:pt idx="17401">
                  <c:v>35.177851530052315</c:v>
                </c:pt>
                <c:pt idx="17402">
                  <c:v>35.202289077972111</c:v>
                </c:pt>
                <c:pt idx="17403">
                  <c:v>35.226743602048955</c:v>
                </c:pt>
                <c:pt idx="17404">
                  <c:v>35.25121511458854</c:v>
                </c:pt>
                <c:pt idx="17405">
                  <c:v>35.275703627136217</c:v>
                </c:pt>
                <c:pt idx="17406">
                  <c:v>35.300209151244793</c:v>
                </c:pt>
                <c:pt idx="17407">
                  <c:v>35.324731699245639</c:v>
                </c:pt>
                <c:pt idx="17408">
                  <c:v>35.349271282708173</c:v>
                </c:pt>
                <c:pt idx="17409">
                  <c:v>35.373827913209304</c:v>
                </c:pt>
                <c:pt idx="17410">
                  <c:v>35.398401603106116</c:v>
                </c:pt>
                <c:pt idx="17411">
                  <c:v>35.422992363992158</c:v>
                </c:pt>
                <c:pt idx="17412">
                  <c:v>35.447600207726396</c:v>
                </c:pt>
                <c:pt idx="17413">
                  <c:v>35.472225145917939</c:v>
                </c:pt>
                <c:pt idx="17414">
                  <c:v>35.496867190958262</c:v>
                </c:pt>
                <c:pt idx="17415">
                  <c:v>35.521526354473139</c:v>
                </c:pt>
                <c:pt idx="17416">
                  <c:v>35.546202648095907</c:v>
                </c:pt>
                <c:pt idx="17417">
                  <c:v>35.570896084243863</c:v>
                </c:pt>
                <c:pt idx="17418">
                  <c:v>35.595606674567044</c:v>
                </c:pt>
                <c:pt idx="17419">
                  <c:v>35.620334430723041</c:v>
                </c:pt>
                <c:pt idx="17420">
                  <c:v>35.645079365155048</c:v>
                </c:pt>
                <c:pt idx="17421">
                  <c:v>35.669841489537397</c:v>
                </c:pt>
                <c:pt idx="17422">
                  <c:v>35.694620815551986</c:v>
                </c:pt>
                <c:pt idx="17423">
                  <c:v>35.719417355667971</c:v>
                </c:pt>
                <c:pt idx="17424">
                  <c:v>35.744231121584022</c:v>
                </c:pt>
                <c:pt idx="17425">
                  <c:v>35.769062125006407</c:v>
                </c:pt>
                <c:pt idx="17426">
                  <c:v>35.793910378430283</c:v>
                </c:pt>
                <c:pt idx="17427">
                  <c:v>35.81877589357871</c:v>
                </c:pt>
                <c:pt idx="17428">
                  <c:v>35.843658682443177</c:v>
                </c:pt>
                <c:pt idx="17429">
                  <c:v>35.868558756762503</c:v>
                </c:pt>
                <c:pt idx="17430">
                  <c:v>35.893476129066599</c:v>
                </c:pt>
                <c:pt idx="17431">
                  <c:v>35.918410811111144</c:v>
                </c:pt>
                <c:pt idx="17432">
                  <c:v>35.943362814659451</c:v>
                </c:pt>
                <c:pt idx="17433">
                  <c:v>35.968332152267564</c:v>
                </c:pt>
                <c:pt idx="17434">
                  <c:v>35.993318835715684</c:v>
                </c:pt>
                <c:pt idx="17435">
                  <c:v>36.018322876791643</c:v>
                </c:pt>
                <c:pt idx="17436">
                  <c:v>36.04334428807767</c:v>
                </c:pt>
                <c:pt idx="17437">
                  <c:v>36.068383081378542</c:v>
                </c:pt>
                <c:pt idx="17438">
                  <c:v>36.093439268506671</c:v>
                </c:pt>
                <c:pt idx="17439">
                  <c:v>36.118512862070531</c:v>
                </c:pt>
                <c:pt idx="17440">
                  <c:v>36.143603873899515</c:v>
                </c:pt>
                <c:pt idx="17441">
                  <c:v>36.168712315830668</c:v>
                </c:pt>
                <c:pt idx="17442">
                  <c:v>36.193838200498767</c:v>
                </c:pt>
                <c:pt idx="17443">
                  <c:v>36.218981539757863</c:v>
                </c:pt>
                <c:pt idx="17444">
                  <c:v>36.244142345733401</c:v>
                </c:pt>
                <c:pt idx="17445">
                  <c:v>36.269320630295375</c:v>
                </c:pt>
                <c:pt idx="17446">
                  <c:v>36.294516406113701</c:v>
                </c:pt>
                <c:pt idx="17447">
                  <c:v>36.319729685075394</c:v>
                </c:pt>
                <c:pt idx="17448">
                  <c:v>36.344960479075198</c:v>
                </c:pt>
                <c:pt idx="17449">
                  <c:v>36.370208800809451</c:v>
                </c:pt>
                <c:pt idx="17450">
                  <c:v>36.395474662189976</c:v>
                </c:pt>
                <c:pt idx="17451">
                  <c:v>36.420758075136305</c:v>
                </c:pt>
                <c:pt idx="17452">
                  <c:v>36.446059052371261</c:v>
                </c:pt>
                <c:pt idx="17453">
                  <c:v>36.471377605831506</c:v>
                </c:pt>
                <c:pt idx="17454">
                  <c:v>36.496713747461435</c:v>
                </c:pt>
                <c:pt idx="17455">
                  <c:v>36.522067490010407</c:v>
                </c:pt>
                <c:pt idx="17456">
                  <c:v>36.547438845439963</c:v>
                </c:pt>
                <c:pt idx="17457">
                  <c:v>36.572827825985527</c:v>
                </c:pt>
                <c:pt idx="17458">
                  <c:v>36.598234443624733</c:v>
                </c:pt>
                <c:pt idx="17459">
                  <c:v>36.623658711142376</c:v>
                </c:pt>
                <c:pt idx="17460">
                  <c:v>36.649100640533298</c:v>
                </c:pt>
                <c:pt idx="17461">
                  <c:v>36.674560243800094</c:v>
                </c:pt>
                <c:pt idx="17462">
                  <c:v>36.700037533754255</c:v>
                </c:pt>
                <c:pt idx="17463">
                  <c:v>36.725532522415605</c:v>
                </c:pt>
                <c:pt idx="17464">
                  <c:v>36.7510452218118</c:v>
                </c:pt>
                <c:pt idx="17465">
                  <c:v>36.776575644781019</c:v>
                </c:pt>
                <c:pt idx="17466">
                  <c:v>36.802123803368183</c:v>
                </c:pt>
                <c:pt idx="17467">
                  <c:v>36.827689709626007</c:v>
                </c:pt>
                <c:pt idx="17468">
                  <c:v>36.853273376419459</c:v>
                </c:pt>
                <c:pt idx="17469">
                  <c:v>36.878874815818577</c:v>
                </c:pt>
                <c:pt idx="17470">
                  <c:v>36.904494039901209</c:v>
                </c:pt>
                <c:pt idx="17471">
                  <c:v>36.930131061559152</c:v>
                </c:pt>
                <c:pt idx="17472">
                  <c:v>36.955785892887619</c:v>
                </c:pt>
                <c:pt idx="17473">
                  <c:v>36.981458546258722</c:v>
                </c:pt>
                <c:pt idx="17474">
                  <c:v>37.007149033783925</c:v>
                </c:pt>
                <c:pt idx="17475">
                  <c:v>37.032857368390871</c:v>
                </c:pt>
                <c:pt idx="17476">
                  <c:v>37.058583562208419</c:v>
                </c:pt>
                <c:pt idx="17477">
                  <c:v>37.084327627373284</c:v>
                </c:pt>
                <c:pt idx="17478">
                  <c:v>37.110089576840075</c:v>
                </c:pt>
                <c:pt idx="17479">
                  <c:v>37.13586942276293</c:v>
                </c:pt>
                <c:pt idx="17480">
                  <c:v>37.16166717730389</c:v>
                </c:pt>
                <c:pt idx="17481">
                  <c:v>37.187482853444571</c:v>
                </c:pt>
                <c:pt idx="17482">
                  <c:v>37.213316463364478</c:v>
                </c:pt>
                <c:pt idx="17483">
                  <c:v>37.23916801925099</c:v>
                </c:pt>
                <c:pt idx="17484">
                  <c:v>37.265037534112821</c:v>
                </c:pt>
                <c:pt idx="17485">
                  <c:v>37.290925020154852</c:v>
                </c:pt>
                <c:pt idx="17486">
                  <c:v>37.316830489589897</c:v>
                </c:pt>
                <c:pt idx="17487">
                  <c:v>37.342753955453787</c:v>
                </c:pt>
                <c:pt idx="17488">
                  <c:v>37.368695429976867</c:v>
                </c:pt>
                <c:pt idx="17489">
                  <c:v>37.394654925669499</c:v>
                </c:pt>
                <c:pt idx="17490">
                  <c:v>37.420632454778456</c:v>
                </c:pt>
                <c:pt idx="17491">
                  <c:v>37.446628030375834</c:v>
                </c:pt>
                <c:pt idx="17492">
                  <c:v>37.472641664725998</c:v>
                </c:pt>
                <c:pt idx="17493">
                  <c:v>37.498673370101265</c:v>
                </c:pt>
                <c:pt idx="17494">
                  <c:v>37.524723159600995</c:v>
                </c:pt>
                <c:pt idx="17495">
                  <c:v>37.55079104551514</c:v>
                </c:pt>
                <c:pt idx="17496">
                  <c:v>37.576877040141589</c:v>
                </c:pt>
                <c:pt idx="17497">
                  <c:v>37.602981156607044</c:v>
                </c:pt>
                <c:pt idx="17498">
                  <c:v>37.629103407227063</c:v>
                </c:pt>
                <c:pt idx="17499">
                  <c:v>37.65524380432521</c:v>
                </c:pt>
                <c:pt idx="17500">
                  <c:v>37.681402361055532</c:v>
                </c:pt>
                <c:pt idx="17501">
                  <c:v>37.7075790897593</c:v>
                </c:pt>
                <c:pt idx="17502">
                  <c:v>37.733774003060311</c:v>
                </c:pt>
                <c:pt idx="17503">
                  <c:v>37.759987113316406</c:v>
                </c:pt>
                <c:pt idx="17504">
                  <c:v>37.786218433718233</c:v>
                </c:pt>
                <c:pt idx="17505">
                  <c:v>37.812467976641372</c:v>
                </c:pt>
                <c:pt idx="17506">
                  <c:v>37.838735754469432</c:v>
                </c:pt>
                <c:pt idx="17507">
                  <c:v>37.865021780420577</c:v>
                </c:pt>
                <c:pt idx="17508">
                  <c:v>37.891326066896191</c:v>
                </c:pt>
                <c:pt idx="17509">
                  <c:v>37.91764862630572</c:v>
                </c:pt>
                <c:pt idx="17510">
                  <c:v>37.943989471894881</c:v>
                </c:pt>
                <c:pt idx="17511">
                  <c:v>37.970348616090924</c:v>
                </c:pt>
                <c:pt idx="17512">
                  <c:v>37.996726071329178</c:v>
                </c:pt>
              </c:numCache>
            </c:numRef>
          </c:xVal>
          <c:yVal>
            <c:numRef>
              <c:f>Grid!$C$2:$C$22512</c:f>
              <c:numCache>
                <c:formatCode>General</c:formatCode>
                <c:ptCount val="17513"/>
                <c:pt idx="0">
                  <c:v>62.698984389851788</c:v>
                </c:pt>
                <c:pt idx="1">
                  <c:v>62.698557775258365</c:v>
                </c:pt>
                <c:pt idx="2">
                  <c:v>62.69813116066495</c:v>
                </c:pt>
                <c:pt idx="3">
                  <c:v>62.697704546071527</c:v>
                </c:pt>
                <c:pt idx="4">
                  <c:v>62.697277931478105</c:v>
                </c:pt>
                <c:pt idx="5">
                  <c:v>62.696826543253721</c:v>
                </c:pt>
                <c:pt idx="6">
                  <c:v>62.696375155029337</c:v>
                </c:pt>
                <c:pt idx="7">
                  <c:v>62.695923766804952</c:v>
                </c:pt>
                <c:pt idx="8">
                  <c:v>62.695472378580561</c:v>
                </c:pt>
                <c:pt idx="9">
                  <c:v>62.695020990356177</c:v>
                </c:pt>
                <c:pt idx="10">
                  <c:v>62.694569602131793</c:v>
                </c:pt>
                <c:pt idx="11">
                  <c:v>62.694118213907409</c:v>
                </c:pt>
                <c:pt idx="12">
                  <c:v>62.693666825683025</c:v>
                </c:pt>
                <c:pt idx="13">
                  <c:v>62.69321543745864</c:v>
                </c:pt>
                <c:pt idx="14">
                  <c:v>62.692764049234256</c:v>
                </c:pt>
                <c:pt idx="15">
                  <c:v>62.692312661009872</c:v>
                </c:pt>
                <c:pt idx="16">
                  <c:v>62.691861272785481</c:v>
                </c:pt>
                <c:pt idx="17">
                  <c:v>62.691409884561097</c:v>
                </c:pt>
                <c:pt idx="18">
                  <c:v>62.690958496336712</c:v>
                </c:pt>
                <c:pt idx="19">
                  <c:v>62.690507108112328</c:v>
                </c:pt>
                <c:pt idx="20">
                  <c:v>62.690055719887944</c:v>
                </c:pt>
                <c:pt idx="21">
                  <c:v>62.68960433166356</c:v>
                </c:pt>
                <c:pt idx="22">
                  <c:v>62.689152943439176</c:v>
                </c:pt>
                <c:pt idx="23">
                  <c:v>62.688701555214784</c:v>
                </c:pt>
                <c:pt idx="24">
                  <c:v>62.6882501669904</c:v>
                </c:pt>
                <c:pt idx="25">
                  <c:v>62.687798778766016</c:v>
                </c:pt>
                <c:pt idx="26">
                  <c:v>62.687347390541632</c:v>
                </c:pt>
                <c:pt idx="27">
                  <c:v>62.686896002317248</c:v>
                </c:pt>
                <c:pt idx="28">
                  <c:v>62.686444614092864</c:v>
                </c:pt>
                <c:pt idx="29">
                  <c:v>62.685993225868479</c:v>
                </c:pt>
                <c:pt idx="30">
                  <c:v>62.685541837644095</c:v>
                </c:pt>
                <c:pt idx="31">
                  <c:v>62.685090449419704</c:v>
                </c:pt>
                <c:pt idx="32">
                  <c:v>62.68463906119532</c:v>
                </c:pt>
                <c:pt idx="33">
                  <c:v>62.684187672970936</c:v>
                </c:pt>
                <c:pt idx="34">
                  <c:v>62.683736284746551</c:v>
                </c:pt>
                <c:pt idx="35">
                  <c:v>62.683261463660287</c:v>
                </c:pt>
                <c:pt idx="36">
                  <c:v>62.682786642574015</c:v>
                </c:pt>
                <c:pt idx="37">
                  <c:v>62.682311821487751</c:v>
                </c:pt>
                <c:pt idx="38">
                  <c:v>62.681837000401487</c:v>
                </c:pt>
                <c:pt idx="39">
                  <c:v>62.681362179315215</c:v>
                </c:pt>
                <c:pt idx="40">
                  <c:v>62.680887358228951</c:v>
                </c:pt>
                <c:pt idx="41">
                  <c:v>62.680412537142679</c:v>
                </c:pt>
                <c:pt idx="42">
                  <c:v>62.679937716056415</c:v>
                </c:pt>
                <c:pt idx="43">
                  <c:v>62.67946289497015</c:v>
                </c:pt>
                <c:pt idx="44">
                  <c:v>62.678988073883879</c:v>
                </c:pt>
                <c:pt idx="45">
                  <c:v>62.678513252797615</c:v>
                </c:pt>
                <c:pt idx="46">
                  <c:v>62.67803843171135</c:v>
                </c:pt>
                <c:pt idx="47">
                  <c:v>62.677563610625079</c:v>
                </c:pt>
                <c:pt idx="48">
                  <c:v>62.677088789538814</c:v>
                </c:pt>
                <c:pt idx="49">
                  <c:v>62.676613968452543</c:v>
                </c:pt>
                <c:pt idx="50">
                  <c:v>62.676139147366278</c:v>
                </c:pt>
                <c:pt idx="51">
                  <c:v>62.675664326280014</c:v>
                </c:pt>
                <c:pt idx="52">
                  <c:v>62.675189505193742</c:v>
                </c:pt>
                <c:pt idx="53">
                  <c:v>62.674714684107478</c:v>
                </c:pt>
                <c:pt idx="54">
                  <c:v>62.674239863021214</c:v>
                </c:pt>
                <c:pt idx="55">
                  <c:v>62.673765041934942</c:v>
                </c:pt>
                <c:pt idx="56">
                  <c:v>62.673290220848678</c:v>
                </c:pt>
                <c:pt idx="57">
                  <c:v>62.672815399762413</c:v>
                </c:pt>
                <c:pt idx="58">
                  <c:v>62.672340578676142</c:v>
                </c:pt>
                <c:pt idx="59">
                  <c:v>62.671865757589877</c:v>
                </c:pt>
                <c:pt idx="60">
                  <c:v>62.671390936503606</c:v>
                </c:pt>
                <c:pt idx="61">
                  <c:v>62.670916115417342</c:v>
                </c:pt>
                <c:pt idx="62">
                  <c:v>62.670441294331077</c:v>
                </c:pt>
                <c:pt idx="63">
                  <c:v>62.669966473244806</c:v>
                </c:pt>
                <c:pt idx="64">
                  <c:v>62.669491652158541</c:v>
                </c:pt>
                <c:pt idx="65">
                  <c:v>62.668997269679657</c:v>
                </c:pt>
                <c:pt idx="66">
                  <c:v>62.668502887200766</c:v>
                </c:pt>
                <c:pt idx="67">
                  <c:v>62.668008504721882</c:v>
                </c:pt>
                <c:pt idx="68">
                  <c:v>62.667514122242999</c:v>
                </c:pt>
                <c:pt idx="69">
                  <c:v>62.667019739764115</c:v>
                </c:pt>
                <c:pt idx="70">
                  <c:v>62.666525357285224</c:v>
                </c:pt>
                <c:pt idx="71">
                  <c:v>62.66603097480634</c:v>
                </c:pt>
                <c:pt idx="72">
                  <c:v>62.665536592327456</c:v>
                </c:pt>
                <c:pt idx="73">
                  <c:v>62.665042209848565</c:v>
                </c:pt>
                <c:pt idx="74">
                  <c:v>62.664547827369681</c:v>
                </c:pt>
                <c:pt idx="75">
                  <c:v>62.664053444890797</c:v>
                </c:pt>
                <c:pt idx="76">
                  <c:v>62.663559062411906</c:v>
                </c:pt>
                <c:pt idx="77">
                  <c:v>62.663064679933022</c:v>
                </c:pt>
                <c:pt idx="78">
                  <c:v>62.662570297454138</c:v>
                </c:pt>
                <c:pt idx="79">
                  <c:v>62.662075914975247</c:v>
                </c:pt>
                <c:pt idx="80">
                  <c:v>62.661581532496363</c:v>
                </c:pt>
                <c:pt idx="81">
                  <c:v>62.66108715001748</c:v>
                </c:pt>
                <c:pt idx="82">
                  <c:v>62.660592767538596</c:v>
                </c:pt>
                <c:pt idx="83">
                  <c:v>62.660098385059705</c:v>
                </c:pt>
                <c:pt idx="84">
                  <c:v>62.659604002580821</c:v>
                </c:pt>
                <c:pt idx="85">
                  <c:v>62.659109620101937</c:v>
                </c:pt>
                <c:pt idx="86">
                  <c:v>62.658615237623046</c:v>
                </c:pt>
                <c:pt idx="87">
                  <c:v>62.658120855144162</c:v>
                </c:pt>
                <c:pt idx="88">
                  <c:v>62.657626472665278</c:v>
                </c:pt>
                <c:pt idx="89">
                  <c:v>62.657132090186394</c:v>
                </c:pt>
                <c:pt idx="90">
                  <c:v>62.656637707707503</c:v>
                </c:pt>
                <c:pt idx="91">
                  <c:v>62.656143325228619</c:v>
                </c:pt>
                <c:pt idx="92">
                  <c:v>62.655648942749735</c:v>
                </c:pt>
                <c:pt idx="93">
                  <c:v>62.655154560270844</c:v>
                </c:pt>
                <c:pt idx="94">
                  <c:v>62.654660177791961</c:v>
                </c:pt>
                <c:pt idx="95">
                  <c:v>62.654154049726181</c:v>
                </c:pt>
                <c:pt idx="96">
                  <c:v>62.653647921660401</c:v>
                </c:pt>
                <c:pt idx="97">
                  <c:v>62.653141793594628</c:v>
                </c:pt>
                <c:pt idx="98">
                  <c:v>62.652635665528848</c:v>
                </c:pt>
                <c:pt idx="99">
                  <c:v>62.652129537463068</c:v>
                </c:pt>
                <c:pt idx="100">
                  <c:v>62.651623409397288</c:v>
                </c:pt>
                <c:pt idx="101">
                  <c:v>62.651117281331508</c:v>
                </c:pt>
                <c:pt idx="102">
                  <c:v>62.650611153265729</c:v>
                </c:pt>
                <c:pt idx="103">
                  <c:v>62.650105025199949</c:v>
                </c:pt>
                <c:pt idx="104">
                  <c:v>62.649598897134176</c:v>
                </c:pt>
                <c:pt idx="105">
                  <c:v>62.649092769068396</c:v>
                </c:pt>
                <c:pt idx="106">
                  <c:v>62.648586641002616</c:v>
                </c:pt>
                <c:pt idx="107">
                  <c:v>62.648080512936836</c:v>
                </c:pt>
                <c:pt idx="108">
                  <c:v>62.647574384871056</c:v>
                </c:pt>
                <c:pt idx="109">
                  <c:v>62.647068256805284</c:v>
                </c:pt>
                <c:pt idx="110">
                  <c:v>62.646562128739504</c:v>
                </c:pt>
                <c:pt idx="111">
                  <c:v>62.646056000673724</c:v>
                </c:pt>
                <c:pt idx="112">
                  <c:v>62.645549872607944</c:v>
                </c:pt>
                <c:pt idx="113">
                  <c:v>62.645043744542164</c:v>
                </c:pt>
                <c:pt idx="114">
                  <c:v>62.644537616476384</c:v>
                </c:pt>
                <c:pt idx="115">
                  <c:v>62.644031488410604</c:v>
                </c:pt>
                <c:pt idx="116">
                  <c:v>62.643525360344832</c:v>
                </c:pt>
                <c:pt idx="117">
                  <c:v>62.643019232279052</c:v>
                </c:pt>
                <c:pt idx="118">
                  <c:v>62.642513104213272</c:v>
                </c:pt>
                <c:pt idx="119">
                  <c:v>62.642006976147492</c:v>
                </c:pt>
                <c:pt idx="120">
                  <c:v>62.641500848081712</c:v>
                </c:pt>
                <c:pt idx="121">
                  <c:v>62.640994720015939</c:v>
                </c:pt>
                <c:pt idx="122">
                  <c:v>62.64048859195016</c:v>
                </c:pt>
                <c:pt idx="123">
                  <c:v>62.63998246388438</c:v>
                </c:pt>
                <c:pt idx="124">
                  <c:v>62.6394763358186</c:v>
                </c:pt>
                <c:pt idx="125">
                  <c:v>62.63896534544218</c:v>
                </c:pt>
                <c:pt idx="126">
                  <c:v>62.638454355065768</c:v>
                </c:pt>
                <c:pt idx="127">
                  <c:v>62.637943364689349</c:v>
                </c:pt>
                <c:pt idx="128">
                  <c:v>62.63743237431293</c:v>
                </c:pt>
                <c:pt idx="129">
                  <c:v>62.636921383936517</c:v>
                </c:pt>
                <c:pt idx="130">
                  <c:v>62.636410393560098</c:v>
                </c:pt>
                <c:pt idx="131">
                  <c:v>62.635899403183686</c:v>
                </c:pt>
                <c:pt idx="132">
                  <c:v>62.635388412807266</c:v>
                </c:pt>
                <c:pt idx="133">
                  <c:v>62.634877422430847</c:v>
                </c:pt>
                <c:pt idx="134">
                  <c:v>62.634366432054435</c:v>
                </c:pt>
                <c:pt idx="135">
                  <c:v>62.633855441678016</c:v>
                </c:pt>
                <c:pt idx="136">
                  <c:v>62.633344451301596</c:v>
                </c:pt>
                <c:pt idx="137">
                  <c:v>62.632833460925184</c:v>
                </c:pt>
                <c:pt idx="138">
                  <c:v>62.632322470548765</c:v>
                </c:pt>
                <c:pt idx="139">
                  <c:v>62.631811480172345</c:v>
                </c:pt>
                <c:pt idx="140">
                  <c:v>62.631300489795933</c:v>
                </c:pt>
                <c:pt idx="141">
                  <c:v>62.630789499419514</c:v>
                </c:pt>
                <c:pt idx="142">
                  <c:v>62.630278509043102</c:v>
                </c:pt>
                <c:pt idx="143">
                  <c:v>62.629767518666682</c:v>
                </c:pt>
                <c:pt idx="144">
                  <c:v>62.629256528290263</c:v>
                </c:pt>
                <c:pt idx="145">
                  <c:v>62.628745537913851</c:v>
                </c:pt>
                <c:pt idx="146">
                  <c:v>62.628234547537431</c:v>
                </c:pt>
                <c:pt idx="147">
                  <c:v>62.627723557161012</c:v>
                </c:pt>
                <c:pt idx="148">
                  <c:v>62.6272125667846</c:v>
                </c:pt>
                <c:pt idx="149">
                  <c:v>62.62670157640818</c:v>
                </c:pt>
                <c:pt idx="150">
                  <c:v>62.626190586031768</c:v>
                </c:pt>
                <c:pt idx="151">
                  <c:v>62.625679595655349</c:v>
                </c:pt>
                <c:pt idx="152">
                  <c:v>62.62516860527893</c:v>
                </c:pt>
                <c:pt idx="153">
                  <c:v>62.624657614902517</c:v>
                </c:pt>
                <c:pt idx="154">
                  <c:v>62.624146624526098</c:v>
                </c:pt>
                <c:pt idx="155">
                  <c:v>62.623634473400521</c:v>
                </c:pt>
                <c:pt idx="156">
                  <c:v>62.623122322274945</c:v>
                </c:pt>
                <c:pt idx="157">
                  <c:v>62.622610171149368</c:v>
                </c:pt>
                <c:pt idx="158">
                  <c:v>62.622098020023799</c:v>
                </c:pt>
                <c:pt idx="159">
                  <c:v>62.621585868898222</c:v>
                </c:pt>
                <c:pt idx="160">
                  <c:v>62.621073717772646</c:v>
                </c:pt>
                <c:pt idx="161">
                  <c:v>62.620561566647069</c:v>
                </c:pt>
                <c:pt idx="162">
                  <c:v>62.620049415521493</c:v>
                </c:pt>
                <c:pt idx="163">
                  <c:v>62.619537264395916</c:v>
                </c:pt>
                <c:pt idx="164">
                  <c:v>62.619025113270339</c:v>
                </c:pt>
                <c:pt idx="165">
                  <c:v>62.618512962144763</c:v>
                </c:pt>
                <c:pt idx="166">
                  <c:v>62.618000811019193</c:v>
                </c:pt>
                <c:pt idx="167">
                  <c:v>62.617488659893617</c:v>
                </c:pt>
                <c:pt idx="168">
                  <c:v>62.61697650876804</c:v>
                </c:pt>
                <c:pt idx="169">
                  <c:v>62.616464357642464</c:v>
                </c:pt>
                <c:pt idx="170">
                  <c:v>62.615952206516887</c:v>
                </c:pt>
                <c:pt idx="171">
                  <c:v>62.615440055391311</c:v>
                </c:pt>
                <c:pt idx="172">
                  <c:v>62.614927904265734</c:v>
                </c:pt>
                <c:pt idx="173">
                  <c:v>62.614415753140165</c:v>
                </c:pt>
                <c:pt idx="174">
                  <c:v>62.613903602014588</c:v>
                </c:pt>
                <c:pt idx="175">
                  <c:v>62.613391450889011</c:v>
                </c:pt>
                <c:pt idx="176">
                  <c:v>62.612879299763435</c:v>
                </c:pt>
                <c:pt idx="177">
                  <c:v>62.612367148637858</c:v>
                </c:pt>
                <c:pt idx="178">
                  <c:v>62.611854997512282</c:v>
                </c:pt>
                <c:pt idx="179">
                  <c:v>62.611342846386705</c:v>
                </c:pt>
                <c:pt idx="180">
                  <c:v>62.610830695261129</c:v>
                </c:pt>
                <c:pt idx="181">
                  <c:v>62.610318544135559</c:v>
                </c:pt>
                <c:pt idx="182">
                  <c:v>62.609806393009983</c:v>
                </c:pt>
                <c:pt idx="183">
                  <c:v>62.609294241884406</c:v>
                </c:pt>
                <c:pt idx="184">
                  <c:v>62.608782090758829</c:v>
                </c:pt>
                <c:pt idx="185">
                  <c:v>62.608270563699399</c:v>
                </c:pt>
                <c:pt idx="186">
                  <c:v>62.607759036639962</c:v>
                </c:pt>
                <c:pt idx="187">
                  <c:v>62.607247509580532</c:v>
                </c:pt>
                <c:pt idx="188">
                  <c:v>62.606735982521101</c:v>
                </c:pt>
                <c:pt idx="189">
                  <c:v>62.606224455461664</c:v>
                </c:pt>
                <c:pt idx="190">
                  <c:v>62.605712928402234</c:v>
                </c:pt>
                <c:pt idx="191">
                  <c:v>62.605201401342804</c:v>
                </c:pt>
                <c:pt idx="192">
                  <c:v>62.604689874283366</c:v>
                </c:pt>
                <c:pt idx="193">
                  <c:v>62.604178347223936</c:v>
                </c:pt>
                <c:pt idx="194">
                  <c:v>62.603666820164506</c:v>
                </c:pt>
                <c:pt idx="195">
                  <c:v>62.603155293105068</c:v>
                </c:pt>
                <c:pt idx="196">
                  <c:v>62.602643766045638</c:v>
                </c:pt>
                <c:pt idx="197">
                  <c:v>62.602132238986208</c:v>
                </c:pt>
                <c:pt idx="198">
                  <c:v>62.60162071192677</c:v>
                </c:pt>
                <c:pt idx="199">
                  <c:v>62.60110918486734</c:v>
                </c:pt>
                <c:pt idx="200">
                  <c:v>62.60059765780791</c:v>
                </c:pt>
                <c:pt idx="201">
                  <c:v>62.600086130748473</c:v>
                </c:pt>
                <c:pt idx="202">
                  <c:v>62.599574603689042</c:v>
                </c:pt>
                <c:pt idx="203">
                  <c:v>62.599063076629612</c:v>
                </c:pt>
                <c:pt idx="204">
                  <c:v>62.598551549570175</c:v>
                </c:pt>
                <c:pt idx="205">
                  <c:v>62.598040022510745</c:v>
                </c:pt>
                <c:pt idx="206">
                  <c:v>62.597528495451314</c:v>
                </c:pt>
                <c:pt idx="207">
                  <c:v>62.597016968391877</c:v>
                </c:pt>
                <c:pt idx="208">
                  <c:v>62.596505441332447</c:v>
                </c:pt>
                <c:pt idx="209">
                  <c:v>62.595993914273016</c:v>
                </c:pt>
                <c:pt idx="210">
                  <c:v>62.595482387213579</c:v>
                </c:pt>
                <c:pt idx="211">
                  <c:v>62.594970860154149</c:v>
                </c:pt>
                <c:pt idx="212">
                  <c:v>62.594459333094719</c:v>
                </c:pt>
                <c:pt idx="213">
                  <c:v>62.593947806035281</c:v>
                </c:pt>
                <c:pt idx="214">
                  <c:v>62.593436278975851</c:v>
                </c:pt>
                <c:pt idx="215">
                  <c:v>62.592927951050932</c:v>
                </c:pt>
                <c:pt idx="216">
                  <c:v>62.592419623126013</c:v>
                </c:pt>
                <c:pt idx="217">
                  <c:v>62.591911295201101</c:v>
                </c:pt>
                <c:pt idx="218">
                  <c:v>62.591402967276181</c:v>
                </c:pt>
                <c:pt idx="219">
                  <c:v>62.590894639351262</c:v>
                </c:pt>
                <c:pt idx="220">
                  <c:v>62.590386311426343</c:v>
                </c:pt>
                <c:pt idx="221">
                  <c:v>62.589877983501424</c:v>
                </c:pt>
                <c:pt idx="222">
                  <c:v>62.589369655576512</c:v>
                </c:pt>
                <c:pt idx="223">
                  <c:v>62.588861327651593</c:v>
                </c:pt>
                <c:pt idx="224">
                  <c:v>62.588352999726673</c:v>
                </c:pt>
                <c:pt idx="225">
                  <c:v>62.587844671801754</c:v>
                </c:pt>
                <c:pt idx="226">
                  <c:v>62.587336343876835</c:v>
                </c:pt>
                <c:pt idx="227">
                  <c:v>62.586828015951923</c:v>
                </c:pt>
                <c:pt idx="228">
                  <c:v>62.586319688027004</c:v>
                </c:pt>
                <c:pt idx="229">
                  <c:v>62.585811360102085</c:v>
                </c:pt>
                <c:pt idx="230">
                  <c:v>62.585303032177166</c:v>
                </c:pt>
                <c:pt idx="231">
                  <c:v>62.584794704252246</c:v>
                </c:pt>
                <c:pt idx="232">
                  <c:v>62.584286376327334</c:v>
                </c:pt>
                <c:pt idx="233">
                  <c:v>62.583778048402415</c:v>
                </c:pt>
                <c:pt idx="234">
                  <c:v>62.583269720477496</c:v>
                </c:pt>
                <c:pt idx="235">
                  <c:v>62.582761392552577</c:v>
                </c:pt>
                <c:pt idx="236">
                  <c:v>62.582253064627658</c:v>
                </c:pt>
                <c:pt idx="237">
                  <c:v>62.581744736702746</c:v>
                </c:pt>
                <c:pt idx="238">
                  <c:v>62.581236408777826</c:v>
                </c:pt>
                <c:pt idx="239">
                  <c:v>62.580728080852907</c:v>
                </c:pt>
                <c:pt idx="240">
                  <c:v>62.580219752927988</c:v>
                </c:pt>
                <c:pt idx="241">
                  <c:v>62.579711425003069</c:v>
                </c:pt>
                <c:pt idx="242">
                  <c:v>62.579203097078157</c:v>
                </c:pt>
                <c:pt idx="243">
                  <c:v>62.578694769153238</c:v>
                </c:pt>
                <c:pt idx="244">
                  <c:v>62.578186441228318</c:v>
                </c:pt>
                <c:pt idx="245">
                  <c:v>62.577680732330741</c:v>
                </c:pt>
                <c:pt idx="246">
                  <c:v>62.577175023433156</c:v>
                </c:pt>
                <c:pt idx="247">
                  <c:v>62.576669314535579</c:v>
                </c:pt>
                <c:pt idx="248">
                  <c:v>62.576163605638001</c:v>
                </c:pt>
                <c:pt idx="249">
                  <c:v>62.575657896740424</c:v>
                </c:pt>
                <c:pt idx="250">
                  <c:v>62.575152187842839</c:v>
                </c:pt>
                <c:pt idx="251">
                  <c:v>62.574646478945262</c:v>
                </c:pt>
                <c:pt idx="252">
                  <c:v>62.574140770047684</c:v>
                </c:pt>
                <c:pt idx="253">
                  <c:v>62.5736350611501</c:v>
                </c:pt>
                <c:pt idx="254">
                  <c:v>62.573129352252522</c:v>
                </c:pt>
                <c:pt idx="255">
                  <c:v>62.572623643354945</c:v>
                </c:pt>
                <c:pt idx="256">
                  <c:v>62.57211793445736</c:v>
                </c:pt>
                <c:pt idx="257">
                  <c:v>62.571612225559782</c:v>
                </c:pt>
                <c:pt idx="258">
                  <c:v>62.571106516662205</c:v>
                </c:pt>
                <c:pt idx="259">
                  <c:v>62.57060080776462</c:v>
                </c:pt>
                <c:pt idx="260">
                  <c:v>62.570095098867043</c:v>
                </c:pt>
                <c:pt idx="261">
                  <c:v>62.569589389969465</c:v>
                </c:pt>
                <c:pt idx="262">
                  <c:v>62.569083681071888</c:v>
                </c:pt>
                <c:pt idx="263">
                  <c:v>62.568577972174303</c:v>
                </c:pt>
                <c:pt idx="264">
                  <c:v>62.568072263276726</c:v>
                </c:pt>
                <c:pt idx="265">
                  <c:v>62.567566554379148</c:v>
                </c:pt>
                <c:pt idx="266">
                  <c:v>62.567060845481564</c:v>
                </c:pt>
                <c:pt idx="267">
                  <c:v>62.566555136583986</c:v>
                </c:pt>
                <c:pt idx="268">
                  <c:v>62.566049427686409</c:v>
                </c:pt>
                <c:pt idx="269">
                  <c:v>62.565543718788831</c:v>
                </c:pt>
                <c:pt idx="270">
                  <c:v>62.565038009891246</c:v>
                </c:pt>
                <c:pt idx="271">
                  <c:v>62.564532300993669</c:v>
                </c:pt>
                <c:pt idx="272">
                  <c:v>62.564026592096091</c:v>
                </c:pt>
                <c:pt idx="273">
                  <c:v>62.563520883198507</c:v>
                </c:pt>
                <c:pt idx="274">
                  <c:v>62.563015174300929</c:v>
                </c:pt>
                <c:pt idx="275">
                  <c:v>62.56250709753656</c:v>
                </c:pt>
                <c:pt idx="276">
                  <c:v>62.561999020772184</c:v>
                </c:pt>
                <c:pt idx="277">
                  <c:v>62.561490944007815</c:v>
                </c:pt>
                <c:pt idx="278">
                  <c:v>62.560982867243446</c:v>
                </c:pt>
                <c:pt idx="279">
                  <c:v>62.560474790479077</c:v>
                </c:pt>
                <c:pt idx="280">
                  <c:v>62.559966713714701</c:v>
                </c:pt>
                <c:pt idx="281">
                  <c:v>62.559458636950332</c:v>
                </c:pt>
                <c:pt idx="282">
                  <c:v>62.558950560185963</c:v>
                </c:pt>
                <c:pt idx="283">
                  <c:v>62.558442483421594</c:v>
                </c:pt>
                <c:pt idx="284">
                  <c:v>62.557934406657218</c:v>
                </c:pt>
                <c:pt idx="285">
                  <c:v>62.557426329892849</c:v>
                </c:pt>
                <c:pt idx="286">
                  <c:v>62.55691825312848</c:v>
                </c:pt>
                <c:pt idx="287">
                  <c:v>62.55641017636411</c:v>
                </c:pt>
                <c:pt idx="288">
                  <c:v>62.555902099599734</c:v>
                </c:pt>
                <c:pt idx="289">
                  <c:v>62.555394022835365</c:v>
                </c:pt>
                <c:pt idx="290">
                  <c:v>62.554885946070996</c:v>
                </c:pt>
                <c:pt idx="291">
                  <c:v>62.55437786930662</c:v>
                </c:pt>
                <c:pt idx="292">
                  <c:v>62.553869792542251</c:v>
                </c:pt>
                <c:pt idx="293">
                  <c:v>62.553361715777882</c:v>
                </c:pt>
                <c:pt idx="294">
                  <c:v>62.552853639013513</c:v>
                </c:pt>
                <c:pt idx="295">
                  <c:v>62.552345562249137</c:v>
                </c:pt>
                <c:pt idx="296">
                  <c:v>62.551837485484768</c:v>
                </c:pt>
                <c:pt idx="297">
                  <c:v>62.551329408720399</c:v>
                </c:pt>
                <c:pt idx="298">
                  <c:v>62.55082133195603</c:v>
                </c:pt>
                <c:pt idx="299">
                  <c:v>62.550313255191654</c:v>
                </c:pt>
                <c:pt idx="300">
                  <c:v>62.549805178427285</c:v>
                </c:pt>
                <c:pt idx="301">
                  <c:v>62.549297101662916</c:v>
                </c:pt>
                <c:pt idx="302">
                  <c:v>62.548789024898547</c:v>
                </c:pt>
                <c:pt idx="303">
                  <c:v>62.54828094813417</c:v>
                </c:pt>
                <c:pt idx="304">
                  <c:v>62.547772871369801</c:v>
                </c:pt>
                <c:pt idx="305">
                  <c:v>62.547258493560768</c:v>
                </c:pt>
                <c:pt idx="306">
                  <c:v>62.546744115751743</c:v>
                </c:pt>
                <c:pt idx="307">
                  <c:v>62.54622973794271</c:v>
                </c:pt>
                <c:pt idx="308">
                  <c:v>62.545715360133684</c:v>
                </c:pt>
                <c:pt idx="309">
                  <c:v>62.545200982324651</c:v>
                </c:pt>
                <c:pt idx="310">
                  <c:v>62.544686604515626</c:v>
                </c:pt>
                <c:pt idx="311">
                  <c:v>62.544172226706593</c:v>
                </c:pt>
                <c:pt idx="312">
                  <c:v>62.54365784889756</c:v>
                </c:pt>
                <c:pt idx="313">
                  <c:v>62.543143471088534</c:v>
                </c:pt>
                <c:pt idx="314">
                  <c:v>62.542629093279501</c:v>
                </c:pt>
                <c:pt idx="315">
                  <c:v>62.542114715470476</c:v>
                </c:pt>
                <c:pt idx="316">
                  <c:v>62.541600337661443</c:v>
                </c:pt>
                <c:pt idx="317">
                  <c:v>62.541085959852417</c:v>
                </c:pt>
                <c:pt idx="318">
                  <c:v>62.540571582043384</c:v>
                </c:pt>
                <c:pt idx="319">
                  <c:v>62.540057204234358</c:v>
                </c:pt>
                <c:pt idx="320">
                  <c:v>62.539542826425325</c:v>
                </c:pt>
                <c:pt idx="321">
                  <c:v>62.539028448616293</c:v>
                </c:pt>
                <c:pt idx="322">
                  <c:v>62.538514070807267</c:v>
                </c:pt>
                <c:pt idx="323">
                  <c:v>62.537999692998234</c:v>
                </c:pt>
                <c:pt idx="324">
                  <c:v>62.537485315189208</c:v>
                </c:pt>
                <c:pt idx="325">
                  <c:v>62.536970937380175</c:v>
                </c:pt>
                <c:pt idx="326">
                  <c:v>62.53645655957115</c:v>
                </c:pt>
                <c:pt idx="327">
                  <c:v>62.535942181762117</c:v>
                </c:pt>
                <c:pt idx="328">
                  <c:v>62.535427803953084</c:v>
                </c:pt>
                <c:pt idx="329">
                  <c:v>62.534913426144058</c:v>
                </c:pt>
                <c:pt idx="330">
                  <c:v>62.534399048335025</c:v>
                </c:pt>
                <c:pt idx="331">
                  <c:v>62.533884670526</c:v>
                </c:pt>
                <c:pt idx="332">
                  <c:v>62.533370292716967</c:v>
                </c:pt>
                <c:pt idx="333">
                  <c:v>62.532855914907941</c:v>
                </c:pt>
                <c:pt idx="334">
                  <c:v>62.532341537098908</c:v>
                </c:pt>
                <c:pt idx="335">
                  <c:v>62.531819599072321</c:v>
                </c:pt>
                <c:pt idx="336">
                  <c:v>62.531297661045734</c:v>
                </c:pt>
                <c:pt idx="337">
                  <c:v>62.530775723019147</c:v>
                </c:pt>
                <c:pt idx="338">
                  <c:v>62.53025378499256</c:v>
                </c:pt>
                <c:pt idx="339">
                  <c:v>62.529731846965973</c:v>
                </c:pt>
                <c:pt idx="340">
                  <c:v>62.529209908939379</c:v>
                </c:pt>
                <c:pt idx="341">
                  <c:v>62.528687970912792</c:v>
                </c:pt>
                <c:pt idx="342">
                  <c:v>62.528166032886205</c:v>
                </c:pt>
                <c:pt idx="343">
                  <c:v>62.527644094859617</c:v>
                </c:pt>
                <c:pt idx="344">
                  <c:v>62.52712215683303</c:v>
                </c:pt>
                <c:pt idx="345">
                  <c:v>62.526600218806443</c:v>
                </c:pt>
                <c:pt idx="346">
                  <c:v>62.526078280779856</c:v>
                </c:pt>
                <c:pt idx="347">
                  <c:v>62.525556342753269</c:v>
                </c:pt>
                <c:pt idx="348">
                  <c:v>62.525034404726682</c:v>
                </c:pt>
                <c:pt idx="349">
                  <c:v>62.524512466700088</c:v>
                </c:pt>
                <c:pt idx="350">
                  <c:v>62.523990528673501</c:v>
                </c:pt>
                <c:pt idx="351">
                  <c:v>62.523468590646914</c:v>
                </c:pt>
                <c:pt idx="352">
                  <c:v>62.522946652620327</c:v>
                </c:pt>
                <c:pt idx="353">
                  <c:v>62.52242471459374</c:v>
                </c:pt>
                <c:pt idx="354">
                  <c:v>62.521902776567153</c:v>
                </c:pt>
                <c:pt idx="355">
                  <c:v>62.521380838540566</c:v>
                </c:pt>
                <c:pt idx="356">
                  <c:v>62.520858900513979</c:v>
                </c:pt>
                <c:pt idx="357">
                  <c:v>62.520336962487391</c:v>
                </c:pt>
                <c:pt idx="358">
                  <c:v>62.519815024460804</c:v>
                </c:pt>
                <c:pt idx="359">
                  <c:v>62.519293086434217</c:v>
                </c:pt>
                <c:pt idx="360">
                  <c:v>62.518771148407623</c:v>
                </c:pt>
                <c:pt idx="361">
                  <c:v>62.518249210381036</c:v>
                </c:pt>
                <c:pt idx="362">
                  <c:v>62.517727272354449</c:v>
                </c:pt>
                <c:pt idx="363">
                  <c:v>62.517205334327862</c:v>
                </c:pt>
                <c:pt idx="364">
                  <c:v>62.516683396301275</c:v>
                </c:pt>
                <c:pt idx="365">
                  <c:v>62.516153204614305</c:v>
                </c:pt>
                <c:pt idx="366">
                  <c:v>62.515623012927342</c:v>
                </c:pt>
                <c:pt idx="367">
                  <c:v>62.515092821240373</c:v>
                </c:pt>
                <c:pt idx="368">
                  <c:v>62.514562629553403</c:v>
                </c:pt>
                <c:pt idx="369">
                  <c:v>62.51403243786644</c:v>
                </c:pt>
                <c:pt idx="370">
                  <c:v>62.51350224617947</c:v>
                </c:pt>
                <c:pt idx="371">
                  <c:v>62.512972054492508</c:v>
                </c:pt>
                <c:pt idx="372">
                  <c:v>62.512441862805538</c:v>
                </c:pt>
                <c:pt idx="373">
                  <c:v>62.511911671118568</c:v>
                </c:pt>
                <c:pt idx="374">
                  <c:v>62.511381479431606</c:v>
                </c:pt>
                <c:pt idx="375">
                  <c:v>62.510851287744636</c:v>
                </c:pt>
                <c:pt idx="376">
                  <c:v>62.510321096057666</c:v>
                </c:pt>
                <c:pt idx="377">
                  <c:v>62.509790904370703</c:v>
                </c:pt>
                <c:pt idx="378">
                  <c:v>62.509260712683734</c:v>
                </c:pt>
                <c:pt idx="379">
                  <c:v>62.508730520996764</c:v>
                </c:pt>
                <c:pt idx="380">
                  <c:v>62.508200329309801</c:v>
                </c:pt>
                <c:pt idx="381">
                  <c:v>62.507670137622831</c:v>
                </c:pt>
                <c:pt idx="382">
                  <c:v>62.507139945935869</c:v>
                </c:pt>
                <c:pt idx="383">
                  <c:v>62.506609754248899</c:v>
                </c:pt>
                <c:pt idx="384">
                  <c:v>62.506079562561929</c:v>
                </c:pt>
                <c:pt idx="385">
                  <c:v>62.505549370874967</c:v>
                </c:pt>
                <c:pt idx="386">
                  <c:v>62.505019179187997</c:v>
                </c:pt>
                <c:pt idx="387">
                  <c:v>62.504488987501027</c:v>
                </c:pt>
                <c:pt idx="388">
                  <c:v>62.503958795814064</c:v>
                </c:pt>
                <c:pt idx="389">
                  <c:v>62.503428604127095</c:v>
                </c:pt>
                <c:pt idx="390">
                  <c:v>62.502898412440132</c:v>
                </c:pt>
                <c:pt idx="391">
                  <c:v>62.502368220753162</c:v>
                </c:pt>
                <c:pt idx="392">
                  <c:v>62.501838029066192</c:v>
                </c:pt>
                <c:pt idx="393">
                  <c:v>62.50130783737923</c:v>
                </c:pt>
                <c:pt idx="394">
                  <c:v>62.50077764569226</c:v>
                </c:pt>
                <c:pt idx="395">
                  <c:v>62.500240741794087</c:v>
                </c:pt>
                <c:pt idx="396">
                  <c:v>62.499703837895915</c:v>
                </c:pt>
                <c:pt idx="397">
                  <c:v>62.499166933997742</c:v>
                </c:pt>
                <c:pt idx="398">
                  <c:v>62.498630030099569</c:v>
                </c:pt>
                <c:pt idx="399">
                  <c:v>62.498093126201397</c:v>
                </c:pt>
                <c:pt idx="400">
                  <c:v>62.497556222303231</c:v>
                </c:pt>
                <c:pt idx="401">
                  <c:v>62.497019318405059</c:v>
                </c:pt>
                <c:pt idx="402">
                  <c:v>62.496482414506886</c:v>
                </c:pt>
                <c:pt idx="403">
                  <c:v>62.495945510608713</c:v>
                </c:pt>
                <c:pt idx="404">
                  <c:v>62.495408606710541</c:v>
                </c:pt>
                <c:pt idx="405">
                  <c:v>62.494871702812368</c:v>
                </c:pt>
                <c:pt idx="406">
                  <c:v>62.494334798914196</c:v>
                </c:pt>
                <c:pt idx="407">
                  <c:v>62.493797895016023</c:v>
                </c:pt>
                <c:pt idx="408">
                  <c:v>62.49326099111785</c:v>
                </c:pt>
                <c:pt idx="409">
                  <c:v>62.492724087219685</c:v>
                </c:pt>
                <c:pt idx="410">
                  <c:v>62.492187183321512</c:v>
                </c:pt>
                <c:pt idx="411">
                  <c:v>62.491650279423339</c:v>
                </c:pt>
                <c:pt idx="412">
                  <c:v>62.491113375525167</c:v>
                </c:pt>
                <c:pt idx="413">
                  <c:v>62.490576471626994</c:v>
                </c:pt>
                <c:pt idx="414">
                  <c:v>62.490039567728822</c:v>
                </c:pt>
                <c:pt idx="415">
                  <c:v>62.489502663830649</c:v>
                </c:pt>
                <c:pt idx="416">
                  <c:v>62.488965759932476</c:v>
                </c:pt>
                <c:pt idx="417">
                  <c:v>62.488428856034304</c:v>
                </c:pt>
                <c:pt idx="418">
                  <c:v>62.487891952136131</c:v>
                </c:pt>
                <c:pt idx="419">
                  <c:v>62.487355048237958</c:v>
                </c:pt>
                <c:pt idx="420">
                  <c:v>62.486818144339793</c:v>
                </c:pt>
                <c:pt idx="421">
                  <c:v>62.48628124044162</c:v>
                </c:pt>
                <c:pt idx="422">
                  <c:v>62.485744336543448</c:v>
                </c:pt>
                <c:pt idx="423">
                  <c:v>62.485207432645275</c:v>
                </c:pt>
                <c:pt idx="424">
                  <c:v>62.484670528747102</c:v>
                </c:pt>
                <c:pt idx="425">
                  <c:v>62.484128530677836</c:v>
                </c:pt>
                <c:pt idx="426">
                  <c:v>62.48358653260857</c:v>
                </c:pt>
                <c:pt idx="427">
                  <c:v>62.483044534539303</c:v>
                </c:pt>
                <c:pt idx="428">
                  <c:v>62.482502536470037</c:v>
                </c:pt>
                <c:pt idx="429">
                  <c:v>62.48196053840077</c:v>
                </c:pt>
                <c:pt idx="430">
                  <c:v>62.481418540331504</c:v>
                </c:pt>
                <c:pt idx="431">
                  <c:v>62.480876542262237</c:v>
                </c:pt>
                <c:pt idx="432">
                  <c:v>62.480334544192978</c:v>
                </c:pt>
                <c:pt idx="433">
                  <c:v>62.479792546123711</c:v>
                </c:pt>
                <c:pt idx="434">
                  <c:v>62.479250548054445</c:v>
                </c:pt>
                <c:pt idx="435">
                  <c:v>62.478708549985178</c:v>
                </c:pt>
                <c:pt idx="436">
                  <c:v>62.478166551915912</c:v>
                </c:pt>
                <c:pt idx="437">
                  <c:v>62.477624553846645</c:v>
                </c:pt>
                <c:pt idx="438">
                  <c:v>62.477082555777379</c:v>
                </c:pt>
                <c:pt idx="439">
                  <c:v>62.476540557708113</c:v>
                </c:pt>
                <c:pt idx="440">
                  <c:v>62.475998559638846</c:v>
                </c:pt>
                <c:pt idx="441">
                  <c:v>62.47545656156958</c:v>
                </c:pt>
                <c:pt idx="442">
                  <c:v>62.474914563500313</c:v>
                </c:pt>
                <c:pt idx="443">
                  <c:v>62.474372565431047</c:v>
                </c:pt>
                <c:pt idx="444">
                  <c:v>62.47383056736178</c:v>
                </c:pt>
                <c:pt idx="445">
                  <c:v>62.473288569292514</c:v>
                </c:pt>
                <c:pt idx="446">
                  <c:v>62.472746571223247</c:v>
                </c:pt>
                <c:pt idx="447">
                  <c:v>62.472204573153988</c:v>
                </c:pt>
                <c:pt idx="448">
                  <c:v>62.471662575084721</c:v>
                </c:pt>
                <c:pt idx="449">
                  <c:v>62.471120577015455</c:v>
                </c:pt>
                <c:pt idx="450">
                  <c:v>62.470578578946188</c:v>
                </c:pt>
                <c:pt idx="451">
                  <c:v>62.470036580876922</c:v>
                </c:pt>
                <c:pt idx="452">
                  <c:v>62.469494582807656</c:v>
                </c:pt>
                <c:pt idx="453">
                  <c:v>62.468952584738389</c:v>
                </c:pt>
                <c:pt idx="454">
                  <c:v>62.468410586669123</c:v>
                </c:pt>
                <c:pt idx="455">
                  <c:v>62.467865598513072</c:v>
                </c:pt>
                <c:pt idx="456">
                  <c:v>62.467320610357014</c:v>
                </c:pt>
                <c:pt idx="457">
                  <c:v>62.466775622200963</c:v>
                </c:pt>
                <c:pt idx="458">
                  <c:v>62.466230634044905</c:v>
                </c:pt>
                <c:pt idx="459">
                  <c:v>62.465685645888854</c:v>
                </c:pt>
                <c:pt idx="460">
                  <c:v>62.465140657732796</c:v>
                </c:pt>
                <c:pt idx="461">
                  <c:v>62.464595669576745</c:v>
                </c:pt>
                <c:pt idx="462">
                  <c:v>62.464050681420687</c:v>
                </c:pt>
                <c:pt idx="463">
                  <c:v>62.463505693264636</c:v>
                </c:pt>
                <c:pt idx="464">
                  <c:v>62.462960705108578</c:v>
                </c:pt>
                <c:pt idx="465">
                  <c:v>62.462415716952528</c:v>
                </c:pt>
                <c:pt idx="466">
                  <c:v>62.46187072879647</c:v>
                </c:pt>
                <c:pt idx="467">
                  <c:v>62.461325740640419</c:v>
                </c:pt>
                <c:pt idx="468">
                  <c:v>62.460780752484361</c:v>
                </c:pt>
                <c:pt idx="469">
                  <c:v>62.46023576432831</c:v>
                </c:pt>
                <c:pt idx="470">
                  <c:v>62.459690776172259</c:v>
                </c:pt>
                <c:pt idx="471">
                  <c:v>62.459145788016201</c:v>
                </c:pt>
                <c:pt idx="472">
                  <c:v>62.45860079986015</c:v>
                </c:pt>
                <c:pt idx="473">
                  <c:v>62.458055811704092</c:v>
                </c:pt>
                <c:pt idx="474">
                  <c:v>62.457510823548041</c:v>
                </c:pt>
                <c:pt idx="475">
                  <c:v>62.456965835391983</c:v>
                </c:pt>
                <c:pt idx="476">
                  <c:v>62.456420847235933</c:v>
                </c:pt>
                <c:pt idx="477">
                  <c:v>62.455875859079875</c:v>
                </c:pt>
                <c:pt idx="478">
                  <c:v>62.455330870923824</c:v>
                </c:pt>
                <c:pt idx="479">
                  <c:v>62.454785882767766</c:v>
                </c:pt>
                <c:pt idx="480">
                  <c:v>62.454240894611715</c:v>
                </c:pt>
                <c:pt idx="481">
                  <c:v>62.453695906455657</c:v>
                </c:pt>
                <c:pt idx="482">
                  <c:v>62.453150918299606</c:v>
                </c:pt>
                <c:pt idx="483">
                  <c:v>62.452605930143548</c:v>
                </c:pt>
                <c:pt idx="484">
                  <c:v>62.452060941987497</c:v>
                </c:pt>
                <c:pt idx="485">
                  <c:v>62.451511575667702</c:v>
                </c:pt>
                <c:pt idx="486">
                  <c:v>62.450962209347907</c:v>
                </c:pt>
                <c:pt idx="487">
                  <c:v>62.450412843028111</c:v>
                </c:pt>
                <c:pt idx="488">
                  <c:v>62.449863476708316</c:v>
                </c:pt>
                <c:pt idx="489">
                  <c:v>62.449314110388528</c:v>
                </c:pt>
                <c:pt idx="490">
                  <c:v>62.448764744068733</c:v>
                </c:pt>
                <c:pt idx="491">
                  <c:v>62.448215377748937</c:v>
                </c:pt>
                <c:pt idx="492">
                  <c:v>62.447666011429142</c:v>
                </c:pt>
                <c:pt idx="493">
                  <c:v>62.447116645109347</c:v>
                </c:pt>
                <c:pt idx="494">
                  <c:v>62.446567278789551</c:v>
                </c:pt>
                <c:pt idx="495">
                  <c:v>62.446017912469756</c:v>
                </c:pt>
                <c:pt idx="496">
                  <c:v>62.445468546149961</c:v>
                </c:pt>
                <c:pt idx="497">
                  <c:v>62.444919179830165</c:v>
                </c:pt>
                <c:pt idx="498">
                  <c:v>62.44436981351037</c:v>
                </c:pt>
                <c:pt idx="499">
                  <c:v>62.443820447190575</c:v>
                </c:pt>
                <c:pt idx="500">
                  <c:v>62.443271080870787</c:v>
                </c:pt>
                <c:pt idx="501">
                  <c:v>62.442721714550991</c:v>
                </c:pt>
                <c:pt idx="502">
                  <c:v>62.442172348231196</c:v>
                </c:pt>
                <c:pt idx="503">
                  <c:v>62.441622981911401</c:v>
                </c:pt>
                <c:pt idx="504">
                  <c:v>62.441073615591606</c:v>
                </c:pt>
                <c:pt idx="505">
                  <c:v>62.44052424927181</c:v>
                </c:pt>
                <c:pt idx="506">
                  <c:v>62.439974882952015</c:v>
                </c:pt>
                <c:pt idx="507">
                  <c:v>62.43942551663222</c:v>
                </c:pt>
                <c:pt idx="508">
                  <c:v>62.438876150312424</c:v>
                </c:pt>
                <c:pt idx="509">
                  <c:v>62.438326783992636</c:v>
                </c:pt>
                <c:pt idx="510">
                  <c:v>62.437777417672841</c:v>
                </c:pt>
                <c:pt idx="511">
                  <c:v>62.437228051353046</c:v>
                </c:pt>
                <c:pt idx="512">
                  <c:v>62.43667868503325</c:v>
                </c:pt>
                <c:pt idx="513">
                  <c:v>62.436129318713455</c:v>
                </c:pt>
                <c:pt idx="514">
                  <c:v>62.43557995239366</c:v>
                </c:pt>
                <c:pt idx="515">
                  <c:v>62.435023955538156</c:v>
                </c:pt>
                <c:pt idx="516">
                  <c:v>62.43446795868266</c:v>
                </c:pt>
                <c:pt idx="517">
                  <c:v>62.433911961827157</c:v>
                </c:pt>
                <c:pt idx="518">
                  <c:v>62.433355964971653</c:v>
                </c:pt>
                <c:pt idx="519">
                  <c:v>62.432799968116157</c:v>
                </c:pt>
                <c:pt idx="520">
                  <c:v>62.432243971260654</c:v>
                </c:pt>
                <c:pt idx="521">
                  <c:v>62.43168797440515</c:v>
                </c:pt>
                <c:pt idx="522">
                  <c:v>62.431131977549654</c:v>
                </c:pt>
                <c:pt idx="523">
                  <c:v>62.430575980694151</c:v>
                </c:pt>
                <c:pt idx="524">
                  <c:v>62.430019983838648</c:v>
                </c:pt>
                <c:pt idx="525">
                  <c:v>62.429463986983151</c:v>
                </c:pt>
                <c:pt idx="526">
                  <c:v>62.428907990127648</c:v>
                </c:pt>
                <c:pt idx="527">
                  <c:v>62.428351993272145</c:v>
                </c:pt>
                <c:pt idx="528">
                  <c:v>62.427795996416648</c:v>
                </c:pt>
                <c:pt idx="529">
                  <c:v>62.427239999561145</c:v>
                </c:pt>
                <c:pt idx="530">
                  <c:v>62.426684002705642</c:v>
                </c:pt>
                <c:pt idx="531">
                  <c:v>62.426128005850146</c:v>
                </c:pt>
                <c:pt idx="532">
                  <c:v>62.425572008994642</c:v>
                </c:pt>
                <c:pt idx="533">
                  <c:v>62.425016012139139</c:v>
                </c:pt>
                <c:pt idx="534">
                  <c:v>62.424460015283643</c:v>
                </c:pt>
                <c:pt idx="535">
                  <c:v>62.423904018428139</c:v>
                </c:pt>
                <c:pt idx="536">
                  <c:v>62.423348021572636</c:v>
                </c:pt>
                <c:pt idx="537">
                  <c:v>62.42279202471714</c:v>
                </c:pt>
                <c:pt idx="538">
                  <c:v>62.422236027861636</c:v>
                </c:pt>
                <c:pt idx="539">
                  <c:v>62.421680031006133</c:v>
                </c:pt>
                <c:pt idx="540">
                  <c:v>62.421124034150637</c:v>
                </c:pt>
                <c:pt idx="541">
                  <c:v>62.420568037295133</c:v>
                </c:pt>
                <c:pt idx="542">
                  <c:v>62.42001204043963</c:v>
                </c:pt>
                <c:pt idx="543">
                  <c:v>62.419456043584134</c:v>
                </c:pt>
                <c:pt idx="544">
                  <c:v>62.418900046728631</c:v>
                </c:pt>
                <c:pt idx="545">
                  <c:v>62.418335674106643</c:v>
                </c:pt>
                <c:pt idx="546">
                  <c:v>62.417771301484663</c:v>
                </c:pt>
                <c:pt idx="547">
                  <c:v>62.417206928862676</c:v>
                </c:pt>
                <c:pt idx="548">
                  <c:v>62.416642556240696</c:v>
                </c:pt>
                <c:pt idx="549">
                  <c:v>62.416078183618708</c:v>
                </c:pt>
                <c:pt idx="550">
                  <c:v>62.415513810996728</c:v>
                </c:pt>
                <c:pt idx="551">
                  <c:v>62.414949438374741</c:v>
                </c:pt>
                <c:pt idx="552">
                  <c:v>62.414385065752761</c:v>
                </c:pt>
                <c:pt idx="553">
                  <c:v>62.413820693130774</c:v>
                </c:pt>
                <c:pt idx="554">
                  <c:v>62.413256320508793</c:v>
                </c:pt>
                <c:pt idx="555">
                  <c:v>62.412691947886806</c:v>
                </c:pt>
                <c:pt idx="556">
                  <c:v>62.412127575264826</c:v>
                </c:pt>
                <c:pt idx="557">
                  <c:v>62.411563202642839</c:v>
                </c:pt>
                <c:pt idx="558">
                  <c:v>62.410998830020858</c:v>
                </c:pt>
                <c:pt idx="559">
                  <c:v>62.410434457398871</c:v>
                </c:pt>
                <c:pt idx="560">
                  <c:v>62.409870084776884</c:v>
                </c:pt>
                <c:pt idx="561">
                  <c:v>62.409305712154904</c:v>
                </c:pt>
                <c:pt idx="562">
                  <c:v>62.408741339532916</c:v>
                </c:pt>
                <c:pt idx="563">
                  <c:v>62.408176966910936</c:v>
                </c:pt>
                <c:pt idx="564">
                  <c:v>62.407612594288949</c:v>
                </c:pt>
                <c:pt idx="565">
                  <c:v>62.407048221666969</c:v>
                </c:pt>
                <c:pt idx="566">
                  <c:v>62.406483849044982</c:v>
                </c:pt>
                <c:pt idx="567">
                  <c:v>62.405919476423001</c:v>
                </c:pt>
                <c:pt idx="568">
                  <c:v>62.405355103801014</c:v>
                </c:pt>
                <c:pt idx="569">
                  <c:v>62.404790731179034</c:v>
                </c:pt>
                <c:pt idx="570">
                  <c:v>62.404226358557047</c:v>
                </c:pt>
                <c:pt idx="571">
                  <c:v>62.403661985935067</c:v>
                </c:pt>
                <c:pt idx="572">
                  <c:v>62.403097613313079</c:v>
                </c:pt>
                <c:pt idx="573">
                  <c:v>62.402533240691099</c:v>
                </c:pt>
                <c:pt idx="574">
                  <c:v>62.401968868069112</c:v>
                </c:pt>
                <c:pt idx="575">
                  <c:v>62.401391710971403</c:v>
                </c:pt>
                <c:pt idx="576">
                  <c:v>62.400814553873694</c:v>
                </c:pt>
                <c:pt idx="577">
                  <c:v>62.400237396775985</c:v>
                </c:pt>
                <c:pt idx="578">
                  <c:v>62.399660239678276</c:v>
                </c:pt>
                <c:pt idx="579">
                  <c:v>62.399083082580567</c:v>
                </c:pt>
                <c:pt idx="580">
                  <c:v>62.398505925482858</c:v>
                </c:pt>
                <c:pt idx="581">
                  <c:v>62.39792876838515</c:v>
                </c:pt>
                <c:pt idx="582">
                  <c:v>62.397351611287448</c:v>
                </c:pt>
                <c:pt idx="583">
                  <c:v>62.396774454189739</c:v>
                </c:pt>
                <c:pt idx="584">
                  <c:v>62.39619729709203</c:v>
                </c:pt>
                <c:pt idx="585">
                  <c:v>62.395620139994321</c:v>
                </c:pt>
                <c:pt idx="586">
                  <c:v>62.395042982896612</c:v>
                </c:pt>
                <c:pt idx="587">
                  <c:v>62.394465825798903</c:v>
                </c:pt>
                <c:pt idx="588">
                  <c:v>62.393888668701194</c:v>
                </c:pt>
                <c:pt idx="589">
                  <c:v>62.393311511603486</c:v>
                </c:pt>
                <c:pt idx="590">
                  <c:v>62.392734354505777</c:v>
                </c:pt>
                <c:pt idx="591">
                  <c:v>62.392157197408068</c:v>
                </c:pt>
                <c:pt idx="592">
                  <c:v>62.391580040310359</c:v>
                </c:pt>
                <c:pt idx="593">
                  <c:v>62.39100288321265</c:v>
                </c:pt>
                <c:pt idx="594">
                  <c:v>62.390425726114941</c:v>
                </c:pt>
                <c:pt idx="595">
                  <c:v>62.389848569017232</c:v>
                </c:pt>
                <c:pt idx="596">
                  <c:v>62.389271411919523</c:v>
                </c:pt>
                <c:pt idx="597">
                  <c:v>62.388694254821822</c:v>
                </c:pt>
                <c:pt idx="598">
                  <c:v>62.388117097724113</c:v>
                </c:pt>
                <c:pt idx="599">
                  <c:v>62.387539940626404</c:v>
                </c:pt>
                <c:pt idx="600">
                  <c:v>62.386962783528695</c:v>
                </c:pt>
                <c:pt idx="601">
                  <c:v>62.386385626430986</c:v>
                </c:pt>
                <c:pt idx="602">
                  <c:v>62.385808469333277</c:v>
                </c:pt>
                <c:pt idx="603">
                  <c:v>62.385231312235568</c:v>
                </c:pt>
                <c:pt idx="604">
                  <c:v>62.384654155137859</c:v>
                </c:pt>
                <c:pt idx="605">
                  <c:v>62.384063710155552</c:v>
                </c:pt>
                <c:pt idx="606">
                  <c:v>62.383473265173244</c:v>
                </c:pt>
                <c:pt idx="607">
                  <c:v>62.382882820190936</c:v>
                </c:pt>
                <c:pt idx="608">
                  <c:v>62.382292375208628</c:v>
                </c:pt>
                <c:pt idx="609">
                  <c:v>62.38170193022632</c:v>
                </c:pt>
                <c:pt idx="610">
                  <c:v>62.381111485244013</c:v>
                </c:pt>
                <c:pt idx="611">
                  <c:v>62.380521040261705</c:v>
                </c:pt>
                <c:pt idx="612">
                  <c:v>62.379930595279404</c:v>
                </c:pt>
                <c:pt idx="613">
                  <c:v>62.379340150297097</c:v>
                </c:pt>
                <c:pt idx="614">
                  <c:v>62.378749705314789</c:v>
                </c:pt>
                <c:pt idx="615">
                  <c:v>62.378159260332481</c:v>
                </c:pt>
                <c:pt idx="616">
                  <c:v>62.377568815350173</c:v>
                </c:pt>
                <c:pt idx="617">
                  <c:v>62.376978370367866</c:v>
                </c:pt>
                <c:pt idx="618">
                  <c:v>62.376387925385558</c:v>
                </c:pt>
                <c:pt idx="619">
                  <c:v>62.37579748040325</c:v>
                </c:pt>
                <c:pt idx="620">
                  <c:v>62.375207035420942</c:v>
                </c:pt>
                <c:pt idx="621">
                  <c:v>62.374616590438634</c:v>
                </c:pt>
                <c:pt idx="622">
                  <c:v>62.374026145456327</c:v>
                </c:pt>
                <c:pt idx="623">
                  <c:v>62.373435700474019</c:v>
                </c:pt>
                <c:pt idx="624">
                  <c:v>62.372845255491711</c:v>
                </c:pt>
                <c:pt idx="625">
                  <c:v>62.372254810509403</c:v>
                </c:pt>
                <c:pt idx="626">
                  <c:v>62.371664365527096</c:v>
                </c:pt>
                <c:pt idx="627">
                  <c:v>62.371073920544795</c:v>
                </c:pt>
                <c:pt idx="628">
                  <c:v>62.370483475562487</c:v>
                </c:pt>
                <c:pt idx="629">
                  <c:v>62.36989303058018</c:v>
                </c:pt>
                <c:pt idx="630">
                  <c:v>62.369302585597872</c:v>
                </c:pt>
                <c:pt idx="631">
                  <c:v>62.368712140615564</c:v>
                </c:pt>
                <c:pt idx="632">
                  <c:v>62.368121695633256</c:v>
                </c:pt>
                <c:pt idx="633">
                  <c:v>62.367531250650948</c:v>
                </c:pt>
                <c:pt idx="634">
                  <c:v>62.366940805668641</c:v>
                </c:pt>
                <c:pt idx="635">
                  <c:v>62.36633834945048</c:v>
                </c:pt>
                <c:pt idx="636">
                  <c:v>62.365735893232326</c:v>
                </c:pt>
                <c:pt idx="637">
                  <c:v>62.365133437014165</c:v>
                </c:pt>
                <c:pt idx="638">
                  <c:v>62.364530980796005</c:v>
                </c:pt>
                <c:pt idx="639">
                  <c:v>62.363928524577844</c:v>
                </c:pt>
                <c:pt idx="640">
                  <c:v>62.36332606835969</c:v>
                </c:pt>
                <c:pt idx="641">
                  <c:v>62.362723612141529</c:v>
                </c:pt>
                <c:pt idx="642">
                  <c:v>62.362121155923369</c:v>
                </c:pt>
                <c:pt idx="643">
                  <c:v>62.361518699705215</c:v>
                </c:pt>
                <c:pt idx="644">
                  <c:v>62.360916243487054</c:v>
                </c:pt>
                <c:pt idx="645">
                  <c:v>62.360313787268893</c:v>
                </c:pt>
                <c:pt idx="646">
                  <c:v>62.35971133105074</c:v>
                </c:pt>
                <c:pt idx="647">
                  <c:v>62.359108874832579</c:v>
                </c:pt>
                <c:pt idx="648">
                  <c:v>62.358506418614418</c:v>
                </c:pt>
                <c:pt idx="649">
                  <c:v>62.357903962396264</c:v>
                </c:pt>
                <c:pt idx="650">
                  <c:v>62.357301506178104</c:v>
                </c:pt>
                <c:pt idx="651">
                  <c:v>62.356699049959943</c:v>
                </c:pt>
                <c:pt idx="652">
                  <c:v>62.356096593741782</c:v>
                </c:pt>
                <c:pt idx="653">
                  <c:v>62.355494137523628</c:v>
                </c:pt>
                <c:pt idx="654">
                  <c:v>62.354891681305467</c:v>
                </c:pt>
                <c:pt idx="655">
                  <c:v>62.354289225087307</c:v>
                </c:pt>
                <c:pt idx="656">
                  <c:v>62.353686768869153</c:v>
                </c:pt>
                <c:pt idx="657">
                  <c:v>62.353084312650992</c:v>
                </c:pt>
                <c:pt idx="658">
                  <c:v>62.352481856432831</c:v>
                </c:pt>
                <c:pt idx="659">
                  <c:v>62.351879400214671</c:v>
                </c:pt>
                <c:pt idx="660">
                  <c:v>62.351276943996517</c:v>
                </c:pt>
                <c:pt idx="661">
                  <c:v>62.350674487778356</c:v>
                </c:pt>
                <c:pt idx="662">
                  <c:v>62.350072031560195</c:v>
                </c:pt>
                <c:pt idx="663">
                  <c:v>62.349469575342042</c:v>
                </c:pt>
                <c:pt idx="664">
                  <c:v>62.348867119123881</c:v>
                </c:pt>
                <c:pt idx="665">
                  <c:v>62.348250264171767</c:v>
                </c:pt>
                <c:pt idx="666">
                  <c:v>62.347633409219654</c:v>
                </c:pt>
                <c:pt idx="667">
                  <c:v>62.34701655426754</c:v>
                </c:pt>
                <c:pt idx="668">
                  <c:v>62.346399699315434</c:v>
                </c:pt>
                <c:pt idx="669">
                  <c:v>62.34578284436332</c:v>
                </c:pt>
                <c:pt idx="670">
                  <c:v>62.345165989411207</c:v>
                </c:pt>
                <c:pt idx="671">
                  <c:v>62.344549134459093</c:v>
                </c:pt>
                <c:pt idx="672">
                  <c:v>62.34393227950698</c:v>
                </c:pt>
                <c:pt idx="673">
                  <c:v>62.343315424554874</c:v>
                </c:pt>
                <c:pt idx="674">
                  <c:v>62.34269856960276</c:v>
                </c:pt>
                <c:pt idx="675">
                  <c:v>62.342081714650647</c:v>
                </c:pt>
                <c:pt idx="676">
                  <c:v>62.341464859698533</c:v>
                </c:pt>
                <c:pt idx="677">
                  <c:v>62.34084800474642</c:v>
                </c:pt>
                <c:pt idx="678">
                  <c:v>62.340231149794306</c:v>
                </c:pt>
                <c:pt idx="679">
                  <c:v>62.339614294842193</c:v>
                </c:pt>
                <c:pt idx="680">
                  <c:v>62.338997439890086</c:v>
                </c:pt>
                <c:pt idx="681">
                  <c:v>62.338380584937973</c:v>
                </c:pt>
                <c:pt idx="682">
                  <c:v>62.337763729985859</c:v>
                </c:pt>
                <c:pt idx="683">
                  <c:v>62.337146875033746</c:v>
                </c:pt>
                <c:pt idx="684">
                  <c:v>62.336530020081632</c:v>
                </c:pt>
                <c:pt idx="685">
                  <c:v>62.335913165129526</c:v>
                </c:pt>
                <c:pt idx="686">
                  <c:v>62.335296310177412</c:v>
                </c:pt>
                <c:pt idx="687">
                  <c:v>62.334679455225299</c:v>
                </c:pt>
                <c:pt idx="688">
                  <c:v>62.334062600273185</c:v>
                </c:pt>
                <c:pt idx="689">
                  <c:v>62.333445745321072</c:v>
                </c:pt>
                <c:pt idx="690">
                  <c:v>62.332828890368958</c:v>
                </c:pt>
                <c:pt idx="691">
                  <c:v>62.332212035416845</c:v>
                </c:pt>
                <c:pt idx="692">
                  <c:v>62.331595180464738</c:v>
                </c:pt>
                <c:pt idx="693">
                  <c:v>62.330978325512625</c:v>
                </c:pt>
                <c:pt idx="694">
                  <c:v>62.330361470560511</c:v>
                </c:pt>
                <c:pt idx="695">
                  <c:v>62.329720800920086</c:v>
                </c:pt>
                <c:pt idx="696">
                  <c:v>62.32908013127966</c:v>
                </c:pt>
                <c:pt idx="697">
                  <c:v>62.328439461639235</c:v>
                </c:pt>
                <c:pt idx="698">
                  <c:v>62.327798791998809</c:v>
                </c:pt>
                <c:pt idx="699">
                  <c:v>62.327158122358384</c:v>
                </c:pt>
                <c:pt idx="700">
                  <c:v>62.326517452717958</c:v>
                </c:pt>
                <c:pt idx="701">
                  <c:v>62.325876783077533</c:v>
                </c:pt>
                <c:pt idx="702">
                  <c:v>62.325236113437107</c:v>
                </c:pt>
                <c:pt idx="703">
                  <c:v>62.324595443796682</c:v>
                </c:pt>
                <c:pt idx="704">
                  <c:v>62.323954774156256</c:v>
                </c:pt>
                <c:pt idx="705">
                  <c:v>62.323314104515831</c:v>
                </c:pt>
                <c:pt idx="706">
                  <c:v>62.322673434875405</c:v>
                </c:pt>
                <c:pt idx="707">
                  <c:v>62.322032765234979</c:v>
                </c:pt>
                <c:pt idx="708">
                  <c:v>62.321392095594554</c:v>
                </c:pt>
                <c:pt idx="709">
                  <c:v>62.320751425954128</c:v>
                </c:pt>
                <c:pt idx="710">
                  <c:v>62.32011075631371</c:v>
                </c:pt>
                <c:pt idx="711">
                  <c:v>62.319470086673284</c:v>
                </c:pt>
                <c:pt idx="712">
                  <c:v>62.318829417032859</c:v>
                </c:pt>
                <c:pt idx="713">
                  <c:v>62.318188747392433</c:v>
                </c:pt>
                <c:pt idx="714">
                  <c:v>62.317548077752008</c:v>
                </c:pt>
                <c:pt idx="715">
                  <c:v>62.316907408111582</c:v>
                </c:pt>
                <c:pt idx="716">
                  <c:v>62.316266738471157</c:v>
                </c:pt>
                <c:pt idx="717">
                  <c:v>62.315626068830731</c:v>
                </c:pt>
                <c:pt idx="718">
                  <c:v>62.314985399190306</c:v>
                </c:pt>
                <c:pt idx="719">
                  <c:v>62.31434472954988</c:v>
                </c:pt>
                <c:pt idx="720">
                  <c:v>62.313704059909455</c:v>
                </c:pt>
                <c:pt idx="721">
                  <c:v>62.313063390269029</c:v>
                </c:pt>
                <c:pt idx="722">
                  <c:v>62.312422720628604</c:v>
                </c:pt>
                <c:pt idx="723">
                  <c:v>62.311782050988178</c:v>
                </c:pt>
                <c:pt idx="724">
                  <c:v>62.311141381347753</c:v>
                </c:pt>
                <c:pt idx="725">
                  <c:v>62.310472557331465</c:v>
                </c:pt>
                <c:pt idx="726">
                  <c:v>62.309803733315171</c:v>
                </c:pt>
                <c:pt idx="727">
                  <c:v>62.309134909298884</c:v>
                </c:pt>
                <c:pt idx="728">
                  <c:v>62.308466085282596</c:v>
                </c:pt>
                <c:pt idx="729">
                  <c:v>62.307797261266302</c:v>
                </c:pt>
                <c:pt idx="730">
                  <c:v>62.307128437250014</c:v>
                </c:pt>
                <c:pt idx="731">
                  <c:v>62.306459613233727</c:v>
                </c:pt>
                <c:pt idx="732">
                  <c:v>62.30579078921744</c:v>
                </c:pt>
                <c:pt idx="733">
                  <c:v>62.305121965201145</c:v>
                </c:pt>
                <c:pt idx="734">
                  <c:v>62.304453141184858</c:v>
                </c:pt>
                <c:pt idx="735">
                  <c:v>62.303784317168571</c:v>
                </c:pt>
                <c:pt idx="736">
                  <c:v>62.303115493152276</c:v>
                </c:pt>
                <c:pt idx="737">
                  <c:v>62.302446669135989</c:v>
                </c:pt>
                <c:pt idx="738">
                  <c:v>62.301777845119702</c:v>
                </c:pt>
                <c:pt idx="739">
                  <c:v>62.301109021103414</c:v>
                </c:pt>
                <c:pt idx="740">
                  <c:v>62.30044019708712</c:v>
                </c:pt>
                <c:pt idx="741">
                  <c:v>62.299771373070833</c:v>
                </c:pt>
                <c:pt idx="742">
                  <c:v>62.299102549054545</c:v>
                </c:pt>
                <c:pt idx="743">
                  <c:v>62.298433725038251</c:v>
                </c:pt>
                <c:pt idx="744">
                  <c:v>62.297764901021964</c:v>
                </c:pt>
                <c:pt idx="745">
                  <c:v>62.297096077005676</c:v>
                </c:pt>
                <c:pt idx="746">
                  <c:v>62.296427252989382</c:v>
                </c:pt>
                <c:pt idx="747">
                  <c:v>62.295758428973095</c:v>
                </c:pt>
                <c:pt idx="748">
                  <c:v>62.295089604956807</c:v>
                </c:pt>
                <c:pt idx="749">
                  <c:v>62.294420780940513</c:v>
                </c:pt>
                <c:pt idx="750">
                  <c:v>62.293751956924226</c:v>
                </c:pt>
                <c:pt idx="751">
                  <c:v>62.293083132907938</c:v>
                </c:pt>
                <c:pt idx="752">
                  <c:v>62.292414308891651</c:v>
                </c:pt>
                <c:pt idx="753">
                  <c:v>62.291745484875356</c:v>
                </c:pt>
                <c:pt idx="754">
                  <c:v>62.291076660859069</c:v>
                </c:pt>
                <c:pt idx="755">
                  <c:v>62.290380840362189</c:v>
                </c:pt>
                <c:pt idx="756">
                  <c:v>62.289685019865303</c:v>
                </c:pt>
                <c:pt idx="757">
                  <c:v>62.288989199368423</c:v>
                </c:pt>
                <c:pt idx="758">
                  <c:v>62.288293378871536</c:v>
                </c:pt>
                <c:pt idx="759">
                  <c:v>62.287597558374657</c:v>
                </c:pt>
                <c:pt idx="760">
                  <c:v>62.28690173787777</c:v>
                </c:pt>
                <c:pt idx="761">
                  <c:v>62.28620591738089</c:v>
                </c:pt>
                <c:pt idx="762">
                  <c:v>62.285510096884003</c:v>
                </c:pt>
                <c:pt idx="763">
                  <c:v>62.284814276387124</c:v>
                </c:pt>
                <c:pt idx="764">
                  <c:v>62.284118455890237</c:v>
                </c:pt>
                <c:pt idx="765">
                  <c:v>62.283422635393357</c:v>
                </c:pt>
                <c:pt idx="766">
                  <c:v>62.282726814896471</c:v>
                </c:pt>
                <c:pt idx="767">
                  <c:v>62.282030994399591</c:v>
                </c:pt>
                <c:pt idx="768">
                  <c:v>62.281335173902704</c:v>
                </c:pt>
                <c:pt idx="769">
                  <c:v>62.280639353405824</c:v>
                </c:pt>
                <c:pt idx="770">
                  <c:v>62.279943532908945</c:v>
                </c:pt>
                <c:pt idx="771">
                  <c:v>62.279247712412058</c:v>
                </c:pt>
                <c:pt idx="772">
                  <c:v>62.278551891915178</c:v>
                </c:pt>
                <c:pt idx="773">
                  <c:v>62.277856071418292</c:v>
                </c:pt>
                <c:pt idx="774">
                  <c:v>62.277160250921412</c:v>
                </c:pt>
                <c:pt idx="775">
                  <c:v>62.276464430424525</c:v>
                </c:pt>
                <c:pt idx="776">
                  <c:v>62.275768609927646</c:v>
                </c:pt>
                <c:pt idx="777">
                  <c:v>62.275072789430759</c:v>
                </c:pt>
                <c:pt idx="778">
                  <c:v>62.274376968933879</c:v>
                </c:pt>
                <c:pt idx="779">
                  <c:v>62.273681148436992</c:v>
                </c:pt>
                <c:pt idx="780">
                  <c:v>62.272985327940113</c:v>
                </c:pt>
                <c:pt idx="781">
                  <c:v>62.272289507443226</c:v>
                </c:pt>
                <c:pt idx="782">
                  <c:v>62.271593686946346</c:v>
                </c:pt>
                <c:pt idx="783">
                  <c:v>62.270897866449459</c:v>
                </c:pt>
                <c:pt idx="784">
                  <c:v>62.27020204595258</c:v>
                </c:pt>
                <c:pt idx="785">
                  <c:v>62.269484292708846</c:v>
                </c:pt>
                <c:pt idx="786">
                  <c:v>62.268766539465105</c:v>
                </c:pt>
                <c:pt idx="787">
                  <c:v>62.268048786221371</c:v>
                </c:pt>
                <c:pt idx="788">
                  <c:v>62.26733103297763</c:v>
                </c:pt>
                <c:pt idx="789">
                  <c:v>62.266613279733896</c:v>
                </c:pt>
                <c:pt idx="790">
                  <c:v>62.265895526490155</c:v>
                </c:pt>
                <c:pt idx="791">
                  <c:v>62.265177773246421</c:v>
                </c:pt>
                <c:pt idx="792">
                  <c:v>62.264460020002687</c:v>
                </c:pt>
                <c:pt idx="793">
                  <c:v>62.263742266758946</c:v>
                </c:pt>
                <c:pt idx="794">
                  <c:v>62.263024513515212</c:v>
                </c:pt>
                <c:pt idx="795">
                  <c:v>62.262306760271471</c:v>
                </c:pt>
                <c:pt idx="796">
                  <c:v>62.261589007027737</c:v>
                </c:pt>
                <c:pt idx="797">
                  <c:v>62.260871253783996</c:v>
                </c:pt>
                <c:pt idx="798">
                  <c:v>62.260153500540262</c:v>
                </c:pt>
                <c:pt idx="799">
                  <c:v>62.259435747296521</c:v>
                </c:pt>
                <c:pt idx="800">
                  <c:v>62.258717994052788</c:v>
                </c:pt>
                <c:pt idx="801">
                  <c:v>62.258000240809054</c:v>
                </c:pt>
                <c:pt idx="802">
                  <c:v>62.257282487565313</c:v>
                </c:pt>
                <c:pt idx="803">
                  <c:v>62.256564734321579</c:v>
                </c:pt>
                <c:pt idx="804">
                  <c:v>62.255846981077838</c:v>
                </c:pt>
                <c:pt idx="805">
                  <c:v>62.255129227834104</c:v>
                </c:pt>
                <c:pt idx="806">
                  <c:v>62.254411474590363</c:v>
                </c:pt>
                <c:pt idx="807">
                  <c:v>62.253693721346629</c:v>
                </c:pt>
                <c:pt idx="808">
                  <c:v>62.252975968102895</c:v>
                </c:pt>
                <c:pt idx="809">
                  <c:v>62.252258214859154</c:v>
                </c:pt>
                <c:pt idx="810">
                  <c:v>62.25154046161542</c:v>
                </c:pt>
                <c:pt idx="811">
                  <c:v>62.250822708371679</c:v>
                </c:pt>
                <c:pt idx="812">
                  <c:v>62.250104955127945</c:v>
                </c:pt>
                <c:pt idx="813">
                  <c:v>62.249387201884204</c:v>
                </c:pt>
                <c:pt idx="814">
                  <c:v>62.24866944864047</c:v>
                </c:pt>
                <c:pt idx="815">
                  <c:v>62.247937982778268</c:v>
                </c:pt>
                <c:pt idx="816">
                  <c:v>62.247206516916066</c:v>
                </c:pt>
                <c:pt idx="817">
                  <c:v>62.246475051053856</c:v>
                </c:pt>
                <c:pt idx="818">
                  <c:v>62.245743585191654</c:v>
                </c:pt>
                <c:pt idx="819">
                  <c:v>62.245012119329452</c:v>
                </c:pt>
                <c:pt idx="820">
                  <c:v>62.24428065346725</c:v>
                </c:pt>
                <c:pt idx="821">
                  <c:v>62.243549187605048</c:v>
                </c:pt>
                <c:pt idx="822">
                  <c:v>62.242817721742838</c:v>
                </c:pt>
                <c:pt idx="823">
                  <c:v>62.242086255880636</c:v>
                </c:pt>
                <c:pt idx="824">
                  <c:v>62.241354790018434</c:v>
                </c:pt>
                <c:pt idx="825">
                  <c:v>62.240623324156232</c:v>
                </c:pt>
                <c:pt idx="826">
                  <c:v>62.23989185829403</c:v>
                </c:pt>
                <c:pt idx="827">
                  <c:v>62.23916039243182</c:v>
                </c:pt>
                <c:pt idx="828">
                  <c:v>62.238428926569618</c:v>
                </c:pt>
                <c:pt idx="829">
                  <c:v>62.237697460707416</c:v>
                </c:pt>
                <c:pt idx="830">
                  <c:v>62.236965994845214</c:v>
                </c:pt>
                <c:pt idx="831">
                  <c:v>62.236234528983012</c:v>
                </c:pt>
                <c:pt idx="832">
                  <c:v>62.235503063120802</c:v>
                </c:pt>
                <c:pt idx="833">
                  <c:v>62.2347715972586</c:v>
                </c:pt>
                <c:pt idx="834">
                  <c:v>62.234040131396398</c:v>
                </c:pt>
                <c:pt idx="835">
                  <c:v>62.233308665534196</c:v>
                </c:pt>
                <c:pt idx="836">
                  <c:v>62.232577199671994</c:v>
                </c:pt>
                <c:pt idx="837">
                  <c:v>62.231845733809784</c:v>
                </c:pt>
                <c:pt idx="838">
                  <c:v>62.231114267947582</c:v>
                </c:pt>
                <c:pt idx="839">
                  <c:v>62.23038280208538</c:v>
                </c:pt>
                <c:pt idx="840">
                  <c:v>62.229651336223178</c:v>
                </c:pt>
                <c:pt idx="841">
                  <c:v>62.228919870360976</c:v>
                </c:pt>
                <c:pt idx="842">
                  <c:v>62.228188404498766</c:v>
                </c:pt>
                <c:pt idx="843">
                  <c:v>62.227456938636564</c:v>
                </c:pt>
                <c:pt idx="844">
                  <c:v>62.226725472774362</c:v>
                </c:pt>
                <c:pt idx="845">
                  <c:v>62.225986472368369</c:v>
                </c:pt>
                <c:pt idx="846">
                  <c:v>62.225247471962383</c:v>
                </c:pt>
                <c:pt idx="847">
                  <c:v>62.224508471556391</c:v>
                </c:pt>
                <c:pt idx="848">
                  <c:v>62.223769471150398</c:v>
                </c:pt>
                <c:pt idx="849">
                  <c:v>62.223030470744405</c:v>
                </c:pt>
                <c:pt idx="850">
                  <c:v>62.222291470338419</c:v>
                </c:pt>
                <c:pt idx="851">
                  <c:v>62.221552469932426</c:v>
                </c:pt>
                <c:pt idx="852">
                  <c:v>62.220813469526433</c:v>
                </c:pt>
                <c:pt idx="853">
                  <c:v>62.220074469120448</c:v>
                </c:pt>
                <c:pt idx="854">
                  <c:v>62.219335468714455</c:v>
                </c:pt>
                <c:pt idx="855">
                  <c:v>62.218596468308462</c:v>
                </c:pt>
                <c:pt idx="856">
                  <c:v>62.217857467902476</c:v>
                </c:pt>
                <c:pt idx="857">
                  <c:v>62.217118467496483</c:v>
                </c:pt>
                <c:pt idx="858">
                  <c:v>62.216379467090491</c:v>
                </c:pt>
                <c:pt idx="859">
                  <c:v>62.215640466684505</c:v>
                </c:pt>
                <c:pt idx="860">
                  <c:v>62.214901466278512</c:v>
                </c:pt>
                <c:pt idx="861">
                  <c:v>62.214162465872519</c:v>
                </c:pt>
                <c:pt idx="862">
                  <c:v>62.213423465466526</c:v>
                </c:pt>
                <c:pt idx="863">
                  <c:v>62.212684465060541</c:v>
                </c:pt>
                <c:pt idx="864">
                  <c:v>62.211945464654548</c:v>
                </c:pt>
                <c:pt idx="865">
                  <c:v>62.211206464248555</c:v>
                </c:pt>
                <c:pt idx="866">
                  <c:v>62.210467463842569</c:v>
                </c:pt>
                <c:pt idx="867">
                  <c:v>62.209728463436576</c:v>
                </c:pt>
                <c:pt idx="868">
                  <c:v>62.208989463030584</c:v>
                </c:pt>
                <c:pt idx="869">
                  <c:v>62.208250462624591</c:v>
                </c:pt>
                <c:pt idx="870">
                  <c:v>62.207511462218605</c:v>
                </c:pt>
                <c:pt idx="871">
                  <c:v>62.206772461812612</c:v>
                </c:pt>
                <c:pt idx="872">
                  <c:v>62.206033461406619</c:v>
                </c:pt>
                <c:pt idx="873">
                  <c:v>62.205294461000634</c:v>
                </c:pt>
                <c:pt idx="874">
                  <c:v>62.204555460594641</c:v>
                </c:pt>
                <c:pt idx="875">
                  <c:v>62.203811819877416</c:v>
                </c:pt>
                <c:pt idx="876">
                  <c:v>62.203068179160184</c:v>
                </c:pt>
                <c:pt idx="877">
                  <c:v>62.202324538442959</c:v>
                </c:pt>
                <c:pt idx="878">
                  <c:v>62.201580897725734</c:v>
                </c:pt>
                <c:pt idx="879">
                  <c:v>62.200837257008502</c:v>
                </c:pt>
                <c:pt idx="880">
                  <c:v>62.200093616291277</c:v>
                </c:pt>
                <c:pt idx="881">
                  <c:v>62.199349975574044</c:v>
                </c:pt>
                <c:pt idx="882">
                  <c:v>62.198606334856819</c:v>
                </c:pt>
                <c:pt idx="883">
                  <c:v>62.197862694139594</c:v>
                </c:pt>
                <c:pt idx="884">
                  <c:v>62.197119053422362</c:v>
                </c:pt>
                <c:pt idx="885">
                  <c:v>62.196375412705137</c:v>
                </c:pt>
                <c:pt idx="886">
                  <c:v>62.195631771987912</c:v>
                </c:pt>
                <c:pt idx="887">
                  <c:v>62.19488813127068</c:v>
                </c:pt>
                <c:pt idx="888">
                  <c:v>62.194144490553455</c:v>
                </c:pt>
                <c:pt idx="889">
                  <c:v>62.193400849836223</c:v>
                </c:pt>
                <c:pt idx="890">
                  <c:v>62.192657209118998</c:v>
                </c:pt>
                <c:pt idx="891">
                  <c:v>62.191913568401773</c:v>
                </c:pt>
                <c:pt idx="892">
                  <c:v>62.191169927684541</c:v>
                </c:pt>
                <c:pt idx="893">
                  <c:v>62.190426286967316</c:v>
                </c:pt>
                <c:pt idx="894">
                  <c:v>62.189682646250091</c:v>
                </c:pt>
                <c:pt idx="895">
                  <c:v>62.188939005532859</c:v>
                </c:pt>
                <c:pt idx="896">
                  <c:v>62.188195364815634</c:v>
                </c:pt>
                <c:pt idx="897">
                  <c:v>62.187451724098409</c:v>
                </c:pt>
                <c:pt idx="898">
                  <c:v>62.186708083381177</c:v>
                </c:pt>
                <c:pt idx="899">
                  <c:v>62.185964442663952</c:v>
                </c:pt>
                <c:pt idx="900">
                  <c:v>62.18522080194672</c:v>
                </c:pt>
                <c:pt idx="901">
                  <c:v>62.184477161229495</c:v>
                </c:pt>
                <c:pt idx="902">
                  <c:v>62.18373352051227</c:v>
                </c:pt>
                <c:pt idx="903">
                  <c:v>62.182989879795038</c:v>
                </c:pt>
                <c:pt idx="904">
                  <c:v>62.182246239077813</c:v>
                </c:pt>
                <c:pt idx="905">
                  <c:v>62.181497730454794</c:v>
                </c:pt>
                <c:pt idx="906">
                  <c:v>62.180749221831775</c:v>
                </c:pt>
                <c:pt idx="907">
                  <c:v>62.180000713208756</c:v>
                </c:pt>
                <c:pt idx="908">
                  <c:v>62.179252204585737</c:v>
                </c:pt>
                <c:pt idx="909">
                  <c:v>62.178503695962718</c:v>
                </c:pt>
                <c:pt idx="910">
                  <c:v>62.177755187339699</c:v>
                </c:pt>
                <c:pt idx="911">
                  <c:v>62.17700667871668</c:v>
                </c:pt>
                <c:pt idx="912">
                  <c:v>62.176258170093661</c:v>
                </c:pt>
                <c:pt idx="913">
                  <c:v>62.175509661470642</c:v>
                </c:pt>
                <c:pt idx="914">
                  <c:v>62.174761152847623</c:v>
                </c:pt>
                <c:pt idx="915">
                  <c:v>62.174012644224604</c:v>
                </c:pt>
                <c:pt idx="916">
                  <c:v>62.173264135601585</c:v>
                </c:pt>
                <c:pt idx="917">
                  <c:v>62.172515626978566</c:v>
                </c:pt>
                <c:pt idx="918">
                  <c:v>62.171767118355547</c:v>
                </c:pt>
                <c:pt idx="919">
                  <c:v>62.171018609732528</c:v>
                </c:pt>
                <c:pt idx="920">
                  <c:v>62.170270101109516</c:v>
                </c:pt>
                <c:pt idx="921">
                  <c:v>62.169521592486497</c:v>
                </c:pt>
                <c:pt idx="922">
                  <c:v>62.168773083863478</c:v>
                </c:pt>
                <c:pt idx="923">
                  <c:v>62.168024575240459</c:v>
                </c:pt>
                <c:pt idx="924">
                  <c:v>62.16727606661744</c:v>
                </c:pt>
                <c:pt idx="925">
                  <c:v>62.166527557994421</c:v>
                </c:pt>
                <c:pt idx="926">
                  <c:v>62.165779049371402</c:v>
                </c:pt>
                <c:pt idx="927">
                  <c:v>62.165030540748383</c:v>
                </c:pt>
                <c:pt idx="928">
                  <c:v>62.164282032125364</c:v>
                </c:pt>
                <c:pt idx="929">
                  <c:v>62.163533523502345</c:v>
                </c:pt>
                <c:pt idx="930">
                  <c:v>62.162785014879326</c:v>
                </c:pt>
                <c:pt idx="931">
                  <c:v>62.162036506256307</c:v>
                </c:pt>
                <c:pt idx="932">
                  <c:v>62.161287997633288</c:v>
                </c:pt>
                <c:pt idx="933">
                  <c:v>62.160539489010269</c:v>
                </c:pt>
                <c:pt idx="934">
                  <c:v>62.15979098038725</c:v>
                </c:pt>
                <c:pt idx="935">
                  <c:v>62.159036367974025</c:v>
                </c:pt>
                <c:pt idx="936">
                  <c:v>62.158281755560793</c:v>
                </c:pt>
                <c:pt idx="937">
                  <c:v>62.157527143147568</c:v>
                </c:pt>
                <c:pt idx="938">
                  <c:v>62.156772530734337</c:v>
                </c:pt>
                <c:pt idx="939">
                  <c:v>62.156017918321112</c:v>
                </c:pt>
                <c:pt idx="940">
                  <c:v>62.15526330590788</c:v>
                </c:pt>
                <c:pt idx="941">
                  <c:v>62.154508693494655</c:v>
                </c:pt>
                <c:pt idx="942">
                  <c:v>62.153754081081424</c:v>
                </c:pt>
                <c:pt idx="943">
                  <c:v>62.152999468668199</c:v>
                </c:pt>
                <c:pt idx="944">
                  <c:v>62.152244856254967</c:v>
                </c:pt>
                <c:pt idx="945">
                  <c:v>62.151490243841742</c:v>
                </c:pt>
                <c:pt idx="946">
                  <c:v>62.15073563142851</c:v>
                </c:pt>
                <c:pt idx="947">
                  <c:v>62.149981019015286</c:v>
                </c:pt>
                <c:pt idx="948">
                  <c:v>62.149226406602054</c:v>
                </c:pt>
                <c:pt idx="949">
                  <c:v>62.148471794188829</c:v>
                </c:pt>
                <c:pt idx="950">
                  <c:v>62.147717181775604</c:v>
                </c:pt>
                <c:pt idx="951">
                  <c:v>62.146962569362373</c:v>
                </c:pt>
                <c:pt idx="952">
                  <c:v>62.146207956949148</c:v>
                </c:pt>
                <c:pt idx="953">
                  <c:v>62.145453344535916</c:v>
                </c:pt>
                <c:pt idx="954">
                  <c:v>62.144698732122691</c:v>
                </c:pt>
                <c:pt idx="955">
                  <c:v>62.14394411970946</c:v>
                </c:pt>
                <c:pt idx="956">
                  <c:v>62.143189507296235</c:v>
                </c:pt>
                <c:pt idx="957">
                  <c:v>62.142434894883003</c:v>
                </c:pt>
                <c:pt idx="958">
                  <c:v>62.141680282469778</c:v>
                </c:pt>
                <c:pt idx="959">
                  <c:v>62.140925670056546</c:v>
                </c:pt>
                <c:pt idx="960">
                  <c:v>62.140171057643322</c:v>
                </c:pt>
                <c:pt idx="961">
                  <c:v>62.13941644523009</c:v>
                </c:pt>
                <c:pt idx="962">
                  <c:v>62.138661832816865</c:v>
                </c:pt>
                <c:pt idx="963">
                  <c:v>62.137907220403633</c:v>
                </c:pt>
                <c:pt idx="964">
                  <c:v>62.137152607990409</c:v>
                </c:pt>
                <c:pt idx="965">
                  <c:v>62.13639134702138</c:v>
                </c:pt>
                <c:pt idx="966">
                  <c:v>62.135630086052352</c:v>
                </c:pt>
                <c:pt idx="967">
                  <c:v>62.134868825083323</c:v>
                </c:pt>
                <c:pt idx="968">
                  <c:v>62.134107564114295</c:v>
                </c:pt>
                <c:pt idx="969">
                  <c:v>62.133346303145274</c:v>
                </c:pt>
                <c:pt idx="970">
                  <c:v>62.132585042176245</c:v>
                </c:pt>
                <c:pt idx="971">
                  <c:v>62.131823781207217</c:v>
                </c:pt>
                <c:pt idx="972">
                  <c:v>62.131062520238189</c:v>
                </c:pt>
                <c:pt idx="973">
                  <c:v>62.13030125926916</c:v>
                </c:pt>
                <c:pt idx="974">
                  <c:v>62.129539998300132</c:v>
                </c:pt>
                <c:pt idx="975">
                  <c:v>62.128778737331103</c:v>
                </c:pt>
                <c:pt idx="976">
                  <c:v>62.128017476362075</c:v>
                </c:pt>
                <c:pt idx="977">
                  <c:v>62.127256215393047</c:v>
                </c:pt>
                <c:pt idx="978">
                  <c:v>62.126494954424018</c:v>
                </c:pt>
                <c:pt idx="979">
                  <c:v>62.12573369345499</c:v>
                </c:pt>
                <c:pt idx="980">
                  <c:v>62.124972432485968</c:v>
                </c:pt>
                <c:pt idx="981">
                  <c:v>62.12421117151694</c:v>
                </c:pt>
                <c:pt idx="982">
                  <c:v>62.123449910547912</c:v>
                </c:pt>
                <c:pt idx="983">
                  <c:v>62.122688649578883</c:v>
                </c:pt>
                <c:pt idx="984">
                  <c:v>62.121927388609855</c:v>
                </c:pt>
                <c:pt idx="985">
                  <c:v>62.121166127640826</c:v>
                </c:pt>
                <c:pt idx="986">
                  <c:v>62.120404866671798</c:v>
                </c:pt>
                <c:pt idx="987">
                  <c:v>62.11964360570277</c:v>
                </c:pt>
                <c:pt idx="988">
                  <c:v>62.118882344733741</c:v>
                </c:pt>
                <c:pt idx="989">
                  <c:v>62.11812108376472</c:v>
                </c:pt>
                <c:pt idx="990">
                  <c:v>62.117359822795692</c:v>
                </c:pt>
                <c:pt idx="991">
                  <c:v>62.116598561826663</c:v>
                </c:pt>
                <c:pt idx="992">
                  <c:v>62.115837300857635</c:v>
                </c:pt>
                <c:pt idx="993">
                  <c:v>62.115076039888606</c:v>
                </c:pt>
                <c:pt idx="994">
                  <c:v>62.114314778919578</c:v>
                </c:pt>
                <c:pt idx="995">
                  <c:v>62.113541221245804</c:v>
                </c:pt>
                <c:pt idx="996">
                  <c:v>62.112767663572029</c:v>
                </c:pt>
                <c:pt idx="997">
                  <c:v>62.111994105898255</c:v>
                </c:pt>
                <c:pt idx="998">
                  <c:v>62.11122054822448</c:v>
                </c:pt>
                <c:pt idx="999">
                  <c:v>62.110446990550706</c:v>
                </c:pt>
                <c:pt idx="1000">
                  <c:v>62.109673432876932</c:v>
                </c:pt>
                <c:pt idx="1001">
                  <c:v>62.108899875203157</c:v>
                </c:pt>
                <c:pt idx="1002">
                  <c:v>62.108126317529383</c:v>
                </c:pt>
                <c:pt idx="1003">
                  <c:v>62.107352759855608</c:v>
                </c:pt>
                <c:pt idx="1004">
                  <c:v>62.106579202181834</c:v>
                </c:pt>
                <c:pt idx="1005">
                  <c:v>62.10580564450806</c:v>
                </c:pt>
                <c:pt idx="1006">
                  <c:v>62.105032086834285</c:v>
                </c:pt>
                <c:pt idx="1007">
                  <c:v>62.104258529160511</c:v>
                </c:pt>
                <c:pt idx="1008">
                  <c:v>62.103484971486736</c:v>
                </c:pt>
                <c:pt idx="1009">
                  <c:v>62.102711413812955</c:v>
                </c:pt>
                <c:pt idx="1010">
                  <c:v>62.10193785613918</c:v>
                </c:pt>
                <c:pt idx="1011">
                  <c:v>62.101164298465406</c:v>
                </c:pt>
                <c:pt idx="1012">
                  <c:v>62.100390740791632</c:v>
                </c:pt>
                <c:pt idx="1013">
                  <c:v>62.099617183117857</c:v>
                </c:pt>
                <c:pt idx="1014">
                  <c:v>62.098843625444083</c:v>
                </c:pt>
                <c:pt idx="1015">
                  <c:v>62.098070067770308</c:v>
                </c:pt>
                <c:pt idx="1016">
                  <c:v>62.097296510096534</c:v>
                </c:pt>
                <c:pt idx="1017">
                  <c:v>62.09652295242276</c:v>
                </c:pt>
                <c:pt idx="1018">
                  <c:v>62.095749394748985</c:v>
                </c:pt>
                <c:pt idx="1019">
                  <c:v>62.094975837075211</c:v>
                </c:pt>
                <c:pt idx="1020">
                  <c:v>62.094202279401436</c:v>
                </c:pt>
                <c:pt idx="1021">
                  <c:v>62.093428721727662</c:v>
                </c:pt>
                <c:pt idx="1022">
                  <c:v>62.092655164053888</c:v>
                </c:pt>
                <c:pt idx="1023">
                  <c:v>62.091881606380113</c:v>
                </c:pt>
                <c:pt idx="1024">
                  <c:v>62.091108048706339</c:v>
                </c:pt>
                <c:pt idx="1025">
                  <c:v>62.090314169792684</c:v>
                </c:pt>
                <c:pt idx="1026">
                  <c:v>62.089520290879022</c:v>
                </c:pt>
                <c:pt idx="1027">
                  <c:v>62.088726411965368</c:v>
                </c:pt>
                <c:pt idx="1028">
                  <c:v>62.087932533051713</c:v>
                </c:pt>
                <c:pt idx="1029">
                  <c:v>62.087138654138059</c:v>
                </c:pt>
                <c:pt idx="1030">
                  <c:v>62.086344775224397</c:v>
                </c:pt>
                <c:pt idx="1031">
                  <c:v>62.085550896310743</c:v>
                </c:pt>
                <c:pt idx="1032">
                  <c:v>62.084757017397088</c:v>
                </c:pt>
                <c:pt idx="1033">
                  <c:v>62.083963138483426</c:v>
                </c:pt>
                <c:pt idx="1034">
                  <c:v>62.083169259569772</c:v>
                </c:pt>
                <c:pt idx="1035">
                  <c:v>62.082375380656117</c:v>
                </c:pt>
                <c:pt idx="1036">
                  <c:v>62.081581501742455</c:v>
                </c:pt>
                <c:pt idx="1037">
                  <c:v>62.080787622828801</c:v>
                </c:pt>
                <c:pt idx="1038">
                  <c:v>62.079993743915146</c:v>
                </c:pt>
                <c:pt idx="1039">
                  <c:v>62.079199865001485</c:v>
                </c:pt>
                <c:pt idx="1040">
                  <c:v>62.07840598608783</c:v>
                </c:pt>
                <c:pt idx="1041">
                  <c:v>62.077612107174176</c:v>
                </c:pt>
                <c:pt idx="1042">
                  <c:v>62.076818228260521</c:v>
                </c:pt>
                <c:pt idx="1043">
                  <c:v>62.076024349346859</c:v>
                </c:pt>
                <c:pt idx="1044">
                  <c:v>62.075230470433205</c:v>
                </c:pt>
                <c:pt idx="1045">
                  <c:v>62.07443659151955</c:v>
                </c:pt>
                <c:pt idx="1046">
                  <c:v>62.073642712605889</c:v>
                </c:pt>
                <c:pt idx="1047">
                  <c:v>62.072848833692234</c:v>
                </c:pt>
                <c:pt idx="1048">
                  <c:v>62.072054954778579</c:v>
                </c:pt>
                <c:pt idx="1049">
                  <c:v>62.071261075864925</c:v>
                </c:pt>
                <c:pt idx="1050">
                  <c:v>62.070467196951263</c:v>
                </c:pt>
                <c:pt idx="1051">
                  <c:v>62.069673318037609</c:v>
                </c:pt>
                <c:pt idx="1052">
                  <c:v>62.068879439123954</c:v>
                </c:pt>
                <c:pt idx="1053">
                  <c:v>62.068085560210292</c:v>
                </c:pt>
                <c:pt idx="1054">
                  <c:v>62.067291681296638</c:v>
                </c:pt>
                <c:pt idx="1055">
                  <c:v>62.066473605454561</c:v>
                </c:pt>
                <c:pt idx="1056">
                  <c:v>62.065655529612485</c:v>
                </c:pt>
                <c:pt idx="1057">
                  <c:v>62.064837453770416</c:v>
                </c:pt>
                <c:pt idx="1058">
                  <c:v>62.064019377928339</c:v>
                </c:pt>
                <c:pt idx="1059">
                  <c:v>62.063201302086263</c:v>
                </c:pt>
                <c:pt idx="1060">
                  <c:v>62.062383226244187</c:v>
                </c:pt>
                <c:pt idx="1061">
                  <c:v>62.061565150402117</c:v>
                </c:pt>
                <c:pt idx="1062">
                  <c:v>62.060747074560041</c:v>
                </c:pt>
                <c:pt idx="1063">
                  <c:v>62.059928998717965</c:v>
                </c:pt>
                <c:pt idx="1064">
                  <c:v>62.059110922875888</c:v>
                </c:pt>
                <c:pt idx="1065">
                  <c:v>62.058292847033819</c:v>
                </c:pt>
                <c:pt idx="1066">
                  <c:v>62.057474771191742</c:v>
                </c:pt>
                <c:pt idx="1067">
                  <c:v>62.056656695349666</c:v>
                </c:pt>
                <c:pt idx="1068">
                  <c:v>62.05583861950759</c:v>
                </c:pt>
                <c:pt idx="1069">
                  <c:v>62.05502054366552</c:v>
                </c:pt>
                <c:pt idx="1070">
                  <c:v>62.054202467823444</c:v>
                </c:pt>
                <c:pt idx="1071">
                  <c:v>62.053384391981368</c:v>
                </c:pt>
                <c:pt idx="1072">
                  <c:v>62.052566316139291</c:v>
                </c:pt>
                <c:pt idx="1073">
                  <c:v>62.051748240297215</c:v>
                </c:pt>
                <c:pt idx="1074">
                  <c:v>62.050930164455146</c:v>
                </c:pt>
                <c:pt idx="1075">
                  <c:v>62.050112088613069</c:v>
                </c:pt>
                <c:pt idx="1076">
                  <c:v>62.049294012770993</c:v>
                </c:pt>
                <c:pt idx="1077">
                  <c:v>62.048475936928916</c:v>
                </c:pt>
                <c:pt idx="1078">
                  <c:v>62.047657861086847</c:v>
                </c:pt>
                <c:pt idx="1079">
                  <c:v>62.046839785244771</c:v>
                </c:pt>
                <c:pt idx="1080">
                  <c:v>62.046021709402694</c:v>
                </c:pt>
                <c:pt idx="1081">
                  <c:v>62.045203633560618</c:v>
                </c:pt>
                <c:pt idx="1082">
                  <c:v>62.044385557718549</c:v>
                </c:pt>
                <c:pt idx="1083">
                  <c:v>62.043567481876472</c:v>
                </c:pt>
                <c:pt idx="1084">
                  <c:v>62.042749406034396</c:v>
                </c:pt>
                <c:pt idx="1085">
                  <c:v>62.041905417831927</c:v>
                </c:pt>
                <c:pt idx="1086">
                  <c:v>62.041061429629458</c:v>
                </c:pt>
                <c:pt idx="1087">
                  <c:v>62.040217441426996</c:v>
                </c:pt>
                <c:pt idx="1088">
                  <c:v>62.039373453224528</c:v>
                </c:pt>
                <c:pt idx="1089">
                  <c:v>62.038529465022059</c:v>
                </c:pt>
                <c:pt idx="1090">
                  <c:v>62.03768547681959</c:v>
                </c:pt>
                <c:pt idx="1091">
                  <c:v>62.036841488617128</c:v>
                </c:pt>
                <c:pt idx="1092">
                  <c:v>62.035997500414659</c:v>
                </c:pt>
                <c:pt idx="1093">
                  <c:v>62.03515351221219</c:v>
                </c:pt>
                <c:pt idx="1094">
                  <c:v>62.034309524009721</c:v>
                </c:pt>
                <c:pt idx="1095">
                  <c:v>62.03346553580726</c:v>
                </c:pt>
                <c:pt idx="1096">
                  <c:v>62.032621547604791</c:v>
                </c:pt>
                <c:pt idx="1097">
                  <c:v>62.031777559402322</c:v>
                </c:pt>
                <c:pt idx="1098">
                  <c:v>62.030933571199853</c:v>
                </c:pt>
                <c:pt idx="1099">
                  <c:v>62.030089582997391</c:v>
                </c:pt>
                <c:pt idx="1100">
                  <c:v>62.029245594794922</c:v>
                </c:pt>
                <c:pt idx="1101">
                  <c:v>62.028401606592453</c:v>
                </c:pt>
                <c:pt idx="1102">
                  <c:v>62.027557618389984</c:v>
                </c:pt>
                <c:pt idx="1103">
                  <c:v>62.026713630187515</c:v>
                </c:pt>
                <c:pt idx="1104">
                  <c:v>62.025869641985054</c:v>
                </c:pt>
                <c:pt idx="1105">
                  <c:v>62.025025653782585</c:v>
                </c:pt>
                <c:pt idx="1106">
                  <c:v>62.024181665580116</c:v>
                </c:pt>
                <c:pt idx="1107">
                  <c:v>62.023337677377647</c:v>
                </c:pt>
                <c:pt idx="1108">
                  <c:v>62.022493689175185</c:v>
                </c:pt>
                <c:pt idx="1109">
                  <c:v>62.021649700972716</c:v>
                </c:pt>
                <c:pt idx="1110">
                  <c:v>62.020805712770247</c:v>
                </c:pt>
                <c:pt idx="1111">
                  <c:v>62.019961724567779</c:v>
                </c:pt>
                <c:pt idx="1112">
                  <c:v>62.019117736365317</c:v>
                </c:pt>
                <c:pt idx="1113">
                  <c:v>62.018273748162848</c:v>
                </c:pt>
                <c:pt idx="1114">
                  <c:v>62.017429759960379</c:v>
                </c:pt>
                <c:pt idx="1115">
                  <c:v>62.016555984512664</c:v>
                </c:pt>
                <c:pt idx="1116">
                  <c:v>62.015682209064956</c:v>
                </c:pt>
                <c:pt idx="1117">
                  <c:v>62.01480843361724</c:v>
                </c:pt>
                <c:pt idx="1118">
                  <c:v>62.013934658169525</c:v>
                </c:pt>
                <c:pt idx="1119">
                  <c:v>62.013060882721817</c:v>
                </c:pt>
                <c:pt idx="1120">
                  <c:v>62.012187107274102</c:v>
                </c:pt>
                <c:pt idx="1121">
                  <c:v>62.011313331826386</c:v>
                </c:pt>
                <c:pt idx="1122">
                  <c:v>62.010439556378671</c:v>
                </c:pt>
                <c:pt idx="1123">
                  <c:v>62.009565780930963</c:v>
                </c:pt>
                <c:pt idx="1124">
                  <c:v>62.008692005483248</c:v>
                </c:pt>
                <c:pt idx="1125">
                  <c:v>62.007818230035532</c:v>
                </c:pt>
                <c:pt idx="1126">
                  <c:v>62.006944454587824</c:v>
                </c:pt>
                <c:pt idx="1127">
                  <c:v>62.006070679140109</c:v>
                </c:pt>
                <c:pt idx="1128">
                  <c:v>62.005196903692394</c:v>
                </c:pt>
                <c:pt idx="1129">
                  <c:v>62.004323128244678</c:v>
                </c:pt>
                <c:pt idx="1130">
                  <c:v>62.00344935279697</c:v>
                </c:pt>
                <c:pt idx="1131">
                  <c:v>62.002575577349255</c:v>
                </c:pt>
                <c:pt idx="1132">
                  <c:v>62.00170180190154</c:v>
                </c:pt>
                <c:pt idx="1133">
                  <c:v>62.000828026453831</c:v>
                </c:pt>
                <c:pt idx="1134">
                  <c:v>61.999954251006116</c:v>
                </c:pt>
                <c:pt idx="1135">
                  <c:v>61.999080475558401</c:v>
                </c:pt>
                <c:pt idx="1136">
                  <c:v>61.998206700110693</c:v>
                </c:pt>
                <c:pt idx="1137">
                  <c:v>61.997332924662977</c:v>
                </c:pt>
                <c:pt idx="1138">
                  <c:v>61.996459149215262</c:v>
                </c:pt>
                <c:pt idx="1139">
                  <c:v>61.995585373767554</c:v>
                </c:pt>
                <c:pt idx="1140">
                  <c:v>61.994711598319839</c:v>
                </c:pt>
                <c:pt idx="1141">
                  <c:v>61.993837822872123</c:v>
                </c:pt>
                <c:pt idx="1142">
                  <c:v>61.992964047424408</c:v>
                </c:pt>
                <c:pt idx="1143">
                  <c:v>61.9920902719767</c:v>
                </c:pt>
                <c:pt idx="1144">
                  <c:v>61.991216496528985</c:v>
                </c:pt>
                <c:pt idx="1145">
                  <c:v>61.990311133924216</c:v>
                </c:pt>
                <c:pt idx="1146">
                  <c:v>61.989405771319447</c:v>
                </c:pt>
                <c:pt idx="1147">
                  <c:v>61.988500408714678</c:v>
                </c:pt>
                <c:pt idx="1148">
                  <c:v>61.987595046109909</c:v>
                </c:pt>
                <c:pt idx="1149">
                  <c:v>61.986689683505141</c:v>
                </c:pt>
                <c:pt idx="1150">
                  <c:v>61.985784320900372</c:v>
                </c:pt>
                <c:pt idx="1151">
                  <c:v>61.984878958295603</c:v>
                </c:pt>
                <c:pt idx="1152">
                  <c:v>61.983973595690827</c:v>
                </c:pt>
                <c:pt idx="1153">
                  <c:v>61.983068233086058</c:v>
                </c:pt>
                <c:pt idx="1154">
                  <c:v>61.982162870481289</c:v>
                </c:pt>
                <c:pt idx="1155">
                  <c:v>61.981257507876521</c:v>
                </c:pt>
                <c:pt idx="1156">
                  <c:v>61.980352145271752</c:v>
                </c:pt>
                <c:pt idx="1157">
                  <c:v>61.979446782666983</c:v>
                </c:pt>
                <c:pt idx="1158">
                  <c:v>61.978541420062214</c:v>
                </c:pt>
                <c:pt idx="1159">
                  <c:v>61.977636057457445</c:v>
                </c:pt>
                <c:pt idx="1160">
                  <c:v>61.976730694852677</c:v>
                </c:pt>
                <c:pt idx="1161">
                  <c:v>61.975825332247908</c:v>
                </c:pt>
                <c:pt idx="1162">
                  <c:v>61.974919969643139</c:v>
                </c:pt>
                <c:pt idx="1163">
                  <c:v>61.97401460703837</c:v>
                </c:pt>
                <c:pt idx="1164">
                  <c:v>61.973109244433601</c:v>
                </c:pt>
                <c:pt idx="1165">
                  <c:v>61.972203881828833</c:v>
                </c:pt>
                <c:pt idx="1166">
                  <c:v>61.971298519224064</c:v>
                </c:pt>
                <c:pt idx="1167">
                  <c:v>61.970393156619288</c:v>
                </c:pt>
                <c:pt idx="1168">
                  <c:v>61.969487794014519</c:v>
                </c:pt>
                <c:pt idx="1169">
                  <c:v>61.96858243140975</c:v>
                </c:pt>
                <c:pt idx="1170">
                  <c:v>61.967677068804981</c:v>
                </c:pt>
                <c:pt idx="1171">
                  <c:v>61.966771706200213</c:v>
                </c:pt>
                <c:pt idx="1172">
                  <c:v>61.965866343595444</c:v>
                </c:pt>
                <c:pt idx="1173">
                  <c:v>61.964960980990675</c:v>
                </c:pt>
                <c:pt idx="1174">
                  <c:v>61.964055618385906</c:v>
                </c:pt>
                <c:pt idx="1175">
                  <c:v>61.963122086596002</c:v>
                </c:pt>
                <c:pt idx="1176">
                  <c:v>61.96218855480609</c:v>
                </c:pt>
                <c:pt idx="1177">
                  <c:v>61.961255023016186</c:v>
                </c:pt>
                <c:pt idx="1178">
                  <c:v>61.960321491226274</c:v>
                </c:pt>
                <c:pt idx="1179">
                  <c:v>61.95938795943637</c:v>
                </c:pt>
                <c:pt idx="1180">
                  <c:v>61.958454427646465</c:v>
                </c:pt>
                <c:pt idx="1181">
                  <c:v>61.957520895856554</c:v>
                </c:pt>
                <c:pt idx="1182">
                  <c:v>61.95658736406665</c:v>
                </c:pt>
                <c:pt idx="1183">
                  <c:v>61.955653832276738</c:v>
                </c:pt>
                <c:pt idx="1184">
                  <c:v>61.954720300486834</c:v>
                </c:pt>
                <c:pt idx="1185">
                  <c:v>61.953786768696929</c:v>
                </c:pt>
                <c:pt idx="1186">
                  <c:v>61.952853236907018</c:v>
                </c:pt>
                <c:pt idx="1187">
                  <c:v>61.951919705117113</c:v>
                </c:pt>
                <c:pt idx="1188">
                  <c:v>61.950986173327202</c:v>
                </c:pt>
                <c:pt idx="1189">
                  <c:v>61.950052641537297</c:v>
                </c:pt>
                <c:pt idx="1190">
                  <c:v>61.949119109747393</c:v>
                </c:pt>
                <c:pt idx="1191">
                  <c:v>61.948185577957481</c:v>
                </c:pt>
                <c:pt idx="1192">
                  <c:v>61.947252046167577</c:v>
                </c:pt>
                <c:pt idx="1193">
                  <c:v>61.946318514377666</c:v>
                </c:pt>
                <c:pt idx="1194">
                  <c:v>61.945384982587761</c:v>
                </c:pt>
                <c:pt idx="1195">
                  <c:v>61.944451450797857</c:v>
                </c:pt>
                <c:pt idx="1196">
                  <c:v>61.943517919007945</c:v>
                </c:pt>
                <c:pt idx="1197">
                  <c:v>61.942584387218041</c:v>
                </c:pt>
                <c:pt idx="1198">
                  <c:v>61.941650855428129</c:v>
                </c:pt>
                <c:pt idx="1199">
                  <c:v>61.940717323638225</c:v>
                </c:pt>
                <c:pt idx="1200">
                  <c:v>61.939783791848321</c:v>
                </c:pt>
                <c:pt idx="1201">
                  <c:v>61.938850260058409</c:v>
                </c:pt>
                <c:pt idx="1202">
                  <c:v>61.937916728268505</c:v>
                </c:pt>
                <c:pt idx="1203">
                  <c:v>61.936983196478593</c:v>
                </c:pt>
                <c:pt idx="1204">
                  <c:v>61.936049664688689</c:v>
                </c:pt>
                <c:pt idx="1205">
                  <c:v>61.935096656616729</c:v>
                </c:pt>
                <c:pt idx="1206">
                  <c:v>61.934143648544776</c:v>
                </c:pt>
                <c:pt idx="1207">
                  <c:v>61.933190640472816</c:v>
                </c:pt>
                <c:pt idx="1208">
                  <c:v>61.932237632400863</c:v>
                </c:pt>
                <c:pt idx="1209">
                  <c:v>61.931284624328903</c:v>
                </c:pt>
                <c:pt idx="1210">
                  <c:v>61.93033161625695</c:v>
                </c:pt>
                <c:pt idx="1211">
                  <c:v>61.92937860818499</c:v>
                </c:pt>
                <c:pt idx="1212">
                  <c:v>61.928425600113037</c:v>
                </c:pt>
                <c:pt idx="1213">
                  <c:v>61.927472592041077</c:v>
                </c:pt>
                <c:pt idx="1214">
                  <c:v>61.926519583969124</c:v>
                </c:pt>
                <c:pt idx="1215">
                  <c:v>61.925566575897165</c:v>
                </c:pt>
                <c:pt idx="1216">
                  <c:v>61.924613567825212</c:v>
                </c:pt>
                <c:pt idx="1217">
                  <c:v>61.923660559753252</c:v>
                </c:pt>
                <c:pt idx="1218">
                  <c:v>61.922707551681299</c:v>
                </c:pt>
                <c:pt idx="1219">
                  <c:v>61.921754543609339</c:v>
                </c:pt>
                <c:pt idx="1220">
                  <c:v>61.920801535537379</c:v>
                </c:pt>
                <c:pt idx="1221">
                  <c:v>61.919848527465426</c:v>
                </c:pt>
                <c:pt idx="1222">
                  <c:v>61.918895519393466</c:v>
                </c:pt>
                <c:pt idx="1223">
                  <c:v>61.917942511321513</c:v>
                </c:pt>
                <c:pt idx="1224">
                  <c:v>61.916989503249553</c:v>
                </c:pt>
                <c:pt idx="1225">
                  <c:v>61.9160364951776</c:v>
                </c:pt>
                <c:pt idx="1226">
                  <c:v>61.91508348710564</c:v>
                </c:pt>
                <c:pt idx="1227">
                  <c:v>61.914130479033687</c:v>
                </c:pt>
                <c:pt idx="1228">
                  <c:v>61.913177470961728</c:v>
                </c:pt>
                <c:pt idx="1229">
                  <c:v>61.912224462889775</c:v>
                </c:pt>
                <c:pt idx="1230">
                  <c:v>61.911271454817815</c:v>
                </c:pt>
                <c:pt idx="1231">
                  <c:v>61.910318446745862</c:v>
                </c:pt>
                <c:pt idx="1232">
                  <c:v>61.909365438673902</c:v>
                </c:pt>
                <c:pt idx="1233">
                  <c:v>61.908412430601949</c:v>
                </c:pt>
                <c:pt idx="1234">
                  <c:v>61.907459422529989</c:v>
                </c:pt>
                <c:pt idx="1235">
                  <c:v>61.906494282272185</c:v>
                </c:pt>
                <c:pt idx="1236">
                  <c:v>61.90552914201438</c:v>
                </c:pt>
                <c:pt idx="1237">
                  <c:v>61.904564001756576</c:v>
                </c:pt>
                <c:pt idx="1238">
                  <c:v>61.903598861498772</c:v>
                </c:pt>
                <c:pt idx="1239">
                  <c:v>61.902633721240967</c:v>
                </c:pt>
                <c:pt idx="1240">
                  <c:v>61.901668580983163</c:v>
                </c:pt>
                <c:pt idx="1241">
                  <c:v>61.900703440725358</c:v>
                </c:pt>
                <c:pt idx="1242">
                  <c:v>61.899738300467554</c:v>
                </c:pt>
                <c:pt idx="1243">
                  <c:v>61.89877316020975</c:v>
                </c:pt>
                <c:pt idx="1244">
                  <c:v>61.897808019951945</c:v>
                </c:pt>
                <c:pt idx="1245">
                  <c:v>61.896842879694141</c:v>
                </c:pt>
                <c:pt idx="1246">
                  <c:v>61.895877739436337</c:v>
                </c:pt>
                <c:pt idx="1247">
                  <c:v>61.894912599178532</c:v>
                </c:pt>
                <c:pt idx="1248">
                  <c:v>61.893947458920728</c:v>
                </c:pt>
                <c:pt idx="1249">
                  <c:v>61.892982318662931</c:v>
                </c:pt>
                <c:pt idx="1250">
                  <c:v>61.892017178405126</c:v>
                </c:pt>
                <c:pt idx="1251">
                  <c:v>61.891052038147322</c:v>
                </c:pt>
                <c:pt idx="1252">
                  <c:v>61.890086897889518</c:v>
                </c:pt>
                <c:pt idx="1253">
                  <c:v>61.889121757631713</c:v>
                </c:pt>
                <c:pt idx="1254">
                  <c:v>61.888156617373909</c:v>
                </c:pt>
                <c:pt idx="1255">
                  <c:v>61.887191477116104</c:v>
                </c:pt>
                <c:pt idx="1256">
                  <c:v>61.8862263368583</c:v>
                </c:pt>
                <c:pt idx="1257">
                  <c:v>61.885261196600496</c:v>
                </c:pt>
                <c:pt idx="1258">
                  <c:v>61.884296056342691</c:v>
                </c:pt>
                <c:pt idx="1259">
                  <c:v>61.883330916084887</c:v>
                </c:pt>
                <c:pt idx="1260">
                  <c:v>61.882365775827083</c:v>
                </c:pt>
                <c:pt idx="1261">
                  <c:v>61.881400635569278</c:v>
                </c:pt>
                <c:pt idx="1262">
                  <c:v>61.880435495311474</c:v>
                </c:pt>
                <c:pt idx="1263">
                  <c:v>61.87947035505367</c:v>
                </c:pt>
                <c:pt idx="1264">
                  <c:v>61.878505214795865</c:v>
                </c:pt>
                <c:pt idx="1265">
                  <c:v>61.877530713337485</c:v>
                </c:pt>
                <c:pt idx="1266">
                  <c:v>61.876556211879112</c:v>
                </c:pt>
                <c:pt idx="1267">
                  <c:v>61.875581710420732</c:v>
                </c:pt>
                <c:pt idx="1268">
                  <c:v>61.87460720896236</c:v>
                </c:pt>
                <c:pt idx="1269">
                  <c:v>61.87363270750398</c:v>
                </c:pt>
                <c:pt idx="1270">
                  <c:v>61.872658206045607</c:v>
                </c:pt>
                <c:pt idx="1271">
                  <c:v>61.871683704587227</c:v>
                </c:pt>
                <c:pt idx="1272">
                  <c:v>61.870709203128847</c:v>
                </c:pt>
                <c:pt idx="1273">
                  <c:v>61.869734701670474</c:v>
                </c:pt>
                <c:pt idx="1274">
                  <c:v>61.868760200212094</c:v>
                </c:pt>
                <c:pt idx="1275">
                  <c:v>61.867785698753721</c:v>
                </c:pt>
                <c:pt idx="1276">
                  <c:v>61.866811197295341</c:v>
                </c:pt>
                <c:pt idx="1277">
                  <c:v>61.865836695836968</c:v>
                </c:pt>
                <c:pt idx="1278">
                  <c:v>61.864862194378588</c:v>
                </c:pt>
                <c:pt idx="1279">
                  <c:v>61.863887692920215</c:v>
                </c:pt>
                <c:pt idx="1280">
                  <c:v>61.862913191461836</c:v>
                </c:pt>
                <c:pt idx="1281">
                  <c:v>61.861938690003456</c:v>
                </c:pt>
                <c:pt idx="1282">
                  <c:v>61.860964188545083</c:v>
                </c:pt>
                <c:pt idx="1283">
                  <c:v>61.859989687086703</c:v>
                </c:pt>
                <c:pt idx="1284">
                  <c:v>61.85901518562833</c:v>
                </c:pt>
                <c:pt idx="1285">
                  <c:v>61.85804068416995</c:v>
                </c:pt>
                <c:pt idx="1286">
                  <c:v>61.857066182711577</c:v>
                </c:pt>
                <c:pt idx="1287">
                  <c:v>61.856091681253197</c:v>
                </c:pt>
                <c:pt idx="1288">
                  <c:v>61.855117179794817</c:v>
                </c:pt>
                <c:pt idx="1289">
                  <c:v>61.854142678336444</c:v>
                </c:pt>
                <c:pt idx="1290">
                  <c:v>61.853168176878064</c:v>
                </c:pt>
                <c:pt idx="1291">
                  <c:v>61.852193675419691</c:v>
                </c:pt>
                <c:pt idx="1292">
                  <c:v>61.851219173961312</c:v>
                </c:pt>
                <c:pt idx="1293">
                  <c:v>61.850244672502939</c:v>
                </c:pt>
                <c:pt idx="1294">
                  <c:v>61.849270171044559</c:v>
                </c:pt>
                <c:pt idx="1295">
                  <c:v>61.84828663852592</c:v>
                </c:pt>
                <c:pt idx="1296">
                  <c:v>61.847303106007274</c:v>
                </c:pt>
                <c:pt idx="1297">
                  <c:v>61.846319573488636</c:v>
                </c:pt>
                <c:pt idx="1298">
                  <c:v>61.845336040969997</c:v>
                </c:pt>
                <c:pt idx="1299">
                  <c:v>61.844352508451358</c:v>
                </c:pt>
                <c:pt idx="1300">
                  <c:v>61.843368975932712</c:v>
                </c:pt>
                <c:pt idx="1301">
                  <c:v>61.842385443414074</c:v>
                </c:pt>
                <c:pt idx="1302">
                  <c:v>61.841401910895435</c:v>
                </c:pt>
                <c:pt idx="1303">
                  <c:v>61.840418378376796</c:v>
                </c:pt>
                <c:pt idx="1304">
                  <c:v>61.83943484585815</c:v>
                </c:pt>
                <c:pt idx="1305">
                  <c:v>61.838451313339512</c:v>
                </c:pt>
                <c:pt idx="1306">
                  <c:v>61.837467780820873</c:v>
                </c:pt>
                <c:pt idx="1307">
                  <c:v>61.836484248302234</c:v>
                </c:pt>
                <c:pt idx="1308">
                  <c:v>61.835500715783589</c:v>
                </c:pt>
                <c:pt idx="1309">
                  <c:v>61.83451718326495</c:v>
                </c:pt>
                <c:pt idx="1310">
                  <c:v>61.833533650746311</c:v>
                </c:pt>
                <c:pt idx="1311">
                  <c:v>61.832550118227665</c:v>
                </c:pt>
                <c:pt idx="1312">
                  <c:v>61.831566585709027</c:v>
                </c:pt>
                <c:pt idx="1313">
                  <c:v>61.830583053190388</c:v>
                </c:pt>
                <c:pt idx="1314">
                  <c:v>61.829599520671749</c:v>
                </c:pt>
                <c:pt idx="1315">
                  <c:v>61.828615988153103</c:v>
                </c:pt>
                <c:pt idx="1316">
                  <c:v>61.827632455634465</c:v>
                </c:pt>
                <c:pt idx="1317">
                  <c:v>61.826648923115826</c:v>
                </c:pt>
                <c:pt idx="1318">
                  <c:v>61.825665390597187</c:v>
                </c:pt>
                <c:pt idx="1319">
                  <c:v>61.824681858078542</c:v>
                </c:pt>
                <c:pt idx="1320">
                  <c:v>61.823698325559903</c:v>
                </c:pt>
                <c:pt idx="1321">
                  <c:v>61.822714793041264</c:v>
                </c:pt>
                <c:pt idx="1322">
                  <c:v>61.821731260522625</c:v>
                </c:pt>
                <c:pt idx="1323">
                  <c:v>61.82074772800398</c:v>
                </c:pt>
                <c:pt idx="1324">
                  <c:v>61.819764195485341</c:v>
                </c:pt>
                <c:pt idx="1325">
                  <c:v>61.818769324207373</c:v>
                </c:pt>
                <c:pt idx="1326">
                  <c:v>61.817774452929406</c:v>
                </c:pt>
                <c:pt idx="1327">
                  <c:v>61.816779581651438</c:v>
                </c:pt>
                <c:pt idx="1328">
                  <c:v>61.815784710373478</c:v>
                </c:pt>
                <c:pt idx="1329">
                  <c:v>61.814789839095511</c:v>
                </c:pt>
                <c:pt idx="1330">
                  <c:v>61.813794967817543</c:v>
                </c:pt>
                <c:pt idx="1331">
                  <c:v>61.812800096539576</c:v>
                </c:pt>
                <c:pt idx="1332">
                  <c:v>61.811805225261608</c:v>
                </c:pt>
                <c:pt idx="1333">
                  <c:v>61.810810353983641</c:v>
                </c:pt>
                <c:pt idx="1334">
                  <c:v>61.809815482705673</c:v>
                </c:pt>
                <c:pt idx="1335">
                  <c:v>61.808820611427706</c:v>
                </c:pt>
                <c:pt idx="1336">
                  <c:v>61.807825740149745</c:v>
                </c:pt>
                <c:pt idx="1337">
                  <c:v>61.806830868871778</c:v>
                </c:pt>
                <c:pt idx="1338">
                  <c:v>61.80583599759381</c:v>
                </c:pt>
                <c:pt idx="1339">
                  <c:v>61.804841126315843</c:v>
                </c:pt>
                <c:pt idx="1340">
                  <c:v>61.803846255037875</c:v>
                </c:pt>
                <c:pt idx="1341">
                  <c:v>61.802851383759908</c:v>
                </c:pt>
                <c:pt idx="1342">
                  <c:v>61.80185651248194</c:v>
                </c:pt>
                <c:pt idx="1343">
                  <c:v>61.80086164120398</c:v>
                </c:pt>
                <c:pt idx="1344">
                  <c:v>61.799866769926012</c:v>
                </c:pt>
                <c:pt idx="1345">
                  <c:v>61.798871898648045</c:v>
                </c:pt>
                <c:pt idx="1346">
                  <c:v>61.797877027370077</c:v>
                </c:pt>
                <c:pt idx="1347">
                  <c:v>61.79688215609211</c:v>
                </c:pt>
                <c:pt idx="1348">
                  <c:v>61.795887284814143</c:v>
                </c:pt>
                <c:pt idx="1349">
                  <c:v>61.794892413536175</c:v>
                </c:pt>
                <c:pt idx="1350">
                  <c:v>61.793897542258208</c:v>
                </c:pt>
                <c:pt idx="1351">
                  <c:v>61.792902670980247</c:v>
                </c:pt>
                <c:pt idx="1352">
                  <c:v>61.79190779970228</c:v>
                </c:pt>
                <c:pt idx="1353">
                  <c:v>61.790912928424312</c:v>
                </c:pt>
                <c:pt idx="1354">
                  <c:v>61.789918057146345</c:v>
                </c:pt>
                <c:pt idx="1355">
                  <c:v>61.788908798715333</c:v>
                </c:pt>
                <c:pt idx="1356">
                  <c:v>61.787899540284315</c:v>
                </c:pt>
                <c:pt idx="1357">
                  <c:v>61.786890281853303</c:v>
                </c:pt>
                <c:pt idx="1358">
                  <c:v>61.785881023422291</c:v>
                </c:pt>
                <c:pt idx="1359">
                  <c:v>61.784871764991273</c:v>
                </c:pt>
                <c:pt idx="1360">
                  <c:v>61.783862506560261</c:v>
                </c:pt>
                <c:pt idx="1361">
                  <c:v>61.782853248129243</c:v>
                </c:pt>
                <c:pt idx="1362">
                  <c:v>61.781843989698231</c:v>
                </c:pt>
                <c:pt idx="1363">
                  <c:v>61.78083473126722</c:v>
                </c:pt>
                <c:pt idx="1364">
                  <c:v>61.779825472836201</c:v>
                </c:pt>
                <c:pt idx="1365">
                  <c:v>61.77881621440519</c:v>
                </c:pt>
                <c:pt idx="1366">
                  <c:v>61.777806955974178</c:v>
                </c:pt>
                <c:pt idx="1367">
                  <c:v>61.776797697543159</c:v>
                </c:pt>
                <c:pt idx="1368">
                  <c:v>61.775788439112148</c:v>
                </c:pt>
                <c:pt idx="1369">
                  <c:v>61.774779180681136</c:v>
                </c:pt>
                <c:pt idx="1370">
                  <c:v>61.773769922250118</c:v>
                </c:pt>
                <c:pt idx="1371">
                  <c:v>61.772760663819106</c:v>
                </c:pt>
                <c:pt idx="1372">
                  <c:v>61.771751405388088</c:v>
                </c:pt>
                <c:pt idx="1373">
                  <c:v>61.770742146957076</c:v>
                </c:pt>
                <c:pt idx="1374">
                  <c:v>61.769732888526065</c:v>
                </c:pt>
                <c:pt idx="1375">
                  <c:v>61.768723630095046</c:v>
                </c:pt>
                <c:pt idx="1376">
                  <c:v>61.767714371664034</c:v>
                </c:pt>
                <c:pt idx="1377">
                  <c:v>61.766705113233023</c:v>
                </c:pt>
                <c:pt idx="1378">
                  <c:v>61.765695854802004</c:v>
                </c:pt>
                <c:pt idx="1379">
                  <c:v>61.764686596370993</c:v>
                </c:pt>
                <c:pt idx="1380">
                  <c:v>61.763677337939974</c:v>
                </c:pt>
                <c:pt idx="1381">
                  <c:v>61.762668079508963</c:v>
                </c:pt>
                <c:pt idx="1382">
                  <c:v>61.761658821077951</c:v>
                </c:pt>
                <c:pt idx="1383">
                  <c:v>61.760649562646933</c:v>
                </c:pt>
                <c:pt idx="1384">
                  <c:v>61.759640304215921</c:v>
                </c:pt>
                <c:pt idx="1385">
                  <c:v>61.758614663708329</c:v>
                </c:pt>
                <c:pt idx="1386">
                  <c:v>61.757589023200744</c:v>
                </c:pt>
                <c:pt idx="1387">
                  <c:v>61.756563382693159</c:v>
                </c:pt>
                <c:pt idx="1388">
                  <c:v>61.755537742185567</c:v>
                </c:pt>
                <c:pt idx="1389">
                  <c:v>61.754512101677975</c:v>
                </c:pt>
                <c:pt idx="1390">
                  <c:v>61.75348646117039</c:v>
                </c:pt>
                <c:pt idx="1391">
                  <c:v>61.752460820662805</c:v>
                </c:pt>
                <c:pt idx="1392">
                  <c:v>61.751435180155212</c:v>
                </c:pt>
                <c:pt idx="1393">
                  <c:v>61.75040953964762</c:v>
                </c:pt>
                <c:pt idx="1394">
                  <c:v>61.749383899140035</c:v>
                </c:pt>
                <c:pt idx="1395">
                  <c:v>61.74835825863245</c:v>
                </c:pt>
                <c:pt idx="1396">
                  <c:v>61.747332618124858</c:v>
                </c:pt>
                <c:pt idx="1397">
                  <c:v>61.746306977617266</c:v>
                </c:pt>
                <c:pt idx="1398">
                  <c:v>61.745281337109681</c:v>
                </c:pt>
                <c:pt idx="1399">
                  <c:v>61.744255696602096</c:v>
                </c:pt>
                <c:pt idx="1400">
                  <c:v>61.743230056094504</c:v>
                </c:pt>
                <c:pt idx="1401">
                  <c:v>61.742204415586912</c:v>
                </c:pt>
                <c:pt idx="1402">
                  <c:v>61.741178775079327</c:v>
                </c:pt>
                <c:pt idx="1403">
                  <c:v>61.740153134571742</c:v>
                </c:pt>
                <c:pt idx="1404">
                  <c:v>61.739127494064149</c:v>
                </c:pt>
                <c:pt idx="1405">
                  <c:v>61.738101853556557</c:v>
                </c:pt>
                <c:pt idx="1406">
                  <c:v>61.737076213048972</c:v>
                </c:pt>
                <c:pt idx="1407">
                  <c:v>61.736050572541387</c:v>
                </c:pt>
                <c:pt idx="1408">
                  <c:v>61.735024932033795</c:v>
                </c:pt>
                <c:pt idx="1409">
                  <c:v>61.733999291526203</c:v>
                </c:pt>
                <c:pt idx="1410">
                  <c:v>61.732973651018618</c:v>
                </c:pt>
                <c:pt idx="1411">
                  <c:v>61.731948010511033</c:v>
                </c:pt>
                <c:pt idx="1412">
                  <c:v>61.730922370003441</c:v>
                </c:pt>
                <c:pt idx="1413">
                  <c:v>61.729896729495849</c:v>
                </c:pt>
                <c:pt idx="1414">
                  <c:v>61.728871088988264</c:v>
                </c:pt>
                <c:pt idx="1415">
                  <c:v>61.727829361353358</c:v>
                </c:pt>
                <c:pt idx="1416">
                  <c:v>61.726787633718459</c:v>
                </c:pt>
                <c:pt idx="1417">
                  <c:v>61.725745906083553</c:v>
                </c:pt>
                <c:pt idx="1418">
                  <c:v>61.724704178448654</c:v>
                </c:pt>
                <c:pt idx="1419">
                  <c:v>61.723662450813748</c:v>
                </c:pt>
                <c:pt idx="1420">
                  <c:v>61.722620723178842</c:v>
                </c:pt>
                <c:pt idx="1421">
                  <c:v>61.721578995543943</c:v>
                </c:pt>
                <c:pt idx="1422">
                  <c:v>61.720537267909037</c:v>
                </c:pt>
                <c:pt idx="1423">
                  <c:v>61.719495540274139</c:v>
                </c:pt>
                <c:pt idx="1424">
                  <c:v>61.718453812639233</c:v>
                </c:pt>
                <c:pt idx="1425">
                  <c:v>61.717412085004327</c:v>
                </c:pt>
                <c:pt idx="1426">
                  <c:v>61.716370357369428</c:v>
                </c:pt>
                <c:pt idx="1427">
                  <c:v>61.715328629734522</c:v>
                </c:pt>
                <c:pt idx="1428">
                  <c:v>61.714286902099623</c:v>
                </c:pt>
                <c:pt idx="1429">
                  <c:v>61.713245174464717</c:v>
                </c:pt>
                <c:pt idx="1430">
                  <c:v>61.712203446829811</c:v>
                </c:pt>
                <c:pt idx="1431">
                  <c:v>61.711161719194912</c:v>
                </c:pt>
                <c:pt idx="1432">
                  <c:v>61.710119991560006</c:v>
                </c:pt>
                <c:pt idx="1433">
                  <c:v>61.709078263925107</c:v>
                </c:pt>
                <c:pt idx="1434">
                  <c:v>61.708036536290201</c:v>
                </c:pt>
                <c:pt idx="1435">
                  <c:v>61.706994808655296</c:v>
                </c:pt>
                <c:pt idx="1436">
                  <c:v>61.705953081020397</c:v>
                </c:pt>
                <c:pt idx="1437">
                  <c:v>61.704911353385491</c:v>
                </c:pt>
                <c:pt idx="1438">
                  <c:v>61.703869625750592</c:v>
                </c:pt>
                <c:pt idx="1439">
                  <c:v>61.702827898115686</c:v>
                </c:pt>
                <c:pt idx="1440">
                  <c:v>61.70178617048078</c:v>
                </c:pt>
                <c:pt idx="1441">
                  <c:v>61.700744442845881</c:v>
                </c:pt>
                <c:pt idx="1442">
                  <c:v>61.699702715210975</c:v>
                </c:pt>
                <c:pt idx="1443">
                  <c:v>61.698660987576076</c:v>
                </c:pt>
                <c:pt idx="1444">
                  <c:v>61.69761925994117</c:v>
                </c:pt>
                <c:pt idx="1445">
                  <c:v>61.696561328375964</c:v>
                </c:pt>
                <c:pt idx="1446">
                  <c:v>61.69550339681075</c:v>
                </c:pt>
                <c:pt idx="1447">
                  <c:v>61.694445465245543</c:v>
                </c:pt>
                <c:pt idx="1448">
                  <c:v>61.69338753368033</c:v>
                </c:pt>
                <c:pt idx="1449">
                  <c:v>61.692329602115123</c:v>
                </c:pt>
                <c:pt idx="1450">
                  <c:v>61.691271670549916</c:v>
                </c:pt>
                <c:pt idx="1451">
                  <c:v>61.690213738984703</c:v>
                </c:pt>
                <c:pt idx="1452">
                  <c:v>61.689155807419496</c:v>
                </c:pt>
                <c:pt idx="1453">
                  <c:v>61.688097875854282</c:v>
                </c:pt>
                <c:pt idx="1454">
                  <c:v>61.687039944289076</c:v>
                </c:pt>
                <c:pt idx="1455">
                  <c:v>61.685982012723869</c:v>
                </c:pt>
                <c:pt idx="1456">
                  <c:v>61.684924081158655</c:v>
                </c:pt>
                <c:pt idx="1457">
                  <c:v>61.683866149593449</c:v>
                </c:pt>
                <c:pt idx="1458">
                  <c:v>61.682808218028235</c:v>
                </c:pt>
                <c:pt idx="1459">
                  <c:v>61.681750286463028</c:v>
                </c:pt>
                <c:pt idx="1460">
                  <c:v>61.680692354897822</c:v>
                </c:pt>
                <c:pt idx="1461">
                  <c:v>61.679634423332608</c:v>
                </c:pt>
                <c:pt idx="1462">
                  <c:v>61.678576491767402</c:v>
                </c:pt>
                <c:pt idx="1463">
                  <c:v>61.677518560202188</c:v>
                </c:pt>
                <c:pt idx="1464">
                  <c:v>61.676460628636981</c:v>
                </c:pt>
                <c:pt idx="1465">
                  <c:v>61.675402697071775</c:v>
                </c:pt>
                <c:pt idx="1466">
                  <c:v>61.674344765506561</c:v>
                </c:pt>
                <c:pt idx="1467">
                  <c:v>61.673286833941354</c:v>
                </c:pt>
                <c:pt idx="1468">
                  <c:v>61.672228902376141</c:v>
                </c:pt>
                <c:pt idx="1469">
                  <c:v>61.671170970810934</c:v>
                </c:pt>
                <c:pt idx="1470">
                  <c:v>61.670113039245727</c:v>
                </c:pt>
                <c:pt idx="1471">
                  <c:v>61.669055107680514</c:v>
                </c:pt>
                <c:pt idx="1472">
                  <c:v>61.667997176115307</c:v>
                </c:pt>
                <c:pt idx="1473">
                  <c:v>61.666939244550093</c:v>
                </c:pt>
                <c:pt idx="1474">
                  <c:v>61.665881312984887</c:v>
                </c:pt>
                <c:pt idx="1475">
                  <c:v>61.664808670650096</c:v>
                </c:pt>
                <c:pt idx="1476">
                  <c:v>61.663736028315306</c:v>
                </c:pt>
                <c:pt idx="1477">
                  <c:v>61.662663385980515</c:v>
                </c:pt>
                <c:pt idx="1478">
                  <c:v>61.661590743645718</c:v>
                </c:pt>
                <c:pt idx="1479">
                  <c:v>61.660518101310927</c:v>
                </c:pt>
                <c:pt idx="1480">
                  <c:v>61.659445458976137</c:v>
                </c:pt>
                <c:pt idx="1481">
                  <c:v>61.658372816641347</c:v>
                </c:pt>
                <c:pt idx="1482">
                  <c:v>61.657300174306556</c:v>
                </c:pt>
                <c:pt idx="1483">
                  <c:v>61.656227531971766</c:v>
                </c:pt>
                <c:pt idx="1484">
                  <c:v>61.655154889636975</c:v>
                </c:pt>
                <c:pt idx="1485">
                  <c:v>61.654082247302185</c:v>
                </c:pt>
                <c:pt idx="1486">
                  <c:v>61.653009604967387</c:v>
                </c:pt>
                <c:pt idx="1487">
                  <c:v>61.651936962632597</c:v>
                </c:pt>
                <c:pt idx="1488">
                  <c:v>61.650864320297806</c:v>
                </c:pt>
                <c:pt idx="1489">
                  <c:v>61.649791677963016</c:v>
                </c:pt>
                <c:pt idx="1490">
                  <c:v>61.648719035628226</c:v>
                </c:pt>
                <c:pt idx="1491">
                  <c:v>61.647646393293435</c:v>
                </c:pt>
                <c:pt idx="1492">
                  <c:v>61.646573750958645</c:v>
                </c:pt>
                <c:pt idx="1493">
                  <c:v>61.645501108623847</c:v>
                </c:pt>
                <c:pt idx="1494">
                  <c:v>61.644428466289057</c:v>
                </c:pt>
                <c:pt idx="1495">
                  <c:v>61.643355823954266</c:v>
                </c:pt>
                <c:pt idx="1496">
                  <c:v>61.642283181619476</c:v>
                </c:pt>
                <c:pt idx="1497">
                  <c:v>61.641210539284685</c:v>
                </c:pt>
                <c:pt idx="1498">
                  <c:v>61.640137896949895</c:v>
                </c:pt>
                <c:pt idx="1499">
                  <c:v>61.639065254615105</c:v>
                </c:pt>
                <c:pt idx="1500">
                  <c:v>61.637992612280314</c:v>
                </c:pt>
                <c:pt idx="1501">
                  <c:v>61.636919969945517</c:v>
                </c:pt>
                <c:pt idx="1502">
                  <c:v>61.635847327610726</c:v>
                </c:pt>
                <c:pt idx="1503">
                  <c:v>61.634774685275936</c:v>
                </c:pt>
                <c:pt idx="1504">
                  <c:v>61.633702042941145</c:v>
                </c:pt>
                <c:pt idx="1505">
                  <c:v>61.632618580100662</c:v>
                </c:pt>
                <c:pt idx="1506">
                  <c:v>61.631535117260178</c:v>
                </c:pt>
                <c:pt idx="1507">
                  <c:v>61.630451654419694</c:v>
                </c:pt>
                <c:pt idx="1508">
                  <c:v>61.629368191579218</c:v>
                </c:pt>
                <c:pt idx="1509">
                  <c:v>61.628284728738734</c:v>
                </c:pt>
                <c:pt idx="1510">
                  <c:v>61.62720126589825</c:v>
                </c:pt>
                <c:pt idx="1511">
                  <c:v>61.626117803057767</c:v>
                </c:pt>
                <c:pt idx="1512">
                  <c:v>61.625034340217283</c:v>
                </c:pt>
                <c:pt idx="1513">
                  <c:v>61.623950877376799</c:v>
                </c:pt>
                <c:pt idx="1514">
                  <c:v>61.622867414536316</c:v>
                </c:pt>
                <c:pt idx="1515">
                  <c:v>61.621783951695832</c:v>
                </c:pt>
                <c:pt idx="1516">
                  <c:v>61.620700488855356</c:v>
                </c:pt>
                <c:pt idx="1517">
                  <c:v>61.619617026014872</c:v>
                </c:pt>
                <c:pt idx="1518">
                  <c:v>61.618533563174388</c:v>
                </c:pt>
                <c:pt idx="1519">
                  <c:v>61.617450100333905</c:v>
                </c:pt>
                <c:pt idx="1520">
                  <c:v>61.616366637493421</c:v>
                </c:pt>
                <c:pt idx="1521">
                  <c:v>61.615283174652937</c:v>
                </c:pt>
                <c:pt idx="1522">
                  <c:v>61.614199711812454</c:v>
                </c:pt>
                <c:pt idx="1523">
                  <c:v>61.613116248971977</c:v>
                </c:pt>
                <c:pt idx="1524">
                  <c:v>61.612032786131493</c:v>
                </c:pt>
                <c:pt idx="1525">
                  <c:v>61.61094932329101</c:v>
                </c:pt>
                <c:pt idx="1526">
                  <c:v>61.609865860450526</c:v>
                </c:pt>
                <c:pt idx="1527">
                  <c:v>61.608782397610042</c:v>
                </c:pt>
                <c:pt idx="1528">
                  <c:v>61.607698934769559</c:v>
                </c:pt>
                <c:pt idx="1529">
                  <c:v>61.606615471929075</c:v>
                </c:pt>
                <c:pt idx="1530">
                  <c:v>61.605532009088591</c:v>
                </c:pt>
                <c:pt idx="1531">
                  <c:v>61.604448546248115</c:v>
                </c:pt>
                <c:pt idx="1532">
                  <c:v>61.603365083407631</c:v>
                </c:pt>
                <c:pt idx="1533">
                  <c:v>61.602281620567148</c:v>
                </c:pt>
                <c:pt idx="1534">
                  <c:v>61.601198157726664</c:v>
                </c:pt>
                <c:pt idx="1535">
                  <c:v>61.600107579401929</c:v>
                </c:pt>
                <c:pt idx="1536">
                  <c:v>61.599017001077186</c:v>
                </c:pt>
                <c:pt idx="1537">
                  <c:v>61.597926422752451</c:v>
                </c:pt>
                <c:pt idx="1538">
                  <c:v>61.596835844427716</c:v>
                </c:pt>
                <c:pt idx="1539">
                  <c:v>61.595745266102981</c:v>
                </c:pt>
                <c:pt idx="1540">
                  <c:v>61.594654687778238</c:v>
                </c:pt>
                <c:pt idx="1541">
                  <c:v>61.593564109453503</c:v>
                </c:pt>
                <c:pt idx="1542">
                  <c:v>61.592473531128768</c:v>
                </c:pt>
                <c:pt idx="1543">
                  <c:v>61.591382952804025</c:v>
                </c:pt>
                <c:pt idx="1544">
                  <c:v>61.59029237447929</c:v>
                </c:pt>
                <c:pt idx="1545">
                  <c:v>61.589201796154555</c:v>
                </c:pt>
                <c:pt idx="1546">
                  <c:v>61.588111217829812</c:v>
                </c:pt>
                <c:pt idx="1547">
                  <c:v>61.587020639505077</c:v>
                </c:pt>
                <c:pt idx="1548">
                  <c:v>61.585930061180342</c:v>
                </c:pt>
                <c:pt idx="1549">
                  <c:v>61.5848394828556</c:v>
                </c:pt>
                <c:pt idx="1550">
                  <c:v>61.583748904530864</c:v>
                </c:pt>
                <c:pt idx="1551">
                  <c:v>61.582658326206129</c:v>
                </c:pt>
                <c:pt idx="1552">
                  <c:v>61.581567747881394</c:v>
                </c:pt>
                <c:pt idx="1553">
                  <c:v>61.580477169556652</c:v>
                </c:pt>
                <c:pt idx="1554">
                  <c:v>61.579386591231916</c:v>
                </c:pt>
                <c:pt idx="1555">
                  <c:v>61.578296012907181</c:v>
                </c:pt>
                <c:pt idx="1556">
                  <c:v>61.577205434582439</c:v>
                </c:pt>
                <c:pt idx="1557">
                  <c:v>61.576114856257703</c:v>
                </c:pt>
                <c:pt idx="1558">
                  <c:v>61.575024277932968</c:v>
                </c:pt>
                <c:pt idx="1559">
                  <c:v>61.573933699608233</c:v>
                </c:pt>
                <c:pt idx="1560">
                  <c:v>61.572843121283491</c:v>
                </c:pt>
                <c:pt idx="1561">
                  <c:v>61.571752542958755</c:v>
                </c:pt>
                <c:pt idx="1562">
                  <c:v>61.57066196463402</c:v>
                </c:pt>
                <c:pt idx="1563">
                  <c:v>61.569571386309278</c:v>
                </c:pt>
                <c:pt idx="1564">
                  <c:v>61.568480807984542</c:v>
                </c:pt>
                <c:pt idx="1565">
                  <c:v>61.567386350652477</c:v>
                </c:pt>
                <c:pt idx="1566">
                  <c:v>61.566291893320418</c:v>
                </c:pt>
                <c:pt idx="1567">
                  <c:v>61.565197435988352</c:v>
                </c:pt>
                <c:pt idx="1568">
                  <c:v>61.564102978656294</c:v>
                </c:pt>
                <c:pt idx="1569">
                  <c:v>61.563008521324228</c:v>
                </c:pt>
                <c:pt idx="1570">
                  <c:v>61.56191406399217</c:v>
                </c:pt>
                <c:pt idx="1571">
                  <c:v>61.560819606660104</c:v>
                </c:pt>
                <c:pt idx="1572">
                  <c:v>61.559725149328045</c:v>
                </c:pt>
                <c:pt idx="1573">
                  <c:v>61.55863069199598</c:v>
                </c:pt>
                <c:pt idx="1574">
                  <c:v>61.557536234663921</c:v>
                </c:pt>
                <c:pt idx="1575">
                  <c:v>61.556441777331855</c:v>
                </c:pt>
                <c:pt idx="1576">
                  <c:v>61.555347319999797</c:v>
                </c:pt>
                <c:pt idx="1577">
                  <c:v>61.554252862667731</c:v>
                </c:pt>
                <c:pt idx="1578">
                  <c:v>61.553158405335672</c:v>
                </c:pt>
                <c:pt idx="1579">
                  <c:v>61.552063948003607</c:v>
                </c:pt>
                <c:pt idx="1580">
                  <c:v>61.550969490671541</c:v>
                </c:pt>
                <c:pt idx="1581">
                  <c:v>61.549875033339482</c:v>
                </c:pt>
                <c:pt idx="1582">
                  <c:v>61.548780576007417</c:v>
                </c:pt>
                <c:pt idx="1583">
                  <c:v>61.547686118675358</c:v>
                </c:pt>
                <c:pt idx="1584">
                  <c:v>61.546591661343292</c:v>
                </c:pt>
                <c:pt idx="1585">
                  <c:v>61.545497204011234</c:v>
                </c:pt>
                <c:pt idx="1586">
                  <c:v>61.544402746679168</c:v>
                </c:pt>
                <c:pt idx="1587">
                  <c:v>61.54330828934711</c:v>
                </c:pt>
                <c:pt idx="1588">
                  <c:v>61.542213832015044</c:v>
                </c:pt>
                <c:pt idx="1589">
                  <c:v>61.541119374682985</c:v>
                </c:pt>
                <c:pt idx="1590">
                  <c:v>61.54002491735092</c:v>
                </c:pt>
                <c:pt idx="1591">
                  <c:v>61.538930460018861</c:v>
                </c:pt>
                <c:pt idx="1592">
                  <c:v>61.537836002686795</c:v>
                </c:pt>
                <c:pt idx="1593">
                  <c:v>61.536741545354737</c:v>
                </c:pt>
                <c:pt idx="1594">
                  <c:v>61.535647088022671</c:v>
                </c:pt>
                <c:pt idx="1595">
                  <c:v>61.534552195905007</c:v>
                </c:pt>
                <c:pt idx="1596">
                  <c:v>61.533457303787337</c:v>
                </c:pt>
                <c:pt idx="1597">
                  <c:v>61.532362411669673</c:v>
                </c:pt>
                <c:pt idx="1598">
                  <c:v>61.53126751955201</c:v>
                </c:pt>
                <c:pt idx="1599">
                  <c:v>61.530172627434339</c:v>
                </c:pt>
                <c:pt idx="1600">
                  <c:v>61.529077735316676</c:v>
                </c:pt>
                <c:pt idx="1601">
                  <c:v>61.527982843199013</c:v>
                </c:pt>
                <c:pt idx="1602">
                  <c:v>61.526887951081342</c:v>
                </c:pt>
                <c:pt idx="1603">
                  <c:v>61.525793058963679</c:v>
                </c:pt>
                <c:pt idx="1604">
                  <c:v>61.524698166846015</c:v>
                </c:pt>
                <c:pt idx="1605">
                  <c:v>61.523603274728345</c:v>
                </c:pt>
                <c:pt idx="1606">
                  <c:v>61.522508382610681</c:v>
                </c:pt>
                <c:pt idx="1607">
                  <c:v>61.521413490493018</c:v>
                </c:pt>
                <c:pt idx="1608">
                  <c:v>61.520318598375347</c:v>
                </c:pt>
                <c:pt idx="1609">
                  <c:v>61.519223706257684</c:v>
                </c:pt>
                <c:pt idx="1610">
                  <c:v>61.51812881414002</c:v>
                </c:pt>
                <c:pt idx="1611">
                  <c:v>61.51703392202235</c:v>
                </c:pt>
                <c:pt idx="1612">
                  <c:v>61.515939029904686</c:v>
                </c:pt>
                <c:pt idx="1613">
                  <c:v>61.514844137787023</c:v>
                </c:pt>
                <c:pt idx="1614">
                  <c:v>61.513749245669352</c:v>
                </c:pt>
                <c:pt idx="1615">
                  <c:v>61.512654353551689</c:v>
                </c:pt>
                <c:pt idx="1616">
                  <c:v>61.511559461434025</c:v>
                </c:pt>
                <c:pt idx="1617">
                  <c:v>61.510464569316355</c:v>
                </c:pt>
                <c:pt idx="1618">
                  <c:v>61.509369677198691</c:v>
                </c:pt>
                <c:pt idx="1619">
                  <c:v>61.508274785081028</c:v>
                </c:pt>
                <c:pt idx="1620">
                  <c:v>61.507179892963357</c:v>
                </c:pt>
                <c:pt idx="1621">
                  <c:v>61.506085000845694</c:v>
                </c:pt>
                <c:pt idx="1622">
                  <c:v>61.50499010872803</c:v>
                </c:pt>
                <c:pt idx="1623">
                  <c:v>61.50389521661036</c:v>
                </c:pt>
                <c:pt idx="1624">
                  <c:v>61.502800324492696</c:v>
                </c:pt>
                <c:pt idx="1625">
                  <c:v>61.501710742658275</c:v>
                </c:pt>
                <c:pt idx="1626">
                  <c:v>61.500621160823862</c:v>
                </c:pt>
                <c:pt idx="1627">
                  <c:v>61.499531578989441</c:v>
                </c:pt>
                <c:pt idx="1628">
                  <c:v>61.498441997155027</c:v>
                </c:pt>
                <c:pt idx="1629">
                  <c:v>61.497352415320606</c:v>
                </c:pt>
                <c:pt idx="1630">
                  <c:v>61.496262833486192</c:v>
                </c:pt>
                <c:pt idx="1631">
                  <c:v>61.495173251651771</c:v>
                </c:pt>
                <c:pt idx="1632">
                  <c:v>61.494083669817357</c:v>
                </c:pt>
                <c:pt idx="1633">
                  <c:v>61.492994087982936</c:v>
                </c:pt>
                <c:pt idx="1634">
                  <c:v>61.491904506148522</c:v>
                </c:pt>
                <c:pt idx="1635">
                  <c:v>61.490814924314101</c:v>
                </c:pt>
                <c:pt idx="1636">
                  <c:v>61.489725342479687</c:v>
                </c:pt>
                <c:pt idx="1637">
                  <c:v>61.488635760645266</c:v>
                </c:pt>
                <c:pt idx="1638">
                  <c:v>61.487546178810852</c:v>
                </c:pt>
                <c:pt idx="1639">
                  <c:v>61.486456596976431</c:v>
                </c:pt>
                <c:pt idx="1640">
                  <c:v>61.48536701514201</c:v>
                </c:pt>
                <c:pt idx="1641">
                  <c:v>61.484277433307597</c:v>
                </c:pt>
                <c:pt idx="1642">
                  <c:v>61.483187851473176</c:v>
                </c:pt>
                <c:pt idx="1643">
                  <c:v>61.482098269638762</c:v>
                </c:pt>
                <c:pt idx="1644">
                  <c:v>61.481008687804341</c:v>
                </c:pt>
                <c:pt idx="1645">
                  <c:v>61.479919105969927</c:v>
                </c:pt>
                <c:pt idx="1646">
                  <c:v>61.478829524135506</c:v>
                </c:pt>
                <c:pt idx="1647">
                  <c:v>61.477739942301092</c:v>
                </c:pt>
                <c:pt idx="1648">
                  <c:v>61.476650360466671</c:v>
                </c:pt>
                <c:pt idx="1649">
                  <c:v>61.475560778632257</c:v>
                </c:pt>
                <c:pt idx="1650">
                  <c:v>61.474471196797836</c:v>
                </c:pt>
                <c:pt idx="1651">
                  <c:v>61.473381614963422</c:v>
                </c:pt>
                <c:pt idx="1652">
                  <c:v>61.472292033129001</c:v>
                </c:pt>
                <c:pt idx="1653">
                  <c:v>61.471202451294587</c:v>
                </c:pt>
                <c:pt idx="1654">
                  <c:v>61.470112869460166</c:v>
                </c:pt>
                <c:pt idx="1655">
                  <c:v>61.469029128306886</c:v>
                </c:pt>
                <c:pt idx="1656">
                  <c:v>61.467945387153605</c:v>
                </c:pt>
                <c:pt idx="1657">
                  <c:v>61.466861646000325</c:v>
                </c:pt>
                <c:pt idx="1658">
                  <c:v>61.465777904847037</c:v>
                </c:pt>
                <c:pt idx="1659">
                  <c:v>61.464694163693757</c:v>
                </c:pt>
                <c:pt idx="1660">
                  <c:v>61.463610422540476</c:v>
                </c:pt>
                <c:pt idx="1661">
                  <c:v>61.462526681387196</c:v>
                </c:pt>
                <c:pt idx="1662">
                  <c:v>61.461442940233916</c:v>
                </c:pt>
                <c:pt idx="1663">
                  <c:v>61.460359199080635</c:v>
                </c:pt>
                <c:pt idx="1664">
                  <c:v>61.459275457927355</c:v>
                </c:pt>
                <c:pt idx="1665">
                  <c:v>61.458191716774074</c:v>
                </c:pt>
                <c:pt idx="1666">
                  <c:v>61.457107975620787</c:v>
                </c:pt>
                <c:pt idx="1667">
                  <c:v>61.456024234467506</c:v>
                </c:pt>
                <c:pt idx="1668">
                  <c:v>61.454940493314226</c:v>
                </c:pt>
                <c:pt idx="1669">
                  <c:v>61.453856752160945</c:v>
                </c:pt>
                <c:pt idx="1670">
                  <c:v>61.452773011007665</c:v>
                </c:pt>
                <c:pt idx="1671">
                  <c:v>61.451689269854384</c:v>
                </c:pt>
                <c:pt idx="1672">
                  <c:v>61.450605528701104</c:v>
                </c:pt>
                <c:pt idx="1673">
                  <c:v>61.449521787547816</c:v>
                </c:pt>
                <c:pt idx="1674">
                  <c:v>61.448438046394536</c:v>
                </c:pt>
                <c:pt idx="1675">
                  <c:v>61.447354305241255</c:v>
                </c:pt>
                <c:pt idx="1676">
                  <c:v>61.446270564087975</c:v>
                </c:pt>
                <c:pt idx="1677">
                  <c:v>61.445186822934694</c:v>
                </c:pt>
                <c:pt idx="1678">
                  <c:v>61.444103081781414</c:v>
                </c:pt>
                <c:pt idx="1679">
                  <c:v>61.443019340628133</c:v>
                </c:pt>
                <c:pt idx="1680">
                  <c:v>61.441935599474853</c:v>
                </c:pt>
                <c:pt idx="1681">
                  <c:v>61.440851858321565</c:v>
                </c:pt>
                <c:pt idx="1682">
                  <c:v>61.439768117168285</c:v>
                </c:pt>
                <c:pt idx="1683">
                  <c:v>61.438684376015004</c:v>
                </c:pt>
                <c:pt idx="1684">
                  <c:v>61.437600634861724</c:v>
                </c:pt>
                <c:pt idx="1685">
                  <c:v>61.436519346577413</c:v>
                </c:pt>
                <c:pt idx="1686">
                  <c:v>61.435438058293101</c:v>
                </c:pt>
                <c:pt idx="1687">
                  <c:v>61.43435677000879</c:v>
                </c:pt>
                <c:pt idx="1688">
                  <c:v>61.433275481724479</c:v>
                </c:pt>
                <c:pt idx="1689">
                  <c:v>61.432194193440168</c:v>
                </c:pt>
                <c:pt idx="1690">
                  <c:v>61.431112905155857</c:v>
                </c:pt>
                <c:pt idx="1691">
                  <c:v>61.430031616871545</c:v>
                </c:pt>
                <c:pt idx="1692">
                  <c:v>61.428950328587227</c:v>
                </c:pt>
                <c:pt idx="1693">
                  <c:v>61.427869040302916</c:v>
                </c:pt>
                <c:pt idx="1694">
                  <c:v>61.426787752018605</c:v>
                </c:pt>
                <c:pt idx="1695">
                  <c:v>61.425706463734294</c:v>
                </c:pt>
                <c:pt idx="1696">
                  <c:v>61.424625175449982</c:v>
                </c:pt>
                <c:pt idx="1697">
                  <c:v>61.423543887165671</c:v>
                </c:pt>
                <c:pt idx="1698">
                  <c:v>61.42246259888136</c:v>
                </c:pt>
                <c:pt idx="1699">
                  <c:v>61.421381310597049</c:v>
                </c:pt>
                <c:pt idx="1700">
                  <c:v>61.420300022312738</c:v>
                </c:pt>
                <c:pt idx="1701">
                  <c:v>61.419218734028426</c:v>
                </c:pt>
                <c:pt idx="1702">
                  <c:v>61.418137445744115</c:v>
                </c:pt>
                <c:pt idx="1703">
                  <c:v>61.417056157459804</c:v>
                </c:pt>
                <c:pt idx="1704">
                  <c:v>61.415974869175493</c:v>
                </c:pt>
                <c:pt idx="1705">
                  <c:v>61.414893580891182</c:v>
                </c:pt>
                <c:pt idx="1706">
                  <c:v>61.41381229260687</c:v>
                </c:pt>
                <c:pt idx="1707">
                  <c:v>61.412731004322552</c:v>
                </c:pt>
                <c:pt idx="1708">
                  <c:v>61.411649716038241</c:v>
                </c:pt>
                <c:pt idx="1709">
                  <c:v>61.41056842775393</c:v>
                </c:pt>
                <c:pt idx="1710">
                  <c:v>61.409487139469618</c:v>
                </c:pt>
                <c:pt idx="1711">
                  <c:v>61.408405851185307</c:v>
                </c:pt>
                <c:pt idx="1712">
                  <c:v>61.407324562900996</c:v>
                </c:pt>
                <c:pt idx="1713">
                  <c:v>61.406243274616685</c:v>
                </c:pt>
                <c:pt idx="1714">
                  <c:v>61.405161986332374</c:v>
                </c:pt>
                <c:pt idx="1715">
                  <c:v>61.404081633993009</c:v>
                </c:pt>
                <c:pt idx="1716">
                  <c:v>61.403001281653644</c:v>
                </c:pt>
                <c:pt idx="1717">
                  <c:v>61.401920929314272</c:v>
                </c:pt>
                <c:pt idx="1718">
                  <c:v>61.400840576974907</c:v>
                </c:pt>
                <c:pt idx="1719">
                  <c:v>61.399760224635543</c:v>
                </c:pt>
                <c:pt idx="1720">
                  <c:v>61.398679872296178</c:v>
                </c:pt>
                <c:pt idx="1721">
                  <c:v>61.397599519956813</c:v>
                </c:pt>
                <c:pt idx="1722">
                  <c:v>61.396519167617448</c:v>
                </c:pt>
                <c:pt idx="1723">
                  <c:v>61.395438815278084</c:v>
                </c:pt>
                <c:pt idx="1724">
                  <c:v>61.394358462938712</c:v>
                </c:pt>
                <c:pt idx="1725">
                  <c:v>61.393278110599347</c:v>
                </c:pt>
                <c:pt idx="1726">
                  <c:v>61.392197758259982</c:v>
                </c:pt>
                <c:pt idx="1727">
                  <c:v>61.391117405920618</c:v>
                </c:pt>
                <c:pt idx="1728">
                  <c:v>61.390037053581253</c:v>
                </c:pt>
                <c:pt idx="1729">
                  <c:v>61.388956701241881</c:v>
                </c:pt>
                <c:pt idx="1730">
                  <c:v>61.387876348902516</c:v>
                </c:pt>
                <c:pt idx="1731">
                  <c:v>61.386795996563151</c:v>
                </c:pt>
                <c:pt idx="1732">
                  <c:v>61.385715644223787</c:v>
                </c:pt>
                <c:pt idx="1733">
                  <c:v>61.384635291884422</c:v>
                </c:pt>
                <c:pt idx="1734">
                  <c:v>61.383554939545057</c:v>
                </c:pt>
                <c:pt idx="1735">
                  <c:v>61.382474587205692</c:v>
                </c:pt>
                <c:pt idx="1736">
                  <c:v>61.38139423486632</c:v>
                </c:pt>
                <c:pt idx="1737">
                  <c:v>61.380313882526956</c:v>
                </c:pt>
                <c:pt idx="1738">
                  <c:v>61.379233530187591</c:v>
                </c:pt>
                <c:pt idx="1739">
                  <c:v>61.378153177848226</c:v>
                </c:pt>
                <c:pt idx="1740">
                  <c:v>61.377072825508861</c:v>
                </c:pt>
                <c:pt idx="1741">
                  <c:v>61.375992473169489</c:v>
                </c:pt>
                <c:pt idx="1742">
                  <c:v>61.374912120830125</c:v>
                </c:pt>
                <c:pt idx="1743">
                  <c:v>61.37383176849076</c:v>
                </c:pt>
                <c:pt idx="1744">
                  <c:v>61.372751416151395</c:v>
                </c:pt>
                <c:pt idx="1745">
                  <c:v>61.371674861410376</c:v>
                </c:pt>
                <c:pt idx="1746">
                  <c:v>61.370598306669358</c:v>
                </c:pt>
                <c:pt idx="1747">
                  <c:v>61.369521751928339</c:v>
                </c:pt>
                <c:pt idx="1748">
                  <c:v>61.368445197187327</c:v>
                </c:pt>
                <c:pt idx="1749">
                  <c:v>61.367368642446309</c:v>
                </c:pt>
                <c:pt idx="1750">
                  <c:v>61.36629208770529</c:v>
                </c:pt>
                <c:pt idx="1751">
                  <c:v>61.365215532964271</c:v>
                </c:pt>
                <c:pt idx="1752">
                  <c:v>61.364138978223252</c:v>
                </c:pt>
                <c:pt idx="1753">
                  <c:v>61.363062423482233</c:v>
                </c:pt>
                <c:pt idx="1754">
                  <c:v>61.361985868741215</c:v>
                </c:pt>
                <c:pt idx="1755">
                  <c:v>61.360909314000196</c:v>
                </c:pt>
                <c:pt idx="1756">
                  <c:v>61.359832759259184</c:v>
                </c:pt>
                <c:pt idx="1757">
                  <c:v>61.358756204518166</c:v>
                </c:pt>
                <c:pt idx="1758">
                  <c:v>61.357679649777147</c:v>
                </c:pt>
                <c:pt idx="1759">
                  <c:v>61.356603095036128</c:v>
                </c:pt>
                <c:pt idx="1760">
                  <c:v>61.355526540295109</c:v>
                </c:pt>
                <c:pt idx="1761">
                  <c:v>61.354449985554091</c:v>
                </c:pt>
                <c:pt idx="1762">
                  <c:v>61.353373430813072</c:v>
                </c:pt>
                <c:pt idx="1763">
                  <c:v>61.35229687607206</c:v>
                </c:pt>
                <c:pt idx="1764">
                  <c:v>61.351220321331041</c:v>
                </c:pt>
                <c:pt idx="1765">
                  <c:v>61.350143766590023</c:v>
                </c:pt>
                <c:pt idx="1766">
                  <c:v>61.349067211849004</c:v>
                </c:pt>
                <c:pt idx="1767">
                  <c:v>61.347990657107985</c:v>
                </c:pt>
                <c:pt idx="1768">
                  <c:v>61.346914102366966</c:v>
                </c:pt>
                <c:pt idx="1769">
                  <c:v>61.345837547625948</c:v>
                </c:pt>
                <c:pt idx="1770">
                  <c:v>61.344760992884929</c:v>
                </c:pt>
                <c:pt idx="1771">
                  <c:v>61.343684438143917</c:v>
                </c:pt>
                <c:pt idx="1772">
                  <c:v>61.342607883402898</c:v>
                </c:pt>
                <c:pt idx="1773">
                  <c:v>61.34153132866188</c:v>
                </c:pt>
                <c:pt idx="1774">
                  <c:v>61.340454773920861</c:v>
                </c:pt>
                <c:pt idx="1775">
                  <c:v>61.339391911849212</c:v>
                </c:pt>
                <c:pt idx="1776">
                  <c:v>61.338329049777563</c:v>
                </c:pt>
                <c:pt idx="1777">
                  <c:v>61.337266187705914</c:v>
                </c:pt>
                <c:pt idx="1778">
                  <c:v>61.336203325634266</c:v>
                </c:pt>
                <c:pt idx="1779">
                  <c:v>61.335140463562624</c:v>
                </c:pt>
                <c:pt idx="1780">
                  <c:v>61.334077601490975</c:v>
                </c:pt>
                <c:pt idx="1781">
                  <c:v>61.333014739419326</c:v>
                </c:pt>
                <c:pt idx="1782">
                  <c:v>61.331951877347677</c:v>
                </c:pt>
                <c:pt idx="1783">
                  <c:v>61.330889015276028</c:v>
                </c:pt>
                <c:pt idx="1784">
                  <c:v>61.32982615320438</c:v>
                </c:pt>
                <c:pt idx="1785">
                  <c:v>61.328763291132731</c:v>
                </c:pt>
                <c:pt idx="1786">
                  <c:v>61.327700429061082</c:v>
                </c:pt>
                <c:pt idx="1787">
                  <c:v>61.326637566989433</c:v>
                </c:pt>
                <c:pt idx="1788">
                  <c:v>61.325574704917784</c:v>
                </c:pt>
                <c:pt idx="1789">
                  <c:v>61.324511842846135</c:v>
                </c:pt>
                <c:pt idx="1790">
                  <c:v>61.323448980774494</c:v>
                </c:pt>
                <c:pt idx="1791">
                  <c:v>61.322386118702845</c:v>
                </c:pt>
                <c:pt idx="1792">
                  <c:v>61.321323256631196</c:v>
                </c:pt>
                <c:pt idx="1793">
                  <c:v>61.320260394559547</c:v>
                </c:pt>
                <c:pt idx="1794">
                  <c:v>61.319197532487898</c:v>
                </c:pt>
                <c:pt idx="1795">
                  <c:v>61.318134670416249</c:v>
                </c:pt>
                <c:pt idx="1796">
                  <c:v>61.3170718083446</c:v>
                </c:pt>
                <c:pt idx="1797">
                  <c:v>61.316008946272952</c:v>
                </c:pt>
                <c:pt idx="1798">
                  <c:v>61.314946084201303</c:v>
                </c:pt>
                <c:pt idx="1799">
                  <c:v>61.313883222129661</c:v>
                </c:pt>
                <c:pt idx="1800">
                  <c:v>61.312820360058012</c:v>
                </c:pt>
                <c:pt idx="1801">
                  <c:v>61.311757497986363</c:v>
                </c:pt>
                <c:pt idx="1802">
                  <c:v>61.310694635914714</c:v>
                </c:pt>
                <c:pt idx="1803">
                  <c:v>61.309631773843066</c:v>
                </c:pt>
                <c:pt idx="1804">
                  <c:v>61.308568911771417</c:v>
                </c:pt>
                <c:pt idx="1805">
                  <c:v>61.307526854027898</c:v>
                </c:pt>
                <c:pt idx="1806">
                  <c:v>61.30648479628438</c:v>
                </c:pt>
                <c:pt idx="1807">
                  <c:v>61.305442738540862</c:v>
                </c:pt>
                <c:pt idx="1808">
                  <c:v>61.304400680797336</c:v>
                </c:pt>
                <c:pt idx="1809">
                  <c:v>61.303358623053818</c:v>
                </c:pt>
                <c:pt idx="1810">
                  <c:v>61.302316565310299</c:v>
                </c:pt>
                <c:pt idx="1811">
                  <c:v>61.301274507566781</c:v>
                </c:pt>
                <c:pt idx="1812">
                  <c:v>61.300232449823262</c:v>
                </c:pt>
                <c:pt idx="1813">
                  <c:v>61.299190392079744</c:v>
                </c:pt>
                <c:pt idx="1814">
                  <c:v>61.298148334336226</c:v>
                </c:pt>
                <c:pt idx="1815">
                  <c:v>61.297106276592707</c:v>
                </c:pt>
                <c:pt idx="1816">
                  <c:v>61.296064218849182</c:v>
                </c:pt>
                <c:pt idx="1817">
                  <c:v>61.295022161105663</c:v>
                </c:pt>
                <c:pt idx="1818">
                  <c:v>61.293980103362145</c:v>
                </c:pt>
                <c:pt idx="1819">
                  <c:v>61.292938045618627</c:v>
                </c:pt>
                <c:pt idx="1820">
                  <c:v>61.291895987875108</c:v>
                </c:pt>
                <c:pt idx="1821">
                  <c:v>61.29085393013159</c:v>
                </c:pt>
                <c:pt idx="1822">
                  <c:v>61.289811872388071</c:v>
                </c:pt>
                <c:pt idx="1823">
                  <c:v>61.288769814644546</c:v>
                </c:pt>
                <c:pt idx="1824">
                  <c:v>61.287727756901027</c:v>
                </c:pt>
                <c:pt idx="1825">
                  <c:v>61.286685699157509</c:v>
                </c:pt>
                <c:pt idx="1826">
                  <c:v>61.285643641413991</c:v>
                </c:pt>
                <c:pt idx="1827">
                  <c:v>61.284601583670472</c:v>
                </c:pt>
                <c:pt idx="1828">
                  <c:v>61.283559525926954</c:v>
                </c:pt>
                <c:pt idx="1829">
                  <c:v>61.282517468183435</c:v>
                </c:pt>
                <c:pt idx="1830">
                  <c:v>61.281475410439917</c:v>
                </c:pt>
                <c:pt idx="1831">
                  <c:v>61.280433352696392</c:v>
                </c:pt>
                <c:pt idx="1832">
                  <c:v>61.279391294952873</c:v>
                </c:pt>
                <c:pt idx="1833">
                  <c:v>61.278349237209355</c:v>
                </c:pt>
                <c:pt idx="1834">
                  <c:v>61.277307179465836</c:v>
                </c:pt>
                <c:pt idx="1835">
                  <c:v>61.276288643240008</c:v>
                </c:pt>
                <c:pt idx="1836">
                  <c:v>61.27527010701418</c:v>
                </c:pt>
                <c:pt idx="1837">
                  <c:v>61.274251570788351</c:v>
                </c:pt>
                <c:pt idx="1838">
                  <c:v>61.273233034562523</c:v>
                </c:pt>
                <c:pt idx="1839">
                  <c:v>61.272214498336695</c:v>
                </c:pt>
                <c:pt idx="1840">
                  <c:v>61.271195962110873</c:v>
                </c:pt>
                <c:pt idx="1841">
                  <c:v>61.270177425885045</c:v>
                </c:pt>
                <c:pt idx="1842">
                  <c:v>61.269158889659217</c:v>
                </c:pt>
                <c:pt idx="1843">
                  <c:v>61.268140353433388</c:v>
                </c:pt>
                <c:pt idx="1844">
                  <c:v>61.26712181720756</c:v>
                </c:pt>
                <c:pt idx="1845">
                  <c:v>61.266103280981731</c:v>
                </c:pt>
                <c:pt idx="1846">
                  <c:v>61.265084744755903</c:v>
                </c:pt>
                <c:pt idx="1847">
                  <c:v>61.264066208530075</c:v>
                </c:pt>
                <c:pt idx="1848">
                  <c:v>61.263047672304246</c:v>
                </c:pt>
                <c:pt idx="1849">
                  <c:v>61.262029136078425</c:v>
                </c:pt>
                <c:pt idx="1850">
                  <c:v>61.261010599852597</c:v>
                </c:pt>
                <c:pt idx="1851">
                  <c:v>61.259992063626768</c:v>
                </c:pt>
                <c:pt idx="1852">
                  <c:v>61.25897352740094</c:v>
                </c:pt>
                <c:pt idx="1853">
                  <c:v>61.257954991175112</c:v>
                </c:pt>
                <c:pt idx="1854">
                  <c:v>61.256936454949283</c:v>
                </c:pt>
                <c:pt idx="1855">
                  <c:v>61.255917918723455</c:v>
                </c:pt>
                <c:pt idx="1856">
                  <c:v>61.254899382497626</c:v>
                </c:pt>
                <c:pt idx="1857">
                  <c:v>61.253880846271798</c:v>
                </c:pt>
                <c:pt idx="1858">
                  <c:v>61.25286231004597</c:v>
                </c:pt>
                <c:pt idx="1859">
                  <c:v>61.251843773820141</c:v>
                </c:pt>
                <c:pt idx="1860">
                  <c:v>61.25082523759432</c:v>
                </c:pt>
                <c:pt idx="1861">
                  <c:v>61.249806701368492</c:v>
                </c:pt>
                <c:pt idx="1862">
                  <c:v>61.248788165142663</c:v>
                </c:pt>
                <c:pt idx="1863">
                  <c:v>61.247769628916835</c:v>
                </c:pt>
                <c:pt idx="1864">
                  <c:v>61.246751092691007</c:v>
                </c:pt>
                <c:pt idx="1865">
                  <c:v>61.245749035312954</c:v>
                </c:pt>
                <c:pt idx="1866">
                  <c:v>61.244746977934909</c:v>
                </c:pt>
                <c:pt idx="1867">
                  <c:v>61.243744920556857</c:v>
                </c:pt>
                <c:pt idx="1868">
                  <c:v>61.242742863178805</c:v>
                </c:pt>
                <c:pt idx="1869">
                  <c:v>61.24174080580076</c:v>
                </c:pt>
                <c:pt idx="1870">
                  <c:v>61.240738748422707</c:v>
                </c:pt>
                <c:pt idx="1871">
                  <c:v>61.239736691044655</c:v>
                </c:pt>
                <c:pt idx="1872">
                  <c:v>61.238734633666603</c:v>
                </c:pt>
                <c:pt idx="1873">
                  <c:v>61.237732576288558</c:v>
                </c:pt>
                <c:pt idx="1874">
                  <c:v>61.236730518910505</c:v>
                </c:pt>
                <c:pt idx="1875">
                  <c:v>61.235728461532453</c:v>
                </c:pt>
                <c:pt idx="1876">
                  <c:v>61.234726404154408</c:v>
                </c:pt>
                <c:pt idx="1877">
                  <c:v>61.233724346776356</c:v>
                </c:pt>
                <c:pt idx="1878">
                  <c:v>61.232722289398303</c:v>
                </c:pt>
                <c:pt idx="1879">
                  <c:v>61.231720232020251</c:v>
                </c:pt>
                <c:pt idx="1880">
                  <c:v>61.230718174642206</c:v>
                </c:pt>
                <c:pt idx="1881">
                  <c:v>61.229716117264154</c:v>
                </c:pt>
                <c:pt idx="1882">
                  <c:v>61.228714059886101</c:v>
                </c:pt>
                <c:pt idx="1883">
                  <c:v>61.227712002508056</c:v>
                </c:pt>
                <c:pt idx="1884">
                  <c:v>61.226709945130004</c:v>
                </c:pt>
                <c:pt idx="1885">
                  <c:v>61.225707887751952</c:v>
                </c:pt>
                <c:pt idx="1886">
                  <c:v>61.224705830373907</c:v>
                </c:pt>
                <c:pt idx="1887">
                  <c:v>61.223703772995854</c:v>
                </c:pt>
                <c:pt idx="1888">
                  <c:v>61.222701715617802</c:v>
                </c:pt>
                <c:pt idx="1889">
                  <c:v>61.221699658239757</c:v>
                </c:pt>
                <c:pt idx="1890">
                  <c:v>61.220697600861705</c:v>
                </c:pt>
                <c:pt idx="1891">
                  <c:v>61.219695543483653</c:v>
                </c:pt>
                <c:pt idx="1892">
                  <c:v>61.2186934861056</c:v>
                </c:pt>
                <c:pt idx="1893">
                  <c:v>61.217691428727555</c:v>
                </c:pt>
                <c:pt idx="1894">
                  <c:v>61.216689371349503</c:v>
                </c:pt>
                <c:pt idx="1895">
                  <c:v>61.215695247059131</c:v>
                </c:pt>
                <c:pt idx="1896">
                  <c:v>61.214701122768751</c:v>
                </c:pt>
                <c:pt idx="1897">
                  <c:v>61.213706998478372</c:v>
                </c:pt>
                <c:pt idx="1898">
                  <c:v>61.212712874188</c:v>
                </c:pt>
                <c:pt idx="1899">
                  <c:v>61.211718749897628</c:v>
                </c:pt>
                <c:pt idx="1900">
                  <c:v>61.210724625607249</c:v>
                </c:pt>
                <c:pt idx="1901">
                  <c:v>61.209730501316869</c:v>
                </c:pt>
                <c:pt idx="1902">
                  <c:v>61.208736377026497</c:v>
                </c:pt>
                <c:pt idx="1903">
                  <c:v>61.207742252736125</c:v>
                </c:pt>
                <c:pt idx="1904">
                  <c:v>61.206748128445746</c:v>
                </c:pt>
                <c:pt idx="1905">
                  <c:v>61.205754004155366</c:v>
                </c:pt>
                <c:pt idx="1906">
                  <c:v>61.204759879864994</c:v>
                </c:pt>
                <c:pt idx="1907">
                  <c:v>61.203765755574622</c:v>
                </c:pt>
                <c:pt idx="1908">
                  <c:v>61.202771631284243</c:v>
                </c:pt>
                <c:pt idx="1909">
                  <c:v>61.201777506993864</c:v>
                </c:pt>
                <c:pt idx="1910">
                  <c:v>61.200783382703491</c:v>
                </c:pt>
                <c:pt idx="1911">
                  <c:v>61.199789258413119</c:v>
                </c:pt>
                <c:pt idx="1912">
                  <c:v>61.19879513412274</c:v>
                </c:pt>
                <c:pt idx="1913">
                  <c:v>61.197801009832361</c:v>
                </c:pt>
                <c:pt idx="1914">
                  <c:v>61.196806885541989</c:v>
                </c:pt>
                <c:pt idx="1915">
                  <c:v>61.195812761251617</c:v>
                </c:pt>
                <c:pt idx="1916">
                  <c:v>61.194818636961237</c:v>
                </c:pt>
                <c:pt idx="1917">
                  <c:v>61.193824512670858</c:v>
                </c:pt>
                <c:pt idx="1918">
                  <c:v>61.192830388380486</c:v>
                </c:pt>
                <c:pt idx="1919">
                  <c:v>61.191836264090114</c:v>
                </c:pt>
                <c:pt idx="1920">
                  <c:v>61.190842139799734</c:v>
                </c:pt>
                <c:pt idx="1921">
                  <c:v>61.189848015509355</c:v>
                </c:pt>
                <c:pt idx="1922">
                  <c:v>61.188853891218983</c:v>
                </c:pt>
                <c:pt idx="1923">
                  <c:v>61.187859766928611</c:v>
                </c:pt>
                <c:pt idx="1924">
                  <c:v>61.186865642638232</c:v>
                </c:pt>
                <c:pt idx="1925">
                  <c:v>61.185875343700772</c:v>
                </c:pt>
                <c:pt idx="1926">
                  <c:v>61.184885044763313</c:v>
                </c:pt>
                <c:pt idx="1927">
                  <c:v>61.183894745825846</c:v>
                </c:pt>
                <c:pt idx="1928">
                  <c:v>61.182904446888386</c:v>
                </c:pt>
                <c:pt idx="1929">
                  <c:v>61.181914147950927</c:v>
                </c:pt>
                <c:pt idx="1930">
                  <c:v>61.180923849013467</c:v>
                </c:pt>
                <c:pt idx="1931">
                  <c:v>61.179933550076008</c:v>
                </c:pt>
                <c:pt idx="1932">
                  <c:v>61.178943251138541</c:v>
                </c:pt>
                <c:pt idx="1933">
                  <c:v>61.177952952201082</c:v>
                </c:pt>
                <c:pt idx="1934">
                  <c:v>61.176962653263622</c:v>
                </c:pt>
                <c:pt idx="1935">
                  <c:v>61.175972354326163</c:v>
                </c:pt>
                <c:pt idx="1936">
                  <c:v>61.174982055388703</c:v>
                </c:pt>
                <c:pt idx="1937">
                  <c:v>61.173991756451237</c:v>
                </c:pt>
                <c:pt idx="1938">
                  <c:v>61.173001457513777</c:v>
                </c:pt>
                <c:pt idx="1939">
                  <c:v>61.172011158576318</c:v>
                </c:pt>
                <c:pt idx="1940">
                  <c:v>61.171020859638858</c:v>
                </c:pt>
                <c:pt idx="1941">
                  <c:v>61.170030560701399</c:v>
                </c:pt>
                <c:pt idx="1942">
                  <c:v>61.169040261763932</c:v>
                </c:pt>
                <c:pt idx="1943">
                  <c:v>61.168049962826473</c:v>
                </c:pt>
                <c:pt idx="1944">
                  <c:v>61.167059663889013</c:v>
                </c:pt>
                <c:pt idx="1945">
                  <c:v>61.166069364951554</c:v>
                </c:pt>
                <c:pt idx="1946">
                  <c:v>61.165079066014094</c:v>
                </c:pt>
                <c:pt idx="1947">
                  <c:v>61.164088767076628</c:v>
                </c:pt>
                <c:pt idx="1948">
                  <c:v>61.163098468139168</c:v>
                </c:pt>
                <c:pt idx="1949">
                  <c:v>61.162108169201709</c:v>
                </c:pt>
                <c:pt idx="1950">
                  <c:v>61.161117870264249</c:v>
                </c:pt>
                <c:pt idx="1951">
                  <c:v>61.16012757132679</c:v>
                </c:pt>
                <c:pt idx="1952">
                  <c:v>61.159137272389323</c:v>
                </c:pt>
                <c:pt idx="1953">
                  <c:v>61.158146973451863</c:v>
                </c:pt>
                <c:pt idx="1954">
                  <c:v>61.157156674514404</c:v>
                </c:pt>
                <c:pt idx="1955">
                  <c:v>61.156164130141974</c:v>
                </c:pt>
                <c:pt idx="1956">
                  <c:v>61.155171585769544</c:v>
                </c:pt>
                <c:pt idx="1957">
                  <c:v>61.154179041397114</c:v>
                </c:pt>
                <c:pt idx="1958">
                  <c:v>61.153186497024684</c:v>
                </c:pt>
                <c:pt idx="1959">
                  <c:v>61.152193952652254</c:v>
                </c:pt>
                <c:pt idx="1960">
                  <c:v>61.151201408279825</c:v>
                </c:pt>
                <c:pt idx="1961">
                  <c:v>61.150208863907395</c:v>
                </c:pt>
                <c:pt idx="1962">
                  <c:v>61.149216319534965</c:v>
                </c:pt>
                <c:pt idx="1963">
                  <c:v>61.148223775162535</c:v>
                </c:pt>
                <c:pt idx="1964">
                  <c:v>61.147231230790105</c:v>
                </c:pt>
                <c:pt idx="1965">
                  <c:v>61.146238686417675</c:v>
                </c:pt>
                <c:pt idx="1966">
                  <c:v>61.145246142045245</c:v>
                </c:pt>
                <c:pt idx="1967">
                  <c:v>61.144253597672815</c:v>
                </c:pt>
                <c:pt idx="1968">
                  <c:v>61.143261053300385</c:v>
                </c:pt>
                <c:pt idx="1969">
                  <c:v>61.142268508927955</c:v>
                </c:pt>
                <c:pt idx="1970">
                  <c:v>61.141275964555533</c:v>
                </c:pt>
                <c:pt idx="1971">
                  <c:v>61.140283420183103</c:v>
                </c:pt>
                <c:pt idx="1972">
                  <c:v>61.139290875810673</c:v>
                </c:pt>
                <c:pt idx="1973">
                  <c:v>61.138298331438243</c:v>
                </c:pt>
                <c:pt idx="1974">
                  <c:v>61.137305787065813</c:v>
                </c:pt>
                <c:pt idx="1975">
                  <c:v>61.136313242693383</c:v>
                </c:pt>
                <c:pt idx="1976">
                  <c:v>61.135320698320953</c:v>
                </c:pt>
                <c:pt idx="1977">
                  <c:v>61.134328153948523</c:v>
                </c:pt>
                <c:pt idx="1978">
                  <c:v>61.133335609576093</c:v>
                </c:pt>
                <c:pt idx="1979">
                  <c:v>61.132343065203663</c:v>
                </c:pt>
                <c:pt idx="1980">
                  <c:v>61.131350520831234</c:v>
                </c:pt>
                <c:pt idx="1981">
                  <c:v>61.130357976458804</c:v>
                </c:pt>
                <c:pt idx="1982">
                  <c:v>61.129365432086374</c:v>
                </c:pt>
                <c:pt idx="1983">
                  <c:v>61.128372887713944</c:v>
                </c:pt>
                <c:pt idx="1984">
                  <c:v>61.127380343341514</c:v>
                </c:pt>
                <c:pt idx="1985">
                  <c:v>61.126375546693204</c:v>
                </c:pt>
                <c:pt idx="1986">
                  <c:v>61.125370750044887</c:v>
                </c:pt>
                <c:pt idx="1987">
                  <c:v>61.124365953396577</c:v>
                </c:pt>
                <c:pt idx="1988">
                  <c:v>61.123361156748267</c:v>
                </c:pt>
                <c:pt idx="1989">
                  <c:v>61.122356360099957</c:v>
                </c:pt>
                <c:pt idx="1990">
                  <c:v>61.12135156345164</c:v>
                </c:pt>
                <c:pt idx="1991">
                  <c:v>61.12034676680333</c:v>
                </c:pt>
                <c:pt idx="1992">
                  <c:v>61.11934197015502</c:v>
                </c:pt>
                <c:pt idx="1993">
                  <c:v>61.11833717350671</c:v>
                </c:pt>
                <c:pt idx="1994">
                  <c:v>61.117332376858393</c:v>
                </c:pt>
                <c:pt idx="1995">
                  <c:v>61.116327580210083</c:v>
                </c:pt>
                <c:pt idx="1996">
                  <c:v>61.115322783561773</c:v>
                </c:pt>
                <c:pt idx="1997">
                  <c:v>61.114317986913463</c:v>
                </c:pt>
                <c:pt idx="1998">
                  <c:v>61.113313190265146</c:v>
                </c:pt>
                <c:pt idx="1999">
                  <c:v>61.112308393616836</c:v>
                </c:pt>
                <c:pt idx="2000">
                  <c:v>61.111303596968526</c:v>
                </c:pt>
                <c:pt idx="2001">
                  <c:v>61.110298800320209</c:v>
                </c:pt>
                <c:pt idx="2002">
                  <c:v>61.109294003671899</c:v>
                </c:pt>
                <c:pt idx="2003">
                  <c:v>61.108289207023589</c:v>
                </c:pt>
                <c:pt idx="2004">
                  <c:v>61.107284410375279</c:v>
                </c:pt>
                <c:pt idx="2005">
                  <c:v>61.106279613726961</c:v>
                </c:pt>
                <c:pt idx="2006">
                  <c:v>61.105274817078651</c:v>
                </c:pt>
                <c:pt idx="2007">
                  <c:v>61.104270020430342</c:v>
                </c:pt>
                <c:pt idx="2008">
                  <c:v>61.103265223782032</c:v>
                </c:pt>
                <c:pt idx="2009">
                  <c:v>61.102260427133714</c:v>
                </c:pt>
                <c:pt idx="2010">
                  <c:v>61.101255630485404</c:v>
                </c:pt>
                <c:pt idx="2011">
                  <c:v>61.100250833837094</c:v>
                </c:pt>
                <c:pt idx="2012">
                  <c:v>61.099246037188784</c:v>
                </c:pt>
                <c:pt idx="2013">
                  <c:v>61.098241240540467</c:v>
                </c:pt>
                <c:pt idx="2014">
                  <c:v>61.097236443892157</c:v>
                </c:pt>
                <c:pt idx="2015">
                  <c:v>61.096211345461001</c:v>
                </c:pt>
                <c:pt idx="2016">
                  <c:v>61.095186247029837</c:v>
                </c:pt>
                <c:pt idx="2017">
                  <c:v>61.09416114859868</c:v>
                </c:pt>
                <c:pt idx="2018">
                  <c:v>61.093136050167516</c:v>
                </c:pt>
                <c:pt idx="2019">
                  <c:v>61.092110951736359</c:v>
                </c:pt>
                <c:pt idx="2020">
                  <c:v>61.091085853305195</c:v>
                </c:pt>
                <c:pt idx="2021">
                  <c:v>61.090060754874038</c:v>
                </c:pt>
                <c:pt idx="2022">
                  <c:v>61.089035656442874</c:v>
                </c:pt>
                <c:pt idx="2023">
                  <c:v>61.088010558011717</c:v>
                </c:pt>
                <c:pt idx="2024">
                  <c:v>61.086985459580553</c:v>
                </c:pt>
                <c:pt idx="2025">
                  <c:v>61.085960361149397</c:v>
                </c:pt>
                <c:pt idx="2026">
                  <c:v>61.084935262718233</c:v>
                </c:pt>
                <c:pt idx="2027">
                  <c:v>61.083910164287076</c:v>
                </c:pt>
                <c:pt idx="2028">
                  <c:v>61.082885065855912</c:v>
                </c:pt>
                <c:pt idx="2029">
                  <c:v>61.081859967424755</c:v>
                </c:pt>
                <c:pt idx="2030">
                  <c:v>61.080834868993598</c:v>
                </c:pt>
                <c:pt idx="2031">
                  <c:v>61.079809770562434</c:v>
                </c:pt>
                <c:pt idx="2032">
                  <c:v>61.078784672131277</c:v>
                </c:pt>
                <c:pt idx="2033">
                  <c:v>61.077759573700114</c:v>
                </c:pt>
                <c:pt idx="2034">
                  <c:v>61.076734475268957</c:v>
                </c:pt>
                <c:pt idx="2035">
                  <c:v>61.075709376837793</c:v>
                </c:pt>
                <c:pt idx="2036">
                  <c:v>61.074684278406636</c:v>
                </c:pt>
                <c:pt idx="2037">
                  <c:v>61.073659179975472</c:v>
                </c:pt>
                <c:pt idx="2038">
                  <c:v>61.072634081544315</c:v>
                </c:pt>
                <c:pt idx="2039">
                  <c:v>61.071608983113151</c:v>
                </c:pt>
                <c:pt idx="2040">
                  <c:v>61.070583884681994</c:v>
                </c:pt>
                <c:pt idx="2041">
                  <c:v>61.06955878625083</c:v>
                </c:pt>
                <c:pt idx="2042">
                  <c:v>61.068533687819674</c:v>
                </c:pt>
                <c:pt idx="2043">
                  <c:v>61.06750858938851</c:v>
                </c:pt>
                <c:pt idx="2044">
                  <c:v>61.066483490957353</c:v>
                </c:pt>
                <c:pt idx="2045">
                  <c:v>61.065438005508064</c:v>
                </c:pt>
                <c:pt idx="2046">
                  <c:v>61.064392520058774</c:v>
                </c:pt>
                <c:pt idx="2047">
                  <c:v>61.063347034609485</c:v>
                </c:pt>
                <c:pt idx="2048">
                  <c:v>61.062301549160196</c:v>
                </c:pt>
                <c:pt idx="2049">
                  <c:v>61.061256063710907</c:v>
                </c:pt>
                <c:pt idx="2050">
                  <c:v>61.060210578261618</c:v>
                </c:pt>
                <c:pt idx="2051">
                  <c:v>61.059165092812329</c:v>
                </c:pt>
                <c:pt idx="2052">
                  <c:v>61.058119607363032</c:v>
                </c:pt>
                <c:pt idx="2053">
                  <c:v>61.057074121913743</c:v>
                </c:pt>
                <c:pt idx="2054">
                  <c:v>61.056028636464454</c:v>
                </c:pt>
                <c:pt idx="2055">
                  <c:v>61.054983151015165</c:v>
                </c:pt>
                <c:pt idx="2056">
                  <c:v>61.053937665565876</c:v>
                </c:pt>
                <c:pt idx="2057">
                  <c:v>61.052892180116586</c:v>
                </c:pt>
                <c:pt idx="2058">
                  <c:v>61.051846694667297</c:v>
                </c:pt>
                <c:pt idx="2059">
                  <c:v>61.050801209218008</c:v>
                </c:pt>
                <c:pt idx="2060">
                  <c:v>61.049755723768719</c:v>
                </c:pt>
                <c:pt idx="2061">
                  <c:v>61.04871023831943</c:v>
                </c:pt>
                <c:pt idx="2062">
                  <c:v>61.047664752870141</c:v>
                </c:pt>
                <c:pt idx="2063">
                  <c:v>61.046619267420851</c:v>
                </c:pt>
                <c:pt idx="2064">
                  <c:v>61.045573781971562</c:v>
                </c:pt>
                <c:pt idx="2065">
                  <c:v>61.044528296522273</c:v>
                </c:pt>
                <c:pt idx="2066">
                  <c:v>61.043482811072984</c:v>
                </c:pt>
                <c:pt idx="2067">
                  <c:v>61.042437325623688</c:v>
                </c:pt>
                <c:pt idx="2068">
                  <c:v>61.041391840174398</c:v>
                </c:pt>
                <c:pt idx="2069">
                  <c:v>61.040346354725109</c:v>
                </c:pt>
                <c:pt idx="2070">
                  <c:v>61.03930086927582</c:v>
                </c:pt>
                <c:pt idx="2071">
                  <c:v>61.038255383826531</c:v>
                </c:pt>
                <c:pt idx="2072">
                  <c:v>61.037209898377242</c:v>
                </c:pt>
                <c:pt idx="2073">
                  <c:v>61.036164412927953</c:v>
                </c:pt>
                <c:pt idx="2074">
                  <c:v>61.035118927478663</c:v>
                </c:pt>
                <c:pt idx="2075">
                  <c:v>61.034053023590751</c:v>
                </c:pt>
                <c:pt idx="2076">
                  <c:v>61.032987119702838</c:v>
                </c:pt>
                <c:pt idx="2077">
                  <c:v>61.031921215814918</c:v>
                </c:pt>
                <c:pt idx="2078">
                  <c:v>61.030855311927006</c:v>
                </c:pt>
                <c:pt idx="2079">
                  <c:v>61.029789408039093</c:v>
                </c:pt>
                <c:pt idx="2080">
                  <c:v>61.028723504151181</c:v>
                </c:pt>
                <c:pt idx="2081">
                  <c:v>61.027657600263261</c:v>
                </c:pt>
                <c:pt idx="2082">
                  <c:v>61.026591696375348</c:v>
                </c:pt>
                <c:pt idx="2083">
                  <c:v>61.025525792487436</c:v>
                </c:pt>
                <c:pt idx="2084">
                  <c:v>61.024459888599523</c:v>
                </c:pt>
                <c:pt idx="2085">
                  <c:v>61.023393984711603</c:v>
                </c:pt>
                <c:pt idx="2086">
                  <c:v>61.022328080823691</c:v>
                </c:pt>
                <c:pt idx="2087">
                  <c:v>61.021262176935778</c:v>
                </c:pt>
                <c:pt idx="2088">
                  <c:v>61.020196273047866</c:v>
                </c:pt>
                <c:pt idx="2089">
                  <c:v>61.019130369159953</c:v>
                </c:pt>
                <c:pt idx="2090">
                  <c:v>61.018064465272033</c:v>
                </c:pt>
                <c:pt idx="2091">
                  <c:v>61.016998561384121</c:v>
                </c:pt>
                <c:pt idx="2092">
                  <c:v>61.015932657496208</c:v>
                </c:pt>
                <c:pt idx="2093">
                  <c:v>61.014866753608295</c:v>
                </c:pt>
                <c:pt idx="2094">
                  <c:v>61.013800849720376</c:v>
                </c:pt>
                <c:pt idx="2095">
                  <c:v>61.012734945832463</c:v>
                </c:pt>
                <c:pt idx="2096">
                  <c:v>61.01166904194455</c:v>
                </c:pt>
                <c:pt idx="2097">
                  <c:v>61.010603138056638</c:v>
                </c:pt>
                <c:pt idx="2098">
                  <c:v>61.009537234168718</c:v>
                </c:pt>
                <c:pt idx="2099">
                  <c:v>61.008471330280805</c:v>
                </c:pt>
                <c:pt idx="2100">
                  <c:v>61.007405426392893</c:v>
                </c:pt>
                <c:pt idx="2101">
                  <c:v>61.00633952250498</c:v>
                </c:pt>
                <c:pt idx="2102">
                  <c:v>61.005273618617061</c:v>
                </c:pt>
                <c:pt idx="2103">
                  <c:v>61.004207714729148</c:v>
                </c:pt>
                <c:pt idx="2104">
                  <c:v>61.003141810841235</c:v>
                </c:pt>
                <c:pt idx="2105">
                  <c:v>61.002053396182106</c:v>
                </c:pt>
                <c:pt idx="2106">
                  <c:v>61.000964981522984</c:v>
                </c:pt>
                <c:pt idx="2107">
                  <c:v>60.999876566863854</c:v>
                </c:pt>
                <c:pt idx="2108">
                  <c:v>60.998788152204725</c:v>
                </c:pt>
                <c:pt idx="2109">
                  <c:v>60.997699737545602</c:v>
                </c:pt>
                <c:pt idx="2110">
                  <c:v>60.996611322886473</c:v>
                </c:pt>
                <c:pt idx="2111">
                  <c:v>60.99552290822735</c:v>
                </c:pt>
                <c:pt idx="2112">
                  <c:v>60.994434493568221</c:v>
                </c:pt>
                <c:pt idx="2113">
                  <c:v>60.993346078909092</c:v>
                </c:pt>
                <c:pt idx="2114">
                  <c:v>60.992257664249969</c:v>
                </c:pt>
                <c:pt idx="2115">
                  <c:v>60.99116924959084</c:v>
                </c:pt>
                <c:pt idx="2116">
                  <c:v>60.99008083493171</c:v>
                </c:pt>
                <c:pt idx="2117">
                  <c:v>60.988992420272588</c:v>
                </c:pt>
                <c:pt idx="2118">
                  <c:v>60.987904005613458</c:v>
                </c:pt>
                <c:pt idx="2119">
                  <c:v>60.986815590954336</c:v>
                </c:pt>
                <c:pt idx="2120">
                  <c:v>60.985727176295207</c:v>
                </c:pt>
                <c:pt idx="2121">
                  <c:v>60.984638761636077</c:v>
                </c:pt>
                <c:pt idx="2122">
                  <c:v>60.983550346976955</c:v>
                </c:pt>
                <c:pt idx="2123">
                  <c:v>60.982461932317825</c:v>
                </c:pt>
                <c:pt idx="2124">
                  <c:v>60.981373517658696</c:v>
                </c:pt>
                <c:pt idx="2125">
                  <c:v>60.980285102999574</c:v>
                </c:pt>
                <c:pt idx="2126">
                  <c:v>60.979196688340444</c:v>
                </c:pt>
                <c:pt idx="2127">
                  <c:v>60.978108273681315</c:v>
                </c:pt>
                <c:pt idx="2128">
                  <c:v>60.977019859022192</c:v>
                </c:pt>
                <c:pt idx="2129">
                  <c:v>60.975931444363063</c:v>
                </c:pt>
                <c:pt idx="2130">
                  <c:v>60.974843029703941</c:v>
                </c:pt>
                <c:pt idx="2131">
                  <c:v>60.973754615044811</c:v>
                </c:pt>
                <c:pt idx="2132">
                  <c:v>60.972666200385682</c:v>
                </c:pt>
                <c:pt idx="2133">
                  <c:v>60.971577785726559</c:v>
                </c:pt>
                <c:pt idx="2134">
                  <c:v>60.97048937106743</c:v>
                </c:pt>
                <c:pt idx="2135">
                  <c:v>60.969376151400148</c:v>
                </c:pt>
                <c:pt idx="2136">
                  <c:v>60.968262931732866</c:v>
                </c:pt>
                <c:pt idx="2137">
                  <c:v>60.967149712065577</c:v>
                </c:pt>
                <c:pt idx="2138">
                  <c:v>60.966036492398295</c:v>
                </c:pt>
                <c:pt idx="2139">
                  <c:v>60.964923272731014</c:v>
                </c:pt>
                <c:pt idx="2140">
                  <c:v>60.963810053063732</c:v>
                </c:pt>
                <c:pt idx="2141">
                  <c:v>60.96269683339645</c:v>
                </c:pt>
                <c:pt idx="2142">
                  <c:v>60.961583613729161</c:v>
                </c:pt>
                <c:pt idx="2143">
                  <c:v>60.960470394061879</c:v>
                </c:pt>
                <c:pt idx="2144">
                  <c:v>60.959357174394597</c:v>
                </c:pt>
                <c:pt idx="2145">
                  <c:v>60.958243954727315</c:v>
                </c:pt>
                <c:pt idx="2146">
                  <c:v>60.957130735060034</c:v>
                </c:pt>
                <c:pt idx="2147">
                  <c:v>60.956017515392745</c:v>
                </c:pt>
                <c:pt idx="2148">
                  <c:v>60.954904295725463</c:v>
                </c:pt>
                <c:pt idx="2149">
                  <c:v>60.953791076058181</c:v>
                </c:pt>
                <c:pt idx="2150">
                  <c:v>60.952677856390899</c:v>
                </c:pt>
                <c:pt idx="2151">
                  <c:v>60.951564636723617</c:v>
                </c:pt>
                <c:pt idx="2152">
                  <c:v>60.950451417056328</c:v>
                </c:pt>
                <c:pt idx="2153">
                  <c:v>60.949338197389046</c:v>
                </c:pt>
                <c:pt idx="2154">
                  <c:v>60.948224977721765</c:v>
                </c:pt>
                <c:pt idx="2155">
                  <c:v>60.947111758054483</c:v>
                </c:pt>
                <c:pt idx="2156">
                  <c:v>60.945998538387201</c:v>
                </c:pt>
                <c:pt idx="2157">
                  <c:v>60.944885318719912</c:v>
                </c:pt>
                <c:pt idx="2158">
                  <c:v>60.94377209905263</c:v>
                </c:pt>
                <c:pt idx="2159">
                  <c:v>60.942658879385348</c:v>
                </c:pt>
                <c:pt idx="2160">
                  <c:v>60.941545659718066</c:v>
                </c:pt>
                <c:pt idx="2161">
                  <c:v>60.940432440050785</c:v>
                </c:pt>
                <c:pt idx="2162">
                  <c:v>60.939319220383496</c:v>
                </c:pt>
                <c:pt idx="2163">
                  <c:v>60.938206000716214</c:v>
                </c:pt>
                <c:pt idx="2164">
                  <c:v>60.937092781048932</c:v>
                </c:pt>
                <c:pt idx="2165">
                  <c:v>60.935958313023384</c:v>
                </c:pt>
                <c:pt idx="2166">
                  <c:v>60.934823844997837</c:v>
                </c:pt>
                <c:pt idx="2167">
                  <c:v>60.933689376972296</c:v>
                </c:pt>
                <c:pt idx="2168">
                  <c:v>60.932554908946749</c:v>
                </c:pt>
                <c:pt idx="2169">
                  <c:v>60.931420440921201</c:v>
                </c:pt>
                <c:pt idx="2170">
                  <c:v>60.930285972895653</c:v>
                </c:pt>
                <c:pt idx="2171">
                  <c:v>60.929151504870106</c:v>
                </c:pt>
                <c:pt idx="2172">
                  <c:v>60.928017036844565</c:v>
                </c:pt>
                <c:pt idx="2173">
                  <c:v>60.926882568819018</c:v>
                </c:pt>
                <c:pt idx="2174">
                  <c:v>60.92574810079347</c:v>
                </c:pt>
                <c:pt idx="2175">
                  <c:v>60.924613632767922</c:v>
                </c:pt>
                <c:pt idx="2176">
                  <c:v>60.923479164742375</c:v>
                </c:pt>
                <c:pt idx="2177">
                  <c:v>60.922344696716834</c:v>
                </c:pt>
                <c:pt idx="2178">
                  <c:v>60.921210228691287</c:v>
                </c:pt>
                <c:pt idx="2179">
                  <c:v>60.920075760665739</c:v>
                </c:pt>
                <c:pt idx="2180">
                  <c:v>60.918941292640191</c:v>
                </c:pt>
                <c:pt idx="2181">
                  <c:v>60.917806824614644</c:v>
                </c:pt>
                <c:pt idx="2182">
                  <c:v>60.916672356589103</c:v>
                </c:pt>
                <c:pt idx="2183">
                  <c:v>60.915537888563556</c:v>
                </c:pt>
                <c:pt idx="2184">
                  <c:v>60.914403420538008</c:v>
                </c:pt>
                <c:pt idx="2185">
                  <c:v>60.91326895251246</c:v>
                </c:pt>
                <c:pt idx="2186">
                  <c:v>60.912134484486913</c:v>
                </c:pt>
                <c:pt idx="2187">
                  <c:v>60.911000016461372</c:v>
                </c:pt>
                <c:pt idx="2188">
                  <c:v>60.909865548435825</c:v>
                </c:pt>
                <c:pt idx="2189">
                  <c:v>60.908731080410277</c:v>
                </c:pt>
                <c:pt idx="2190">
                  <c:v>60.907596612384729</c:v>
                </c:pt>
                <c:pt idx="2191">
                  <c:v>60.906462144359182</c:v>
                </c:pt>
                <c:pt idx="2192">
                  <c:v>60.905327676333641</c:v>
                </c:pt>
                <c:pt idx="2193">
                  <c:v>60.904193208308094</c:v>
                </c:pt>
                <c:pt idx="2194">
                  <c:v>60.903058740282546</c:v>
                </c:pt>
                <c:pt idx="2195">
                  <c:v>60.901909897518266</c:v>
                </c:pt>
                <c:pt idx="2196">
                  <c:v>60.900761054753993</c:v>
                </c:pt>
                <c:pt idx="2197">
                  <c:v>60.899612211989712</c:v>
                </c:pt>
                <c:pt idx="2198">
                  <c:v>60.898463369225439</c:v>
                </c:pt>
                <c:pt idx="2199">
                  <c:v>60.897314526461159</c:v>
                </c:pt>
                <c:pt idx="2200">
                  <c:v>60.896165683696886</c:v>
                </c:pt>
                <c:pt idx="2201">
                  <c:v>60.895016840932605</c:v>
                </c:pt>
                <c:pt idx="2202">
                  <c:v>60.893867998168332</c:v>
                </c:pt>
                <c:pt idx="2203">
                  <c:v>60.892719155404052</c:v>
                </c:pt>
                <c:pt idx="2204">
                  <c:v>60.891570312639779</c:v>
                </c:pt>
                <c:pt idx="2205">
                  <c:v>60.890421469875498</c:v>
                </c:pt>
                <c:pt idx="2206">
                  <c:v>60.889272627111225</c:v>
                </c:pt>
                <c:pt idx="2207">
                  <c:v>60.888123784346945</c:v>
                </c:pt>
                <c:pt idx="2208">
                  <c:v>60.886974941582672</c:v>
                </c:pt>
                <c:pt idx="2209">
                  <c:v>60.885826098818391</c:v>
                </c:pt>
                <c:pt idx="2210">
                  <c:v>60.884677256054111</c:v>
                </c:pt>
                <c:pt idx="2211">
                  <c:v>60.883528413289838</c:v>
                </c:pt>
                <c:pt idx="2212">
                  <c:v>60.882379570525558</c:v>
                </c:pt>
                <c:pt idx="2213">
                  <c:v>60.881230727761285</c:v>
                </c:pt>
                <c:pt idx="2214">
                  <c:v>60.880081884997004</c:v>
                </c:pt>
                <c:pt idx="2215">
                  <c:v>60.878933042232731</c:v>
                </c:pt>
                <c:pt idx="2216">
                  <c:v>60.877784199468451</c:v>
                </c:pt>
                <c:pt idx="2217">
                  <c:v>60.876635356704178</c:v>
                </c:pt>
                <c:pt idx="2218">
                  <c:v>60.875486513939897</c:v>
                </c:pt>
                <c:pt idx="2219">
                  <c:v>60.874337671175624</c:v>
                </c:pt>
                <c:pt idx="2220">
                  <c:v>60.873188828411344</c:v>
                </c:pt>
                <c:pt idx="2221">
                  <c:v>60.872039985647071</c:v>
                </c:pt>
                <c:pt idx="2222">
                  <c:v>60.87089114288279</c:v>
                </c:pt>
                <c:pt idx="2223">
                  <c:v>60.869742300118517</c:v>
                </c:pt>
                <c:pt idx="2224">
                  <c:v>60.868593457354237</c:v>
                </c:pt>
                <c:pt idx="2225">
                  <c:v>60.86743767418362</c:v>
                </c:pt>
                <c:pt idx="2226">
                  <c:v>60.866281891013003</c:v>
                </c:pt>
                <c:pt idx="2227">
                  <c:v>60.865126107842393</c:v>
                </c:pt>
                <c:pt idx="2228">
                  <c:v>60.863970324671776</c:v>
                </c:pt>
                <c:pt idx="2229">
                  <c:v>60.862814541501159</c:v>
                </c:pt>
                <c:pt idx="2230">
                  <c:v>60.861658758330542</c:v>
                </c:pt>
                <c:pt idx="2231">
                  <c:v>60.860502975159925</c:v>
                </c:pt>
                <c:pt idx="2232">
                  <c:v>60.859347191989315</c:v>
                </c:pt>
                <c:pt idx="2233">
                  <c:v>60.858191408818698</c:v>
                </c:pt>
                <c:pt idx="2234">
                  <c:v>60.857035625648081</c:v>
                </c:pt>
                <c:pt idx="2235">
                  <c:v>60.855879842477464</c:v>
                </c:pt>
                <c:pt idx="2236">
                  <c:v>60.854724059306847</c:v>
                </c:pt>
                <c:pt idx="2237">
                  <c:v>60.853568276136237</c:v>
                </c:pt>
                <c:pt idx="2238">
                  <c:v>60.85241249296562</c:v>
                </c:pt>
                <c:pt idx="2239">
                  <c:v>60.851256709795003</c:v>
                </c:pt>
                <c:pt idx="2240">
                  <c:v>60.850100926624386</c:v>
                </c:pt>
                <c:pt idx="2241">
                  <c:v>60.848945143453768</c:v>
                </c:pt>
                <c:pt idx="2242">
                  <c:v>60.847789360283159</c:v>
                </c:pt>
                <c:pt idx="2243">
                  <c:v>60.846633577112542</c:v>
                </c:pt>
                <c:pt idx="2244">
                  <c:v>60.845477793941924</c:v>
                </c:pt>
                <c:pt idx="2245">
                  <c:v>60.844322010771307</c:v>
                </c:pt>
                <c:pt idx="2246">
                  <c:v>60.84316622760069</c:v>
                </c:pt>
                <c:pt idx="2247">
                  <c:v>60.84201044443008</c:v>
                </c:pt>
                <c:pt idx="2248">
                  <c:v>60.840854661259463</c:v>
                </c:pt>
                <c:pt idx="2249">
                  <c:v>60.839698878088846</c:v>
                </c:pt>
                <c:pt idx="2250">
                  <c:v>60.838543094918229</c:v>
                </c:pt>
                <c:pt idx="2251">
                  <c:v>60.837387311747612</c:v>
                </c:pt>
                <c:pt idx="2252">
                  <c:v>60.836231528577002</c:v>
                </c:pt>
                <c:pt idx="2253">
                  <c:v>60.835075745406385</c:v>
                </c:pt>
                <c:pt idx="2254">
                  <c:v>60.833919962235768</c:v>
                </c:pt>
                <c:pt idx="2255">
                  <c:v>60.832761831967503</c:v>
                </c:pt>
                <c:pt idx="2256">
                  <c:v>60.831603701699237</c:v>
                </c:pt>
                <c:pt idx="2257">
                  <c:v>60.830445571430971</c:v>
                </c:pt>
                <c:pt idx="2258">
                  <c:v>60.829287441162705</c:v>
                </c:pt>
                <c:pt idx="2259">
                  <c:v>60.82812931089444</c:v>
                </c:pt>
                <c:pt idx="2260">
                  <c:v>60.826971180626174</c:v>
                </c:pt>
                <c:pt idx="2261">
                  <c:v>60.825813050357908</c:v>
                </c:pt>
                <c:pt idx="2262">
                  <c:v>60.82465492008965</c:v>
                </c:pt>
                <c:pt idx="2263">
                  <c:v>60.823496789821384</c:v>
                </c:pt>
                <c:pt idx="2264">
                  <c:v>60.822338659553118</c:v>
                </c:pt>
                <c:pt idx="2265">
                  <c:v>60.821180529284852</c:v>
                </c:pt>
                <c:pt idx="2266">
                  <c:v>60.820022399016587</c:v>
                </c:pt>
                <c:pt idx="2267">
                  <c:v>60.818864268748321</c:v>
                </c:pt>
                <c:pt idx="2268">
                  <c:v>60.817706138480055</c:v>
                </c:pt>
                <c:pt idx="2269">
                  <c:v>60.81654800821179</c:v>
                </c:pt>
                <c:pt idx="2270">
                  <c:v>60.815389877943524</c:v>
                </c:pt>
                <c:pt idx="2271">
                  <c:v>60.814231747675258</c:v>
                </c:pt>
                <c:pt idx="2272">
                  <c:v>60.813073617406992</c:v>
                </c:pt>
                <c:pt idx="2273">
                  <c:v>60.811915487138727</c:v>
                </c:pt>
                <c:pt idx="2274">
                  <c:v>60.810757356870461</c:v>
                </c:pt>
                <c:pt idx="2275">
                  <c:v>60.809599226602195</c:v>
                </c:pt>
                <c:pt idx="2276">
                  <c:v>60.808441096333929</c:v>
                </c:pt>
                <c:pt idx="2277">
                  <c:v>60.807282966065671</c:v>
                </c:pt>
                <c:pt idx="2278">
                  <c:v>60.806124835797405</c:v>
                </c:pt>
                <c:pt idx="2279">
                  <c:v>60.804966705529139</c:v>
                </c:pt>
                <c:pt idx="2280">
                  <c:v>60.803808575260874</c:v>
                </c:pt>
                <c:pt idx="2281">
                  <c:v>60.802650444992608</c:v>
                </c:pt>
                <c:pt idx="2282">
                  <c:v>60.801492314724342</c:v>
                </c:pt>
                <c:pt idx="2283">
                  <c:v>60.800334184456077</c:v>
                </c:pt>
                <c:pt idx="2284">
                  <c:v>60.799176054187811</c:v>
                </c:pt>
                <c:pt idx="2285">
                  <c:v>60.798017577862929</c:v>
                </c:pt>
                <c:pt idx="2286">
                  <c:v>60.796859101538047</c:v>
                </c:pt>
                <c:pt idx="2287">
                  <c:v>60.795700625213158</c:v>
                </c:pt>
                <c:pt idx="2288">
                  <c:v>60.794542148888276</c:v>
                </c:pt>
                <c:pt idx="2289">
                  <c:v>60.793383672563394</c:v>
                </c:pt>
                <c:pt idx="2290">
                  <c:v>60.792225196238512</c:v>
                </c:pt>
                <c:pt idx="2291">
                  <c:v>60.79106671991363</c:v>
                </c:pt>
                <c:pt idx="2292">
                  <c:v>60.789908243588741</c:v>
                </c:pt>
                <c:pt idx="2293">
                  <c:v>60.788749767263859</c:v>
                </c:pt>
                <c:pt idx="2294">
                  <c:v>60.787591290938977</c:v>
                </c:pt>
                <c:pt idx="2295">
                  <c:v>60.786432814614095</c:v>
                </c:pt>
                <c:pt idx="2296">
                  <c:v>60.785274338289213</c:v>
                </c:pt>
                <c:pt idx="2297">
                  <c:v>60.784115861964324</c:v>
                </c:pt>
                <c:pt idx="2298">
                  <c:v>60.782957385639442</c:v>
                </c:pt>
                <c:pt idx="2299">
                  <c:v>60.78179890931456</c:v>
                </c:pt>
                <c:pt idx="2300">
                  <c:v>60.780640432989678</c:v>
                </c:pt>
                <c:pt idx="2301">
                  <c:v>60.779481956664796</c:v>
                </c:pt>
                <c:pt idx="2302">
                  <c:v>60.778323480339907</c:v>
                </c:pt>
                <c:pt idx="2303">
                  <c:v>60.777165004015025</c:v>
                </c:pt>
                <c:pt idx="2304">
                  <c:v>60.776006527690143</c:v>
                </c:pt>
                <c:pt idx="2305">
                  <c:v>60.774848051365261</c:v>
                </c:pt>
                <c:pt idx="2306">
                  <c:v>60.773689575040379</c:v>
                </c:pt>
                <c:pt idx="2307">
                  <c:v>60.77253109871549</c:v>
                </c:pt>
                <c:pt idx="2308">
                  <c:v>60.771372622390608</c:v>
                </c:pt>
                <c:pt idx="2309">
                  <c:v>60.770214146065726</c:v>
                </c:pt>
                <c:pt idx="2310">
                  <c:v>60.769055669740844</c:v>
                </c:pt>
                <c:pt idx="2311">
                  <c:v>60.767897193415962</c:v>
                </c:pt>
                <c:pt idx="2312">
                  <c:v>60.766738717091073</c:v>
                </c:pt>
                <c:pt idx="2313">
                  <c:v>60.765580240766191</c:v>
                </c:pt>
                <c:pt idx="2314">
                  <c:v>60.764421764441309</c:v>
                </c:pt>
                <c:pt idx="2315">
                  <c:v>60.76326145377034</c:v>
                </c:pt>
                <c:pt idx="2316">
                  <c:v>60.762101143099365</c:v>
                </c:pt>
                <c:pt idx="2317">
                  <c:v>60.760940832428396</c:v>
                </c:pt>
                <c:pt idx="2318">
                  <c:v>60.759780521757428</c:v>
                </c:pt>
                <c:pt idx="2319">
                  <c:v>60.758620211086459</c:v>
                </c:pt>
                <c:pt idx="2320">
                  <c:v>60.757459900415483</c:v>
                </c:pt>
                <c:pt idx="2321">
                  <c:v>60.756299589744515</c:v>
                </c:pt>
                <c:pt idx="2322">
                  <c:v>60.755139279073546</c:v>
                </c:pt>
                <c:pt idx="2323">
                  <c:v>60.753978968402578</c:v>
                </c:pt>
                <c:pt idx="2324">
                  <c:v>60.752818657731602</c:v>
                </c:pt>
                <c:pt idx="2325">
                  <c:v>60.751658347060634</c:v>
                </c:pt>
                <c:pt idx="2326">
                  <c:v>60.750498036389665</c:v>
                </c:pt>
                <c:pt idx="2327">
                  <c:v>60.749337725718696</c:v>
                </c:pt>
                <c:pt idx="2328">
                  <c:v>60.748177415047721</c:v>
                </c:pt>
                <c:pt idx="2329">
                  <c:v>60.747017104376752</c:v>
                </c:pt>
                <c:pt idx="2330">
                  <c:v>60.745856793705784</c:v>
                </c:pt>
                <c:pt idx="2331">
                  <c:v>60.744696483034808</c:v>
                </c:pt>
                <c:pt idx="2332">
                  <c:v>60.743536172363839</c:v>
                </c:pt>
                <c:pt idx="2333">
                  <c:v>60.742375861692871</c:v>
                </c:pt>
                <c:pt idx="2334">
                  <c:v>60.741215551021902</c:v>
                </c:pt>
                <c:pt idx="2335">
                  <c:v>60.740055240350927</c:v>
                </c:pt>
                <c:pt idx="2336">
                  <c:v>60.738894929679958</c:v>
                </c:pt>
                <c:pt idx="2337">
                  <c:v>60.73773461900899</c:v>
                </c:pt>
                <c:pt idx="2338">
                  <c:v>60.736574308338021</c:v>
                </c:pt>
                <c:pt idx="2339">
                  <c:v>60.735413997667045</c:v>
                </c:pt>
                <c:pt idx="2340">
                  <c:v>60.734253686996077</c:v>
                </c:pt>
                <c:pt idx="2341">
                  <c:v>60.733093376325108</c:v>
                </c:pt>
                <c:pt idx="2342">
                  <c:v>60.73193306565414</c:v>
                </c:pt>
                <c:pt idx="2343">
                  <c:v>60.730772754983164</c:v>
                </c:pt>
                <c:pt idx="2344">
                  <c:v>60.729612444312195</c:v>
                </c:pt>
                <c:pt idx="2345">
                  <c:v>60.728446218123565</c:v>
                </c:pt>
                <c:pt idx="2346">
                  <c:v>60.727279991934928</c:v>
                </c:pt>
                <c:pt idx="2347">
                  <c:v>60.726113765746291</c:v>
                </c:pt>
                <c:pt idx="2348">
                  <c:v>60.724947539557661</c:v>
                </c:pt>
                <c:pt idx="2349">
                  <c:v>60.723781313369031</c:v>
                </c:pt>
                <c:pt idx="2350">
                  <c:v>60.722615087180394</c:v>
                </c:pt>
                <c:pt idx="2351">
                  <c:v>60.721448860991757</c:v>
                </c:pt>
                <c:pt idx="2352">
                  <c:v>60.720282634803127</c:v>
                </c:pt>
                <c:pt idx="2353">
                  <c:v>60.719116408614497</c:v>
                </c:pt>
                <c:pt idx="2354">
                  <c:v>60.717950182425859</c:v>
                </c:pt>
                <c:pt idx="2355">
                  <c:v>60.716783956237229</c:v>
                </c:pt>
                <c:pt idx="2356">
                  <c:v>60.715617730048592</c:v>
                </c:pt>
                <c:pt idx="2357">
                  <c:v>60.714451503859962</c:v>
                </c:pt>
                <c:pt idx="2358">
                  <c:v>60.713285277671325</c:v>
                </c:pt>
                <c:pt idx="2359">
                  <c:v>60.712119051482688</c:v>
                </c:pt>
                <c:pt idx="2360">
                  <c:v>60.710952825294058</c:v>
                </c:pt>
                <c:pt idx="2361">
                  <c:v>60.709786599105428</c:v>
                </c:pt>
                <c:pt idx="2362">
                  <c:v>60.708620372916791</c:v>
                </c:pt>
                <c:pt idx="2363">
                  <c:v>60.707454146728153</c:v>
                </c:pt>
                <c:pt idx="2364">
                  <c:v>60.706287920539523</c:v>
                </c:pt>
                <c:pt idx="2365">
                  <c:v>60.705121694350893</c:v>
                </c:pt>
                <c:pt idx="2366">
                  <c:v>60.703955468162256</c:v>
                </c:pt>
                <c:pt idx="2367">
                  <c:v>60.702789241973619</c:v>
                </c:pt>
                <c:pt idx="2368">
                  <c:v>60.701623015784989</c:v>
                </c:pt>
                <c:pt idx="2369">
                  <c:v>60.700456789596359</c:v>
                </c:pt>
                <c:pt idx="2370">
                  <c:v>60.699290563407722</c:v>
                </c:pt>
                <c:pt idx="2371">
                  <c:v>60.698124337219085</c:v>
                </c:pt>
                <c:pt idx="2372">
                  <c:v>60.696958111030455</c:v>
                </c:pt>
                <c:pt idx="2373">
                  <c:v>60.695791884841825</c:v>
                </c:pt>
                <c:pt idx="2374">
                  <c:v>60.694625658653187</c:v>
                </c:pt>
                <c:pt idx="2375">
                  <c:v>60.693452810893753</c:v>
                </c:pt>
                <c:pt idx="2376">
                  <c:v>60.692279963134325</c:v>
                </c:pt>
                <c:pt idx="2377">
                  <c:v>60.691107115374891</c:v>
                </c:pt>
                <c:pt idx="2378">
                  <c:v>60.689934267615456</c:v>
                </c:pt>
                <c:pt idx="2379">
                  <c:v>60.688761419856029</c:v>
                </c:pt>
                <c:pt idx="2380">
                  <c:v>60.687588572096594</c:v>
                </c:pt>
                <c:pt idx="2381">
                  <c:v>60.686415724337166</c:v>
                </c:pt>
                <c:pt idx="2382">
                  <c:v>60.685242876577732</c:v>
                </c:pt>
                <c:pt idx="2383">
                  <c:v>60.684070028818297</c:v>
                </c:pt>
                <c:pt idx="2384">
                  <c:v>60.68289718105887</c:v>
                </c:pt>
                <c:pt idx="2385">
                  <c:v>60.681724333299435</c:v>
                </c:pt>
                <c:pt idx="2386">
                  <c:v>60.680551485540001</c:v>
                </c:pt>
                <c:pt idx="2387">
                  <c:v>60.679378637780573</c:v>
                </c:pt>
                <c:pt idx="2388">
                  <c:v>60.678205790021138</c:v>
                </c:pt>
                <c:pt idx="2389">
                  <c:v>60.677032942261704</c:v>
                </c:pt>
                <c:pt idx="2390">
                  <c:v>60.675860094502276</c:v>
                </c:pt>
                <c:pt idx="2391">
                  <c:v>60.674687246742842</c:v>
                </c:pt>
                <c:pt idx="2392">
                  <c:v>60.673514398983414</c:v>
                </c:pt>
                <c:pt idx="2393">
                  <c:v>60.67234155122398</c:v>
                </c:pt>
                <c:pt idx="2394">
                  <c:v>60.671168703464545</c:v>
                </c:pt>
                <c:pt idx="2395">
                  <c:v>60.669995855705118</c:v>
                </c:pt>
                <c:pt idx="2396">
                  <c:v>60.668823007945683</c:v>
                </c:pt>
                <c:pt idx="2397">
                  <c:v>60.667650160186248</c:v>
                </c:pt>
                <c:pt idx="2398">
                  <c:v>60.666477312426821</c:v>
                </c:pt>
                <c:pt idx="2399">
                  <c:v>60.665304464667386</c:v>
                </c:pt>
                <c:pt idx="2400">
                  <c:v>60.664131616907959</c:v>
                </c:pt>
                <c:pt idx="2401">
                  <c:v>60.662958769148524</c:v>
                </c:pt>
                <c:pt idx="2402">
                  <c:v>60.66178592138909</c:v>
                </c:pt>
                <c:pt idx="2403">
                  <c:v>60.660613073629662</c:v>
                </c:pt>
                <c:pt idx="2404">
                  <c:v>60.659440225870227</c:v>
                </c:pt>
                <c:pt idx="2405">
                  <c:v>60.658263687700348</c:v>
                </c:pt>
                <c:pt idx="2406">
                  <c:v>60.657087149530469</c:v>
                </c:pt>
                <c:pt idx="2407">
                  <c:v>60.655910611360589</c:v>
                </c:pt>
                <c:pt idx="2408">
                  <c:v>60.65473407319071</c:v>
                </c:pt>
                <c:pt idx="2409">
                  <c:v>60.653557535020838</c:v>
                </c:pt>
                <c:pt idx="2410">
                  <c:v>60.652380996850958</c:v>
                </c:pt>
                <c:pt idx="2411">
                  <c:v>60.651204458681079</c:v>
                </c:pt>
                <c:pt idx="2412">
                  <c:v>60.650027920511199</c:v>
                </c:pt>
                <c:pt idx="2413">
                  <c:v>60.64885138234132</c:v>
                </c:pt>
                <c:pt idx="2414">
                  <c:v>60.647674844171441</c:v>
                </c:pt>
                <c:pt idx="2415">
                  <c:v>60.646498306001561</c:v>
                </c:pt>
                <c:pt idx="2416">
                  <c:v>60.645321767831682</c:v>
                </c:pt>
                <c:pt idx="2417">
                  <c:v>60.644145229661802</c:v>
                </c:pt>
                <c:pt idx="2418">
                  <c:v>60.642968691491923</c:v>
                </c:pt>
                <c:pt idx="2419">
                  <c:v>60.641792153322044</c:v>
                </c:pt>
                <c:pt idx="2420">
                  <c:v>60.640615615152171</c:v>
                </c:pt>
                <c:pt idx="2421">
                  <c:v>60.639439076982292</c:v>
                </c:pt>
                <c:pt idx="2422">
                  <c:v>60.638262538812413</c:v>
                </c:pt>
                <c:pt idx="2423">
                  <c:v>60.637086000642533</c:v>
                </c:pt>
                <c:pt idx="2424">
                  <c:v>60.635909462472654</c:v>
                </c:pt>
                <c:pt idx="2425">
                  <c:v>60.634732924302774</c:v>
                </c:pt>
                <c:pt idx="2426">
                  <c:v>60.633556386132895</c:v>
                </c:pt>
                <c:pt idx="2427">
                  <c:v>60.632379847963016</c:v>
                </c:pt>
                <c:pt idx="2428">
                  <c:v>60.631203309793136</c:v>
                </c:pt>
                <c:pt idx="2429">
                  <c:v>60.630026771623264</c:v>
                </c:pt>
                <c:pt idx="2430">
                  <c:v>60.628850233453385</c:v>
                </c:pt>
                <c:pt idx="2431">
                  <c:v>60.627673695283505</c:v>
                </c:pt>
                <c:pt idx="2432">
                  <c:v>60.626497157113626</c:v>
                </c:pt>
                <c:pt idx="2433">
                  <c:v>60.625320618943746</c:v>
                </c:pt>
                <c:pt idx="2434">
                  <c:v>60.624144080773867</c:v>
                </c:pt>
                <c:pt idx="2435">
                  <c:v>60.622959225041924</c:v>
                </c:pt>
                <c:pt idx="2436">
                  <c:v>60.621774369309989</c:v>
                </c:pt>
                <c:pt idx="2437">
                  <c:v>60.620589513578047</c:v>
                </c:pt>
                <c:pt idx="2438">
                  <c:v>60.619404657846111</c:v>
                </c:pt>
                <c:pt idx="2439">
                  <c:v>60.618219802114169</c:v>
                </c:pt>
                <c:pt idx="2440">
                  <c:v>60.617034946382233</c:v>
                </c:pt>
                <c:pt idx="2441">
                  <c:v>60.615850090650291</c:v>
                </c:pt>
                <c:pt idx="2442">
                  <c:v>60.614665234918348</c:v>
                </c:pt>
                <c:pt idx="2443">
                  <c:v>60.613480379186413</c:v>
                </c:pt>
                <c:pt idx="2444">
                  <c:v>60.61229552345447</c:v>
                </c:pt>
                <c:pt idx="2445">
                  <c:v>60.611110667722535</c:v>
                </c:pt>
                <c:pt idx="2446">
                  <c:v>60.609925811990593</c:v>
                </c:pt>
                <c:pt idx="2447">
                  <c:v>60.608740956258657</c:v>
                </c:pt>
                <c:pt idx="2448">
                  <c:v>60.607556100526715</c:v>
                </c:pt>
                <c:pt idx="2449">
                  <c:v>60.606371244794772</c:v>
                </c:pt>
                <c:pt idx="2450">
                  <c:v>60.605186389062837</c:v>
                </c:pt>
                <c:pt idx="2451">
                  <c:v>60.604001533330894</c:v>
                </c:pt>
                <c:pt idx="2452">
                  <c:v>60.602816677598959</c:v>
                </c:pt>
                <c:pt idx="2453">
                  <c:v>60.601631821867016</c:v>
                </c:pt>
                <c:pt idx="2454">
                  <c:v>60.600446966135081</c:v>
                </c:pt>
                <c:pt idx="2455">
                  <c:v>60.599262110403139</c:v>
                </c:pt>
                <c:pt idx="2456">
                  <c:v>60.598077254671203</c:v>
                </c:pt>
                <c:pt idx="2457">
                  <c:v>60.596892398939261</c:v>
                </c:pt>
                <c:pt idx="2458">
                  <c:v>60.595707543207318</c:v>
                </c:pt>
                <c:pt idx="2459">
                  <c:v>60.594522687475383</c:v>
                </c:pt>
                <c:pt idx="2460">
                  <c:v>60.59333783174344</c:v>
                </c:pt>
                <c:pt idx="2461">
                  <c:v>60.592152976011505</c:v>
                </c:pt>
                <c:pt idx="2462">
                  <c:v>60.590968120279562</c:v>
                </c:pt>
                <c:pt idx="2463">
                  <c:v>60.589783264547627</c:v>
                </c:pt>
                <c:pt idx="2464">
                  <c:v>60.588598408815685</c:v>
                </c:pt>
                <c:pt idx="2465">
                  <c:v>60.587398260179043</c:v>
                </c:pt>
                <c:pt idx="2466">
                  <c:v>60.586198111542409</c:v>
                </c:pt>
                <c:pt idx="2467">
                  <c:v>60.584997962905774</c:v>
                </c:pt>
                <c:pt idx="2468">
                  <c:v>60.583797814269133</c:v>
                </c:pt>
                <c:pt idx="2469">
                  <c:v>60.582597665632491</c:v>
                </c:pt>
                <c:pt idx="2470">
                  <c:v>60.581397516995857</c:v>
                </c:pt>
                <c:pt idx="2471">
                  <c:v>60.580197368359222</c:v>
                </c:pt>
                <c:pt idx="2472">
                  <c:v>60.578997219722581</c:v>
                </c:pt>
                <c:pt idx="2473">
                  <c:v>60.577797071085939</c:v>
                </c:pt>
                <c:pt idx="2474">
                  <c:v>60.576596922449305</c:v>
                </c:pt>
                <c:pt idx="2475">
                  <c:v>60.57539677381267</c:v>
                </c:pt>
                <c:pt idx="2476">
                  <c:v>60.574196625176029</c:v>
                </c:pt>
                <c:pt idx="2477">
                  <c:v>60.572996476539387</c:v>
                </c:pt>
                <c:pt idx="2478">
                  <c:v>60.571796327902753</c:v>
                </c:pt>
                <c:pt idx="2479">
                  <c:v>60.570596179266118</c:v>
                </c:pt>
                <c:pt idx="2480">
                  <c:v>60.569396030629477</c:v>
                </c:pt>
                <c:pt idx="2481">
                  <c:v>60.568195881992835</c:v>
                </c:pt>
                <c:pt idx="2482">
                  <c:v>60.566995733356201</c:v>
                </c:pt>
                <c:pt idx="2483">
                  <c:v>60.565795584719567</c:v>
                </c:pt>
                <c:pt idx="2484">
                  <c:v>60.564595436082925</c:v>
                </c:pt>
                <c:pt idx="2485">
                  <c:v>60.563395287446284</c:v>
                </c:pt>
                <c:pt idx="2486">
                  <c:v>60.562195138809649</c:v>
                </c:pt>
                <c:pt idx="2487">
                  <c:v>60.560994990173008</c:v>
                </c:pt>
                <c:pt idx="2488">
                  <c:v>60.559794841536373</c:v>
                </c:pt>
                <c:pt idx="2489">
                  <c:v>60.558594692899732</c:v>
                </c:pt>
                <c:pt idx="2490">
                  <c:v>60.557394544263097</c:v>
                </c:pt>
                <c:pt idx="2491">
                  <c:v>60.556194395626463</c:v>
                </c:pt>
                <c:pt idx="2492">
                  <c:v>60.554994246989821</c:v>
                </c:pt>
                <c:pt idx="2493">
                  <c:v>60.55379409835318</c:v>
                </c:pt>
                <c:pt idx="2494">
                  <c:v>60.552593949716545</c:v>
                </c:pt>
                <c:pt idx="2495">
                  <c:v>60.55137468324272</c:v>
                </c:pt>
                <c:pt idx="2496">
                  <c:v>60.550155416768902</c:v>
                </c:pt>
                <c:pt idx="2497">
                  <c:v>60.548936150295077</c:v>
                </c:pt>
                <c:pt idx="2498">
                  <c:v>60.547716883821259</c:v>
                </c:pt>
                <c:pt idx="2499">
                  <c:v>60.546497617347434</c:v>
                </c:pt>
                <c:pt idx="2500">
                  <c:v>60.545278350873609</c:v>
                </c:pt>
                <c:pt idx="2501">
                  <c:v>60.544059084399791</c:v>
                </c:pt>
                <c:pt idx="2502">
                  <c:v>60.542839817925966</c:v>
                </c:pt>
                <c:pt idx="2503">
                  <c:v>60.541620551452148</c:v>
                </c:pt>
                <c:pt idx="2504">
                  <c:v>60.540401284978323</c:v>
                </c:pt>
                <c:pt idx="2505">
                  <c:v>60.539182018504498</c:v>
                </c:pt>
                <c:pt idx="2506">
                  <c:v>60.53796275203068</c:v>
                </c:pt>
                <c:pt idx="2507">
                  <c:v>60.536743485556855</c:v>
                </c:pt>
                <c:pt idx="2508">
                  <c:v>60.535524219083037</c:v>
                </c:pt>
                <c:pt idx="2509">
                  <c:v>60.534304952609212</c:v>
                </c:pt>
                <c:pt idx="2510">
                  <c:v>60.533085686135387</c:v>
                </c:pt>
                <c:pt idx="2511">
                  <c:v>60.531866419661569</c:v>
                </c:pt>
                <c:pt idx="2512">
                  <c:v>60.530647153187743</c:v>
                </c:pt>
                <c:pt idx="2513">
                  <c:v>60.529427886713925</c:v>
                </c:pt>
                <c:pt idx="2514">
                  <c:v>60.5282086202401</c:v>
                </c:pt>
                <c:pt idx="2515">
                  <c:v>60.526989353766275</c:v>
                </c:pt>
                <c:pt idx="2516">
                  <c:v>60.525770087292457</c:v>
                </c:pt>
                <c:pt idx="2517">
                  <c:v>60.524550820818632</c:v>
                </c:pt>
                <c:pt idx="2518">
                  <c:v>60.523331554344814</c:v>
                </c:pt>
                <c:pt idx="2519">
                  <c:v>60.522112287870989</c:v>
                </c:pt>
                <c:pt idx="2520">
                  <c:v>60.520893021397164</c:v>
                </c:pt>
                <c:pt idx="2521">
                  <c:v>60.519673754923346</c:v>
                </c:pt>
                <c:pt idx="2522">
                  <c:v>60.518454488449521</c:v>
                </c:pt>
                <c:pt idx="2523">
                  <c:v>60.517235221975703</c:v>
                </c:pt>
                <c:pt idx="2524">
                  <c:v>60.516015955501878</c:v>
                </c:pt>
                <c:pt idx="2525">
                  <c:v>60.514781066815154</c:v>
                </c:pt>
                <c:pt idx="2526">
                  <c:v>60.513546178128422</c:v>
                </c:pt>
                <c:pt idx="2527">
                  <c:v>60.512311289441698</c:v>
                </c:pt>
                <c:pt idx="2528">
                  <c:v>60.511076400754973</c:v>
                </c:pt>
                <c:pt idx="2529">
                  <c:v>60.509841512068249</c:v>
                </c:pt>
                <c:pt idx="2530">
                  <c:v>60.508606623381517</c:v>
                </c:pt>
                <c:pt idx="2531">
                  <c:v>60.507371734694793</c:v>
                </c:pt>
                <c:pt idx="2532">
                  <c:v>60.506136846008069</c:v>
                </c:pt>
                <c:pt idx="2533">
                  <c:v>60.504901957321344</c:v>
                </c:pt>
                <c:pt idx="2534">
                  <c:v>60.503667068634613</c:v>
                </c:pt>
                <c:pt idx="2535">
                  <c:v>60.502432179947888</c:v>
                </c:pt>
                <c:pt idx="2536">
                  <c:v>60.501197291261164</c:v>
                </c:pt>
                <c:pt idx="2537">
                  <c:v>60.49996240257444</c:v>
                </c:pt>
                <c:pt idx="2538">
                  <c:v>60.498727513887708</c:v>
                </c:pt>
                <c:pt idx="2539">
                  <c:v>60.497492625200984</c:v>
                </c:pt>
                <c:pt idx="2540">
                  <c:v>60.496257736514259</c:v>
                </c:pt>
                <c:pt idx="2541">
                  <c:v>60.495022847827528</c:v>
                </c:pt>
                <c:pt idx="2542">
                  <c:v>60.493787959140803</c:v>
                </c:pt>
                <c:pt idx="2543">
                  <c:v>60.492553070454079</c:v>
                </c:pt>
                <c:pt idx="2544">
                  <c:v>60.491318181767355</c:v>
                </c:pt>
                <c:pt idx="2545">
                  <c:v>60.490083293080623</c:v>
                </c:pt>
                <c:pt idx="2546">
                  <c:v>60.488848404393899</c:v>
                </c:pt>
                <c:pt idx="2547">
                  <c:v>60.487613515707174</c:v>
                </c:pt>
                <c:pt idx="2548">
                  <c:v>60.48637862702045</c:v>
                </c:pt>
                <c:pt idx="2549">
                  <c:v>60.485143738333718</c:v>
                </c:pt>
                <c:pt idx="2550">
                  <c:v>60.483908849646994</c:v>
                </c:pt>
                <c:pt idx="2551">
                  <c:v>60.48267396096027</c:v>
                </c:pt>
                <c:pt idx="2552">
                  <c:v>60.481439072273545</c:v>
                </c:pt>
                <c:pt idx="2553">
                  <c:v>60.480204183586814</c:v>
                </c:pt>
                <c:pt idx="2554">
                  <c:v>60.478969294900089</c:v>
                </c:pt>
                <c:pt idx="2555">
                  <c:v>60.477728920337768</c:v>
                </c:pt>
                <c:pt idx="2556">
                  <c:v>60.476488545775439</c:v>
                </c:pt>
                <c:pt idx="2557">
                  <c:v>60.475248171213117</c:v>
                </c:pt>
                <c:pt idx="2558">
                  <c:v>60.474007796650788</c:v>
                </c:pt>
                <c:pt idx="2559">
                  <c:v>60.472767422088467</c:v>
                </c:pt>
                <c:pt idx="2560">
                  <c:v>60.471527047526138</c:v>
                </c:pt>
                <c:pt idx="2561">
                  <c:v>60.470286672963816</c:v>
                </c:pt>
                <c:pt idx="2562">
                  <c:v>60.469046298401494</c:v>
                </c:pt>
                <c:pt idx="2563">
                  <c:v>60.467805923839165</c:v>
                </c:pt>
                <c:pt idx="2564">
                  <c:v>60.466565549276844</c:v>
                </c:pt>
                <c:pt idx="2565">
                  <c:v>60.465325174714515</c:v>
                </c:pt>
                <c:pt idx="2566">
                  <c:v>60.464084800152193</c:v>
                </c:pt>
                <c:pt idx="2567">
                  <c:v>60.462844425589864</c:v>
                </c:pt>
                <c:pt idx="2568">
                  <c:v>60.461604051027543</c:v>
                </c:pt>
                <c:pt idx="2569">
                  <c:v>60.460363676465221</c:v>
                </c:pt>
                <c:pt idx="2570">
                  <c:v>60.459123301902892</c:v>
                </c:pt>
                <c:pt idx="2571">
                  <c:v>60.45788292734057</c:v>
                </c:pt>
                <c:pt idx="2572">
                  <c:v>60.456642552778241</c:v>
                </c:pt>
                <c:pt idx="2573">
                  <c:v>60.45540217821592</c:v>
                </c:pt>
                <c:pt idx="2574">
                  <c:v>60.454161803653591</c:v>
                </c:pt>
                <c:pt idx="2575">
                  <c:v>60.452921429091269</c:v>
                </c:pt>
                <c:pt idx="2576">
                  <c:v>60.45168105452894</c:v>
                </c:pt>
                <c:pt idx="2577">
                  <c:v>60.450440679966619</c:v>
                </c:pt>
                <c:pt idx="2578">
                  <c:v>60.449200305404297</c:v>
                </c:pt>
                <c:pt idx="2579">
                  <c:v>60.447959930841968</c:v>
                </c:pt>
                <c:pt idx="2580">
                  <c:v>60.446719556279646</c:v>
                </c:pt>
                <c:pt idx="2581">
                  <c:v>60.445479181717317</c:v>
                </c:pt>
                <c:pt idx="2582">
                  <c:v>60.444238807154996</c:v>
                </c:pt>
                <c:pt idx="2583">
                  <c:v>60.442998432592667</c:v>
                </c:pt>
                <c:pt idx="2584">
                  <c:v>60.441758058030345</c:v>
                </c:pt>
                <c:pt idx="2585">
                  <c:v>60.440523645677388</c:v>
                </c:pt>
                <c:pt idx="2586">
                  <c:v>60.439289233324438</c:v>
                </c:pt>
                <c:pt idx="2587">
                  <c:v>60.43805482097148</c:v>
                </c:pt>
                <c:pt idx="2588">
                  <c:v>60.436820408618523</c:v>
                </c:pt>
                <c:pt idx="2589">
                  <c:v>60.435585996265566</c:v>
                </c:pt>
                <c:pt idx="2590">
                  <c:v>60.434351583912616</c:v>
                </c:pt>
                <c:pt idx="2591">
                  <c:v>60.433117171559658</c:v>
                </c:pt>
                <c:pt idx="2592">
                  <c:v>60.431882759206701</c:v>
                </c:pt>
                <c:pt idx="2593">
                  <c:v>60.430648346853744</c:v>
                </c:pt>
                <c:pt idx="2594">
                  <c:v>60.429413934500793</c:v>
                </c:pt>
                <c:pt idx="2595">
                  <c:v>60.428179522147836</c:v>
                </c:pt>
                <c:pt idx="2596">
                  <c:v>60.426945109794879</c:v>
                </c:pt>
                <c:pt idx="2597">
                  <c:v>60.425710697441922</c:v>
                </c:pt>
                <c:pt idx="2598">
                  <c:v>60.424476285088971</c:v>
                </c:pt>
                <c:pt idx="2599">
                  <c:v>60.423241872736014</c:v>
                </c:pt>
                <c:pt idx="2600">
                  <c:v>60.422007460383057</c:v>
                </c:pt>
                <c:pt idx="2601">
                  <c:v>60.420773048030107</c:v>
                </c:pt>
                <c:pt idx="2602">
                  <c:v>60.419538635677149</c:v>
                </c:pt>
                <c:pt idx="2603">
                  <c:v>60.418304223324192</c:v>
                </c:pt>
                <c:pt idx="2604">
                  <c:v>60.417069810971235</c:v>
                </c:pt>
                <c:pt idx="2605">
                  <c:v>60.415835398618285</c:v>
                </c:pt>
                <c:pt idx="2606">
                  <c:v>60.414600986265327</c:v>
                </c:pt>
                <c:pt idx="2607">
                  <c:v>60.41336657391237</c:v>
                </c:pt>
                <c:pt idx="2608">
                  <c:v>60.412132161559413</c:v>
                </c:pt>
                <c:pt idx="2609">
                  <c:v>60.410897749206462</c:v>
                </c:pt>
                <c:pt idx="2610">
                  <c:v>60.409663336853505</c:v>
                </c:pt>
                <c:pt idx="2611">
                  <c:v>60.408428924500548</c:v>
                </c:pt>
                <c:pt idx="2612">
                  <c:v>60.407194512147591</c:v>
                </c:pt>
                <c:pt idx="2613">
                  <c:v>60.40596009979464</c:v>
                </c:pt>
                <c:pt idx="2614">
                  <c:v>60.404725687441683</c:v>
                </c:pt>
                <c:pt idx="2615">
                  <c:v>60.403506090893636</c:v>
                </c:pt>
                <c:pt idx="2616">
                  <c:v>60.402286494345582</c:v>
                </c:pt>
                <c:pt idx="2617">
                  <c:v>60.401066897797534</c:v>
                </c:pt>
                <c:pt idx="2618">
                  <c:v>60.39984730124948</c:v>
                </c:pt>
                <c:pt idx="2619">
                  <c:v>60.398627704701433</c:v>
                </c:pt>
                <c:pt idx="2620">
                  <c:v>60.397408108153378</c:v>
                </c:pt>
                <c:pt idx="2621">
                  <c:v>60.396188511605331</c:v>
                </c:pt>
                <c:pt idx="2622">
                  <c:v>60.394968915057277</c:v>
                </c:pt>
                <c:pt idx="2623">
                  <c:v>60.393749318509229</c:v>
                </c:pt>
                <c:pt idx="2624">
                  <c:v>60.392529721961175</c:v>
                </c:pt>
                <c:pt idx="2625">
                  <c:v>60.391310125413128</c:v>
                </c:pt>
                <c:pt idx="2626">
                  <c:v>60.390090528865073</c:v>
                </c:pt>
                <c:pt idx="2627">
                  <c:v>60.388870932317026</c:v>
                </c:pt>
                <c:pt idx="2628">
                  <c:v>60.387651335768972</c:v>
                </c:pt>
                <c:pt idx="2629">
                  <c:v>60.386431739220924</c:v>
                </c:pt>
                <c:pt idx="2630">
                  <c:v>60.385212142672877</c:v>
                </c:pt>
                <c:pt idx="2631">
                  <c:v>60.383992546124823</c:v>
                </c:pt>
                <c:pt idx="2632">
                  <c:v>60.382772949576776</c:v>
                </c:pt>
                <c:pt idx="2633">
                  <c:v>60.381553353028721</c:v>
                </c:pt>
                <c:pt idx="2634">
                  <c:v>60.380333756480674</c:v>
                </c:pt>
                <c:pt idx="2635">
                  <c:v>60.37911415993262</c:v>
                </c:pt>
                <c:pt idx="2636">
                  <c:v>60.377894563384572</c:v>
                </c:pt>
                <c:pt idx="2637">
                  <c:v>60.376674966836518</c:v>
                </c:pt>
                <c:pt idx="2638">
                  <c:v>60.375455370288471</c:v>
                </c:pt>
                <c:pt idx="2639">
                  <c:v>60.374235773740416</c:v>
                </c:pt>
                <c:pt idx="2640">
                  <c:v>60.373016177192369</c:v>
                </c:pt>
                <c:pt idx="2641">
                  <c:v>60.371796580644315</c:v>
                </c:pt>
                <c:pt idx="2642">
                  <c:v>60.370576984096267</c:v>
                </c:pt>
                <c:pt idx="2643">
                  <c:v>60.369357387548213</c:v>
                </c:pt>
                <c:pt idx="2644">
                  <c:v>60.368137791000166</c:v>
                </c:pt>
                <c:pt idx="2645">
                  <c:v>60.366935437582143</c:v>
                </c:pt>
                <c:pt idx="2646">
                  <c:v>60.36573308416412</c:v>
                </c:pt>
                <c:pt idx="2647">
                  <c:v>60.364530730746097</c:v>
                </c:pt>
                <c:pt idx="2648">
                  <c:v>60.363328377328074</c:v>
                </c:pt>
                <c:pt idx="2649">
                  <c:v>60.362126023910051</c:v>
                </c:pt>
                <c:pt idx="2650">
                  <c:v>60.360923670492028</c:v>
                </c:pt>
                <c:pt idx="2651">
                  <c:v>60.359721317074005</c:v>
                </c:pt>
                <c:pt idx="2652">
                  <c:v>60.358518963655982</c:v>
                </c:pt>
                <c:pt idx="2653">
                  <c:v>60.357316610237959</c:v>
                </c:pt>
                <c:pt idx="2654">
                  <c:v>60.356114256819936</c:v>
                </c:pt>
                <c:pt idx="2655">
                  <c:v>60.354911903401913</c:v>
                </c:pt>
                <c:pt idx="2656">
                  <c:v>60.35370954998389</c:v>
                </c:pt>
                <c:pt idx="2657">
                  <c:v>60.352507196565867</c:v>
                </c:pt>
                <c:pt idx="2658">
                  <c:v>60.351304843147844</c:v>
                </c:pt>
                <c:pt idx="2659">
                  <c:v>60.350102489729821</c:v>
                </c:pt>
                <c:pt idx="2660">
                  <c:v>60.348900136311798</c:v>
                </c:pt>
                <c:pt idx="2661">
                  <c:v>60.347697782893775</c:v>
                </c:pt>
                <c:pt idx="2662">
                  <c:v>60.346495429475752</c:v>
                </c:pt>
                <c:pt idx="2663">
                  <c:v>60.345293076057729</c:v>
                </c:pt>
                <c:pt idx="2664">
                  <c:v>60.344090722639706</c:v>
                </c:pt>
                <c:pt idx="2665">
                  <c:v>60.342888369221683</c:v>
                </c:pt>
                <c:pt idx="2666">
                  <c:v>60.34168601580366</c:v>
                </c:pt>
                <c:pt idx="2667">
                  <c:v>60.340483662385637</c:v>
                </c:pt>
                <c:pt idx="2668">
                  <c:v>60.339281308967614</c:v>
                </c:pt>
                <c:pt idx="2669">
                  <c:v>60.338078955549591</c:v>
                </c:pt>
                <c:pt idx="2670">
                  <c:v>60.336876602131568</c:v>
                </c:pt>
                <c:pt idx="2671">
                  <c:v>60.335674248713545</c:v>
                </c:pt>
                <c:pt idx="2672">
                  <c:v>60.334471895295522</c:v>
                </c:pt>
                <c:pt idx="2673">
                  <c:v>60.333269541877499</c:v>
                </c:pt>
                <c:pt idx="2674">
                  <c:v>60.332067188459476</c:v>
                </c:pt>
                <c:pt idx="2675">
                  <c:v>60.330878290977438</c:v>
                </c:pt>
                <c:pt idx="2676">
                  <c:v>60.329689393495407</c:v>
                </c:pt>
                <c:pt idx="2677">
                  <c:v>60.328500496013369</c:v>
                </c:pt>
                <c:pt idx="2678">
                  <c:v>60.327311598531338</c:v>
                </c:pt>
                <c:pt idx="2679">
                  <c:v>60.3261227010493</c:v>
                </c:pt>
                <c:pt idx="2680">
                  <c:v>60.324933803567262</c:v>
                </c:pt>
                <c:pt idx="2681">
                  <c:v>60.323744906085231</c:v>
                </c:pt>
                <c:pt idx="2682">
                  <c:v>60.322556008603193</c:v>
                </c:pt>
                <c:pt idx="2683">
                  <c:v>60.321367111121162</c:v>
                </c:pt>
                <c:pt idx="2684">
                  <c:v>60.320178213639124</c:v>
                </c:pt>
                <c:pt idx="2685">
                  <c:v>60.318989316157086</c:v>
                </c:pt>
                <c:pt idx="2686">
                  <c:v>60.317800418675056</c:v>
                </c:pt>
                <c:pt idx="2687">
                  <c:v>60.316611521193018</c:v>
                </c:pt>
                <c:pt idx="2688">
                  <c:v>60.315422623710987</c:v>
                </c:pt>
                <c:pt idx="2689">
                  <c:v>60.314233726228949</c:v>
                </c:pt>
                <c:pt idx="2690">
                  <c:v>60.313044828746911</c:v>
                </c:pt>
                <c:pt idx="2691">
                  <c:v>60.31185593126488</c:v>
                </c:pt>
                <c:pt idx="2692">
                  <c:v>60.310667033782842</c:v>
                </c:pt>
                <c:pt idx="2693">
                  <c:v>60.309478136300811</c:v>
                </c:pt>
                <c:pt idx="2694">
                  <c:v>60.308289238818773</c:v>
                </c:pt>
                <c:pt idx="2695">
                  <c:v>60.307100341336735</c:v>
                </c:pt>
                <c:pt idx="2696">
                  <c:v>60.305911443854704</c:v>
                </c:pt>
                <c:pt idx="2697">
                  <c:v>60.304722546372666</c:v>
                </c:pt>
                <c:pt idx="2698">
                  <c:v>60.303533648890635</c:v>
                </c:pt>
                <c:pt idx="2699">
                  <c:v>60.302344751408597</c:v>
                </c:pt>
                <c:pt idx="2700">
                  <c:v>60.301155853926559</c:v>
                </c:pt>
                <c:pt idx="2701">
                  <c:v>60.299966956444528</c:v>
                </c:pt>
                <c:pt idx="2702">
                  <c:v>60.29877805896249</c:v>
                </c:pt>
                <c:pt idx="2703">
                  <c:v>60.29758916148046</c:v>
                </c:pt>
                <c:pt idx="2704">
                  <c:v>60.296400263998422</c:v>
                </c:pt>
                <c:pt idx="2705">
                  <c:v>60.295216256254527</c:v>
                </c:pt>
                <c:pt idx="2706">
                  <c:v>60.294032248510632</c:v>
                </c:pt>
                <c:pt idx="2707">
                  <c:v>60.292848240766745</c:v>
                </c:pt>
                <c:pt idx="2708">
                  <c:v>60.29166423302285</c:v>
                </c:pt>
                <c:pt idx="2709">
                  <c:v>60.290480225278955</c:v>
                </c:pt>
                <c:pt idx="2710">
                  <c:v>60.28929621753506</c:v>
                </c:pt>
                <c:pt idx="2711">
                  <c:v>60.288112209791166</c:v>
                </c:pt>
                <c:pt idx="2712">
                  <c:v>60.286928202047271</c:v>
                </c:pt>
                <c:pt idx="2713">
                  <c:v>60.285744194303376</c:v>
                </c:pt>
                <c:pt idx="2714">
                  <c:v>60.284560186559489</c:v>
                </c:pt>
                <c:pt idx="2715">
                  <c:v>60.283376178815594</c:v>
                </c:pt>
                <c:pt idx="2716">
                  <c:v>60.282192171071699</c:v>
                </c:pt>
                <c:pt idx="2717">
                  <c:v>60.281008163327805</c:v>
                </c:pt>
                <c:pt idx="2718">
                  <c:v>60.27982415558391</c:v>
                </c:pt>
                <c:pt idx="2719">
                  <c:v>60.278640147840022</c:v>
                </c:pt>
                <c:pt idx="2720">
                  <c:v>60.277456140096128</c:v>
                </c:pt>
                <c:pt idx="2721">
                  <c:v>60.276272132352233</c:v>
                </c:pt>
                <c:pt idx="2722">
                  <c:v>60.275088124608338</c:v>
                </c:pt>
                <c:pt idx="2723">
                  <c:v>60.273904116864443</c:v>
                </c:pt>
                <c:pt idx="2724">
                  <c:v>60.272720109120549</c:v>
                </c:pt>
                <c:pt idx="2725">
                  <c:v>60.271536101376654</c:v>
                </c:pt>
                <c:pt idx="2726">
                  <c:v>60.270352093632766</c:v>
                </c:pt>
                <c:pt idx="2727">
                  <c:v>60.269168085888872</c:v>
                </c:pt>
                <c:pt idx="2728">
                  <c:v>60.267984078144977</c:v>
                </c:pt>
                <c:pt idx="2729">
                  <c:v>60.266800070401082</c:v>
                </c:pt>
                <c:pt idx="2730">
                  <c:v>60.265616062657188</c:v>
                </c:pt>
                <c:pt idx="2731">
                  <c:v>60.2644320549133</c:v>
                </c:pt>
                <c:pt idx="2732">
                  <c:v>60.263248047169405</c:v>
                </c:pt>
                <c:pt idx="2733">
                  <c:v>60.26206403942551</c:v>
                </c:pt>
                <c:pt idx="2734">
                  <c:v>60.260880031681616</c:v>
                </c:pt>
                <c:pt idx="2735">
                  <c:v>60.259690292455545</c:v>
                </c:pt>
                <c:pt idx="2736">
                  <c:v>60.258500553229474</c:v>
                </c:pt>
                <c:pt idx="2737">
                  <c:v>60.257310814003404</c:v>
                </c:pt>
                <c:pt idx="2738">
                  <c:v>60.256121074777333</c:v>
                </c:pt>
                <c:pt idx="2739">
                  <c:v>60.254931335551262</c:v>
                </c:pt>
                <c:pt idx="2740">
                  <c:v>60.253741596325192</c:v>
                </c:pt>
                <c:pt idx="2741">
                  <c:v>60.252551857099121</c:v>
                </c:pt>
                <c:pt idx="2742">
                  <c:v>60.25136211787305</c:v>
                </c:pt>
                <c:pt idx="2743">
                  <c:v>60.25017237864698</c:v>
                </c:pt>
                <c:pt idx="2744">
                  <c:v>60.248982639420909</c:v>
                </c:pt>
                <c:pt idx="2745">
                  <c:v>60.247792900194838</c:v>
                </c:pt>
                <c:pt idx="2746">
                  <c:v>60.246603160968768</c:v>
                </c:pt>
                <c:pt idx="2747">
                  <c:v>60.245413421742697</c:v>
                </c:pt>
                <c:pt idx="2748">
                  <c:v>60.244223682516626</c:v>
                </c:pt>
                <c:pt idx="2749">
                  <c:v>60.243033943290555</c:v>
                </c:pt>
                <c:pt idx="2750">
                  <c:v>60.241844204064492</c:v>
                </c:pt>
                <c:pt idx="2751">
                  <c:v>60.240654464838421</c:v>
                </c:pt>
                <c:pt idx="2752">
                  <c:v>60.239464725612351</c:v>
                </c:pt>
                <c:pt idx="2753">
                  <c:v>60.23827498638628</c:v>
                </c:pt>
                <c:pt idx="2754">
                  <c:v>60.237085247160209</c:v>
                </c:pt>
                <c:pt idx="2755">
                  <c:v>60.235895507934138</c:v>
                </c:pt>
                <c:pt idx="2756">
                  <c:v>60.234705768708068</c:v>
                </c:pt>
                <c:pt idx="2757">
                  <c:v>60.233516029481997</c:v>
                </c:pt>
                <c:pt idx="2758">
                  <c:v>60.232326290255926</c:v>
                </c:pt>
                <c:pt idx="2759">
                  <c:v>60.231136551029856</c:v>
                </c:pt>
                <c:pt idx="2760">
                  <c:v>60.229946811803785</c:v>
                </c:pt>
                <c:pt idx="2761">
                  <c:v>60.228757072577714</c:v>
                </c:pt>
                <c:pt idx="2762">
                  <c:v>60.227567333351644</c:v>
                </c:pt>
                <c:pt idx="2763">
                  <c:v>60.226377594125573</c:v>
                </c:pt>
                <c:pt idx="2764">
                  <c:v>60.225187854899502</c:v>
                </c:pt>
                <c:pt idx="2765">
                  <c:v>60.223985778887105</c:v>
                </c:pt>
                <c:pt idx="2766">
                  <c:v>60.222783702874715</c:v>
                </c:pt>
                <c:pt idx="2767">
                  <c:v>60.221581626862317</c:v>
                </c:pt>
                <c:pt idx="2768">
                  <c:v>60.22037955084992</c:v>
                </c:pt>
                <c:pt idx="2769">
                  <c:v>60.219177474837522</c:v>
                </c:pt>
                <c:pt idx="2770">
                  <c:v>60.217975398825132</c:v>
                </c:pt>
                <c:pt idx="2771">
                  <c:v>60.216773322812735</c:v>
                </c:pt>
                <c:pt idx="2772">
                  <c:v>60.215571246800337</c:v>
                </c:pt>
                <c:pt idx="2773">
                  <c:v>60.21436917078794</c:v>
                </c:pt>
                <c:pt idx="2774">
                  <c:v>60.21316709477555</c:v>
                </c:pt>
                <c:pt idx="2775">
                  <c:v>60.211965018763152</c:v>
                </c:pt>
                <c:pt idx="2776">
                  <c:v>60.210762942750755</c:v>
                </c:pt>
                <c:pt idx="2777">
                  <c:v>60.209560866738357</c:v>
                </c:pt>
                <c:pt idx="2778">
                  <c:v>60.208358790725967</c:v>
                </c:pt>
                <c:pt idx="2779">
                  <c:v>60.20715671471357</c:v>
                </c:pt>
                <c:pt idx="2780">
                  <c:v>60.205954638701172</c:v>
                </c:pt>
                <c:pt idx="2781">
                  <c:v>60.204752562688782</c:v>
                </c:pt>
                <c:pt idx="2782">
                  <c:v>60.203550486676384</c:v>
                </c:pt>
                <c:pt idx="2783">
                  <c:v>60.202348410663987</c:v>
                </c:pt>
                <c:pt idx="2784">
                  <c:v>60.20114633465159</c:v>
                </c:pt>
                <c:pt idx="2785">
                  <c:v>60.199944258639199</c:v>
                </c:pt>
                <c:pt idx="2786">
                  <c:v>60.198742182626802</c:v>
                </c:pt>
                <c:pt idx="2787">
                  <c:v>60.197540106614404</c:v>
                </c:pt>
                <c:pt idx="2788">
                  <c:v>60.196338030602007</c:v>
                </c:pt>
                <c:pt idx="2789">
                  <c:v>60.195135954589617</c:v>
                </c:pt>
                <c:pt idx="2790">
                  <c:v>60.193933878577219</c:v>
                </c:pt>
                <c:pt idx="2791">
                  <c:v>60.192731802564822</c:v>
                </c:pt>
                <c:pt idx="2792">
                  <c:v>60.191529726552425</c:v>
                </c:pt>
                <c:pt idx="2793">
                  <c:v>60.190327650540034</c:v>
                </c:pt>
                <c:pt idx="2794">
                  <c:v>60.189125574527637</c:v>
                </c:pt>
                <c:pt idx="2795">
                  <c:v>60.187909029983466</c:v>
                </c:pt>
                <c:pt idx="2796">
                  <c:v>60.186692485439288</c:v>
                </c:pt>
                <c:pt idx="2797">
                  <c:v>60.185475940895117</c:v>
                </c:pt>
                <c:pt idx="2798">
                  <c:v>60.184259396350946</c:v>
                </c:pt>
                <c:pt idx="2799">
                  <c:v>60.183042851806768</c:v>
                </c:pt>
                <c:pt idx="2800">
                  <c:v>60.181826307262597</c:v>
                </c:pt>
                <c:pt idx="2801">
                  <c:v>60.180609762718419</c:v>
                </c:pt>
                <c:pt idx="2802">
                  <c:v>60.179393218174248</c:v>
                </c:pt>
                <c:pt idx="2803">
                  <c:v>60.178176673630077</c:v>
                </c:pt>
                <c:pt idx="2804">
                  <c:v>60.176960129085899</c:v>
                </c:pt>
                <c:pt idx="2805">
                  <c:v>60.175743584541728</c:v>
                </c:pt>
                <c:pt idx="2806">
                  <c:v>60.174527039997557</c:v>
                </c:pt>
                <c:pt idx="2807">
                  <c:v>60.173310495453379</c:v>
                </c:pt>
                <c:pt idx="2808">
                  <c:v>60.172093950909208</c:v>
                </c:pt>
                <c:pt idx="2809">
                  <c:v>60.170877406365037</c:v>
                </c:pt>
                <c:pt idx="2810">
                  <c:v>60.169660861820859</c:v>
                </c:pt>
                <c:pt idx="2811">
                  <c:v>60.168444317276688</c:v>
                </c:pt>
                <c:pt idx="2812">
                  <c:v>60.16722777273251</c:v>
                </c:pt>
                <c:pt idx="2813">
                  <c:v>60.166011228188339</c:v>
                </c:pt>
                <c:pt idx="2814">
                  <c:v>60.164794683644168</c:v>
                </c:pt>
                <c:pt idx="2815">
                  <c:v>60.16357813909999</c:v>
                </c:pt>
                <c:pt idx="2816">
                  <c:v>60.162361594555819</c:v>
                </c:pt>
                <c:pt idx="2817">
                  <c:v>60.161145050011648</c:v>
                </c:pt>
                <c:pt idx="2818">
                  <c:v>60.15992850546747</c:v>
                </c:pt>
                <c:pt idx="2819">
                  <c:v>60.158711960923299</c:v>
                </c:pt>
                <c:pt idx="2820">
                  <c:v>60.15749541637912</c:v>
                </c:pt>
                <c:pt idx="2821">
                  <c:v>60.156278871834949</c:v>
                </c:pt>
                <c:pt idx="2822">
                  <c:v>60.155062327290779</c:v>
                </c:pt>
                <c:pt idx="2823">
                  <c:v>60.1538457827466</c:v>
                </c:pt>
                <c:pt idx="2824">
                  <c:v>60.152629238202429</c:v>
                </c:pt>
                <c:pt idx="2825">
                  <c:v>60.151396915676358</c:v>
                </c:pt>
                <c:pt idx="2826">
                  <c:v>60.150164593150294</c:v>
                </c:pt>
                <c:pt idx="2827">
                  <c:v>60.148932270624222</c:v>
                </c:pt>
                <c:pt idx="2828">
                  <c:v>60.147699948098158</c:v>
                </c:pt>
                <c:pt idx="2829">
                  <c:v>60.146467625572086</c:v>
                </c:pt>
                <c:pt idx="2830">
                  <c:v>60.145235303046015</c:v>
                </c:pt>
                <c:pt idx="2831">
                  <c:v>60.14400298051995</c:v>
                </c:pt>
                <c:pt idx="2832">
                  <c:v>60.142770657993879</c:v>
                </c:pt>
                <c:pt idx="2833">
                  <c:v>60.141538335467814</c:v>
                </c:pt>
                <c:pt idx="2834">
                  <c:v>60.140306012941743</c:v>
                </c:pt>
                <c:pt idx="2835">
                  <c:v>60.139073690415671</c:v>
                </c:pt>
                <c:pt idx="2836">
                  <c:v>60.137841367889607</c:v>
                </c:pt>
                <c:pt idx="2837">
                  <c:v>60.136609045363535</c:v>
                </c:pt>
                <c:pt idx="2838">
                  <c:v>60.135376722837471</c:v>
                </c:pt>
                <c:pt idx="2839">
                  <c:v>60.134144400311399</c:v>
                </c:pt>
                <c:pt idx="2840">
                  <c:v>60.132912077785328</c:v>
                </c:pt>
                <c:pt idx="2841">
                  <c:v>60.131679755259263</c:v>
                </c:pt>
                <c:pt idx="2842">
                  <c:v>60.130447432733192</c:v>
                </c:pt>
                <c:pt idx="2843">
                  <c:v>60.129215110207127</c:v>
                </c:pt>
                <c:pt idx="2844">
                  <c:v>60.127982787681056</c:v>
                </c:pt>
                <c:pt idx="2845">
                  <c:v>60.126750465154984</c:v>
                </c:pt>
                <c:pt idx="2846">
                  <c:v>60.12551814262892</c:v>
                </c:pt>
                <c:pt idx="2847">
                  <c:v>60.124285820102848</c:v>
                </c:pt>
                <c:pt idx="2848">
                  <c:v>60.123053497576784</c:v>
                </c:pt>
                <c:pt idx="2849">
                  <c:v>60.121821175050712</c:v>
                </c:pt>
                <c:pt idx="2850">
                  <c:v>60.120588852524641</c:v>
                </c:pt>
                <c:pt idx="2851">
                  <c:v>60.119356529998576</c:v>
                </c:pt>
                <c:pt idx="2852">
                  <c:v>60.118124207472505</c:v>
                </c:pt>
                <c:pt idx="2853">
                  <c:v>60.11689188494644</c:v>
                </c:pt>
                <c:pt idx="2854">
                  <c:v>60.115659562420369</c:v>
                </c:pt>
                <c:pt idx="2855">
                  <c:v>60.114410982344879</c:v>
                </c:pt>
                <c:pt idx="2856">
                  <c:v>60.113162402269396</c:v>
                </c:pt>
                <c:pt idx="2857">
                  <c:v>60.111913822193905</c:v>
                </c:pt>
                <c:pt idx="2858">
                  <c:v>60.110665242118422</c:v>
                </c:pt>
                <c:pt idx="2859">
                  <c:v>60.109416662042932</c:v>
                </c:pt>
                <c:pt idx="2860">
                  <c:v>60.108168081967449</c:v>
                </c:pt>
                <c:pt idx="2861">
                  <c:v>60.106919501891959</c:v>
                </c:pt>
                <c:pt idx="2862">
                  <c:v>60.105670921816468</c:v>
                </c:pt>
                <c:pt idx="2863">
                  <c:v>60.104422341740985</c:v>
                </c:pt>
                <c:pt idx="2864">
                  <c:v>60.103173761665495</c:v>
                </c:pt>
                <c:pt idx="2865">
                  <c:v>60.101925181590012</c:v>
                </c:pt>
                <c:pt idx="2866">
                  <c:v>60.100676601514522</c:v>
                </c:pt>
                <c:pt idx="2867">
                  <c:v>60.099428021439039</c:v>
                </c:pt>
                <c:pt idx="2868">
                  <c:v>60.098179441363548</c:v>
                </c:pt>
                <c:pt idx="2869">
                  <c:v>60.096930861288058</c:v>
                </c:pt>
                <c:pt idx="2870">
                  <c:v>60.095682281212575</c:v>
                </c:pt>
                <c:pt idx="2871">
                  <c:v>60.094433701137085</c:v>
                </c:pt>
                <c:pt idx="2872">
                  <c:v>60.093185121061602</c:v>
                </c:pt>
                <c:pt idx="2873">
                  <c:v>60.091936540986111</c:v>
                </c:pt>
                <c:pt idx="2874">
                  <c:v>60.090687960910628</c:v>
                </c:pt>
                <c:pt idx="2875">
                  <c:v>60.089439380835138</c:v>
                </c:pt>
                <c:pt idx="2876">
                  <c:v>60.088190800759655</c:v>
                </c:pt>
                <c:pt idx="2877">
                  <c:v>60.086942220684165</c:v>
                </c:pt>
                <c:pt idx="2878">
                  <c:v>60.085693640608675</c:v>
                </c:pt>
                <c:pt idx="2879">
                  <c:v>60.084445060533191</c:v>
                </c:pt>
                <c:pt idx="2880">
                  <c:v>60.083196480457701</c:v>
                </c:pt>
                <c:pt idx="2881">
                  <c:v>60.081947900382218</c:v>
                </c:pt>
                <c:pt idx="2882">
                  <c:v>60.080699320306728</c:v>
                </c:pt>
                <c:pt idx="2883">
                  <c:v>60.079450740231245</c:v>
                </c:pt>
                <c:pt idx="2884">
                  <c:v>60.078202160155755</c:v>
                </c:pt>
                <c:pt idx="2885">
                  <c:v>60.076935538094297</c:v>
                </c:pt>
                <c:pt idx="2886">
                  <c:v>60.075668916032839</c:v>
                </c:pt>
                <c:pt idx="2887">
                  <c:v>60.074402293971382</c:v>
                </c:pt>
                <c:pt idx="2888">
                  <c:v>60.073135671909924</c:v>
                </c:pt>
                <c:pt idx="2889">
                  <c:v>60.071869049848466</c:v>
                </c:pt>
                <c:pt idx="2890">
                  <c:v>60.070602427787009</c:v>
                </c:pt>
                <c:pt idx="2891">
                  <c:v>60.069335805725551</c:v>
                </c:pt>
                <c:pt idx="2892">
                  <c:v>60.068069183664086</c:v>
                </c:pt>
                <c:pt idx="2893">
                  <c:v>60.066802561602628</c:v>
                </c:pt>
                <c:pt idx="2894">
                  <c:v>60.065535939541171</c:v>
                </c:pt>
                <c:pt idx="2895">
                  <c:v>60.064269317479713</c:v>
                </c:pt>
                <c:pt idx="2896">
                  <c:v>60.063002695418255</c:v>
                </c:pt>
                <c:pt idx="2897">
                  <c:v>60.061736073356798</c:v>
                </c:pt>
                <c:pt idx="2898">
                  <c:v>60.06046945129534</c:v>
                </c:pt>
                <c:pt idx="2899">
                  <c:v>60.059202829233882</c:v>
                </c:pt>
                <c:pt idx="2900">
                  <c:v>60.057936207172425</c:v>
                </c:pt>
                <c:pt idx="2901">
                  <c:v>60.056669585110967</c:v>
                </c:pt>
                <c:pt idx="2902">
                  <c:v>60.055402963049509</c:v>
                </c:pt>
                <c:pt idx="2903">
                  <c:v>60.054136340988052</c:v>
                </c:pt>
                <c:pt idx="2904">
                  <c:v>60.052869718926594</c:v>
                </c:pt>
                <c:pt idx="2905">
                  <c:v>60.051603096865136</c:v>
                </c:pt>
                <c:pt idx="2906">
                  <c:v>60.050336474803679</c:v>
                </c:pt>
                <c:pt idx="2907">
                  <c:v>60.049069852742214</c:v>
                </c:pt>
                <c:pt idx="2908">
                  <c:v>60.047803230680756</c:v>
                </c:pt>
                <c:pt idx="2909">
                  <c:v>60.046536608619299</c:v>
                </c:pt>
                <c:pt idx="2910">
                  <c:v>60.045269986557841</c:v>
                </c:pt>
                <c:pt idx="2911">
                  <c:v>60.044003364496383</c:v>
                </c:pt>
                <c:pt idx="2912">
                  <c:v>60.042736742434926</c:v>
                </c:pt>
                <c:pt idx="2913">
                  <c:v>60.041470120373468</c:v>
                </c:pt>
                <c:pt idx="2914">
                  <c:v>60.04020349831201</c:v>
                </c:pt>
                <c:pt idx="2915">
                  <c:v>60.038915249541596</c:v>
                </c:pt>
                <c:pt idx="2916">
                  <c:v>60.037627000771188</c:v>
                </c:pt>
                <c:pt idx="2917">
                  <c:v>60.036338752000773</c:v>
                </c:pt>
                <c:pt idx="2918">
                  <c:v>60.035050503230366</c:v>
                </c:pt>
                <c:pt idx="2919">
                  <c:v>60.033762254459951</c:v>
                </c:pt>
                <c:pt idx="2920">
                  <c:v>60.032474005689544</c:v>
                </c:pt>
                <c:pt idx="2921">
                  <c:v>60.031185756919129</c:v>
                </c:pt>
                <c:pt idx="2922">
                  <c:v>60.029897508148721</c:v>
                </c:pt>
                <c:pt idx="2923">
                  <c:v>60.028609259378307</c:v>
                </c:pt>
                <c:pt idx="2924">
                  <c:v>60.027321010607899</c:v>
                </c:pt>
                <c:pt idx="2925">
                  <c:v>60.026032761837484</c:v>
                </c:pt>
                <c:pt idx="2926">
                  <c:v>60.024744513067077</c:v>
                </c:pt>
                <c:pt idx="2927">
                  <c:v>60.023456264296662</c:v>
                </c:pt>
                <c:pt idx="2928">
                  <c:v>60.022168015526255</c:v>
                </c:pt>
                <c:pt idx="2929">
                  <c:v>60.02087976675584</c:v>
                </c:pt>
                <c:pt idx="2930">
                  <c:v>60.019591517985425</c:v>
                </c:pt>
                <c:pt idx="2931">
                  <c:v>60.018303269215018</c:v>
                </c:pt>
                <c:pt idx="2932">
                  <c:v>60.017015020444603</c:v>
                </c:pt>
                <c:pt idx="2933">
                  <c:v>60.015726771674196</c:v>
                </c:pt>
                <c:pt idx="2934">
                  <c:v>60.014438522903781</c:v>
                </c:pt>
                <c:pt idx="2935">
                  <c:v>60.013150274133373</c:v>
                </c:pt>
                <c:pt idx="2936">
                  <c:v>60.011862025362959</c:v>
                </c:pt>
                <c:pt idx="2937">
                  <c:v>60.010573776592551</c:v>
                </c:pt>
                <c:pt idx="2938">
                  <c:v>60.009285527822136</c:v>
                </c:pt>
                <c:pt idx="2939">
                  <c:v>60.007997279051729</c:v>
                </c:pt>
                <c:pt idx="2940">
                  <c:v>60.006709030281314</c:v>
                </c:pt>
                <c:pt idx="2941">
                  <c:v>60.005420781510907</c:v>
                </c:pt>
                <c:pt idx="2942">
                  <c:v>60.004132532740492</c:v>
                </c:pt>
                <c:pt idx="2943">
                  <c:v>60.002844283970084</c:v>
                </c:pt>
                <c:pt idx="2944">
                  <c:v>60.00155603519967</c:v>
                </c:pt>
                <c:pt idx="2945">
                  <c:v>60.000239232288465</c:v>
                </c:pt>
                <c:pt idx="2946">
                  <c:v>59.998922429377252</c:v>
                </c:pt>
                <c:pt idx="2947">
                  <c:v>59.997605626466047</c:v>
                </c:pt>
                <c:pt idx="2948">
                  <c:v>59.996288823554842</c:v>
                </c:pt>
                <c:pt idx="2949">
                  <c:v>59.99497202064363</c:v>
                </c:pt>
                <c:pt idx="2950">
                  <c:v>59.993655217732424</c:v>
                </c:pt>
                <c:pt idx="2951">
                  <c:v>59.992338414821219</c:v>
                </c:pt>
                <c:pt idx="2952">
                  <c:v>59.991021611910014</c:v>
                </c:pt>
                <c:pt idx="2953">
                  <c:v>59.989704808998802</c:v>
                </c:pt>
                <c:pt idx="2954">
                  <c:v>59.988388006087597</c:v>
                </c:pt>
                <c:pt idx="2955">
                  <c:v>59.987071203176392</c:v>
                </c:pt>
                <c:pt idx="2956">
                  <c:v>59.985754400265179</c:v>
                </c:pt>
                <c:pt idx="2957">
                  <c:v>59.984437597353974</c:v>
                </c:pt>
                <c:pt idx="2958">
                  <c:v>59.983120794442769</c:v>
                </c:pt>
                <c:pt idx="2959">
                  <c:v>59.981803991531564</c:v>
                </c:pt>
                <c:pt idx="2960">
                  <c:v>59.980487188620351</c:v>
                </c:pt>
                <c:pt idx="2961">
                  <c:v>59.979170385709146</c:v>
                </c:pt>
                <c:pt idx="2962">
                  <c:v>59.977853582797941</c:v>
                </c:pt>
                <c:pt idx="2963">
                  <c:v>59.976536779886729</c:v>
                </c:pt>
                <c:pt idx="2964">
                  <c:v>59.975219976975524</c:v>
                </c:pt>
                <c:pt idx="2965">
                  <c:v>59.973903174064318</c:v>
                </c:pt>
                <c:pt idx="2966">
                  <c:v>59.972586371153106</c:v>
                </c:pt>
                <c:pt idx="2967">
                  <c:v>59.971269568241901</c:v>
                </c:pt>
                <c:pt idx="2968">
                  <c:v>59.969952765330696</c:v>
                </c:pt>
                <c:pt idx="2969">
                  <c:v>59.968635962419484</c:v>
                </c:pt>
                <c:pt idx="2970">
                  <c:v>59.967319159508278</c:v>
                </c:pt>
                <c:pt idx="2971">
                  <c:v>59.966002356597073</c:v>
                </c:pt>
                <c:pt idx="2972">
                  <c:v>59.964685553685868</c:v>
                </c:pt>
                <c:pt idx="2973">
                  <c:v>59.963368750774656</c:v>
                </c:pt>
                <c:pt idx="2974">
                  <c:v>59.962051947863451</c:v>
                </c:pt>
                <c:pt idx="2975">
                  <c:v>59.96070342247598</c:v>
                </c:pt>
                <c:pt idx="2976">
                  <c:v>59.959354897088502</c:v>
                </c:pt>
                <c:pt idx="2977">
                  <c:v>59.958006371701032</c:v>
                </c:pt>
                <c:pt idx="2978">
                  <c:v>59.956657846313561</c:v>
                </c:pt>
                <c:pt idx="2979">
                  <c:v>59.955309320926091</c:v>
                </c:pt>
                <c:pt idx="2980">
                  <c:v>59.953960795538613</c:v>
                </c:pt>
                <c:pt idx="2981">
                  <c:v>59.952612270151143</c:v>
                </c:pt>
                <c:pt idx="2982">
                  <c:v>59.951263744763672</c:v>
                </c:pt>
                <c:pt idx="2983">
                  <c:v>59.949915219376194</c:v>
                </c:pt>
                <c:pt idx="2984">
                  <c:v>59.948566693988724</c:v>
                </c:pt>
                <c:pt idx="2985">
                  <c:v>59.947218168601253</c:v>
                </c:pt>
                <c:pt idx="2986">
                  <c:v>59.945869643213776</c:v>
                </c:pt>
                <c:pt idx="2987">
                  <c:v>59.944521117826305</c:v>
                </c:pt>
                <c:pt idx="2988">
                  <c:v>59.943172592438835</c:v>
                </c:pt>
                <c:pt idx="2989">
                  <c:v>59.941824067051357</c:v>
                </c:pt>
                <c:pt idx="2990">
                  <c:v>59.940475541663886</c:v>
                </c:pt>
                <c:pt idx="2991">
                  <c:v>59.939127016276416</c:v>
                </c:pt>
                <c:pt idx="2992">
                  <c:v>59.937778490888945</c:v>
                </c:pt>
                <c:pt idx="2993">
                  <c:v>59.936429965501468</c:v>
                </c:pt>
                <c:pt idx="2994">
                  <c:v>59.935081440113997</c:v>
                </c:pt>
                <c:pt idx="2995">
                  <c:v>59.933732914726527</c:v>
                </c:pt>
                <c:pt idx="2996">
                  <c:v>59.932384389339049</c:v>
                </c:pt>
                <c:pt idx="2997">
                  <c:v>59.931035863951578</c:v>
                </c:pt>
                <c:pt idx="2998">
                  <c:v>59.929687338564108</c:v>
                </c:pt>
                <c:pt idx="2999">
                  <c:v>59.928338813176637</c:v>
                </c:pt>
                <c:pt idx="3000">
                  <c:v>59.92699028778916</c:v>
                </c:pt>
                <c:pt idx="3001">
                  <c:v>59.925641762401689</c:v>
                </c:pt>
                <c:pt idx="3002">
                  <c:v>59.924293237014219</c:v>
                </c:pt>
                <c:pt idx="3003">
                  <c:v>59.922944711626741</c:v>
                </c:pt>
                <c:pt idx="3004">
                  <c:v>59.92159618623927</c:v>
                </c:pt>
                <c:pt idx="3005">
                  <c:v>59.920219027875945</c:v>
                </c:pt>
                <c:pt idx="3006">
                  <c:v>59.918841869512626</c:v>
                </c:pt>
                <c:pt idx="3007">
                  <c:v>59.9174647111493</c:v>
                </c:pt>
                <c:pt idx="3008">
                  <c:v>59.916087552785974</c:v>
                </c:pt>
                <c:pt idx="3009">
                  <c:v>59.914710394422656</c:v>
                </c:pt>
                <c:pt idx="3010">
                  <c:v>59.91333323605933</c:v>
                </c:pt>
                <c:pt idx="3011">
                  <c:v>59.911956077696004</c:v>
                </c:pt>
                <c:pt idx="3012">
                  <c:v>59.910578919332679</c:v>
                </c:pt>
                <c:pt idx="3013">
                  <c:v>59.90920176096936</c:v>
                </c:pt>
                <c:pt idx="3014">
                  <c:v>59.907824602606034</c:v>
                </c:pt>
                <c:pt idx="3015">
                  <c:v>59.906447444242708</c:v>
                </c:pt>
                <c:pt idx="3016">
                  <c:v>59.90507028587939</c:v>
                </c:pt>
                <c:pt idx="3017">
                  <c:v>59.903693127516064</c:v>
                </c:pt>
                <c:pt idx="3018">
                  <c:v>59.902315969152738</c:v>
                </c:pt>
                <c:pt idx="3019">
                  <c:v>59.900938810789413</c:v>
                </c:pt>
                <c:pt idx="3020">
                  <c:v>59.899561652426094</c:v>
                </c:pt>
                <c:pt idx="3021">
                  <c:v>59.898184494062768</c:v>
                </c:pt>
                <c:pt idx="3022">
                  <c:v>59.896807335699442</c:v>
                </c:pt>
                <c:pt idx="3023">
                  <c:v>59.895430177336124</c:v>
                </c:pt>
                <c:pt idx="3024">
                  <c:v>59.894053018972798</c:v>
                </c:pt>
                <c:pt idx="3025">
                  <c:v>59.892675860609472</c:v>
                </c:pt>
                <c:pt idx="3026">
                  <c:v>59.891298702246154</c:v>
                </c:pt>
                <c:pt idx="3027">
                  <c:v>59.889921543882828</c:v>
                </c:pt>
                <c:pt idx="3028">
                  <c:v>59.888544385519502</c:v>
                </c:pt>
                <c:pt idx="3029">
                  <c:v>59.887167227156183</c:v>
                </c:pt>
                <c:pt idx="3030">
                  <c:v>59.885790068792858</c:v>
                </c:pt>
                <c:pt idx="3031">
                  <c:v>59.884412910429532</c:v>
                </c:pt>
                <c:pt idx="3032">
                  <c:v>59.883035752066206</c:v>
                </c:pt>
                <c:pt idx="3033">
                  <c:v>59.881658593702888</c:v>
                </c:pt>
                <c:pt idx="3034">
                  <c:v>59.880281435339562</c:v>
                </c:pt>
                <c:pt idx="3035">
                  <c:v>59.878881622909887</c:v>
                </c:pt>
                <c:pt idx="3036">
                  <c:v>59.877481810480219</c:v>
                </c:pt>
                <c:pt idx="3037">
                  <c:v>59.876081998050545</c:v>
                </c:pt>
                <c:pt idx="3038">
                  <c:v>59.874682185620877</c:v>
                </c:pt>
                <c:pt idx="3039">
                  <c:v>59.873282373191202</c:v>
                </c:pt>
                <c:pt idx="3040">
                  <c:v>59.871882560761534</c:v>
                </c:pt>
                <c:pt idx="3041">
                  <c:v>59.87048274833186</c:v>
                </c:pt>
                <c:pt idx="3042">
                  <c:v>59.869082935902192</c:v>
                </c:pt>
                <c:pt idx="3043">
                  <c:v>59.867683123472517</c:v>
                </c:pt>
                <c:pt idx="3044">
                  <c:v>59.866283311042849</c:v>
                </c:pt>
                <c:pt idx="3045">
                  <c:v>59.864883498613175</c:v>
                </c:pt>
                <c:pt idx="3046">
                  <c:v>59.863483686183507</c:v>
                </c:pt>
                <c:pt idx="3047">
                  <c:v>59.862083873753832</c:v>
                </c:pt>
                <c:pt idx="3048">
                  <c:v>59.860684061324164</c:v>
                </c:pt>
                <c:pt idx="3049">
                  <c:v>59.85928424889449</c:v>
                </c:pt>
                <c:pt idx="3050">
                  <c:v>59.857884436464815</c:v>
                </c:pt>
                <c:pt idx="3051">
                  <c:v>59.856484624035147</c:v>
                </c:pt>
                <c:pt idx="3052">
                  <c:v>59.855084811605472</c:v>
                </c:pt>
                <c:pt idx="3053">
                  <c:v>59.853684999175805</c:v>
                </c:pt>
                <c:pt idx="3054">
                  <c:v>59.85228518674613</c:v>
                </c:pt>
                <c:pt idx="3055">
                  <c:v>59.850885374316462</c:v>
                </c:pt>
                <c:pt idx="3056">
                  <c:v>59.849485561886787</c:v>
                </c:pt>
                <c:pt idx="3057">
                  <c:v>59.84808574945712</c:v>
                </c:pt>
                <c:pt idx="3058">
                  <c:v>59.846685937027445</c:v>
                </c:pt>
                <c:pt idx="3059">
                  <c:v>59.845286124597777</c:v>
                </c:pt>
                <c:pt idx="3060">
                  <c:v>59.843886312168102</c:v>
                </c:pt>
                <c:pt idx="3061">
                  <c:v>59.842486499738435</c:v>
                </c:pt>
                <c:pt idx="3062">
                  <c:v>59.84108668730876</c:v>
                </c:pt>
                <c:pt idx="3063">
                  <c:v>59.839686874879092</c:v>
                </c:pt>
                <c:pt idx="3064">
                  <c:v>59.838287062449417</c:v>
                </c:pt>
                <c:pt idx="3065">
                  <c:v>59.836867057256619</c:v>
                </c:pt>
                <c:pt idx="3066">
                  <c:v>59.835447052063813</c:v>
                </c:pt>
                <c:pt idx="3067">
                  <c:v>59.834027046871014</c:v>
                </c:pt>
                <c:pt idx="3068">
                  <c:v>59.832607041678216</c:v>
                </c:pt>
                <c:pt idx="3069">
                  <c:v>59.83118703648541</c:v>
                </c:pt>
                <c:pt idx="3070">
                  <c:v>59.829767031292612</c:v>
                </c:pt>
                <c:pt idx="3071">
                  <c:v>59.828347026099806</c:v>
                </c:pt>
                <c:pt idx="3072">
                  <c:v>59.826927020907007</c:v>
                </c:pt>
                <c:pt idx="3073">
                  <c:v>59.825507015714209</c:v>
                </c:pt>
                <c:pt idx="3074">
                  <c:v>59.824087010521403</c:v>
                </c:pt>
                <c:pt idx="3075">
                  <c:v>59.822667005328604</c:v>
                </c:pt>
                <c:pt idx="3076">
                  <c:v>59.821247000135806</c:v>
                </c:pt>
                <c:pt idx="3077">
                  <c:v>59.819826994943</c:v>
                </c:pt>
                <c:pt idx="3078">
                  <c:v>59.818406989750201</c:v>
                </c:pt>
                <c:pt idx="3079">
                  <c:v>59.816986984557403</c:v>
                </c:pt>
                <c:pt idx="3080">
                  <c:v>59.815566979364597</c:v>
                </c:pt>
                <c:pt idx="3081">
                  <c:v>59.814146974171798</c:v>
                </c:pt>
                <c:pt idx="3082">
                  <c:v>59.812726968978993</c:v>
                </c:pt>
                <c:pt idx="3083">
                  <c:v>59.811306963786194</c:v>
                </c:pt>
                <c:pt idx="3084">
                  <c:v>59.809886958593395</c:v>
                </c:pt>
                <c:pt idx="3085">
                  <c:v>59.80846695340059</c:v>
                </c:pt>
                <c:pt idx="3086">
                  <c:v>59.807046948207791</c:v>
                </c:pt>
                <c:pt idx="3087">
                  <c:v>59.805626943014992</c:v>
                </c:pt>
                <c:pt idx="3088">
                  <c:v>59.804206937822187</c:v>
                </c:pt>
                <c:pt idx="3089">
                  <c:v>59.802786932629388</c:v>
                </c:pt>
                <c:pt idx="3090">
                  <c:v>59.801366927436582</c:v>
                </c:pt>
                <c:pt idx="3091">
                  <c:v>59.799946922243784</c:v>
                </c:pt>
                <c:pt idx="3092">
                  <c:v>59.798526917050985</c:v>
                </c:pt>
                <c:pt idx="3093">
                  <c:v>59.79710691185818</c:v>
                </c:pt>
                <c:pt idx="3094">
                  <c:v>59.795686906665381</c:v>
                </c:pt>
                <c:pt idx="3095">
                  <c:v>59.794248666201931</c:v>
                </c:pt>
                <c:pt idx="3096">
                  <c:v>59.792810425738473</c:v>
                </c:pt>
                <c:pt idx="3097">
                  <c:v>59.791372185275023</c:v>
                </c:pt>
                <c:pt idx="3098">
                  <c:v>59.789933944811565</c:v>
                </c:pt>
                <c:pt idx="3099">
                  <c:v>59.788495704348115</c:v>
                </c:pt>
                <c:pt idx="3100">
                  <c:v>59.787057463884658</c:v>
                </c:pt>
                <c:pt idx="3101">
                  <c:v>59.785619223421207</c:v>
                </c:pt>
                <c:pt idx="3102">
                  <c:v>59.78418098295775</c:v>
                </c:pt>
                <c:pt idx="3103">
                  <c:v>59.7827427424943</c:v>
                </c:pt>
                <c:pt idx="3104">
                  <c:v>59.781304502030842</c:v>
                </c:pt>
                <c:pt idx="3105">
                  <c:v>59.779866261567392</c:v>
                </c:pt>
                <c:pt idx="3106">
                  <c:v>59.778428021103934</c:v>
                </c:pt>
                <c:pt idx="3107">
                  <c:v>59.776989780640484</c:v>
                </c:pt>
                <c:pt idx="3108">
                  <c:v>59.775551540177027</c:v>
                </c:pt>
                <c:pt idx="3109">
                  <c:v>59.774113299713576</c:v>
                </c:pt>
                <c:pt idx="3110">
                  <c:v>59.772675059250126</c:v>
                </c:pt>
                <c:pt idx="3111">
                  <c:v>59.771236818786669</c:v>
                </c:pt>
                <c:pt idx="3112">
                  <c:v>59.769798578323218</c:v>
                </c:pt>
                <c:pt idx="3113">
                  <c:v>59.768360337859761</c:v>
                </c:pt>
                <c:pt idx="3114">
                  <c:v>59.766922097396311</c:v>
                </c:pt>
                <c:pt idx="3115">
                  <c:v>59.765483856932853</c:v>
                </c:pt>
                <c:pt idx="3116">
                  <c:v>59.764045616469403</c:v>
                </c:pt>
                <c:pt idx="3117">
                  <c:v>59.762607376005946</c:v>
                </c:pt>
                <c:pt idx="3118">
                  <c:v>59.761169135542495</c:v>
                </c:pt>
                <c:pt idx="3119">
                  <c:v>59.759730895079038</c:v>
                </c:pt>
                <c:pt idx="3120">
                  <c:v>59.758292654615587</c:v>
                </c:pt>
                <c:pt idx="3121">
                  <c:v>59.75685441415213</c:v>
                </c:pt>
                <c:pt idx="3122">
                  <c:v>59.75541617368868</c:v>
                </c:pt>
                <c:pt idx="3123">
                  <c:v>59.753977933225222</c:v>
                </c:pt>
                <c:pt idx="3124">
                  <c:v>59.752539692761772</c:v>
                </c:pt>
                <c:pt idx="3125">
                  <c:v>59.751088278774617</c:v>
                </c:pt>
                <c:pt idx="3126">
                  <c:v>59.749636864787462</c:v>
                </c:pt>
                <c:pt idx="3127">
                  <c:v>59.748185450800307</c:v>
                </c:pt>
                <c:pt idx="3128">
                  <c:v>59.746734036813152</c:v>
                </c:pt>
                <c:pt idx="3129">
                  <c:v>59.745282622825997</c:v>
                </c:pt>
                <c:pt idx="3130">
                  <c:v>59.743831208838841</c:v>
                </c:pt>
                <c:pt idx="3131">
                  <c:v>59.742379794851686</c:v>
                </c:pt>
                <c:pt idx="3132">
                  <c:v>59.740928380864531</c:v>
                </c:pt>
                <c:pt idx="3133">
                  <c:v>59.739476966877376</c:v>
                </c:pt>
                <c:pt idx="3134">
                  <c:v>59.738025552890221</c:v>
                </c:pt>
                <c:pt idx="3135">
                  <c:v>59.736574138903066</c:v>
                </c:pt>
                <c:pt idx="3136">
                  <c:v>59.735122724915911</c:v>
                </c:pt>
                <c:pt idx="3137">
                  <c:v>59.733671310928756</c:v>
                </c:pt>
                <c:pt idx="3138">
                  <c:v>59.732219896941601</c:v>
                </c:pt>
                <c:pt idx="3139">
                  <c:v>59.730768482954446</c:v>
                </c:pt>
                <c:pt idx="3140">
                  <c:v>59.729317068967298</c:v>
                </c:pt>
                <c:pt idx="3141">
                  <c:v>59.727865654980143</c:v>
                </c:pt>
                <c:pt idx="3142">
                  <c:v>59.726414240992987</c:v>
                </c:pt>
                <c:pt idx="3143">
                  <c:v>59.724962827005832</c:v>
                </c:pt>
                <c:pt idx="3144">
                  <c:v>59.723511413018677</c:v>
                </c:pt>
                <c:pt idx="3145">
                  <c:v>59.722059999031522</c:v>
                </c:pt>
                <c:pt idx="3146">
                  <c:v>59.720608585044367</c:v>
                </c:pt>
                <c:pt idx="3147">
                  <c:v>59.719157171057212</c:v>
                </c:pt>
                <c:pt idx="3148">
                  <c:v>59.717705757070057</c:v>
                </c:pt>
                <c:pt idx="3149">
                  <c:v>59.716254343082902</c:v>
                </c:pt>
                <c:pt idx="3150">
                  <c:v>59.714802929095747</c:v>
                </c:pt>
                <c:pt idx="3151">
                  <c:v>59.713351515108592</c:v>
                </c:pt>
                <c:pt idx="3152">
                  <c:v>59.711900101121437</c:v>
                </c:pt>
                <c:pt idx="3153">
                  <c:v>59.710448687134281</c:v>
                </c:pt>
                <c:pt idx="3154">
                  <c:v>59.708997273147126</c:v>
                </c:pt>
                <c:pt idx="3155">
                  <c:v>59.707537599966685</c:v>
                </c:pt>
                <c:pt idx="3156">
                  <c:v>59.706077926786236</c:v>
                </c:pt>
                <c:pt idx="3157">
                  <c:v>59.704618253605794</c:v>
                </c:pt>
                <c:pt idx="3158">
                  <c:v>59.703158580425345</c:v>
                </c:pt>
                <c:pt idx="3159">
                  <c:v>59.701698907244904</c:v>
                </c:pt>
                <c:pt idx="3160">
                  <c:v>59.700239234064462</c:v>
                </c:pt>
                <c:pt idx="3161">
                  <c:v>59.698779560884013</c:v>
                </c:pt>
                <c:pt idx="3162">
                  <c:v>59.697319887703571</c:v>
                </c:pt>
                <c:pt idx="3163">
                  <c:v>59.695860214523123</c:v>
                </c:pt>
                <c:pt idx="3164">
                  <c:v>59.694400541342681</c:v>
                </c:pt>
                <c:pt idx="3165">
                  <c:v>59.692940868162239</c:v>
                </c:pt>
                <c:pt idx="3166">
                  <c:v>59.69148119498179</c:v>
                </c:pt>
                <c:pt idx="3167">
                  <c:v>59.690021521801349</c:v>
                </c:pt>
                <c:pt idx="3168">
                  <c:v>59.6885618486209</c:v>
                </c:pt>
                <c:pt idx="3169">
                  <c:v>59.687102175440458</c:v>
                </c:pt>
                <c:pt idx="3170">
                  <c:v>59.685642502260016</c:v>
                </c:pt>
                <c:pt idx="3171">
                  <c:v>59.684182829079568</c:v>
                </c:pt>
                <c:pt idx="3172">
                  <c:v>59.682723155899126</c:v>
                </c:pt>
                <c:pt idx="3173">
                  <c:v>59.681263482718677</c:v>
                </c:pt>
                <c:pt idx="3174">
                  <c:v>59.679803809538235</c:v>
                </c:pt>
                <c:pt idx="3175">
                  <c:v>59.678344136357794</c:v>
                </c:pt>
                <c:pt idx="3176">
                  <c:v>59.676884463177345</c:v>
                </c:pt>
                <c:pt idx="3177">
                  <c:v>59.675424789996903</c:v>
                </c:pt>
                <c:pt idx="3178">
                  <c:v>59.673965116816454</c:v>
                </c:pt>
                <c:pt idx="3179">
                  <c:v>59.672505443636013</c:v>
                </c:pt>
                <c:pt idx="3180">
                  <c:v>59.671045770455571</c:v>
                </c:pt>
                <c:pt idx="3181">
                  <c:v>59.669586097275122</c:v>
                </c:pt>
                <c:pt idx="3182">
                  <c:v>59.66812642409468</c:v>
                </c:pt>
                <c:pt idx="3183">
                  <c:v>59.666666750914231</c:v>
                </c:pt>
                <c:pt idx="3184">
                  <c:v>59.66520707773379</c:v>
                </c:pt>
                <c:pt idx="3185">
                  <c:v>59.663742884737552</c:v>
                </c:pt>
                <c:pt idx="3186">
                  <c:v>59.662278691741307</c:v>
                </c:pt>
                <c:pt idx="3187">
                  <c:v>59.660814498745069</c:v>
                </c:pt>
                <c:pt idx="3188">
                  <c:v>59.659350305748823</c:v>
                </c:pt>
                <c:pt idx="3189">
                  <c:v>59.657886112752585</c:v>
                </c:pt>
                <c:pt idx="3190">
                  <c:v>59.65642191975634</c:v>
                </c:pt>
                <c:pt idx="3191">
                  <c:v>59.654957726760102</c:v>
                </c:pt>
                <c:pt idx="3192">
                  <c:v>59.653493533763857</c:v>
                </c:pt>
                <c:pt idx="3193">
                  <c:v>59.652029340767619</c:v>
                </c:pt>
                <c:pt idx="3194">
                  <c:v>59.650565147771374</c:v>
                </c:pt>
                <c:pt idx="3195">
                  <c:v>59.649100954775136</c:v>
                </c:pt>
                <c:pt idx="3196">
                  <c:v>59.647636761778891</c:v>
                </c:pt>
                <c:pt idx="3197">
                  <c:v>59.646172568782653</c:v>
                </c:pt>
                <c:pt idx="3198">
                  <c:v>59.644708375786408</c:v>
                </c:pt>
                <c:pt idx="3199">
                  <c:v>59.64324418279017</c:v>
                </c:pt>
                <c:pt idx="3200">
                  <c:v>59.641779989793932</c:v>
                </c:pt>
                <c:pt idx="3201">
                  <c:v>59.640315796797687</c:v>
                </c:pt>
                <c:pt idx="3202">
                  <c:v>59.638851603801449</c:v>
                </c:pt>
                <c:pt idx="3203">
                  <c:v>59.637387410805204</c:v>
                </c:pt>
                <c:pt idx="3204">
                  <c:v>59.635923217808966</c:v>
                </c:pt>
                <c:pt idx="3205">
                  <c:v>59.63445902481272</c:v>
                </c:pt>
                <c:pt idx="3206">
                  <c:v>59.632994831816482</c:v>
                </c:pt>
                <c:pt idx="3207">
                  <c:v>59.631530638820237</c:v>
                </c:pt>
                <c:pt idx="3208">
                  <c:v>59.630066445823999</c:v>
                </c:pt>
                <c:pt idx="3209">
                  <c:v>59.628602252827754</c:v>
                </c:pt>
                <c:pt idx="3210">
                  <c:v>59.627138059831516</c:v>
                </c:pt>
                <c:pt idx="3211">
                  <c:v>59.625673866835271</c:v>
                </c:pt>
                <c:pt idx="3212">
                  <c:v>59.624209673839033</c:v>
                </c:pt>
                <c:pt idx="3213">
                  <c:v>59.622745480842788</c:v>
                </c:pt>
                <c:pt idx="3214">
                  <c:v>59.62128128784655</c:v>
                </c:pt>
                <c:pt idx="3215">
                  <c:v>59.619817110355868</c:v>
                </c:pt>
                <c:pt idx="3216">
                  <c:v>59.618352932865179</c:v>
                </c:pt>
                <c:pt idx="3217">
                  <c:v>59.616888755374497</c:v>
                </c:pt>
                <c:pt idx="3218">
                  <c:v>59.615424577883815</c:v>
                </c:pt>
                <c:pt idx="3219">
                  <c:v>59.613960400393125</c:v>
                </c:pt>
                <c:pt idx="3220">
                  <c:v>59.612496222902443</c:v>
                </c:pt>
                <c:pt idx="3221">
                  <c:v>59.611032045411761</c:v>
                </c:pt>
                <c:pt idx="3222">
                  <c:v>59.609567867921072</c:v>
                </c:pt>
                <c:pt idx="3223">
                  <c:v>59.60810369043039</c:v>
                </c:pt>
                <c:pt idx="3224">
                  <c:v>59.606639512939708</c:v>
                </c:pt>
                <c:pt idx="3225">
                  <c:v>59.605175335449019</c:v>
                </c:pt>
                <c:pt idx="3226">
                  <c:v>59.603711157958337</c:v>
                </c:pt>
                <c:pt idx="3227">
                  <c:v>59.602246980467655</c:v>
                </c:pt>
                <c:pt idx="3228">
                  <c:v>59.600782802976966</c:v>
                </c:pt>
                <c:pt idx="3229">
                  <c:v>59.599318625486283</c:v>
                </c:pt>
                <c:pt idx="3230">
                  <c:v>59.597854447995601</c:v>
                </c:pt>
                <c:pt idx="3231">
                  <c:v>59.596390270504912</c:v>
                </c:pt>
                <c:pt idx="3232">
                  <c:v>59.59492609301423</c:v>
                </c:pt>
                <c:pt idx="3233">
                  <c:v>59.593461915523548</c:v>
                </c:pt>
                <c:pt idx="3234">
                  <c:v>59.591997738032859</c:v>
                </c:pt>
                <c:pt idx="3235">
                  <c:v>59.590533560542177</c:v>
                </c:pt>
                <c:pt idx="3236">
                  <c:v>59.589069383051495</c:v>
                </c:pt>
                <c:pt idx="3237">
                  <c:v>59.587605205560806</c:v>
                </c:pt>
                <c:pt idx="3238">
                  <c:v>59.586141028070124</c:v>
                </c:pt>
                <c:pt idx="3239">
                  <c:v>59.584676850579442</c:v>
                </c:pt>
                <c:pt idx="3240">
                  <c:v>59.583212673088752</c:v>
                </c:pt>
                <c:pt idx="3241">
                  <c:v>59.58174849559807</c:v>
                </c:pt>
                <c:pt idx="3242">
                  <c:v>59.580284318107388</c:v>
                </c:pt>
                <c:pt idx="3243">
                  <c:v>59.578820140616699</c:v>
                </c:pt>
                <c:pt idx="3244">
                  <c:v>59.577355963126017</c:v>
                </c:pt>
                <c:pt idx="3245">
                  <c:v>59.575889592065153</c:v>
                </c:pt>
                <c:pt idx="3246">
                  <c:v>59.574423221004281</c:v>
                </c:pt>
                <c:pt idx="3247">
                  <c:v>59.572956849943417</c:v>
                </c:pt>
                <c:pt idx="3248">
                  <c:v>59.571490478882552</c:v>
                </c:pt>
                <c:pt idx="3249">
                  <c:v>59.570024107821681</c:v>
                </c:pt>
                <c:pt idx="3250">
                  <c:v>59.568557736760816</c:v>
                </c:pt>
                <c:pt idx="3251">
                  <c:v>59.567091365699952</c:v>
                </c:pt>
                <c:pt idx="3252">
                  <c:v>59.56562499463908</c:v>
                </c:pt>
                <c:pt idx="3253">
                  <c:v>59.564158623578216</c:v>
                </c:pt>
                <c:pt idx="3254">
                  <c:v>59.562692252517351</c:v>
                </c:pt>
                <c:pt idx="3255">
                  <c:v>59.56122588145648</c:v>
                </c:pt>
                <c:pt idx="3256">
                  <c:v>59.559759510395615</c:v>
                </c:pt>
                <c:pt idx="3257">
                  <c:v>59.558293139334751</c:v>
                </c:pt>
                <c:pt idx="3258">
                  <c:v>59.556826768273879</c:v>
                </c:pt>
                <c:pt idx="3259">
                  <c:v>59.555360397213015</c:v>
                </c:pt>
                <c:pt idx="3260">
                  <c:v>59.55389402615215</c:v>
                </c:pt>
                <c:pt idx="3261">
                  <c:v>59.552427655091279</c:v>
                </c:pt>
                <c:pt idx="3262">
                  <c:v>59.550961284030414</c:v>
                </c:pt>
                <c:pt idx="3263">
                  <c:v>59.54949491296955</c:v>
                </c:pt>
                <c:pt idx="3264">
                  <c:v>59.548028541908678</c:v>
                </c:pt>
                <c:pt idx="3265">
                  <c:v>59.546562170847814</c:v>
                </c:pt>
                <c:pt idx="3266">
                  <c:v>59.545095799786949</c:v>
                </c:pt>
                <c:pt idx="3267">
                  <c:v>59.543629428726078</c:v>
                </c:pt>
                <c:pt idx="3268">
                  <c:v>59.542163057665213</c:v>
                </c:pt>
                <c:pt idx="3269">
                  <c:v>59.540696686604349</c:v>
                </c:pt>
                <c:pt idx="3270">
                  <c:v>59.539230315543477</c:v>
                </c:pt>
                <c:pt idx="3271">
                  <c:v>59.537763944482613</c:v>
                </c:pt>
                <c:pt idx="3272">
                  <c:v>59.536297573421749</c:v>
                </c:pt>
                <c:pt idx="3273">
                  <c:v>59.534831202360877</c:v>
                </c:pt>
                <c:pt idx="3274">
                  <c:v>59.533364831300013</c:v>
                </c:pt>
                <c:pt idx="3275">
                  <c:v>59.531892567097216</c:v>
                </c:pt>
                <c:pt idx="3276">
                  <c:v>59.530420302894427</c:v>
                </c:pt>
                <c:pt idx="3277">
                  <c:v>59.528948038691638</c:v>
                </c:pt>
                <c:pt idx="3278">
                  <c:v>59.527475774488842</c:v>
                </c:pt>
                <c:pt idx="3279">
                  <c:v>59.526003510286046</c:v>
                </c:pt>
                <c:pt idx="3280">
                  <c:v>59.524531246083257</c:v>
                </c:pt>
                <c:pt idx="3281">
                  <c:v>59.523058981880467</c:v>
                </c:pt>
                <c:pt idx="3282">
                  <c:v>59.521586717677671</c:v>
                </c:pt>
                <c:pt idx="3283">
                  <c:v>59.520114453474875</c:v>
                </c:pt>
                <c:pt idx="3284">
                  <c:v>59.518642189272086</c:v>
                </c:pt>
                <c:pt idx="3285">
                  <c:v>59.517169925069297</c:v>
                </c:pt>
                <c:pt idx="3286">
                  <c:v>59.5156976608665</c:v>
                </c:pt>
                <c:pt idx="3287">
                  <c:v>59.514225396663704</c:v>
                </c:pt>
                <c:pt idx="3288">
                  <c:v>59.512753132460915</c:v>
                </c:pt>
                <c:pt idx="3289">
                  <c:v>59.511280868258126</c:v>
                </c:pt>
                <c:pt idx="3290">
                  <c:v>59.50980860405533</c:v>
                </c:pt>
                <c:pt idx="3291">
                  <c:v>59.508336339852534</c:v>
                </c:pt>
                <c:pt idx="3292">
                  <c:v>59.506864075649744</c:v>
                </c:pt>
                <c:pt idx="3293">
                  <c:v>59.505391811446955</c:v>
                </c:pt>
                <c:pt idx="3294">
                  <c:v>59.503919547244159</c:v>
                </c:pt>
                <c:pt idx="3295">
                  <c:v>59.50244728304137</c:v>
                </c:pt>
                <c:pt idx="3296">
                  <c:v>59.500975018838574</c:v>
                </c:pt>
                <c:pt idx="3297">
                  <c:v>59.499502754635785</c:v>
                </c:pt>
                <c:pt idx="3298">
                  <c:v>59.498030490432988</c:v>
                </c:pt>
                <c:pt idx="3299">
                  <c:v>59.496558226230192</c:v>
                </c:pt>
                <c:pt idx="3300">
                  <c:v>59.495085962027403</c:v>
                </c:pt>
                <c:pt idx="3301">
                  <c:v>59.493613697824614</c:v>
                </c:pt>
                <c:pt idx="3302">
                  <c:v>59.492141433621818</c:v>
                </c:pt>
                <c:pt idx="3303">
                  <c:v>59.490669169419022</c:v>
                </c:pt>
                <c:pt idx="3304">
                  <c:v>59.489196905216232</c:v>
                </c:pt>
                <c:pt idx="3305">
                  <c:v>59.487712710870987</c:v>
                </c:pt>
                <c:pt idx="3306">
                  <c:v>59.486228516525742</c:v>
                </c:pt>
                <c:pt idx="3307">
                  <c:v>59.484744322180497</c:v>
                </c:pt>
                <c:pt idx="3308">
                  <c:v>59.483260127835251</c:v>
                </c:pt>
                <c:pt idx="3309">
                  <c:v>59.481775933490006</c:v>
                </c:pt>
                <c:pt idx="3310">
                  <c:v>59.480291739144761</c:v>
                </c:pt>
                <c:pt idx="3311">
                  <c:v>59.478807544799515</c:v>
                </c:pt>
                <c:pt idx="3312">
                  <c:v>59.47732335045427</c:v>
                </c:pt>
                <c:pt idx="3313">
                  <c:v>59.475839156109025</c:v>
                </c:pt>
                <c:pt idx="3314">
                  <c:v>59.47435496176378</c:v>
                </c:pt>
                <c:pt idx="3315">
                  <c:v>59.472870767418534</c:v>
                </c:pt>
                <c:pt idx="3316">
                  <c:v>59.471386573073289</c:v>
                </c:pt>
                <c:pt idx="3317">
                  <c:v>59.469902378728044</c:v>
                </c:pt>
                <c:pt idx="3318">
                  <c:v>59.468418184382799</c:v>
                </c:pt>
                <c:pt idx="3319">
                  <c:v>59.466933990037553</c:v>
                </c:pt>
                <c:pt idx="3320">
                  <c:v>59.465449795692308</c:v>
                </c:pt>
                <c:pt idx="3321">
                  <c:v>59.463965601347063</c:v>
                </c:pt>
                <c:pt idx="3322">
                  <c:v>59.462481407001818</c:v>
                </c:pt>
                <c:pt idx="3323">
                  <c:v>59.460997212656572</c:v>
                </c:pt>
                <c:pt idx="3324">
                  <c:v>59.459513018311327</c:v>
                </c:pt>
                <c:pt idx="3325">
                  <c:v>59.458028823966082</c:v>
                </c:pt>
                <c:pt idx="3326">
                  <c:v>59.456544629620836</c:v>
                </c:pt>
                <c:pt idx="3327">
                  <c:v>59.455060435275591</c:v>
                </c:pt>
                <c:pt idx="3328">
                  <c:v>59.453576240930346</c:v>
                </c:pt>
                <c:pt idx="3329">
                  <c:v>59.452092046585101</c:v>
                </c:pt>
                <c:pt idx="3330">
                  <c:v>59.450607852239855</c:v>
                </c:pt>
                <c:pt idx="3331">
                  <c:v>59.44912365789461</c:v>
                </c:pt>
                <c:pt idx="3332">
                  <c:v>59.447639463549365</c:v>
                </c:pt>
                <c:pt idx="3333">
                  <c:v>59.44615526920412</c:v>
                </c:pt>
                <c:pt idx="3334">
                  <c:v>59.444671074858874</c:v>
                </c:pt>
                <c:pt idx="3335">
                  <c:v>59.443168959351439</c:v>
                </c:pt>
                <c:pt idx="3336">
                  <c:v>59.441666843844011</c:v>
                </c:pt>
                <c:pt idx="3337">
                  <c:v>59.440164728336583</c:v>
                </c:pt>
                <c:pt idx="3338">
                  <c:v>59.438662612829148</c:v>
                </c:pt>
                <c:pt idx="3339">
                  <c:v>59.437160497321713</c:v>
                </c:pt>
                <c:pt idx="3340">
                  <c:v>59.435658381814285</c:v>
                </c:pt>
                <c:pt idx="3341">
                  <c:v>59.434156266306857</c:v>
                </c:pt>
                <c:pt idx="3342">
                  <c:v>59.432654150799422</c:v>
                </c:pt>
                <c:pt idx="3343">
                  <c:v>59.431152035291987</c:v>
                </c:pt>
                <c:pt idx="3344">
                  <c:v>59.429649919784559</c:v>
                </c:pt>
                <c:pt idx="3345">
                  <c:v>59.428147804277131</c:v>
                </c:pt>
                <c:pt idx="3346">
                  <c:v>59.426645688769696</c:v>
                </c:pt>
                <c:pt idx="3347">
                  <c:v>59.425143573262261</c:v>
                </c:pt>
                <c:pt idx="3348">
                  <c:v>59.423641457754833</c:v>
                </c:pt>
                <c:pt idx="3349">
                  <c:v>59.422139342247405</c:v>
                </c:pt>
                <c:pt idx="3350">
                  <c:v>59.42063722673997</c:v>
                </c:pt>
                <c:pt idx="3351">
                  <c:v>59.419135111232535</c:v>
                </c:pt>
                <c:pt idx="3352">
                  <c:v>59.417632995725107</c:v>
                </c:pt>
                <c:pt idx="3353">
                  <c:v>59.416130880217679</c:v>
                </c:pt>
                <c:pt idx="3354">
                  <c:v>59.414628764710244</c:v>
                </c:pt>
                <c:pt idx="3355">
                  <c:v>59.413126649202809</c:v>
                </c:pt>
                <c:pt idx="3356">
                  <c:v>59.411624533695381</c:v>
                </c:pt>
                <c:pt idx="3357">
                  <c:v>59.410122418187953</c:v>
                </c:pt>
                <c:pt idx="3358">
                  <c:v>59.408620302680518</c:v>
                </c:pt>
                <c:pt idx="3359">
                  <c:v>59.407118187173083</c:v>
                </c:pt>
                <c:pt idx="3360">
                  <c:v>59.405616071665655</c:v>
                </c:pt>
                <c:pt idx="3361">
                  <c:v>59.404113956158227</c:v>
                </c:pt>
                <c:pt idx="3362">
                  <c:v>59.402611840650792</c:v>
                </c:pt>
                <c:pt idx="3363">
                  <c:v>59.401109725143357</c:v>
                </c:pt>
                <c:pt idx="3364">
                  <c:v>59.399607609635929</c:v>
                </c:pt>
                <c:pt idx="3365">
                  <c:v>59.398088961396951</c:v>
                </c:pt>
                <c:pt idx="3366">
                  <c:v>59.39657031315798</c:v>
                </c:pt>
                <c:pt idx="3367">
                  <c:v>59.395051664919002</c:v>
                </c:pt>
                <c:pt idx="3368">
                  <c:v>59.393533016680031</c:v>
                </c:pt>
                <c:pt idx="3369">
                  <c:v>59.392014368441053</c:v>
                </c:pt>
                <c:pt idx="3370">
                  <c:v>59.390495720202075</c:v>
                </c:pt>
                <c:pt idx="3371">
                  <c:v>59.388977071963104</c:v>
                </c:pt>
                <c:pt idx="3372">
                  <c:v>59.387458423724127</c:v>
                </c:pt>
                <c:pt idx="3373">
                  <c:v>59.385939775485156</c:v>
                </c:pt>
                <c:pt idx="3374">
                  <c:v>59.384421127246178</c:v>
                </c:pt>
                <c:pt idx="3375">
                  <c:v>59.3829024790072</c:v>
                </c:pt>
                <c:pt idx="3376">
                  <c:v>59.381383830768229</c:v>
                </c:pt>
                <c:pt idx="3377">
                  <c:v>59.379865182529251</c:v>
                </c:pt>
                <c:pt idx="3378">
                  <c:v>59.37834653429028</c:v>
                </c:pt>
                <c:pt idx="3379">
                  <c:v>59.376827886051302</c:v>
                </c:pt>
                <c:pt idx="3380">
                  <c:v>59.375309237812324</c:v>
                </c:pt>
                <c:pt idx="3381">
                  <c:v>59.373790589573353</c:v>
                </c:pt>
                <c:pt idx="3382">
                  <c:v>59.372271941334375</c:v>
                </c:pt>
                <c:pt idx="3383">
                  <c:v>59.370753293095405</c:v>
                </c:pt>
                <c:pt idx="3384">
                  <c:v>59.369234644856427</c:v>
                </c:pt>
                <c:pt idx="3385">
                  <c:v>59.367715996617449</c:v>
                </c:pt>
                <c:pt idx="3386">
                  <c:v>59.366197348378478</c:v>
                </c:pt>
                <c:pt idx="3387">
                  <c:v>59.3646787001395</c:v>
                </c:pt>
                <c:pt idx="3388">
                  <c:v>59.363160051900529</c:v>
                </c:pt>
                <c:pt idx="3389">
                  <c:v>59.361641403661551</c:v>
                </c:pt>
                <c:pt idx="3390">
                  <c:v>59.360122755422573</c:v>
                </c:pt>
                <c:pt idx="3391">
                  <c:v>59.358604107183602</c:v>
                </c:pt>
                <c:pt idx="3392">
                  <c:v>59.357085458944624</c:v>
                </c:pt>
                <c:pt idx="3393">
                  <c:v>59.355566810705653</c:v>
                </c:pt>
                <c:pt idx="3394">
                  <c:v>59.354048162466675</c:v>
                </c:pt>
                <c:pt idx="3395">
                  <c:v>59.352516676753723</c:v>
                </c:pt>
                <c:pt idx="3396">
                  <c:v>59.350985191040763</c:v>
                </c:pt>
                <c:pt idx="3397">
                  <c:v>59.349453705327811</c:v>
                </c:pt>
                <c:pt idx="3398">
                  <c:v>59.347922219614858</c:v>
                </c:pt>
                <c:pt idx="3399">
                  <c:v>59.346390733901899</c:v>
                </c:pt>
                <c:pt idx="3400">
                  <c:v>59.344859248188946</c:v>
                </c:pt>
                <c:pt idx="3401">
                  <c:v>59.343327762475987</c:v>
                </c:pt>
                <c:pt idx="3402">
                  <c:v>59.341796276763034</c:v>
                </c:pt>
                <c:pt idx="3403">
                  <c:v>59.340264791050082</c:v>
                </c:pt>
                <c:pt idx="3404">
                  <c:v>59.338733305337122</c:v>
                </c:pt>
                <c:pt idx="3405">
                  <c:v>59.33720181962417</c:v>
                </c:pt>
                <c:pt idx="3406">
                  <c:v>59.335670333911217</c:v>
                </c:pt>
                <c:pt idx="3407">
                  <c:v>59.334138848198258</c:v>
                </c:pt>
                <c:pt idx="3408">
                  <c:v>59.332607362485305</c:v>
                </c:pt>
                <c:pt idx="3409">
                  <c:v>59.331075876772346</c:v>
                </c:pt>
                <c:pt idx="3410">
                  <c:v>59.329544391059393</c:v>
                </c:pt>
                <c:pt idx="3411">
                  <c:v>59.328012905346441</c:v>
                </c:pt>
                <c:pt idx="3412">
                  <c:v>59.326481419633481</c:v>
                </c:pt>
                <c:pt idx="3413">
                  <c:v>59.324949933920529</c:v>
                </c:pt>
                <c:pt idx="3414">
                  <c:v>59.323418448207576</c:v>
                </c:pt>
                <c:pt idx="3415">
                  <c:v>59.321886962494617</c:v>
                </c:pt>
                <c:pt idx="3416">
                  <c:v>59.320355476781664</c:v>
                </c:pt>
                <c:pt idx="3417">
                  <c:v>59.318823991068712</c:v>
                </c:pt>
                <c:pt idx="3418">
                  <c:v>59.317292505355752</c:v>
                </c:pt>
                <c:pt idx="3419">
                  <c:v>59.3157610196428</c:v>
                </c:pt>
                <c:pt idx="3420">
                  <c:v>59.31422953392984</c:v>
                </c:pt>
                <c:pt idx="3421">
                  <c:v>59.312698048216888</c:v>
                </c:pt>
                <c:pt idx="3422">
                  <c:v>59.311166562503935</c:v>
                </c:pt>
                <c:pt idx="3423">
                  <c:v>59.309635076790975</c:v>
                </c:pt>
                <c:pt idx="3424">
                  <c:v>59.308103591078023</c:v>
                </c:pt>
                <c:pt idx="3425">
                  <c:v>59.306566965633998</c:v>
                </c:pt>
                <c:pt idx="3426">
                  <c:v>59.305030340189973</c:v>
                </c:pt>
                <c:pt idx="3427">
                  <c:v>59.303493714745947</c:v>
                </c:pt>
                <c:pt idx="3428">
                  <c:v>59.301957089301922</c:v>
                </c:pt>
                <c:pt idx="3429">
                  <c:v>59.30042046385789</c:v>
                </c:pt>
                <c:pt idx="3430">
                  <c:v>59.298883838413865</c:v>
                </c:pt>
                <c:pt idx="3431">
                  <c:v>59.297347212969839</c:v>
                </c:pt>
                <c:pt idx="3432">
                  <c:v>59.295810587525814</c:v>
                </c:pt>
                <c:pt idx="3433">
                  <c:v>59.294273962081789</c:v>
                </c:pt>
                <c:pt idx="3434">
                  <c:v>59.292737336637764</c:v>
                </c:pt>
                <c:pt idx="3435">
                  <c:v>59.291200711193738</c:v>
                </c:pt>
                <c:pt idx="3436">
                  <c:v>59.289664085749713</c:v>
                </c:pt>
                <c:pt idx="3437">
                  <c:v>59.288127460305688</c:v>
                </c:pt>
                <c:pt idx="3438">
                  <c:v>59.286590834861663</c:v>
                </c:pt>
                <c:pt idx="3439">
                  <c:v>59.285054209417638</c:v>
                </c:pt>
                <c:pt idx="3440">
                  <c:v>59.283517583973605</c:v>
                </c:pt>
                <c:pt idx="3441">
                  <c:v>59.28198095852958</c:v>
                </c:pt>
                <c:pt idx="3442">
                  <c:v>59.280444333085555</c:v>
                </c:pt>
                <c:pt idx="3443">
                  <c:v>59.27890770764153</c:v>
                </c:pt>
                <c:pt idx="3444">
                  <c:v>59.277371082197504</c:v>
                </c:pt>
                <c:pt idx="3445">
                  <c:v>59.275834456753479</c:v>
                </c:pt>
                <c:pt idx="3446">
                  <c:v>59.274297831309454</c:v>
                </c:pt>
                <c:pt idx="3447">
                  <c:v>59.272761205865429</c:v>
                </c:pt>
                <c:pt idx="3448">
                  <c:v>59.271224580421404</c:v>
                </c:pt>
                <c:pt idx="3449">
                  <c:v>59.269687954977371</c:v>
                </c:pt>
                <c:pt idx="3450">
                  <c:v>59.268151329533346</c:v>
                </c:pt>
                <c:pt idx="3451">
                  <c:v>59.266614704089321</c:v>
                </c:pt>
                <c:pt idx="3452">
                  <c:v>59.265078078645296</c:v>
                </c:pt>
                <c:pt idx="3453">
                  <c:v>59.26354145320127</c:v>
                </c:pt>
                <c:pt idx="3454">
                  <c:v>59.262004827757245</c:v>
                </c:pt>
                <c:pt idx="3455">
                  <c:v>59.260465768726007</c:v>
                </c:pt>
                <c:pt idx="3456">
                  <c:v>59.258926709694762</c:v>
                </c:pt>
                <c:pt idx="3457">
                  <c:v>59.257387650663524</c:v>
                </c:pt>
                <c:pt idx="3458">
                  <c:v>59.255848591632287</c:v>
                </c:pt>
                <c:pt idx="3459">
                  <c:v>59.254309532601049</c:v>
                </c:pt>
                <c:pt idx="3460">
                  <c:v>59.252770473569804</c:v>
                </c:pt>
                <c:pt idx="3461">
                  <c:v>59.251231414538566</c:v>
                </c:pt>
                <c:pt idx="3462">
                  <c:v>59.249692355507328</c:v>
                </c:pt>
                <c:pt idx="3463">
                  <c:v>59.24815329647609</c:v>
                </c:pt>
                <c:pt idx="3464">
                  <c:v>59.246614237444845</c:v>
                </c:pt>
                <c:pt idx="3465">
                  <c:v>59.245075178413607</c:v>
                </c:pt>
                <c:pt idx="3466">
                  <c:v>59.24353611938237</c:v>
                </c:pt>
                <c:pt idx="3467">
                  <c:v>59.241997060351132</c:v>
                </c:pt>
                <c:pt idx="3468">
                  <c:v>59.240458001319887</c:v>
                </c:pt>
                <c:pt idx="3469">
                  <c:v>59.238918942288649</c:v>
                </c:pt>
                <c:pt idx="3470">
                  <c:v>59.237379883257411</c:v>
                </c:pt>
                <c:pt idx="3471">
                  <c:v>59.235840824226166</c:v>
                </c:pt>
                <c:pt idx="3472">
                  <c:v>59.234301765194928</c:v>
                </c:pt>
                <c:pt idx="3473">
                  <c:v>59.23276270616369</c:v>
                </c:pt>
                <c:pt idx="3474">
                  <c:v>59.231223647132452</c:v>
                </c:pt>
                <c:pt idx="3475">
                  <c:v>59.229684588101208</c:v>
                </c:pt>
                <c:pt idx="3476">
                  <c:v>59.22814552906997</c:v>
                </c:pt>
                <c:pt idx="3477">
                  <c:v>59.226606470038732</c:v>
                </c:pt>
                <c:pt idx="3478">
                  <c:v>59.225067411007494</c:v>
                </c:pt>
                <c:pt idx="3479">
                  <c:v>59.223528351976249</c:v>
                </c:pt>
                <c:pt idx="3480">
                  <c:v>59.221989292945011</c:v>
                </c:pt>
                <c:pt idx="3481">
                  <c:v>59.220450233913773</c:v>
                </c:pt>
                <c:pt idx="3482">
                  <c:v>59.218911174882535</c:v>
                </c:pt>
                <c:pt idx="3483">
                  <c:v>59.21737211585129</c:v>
                </c:pt>
                <c:pt idx="3484">
                  <c:v>59.215833056820053</c:v>
                </c:pt>
                <c:pt idx="3485">
                  <c:v>59.21428989856674</c:v>
                </c:pt>
                <c:pt idx="3486">
                  <c:v>59.21274674031342</c:v>
                </c:pt>
                <c:pt idx="3487">
                  <c:v>59.211203582060108</c:v>
                </c:pt>
                <c:pt idx="3488">
                  <c:v>59.209660423806795</c:v>
                </c:pt>
                <c:pt idx="3489">
                  <c:v>59.208117265553483</c:v>
                </c:pt>
                <c:pt idx="3490">
                  <c:v>59.206574107300163</c:v>
                </c:pt>
                <c:pt idx="3491">
                  <c:v>59.205030949046851</c:v>
                </c:pt>
                <c:pt idx="3492">
                  <c:v>59.203487790793538</c:v>
                </c:pt>
                <c:pt idx="3493">
                  <c:v>59.201944632540226</c:v>
                </c:pt>
                <c:pt idx="3494">
                  <c:v>59.200401474286906</c:v>
                </c:pt>
                <c:pt idx="3495">
                  <c:v>59.198858316033593</c:v>
                </c:pt>
                <c:pt idx="3496">
                  <c:v>59.197315157780281</c:v>
                </c:pt>
                <c:pt idx="3497">
                  <c:v>59.195771999526968</c:v>
                </c:pt>
                <c:pt idx="3498">
                  <c:v>59.194228841273649</c:v>
                </c:pt>
                <c:pt idx="3499">
                  <c:v>59.192685683020336</c:v>
                </c:pt>
                <c:pt idx="3500">
                  <c:v>59.191142524767024</c:v>
                </c:pt>
                <c:pt idx="3501">
                  <c:v>59.189599366513704</c:v>
                </c:pt>
                <c:pt idx="3502">
                  <c:v>59.188056208260392</c:v>
                </c:pt>
                <c:pt idx="3503">
                  <c:v>59.186513050007079</c:v>
                </c:pt>
                <c:pt idx="3504">
                  <c:v>59.184969891753767</c:v>
                </c:pt>
                <c:pt idx="3505">
                  <c:v>59.183426733500447</c:v>
                </c:pt>
                <c:pt idx="3506">
                  <c:v>59.181883575247134</c:v>
                </c:pt>
                <c:pt idx="3507">
                  <c:v>59.180340416993822</c:v>
                </c:pt>
                <c:pt idx="3508">
                  <c:v>59.178797258740509</c:v>
                </c:pt>
                <c:pt idx="3509">
                  <c:v>59.17725410048719</c:v>
                </c:pt>
                <c:pt idx="3510">
                  <c:v>59.175710942233877</c:v>
                </c:pt>
                <c:pt idx="3511">
                  <c:v>59.174167783980565</c:v>
                </c:pt>
                <c:pt idx="3512">
                  <c:v>59.172624625727252</c:v>
                </c:pt>
                <c:pt idx="3513">
                  <c:v>59.171081467473932</c:v>
                </c:pt>
                <c:pt idx="3514">
                  <c:v>59.16953830922062</c:v>
                </c:pt>
                <c:pt idx="3515">
                  <c:v>59.167991246205972</c:v>
                </c:pt>
                <c:pt idx="3516">
                  <c:v>59.166444183191331</c:v>
                </c:pt>
                <c:pt idx="3517">
                  <c:v>59.164897120176683</c:v>
                </c:pt>
                <c:pt idx="3518">
                  <c:v>59.163350057162035</c:v>
                </c:pt>
                <c:pt idx="3519">
                  <c:v>59.161802994147394</c:v>
                </c:pt>
                <c:pt idx="3520">
                  <c:v>59.160255931132745</c:v>
                </c:pt>
                <c:pt idx="3521">
                  <c:v>59.158708868118104</c:v>
                </c:pt>
                <c:pt idx="3522">
                  <c:v>59.157161805103456</c:v>
                </c:pt>
                <c:pt idx="3523">
                  <c:v>59.155614742088808</c:v>
                </c:pt>
                <c:pt idx="3524">
                  <c:v>59.154067679074167</c:v>
                </c:pt>
                <c:pt idx="3525">
                  <c:v>59.152520616059519</c:v>
                </c:pt>
                <c:pt idx="3526">
                  <c:v>59.150973553044871</c:v>
                </c:pt>
                <c:pt idx="3527">
                  <c:v>59.14942649003023</c:v>
                </c:pt>
                <c:pt idx="3528">
                  <c:v>59.147879427015582</c:v>
                </c:pt>
                <c:pt idx="3529">
                  <c:v>59.146332364000941</c:v>
                </c:pt>
                <c:pt idx="3530">
                  <c:v>59.144785300986292</c:v>
                </c:pt>
                <c:pt idx="3531">
                  <c:v>59.143238237971644</c:v>
                </c:pt>
                <c:pt idx="3532">
                  <c:v>59.141691174957003</c:v>
                </c:pt>
                <c:pt idx="3533">
                  <c:v>59.140144111942355</c:v>
                </c:pt>
                <c:pt idx="3534">
                  <c:v>59.138597048927707</c:v>
                </c:pt>
                <c:pt idx="3535">
                  <c:v>59.137049985913066</c:v>
                </c:pt>
                <c:pt idx="3536">
                  <c:v>59.135502922898418</c:v>
                </c:pt>
                <c:pt idx="3537">
                  <c:v>59.13395585988377</c:v>
                </c:pt>
                <c:pt idx="3538">
                  <c:v>59.132408796869129</c:v>
                </c:pt>
                <c:pt idx="3539">
                  <c:v>59.130861733854481</c:v>
                </c:pt>
                <c:pt idx="3540">
                  <c:v>59.12931467083984</c:v>
                </c:pt>
                <c:pt idx="3541">
                  <c:v>59.127767607825191</c:v>
                </c:pt>
                <c:pt idx="3542">
                  <c:v>59.126220544810543</c:v>
                </c:pt>
                <c:pt idx="3543">
                  <c:v>59.124673481795902</c:v>
                </c:pt>
                <c:pt idx="3544">
                  <c:v>59.123126418781254</c:v>
                </c:pt>
                <c:pt idx="3545">
                  <c:v>59.121574536737775</c:v>
                </c:pt>
                <c:pt idx="3546">
                  <c:v>59.120022654694296</c:v>
                </c:pt>
                <c:pt idx="3547">
                  <c:v>59.118470772650817</c:v>
                </c:pt>
                <c:pt idx="3548">
                  <c:v>59.116918890607337</c:v>
                </c:pt>
                <c:pt idx="3549">
                  <c:v>59.115367008563858</c:v>
                </c:pt>
                <c:pt idx="3550">
                  <c:v>59.113815126520379</c:v>
                </c:pt>
                <c:pt idx="3551">
                  <c:v>59.1122632444769</c:v>
                </c:pt>
                <c:pt idx="3552">
                  <c:v>59.11071136243342</c:v>
                </c:pt>
                <c:pt idx="3553">
                  <c:v>59.109159480389941</c:v>
                </c:pt>
                <c:pt idx="3554">
                  <c:v>59.107607598346462</c:v>
                </c:pt>
                <c:pt idx="3555">
                  <c:v>59.106055716302983</c:v>
                </c:pt>
                <c:pt idx="3556">
                  <c:v>59.104503834259503</c:v>
                </c:pt>
                <c:pt idx="3557">
                  <c:v>59.102951952216024</c:v>
                </c:pt>
                <c:pt idx="3558">
                  <c:v>59.101400070172545</c:v>
                </c:pt>
                <c:pt idx="3559">
                  <c:v>59.099848188129066</c:v>
                </c:pt>
                <c:pt idx="3560">
                  <c:v>59.098296306085587</c:v>
                </c:pt>
                <c:pt idx="3561">
                  <c:v>59.096744424042107</c:v>
                </c:pt>
                <c:pt idx="3562">
                  <c:v>59.095192541998628</c:v>
                </c:pt>
                <c:pt idx="3563">
                  <c:v>59.093640659955149</c:v>
                </c:pt>
                <c:pt idx="3564">
                  <c:v>59.09208877791167</c:v>
                </c:pt>
                <c:pt idx="3565">
                  <c:v>59.09053689586819</c:v>
                </c:pt>
                <c:pt idx="3566">
                  <c:v>59.088985013824711</c:v>
                </c:pt>
                <c:pt idx="3567">
                  <c:v>59.087433131781232</c:v>
                </c:pt>
                <c:pt idx="3568">
                  <c:v>59.085881249737753</c:v>
                </c:pt>
                <c:pt idx="3569">
                  <c:v>59.084329367694274</c:v>
                </c:pt>
                <c:pt idx="3570">
                  <c:v>59.082777485650794</c:v>
                </c:pt>
                <c:pt idx="3571">
                  <c:v>59.081225603607315</c:v>
                </c:pt>
                <c:pt idx="3572">
                  <c:v>59.079673721563836</c:v>
                </c:pt>
                <c:pt idx="3573">
                  <c:v>59.078121839520357</c:v>
                </c:pt>
                <c:pt idx="3574">
                  <c:v>59.076569957476877</c:v>
                </c:pt>
                <c:pt idx="3575">
                  <c:v>59.075009701306136</c:v>
                </c:pt>
                <c:pt idx="3576">
                  <c:v>59.073449445135402</c:v>
                </c:pt>
                <c:pt idx="3577">
                  <c:v>59.071889188964661</c:v>
                </c:pt>
                <c:pt idx="3578">
                  <c:v>59.070328932793927</c:v>
                </c:pt>
                <c:pt idx="3579">
                  <c:v>59.068768676623186</c:v>
                </c:pt>
                <c:pt idx="3580">
                  <c:v>59.067208420452452</c:v>
                </c:pt>
                <c:pt idx="3581">
                  <c:v>59.065648164281711</c:v>
                </c:pt>
                <c:pt idx="3582">
                  <c:v>59.06408790811097</c:v>
                </c:pt>
                <c:pt idx="3583">
                  <c:v>59.062527651940236</c:v>
                </c:pt>
                <c:pt idx="3584">
                  <c:v>59.060967395769495</c:v>
                </c:pt>
                <c:pt idx="3585">
                  <c:v>59.059407139598761</c:v>
                </c:pt>
                <c:pt idx="3586">
                  <c:v>59.05784688342802</c:v>
                </c:pt>
                <c:pt idx="3587">
                  <c:v>59.056286627257286</c:v>
                </c:pt>
                <c:pt idx="3588">
                  <c:v>59.054726371086545</c:v>
                </c:pt>
                <c:pt idx="3589">
                  <c:v>59.053166114915811</c:v>
                </c:pt>
                <c:pt idx="3590">
                  <c:v>59.05160585874507</c:v>
                </c:pt>
                <c:pt idx="3591">
                  <c:v>59.050045602574329</c:v>
                </c:pt>
                <c:pt idx="3592">
                  <c:v>59.048485346403595</c:v>
                </c:pt>
                <c:pt idx="3593">
                  <c:v>59.046925090232854</c:v>
                </c:pt>
                <c:pt idx="3594">
                  <c:v>59.04536483406212</c:v>
                </c:pt>
                <c:pt idx="3595">
                  <c:v>59.043804577891379</c:v>
                </c:pt>
                <c:pt idx="3596">
                  <c:v>59.042244321720645</c:v>
                </c:pt>
                <c:pt idx="3597">
                  <c:v>59.040684065549904</c:v>
                </c:pt>
                <c:pt idx="3598">
                  <c:v>59.039123809379163</c:v>
                </c:pt>
                <c:pt idx="3599">
                  <c:v>59.037563553208429</c:v>
                </c:pt>
                <c:pt idx="3600">
                  <c:v>59.036003297037688</c:v>
                </c:pt>
                <c:pt idx="3601">
                  <c:v>59.034443040866954</c:v>
                </c:pt>
                <c:pt idx="3602">
                  <c:v>59.032882784696213</c:v>
                </c:pt>
                <c:pt idx="3603">
                  <c:v>59.031322528525479</c:v>
                </c:pt>
                <c:pt idx="3604">
                  <c:v>59.029762272354738</c:v>
                </c:pt>
                <c:pt idx="3605">
                  <c:v>59.028189559884112</c:v>
                </c:pt>
                <c:pt idx="3606">
                  <c:v>59.026616847413486</c:v>
                </c:pt>
                <c:pt idx="3607">
                  <c:v>59.02504413494286</c:v>
                </c:pt>
                <c:pt idx="3608">
                  <c:v>59.023471422472227</c:v>
                </c:pt>
                <c:pt idx="3609">
                  <c:v>59.021898710001601</c:v>
                </c:pt>
                <c:pt idx="3610">
                  <c:v>59.020325997530975</c:v>
                </c:pt>
                <c:pt idx="3611">
                  <c:v>59.018753285060349</c:v>
                </c:pt>
                <c:pt idx="3612">
                  <c:v>59.017180572589723</c:v>
                </c:pt>
                <c:pt idx="3613">
                  <c:v>59.015607860119097</c:v>
                </c:pt>
                <c:pt idx="3614">
                  <c:v>59.014035147648471</c:v>
                </c:pt>
                <c:pt idx="3615">
                  <c:v>59.012462435177845</c:v>
                </c:pt>
                <c:pt idx="3616">
                  <c:v>59.010889722707212</c:v>
                </c:pt>
                <c:pt idx="3617">
                  <c:v>59.009317010236586</c:v>
                </c:pt>
                <c:pt idx="3618">
                  <c:v>59.00774429776596</c:v>
                </c:pt>
                <c:pt idx="3619">
                  <c:v>59.006171585295334</c:v>
                </c:pt>
                <c:pt idx="3620">
                  <c:v>59.004598872824708</c:v>
                </c:pt>
                <c:pt idx="3621">
                  <c:v>59.003026160354082</c:v>
                </c:pt>
                <c:pt idx="3622">
                  <c:v>59.001453447883456</c:v>
                </c:pt>
                <c:pt idx="3623">
                  <c:v>58.999880735412823</c:v>
                </c:pt>
                <c:pt idx="3624">
                  <c:v>58.998308022942197</c:v>
                </c:pt>
                <c:pt idx="3625">
                  <c:v>58.996735310471571</c:v>
                </c:pt>
                <c:pt idx="3626">
                  <c:v>58.995162598000945</c:v>
                </c:pt>
                <c:pt idx="3627">
                  <c:v>58.993589885530319</c:v>
                </c:pt>
                <c:pt idx="3628">
                  <c:v>58.992017173059693</c:v>
                </c:pt>
                <c:pt idx="3629">
                  <c:v>58.990444460589067</c:v>
                </c:pt>
                <c:pt idx="3630">
                  <c:v>58.988871748118441</c:v>
                </c:pt>
                <c:pt idx="3631">
                  <c:v>58.987299035647808</c:v>
                </c:pt>
                <c:pt idx="3632">
                  <c:v>58.985726323177182</c:v>
                </c:pt>
                <c:pt idx="3633">
                  <c:v>58.984153610706556</c:v>
                </c:pt>
                <c:pt idx="3634">
                  <c:v>58.982580898235931</c:v>
                </c:pt>
                <c:pt idx="3635">
                  <c:v>58.980991611449184</c:v>
                </c:pt>
                <c:pt idx="3636">
                  <c:v>58.979402324662431</c:v>
                </c:pt>
                <c:pt idx="3637">
                  <c:v>58.977813037875684</c:v>
                </c:pt>
                <c:pt idx="3638">
                  <c:v>58.976223751088931</c:v>
                </c:pt>
                <c:pt idx="3639">
                  <c:v>58.974634464302184</c:v>
                </c:pt>
                <c:pt idx="3640">
                  <c:v>58.973045177515431</c:v>
                </c:pt>
                <c:pt idx="3641">
                  <c:v>58.971455890728684</c:v>
                </c:pt>
                <c:pt idx="3642">
                  <c:v>58.969866603941931</c:v>
                </c:pt>
                <c:pt idx="3643">
                  <c:v>58.968277317155184</c:v>
                </c:pt>
                <c:pt idx="3644">
                  <c:v>58.966688030368431</c:v>
                </c:pt>
                <c:pt idx="3645">
                  <c:v>58.965098743581684</c:v>
                </c:pt>
                <c:pt idx="3646">
                  <c:v>58.963509456794931</c:v>
                </c:pt>
                <c:pt idx="3647">
                  <c:v>58.961920170008185</c:v>
                </c:pt>
                <c:pt idx="3648">
                  <c:v>58.960330883221431</c:v>
                </c:pt>
                <c:pt idx="3649">
                  <c:v>58.958741596434685</c:v>
                </c:pt>
                <c:pt idx="3650">
                  <c:v>58.957152309647938</c:v>
                </c:pt>
                <c:pt idx="3651">
                  <c:v>58.955563022861185</c:v>
                </c:pt>
                <c:pt idx="3652">
                  <c:v>58.953973736074438</c:v>
                </c:pt>
                <c:pt idx="3653">
                  <c:v>58.952384449287685</c:v>
                </c:pt>
                <c:pt idx="3654">
                  <c:v>58.950795162500938</c:v>
                </c:pt>
                <c:pt idx="3655">
                  <c:v>58.949205875714185</c:v>
                </c:pt>
                <c:pt idx="3656">
                  <c:v>58.947616588927438</c:v>
                </c:pt>
                <c:pt idx="3657">
                  <c:v>58.946027302140685</c:v>
                </c:pt>
                <c:pt idx="3658">
                  <c:v>58.944438015353938</c:v>
                </c:pt>
                <c:pt idx="3659">
                  <c:v>58.942848728567185</c:v>
                </c:pt>
                <c:pt idx="3660">
                  <c:v>58.941259441780439</c:v>
                </c:pt>
                <c:pt idx="3661">
                  <c:v>58.939670154993685</c:v>
                </c:pt>
                <c:pt idx="3662">
                  <c:v>58.938080868206939</c:v>
                </c:pt>
                <c:pt idx="3663">
                  <c:v>58.936491581420185</c:v>
                </c:pt>
                <c:pt idx="3664">
                  <c:v>58.934902294633439</c:v>
                </c:pt>
                <c:pt idx="3665">
                  <c:v>58.933295131429006</c:v>
                </c:pt>
                <c:pt idx="3666">
                  <c:v>58.931687968224566</c:v>
                </c:pt>
                <c:pt idx="3667">
                  <c:v>58.930080805020133</c:v>
                </c:pt>
                <c:pt idx="3668">
                  <c:v>58.928473641815692</c:v>
                </c:pt>
                <c:pt idx="3669">
                  <c:v>58.926866478611259</c:v>
                </c:pt>
                <c:pt idx="3670">
                  <c:v>58.925259315406826</c:v>
                </c:pt>
                <c:pt idx="3671">
                  <c:v>58.923652152202386</c:v>
                </c:pt>
                <c:pt idx="3672">
                  <c:v>58.922044988997953</c:v>
                </c:pt>
                <c:pt idx="3673">
                  <c:v>58.920437825793513</c:v>
                </c:pt>
                <c:pt idx="3674">
                  <c:v>58.91883066258908</c:v>
                </c:pt>
                <c:pt idx="3675">
                  <c:v>58.917223499384647</c:v>
                </c:pt>
                <c:pt idx="3676">
                  <c:v>58.915616336180207</c:v>
                </c:pt>
                <c:pt idx="3677">
                  <c:v>58.914009172975774</c:v>
                </c:pt>
                <c:pt idx="3678">
                  <c:v>58.912402009771334</c:v>
                </c:pt>
                <c:pt idx="3679">
                  <c:v>58.910794846566901</c:v>
                </c:pt>
                <c:pt idx="3680">
                  <c:v>58.909187683362468</c:v>
                </c:pt>
                <c:pt idx="3681">
                  <c:v>58.907580520158028</c:v>
                </c:pt>
                <c:pt idx="3682">
                  <c:v>58.905973356953595</c:v>
                </c:pt>
                <c:pt idx="3683">
                  <c:v>58.904366193749155</c:v>
                </c:pt>
                <c:pt idx="3684">
                  <c:v>58.902759030544722</c:v>
                </c:pt>
                <c:pt idx="3685">
                  <c:v>58.901151867340289</c:v>
                </c:pt>
                <c:pt idx="3686">
                  <c:v>58.899544704135849</c:v>
                </c:pt>
                <c:pt idx="3687">
                  <c:v>58.897937540931416</c:v>
                </c:pt>
                <c:pt idx="3688">
                  <c:v>58.896330377726976</c:v>
                </c:pt>
                <c:pt idx="3689">
                  <c:v>58.894723214522543</c:v>
                </c:pt>
                <c:pt idx="3690">
                  <c:v>58.89311605131811</c:v>
                </c:pt>
                <c:pt idx="3691">
                  <c:v>58.89150888811367</c:v>
                </c:pt>
                <c:pt idx="3692">
                  <c:v>58.889901724909237</c:v>
                </c:pt>
                <c:pt idx="3693">
                  <c:v>58.888294561704797</c:v>
                </c:pt>
                <c:pt idx="3694">
                  <c:v>58.886687398500364</c:v>
                </c:pt>
                <c:pt idx="3695">
                  <c:v>58.885059830147839</c:v>
                </c:pt>
                <c:pt idx="3696">
                  <c:v>58.883432261795306</c:v>
                </c:pt>
                <c:pt idx="3697">
                  <c:v>58.881804693442781</c:v>
                </c:pt>
                <c:pt idx="3698">
                  <c:v>58.880177125090249</c:v>
                </c:pt>
                <c:pt idx="3699">
                  <c:v>58.878549556737724</c:v>
                </c:pt>
                <c:pt idx="3700">
                  <c:v>58.876921988385192</c:v>
                </c:pt>
                <c:pt idx="3701">
                  <c:v>58.875294420032667</c:v>
                </c:pt>
                <c:pt idx="3702">
                  <c:v>58.873666851680142</c:v>
                </c:pt>
                <c:pt idx="3703">
                  <c:v>58.872039283327609</c:v>
                </c:pt>
                <c:pt idx="3704">
                  <c:v>58.870411714975084</c:v>
                </c:pt>
                <c:pt idx="3705">
                  <c:v>58.868784146622552</c:v>
                </c:pt>
                <c:pt idx="3706">
                  <c:v>58.867156578270027</c:v>
                </c:pt>
                <c:pt idx="3707">
                  <c:v>58.865529009917495</c:v>
                </c:pt>
                <c:pt idx="3708">
                  <c:v>58.86390144156497</c:v>
                </c:pt>
                <c:pt idx="3709">
                  <c:v>58.862273873212445</c:v>
                </c:pt>
                <c:pt idx="3710">
                  <c:v>58.860646304859912</c:v>
                </c:pt>
                <c:pt idx="3711">
                  <c:v>58.859018736507387</c:v>
                </c:pt>
                <c:pt idx="3712">
                  <c:v>58.857391168154855</c:v>
                </c:pt>
                <c:pt idx="3713">
                  <c:v>58.85576359980233</c:v>
                </c:pt>
                <c:pt idx="3714">
                  <c:v>58.854136031449798</c:v>
                </c:pt>
                <c:pt idx="3715">
                  <c:v>58.852508463097273</c:v>
                </c:pt>
                <c:pt idx="3716">
                  <c:v>58.850880894744741</c:v>
                </c:pt>
                <c:pt idx="3717">
                  <c:v>58.849253326392216</c:v>
                </c:pt>
                <c:pt idx="3718">
                  <c:v>58.84762575803969</c:v>
                </c:pt>
                <c:pt idx="3719">
                  <c:v>58.845998189687158</c:v>
                </c:pt>
                <c:pt idx="3720">
                  <c:v>58.844370621334633</c:v>
                </c:pt>
                <c:pt idx="3721">
                  <c:v>58.842743052982101</c:v>
                </c:pt>
                <c:pt idx="3722">
                  <c:v>58.841115484629576</c:v>
                </c:pt>
                <c:pt idx="3723">
                  <c:v>58.839487916277044</c:v>
                </c:pt>
                <c:pt idx="3724">
                  <c:v>58.837860347924519</c:v>
                </c:pt>
                <c:pt idx="3725">
                  <c:v>58.836211926972013</c:v>
                </c:pt>
                <c:pt idx="3726">
                  <c:v>58.834563506019506</c:v>
                </c:pt>
                <c:pt idx="3727">
                  <c:v>58.832915085067008</c:v>
                </c:pt>
                <c:pt idx="3728">
                  <c:v>58.831266664114501</c:v>
                </c:pt>
                <c:pt idx="3729">
                  <c:v>58.829618243161995</c:v>
                </c:pt>
                <c:pt idx="3730">
                  <c:v>58.827969822209489</c:v>
                </c:pt>
                <c:pt idx="3731">
                  <c:v>58.82632140125699</c:v>
                </c:pt>
                <c:pt idx="3732">
                  <c:v>58.824672980304484</c:v>
                </c:pt>
                <c:pt idx="3733">
                  <c:v>58.823024559351978</c:v>
                </c:pt>
                <c:pt idx="3734">
                  <c:v>58.821376138399472</c:v>
                </c:pt>
                <c:pt idx="3735">
                  <c:v>58.819727717446973</c:v>
                </c:pt>
                <c:pt idx="3736">
                  <c:v>58.818079296494467</c:v>
                </c:pt>
                <c:pt idx="3737">
                  <c:v>58.816430875541961</c:v>
                </c:pt>
                <c:pt idx="3738">
                  <c:v>58.814782454589455</c:v>
                </c:pt>
                <c:pt idx="3739">
                  <c:v>58.813134033636956</c:v>
                </c:pt>
                <c:pt idx="3740">
                  <c:v>58.81148561268445</c:v>
                </c:pt>
                <c:pt idx="3741">
                  <c:v>58.809837191731944</c:v>
                </c:pt>
                <c:pt idx="3742">
                  <c:v>58.808188770779438</c:v>
                </c:pt>
                <c:pt idx="3743">
                  <c:v>58.806540349826932</c:v>
                </c:pt>
                <c:pt idx="3744">
                  <c:v>58.804891928874433</c:v>
                </c:pt>
                <c:pt idx="3745">
                  <c:v>58.803243507921927</c:v>
                </c:pt>
                <c:pt idx="3746">
                  <c:v>58.801595086969421</c:v>
                </c:pt>
                <c:pt idx="3747">
                  <c:v>58.799946666016915</c:v>
                </c:pt>
                <c:pt idx="3748">
                  <c:v>58.798298245064416</c:v>
                </c:pt>
                <c:pt idx="3749">
                  <c:v>58.79664982411191</c:v>
                </c:pt>
                <c:pt idx="3750">
                  <c:v>58.795001403159404</c:v>
                </c:pt>
                <c:pt idx="3751">
                  <c:v>58.793352982206898</c:v>
                </c:pt>
                <c:pt idx="3752">
                  <c:v>58.791704561254399</c:v>
                </c:pt>
                <c:pt idx="3753">
                  <c:v>58.790056140301893</c:v>
                </c:pt>
                <c:pt idx="3754">
                  <c:v>58.788407719349387</c:v>
                </c:pt>
                <c:pt idx="3755">
                  <c:v>58.786739314720194</c:v>
                </c:pt>
                <c:pt idx="3756">
                  <c:v>58.785070910091008</c:v>
                </c:pt>
                <c:pt idx="3757">
                  <c:v>58.783402505461815</c:v>
                </c:pt>
                <c:pt idx="3758">
                  <c:v>58.781734100832622</c:v>
                </c:pt>
                <c:pt idx="3759">
                  <c:v>58.780065696203437</c:v>
                </c:pt>
                <c:pt idx="3760">
                  <c:v>58.778397291574244</c:v>
                </c:pt>
                <c:pt idx="3761">
                  <c:v>58.776728886945058</c:v>
                </c:pt>
                <c:pt idx="3762">
                  <c:v>58.775060482315865</c:v>
                </c:pt>
                <c:pt idx="3763">
                  <c:v>58.773392077686673</c:v>
                </c:pt>
                <c:pt idx="3764">
                  <c:v>58.771723673057487</c:v>
                </c:pt>
                <c:pt idx="3765">
                  <c:v>58.770055268428294</c:v>
                </c:pt>
                <c:pt idx="3766">
                  <c:v>58.768386863799101</c:v>
                </c:pt>
                <c:pt idx="3767">
                  <c:v>58.766718459169915</c:v>
                </c:pt>
                <c:pt idx="3768">
                  <c:v>58.765050054540723</c:v>
                </c:pt>
                <c:pt idx="3769">
                  <c:v>58.763381649911537</c:v>
                </c:pt>
                <c:pt idx="3770">
                  <c:v>58.761713245282344</c:v>
                </c:pt>
                <c:pt idx="3771">
                  <c:v>58.760044840653151</c:v>
                </c:pt>
                <c:pt idx="3772">
                  <c:v>58.758376436023966</c:v>
                </c:pt>
                <c:pt idx="3773">
                  <c:v>58.756708031394773</c:v>
                </c:pt>
                <c:pt idx="3774">
                  <c:v>58.75503962676558</c:v>
                </c:pt>
                <c:pt idx="3775">
                  <c:v>58.753371222136394</c:v>
                </c:pt>
                <c:pt idx="3776">
                  <c:v>58.751702817507201</c:v>
                </c:pt>
                <c:pt idx="3777">
                  <c:v>58.750034412878009</c:v>
                </c:pt>
                <c:pt idx="3778">
                  <c:v>58.748366008248823</c:v>
                </c:pt>
                <c:pt idx="3779">
                  <c:v>58.74669760361963</c:v>
                </c:pt>
                <c:pt idx="3780">
                  <c:v>58.745029198990444</c:v>
                </c:pt>
                <c:pt idx="3781">
                  <c:v>58.743360794361251</c:v>
                </c:pt>
                <c:pt idx="3782">
                  <c:v>58.741692389732059</c:v>
                </c:pt>
                <c:pt idx="3783">
                  <c:v>58.740023985102873</c:v>
                </c:pt>
                <c:pt idx="3784">
                  <c:v>58.73835558047368</c:v>
                </c:pt>
                <c:pt idx="3785">
                  <c:v>58.736668374524584</c:v>
                </c:pt>
                <c:pt idx="3786">
                  <c:v>58.73498116857548</c:v>
                </c:pt>
                <c:pt idx="3787">
                  <c:v>58.733293962626384</c:v>
                </c:pt>
                <c:pt idx="3788">
                  <c:v>58.731606756677287</c:v>
                </c:pt>
                <c:pt idx="3789">
                  <c:v>58.729919550728184</c:v>
                </c:pt>
                <c:pt idx="3790">
                  <c:v>58.728232344779087</c:v>
                </c:pt>
                <c:pt idx="3791">
                  <c:v>58.726545138829991</c:v>
                </c:pt>
                <c:pt idx="3792">
                  <c:v>58.724857932880894</c:v>
                </c:pt>
                <c:pt idx="3793">
                  <c:v>58.723170726931791</c:v>
                </c:pt>
                <c:pt idx="3794">
                  <c:v>58.721483520982694</c:v>
                </c:pt>
                <c:pt idx="3795">
                  <c:v>58.719796315033598</c:v>
                </c:pt>
                <c:pt idx="3796">
                  <c:v>58.718109109084494</c:v>
                </c:pt>
                <c:pt idx="3797">
                  <c:v>58.716421903135398</c:v>
                </c:pt>
                <c:pt idx="3798">
                  <c:v>58.714734697186302</c:v>
                </c:pt>
                <c:pt idx="3799">
                  <c:v>58.713047491237205</c:v>
                </c:pt>
                <c:pt idx="3800">
                  <c:v>58.711360285288102</c:v>
                </c:pt>
                <c:pt idx="3801">
                  <c:v>58.709673079339005</c:v>
                </c:pt>
                <c:pt idx="3802">
                  <c:v>58.707985873389909</c:v>
                </c:pt>
                <c:pt idx="3803">
                  <c:v>58.706298667440805</c:v>
                </c:pt>
                <c:pt idx="3804">
                  <c:v>58.704611461491709</c:v>
                </c:pt>
                <c:pt idx="3805">
                  <c:v>58.702924255542612</c:v>
                </c:pt>
                <c:pt idx="3806">
                  <c:v>58.701237049593509</c:v>
                </c:pt>
                <c:pt idx="3807">
                  <c:v>58.699549843644412</c:v>
                </c:pt>
                <c:pt idx="3808">
                  <c:v>58.697862637695316</c:v>
                </c:pt>
                <c:pt idx="3809">
                  <c:v>58.696175431746212</c:v>
                </c:pt>
                <c:pt idx="3810">
                  <c:v>58.694488225797116</c:v>
                </c:pt>
                <c:pt idx="3811">
                  <c:v>58.692801019848019</c:v>
                </c:pt>
                <c:pt idx="3812">
                  <c:v>58.691113813898923</c:v>
                </c:pt>
                <c:pt idx="3813">
                  <c:v>58.689426607949819</c:v>
                </c:pt>
                <c:pt idx="3814">
                  <c:v>58.687739402000723</c:v>
                </c:pt>
                <c:pt idx="3815">
                  <c:v>58.686036484564042</c:v>
                </c:pt>
                <c:pt idx="3816">
                  <c:v>58.684333567127361</c:v>
                </c:pt>
                <c:pt idx="3817">
                  <c:v>58.68263064969068</c:v>
                </c:pt>
                <c:pt idx="3818">
                  <c:v>58.680927732253998</c:v>
                </c:pt>
                <c:pt idx="3819">
                  <c:v>58.679224814817317</c:v>
                </c:pt>
                <c:pt idx="3820">
                  <c:v>58.677521897380629</c:v>
                </c:pt>
                <c:pt idx="3821">
                  <c:v>58.675818979943948</c:v>
                </c:pt>
                <c:pt idx="3822">
                  <c:v>58.674116062507267</c:v>
                </c:pt>
                <c:pt idx="3823">
                  <c:v>58.672413145070585</c:v>
                </c:pt>
                <c:pt idx="3824">
                  <c:v>58.670710227633904</c:v>
                </c:pt>
                <c:pt idx="3825">
                  <c:v>58.669007310197223</c:v>
                </c:pt>
                <c:pt idx="3826">
                  <c:v>58.667304392760542</c:v>
                </c:pt>
                <c:pt idx="3827">
                  <c:v>58.665601475323861</c:v>
                </c:pt>
                <c:pt idx="3828">
                  <c:v>58.66389855788718</c:v>
                </c:pt>
                <c:pt idx="3829">
                  <c:v>58.662195640450491</c:v>
                </c:pt>
                <c:pt idx="3830">
                  <c:v>58.66049272301381</c:v>
                </c:pt>
                <c:pt idx="3831">
                  <c:v>58.658789805577129</c:v>
                </c:pt>
                <c:pt idx="3832">
                  <c:v>58.657086888140448</c:v>
                </c:pt>
                <c:pt idx="3833">
                  <c:v>58.655383970703767</c:v>
                </c:pt>
                <c:pt idx="3834">
                  <c:v>58.653681053267086</c:v>
                </c:pt>
                <c:pt idx="3835">
                  <c:v>58.651978135830404</c:v>
                </c:pt>
                <c:pt idx="3836">
                  <c:v>58.650275218393723</c:v>
                </c:pt>
                <c:pt idx="3837">
                  <c:v>58.648572300957042</c:v>
                </c:pt>
                <c:pt idx="3838">
                  <c:v>58.646869383520361</c:v>
                </c:pt>
                <c:pt idx="3839">
                  <c:v>58.64516646608368</c:v>
                </c:pt>
                <c:pt idx="3840">
                  <c:v>58.643463548646992</c:v>
                </c:pt>
                <c:pt idx="3841">
                  <c:v>58.64176063121031</c:v>
                </c:pt>
                <c:pt idx="3842">
                  <c:v>58.640057713773629</c:v>
                </c:pt>
                <c:pt idx="3843">
                  <c:v>58.638354796336948</c:v>
                </c:pt>
                <c:pt idx="3844">
                  <c:v>58.636651878900267</c:v>
                </c:pt>
                <c:pt idx="3845">
                  <c:v>58.634937963818111</c:v>
                </c:pt>
                <c:pt idx="3846">
                  <c:v>58.633224048735954</c:v>
                </c:pt>
                <c:pt idx="3847">
                  <c:v>58.631510133653798</c:v>
                </c:pt>
                <c:pt idx="3848">
                  <c:v>58.629796218571641</c:v>
                </c:pt>
                <c:pt idx="3849">
                  <c:v>58.628082303489478</c:v>
                </c:pt>
                <c:pt idx="3850">
                  <c:v>58.626368388407322</c:v>
                </c:pt>
                <c:pt idx="3851">
                  <c:v>58.624654473325165</c:v>
                </c:pt>
                <c:pt idx="3852">
                  <c:v>58.622940558243009</c:v>
                </c:pt>
                <c:pt idx="3853">
                  <c:v>58.621226643160853</c:v>
                </c:pt>
                <c:pt idx="3854">
                  <c:v>58.619512728078696</c:v>
                </c:pt>
                <c:pt idx="3855">
                  <c:v>58.61779881299654</c:v>
                </c:pt>
                <c:pt idx="3856">
                  <c:v>58.616084897914384</c:v>
                </c:pt>
                <c:pt idx="3857">
                  <c:v>58.614370982832227</c:v>
                </c:pt>
                <c:pt idx="3858">
                  <c:v>58.612657067750071</c:v>
                </c:pt>
                <c:pt idx="3859">
                  <c:v>58.610943152667915</c:v>
                </c:pt>
                <c:pt idx="3860">
                  <c:v>58.609229237585751</c:v>
                </c:pt>
                <c:pt idx="3861">
                  <c:v>58.607515322503595</c:v>
                </c:pt>
                <c:pt idx="3862">
                  <c:v>58.605801407421438</c:v>
                </c:pt>
                <c:pt idx="3863">
                  <c:v>58.604087492339282</c:v>
                </c:pt>
                <c:pt idx="3864">
                  <c:v>58.602373577257126</c:v>
                </c:pt>
                <c:pt idx="3865">
                  <c:v>58.600659662174969</c:v>
                </c:pt>
                <c:pt idx="3866">
                  <c:v>58.598945747092813</c:v>
                </c:pt>
                <c:pt idx="3867">
                  <c:v>58.597231832010657</c:v>
                </c:pt>
                <c:pt idx="3868">
                  <c:v>58.5955179169285</c:v>
                </c:pt>
                <c:pt idx="3869">
                  <c:v>58.593804001846337</c:v>
                </c:pt>
                <c:pt idx="3870">
                  <c:v>58.592090086764181</c:v>
                </c:pt>
                <c:pt idx="3871">
                  <c:v>58.590376171682024</c:v>
                </c:pt>
                <c:pt idx="3872">
                  <c:v>58.588662256599868</c:v>
                </c:pt>
                <c:pt idx="3873">
                  <c:v>58.586948341517711</c:v>
                </c:pt>
                <c:pt idx="3874">
                  <c:v>58.585234426435555</c:v>
                </c:pt>
                <c:pt idx="3875">
                  <c:v>58.583513433002594</c:v>
                </c:pt>
                <c:pt idx="3876">
                  <c:v>58.581792439569632</c:v>
                </c:pt>
                <c:pt idx="3877">
                  <c:v>58.580071446136671</c:v>
                </c:pt>
                <c:pt idx="3878">
                  <c:v>58.578350452703717</c:v>
                </c:pt>
                <c:pt idx="3879">
                  <c:v>58.576629459270755</c:v>
                </c:pt>
                <c:pt idx="3880">
                  <c:v>58.574908465837794</c:v>
                </c:pt>
                <c:pt idx="3881">
                  <c:v>58.573187472404832</c:v>
                </c:pt>
                <c:pt idx="3882">
                  <c:v>58.571466478971871</c:v>
                </c:pt>
                <c:pt idx="3883">
                  <c:v>58.56974548553891</c:v>
                </c:pt>
                <c:pt idx="3884">
                  <c:v>58.568024492105948</c:v>
                </c:pt>
                <c:pt idx="3885">
                  <c:v>58.566303498672987</c:v>
                </c:pt>
                <c:pt idx="3886">
                  <c:v>58.564582505240033</c:v>
                </c:pt>
                <c:pt idx="3887">
                  <c:v>58.562861511807071</c:v>
                </c:pt>
                <c:pt idx="3888">
                  <c:v>58.56114051837411</c:v>
                </c:pt>
                <c:pt idx="3889">
                  <c:v>58.559419524941148</c:v>
                </c:pt>
                <c:pt idx="3890">
                  <c:v>58.557698531508187</c:v>
                </c:pt>
                <c:pt idx="3891">
                  <c:v>58.555977538075226</c:v>
                </c:pt>
                <c:pt idx="3892">
                  <c:v>58.554256544642264</c:v>
                </c:pt>
                <c:pt idx="3893">
                  <c:v>58.55253555120931</c:v>
                </c:pt>
                <c:pt idx="3894">
                  <c:v>58.550814557776349</c:v>
                </c:pt>
                <c:pt idx="3895">
                  <c:v>58.549093564343387</c:v>
                </c:pt>
                <c:pt idx="3896">
                  <c:v>58.547372570910426</c:v>
                </c:pt>
                <c:pt idx="3897">
                  <c:v>58.545651577477464</c:v>
                </c:pt>
                <c:pt idx="3898">
                  <c:v>58.543930584044503</c:v>
                </c:pt>
                <c:pt idx="3899">
                  <c:v>58.542209590611542</c:v>
                </c:pt>
                <c:pt idx="3900">
                  <c:v>58.54048859717858</c:v>
                </c:pt>
                <c:pt idx="3901">
                  <c:v>58.538767603745626</c:v>
                </c:pt>
                <c:pt idx="3902">
                  <c:v>58.537046610312665</c:v>
                </c:pt>
                <c:pt idx="3903">
                  <c:v>58.535325616879703</c:v>
                </c:pt>
                <c:pt idx="3904">
                  <c:v>58.533604623446742</c:v>
                </c:pt>
                <c:pt idx="3905">
                  <c:v>58.53187734362983</c:v>
                </c:pt>
                <c:pt idx="3906">
                  <c:v>58.530150063812926</c:v>
                </c:pt>
                <c:pt idx="3907">
                  <c:v>58.528422783996014</c:v>
                </c:pt>
                <c:pt idx="3908">
                  <c:v>58.526695504179102</c:v>
                </c:pt>
                <c:pt idx="3909">
                  <c:v>58.524968224362198</c:v>
                </c:pt>
                <c:pt idx="3910">
                  <c:v>58.523240944545286</c:v>
                </c:pt>
                <c:pt idx="3911">
                  <c:v>58.521513664728374</c:v>
                </c:pt>
                <c:pt idx="3912">
                  <c:v>58.519786384911463</c:v>
                </c:pt>
                <c:pt idx="3913">
                  <c:v>58.518059105094558</c:v>
                </c:pt>
                <c:pt idx="3914">
                  <c:v>58.516331825277646</c:v>
                </c:pt>
                <c:pt idx="3915">
                  <c:v>58.514604545460735</c:v>
                </c:pt>
                <c:pt idx="3916">
                  <c:v>58.51287726564383</c:v>
                </c:pt>
                <c:pt idx="3917">
                  <c:v>58.511149985826918</c:v>
                </c:pt>
                <c:pt idx="3918">
                  <c:v>58.509422706010007</c:v>
                </c:pt>
                <c:pt idx="3919">
                  <c:v>58.507695426193095</c:v>
                </c:pt>
                <c:pt idx="3920">
                  <c:v>58.50596814637619</c:v>
                </c:pt>
                <c:pt idx="3921">
                  <c:v>58.504240866559279</c:v>
                </c:pt>
                <c:pt idx="3922">
                  <c:v>58.502513586742367</c:v>
                </c:pt>
                <c:pt idx="3923">
                  <c:v>58.500786306925463</c:v>
                </c:pt>
                <c:pt idx="3924">
                  <c:v>58.499059027108551</c:v>
                </c:pt>
                <c:pt idx="3925">
                  <c:v>58.497331747291639</c:v>
                </c:pt>
                <c:pt idx="3926">
                  <c:v>58.495604467474735</c:v>
                </c:pt>
                <c:pt idx="3927">
                  <c:v>58.493877187657823</c:v>
                </c:pt>
                <c:pt idx="3928">
                  <c:v>58.492149907840911</c:v>
                </c:pt>
                <c:pt idx="3929">
                  <c:v>58.490422628024007</c:v>
                </c:pt>
                <c:pt idx="3930">
                  <c:v>58.488695348207095</c:v>
                </c:pt>
                <c:pt idx="3931">
                  <c:v>58.486968068390183</c:v>
                </c:pt>
                <c:pt idx="3932">
                  <c:v>58.485240788573272</c:v>
                </c:pt>
                <c:pt idx="3933">
                  <c:v>58.483513508756367</c:v>
                </c:pt>
                <c:pt idx="3934">
                  <c:v>58.481786228939455</c:v>
                </c:pt>
                <c:pt idx="3935">
                  <c:v>58.480054649881502</c:v>
                </c:pt>
                <c:pt idx="3936">
                  <c:v>58.478323070823542</c:v>
                </c:pt>
                <c:pt idx="3937">
                  <c:v>58.476591491765589</c:v>
                </c:pt>
                <c:pt idx="3938">
                  <c:v>58.474859912707636</c:v>
                </c:pt>
                <c:pt idx="3939">
                  <c:v>58.473128333649676</c:v>
                </c:pt>
                <c:pt idx="3940">
                  <c:v>58.471396754591723</c:v>
                </c:pt>
                <c:pt idx="3941">
                  <c:v>58.469665175533763</c:v>
                </c:pt>
                <c:pt idx="3942">
                  <c:v>58.46793359647581</c:v>
                </c:pt>
                <c:pt idx="3943">
                  <c:v>58.466202017417856</c:v>
                </c:pt>
                <c:pt idx="3944">
                  <c:v>58.464470438359896</c:v>
                </c:pt>
                <c:pt idx="3945">
                  <c:v>58.462738859301943</c:v>
                </c:pt>
                <c:pt idx="3946">
                  <c:v>58.46100728024399</c:v>
                </c:pt>
                <c:pt idx="3947">
                  <c:v>58.45927570118603</c:v>
                </c:pt>
                <c:pt idx="3948">
                  <c:v>58.457544122128077</c:v>
                </c:pt>
                <c:pt idx="3949">
                  <c:v>58.455812543070124</c:v>
                </c:pt>
                <c:pt idx="3950">
                  <c:v>58.454080964012164</c:v>
                </c:pt>
                <c:pt idx="3951">
                  <c:v>58.452349384954211</c:v>
                </c:pt>
                <c:pt idx="3952">
                  <c:v>58.45061780589625</c:v>
                </c:pt>
                <c:pt idx="3953">
                  <c:v>58.448886226838297</c:v>
                </c:pt>
                <c:pt idx="3954">
                  <c:v>58.447154647780344</c:v>
                </c:pt>
                <c:pt idx="3955">
                  <c:v>58.445423068722384</c:v>
                </c:pt>
                <c:pt idx="3956">
                  <c:v>58.443691489664431</c:v>
                </c:pt>
                <c:pt idx="3957">
                  <c:v>58.441959910606478</c:v>
                </c:pt>
                <c:pt idx="3958">
                  <c:v>58.440228331548518</c:v>
                </c:pt>
                <c:pt idx="3959">
                  <c:v>58.438496752490565</c:v>
                </c:pt>
                <c:pt idx="3960">
                  <c:v>58.436765173432605</c:v>
                </c:pt>
                <c:pt idx="3961">
                  <c:v>58.435033594374651</c:v>
                </c:pt>
                <c:pt idx="3962">
                  <c:v>58.433302015316698</c:v>
                </c:pt>
                <c:pt idx="3963">
                  <c:v>58.431570436258738</c:v>
                </c:pt>
                <c:pt idx="3964">
                  <c:v>58.429838857200785</c:v>
                </c:pt>
                <c:pt idx="3965">
                  <c:v>58.428102393075079</c:v>
                </c:pt>
                <c:pt idx="3966">
                  <c:v>58.426365928949373</c:v>
                </c:pt>
                <c:pt idx="3967">
                  <c:v>58.42462946482366</c:v>
                </c:pt>
                <c:pt idx="3968">
                  <c:v>58.422893000697954</c:v>
                </c:pt>
                <c:pt idx="3969">
                  <c:v>58.421156536572248</c:v>
                </c:pt>
                <c:pt idx="3970">
                  <c:v>58.419420072446542</c:v>
                </c:pt>
                <c:pt idx="3971">
                  <c:v>58.417683608320836</c:v>
                </c:pt>
                <c:pt idx="3972">
                  <c:v>58.415947144195123</c:v>
                </c:pt>
                <c:pt idx="3973">
                  <c:v>58.414210680069417</c:v>
                </c:pt>
                <c:pt idx="3974">
                  <c:v>58.41247421594371</c:v>
                </c:pt>
                <c:pt idx="3975">
                  <c:v>58.410737751818004</c:v>
                </c:pt>
                <c:pt idx="3976">
                  <c:v>58.409001287692298</c:v>
                </c:pt>
                <c:pt idx="3977">
                  <c:v>58.407264823566585</c:v>
                </c:pt>
                <c:pt idx="3978">
                  <c:v>58.405528359440879</c:v>
                </c:pt>
                <c:pt idx="3979">
                  <c:v>58.403791895315173</c:v>
                </c:pt>
                <c:pt idx="3980">
                  <c:v>58.402055431189467</c:v>
                </c:pt>
                <c:pt idx="3981">
                  <c:v>58.400318967063761</c:v>
                </c:pt>
                <c:pt idx="3982">
                  <c:v>58.398582502938048</c:v>
                </c:pt>
                <c:pt idx="3983">
                  <c:v>58.396846038812342</c:v>
                </c:pt>
                <c:pt idx="3984">
                  <c:v>58.395109574686636</c:v>
                </c:pt>
                <c:pt idx="3985">
                  <c:v>58.39337311056093</c:v>
                </c:pt>
                <c:pt idx="3986">
                  <c:v>58.391636646435224</c:v>
                </c:pt>
                <c:pt idx="3987">
                  <c:v>58.389900182309511</c:v>
                </c:pt>
                <c:pt idx="3988">
                  <c:v>58.388163718183804</c:v>
                </c:pt>
                <c:pt idx="3989">
                  <c:v>58.386427254058098</c:v>
                </c:pt>
                <c:pt idx="3990">
                  <c:v>58.384690789932392</c:v>
                </c:pt>
                <c:pt idx="3991">
                  <c:v>58.382954325806686</c:v>
                </c:pt>
                <c:pt idx="3992">
                  <c:v>58.381217861680973</c:v>
                </c:pt>
                <c:pt idx="3993">
                  <c:v>58.379481397555267</c:v>
                </c:pt>
                <c:pt idx="3994">
                  <c:v>58.377744933429561</c:v>
                </c:pt>
                <c:pt idx="3995">
                  <c:v>58.376003157526767</c:v>
                </c:pt>
                <c:pt idx="3996">
                  <c:v>58.374261381623974</c:v>
                </c:pt>
                <c:pt idx="3997">
                  <c:v>58.372519605721173</c:v>
                </c:pt>
                <c:pt idx="3998">
                  <c:v>58.37077782981838</c:v>
                </c:pt>
                <c:pt idx="3999">
                  <c:v>58.369036053915586</c:v>
                </c:pt>
                <c:pt idx="4000">
                  <c:v>58.367294278012793</c:v>
                </c:pt>
                <c:pt idx="4001">
                  <c:v>58.365552502109992</c:v>
                </c:pt>
                <c:pt idx="4002">
                  <c:v>58.363810726207198</c:v>
                </c:pt>
                <c:pt idx="4003">
                  <c:v>58.362068950304405</c:v>
                </c:pt>
                <c:pt idx="4004">
                  <c:v>58.360327174401611</c:v>
                </c:pt>
                <c:pt idx="4005">
                  <c:v>58.358585398498811</c:v>
                </c:pt>
                <c:pt idx="4006">
                  <c:v>58.356843622596017</c:v>
                </c:pt>
                <c:pt idx="4007">
                  <c:v>58.355101846693223</c:v>
                </c:pt>
                <c:pt idx="4008">
                  <c:v>58.35336007079043</c:v>
                </c:pt>
                <c:pt idx="4009">
                  <c:v>58.351618294887629</c:v>
                </c:pt>
                <c:pt idx="4010">
                  <c:v>58.349876518984836</c:v>
                </c:pt>
                <c:pt idx="4011">
                  <c:v>58.348134743082042</c:v>
                </c:pt>
                <c:pt idx="4012">
                  <c:v>58.346392967179249</c:v>
                </c:pt>
                <c:pt idx="4013">
                  <c:v>58.344651191276455</c:v>
                </c:pt>
                <c:pt idx="4014">
                  <c:v>58.342909415373654</c:v>
                </c:pt>
                <c:pt idx="4015">
                  <c:v>58.341167639470861</c:v>
                </c:pt>
                <c:pt idx="4016">
                  <c:v>58.339425863568067</c:v>
                </c:pt>
                <c:pt idx="4017">
                  <c:v>58.337684087665274</c:v>
                </c:pt>
                <c:pt idx="4018">
                  <c:v>58.335942311762473</c:v>
                </c:pt>
                <c:pt idx="4019">
                  <c:v>58.334200535859679</c:v>
                </c:pt>
                <c:pt idx="4020">
                  <c:v>58.332458759956886</c:v>
                </c:pt>
                <c:pt idx="4021">
                  <c:v>58.330716984054092</c:v>
                </c:pt>
                <c:pt idx="4022">
                  <c:v>58.328975208151292</c:v>
                </c:pt>
                <c:pt idx="4023">
                  <c:v>58.327233432248498</c:v>
                </c:pt>
                <c:pt idx="4024">
                  <c:v>58.325491656345704</c:v>
                </c:pt>
                <c:pt idx="4025">
                  <c:v>58.323739370151095</c:v>
                </c:pt>
                <c:pt idx="4026">
                  <c:v>58.321987083956493</c:v>
                </c:pt>
                <c:pt idx="4027">
                  <c:v>58.320234797761884</c:v>
                </c:pt>
                <c:pt idx="4028">
                  <c:v>58.318482511567282</c:v>
                </c:pt>
                <c:pt idx="4029">
                  <c:v>58.316730225372673</c:v>
                </c:pt>
                <c:pt idx="4030">
                  <c:v>58.314977939178071</c:v>
                </c:pt>
                <c:pt idx="4031">
                  <c:v>58.313225652983462</c:v>
                </c:pt>
                <c:pt idx="4032">
                  <c:v>58.31147336678886</c:v>
                </c:pt>
                <c:pt idx="4033">
                  <c:v>58.309721080594251</c:v>
                </c:pt>
                <c:pt idx="4034">
                  <c:v>58.307968794399649</c:v>
                </c:pt>
                <c:pt idx="4035">
                  <c:v>58.30621650820504</c:v>
                </c:pt>
                <c:pt idx="4036">
                  <c:v>58.304464222010438</c:v>
                </c:pt>
                <c:pt idx="4037">
                  <c:v>58.302711935815829</c:v>
                </c:pt>
                <c:pt idx="4038">
                  <c:v>58.300959649621227</c:v>
                </c:pt>
                <c:pt idx="4039">
                  <c:v>58.299207363426618</c:v>
                </c:pt>
                <c:pt idx="4040">
                  <c:v>58.297455077232009</c:v>
                </c:pt>
                <c:pt idx="4041">
                  <c:v>58.295702791037407</c:v>
                </c:pt>
                <c:pt idx="4042">
                  <c:v>58.293950504842797</c:v>
                </c:pt>
                <c:pt idx="4043">
                  <c:v>58.292198218648196</c:v>
                </c:pt>
                <c:pt idx="4044">
                  <c:v>58.290445932453586</c:v>
                </c:pt>
                <c:pt idx="4045">
                  <c:v>58.288693646258984</c:v>
                </c:pt>
                <c:pt idx="4046">
                  <c:v>58.286941360064375</c:v>
                </c:pt>
                <c:pt idx="4047">
                  <c:v>58.285189073869773</c:v>
                </c:pt>
                <c:pt idx="4048">
                  <c:v>58.283436787675164</c:v>
                </c:pt>
                <c:pt idx="4049">
                  <c:v>58.281684501480562</c:v>
                </c:pt>
                <c:pt idx="4050">
                  <c:v>58.279932215285953</c:v>
                </c:pt>
                <c:pt idx="4051">
                  <c:v>58.278179929091351</c:v>
                </c:pt>
                <c:pt idx="4052">
                  <c:v>58.276427642896742</c:v>
                </c:pt>
                <c:pt idx="4053">
                  <c:v>58.27467535670214</c:v>
                </c:pt>
                <c:pt idx="4054">
                  <c:v>58.272923070507531</c:v>
                </c:pt>
                <c:pt idx="4055">
                  <c:v>58.271153133478201</c:v>
                </c:pt>
                <c:pt idx="4056">
                  <c:v>58.269383196448864</c:v>
                </c:pt>
                <c:pt idx="4057">
                  <c:v>58.267613259419534</c:v>
                </c:pt>
                <c:pt idx="4058">
                  <c:v>58.265843322390204</c:v>
                </c:pt>
                <c:pt idx="4059">
                  <c:v>58.264073385360874</c:v>
                </c:pt>
                <c:pt idx="4060">
                  <c:v>58.262303448331537</c:v>
                </c:pt>
                <c:pt idx="4061">
                  <c:v>58.260533511302206</c:v>
                </c:pt>
                <c:pt idx="4062">
                  <c:v>58.258763574272876</c:v>
                </c:pt>
                <c:pt idx="4063">
                  <c:v>58.256993637243539</c:v>
                </c:pt>
                <c:pt idx="4064">
                  <c:v>58.255223700214209</c:v>
                </c:pt>
                <c:pt idx="4065">
                  <c:v>58.253453763184879</c:v>
                </c:pt>
                <c:pt idx="4066">
                  <c:v>58.251683826155542</c:v>
                </c:pt>
                <c:pt idx="4067">
                  <c:v>58.249913889126212</c:v>
                </c:pt>
                <c:pt idx="4068">
                  <c:v>58.248143952096882</c:v>
                </c:pt>
                <c:pt idx="4069">
                  <c:v>58.246374015067545</c:v>
                </c:pt>
                <c:pt idx="4070">
                  <c:v>58.244604078038215</c:v>
                </c:pt>
                <c:pt idx="4071">
                  <c:v>58.242834141008885</c:v>
                </c:pt>
                <c:pt idx="4072">
                  <c:v>58.241064203979555</c:v>
                </c:pt>
                <c:pt idx="4073">
                  <c:v>58.239294266950218</c:v>
                </c:pt>
                <c:pt idx="4074">
                  <c:v>58.237524329920888</c:v>
                </c:pt>
                <c:pt idx="4075">
                  <c:v>58.235754392891558</c:v>
                </c:pt>
                <c:pt idx="4076">
                  <c:v>58.23398445586222</c:v>
                </c:pt>
                <c:pt idx="4077">
                  <c:v>58.23221451883289</c:v>
                </c:pt>
                <c:pt idx="4078">
                  <c:v>58.23044458180356</c:v>
                </c:pt>
                <c:pt idx="4079">
                  <c:v>58.22867464477423</c:v>
                </c:pt>
                <c:pt idx="4080">
                  <c:v>58.226904707744893</c:v>
                </c:pt>
                <c:pt idx="4081">
                  <c:v>58.225134770715563</c:v>
                </c:pt>
                <c:pt idx="4082">
                  <c:v>58.223364833686233</c:v>
                </c:pt>
                <c:pt idx="4083">
                  <c:v>58.221594896656896</c:v>
                </c:pt>
                <c:pt idx="4084">
                  <c:v>58.219824959627566</c:v>
                </c:pt>
                <c:pt idx="4085">
                  <c:v>58.218033077152199</c:v>
                </c:pt>
                <c:pt idx="4086">
                  <c:v>58.216241194676826</c:v>
                </c:pt>
                <c:pt idx="4087">
                  <c:v>58.214449312201459</c:v>
                </c:pt>
                <c:pt idx="4088">
                  <c:v>58.212657429726086</c:v>
                </c:pt>
                <c:pt idx="4089">
                  <c:v>58.210865547250719</c:v>
                </c:pt>
                <c:pt idx="4090">
                  <c:v>58.209073664775346</c:v>
                </c:pt>
                <c:pt idx="4091">
                  <c:v>58.20728178229998</c:v>
                </c:pt>
                <c:pt idx="4092">
                  <c:v>58.205489899824613</c:v>
                </c:pt>
                <c:pt idx="4093">
                  <c:v>58.20369801734924</c:v>
                </c:pt>
                <c:pt idx="4094">
                  <c:v>58.201906134873873</c:v>
                </c:pt>
                <c:pt idx="4095">
                  <c:v>58.2001142523985</c:v>
                </c:pt>
                <c:pt idx="4096">
                  <c:v>58.198322369923133</c:v>
                </c:pt>
                <c:pt idx="4097">
                  <c:v>58.19653048744776</c:v>
                </c:pt>
                <c:pt idx="4098">
                  <c:v>58.194738604972393</c:v>
                </c:pt>
                <c:pt idx="4099">
                  <c:v>58.192946722497027</c:v>
                </c:pt>
                <c:pt idx="4100">
                  <c:v>58.191154840021653</c:v>
                </c:pt>
                <c:pt idx="4101">
                  <c:v>58.189362957546287</c:v>
                </c:pt>
                <c:pt idx="4102">
                  <c:v>58.187571075070913</c:v>
                </c:pt>
                <c:pt idx="4103">
                  <c:v>58.185779192595547</c:v>
                </c:pt>
                <c:pt idx="4104">
                  <c:v>58.183987310120173</c:v>
                </c:pt>
                <c:pt idx="4105">
                  <c:v>58.182195427644807</c:v>
                </c:pt>
                <c:pt idx="4106">
                  <c:v>58.180403545169433</c:v>
                </c:pt>
                <c:pt idx="4107">
                  <c:v>58.178611662694067</c:v>
                </c:pt>
                <c:pt idx="4108">
                  <c:v>58.1768197802187</c:v>
                </c:pt>
                <c:pt idx="4109">
                  <c:v>58.175027897743327</c:v>
                </c:pt>
                <c:pt idx="4110">
                  <c:v>58.17323601526796</c:v>
                </c:pt>
                <c:pt idx="4111">
                  <c:v>58.171444132792587</c:v>
                </c:pt>
                <c:pt idx="4112">
                  <c:v>58.16965225031722</c:v>
                </c:pt>
                <c:pt idx="4113">
                  <c:v>58.167860367841847</c:v>
                </c:pt>
                <c:pt idx="4114">
                  <c:v>58.16606848536648</c:v>
                </c:pt>
                <c:pt idx="4115">
                  <c:v>58.164253729358478</c:v>
                </c:pt>
                <c:pt idx="4116">
                  <c:v>58.162438973350469</c:v>
                </c:pt>
                <c:pt idx="4117">
                  <c:v>58.160624217342466</c:v>
                </c:pt>
                <c:pt idx="4118">
                  <c:v>58.158809461334457</c:v>
                </c:pt>
                <c:pt idx="4119">
                  <c:v>58.156994705326454</c:v>
                </c:pt>
                <c:pt idx="4120">
                  <c:v>58.155179949318445</c:v>
                </c:pt>
                <c:pt idx="4121">
                  <c:v>58.153365193310442</c:v>
                </c:pt>
                <c:pt idx="4122">
                  <c:v>58.151550437302433</c:v>
                </c:pt>
                <c:pt idx="4123">
                  <c:v>58.14973568129443</c:v>
                </c:pt>
                <c:pt idx="4124">
                  <c:v>58.147920925286421</c:v>
                </c:pt>
                <c:pt idx="4125">
                  <c:v>58.146106169278418</c:v>
                </c:pt>
                <c:pt idx="4126">
                  <c:v>58.144291413270409</c:v>
                </c:pt>
                <c:pt idx="4127">
                  <c:v>58.142476657262407</c:v>
                </c:pt>
                <c:pt idx="4128">
                  <c:v>58.140661901254397</c:v>
                </c:pt>
                <c:pt idx="4129">
                  <c:v>58.138847145246395</c:v>
                </c:pt>
                <c:pt idx="4130">
                  <c:v>58.137032389238392</c:v>
                </c:pt>
                <c:pt idx="4131">
                  <c:v>58.135217633230383</c:v>
                </c:pt>
                <c:pt idx="4132">
                  <c:v>58.13340287722238</c:v>
                </c:pt>
                <c:pt idx="4133">
                  <c:v>58.131588121214371</c:v>
                </c:pt>
                <c:pt idx="4134">
                  <c:v>58.129773365206368</c:v>
                </c:pt>
                <c:pt idx="4135">
                  <c:v>58.127958609198359</c:v>
                </c:pt>
                <c:pt idx="4136">
                  <c:v>58.126143853190356</c:v>
                </c:pt>
                <c:pt idx="4137">
                  <c:v>58.124329097182347</c:v>
                </c:pt>
                <c:pt idx="4138">
                  <c:v>58.122514341174345</c:v>
                </c:pt>
                <c:pt idx="4139">
                  <c:v>58.120699585166335</c:v>
                </c:pt>
                <c:pt idx="4140">
                  <c:v>58.118884829158333</c:v>
                </c:pt>
                <c:pt idx="4141">
                  <c:v>58.117070073150323</c:v>
                </c:pt>
                <c:pt idx="4142">
                  <c:v>58.115255317142321</c:v>
                </c:pt>
                <c:pt idx="4143">
                  <c:v>58.113440561134311</c:v>
                </c:pt>
                <c:pt idx="4144">
                  <c:v>58.111625805126309</c:v>
                </c:pt>
                <c:pt idx="4145">
                  <c:v>58.109788522232215</c:v>
                </c:pt>
                <c:pt idx="4146">
                  <c:v>58.107951239338114</c:v>
                </c:pt>
                <c:pt idx="4147">
                  <c:v>58.10611395644402</c:v>
                </c:pt>
                <c:pt idx="4148">
                  <c:v>58.104276673549926</c:v>
                </c:pt>
                <c:pt idx="4149">
                  <c:v>58.102439390655832</c:v>
                </c:pt>
                <c:pt idx="4150">
                  <c:v>58.100602107761731</c:v>
                </c:pt>
                <c:pt idx="4151">
                  <c:v>58.098764824867636</c:v>
                </c:pt>
                <c:pt idx="4152">
                  <c:v>58.096927541973542</c:v>
                </c:pt>
                <c:pt idx="4153">
                  <c:v>58.095090259079441</c:v>
                </c:pt>
                <c:pt idx="4154">
                  <c:v>58.093252976185347</c:v>
                </c:pt>
                <c:pt idx="4155">
                  <c:v>58.091415693291253</c:v>
                </c:pt>
                <c:pt idx="4156">
                  <c:v>58.089578410397152</c:v>
                </c:pt>
                <c:pt idx="4157">
                  <c:v>58.087741127503058</c:v>
                </c:pt>
                <c:pt idx="4158">
                  <c:v>58.085903844608964</c:v>
                </c:pt>
                <c:pt idx="4159">
                  <c:v>58.084066561714863</c:v>
                </c:pt>
                <c:pt idx="4160">
                  <c:v>58.082229278820769</c:v>
                </c:pt>
                <c:pt idx="4161">
                  <c:v>58.080391995926675</c:v>
                </c:pt>
                <c:pt idx="4162">
                  <c:v>58.078554713032581</c:v>
                </c:pt>
                <c:pt idx="4163">
                  <c:v>58.07671743013848</c:v>
                </c:pt>
                <c:pt idx="4164">
                  <c:v>58.074880147244386</c:v>
                </c:pt>
                <c:pt idx="4165">
                  <c:v>58.073042864350292</c:v>
                </c:pt>
                <c:pt idx="4166">
                  <c:v>58.071205581456191</c:v>
                </c:pt>
                <c:pt idx="4167">
                  <c:v>58.069368298562097</c:v>
                </c:pt>
                <c:pt idx="4168">
                  <c:v>58.067531015668003</c:v>
                </c:pt>
                <c:pt idx="4169">
                  <c:v>58.065693732773909</c:v>
                </c:pt>
                <c:pt idx="4170">
                  <c:v>58.063856449879808</c:v>
                </c:pt>
                <c:pt idx="4171">
                  <c:v>58.062019166985714</c:v>
                </c:pt>
                <c:pt idx="4172">
                  <c:v>58.06018188409162</c:v>
                </c:pt>
                <c:pt idx="4173">
                  <c:v>58.058344601197518</c:v>
                </c:pt>
                <c:pt idx="4174">
                  <c:v>58.056507318303424</c:v>
                </c:pt>
                <c:pt idx="4175">
                  <c:v>58.0546513600517</c:v>
                </c:pt>
                <c:pt idx="4176">
                  <c:v>58.052795401799976</c:v>
                </c:pt>
                <c:pt idx="4177">
                  <c:v>58.050939443548252</c:v>
                </c:pt>
                <c:pt idx="4178">
                  <c:v>58.049083485296528</c:v>
                </c:pt>
                <c:pt idx="4179">
                  <c:v>58.047227527044804</c:v>
                </c:pt>
                <c:pt idx="4180">
                  <c:v>58.04537156879308</c:v>
                </c:pt>
                <c:pt idx="4181">
                  <c:v>58.043515610541355</c:v>
                </c:pt>
                <c:pt idx="4182">
                  <c:v>58.041659652289631</c:v>
                </c:pt>
                <c:pt idx="4183">
                  <c:v>58.039803694037907</c:v>
                </c:pt>
                <c:pt idx="4184">
                  <c:v>58.037947735786183</c:v>
                </c:pt>
                <c:pt idx="4185">
                  <c:v>58.036091777534459</c:v>
                </c:pt>
                <c:pt idx="4186">
                  <c:v>58.034235819282735</c:v>
                </c:pt>
                <c:pt idx="4187">
                  <c:v>58.032379861031011</c:v>
                </c:pt>
                <c:pt idx="4188">
                  <c:v>58.030523902779287</c:v>
                </c:pt>
                <c:pt idx="4189">
                  <c:v>58.028667944527555</c:v>
                </c:pt>
                <c:pt idx="4190">
                  <c:v>58.026811986275831</c:v>
                </c:pt>
                <c:pt idx="4191">
                  <c:v>58.024956028024107</c:v>
                </c:pt>
                <c:pt idx="4192">
                  <c:v>58.023100069772383</c:v>
                </c:pt>
                <c:pt idx="4193">
                  <c:v>58.021244111520659</c:v>
                </c:pt>
                <c:pt idx="4194">
                  <c:v>58.019388153268935</c:v>
                </c:pt>
                <c:pt idx="4195">
                  <c:v>58.01753219501721</c:v>
                </c:pt>
                <c:pt idx="4196">
                  <c:v>58.015676236765486</c:v>
                </c:pt>
                <c:pt idx="4197">
                  <c:v>58.013820278513762</c:v>
                </c:pt>
                <c:pt idx="4198">
                  <c:v>58.011964320262038</c:v>
                </c:pt>
                <c:pt idx="4199">
                  <c:v>58.010108362010314</c:v>
                </c:pt>
                <c:pt idx="4200">
                  <c:v>58.00825240375859</c:v>
                </c:pt>
                <c:pt idx="4201">
                  <c:v>58.006396445506866</c:v>
                </c:pt>
                <c:pt idx="4202">
                  <c:v>58.004540487255142</c:v>
                </c:pt>
                <c:pt idx="4203">
                  <c:v>58.002684529003417</c:v>
                </c:pt>
                <c:pt idx="4204">
                  <c:v>58.000828570751693</c:v>
                </c:pt>
                <c:pt idx="4205">
                  <c:v>57.998955553888251</c:v>
                </c:pt>
                <c:pt idx="4206">
                  <c:v>57.997082537024809</c:v>
                </c:pt>
                <c:pt idx="4207">
                  <c:v>57.995209520161374</c:v>
                </c:pt>
                <c:pt idx="4208">
                  <c:v>57.993336503297932</c:v>
                </c:pt>
                <c:pt idx="4209">
                  <c:v>57.99146348643449</c:v>
                </c:pt>
                <c:pt idx="4210">
                  <c:v>57.989590469571048</c:v>
                </c:pt>
                <c:pt idx="4211">
                  <c:v>57.987717452707614</c:v>
                </c:pt>
                <c:pt idx="4212">
                  <c:v>57.985844435844172</c:v>
                </c:pt>
                <c:pt idx="4213">
                  <c:v>57.98397141898073</c:v>
                </c:pt>
                <c:pt idx="4214">
                  <c:v>57.982098402117288</c:v>
                </c:pt>
                <c:pt idx="4215">
                  <c:v>57.980225385253853</c:v>
                </c:pt>
                <c:pt idx="4216">
                  <c:v>57.978352368390411</c:v>
                </c:pt>
                <c:pt idx="4217">
                  <c:v>57.976479351526969</c:v>
                </c:pt>
                <c:pt idx="4218">
                  <c:v>57.974606334663527</c:v>
                </c:pt>
                <c:pt idx="4219">
                  <c:v>57.972733317800092</c:v>
                </c:pt>
                <c:pt idx="4220">
                  <c:v>57.97086030093665</c:v>
                </c:pt>
                <c:pt idx="4221">
                  <c:v>57.968987284073208</c:v>
                </c:pt>
                <c:pt idx="4222">
                  <c:v>57.967114267209766</c:v>
                </c:pt>
                <c:pt idx="4223">
                  <c:v>57.965241250346324</c:v>
                </c:pt>
                <c:pt idx="4224">
                  <c:v>57.963368233482889</c:v>
                </c:pt>
                <c:pt idx="4225">
                  <c:v>57.961495216619447</c:v>
                </c:pt>
                <c:pt idx="4226">
                  <c:v>57.959622199756005</c:v>
                </c:pt>
                <c:pt idx="4227">
                  <c:v>57.957749182892563</c:v>
                </c:pt>
                <c:pt idx="4228">
                  <c:v>57.955876166029128</c:v>
                </c:pt>
                <c:pt idx="4229">
                  <c:v>57.954003149165686</c:v>
                </c:pt>
                <c:pt idx="4230">
                  <c:v>57.952130132302244</c:v>
                </c:pt>
                <c:pt idx="4231">
                  <c:v>57.950257115438802</c:v>
                </c:pt>
                <c:pt idx="4232">
                  <c:v>57.948384098575367</c:v>
                </c:pt>
                <c:pt idx="4233">
                  <c:v>57.946511081711925</c:v>
                </c:pt>
                <c:pt idx="4234">
                  <c:v>57.944638064848483</c:v>
                </c:pt>
                <c:pt idx="4235">
                  <c:v>57.942749736975564</c:v>
                </c:pt>
                <c:pt idx="4236">
                  <c:v>57.940861409102638</c:v>
                </c:pt>
                <c:pt idx="4237">
                  <c:v>57.938973081229719</c:v>
                </c:pt>
                <c:pt idx="4238">
                  <c:v>57.937084753356793</c:v>
                </c:pt>
                <c:pt idx="4239">
                  <c:v>57.935196425483873</c:v>
                </c:pt>
                <c:pt idx="4240">
                  <c:v>57.933308097610947</c:v>
                </c:pt>
                <c:pt idx="4241">
                  <c:v>57.931419769738028</c:v>
                </c:pt>
                <c:pt idx="4242">
                  <c:v>57.929531441865109</c:v>
                </c:pt>
                <c:pt idx="4243">
                  <c:v>57.927643113992183</c:v>
                </c:pt>
                <c:pt idx="4244">
                  <c:v>57.925754786119263</c:v>
                </c:pt>
                <c:pt idx="4245">
                  <c:v>57.923866458246337</c:v>
                </c:pt>
                <c:pt idx="4246">
                  <c:v>57.921978130373418</c:v>
                </c:pt>
                <c:pt idx="4247">
                  <c:v>57.920089802500492</c:v>
                </c:pt>
                <c:pt idx="4248">
                  <c:v>57.918201474627573</c:v>
                </c:pt>
                <c:pt idx="4249">
                  <c:v>57.916313146754646</c:v>
                </c:pt>
                <c:pt idx="4250">
                  <c:v>57.914424818881727</c:v>
                </c:pt>
                <c:pt idx="4251">
                  <c:v>57.912536491008808</c:v>
                </c:pt>
                <c:pt idx="4252">
                  <c:v>57.910648163135882</c:v>
                </c:pt>
                <c:pt idx="4253">
                  <c:v>57.908759835262963</c:v>
                </c:pt>
                <c:pt idx="4254">
                  <c:v>57.906871507390036</c:v>
                </c:pt>
                <c:pt idx="4255">
                  <c:v>57.904983179517117</c:v>
                </c:pt>
                <c:pt idx="4256">
                  <c:v>57.903094851644191</c:v>
                </c:pt>
                <c:pt idx="4257">
                  <c:v>57.901206523771272</c:v>
                </c:pt>
                <c:pt idx="4258">
                  <c:v>57.899318195898353</c:v>
                </c:pt>
                <c:pt idx="4259">
                  <c:v>57.897429868025426</c:v>
                </c:pt>
                <c:pt idx="4260">
                  <c:v>57.895541540152507</c:v>
                </c:pt>
                <c:pt idx="4261">
                  <c:v>57.893653212279581</c:v>
                </c:pt>
                <c:pt idx="4262">
                  <c:v>57.891764884406662</c:v>
                </c:pt>
                <c:pt idx="4263">
                  <c:v>57.889876556533736</c:v>
                </c:pt>
                <c:pt idx="4264">
                  <c:v>57.887988228660817</c:v>
                </c:pt>
                <c:pt idx="4265">
                  <c:v>57.8860873997806</c:v>
                </c:pt>
                <c:pt idx="4266">
                  <c:v>57.884186570900376</c:v>
                </c:pt>
                <c:pt idx="4267">
                  <c:v>57.882285742020159</c:v>
                </c:pt>
                <c:pt idx="4268">
                  <c:v>57.880384913139942</c:v>
                </c:pt>
                <c:pt idx="4269">
                  <c:v>57.878484084259725</c:v>
                </c:pt>
                <c:pt idx="4270">
                  <c:v>57.876583255379501</c:v>
                </c:pt>
                <c:pt idx="4271">
                  <c:v>57.874682426499284</c:v>
                </c:pt>
                <c:pt idx="4272">
                  <c:v>57.872781597619067</c:v>
                </c:pt>
                <c:pt idx="4273">
                  <c:v>57.870880768738843</c:v>
                </c:pt>
                <c:pt idx="4274">
                  <c:v>57.868979939858626</c:v>
                </c:pt>
                <c:pt idx="4275">
                  <c:v>57.867079110978409</c:v>
                </c:pt>
                <c:pt idx="4276">
                  <c:v>57.865178282098185</c:v>
                </c:pt>
                <c:pt idx="4277">
                  <c:v>57.863277453217968</c:v>
                </c:pt>
                <c:pt idx="4278">
                  <c:v>57.861376624337751</c:v>
                </c:pt>
                <c:pt idx="4279">
                  <c:v>57.859475795457527</c:v>
                </c:pt>
                <c:pt idx="4280">
                  <c:v>57.85757496657731</c:v>
                </c:pt>
                <c:pt idx="4281">
                  <c:v>57.855674137697093</c:v>
                </c:pt>
                <c:pt idx="4282">
                  <c:v>57.853773308816876</c:v>
                </c:pt>
                <c:pt idx="4283">
                  <c:v>57.851872479936652</c:v>
                </c:pt>
                <c:pt idx="4284">
                  <c:v>57.849971651056435</c:v>
                </c:pt>
                <c:pt idx="4285">
                  <c:v>57.848070822176219</c:v>
                </c:pt>
                <c:pt idx="4286">
                  <c:v>57.846169993295995</c:v>
                </c:pt>
                <c:pt idx="4287">
                  <c:v>57.844269164415778</c:v>
                </c:pt>
                <c:pt idx="4288">
                  <c:v>57.842368335535561</c:v>
                </c:pt>
                <c:pt idx="4289">
                  <c:v>57.840467506655344</c:v>
                </c:pt>
                <c:pt idx="4290">
                  <c:v>57.83856667777512</c:v>
                </c:pt>
                <c:pt idx="4291">
                  <c:v>57.836665848894903</c:v>
                </c:pt>
                <c:pt idx="4292">
                  <c:v>57.834765020014686</c:v>
                </c:pt>
                <c:pt idx="4293">
                  <c:v>57.832864191134462</c:v>
                </c:pt>
                <c:pt idx="4294">
                  <c:v>57.830963362254245</c:v>
                </c:pt>
                <c:pt idx="4295">
                  <c:v>57.829047882890826</c:v>
                </c:pt>
                <c:pt idx="4296">
                  <c:v>57.827132403527415</c:v>
                </c:pt>
                <c:pt idx="4297">
                  <c:v>57.825216924163996</c:v>
                </c:pt>
                <c:pt idx="4298">
                  <c:v>57.823301444800578</c:v>
                </c:pt>
                <c:pt idx="4299">
                  <c:v>57.821385965437159</c:v>
                </c:pt>
                <c:pt idx="4300">
                  <c:v>57.819470486073747</c:v>
                </c:pt>
                <c:pt idx="4301">
                  <c:v>57.817555006710329</c:v>
                </c:pt>
                <c:pt idx="4302">
                  <c:v>57.81563952734691</c:v>
                </c:pt>
                <c:pt idx="4303">
                  <c:v>57.813724047983499</c:v>
                </c:pt>
                <c:pt idx="4304">
                  <c:v>57.81180856862008</c:v>
                </c:pt>
                <c:pt idx="4305">
                  <c:v>57.809893089256661</c:v>
                </c:pt>
                <c:pt idx="4306">
                  <c:v>57.80797760989325</c:v>
                </c:pt>
                <c:pt idx="4307">
                  <c:v>57.806062130529831</c:v>
                </c:pt>
                <c:pt idx="4308">
                  <c:v>57.804146651166413</c:v>
                </c:pt>
                <c:pt idx="4309">
                  <c:v>57.802231171803001</c:v>
                </c:pt>
                <c:pt idx="4310">
                  <c:v>57.800315692439582</c:v>
                </c:pt>
                <c:pt idx="4311">
                  <c:v>57.798400213076164</c:v>
                </c:pt>
                <c:pt idx="4312">
                  <c:v>57.796484733712745</c:v>
                </c:pt>
                <c:pt idx="4313">
                  <c:v>57.794569254349334</c:v>
                </c:pt>
                <c:pt idx="4314">
                  <c:v>57.792653774985915</c:v>
                </c:pt>
                <c:pt idx="4315">
                  <c:v>57.790738295622496</c:v>
                </c:pt>
                <c:pt idx="4316">
                  <c:v>57.788822816259085</c:v>
                </c:pt>
                <c:pt idx="4317">
                  <c:v>57.786907336895666</c:v>
                </c:pt>
                <c:pt idx="4318">
                  <c:v>57.784991857532248</c:v>
                </c:pt>
                <c:pt idx="4319">
                  <c:v>57.783076378168829</c:v>
                </c:pt>
                <c:pt idx="4320">
                  <c:v>57.781160898805418</c:v>
                </c:pt>
                <c:pt idx="4321">
                  <c:v>57.779245419441999</c:v>
                </c:pt>
                <c:pt idx="4322">
                  <c:v>57.77732994007858</c:v>
                </c:pt>
                <c:pt idx="4323">
                  <c:v>57.775414460715169</c:v>
                </c:pt>
                <c:pt idx="4324">
                  <c:v>57.77349898135175</c:v>
                </c:pt>
                <c:pt idx="4325">
                  <c:v>57.77156272874393</c:v>
                </c:pt>
                <c:pt idx="4326">
                  <c:v>57.769626476136118</c:v>
                </c:pt>
                <c:pt idx="4327">
                  <c:v>57.767690223528298</c:v>
                </c:pt>
                <c:pt idx="4328">
                  <c:v>57.765753970920485</c:v>
                </c:pt>
                <c:pt idx="4329">
                  <c:v>57.763817718312666</c:v>
                </c:pt>
                <c:pt idx="4330">
                  <c:v>57.761881465704853</c:v>
                </c:pt>
                <c:pt idx="4331">
                  <c:v>57.759945213097033</c:v>
                </c:pt>
                <c:pt idx="4332">
                  <c:v>57.758008960489214</c:v>
                </c:pt>
                <c:pt idx="4333">
                  <c:v>57.756072707881401</c:v>
                </c:pt>
                <c:pt idx="4334">
                  <c:v>57.754136455273581</c:v>
                </c:pt>
                <c:pt idx="4335">
                  <c:v>57.752200202665769</c:v>
                </c:pt>
                <c:pt idx="4336">
                  <c:v>57.750263950057949</c:v>
                </c:pt>
                <c:pt idx="4337">
                  <c:v>57.748327697450136</c:v>
                </c:pt>
                <c:pt idx="4338">
                  <c:v>57.746391444842317</c:v>
                </c:pt>
                <c:pt idx="4339">
                  <c:v>57.744455192234497</c:v>
                </c:pt>
                <c:pt idx="4340">
                  <c:v>57.742518939626684</c:v>
                </c:pt>
                <c:pt idx="4341">
                  <c:v>57.740582687018865</c:v>
                </c:pt>
                <c:pt idx="4342">
                  <c:v>57.738646434411052</c:v>
                </c:pt>
                <c:pt idx="4343">
                  <c:v>57.736710181803232</c:v>
                </c:pt>
                <c:pt idx="4344">
                  <c:v>57.73477392919542</c:v>
                </c:pt>
                <c:pt idx="4345">
                  <c:v>57.7328376765876</c:v>
                </c:pt>
                <c:pt idx="4346">
                  <c:v>57.730901423979788</c:v>
                </c:pt>
                <c:pt idx="4347">
                  <c:v>57.728965171371968</c:v>
                </c:pt>
                <c:pt idx="4348">
                  <c:v>57.727028918764148</c:v>
                </c:pt>
                <c:pt idx="4349">
                  <c:v>57.725092666156335</c:v>
                </c:pt>
                <c:pt idx="4350">
                  <c:v>57.723156413548516</c:v>
                </c:pt>
                <c:pt idx="4351">
                  <c:v>57.721220160940703</c:v>
                </c:pt>
                <c:pt idx="4352">
                  <c:v>57.719283908332883</c:v>
                </c:pt>
                <c:pt idx="4353">
                  <c:v>57.717347655725071</c:v>
                </c:pt>
                <c:pt idx="4354">
                  <c:v>57.715411403117251</c:v>
                </c:pt>
                <c:pt idx="4355">
                  <c:v>57.713448365811729</c:v>
                </c:pt>
                <c:pt idx="4356">
                  <c:v>57.7114853285062</c:v>
                </c:pt>
                <c:pt idx="4357">
                  <c:v>57.709522291200678</c:v>
                </c:pt>
                <c:pt idx="4358">
                  <c:v>57.707559253895148</c:v>
                </c:pt>
                <c:pt idx="4359">
                  <c:v>57.705596216589626</c:v>
                </c:pt>
                <c:pt idx="4360">
                  <c:v>57.703633179284097</c:v>
                </c:pt>
                <c:pt idx="4361">
                  <c:v>57.701670141978575</c:v>
                </c:pt>
                <c:pt idx="4362">
                  <c:v>57.699707104673045</c:v>
                </c:pt>
                <c:pt idx="4363">
                  <c:v>57.697744067367523</c:v>
                </c:pt>
                <c:pt idx="4364">
                  <c:v>57.695781030061994</c:v>
                </c:pt>
                <c:pt idx="4365">
                  <c:v>57.693817992756472</c:v>
                </c:pt>
                <c:pt idx="4366">
                  <c:v>57.691854955450943</c:v>
                </c:pt>
                <c:pt idx="4367">
                  <c:v>57.68989191814542</c:v>
                </c:pt>
                <c:pt idx="4368">
                  <c:v>57.687928880839891</c:v>
                </c:pt>
                <c:pt idx="4369">
                  <c:v>57.685965843534369</c:v>
                </c:pt>
                <c:pt idx="4370">
                  <c:v>57.684002806228847</c:v>
                </c:pt>
                <c:pt idx="4371">
                  <c:v>57.682039768923318</c:v>
                </c:pt>
                <c:pt idx="4372">
                  <c:v>57.680076731617795</c:v>
                </c:pt>
                <c:pt idx="4373">
                  <c:v>57.678113694312266</c:v>
                </c:pt>
                <c:pt idx="4374">
                  <c:v>57.676150657006744</c:v>
                </c:pt>
                <c:pt idx="4375">
                  <c:v>57.674187619701215</c:v>
                </c:pt>
                <c:pt idx="4376">
                  <c:v>57.672224582395692</c:v>
                </c:pt>
                <c:pt idx="4377">
                  <c:v>57.670261545090163</c:v>
                </c:pt>
                <c:pt idx="4378">
                  <c:v>57.668298507784641</c:v>
                </c:pt>
                <c:pt idx="4379">
                  <c:v>57.666335470479112</c:v>
                </c:pt>
                <c:pt idx="4380">
                  <c:v>57.66437243317359</c:v>
                </c:pt>
                <c:pt idx="4381">
                  <c:v>57.66240939586806</c:v>
                </c:pt>
                <c:pt idx="4382">
                  <c:v>57.660446358562538</c:v>
                </c:pt>
                <c:pt idx="4383">
                  <c:v>57.658483321257009</c:v>
                </c:pt>
                <c:pt idx="4384">
                  <c:v>57.656520283951487</c:v>
                </c:pt>
                <c:pt idx="4385">
                  <c:v>57.654528050112923</c:v>
                </c:pt>
                <c:pt idx="4386">
                  <c:v>57.652535816274366</c:v>
                </c:pt>
                <c:pt idx="4387">
                  <c:v>57.650543582435802</c:v>
                </c:pt>
                <c:pt idx="4388">
                  <c:v>57.648551348597238</c:v>
                </c:pt>
                <c:pt idx="4389">
                  <c:v>57.646559114758681</c:v>
                </c:pt>
                <c:pt idx="4390">
                  <c:v>57.644566880920117</c:v>
                </c:pt>
                <c:pt idx="4391">
                  <c:v>57.64257464708156</c:v>
                </c:pt>
                <c:pt idx="4392">
                  <c:v>57.640582413242996</c:v>
                </c:pt>
                <c:pt idx="4393">
                  <c:v>57.638590179404432</c:v>
                </c:pt>
                <c:pt idx="4394">
                  <c:v>57.636597945565875</c:v>
                </c:pt>
                <c:pt idx="4395">
                  <c:v>57.634605711727311</c:v>
                </c:pt>
                <c:pt idx="4396">
                  <c:v>57.632613477888746</c:v>
                </c:pt>
                <c:pt idx="4397">
                  <c:v>57.630621244050189</c:v>
                </c:pt>
                <c:pt idx="4398">
                  <c:v>57.628629010211625</c:v>
                </c:pt>
                <c:pt idx="4399">
                  <c:v>57.626636776373061</c:v>
                </c:pt>
                <c:pt idx="4400">
                  <c:v>57.624644542534504</c:v>
                </c:pt>
                <c:pt idx="4401">
                  <c:v>57.62265230869594</c:v>
                </c:pt>
                <c:pt idx="4402">
                  <c:v>57.620660074857383</c:v>
                </c:pt>
                <c:pt idx="4403">
                  <c:v>57.618667841018819</c:v>
                </c:pt>
                <c:pt idx="4404">
                  <c:v>57.616675607180255</c:v>
                </c:pt>
                <c:pt idx="4405">
                  <c:v>57.614683373341698</c:v>
                </c:pt>
                <c:pt idx="4406">
                  <c:v>57.612691139503134</c:v>
                </c:pt>
                <c:pt idx="4407">
                  <c:v>57.61069890566457</c:v>
                </c:pt>
                <c:pt idx="4408">
                  <c:v>57.608706671826013</c:v>
                </c:pt>
                <c:pt idx="4409">
                  <c:v>57.606714437987449</c:v>
                </c:pt>
                <c:pt idx="4410">
                  <c:v>57.604722204148892</c:v>
                </c:pt>
                <c:pt idx="4411">
                  <c:v>57.602729970310328</c:v>
                </c:pt>
                <c:pt idx="4412">
                  <c:v>57.600737736471764</c:v>
                </c:pt>
                <c:pt idx="4413">
                  <c:v>57.598745502633207</c:v>
                </c:pt>
                <c:pt idx="4414">
                  <c:v>57.596753268794643</c:v>
                </c:pt>
                <c:pt idx="4415">
                  <c:v>57.594728069685424</c:v>
                </c:pt>
                <c:pt idx="4416">
                  <c:v>57.592702870576197</c:v>
                </c:pt>
                <c:pt idx="4417">
                  <c:v>57.590677671466977</c:v>
                </c:pt>
                <c:pt idx="4418">
                  <c:v>57.588652472357758</c:v>
                </c:pt>
                <c:pt idx="4419">
                  <c:v>57.586627273248531</c:v>
                </c:pt>
                <c:pt idx="4420">
                  <c:v>57.584602074139312</c:v>
                </c:pt>
                <c:pt idx="4421">
                  <c:v>57.582576875030092</c:v>
                </c:pt>
                <c:pt idx="4422">
                  <c:v>57.580551675920866</c:v>
                </c:pt>
                <c:pt idx="4423">
                  <c:v>57.578526476811646</c:v>
                </c:pt>
                <c:pt idx="4424">
                  <c:v>57.576501277702427</c:v>
                </c:pt>
                <c:pt idx="4425">
                  <c:v>57.5744760785932</c:v>
                </c:pt>
                <c:pt idx="4426">
                  <c:v>57.572450879483981</c:v>
                </c:pt>
                <c:pt idx="4427">
                  <c:v>57.570425680374761</c:v>
                </c:pt>
                <c:pt idx="4428">
                  <c:v>57.568400481265535</c:v>
                </c:pt>
                <c:pt idx="4429">
                  <c:v>57.566375282156315</c:v>
                </c:pt>
                <c:pt idx="4430">
                  <c:v>57.564350083047096</c:v>
                </c:pt>
                <c:pt idx="4431">
                  <c:v>57.562324883937869</c:v>
                </c:pt>
                <c:pt idx="4432">
                  <c:v>57.560299684828649</c:v>
                </c:pt>
                <c:pt idx="4433">
                  <c:v>57.55827448571943</c:v>
                </c:pt>
                <c:pt idx="4434">
                  <c:v>57.556249286610203</c:v>
                </c:pt>
                <c:pt idx="4435">
                  <c:v>57.554224087500984</c:v>
                </c:pt>
                <c:pt idx="4436">
                  <c:v>57.552198888391764</c:v>
                </c:pt>
                <c:pt idx="4437">
                  <c:v>57.550173689282538</c:v>
                </c:pt>
                <c:pt idx="4438">
                  <c:v>57.548148490173318</c:v>
                </c:pt>
                <c:pt idx="4439">
                  <c:v>57.546123291064099</c:v>
                </c:pt>
                <c:pt idx="4440">
                  <c:v>57.544098091954872</c:v>
                </c:pt>
                <c:pt idx="4441">
                  <c:v>57.542072892845653</c:v>
                </c:pt>
                <c:pt idx="4442">
                  <c:v>57.540047693736433</c:v>
                </c:pt>
                <c:pt idx="4443">
                  <c:v>57.538022494627207</c:v>
                </c:pt>
                <c:pt idx="4444">
                  <c:v>57.535997295517987</c:v>
                </c:pt>
                <c:pt idx="4445">
                  <c:v>57.53393673551129</c:v>
                </c:pt>
                <c:pt idx="4446">
                  <c:v>57.531876175504586</c:v>
                </c:pt>
                <c:pt idx="4447">
                  <c:v>57.529815615497888</c:v>
                </c:pt>
                <c:pt idx="4448">
                  <c:v>57.527755055491191</c:v>
                </c:pt>
                <c:pt idx="4449">
                  <c:v>57.525694495484494</c:v>
                </c:pt>
                <c:pt idx="4450">
                  <c:v>57.52363393547779</c:v>
                </c:pt>
                <c:pt idx="4451">
                  <c:v>57.521573375471093</c:v>
                </c:pt>
                <c:pt idx="4452">
                  <c:v>57.519512815464395</c:v>
                </c:pt>
                <c:pt idx="4453">
                  <c:v>57.517452255457698</c:v>
                </c:pt>
                <c:pt idx="4454">
                  <c:v>57.515391695450994</c:v>
                </c:pt>
                <c:pt idx="4455">
                  <c:v>57.513331135444297</c:v>
                </c:pt>
                <c:pt idx="4456">
                  <c:v>57.511270575437599</c:v>
                </c:pt>
                <c:pt idx="4457">
                  <c:v>57.509210015430902</c:v>
                </c:pt>
                <c:pt idx="4458">
                  <c:v>57.507149455424198</c:v>
                </c:pt>
                <c:pt idx="4459">
                  <c:v>57.505088895417501</c:v>
                </c:pt>
                <c:pt idx="4460">
                  <c:v>57.503028335410804</c:v>
                </c:pt>
                <c:pt idx="4461">
                  <c:v>57.500967775404099</c:v>
                </c:pt>
                <c:pt idx="4462">
                  <c:v>57.498907215397402</c:v>
                </c:pt>
                <c:pt idx="4463">
                  <c:v>57.496846655390705</c:v>
                </c:pt>
                <c:pt idx="4464">
                  <c:v>57.494786095384008</c:v>
                </c:pt>
                <c:pt idx="4465">
                  <c:v>57.492725535377303</c:v>
                </c:pt>
                <c:pt idx="4466">
                  <c:v>57.490664975370606</c:v>
                </c:pt>
                <c:pt idx="4467">
                  <c:v>57.488604415363909</c:v>
                </c:pt>
                <c:pt idx="4468">
                  <c:v>57.486543855357212</c:v>
                </c:pt>
                <c:pt idx="4469">
                  <c:v>57.484483295350508</c:v>
                </c:pt>
                <c:pt idx="4470">
                  <c:v>57.48242273534381</c:v>
                </c:pt>
                <c:pt idx="4471">
                  <c:v>57.480362175337113</c:v>
                </c:pt>
                <c:pt idx="4472">
                  <c:v>57.478301615330416</c:v>
                </c:pt>
                <c:pt idx="4473">
                  <c:v>57.476241055323712</c:v>
                </c:pt>
                <c:pt idx="4474">
                  <c:v>57.474180495317015</c:v>
                </c:pt>
                <c:pt idx="4475">
                  <c:v>57.472084603217283</c:v>
                </c:pt>
                <c:pt idx="4476">
                  <c:v>57.469988711117558</c:v>
                </c:pt>
                <c:pt idx="4477">
                  <c:v>57.467892819017827</c:v>
                </c:pt>
                <c:pt idx="4478">
                  <c:v>57.465796926918102</c:v>
                </c:pt>
                <c:pt idx="4479">
                  <c:v>57.463701034818371</c:v>
                </c:pt>
                <c:pt idx="4480">
                  <c:v>57.461605142718646</c:v>
                </c:pt>
                <c:pt idx="4481">
                  <c:v>57.459509250618915</c:v>
                </c:pt>
                <c:pt idx="4482">
                  <c:v>57.45741335851919</c:v>
                </c:pt>
                <c:pt idx="4483">
                  <c:v>57.455317466419459</c:v>
                </c:pt>
                <c:pt idx="4484">
                  <c:v>57.453221574319734</c:v>
                </c:pt>
                <c:pt idx="4485">
                  <c:v>57.451125682220002</c:v>
                </c:pt>
                <c:pt idx="4486">
                  <c:v>57.449029790120278</c:v>
                </c:pt>
                <c:pt idx="4487">
                  <c:v>57.446933898020546</c:v>
                </c:pt>
                <c:pt idx="4488">
                  <c:v>57.444838005920822</c:v>
                </c:pt>
                <c:pt idx="4489">
                  <c:v>57.44274211382109</c:v>
                </c:pt>
                <c:pt idx="4490">
                  <c:v>57.440646221721359</c:v>
                </c:pt>
                <c:pt idx="4491">
                  <c:v>57.438550329621634</c:v>
                </c:pt>
                <c:pt idx="4492">
                  <c:v>57.436454437521903</c:v>
                </c:pt>
                <c:pt idx="4493">
                  <c:v>57.434358545422178</c:v>
                </c:pt>
                <c:pt idx="4494">
                  <c:v>57.432262653322447</c:v>
                </c:pt>
                <c:pt idx="4495">
                  <c:v>57.430166761222722</c:v>
                </c:pt>
                <c:pt idx="4496">
                  <c:v>57.42807086912299</c:v>
                </c:pt>
                <c:pt idx="4497">
                  <c:v>57.425974977023266</c:v>
                </c:pt>
                <c:pt idx="4498">
                  <c:v>57.423879084923534</c:v>
                </c:pt>
                <c:pt idx="4499">
                  <c:v>57.42178319282381</c:v>
                </c:pt>
                <c:pt idx="4500">
                  <c:v>57.419687300724078</c:v>
                </c:pt>
                <c:pt idx="4501">
                  <c:v>57.417591408624354</c:v>
                </c:pt>
                <c:pt idx="4502">
                  <c:v>57.415495516524622</c:v>
                </c:pt>
                <c:pt idx="4503">
                  <c:v>57.413399624424898</c:v>
                </c:pt>
                <c:pt idx="4504">
                  <c:v>57.411303732325166</c:v>
                </c:pt>
                <c:pt idx="4505">
                  <c:v>57.409174060330656</c:v>
                </c:pt>
                <c:pt idx="4506">
                  <c:v>57.407044388336153</c:v>
                </c:pt>
                <c:pt idx="4507">
                  <c:v>57.404914716341644</c:v>
                </c:pt>
                <c:pt idx="4508">
                  <c:v>57.402785044347141</c:v>
                </c:pt>
                <c:pt idx="4509">
                  <c:v>57.400655372352631</c:v>
                </c:pt>
                <c:pt idx="4510">
                  <c:v>57.398525700358128</c:v>
                </c:pt>
                <c:pt idx="4511">
                  <c:v>57.396396028363618</c:v>
                </c:pt>
                <c:pt idx="4512">
                  <c:v>57.394266356369108</c:v>
                </c:pt>
                <c:pt idx="4513">
                  <c:v>57.392136684374606</c:v>
                </c:pt>
                <c:pt idx="4514">
                  <c:v>57.390007012380096</c:v>
                </c:pt>
                <c:pt idx="4515">
                  <c:v>57.387877340385593</c:v>
                </c:pt>
                <c:pt idx="4516">
                  <c:v>57.385747668391083</c:v>
                </c:pt>
                <c:pt idx="4517">
                  <c:v>57.38361799639658</c:v>
                </c:pt>
                <c:pt idx="4518">
                  <c:v>57.381488324402071</c:v>
                </c:pt>
                <c:pt idx="4519">
                  <c:v>57.379358652407561</c:v>
                </c:pt>
                <c:pt idx="4520">
                  <c:v>57.377228980413058</c:v>
                </c:pt>
                <c:pt idx="4521">
                  <c:v>57.375099308418548</c:v>
                </c:pt>
                <c:pt idx="4522">
                  <c:v>57.372969636424045</c:v>
                </c:pt>
                <c:pt idx="4523">
                  <c:v>57.370839964429535</c:v>
                </c:pt>
                <c:pt idx="4524">
                  <c:v>57.368710292435033</c:v>
                </c:pt>
                <c:pt idx="4525">
                  <c:v>57.366580620440523</c:v>
                </c:pt>
                <c:pt idx="4526">
                  <c:v>57.36445094844602</c:v>
                </c:pt>
                <c:pt idx="4527">
                  <c:v>57.36232127645151</c:v>
                </c:pt>
                <c:pt idx="4528">
                  <c:v>57.360191604457</c:v>
                </c:pt>
                <c:pt idx="4529">
                  <c:v>57.358061932462498</c:v>
                </c:pt>
                <c:pt idx="4530">
                  <c:v>57.355932260467988</c:v>
                </c:pt>
                <c:pt idx="4531">
                  <c:v>57.353802588473485</c:v>
                </c:pt>
                <c:pt idx="4532">
                  <c:v>57.351672916478975</c:v>
                </c:pt>
                <c:pt idx="4533">
                  <c:v>57.349543244484472</c:v>
                </c:pt>
                <c:pt idx="4534">
                  <c:v>57.347413572489963</c:v>
                </c:pt>
                <c:pt idx="4535">
                  <c:v>57.345250788322822</c:v>
                </c:pt>
                <c:pt idx="4536">
                  <c:v>57.343088004155689</c:v>
                </c:pt>
                <c:pt idx="4537">
                  <c:v>57.340925219988549</c:v>
                </c:pt>
                <c:pt idx="4538">
                  <c:v>57.338762435821408</c:v>
                </c:pt>
                <c:pt idx="4539">
                  <c:v>57.336599651654275</c:v>
                </c:pt>
                <c:pt idx="4540">
                  <c:v>57.334436867487135</c:v>
                </c:pt>
                <c:pt idx="4541">
                  <c:v>57.332274083320002</c:v>
                </c:pt>
                <c:pt idx="4542">
                  <c:v>57.330111299152861</c:v>
                </c:pt>
                <c:pt idx="4543">
                  <c:v>57.327948514985721</c:v>
                </c:pt>
                <c:pt idx="4544">
                  <c:v>57.325785730818588</c:v>
                </c:pt>
                <c:pt idx="4545">
                  <c:v>57.323622946651447</c:v>
                </c:pt>
                <c:pt idx="4546">
                  <c:v>57.321460162484307</c:v>
                </c:pt>
                <c:pt idx="4547">
                  <c:v>57.319297378317174</c:v>
                </c:pt>
                <c:pt idx="4548">
                  <c:v>57.317134594150033</c:v>
                </c:pt>
                <c:pt idx="4549">
                  <c:v>57.314971809982893</c:v>
                </c:pt>
                <c:pt idx="4550">
                  <c:v>57.31280902581576</c:v>
                </c:pt>
                <c:pt idx="4551">
                  <c:v>57.31064624164862</c:v>
                </c:pt>
                <c:pt idx="4552">
                  <c:v>57.308483457481486</c:v>
                </c:pt>
                <c:pt idx="4553">
                  <c:v>57.306320673314346</c:v>
                </c:pt>
                <c:pt idx="4554">
                  <c:v>57.304157889147206</c:v>
                </c:pt>
                <c:pt idx="4555">
                  <c:v>57.301995104980072</c:v>
                </c:pt>
                <c:pt idx="4556">
                  <c:v>57.299832320812932</c:v>
                </c:pt>
                <c:pt idx="4557">
                  <c:v>57.297669536645792</c:v>
                </c:pt>
                <c:pt idx="4558">
                  <c:v>57.295506752478659</c:v>
                </c:pt>
                <c:pt idx="4559">
                  <c:v>57.293343968311518</c:v>
                </c:pt>
                <c:pt idx="4560">
                  <c:v>57.291181184144385</c:v>
                </c:pt>
                <c:pt idx="4561">
                  <c:v>57.289018399977245</c:v>
                </c:pt>
                <c:pt idx="4562">
                  <c:v>57.286855615810104</c:v>
                </c:pt>
                <c:pt idx="4563">
                  <c:v>57.284692831642971</c:v>
                </c:pt>
                <c:pt idx="4564">
                  <c:v>57.282530047475831</c:v>
                </c:pt>
                <c:pt idx="4565">
                  <c:v>57.280336423678463</c:v>
                </c:pt>
                <c:pt idx="4566">
                  <c:v>57.278142799881095</c:v>
                </c:pt>
                <c:pt idx="4567">
                  <c:v>57.275949176083728</c:v>
                </c:pt>
                <c:pt idx="4568">
                  <c:v>57.273755552286367</c:v>
                </c:pt>
                <c:pt idx="4569">
                  <c:v>57.271561928489</c:v>
                </c:pt>
                <c:pt idx="4570">
                  <c:v>57.269368304691632</c:v>
                </c:pt>
                <c:pt idx="4571">
                  <c:v>57.267174680894264</c:v>
                </c:pt>
                <c:pt idx="4572">
                  <c:v>57.264981057096897</c:v>
                </c:pt>
                <c:pt idx="4573">
                  <c:v>57.262787433299536</c:v>
                </c:pt>
                <c:pt idx="4574">
                  <c:v>57.260593809502168</c:v>
                </c:pt>
                <c:pt idx="4575">
                  <c:v>57.258400185704801</c:v>
                </c:pt>
                <c:pt idx="4576">
                  <c:v>57.256206561907433</c:v>
                </c:pt>
                <c:pt idx="4577">
                  <c:v>57.254012938110066</c:v>
                </c:pt>
                <c:pt idx="4578">
                  <c:v>57.251819314312698</c:v>
                </c:pt>
                <c:pt idx="4579">
                  <c:v>57.24962569051533</c:v>
                </c:pt>
                <c:pt idx="4580">
                  <c:v>57.24743206671797</c:v>
                </c:pt>
                <c:pt idx="4581">
                  <c:v>57.245238442920602</c:v>
                </c:pt>
                <c:pt idx="4582">
                  <c:v>57.243044819123234</c:v>
                </c:pt>
                <c:pt idx="4583">
                  <c:v>57.240851195325867</c:v>
                </c:pt>
                <c:pt idx="4584">
                  <c:v>57.238657571528499</c:v>
                </c:pt>
                <c:pt idx="4585">
                  <c:v>57.236463947731139</c:v>
                </c:pt>
                <c:pt idx="4586">
                  <c:v>57.234270323933771</c:v>
                </c:pt>
                <c:pt idx="4587">
                  <c:v>57.232076700136403</c:v>
                </c:pt>
                <c:pt idx="4588">
                  <c:v>57.229883076339036</c:v>
                </c:pt>
                <c:pt idx="4589">
                  <c:v>57.227689452541668</c:v>
                </c:pt>
                <c:pt idx="4590">
                  <c:v>57.2254958287443</c:v>
                </c:pt>
                <c:pt idx="4591">
                  <c:v>57.223302204946933</c:v>
                </c:pt>
                <c:pt idx="4592">
                  <c:v>57.221108581149572</c:v>
                </c:pt>
                <c:pt idx="4593">
                  <c:v>57.218914957352204</c:v>
                </c:pt>
                <c:pt idx="4594">
                  <c:v>57.216721333554837</c:v>
                </c:pt>
                <c:pt idx="4595">
                  <c:v>57.214499563089596</c:v>
                </c:pt>
                <c:pt idx="4596">
                  <c:v>57.212277792624356</c:v>
                </c:pt>
                <c:pt idx="4597">
                  <c:v>57.210056022159115</c:v>
                </c:pt>
                <c:pt idx="4598">
                  <c:v>57.207834251693875</c:v>
                </c:pt>
                <c:pt idx="4599">
                  <c:v>57.205612481228634</c:v>
                </c:pt>
                <c:pt idx="4600">
                  <c:v>57.203390710763394</c:v>
                </c:pt>
                <c:pt idx="4601">
                  <c:v>57.201168940298153</c:v>
                </c:pt>
                <c:pt idx="4602">
                  <c:v>57.198947169832913</c:v>
                </c:pt>
                <c:pt idx="4603">
                  <c:v>57.196725399367672</c:v>
                </c:pt>
                <c:pt idx="4604">
                  <c:v>57.194503628902432</c:v>
                </c:pt>
                <c:pt idx="4605">
                  <c:v>57.192281858437191</c:v>
                </c:pt>
                <c:pt idx="4606">
                  <c:v>57.190060087971951</c:v>
                </c:pt>
                <c:pt idx="4607">
                  <c:v>57.18783831750671</c:v>
                </c:pt>
                <c:pt idx="4608">
                  <c:v>57.185616547041469</c:v>
                </c:pt>
                <c:pt idx="4609">
                  <c:v>57.183394776576229</c:v>
                </c:pt>
                <c:pt idx="4610">
                  <c:v>57.181173006110988</c:v>
                </c:pt>
                <c:pt idx="4611">
                  <c:v>57.178951235645748</c:v>
                </c:pt>
                <c:pt idx="4612">
                  <c:v>57.176729465180507</c:v>
                </c:pt>
                <c:pt idx="4613">
                  <c:v>57.174507694715267</c:v>
                </c:pt>
                <c:pt idx="4614">
                  <c:v>57.172285924250026</c:v>
                </c:pt>
                <c:pt idx="4615">
                  <c:v>57.170064153784786</c:v>
                </c:pt>
                <c:pt idx="4616">
                  <c:v>57.167842383319545</c:v>
                </c:pt>
                <c:pt idx="4617">
                  <c:v>57.165620612854305</c:v>
                </c:pt>
                <c:pt idx="4618">
                  <c:v>57.163398842389064</c:v>
                </c:pt>
                <c:pt idx="4619">
                  <c:v>57.161177071923824</c:v>
                </c:pt>
                <c:pt idx="4620">
                  <c:v>57.158955301458583</c:v>
                </c:pt>
                <c:pt idx="4621">
                  <c:v>57.156733530993343</c:v>
                </c:pt>
                <c:pt idx="4622">
                  <c:v>57.154511760528102</c:v>
                </c:pt>
                <c:pt idx="4623">
                  <c:v>57.152289990062862</c:v>
                </c:pt>
                <c:pt idx="4624">
                  <c:v>57.150068219597621</c:v>
                </c:pt>
                <c:pt idx="4625">
                  <c:v>57.147821417701422</c:v>
                </c:pt>
                <c:pt idx="4626">
                  <c:v>57.145574615805216</c:v>
                </c:pt>
                <c:pt idx="4627">
                  <c:v>57.143327813909018</c:v>
                </c:pt>
                <c:pt idx="4628">
                  <c:v>57.141081012012819</c:v>
                </c:pt>
                <c:pt idx="4629">
                  <c:v>57.13883421011662</c:v>
                </c:pt>
                <c:pt idx="4630">
                  <c:v>57.136587408220414</c:v>
                </c:pt>
                <c:pt idx="4631">
                  <c:v>57.134340606324216</c:v>
                </c:pt>
                <c:pt idx="4632">
                  <c:v>57.132093804428017</c:v>
                </c:pt>
                <c:pt idx="4633">
                  <c:v>57.129847002531818</c:v>
                </c:pt>
                <c:pt idx="4634">
                  <c:v>57.127600200635612</c:v>
                </c:pt>
                <c:pt idx="4635">
                  <c:v>57.125353398739414</c:v>
                </c:pt>
                <c:pt idx="4636">
                  <c:v>57.123106596843215</c:v>
                </c:pt>
                <c:pt idx="4637">
                  <c:v>57.120859794947016</c:v>
                </c:pt>
                <c:pt idx="4638">
                  <c:v>57.11861299305081</c:v>
                </c:pt>
                <c:pt idx="4639">
                  <c:v>57.116366191154611</c:v>
                </c:pt>
                <c:pt idx="4640">
                  <c:v>57.114119389258413</c:v>
                </c:pt>
                <c:pt idx="4641">
                  <c:v>57.111872587362207</c:v>
                </c:pt>
                <c:pt idx="4642">
                  <c:v>57.109625785466008</c:v>
                </c:pt>
                <c:pt idx="4643">
                  <c:v>57.107378983569809</c:v>
                </c:pt>
                <c:pt idx="4644">
                  <c:v>57.105132181673611</c:v>
                </c:pt>
                <c:pt idx="4645">
                  <c:v>57.102885379777405</c:v>
                </c:pt>
                <c:pt idx="4646">
                  <c:v>57.100638577881206</c:v>
                </c:pt>
                <c:pt idx="4647">
                  <c:v>57.098391775985007</c:v>
                </c:pt>
                <c:pt idx="4648">
                  <c:v>57.096144974088809</c:v>
                </c:pt>
                <c:pt idx="4649">
                  <c:v>57.093898172192603</c:v>
                </c:pt>
                <c:pt idx="4650">
                  <c:v>57.091651370296404</c:v>
                </c:pt>
                <c:pt idx="4651">
                  <c:v>57.089404568400205</c:v>
                </c:pt>
                <c:pt idx="4652">
                  <c:v>57.087157766504006</c:v>
                </c:pt>
                <c:pt idx="4653">
                  <c:v>57.084910964607801</c:v>
                </c:pt>
                <c:pt idx="4654">
                  <c:v>57.082664162711602</c:v>
                </c:pt>
                <c:pt idx="4655">
                  <c:v>57.080393972681279</c:v>
                </c:pt>
                <c:pt idx="4656">
                  <c:v>57.078123782650955</c:v>
                </c:pt>
                <c:pt idx="4657">
                  <c:v>57.075853592620632</c:v>
                </c:pt>
                <c:pt idx="4658">
                  <c:v>57.073583402590309</c:v>
                </c:pt>
                <c:pt idx="4659">
                  <c:v>57.071313212559986</c:v>
                </c:pt>
                <c:pt idx="4660">
                  <c:v>57.069043022529669</c:v>
                </c:pt>
                <c:pt idx="4661">
                  <c:v>57.066772832499346</c:v>
                </c:pt>
                <c:pt idx="4662">
                  <c:v>57.064502642469023</c:v>
                </c:pt>
                <c:pt idx="4663">
                  <c:v>57.0622324524387</c:v>
                </c:pt>
                <c:pt idx="4664">
                  <c:v>57.059962262408376</c:v>
                </c:pt>
                <c:pt idx="4665">
                  <c:v>57.057692072378053</c:v>
                </c:pt>
                <c:pt idx="4666">
                  <c:v>57.05542188234773</c:v>
                </c:pt>
                <c:pt idx="4667">
                  <c:v>57.053151692317407</c:v>
                </c:pt>
                <c:pt idx="4668">
                  <c:v>57.050881502287083</c:v>
                </c:pt>
                <c:pt idx="4669">
                  <c:v>57.048611312256767</c:v>
                </c:pt>
                <c:pt idx="4670">
                  <c:v>57.046341122226444</c:v>
                </c:pt>
                <c:pt idx="4671">
                  <c:v>57.044070932196121</c:v>
                </c:pt>
                <c:pt idx="4672">
                  <c:v>57.041800742165798</c:v>
                </c:pt>
                <c:pt idx="4673">
                  <c:v>57.039530552135474</c:v>
                </c:pt>
                <c:pt idx="4674">
                  <c:v>57.037260362105151</c:v>
                </c:pt>
                <c:pt idx="4675">
                  <c:v>57.034990172074828</c:v>
                </c:pt>
                <c:pt idx="4676">
                  <c:v>57.032719982044505</c:v>
                </c:pt>
                <c:pt idx="4677">
                  <c:v>57.030449792014181</c:v>
                </c:pt>
                <c:pt idx="4678">
                  <c:v>57.028179601983858</c:v>
                </c:pt>
                <c:pt idx="4679">
                  <c:v>57.025909411953535</c:v>
                </c:pt>
                <c:pt idx="4680">
                  <c:v>57.023639221923219</c:v>
                </c:pt>
                <c:pt idx="4681">
                  <c:v>57.021369031892895</c:v>
                </c:pt>
                <c:pt idx="4682">
                  <c:v>57.019098841862572</c:v>
                </c:pt>
                <c:pt idx="4683">
                  <c:v>57.016828651832249</c:v>
                </c:pt>
                <c:pt idx="4684">
                  <c:v>57.014558461801926</c:v>
                </c:pt>
                <c:pt idx="4685">
                  <c:v>57.012267549006374</c:v>
                </c:pt>
                <c:pt idx="4686">
                  <c:v>57.009976636210823</c:v>
                </c:pt>
                <c:pt idx="4687">
                  <c:v>57.007685723415264</c:v>
                </c:pt>
                <c:pt idx="4688">
                  <c:v>57.005394810619713</c:v>
                </c:pt>
                <c:pt idx="4689">
                  <c:v>57.003103897824161</c:v>
                </c:pt>
                <c:pt idx="4690">
                  <c:v>57.00081298502861</c:v>
                </c:pt>
                <c:pt idx="4691">
                  <c:v>56.998522072233058</c:v>
                </c:pt>
                <c:pt idx="4692">
                  <c:v>56.996231159437507</c:v>
                </c:pt>
                <c:pt idx="4693">
                  <c:v>56.993940246641955</c:v>
                </c:pt>
                <c:pt idx="4694">
                  <c:v>56.991649333846397</c:v>
                </c:pt>
                <c:pt idx="4695">
                  <c:v>56.989358421050845</c:v>
                </c:pt>
                <c:pt idx="4696">
                  <c:v>56.987067508255294</c:v>
                </c:pt>
                <c:pt idx="4697">
                  <c:v>56.984776595459742</c:v>
                </c:pt>
                <c:pt idx="4698">
                  <c:v>56.982485682664191</c:v>
                </c:pt>
                <c:pt idx="4699">
                  <c:v>56.980194769868632</c:v>
                </c:pt>
                <c:pt idx="4700">
                  <c:v>56.97790385707308</c:v>
                </c:pt>
                <c:pt idx="4701">
                  <c:v>56.975612944277529</c:v>
                </c:pt>
                <c:pt idx="4702">
                  <c:v>56.973322031481977</c:v>
                </c:pt>
                <c:pt idx="4703">
                  <c:v>56.971031118686426</c:v>
                </c:pt>
                <c:pt idx="4704">
                  <c:v>56.968740205890875</c:v>
                </c:pt>
                <c:pt idx="4705">
                  <c:v>56.966449293095323</c:v>
                </c:pt>
                <c:pt idx="4706">
                  <c:v>56.964158380299764</c:v>
                </c:pt>
                <c:pt idx="4707">
                  <c:v>56.961867467504213</c:v>
                </c:pt>
                <c:pt idx="4708">
                  <c:v>56.959576554708661</c:v>
                </c:pt>
                <c:pt idx="4709">
                  <c:v>56.95728564191311</c:v>
                </c:pt>
                <c:pt idx="4710">
                  <c:v>56.954994729117558</c:v>
                </c:pt>
                <c:pt idx="4711">
                  <c:v>56.952703816322</c:v>
                </c:pt>
                <c:pt idx="4712">
                  <c:v>56.950412903526448</c:v>
                </c:pt>
                <c:pt idx="4713">
                  <c:v>56.948121990730897</c:v>
                </c:pt>
                <c:pt idx="4714">
                  <c:v>56.945831077935345</c:v>
                </c:pt>
                <c:pt idx="4715">
                  <c:v>56.943524036602319</c:v>
                </c:pt>
                <c:pt idx="4716">
                  <c:v>56.941216995269286</c:v>
                </c:pt>
                <c:pt idx="4717">
                  <c:v>56.93890995393626</c:v>
                </c:pt>
                <c:pt idx="4718">
                  <c:v>56.936602912603234</c:v>
                </c:pt>
                <c:pt idx="4719">
                  <c:v>56.934295871270201</c:v>
                </c:pt>
                <c:pt idx="4720">
                  <c:v>56.931988829937175</c:v>
                </c:pt>
                <c:pt idx="4721">
                  <c:v>56.92968178860415</c:v>
                </c:pt>
                <c:pt idx="4722">
                  <c:v>56.927374747271116</c:v>
                </c:pt>
                <c:pt idx="4723">
                  <c:v>56.925067705938091</c:v>
                </c:pt>
                <c:pt idx="4724">
                  <c:v>56.922760664605065</c:v>
                </c:pt>
                <c:pt idx="4725">
                  <c:v>56.920453623272032</c:v>
                </c:pt>
                <c:pt idx="4726">
                  <c:v>56.918146581939006</c:v>
                </c:pt>
                <c:pt idx="4727">
                  <c:v>56.91583954060598</c:v>
                </c:pt>
                <c:pt idx="4728">
                  <c:v>56.913532499272947</c:v>
                </c:pt>
                <c:pt idx="4729">
                  <c:v>56.911225457939921</c:v>
                </c:pt>
                <c:pt idx="4730">
                  <c:v>56.908918416606895</c:v>
                </c:pt>
                <c:pt idx="4731">
                  <c:v>56.906611375273862</c:v>
                </c:pt>
                <c:pt idx="4732">
                  <c:v>56.904304333940836</c:v>
                </c:pt>
                <c:pt idx="4733">
                  <c:v>56.90199729260781</c:v>
                </c:pt>
                <c:pt idx="4734">
                  <c:v>56.899690251274777</c:v>
                </c:pt>
                <c:pt idx="4735">
                  <c:v>56.897383209941751</c:v>
                </c:pt>
                <c:pt idx="4736">
                  <c:v>56.895076168608725</c:v>
                </c:pt>
                <c:pt idx="4737">
                  <c:v>56.892769127275692</c:v>
                </c:pt>
                <c:pt idx="4738">
                  <c:v>56.890462085942666</c:v>
                </c:pt>
                <c:pt idx="4739">
                  <c:v>56.88815504460964</c:v>
                </c:pt>
                <c:pt idx="4740">
                  <c:v>56.885848003276607</c:v>
                </c:pt>
                <c:pt idx="4741">
                  <c:v>56.883540961943581</c:v>
                </c:pt>
                <c:pt idx="4742">
                  <c:v>56.881233920610555</c:v>
                </c:pt>
                <c:pt idx="4743">
                  <c:v>56.878926879277522</c:v>
                </c:pt>
                <c:pt idx="4744">
                  <c:v>56.876619837944496</c:v>
                </c:pt>
                <c:pt idx="4745">
                  <c:v>56.874298150880215</c:v>
                </c:pt>
                <c:pt idx="4746">
                  <c:v>56.871976463815926</c:v>
                </c:pt>
                <c:pt idx="4747">
                  <c:v>56.869654776751645</c:v>
                </c:pt>
                <c:pt idx="4748">
                  <c:v>56.867333089687364</c:v>
                </c:pt>
                <c:pt idx="4749">
                  <c:v>56.865011402623082</c:v>
                </c:pt>
                <c:pt idx="4750">
                  <c:v>56.862689715558794</c:v>
                </c:pt>
                <c:pt idx="4751">
                  <c:v>56.860368028494513</c:v>
                </c:pt>
                <c:pt idx="4752">
                  <c:v>56.858046341430232</c:v>
                </c:pt>
                <c:pt idx="4753">
                  <c:v>56.855724654365943</c:v>
                </c:pt>
                <c:pt idx="4754">
                  <c:v>56.853402967301662</c:v>
                </c:pt>
                <c:pt idx="4755">
                  <c:v>56.851081280237381</c:v>
                </c:pt>
                <c:pt idx="4756">
                  <c:v>56.848759593173092</c:v>
                </c:pt>
                <c:pt idx="4757">
                  <c:v>56.846437906108811</c:v>
                </c:pt>
                <c:pt idx="4758">
                  <c:v>56.84411621904453</c:v>
                </c:pt>
                <c:pt idx="4759">
                  <c:v>56.841794531980241</c:v>
                </c:pt>
                <c:pt idx="4760">
                  <c:v>56.83947284491596</c:v>
                </c:pt>
                <c:pt idx="4761">
                  <c:v>56.837151157851679</c:v>
                </c:pt>
                <c:pt idx="4762">
                  <c:v>56.834829470787398</c:v>
                </c:pt>
                <c:pt idx="4763">
                  <c:v>56.832507783723109</c:v>
                </c:pt>
                <c:pt idx="4764">
                  <c:v>56.830186096658828</c:v>
                </c:pt>
                <c:pt idx="4765">
                  <c:v>56.827864409594547</c:v>
                </c:pt>
                <c:pt idx="4766">
                  <c:v>56.825542722530258</c:v>
                </c:pt>
                <c:pt idx="4767">
                  <c:v>56.823221035465977</c:v>
                </c:pt>
                <c:pt idx="4768">
                  <c:v>56.820899348401696</c:v>
                </c:pt>
                <c:pt idx="4769">
                  <c:v>56.818577661337414</c:v>
                </c:pt>
                <c:pt idx="4770">
                  <c:v>56.816255974273126</c:v>
                </c:pt>
                <c:pt idx="4771">
                  <c:v>56.813934287208845</c:v>
                </c:pt>
                <c:pt idx="4772">
                  <c:v>56.811612600144564</c:v>
                </c:pt>
                <c:pt idx="4773">
                  <c:v>56.809290913080275</c:v>
                </c:pt>
                <c:pt idx="4774">
                  <c:v>56.806969226015994</c:v>
                </c:pt>
                <c:pt idx="4775">
                  <c:v>56.804637043850285</c:v>
                </c:pt>
                <c:pt idx="4776">
                  <c:v>56.802304861684576</c:v>
                </c:pt>
                <c:pt idx="4777">
                  <c:v>56.799972679518866</c:v>
                </c:pt>
                <c:pt idx="4778">
                  <c:v>56.797640497353157</c:v>
                </c:pt>
                <c:pt idx="4779">
                  <c:v>56.795308315187455</c:v>
                </c:pt>
                <c:pt idx="4780">
                  <c:v>56.792976133021746</c:v>
                </c:pt>
                <c:pt idx="4781">
                  <c:v>56.790643950856037</c:v>
                </c:pt>
                <c:pt idx="4782">
                  <c:v>56.788311768690328</c:v>
                </c:pt>
                <c:pt idx="4783">
                  <c:v>56.785979586524618</c:v>
                </c:pt>
                <c:pt idx="4784">
                  <c:v>56.783647404358909</c:v>
                </c:pt>
                <c:pt idx="4785">
                  <c:v>56.7813152221932</c:v>
                </c:pt>
                <c:pt idx="4786">
                  <c:v>56.778983040027491</c:v>
                </c:pt>
                <c:pt idx="4787">
                  <c:v>56.776650857861782</c:v>
                </c:pt>
                <c:pt idx="4788">
                  <c:v>56.774318675696072</c:v>
                </c:pt>
                <c:pt idx="4789">
                  <c:v>56.771986493530363</c:v>
                </c:pt>
                <c:pt idx="4790">
                  <c:v>56.769654311364661</c:v>
                </c:pt>
                <c:pt idx="4791">
                  <c:v>56.767322129198952</c:v>
                </c:pt>
                <c:pt idx="4792">
                  <c:v>56.764989947033243</c:v>
                </c:pt>
                <c:pt idx="4793">
                  <c:v>56.762657764867534</c:v>
                </c:pt>
                <c:pt idx="4794">
                  <c:v>56.760325582701824</c:v>
                </c:pt>
                <c:pt idx="4795">
                  <c:v>56.757993400536115</c:v>
                </c:pt>
                <c:pt idx="4796">
                  <c:v>56.755661218370406</c:v>
                </c:pt>
                <c:pt idx="4797">
                  <c:v>56.753329036204697</c:v>
                </c:pt>
                <c:pt idx="4798">
                  <c:v>56.750996854038988</c:v>
                </c:pt>
                <c:pt idx="4799">
                  <c:v>56.748664671873286</c:v>
                </c:pt>
                <c:pt idx="4800">
                  <c:v>56.746332489707576</c:v>
                </c:pt>
                <c:pt idx="4801">
                  <c:v>56.744000307541867</c:v>
                </c:pt>
                <c:pt idx="4802">
                  <c:v>56.741668125376158</c:v>
                </c:pt>
                <c:pt idx="4803">
                  <c:v>56.739335943210449</c:v>
                </c:pt>
                <c:pt idx="4804">
                  <c:v>56.73700376104474</c:v>
                </c:pt>
                <c:pt idx="4805">
                  <c:v>56.734664834443251</c:v>
                </c:pt>
                <c:pt idx="4806">
                  <c:v>56.732325907841769</c:v>
                </c:pt>
                <c:pt idx="4807">
                  <c:v>56.72998698124028</c:v>
                </c:pt>
                <c:pt idx="4808">
                  <c:v>56.727648054638792</c:v>
                </c:pt>
                <c:pt idx="4809">
                  <c:v>56.72530912803731</c:v>
                </c:pt>
                <c:pt idx="4810">
                  <c:v>56.722970201435821</c:v>
                </c:pt>
                <c:pt idx="4811">
                  <c:v>56.720631274834332</c:v>
                </c:pt>
                <c:pt idx="4812">
                  <c:v>56.71829234823285</c:v>
                </c:pt>
                <c:pt idx="4813">
                  <c:v>56.715953421631362</c:v>
                </c:pt>
                <c:pt idx="4814">
                  <c:v>56.713614495029873</c:v>
                </c:pt>
                <c:pt idx="4815">
                  <c:v>56.711275568428391</c:v>
                </c:pt>
                <c:pt idx="4816">
                  <c:v>56.708936641826902</c:v>
                </c:pt>
                <c:pt idx="4817">
                  <c:v>56.706597715225413</c:v>
                </c:pt>
                <c:pt idx="4818">
                  <c:v>56.704258788623932</c:v>
                </c:pt>
                <c:pt idx="4819">
                  <c:v>56.701919862022443</c:v>
                </c:pt>
                <c:pt idx="4820">
                  <c:v>56.699580935420954</c:v>
                </c:pt>
                <c:pt idx="4821">
                  <c:v>56.697242008819472</c:v>
                </c:pt>
                <c:pt idx="4822">
                  <c:v>56.694903082217984</c:v>
                </c:pt>
                <c:pt idx="4823">
                  <c:v>56.692564155616495</c:v>
                </c:pt>
                <c:pt idx="4824">
                  <c:v>56.690225229015013</c:v>
                </c:pt>
                <c:pt idx="4825">
                  <c:v>56.687886302413524</c:v>
                </c:pt>
                <c:pt idx="4826">
                  <c:v>56.685547375812035</c:v>
                </c:pt>
                <c:pt idx="4827">
                  <c:v>56.683208449210554</c:v>
                </c:pt>
                <c:pt idx="4828">
                  <c:v>56.680869522609065</c:v>
                </c:pt>
                <c:pt idx="4829">
                  <c:v>56.678530596007576</c:v>
                </c:pt>
                <c:pt idx="4830">
                  <c:v>56.676191669406094</c:v>
                </c:pt>
                <c:pt idx="4831">
                  <c:v>56.673852742804605</c:v>
                </c:pt>
                <c:pt idx="4832">
                  <c:v>56.671513816203117</c:v>
                </c:pt>
                <c:pt idx="4833">
                  <c:v>56.669174889601635</c:v>
                </c:pt>
                <c:pt idx="4834">
                  <c:v>56.666835963000146</c:v>
                </c:pt>
                <c:pt idx="4835">
                  <c:v>56.664486245156297</c:v>
                </c:pt>
                <c:pt idx="4836">
                  <c:v>56.662136527312448</c:v>
                </c:pt>
                <c:pt idx="4837">
                  <c:v>56.659786809468599</c:v>
                </c:pt>
                <c:pt idx="4838">
                  <c:v>56.65743709162475</c:v>
                </c:pt>
                <c:pt idx="4839">
                  <c:v>56.655087373780901</c:v>
                </c:pt>
                <c:pt idx="4840">
                  <c:v>56.652737655937052</c:v>
                </c:pt>
                <c:pt idx="4841">
                  <c:v>56.650387938093203</c:v>
                </c:pt>
                <c:pt idx="4842">
                  <c:v>56.648038220249354</c:v>
                </c:pt>
                <c:pt idx="4843">
                  <c:v>56.645688502405505</c:v>
                </c:pt>
                <c:pt idx="4844">
                  <c:v>56.643338784561656</c:v>
                </c:pt>
                <c:pt idx="4845">
                  <c:v>56.640989066717808</c:v>
                </c:pt>
                <c:pt idx="4846">
                  <c:v>56.638639348873959</c:v>
                </c:pt>
                <c:pt idx="4847">
                  <c:v>56.63628963103011</c:v>
                </c:pt>
                <c:pt idx="4848">
                  <c:v>56.633939913186261</c:v>
                </c:pt>
                <c:pt idx="4849">
                  <c:v>56.631590195342412</c:v>
                </c:pt>
                <c:pt idx="4850">
                  <c:v>56.629240477498556</c:v>
                </c:pt>
                <c:pt idx="4851">
                  <c:v>56.626890759654707</c:v>
                </c:pt>
                <c:pt idx="4852">
                  <c:v>56.624541041810858</c:v>
                </c:pt>
                <c:pt idx="4853">
                  <c:v>56.622191323967009</c:v>
                </c:pt>
                <c:pt idx="4854">
                  <c:v>56.61984160612316</c:v>
                </c:pt>
                <c:pt idx="4855">
                  <c:v>56.617491888279311</c:v>
                </c:pt>
                <c:pt idx="4856">
                  <c:v>56.615142170435462</c:v>
                </c:pt>
                <c:pt idx="4857">
                  <c:v>56.612792452591613</c:v>
                </c:pt>
                <c:pt idx="4858">
                  <c:v>56.610442734747764</c:v>
                </c:pt>
                <c:pt idx="4859">
                  <c:v>56.608093016903915</c:v>
                </c:pt>
                <c:pt idx="4860">
                  <c:v>56.605743299060066</c:v>
                </c:pt>
                <c:pt idx="4861">
                  <c:v>56.603393581216217</c:v>
                </c:pt>
                <c:pt idx="4862">
                  <c:v>56.601043863372368</c:v>
                </c:pt>
                <c:pt idx="4863">
                  <c:v>56.598694145528519</c:v>
                </c:pt>
                <c:pt idx="4864">
                  <c:v>56.59634442768467</c:v>
                </c:pt>
                <c:pt idx="4865">
                  <c:v>56.593974539724897</c:v>
                </c:pt>
                <c:pt idx="4866">
                  <c:v>56.591604651765117</c:v>
                </c:pt>
                <c:pt idx="4867">
                  <c:v>56.589234763805344</c:v>
                </c:pt>
                <c:pt idx="4868">
                  <c:v>56.586864875845571</c:v>
                </c:pt>
                <c:pt idx="4869">
                  <c:v>56.58449498788579</c:v>
                </c:pt>
                <c:pt idx="4870">
                  <c:v>56.582125099926017</c:v>
                </c:pt>
                <c:pt idx="4871">
                  <c:v>56.579755211966244</c:v>
                </c:pt>
                <c:pt idx="4872">
                  <c:v>56.577385324006464</c:v>
                </c:pt>
                <c:pt idx="4873">
                  <c:v>56.575015436046691</c:v>
                </c:pt>
                <c:pt idx="4874">
                  <c:v>56.572645548086918</c:v>
                </c:pt>
                <c:pt idx="4875">
                  <c:v>56.570275660127137</c:v>
                </c:pt>
                <c:pt idx="4876">
                  <c:v>56.567905772167364</c:v>
                </c:pt>
                <c:pt idx="4877">
                  <c:v>56.565535884207591</c:v>
                </c:pt>
                <c:pt idx="4878">
                  <c:v>56.563165996247811</c:v>
                </c:pt>
                <c:pt idx="4879">
                  <c:v>56.560796108288038</c:v>
                </c:pt>
                <c:pt idx="4880">
                  <c:v>56.558426220328265</c:v>
                </c:pt>
                <c:pt idx="4881">
                  <c:v>56.556056332368485</c:v>
                </c:pt>
                <c:pt idx="4882">
                  <c:v>56.553686444408712</c:v>
                </c:pt>
                <c:pt idx="4883">
                  <c:v>56.551316556448938</c:v>
                </c:pt>
                <c:pt idx="4884">
                  <c:v>56.548946668489158</c:v>
                </c:pt>
                <c:pt idx="4885">
                  <c:v>56.546576780529385</c:v>
                </c:pt>
                <c:pt idx="4886">
                  <c:v>56.544206892569612</c:v>
                </c:pt>
                <c:pt idx="4887">
                  <c:v>56.541837004609832</c:v>
                </c:pt>
                <c:pt idx="4888">
                  <c:v>56.539467116650059</c:v>
                </c:pt>
                <c:pt idx="4889">
                  <c:v>56.537097228690286</c:v>
                </c:pt>
                <c:pt idx="4890">
                  <c:v>56.534727340730505</c:v>
                </c:pt>
                <c:pt idx="4891">
                  <c:v>56.532357452770732</c:v>
                </c:pt>
                <c:pt idx="4892">
                  <c:v>56.529987564810959</c:v>
                </c:pt>
                <c:pt idx="4893">
                  <c:v>56.527617676851179</c:v>
                </c:pt>
                <c:pt idx="4894">
                  <c:v>56.525247788891406</c:v>
                </c:pt>
                <c:pt idx="4895">
                  <c:v>56.522852668301013</c:v>
                </c:pt>
                <c:pt idx="4896">
                  <c:v>56.52045754771062</c:v>
                </c:pt>
                <c:pt idx="4897">
                  <c:v>56.518062427120235</c:v>
                </c:pt>
                <c:pt idx="4898">
                  <c:v>56.515667306529842</c:v>
                </c:pt>
                <c:pt idx="4899">
                  <c:v>56.513272185939449</c:v>
                </c:pt>
                <c:pt idx="4900">
                  <c:v>56.510877065349057</c:v>
                </c:pt>
                <c:pt idx="4901">
                  <c:v>56.508481944758671</c:v>
                </c:pt>
                <c:pt idx="4902">
                  <c:v>56.506086824168278</c:v>
                </c:pt>
                <c:pt idx="4903">
                  <c:v>56.503691703577886</c:v>
                </c:pt>
                <c:pt idx="4904">
                  <c:v>56.501296582987493</c:v>
                </c:pt>
                <c:pt idx="4905">
                  <c:v>56.498901462397107</c:v>
                </c:pt>
                <c:pt idx="4906">
                  <c:v>56.496506341806715</c:v>
                </c:pt>
                <c:pt idx="4907">
                  <c:v>56.494111221216322</c:v>
                </c:pt>
                <c:pt idx="4908">
                  <c:v>56.491716100625929</c:v>
                </c:pt>
                <c:pt idx="4909">
                  <c:v>56.489320980035544</c:v>
                </c:pt>
                <c:pt idx="4910">
                  <c:v>56.486925859445151</c:v>
                </c:pt>
                <c:pt idx="4911">
                  <c:v>56.484530738854758</c:v>
                </c:pt>
                <c:pt idx="4912">
                  <c:v>56.482135618264365</c:v>
                </c:pt>
                <c:pt idx="4913">
                  <c:v>56.479740497673973</c:v>
                </c:pt>
                <c:pt idx="4914">
                  <c:v>56.477345377083587</c:v>
                </c:pt>
                <c:pt idx="4915">
                  <c:v>56.474950256493194</c:v>
                </c:pt>
                <c:pt idx="4916">
                  <c:v>56.472555135902802</c:v>
                </c:pt>
                <c:pt idx="4917">
                  <c:v>56.470160015312409</c:v>
                </c:pt>
                <c:pt idx="4918">
                  <c:v>56.467764894722023</c:v>
                </c:pt>
                <c:pt idx="4919">
                  <c:v>56.465369774131631</c:v>
                </c:pt>
                <c:pt idx="4920">
                  <c:v>56.462974653541238</c:v>
                </c:pt>
                <c:pt idx="4921">
                  <c:v>56.460579532950845</c:v>
                </c:pt>
                <c:pt idx="4922">
                  <c:v>56.45818441236046</c:v>
                </c:pt>
                <c:pt idx="4923">
                  <c:v>56.455789291770067</c:v>
                </c:pt>
                <c:pt idx="4924">
                  <c:v>56.453394171179674</c:v>
                </c:pt>
                <c:pt idx="4925">
                  <c:v>56.450971000984069</c:v>
                </c:pt>
                <c:pt idx="4926">
                  <c:v>56.448547830788456</c:v>
                </c:pt>
                <c:pt idx="4927">
                  <c:v>56.446124660592851</c:v>
                </c:pt>
                <c:pt idx="4928">
                  <c:v>56.443701490397245</c:v>
                </c:pt>
                <c:pt idx="4929">
                  <c:v>56.441278320201633</c:v>
                </c:pt>
                <c:pt idx="4930">
                  <c:v>56.438855150006027</c:v>
                </c:pt>
                <c:pt idx="4931">
                  <c:v>56.436431979810422</c:v>
                </c:pt>
                <c:pt idx="4932">
                  <c:v>56.434008809614809</c:v>
                </c:pt>
                <c:pt idx="4933">
                  <c:v>56.431585639419204</c:v>
                </c:pt>
                <c:pt idx="4934">
                  <c:v>56.429162469223598</c:v>
                </c:pt>
                <c:pt idx="4935">
                  <c:v>56.426739299027986</c:v>
                </c:pt>
                <c:pt idx="4936">
                  <c:v>56.42431612883238</c:v>
                </c:pt>
                <c:pt idx="4937">
                  <c:v>56.421892958636775</c:v>
                </c:pt>
                <c:pt idx="4938">
                  <c:v>56.419469788441162</c:v>
                </c:pt>
                <c:pt idx="4939">
                  <c:v>56.417046618245557</c:v>
                </c:pt>
                <c:pt idx="4940">
                  <c:v>56.414623448049952</c:v>
                </c:pt>
                <c:pt idx="4941">
                  <c:v>56.412200277854339</c:v>
                </c:pt>
                <c:pt idx="4942">
                  <c:v>56.409777107658734</c:v>
                </c:pt>
                <c:pt idx="4943">
                  <c:v>56.407353937463128</c:v>
                </c:pt>
                <c:pt idx="4944">
                  <c:v>56.404930767267516</c:v>
                </c:pt>
                <c:pt idx="4945">
                  <c:v>56.40250759707191</c:v>
                </c:pt>
                <c:pt idx="4946">
                  <c:v>56.400084426876305</c:v>
                </c:pt>
                <c:pt idx="4947">
                  <c:v>56.397661256680692</c:v>
                </c:pt>
                <c:pt idx="4948">
                  <c:v>56.395238086485087</c:v>
                </c:pt>
                <c:pt idx="4949">
                  <c:v>56.392814916289481</c:v>
                </c:pt>
                <c:pt idx="4950">
                  <c:v>56.390391746093869</c:v>
                </c:pt>
                <c:pt idx="4951">
                  <c:v>56.387968575898263</c:v>
                </c:pt>
                <c:pt idx="4952">
                  <c:v>56.385545405702658</c:v>
                </c:pt>
                <c:pt idx="4953">
                  <c:v>56.383122235507045</c:v>
                </c:pt>
                <c:pt idx="4954">
                  <c:v>56.38069906531144</c:v>
                </c:pt>
                <c:pt idx="4955">
                  <c:v>56.378247149195083</c:v>
                </c:pt>
                <c:pt idx="4956">
                  <c:v>56.375795233078726</c:v>
                </c:pt>
                <c:pt idx="4957">
                  <c:v>56.373343316962377</c:v>
                </c:pt>
                <c:pt idx="4958">
                  <c:v>56.37089140084602</c:v>
                </c:pt>
                <c:pt idx="4959">
                  <c:v>56.368439484729663</c:v>
                </c:pt>
                <c:pt idx="4960">
                  <c:v>56.365987568613306</c:v>
                </c:pt>
                <c:pt idx="4961">
                  <c:v>56.363535652496957</c:v>
                </c:pt>
                <c:pt idx="4962">
                  <c:v>56.3610837363806</c:v>
                </c:pt>
                <c:pt idx="4963">
                  <c:v>56.358631820264243</c:v>
                </c:pt>
                <c:pt idx="4964">
                  <c:v>56.356179904147886</c:v>
                </c:pt>
                <c:pt idx="4965">
                  <c:v>56.353727988031537</c:v>
                </c:pt>
                <c:pt idx="4966">
                  <c:v>56.35127607191518</c:v>
                </c:pt>
                <c:pt idx="4967">
                  <c:v>56.348824155798823</c:v>
                </c:pt>
                <c:pt idx="4968">
                  <c:v>56.346372239682466</c:v>
                </c:pt>
                <c:pt idx="4969">
                  <c:v>56.34392032356611</c:v>
                </c:pt>
                <c:pt idx="4970">
                  <c:v>56.34146840744976</c:v>
                </c:pt>
                <c:pt idx="4971">
                  <c:v>56.339016491333403</c:v>
                </c:pt>
                <c:pt idx="4972">
                  <c:v>56.336564575217047</c:v>
                </c:pt>
                <c:pt idx="4973">
                  <c:v>56.33411265910069</c:v>
                </c:pt>
                <c:pt idx="4974">
                  <c:v>56.33166074298434</c:v>
                </c:pt>
                <c:pt idx="4975">
                  <c:v>56.329208826867983</c:v>
                </c:pt>
                <c:pt idx="4976">
                  <c:v>56.326756910751627</c:v>
                </c:pt>
                <c:pt idx="4977">
                  <c:v>56.32430499463527</c:v>
                </c:pt>
                <c:pt idx="4978">
                  <c:v>56.32185307851892</c:v>
                </c:pt>
                <c:pt idx="4979">
                  <c:v>56.319401162402563</c:v>
                </c:pt>
                <c:pt idx="4980">
                  <c:v>56.316949246286207</c:v>
                </c:pt>
                <c:pt idx="4981">
                  <c:v>56.31449733016985</c:v>
                </c:pt>
                <c:pt idx="4982">
                  <c:v>56.3120454140535</c:v>
                </c:pt>
                <c:pt idx="4983">
                  <c:v>56.309593497937144</c:v>
                </c:pt>
                <c:pt idx="4984">
                  <c:v>56.307141581820787</c:v>
                </c:pt>
                <c:pt idx="4985">
                  <c:v>56.304655523408563</c:v>
                </c:pt>
                <c:pt idx="4986">
                  <c:v>56.302169464996339</c:v>
                </c:pt>
                <c:pt idx="4987">
                  <c:v>56.299683406584116</c:v>
                </c:pt>
                <c:pt idx="4988">
                  <c:v>56.297197348171892</c:v>
                </c:pt>
                <c:pt idx="4989">
                  <c:v>56.294711289759668</c:v>
                </c:pt>
                <c:pt idx="4990">
                  <c:v>56.292225231347444</c:v>
                </c:pt>
                <c:pt idx="4991">
                  <c:v>56.289739172935221</c:v>
                </c:pt>
                <c:pt idx="4992">
                  <c:v>56.287253114522997</c:v>
                </c:pt>
                <c:pt idx="4993">
                  <c:v>56.284767056110773</c:v>
                </c:pt>
                <c:pt idx="4994">
                  <c:v>56.28228099769855</c:v>
                </c:pt>
                <c:pt idx="4995">
                  <c:v>56.279794939286326</c:v>
                </c:pt>
                <c:pt idx="4996">
                  <c:v>56.277308880874102</c:v>
                </c:pt>
                <c:pt idx="4997">
                  <c:v>56.274822822461879</c:v>
                </c:pt>
                <c:pt idx="4998">
                  <c:v>56.272336764049655</c:v>
                </c:pt>
                <c:pt idx="4999">
                  <c:v>56.269850705637431</c:v>
                </c:pt>
                <c:pt idx="5000">
                  <c:v>56.267364647225207</c:v>
                </c:pt>
                <c:pt idx="5001">
                  <c:v>56.264878588812984</c:v>
                </c:pt>
                <c:pt idx="5002">
                  <c:v>56.26239253040076</c:v>
                </c:pt>
                <c:pt idx="5003">
                  <c:v>56.259906471988536</c:v>
                </c:pt>
                <c:pt idx="5004">
                  <c:v>56.257420413576313</c:v>
                </c:pt>
                <c:pt idx="5005">
                  <c:v>56.254934355164089</c:v>
                </c:pt>
                <c:pt idx="5006">
                  <c:v>56.252448296751865</c:v>
                </c:pt>
                <c:pt idx="5007">
                  <c:v>56.249962238339641</c:v>
                </c:pt>
                <c:pt idx="5008">
                  <c:v>56.247476179927418</c:v>
                </c:pt>
                <c:pt idx="5009">
                  <c:v>56.244990121515194</c:v>
                </c:pt>
                <c:pt idx="5010">
                  <c:v>56.24250406310297</c:v>
                </c:pt>
                <c:pt idx="5011">
                  <c:v>56.240018004690747</c:v>
                </c:pt>
                <c:pt idx="5012">
                  <c:v>56.237531946278523</c:v>
                </c:pt>
                <c:pt idx="5013">
                  <c:v>56.235045887866299</c:v>
                </c:pt>
                <c:pt idx="5014">
                  <c:v>56.232559829454075</c:v>
                </c:pt>
                <c:pt idx="5015">
                  <c:v>56.230033131818573</c:v>
                </c:pt>
                <c:pt idx="5016">
                  <c:v>56.22750643418307</c:v>
                </c:pt>
                <c:pt idx="5017">
                  <c:v>56.224979736547567</c:v>
                </c:pt>
                <c:pt idx="5018">
                  <c:v>56.222453038912064</c:v>
                </c:pt>
                <c:pt idx="5019">
                  <c:v>56.219926341276562</c:v>
                </c:pt>
                <c:pt idx="5020">
                  <c:v>56.217399643641059</c:v>
                </c:pt>
                <c:pt idx="5021">
                  <c:v>56.214872946005556</c:v>
                </c:pt>
                <c:pt idx="5022">
                  <c:v>56.212346248370054</c:v>
                </c:pt>
                <c:pt idx="5023">
                  <c:v>56.209819550734551</c:v>
                </c:pt>
                <c:pt idx="5024">
                  <c:v>56.207292853099048</c:v>
                </c:pt>
                <c:pt idx="5025">
                  <c:v>56.204766155463545</c:v>
                </c:pt>
                <c:pt idx="5026">
                  <c:v>56.202239457828043</c:v>
                </c:pt>
                <c:pt idx="5027">
                  <c:v>56.19971276019254</c:v>
                </c:pt>
                <c:pt idx="5028">
                  <c:v>56.197186062557037</c:v>
                </c:pt>
                <c:pt idx="5029">
                  <c:v>56.194659364921534</c:v>
                </c:pt>
                <c:pt idx="5030">
                  <c:v>56.192132667286039</c:v>
                </c:pt>
                <c:pt idx="5031">
                  <c:v>56.189605969650536</c:v>
                </c:pt>
                <c:pt idx="5032">
                  <c:v>56.187079272015033</c:v>
                </c:pt>
                <c:pt idx="5033">
                  <c:v>56.184552574379531</c:v>
                </c:pt>
                <c:pt idx="5034">
                  <c:v>56.182025876744028</c:v>
                </c:pt>
                <c:pt idx="5035">
                  <c:v>56.179499179108525</c:v>
                </c:pt>
                <c:pt idx="5036">
                  <c:v>56.176972481473022</c:v>
                </c:pt>
                <c:pt idx="5037">
                  <c:v>56.17444578383752</c:v>
                </c:pt>
                <c:pt idx="5038">
                  <c:v>56.171919086202017</c:v>
                </c:pt>
                <c:pt idx="5039">
                  <c:v>56.169392388566514</c:v>
                </c:pt>
                <c:pt idx="5040">
                  <c:v>56.166865690931012</c:v>
                </c:pt>
                <c:pt idx="5041">
                  <c:v>56.164338993295509</c:v>
                </c:pt>
                <c:pt idx="5042">
                  <c:v>56.161812295660006</c:v>
                </c:pt>
                <c:pt idx="5043">
                  <c:v>56.159285598024503</c:v>
                </c:pt>
                <c:pt idx="5044">
                  <c:v>56.156758900389001</c:v>
                </c:pt>
                <c:pt idx="5045">
                  <c:v>56.15418729237571</c:v>
                </c:pt>
                <c:pt idx="5046">
                  <c:v>56.151615684362412</c:v>
                </c:pt>
                <c:pt idx="5047">
                  <c:v>56.149044076349121</c:v>
                </c:pt>
                <c:pt idx="5048">
                  <c:v>56.14647246833583</c:v>
                </c:pt>
                <c:pt idx="5049">
                  <c:v>56.143900860322532</c:v>
                </c:pt>
                <c:pt idx="5050">
                  <c:v>56.141329252309241</c:v>
                </c:pt>
                <c:pt idx="5051">
                  <c:v>56.13875764429595</c:v>
                </c:pt>
                <c:pt idx="5052">
                  <c:v>56.136186036282652</c:v>
                </c:pt>
                <c:pt idx="5053">
                  <c:v>56.133614428269361</c:v>
                </c:pt>
                <c:pt idx="5054">
                  <c:v>56.13104282025607</c:v>
                </c:pt>
                <c:pt idx="5055">
                  <c:v>56.128471212242772</c:v>
                </c:pt>
                <c:pt idx="5056">
                  <c:v>56.125899604229481</c:v>
                </c:pt>
                <c:pt idx="5057">
                  <c:v>56.12332799621619</c:v>
                </c:pt>
                <c:pt idx="5058">
                  <c:v>56.120756388202892</c:v>
                </c:pt>
                <c:pt idx="5059">
                  <c:v>56.118184780189601</c:v>
                </c:pt>
                <c:pt idx="5060">
                  <c:v>56.11561317217631</c:v>
                </c:pt>
                <c:pt idx="5061">
                  <c:v>56.113041564163012</c:v>
                </c:pt>
                <c:pt idx="5062">
                  <c:v>56.110469956149721</c:v>
                </c:pt>
                <c:pt idx="5063">
                  <c:v>56.10789834813643</c:v>
                </c:pt>
                <c:pt idx="5064">
                  <c:v>56.105326740123132</c:v>
                </c:pt>
                <c:pt idx="5065">
                  <c:v>56.102755132109841</c:v>
                </c:pt>
                <c:pt idx="5066">
                  <c:v>56.100183524096551</c:v>
                </c:pt>
                <c:pt idx="5067">
                  <c:v>56.097611916083252</c:v>
                </c:pt>
                <c:pt idx="5068">
                  <c:v>56.095040308069962</c:v>
                </c:pt>
                <c:pt idx="5069">
                  <c:v>56.092468700056671</c:v>
                </c:pt>
                <c:pt idx="5070">
                  <c:v>56.089897092043373</c:v>
                </c:pt>
                <c:pt idx="5071">
                  <c:v>56.087325484030082</c:v>
                </c:pt>
                <c:pt idx="5072">
                  <c:v>56.084753876016791</c:v>
                </c:pt>
                <c:pt idx="5073">
                  <c:v>56.082182268003493</c:v>
                </c:pt>
                <c:pt idx="5074">
                  <c:v>56.079610659990202</c:v>
                </c:pt>
                <c:pt idx="5075">
                  <c:v>56.076994788255611</c:v>
                </c:pt>
                <c:pt idx="5076">
                  <c:v>56.07437891652102</c:v>
                </c:pt>
                <c:pt idx="5077">
                  <c:v>56.071763044786429</c:v>
                </c:pt>
                <c:pt idx="5078">
                  <c:v>56.069147173051839</c:v>
                </c:pt>
                <c:pt idx="5079">
                  <c:v>56.066531301317248</c:v>
                </c:pt>
                <c:pt idx="5080">
                  <c:v>56.063915429582657</c:v>
                </c:pt>
                <c:pt idx="5081">
                  <c:v>56.061299557848066</c:v>
                </c:pt>
                <c:pt idx="5082">
                  <c:v>56.058683686113476</c:v>
                </c:pt>
                <c:pt idx="5083">
                  <c:v>56.056067814378885</c:v>
                </c:pt>
                <c:pt idx="5084">
                  <c:v>56.053451942644294</c:v>
                </c:pt>
                <c:pt idx="5085">
                  <c:v>56.050836070909703</c:v>
                </c:pt>
                <c:pt idx="5086">
                  <c:v>56.048220199175113</c:v>
                </c:pt>
                <c:pt idx="5087">
                  <c:v>56.045604327440522</c:v>
                </c:pt>
                <c:pt idx="5088">
                  <c:v>56.042988455705931</c:v>
                </c:pt>
                <c:pt idx="5089">
                  <c:v>56.040372583971347</c:v>
                </c:pt>
                <c:pt idx="5090">
                  <c:v>56.037756712236757</c:v>
                </c:pt>
                <c:pt idx="5091">
                  <c:v>56.035140840502166</c:v>
                </c:pt>
                <c:pt idx="5092">
                  <c:v>56.032524968767575</c:v>
                </c:pt>
                <c:pt idx="5093">
                  <c:v>56.029909097032984</c:v>
                </c:pt>
                <c:pt idx="5094">
                  <c:v>56.027293225298394</c:v>
                </c:pt>
                <c:pt idx="5095">
                  <c:v>56.024677353563803</c:v>
                </c:pt>
                <c:pt idx="5096">
                  <c:v>56.022061481829212</c:v>
                </c:pt>
                <c:pt idx="5097">
                  <c:v>56.019445610094621</c:v>
                </c:pt>
                <c:pt idx="5098">
                  <c:v>56.01682973836003</c:v>
                </c:pt>
                <c:pt idx="5099">
                  <c:v>56.01421386662544</c:v>
                </c:pt>
                <c:pt idx="5100">
                  <c:v>56.011597994890849</c:v>
                </c:pt>
                <c:pt idx="5101">
                  <c:v>56.008982123156258</c:v>
                </c:pt>
                <c:pt idx="5102">
                  <c:v>56.006366251421667</c:v>
                </c:pt>
                <c:pt idx="5103">
                  <c:v>56.003750379687077</c:v>
                </c:pt>
                <c:pt idx="5104">
                  <c:v>56.001134507952486</c:v>
                </c:pt>
                <c:pt idx="5105">
                  <c:v>55.998477260828054</c:v>
                </c:pt>
                <c:pt idx="5106">
                  <c:v>55.995820013703621</c:v>
                </c:pt>
                <c:pt idx="5107">
                  <c:v>55.993162766579189</c:v>
                </c:pt>
                <c:pt idx="5108">
                  <c:v>55.990505519454757</c:v>
                </c:pt>
                <c:pt idx="5109">
                  <c:v>55.987848272330325</c:v>
                </c:pt>
                <c:pt idx="5110">
                  <c:v>55.9851910252059</c:v>
                </c:pt>
                <c:pt idx="5111">
                  <c:v>55.982533778081468</c:v>
                </c:pt>
                <c:pt idx="5112">
                  <c:v>55.979876530957036</c:v>
                </c:pt>
                <c:pt idx="5113">
                  <c:v>55.977219283832603</c:v>
                </c:pt>
                <c:pt idx="5114">
                  <c:v>55.974562036708171</c:v>
                </c:pt>
                <c:pt idx="5115">
                  <c:v>55.971904789583739</c:v>
                </c:pt>
                <c:pt idx="5116">
                  <c:v>55.969247542459307</c:v>
                </c:pt>
                <c:pt idx="5117">
                  <c:v>55.966590295334875</c:v>
                </c:pt>
                <c:pt idx="5118">
                  <c:v>55.963933048210443</c:v>
                </c:pt>
                <c:pt idx="5119">
                  <c:v>55.961275801086018</c:v>
                </c:pt>
                <c:pt idx="5120">
                  <c:v>55.958618553961585</c:v>
                </c:pt>
                <c:pt idx="5121">
                  <c:v>55.955961306837153</c:v>
                </c:pt>
                <c:pt idx="5122">
                  <c:v>55.953304059712721</c:v>
                </c:pt>
                <c:pt idx="5123">
                  <c:v>55.950646812588289</c:v>
                </c:pt>
                <c:pt idx="5124">
                  <c:v>55.947989565463857</c:v>
                </c:pt>
                <c:pt idx="5125">
                  <c:v>55.945332318339425</c:v>
                </c:pt>
                <c:pt idx="5126">
                  <c:v>55.942675071214992</c:v>
                </c:pt>
                <c:pt idx="5127">
                  <c:v>55.94001782409056</c:v>
                </c:pt>
                <c:pt idx="5128">
                  <c:v>55.937360576966128</c:v>
                </c:pt>
                <c:pt idx="5129">
                  <c:v>55.934703329841696</c:v>
                </c:pt>
                <c:pt idx="5130">
                  <c:v>55.932046082717271</c:v>
                </c:pt>
                <c:pt idx="5131">
                  <c:v>55.929388835592839</c:v>
                </c:pt>
                <c:pt idx="5132">
                  <c:v>55.926731588468407</c:v>
                </c:pt>
                <c:pt idx="5133">
                  <c:v>55.924074341343974</c:v>
                </c:pt>
                <c:pt idx="5134">
                  <c:v>55.921417094219542</c:v>
                </c:pt>
                <c:pt idx="5135">
                  <c:v>55.918719861878941</c:v>
                </c:pt>
                <c:pt idx="5136">
                  <c:v>55.916022629538347</c:v>
                </c:pt>
                <c:pt idx="5137">
                  <c:v>55.913325397197745</c:v>
                </c:pt>
                <c:pt idx="5138">
                  <c:v>55.910628164857151</c:v>
                </c:pt>
                <c:pt idx="5139">
                  <c:v>55.90793093251655</c:v>
                </c:pt>
                <c:pt idx="5140">
                  <c:v>55.905233700175955</c:v>
                </c:pt>
                <c:pt idx="5141">
                  <c:v>55.902536467835354</c:v>
                </c:pt>
                <c:pt idx="5142">
                  <c:v>55.899839235494753</c:v>
                </c:pt>
                <c:pt idx="5143">
                  <c:v>55.897142003154158</c:v>
                </c:pt>
                <c:pt idx="5144">
                  <c:v>55.894444770813557</c:v>
                </c:pt>
                <c:pt idx="5145">
                  <c:v>55.891747538472963</c:v>
                </c:pt>
                <c:pt idx="5146">
                  <c:v>55.889050306132361</c:v>
                </c:pt>
                <c:pt idx="5147">
                  <c:v>55.886353073791767</c:v>
                </c:pt>
                <c:pt idx="5148">
                  <c:v>55.883655841451166</c:v>
                </c:pt>
                <c:pt idx="5149">
                  <c:v>55.880958609110564</c:v>
                </c:pt>
                <c:pt idx="5150">
                  <c:v>55.87826137676997</c:v>
                </c:pt>
                <c:pt idx="5151">
                  <c:v>55.875564144429369</c:v>
                </c:pt>
                <c:pt idx="5152">
                  <c:v>55.872866912088774</c:v>
                </c:pt>
                <c:pt idx="5153">
                  <c:v>55.870169679748173</c:v>
                </c:pt>
                <c:pt idx="5154">
                  <c:v>55.867472447407579</c:v>
                </c:pt>
                <c:pt idx="5155">
                  <c:v>55.864775215066977</c:v>
                </c:pt>
                <c:pt idx="5156">
                  <c:v>55.862077982726383</c:v>
                </c:pt>
                <c:pt idx="5157">
                  <c:v>55.859380750385782</c:v>
                </c:pt>
                <c:pt idx="5158">
                  <c:v>55.85668351804518</c:v>
                </c:pt>
                <c:pt idx="5159">
                  <c:v>55.853986285704586</c:v>
                </c:pt>
                <c:pt idx="5160">
                  <c:v>55.851289053363985</c:v>
                </c:pt>
                <c:pt idx="5161">
                  <c:v>55.84859182102339</c:v>
                </c:pt>
                <c:pt idx="5162">
                  <c:v>55.845894588682789</c:v>
                </c:pt>
                <c:pt idx="5163">
                  <c:v>55.843197356342195</c:v>
                </c:pt>
                <c:pt idx="5164">
                  <c:v>55.840500124001593</c:v>
                </c:pt>
                <c:pt idx="5165">
                  <c:v>55.837761423919716</c:v>
                </c:pt>
                <c:pt idx="5166">
                  <c:v>55.835022723837845</c:v>
                </c:pt>
                <c:pt idx="5167">
                  <c:v>55.832284023755967</c:v>
                </c:pt>
                <c:pt idx="5168">
                  <c:v>55.82954532367409</c:v>
                </c:pt>
                <c:pt idx="5169">
                  <c:v>55.826806623592219</c:v>
                </c:pt>
                <c:pt idx="5170">
                  <c:v>55.824067923510341</c:v>
                </c:pt>
                <c:pt idx="5171">
                  <c:v>55.821329223428464</c:v>
                </c:pt>
                <c:pt idx="5172">
                  <c:v>55.818590523346593</c:v>
                </c:pt>
                <c:pt idx="5173">
                  <c:v>55.815851823264715</c:v>
                </c:pt>
                <c:pt idx="5174">
                  <c:v>55.813113123182838</c:v>
                </c:pt>
                <c:pt idx="5175">
                  <c:v>55.810374423100967</c:v>
                </c:pt>
                <c:pt idx="5176">
                  <c:v>55.807635723019089</c:v>
                </c:pt>
                <c:pt idx="5177">
                  <c:v>55.804897022937212</c:v>
                </c:pt>
                <c:pt idx="5178">
                  <c:v>55.802158322855341</c:v>
                </c:pt>
                <c:pt idx="5179">
                  <c:v>55.799419622773463</c:v>
                </c:pt>
                <c:pt idx="5180">
                  <c:v>55.796680922691586</c:v>
                </c:pt>
                <c:pt idx="5181">
                  <c:v>55.793942222609715</c:v>
                </c:pt>
                <c:pt idx="5182">
                  <c:v>55.791203522527837</c:v>
                </c:pt>
                <c:pt idx="5183">
                  <c:v>55.78846482244596</c:v>
                </c:pt>
                <c:pt idx="5184">
                  <c:v>55.785726122364089</c:v>
                </c:pt>
                <c:pt idx="5185">
                  <c:v>55.782987422282211</c:v>
                </c:pt>
                <c:pt idx="5186">
                  <c:v>55.780248722200334</c:v>
                </c:pt>
                <c:pt idx="5187">
                  <c:v>55.777510022118463</c:v>
                </c:pt>
                <c:pt idx="5188">
                  <c:v>55.774771322036585</c:v>
                </c:pt>
                <c:pt idx="5189">
                  <c:v>55.772032621954708</c:v>
                </c:pt>
                <c:pt idx="5190">
                  <c:v>55.769293921872837</c:v>
                </c:pt>
                <c:pt idx="5191">
                  <c:v>55.766555221790959</c:v>
                </c:pt>
                <c:pt idx="5192">
                  <c:v>55.763816521709082</c:v>
                </c:pt>
                <c:pt idx="5193">
                  <c:v>55.761077821627211</c:v>
                </c:pt>
                <c:pt idx="5194">
                  <c:v>55.758339121545333</c:v>
                </c:pt>
                <c:pt idx="5195">
                  <c:v>55.755557274514764</c:v>
                </c:pt>
                <c:pt idx="5196">
                  <c:v>55.752775427484195</c:v>
                </c:pt>
                <c:pt idx="5197">
                  <c:v>55.749993580453626</c:v>
                </c:pt>
                <c:pt idx="5198">
                  <c:v>55.747211733423057</c:v>
                </c:pt>
                <c:pt idx="5199">
                  <c:v>55.744429886392489</c:v>
                </c:pt>
                <c:pt idx="5200">
                  <c:v>55.74164803936192</c:v>
                </c:pt>
                <c:pt idx="5201">
                  <c:v>55.738866192331351</c:v>
                </c:pt>
                <c:pt idx="5202">
                  <c:v>55.736084345300782</c:v>
                </c:pt>
                <c:pt idx="5203">
                  <c:v>55.733302498270213</c:v>
                </c:pt>
                <c:pt idx="5204">
                  <c:v>55.730520651239644</c:v>
                </c:pt>
                <c:pt idx="5205">
                  <c:v>55.727738804209075</c:v>
                </c:pt>
                <c:pt idx="5206">
                  <c:v>55.724956957178506</c:v>
                </c:pt>
                <c:pt idx="5207">
                  <c:v>55.722175110147937</c:v>
                </c:pt>
                <c:pt idx="5208">
                  <c:v>55.719393263117368</c:v>
                </c:pt>
                <c:pt idx="5209">
                  <c:v>55.716611416086799</c:v>
                </c:pt>
                <c:pt idx="5210">
                  <c:v>55.71382956905623</c:v>
                </c:pt>
                <c:pt idx="5211">
                  <c:v>55.711047722025661</c:v>
                </c:pt>
                <c:pt idx="5212">
                  <c:v>55.708265874995092</c:v>
                </c:pt>
                <c:pt idx="5213">
                  <c:v>55.705484027964523</c:v>
                </c:pt>
                <c:pt idx="5214">
                  <c:v>55.702702180933954</c:v>
                </c:pt>
                <c:pt idx="5215">
                  <c:v>55.699920333903385</c:v>
                </c:pt>
                <c:pt idx="5216">
                  <c:v>55.697138486872817</c:v>
                </c:pt>
                <c:pt idx="5217">
                  <c:v>55.694356639842248</c:v>
                </c:pt>
                <c:pt idx="5218">
                  <c:v>55.691574792811679</c:v>
                </c:pt>
                <c:pt idx="5219">
                  <c:v>55.68879294578111</c:v>
                </c:pt>
                <c:pt idx="5220">
                  <c:v>55.686011098750541</c:v>
                </c:pt>
                <c:pt idx="5221">
                  <c:v>55.683229251719972</c:v>
                </c:pt>
                <c:pt idx="5222">
                  <c:v>55.680447404689403</c:v>
                </c:pt>
                <c:pt idx="5223">
                  <c:v>55.677665557658834</c:v>
                </c:pt>
                <c:pt idx="5224">
                  <c:v>55.674883710628265</c:v>
                </c:pt>
                <c:pt idx="5225">
                  <c:v>55.672060350364937</c:v>
                </c:pt>
                <c:pt idx="5226">
                  <c:v>55.669236990101609</c:v>
                </c:pt>
                <c:pt idx="5227">
                  <c:v>55.666413629838289</c:v>
                </c:pt>
                <c:pt idx="5228">
                  <c:v>55.663590269574961</c:v>
                </c:pt>
                <c:pt idx="5229">
                  <c:v>55.660766909311633</c:v>
                </c:pt>
                <c:pt idx="5230">
                  <c:v>55.657943549048305</c:v>
                </c:pt>
                <c:pt idx="5231">
                  <c:v>55.655120188784977</c:v>
                </c:pt>
                <c:pt idx="5232">
                  <c:v>55.652296828521649</c:v>
                </c:pt>
                <c:pt idx="5233">
                  <c:v>55.649473468258321</c:v>
                </c:pt>
                <c:pt idx="5234">
                  <c:v>55.646650107995001</c:v>
                </c:pt>
                <c:pt idx="5235">
                  <c:v>55.643826747731673</c:v>
                </c:pt>
                <c:pt idx="5236">
                  <c:v>55.641003387468345</c:v>
                </c:pt>
                <c:pt idx="5237">
                  <c:v>55.638180027205017</c:v>
                </c:pt>
                <c:pt idx="5238">
                  <c:v>55.635356666941689</c:v>
                </c:pt>
                <c:pt idx="5239">
                  <c:v>55.632533306678368</c:v>
                </c:pt>
                <c:pt idx="5240">
                  <c:v>55.629709946415041</c:v>
                </c:pt>
                <c:pt idx="5241">
                  <c:v>55.626886586151713</c:v>
                </c:pt>
                <c:pt idx="5242">
                  <c:v>55.624063225888385</c:v>
                </c:pt>
                <c:pt idx="5243">
                  <c:v>55.621239865625057</c:v>
                </c:pt>
                <c:pt idx="5244">
                  <c:v>55.618416505361729</c:v>
                </c:pt>
                <c:pt idx="5245">
                  <c:v>55.615593145098408</c:v>
                </c:pt>
                <c:pt idx="5246">
                  <c:v>55.612769784835081</c:v>
                </c:pt>
                <c:pt idx="5247">
                  <c:v>55.609946424571753</c:v>
                </c:pt>
                <c:pt idx="5248">
                  <c:v>55.607123064308425</c:v>
                </c:pt>
                <c:pt idx="5249">
                  <c:v>55.604299704045097</c:v>
                </c:pt>
                <c:pt idx="5250">
                  <c:v>55.601476343781769</c:v>
                </c:pt>
                <c:pt idx="5251">
                  <c:v>55.598652983518448</c:v>
                </c:pt>
                <c:pt idx="5252">
                  <c:v>55.595829623255121</c:v>
                </c:pt>
                <c:pt idx="5253">
                  <c:v>55.593006262991793</c:v>
                </c:pt>
                <c:pt idx="5254">
                  <c:v>55.590182902728465</c:v>
                </c:pt>
                <c:pt idx="5255">
                  <c:v>55.587319147816288</c:v>
                </c:pt>
                <c:pt idx="5256">
                  <c:v>55.584455392904104</c:v>
                </c:pt>
                <c:pt idx="5257">
                  <c:v>55.581591637991927</c:v>
                </c:pt>
                <c:pt idx="5258">
                  <c:v>55.578727883079743</c:v>
                </c:pt>
                <c:pt idx="5259">
                  <c:v>55.575864128167566</c:v>
                </c:pt>
                <c:pt idx="5260">
                  <c:v>55.573000373255383</c:v>
                </c:pt>
                <c:pt idx="5261">
                  <c:v>55.570136618343206</c:v>
                </c:pt>
                <c:pt idx="5262">
                  <c:v>55.567272863431022</c:v>
                </c:pt>
                <c:pt idx="5263">
                  <c:v>55.564409108518845</c:v>
                </c:pt>
                <c:pt idx="5264">
                  <c:v>55.561545353606661</c:v>
                </c:pt>
                <c:pt idx="5265">
                  <c:v>55.558681598694484</c:v>
                </c:pt>
                <c:pt idx="5266">
                  <c:v>55.5558178437823</c:v>
                </c:pt>
                <c:pt idx="5267">
                  <c:v>55.552954088870123</c:v>
                </c:pt>
                <c:pt idx="5268">
                  <c:v>55.550090333957939</c:v>
                </c:pt>
                <c:pt idx="5269">
                  <c:v>55.547226579045763</c:v>
                </c:pt>
                <c:pt idx="5270">
                  <c:v>55.544362824133586</c:v>
                </c:pt>
                <c:pt idx="5271">
                  <c:v>55.541499069221402</c:v>
                </c:pt>
                <c:pt idx="5272">
                  <c:v>55.538635314309225</c:v>
                </c:pt>
                <c:pt idx="5273">
                  <c:v>55.535771559397041</c:v>
                </c:pt>
                <c:pt idx="5274">
                  <c:v>55.532907804484864</c:v>
                </c:pt>
                <c:pt idx="5275">
                  <c:v>55.53004404957268</c:v>
                </c:pt>
                <c:pt idx="5276">
                  <c:v>55.527180294660504</c:v>
                </c:pt>
                <c:pt idx="5277">
                  <c:v>55.52431653974832</c:v>
                </c:pt>
                <c:pt idx="5278">
                  <c:v>55.521452784836143</c:v>
                </c:pt>
                <c:pt idx="5279">
                  <c:v>55.518589029923959</c:v>
                </c:pt>
                <c:pt idx="5280">
                  <c:v>55.515725275011782</c:v>
                </c:pt>
                <c:pt idx="5281">
                  <c:v>55.512861520099598</c:v>
                </c:pt>
                <c:pt idx="5282">
                  <c:v>55.509997765187421</c:v>
                </c:pt>
                <c:pt idx="5283">
                  <c:v>55.507134010275237</c:v>
                </c:pt>
                <c:pt idx="5284">
                  <c:v>55.50427025536306</c:v>
                </c:pt>
                <c:pt idx="5285">
                  <c:v>55.501363742358755</c:v>
                </c:pt>
                <c:pt idx="5286">
                  <c:v>55.498457229354443</c:v>
                </c:pt>
                <c:pt idx="5287">
                  <c:v>55.495550716350138</c:v>
                </c:pt>
                <c:pt idx="5288">
                  <c:v>55.492644203345826</c:v>
                </c:pt>
                <c:pt idx="5289">
                  <c:v>55.489737690341521</c:v>
                </c:pt>
                <c:pt idx="5290">
                  <c:v>55.486831177337208</c:v>
                </c:pt>
                <c:pt idx="5291">
                  <c:v>55.483924664332903</c:v>
                </c:pt>
                <c:pt idx="5292">
                  <c:v>55.481018151328591</c:v>
                </c:pt>
                <c:pt idx="5293">
                  <c:v>55.478111638324286</c:v>
                </c:pt>
                <c:pt idx="5294">
                  <c:v>55.475205125319974</c:v>
                </c:pt>
                <c:pt idx="5295">
                  <c:v>55.472298612315669</c:v>
                </c:pt>
                <c:pt idx="5296">
                  <c:v>55.469392099311357</c:v>
                </c:pt>
                <c:pt idx="5297">
                  <c:v>55.466485586307051</c:v>
                </c:pt>
                <c:pt idx="5298">
                  <c:v>55.463579073302739</c:v>
                </c:pt>
                <c:pt idx="5299">
                  <c:v>55.460672560298434</c:v>
                </c:pt>
                <c:pt idx="5300">
                  <c:v>55.457766047294129</c:v>
                </c:pt>
                <c:pt idx="5301">
                  <c:v>55.454859534289817</c:v>
                </c:pt>
                <c:pt idx="5302">
                  <c:v>55.451953021285512</c:v>
                </c:pt>
                <c:pt idx="5303">
                  <c:v>55.449046508281199</c:v>
                </c:pt>
                <c:pt idx="5304">
                  <c:v>55.446139995276894</c:v>
                </c:pt>
                <c:pt idx="5305">
                  <c:v>55.443233482272582</c:v>
                </c:pt>
                <c:pt idx="5306">
                  <c:v>55.440326969268277</c:v>
                </c:pt>
                <c:pt idx="5307">
                  <c:v>55.437420456263965</c:v>
                </c:pt>
                <c:pt idx="5308">
                  <c:v>55.43451394325966</c:v>
                </c:pt>
                <c:pt idx="5309">
                  <c:v>55.431607430255347</c:v>
                </c:pt>
                <c:pt idx="5310">
                  <c:v>55.428700917251042</c:v>
                </c:pt>
                <c:pt idx="5311">
                  <c:v>55.42579440424673</c:v>
                </c:pt>
                <c:pt idx="5312">
                  <c:v>55.422887891242425</c:v>
                </c:pt>
                <c:pt idx="5313">
                  <c:v>55.419981378238113</c:v>
                </c:pt>
                <c:pt idx="5314">
                  <c:v>55.417074865233808</c:v>
                </c:pt>
                <c:pt idx="5315">
                  <c:v>55.41412155210589</c:v>
                </c:pt>
                <c:pt idx="5316">
                  <c:v>55.411168238977972</c:v>
                </c:pt>
                <c:pt idx="5317">
                  <c:v>55.408214925850054</c:v>
                </c:pt>
                <c:pt idx="5318">
                  <c:v>55.405261612722136</c:v>
                </c:pt>
                <c:pt idx="5319">
                  <c:v>55.402308299594218</c:v>
                </c:pt>
                <c:pt idx="5320">
                  <c:v>55.3993549864663</c:v>
                </c:pt>
                <c:pt idx="5321">
                  <c:v>55.396401673338381</c:v>
                </c:pt>
                <c:pt idx="5322">
                  <c:v>55.393448360210463</c:v>
                </c:pt>
                <c:pt idx="5323">
                  <c:v>55.390495047082545</c:v>
                </c:pt>
                <c:pt idx="5324">
                  <c:v>55.387541733954627</c:v>
                </c:pt>
                <c:pt idx="5325">
                  <c:v>55.384588420826709</c:v>
                </c:pt>
                <c:pt idx="5326">
                  <c:v>55.381635107698791</c:v>
                </c:pt>
                <c:pt idx="5327">
                  <c:v>55.378681794570873</c:v>
                </c:pt>
                <c:pt idx="5328">
                  <c:v>55.375728481442955</c:v>
                </c:pt>
                <c:pt idx="5329">
                  <c:v>55.372775168315044</c:v>
                </c:pt>
                <c:pt idx="5330">
                  <c:v>55.369821855187126</c:v>
                </c:pt>
                <c:pt idx="5331">
                  <c:v>55.366868542059208</c:v>
                </c:pt>
                <c:pt idx="5332">
                  <c:v>55.36391522893129</c:v>
                </c:pt>
                <c:pt idx="5333">
                  <c:v>55.360961915803372</c:v>
                </c:pt>
                <c:pt idx="5334">
                  <c:v>55.358008602675454</c:v>
                </c:pt>
                <c:pt idx="5335">
                  <c:v>55.355055289547536</c:v>
                </c:pt>
                <c:pt idx="5336">
                  <c:v>55.352101976419618</c:v>
                </c:pt>
                <c:pt idx="5337">
                  <c:v>55.3491486632917</c:v>
                </c:pt>
                <c:pt idx="5338">
                  <c:v>55.346195350163782</c:v>
                </c:pt>
                <c:pt idx="5339">
                  <c:v>55.343242037035864</c:v>
                </c:pt>
                <c:pt idx="5340">
                  <c:v>55.340288723907946</c:v>
                </c:pt>
                <c:pt idx="5341">
                  <c:v>55.337335410780028</c:v>
                </c:pt>
                <c:pt idx="5342">
                  <c:v>55.33438209765211</c:v>
                </c:pt>
                <c:pt idx="5343">
                  <c:v>55.331428784524192</c:v>
                </c:pt>
                <c:pt idx="5344">
                  <c:v>55.328475471396274</c:v>
                </c:pt>
                <c:pt idx="5345">
                  <c:v>55.32547211886547</c:v>
                </c:pt>
                <c:pt idx="5346">
                  <c:v>55.322468766334659</c:v>
                </c:pt>
                <c:pt idx="5347">
                  <c:v>55.319465413803854</c:v>
                </c:pt>
                <c:pt idx="5348">
                  <c:v>55.316462061273043</c:v>
                </c:pt>
                <c:pt idx="5349">
                  <c:v>55.313458708742239</c:v>
                </c:pt>
                <c:pt idx="5350">
                  <c:v>55.310455356211428</c:v>
                </c:pt>
                <c:pt idx="5351">
                  <c:v>55.307452003680623</c:v>
                </c:pt>
                <c:pt idx="5352">
                  <c:v>55.304448651149819</c:v>
                </c:pt>
                <c:pt idx="5353">
                  <c:v>55.301445298619008</c:v>
                </c:pt>
                <c:pt idx="5354">
                  <c:v>55.298441946088204</c:v>
                </c:pt>
                <c:pt idx="5355">
                  <c:v>55.295438593557392</c:v>
                </c:pt>
                <c:pt idx="5356">
                  <c:v>55.292435241026588</c:v>
                </c:pt>
                <c:pt idx="5357">
                  <c:v>55.289431888495777</c:v>
                </c:pt>
                <c:pt idx="5358">
                  <c:v>55.286428535964973</c:v>
                </c:pt>
                <c:pt idx="5359">
                  <c:v>55.283425183434161</c:v>
                </c:pt>
                <c:pt idx="5360">
                  <c:v>55.280421830903357</c:v>
                </c:pt>
                <c:pt idx="5361">
                  <c:v>55.277418478372553</c:v>
                </c:pt>
                <c:pt idx="5362">
                  <c:v>55.274415125841742</c:v>
                </c:pt>
                <c:pt idx="5363">
                  <c:v>55.271411773310938</c:v>
                </c:pt>
                <c:pt idx="5364">
                  <c:v>55.268408420780126</c:v>
                </c:pt>
                <c:pt idx="5365">
                  <c:v>55.265405068249322</c:v>
                </c:pt>
                <c:pt idx="5366">
                  <c:v>55.262401715718511</c:v>
                </c:pt>
                <c:pt idx="5367">
                  <c:v>55.259398363187707</c:v>
                </c:pt>
                <c:pt idx="5368">
                  <c:v>55.256395010656902</c:v>
                </c:pt>
                <c:pt idx="5369">
                  <c:v>55.253391658126091</c:v>
                </c:pt>
                <c:pt idx="5370">
                  <c:v>55.250388305595287</c:v>
                </c:pt>
                <c:pt idx="5371">
                  <c:v>55.247384953064476</c:v>
                </c:pt>
                <c:pt idx="5372">
                  <c:v>55.244381600533671</c:v>
                </c:pt>
                <c:pt idx="5373">
                  <c:v>55.24137824800286</c:v>
                </c:pt>
                <c:pt idx="5374">
                  <c:v>55.238374895472056</c:v>
                </c:pt>
                <c:pt idx="5375">
                  <c:v>55.235316214192139</c:v>
                </c:pt>
                <c:pt idx="5376">
                  <c:v>55.232257532912229</c:v>
                </c:pt>
                <c:pt idx="5377">
                  <c:v>55.229198851632312</c:v>
                </c:pt>
                <c:pt idx="5378">
                  <c:v>55.226140170352394</c:v>
                </c:pt>
                <c:pt idx="5379">
                  <c:v>55.223081489072484</c:v>
                </c:pt>
                <c:pt idx="5380">
                  <c:v>55.220022807792567</c:v>
                </c:pt>
                <c:pt idx="5381">
                  <c:v>55.21696412651265</c:v>
                </c:pt>
                <c:pt idx="5382">
                  <c:v>55.213905445232733</c:v>
                </c:pt>
                <c:pt idx="5383">
                  <c:v>55.210846763952823</c:v>
                </c:pt>
                <c:pt idx="5384">
                  <c:v>55.207788082672906</c:v>
                </c:pt>
                <c:pt idx="5385">
                  <c:v>55.204729401392989</c:v>
                </c:pt>
                <c:pt idx="5386">
                  <c:v>55.201670720113079</c:v>
                </c:pt>
                <c:pt idx="5387">
                  <c:v>55.198612038833161</c:v>
                </c:pt>
                <c:pt idx="5388">
                  <c:v>55.195553357553244</c:v>
                </c:pt>
                <c:pt idx="5389">
                  <c:v>55.192494676273327</c:v>
                </c:pt>
                <c:pt idx="5390">
                  <c:v>55.189435994993417</c:v>
                </c:pt>
                <c:pt idx="5391">
                  <c:v>55.1863773137135</c:v>
                </c:pt>
                <c:pt idx="5392">
                  <c:v>55.183318632433583</c:v>
                </c:pt>
                <c:pt idx="5393">
                  <c:v>55.180259951153673</c:v>
                </c:pt>
                <c:pt idx="5394">
                  <c:v>55.177201269873756</c:v>
                </c:pt>
                <c:pt idx="5395">
                  <c:v>55.174142588593838</c:v>
                </c:pt>
                <c:pt idx="5396">
                  <c:v>55.171083907313928</c:v>
                </c:pt>
                <c:pt idx="5397">
                  <c:v>55.168025226034011</c:v>
                </c:pt>
                <c:pt idx="5398">
                  <c:v>55.164966544754094</c:v>
                </c:pt>
                <c:pt idx="5399">
                  <c:v>55.161907863474184</c:v>
                </c:pt>
                <c:pt idx="5400">
                  <c:v>55.158849182194267</c:v>
                </c:pt>
                <c:pt idx="5401">
                  <c:v>55.15579050091435</c:v>
                </c:pt>
                <c:pt idx="5402">
                  <c:v>55.152731819634432</c:v>
                </c:pt>
                <c:pt idx="5403">
                  <c:v>55.149673138354522</c:v>
                </c:pt>
                <c:pt idx="5404">
                  <c:v>55.146614457074605</c:v>
                </c:pt>
                <c:pt idx="5405">
                  <c:v>55.143496713894379</c:v>
                </c:pt>
                <c:pt idx="5406">
                  <c:v>55.140378970714146</c:v>
                </c:pt>
                <c:pt idx="5407">
                  <c:v>55.137261227533919</c:v>
                </c:pt>
                <c:pt idx="5408">
                  <c:v>55.134143484353686</c:v>
                </c:pt>
                <c:pt idx="5409">
                  <c:v>55.13102574117346</c:v>
                </c:pt>
                <c:pt idx="5410">
                  <c:v>55.127907997993226</c:v>
                </c:pt>
                <c:pt idx="5411">
                  <c:v>55.124790254813</c:v>
                </c:pt>
                <c:pt idx="5412">
                  <c:v>55.121672511632767</c:v>
                </c:pt>
                <c:pt idx="5413">
                  <c:v>55.11855476845254</c:v>
                </c:pt>
                <c:pt idx="5414">
                  <c:v>55.115437025272307</c:v>
                </c:pt>
                <c:pt idx="5415">
                  <c:v>55.112319282092081</c:v>
                </c:pt>
                <c:pt idx="5416">
                  <c:v>55.109201538911847</c:v>
                </c:pt>
                <c:pt idx="5417">
                  <c:v>55.106083795731621</c:v>
                </c:pt>
                <c:pt idx="5418">
                  <c:v>55.102966052551388</c:v>
                </c:pt>
                <c:pt idx="5419">
                  <c:v>55.099848309371161</c:v>
                </c:pt>
                <c:pt idx="5420">
                  <c:v>55.096730566190935</c:v>
                </c:pt>
                <c:pt idx="5421">
                  <c:v>55.093612823010702</c:v>
                </c:pt>
                <c:pt idx="5422">
                  <c:v>55.090495079830475</c:v>
                </c:pt>
                <c:pt idx="5423">
                  <c:v>55.087377336650242</c:v>
                </c:pt>
                <c:pt idx="5424">
                  <c:v>55.084259593470016</c:v>
                </c:pt>
                <c:pt idx="5425">
                  <c:v>55.081141850289782</c:v>
                </c:pt>
                <c:pt idx="5426">
                  <c:v>55.078024107109556</c:v>
                </c:pt>
                <c:pt idx="5427">
                  <c:v>55.074906363929323</c:v>
                </c:pt>
                <c:pt idx="5428">
                  <c:v>55.071788620749096</c:v>
                </c:pt>
                <c:pt idx="5429">
                  <c:v>55.068670877568863</c:v>
                </c:pt>
                <c:pt idx="5430">
                  <c:v>55.065553134388637</c:v>
                </c:pt>
                <c:pt idx="5431">
                  <c:v>55.062435391208403</c:v>
                </c:pt>
                <c:pt idx="5432">
                  <c:v>55.059317648028177</c:v>
                </c:pt>
                <c:pt idx="5433">
                  <c:v>55.056199904847944</c:v>
                </c:pt>
                <c:pt idx="5434">
                  <c:v>55.053082161667717</c:v>
                </c:pt>
                <c:pt idx="5435">
                  <c:v>55.049903441796253</c:v>
                </c:pt>
                <c:pt idx="5436">
                  <c:v>55.046724721924782</c:v>
                </c:pt>
                <c:pt idx="5437">
                  <c:v>55.043546002053318</c:v>
                </c:pt>
                <c:pt idx="5438">
                  <c:v>55.040367282181847</c:v>
                </c:pt>
                <c:pt idx="5439">
                  <c:v>55.037188562310384</c:v>
                </c:pt>
                <c:pt idx="5440">
                  <c:v>55.034009842438913</c:v>
                </c:pt>
                <c:pt idx="5441">
                  <c:v>55.030831122567449</c:v>
                </c:pt>
                <c:pt idx="5442">
                  <c:v>55.027652402695978</c:v>
                </c:pt>
                <c:pt idx="5443">
                  <c:v>55.024473682824514</c:v>
                </c:pt>
                <c:pt idx="5444">
                  <c:v>55.021294962953043</c:v>
                </c:pt>
                <c:pt idx="5445">
                  <c:v>55.018116243081579</c:v>
                </c:pt>
                <c:pt idx="5446">
                  <c:v>55.014937523210108</c:v>
                </c:pt>
                <c:pt idx="5447">
                  <c:v>55.011758803338644</c:v>
                </c:pt>
                <c:pt idx="5448">
                  <c:v>55.008580083467173</c:v>
                </c:pt>
                <c:pt idx="5449">
                  <c:v>55.005401363595709</c:v>
                </c:pt>
                <c:pt idx="5450">
                  <c:v>55.002222643724245</c:v>
                </c:pt>
                <c:pt idx="5451">
                  <c:v>54.999043923852774</c:v>
                </c:pt>
                <c:pt idx="5452">
                  <c:v>54.99586520398131</c:v>
                </c:pt>
                <c:pt idx="5453">
                  <c:v>54.992686484109839</c:v>
                </c:pt>
                <c:pt idx="5454">
                  <c:v>54.989507764238375</c:v>
                </c:pt>
                <c:pt idx="5455">
                  <c:v>54.986329044366904</c:v>
                </c:pt>
                <c:pt idx="5456">
                  <c:v>54.98315032449544</c:v>
                </c:pt>
                <c:pt idx="5457">
                  <c:v>54.979971604623969</c:v>
                </c:pt>
                <c:pt idx="5458">
                  <c:v>54.976792884752506</c:v>
                </c:pt>
                <c:pt idx="5459">
                  <c:v>54.973614164881035</c:v>
                </c:pt>
                <c:pt idx="5460">
                  <c:v>54.970435445009571</c:v>
                </c:pt>
                <c:pt idx="5461">
                  <c:v>54.9672567251381</c:v>
                </c:pt>
                <c:pt idx="5462">
                  <c:v>54.964078005266636</c:v>
                </c:pt>
                <c:pt idx="5463">
                  <c:v>54.960899285395165</c:v>
                </c:pt>
                <c:pt idx="5464">
                  <c:v>54.957720565523701</c:v>
                </c:pt>
                <c:pt idx="5465">
                  <c:v>54.954484264164023</c:v>
                </c:pt>
                <c:pt idx="5466">
                  <c:v>54.951247962804345</c:v>
                </c:pt>
                <c:pt idx="5467">
                  <c:v>54.948011661444667</c:v>
                </c:pt>
                <c:pt idx="5468">
                  <c:v>54.944775360084989</c:v>
                </c:pt>
                <c:pt idx="5469">
                  <c:v>54.941539058725311</c:v>
                </c:pt>
                <c:pt idx="5470">
                  <c:v>54.938302757365634</c:v>
                </c:pt>
                <c:pt idx="5471">
                  <c:v>54.935066456005956</c:v>
                </c:pt>
                <c:pt idx="5472">
                  <c:v>54.931830154646278</c:v>
                </c:pt>
                <c:pt idx="5473">
                  <c:v>54.9285938532866</c:v>
                </c:pt>
                <c:pt idx="5474">
                  <c:v>54.925357551926922</c:v>
                </c:pt>
                <c:pt idx="5475">
                  <c:v>54.922121250567244</c:v>
                </c:pt>
                <c:pt idx="5476">
                  <c:v>54.918884949207566</c:v>
                </c:pt>
                <c:pt idx="5477">
                  <c:v>54.915648647847888</c:v>
                </c:pt>
                <c:pt idx="5478">
                  <c:v>54.91241234648821</c:v>
                </c:pt>
                <c:pt idx="5479">
                  <c:v>54.909176045128532</c:v>
                </c:pt>
                <c:pt idx="5480">
                  <c:v>54.905939743768855</c:v>
                </c:pt>
                <c:pt idx="5481">
                  <c:v>54.902703442409177</c:v>
                </c:pt>
                <c:pt idx="5482">
                  <c:v>54.899467141049499</c:v>
                </c:pt>
                <c:pt idx="5483">
                  <c:v>54.896230839689821</c:v>
                </c:pt>
                <c:pt idx="5484">
                  <c:v>54.892994538330143</c:v>
                </c:pt>
                <c:pt idx="5485">
                  <c:v>54.889758236970465</c:v>
                </c:pt>
                <c:pt idx="5486">
                  <c:v>54.886521935610787</c:v>
                </c:pt>
                <c:pt idx="5487">
                  <c:v>54.883285634251109</c:v>
                </c:pt>
                <c:pt idx="5488">
                  <c:v>54.880049332891431</c:v>
                </c:pt>
                <c:pt idx="5489">
                  <c:v>54.876813031531753</c:v>
                </c:pt>
                <c:pt idx="5490">
                  <c:v>54.873576730172076</c:v>
                </c:pt>
                <c:pt idx="5491">
                  <c:v>54.870340428812398</c:v>
                </c:pt>
                <c:pt idx="5492">
                  <c:v>54.86710412745272</c:v>
                </c:pt>
                <c:pt idx="5493">
                  <c:v>54.863867826093042</c:v>
                </c:pt>
                <c:pt idx="5494">
                  <c:v>54.860631524733364</c:v>
                </c:pt>
                <c:pt idx="5495">
                  <c:v>54.857343966164954</c:v>
                </c:pt>
                <c:pt idx="5496">
                  <c:v>54.854056407596545</c:v>
                </c:pt>
                <c:pt idx="5497">
                  <c:v>54.850768849028128</c:v>
                </c:pt>
                <c:pt idx="5498">
                  <c:v>54.847481290459719</c:v>
                </c:pt>
                <c:pt idx="5499">
                  <c:v>54.844193731891309</c:v>
                </c:pt>
                <c:pt idx="5500">
                  <c:v>54.8409061733229</c:v>
                </c:pt>
                <c:pt idx="5501">
                  <c:v>54.83761861475449</c:v>
                </c:pt>
                <c:pt idx="5502">
                  <c:v>54.83433105618608</c:v>
                </c:pt>
                <c:pt idx="5503">
                  <c:v>54.831043497617671</c:v>
                </c:pt>
                <c:pt idx="5504">
                  <c:v>54.827755939049254</c:v>
                </c:pt>
                <c:pt idx="5505">
                  <c:v>54.824468380480845</c:v>
                </c:pt>
                <c:pt idx="5506">
                  <c:v>54.821180821912435</c:v>
                </c:pt>
                <c:pt idx="5507">
                  <c:v>54.817893263344025</c:v>
                </c:pt>
                <c:pt idx="5508">
                  <c:v>54.814605704775616</c:v>
                </c:pt>
                <c:pt idx="5509">
                  <c:v>54.811318146207199</c:v>
                </c:pt>
                <c:pt idx="5510">
                  <c:v>54.80803058763879</c:v>
                </c:pt>
                <c:pt idx="5511">
                  <c:v>54.80474302907038</c:v>
                </c:pt>
                <c:pt idx="5512">
                  <c:v>54.801455470501971</c:v>
                </c:pt>
                <c:pt idx="5513">
                  <c:v>54.798167911933561</c:v>
                </c:pt>
                <c:pt idx="5514">
                  <c:v>54.794880353365151</c:v>
                </c:pt>
                <c:pt idx="5515">
                  <c:v>54.791592794796742</c:v>
                </c:pt>
                <c:pt idx="5516">
                  <c:v>54.788305236228325</c:v>
                </c:pt>
                <c:pt idx="5517">
                  <c:v>54.785017677659916</c:v>
                </c:pt>
                <c:pt idx="5518">
                  <c:v>54.781730119091506</c:v>
                </c:pt>
                <c:pt idx="5519">
                  <c:v>54.778442560523096</c:v>
                </c:pt>
                <c:pt idx="5520">
                  <c:v>54.775155001954687</c:v>
                </c:pt>
                <c:pt idx="5521">
                  <c:v>54.77186744338627</c:v>
                </c:pt>
                <c:pt idx="5522">
                  <c:v>54.768579884817861</c:v>
                </c:pt>
                <c:pt idx="5523">
                  <c:v>54.765292326249451</c:v>
                </c:pt>
                <c:pt idx="5524">
                  <c:v>54.762004767681042</c:v>
                </c:pt>
                <c:pt idx="5525">
                  <c:v>54.758674245422</c:v>
                </c:pt>
                <c:pt idx="5526">
                  <c:v>54.755343723162959</c:v>
                </c:pt>
                <c:pt idx="5527">
                  <c:v>54.752013200903917</c:v>
                </c:pt>
                <c:pt idx="5528">
                  <c:v>54.748682678644869</c:v>
                </c:pt>
                <c:pt idx="5529">
                  <c:v>54.745352156385827</c:v>
                </c:pt>
                <c:pt idx="5530">
                  <c:v>54.742021634126786</c:v>
                </c:pt>
                <c:pt idx="5531">
                  <c:v>54.738691111867745</c:v>
                </c:pt>
                <c:pt idx="5532">
                  <c:v>54.735360589608703</c:v>
                </c:pt>
                <c:pt idx="5533">
                  <c:v>54.732030067349655</c:v>
                </c:pt>
                <c:pt idx="5534">
                  <c:v>54.728699545090613</c:v>
                </c:pt>
                <c:pt idx="5535">
                  <c:v>54.725369022831572</c:v>
                </c:pt>
                <c:pt idx="5536">
                  <c:v>54.72203850057253</c:v>
                </c:pt>
                <c:pt idx="5537">
                  <c:v>54.718707978313489</c:v>
                </c:pt>
                <c:pt idx="5538">
                  <c:v>54.715377456054448</c:v>
                </c:pt>
                <c:pt idx="5539">
                  <c:v>54.712046933795406</c:v>
                </c:pt>
                <c:pt idx="5540">
                  <c:v>54.708716411536358</c:v>
                </c:pt>
                <c:pt idx="5541">
                  <c:v>54.705385889277316</c:v>
                </c:pt>
                <c:pt idx="5542">
                  <c:v>54.702055367018275</c:v>
                </c:pt>
                <c:pt idx="5543">
                  <c:v>54.698724844759234</c:v>
                </c:pt>
                <c:pt idx="5544">
                  <c:v>54.695394322500192</c:v>
                </c:pt>
                <c:pt idx="5545">
                  <c:v>54.692063800241144</c:v>
                </c:pt>
                <c:pt idx="5546">
                  <c:v>54.688733277982102</c:v>
                </c:pt>
                <c:pt idx="5547">
                  <c:v>54.685402755723061</c:v>
                </c:pt>
                <c:pt idx="5548">
                  <c:v>54.682072233464019</c:v>
                </c:pt>
                <c:pt idx="5549">
                  <c:v>54.678741711204978</c:v>
                </c:pt>
                <c:pt idx="5550">
                  <c:v>54.675411188945937</c:v>
                </c:pt>
                <c:pt idx="5551">
                  <c:v>54.672080666686895</c:v>
                </c:pt>
                <c:pt idx="5552">
                  <c:v>54.668750144427847</c:v>
                </c:pt>
                <c:pt idx="5553">
                  <c:v>54.665419622168805</c:v>
                </c:pt>
                <c:pt idx="5554">
                  <c:v>54.662089099909764</c:v>
                </c:pt>
                <c:pt idx="5555">
                  <c:v>54.658720574642203</c:v>
                </c:pt>
                <c:pt idx="5556">
                  <c:v>54.655352049374642</c:v>
                </c:pt>
                <c:pt idx="5557">
                  <c:v>54.651983524107074</c:v>
                </c:pt>
                <c:pt idx="5558">
                  <c:v>54.648614998839513</c:v>
                </c:pt>
                <c:pt idx="5559">
                  <c:v>54.645246473571952</c:v>
                </c:pt>
                <c:pt idx="5560">
                  <c:v>54.641877948304391</c:v>
                </c:pt>
                <c:pt idx="5561">
                  <c:v>54.638509423036822</c:v>
                </c:pt>
                <c:pt idx="5562">
                  <c:v>54.635140897769261</c:v>
                </c:pt>
                <c:pt idx="5563">
                  <c:v>54.6317723725017</c:v>
                </c:pt>
                <c:pt idx="5564">
                  <c:v>54.628403847234139</c:v>
                </c:pt>
                <c:pt idx="5565">
                  <c:v>54.625035321966571</c:v>
                </c:pt>
                <c:pt idx="5566">
                  <c:v>54.62166679669901</c:v>
                </c:pt>
                <c:pt idx="5567">
                  <c:v>54.618298271431449</c:v>
                </c:pt>
                <c:pt idx="5568">
                  <c:v>54.614929746163888</c:v>
                </c:pt>
                <c:pt idx="5569">
                  <c:v>54.61156122089632</c:v>
                </c:pt>
                <c:pt idx="5570">
                  <c:v>54.608192695628759</c:v>
                </c:pt>
                <c:pt idx="5571">
                  <c:v>54.604824170361198</c:v>
                </c:pt>
                <c:pt idx="5572">
                  <c:v>54.601455645093637</c:v>
                </c:pt>
                <c:pt idx="5573">
                  <c:v>54.598087119826076</c:v>
                </c:pt>
                <c:pt idx="5574">
                  <c:v>54.594718594558508</c:v>
                </c:pt>
                <c:pt idx="5575">
                  <c:v>54.591350069290947</c:v>
                </c:pt>
                <c:pt idx="5576">
                  <c:v>54.587981544023386</c:v>
                </c:pt>
                <c:pt idx="5577">
                  <c:v>54.584613018755824</c:v>
                </c:pt>
                <c:pt idx="5578">
                  <c:v>54.581244493488256</c:v>
                </c:pt>
                <c:pt idx="5579">
                  <c:v>54.577875968220695</c:v>
                </c:pt>
                <c:pt idx="5580">
                  <c:v>54.574507442953134</c:v>
                </c:pt>
                <c:pt idx="5581">
                  <c:v>54.571138917685573</c:v>
                </c:pt>
                <c:pt idx="5582">
                  <c:v>54.567770392418005</c:v>
                </c:pt>
                <c:pt idx="5583">
                  <c:v>54.564401867150444</c:v>
                </c:pt>
                <c:pt idx="5584">
                  <c:v>54.561033341882883</c:v>
                </c:pt>
                <c:pt idx="5585">
                  <c:v>54.557629829105537</c:v>
                </c:pt>
                <c:pt idx="5586">
                  <c:v>54.55422631632819</c:v>
                </c:pt>
                <c:pt idx="5587">
                  <c:v>54.550822803550844</c:v>
                </c:pt>
                <c:pt idx="5588">
                  <c:v>54.547419290773497</c:v>
                </c:pt>
                <c:pt idx="5589">
                  <c:v>54.544015777996151</c:v>
                </c:pt>
                <c:pt idx="5590">
                  <c:v>54.540612265218805</c:v>
                </c:pt>
                <c:pt idx="5591">
                  <c:v>54.537208752441458</c:v>
                </c:pt>
                <c:pt idx="5592">
                  <c:v>54.533805239664112</c:v>
                </c:pt>
                <c:pt idx="5593">
                  <c:v>54.530401726886765</c:v>
                </c:pt>
                <c:pt idx="5594">
                  <c:v>54.526998214109419</c:v>
                </c:pt>
                <c:pt idx="5595">
                  <c:v>54.523594701332073</c:v>
                </c:pt>
                <c:pt idx="5596">
                  <c:v>54.520191188554726</c:v>
                </c:pt>
                <c:pt idx="5597">
                  <c:v>54.51678767577738</c:v>
                </c:pt>
                <c:pt idx="5598">
                  <c:v>54.513384163000033</c:v>
                </c:pt>
                <c:pt idx="5599">
                  <c:v>54.509980650222687</c:v>
                </c:pt>
                <c:pt idx="5600">
                  <c:v>54.50657713744534</c:v>
                </c:pt>
                <c:pt idx="5601">
                  <c:v>54.503173624667994</c:v>
                </c:pt>
                <c:pt idx="5602">
                  <c:v>54.499770111890648</c:v>
                </c:pt>
                <c:pt idx="5603">
                  <c:v>54.496366599113301</c:v>
                </c:pt>
                <c:pt idx="5604">
                  <c:v>54.492963086335955</c:v>
                </c:pt>
                <c:pt idx="5605">
                  <c:v>54.489559573558608</c:v>
                </c:pt>
                <c:pt idx="5606">
                  <c:v>54.486156060781262</c:v>
                </c:pt>
                <c:pt idx="5607">
                  <c:v>54.482752548003916</c:v>
                </c:pt>
                <c:pt idx="5608">
                  <c:v>54.479349035226569</c:v>
                </c:pt>
                <c:pt idx="5609">
                  <c:v>54.475945522449223</c:v>
                </c:pt>
                <c:pt idx="5610">
                  <c:v>54.472542009671876</c:v>
                </c:pt>
                <c:pt idx="5611">
                  <c:v>54.46913849689453</c:v>
                </c:pt>
                <c:pt idx="5612">
                  <c:v>54.465734984117184</c:v>
                </c:pt>
                <c:pt idx="5613">
                  <c:v>54.462331471339837</c:v>
                </c:pt>
                <c:pt idx="5614">
                  <c:v>54.458927958562491</c:v>
                </c:pt>
                <c:pt idx="5615">
                  <c:v>54.455490400296107</c:v>
                </c:pt>
                <c:pt idx="5616">
                  <c:v>54.45205284202973</c:v>
                </c:pt>
                <c:pt idx="5617">
                  <c:v>54.448615283763345</c:v>
                </c:pt>
                <c:pt idx="5618">
                  <c:v>54.445177725496968</c:v>
                </c:pt>
                <c:pt idx="5619">
                  <c:v>54.441740167230584</c:v>
                </c:pt>
                <c:pt idx="5620">
                  <c:v>54.438302608964207</c:v>
                </c:pt>
                <c:pt idx="5621">
                  <c:v>54.434865050697823</c:v>
                </c:pt>
                <c:pt idx="5622">
                  <c:v>54.431427492431439</c:v>
                </c:pt>
                <c:pt idx="5623">
                  <c:v>54.427989934165062</c:v>
                </c:pt>
                <c:pt idx="5624">
                  <c:v>54.424552375898678</c:v>
                </c:pt>
                <c:pt idx="5625">
                  <c:v>54.421114817632301</c:v>
                </c:pt>
                <c:pt idx="5626">
                  <c:v>54.417677259365917</c:v>
                </c:pt>
                <c:pt idx="5627">
                  <c:v>54.41423970109954</c:v>
                </c:pt>
                <c:pt idx="5628">
                  <c:v>54.410802142833155</c:v>
                </c:pt>
                <c:pt idx="5629">
                  <c:v>54.407364584566778</c:v>
                </c:pt>
                <c:pt idx="5630">
                  <c:v>54.403927026300394</c:v>
                </c:pt>
                <c:pt idx="5631">
                  <c:v>54.40048946803401</c:v>
                </c:pt>
                <c:pt idx="5632">
                  <c:v>54.397051909767633</c:v>
                </c:pt>
                <c:pt idx="5633">
                  <c:v>54.393614351501249</c:v>
                </c:pt>
                <c:pt idx="5634">
                  <c:v>54.390176793234872</c:v>
                </c:pt>
                <c:pt idx="5635">
                  <c:v>54.386739234968488</c:v>
                </c:pt>
                <c:pt idx="5636">
                  <c:v>54.383301676702111</c:v>
                </c:pt>
                <c:pt idx="5637">
                  <c:v>54.379864118435727</c:v>
                </c:pt>
                <c:pt idx="5638">
                  <c:v>54.376426560169342</c:v>
                </c:pt>
                <c:pt idx="5639">
                  <c:v>54.372989001902965</c:v>
                </c:pt>
                <c:pt idx="5640">
                  <c:v>54.369551443636581</c:v>
                </c:pt>
                <c:pt idx="5641">
                  <c:v>54.366113885370204</c:v>
                </c:pt>
                <c:pt idx="5642">
                  <c:v>54.36267632710382</c:v>
                </c:pt>
                <c:pt idx="5643">
                  <c:v>54.359238768837443</c:v>
                </c:pt>
                <c:pt idx="5644">
                  <c:v>54.355801210571059</c:v>
                </c:pt>
                <c:pt idx="5645">
                  <c:v>54.352329135301346</c:v>
                </c:pt>
                <c:pt idx="5646">
                  <c:v>54.348857060031634</c:v>
                </c:pt>
                <c:pt idx="5647">
                  <c:v>54.345384984761921</c:v>
                </c:pt>
                <c:pt idx="5648">
                  <c:v>54.341912909492208</c:v>
                </c:pt>
                <c:pt idx="5649">
                  <c:v>54.338440834222496</c:v>
                </c:pt>
                <c:pt idx="5650">
                  <c:v>54.334968758952783</c:v>
                </c:pt>
                <c:pt idx="5651">
                  <c:v>54.331496683683071</c:v>
                </c:pt>
                <c:pt idx="5652">
                  <c:v>54.328024608413351</c:v>
                </c:pt>
                <c:pt idx="5653">
                  <c:v>54.324552533143638</c:v>
                </c:pt>
                <c:pt idx="5654">
                  <c:v>54.321080457873926</c:v>
                </c:pt>
                <c:pt idx="5655">
                  <c:v>54.317608382604213</c:v>
                </c:pt>
                <c:pt idx="5656">
                  <c:v>54.3141363073345</c:v>
                </c:pt>
                <c:pt idx="5657">
                  <c:v>54.310664232064788</c:v>
                </c:pt>
                <c:pt idx="5658">
                  <c:v>54.307192156795075</c:v>
                </c:pt>
                <c:pt idx="5659">
                  <c:v>54.303720081525363</c:v>
                </c:pt>
                <c:pt idx="5660">
                  <c:v>54.30024800625565</c:v>
                </c:pt>
                <c:pt idx="5661">
                  <c:v>54.296775930985937</c:v>
                </c:pt>
                <c:pt idx="5662">
                  <c:v>54.293303855716225</c:v>
                </c:pt>
                <c:pt idx="5663">
                  <c:v>54.289831780446512</c:v>
                </c:pt>
                <c:pt idx="5664">
                  <c:v>54.2863597051768</c:v>
                </c:pt>
                <c:pt idx="5665">
                  <c:v>54.282887629907087</c:v>
                </c:pt>
                <c:pt idx="5666">
                  <c:v>54.279415554637374</c:v>
                </c:pt>
                <c:pt idx="5667">
                  <c:v>54.275943479367655</c:v>
                </c:pt>
                <c:pt idx="5668">
                  <c:v>54.272471404097942</c:v>
                </c:pt>
                <c:pt idx="5669">
                  <c:v>54.26899932882823</c:v>
                </c:pt>
                <c:pt idx="5670">
                  <c:v>54.265527253558517</c:v>
                </c:pt>
                <c:pt idx="5671">
                  <c:v>54.262055178288804</c:v>
                </c:pt>
                <c:pt idx="5672">
                  <c:v>54.258583103019092</c:v>
                </c:pt>
                <c:pt idx="5673">
                  <c:v>54.255111027749379</c:v>
                </c:pt>
                <c:pt idx="5674">
                  <c:v>54.251638952479667</c:v>
                </c:pt>
                <c:pt idx="5675">
                  <c:v>54.248131703693055</c:v>
                </c:pt>
                <c:pt idx="5676">
                  <c:v>54.24462445490645</c:v>
                </c:pt>
                <c:pt idx="5677">
                  <c:v>54.241117206119839</c:v>
                </c:pt>
                <c:pt idx="5678">
                  <c:v>54.237609957333227</c:v>
                </c:pt>
                <c:pt idx="5679">
                  <c:v>54.234102708546615</c:v>
                </c:pt>
                <c:pt idx="5680">
                  <c:v>54.230595459760011</c:v>
                </c:pt>
                <c:pt idx="5681">
                  <c:v>54.227088210973399</c:v>
                </c:pt>
                <c:pt idx="5682">
                  <c:v>54.223580962186787</c:v>
                </c:pt>
                <c:pt idx="5683">
                  <c:v>54.220073713400183</c:v>
                </c:pt>
                <c:pt idx="5684">
                  <c:v>54.216566464613571</c:v>
                </c:pt>
                <c:pt idx="5685">
                  <c:v>54.213059215826959</c:v>
                </c:pt>
                <c:pt idx="5686">
                  <c:v>54.209551967040355</c:v>
                </c:pt>
                <c:pt idx="5687">
                  <c:v>54.206044718253743</c:v>
                </c:pt>
                <c:pt idx="5688">
                  <c:v>54.202537469467131</c:v>
                </c:pt>
                <c:pt idx="5689">
                  <c:v>54.199030220680527</c:v>
                </c:pt>
                <c:pt idx="5690">
                  <c:v>54.195522971893915</c:v>
                </c:pt>
                <c:pt idx="5691">
                  <c:v>54.192015723107303</c:v>
                </c:pt>
                <c:pt idx="5692">
                  <c:v>54.188508474320692</c:v>
                </c:pt>
                <c:pt idx="5693">
                  <c:v>54.185001225534087</c:v>
                </c:pt>
                <c:pt idx="5694">
                  <c:v>54.181493976747475</c:v>
                </c:pt>
                <c:pt idx="5695">
                  <c:v>54.177986727960864</c:v>
                </c:pt>
                <c:pt idx="5696">
                  <c:v>54.174479479174259</c:v>
                </c:pt>
                <c:pt idx="5697">
                  <c:v>54.170972230387648</c:v>
                </c:pt>
                <c:pt idx="5698">
                  <c:v>54.167464981601036</c:v>
                </c:pt>
                <c:pt idx="5699">
                  <c:v>54.163957732814424</c:v>
                </c:pt>
                <c:pt idx="5700">
                  <c:v>54.16045048402782</c:v>
                </c:pt>
                <c:pt idx="5701">
                  <c:v>54.156943235241208</c:v>
                </c:pt>
                <c:pt idx="5702">
                  <c:v>54.153435986454596</c:v>
                </c:pt>
                <c:pt idx="5703">
                  <c:v>54.149928737667992</c:v>
                </c:pt>
                <c:pt idx="5704">
                  <c:v>54.14642148888138</c:v>
                </c:pt>
                <c:pt idx="5705">
                  <c:v>54.142875320825048</c:v>
                </c:pt>
                <c:pt idx="5706">
                  <c:v>54.139329152768717</c:v>
                </c:pt>
                <c:pt idx="5707">
                  <c:v>54.135782984712385</c:v>
                </c:pt>
                <c:pt idx="5708">
                  <c:v>54.132236816656054</c:v>
                </c:pt>
                <c:pt idx="5709">
                  <c:v>54.128690648599729</c:v>
                </c:pt>
                <c:pt idx="5710">
                  <c:v>54.125144480543398</c:v>
                </c:pt>
                <c:pt idx="5711">
                  <c:v>54.121598312487066</c:v>
                </c:pt>
                <c:pt idx="5712">
                  <c:v>54.118052144430735</c:v>
                </c:pt>
                <c:pt idx="5713">
                  <c:v>54.114505976374403</c:v>
                </c:pt>
                <c:pt idx="5714">
                  <c:v>54.110959808318071</c:v>
                </c:pt>
                <c:pt idx="5715">
                  <c:v>54.10741364026174</c:v>
                </c:pt>
                <c:pt idx="5716">
                  <c:v>54.103867472205408</c:v>
                </c:pt>
                <c:pt idx="5717">
                  <c:v>54.100321304149077</c:v>
                </c:pt>
                <c:pt idx="5718">
                  <c:v>54.096775136092745</c:v>
                </c:pt>
                <c:pt idx="5719">
                  <c:v>54.093228968036414</c:v>
                </c:pt>
                <c:pt idx="5720">
                  <c:v>54.089682799980089</c:v>
                </c:pt>
                <c:pt idx="5721">
                  <c:v>54.086136631923758</c:v>
                </c:pt>
                <c:pt idx="5722">
                  <c:v>54.082590463867426</c:v>
                </c:pt>
                <c:pt idx="5723">
                  <c:v>54.079044295811094</c:v>
                </c:pt>
                <c:pt idx="5724">
                  <c:v>54.075498127754763</c:v>
                </c:pt>
                <c:pt idx="5725">
                  <c:v>54.071951959698431</c:v>
                </c:pt>
                <c:pt idx="5726">
                  <c:v>54.0684057916421</c:v>
                </c:pt>
                <c:pt idx="5727">
                  <c:v>54.064859623585768</c:v>
                </c:pt>
                <c:pt idx="5728">
                  <c:v>54.061313455529437</c:v>
                </c:pt>
                <c:pt idx="5729">
                  <c:v>54.057767287473112</c:v>
                </c:pt>
                <c:pt idx="5730">
                  <c:v>54.054221119416781</c:v>
                </c:pt>
                <c:pt idx="5731">
                  <c:v>54.050674951360449</c:v>
                </c:pt>
                <c:pt idx="5732">
                  <c:v>54.047128783304117</c:v>
                </c:pt>
                <c:pt idx="5733">
                  <c:v>54.043582615247786</c:v>
                </c:pt>
                <c:pt idx="5734">
                  <c:v>54.040036447191454</c:v>
                </c:pt>
                <c:pt idx="5735">
                  <c:v>54.036447955624311</c:v>
                </c:pt>
                <c:pt idx="5736">
                  <c:v>54.032859464057161</c:v>
                </c:pt>
                <c:pt idx="5737">
                  <c:v>54.029270972490018</c:v>
                </c:pt>
                <c:pt idx="5738">
                  <c:v>54.025682480922868</c:v>
                </c:pt>
                <c:pt idx="5739">
                  <c:v>54.022093989355724</c:v>
                </c:pt>
                <c:pt idx="5740">
                  <c:v>54.018505497788574</c:v>
                </c:pt>
                <c:pt idx="5741">
                  <c:v>54.014917006221431</c:v>
                </c:pt>
                <c:pt idx="5742">
                  <c:v>54.011328514654288</c:v>
                </c:pt>
                <c:pt idx="5743">
                  <c:v>54.007740023087138</c:v>
                </c:pt>
                <c:pt idx="5744">
                  <c:v>54.004151531519994</c:v>
                </c:pt>
                <c:pt idx="5745">
                  <c:v>54.000563039952844</c:v>
                </c:pt>
                <c:pt idx="5746">
                  <c:v>53.996974548385701</c:v>
                </c:pt>
                <c:pt idx="5747">
                  <c:v>53.993386056818551</c:v>
                </c:pt>
                <c:pt idx="5748">
                  <c:v>53.989797565251408</c:v>
                </c:pt>
                <c:pt idx="5749">
                  <c:v>53.986209073684265</c:v>
                </c:pt>
                <c:pt idx="5750">
                  <c:v>53.982620582117114</c:v>
                </c:pt>
                <c:pt idx="5751">
                  <c:v>53.979032090549971</c:v>
                </c:pt>
                <c:pt idx="5752">
                  <c:v>53.975443598982821</c:v>
                </c:pt>
                <c:pt idx="5753">
                  <c:v>53.971855107415678</c:v>
                </c:pt>
                <c:pt idx="5754">
                  <c:v>53.968266615848528</c:v>
                </c:pt>
                <c:pt idx="5755">
                  <c:v>53.964678124281384</c:v>
                </c:pt>
                <c:pt idx="5756">
                  <c:v>53.961089632714234</c:v>
                </c:pt>
                <c:pt idx="5757">
                  <c:v>53.957501141147091</c:v>
                </c:pt>
                <c:pt idx="5758">
                  <c:v>53.953912649579948</c:v>
                </c:pt>
                <c:pt idx="5759">
                  <c:v>53.950324158012798</c:v>
                </c:pt>
                <c:pt idx="5760">
                  <c:v>53.946735666445655</c:v>
                </c:pt>
                <c:pt idx="5761">
                  <c:v>53.943147174878504</c:v>
                </c:pt>
                <c:pt idx="5762">
                  <c:v>53.939558683311361</c:v>
                </c:pt>
                <c:pt idx="5763">
                  <c:v>53.935970191744211</c:v>
                </c:pt>
                <c:pt idx="5764">
                  <c:v>53.932381700177068</c:v>
                </c:pt>
                <c:pt idx="5765">
                  <c:v>53.928751548825915</c:v>
                </c:pt>
                <c:pt idx="5766">
                  <c:v>53.925121397474761</c:v>
                </c:pt>
                <c:pt idx="5767">
                  <c:v>53.921491246123608</c:v>
                </c:pt>
                <c:pt idx="5768">
                  <c:v>53.917861094772455</c:v>
                </c:pt>
                <c:pt idx="5769">
                  <c:v>53.914230943421302</c:v>
                </c:pt>
                <c:pt idx="5770">
                  <c:v>53.910600792070149</c:v>
                </c:pt>
                <c:pt idx="5771">
                  <c:v>53.906970640718995</c:v>
                </c:pt>
                <c:pt idx="5772">
                  <c:v>53.903340489367849</c:v>
                </c:pt>
                <c:pt idx="5773">
                  <c:v>53.899710338016696</c:v>
                </c:pt>
                <c:pt idx="5774">
                  <c:v>53.896080186665543</c:v>
                </c:pt>
                <c:pt idx="5775">
                  <c:v>53.89245003531439</c:v>
                </c:pt>
                <c:pt idx="5776">
                  <c:v>53.888819883963237</c:v>
                </c:pt>
                <c:pt idx="5777">
                  <c:v>53.885189732612083</c:v>
                </c:pt>
                <c:pt idx="5778">
                  <c:v>53.88155958126093</c:v>
                </c:pt>
                <c:pt idx="5779">
                  <c:v>53.877929429909777</c:v>
                </c:pt>
                <c:pt idx="5780">
                  <c:v>53.874299278558624</c:v>
                </c:pt>
                <c:pt idx="5781">
                  <c:v>53.870669127207471</c:v>
                </c:pt>
                <c:pt idx="5782">
                  <c:v>53.867038975856318</c:v>
                </c:pt>
                <c:pt idx="5783">
                  <c:v>53.863408824505164</c:v>
                </c:pt>
                <c:pt idx="5784">
                  <c:v>53.859778673154011</c:v>
                </c:pt>
                <c:pt idx="5785">
                  <c:v>53.856148521802858</c:v>
                </c:pt>
                <c:pt idx="5786">
                  <c:v>53.852518370451705</c:v>
                </c:pt>
                <c:pt idx="5787">
                  <c:v>53.848888219100559</c:v>
                </c:pt>
                <c:pt idx="5788">
                  <c:v>53.845258067749405</c:v>
                </c:pt>
                <c:pt idx="5789">
                  <c:v>53.841627916398252</c:v>
                </c:pt>
                <c:pt idx="5790">
                  <c:v>53.837997765047099</c:v>
                </c:pt>
                <c:pt idx="5791">
                  <c:v>53.834367613695946</c:v>
                </c:pt>
                <c:pt idx="5792">
                  <c:v>53.830737462344793</c:v>
                </c:pt>
                <c:pt idx="5793">
                  <c:v>53.82710731099364</c:v>
                </c:pt>
                <c:pt idx="5794">
                  <c:v>53.823477159642486</c:v>
                </c:pt>
                <c:pt idx="5795">
                  <c:v>53.819807576350087</c:v>
                </c:pt>
                <c:pt idx="5796">
                  <c:v>53.816137993057694</c:v>
                </c:pt>
                <c:pt idx="5797">
                  <c:v>53.812468409765295</c:v>
                </c:pt>
                <c:pt idx="5798">
                  <c:v>53.808798826472895</c:v>
                </c:pt>
                <c:pt idx="5799">
                  <c:v>53.805129243180502</c:v>
                </c:pt>
                <c:pt idx="5800">
                  <c:v>53.801459659888103</c:v>
                </c:pt>
                <c:pt idx="5801">
                  <c:v>53.797790076595703</c:v>
                </c:pt>
                <c:pt idx="5802">
                  <c:v>53.794120493303303</c:v>
                </c:pt>
                <c:pt idx="5803">
                  <c:v>53.790450910010911</c:v>
                </c:pt>
                <c:pt idx="5804">
                  <c:v>53.786781326718511</c:v>
                </c:pt>
                <c:pt idx="5805">
                  <c:v>53.783111743426112</c:v>
                </c:pt>
                <c:pt idx="5806">
                  <c:v>53.779442160133719</c:v>
                </c:pt>
                <c:pt idx="5807">
                  <c:v>53.77577257684132</c:v>
                </c:pt>
                <c:pt idx="5808">
                  <c:v>53.77210299354892</c:v>
                </c:pt>
                <c:pt idx="5809">
                  <c:v>53.76843341025652</c:v>
                </c:pt>
                <c:pt idx="5810">
                  <c:v>53.764763826964128</c:v>
                </c:pt>
                <c:pt idx="5811">
                  <c:v>53.761094243671728</c:v>
                </c:pt>
                <c:pt idx="5812">
                  <c:v>53.757424660379328</c:v>
                </c:pt>
                <c:pt idx="5813">
                  <c:v>53.753755077086936</c:v>
                </c:pt>
                <c:pt idx="5814">
                  <c:v>53.750085493794536</c:v>
                </c:pt>
                <c:pt idx="5815">
                  <c:v>53.746415910502137</c:v>
                </c:pt>
                <c:pt idx="5816">
                  <c:v>53.742746327209744</c:v>
                </c:pt>
                <c:pt idx="5817">
                  <c:v>53.739076743917344</c:v>
                </c:pt>
                <c:pt idx="5818">
                  <c:v>53.735407160624945</c:v>
                </c:pt>
                <c:pt idx="5819">
                  <c:v>53.731737577332552</c:v>
                </c:pt>
                <c:pt idx="5820">
                  <c:v>53.728067994040153</c:v>
                </c:pt>
                <c:pt idx="5821">
                  <c:v>53.724398410747753</c:v>
                </c:pt>
                <c:pt idx="5822">
                  <c:v>53.720728827455353</c:v>
                </c:pt>
                <c:pt idx="5823">
                  <c:v>53.717059244162961</c:v>
                </c:pt>
                <c:pt idx="5824">
                  <c:v>53.713389660870561</c:v>
                </c:pt>
                <c:pt idx="5825">
                  <c:v>53.709676361054733</c:v>
                </c:pt>
                <c:pt idx="5826">
                  <c:v>53.705963061238904</c:v>
                </c:pt>
                <c:pt idx="5827">
                  <c:v>53.702249761423076</c:v>
                </c:pt>
                <c:pt idx="5828">
                  <c:v>53.698536461607254</c:v>
                </c:pt>
                <c:pt idx="5829">
                  <c:v>53.694823161791426</c:v>
                </c:pt>
                <c:pt idx="5830">
                  <c:v>53.691109861975598</c:v>
                </c:pt>
                <c:pt idx="5831">
                  <c:v>53.687396562159769</c:v>
                </c:pt>
                <c:pt idx="5832">
                  <c:v>53.683683262343941</c:v>
                </c:pt>
                <c:pt idx="5833">
                  <c:v>53.679969962528119</c:v>
                </c:pt>
                <c:pt idx="5834">
                  <c:v>53.676256662712291</c:v>
                </c:pt>
                <c:pt idx="5835">
                  <c:v>53.672543362896462</c:v>
                </c:pt>
                <c:pt idx="5836">
                  <c:v>53.668830063080634</c:v>
                </c:pt>
                <c:pt idx="5837">
                  <c:v>53.665116763264805</c:v>
                </c:pt>
                <c:pt idx="5838">
                  <c:v>53.661403463448977</c:v>
                </c:pt>
                <c:pt idx="5839">
                  <c:v>53.657690163633148</c:v>
                </c:pt>
                <c:pt idx="5840">
                  <c:v>53.653976863817327</c:v>
                </c:pt>
                <c:pt idx="5841">
                  <c:v>53.650263564001499</c:v>
                </c:pt>
                <c:pt idx="5842">
                  <c:v>53.64655026418567</c:v>
                </c:pt>
                <c:pt idx="5843">
                  <c:v>53.642836964369842</c:v>
                </c:pt>
                <c:pt idx="5844">
                  <c:v>53.639123664554013</c:v>
                </c:pt>
                <c:pt idx="5845">
                  <c:v>53.635410364738192</c:v>
                </c:pt>
                <c:pt idx="5846">
                  <c:v>53.631697064922363</c:v>
                </c:pt>
                <c:pt idx="5847">
                  <c:v>53.627983765106535</c:v>
                </c:pt>
                <c:pt idx="5848">
                  <c:v>53.624270465290707</c:v>
                </c:pt>
                <c:pt idx="5849">
                  <c:v>53.620557165474878</c:v>
                </c:pt>
                <c:pt idx="5850">
                  <c:v>53.61684386565905</c:v>
                </c:pt>
                <c:pt idx="5851">
                  <c:v>53.613130565843221</c:v>
                </c:pt>
                <c:pt idx="5852">
                  <c:v>53.6094172660274</c:v>
                </c:pt>
                <c:pt idx="5853">
                  <c:v>53.605703966211571</c:v>
                </c:pt>
                <c:pt idx="5854">
                  <c:v>53.601990666395743</c:v>
                </c:pt>
                <c:pt idx="5855">
                  <c:v>53.59823110300055</c:v>
                </c:pt>
                <c:pt idx="5856">
                  <c:v>53.594471539605365</c:v>
                </c:pt>
                <c:pt idx="5857">
                  <c:v>53.590711976210173</c:v>
                </c:pt>
                <c:pt idx="5858">
                  <c:v>53.586952412814981</c:v>
                </c:pt>
                <c:pt idx="5859">
                  <c:v>53.583192849419795</c:v>
                </c:pt>
                <c:pt idx="5860">
                  <c:v>53.579433286024603</c:v>
                </c:pt>
                <c:pt idx="5861">
                  <c:v>53.575673722629418</c:v>
                </c:pt>
                <c:pt idx="5862">
                  <c:v>53.571914159234225</c:v>
                </c:pt>
                <c:pt idx="5863">
                  <c:v>53.568154595839033</c:v>
                </c:pt>
                <c:pt idx="5864">
                  <c:v>53.564395032443848</c:v>
                </c:pt>
                <c:pt idx="5865">
                  <c:v>53.560635469048655</c:v>
                </c:pt>
                <c:pt idx="5866">
                  <c:v>53.556875905653463</c:v>
                </c:pt>
                <c:pt idx="5867">
                  <c:v>53.553116342258278</c:v>
                </c:pt>
                <c:pt idx="5868">
                  <c:v>53.549356778863086</c:v>
                </c:pt>
                <c:pt idx="5869">
                  <c:v>53.545597215467893</c:v>
                </c:pt>
                <c:pt idx="5870">
                  <c:v>53.541837652072708</c:v>
                </c:pt>
                <c:pt idx="5871">
                  <c:v>53.538078088677516</c:v>
                </c:pt>
                <c:pt idx="5872">
                  <c:v>53.53431852528233</c:v>
                </c:pt>
                <c:pt idx="5873">
                  <c:v>53.530558961887138</c:v>
                </c:pt>
                <c:pt idx="5874">
                  <c:v>53.526799398491946</c:v>
                </c:pt>
                <c:pt idx="5875">
                  <c:v>53.52303983509676</c:v>
                </c:pt>
                <c:pt idx="5876">
                  <c:v>53.519280271701568</c:v>
                </c:pt>
                <c:pt idx="5877">
                  <c:v>53.515520708306376</c:v>
                </c:pt>
                <c:pt idx="5878">
                  <c:v>53.511761144911191</c:v>
                </c:pt>
                <c:pt idx="5879">
                  <c:v>53.508001581515998</c:v>
                </c:pt>
                <c:pt idx="5880">
                  <c:v>53.504242018120813</c:v>
                </c:pt>
                <c:pt idx="5881">
                  <c:v>53.500482454725621</c:v>
                </c:pt>
                <c:pt idx="5882">
                  <c:v>53.496722891330428</c:v>
                </c:pt>
                <c:pt idx="5883">
                  <c:v>53.492963327935243</c:v>
                </c:pt>
                <c:pt idx="5884">
                  <c:v>53.489203764540051</c:v>
                </c:pt>
                <c:pt idx="5885">
                  <c:v>53.485395351370762</c:v>
                </c:pt>
                <c:pt idx="5886">
                  <c:v>53.481586938201474</c:v>
                </c:pt>
                <c:pt idx="5887">
                  <c:v>53.477778525032186</c:v>
                </c:pt>
                <c:pt idx="5888">
                  <c:v>53.473970111862897</c:v>
                </c:pt>
                <c:pt idx="5889">
                  <c:v>53.470161698693616</c:v>
                </c:pt>
                <c:pt idx="5890">
                  <c:v>53.466353285524328</c:v>
                </c:pt>
                <c:pt idx="5891">
                  <c:v>53.462544872355039</c:v>
                </c:pt>
                <c:pt idx="5892">
                  <c:v>53.458736459185751</c:v>
                </c:pt>
                <c:pt idx="5893">
                  <c:v>53.454928046016462</c:v>
                </c:pt>
                <c:pt idx="5894">
                  <c:v>53.451119632847174</c:v>
                </c:pt>
                <c:pt idx="5895">
                  <c:v>53.447311219677886</c:v>
                </c:pt>
                <c:pt idx="5896">
                  <c:v>53.443502806508597</c:v>
                </c:pt>
                <c:pt idx="5897">
                  <c:v>53.439694393339309</c:v>
                </c:pt>
                <c:pt idx="5898">
                  <c:v>53.435885980170021</c:v>
                </c:pt>
                <c:pt idx="5899">
                  <c:v>53.432077567000732</c:v>
                </c:pt>
                <c:pt idx="5900">
                  <c:v>53.428269153831451</c:v>
                </c:pt>
                <c:pt idx="5901">
                  <c:v>53.424460740662163</c:v>
                </c:pt>
                <c:pt idx="5902">
                  <c:v>53.420652327492874</c:v>
                </c:pt>
                <c:pt idx="5903">
                  <c:v>53.416843914323586</c:v>
                </c:pt>
                <c:pt idx="5904">
                  <c:v>53.413035501154297</c:v>
                </c:pt>
                <c:pt idx="5905">
                  <c:v>53.409227087985009</c:v>
                </c:pt>
                <c:pt idx="5906">
                  <c:v>53.405418674815721</c:v>
                </c:pt>
                <c:pt idx="5907">
                  <c:v>53.401610261646432</c:v>
                </c:pt>
                <c:pt idx="5908">
                  <c:v>53.397801848477144</c:v>
                </c:pt>
                <c:pt idx="5909">
                  <c:v>53.393993435307863</c:v>
                </c:pt>
                <c:pt idx="5910">
                  <c:v>53.390185022138574</c:v>
                </c:pt>
                <c:pt idx="5911">
                  <c:v>53.386376608969286</c:v>
                </c:pt>
                <c:pt idx="5912">
                  <c:v>53.382568195799998</c:v>
                </c:pt>
                <c:pt idx="5913">
                  <c:v>53.378759782630709</c:v>
                </c:pt>
                <c:pt idx="5914">
                  <c:v>53.374951369461421</c:v>
                </c:pt>
                <c:pt idx="5915">
                  <c:v>53.371092832166148</c:v>
                </c:pt>
                <c:pt idx="5916">
                  <c:v>53.367234294870876</c:v>
                </c:pt>
                <c:pt idx="5917">
                  <c:v>53.363375757575604</c:v>
                </c:pt>
                <c:pt idx="5918">
                  <c:v>53.359517220280331</c:v>
                </c:pt>
                <c:pt idx="5919">
                  <c:v>53.355658682985052</c:v>
                </c:pt>
                <c:pt idx="5920">
                  <c:v>53.351800145689779</c:v>
                </c:pt>
                <c:pt idx="5921">
                  <c:v>53.347941608394507</c:v>
                </c:pt>
                <c:pt idx="5922">
                  <c:v>53.344083071099234</c:v>
                </c:pt>
                <c:pt idx="5923">
                  <c:v>53.340224533803962</c:v>
                </c:pt>
                <c:pt idx="5924">
                  <c:v>53.33636599650869</c:v>
                </c:pt>
                <c:pt idx="5925">
                  <c:v>53.332507459213417</c:v>
                </c:pt>
                <c:pt idx="5926">
                  <c:v>53.328648921918145</c:v>
                </c:pt>
                <c:pt idx="5927">
                  <c:v>53.324790384622872</c:v>
                </c:pt>
                <c:pt idx="5928">
                  <c:v>53.3209318473276</c:v>
                </c:pt>
                <c:pt idx="5929">
                  <c:v>53.317073310032328</c:v>
                </c:pt>
                <c:pt idx="5930">
                  <c:v>53.313214772737048</c:v>
                </c:pt>
                <c:pt idx="5931">
                  <c:v>53.309356235441776</c:v>
                </c:pt>
                <c:pt idx="5932">
                  <c:v>53.305497698146503</c:v>
                </c:pt>
                <c:pt idx="5933">
                  <c:v>53.301639160851231</c:v>
                </c:pt>
                <c:pt idx="5934">
                  <c:v>53.297780623555958</c:v>
                </c:pt>
                <c:pt idx="5935">
                  <c:v>53.293922086260686</c:v>
                </c:pt>
                <c:pt idx="5936">
                  <c:v>53.290063548965414</c:v>
                </c:pt>
                <c:pt idx="5937">
                  <c:v>53.286205011670141</c:v>
                </c:pt>
                <c:pt idx="5938">
                  <c:v>53.282346474374869</c:v>
                </c:pt>
                <c:pt idx="5939">
                  <c:v>53.278487937079589</c:v>
                </c:pt>
                <c:pt idx="5940">
                  <c:v>53.274629399784317</c:v>
                </c:pt>
                <c:pt idx="5941">
                  <c:v>53.270770862489044</c:v>
                </c:pt>
                <c:pt idx="5942">
                  <c:v>53.266912325193772</c:v>
                </c:pt>
                <c:pt idx="5943">
                  <c:v>53.2630537878985</c:v>
                </c:pt>
                <c:pt idx="5944">
                  <c:v>53.259195250603227</c:v>
                </c:pt>
                <c:pt idx="5945">
                  <c:v>53.255283559064253</c:v>
                </c:pt>
                <c:pt idx="5946">
                  <c:v>53.251371867525279</c:v>
                </c:pt>
                <c:pt idx="5947">
                  <c:v>53.247460175986305</c:v>
                </c:pt>
                <c:pt idx="5948">
                  <c:v>53.243548484447331</c:v>
                </c:pt>
                <c:pt idx="5949">
                  <c:v>53.239636792908357</c:v>
                </c:pt>
                <c:pt idx="5950">
                  <c:v>53.235725101369383</c:v>
                </c:pt>
                <c:pt idx="5951">
                  <c:v>53.231813409830409</c:v>
                </c:pt>
                <c:pt idx="5952">
                  <c:v>53.227901718291434</c:v>
                </c:pt>
                <c:pt idx="5953">
                  <c:v>53.22399002675246</c:v>
                </c:pt>
                <c:pt idx="5954">
                  <c:v>53.220078335213486</c:v>
                </c:pt>
                <c:pt idx="5955">
                  <c:v>53.216166643674512</c:v>
                </c:pt>
                <c:pt idx="5956">
                  <c:v>53.212254952135538</c:v>
                </c:pt>
                <c:pt idx="5957">
                  <c:v>53.208343260596564</c:v>
                </c:pt>
                <c:pt idx="5958">
                  <c:v>53.20443156905759</c:v>
                </c:pt>
                <c:pt idx="5959">
                  <c:v>53.200519877518616</c:v>
                </c:pt>
                <c:pt idx="5960">
                  <c:v>53.196608185979642</c:v>
                </c:pt>
                <c:pt idx="5961">
                  <c:v>53.192696494440668</c:v>
                </c:pt>
                <c:pt idx="5962">
                  <c:v>53.188784802901694</c:v>
                </c:pt>
                <c:pt idx="5963">
                  <c:v>53.18487311136272</c:v>
                </c:pt>
                <c:pt idx="5964">
                  <c:v>53.180961419823745</c:v>
                </c:pt>
                <c:pt idx="5965">
                  <c:v>53.177049728284771</c:v>
                </c:pt>
                <c:pt idx="5966">
                  <c:v>53.173138036745797</c:v>
                </c:pt>
                <c:pt idx="5967">
                  <c:v>53.169226345206823</c:v>
                </c:pt>
                <c:pt idx="5968">
                  <c:v>53.165314653667849</c:v>
                </c:pt>
                <c:pt idx="5969">
                  <c:v>53.161402962128875</c:v>
                </c:pt>
                <c:pt idx="5970">
                  <c:v>53.157491270589901</c:v>
                </c:pt>
                <c:pt idx="5971">
                  <c:v>53.153579579050927</c:v>
                </c:pt>
                <c:pt idx="5972">
                  <c:v>53.149667887511953</c:v>
                </c:pt>
                <c:pt idx="5973">
                  <c:v>53.145756195972979</c:v>
                </c:pt>
                <c:pt idx="5974">
                  <c:v>53.141844504434005</c:v>
                </c:pt>
                <c:pt idx="5975">
                  <c:v>53.137880177402877</c:v>
                </c:pt>
                <c:pt idx="5976">
                  <c:v>53.133915850371743</c:v>
                </c:pt>
                <c:pt idx="5977">
                  <c:v>53.129951523340615</c:v>
                </c:pt>
                <c:pt idx="5978">
                  <c:v>53.125987196309488</c:v>
                </c:pt>
                <c:pt idx="5979">
                  <c:v>53.122022869278354</c:v>
                </c:pt>
                <c:pt idx="5980">
                  <c:v>53.118058542247226</c:v>
                </c:pt>
                <c:pt idx="5981">
                  <c:v>53.114094215216099</c:v>
                </c:pt>
                <c:pt idx="5982">
                  <c:v>53.110129888184964</c:v>
                </c:pt>
                <c:pt idx="5983">
                  <c:v>53.106165561153837</c:v>
                </c:pt>
                <c:pt idx="5984">
                  <c:v>53.10220123412271</c:v>
                </c:pt>
                <c:pt idx="5985">
                  <c:v>53.098236907091575</c:v>
                </c:pt>
                <c:pt idx="5986">
                  <c:v>53.094272580060448</c:v>
                </c:pt>
                <c:pt idx="5987">
                  <c:v>53.09030825302932</c:v>
                </c:pt>
                <c:pt idx="5988">
                  <c:v>53.086343925998186</c:v>
                </c:pt>
                <c:pt idx="5989">
                  <c:v>53.082379598967059</c:v>
                </c:pt>
                <c:pt idx="5990">
                  <c:v>53.078415271935931</c:v>
                </c:pt>
                <c:pt idx="5991">
                  <c:v>53.074450944904797</c:v>
                </c:pt>
                <c:pt idx="5992">
                  <c:v>53.070486617873669</c:v>
                </c:pt>
                <c:pt idx="5993">
                  <c:v>53.066522290842542</c:v>
                </c:pt>
                <c:pt idx="5994">
                  <c:v>53.062557963811408</c:v>
                </c:pt>
                <c:pt idx="5995">
                  <c:v>53.05859363678028</c:v>
                </c:pt>
                <c:pt idx="5996">
                  <c:v>53.054629309749153</c:v>
                </c:pt>
                <c:pt idx="5997">
                  <c:v>53.050664982718018</c:v>
                </c:pt>
                <c:pt idx="5998">
                  <c:v>53.046700655686891</c:v>
                </c:pt>
                <c:pt idx="5999">
                  <c:v>53.042736328655764</c:v>
                </c:pt>
                <c:pt idx="6000">
                  <c:v>53.038772001624629</c:v>
                </c:pt>
                <c:pt idx="6001">
                  <c:v>53.034807674593502</c:v>
                </c:pt>
                <c:pt idx="6002">
                  <c:v>53.030843347562374</c:v>
                </c:pt>
                <c:pt idx="6003">
                  <c:v>53.02687902053124</c:v>
                </c:pt>
                <c:pt idx="6004">
                  <c:v>53.022914693500113</c:v>
                </c:pt>
                <c:pt idx="6005">
                  <c:v>53.018894926325999</c:v>
                </c:pt>
                <c:pt idx="6006">
                  <c:v>53.014875159151892</c:v>
                </c:pt>
                <c:pt idx="6007">
                  <c:v>53.010855391977778</c:v>
                </c:pt>
                <c:pt idx="6008">
                  <c:v>53.006835624803671</c:v>
                </c:pt>
                <c:pt idx="6009">
                  <c:v>53.002815857629557</c:v>
                </c:pt>
                <c:pt idx="6010">
                  <c:v>52.998796090455443</c:v>
                </c:pt>
                <c:pt idx="6011">
                  <c:v>52.994776323281336</c:v>
                </c:pt>
                <c:pt idx="6012">
                  <c:v>52.990756556107222</c:v>
                </c:pt>
                <c:pt idx="6013">
                  <c:v>52.986736788933115</c:v>
                </c:pt>
                <c:pt idx="6014">
                  <c:v>52.982717021759001</c:v>
                </c:pt>
                <c:pt idx="6015">
                  <c:v>52.978697254584887</c:v>
                </c:pt>
                <c:pt idx="6016">
                  <c:v>52.97467748741078</c:v>
                </c:pt>
                <c:pt idx="6017">
                  <c:v>52.970657720236666</c:v>
                </c:pt>
                <c:pt idx="6018">
                  <c:v>52.966637953062559</c:v>
                </c:pt>
                <c:pt idx="6019">
                  <c:v>52.962618185888445</c:v>
                </c:pt>
                <c:pt idx="6020">
                  <c:v>52.958598418714331</c:v>
                </c:pt>
                <c:pt idx="6021">
                  <c:v>52.954578651540224</c:v>
                </c:pt>
                <c:pt idx="6022">
                  <c:v>52.95055888436611</c:v>
                </c:pt>
                <c:pt idx="6023">
                  <c:v>52.946539117192003</c:v>
                </c:pt>
                <c:pt idx="6024">
                  <c:v>52.942519350017889</c:v>
                </c:pt>
                <c:pt idx="6025">
                  <c:v>52.938499582843775</c:v>
                </c:pt>
                <c:pt idx="6026">
                  <c:v>52.934479815669668</c:v>
                </c:pt>
                <c:pt idx="6027">
                  <c:v>52.930460048495554</c:v>
                </c:pt>
                <c:pt idx="6028">
                  <c:v>52.926440281321447</c:v>
                </c:pt>
                <c:pt idx="6029">
                  <c:v>52.922420514147333</c:v>
                </c:pt>
                <c:pt idx="6030">
                  <c:v>52.918400746973219</c:v>
                </c:pt>
                <c:pt idx="6031">
                  <c:v>52.914380979799112</c:v>
                </c:pt>
                <c:pt idx="6032">
                  <c:v>52.910361212624998</c:v>
                </c:pt>
                <c:pt idx="6033">
                  <c:v>52.906341445450892</c:v>
                </c:pt>
                <c:pt idx="6034">
                  <c:v>52.902321678276778</c:v>
                </c:pt>
                <c:pt idx="6035">
                  <c:v>52.898244357761506</c:v>
                </c:pt>
                <c:pt idx="6036">
                  <c:v>52.894167037246234</c:v>
                </c:pt>
                <c:pt idx="6037">
                  <c:v>52.890089716730962</c:v>
                </c:pt>
                <c:pt idx="6038">
                  <c:v>52.886012396215691</c:v>
                </c:pt>
                <c:pt idx="6039">
                  <c:v>52.881935075700419</c:v>
                </c:pt>
                <c:pt idx="6040">
                  <c:v>52.877857755185147</c:v>
                </c:pt>
                <c:pt idx="6041">
                  <c:v>52.873780434669875</c:v>
                </c:pt>
                <c:pt idx="6042">
                  <c:v>52.869703114154603</c:v>
                </c:pt>
                <c:pt idx="6043">
                  <c:v>52.865625793639332</c:v>
                </c:pt>
                <c:pt idx="6044">
                  <c:v>52.86154847312406</c:v>
                </c:pt>
                <c:pt idx="6045">
                  <c:v>52.857471152608788</c:v>
                </c:pt>
                <c:pt idx="6046">
                  <c:v>52.853393832093516</c:v>
                </c:pt>
                <c:pt idx="6047">
                  <c:v>52.849316511578245</c:v>
                </c:pt>
                <c:pt idx="6048">
                  <c:v>52.845239191062973</c:v>
                </c:pt>
                <c:pt idx="6049">
                  <c:v>52.841161870547694</c:v>
                </c:pt>
                <c:pt idx="6050">
                  <c:v>52.837084550032422</c:v>
                </c:pt>
                <c:pt idx="6051">
                  <c:v>52.83300722951715</c:v>
                </c:pt>
                <c:pt idx="6052">
                  <c:v>52.828929909001879</c:v>
                </c:pt>
                <c:pt idx="6053">
                  <c:v>52.824852588486607</c:v>
                </c:pt>
                <c:pt idx="6054">
                  <c:v>52.820775267971335</c:v>
                </c:pt>
                <c:pt idx="6055">
                  <c:v>52.816697947456063</c:v>
                </c:pt>
                <c:pt idx="6056">
                  <c:v>52.812620626940792</c:v>
                </c:pt>
                <c:pt idx="6057">
                  <c:v>52.80854330642552</c:v>
                </c:pt>
                <c:pt idx="6058">
                  <c:v>52.804465985910248</c:v>
                </c:pt>
                <c:pt idx="6059">
                  <c:v>52.800388665394976</c:v>
                </c:pt>
                <c:pt idx="6060">
                  <c:v>52.796311344879705</c:v>
                </c:pt>
                <c:pt idx="6061">
                  <c:v>52.792234024364433</c:v>
                </c:pt>
                <c:pt idx="6062">
                  <c:v>52.788156703849161</c:v>
                </c:pt>
                <c:pt idx="6063">
                  <c:v>52.784079383333889</c:v>
                </c:pt>
                <c:pt idx="6064">
                  <c:v>52.780002062818618</c:v>
                </c:pt>
                <c:pt idx="6065">
                  <c:v>52.775868686165254</c:v>
                </c:pt>
                <c:pt idx="6066">
                  <c:v>52.771735309511897</c:v>
                </c:pt>
                <c:pt idx="6067">
                  <c:v>52.76760193285854</c:v>
                </c:pt>
                <c:pt idx="6068">
                  <c:v>52.763468556205176</c:v>
                </c:pt>
                <c:pt idx="6069">
                  <c:v>52.759335179551812</c:v>
                </c:pt>
                <c:pt idx="6070">
                  <c:v>52.755201802898455</c:v>
                </c:pt>
                <c:pt idx="6071">
                  <c:v>52.751068426245098</c:v>
                </c:pt>
                <c:pt idx="6072">
                  <c:v>52.746935049591734</c:v>
                </c:pt>
                <c:pt idx="6073">
                  <c:v>52.74280167293837</c:v>
                </c:pt>
                <c:pt idx="6074">
                  <c:v>52.738668296285013</c:v>
                </c:pt>
                <c:pt idx="6075">
                  <c:v>52.734534919631656</c:v>
                </c:pt>
                <c:pt idx="6076">
                  <c:v>52.730401542978292</c:v>
                </c:pt>
                <c:pt idx="6077">
                  <c:v>52.726268166324928</c:v>
                </c:pt>
                <c:pt idx="6078">
                  <c:v>52.722134789671571</c:v>
                </c:pt>
                <c:pt idx="6079">
                  <c:v>52.718001413018214</c:v>
                </c:pt>
                <c:pt idx="6080">
                  <c:v>52.71386803636485</c:v>
                </c:pt>
                <c:pt idx="6081">
                  <c:v>52.709734659711486</c:v>
                </c:pt>
                <c:pt idx="6082">
                  <c:v>52.70560128305813</c:v>
                </c:pt>
                <c:pt idx="6083">
                  <c:v>52.701467906404773</c:v>
                </c:pt>
                <c:pt idx="6084">
                  <c:v>52.697334529751409</c:v>
                </c:pt>
                <c:pt idx="6085">
                  <c:v>52.693201153098045</c:v>
                </c:pt>
                <c:pt idx="6086">
                  <c:v>52.689067776444688</c:v>
                </c:pt>
                <c:pt idx="6087">
                  <c:v>52.684934399791331</c:v>
                </c:pt>
                <c:pt idx="6088">
                  <c:v>52.680801023137967</c:v>
                </c:pt>
                <c:pt idx="6089">
                  <c:v>52.676667646484603</c:v>
                </c:pt>
                <c:pt idx="6090">
                  <c:v>52.672534269831246</c:v>
                </c:pt>
                <c:pt idx="6091">
                  <c:v>52.668400893177889</c:v>
                </c:pt>
                <c:pt idx="6092">
                  <c:v>52.664267516524525</c:v>
                </c:pt>
                <c:pt idx="6093">
                  <c:v>52.660134139871161</c:v>
                </c:pt>
                <c:pt idx="6094">
                  <c:v>52.656000763217804</c:v>
                </c:pt>
                <c:pt idx="6095">
                  <c:v>52.651813254578812</c:v>
                </c:pt>
                <c:pt idx="6096">
                  <c:v>52.64762574593982</c:v>
                </c:pt>
                <c:pt idx="6097">
                  <c:v>52.643438237300828</c:v>
                </c:pt>
                <c:pt idx="6098">
                  <c:v>52.639250728661835</c:v>
                </c:pt>
                <c:pt idx="6099">
                  <c:v>52.635063220022843</c:v>
                </c:pt>
                <c:pt idx="6100">
                  <c:v>52.630875711383851</c:v>
                </c:pt>
                <c:pt idx="6101">
                  <c:v>52.626688202744859</c:v>
                </c:pt>
                <c:pt idx="6102">
                  <c:v>52.622500694105867</c:v>
                </c:pt>
                <c:pt idx="6103">
                  <c:v>52.618313185466874</c:v>
                </c:pt>
                <c:pt idx="6104">
                  <c:v>52.614125676827882</c:v>
                </c:pt>
                <c:pt idx="6105">
                  <c:v>52.60993816818889</c:v>
                </c:pt>
                <c:pt idx="6106">
                  <c:v>52.605750659549898</c:v>
                </c:pt>
                <c:pt idx="6107">
                  <c:v>52.601563150910906</c:v>
                </c:pt>
                <c:pt idx="6108">
                  <c:v>52.597375642271913</c:v>
                </c:pt>
                <c:pt idx="6109">
                  <c:v>52.593188133632921</c:v>
                </c:pt>
                <c:pt idx="6110">
                  <c:v>52.589000624993929</c:v>
                </c:pt>
                <c:pt idx="6111">
                  <c:v>52.584813116354937</c:v>
                </c:pt>
                <c:pt idx="6112">
                  <c:v>52.580625607715945</c:v>
                </c:pt>
                <c:pt idx="6113">
                  <c:v>52.576438099076952</c:v>
                </c:pt>
                <c:pt idx="6114">
                  <c:v>52.57225059043796</c:v>
                </c:pt>
                <c:pt idx="6115">
                  <c:v>52.568063081798968</c:v>
                </c:pt>
                <c:pt idx="6116">
                  <c:v>52.563875573159976</c:v>
                </c:pt>
                <c:pt idx="6117">
                  <c:v>52.559688064520984</c:v>
                </c:pt>
                <c:pt idx="6118">
                  <c:v>52.555500555881991</c:v>
                </c:pt>
                <c:pt idx="6119">
                  <c:v>52.551313047242999</c:v>
                </c:pt>
                <c:pt idx="6120">
                  <c:v>52.547125538604007</c:v>
                </c:pt>
                <c:pt idx="6121">
                  <c:v>52.542938029965015</c:v>
                </c:pt>
                <c:pt idx="6122">
                  <c:v>52.538750521326023</c:v>
                </c:pt>
                <c:pt idx="6123">
                  <c:v>52.53456301268703</c:v>
                </c:pt>
                <c:pt idx="6124">
                  <c:v>52.530375504048038</c:v>
                </c:pt>
                <c:pt idx="6125">
                  <c:v>52.52613392679023</c:v>
                </c:pt>
                <c:pt idx="6126">
                  <c:v>52.521892349532422</c:v>
                </c:pt>
                <c:pt idx="6127">
                  <c:v>52.517650772274614</c:v>
                </c:pt>
                <c:pt idx="6128">
                  <c:v>52.513409195016806</c:v>
                </c:pt>
                <c:pt idx="6129">
                  <c:v>52.509167617758997</c:v>
                </c:pt>
                <c:pt idx="6130">
                  <c:v>52.504926040501189</c:v>
                </c:pt>
                <c:pt idx="6131">
                  <c:v>52.500684463243381</c:v>
                </c:pt>
                <c:pt idx="6132">
                  <c:v>52.496442885985573</c:v>
                </c:pt>
                <c:pt idx="6133">
                  <c:v>52.492201308727765</c:v>
                </c:pt>
                <c:pt idx="6134">
                  <c:v>52.487959731469957</c:v>
                </c:pt>
                <c:pt idx="6135">
                  <c:v>52.483718154212148</c:v>
                </c:pt>
                <c:pt idx="6136">
                  <c:v>52.47947657695434</c:v>
                </c:pt>
                <c:pt idx="6137">
                  <c:v>52.475234999696532</c:v>
                </c:pt>
                <c:pt idx="6138">
                  <c:v>52.470993422438724</c:v>
                </c:pt>
                <c:pt idx="6139">
                  <c:v>52.466751845180909</c:v>
                </c:pt>
                <c:pt idx="6140">
                  <c:v>52.462510267923101</c:v>
                </c:pt>
                <c:pt idx="6141">
                  <c:v>52.458268690665292</c:v>
                </c:pt>
                <c:pt idx="6142">
                  <c:v>52.454027113407484</c:v>
                </c:pt>
                <c:pt idx="6143">
                  <c:v>52.449785536149676</c:v>
                </c:pt>
                <c:pt idx="6144">
                  <c:v>52.445543958891868</c:v>
                </c:pt>
                <c:pt idx="6145">
                  <c:v>52.44130238163406</c:v>
                </c:pt>
                <c:pt idx="6146">
                  <c:v>52.437060804376252</c:v>
                </c:pt>
                <c:pt idx="6147">
                  <c:v>52.432819227118443</c:v>
                </c:pt>
                <c:pt idx="6148">
                  <c:v>52.428577649860635</c:v>
                </c:pt>
                <c:pt idx="6149">
                  <c:v>52.424336072602827</c:v>
                </c:pt>
                <c:pt idx="6150">
                  <c:v>52.420094495345019</c:v>
                </c:pt>
                <c:pt idx="6151">
                  <c:v>52.415852918087211</c:v>
                </c:pt>
                <c:pt idx="6152">
                  <c:v>52.411611340829403</c:v>
                </c:pt>
                <c:pt idx="6153">
                  <c:v>52.407369763571594</c:v>
                </c:pt>
                <c:pt idx="6154">
                  <c:v>52.403128186313786</c:v>
                </c:pt>
                <c:pt idx="6155">
                  <c:v>52.398832365167053</c:v>
                </c:pt>
                <c:pt idx="6156">
                  <c:v>52.394536544020319</c:v>
                </c:pt>
                <c:pt idx="6157">
                  <c:v>52.390240722873585</c:v>
                </c:pt>
                <c:pt idx="6158">
                  <c:v>52.385944901726852</c:v>
                </c:pt>
                <c:pt idx="6159">
                  <c:v>52.381649080580118</c:v>
                </c:pt>
                <c:pt idx="6160">
                  <c:v>52.377353259433384</c:v>
                </c:pt>
                <c:pt idx="6161">
                  <c:v>52.373057438286651</c:v>
                </c:pt>
                <c:pt idx="6162">
                  <c:v>52.368761617139917</c:v>
                </c:pt>
                <c:pt idx="6163">
                  <c:v>52.364465795993183</c:v>
                </c:pt>
                <c:pt idx="6164">
                  <c:v>52.36016997484645</c:v>
                </c:pt>
                <c:pt idx="6165">
                  <c:v>52.355874153699716</c:v>
                </c:pt>
                <c:pt idx="6166">
                  <c:v>52.351578332552982</c:v>
                </c:pt>
                <c:pt idx="6167">
                  <c:v>52.347282511406249</c:v>
                </c:pt>
                <c:pt idx="6168">
                  <c:v>52.342986690259515</c:v>
                </c:pt>
                <c:pt idx="6169">
                  <c:v>52.338690869112781</c:v>
                </c:pt>
                <c:pt idx="6170">
                  <c:v>52.334395047966041</c:v>
                </c:pt>
                <c:pt idx="6171">
                  <c:v>52.330099226819307</c:v>
                </c:pt>
                <c:pt idx="6172">
                  <c:v>52.325803405672573</c:v>
                </c:pt>
                <c:pt idx="6173">
                  <c:v>52.32150758452584</c:v>
                </c:pt>
                <c:pt idx="6174">
                  <c:v>52.317211763379106</c:v>
                </c:pt>
                <c:pt idx="6175">
                  <c:v>52.312915942232372</c:v>
                </c:pt>
                <c:pt idx="6176">
                  <c:v>52.308620121085639</c:v>
                </c:pt>
                <c:pt idx="6177">
                  <c:v>52.304324299938905</c:v>
                </c:pt>
                <c:pt idx="6178">
                  <c:v>52.300028478792171</c:v>
                </c:pt>
                <c:pt idx="6179">
                  <c:v>52.295732657645438</c:v>
                </c:pt>
                <c:pt idx="6180">
                  <c:v>52.291436836498704</c:v>
                </c:pt>
                <c:pt idx="6181">
                  <c:v>52.28714101535197</c:v>
                </c:pt>
                <c:pt idx="6182">
                  <c:v>52.282845194205237</c:v>
                </c:pt>
                <c:pt idx="6183">
                  <c:v>52.278549373058503</c:v>
                </c:pt>
                <c:pt idx="6184">
                  <c:v>52.274253551911769</c:v>
                </c:pt>
                <c:pt idx="6185">
                  <c:v>52.269900099536976</c:v>
                </c:pt>
                <c:pt idx="6186">
                  <c:v>52.265546647162182</c:v>
                </c:pt>
                <c:pt idx="6187">
                  <c:v>52.261193194787381</c:v>
                </c:pt>
                <c:pt idx="6188">
                  <c:v>52.256839742412588</c:v>
                </c:pt>
                <c:pt idx="6189">
                  <c:v>52.252486290037794</c:v>
                </c:pt>
                <c:pt idx="6190">
                  <c:v>52.248132837663</c:v>
                </c:pt>
                <c:pt idx="6191">
                  <c:v>52.2437793852882</c:v>
                </c:pt>
                <c:pt idx="6192">
                  <c:v>52.239425932913406</c:v>
                </c:pt>
                <c:pt idx="6193">
                  <c:v>52.235072480538612</c:v>
                </c:pt>
                <c:pt idx="6194">
                  <c:v>52.230719028163819</c:v>
                </c:pt>
                <c:pt idx="6195">
                  <c:v>52.226365575789018</c:v>
                </c:pt>
                <c:pt idx="6196">
                  <c:v>52.222012123414224</c:v>
                </c:pt>
                <c:pt idx="6197">
                  <c:v>52.21765867103943</c:v>
                </c:pt>
                <c:pt idx="6198">
                  <c:v>52.213305218664637</c:v>
                </c:pt>
                <c:pt idx="6199">
                  <c:v>52.208951766289843</c:v>
                </c:pt>
                <c:pt idx="6200">
                  <c:v>52.204598313915042</c:v>
                </c:pt>
                <c:pt idx="6201">
                  <c:v>52.200244861540249</c:v>
                </c:pt>
                <c:pt idx="6202">
                  <c:v>52.195891409165455</c:v>
                </c:pt>
                <c:pt idx="6203">
                  <c:v>52.191537956790661</c:v>
                </c:pt>
                <c:pt idx="6204">
                  <c:v>52.18718450441586</c:v>
                </c:pt>
                <c:pt idx="6205">
                  <c:v>52.182831052041067</c:v>
                </c:pt>
                <c:pt idx="6206">
                  <c:v>52.178477599666273</c:v>
                </c:pt>
                <c:pt idx="6207">
                  <c:v>52.174124147291479</c:v>
                </c:pt>
                <c:pt idx="6208">
                  <c:v>52.169770694916679</c:v>
                </c:pt>
                <c:pt idx="6209">
                  <c:v>52.165417242541885</c:v>
                </c:pt>
                <c:pt idx="6210">
                  <c:v>52.161063790167091</c:v>
                </c:pt>
                <c:pt idx="6211">
                  <c:v>52.156710337792298</c:v>
                </c:pt>
                <c:pt idx="6212">
                  <c:v>52.152356885417497</c:v>
                </c:pt>
                <c:pt idx="6213">
                  <c:v>52.148003433042703</c:v>
                </c:pt>
                <c:pt idx="6214">
                  <c:v>52.143649980667909</c:v>
                </c:pt>
                <c:pt idx="6215">
                  <c:v>52.13923436561069</c:v>
                </c:pt>
                <c:pt idx="6216">
                  <c:v>52.134818750553471</c:v>
                </c:pt>
                <c:pt idx="6217">
                  <c:v>52.130403135496252</c:v>
                </c:pt>
                <c:pt idx="6218">
                  <c:v>52.125987520439026</c:v>
                </c:pt>
                <c:pt idx="6219">
                  <c:v>52.121571905381806</c:v>
                </c:pt>
                <c:pt idx="6220">
                  <c:v>52.117156290324587</c:v>
                </c:pt>
                <c:pt idx="6221">
                  <c:v>52.112740675267368</c:v>
                </c:pt>
                <c:pt idx="6222">
                  <c:v>52.108325060210149</c:v>
                </c:pt>
                <c:pt idx="6223">
                  <c:v>52.103909445152922</c:v>
                </c:pt>
                <c:pt idx="6224">
                  <c:v>52.099493830095703</c:v>
                </c:pt>
                <c:pt idx="6225">
                  <c:v>52.095078215038484</c:v>
                </c:pt>
                <c:pt idx="6226">
                  <c:v>52.090662599981265</c:v>
                </c:pt>
                <c:pt idx="6227">
                  <c:v>52.086246984924045</c:v>
                </c:pt>
                <c:pt idx="6228">
                  <c:v>52.081831369866826</c:v>
                </c:pt>
                <c:pt idx="6229">
                  <c:v>52.077415754809607</c:v>
                </c:pt>
                <c:pt idx="6230">
                  <c:v>52.073000139752381</c:v>
                </c:pt>
                <c:pt idx="6231">
                  <c:v>52.068584524695162</c:v>
                </c:pt>
                <c:pt idx="6232">
                  <c:v>52.064168909637942</c:v>
                </c:pt>
                <c:pt idx="6233">
                  <c:v>52.059753294580723</c:v>
                </c:pt>
                <c:pt idx="6234">
                  <c:v>52.055337679523504</c:v>
                </c:pt>
                <c:pt idx="6235">
                  <c:v>52.050922064466278</c:v>
                </c:pt>
                <c:pt idx="6236">
                  <c:v>52.046506449409058</c:v>
                </c:pt>
                <c:pt idx="6237">
                  <c:v>52.042090834351839</c:v>
                </c:pt>
                <c:pt idx="6238">
                  <c:v>52.03767521929462</c:v>
                </c:pt>
                <c:pt idx="6239">
                  <c:v>52.033259604237401</c:v>
                </c:pt>
                <c:pt idx="6240">
                  <c:v>52.028843989180181</c:v>
                </c:pt>
                <c:pt idx="6241">
                  <c:v>52.024428374122962</c:v>
                </c:pt>
                <c:pt idx="6242">
                  <c:v>52.020012759065736</c:v>
                </c:pt>
                <c:pt idx="6243">
                  <c:v>52.015597144008517</c:v>
                </c:pt>
                <c:pt idx="6244">
                  <c:v>52.011181528951298</c:v>
                </c:pt>
                <c:pt idx="6245">
                  <c:v>52.006700670568016</c:v>
                </c:pt>
                <c:pt idx="6246">
                  <c:v>52.002219812184734</c:v>
                </c:pt>
                <c:pt idx="6247">
                  <c:v>51.997738953801452</c:v>
                </c:pt>
                <c:pt idx="6248">
                  <c:v>51.99325809541817</c:v>
                </c:pt>
                <c:pt idx="6249">
                  <c:v>51.988777237034881</c:v>
                </c:pt>
                <c:pt idx="6250">
                  <c:v>51.984296378651599</c:v>
                </c:pt>
                <c:pt idx="6251">
                  <c:v>51.979815520268318</c:v>
                </c:pt>
                <c:pt idx="6252">
                  <c:v>51.975334661885036</c:v>
                </c:pt>
                <c:pt idx="6253">
                  <c:v>51.970853803501754</c:v>
                </c:pt>
                <c:pt idx="6254">
                  <c:v>51.966372945118472</c:v>
                </c:pt>
                <c:pt idx="6255">
                  <c:v>51.96189208673519</c:v>
                </c:pt>
                <c:pt idx="6256">
                  <c:v>51.957411228351909</c:v>
                </c:pt>
                <c:pt idx="6257">
                  <c:v>51.952930369968627</c:v>
                </c:pt>
                <c:pt idx="6258">
                  <c:v>51.948449511585345</c:v>
                </c:pt>
                <c:pt idx="6259">
                  <c:v>51.943968653202063</c:v>
                </c:pt>
                <c:pt idx="6260">
                  <c:v>51.939487794818774</c:v>
                </c:pt>
                <c:pt idx="6261">
                  <c:v>51.935006936435492</c:v>
                </c:pt>
                <c:pt idx="6262">
                  <c:v>51.93052607805221</c:v>
                </c:pt>
                <c:pt idx="6263">
                  <c:v>51.926045219668929</c:v>
                </c:pt>
                <c:pt idx="6264">
                  <c:v>51.921564361285647</c:v>
                </c:pt>
                <c:pt idx="6265">
                  <c:v>51.917083502902365</c:v>
                </c:pt>
                <c:pt idx="6266">
                  <c:v>51.912602644519083</c:v>
                </c:pt>
                <c:pt idx="6267">
                  <c:v>51.908121786135801</c:v>
                </c:pt>
                <c:pt idx="6268">
                  <c:v>51.903640927752519</c:v>
                </c:pt>
                <c:pt idx="6269">
                  <c:v>51.899160069369231</c:v>
                </c:pt>
                <c:pt idx="6270">
                  <c:v>51.894679210985949</c:v>
                </c:pt>
                <c:pt idx="6271">
                  <c:v>51.890198352602667</c:v>
                </c:pt>
                <c:pt idx="6272">
                  <c:v>51.885717494219385</c:v>
                </c:pt>
                <c:pt idx="6273">
                  <c:v>51.881236635836103</c:v>
                </c:pt>
                <c:pt idx="6274">
                  <c:v>51.876755777452821</c:v>
                </c:pt>
                <c:pt idx="6275">
                  <c:v>51.872210339799118</c:v>
                </c:pt>
                <c:pt idx="6276">
                  <c:v>51.867664902145407</c:v>
                </c:pt>
                <c:pt idx="6277">
                  <c:v>51.863119464491703</c:v>
                </c:pt>
                <c:pt idx="6278">
                  <c:v>51.858574026837999</c:v>
                </c:pt>
                <c:pt idx="6279">
                  <c:v>51.854028589184296</c:v>
                </c:pt>
                <c:pt idx="6280">
                  <c:v>51.849483151530585</c:v>
                </c:pt>
                <c:pt idx="6281">
                  <c:v>51.844937713876881</c:v>
                </c:pt>
                <c:pt idx="6282">
                  <c:v>51.840392276223177</c:v>
                </c:pt>
                <c:pt idx="6283">
                  <c:v>51.835846838569474</c:v>
                </c:pt>
                <c:pt idx="6284">
                  <c:v>51.831301400915763</c:v>
                </c:pt>
                <c:pt idx="6285">
                  <c:v>51.826755963262059</c:v>
                </c:pt>
                <c:pt idx="6286">
                  <c:v>51.822210525608355</c:v>
                </c:pt>
                <c:pt idx="6287">
                  <c:v>51.817665087954651</c:v>
                </c:pt>
                <c:pt idx="6288">
                  <c:v>51.813119650300941</c:v>
                </c:pt>
                <c:pt idx="6289">
                  <c:v>51.808574212647237</c:v>
                </c:pt>
                <c:pt idx="6290">
                  <c:v>51.804028774993533</c:v>
                </c:pt>
                <c:pt idx="6291">
                  <c:v>51.799483337339822</c:v>
                </c:pt>
                <c:pt idx="6292">
                  <c:v>51.794937899686118</c:v>
                </c:pt>
                <c:pt idx="6293">
                  <c:v>51.790392462032415</c:v>
                </c:pt>
                <c:pt idx="6294">
                  <c:v>51.785847024378711</c:v>
                </c:pt>
                <c:pt idx="6295">
                  <c:v>51.781301586725</c:v>
                </c:pt>
                <c:pt idx="6296">
                  <c:v>51.776756149071296</c:v>
                </c:pt>
                <c:pt idx="6297">
                  <c:v>51.772210711417593</c:v>
                </c:pt>
                <c:pt idx="6298">
                  <c:v>51.767665273763889</c:v>
                </c:pt>
                <c:pt idx="6299">
                  <c:v>51.763119836110178</c:v>
                </c:pt>
                <c:pt idx="6300">
                  <c:v>51.758574398456474</c:v>
                </c:pt>
                <c:pt idx="6301">
                  <c:v>51.754028960802771</c:v>
                </c:pt>
                <c:pt idx="6302">
                  <c:v>51.749483523149067</c:v>
                </c:pt>
                <c:pt idx="6303">
                  <c:v>51.744938085495356</c:v>
                </c:pt>
                <c:pt idx="6304">
                  <c:v>51.740392647841652</c:v>
                </c:pt>
                <c:pt idx="6305">
                  <c:v>51.735786801327109</c:v>
                </c:pt>
                <c:pt idx="6306">
                  <c:v>51.731180954812572</c:v>
                </c:pt>
                <c:pt idx="6307">
                  <c:v>51.726575108298029</c:v>
                </c:pt>
                <c:pt idx="6308">
                  <c:v>51.721969261783485</c:v>
                </c:pt>
                <c:pt idx="6309">
                  <c:v>51.717363415268949</c:v>
                </c:pt>
                <c:pt idx="6310">
                  <c:v>51.712757568754405</c:v>
                </c:pt>
                <c:pt idx="6311">
                  <c:v>51.708151722239862</c:v>
                </c:pt>
                <c:pt idx="6312">
                  <c:v>51.703545875725325</c:v>
                </c:pt>
                <c:pt idx="6313">
                  <c:v>51.698940029210782</c:v>
                </c:pt>
                <c:pt idx="6314">
                  <c:v>51.694334182696238</c:v>
                </c:pt>
                <c:pt idx="6315">
                  <c:v>51.689728336181702</c:v>
                </c:pt>
                <c:pt idx="6316">
                  <c:v>51.685122489667158</c:v>
                </c:pt>
                <c:pt idx="6317">
                  <c:v>51.680516643152615</c:v>
                </c:pt>
                <c:pt idx="6318">
                  <c:v>51.675910796638078</c:v>
                </c:pt>
                <c:pt idx="6319">
                  <c:v>51.671304950123535</c:v>
                </c:pt>
                <c:pt idx="6320">
                  <c:v>51.666699103608991</c:v>
                </c:pt>
                <c:pt idx="6321">
                  <c:v>51.662093257094455</c:v>
                </c:pt>
                <c:pt idx="6322">
                  <c:v>51.657487410579911</c:v>
                </c:pt>
                <c:pt idx="6323">
                  <c:v>51.652881564065368</c:v>
                </c:pt>
                <c:pt idx="6324">
                  <c:v>51.648275717550831</c:v>
                </c:pt>
                <c:pt idx="6325">
                  <c:v>51.643669871036288</c:v>
                </c:pt>
                <c:pt idx="6326">
                  <c:v>51.639064024521744</c:v>
                </c:pt>
                <c:pt idx="6327">
                  <c:v>51.634458178007208</c:v>
                </c:pt>
                <c:pt idx="6328">
                  <c:v>51.629852331492664</c:v>
                </c:pt>
                <c:pt idx="6329">
                  <c:v>51.625246484978121</c:v>
                </c:pt>
                <c:pt idx="6330">
                  <c:v>51.620640638463584</c:v>
                </c:pt>
                <c:pt idx="6331">
                  <c:v>51.616034791949041</c:v>
                </c:pt>
                <c:pt idx="6332">
                  <c:v>51.611428945434497</c:v>
                </c:pt>
                <c:pt idx="6333">
                  <c:v>51.606823098919961</c:v>
                </c:pt>
                <c:pt idx="6334">
                  <c:v>51.602217252405417</c:v>
                </c:pt>
                <c:pt idx="6335">
                  <c:v>51.59755421950576</c:v>
                </c:pt>
                <c:pt idx="6336">
                  <c:v>51.592891186606103</c:v>
                </c:pt>
                <c:pt idx="6337">
                  <c:v>51.588228153706446</c:v>
                </c:pt>
                <c:pt idx="6338">
                  <c:v>51.583565120806789</c:v>
                </c:pt>
                <c:pt idx="6339">
                  <c:v>51.578902087907132</c:v>
                </c:pt>
                <c:pt idx="6340">
                  <c:v>51.574239055007475</c:v>
                </c:pt>
                <c:pt idx="6341">
                  <c:v>51.569576022107817</c:v>
                </c:pt>
                <c:pt idx="6342">
                  <c:v>51.564912989208167</c:v>
                </c:pt>
                <c:pt idx="6343">
                  <c:v>51.56024995630851</c:v>
                </c:pt>
                <c:pt idx="6344">
                  <c:v>51.555586923408853</c:v>
                </c:pt>
                <c:pt idx="6345">
                  <c:v>51.550923890509196</c:v>
                </c:pt>
                <c:pt idx="6346">
                  <c:v>51.546260857609539</c:v>
                </c:pt>
                <c:pt idx="6347">
                  <c:v>51.541597824709882</c:v>
                </c:pt>
                <c:pt idx="6348">
                  <c:v>51.536934791810225</c:v>
                </c:pt>
                <c:pt idx="6349">
                  <c:v>51.532271758910568</c:v>
                </c:pt>
                <c:pt idx="6350">
                  <c:v>51.527608726010911</c:v>
                </c:pt>
                <c:pt idx="6351">
                  <c:v>51.522945693111254</c:v>
                </c:pt>
                <c:pt idx="6352">
                  <c:v>51.518282660211597</c:v>
                </c:pt>
                <c:pt idx="6353">
                  <c:v>51.51361962731194</c:v>
                </c:pt>
                <c:pt idx="6354">
                  <c:v>51.508956594412282</c:v>
                </c:pt>
                <c:pt idx="6355">
                  <c:v>51.504293561512625</c:v>
                </c:pt>
                <c:pt idx="6356">
                  <c:v>51.499630528612968</c:v>
                </c:pt>
                <c:pt idx="6357">
                  <c:v>51.494967495713318</c:v>
                </c:pt>
                <c:pt idx="6358">
                  <c:v>51.490304462813661</c:v>
                </c:pt>
                <c:pt idx="6359">
                  <c:v>51.485641429914004</c:v>
                </c:pt>
                <c:pt idx="6360">
                  <c:v>51.480978397014347</c:v>
                </c:pt>
                <c:pt idx="6361">
                  <c:v>51.47631536411469</c:v>
                </c:pt>
                <c:pt idx="6362">
                  <c:v>51.471652331215033</c:v>
                </c:pt>
                <c:pt idx="6363">
                  <c:v>51.466989298315376</c:v>
                </c:pt>
                <c:pt idx="6364">
                  <c:v>51.462326265415719</c:v>
                </c:pt>
                <c:pt idx="6365">
                  <c:v>51.457611044084786</c:v>
                </c:pt>
                <c:pt idx="6366">
                  <c:v>51.45289582275386</c:v>
                </c:pt>
                <c:pt idx="6367">
                  <c:v>51.448180601422933</c:v>
                </c:pt>
                <c:pt idx="6368">
                  <c:v>51.443465380092</c:v>
                </c:pt>
                <c:pt idx="6369">
                  <c:v>51.438750158761067</c:v>
                </c:pt>
                <c:pt idx="6370">
                  <c:v>51.434034937430141</c:v>
                </c:pt>
                <c:pt idx="6371">
                  <c:v>51.429319716099215</c:v>
                </c:pt>
                <c:pt idx="6372">
                  <c:v>51.424604494768282</c:v>
                </c:pt>
                <c:pt idx="6373">
                  <c:v>51.419889273437349</c:v>
                </c:pt>
                <c:pt idx="6374">
                  <c:v>51.415174052106423</c:v>
                </c:pt>
                <c:pt idx="6375">
                  <c:v>51.410458830775497</c:v>
                </c:pt>
                <c:pt idx="6376">
                  <c:v>51.405743609444563</c:v>
                </c:pt>
                <c:pt idx="6377">
                  <c:v>51.40102838811363</c:v>
                </c:pt>
                <c:pt idx="6378">
                  <c:v>51.396313166782704</c:v>
                </c:pt>
                <c:pt idx="6379">
                  <c:v>51.391597945451778</c:v>
                </c:pt>
                <c:pt idx="6380">
                  <c:v>51.386882724120845</c:v>
                </c:pt>
                <c:pt idx="6381">
                  <c:v>51.382167502789912</c:v>
                </c:pt>
                <c:pt idx="6382">
                  <c:v>51.377452281458986</c:v>
                </c:pt>
                <c:pt idx="6383">
                  <c:v>51.37273706012806</c:v>
                </c:pt>
                <c:pt idx="6384">
                  <c:v>51.368021838797127</c:v>
                </c:pt>
                <c:pt idx="6385">
                  <c:v>51.363306617466193</c:v>
                </c:pt>
                <c:pt idx="6386">
                  <c:v>51.358591396135267</c:v>
                </c:pt>
                <c:pt idx="6387">
                  <c:v>51.353876174804334</c:v>
                </c:pt>
                <c:pt idx="6388">
                  <c:v>51.349160953473408</c:v>
                </c:pt>
                <c:pt idx="6389">
                  <c:v>51.344445732142475</c:v>
                </c:pt>
                <c:pt idx="6390">
                  <c:v>51.339730510811549</c:v>
                </c:pt>
                <c:pt idx="6391">
                  <c:v>51.335015289480623</c:v>
                </c:pt>
                <c:pt idx="6392">
                  <c:v>51.33030006814969</c:v>
                </c:pt>
                <c:pt idx="6393">
                  <c:v>51.325584846818757</c:v>
                </c:pt>
                <c:pt idx="6394">
                  <c:v>51.32086962548783</c:v>
                </c:pt>
                <c:pt idx="6395">
                  <c:v>51.316103659014288</c:v>
                </c:pt>
                <c:pt idx="6396">
                  <c:v>51.311337692540754</c:v>
                </c:pt>
                <c:pt idx="6397">
                  <c:v>51.306571726067212</c:v>
                </c:pt>
                <c:pt idx="6398">
                  <c:v>51.30180575959367</c:v>
                </c:pt>
                <c:pt idx="6399">
                  <c:v>51.297039793120128</c:v>
                </c:pt>
                <c:pt idx="6400">
                  <c:v>51.292273826646593</c:v>
                </c:pt>
                <c:pt idx="6401">
                  <c:v>51.287507860173051</c:v>
                </c:pt>
                <c:pt idx="6402">
                  <c:v>51.282741893699509</c:v>
                </c:pt>
                <c:pt idx="6403">
                  <c:v>51.277975927225967</c:v>
                </c:pt>
                <c:pt idx="6404">
                  <c:v>51.273209960752432</c:v>
                </c:pt>
                <c:pt idx="6405">
                  <c:v>51.26844399427889</c:v>
                </c:pt>
                <c:pt idx="6406">
                  <c:v>51.263678027805348</c:v>
                </c:pt>
                <c:pt idx="6407">
                  <c:v>51.258912061331806</c:v>
                </c:pt>
                <c:pt idx="6408">
                  <c:v>51.254146094858271</c:v>
                </c:pt>
                <c:pt idx="6409">
                  <c:v>51.249380128384729</c:v>
                </c:pt>
                <c:pt idx="6410">
                  <c:v>51.244614161911187</c:v>
                </c:pt>
                <c:pt idx="6411">
                  <c:v>51.239848195437652</c:v>
                </c:pt>
                <c:pt idx="6412">
                  <c:v>51.23508222896411</c:v>
                </c:pt>
                <c:pt idx="6413">
                  <c:v>51.230316262490568</c:v>
                </c:pt>
                <c:pt idx="6414">
                  <c:v>51.225550296017026</c:v>
                </c:pt>
                <c:pt idx="6415">
                  <c:v>51.220784329543491</c:v>
                </c:pt>
                <c:pt idx="6416">
                  <c:v>51.216018363069949</c:v>
                </c:pt>
                <c:pt idx="6417">
                  <c:v>51.211252396596407</c:v>
                </c:pt>
                <c:pt idx="6418">
                  <c:v>51.206486430122865</c:v>
                </c:pt>
                <c:pt idx="6419">
                  <c:v>51.20172046364933</c:v>
                </c:pt>
                <c:pt idx="6420">
                  <c:v>51.196954497175788</c:v>
                </c:pt>
                <c:pt idx="6421">
                  <c:v>51.192188530702246</c:v>
                </c:pt>
                <c:pt idx="6422">
                  <c:v>51.187422564228704</c:v>
                </c:pt>
                <c:pt idx="6423">
                  <c:v>51.18265659775517</c:v>
                </c:pt>
                <c:pt idx="6424">
                  <c:v>51.177890631281628</c:v>
                </c:pt>
                <c:pt idx="6425">
                  <c:v>51.173073422922108</c:v>
                </c:pt>
                <c:pt idx="6426">
                  <c:v>51.168256214562582</c:v>
                </c:pt>
                <c:pt idx="6427">
                  <c:v>51.163439006203063</c:v>
                </c:pt>
                <c:pt idx="6428">
                  <c:v>51.158621797843537</c:v>
                </c:pt>
                <c:pt idx="6429">
                  <c:v>51.153804589484018</c:v>
                </c:pt>
                <c:pt idx="6430">
                  <c:v>51.148987381124492</c:v>
                </c:pt>
                <c:pt idx="6431">
                  <c:v>51.144170172764973</c:v>
                </c:pt>
                <c:pt idx="6432">
                  <c:v>51.139352964405454</c:v>
                </c:pt>
                <c:pt idx="6433">
                  <c:v>51.134535756045928</c:v>
                </c:pt>
                <c:pt idx="6434">
                  <c:v>51.129718547686409</c:v>
                </c:pt>
                <c:pt idx="6435">
                  <c:v>51.124901339326883</c:v>
                </c:pt>
                <c:pt idx="6436">
                  <c:v>51.120084130967363</c:v>
                </c:pt>
                <c:pt idx="6437">
                  <c:v>51.115266922607837</c:v>
                </c:pt>
                <c:pt idx="6438">
                  <c:v>51.110449714248318</c:v>
                </c:pt>
                <c:pt idx="6439">
                  <c:v>51.105632505888792</c:v>
                </c:pt>
                <c:pt idx="6440">
                  <c:v>51.100815297529273</c:v>
                </c:pt>
                <c:pt idx="6441">
                  <c:v>51.095998089169754</c:v>
                </c:pt>
                <c:pt idx="6442">
                  <c:v>51.091180880810228</c:v>
                </c:pt>
                <c:pt idx="6443">
                  <c:v>51.086363672450709</c:v>
                </c:pt>
                <c:pt idx="6444">
                  <c:v>51.081546464091183</c:v>
                </c:pt>
                <c:pt idx="6445">
                  <c:v>51.076729255731664</c:v>
                </c:pt>
                <c:pt idx="6446">
                  <c:v>51.071912047372138</c:v>
                </c:pt>
                <c:pt idx="6447">
                  <c:v>51.067094839012618</c:v>
                </c:pt>
                <c:pt idx="6448">
                  <c:v>51.062277630653099</c:v>
                </c:pt>
                <c:pt idx="6449">
                  <c:v>51.057460422293573</c:v>
                </c:pt>
                <c:pt idx="6450">
                  <c:v>51.052643213934054</c:v>
                </c:pt>
                <c:pt idx="6451">
                  <c:v>51.047826005574528</c:v>
                </c:pt>
                <c:pt idx="6452">
                  <c:v>51.043008797215009</c:v>
                </c:pt>
                <c:pt idx="6453">
                  <c:v>51.038191588855483</c:v>
                </c:pt>
                <c:pt idx="6454">
                  <c:v>51.033374380495964</c:v>
                </c:pt>
                <c:pt idx="6455">
                  <c:v>51.028505980798194</c:v>
                </c:pt>
                <c:pt idx="6456">
                  <c:v>51.023637581100424</c:v>
                </c:pt>
                <c:pt idx="6457">
                  <c:v>51.018769181402654</c:v>
                </c:pt>
                <c:pt idx="6458">
                  <c:v>51.013900781704884</c:v>
                </c:pt>
                <c:pt idx="6459">
                  <c:v>51.009032382007106</c:v>
                </c:pt>
                <c:pt idx="6460">
                  <c:v>51.004163982309336</c:v>
                </c:pt>
                <c:pt idx="6461">
                  <c:v>50.999295582611566</c:v>
                </c:pt>
                <c:pt idx="6462">
                  <c:v>50.994427182913796</c:v>
                </c:pt>
                <c:pt idx="6463">
                  <c:v>50.989558783216026</c:v>
                </c:pt>
                <c:pt idx="6464">
                  <c:v>50.984690383518256</c:v>
                </c:pt>
                <c:pt idx="6465">
                  <c:v>50.979821983820486</c:v>
                </c:pt>
                <c:pt idx="6466">
                  <c:v>50.974953584122716</c:v>
                </c:pt>
                <c:pt idx="6467">
                  <c:v>50.970085184424946</c:v>
                </c:pt>
                <c:pt idx="6468">
                  <c:v>50.965216784727176</c:v>
                </c:pt>
                <c:pt idx="6469">
                  <c:v>50.960348385029405</c:v>
                </c:pt>
                <c:pt idx="6470">
                  <c:v>50.955479985331628</c:v>
                </c:pt>
                <c:pt idx="6471">
                  <c:v>50.950611585633858</c:v>
                </c:pt>
                <c:pt idx="6472">
                  <c:v>50.945743185936088</c:v>
                </c:pt>
                <c:pt idx="6473">
                  <c:v>50.940874786238318</c:v>
                </c:pt>
                <c:pt idx="6474">
                  <c:v>50.936006386540548</c:v>
                </c:pt>
                <c:pt idx="6475">
                  <c:v>50.931137986842778</c:v>
                </c:pt>
                <c:pt idx="6476">
                  <c:v>50.926269587145008</c:v>
                </c:pt>
                <c:pt idx="6477">
                  <c:v>50.921401187447238</c:v>
                </c:pt>
                <c:pt idx="6478">
                  <c:v>50.916532787749468</c:v>
                </c:pt>
                <c:pt idx="6479">
                  <c:v>50.91166438805169</c:v>
                </c:pt>
                <c:pt idx="6480">
                  <c:v>50.90679598835392</c:v>
                </c:pt>
                <c:pt idx="6481">
                  <c:v>50.90192758865615</c:v>
                </c:pt>
                <c:pt idx="6482">
                  <c:v>50.89705918895838</c:v>
                </c:pt>
                <c:pt idx="6483">
                  <c:v>50.89219078926061</c:v>
                </c:pt>
                <c:pt idx="6484">
                  <c:v>50.88732238956284</c:v>
                </c:pt>
                <c:pt idx="6485">
                  <c:v>50.882403885157537</c:v>
                </c:pt>
                <c:pt idx="6486">
                  <c:v>50.877485380752233</c:v>
                </c:pt>
                <c:pt idx="6487">
                  <c:v>50.87256687634693</c:v>
                </c:pt>
                <c:pt idx="6488">
                  <c:v>50.867648371941627</c:v>
                </c:pt>
                <c:pt idx="6489">
                  <c:v>50.862729867536324</c:v>
                </c:pt>
                <c:pt idx="6490">
                  <c:v>50.85781136313102</c:v>
                </c:pt>
                <c:pt idx="6491">
                  <c:v>50.852892858725717</c:v>
                </c:pt>
                <c:pt idx="6492">
                  <c:v>50.847974354320414</c:v>
                </c:pt>
                <c:pt idx="6493">
                  <c:v>50.84305584991511</c:v>
                </c:pt>
                <c:pt idx="6494">
                  <c:v>50.838137345509807</c:v>
                </c:pt>
                <c:pt idx="6495">
                  <c:v>50.833218841104504</c:v>
                </c:pt>
                <c:pt idx="6496">
                  <c:v>50.828300336699201</c:v>
                </c:pt>
                <c:pt idx="6497">
                  <c:v>50.823381832293897</c:v>
                </c:pt>
                <c:pt idx="6498">
                  <c:v>50.818463327888594</c:v>
                </c:pt>
                <c:pt idx="6499">
                  <c:v>50.813544823483298</c:v>
                </c:pt>
                <c:pt idx="6500">
                  <c:v>50.808626319077995</c:v>
                </c:pt>
                <c:pt idx="6501">
                  <c:v>50.803707814672691</c:v>
                </c:pt>
                <c:pt idx="6502">
                  <c:v>50.798789310267388</c:v>
                </c:pt>
                <c:pt idx="6503">
                  <c:v>50.793870805862085</c:v>
                </c:pt>
                <c:pt idx="6504">
                  <c:v>50.788952301456781</c:v>
                </c:pt>
                <c:pt idx="6505">
                  <c:v>50.784033797051478</c:v>
                </c:pt>
                <c:pt idx="6506">
                  <c:v>50.779115292646175</c:v>
                </c:pt>
                <c:pt idx="6507">
                  <c:v>50.774196788240872</c:v>
                </c:pt>
                <c:pt idx="6508">
                  <c:v>50.769278283835568</c:v>
                </c:pt>
                <c:pt idx="6509">
                  <c:v>50.764359779430265</c:v>
                </c:pt>
                <c:pt idx="6510">
                  <c:v>50.759441275024962</c:v>
                </c:pt>
                <c:pt idx="6511">
                  <c:v>50.754522770619658</c:v>
                </c:pt>
                <c:pt idx="6512">
                  <c:v>50.749604266214355</c:v>
                </c:pt>
                <c:pt idx="6513">
                  <c:v>50.744685761809052</c:v>
                </c:pt>
                <c:pt idx="6514">
                  <c:v>50.739767257403749</c:v>
                </c:pt>
                <c:pt idx="6515">
                  <c:v>50.734800383503007</c:v>
                </c:pt>
                <c:pt idx="6516">
                  <c:v>50.729833509602273</c:v>
                </c:pt>
                <c:pt idx="6517">
                  <c:v>50.724866635701531</c:v>
                </c:pt>
                <c:pt idx="6518">
                  <c:v>50.719899761800789</c:v>
                </c:pt>
                <c:pt idx="6519">
                  <c:v>50.714932887900055</c:v>
                </c:pt>
                <c:pt idx="6520">
                  <c:v>50.709966013999313</c:v>
                </c:pt>
                <c:pt idx="6521">
                  <c:v>50.704999140098579</c:v>
                </c:pt>
                <c:pt idx="6522">
                  <c:v>50.700032266197837</c:v>
                </c:pt>
                <c:pt idx="6523">
                  <c:v>50.695065392297096</c:v>
                </c:pt>
                <c:pt idx="6524">
                  <c:v>50.690098518396361</c:v>
                </c:pt>
                <c:pt idx="6525">
                  <c:v>50.68513164449562</c:v>
                </c:pt>
                <c:pt idx="6526">
                  <c:v>50.680164770594878</c:v>
                </c:pt>
                <c:pt idx="6527">
                  <c:v>50.675197896694144</c:v>
                </c:pt>
                <c:pt idx="6528">
                  <c:v>50.670231022793402</c:v>
                </c:pt>
                <c:pt idx="6529">
                  <c:v>50.665264148892661</c:v>
                </c:pt>
                <c:pt idx="6530">
                  <c:v>50.660297274991926</c:v>
                </c:pt>
                <c:pt idx="6531">
                  <c:v>50.655330401091184</c:v>
                </c:pt>
                <c:pt idx="6532">
                  <c:v>50.65036352719045</c:v>
                </c:pt>
                <c:pt idx="6533">
                  <c:v>50.645396653289708</c:v>
                </c:pt>
                <c:pt idx="6534">
                  <c:v>50.640429779388967</c:v>
                </c:pt>
                <c:pt idx="6535">
                  <c:v>50.635462905488232</c:v>
                </c:pt>
                <c:pt idx="6536">
                  <c:v>50.630496031587491</c:v>
                </c:pt>
                <c:pt idx="6537">
                  <c:v>50.625529157686749</c:v>
                </c:pt>
                <c:pt idx="6538">
                  <c:v>50.620562283786015</c:v>
                </c:pt>
                <c:pt idx="6539">
                  <c:v>50.615595409885273</c:v>
                </c:pt>
                <c:pt idx="6540">
                  <c:v>50.610628535984539</c:v>
                </c:pt>
                <c:pt idx="6541">
                  <c:v>50.605661662083797</c:v>
                </c:pt>
                <c:pt idx="6542">
                  <c:v>50.600694788183056</c:v>
                </c:pt>
                <c:pt idx="6543">
                  <c:v>50.595727914282321</c:v>
                </c:pt>
                <c:pt idx="6544">
                  <c:v>50.59076104038158</c:v>
                </c:pt>
                <c:pt idx="6545">
                  <c:v>50.585743391081721</c:v>
                </c:pt>
                <c:pt idx="6546">
                  <c:v>50.580725741781869</c:v>
                </c:pt>
                <c:pt idx="6547">
                  <c:v>50.57570809248201</c:v>
                </c:pt>
                <c:pt idx="6548">
                  <c:v>50.570690443182158</c:v>
                </c:pt>
                <c:pt idx="6549">
                  <c:v>50.5656727938823</c:v>
                </c:pt>
                <c:pt idx="6550">
                  <c:v>50.560655144582448</c:v>
                </c:pt>
                <c:pt idx="6551">
                  <c:v>50.555637495282589</c:v>
                </c:pt>
                <c:pt idx="6552">
                  <c:v>50.55061984598273</c:v>
                </c:pt>
                <c:pt idx="6553">
                  <c:v>50.545602196682879</c:v>
                </c:pt>
                <c:pt idx="6554">
                  <c:v>50.54058454738302</c:v>
                </c:pt>
                <c:pt idx="6555">
                  <c:v>50.535566898083168</c:v>
                </c:pt>
                <c:pt idx="6556">
                  <c:v>50.530549248783309</c:v>
                </c:pt>
                <c:pt idx="6557">
                  <c:v>50.525531599483458</c:v>
                </c:pt>
                <c:pt idx="6558">
                  <c:v>50.520513950183599</c:v>
                </c:pt>
                <c:pt idx="6559">
                  <c:v>50.51549630088374</c:v>
                </c:pt>
                <c:pt idx="6560">
                  <c:v>50.510478651583888</c:v>
                </c:pt>
                <c:pt idx="6561">
                  <c:v>50.505461002284029</c:v>
                </c:pt>
                <c:pt idx="6562">
                  <c:v>50.500443352984178</c:v>
                </c:pt>
                <c:pt idx="6563">
                  <c:v>50.495425703684319</c:v>
                </c:pt>
                <c:pt idx="6564">
                  <c:v>50.490408054384467</c:v>
                </c:pt>
                <c:pt idx="6565">
                  <c:v>50.485390405084608</c:v>
                </c:pt>
                <c:pt idx="6566">
                  <c:v>50.480372755784757</c:v>
                </c:pt>
                <c:pt idx="6567">
                  <c:v>50.475355106484898</c:v>
                </c:pt>
                <c:pt idx="6568">
                  <c:v>50.470337457185039</c:v>
                </c:pt>
                <c:pt idx="6569">
                  <c:v>50.465319807885187</c:v>
                </c:pt>
                <c:pt idx="6570">
                  <c:v>50.460302158585328</c:v>
                </c:pt>
                <c:pt idx="6571">
                  <c:v>50.455284509285477</c:v>
                </c:pt>
                <c:pt idx="6572">
                  <c:v>50.450266859985618</c:v>
                </c:pt>
                <c:pt idx="6573">
                  <c:v>50.445249210685766</c:v>
                </c:pt>
                <c:pt idx="6574">
                  <c:v>50.440231561385907</c:v>
                </c:pt>
                <c:pt idx="6575">
                  <c:v>50.435159658007635</c:v>
                </c:pt>
                <c:pt idx="6576">
                  <c:v>50.430087754629362</c:v>
                </c:pt>
                <c:pt idx="6577">
                  <c:v>50.425015851251089</c:v>
                </c:pt>
                <c:pt idx="6578">
                  <c:v>50.419943947872817</c:v>
                </c:pt>
                <c:pt idx="6579">
                  <c:v>50.414872044494544</c:v>
                </c:pt>
                <c:pt idx="6580">
                  <c:v>50.409800141116278</c:v>
                </c:pt>
                <c:pt idx="6581">
                  <c:v>50.404728237738006</c:v>
                </c:pt>
                <c:pt idx="6582">
                  <c:v>50.399656334359733</c:v>
                </c:pt>
                <c:pt idx="6583">
                  <c:v>50.39458443098146</c:v>
                </c:pt>
                <c:pt idx="6584">
                  <c:v>50.389512527603188</c:v>
                </c:pt>
                <c:pt idx="6585">
                  <c:v>50.384440624224915</c:v>
                </c:pt>
                <c:pt idx="6586">
                  <c:v>50.379368720846642</c:v>
                </c:pt>
                <c:pt idx="6587">
                  <c:v>50.37429681746837</c:v>
                </c:pt>
                <c:pt idx="6588">
                  <c:v>50.369224914090097</c:v>
                </c:pt>
                <c:pt idx="6589">
                  <c:v>50.364153010711831</c:v>
                </c:pt>
                <c:pt idx="6590">
                  <c:v>50.359081107333559</c:v>
                </c:pt>
                <c:pt idx="6591">
                  <c:v>50.354009203955286</c:v>
                </c:pt>
                <c:pt idx="6592">
                  <c:v>50.348937300577013</c:v>
                </c:pt>
                <c:pt idx="6593">
                  <c:v>50.343865397198741</c:v>
                </c:pt>
                <c:pt idx="6594">
                  <c:v>50.338793493820468</c:v>
                </c:pt>
                <c:pt idx="6595">
                  <c:v>50.333721590442195</c:v>
                </c:pt>
                <c:pt idx="6596">
                  <c:v>50.328649687063923</c:v>
                </c:pt>
                <c:pt idx="6597">
                  <c:v>50.32357778368565</c:v>
                </c:pt>
                <c:pt idx="6598">
                  <c:v>50.318505880307377</c:v>
                </c:pt>
                <c:pt idx="6599">
                  <c:v>50.313433976929105</c:v>
                </c:pt>
                <c:pt idx="6600">
                  <c:v>50.308362073550839</c:v>
                </c:pt>
                <c:pt idx="6601">
                  <c:v>50.303290170172566</c:v>
                </c:pt>
                <c:pt idx="6602">
                  <c:v>50.298218266794294</c:v>
                </c:pt>
                <c:pt idx="6603">
                  <c:v>50.293146363416021</c:v>
                </c:pt>
                <c:pt idx="6604">
                  <c:v>50.288074460037748</c:v>
                </c:pt>
                <c:pt idx="6605">
                  <c:v>50.282948549593968</c:v>
                </c:pt>
                <c:pt idx="6606">
                  <c:v>50.277822639150187</c:v>
                </c:pt>
                <c:pt idx="6607">
                  <c:v>50.2726967287064</c:v>
                </c:pt>
                <c:pt idx="6608">
                  <c:v>50.26757081826262</c:v>
                </c:pt>
                <c:pt idx="6609">
                  <c:v>50.262444907818839</c:v>
                </c:pt>
                <c:pt idx="6610">
                  <c:v>50.257318997375059</c:v>
                </c:pt>
                <c:pt idx="6611">
                  <c:v>50.252193086931278</c:v>
                </c:pt>
                <c:pt idx="6612">
                  <c:v>50.247067176487491</c:v>
                </c:pt>
                <c:pt idx="6613">
                  <c:v>50.24194126604371</c:v>
                </c:pt>
                <c:pt idx="6614">
                  <c:v>50.23681535559993</c:v>
                </c:pt>
                <c:pt idx="6615">
                  <c:v>50.23168944515615</c:v>
                </c:pt>
                <c:pt idx="6616">
                  <c:v>50.226563534712369</c:v>
                </c:pt>
                <c:pt idx="6617">
                  <c:v>50.221437624268582</c:v>
                </c:pt>
                <c:pt idx="6618">
                  <c:v>50.216311713824801</c:v>
                </c:pt>
                <c:pt idx="6619">
                  <c:v>50.211185803381021</c:v>
                </c:pt>
                <c:pt idx="6620">
                  <c:v>50.20605989293724</c:v>
                </c:pt>
                <c:pt idx="6621">
                  <c:v>50.20093398249346</c:v>
                </c:pt>
                <c:pt idx="6622">
                  <c:v>50.195808072049672</c:v>
                </c:pt>
                <c:pt idx="6623">
                  <c:v>50.190682161605892</c:v>
                </c:pt>
                <c:pt idx="6624">
                  <c:v>50.185556251162112</c:v>
                </c:pt>
                <c:pt idx="6625">
                  <c:v>50.180430340718331</c:v>
                </c:pt>
                <c:pt idx="6626">
                  <c:v>50.175304430274551</c:v>
                </c:pt>
                <c:pt idx="6627">
                  <c:v>50.170178519830763</c:v>
                </c:pt>
                <c:pt idx="6628">
                  <c:v>50.165052609386983</c:v>
                </c:pt>
                <c:pt idx="6629">
                  <c:v>50.159926698943202</c:v>
                </c:pt>
                <c:pt idx="6630">
                  <c:v>50.154800788499422</c:v>
                </c:pt>
                <c:pt idx="6631">
                  <c:v>50.149674878055642</c:v>
                </c:pt>
                <c:pt idx="6632">
                  <c:v>50.144548967611854</c:v>
                </c:pt>
                <c:pt idx="6633">
                  <c:v>50.139423057168074</c:v>
                </c:pt>
                <c:pt idx="6634">
                  <c:v>50.134297146724293</c:v>
                </c:pt>
                <c:pt idx="6635">
                  <c:v>50.129118091815485</c:v>
                </c:pt>
                <c:pt idx="6636">
                  <c:v>50.12393903690667</c:v>
                </c:pt>
                <c:pt idx="6637">
                  <c:v>50.118759981997862</c:v>
                </c:pt>
                <c:pt idx="6638">
                  <c:v>50.113580927089053</c:v>
                </c:pt>
                <c:pt idx="6639">
                  <c:v>50.108401872180238</c:v>
                </c:pt>
                <c:pt idx="6640">
                  <c:v>50.10322281727143</c:v>
                </c:pt>
                <c:pt idx="6641">
                  <c:v>50.098043762362622</c:v>
                </c:pt>
                <c:pt idx="6642">
                  <c:v>50.092864707453813</c:v>
                </c:pt>
                <c:pt idx="6643">
                  <c:v>50.087685652544998</c:v>
                </c:pt>
                <c:pt idx="6644">
                  <c:v>50.08250659763619</c:v>
                </c:pt>
                <c:pt idx="6645">
                  <c:v>50.077327542727382</c:v>
                </c:pt>
                <c:pt idx="6646">
                  <c:v>50.072148487818566</c:v>
                </c:pt>
                <c:pt idx="6647">
                  <c:v>50.066969432909758</c:v>
                </c:pt>
                <c:pt idx="6648">
                  <c:v>50.06179037800095</c:v>
                </c:pt>
                <c:pt idx="6649">
                  <c:v>50.056611323092142</c:v>
                </c:pt>
                <c:pt idx="6650">
                  <c:v>50.051432268183326</c:v>
                </c:pt>
                <c:pt idx="6651">
                  <c:v>50.046253213274518</c:v>
                </c:pt>
                <c:pt idx="6652">
                  <c:v>50.04107415836571</c:v>
                </c:pt>
                <c:pt idx="6653">
                  <c:v>50.035895103456895</c:v>
                </c:pt>
                <c:pt idx="6654">
                  <c:v>50.030716048548086</c:v>
                </c:pt>
                <c:pt idx="6655">
                  <c:v>50.025536993639278</c:v>
                </c:pt>
                <c:pt idx="6656">
                  <c:v>50.020357938730463</c:v>
                </c:pt>
                <c:pt idx="6657">
                  <c:v>50.015178883821655</c:v>
                </c:pt>
                <c:pt idx="6658">
                  <c:v>50.009999828912846</c:v>
                </c:pt>
                <c:pt idx="6659">
                  <c:v>50.004820774004031</c:v>
                </c:pt>
                <c:pt idx="6660">
                  <c:v>49.999641719095223</c:v>
                </c:pt>
                <c:pt idx="6661">
                  <c:v>49.994462664186415</c:v>
                </c:pt>
                <c:pt idx="6662">
                  <c:v>49.989283609277607</c:v>
                </c:pt>
                <c:pt idx="6663">
                  <c:v>49.984104554368791</c:v>
                </c:pt>
                <c:pt idx="6664">
                  <c:v>49.978925499459983</c:v>
                </c:pt>
                <c:pt idx="6665">
                  <c:v>49.973693041883983</c:v>
                </c:pt>
                <c:pt idx="6666">
                  <c:v>49.968460584307991</c:v>
                </c:pt>
                <c:pt idx="6667">
                  <c:v>49.963228126731991</c:v>
                </c:pt>
                <c:pt idx="6668">
                  <c:v>49.957995669155999</c:v>
                </c:pt>
                <c:pt idx="6669">
                  <c:v>49.952763211579999</c:v>
                </c:pt>
                <c:pt idx="6670">
                  <c:v>49.947530754004006</c:v>
                </c:pt>
                <c:pt idx="6671">
                  <c:v>49.942298296428007</c:v>
                </c:pt>
                <c:pt idx="6672">
                  <c:v>49.937065838852014</c:v>
                </c:pt>
                <c:pt idx="6673">
                  <c:v>49.931833381276014</c:v>
                </c:pt>
                <c:pt idx="6674">
                  <c:v>49.926600923700022</c:v>
                </c:pt>
                <c:pt idx="6675">
                  <c:v>49.921368466124022</c:v>
                </c:pt>
                <c:pt idx="6676">
                  <c:v>49.91613600854803</c:v>
                </c:pt>
                <c:pt idx="6677">
                  <c:v>49.91090355097203</c:v>
                </c:pt>
                <c:pt idx="6678">
                  <c:v>49.905671093396037</c:v>
                </c:pt>
                <c:pt idx="6679">
                  <c:v>49.900438635820038</c:v>
                </c:pt>
                <c:pt idx="6680">
                  <c:v>49.895206178244038</c:v>
                </c:pt>
                <c:pt idx="6681">
                  <c:v>49.889973720668046</c:v>
                </c:pt>
                <c:pt idx="6682">
                  <c:v>49.884741263092046</c:v>
                </c:pt>
                <c:pt idx="6683">
                  <c:v>49.879508805516053</c:v>
                </c:pt>
                <c:pt idx="6684">
                  <c:v>49.874276347940054</c:v>
                </c:pt>
                <c:pt idx="6685">
                  <c:v>49.869043890364061</c:v>
                </c:pt>
                <c:pt idx="6686">
                  <c:v>49.863811432788061</c:v>
                </c:pt>
                <c:pt idx="6687">
                  <c:v>49.858578975212069</c:v>
                </c:pt>
                <c:pt idx="6688">
                  <c:v>49.853346517636069</c:v>
                </c:pt>
                <c:pt idx="6689">
                  <c:v>49.848114060060077</c:v>
                </c:pt>
                <c:pt idx="6690">
                  <c:v>49.842881602484077</c:v>
                </c:pt>
                <c:pt idx="6691">
                  <c:v>49.837649144908085</c:v>
                </c:pt>
                <c:pt idx="6692">
                  <c:v>49.832416687332085</c:v>
                </c:pt>
                <c:pt idx="6693">
                  <c:v>49.827184229756092</c:v>
                </c:pt>
                <c:pt idx="6694">
                  <c:v>49.821951772180093</c:v>
                </c:pt>
                <c:pt idx="6695">
                  <c:v>49.8166662248805</c:v>
                </c:pt>
                <c:pt idx="6696">
                  <c:v>49.811380677580914</c:v>
                </c:pt>
                <c:pt idx="6697">
                  <c:v>49.806095130281321</c:v>
                </c:pt>
                <c:pt idx="6698">
                  <c:v>49.800809582981735</c:v>
                </c:pt>
                <c:pt idx="6699">
                  <c:v>49.795524035682142</c:v>
                </c:pt>
                <c:pt idx="6700">
                  <c:v>49.790238488382556</c:v>
                </c:pt>
                <c:pt idx="6701">
                  <c:v>49.784952941082963</c:v>
                </c:pt>
                <c:pt idx="6702">
                  <c:v>49.77966739378337</c:v>
                </c:pt>
                <c:pt idx="6703">
                  <c:v>49.774381846483784</c:v>
                </c:pt>
                <c:pt idx="6704">
                  <c:v>49.769096299184191</c:v>
                </c:pt>
                <c:pt idx="6705">
                  <c:v>49.763810751884606</c:v>
                </c:pt>
                <c:pt idx="6706">
                  <c:v>49.758525204585013</c:v>
                </c:pt>
                <c:pt idx="6707">
                  <c:v>49.753239657285427</c:v>
                </c:pt>
                <c:pt idx="6708">
                  <c:v>49.747954109985834</c:v>
                </c:pt>
                <c:pt idx="6709">
                  <c:v>49.742668562686248</c:v>
                </c:pt>
                <c:pt idx="6710">
                  <c:v>49.737383015386655</c:v>
                </c:pt>
                <c:pt idx="6711">
                  <c:v>49.732097468087062</c:v>
                </c:pt>
                <c:pt idx="6712">
                  <c:v>49.726811920787476</c:v>
                </c:pt>
                <c:pt idx="6713">
                  <c:v>49.721526373487883</c:v>
                </c:pt>
                <c:pt idx="6714">
                  <c:v>49.716240826188297</c:v>
                </c:pt>
                <c:pt idx="6715">
                  <c:v>49.710955278888704</c:v>
                </c:pt>
                <c:pt idx="6716">
                  <c:v>49.705669731589118</c:v>
                </c:pt>
                <c:pt idx="6717">
                  <c:v>49.700384184289526</c:v>
                </c:pt>
                <c:pt idx="6718">
                  <c:v>49.695098636989933</c:v>
                </c:pt>
                <c:pt idx="6719">
                  <c:v>49.689813089690347</c:v>
                </c:pt>
                <c:pt idx="6720">
                  <c:v>49.684527542390754</c:v>
                </c:pt>
                <c:pt idx="6721">
                  <c:v>49.679241995091168</c:v>
                </c:pt>
                <c:pt idx="6722">
                  <c:v>49.673956447791575</c:v>
                </c:pt>
                <c:pt idx="6723">
                  <c:v>49.668670900491989</c:v>
                </c:pt>
                <c:pt idx="6724">
                  <c:v>49.663385353192396</c:v>
                </c:pt>
                <c:pt idx="6725">
                  <c:v>49.658048541936182</c:v>
                </c:pt>
                <c:pt idx="6726">
                  <c:v>49.652711730679968</c:v>
                </c:pt>
                <c:pt idx="6727">
                  <c:v>49.647374919423761</c:v>
                </c:pt>
                <c:pt idx="6728">
                  <c:v>49.642038108167547</c:v>
                </c:pt>
                <c:pt idx="6729">
                  <c:v>49.636701296911333</c:v>
                </c:pt>
                <c:pt idx="6730">
                  <c:v>49.631364485655119</c:v>
                </c:pt>
                <c:pt idx="6731">
                  <c:v>49.626027674398912</c:v>
                </c:pt>
                <c:pt idx="6732">
                  <c:v>49.620690863142698</c:v>
                </c:pt>
                <c:pt idx="6733">
                  <c:v>49.615354051886484</c:v>
                </c:pt>
                <c:pt idx="6734">
                  <c:v>49.61001724063027</c:v>
                </c:pt>
                <c:pt idx="6735">
                  <c:v>49.604680429374064</c:v>
                </c:pt>
                <c:pt idx="6736">
                  <c:v>49.59934361811785</c:v>
                </c:pt>
                <c:pt idx="6737">
                  <c:v>49.594006806861636</c:v>
                </c:pt>
                <c:pt idx="6738">
                  <c:v>49.588669995605422</c:v>
                </c:pt>
                <c:pt idx="6739">
                  <c:v>49.583333184349215</c:v>
                </c:pt>
                <c:pt idx="6740">
                  <c:v>49.577996373093001</c:v>
                </c:pt>
                <c:pt idx="6741">
                  <c:v>49.572659561836787</c:v>
                </c:pt>
                <c:pt idx="6742">
                  <c:v>49.567322750580573</c:v>
                </c:pt>
                <c:pt idx="6743">
                  <c:v>49.561985939324359</c:v>
                </c:pt>
                <c:pt idx="6744">
                  <c:v>49.556649128068152</c:v>
                </c:pt>
                <c:pt idx="6745">
                  <c:v>49.551312316811938</c:v>
                </c:pt>
                <c:pt idx="6746">
                  <c:v>49.545975505555724</c:v>
                </c:pt>
                <c:pt idx="6747">
                  <c:v>49.54063869429951</c:v>
                </c:pt>
                <c:pt idx="6748">
                  <c:v>49.535301883043303</c:v>
                </c:pt>
                <c:pt idx="6749">
                  <c:v>49.529965071787089</c:v>
                </c:pt>
                <c:pt idx="6750">
                  <c:v>49.524628260530875</c:v>
                </c:pt>
                <c:pt idx="6751">
                  <c:v>49.519291449274661</c:v>
                </c:pt>
                <c:pt idx="6752">
                  <c:v>49.513954638018454</c:v>
                </c:pt>
                <c:pt idx="6753">
                  <c:v>49.50861782676224</c:v>
                </c:pt>
                <c:pt idx="6754">
                  <c:v>49.503281015506026</c:v>
                </c:pt>
                <c:pt idx="6755">
                  <c:v>49.497894982159337</c:v>
                </c:pt>
                <c:pt idx="6756">
                  <c:v>49.492508948812649</c:v>
                </c:pt>
                <c:pt idx="6757">
                  <c:v>49.48712291546596</c:v>
                </c:pt>
                <c:pt idx="6758">
                  <c:v>49.481736882119272</c:v>
                </c:pt>
                <c:pt idx="6759">
                  <c:v>49.476350848772583</c:v>
                </c:pt>
                <c:pt idx="6760">
                  <c:v>49.470964815425901</c:v>
                </c:pt>
                <c:pt idx="6761">
                  <c:v>49.465578782079213</c:v>
                </c:pt>
                <c:pt idx="6762">
                  <c:v>49.460192748732524</c:v>
                </c:pt>
                <c:pt idx="6763">
                  <c:v>49.454806715385836</c:v>
                </c:pt>
                <c:pt idx="6764">
                  <c:v>49.449420682039147</c:v>
                </c:pt>
                <c:pt idx="6765">
                  <c:v>49.444034648692458</c:v>
                </c:pt>
                <c:pt idx="6766">
                  <c:v>49.43864861534577</c:v>
                </c:pt>
                <c:pt idx="6767">
                  <c:v>49.433262581999081</c:v>
                </c:pt>
                <c:pt idx="6768">
                  <c:v>49.427876548652392</c:v>
                </c:pt>
                <c:pt idx="6769">
                  <c:v>49.422490515305711</c:v>
                </c:pt>
                <c:pt idx="6770">
                  <c:v>49.417104481959022</c:v>
                </c:pt>
                <c:pt idx="6771">
                  <c:v>49.411718448612334</c:v>
                </c:pt>
                <c:pt idx="6772">
                  <c:v>49.406332415265645</c:v>
                </c:pt>
                <c:pt idx="6773">
                  <c:v>49.400946381918956</c:v>
                </c:pt>
                <c:pt idx="6774">
                  <c:v>49.395560348572268</c:v>
                </c:pt>
                <c:pt idx="6775">
                  <c:v>49.390174315225579</c:v>
                </c:pt>
                <c:pt idx="6776">
                  <c:v>49.38478828187889</c:v>
                </c:pt>
                <c:pt idx="6777">
                  <c:v>49.379402248532202</c:v>
                </c:pt>
                <c:pt idx="6778">
                  <c:v>49.374016215185513</c:v>
                </c:pt>
                <c:pt idx="6779">
                  <c:v>49.368630181838824</c:v>
                </c:pt>
                <c:pt idx="6780">
                  <c:v>49.363244148492143</c:v>
                </c:pt>
                <c:pt idx="6781">
                  <c:v>49.357858115145454</c:v>
                </c:pt>
                <c:pt idx="6782">
                  <c:v>49.352472081798766</c:v>
                </c:pt>
                <c:pt idx="6783">
                  <c:v>49.347086048452077</c:v>
                </c:pt>
                <c:pt idx="6784">
                  <c:v>49.341700015105388</c:v>
                </c:pt>
                <c:pt idx="6785">
                  <c:v>49.336263164138401</c:v>
                </c:pt>
                <c:pt idx="6786">
                  <c:v>49.330826313171421</c:v>
                </c:pt>
                <c:pt idx="6787">
                  <c:v>49.325389462204434</c:v>
                </c:pt>
                <c:pt idx="6788">
                  <c:v>49.319952611237447</c:v>
                </c:pt>
                <c:pt idx="6789">
                  <c:v>49.314515760270467</c:v>
                </c:pt>
                <c:pt idx="6790">
                  <c:v>49.30907890930348</c:v>
                </c:pt>
                <c:pt idx="6791">
                  <c:v>49.303642058336493</c:v>
                </c:pt>
                <c:pt idx="6792">
                  <c:v>49.298205207369513</c:v>
                </c:pt>
                <c:pt idx="6793">
                  <c:v>49.292768356402526</c:v>
                </c:pt>
                <c:pt idx="6794">
                  <c:v>49.287331505435539</c:v>
                </c:pt>
                <c:pt idx="6795">
                  <c:v>49.281894654468559</c:v>
                </c:pt>
                <c:pt idx="6796">
                  <c:v>49.276457803501572</c:v>
                </c:pt>
                <c:pt idx="6797">
                  <c:v>49.271020952534585</c:v>
                </c:pt>
                <c:pt idx="6798">
                  <c:v>49.265584101567605</c:v>
                </c:pt>
                <c:pt idx="6799">
                  <c:v>49.260147250600617</c:v>
                </c:pt>
                <c:pt idx="6800">
                  <c:v>49.25471039963363</c:v>
                </c:pt>
                <c:pt idx="6801">
                  <c:v>49.24927354866665</c:v>
                </c:pt>
                <c:pt idx="6802">
                  <c:v>49.243836697699663</c:v>
                </c:pt>
                <c:pt idx="6803">
                  <c:v>49.238399846732676</c:v>
                </c:pt>
                <c:pt idx="6804">
                  <c:v>49.232962995765696</c:v>
                </c:pt>
                <c:pt idx="6805">
                  <c:v>49.227526144798709</c:v>
                </c:pt>
                <c:pt idx="6806">
                  <c:v>49.222089293831722</c:v>
                </c:pt>
                <c:pt idx="6807">
                  <c:v>49.216652442864742</c:v>
                </c:pt>
                <c:pt idx="6808">
                  <c:v>49.211215591897755</c:v>
                </c:pt>
                <c:pt idx="6809">
                  <c:v>49.205778740930768</c:v>
                </c:pt>
                <c:pt idx="6810">
                  <c:v>49.200341889963788</c:v>
                </c:pt>
                <c:pt idx="6811">
                  <c:v>49.194905038996801</c:v>
                </c:pt>
                <c:pt idx="6812">
                  <c:v>49.189468188029814</c:v>
                </c:pt>
                <c:pt idx="6813">
                  <c:v>49.184031337062834</c:v>
                </c:pt>
                <c:pt idx="6814">
                  <c:v>49.178594486095847</c:v>
                </c:pt>
                <c:pt idx="6815">
                  <c:v>49.1731078877107</c:v>
                </c:pt>
                <c:pt idx="6816">
                  <c:v>49.16762128932556</c:v>
                </c:pt>
                <c:pt idx="6817">
                  <c:v>49.162134690940412</c:v>
                </c:pt>
                <c:pt idx="6818">
                  <c:v>49.156648092555265</c:v>
                </c:pt>
                <c:pt idx="6819">
                  <c:v>49.151161494170118</c:v>
                </c:pt>
                <c:pt idx="6820">
                  <c:v>49.145674895784978</c:v>
                </c:pt>
                <c:pt idx="6821">
                  <c:v>49.140188297399831</c:v>
                </c:pt>
                <c:pt idx="6822">
                  <c:v>49.134701699014684</c:v>
                </c:pt>
                <c:pt idx="6823">
                  <c:v>49.129215100629537</c:v>
                </c:pt>
                <c:pt idx="6824">
                  <c:v>49.123728502244397</c:v>
                </c:pt>
                <c:pt idx="6825">
                  <c:v>49.11824190385925</c:v>
                </c:pt>
                <c:pt idx="6826">
                  <c:v>49.112755305474103</c:v>
                </c:pt>
                <c:pt idx="6827">
                  <c:v>49.107268707088956</c:v>
                </c:pt>
                <c:pt idx="6828">
                  <c:v>49.101782108703816</c:v>
                </c:pt>
                <c:pt idx="6829">
                  <c:v>49.096295510318669</c:v>
                </c:pt>
                <c:pt idx="6830">
                  <c:v>49.090808911933522</c:v>
                </c:pt>
                <c:pt idx="6831">
                  <c:v>49.085322313548382</c:v>
                </c:pt>
                <c:pt idx="6832">
                  <c:v>49.079835715163235</c:v>
                </c:pt>
                <c:pt idx="6833">
                  <c:v>49.074349116778087</c:v>
                </c:pt>
                <c:pt idx="6834">
                  <c:v>49.06886251839294</c:v>
                </c:pt>
                <c:pt idx="6835">
                  <c:v>49.0633759200078</c:v>
                </c:pt>
                <c:pt idx="6836">
                  <c:v>49.057889321622653</c:v>
                </c:pt>
                <c:pt idx="6837">
                  <c:v>49.052402723237506</c:v>
                </c:pt>
                <c:pt idx="6838">
                  <c:v>49.046916124852359</c:v>
                </c:pt>
                <c:pt idx="6839">
                  <c:v>49.041429526467219</c:v>
                </c:pt>
                <c:pt idx="6840">
                  <c:v>49.035942928082072</c:v>
                </c:pt>
                <c:pt idx="6841">
                  <c:v>49.030456329696925</c:v>
                </c:pt>
                <c:pt idx="6842">
                  <c:v>49.024969731311778</c:v>
                </c:pt>
                <c:pt idx="6843">
                  <c:v>49.019483132926638</c:v>
                </c:pt>
                <c:pt idx="6844">
                  <c:v>49.013996534541491</c:v>
                </c:pt>
                <c:pt idx="6845">
                  <c:v>49.008460645002948</c:v>
                </c:pt>
                <c:pt idx="6846">
                  <c:v>49.002924755464406</c:v>
                </c:pt>
                <c:pt idx="6847">
                  <c:v>48.997388865925856</c:v>
                </c:pt>
                <c:pt idx="6848">
                  <c:v>48.991852976387314</c:v>
                </c:pt>
                <c:pt idx="6849">
                  <c:v>48.986317086848771</c:v>
                </c:pt>
                <c:pt idx="6850">
                  <c:v>48.980781197310229</c:v>
                </c:pt>
                <c:pt idx="6851">
                  <c:v>48.975245307771686</c:v>
                </c:pt>
                <c:pt idx="6852">
                  <c:v>48.969709418233137</c:v>
                </c:pt>
                <c:pt idx="6853">
                  <c:v>48.964173528694594</c:v>
                </c:pt>
                <c:pt idx="6854">
                  <c:v>48.958637639156052</c:v>
                </c:pt>
                <c:pt idx="6855">
                  <c:v>48.95310174961751</c:v>
                </c:pt>
                <c:pt idx="6856">
                  <c:v>48.947565860078967</c:v>
                </c:pt>
                <c:pt idx="6857">
                  <c:v>48.942029970540418</c:v>
                </c:pt>
                <c:pt idx="6858">
                  <c:v>48.936494081001875</c:v>
                </c:pt>
                <c:pt idx="6859">
                  <c:v>48.930958191463333</c:v>
                </c:pt>
                <c:pt idx="6860">
                  <c:v>48.92542230192479</c:v>
                </c:pt>
                <c:pt idx="6861">
                  <c:v>48.919886412386248</c:v>
                </c:pt>
                <c:pt idx="6862">
                  <c:v>48.914350522847698</c:v>
                </c:pt>
                <c:pt idx="6863">
                  <c:v>48.908814633309156</c:v>
                </c:pt>
                <c:pt idx="6864">
                  <c:v>48.903278743770613</c:v>
                </c:pt>
                <c:pt idx="6865">
                  <c:v>48.897742854232071</c:v>
                </c:pt>
                <c:pt idx="6866">
                  <c:v>48.892206964693528</c:v>
                </c:pt>
                <c:pt idx="6867">
                  <c:v>48.886671075154979</c:v>
                </c:pt>
                <c:pt idx="6868">
                  <c:v>48.881135185616436</c:v>
                </c:pt>
                <c:pt idx="6869">
                  <c:v>48.875599296077894</c:v>
                </c:pt>
                <c:pt idx="6870">
                  <c:v>48.870063406539352</c:v>
                </c:pt>
                <c:pt idx="6871">
                  <c:v>48.864527517000809</c:v>
                </c:pt>
                <c:pt idx="6872">
                  <c:v>48.85899162746226</c:v>
                </c:pt>
                <c:pt idx="6873">
                  <c:v>48.853455737923717</c:v>
                </c:pt>
                <c:pt idx="6874">
                  <c:v>48.847919848385175</c:v>
                </c:pt>
                <c:pt idx="6875">
                  <c:v>48.842335102509814</c:v>
                </c:pt>
                <c:pt idx="6876">
                  <c:v>48.836750356634461</c:v>
                </c:pt>
                <c:pt idx="6877">
                  <c:v>48.831165610759101</c:v>
                </c:pt>
                <c:pt idx="6878">
                  <c:v>48.825580864883747</c:v>
                </c:pt>
                <c:pt idx="6879">
                  <c:v>48.819996119008387</c:v>
                </c:pt>
                <c:pt idx="6880">
                  <c:v>48.814411373133034</c:v>
                </c:pt>
                <c:pt idx="6881">
                  <c:v>48.808826627257673</c:v>
                </c:pt>
                <c:pt idx="6882">
                  <c:v>48.803241881382313</c:v>
                </c:pt>
                <c:pt idx="6883">
                  <c:v>48.797657135506959</c:v>
                </c:pt>
                <c:pt idx="6884">
                  <c:v>48.792072389631599</c:v>
                </c:pt>
                <c:pt idx="6885">
                  <c:v>48.786487643756246</c:v>
                </c:pt>
                <c:pt idx="6886">
                  <c:v>48.780902897880885</c:v>
                </c:pt>
                <c:pt idx="6887">
                  <c:v>48.775318152005532</c:v>
                </c:pt>
                <c:pt idx="6888">
                  <c:v>48.769733406130172</c:v>
                </c:pt>
                <c:pt idx="6889">
                  <c:v>48.764148660254818</c:v>
                </c:pt>
                <c:pt idx="6890">
                  <c:v>48.758563914379458</c:v>
                </c:pt>
                <c:pt idx="6891">
                  <c:v>48.752979168504098</c:v>
                </c:pt>
                <c:pt idx="6892">
                  <c:v>48.747394422628744</c:v>
                </c:pt>
                <c:pt idx="6893">
                  <c:v>48.741809676753384</c:v>
                </c:pt>
                <c:pt idx="6894">
                  <c:v>48.736224930878031</c:v>
                </c:pt>
                <c:pt idx="6895">
                  <c:v>48.73064018500267</c:v>
                </c:pt>
                <c:pt idx="6896">
                  <c:v>48.725055439127317</c:v>
                </c:pt>
                <c:pt idx="6897">
                  <c:v>48.719470693251957</c:v>
                </c:pt>
                <c:pt idx="6898">
                  <c:v>48.713885947376596</c:v>
                </c:pt>
                <c:pt idx="6899">
                  <c:v>48.708301201501243</c:v>
                </c:pt>
                <c:pt idx="6900">
                  <c:v>48.702716455625882</c:v>
                </c:pt>
                <c:pt idx="6901">
                  <c:v>48.697131709750529</c:v>
                </c:pt>
                <c:pt idx="6902">
                  <c:v>48.691546963875169</c:v>
                </c:pt>
                <c:pt idx="6903">
                  <c:v>48.685962217999815</c:v>
                </c:pt>
                <c:pt idx="6904">
                  <c:v>48.680377472124455</c:v>
                </c:pt>
                <c:pt idx="6905">
                  <c:v>48.67473994465076</c:v>
                </c:pt>
                <c:pt idx="6906">
                  <c:v>48.669102417177072</c:v>
                </c:pt>
                <c:pt idx="6907">
                  <c:v>48.663464889703377</c:v>
                </c:pt>
                <c:pt idx="6908">
                  <c:v>48.657827362229682</c:v>
                </c:pt>
                <c:pt idx="6909">
                  <c:v>48.652189834755994</c:v>
                </c:pt>
                <c:pt idx="6910">
                  <c:v>48.646552307282299</c:v>
                </c:pt>
                <c:pt idx="6911">
                  <c:v>48.640914779808611</c:v>
                </c:pt>
                <c:pt idx="6912">
                  <c:v>48.635277252334916</c:v>
                </c:pt>
                <c:pt idx="6913">
                  <c:v>48.629639724861221</c:v>
                </c:pt>
                <c:pt idx="6914">
                  <c:v>48.624002197387533</c:v>
                </c:pt>
                <c:pt idx="6915">
                  <c:v>48.618364669913838</c:v>
                </c:pt>
                <c:pt idx="6916">
                  <c:v>48.612727142440143</c:v>
                </c:pt>
                <c:pt idx="6917">
                  <c:v>48.607089614966455</c:v>
                </c:pt>
                <c:pt idx="6918">
                  <c:v>48.60145208749276</c:v>
                </c:pt>
                <c:pt idx="6919">
                  <c:v>48.595814560019065</c:v>
                </c:pt>
                <c:pt idx="6920">
                  <c:v>48.590177032545377</c:v>
                </c:pt>
                <c:pt idx="6921">
                  <c:v>48.584539505071682</c:v>
                </c:pt>
                <c:pt idx="6922">
                  <c:v>48.578901977597994</c:v>
                </c:pt>
                <c:pt idx="6923">
                  <c:v>48.573264450124299</c:v>
                </c:pt>
                <c:pt idx="6924">
                  <c:v>48.567626922650604</c:v>
                </c:pt>
                <c:pt idx="6925">
                  <c:v>48.561989395176916</c:v>
                </c:pt>
                <c:pt idx="6926">
                  <c:v>48.556351867703221</c:v>
                </c:pt>
                <c:pt idx="6927">
                  <c:v>48.550714340229526</c:v>
                </c:pt>
                <c:pt idx="6928">
                  <c:v>48.545076812755838</c:v>
                </c:pt>
                <c:pt idx="6929">
                  <c:v>48.539439285282143</c:v>
                </c:pt>
                <c:pt idx="6930">
                  <c:v>48.533801757808455</c:v>
                </c:pt>
                <c:pt idx="6931">
                  <c:v>48.52816423033476</c:v>
                </c:pt>
                <c:pt idx="6932">
                  <c:v>48.522526702861065</c:v>
                </c:pt>
                <c:pt idx="6933">
                  <c:v>48.516889175387377</c:v>
                </c:pt>
                <c:pt idx="6934">
                  <c:v>48.511251647913681</c:v>
                </c:pt>
                <c:pt idx="6935">
                  <c:v>48.505558293730104</c:v>
                </c:pt>
                <c:pt idx="6936">
                  <c:v>48.499864939546526</c:v>
                </c:pt>
                <c:pt idx="6937">
                  <c:v>48.494171585362949</c:v>
                </c:pt>
                <c:pt idx="6938">
                  <c:v>48.488478231179378</c:v>
                </c:pt>
                <c:pt idx="6939">
                  <c:v>48.482784876995801</c:v>
                </c:pt>
                <c:pt idx="6940">
                  <c:v>48.477091522812223</c:v>
                </c:pt>
                <c:pt idx="6941">
                  <c:v>48.471398168628646</c:v>
                </c:pt>
                <c:pt idx="6942">
                  <c:v>48.465704814445068</c:v>
                </c:pt>
                <c:pt idx="6943">
                  <c:v>48.460011460261498</c:v>
                </c:pt>
                <c:pt idx="6944">
                  <c:v>48.45431810607792</c:v>
                </c:pt>
                <c:pt idx="6945">
                  <c:v>48.448624751894343</c:v>
                </c:pt>
                <c:pt idx="6946">
                  <c:v>48.442931397710765</c:v>
                </c:pt>
                <c:pt idx="6947">
                  <c:v>48.437238043527188</c:v>
                </c:pt>
                <c:pt idx="6948">
                  <c:v>48.43154468934361</c:v>
                </c:pt>
                <c:pt idx="6949">
                  <c:v>48.425851335160033</c:v>
                </c:pt>
                <c:pt idx="6950">
                  <c:v>48.420157980976462</c:v>
                </c:pt>
                <c:pt idx="6951">
                  <c:v>48.414464626792885</c:v>
                </c:pt>
                <c:pt idx="6952">
                  <c:v>48.408771272609307</c:v>
                </c:pt>
                <c:pt idx="6953">
                  <c:v>48.40307791842573</c:v>
                </c:pt>
                <c:pt idx="6954">
                  <c:v>48.397384564242152</c:v>
                </c:pt>
                <c:pt idx="6955">
                  <c:v>48.391691210058582</c:v>
                </c:pt>
                <c:pt idx="6956">
                  <c:v>48.385997855875004</c:v>
                </c:pt>
                <c:pt idx="6957">
                  <c:v>48.380304501691427</c:v>
                </c:pt>
                <c:pt idx="6958">
                  <c:v>48.374611147507849</c:v>
                </c:pt>
                <c:pt idx="6959">
                  <c:v>48.368917793324272</c:v>
                </c:pt>
                <c:pt idx="6960">
                  <c:v>48.363224439140694</c:v>
                </c:pt>
                <c:pt idx="6961">
                  <c:v>48.357531084957117</c:v>
                </c:pt>
                <c:pt idx="6962">
                  <c:v>48.351837730773546</c:v>
                </c:pt>
                <c:pt idx="6963">
                  <c:v>48.346144376589969</c:v>
                </c:pt>
                <c:pt idx="6964">
                  <c:v>48.340451022406391</c:v>
                </c:pt>
                <c:pt idx="6965">
                  <c:v>48.334699986031161</c:v>
                </c:pt>
                <c:pt idx="6966">
                  <c:v>48.328948949655938</c:v>
                </c:pt>
                <c:pt idx="6967">
                  <c:v>48.323197913280708</c:v>
                </c:pt>
                <c:pt idx="6968">
                  <c:v>48.317446876905478</c:v>
                </c:pt>
                <c:pt idx="6969">
                  <c:v>48.311695840530248</c:v>
                </c:pt>
                <c:pt idx="6970">
                  <c:v>48.305944804155025</c:v>
                </c:pt>
                <c:pt idx="6971">
                  <c:v>48.300193767779795</c:v>
                </c:pt>
                <c:pt idx="6972">
                  <c:v>48.294442731404565</c:v>
                </c:pt>
                <c:pt idx="6973">
                  <c:v>48.288691695029335</c:v>
                </c:pt>
                <c:pt idx="6974">
                  <c:v>48.282940658654113</c:v>
                </c:pt>
                <c:pt idx="6975">
                  <c:v>48.277189622278883</c:v>
                </c:pt>
                <c:pt idx="6976">
                  <c:v>48.271438585903653</c:v>
                </c:pt>
                <c:pt idx="6977">
                  <c:v>48.265687549528423</c:v>
                </c:pt>
                <c:pt idx="6978">
                  <c:v>48.2599365131532</c:v>
                </c:pt>
                <c:pt idx="6979">
                  <c:v>48.25418547677797</c:v>
                </c:pt>
                <c:pt idx="6980">
                  <c:v>48.24843444040274</c:v>
                </c:pt>
                <c:pt idx="6981">
                  <c:v>48.242683404027517</c:v>
                </c:pt>
                <c:pt idx="6982">
                  <c:v>48.236932367652287</c:v>
                </c:pt>
                <c:pt idx="6983">
                  <c:v>48.231181331277057</c:v>
                </c:pt>
                <c:pt idx="6984">
                  <c:v>48.225430294901827</c:v>
                </c:pt>
                <c:pt idx="6985">
                  <c:v>48.219679258526604</c:v>
                </c:pt>
                <c:pt idx="6986">
                  <c:v>48.213928222151374</c:v>
                </c:pt>
                <c:pt idx="6987">
                  <c:v>48.208177185776144</c:v>
                </c:pt>
                <c:pt idx="6988">
                  <c:v>48.202426149400914</c:v>
                </c:pt>
                <c:pt idx="6989">
                  <c:v>48.196675113025691</c:v>
                </c:pt>
                <c:pt idx="6990">
                  <c:v>48.190924076650461</c:v>
                </c:pt>
                <c:pt idx="6991">
                  <c:v>48.185173040275231</c:v>
                </c:pt>
                <c:pt idx="6992">
                  <c:v>48.179422003900001</c:v>
                </c:pt>
                <c:pt idx="6993">
                  <c:v>48.173670967524778</c:v>
                </c:pt>
                <c:pt idx="6994">
                  <c:v>48.167919931149548</c:v>
                </c:pt>
                <c:pt idx="6995">
                  <c:v>48.16211013751451</c:v>
                </c:pt>
                <c:pt idx="6996">
                  <c:v>48.156300343879472</c:v>
                </c:pt>
                <c:pt idx="6997">
                  <c:v>48.150490550244434</c:v>
                </c:pt>
                <c:pt idx="6998">
                  <c:v>48.144680756609397</c:v>
                </c:pt>
                <c:pt idx="6999">
                  <c:v>48.138870962974359</c:v>
                </c:pt>
                <c:pt idx="7000">
                  <c:v>48.133061169339321</c:v>
                </c:pt>
                <c:pt idx="7001">
                  <c:v>48.127251375704283</c:v>
                </c:pt>
                <c:pt idx="7002">
                  <c:v>48.121441582069245</c:v>
                </c:pt>
                <c:pt idx="7003">
                  <c:v>48.115631788434207</c:v>
                </c:pt>
                <c:pt idx="7004">
                  <c:v>48.109821994799169</c:v>
                </c:pt>
                <c:pt idx="7005">
                  <c:v>48.104012201164132</c:v>
                </c:pt>
                <c:pt idx="7006">
                  <c:v>48.098202407529094</c:v>
                </c:pt>
                <c:pt idx="7007">
                  <c:v>48.092392613894056</c:v>
                </c:pt>
                <c:pt idx="7008">
                  <c:v>48.086582820259018</c:v>
                </c:pt>
                <c:pt idx="7009">
                  <c:v>48.080773026623987</c:v>
                </c:pt>
                <c:pt idx="7010">
                  <c:v>48.074963232988949</c:v>
                </c:pt>
                <c:pt idx="7011">
                  <c:v>48.069153439353911</c:v>
                </c:pt>
                <c:pt idx="7012">
                  <c:v>48.063343645718874</c:v>
                </c:pt>
                <c:pt idx="7013">
                  <c:v>48.057533852083836</c:v>
                </c:pt>
                <c:pt idx="7014">
                  <c:v>48.051724058448798</c:v>
                </c:pt>
                <c:pt idx="7015">
                  <c:v>48.04591426481376</c:v>
                </c:pt>
                <c:pt idx="7016">
                  <c:v>48.040104471178722</c:v>
                </c:pt>
                <c:pt idx="7017">
                  <c:v>48.034294677543684</c:v>
                </c:pt>
                <c:pt idx="7018">
                  <c:v>48.028484883908646</c:v>
                </c:pt>
                <c:pt idx="7019">
                  <c:v>48.022675090273609</c:v>
                </c:pt>
                <c:pt idx="7020">
                  <c:v>48.016865296638571</c:v>
                </c:pt>
                <c:pt idx="7021">
                  <c:v>48.011055503003533</c:v>
                </c:pt>
                <c:pt idx="7022">
                  <c:v>48.005245709368495</c:v>
                </c:pt>
                <c:pt idx="7023">
                  <c:v>47.999435915733457</c:v>
                </c:pt>
                <c:pt idx="7024">
                  <c:v>47.993626122098419</c:v>
                </c:pt>
                <c:pt idx="7025">
                  <c:v>47.987758929940014</c:v>
                </c:pt>
                <c:pt idx="7026">
                  <c:v>47.981891737781609</c:v>
                </c:pt>
                <c:pt idx="7027">
                  <c:v>47.976024545623197</c:v>
                </c:pt>
                <c:pt idx="7028">
                  <c:v>47.970157353464792</c:v>
                </c:pt>
                <c:pt idx="7029">
                  <c:v>47.964290161306387</c:v>
                </c:pt>
                <c:pt idx="7030">
                  <c:v>47.958422969147982</c:v>
                </c:pt>
                <c:pt idx="7031">
                  <c:v>47.95255577698957</c:v>
                </c:pt>
                <c:pt idx="7032">
                  <c:v>47.946688584831165</c:v>
                </c:pt>
                <c:pt idx="7033">
                  <c:v>47.94082139267276</c:v>
                </c:pt>
                <c:pt idx="7034">
                  <c:v>47.934954200514355</c:v>
                </c:pt>
                <c:pt idx="7035">
                  <c:v>47.929087008355943</c:v>
                </c:pt>
                <c:pt idx="7036">
                  <c:v>47.923219816197538</c:v>
                </c:pt>
                <c:pt idx="7037">
                  <c:v>47.917352624039133</c:v>
                </c:pt>
                <c:pt idx="7038">
                  <c:v>47.911485431880728</c:v>
                </c:pt>
                <c:pt idx="7039">
                  <c:v>47.905618239722315</c:v>
                </c:pt>
                <c:pt idx="7040">
                  <c:v>47.89975104756391</c:v>
                </c:pt>
                <c:pt idx="7041">
                  <c:v>47.893883855405505</c:v>
                </c:pt>
                <c:pt idx="7042">
                  <c:v>47.8880166632471</c:v>
                </c:pt>
                <c:pt idx="7043">
                  <c:v>47.882149471088695</c:v>
                </c:pt>
                <c:pt idx="7044">
                  <c:v>47.876282278930283</c:v>
                </c:pt>
                <c:pt idx="7045">
                  <c:v>47.870415086771878</c:v>
                </c:pt>
                <c:pt idx="7046">
                  <c:v>47.864547894613473</c:v>
                </c:pt>
                <c:pt idx="7047">
                  <c:v>47.858680702455068</c:v>
                </c:pt>
                <c:pt idx="7048">
                  <c:v>47.852813510296656</c:v>
                </c:pt>
                <c:pt idx="7049">
                  <c:v>47.846946318138251</c:v>
                </c:pt>
                <c:pt idx="7050">
                  <c:v>47.841079125979846</c:v>
                </c:pt>
                <c:pt idx="7051">
                  <c:v>47.835211933821441</c:v>
                </c:pt>
                <c:pt idx="7052">
                  <c:v>47.829344741663029</c:v>
                </c:pt>
                <c:pt idx="7053">
                  <c:v>47.823477549504624</c:v>
                </c:pt>
                <c:pt idx="7054">
                  <c:v>47.817610357346219</c:v>
                </c:pt>
                <c:pt idx="7055">
                  <c:v>47.811688121919119</c:v>
                </c:pt>
                <c:pt idx="7056">
                  <c:v>47.805765886492026</c:v>
                </c:pt>
                <c:pt idx="7057">
                  <c:v>47.799843651064926</c:v>
                </c:pt>
                <c:pt idx="7058">
                  <c:v>47.793921415637833</c:v>
                </c:pt>
                <c:pt idx="7059">
                  <c:v>47.787999180210733</c:v>
                </c:pt>
                <c:pt idx="7060">
                  <c:v>47.782076944783633</c:v>
                </c:pt>
                <c:pt idx="7061">
                  <c:v>47.77615470935654</c:v>
                </c:pt>
                <c:pt idx="7062">
                  <c:v>47.77023247392944</c:v>
                </c:pt>
                <c:pt idx="7063">
                  <c:v>47.764310238502347</c:v>
                </c:pt>
                <c:pt idx="7064">
                  <c:v>47.758388003075247</c:v>
                </c:pt>
                <c:pt idx="7065">
                  <c:v>47.752465767648147</c:v>
                </c:pt>
                <c:pt idx="7066">
                  <c:v>47.746543532221054</c:v>
                </c:pt>
                <c:pt idx="7067">
                  <c:v>47.740621296793954</c:v>
                </c:pt>
                <c:pt idx="7068">
                  <c:v>47.734699061366861</c:v>
                </c:pt>
                <c:pt idx="7069">
                  <c:v>47.728776825939761</c:v>
                </c:pt>
                <c:pt idx="7070">
                  <c:v>47.722854590512661</c:v>
                </c:pt>
                <c:pt idx="7071">
                  <c:v>47.716932355085568</c:v>
                </c:pt>
                <c:pt idx="7072">
                  <c:v>47.711010119658468</c:v>
                </c:pt>
                <c:pt idx="7073">
                  <c:v>47.705087884231375</c:v>
                </c:pt>
                <c:pt idx="7074">
                  <c:v>47.699165648804275</c:v>
                </c:pt>
                <c:pt idx="7075">
                  <c:v>47.693243413377175</c:v>
                </c:pt>
                <c:pt idx="7076">
                  <c:v>47.687321177950082</c:v>
                </c:pt>
                <c:pt idx="7077">
                  <c:v>47.681398942522982</c:v>
                </c:pt>
                <c:pt idx="7078">
                  <c:v>47.675476707095889</c:v>
                </c:pt>
                <c:pt idx="7079">
                  <c:v>47.669554471668789</c:v>
                </c:pt>
                <c:pt idx="7080">
                  <c:v>47.663632236241689</c:v>
                </c:pt>
                <c:pt idx="7081">
                  <c:v>47.657710000814596</c:v>
                </c:pt>
                <c:pt idx="7082">
                  <c:v>47.651787765387496</c:v>
                </c:pt>
                <c:pt idx="7083">
                  <c:v>47.645865529960403</c:v>
                </c:pt>
                <c:pt idx="7084">
                  <c:v>47.639943294533303</c:v>
                </c:pt>
                <c:pt idx="7085">
                  <c:v>47.633968806038062</c:v>
                </c:pt>
                <c:pt idx="7086">
                  <c:v>47.627994317542829</c:v>
                </c:pt>
                <c:pt idx="7087">
                  <c:v>47.622019829047588</c:v>
                </c:pt>
                <c:pt idx="7088">
                  <c:v>47.616045340552347</c:v>
                </c:pt>
                <c:pt idx="7089">
                  <c:v>47.610070852057106</c:v>
                </c:pt>
                <c:pt idx="7090">
                  <c:v>47.604096363561872</c:v>
                </c:pt>
                <c:pt idx="7091">
                  <c:v>47.598121875066632</c:v>
                </c:pt>
                <c:pt idx="7092">
                  <c:v>47.592147386571391</c:v>
                </c:pt>
                <c:pt idx="7093">
                  <c:v>47.58617289807615</c:v>
                </c:pt>
                <c:pt idx="7094">
                  <c:v>47.580198409580916</c:v>
                </c:pt>
                <c:pt idx="7095">
                  <c:v>47.574223921085675</c:v>
                </c:pt>
                <c:pt idx="7096">
                  <c:v>47.568249432590434</c:v>
                </c:pt>
                <c:pt idx="7097">
                  <c:v>47.562274944095194</c:v>
                </c:pt>
                <c:pt idx="7098">
                  <c:v>47.55630045559996</c:v>
                </c:pt>
                <c:pt idx="7099">
                  <c:v>47.550325967104719</c:v>
                </c:pt>
                <c:pt idx="7100">
                  <c:v>47.544351478609478</c:v>
                </c:pt>
                <c:pt idx="7101">
                  <c:v>47.538376990114244</c:v>
                </c:pt>
                <c:pt idx="7102">
                  <c:v>47.532402501619003</c:v>
                </c:pt>
                <c:pt idx="7103">
                  <c:v>47.526428013123763</c:v>
                </c:pt>
                <c:pt idx="7104">
                  <c:v>47.520453524628522</c:v>
                </c:pt>
                <c:pt idx="7105">
                  <c:v>47.514479036133288</c:v>
                </c:pt>
                <c:pt idx="7106">
                  <c:v>47.508504547638047</c:v>
                </c:pt>
                <c:pt idx="7107">
                  <c:v>47.502530059142806</c:v>
                </c:pt>
                <c:pt idx="7108">
                  <c:v>47.496555570647566</c:v>
                </c:pt>
                <c:pt idx="7109">
                  <c:v>47.490581082152332</c:v>
                </c:pt>
                <c:pt idx="7110">
                  <c:v>47.484606593657091</c:v>
                </c:pt>
                <c:pt idx="7111">
                  <c:v>47.47863210516185</c:v>
                </c:pt>
                <c:pt idx="7112">
                  <c:v>47.472657616666609</c:v>
                </c:pt>
                <c:pt idx="7113">
                  <c:v>47.466683128171375</c:v>
                </c:pt>
                <c:pt idx="7114">
                  <c:v>47.460708639676135</c:v>
                </c:pt>
                <c:pt idx="7115">
                  <c:v>47.454686523513239</c:v>
                </c:pt>
                <c:pt idx="7116">
                  <c:v>47.448664407350343</c:v>
                </c:pt>
                <c:pt idx="7117">
                  <c:v>47.442642291187447</c:v>
                </c:pt>
                <c:pt idx="7118">
                  <c:v>47.436620175024551</c:v>
                </c:pt>
                <c:pt idx="7119">
                  <c:v>47.430598058861655</c:v>
                </c:pt>
                <c:pt idx="7120">
                  <c:v>47.424575942698759</c:v>
                </c:pt>
                <c:pt idx="7121">
                  <c:v>47.418553826535863</c:v>
                </c:pt>
                <c:pt idx="7122">
                  <c:v>47.412531710372967</c:v>
                </c:pt>
                <c:pt idx="7123">
                  <c:v>47.406509594210071</c:v>
                </c:pt>
                <c:pt idx="7124">
                  <c:v>47.400487478047175</c:v>
                </c:pt>
                <c:pt idx="7125">
                  <c:v>47.394465361884279</c:v>
                </c:pt>
                <c:pt idx="7126">
                  <c:v>47.388443245721383</c:v>
                </c:pt>
                <c:pt idx="7127">
                  <c:v>47.382421129558487</c:v>
                </c:pt>
                <c:pt idx="7128">
                  <c:v>47.376399013395591</c:v>
                </c:pt>
                <c:pt idx="7129">
                  <c:v>47.370376897232703</c:v>
                </c:pt>
                <c:pt idx="7130">
                  <c:v>47.364354781069807</c:v>
                </c:pt>
                <c:pt idx="7131">
                  <c:v>47.358332664906911</c:v>
                </c:pt>
                <c:pt idx="7132">
                  <c:v>47.352310548744015</c:v>
                </c:pt>
                <c:pt idx="7133">
                  <c:v>47.346288432581119</c:v>
                </c:pt>
                <c:pt idx="7134">
                  <c:v>47.340266316418223</c:v>
                </c:pt>
                <c:pt idx="7135">
                  <c:v>47.334244200255327</c:v>
                </c:pt>
                <c:pt idx="7136">
                  <c:v>47.328222084092431</c:v>
                </c:pt>
                <c:pt idx="7137">
                  <c:v>47.322199967929535</c:v>
                </c:pt>
                <c:pt idx="7138">
                  <c:v>47.316177851766639</c:v>
                </c:pt>
                <c:pt idx="7139">
                  <c:v>47.310155735603743</c:v>
                </c:pt>
                <c:pt idx="7140">
                  <c:v>47.304133619440847</c:v>
                </c:pt>
                <c:pt idx="7141">
                  <c:v>47.298111503277951</c:v>
                </c:pt>
                <c:pt idx="7142">
                  <c:v>47.292089387115055</c:v>
                </c:pt>
                <c:pt idx="7143">
                  <c:v>47.286067270952159</c:v>
                </c:pt>
                <c:pt idx="7144">
                  <c:v>47.280045154789264</c:v>
                </c:pt>
                <c:pt idx="7145">
                  <c:v>47.273982055589698</c:v>
                </c:pt>
                <c:pt idx="7146">
                  <c:v>47.267918956390133</c:v>
                </c:pt>
                <c:pt idx="7147">
                  <c:v>47.261855857190568</c:v>
                </c:pt>
                <c:pt idx="7148">
                  <c:v>47.255792757991003</c:v>
                </c:pt>
                <c:pt idx="7149">
                  <c:v>47.249729658791438</c:v>
                </c:pt>
                <c:pt idx="7150">
                  <c:v>47.243666559591873</c:v>
                </c:pt>
                <c:pt idx="7151">
                  <c:v>47.237603460392307</c:v>
                </c:pt>
                <c:pt idx="7152">
                  <c:v>47.231540361192742</c:v>
                </c:pt>
                <c:pt idx="7153">
                  <c:v>47.225477261993177</c:v>
                </c:pt>
                <c:pt idx="7154">
                  <c:v>47.219414162793612</c:v>
                </c:pt>
                <c:pt idx="7155">
                  <c:v>47.213351063594047</c:v>
                </c:pt>
                <c:pt idx="7156">
                  <c:v>47.207287964394482</c:v>
                </c:pt>
                <c:pt idx="7157">
                  <c:v>47.201224865194916</c:v>
                </c:pt>
                <c:pt idx="7158">
                  <c:v>47.195161765995351</c:v>
                </c:pt>
                <c:pt idx="7159">
                  <c:v>47.189098666795786</c:v>
                </c:pt>
                <c:pt idx="7160">
                  <c:v>47.183035567596214</c:v>
                </c:pt>
                <c:pt idx="7161">
                  <c:v>47.176972468396649</c:v>
                </c:pt>
                <c:pt idx="7162">
                  <c:v>47.170909369197084</c:v>
                </c:pt>
                <c:pt idx="7163">
                  <c:v>47.164846269997518</c:v>
                </c:pt>
                <c:pt idx="7164">
                  <c:v>47.158783170797953</c:v>
                </c:pt>
                <c:pt idx="7165">
                  <c:v>47.152720071598388</c:v>
                </c:pt>
                <c:pt idx="7166">
                  <c:v>47.146656972398823</c:v>
                </c:pt>
                <c:pt idx="7167">
                  <c:v>47.140593873199258</c:v>
                </c:pt>
                <c:pt idx="7168">
                  <c:v>47.134530773999693</c:v>
                </c:pt>
                <c:pt idx="7169">
                  <c:v>47.128467674800127</c:v>
                </c:pt>
                <c:pt idx="7170">
                  <c:v>47.122404575600562</c:v>
                </c:pt>
                <c:pt idx="7171">
                  <c:v>47.116341476400997</c:v>
                </c:pt>
                <c:pt idx="7172">
                  <c:v>47.110278377201432</c:v>
                </c:pt>
                <c:pt idx="7173">
                  <c:v>47.104215278001867</c:v>
                </c:pt>
                <c:pt idx="7174">
                  <c:v>47.098152178802302</c:v>
                </c:pt>
                <c:pt idx="7175">
                  <c:v>47.092053567631524</c:v>
                </c:pt>
                <c:pt idx="7176">
                  <c:v>47.085954956460753</c:v>
                </c:pt>
                <c:pt idx="7177">
                  <c:v>47.079856345289976</c:v>
                </c:pt>
                <c:pt idx="7178">
                  <c:v>47.073757734119198</c:v>
                </c:pt>
                <c:pt idx="7179">
                  <c:v>47.067659122948427</c:v>
                </c:pt>
                <c:pt idx="7180">
                  <c:v>47.06156051177765</c:v>
                </c:pt>
                <c:pt idx="7181">
                  <c:v>47.055461900606879</c:v>
                </c:pt>
                <c:pt idx="7182">
                  <c:v>47.049363289436101</c:v>
                </c:pt>
                <c:pt idx="7183">
                  <c:v>47.043264678265324</c:v>
                </c:pt>
                <c:pt idx="7184">
                  <c:v>47.037166067094553</c:v>
                </c:pt>
                <c:pt idx="7185">
                  <c:v>47.031067455923775</c:v>
                </c:pt>
                <c:pt idx="7186">
                  <c:v>47.024968844752998</c:v>
                </c:pt>
                <c:pt idx="7187">
                  <c:v>47.018870233582227</c:v>
                </c:pt>
                <c:pt idx="7188">
                  <c:v>47.012771622411449</c:v>
                </c:pt>
                <c:pt idx="7189">
                  <c:v>47.006673011240679</c:v>
                </c:pt>
                <c:pt idx="7190">
                  <c:v>47.000574400069901</c:v>
                </c:pt>
                <c:pt idx="7191">
                  <c:v>46.994475788899123</c:v>
                </c:pt>
                <c:pt idx="7192">
                  <c:v>46.988377177728353</c:v>
                </c:pt>
                <c:pt idx="7193">
                  <c:v>46.982278566557575</c:v>
                </c:pt>
                <c:pt idx="7194">
                  <c:v>46.976179955386797</c:v>
                </c:pt>
                <c:pt idx="7195">
                  <c:v>46.970081344216027</c:v>
                </c:pt>
                <c:pt idx="7196">
                  <c:v>46.963982733045249</c:v>
                </c:pt>
                <c:pt idx="7197">
                  <c:v>46.957884121874471</c:v>
                </c:pt>
                <c:pt idx="7198">
                  <c:v>46.951785510703701</c:v>
                </c:pt>
                <c:pt idx="7199">
                  <c:v>46.945686899532923</c:v>
                </c:pt>
                <c:pt idx="7200">
                  <c:v>46.939588288362152</c:v>
                </c:pt>
                <c:pt idx="7201">
                  <c:v>46.933489677191375</c:v>
                </c:pt>
                <c:pt idx="7202">
                  <c:v>46.927391066020597</c:v>
                </c:pt>
                <c:pt idx="7203">
                  <c:v>46.921292454849826</c:v>
                </c:pt>
                <c:pt idx="7204">
                  <c:v>46.915193843679049</c:v>
                </c:pt>
                <c:pt idx="7205">
                  <c:v>46.909061544727486</c:v>
                </c:pt>
                <c:pt idx="7206">
                  <c:v>46.902929245775915</c:v>
                </c:pt>
                <c:pt idx="7207">
                  <c:v>46.896796946824352</c:v>
                </c:pt>
                <c:pt idx="7208">
                  <c:v>46.890664647872789</c:v>
                </c:pt>
                <c:pt idx="7209">
                  <c:v>46.884532348921219</c:v>
                </c:pt>
                <c:pt idx="7210">
                  <c:v>46.878400049969656</c:v>
                </c:pt>
                <c:pt idx="7211">
                  <c:v>46.872267751018093</c:v>
                </c:pt>
                <c:pt idx="7212">
                  <c:v>46.866135452066523</c:v>
                </c:pt>
                <c:pt idx="7213">
                  <c:v>46.86000315311496</c:v>
                </c:pt>
                <c:pt idx="7214">
                  <c:v>46.853870854163397</c:v>
                </c:pt>
                <c:pt idx="7215">
                  <c:v>46.847738555211826</c:v>
                </c:pt>
                <c:pt idx="7216">
                  <c:v>46.841606256260263</c:v>
                </c:pt>
                <c:pt idx="7217">
                  <c:v>46.8354739573087</c:v>
                </c:pt>
                <c:pt idx="7218">
                  <c:v>46.82934165835713</c:v>
                </c:pt>
                <c:pt idx="7219">
                  <c:v>46.823209359405567</c:v>
                </c:pt>
                <c:pt idx="7220">
                  <c:v>46.817077060454004</c:v>
                </c:pt>
                <c:pt idx="7221">
                  <c:v>46.810944761502434</c:v>
                </c:pt>
                <c:pt idx="7222">
                  <c:v>46.804812462550871</c:v>
                </c:pt>
                <c:pt idx="7223">
                  <c:v>46.798680163599307</c:v>
                </c:pt>
                <c:pt idx="7224">
                  <c:v>46.792547864647737</c:v>
                </c:pt>
                <c:pt idx="7225">
                  <c:v>46.786415565696174</c:v>
                </c:pt>
                <c:pt idx="7226">
                  <c:v>46.780283266744611</c:v>
                </c:pt>
                <c:pt idx="7227">
                  <c:v>46.774150967793041</c:v>
                </c:pt>
                <c:pt idx="7228">
                  <c:v>46.768018668841478</c:v>
                </c:pt>
                <c:pt idx="7229">
                  <c:v>46.761886369889915</c:v>
                </c:pt>
                <c:pt idx="7230">
                  <c:v>46.755754070938345</c:v>
                </c:pt>
                <c:pt idx="7231">
                  <c:v>46.749621771986781</c:v>
                </c:pt>
                <c:pt idx="7232">
                  <c:v>46.743489473035218</c:v>
                </c:pt>
                <c:pt idx="7233">
                  <c:v>46.737357174083648</c:v>
                </c:pt>
                <c:pt idx="7234">
                  <c:v>46.731224875132085</c:v>
                </c:pt>
                <c:pt idx="7235">
                  <c:v>46.725058561747211</c:v>
                </c:pt>
                <c:pt idx="7236">
                  <c:v>46.718892248362337</c:v>
                </c:pt>
                <c:pt idx="7237">
                  <c:v>46.71272593497747</c:v>
                </c:pt>
                <c:pt idx="7238">
                  <c:v>46.706559621592596</c:v>
                </c:pt>
                <c:pt idx="7239">
                  <c:v>46.700393308207722</c:v>
                </c:pt>
                <c:pt idx="7240">
                  <c:v>46.694226994822849</c:v>
                </c:pt>
                <c:pt idx="7241">
                  <c:v>46.688060681437975</c:v>
                </c:pt>
                <c:pt idx="7242">
                  <c:v>46.681894368053108</c:v>
                </c:pt>
                <c:pt idx="7243">
                  <c:v>46.675728054668234</c:v>
                </c:pt>
                <c:pt idx="7244">
                  <c:v>46.66956174128336</c:v>
                </c:pt>
                <c:pt idx="7245">
                  <c:v>46.663395427898486</c:v>
                </c:pt>
                <c:pt idx="7246">
                  <c:v>46.657229114513612</c:v>
                </c:pt>
                <c:pt idx="7247">
                  <c:v>46.651062801128745</c:v>
                </c:pt>
                <c:pt idx="7248">
                  <c:v>46.644896487743871</c:v>
                </c:pt>
                <c:pt idx="7249">
                  <c:v>46.638730174358997</c:v>
                </c:pt>
                <c:pt idx="7250">
                  <c:v>46.632563860974123</c:v>
                </c:pt>
                <c:pt idx="7251">
                  <c:v>46.626397547589249</c:v>
                </c:pt>
                <c:pt idx="7252">
                  <c:v>46.620231234204383</c:v>
                </c:pt>
                <c:pt idx="7253">
                  <c:v>46.614064920819509</c:v>
                </c:pt>
                <c:pt idx="7254">
                  <c:v>46.607898607434635</c:v>
                </c:pt>
                <c:pt idx="7255">
                  <c:v>46.601732294049761</c:v>
                </c:pt>
                <c:pt idx="7256">
                  <c:v>46.595565980664887</c:v>
                </c:pt>
                <c:pt idx="7257">
                  <c:v>46.58939966728002</c:v>
                </c:pt>
                <c:pt idx="7258">
                  <c:v>46.583233353895146</c:v>
                </c:pt>
                <c:pt idx="7259">
                  <c:v>46.577067040510272</c:v>
                </c:pt>
                <c:pt idx="7260">
                  <c:v>46.570900727125398</c:v>
                </c:pt>
                <c:pt idx="7261">
                  <c:v>46.564734413740524</c:v>
                </c:pt>
                <c:pt idx="7262">
                  <c:v>46.558568100355657</c:v>
                </c:pt>
                <c:pt idx="7263">
                  <c:v>46.552401786970783</c:v>
                </c:pt>
                <c:pt idx="7264">
                  <c:v>46.546235473585909</c:v>
                </c:pt>
                <c:pt idx="7265">
                  <c:v>46.540032105578909</c:v>
                </c:pt>
                <c:pt idx="7266">
                  <c:v>46.533828737571909</c:v>
                </c:pt>
                <c:pt idx="7267">
                  <c:v>46.527625369564902</c:v>
                </c:pt>
                <c:pt idx="7268">
                  <c:v>46.521422001557902</c:v>
                </c:pt>
                <c:pt idx="7269">
                  <c:v>46.515218633550901</c:v>
                </c:pt>
                <c:pt idx="7270">
                  <c:v>46.509015265543901</c:v>
                </c:pt>
                <c:pt idx="7271">
                  <c:v>46.502811897536901</c:v>
                </c:pt>
                <c:pt idx="7272">
                  <c:v>46.496608529529901</c:v>
                </c:pt>
                <c:pt idx="7273">
                  <c:v>46.490405161522901</c:v>
                </c:pt>
                <c:pt idx="7274">
                  <c:v>46.484201793515894</c:v>
                </c:pt>
                <c:pt idx="7275">
                  <c:v>46.477998425508893</c:v>
                </c:pt>
                <c:pt idx="7276">
                  <c:v>46.471795057501893</c:v>
                </c:pt>
                <c:pt idx="7277">
                  <c:v>46.465591689494893</c:v>
                </c:pt>
                <c:pt idx="7278">
                  <c:v>46.459388321487893</c:v>
                </c:pt>
                <c:pt idx="7279">
                  <c:v>46.453184953480886</c:v>
                </c:pt>
                <c:pt idx="7280">
                  <c:v>46.446981585473885</c:v>
                </c:pt>
                <c:pt idx="7281">
                  <c:v>46.440778217466885</c:v>
                </c:pt>
                <c:pt idx="7282">
                  <c:v>46.434574849459885</c:v>
                </c:pt>
                <c:pt idx="7283">
                  <c:v>46.428371481452885</c:v>
                </c:pt>
                <c:pt idx="7284">
                  <c:v>46.422168113445885</c:v>
                </c:pt>
                <c:pt idx="7285">
                  <c:v>46.415964745438885</c:v>
                </c:pt>
                <c:pt idx="7286">
                  <c:v>46.409761377431877</c:v>
                </c:pt>
                <c:pt idx="7287">
                  <c:v>46.403558009424877</c:v>
                </c:pt>
                <c:pt idx="7288">
                  <c:v>46.397354641417877</c:v>
                </c:pt>
                <c:pt idx="7289">
                  <c:v>46.391151273410877</c:v>
                </c:pt>
                <c:pt idx="7290">
                  <c:v>46.384947905403877</c:v>
                </c:pt>
                <c:pt idx="7291">
                  <c:v>46.378744537396869</c:v>
                </c:pt>
                <c:pt idx="7292">
                  <c:v>46.372541169389869</c:v>
                </c:pt>
                <c:pt idx="7293">
                  <c:v>46.366337801382869</c:v>
                </c:pt>
                <c:pt idx="7294">
                  <c:v>46.360134433375869</c:v>
                </c:pt>
                <c:pt idx="7295">
                  <c:v>46.353891083752984</c:v>
                </c:pt>
                <c:pt idx="7296">
                  <c:v>46.347647734130106</c:v>
                </c:pt>
                <c:pt idx="7297">
                  <c:v>46.341404384507229</c:v>
                </c:pt>
                <c:pt idx="7298">
                  <c:v>46.335161034884344</c:v>
                </c:pt>
                <c:pt idx="7299">
                  <c:v>46.328917685261459</c:v>
                </c:pt>
                <c:pt idx="7300">
                  <c:v>46.322674335638581</c:v>
                </c:pt>
                <c:pt idx="7301">
                  <c:v>46.316430986015703</c:v>
                </c:pt>
                <c:pt idx="7302">
                  <c:v>46.310187636392818</c:v>
                </c:pt>
                <c:pt idx="7303">
                  <c:v>46.303944286769934</c:v>
                </c:pt>
                <c:pt idx="7304">
                  <c:v>46.297700937147056</c:v>
                </c:pt>
                <c:pt idx="7305">
                  <c:v>46.291457587524178</c:v>
                </c:pt>
                <c:pt idx="7306">
                  <c:v>46.285214237901293</c:v>
                </c:pt>
                <c:pt idx="7307">
                  <c:v>46.278970888278408</c:v>
                </c:pt>
                <c:pt idx="7308">
                  <c:v>46.272727538655531</c:v>
                </c:pt>
                <c:pt idx="7309">
                  <c:v>46.266484189032653</c:v>
                </c:pt>
                <c:pt idx="7310">
                  <c:v>46.260240839409768</c:v>
                </c:pt>
                <c:pt idx="7311">
                  <c:v>46.253997489786883</c:v>
                </c:pt>
                <c:pt idx="7312">
                  <c:v>46.247754140164005</c:v>
                </c:pt>
                <c:pt idx="7313">
                  <c:v>46.241510790541128</c:v>
                </c:pt>
                <c:pt idx="7314">
                  <c:v>46.235267440918243</c:v>
                </c:pt>
                <c:pt idx="7315">
                  <c:v>46.229024091295358</c:v>
                </c:pt>
                <c:pt idx="7316">
                  <c:v>46.22278074167248</c:v>
                </c:pt>
                <c:pt idx="7317">
                  <c:v>46.216537392049602</c:v>
                </c:pt>
                <c:pt idx="7318">
                  <c:v>46.210294042426717</c:v>
                </c:pt>
                <c:pt idx="7319">
                  <c:v>46.204050692803833</c:v>
                </c:pt>
                <c:pt idx="7320">
                  <c:v>46.197807343180955</c:v>
                </c:pt>
                <c:pt idx="7321">
                  <c:v>46.191563993558077</c:v>
                </c:pt>
                <c:pt idx="7322">
                  <c:v>46.185320643935192</c:v>
                </c:pt>
                <c:pt idx="7323">
                  <c:v>46.179077294312307</c:v>
                </c:pt>
                <c:pt idx="7324">
                  <c:v>46.17283394468943</c:v>
                </c:pt>
                <c:pt idx="7325">
                  <c:v>46.166553692386252</c:v>
                </c:pt>
                <c:pt idx="7326">
                  <c:v>46.160273440083074</c:v>
                </c:pt>
                <c:pt idx="7327">
                  <c:v>46.153993187779896</c:v>
                </c:pt>
                <c:pt idx="7328">
                  <c:v>46.147712935476719</c:v>
                </c:pt>
                <c:pt idx="7329">
                  <c:v>46.141432683173541</c:v>
                </c:pt>
                <c:pt idx="7330">
                  <c:v>46.135152430870363</c:v>
                </c:pt>
                <c:pt idx="7331">
                  <c:v>46.128872178567185</c:v>
                </c:pt>
                <c:pt idx="7332">
                  <c:v>46.122591926264008</c:v>
                </c:pt>
                <c:pt idx="7333">
                  <c:v>46.11631167396083</c:v>
                </c:pt>
                <c:pt idx="7334">
                  <c:v>46.110031421657652</c:v>
                </c:pt>
                <c:pt idx="7335">
                  <c:v>46.103751169354474</c:v>
                </c:pt>
                <c:pt idx="7336">
                  <c:v>46.097470917051297</c:v>
                </c:pt>
                <c:pt idx="7337">
                  <c:v>46.091190664748119</c:v>
                </c:pt>
                <c:pt idx="7338">
                  <c:v>46.084910412444941</c:v>
                </c:pt>
                <c:pt idx="7339">
                  <c:v>46.07863016014177</c:v>
                </c:pt>
                <c:pt idx="7340">
                  <c:v>46.072349907838593</c:v>
                </c:pt>
                <c:pt idx="7341">
                  <c:v>46.066069655535415</c:v>
                </c:pt>
                <c:pt idx="7342">
                  <c:v>46.059789403232237</c:v>
                </c:pt>
                <c:pt idx="7343">
                  <c:v>46.05350915092906</c:v>
                </c:pt>
                <c:pt idx="7344">
                  <c:v>46.047228898625882</c:v>
                </c:pt>
                <c:pt idx="7345">
                  <c:v>46.040948646322704</c:v>
                </c:pt>
                <c:pt idx="7346">
                  <c:v>46.034668394019526</c:v>
                </c:pt>
                <c:pt idx="7347">
                  <c:v>46.028388141716349</c:v>
                </c:pt>
                <c:pt idx="7348">
                  <c:v>46.022107889413171</c:v>
                </c:pt>
                <c:pt idx="7349">
                  <c:v>46.015827637109993</c:v>
                </c:pt>
                <c:pt idx="7350">
                  <c:v>46.009547384806815</c:v>
                </c:pt>
                <c:pt idx="7351">
                  <c:v>46.003267132503638</c:v>
                </c:pt>
                <c:pt idx="7352">
                  <c:v>45.99698688020046</c:v>
                </c:pt>
                <c:pt idx="7353">
                  <c:v>45.990706627897282</c:v>
                </c:pt>
                <c:pt idx="7354">
                  <c:v>45.984426375594104</c:v>
                </c:pt>
                <c:pt idx="7355">
                  <c:v>45.978114167287771</c:v>
                </c:pt>
                <c:pt idx="7356">
                  <c:v>45.97180195898143</c:v>
                </c:pt>
                <c:pt idx="7357">
                  <c:v>45.965489750675097</c:v>
                </c:pt>
                <c:pt idx="7358">
                  <c:v>45.959177542368757</c:v>
                </c:pt>
                <c:pt idx="7359">
                  <c:v>45.952865334062423</c:v>
                </c:pt>
                <c:pt idx="7360">
                  <c:v>45.946553125756083</c:v>
                </c:pt>
                <c:pt idx="7361">
                  <c:v>45.940240917449749</c:v>
                </c:pt>
                <c:pt idx="7362">
                  <c:v>45.933928709143416</c:v>
                </c:pt>
                <c:pt idx="7363">
                  <c:v>45.927616500837075</c:v>
                </c:pt>
                <c:pt idx="7364">
                  <c:v>45.921304292530742</c:v>
                </c:pt>
                <c:pt idx="7365">
                  <c:v>45.914992084224401</c:v>
                </c:pt>
                <c:pt idx="7366">
                  <c:v>45.908679875918068</c:v>
                </c:pt>
                <c:pt idx="7367">
                  <c:v>45.902367667611728</c:v>
                </c:pt>
                <c:pt idx="7368">
                  <c:v>45.896055459305394</c:v>
                </c:pt>
                <c:pt idx="7369">
                  <c:v>45.889743250999061</c:v>
                </c:pt>
                <c:pt idx="7370">
                  <c:v>45.88343104269272</c:v>
                </c:pt>
                <c:pt idx="7371">
                  <c:v>45.877118834386387</c:v>
                </c:pt>
                <c:pt idx="7372">
                  <c:v>45.870806626080046</c:v>
                </c:pt>
                <c:pt idx="7373">
                  <c:v>45.864494417773713</c:v>
                </c:pt>
                <c:pt idx="7374">
                  <c:v>45.858182209467373</c:v>
                </c:pt>
                <c:pt idx="7375">
                  <c:v>45.851870001161039</c:v>
                </c:pt>
                <c:pt idx="7376">
                  <c:v>45.845557792854699</c:v>
                </c:pt>
                <c:pt idx="7377">
                  <c:v>45.839245584548365</c:v>
                </c:pt>
                <c:pt idx="7378">
                  <c:v>45.832933376242032</c:v>
                </c:pt>
                <c:pt idx="7379">
                  <c:v>45.826621167935691</c:v>
                </c:pt>
                <c:pt idx="7380">
                  <c:v>45.820308959629358</c:v>
                </c:pt>
                <c:pt idx="7381">
                  <c:v>45.813996751323018</c:v>
                </c:pt>
                <c:pt idx="7382">
                  <c:v>45.807684543016684</c:v>
                </c:pt>
                <c:pt idx="7383">
                  <c:v>45.801372334710344</c:v>
                </c:pt>
                <c:pt idx="7384">
                  <c:v>45.79506012640401</c:v>
                </c:pt>
                <c:pt idx="7385">
                  <c:v>45.788718343077271</c:v>
                </c:pt>
                <c:pt idx="7386">
                  <c:v>45.782376559750531</c:v>
                </c:pt>
                <c:pt idx="7387">
                  <c:v>45.776034776423799</c:v>
                </c:pt>
                <c:pt idx="7388">
                  <c:v>45.76969299309706</c:v>
                </c:pt>
                <c:pt idx="7389">
                  <c:v>45.76335120977032</c:v>
                </c:pt>
                <c:pt idx="7390">
                  <c:v>45.757009426443581</c:v>
                </c:pt>
                <c:pt idx="7391">
                  <c:v>45.750667643116849</c:v>
                </c:pt>
                <c:pt idx="7392">
                  <c:v>45.744325859790109</c:v>
                </c:pt>
                <c:pt idx="7393">
                  <c:v>45.73798407646337</c:v>
                </c:pt>
                <c:pt idx="7394">
                  <c:v>45.73164229313663</c:v>
                </c:pt>
                <c:pt idx="7395">
                  <c:v>45.725300509809898</c:v>
                </c:pt>
                <c:pt idx="7396">
                  <c:v>45.718958726483159</c:v>
                </c:pt>
                <c:pt idx="7397">
                  <c:v>45.712616943156419</c:v>
                </c:pt>
                <c:pt idx="7398">
                  <c:v>45.70627515982968</c:v>
                </c:pt>
                <c:pt idx="7399">
                  <c:v>45.699933376502941</c:v>
                </c:pt>
                <c:pt idx="7400">
                  <c:v>45.693591593176208</c:v>
                </c:pt>
                <c:pt idx="7401">
                  <c:v>45.687249809849469</c:v>
                </c:pt>
                <c:pt idx="7402">
                  <c:v>45.680908026522729</c:v>
                </c:pt>
                <c:pt idx="7403">
                  <c:v>45.67456624319599</c:v>
                </c:pt>
                <c:pt idx="7404">
                  <c:v>45.668224459869258</c:v>
                </c:pt>
                <c:pt idx="7405">
                  <c:v>45.661882676542518</c:v>
                </c:pt>
                <c:pt idx="7406">
                  <c:v>45.655540893215779</c:v>
                </c:pt>
                <c:pt idx="7407">
                  <c:v>45.64919910988904</c:v>
                </c:pt>
                <c:pt idx="7408">
                  <c:v>45.642857326562307</c:v>
                </c:pt>
                <c:pt idx="7409">
                  <c:v>45.636515543235568</c:v>
                </c:pt>
                <c:pt idx="7410">
                  <c:v>45.630173759908828</c:v>
                </c:pt>
                <c:pt idx="7411">
                  <c:v>45.623831976582089</c:v>
                </c:pt>
                <c:pt idx="7412">
                  <c:v>45.617490193255357</c:v>
                </c:pt>
                <c:pt idx="7413">
                  <c:v>45.611148409928617</c:v>
                </c:pt>
                <c:pt idx="7414">
                  <c:v>45.604806626601878</c:v>
                </c:pt>
                <c:pt idx="7415">
                  <c:v>45.598437609908473</c:v>
                </c:pt>
                <c:pt idx="7416">
                  <c:v>45.59206859321506</c:v>
                </c:pt>
                <c:pt idx="7417">
                  <c:v>45.585699576521655</c:v>
                </c:pt>
                <c:pt idx="7418">
                  <c:v>45.579330559828243</c:v>
                </c:pt>
                <c:pt idx="7419">
                  <c:v>45.572961543134838</c:v>
                </c:pt>
                <c:pt idx="7420">
                  <c:v>45.566592526441426</c:v>
                </c:pt>
                <c:pt idx="7421">
                  <c:v>45.56022350974802</c:v>
                </c:pt>
                <c:pt idx="7422">
                  <c:v>45.553854493054608</c:v>
                </c:pt>
                <c:pt idx="7423">
                  <c:v>45.547485476361203</c:v>
                </c:pt>
                <c:pt idx="7424">
                  <c:v>45.541116459667791</c:v>
                </c:pt>
                <c:pt idx="7425">
                  <c:v>45.534747442974385</c:v>
                </c:pt>
                <c:pt idx="7426">
                  <c:v>45.528378426280973</c:v>
                </c:pt>
                <c:pt idx="7427">
                  <c:v>45.522009409587568</c:v>
                </c:pt>
                <c:pt idx="7428">
                  <c:v>45.515640392894156</c:v>
                </c:pt>
                <c:pt idx="7429">
                  <c:v>45.509271376200751</c:v>
                </c:pt>
                <c:pt idx="7430">
                  <c:v>45.502902359507345</c:v>
                </c:pt>
                <c:pt idx="7431">
                  <c:v>45.496533342813933</c:v>
                </c:pt>
                <c:pt idx="7432">
                  <c:v>45.490164326120528</c:v>
                </c:pt>
                <c:pt idx="7433">
                  <c:v>45.483795309427116</c:v>
                </c:pt>
                <c:pt idx="7434">
                  <c:v>45.477426292733711</c:v>
                </c:pt>
                <c:pt idx="7435">
                  <c:v>45.471057276040298</c:v>
                </c:pt>
                <c:pt idx="7436">
                  <c:v>45.464688259346893</c:v>
                </c:pt>
                <c:pt idx="7437">
                  <c:v>45.458319242653481</c:v>
                </c:pt>
                <c:pt idx="7438">
                  <c:v>45.451950225960076</c:v>
                </c:pt>
                <c:pt idx="7439">
                  <c:v>45.445581209266663</c:v>
                </c:pt>
                <c:pt idx="7440">
                  <c:v>45.439212192573258</c:v>
                </c:pt>
                <c:pt idx="7441">
                  <c:v>45.432843175879846</c:v>
                </c:pt>
                <c:pt idx="7442">
                  <c:v>45.426474159186441</c:v>
                </c:pt>
                <c:pt idx="7443">
                  <c:v>45.420105142493028</c:v>
                </c:pt>
                <c:pt idx="7444">
                  <c:v>45.413736125799623</c:v>
                </c:pt>
                <c:pt idx="7445">
                  <c:v>45.407341249889299</c:v>
                </c:pt>
                <c:pt idx="7446">
                  <c:v>45.400946373978982</c:v>
                </c:pt>
                <c:pt idx="7447">
                  <c:v>45.394551498068658</c:v>
                </c:pt>
                <c:pt idx="7448">
                  <c:v>45.388156622158334</c:v>
                </c:pt>
                <c:pt idx="7449">
                  <c:v>45.381761746248017</c:v>
                </c:pt>
                <c:pt idx="7450">
                  <c:v>45.375366870337693</c:v>
                </c:pt>
                <c:pt idx="7451">
                  <c:v>45.368971994427369</c:v>
                </c:pt>
                <c:pt idx="7452">
                  <c:v>45.362577118517052</c:v>
                </c:pt>
                <c:pt idx="7453">
                  <c:v>45.356182242606728</c:v>
                </c:pt>
                <c:pt idx="7454">
                  <c:v>45.349787366696404</c:v>
                </c:pt>
                <c:pt idx="7455">
                  <c:v>45.343392490786087</c:v>
                </c:pt>
                <c:pt idx="7456">
                  <c:v>45.336997614875763</c:v>
                </c:pt>
                <c:pt idx="7457">
                  <c:v>45.330602738965439</c:v>
                </c:pt>
                <c:pt idx="7458">
                  <c:v>45.324207863055122</c:v>
                </c:pt>
                <c:pt idx="7459">
                  <c:v>45.317812987144798</c:v>
                </c:pt>
                <c:pt idx="7460">
                  <c:v>45.311418111234474</c:v>
                </c:pt>
                <c:pt idx="7461">
                  <c:v>45.305023235324157</c:v>
                </c:pt>
                <c:pt idx="7462">
                  <c:v>45.298628359413833</c:v>
                </c:pt>
                <c:pt idx="7463">
                  <c:v>45.292233483503509</c:v>
                </c:pt>
                <c:pt idx="7464">
                  <c:v>45.285838607593192</c:v>
                </c:pt>
                <c:pt idx="7465">
                  <c:v>45.279443731682868</c:v>
                </c:pt>
                <c:pt idx="7466">
                  <c:v>45.273048855772544</c:v>
                </c:pt>
                <c:pt idx="7467">
                  <c:v>45.266653979862227</c:v>
                </c:pt>
                <c:pt idx="7468">
                  <c:v>45.260259103951903</c:v>
                </c:pt>
                <c:pt idx="7469">
                  <c:v>45.253864228041579</c:v>
                </c:pt>
                <c:pt idx="7470">
                  <c:v>45.247469352131262</c:v>
                </c:pt>
                <c:pt idx="7471">
                  <c:v>45.241074476220938</c:v>
                </c:pt>
                <c:pt idx="7472">
                  <c:v>45.234679600310614</c:v>
                </c:pt>
                <c:pt idx="7473">
                  <c:v>45.228284724400297</c:v>
                </c:pt>
                <c:pt idx="7474">
                  <c:v>45.221889848489973</c:v>
                </c:pt>
                <c:pt idx="7475">
                  <c:v>45.215468753649496</c:v>
                </c:pt>
                <c:pt idx="7476">
                  <c:v>45.20904765880902</c:v>
                </c:pt>
                <c:pt idx="7477">
                  <c:v>45.202626563968543</c:v>
                </c:pt>
                <c:pt idx="7478">
                  <c:v>45.196205469128067</c:v>
                </c:pt>
                <c:pt idx="7479">
                  <c:v>45.189784374287591</c:v>
                </c:pt>
                <c:pt idx="7480">
                  <c:v>45.183363279447114</c:v>
                </c:pt>
                <c:pt idx="7481">
                  <c:v>45.176942184606638</c:v>
                </c:pt>
                <c:pt idx="7482">
                  <c:v>45.170521089766154</c:v>
                </c:pt>
                <c:pt idx="7483">
                  <c:v>45.164099994925678</c:v>
                </c:pt>
                <c:pt idx="7484">
                  <c:v>45.157678900085202</c:v>
                </c:pt>
                <c:pt idx="7485">
                  <c:v>45.151257805244725</c:v>
                </c:pt>
                <c:pt idx="7486">
                  <c:v>45.144836710404249</c:v>
                </c:pt>
                <c:pt idx="7487">
                  <c:v>45.138415615563773</c:v>
                </c:pt>
                <c:pt idx="7488">
                  <c:v>45.131994520723296</c:v>
                </c:pt>
                <c:pt idx="7489">
                  <c:v>45.12557342588282</c:v>
                </c:pt>
                <c:pt idx="7490">
                  <c:v>45.119152331042343</c:v>
                </c:pt>
                <c:pt idx="7491">
                  <c:v>45.112731236201867</c:v>
                </c:pt>
                <c:pt idx="7492">
                  <c:v>45.106310141361391</c:v>
                </c:pt>
                <c:pt idx="7493">
                  <c:v>45.099889046520914</c:v>
                </c:pt>
                <c:pt idx="7494">
                  <c:v>45.093467951680438</c:v>
                </c:pt>
                <c:pt idx="7495">
                  <c:v>45.087046856839962</c:v>
                </c:pt>
                <c:pt idx="7496">
                  <c:v>45.080625761999485</c:v>
                </c:pt>
                <c:pt idx="7497">
                  <c:v>45.074204667159002</c:v>
                </c:pt>
                <c:pt idx="7498">
                  <c:v>45.067783572318525</c:v>
                </c:pt>
                <c:pt idx="7499">
                  <c:v>45.061362477478049</c:v>
                </c:pt>
                <c:pt idx="7500">
                  <c:v>45.054941382637573</c:v>
                </c:pt>
                <c:pt idx="7501">
                  <c:v>45.048520287797096</c:v>
                </c:pt>
                <c:pt idx="7502">
                  <c:v>45.04209919295662</c:v>
                </c:pt>
                <c:pt idx="7503">
                  <c:v>45.035678098116144</c:v>
                </c:pt>
                <c:pt idx="7504">
                  <c:v>45.029257003275667</c:v>
                </c:pt>
                <c:pt idx="7505">
                  <c:v>45.022806764498682</c:v>
                </c:pt>
                <c:pt idx="7506">
                  <c:v>45.01635652572169</c:v>
                </c:pt>
                <c:pt idx="7507">
                  <c:v>45.009906286944705</c:v>
                </c:pt>
                <c:pt idx="7508">
                  <c:v>45.00345604816772</c:v>
                </c:pt>
                <c:pt idx="7509">
                  <c:v>44.997005809390728</c:v>
                </c:pt>
                <c:pt idx="7510">
                  <c:v>44.990555570613743</c:v>
                </c:pt>
                <c:pt idx="7511">
                  <c:v>44.984105331836751</c:v>
                </c:pt>
                <c:pt idx="7512">
                  <c:v>44.977655093059767</c:v>
                </c:pt>
                <c:pt idx="7513">
                  <c:v>44.971204854282782</c:v>
                </c:pt>
                <c:pt idx="7514">
                  <c:v>44.96475461550579</c:v>
                </c:pt>
                <c:pt idx="7515">
                  <c:v>44.958304376728805</c:v>
                </c:pt>
                <c:pt idx="7516">
                  <c:v>44.95185413795182</c:v>
                </c:pt>
                <c:pt idx="7517">
                  <c:v>44.945403899174828</c:v>
                </c:pt>
                <c:pt idx="7518">
                  <c:v>44.938953660397843</c:v>
                </c:pt>
                <c:pt idx="7519">
                  <c:v>44.932503421620851</c:v>
                </c:pt>
                <c:pt idx="7520">
                  <c:v>44.926053182843866</c:v>
                </c:pt>
                <c:pt idx="7521">
                  <c:v>44.919602944066881</c:v>
                </c:pt>
                <c:pt idx="7522">
                  <c:v>44.913152705289889</c:v>
                </c:pt>
                <c:pt idx="7523">
                  <c:v>44.906702466512904</c:v>
                </c:pt>
                <c:pt idx="7524">
                  <c:v>44.900252227735919</c:v>
                </c:pt>
                <c:pt idx="7525">
                  <c:v>44.893801988958927</c:v>
                </c:pt>
                <c:pt idx="7526">
                  <c:v>44.887351750181942</c:v>
                </c:pt>
                <c:pt idx="7527">
                  <c:v>44.880901511404957</c:v>
                </c:pt>
                <c:pt idx="7528">
                  <c:v>44.874451272627965</c:v>
                </c:pt>
                <c:pt idx="7529">
                  <c:v>44.86800103385098</c:v>
                </c:pt>
                <c:pt idx="7530">
                  <c:v>44.861550795073988</c:v>
                </c:pt>
                <c:pt idx="7531">
                  <c:v>44.855100556297003</c:v>
                </c:pt>
                <c:pt idx="7532">
                  <c:v>44.848650317520018</c:v>
                </c:pt>
                <c:pt idx="7533">
                  <c:v>44.842200078743026</c:v>
                </c:pt>
                <c:pt idx="7534">
                  <c:v>44.835749839966041</c:v>
                </c:pt>
                <c:pt idx="7535">
                  <c:v>44.829265892622331</c:v>
                </c:pt>
                <c:pt idx="7536">
                  <c:v>44.822781945278621</c:v>
                </c:pt>
                <c:pt idx="7537">
                  <c:v>44.81629799793491</c:v>
                </c:pt>
                <c:pt idx="7538">
                  <c:v>44.8098140505912</c:v>
                </c:pt>
                <c:pt idx="7539">
                  <c:v>44.80333010324749</c:v>
                </c:pt>
                <c:pt idx="7540">
                  <c:v>44.796846155903786</c:v>
                </c:pt>
                <c:pt idx="7541">
                  <c:v>44.790362208560076</c:v>
                </c:pt>
                <c:pt idx="7542">
                  <c:v>44.783878261216366</c:v>
                </c:pt>
                <c:pt idx="7543">
                  <c:v>44.777394313872655</c:v>
                </c:pt>
                <c:pt idx="7544">
                  <c:v>44.770910366528945</c:v>
                </c:pt>
                <c:pt idx="7545">
                  <c:v>44.764426419185234</c:v>
                </c:pt>
                <c:pt idx="7546">
                  <c:v>44.757942471841524</c:v>
                </c:pt>
                <c:pt idx="7547">
                  <c:v>44.751458524497814</c:v>
                </c:pt>
                <c:pt idx="7548">
                  <c:v>44.744974577154103</c:v>
                </c:pt>
                <c:pt idx="7549">
                  <c:v>44.7384906298104</c:v>
                </c:pt>
                <c:pt idx="7550">
                  <c:v>44.73200668246669</c:v>
                </c:pt>
                <c:pt idx="7551">
                  <c:v>44.725522735122979</c:v>
                </c:pt>
                <c:pt idx="7552">
                  <c:v>44.719038787779269</c:v>
                </c:pt>
                <c:pt idx="7553">
                  <c:v>44.712554840435558</c:v>
                </c:pt>
                <c:pt idx="7554">
                  <c:v>44.706070893091848</c:v>
                </c:pt>
                <c:pt idx="7555">
                  <c:v>44.699586945748138</c:v>
                </c:pt>
                <c:pt idx="7556">
                  <c:v>44.693102998404427</c:v>
                </c:pt>
                <c:pt idx="7557">
                  <c:v>44.686619051060717</c:v>
                </c:pt>
                <c:pt idx="7558">
                  <c:v>44.680135103717006</c:v>
                </c:pt>
                <c:pt idx="7559">
                  <c:v>44.673651156373296</c:v>
                </c:pt>
                <c:pt idx="7560">
                  <c:v>44.667167209029593</c:v>
                </c:pt>
                <c:pt idx="7561">
                  <c:v>44.660683261685882</c:v>
                </c:pt>
                <c:pt idx="7562">
                  <c:v>44.654199314342172</c:v>
                </c:pt>
                <c:pt idx="7563">
                  <c:v>44.647715366998462</c:v>
                </c:pt>
                <c:pt idx="7564">
                  <c:v>44.641231419654751</c:v>
                </c:pt>
                <c:pt idx="7565">
                  <c:v>44.634714154611096</c:v>
                </c:pt>
                <c:pt idx="7566">
                  <c:v>44.628196889567441</c:v>
                </c:pt>
                <c:pt idx="7567">
                  <c:v>44.621679624523786</c:v>
                </c:pt>
                <c:pt idx="7568">
                  <c:v>44.615162359480131</c:v>
                </c:pt>
                <c:pt idx="7569">
                  <c:v>44.608645094436483</c:v>
                </c:pt>
                <c:pt idx="7570">
                  <c:v>44.602127829392828</c:v>
                </c:pt>
                <c:pt idx="7571">
                  <c:v>44.595610564349172</c:v>
                </c:pt>
                <c:pt idx="7572">
                  <c:v>44.589093299305517</c:v>
                </c:pt>
                <c:pt idx="7573">
                  <c:v>44.582576034261862</c:v>
                </c:pt>
                <c:pt idx="7574">
                  <c:v>44.576058769218207</c:v>
                </c:pt>
                <c:pt idx="7575">
                  <c:v>44.569541504174552</c:v>
                </c:pt>
                <c:pt idx="7576">
                  <c:v>44.563024239130897</c:v>
                </c:pt>
                <c:pt idx="7577">
                  <c:v>44.556506974087242</c:v>
                </c:pt>
                <c:pt idx="7578">
                  <c:v>44.549989709043587</c:v>
                </c:pt>
                <c:pt idx="7579">
                  <c:v>44.543472443999931</c:v>
                </c:pt>
                <c:pt idx="7580">
                  <c:v>44.536955178956283</c:v>
                </c:pt>
                <c:pt idx="7581">
                  <c:v>44.530437913912628</c:v>
                </c:pt>
                <c:pt idx="7582">
                  <c:v>44.523920648868973</c:v>
                </c:pt>
                <c:pt idx="7583">
                  <c:v>44.517403383825318</c:v>
                </c:pt>
                <c:pt idx="7584">
                  <c:v>44.510886118781663</c:v>
                </c:pt>
                <c:pt idx="7585">
                  <c:v>44.504368853738008</c:v>
                </c:pt>
                <c:pt idx="7586">
                  <c:v>44.497851588694353</c:v>
                </c:pt>
                <c:pt idx="7587">
                  <c:v>44.491334323650698</c:v>
                </c:pt>
                <c:pt idx="7588">
                  <c:v>44.484817058607042</c:v>
                </c:pt>
                <c:pt idx="7589">
                  <c:v>44.478299793563394</c:v>
                </c:pt>
                <c:pt idx="7590">
                  <c:v>44.471782528519739</c:v>
                </c:pt>
                <c:pt idx="7591">
                  <c:v>44.465265263476084</c:v>
                </c:pt>
                <c:pt idx="7592">
                  <c:v>44.458747998432429</c:v>
                </c:pt>
                <c:pt idx="7593">
                  <c:v>44.452230733388774</c:v>
                </c:pt>
                <c:pt idx="7594">
                  <c:v>44.445713468345119</c:v>
                </c:pt>
                <c:pt idx="7595">
                  <c:v>44.439166309743179</c:v>
                </c:pt>
                <c:pt idx="7596">
                  <c:v>44.432619151141232</c:v>
                </c:pt>
                <c:pt idx="7597">
                  <c:v>44.426071992539292</c:v>
                </c:pt>
                <c:pt idx="7598">
                  <c:v>44.419524833937352</c:v>
                </c:pt>
                <c:pt idx="7599">
                  <c:v>44.412977675335412</c:v>
                </c:pt>
                <c:pt idx="7600">
                  <c:v>44.406430516733465</c:v>
                </c:pt>
                <c:pt idx="7601">
                  <c:v>44.399883358131525</c:v>
                </c:pt>
                <c:pt idx="7602">
                  <c:v>44.393336199529585</c:v>
                </c:pt>
                <c:pt idx="7603">
                  <c:v>44.386789040927638</c:v>
                </c:pt>
                <c:pt idx="7604">
                  <c:v>44.380241882325699</c:v>
                </c:pt>
                <c:pt idx="7605">
                  <c:v>44.373694723723759</c:v>
                </c:pt>
                <c:pt idx="7606">
                  <c:v>44.367147565121812</c:v>
                </c:pt>
                <c:pt idx="7607">
                  <c:v>44.360600406519872</c:v>
                </c:pt>
                <c:pt idx="7608">
                  <c:v>44.354053247917932</c:v>
                </c:pt>
                <c:pt idx="7609">
                  <c:v>44.347506089315985</c:v>
                </c:pt>
                <c:pt idx="7610">
                  <c:v>44.340958930714045</c:v>
                </c:pt>
                <c:pt idx="7611">
                  <c:v>44.334411772112105</c:v>
                </c:pt>
                <c:pt idx="7612">
                  <c:v>44.327864613510165</c:v>
                </c:pt>
                <c:pt idx="7613">
                  <c:v>44.321317454908218</c:v>
                </c:pt>
                <c:pt idx="7614">
                  <c:v>44.314770296306278</c:v>
                </c:pt>
                <c:pt idx="7615">
                  <c:v>44.308223137704339</c:v>
                </c:pt>
                <c:pt idx="7616">
                  <c:v>44.301675979102392</c:v>
                </c:pt>
                <c:pt idx="7617">
                  <c:v>44.295128820500452</c:v>
                </c:pt>
                <c:pt idx="7618">
                  <c:v>44.288581661898512</c:v>
                </c:pt>
                <c:pt idx="7619">
                  <c:v>44.282034503296572</c:v>
                </c:pt>
                <c:pt idx="7620">
                  <c:v>44.275487344694625</c:v>
                </c:pt>
                <c:pt idx="7621">
                  <c:v>44.268940186092685</c:v>
                </c:pt>
                <c:pt idx="7622">
                  <c:v>44.262393027490745</c:v>
                </c:pt>
                <c:pt idx="7623">
                  <c:v>44.255845868888798</c:v>
                </c:pt>
                <c:pt idx="7624">
                  <c:v>44.249298710286858</c:v>
                </c:pt>
                <c:pt idx="7625">
                  <c:v>44.242724447253053</c:v>
                </c:pt>
                <c:pt idx="7626">
                  <c:v>44.236150184219248</c:v>
                </c:pt>
                <c:pt idx="7627">
                  <c:v>44.229575921185443</c:v>
                </c:pt>
                <c:pt idx="7628">
                  <c:v>44.223001658151645</c:v>
                </c:pt>
                <c:pt idx="7629">
                  <c:v>44.21642739511784</c:v>
                </c:pt>
                <c:pt idx="7630">
                  <c:v>44.209853132084035</c:v>
                </c:pt>
                <c:pt idx="7631">
                  <c:v>44.20327886905023</c:v>
                </c:pt>
                <c:pt idx="7632">
                  <c:v>44.196704606016425</c:v>
                </c:pt>
                <c:pt idx="7633">
                  <c:v>44.19013034298262</c:v>
                </c:pt>
                <c:pt idx="7634">
                  <c:v>44.183556079948815</c:v>
                </c:pt>
                <c:pt idx="7635">
                  <c:v>44.17698181691501</c:v>
                </c:pt>
                <c:pt idx="7636">
                  <c:v>44.170407553881212</c:v>
                </c:pt>
                <c:pt idx="7637">
                  <c:v>44.163833290847407</c:v>
                </c:pt>
                <c:pt idx="7638">
                  <c:v>44.157259027813602</c:v>
                </c:pt>
                <c:pt idx="7639">
                  <c:v>44.150684764779797</c:v>
                </c:pt>
                <c:pt idx="7640">
                  <c:v>44.144110501745992</c:v>
                </c:pt>
                <c:pt idx="7641">
                  <c:v>44.137536238712187</c:v>
                </c:pt>
                <c:pt idx="7642">
                  <c:v>44.130961975678382</c:v>
                </c:pt>
                <c:pt idx="7643">
                  <c:v>44.124387712644584</c:v>
                </c:pt>
                <c:pt idx="7644">
                  <c:v>44.117813449610779</c:v>
                </c:pt>
                <c:pt idx="7645">
                  <c:v>44.111239186576974</c:v>
                </c:pt>
                <c:pt idx="7646">
                  <c:v>44.104664923543169</c:v>
                </c:pt>
                <c:pt idx="7647">
                  <c:v>44.098090660509364</c:v>
                </c:pt>
                <c:pt idx="7648">
                  <c:v>44.091516397475559</c:v>
                </c:pt>
                <c:pt idx="7649">
                  <c:v>44.084942134441754</c:v>
                </c:pt>
                <c:pt idx="7650">
                  <c:v>44.078367871407949</c:v>
                </c:pt>
                <c:pt idx="7651">
                  <c:v>44.071793608374151</c:v>
                </c:pt>
                <c:pt idx="7652">
                  <c:v>44.065219345340346</c:v>
                </c:pt>
                <c:pt idx="7653">
                  <c:v>44.058645082306541</c:v>
                </c:pt>
                <c:pt idx="7654">
                  <c:v>44.052070819272735</c:v>
                </c:pt>
                <c:pt idx="7655">
                  <c:v>44.045471542848908</c:v>
                </c:pt>
                <c:pt idx="7656">
                  <c:v>44.038872266425081</c:v>
                </c:pt>
                <c:pt idx="7657">
                  <c:v>44.032272990001253</c:v>
                </c:pt>
                <c:pt idx="7658">
                  <c:v>44.025673713577426</c:v>
                </c:pt>
                <c:pt idx="7659">
                  <c:v>44.019074437153598</c:v>
                </c:pt>
                <c:pt idx="7660">
                  <c:v>44.012475160729771</c:v>
                </c:pt>
                <c:pt idx="7661">
                  <c:v>44.005875884305944</c:v>
                </c:pt>
                <c:pt idx="7662">
                  <c:v>43.999276607882123</c:v>
                </c:pt>
                <c:pt idx="7663">
                  <c:v>43.992677331458296</c:v>
                </c:pt>
                <c:pt idx="7664">
                  <c:v>43.986078055034469</c:v>
                </c:pt>
                <c:pt idx="7665">
                  <c:v>43.979478778610641</c:v>
                </c:pt>
                <c:pt idx="7666">
                  <c:v>43.972879502186814</c:v>
                </c:pt>
                <c:pt idx="7667">
                  <c:v>43.966280225762986</c:v>
                </c:pt>
                <c:pt idx="7668">
                  <c:v>43.959680949339159</c:v>
                </c:pt>
                <c:pt idx="7669">
                  <c:v>43.953081672915332</c:v>
                </c:pt>
                <c:pt idx="7670">
                  <c:v>43.946482396491504</c:v>
                </c:pt>
                <c:pt idx="7671">
                  <c:v>43.939883120067677</c:v>
                </c:pt>
                <c:pt idx="7672">
                  <c:v>43.933283843643849</c:v>
                </c:pt>
                <c:pt idx="7673">
                  <c:v>43.926684567220022</c:v>
                </c:pt>
                <c:pt idx="7674">
                  <c:v>43.920085290796194</c:v>
                </c:pt>
                <c:pt idx="7675">
                  <c:v>43.913486014372367</c:v>
                </c:pt>
                <c:pt idx="7676">
                  <c:v>43.90688673794854</c:v>
                </c:pt>
                <c:pt idx="7677">
                  <c:v>43.900287461524719</c:v>
                </c:pt>
                <c:pt idx="7678">
                  <c:v>43.893688185100892</c:v>
                </c:pt>
                <c:pt idx="7679">
                  <c:v>43.887088908677065</c:v>
                </c:pt>
                <c:pt idx="7680">
                  <c:v>43.880489632253237</c:v>
                </c:pt>
                <c:pt idx="7681">
                  <c:v>43.87389035582941</c:v>
                </c:pt>
                <c:pt idx="7682">
                  <c:v>43.867291079405582</c:v>
                </c:pt>
                <c:pt idx="7683">
                  <c:v>43.860691802981755</c:v>
                </c:pt>
                <c:pt idx="7684">
                  <c:v>43.854092526557928</c:v>
                </c:pt>
                <c:pt idx="7685">
                  <c:v>43.847469923999085</c:v>
                </c:pt>
                <c:pt idx="7686">
                  <c:v>43.840847321440243</c:v>
                </c:pt>
                <c:pt idx="7687">
                  <c:v>43.834224718881401</c:v>
                </c:pt>
                <c:pt idx="7688">
                  <c:v>43.827602116322559</c:v>
                </c:pt>
                <c:pt idx="7689">
                  <c:v>43.820979513763717</c:v>
                </c:pt>
                <c:pt idx="7690">
                  <c:v>43.814356911204868</c:v>
                </c:pt>
                <c:pt idx="7691">
                  <c:v>43.807734308646026</c:v>
                </c:pt>
                <c:pt idx="7692">
                  <c:v>43.801111706087184</c:v>
                </c:pt>
                <c:pt idx="7693">
                  <c:v>43.794489103528342</c:v>
                </c:pt>
                <c:pt idx="7694">
                  <c:v>43.7878665009695</c:v>
                </c:pt>
                <c:pt idx="7695">
                  <c:v>43.781243898410658</c:v>
                </c:pt>
                <c:pt idx="7696">
                  <c:v>43.774621295851816</c:v>
                </c:pt>
                <c:pt idx="7697">
                  <c:v>43.767998693292974</c:v>
                </c:pt>
                <c:pt idx="7698">
                  <c:v>43.761376090734132</c:v>
                </c:pt>
                <c:pt idx="7699">
                  <c:v>43.754753488175282</c:v>
                </c:pt>
                <c:pt idx="7700">
                  <c:v>43.74813088561644</c:v>
                </c:pt>
                <c:pt idx="7701">
                  <c:v>43.741508283057598</c:v>
                </c:pt>
                <c:pt idx="7702">
                  <c:v>43.734885680498756</c:v>
                </c:pt>
                <c:pt idx="7703">
                  <c:v>43.728263077939914</c:v>
                </c:pt>
                <c:pt idx="7704">
                  <c:v>43.721640475381072</c:v>
                </c:pt>
                <c:pt idx="7705">
                  <c:v>43.71501787282223</c:v>
                </c:pt>
                <c:pt idx="7706">
                  <c:v>43.708395270263388</c:v>
                </c:pt>
                <c:pt idx="7707">
                  <c:v>43.701772667704546</c:v>
                </c:pt>
                <c:pt idx="7708">
                  <c:v>43.695150065145704</c:v>
                </c:pt>
                <c:pt idx="7709">
                  <c:v>43.688527462586862</c:v>
                </c:pt>
                <c:pt idx="7710">
                  <c:v>43.681904860028013</c:v>
                </c:pt>
                <c:pt idx="7711">
                  <c:v>43.675282257469171</c:v>
                </c:pt>
                <c:pt idx="7712">
                  <c:v>43.668659654910329</c:v>
                </c:pt>
                <c:pt idx="7713">
                  <c:v>43.662037052351486</c:v>
                </c:pt>
                <c:pt idx="7714">
                  <c:v>43.655414449792644</c:v>
                </c:pt>
                <c:pt idx="7715">
                  <c:v>43.648772174762733</c:v>
                </c:pt>
                <c:pt idx="7716">
                  <c:v>43.642129899732815</c:v>
                </c:pt>
                <c:pt idx="7717">
                  <c:v>43.635487624702904</c:v>
                </c:pt>
                <c:pt idx="7718">
                  <c:v>43.628845349672986</c:v>
                </c:pt>
                <c:pt idx="7719">
                  <c:v>43.622203074643075</c:v>
                </c:pt>
                <c:pt idx="7720">
                  <c:v>43.615560799613156</c:v>
                </c:pt>
                <c:pt idx="7721">
                  <c:v>43.608918524583245</c:v>
                </c:pt>
                <c:pt idx="7722">
                  <c:v>43.602276249553327</c:v>
                </c:pt>
                <c:pt idx="7723">
                  <c:v>43.595633974523416</c:v>
                </c:pt>
                <c:pt idx="7724">
                  <c:v>43.588991699493498</c:v>
                </c:pt>
                <c:pt idx="7725">
                  <c:v>43.582349424463587</c:v>
                </c:pt>
                <c:pt idx="7726">
                  <c:v>43.575707149433669</c:v>
                </c:pt>
                <c:pt idx="7727">
                  <c:v>43.569064874403757</c:v>
                </c:pt>
                <c:pt idx="7728">
                  <c:v>43.562422599373839</c:v>
                </c:pt>
                <c:pt idx="7729">
                  <c:v>43.555780324343928</c:v>
                </c:pt>
                <c:pt idx="7730">
                  <c:v>43.549138049314017</c:v>
                </c:pt>
                <c:pt idx="7731">
                  <c:v>43.542495774284099</c:v>
                </c:pt>
                <c:pt idx="7732">
                  <c:v>43.535853499254188</c:v>
                </c:pt>
                <c:pt idx="7733">
                  <c:v>43.529211224224269</c:v>
                </c:pt>
                <c:pt idx="7734">
                  <c:v>43.522568949194358</c:v>
                </c:pt>
                <c:pt idx="7735">
                  <c:v>43.51592667416444</c:v>
                </c:pt>
                <c:pt idx="7736">
                  <c:v>43.509284399134529</c:v>
                </c:pt>
                <c:pt idx="7737">
                  <c:v>43.502642124104611</c:v>
                </c:pt>
                <c:pt idx="7738">
                  <c:v>43.4959998490747</c:v>
                </c:pt>
                <c:pt idx="7739">
                  <c:v>43.489357574044782</c:v>
                </c:pt>
                <c:pt idx="7740">
                  <c:v>43.48271529901487</c:v>
                </c:pt>
                <c:pt idx="7741">
                  <c:v>43.476073023984952</c:v>
                </c:pt>
                <c:pt idx="7742">
                  <c:v>43.469430748955041</c:v>
                </c:pt>
                <c:pt idx="7743">
                  <c:v>43.462788473925123</c:v>
                </c:pt>
                <c:pt idx="7744">
                  <c:v>43.456146198895212</c:v>
                </c:pt>
                <c:pt idx="7745">
                  <c:v>43.449492106345993</c:v>
                </c:pt>
                <c:pt idx="7746">
                  <c:v>43.442838013796766</c:v>
                </c:pt>
                <c:pt idx="7747">
                  <c:v>43.436183921247547</c:v>
                </c:pt>
                <c:pt idx="7748">
                  <c:v>43.429529828698328</c:v>
                </c:pt>
                <c:pt idx="7749">
                  <c:v>43.422875736149109</c:v>
                </c:pt>
                <c:pt idx="7750">
                  <c:v>43.416221643599883</c:v>
                </c:pt>
                <c:pt idx="7751">
                  <c:v>43.409567551050664</c:v>
                </c:pt>
                <c:pt idx="7752">
                  <c:v>43.402913458501445</c:v>
                </c:pt>
                <c:pt idx="7753">
                  <c:v>43.396259365952218</c:v>
                </c:pt>
                <c:pt idx="7754">
                  <c:v>43.389605273402999</c:v>
                </c:pt>
                <c:pt idx="7755">
                  <c:v>43.38295118085378</c:v>
                </c:pt>
                <c:pt idx="7756">
                  <c:v>43.376297088304554</c:v>
                </c:pt>
                <c:pt idx="7757">
                  <c:v>43.369642995755335</c:v>
                </c:pt>
                <c:pt idx="7758">
                  <c:v>43.362988903206116</c:v>
                </c:pt>
                <c:pt idx="7759">
                  <c:v>43.35633481065689</c:v>
                </c:pt>
                <c:pt idx="7760">
                  <c:v>43.34968071810767</c:v>
                </c:pt>
                <c:pt idx="7761">
                  <c:v>43.343026625558451</c:v>
                </c:pt>
                <c:pt idx="7762">
                  <c:v>43.336372533009232</c:v>
                </c:pt>
                <c:pt idx="7763">
                  <c:v>43.329718440460006</c:v>
                </c:pt>
                <c:pt idx="7764">
                  <c:v>43.323064347910787</c:v>
                </c:pt>
                <c:pt idx="7765">
                  <c:v>43.316410255361568</c:v>
                </c:pt>
                <c:pt idx="7766">
                  <c:v>43.309756162812342</c:v>
                </c:pt>
                <c:pt idx="7767">
                  <c:v>43.303102070263122</c:v>
                </c:pt>
                <c:pt idx="7768">
                  <c:v>43.296447977713903</c:v>
                </c:pt>
                <c:pt idx="7769">
                  <c:v>43.289793885164684</c:v>
                </c:pt>
                <c:pt idx="7770">
                  <c:v>43.283139792615458</c:v>
                </c:pt>
                <c:pt idx="7771">
                  <c:v>43.276485700066239</c:v>
                </c:pt>
                <c:pt idx="7772">
                  <c:v>43.26983160751702</c:v>
                </c:pt>
                <c:pt idx="7773">
                  <c:v>43.263177514967794</c:v>
                </c:pt>
                <c:pt idx="7774">
                  <c:v>43.256523422418574</c:v>
                </c:pt>
                <c:pt idx="7775">
                  <c:v>43.249864161913251</c:v>
                </c:pt>
                <c:pt idx="7776">
                  <c:v>43.243204901407928</c:v>
                </c:pt>
                <c:pt idx="7777">
                  <c:v>43.236545640902605</c:v>
                </c:pt>
                <c:pt idx="7778">
                  <c:v>43.229886380397275</c:v>
                </c:pt>
                <c:pt idx="7779">
                  <c:v>43.223227119891952</c:v>
                </c:pt>
                <c:pt idx="7780">
                  <c:v>43.216567859386629</c:v>
                </c:pt>
                <c:pt idx="7781">
                  <c:v>43.209908598881306</c:v>
                </c:pt>
                <c:pt idx="7782">
                  <c:v>43.203249338375983</c:v>
                </c:pt>
                <c:pt idx="7783">
                  <c:v>43.19659007787066</c:v>
                </c:pt>
                <c:pt idx="7784">
                  <c:v>43.189930817365337</c:v>
                </c:pt>
                <c:pt idx="7785">
                  <c:v>43.183271556860014</c:v>
                </c:pt>
                <c:pt idx="7786">
                  <c:v>43.176612296354683</c:v>
                </c:pt>
                <c:pt idx="7787">
                  <c:v>43.16995303584936</c:v>
                </c:pt>
                <c:pt idx="7788">
                  <c:v>43.163293775344037</c:v>
                </c:pt>
                <c:pt idx="7789">
                  <c:v>43.156634514838714</c:v>
                </c:pt>
                <c:pt idx="7790">
                  <c:v>43.149975254333391</c:v>
                </c:pt>
                <c:pt idx="7791">
                  <c:v>43.143315993828068</c:v>
                </c:pt>
                <c:pt idx="7792">
                  <c:v>43.136656733322745</c:v>
                </c:pt>
                <c:pt idx="7793">
                  <c:v>43.129997472817415</c:v>
                </c:pt>
                <c:pt idx="7794">
                  <c:v>43.123338212312092</c:v>
                </c:pt>
                <c:pt idx="7795">
                  <c:v>43.116678951806769</c:v>
                </c:pt>
                <c:pt idx="7796">
                  <c:v>43.110019691301446</c:v>
                </c:pt>
                <c:pt idx="7797">
                  <c:v>43.103360430796123</c:v>
                </c:pt>
                <c:pt idx="7798">
                  <c:v>43.0967011702908</c:v>
                </c:pt>
                <c:pt idx="7799">
                  <c:v>43.090041909785477</c:v>
                </c:pt>
                <c:pt idx="7800">
                  <c:v>43.083382649280153</c:v>
                </c:pt>
                <c:pt idx="7801">
                  <c:v>43.076723388774823</c:v>
                </c:pt>
                <c:pt idx="7802">
                  <c:v>43.0700641282695</c:v>
                </c:pt>
                <c:pt idx="7803">
                  <c:v>43.063404867764177</c:v>
                </c:pt>
                <c:pt idx="7804">
                  <c:v>43.056745607258854</c:v>
                </c:pt>
                <c:pt idx="7805">
                  <c:v>43.05008409666813</c:v>
                </c:pt>
                <c:pt idx="7806">
                  <c:v>43.043422586077412</c:v>
                </c:pt>
                <c:pt idx="7807">
                  <c:v>43.036761075486687</c:v>
                </c:pt>
                <c:pt idx="7808">
                  <c:v>43.03009956489597</c:v>
                </c:pt>
                <c:pt idx="7809">
                  <c:v>43.023438054305245</c:v>
                </c:pt>
                <c:pt idx="7810">
                  <c:v>43.016776543714528</c:v>
                </c:pt>
                <c:pt idx="7811">
                  <c:v>43.010115033123803</c:v>
                </c:pt>
                <c:pt idx="7812">
                  <c:v>43.003453522533079</c:v>
                </c:pt>
                <c:pt idx="7813">
                  <c:v>42.996792011942361</c:v>
                </c:pt>
                <c:pt idx="7814">
                  <c:v>42.990130501351636</c:v>
                </c:pt>
                <c:pt idx="7815">
                  <c:v>42.983468990760919</c:v>
                </c:pt>
                <c:pt idx="7816">
                  <c:v>42.976807480170194</c:v>
                </c:pt>
                <c:pt idx="7817">
                  <c:v>42.970145969579477</c:v>
                </c:pt>
                <c:pt idx="7818">
                  <c:v>42.963484458988752</c:v>
                </c:pt>
                <c:pt idx="7819">
                  <c:v>42.956822948398028</c:v>
                </c:pt>
                <c:pt idx="7820">
                  <c:v>42.95016143780731</c:v>
                </c:pt>
                <c:pt idx="7821">
                  <c:v>42.943499927216585</c:v>
                </c:pt>
                <c:pt idx="7822">
                  <c:v>42.936838416625868</c:v>
                </c:pt>
                <c:pt idx="7823">
                  <c:v>42.930176906035143</c:v>
                </c:pt>
                <c:pt idx="7824">
                  <c:v>42.923515395444426</c:v>
                </c:pt>
                <c:pt idx="7825">
                  <c:v>42.916853884853701</c:v>
                </c:pt>
                <c:pt idx="7826">
                  <c:v>42.910192374262984</c:v>
                </c:pt>
                <c:pt idx="7827">
                  <c:v>42.903530863672259</c:v>
                </c:pt>
                <c:pt idx="7828">
                  <c:v>42.896869353081534</c:v>
                </c:pt>
                <c:pt idx="7829">
                  <c:v>42.890207842490817</c:v>
                </c:pt>
                <c:pt idx="7830">
                  <c:v>42.883546331900092</c:v>
                </c:pt>
                <c:pt idx="7831">
                  <c:v>42.876884821309375</c:v>
                </c:pt>
                <c:pt idx="7832">
                  <c:v>42.87022331071865</c:v>
                </c:pt>
                <c:pt idx="7833">
                  <c:v>42.863561800127933</c:v>
                </c:pt>
                <c:pt idx="7834">
                  <c:v>42.856900289537208</c:v>
                </c:pt>
                <c:pt idx="7835">
                  <c:v>42.850237703919767</c:v>
                </c:pt>
                <c:pt idx="7836">
                  <c:v>42.843575118302326</c:v>
                </c:pt>
                <c:pt idx="7837">
                  <c:v>42.836912532684885</c:v>
                </c:pt>
                <c:pt idx="7838">
                  <c:v>42.830249947067443</c:v>
                </c:pt>
                <c:pt idx="7839">
                  <c:v>42.823587361450009</c:v>
                </c:pt>
                <c:pt idx="7840">
                  <c:v>42.816924775832568</c:v>
                </c:pt>
                <c:pt idx="7841">
                  <c:v>42.810262190215127</c:v>
                </c:pt>
                <c:pt idx="7842">
                  <c:v>42.803599604597686</c:v>
                </c:pt>
                <c:pt idx="7843">
                  <c:v>42.796937018980245</c:v>
                </c:pt>
                <c:pt idx="7844">
                  <c:v>42.790274433362804</c:v>
                </c:pt>
                <c:pt idx="7845">
                  <c:v>42.783611847745362</c:v>
                </c:pt>
                <c:pt idx="7846">
                  <c:v>42.776949262127921</c:v>
                </c:pt>
                <c:pt idx="7847">
                  <c:v>42.77028667651048</c:v>
                </c:pt>
                <c:pt idx="7848">
                  <c:v>42.763624090893039</c:v>
                </c:pt>
                <c:pt idx="7849">
                  <c:v>42.756961505275598</c:v>
                </c:pt>
                <c:pt idx="7850">
                  <c:v>42.750298919658164</c:v>
                </c:pt>
                <c:pt idx="7851">
                  <c:v>42.743636334040723</c:v>
                </c:pt>
                <c:pt idx="7852">
                  <c:v>42.736973748423281</c:v>
                </c:pt>
                <c:pt idx="7853">
                  <c:v>42.73031116280584</c:v>
                </c:pt>
                <c:pt idx="7854">
                  <c:v>42.723648577188399</c:v>
                </c:pt>
                <c:pt idx="7855">
                  <c:v>42.716985991570958</c:v>
                </c:pt>
                <c:pt idx="7856">
                  <c:v>42.710323405953517</c:v>
                </c:pt>
                <c:pt idx="7857">
                  <c:v>42.703660820336076</c:v>
                </c:pt>
                <c:pt idx="7858">
                  <c:v>42.696998234718635</c:v>
                </c:pt>
                <c:pt idx="7859">
                  <c:v>42.6903356491012</c:v>
                </c:pt>
                <c:pt idx="7860">
                  <c:v>42.683673063483759</c:v>
                </c:pt>
                <c:pt idx="7861">
                  <c:v>42.677010477866318</c:v>
                </c:pt>
                <c:pt idx="7862">
                  <c:v>42.670347892248877</c:v>
                </c:pt>
                <c:pt idx="7863">
                  <c:v>42.663685306631436</c:v>
                </c:pt>
                <c:pt idx="7864">
                  <c:v>42.657022721013995</c:v>
                </c:pt>
                <c:pt idx="7865">
                  <c:v>42.650360919593183</c:v>
                </c:pt>
                <c:pt idx="7866">
                  <c:v>42.643699118172371</c:v>
                </c:pt>
                <c:pt idx="7867">
                  <c:v>42.63703731675156</c:v>
                </c:pt>
                <c:pt idx="7868">
                  <c:v>42.630375515330748</c:v>
                </c:pt>
                <c:pt idx="7869">
                  <c:v>42.623713713909936</c:v>
                </c:pt>
                <c:pt idx="7870">
                  <c:v>42.617051912489124</c:v>
                </c:pt>
                <c:pt idx="7871">
                  <c:v>42.610390111068313</c:v>
                </c:pt>
                <c:pt idx="7872">
                  <c:v>42.603728309647501</c:v>
                </c:pt>
                <c:pt idx="7873">
                  <c:v>42.597066508226689</c:v>
                </c:pt>
                <c:pt idx="7874">
                  <c:v>42.590404706805877</c:v>
                </c:pt>
                <c:pt idx="7875">
                  <c:v>42.583742905385066</c:v>
                </c:pt>
                <c:pt idx="7876">
                  <c:v>42.577081103964254</c:v>
                </c:pt>
                <c:pt idx="7877">
                  <c:v>42.570419302543442</c:v>
                </c:pt>
                <c:pt idx="7878">
                  <c:v>42.56375750112263</c:v>
                </c:pt>
                <c:pt idx="7879">
                  <c:v>42.557095699701819</c:v>
                </c:pt>
                <c:pt idx="7880">
                  <c:v>42.550433898281</c:v>
                </c:pt>
                <c:pt idx="7881">
                  <c:v>42.543772096860188</c:v>
                </c:pt>
                <c:pt idx="7882">
                  <c:v>42.537110295439376</c:v>
                </c:pt>
                <c:pt idx="7883">
                  <c:v>42.530448494018565</c:v>
                </c:pt>
                <c:pt idx="7884">
                  <c:v>42.523786692597753</c:v>
                </c:pt>
                <c:pt idx="7885">
                  <c:v>42.517124891176941</c:v>
                </c:pt>
                <c:pt idx="7886">
                  <c:v>42.510463089756129</c:v>
                </c:pt>
                <c:pt idx="7887">
                  <c:v>42.503801288335318</c:v>
                </c:pt>
                <c:pt idx="7888">
                  <c:v>42.497139486914506</c:v>
                </c:pt>
                <c:pt idx="7889">
                  <c:v>42.490477685493694</c:v>
                </c:pt>
                <c:pt idx="7890">
                  <c:v>42.483815884072882</c:v>
                </c:pt>
                <c:pt idx="7891">
                  <c:v>42.477154082652071</c:v>
                </c:pt>
                <c:pt idx="7892">
                  <c:v>42.470492281231259</c:v>
                </c:pt>
                <c:pt idx="7893">
                  <c:v>42.463830479810447</c:v>
                </c:pt>
                <c:pt idx="7894">
                  <c:v>42.457168678389635</c:v>
                </c:pt>
                <c:pt idx="7895">
                  <c:v>42.450508111169263</c:v>
                </c:pt>
                <c:pt idx="7896">
                  <c:v>42.443847543948884</c:v>
                </c:pt>
                <c:pt idx="7897">
                  <c:v>42.437186976728512</c:v>
                </c:pt>
                <c:pt idx="7898">
                  <c:v>42.430526409508133</c:v>
                </c:pt>
                <c:pt idx="7899">
                  <c:v>42.423865842287761</c:v>
                </c:pt>
                <c:pt idx="7900">
                  <c:v>42.417205275067388</c:v>
                </c:pt>
                <c:pt idx="7901">
                  <c:v>42.410544707847009</c:v>
                </c:pt>
                <c:pt idx="7902">
                  <c:v>42.403884140626637</c:v>
                </c:pt>
                <c:pt idx="7903">
                  <c:v>42.397223573406258</c:v>
                </c:pt>
                <c:pt idx="7904">
                  <c:v>42.390563006185886</c:v>
                </c:pt>
                <c:pt idx="7905">
                  <c:v>42.383902438965514</c:v>
                </c:pt>
                <c:pt idx="7906">
                  <c:v>42.377241871745134</c:v>
                </c:pt>
                <c:pt idx="7907">
                  <c:v>42.370581304524762</c:v>
                </c:pt>
                <c:pt idx="7908">
                  <c:v>42.363920737304383</c:v>
                </c:pt>
                <c:pt idx="7909">
                  <c:v>42.357260170084011</c:v>
                </c:pt>
                <c:pt idx="7910">
                  <c:v>42.350599602863639</c:v>
                </c:pt>
                <c:pt idx="7911">
                  <c:v>42.34393903564326</c:v>
                </c:pt>
                <c:pt idx="7912">
                  <c:v>42.337278468422888</c:v>
                </c:pt>
                <c:pt idx="7913">
                  <c:v>42.330617901202508</c:v>
                </c:pt>
                <c:pt idx="7914">
                  <c:v>42.323957333982136</c:v>
                </c:pt>
                <c:pt idx="7915">
                  <c:v>42.317296766761764</c:v>
                </c:pt>
                <c:pt idx="7916">
                  <c:v>42.310636199541385</c:v>
                </c:pt>
                <c:pt idx="7917">
                  <c:v>42.303975632321013</c:v>
                </c:pt>
                <c:pt idx="7918">
                  <c:v>42.297315065100634</c:v>
                </c:pt>
                <c:pt idx="7919">
                  <c:v>42.290654497880261</c:v>
                </c:pt>
                <c:pt idx="7920">
                  <c:v>42.283993930659889</c:v>
                </c:pt>
                <c:pt idx="7921">
                  <c:v>42.27733336343951</c:v>
                </c:pt>
                <c:pt idx="7922">
                  <c:v>42.270672796219138</c:v>
                </c:pt>
                <c:pt idx="7923">
                  <c:v>42.264012228998759</c:v>
                </c:pt>
                <c:pt idx="7924">
                  <c:v>42.257351661778387</c:v>
                </c:pt>
                <c:pt idx="7925">
                  <c:v>42.250688521493679</c:v>
                </c:pt>
                <c:pt idx="7926">
                  <c:v>42.244025381208971</c:v>
                </c:pt>
                <c:pt idx="7927">
                  <c:v>42.237362240924263</c:v>
                </c:pt>
                <c:pt idx="7928">
                  <c:v>42.230699100639555</c:v>
                </c:pt>
                <c:pt idx="7929">
                  <c:v>42.22403596035484</c:v>
                </c:pt>
                <c:pt idx="7930">
                  <c:v>42.217372820070132</c:v>
                </c:pt>
                <c:pt idx="7931">
                  <c:v>42.210709679785424</c:v>
                </c:pt>
                <c:pt idx="7932">
                  <c:v>42.204046539500716</c:v>
                </c:pt>
                <c:pt idx="7933">
                  <c:v>42.197383399216008</c:v>
                </c:pt>
                <c:pt idx="7934">
                  <c:v>42.1907202589313</c:v>
                </c:pt>
                <c:pt idx="7935">
                  <c:v>42.184057118646592</c:v>
                </c:pt>
                <c:pt idx="7936">
                  <c:v>42.177393978361884</c:v>
                </c:pt>
                <c:pt idx="7937">
                  <c:v>42.170730838077176</c:v>
                </c:pt>
                <c:pt idx="7938">
                  <c:v>42.164067697792468</c:v>
                </c:pt>
                <c:pt idx="7939">
                  <c:v>42.157404557507761</c:v>
                </c:pt>
                <c:pt idx="7940">
                  <c:v>42.150741417223045</c:v>
                </c:pt>
                <c:pt idx="7941">
                  <c:v>42.144078276938338</c:v>
                </c:pt>
                <c:pt idx="7942">
                  <c:v>42.13741513665363</c:v>
                </c:pt>
                <c:pt idx="7943">
                  <c:v>42.130751996368922</c:v>
                </c:pt>
                <c:pt idx="7944">
                  <c:v>42.124088856084214</c:v>
                </c:pt>
                <c:pt idx="7945">
                  <c:v>42.117425715799506</c:v>
                </c:pt>
                <c:pt idx="7946">
                  <c:v>42.110762575514798</c:v>
                </c:pt>
                <c:pt idx="7947">
                  <c:v>42.10409943523009</c:v>
                </c:pt>
                <c:pt idx="7948">
                  <c:v>42.097436294945382</c:v>
                </c:pt>
                <c:pt idx="7949">
                  <c:v>42.090773154660667</c:v>
                </c:pt>
                <c:pt idx="7950">
                  <c:v>42.084110014375959</c:v>
                </c:pt>
                <c:pt idx="7951">
                  <c:v>42.077446874091251</c:v>
                </c:pt>
                <c:pt idx="7952">
                  <c:v>42.070783733806543</c:v>
                </c:pt>
                <c:pt idx="7953">
                  <c:v>42.064120593521835</c:v>
                </c:pt>
                <c:pt idx="7954">
                  <c:v>42.057457453237127</c:v>
                </c:pt>
                <c:pt idx="7955">
                  <c:v>42.050788137047448</c:v>
                </c:pt>
                <c:pt idx="7956">
                  <c:v>42.044118820857761</c:v>
                </c:pt>
                <c:pt idx="7957">
                  <c:v>42.037449504668082</c:v>
                </c:pt>
                <c:pt idx="7958">
                  <c:v>42.030780188478396</c:v>
                </c:pt>
                <c:pt idx="7959">
                  <c:v>42.024110872288716</c:v>
                </c:pt>
                <c:pt idx="7960">
                  <c:v>42.017441556099037</c:v>
                </c:pt>
                <c:pt idx="7961">
                  <c:v>42.01077223990935</c:v>
                </c:pt>
                <c:pt idx="7962">
                  <c:v>42.004102923719671</c:v>
                </c:pt>
                <c:pt idx="7963">
                  <c:v>41.997433607529985</c:v>
                </c:pt>
                <c:pt idx="7964">
                  <c:v>41.990764291340305</c:v>
                </c:pt>
                <c:pt idx="7965">
                  <c:v>41.984094975150626</c:v>
                </c:pt>
                <c:pt idx="7966">
                  <c:v>41.977425658960939</c:v>
                </c:pt>
                <c:pt idx="7967">
                  <c:v>41.97075634277126</c:v>
                </c:pt>
                <c:pt idx="7968">
                  <c:v>41.964087026581574</c:v>
                </c:pt>
                <c:pt idx="7969">
                  <c:v>41.957417710391894</c:v>
                </c:pt>
                <c:pt idx="7970">
                  <c:v>41.950748394202215</c:v>
                </c:pt>
                <c:pt idx="7971">
                  <c:v>41.944079078012528</c:v>
                </c:pt>
                <c:pt idx="7972">
                  <c:v>41.937409761822849</c:v>
                </c:pt>
                <c:pt idx="7973">
                  <c:v>41.930740445633162</c:v>
                </c:pt>
                <c:pt idx="7974">
                  <c:v>41.924071129443483</c:v>
                </c:pt>
                <c:pt idx="7975">
                  <c:v>41.917401813253804</c:v>
                </c:pt>
                <c:pt idx="7976">
                  <c:v>41.910732497064117</c:v>
                </c:pt>
                <c:pt idx="7977">
                  <c:v>41.904063180874438</c:v>
                </c:pt>
                <c:pt idx="7978">
                  <c:v>41.897393864684751</c:v>
                </c:pt>
                <c:pt idx="7979">
                  <c:v>41.890724548495072</c:v>
                </c:pt>
                <c:pt idx="7980">
                  <c:v>41.884055232305393</c:v>
                </c:pt>
                <c:pt idx="7981">
                  <c:v>41.877385916115706</c:v>
                </c:pt>
                <c:pt idx="7982">
                  <c:v>41.870716599926027</c:v>
                </c:pt>
                <c:pt idx="7983">
                  <c:v>41.86404728373634</c:v>
                </c:pt>
                <c:pt idx="7984">
                  <c:v>41.857377967546661</c:v>
                </c:pt>
                <c:pt idx="7985">
                  <c:v>41.850700873635603</c:v>
                </c:pt>
                <c:pt idx="7986">
                  <c:v>41.844023779724544</c:v>
                </c:pt>
                <c:pt idx="7987">
                  <c:v>41.837346685813486</c:v>
                </c:pt>
                <c:pt idx="7988">
                  <c:v>41.830669591902428</c:v>
                </c:pt>
                <c:pt idx="7989">
                  <c:v>41.82399249799137</c:v>
                </c:pt>
                <c:pt idx="7990">
                  <c:v>41.817315404080318</c:v>
                </c:pt>
                <c:pt idx="7991">
                  <c:v>41.81063831016926</c:v>
                </c:pt>
                <c:pt idx="7992">
                  <c:v>41.803961216258202</c:v>
                </c:pt>
                <c:pt idx="7993">
                  <c:v>41.797284122347143</c:v>
                </c:pt>
                <c:pt idx="7994">
                  <c:v>41.790607028436085</c:v>
                </c:pt>
                <c:pt idx="7995">
                  <c:v>41.783929934525027</c:v>
                </c:pt>
                <c:pt idx="7996">
                  <c:v>41.777252840613968</c:v>
                </c:pt>
                <c:pt idx="7997">
                  <c:v>41.77057574670291</c:v>
                </c:pt>
                <c:pt idx="7998">
                  <c:v>41.763898652791852</c:v>
                </c:pt>
                <c:pt idx="7999">
                  <c:v>41.757221558880801</c:v>
                </c:pt>
                <c:pt idx="8000">
                  <c:v>41.750544464969742</c:v>
                </c:pt>
                <c:pt idx="8001">
                  <c:v>41.743867371058684</c:v>
                </c:pt>
                <c:pt idx="8002">
                  <c:v>41.737190277147626</c:v>
                </c:pt>
                <c:pt idx="8003">
                  <c:v>41.730513183236567</c:v>
                </c:pt>
                <c:pt idx="8004">
                  <c:v>41.723836089325509</c:v>
                </c:pt>
                <c:pt idx="8005">
                  <c:v>41.717158995414451</c:v>
                </c:pt>
                <c:pt idx="8006">
                  <c:v>41.710481901503393</c:v>
                </c:pt>
                <c:pt idx="8007">
                  <c:v>41.703804807592334</c:v>
                </c:pt>
                <c:pt idx="8008">
                  <c:v>41.697127713681276</c:v>
                </c:pt>
                <c:pt idx="8009">
                  <c:v>41.690450619770218</c:v>
                </c:pt>
                <c:pt idx="8010">
                  <c:v>41.683773525859166</c:v>
                </c:pt>
                <c:pt idx="8011">
                  <c:v>41.677096431948108</c:v>
                </c:pt>
                <c:pt idx="8012">
                  <c:v>41.67041933803705</c:v>
                </c:pt>
                <c:pt idx="8013">
                  <c:v>41.663742244125991</c:v>
                </c:pt>
                <c:pt idx="8014">
                  <c:v>41.657065150214933</c:v>
                </c:pt>
                <c:pt idx="8015">
                  <c:v>41.650381682811066</c:v>
                </c:pt>
                <c:pt idx="8016">
                  <c:v>41.643698215407206</c:v>
                </c:pt>
                <c:pt idx="8017">
                  <c:v>41.637014748003338</c:v>
                </c:pt>
                <c:pt idx="8018">
                  <c:v>41.630331280599471</c:v>
                </c:pt>
                <c:pt idx="8019">
                  <c:v>41.623647813195603</c:v>
                </c:pt>
                <c:pt idx="8020">
                  <c:v>41.616964345791743</c:v>
                </c:pt>
                <c:pt idx="8021">
                  <c:v>41.610280878387876</c:v>
                </c:pt>
                <c:pt idx="8022">
                  <c:v>41.603597410984008</c:v>
                </c:pt>
                <c:pt idx="8023">
                  <c:v>41.596913943580148</c:v>
                </c:pt>
                <c:pt idx="8024">
                  <c:v>41.590230476176281</c:v>
                </c:pt>
                <c:pt idx="8025">
                  <c:v>41.583547008772413</c:v>
                </c:pt>
                <c:pt idx="8026">
                  <c:v>41.576863541368553</c:v>
                </c:pt>
                <c:pt idx="8027">
                  <c:v>41.570180073964686</c:v>
                </c:pt>
                <c:pt idx="8028">
                  <c:v>41.563496606560818</c:v>
                </c:pt>
                <c:pt idx="8029">
                  <c:v>41.556813139156958</c:v>
                </c:pt>
                <c:pt idx="8030">
                  <c:v>41.550129671753091</c:v>
                </c:pt>
                <c:pt idx="8031">
                  <c:v>41.543446204349223</c:v>
                </c:pt>
                <c:pt idx="8032">
                  <c:v>41.536762736945356</c:v>
                </c:pt>
                <c:pt idx="8033">
                  <c:v>41.530079269541496</c:v>
                </c:pt>
                <c:pt idx="8034">
                  <c:v>41.523395802137628</c:v>
                </c:pt>
                <c:pt idx="8035">
                  <c:v>41.516712334733761</c:v>
                </c:pt>
                <c:pt idx="8036">
                  <c:v>41.5100288673299</c:v>
                </c:pt>
                <c:pt idx="8037">
                  <c:v>41.503345399926033</c:v>
                </c:pt>
                <c:pt idx="8038">
                  <c:v>41.496661932522166</c:v>
                </c:pt>
                <c:pt idx="8039">
                  <c:v>41.489978465118298</c:v>
                </c:pt>
                <c:pt idx="8040">
                  <c:v>41.483294997714438</c:v>
                </c:pt>
                <c:pt idx="8041">
                  <c:v>41.476611530310571</c:v>
                </c:pt>
                <c:pt idx="8042">
                  <c:v>41.469928062906703</c:v>
                </c:pt>
                <c:pt idx="8043">
                  <c:v>41.463244595502843</c:v>
                </c:pt>
                <c:pt idx="8044">
                  <c:v>41.456561128098976</c:v>
                </c:pt>
                <c:pt idx="8045">
                  <c:v>41.449875925134862</c:v>
                </c:pt>
                <c:pt idx="8046">
                  <c:v>41.443190722170741</c:v>
                </c:pt>
                <c:pt idx="8047">
                  <c:v>41.436505519206627</c:v>
                </c:pt>
                <c:pt idx="8048">
                  <c:v>41.429820316242512</c:v>
                </c:pt>
                <c:pt idx="8049">
                  <c:v>41.423135113278398</c:v>
                </c:pt>
                <c:pt idx="8050">
                  <c:v>41.416449910314277</c:v>
                </c:pt>
                <c:pt idx="8051">
                  <c:v>41.409764707350163</c:v>
                </c:pt>
                <c:pt idx="8052">
                  <c:v>41.403079504386049</c:v>
                </c:pt>
                <c:pt idx="8053">
                  <c:v>41.396394301421935</c:v>
                </c:pt>
                <c:pt idx="8054">
                  <c:v>41.389709098457814</c:v>
                </c:pt>
                <c:pt idx="8055">
                  <c:v>41.3830238954937</c:v>
                </c:pt>
                <c:pt idx="8056">
                  <c:v>41.376338692529586</c:v>
                </c:pt>
                <c:pt idx="8057">
                  <c:v>41.369653489565472</c:v>
                </c:pt>
                <c:pt idx="8058">
                  <c:v>41.362968286601351</c:v>
                </c:pt>
                <c:pt idx="8059">
                  <c:v>41.356283083637237</c:v>
                </c:pt>
                <c:pt idx="8060">
                  <c:v>41.349597880673123</c:v>
                </c:pt>
                <c:pt idx="8061">
                  <c:v>41.342912677709002</c:v>
                </c:pt>
                <c:pt idx="8062">
                  <c:v>41.336227474744888</c:v>
                </c:pt>
                <c:pt idx="8063">
                  <c:v>41.329542271780774</c:v>
                </c:pt>
                <c:pt idx="8064">
                  <c:v>41.32285706881666</c:v>
                </c:pt>
                <c:pt idx="8065">
                  <c:v>41.316171865852539</c:v>
                </c:pt>
                <c:pt idx="8066">
                  <c:v>41.309486662888425</c:v>
                </c:pt>
                <c:pt idx="8067">
                  <c:v>41.302801459924311</c:v>
                </c:pt>
                <c:pt idx="8068">
                  <c:v>41.296116256960197</c:v>
                </c:pt>
                <c:pt idx="8069">
                  <c:v>41.289431053996076</c:v>
                </c:pt>
                <c:pt idx="8070">
                  <c:v>41.282745851031962</c:v>
                </c:pt>
                <c:pt idx="8071">
                  <c:v>41.276060648067848</c:v>
                </c:pt>
                <c:pt idx="8072">
                  <c:v>41.269375445103734</c:v>
                </c:pt>
                <c:pt idx="8073">
                  <c:v>41.262690242139612</c:v>
                </c:pt>
                <c:pt idx="8074">
                  <c:v>41.256005039175498</c:v>
                </c:pt>
                <c:pt idx="8075">
                  <c:v>41.249322644742897</c:v>
                </c:pt>
                <c:pt idx="8076">
                  <c:v>41.242640250310295</c:v>
                </c:pt>
                <c:pt idx="8077">
                  <c:v>41.235957855877693</c:v>
                </c:pt>
                <c:pt idx="8078">
                  <c:v>41.229275461445098</c:v>
                </c:pt>
                <c:pt idx="8079">
                  <c:v>41.222593067012497</c:v>
                </c:pt>
                <c:pt idx="8080">
                  <c:v>41.215910672579895</c:v>
                </c:pt>
                <c:pt idx="8081">
                  <c:v>41.209228278147293</c:v>
                </c:pt>
                <c:pt idx="8082">
                  <c:v>41.202545883714691</c:v>
                </c:pt>
                <c:pt idx="8083">
                  <c:v>41.19586348928209</c:v>
                </c:pt>
                <c:pt idx="8084">
                  <c:v>41.189181094849488</c:v>
                </c:pt>
                <c:pt idx="8085">
                  <c:v>41.182498700416886</c:v>
                </c:pt>
                <c:pt idx="8086">
                  <c:v>41.175816305984291</c:v>
                </c:pt>
                <c:pt idx="8087">
                  <c:v>41.16913391155169</c:v>
                </c:pt>
                <c:pt idx="8088">
                  <c:v>41.162451517119088</c:v>
                </c:pt>
                <c:pt idx="8089">
                  <c:v>41.155769122686486</c:v>
                </c:pt>
                <c:pt idx="8090">
                  <c:v>41.149086728253884</c:v>
                </c:pt>
                <c:pt idx="8091">
                  <c:v>41.142404333821283</c:v>
                </c:pt>
                <c:pt idx="8092">
                  <c:v>41.135721939388681</c:v>
                </c:pt>
                <c:pt idx="8093">
                  <c:v>41.129039544956086</c:v>
                </c:pt>
                <c:pt idx="8094">
                  <c:v>41.122357150523484</c:v>
                </c:pt>
                <c:pt idx="8095">
                  <c:v>41.115674756090883</c:v>
                </c:pt>
                <c:pt idx="8096">
                  <c:v>41.108992361658281</c:v>
                </c:pt>
                <c:pt idx="8097">
                  <c:v>41.102309967225679</c:v>
                </c:pt>
                <c:pt idx="8098">
                  <c:v>41.095627572793077</c:v>
                </c:pt>
                <c:pt idx="8099">
                  <c:v>41.088945178360476</c:v>
                </c:pt>
                <c:pt idx="8100">
                  <c:v>41.082262783927874</c:v>
                </c:pt>
                <c:pt idx="8101">
                  <c:v>41.075580389495279</c:v>
                </c:pt>
                <c:pt idx="8102">
                  <c:v>41.068897995062677</c:v>
                </c:pt>
                <c:pt idx="8103">
                  <c:v>41.062215600630076</c:v>
                </c:pt>
                <c:pt idx="8104">
                  <c:v>41.055533206197474</c:v>
                </c:pt>
                <c:pt idx="8105">
                  <c:v>41.048857780238393</c:v>
                </c:pt>
                <c:pt idx="8106">
                  <c:v>41.042182354279312</c:v>
                </c:pt>
                <c:pt idx="8107">
                  <c:v>41.035506928320238</c:v>
                </c:pt>
                <c:pt idx="8108">
                  <c:v>41.028831502361157</c:v>
                </c:pt>
                <c:pt idx="8109">
                  <c:v>41.022156076402077</c:v>
                </c:pt>
                <c:pt idx="8110">
                  <c:v>41.015480650442996</c:v>
                </c:pt>
                <c:pt idx="8111">
                  <c:v>41.008805224483922</c:v>
                </c:pt>
                <c:pt idx="8112">
                  <c:v>41.002129798524841</c:v>
                </c:pt>
                <c:pt idx="8113">
                  <c:v>40.99545437256576</c:v>
                </c:pt>
                <c:pt idx="8114">
                  <c:v>40.988778946606679</c:v>
                </c:pt>
                <c:pt idx="8115">
                  <c:v>40.982103520647605</c:v>
                </c:pt>
                <c:pt idx="8116">
                  <c:v>40.975428094688525</c:v>
                </c:pt>
                <c:pt idx="8117">
                  <c:v>40.968752668729444</c:v>
                </c:pt>
                <c:pt idx="8118">
                  <c:v>40.962077242770363</c:v>
                </c:pt>
                <c:pt idx="8119">
                  <c:v>40.955401816811289</c:v>
                </c:pt>
                <c:pt idx="8120">
                  <c:v>40.948726390852208</c:v>
                </c:pt>
                <c:pt idx="8121">
                  <c:v>40.942050964893127</c:v>
                </c:pt>
                <c:pt idx="8122">
                  <c:v>40.935375538934046</c:v>
                </c:pt>
                <c:pt idx="8123">
                  <c:v>40.928700112974965</c:v>
                </c:pt>
                <c:pt idx="8124">
                  <c:v>40.922024687015892</c:v>
                </c:pt>
                <c:pt idx="8125">
                  <c:v>40.915349261056811</c:v>
                </c:pt>
                <c:pt idx="8126">
                  <c:v>40.90867383509773</c:v>
                </c:pt>
                <c:pt idx="8127">
                  <c:v>40.901998409138649</c:v>
                </c:pt>
                <c:pt idx="8128">
                  <c:v>40.895322983179575</c:v>
                </c:pt>
                <c:pt idx="8129">
                  <c:v>40.888647557220494</c:v>
                </c:pt>
                <c:pt idx="8130">
                  <c:v>40.881972131261413</c:v>
                </c:pt>
                <c:pt idx="8131">
                  <c:v>40.875296705302333</c:v>
                </c:pt>
                <c:pt idx="8132">
                  <c:v>40.868621279343259</c:v>
                </c:pt>
                <c:pt idx="8133">
                  <c:v>40.861945853384178</c:v>
                </c:pt>
                <c:pt idx="8134">
                  <c:v>40.855270427425097</c:v>
                </c:pt>
                <c:pt idx="8135">
                  <c:v>40.848605581652528</c:v>
                </c:pt>
                <c:pt idx="8136">
                  <c:v>40.841940735879952</c:v>
                </c:pt>
                <c:pt idx="8137">
                  <c:v>40.835275890107383</c:v>
                </c:pt>
                <c:pt idx="8138">
                  <c:v>40.828611044334806</c:v>
                </c:pt>
                <c:pt idx="8139">
                  <c:v>40.821946198562237</c:v>
                </c:pt>
                <c:pt idx="8140">
                  <c:v>40.815281352789661</c:v>
                </c:pt>
                <c:pt idx="8141">
                  <c:v>40.808616507017092</c:v>
                </c:pt>
                <c:pt idx="8142">
                  <c:v>40.801951661244516</c:v>
                </c:pt>
                <c:pt idx="8143">
                  <c:v>40.795286815471947</c:v>
                </c:pt>
                <c:pt idx="8144">
                  <c:v>40.788621969699371</c:v>
                </c:pt>
                <c:pt idx="8145">
                  <c:v>40.781957123926802</c:v>
                </c:pt>
                <c:pt idx="8146">
                  <c:v>40.775292278154225</c:v>
                </c:pt>
                <c:pt idx="8147">
                  <c:v>40.768627432381656</c:v>
                </c:pt>
                <c:pt idx="8148">
                  <c:v>40.76196258660908</c:v>
                </c:pt>
                <c:pt idx="8149">
                  <c:v>40.755297740836511</c:v>
                </c:pt>
                <c:pt idx="8150">
                  <c:v>40.748632895063942</c:v>
                </c:pt>
                <c:pt idx="8151">
                  <c:v>40.741968049291366</c:v>
                </c:pt>
                <c:pt idx="8152">
                  <c:v>40.735303203518797</c:v>
                </c:pt>
                <c:pt idx="8153">
                  <c:v>40.72863835774622</c:v>
                </c:pt>
                <c:pt idx="8154">
                  <c:v>40.721973511973651</c:v>
                </c:pt>
                <c:pt idx="8155">
                  <c:v>40.715308666201075</c:v>
                </c:pt>
                <c:pt idx="8156">
                  <c:v>40.708643820428506</c:v>
                </c:pt>
                <c:pt idx="8157">
                  <c:v>40.70197897465593</c:v>
                </c:pt>
                <c:pt idx="8158">
                  <c:v>40.695314128883361</c:v>
                </c:pt>
                <c:pt idx="8159">
                  <c:v>40.688649283110784</c:v>
                </c:pt>
                <c:pt idx="8160">
                  <c:v>40.681984437338215</c:v>
                </c:pt>
                <c:pt idx="8161">
                  <c:v>40.675319591565639</c:v>
                </c:pt>
                <c:pt idx="8162">
                  <c:v>40.66865474579307</c:v>
                </c:pt>
                <c:pt idx="8163">
                  <c:v>40.661989900020494</c:v>
                </c:pt>
                <c:pt idx="8164">
                  <c:v>40.655325054247925</c:v>
                </c:pt>
                <c:pt idx="8165">
                  <c:v>40.64867828918176</c:v>
                </c:pt>
                <c:pt idx="8166">
                  <c:v>40.642031524115602</c:v>
                </c:pt>
                <c:pt idx="8167">
                  <c:v>40.635384759049437</c:v>
                </c:pt>
                <c:pt idx="8168">
                  <c:v>40.628737993983272</c:v>
                </c:pt>
                <c:pt idx="8169">
                  <c:v>40.622091228917114</c:v>
                </c:pt>
                <c:pt idx="8170">
                  <c:v>40.615444463850949</c:v>
                </c:pt>
                <c:pt idx="8171">
                  <c:v>40.608797698784784</c:v>
                </c:pt>
                <c:pt idx="8172">
                  <c:v>40.602150933718619</c:v>
                </c:pt>
                <c:pt idx="8173">
                  <c:v>40.595504168652461</c:v>
                </c:pt>
                <c:pt idx="8174">
                  <c:v>40.588857403586296</c:v>
                </c:pt>
                <c:pt idx="8175">
                  <c:v>40.582210638520131</c:v>
                </c:pt>
                <c:pt idx="8176">
                  <c:v>40.575563873453973</c:v>
                </c:pt>
                <c:pt idx="8177">
                  <c:v>40.568917108387808</c:v>
                </c:pt>
                <c:pt idx="8178">
                  <c:v>40.562270343321643</c:v>
                </c:pt>
                <c:pt idx="8179">
                  <c:v>40.555623578255478</c:v>
                </c:pt>
                <c:pt idx="8180">
                  <c:v>40.54897681318932</c:v>
                </c:pt>
                <c:pt idx="8181">
                  <c:v>40.542330048123155</c:v>
                </c:pt>
                <c:pt idx="8182">
                  <c:v>40.53568328305699</c:v>
                </c:pt>
                <c:pt idx="8183">
                  <c:v>40.529036517990832</c:v>
                </c:pt>
                <c:pt idx="8184">
                  <c:v>40.522389752924667</c:v>
                </c:pt>
                <c:pt idx="8185">
                  <c:v>40.515742987858502</c:v>
                </c:pt>
                <c:pt idx="8186">
                  <c:v>40.509096222792344</c:v>
                </c:pt>
                <c:pt idx="8187">
                  <c:v>40.502449457726179</c:v>
                </c:pt>
                <c:pt idx="8188">
                  <c:v>40.495802692660014</c:v>
                </c:pt>
                <c:pt idx="8189">
                  <c:v>40.489155927593856</c:v>
                </c:pt>
                <c:pt idx="8190">
                  <c:v>40.482509162527691</c:v>
                </c:pt>
                <c:pt idx="8191">
                  <c:v>40.475862397461526</c:v>
                </c:pt>
                <c:pt idx="8192">
                  <c:v>40.469215632395361</c:v>
                </c:pt>
                <c:pt idx="8193">
                  <c:v>40.462568867329203</c:v>
                </c:pt>
                <c:pt idx="8194">
                  <c:v>40.455922102263038</c:v>
                </c:pt>
                <c:pt idx="8195">
                  <c:v>40.449300108800585</c:v>
                </c:pt>
                <c:pt idx="8196">
                  <c:v>40.442678115338126</c:v>
                </c:pt>
                <c:pt idx="8197">
                  <c:v>40.436056121875673</c:v>
                </c:pt>
                <c:pt idx="8198">
                  <c:v>40.42943412841322</c:v>
                </c:pt>
                <c:pt idx="8199">
                  <c:v>40.42281213495076</c:v>
                </c:pt>
                <c:pt idx="8200">
                  <c:v>40.416190141488308</c:v>
                </c:pt>
                <c:pt idx="8201">
                  <c:v>40.409568148025848</c:v>
                </c:pt>
                <c:pt idx="8202">
                  <c:v>40.402946154563395</c:v>
                </c:pt>
                <c:pt idx="8203">
                  <c:v>40.396324161100942</c:v>
                </c:pt>
                <c:pt idx="8204">
                  <c:v>40.389702167638482</c:v>
                </c:pt>
                <c:pt idx="8205">
                  <c:v>40.38308017417603</c:v>
                </c:pt>
                <c:pt idx="8206">
                  <c:v>40.376458180713577</c:v>
                </c:pt>
                <c:pt idx="8207">
                  <c:v>40.369836187251117</c:v>
                </c:pt>
                <c:pt idx="8208">
                  <c:v>40.363214193788664</c:v>
                </c:pt>
                <c:pt idx="8209">
                  <c:v>40.356592200326205</c:v>
                </c:pt>
                <c:pt idx="8210">
                  <c:v>40.349970206863752</c:v>
                </c:pt>
                <c:pt idx="8211">
                  <c:v>40.343348213401299</c:v>
                </c:pt>
                <c:pt idx="8212">
                  <c:v>40.336726219938839</c:v>
                </c:pt>
                <c:pt idx="8213">
                  <c:v>40.330104226476386</c:v>
                </c:pt>
                <c:pt idx="8214">
                  <c:v>40.323482233013934</c:v>
                </c:pt>
                <c:pt idx="8215">
                  <c:v>40.316860239551474</c:v>
                </c:pt>
                <c:pt idx="8216">
                  <c:v>40.310238246089021</c:v>
                </c:pt>
                <c:pt idx="8217">
                  <c:v>40.303616252626568</c:v>
                </c:pt>
                <c:pt idx="8218">
                  <c:v>40.296994259164109</c:v>
                </c:pt>
                <c:pt idx="8219">
                  <c:v>40.290372265701656</c:v>
                </c:pt>
                <c:pt idx="8220">
                  <c:v>40.283750272239196</c:v>
                </c:pt>
                <c:pt idx="8221">
                  <c:v>40.277128278776743</c:v>
                </c:pt>
                <c:pt idx="8222">
                  <c:v>40.270506285314291</c:v>
                </c:pt>
                <c:pt idx="8223">
                  <c:v>40.263884291851831</c:v>
                </c:pt>
                <c:pt idx="8224">
                  <c:v>40.257262298389378</c:v>
                </c:pt>
                <c:pt idx="8225">
                  <c:v>40.250666459887526</c:v>
                </c:pt>
                <c:pt idx="8226">
                  <c:v>40.244070621385667</c:v>
                </c:pt>
                <c:pt idx="8227">
                  <c:v>40.237474782883808</c:v>
                </c:pt>
                <c:pt idx="8228">
                  <c:v>40.230878944381956</c:v>
                </c:pt>
                <c:pt idx="8229">
                  <c:v>40.224283105880104</c:v>
                </c:pt>
                <c:pt idx="8230">
                  <c:v>40.217687267378246</c:v>
                </c:pt>
                <c:pt idx="8231">
                  <c:v>40.211091428876387</c:v>
                </c:pt>
                <c:pt idx="8232">
                  <c:v>40.204495590374535</c:v>
                </c:pt>
                <c:pt idx="8233">
                  <c:v>40.197899751872683</c:v>
                </c:pt>
                <c:pt idx="8234">
                  <c:v>40.191303913370824</c:v>
                </c:pt>
                <c:pt idx="8235">
                  <c:v>40.184708074868965</c:v>
                </c:pt>
                <c:pt idx="8236">
                  <c:v>40.178112236367113</c:v>
                </c:pt>
                <c:pt idx="8237">
                  <c:v>40.171516397865261</c:v>
                </c:pt>
                <c:pt idx="8238">
                  <c:v>40.164920559363402</c:v>
                </c:pt>
                <c:pt idx="8239">
                  <c:v>40.158324720861543</c:v>
                </c:pt>
                <c:pt idx="8240">
                  <c:v>40.151728882359691</c:v>
                </c:pt>
                <c:pt idx="8241">
                  <c:v>40.14513304385784</c:v>
                </c:pt>
                <c:pt idx="8242">
                  <c:v>40.138537205355981</c:v>
                </c:pt>
                <c:pt idx="8243">
                  <c:v>40.131941366854122</c:v>
                </c:pt>
                <c:pt idx="8244">
                  <c:v>40.12534552835227</c:v>
                </c:pt>
                <c:pt idx="8245">
                  <c:v>40.118749689850418</c:v>
                </c:pt>
                <c:pt idx="8246">
                  <c:v>40.112153851348559</c:v>
                </c:pt>
                <c:pt idx="8247">
                  <c:v>40.1055580128467</c:v>
                </c:pt>
                <c:pt idx="8248">
                  <c:v>40.098962174344848</c:v>
                </c:pt>
                <c:pt idx="8249">
                  <c:v>40.092366335842996</c:v>
                </c:pt>
                <c:pt idx="8250">
                  <c:v>40.085770497341137</c:v>
                </c:pt>
                <c:pt idx="8251">
                  <c:v>40.079174658839278</c:v>
                </c:pt>
                <c:pt idx="8252">
                  <c:v>40.072578820337426</c:v>
                </c:pt>
                <c:pt idx="8253">
                  <c:v>40.065982981835575</c:v>
                </c:pt>
                <c:pt idx="8254">
                  <c:v>40.059387143333716</c:v>
                </c:pt>
                <c:pt idx="8255">
                  <c:v>40.052815388895482</c:v>
                </c:pt>
                <c:pt idx="8256">
                  <c:v>40.046243634457241</c:v>
                </c:pt>
                <c:pt idx="8257">
                  <c:v>40.039671880019007</c:v>
                </c:pt>
                <c:pt idx="8258">
                  <c:v>40.033100125580773</c:v>
                </c:pt>
                <c:pt idx="8259">
                  <c:v>40.026528371142533</c:v>
                </c:pt>
                <c:pt idx="8260">
                  <c:v>40.019956616704299</c:v>
                </c:pt>
                <c:pt idx="8261">
                  <c:v>40.013384862266065</c:v>
                </c:pt>
                <c:pt idx="8262">
                  <c:v>40.006813107827824</c:v>
                </c:pt>
                <c:pt idx="8263">
                  <c:v>40.00024135338959</c:v>
                </c:pt>
                <c:pt idx="8264">
                  <c:v>39.993669598951357</c:v>
                </c:pt>
                <c:pt idx="8265">
                  <c:v>39.987097844513116</c:v>
                </c:pt>
                <c:pt idx="8266">
                  <c:v>39.980526090074882</c:v>
                </c:pt>
                <c:pt idx="8267">
                  <c:v>39.973954335636648</c:v>
                </c:pt>
                <c:pt idx="8268">
                  <c:v>39.967382581198407</c:v>
                </c:pt>
                <c:pt idx="8269">
                  <c:v>39.960810826760174</c:v>
                </c:pt>
                <c:pt idx="8270">
                  <c:v>39.95423907232194</c:v>
                </c:pt>
                <c:pt idx="8271">
                  <c:v>39.947667317883699</c:v>
                </c:pt>
                <c:pt idx="8272">
                  <c:v>39.941095563445465</c:v>
                </c:pt>
                <c:pt idx="8273">
                  <c:v>39.934523809007231</c:v>
                </c:pt>
                <c:pt idx="8274">
                  <c:v>39.927952054568991</c:v>
                </c:pt>
                <c:pt idx="8275">
                  <c:v>39.921380300130757</c:v>
                </c:pt>
                <c:pt idx="8276">
                  <c:v>39.914808545692523</c:v>
                </c:pt>
                <c:pt idx="8277">
                  <c:v>39.908236791254282</c:v>
                </c:pt>
                <c:pt idx="8278">
                  <c:v>39.901665036816048</c:v>
                </c:pt>
                <c:pt idx="8279">
                  <c:v>39.895093282377815</c:v>
                </c:pt>
                <c:pt idx="8280">
                  <c:v>39.888521527939574</c:v>
                </c:pt>
                <c:pt idx="8281">
                  <c:v>39.88194977350134</c:v>
                </c:pt>
                <c:pt idx="8282">
                  <c:v>39.875378019063106</c:v>
                </c:pt>
                <c:pt idx="8283">
                  <c:v>39.868806264624865</c:v>
                </c:pt>
                <c:pt idx="8284">
                  <c:v>39.862234510186632</c:v>
                </c:pt>
                <c:pt idx="8285">
                  <c:v>39.855683789725838</c:v>
                </c:pt>
                <c:pt idx="8286">
                  <c:v>39.849133069265051</c:v>
                </c:pt>
                <c:pt idx="8287">
                  <c:v>39.842582348804257</c:v>
                </c:pt>
                <c:pt idx="8288">
                  <c:v>39.83603162834347</c:v>
                </c:pt>
                <c:pt idx="8289">
                  <c:v>39.829480907882676</c:v>
                </c:pt>
                <c:pt idx="8290">
                  <c:v>39.822930187421889</c:v>
                </c:pt>
                <c:pt idx="8291">
                  <c:v>39.816379466961095</c:v>
                </c:pt>
                <c:pt idx="8292">
                  <c:v>39.809828746500301</c:v>
                </c:pt>
                <c:pt idx="8293">
                  <c:v>39.803278026039514</c:v>
                </c:pt>
                <c:pt idx="8294">
                  <c:v>39.79672730557872</c:v>
                </c:pt>
                <c:pt idx="8295">
                  <c:v>39.790176585117933</c:v>
                </c:pt>
                <c:pt idx="8296">
                  <c:v>39.783625864657139</c:v>
                </c:pt>
                <c:pt idx="8297">
                  <c:v>39.777075144196353</c:v>
                </c:pt>
                <c:pt idx="8298">
                  <c:v>39.770524423735559</c:v>
                </c:pt>
                <c:pt idx="8299">
                  <c:v>39.763973703274772</c:v>
                </c:pt>
                <c:pt idx="8300">
                  <c:v>39.757422982813978</c:v>
                </c:pt>
                <c:pt idx="8301">
                  <c:v>39.750872262353184</c:v>
                </c:pt>
                <c:pt idx="8302">
                  <c:v>39.744321541892397</c:v>
                </c:pt>
                <c:pt idx="8303">
                  <c:v>39.737770821431603</c:v>
                </c:pt>
                <c:pt idx="8304">
                  <c:v>39.731220100970816</c:v>
                </c:pt>
                <c:pt idx="8305">
                  <c:v>39.724669380510022</c:v>
                </c:pt>
                <c:pt idx="8306">
                  <c:v>39.718118660049235</c:v>
                </c:pt>
                <c:pt idx="8307">
                  <c:v>39.711567939588441</c:v>
                </c:pt>
                <c:pt idx="8308">
                  <c:v>39.705017219127647</c:v>
                </c:pt>
                <c:pt idx="8309">
                  <c:v>39.698466498666861</c:v>
                </c:pt>
                <c:pt idx="8310">
                  <c:v>39.691915778206067</c:v>
                </c:pt>
                <c:pt idx="8311">
                  <c:v>39.68536505774528</c:v>
                </c:pt>
                <c:pt idx="8312">
                  <c:v>39.678814337284486</c:v>
                </c:pt>
                <c:pt idx="8313">
                  <c:v>39.672263616823699</c:v>
                </c:pt>
                <c:pt idx="8314">
                  <c:v>39.665712896362905</c:v>
                </c:pt>
                <c:pt idx="8315">
                  <c:v>39.659181460933837</c:v>
                </c:pt>
                <c:pt idx="8316">
                  <c:v>39.652650025504769</c:v>
                </c:pt>
                <c:pt idx="8317">
                  <c:v>39.646118590075702</c:v>
                </c:pt>
                <c:pt idx="8318">
                  <c:v>39.639587154646634</c:v>
                </c:pt>
                <c:pt idx="8319">
                  <c:v>39.633055719217566</c:v>
                </c:pt>
                <c:pt idx="8320">
                  <c:v>39.626524283788498</c:v>
                </c:pt>
                <c:pt idx="8321">
                  <c:v>39.619992848359431</c:v>
                </c:pt>
                <c:pt idx="8322">
                  <c:v>39.613461412930363</c:v>
                </c:pt>
                <c:pt idx="8323">
                  <c:v>39.606929977501295</c:v>
                </c:pt>
                <c:pt idx="8324">
                  <c:v>39.600398542072227</c:v>
                </c:pt>
                <c:pt idx="8325">
                  <c:v>39.59386710664316</c:v>
                </c:pt>
                <c:pt idx="8326">
                  <c:v>39.587335671214092</c:v>
                </c:pt>
                <c:pt idx="8327">
                  <c:v>39.580804235785024</c:v>
                </c:pt>
                <c:pt idx="8328">
                  <c:v>39.574272800355956</c:v>
                </c:pt>
                <c:pt idx="8329">
                  <c:v>39.567741364926889</c:v>
                </c:pt>
                <c:pt idx="8330">
                  <c:v>39.561209929497828</c:v>
                </c:pt>
                <c:pt idx="8331">
                  <c:v>39.55467849406876</c:v>
                </c:pt>
                <c:pt idx="8332">
                  <c:v>39.548147058639692</c:v>
                </c:pt>
                <c:pt idx="8333">
                  <c:v>39.541615623210625</c:v>
                </c:pt>
                <c:pt idx="8334">
                  <c:v>39.535084187781557</c:v>
                </c:pt>
                <c:pt idx="8335">
                  <c:v>39.528552752352489</c:v>
                </c:pt>
                <c:pt idx="8336">
                  <c:v>39.522021316923421</c:v>
                </c:pt>
                <c:pt idx="8337">
                  <c:v>39.515489881494354</c:v>
                </c:pt>
                <c:pt idx="8338">
                  <c:v>39.508958446065286</c:v>
                </c:pt>
                <c:pt idx="8339">
                  <c:v>39.502427010636218</c:v>
                </c:pt>
                <c:pt idx="8340">
                  <c:v>39.49589557520715</c:v>
                </c:pt>
                <c:pt idx="8341">
                  <c:v>39.489364139778083</c:v>
                </c:pt>
                <c:pt idx="8342">
                  <c:v>39.482832704349015</c:v>
                </c:pt>
                <c:pt idx="8343">
                  <c:v>39.476301268919947</c:v>
                </c:pt>
                <c:pt idx="8344">
                  <c:v>39.469769833490879</c:v>
                </c:pt>
                <c:pt idx="8345">
                  <c:v>39.463256597720807</c:v>
                </c:pt>
                <c:pt idx="8346">
                  <c:v>39.456743361950728</c:v>
                </c:pt>
                <c:pt idx="8347">
                  <c:v>39.450230126180656</c:v>
                </c:pt>
                <c:pt idx="8348">
                  <c:v>39.443716890410585</c:v>
                </c:pt>
                <c:pt idx="8349">
                  <c:v>39.437203654640513</c:v>
                </c:pt>
                <c:pt idx="8350">
                  <c:v>39.430690418870434</c:v>
                </c:pt>
                <c:pt idx="8351">
                  <c:v>39.424177183100362</c:v>
                </c:pt>
                <c:pt idx="8352">
                  <c:v>39.41766394733029</c:v>
                </c:pt>
                <c:pt idx="8353">
                  <c:v>39.411150711560218</c:v>
                </c:pt>
                <c:pt idx="8354">
                  <c:v>39.404637475790139</c:v>
                </c:pt>
                <c:pt idx="8355">
                  <c:v>39.398124240020067</c:v>
                </c:pt>
                <c:pt idx="8356">
                  <c:v>39.391611004249995</c:v>
                </c:pt>
                <c:pt idx="8357">
                  <c:v>39.385097768479923</c:v>
                </c:pt>
                <c:pt idx="8358">
                  <c:v>39.378584532709844</c:v>
                </c:pt>
                <c:pt idx="8359">
                  <c:v>39.372071296939772</c:v>
                </c:pt>
                <c:pt idx="8360">
                  <c:v>39.3655580611697</c:v>
                </c:pt>
                <c:pt idx="8361">
                  <c:v>39.359044825399621</c:v>
                </c:pt>
                <c:pt idx="8362">
                  <c:v>39.35253158962955</c:v>
                </c:pt>
                <c:pt idx="8363">
                  <c:v>39.346018353859478</c:v>
                </c:pt>
                <c:pt idx="8364">
                  <c:v>39.339505118089406</c:v>
                </c:pt>
                <c:pt idx="8365">
                  <c:v>39.332991882319327</c:v>
                </c:pt>
                <c:pt idx="8366">
                  <c:v>39.326478646549255</c:v>
                </c:pt>
                <c:pt idx="8367">
                  <c:v>39.319965410779183</c:v>
                </c:pt>
                <c:pt idx="8368">
                  <c:v>39.313452175009111</c:v>
                </c:pt>
                <c:pt idx="8369">
                  <c:v>39.306938939239032</c:v>
                </c:pt>
                <c:pt idx="8370">
                  <c:v>39.30042570346896</c:v>
                </c:pt>
                <c:pt idx="8371">
                  <c:v>39.293912467698888</c:v>
                </c:pt>
                <c:pt idx="8372">
                  <c:v>39.287399231928816</c:v>
                </c:pt>
                <c:pt idx="8373">
                  <c:v>39.280885996158737</c:v>
                </c:pt>
                <c:pt idx="8374">
                  <c:v>39.274372760388665</c:v>
                </c:pt>
                <c:pt idx="8375">
                  <c:v>39.267876582055173</c:v>
                </c:pt>
                <c:pt idx="8376">
                  <c:v>39.261380403721688</c:v>
                </c:pt>
                <c:pt idx="8377">
                  <c:v>39.254884225388196</c:v>
                </c:pt>
                <c:pt idx="8378">
                  <c:v>39.248388047054711</c:v>
                </c:pt>
                <c:pt idx="8379">
                  <c:v>39.241891868721218</c:v>
                </c:pt>
                <c:pt idx="8380">
                  <c:v>39.235395690387726</c:v>
                </c:pt>
                <c:pt idx="8381">
                  <c:v>39.228899512054241</c:v>
                </c:pt>
                <c:pt idx="8382">
                  <c:v>39.222403333720749</c:v>
                </c:pt>
                <c:pt idx="8383">
                  <c:v>39.215907155387264</c:v>
                </c:pt>
                <c:pt idx="8384">
                  <c:v>39.209410977053771</c:v>
                </c:pt>
                <c:pt idx="8385">
                  <c:v>39.202914798720279</c:v>
                </c:pt>
                <c:pt idx="8386">
                  <c:v>39.196418620386794</c:v>
                </c:pt>
                <c:pt idx="8387">
                  <c:v>39.189922442053302</c:v>
                </c:pt>
                <c:pt idx="8388">
                  <c:v>39.183426263719817</c:v>
                </c:pt>
                <c:pt idx="8389">
                  <c:v>39.176930085386324</c:v>
                </c:pt>
                <c:pt idx="8390">
                  <c:v>39.170433907052832</c:v>
                </c:pt>
                <c:pt idx="8391">
                  <c:v>39.163937728719347</c:v>
                </c:pt>
                <c:pt idx="8392">
                  <c:v>39.157441550385855</c:v>
                </c:pt>
                <c:pt idx="8393">
                  <c:v>39.150945372052369</c:v>
                </c:pt>
                <c:pt idx="8394">
                  <c:v>39.144449193718877</c:v>
                </c:pt>
                <c:pt idx="8395">
                  <c:v>39.137953015385385</c:v>
                </c:pt>
                <c:pt idx="8396">
                  <c:v>39.1314568370519</c:v>
                </c:pt>
                <c:pt idx="8397">
                  <c:v>39.124960658718408</c:v>
                </c:pt>
                <c:pt idx="8398">
                  <c:v>39.118464480384922</c:v>
                </c:pt>
                <c:pt idx="8399">
                  <c:v>39.11196830205143</c:v>
                </c:pt>
                <c:pt idx="8400">
                  <c:v>39.105472123717938</c:v>
                </c:pt>
                <c:pt idx="8401">
                  <c:v>39.098975945384453</c:v>
                </c:pt>
                <c:pt idx="8402">
                  <c:v>39.092479767050961</c:v>
                </c:pt>
                <c:pt idx="8403">
                  <c:v>39.085983588717475</c:v>
                </c:pt>
                <c:pt idx="8404">
                  <c:v>39.079487410383983</c:v>
                </c:pt>
                <c:pt idx="8405">
                  <c:v>39.073013757610376</c:v>
                </c:pt>
                <c:pt idx="8406">
                  <c:v>39.066540104836768</c:v>
                </c:pt>
                <c:pt idx="8407">
                  <c:v>39.060066452063161</c:v>
                </c:pt>
                <c:pt idx="8408">
                  <c:v>39.053592799289554</c:v>
                </c:pt>
                <c:pt idx="8409">
                  <c:v>39.047119146515946</c:v>
                </c:pt>
                <c:pt idx="8410">
                  <c:v>39.040645493742339</c:v>
                </c:pt>
                <c:pt idx="8411">
                  <c:v>39.034171840968732</c:v>
                </c:pt>
                <c:pt idx="8412">
                  <c:v>39.027698188195124</c:v>
                </c:pt>
                <c:pt idx="8413">
                  <c:v>39.021224535421517</c:v>
                </c:pt>
                <c:pt idx="8414">
                  <c:v>39.01475088264791</c:v>
                </c:pt>
                <c:pt idx="8415">
                  <c:v>39.008277229874302</c:v>
                </c:pt>
                <c:pt idx="8416">
                  <c:v>39.001803577100695</c:v>
                </c:pt>
                <c:pt idx="8417">
                  <c:v>38.995329924327088</c:v>
                </c:pt>
                <c:pt idx="8418">
                  <c:v>38.98885627155348</c:v>
                </c:pt>
                <c:pt idx="8419">
                  <c:v>38.982382618779866</c:v>
                </c:pt>
                <c:pt idx="8420">
                  <c:v>38.975908966006259</c:v>
                </c:pt>
                <c:pt idx="8421">
                  <c:v>38.969435313232651</c:v>
                </c:pt>
                <c:pt idx="8422">
                  <c:v>38.962961660459044</c:v>
                </c:pt>
                <c:pt idx="8423">
                  <c:v>38.956488007685437</c:v>
                </c:pt>
                <c:pt idx="8424">
                  <c:v>38.950014354911829</c:v>
                </c:pt>
                <c:pt idx="8425">
                  <c:v>38.943540702138222</c:v>
                </c:pt>
                <c:pt idx="8426">
                  <c:v>38.937067049364614</c:v>
                </c:pt>
                <c:pt idx="8427">
                  <c:v>38.930593396591007</c:v>
                </c:pt>
                <c:pt idx="8428">
                  <c:v>38.9241197438174</c:v>
                </c:pt>
                <c:pt idx="8429">
                  <c:v>38.917646091043792</c:v>
                </c:pt>
                <c:pt idx="8430">
                  <c:v>38.911172438270185</c:v>
                </c:pt>
                <c:pt idx="8431">
                  <c:v>38.904698785496578</c:v>
                </c:pt>
                <c:pt idx="8432">
                  <c:v>38.89822513272297</c:v>
                </c:pt>
                <c:pt idx="8433">
                  <c:v>38.891751479949363</c:v>
                </c:pt>
                <c:pt idx="8434">
                  <c:v>38.885277827175756</c:v>
                </c:pt>
                <c:pt idx="8435">
                  <c:v>38.878834315130774</c:v>
                </c:pt>
                <c:pt idx="8436">
                  <c:v>38.872390803085786</c:v>
                </c:pt>
                <c:pt idx="8437">
                  <c:v>38.865947291040804</c:v>
                </c:pt>
                <c:pt idx="8438">
                  <c:v>38.859503778995816</c:v>
                </c:pt>
                <c:pt idx="8439">
                  <c:v>38.853060266950834</c:v>
                </c:pt>
                <c:pt idx="8440">
                  <c:v>38.846616754905845</c:v>
                </c:pt>
                <c:pt idx="8441">
                  <c:v>38.840173242860864</c:v>
                </c:pt>
                <c:pt idx="8442">
                  <c:v>38.833729730815875</c:v>
                </c:pt>
                <c:pt idx="8443">
                  <c:v>38.827286218770894</c:v>
                </c:pt>
                <c:pt idx="8444">
                  <c:v>38.820842706725905</c:v>
                </c:pt>
                <c:pt idx="8445">
                  <c:v>38.814399194680924</c:v>
                </c:pt>
                <c:pt idx="8446">
                  <c:v>38.807955682635935</c:v>
                </c:pt>
                <c:pt idx="8447">
                  <c:v>38.801512170590954</c:v>
                </c:pt>
                <c:pt idx="8448">
                  <c:v>38.795068658545965</c:v>
                </c:pt>
                <c:pt idx="8449">
                  <c:v>38.788625146500983</c:v>
                </c:pt>
                <c:pt idx="8450">
                  <c:v>38.782181634456002</c:v>
                </c:pt>
                <c:pt idx="8451">
                  <c:v>38.775738122411013</c:v>
                </c:pt>
                <c:pt idx="8452">
                  <c:v>38.769294610366032</c:v>
                </c:pt>
                <c:pt idx="8453">
                  <c:v>38.762851098321043</c:v>
                </c:pt>
                <c:pt idx="8454">
                  <c:v>38.756407586276062</c:v>
                </c:pt>
                <c:pt idx="8455">
                  <c:v>38.749964074231073</c:v>
                </c:pt>
                <c:pt idx="8456">
                  <c:v>38.743520562186092</c:v>
                </c:pt>
                <c:pt idx="8457">
                  <c:v>38.737077050141103</c:v>
                </c:pt>
                <c:pt idx="8458">
                  <c:v>38.730633538096122</c:v>
                </c:pt>
                <c:pt idx="8459">
                  <c:v>38.724190026051133</c:v>
                </c:pt>
                <c:pt idx="8460">
                  <c:v>38.717746514006151</c:v>
                </c:pt>
                <c:pt idx="8461">
                  <c:v>38.711303001961163</c:v>
                </c:pt>
                <c:pt idx="8462">
                  <c:v>38.704859489916181</c:v>
                </c:pt>
                <c:pt idx="8463">
                  <c:v>38.698415977871193</c:v>
                </c:pt>
                <c:pt idx="8464">
                  <c:v>38.691972465826211</c:v>
                </c:pt>
                <c:pt idx="8465">
                  <c:v>38.685565012929985</c:v>
                </c:pt>
                <c:pt idx="8466">
                  <c:v>38.679157560033751</c:v>
                </c:pt>
                <c:pt idx="8467">
                  <c:v>38.672750107137524</c:v>
                </c:pt>
                <c:pt idx="8468">
                  <c:v>38.666342654241298</c:v>
                </c:pt>
                <c:pt idx="8469">
                  <c:v>38.659935201345064</c:v>
                </c:pt>
                <c:pt idx="8470">
                  <c:v>38.653527748448838</c:v>
                </c:pt>
                <c:pt idx="8471">
                  <c:v>38.647120295552611</c:v>
                </c:pt>
                <c:pt idx="8472">
                  <c:v>38.640712842656377</c:v>
                </c:pt>
                <c:pt idx="8473">
                  <c:v>38.634305389760151</c:v>
                </c:pt>
                <c:pt idx="8474">
                  <c:v>38.627897936863924</c:v>
                </c:pt>
                <c:pt idx="8475">
                  <c:v>38.62149048396769</c:v>
                </c:pt>
                <c:pt idx="8476">
                  <c:v>38.615083031071464</c:v>
                </c:pt>
                <c:pt idx="8477">
                  <c:v>38.608675578175237</c:v>
                </c:pt>
                <c:pt idx="8478">
                  <c:v>38.602268125279004</c:v>
                </c:pt>
                <c:pt idx="8479">
                  <c:v>38.595860672382777</c:v>
                </c:pt>
                <c:pt idx="8480">
                  <c:v>38.58945321948655</c:v>
                </c:pt>
                <c:pt idx="8481">
                  <c:v>38.583045766590317</c:v>
                </c:pt>
                <c:pt idx="8482">
                  <c:v>38.57663831369409</c:v>
                </c:pt>
                <c:pt idx="8483">
                  <c:v>38.570230860797864</c:v>
                </c:pt>
                <c:pt idx="8484">
                  <c:v>38.56382340790163</c:v>
                </c:pt>
                <c:pt idx="8485">
                  <c:v>38.557415955005403</c:v>
                </c:pt>
                <c:pt idx="8486">
                  <c:v>38.551008502109177</c:v>
                </c:pt>
                <c:pt idx="8487">
                  <c:v>38.544601049212943</c:v>
                </c:pt>
                <c:pt idx="8488">
                  <c:v>38.538193596316717</c:v>
                </c:pt>
                <c:pt idx="8489">
                  <c:v>38.53178614342049</c:v>
                </c:pt>
                <c:pt idx="8490">
                  <c:v>38.525378690524256</c:v>
                </c:pt>
                <c:pt idx="8491">
                  <c:v>38.51897123762803</c:v>
                </c:pt>
                <c:pt idx="8492">
                  <c:v>38.512563784731803</c:v>
                </c:pt>
                <c:pt idx="8493">
                  <c:v>38.50615633183557</c:v>
                </c:pt>
                <c:pt idx="8494">
                  <c:v>38.499748878939343</c:v>
                </c:pt>
                <c:pt idx="8495">
                  <c:v>38.493379698329889</c:v>
                </c:pt>
                <c:pt idx="8496">
                  <c:v>38.487010517720442</c:v>
                </c:pt>
                <c:pt idx="8497">
                  <c:v>38.480641337110988</c:v>
                </c:pt>
                <c:pt idx="8498">
                  <c:v>38.474272156501542</c:v>
                </c:pt>
                <c:pt idx="8499">
                  <c:v>38.467902975892088</c:v>
                </c:pt>
                <c:pt idx="8500">
                  <c:v>38.461533795282634</c:v>
                </c:pt>
                <c:pt idx="8501">
                  <c:v>38.455164614673187</c:v>
                </c:pt>
                <c:pt idx="8502">
                  <c:v>38.448795434063733</c:v>
                </c:pt>
                <c:pt idx="8503">
                  <c:v>38.442426253454286</c:v>
                </c:pt>
                <c:pt idx="8504">
                  <c:v>38.436057072844832</c:v>
                </c:pt>
                <c:pt idx="8505">
                  <c:v>38.429687892235378</c:v>
                </c:pt>
                <c:pt idx="8506">
                  <c:v>38.423318711625932</c:v>
                </c:pt>
                <c:pt idx="8507">
                  <c:v>38.416949531016478</c:v>
                </c:pt>
                <c:pt idx="8508">
                  <c:v>38.410580350407031</c:v>
                </c:pt>
                <c:pt idx="8509">
                  <c:v>38.404211169797577</c:v>
                </c:pt>
                <c:pt idx="8510">
                  <c:v>38.397841989188123</c:v>
                </c:pt>
                <c:pt idx="8511">
                  <c:v>38.391472808578676</c:v>
                </c:pt>
                <c:pt idx="8512">
                  <c:v>38.385103627969222</c:v>
                </c:pt>
                <c:pt idx="8513">
                  <c:v>38.378734447359776</c:v>
                </c:pt>
                <c:pt idx="8514">
                  <c:v>38.372365266750322</c:v>
                </c:pt>
                <c:pt idx="8515">
                  <c:v>38.365996086140868</c:v>
                </c:pt>
                <c:pt idx="8516">
                  <c:v>38.359626905531421</c:v>
                </c:pt>
                <c:pt idx="8517">
                  <c:v>38.353257724921967</c:v>
                </c:pt>
                <c:pt idx="8518">
                  <c:v>38.34688854431252</c:v>
                </c:pt>
                <c:pt idx="8519">
                  <c:v>38.340519363703066</c:v>
                </c:pt>
                <c:pt idx="8520">
                  <c:v>38.334150183093612</c:v>
                </c:pt>
                <c:pt idx="8521">
                  <c:v>38.327781002484166</c:v>
                </c:pt>
                <c:pt idx="8522">
                  <c:v>38.321411821874712</c:v>
                </c:pt>
                <c:pt idx="8523">
                  <c:v>38.315042641265265</c:v>
                </c:pt>
                <c:pt idx="8524">
                  <c:v>38.308673460655811</c:v>
                </c:pt>
                <c:pt idx="8525">
                  <c:v>38.302344728770834</c:v>
                </c:pt>
                <c:pt idx="8526">
                  <c:v>38.296015996885849</c:v>
                </c:pt>
                <c:pt idx="8527">
                  <c:v>38.289687265000872</c:v>
                </c:pt>
                <c:pt idx="8528">
                  <c:v>38.283358533115894</c:v>
                </c:pt>
                <c:pt idx="8529">
                  <c:v>38.27702980123091</c:v>
                </c:pt>
                <c:pt idx="8530">
                  <c:v>38.270701069345932</c:v>
                </c:pt>
                <c:pt idx="8531">
                  <c:v>38.264372337460955</c:v>
                </c:pt>
                <c:pt idx="8532">
                  <c:v>38.258043605575971</c:v>
                </c:pt>
                <c:pt idx="8533">
                  <c:v>38.251714873690993</c:v>
                </c:pt>
                <c:pt idx="8534">
                  <c:v>38.245386141806016</c:v>
                </c:pt>
                <c:pt idx="8535">
                  <c:v>38.239057409921031</c:v>
                </c:pt>
                <c:pt idx="8536">
                  <c:v>38.232728678036054</c:v>
                </c:pt>
                <c:pt idx="8537">
                  <c:v>38.226399946151076</c:v>
                </c:pt>
                <c:pt idx="8538">
                  <c:v>38.220071214266092</c:v>
                </c:pt>
                <c:pt idx="8539">
                  <c:v>38.213742482381114</c:v>
                </c:pt>
                <c:pt idx="8540">
                  <c:v>38.207413750496137</c:v>
                </c:pt>
                <c:pt idx="8541">
                  <c:v>38.201085018611153</c:v>
                </c:pt>
                <c:pt idx="8542">
                  <c:v>38.194756286726175</c:v>
                </c:pt>
                <c:pt idx="8543">
                  <c:v>38.188427554841198</c:v>
                </c:pt>
                <c:pt idx="8544">
                  <c:v>38.182098822956213</c:v>
                </c:pt>
                <c:pt idx="8545">
                  <c:v>38.175770091071236</c:v>
                </c:pt>
                <c:pt idx="8546">
                  <c:v>38.169441359186258</c:v>
                </c:pt>
                <c:pt idx="8547">
                  <c:v>38.163112627301274</c:v>
                </c:pt>
                <c:pt idx="8548">
                  <c:v>38.156783895416297</c:v>
                </c:pt>
                <c:pt idx="8549">
                  <c:v>38.150455163531319</c:v>
                </c:pt>
                <c:pt idx="8550">
                  <c:v>38.144126431646335</c:v>
                </c:pt>
                <c:pt idx="8551">
                  <c:v>38.137797699761357</c:v>
                </c:pt>
                <c:pt idx="8552">
                  <c:v>38.13146896787638</c:v>
                </c:pt>
                <c:pt idx="8553">
                  <c:v>38.125140235991395</c:v>
                </c:pt>
                <c:pt idx="8554">
                  <c:v>38.118811504106418</c:v>
                </c:pt>
                <c:pt idx="8555">
                  <c:v>38.112524156718322</c:v>
                </c:pt>
                <c:pt idx="8556">
                  <c:v>38.106236809330227</c:v>
                </c:pt>
                <c:pt idx="8557">
                  <c:v>38.099949461942131</c:v>
                </c:pt>
                <c:pt idx="8558">
                  <c:v>38.093662114554043</c:v>
                </c:pt>
                <c:pt idx="8559">
                  <c:v>38.087374767165947</c:v>
                </c:pt>
                <c:pt idx="8560">
                  <c:v>38.081087419777852</c:v>
                </c:pt>
                <c:pt idx="8561">
                  <c:v>38.074800072389756</c:v>
                </c:pt>
                <c:pt idx="8562">
                  <c:v>38.068512725001661</c:v>
                </c:pt>
                <c:pt idx="8563">
                  <c:v>38.062225377613572</c:v>
                </c:pt>
                <c:pt idx="8564">
                  <c:v>38.055938030225477</c:v>
                </c:pt>
                <c:pt idx="8565">
                  <c:v>38.049650682837381</c:v>
                </c:pt>
                <c:pt idx="8566">
                  <c:v>38.043363335449286</c:v>
                </c:pt>
                <c:pt idx="8567">
                  <c:v>38.03707598806119</c:v>
                </c:pt>
                <c:pt idx="8568">
                  <c:v>38.030788640673094</c:v>
                </c:pt>
                <c:pt idx="8569">
                  <c:v>38.024501293284999</c:v>
                </c:pt>
                <c:pt idx="8570">
                  <c:v>38.01821394589691</c:v>
                </c:pt>
                <c:pt idx="8571">
                  <c:v>38.011926598508815</c:v>
                </c:pt>
                <c:pt idx="8572">
                  <c:v>38.005639251120719</c:v>
                </c:pt>
                <c:pt idx="8573">
                  <c:v>37.999351903732624</c:v>
                </c:pt>
                <c:pt idx="8574">
                  <c:v>37.993064556344528</c:v>
                </c:pt>
                <c:pt idx="8575">
                  <c:v>37.98677720895644</c:v>
                </c:pt>
                <c:pt idx="8576">
                  <c:v>37.980489861568344</c:v>
                </c:pt>
                <c:pt idx="8577">
                  <c:v>37.974202514180249</c:v>
                </c:pt>
                <c:pt idx="8578">
                  <c:v>37.967915166792153</c:v>
                </c:pt>
                <c:pt idx="8579">
                  <c:v>37.961627819404058</c:v>
                </c:pt>
                <c:pt idx="8580">
                  <c:v>37.955340472015962</c:v>
                </c:pt>
                <c:pt idx="8581">
                  <c:v>37.949053124627866</c:v>
                </c:pt>
                <c:pt idx="8582">
                  <c:v>37.942765777239778</c:v>
                </c:pt>
                <c:pt idx="8583">
                  <c:v>37.936478429851682</c:v>
                </c:pt>
                <c:pt idx="8584">
                  <c:v>37.930191082463587</c:v>
                </c:pt>
                <c:pt idx="8585">
                  <c:v>37.923946190769108</c:v>
                </c:pt>
                <c:pt idx="8586">
                  <c:v>37.917701299074636</c:v>
                </c:pt>
                <c:pt idx="8587">
                  <c:v>37.911456407380157</c:v>
                </c:pt>
                <c:pt idx="8588">
                  <c:v>37.905211515685686</c:v>
                </c:pt>
                <c:pt idx="8589">
                  <c:v>37.898966623991207</c:v>
                </c:pt>
                <c:pt idx="8590">
                  <c:v>37.892721732296735</c:v>
                </c:pt>
                <c:pt idx="8591">
                  <c:v>37.886476840602256</c:v>
                </c:pt>
                <c:pt idx="8592">
                  <c:v>37.880231948907777</c:v>
                </c:pt>
                <c:pt idx="8593">
                  <c:v>37.873987057213306</c:v>
                </c:pt>
                <c:pt idx="8594">
                  <c:v>37.867742165518827</c:v>
                </c:pt>
                <c:pt idx="8595">
                  <c:v>37.861497273824355</c:v>
                </c:pt>
                <c:pt idx="8596">
                  <c:v>37.855252382129876</c:v>
                </c:pt>
                <c:pt idx="8597">
                  <c:v>37.849007490435405</c:v>
                </c:pt>
                <c:pt idx="8598">
                  <c:v>37.842762598740926</c:v>
                </c:pt>
                <c:pt idx="8599">
                  <c:v>37.836517707046454</c:v>
                </c:pt>
                <c:pt idx="8600">
                  <c:v>37.830272815351975</c:v>
                </c:pt>
                <c:pt idx="8601">
                  <c:v>37.824027923657496</c:v>
                </c:pt>
                <c:pt idx="8602">
                  <c:v>37.817783031963025</c:v>
                </c:pt>
                <c:pt idx="8603">
                  <c:v>37.811538140268546</c:v>
                </c:pt>
                <c:pt idx="8604">
                  <c:v>37.805293248574074</c:v>
                </c:pt>
                <c:pt idx="8605">
                  <c:v>37.799048356879595</c:v>
                </c:pt>
                <c:pt idx="8606">
                  <c:v>37.792803465185123</c:v>
                </c:pt>
                <c:pt idx="8607">
                  <c:v>37.786558573490645</c:v>
                </c:pt>
                <c:pt idx="8608">
                  <c:v>37.780313681796166</c:v>
                </c:pt>
                <c:pt idx="8609">
                  <c:v>37.774068790101694</c:v>
                </c:pt>
                <c:pt idx="8610">
                  <c:v>37.767823898407215</c:v>
                </c:pt>
                <c:pt idx="8611">
                  <c:v>37.761579006712743</c:v>
                </c:pt>
                <c:pt idx="8612">
                  <c:v>37.755334115018265</c:v>
                </c:pt>
                <c:pt idx="8613">
                  <c:v>37.749089223323793</c:v>
                </c:pt>
                <c:pt idx="8614">
                  <c:v>37.742844331629314</c:v>
                </c:pt>
                <c:pt idx="8615">
                  <c:v>37.736645738113999</c:v>
                </c:pt>
                <c:pt idx="8616">
                  <c:v>37.730447144598678</c:v>
                </c:pt>
                <c:pt idx="8617">
                  <c:v>37.724248551083363</c:v>
                </c:pt>
                <c:pt idx="8618">
                  <c:v>37.718049957568041</c:v>
                </c:pt>
                <c:pt idx="8619">
                  <c:v>37.711851364052727</c:v>
                </c:pt>
                <c:pt idx="8620">
                  <c:v>37.705652770537405</c:v>
                </c:pt>
                <c:pt idx="8621">
                  <c:v>37.699454177022091</c:v>
                </c:pt>
                <c:pt idx="8622">
                  <c:v>37.693255583506776</c:v>
                </c:pt>
                <c:pt idx="8623">
                  <c:v>37.687056989991454</c:v>
                </c:pt>
                <c:pt idx="8624">
                  <c:v>37.68085839647614</c:v>
                </c:pt>
                <c:pt idx="8625">
                  <c:v>37.674659802960818</c:v>
                </c:pt>
                <c:pt idx="8626">
                  <c:v>37.668461209445503</c:v>
                </c:pt>
                <c:pt idx="8627">
                  <c:v>37.662262615930182</c:v>
                </c:pt>
                <c:pt idx="8628">
                  <c:v>37.656064022414867</c:v>
                </c:pt>
                <c:pt idx="8629">
                  <c:v>37.649865428899545</c:v>
                </c:pt>
                <c:pt idx="8630">
                  <c:v>37.643666835384231</c:v>
                </c:pt>
                <c:pt idx="8631">
                  <c:v>37.637468241868916</c:v>
                </c:pt>
                <c:pt idx="8632">
                  <c:v>37.631269648353594</c:v>
                </c:pt>
                <c:pt idx="8633">
                  <c:v>37.62507105483828</c:v>
                </c:pt>
                <c:pt idx="8634">
                  <c:v>37.618872461322958</c:v>
                </c:pt>
                <c:pt idx="8635">
                  <c:v>37.612673867807644</c:v>
                </c:pt>
                <c:pt idx="8636">
                  <c:v>37.606475274292322</c:v>
                </c:pt>
                <c:pt idx="8637">
                  <c:v>37.600276680777007</c:v>
                </c:pt>
                <c:pt idx="8638">
                  <c:v>37.594078087261693</c:v>
                </c:pt>
                <c:pt idx="8639">
                  <c:v>37.587879493746371</c:v>
                </c:pt>
                <c:pt idx="8640">
                  <c:v>37.581680900231056</c:v>
                </c:pt>
                <c:pt idx="8641">
                  <c:v>37.575482306715735</c:v>
                </c:pt>
                <c:pt idx="8642">
                  <c:v>37.56928371320042</c:v>
                </c:pt>
                <c:pt idx="8643">
                  <c:v>37.563085119685098</c:v>
                </c:pt>
                <c:pt idx="8644">
                  <c:v>37.556886526169784</c:v>
                </c:pt>
                <c:pt idx="8645">
                  <c:v>37.550736023415595</c:v>
                </c:pt>
                <c:pt idx="8646">
                  <c:v>37.544585520661407</c:v>
                </c:pt>
                <c:pt idx="8647">
                  <c:v>37.538435017907219</c:v>
                </c:pt>
                <c:pt idx="8648">
                  <c:v>37.532284515153023</c:v>
                </c:pt>
                <c:pt idx="8649">
                  <c:v>37.526134012398835</c:v>
                </c:pt>
                <c:pt idx="8650">
                  <c:v>37.519983509644646</c:v>
                </c:pt>
                <c:pt idx="8651">
                  <c:v>37.513833006890458</c:v>
                </c:pt>
                <c:pt idx="8652">
                  <c:v>37.50768250413627</c:v>
                </c:pt>
                <c:pt idx="8653">
                  <c:v>37.501532001382074</c:v>
                </c:pt>
                <c:pt idx="8654">
                  <c:v>37.495381498627886</c:v>
                </c:pt>
                <c:pt idx="8655">
                  <c:v>37.489230995873697</c:v>
                </c:pt>
                <c:pt idx="8656">
                  <c:v>37.483080493119509</c:v>
                </c:pt>
                <c:pt idx="8657">
                  <c:v>37.476929990365321</c:v>
                </c:pt>
                <c:pt idx="8658">
                  <c:v>37.470779487611132</c:v>
                </c:pt>
                <c:pt idx="8659">
                  <c:v>37.464628984856944</c:v>
                </c:pt>
                <c:pt idx="8660">
                  <c:v>37.458478482102748</c:v>
                </c:pt>
                <c:pt idx="8661">
                  <c:v>37.45232797934856</c:v>
                </c:pt>
                <c:pt idx="8662">
                  <c:v>37.446177476594372</c:v>
                </c:pt>
                <c:pt idx="8663">
                  <c:v>37.440026973840183</c:v>
                </c:pt>
                <c:pt idx="8664">
                  <c:v>37.433876471085995</c:v>
                </c:pt>
                <c:pt idx="8665">
                  <c:v>37.427725968331799</c:v>
                </c:pt>
                <c:pt idx="8666">
                  <c:v>37.421575465577611</c:v>
                </c:pt>
                <c:pt idx="8667">
                  <c:v>37.415424962823423</c:v>
                </c:pt>
                <c:pt idx="8668">
                  <c:v>37.409274460069234</c:v>
                </c:pt>
                <c:pt idx="8669">
                  <c:v>37.403123957315046</c:v>
                </c:pt>
                <c:pt idx="8670">
                  <c:v>37.396973454560857</c:v>
                </c:pt>
                <c:pt idx="8671">
                  <c:v>37.390822951806669</c:v>
                </c:pt>
                <c:pt idx="8672">
                  <c:v>37.384672449052474</c:v>
                </c:pt>
                <c:pt idx="8673">
                  <c:v>37.378521946298285</c:v>
                </c:pt>
                <c:pt idx="8674">
                  <c:v>37.372371443544097</c:v>
                </c:pt>
                <c:pt idx="8675">
                  <c:v>37.366270246959338</c:v>
                </c:pt>
                <c:pt idx="8676">
                  <c:v>37.360169050374587</c:v>
                </c:pt>
                <c:pt idx="8677">
                  <c:v>37.354067853789829</c:v>
                </c:pt>
                <c:pt idx="8678">
                  <c:v>37.34796665720507</c:v>
                </c:pt>
                <c:pt idx="8679">
                  <c:v>37.341865460620319</c:v>
                </c:pt>
                <c:pt idx="8680">
                  <c:v>37.335764264035561</c:v>
                </c:pt>
                <c:pt idx="8681">
                  <c:v>37.329663067450809</c:v>
                </c:pt>
                <c:pt idx="8682">
                  <c:v>37.323561870866051</c:v>
                </c:pt>
                <c:pt idx="8683">
                  <c:v>37.317460674281293</c:v>
                </c:pt>
                <c:pt idx="8684">
                  <c:v>37.311359477696541</c:v>
                </c:pt>
                <c:pt idx="8685">
                  <c:v>37.305258281111783</c:v>
                </c:pt>
                <c:pt idx="8686">
                  <c:v>37.299157084527025</c:v>
                </c:pt>
                <c:pt idx="8687">
                  <c:v>37.293055887942273</c:v>
                </c:pt>
                <c:pt idx="8688">
                  <c:v>37.286954691357515</c:v>
                </c:pt>
                <c:pt idx="8689">
                  <c:v>37.280853494772757</c:v>
                </c:pt>
                <c:pt idx="8690">
                  <c:v>37.274752298188005</c:v>
                </c:pt>
                <c:pt idx="8691">
                  <c:v>37.268651101603247</c:v>
                </c:pt>
                <c:pt idx="8692">
                  <c:v>37.262549905018496</c:v>
                </c:pt>
                <c:pt idx="8693">
                  <c:v>37.256448708433737</c:v>
                </c:pt>
                <c:pt idx="8694">
                  <c:v>37.250347511848979</c:v>
                </c:pt>
                <c:pt idx="8695">
                  <c:v>37.244246315264228</c:v>
                </c:pt>
                <c:pt idx="8696">
                  <c:v>37.238145118679469</c:v>
                </c:pt>
                <c:pt idx="8697">
                  <c:v>37.232043922094711</c:v>
                </c:pt>
                <c:pt idx="8698">
                  <c:v>37.22594272550996</c:v>
                </c:pt>
                <c:pt idx="8699">
                  <c:v>37.219841528925201</c:v>
                </c:pt>
                <c:pt idx="8700">
                  <c:v>37.21374033234045</c:v>
                </c:pt>
                <c:pt idx="8701">
                  <c:v>37.207639135755691</c:v>
                </c:pt>
                <c:pt idx="8702">
                  <c:v>37.201537939170933</c:v>
                </c:pt>
                <c:pt idx="8703">
                  <c:v>37.195436742586182</c:v>
                </c:pt>
                <c:pt idx="8704">
                  <c:v>37.189335546001423</c:v>
                </c:pt>
                <c:pt idx="8705">
                  <c:v>37.183286709659399</c:v>
                </c:pt>
                <c:pt idx="8706">
                  <c:v>37.177237873317374</c:v>
                </c:pt>
                <c:pt idx="8707">
                  <c:v>37.171189036975349</c:v>
                </c:pt>
                <c:pt idx="8708">
                  <c:v>37.165140200633324</c:v>
                </c:pt>
                <c:pt idx="8709">
                  <c:v>37.159091364291299</c:v>
                </c:pt>
                <c:pt idx="8710">
                  <c:v>37.153042527949275</c:v>
                </c:pt>
                <c:pt idx="8711">
                  <c:v>37.14699369160725</c:v>
                </c:pt>
                <c:pt idx="8712">
                  <c:v>37.140944855265225</c:v>
                </c:pt>
                <c:pt idx="8713">
                  <c:v>37.1348960189232</c:v>
                </c:pt>
                <c:pt idx="8714">
                  <c:v>37.128847182581175</c:v>
                </c:pt>
                <c:pt idx="8715">
                  <c:v>37.122798346239151</c:v>
                </c:pt>
                <c:pt idx="8716">
                  <c:v>37.116749509897126</c:v>
                </c:pt>
                <c:pt idx="8717">
                  <c:v>37.110700673555101</c:v>
                </c:pt>
                <c:pt idx="8718">
                  <c:v>37.104651837213076</c:v>
                </c:pt>
                <c:pt idx="8719">
                  <c:v>37.098603000871051</c:v>
                </c:pt>
                <c:pt idx="8720">
                  <c:v>37.092554164529027</c:v>
                </c:pt>
                <c:pt idx="8721">
                  <c:v>37.086505328187002</c:v>
                </c:pt>
                <c:pt idx="8722">
                  <c:v>37.080456491844977</c:v>
                </c:pt>
                <c:pt idx="8723">
                  <c:v>37.074407655502952</c:v>
                </c:pt>
                <c:pt idx="8724">
                  <c:v>37.068358819160927</c:v>
                </c:pt>
                <c:pt idx="8725">
                  <c:v>37.062309982818903</c:v>
                </c:pt>
                <c:pt idx="8726">
                  <c:v>37.056261146476878</c:v>
                </c:pt>
                <c:pt idx="8727">
                  <c:v>37.050212310134853</c:v>
                </c:pt>
                <c:pt idx="8728">
                  <c:v>37.044163473792828</c:v>
                </c:pt>
                <c:pt idx="8729">
                  <c:v>37.038114637450803</c:v>
                </c:pt>
                <c:pt idx="8730">
                  <c:v>37.032065801108779</c:v>
                </c:pt>
                <c:pt idx="8731">
                  <c:v>37.026016964766754</c:v>
                </c:pt>
                <c:pt idx="8732">
                  <c:v>37.019968128424729</c:v>
                </c:pt>
                <c:pt idx="8733">
                  <c:v>37.013919292082704</c:v>
                </c:pt>
                <c:pt idx="8734">
                  <c:v>37.007870455740679</c:v>
                </c:pt>
                <c:pt idx="8735">
                  <c:v>37.001879020020766</c:v>
                </c:pt>
                <c:pt idx="8736">
                  <c:v>36.995887584300853</c:v>
                </c:pt>
                <c:pt idx="8737">
                  <c:v>36.989896148580939</c:v>
                </c:pt>
                <c:pt idx="8738">
                  <c:v>36.983904712861026</c:v>
                </c:pt>
                <c:pt idx="8739">
                  <c:v>36.977913277141113</c:v>
                </c:pt>
                <c:pt idx="8740">
                  <c:v>36.971921841421199</c:v>
                </c:pt>
                <c:pt idx="8741">
                  <c:v>36.965930405701286</c:v>
                </c:pt>
                <c:pt idx="8742">
                  <c:v>36.959938969981366</c:v>
                </c:pt>
                <c:pt idx="8743">
                  <c:v>36.953947534261452</c:v>
                </c:pt>
                <c:pt idx="8744">
                  <c:v>36.947956098541539</c:v>
                </c:pt>
                <c:pt idx="8745">
                  <c:v>36.941964662821626</c:v>
                </c:pt>
                <c:pt idx="8746">
                  <c:v>36.935973227101712</c:v>
                </c:pt>
                <c:pt idx="8747">
                  <c:v>36.929981791381799</c:v>
                </c:pt>
                <c:pt idx="8748">
                  <c:v>36.923990355661886</c:v>
                </c:pt>
                <c:pt idx="8749">
                  <c:v>36.917998919941972</c:v>
                </c:pt>
                <c:pt idx="8750">
                  <c:v>36.912007484222059</c:v>
                </c:pt>
                <c:pt idx="8751">
                  <c:v>36.906016048502146</c:v>
                </c:pt>
                <c:pt idx="8752">
                  <c:v>36.900024612782232</c:v>
                </c:pt>
                <c:pt idx="8753">
                  <c:v>36.894033177062319</c:v>
                </c:pt>
                <c:pt idx="8754">
                  <c:v>36.888041741342406</c:v>
                </c:pt>
                <c:pt idx="8755">
                  <c:v>36.882050305622492</c:v>
                </c:pt>
                <c:pt idx="8756">
                  <c:v>36.876058869902579</c:v>
                </c:pt>
                <c:pt idx="8757">
                  <c:v>36.870067434182658</c:v>
                </c:pt>
                <c:pt idx="8758">
                  <c:v>36.864075998462745</c:v>
                </c:pt>
                <c:pt idx="8759">
                  <c:v>36.858084562742832</c:v>
                </c:pt>
                <c:pt idx="8760">
                  <c:v>36.852093127022918</c:v>
                </c:pt>
                <c:pt idx="8761">
                  <c:v>36.846101691303005</c:v>
                </c:pt>
                <c:pt idx="8762">
                  <c:v>36.840110255583092</c:v>
                </c:pt>
                <c:pt idx="8763">
                  <c:v>36.834118819863178</c:v>
                </c:pt>
                <c:pt idx="8764">
                  <c:v>36.828127384143265</c:v>
                </c:pt>
                <c:pt idx="8765">
                  <c:v>36.822202347346966</c:v>
                </c:pt>
                <c:pt idx="8766">
                  <c:v>36.816277310550674</c:v>
                </c:pt>
                <c:pt idx="8767">
                  <c:v>36.810352273754376</c:v>
                </c:pt>
                <c:pt idx="8768">
                  <c:v>36.804427236958077</c:v>
                </c:pt>
                <c:pt idx="8769">
                  <c:v>36.798502200161778</c:v>
                </c:pt>
                <c:pt idx="8770">
                  <c:v>36.792577163365486</c:v>
                </c:pt>
                <c:pt idx="8771">
                  <c:v>36.786652126569187</c:v>
                </c:pt>
                <c:pt idx="8772">
                  <c:v>36.780727089772888</c:v>
                </c:pt>
                <c:pt idx="8773">
                  <c:v>36.77480205297659</c:v>
                </c:pt>
                <c:pt idx="8774">
                  <c:v>36.768877016180298</c:v>
                </c:pt>
                <c:pt idx="8775">
                  <c:v>36.762951979383999</c:v>
                </c:pt>
                <c:pt idx="8776">
                  <c:v>36.7570269425877</c:v>
                </c:pt>
                <c:pt idx="8777">
                  <c:v>36.751101905791401</c:v>
                </c:pt>
                <c:pt idx="8778">
                  <c:v>36.745176868995109</c:v>
                </c:pt>
                <c:pt idx="8779">
                  <c:v>36.739251832198811</c:v>
                </c:pt>
                <c:pt idx="8780">
                  <c:v>36.733326795402512</c:v>
                </c:pt>
                <c:pt idx="8781">
                  <c:v>36.72740175860622</c:v>
                </c:pt>
                <c:pt idx="8782">
                  <c:v>36.721476721809921</c:v>
                </c:pt>
                <c:pt idx="8783">
                  <c:v>36.715551685013622</c:v>
                </c:pt>
                <c:pt idx="8784">
                  <c:v>36.709626648217323</c:v>
                </c:pt>
                <c:pt idx="8785">
                  <c:v>36.703701611421032</c:v>
                </c:pt>
                <c:pt idx="8786">
                  <c:v>36.697776574624733</c:v>
                </c:pt>
                <c:pt idx="8787">
                  <c:v>36.691851537828434</c:v>
                </c:pt>
                <c:pt idx="8788">
                  <c:v>36.685926501032135</c:v>
                </c:pt>
                <c:pt idx="8789">
                  <c:v>36.680001464235843</c:v>
                </c:pt>
                <c:pt idx="8790">
                  <c:v>36.674076427439545</c:v>
                </c:pt>
                <c:pt idx="8791">
                  <c:v>36.668151390643246</c:v>
                </c:pt>
                <c:pt idx="8792">
                  <c:v>36.662226353846947</c:v>
                </c:pt>
                <c:pt idx="8793">
                  <c:v>36.656301317050655</c:v>
                </c:pt>
                <c:pt idx="8794">
                  <c:v>36.650376280254356</c:v>
                </c:pt>
                <c:pt idx="8795">
                  <c:v>36.644524227754474</c:v>
                </c:pt>
                <c:pt idx="8796">
                  <c:v>36.638672175254598</c:v>
                </c:pt>
                <c:pt idx="8797">
                  <c:v>36.632820122754715</c:v>
                </c:pt>
                <c:pt idx="8798">
                  <c:v>36.62696807025484</c:v>
                </c:pt>
                <c:pt idx="8799">
                  <c:v>36.621116017754957</c:v>
                </c:pt>
                <c:pt idx="8800">
                  <c:v>36.615263965255082</c:v>
                </c:pt>
                <c:pt idx="8801">
                  <c:v>36.609411912755199</c:v>
                </c:pt>
                <c:pt idx="8802">
                  <c:v>36.603559860255316</c:v>
                </c:pt>
                <c:pt idx="8803">
                  <c:v>36.597707807755441</c:v>
                </c:pt>
                <c:pt idx="8804">
                  <c:v>36.591855755255558</c:v>
                </c:pt>
                <c:pt idx="8805">
                  <c:v>36.586003702755683</c:v>
                </c:pt>
                <c:pt idx="8806">
                  <c:v>36.5801516502558</c:v>
                </c:pt>
                <c:pt idx="8807">
                  <c:v>36.574299597755925</c:v>
                </c:pt>
                <c:pt idx="8808">
                  <c:v>36.568447545256042</c:v>
                </c:pt>
                <c:pt idx="8809">
                  <c:v>36.562595492756159</c:v>
                </c:pt>
                <c:pt idx="8810">
                  <c:v>36.556743440256284</c:v>
                </c:pt>
                <c:pt idx="8811">
                  <c:v>36.550891387756401</c:v>
                </c:pt>
                <c:pt idx="8812">
                  <c:v>36.545039335256526</c:v>
                </c:pt>
                <c:pt idx="8813">
                  <c:v>36.539187282756643</c:v>
                </c:pt>
                <c:pt idx="8814">
                  <c:v>36.533335230256768</c:v>
                </c:pt>
                <c:pt idx="8815">
                  <c:v>36.527483177756885</c:v>
                </c:pt>
                <c:pt idx="8816">
                  <c:v>36.521631125257009</c:v>
                </c:pt>
                <c:pt idx="8817">
                  <c:v>36.515779072757127</c:v>
                </c:pt>
                <c:pt idx="8818">
                  <c:v>36.509927020257244</c:v>
                </c:pt>
                <c:pt idx="8819">
                  <c:v>36.504074967757369</c:v>
                </c:pt>
                <c:pt idx="8820">
                  <c:v>36.498222915257486</c:v>
                </c:pt>
                <c:pt idx="8821">
                  <c:v>36.49237086275761</c:v>
                </c:pt>
                <c:pt idx="8822">
                  <c:v>36.486518810257728</c:v>
                </c:pt>
                <c:pt idx="8823">
                  <c:v>36.480666757757852</c:v>
                </c:pt>
                <c:pt idx="8824">
                  <c:v>36.47481470525797</c:v>
                </c:pt>
                <c:pt idx="8825">
                  <c:v>36.469040796103847</c:v>
                </c:pt>
                <c:pt idx="8826">
                  <c:v>36.463266886949718</c:v>
                </c:pt>
                <c:pt idx="8827">
                  <c:v>36.457492977795596</c:v>
                </c:pt>
                <c:pt idx="8828">
                  <c:v>36.451719068641474</c:v>
                </c:pt>
                <c:pt idx="8829">
                  <c:v>36.445945159487344</c:v>
                </c:pt>
                <c:pt idx="8830">
                  <c:v>36.440171250333222</c:v>
                </c:pt>
                <c:pt idx="8831">
                  <c:v>36.434397341179093</c:v>
                </c:pt>
                <c:pt idx="8832">
                  <c:v>36.42862343202497</c:v>
                </c:pt>
                <c:pt idx="8833">
                  <c:v>36.422849522870848</c:v>
                </c:pt>
                <c:pt idx="8834">
                  <c:v>36.417075613716719</c:v>
                </c:pt>
                <c:pt idx="8835">
                  <c:v>36.411301704562597</c:v>
                </c:pt>
                <c:pt idx="8836">
                  <c:v>36.405527795408474</c:v>
                </c:pt>
                <c:pt idx="8837">
                  <c:v>36.399753886254345</c:v>
                </c:pt>
                <c:pt idx="8838">
                  <c:v>36.393979977100223</c:v>
                </c:pt>
                <c:pt idx="8839">
                  <c:v>36.388206067946101</c:v>
                </c:pt>
                <c:pt idx="8840">
                  <c:v>36.382432158791971</c:v>
                </c:pt>
                <c:pt idx="8841">
                  <c:v>36.376658249637849</c:v>
                </c:pt>
                <c:pt idx="8842">
                  <c:v>36.37088434048372</c:v>
                </c:pt>
                <c:pt idx="8843">
                  <c:v>36.365110431329597</c:v>
                </c:pt>
                <c:pt idx="8844">
                  <c:v>36.359336522175475</c:v>
                </c:pt>
                <c:pt idx="8845">
                  <c:v>36.353562613021346</c:v>
                </c:pt>
                <c:pt idx="8846">
                  <c:v>36.347788703867224</c:v>
                </c:pt>
                <c:pt idx="8847">
                  <c:v>36.342014794713101</c:v>
                </c:pt>
                <c:pt idx="8848">
                  <c:v>36.336240885558972</c:v>
                </c:pt>
                <c:pt idx="8849">
                  <c:v>36.33046697640485</c:v>
                </c:pt>
                <c:pt idx="8850">
                  <c:v>36.32469306725072</c:v>
                </c:pt>
                <c:pt idx="8851">
                  <c:v>36.318919158096598</c:v>
                </c:pt>
                <c:pt idx="8852">
                  <c:v>36.313145248942476</c:v>
                </c:pt>
                <c:pt idx="8853">
                  <c:v>36.307371339788347</c:v>
                </c:pt>
                <c:pt idx="8854">
                  <c:v>36.301597430634224</c:v>
                </c:pt>
                <c:pt idx="8855">
                  <c:v>36.295906883960512</c:v>
                </c:pt>
                <c:pt idx="8856">
                  <c:v>36.2902163372868</c:v>
                </c:pt>
                <c:pt idx="8857">
                  <c:v>36.284525790613081</c:v>
                </c:pt>
                <c:pt idx="8858">
                  <c:v>36.278835243939369</c:v>
                </c:pt>
                <c:pt idx="8859">
                  <c:v>36.273144697265657</c:v>
                </c:pt>
                <c:pt idx="8860">
                  <c:v>36.267454150591945</c:v>
                </c:pt>
                <c:pt idx="8861">
                  <c:v>36.261763603918233</c:v>
                </c:pt>
                <c:pt idx="8862">
                  <c:v>36.256073057244514</c:v>
                </c:pt>
                <c:pt idx="8863">
                  <c:v>36.250382510570802</c:v>
                </c:pt>
                <c:pt idx="8864">
                  <c:v>36.24469196389709</c:v>
                </c:pt>
                <c:pt idx="8865">
                  <c:v>36.239001417223378</c:v>
                </c:pt>
                <c:pt idx="8866">
                  <c:v>36.233310870549666</c:v>
                </c:pt>
                <c:pt idx="8867">
                  <c:v>36.227620323875946</c:v>
                </c:pt>
                <c:pt idx="8868">
                  <c:v>36.221929777202234</c:v>
                </c:pt>
                <c:pt idx="8869">
                  <c:v>36.216239230528522</c:v>
                </c:pt>
                <c:pt idx="8870">
                  <c:v>36.21054868385481</c:v>
                </c:pt>
                <c:pt idx="8871">
                  <c:v>36.204858137181098</c:v>
                </c:pt>
                <c:pt idx="8872">
                  <c:v>36.199167590507379</c:v>
                </c:pt>
                <c:pt idx="8873">
                  <c:v>36.193477043833667</c:v>
                </c:pt>
                <c:pt idx="8874">
                  <c:v>36.187786497159955</c:v>
                </c:pt>
                <c:pt idx="8875">
                  <c:v>36.182095950486243</c:v>
                </c:pt>
                <c:pt idx="8876">
                  <c:v>36.176405403812531</c:v>
                </c:pt>
                <c:pt idx="8877">
                  <c:v>36.170714857138812</c:v>
                </c:pt>
                <c:pt idx="8878">
                  <c:v>36.1650243104651</c:v>
                </c:pt>
                <c:pt idx="8879">
                  <c:v>36.159333763791388</c:v>
                </c:pt>
                <c:pt idx="8880">
                  <c:v>36.153643217117676</c:v>
                </c:pt>
                <c:pt idx="8881">
                  <c:v>36.147952670443964</c:v>
                </c:pt>
                <c:pt idx="8882">
                  <c:v>36.142262123770244</c:v>
                </c:pt>
                <c:pt idx="8883">
                  <c:v>36.136571577096532</c:v>
                </c:pt>
                <c:pt idx="8884">
                  <c:v>36.13088103042282</c:v>
                </c:pt>
                <c:pt idx="8885">
                  <c:v>36.12527358353131</c:v>
                </c:pt>
                <c:pt idx="8886">
                  <c:v>36.119666136639793</c:v>
                </c:pt>
                <c:pt idx="8887">
                  <c:v>36.114058689748283</c:v>
                </c:pt>
                <c:pt idx="8888">
                  <c:v>36.108451242856773</c:v>
                </c:pt>
                <c:pt idx="8889">
                  <c:v>36.102843795965263</c:v>
                </c:pt>
                <c:pt idx="8890">
                  <c:v>36.097236349073746</c:v>
                </c:pt>
                <c:pt idx="8891">
                  <c:v>36.091628902182237</c:v>
                </c:pt>
                <c:pt idx="8892">
                  <c:v>36.086021455290727</c:v>
                </c:pt>
                <c:pt idx="8893">
                  <c:v>36.080414008399217</c:v>
                </c:pt>
                <c:pt idx="8894">
                  <c:v>36.0748065615077</c:v>
                </c:pt>
                <c:pt idx="8895">
                  <c:v>36.06919911461619</c:v>
                </c:pt>
                <c:pt idx="8896">
                  <c:v>36.06359166772468</c:v>
                </c:pt>
                <c:pt idx="8897">
                  <c:v>36.05798422083317</c:v>
                </c:pt>
                <c:pt idx="8898">
                  <c:v>36.052376773941653</c:v>
                </c:pt>
                <c:pt idx="8899">
                  <c:v>36.046769327050143</c:v>
                </c:pt>
                <c:pt idx="8900">
                  <c:v>36.041161880158633</c:v>
                </c:pt>
                <c:pt idx="8901">
                  <c:v>36.035554433267116</c:v>
                </c:pt>
                <c:pt idx="8902">
                  <c:v>36.029946986375606</c:v>
                </c:pt>
                <c:pt idx="8903">
                  <c:v>36.024339539484096</c:v>
                </c:pt>
                <c:pt idx="8904">
                  <c:v>36.018732092592586</c:v>
                </c:pt>
                <c:pt idx="8905">
                  <c:v>36.013124645701069</c:v>
                </c:pt>
                <c:pt idx="8906">
                  <c:v>36.007517198809559</c:v>
                </c:pt>
                <c:pt idx="8907">
                  <c:v>36.001909751918049</c:v>
                </c:pt>
                <c:pt idx="8908">
                  <c:v>35.996302305026539</c:v>
                </c:pt>
                <c:pt idx="8909">
                  <c:v>35.990694858135022</c:v>
                </c:pt>
                <c:pt idx="8910">
                  <c:v>35.985087411243512</c:v>
                </c:pt>
                <c:pt idx="8911">
                  <c:v>35.979479964352002</c:v>
                </c:pt>
                <c:pt idx="8912">
                  <c:v>35.973872517460492</c:v>
                </c:pt>
                <c:pt idx="8913">
                  <c:v>35.968265070568975</c:v>
                </c:pt>
                <c:pt idx="8914">
                  <c:v>35.962657623677465</c:v>
                </c:pt>
                <c:pt idx="8915">
                  <c:v>35.95713031652361</c:v>
                </c:pt>
                <c:pt idx="8916">
                  <c:v>35.951603009369755</c:v>
                </c:pt>
                <c:pt idx="8917">
                  <c:v>35.9460757022159</c:v>
                </c:pt>
                <c:pt idx="8918">
                  <c:v>35.940548395062038</c:v>
                </c:pt>
                <c:pt idx="8919">
                  <c:v>35.935021087908183</c:v>
                </c:pt>
                <c:pt idx="8920">
                  <c:v>35.929493780754328</c:v>
                </c:pt>
                <c:pt idx="8921">
                  <c:v>35.923966473600473</c:v>
                </c:pt>
                <c:pt idx="8922">
                  <c:v>35.918439166446618</c:v>
                </c:pt>
                <c:pt idx="8923">
                  <c:v>35.912911859292763</c:v>
                </c:pt>
                <c:pt idx="8924">
                  <c:v>35.907384552138907</c:v>
                </c:pt>
                <c:pt idx="8925">
                  <c:v>35.901857244985052</c:v>
                </c:pt>
                <c:pt idx="8926">
                  <c:v>35.89632993783119</c:v>
                </c:pt>
                <c:pt idx="8927">
                  <c:v>35.890802630677335</c:v>
                </c:pt>
                <c:pt idx="8928">
                  <c:v>35.88527532352348</c:v>
                </c:pt>
                <c:pt idx="8929">
                  <c:v>35.879748016369625</c:v>
                </c:pt>
                <c:pt idx="8930">
                  <c:v>35.87422070921577</c:v>
                </c:pt>
                <c:pt idx="8931">
                  <c:v>35.868693402061915</c:v>
                </c:pt>
                <c:pt idx="8932">
                  <c:v>35.86316609490806</c:v>
                </c:pt>
                <c:pt idx="8933">
                  <c:v>35.857638787754198</c:v>
                </c:pt>
                <c:pt idx="8934">
                  <c:v>35.852111480600342</c:v>
                </c:pt>
                <c:pt idx="8935">
                  <c:v>35.846584173446487</c:v>
                </c:pt>
                <c:pt idx="8936">
                  <c:v>35.841056866292632</c:v>
                </c:pt>
                <c:pt idx="8937">
                  <c:v>35.835529559138777</c:v>
                </c:pt>
                <c:pt idx="8938">
                  <c:v>35.830002251984922</c:v>
                </c:pt>
                <c:pt idx="8939">
                  <c:v>35.824474944831067</c:v>
                </c:pt>
                <c:pt idx="8940">
                  <c:v>35.818947637677212</c:v>
                </c:pt>
                <c:pt idx="8941">
                  <c:v>35.81342033052335</c:v>
                </c:pt>
                <c:pt idx="8942">
                  <c:v>35.807893023369495</c:v>
                </c:pt>
                <c:pt idx="8943">
                  <c:v>35.80236571621564</c:v>
                </c:pt>
                <c:pt idx="8944">
                  <c:v>35.796838409061785</c:v>
                </c:pt>
                <c:pt idx="8945">
                  <c:v>35.791383180356029</c:v>
                </c:pt>
                <c:pt idx="8946">
                  <c:v>35.785927951650265</c:v>
                </c:pt>
                <c:pt idx="8947">
                  <c:v>35.780472722944509</c:v>
                </c:pt>
                <c:pt idx="8948">
                  <c:v>35.775017494238753</c:v>
                </c:pt>
                <c:pt idx="8949">
                  <c:v>35.769562265532997</c:v>
                </c:pt>
                <c:pt idx="8950">
                  <c:v>35.764107036827234</c:v>
                </c:pt>
                <c:pt idx="8951">
                  <c:v>35.758651808121478</c:v>
                </c:pt>
                <c:pt idx="8952">
                  <c:v>35.753196579415722</c:v>
                </c:pt>
                <c:pt idx="8953">
                  <c:v>35.747741350709966</c:v>
                </c:pt>
                <c:pt idx="8954">
                  <c:v>35.742286122004202</c:v>
                </c:pt>
                <c:pt idx="8955">
                  <c:v>35.736830893298446</c:v>
                </c:pt>
                <c:pt idx="8956">
                  <c:v>35.73137566459269</c:v>
                </c:pt>
                <c:pt idx="8957">
                  <c:v>35.725920435886934</c:v>
                </c:pt>
                <c:pt idx="8958">
                  <c:v>35.720465207181171</c:v>
                </c:pt>
                <c:pt idx="8959">
                  <c:v>35.715009978475415</c:v>
                </c:pt>
                <c:pt idx="8960">
                  <c:v>35.709554749769659</c:v>
                </c:pt>
                <c:pt idx="8961">
                  <c:v>35.704099521063895</c:v>
                </c:pt>
                <c:pt idx="8962">
                  <c:v>35.698644292358139</c:v>
                </c:pt>
                <c:pt idx="8963">
                  <c:v>35.693189063652383</c:v>
                </c:pt>
                <c:pt idx="8964">
                  <c:v>35.687733834946627</c:v>
                </c:pt>
                <c:pt idx="8965">
                  <c:v>35.682278606240864</c:v>
                </c:pt>
                <c:pt idx="8966">
                  <c:v>35.676823377535108</c:v>
                </c:pt>
                <c:pt idx="8967">
                  <c:v>35.671368148829352</c:v>
                </c:pt>
                <c:pt idx="8968">
                  <c:v>35.665912920123596</c:v>
                </c:pt>
                <c:pt idx="8969">
                  <c:v>35.660457691417832</c:v>
                </c:pt>
                <c:pt idx="8970">
                  <c:v>35.655002462712076</c:v>
                </c:pt>
                <c:pt idx="8971">
                  <c:v>35.64954723400632</c:v>
                </c:pt>
                <c:pt idx="8972">
                  <c:v>35.644092005300564</c:v>
                </c:pt>
                <c:pt idx="8973">
                  <c:v>35.638636776594801</c:v>
                </c:pt>
                <c:pt idx="8974">
                  <c:v>35.633181547889045</c:v>
                </c:pt>
                <c:pt idx="8975">
                  <c:v>35.627788786915417</c:v>
                </c:pt>
                <c:pt idx="8976">
                  <c:v>35.622396025941796</c:v>
                </c:pt>
                <c:pt idx="8977">
                  <c:v>35.617003264968169</c:v>
                </c:pt>
                <c:pt idx="8978">
                  <c:v>35.611610503994541</c:v>
                </c:pt>
                <c:pt idx="8979">
                  <c:v>35.60621774302092</c:v>
                </c:pt>
                <c:pt idx="8980">
                  <c:v>35.600824982047293</c:v>
                </c:pt>
                <c:pt idx="8981">
                  <c:v>35.595432221073665</c:v>
                </c:pt>
                <c:pt idx="8982">
                  <c:v>35.590039460100044</c:v>
                </c:pt>
                <c:pt idx="8983">
                  <c:v>35.584646699126417</c:v>
                </c:pt>
                <c:pt idx="8984">
                  <c:v>35.579253938152789</c:v>
                </c:pt>
                <c:pt idx="8985">
                  <c:v>35.573861177179168</c:v>
                </c:pt>
                <c:pt idx="8986">
                  <c:v>35.56846841620554</c:v>
                </c:pt>
                <c:pt idx="8987">
                  <c:v>35.563075655231913</c:v>
                </c:pt>
                <c:pt idx="8988">
                  <c:v>35.557682894258292</c:v>
                </c:pt>
                <c:pt idx="8989">
                  <c:v>35.552290133284664</c:v>
                </c:pt>
                <c:pt idx="8990">
                  <c:v>35.546897372311037</c:v>
                </c:pt>
                <c:pt idx="8991">
                  <c:v>35.541504611337416</c:v>
                </c:pt>
                <c:pt idx="8992">
                  <c:v>35.536111850363788</c:v>
                </c:pt>
                <c:pt idx="8993">
                  <c:v>35.530719089390161</c:v>
                </c:pt>
                <c:pt idx="8994">
                  <c:v>35.52532632841654</c:v>
                </c:pt>
                <c:pt idx="8995">
                  <c:v>35.519933567442912</c:v>
                </c:pt>
                <c:pt idx="8996">
                  <c:v>35.514540806469284</c:v>
                </c:pt>
                <c:pt idx="8997">
                  <c:v>35.509148045495664</c:v>
                </c:pt>
                <c:pt idx="8998">
                  <c:v>35.503755284522036</c:v>
                </c:pt>
                <c:pt idx="8999">
                  <c:v>35.498362523548408</c:v>
                </c:pt>
                <c:pt idx="9000">
                  <c:v>35.492969762574788</c:v>
                </c:pt>
                <c:pt idx="9001">
                  <c:v>35.48757700160116</c:v>
                </c:pt>
                <c:pt idx="9002">
                  <c:v>35.482184240627532</c:v>
                </c:pt>
                <c:pt idx="9003">
                  <c:v>35.476791479653912</c:v>
                </c:pt>
                <c:pt idx="9004">
                  <c:v>35.471398718680284</c:v>
                </c:pt>
                <c:pt idx="9005">
                  <c:v>35.466062142885079</c:v>
                </c:pt>
                <c:pt idx="9006">
                  <c:v>35.460725567089867</c:v>
                </c:pt>
                <c:pt idx="9007">
                  <c:v>35.455388991294654</c:v>
                </c:pt>
                <c:pt idx="9008">
                  <c:v>35.450052415499449</c:v>
                </c:pt>
                <c:pt idx="9009">
                  <c:v>35.444715839704244</c:v>
                </c:pt>
                <c:pt idx="9010">
                  <c:v>35.439379263909032</c:v>
                </c:pt>
                <c:pt idx="9011">
                  <c:v>35.43404268811382</c:v>
                </c:pt>
                <c:pt idx="9012">
                  <c:v>35.428706112318615</c:v>
                </c:pt>
                <c:pt idx="9013">
                  <c:v>35.42336953652341</c:v>
                </c:pt>
                <c:pt idx="9014">
                  <c:v>35.418032960728198</c:v>
                </c:pt>
                <c:pt idx="9015">
                  <c:v>35.412696384932993</c:v>
                </c:pt>
                <c:pt idx="9016">
                  <c:v>35.40735980913778</c:v>
                </c:pt>
                <c:pt idx="9017">
                  <c:v>35.402023233342575</c:v>
                </c:pt>
                <c:pt idx="9018">
                  <c:v>35.396686657547363</c:v>
                </c:pt>
                <c:pt idx="9019">
                  <c:v>35.391350081752151</c:v>
                </c:pt>
                <c:pt idx="9020">
                  <c:v>35.386013505956946</c:v>
                </c:pt>
                <c:pt idx="9021">
                  <c:v>35.380676930161741</c:v>
                </c:pt>
                <c:pt idx="9022">
                  <c:v>35.375340354366529</c:v>
                </c:pt>
                <c:pt idx="9023">
                  <c:v>35.370003778571316</c:v>
                </c:pt>
                <c:pt idx="9024">
                  <c:v>35.364667202776111</c:v>
                </c:pt>
                <c:pt idx="9025">
                  <c:v>35.359330626980906</c:v>
                </c:pt>
                <c:pt idx="9026">
                  <c:v>35.353994051185694</c:v>
                </c:pt>
                <c:pt idx="9027">
                  <c:v>35.348657475390482</c:v>
                </c:pt>
                <c:pt idx="9028">
                  <c:v>35.343320899595277</c:v>
                </c:pt>
                <c:pt idx="9029">
                  <c:v>35.337984323800072</c:v>
                </c:pt>
                <c:pt idx="9030">
                  <c:v>35.33264774800486</c:v>
                </c:pt>
                <c:pt idx="9031">
                  <c:v>35.327311172209647</c:v>
                </c:pt>
                <c:pt idx="9032">
                  <c:v>35.321974596414442</c:v>
                </c:pt>
                <c:pt idx="9033">
                  <c:v>35.316638020619237</c:v>
                </c:pt>
                <c:pt idx="9034">
                  <c:v>35.311301444824025</c:v>
                </c:pt>
                <c:pt idx="9035">
                  <c:v>35.306020836080805</c:v>
                </c:pt>
                <c:pt idx="9036">
                  <c:v>35.300740227337585</c:v>
                </c:pt>
                <c:pt idx="9037">
                  <c:v>35.295459618594364</c:v>
                </c:pt>
                <c:pt idx="9038">
                  <c:v>35.290179009851137</c:v>
                </c:pt>
                <c:pt idx="9039">
                  <c:v>35.284898401107917</c:v>
                </c:pt>
                <c:pt idx="9040">
                  <c:v>35.279617792364697</c:v>
                </c:pt>
                <c:pt idx="9041">
                  <c:v>35.274337183621476</c:v>
                </c:pt>
                <c:pt idx="9042">
                  <c:v>35.269056574878256</c:v>
                </c:pt>
                <c:pt idx="9043">
                  <c:v>35.263775966135029</c:v>
                </c:pt>
                <c:pt idx="9044">
                  <c:v>35.258495357391809</c:v>
                </c:pt>
                <c:pt idx="9045">
                  <c:v>35.253214748648588</c:v>
                </c:pt>
                <c:pt idx="9046">
                  <c:v>35.247934139905368</c:v>
                </c:pt>
                <c:pt idx="9047">
                  <c:v>35.242653531162148</c:v>
                </c:pt>
                <c:pt idx="9048">
                  <c:v>35.237372922418928</c:v>
                </c:pt>
                <c:pt idx="9049">
                  <c:v>35.232092313675707</c:v>
                </c:pt>
                <c:pt idx="9050">
                  <c:v>35.22681170493248</c:v>
                </c:pt>
                <c:pt idx="9051">
                  <c:v>35.22153109618926</c:v>
                </c:pt>
                <c:pt idx="9052">
                  <c:v>35.21625048744604</c:v>
                </c:pt>
                <c:pt idx="9053">
                  <c:v>35.210969878702819</c:v>
                </c:pt>
                <c:pt idx="9054">
                  <c:v>35.205689269959599</c:v>
                </c:pt>
                <c:pt idx="9055">
                  <c:v>35.200408661216379</c:v>
                </c:pt>
                <c:pt idx="9056">
                  <c:v>35.195128052473152</c:v>
                </c:pt>
                <c:pt idx="9057">
                  <c:v>35.189847443729931</c:v>
                </c:pt>
                <c:pt idx="9058">
                  <c:v>35.184566834986711</c:v>
                </c:pt>
                <c:pt idx="9059">
                  <c:v>35.179286226243491</c:v>
                </c:pt>
                <c:pt idx="9060">
                  <c:v>35.174005617500271</c:v>
                </c:pt>
                <c:pt idx="9061">
                  <c:v>35.16872500875705</c:v>
                </c:pt>
                <c:pt idx="9062">
                  <c:v>35.163444400013823</c:v>
                </c:pt>
                <c:pt idx="9063">
                  <c:v>35.158163791270603</c:v>
                </c:pt>
                <c:pt idx="9064">
                  <c:v>35.152883182527383</c:v>
                </c:pt>
                <c:pt idx="9065">
                  <c:v>35.147662233304459</c:v>
                </c:pt>
                <c:pt idx="9066">
                  <c:v>35.142441284081542</c:v>
                </c:pt>
                <c:pt idx="9067">
                  <c:v>35.137220334858618</c:v>
                </c:pt>
                <c:pt idx="9068">
                  <c:v>35.131999385635694</c:v>
                </c:pt>
                <c:pt idx="9069">
                  <c:v>35.126778436412778</c:v>
                </c:pt>
                <c:pt idx="9070">
                  <c:v>35.121557487189854</c:v>
                </c:pt>
                <c:pt idx="9071">
                  <c:v>35.11633653796693</c:v>
                </c:pt>
                <c:pt idx="9072">
                  <c:v>35.111115588744006</c:v>
                </c:pt>
                <c:pt idx="9073">
                  <c:v>35.10589463952109</c:v>
                </c:pt>
                <c:pt idx="9074">
                  <c:v>35.100673690298166</c:v>
                </c:pt>
                <c:pt idx="9075">
                  <c:v>35.095452741075242</c:v>
                </c:pt>
                <c:pt idx="9076">
                  <c:v>35.090231791852325</c:v>
                </c:pt>
                <c:pt idx="9077">
                  <c:v>35.085010842629401</c:v>
                </c:pt>
                <c:pt idx="9078">
                  <c:v>35.079789893406478</c:v>
                </c:pt>
                <c:pt idx="9079">
                  <c:v>35.074568944183554</c:v>
                </c:pt>
                <c:pt idx="9080">
                  <c:v>35.069347994960637</c:v>
                </c:pt>
                <c:pt idx="9081">
                  <c:v>35.064127045737713</c:v>
                </c:pt>
                <c:pt idx="9082">
                  <c:v>35.058906096514789</c:v>
                </c:pt>
                <c:pt idx="9083">
                  <c:v>35.053685147291873</c:v>
                </c:pt>
                <c:pt idx="9084">
                  <c:v>35.048464198068949</c:v>
                </c:pt>
                <c:pt idx="9085">
                  <c:v>35.043243248846025</c:v>
                </c:pt>
                <c:pt idx="9086">
                  <c:v>35.038022299623108</c:v>
                </c:pt>
                <c:pt idx="9087">
                  <c:v>35.032801350400185</c:v>
                </c:pt>
                <c:pt idx="9088">
                  <c:v>35.027580401177261</c:v>
                </c:pt>
                <c:pt idx="9089">
                  <c:v>35.022359451954344</c:v>
                </c:pt>
                <c:pt idx="9090">
                  <c:v>35.01713850273142</c:v>
                </c:pt>
                <c:pt idx="9091">
                  <c:v>35.011917553508496</c:v>
                </c:pt>
                <c:pt idx="9092">
                  <c:v>35.006696604285573</c:v>
                </c:pt>
                <c:pt idx="9093">
                  <c:v>35.001475655062656</c:v>
                </c:pt>
                <c:pt idx="9094">
                  <c:v>34.996254705839732</c:v>
                </c:pt>
                <c:pt idx="9095">
                  <c:v>34.991095108357811</c:v>
                </c:pt>
                <c:pt idx="9096">
                  <c:v>34.98593551087589</c:v>
                </c:pt>
                <c:pt idx="9097">
                  <c:v>34.980775913393977</c:v>
                </c:pt>
                <c:pt idx="9098">
                  <c:v>34.975616315912056</c:v>
                </c:pt>
                <c:pt idx="9099">
                  <c:v>34.970456718430135</c:v>
                </c:pt>
                <c:pt idx="9100">
                  <c:v>34.965297120948215</c:v>
                </c:pt>
                <c:pt idx="9101">
                  <c:v>34.960137523466294</c:v>
                </c:pt>
                <c:pt idx="9102">
                  <c:v>34.95497792598438</c:v>
                </c:pt>
                <c:pt idx="9103">
                  <c:v>34.94981832850246</c:v>
                </c:pt>
                <c:pt idx="9104">
                  <c:v>34.944658731020539</c:v>
                </c:pt>
                <c:pt idx="9105">
                  <c:v>34.939499133538618</c:v>
                </c:pt>
                <c:pt idx="9106">
                  <c:v>34.934339536056697</c:v>
                </c:pt>
                <c:pt idx="9107">
                  <c:v>34.929179938574784</c:v>
                </c:pt>
                <c:pt idx="9108">
                  <c:v>34.924020341092863</c:v>
                </c:pt>
                <c:pt idx="9109">
                  <c:v>34.918860743610942</c:v>
                </c:pt>
                <c:pt idx="9110">
                  <c:v>34.913701146129021</c:v>
                </c:pt>
                <c:pt idx="9111">
                  <c:v>34.908541548647101</c:v>
                </c:pt>
                <c:pt idx="9112">
                  <c:v>34.903381951165187</c:v>
                </c:pt>
                <c:pt idx="9113">
                  <c:v>34.898222353683266</c:v>
                </c:pt>
                <c:pt idx="9114">
                  <c:v>34.893062756201346</c:v>
                </c:pt>
                <c:pt idx="9115">
                  <c:v>34.887903158719425</c:v>
                </c:pt>
                <c:pt idx="9116">
                  <c:v>34.882743561237504</c:v>
                </c:pt>
                <c:pt idx="9117">
                  <c:v>34.87758396375559</c:v>
                </c:pt>
                <c:pt idx="9118">
                  <c:v>34.87242436627367</c:v>
                </c:pt>
                <c:pt idx="9119">
                  <c:v>34.867264768791749</c:v>
                </c:pt>
                <c:pt idx="9120">
                  <c:v>34.862105171309828</c:v>
                </c:pt>
                <c:pt idx="9121">
                  <c:v>34.856945573827907</c:v>
                </c:pt>
                <c:pt idx="9122">
                  <c:v>34.851785976345994</c:v>
                </c:pt>
                <c:pt idx="9123">
                  <c:v>34.846626378864073</c:v>
                </c:pt>
                <c:pt idx="9124">
                  <c:v>34.841466781382152</c:v>
                </c:pt>
                <c:pt idx="9125">
                  <c:v>34.836371231196559</c:v>
                </c:pt>
                <c:pt idx="9126">
                  <c:v>34.831275681010972</c:v>
                </c:pt>
                <c:pt idx="9127">
                  <c:v>34.826180130825378</c:v>
                </c:pt>
                <c:pt idx="9128">
                  <c:v>34.821084580639784</c:v>
                </c:pt>
                <c:pt idx="9129">
                  <c:v>34.815989030454197</c:v>
                </c:pt>
                <c:pt idx="9130">
                  <c:v>34.810893480268604</c:v>
                </c:pt>
                <c:pt idx="9131">
                  <c:v>34.805797930083017</c:v>
                </c:pt>
                <c:pt idx="9132">
                  <c:v>34.800702379897423</c:v>
                </c:pt>
                <c:pt idx="9133">
                  <c:v>34.795606829711829</c:v>
                </c:pt>
                <c:pt idx="9134">
                  <c:v>34.790511279526243</c:v>
                </c:pt>
                <c:pt idx="9135">
                  <c:v>34.785415729340649</c:v>
                </c:pt>
                <c:pt idx="9136">
                  <c:v>34.780320179155055</c:v>
                </c:pt>
                <c:pt idx="9137">
                  <c:v>34.775224628969468</c:v>
                </c:pt>
                <c:pt idx="9138">
                  <c:v>34.770129078783874</c:v>
                </c:pt>
                <c:pt idx="9139">
                  <c:v>34.765033528598281</c:v>
                </c:pt>
                <c:pt idx="9140">
                  <c:v>34.759937978412694</c:v>
                </c:pt>
                <c:pt idx="9141">
                  <c:v>34.7548424282271</c:v>
                </c:pt>
                <c:pt idx="9142">
                  <c:v>34.749746878041513</c:v>
                </c:pt>
                <c:pt idx="9143">
                  <c:v>34.744651327855919</c:v>
                </c:pt>
                <c:pt idx="9144">
                  <c:v>34.739555777670326</c:v>
                </c:pt>
                <c:pt idx="9145">
                  <c:v>34.734460227484739</c:v>
                </c:pt>
                <c:pt idx="9146">
                  <c:v>34.729364677299145</c:v>
                </c:pt>
                <c:pt idx="9147">
                  <c:v>34.724269127113551</c:v>
                </c:pt>
                <c:pt idx="9148">
                  <c:v>34.719173576927965</c:v>
                </c:pt>
                <c:pt idx="9149">
                  <c:v>34.714078026742371</c:v>
                </c:pt>
                <c:pt idx="9150">
                  <c:v>34.708982476556784</c:v>
                </c:pt>
                <c:pt idx="9151">
                  <c:v>34.70388692637119</c:v>
                </c:pt>
                <c:pt idx="9152">
                  <c:v>34.698791376185596</c:v>
                </c:pt>
                <c:pt idx="9153">
                  <c:v>34.69369582600001</c:v>
                </c:pt>
                <c:pt idx="9154">
                  <c:v>34.688600275814416</c:v>
                </c:pt>
                <c:pt idx="9155">
                  <c:v>34.683572390161217</c:v>
                </c:pt>
                <c:pt idx="9156">
                  <c:v>34.678544504508025</c:v>
                </c:pt>
                <c:pt idx="9157">
                  <c:v>34.673516618854833</c:v>
                </c:pt>
                <c:pt idx="9158">
                  <c:v>34.668488733201634</c:v>
                </c:pt>
                <c:pt idx="9159">
                  <c:v>34.663460847548436</c:v>
                </c:pt>
                <c:pt idx="9160">
                  <c:v>34.658432961895244</c:v>
                </c:pt>
                <c:pt idx="9161">
                  <c:v>34.653405076242052</c:v>
                </c:pt>
                <c:pt idx="9162">
                  <c:v>34.648377190588853</c:v>
                </c:pt>
                <c:pt idx="9163">
                  <c:v>34.643349304935654</c:v>
                </c:pt>
                <c:pt idx="9164">
                  <c:v>34.638321419282462</c:v>
                </c:pt>
                <c:pt idx="9165">
                  <c:v>34.633293533629271</c:v>
                </c:pt>
                <c:pt idx="9166">
                  <c:v>34.628265647976072</c:v>
                </c:pt>
                <c:pt idx="9167">
                  <c:v>34.623237762322873</c:v>
                </c:pt>
                <c:pt idx="9168">
                  <c:v>34.618209876669681</c:v>
                </c:pt>
                <c:pt idx="9169">
                  <c:v>34.613181991016489</c:v>
                </c:pt>
                <c:pt idx="9170">
                  <c:v>34.60815410536329</c:v>
                </c:pt>
                <c:pt idx="9171">
                  <c:v>34.603126219710092</c:v>
                </c:pt>
                <c:pt idx="9172">
                  <c:v>34.5980983340569</c:v>
                </c:pt>
                <c:pt idx="9173">
                  <c:v>34.593070448403708</c:v>
                </c:pt>
                <c:pt idx="9174">
                  <c:v>34.588042562750509</c:v>
                </c:pt>
                <c:pt idx="9175">
                  <c:v>34.58301467709731</c:v>
                </c:pt>
                <c:pt idx="9176">
                  <c:v>34.577986791444118</c:v>
                </c:pt>
                <c:pt idx="9177">
                  <c:v>34.572958905790919</c:v>
                </c:pt>
                <c:pt idx="9178">
                  <c:v>34.567931020137728</c:v>
                </c:pt>
                <c:pt idx="9179">
                  <c:v>34.562903134484529</c:v>
                </c:pt>
                <c:pt idx="9180">
                  <c:v>34.557875248831337</c:v>
                </c:pt>
                <c:pt idx="9181">
                  <c:v>34.552847363178145</c:v>
                </c:pt>
                <c:pt idx="9182">
                  <c:v>34.547819477524946</c:v>
                </c:pt>
                <c:pt idx="9183">
                  <c:v>34.542791591871747</c:v>
                </c:pt>
                <c:pt idx="9184">
                  <c:v>34.537763706218556</c:v>
                </c:pt>
                <c:pt idx="9185">
                  <c:v>34.532807126126905</c:v>
                </c:pt>
                <c:pt idx="9186">
                  <c:v>34.52785054603526</c:v>
                </c:pt>
                <c:pt idx="9187">
                  <c:v>34.522893965943609</c:v>
                </c:pt>
                <c:pt idx="9188">
                  <c:v>34.517937385851958</c:v>
                </c:pt>
                <c:pt idx="9189">
                  <c:v>34.512980805760314</c:v>
                </c:pt>
                <c:pt idx="9190">
                  <c:v>34.508024225668663</c:v>
                </c:pt>
                <c:pt idx="9191">
                  <c:v>34.503067645577019</c:v>
                </c:pt>
                <c:pt idx="9192">
                  <c:v>34.498111065485368</c:v>
                </c:pt>
                <c:pt idx="9193">
                  <c:v>34.493154485393717</c:v>
                </c:pt>
                <c:pt idx="9194">
                  <c:v>34.488197905302073</c:v>
                </c:pt>
                <c:pt idx="9195">
                  <c:v>34.483241325210422</c:v>
                </c:pt>
                <c:pt idx="9196">
                  <c:v>34.478284745118771</c:v>
                </c:pt>
                <c:pt idx="9197">
                  <c:v>34.473328165027127</c:v>
                </c:pt>
                <c:pt idx="9198">
                  <c:v>34.468371584935475</c:v>
                </c:pt>
                <c:pt idx="9199">
                  <c:v>34.463415004843824</c:v>
                </c:pt>
                <c:pt idx="9200">
                  <c:v>34.45845842475218</c:v>
                </c:pt>
                <c:pt idx="9201">
                  <c:v>34.453501844660529</c:v>
                </c:pt>
                <c:pt idx="9202">
                  <c:v>34.448545264568885</c:v>
                </c:pt>
                <c:pt idx="9203">
                  <c:v>34.443588684477234</c:v>
                </c:pt>
                <c:pt idx="9204">
                  <c:v>34.438632104385583</c:v>
                </c:pt>
                <c:pt idx="9205">
                  <c:v>34.433675524293939</c:v>
                </c:pt>
                <c:pt idx="9206">
                  <c:v>34.428718944202288</c:v>
                </c:pt>
                <c:pt idx="9207">
                  <c:v>34.423762364110637</c:v>
                </c:pt>
                <c:pt idx="9208">
                  <c:v>34.418805784018993</c:v>
                </c:pt>
                <c:pt idx="9209">
                  <c:v>34.413849203927342</c:v>
                </c:pt>
                <c:pt idx="9210">
                  <c:v>34.408892623835698</c:v>
                </c:pt>
                <c:pt idx="9211">
                  <c:v>34.403936043744046</c:v>
                </c:pt>
                <c:pt idx="9212">
                  <c:v>34.398979463652395</c:v>
                </c:pt>
                <c:pt idx="9213">
                  <c:v>34.394022883560751</c:v>
                </c:pt>
                <c:pt idx="9214">
                  <c:v>34.3890663034691</c:v>
                </c:pt>
                <c:pt idx="9215">
                  <c:v>34.384183835464491</c:v>
                </c:pt>
                <c:pt idx="9216">
                  <c:v>34.379301367459888</c:v>
                </c:pt>
                <c:pt idx="9217">
                  <c:v>34.374418899455279</c:v>
                </c:pt>
                <c:pt idx="9218">
                  <c:v>34.369536431450676</c:v>
                </c:pt>
                <c:pt idx="9219">
                  <c:v>34.364653963446067</c:v>
                </c:pt>
                <c:pt idx="9220">
                  <c:v>34.359771495441457</c:v>
                </c:pt>
                <c:pt idx="9221">
                  <c:v>34.354889027436855</c:v>
                </c:pt>
                <c:pt idx="9222">
                  <c:v>34.350006559432245</c:v>
                </c:pt>
                <c:pt idx="9223">
                  <c:v>34.345124091427643</c:v>
                </c:pt>
                <c:pt idx="9224">
                  <c:v>34.340241623423033</c:v>
                </c:pt>
                <c:pt idx="9225">
                  <c:v>34.335359155418423</c:v>
                </c:pt>
                <c:pt idx="9226">
                  <c:v>34.330476687413821</c:v>
                </c:pt>
                <c:pt idx="9227">
                  <c:v>34.325594219409211</c:v>
                </c:pt>
                <c:pt idx="9228">
                  <c:v>34.320711751404609</c:v>
                </c:pt>
                <c:pt idx="9229">
                  <c:v>34.315829283399999</c:v>
                </c:pt>
                <c:pt idx="9230">
                  <c:v>34.31094681539539</c:v>
                </c:pt>
                <c:pt idx="9231">
                  <c:v>34.306064347390787</c:v>
                </c:pt>
                <c:pt idx="9232">
                  <c:v>34.301181879386178</c:v>
                </c:pt>
                <c:pt idx="9233">
                  <c:v>34.296299411381575</c:v>
                </c:pt>
                <c:pt idx="9234">
                  <c:v>34.291416943376966</c:v>
                </c:pt>
                <c:pt idx="9235">
                  <c:v>34.286534475372356</c:v>
                </c:pt>
                <c:pt idx="9236">
                  <c:v>34.281652007367754</c:v>
                </c:pt>
                <c:pt idx="9237">
                  <c:v>34.276769539363144</c:v>
                </c:pt>
                <c:pt idx="9238">
                  <c:v>34.271887071358542</c:v>
                </c:pt>
                <c:pt idx="9239">
                  <c:v>34.267004603353932</c:v>
                </c:pt>
                <c:pt idx="9240">
                  <c:v>34.262122135349323</c:v>
                </c:pt>
                <c:pt idx="9241">
                  <c:v>34.25723966734472</c:v>
                </c:pt>
                <c:pt idx="9242">
                  <c:v>34.252357199340111</c:v>
                </c:pt>
                <c:pt idx="9243">
                  <c:v>34.247474731335508</c:v>
                </c:pt>
                <c:pt idx="9244">
                  <c:v>34.242592263330899</c:v>
                </c:pt>
                <c:pt idx="9245">
                  <c:v>34.237785531702819</c:v>
                </c:pt>
                <c:pt idx="9246">
                  <c:v>34.23297880007474</c:v>
                </c:pt>
                <c:pt idx="9247">
                  <c:v>34.228172068446661</c:v>
                </c:pt>
                <c:pt idx="9248">
                  <c:v>34.223365336818581</c:v>
                </c:pt>
                <c:pt idx="9249">
                  <c:v>34.218558605190495</c:v>
                </c:pt>
                <c:pt idx="9250">
                  <c:v>34.213751873562416</c:v>
                </c:pt>
                <c:pt idx="9251">
                  <c:v>34.208945141934336</c:v>
                </c:pt>
                <c:pt idx="9252">
                  <c:v>34.204138410306257</c:v>
                </c:pt>
                <c:pt idx="9253">
                  <c:v>34.199331678678178</c:v>
                </c:pt>
                <c:pt idx="9254">
                  <c:v>34.194524947050098</c:v>
                </c:pt>
                <c:pt idx="9255">
                  <c:v>34.189718215422019</c:v>
                </c:pt>
                <c:pt idx="9256">
                  <c:v>34.18491148379394</c:v>
                </c:pt>
                <c:pt idx="9257">
                  <c:v>34.18010475216586</c:v>
                </c:pt>
                <c:pt idx="9258">
                  <c:v>34.175298020537781</c:v>
                </c:pt>
                <c:pt idx="9259">
                  <c:v>34.170491288909702</c:v>
                </c:pt>
                <c:pt idx="9260">
                  <c:v>34.165684557281615</c:v>
                </c:pt>
                <c:pt idx="9261">
                  <c:v>34.160877825653536</c:v>
                </c:pt>
                <c:pt idx="9262">
                  <c:v>34.156071094025457</c:v>
                </c:pt>
                <c:pt idx="9263">
                  <c:v>34.151264362397377</c:v>
                </c:pt>
                <c:pt idx="9264">
                  <c:v>34.146457630769298</c:v>
                </c:pt>
                <c:pt idx="9265">
                  <c:v>34.141650899141219</c:v>
                </c:pt>
                <c:pt idx="9266">
                  <c:v>34.136844167513139</c:v>
                </c:pt>
                <c:pt idx="9267">
                  <c:v>34.13203743588506</c:v>
                </c:pt>
                <c:pt idx="9268">
                  <c:v>34.127230704256981</c:v>
                </c:pt>
                <c:pt idx="9269">
                  <c:v>34.122423972628894</c:v>
                </c:pt>
                <c:pt idx="9270">
                  <c:v>34.117617241000815</c:v>
                </c:pt>
                <c:pt idx="9271">
                  <c:v>34.112810509372736</c:v>
                </c:pt>
                <c:pt idx="9272">
                  <c:v>34.108003777744656</c:v>
                </c:pt>
                <c:pt idx="9273">
                  <c:v>34.103197046116577</c:v>
                </c:pt>
                <c:pt idx="9274">
                  <c:v>34.098390314488498</c:v>
                </c:pt>
                <c:pt idx="9275">
                  <c:v>34.093660641694939</c:v>
                </c:pt>
                <c:pt idx="9276">
                  <c:v>34.08893096890138</c:v>
                </c:pt>
                <c:pt idx="9277">
                  <c:v>34.084201296107821</c:v>
                </c:pt>
                <c:pt idx="9278">
                  <c:v>34.079471623314262</c:v>
                </c:pt>
                <c:pt idx="9279">
                  <c:v>34.074741950520703</c:v>
                </c:pt>
                <c:pt idx="9280">
                  <c:v>34.070012277727145</c:v>
                </c:pt>
                <c:pt idx="9281">
                  <c:v>34.065282604933586</c:v>
                </c:pt>
                <c:pt idx="9282">
                  <c:v>34.060552932140027</c:v>
                </c:pt>
                <c:pt idx="9283">
                  <c:v>34.055823259346468</c:v>
                </c:pt>
                <c:pt idx="9284">
                  <c:v>34.051093586552909</c:v>
                </c:pt>
                <c:pt idx="9285">
                  <c:v>34.04636391375935</c:v>
                </c:pt>
                <c:pt idx="9286">
                  <c:v>34.041634240965791</c:v>
                </c:pt>
                <c:pt idx="9287">
                  <c:v>34.036904568172233</c:v>
                </c:pt>
                <c:pt idx="9288">
                  <c:v>34.032174895378674</c:v>
                </c:pt>
                <c:pt idx="9289">
                  <c:v>34.027445222585115</c:v>
                </c:pt>
                <c:pt idx="9290">
                  <c:v>34.022715549791556</c:v>
                </c:pt>
                <c:pt idx="9291">
                  <c:v>34.017985876997997</c:v>
                </c:pt>
                <c:pt idx="9292">
                  <c:v>34.013256204204438</c:v>
                </c:pt>
                <c:pt idx="9293">
                  <c:v>34.00852653141088</c:v>
                </c:pt>
                <c:pt idx="9294">
                  <c:v>34.003796858617321</c:v>
                </c:pt>
                <c:pt idx="9295">
                  <c:v>33.999067185823762</c:v>
                </c:pt>
                <c:pt idx="9296">
                  <c:v>33.994337513030203</c:v>
                </c:pt>
                <c:pt idx="9297">
                  <c:v>33.989607840236644</c:v>
                </c:pt>
                <c:pt idx="9298">
                  <c:v>33.984878167443085</c:v>
                </c:pt>
                <c:pt idx="9299">
                  <c:v>33.980148494649526</c:v>
                </c:pt>
                <c:pt idx="9300">
                  <c:v>33.975418821855968</c:v>
                </c:pt>
                <c:pt idx="9301">
                  <c:v>33.970689149062409</c:v>
                </c:pt>
                <c:pt idx="9302">
                  <c:v>33.96595947626885</c:v>
                </c:pt>
                <c:pt idx="9303">
                  <c:v>33.961229803475291</c:v>
                </c:pt>
                <c:pt idx="9304">
                  <c:v>33.956500130681732</c:v>
                </c:pt>
                <c:pt idx="9305">
                  <c:v>33.951845489269722</c:v>
                </c:pt>
                <c:pt idx="9306">
                  <c:v>33.947190847857712</c:v>
                </c:pt>
                <c:pt idx="9307">
                  <c:v>33.942536206445695</c:v>
                </c:pt>
                <c:pt idx="9308">
                  <c:v>33.937881565033685</c:v>
                </c:pt>
                <c:pt idx="9309">
                  <c:v>33.933226923621675</c:v>
                </c:pt>
                <c:pt idx="9310">
                  <c:v>33.928572282209664</c:v>
                </c:pt>
                <c:pt idx="9311">
                  <c:v>33.923917640797654</c:v>
                </c:pt>
                <c:pt idx="9312">
                  <c:v>33.919262999385637</c:v>
                </c:pt>
                <c:pt idx="9313">
                  <c:v>33.914608357973627</c:v>
                </c:pt>
                <c:pt idx="9314">
                  <c:v>33.909953716561617</c:v>
                </c:pt>
                <c:pt idx="9315">
                  <c:v>33.905299075149607</c:v>
                </c:pt>
                <c:pt idx="9316">
                  <c:v>33.900644433737597</c:v>
                </c:pt>
                <c:pt idx="9317">
                  <c:v>33.89598979232558</c:v>
                </c:pt>
                <c:pt idx="9318">
                  <c:v>33.891335150913569</c:v>
                </c:pt>
                <c:pt idx="9319">
                  <c:v>33.886680509501559</c:v>
                </c:pt>
                <c:pt idx="9320">
                  <c:v>33.882025868089549</c:v>
                </c:pt>
                <c:pt idx="9321">
                  <c:v>33.877371226677539</c:v>
                </c:pt>
                <c:pt idx="9322">
                  <c:v>33.872716585265522</c:v>
                </c:pt>
                <c:pt idx="9323">
                  <c:v>33.868061943853512</c:v>
                </c:pt>
                <c:pt idx="9324">
                  <c:v>33.863407302441502</c:v>
                </c:pt>
                <c:pt idx="9325">
                  <c:v>33.858752661029492</c:v>
                </c:pt>
                <c:pt idx="9326">
                  <c:v>33.854098019617481</c:v>
                </c:pt>
                <c:pt idx="9327">
                  <c:v>33.849443378205464</c:v>
                </c:pt>
                <c:pt idx="9328">
                  <c:v>33.844788736793454</c:v>
                </c:pt>
                <c:pt idx="9329">
                  <c:v>33.840134095381444</c:v>
                </c:pt>
                <c:pt idx="9330">
                  <c:v>33.835479453969434</c:v>
                </c:pt>
                <c:pt idx="9331">
                  <c:v>33.830824812557424</c:v>
                </c:pt>
                <c:pt idx="9332">
                  <c:v>33.826170171145407</c:v>
                </c:pt>
                <c:pt idx="9333">
                  <c:v>33.821515529733396</c:v>
                </c:pt>
                <c:pt idx="9334">
                  <c:v>33.816860888321386</c:v>
                </c:pt>
                <c:pt idx="9335">
                  <c:v>33.8122764442871</c:v>
                </c:pt>
                <c:pt idx="9336">
                  <c:v>33.807692000252814</c:v>
                </c:pt>
                <c:pt idx="9337">
                  <c:v>33.803107556218535</c:v>
                </c:pt>
                <c:pt idx="9338">
                  <c:v>33.798523112184249</c:v>
                </c:pt>
                <c:pt idx="9339">
                  <c:v>33.793938668149963</c:v>
                </c:pt>
                <c:pt idx="9340">
                  <c:v>33.789354224115677</c:v>
                </c:pt>
                <c:pt idx="9341">
                  <c:v>33.78476978008139</c:v>
                </c:pt>
                <c:pt idx="9342">
                  <c:v>33.780185336047104</c:v>
                </c:pt>
                <c:pt idx="9343">
                  <c:v>33.775600892012818</c:v>
                </c:pt>
                <c:pt idx="9344">
                  <c:v>33.771016447978539</c:v>
                </c:pt>
                <c:pt idx="9345">
                  <c:v>33.766432003944253</c:v>
                </c:pt>
                <c:pt idx="9346">
                  <c:v>33.761847559909967</c:v>
                </c:pt>
                <c:pt idx="9347">
                  <c:v>33.757263115875681</c:v>
                </c:pt>
                <c:pt idx="9348">
                  <c:v>33.752678671841394</c:v>
                </c:pt>
                <c:pt idx="9349">
                  <c:v>33.748094227807115</c:v>
                </c:pt>
                <c:pt idx="9350">
                  <c:v>33.743509783772829</c:v>
                </c:pt>
                <c:pt idx="9351">
                  <c:v>33.738925339738543</c:v>
                </c:pt>
                <c:pt idx="9352">
                  <c:v>33.734340895704257</c:v>
                </c:pt>
                <c:pt idx="9353">
                  <c:v>33.729756451669971</c:v>
                </c:pt>
                <c:pt idx="9354">
                  <c:v>33.725172007635685</c:v>
                </c:pt>
                <c:pt idx="9355">
                  <c:v>33.720587563601399</c:v>
                </c:pt>
                <c:pt idx="9356">
                  <c:v>33.716003119567119</c:v>
                </c:pt>
                <c:pt idx="9357">
                  <c:v>33.711418675532833</c:v>
                </c:pt>
                <c:pt idx="9358">
                  <c:v>33.706834231498547</c:v>
                </c:pt>
                <c:pt idx="9359">
                  <c:v>33.702249787464261</c:v>
                </c:pt>
                <c:pt idx="9360">
                  <c:v>33.697665343429975</c:v>
                </c:pt>
                <c:pt idx="9361">
                  <c:v>33.693080899395696</c:v>
                </c:pt>
                <c:pt idx="9362">
                  <c:v>33.68849645536141</c:v>
                </c:pt>
                <c:pt idx="9363">
                  <c:v>33.683912011327124</c:v>
                </c:pt>
                <c:pt idx="9364">
                  <c:v>33.679327567292837</c:v>
                </c:pt>
                <c:pt idx="9365">
                  <c:v>33.674810430370492</c:v>
                </c:pt>
                <c:pt idx="9366">
                  <c:v>33.670293293448147</c:v>
                </c:pt>
                <c:pt idx="9367">
                  <c:v>33.665776156525801</c:v>
                </c:pt>
                <c:pt idx="9368">
                  <c:v>33.661259019603449</c:v>
                </c:pt>
                <c:pt idx="9369">
                  <c:v>33.656741882681104</c:v>
                </c:pt>
                <c:pt idx="9370">
                  <c:v>33.652224745758758</c:v>
                </c:pt>
                <c:pt idx="9371">
                  <c:v>33.647707608836413</c:v>
                </c:pt>
                <c:pt idx="9372">
                  <c:v>33.643190471914068</c:v>
                </c:pt>
                <c:pt idx="9373">
                  <c:v>33.638673334991722</c:v>
                </c:pt>
                <c:pt idx="9374">
                  <c:v>33.634156198069377</c:v>
                </c:pt>
                <c:pt idx="9375">
                  <c:v>33.629639061147031</c:v>
                </c:pt>
                <c:pt idx="9376">
                  <c:v>33.625121924224679</c:v>
                </c:pt>
                <c:pt idx="9377">
                  <c:v>33.620604787302334</c:v>
                </c:pt>
                <c:pt idx="9378">
                  <c:v>33.616087650379988</c:v>
                </c:pt>
                <c:pt idx="9379">
                  <c:v>33.611570513457643</c:v>
                </c:pt>
                <c:pt idx="9380">
                  <c:v>33.607053376535298</c:v>
                </c:pt>
                <c:pt idx="9381">
                  <c:v>33.602536239612952</c:v>
                </c:pt>
                <c:pt idx="9382">
                  <c:v>33.598019102690607</c:v>
                </c:pt>
                <c:pt idx="9383">
                  <c:v>33.593501965768255</c:v>
                </c:pt>
                <c:pt idx="9384">
                  <c:v>33.588984828845909</c:v>
                </c:pt>
                <c:pt idx="9385">
                  <c:v>33.584467691923564</c:v>
                </c:pt>
                <c:pt idx="9386">
                  <c:v>33.579950555001219</c:v>
                </c:pt>
                <c:pt idx="9387">
                  <c:v>33.575433418078873</c:v>
                </c:pt>
                <c:pt idx="9388">
                  <c:v>33.570916281156528</c:v>
                </c:pt>
                <c:pt idx="9389">
                  <c:v>33.566399144234182</c:v>
                </c:pt>
                <c:pt idx="9390">
                  <c:v>33.561882007311837</c:v>
                </c:pt>
                <c:pt idx="9391">
                  <c:v>33.557364870389485</c:v>
                </c:pt>
                <c:pt idx="9392">
                  <c:v>33.552847733467139</c:v>
                </c:pt>
                <c:pt idx="9393">
                  <c:v>33.548330596544794</c:v>
                </c:pt>
                <c:pt idx="9394">
                  <c:v>33.543813459622449</c:v>
                </c:pt>
                <c:pt idx="9395">
                  <c:v>33.539363853599404</c:v>
                </c:pt>
                <c:pt idx="9396">
                  <c:v>33.53491424757636</c:v>
                </c:pt>
                <c:pt idx="9397">
                  <c:v>33.530464641553323</c:v>
                </c:pt>
                <c:pt idx="9398">
                  <c:v>33.526015035530278</c:v>
                </c:pt>
                <c:pt idx="9399">
                  <c:v>33.521565429507234</c:v>
                </c:pt>
                <c:pt idx="9400">
                  <c:v>33.51711582348419</c:v>
                </c:pt>
                <c:pt idx="9401">
                  <c:v>33.512666217461145</c:v>
                </c:pt>
                <c:pt idx="9402">
                  <c:v>33.508216611438108</c:v>
                </c:pt>
                <c:pt idx="9403">
                  <c:v>33.503767005415064</c:v>
                </c:pt>
                <c:pt idx="9404">
                  <c:v>33.499317399392019</c:v>
                </c:pt>
                <c:pt idx="9405">
                  <c:v>33.494867793368975</c:v>
                </c:pt>
                <c:pt idx="9406">
                  <c:v>33.490418187345931</c:v>
                </c:pt>
                <c:pt idx="9407">
                  <c:v>33.485968581322894</c:v>
                </c:pt>
                <c:pt idx="9408">
                  <c:v>33.481518975299849</c:v>
                </c:pt>
                <c:pt idx="9409">
                  <c:v>33.477069369276805</c:v>
                </c:pt>
                <c:pt idx="9410">
                  <c:v>33.472619763253761</c:v>
                </c:pt>
                <c:pt idx="9411">
                  <c:v>33.468170157230716</c:v>
                </c:pt>
                <c:pt idx="9412">
                  <c:v>33.463720551207679</c:v>
                </c:pt>
                <c:pt idx="9413">
                  <c:v>33.459270945184635</c:v>
                </c:pt>
                <c:pt idx="9414">
                  <c:v>33.45482133916159</c:v>
                </c:pt>
                <c:pt idx="9415">
                  <c:v>33.450371733138546</c:v>
                </c:pt>
                <c:pt idx="9416">
                  <c:v>33.445922127115502</c:v>
                </c:pt>
                <c:pt idx="9417">
                  <c:v>33.441472521092464</c:v>
                </c:pt>
                <c:pt idx="9418">
                  <c:v>33.43702291506942</c:v>
                </c:pt>
                <c:pt idx="9419">
                  <c:v>33.432573309046376</c:v>
                </c:pt>
                <c:pt idx="9420">
                  <c:v>33.428123703023331</c:v>
                </c:pt>
                <c:pt idx="9421">
                  <c:v>33.423674097000287</c:v>
                </c:pt>
                <c:pt idx="9422">
                  <c:v>33.41922449097725</c:v>
                </c:pt>
                <c:pt idx="9423">
                  <c:v>33.414774884954205</c:v>
                </c:pt>
                <c:pt idx="9424">
                  <c:v>33.410325278931161</c:v>
                </c:pt>
                <c:pt idx="9425">
                  <c:v>33.405946727985771</c:v>
                </c:pt>
                <c:pt idx="9426">
                  <c:v>33.401568177040389</c:v>
                </c:pt>
                <c:pt idx="9427">
                  <c:v>33.397189626094999</c:v>
                </c:pt>
                <c:pt idx="9428">
                  <c:v>33.392811075149609</c:v>
                </c:pt>
                <c:pt idx="9429">
                  <c:v>33.388432524204219</c:v>
                </c:pt>
                <c:pt idx="9430">
                  <c:v>33.384053973258837</c:v>
                </c:pt>
                <c:pt idx="9431">
                  <c:v>33.379675422313447</c:v>
                </c:pt>
                <c:pt idx="9432">
                  <c:v>33.375296871368057</c:v>
                </c:pt>
                <c:pt idx="9433">
                  <c:v>33.370918320422668</c:v>
                </c:pt>
                <c:pt idx="9434">
                  <c:v>33.366539769477285</c:v>
                </c:pt>
                <c:pt idx="9435">
                  <c:v>33.362161218531895</c:v>
                </c:pt>
                <c:pt idx="9436">
                  <c:v>33.357782667586505</c:v>
                </c:pt>
                <c:pt idx="9437">
                  <c:v>33.353404116641116</c:v>
                </c:pt>
                <c:pt idx="9438">
                  <c:v>33.349025565695733</c:v>
                </c:pt>
                <c:pt idx="9439">
                  <c:v>33.344647014750343</c:v>
                </c:pt>
                <c:pt idx="9440">
                  <c:v>33.340268463804954</c:v>
                </c:pt>
                <c:pt idx="9441">
                  <c:v>33.335889912859571</c:v>
                </c:pt>
                <c:pt idx="9442">
                  <c:v>33.331511361914181</c:v>
                </c:pt>
                <c:pt idx="9443">
                  <c:v>33.327132810968791</c:v>
                </c:pt>
                <c:pt idx="9444">
                  <c:v>33.322754260023402</c:v>
                </c:pt>
                <c:pt idx="9445">
                  <c:v>33.318375709078019</c:v>
                </c:pt>
                <c:pt idx="9446">
                  <c:v>33.313997158132629</c:v>
                </c:pt>
                <c:pt idx="9447">
                  <c:v>33.30961860718724</c:v>
                </c:pt>
                <c:pt idx="9448">
                  <c:v>33.30524005624185</c:v>
                </c:pt>
                <c:pt idx="9449">
                  <c:v>33.300861505296467</c:v>
                </c:pt>
                <c:pt idx="9450">
                  <c:v>33.296482954351077</c:v>
                </c:pt>
                <c:pt idx="9451">
                  <c:v>33.292104403405688</c:v>
                </c:pt>
                <c:pt idx="9452">
                  <c:v>33.287725852460298</c:v>
                </c:pt>
                <c:pt idx="9453">
                  <c:v>33.283347301514915</c:v>
                </c:pt>
                <c:pt idx="9454">
                  <c:v>33.278968750569526</c:v>
                </c:pt>
                <c:pt idx="9455">
                  <c:v>33.274663684816858</c:v>
                </c:pt>
                <c:pt idx="9456">
                  <c:v>33.27035861906419</c:v>
                </c:pt>
                <c:pt idx="9457">
                  <c:v>33.266053553311529</c:v>
                </c:pt>
                <c:pt idx="9458">
                  <c:v>33.261748487558862</c:v>
                </c:pt>
                <c:pt idx="9459">
                  <c:v>33.257443421806194</c:v>
                </c:pt>
                <c:pt idx="9460">
                  <c:v>33.253138356053526</c:v>
                </c:pt>
                <c:pt idx="9461">
                  <c:v>33.248833290300858</c:v>
                </c:pt>
                <c:pt idx="9462">
                  <c:v>33.244528224548198</c:v>
                </c:pt>
                <c:pt idx="9463">
                  <c:v>33.24022315879553</c:v>
                </c:pt>
                <c:pt idx="9464">
                  <c:v>33.235918093042862</c:v>
                </c:pt>
                <c:pt idx="9465">
                  <c:v>33.231613027290194</c:v>
                </c:pt>
                <c:pt idx="9466">
                  <c:v>33.227307961537527</c:v>
                </c:pt>
                <c:pt idx="9467">
                  <c:v>33.223002895784866</c:v>
                </c:pt>
                <c:pt idx="9468">
                  <c:v>33.218697830032198</c:v>
                </c:pt>
                <c:pt idx="9469">
                  <c:v>33.21439276427953</c:v>
                </c:pt>
                <c:pt idx="9470">
                  <c:v>33.210087698526863</c:v>
                </c:pt>
                <c:pt idx="9471">
                  <c:v>33.205782632774195</c:v>
                </c:pt>
                <c:pt idx="9472">
                  <c:v>33.201477567021534</c:v>
                </c:pt>
                <c:pt idx="9473">
                  <c:v>33.197172501268867</c:v>
                </c:pt>
                <c:pt idx="9474">
                  <c:v>33.192867435516199</c:v>
                </c:pt>
                <c:pt idx="9475">
                  <c:v>33.188562369763531</c:v>
                </c:pt>
                <c:pt idx="9476">
                  <c:v>33.184257304010863</c:v>
                </c:pt>
                <c:pt idx="9477">
                  <c:v>33.179952238258203</c:v>
                </c:pt>
                <c:pt idx="9478">
                  <c:v>33.175647172505535</c:v>
                </c:pt>
                <c:pt idx="9479">
                  <c:v>33.171342106752867</c:v>
                </c:pt>
                <c:pt idx="9480">
                  <c:v>33.167037041000199</c:v>
                </c:pt>
                <c:pt idx="9481">
                  <c:v>33.162731975247532</c:v>
                </c:pt>
                <c:pt idx="9482">
                  <c:v>33.158426909494871</c:v>
                </c:pt>
                <c:pt idx="9483">
                  <c:v>33.154121843742203</c:v>
                </c:pt>
                <c:pt idx="9484">
                  <c:v>33.149816777989535</c:v>
                </c:pt>
                <c:pt idx="9485">
                  <c:v>33.145591266120277</c:v>
                </c:pt>
                <c:pt idx="9486">
                  <c:v>33.141365754251026</c:v>
                </c:pt>
                <c:pt idx="9487">
                  <c:v>33.137140242381768</c:v>
                </c:pt>
                <c:pt idx="9488">
                  <c:v>33.13291473051251</c:v>
                </c:pt>
                <c:pt idx="9489">
                  <c:v>33.12868921864326</c:v>
                </c:pt>
                <c:pt idx="9490">
                  <c:v>33.124463706774002</c:v>
                </c:pt>
                <c:pt idx="9491">
                  <c:v>33.120238194904744</c:v>
                </c:pt>
                <c:pt idx="9492">
                  <c:v>33.116012683035493</c:v>
                </c:pt>
                <c:pt idx="9493">
                  <c:v>33.111787171166235</c:v>
                </c:pt>
                <c:pt idx="9494">
                  <c:v>33.107561659296977</c:v>
                </c:pt>
                <c:pt idx="9495">
                  <c:v>33.103336147427726</c:v>
                </c:pt>
                <c:pt idx="9496">
                  <c:v>33.099110635558468</c:v>
                </c:pt>
                <c:pt idx="9497">
                  <c:v>33.09488512368921</c:v>
                </c:pt>
                <c:pt idx="9498">
                  <c:v>33.090659611819959</c:v>
                </c:pt>
                <c:pt idx="9499">
                  <c:v>33.086434099950701</c:v>
                </c:pt>
                <c:pt idx="9500">
                  <c:v>33.082208588081443</c:v>
                </c:pt>
                <c:pt idx="9501">
                  <c:v>33.077983076212192</c:v>
                </c:pt>
                <c:pt idx="9502">
                  <c:v>33.073757564342934</c:v>
                </c:pt>
                <c:pt idx="9503">
                  <c:v>33.069532052473676</c:v>
                </c:pt>
                <c:pt idx="9504">
                  <c:v>33.065306540604425</c:v>
                </c:pt>
                <c:pt idx="9505">
                  <c:v>33.061081028735167</c:v>
                </c:pt>
                <c:pt idx="9506">
                  <c:v>33.056855516865909</c:v>
                </c:pt>
                <c:pt idx="9507">
                  <c:v>33.052630004996658</c:v>
                </c:pt>
                <c:pt idx="9508">
                  <c:v>33.0484044931274</c:v>
                </c:pt>
                <c:pt idx="9509">
                  <c:v>33.044178981258142</c:v>
                </c:pt>
                <c:pt idx="9510">
                  <c:v>33.039953469388891</c:v>
                </c:pt>
                <c:pt idx="9511">
                  <c:v>33.035727957519633</c:v>
                </c:pt>
                <c:pt idx="9512">
                  <c:v>33.031502445650375</c:v>
                </c:pt>
                <c:pt idx="9513">
                  <c:v>33.027276933781124</c:v>
                </c:pt>
                <c:pt idx="9514">
                  <c:v>33.023051421911866</c:v>
                </c:pt>
                <c:pt idx="9515">
                  <c:v>33.018912687257789</c:v>
                </c:pt>
                <c:pt idx="9516">
                  <c:v>33.014773952603711</c:v>
                </c:pt>
                <c:pt idx="9517">
                  <c:v>33.010635217949641</c:v>
                </c:pt>
                <c:pt idx="9518">
                  <c:v>33.006496483295564</c:v>
                </c:pt>
                <c:pt idx="9519">
                  <c:v>33.002357748641487</c:v>
                </c:pt>
                <c:pt idx="9520">
                  <c:v>32.998219013987409</c:v>
                </c:pt>
                <c:pt idx="9521">
                  <c:v>32.994080279333339</c:v>
                </c:pt>
                <c:pt idx="9522">
                  <c:v>32.989941544679262</c:v>
                </c:pt>
                <c:pt idx="9523">
                  <c:v>32.985802810025184</c:v>
                </c:pt>
                <c:pt idx="9524">
                  <c:v>32.981664075371107</c:v>
                </c:pt>
                <c:pt idx="9525">
                  <c:v>32.977525340717037</c:v>
                </c:pt>
                <c:pt idx="9526">
                  <c:v>32.973386606062959</c:v>
                </c:pt>
                <c:pt idx="9527">
                  <c:v>32.969247871408882</c:v>
                </c:pt>
                <c:pt idx="9528">
                  <c:v>32.965109136754805</c:v>
                </c:pt>
                <c:pt idx="9529">
                  <c:v>32.960970402100727</c:v>
                </c:pt>
                <c:pt idx="9530">
                  <c:v>32.956831667446657</c:v>
                </c:pt>
                <c:pt idx="9531">
                  <c:v>32.95269293279258</c:v>
                </c:pt>
                <c:pt idx="9532">
                  <c:v>32.948554198138503</c:v>
                </c:pt>
                <c:pt idx="9533">
                  <c:v>32.944415463484425</c:v>
                </c:pt>
                <c:pt idx="9534">
                  <c:v>32.940276728830355</c:v>
                </c:pt>
                <c:pt idx="9535">
                  <c:v>32.936137994176278</c:v>
                </c:pt>
                <c:pt idx="9536">
                  <c:v>32.9319992595222</c:v>
                </c:pt>
                <c:pt idx="9537">
                  <c:v>32.927860524868123</c:v>
                </c:pt>
                <c:pt idx="9538">
                  <c:v>32.923721790214053</c:v>
                </c:pt>
                <c:pt idx="9539">
                  <c:v>32.919583055559976</c:v>
                </c:pt>
                <c:pt idx="9540">
                  <c:v>32.915444320905898</c:v>
                </c:pt>
                <c:pt idx="9541">
                  <c:v>32.911305586251821</c:v>
                </c:pt>
                <c:pt idx="9542">
                  <c:v>32.907166851597751</c:v>
                </c:pt>
                <c:pt idx="9543">
                  <c:v>32.903028116943673</c:v>
                </c:pt>
                <c:pt idx="9544">
                  <c:v>32.898889382289596</c:v>
                </c:pt>
                <c:pt idx="9545">
                  <c:v>32.894843657391334</c:v>
                </c:pt>
                <c:pt idx="9546">
                  <c:v>32.890797932493065</c:v>
                </c:pt>
                <c:pt idx="9547">
                  <c:v>32.886752207594803</c:v>
                </c:pt>
                <c:pt idx="9548">
                  <c:v>32.882706482696541</c:v>
                </c:pt>
                <c:pt idx="9549">
                  <c:v>32.878660757798272</c:v>
                </c:pt>
                <c:pt idx="9550">
                  <c:v>32.87461503290001</c:v>
                </c:pt>
                <c:pt idx="9551">
                  <c:v>32.870569308001748</c:v>
                </c:pt>
                <c:pt idx="9552">
                  <c:v>32.866523583103486</c:v>
                </c:pt>
                <c:pt idx="9553">
                  <c:v>32.862477858205217</c:v>
                </c:pt>
                <c:pt idx="9554">
                  <c:v>32.858432133306955</c:v>
                </c:pt>
                <c:pt idx="9555">
                  <c:v>32.854386408408693</c:v>
                </c:pt>
                <c:pt idx="9556">
                  <c:v>32.850340683510424</c:v>
                </c:pt>
                <c:pt idx="9557">
                  <c:v>32.846294958612162</c:v>
                </c:pt>
                <c:pt idx="9558">
                  <c:v>32.8422492337139</c:v>
                </c:pt>
                <c:pt idx="9559">
                  <c:v>32.838203508815639</c:v>
                </c:pt>
                <c:pt idx="9560">
                  <c:v>32.834157783917369</c:v>
                </c:pt>
                <c:pt idx="9561">
                  <c:v>32.830112059019108</c:v>
                </c:pt>
                <c:pt idx="9562">
                  <c:v>32.826066334120846</c:v>
                </c:pt>
                <c:pt idx="9563">
                  <c:v>32.822020609222577</c:v>
                </c:pt>
                <c:pt idx="9564">
                  <c:v>32.817974884324315</c:v>
                </c:pt>
                <c:pt idx="9565">
                  <c:v>32.813929159426053</c:v>
                </c:pt>
                <c:pt idx="9566">
                  <c:v>32.809883434527784</c:v>
                </c:pt>
                <c:pt idx="9567">
                  <c:v>32.805837709629522</c:v>
                </c:pt>
                <c:pt idx="9568">
                  <c:v>32.80179198473126</c:v>
                </c:pt>
                <c:pt idx="9569">
                  <c:v>32.797746259832991</c:v>
                </c:pt>
                <c:pt idx="9570">
                  <c:v>32.793700534934729</c:v>
                </c:pt>
                <c:pt idx="9571">
                  <c:v>32.789654810036467</c:v>
                </c:pt>
                <c:pt idx="9572">
                  <c:v>32.785609085138205</c:v>
                </c:pt>
                <c:pt idx="9573">
                  <c:v>32.781563360239936</c:v>
                </c:pt>
                <c:pt idx="9574">
                  <c:v>32.777517635341674</c:v>
                </c:pt>
                <c:pt idx="9575">
                  <c:v>32.773567945714831</c:v>
                </c:pt>
                <c:pt idx="9576">
                  <c:v>32.769618256087995</c:v>
                </c:pt>
                <c:pt idx="9577">
                  <c:v>32.765668566461152</c:v>
                </c:pt>
                <c:pt idx="9578">
                  <c:v>32.761718876834308</c:v>
                </c:pt>
                <c:pt idx="9579">
                  <c:v>32.757769187207465</c:v>
                </c:pt>
                <c:pt idx="9580">
                  <c:v>32.753819497580629</c:v>
                </c:pt>
                <c:pt idx="9581">
                  <c:v>32.749869807953786</c:v>
                </c:pt>
                <c:pt idx="9582">
                  <c:v>32.745920118326943</c:v>
                </c:pt>
                <c:pt idx="9583">
                  <c:v>32.7419704287001</c:v>
                </c:pt>
                <c:pt idx="9584">
                  <c:v>32.738020739073264</c:v>
                </c:pt>
                <c:pt idx="9585">
                  <c:v>32.73407104944642</c:v>
                </c:pt>
                <c:pt idx="9586">
                  <c:v>32.730121359819577</c:v>
                </c:pt>
                <c:pt idx="9587">
                  <c:v>32.726171670192734</c:v>
                </c:pt>
                <c:pt idx="9588">
                  <c:v>32.722221980565898</c:v>
                </c:pt>
                <c:pt idx="9589">
                  <c:v>32.718272290939055</c:v>
                </c:pt>
                <c:pt idx="9590">
                  <c:v>32.714322601312212</c:v>
                </c:pt>
                <c:pt idx="9591">
                  <c:v>32.710372911685376</c:v>
                </c:pt>
                <c:pt idx="9592">
                  <c:v>32.706423222058532</c:v>
                </c:pt>
                <c:pt idx="9593">
                  <c:v>32.702473532431689</c:v>
                </c:pt>
                <c:pt idx="9594">
                  <c:v>32.698523842804846</c:v>
                </c:pt>
                <c:pt idx="9595">
                  <c:v>32.69457415317801</c:v>
                </c:pt>
                <c:pt idx="9596">
                  <c:v>32.690624463551167</c:v>
                </c:pt>
                <c:pt idx="9597">
                  <c:v>32.686674773924324</c:v>
                </c:pt>
                <c:pt idx="9598">
                  <c:v>32.682725084297481</c:v>
                </c:pt>
                <c:pt idx="9599">
                  <c:v>32.678775394670645</c:v>
                </c:pt>
                <c:pt idx="9600">
                  <c:v>32.674825705043801</c:v>
                </c:pt>
                <c:pt idx="9601">
                  <c:v>32.670876015416958</c:v>
                </c:pt>
                <c:pt idx="9602">
                  <c:v>32.666926325790115</c:v>
                </c:pt>
                <c:pt idx="9603">
                  <c:v>32.662976636163279</c:v>
                </c:pt>
                <c:pt idx="9604">
                  <c:v>32.659026946536436</c:v>
                </c:pt>
                <c:pt idx="9605">
                  <c:v>32.655176479048976</c:v>
                </c:pt>
                <c:pt idx="9606">
                  <c:v>32.651326011561508</c:v>
                </c:pt>
                <c:pt idx="9607">
                  <c:v>32.647475544074048</c:v>
                </c:pt>
                <c:pt idx="9608">
                  <c:v>32.643625076586588</c:v>
                </c:pt>
                <c:pt idx="9609">
                  <c:v>32.639774609099121</c:v>
                </c:pt>
                <c:pt idx="9610">
                  <c:v>32.63592414161166</c:v>
                </c:pt>
                <c:pt idx="9611">
                  <c:v>32.6320736741242</c:v>
                </c:pt>
                <c:pt idx="9612">
                  <c:v>32.62822320663674</c:v>
                </c:pt>
                <c:pt idx="9613">
                  <c:v>32.624372739149273</c:v>
                </c:pt>
                <c:pt idx="9614">
                  <c:v>32.620522271661812</c:v>
                </c:pt>
                <c:pt idx="9615">
                  <c:v>32.616671804174352</c:v>
                </c:pt>
                <c:pt idx="9616">
                  <c:v>32.612821336686885</c:v>
                </c:pt>
                <c:pt idx="9617">
                  <c:v>32.608970869199425</c:v>
                </c:pt>
                <c:pt idx="9618">
                  <c:v>32.605120401711964</c:v>
                </c:pt>
                <c:pt idx="9619">
                  <c:v>32.601269934224504</c:v>
                </c:pt>
                <c:pt idx="9620">
                  <c:v>32.597419466737037</c:v>
                </c:pt>
                <c:pt idx="9621">
                  <c:v>32.593568999249577</c:v>
                </c:pt>
                <c:pt idx="9622">
                  <c:v>32.589718531762117</c:v>
                </c:pt>
                <c:pt idx="9623">
                  <c:v>32.585868064274649</c:v>
                </c:pt>
                <c:pt idx="9624">
                  <c:v>32.582017596787189</c:v>
                </c:pt>
                <c:pt idx="9625">
                  <c:v>32.578167129299729</c:v>
                </c:pt>
                <c:pt idx="9626">
                  <c:v>32.574316661812261</c:v>
                </c:pt>
                <c:pt idx="9627">
                  <c:v>32.570466194324801</c:v>
                </c:pt>
                <c:pt idx="9628">
                  <c:v>32.566615726837341</c:v>
                </c:pt>
                <c:pt idx="9629">
                  <c:v>32.562765259349874</c:v>
                </c:pt>
                <c:pt idx="9630">
                  <c:v>32.558914791862414</c:v>
                </c:pt>
                <c:pt idx="9631">
                  <c:v>32.555064324374953</c:v>
                </c:pt>
                <c:pt idx="9632">
                  <c:v>32.551213856887493</c:v>
                </c:pt>
                <c:pt idx="9633">
                  <c:v>32.547363389400026</c:v>
                </c:pt>
                <c:pt idx="9634">
                  <c:v>32.543512921912566</c:v>
                </c:pt>
                <c:pt idx="9635">
                  <c:v>32.539764762174585</c:v>
                </c:pt>
                <c:pt idx="9636">
                  <c:v>32.536016602436604</c:v>
                </c:pt>
                <c:pt idx="9637">
                  <c:v>32.532268442698623</c:v>
                </c:pt>
                <c:pt idx="9638">
                  <c:v>32.528520282960642</c:v>
                </c:pt>
                <c:pt idx="9639">
                  <c:v>32.524772123222661</c:v>
                </c:pt>
                <c:pt idx="9640">
                  <c:v>32.52102396348468</c:v>
                </c:pt>
                <c:pt idx="9641">
                  <c:v>32.517275803746699</c:v>
                </c:pt>
                <c:pt idx="9642">
                  <c:v>32.513527644008725</c:v>
                </c:pt>
                <c:pt idx="9643">
                  <c:v>32.509779484270744</c:v>
                </c:pt>
                <c:pt idx="9644">
                  <c:v>32.506031324532763</c:v>
                </c:pt>
                <c:pt idx="9645">
                  <c:v>32.502283164794783</c:v>
                </c:pt>
                <c:pt idx="9646">
                  <c:v>32.498535005056802</c:v>
                </c:pt>
                <c:pt idx="9647">
                  <c:v>32.494786845318821</c:v>
                </c:pt>
                <c:pt idx="9648">
                  <c:v>32.49103868558084</c:v>
                </c:pt>
                <c:pt idx="9649">
                  <c:v>32.487290525842859</c:v>
                </c:pt>
                <c:pt idx="9650">
                  <c:v>32.483542366104878</c:v>
                </c:pt>
                <c:pt idx="9651">
                  <c:v>32.479794206366897</c:v>
                </c:pt>
                <c:pt idx="9652">
                  <c:v>32.476046046628916</c:v>
                </c:pt>
                <c:pt idx="9653">
                  <c:v>32.472297886890935</c:v>
                </c:pt>
                <c:pt idx="9654">
                  <c:v>32.468549727152954</c:v>
                </c:pt>
                <c:pt idx="9655">
                  <c:v>32.464801567414973</c:v>
                </c:pt>
                <c:pt idx="9656">
                  <c:v>32.461053407676992</c:v>
                </c:pt>
                <c:pt idx="9657">
                  <c:v>32.457305247939018</c:v>
                </c:pt>
                <c:pt idx="9658">
                  <c:v>32.453557088201038</c:v>
                </c:pt>
                <c:pt idx="9659">
                  <c:v>32.449808928463057</c:v>
                </c:pt>
                <c:pt idx="9660">
                  <c:v>32.446060768725076</c:v>
                </c:pt>
                <c:pt idx="9661">
                  <c:v>32.442312608987095</c:v>
                </c:pt>
                <c:pt idx="9662">
                  <c:v>32.438564449249114</c:v>
                </c:pt>
                <c:pt idx="9663">
                  <c:v>32.434816289511133</c:v>
                </c:pt>
                <c:pt idx="9664">
                  <c:v>32.431068129773152</c:v>
                </c:pt>
                <c:pt idx="9665">
                  <c:v>32.427420541200618</c:v>
                </c:pt>
                <c:pt idx="9666">
                  <c:v>32.423772952628092</c:v>
                </c:pt>
                <c:pt idx="9667">
                  <c:v>32.420125364055558</c:v>
                </c:pt>
                <c:pt idx="9668">
                  <c:v>32.416477775483031</c:v>
                </c:pt>
                <c:pt idx="9669">
                  <c:v>32.412830186910497</c:v>
                </c:pt>
                <c:pt idx="9670">
                  <c:v>32.409182598337971</c:v>
                </c:pt>
                <c:pt idx="9671">
                  <c:v>32.405535009765437</c:v>
                </c:pt>
                <c:pt idx="9672">
                  <c:v>32.401887421192903</c:v>
                </c:pt>
                <c:pt idx="9673">
                  <c:v>32.398239832620376</c:v>
                </c:pt>
                <c:pt idx="9674">
                  <c:v>32.394592244047843</c:v>
                </c:pt>
                <c:pt idx="9675">
                  <c:v>32.390944655475316</c:v>
                </c:pt>
                <c:pt idx="9676">
                  <c:v>32.387297066902782</c:v>
                </c:pt>
                <c:pt idx="9677">
                  <c:v>32.383649478330256</c:v>
                </c:pt>
                <c:pt idx="9678">
                  <c:v>32.380001889757722</c:v>
                </c:pt>
                <c:pt idx="9679">
                  <c:v>32.376354301185188</c:v>
                </c:pt>
                <c:pt idx="9680">
                  <c:v>32.372706712612661</c:v>
                </c:pt>
                <c:pt idx="9681">
                  <c:v>32.369059124040128</c:v>
                </c:pt>
                <c:pt idx="9682">
                  <c:v>32.365411535467601</c:v>
                </c:pt>
                <c:pt idx="9683">
                  <c:v>32.361763946895067</c:v>
                </c:pt>
                <c:pt idx="9684">
                  <c:v>32.35811635832254</c:v>
                </c:pt>
                <c:pt idx="9685">
                  <c:v>32.354468769750007</c:v>
                </c:pt>
                <c:pt idx="9686">
                  <c:v>32.35082118117748</c:v>
                </c:pt>
                <c:pt idx="9687">
                  <c:v>32.347173592604946</c:v>
                </c:pt>
                <c:pt idx="9688">
                  <c:v>32.343526004032412</c:v>
                </c:pt>
                <c:pt idx="9689">
                  <c:v>32.339878415459886</c:v>
                </c:pt>
                <c:pt idx="9690">
                  <c:v>32.336230826887352</c:v>
                </c:pt>
                <c:pt idx="9691">
                  <c:v>32.332583238314825</c:v>
                </c:pt>
                <c:pt idx="9692">
                  <c:v>32.328935649742292</c:v>
                </c:pt>
                <c:pt idx="9693">
                  <c:v>32.325288061169765</c:v>
                </c:pt>
                <c:pt idx="9694">
                  <c:v>32.321640472597231</c:v>
                </c:pt>
                <c:pt idx="9695">
                  <c:v>32.318087249017658</c:v>
                </c:pt>
                <c:pt idx="9696">
                  <c:v>32.314534025438078</c:v>
                </c:pt>
                <c:pt idx="9697">
                  <c:v>32.310980801858506</c:v>
                </c:pt>
                <c:pt idx="9698">
                  <c:v>32.307427578278933</c:v>
                </c:pt>
                <c:pt idx="9699">
                  <c:v>32.30387435469936</c:v>
                </c:pt>
                <c:pt idx="9700">
                  <c:v>32.30032113111978</c:v>
                </c:pt>
                <c:pt idx="9701">
                  <c:v>32.296767907540207</c:v>
                </c:pt>
                <c:pt idx="9702">
                  <c:v>32.293214683960635</c:v>
                </c:pt>
                <c:pt idx="9703">
                  <c:v>32.289661460381055</c:v>
                </c:pt>
                <c:pt idx="9704">
                  <c:v>32.286108236801482</c:v>
                </c:pt>
                <c:pt idx="9705">
                  <c:v>32.282555013221909</c:v>
                </c:pt>
                <c:pt idx="9706">
                  <c:v>32.279001789642329</c:v>
                </c:pt>
                <c:pt idx="9707">
                  <c:v>32.275448566062757</c:v>
                </c:pt>
                <c:pt idx="9708">
                  <c:v>32.271895342483184</c:v>
                </c:pt>
                <c:pt idx="9709">
                  <c:v>32.268342118903604</c:v>
                </c:pt>
                <c:pt idx="9710">
                  <c:v>32.264788895324031</c:v>
                </c:pt>
                <c:pt idx="9711">
                  <c:v>32.261235671744458</c:v>
                </c:pt>
                <c:pt idx="9712">
                  <c:v>32.257682448164886</c:v>
                </c:pt>
                <c:pt idx="9713">
                  <c:v>32.254129224585306</c:v>
                </c:pt>
                <c:pt idx="9714">
                  <c:v>32.250576001005733</c:v>
                </c:pt>
                <c:pt idx="9715">
                  <c:v>32.24702277742616</c:v>
                </c:pt>
                <c:pt idx="9716">
                  <c:v>32.24346955384658</c:v>
                </c:pt>
                <c:pt idx="9717">
                  <c:v>32.239916330267008</c:v>
                </c:pt>
                <c:pt idx="9718">
                  <c:v>32.236363106687435</c:v>
                </c:pt>
                <c:pt idx="9719">
                  <c:v>32.232809883107862</c:v>
                </c:pt>
                <c:pt idx="9720">
                  <c:v>32.229256659528282</c:v>
                </c:pt>
                <c:pt idx="9721">
                  <c:v>32.225703435948709</c:v>
                </c:pt>
                <c:pt idx="9722">
                  <c:v>32.222150212369137</c:v>
                </c:pt>
                <c:pt idx="9723">
                  <c:v>32.218596988789557</c:v>
                </c:pt>
                <c:pt idx="9724">
                  <c:v>32.215043765209984</c:v>
                </c:pt>
                <c:pt idx="9725">
                  <c:v>32.211576742699748</c:v>
                </c:pt>
                <c:pt idx="9726">
                  <c:v>32.208109720189512</c:v>
                </c:pt>
                <c:pt idx="9727">
                  <c:v>32.204642697679276</c:v>
                </c:pt>
                <c:pt idx="9728">
                  <c:v>32.20117567516904</c:v>
                </c:pt>
                <c:pt idx="9729">
                  <c:v>32.197708652658804</c:v>
                </c:pt>
                <c:pt idx="9730">
                  <c:v>32.194241630148568</c:v>
                </c:pt>
                <c:pt idx="9731">
                  <c:v>32.190774607638332</c:v>
                </c:pt>
                <c:pt idx="9732">
                  <c:v>32.187307585128096</c:v>
                </c:pt>
                <c:pt idx="9733">
                  <c:v>32.18384056261786</c:v>
                </c:pt>
                <c:pt idx="9734">
                  <c:v>32.180373540107624</c:v>
                </c:pt>
                <c:pt idx="9735">
                  <c:v>32.176906517597388</c:v>
                </c:pt>
                <c:pt idx="9736">
                  <c:v>32.173439495087152</c:v>
                </c:pt>
                <c:pt idx="9737">
                  <c:v>32.169972472576916</c:v>
                </c:pt>
                <c:pt idx="9738">
                  <c:v>32.16650545006668</c:v>
                </c:pt>
                <c:pt idx="9739">
                  <c:v>32.163038427556444</c:v>
                </c:pt>
                <c:pt idx="9740">
                  <c:v>32.159571405046201</c:v>
                </c:pt>
                <c:pt idx="9741">
                  <c:v>32.156104382535965</c:v>
                </c:pt>
                <c:pt idx="9742">
                  <c:v>32.152637360025729</c:v>
                </c:pt>
                <c:pt idx="9743">
                  <c:v>32.149170337515493</c:v>
                </c:pt>
                <c:pt idx="9744">
                  <c:v>32.145703315005257</c:v>
                </c:pt>
                <c:pt idx="9745">
                  <c:v>32.142236292495021</c:v>
                </c:pt>
                <c:pt idx="9746">
                  <c:v>32.138769269984785</c:v>
                </c:pt>
                <c:pt idx="9747">
                  <c:v>32.135302247474549</c:v>
                </c:pt>
                <c:pt idx="9748">
                  <c:v>32.131835224964313</c:v>
                </c:pt>
                <c:pt idx="9749">
                  <c:v>32.128368202454077</c:v>
                </c:pt>
                <c:pt idx="9750">
                  <c:v>32.124901179943841</c:v>
                </c:pt>
                <c:pt idx="9751">
                  <c:v>32.121434157433605</c:v>
                </c:pt>
                <c:pt idx="9752">
                  <c:v>32.117967134923369</c:v>
                </c:pt>
                <c:pt idx="9753">
                  <c:v>32.114500112413133</c:v>
                </c:pt>
                <c:pt idx="9754">
                  <c:v>32.111033089902897</c:v>
                </c:pt>
                <c:pt idx="9755">
                  <c:v>32.107641092390615</c:v>
                </c:pt>
                <c:pt idx="9756">
                  <c:v>32.104249094878334</c:v>
                </c:pt>
                <c:pt idx="9757">
                  <c:v>32.100857097366045</c:v>
                </c:pt>
                <c:pt idx="9758">
                  <c:v>32.097465099853764</c:v>
                </c:pt>
                <c:pt idx="9759">
                  <c:v>32.094073102341483</c:v>
                </c:pt>
                <c:pt idx="9760">
                  <c:v>32.090681104829201</c:v>
                </c:pt>
                <c:pt idx="9761">
                  <c:v>32.087289107316913</c:v>
                </c:pt>
                <c:pt idx="9762">
                  <c:v>32.083897109804631</c:v>
                </c:pt>
                <c:pt idx="9763">
                  <c:v>32.08050511229235</c:v>
                </c:pt>
                <c:pt idx="9764">
                  <c:v>32.077113114780069</c:v>
                </c:pt>
                <c:pt idx="9765">
                  <c:v>32.07372111726778</c:v>
                </c:pt>
                <c:pt idx="9766">
                  <c:v>32.070329119755499</c:v>
                </c:pt>
                <c:pt idx="9767">
                  <c:v>32.066937122243218</c:v>
                </c:pt>
                <c:pt idx="9768">
                  <c:v>32.063545124730936</c:v>
                </c:pt>
                <c:pt idx="9769">
                  <c:v>32.060153127218655</c:v>
                </c:pt>
                <c:pt idx="9770">
                  <c:v>32.056761129706366</c:v>
                </c:pt>
                <c:pt idx="9771">
                  <c:v>32.053369132194085</c:v>
                </c:pt>
                <c:pt idx="9772">
                  <c:v>32.049977134681804</c:v>
                </c:pt>
                <c:pt idx="9773">
                  <c:v>32.046585137169522</c:v>
                </c:pt>
                <c:pt idx="9774">
                  <c:v>32.043193139657234</c:v>
                </c:pt>
                <c:pt idx="9775">
                  <c:v>32.039801142144952</c:v>
                </c:pt>
                <c:pt idx="9776">
                  <c:v>32.036409144632671</c:v>
                </c:pt>
                <c:pt idx="9777">
                  <c:v>32.03301714712039</c:v>
                </c:pt>
                <c:pt idx="9778">
                  <c:v>32.029625149608101</c:v>
                </c:pt>
                <c:pt idx="9779">
                  <c:v>32.02623315209582</c:v>
                </c:pt>
                <c:pt idx="9780">
                  <c:v>32.022841154583539</c:v>
                </c:pt>
                <c:pt idx="9781">
                  <c:v>32.019449157071257</c:v>
                </c:pt>
                <c:pt idx="9782">
                  <c:v>32.016057159558969</c:v>
                </c:pt>
                <c:pt idx="9783">
                  <c:v>32.012665162046687</c:v>
                </c:pt>
                <c:pt idx="9784">
                  <c:v>32.009273164534406</c:v>
                </c:pt>
                <c:pt idx="9785">
                  <c:v>32.005950237296048</c:v>
                </c:pt>
                <c:pt idx="9786">
                  <c:v>32.002627310057683</c:v>
                </c:pt>
                <c:pt idx="9787">
                  <c:v>31.999304382819325</c:v>
                </c:pt>
                <c:pt idx="9788">
                  <c:v>31.995981455580967</c:v>
                </c:pt>
                <c:pt idx="9789">
                  <c:v>31.992658528342606</c:v>
                </c:pt>
                <c:pt idx="9790">
                  <c:v>31.989335601104248</c:v>
                </c:pt>
                <c:pt idx="9791">
                  <c:v>31.986012673865886</c:v>
                </c:pt>
                <c:pt idx="9792">
                  <c:v>31.982689746627528</c:v>
                </c:pt>
                <c:pt idx="9793">
                  <c:v>31.979366819389167</c:v>
                </c:pt>
                <c:pt idx="9794">
                  <c:v>31.976043892150809</c:v>
                </c:pt>
                <c:pt idx="9795">
                  <c:v>31.972720964912448</c:v>
                </c:pt>
                <c:pt idx="9796">
                  <c:v>31.96939803767409</c:v>
                </c:pt>
                <c:pt idx="9797">
                  <c:v>31.966075110435728</c:v>
                </c:pt>
                <c:pt idx="9798">
                  <c:v>31.96275218319737</c:v>
                </c:pt>
                <c:pt idx="9799">
                  <c:v>31.959429255959009</c:v>
                </c:pt>
                <c:pt idx="9800">
                  <c:v>31.956106328720647</c:v>
                </c:pt>
                <c:pt idx="9801">
                  <c:v>31.952783401482289</c:v>
                </c:pt>
                <c:pt idx="9802">
                  <c:v>31.949460474243928</c:v>
                </c:pt>
                <c:pt idx="9803">
                  <c:v>31.94613754700557</c:v>
                </c:pt>
                <c:pt idx="9804">
                  <c:v>31.942814619767208</c:v>
                </c:pt>
                <c:pt idx="9805">
                  <c:v>31.939491692528851</c:v>
                </c:pt>
                <c:pt idx="9806">
                  <c:v>31.936168765290489</c:v>
                </c:pt>
                <c:pt idx="9807">
                  <c:v>31.932845838052131</c:v>
                </c:pt>
                <c:pt idx="9808">
                  <c:v>31.92952291081377</c:v>
                </c:pt>
                <c:pt idx="9809">
                  <c:v>31.926199983575412</c:v>
                </c:pt>
                <c:pt idx="9810">
                  <c:v>31.92287705633705</c:v>
                </c:pt>
                <c:pt idx="9811">
                  <c:v>31.919554129098692</c:v>
                </c:pt>
                <c:pt idx="9812">
                  <c:v>31.916231201860331</c:v>
                </c:pt>
                <c:pt idx="9813">
                  <c:v>31.912908274621973</c:v>
                </c:pt>
                <c:pt idx="9814">
                  <c:v>31.909585347383612</c:v>
                </c:pt>
                <c:pt idx="9815">
                  <c:v>31.906330348214631</c:v>
                </c:pt>
                <c:pt idx="9816">
                  <c:v>31.903075349045654</c:v>
                </c:pt>
                <c:pt idx="9817">
                  <c:v>31.899820349876673</c:v>
                </c:pt>
                <c:pt idx="9818">
                  <c:v>31.896565350707693</c:v>
                </c:pt>
                <c:pt idx="9819">
                  <c:v>31.893310351538716</c:v>
                </c:pt>
                <c:pt idx="9820">
                  <c:v>31.890055352369735</c:v>
                </c:pt>
                <c:pt idx="9821">
                  <c:v>31.886800353200755</c:v>
                </c:pt>
                <c:pt idx="9822">
                  <c:v>31.883545354031778</c:v>
                </c:pt>
                <c:pt idx="9823">
                  <c:v>31.880290354862797</c:v>
                </c:pt>
                <c:pt idx="9824">
                  <c:v>31.877035355693817</c:v>
                </c:pt>
                <c:pt idx="9825">
                  <c:v>31.87378035652484</c:v>
                </c:pt>
                <c:pt idx="9826">
                  <c:v>31.870525357355859</c:v>
                </c:pt>
                <c:pt idx="9827">
                  <c:v>31.867270358186879</c:v>
                </c:pt>
                <c:pt idx="9828">
                  <c:v>31.864015359017902</c:v>
                </c:pt>
                <c:pt idx="9829">
                  <c:v>31.860760359848921</c:v>
                </c:pt>
                <c:pt idx="9830">
                  <c:v>31.857505360679941</c:v>
                </c:pt>
                <c:pt idx="9831">
                  <c:v>31.854250361510964</c:v>
                </c:pt>
                <c:pt idx="9832">
                  <c:v>31.850995362341983</c:v>
                </c:pt>
                <c:pt idx="9833">
                  <c:v>31.847740363173003</c:v>
                </c:pt>
                <c:pt idx="9834">
                  <c:v>31.844485364004026</c:v>
                </c:pt>
                <c:pt idx="9835">
                  <c:v>31.841230364835045</c:v>
                </c:pt>
                <c:pt idx="9836">
                  <c:v>31.837975365666065</c:v>
                </c:pt>
                <c:pt idx="9837">
                  <c:v>31.834720366497088</c:v>
                </c:pt>
                <c:pt idx="9838">
                  <c:v>31.831465367328107</c:v>
                </c:pt>
                <c:pt idx="9839">
                  <c:v>31.828210368159127</c:v>
                </c:pt>
                <c:pt idx="9840">
                  <c:v>31.82495536899015</c:v>
                </c:pt>
                <c:pt idx="9841">
                  <c:v>31.821700369821169</c:v>
                </c:pt>
                <c:pt idx="9842">
                  <c:v>31.818445370652189</c:v>
                </c:pt>
                <c:pt idx="9843">
                  <c:v>31.815190371483212</c:v>
                </c:pt>
                <c:pt idx="9844">
                  <c:v>31.811935372314231</c:v>
                </c:pt>
                <c:pt idx="9845">
                  <c:v>31.80874816031589</c:v>
                </c:pt>
                <c:pt idx="9846">
                  <c:v>31.805560948317552</c:v>
                </c:pt>
                <c:pt idx="9847">
                  <c:v>31.802373736319211</c:v>
                </c:pt>
                <c:pt idx="9848">
                  <c:v>31.79918652432087</c:v>
                </c:pt>
                <c:pt idx="9849">
                  <c:v>31.795999312322529</c:v>
                </c:pt>
                <c:pt idx="9850">
                  <c:v>31.792812100324191</c:v>
                </c:pt>
                <c:pt idx="9851">
                  <c:v>31.78962488832585</c:v>
                </c:pt>
                <c:pt idx="9852">
                  <c:v>31.786437676327509</c:v>
                </c:pt>
                <c:pt idx="9853">
                  <c:v>31.783250464329168</c:v>
                </c:pt>
                <c:pt idx="9854">
                  <c:v>31.78006325233083</c:v>
                </c:pt>
                <c:pt idx="9855">
                  <c:v>31.776876040332489</c:v>
                </c:pt>
                <c:pt idx="9856">
                  <c:v>31.773688828334148</c:v>
                </c:pt>
                <c:pt idx="9857">
                  <c:v>31.770501616335807</c:v>
                </c:pt>
                <c:pt idx="9858">
                  <c:v>31.767314404337469</c:v>
                </c:pt>
                <c:pt idx="9859">
                  <c:v>31.764127192339128</c:v>
                </c:pt>
                <c:pt idx="9860">
                  <c:v>31.760939980340787</c:v>
                </c:pt>
                <c:pt idx="9861">
                  <c:v>31.757752768342449</c:v>
                </c:pt>
                <c:pt idx="9862">
                  <c:v>31.754565556344108</c:v>
                </c:pt>
                <c:pt idx="9863">
                  <c:v>31.751378344345767</c:v>
                </c:pt>
                <c:pt idx="9864">
                  <c:v>31.748191132347426</c:v>
                </c:pt>
                <c:pt idx="9865">
                  <c:v>31.745003920349088</c:v>
                </c:pt>
                <c:pt idx="9866">
                  <c:v>31.741816708350747</c:v>
                </c:pt>
                <c:pt idx="9867">
                  <c:v>31.738629496352406</c:v>
                </c:pt>
                <c:pt idx="9868">
                  <c:v>31.735442284354065</c:v>
                </c:pt>
                <c:pt idx="9869">
                  <c:v>31.732255072355727</c:v>
                </c:pt>
                <c:pt idx="9870">
                  <c:v>31.729067860357386</c:v>
                </c:pt>
                <c:pt idx="9871">
                  <c:v>31.725880648359045</c:v>
                </c:pt>
                <c:pt idx="9872">
                  <c:v>31.722693436360704</c:v>
                </c:pt>
                <c:pt idx="9873">
                  <c:v>31.719506224362366</c:v>
                </c:pt>
                <c:pt idx="9874">
                  <c:v>31.716319012364025</c:v>
                </c:pt>
                <c:pt idx="9875">
                  <c:v>31.713201285210946</c:v>
                </c:pt>
                <c:pt idx="9876">
                  <c:v>31.710083558057864</c:v>
                </c:pt>
                <c:pt idx="9877">
                  <c:v>31.706965830904785</c:v>
                </c:pt>
                <c:pt idx="9878">
                  <c:v>31.703848103751703</c:v>
                </c:pt>
                <c:pt idx="9879">
                  <c:v>31.700730376598624</c:v>
                </c:pt>
                <c:pt idx="9880">
                  <c:v>31.697612649445542</c:v>
                </c:pt>
                <c:pt idx="9881">
                  <c:v>31.694494922292463</c:v>
                </c:pt>
                <c:pt idx="9882">
                  <c:v>31.691377195139381</c:v>
                </c:pt>
                <c:pt idx="9883">
                  <c:v>31.688259467986303</c:v>
                </c:pt>
                <c:pt idx="9884">
                  <c:v>31.68514174083322</c:v>
                </c:pt>
                <c:pt idx="9885">
                  <c:v>31.682024013680142</c:v>
                </c:pt>
                <c:pt idx="9886">
                  <c:v>31.678906286527059</c:v>
                </c:pt>
                <c:pt idx="9887">
                  <c:v>31.675788559373981</c:v>
                </c:pt>
                <c:pt idx="9888">
                  <c:v>31.672670832220899</c:v>
                </c:pt>
                <c:pt idx="9889">
                  <c:v>31.66955310506782</c:v>
                </c:pt>
                <c:pt idx="9890">
                  <c:v>31.666435377914741</c:v>
                </c:pt>
                <c:pt idx="9891">
                  <c:v>31.663317650761659</c:v>
                </c:pt>
                <c:pt idx="9892">
                  <c:v>31.66019992360858</c:v>
                </c:pt>
                <c:pt idx="9893">
                  <c:v>31.657082196455498</c:v>
                </c:pt>
                <c:pt idx="9894">
                  <c:v>31.653964469302419</c:v>
                </c:pt>
                <c:pt idx="9895">
                  <c:v>31.650846742149337</c:v>
                </c:pt>
                <c:pt idx="9896">
                  <c:v>31.647729014996258</c:v>
                </c:pt>
                <c:pt idx="9897">
                  <c:v>31.644611287843176</c:v>
                </c:pt>
                <c:pt idx="9898">
                  <c:v>31.641493560690098</c:v>
                </c:pt>
                <c:pt idx="9899">
                  <c:v>31.638375833537015</c:v>
                </c:pt>
                <c:pt idx="9900">
                  <c:v>31.635258106383937</c:v>
                </c:pt>
                <c:pt idx="9901">
                  <c:v>31.632140379230854</c:v>
                </c:pt>
                <c:pt idx="9902">
                  <c:v>31.629022652077776</c:v>
                </c:pt>
                <c:pt idx="9903">
                  <c:v>31.625904924924694</c:v>
                </c:pt>
                <c:pt idx="9904">
                  <c:v>31.622787197771615</c:v>
                </c:pt>
                <c:pt idx="9905">
                  <c:v>31.619739015625019</c:v>
                </c:pt>
                <c:pt idx="9906">
                  <c:v>31.616690833478422</c:v>
                </c:pt>
                <c:pt idx="9907">
                  <c:v>31.613642651331826</c:v>
                </c:pt>
                <c:pt idx="9908">
                  <c:v>31.61059446918523</c:v>
                </c:pt>
                <c:pt idx="9909">
                  <c:v>31.607546287038634</c:v>
                </c:pt>
                <c:pt idx="9910">
                  <c:v>31.604498104892038</c:v>
                </c:pt>
                <c:pt idx="9911">
                  <c:v>31.601449922745442</c:v>
                </c:pt>
                <c:pt idx="9912">
                  <c:v>31.598401740598842</c:v>
                </c:pt>
                <c:pt idx="9913">
                  <c:v>31.595353558452246</c:v>
                </c:pt>
                <c:pt idx="9914">
                  <c:v>31.592305376305649</c:v>
                </c:pt>
                <c:pt idx="9915">
                  <c:v>31.589257194159053</c:v>
                </c:pt>
                <c:pt idx="9916">
                  <c:v>31.586209012012457</c:v>
                </c:pt>
                <c:pt idx="9917">
                  <c:v>31.583160829865861</c:v>
                </c:pt>
                <c:pt idx="9918">
                  <c:v>31.580112647719265</c:v>
                </c:pt>
                <c:pt idx="9919">
                  <c:v>31.577064465572668</c:v>
                </c:pt>
                <c:pt idx="9920">
                  <c:v>31.574016283426072</c:v>
                </c:pt>
                <c:pt idx="9921">
                  <c:v>31.570968101279476</c:v>
                </c:pt>
                <c:pt idx="9922">
                  <c:v>31.56791991913288</c:v>
                </c:pt>
                <c:pt idx="9923">
                  <c:v>31.564871736986284</c:v>
                </c:pt>
                <c:pt idx="9924">
                  <c:v>31.561823554839687</c:v>
                </c:pt>
                <c:pt idx="9925">
                  <c:v>31.558775372693091</c:v>
                </c:pt>
                <c:pt idx="9926">
                  <c:v>31.555727190546495</c:v>
                </c:pt>
                <c:pt idx="9927">
                  <c:v>31.552679008399895</c:v>
                </c:pt>
                <c:pt idx="9928">
                  <c:v>31.549630826253299</c:v>
                </c:pt>
                <c:pt idx="9929">
                  <c:v>31.546582644106703</c:v>
                </c:pt>
                <c:pt idx="9930">
                  <c:v>31.543534461960107</c:v>
                </c:pt>
                <c:pt idx="9931">
                  <c:v>31.540486279813511</c:v>
                </c:pt>
                <c:pt idx="9932">
                  <c:v>31.537438097666914</c:v>
                </c:pt>
                <c:pt idx="9933">
                  <c:v>31.534389915520318</c:v>
                </c:pt>
                <c:pt idx="9934">
                  <c:v>31.531341733373722</c:v>
                </c:pt>
                <c:pt idx="9935">
                  <c:v>31.528363248745016</c:v>
                </c:pt>
                <c:pt idx="9936">
                  <c:v>31.525384764116314</c:v>
                </c:pt>
                <c:pt idx="9937">
                  <c:v>31.522406279487612</c:v>
                </c:pt>
                <c:pt idx="9938">
                  <c:v>31.519427794858906</c:v>
                </c:pt>
                <c:pt idx="9939">
                  <c:v>31.5164493102302</c:v>
                </c:pt>
                <c:pt idx="9940">
                  <c:v>31.513470825601498</c:v>
                </c:pt>
                <c:pt idx="9941">
                  <c:v>31.510492340972796</c:v>
                </c:pt>
                <c:pt idx="9942">
                  <c:v>31.50751385634409</c:v>
                </c:pt>
                <c:pt idx="9943">
                  <c:v>31.504535371715384</c:v>
                </c:pt>
                <c:pt idx="9944">
                  <c:v>31.501556887086682</c:v>
                </c:pt>
                <c:pt idx="9945">
                  <c:v>31.49857840245798</c:v>
                </c:pt>
                <c:pt idx="9946">
                  <c:v>31.495599917829274</c:v>
                </c:pt>
                <c:pt idx="9947">
                  <c:v>31.492621433200569</c:v>
                </c:pt>
                <c:pt idx="9948">
                  <c:v>31.489642948571866</c:v>
                </c:pt>
                <c:pt idx="9949">
                  <c:v>31.486664463943164</c:v>
                </c:pt>
                <c:pt idx="9950">
                  <c:v>31.483685979314458</c:v>
                </c:pt>
                <c:pt idx="9951">
                  <c:v>31.480707494685753</c:v>
                </c:pt>
                <c:pt idx="9952">
                  <c:v>31.47772901005705</c:v>
                </c:pt>
                <c:pt idx="9953">
                  <c:v>31.474750525428348</c:v>
                </c:pt>
                <c:pt idx="9954">
                  <c:v>31.471772040799642</c:v>
                </c:pt>
                <c:pt idx="9955">
                  <c:v>31.468793556170937</c:v>
                </c:pt>
                <c:pt idx="9956">
                  <c:v>31.465815071542234</c:v>
                </c:pt>
                <c:pt idx="9957">
                  <c:v>31.462836586913532</c:v>
                </c:pt>
                <c:pt idx="9958">
                  <c:v>31.459858102284826</c:v>
                </c:pt>
                <c:pt idx="9959">
                  <c:v>31.456879617656121</c:v>
                </c:pt>
                <c:pt idx="9960">
                  <c:v>31.453901133027419</c:v>
                </c:pt>
                <c:pt idx="9961">
                  <c:v>31.450922648398716</c:v>
                </c:pt>
                <c:pt idx="9962">
                  <c:v>31.447944163770011</c:v>
                </c:pt>
                <c:pt idx="9963">
                  <c:v>31.444965679141305</c:v>
                </c:pt>
                <c:pt idx="9964">
                  <c:v>31.441987194512603</c:v>
                </c:pt>
                <c:pt idx="9965">
                  <c:v>31.439075324014375</c:v>
                </c:pt>
                <c:pt idx="9966">
                  <c:v>31.436163453516148</c:v>
                </c:pt>
                <c:pt idx="9967">
                  <c:v>31.433251583017924</c:v>
                </c:pt>
                <c:pt idx="9968">
                  <c:v>31.430339712519697</c:v>
                </c:pt>
                <c:pt idx="9969">
                  <c:v>31.427427842021469</c:v>
                </c:pt>
                <c:pt idx="9970">
                  <c:v>31.424515971523242</c:v>
                </c:pt>
                <c:pt idx="9971">
                  <c:v>31.421604101025014</c:v>
                </c:pt>
                <c:pt idx="9972">
                  <c:v>31.418692230526791</c:v>
                </c:pt>
                <c:pt idx="9973">
                  <c:v>31.415780360028563</c:v>
                </c:pt>
                <c:pt idx="9974">
                  <c:v>31.412868489530336</c:v>
                </c:pt>
                <c:pt idx="9975">
                  <c:v>31.409956619032108</c:v>
                </c:pt>
                <c:pt idx="9976">
                  <c:v>31.407044748533881</c:v>
                </c:pt>
                <c:pt idx="9977">
                  <c:v>31.404132878035657</c:v>
                </c:pt>
                <c:pt idx="9978">
                  <c:v>31.40122100753743</c:v>
                </c:pt>
                <c:pt idx="9979">
                  <c:v>31.398309137039202</c:v>
                </c:pt>
                <c:pt idx="9980">
                  <c:v>31.395397266540975</c:v>
                </c:pt>
                <c:pt idx="9981">
                  <c:v>31.392485396042748</c:v>
                </c:pt>
                <c:pt idx="9982">
                  <c:v>31.389573525544524</c:v>
                </c:pt>
                <c:pt idx="9983">
                  <c:v>31.386661655046296</c:v>
                </c:pt>
                <c:pt idx="9984">
                  <c:v>31.383749784548069</c:v>
                </c:pt>
                <c:pt idx="9985">
                  <c:v>31.380837914049842</c:v>
                </c:pt>
                <c:pt idx="9986">
                  <c:v>31.377926043551614</c:v>
                </c:pt>
                <c:pt idx="9987">
                  <c:v>31.37501417305339</c:v>
                </c:pt>
                <c:pt idx="9988">
                  <c:v>31.372102302555163</c:v>
                </c:pt>
                <c:pt idx="9989">
                  <c:v>31.369190432056936</c:v>
                </c:pt>
                <c:pt idx="9990">
                  <c:v>31.366278561558708</c:v>
                </c:pt>
                <c:pt idx="9991">
                  <c:v>31.363366691060481</c:v>
                </c:pt>
                <c:pt idx="9992">
                  <c:v>31.360454820562257</c:v>
                </c:pt>
                <c:pt idx="9993">
                  <c:v>31.35754295006403</c:v>
                </c:pt>
                <c:pt idx="9994">
                  <c:v>31.354631079565802</c:v>
                </c:pt>
                <c:pt idx="9995">
                  <c:v>31.351782852334168</c:v>
                </c:pt>
                <c:pt idx="9996">
                  <c:v>31.34893462510253</c:v>
                </c:pt>
                <c:pt idx="9997">
                  <c:v>31.346086397870895</c:v>
                </c:pt>
                <c:pt idx="9998">
                  <c:v>31.343238170639257</c:v>
                </c:pt>
                <c:pt idx="9999">
                  <c:v>31.340389943407622</c:v>
                </c:pt>
                <c:pt idx="10000">
                  <c:v>31.337541716175984</c:v>
                </c:pt>
                <c:pt idx="10001">
                  <c:v>31.33469348894435</c:v>
                </c:pt>
                <c:pt idx="10002">
                  <c:v>31.331845261712715</c:v>
                </c:pt>
                <c:pt idx="10003">
                  <c:v>31.328997034481077</c:v>
                </c:pt>
                <c:pt idx="10004">
                  <c:v>31.326148807249442</c:v>
                </c:pt>
                <c:pt idx="10005">
                  <c:v>31.323300580017804</c:v>
                </c:pt>
                <c:pt idx="10006">
                  <c:v>31.32045235278617</c:v>
                </c:pt>
                <c:pt idx="10007">
                  <c:v>31.317604125554531</c:v>
                </c:pt>
                <c:pt idx="10008">
                  <c:v>31.314755898322897</c:v>
                </c:pt>
                <c:pt idx="10009">
                  <c:v>31.311907671091262</c:v>
                </c:pt>
                <c:pt idx="10010">
                  <c:v>31.309059443859624</c:v>
                </c:pt>
                <c:pt idx="10011">
                  <c:v>31.30621121662799</c:v>
                </c:pt>
                <c:pt idx="10012">
                  <c:v>31.303362989396351</c:v>
                </c:pt>
                <c:pt idx="10013">
                  <c:v>31.300514762164717</c:v>
                </c:pt>
                <c:pt idx="10014">
                  <c:v>31.297666534933079</c:v>
                </c:pt>
                <c:pt idx="10015">
                  <c:v>31.294818307701444</c:v>
                </c:pt>
                <c:pt idx="10016">
                  <c:v>31.291970080469806</c:v>
                </c:pt>
                <c:pt idx="10017">
                  <c:v>31.289121853238171</c:v>
                </c:pt>
                <c:pt idx="10018">
                  <c:v>31.286273626006537</c:v>
                </c:pt>
                <c:pt idx="10019">
                  <c:v>31.283425398774899</c:v>
                </c:pt>
                <c:pt idx="10020">
                  <c:v>31.280577171543264</c:v>
                </c:pt>
                <c:pt idx="10021">
                  <c:v>31.277728944311626</c:v>
                </c:pt>
                <c:pt idx="10022">
                  <c:v>31.274880717079991</c:v>
                </c:pt>
                <c:pt idx="10023">
                  <c:v>31.272032489848353</c:v>
                </c:pt>
                <c:pt idx="10024">
                  <c:v>31.269184262616719</c:v>
                </c:pt>
                <c:pt idx="10025">
                  <c:v>31.266398229281833</c:v>
                </c:pt>
                <c:pt idx="10026">
                  <c:v>31.263612195946951</c:v>
                </c:pt>
                <c:pt idx="10027">
                  <c:v>31.260826162612066</c:v>
                </c:pt>
                <c:pt idx="10028">
                  <c:v>31.25804012927718</c:v>
                </c:pt>
                <c:pt idx="10029">
                  <c:v>31.255254095942295</c:v>
                </c:pt>
                <c:pt idx="10030">
                  <c:v>31.252468062607413</c:v>
                </c:pt>
                <c:pt idx="10031">
                  <c:v>31.249682029272527</c:v>
                </c:pt>
                <c:pt idx="10032">
                  <c:v>31.246895995937642</c:v>
                </c:pt>
                <c:pt idx="10033">
                  <c:v>31.244109962602757</c:v>
                </c:pt>
                <c:pt idx="10034">
                  <c:v>31.241323929267875</c:v>
                </c:pt>
                <c:pt idx="10035">
                  <c:v>31.238537895932989</c:v>
                </c:pt>
                <c:pt idx="10036">
                  <c:v>31.235751862598104</c:v>
                </c:pt>
                <c:pt idx="10037">
                  <c:v>31.232965829263218</c:v>
                </c:pt>
                <c:pt idx="10038">
                  <c:v>31.230179795928336</c:v>
                </c:pt>
                <c:pt idx="10039">
                  <c:v>31.227393762593451</c:v>
                </c:pt>
                <c:pt idx="10040">
                  <c:v>31.224607729258565</c:v>
                </c:pt>
                <c:pt idx="10041">
                  <c:v>31.221821695923683</c:v>
                </c:pt>
                <c:pt idx="10042">
                  <c:v>31.219035662588798</c:v>
                </c:pt>
                <c:pt idx="10043">
                  <c:v>31.216249629253912</c:v>
                </c:pt>
                <c:pt idx="10044">
                  <c:v>31.213463595919027</c:v>
                </c:pt>
                <c:pt idx="10045">
                  <c:v>31.210677562584145</c:v>
                </c:pt>
                <c:pt idx="10046">
                  <c:v>31.20789152924926</c:v>
                </c:pt>
                <c:pt idx="10047">
                  <c:v>31.205105495914374</c:v>
                </c:pt>
                <c:pt idx="10048">
                  <c:v>31.202319462579489</c:v>
                </c:pt>
                <c:pt idx="10049">
                  <c:v>31.199533429244607</c:v>
                </c:pt>
                <c:pt idx="10050">
                  <c:v>31.196747395909721</c:v>
                </c:pt>
                <c:pt idx="10051">
                  <c:v>31.193961362574836</c:v>
                </c:pt>
                <c:pt idx="10052">
                  <c:v>31.19117532923995</c:v>
                </c:pt>
                <c:pt idx="10053">
                  <c:v>31.188389295905068</c:v>
                </c:pt>
                <c:pt idx="10054">
                  <c:v>31.185603262570183</c:v>
                </c:pt>
                <c:pt idx="10055">
                  <c:v>31.182877925424169</c:v>
                </c:pt>
                <c:pt idx="10056">
                  <c:v>31.180152588278151</c:v>
                </c:pt>
                <c:pt idx="10057">
                  <c:v>31.177427251132137</c:v>
                </c:pt>
                <c:pt idx="10058">
                  <c:v>31.174701913986119</c:v>
                </c:pt>
                <c:pt idx="10059">
                  <c:v>31.171976576840105</c:v>
                </c:pt>
                <c:pt idx="10060">
                  <c:v>31.169251239694091</c:v>
                </c:pt>
                <c:pt idx="10061">
                  <c:v>31.166525902548074</c:v>
                </c:pt>
                <c:pt idx="10062">
                  <c:v>31.16380056540206</c:v>
                </c:pt>
                <c:pt idx="10063">
                  <c:v>31.161075228256042</c:v>
                </c:pt>
                <c:pt idx="10064">
                  <c:v>31.158349891110028</c:v>
                </c:pt>
                <c:pt idx="10065">
                  <c:v>31.155624553964014</c:v>
                </c:pt>
                <c:pt idx="10066">
                  <c:v>31.152899216817996</c:v>
                </c:pt>
                <c:pt idx="10067">
                  <c:v>31.150173879671982</c:v>
                </c:pt>
                <c:pt idx="10068">
                  <c:v>31.147448542525964</c:v>
                </c:pt>
                <c:pt idx="10069">
                  <c:v>31.14472320537995</c:v>
                </c:pt>
                <c:pt idx="10070">
                  <c:v>31.141997868233936</c:v>
                </c:pt>
                <c:pt idx="10071">
                  <c:v>31.139272531087919</c:v>
                </c:pt>
                <c:pt idx="10072">
                  <c:v>31.136547193941905</c:v>
                </c:pt>
                <c:pt idx="10073">
                  <c:v>31.133821856795887</c:v>
                </c:pt>
                <c:pt idx="10074">
                  <c:v>31.131096519649873</c:v>
                </c:pt>
                <c:pt idx="10075">
                  <c:v>31.128371182503859</c:v>
                </c:pt>
                <c:pt idx="10076">
                  <c:v>31.125645845357841</c:v>
                </c:pt>
                <c:pt idx="10077">
                  <c:v>31.122920508211827</c:v>
                </c:pt>
                <c:pt idx="10078">
                  <c:v>31.120195171065809</c:v>
                </c:pt>
                <c:pt idx="10079">
                  <c:v>31.117469833919795</c:v>
                </c:pt>
                <c:pt idx="10080">
                  <c:v>31.114744496773781</c:v>
                </c:pt>
                <c:pt idx="10081">
                  <c:v>31.112019159627764</c:v>
                </c:pt>
                <c:pt idx="10082">
                  <c:v>31.109293822481749</c:v>
                </c:pt>
                <c:pt idx="10083">
                  <c:v>31.106568485335732</c:v>
                </c:pt>
                <c:pt idx="10084">
                  <c:v>31.103843148189718</c:v>
                </c:pt>
                <c:pt idx="10085">
                  <c:v>31.101174498926671</c:v>
                </c:pt>
                <c:pt idx="10086">
                  <c:v>31.098505849663624</c:v>
                </c:pt>
                <c:pt idx="10087">
                  <c:v>31.095837200400577</c:v>
                </c:pt>
                <c:pt idx="10088">
                  <c:v>31.093168551137534</c:v>
                </c:pt>
                <c:pt idx="10089">
                  <c:v>31.090499901874487</c:v>
                </c:pt>
                <c:pt idx="10090">
                  <c:v>31.087831252611441</c:v>
                </c:pt>
                <c:pt idx="10091">
                  <c:v>31.085162603348394</c:v>
                </c:pt>
                <c:pt idx="10092">
                  <c:v>31.082493954085347</c:v>
                </c:pt>
                <c:pt idx="10093">
                  <c:v>31.0798253048223</c:v>
                </c:pt>
                <c:pt idx="10094">
                  <c:v>31.077156655559254</c:v>
                </c:pt>
                <c:pt idx="10095">
                  <c:v>31.074488006296207</c:v>
                </c:pt>
                <c:pt idx="10096">
                  <c:v>31.071819357033164</c:v>
                </c:pt>
                <c:pt idx="10097">
                  <c:v>31.069150707770117</c:v>
                </c:pt>
                <c:pt idx="10098">
                  <c:v>31.06648205850707</c:v>
                </c:pt>
                <c:pt idx="10099">
                  <c:v>31.063813409244023</c:v>
                </c:pt>
                <c:pt idx="10100">
                  <c:v>31.061144759980976</c:v>
                </c:pt>
                <c:pt idx="10101">
                  <c:v>31.05847611071793</c:v>
                </c:pt>
                <c:pt idx="10102">
                  <c:v>31.055807461454883</c:v>
                </c:pt>
                <c:pt idx="10103">
                  <c:v>31.05313881219184</c:v>
                </c:pt>
                <c:pt idx="10104">
                  <c:v>31.050470162928793</c:v>
                </c:pt>
                <c:pt idx="10105">
                  <c:v>31.047801513665746</c:v>
                </c:pt>
                <c:pt idx="10106">
                  <c:v>31.045132864402699</c:v>
                </c:pt>
                <c:pt idx="10107">
                  <c:v>31.042464215139653</c:v>
                </c:pt>
                <c:pt idx="10108">
                  <c:v>31.039795565876606</c:v>
                </c:pt>
                <c:pt idx="10109">
                  <c:v>31.037126916613559</c:v>
                </c:pt>
                <c:pt idx="10110">
                  <c:v>31.034458267350512</c:v>
                </c:pt>
                <c:pt idx="10111">
                  <c:v>31.031789618087469</c:v>
                </c:pt>
                <c:pt idx="10112">
                  <c:v>31.029120968824422</c:v>
                </c:pt>
                <c:pt idx="10113">
                  <c:v>31.026452319561376</c:v>
                </c:pt>
                <c:pt idx="10114">
                  <c:v>31.023783670298329</c:v>
                </c:pt>
                <c:pt idx="10115">
                  <c:v>31.021169622710474</c:v>
                </c:pt>
                <c:pt idx="10116">
                  <c:v>31.018555575122615</c:v>
                </c:pt>
                <c:pt idx="10117">
                  <c:v>31.015941527534757</c:v>
                </c:pt>
                <c:pt idx="10118">
                  <c:v>31.013327479946902</c:v>
                </c:pt>
                <c:pt idx="10119">
                  <c:v>31.010713432359047</c:v>
                </c:pt>
                <c:pt idx="10120">
                  <c:v>31.008099384771189</c:v>
                </c:pt>
                <c:pt idx="10121">
                  <c:v>31.00548533718333</c:v>
                </c:pt>
                <c:pt idx="10122">
                  <c:v>31.002871289595475</c:v>
                </c:pt>
                <c:pt idx="10123">
                  <c:v>31.000257242007621</c:v>
                </c:pt>
                <c:pt idx="10124">
                  <c:v>30.997643194419762</c:v>
                </c:pt>
                <c:pt idx="10125">
                  <c:v>30.995029146831907</c:v>
                </c:pt>
                <c:pt idx="10126">
                  <c:v>30.992415099244049</c:v>
                </c:pt>
                <c:pt idx="10127">
                  <c:v>30.989801051656194</c:v>
                </c:pt>
                <c:pt idx="10128">
                  <c:v>30.987187004068335</c:v>
                </c:pt>
                <c:pt idx="10129">
                  <c:v>30.984572956480477</c:v>
                </c:pt>
                <c:pt idx="10130">
                  <c:v>30.981958908892622</c:v>
                </c:pt>
                <c:pt idx="10131">
                  <c:v>30.979344861304767</c:v>
                </c:pt>
                <c:pt idx="10132">
                  <c:v>30.976730813716909</c:v>
                </c:pt>
                <c:pt idx="10133">
                  <c:v>30.97411676612905</c:v>
                </c:pt>
                <c:pt idx="10134">
                  <c:v>30.971502718541196</c:v>
                </c:pt>
                <c:pt idx="10135">
                  <c:v>30.968888670953341</c:v>
                </c:pt>
                <c:pt idx="10136">
                  <c:v>30.966274623365482</c:v>
                </c:pt>
                <c:pt idx="10137">
                  <c:v>30.963660575777624</c:v>
                </c:pt>
                <c:pt idx="10138">
                  <c:v>30.961046528189769</c:v>
                </c:pt>
                <c:pt idx="10139">
                  <c:v>30.958432480601914</c:v>
                </c:pt>
                <c:pt idx="10140">
                  <c:v>30.955818433014056</c:v>
                </c:pt>
                <c:pt idx="10141">
                  <c:v>30.953204385426197</c:v>
                </c:pt>
                <c:pt idx="10142">
                  <c:v>30.950590337838342</c:v>
                </c:pt>
                <c:pt idx="10143">
                  <c:v>30.947976290250487</c:v>
                </c:pt>
                <c:pt idx="10144">
                  <c:v>30.945362242662629</c:v>
                </c:pt>
                <c:pt idx="10145">
                  <c:v>30.942802262443017</c:v>
                </c:pt>
                <c:pt idx="10146">
                  <c:v>30.940242282223409</c:v>
                </c:pt>
                <c:pt idx="10147">
                  <c:v>30.9376823020038</c:v>
                </c:pt>
                <c:pt idx="10148">
                  <c:v>30.935122321784188</c:v>
                </c:pt>
                <c:pt idx="10149">
                  <c:v>30.932562341564577</c:v>
                </c:pt>
                <c:pt idx="10150">
                  <c:v>30.930002361344968</c:v>
                </c:pt>
                <c:pt idx="10151">
                  <c:v>30.92744238112536</c:v>
                </c:pt>
                <c:pt idx="10152">
                  <c:v>30.924882400905748</c:v>
                </c:pt>
                <c:pt idx="10153">
                  <c:v>30.922322420686136</c:v>
                </c:pt>
                <c:pt idx="10154">
                  <c:v>30.919762440466528</c:v>
                </c:pt>
                <c:pt idx="10155">
                  <c:v>30.917202460246919</c:v>
                </c:pt>
                <c:pt idx="10156">
                  <c:v>30.914642480027307</c:v>
                </c:pt>
                <c:pt idx="10157">
                  <c:v>30.912082499807696</c:v>
                </c:pt>
                <c:pt idx="10158">
                  <c:v>30.909522519588087</c:v>
                </c:pt>
                <c:pt idx="10159">
                  <c:v>30.906962539368479</c:v>
                </c:pt>
                <c:pt idx="10160">
                  <c:v>30.904402559148867</c:v>
                </c:pt>
                <c:pt idx="10161">
                  <c:v>30.901842578929255</c:v>
                </c:pt>
                <c:pt idx="10162">
                  <c:v>30.899282598709647</c:v>
                </c:pt>
                <c:pt idx="10163">
                  <c:v>30.896722618490038</c:v>
                </c:pt>
                <c:pt idx="10164">
                  <c:v>30.894162638270426</c:v>
                </c:pt>
                <c:pt idx="10165">
                  <c:v>30.891602658050815</c:v>
                </c:pt>
                <c:pt idx="10166">
                  <c:v>30.889042677831206</c:v>
                </c:pt>
                <c:pt idx="10167">
                  <c:v>30.886482697611594</c:v>
                </c:pt>
                <c:pt idx="10168">
                  <c:v>30.883922717391986</c:v>
                </c:pt>
                <c:pt idx="10169">
                  <c:v>30.881362737172374</c:v>
                </c:pt>
                <c:pt idx="10170">
                  <c:v>30.878802756952766</c:v>
                </c:pt>
                <c:pt idx="10171">
                  <c:v>30.876242776733157</c:v>
                </c:pt>
                <c:pt idx="10172">
                  <c:v>30.873682796513545</c:v>
                </c:pt>
                <c:pt idx="10173">
                  <c:v>30.871122816293934</c:v>
                </c:pt>
                <c:pt idx="10174">
                  <c:v>30.868562836074325</c:v>
                </c:pt>
                <c:pt idx="10175">
                  <c:v>30.866054535951481</c:v>
                </c:pt>
                <c:pt idx="10176">
                  <c:v>30.863546235828636</c:v>
                </c:pt>
                <c:pt idx="10177">
                  <c:v>30.861037935705788</c:v>
                </c:pt>
                <c:pt idx="10178">
                  <c:v>30.858529635582943</c:v>
                </c:pt>
                <c:pt idx="10179">
                  <c:v>30.856021335460099</c:v>
                </c:pt>
                <c:pt idx="10180">
                  <c:v>30.853513035337254</c:v>
                </c:pt>
                <c:pt idx="10181">
                  <c:v>30.85100473521441</c:v>
                </c:pt>
                <c:pt idx="10182">
                  <c:v>30.848496435091565</c:v>
                </c:pt>
                <c:pt idx="10183">
                  <c:v>30.845988134968721</c:v>
                </c:pt>
                <c:pt idx="10184">
                  <c:v>30.843479834845873</c:v>
                </c:pt>
                <c:pt idx="10185">
                  <c:v>30.840971534723028</c:v>
                </c:pt>
                <c:pt idx="10186">
                  <c:v>30.838463234600184</c:v>
                </c:pt>
                <c:pt idx="10187">
                  <c:v>30.835954934477339</c:v>
                </c:pt>
                <c:pt idx="10188">
                  <c:v>30.833446634354495</c:v>
                </c:pt>
                <c:pt idx="10189">
                  <c:v>30.830938334231647</c:v>
                </c:pt>
                <c:pt idx="10190">
                  <c:v>30.828430034108802</c:v>
                </c:pt>
                <c:pt idx="10191">
                  <c:v>30.825921733985957</c:v>
                </c:pt>
                <c:pt idx="10192">
                  <c:v>30.823413433863113</c:v>
                </c:pt>
                <c:pt idx="10193">
                  <c:v>30.820905133740268</c:v>
                </c:pt>
                <c:pt idx="10194">
                  <c:v>30.818396833617424</c:v>
                </c:pt>
                <c:pt idx="10195">
                  <c:v>30.815888533494579</c:v>
                </c:pt>
                <c:pt idx="10196">
                  <c:v>30.813380233371731</c:v>
                </c:pt>
                <c:pt idx="10197">
                  <c:v>30.810871933248887</c:v>
                </c:pt>
                <c:pt idx="10198">
                  <c:v>30.808363633126042</c:v>
                </c:pt>
                <c:pt idx="10199">
                  <c:v>30.805855333003198</c:v>
                </c:pt>
                <c:pt idx="10200">
                  <c:v>30.803347032880353</c:v>
                </c:pt>
                <c:pt idx="10201">
                  <c:v>30.800838732757505</c:v>
                </c:pt>
                <c:pt idx="10202">
                  <c:v>30.798330432634661</c:v>
                </c:pt>
                <c:pt idx="10203">
                  <c:v>30.795822132511816</c:v>
                </c:pt>
                <c:pt idx="10204">
                  <c:v>30.793313832388971</c:v>
                </c:pt>
                <c:pt idx="10205">
                  <c:v>30.790855497714748</c:v>
                </c:pt>
                <c:pt idx="10206">
                  <c:v>30.788397163040528</c:v>
                </c:pt>
                <c:pt idx="10207">
                  <c:v>30.785938828366305</c:v>
                </c:pt>
                <c:pt idx="10208">
                  <c:v>30.783480493692082</c:v>
                </c:pt>
                <c:pt idx="10209">
                  <c:v>30.781022159017859</c:v>
                </c:pt>
                <c:pt idx="10210">
                  <c:v>30.778563824343639</c:v>
                </c:pt>
                <c:pt idx="10211">
                  <c:v>30.776105489669416</c:v>
                </c:pt>
                <c:pt idx="10212">
                  <c:v>30.773647154995192</c:v>
                </c:pt>
                <c:pt idx="10213">
                  <c:v>30.771188820320972</c:v>
                </c:pt>
                <c:pt idx="10214">
                  <c:v>30.768730485646749</c:v>
                </c:pt>
                <c:pt idx="10215">
                  <c:v>30.766272150972526</c:v>
                </c:pt>
                <c:pt idx="10216">
                  <c:v>30.763813816298306</c:v>
                </c:pt>
                <c:pt idx="10217">
                  <c:v>30.761355481624083</c:v>
                </c:pt>
                <c:pt idx="10218">
                  <c:v>30.75889714694986</c:v>
                </c:pt>
                <c:pt idx="10219">
                  <c:v>30.75643881227564</c:v>
                </c:pt>
                <c:pt idx="10220">
                  <c:v>30.753980477601417</c:v>
                </c:pt>
                <c:pt idx="10221">
                  <c:v>30.751522142927193</c:v>
                </c:pt>
                <c:pt idx="10222">
                  <c:v>30.74906380825297</c:v>
                </c:pt>
                <c:pt idx="10223">
                  <c:v>30.74660547357875</c:v>
                </c:pt>
                <c:pt idx="10224">
                  <c:v>30.744147138904527</c:v>
                </c:pt>
                <c:pt idx="10225">
                  <c:v>30.741688804230304</c:v>
                </c:pt>
                <c:pt idx="10226">
                  <c:v>30.739230469556084</c:v>
                </c:pt>
                <c:pt idx="10227">
                  <c:v>30.736772134881861</c:v>
                </c:pt>
                <c:pt idx="10228">
                  <c:v>30.734313800207637</c:v>
                </c:pt>
                <c:pt idx="10229">
                  <c:v>30.731855465533414</c:v>
                </c:pt>
                <c:pt idx="10230">
                  <c:v>30.729397130859194</c:v>
                </c:pt>
                <c:pt idx="10231">
                  <c:v>30.726938796184971</c:v>
                </c:pt>
                <c:pt idx="10232">
                  <c:v>30.724480461510748</c:v>
                </c:pt>
                <c:pt idx="10233">
                  <c:v>30.722022126836528</c:v>
                </c:pt>
                <c:pt idx="10234">
                  <c:v>30.719563792162305</c:v>
                </c:pt>
                <c:pt idx="10235">
                  <c:v>30.717157949408598</c:v>
                </c:pt>
                <c:pt idx="10236">
                  <c:v>30.714752106654895</c:v>
                </c:pt>
                <c:pt idx="10237">
                  <c:v>30.712346263901189</c:v>
                </c:pt>
                <c:pt idx="10238">
                  <c:v>30.709940421147483</c:v>
                </c:pt>
                <c:pt idx="10239">
                  <c:v>30.70753457839378</c:v>
                </c:pt>
                <c:pt idx="10240">
                  <c:v>30.705128735640074</c:v>
                </c:pt>
                <c:pt idx="10241">
                  <c:v>30.702722892886367</c:v>
                </c:pt>
                <c:pt idx="10242">
                  <c:v>30.700317050132664</c:v>
                </c:pt>
                <c:pt idx="10243">
                  <c:v>30.697911207378958</c:v>
                </c:pt>
                <c:pt idx="10244">
                  <c:v>30.695505364625252</c:v>
                </c:pt>
                <c:pt idx="10245">
                  <c:v>30.693099521871549</c:v>
                </c:pt>
                <c:pt idx="10246">
                  <c:v>30.690693679117842</c:v>
                </c:pt>
                <c:pt idx="10247">
                  <c:v>30.688287836364136</c:v>
                </c:pt>
                <c:pt idx="10248">
                  <c:v>30.685881993610433</c:v>
                </c:pt>
                <c:pt idx="10249">
                  <c:v>30.683476150856727</c:v>
                </c:pt>
                <c:pt idx="10250">
                  <c:v>30.68107030810302</c:v>
                </c:pt>
                <c:pt idx="10251">
                  <c:v>30.678664465349318</c:v>
                </c:pt>
                <c:pt idx="10252">
                  <c:v>30.676258622595611</c:v>
                </c:pt>
                <c:pt idx="10253">
                  <c:v>30.673852779841905</c:v>
                </c:pt>
                <c:pt idx="10254">
                  <c:v>30.671446937088202</c:v>
                </c:pt>
                <c:pt idx="10255">
                  <c:v>30.669041094334496</c:v>
                </c:pt>
                <c:pt idx="10256">
                  <c:v>30.666635251580789</c:v>
                </c:pt>
                <c:pt idx="10257">
                  <c:v>30.664229408827087</c:v>
                </c:pt>
                <c:pt idx="10258">
                  <c:v>30.66182356607338</c:v>
                </c:pt>
                <c:pt idx="10259">
                  <c:v>30.659417723319674</c:v>
                </c:pt>
                <c:pt idx="10260">
                  <c:v>30.657011880565971</c:v>
                </c:pt>
                <c:pt idx="10261">
                  <c:v>30.654606037812265</c:v>
                </c:pt>
                <c:pt idx="10262">
                  <c:v>30.652200195058558</c:v>
                </c:pt>
                <c:pt idx="10263">
                  <c:v>30.649794352304855</c:v>
                </c:pt>
                <c:pt idx="10264">
                  <c:v>30.647388509551149</c:v>
                </c:pt>
                <c:pt idx="10265">
                  <c:v>30.6450342499387</c:v>
                </c:pt>
                <c:pt idx="10266">
                  <c:v>30.642679990326254</c:v>
                </c:pt>
                <c:pt idx="10267">
                  <c:v>30.640325730713805</c:v>
                </c:pt>
                <c:pt idx="10268">
                  <c:v>30.637971471101359</c:v>
                </c:pt>
                <c:pt idx="10269">
                  <c:v>30.63561721148891</c:v>
                </c:pt>
                <c:pt idx="10270">
                  <c:v>30.633262951876461</c:v>
                </c:pt>
                <c:pt idx="10271">
                  <c:v>30.630908692264015</c:v>
                </c:pt>
                <c:pt idx="10272">
                  <c:v>30.628554432651566</c:v>
                </c:pt>
                <c:pt idx="10273">
                  <c:v>30.62620017303912</c:v>
                </c:pt>
                <c:pt idx="10274">
                  <c:v>30.623845913426671</c:v>
                </c:pt>
                <c:pt idx="10275">
                  <c:v>30.621491653814221</c:v>
                </c:pt>
                <c:pt idx="10276">
                  <c:v>30.619137394201775</c:v>
                </c:pt>
                <c:pt idx="10277">
                  <c:v>30.616783134589326</c:v>
                </c:pt>
                <c:pt idx="10278">
                  <c:v>30.61442887497688</c:v>
                </c:pt>
                <c:pt idx="10279">
                  <c:v>30.612074615364431</c:v>
                </c:pt>
                <c:pt idx="10280">
                  <c:v>30.609720355751982</c:v>
                </c:pt>
                <c:pt idx="10281">
                  <c:v>30.607366096139536</c:v>
                </c:pt>
                <c:pt idx="10282">
                  <c:v>30.605011836527087</c:v>
                </c:pt>
                <c:pt idx="10283">
                  <c:v>30.602657576914641</c:v>
                </c:pt>
                <c:pt idx="10284">
                  <c:v>30.600303317302192</c:v>
                </c:pt>
                <c:pt idx="10285">
                  <c:v>30.597949057689743</c:v>
                </c:pt>
                <c:pt idx="10286">
                  <c:v>30.595594798077297</c:v>
                </c:pt>
                <c:pt idx="10287">
                  <c:v>30.593240538464848</c:v>
                </c:pt>
                <c:pt idx="10288">
                  <c:v>30.590886278852402</c:v>
                </c:pt>
                <c:pt idx="10289">
                  <c:v>30.588532019239953</c:v>
                </c:pt>
                <c:pt idx="10290">
                  <c:v>30.586177759627503</c:v>
                </c:pt>
                <c:pt idx="10291">
                  <c:v>30.583823500015058</c:v>
                </c:pt>
                <c:pt idx="10292">
                  <c:v>30.581469240402608</c:v>
                </c:pt>
                <c:pt idx="10293">
                  <c:v>30.579114980790163</c:v>
                </c:pt>
                <c:pt idx="10294">
                  <c:v>30.576760721177713</c:v>
                </c:pt>
                <c:pt idx="10295">
                  <c:v>30.574457183573415</c:v>
                </c:pt>
                <c:pt idx="10296">
                  <c:v>30.572153645969113</c:v>
                </c:pt>
                <c:pt idx="10297">
                  <c:v>30.569850108364815</c:v>
                </c:pt>
                <c:pt idx="10298">
                  <c:v>30.567546570760513</c:v>
                </c:pt>
                <c:pt idx="10299">
                  <c:v>30.565243033156214</c:v>
                </c:pt>
                <c:pt idx="10300">
                  <c:v>30.562939495551912</c:v>
                </c:pt>
                <c:pt idx="10301">
                  <c:v>30.560635957947614</c:v>
                </c:pt>
                <c:pt idx="10302">
                  <c:v>30.558332420343316</c:v>
                </c:pt>
                <c:pt idx="10303">
                  <c:v>30.556028882739014</c:v>
                </c:pt>
                <c:pt idx="10304">
                  <c:v>30.553725345134715</c:v>
                </c:pt>
                <c:pt idx="10305">
                  <c:v>30.551421807530414</c:v>
                </c:pt>
                <c:pt idx="10306">
                  <c:v>30.549118269926115</c:v>
                </c:pt>
                <c:pt idx="10307">
                  <c:v>30.546814732321813</c:v>
                </c:pt>
                <c:pt idx="10308">
                  <c:v>30.544511194717515</c:v>
                </c:pt>
                <c:pt idx="10309">
                  <c:v>30.542207657113217</c:v>
                </c:pt>
                <c:pt idx="10310">
                  <c:v>30.539904119508915</c:v>
                </c:pt>
                <c:pt idx="10311">
                  <c:v>30.537600581904616</c:v>
                </c:pt>
                <c:pt idx="10312">
                  <c:v>30.535297044300314</c:v>
                </c:pt>
                <c:pt idx="10313">
                  <c:v>30.532993506696016</c:v>
                </c:pt>
                <c:pt idx="10314">
                  <c:v>30.530689969091714</c:v>
                </c:pt>
                <c:pt idx="10315">
                  <c:v>30.528386431487416</c:v>
                </c:pt>
                <c:pt idx="10316">
                  <c:v>30.526082893883114</c:v>
                </c:pt>
                <c:pt idx="10317">
                  <c:v>30.523779356278816</c:v>
                </c:pt>
                <c:pt idx="10318">
                  <c:v>30.521475818674517</c:v>
                </c:pt>
                <c:pt idx="10319">
                  <c:v>30.519172281070215</c:v>
                </c:pt>
                <c:pt idx="10320">
                  <c:v>30.516868743465917</c:v>
                </c:pt>
                <c:pt idx="10321">
                  <c:v>30.514565205861615</c:v>
                </c:pt>
                <c:pt idx="10322">
                  <c:v>30.512261668257317</c:v>
                </c:pt>
                <c:pt idx="10323">
                  <c:v>30.509958130653015</c:v>
                </c:pt>
                <c:pt idx="10324">
                  <c:v>30.507654593048716</c:v>
                </c:pt>
                <c:pt idx="10325">
                  <c:v>30.505402367486301</c:v>
                </c:pt>
                <c:pt idx="10326">
                  <c:v>30.503150141923886</c:v>
                </c:pt>
                <c:pt idx="10327">
                  <c:v>30.50089791636147</c:v>
                </c:pt>
                <c:pt idx="10328">
                  <c:v>30.498645690799055</c:v>
                </c:pt>
                <c:pt idx="10329">
                  <c:v>30.49639346523664</c:v>
                </c:pt>
                <c:pt idx="10330">
                  <c:v>30.494141239674224</c:v>
                </c:pt>
                <c:pt idx="10331">
                  <c:v>30.491889014111809</c:v>
                </c:pt>
                <c:pt idx="10332">
                  <c:v>30.48963678854939</c:v>
                </c:pt>
                <c:pt idx="10333">
                  <c:v>30.487384562986975</c:v>
                </c:pt>
                <c:pt idx="10334">
                  <c:v>30.48513233742456</c:v>
                </c:pt>
                <c:pt idx="10335">
                  <c:v>30.482880111862144</c:v>
                </c:pt>
                <c:pt idx="10336">
                  <c:v>30.480627886299729</c:v>
                </c:pt>
                <c:pt idx="10337">
                  <c:v>30.478375660737314</c:v>
                </c:pt>
                <c:pt idx="10338">
                  <c:v>30.476123435174898</c:v>
                </c:pt>
                <c:pt idx="10339">
                  <c:v>30.473871209612483</c:v>
                </c:pt>
                <c:pt idx="10340">
                  <c:v>30.471618984050068</c:v>
                </c:pt>
                <c:pt idx="10341">
                  <c:v>30.469366758487652</c:v>
                </c:pt>
                <c:pt idx="10342">
                  <c:v>30.467114532925237</c:v>
                </c:pt>
                <c:pt idx="10343">
                  <c:v>30.464862307362822</c:v>
                </c:pt>
                <c:pt idx="10344">
                  <c:v>30.462610081800406</c:v>
                </c:pt>
                <c:pt idx="10345">
                  <c:v>30.460357856237991</c:v>
                </c:pt>
                <c:pt idx="10346">
                  <c:v>30.458105630675576</c:v>
                </c:pt>
                <c:pt idx="10347">
                  <c:v>30.455853405113157</c:v>
                </c:pt>
                <c:pt idx="10348">
                  <c:v>30.453601179550741</c:v>
                </c:pt>
                <c:pt idx="10349">
                  <c:v>30.451348953988326</c:v>
                </c:pt>
                <c:pt idx="10350">
                  <c:v>30.449096728425911</c:v>
                </c:pt>
                <c:pt idx="10351">
                  <c:v>30.446844502863495</c:v>
                </c:pt>
                <c:pt idx="10352">
                  <c:v>30.44459227730108</c:v>
                </c:pt>
                <c:pt idx="10353">
                  <c:v>30.442340051738665</c:v>
                </c:pt>
                <c:pt idx="10354">
                  <c:v>30.440087826176249</c:v>
                </c:pt>
                <c:pt idx="10355">
                  <c:v>30.437885524206049</c:v>
                </c:pt>
                <c:pt idx="10356">
                  <c:v>30.435683222235848</c:v>
                </c:pt>
                <c:pt idx="10357">
                  <c:v>30.433480920265648</c:v>
                </c:pt>
                <c:pt idx="10358">
                  <c:v>30.431278618295451</c:v>
                </c:pt>
                <c:pt idx="10359">
                  <c:v>30.429076316325251</c:v>
                </c:pt>
                <c:pt idx="10360">
                  <c:v>30.42687401435505</c:v>
                </c:pt>
                <c:pt idx="10361">
                  <c:v>30.42467171238485</c:v>
                </c:pt>
                <c:pt idx="10362">
                  <c:v>30.422469410414649</c:v>
                </c:pt>
                <c:pt idx="10363">
                  <c:v>30.420267108444449</c:v>
                </c:pt>
                <c:pt idx="10364">
                  <c:v>30.418064806474248</c:v>
                </c:pt>
                <c:pt idx="10365">
                  <c:v>30.415862504504048</c:v>
                </c:pt>
                <c:pt idx="10366">
                  <c:v>30.413660202533851</c:v>
                </c:pt>
                <c:pt idx="10367">
                  <c:v>30.411457900563651</c:v>
                </c:pt>
                <c:pt idx="10368">
                  <c:v>30.40925559859345</c:v>
                </c:pt>
                <c:pt idx="10369">
                  <c:v>30.40705329662325</c:v>
                </c:pt>
                <c:pt idx="10370">
                  <c:v>30.404850994653049</c:v>
                </c:pt>
                <c:pt idx="10371">
                  <c:v>30.402648692682849</c:v>
                </c:pt>
                <c:pt idx="10372">
                  <c:v>30.400446390712649</c:v>
                </c:pt>
                <c:pt idx="10373">
                  <c:v>30.398244088742452</c:v>
                </c:pt>
                <c:pt idx="10374">
                  <c:v>30.396041786772251</c:v>
                </c:pt>
                <c:pt idx="10375">
                  <c:v>30.393839484802051</c:v>
                </c:pt>
                <c:pt idx="10376">
                  <c:v>30.39163718283185</c:v>
                </c:pt>
                <c:pt idx="10377">
                  <c:v>30.38943488086165</c:v>
                </c:pt>
                <c:pt idx="10378">
                  <c:v>30.387232578891449</c:v>
                </c:pt>
                <c:pt idx="10379">
                  <c:v>30.385030276921249</c:v>
                </c:pt>
                <c:pt idx="10380">
                  <c:v>30.382827974951049</c:v>
                </c:pt>
                <c:pt idx="10381">
                  <c:v>30.380625672980852</c:v>
                </c:pt>
                <c:pt idx="10382">
                  <c:v>30.378423371010651</c:v>
                </c:pt>
                <c:pt idx="10383">
                  <c:v>30.376221069040451</c:v>
                </c:pt>
                <c:pt idx="10384">
                  <c:v>30.37401876707025</c:v>
                </c:pt>
                <c:pt idx="10385">
                  <c:v>30.371865118703294</c:v>
                </c:pt>
                <c:pt idx="10386">
                  <c:v>30.369711470336338</c:v>
                </c:pt>
                <c:pt idx="10387">
                  <c:v>30.367557821969385</c:v>
                </c:pt>
                <c:pt idx="10388">
                  <c:v>30.365404173602428</c:v>
                </c:pt>
                <c:pt idx="10389">
                  <c:v>30.363250525235472</c:v>
                </c:pt>
                <c:pt idx="10390">
                  <c:v>30.361096876868515</c:v>
                </c:pt>
                <c:pt idx="10391">
                  <c:v>30.358943228501559</c:v>
                </c:pt>
                <c:pt idx="10392">
                  <c:v>30.356789580134603</c:v>
                </c:pt>
                <c:pt idx="10393">
                  <c:v>30.354635931767646</c:v>
                </c:pt>
                <c:pt idx="10394">
                  <c:v>30.352482283400693</c:v>
                </c:pt>
                <c:pt idx="10395">
                  <c:v>30.350328635033737</c:v>
                </c:pt>
                <c:pt idx="10396">
                  <c:v>30.34817498666678</c:v>
                </c:pt>
                <c:pt idx="10397">
                  <c:v>30.346021338299824</c:v>
                </c:pt>
                <c:pt idx="10398">
                  <c:v>30.343867689932868</c:v>
                </c:pt>
                <c:pt idx="10399">
                  <c:v>30.341714041565915</c:v>
                </c:pt>
                <c:pt idx="10400">
                  <c:v>30.339560393198958</c:v>
                </c:pt>
                <c:pt idx="10401">
                  <c:v>30.337406744832002</c:v>
                </c:pt>
                <c:pt idx="10402">
                  <c:v>30.335253096465046</c:v>
                </c:pt>
                <c:pt idx="10403">
                  <c:v>30.333099448098089</c:v>
                </c:pt>
                <c:pt idx="10404">
                  <c:v>30.330945799731133</c:v>
                </c:pt>
                <c:pt idx="10405">
                  <c:v>30.328792151364176</c:v>
                </c:pt>
                <c:pt idx="10406">
                  <c:v>30.326638502997223</c:v>
                </c:pt>
                <c:pt idx="10407">
                  <c:v>30.324484854630267</c:v>
                </c:pt>
                <c:pt idx="10408">
                  <c:v>30.322331206263311</c:v>
                </c:pt>
                <c:pt idx="10409">
                  <c:v>30.320177557896354</c:v>
                </c:pt>
                <c:pt idx="10410">
                  <c:v>30.318023909529398</c:v>
                </c:pt>
                <c:pt idx="10411">
                  <c:v>30.315870261162445</c:v>
                </c:pt>
                <c:pt idx="10412">
                  <c:v>30.313716612795488</c:v>
                </c:pt>
                <c:pt idx="10413">
                  <c:v>30.311562964428532</c:v>
                </c:pt>
                <c:pt idx="10414">
                  <c:v>30.309409316061576</c:v>
                </c:pt>
                <c:pt idx="10415">
                  <c:v>30.307303062685808</c:v>
                </c:pt>
                <c:pt idx="10416">
                  <c:v>30.30519680931004</c:v>
                </c:pt>
                <c:pt idx="10417">
                  <c:v>30.303090555934272</c:v>
                </c:pt>
                <c:pt idx="10418">
                  <c:v>30.300984302558504</c:v>
                </c:pt>
                <c:pt idx="10419">
                  <c:v>30.298878049182736</c:v>
                </c:pt>
                <c:pt idx="10420">
                  <c:v>30.296771795806968</c:v>
                </c:pt>
                <c:pt idx="10421">
                  <c:v>30.294665542431201</c:v>
                </c:pt>
                <c:pt idx="10422">
                  <c:v>30.292559289055436</c:v>
                </c:pt>
                <c:pt idx="10423">
                  <c:v>30.290453035679668</c:v>
                </c:pt>
                <c:pt idx="10424">
                  <c:v>30.288346782303901</c:v>
                </c:pt>
                <c:pt idx="10425">
                  <c:v>30.286240528928133</c:v>
                </c:pt>
                <c:pt idx="10426">
                  <c:v>30.284134275552365</c:v>
                </c:pt>
                <c:pt idx="10427">
                  <c:v>30.282028022176597</c:v>
                </c:pt>
                <c:pt idx="10428">
                  <c:v>30.279921768800829</c:v>
                </c:pt>
                <c:pt idx="10429">
                  <c:v>30.277815515425061</c:v>
                </c:pt>
                <c:pt idx="10430">
                  <c:v>30.275709262049293</c:v>
                </c:pt>
                <c:pt idx="10431">
                  <c:v>30.273603008673525</c:v>
                </c:pt>
                <c:pt idx="10432">
                  <c:v>30.271496755297758</c:v>
                </c:pt>
                <c:pt idx="10433">
                  <c:v>30.26939050192199</c:v>
                </c:pt>
                <c:pt idx="10434">
                  <c:v>30.267284248546222</c:v>
                </c:pt>
                <c:pt idx="10435">
                  <c:v>30.265177995170454</c:v>
                </c:pt>
                <c:pt idx="10436">
                  <c:v>30.263071741794686</c:v>
                </c:pt>
                <c:pt idx="10437">
                  <c:v>30.260965488418922</c:v>
                </c:pt>
                <c:pt idx="10438">
                  <c:v>30.258859235043154</c:v>
                </c:pt>
                <c:pt idx="10439">
                  <c:v>30.256752981667386</c:v>
                </c:pt>
                <c:pt idx="10440">
                  <c:v>30.254646728291618</c:v>
                </c:pt>
                <c:pt idx="10441">
                  <c:v>30.25254047491585</c:v>
                </c:pt>
                <c:pt idx="10442">
                  <c:v>30.250434221540083</c:v>
                </c:pt>
                <c:pt idx="10443">
                  <c:v>30.248327968164315</c:v>
                </c:pt>
                <c:pt idx="10444">
                  <c:v>30.246221714788547</c:v>
                </c:pt>
                <c:pt idx="10445">
                  <c:v>30.244164497989491</c:v>
                </c:pt>
                <c:pt idx="10446">
                  <c:v>30.242107281190435</c:v>
                </c:pt>
                <c:pt idx="10447">
                  <c:v>30.240050064391376</c:v>
                </c:pt>
                <c:pt idx="10448">
                  <c:v>30.23799284759232</c:v>
                </c:pt>
                <c:pt idx="10449">
                  <c:v>30.235935630793264</c:v>
                </c:pt>
                <c:pt idx="10450">
                  <c:v>30.233878413994209</c:v>
                </c:pt>
                <c:pt idx="10451">
                  <c:v>30.231821197195153</c:v>
                </c:pt>
                <c:pt idx="10452">
                  <c:v>30.229763980396097</c:v>
                </c:pt>
                <c:pt idx="10453">
                  <c:v>30.227706763597041</c:v>
                </c:pt>
                <c:pt idx="10454">
                  <c:v>30.225649546797982</c:v>
                </c:pt>
                <c:pt idx="10455">
                  <c:v>30.223592329998926</c:v>
                </c:pt>
                <c:pt idx="10456">
                  <c:v>30.22153511319987</c:v>
                </c:pt>
                <c:pt idx="10457">
                  <c:v>30.219477896400814</c:v>
                </c:pt>
                <c:pt idx="10458">
                  <c:v>30.217420679601759</c:v>
                </c:pt>
                <c:pt idx="10459">
                  <c:v>30.215363462802699</c:v>
                </c:pt>
                <c:pt idx="10460">
                  <c:v>30.213306246003643</c:v>
                </c:pt>
                <c:pt idx="10461">
                  <c:v>30.211249029204588</c:v>
                </c:pt>
                <c:pt idx="10462">
                  <c:v>30.209191812405532</c:v>
                </c:pt>
                <c:pt idx="10463">
                  <c:v>30.207134595606476</c:v>
                </c:pt>
                <c:pt idx="10464">
                  <c:v>30.20507737880742</c:v>
                </c:pt>
                <c:pt idx="10465">
                  <c:v>30.203020162008364</c:v>
                </c:pt>
                <c:pt idx="10466">
                  <c:v>30.200962945209305</c:v>
                </c:pt>
                <c:pt idx="10467">
                  <c:v>30.198905728410249</c:v>
                </c:pt>
                <c:pt idx="10468">
                  <c:v>30.196848511611194</c:v>
                </c:pt>
                <c:pt idx="10469">
                  <c:v>30.194791294812138</c:v>
                </c:pt>
                <c:pt idx="10470">
                  <c:v>30.192734078013082</c:v>
                </c:pt>
                <c:pt idx="10471">
                  <c:v>30.190676861214023</c:v>
                </c:pt>
                <c:pt idx="10472">
                  <c:v>30.188619644414967</c:v>
                </c:pt>
                <c:pt idx="10473">
                  <c:v>30.186562427615911</c:v>
                </c:pt>
                <c:pt idx="10474">
                  <c:v>30.184505210816855</c:v>
                </c:pt>
                <c:pt idx="10475">
                  <c:v>30.182497624297177</c:v>
                </c:pt>
                <c:pt idx="10476">
                  <c:v>30.180490037777503</c:v>
                </c:pt>
                <c:pt idx="10477">
                  <c:v>30.178482451257825</c:v>
                </c:pt>
                <c:pt idx="10478">
                  <c:v>30.17647486473815</c:v>
                </c:pt>
                <c:pt idx="10479">
                  <c:v>30.174467278218472</c:v>
                </c:pt>
                <c:pt idx="10480">
                  <c:v>30.172459691698798</c:v>
                </c:pt>
                <c:pt idx="10481">
                  <c:v>30.17045210517912</c:v>
                </c:pt>
                <c:pt idx="10482">
                  <c:v>30.168444518659442</c:v>
                </c:pt>
                <c:pt idx="10483">
                  <c:v>30.166436932139767</c:v>
                </c:pt>
                <c:pt idx="10484">
                  <c:v>30.164429345620089</c:v>
                </c:pt>
                <c:pt idx="10485">
                  <c:v>30.162421759100415</c:v>
                </c:pt>
                <c:pt idx="10486">
                  <c:v>30.160414172580737</c:v>
                </c:pt>
                <c:pt idx="10487">
                  <c:v>30.158406586061062</c:v>
                </c:pt>
                <c:pt idx="10488">
                  <c:v>30.156398999541384</c:v>
                </c:pt>
                <c:pt idx="10489">
                  <c:v>30.154391413021706</c:v>
                </c:pt>
                <c:pt idx="10490">
                  <c:v>30.152383826502032</c:v>
                </c:pt>
                <c:pt idx="10491">
                  <c:v>30.150376239982354</c:v>
                </c:pt>
                <c:pt idx="10492">
                  <c:v>30.148368653462679</c:v>
                </c:pt>
                <c:pt idx="10493">
                  <c:v>30.146361066943001</c:v>
                </c:pt>
                <c:pt idx="10494">
                  <c:v>30.144353480423327</c:v>
                </c:pt>
                <c:pt idx="10495">
                  <c:v>30.142345893903649</c:v>
                </c:pt>
                <c:pt idx="10496">
                  <c:v>30.140338307383974</c:v>
                </c:pt>
                <c:pt idx="10497">
                  <c:v>30.138330720864296</c:v>
                </c:pt>
                <c:pt idx="10498">
                  <c:v>30.136323134344618</c:v>
                </c:pt>
                <c:pt idx="10499">
                  <c:v>30.134315547824944</c:v>
                </c:pt>
                <c:pt idx="10500">
                  <c:v>30.132307961305266</c:v>
                </c:pt>
                <c:pt idx="10501">
                  <c:v>30.130300374785591</c:v>
                </c:pt>
                <c:pt idx="10502">
                  <c:v>30.128292788265913</c:v>
                </c:pt>
                <c:pt idx="10503">
                  <c:v>30.126285201746239</c:v>
                </c:pt>
                <c:pt idx="10504">
                  <c:v>30.124277615226561</c:v>
                </c:pt>
                <c:pt idx="10505">
                  <c:v>30.122318867983434</c:v>
                </c:pt>
                <c:pt idx="10506">
                  <c:v>30.120360120740308</c:v>
                </c:pt>
                <c:pt idx="10507">
                  <c:v>30.118401373497182</c:v>
                </c:pt>
                <c:pt idx="10508">
                  <c:v>30.116442626254056</c:v>
                </c:pt>
                <c:pt idx="10509">
                  <c:v>30.11448387901093</c:v>
                </c:pt>
                <c:pt idx="10510">
                  <c:v>30.112525131767804</c:v>
                </c:pt>
                <c:pt idx="10511">
                  <c:v>30.110566384524677</c:v>
                </c:pt>
                <c:pt idx="10512">
                  <c:v>30.108607637281551</c:v>
                </c:pt>
                <c:pt idx="10513">
                  <c:v>30.106648890038425</c:v>
                </c:pt>
                <c:pt idx="10514">
                  <c:v>30.104690142795299</c:v>
                </c:pt>
                <c:pt idx="10515">
                  <c:v>30.102731395552173</c:v>
                </c:pt>
                <c:pt idx="10516">
                  <c:v>30.100772648309047</c:v>
                </c:pt>
                <c:pt idx="10517">
                  <c:v>30.09881390106592</c:v>
                </c:pt>
                <c:pt idx="10518">
                  <c:v>30.096855153822794</c:v>
                </c:pt>
                <c:pt idx="10519">
                  <c:v>30.094896406579664</c:v>
                </c:pt>
                <c:pt idx="10520">
                  <c:v>30.092937659336538</c:v>
                </c:pt>
                <c:pt idx="10521">
                  <c:v>30.090978912093412</c:v>
                </c:pt>
                <c:pt idx="10522">
                  <c:v>30.089020164850286</c:v>
                </c:pt>
                <c:pt idx="10523">
                  <c:v>30.08706141760716</c:v>
                </c:pt>
                <c:pt idx="10524">
                  <c:v>30.085102670364034</c:v>
                </c:pt>
                <c:pt idx="10525">
                  <c:v>30.083143923120907</c:v>
                </c:pt>
                <c:pt idx="10526">
                  <c:v>30.081185175877781</c:v>
                </c:pt>
                <c:pt idx="10527">
                  <c:v>30.079226428634655</c:v>
                </c:pt>
                <c:pt idx="10528">
                  <c:v>30.077267681391529</c:v>
                </c:pt>
                <c:pt idx="10529">
                  <c:v>30.075308934148403</c:v>
                </c:pt>
                <c:pt idx="10530">
                  <c:v>30.073350186905277</c:v>
                </c:pt>
                <c:pt idx="10531">
                  <c:v>30.07139143966215</c:v>
                </c:pt>
                <c:pt idx="10532">
                  <c:v>30.069432692419024</c:v>
                </c:pt>
                <c:pt idx="10533">
                  <c:v>30.067473945175898</c:v>
                </c:pt>
                <c:pt idx="10534">
                  <c:v>30.065515197932772</c:v>
                </c:pt>
                <c:pt idx="10535">
                  <c:v>30.063600271307141</c:v>
                </c:pt>
                <c:pt idx="10536">
                  <c:v>30.061685344681511</c:v>
                </c:pt>
                <c:pt idx="10537">
                  <c:v>30.059770418055876</c:v>
                </c:pt>
                <c:pt idx="10538">
                  <c:v>30.057855491430246</c:v>
                </c:pt>
                <c:pt idx="10539">
                  <c:v>30.055940564804615</c:v>
                </c:pt>
                <c:pt idx="10540">
                  <c:v>30.054025638178985</c:v>
                </c:pt>
                <c:pt idx="10541">
                  <c:v>30.052110711553354</c:v>
                </c:pt>
                <c:pt idx="10542">
                  <c:v>30.050195784927723</c:v>
                </c:pt>
                <c:pt idx="10543">
                  <c:v>30.048280858302093</c:v>
                </c:pt>
                <c:pt idx="10544">
                  <c:v>30.046365931676458</c:v>
                </c:pt>
                <c:pt idx="10545">
                  <c:v>30.044451005050828</c:v>
                </c:pt>
                <c:pt idx="10546">
                  <c:v>30.042536078425197</c:v>
                </c:pt>
                <c:pt idx="10547">
                  <c:v>30.040621151799566</c:v>
                </c:pt>
                <c:pt idx="10548">
                  <c:v>30.038706225173936</c:v>
                </c:pt>
                <c:pt idx="10549">
                  <c:v>30.036791298548302</c:v>
                </c:pt>
                <c:pt idx="10550">
                  <c:v>30.034876371922671</c:v>
                </c:pt>
                <c:pt idx="10551">
                  <c:v>30.03296144529704</c:v>
                </c:pt>
                <c:pt idx="10552">
                  <c:v>30.03104651867141</c:v>
                </c:pt>
                <c:pt idx="10553">
                  <c:v>30.029131592045779</c:v>
                </c:pt>
                <c:pt idx="10554">
                  <c:v>30.027216665420148</c:v>
                </c:pt>
                <c:pt idx="10555">
                  <c:v>30.025301738794518</c:v>
                </c:pt>
                <c:pt idx="10556">
                  <c:v>30.023386812168884</c:v>
                </c:pt>
                <c:pt idx="10557">
                  <c:v>30.021471885543253</c:v>
                </c:pt>
                <c:pt idx="10558">
                  <c:v>30.019556958917622</c:v>
                </c:pt>
                <c:pt idx="10559">
                  <c:v>30.017642032291992</c:v>
                </c:pt>
                <c:pt idx="10560">
                  <c:v>30.015727105666361</c:v>
                </c:pt>
                <c:pt idx="10561">
                  <c:v>30.013812179040727</c:v>
                </c:pt>
                <c:pt idx="10562">
                  <c:v>30.011897252415096</c:v>
                </c:pt>
                <c:pt idx="10563">
                  <c:v>30.009982325789466</c:v>
                </c:pt>
                <c:pt idx="10564">
                  <c:v>30.008067399163835</c:v>
                </c:pt>
                <c:pt idx="10565">
                  <c:v>30.006188681570276</c:v>
                </c:pt>
                <c:pt idx="10566">
                  <c:v>30.00430996397672</c:v>
                </c:pt>
                <c:pt idx="10567">
                  <c:v>30.002431246383161</c:v>
                </c:pt>
                <c:pt idx="10568">
                  <c:v>30.000552528789605</c:v>
                </c:pt>
                <c:pt idx="10569">
                  <c:v>29.998673811196046</c:v>
                </c:pt>
                <c:pt idx="10570">
                  <c:v>29.996795093602486</c:v>
                </c:pt>
                <c:pt idx="10571">
                  <c:v>29.994916376008931</c:v>
                </c:pt>
                <c:pt idx="10572">
                  <c:v>29.993037658415371</c:v>
                </c:pt>
                <c:pt idx="10573">
                  <c:v>29.991158940821816</c:v>
                </c:pt>
                <c:pt idx="10574">
                  <c:v>29.989280223228256</c:v>
                </c:pt>
                <c:pt idx="10575">
                  <c:v>29.987401505634697</c:v>
                </c:pt>
                <c:pt idx="10576">
                  <c:v>29.985522788041141</c:v>
                </c:pt>
                <c:pt idx="10577">
                  <c:v>29.983644070447582</c:v>
                </c:pt>
                <c:pt idx="10578">
                  <c:v>29.981765352854026</c:v>
                </c:pt>
                <c:pt idx="10579">
                  <c:v>29.979886635260467</c:v>
                </c:pt>
                <c:pt idx="10580">
                  <c:v>29.978007917666908</c:v>
                </c:pt>
                <c:pt idx="10581">
                  <c:v>29.976129200073352</c:v>
                </c:pt>
                <c:pt idx="10582">
                  <c:v>29.974250482479793</c:v>
                </c:pt>
                <c:pt idx="10583">
                  <c:v>29.972371764886237</c:v>
                </c:pt>
                <c:pt idx="10584">
                  <c:v>29.970493047292678</c:v>
                </c:pt>
                <c:pt idx="10585">
                  <c:v>29.968614329699118</c:v>
                </c:pt>
                <c:pt idx="10586">
                  <c:v>29.966735612105563</c:v>
                </c:pt>
                <c:pt idx="10587">
                  <c:v>29.964856894512003</c:v>
                </c:pt>
                <c:pt idx="10588">
                  <c:v>29.962978176918448</c:v>
                </c:pt>
                <c:pt idx="10589">
                  <c:v>29.961099459324888</c:v>
                </c:pt>
                <c:pt idx="10590">
                  <c:v>29.959220741731329</c:v>
                </c:pt>
                <c:pt idx="10591">
                  <c:v>29.957342024137773</c:v>
                </c:pt>
                <c:pt idx="10592">
                  <c:v>29.955463306544214</c:v>
                </c:pt>
                <c:pt idx="10593">
                  <c:v>29.953584588950658</c:v>
                </c:pt>
                <c:pt idx="10594">
                  <c:v>29.951705871357099</c:v>
                </c:pt>
                <c:pt idx="10595">
                  <c:v>29.949853474616919</c:v>
                </c:pt>
                <c:pt idx="10596">
                  <c:v>29.948001077876739</c:v>
                </c:pt>
                <c:pt idx="10597">
                  <c:v>29.94614868113656</c:v>
                </c:pt>
                <c:pt idx="10598">
                  <c:v>29.94429628439638</c:v>
                </c:pt>
                <c:pt idx="10599">
                  <c:v>29.9424438876562</c:v>
                </c:pt>
                <c:pt idx="10600">
                  <c:v>29.94059149091602</c:v>
                </c:pt>
                <c:pt idx="10601">
                  <c:v>29.93873909417584</c:v>
                </c:pt>
                <c:pt idx="10602">
                  <c:v>29.936886697435661</c:v>
                </c:pt>
                <c:pt idx="10603">
                  <c:v>29.935034300695481</c:v>
                </c:pt>
                <c:pt idx="10604">
                  <c:v>29.933181903955301</c:v>
                </c:pt>
                <c:pt idx="10605">
                  <c:v>29.931329507215121</c:v>
                </c:pt>
                <c:pt idx="10606">
                  <c:v>29.929477110474942</c:v>
                </c:pt>
                <c:pt idx="10607">
                  <c:v>29.927624713734762</c:v>
                </c:pt>
                <c:pt idx="10608">
                  <c:v>29.925772316994582</c:v>
                </c:pt>
                <c:pt idx="10609">
                  <c:v>29.923919920254406</c:v>
                </c:pt>
                <c:pt idx="10610">
                  <c:v>29.922067523514226</c:v>
                </c:pt>
                <c:pt idx="10611">
                  <c:v>29.920215126774046</c:v>
                </c:pt>
                <c:pt idx="10612">
                  <c:v>29.918362730033866</c:v>
                </c:pt>
                <c:pt idx="10613">
                  <c:v>29.916510333293687</c:v>
                </c:pt>
                <c:pt idx="10614">
                  <c:v>29.914657936553507</c:v>
                </c:pt>
                <c:pt idx="10615">
                  <c:v>29.912805539813327</c:v>
                </c:pt>
                <c:pt idx="10616">
                  <c:v>29.910953143073147</c:v>
                </c:pt>
                <c:pt idx="10617">
                  <c:v>29.909100746332967</c:v>
                </c:pt>
                <c:pt idx="10618">
                  <c:v>29.907248349592788</c:v>
                </c:pt>
                <c:pt idx="10619">
                  <c:v>29.905395952852608</c:v>
                </c:pt>
                <c:pt idx="10620">
                  <c:v>29.903543556112428</c:v>
                </c:pt>
                <c:pt idx="10621">
                  <c:v>29.901691159372248</c:v>
                </c:pt>
                <c:pt idx="10622">
                  <c:v>29.899838762632069</c:v>
                </c:pt>
                <c:pt idx="10623">
                  <c:v>29.897986365891889</c:v>
                </c:pt>
                <c:pt idx="10624">
                  <c:v>29.896133969151709</c:v>
                </c:pt>
                <c:pt idx="10625">
                  <c:v>29.89430263946911</c:v>
                </c:pt>
                <c:pt idx="10626">
                  <c:v>29.892471309786515</c:v>
                </c:pt>
                <c:pt idx="10627">
                  <c:v>29.890639980103916</c:v>
                </c:pt>
                <c:pt idx="10628">
                  <c:v>29.888808650421321</c:v>
                </c:pt>
                <c:pt idx="10629">
                  <c:v>29.886977320738723</c:v>
                </c:pt>
                <c:pt idx="10630">
                  <c:v>29.885145991056127</c:v>
                </c:pt>
                <c:pt idx="10631">
                  <c:v>29.883314661373529</c:v>
                </c:pt>
                <c:pt idx="10632">
                  <c:v>29.88148333169093</c:v>
                </c:pt>
                <c:pt idx="10633">
                  <c:v>29.879652002008335</c:v>
                </c:pt>
                <c:pt idx="10634">
                  <c:v>29.877820672325736</c:v>
                </c:pt>
                <c:pt idx="10635">
                  <c:v>29.875989342643141</c:v>
                </c:pt>
                <c:pt idx="10636">
                  <c:v>29.874158012960542</c:v>
                </c:pt>
                <c:pt idx="10637">
                  <c:v>29.872326683277947</c:v>
                </c:pt>
                <c:pt idx="10638">
                  <c:v>29.870495353595349</c:v>
                </c:pt>
                <c:pt idx="10639">
                  <c:v>29.86866402391275</c:v>
                </c:pt>
                <c:pt idx="10640">
                  <c:v>29.866832694230155</c:v>
                </c:pt>
                <c:pt idx="10641">
                  <c:v>29.865001364547556</c:v>
                </c:pt>
                <c:pt idx="10642">
                  <c:v>29.863170034864961</c:v>
                </c:pt>
                <c:pt idx="10643">
                  <c:v>29.861338705182362</c:v>
                </c:pt>
                <c:pt idx="10644">
                  <c:v>29.859507375499767</c:v>
                </c:pt>
                <c:pt idx="10645">
                  <c:v>29.857676045817168</c:v>
                </c:pt>
                <c:pt idx="10646">
                  <c:v>29.855844716134573</c:v>
                </c:pt>
                <c:pt idx="10647">
                  <c:v>29.854013386451975</c:v>
                </c:pt>
                <c:pt idx="10648">
                  <c:v>29.852182056769376</c:v>
                </c:pt>
                <c:pt idx="10649">
                  <c:v>29.850350727086781</c:v>
                </c:pt>
                <c:pt idx="10650">
                  <c:v>29.848519397404182</c:v>
                </c:pt>
                <c:pt idx="10651">
                  <c:v>29.846688067721587</c:v>
                </c:pt>
                <c:pt idx="10652">
                  <c:v>29.844856738038988</c:v>
                </c:pt>
                <c:pt idx="10653">
                  <c:v>29.843025408356393</c:v>
                </c:pt>
                <c:pt idx="10654">
                  <c:v>29.841194078673794</c:v>
                </c:pt>
                <c:pt idx="10655">
                  <c:v>29.839387360700158</c:v>
                </c:pt>
                <c:pt idx="10656">
                  <c:v>29.837580642726525</c:v>
                </c:pt>
                <c:pt idx="10657">
                  <c:v>29.835773924752889</c:v>
                </c:pt>
                <c:pt idx="10658">
                  <c:v>29.833967206779253</c:v>
                </c:pt>
                <c:pt idx="10659">
                  <c:v>29.832160488805616</c:v>
                </c:pt>
                <c:pt idx="10660">
                  <c:v>29.830353770831984</c:v>
                </c:pt>
                <c:pt idx="10661">
                  <c:v>29.828547052858347</c:v>
                </c:pt>
                <c:pt idx="10662">
                  <c:v>29.826740334884711</c:v>
                </c:pt>
                <c:pt idx="10663">
                  <c:v>29.824933616911075</c:v>
                </c:pt>
                <c:pt idx="10664">
                  <c:v>29.823126898937442</c:v>
                </c:pt>
                <c:pt idx="10665">
                  <c:v>29.821320180963806</c:v>
                </c:pt>
                <c:pt idx="10666">
                  <c:v>29.819513462990169</c:v>
                </c:pt>
                <c:pt idx="10667">
                  <c:v>29.817706745016533</c:v>
                </c:pt>
                <c:pt idx="10668">
                  <c:v>29.8159000270429</c:v>
                </c:pt>
                <c:pt idx="10669">
                  <c:v>29.814093309069264</c:v>
                </c:pt>
                <c:pt idx="10670">
                  <c:v>29.812286591095628</c:v>
                </c:pt>
                <c:pt idx="10671">
                  <c:v>29.810479873121995</c:v>
                </c:pt>
                <c:pt idx="10672">
                  <c:v>29.808673155148359</c:v>
                </c:pt>
                <c:pt idx="10673">
                  <c:v>29.806866437174723</c:v>
                </c:pt>
                <c:pt idx="10674">
                  <c:v>29.805059719201086</c:v>
                </c:pt>
                <c:pt idx="10675">
                  <c:v>29.803253001227453</c:v>
                </c:pt>
                <c:pt idx="10676">
                  <c:v>29.801446283253817</c:v>
                </c:pt>
                <c:pt idx="10677">
                  <c:v>29.799639565280181</c:v>
                </c:pt>
                <c:pt idx="10678">
                  <c:v>29.797832847306545</c:v>
                </c:pt>
                <c:pt idx="10679">
                  <c:v>29.796026129332912</c:v>
                </c:pt>
                <c:pt idx="10680">
                  <c:v>29.794219411359276</c:v>
                </c:pt>
                <c:pt idx="10681">
                  <c:v>29.792412693385639</c:v>
                </c:pt>
                <c:pt idx="10682">
                  <c:v>29.790605975412003</c:v>
                </c:pt>
                <c:pt idx="10683">
                  <c:v>29.78879925743837</c:v>
                </c:pt>
                <c:pt idx="10684">
                  <c:v>29.786992539464734</c:v>
                </c:pt>
                <c:pt idx="10685">
                  <c:v>29.785216081305478</c:v>
                </c:pt>
                <c:pt idx="10686">
                  <c:v>29.783439623146222</c:v>
                </c:pt>
                <c:pt idx="10687">
                  <c:v>29.781663164986966</c:v>
                </c:pt>
                <c:pt idx="10688">
                  <c:v>29.77988670682771</c:v>
                </c:pt>
                <c:pt idx="10689">
                  <c:v>29.778110248668455</c:v>
                </c:pt>
                <c:pt idx="10690">
                  <c:v>29.776333790509199</c:v>
                </c:pt>
                <c:pt idx="10691">
                  <c:v>29.774557332349943</c:v>
                </c:pt>
                <c:pt idx="10692">
                  <c:v>29.772780874190687</c:v>
                </c:pt>
                <c:pt idx="10693">
                  <c:v>29.771004416031431</c:v>
                </c:pt>
                <c:pt idx="10694">
                  <c:v>29.769227957872175</c:v>
                </c:pt>
                <c:pt idx="10695">
                  <c:v>29.767451499712919</c:v>
                </c:pt>
                <c:pt idx="10696">
                  <c:v>29.765675041553664</c:v>
                </c:pt>
                <c:pt idx="10697">
                  <c:v>29.763898583394408</c:v>
                </c:pt>
                <c:pt idx="10698">
                  <c:v>29.762122125235152</c:v>
                </c:pt>
                <c:pt idx="10699">
                  <c:v>29.760345667075896</c:v>
                </c:pt>
                <c:pt idx="10700">
                  <c:v>29.758569208916636</c:v>
                </c:pt>
                <c:pt idx="10701">
                  <c:v>29.756792750757381</c:v>
                </c:pt>
                <c:pt idx="10702">
                  <c:v>29.755016292598125</c:v>
                </c:pt>
                <c:pt idx="10703">
                  <c:v>29.753239834438869</c:v>
                </c:pt>
                <c:pt idx="10704">
                  <c:v>29.751463376279613</c:v>
                </c:pt>
                <c:pt idx="10705">
                  <c:v>29.749686918120357</c:v>
                </c:pt>
                <c:pt idx="10706">
                  <c:v>29.747910459961101</c:v>
                </c:pt>
                <c:pt idx="10707">
                  <c:v>29.746134001801845</c:v>
                </c:pt>
                <c:pt idx="10708">
                  <c:v>29.74435754364259</c:v>
                </c:pt>
                <c:pt idx="10709">
                  <c:v>29.742581085483334</c:v>
                </c:pt>
                <c:pt idx="10710">
                  <c:v>29.740804627324078</c:v>
                </c:pt>
                <c:pt idx="10711">
                  <c:v>29.739028169164822</c:v>
                </c:pt>
                <c:pt idx="10712">
                  <c:v>29.737251711005566</c:v>
                </c:pt>
                <c:pt idx="10713">
                  <c:v>29.73547525284631</c:v>
                </c:pt>
                <c:pt idx="10714">
                  <c:v>29.733698794687054</c:v>
                </c:pt>
                <c:pt idx="10715">
                  <c:v>29.731954477318961</c:v>
                </c:pt>
                <c:pt idx="10716">
                  <c:v>29.730210159950868</c:v>
                </c:pt>
                <c:pt idx="10717">
                  <c:v>29.728465842582775</c:v>
                </c:pt>
                <c:pt idx="10718">
                  <c:v>29.726721525214678</c:v>
                </c:pt>
                <c:pt idx="10719">
                  <c:v>29.724977207846585</c:v>
                </c:pt>
                <c:pt idx="10720">
                  <c:v>29.723232890478492</c:v>
                </c:pt>
                <c:pt idx="10721">
                  <c:v>29.721488573110399</c:v>
                </c:pt>
                <c:pt idx="10722">
                  <c:v>29.719744255742306</c:v>
                </c:pt>
                <c:pt idx="10723">
                  <c:v>29.717999938374213</c:v>
                </c:pt>
                <c:pt idx="10724">
                  <c:v>29.71625562100612</c:v>
                </c:pt>
                <c:pt idx="10725">
                  <c:v>29.714511303638027</c:v>
                </c:pt>
                <c:pt idx="10726">
                  <c:v>29.71276698626993</c:v>
                </c:pt>
                <c:pt idx="10727">
                  <c:v>29.711022668901837</c:v>
                </c:pt>
                <c:pt idx="10728">
                  <c:v>29.709278351533744</c:v>
                </c:pt>
                <c:pt idx="10729">
                  <c:v>29.707534034165651</c:v>
                </c:pt>
                <c:pt idx="10730">
                  <c:v>29.705789716797558</c:v>
                </c:pt>
                <c:pt idx="10731">
                  <c:v>29.704045399429464</c:v>
                </c:pt>
                <c:pt idx="10732">
                  <c:v>29.702301082061371</c:v>
                </c:pt>
                <c:pt idx="10733">
                  <c:v>29.700556764693275</c:v>
                </c:pt>
                <c:pt idx="10734">
                  <c:v>29.698812447325182</c:v>
                </c:pt>
                <c:pt idx="10735">
                  <c:v>29.697068129957088</c:v>
                </c:pt>
                <c:pt idx="10736">
                  <c:v>29.695323812588995</c:v>
                </c:pt>
                <c:pt idx="10737">
                  <c:v>29.693579495220902</c:v>
                </c:pt>
                <c:pt idx="10738">
                  <c:v>29.691835177852809</c:v>
                </c:pt>
                <c:pt idx="10739">
                  <c:v>29.690090860484716</c:v>
                </c:pt>
                <c:pt idx="10740">
                  <c:v>29.688346543116623</c:v>
                </c:pt>
                <c:pt idx="10741">
                  <c:v>29.686602225748526</c:v>
                </c:pt>
                <c:pt idx="10742">
                  <c:v>29.684857908380433</c:v>
                </c:pt>
                <c:pt idx="10743">
                  <c:v>29.68311359101234</c:v>
                </c:pt>
                <c:pt idx="10744">
                  <c:v>29.681369273644247</c:v>
                </c:pt>
                <c:pt idx="10745">
                  <c:v>29.679658073625628</c:v>
                </c:pt>
                <c:pt idx="10746">
                  <c:v>29.677946873607013</c:v>
                </c:pt>
                <c:pt idx="10747">
                  <c:v>29.676235673588394</c:v>
                </c:pt>
                <c:pt idx="10748">
                  <c:v>29.674524473569779</c:v>
                </c:pt>
                <c:pt idx="10749">
                  <c:v>29.67281327355116</c:v>
                </c:pt>
                <c:pt idx="10750">
                  <c:v>29.671102073532545</c:v>
                </c:pt>
                <c:pt idx="10751">
                  <c:v>29.669390873513926</c:v>
                </c:pt>
                <c:pt idx="10752">
                  <c:v>29.667679673495311</c:v>
                </c:pt>
                <c:pt idx="10753">
                  <c:v>29.665968473476692</c:v>
                </c:pt>
                <c:pt idx="10754">
                  <c:v>29.664257273458077</c:v>
                </c:pt>
                <c:pt idx="10755">
                  <c:v>29.662546073439458</c:v>
                </c:pt>
                <c:pt idx="10756">
                  <c:v>29.660834873420843</c:v>
                </c:pt>
                <c:pt idx="10757">
                  <c:v>29.659123673402224</c:v>
                </c:pt>
                <c:pt idx="10758">
                  <c:v>29.657412473383609</c:v>
                </c:pt>
                <c:pt idx="10759">
                  <c:v>29.65570127336499</c:v>
                </c:pt>
                <c:pt idx="10760">
                  <c:v>29.653990073346371</c:v>
                </c:pt>
                <c:pt idx="10761">
                  <c:v>29.652278873327756</c:v>
                </c:pt>
                <c:pt idx="10762">
                  <c:v>29.650567673309137</c:v>
                </c:pt>
                <c:pt idx="10763">
                  <c:v>29.648856473290522</c:v>
                </c:pt>
                <c:pt idx="10764">
                  <c:v>29.647145273271903</c:v>
                </c:pt>
                <c:pt idx="10765">
                  <c:v>29.645434073253288</c:v>
                </c:pt>
                <c:pt idx="10766">
                  <c:v>29.643722873234669</c:v>
                </c:pt>
                <c:pt idx="10767">
                  <c:v>29.642011673216054</c:v>
                </c:pt>
                <c:pt idx="10768">
                  <c:v>29.640300473197435</c:v>
                </c:pt>
                <c:pt idx="10769">
                  <c:v>29.63858927317882</c:v>
                </c:pt>
                <c:pt idx="10770">
                  <c:v>29.636878073160201</c:v>
                </c:pt>
                <c:pt idx="10771">
                  <c:v>29.635166873141586</c:v>
                </c:pt>
                <c:pt idx="10772">
                  <c:v>29.633455673122967</c:v>
                </c:pt>
                <c:pt idx="10773">
                  <c:v>29.631744473104352</c:v>
                </c:pt>
                <c:pt idx="10774">
                  <c:v>29.630033273085733</c:v>
                </c:pt>
                <c:pt idx="10775">
                  <c:v>29.628357030331674</c:v>
                </c:pt>
                <c:pt idx="10776">
                  <c:v>29.626680787577612</c:v>
                </c:pt>
                <c:pt idx="10777">
                  <c:v>29.625004544823554</c:v>
                </c:pt>
                <c:pt idx="10778">
                  <c:v>29.623328302069492</c:v>
                </c:pt>
                <c:pt idx="10779">
                  <c:v>29.621652059315434</c:v>
                </c:pt>
                <c:pt idx="10780">
                  <c:v>29.619975816561375</c:v>
                </c:pt>
                <c:pt idx="10781">
                  <c:v>29.618299573807313</c:v>
                </c:pt>
                <c:pt idx="10782">
                  <c:v>29.616623331053255</c:v>
                </c:pt>
                <c:pt idx="10783">
                  <c:v>29.614947088299193</c:v>
                </c:pt>
                <c:pt idx="10784">
                  <c:v>29.613270845545134</c:v>
                </c:pt>
                <c:pt idx="10785">
                  <c:v>29.611594602791076</c:v>
                </c:pt>
                <c:pt idx="10786">
                  <c:v>29.609918360037014</c:v>
                </c:pt>
                <c:pt idx="10787">
                  <c:v>29.608242117282956</c:v>
                </c:pt>
                <c:pt idx="10788">
                  <c:v>29.606565874528894</c:v>
                </c:pt>
                <c:pt idx="10789">
                  <c:v>29.604889631774835</c:v>
                </c:pt>
                <c:pt idx="10790">
                  <c:v>29.603213389020777</c:v>
                </c:pt>
                <c:pt idx="10791">
                  <c:v>29.601537146266715</c:v>
                </c:pt>
                <c:pt idx="10792">
                  <c:v>29.599860903512656</c:v>
                </c:pt>
                <c:pt idx="10793">
                  <c:v>29.598184660758594</c:v>
                </c:pt>
                <c:pt idx="10794">
                  <c:v>29.596508418004536</c:v>
                </c:pt>
                <c:pt idx="10795">
                  <c:v>29.594832175250477</c:v>
                </c:pt>
                <c:pt idx="10796">
                  <c:v>29.593155932496416</c:v>
                </c:pt>
                <c:pt idx="10797">
                  <c:v>29.591479689742357</c:v>
                </c:pt>
                <c:pt idx="10798">
                  <c:v>29.589803446988295</c:v>
                </c:pt>
                <c:pt idx="10799">
                  <c:v>29.588127204234237</c:v>
                </c:pt>
                <c:pt idx="10800">
                  <c:v>29.586450961480178</c:v>
                </c:pt>
                <c:pt idx="10801">
                  <c:v>29.584774718726116</c:v>
                </c:pt>
                <c:pt idx="10802">
                  <c:v>29.583098475972058</c:v>
                </c:pt>
                <c:pt idx="10803">
                  <c:v>29.581422233217996</c:v>
                </c:pt>
                <c:pt idx="10804">
                  <c:v>29.579745990463937</c:v>
                </c:pt>
                <c:pt idx="10805">
                  <c:v>29.578106704334623</c:v>
                </c:pt>
                <c:pt idx="10806">
                  <c:v>29.576467418205304</c:v>
                </c:pt>
                <c:pt idx="10807">
                  <c:v>29.574828132075989</c:v>
                </c:pt>
                <c:pt idx="10808">
                  <c:v>29.573188845946671</c:v>
                </c:pt>
                <c:pt idx="10809">
                  <c:v>29.571549559817356</c:v>
                </c:pt>
                <c:pt idx="10810">
                  <c:v>29.569910273688038</c:v>
                </c:pt>
                <c:pt idx="10811">
                  <c:v>29.568270987558723</c:v>
                </c:pt>
                <c:pt idx="10812">
                  <c:v>29.566631701429404</c:v>
                </c:pt>
                <c:pt idx="10813">
                  <c:v>29.56499241530009</c:v>
                </c:pt>
                <c:pt idx="10814">
                  <c:v>29.563353129170771</c:v>
                </c:pt>
                <c:pt idx="10815">
                  <c:v>29.561713843041456</c:v>
                </c:pt>
                <c:pt idx="10816">
                  <c:v>29.560074556912138</c:v>
                </c:pt>
                <c:pt idx="10817">
                  <c:v>29.558435270782823</c:v>
                </c:pt>
                <c:pt idx="10818">
                  <c:v>29.556795984653505</c:v>
                </c:pt>
                <c:pt idx="10819">
                  <c:v>29.55515669852419</c:v>
                </c:pt>
                <c:pt idx="10820">
                  <c:v>29.553517412394875</c:v>
                </c:pt>
                <c:pt idx="10821">
                  <c:v>29.551878126265557</c:v>
                </c:pt>
                <c:pt idx="10822">
                  <c:v>29.550238840136242</c:v>
                </c:pt>
                <c:pt idx="10823">
                  <c:v>29.548599554006923</c:v>
                </c:pt>
                <c:pt idx="10824">
                  <c:v>29.546960267877608</c:v>
                </c:pt>
                <c:pt idx="10825">
                  <c:v>29.54532098174829</c:v>
                </c:pt>
                <c:pt idx="10826">
                  <c:v>29.543681695618975</c:v>
                </c:pt>
                <c:pt idx="10827">
                  <c:v>29.542042409489657</c:v>
                </c:pt>
                <c:pt idx="10828">
                  <c:v>29.540403123360342</c:v>
                </c:pt>
                <c:pt idx="10829">
                  <c:v>29.538763837231024</c:v>
                </c:pt>
                <c:pt idx="10830">
                  <c:v>29.537124551101709</c:v>
                </c:pt>
                <c:pt idx="10831">
                  <c:v>29.53548526497239</c:v>
                </c:pt>
                <c:pt idx="10832">
                  <c:v>29.533845978843075</c:v>
                </c:pt>
                <c:pt idx="10833">
                  <c:v>29.532206692713757</c:v>
                </c:pt>
                <c:pt idx="10834">
                  <c:v>29.530567406584442</c:v>
                </c:pt>
                <c:pt idx="10835">
                  <c:v>29.528966466165645</c:v>
                </c:pt>
                <c:pt idx="10836">
                  <c:v>29.527365525746852</c:v>
                </c:pt>
                <c:pt idx="10837">
                  <c:v>29.525764585328055</c:v>
                </c:pt>
                <c:pt idx="10838">
                  <c:v>29.524163644909258</c:v>
                </c:pt>
                <c:pt idx="10839">
                  <c:v>29.522562704490461</c:v>
                </c:pt>
                <c:pt idx="10840">
                  <c:v>29.520961764071668</c:v>
                </c:pt>
                <c:pt idx="10841">
                  <c:v>29.519360823652871</c:v>
                </c:pt>
                <c:pt idx="10842">
                  <c:v>29.517759883234074</c:v>
                </c:pt>
                <c:pt idx="10843">
                  <c:v>29.516158942815281</c:v>
                </c:pt>
                <c:pt idx="10844">
                  <c:v>29.514558002396484</c:v>
                </c:pt>
                <c:pt idx="10845">
                  <c:v>29.512957061977687</c:v>
                </c:pt>
                <c:pt idx="10846">
                  <c:v>29.511356121558894</c:v>
                </c:pt>
                <c:pt idx="10847">
                  <c:v>29.509755181140097</c:v>
                </c:pt>
                <c:pt idx="10848">
                  <c:v>29.5081542407213</c:v>
                </c:pt>
                <c:pt idx="10849">
                  <c:v>29.506553300302507</c:v>
                </c:pt>
                <c:pt idx="10850">
                  <c:v>29.50495235988371</c:v>
                </c:pt>
                <c:pt idx="10851">
                  <c:v>29.503351419464913</c:v>
                </c:pt>
                <c:pt idx="10852">
                  <c:v>29.501750479046116</c:v>
                </c:pt>
                <c:pt idx="10853">
                  <c:v>29.500149538627323</c:v>
                </c:pt>
                <c:pt idx="10854">
                  <c:v>29.498548598208526</c:v>
                </c:pt>
                <c:pt idx="10855">
                  <c:v>29.496947657789729</c:v>
                </c:pt>
                <c:pt idx="10856">
                  <c:v>29.495346717370936</c:v>
                </c:pt>
                <c:pt idx="10857">
                  <c:v>29.493745776952139</c:v>
                </c:pt>
                <c:pt idx="10858">
                  <c:v>29.492144836533342</c:v>
                </c:pt>
                <c:pt idx="10859">
                  <c:v>29.490543896114545</c:v>
                </c:pt>
                <c:pt idx="10860">
                  <c:v>29.488942955695752</c:v>
                </c:pt>
                <c:pt idx="10861">
                  <c:v>29.487342015276955</c:v>
                </c:pt>
                <c:pt idx="10862">
                  <c:v>29.485741074858158</c:v>
                </c:pt>
                <c:pt idx="10863">
                  <c:v>29.484140134439365</c:v>
                </c:pt>
                <c:pt idx="10864">
                  <c:v>29.482539194020568</c:v>
                </c:pt>
                <c:pt idx="10865">
                  <c:v>29.480975078130211</c:v>
                </c:pt>
                <c:pt idx="10866">
                  <c:v>29.479410962239857</c:v>
                </c:pt>
                <c:pt idx="10867">
                  <c:v>29.4778468463495</c:v>
                </c:pt>
                <c:pt idx="10868">
                  <c:v>29.476282730459143</c:v>
                </c:pt>
                <c:pt idx="10869">
                  <c:v>29.47471861456879</c:v>
                </c:pt>
                <c:pt idx="10870">
                  <c:v>29.473154498678433</c:v>
                </c:pt>
                <c:pt idx="10871">
                  <c:v>29.471590382788079</c:v>
                </c:pt>
                <c:pt idx="10872">
                  <c:v>29.470026266897722</c:v>
                </c:pt>
                <c:pt idx="10873">
                  <c:v>29.468462151007365</c:v>
                </c:pt>
                <c:pt idx="10874">
                  <c:v>29.466898035117012</c:v>
                </c:pt>
                <c:pt idx="10875">
                  <c:v>29.465333919226655</c:v>
                </c:pt>
                <c:pt idx="10876">
                  <c:v>29.463769803336298</c:v>
                </c:pt>
                <c:pt idx="10877">
                  <c:v>29.462205687445945</c:v>
                </c:pt>
                <c:pt idx="10878">
                  <c:v>29.460641571555588</c:v>
                </c:pt>
                <c:pt idx="10879">
                  <c:v>29.459077455665231</c:v>
                </c:pt>
                <c:pt idx="10880">
                  <c:v>29.457513339774877</c:v>
                </c:pt>
                <c:pt idx="10881">
                  <c:v>29.45594922388452</c:v>
                </c:pt>
                <c:pt idx="10882">
                  <c:v>29.454385107994167</c:v>
                </c:pt>
                <c:pt idx="10883">
                  <c:v>29.45282099210381</c:v>
                </c:pt>
                <c:pt idx="10884">
                  <c:v>29.451256876213453</c:v>
                </c:pt>
                <c:pt idx="10885">
                  <c:v>29.449692760323099</c:v>
                </c:pt>
                <c:pt idx="10886">
                  <c:v>29.448128644432742</c:v>
                </c:pt>
                <c:pt idx="10887">
                  <c:v>29.446564528542385</c:v>
                </c:pt>
                <c:pt idx="10888">
                  <c:v>29.445000412652032</c:v>
                </c:pt>
                <c:pt idx="10889">
                  <c:v>29.443436296761675</c:v>
                </c:pt>
                <c:pt idx="10890">
                  <c:v>29.441872180871322</c:v>
                </c:pt>
                <c:pt idx="10891">
                  <c:v>29.440308064980965</c:v>
                </c:pt>
                <c:pt idx="10892">
                  <c:v>29.438743949090608</c:v>
                </c:pt>
                <c:pt idx="10893">
                  <c:v>29.437179833200254</c:v>
                </c:pt>
                <c:pt idx="10894">
                  <c:v>29.435615717309897</c:v>
                </c:pt>
                <c:pt idx="10895">
                  <c:v>29.434087803830934</c:v>
                </c:pt>
                <c:pt idx="10896">
                  <c:v>29.432559890351968</c:v>
                </c:pt>
                <c:pt idx="10897">
                  <c:v>29.431031976873005</c:v>
                </c:pt>
                <c:pt idx="10898">
                  <c:v>29.429504063394042</c:v>
                </c:pt>
                <c:pt idx="10899">
                  <c:v>29.427976149915075</c:v>
                </c:pt>
                <c:pt idx="10900">
                  <c:v>29.426448236436112</c:v>
                </c:pt>
                <c:pt idx="10901">
                  <c:v>29.424920322957149</c:v>
                </c:pt>
                <c:pt idx="10902">
                  <c:v>29.423392409478183</c:v>
                </c:pt>
                <c:pt idx="10903">
                  <c:v>29.42186449599922</c:v>
                </c:pt>
                <c:pt idx="10904">
                  <c:v>29.420336582520257</c:v>
                </c:pt>
                <c:pt idx="10905">
                  <c:v>29.41880866904129</c:v>
                </c:pt>
                <c:pt idx="10906">
                  <c:v>29.417280755562327</c:v>
                </c:pt>
                <c:pt idx="10907">
                  <c:v>29.415752842083364</c:v>
                </c:pt>
                <c:pt idx="10908">
                  <c:v>29.414224928604398</c:v>
                </c:pt>
                <c:pt idx="10909">
                  <c:v>29.412697015125435</c:v>
                </c:pt>
                <c:pt idx="10910">
                  <c:v>29.411169101646472</c:v>
                </c:pt>
                <c:pt idx="10911">
                  <c:v>29.409641188167505</c:v>
                </c:pt>
                <c:pt idx="10912">
                  <c:v>29.408113274688542</c:v>
                </c:pt>
                <c:pt idx="10913">
                  <c:v>29.406585361209579</c:v>
                </c:pt>
                <c:pt idx="10914">
                  <c:v>29.405057447730613</c:v>
                </c:pt>
                <c:pt idx="10915">
                  <c:v>29.40352953425165</c:v>
                </c:pt>
                <c:pt idx="10916">
                  <c:v>29.402001620772687</c:v>
                </c:pt>
                <c:pt idx="10917">
                  <c:v>29.40047370729372</c:v>
                </c:pt>
                <c:pt idx="10918">
                  <c:v>29.398945793814757</c:v>
                </c:pt>
                <c:pt idx="10919">
                  <c:v>29.397417880335794</c:v>
                </c:pt>
                <c:pt idx="10920">
                  <c:v>29.395889966856828</c:v>
                </c:pt>
                <c:pt idx="10921">
                  <c:v>29.394362053377865</c:v>
                </c:pt>
                <c:pt idx="10922">
                  <c:v>29.392834139898902</c:v>
                </c:pt>
                <c:pt idx="10923">
                  <c:v>29.391306226419935</c:v>
                </c:pt>
                <c:pt idx="10924">
                  <c:v>29.389778312940972</c:v>
                </c:pt>
                <c:pt idx="10925">
                  <c:v>29.388284724248191</c:v>
                </c:pt>
                <c:pt idx="10926">
                  <c:v>29.386791135555413</c:v>
                </c:pt>
                <c:pt idx="10927">
                  <c:v>29.385297546862631</c:v>
                </c:pt>
                <c:pt idx="10928">
                  <c:v>29.38380395816985</c:v>
                </c:pt>
                <c:pt idx="10929">
                  <c:v>29.382310369477068</c:v>
                </c:pt>
                <c:pt idx="10930">
                  <c:v>29.38081678078429</c:v>
                </c:pt>
                <c:pt idx="10931">
                  <c:v>29.379323192091508</c:v>
                </c:pt>
                <c:pt idx="10932">
                  <c:v>29.377829603398727</c:v>
                </c:pt>
                <c:pt idx="10933">
                  <c:v>29.376336014705949</c:v>
                </c:pt>
                <c:pt idx="10934">
                  <c:v>29.374842426013167</c:v>
                </c:pt>
                <c:pt idx="10935">
                  <c:v>29.373348837320385</c:v>
                </c:pt>
                <c:pt idx="10936">
                  <c:v>29.371855248627607</c:v>
                </c:pt>
                <c:pt idx="10937">
                  <c:v>29.370361659934826</c:v>
                </c:pt>
                <c:pt idx="10938">
                  <c:v>29.368868071242044</c:v>
                </c:pt>
                <c:pt idx="10939">
                  <c:v>29.367374482549266</c:v>
                </c:pt>
                <c:pt idx="10940">
                  <c:v>29.365880893856485</c:v>
                </c:pt>
                <c:pt idx="10941">
                  <c:v>29.364387305163703</c:v>
                </c:pt>
                <c:pt idx="10942">
                  <c:v>29.362893716470921</c:v>
                </c:pt>
                <c:pt idx="10943">
                  <c:v>29.361400127778143</c:v>
                </c:pt>
                <c:pt idx="10944">
                  <c:v>29.359906539085362</c:v>
                </c:pt>
                <c:pt idx="10945">
                  <c:v>29.35841295039258</c:v>
                </c:pt>
                <c:pt idx="10946">
                  <c:v>29.356919361699802</c:v>
                </c:pt>
                <c:pt idx="10947">
                  <c:v>29.35542577300702</c:v>
                </c:pt>
                <c:pt idx="10948">
                  <c:v>29.353932184314239</c:v>
                </c:pt>
                <c:pt idx="10949">
                  <c:v>29.352438595621457</c:v>
                </c:pt>
                <c:pt idx="10950">
                  <c:v>29.350945006928679</c:v>
                </c:pt>
                <c:pt idx="10951">
                  <c:v>29.349451418235898</c:v>
                </c:pt>
                <c:pt idx="10952">
                  <c:v>29.347957829543116</c:v>
                </c:pt>
                <c:pt idx="10953">
                  <c:v>29.346464240850338</c:v>
                </c:pt>
                <c:pt idx="10954">
                  <c:v>29.344970652157556</c:v>
                </c:pt>
                <c:pt idx="10955">
                  <c:v>29.343506342283515</c:v>
                </c:pt>
                <c:pt idx="10956">
                  <c:v>29.342042032409474</c:v>
                </c:pt>
                <c:pt idx="10957">
                  <c:v>29.340577722535432</c:v>
                </c:pt>
                <c:pt idx="10958">
                  <c:v>29.339113412661391</c:v>
                </c:pt>
                <c:pt idx="10959">
                  <c:v>29.337649102787349</c:v>
                </c:pt>
                <c:pt idx="10960">
                  <c:v>29.336184792913308</c:v>
                </c:pt>
                <c:pt idx="10961">
                  <c:v>29.334720483039266</c:v>
                </c:pt>
                <c:pt idx="10962">
                  <c:v>29.333256173165225</c:v>
                </c:pt>
                <c:pt idx="10963">
                  <c:v>29.331791863291183</c:v>
                </c:pt>
                <c:pt idx="10964">
                  <c:v>29.330327553417142</c:v>
                </c:pt>
                <c:pt idx="10965">
                  <c:v>29.3288632435431</c:v>
                </c:pt>
                <c:pt idx="10966">
                  <c:v>29.327398933669059</c:v>
                </c:pt>
                <c:pt idx="10967">
                  <c:v>29.325934623795018</c:v>
                </c:pt>
                <c:pt idx="10968">
                  <c:v>29.324470313920976</c:v>
                </c:pt>
                <c:pt idx="10969">
                  <c:v>29.323006004046931</c:v>
                </c:pt>
                <c:pt idx="10970">
                  <c:v>29.32154169417289</c:v>
                </c:pt>
                <c:pt idx="10971">
                  <c:v>29.320077384298848</c:v>
                </c:pt>
                <c:pt idx="10972">
                  <c:v>29.318613074424807</c:v>
                </c:pt>
                <c:pt idx="10973">
                  <c:v>29.317148764550765</c:v>
                </c:pt>
                <c:pt idx="10974">
                  <c:v>29.315684454676724</c:v>
                </c:pt>
                <c:pt idx="10975">
                  <c:v>29.314220144802682</c:v>
                </c:pt>
                <c:pt idx="10976">
                  <c:v>29.312755834928641</c:v>
                </c:pt>
                <c:pt idx="10977">
                  <c:v>29.3112915250546</c:v>
                </c:pt>
                <c:pt idx="10978">
                  <c:v>29.309827215180558</c:v>
                </c:pt>
                <c:pt idx="10979">
                  <c:v>29.308362905306517</c:v>
                </c:pt>
                <c:pt idx="10980">
                  <c:v>29.306898595432475</c:v>
                </c:pt>
                <c:pt idx="10981">
                  <c:v>29.305434285558434</c:v>
                </c:pt>
                <c:pt idx="10982">
                  <c:v>29.303969975684392</c:v>
                </c:pt>
                <c:pt idx="10983">
                  <c:v>29.302505665810351</c:v>
                </c:pt>
                <c:pt idx="10984">
                  <c:v>29.301041355936309</c:v>
                </c:pt>
                <c:pt idx="10985">
                  <c:v>29.299600883974335</c:v>
                </c:pt>
                <c:pt idx="10986">
                  <c:v>29.298160412012361</c:v>
                </c:pt>
                <c:pt idx="10987">
                  <c:v>29.296719940050387</c:v>
                </c:pt>
                <c:pt idx="10988">
                  <c:v>29.29527946808841</c:v>
                </c:pt>
                <c:pt idx="10989">
                  <c:v>29.293838996126436</c:v>
                </c:pt>
                <c:pt idx="10990">
                  <c:v>29.292398524164462</c:v>
                </c:pt>
                <c:pt idx="10991">
                  <c:v>29.290958052202487</c:v>
                </c:pt>
                <c:pt idx="10992">
                  <c:v>29.289517580240513</c:v>
                </c:pt>
                <c:pt idx="10993">
                  <c:v>29.288077108278536</c:v>
                </c:pt>
                <c:pt idx="10994">
                  <c:v>29.286636636316562</c:v>
                </c:pt>
                <c:pt idx="10995">
                  <c:v>29.285196164354588</c:v>
                </c:pt>
                <c:pt idx="10996">
                  <c:v>29.283755692392614</c:v>
                </c:pt>
                <c:pt idx="10997">
                  <c:v>29.28231522043064</c:v>
                </c:pt>
                <c:pt idx="10998">
                  <c:v>29.280874748468666</c:v>
                </c:pt>
                <c:pt idx="10999">
                  <c:v>29.279434276506692</c:v>
                </c:pt>
                <c:pt idx="11000">
                  <c:v>29.277993804544714</c:v>
                </c:pt>
                <c:pt idx="11001">
                  <c:v>29.27655333258274</c:v>
                </c:pt>
                <c:pt idx="11002">
                  <c:v>29.275112860620766</c:v>
                </c:pt>
                <c:pt idx="11003">
                  <c:v>29.273672388658792</c:v>
                </c:pt>
                <c:pt idx="11004">
                  <c:v>29.272231916696818</c:v>
                </c:pt>
                <c:pt idx="11005">
                  <c:v>29.270791444734844</c:v>
                </c:pt>
                <c:pt idx="11006">
                  <c:v>29.269350972772866</c:v>
                </c:pt>
                <c:pt idx="11007">
                  <c:v>29.267910500810892</c:v>
                </c:pt>
                <c:pt idx="11008">
                  <c:v>29.266470028848918</c:v>
                </c:pt>
                <c:pt idx="11009">
                  <c:v>29.265029556886944</c:v>
                </c:pt>
                <c:pt idx="11010">
                  <c:v>29.26358908492497</c:v>
                </c:pt>
                <c:pt idx="11011">
                  <c:v>29.262148612962996</c:v>
                </c:pt>
                <c:pt idx="11012">
                  <c:v>29.260708141001018</c:v>
                </c:pt>
                <c:pt idx="11013">
                  <c:v>29.259267669039044</c:v>
                </c:pt>
                <c:pt idx="11014">
                  <c:v>29.25782719707707</c:v>
                </c:pt>
                <c:pt idx="11015">
                  <c:v>29.256406338947762</c:v>
                </c:pt>
                <c:pt idx="11016">
                  <c:v>29.254985480818455</c:v>
                </c:pt>
                <c:pt idx="11017">
                  <c:v>29.253564622689147</c:v>
                </c:pt>
                <c:pt idx="11018">
                  <c:v>29.252143764559843</c:v>
                </c:pt>
                <c:pt idx="11019">
                  <c:v>29.250722906430536</c:v>
                </c:pt>
                <c:pt idx="11020">
                  <c:v>29.249302048301228</c:v>
                </c:pt>
                <c:pt idx="11021">
                  <c:v>29.24788119017192</c:v>
                </c:pt>
                <c:pt idx="11022">
                  <c:v>29.246460332042613</c:v>
                </c:pt>
                <c:pt idx="11023">
                  <c:v>29.245039473913305</c:v>
                </c:pt>
                <c:pt idx="11024">
                  <c:v>29.243618615783998</c:v>
                </c:pt>
                <c:pt idx="11025">
                  <c:v>29.24219775765469</c:v>
                </c:pt>
                <c:pt idx="11026">
                  <c:v>29.240776899525386</c:v>
                </c:pt>
                <c:pt idx="11027">
                  <c:v>29.239356041396078</c:v>
                </c:pt>
                <c:pt idx="11028">
                  <c:v>29.237935183266771</c:v>
                </c:pt>
                <c:pt idx="11029">
                  <c:v>29.236514325137463</c:v>
                </c:pt>
                <c:pt idx="11030">
                  <c:v>29.235093467008156</c:v>
                </c:pt>
                <c:pt idx="11031">
                  <c:v>29.233672608878848</c:v>
                </c:pt>
                <c:pt idx="11032">
                  <c:v>29.232251750749541</c:v>
                </c:pt>
                <c:pt idx="11033">
                  <c:v>29.230830892620236</c:v>
                </c:pt>
                <c:pt idx="11034">
                  <c:v>29.229410034490929</c:v>
                </c:pt>
                <c:pt idx="11035">
                  <c:v>29.227989176361621</c:v>
                </c:pt>
                <c:pt idx="11036">
                  <c:v>29.226568318232314</c:v>
                </c:pt>
                <c:pt idx="11037">
                  <c:v>29.225147460103006</c:v>
                </c:pt>
                <c:pt idx="11038">
                  <c:v>29.223726601973699</c:v>
                </c:pt>
                <c:pt idx="11039">
                  <c:v>29.222305743844391</c:v>
                </c:pt>
                <c:pt idx="11040">
                  <c:v>29.220884885715083</c:v>
                </c:pt>
                <c:pt idx="11041">
                  <c:v>29.219464027585779</c:v>
                </c:pt>
                <c:pt idx="11042">
                  <c:v>29.218043169456472</c:v>
                </c:pt>
                <c:pt idx="11043">
                  <c:v>29.216622311327164</c:v>
                </c:pt>
                <c:pt idx="11044">
                  <c:v>29.215201453197857</c:v>
                </c:pt>
                <c:pt idx="11045">
                  <c:v>29.213795582360145</c:v>
                </c:pt>
                <c:pt idx="11046">
                  <c:v>29.21238971152243</c:v>
                </c:pt>
                <c:pt idx="11047">
                  <c:v>29.210983840684719</c:v>
                </c:pt>
                <c:pt idx="11048">
                  <c:v>29.209577969847007</c:v>
                </c:pt>
                <c:pt idx="11049">
                  <c:v>29.208172099009293</c:v>
                </c:pt>
                <c:pt idx="11050">
                  <c:v>29.206766228171581</c:v>
                </c:pt>
                <c:pt idx="11051">
                  <c:v>29.205360357333866</c:v>
                </c:pt>
                <c:pt idx="11052">
                  <c:v>29.203954486496155</c:v>
                </c:pt>
                <c:pt idx="11053">
                  <c:v>29.202548615658444</c:v>
                </c:pt>
                <c:pt idx="11054">
                  <c:v>29.201142744820729</c:v>
                </c:pt>
                <c:pt idx="11055">
                  <c:v>29.199736873983017</c:v>
                </c:pt>
                <c:pt idx="11056">
                  <c:v>29.198331003145306</c:v>
                </c:pt>
                <c:pt idx="11057">
                  <c:v>29.196925132307591</c:v>
                </c:pt>
                <c:pt idx="11058">
                  <c:v>29.19551926146988</c:v>
                </c:pt>
                <c:pt idx="11059">
                  <c:v>29.194113390632168</c:v>
                </c:pt>
                <c:pt idx="11060">
                  <c:v>29.192707519794453</c:v>
                </c:pt>
                <c:pt idx="11061">
                  <c:v>29.191301648956742</c:v>
                </c:pt>
                <c:pt idx="11062">
                  <c:v>29.189895778119027</c:v>
                </c:pt>
                <c:pt idx="11063">
                  <c:v>29.188489907281316</c:v>
                </c:pt>
                <c:pt idx="11064">
                  <c:v>29.187084036443604</c:v>
                </c:pt>
                <c:pt idx="11065">
                  <c:v>29.185678165605889</c:v>
                </c:pt>
                <c:pt idx="11066">
                  <c:v>29.184272294768178</c:v>
                </c:pt>
                <c:pt idx="11067">
                  <c:v>29.182866423930466</c:v>
                </c:pt>
                <c:pt idx="11068">
                  <c:v>29.181460553092752</c:v>
                </c:pt>
                <c:pt idx="11069">
                  <c:v>29.18005468225504</c:v>
                </c:pt>
                <c:pt idx="11070">
                  <c:v>29.178648811417325</c:v>
                </c:pt>
                <c:pt idx="11071">
                  <c:v>29.177242940579614</c:v>
                </c:pt>
                <c:pt idx="11072">
                  <c:v>29.175837069741902</c:v>
                </c:pt>
                <c:pt idx="11073">
                  <c:v>29.174431198904188</c:v>
                </c:pt>
                <c:pt idx="11074">
                  <c:v>29.173025328066476</c:v>
                </c:pt>
                <c:pt idx="11075">
                  <c:v>29.171633587259095</c:v>
                </c:pt>
                <c:pt idx="11076">
                  <c:v>29.170241846451713</c:v>
                </c:pt>
                <c:pt idx="11077">
                  <c:v>29.168850105644331</c:v>
                </c:pt>
                <c:pt idx="11078">
                  <c:v>29.16745836483695</c:v>
                </c:pt>
                <c:pt idx="11079">
                  <c:v>29.166066624029568</c:v>
                </c:pt>
                <c:pt idx="11080">
                  <c:v>29.164674883222187</c:v>
                </c:pt>
                <c:pt idx="11081">
                  <c:v>29.163283142414805</c:v>
                </c:pt>
                <c:pt idx="11082">
                  <c:v>29.161891401607424</c:v>
                </c:pt>
                <c:pt idx="11083">
                  <c:v>29.160499660800042</c:v>
                </c:pt>
                <c:pt idx="11084">
                  <c:v>29.15910791999266</c:v>
                </c:pt>
                <c:pt idx="11085">
                  <c:v>29.157716179185279</c:v>
                </c:pt>
                <c:pt idx="11086">
                  <c:v>29.156324438377897</c:v>
                </c:pt>
                <c:pt idx="11087">
                  <c:v>29.154932697570516</c:v>
                </c:pt>
                <c:pt idx="11088">
                  <c:v>29.153540956763134</c:v>
                </c:pt>
                <c:pt idx="11089">
                  <c:v>29.152149215955752</c:v>
                </c:pt>
                <c:pt idx="11090">
                  <c:v>29.150757475148367</c:v>
                </c:pt>
                <c:pt idx="11091">
                  <c:v>29.149365734340986</c:v>
                </c:pt>
                <c:pt idx="11092">
                  <c:v>29.147973993533604</c:v>
                </c:pt>
                <c:pt idx="11093">
                  <c:v>29.146582252726223</c:v>
                </c:pt>
                <c:pt idx="11094">
                  <c:v>29.145190511918841</c:v>
                </c:pt>
                <c:pt idx="11095">
                  <c:v>29.143798771111459</c:v>
                </c:pt>
                <c:pt idx="11096">
                  <c:v>29.142407030304078</c:v>
                </c:pt>
                <c:pt idx="11097">
                  <c:v>29.141015289496696</c:v>
                </c:pt>
                <c:pt idx="11098">
                  <c:v>29.139623548689315</c:v>
                </c:pt>
                <c:pt idx="11099">
                  <c:v>29.138231807881933</c:v>
                </c:pt>
                <c:pt idx="11100">
                  <c:v>29.136840067074552</c:v>
                </c:pt>
                <c:pt idx="11101">
                  <c:v>29.13544832626717</c:v>
                </c:pt>
                <c:pt idx="11102">
                  <c:v>29.134056585459788</c:v>
                </c:pt>
                <c:pt idx="11103">
                  <c:v>29.132664844652407</c:v>
                </c:pt>
                <c:pt idx="11104">
                  <c:v>29.131273103845025</c:v>
                </c:pt>
                <c:pt idx="11105">
                  <c:v>29.129899622355492</c:v>
                </c:pt>
                <c:pt idx="11106">
                  <c:v>29.128526140865961</c:v>
                </c:pt>
                <c:pt idx="11107">
                  <c:v>29.127152659376428</c:v>
                </c:pt>
                <c:pt idx="11108">
                  <c:v>29.125779177886894</c:v>
                </c:pt>
                <c:pt idx="11109">
                  <c:v>29.124405696397364</c:v>
                </c:pt>
                <c:pt idx="11110">
                  <c:v>29.12303221490783</c:v>
                </c:pt>
                <c:pt idx="11111">
                  <c:v>29.121658733418297</c:v>
                </c:pt>
                <c:pt idx="11112">
                  <c:v>29.120285251928767</c:v>
                </c:pt>
                <c:pt idx="11113">
                  <c:v>29.118911770439233</c:v>
                </c:pt>
                <c:pt idx="11114">
                  <c:v>29.117538288949699</c:v>
                </c:pt>
                <c:pt idx="11115">
                  <c:v>29.116164807460169</c:v>
                </c:pt>
                <c:pt idx="11116">
                  <c:v>29.114791325970636</c:v>
                </c:pt>
                <c:pt idx="11117">
                  <c:v>29.113417844481102</c:v>
                </c:pt>
                <c:pt idx="11118">
                  <c:v>29.112044362991572</c:v>
                </c:pt>
                <c:pt idx="11119">
                  <c:v>29.110670881502038</c:v>
                </c:pt>
                <c:pt idx="11120">
                  <c:v>29.109297400012505</c:v>
                </c:pt>
                <c:pt idx="11121">
                  <c:v>29.107923918522975</c:v>
                </c:pt>
                <c:pt idx="11122">
                  <c:v>29.106550437033441</c:v>
                </c:pt>
                <c:pt idx="11123">
                  <c:v>29.105176955543907</c:v>
                </c:pt>
                <c:pt idx="11124">
                  <c:v>29.103803474054377</c:v>
                </c:pt>
                <c:pt idx="11125">
                  <c:v>29.102429992564844</c:v>
                </c:pt>
                <c:pt idx="11126">
                  <c:v>29.10105651107531</c:v>
                </c:pt>
                <c:pt idx="11127">
                  <c:v>29.09968302958578</c:v>
                </c:pt>
                <c:pt idx="11128">
                  <c:v>29.098309548096246</c:v>
                </c:pt>
                <c:pt idx="11129">
                  <c:v>29.096936066606713</c:v>
                </c:pt>
                <c:pt idx="11130">
                  <c:v>29.095562585117182</c:v>
                </c:pt>
                <c:pt idx="11131">
                  <c:v>29.094189103627649</c:v>
                </c:pt>
                <c:pt idx="11132">
                  <c:v>29.092815622138115</c:v>
                </c:pt>
                <c:pt idx="11133">
                  <c:v>29.091442140648585</c:v>
                </c:pt>
                <c:pt idx="11134">
                  <c:v>29.090068659159051</c:v>
                </c:pt>
                <c:pt idx="11135">
                  <c:v>29.088715934115875</c:v>
                </c:pt>
                <c:pt idx="11136">
                  <c:v>29.087363209072699</c:v>
                </c:pt>
                <c:pt idx="11137">
                  <c:v>29.086010484029522</c:v>
                </c:pt>
                <c:pt idx="11138">
                  <c:v>29.084657758986342</c:v>
                </c:pt>
                <c:pt idx="11139">
                  <c:v>29.083305033943166</c:v>
                </c:pt>
                <c:pt idx="11140">
                  <c:v>29.081952308899989</c:v>
                </c:pt>
                <c:pt idx="11141">
                  <c:v>29.080599583856813</c:v>
                </c:pt>
                <c:pt idx="11142">
                  <c:v>29.079246858813637</c:v>
                </c:pt>
                <c:pt idx="11143">
                  <c:v>29.07789413377046</c:v>
                </c:pt>
                <c:pt idx="11144">
                  <c:v>29.076541408727284</c:v>
                </c:pt>
                <c:pt idx="11145">
                  <c:v>29.075188683684107</c:v>
                </c:pt>
                <c:pt idx="11146">
                  <c:v>29.073835958640927</c:v>
                </c:pt>
                <c:pt idx="11147">
                  <c:v>29.072483233597751</c:v>
                </c:pt>
                <c:pt idx="11148">
                  <c:v>29.071130508554575</c:v>
                </c:pt>
                <c:pt idx="11149">
                  <c:v>29.069777783511398</c:v>
                </c:pt>
                <c:pt idx="11150">
                  <c:v>29.068425058468222</c:v>
                </c:pt>
                <c:pt idx="11151">
                  <c:v>29.067072333425045</c:v>
                </c:pt>
                <c:pt idx="11152">
                  <c:v>29.065719608381869</c:v>
                </c:pt>
                <c:pt idx="11153">
                  <c:v>29.064366883338689</c:v>
                </c:pt>
                <c:pt idx="11154">
                  <c:v>29.063014158295513</c:v>
                </c:pt>
                <c:pt idx="11155">
                  <c:v>29.061661433252336</c:v>
                </c:pt>
                <c:pt idx="11156">
                  <c:v>29.06030870820916</c:v>
                </c:pt>
                <c:pt idx="11157">
                  <c:v>29.058955983165983</c:v>
                </c:pt>
                <c:pt idx="11158">
                  <c:v>29.057603258122807</c:v>
                </c:pt>
                <c:pt idx="11159">
                  <c:v>29.056250533079631</c:v>
                </c:pt>
                <c:pt idx="11160">
                  <c:v>29.054897808036454</c:v>
                </c:pt>
                <c:pt idx="11161">
                  <c:v>29.053545082993274</c:v>
                </c:pt>
                <c:pt idx="11162">
                  <c:v>29.052192357950098</c:v>
                </c:pt>
                <c:pt idx="11163">
                  <c:v>29.050839632906921</c:v>
                </c:pt>
                <c:pt idx="11164">
                  <c:v>29.049486907863745</c:v>
                </c:pt>
                <c:pt idx="11165">
                  <c:v>29.048161503332857</c:v>
                </c:pt>
                <c:pt idx="11166">
                  <c:v>29.046836098801972</c:v>
                </c:pt>
                <c:pt idx="11167">
                  <c:v>29.045510694271083</c:v>
                </c:pt>
                <c:pt idx="11168">
                  <c:v>29.044185289740199</c:v>
                </c:pt>
                <c:pt idx="11169">
                  <c:v>29.04285988520931</c:v>
                </c:pt>
                <c:pt idx="11170">
                  <c:v>29.041534480678425</c:v>
                </c:pt>
                <c:pt idx="11171">
                  <c:v>29.040209076147537</c:v>
                </c:pt>
                <c:pt idx="11172">
                  <c:v>29.038883671616649</c:v>
                </c:pt>
                <c:pt idx="11173">
                  <c:v>29.037558267085764</c:v>
                </c:pt>
                <c:pt idx="11174">
                  <c:v>29.036232862554876</c:v>
                </c:pt>
                <c:pt idx="11175">
                  <c:v>29.034907458023991</c:v>
                </c:pt>
                <c:pt idx="11176">
                  <c:v>29.033582053493102</c:v>
                </c:pt>
                <c:pt idx="11177">
                  <c:v>29.032256648962218</c:v>
                </c:pt>
                <c:pt idx="11178">
                  <c:v>29.030931244431329</c:v>
                </c:pt>
                <c:pt idx="11179">
                  <c:v>29.029605839900441</c:v>
                </c:pt>
                <c:pt idx="11180">
                  <c:v>29.028280435369556</c:v>
                </c:pt>
                <c:pt idx="11181">
                  <c:v>29.026955030838668</c:v>
                </c:pt>
                <c:pt idx="11182">
                  <c:v>29.025629626307783</c:v>
                </c:pt>
                <c:pt idx="11183">
                  <c:v>29.024304221776895</c:v>
                </c:pt>
                <c:pt idx="11184">
                  <c:v>29.02297881724601</c:v>
                </c:pt>
                <c:pt idx="11185">
                  <c:v>29.021653412715121</c:v>
                </c:pt>
                <c:pt idx="11186">
                  <c:v>29.020328008184237</c:v>
                </c:pt>
                <c:pt idx="11187">
                  <c:v>29.019002603653348</c:v>
                </c:pt>
                <c:pt idx="11188">
                  <c:v>29.01767719912246</c:v>
                </c:pt>
                <c:pt idx="11189">
                  <c:v>29.016351794591575</c:v>
                </c:pt>
                <c:pt idx="11190">
                  <c:v>29.015026390060687</c:v>
                </c:pt>
                <c:pt idx="11191">
                  <c:v>29.013700985529802</c:v>
                </c:pt>
                <c:pt idx="11192">
                  <c:v>29.012375580998913</c:v>
                </c:pt>
                <c:pt idx="11193">
                  <c:v>29.011050176468029</c:v>
                </c:pt>
                <c:pt idx="11194">
                  <c:v>29.00972477193714</c:v>
                </c:pt>
                <c:pt idx="11195">
                  <c:v>29.008432414964659</c:v>
                </c:pt>
                <c:pt idx="11196">
                  <c:v>29.007140057992181</c:v>
                </c:pt>
                <c:pt idx="11197">
                  <c:v>29.0058477010197</c:v>
                </c:pt>
                <c:pt idx="11198">
                  <c:v>29.004555344047223</c:v>
                </c:pt>
                <c:pt idx="11199">
                  <c:v>29.003262987074741</c:v>
                </c:pt>
                <c:pt idx="11200">
                  <c:v>29.00197063010226</c:v>
                </c:pt>
                <c:pt idx="11201">
                  <c:v>29.000678273129783</c:v>
                </c:pt>
                <c:pt idx="11202">
                  <c:v>28.999385916157301</c:v>
                </c:pt>
                <c:pt idx="11203">
                  <c:v>28.998093559184824</c:v>
                </c:pt>
                <c:pt idx="11204">
                  <c:v>28.996801202212342</c:v>
                </c:pt>
                <c:pt idx="11205">
                  <c:v>28.995508845239861</c:v>
                </c:pt>
                <c:pt idx="11206">
                  <c:v>28.994216488267384</c:v>
                </c:pt>
                <c:pt idx="11207">
                  <c:v>28.992924131294902</c:v>
                </c:pt>
                <c:pt idx="11208">
                  <c:v>28.991631774322425</c:v>
                </c:pt>
                <c:pt idx="11209">
                  <c:v>28.990339417349944</c:v>
                </c:pt>
                <c:pt idx="11210">
                  <c:v>28.989047060377462</c:v>
                </c:pt>
                <c:pt idx="11211">
                  <c:v>28.987754703404985</c:v>
                </c:pt>
                <c:pt idx="11212">
                  <c:v>28.986462346432504</c:v>
                </c:pt>
                <c:pt idx="11213">
                  <c:v>28.985169989460026</c:v>
                </c:pt>
                <c:pt idx="11214">
                  <c:v>28.983877632487545</c:v>
                </c:pt>
                <c:pt idx="11215">
                  <c:v>28.982585275515063</c:v>
                </c:pt>
                <c:pt idx="11216">
                  <c:v>28.981292918542586</c:v>
                </c:pt>
                <c:pt idx="11217">
                  <c:v>28.980000561570105</c:v>
                </c:pt>
                <c:pt idx="11218">
                  <c:v>28.978708204597627</c:v>
                </c:pt>
                <c:pt idx="11219">
                  <c:v>28.977415847625146</c:v>
                </c:pt>
                <c:pt idx="11220">
                  <c:v>28.976123490652665</c:v>
                </c:pt>
                <c:pt idx="11221">
                  <c:v>28.974831133680187</c:v>
                </c:pt>
                <c:pt idx="11222">
                  <c:v>28.973538776707706</c:v>
                </c:pt>
                <c:pt idx="11223">
                  <c:v>28.972246419735228</c:v>
                </c:pt>
                <c:pt idx="11224">
                  <c:v>28.970954062762747</c:v>
                </c:pt>
                <c:pt idx="11225">
                  <c:v>28.96969630908572</c:v>
                </c:pt>
                <c:pt idx="11226">
                  <c:v>28.968438555408689</c:v>
                </c:pt>
                <c:pt idx="11227">
                  <c:v>28.967180801731661</c:v>
                </c:pt>
                <c:pt idx="11228">
                  <c:v>28.965923048054634</c:v>
                </c:pt>
                <c:pt idx="11229">
                  <c:v>28.964665294377607</c:v>
                </c:pt>
                <c:pt idx="11230">
                  <c:v>28.963407540700576</c:v>
                </c:pt>
                <c:pt idx="11231">
                  <c:v>28.962149787023549</c:v>
                </c:pt>
                <c:pt idx="11232">
                  <c:v>28.960892033346521</c:v>
                </c:pt>
                <c:pt idx="11233">
                  <c:v>28.959634279669494</c:v>
                </c:pt>
                <c:pt idx="11234">
                  <c:v>28.958376525992463</c:v>
                </c:pt>
                <c:pt idx="11235">
                  <c:v>28.957118772315436</c:v>
                </c:pt>
                <c:pt idx="11236">
                  <c:v>28.955861018638409</c:v>
                </c:pt>
                <c:pt idx="11237">
                  <c:v>28.954603264961381</c:v>
                </c:pt>
                <c:pt idx="11238">
                  <c:v>28.953345511284351</c:v>
                </c:pt>
                <c:pt idx="11239">
                  <c:v>28.952087757607323</c:v>
                </c:pt>
                <c:pt idx="11240">
                  <c:v>28.950830003930296</c:v>
                </c:pt>
                <c:pt idx="11241">
                  <c:v>28.949572250253265</c:v>
                </c:pt>
                <c:pt idx="11242">
                  <c:v>28.948314496576238</c:v>
                </c:pt>
                <c:pt idx="11243">
                  <c:v>28.94705674289921</c:v>
                </c:pt>
                <c:pt idx="11244">
                  <c:v>28.945798989222183</c:v>
                </c:pt>
                <c:pt idx="11245">
                  <c:v>28.944541235545152</c:v>
                </c:pt>
                <c:pt idx="11246">
                  <c:v>28.943283481868125</c:v>
                </c:pt>
                <c:pt idx="11247">
                  <c:v>28.942025728191098</c:v>
                </c:pt>
                <c:pt idx="11248">
                  <c:v>28.94076797451407</c:v>
                </c:pt>
                <c:pt idx="11249">
                  <c:v>28.93951022083704</c:v>
                </c:pt>
                <c:pt idx="11250">
                  <c:v>28.938252467160012</c:v>
                </c:pt>
                <c:pt idx="11251">
                  <c:v>28.936994713482985</c:v>
                </c:pt>
                <c:pt idx="11252">
                  <c:v>28.935736959805958</c:v>
                </c:pt>
                <c:pt idx="11253">
                  <c:v>28.934479206128927</c:v>
                </c:pt>
                <c:pt idx="11254">
                  <c:v>28.9332214524519</c:v>
                </c:pt>
                <c:pt idx="11255">
                  <c:v>28.931997078632527</c:v>
                </c:pt>
                <c:pt idx="11256">
                  <c:v>28.930772704813158</c:v>
                </c:pt>
                <c:pt idx="11257">
                  <c:v>28.929548330993786</c:v>
                </c:pt>
                <c:pt idx="11258">
                  <c:v>28.928323957174417</c:v>
                </c:pt>
                <c:pt idx="11259">
                  <c:v>28.927099583355044</c:v>
                </c:pt>
                <c:pt idx="11260">
                  <c:v>28.925875209535675</c:v>
                </c:pt>
                <c:pt idx="11261">
                  <c:v>28.924650835716303</c:v>
                </c:pt>
                <c:pt idx="11262">
                  <c:v>28.923426461896931</c:v>
                </c:pt>
                <c:pt idx="11263">
                  <c:v>28.922202088077562</c:v>
                </c:pt>
                <c:pt idx="11264">
                  <c:v>28.920977714258189</c:v>
                </c:pt>
                <c:pt idx="11265">
                  <c:v>28.91975334043882</c:v>
                </c:pt>
                <c:pt idx="11266">
                  <c:v>28.918528966619448</c:v>
                </c:pt>
                <c:pt idx="11267">
                  <c:v>28.917304592800079</c:v>
                </c:pt>
                <c:pt idx="11268">
                  <c:v>28.916080218980706</c:v>
                </c:pt>
                <c:pt idx="11269">
                  <c:v>28.914855845161334</c:v>
                </c:pt>
                <c:pt idx="11270">
                  <c:v>28.913631471341965</c:v>
                </c:pt>
                <c:pt idx="11271">
                  <c:v>28.912407097522593</c:v>
                </c:pt>
                <c:pt idx="11272">
                  <c:v>28.911182723703224</c:v>
                </c:pt>
                <c:pt idx="11273">
                  <c:v>28.909958349883851</c:v>
                </c:pt>
                <c:pt idx="11274">
                  <c:v>28.908733976064482</c:v>
                </c:pt>
                <c:pt idx="11275">
                  <c:v>28.90750960224511</c:v>
                </c:pt>
                <c:pt idx="11276">
                  <c:v>28.906285228425741</c:v>
                </c:pt>
                <c:pt idx="11277">
                  <c:v>28.905060854606369</c:v>
                </c:pt>
                <c:pt idx="11278">
                  <c:v>28.903836480786996</c:v>
                </c:pt>
                <c:pt idx="11279">
                  <c:v>28.902612106967627</c:v>
                </c:pt>
                <c:pt idx="11280">
                  <c:v>28.901387733148255</c:v>
                </c:pt>
                <c:pt idx="11281">
                  <c:v>28.900163359328886</c:v>
                </c:pt>
                <c:pt idx="11282">
                  <c:v>28.898938985509513</c:v>
                </c:pt>
                <c:pt idx="11283">
                  <c:v>28.897714611690144</c:v>
                </c:pt>
                <c:pt idx="11284">
                  <c:v>28.896490237870772</c:v>
                </c:pt>
                <c:pt idx="11285">
                  <c:v>28.895296720441905</c:v>
                </c:pt>
                <c:pt idx="11286">
                  <c:v>28.894103203013042</c:v>
                </c:pt>
                <c:pt idx="11287">
                  <c:v>28.892909685584176</c:v>
                </c:pt>
                <c:pt idx="11288">
                  <c:v>28.891716168155309</c:v>
                </c:pt>
                <c:pt idx="11289">
                  <c:v>28.890522650726446</c:v>
                </c:pt>
                <c:pt idx="11290">
                  <c:v>28.889329133297579</c:v>
                </c:pt>
                <c:pt idx="11291">
                  <c:v>28.888135615868716</c:v>
                </c:pt>
                <c:pt idx="11292">
                  <c:v>28.88694209843985</c:v>
                </c:pt>
                <c:pt idx="11293">
                  <c:v>28.885748581010983</c:v>
                </c:pt>
                <c:pt idx="11294">
                  <c:v>28.88455506358212</c:v>
                </c:pt>
                <c:pt idx="11295">
                  <c:v>28.883361546153253</c:v>
                </c:pt>
                <c:pt idx="11296">
                  <c:v>28.882168028724386</c:v>
                </c:pt>
                <c:pt idx="11297">
                  <c:v>28.880974511295523</c:v>
                </c:pt>
                <c:pt idx="11298">
                  <c:v>28.879780993866657</c:v>
                </c:pt>
                <c:pt idx="11299">
                  <c:v>28.878587476437794</c:v>
                </c:pt>
                <c:pt idx="11300">
                  <c:v>28.877393959008927</c:v>
                </c:pt>
                <c:pt idx="11301">
                  <c:v>28.87620044158006</c:v>
                </c:pt>
                <c:pt idx="11302">
                  <c:v>28.875006924151197</c:v>
                </c:pt>
                <c:pt idx="11303">
                  <c:v>28.873813406722331</c:v>
                </c:pt>
                <c:pt idx="11304">
                  <c:v>28.872619889293464</c:v>
                </c:pt>
                <c:pt idx="11305">
                  <c:v>28.871426371864601</c:v>
                </c:pt>
                <c:pt idx="11306">
                  <c:v>28.870232854435734</c:v>
                </c:pt>
                <c:pt idx="11307">
                  <c:v>28.869039337006868</c:v>
                </c:pt>
                <c:pt idx="11308">
                  <c:v>28.867845819578005</c:v>
                </c:pt>
                <c:pt idx="11309">
                  <c:v>28.866652302149138</c:v>
                </c:pt>
                <c:pt idx="11310">
                  <c:v>28.865458784720275</c:v>
                </c:pt>
                <c:pt idx="11311">
                  <c:v>28.864265267291408</c:v>
                </c:pt>
                <c:pt idx="11312">
                  <c:v>28.863071749862542</c:v>
                </c:pt>
                <c:pt idx="11313">
                  <c:v>28.861878232433678</c:v>
                </c:pt>
                <c:pt idx="11314">
                  <c:v>28.860684715004812</c:v>
                </c:pt>
                <c:pt idx="11315">
                  <c:v>28.859518546896897</c:v>
                </c:pt>
                <c:pt idx="11316">
                  <c:v>28.858352378788986</c:v>
                </c:pt>
                <c:pt idx="11317">
                  <c:v>28.857186210681071</c:v>
                </c:pt>
                <c:pt idx="11318">
                  <c:v>28.856020042573157</c:v>
                </c:pt>
                <c:pt idx="11319">
                  <c:v>28.854853874465242</c:v>
                </c:pt>
                <c:pt idx="11320">
                  <c:v>28.853687706357331</c:v>
                </c:pt>
                <c:pt idx="11321">
                  <c:v>28.852521538249416</c:v>
                </c:pt>
                <c:pt idx="11322">
                  <c:v>28.851355370141501</c:v>
                </c:pt>
                <c:pt idx="11323">
                  <c:v>28.85018920203359</c:v>
                </c:pt>
                <c:pt idx="11324">
                  <c:v>28.849023033925675</c:v>
                </c:pt>
                <c:pt idx="11325">
                  <c:v>28.847856865817761</c:v>
                </c:pt>
                <c:pt idx="11326">
                  <c:v>28.84669069770985</c:v>
                </c:pt>
                <c:pt idx="11327">
                  <c:v>28.845524529601935</c:v>
                </c:pt>
                <c:pt idx="11328">
                  <c:v>28.84435836149402</c:v>
                </c:pt>
                <c:pt idx="11329">
                  <c:v>28.843192193386109</c:v>
                </c:pt>
                <c:pt idx="11330">
                  <c:v>28.842026025278194</c:v>
                </c:pt>
                <c:pt idx="11331">
                  <c:v>28.84085985717028</c:v>
                </c:pt>
                <c:pt idx="11332">
                  <c:v>28.839693689062365</c:v>
                </c:pt>
                <c:pt idx="11333">
                  <c:v>28.838527520954454</c:v>
                </c:pt>
                <c:pt idx="11334">
                  <c:v>28.837361352846539</c:v>
                </c:pt>
                <c:pt idx="11335">
                  <c:v>28.836195184738624</c:v>
                </c:pt>
                <c:pt idx="11336">
                  <c:v>28.835029016630713</c:v>
                </c:pt>
                <c:pt idx="11337">
                  <c:v>28.833862848522799</c:v>
                </c:pt>
                <c:pt idx="11338">
                  <c:v>28.832696680414884</c:v>
                </c:pt>
                <c:pt idx="11339">
                  <c:v>28.831530512306969</c:v>
                </c:pt>
                <c:pt idx="11340">
                  <c:v>28.830364344199058</c:v>
                </c:pt>
                <c:pt idx="11341">
                  <c:v>28.829198176091143</c:v>
                </c:pt>
                <c:pt idx="11342">
                  <c:v>28.828032007983229</c:v>
                </c:pt>
                <c:pt idx="11343">
                  <c:v>28.826865839875317</c:v>
                </c:pt>
                <c:pt idx="11344">
                  <c:v>28.825699671767403</c:v>
                </c:pt>
                <c:pt idx="11345">
                  <c:v>28.824555027570032</c:v>
                </c:pt>
                <c:pt idx="11346">
                  <c:v>28.823410383372661</c:v>
                </c:pt>
                <c:pt idx="11347">
                  <c:v>28.822265739175286</c:v>
                </c:pt>
                <c:pt idx="11348">
                  <c:v>28.821121094977915</c:v>
                </c:pt>
                <c:pt idx="11349">
                  <c:v>28.819976450780544</c:v>
                </c:pt>
                <c:pt idx="11350">
                  <c:v>28.818831806583173</c:v>
                </c:pt>
                <c:pt idx="11351">
                  <c:v>28.817687162385802</c:v>
                </c:pt>
                <c:pt idx="11352">
                  <c:v>28.816542518188431</c:v>
                </c:pt>
                <c:pt idx="11353">
                  <c:v>28.81539787399106</c:v>
                </c:pt>
                <c:pt idx="11354">
                  <c:v>28.814253229793685</c:v>
                </c:pt>
                <c:pt idx="11355">
                  <c:v>28.813108585596314</c:v>
                </c:pt>
                <c:pt idx="11356">
                  <c:v>28.811963941398943</c:v>
                </c:pt>
                <c:pt idx="11357">
                  <c:v>28.810819297201572</c:v>
                </c:pt>
                <c:pt idx="11358">
                  <c:v>28.809674653004201</c:v>
                </c:pt>
                <c:pt idx="11359">
                  <c:v>28.808530008806827</c:v>
                </c:pt>
                <c:pt idx="11360">
                  <c:v>28.807385364609456</c:v>
                </c:pt>
                <c:pt idx="11361">
                  <c:v>28.806240720412084</c:v>
                </c:pt>
                <c:pt idx="11362">
                  <c:v>28.805096076214713</c:v>
                </c:pt>
                <c:pt idx="11363">
                  <c:v>28.803951432017342</c:v>
                </c:pt>
                <c:pt idx="11364">
                  <c:v>28.802806787819971</c:v>
                </c:pt>
                <c:pt idx="11365">
                  <c:v>28.8016621436226</c:v>
                </c:pt>
                <c:pt idx="11366">
                  <c:v>28.800517499425226</c:v>
                </c:pt>
                <c:pt idx="11367">
                  <c:v>28.799372855227855</c:v>
                </c:pt>
                <c:pt idx="11368">
                  <c:v>28.798228211030484</c:v>
                </c:pt>
                <c:pt idx="11369">
                  <c:v>28.797083566833113</c:v>
                </c:pt>
                <c:pt idx="11370">
                  <c:v>28.795938922635742</c:v>
                </c:pt>
                <c:pt idx="11371">
                  <c:v>28.794794278438367</c:v>
                </c:pt>
                <c:pt idx="11372">
                  <c:v>28.793649634240996</c:v>
                </c:pt>
                <c:pt idx="11373">
                  <c:v>28.792504990043625</c:v>
                </c:pt>
                <c:pt idx="11374">
                  <c:v>28.791360345846254</c:v>
                </c:pt>
                <c:pt idx="11375">
                  <c:v>28.790228565369208</c:v>
                </c:pt>
                <c:pt idx="11376">
                  <c:v>28.789096784892166</c:v>
                </c:pt>
                <c:pt idx="11377">
                  <c:v>28.787965004415121</c:v>
                </c:pt>
                <c:pt idx="11378">
                  <c:v>28.786833223938078</c:v>
                </c:pt>
                <c:pt idx="11379">
                  <c:v>28.785701443461033</c:v>
                </c:pt>
                <c:pt idx="11380">
                  <c:v>28.784569662983991</c:v>
                </c:pt>
                <c:pt idx="11381">
                  <c:v>28.783437882506945</c:v>
                </c:pt>
                <c:pt idx="11382">
                  <c:v>28.782306102029899</c:v>
                </c:pt>
                <c:pt idx="11383">
                  <c:v>28.781174321552857</c:v>
                </c:pt>
                <c:pt idx="11384">
                  <c:v>28.780042541075812</c:v>
                </c:pt>
                <c:pt idx="11385">
                  <c:v>28.77891076059877</c:v>
                </c:pt>
                <c:pt idx="11386">
                  <c:v>28.777778980121724</c:v>
                </c:pt>
                <c:pt idx="11387">
                  <c:v>28.776647199644682</c:v>
                </c:pt>
                <c:pt idx="11388">
                  <c:v>28.775515419167636</c:v>
                </c:pt>
                <c:pt idx="11389">
                  <c:v>28.774383638690594</c:v>
                </c:pt>
                <c:pt idx="11390">
                  <c:v>28.773251858213548</c:v>
                </c:pt>
                <c:pt idx="11391">
                  <c:v>28.772120077736503</c:v>
                </c:pt>
                <c:pt idx="11392">
                  <c:v>28.770988297259461</c:v>
                </c:pt>
                <c:pt idx="11393">
                  <c:v>28.769856516782415</c:v>
                </c:pt>
                <c:pt idx="11394">
                  <c:v>28.768724736305373</c:v>
                </c:pt>
                <c:pt idx="11395">
                  <c:v>28.767592955828327</c:v>
                </c:pt>
                <c:pt idx="11396">
                  <c:v>28.766461175351285</c:v>
                </c:pt>
                <c:pt idx="11397">
                  <c:v>28.765329394874239</c:v>
                </c:pt>
                <c:pt idx="11398">
                  <c:v>28.764197614397194</c:v>
                </c:pt>
                <c:pt idx="11399">
                  <c:v>28.763065833920152</c:v>
                </c:pt>
                <c:pt idx="11400">
                  <c:v>28.761934053443106</c:v>
                </c:pt>
                <c:pt idx="11401">
                  <c:v>28.760802272966064</c:v>
                </c:pt>
                <c:pt idx="11402">
                  <c:v>28.759670492489018</c:v>
                </c:pt>
                <c:pt idx="11403">
                  <c:v>28.758538712011976</c:v>
                </c:pt>
                <c:pt idx="11404">
                  <c:v>28.757406931534931</c:v>
                </c:pt>
                <c:pt idx="11405">
                  <c:v>28.756279571258403</c:v>
                </c:pt>
                <c:pt idx="11406">
                  <c:v>28.75515221098188</c:v>
                </c:pt>
                <c:pt idx="11407">
                  <c:v>28.754024850705353</c:v>
                </c:pt>
                <c:pt idx="11408">
                  <c:v>28.752897490428829</c:v>
                </c:pt>
                <c:pt idx="11409">
                  <c:v>28.751770130152302</c:v>
                </c:pt>
                <c:pt idx="11410">
                  <c:v>28.750642769875778</c:v>
                </c:pt>
                <c:pt idx="11411">
                  <c:v>28.749515409599251</c:v>
                </c:pt>
                <c:pt idx="11412">
                  <c:v>28.748388049322724</c:v>
                </c:pt>
                <c:pt idx="11413">
                  <c:v>28.7472606890462</c:v>
                </c:pt>
                <c:pt idx="11414">
                  <c:v>28.746133328769673</c:v>
                </c:pt>
                <c:pt idx="11415">
                  <c:v>28.74500596849315</c:v>
                </c:pt>
                <c:pt idx="11416">
                  <c:v>28.743878608216622</c:v>
                </c:pt>
                <c:pt idx="11417">
                  <c:v>28.742751247940099</c:v>
                </c:pt>
                <c:pt idx="11418">
                  <c:v>28.741623887663572</c:v>
                </c:pt>
                <c:pt idx="11419">
                  <c:v>28.740496527387045</c:v>
                </c:pt>
                <c:pt idx="11420">
                  <c:v>28.739369167110521</c:v>
                </c:pt>
                <c:pt idx="11421">
                  <c:v>28.738241806833994</c:v>
                </c:pt>
                <c:pt idx="11422">
                  <c:v>28.73711444655747</c:v>
                </c:pt>
                <c:pt idx="11423">
                  <c:v>28.735987086280943</c:v>
                </c:pt>
                <c:pt idx="11424">
                  <c:v>28.734859726004419</c:v>
                </c:pt>
                <c:pt idx="11425">
                  <c:v>28.733732365727892</c:v>
                </c:pt>
                <c:pt idx="11426">
                  <c:v>28.732605005451369</c:v>
                </c:pt>
                <c:pt idx="11427">
                  <c:v>28.731477645174841</c:v>
                </c:pt>
                <c:pt idx="11428">
                  <c:v>28.730350284898314</c:v>
                </c:pt>
                <c:pt idx="11429">
                  <c:v>28.729222924621791</c:v>
                </c:pt>
                <c:pt idx="11430">
                  <c:v>28.728095564345264</c:v>
                </c:pt>
                <c:pt idx="11431">
                  <c:v>28.72696820406874</c:v>
                </c:pt>
                <c:pt idx="11432">
                  <c:v>28.725840843792213</c:v>
                </c:pt>
                <c:pt idx="11433">
                  <c:v>28.724713483515689</c:v>
                </c:pt>
                <c:pt idx="11434">
                  <c:v>28.723586123239162</c:v>
                </c:pt>
                <c:pt idx="11435">
                  <c:v>28.722455478050168</c:v>
                </c:pt>
                <c:pt idx="11436">
                  <c:v>28.721324832861178</c:v>
                </c:pt>
                <c:pt idx="11437">
                  <c:v>28.720194187672185</c:v>
                </c:pt>
                <c:pt idx="11438">
                  <c:v>28.719063542483191</c:v>
                </c:pt>
                <c:pt idx="11439">
                  <c:v>28.717932897294197</c:v>
                </c:pt>
                <c:pt idx="11440">
                  <c:v>28.716802252105207</c:v>
                </c:pt>
                <c:pt idx="11441">
                  <c:v>28.715671606916214</c:v>
                </c:pt>
                <c:pt idx="11442">
                  <c:v>28.71454096172722</c:v>
                </c:pt>
                <c:pt idx="11443">
                  <c:v>28.71341031653823</c:v>
                </c:pt>
                <c:pt idx="11444">
                  <c:v>28.712279671349236</c:v>
                </c:pt>
                <c:pt idx="11445">
                  <c:v>28.711149026160243</c:v>
                </c:pt>
                <c:pt idx="11446">
                  <c:v>28.710018380971253</c:v>
                </c:pt>
                <c:pt idx="11447">
                  <c:v>28.708887735782259</c:v>
                </c:pt>
                <c:pt idx="11448">
                  <c:v>28.707757090593265</c:v>
                </c:pt>
                <c:pt idx="11449">
                  <c:v>28.706626445404275</c:v>
                </c:pt>
                <c:pt idx="11450">
                  <c:v>28.705495800215282</c:v>
                </c:pt>
                <c:pt idx="11451">
                  <c:v>28.704365155026288</c:v>
                </c:pt>
                <c:pt idx="11452">
                  <c:v>28.703234509837294</c:v>
                </c:pt>
                <c:pt idx="11453">
                  <c:v>28.702103864648304</c:v>
                </c:pt>
                <c:pt idx="11454">
                  <c:v>28.700973219459311</c:v>
                </c:pt>
                <c:pt idx="11455">
                  <c:v>28.699842574270317</c:v>
                </c:pt>
                <c:pt idx="11456">
                  <c:v>28.698711929081327</c:v>
                </c:pt>
                <c:pt idx="11457">
                  <c:v>28.697581283892333</c:v>
                </c:pt>
                <c:pt idx="11458">
                  <c:v>28.69645063870334</c:v>
                </c:pt>
                <c:pt idx="11459">
                  <c:v>28.695319993514346</c:v>
                </c:pt>
                <c:pt idx="11460">
                  <c:v>28.694189348325356</c:v>
                </c:pt>
                <c:pt idx="11461">
                  <c:v>28.693058703136362</c:v>
                </c:pt>
                <c:pt idx="11462">
                  <c:v>28.691928057947369</c:v>
                </c:pt>
                <c:pt idx="11463">
                  <c:v>28.690797412758378</c:v>
                </c:pt>
                <c:pt idx="11464">
                  <c:v>28.689666767569385</c:v>
                </c:pt>
                <c:pt idx="11465">
                  <c:v>28.688533183414037</c:v>
                </c:pt>
                <c:pt idx="11466">
                  <c:v>28.687399599258686</c:v>
                </c:pt>
                <c:pt idx="11467">
                  <c:v>28.686266015103339</c:v>
                </c:pt>
                <c:pt idx="11468">
                  <c:v>28.685132430947991</c:v>
                </c:pt>
                <c:pt idx="11469">
                  <c:v>28.683998846792644</c:v>
                </c:pt>
                <c:pt idx="11470">
                  <c:v>28.682865262637293</c:v>
                </c:pt>
                <c:pt idx="11471">
                  <c:v>28.681731678481945</c:v>
                </c:pt>
                <c:pt idx="11472">
                  <c:v>28.680598094326598</c:v>
                </c:pt>
                <c:pt idx="11473">
                  <c:v>28.67946451017125</c:v>
                </c:pt>
                <c:pt idx="11474">
                  <c:v>28.678330926015899</c:v>
                </c:pt>
                <c:pt idx="11475">
                  <c:v>28.677197341860552</c:v>
                </c:pt>
                <c:pt idx="11476">
                  <c:v>28.676063757705204</c:v>
                </c:pt>
                <c:pt idx="11477">
                  <c:v>28.674930173549857</c:v>
                </c:pt>
                <c:pt idx="11478">
                  <c:v>28.673796589394506</c:v>
                </c:pt>
                <c:pt idx="11479">
                  <c:v>28.672663005239158</c:v>
                </c:pt>
                <c:pt idx="11480">
                  <c:v>28.671529421083811</c:v>
                </c:pt>
                <c:pt idx="11481">
                  <c:v>28.67039583692846</c:v>
                </c:pt>
                <c:pt idx="11482">
                  <c:v>28.669262252773112</c:v>
                </c:pt>
                <c:pt idx="11483">
                  <c:v>28.668128668617765</c:v>
                </c:pt>
                <c:pt idx="11484">
                  <c:v>28.666995084462418</c:v>
                </c:pt>
                <c:pt idx="11485">
                  <c:v>28.665861500307066</c:v>
                </c:pt>
                <c:pt idx="11486">
                  <c:v>28.664727916151719</c:v>
                </c:pt>
                <c:pt idx="11487">
                  <c:v>28.663594331996372</c:v>
                </c:pt>
                <c:pt idx="11488">
                  <c:v>28.662460747841024</c:v>
                </c:pt>
                <c:pt idx="11489">
                  <c:v>28.661327163685673</c:v>
                </c:pt>
                <c:pt idx="11490">
                  <c:v>28.660193579530326</c:v>
                </c:pt>
                <c:pt idx="11491">
                  <c:v>28.659059995374978</c:v>
                </c:pt>
                <c:pt idx="11492">
                  <c:v>28.657926411219631</c:v>
                </c:pt>
                <c:pt idx="11493">
                  <c:v>28.65679282706428</c:v>
                </c:pt>
                <c:pt idx="11494">
                  <c:v>28.655659242908932</c:v>
                </c:pt>
                <c:pt idx="11495">
                  <c:v>28.654527867312506</c:v>
                </c:pt>
                <c:pt idx="11496">
                  <c:v>28.653396491716084</c:v>
                </c:pt>
                <c:pt idx="11497">
                  <c:v>28.652265116119658</c:v>
                </c:pt>
                <c:pt idx="11498">
                  <c:v>28.651133740523232</c:v>
                </c:pt>
                <c:pt idx="11499">
                  <c:v>28.650002364926809</c:v>
                </c:pt>
                <c:pt idx="11500">
                  <c:v>28.648870989330383</c:v>
                </c:pt>
                <c:pt idx="11501">
                  <c:v>28.647739613733961</c:v>
                </c:pt>
                <c:pt idx="11502">
                  <c:v>28.646608238137535</c:v>
                </c:pt>
                <c:pt idx="11503">
                  <c:v>28.645476862541109</c:v>
                </c:pt>
                <c:pt idx="11504">
                  <c:v>28.644345486944687</c:v>
                </c:pt>
                <c:pt idx="11505">
                  <c:v>28.643214111348261</c:v>
                </c:pt>
                <c:pt idx="11506">
                  <c:v>28.642082735751835</c:v>
                </c:pt>
                <c:pt idx="11507">
                  <c:v>28.640951360155412</c:v>
                </c:pt>
                <c:pt idx="11508">
                  <c:v>28.639819984558986</c:v>
                </c:pt>
                <c:pt idx="11509">
                  <c:v>28.638688608962561</c:v>
                </c:pt>
                <c:pt idx="11510">
                  <c:v>28.637557233366138</c:v>
                </c:pt>
                <c:pt idx="11511">
                  <c:v>28.636425857769712</c:v>
                </c:pt>
                <c:pt idx="11512">
                  <c:v>28.63529448217329</c:v>
                </c:pt>
                <c:pt idx="11513">
                  <c:v>28.634163106576864</c:v>
                </c:pt>
                <c:pt idx="11514">
                  <c:v>28.633031730980438</c:v>
                </c:pt>
                <c:pt idx="11515">
                  <c:v>28.631900355384015</c:v>
                </c:pt>
                <c:pt idx="11516">
                  <c:v>28.63076897978759</c:v>
                </c:pt>
                <c:pt idx="11517">
                  <c:v>28.629637604191164</c:v>
                </c:pt>
                <c:pt idx="11518">
                  <c:v>28.628506228594741</c:v>
                </c:pt>
                <c:pt idx="11519">
                  <c:v>28.627374852998315</c:v>
                </c:pt>
                <c:pt idx="11520">
                  <c:v>28.626243477401893</c:v>
                </c:pt>
                <c:pt idx="11521">
                  <c:v>28.625112101805467</c:v>
                </c:pt>
                <c:pt idx="11522">
                  <c:v>28.623980726209041</c:v>
                </c:pt>
                <c:pt idx="11523">
                  <c:v>28.622849350612618</c:v>
                </c:pt>
                <c:pt idx="11524">
                  <c:v>28.621717975016193</c:v>
                </c:pt>
                <c:pt idx="11525">
                  <c:v>28.620596181698183</c:v>
                </c:pt>
                <c:pt idx="11526">
                  <c:v>28.619474388380173</c:v>
                </c:pt>
                <c:pt idx="11527">
                  <c:v>28.618352595062166</c:v>
                </c:pt>
                <c:pt idx="11528">
                  <c:v>28.617230801744157</c:v>
                </c:pt>
                <c:pt idx="11529">
                  <c:v>28.616109008426147</c:v>
                </c:pt>
                <c:pt idx="11530">
                  <c:v>28.614987215108137</c:v>
                </c:pt>
                <c:pt idx="11531">
                  <c:v>28.613865421790127</c:v>
                </c:pt>
                <c:pt idx="11532">
                  <c:v>28.612743628472121</c:v>
                </c:pt>
                <c:pt idx="11533">
                  <c:v>28.611621835154111</c:v>
                </c:pt>
                <c:pt idx="11534">
                  <c:v>28.610500041836101</c:v>
                </c:pt>
                <c:pt idx="11535">
                  <c:v>28.609378248518091</c:v>
                </c:pt>
                <c:pt idx="11536">
                  <c:v>28.608256455200081</c:v>
                </c:pt>
                <c:pt idx="11537">
                  <c:v>28.607134661882075</c:v>
                </c:pt>
                <c:pt idx="11538">
                  <c:v>28.606012868564065</c:v>
                </c:pt>
                <c:pt idx="11539">
                  <c:v>28.604891075246055</c:v>
                </c:pt>
                <c:pt idx="11540">
                  <c:v>28.603769281928045</c:v>
                </c:pt>
                <c:pt idx="11541">
                  <c:v>28.602647488610035</c:v>
                </c:pt>
                <c:pt idx="11542">
                  <c:v>28.601525695292029</c:v>
                </c:pt>
                <c:pt idx="11543">
                  <c:v>28.600403901974019</c:v>
                </c:pt>
                <c:pt idx="11544">
                  <c:v>28.599282108656009</c:v>
                </c:pt>
                <c:pt idx="11545">
                  <c:v>28.598160315337999</c:v>
                </c:pt>
                <c:pt idx="11546">
                  <c:v>28.597038522019989</c:v>
                </c:pt>
                <c:pt idx="11547">
                  <c:v>28.595916728701983</c:v>
                </c:pt>
                <c:pt idx="11548">
                  <c:v>28.594794935383973</c:v>
                </c:pt>
                <c:pt idx="11549">
                  <c:v>28.593673142065963</c:v>
                </c:pt>
                <c:pt idx="11550">
                  <c:v>28.592551348747953</c:v>
                </c:pt>
                <c:pt idx="11551">
                  <c:v>28.591429555429944</c:v>
                </c:pt>
                <c:pt idx="11552">
                  <c:v>28.590307762111937</c:v>
                </c:pt>
                <c:pt idx="11553">
                  <c:v>28.589185968793927</c:v>
                </c:pt>
                <c:pt idx="11554">
                  <c:v>28.588064175475917</c:v>
                </c:pt>
                <c:pt idx="11555">
                  <c:v>28.586953246584034</c:v>
                </c:pt>
                <c:pt idx="11556">
                  <c:v>28.585842317692148</c:v>
                </c:pt>
                <c:pt idx="11557">
                  <c:v>28.584731388800265</c:v>
                </c:pt>
                <c:pt idx="11558">
                  <c:v>28.583620459908378</c:v>
                </c:pt>
                <c:pt idx="11559">
                  <c:v>28.582509531016495</c:v>
                </c:pt>
                <c:pt idx="11560">
                  <c:v>28.581398602124608</c:v>
                </c:pt>
                <c:pt idx="11561">
                  <c:v>28.580287673232725</c:v>
                </c:pt>
                <c:pt idx="11562">
                  <c:v>28.579176744340838</c:v>
                </c:pt>
                <c:pt idx="11563">
                  <c:v>28.578065815448955</c:v>
                </c:pt>
                <c:pt idx="11564">
                  <c:v>28.576954886557068</c:v>
                </c:pt>
                <c:pt idx="11565">
                  <c:v>28.575843957665185</c:v>
                </c:pt>
                <c:pt idx="11566">
                  <c:v>28.574733028773299</c:v>
                </c:pt>
                <c:pt idx="11567">
                  <c:v>28.573622099881415</c:v>
                </c:pt>
                <c:pt idx="11568">
                  <c:v>28.572511170989529</c:v>
                </c:pt>
                <c:pt idx="11569">
                  <c:v>28.571400242097646</c:v>
                </c:pt>
                <c:pt idx="11570">
                  <c:v>28.570289313205762</c:v>
                </c:pt>
                <c:pt idx="11571">
                  <c:v>28.569178384313876</c:v>
                </c:pt>
                <c:pt idx="11572">
                  <c:v>28.568067455421993</c:v>
                </c:pt>
                <c:pt idx="11573">
                  <c:v>28.566956526530106</c:v>
                </c:pt>
                <c:pt idx="11574">
                  <c:v>28.565845597638223</c:v>
                </c:pt>
                <c:pt idx="11575">
                  <c:v>28.564734668746336</c:v>
                </c:pt>
                <c:pt idx="11576">
                  <c:v>28.563623739854453</c:v>
                </c:pt>
                <c:pt idx="11577">
                  <c:v>28.562512810962566</c:v>
                </c:pt>
                <c:pt idx="11578">
                  <c:v>28.561401882070683</c:v>
                </c:pt>
                <c:pt idx="11579">
                  <c:v>28.560290953178797</c:v>
                </c:pt>
                <c:pt idx="11580">
                  <c:v>28.559180024286913</c:v>
                </c:pt>
                <c:pt idx="11581">
                  <c:v>28.558069095395027</c:v>
                </c:pt>
                <c:pt idx="11582">
                  <c:v>28.556958166503144</c:v>
                </c:pt>
                <c:pt idx="11583">
                  <c:v>28.555847237611257</c:v>
                </c:pt>
                <c:pt idx="11584">
                  <c:v>28.554736308719374</c:v>
                </c:pt>
                <c:pt idx="11585">
                  <c:v>28.553637703461597</c:v>
                </c:pt>
                <c:pt idx="11586">
                  <c:v>28.552539098203823</c:v>
                </c:pt>
                <c:pt idx="11587">
                  <c:v>28.551440492946046</c:v>
                </c:pt>
                <c:pt idx="11588">
                  <c:v>28.550341887688273</c:v>
                </c:pt>
                <c:pt idx="11589">
                  <c:v>28.549243282430496</c:v>
                </c:pt>
                <c:pt idx="11590">
                  <c:v>28.548144677172722</c:v>
                </c:pt>
                <c:pt idx="11591">
                  <c:v>28.547046071914945</c:v>
                </c:pt>
                <c:pt idx="11592">
                  <c:v>28.545947466657172</c:v>
                </c:pt>
                <c:pt idx="11593">
                  <c:v>28.544848861399394</c:v>
                </c:pt>
                <c:pt idx="11594">
                  <c:v>28.543750256141621</c:v>
                </c:pt>
                <c:pt idx="11595">
                  <c:v>28.542651650883844</c:v>
                </c:pt>
                <c:pt idx="11596">
                  <c:v>28.54155304562607</c:v>
                </c:pt>
                <c:pt idx="11597">
                  <c:v>28.540454440368293</c:v>
                </c:pt>
                <c:pt idx="11598">
                  <c:v>28.53935583511052</c:v>
                </c:pt>
                <c:pt idx="11599">
                  <c:v>28.538257229852743</c:v>
                </c:pt>
                <c:pt idx="11600">
                  <c:v>28.537158624594966</c:v>
                </c:pt>
                <c:pt idx="11601">
                  <c:v>28.536060019337192</c:v>
                </c:pt>
                <c:pt idx="11602">
                  <c:v>28.534961414079415</c:v>
                </c:pt>
                <c:pt idx="11603">
                  <c:v>28.533862808821642</c:v>
                </c:pt>
                <c:pt idx="11604">
                  <c:v>28.532764203563865</c:v>
                </c:pt>
                <c:pt idx="11605">
                  <c:v>28.531665598306091</c:v>
                </c:pt>
                <c:pt idx="11606">
                  <c:v>28.530566993048314</c:v>
                </c:pt>
                <c:pt idx="11607">
                  <c:v>28.529468387790541</c:v>
                </c:pt>
                <c:pt idx="11608">
                  <c:v>28.528369782532764</c:v>
                </c:pt>
                <c:pt idx="11609">
                  <c:v>28.52727117727499</c:v>
                </c:pt>
                <c:pt idx="11610">
                  <c:v>28.526172572017213</c:v>
                </c:pt>
                <c:pt idx="11611">
                  <c:v>28.52507396675944</c:v>
                </c:pt>
                <c:pt idx="11612">
                  <c:v>28.523975361501662</c:v>
                </c:pt>
                <c:pt idx="11613">
                  <c:v>28.522876756243889</c:v>
                </c:pt>
                <c:pt idx="11614">
                  <c:v>28.521778150986112</c:v>
                </c:pt>
                <c:pt idx="11615">
                  <c:v>28.52069956508176</c:v>
                </c:pt>
                <c:pt idx="11616">
                  <c:v>28.519620979177407</c:v>
                </c:pt>
                <c:pt idx="11617">
                  <c:v>28.518542393273052</c:v>
                </c:pt>
                <c:pt idx="11618">
                  <c:v>28.517463807368699</c:v>
                </c:pt>
                <c:pt idx="11619">
                  <c:v>28.516385221464347</c:v>
                </c:pt>
                <c:pt idx="11620">
                  <c:v>28.515306635559995</c:v>
                </c:pt>
                <c:pt idx="11621">
                  <c:v>28.514228049655642</c:v>
                </c:pt>
                <c:pt idx="11622">
                  <c:v>28.513149463751287</c:v>
                </c:pt>
                <c:pt idx="11623">
                  <c:v>28.512070877846934</c:v>
                </c:pt>
                <c:pt idx="11624">
                  <c:v>28.510992291942582</c:v>
                </c:pt>
                <c:pt idx="11625">
                  <c:v>28.50991370603823</c:v>
                </c:pt>
                <c:pt idx="11626">
                  <c:v>28.508835120133877</c:v>
                </c:pt>
                <c:pt idx="11627">
                  <c:v>28.507756534229522</c:v>
                </c:pt>
                <c:pt idx="11628">
                  <c:v>28.506677948325169</c:v>
                </c:pt>
                <c:pt idx="11629">
                  <c:v>28.505599362420817</c:v>
                </c:pt>
                <c:pt idx="11630">
                  <c:v>28.504520776516465</c:v>
                </c:pt>
                <c:pt idx="11631">
                  <c:v>28.503442190612112</c:v>
                </c:pt>
                <c:pt idx="11632">
                  <c:v>28.502363604707757</c:v>
                </c:pt>
                <c:pt idx="11633">
                  <c:v>28.501285018803404</c:v>
                </c:pt>
                <c:pt idx="11634">
                  <c:v>28.500206432899052</c:v>
                </c:pt>
                <c:pt idx="11635">
                  <c:v>28.4991278469947</c:v>
                </c:pt>
                <c:pt idx="11636">
                  <c:v>28.498049261090348</c:v>
                </c:pt>
                <c:pt idx="11637">
                  <c:v>28.496970675185992</c:v>
                </c:pt>
                <c:pt idx="11638">
                  <c:v>28.495892089281639</c:v>
                </c:pt>
                <c:pt idx="11639">
                  <c:v>28.494813503377287</c:v>
                </c:pt>
                <c:pt idx="11640">
                  <c:v>28.493734917472935</c:v>
                </c:pt>
                <c:pt idx="11641">
                  <c:v>28.492656331568583</c:v>
                </c:pt>
                <c:pt idx="11642">
                  <c:v>28.491577745664227</c:v>
                </c:pt>
                <c:pt idx="11643">
                  <c:v>28.490499159759874</c:v>
                </c:pt>
                <c:pt idx="11644">
                  <c:v>28.489420573855522</c:v>
                </c:pt>
                <c:pt idx="11645">
                  <c:v>28.488368416429875</c:v>
                </c:pt>
                <c:pt idx="11646">
                  <c:v>28.487316259004228</c:v>
                </c:pt>
                <c:pt idx="11647">
                  <c:v>28.486264101578584</c:v>
                </c:pt>
                <c:pt idx="11648">
                  <c:v>28.485211944152937</c:v>
                </c:pt>
                <c:pt idx="11649">
                  <c:v>28.48415978672729</c:v>
                </c:pt>
                <c:pt idx="11650">
                  <c:v>28.483107629301642</c:v>
                </c:pt>
                <c:pt idx="11651">
                  <c:v>28.482055471875999</c:v>
                </c:pt>
                <c:pt idx="11652">
                  <c:v>28.481003314450351</c:v>
                </c:pt>
                <c:pt idx="11653">
                  <c:v>28.479951157024704</c:v>
                </c:pt>
                <c:pt idx="11654">
                  <c:v>28.478898999599057</c:v>
                </c:pt>
                <c:pt idx="11655">
                  <c:v>28.477846842173413</c:v>
                </c:pt>
                <c:pt idx="11656">
                  <c:v>28.476794684747766</c:v>
                </c:pt>
                <c:pt idx="11657">
                  <c:v>28.475742527322119</c:v>
                </c:pt>
                <c:pt idx="11658">
                  <c:v>28.474690369896472</c:v>
                </c:pt>
                <c:pt idx="11659">
                  <c:v>28.473638212470824</c:v>
                </c:pt>
                <c:pt idx="11660">
                  <c:v>28.472586055045181</c:v>
                </c:pt>
                <c:pt idx="11661">
                  <c:v>28.471533897619533</c:v>
                </c:pt>
                <c:pt idx="11662">
                  <c:v>28.470481740193886</c:v>
                </c:pt>
                <c:pt idx="11663">
                  <c:v>28.469429582768239</c:v>
                </c:pt>
                <c:pt idx="11664">
                  <c:v>28.468377425342595</c:v>
                </c:pt>
                <c:pt idx="11665">
                  <c:v>28.467325267916948</c:v>
                </c:pt>
                <c:pt idx="11666">
                  <c:v>28.466273110491301</c:v>
                </c:pt>
                <c:pt idx="11667">
                  <c:v>28.465220953065653</c:v>
                </c:pt>
                <c:pt idx="11668">
                  <c:v>28.46416879564001</c:v>
                </c:pt>
                <c:pt idx="11669">
                  <c:v>28.463116638214363</c:v>
                </c:pt>
                <c:pt idx="11670">
                  <c:v>28.462064480788715</c:v>
                </c:pt>
                <c:pt idx="11671">
                  <c:v>28.461012323363068</c:v>
                </c:pt>
                <c:pt idx="11672">
                  <c:v>28.459960165937424</c:v>
                </c:pt>
                <c:pt idx="11673">
                  <c:v>28.458908008511777</c:v>
                </c:pt>
                <c:pt idx="11674">
                  <c:v>28.45785585108613</c:v>
                </c:pt>
                <c:pt idx="11675">
                  <c:v>28.456830093867417</c:v>
                </c:pt>
                <c:pt idx="11676">
                  <c:v>28.455804336648708</c:v>
                </c:pt>
                <c:pt idx="11677">
                  <c:v>28.454778579429995</c:v>
                </c:pt>
                <c:pt idx="11678">
                  <c:v>28.453752822211282</c:v>
                </c:pt>
                <c:pt idx="11679">
                  <c:v>28.452727064992573</c:v>
                </c:pt>
                <c:pt idx="11680">
                  <c:v>28.45170130777386</c:v>
                </c:pt>
                <c:pt idx="11681">
                  <c:v>28.45067555055515</c:v>
                </c:pt>
                <c:pt idx="11682">
                  <c:v>28.449649793336437</c:v>
                </c:pt>
                <c:pt idx="11683">
                  <c:v>28.448624036117725</c:v>
                </c:pt>
                <c:pt idx="11684">
                  <c:v>28.447598278899015</c:v>
                </c:pt>
                <c:pt idx="11685">
                  <c:v>28.446572521680302</c:v>
                </c:pt>
                <c:pt idx="11686">
                  <c:v>28.445546764461589</c:v>
                </c:pt>
                <c:pt idx="11687">
                  <c:v>28.44452100724288</c:v>
                </c:pt>
                <c:pt idx="11688">
                  <c:v>28.443495250024167</c:v>
                </c:pt>
                <c:pt idx="11689">
                  <c:v>28.442469492805458</c:v>
                </c:pt>
                <c:pt idx="11690">
                  <c:v>28.441443735586745</c:v>
                </c:pt>
                <c:pt idx="11691">
                  <c:v>28.440417978368032</c:v>
                </c:pt>
                <c:pt idx="11692">
                  <c:v>28.439392221149323</c:v>
                </c:pt>
                <c:pt idx="11693">
                  <c:v>28.43836646393061</c:v>
                </c:pt>
                <c:pt idx="11694">
                  <c:v>28.437340706711897</c:v>
                </c:pt>
                <c:pt idx="11695">
                  <c:v>28.436314949493187</c:v>
                </c:pt>
                <c:pt idx="11696">
                  <c:v>28.435289192274475</c:v>
                </c:pt>
                <c:pt idx="11697">
                  <c:v>28.434263435055762</c:v>
                </c:pt>
                <c:pt idx="11698">
                  <c:v>28.433237677837052</c:v>
                </c:pt>
                <c:pt idx="11699">
                  <c:v>28.432211920618339</c:v>
                </c:pt>
                <c:pt idx="11700">
                  <c:v>28.43118616339963</c:v>
                </c:pt>
                <c:pt idx="11701">
                  <c:v>28.430160406180917</c:v>
                </c:pt>
                <c:pt idx="11702">
                  <c:v>28.429134648962204</c:v>
                </c:pt>
                <c:pt idx="11703">
                  <c:v>28.428108891743495</c:v>
                </c:pt>
                <c:pt idx="11704">
                  <c:v>28.427083134524782</c:v>
                </c:pt>
                <c:pt idx="11705">
                  <c:v>28.426079529072023</c:v>
                </c:pt>
                <c:pt idx="11706">
                  <c:v>28.425075923619264</c:v>
                </c:pt>
                <c:pt idx="11707">
                  <c:v>28.424072318166505</c:v>
                </c:pt>
                <c:pt idx="11708">
                  <c:v>28.423068712713746</c:v>
                </c:pt>
                <c:pt idx="11709">
                  <c:v>28.422065107260988</c:v>
                </c:pt>
                <c:pt idx="11710">
                  <c:v>28.421061501808229</c:v>
                </c:pt>
                <c:pt idx="11711">
                  <c:v>28.42005789635547</c:v>
                </c:pt>
                <c:pt idx="11712">
                  <c:v>28.419054290902711</c:v>
                </c:pt>
                <c:pt idx="11713">
                  <c:v>28.418050685449952</c:v>
                </c:pt>
                <c:pt idx="11714">
                  <c:v>28.417047079997193</c:v>
                </c:pt>
                <c:pt idx="11715">
                  <c:v>28.416043474544434</c:v>
                </c:pt>
                <c:pt idx="11716">
                  <c:v>28.415039869091675</c:v>
                </c:pt>
                <c:pt idx="11717">
                  <c:v>28.414036263638916</c:v>
                </c:pt>
                <c:pt idx="11718">
                  <c:v>28.413032658186157</c:v>
                </c:pt>
                <c:pt idx="11719">
                  <c:v>28.412029052733395</c:v>
                </c:pt>
                <c:pt idx="11720">
                  <c:v>28.411025447280636</c:v>
                </c:pt>
                <c:pt idx="11721">
                  <c:v>28.410021841827877</c:v>
                </c:pt>
                <c:pt idx="11722">
                  <c:v>28.409018236375118</c:v>
                </c:pt>
                <c:pt idx="11723">
                  <c:v>28.408014630922359</c:v>
                </c:pt>
                <c:pt idx="11724">
                  <c:v>28.4070110254696</c:v>
                </c:pt>
                <c:pt idx="11725">
                  <c:v>28.406007420016842</c:v>
                </c:pt>
                <c:pt idx="11726">
                  <c:v>28.405003814564083</c:v>
                </c:pt>
                <c:pt idx="11727">
                  <c:v>28.404000209111324</c:v>
                </c:pt>
                <c:pt idx="11728">
                  <c:v>28.402996603658565</c:v>
                </c:pt>
                <c:pt idx="11729">
                  <c:v>28.401992998205806</c:v>
                </c:pt>
                <c:pt idx="11730">
                  <c:v>28.400989392753047</c:v>
                </c:pt>
                <c:pt idx="11731">
                  <c:v>28.399985787300288</c:v>
                </c:pt>
                <c:pt idx="11732">
                  <c:v>28.398982181847529</c:v>
                </c:pt>
                <c:pt idx="11733">
                  <c:v>28.39797857639477</c:v>
                </c:pt>
                <c:pt idx="11734">
                  <c:v>28.396974970942011</c:v>
                </c:pt>
                <c:pt idx="11735">
                  <c:v>28.395986587903295</c:v>
                </c:pt>
                <c:pt idx="11736">
                  <c:v>28.394998204864574</c:v>
                </c:pt>
                <c:pt idx="11737">
                  <c:v>28.394009821825858</c:v>
                </c:pt>
                <c:pt idx="11738">
                  <c:v>28.393021438787137</c:v>
                </c:pt>
                <c:pt idx="11739">
                  <c:v>28.392033055748421</c:v>
                </c:pt>
                <c:pt idx="11740">
                  <c:v>28.3910446727097</c:v>
                </c:pt>
                <c:pt idx="11741">
                  <c:v>28.390056289670984</c:v>
                </c:pt>
                <c:pt idx="11742">
                  <c:v>28.389067906632263</c:v>
                </c:pt>
                <c:pt idx="11743">
                  <c:v>28.388079523593547</c:v>
                </c:pt>
                <c:pt idx="11744">
                  <c:v>28.387091140554826</c:v>
                </c:pt>
                <c:pt idx="11745">
                  <c:v>28.38610275751611</c:v>
                </c:pt>
                <c:pt idx="11746">
                  <c:v>28.385114374477389</c:v>
                </c:pt>
                <c:pt idx="11747">
                  <c:v>28.384125991438673</c:v>
                </c:pt>
                <c:pt idx="11748">
                  <c:v>28.383137608399952</c:v>
                </c:pt>
                <c:pt idx="11749">
                  <c:v>28.382149225361236</c:v>
                </c:pt>
                <c:pt idx="11750">
                  <c:v>28.381160842322519</c:v>
                </c:pt>
                <c:pt idx="11751">
                  <c:v>28.380172459283799</c:v>
                </c:pt>
                <c:pt idx="11752">
                  <c:v>28.379184076245082</c:v>
                </c:pt>
                <c:pt idx="11753">
                  <c:v>28.378195693206361</c:v>
                </c:pt>
                <c:pt idx="11754">
                  <c:v>28.377207310167645</c:v>
                </c:pt>
                <c:pt idx="11755">
                  <c:v>28.376218927128924</c:v>
                </c:pt>
                <c:pt idx="11756">
                  <c:v>28.375230544090208</c:v>
                </c:pt>
                <c:pt idx="11757">
                  <c:v>28.374242161051487</c:v>
                </c:pt>
                <c:pt idx="11758">
                  <c:v>28.373253778012771</c:v>
                </c:pt>
                <c:pt idx="11759">
                  <c:v>28.37226539497405</c:v>
                </c:pt>
                <c:pt idx="11760">
                  <c:v>28.371277011935334</c:v>
                </c:pt>
                <c:pt idx="11761">
                  <c:v>28.370288628896613</c:v>
                </c:pt>
                <c:pt idx="11762">
                  <c:v>28.369300245857897</c:v>
                </c:pt>
                <c:pt idx="11763">
                  <c:v>28.368311862819176</c:v>
                </c:pt>
                <c:pt idx="11764">
                  <c:v>28.36732347978046</c:v>
                </c:pt>
                <c:pt idx="11765">
                  <c:v>28.366343432318185</c:v>
                </c:pt>
                <c:pt idx="11766">
                  <c:v>28.365363384855915</c:v>
                </c:pt>
                <c:pt idx="11767">
                  <c:v>28.36438333739364</c:v>
                </c:pt>
                <c:pt idx="11768">
                  <c:v>28.363403289931369</c:v>
                </c:pt>
                <c:pt idx="11769">
                  <c:v>28.362423242469095</c:v>
                </c:pt>
                <c:pt idx="11770">
                  <c:v>28.361443195006824</c:v>
                </c:pt>
                <c:pt idx="11771">
                  <c:v>28.36046314754455</c:v>
                </c:pt>
                <c:pt idx="11772">
                  <c:v>28.359483100082279</c:v>
                </c:pt>
                <c:pt idx="11773">
                  <c:v>28.358503052620005</c:v>
                </c:pt>
                <c:pt idx="11774">
                  <c:v>28.357523005157734</c:v>
                </c:pt>
                <c:pt idx="11775">
                  <c:v>28.35654295769546</c:v>
                </c:pt>
                <c:pt idx="11776">
                  <c:v>28.355562910233189</c:v>
                </c:pt>
                <c:pt idx="11777">
                  <c:v>28.354582862770915</c:v>
                </c:pt>
                <c:pt idx="11778">
                  <c:v>28.353602815308644</c:v>
                </c:pt>
                <c:pt idx="11779">
                  <c:v>28.35262276784637</c:v>
                </c:pt>
                <c:pt idx="11780">
                  <c:v>28.351642720384095</c:v>
                </c:pt>
                <c:pt idx="11781">
                  <c:v>28.350662672921825</c:v>
                </c:pt>
                <c:pt idx="11782">
                  <c:v>28.34968262545955</c:v>
                </c:pt>
                <c:pt idx="11783">
                  <c:v>28.34870257799728</c:v>
                </c:pt>
                <c:pt idx="11784">
                  <c:v>28.347722530535005</c:v>
                </c:pt>
                <c:pt idx="11785">
                  <c:v>28.346742483072735</c:v>
                </c:pt>
                <c:pt idx="11786">
                  <c:v>28.34576243561046</c:v>
                </c:pt>
                <c:pt idx="11787">
                  <c:v>28.34478238814819</c:v>
                </c:pt>
                <c:pt idx="11788">
                  <c:v>28.343802340685915</c:v>
                </c:pt>
                <c:pt idx="11789">
                  <c:v>28.342822293223644</c:v>
                </c:pt>
                <c:pt idx="11790">
                  <c:v>28.34184224576137</c:v>
                </c:pt>
                <c:pt idx="11791">
                  <c:v>28.340862198299099</c:v>
                </c:pt>
                <c:pt idx="11792">
                  <c:v>28.339882150836825</c:v>
                </c:pt>
                <c:pt idx="11793">
                  <c:v>28.338902103374554</c:v>
                </c:pt>
                <c:pt idx="11794">
                  <c:v>28.33792205591228</c:v>
                </c:pt>
                <c:pt idx="11795">
                  <c:v>28.336945857410551</c:v>
                </c:pt>
                <c:pt idx="11796">
                  <c:v>28.335969658908819</c:v>
                </c:pt>
                <c:pt idx="11797">
                  <c:v>28.334993460407091</c:v>
                </c:pt>
                <c:pt idx="11798">
                  <c:v>28.334017261905363</c:v>
                </c:pt>
                <c:pt idx="11799">
                  <c:v>28.33304106340363</c:v>
                </c:pt>
                <c:pt idx="11800">
                  <c:v>28.332064864901902</c:v>
                </c:pt>
                <c:pt idx="11801">
                  <c:v>28.33108866640017</c:v>
                </c:pt>
                <c:pt idx="11802">
                  <c:v>28.330112467898442</c:v>
                </c:pt>
                <c:pt idx="11803">
                  <c:v>28.329136269396713</c:v>
                </c:pt>
                <c:pt idx="11804">
                  <c:v>28.328160070894981</c:v>
                </c:pt>
                <c:pt idx="11805">
                  <c:v>28.327183872393253</c:v>
                </c:pt>
                <c:pt idx="11806">
                  <c:v>28.326207673891524</c:v>
                </c:pt>
                <c:pt idx="11807">
                  <c:v>28.325231475389792</c:v>
                </c:pt>
                <c:pt idx="11808">
                  <c:v>28.324255276888064</c:v>
                </c:pt>
                <c:pt idx="11809">
                  <c:v>28.323279078386335</c:v>
                </c:pt>
                <c:pt idx="11810">
                  <c:v>28.322302879884603</c:v>
                </c:pt>
                <c:pt idx="11811">
                  <c:v>28.321326681382875</c:v>
                </c:pt>
                <c:pt idx="11812">
                  <c:v>28.320350482881143</c:v>
                </c:pt>
                <c:pt idx="11813">
                  <c:v>28.319374284379414</c:v>
                </c:pt>
                <c:pt idx="11814">
                  <c:v>28.318398085877686</c:v>
                </c:pt>
                <c:pt idx="11815">
                  <c:v>28.317421887375954</c:v>
                </c:pt>
                <c:pt idx="11816">
                  <c:v>28.316445688874225</c:v>
                </c:pt>
                <c:pt idx="11817">
                  <c:v>28.315469490372497</c:v>
                </c:pt>
                <c:pt idx="11818">
                  <c:v>28.314493291870765</c:v>
                </c:pt>
                <c:pt idx="11819">
                  <c:v>28.313517093369036</c:v>
                </c:pt>
                <c:pt idx="11820">
                  <c:v>28.312540894867304</c:v>
                </c:pt>
                <c:pt idx="11821">
                  <c:v>28.311564696365576</c:v>
                </c:pt>
                <c:pt idx="11822">
                  <c:v>28.310588497863847</c:v>
                </c:pt>
                <c:pt idx="11823">
                  <c:v>28.309612299362115</c:v>
                </c:pt>
                <c:pt idx="11824">
                  <c:v>28.308636100860387</c:v>
                </c:pt>
                <c:pt idx="11825">
                  <c:v>28.307657782556994</c:v>
                </c:pt>
                <c:pt idx="11826">
                  <c:v>28.306679464253605</c:v>
                </c:pt>
                <c:pt idx="11827">
                  <c:v>28.305701145950213</c:v>
                </c:pt>
                <c:pt idx="11828">
                  <c:v>28.30472282764682</c:v>
                </c:pt>
                <c:pt idx="11829">
                  <c:v>28.303744509343431</c:v>
                </c:pt>
                <c:pt idx="11830">
                  <c:v>28.302766191040039</c:v>
                </c:pt>
                <c:pt idx="11831">
                  <c:v>28.301787872736647</c:v>
                </c:pt>
                <c:pt idx="11832">
                  <c:v>28.300809554433258</c:v>
                </c:pt>
                <c:pt idx="11833">
                  <c:v>28.299831236129865</c:v>
                </c:pt>
                <c:pt idx="11834">
                  <c:v>28.298852917826473</c:v>
                </c:pt>
                <c:pt idx="11835">
                  <c:v>28.297874599523084</c:v>
                </c:pt>
                <c:pt idx="11836">
                  <c:v>28.296896281219691</c:v>
                </c:pt>
                <c:pt idx="11837">
                  <c:v>28.295917962916299</c:v>
                </c:pt>
                <c:pt idx="11838">
                  <c:v>28.29493964461291</c:v>
                </c:pt>
                <c:pt idx="11839">
                  <c:v>28.293961326309518</c:v>
                </c:pt>
                <c:pt idx="11840">
                  <c:v>28.292983008006125</c:v>
                </c:pt>
                <c:pt idx="11841">
                  <c:v>28.292004689702736</c:v>
                </c:pt>
                <c:pt idx="11842">
                  <c:v>28.291026371399344</c:v>
                </c:pt>
                <c:pt idx="11843">
                  <c:v>28.290048053095951</c:v>
                </c:pt>
                <c:pt idx="11844">
                  <c:v>28.289069734792562</c:v>
                </c:pt>
                <c:pt idx="11845">
                  <c:v>28.28809141648917</c:v>
                </c:pt>
                <c:pt idx="11846">
                  <c:v>28.287113098185777</c:v>
                </c:pt>
                <c:pt idx="11847">
                  <c:v>28.286134779882389</c:v>
                </c:pt>
                <c:pt idx="11848">
                  <c:v>28.285156461578996</c:v>
                </c:pt>
                <c:pt idx="11849">
                  <c:v>28.284178143275604</c:v>
                </c:pt>
                <c:pt idx="11850">
                  <c:v>28.283199824972215</c:v>
                </c:pt>
                <c:pt idx="11851">
                  <c:v>28.282221506668822</c:v>
                </c:pt>
                <c:pt idx="11852">
                  <c:v>28.28124318836543</c:v>
                </c:pt>
                <c:pt idx="11853">
                  <c:v>28.280264870062041</c:v>
                </c:pt>
                <c:pt idx="11854">
                  <c:v>28.279286551758648</c:v>
                </c:pt>
                <c:pt idx="11855">
                  <c:v>28.278300307450646</c:v>
                </c:pt>
                <c:pt idx="11856">
                  <c:v>28.277314063142644</c:v>
                </c:pt>
                <c:pt idx="11857">
                  <c:v>28.276327818834641</c:v>
                </c:pt>
                <c:pt idx="11858">
                  <c:v>28.275341574526639</c:v>
                </c:pt>
                <c:pt idx="11859">
                  <c:v>28.274355330218633</c:v>
                </c:pt>
                <c:pt idx="11860">
                  <c:v>28.27336908591063</c:v>
                </c:pt>
                <c:pt idx="11861">
                  <c:v>28.272382841602628</c:v>
                </c:pt>
                <c:pt idx="11862">
                  <c:v>28.271396597294626</c:v>
                </c:pt>
                <c:pt idx="11863">
                  <c:v>28.270410352986623</c:v>
                </c:pt>
                <c:pt idx="11864">
                  <c:v>28.269424108678621</c:v>
                </c:pt>
                <c:pt idx="11865">
                  <c:v>28.268437864370618</c:v>
                </c:pt>
                <c:pt idx="11866">
                  <c:v>28.267451620062616</c:v>
                </c:pt>
                <c:pt idx="11867">
                  <c:v>28.266465375754613</c:v>
                </c:pt>
                <c:pt idx="11868">
                  <c:v>28.265479131446611</c:v>
                </c:pt>
                <c:pt idx="11869">
                  <c:v>28.264492887138609</c:v>
                </c:pt>
                <c:pt idx="11870">
                  <c:v>28.263506642830603</c:v>
                </c:pt>
                <c:pt idx="11871">
                  <c:v>28.2625203985226</c:v>
                </c:pt>
                <c:pt idx="11872">
                  <c:v>28.261534154214598</c:v>
                </c:pt>
                <c:pt idx="11873">
                  <c:v>28.260547909906595</c:v>
                </c:pt>
                <c:pt idx="11874">
                  <c:v>28.259561665598593</c:v>
                </c:pt>
                <c:pt idx="11875">
                  <c:v>28.25857542129059</c:v>
                </c:pt>
                <c:pt idx="11876">
                  <c:v>28.257589176982588</c:v>
                </c:pt>
                <c:pt idx="11877">
                  <c:v>28.256602932674586</c:v>
                </c:pt>
                <c:pt idx="11878">
                  <c:v>28.255616688366583</c:v>
                </c:pt>
                <c:pt idx="11879">
                  <c:v>28.254630444058577</c:v>
                </c:pt>
                <c:pt idx="11880">
                  <c:v>28.253644199750575</c:v>
                </c:pt>
                <c:pt idx="11881">
                  <c:v>28.252657955442572</c:v>
                </c:pt>
                <c:pt idx="11882">
                  <c:v>28.25167171113457</c:v>
                </c:pt>
                <c:pt idx="11883">
                  <c:v>28.250685466826567</c:v>
                </c:pt>
                <c:pt idx="11884">
                  <c:v>28.249699222518565</c:v>
                </c:pt>
                <c:pt idx="11885">
                  <c:v>28.24870490330451</c:v>
                </c:pt>
                <c:pt idx="11886">
                  <c:v>28.247710584090452</c:v>
                </c:pt>
                <c:pt idx="11887">
                  <c:v>28.246716264876397</c:v>
                </c:pt>
                <c:pt idx="11888">
                  <c:v>28.245721945662343</c:v>
                </c:pt>
                <c:pt idx="11889">
                  <c:v>28.244727626448284</c:v>
                </c:pt>
                <c:pt idx="11890">
                  <c:v>28.24373330723423</c:v>
                </c:pt>
                <c:pt idx="11891">
                  <c:v>28.242738988020175</c:v>
                </c:pt>
                <c:pt idx="11892">
                  <c:v>28.241744668806117</c:v>
                </c:pt>
                <c:pt idx="11893">
                  <c:v>28.240750349592062</c:v>
                </c:pt>
                <c:pt idx="11894">
                  <c:v>28.239756030378008</c:v>
                </c:pt>
                <c:pt idx="11895">
                  <c:v>28.238761711163949</c:v>
                </c:pt>
                <c:pt idx="11896">
                  <c:v>28.237767391949895</c:v>
                </c:pt>
                <c:pt idx="11897">
                  <c:v>28.23677307273584</c:v>
                </c:pt>
                <c:pt idx="11898">
                  <c:v>28.235778753521782</c:v>
                </c:pt>
                <c:pt idx="11899">
                  <c:v>28.234784434307727</c:v>
                </c:pt>
                <c:pt idx="11900">
                  <c:v>28.233790115093672</c:v>
                </c:pt>
                <c:pt idx="11901">
                  <c:v>28.232795795879614</c:v>
                </c:pt>
                <c:pt idx="11902">
                  <c:v>28.231801476665559</c:v>
                </c:pt>
                <c:pt idx="11903">
                  <c:v>28.230807157451505</c:v>
                </c:pt>
                <c:pt idx="11904">
                  <c:v>28.229812838237446</c:v>
                </c:pt>
                <c:pt idx="11905">
                  <c:v>28.228818519023392</c:v>
                </c:pt>
                <c:pt idx="11906">
                  <c:v>28.227824199809337</c:v>
                </c:pt>
                <c:pt idx="11907">
                  <c:v>28.226829880595279</c:v>
                </c:pt>
                <c:pt idx="11908">
                  <c:v>28.225835561381224</c:v>
                </c:pt>
                <c:pt idx="11909">
                  <c:v>28.224841242167169</c:v>
                </c:pt>
                <c:pt idx="11910">
                  <c:v>28.223846922953111</c:v>
                </c:pt>
                <c:pt idx="11911">
                  <c:v>28.222852603739057</c:v>
                </c:pt>
                <c:pt idx="11912">
                  <c:v>28.221858284525002</c:v>
                </c:pt>
                <c:pt idx="11913">
                  <c:v>28.220863965310944</c:v>
                </c:pt>
                <c:pt idx="11914">
                  <c:v>28.219869646096889</c:v>
                </c:pt>
                <c:pt idx="11915">
                  <c:v>28.218872146989035</c:v>
                </c:pt>
                <c:pt idx="11916">
                  <c:v>28.217874647881178</c:v>
                </c:pt>
                <c:pt idx="11917">
                  <c:v>28.216877148773325</c:v>
                </c:pt>
                <c:pt idx="11918">
                  <c:v>28.215879649665471</c:v>
                </c:pt>
                <c:pt idx="11919">
                  <c:v>28.214882150557614</c:v>
                </c:pt>
                <c:pt idx="11920">
                  <c:v>28.21388465144976</c:v>
                </c:pt>
                <c:pt idx="11921">
                  <c:v>28.212887152341906</c:v>
                </c:pt>
                <c:pt idx="11922">
                  <c:v>28.211889653234049</c:v>
                </c:pt>
                <c:pt idx="11923">
                  <c:v>28.210892154126196</c:v>
                </c:pt>
                <c:pt idx="11924">
                  <c:v>28.209894655018342</c:v>
                </c:pt>
                <c:pt idx="11925">
                  <c:v>28.208897155910485</c:v>
                </c:pt>
                <c:pt idx="11926">
                  <c:v>28.207899656802631</c:v>
                </c:pt>
                <c:pt idx="11927">
                  <c:v>28.206902157694778</c:v>
                </c:pt>
                <c:pt idx="11928">
                  <c:v>28.20590465858692</c:v>
                </c:pt>
                <c:pt idx="11929">
                  <c:v>28.204907159479067</c:v>
                </c:pt>
                <c:pt idx="11930">
                  <c:v>28.203909660371213</c:v>
                </c:pt>
                <c:pt idx="11931">
                  <c:v>28.202912161263356</c:v>
                </c:pt>
                <c:pt idx="11932">
                  <c:v>28.201914662155502</c:v>
                </c:pt>
                <c:pt idx="11933">
                  <c:v>28.200917163047649</c:v>
                </c:pt>
                <c:pt idx="11934">
                  <c:v>28.199919663939792</c:v>
                </c:pt>
                <c:pt idx="11935">
                  <c:v>28.198922164831938</c:v>
                </c:pt>
                <c:pt idx="11936">
                  <c:v>28.197924665724084</c:v>
                </c:pt>
                <c:pt idx="11937">
                  <c:v>28.196927166616227</c:v>
                </c:pt>
                <c:pt idx="11938">
                  <c:v>28.195929667508373</c:v>
                </c:pt>
                <c:pt idx="11939">
                  <c:v>28.19493216840052</c:v>
                </c:pt>
                <c:pt idx="11940">
                  <c:v>28.193934669292663</c:v>
                </c:pt>
                <c:pt idx="11941">
                  <c:v>28.192937170184809</c:v>
                </c:pt>
                <c:pt idx="11942">
                  <c:v>28.191939671076955</c:v>
                </c:pt>
                <c:pt idx="11943">
                  <c:v>28.190942171969098</c:v>
                </c:pt>
                <c:pt idx="11944">
                  <c:v>28.189944672861245</c:v>
                </c:pt>
                <c:pt idx="11945">
                  <c:v>28.188951124752801</c:v>
                </c:pt>
                <c:pt idx="11946">
                  <c:v>28.187957576644358</c:v>
                </c:pt>
                <c:pt idx="11947">
                  <c:v>28.186964028535915</c:v>
                </c:pt>
                <c:pt idx="11948">
                  <c:v>28.185970480427471</c:v>
                </c:pt>
                <c:pt idx="11949">
                  <c:v>28.184976932319028</c:v>
                </c:pt>
                <c:pt idx="11950">
                  <c:v>28.183983384210585</c:v>
                </c:pt>
                <c:pt idx="11951">
                  <c:v>28.182989836102141</c:v>
                </c:pt>
                <c:pt idx="11952">
                  <c:v>28.181996287993702</c:v>
                </c:pt>
                <c:pt idx="11953">
                  <c:v>28.181002739885258</c:v>
                </c:pt>
                <c:pt idx="11954">
                  <c:v>28.180009191776815</c:v>
                </c:pt>
                <c:pt idx="11955">
                  <c:v>28.179015643668372</c:v>
                </c:pt>
                <c:pt idx="11956">
                  <c:v>28.178022095559928</c:v>
                </c:pt>
                <c:pt idx="11957">
                  <c:v>28.177028547451485</c:v>
                </c:pt>
                <c:pt idx="11958">
                  <c:v>28.176034999343042</c:v>
                </c:pt>
                <c:pt idx="11959">
                  <c:v>28.175041451234598</c:v>
                </c:pt>
                <c:pt idx="11960">
                  <c:v>28.174047903126155</c:v>
                </c:pt>
                <c:pt idx="11961">
                  <c:v>28.173054355017712</c:v>
                </c:pt>
                <c:pt idx="11962">
                  <c:v>28.172060806909268</c:v>
                </c:pt>
                <c:pt idx="11963">
                  <c:v>28.171067258800825</c:v>
                </c:pt>
                <c:pt idx="11964">
                  <c:v>28.170073710692382</c:v>
                </c:pt>
                <c:pt idx="11965">
                  <c:v>28.169080162583938</c:v>
                </c:pt>
                <c:pt idx="11966">
                  <c:v>28.168086614475495</c:v>
                </c:pt>
                <c:pt idx="11967">
                  <c:v>28.167093066367055</c:v>
                </c:pt>
                <c:pt idx="11968">
                  <c:v>28.166099518258612</c:v>
                </c:pt>
                <c:pt idx="11969">
                  <c:v>28.165105970150169</c:v>
                </c:pt>
                <c:pt idx="11970">
                  <c:v>28.164112422041725</c:v>
                </c:pt>
                <c:pt idx="11971">
                  <c:v>28.163118873933282</c:v>
                </c:pt>
                <c:pt idx="11972">
                  <c:v>28.162125325824839</c:v>
                </c:pt>
                <c:pt idx="11973">
                  <c:v>28.161131777716395</c:v>
                </c:pt>
                <c:pt idx="11974">
                  <c:v>28.160138229607952</c:v>
                </c:pt>
                <c:pt idx="11975">
                  <c:v>28.15915755700259</c:v>
                </c:pt>
                <c:pt idx="11976">
                  <c:v>28.158176884397232</c:v>
                </c:pt>
                <c:pt idx="11977">
                  <c:v>28.15719621179187</c:v>
                </c:pt>
                <c:pt idx="11978">
                  <c:v>28.156215539186512</c:v>
                </c:pt>
                <c:pt idx="11979">
                  <c:v>28.15523486658115</c:v>
                </c:pt>
                <c:pt idx="11980">
                  <c:v>28.154254193975792</c:v>
                </c:pt>
                <c:pt idx="11981">
                  <c:v>28.15327352137043</c:v>
                </c:pt>
                <c:pt idx="11982">
                  <c:v>28.152292848765072</c:v>
                </c:pt>
                <c:pt idx="11983">
                  <c:v>28.15131217615971</c:v>
                </c:pt>
                <c:pt idx="11984">
                  <c:v>28.150331503554352</c:v>
                </c:pt>
                <c:pt idx="11985">
                  <c:v>28.14935083094899</c:v>
                </c:pt>
                <c:pt idx="11986">
                  <c:v>28.148370158343631</c:v>
                </c:pt>
                <c:pt idx="11987">
                  <c:v>28.14738948573827</c:v>
                </c:pt>
                <c:pt idx="11988">
                  <c:v>28.146408813132911</c:v>
                </c:pt>
                <c:pt idx="11989">
                  <c:v>28.145428140527549</c:v>
                </c:pt>
                <c:pt idx="11990">
                  <c:v>28.144447467922188</c:v>
                </c:pt>
                <c:pt idx="11991">
                  <c:v>28.143466795316829</c:v>
                </c:pt>
                <c:pt idx="11992">
                  <c:v>28.142486122711468</c:v>
                </c:pt>
                <c:pt idx="11993">
                  <c:v>28.141505450106109</c:v>
                </c:pt>
                <c:pt idx="11994">
                  <c:v>28.140524777500747</c:v>
                </c:pt>
                <c:pt idx="11995">
                  <c:v>28.139544104895389</c:v>
                </c:pt>
                <c:pt idx="11996">
                  <c:v>28.138563432290027</c:v>
                </c:pt>
                <c:pt idx="11997">
                  <c:v>28.137582759684669</c:v>
                </c:pt>
                <c:pt idx="11998">
                  <c:v>28.136602087079307</c:v>
                </c:pt>
                <c:pt idx="11999">
                  <c:v>28.135621414473949</c:v>
                </c:pt>
                <c:pt idx="12000">
                  <c:v>28.134640741868587</c:v>
                </c:pt>
                <c:pt idx="12001">
                  <c:v>28.133660069263229</c:v>
                </c:pt>
                <c:pt idx="12002">
                  <c:v>28.132679396657867</c:v>
                </c:pt>
                <c:pt idx="12003">
                  <c:v>28.131698724052509</c:v>
                </c:pt>
                <c:pt idx="12004">
                  <c:v>28.130718051447147</c:v>
                </c:pt>
                <c:pt idx="12005">
                  <c:v>28.129757766370901</c:v>
                </c:pt>
                <c:pt idx="12006">
                  <c:v>28.128797481294654</c:v>
                </c:pt>
                <c:pt idx="12007">
                  <c:v>28.127837196218405</c:v>
                </c:pt>
                <c:pt idx="12008">
                  <c:v>28.126876911142158</c:v>
                </c:pt>
                <c:pt idx="12009">
                  <c:v>28.125916626065912</c:v>
                </c:pt>
                <c:pt idx="12010">
                  <c:v>28.124956340989666</c:v>
                </c:pt>
                <c:pt idx="12011">
                  <c:v>28.123996055913416</c:v>
                </c:pt>
                <c:pt idx="12012">
                  <c:v>28.12303577083717</c:v>
                </c:pt>
                <c:pt idx="12013">
                  <c:v>28.122075485760924</c:v>
                </c:pt>
                <c:pt idx="12014">
                  <c:v>28.121115200684677</c:v>
                </c:pt>
                <c:pt idx="12015">
                  <c:v>28.120154915608428</c:v>
                </c:pt>
                <c:pt idx="12016">
                  <c:v>28.119194630532181</c:v>
                </c:pt>
                <c:pt idx="12017">
                  <c:v>28.118234345455935</c:v>
                </c:pt>
                <c:pt idx="12018">
                  <c:v>28.117274060379689</c:v>
                </c:pt>
                <c:pt idx="12019">
                  <c:v>28.116313775303439</c:v>
                </c:pt>
                <c:pt idx="12020">
                  <c:v>28.115353490227193</c:v>
                </c:pt>
                <c:pt idx="12021">
                  <c:v>28.114393205150947</c:v>
                </c:pt>
                <c:pt idx="12022">
                  <c:v>28.1134329200747</c:v>
                </c:pt>
                <c:pt idx="12023">
                  <c:v>28.112472634998454</c:v>
                </c:pt>
                <c:pt idx="12024">
                  <c:v>28.111512349922204</c:v>
                </c:pt>
                <c:pt idx="12025">
                  <c:v>28.110552064845958</c:v>
                </c:pt>
                <c:pt idx="12026">
                  <c:v>28.109591779769712</c:v>
                </c:pt>
                <c:pt idx="12027">
                  <c:v>28.108631494693466</c:v>
                </c:pt>
                <c:pt idx="12028">
                  <c:v>28.107671209617216</c:v>
                </c:pt>
                <c:pt idx="12029">
                  <c:v>28.10671092454097</c:v>
                </c:pt>
                <c:pt idx="12030">
                  <c:v>28.105750639464723</c:v>
                </c:pt>
                <c:pt idx="12031">
                  <c:v>28.104790354388477</c:v>
                </c:pt>
                <c:pt idx="12032">
                  <c:v>28.103830069312227</c:v>
                </c:pt>
                <c:pt idx="12033">
                  <c:v>28.102869784235981</c:v>
                </c:pt>
                <c:pt idx="12034">
                  <c:v>28.101909499159735</c:v>
                </c:pt>
                <c:pt idx="12035">
                  <c:v>28.100973273228988</c:v>
                </c:pt>
                <c:pt idx="12036">
                  <c:v>28.10003704729824</c:v>
                </c:pt>
                <c:pt idx="12037">
                  <c:v>28.099100821367493</c:v>
                </c:pt>
                <c:pt idx="12038">
                  <c:v>28.098164595436746</c:v>
                </c:pt>
                <c:pt idx="12039">
                  <c:v>28.097228369505999</c:v>
                </c:pt>
                <c:pt idx="12040">
                  <c:v>28.096292143575251</c:v>
                </c:pt>
                <c:pt idx="12041">
                  <c:v>28.095355917644504</c:v>
                </c:pt>
                <c:pt idx="12042">
                  <c:v>28.094419691713757</c:v>
                </c:pt>
                <c:pt idx="12043">
                  <c:v>28.093483465783009</c:v>
                </c:pt>
                <c:pt idx="12044">
                  <c:v>28.092547239852262</c:v>
                </c:pt>
                <c:pt idx="12045">
                  <c:v>28.091611013921515</c:v>
                </c:pt>
                <c:pt idx="12046">
                  <c:v>28.090674787990768</c:v>
                </c:pt>
                <c:pt idx="12047">
                  <c:v>28.08973856206002</c:v>
                </c:pt>
                <c:pt idx="12048">
                  <c:v>28.088802336129273</c:v>
                </c:pt>
                <c:pt idx="12049">
                  <c:v>28.087866110198526</c:v>
                </c:pt>
                <c:pt idx="12050">
                  <c:v>28.086929884267779</c:v>
                </c:pt>
                <c:pt idx="12051">
                  <c:v>28.085993658337031</c:v>
                </c:pt>
                <c:pt idx="12052">
                  <c:v>28.085057432406284</c:v>
                </c:pt>
                <c:pt idx="12053">
                  <c:v>28.084121206475537</c:v>
                </c:pt>
                <c:pt idx="12054">
                  <c:v>28.08318498054479</c:v>
                </c:pt>
                <c:pt idx="12055">
                  <c:v>28.082248754614042</c:v>
                </c:pt>
                <c:pt idx="12056">
                  <c:v>28.081312528683295</c:v>
                </c:pt>
                <c:pt idx="12057">
                  <c:v>28.080376302752548</c:v>
                </c:pt>
                <c:pt idx="12058">
                  <c:v>28.0794400768218</c:v>
                </c:pt>
                <c:pt idx="12059">
                  <c:v>28.078503850891053</c:v>
                </c:pt>
                <c:pt idx="12060">
                  <c:v>28.077567624960306</c:v>
                </c:pt>
                <c:pt idx="12061">
                  <c:v>28.076631399029559</c:v>
                </c:pt>
                <c:pt idx="12062">
                  <c:v>28.075695173098811</c:v>
                </c:pt>
                <c:pt idx="12063">
                  <c:v>28.074758947168064</c:v>
                </c:pt>
                <c:pt idx="12064">
                  <c:v>28.073822721237317</c:v>
                </c:pt>
                <c:pt idx="12065">
                  <c:v>28.072912297048802</c:v>
                </c:pt>
                <c:pt idx="12066">
                  <c:v>28.072001872860287</c:v>
                </c:pt>
                <c:pt idx="12067">
                  <c:v>28.071091448671776</c:v>
                </c:pt>
                <c:pt idx="12068">
                  <c:v>28.070181024483261</c:v>
                </c:pt>
                <c:pt idx="12069">
                  <c:v>28.069270600294747</c:v>
                </c:pt>
                <c:pt idx="12070">
                  <c:v>28.068360176106232</c:v>
                </c:pt>
                <c:pt idx="12071">
                  <c:v>28.067449751917717</c:v>
                </c:pt>
                <c:pt idx="12072">
                  <c:v>28.066539327729206</c:v>
                </c:pt>
                <c:pt idx="12073">
                  <c:v>28.065628903540691</c:v>
                </c:pt>
                <c:pt idx="12074">
                  <c:v>28.064718479352177</c:v>
                </c:pt>
                <c:pt idx="12075">
                  <c:v>28.063808055163662</c:v>
                </c:pt>
                <c:pt idx="12076">
                  <c:v>28.062897630975147</c:v>
                </c:pt>
                <c:pt idx="12077">
                  <c:v>28.061987206786636</c:v>
                </c:pt>
                <c:pt idx="12078">
                  <c:v>28.061076782598121</c:v>
                </c:pt>
                <c:pt idx="12079">
                  <c:v>28.060166358409607</c:v>
                </c:pt>
                <c:pt idx="12080">
                  <c:v>28.059255934221092</c:v>
                </c:pt>
                <c:pt idx="12081">
                  <c:v>28.058345510032577</c:v>
                </c:pt>
                <c:pt idx="12082">
                  <c:v>28.057435085844066</c:v>
                </c:pt>
                <c:pt idx="12083">
                  <c:v>28.056524661655551</c:v>
                </c:pt>
                <c:pt idx="12084">
                  <c:v>28.055614237467037</c:v>
                </c:pt>
                <c:pt idx="12085">
                  <c:v>28.054703813278522</c:v>
                </c:pt>
                <c:pt idx="12086">
                  <c:v>28.053793389090007</c:v>
                </c:pt>
                <c:pt idx="12087">
                  <c:v>28.052882964901496</c:v>
                </c:pt>
                <c:pt idx="12088">
                  <c:v>28.051972540712981</c:v>
                </c:pt>
                <c:pt idx="12089">
                  <c:v>28.051062116524466</c:v>
                </c:pt>
                <c:pt idx="12090">
                  <c:v>28.050151692335952</c:v>
                </c:pt>
                <c:pt idx="12091">
                  <c:v>28.049241268147437</c:v>
                </c:pt>
                <c:pt idx="12092">
                  <c:v>28.048330843958926</c:v>
                </c:pt>
                <c:pt idx="12093">
                  <c:v>28.047420419770411</c:v>
                </c:pt>
                <c:pt idx="12094">
                  <c:v>28.046509995581896</c:v>
                </c:pt>
                <c:pt idx="12095">
                  <c:v>28.045619704842963</c:v>
                </c:pt>
                <c:pt idx="12096">
                  <c:v>28.044729414104033</c:v>
                </c:pt>
                <c:pt idx="12097">
                  <c:v>28.0438391233651</c:v>
                </c:pt>
                <c:pt idx="12098">
                  <c:v>28.04294883262617</c:v>
                </c:pt>
                <c:pt idx="12099">
                  <c:v>28.042058541887236</c:v>
                </c:pt>
                <c:pt idx="12100">
                  <c:v>28.041168251148306</c:v>
                </c:pt>
                <c:pt idx="12101">
                  <c:v>28.040277960409373</c:v>
                </c:pt>
                <c:pt idx="12102">
                  <c:v>28.03938766967044</c:v>
                </c:pt>
                <c:pt idx="12103">
                  <c:v>28.03849737893151</c:v>
                </c:pt>
                <c:pt idx="12104">
                  <c:v>28.037607088192576</c:v>
                </c:pt>
                <c:pt idx="12105">
                  <c:v>28.036716797453646</c:v>
                </c:pt>
                <c:pt idx="12106">
                  <c:v>28.035826506714713</c:v>
                </c:pt>
                <c:pt idx="12107">
                  <c:v>28.034936215975783</c:v>
                </c:pt>
                <c:pt idx="12108">
                  <c:v>28.03404592523685</c:v>
                </c:pt>
                <c:pt idx="12109">
                  <c:v>28.033155634497916</c:v>
                </c:pt>
                <c:pt idx="12110">
                  <c:v>28.032265343758986</c:v>
                </c:pt>
                <c:pt idx="12111">
                  <c:v>28.031375053020053</c:v>
                </c:pt>
                <c:pt idx="12112">
                  <c:v>28.030484762281123</c:v>
                </c:pt>
                <c:pt idx="12113">
                  <c:v>28.02959447154219</c:v>
                </c:pt>
                <c:pt idx="12114">
                  <c:v>28.02870418080326</c:v>
                </c:pt>
                <c:pt idx="12115">
                  <c:v>28.027813890064326</c:v>
                </c:pt>
                <c:pt idx="12116">
                  <c:v>28.026923599325396</c:v>
                </c:pt>
                <c:pt idx="12117">
                  <c:v>28.026033308586463</c:v>
                </c:pt>
                <c:pt idx="12118">
                  <c:v>28.02514301784753</c:v>
                </c:pt>
                <c:pt idx="12119">
                  <c:v>28.0242527271086</c:v>
                </c:pt>
                <c:pt idx="12120">
                  <c:v>28.023362436369666</c:v>
                </c:pt>
                <c:pt idx="12121">
                  <c:v>28.022472145630736</c:v>
                </c:pt>
                <c:pt idx="12122">
                  <c:v>28.021581854891803</c:v>
                </c:pt>
                <c:pt idx="12123">
                  <c:v>28.020691564152873</c:v>
                </c:pt>
                <c:pt idx="12124">
                  <c:v>28.01980127341394</c:v>
                </c:pt>
                <c:pt idx="12125">
                  <c:v>28.01892812986139</c:v>
                </c:pt>
                <c:pt idx="12126">
                  <c:v>28.018054986308844</c:v>
                </c:pt>
                <c:pt idx="12127">
                  <c:v>28.017181842756294</c:v>
                </c:pt>
                <c:pt idx="12128">
                  <c:v>28.016308699203748</c:v>
                </c:pt>
                <c:pt idx="12129">
                  <c:v>28.015435555651198</c:v>
                </c:pt>
                <c:pt idx="12130">
                  <c:v>28.014562412098648</c:v>
                </c:pt>
                <c:pt idx="12131">
                  <c:v>28.013689268546102</c:v>
                </c:pt>
                <c:pt idx="12132">
                  <c:v>28.012816124993552</c:v>
                </c:pt>
                <c:pt idx="12133">
                  <c:v>28.011942981441006</c:v>
                </c:pt>
                <c:pt idx="12134">
                  <c:v>28.011069837888456</c:v>
                </c:pt>
                <c:pt idx="12135">
                  <c:v>28.010196694335907</c:v>
                </c:pt>
                <c:pt idx="12136">
                  <c:v>28.00932355078336</c:v>
                </c:pt>
                <c:pt idx="12137">
                  <c:v>28.008450407230811</c:v>
                </c:pt>
                <c:pt idx="12138">
                  <c:v>28.007577263678265</c:v>
                </c:pt>
                <c:pt idx="12139">
                  <c:v>28.006704120125715</c:v>
                </c:pt>
                <c:pt idx="12140">
                  <c:v>28.005830976573165</c:v>
                </c:pt>
                <c:pt idx="12141">
                  <c:v>28.004957833020619</c:v>
                </c:pt>
                <c:pt idx="12142">
                  <c:v>28.004084689468069</c:v>
                </c:pt>
                <c:pt idx="12143">
                  <c:v>28.003211545915523</c:v>
                </c:pt>
                <c:pt idx="12144">
                  <c:v>28.002338402362973</c:v>
                </c:pt>
                <c:pt idx="12145">
                  <c:v>28.001465258810423</c:v>
                </c:pt>
                <c:pt idx="12146">
                  <c:v>28.000592115257877</c:v>
                </c:pt>
                <c:pt idx="12147">
                  <c:v>27.999718971705327</c:v>
                </c:pt>
                <c:pt idx="12148">
                  <c:v>27.998845828152781</c:v>
                </c:pt>
                <c:pt idx="12149">
                  <c:v>27.997972684600231</c:v>
                </c:pt>
                <c:pt idx="12150">
                  <c:v>27.997099541047682</c:v>
                </c:pt>
                <c:pt idx="12151">
                  <c:v>27.996226397495136</c:v>
                </c:pt>
                <c:pt idx="12152">
                  <c:v>27.995353253942586</c:v>
                </c:pt>
                <c:pt idx="12153">
                  <c:v>27.99448011039004</c:v>
                </c:pt>
                <c:pt idx="12154">
                  <c:v>27.99360696683749</c:v>
                </c:pt>
                <c:pt idx="12155">
                  <c:v>27.992750276259734</c:v>
                </c:pt>
                <c:pt idx="12156">
                  <c:v>27.991893585681975</c:v>
                </c:pt>
                <c:pt idx="12157">
                  <c:v>27.991036895104219</c:v>
                </c:pt>
                <c:pt idx="12158">
                  <c:v>27.990180204526464</c:v>
                </c:pt>
                <c:pt idx="12159">
                  <c:v>27.989323513948705</c:v>
                </c:pt>
                <c:pt idx="12160">
                  <c:v>27.988466823370949</c:v>
                </c:pt>
                <c:pt idx="12161">
                  <c:v>27.987610132793193</c:v>
                </c:pt>
                <c:pt idx="12162">
                  <c:v>27.986753442215434</c:v>
                </c:pt>
                <c:pt idx="12163">
                  <c:v>27.985896751637679</c:v>
                </c:pt>
                <c:pt idx="12164">
                  <c:v>27.985040061059923</c:v>
                </c:pt>
                <c:pt idx="12165">
                  <c:v>27.984183370482164</c:v>
                </c:pt>
                <c:pt idx="12166">
                  <c:v>27.983326679904408</c:v>
                </c:pt>
                <c:pt idx="12167">
                  <c:v>27.982469989326653</c:v>
                </c:pt>
                <c:pt idx="12168">
                  <c:v>27.981613298748893</c:v>
                </c:pt>
                <c:pt idx="12169">
                  <c:v>27.980756608171138</c:v>
                </c:pt>
                <c:pt idx="12170">
                  <c:v>27.979899917593382</c:v>
                </c:pt>
                <c:pt idx="12171">
                  <c:v>27.979043227015623</c:v>
                </c:pt>
                <c:pt idx="12172">
                  <c:v>27.978186536437867</c:v>
                </c:pt>
                <c:pt idx="12173">
                  <c:v>27.977329845860112</c:v>
                </c:pt>
                <c:pt idx="12174">
                  <c:v>27.976473155282353</c:v>
                </c:pt>
                <c:pt idx="12175">
                  <c:v>27.975616464704597</c:v>
                </c:pt>
                <c:pt idx="12176">
                  <c:v>27.974759774126841</c:v>
                </c:pt>
                <c:pt idx="12177">
                  <c:v>27.973903083549082</c:v>
                </c:pt>
                <c:pt idx="12178">
                  <c:v>27.973046392971327</c:v>
                </c:pt>
                <c:pt idx="12179">
                  <c:v>27.972189702393571</c:v>
                </c:pt>
                <c:pt idx="12180">
                  <c:v>27.971333011815812</c:v>
                </c:pt>
                <c:pt idx="12181">
                  <c:v>27.970476321238056</c:v>
                </c:pt>
                <c:pt idx="12182">
                  <c:v>27.969619630660301</c:v>
                </c:pt>
                <c:pt idx="12183">
                  <c:v>27.968762940082541</c:v>
                </c:pt>
                <c:pt idx="12184">
                  <c:v>27.967906249504786</c:v>
                </c:pt>
                <c:pt idx="12185">
                  <c:v>27.967062322106756</c:v>
                </c:pt>
                <c:pt idx="12186">
                  <c:v>27.966218394708722</c:v>
                </c:pt>
                <c:pt idx="12187">
                  <c:v>27.965374467310692</c:v>
                </c:pt>
                <c:pt idx="12188">
                  <c:v>27.964530539912658</c:v>
                </c:pt>
                <c:pt idx="12189">
                  <c:v>27.963686612514628</c:v>
                </c:pt>
                <c:pt idx="12190">
                  <c:v>27.962842685116595</c:v>
                </c:pt>
                <c:pt idx="12191">
                  <c:v>27.961998757718565</c:v>
                </c:pt>
                <c:pt idx="12192">
                  <c:v>27.961154830320531</c:v>
                </c:pt>
                <c:pt idx="12193">
                  <c:v>27.960310902922501</c:v>
                </c:pt>
                <c:pt idx="12194">
                  <c:v>27.959466975524467</c:v>
                </c:pt>
                <c:pt idx="12195">
                  <c:v>27.958623048126437</c:v>
                </c:pt>
                <c:pt idx="12196">
                  <c:v>27.957779120728404</c:v>
                </c:pt>
                <c:pt idx="12197">
                  <c:v>27.956935193330374</c:v>
                </c:pt>
                <c:pt idx="12198">
                  <c:v>27.95609126593234</c:v>
                </c:pt>
                <c:pt idx="12199">
                  <c:v>27.95524733853431</c:v>
                </c:pt>
                <c:pt idx="12200">
                  <c:v>27.95440341113628</c:v>
                </c:pt>
                <c:pt idx="12201">
                  <c:v>27.953559483738246</c:v>
                </c:pt>
                <c:pt idx="12202">
                  <c:v>27.952715556340216</c:v>
                </c:pt>
                <c:pt idx="12203">
                  <c:v>27.951871628942182</c:v>
                </c:pt>
                <c:pt idx="12204">
                  <c:v>27.951027701544152</c:v>
                </c:pt>
                <c:pt idx="12205">
                  <c:v>27.950183774146119</c:v>
                </c:pt>
                <c:pt idx="12206">
                  <c:v>27.949339846748089</c:v>
                </c:pt>
                <c:pt idx="12207">
                  <c:v>27.948495919350055</c:v>
                </c:pt>
                <c:pt idx="12208">
                  <c:v>27.947651991952025</c:v>
                </c:pt>
                <c:pt idx="12209">
                  <c:v>27.946808064553991</c:v>
                </c:pt>
                <c:pt idx="12210">
                  <c:v>27.945964137155961</c:v>
                </c:pt>
                <c:pt idx="12211">
                  <c:v>27.945120209757928</c:v>
                </c:pt>
                <c:pt idx="12212">
                  <c:v>27.944276282359898</c:v>
                </c:pt>
                <c:pt idx="12213">
                  <c:v>27.943432354961864</c:v>
                </c:pt>
                <c:pt idx="12214">
                  <c:v>27.942588427563834</c:v>
                </c:pt>
                <c:pt idx="12215">
                  <c:v>27.941748233757316</c:v>
                </c:pt>
                <c:pt idx="12216">
                  <c:v>27.940908039950799</c:v>
                </c:pt>
                <c:pt idx="12217">
                  <c:v>27.940067846144281</c:v>
                </c:pt>
                <c:pt idx="12218">
                  <c:v>27.939227652337763</c:v>
                </c:pt>
                <c:pt idx="12219">
                  <c:v>27.938387458531245</c:v>
                </c:pt>
                <c:pt idx="12220">
                  <c:v>27.937547264724728</c:v>
                </c:pt>
                <c:pt idx="12221">
                  <c:v>27.93670707091821</c:v>
                </c:pt>
                <c:pt idx="12222">
                  <c:v>27.935866877111692</c:v>
                </c:pt>
                <c:pt idx="12223">
                  <c:v>27.935026683305175</c:v>
                </c:pt>
                <c:pt idx="12224">
                  <c:v>27.934186489498657</c:v>
                </c:pt>
                <c:pt idx="12225">
                  <c:v>27.933346295692139</c:v>
                </c:pt>
                <c:pt idx="12226">
                  <c:v>27.932506101885622</c:v>
                </c:pt>
                <c:pt idx="12227">
                  <c:v>27.931665908079104</c:v>
                </c:pt>
                <c:pt idx="12228">
                  <c:v>27.930825714272586</c:v>
                </c:pt>
                <c:pt idx="12229">
                  <c:v>27.929985520466069</c:v>
                </c:pt>
                <c:pt idx="12230">
                  <c:v>27.929145326659555</c:v>
                </c:pt>
                <c:pt idx="12231">
                  <c:v>27.928305132853037</c:v>
                </c:pt>
                <c:pt idx="12232">
                  <c:v>27.927464939046519</c:v>
                </c:pt>
                <c:pt idx="12233">
                  <c:v>27.926624745240002</c:v>
                </c:pt>
                <c:pt idx="12234">
                  <c:v>27.925784551433484</c:v>
                </c:pt>
                <c:pt idx="12235">
                  <c:v>27.924944357626966</c:v>
                </c:pt>
                <c:pt idx="12236">
                  <c:v>27.924104163820449</c:v>
                </c:pt>
                <c:pt idx="12237">
                  <c:v>27.923263970013931</c:v>
                </c:pt>
                <c:pt idx="12238">
                  <c:v>27.922423776207413</c:v>
                </c:pt>
                <c:pt idx="12239">
                  <c:v>27.921583582400896</c:v>
                </c:pt>
                <c:pt idx="12240">
                  <c:v>27.920743388594378</c:v>
                </c:pt>
                <c:pt idx="12241">
                  <c:v>27.91990319478786</c:v>
                </c:pt>
                <c:pt idx="12242">
                  <c:v>27.919063000981343</c:v>
                </c:pt>
                <c:pt idx="12243">
                  <c:v>27.918222807174825</c:v>
                </c:pt>
                <c:pt idx="12244">
                  <c:v>27.917382613368307</c:v>
                </c:pt>
                <c:pt idx="12245">
                  <c:v>27.916538796859353</c:v>
                </c:pt>
                <c:pt idx="12246">
                  <c:v>27.915694980350395</c:v>
                </c:pt>
                <c:pt idx="12247">
                  <c:v>27.91485116384144</c:v>
                </c:pt>
                <c:pt idx="12248">
                  <c:v>27.914007347332486</c:v>
                </c:pt>
                <c:pt idx="12249">
                  <c:v>27.913163530823528</c:v>
                </c:pt>
                <c:pt idx="12250">
                  <c:v>27.912319714314574</c:v>
                </c:pt>
                <c:pt idx="12251">
                  <c:v>27.911475897805616</c:v>
                </c:pt>
                <c:pt idx="12252">
                  <c:v>27.910632081296662</c:v>
                </c:pt>
                <c:pt idx="12253">
                  <c:v>27.909788264787707</c:v>
                </c:pt>
                <c:pt idx="12254">
                  <c:v>27.908944448278749</c:v>
                </c:pt>
                <c:pt idx="12255">
                  <c:v>27.908100631769795</c:v>
                </c:pt>
                <c:pt idx="12256">
                  <c:v>27.90725681526084</c:v>
                </c:pt>
                <c:pt idx="12257">
                  <c:v>27.906412998751883</c:v>
                </c:pt>
                <c:pt idx="12258">
                  <c:v>27.905569182242928</c:v>
                </c:pt>
                <c:pt idx="12259">
                  <c:v>27.904725365733974</c:v>
                </c:pt>
                <c:pt idx="12260">
                  <c:v>27.903881549225016</c:v>
                </c:pt>
                <c:pt idx="12261">
                  <c:v>27.903037732716061</c:v>
                </c:pt>
                <c:pt idx="12262">
                  <c:v>27.902193916207104</c:v>
                </c:pt>
                <c:pt idx="12263">
                  <c:v>27.901350099698149</c:v>
                </c:pt>
                <c:pt idx="12264">
                  <c:v>27.900506283189195</c:v>
                </c:pt>
                <c:pt idx="12265">
                  <c:v>27.899662466680237</c:v>
                </c:pt>
                <c:pt idx="12266">
                  <c:v>27.898818650171282</c:v>
                </c:pt>
                <c:pt idx="12267">
                  <c:v>27.897974833662328</c:v>
                </c:pt>
                <c:pt idx="12268">
                  <c:v>27.89713101715337</c:v>
                </c:pt>
                <c:pt idx="12269">
                  <c:v>27.896287200644416</c:v>
                </c:pt>
                <c:pt idx="12270">
                  <c:v>27.895443384135458</c:v>
                </c:pt>
                <c:pt idx="12271">
                  <c:v>27.894599567626504</c:v>
                </c:pt>
                <c:pt idx="12272">
                  <c:v>27.893755751117549</c:v>
                </c:pt>
                <c:pt idx="12273">
                  <c:v>27.892911934608591</c:v>
                </c:pt>
                <c:pt idx="12274">
                  <c:v>27.892068118099637</c:v>
                </c:pt>
                <c:pt idx="12275">
                  <c:v>27.891214621553445</c:v>
                </c:pt>
                <c:pt idx="12276">
                  <c:v>27.890361125007249</c:v>
                </c:pt>
                <c:pt idx="12277">
                  <c:v>27.889507628461057</c:v>
                </c:pt>
                <c:pt idx="12278">
                  <c:v>27.888654131914862</c:v>
                </c:pt>
                <c:pt idx="12279">
                  <c:v>27.88780063536867</c:v>
                </c:pt>
                <c:pt idx="12280">
                  <c:v>27.886947138822478</c:v>
                </c:pt>
                <c:pt idx="12281">
                  <c:v>27.886093642276283</c:v>
                </c:pt>
                <c:pt idx="12282">
                  <c:v>27.885240145730091</c:v>
                </c:pt>
                <c:pt idx="12283">
                  <c:v>27.884386649183895</c:v>
                </c:pt>
                <c:pt idx="12284">
                  <c:v>27.883533152637703</c:v>
                </c:pt>
                <c:pt idx="12285">
                  <c:v>27.882679656091511</c:v>
                </c:pt>
                <c:pt idx="12286">
                  <c:v>27.881826159545316</c:v>
                </c:pt>
                <c:pt idx="12287">
                  <c:v>27.880972662999124</c:v>
                </c:pt>
                <c:pt idx="12288">
                  <c:v>27.880119166452928</c:v>
                </c:pt>
                <c:pt idx="12289">
                  <c:v>27.879265669906736</c:v>
                </c:pt>
                <c:pt idx="12290">
                  <c:v>27.878412173360545</c:v>
                </c:pt>
                <c:pt idx="12291">
                  <c:v>27.877558676814349</c:v>
                </c:pt>
                <c:pt idx="12292">
                  <c:v>27.876705180268157</c:v>
                </c:pt>
                <c:pt idx="12293">
                  <c:v>27.875851683721962</c:v>
                </c:pt>
                <c:pt idx="12294">
                  <c:v>27.87499818717577</c:v>
                </c:pt>
                <c:pt idx="12295">
                  <c:v>27.874144690629578</c:v>
                </c:pt>
                <c:pt idx="12296">
                  <c:v>27.873291194083382</c:v>
                </c:pt>
                <c:pt idx="12297">
                  <c:v>27.87243769753719</c:v>
                </c:pt>
                <c:pt idx="12298">
                  <c:v>27.871584200990995</c:v>
                </c:pt>
                <c:pt idx="12299">
                  <c:v>27.870730704444803</c:v>
                </c:pt>
                <c:pt idx="12300">
                  <c:v>27.869877207898611</c:v>
                </c:pt>
                <c:pt idx="12301">
                  <c:v>27.869023711352416</c:v>
                </c:pt>
                <c:pt idx="12302">
                  <c:v>27.868170214806224</c:v>
                </c:pt>
                <c:pt idx="12303">
                  <c:v>27.867316718260028</c:v>
                </c:pt>
                <c:pt idx="12304">
                  <c:v>27.866463221713836</c:v>
                </c:pt>
                <c:pt idx="12305">
                  <c:v>27.865598396744662</c:v>
                </c:pt>
                <c:pt idx="12306">
                  <c:v>27.864733571775485</c:v>
                </c:pt>
                <c:pt idx="12307">
                  <c:v>27.863868746806311</c:v>
                </c:pt>
                <c:pt idx="12308">
                  <c:v>27.863003921837134</c:v>
                </c:pt>
                <c:pt idx="12309">
                  <c:v>27.86213909686796</c:v>
                </c:pt>
                <c:pt idx="12310">
                  <c:v>27.861274271898782</c:v>
                </c:pt>
                <c:pt idx="12311">
                  <c:v>27.860409446929609</c:v>
                </c:pt>
                <c:pt idx="12312">
                  <c:v>27.859544621960431</c:v>
                </c:pt>
                <c:pt idx="12313">
                  <c:v>27.858679796991257</c:v>
                </c:pt>
                <c:pt idx="12314">
                  <c:v>27.85781497202208</c:v>
                </c:pt>
                <c:pt idx="12315">
                  <c:v>27.856950147052906</c:v>
                </c:pt>
                <c:pt idx="12316">
                  <c:v>27.856085322083729</c:v>
                </c:pt>
                <c:pt idx="12317">
                  <c:v>27.855220497114555</c:v>
                </c:pt>
                <c:pt idx="12318">
                  <c:v>27.854355672145378</c:v>
                </c:pt>
                <c:pt idx="12319">
                  <c:v>27.853490847176204</c:v>
                </c:pt>
                <c:pt idx="12320">
                  <c:v>27.85262602220703</c:v>
                </c:pt>
                <c:pt idx="12321">
                  <c:v>27.851761197237852</c:v>
                </c:pt>
                <c:pt idx="12322">
                  <c:v>27.850896372268679</c:v>
                </c:pt>
                <c:pt idx="12323">
                  <c:v>27.850031547299501</c:v>
                </c:pt>
                <c:pt idx="12324">
                  <c:v>27.849166722330327</c:v>
                </c:pt>
                <c:pt idx="12325">
                  <c:v>27.84830189736115</c:v>
                </c:pt>
                <c:pt idx="12326">
                  <c:v>27.847437072391976</c:v>
                </c:pt>
                <c:pt idx="12327">
                  <c:v>27.846572247422799</c:v>
                </c:pt>
                <c:pt idx="12328">
                  <c:v>27.845707422453625</c:v>
                </c:pt>
                <c:pt idx="12329">
                  <c:v>27.844842597484448</c:v>
                </c:pt>
                <c:pt idx="12330">
                  <c:v>27.843977772515274</c:v>
                </c:pt>
                <c:pt idx="12331">
                  <c:v>27.843112947546096</c:v>
                </c:pt>
                <c:pt idx="12332">
                  <c:v>27.842248122576922</c:v>
                </c:pt>
                <c:pt idx="12333">
                  <c:v>27.841383297607745</c:v>
                </c:pt>
                <c:pt idx="12334">
                  <c:v>27.840518472638571</c:v>
                </c:pt>
                <c:pt idx="12335">
                  <c:v>27.839647896961345</c:v>
                </c:pt>
                <c:pt idx="12336">
                  <c:v>27.838777321284123</c:v>
                </c:pt>
                <c:pt idx="12337">
                  <c:v>27.837906745606897</c:v>
                </c:pt>
                <c:pt idx="12338">
                  <c:v>27.837036169929675</c:v>
                </c:pt>
                <c:pt idx="12339">
                  <c:v>27.836165594252449</c:v>
                </c:pt>
                <c:pt idx="12340">
                  <c:v>27.835295018575227</c:v>
                </c:pt>
                <c:pt idx="12341">
                  <c:v>27.834424442898001</c:v>
                </c:pt>
                <c:pt idx="12342">
                  <c:v>27.833553867220775</c:v>
                </c:pt>
                <c:pt idx="12343">
                  <c:v>27.832683291543553</c:v>
                </c:pt>
                <c:pt idx="12344">
                  <c:v>27.831812715866327</c:v>
                </c:pt>
                <c:pt idx="12345">
                  <c:v>27.830942140189105</c:v>
                </c:pt>
                <c:pt idx="12346">
                  <c:v>27.830071564511879</c:v>
                </c:pt>
                <c:pt idx="12347">
                  <c:v>27.829200988834657</c:v>
                </c:pt>
                <c:pt idx="12348">
                  <c:v>27.828330413157431</c:v>
                </c:pt>
                <c:pt idx="12349">
                  <c:v>27.827459837480205</c:v>
                </c:pt>
                <c:pt idx="12350">
                  <c:v>27.826589261802983</c:v>
                </c:pt>
                <c:pt idx="12351">
                  <c:v>27.825718686125757</c:v>
                </c:pt>
                <c:pt idx="12352">
                  <c:v>27.824848110448535</c:v>
                </c:pt>
                <c:pt idx="12353">
                  <c:v>27.823977534771309</c:v>
                </c:pt>
                <c:pt idx="12354">
                  <c:v>27.823106959094087</c:v>
                </c:pt>
                <c:pt idx="12355">
                  <c:v>27.822236383416861</c:v>
                </c:pt>
                <c:pt idx="12356">
                  <c:v>27.821365807739639</c:v>
                </c:pt>
                <c:pt idx="12357">
                  <c:v>27.820495232062413</c:v>
                </c:pt>
                <c:pt idx="12358">
                  <c:v>27.819624656385187</c:v>
                </c:pt>
                <c:pt idx="12359">
                  <c:v>27.818754080707965</c:v>
                </c:pt>
                <c:pt idx="12360">
                  <c:v>27.817883505030739</c:v>
                </c:pt>
                <c:pt idx="12361">
                  <c:v>27.817012929353517</c:v>
                </c:pt>
                <c:pt idx="12362">
                  <c:v>27.816142353676291</c:v>
                </c:pt>
                <c:pt idx="12363">
                  <c:v>27.815271777999069</c:v>
                </c:pt>
                <c:pt idx="12364">
                  <c:v>27.814401202321843</c:v>
                </c:pt>
                <c:pt idx="12365">
                  <c:v>27.813533596635118</c:v>
                </c:pt>
                <c:pt idx="12366">
                  <c:v>27.812665990948393</c:v>
                </c:pt>
                <c:pt idx="12367">
                  <c:v>27.811798385261664</c:v>
                </c:pt>
                <c:pt idx="12368">
                  <c:v>27.810930779574939</c:v>
                </c:pt>
                <c:pt idx="12369">
                  <c:v>27.810063173888214</c:v>
                </c:pt>
                <c:pt idx="12370">
                  <c:v>27.809195568201488</c:v>
                </c:pt>
                <c:pt idx="12371">
                  <c:v>27.80832796251476</c:v>
                </c:pt>
                <c:pt idx="12372">
                  <c:v>27.807460356828035</c:v>
                </c:pt>
                <c:pt idx="12373">
                  <c:v>27.806592751141309</c:v>
                </c:pt>
                <c:pt idx="12374">
                  <c:v>27.805725145454584</c:v>
                </c:pt>
                <c:pt idx="12375">
                  <c:v>27.804857539767855</c:v>
                </c:pt>
                <c:pt idx="12376">
                  <c:v>27.80398993408113</c:v>
                </c:pt>
                <c:pt idx="12377">
                  <c:v>27.803122328394405</c:v>
                </c:pt>
                <c:pt idx="12378">
                  <c:v>27.80225472270768</c:v>
                </c:pt>
                <c:pt idx="12379">
                  <c:v>27.801387117020951</c:v>
                </c:pt>
                <c:pt idx="12380">
                  <c:v>27.800519511334226</c:v>
                </c:pt>
                <c:pt idx="12381">
                  <c:v>27.799651905647501</c:v>
                </c:pt>
                <c:pt idx="12382">
                  <c:v>27.798784299960776</c:v>
                </c:pt>
                <c:pt idx="12383">
                  <c:v>27.797916694274051</c:v>
                </c:pt>
                <c:pt idx="12384">
                  <c:v>27.797049088587322</c:v>
                </c:pt>
                <c:pt idx="12385">
                  <c:v>27.796181482900597</c:v>
                </c:pt>
                <c:pt idx="12386">
                  <c:v>27.795313877213871</c:v>
                </c:pt>
                <c:pt idx="12387">
                  <c:v>27.794446271527146</c:v>
                </c:pt>
                <c:pt idx="12388">
                  <c:v>27.793578665840418</c:v>
                </c:pt>
                <c:pt idx="12389">
                  <c:v>27.792711060153692</c:v>
                </c:pt>
                <c:pt idx="12390">
                  <c:v>27.791843454466967</c:v>
                </c:pt>
                <c:pt idx="12391">
                  <c:v>27.790975848780242</c:v>
                </c:pt>
                <c:pt idx="12392">
                  <c:v>27.790108243093513</c:v>
                </c:pt>
                <c:pt idx="12393">
                  <c:v>27.789240637406788</c:v>
                </c:pt>
                <c:pt idx="12394">
                  <c:v>27.788373031720063</c:v>
                </c:pt>
                <c:pt idx="12395">
                  <c:v>27.787514468599468</c:v>
                </c:pt>
                <c:pt idx="12396">
                  <c:v>27.78665590547887</c:v>
                </c:pt>
                <c:pt idx="12397">
                  <c:v>27.785797342358276</c:v>
                </c:pt>
                <c:pt idx="12398">
                  <c:v>27.784938779237681</c:v>
                </c:pt>
                <c:pt idx="12399">
                  <c:v>27.784080216117083</c:v>
                </c:pt>
                <c:pt idx="12400">
                  <c:v>27.783221652996488</c:v>
                </c:pt>
                <c:pt idx="12401">
                  <c:v>27.782363089875894</c:v>
                </c:pt>
                <c:pt idx="12402">
                  <c:v>27.781504526755295</c:v>
                </c:pt>
                <c:pt idx="12403">
                  <c:v>27.780645963634701</c:v>
                </c:pt>
                <c:pt idx="12404">
                  <c:v>27.779787400514106</c:v>
                </c:pt>
                <c:pt idx="12405">
                  <c:v>27.778928837393508</c:v>
                </c:pt>
                <c:pt idx="12406">
                  <c:v>27.778070274272913</c:v>
                </c:pt>
                <c:pt idx="12407">
                  <c:v>27.777211711152319</c:v>
                </c:pt>
                <c:pt idx="12408">
                  <c:v>27.776353148031721</c:v>
                </c:pt>
                <c:pt idx="12409">
                  <c:v>27.775494584911126</c:v>
                </c:pt>
                <c:pt idx="12410">
                  <c:v>27.774636021790531</c:v>
                </c:pt>
                <c:pt idx="12411">
                  <c:v>27.773777458669933</c:v>
                </c:pt>
                <c:pt idx="12412">
                  <c:v>27.772918895549338</c:v>
                </c:pt>
                <c:pt idx="12413">
                  <c:v>27.772060332428744</c:v>
                </c:pt>
                <c:pt idx="12414">
                  <c:v>27.771201769308146</c:v>
                </c:pt>
                <c:pt idx="12415">
                  <c:v>27.770343206187551</c:v>
                </c:pt>
                <c:pt idx="12416">
                  <c:v>27.769484643066956</c:v>
                </c:pt>
                <c:pt idx="12417">
                  <c:v>27.768626079946358</c:v>
                </c:pt>
                <c:pt idx="12418">
                  <c:v>27.767767516825764</c:v>
                </c:pt>
                <c:pt idx="12419">
                  <c:v>27.766908953705169</c:v>
                </c:pt>
                <c:pt idx="12420">
                  <c:v>27.766050390584571</c:v>
                </c:pt>
                <c:pt idx="12421">
                  <c:v>27.765191827463976</c:v>
                </c:pt>
                <c:pt idx="12422">
                  <c:v>27.764333264343382</c:v>
                </c:pt>
                <c:pt idx="12423">
                  <c:v>27.763474701222783</c:v>
                </c:pt>
                <c:pt idx="12424">
                  <c:v>27.762616138102189</c:v>
                </c:pt>
                <c:pt idx="12425">
                  <c:v>27.761775612730272</c:v>
                </c:pt>
                <c:pt idx="12426">
                  <c:v>27.760935087358355</c:v>
                </c:pt>
                <c:pt idx="12427">
                  <c:v>27.760094561986438</c:v>
                </c:pt>
                <c:pt idx="12428">
                  <c:v>27.759254036614525</c:v>
                </c:pt>
                <c:pt idx="12429">
                  <c:v>27.758413511242608</c:v>
                </c:pt>
                <c:pt idx="12430">
                  <c:v>27.757572985870691</c:v>
                </c:pt>
                <c:pt idx="12431">
                  <c:v>27.756732460498775</c:v>
                </c:pt>
                <c:pt idx="12432">
                  <c:v>27.755891935126858</c:v>
                </c:pt>
                <c:pt idx="12433">
                  <c:v>27.755051409754941</c:v>
                </c:pt>
                <c:pt idx="12434">
                  <c:v>27.754210884383024</c:v>
                </c:pt>
                <c:pt idx="12435">
                  <c:v>27.753370359011107</c:v>
                </c:pt>
                <c:pt idx="12436">
                  <c:v>27.752529833639194</c:v>
                </c:pt>
                <c:pt idx="12437">
                  <c:v>27.751689308267277</c:v>
                </c:pt>
                <c:pt idx="12438">
                  <c:v>27.750848782895361</c:v>
                </c:pt>
                <c:pt idx="12439">
                  <c:v>27.750008257523444</c:v>
                </c:pt>
                <c:pt idx="12440">
                  <c:v>27.749167732151527</c:v>
                </c:pt>
                <c:pt idx="12441">
                  <c:v>27.74832720677961</c:v>
                </c:pt>
                <c:pt idx="12442">
                  <c:v>27.747486681407693</c:v>
                </c:pt>
                <c:pt idx="12443">
                  <c:v>27.74664615603578</c:v>
                </c:pt>
                <c:pt idx="12444">
                  <c:v>27.745805630663863</c:v>
                </c:pt>
                <c:pt idx="12445">
                  <c:v>27.744965105291946</c:v>
                </c:pt>
                <c:pt idx="12446">
                  <c:v>27.74412457992003</c:v>
                </c:pt>
                <c:pt idx="12447">
                  <c:v>27.743284054548113</c:v>
                </c:pt>
                <c:pt idx="12448">
                  <c:v>27.742443529176196</c:v>
                </c:pt>
                <c:pt idx="12449">
                  <c:v>27.741603003804279</c:v>
                </c:pt>
                <c:pt idx="12450">
                  <c:v>27.740762478432362</c:v>
                </c:pt>
                <c:pt idx="12451">
                  <c:v>27.739921953060449</c:v>
                </c:pt>
                <c:pt idx="12452">
                  <c:v>27.739081427688532</c:v>
                </c:pt>
                <c:pt idx="12453">
                  <c:v>27.738240902316615</c:v>
                </c:pt>
                <c:pt idx="12454">
                  <c:v>27.737400376944699</c:v>
                </c:pt>
                <c:pt idx="12455">
                  <c:v>27.736583954177799</c:v>
                </c:pt>
                <c:pt idx="12456">
                  <c:v>27.7357675314109</c:v>
                </c:pt>
                <c:pt idx="12457">
                  <c:v>27.734951108644005</c:v>
                </c:pt>
                <c:pt idx="12458">
                  <c:v>27.734134685877105</c:v>
                </c:pt>
                <c:pt idx="12459">
                  <c:v>27.733318263110206</c:v>
                </c:pt>
                <c:pt idx="12460">
                  <c:v>27.732501840343307</c:v>
                </c:pt>
                <c:pt idx="12461">
                  <c:v>27.731685417576408</c:v>
                </c:pt>
                <c:pt idx="12462">
                  <c:v>27.730868994809509</c:v>
                </c:pt>
                <c:pt idx="12463">
                  <c:v>27.730052572042609</c:v>
                </c:pt>
                <c:pt idx="12464">
                  <c:v>27.729236149275714</c:v>
                </c:pt>
                <c:pt idx="12465">
                  <c:v>27.728419726508815</c:v>
                </c:pt>
                <c:pt idx="12466">
                  <c:v>27.727603303741915</c:v>
                </c:pt>
                <c:pt idx="12467">
                  <c:v>27.726786880975016</c:v>
                </c:pt>
                <c:pt idx="12468">
                  <c:v>27.725970458208117</c:v>
                </c:pt>
                <c:pt idx="12469">
                  <c:v>27.725154035441221</c:v>
                </c:pt>
                <c:pt idx="12470">
                  <c:v>27.724337612674322</c:v>
                </c:pt>
                <c:pt idx="12471">
                  <c:v>27.723521189907423</c:v>
                </c:pt>
                <c:pt idx="12472">
                  <c:v>27.722704767140524</c:v>
                </c:pt>
                <c:pt idx="12473">
                  <c:v>27.721888344373625</c:v>
                </c:pt>
                <c:pt idx="12474">
                  <c:v>27.721071921606725</c:v>
                </c:pt>
                <c:pt idx="12475">
                  <c:v>27.720255498839826</c:v>
                </c:pt>
                <c:pt idx="12476">
                  <c:v>27.719439076072931</c:v>
                </c:pt>
                <c:pt idx="12477">
                  <c:v>27.718622653306031</c:v>
                </c:pt>
                <c:pt idx="12478">
                  <c:v>27.717806230539132</c:v>
                </c:pt>
                <c:pt idx="12479">
                  <c:v>27.716989807772233</c:v>
                </c:pt>
                <c:pt idx="12480">
                  <c:v>27.716173385005334</c:v>
                </c:pt>
                <c:pt idx="12481">
                  <c:v>27.715356962238438</c:v>
                </c:pt>
                <c:pt idx="12482">
                  <c:v>27.714540539471539</c:v>
                </c:pt>
                <c:pt idx="12483">
                  <c:v>27.71372411670464</c:v>
                </c:pt>
                <c:pt idx="12484">
                  <c:v>27.712907693937741</c:v>
                </c:pt>
                <c:pt idx="12485">
                  <c:v>27.712117406255846</c:v>
                </c:pt>
                <c:pt idx="12486">
                  <c:v>27.711327118573951</c:v>
                </c:pt>
                <c:pt idx="12487">
                  <c:v>27.71053683089206</c:v>
                </c:pt>
                <c:pt idx="12488">
                  <c:v>27.709746543210166</c:v>
                </c:pt>
                <c:pt idx="12489">
                  <c:v>27.708956255528271</c:v>
                </c:pt>
                <c:pt idx="12490">
                  <c:v>27.708165967846377</c:v>
                </c:pt>
                <c:pt idx="12491">
                  <c:v>27.707375680164482</c:v>
                </c:pt>
                <c:pt idx="12492">
                  <c:v>27.706585392482587</c:v>
                </c:pt>
                <c:pt idx="12493">
                  <c:v>27.705795104800693</c:v>
                </c:pt>
                <c:pt idx="12494">
                  <c:v>27.705004817118802</c:v>
                </c:pt>
                <c:pt idx="12495">
                  <c:v>27.704214529436907</c:v>
                </c:pt>
                <c:pt idx="12496">
                  <c:v>27.703424241755013</c:v>
                </c:pt>
                <c:pt idx="12497">
                  <c:v>27.702633954073118</c:v>
                </c:pt>
                <c:pt idx="12498">
                  <c:v>27.701843666391223</c:v>
                </c:pt>
                <c:pt idx="12499">
                  <c:v>27.701053378709332</c:v>
                </c:pt>
                <c:pt idx="12500">
                  <c:v>27.700263091027438</c:v>
                </c:pt>
                <c:pt idx="12501">
                  <c:v>27.699472803345543</c:v>
                </c:pt>
                <c:pt idx="12502">
                  <c:v>27.698682515663648</c:v>
                </c:pt>
                <c:pt idx="12503">
                  <c:v>27.697892227981754</c:v>
                </c:pt>
                <c:pt idx="12504">
                  <c:v>27.697101940299859</c:v>
                </c:pt>
                <c:pt idx="12505">
                  <c:v>27.696311652617965</c:v>
                </c:pt>
                <c:pt idx="12506">
                  <c:v>27.695521364936074</c:v>
                </c:pt>
                <c:pt idx="12507">
                  <c:v>27.694731077254179</c:v>
                </c:pt>
                <c:pt idx="12508">
                  <c:v>27.693940789572284</c:v>
                </c:pt>
                <c:pt idx="12509">
                  <c:v>27.69315050189039</c:v>
                </c:pt>
                <c:pt idx="12510">
                  <c:v>27.692360214208495</c:v>
                </c:pt>
                <c:pt idx="12511">
                  <c:v>27.691569926526604</c:v>
                </c:pt>
                <c:pt idx="12512">
                  <c:v>27.69077963884471</c:v>
                </c:pt>
                <c:pt idx="12513">
                  <c:v>27.689989351162815</c:v>
                </c:pt>
                <c:pt idx="12514">
                  <c:v>27.68919906348092</c:v>
                </c:pt>
                <c:pt idx="12515">
                  <c:v>27.688430203469732</c:v>
                </c:pt>
                <c:pt idx="12516">
                  <c:v>27.687661343458544</c:v>
                </c:pt>
                <c:pt idx="12517">
                  <c:v>27.686892483447355</c:v>
                </c:pt>
                <c:pt idx="12518">
                  <c:v>27.686123623436167</c:v>
                </c:pt>
                <c:pt idx="12519">
                  <c:v>27.685354763424979</c:v>
                </c:pt>
                <c:pt idx="12520">
                  <c:v>27.68458590341379</c:v>
                </c:pt>
                <c:pt idx="12521">
                  <c:v>27.683817043402602</c:v>
                </c:pt>
                <c:pt idx="12522">
                  <c:v>27.683048183391413</c:v>
                </c:pt>
                <c:pt idx="12523">
                  <c:v>27.682279323380225</c:v>
                </c:pt>
                <c:pt idx="12524">
                  <c:v>27.681510463369037</c:v>
                </c:pt>
                <c:pt idx="12525">
                  <c:v>27.680741603357848</c:v>
                </c:pt>
                <c:pt idx="12526">
                  <c:v>27.67997274334666</c:v>
                </c:pt>
                <c:pt idx="12527">
                  <c:v>27.679203883335472</c:v>
                </c:pt>
                <c:pt idx="12528">
                  <c:v>27.678435023324283</c:v>
                </c:pt>
                <c:pt idx="12529">
                  <c:v>27.677666163313095</c:v>
                </c:pt>
                <c:pt idx="12530">
                  <c:v>27.676897303301907</c:v>
                </c:pt>
                <c:pt idx="12531">
                  <c:v>27.676128443290718</c:v>
                </c:pt>
                <c:pt idx="12532">
                  <c:v>27.67535958327953</c:v>
                </c:pt>
                <c:pt idx="12533">
                  <c:v>27.674590723268341</c:v>
                </c:pt>
                <c:pt idx="12534">
                  <c:v>27.673821863257153</c:v>
                </c:pt>
                <c:pt idx="12535">
                  <c:v>27.673053003245965</c:v>
                </c:pt>
                <c:pt idx="12536">
                  <c:v>27.672284143234776</c:v>
                </c:pt>
                <c:pt idx="12537">
                  <c:v>27.671515283223588</c:v>
                </c:pt>
                <c:pt idx="12538">
                  <c:v>27.6707464232124</c:v>
                </c:pt>
                <c:pt idx="12539">
                  <c:v>27.669977563201211</c:v>
                </c:pt>
                <c:pt idx="12540">
                  <c:v>27.669208703190023</c:v>
                </c:pt>
                <c:pt idx="12541">
                  <c:v>27.668439843178835</c:v>
                </c:pt>
                <c:pt idx="12542">
                  <c:v>27.667670983167646</c:v>
                </c:pt>
                <c:pt idx="12543">
                  <c:v>27.666902123156458</c:v>
                </c:pt>
                <c:pt idx="12544">
                  <c:v>27.666133263145269</c:v>
                </c:pt>
                <c:pt idx="12545">
                  <c:v>27.665376697787362</c:v>
                </c:pt>
                <c:pt idx="12546">
                  <c:v>27.664620132429452</c:v>
                </c:pt>
                <c:pt idx="12547">
                  <c:v>27.663863567071544</c:v>
                </c:pt>
                <c:pt idx="12548">
                  <c:v>27.663107001713634</c:v>
                </c:pt>
                <c:pt idx="12549">
                  <c:v>27.662350436355727</c:v>
                </c:pt>
                <c:pt idx="12550">
                  <c:v>27.661593870997816</c:v>
                </c:pt>
                <c:pt idx="12551">
                  <c:v>27.660837305639909</c:v>
                </c:pt>
                <c:pt idx="12552">
                  <c:v>27.660080740281998</c:v>
                </c:pt>
                <c:pt idx="12553">
                  <c:v>27.659324174924091</c:v>
                </c:pt>
                <c:pt idx="12554">
                  <c:v>27.65856760956618</c:v>
                </c:pt>
                <c:pt idx="12555">
                  <c:v>27.657811044208273</c:v>
                </c:pt>
                <c:pt idx="12556">
                  <c:v>27.657054478850362</c:v>
                </c:pt>
                <c:pt idx="12557">
                  <c:v>27.656297913492455</c:v>
                </c:pt>
                <c:pt idx="12558">
                  <c:v>27.655541348134545</c:v>
                </c:pt>
                <c:pt idx="12559">
                  <c:v>27.654784782776638</c:v>
                </c:pt>
                <c:pt idx="12560">
                  <c:v>27.65402821741873</c:v>
                </c:pt>
                <c:pt idx="12561">
                  <c:v>27.65327165206082</c:v>
                </c:pt>
                <c:pt idx="12562">
                  <c:v>27.652515086702913</c:v>
                </c:pt>
                <c:pt idx="12563">
                  <c:v>27.651758521345002</c:v>
                </c:pt>
                <c:pt idx="12564">
                  <c:v>27.651001955987095</c:v>
                </c:pt>
                <c:pt idx="12565">
                  <c:v>27.650245390629184</c:v>
                </c:pt>
                <c:pt idx="12566">
                  <c:v>27.649488825271277</c:v>
                </c:pt>
                <c:pt idx="12567">
                  <c:v>27.648732259913366</c:v>
                </c:pt>
                <c:pt idx="12568">
                  <c:v>27.647975694555459</c:v>
                </c:pt>
                <c:pt idx="12569">
                  <c:v>27.647219129197548</c:v>
                </c:pt>
                <c:pt idx="12570">
                  <c:v>27.646462563839641</c:v>
                </c:pt>
                <c:pt idx="12571">
                  <c:v>27.645705998481731</c:v>
                </c:pt>
                <c:pt idx="12572">
                  <c:v>27.644949433123823</c:v>
                </c:pt>
                <c:pt idx="12573">
                  <c:v>27.644192867765913</c:v>
                </c:pt>
                <c:pt idx="12574">
                  <c:v>27.643436302408006</c:v>
                </c:pt>
                <c:pt idx="12575">
                  <c:v>27.642682375091709</c:v>
                </c:pt>
                <c:pt idx="12576">
                  <c:v>27.641928447775413</c:v>
                </c:pt>
                <c:pt idx="12577">
                  <c:v>27.641174520459117</c:v>
                </c:pt>
                <c:pt idx="12578">
                  <c:v>27.640420593142821</c:v>
                </c:pt>
                <c:pt idx="12579">
                  <c:v>27.639666665826525</c:v>
                </c:pt>
                <c:pt idx="12580">
                  <c:v>27.638912738510228</c:v>
                </c:pt>
                <c:pt idx="12581">
                  <c:v>27.638158811193932</c:v>
                </c:pt>
                <c:pt idx="12582">
                  <c:v>27.637404883877636</c:v>
                </c:pt>
                <c:pt idx="12583">
                  <c:v>27.63665095656134</c:v>
                </c:pt>
                <c:pt idx="12584">
                  <c:v>27.635897029245044</c:v>
                </c:pt>
                <c:pt idx="12585">
                  <c:v>27.635143101928747</c:v>
                </c:pt>
                <c:pt idx="12586">
                  <c:v>27.634389174612451</c:v>
                </c:pt>
                <c:pt idx="12587">
                  <c:v>27.633635247296155</c:v>
                </c:pt>
                <c:pt idx="12588">
                  <c:v>27.632881319979859</c:v>
                </c:pt>
                <c:pt idx="12589">
                  <c:v>27.632127392663563</c:v>
                </c:pt>
                <c:pt idx="12590">
                  <c:v>27.631373465347266</c:v>
                </c:pt>
                <c:pt idx="12591">
                  <c:v>27.63061953803097</c:v>
                </c:pt>
                <c:pt idx="12592">
                  <c:v>27.629865610714674</c:v>
                </c:pt>
                <c:pt idx="12593">
                  <c:v>27.629111683398378</c:v>
                </c:pt>
                <c:pt idx="12594">
                  <c:v>27.628357756082082</c:v>
                </c:pt>
                <c:pt idx="12595">
                  <c:v>27.627603828765785</c:v>
                </c:pt>
                <c:pt idx="12596">
                  <c:v>27.626849901449489</c:v>
                </c:pt>
                <c:pt idx="12597">
                  <c:v>27.626095974133193</c:v>
                </c:pt>
                <c:pt idx="12598">
                  <c:v>27.625342046816897</c:v>
                </c:pt>
                <c:pt idx="12599">
                  <c:v>27.624588119500601</c:v>
                </c:pt>
                <c:pt idx="12600">
                  <c:v>27.623834192184304</c:v>
                </c:pt>
                <c:pt idx="12601">
                  <c:v>27.623080264868008</c:v>
                </c:pt>
                <c:pt idx="12602">
                  <c:v>27.622326337551712</c:v>
                </c:pt>
                <c:pt idx="12603">
                  <c:v>27.621572410235416</c:v>
                </c:pt>
                <c:pt idx="12604">
                  <c:v>27.62081848291912</c:v>
                </c:pt>
                <c:pt idx="12605">
                  <c:v>27.62006593755223</c:v>
                </c:pt>
                <c:pt idx="12606">
                  <c:v>27.619313392185344</c:v>
                </c:pt>
                <c:pt idx="12607">
                  <c:v>27.618560846818454</c:v>
                </c:pt>
                <c:pt idx="12608">
                  <c:v>27.617808301451564</c:v>
                </c:pt>
                <c:pt idx="12609">
                  <c:v>27.617055756084678</c:v>
                </c:pt>
                <c:pt idx="12610">
                  <c:v>27.616303210717788</c:v>
                </c:pt>
                <c:pt idx="12611">
                  <c:v>27.615550665350902</c:v>
                </c:pt>
                <c:pt idx="12612">
                  <c:v>27.614798119984012</c:v>
                </c:pt>
                <c:pt idx="12613">
                  <c:v>27.614045574617123</c:v>
                </c:pt>
                <c:pt idx="12614">
                  <c:v>27.613293029250237</c:v>
                </c:pt>
                <c:pt idx="12615">
                  <c:v>27.612540483883347</c:v>
                </c:pt>
                <c:pt idx="12616">
                  <c:v>27.611787938516457</c:v>
                </c:pt>
                <c:pt idx="12617">
                  <c:v>27.611035393149571</c:v>
                </c:pt>
                <c:pt idx="12618">
                  <c:v>27.610282847782681</c:v>
                </c:pt>
                <c:pt idx="12619">
                  <c:v>27.609530302415791</c:v>
                </c:pt>
                <c:pt idx="12620">
                  <c:v>27.608777757048905</c:v>
                </c:pt>
                <c:pt idx="12621">
                  <c:v>27.608025211682016</c:v>
                </c:pt>
                <c:pt idx="12622">
                  <c:v>27.607272666315129</c:v>
                </c:pt>
                <c:pt idx="12623">
                  <c:v>27.60652012094824</c:v>
                </c:pt>
                <c:pt idx="12624">
                  <c:v>27.60576757558135</c:v>
                </c:pt>
                <c:pt idx="12625">
                  <c:v>27.605015030214464</c:v>
                </c:pt>
                <c:pt idx="12626">
                  <c:v>27.604262484847574</c:v>
                </c:pt>
                <c:pt idx="12627">
                  <c:v>27.603509939480684</c:v>
                </c:pt>
                <c:pt idx="12628">
                  <c:v>27.602757394113798</c:v>
                </c:pt>
                <c:pt idx="12629">
                  <c:v>27.602004848746908</c:v>
                </c:pt>
                <c:pt idx="12630">
                  <c:v>27.601252303380022</c:v>
                </c:pt>
                <c:pt idx="12631">
                  <c:v>27.600499758013132</c:v>
                </c:pt>
                <c:pt idx="12632">
                  <c:v>27.599747212646243</c:v>
                </c:pt>
                <c:pt idx="12633">
                  <c:v>27.598994667279356</c:v>
                </c:pt>
                <c:pt idx="12634">
                  <c:v>27.598242121912467</c:v>
                </c:pt>
                <c:pt idx="12635">
                  <c:v>27.597488402174399</c:v>
                </c:pt>
                <c:pt idx="12636">
                  <c:v>27.596734682436331</c:v>
                </c:pt>
                <c:pt idx="12637">
                  <c:v>27.59598096269826</c:v>
                </c:pt>
                <c:pt idx="12638">
                  <c:v>27.595227242960192</c:v>
                </c:pt>
                <c:pt idx="12639">
                  <c:v>27.594473523222124</c:v>
                </c:pt>
                <c:pt idx="12640">
                  <c:v>27.593719803484056</c:v>
                </c:pt>
                <c:pt idx="12641">
                  <c:v>27.592966083745988</c:v>
                </c:pt>
                <c:pt idx="12642">
                  <c:v>27.592212364007917</c:v>
                </c:pt>
                <c:pt idx="12643">
                  <c:v>27.591458644269849</c:v>
                </c:pt>
                <c:pt idx="12644">
                  <c:v>27.590704924531781</c:v>
                </c:pt>
                <c:pt idx="12645">
                  <c:v>27.589951204793714</c:v>
                </c:pt>
                <c:pt idx="12646">
                  <c:v>27.589197485055646</c:v>
                </c:pt>
                <c:pt idx="12647">
                  <c:v>27.588443765317574</c:v>
                </c:pt>
                <c:pt idx="12648">
                  <c:v>27.587690045579507</c:v>
                </c:pt>
                <c:pt idx="12649">
                  <c:v>27.586936325841439</c:v>
                </c:pt>
                <c:pt idx="12650">
                  <c:v>27.586182606103371</c:v>
                </c:pt>
                <c:pt idx="12651">
                  <c:v>27.585428886365303</c:v>
                </c:pt>
                <c:pt idx="12652">
                  <c:v>27.584675166627232</c:v>
                </c:pt>
                <c:pt idx="12653">
                  <c:v>27.583921446889164</c:v>
                </c:pt>
                <c:pt idx="12654">
                  <c:v>27.583167727151096</c:v>
                </c:pt>
                <c:pt idx="12655">
                  <c:v>27.582414007413028</c:v>
                </c:pt>
                <c:pt idx="12656">
                  <c:v>27.581660287674961</c:v>
                </c:pt>
                <c:pt idx="12657">
                  <c:v>27.580906567936889</c:v>
                </c:pt>
                <c:pt idx="12658">
                  <c:v>27.580152848198821</c:v>
                </c:pt>
                <c:pt idx="12659">
                  <c:v>27.579399128460754</c:v>
                </c:pt>
                <c:pt idx="12660">
                  <c:v>27.578645408722686</c:v>
                </c:pt>
                <c:pt idx="12661">
                  <c:v>27.577891688984618</c:v>
                </c:pt>
                <c:pt idx="12662">
                  <c:v>27.577137969246547</c:v>
                </c:pt>
                <c:pt idx="12663">
                  <c:v>27.576384249508479</c:v>
                </c:pt>
                <c:pt idx="12664">
                  <c:v>27.575630529770411</c:v>
                </c:pt>
                <c:pt idx="12665">
                  <c:v>27.574872031170635</c:v>
                </c:pt>
                <c:pt idx="12666">
                  <c:v>27.574113532570863</c:v>
                </c:pt>
                <c:pt idx="12667">
                  <c:v>27.573355033971087</c:v>
                </c:pt>
                <c:pt idx="12668">
                  <c:v>27.572596535371311</c:v>
                </c:pt>
                <c:pt idx="12669">
                  <c:v>27.571838036771538</c:v>
                </c:pt>
                <c:pt idx="12670">
                  <c:v>27.571079538171762</c:v>
                </c:pt>
                <c:pt idx="12671">
                  <c:v>27.570321039571986</c:v>
                </c:pt>
                <c:pt idx="12672">
                  <c:v>27.56956254097221</c:v>
                </c:pt>
                <c:pt idx="12673">
                  <c:v>27.568804042372438</c:v>
                </c:pt>
                <c:pt idx="12674">
                  <c:v>27.568045543772662</c:v>
                </c:pt>
                <c:pt idx="12675">
                  <c:v>27.567287045172886</c:v>
                </c:pt>
                <c:pt idx="12676">
                  <c:v>27.566528546573114</c:v>
                </c:pt>
                <c:pt idx="12677">
                  <c:v>27.565770047973338</c:v>
                </c:pt>
                <c:pt idx="12678">
                  <c:v>27.565011549373562</c:v>
                </c:pt>
                <c:pt idx="12679">
                  <c:v>27.564253050773786</c:v>
                </c:pt>
                <c:pt idx="12680">
                  <c:v>27.563494552174014</c:v>
                </c:pt>
                <c:pt idx="12681">
                  <c:v>27.562736053574238</c:v>
                </c:pt>
                <c:pt idx="12682">
                  <c:v>27.561977554974462</c:v>
                </c:pt>
                <c:pt idx="12683">
                  <c:v>27.561219056374689</c:v>
                </c:pt>
                <c:pt idx="12684">
                  <c:v>27.560460557774913</c:v>
                </c:pt>
                <c:pt idx="12685">
                  <c:v>27.559702059175137</c:v>
                </c:pt>
                <c:pt idx="12686">
                  <c:v>27.558943560575365</c:v>
                </c:pt>
                <c:pt idx="12687">
                  <c:v>27.558185061975589</c:v>
                </c:pt>
                <c:pt idx="12688">
                  <c:v>27.557426563375813</c:v>
                </c:pt>
                <c:pt idx="12689">
                  <c:v>27.556668064776041</c:v>
                </c:pt>
                <c:pt idx="12690">
                  <c:v>27.555909566176265</c:v>
                </c:pt>
                <c:pt idx="12691">
                  <c:v>27.555151067576489</c:v>
                </c:pt>
                <c:pt idx="12692">
                  <c:v>27.554392568976713</c:v>
                </c:pt>
                <c:pt idx="12693">
                  <c:v>27.55363407037694</c:v>
                </c:pt>
                <c:pt idx="12694">
                  <c:v>27.552875571777165</c:v>
                </c:pt>
                <c:pt idx="12695">
                  <c:v>27.552112244500936</c:v>
                </c:pt>
                <c:pt idx="12696">
                  <c:v>27.551348917224704</c:v>
                </c:pt>
                <c:pt idx="12697">
                  <c:v>27.550585589948476</c:v>
                </c:pt>
                <c:pt idx="12698">
                  <c:v>27.549822262672247</c:v>
                </c:pt>
                <c:pt idx="12699">
                  <c:v>27.549058935396015</c:v>
                </c:pt>
                <c:pt idx="12700">
                  <c:v>27.548295608119787</c:v>
                </c:pt>
                <c:pt idx="12701">
                  <c:v>27.547532280843559</c:v>
                </c:pt>
                <c:pt idx="12702">
                  <c:v>27.546768953567327</c:v>
                </c:pt>
                <c:pt idx="12703">
                  <c:v>27.546005626291098</c:v>
                </c:pt>
                <c:pt idx="12704">
                  <c:v>27.54524229901487</c:v>
                </c:pt>
                <c:pt idx="12705">
                  <c:v>27.544478971738638</c:v>
                </c:pt>
                <c:pt idx="12706">
                  <c:v>27.543715644462409</c:v>
                </c:pt>
                <c:pt idx="12707">
                  <c:v>27.542952317186181</c:v>
                </c:pt>
                <c:pt idx="12708">
                  <c:v>27.542188989909949</c:v>
                </c:pt>
                <c:pt idx="12709">
                  <c:v>27.541425662633721</c:v>
                </c:pt>
                <c:pt idx="12710">
                  <c:v>27.540662335357492</c:v>
                </c:pt>
                <c:pt idx="12711">
                  <c:v>27.53989900808126</c:v>
                </c:pt>
                <c:pt idx="12712">
                  <c:v>27.539135680805032</c:v>
                </c:pt>
                <c:pt idx="12713">
                  <c:v>27.538372353528803</c:v>
                </c:pt>
                <c:pt idx="12714">
                  <c:v>27.537609026252571</c:v>
                </c:pt>
                <c:pt idx="12715">
                  <c:v>27.536845698976343</c:v>
                </c:pt>
                <c:pt idx="12716">
                  <c:v>27.536082371700115</c:v>
                </c:pt>
                <c:pt idx="12717">
                  <c:v>27.535319044423883</c:v>
                </c:pt>
                <c:pt idx="12718">
                  <c:v>27.534555717147654</c:v>
                </c:pt>
                <c:pt idx="12719">
                  <c:v>27.533792389871426</c:v>
                </c:pt>
                <c:pt idx="12720">
                  <c:v>27.533029062595194</c:v>
                </c:pt>
                <c:pt idx="12721">
                  <c:v>27.532265735318965</c:v>
                </c:pt>
                <c:pt idx="12722">
                  <c:v>27.531502408042737</c:v>
                </c:pt>
                <c:pt idx="12723">
                  <c:v>27.530739080766505</c:v>
                </c:pt>
                <c:pt idx="12724">
                  <c:v>27.529975753490277</c:v>
                </c:pt>
                <c:pt idx="12725">
                  <c:v>27.529208362224381</c:v>
                </c:pt>
                <c:pt idx="12726">
                  <c:v>27.528440970958485</c:v>
                </c:pt>
                <c:pt idx="12727">
                  <c:v>27.527673579692589</c:v>
                </c:pt>
                <c:pt idx="12728">
                  <c:v>27.526906188426693</c:v>
                </c:pt>
                <c:pt idx="12729">
                  <c:v>27.526138797160797</c:v>
                </c:pt>
                <c:pt idx="12730">
                  <c:v>27.525371405894898</c:v>
                </c:pt>
                <c:pt idx="12731">
                  <c:v>27.524604014629002</c:v>
                </c:pt>
                <c:pt idx="12732">
                  <c:v>27.523836623363106</c:v>
                </c:pt>
                <c:pt idx="12733">
                  <c:v>27.52306923209721</c:v>
                </c:pt>
                <c:pt idx="12734">
                  <c:v>27.522301840831314</c:v>
                </c:pt>
                <c:pt idx="12735">
                  <c:v>27.521534449565419</c:v>
                </c:pt>
                <c:pt idx="12736">
                  <c:v>27.520767058299523</c:v>
                </c:pt>
                <c:pt idx="12737">
                  <c:v>27.519999667033627</c:v>
                </c:pt>
                <c:pt idx="12738">
                  <c:v>27.519232275767731</c:v>
                </c:pt>
                <c:pt idx="12739">
                  <c:v>27.518464884501832</c:v>
                </c:pt>
                <c:pt idx="12740">
                  <c:v>27.517697493235936</c:v>
                </c:pt>
                <c:pt idx="12741">
                  <c:v>27.51693010197004</c:v>
                </c:pt>
                <c:pt idx="12742">
                  <c:v>27.516162710704144</c:v>
                </c:pt>
                <c:pt idx="12743">
                  <c:v>27.515395319438248</c:v>
                </c:pt>
                <c:pt idx="12744">
                  <c:v>27.514627928172352</c:v>
                </c:pt>
                <c:pt idx="12745">
                  <c:v>27.513860536906456</c:v>
                </c:pt>
                <c:pt idx="12746">
                  <c:v>27.513093145640561</c:v>
                </c:pt>
                <c:pt idx="12747">
                  <c:v>27.512325754374665</c:v>
                </c:pt>
                <c:pt idx="12748">
                  <c:v>27.511558363108769</c:v>
                </c:pt>
                <c:pt idx="12749">
                  <c:v>27.510790971842873</c:v>
                </c:pt>
                <c:pt idx="12750">
                  <c:v>27.510023580576974</c:v>
                </c:pt>
                <c:pt idx="12751">
                  <c:v>27.509256189311078</c:v>
                </c:pt>
                <c:pt idx="12752">
                  <c:v>27.508488798045182</c:v>
                </c:pt>
                <c:pt idx="12753">
                  <c:v>27.507721406779286</c:v>
                </c:pt>
                <c:pt idx="12754">
                  <c:v>27.50695401551339</c:v>
                </c:pt>
                <c:pt idx="12755">
                  <c:v>27.506187744322574</c:v>
                </c:pt>
                <c:pt idx="12756">
                  <c:v>27.505421473131758</c:v>
                </c:pt>
                <c:pt idx="12757">
                  <c:v>27.504655201940942</c:v>
                </c:pt>
                <c:pt idx="12758">
                  <c:v>27.503888930750126</c:v>
                </c:pt>
                <c:pt idx="12759">
                  <c:v>27.50312265955931</c:v>
                </c:pt>
                <c:pt idx="12760">
                  <c:v>27.50235638836849</c:v>
                </c:pt>
                <c:pt idx="12761">
                  <c:v>27.501590117177674</c:v>
                </c:pt>
                <c:pt idx="12762">
                  <c:v>27.500823845986858</c:v>
                </c:pt>
                <c:pt idx="12763">
                  <c:v>27.500057574796042</c:v>
                </c:pt>
                <c:pt idx="12764">
                  <c:v>27.499291303605226</c:v>
                </c:pt>
                <c:pt idx="12765">
                  <c:v>27.49852503241441</c:v>
                </c:pt>
                <c:pt idx="12766">
                  <c:v>27.497758761223594</c:v>
                </c:pt>
                <c:pt idx="12767">
                  <c:v>27.496992490032778</c:v>
                </c:pt>
                <c:pt idx="12768">
                  <c:v>27.496226218841961</c:v>
                </c:pt>
                <c:pt idx="12769">
                  <c:v>27.495459947651142</c:v>
                </c:pt>
                <c:pt idx="12770">
                  <c:v>27.494693676460326</c:v>
                </c:pt>
                <c:pt idx="12771">
                  <c:v>27.49392740526951</c:v>
                </c:pt>
                <c:pt idx="12772">
                  <c:v>27.493161134078694</c:v>
                </c:pt>
                <c:pt idx="12773">
                  <c:v>27.492394862887878</c:v>
                </c:pt>
                <c:pt idx="12774">
                  <c:v>27.491628591697062</c:v>
                </c:pt>
                <c:pt idx="12775">
                  <c:v>27.490862320506245</c:v>
                </c:pt>
                <c:pt idx="12776">
                  <c:v>27.490096049315429</c:v>
                </c:pt>
                <c:pt idx="12777">
                  <c:v>27.489329778124613</c:v>
                </c:pt>
                <c:pt idx="12778">
                  <c:v>27.488563506933797</c:v>
                </c:pt>
                <c:pt idx="12779">
                  <c:v>27.487797235742981</c:v>
                </c:pt>
                <c:pt idx="12780">
                  <c:v>27.487030964552162</c:v>
                </c:pt>
                <c:pt idx="12781">
                  <c:v>27.486264693361345</c:v>
                </c:pt>
                <c:pt idx="12782">
                  <c:v>27.485498422170529</c:v>
                </c:pt>
                <c:pt idx="12783">
                  <c:v>27.484732150979713</c:v>
                </c:pt>
                <c:pt idx="12784">
                  <c:v>27.483965879788897</c:v>
                </c:pt>
                <c:pt idx="12785">
                  <c:v>27.483209015987949</c:v>
                </c:pt>
                <c:pt idx="12786">
                  <c:v>27.482452152187001</c:v>
                </c:pt>
                <c:pt idx="12787">
                  <c:v>27.481695288386053</c:v>
                </c:pt>
                <c:pt idx="12788">
                  <c:v>27.480938424585105</c:v>
                </c:pt>
                <c:pt idx="12789">
                  <c:v>27.480181560784157</c:v>
                </c:pt>
                <c:pt idx="12790">
                  <c:v>27.479424696983209</c:v>
                </c:pt>
                <c:pt idx="12791">
                  <c:v>27.478667833182261</c:v>
                </c:pt>
                <c:pt idx="12792">
                  <c:v>27.477910969381316</c:v>
                </c:pt>
                <c:pt idx="12793">
                  <c:v>27.477154105580368</c:v>
                </c:pt>
                <c:pt idx="12794">
                  <c:v>27.47639724177942</c:v>
                </c:pt>
                <c:pt idx="12795">
                  <c:v>27.475640377978472</c:v>
                </c:pt>
                <c:pt idx="12796">
                  <c:v>27.474883514177524</c:v>
                </c:pt>
                <c:pt idx="12797">
                  <c:v>27.474126650376576</c:v>
                </c:pt>
                <c:pt idx="12798">
                  <c:v>27.473369786575628</c:v>
                </c:pt>
                <c:pt idx="12799">
                  <c:v>27.47261292277468</c:v>
                </c:pt>
                <c:pt idx="12800">
                  <c:v>27.471856058973732</c:v>
                </c:pt>
                <c:pt idx="12801">
                  <c:v>27.471099195172783</c:v>
                </c:pt>
                <c:pt idx="12802">
                  <c:v>27.470342331371835</c:v>
                </c:pt>
                <c:pt idx="12803">
                  <c:v>27.469585467570887</c:v>
                </c:pt>
                <c:pt idx="12804">
                  <c:v>27.468828603769939</c:v>
                </c:pt>
                <c:pt idx="12805">
                  <c:v>27.468071739968991</c:v>
                </c:pt>
                <c:pt idx="12806">
                  <c:v>27.467314876168043</c:v>
                </c:pt>
                <c:pt idx="12807">
                  <c:v>27.466558012367098</c:v>
                </c:pt>
                <c:pt idx="12808">
                  <c:v>27.46580114856615</c:v>
                </c:pt>
                <c:pt idx="12809">
                  <c:v>27.465044284765202</c:v>
                </c:pt>
                <c:pt idx="12810">
                  <c:v>27.464287420964254</c:v>
                </c:pt>
                <c:pt idx="12811">
                  <c:v>27.463530557163306</c:v>
                </c:pt>
                <c:pt idx="12812">
                  <c:v>27.462773693362358</c:v>
                </c:pt>
                <c:pt idx="12813">
                  <c:v>27.46201682956141</c:v>
                </c:pt>
                <c:pt idx="12814">
                  <c:v>27.461259965760462</c:v>
                </c:pt>
                <c:pt idx="12815">
                  <c:v>27.460517591437597</c:v>
                </c:pt>
                <c:pt idx="12816">
                  <c:v>27.459775217114732</c:v>
                </c:pt>
                <c:pt idx="12817">
                  <c:v>27.459032842791871</c:v>
                </c:pt>
                <c:pt idx="12818">
                  <c:v>27.458290468469006</c:v>
                </c:pt>
                <c:pt idx="12819">
                  <c:v>27.457548094146141</c:v>
                </c:pt>
                <c:pt idx="12820">
                  <c:v>27.456805719823276</c:v>
                </c:pt>
                <c:pt idx="12821">
                  <c:v>27.456063345500414</c:v>
                </c:pt>
                <c:pt idx="12822">
                  <c:v>27.455320971177549</c:v>
                </c:pt>
                <c:pt idx="12823">
                  <c:v>27.454578596854684</c:v>
                </c:pt>
                <c:pt idx="12824">
                  <c:v>27.45383622253182</c:v>
                </c:pt>
                <c:pt idx="12825">
                  <c:v>27.453093848208958</c:v>
                </c:pt>
                <c:pt idx="12826">
                  <c:v>27.452351473886093</c:v>
                </c:pt>
                <c:pt idx="12827">
                  <c:v>27.451609099563228</c:v>
                </c:pt>
                <c:pt idx="12828">
                  <c:v>27.450866725240363</c:v>
                </c:pt>
                <c:pt idx="12829">
                  <c:v>27.450124350917498</c:v>
                </c:pt>
                <c:pt idx="12830">
                  <c:v>27.449381976594637</c:v>
                </c:pt>
                <c:pt idx="12831">
                  <c:v>27.448639602271772</c:v>
                </c:pt>
                <c:pt idx="12832">
                  <c:v>27.447897227948907</c:v>
                </c:pt>
                <c:pt idx="12833">
                  <c:v>27.447154853626042</c:v>
                </c:pt>
                <c:pt idx="12834">
                  <c:v>27.446412479303181</c:v>
                </c:pt>
                <c:pt idx="12835">
                  <c:v>27.445670104980316</c:v>
                </c:pt>
                <c:pt idx="12836">
                  <c:v>27.444927730657451</c:v>
                </c:pt>
                <c:pt idx="12837">
                  <c:v>27.444185356334586</c:v>
                </c:pt>
                <c:pt idx="12838">
                  <c:v>27.443442982011724</c:v>
                </c:pt>
                <c:pt idx="12839">
                  <c:v>27.44270060768886</c:v>
                </c:pt>
                <c:pt idx="12840">
                  <c:v>27.441958233365995</c:v>
                </c:pt>
                <c:pt idx="12841">
                  <c:v>27.44121585904313</c:v>
                </c:pt>
                <c:pt idx="12842">
                  <c:v>27.440473484720268</c:v>
                </c:pt>
                <c:pt idx="12843">
                  <c:v>27.439731110397403</c:v>
                </c:pt>
                <c:pt idx="12844">
                  <c:v>27.438988736074538</c:v>
                </c:pt>
                <c:pt idx="12845">
                  <c:v>27.43826261825075</c:v>
                </c:pt>
                <c:pt idx="12846">
                  <c:v>27.437536500426962</c:v>
                </c:pt>
                <c:pt idx="12847">
                  <c:v>27.436810382603177</c:v>
                </c:pt>
                <c:pt idx="12848">
                  <c:v>27.436084264779389</c:v>
                </c:pt>
                <c:pt idx="12849">
                  <c:v>27.4353581469556</c:v>
                </c:pt>
                <c:pt idx="12850">
                  <c:v>27.434632029131812</c:v>
                </c:pt>
                <c:pt idx="12851">
                  <c:v>27.433905911308024</c:v>
                </c:pt>
                <c:pt idx="12852">
                  <c:v>27.433179793484236</c:v>
                </c:pt>
                <c:pt idx="12853">
                  <c:v>27.432453675660447</c:v>
                </c:pt>
                <c:pt idx="12854">
                  <c:v>27.431727557836663</c:v>
                </c:pt>
                <c:pt idx="12855">
                  <c:v>27.431001440012874</c:v>
                </c:pt>
                <c:pt idx="12856">
                  <c:v>27.430275322189086</c:v>
                </c:pt>
                <c:pt idx="12857">
                  <c:v>27.429549204365298</c:v>
                </c:pt>
                <c:pt idx="12858">
                  <c:v>27.428823086541509</c:v>
                </c:pt>
                <c:pt idx="12859">
                  <c:v>27.428096968717725</c:v>
                </c:pt>
                <c:pt idx="12860">
                  <c:v>27.427370850893936</c:v>
                </c:pt>
                <c:pt idx="12861">
                  <c:v>27.426644733070148</c:v>
                </c:pt>
                <c:pt idx="12862">
                  <c:v>27.42591861524636</c:v>
                </c:pt>
                <c:pt idx="12863">
                  <c:v>27.425192497422572</c:v>
                </c:pt>
                <c:pt idx="12864">
                  <c:v>27.424466379598783</c:v>
                </c:pt>
                <c:pt idx="12865">
                  <c:v>27.423740261774999</c:v>
                </c:pt>
                <c:pt idx="12866">
                  <c:v>27.42301414395121</c:v>
                </c:pt>
                <c:pt idx="12867">
                  <c:v>27.422288026127422</c:v>
                </c:pt>
                <c:pt idx="12868">
                  <c:v>27.421561908303634</c:v>
                </c:pt>
                <c:pt idx="12869">
                  <c:v>27.420835790479845</c:v>
                </c:pt>
                <c:pt idx="12870">
                  <c:v>27.420109672656057</c:v>
                </c:pt>
                <c:pt idx="12871">
                  <c:v>27.419383554832272</c:v>
                </c:pt>
                <c:pt idx="12872">
                  <c:v>27.418657437008484</c:v>
                </c:pt>
                <c:pt idx="12873">
                  <c:v>27.417931319184696</c:v>
                </c:pt>
                <c:pt idx="12874">
                  <c:v>27.417205201360908</c:v>
                </c:pt>
                <c:pt idx="12875">
                  <c:v>27.416492969058229</c:v>
                </c:pt>
                <c:pt idx="12876">
                  <c:v>27.415780736755551</c:v>
                </c:pt>
                <c:pt idx="12877">
                  <c:v>27.415068504452872</c:v>
                </c:pt>
                <c:pt idx="12878">
                  <c:v>27.414356272150194</c:v>
                </c:pt>
                <c:pt idx="12879">
                  <c:v>27.413644039847515</c:v>
                </c:pt>
                <c:pt idx="12880">
                  <c:v>27.412931807544837</c:v>
                </c:pt>
                <c:pt idx="12881">
                  <c:v>27.412219575242158</c:v>
                </c:pt>
                <c:pt idx="12882">
                  <c:v>27.411507342939483</c:v>
                </c:pt>
                <c:pt idx="12883">
                  <c:v>27.410795110636805</c:v>
                </c:pt>
                <c:pt idx="12884">
                  <c:v>27.410082878334126</c:v>
                </c:pt>
                <c:pt idx="12885">
                  <c:v>27.409370646031448</c:v>
                </c:pt>
                <c:pt idx="12886">
                  <c:v>27.408658413728769</c:v>
                </c:pt>
                <c:pt idx="12887">
                  <c:v>27.407946181426091</c:v>
                </c:pt>
                <c:pt idx="12888">
                  <c:v>27.407233949123412</c:v>
                </c:pt>
                <c:pt idx="12889">
                  <c:v>27.406521716820734</c:v>
                </c:pt>
                <c:pt idx="12890">
                  <c:v>27.405809484518056</c:v>
                </c:pt>
                <c:pt idx="12891">
                  <c:v>27.405097252215377</c:v>
                </c:pt>
                <c:pt idx="12892">
                  <c:v>27.404385019912699</c:v>
                </c:pt>
                <c:pt idx="12893">
                  <c:v>27.40367278761002</c:v>
                </c:pt>
                <c:pt idx="12894">
                  <c:v>27.402960555307342</c:v>
                </c:pt>
                <c:pt idx="12895">
                  <c:v>27.402248323004663</c:v>
                </c:pt>
                <c:pt idx="12896">
                  <c:v>27.401536090701985</c:v>
                </c:pt>
                <c:pt idx="12897">
                  <c:v>27.40082385839931</c:v>
                </c:pt>
                <c:pt idx="12898">
                  <c:v>27.400111626096631</c:v>
                </c:pt>
                <c:pt idx="12899">
                  <c:v>27.399399393793953</c:v>
                </c:pt>
                <c:pt idx="12900">
                  <c:v>27.398687161491274</c:v>
                </c:pt>
                <c:pt idx="12901">
                  <c:v>27.397974929188596</c:v>
                </c:pt>
                <c:pt idx="12902">
                  <c:v>27.397262696885917</c:v>
                </c:pt>
                <c:pt idx="12903">
                  <c:v>27.396550464583239</c:v>
                </c:pt>
                <c:pt idx="12904">
                  <c:v>27.39583823228056</c:v>
                </c:pt>
                <c:pt idx="12905">
                  <c:v>27.395135725759882</c:v>
                </c:pt>
                <c:pt idx="12906">
                  <c:v>27.394433219239204</c:v>
                </c:pt>
                <c:pt idx="12907">
                  <c:v>27.393730712718526</c:v>
                </c:pt>
                <c:pt idx="12908">
                  <c:v>27.393028206197847</c:v>
                </c:pt>
                <c:pt idx="12909">
                  <c:v>27.392325699677169</c:v>
                </c:pt>
                <c:pt idx="12910">
                  <c:v>27.391623193156491</c:v>
                </c:pt>
                <c:pt idx="12911">
                  <c:v>27.390920686635813</c:v>
                </c:pt>
                <c:pt idx="12912">
                  <c:v>27.390218180115134</c:v>
                </c:pt>
                <c:pt idx="12913">
                  <c:v>27.389515673594456</c:v>
                </c:pt>
                <c:pt idx="12914">
                  <c:v>27.388813167073778</c:v>
                </c:pt>
                <c:pt idx="12915">
                  <c:v>27.3881106605531</c:v>
                </c:pt>
                <c:pt idx="12916">
                  <c:v>27.387408154032421</c:v>
                </c:pt>
                <c:pt idx="12917">
                  <c:v>27.386705647511743</c:v>
                </c:pt>
                <c:pt idx="12918">
                  <c:v>27.386003140991065</c:v>
                </c:pt>
                <c:pt idx="12919">
                  <c:v>27.385300634470383</c:v>
                </c:pt>
                <c:pt idx="12920">
                  <c:v>27.384598127949705</c:v>
                </c:pt>
                <c:pt idx="12921">
                  <c:v>27.383895621429026</c:v>
                </c:pt>
                <c:pt idx="12922">
                  <c:v>27.383193114908348</c:v>
                </c:pt>
                <c:pt idx="12923">
                  <c:v>27.38249060838767</c:v>
                </c:pt>
                <c:pt idx="12924">
                  <c:v>27.381788101866992</c:v>
                </c:pt>
                <c:pt idx="12925">
                  <c:v>27.381085595346313</c:v>
                </c:pt>
                <c:pt idx="12926">
                  <c:v>27.380383088825635</c:v>
                </c:pt>
                <c:pt idx="12927">
                  <c:v>27.379680582304957</c:v>
                </c:pt>
                <c:pt idx="12928">
                  <c:v>27.378978075784278</c:v>
                </c:pt>
                <c:pt idx="12929">
                  <c:v>27.3782755692636</c:v>
                </c:pt>
                <c:pt idx="12930">
                  <c:v>27.377573062742922</c:v>
                </c:pt>
                <c:pt idx="12931">
                  <c:v>27.376870556222244</c:v>
                </c:pt>
                <c:pt idx="12932">
                  <c:v>27.376168049701565</c:v>
                </c:pt>
                <c:pt idx="12933">
                  <c:v>27.375465543180887</c:v>
                </c:pt>
                <c:pt idx="12934">
                  <c:v>27.374763036660209</c:v>
                </c:pt>
                <c:pt idx="12935">
                  <c:v>27.374065496937465</c:v>
                </c:pt>
                <c:pt idx="12936">
                  <c:v>27.373367957214725</c:v>
                </c:pt>
                <c:pt idx="12937">
                  <c:v>27.372670417491982</c:v>
                </c:pt>
                <c:pt idx="12938">
                  <c:v>27.371972877769238</c:v>
                </c:pt>
                <c:pt idx="12939">
                  <c:v>27.371275338046498</c:v>
                </c:pt>
                <c:pt idx="12940">
                  <c:v>27.370577798323755</c:v>
                </c:pt>
                <c:pt idx="12941">
                  <c:v>27.369880258601015</c:v>
                </c:pt>
                <c:pt idx="12942">
                  <c:v>27.369182718878271</c:v>
                </c:pt>
                <c:pt idx="12943">
                  <c:v>27.368485179155527</c:v>
                </c:pt>
                <c:pt idx="12944">
                  <c:v>27.367787639432787</c:v>
                </c:pt>
                <c:pt idx="12945">
                  <c:v>27.367090099710044</c:v>
                </c:pt>
                <c:pt idx="12946">
                  <c:v>27.3663925599873</c:v>
                </c:pt>
                <c:pt idx="12947">
                  <c:v>27.36569502026456</c:v>
                </c:pt>
                <c:pt idx="12948">
                  <c:v>27.364997480541817</c:v>
                </c:pt>
                <c:pt idx="12949">
                  <c:v>27.364299940819073</c:v>
                </c:pt>
                <c:pt idx="12950">
                  <c:v>27.363602401096333</c:v>
                </c:pt>
                <c:pt idx="12951">
                  <c:v>27.36290486137359</c:v>
                </c:pt>
                <c:pt idx="12952">
                  <c:v>27.36220732165085</c:v>
                </c:pt>
                <c:pt idx="12953">
                  <c:v>27.361509781928106</c:v>
                </c:pt>
                <c:pt idx="12954">
                  <c:v>27.360812242205363</c:v>
                </c:pt>
                <c:pt idx="12955">
                  <c:v>27.360114702482623</c:v>
                </c:pt>
                <c:pt idx="12956">
                  <c:v>27.359417162759879</c:v>
                </c:pt>
                <c:pt idx="12957">
                  <c:v>27.358719623037135</c:v>
                </c:pt>
                <c:pt idx="12958">
                  <c:v>27.358022083314395</c:v>
                </c:pt>
                <c:pt idx="12959">
                  <c:v>27.357324543591652</c:v>
                </c:pt>
                <c:pt idx="12960">
                  <c:v>27.356627003868912</c:v>
                </c:pt>
                <c:pt idx="12961">
                  <c:v>27.355929464146168</c:v>
                </c:pt>
                <c:pt idx="12962">
                  <c:v>27.355231924423425</c:v>
                </c:pt>
                <c:pt idx="12963">
                  <c:v>27.354534384700685</c:v>
                </c:pt>
                <c:pt idx="12964">
                  <c:v>27.353836844977941</c:v>
                </c:pt>
                <c:pt idx="12965">
                  <c:v>27.353142367650129</c:v>
                </c:pt>
                <c:pt idx="12966">
                  <c:v>27.352447890322317</c:v>
                </c:pt>
                <c:pt idx="12967">
                  <c:v>27.351753412994505</c:v>
                </c:pt>
                <c:pt idx="12968">
                  <c:v>27.351058935666693</c:v>
                </c:pt>
                <c:pt idx="12969">
                  <c:v>27.350364458338881</c:v>
                </c:pt>
                <c:pt idx="12970">
                  <c:v>27.349669981011068</c:v>
                </c:pt>
                <c:pt idx="12971">
                  <c:v>27.348975503683256</c:v>
                </c:pt>
                <c:pt idx="12972">
                  <c:v>27.348281026355444</c:v>
                </c:pt>
                <c:pt idx="12973">
                  <c:v>27.347586549027632</c:v>
                </c:pt>
                <c:pt idx="12974">
                  <c:v>27.34689207169982</c:v>
                </c:pt>
                <c:pt idx="12975">
                  <c:v>27.346197594372008</c:v>
                </c:pt>
                <c:pt idx="12976">
                  <c:v>27.345503117044196</c:v>
                </c:pt>
                <c:pt idx="12977">
                  <c:v>27.344808639716383</c:v>
                </c:pt>
                <c:pt idx="12978">
                  <c:v>27.344114162388571</c:v>
                </c:pt>
                <c:pt idx="12979">
                  <c:v>27.343419685060759</c:v>
                </c:pt>
                <c:pt idx="12980">
                  <c:v>27.342725207732951</c:v>
                </c:pt>
                <c:pt idx="12981">
                  <c:v>27.342030730405138</c:v>
                </c:pt>
                <c:pt idx="12982">
                  <c:v>27.341336253077326</c:v>
                </c:pt>
                <c:pt idx="12983">
                  <c:v>27.340641775749514</c:v>
                </c:pt>
                <c:pt idx="12984">
                  <c:v>27.339947298421702</c:v>
                </c:pt>
                <c:pt idx="12985">
                  <c:v>27.33925282109389</c:v>
                </c:pt>
                <c:pt idx="12986">
                  <c:v>27.338558343766078</c:v>
                </c:pt>
                <c:pt idx="12987">
                  <c:v>27.337863866438266</c:v>
                </c:pt>
                <c:pt idx="12988">
                  <c:v>27.337169389110453</c:v>
                </c:pt>
                <c:pt idx="12989">
                  <c:v>27.336474911782641</c:v>
                </c:pt>
                <c:pt idx="12990">
                  <c:v>27.335780434454829</c:v>
                </c:pt>
                <c:pt idx="12991">
                  <c:v>27.335085957127017</c:v>
                </c:pt>
                <c:pt idx="12992">
                  <c:v>27.334391479799205</c:v>
                </c:pt>
                <c:pt idx="12993">
                  <c:v>27.333697002471393</c:v>
                </c:pt>
                <c:pt idx="12994">
                  <c:v>27.333002525143581</c:v>
                </c:pt>
                <c:pt idx="12995">
                  <c:v>27.33230977367446</c:v>
                </c:pt>
                <c:pt idx="12996">
                  <c:v>27.331617022205339</c:v>
                </c:pt>
                <c:pt idx="12997">
                  <c:v>27.330924270736219</c:v>
                </c:pt>
                <c:pt idx="12998">
                  <c:v>27.330231519267098</c:v>
                </c:pt>
                <c:pt idx="12999">
                  <c:v>27.329538767797978</c:v>
                </c:pt>
                <c:pt idx="13000">
                  <c:v>27.328846016328857</c:v>
                </c:pt>
                <c:pt idx="13001">
                  <c:v>27.328153264859736</c:v>
                </c:pt>
                <c:pt idx="13002">
                  <c:v>27.327460513390616</c:v>
                </c:pt>
                <c:pt idx="13003">
                  <c:v>27.326767761921495</c:v>
                </c:pt>
                <c:pt idx="13004">
                  <c:v>27.326075010452374</c:v>
                </c:pt>
                <c:pt idx="13005">
                  <c:v>27.325382258983254</c:v>
                </c:pt>
                <c:pt idx="13006">
                  <c:v>27.324689507514133</c:v>
                </c:pt>
                <c:pt idx="13007">
                  <c:v>27.323996756045013</c:v>
                </c:pt>
                <c:pt idx="13008">
                  <c:v>27.323304004575892</c:v>
                </c:pt>
                <c:pt idx="13009">
                  <c:v>27.322611253106771</c:v>
                </c:pt>
                <c:pt idx="13010">
                  <c:v>27.321918501637654</c:v>
                </c:pt>
                <c:pt idx="13011">
                  <c:v>27.321225750168534</c:v>
                </c:pt>
                <c:pt idx="13012">
                  <c:v>27.320532998699413</c:v>
                </c:pt>
                <c:pt idx="13013">
                  <c:v>27.319840247230292</c:v>
                </c:pt>
                <c:pt idx="13014">
                  <c:v>27.319147495761172</c:v>
                </c:pt>
                <c:pt idx="13015">
                  <c:v>27.318454744292051</c:v>
                </c:pt>
                <c:pt idx="13016">
                  <c:v>27.31776199282293</c:v>
                </c:pt>
                <c:pt idx="13017">
                  <c:v>27.31706924135381</c:v>
                </c:pt>
                <c:pt idx="13018">
                  <c:v>27.316376489884689</c:v>
                </c:pt>
                <c:pt idx="13019">
                  <c:v>27.315683738415569</c:v>
                </c:pt>
                <c:pt idx="13020">
                  <c:v>27.314990986946448</c:v>
                </c:pt>
                <c:pt idx="13021">
                  <c:v>27.314298235477327</c:v>
                </c:pt>
                <c:pt idx="13022">
                  <c:v>27.313605484008207</c:v>
                </c:pt>
                <c:pt idx="13023">
                  <c:v>27.312912732539086</c:v>
                </c:pt>
                <c:pt idx="13024">
                  <c:v>27.312219981069966</c:v>
                </c:pt>
                <c:pt idx="13025">
                  <c:v>27.311526123589108</c:v>
                </c:pt>
                <c:pt idx="13026">
                  <c:v>27.310832266108246</c:v>
                </c:pt>
                <c:pt idx="13027">
                  <c:v>27.310138408627388</c:v>
                </c:pt>
                <c:pt idx="13028">
                  <c:v>27.30944455114653</c:v>
                </c:pt>
                <c:pt idx="13029">
                  <c:v>27.308750693665669</c:v>
                </c:pt>
                <c:pt idx="13030">
                  <c:v>27.308056836184811</c:v>
                </c:pt>
                <c:pt idx="13031">
                  <c:v>27.307362978703953</c:v>
                </c:pt>
                <c:pt idx="13032">
                  <c:v>27.306669121223091</c:v>
                </c:pt>
                <c:pt idx="13033">
                  <c:v>27.305975263742233</c:v>
                </c:pt>
                <c:pt idx="13034">
                  <c:v>27.305281406261376</c:v>
                </c:pt>
                <c:pt idx="13035">
                  <c:v>27.304587548780514</c:v>
                </c:pt>
                <c:pt idx="13036">
                  <c:v>27.303893691299656</c:v>
                </c:pt>
                <c:pt idx="13037">
                  <c:v>27.303199833818798</c:v>
                </c:pt>
                <c:pt idx="13038">
                  <c:v>27.302505976337937</c:v>
                </c:pt>
                <c:pt idx="13039">
                  <c:v>27.301812118857079</c:v>
                </c:pt>
                <c:pt idx="13040">
                  <c:v>27.301118261376221</c:v>
                </c:pt>
                <c:pt idx="13041">
                  <c:v>27.300424403895359</c:v>
                </c:pt>
                <c:pt idx="13042">
                  <c:v>27.299730546414501</c:v>
                </c:pt>
                <c:pt idx="13043">
                  <c:v>27.299036688933644</c:v>
                </c:pt>
                <c:pt idx="13044">
                  <c:v>27.298342831452782</c:v>
                </c:pt>
                <c:pt idx="13045">
                  <c:v>27.297648973971924</c:v>
                </c:pt>
                <c:pt idx="13046">
                  <c:v>27.296955116491066</c:v>
                </c:pt>
                <c:pt idx="13047">
                  <c:v>27.296261259010205</c:v>
                </c:pt>
                <c:pt idx="13048">
                  <c:v>27.295567401529347</c:v>
                </c:pt>
                <c:pt idx="13049">
                  <c:v>27.294873544048489</c:v>
                </c:pt>
                <c:pt idx="13050">
                  <c:v>27.294179686567627</c:v>
                </c:pt>
                <c:pt idx="13051">
                  <c:v>27.293485829086769</c:v>
                </c:pt>
                <c:pt idx="13052">
                  <c:v>27.292791971605912</c:v>
                </c:pt>
                <c:pt idx="13053">
                  <c:v>27.29209811412505</c:v>
                </c:pt>
                <c:pt idx="13054">
                  <c:v>27.291404256644192</c:v>
                </c:pt>
                <c:pt idx="13055">
                  <c:v>27.290706306564076</c:v>
                </c:pt>
                <c:pt idx="13056">
                  <c:v>27.290008356483959</c:v>
                </c:pt>
                <c:pt idx="13057">
                  <c:v>27.289310406403843</c:v>
                </c:pt>
                <c:pt idx="13058">
                  <c:v>27.288612456323726</c:v>
                </c:pt>
                <c:pt idx="13059">
                  <c:v>27.287914506243609</c:v>
                </c:pt>
                <c:pt idx="13060">
                  <c:v>27.287216556163493</c:v>
                </c:pt>
                <c:pt idx="13061">
                  <c:v>27.286518606083376</c:v>
                </c:pt>
                <c:pt idx="13062">
                  <c:v>27.28582065600326</c:v>
                </c:pt>
                <c:pt idx="13063">
                  <c:v>27.285122705923143</c:v>
                </c:pt>
                <c:pt idx="13064">
                  <c:v>27.284424755843027</c:v>
                </c:pt>
                <c:pt idx="13065">
                  <c:v>27.28372680576291</c:v>
                </c:pt>
                <c:pt idx="13066">
                  <c:v>27.283028855682794</c:v>
                </c:pt>
                <c:pt idx="13067">
                  <c:v>27.282330905602677</c:v>
                </c:pt>
                <c:pt idx="13068">
                  <c:v>27.281632955522561</c:v>
                </c:pt>
                <c:pt idx="13069">
                  <c:v>27.280935005442444</c:v>
                </c:pt>
                <c:pt idx="13070">
                  <c:v>27.280237055362328</c:v>
                </c:pt>
                <c:pt idx="13071">
                  <c:v>27.279539105282211</c:v>
                </c:pt>
                <c:pt idx="13072">
                  <c:v>27.278841155202095</c:v>
                </c:pt>
                <c:pt idx="13073">
                  <c:v>27.278143205121978</c:v>
                </c:pt>
                <c:pt idx="13074">
                  <c:v>27.277445255041862</c:v>
                </c:pt>
                <c:pt idx="13075">
                  <c:v>27.276747304961745</c:v>
                </c:pt>
                <c:pt idx="13076">
                  <c:v>27.276049354881629</c:v>
                </c:pt>
                <c:pt idx="13077">
                  <c:v>27.275351404801512</c:v>
                </c:pt>
                <c:pt idx="13078">
                  <c:v>27.274653454721395</c:v>
                </c:pt>
                <c:pt idx="13079">
                  <c:v>27.273955504641279</c:v>
                </c:pt>
                <c:pt idx="13080">
                  <c:v>27.273257554561162</c:v>
                </c:pt>
                <c:pt idx="13081">
                  <c:v>27.272559604481046</c:v>
                </c:pt>
                <c:pt idx="13082">
                  <c:v>27.271861654400929</c:v>
                </c:pt>
                <c:pt idx="13083">
                  <c:v>27.271163704320813</c:v>
                </c:pt>
                <c:pt idx="13084">
                  <c:v>27.270465754240696</c:v>
                </c:pt>
                <c:pt idx="13085">
                  <c:v>27.269759990262521</c:v>
                </c:pt>
                <c:pt idx="13086">
                  <c:v>27.269054226284343</c:v>
                </c:pt>
                <c:pt idx="13087">
                  <c:v>27.268348462306168</c:v>
                </c:pt>
                <c:pt idx="13088">
                  <c:v>27.267642698327993</c:v>
                </c:pt>
                <c:pt idx="13089">
                  <c:v>27.266936934349815</c:v>
                </c:pt>
                <c:pt idx="13090">
                  <c:v>27.26623117037164</c:v>
                </c:pt>
                <c:pt idx="13091">
                  <c:v>27.265525406393465</c:v>
                </c:pt>
                <c:pt idx="13092">
                  <c:v>27.264819642415286</c:v>
                </c:pt>
                <c:pt idx="13093">
                  <c:v>27.264113878437112</c:v>
                </c:pt>
                <c:pt idx="13094">
                  <c:v>27.263408114458937</c:v>
                </c:pt>
                <c:pt idx="13095">
                  <c:v>27.262702350480758</c:v>
                </c:pt>
                <c:pt idx="13096">
                  <c:v>27.261996586502583</c:v>
                </c:pt>
                <c:pt idx="13097">
                  <c:v>27.261290822524408</c:v>
                </c:pt>
                <c:pt idx="13098">
                  <c:v>27.26058505854623</c:v>
                </c:pt>
                <c:pt idx="13099">
                  <c:v>27.259879294568055</c:v>
                </c:pt>
                <c:pt idx="13100">
                  <c:v>27.25917353058988</c:v>
                </c:pt>
                <c:pt idx="13101">
                  <c:v>27.258467766611702</c:v>
                </c:pt>
                <c:pt idx="13102">
                  <c:v>27.257762002633527</c:v>
                </c:pt>
                <c:pt idx="13103">
                  <c:v>27.257056238655352</c:v>
                </c:pt>
                <c:pt idx="13104">
                  <c:v>27.256350474677173</c:v>
                </c:pt>
                <c:pt idx="13105">
                  <c:v>27.255644710698999</c:v>
                </c:pt>
                <c:pt idx="13106">
                  <c:v>27.254938946720824</c:v>
                </c:pt>
                <c:pt idx="13107">
                  <c:v>27.254233182742645</c:v>
                </c:pt>
                <c:pt idx="13108">
                  <c:v>27.25352741876447</c:v>
                </c:pt>
                <c:pt idx="13109">
                  <c:v>27.252821654786295</c:v>
                </c:pt>
                <c:pt idx="13110">
                  <c:v>27.252115890808117</c:v>
                </c:pt>
                <c:pt idx="13111">
                  <c:v>27.251410126829942</c:v>
                </c:pt>
                <c:pt idx="13112">
                  <c:v>27.250704362851767</c:v>
                </c:pt>
                <c:pt idx="13113">
                  <c:v>27.249998598873589</c:v>
                </c:pt>
                <c:pt idx="13114">
                  <c:v>27.249292834895414</c:v>
                </c:pt>
                <c:pt idx="13115">
                  <c:v>27.248582369473677</c:v>
                </c:pt>
                <c:pt idx="13116">
                  <c:v>27.247871904051941</c:v>
                </c:pt>
                <c:pt idx="13117">
                  <c:v>27.247161438630204</c:v>
                </c:pt>
                <c:pt idx="13118">
                  <c:v>27.246450973208468</c:v>
                </c:pt>
                <c:pt idx="13119">
                  <c:v>27.245740507786731</c:v>
                </c:pt>
                <c:pt idx="13120">
                  <c:v>27.245030042364995</c:v>
                </c:pt>
                <c:pt idx="13121">
                  <c:v>27.244319576943258</c:v>
                </c:pt>
                <c:pt idx="13122">
                  <c:v>27.243609111521522</c:v>
                </c:pt>
                <c:pt idx="13123">
                  <c:v>27.242898646099786</c:v>
                </c:pt>
                <c:pt idx="13124">
                  <c:v>27.242188180678049</c:v>
                </c:pt>
                <c:pt idx="13125">
                  <c:v>27.241477715256313</c:v>
                </c:pt>
                <c:pt idx="13126">
                  <c:v>27.240767249834576</c:v>
                </c:pt>
                <c:pt idx="13127">
                  <c:v>27.24005678441284</c:v>
                </c:pt>
                <c:pt idx="13128">
                  <c:v>27.239346318991103</c:v>
                </c:pt>
                <c:pt idx="13129">
                  <c:v>27.238635853569363</c:v>
                </c:pt>
                <c:pt idx="13130">
                  <c:v>27.237925388147627</c:v>
                </c:pt>
                <c:pt idx="13131">
                  <c:v>27.23721492272589</c:v>
                </c:pt>
                <c:pt idx="13132">
                  <c:v>27.236504457304154</c:v>
                </c:pt>
                <c:pt idx="13133">
                  <c:v>27.235793991882417</c:v>
                </c:pt>
                <c:pt idx="13134">
                  <c:v>27.235083526460681</c:v>
                </c:pt>
                <c:pt idx="13135">
                  <c:v>27.234373061038944</c:v>
                </c:pt>
                <c:pt idx="13136">
                  <c:v>27.233662595617208</c:v>
                </c:pt>
                <c:pt idx="13137">
                  <c:v>27.232952130195471</c:v>
                </c:pt>
                <c:pt idx="13138">
                  <c:v>27.232241664773735</c:v>
                </c:pt>
                <c:pt idx="13139">
                  <c:v>27.231531199351998</c:v>
                </c:pt>
                <c:pt idx="13140">
                  <c:v>27.230820733930262</c:v>
                </c:pt>
                <c:pt idx="13141">
                  <c:v>27.230110268508525</c:v>
                </c:pt>
                <c:pt idx="13142">
                  <c:v>27.229399803086789</c:v>
                </c:pt>
                <c:pt idx="13143">
                  <c:v>27.228689337665053</c:v>
                </c:pt>
                <c:pt idx="13144">
                  <c:v>27.227978872243316</c:v>
                </c:pt>
                <c:pt idx="13145">
                  <c:v>27.227272328514108</c:v>
                </c:pt>
                <c:pt idx="13146">
                  <c:v>27.226565784784896</c:v>
                </c:pt>
                <c:pt idx="13147">
                  <c:v>27.225859241055687</c:v>
                </c:pt>
                <c:pt idx="13148">
                  <c:v>27.225152697326479</c:v>
                </c:pt>
                <c:pt idx="13149">
                  <c:v>27.22444615359727</c:v>
                </c:pt>
                <c:pt idx="13150">
                  <c:v>27.223739609868058</c:v>
                </c:pt>
                <c:pt idx="13151">
                  <c:v>27.22303306613885</c:v>
                </c:pt>
                <c:pt idx="13152">
                  <c:v>27.222326522409642</c:v>
                </c:pt>
                <c:pt idx="13153">
                  <c:v>27.22161997868043</c:v>
                </c:pt>
                <c:pt idx="13154">
                  <c:v>27.220913434951221</c:v>
                </c:pt>
                <c:pt idx="13155">
                  <c:v>27.220206891222013</c:v>
                </c:pt>
                <c:pt idx="13156">
                  <c:v>27.219500347492801</c:v>
                </c:pt>
                <c:pt idx="13157">
                  <c:v>27.218793803763592</c:v>
                </c:pt>
                <c:pt idx="13158">
                  <c:v>27.218087260034384</c:v>
                </c:pt>
                <c:pt idx="13159">
                  <c:v>27.217380716305172</c:v>
                </c:pt>
                <c:pt idx="13160">
                  <c:v>27.216674172575964</c:v>
                </c:pt>
                <c:pt idx="13161">
                  <c:v>27.215967628846755</c:v>
                </c:pt>
                <c:pt idx="13162">
                  <c:v>27.215261085117547</c:v>
                </c:pt>
                <c:pt idx="13163">
                  <c:v>27.214554541388335</c:v>
                </c:pt>
                <c:pt idx="13164">
                  <c:v>27.213847997659126</c:v>
                </c:pt>
                <c:pt idx="13165">
                  <c:v>27.213141453929918</c:v>
                </c:pt>
                <c:pt idx="13166">
                  <c:v>27.212434910200706</c:v>
                </c:pt>
                <c:pt idx="13167">
                  <c:v>27.211728366471498</c:v>
                </c:pt>
                <c:pt idx="13168">
                  <c:v>27.211021822742289</c:v>
                </c:pt>
                <c:pt idx="13169">
                  <c:v>27.210315279013081</c:v>
                </c:pt>
                <c:pt idx="13170">
                  <c:v>27.209608735283869</c:v>
                </c:pt>
                <c:pt idx="13171">
                  <c:v>27.20890219155466</c:v>
                </c:pt>
                <c:pt idx="13172">
                  <c:v>27.208195647825452</c:v>
                </c:pt>
                <c:pt idx="13173">
                  <c:v>27.20748910409624</c:v>
                </c:pt>
                <c:pt idx="13174">
                  <c:v>27.206782560367031</c:v>
                </c:pt>
                <c:pt idx="13175">
                  <c:v>27.206085030703033</c:v>
                </c:pt>
                <c:pt idx="13176">
                  <c:v>27.205387501039034</c:v>
                </c:pt>
                <c:pt idx="13177">
                  <c:v>27.204689971375032</c:v>
                </c:pt>
                <c:pt idx="13178">
                  <c:v>27.203992441711033</c:v>
                </c:pt>
                <c:pt idx="13179">
                  <c:v>27.203294912047035</c:v>
                </c:pt>
                <c:pt idx="13180">
                  <c:v>27.202597382383036</c:v>
                </c:pt>
                <c:pt idx="13181">
                  <c:v>27.201899852719034</c:v>
                </c:pt>
                <c:pt idx="13182">
                  <c:v>27.201202323055035</c:v>
                </c:pt>
                <c:pt idx="13183">
                  <c:v>27.200504793391037</c:v>
                </c:pt>
                <c:pt idx="13184">
                  <c:v>27.199807263727038</c:v>
                </c:pt>
                <c:pt idx="13185">
                  <c:v>27.199109734063036</c:v>
                </c:pt>
                <c:pt idx="13186">
                  <c:v>27.198412204399038</c:v>
                </c:pt>
                <c:pt idx="13187">
                  <c:v>27.197714674735039</c:v>
                </c:pt>
                <c:pt idx="13188">
                  <c:v>27.19701714507104</c:v>
                </c:pt>
                <c:pt idx="13189">
                  <c:v>27.196319615407042</c:v>
                </c:pt>
                <c:pt idx="13190">
                  <c:v>27.19562208574304</c:v>
                </c:pt>
                <c:pt idx="13191">
                  <c:v>27.194924556079041</c:v>
                </c:pt>
                <c:pt idx="13192">
                  <c:v>27.194227026415042</c:v>
                </c:pt>
                <c:pt idx="13193">
                  <c:v>27.193529496751044</c:v>
                </c:pt>
                <c:pt idx="13194">
                  <c:v>27.192831967087042</c:v>
                </c:pt>
                <c:pt idx="13195">
                  <c:v>27.192134437423043</c:v>
                </c:pt>
                <c:pt idx="13196">
                  <c:v>27.191436907759044</c:v>
                </c:pt>
                <c:pt idx="13197">
                  <c:v>27.190739378095046</c:v>
                </c:pt>
                <c:pt idx="13198">
                  <c:v>27.190041848431044</c:v>
                </c:pt>
                <c:pt idx="13199">
                  <c:v>27.189344318767045</c:v>
                </c:pt>
                <c:pt idx="13200">
                  <c:v>27.188646789103046</c:v>
                </c:pt>
                <c:pt idx="13201">
                  <c:v>27.187949259439048</c:v>
                </c:pt>
                <c:pt idx="13202">
                  <c:v>27.187251729775046</c:v>
                </c:pt>
                <c:pt idx="13203">
                  <c:v>27.186554200111047</c:v>
                </c:pt>
                <c:pt idx="13204">
                  <c:v>27.185856670447048</c:v>
                </c:pt>
                <c:pt idx="13205">
                  <c:v>27.185171205805489</c:v>
                </c:pt>
                <c:pt idx="13206">
                  <c:v>27.184485741163929</c:v>
                </c:pt>
                <c:pt idx="13207">
                  <c:v>27.183800276522369</c:v>
                </c:pt>
                <c:pt idx="13208">
                  <c:v>27.183114811880813</c:v>
                </c:pt>
                <c:pt idx="13209">
                  <c:v>27.182429347239253</c:v>
                </c:pt>
                <c:pt idx="13210">
                  <c:v>27.181743882597694</c:v>
                </c:pt>
                <c:pt idx="13211">
                  <c:v>27.181058417956134</c:v>
                </c:pt>
                <c:pt idx="13212">
                  <c:v>27.180372953314574</c:v>
                </c:pt>
                <c:pt idx="13213">
                  <c:v>27.179687488673018</c:v>
                </c:pt>
                <c:pt idx="13214">
                  <c:v>27.179002024031458</c:v>
                </c:pt>
                <c:pt idx="13215">
                  <c:v>27.178316559389899</c:v>
                </c:pt>
                <c:pt idx="13216">
                  <c:v>27.177631094748339</c:v>
                </c:pt>
                <c:pt idx="13217">
                  <c:v>27.176945630106779</c:v>
                </c:pt>
                <c:pt idx="13218">
                  <c:v>27.176260165465219</c:v>
                </c:pt>
                <c:pt idx="13219">
                  <c:v>27.17557470082366</c:v>
                </c:pt>
                <c:pt idx="13220">
                  <c:v>27.174889236182104</c:v>
                </c:pt>
                <c:pt idx="13221">
                  <c:v>27.174203771540544</c:v>
                </c:pt>
                <c:pt idx="13222">
                  <c:v>27.173518306898984</c:v>
                </c:pt>
                <c:pt idx="13223">
                  <c:v>27.172832842257424</c:v>
                </c:pt>
                <c:pt idx="13224">
                  <c:v>27.172147377615865</c:v>
                </c:pt>
                <c:pt idx="13225">
                  <c:v>27.171461912974308</c:v>
                </c:pt>
                <c:pt idx="13226">
                  <c:v>27.170776448332749</c:v>
                </c:pt>
                <c:pt idx="13227">
                  <c:v>27.170090983691189</c:v>
                </c:pt>
                <c:pt idx="13228">
                  <c:v>27.169405519049629</c:v>
                </c:pt>
                <c:pt idx="13229">
                  <c:v>27.16872005440807</c:v>
                </c:pt>
                <c:pt idx="13230">
                  <c:v>27.16803458976651</c:v>
                </c:pt>
                <c:pt idx="13231">
                  <c:v>27.16734912512495</c:v>
                </c:pt>
                <c:pt idx="13232">
                  <c:v>27.166663660483394</c:v>
                </c:pt>
                <c:pt idx="13233">
                  <c:v>27.165978195841834</c:v>
                </c:pt>
                <c:pt idx="13234">
                  <c:v>27.165292731200275</c:v>
                </c:pt>
                <c:pt idx="13235">
                  <c:v>27.164619565483978</c:v>
                </c:pt>
                <c:pt idx="13236">
                  <c:v>27.163946399767681</c:v>
                </c:pt>
                <c:pt idx="13237">
                  <c:v>27.163273234051381</c:v>
                </c:pt>
                <c:pt idx="13238">
                  <c:v>27.162600068335085</c:v>
                </c:pt>
                <c:pt idx="13239">
                  <c:v>27.161926902618788</c:v>
                </c:pt>
                <c:pt idx="13240">
                  <c:v>27.161253736902491</c:v>
                </c:pt>
                <c:pt idx="13241">
                  <c:v>27.160580571186191</c:v>
                </c:pt>
                <c:pt idx="13242">
                  <c:v>27.159907405469895</c:v>
                </c:pt>
                <c:pt idx="13243">
                  <c:v>27.159234239753598</c:v>
                </c:pt>
                <c:pt idx="13244">
                  <c:v>27.158561074037301</c:v>
                </c:pt>
                <c:pt idx="13245">
                  <c:v>27.157887908321001</c:v>
                </c:pt>
                <c:pt idx="13246">
                  <c:v>27.157214742604705</c:v>
                </c:pt>
                <c:pt idx="13247">
                  <c:v>27.156541576888408</c:v>
                </c:pt>
                <c:pt idx="13248">
                  <c:v>27.155868411172111</c:v>
                </c:pt>
                <c:pt idx="13249">
                  <c:v>27.155195245455815</c:v>
                </c:pt>
                <c:pt idx="13250">
                  <c:v>27.154522079739515</c:v>
                </c:pt>
                <c:pt idx="13251">
                  <c:v>27.153848914023218</c:v>
                </c:pt>
                <c:pt idx="13252">
                  <c:v>27.153175748306921</c:v>
                </c:pt>
                <c:pt idx="13253">
                  <c:v>27.152502582590625</c:v>
                </c:pt>
                <c:pt idx="13254">
                  <c:v>27.151829416874325</c:v>
                </c:pt>
                <c:pt idx="13255">
                  <c:v>27.151156251158028</c:v>
                </c:pt>
                <c:pt idx="13256">
                  <c:v>27.150483085441731</c:v>
                </c:pt>
                <c:pt idx="13257">
                  <c:v>27.149809919725435</c:v>
                </c:pt>
                <c:pt idx="13258">
                  <c:v>27.149136754009135</c:v>
                </c:pt>
                <c:pt idx="13259">
                  <c:v>27.148463588292838</c:v>
                </c:pt>
                <c:pt idx="13260">
                  <c:v>27.147790422576541</c:v>
                </c:pt>
                <c:pt idx="13261">
                  <c:v>27.147117256860245</c:v>
                </c:pt>
                <c:pt idx="13262">
                  <c:v>27.146444091143945</c:v>
                </c:pt>
                <c:pt idx="13263">
                  <c:v>27.145770925427648</c:v>
                </c:pt>
                <c:pt idx="13264">
                  <c:v>27.145097759711351</c:v>
                </c:pt>
                <c:pt idx="13265">
                  <c:v>27.144434099594559</c:v>
                </c:pt>
                <c:pt idx="13266">
                  <c:v>27.143770439477766</c:v>
                </c:pt>
                <c:pt idx="13267">
                  <c:v>27.14310677936097</c:v>
                </c:pt>
                <c:pt idx="13268">
                  <c:v>27.142443119244177</c:v>
                </c:pt>
                <c:pt idx="13269">
                  <c:v>27.141779459127385</c:v>
                </c:pt>
                <c:pt idx="13270">
                  <c:v>27.141115799010592</c:v>
                </c:pt>
                <c:pt idx="13271">
                  <c:v>27.140452138893796</c:v>
                </c:pt>
                <c:pt idx="13272">
                  <c:v>27.139788478777003</c:v>
                </c:pt>
                <c:pt idx="13273">
                  <c:v>27.139124818660211</c:v>
                </c:pt>
                <c:pt idx="13274">
                  <c:v>27.138461158543418</c:v>
                </c:pt>
                <c:pt idx="13275">
                  <c:v>27.137797498426622</c:v>
                </c:pt>
                <c:pt idx="13276">
                  <c:v>27.137133838309829</c:v>
                </c:pt>
                <c:pt idx="13277">
                  <c:v>27.136470178193036</c:v>
                </c:pt>
                <c:pt idx="13278">
                  <c:v>27.135806518076244</c:v>
                </c:pt>
                <c:pt idx="13279">
                  <c:v>27.135142857959451</c:v>
                </c:pt>
                <c:pt idx="13280">
                  <c:v>27.134479197842655</c:v>
                </c:pt>
                <c:pt idx="13281">
                  <c:v>27.133815537725862</c:v>
                </c:pt>
                <c:pt idx="13282">
                  <c:v>27.13315187760907</c:v>
                </c:pt>
                <c:pt idx="13283">
                  <c:v>27.132488217492277</c:v>
                </c:pt>
                <c:pt idx="13284">
                  <c:v>27.131824557375481</c:v>
                </c:pt>
                <c:pt idx="13285">
                  <c:v>27.131160897258688</c:v>
                </c:pt>
                <c:pt idx="13286">
                  <c:v>27.130497237141896</c:v>
                </c:pt>
                <c:pt idx="13287">
                  <c:v>27.129833577025103</c:v>
                </c:pt>
                <c:pt idx="13288">
                  <c:v>27.129169916908307</c:v>
                </c:pt>
                <c:pt idx="13289">
                  <c:v>27.128506256791514</c:v>
                </c:pt>
                <c:pt idx="13290">
                  <c:v>27.127842596674721</c:v>
                </c:pt>
                <c:pt idx="13291">
                  <c:v>27.127178936557929</c:v>
                </c:pt>
                <c:pt idx="13292">
                  <c:v>27.126515276441133</c:v>
                </c:pt>
                <c:pt idx="13293">
                  <c:v>27.12585161632434</c:v>
                </c:pt>
                <c:pt idx="13294">
                  <c:v>27.125187956207547</c:v>
                </c:pt>
                <c:pt idx="13295">
                  <c:v>27.12453025908804</c:v>
                </c:pt>
                <c:pt idx="13296">
                  <c:v>27.123872561968536</c:v>
                </c:pt>
                <c:pt idx="13297">
                  <c:v>27.123214864849029</c:v>
                </c:pt>
                <c:pt idx="13298">
                  <c:v>27.122557167729525</c:v>
                </c:pt>
                <c:pt idx="13299">
                  <c:v>27.121899470610018</c:v>
                </c:pt>
                <c:pt idx="13300">
                  <c:v>27.121241773490514</c:v>
                </c:pt>
                <c:pt idx="13301">
                  <c:v>27.120584076371006</c:v>
                </c:pt>
                <c:pt idx="13302">
                  <c:v>27.119926379251503</c:v>
                </c:pt>
                <c:pt idx="13303">
                  <c:v>27.119268682131995</c:v>
                </c:pt>
                <c:pt idx="13304">
                  <c:v>27.118610985012491</c:v>
                </c:pt>
                <c:pt idx="13305">
                  <c:v>27.117953287892984</c:v>
                </c:pt>
                <c:pt idx="13306">
                  <c:v>27.11729559077348</c:v>
                </c:pt>
                <c:pt idx="13307">
                  <c:v>27.116637893653973</c:v>
                </c:pt>
                <c:pt idx="13308">
                  <c:v>27.115980196534469</c:v>
                </c:pt>
                <c:pt idx="13309">
                  <c:v>27.115322499414962</c:v>
                </c:pt>
                <c:pt idx="13310">
                  <c:v>27.114664802295454</c:v>
                </c:pt>
                <c:pt idx="13311">
                  <c:v>27.114007105175951</c:v>
                </c:pt>
                <c:pt idx="13312">
                  <c:v>27.113349408056443</c:v>
                </c:pt>
                <c:pt idx="13313">
                  <c:v>27.112691710936939</c:v>
                </c:pt>
                <c:pt idx="13314">
                  <c:v>27.112034013817432</c:v>
                </c:pt>
                <c:pt idx="13315">
                  <c:v>27.111376316697928</c:v>
                </c:pt>
                <c:pt idx="13316">
                  <c:v>27.110718619578421</c:v>
                </c:pt>
                <c:pt idx="13317">
                  <c:v>27.110060922458917</c:v>
                </c:pt>
                <c:pt idx="13318">
                  <c:v>27.10940322533941</c:v>
                </c:pt>
                <c:pt idx="13319">
                  <c:v>27.108745528219906</c:v>
                </c:pt>
                <c:pt idx="13320">
                  <c:v>27.108087831100399</c:v>
                </c:pt>
                <c:pt idx="13321">
                  <c:v>27.107430133980895</c:v>
                </c:pt>
                <c:pt idx="13322">
                  <c:v>27.106772436861387</c:v>
                </c:pt>
                <c:pt idx="13323">
                  <c:v>27.106114739741884</c:v>
                </c:pt>
                <c:pt idx="13324">
                  <c:v>27.105457042622376</c:v>
                </c:pt>
                <c:pt idx="13325">
                  <c:v>27.104804222787426</c:v>
                </c:pt>
                <c:pt idx="13326">
                  <c:v>27.104151402952471</c:v>
                </c:pt>
                <c:pt idx="13327">
                  <c:v>27.103498583117521</c:v>
                </c:pt>
                <c:pt idx="13328">
                  <c:v>27.102845763282566</c:v>
                </c:pt>
                <c:pt idx="13329">
                  <c:v>27.102192943447616</c:v>
                </c:pt>
                <c:pt idx="13330">
                  <c:v>27.101540123612661</c:v>
                </c:pt>
                <c:pt idx="13331">
                  <c:v>27.100887303777711</c:v>
                </c:pt>
                <c:pt idx="13332">
                  <c:v>27.100234483942756</c:v>
                </c:pt>
                <c:pt idx="13333">
                  <c:v>27.099581664107806</c:v>
                </c:pt>
                <c:pt idx="13334">
                  <c:v>27.098928844272852</c:v>
                </c:pt>
                <c:pt idx="13335">
                  <c:v>27.098276024437901</c:v>
                </c:pt>
                <c:pt idx="13336">
                  <c:v>27.097623204602947</c:v>
                </c:pt>
                <c:pt idx="13337">
                  <c:v>27.096970384767996</c:v>
                </c:pt>
                <c:pt idx="13338">
                  <c:v>27.096317564933042</c:v>
                </c:pt>
                <c:pt idx="13339">
                  <c:v>27.095664745098091</c:v>
                </c:pt>
                <c:pt idx="13340">
                  <c:v>27.09501192526314</c:v>
                </c:pt>
                <c:pt idx="13341">
                  <c:v>27.094359105428186</c:v>
                </c:pt>
                <c:pt idx="13342">
                  <c:v>27.093706285593235</c:v>
                </c:pt>
                <c:pt idx="13343">
                  <c:v>27.093053465758281</c:v>
                </c:pt>
                <c:pt idx="13344">
                  <c:v>27.09240064592333</c:v>
                </c:pt>
                <c:pt idx="13345">
                  <c:v>27.091747826088376</c:v>
                </c:pt>
                <c:pt idx="13346">
                  <c:v>27.091095006253425</c:v>
                </c:pt>
                <c:pt idx="13347">
                  <c:v>27.090442186418471</c:v>
                </c:pt>
                <c:pt idx="13348">
                  <c:v>27.089789366583521</c:v>
                </c:pt>
                <c:pt idx="13349">
                  <c:v>27.089136546748566</c:v>
                </c:pt>
                <c:pt idx="13350">
                  <c:v>27.088483726913616</c:v>
                </c:pt>
                <c:pt idx="13351">
                  <c:v>27.087830907078661</c:v>
                </c:pt>
                <c:pt idx="13352">
                  <c:v>27.087178087243711</c:v>
                </c:pt>
                <c:pt idx="13353">
                  <c:v>27.086525267408756</c:v>
                </c:pt>
                <c:pt idx="13354">
                  <c:v>27.085872447573806</c:v>
                </c:pt>
                <c:pt idx="13355">
                  <c:v>27.085219829979312</c:v>
                </c:pt>
                <c:pt idx="13356">
                  <c:v>27.084567212384819</c:v>
                </c:pt>
                <c:pt idx="13357">
                  <c:v>27.083914594790325</c:v>
                </c:pt>
                <c:pt idx="13358">
                  <c:v>27.083261977195832</c:v>
                </c:pt>
                <c:pt idx="13359">
                  <c:v>27.082609359601339</c:v>
                </c:pt>
                <c:pt idx="13360">
                  <c:v>27.081956742006845</c:v>
                </c:pt>
                <c:pt idx="13361">
                  <c:v>27.081304124412352</c:v>
                </c:pt>
                <c:pt idx="13362">
                  <c:v>27.080651506817855</c:v>
                </c:pt>
                <c:pt idx="13363">
                  <c:v>27.079998889223361</c:v>
                </c:pt>
                <c:pt idx="13364">
                  <c:v>27.079346271628868</c:v>
                </c:pt>
                <c:pt idx="13365">
                  <c:v>27.078693654034375</c:v>
                </c:pt>
                <c:pt idx="13366">
                  <c:v>27.078041036439881</c:v>
                </c:pt>
                <c:pt idx="13367">
                  <c:v>27.077388418845388</c:v>
                </c:pt>
                <c:pt idx="13368">
                  <c:v>27.076735801250894</c:v>
                </c:pt>
                <c:pt idx="13369">
                  <c:v>27.076083183656401</c:v>
                </c:pt>
                <c:pt idx="13370">
                  <c:v>27.075430566061907</c:v>
                </c:pt>
                <c:pt idx="13371">
                  <c:v>27.074777948467414</c:v>
                </c:pt>
                <c:pt idx="13372">
                  <c:v>27.074125330872921</c:v>
                </c:pt>
                <c:pt idx="13373">
                  <c:v>27.073472713278427</c:v>
                </c:pt>
                <c:pt idx="13374">
                  <c:v>27.072820095683934</c:v>
                </c:pt>
                <c:pt idx="13375">
                  <c:v>27.07216747808944</c:v>
                </c:pt>
                <c:pt idx="13376">
                  <c:v>27.071514860494947</c:v>
                </c:pt>
                <c:pt idx="13377">
                  <c:v>27.07086224290045</c:v>
                </c:pt>
                <c:pt idx="13378">
                  <c:v>27.070209625305957</c:v>
                </c:pt>
                <c:pt idx="13379">
                  <c:v>27.069557007711463</c:v>
                </c:pt>
                <c:pt idx="13380">
                  <c:v>27.06890439011697</c:v>
                </c:pt>
                <c:pt idx="13381">
                  <c:v>27.068251772522476</c:v>
                </c:pt>
                <c:pt idx="13382">
                  <c:v>27.067599154927983</c:v>
                </c:pt>
                <c:pt idx="13383">
                  <c:v>27.066946537333489</c:v>
                </c:pt>
                <c:pt idx="13384">
                  <c:v>27.066293919738996</c:v>
                </c:pt>
                <c:pt idx="13385">
                  <c:v>27.065639788327651</c:v>
                </c:pt>
                <c:pt idx="13386">
                  <c:v>27.064985656916303</c:v>
                </c:pt>
                <c:pt idx="13387">
                  <c:v>27.064331525504958</c:v>
                </c:pt>
                <c:pt idx="13388">
                  <c:v>27.06367739409361</c:v>
                </c:pt>
                <c:pt idx="13389">
                  <c:v>27.063023262682265</c:v>
                </c:pt>
                <c:pt idx="13390">
                  <c:v>27.062369131270916</c:v>
                </c:pt>
                <c:pt idx="13391">
                  <c:v>27.061714999859571</c:v>
                </c:pt>
                <c:pt idx="13392">
                  <c:v>27.061060868448227</c:v>
                </c:pt>
                <c:pt idx="13393">
                  <c:v>27.060406737036878</c:v>
                </c:pt>
                <c:pt idx="13394">
                  <c:v>27.059752605625533</c:v>
                </c:pt>
                <c:pt idx="13395">
                  <c:v>27.059098474214185</c:v>
                </c:pt>
                <c:pt idx="13396">
                  <c:v>27.05844434280284</c:v>
                </c:pt>
                <c:pt idx="13397">
                  <c:v>27.057790211391492</c:v>
                </c:pt>
                <c:pt idx="13398">
                  <c:v>27.057136079980147</c:v>
                </c:pt>
                <c:pt idx="13399">
                  <c:v>27.056481948568802</c:v>
                </c:pt>
                <c:pt idx="13400">
                  <c:v>27.055827817157454</c:v>
                </c:pt>
                <c:pt idx="13401">
                  <c:v>27.055173685746109</c:v>
                </c:pt>
                <c:pt idx="13402">
                  <c:v>27.05451955433476</c:v>
                </c:pt>
                <c:pt idx="13403">
                  <c:v>27.053865422923415</c:v>
                </c:pt>
                <c:pt idx="13404">
                  <c:v>27.053211291512067</c:v>
                </c:pt>
                <c:pt idx="13405">
                  <c:v>27.052557160100722</c:v>
                </c:pt>
                <c:pt idx="13406">
                  <c:v>27.051903028689374</c:v>
                </c:pt>
                <c:pt idx="13407">
                  <c:v>27.051248897278029</c:v>
                </c:pt>
                <c:pt idx="13408">
                  <c:v>27.050594765866684</c:v>
                </c:pt>
                <c:pt idx="13409">
                  <c:v>27.049940634455336</c:v>
                </c:pt>
                <c:pt idx="13410">
                  <c:v>27.049286503043991</c:v>
                </c:pt>
                <c:pt idx="13411">
                  <c:v>27.048632371632642</c:v>
                </c:pt>
                <c:pt idx="13412">
                  <c:v>27.047978240221298</c:v>
                </c:pt>
                <c:pt idx="13413">
                  <c:v>27.047324108809949</c:v>
                </c:pt>
                <c:pt idx="13414">
                  <c:v>27.046669977398604</c:v>
                </c:pt>
                <c:pt idx="13415">
                  <c:v>27.046011803496469</c:v>
                </c:pt>
                <c:pt idx="13416">
                  <c:v>27.045353629594331</c:v>
                </c:pt>
                <c:pt idx="13417">
                  <c:v>27.044695455692196</c:v>
                </c:pt>
                <c:pt idx="13418">
                  <c:v>27.044037281790061</c:v>
                </c:pt>
                <c:pt idx="13419">
                  <c:v>27.043379107887922</c:v>
                </c:pt>
                <c:pt idx="13420">
                  <c:v>27.042720933985787</c:v>
                </c:pt>
                <c:pt idx="13421">
                  <c:v>27.042062760083649</c:v>
                </c:pt>
                <c:pt idx="13422">
                  <c:v>27.041404586181514</c:v>
                </c:pt>
                <c:pt idx="13423">
                  <c:v>27.040746412279379</c:v>
                </c:pt>
                <c:pt idx="13424">
                  <c:v>27.040088238377241</c:v>
                </c:pt>
                <c:pt idx="13425">
                  <c:v>27.039430064475106</c:v>
                </c:pt>
                <c:pt idx="13426">
                  <c:v>27.038771890572971</c:v>
                </c:pt>
                <c:pt idx="13427">
                  <c:v>27.038113716670832</c:v>
                </c:pt>
                <c:pt idx="13428">
                  <c:v>27.037455542768697</c:v>
                </c:pt>
                <c:pt idx="13429">
                  <c:v>27.036797368866559</c:v>
                </c:pt>
                <c:pt idx="13430">
                  <c:v>27.036139194964424</c:v>
                </c:pt>
                <c:pt idx="13431">
                  <c:v>27.035481021062289</c:v>
                </c:pt>
                <c:pt idx="13432">
                  <c:v>27.03482284716015</c:v>
                </c:pt>
                <c:pt idx="13433">
                  <c:v>27.034164673258015</c:v>
                </c:pt>
                <c:pt idx="13434">
                  <c:v>27.03350649935588</c:v>
                </c:pt>
                <c:pt idx="13435">
                  <c:v>27.032848325453742</c:v>
                </c:pt>
                <c:pt idx="13436">
                  <c:v>27.032190151551607</c:v>
                </c:pt>
                <c:pt idx="13437">
                  <c:v>27.031531977649472</c:v>
                </c:pt>
                <c:pt idx="13438">
                  <c:v>27.030873803747333</c:v>
                </c:pt>
                <c:pt idx="13439">
                  <c:v>27.030215629845198</c:v>
                </c:pt>
                <c:pt idx="13440">
                  <c:v>27.02955745594306</c:v>
                </c:pt>
                <c:pt idx="13441">
                  <c:v>27.028899282040925</c:v>
                </c:pt>
                <c:pt idx="13442">
                  <c:v>27.02824110813879</c:v>
                </c:pt>
                <c:pt idx="13443">
                  <c:v>27.027582934236651</c:v>
                </c:pt>
                <c:pt idx="13444">
                  <c:v>27.026924760334516</c:v>
                </c:pt>
                <c:pt idx="13445">
                  <c:v>27.026259778026382</c:v>
                </c:pt>
                <c:pt idx="13446">
                  <c:v>27.025594795718252</c:v>
                </c:pt>
                <c:pt idx="13447">
                  <c:v>27.024929813410118</c:v>
                </c:pt>
                <c:pt idx="13448">
                  <c:v>27.024264831101988</c:v>
                </c:pt>
                <c:pt idx="13449">
                  <c:v>27.023599848793854</c:v>
                </c:pt>
                <c:pt idx="13450">
                  <c:v>27.022934866485723</c:v>
                </c:pt>
                <c:pt idx="13451">
                  <c:v>27.022269884177589</c:v>
                </c:pt>
                <c:pt idx="13452">
                  <c:v>27.021604901869456</c:v>
                </c:pt>
                <c:pt idx="13453">
                  <c:v>27.020939919561325</c:v>
                </c:pt>
                <c:pt idx="13454">
                  <c:v>27.020274937253191</c:v>
                </c:pt>
                <c:pt idx="13455">
                  <c:v>27.019609954945061</c:v>
                </c:pt>
                <c:pt idx="13456">
                  <c:v>27.018944972636927</c:v>
                </c:pt>
                <c:pt idx="13457">
                  <c:v>27.018279990328796</c:v>
                </c:pt>
                <c:pt idx="13458">
                  <c:v>27.017615008020663</c:v>
                </c:pt>
                <c:pt idx="13459">
                  <c:v>27.016950025712532</c:v>
                </c:pt>
                <c:pt idx="13460">
                  <c:v>27.016285043404398</c:v>
                </c:pt>
                <c:pt idx="13461">
                  <c:v>27.015620061096264</c:v>
                </c:pt>
                <c:pt idx="13462">
                  <c:v>27.014955078788134</c:v>
                </c:pt>
                <c:pt idx="13463">
                  <c:v>27.01429009648</c:v>
                </c:pt>
                <c:pt idx="13464">
                  <c:v>27.01362511417187</c:v>
                </c:pt>
                <c:pt idx="13465">
                  <c:v>27.012960131863736</c:v>
                </c:pt>
                <c:pt idx="13466">
                  <c:v>27.012295149555605</c:v>
                </c:pt>
                <c:pt idx="13467">
                  <c:v>27.011630167247471</c:v>
                </c:pt>
                <c:pt idx="13468">
                  <c:v>27.010965184939337</c:v>
                </c:pt>
                <c:pt idx="13469">
                  <c:v>27.010300202631207</c:v>
                </c:pt>
                <c:pt idx="13470">
                  <c:v>27.009635220323073</c:v>
                </c:pt>
                <c:pt idx="13471">
                  <c:v>27.008970238014943</c:v>
                </c:pt>
                <c:pt idx="13472">
                  <c:v>27.008305255706809</c:v>
                </c:pt>
                <c:pt idx="13473">
                  <c:v>27.007640273398678</c:v>
                </c:pt>
                <c:pt idx="13474">
                  <c:v>27.006975291090544</c:v>
                </c:pt>
                <c:pt idx="13475">
                  <c:v>27.006301783338344</c:v>
                </c:pt>
                <c:pt idx="13476">
                  <c:v>27.00562827558614</c:v>
                </c:pt>
                <c:pt idx="13477">
                  <c:v>27.00495476783394</c:v>
                </c:pt>
                <c:pt idx="13478">
                  <c:v>27.004281260081736</c:v>
                </c:pt>
                <c:pt idx="13479">
                  <c:v>27.003607752329536</c:v>
                </c:pt>
                <c:pt idx="13480">
                  <c:v>27.002934244577336</c:v>
                </c:pt>
                <c:pt idx="13481">
                  <c:v>27.002260736825132</c:v>
                </c:pt>
                <c:pt idx="13482">
                  <c:v>27.001587229072932</c:v>
                </c:pt>
                <c:pt idx="13483">
                  <c:v>27.000913721320728</c:v>
                </c:pt>
                <c:pt idx="13484">
                  <c:v>27.000240213568528</c:v>
                </c:pt>
                <c:pt idx="13485">
                  <c:v>26.999566705816328</c:v>
                </c:pt>
                <c:pt idx="13486">
                  <c:v>26.998893198064124</c:v>
                </c:pt>
                <c:pt idx="13487">
                  <c:v>26.998219690311924</c:v>
                </c:pt>
                <c:pt idx="13488">
                  <c:v>26.99754618255972</c:v>
                </c:pt>
                <c:pt idx="13489">
                  <c:v>26.99687267480752</c:v>
                </c:pt>
                <c:pt idx="13490">
                  <c:v>26.99619916705532</c:v>
                </c:pt>
                <c:pt idx="13491">
                  <c:v>26.995525659303116</c:v>
                </c:pt>
                <c:pt idx="13492">
                  <c:v>26.994852151550916</c:v>
                </c:pt>
                <c:pt idx="13493">
                  <c:v>26.994178643798712</c:v>
                </c:pt>
                <c:pt idx="13494">
                  <c:v>26.993505136046512</c:v>
                </c:pt>
                <c:pt idx="13495">
                  <c:v>26.992831628294311</c:v>
                </c:pt>
                <c:pt idx="13496">
                  <c:v>26.992158120542108</c:v>
                </c:pt>
                <c:pt idx="13497">
                  <c:v>26.991484612789908</c:v>
                </c:pt>
                <c:pt idx="13498">
                  <c:v>26.990811105037704</c:v>
                </c:pt>
                <c:pt idx="13499">
                  <c:v>26.990137597285504</c:v>
                </c:pt>
                <c:pt idx="13500">
                  <c:v>26.989464089533303</c:v>
                </c:pt>
                <c:pt idx="13501">
                  <c:v>26.9887905817811</c:v>
                </c:pt>
                <c:pt idx="13502">
                  <c:v>26.988117074028899</c:v>
                </c:pt>
                <c:pt idx="13503">
                  <c:v>26.987443566276696</c:v>
                </c:pt>
                <c:pt idx="13504">
                  <c:v>26.986770058524495</c:v>
                </c:pt>
                <c:pt idx="13505">
                  <c:v>26.98608918377268</c:v>
                </c:pt>
                <c:pt idx="13506">
                  <c:v>26.985408309020862</c:v>
                </c:pt>
                <c:pt idx="13507">
                  <c:v>26.984727434269047</c:v>
                </c:pt>
                <c:pt idx="13508">
                  <c:v>26.984046559517228</c:v>
                </c:pt>
                <c:pt idx="13509">
                  <c:v>26.983365684765413</c:v>
                </c:pt>
                <c:pt idx="13510">
                  <c:v>26.982684810013595</c:v>
                </c:pt>
                <c:pt idx="13511">
                  <c:v>26.98200393526178</c:v>
                </c:pt>
                <c:pt idx="13512">
                  <c:v>26.981323060509961</c:v>
                </c:pt>
                <c:pt idx="13513">
                  <c:v>26.980642185758146</c:v>
                </c:pt>
                <c:pt idx="13514">
                  <c:v>26.979961311006328</c:v>
                </c:pt>
                <c:pt idx="13515">
                  <c:v>26.979280436254513</c:v>
                </c:pt>
                <c:pt idx="13516">
                  <c:v>26.978599561502694</c:v>
                </c:pt>
                <c:pt idx="13517">
                  <c:v>26.977918686750879</c:v>
                </c:pt>
                <c:pt idx="13518">
                  <c:v>26.977237811999061</c:v>
                </c:pt>
                <c:pt idx="13519">
                  <c:v>26.976556937247246</c:v>
                </c:pt>
                <c:pt idx="13520">
                  <c:v>26.975876062495431</c:v>
                </c:pt>
                <c:pt idx="13521">
                  <c:v>26.975195187743612</c:v>
                </c:pt>
                <c:pt idx="13522">
                  <c:v>26.974514312991797</c:v>
                </c:pt>
                <c:pt idx="13523">
                  <c:v>26.973833438239978</c:v>
                </c:pt>
                <c:pt idx="13524">
                  <c:v>26.973152563488163</c:v>
                </c:pt>
                <c:pt idx="13525">
                  <c:v>26.972471688736345</c:v>
                </c:pt>
                <c:pt idx="13526">
                  <c:v>26.97179081398453</c:v>
                </c:pt>
                <c:pt idx="13527">
                  <c:v>26.971109939232711</c:v>
                </c:pt>
                <c:pt idx="13528">
                  <c:v>26.970429064480896</c:v>
                </c:pt>
                <c:pt idx="13529">
                  <c:v>26.969748189729078</c:v>
                </c:pt>
                <c:pt idx="13530">
                  <c:v>26.969067314977263</c:v>
                </c:pt>
                <c:pt idx="13531">
                  <c:v>26.968386440225444</c:v>
                </c:pt>
                <c:pt idx="13532">
                  <c:v>26.967705565473629</c:v>
                </c:pt>
                <c:pt idx="13533">
                  <c:v>26.967024690721811</c:v>
                </c:pt>
                <c:pt idx="13534">
                  <c:v>26.966343815969996</c:v>
                </c:pt>
                <c:pt idx="13535">
                  <c:v>26.965656241143218</c:v>
                </c:pt>
                <c:pt idx="13536">
                  <c:v>26.964968666316445</c:v>
                </c:pt>
                <c:pt idx="13537">
                  <c:v>26.964281091489667</c:v>
                </c:pt>
                <c:pt idx="13538">
                  <c:v>26.96359351666289</c:v>
                </c:pt>
                <c:pt idx="13539">
                  <c:v>26.962905941836116</c:v>
                </c:pt>
                <c:pt idx="13540">
                  <c:v>26.962218367009338</c:v>
                </c:pt>
                <c:pt idx="13541">
                  <c:v>26.961530792182565</c:v>
                </c:pt>
                <c:pt idx="13542">
                  <c:v>26.960843217355787</c:v>
                </c:pt>
                <c:pt idx="13543">
                  <c:v>26.96015564252901</c:v>
                </c:pt>
                <c:pt idx="13544">
                  <c:v>26.959468067702236</c:v>
                </c:pt>
                <c:pt idx="13545">
                  <c:v>26.958780492875459</c:v>
                </c:pt>
                <c:pt idx="13546">
                  <c:v>26.958092918048681</c:v>
                </c:pt>
                <c:pt idx="13547">
                  <c:v>26.957405343221907</c:v>
                </c:pt>
                <c:pt idx="13548">
                  <c:v>26.95671776839513</c:v>
                </c:pt>
                <c:pt idx="13549">
                  <c:v>26.956030193568353</c:v>
                </c:pt>
                <c:pt idx="13550">
                  <c:v>26.955342618741579</c:v>
                </c:pt>
                <c:pt idx="13551">
                  <c:v>26.954655043914801</c:v>
                </c:pt>
                <c:pt idx="13552">
                  <c:v>26.953967469088028</c:v>
                </c:pt>
                <c:pt idx="13553">
                  <c:v>26.95327989426125</c:v>
                </c:pt>
                <c:pt idx="13554">
                  <c:v>26.952592319434473</c:v>
                </c:pt>
                <c:pt idx="13555">
                  <c:v>26.951904744607699</c:v>
                </c:pt>
                <c:pt idx="13556">
                  <c:v>26.951217169780922</c:v>
                </c:pt>
                <c:pt idx="13557">
                  <c:v>26.950529594954144</c:v>
                </c:pt>
                <c:pt idx="13558">
                  <c:v>26.94984202012737</c:v>
                </c:pt>
                <c:pt idx="13559">
                  <c:v>26.949154445300593</c:v>
                </c:pt>
                <c:pt idx="13560">
                  <c:v>26.948466870473819</c:v>
                </c:pt>
                <c:pt idx="13561">
                  <c:v>26.947779295647042</c:v>
                </c:pt>
                <c:pt idx="13562">
                  <c:v>26.947091720820264</c:v>
                </c:pt>
                <c:pt idx="13563">
                  <c:v>26.94640414599349</c:v>
                </c:pt>
                <c:pt idx="13564">
                  <c:v>26.945716571166713</c:v>
                </c:pt>
                <c:pt idx="13565">
                  <c:v>26.945027637031629</c:v>
                </c:pt>
                <c:pt idx="13566">
                  <c:v>26.944338702896548</c:v>
                </c:pt>
                <c:pt idx="13567">
                  <c:v>26.943649768761468</c:v>
                </c:pt>
                <c:pt idx="13568">
                  <c:v>26.942960834626383</c:v>
                </c:pt>
                <c:pt idx="13569">
                  <c:v>26.942271900491299</c:v>
                </c:pt>
                <c:pt idx="13570">
                  <c:v>26.941582966356219</c:v>
                </c:pt>
                <c:pt idx="13571">
                  <c:v>26.940894032221138</c:v>
                </c:pt>
                <c:pt idx="13572">
                  <c:v>26.940205098086054</c:v>
                </c:pt>
                <c:pt idx="13573">
                  <c:v>26.939516163950969</c:v>
                </c:pt>
                <c:pt idx="13574">
                  <c:v>26.938827229815889</c:v>
                </c:pt>
                <c:pt idx="13575">
                  <c:v>26.938138295680808</c:v>
                </c:pt>
                <c:pt idx="13576">
                  <c:v>26.937449361545724</c:v>
                </c:pt>
                <c:pt idx="13577">
                  <c:v>26.93676042741064</c:v>
                </c:pt>
                <c:pt idx="13578">
                  <c:v>26.936071493275559</c:v>
                </c:pt>
                <c:pt idx="13579">
                  <c:v>26.935382559140479</c:v>
                </c:pt>
                <c:pt idx="13580">
                  <c:v>26.934693625005394</c:v>
                </c:pt>
                <c:pt idx="13581">
                  <c:v>26.93400469087031</c:v>
                </c:pt>
                <c:pt idx="13582">
                  <c:v>26.933315756735229</c:v>
                </c:pt>
                <c:pt idx="13583">
                  <c:v>26.932626822600149</c:v>
                </c:pt>
                <c:pt idx="13584">
                  <c:v>26.931937888465065</c:v>
                </c:pt>
                <c:pt idx="13585">
                  <c:v>26.931248954329984</c:v>
                </c:pt>
                <c:pt idx="13586">
                  <c:v>26.9305600201949</c:v>
                </c:pt>
                <c:pt idx="13587">
                  <c:v>26.929871086059819</c:v>
                </c:pt>
                <c:pt idx="13588">
                  <c:v>26.929182151924735</c:v>
                </c:pt>
                <c:pt idx="13589">
                  <c:v>26.928493217789651</c:v>
                </c:pt>
                <c:pt idx="13590">
                  <c:v>26.92780428365457</c:v>
                </c:pt>
                <c:pt idx="13591">
                  <c:v>26.927115349519489</c:v>
                </c:pt>
                <c:pt idx="13592">
                  <c:v>26.926426415384405</c:v>
                </c:pt>
                <c:pt idx="13593">
                  <c:v>26.925737481249321</c:v>
                </c:pt>
                <c:pt idx="13594">
                  <c:v>26.92504854711424</c:v>
                </c:pt>
                <c:pt idx="13595">
                  <c:v>26.924365329445997</c:v>
                </c:pt>
                <c:pt idx="13596">
                  <c:v>26.923682111777754</c:v>
                </c:pt>
                <c:pt idx="13597">
                  <c:v>26.922998894109512</c:v>
                </c:pt>
                <c:pt idx="13598">
                  <c:v>26.922315676441269</c:v>
                </c:pt>
                <c:pt idx="13599">
                  <c:v>26.921632458773026</c:v>
                </c:pt>
                <c:pt idx="13600">
                  <c:v>26.920949241104783</c:v>
                </c:pt>
                <c:pt idx="13601">
                  <c:v>26.92026602343654</c:v>
                </c:pt>
                <c:pt idx="13602">
                  <c:v>26.9195828057683</c:v>
                </c:pt>
                <c:pt idx="13603">
                  <c:v>26.918899588100057</c:v>
                </c:pt>
                <c:pt idx="13604">
                  <c:v>26.918216370431814</c:v>
                </c:pt>
                <c:pt idx="13605">
                  <c:v>26.917533152763571</c:v>
                </c:pt>
                <c:pt idx="13606">
                  <c:v>26.916849935095328</c:v>
                </c:pt>
                <c:pt idx="13607">
                  <c:v>26.916166717427085</c:v>
                </c:pt>
                <c:pt idx="13608">
                  <c:v>26.915483499758842</c:v>
                </c:pt>
                <c:pt idx="13609">
                  <c:v>26.914800282090599</c:v>
                </c:pt>
                <c:pt idx="13610">
                  <c:v>26.914117064422356</c:v>
                </c:pt>
                <c:pt idx="13611">
                  <c:v>26.913433846754113</c:v>
                </c:pt>
                <c:pt idx="13612">
                  <c:v>26.91275062908587</c:v>
                </c:pt>
                <c:pt idx="13613">
                  <c:v>26.912067411417627</c:v>
                </c:pt>
                <c:pt idx="13614">
                  <c:v>26.911384193749385</c:v>
                </c:pt>
                <c:pt idx="13615">
                  <c:v>26.910700976081142</c:v>
                </c:pt>
                <c:pt idx="13616">
                  <c:v>26.910017758412899</c:v>
                </c:pt>
                <c:pt idx="13617">
                  <c:v>26.909334540744659</c:v>
                </c:pt>
                <c:pt idx="13618">
                  <c:v>26.908651323076416</c:v>
                </c:pt>
                <c:pt idx="13619">
                  <c:v>26.907968105408173</c:v>
                </c:pt>
                <c:pt idx="13620">
                  <c:v>26.90728488773993</c:v>
                </c:pt>
                <c:pt idx="13621">
                  <c:v>26.906601670071687</c:v>
                </c:pt>
                <c:pt idx="13622">
                  <c:v>26.905918452403444</c:v>
                </c:pt>
                <c:pt idx="13623">
                  <c:v>26.905235234735201</c:v>
                </c:pt>
                <c:pt idx="13624">
                  <c:v>26.904552017066958</c:v>
                </c:pt>
                <c:pt idx="13625">
                  <c:v>26.903877829109213</c:v>
                </c:pt>
                <c:pt idx="13626">
                  <c:v>26.903203641151467</c:v>
                </c:pt>
                <c:pt idx="13627">
                  <c:v>26.902529453193726</c:v>
                </c:pt>
                <c:pt idx="13628">
                  <c:v>26.90185526523598</c:v>
                </c:pt>
                <c:pt idx="13629">
                  <c:v>26.901181077278235</c:v>
                </c:pt>
                <c:pt idx="13630">
                  <c:v>26.900506889320489</c:v>
                </c:pt>
                <c:pt idx="13631">
                  <c:v>26.899832701362744</c:v>
                </c:pt>
                <c:pt idx="13632">
                  <c:v>26.899158513405002</c:v>
                </c:pt>
                <c:pt idx="13633">
                  <c:v>26.898484325447257</c:v>
                </c:pt>
                <c:pt idx="13634">
                  <c:v>26.897810137489511</c:v>
                </c:pt>
                <c:pt idx="13635">
                  <c:v>26.897135949531766</c:v>
                </c:pt>
                <c:pt idx="13636">
                  <c:v>26.89646176157402</c:v>
                </c:pt>
                <c:pt idx="13637">
                  <c:v>26.895787573616278</c:v>
                </c:pt>
                <c:pt idx="13638">
                  <c:v>26.895113385658533</c:v>
                </c:pt>
                <c:pt idx="13639">
                  <c:v>26.894439197700788</c:v>
                </c:pt>
                <c:pt idx="13640">
                  <c:v>26.893765009743042</c:v>
                </c:pt>
                <c:pt idx="13641">
                  <c:v>26.893090821785297</c:v>
                </c:pt>
                <c:pt idx="13642">
                  <c:v>26.892416633827555</c:v>
                </c:pt>
                <c:pt idx="13643">
                  <c:v>26.891742445869809</c:v>
                </c:pt>
                <c:pt idx="13644">
                  <c:v>26.891068257912064</c:v>
                </c:pt>
                <c:pt idx="13645">
                  <c:v>26.890394069954318</c:v>
                </c:pt>
                <c:pt idx="13646">
                  <c:v>26.889719881996573</c:v>
                </c:pt>
                <c:pt idx="13647">
                  <c:v>26.889045694038831</c:v>
                </c:pt>
                <c:pt idx="13648">
                  <c:v>26.888371506081086</c:v>
                </c:pt>
                <c:pt idx="13649">
                  <c:v>26.88769731812334</c:v>
                </c:pt>
                <c:pt idx="13650">
                  <c:v>26.887023130165595</c:v>
                </c:pt>
                <c:pt idx="13651">
                  <c:v>26.886348942207849</c:v>
                </c:pt>
                <c:pt idx="13652">
                  <c:v>26.885674754250108</c:v>
                </c:pt>
                <c:pt idx="13653">
                  <c:v>26.885000566292362</c:v>
                </c:pt>
                <c:pt idx="13654">
                  <c:v>26.884326378334617</c:v>
                </c:pt>
                <c:pt idx="13655">
                  <c:v>26.883662680853092</c:v>
                </c:pt>
                <c:pt idx="13656">
                  <c:v>26.882998983371564</c:v>
                </c:pt>
                <c:pt idx="13657">
                  <c:v>26.88233528589004</c:v>
                </c:pt>
                <c:pt idx="13658">
                  <c:v>26.881671588408516</c:v>
                </c:pt>
                <c:pt idx="13659">
                  <c:v>26.881007890926988</c:v>
                </c:pt>
                <c:pt idx="13660">
                  <c:v>26.880344193445463</c:v>
                </c:pt>
                <c:pt idx="13661">
                  <c:v>26.879680495963939</c:v>
                </c:pt>
                <c:pt idx="13662">
                  <c:v>26.879016798482414</c:v>
                </c:pt>
                <c:pt idx="13663">
                  <c:v>26.878353101000886</c:v>
                </c:pt>
                <c:pt idx="13664">
                  <c:v>26.877689403519362</c:v>
                </c:pt>
                <c:pt idx="13665">
                  <c:v>26.877025706037838</c:v>
                </c:pt>
                <c:pt idx="13666">
                  <c:v>26.87636200855631</c:v>
                </c:pt>
                <c:pt idx="13667">
                  <c:v>26.875698311074785</c:v>
                </c:pt>
                <c:pt idx="13668">
                  <c:v>26.875034613593261</c:v>
                </c:pt>
                <c:pt idx="13669">
                  <c:v>26.874370916111737</c:v>
                </c:pt>
                <c:pt idx="13670">
                  <c:v>26.873707218630209</c:v>
                </c:pt>
                <c:pt idx="13671">
                  <c:v>26.873043521148684</c:v>
                </c:pt>
                <c:pt idx="13672">
                  <c:v>26.87237982366716</c:v>
                </c:pt>
                <c:pt idx="13673">
                  <c:v>26.871716126185632</c:v>
                </c:pt>
                <c:pt idx="13674">
                  <c:v>26.871052428704107</c:v>
                </c:pt>
                <c:pt idx="13675">
                  <c:v>26.870388731222583</c:v>
                </c:pt>
                <c:pt idx="13676">
                  <c:v>26.869725033741055</c:v>
                </c:pt>
                <c:pt idx="13677">
                  <c:v>26.869061336259531</c:v>
                </c:pt>
                <c:pt idx="13678">
                  <c:v>26.868397638778006</c:v>
                </c:pt>
                <c:pt idx="13679">
                  <c:v>26.867733941296478</c:v>
                </c:pt>
                <c:pt idx="13680">
                  <c:v>26.867070243814954</c:v>
                </c:pt>
                <c:pt idx="13681">
                  <c:v>26.86640654633343</c:v>
                </c:pt>
                <c:pt idx="13682">
                  <c:v>26.865742848851905</c:v>
                </c:pt>
                <c:pt idx="13683">
                  <c:v>26.865079151370377</c:v>
                </c:pt>
                <c:pt idx="13684">
                  <c:v>26.864415453888853</c:v>
                </c:pt>
                <c:pt idx="13685">
                  <c:v>26.863757767625479</c:v>
                </c:pt>
                <c:pt idx="13686">
                  <c:v>26.863100081362109</c:v>
                </c:pt>
                <c:pt idx="13687">
                  <c:v>26.862442395098736</c:v>
                </c:pt>
                <c:pt idx="13688">
                  <c:v>26.861784708835362</c:v>
                </c:pt>
                <c:pt idx="13689">
                  <c:v>26.861127022571992</c:v>
                </c:pt>
                <c:pt idx="13690">
                  <c:v>26.860469336308618</c:v>
                </c:pt>
                <c:pt idx="13691">
                  <c:v>26.859811650045248</c:v>
                </c:pt>
                <c:pt idx="13692">
                  <c:v>26.859153963781875</c:v>
                </c:pt>
                <c:pt idx="13693">
                  <c:v>26.858496277518501</c:v>
                </c:pt>
                <c:pt idx="13694">
                  <c:v>26.857838591255131</c:v>
                </c:pt>
                <c:pt idx="13695">
                  <c:v>26.857180904991758</c:v>
                </c:pt>
                <c:pt idx="13696">
                  <c:v>26.856523218728384</c:v>
                </c:pt>
                <c:pt idx="13697">
                  <c:v>26.855865532465014</c:v>
                </c:pt>
                <c:pt idx="13698">
                  <c:v>26.85520784620164</c:v>
                </c:pt>
                <c:pt idx="13699">
                  <c:v>26.85455015993827</c:v>
                </c:pt>
                <c:pt idx="13700">
                  <c:v>26.853892473674897</c:v>
                </c:pt>
                <c:pt idx="13701">
                  <c:v>26.853234787411523</c:v>
                </c:pt>
                <c:pt idx="13702">
                  <c:v>26.852577101148153</c:v>
                </c:pt>
                <c:pt idx="13703">
                  <c:v>26.85191941488478</c:v>
                </c:pt>
                <c:pt idx="13704">
                  <c:v>26.851261728621406</c:v>
                </c:pt>
                <c:pt idx="13705">
                  <c:v>26.850604042358036</c:v>
                </c:pt>
                <c:pt idx="13706">
                  <c:v>26.849946356094662</c:v>
                </c:pt>
                <c:pt idx="13707">
                  <c:v>26.849288669831289</c:v>
                </c:pt>
                <c:pt idx="13708">
                  <c:v>26.848630983567919</c:v>
                </c:pt>
                <c:pt idx="13709">
                  <c:v>26.847973297304545</c:v>
                </c:pt>
                <c:pt idx="13710">
                  <c:v>26.847315611041175</c:v>
                </c:pt>
                <c:pt idx="13711">
                  <c:v>26.846657924777801</c:v>
                </c:pt>
                <c:pt idx="13712">
                  <c:v>26.846000238514428</c:v>
                </c:pt>
                <c:pt idx="13713">
                  <c:v>26.845342552251058</c:v>
                </c:pt>
                <c:pt idx="13714">
                  <c:v>26.844684865987684</c:v>
                </c:pt>
                <c:pt idx="13715">
                  <c:v>26.844027822268082</c:v>
                </c:pt>
                <c:pt idx="13716">
                  <c:v>26.843370778548479</c:v>
                </c:pt>
                <c:pt idx="13717">
                  <c:v>26.842713734828873</c:v>
                </c:pt>
                <c:pt idx="13718">
                  <c:v>26.842056691109271</c:v>
                </c:pt>
                <c:pt idx="13719">
                  <c:v>26.841399647389668</c:v>
                </c:pt>
                <c:pt idx="13720">
                  <c:v>26.840742603670066</c:v>
                </c:pt>
                <c:pt idx="13721">
                  <c:v>26.84008555995046</c:v>
                </c:pt>
                <c:pt idx="13722">
                  <c:v>26.839428516230857</c:v>
                </c:pt>
                <c:pt idx="13723">
                  <c:v>26.838771472511255</c:v>
                </c:pt>
                <c:pt idx="13724">
                  <c:v>26.838114428791652</c:v>
                </c:pt>
                <c:pt idx="13725">
                  <c:v>26.837457385072046</c:v>
                </c:pt>
                <c:pt idx="13726">
                  <c:v>26.836800341352443</c:v>
                </c:pt>
                <c:pt idx="13727">
                  <c:v>26.836143297632841</c:v>
                </c:pt>
                <c:pt idx="13728">
                  <c:v>26.835486253913238</c:v>
                </c:pt>
                <c:pt idx="13729">
                  <c:v>26.834829210193632</c:v>
                </c:pt>
                <c:pt idx="13730">
                  <c:v>26.83417216647403</c:v>
                </c:pt>
                <c:pt idx="13731">
                  <c:v>26.833515122754427</c:v>
                </c:pt>
                <c:pt idx="13732">
                  <c:v>26.832858079034825</c:v>
                </c:pt>
                <c:pt idx="13733">
                  <c:v>26.832201035315222</c:v>
                </c:pt>
                <c:pt idx="13734">
                  <c:v>26.831543991595616</c:v>
                </c:pt>
                <c:pt idx="13735">
                  <c:v>26.830886947876014</c:v>
                </c:pt>
                <c:pt idx="13736">
                  <c:v>26.830229904156411</c:v>
                </c:pt>
                <c:pt idx="13737">
                  <c:v>26.829572860436809</c:v>
                </c:pt>
                <c:pt idx="13738">
                  <c:v>26.828915816717203</c:v>
                </c:pt>
                <c:pt idx="13739">
                  <c:v>26.8282587729976</c:v>
                </c:pt>
                <c:pt idx="13740">
                  <c:v>26.827601729277998</c:v>
                </c:pt>
                <c:pt idx="13741">
                  <c:v>26.826944685558395</c:v>
                </c:pt>
                <c:pt idx="13742">
                  <c:v>26.826287641838789</c:v>
                </c:pt>
                <c:pt idx="13743">
                  <c:v>26.825630598119186</c:v>
                </c:pt>
                <c:pt idx="13744">
                  <c:v>26.824973554399584</c:v>
                </c:pt>
                <c:pt idx="13745">
                  <c:v>26.824311826946666</c:v>
                </c:pt>
                <c:pt idx="13746">
                  <c:v>26.823650099493744</c:v>
                </c:pt>
                <c:pt idx="13747">
                  <c:v>26.822988372040825</c:v>
                </c:pt>
                <c:pt idx="13748">
                  <c:v>26.822326644587907</c:v>
                </c:pt>
                <c:pt idx="13749">
                  <c:v>26.821664917134985</c:v>
                </c:pt>
                <c:pt idx="13750">
                  <c:v>26.821003189682067</c:v>
                </c:pt>
                <c:pt idx="13751">
                  <c:v>26.820341462229148</c:v>
                </c:pt>
                <c:pt idx="13752">
                  <c:v>26.819679734776226</c:v>
                </c:pt>
                <c:pt idx="13753">
                  <c:v>26.819018007323308</c:v>
                </c:pt>
                <c:pt idx="13754">
                  <c:v>26.81835627987039</c:v>
                </c:pt>
                <c:pt idx="13755">
                  <c:v>26.817694552417468</c:v>
                </c:pt>
                <c:pt idx="13756">
                  <c:v>26.817032824964549</c:v>
                </c:pt>
                <c:pt idx="13757">
                  <c:v>26.816371097511631</c:v>
                </c:pt>
                <c:pt idx="13758">
                  <c:v>26.815709370058709</c:v>
                </c:pt>
                <c:pt idx="13759">
                  <c:v>26.815047642605791</c:v>
                </c:pt>
                <c:pt idx="13760">
                  <c:v>26.814385915152872</c:v>
                </c:pt>
                <c:pt idx="13761">
                  <c:v>26.81372418769995</c:v>
                </c:pt>
                <c:pt idx="13762">
                  <c:v>26.813062460247032</c:v>
                </c:pt>
                <c:pt idx="13763">
                  <c:v>26.812400732794114</c:v>
                </c:pt>
                <c:pt idx="13764">
                  <c:v>26.811739005341192</c:v>
                </c:pt>
                <c:pt idx="13765">
                  <c:v>26.811077277888273</c:v>
                </c:pt>
                <c:pt idx="13766">
                  <c:v>26.810415550435355</c:v>
                </c:pt>
                <c:pt idx="13767">
                  <c:v>26.809753822982433</c:v>
                </c:pt>
                <c:pt idx="13768">
                  <c:v>26.809092095529515</c:v>
                </c:pt>
                <c:pt idx="13769">
                  <c:v>26.808430368076596</c:v>
                </c:pt>
                <c:pt idx="13770">
                  <c:v>26.807768640623674</c:v>
                </c:pt>
                <c:pt idx="13771">
                  <c:v>26.807106913170756</c:v>
                </c:pt>
                <c:pt idx="13772">
                  <c:v>26.806445185717838</c:v>
                </c:pt>
                <c:pt idx="13773">
                  <c:v>26.805783458264916</c:v>
                </c:pt>
                <c:pt idx="13774">
                  <c:v>26.805121730811997</c:v>
                </c:pt>
                <c:pt idx="13775">
                  <c:v>26.804451512233339</c:v>
                </c:pt>
                <c:pt idx="13776">
                  <c:v>26.803781293654684</c:v>
                </c:pt>
                <c:pt idx="13777">
                  <c:v>26.803111075076025</c:v>
                </c:pt>
                <c:pt idx="13778">
                  <c:v>26.802440856497366</c:v>
                </c:pt>
                <c:pt idx="13779">
                  <c:v>26.801770637918708</c:v>
                </c:pt>
                <c:pt idx="13780">
                  <c:v>26.801100419340052</c:v>
                </c:pt>
                <c:pt idx="13781">
                  <c:v>26.800430200761394</c:v>
                </c:pt>
                <c:pt idx="13782">
                  <c:v>26.799759982182735</c:v>
                </c:pt>
                <c:pt idx="13783">
                  <c:v>26.799089763604076</c:v>
                </c:pt>
                <c:pt idx="13784">
                  <c:v>26.798419545025421</c:v>
                </c:pt>
                <c:pt idx="13785">
                  <c:v>26.797749326446763</c:v>
                </c:pt>
                <c:pt idx="13786">
                  <c:v>26.797079107868104</c:v>
                </c:pt>
                <c:pt idx="13787">
                  <c:v>26.796408889289445</c:v>
                </c:pt>
                <c:pt idx="13788">
                  <c:v>26.79573867071079</c:v>
                </c:pt>
                <c:pt idx="13789">
                  <c:v>26.795068452132131</c:v>
                </c:pt>
                <c:pt idx="13790">
                  <c:v>26.794398233553473</c:v>
                </c:pt>
                <c:pt idx="13791">
                  <c:v>26.793728014974818</c:v>
                </c:pt>
                <c:pt idx="13792">
                  <c:v>26.793057796396159</c:v>
                </c:pt>
                <c:pt idx="13793">
                  <c:v>26.7923875778175</c:v>
                </c:pt>
                <c:pt idx="13794">
                  <c:v>26.791717359238842</c:v>
                </c:pt>
                <c:pt idx="13795">
                  <c:v>26.791047140660186</c:v>
                </c:pt>
                <c:pt idx="13796">
                  <c:v>26.790376922081528</c:v>
                </c:pt>
                <c:pt idx="13797">
                  <c:v>26.789706703502869</c:v>
                </c:pt>
                <c:pt idx="13798">
                  <c:v>26.78903648492421</c:v>
                </c:pt>
                <c:pt idx="13799">
                  <c:v>26.788366266345555</c:v>
                </c:pt>
                <c:pt idx="13800">
                  <c:v>26.787696047766897</c:v>
                </c:pt>
                <c:pt idx="13801">
                  <c:v>26.787025829188238</c:v>
                </c:pt>
                <c:pt idx="13802">
                  <c:v>26.786355610609579</c:v>
                </c:pt>
                <c:pt idx="13803">
                  <c:v>26.785685392030924</c:v>
                </c:pt>
                <c:pt idx="13804">
                  <c:v>26.785015173452265</c:v>
                </c:pt>
                <c:pt idx="13805">
                  <c:v>26.784335735600365</c:v>
                </c:pt>
                <c:pt idx="13806">
                  <c:v>26.783656297748461</c:v>
                </c:pt>
                <c:pt idx="13807">
                  <c:v>26.782976859896561</c:v>
                </c:pt>
                <c:pt idx="13808">
                  <c:v>26.78229742204466</c:v>
                </c:pt>
                <c:pt idx="13809">
                  <c:v>26.781617984192756</c:v>
                </c:pt>
                <c:pt idx="13810">
                  <c:v>26.780938546340856</c:v>
                </c:pt>
                <c:pt idx="13811">
                  <c:v>26.780259108488952</c:v>
                </c:pt>
                <c:pt idx="13812">
                  <c:v>26.779579670637052</c:v>
                </c:pt>
                <c:pt idx="13813">
                  <c:v>26.778900232785151</c:v>
                </c:pt>
                <c:pt idx="13814">
                  <c:v>26.778220794933247</c:v>
                </c:pt>
                <c:pt idx="13815">
                  <c:v>26.777541357081347</c:v>
                </c:pt>
                <c:pt idx="13816">
                  <c:v>26.776861919229447</c:v>
                </c:pt>
                <c:pt idx="13817">
                  <c:v>26.776182481377543</c:v>
                </c:pt>
                <c:pt idx="13818">
                  <c:v>26.775503043525642</c:v>
                </c:pt>
                <c:pt idx="13819">
                  <c:v>26.774823605673738</c:v>
                </c:pt>
                <c:pt idx="13820">
                  <c:v>26.774144167821838</c:v>
                </c:pt>
                <c:pt idx="13821">
                  <c:v>26.773464729969938</c:v>
                </c:pt>
                <c:pt idx="13822">
                  <c:v>26.772785292118034</c:v>
                </c:pt>
                <c:pt idx="13823">
                  <c:v>26.772105854266133</c:v>
                </c:pt>
                <c:pt idx="13824">
                  <c:v>26.771426416414233</c:v>
                </c:pt>
                <c:pt idx="13825">
                  <c:v>26.770746978562329</c:v>
                </c:pt>
                <c:pt idx="13826">
                  <c:v>26.770067540710428</c:v>
                </c:pt>
                <c:pt idx="13827">
                  <c:v>26.769388102858528</c:v>
                </c:pt>
                <c:pt idx="13828">
                  <c:v>26.768708665006624</c:v>
                </c:pt>
                <c:pt idx="13829">
                  <c:v>26.768029227154724</c:v>
                </c:pt>
                <c:pt idx="13830">
                  <c:v>26.76734978930282</c:v>
                </c:pt>
                <c:pt idx="13831">
                  <c:v>26.766670351450919</c:v>
                </c:pt>
                <c:pt idx="13832">
                  <c:v>26.765990913599019</c:v>
                </c:pt>
                <c:pt idx="13833">
                  <c:v>26.765311475747115</c:v>
                </c:pt>
                <c:pt idx="13834">
                  <c:v>26.764632037895215</c:v>
                </c:pt>
                <c:pt idx="13835">
                  <c:v>26.763946119093106</c:v>
                </c:pt>
                <c:pt idx="13836">
                  <c:v>26.763260200290997</c:v>
                </c:pt>
                <c:pt idx="13837">
                  <c:v>26.762574281488888</c:v>
                </c:pt>
                <c:pt idx="13838">
                  <c:v>26.761888362686776</c:v>
                </c:pt>
                <c:pt idx="13839">
                  <c:v>26.761202443884667</c:v>
                </c:pt>
                <c:pt idx="13840">
                  <c:v>26.760516525082558</c:v>
                </c:pt>
                <c:pt idx="13841">
                  <c:v>26.759830606280449</c:v>
                </c:pt>
                <c:pt idx="13842">
                  <c:v>26.75914468747834</c:v>
                </c:pt>
                <c:pt idx="13843">
                  <c:v>26.758458768676228</c:v>
                </c:pt>
                <c:pt idx="13844">
                  <c:v>26.757772849874119</c:v>
                </c:pt>
                <c:pt idx="13845">
                  <c:v>26.75708693107201</c:v>
                </c:pt>
                <c:pt idx="13846">
                  <c:v>26.756401012269901</c:v>
                </c:pt>
                <c:pt idx="13847">
                  <c:v>26.755715093467792</c:v>
                </c:pt>
                <c:pt idx="13848">
                  <c:v>26.755029174665683</c:v>
                </c:pt>
                <c:pt idx="13849">
                  <c:v>26.754343255863574</c:v>
                </c:pt>
                <c:pt idx="13850">
                  <c:v>26.753657337061462</c:v>
                </c:pt>
                <c:pt idx="13851">
                  <c:v>26.752971418259353</c:v>
                </c:pt>
                <c:pt idx="13852">
                  <c:v>26.752285499457244</c:v>
                </c:pt>
                <c:pt idx="13853">
                  <c:v>26.751599580655135</c:v>
                </c:pt>
                <c:pt idx="13854">
                  <c:v>26.750913661853026</c:v>
                </c:pt>
                <c:pt idx="13855">
                  <c:v>26.750227743050917</c:v>
                </c:pt>
                <c:pt idx="13856">
                  <c:v>26.749541824248805</c:v>
                </c:pt>
                <c:pt idx="13857">
                  <c:v>26.748855905446696</c:v>
                </c:pt>
                <c:pt idx="13858">
                  <c:v>26.748169986644587</c:v>
                </c:pt>
                <c:pt idx="13859">
                  <c:v>26.747484067842478</c:v>
                </c:pt>
                <c:pt idx="13860">
                  <c:v>26.746798149040369</c:v>
                </c:pt>
                <c:pt idx="13861">
                  <c:v>26.746112230238261</c:v>
                </c:pt>
                <c:pt idx="13862">
                  <c:v>26.745426311436148</c:v>
                </c:pt>
                <c:pt idx="13863">
                  <c:v>26.744740392634039</c:v>
                </c:pt>
                <c:pt idx="13864">
                  <c:v>26.74405447383193</c:v>
                </c:pt>
                <c:pt idx="13865">
                  <c:v>26.743367263915633</c:v>
                </c:pt>
                <c:pt idx="13866">
                  <c:v>26.74268005399934</c:v>
                </c:pt>
                <c:pt idx="13867">
                  <c:v>26.741992844083043</c:v>
                </c:pt>
                <c:pt idx="13868">
                  <c:v>26.741305634166746</c:v>
                </c:pt>
                <c:pt idx="13869">
                  <c:v>26.740618424250449</c:v>
                </c:pt>
                <c:pt idx="13870">
                  <c:v>26.739931214334156</c:v>
                </c:pt>
                <c:pt idx="13871">
                  <c:v>26.739244004417859</c:v>
                </c:pt>
                <c:pt idx="13872">
                  <c:v>26.738556794501562</c:v>
                </c:pt>
                <c:pt idx="13873">
                  <c:v>26.737869584585265</c:v>
                </c:pt>
                <c:pt idx="13874">
                  <c:v>26.737182374668972</c:v>
                </c:pt>
                <c:pt idx="13875">
                  <c:v>26.736495164752675</c:v>
                </c:pt>
                <c:pt idx="13876">
                  <c:v>26.735807954836378</c:v>
                </c:pt>
                <c:pt idx="13877">
                  <c:v>26.735120744920081</c:v>
                </c:pt>
                <c:pt idx="13878">
                  <c:v>26.734433535003788</c:v>
                </c:pt>
                <c:pt idx="13879">
                  <c:v>26.733746325087491</c:v>
                </c:pt>
                <c:pt idx="13880">
                  <c:v>26.733059115171194</c:v>
                </c:pt>
                <c:pt idx="13881">
                  <c:v>26.732371905254901</c:v>
                </c:pt>
                <c:pt idx="13882">
                  <c:v>26.731684695338604</c:v>
                </c:pt>
                <c:pt idx="13883">
                  <c:v>26.730997485422307</c:v>
                </c:pt>
                <c:pt idx="13884">
                  <c:v>26.73031027550601</c:v>
                </c:pt>
                <c:pt idx="13885">
                  <c:v>26.729623065589717</c:v>
                </c:pt>
                <c:pt idx="13886">
                  <c:v>26.72893585567342</c:v>
                </c:pt>
                <c:pt idx="13887">
                  <c:v>26.728248645757123</c:v>
                </c:pt>
                <c:pt idx="13888">
                  <c:v>26.727561435840826</c:v>
                </c:pt>
                <c:pt idx="13889">
                  <c:v>26.726874225924533</c:v>
                </c:pt>
                <c:pt idx="13890">
                  <c:v>26.726187016008236</c:v>
                </c:pt>
                <c:pt idx="13891">
                  <c:v>26.725499806091939</c:v>
                </c:pt>
                <c:pt idx="13892">
                  <c:v>26.724812596175642</c:v>
                </c:pt>
                <c:pt idx="13893">
                  <c:v>26.724125386259349</c:v>
                </c:pt>
                <c:pt idx="13894">
                  <c:v>26.723438176343052</c:v>
                </c:pt>
                <c:pt idx="13895">
                  <c:v>26.722757557657744</c:v>
                </c:pt>
                <c:pt idx="13896">
                  <c:v>26.722076938972435</c:v>
                </c:pt>
                <c:pt idx="13897">
                  <c:v>26.721396320287127</c:v>
                </c:pt>
                <c:pt idx="13898">
                  <c:v>26.720715701601822</c:v>
                </c:pt>
                <c:pt idx="13899">
                  <c:v>26.720035082916514</c:v>
                </c:pt>
                <c:pt idx="13900">
                  <c:v>26.719354464231206</c:v>
                </c:pt>
                <c:pt idx="13901">
                  <c:v>26.718673845545897</c:v>
                </c:pt>
                <c:pt idx="13902">
                  <c:v>26.717993226860589</c:v>
                </c:pt>
                <c:pt idx="13903">
                  <c:v>26.717312608175281</c:v>
                </c:pt>
                <c:pt idx="13904">
                  <c:v>26.716631989489972</c:v>
                </c:pt>
                <c:pt idx="13905">
                  <c:v>26.715951370804664</c:v>
                </c:pt>
                <c:pt idx="13906">
                  <c:v>26.715270752119359</c:v>
                </c:pt>
                <c:pt idx="13907">
                  <c:v>26.714590133434051</c:v>
                </c:pt>
                <c:pt idx="13908">
                  <c:v>26.713909514748742</c:v>
                </c:pt>
                <c:pt idx="13909">
                  <c:v>26.713228896063434</c:v>
                </c:pt>
                <c:pt idx="13910">
                  <c:v>26.712548277378126</c:v>
                </c:pt>
                <c:pt idx="13911">
                  <c:v>26.711867658692817</c:v>
                </c:pt>
                <c:pt idx="13912">
                  <c:v>26.711187040007509</c:v>
                </c:pt>
                <c:pt idx="13913">
                  <c:v>26.710506421322204</c:v>
                </c:pt>
                <c:pt idx="13914">
                  <c:v>26.709825802636896</c:v>
                </c:pt>
                <c:pt idx="13915">
                  <c:v>26.709145183951588</c:v>
                </c:pt>
                <c:pt idx="13916">
                  <c:v>26.708464565266279</c:v>
                </c:pt>
                <c:pt idx="13917">
                  <c:v>26.707783946580971</c:v>
                </c:pt>
                <c:pt idx="13918">
                  <c:v>26.707103327895663</c:v>
                </c:pt>
                <c:pt idx="13919">
                  <c:v>26.706422709210354</c:v>
                </c:pt>
                <c:pt idx="13920">
                  <c:v>26.705742090525046</c:v>
                </c:pt>
                <c:pt idx="13921">
                  <c:v>26.705061471839741</c:v>
                </c:pt>
                <c:pt idx="13922">
                  <c:v>26.704380853154433</c:v>
                </c:pt>
                <c:pt idx="13923">
                  <c:v>26.703700234469125</c:v>
                </c:pt>
                <c:pt idx="13924">
                  <c:v>26.703019615783816</c:v>
                </c:pt>
                <c:pt idx="13925">
                  <c:v>26.70235191566978</c:v>
                </c:pt>
                <c:pt idx="13926">
                  <c:v>26.701684215555748</c:v>
                </c:pt>
                <c:pt idx="13927">
                  <c:v>26.701016515441712</c:v>
                </c:pt>
                <c:pt idx="13928">
                  <c:v>26.700348815327679</c:v>
                </c:pt>
                <c:pt idx="13929">
                  <c:v>26.699681115213643</c:v>
                </c:pt>
                <c:pt idx="13930">
                  <c:v>26.699013415099607</c:v>
                </c:pt>
                <c:pt idx="13931">
                  <c:v>26.698345714985575</c:v>
                </c:pt>
                <c:pt idx="13932">
                  <c:v>26.697678014871538</c:v>
                </c:pt>
                <c:pt idx="13933">
                  <c:v>26.697010314757506</c:v>
                </c:pt>
                <c:pt idx="13934">
                  <c:v>26.69634261464347</c:v>
                </c:pt>
                <c:pt idx="13935">
                  <c:v>26.695674914529434</c:v>
                </c:pt>
                <c:pt idx="13936">
                  <c:v>26.695007214415401</c:v>
                </c:pt>
                <c:pt idx="13937">
                  <c:v>26.694339514301365</c:v>
                </c:pt>
                <c:pt idx="13938">
                  <c:v>26.693671814187333</c:v>
                </c:pt>
                <c:pt idx="13939">
                  <c:v>26.693004114073297</c:v>
                </c:pt>
                <c:pt idx="13940">
                  <c:v>26.692336413959261</c:v>
                </c:pt>
                <c:pt idx="13941">
                  <c:v>26.691668713845228</c:v>
                </c:pt>
                <c:pt idx="13942">
                  <c:v>26.691001013731192</c:v>
                </c:pt>
                <c:pt idx="13943">
                  <c:v>26.69033331361716</c:v>
                </c:pt>
                <c:pt idx="13944">
                  <c:v>26.689665613503124</c:v>
                </c:pt>
                <c:pt idx="13945">
                  <c:v>26.688997913389088</c:v>
                </c:pt>
                <c:pt idx="13946">
                  <c:v>26.688330213275055</c:v>
                </c:pt>
                <c:pt idx="13947">
                  <c:v>26.687662513161019</c:v>
                </c:pt>
                <c:pt idx="13948">
                  <c:v>26.686994813046987</c:v>
                </c:pt>
                <c:pt idx="13949">
                  <c:v>26.68632711293295</c:v>
                </c:pt>
                <c:pt idx="13950">
                  <c:v>26.685659412818914</c:v>
                </c:pt>
                <c:pt idx="13951">
                  <c:v>26.684991712704882</c:v>
                </c:pt>
                <c:pt idx="13952">
                  <c:v>26.684324012590846</c:v>
                </c:pt>
                <c:pt idx="13953">
                  <c:v>26.683656312476813</c:v>
                </c:pt>
                <c:pt idx="13954">
                  <c:v>26.682988612362777</c:v>
                </c:pt>
                <c:pt idx="13955">
                  <c:v>26.682335044547969</c:v>
                </c:pt>
                <c:pt idx="13956">
                  <c:v>26.681681476733157</c:v>
                </c:pt>
                <c:pt idx="13957">
                  <c:v>26.681027908918349</c:v>
                </c:pt>
                <c:pt idx="13958">
                  <c:v>26.680374341103541</c:v>
                </c:pt>
                <c:pt idx="13959">
                  <c:v>26.679720773288729</c:v>
                </c:pt>
                <c:pt idx="13960">
                  <c:v>26.67906720547392</c:v>
                </c:pt>
                <c:pt idx="13961">
                  <c:v>26.678413637659112</c:v>
                </c:pt>
                <c:pt idx="13962">
                  <c:v>26.6777600698443</c:v>
                </c:pt>
                <c:pt idx="13963">
                  <c:v>26.677106502029492</c:v>
                </c:pt>
                <c:pt idx="13964">
                  <c:v>26.676452934214684</c:v>
                </c:pt>
                <c:pt idx="13965">
                  <c:v>26.675799366399872</c:v>
                </c:pt>
                <c:pt idx="13966">
                  <c:v>26.675145798585064</c:v>
                </c:pt>
                <c:pt idx="13967">
                  <c:v>26.674492230770255</c:v>
                </c:pt>
                <c:pt idx="13968">
                  <c:v>26.673838662955443</c:v>
                </c:pt>
                <c:pt idx="13969">
                  <c:v>26.673185095140635</c:v>
                </c:pt>
                <c:pt idx="13970">
                  <c:v>26.672531527325827</c:v>
                </c:pt>
                <c:pt idx="13971">
                  <c:v>26.671877959511015</c:v>
                </c:pt>
                <c:pt idx="13972">
                  <c:v>26.671224391696207</c:v>
                </c:pt>
                <c:pt idx="13973">
                  <c:v>26.670570823881398</c:v>
                </c:pt>
                <c:pt idx="13974">
                  <c:v>26.669917256066586</c:v>
                </c:pt>
                <c:pt idx="13975">
                  <c:v>26.669263688251778</c:v>
                </c:pt>
                <c:pt idx="13976">
                  <c:v>26.66861012043697</c:v>
                </c:pt>
                <c:pt idx="13977">
                  <c:v>26.667956552622158</c:v>
                </c:pt>
                <c:pt idx="13978">
                  <c:v>26.66730298480735</c:v>
                </c:pt>
                <c:pt idx="13979">
                  <c:v>26.666649416992541</c:v>
                </c:pt>
                <c:pt idx="13980">
                  <c:v>26.66599584917773</c:v>
                </c:pt>
                <c:pt idx="13981">
                  <c:v>26.665342281362921</c:v>
                </c:pt>
                <c:pt idx="13982">
                  <c:v>26.664688713548113</c:v>
                </c:pt>
                <c:pt idx="13983">
                  <c:v>26.664035145733301</c:v>
                </c:pt>
                <c:pt idx="13984">
                  <c:v>26.663381577918493</c:v>
                </c:pt>
                <c:pt idx="13985">
                  <c:v>26.662737408806816</c:v>
                </c:pt>
                <c:pt idx="13986">
                  <c:v>26.662093239695142</c:v>
                </c:pt>
                <c:pt idx="13987">
                  <c:v>26.661449070583465</c:v>
                </c:pt>
                <c:pt idx="13988">
                  <c:v>26.660804901471788</c:v>
                </c:pt>
                <c:pt idx="13989">
                  <c:v>26.660160732360112</c:v>
                </c:pt>
                <c:pt idx="13990">
                  <c:v>26.659516563248438</c:v>
                </c:pt>
                <c:pt idx="13991">
                  <c:v>26.658872394136761</c:v>
                </c:pt>
                <c:pt idx="13992">
                  <c:v>26.658228225025084</c:v>
                </c:pt>
                <c:pt idx="13993">
                  <c:v>26.657584055913411</c:v>
                </c:pt>
                <c:pt idx="13994">
                  <c:v>26.656939886801734</c:v>
                </c:pt>
                <c:pt idx="13995">
                  <c:v>26.656295717690057</c:v>
                </c:pt>
                <c:pt idx="13996">
                  <c:v>26.655651548578383</c:v>
                </c:pt>
                <c:pt idx="13997">
                  <c:v>26.655007379466706</c:v>
                </c:pt>
                <c:pt idx="13998">
                  <c:v>26.654363210355029</c:v>
                </c:pt>
                <c:pt idx="13999">
                  <c:v>26.653719041243356</c:v>
                </c:pt>
                <c:pt idx="14000">
                  <c:v>26.653074872131679</c:v>
                </c:pt>
                <c:pt idx="14001">
                  <c:v>26.652430703020002</c:v>
                </c:pt>
                <c:pt idx="14002">
                  <c:v>26.651786533908325</c:v>
                </c:pt>
                <c:pt idx="14003">
                  <c:v>26.651142364796652</c:v>
                </c:pt>
                <c:pt idx="14004">
                  <c:v>26.650498195684975</c:v>
                </c:pt>
                <c:pt idx="14005">
                  <c:v>26.649854026573298</c:v>
                </c:pt>
                <c:pt idx="14006">
                  <c:v>26.649209857461624</c:v>
                </c:pt>
                <c:pt idx="14007">
                  <c:v>26.648565688349947</c:v>
                </c:pt>
                <c:pt idx="14008">
                  <c:v>26.64792151923827</c:v>
                </c:pt>
                <c:pt idx="14009">
                  <c:v>26.647277350126593</c:v>
                </c:pt>
                <c:pt idx="14010">
                  <c:v>26.64663318101492</c:v>
                </c:pt>
                <c:pt idx="14011">
                  <c:v>26.645989011903243</c:v>
                </c:pt>
                <c:pt idx="14012">
                  <c:v>26.645344842791566</c:v>
                </c:pt>
                <c:pt idx="14013">
                  <c:v>26.644700673679893</c:v>
                </c:pt>
                <c:pt idx="14014">
                  <c:v>26.644056504568216</c:v>
                </c:pt>
                <c:pt idx="14015">
                  <c:v>26.643418783215896</c:v>
                </c:pt>
                <c:pt idx="14016">
                  <c:v>26.64278106186358</c:v>
                </c:pt>
                <c:pt idx="14017">
                  <c:v>26.642143340511261</c:v>
                </c:pt>
                <c:pt idx="14018">
                  <c:v>26.641505619158945</c:v>
                </c:pt>
                <c:pt idx="14019">
                  <c:v>26.640867897806626</c:v>
                </c:pt>
                <c:pt idx="14020">
                  <c:v>26.64023017645431</c:v>
                </c:pt>
                <c:pt idx="14021">
                  <c:v>26.63959245510199</c:v>
                </c:pt>
                <c:pt idx="14022">
                  <c:v>26.638954733749671</c:v>
                </c:pt>
                <c:pt idx="14023">
                  <c:v>26.638317012397355</c:v>
                </c:pt>
                <c:pt idx="14024">
                  <c:v>26.637679291045036</c:v>
                </c:pt>
                <c:pt idx="14025">
                  <c:v>26.63704156969272</c:v>
                </c:pt>
                <c:pt idx="14026">
                  <c:v>26.6364038483404</c:v>
                </c:pt>
                <c:pt idx="14027">
                  <c:v>26.635766126988084</c:v>
                </c:pt>
                <c:pt idx="14028">
                  <c:v>26.635128405635765</c:v>
                </c:pt>
                <c:pt idx="14029">
                  <c:v>26.634490684283449</c:v>
                </c:pt>
                <c:pt idx="14030">
                  <c:v>26.63385296293113</c:v>
                </c:pt>
                <c:pt idx="14031">
                  <c:v>26.63321524157881</c:v>
                </c:pt>
                <c:pt idx="14032">
                  <c:v>26.632577520226494</c:v>
                </c:pt>
                <c:pt idx="14033">
                  <c:v>26.631939798874175</c:v>
                </c:pt>
                <c:pt idx="14034">
                  <c:v>26.631302077521859</c:v>
                </c:pt>
                <c:pt idx="14035">
                  <c:v>26.63066435616954</c:v>
                </c:pt>
                <c:pt idx="14036">
                  <c:v>26.630026634817224</c:v>
                </c:pt>
                <c:pt idx="14037">
                  <c:v>26.629388913464904</c:v>
                </c:pt>
                <c:pt idx="14038">
                  <c:v>26.628751192112585</c:v>
                </c:pt>
                <c:pt idx="14039">
                  <c:v>26.628113470760269</c:v>
                </c:pt>
                <c:pt idx="14040">
                  <c:v>26.627475749407949</c:v>
                </c:pt>
                <c:pt idx="14041">
                  <c:v>26.626838028055634</c:v>
                </c:pt>
                <c:pt idx="14042">
                  <c:v>26.626200306703314</c:v>
                </c:pt>
                <c:pt idx="14043">
                  <c:v>26.625562585350998</c:v>
                </c:pt>
                <c:pt idx="14044">
                  <c:v>26.624924863998679</c:v>
                </c:pt>
                <c:pt idx="14045">
                  <c:v>26.624289066293354</c:v>
                </c:pt>
                <c:pt idx="14046">
                  <c:v>26.623653268588029</c:v>
                </c:pt>
                <c:pt idx="14047">
                  <c:v>26.623017470882704</c:v>
                </c:pt>
                <c:pt idx="14048">
                  <c:v>26.622381673177379</c:v>
                </c:pt>
                <c:pt idx="14049">
                  <c:v>26.621745875472055</c:v>
                </c:pt>
                <c:pt idx="14050">
                  <c:v>26.62111007776673</c:v>
                </c:pt>
                <c:pt idx="14051">
                  <c:v>26.620474280061405</c:v>
                </c:pt>
                <c:pt idx="14052">
                  <c:v>26.61983848235608</c:v>
                </c:pt>
                <c:pt idx="14053">
                  <c:v>26.619202684650755</c:v>
                </c:pt>
                <c:pt idx="14054">
                  <c:v>26.61856688694543</c:v>
                </c:pt>
                <c:pt idx="14055">
                  <c:v>26.617931089240106</c:v>
                </c:pt>
                <c:pt idx="14056">
                  <c:v>26.617295291534781</c:v>
                </c:pt>
                <c:pt idx="14057">
                  <c:v>26.616659493829456</c:v>
                </c:pt>
                <c:pt idx="14058">
                  <c:v>26.616023696124131</c:v>
                </c:pt>
                <c:pt idx="14059">
                  <c:v>26.615387898418806</c:v>
                </c:pt>
                <c:pt idx="14060">
                  <c:v>26.614752100713481</c:v>
                </c:pt>
                <c:pt idx="14061">
                  <c:v>26.614116303008156</c:v>
                </c:pt>
                <c:pt idx="14062">
                  <c:v>26.613480505302832</c:v>
                </c:pt>
                <c:pt idx="14063">
                  <c:v>26.612844707597507</c:v>
                </c:pt>
                <c:pt idx="14064">
                  <c:v>26.612208909892182</c:v>
                </c:pt>
                <c:pt idx="14065">
                  <c:v>26.611573112186857</c:v>
                </c:pt>
                <c:pt idx="14066">
                  <c:v>26.610937314481532</c:v>
                </c:pt>
                <c:pt idx="14067">
                  <c:v>26.610301516776207</c:v>
                </c:pt>
                <c:pt idx="14068">
                  <c:v>26.609665719070883</c:v>
                </c:pt>
                <c:pt idx="14069">
                  <c:v>26.609029921365558</c:v>
                </c:pt>
                <c:pt idx="14070">
                  <c:v>26.608394123660233</c:v>
                </c:pt>
                <c:pt idx="14071">
                  <c:v>26.607758325954908</c:v>
                </c:pt>
                <c:pt idx="14072">
                  <c:v>26.607122528249583</c:v>
                </c:pt>
                <c:pt idx="14073">
                  <c:v>26.606486730544258</c:v>
                </c:pt>
                <c:pt idx="14074">
                  <c:v>26.605850932838933</c:v>
                </c:pt>
                <c:pt idx="14075">
                  <c:v>26.605211018329705</c:v>
                </c:pt>
                <c:pt idx="14076">
                  <c:v>26.604571103820476</c:v>
                </c:pt>
                <c:pt idx="14077">
                  <c:v>26.603931189311247</c:v>
                </c:pt>
                <c:pt idx="14078">
                  <c:v>26.603291274802014</c:v>
                </c:pt>
                <c:pt idx="14079">
                  <c:v>26.602651360292786</c:v>
                </c:pt>
                <c:pt idx="14080">
                  <c:v>26.602011445783557</c:v>
                </c:pt>
                <c:pt idx="14081">
                  <c:v>26.601371531274328</c:v>
                </c:pt>
                <c:pt idx="14082">
                  <c:v>26.600731616765099</c:v>
                </c:pt>
                <c:pt idx="14083">
                  <c:v>26.60009170225587</c:v>
                </c:pt>
                <c:pt idx="14084">
                  <c:v>26.599451787746641</c:v>
                </c:pt>
                <c:pt idx="14085">
                  <c:v>26.598811873237413</c:v>
                </c:pt>
                <c:pt idx="14086">
                  <c:v>26.59817195872818</c:v>
                </c:pt>
                <c:pt idx="14087">
                  <c:v>26.597532044218951</c:v>
                </c:pt>
                <c:pt idx="14088">
                  <c:v>26.596892129709722</c:v>
                </c:pt>
                <c:pt idx="14089">
                  <c:v>26.596252215200494</c:v>
                </c:pt>
                <c:pt idx="14090">
                  <c:v>26.595612300691265</c:v>
                </c:pt>
                <c:pt idx="14091">
                  <c:v>26.594972386182036</c:v>
                </c:pt>
                <c:pt idx="14092">
                  <c:v>26.594332471672807</c:v>
                </c:pt>
                <c:pt idx="14093">
                  <c:v>26.593692557163575</c:v>
                </c:pt>
                <c:pt idx="14094">
                  <c:v>26.593052642654346</c:v>
                </c:pt>
                <c:pt idx="14095">
                  <c:v>26.592412728145117</c:v>
                </c:pt>
                <c:pt idx="14096">
                  <c:v>26.591772813635888</c:v>
                </c:pt>
                <c:pt idx="14097">
                  <c:v>26.591132899126659</c:v>
                </c:pt>
                <c:pt idx="14098">
                  <c:v>26.59049298461743</c:v>
                </c:pt>
                <c:pt idx="14099">
                  <c:v>26.589853070108202</c:v>
                </c:pt>
                <c:pt idx="14100">
                  <c:v>26.589213155598973</c:v>
                </c:pt>
                <c:pt idx="14101">
                  <c:v>26.58857324108974</c:v>
                </c:pt>
                <c:pt idx="14102">
                  <c:v>26.587933326580512</c:v>
                </c:pt>
                <c:pt idx="14103">
                  <c:v>26.587293412071283</c:v>
                </c:pt>
                <c:pt idx="14104">
                  <c:v>26.586653497562054</c:v>
                </c:pt>
                <c:pt idx="14105">
                  <c:v>26.586004977676321</c:v>
                </c:pt>
                <c:pt idx="14106">
                  <c:v>26.585356457790585</c:v>
                </c:pt>
                <c:pt idx="14107">
                  <c:v>26.584707937904852</c:v>
                </c:pt>
                <c:pt idx="14108">
                  <c:v>26.584059418019116</c:v>
                </c:pt>
                <c:pt idx="14109">
                  <c:v>26.583410898133383</c:v>
                </c:pt>
                <c:pt idx="14110">
                  <c:v>26.582762378247651</c:v>
                </c:pt>
                <c:pt idx="14111">
                  <c:v>26.582113858361915</c:v>
                </c:pt>
                <c:pt idx="14112">
                  <c:v>26.581465338476182</c:v>
                </c:pt>
                <c:pt idx="14113">
                  <c:v>26.580816818590446</c:v>
                </c:pt>
                <c:pt idx="14114">
                  <c:v>26.580168298704713</c:v>
                </c:pt>
                <c:pt idx="14115">
                  <c:v>26.57951977881898</c:v>
                </c:pt>
                <c:pt idx="14116">
                  <c:v>26.578871258933244</c:v>
                </c:pt>
                <c:pt idx="14117">
                  <c:v>26.578222739047511</c:v>
                </c:pt>
                <c:pt idx="14118">
                  <c:v>26.577574219161775</c:v>
                </c:pt>
                <c:pt idx="14119">
                  <c:v>26.576925699276043</c:v>
                </c:pt>
                <c:pt idx="14120">
                  <c:v>26.57627717939031</c:v>
                </c:pt>
                <c:pt idx="14121">
                  <c:v>26.575628659504574</c:v>
                </c:pt>
                <c:pt idx="14122">
                  <c:v>26.574980139618841</c:v>
                </c:pt>
                <c:pt idx="14123">
                  <c:v>26.574331619733105</c:v>
                </c:pt>
                <c:pt idx="14124">
                  <c:v>26.573683099847372</c:v>
                </c:pt>
                <c:pt idx="14125">
                  <c:v>26.573034579961639</c:v>
                </c:pt>
                <c:pt idx="14126">
                  <c:v>26.572386060075903</c:v>
                </c:pt>
                <c:pt idx="14127">
                  <c:v>26.571737540190171</c:v>
                </c:pt>
                <c:pt idx="14128">
                  <c:v>26.571089020304434</c:v>
                </c:pt>
                <c:pt idx="14129">
                  <c:v>26.570440500418702</c:v>
                </c:pt>
                <c:pt idx="14130">
                  <c:v>26.569791980532969</c:v>
                </c:pt>
                <c:pt idx="14131">
                  <c:v>26.569143460647233</c:v>
                </c:pt>
                <c:pt idx="14132">
                  <c:v>26.5684949407615</c:v>
                </c:pt>
                <c:pt idx="14133">
                  <c:v>26.567846420875764</c:v>
                </c:pt>
                <c:pt idx="14134">
                  <c:v>26.567197900990031</c:v>
                </c:pt>
                <c:pt idx="14135">
                  <c:v>26.566538858884091</c:v>
                </c:pt>
                <c:pt idx="14136">
                  <c:v>26.565879816778153</c:v>
                </c:pt>
                <c:pt idx="14137">
                  <c:v>26.565220774672213</c:v>
                </c:pt>
                <c:pt idx="14138">
                  <c:v>26.564561732566276</c:v>
                </c:pt>
                <c:pt idx="14139">
                  <c:v>26.563902690460335</c:v>
                </c:pt>
                <c:pt idx="14140">
                  <c:v>26.563243648354394</c:v>
                </c:pt>
                <c:pt idx="14141">
                  <c:v>26.562584606248457</c:v>
                </c:pt>
                <c:pt idx="14142">
                  <c:v>26.561925564142516</c:v>
                </c:pt>
                <c:pt idx="14143">
                  <c:v>26.561266522036579</c:v>
                </c:pt>
                <c:pt idx="14144">
                  <c:v>26.560607479930638</c:v>
                </c:pt>
                <c:pt idx="14145">
                  <c:v>26.559948437824698</c:v>
                </c:pt>
                <c:pt idx="14146">
                  <c:v>26.559289395718761</c:v>
                </c:pt>
                <c:pt idx="14147">
                  <c:v>26.55863035361282</c:v>
                </c:pt>
                <c:pt idx="14148">
                  <c:v>26.557971311506883</c:v>
                </c:pt>
                <c:pt idx="14149">
                  <c:v>26.557312269400942</c:v>
                </c:pt>
                <c:pt idx="14150">
                  <c:v>26.556653227295001</c:v>
                </c:pt>
                <c:pt idx="14151">
                  <c:v>26.555994185189064</c:v>
                </c:pt>
                <c:pt idx="14152">
                  <c:v>26.555335143083123</c:v>
                </c:pt>
                <c:pt idx="14153">
                  <c:v>26.554676100977186</c:v>
                </c:pt>
                <c:pt idx="14154">
                  <c:v>26.554017058871246</c:v>
                </c:pt>
                <c:pt idx="14155">
                  <c:v>26.553358016765305</c:v>
                </c:pt>
                <c:pt idx="14156">
                  <c:v>26.552698974659368</c:v>
                </c:pt>
                <c:pt idx="14157">
                  <c:v>26.552039932553427</c:v>
                </c:pt>
                <c:pt idx="14158">
                  <c:v>26.55138089044749</c:v>
                </c:pt>
                <c:pt idx="14159">
                  <c:v>26.550721848341549</c:v>
                </c:pt>
                <c:pt idx="14160">
                  <c:v>26.550062806235609</c:v>
                </c:pt>
                <c:pt idx="14161">
                  <c:v>26.549403764129671</c:v>
                </c:pt>
                <c:pt idx="14162">
                  <c:v>26.548744722023731</c:v>
                </c:pt>
                <c:pt idx="14163">
                  <c:v>26.548085679917794</c:v>
                </c:pt>
                <c:pt idx="14164">
                  <c:v>26.547426637811853</c:v>
                </c:pt>
                <c:pt idx="14165">
                  <c:v>26.54675676389521</c:v>
                </c:pt>
                <c:pt idx="14166">
                  <c:v>26.546086889978568</c:v>
                </c:pt>
                <c:pt idx="14167">
                  <c:v>26.545417016061926</c:v>
                </c:pt>
                <c:pt idx="14168">
                  <c:v>26.544747142145283</c:v>
                </c:pt>
                <c:pt idx="14169">
                  <c:v>26.544077268228641</c:v>
                </c:pt>
                <c:pt idx="14170">
                  <c:v>26.543407394312002</c:v>
                </c:pt>
                <c:pt idx="14171">
                  <c:v>26.542737520395359</c:v>
                </c:pt>
                <c:pt idx="14172">
                  <c:v>26.542067646478717</c:v>
                </c:pt>
                <c:pt idx="14173">
                  <c:v>26.541397772562075</c:v>
                </c:pt>
                <c:pt idx="14174">
                  <c:v>26.540727898645432</c:v>
                </c:pt>
                <c:pt idx="14175">
                  <c:v>26.54005802472879</c:v>
                </c:pt>
                <c:pt idx="14176">
                  <c:v>26.539388150812147</c:v>
                </c:pt>
                <c:pt idx="14177">
                  <c:v>26.538718276895505</c:v>
                </c:pt>
                <c:pt idx="14178">
                  <c:v>26.538048402978863</c:v>
                </c:pt>
                <c:pt idx="14179">
                  <c:v>26.537378529062224</c:v>
                </c:pt>
                <c:pt idx="14180">
                  <c:v>26.536708655145581</c:v>
                </c:pt>
                <c:pt idx="14181">
                  <c:v>26.536038781228939</c:v>
                </c:pt>
                <c:pt idx="14182">
                  <c:v>26.535368907312296</c:v>
                </c:pt>
                <c:pt idx="14183">
                  <c:v>26.534699033395654</c:v>
                </c:pt>
                <c:pt idx="14184">
                  <c:v>26.534029159479012</c:v>
                </c:pt>
                <c:pt idx="14185">
                  <c:v>26.533359285562369</c:v>
                </c:pt>
                <c:pt idx="14186">
                  <c:v>26.532689411645727</c:v>
                </c:pt>
                <c:pt idx="14187">
                  <c:v>26.532019537729084</c:v>
                </c:pt>
                <c:pt idx="14188">
                  <c:v>26.531349663812442</c:v>
                </c:pt>
                <c:pt idx="14189">
                  <c:v>26.5306797898958</c:v>
                </c:pt>
                <c:pt idx="14190">
                  <c:v>26.530009915979161</c:v>
                </c:pt>
                <c:pt idx="14191">
                  <c:v>26.529340042062518</c:v>
                </c:pt>
                <c:pt idx="14192">
                  <c:v>26.528670168145876</c:v>
                </c:pt>
                <c:pt idx="14193">
                  <c:v>26.528000294229233</c:v>
                </c:pt>
                <c:pt idx="14194">
                  <c:v>26.527330420312591</c:v>
                </c:pt>
                <c:pt idx="14195">
                  <c:v>26.526651523915689</c:v>
                </c:pt>
                <c:pt idx="14196">
                  <c:v>26.525972627518787</c:v>
                </c:pt>
                <c:pt idx="14197">
                  <c:v>26.525293731121881</c:v>
                </c:pt>
                <c:pt idx="14198">
                  <c:v>26.524614834724979</c:v>
                </c:pt>
                <c:pt idx="14199">
                  <c:v>26.523935938328076</c:v>
                </c:pt>
                <c:pt idx="14200">
                  <c:v>26.523257041931174</c:v>
                </c:pt>
                <c:pt idx="14201">
                  <c:v>26.522578145534272</c:v>
                </c:pt>
                <c:pt idx="14202">
                  <c:v>26.521899249137366</c:v>
                </c:pt>
                <c:pt idx="14203">
                  <c:v>26.521220352740464</c:v>
                </c:pt>
                <c:pt idx="14204">
                  <c:v>26.520541456343562</c:v>
                </c:pt>
                <c:pt idx="14205">
                  <c:v>26.51986255994666</c:v>
                </c:pt>
                <c:pt idx="14206">
                  <c:v>26.519183663549757</c:v>
                </c:pt>
                <c:pt idx="14207">
                  <c:v>26.518504767152852</c:v>
                </c:pt>
                <c:pt idx="14208">
                  <c:v>26.517825870755949</c:v>
                </c:pt>
                <c:pt idx="14209">
                  <c:v>26.517146974359047</c:v>
                </c:pt>
                <c:pt idx="14210">
                  <c:v>26.516468077962145</c:v>
                </c:pt>
                <c:pt idx="14211">
                  <c:v>26.515789181565243</c:v>
                </c:pt>
                <c:pt idx="14212">
                  <c:v>26.515110285168337</c:v>
                </c:pt>
                <c:pt idx="14213">
                  <c:v>26.514431388771435</c:v>
                </c:pt>
                <c:pt idx="14214">
                  <c:v>26.513752492374532</c:v>
                </c:pt>
                <c:pt idx="14215">
                  <c:v>26.51307359597763</c:v>
                </c:pt>
                <c:pt idx="14216">
                  <c:v>26.512394699580728</c:v>
                </c:pt>
                <c:pt idx="14217">
                  <c:v>26.511715803183822</c:v>
                </c:pt>
                <c:pt idx="14218">
                  <c:v>26.51103690678692</c:v>
                </c:pt>
                <c:pt idx="14219">
                  <c:v>26.510358010390018</c:v>
                </c:pt>
                <c:pt idx="14220">
                  <c:v>26.509679113993116</c:v>
                </c:pt>
                <c:pt idx="14221">
                  <c:v>26.509000217596213</c:v>
                </c:pt>
                <c:pt idx="14222">
                  <c:v>26.508321321199308</c:v>
                </c:pt>
                <c:pt idx="14223">
                  <c:v>26.507642424802405</c:v>
                </c:pt>
                <c:pt idx="14224">
                  <c:v>26.506963528405503</c:v>
                </c:pt>
                <c:pt idx="14225">
                  <c:v>26.506277221178792</c:v>
                </c:pt>
                <c:pt idx="14226">
                  <c:v>26.505590913952084</c:v>
                </c:pt>
                <c:pt idx="14227">
                  <c:v>26.504904606725372</c:v>
                </c:pt>
                <c:pt idx="14228">
                  <c:v>26.50421829949866</c:v>
                </c:pt>
                <c:pt idx="14229">
                  <c:v>26.503531992271952</c:v>
                </c:pt>
                <c:pt idx="14230">
                  <c:v>26.502845685045241</c:v>
                </c:pt>
                <c:pt idx="14231">
                  <c:v>26.502159377818533</c:v>
                </c:pt>
                <c:pt idx="14232">
                  <c:v>26.501473070591821</c:v>
                </c:pt>
                <c:pt idx="14233">
                  <c:v>26.50078676336511</c:v>
                </c:pt>
                <c:pt idx="14234">
                  <c:v>26.500100456138401</c:v>
                </c:pt>
                <c:pt idx="14235">
                  <c:v>26.49941414891169</c:v>
                </c:pt>
                <c:pt idx="14236">
                  <c:v>26.498727841684978</c:v>
                </c:pt>
                <c:pt idx="14237">
                  <c:v>26.49804153445827</c:v>
                </c:pt>
                <c:pt idx="14238">
                  <c:v>26.497355227231559</c:v>
                </c:pt>
                <c:pt idx="14239">
                  <c:v>26.496668920004851</c:v>
                </c:pt>
                <c:pt idx="14240">
                  <c:v>26.495982612778139</c:v>
                </c:pt>
                <c:pt idx="14241">
                  <c:v>26.495296305551427</c:v>
                </c:pt>
                <c:pt idx="14242">
                  <c:v>26.494609998324719</c:v>
                </c:pt>
                <c:pt idx="14243">
                  <c:v>26.493923691098008</c:v>
                </c:pt>
                <c:pt idx="14244">
                  <c:v>26.493237383871296</c:v>
                </c:pt>
                <c:pt idx="14245">
                  <c:v>26.492551076644588</c:v>
                </c:pt>
                <c:pt idx="14246">
                  <c:v>26.491864769417877</c:v>
                </c:pt>
                <c:pt idx="14247">
                  <c:v>26.491178462191165</c:v>
                </c:pt>
                <c:pt idx="14248">
                  <c:v>26.490492154964457</c:v>
                </c:pt>
                <c:pt idx="14249">
                  <c:v>26.489805847737745</c:v>
                </c:pt>
                <c:pt idx="14250">
                  <c:v>26.489119540511037</c:v>
                </c:pt>
                <c:pt idx="14251">
                  <c:v>26.488433233284326</c:v>
                </c:pt>
                <c:pt idx="14252">
                  <c:v>26.487746926057614</c:v>
                </c:pt>
                <c:pt idx="14253">
                  <c:v>26.487060618830906</c:v>
                </c:pt>
                <c:pt idx="14254">
                  <c:v>26.486374311604195</c:v>
                </c:pt>
                <c:pt idx="14255">
                  <c:v>26.485678451169189</c:v>
                </c:pt>
                <c:pt idx="14256">
                  <c:v>26.484982590734184</c:v>
                </c:pt>
                <c:pt idx="14257">
                  <c:v>26.484286730299178</c:v>
                </c:pt>
                <c:pt idx="14258">
                  <c:v>26.483590869864173</c:v>
                </c:pt>
                <c:pt idx="14259">
                  <c:v>26.482895009429168</c:v>
                </c:pt>
                <c:pt idx="14260">
                  <c:v>26.482199148994162</c:v>
                </c:pt>
                <c:pt idx="14261">
                  <c:v>26.481503288559157</c:v>
                </c:pt>
                <c:pt idx="14262">
                  <c:v>26.480807428124155</c:v>
                </c:pt>
                <c:pt idx="14263">
                  <c:v>26.48011156768915</c:v>
                </c:pt>
                <c:pt idx="14264">
                  <c:v>26.479415707254145</c:v>
                </c:pt>
                <c:pt idx="14265">
                  <c:v>26.478719846819139</c:v>
                </c:pt>
                <c:pt idx="14266">
                  <c:v>26.478023986384134</c:v>
                </c:pt>
                <c:pt idx="14267">
                  <c:v>26.477328125949128</c:v>
                </c:pt>
                <c:pt idx="14268">
                  <c:v>26.476632265514123</c:v>
                </c:pt>
                <c:pt idx="14269">
                  <c:v>26.475936405079118</c:v>
                </c:pt>
                <c:pt idx="14270">
                  <c:v>26.475240544644112</c:v>
                </c:pt>
                <c:pt idx="14271">
                  <c:v>26.474544684209107</c:v>
                </c:pt>
                <c:pt idx="14272">
                  <c:v>26.473848823774102</c:v>
                </c:pt>
                <c:pt idx="14273">
                  <c:v>26.473152963339096</c:v>
                </c:pt>
                <c:pt idx="14274">
                  <c:v>26.472457102904091</c:v>
                </c:pt>
                <c:pt idx="14275">
                  <c:v>26.471761242469086</c:v>
                </c:pt>
                <c:pt idx="14276">
                  <c:v>26.47106538203408</c:v>
                </c:pt>
                <c:pt idx="14277">
                  <c:v>26.470369521599078</c:v>
                </c:pt>
                <c:pt idx="14278">
                  <c:v>26.469673661164073</c:v>
                </c:pt>
                <c:pt idx="14279">
                  <c:v>26.468977800729068</c:v>
                </c:pt>
                <c:pt idx="14280">
                  <c:v>26.468281940294062</c:v>
                </c:pt>
                <c:pt idx="14281">
                  <c:v>26.467586079859057</c:v>
                </c:pt>
                <c:pt idx="14282">
                  <c:v>26.466890219424052</c:v>
                </c:pt>
                <c:pt idx="14283">
                  <c:v>26.466194358989046</c:v>
                </c:pt>
                <c:pt idx="14284">
                  <c:v>26.465498498554041</c:v>
                </c:pt>
                <c:pt idx="14285">
                  <c:v>26.464795590085632</c:v>
                </c:pt>
                <c:pt idx="14286">
                  <c:v>26.464092681617227</c:v>
                </c:pt>
                <c:pt idx="14287">
                  <c:v>26.463389773148819</c:v>
                </c:pt>
                <c:pt idx="14288">
                  <c:v>26.462686864680411</c:v>
                </c:pt>
                <c:pt idx="14289">
                  <c:v>26.461983956212002</c:v>
                </c:pt>
                <c:pt idx="14290">
                  <c:v>26.461281047743597</c:v>
                </c:pt>
                <c:pt idx="14291">
                  <c:v>26.460578139275189</c:v>
                </c:pt>
                <c:pt idx="14292">
                  <c:v>26.45987523080678</c:v>
                </c:pt>
                <c:pt idx="14293">
                  <c:v>26.459172322338372</c:v>
                </c:pt>
                <c:pt idx="14294">
                  <c:v>26.458469413869967</c:v>
                </c:pt>
                <c:pt idx="14295">
                  <c:v>26.457766505401558</c:v>
                </c:pt>
                <c:pt idx="14296">
                  <c:v>26.45706359693315</c:v>
                </c:pt>
                <c:pt idx="14297">
                  <c:v>26.456360688464741</c:v>
                </c:pt>
                <c:pt idx="14298">
                  <c:v>26.455657779996336</c:v>
                </c:pt>
                <c:pt idx="14299">
                  <c:v>26.454954871527928</c:v>
                </c:pt>
                <c:pt idx="14300">
                  <c:v>26.454251963059519</c:v>
                </c:pt>
                <c:pt idx="14301">
                  <c:v>26.453549054591114</c:v>
                </c:pt>
                <c:pt idx="14302">
                  <c:v>26.452846146122706</c:v>
                </c:pt>
                <c:pt idx="14303">
                  <c:v>26.452143237654298</c:v>
                </c:pt>
                <c:pt idx="14304">
                  <c:v>26.451440329185889</c:v>
                </c:pt>
                <c:pt idx="14305">
                  <c:v>26.450737420717484</c:v>
                </c:pt>
                <c:pt idx="14306">
                  <c:v>26.450034512249076</c:v>
                </c:pt>
                <c:pt idx="14307">
                  <c:v>26.449331603780667</c:v>
                </c:pt>
                <c:pt idx="14308">
                  <c:v>26.448628695312259</c:v>
                </c:pt>
                <c:pt idx="14309">
                  <c:v>26.447925786843854</c:v>
                </c:pt>
                <c:pt idx="14310">
                  <c:v>26.447222878375445</c:v>
                </c:pt>
                <c:pt idx="14311">
                  <c:v>26.446519969907037</c:v>
                </c:pt>
                <c:pt idx="14312">
                  <c:v>26.445817061438628</c:v>
                </c:pt>
                <c:pt idx="14313">
                  <c:v>26.445114152970223</c:v>
                </c:pt>
                <c:pt idx="14314">
                  <c:v>26.444411244501815</c:v>
                </c:pt>
                <c:pt idx="14315">
                  <c:v>26.443704913496347</c:v>
                </c:pt>
                <c:pt idx="14316">
                  <c:v>26.442998582490883</c:v>
                </c:pt>
                <c:pt idx="14317">
                  <c:v>26.442292251485416</c:v>
                </c:pt>
                <c:pt idx="14318">
                  <c:v>26.441585920479948</c:v>
                </c:pt>
                <c:pt idx="14319">
                  <c:v>26.440879589474481</c:v>
                </c:pt>
                <c:pt idx="14320">
                  <c:v>26.440173258469017</c:v>
                </c:pt>
                <c:pt idx="14321">
                  <c:v>26.439466927463549</c:v>
                </c:pt>
                <c:pt idx="14322">
                  <c:v>26.438760596458081</c:v>
                </c:pt>
                <c:pt idx="14323">
                  <c:v>26.438054265452614</c:v>
                </c:pt>
                <c:pt idx="14324">
                  <c:v>26.43734793444715</c:v>
                </c:pt>
                <c:pt idx="14325">
                  <c:v>26.436641603441682</c:v>
                </c:pt>
                <c:pt idx="14326">
                  <c:v>26.435935272436215</c:v>
                </c:pt>
                <c:pt idx="14327">
                  <c:v>26.435228941430747</c:v>
                </c:pt>
                <c:pt idx="14328">
                  <c:v>26.434522610425283</c:v>
                </c:pt>
                <c:pt idx="14329">
                  <c:v>26.433816279419815</c:v>
                </c:pt>
                <c:pt idx="14330">
                  <c:v>26.433109948414348</c:v>
                </c:pt>
                <c:pt idx="14331">
                  <c:v>26.432403617408884</c:v>
                </c:pt>
                <c:pt idx="14332">
                  <c:v>26.431697286403416</c:v>
                </c:pt>
                <c:pt idx="14333">
                  <c:v>26.430990955397949</c:v>
                </c:pt>
                <c:pt idx="14334">
                  <c:v>26.430284624392481</c:v>
                </c:pt>
                <c:pt idx="14335">
                  <c:v>26.429578293387017</c:v>
                </c:pt>
                <c:pt idx="14336">
                  <c:v>26.42887196238155</c:v>
                </c:pt>
                <c:pt idx="14337">
                  <c:v>26.428165631376082</c:v>
                </c:pt>
                <c:pt idx="14338">
                  <c:v>26.427459300370614</c:v>
                </c:pt>
                <c:pt idx="14339">
                  <c:v>26.42675296936515</c:v>
                </c:pt>
                <c:pt idx="14340">
                  <c:v>26.426046638359683</c:v>
                </c:pt>
                <c:pt idx="14341">
                  <c:v>26.425340307354215</c:v>
                </c:pt>
                <c:pt idx="14342">
                  <c:v>26.424633976348748</c:v>
                </c:pt>
                <c:pt idx="14343">
                  <c:v>26.423927645343284</c:v>
                </c:pt>
                <c:pt idx="14344">
                  <c:v>26.423221314337816</c:v>
                </c:pt>
                <c:pt idx="14345">
                  <c:v>26.42251661591223</c:v>
                </c:pt>
                <c:pt idx="14346">
                  <c:v>26.421811917486643</c:v>
                </c:pt>
                <c:pt idx="14347">
                  <c:v>26.421107219061057</c:v>
                </c:pt>
                <c:pt idx="14348">
                  <c:v>26.42040252063547</c:v>
                </c:pt>
                <c:pt idx="14349">
                  <c:v>26.419697822209883</c:v>
                </c:pt>
                <c:pt idx="14350">
                  <c:v>26.418993123784293</c:v>
                </c:pt>
                <c:pt idx="14351">
                  <c:v>26.418288425358707</c:v>
                </c:pt>
                <c:pt idx="14352">
                  <c:v>26.41758372693312</c:v>
                </c:pt>
                <c:pt idx="14353">
                  <c:v>26.416879028507534</c:v>
                </c:pt>
                <c:pt idx="14354">
                  <c:v>26.416174330081947</c:v>
                </c:pt>
                <c:pt idx="14355">
                  <c:v>26.415469631656361</c:v>
                </c:pt>
                <c:pt idx="14356">
                  <c:v>26.414764933230774</c:v>
                </c:pt>
                <c:pt idx="14357">
                  <c:v>26.414060234805188</c:v>
                </c:pt>
                <c:pt idx="14358">
                  <c:v>26.413355536379601</c:v>
                </c:pt>
                <c:pt idx="14359">
                  <c:v>26.412650837954011</c:v>
                </c:pt>
                <c:pt idx="14360">
                  <c:v>26.411946139528425</c:v>
                </c:pt>
                <c:pt idx="14361">
                  <c:v>26.411241441102838</c:v>
                </c:pt>
                <c:pt idx="14362">
                  <c:v>26.410536742677252</c:v>
                </c:pt>
                <c:pt idx="14363">
                  <c:v>26.409832044251665</c:v>
                </c:pt>
                <c:pt idx="14364">
                  <c:v>26.409127345826079</c:v>
                </c:pt>
                <c:pt idx="14365">
                  <c:v>26.408422647400492</c:v>
                </c:pt>
                <c:pt idx="14366">
                  <c:v>26.407717948974906</c:v>
                </c:pt>
                <c:pt idx="14367">
                  <c:v>26.407013250549319</c:v>
                </c:pt>
                <c:pt idx="14368">
                  <c:v>26.406308552123733</c:v>
                </c:pt>
                <c:pt idx="14369">
                  <c:v>26.405603853698146</c:v>
                </c:pt>
                <c:pt idx="14370">
                  <c:v>26.404899155272556</c:v>
                </c:pt>
                <c:pt idx="14371">
                  <c:v>26.40419445684697</c:v>
                </c:pt>
                <c:pt idx="14372">
                  <c:v>26.403489758421383</c:v>
                </c:pt>
                <c:pt idx="14373">
                  <c:v>26.402785059995797</c:v>
                </c:pt>
                <c:pt idx="14374">
                  <c:v>26.40208036157021</c:v>
                </c:pt>
                <c:pt idx="14375">
                  <c:v>26.401381760505814</c:v>
                </c:pt>
                <c:pt idx="14376">
                  <c:v>26.400683159441417</c:v>
                </c:pt>
                <c:pt idx="14377">
                  <c:v>26.399984558377021</c:v>
                </c:pt>
                <c:pt idx="14378">
                  <c:v>26.399285957312621</c:v>
                </c:pt>
                <c:pt idx="14379">
                  <c:v>26.398587356248225</c:v>
                </c:pt>
                <c:pt idx="14380">
                  <c:v>26.397888755183828</c:v>
                </c:pt>
                <c:pt idx="14381">
                  <c:v>26.397190154119432</c:v>
                </c:pt>
                <c:pt idx="14382">
                  <c:v>26.396491553055036</c:v>
                </c:pt>
                <c:pt idx="14383">
                  <c:v>26.395792951990639</c:v>
                </c:pt>
                <c:pt idx="14384">
                  <c:v>26.395094350926243</c:v>
                </c:pt>
                <c:pt idx="14385">
                  <c:v>26.394395749861847</c:v>
                </c:pt>
                <c:pt idx="14386">
                  <c:v>26.393697148797447</c:v>
                </c:pt>
                <c:pt idx="14387">
                  <c:v>26.39299854773305</c:v>
                </c:pt>
                <c:pt idx="14388">
                  <c:v>26.392299946668654</c:v>
                </c:pt>
                <c:pt idx="14389">
                  <c:v>26.391601345604258</c:v>
                </c:pt>
                <c:pt idx="14390">
                  <c:v>26.390902744539861</c:v>
                </c:pt>
                <c:pt idx="14391">
                  <c:v>26.390204143475465</c:v>
                </c:pt>
                <c:pt idx="14392">
                  <c:v>26.389505542411069</c:v>
                </c:pt>
                <c:pt idx="14393">
                  <c:v>26.388806941346669</c:v>
                </c:pt>
                <c:pt idx="14394">
                  <c:v>26.388108340282272</c:v>
                </c:pt>
                <c:pt idx="14395">
                  <c:v>26.387409739217876</c:v>
                </c:pt>
                <c:pt idx="14396">
                  <c:v>26.38671113815348</c:v>
                </c:pt>
                <c:pt idx="14397">
                  <c:v>26.386012537089083</c:v>
                </c:pt>
                <c:pt idx="14398">
                  <c:v>26.385313936024687</c:v>
                </c:pt>
                <c:pt idx="14399">
                  <c:v>26.384615334960291</c:v>
                </c:pt>
                <c:pt idx="14400">
                  <c:v>26.383916733895894</c:v>
                </c:pt>
                <c:pt idx="14401">
                  <c:v>26.383218132831495</c:v>
                </c:pt>
                <c:pt idx="14402">
                  <c:v>26.382519531767098</c:v>
                </c:pt>
                <c:pt idx="14403">
                  <c:v>26.381820930702702</c:v>
                </c:pt>
                <c:pt idx="14404">
                  <c:v>26.381122329638306</c:v>
                </c:pt>
                <c:pt idx="14405">
                  <c:v>26.380432044050849</c:v>
                </c:pt>
                <c:pt idx="14406">
                  <c:v>26.379741758463389</c:v>
                </c:pt>
                <c:pt idx="14407">
                  <c:v>26.379051472875933</c:v>
                </c:pt>
                <c:pt idx="14408">
                  <c:v>26.378361187288473</c:v>
                </c:pt>
                <c:pt idx="14409">
                  <c:v>26.377670901701016</c:v>
                </c:pt>
                <c:pt idx="14410">
                  <c:v>26.376980616113556</c:v>
                </c:pt>
                <c:pt idx="14411">
                  <c:v>26.3762903305261</c:v>
                </c:pt>
                <c:pt idx="14412">
                  <c:v>26.37560004493864</c:v>
                </c:pt>
                <c:pt idx="14413">
                  <c:v>26.374909759351183</c:v>
                </c:pt>
                <c:pt idx="14414">
                  <c:v>26.374219473763723</c:v>
                </c:pt>
                <c:pt idx="14415">
                  <c:v>26.373529188176267</c:v>
                </c:pt>
                <c:pt idx="14416">
                  <c:v>26.372838902588807</c:v>
                </c:pt>
                <c:pt idx="14417">
                  <c:v>26.372148617001351</c:v>
                </c:pt>
                <c:pt idx="14418">
                  <c:v>26.371458331413891</c:v>
                </c:pt>
                <c:pt idx="14419">
                  <c:v>26.370768045826434</c:v>
                </c:pt>
                <c:pt idx="14420">
                  <c:v>26.370077760238978</c:v>
                </c:pt>
                <c:pt idx="14421">
                  <c:v>26.369387474651518</c:v>
                </c:pt>
                <c:pt idx="14422">
                  <c:v>26.368697189064061</c:v>
                </c:pt>
                <c:pt idx="14423">
                  <c:v>26.368006903476601</c:v>
                </c:pt>
                <c:pt idx="14424">
                  <c:v>26.367316617889145</c:v>
                </c:pt>
                <c:pt idx="14425">
                  <c:v>26.366626332301685</c:v>
                </c:pt>
                <c:pt idx="14426">
                  <c:v>26.365936046714229</c:v>
                </c:pt>
                <c:pt idx="14427">
                  <c:v>26.365245761126769</c:v>
                </c:pt>
                <c:pt idx="14428">
                  <c:v>26.364555475539312</c:v>
                </c:pt>
                <c:pt idx="14429">
                  <c:v>26.363865189951852</c:v>
                </c:pt>
                <c:pt idx="14430">
                  <c:v>26.363174904364396</c:v>
                </c:pt>
                <c:pt idx="14431">
                  <c:v>26.362484618776936</c:v>
                </c:pt>
                <c:pt idx="14432">
                  <c:v>26.361794333189479</c:v>
                </c:pt>
                <c:pt idx="14433">
                  <c:v>26.361104047602019</c:v>
                </c:pt>
                <c:pt idx="14434">
                  <c:v>26.360413762014563</c:v>
                </c:pt>
                <c:pt idx="14435">
                  <c:v>26.359738627811804</c:v>
                </c:pt>
                <c:pt idx="14436">
                  <c:v>26.359063493609046</c:v>
                </c:pt>
                <c:pt idx="14437">
                  <c:v>26.358388359406291</c:v>
                </c:pt>
                <c:pt idx="14438">
                  <c:v>26.357713225203533</c:v>
                </c:pt>
                <c:pt idx="14439">
                  <c:v>26.357038091000774</c:v>
                </c:pt>
                <c:pt idx="14440">
                  <c:v>26.356362956798016</c:v>
                </c:pt>
                <c:pt idx="14441">
                  <c:v>26.355687822595257</c:v>
                </c:pt>
                <c:pt idx="14442">
                  <c:v>26.355012688392502</c:v>
                </c:pt>
                <c:pt idx="14443">
                  <c:v>26.354337554189744</c:v>
                </c:pt>
                <c:pt idx="14444">
                  <c:v>26.353662419986986</c:v>
                </c:pt>
                <c:pt idx="14445">
                  <c:v>26.352987285784227</c:v>
                </c:pt>
                <c:pt idx="14446">
                  <c:v>26.352312151581469</c:v>
                </c:pt>
                <c:pt idx="14447">
                  <c:v>26.351637017378714</c:v>
                </c:pt>
                <c:pt idx="14448">
                  <c:v>26.350961883175955</c:v>
                </c:pt>
                <c:pt idx="14449">
                  <c:v>26.350286748973197</c:v>
                </c:pt>
                <c:pt idx="14450">
                  <c:v>26.349611614770438</c:v>
                </c:pt>
                <c:pt idx="14451">
                  <c:v>26.34893648056768</c:v>
                </c:pt>
                <c:pt idx="14452">
                  <c:v>26.348261346364925</c:v>
                </c:pt>
                <c:pt idx="14453">
                  <c:v>26.347586212162167</c:v>
                </c:pt>
                <c:pt idx="14454">
                  <c:v>26.346911077959408</c:v>
                </c:pt>
                <c:pt idx="14455">
                  <c:v>26.34623594375665</c:v>
                </c:pt>
                <c:pt idx="14456">
                  <c:v>26.345560809553891</c:v>
                </c:pt>
                <c:pt idx="14457">
                  <c:v>26.344885675351136</c:v>
                </c:pt>
                <c:pt idx="14458">
                  <c:v>26.344210541148378</c:v>
                </c:pt>
                <c:pt idx="14459">
                  <c:v>26.34353540694562</c:v>
                </c:pt>
                <c:pt idx="14460">
                  <c:v>26.342860272742861</c:v>
                </c:pt>
                <c:pt idx="14461">
                  <c:v>26.342185138540103</c:v>
                </c:pt>
                <c:pt idx="14462">
                  <c:v>26.341510004337348</c:v>
                </c:pt>
                <c:pt idx="14463">
                  <c:v>26.340834870134589</c:v>
                </c:pt>
                <c:pt idx="14464">
                  <c:v>26.340159735931831</c:v>
                </c:pt>
                <c:pt idx="14465">
                  <c:v>26.339504581565432</c:v>
                </c:pt>
                <c:pt idx="14466">
                  <c:v>26.33884942719903</c:v>
                </c:pt>
                <c:pt idx="14467">
                  <c:v>26.338194272832631</c:v>
                </c:pt>
                <c:pt idx="14468">
                  <c:v>26.337539118466228</c:v>
                </c:pt>
                <c:pt idx="14469">
                  <c:v>26.33688396409983</c:v>
                </c:pt>
                <c:pt idx="14470">
                  <c:v>26.336228809733427</c:v>
                </c:pt>
                <c:pt idx="14471">
                  <c:v>26.335573655367028</c:v>
                </c:pt>
                <c:pt idx="14472">
                  <c:v>26.334918501000626</c:v>
                </c:pt>
                <c:pt idx="14473">
                  <c:v>26.334263346634227</c:v>
                </c:pt>
                <c:pt idx="14474">
                  <c:v>26.333608192267825</c:v>
                </c:pt>
                <c:pt idx="14475">
                  <c:v>26.332953037901426</c:v>
                </c:pt>
                <c:pt idx="14476">
                  <c:v>26.332297883535023</c:v>
                </c:pt>
                <c:pt idx="14477">
                  <c:v>26.331642729168625</c:v>
                </c:pt>
                <c:pt idx="14478">
                  <c:v>26.330987574802222</c:v>
                </c:pt>
                <c:pt idx="14479">
                  <c:v>26.330332420435823</c:v>
                </c:pt>
                <c:pt idx="14480">
                  <c:v>26.329677266069424</c:v>
                </c:pt>
                <c:pt idx="14481">
                  <c:v>26.329022111703022</c:v>
                </c:pt>
                <c:pt idx="14482">
                  <c:v>26.328366957336623</c:v>
                </c:pt>
                <c:pt idx="14483">
                  <c:v>26.327711802970221</c:v>
                </c:pt>
                <c:pt idx="14484">
                  <c:v>26.327056648603822</c:v>
                </c:pt>
                <c:pt idx="14485">
                  <c:v>26.32640149423742</c:v>
                </c:pt>
                <c:pt idx="14486">
                  <c:v>26.325746339871021</c:v>
                </c:pt>
                <c:pt idx="14487">
                  <c:v>26.325091185504618</c:v>
                </c:pt>
                <c:pt idx="14488">
                  <c:v>26.32443603113822</c:v>
                </c:pt>
                <c:pt idx="14489">
                  <c:v>26.323780876771817</c:v>
                </c:pt>
                <c:pt idx="14490">
                  <c:v>26.323125722405418</c:v>
                </c:pt>
                <c:pt idx="14491">
                  <c:v>26.322470568039016</c:v>
                </c:pt>
                <c:pt idx="14492">
                  <c:v>26.321815413672617</c:v>
                </c:pt>
                <c:pt idx="14493">
                  <c:v>26.321160259306215</c:v>
                </c:pt>
                <c:pt idx="14494">
                  <c:v>26.320505104939816</c:v>
                </c:pt>
                <c:pt idx="14495">
                  <c:v>26.319868583742668</c:v>
                </c:pt>
                <c:pt idx="14496">
                  <c:v>26.319232062545517</c:v>
                </c:pt>
                <c:pt idx="14497">
                  <c:v>26.318595541348365</c:v>
                </c:pt>
                <c:pt idx="14498">
                  <c:v>26.317959020151218</c:v>
                </c:pt>
                <c:pt idx="14499">
                  <c:v>26.31732249895407</c:v>
                </c:pt>
                <c:pt idx="14500">
                  <c:v>26.316685977756919</c:v>
                </c:pt>
                <c:pt idx="14501">
                  <c:v>26.316049456559767</c:v>
                </c:pt>
                <c:pt idx="14502">
                  <c:v>26.31541293536262</c:v>
                </c:pt>
                <c:pt idx="14503">
                  <c:v>26.314776414165472</c:v>
                </c:pt>
                <c:pt idx="14504">
                  <c:v>26.314139892968321</c:v>
                </c:pt>
                <c:pt idx="14505">
                  <c:v>26.313503371771173</c:v>
                </c:pt>
                <c:pt idx="14506">
                  <c:v>26.312866850574022</c:v>
                </c:pt>
                <c:pt idx="14507">
                  <c:v>26.312230329376874</c:v>
                </c:pt>
                <c:pt idx="14508">
                  <c:v>26.311593808179722</c:v>
                </c:pt>
                <c:pt idx="14509">
                  <c:v>26.310957286982571</c:v>
                </c:pt>
                <c:pt idx="14510">
                  <c:v>26.310320765785423</c:v>
                </c:pt>
                <c:pt idx="14511">
                  <c:v>26.309684244588276</c:v>
                </c:pt>
                <c:pt idx="14512">
                  <c:v>26.309047723391124</c:v>
                </c:pt>
                <c:pt idx="14513">
                  <c:v>26.308411202193973</c:v>
                </c:pt>
                <c:pt idx="14514">
                  <c:v>26.307774680996825</c:v>
                </c:pt>
                <c:pt idx="14515">
                  <c:v>26.307138159799678</c:v>
                </c:pt>
                <c:pt idx="14516">
                  <c:v>26.306501638602526</c:v>
                </c:pt>
                <c:pt idx="14517">
                  <c:v>26.305865117405375</c:v>
                </c:pt>
                <c:pt idx="14518">
                  <c:v>26.305228596208227</c:v>
                </c:pt>
                <c:pt idx="14519">
                  <c:v>26.30459207501108</c:v>
                </c:pt>
                <c:pt idx="14520">
                  <c:v>26.303955553813928</c:v>
                </c:pt>
                <c:pt idx="14521">
                  <c:v>26.303319032616777</c:v>
                </c:pt>
                <c:pt idx="14522">
                  <c:v>26.302682511419629</c:v>
                </c:pt>
                <c:pt idx="14523">
                  <c:v>26.302045990222481</c:v>
                </c:pt>
                <c:pt idx="14524">
                  <c:v>26.30140946902533</c:v>
                </c:pt>
                <c:pt idx="14525">
                  <c:v>26.300785859446805</c:v>
                </c:pt>
                <c:pt idx="14526">
                  <c:v>26.300162249868283</c:v>
                </c:pt>
                <c:pt idx="14527">
                  <c:v>26.299538640289757</c:v>
                </c:pt>
                <c:pt idx="14528">
                  <c:v>26.298915030711232</c:v>
                </c:pt>
                <c:pt idx="14529">
                  <c:v>26.298291421132706</c:v>
                </c:pt>
                <c:pt idx="14530">
                  <c:v>26.297667811554184</c:v>
                </c:pt>
                <c:pt idx="14531">
                  <c:v>26.297044201975659</c:v>
                </c:pt>
                <c:pt idx="14532">
                  <c:v>26.296420592397133</c:v>
                </c:pt>
                <c:pt idx="14533">
                  <c:v>26.295796982818608</c:v>
                </c:pt>
                <c:pt idx="14534">
                  <c:v>26.295173373240086</c:v>
                </c:pt>
                <c:pt idx="14535">
                  <c:v>26.294549763661561</c:v>
                </c:pt>
                <c:pt idx="14536">
                  <c:v>26.293926154083035</c:v>
                </c:pt>
                <c:pt idx="14537">
                  <c:v>26.29330254450451</c:v>
                </c:pt>
                <c:pt idx="14538">
                  <c:v>26.292678934925988</c:v>
                </c:pt>
                <c:pt idx="14539">
                  <c:v>26.292055325347462</c:v>
                </c:pt>
                <c:pt idx="14540">
                  <c:v>26.291431715768937</c:v>
                </c:pt>
                <c:pt idx="14541">
                  <c:v>26.290808106190415</c:v>
                </c:pt>
                <c:pt idx="14542">
                  <c:v>26.290184496611889</c:v>
                </c:pt>
                <c:pt idx="14543">
                  <c:v>26.289560887033364</c:v>
                </c:pt>
                <c:pt idx="14544">
                  <c:v>26.288937277454838</c:v>
                </c:pt>
                <c:pt idx="14545">
                  <c:v>26.288313667876317</c:v>
                </c:pt>
                <c:pt idx="14546">
                  <c:v>26.287690058297791</c:v>
                </c:pt>
                <c:pt idx="14547">
                  <c:v>26.287066448719266</c:v>
                </c:pt>
                <c:pt idx="14548">
                  <c:v>26.28644283914074</c:v>
                </c:pt>
                <c:pt idx="14549">
                  <c:v>26.285819229562218</c:v>
                </c:pt>
                <c:pt idx="14550">
                  <c:v>26.285195619983693</c:v>
                </c:pt>
                <c:pt idx="14551">
                  <c:v>26.284572010405167</c:v>
                </c:pt>
                <c:pt idx="14552">
                  <c:v>26.283948400826642</c:v>
                </c:pt>
                <c:pt idx="14553">
                  <c:v>26.28332479124812</c:v>
                </c:pt>
                <c:pt idx="14554">
                  <c:v>26.282701181669594</c:v>
                </c:pt>
                <c:pt idx="14555">
                  <c:v>26.282083381748414</c:v>
                </c:pt>
                <c:pt idx="14556">
                  <c:v>26.281465581827234</c:v>
                </c:pt>
                <c:pt idx="14557">
                  <c:v>26.280847781906054</c:v>
                </c:pt>
                <c:pt idx="14558">
                  <c:v>26.280229981984871</c:v>
                </c:pt>
                <c:pt idx="14559">
                  <c:v>26.279612182063691</c:v>
                </c:pt>
                <c:pt idx="14560">
                  <c:v>26.27899438214251</c:v>
                </c:pt>
                <c:pt idx="14561">
                  <c:v>26.27837658222133</c:v>
                </c:pt>
                <c:pt idx="14562">
                  <c:v>26.27775878230015</c:v>
                </c:pt>
                <c:pt idx="14563">
                  <c:v>26.27714098237897</c:v>
                </c:pt>
                <c:pt idx="14564">
                  <c:v>26.27652318245779</c:v>
                </c:pt>
                <c:pt idx="14565">
                  <c:v>26.27590538253661</c:v>
                </c:pt>
                <c:pt idx="14566">
                  <c:v>26.275287582615427</c:v>
                </c:pt>
                <c:pt idx="14567">
                  <c:v>26.274669782694247</c:v>
                </c:pt>
                <c:pt idx="14568">
                  <c:v>26.274051982773067</c:v>
                </c:pt>
                <c:pt idx="14569">
                  <c:v>26.273434182851886</c:v>
                </c:pt>
                <c:pt idx="14570">
                  <c:v>26.272816382930706</c:v>
                </c:pt>
                <c:pt idx="14571">
                  <c:v>26.272198583009526</c:v>
                </c:pt>
                <c:pt idx="14572">
                  <c:v>26.271580783088346</c:v>
                </c:pt>
                <c:pt idx="14573">
                  <c:v>26.270962983167163</c:v>
                </c:pt>
                <c:pt idx="14574">
                  <c:v>26.270345183245983</c:v>
                </c:pt>
                <c:pt idx="14575">
                  <c:v>26.269727383324803</c:v>
                </c:pt>
                <c:pt idx="14576">
                  <c:v>26.269109583403623</c:v>
                </c:pt>
                <c:pt idx="14577">
                  <c:v>26.268491783482443</c:v>
                </c:pt>
                <c:pt idx="14578">
                  <c:v>26.267873983561262</c:v>
                </c:pt>
                <c:pt idx="14579">
                  <c:v>26.267256183640082</c:v>
                </c:pt>
                <c:pt idx="14580">
                  <c:v>26.266638383718902</c:v>
                </c:pt>
                <c:pt idx="14581">
                  <c:v>26.266020583797719</c:v>
                </c:pt>
                <c:pt idx="14582">
                  <c:v>26.265402783876539</c:v>
                </c:pt>
                <c:pt idx="14583">
                  <c:v>26.264784983955359</c:v>
                </c:pt>
                <c:pt idx="14584">
                  <c:v>26.264167184034179</c:v>
                </c:pt>
                <c:pt idx="14585">
                  <c:v>26.263547442407951</c:v>
                </c:pt>
                <c:pt idx="14586">
                  <c:v>26.262927700781727</c:v>
                </c:pt>
                <c:pt idx="14587">
                  <c:v>26.2623079591555</c:v>
                </c:pt>
                <c:pt idx="14588">
                  <c:v>26.261688217529276</c:v>
                </c:pt>
                <c:pt idx="14589">
                  <c:v>26.261068475903048</c:v>
                </c:pt>
                <c:pt idx="14590">
                  <c:v>26.260448734276824</c:v>
                </c:pt>
                <c:pt idx="14591">
                  <c:v>26.259828992650597</c:v>
                </c:pt>
                <c:pt idx="14592">
                  <c:v>26.259209251024373</c:v>
                </c:pt>
                <c:pt idx="14593">
                  <c:v>26.258589509398146</c:v>
                </c:pt>
                <c:pt idx="14594">
                  <c:v>26.257969767771922</c:v>
                </c:pt>
                <c:pt idx="14595">
                  <c:v>26.257350026145694</c:v>
                </c:pt>
                <c:pt idx="14596">
                  <c:v>26.25673028451947</c:v>
                </c:pt>
                <c:pt idx="14597">
                  <c:v>26.256110542893243</c:v>
                </c:pt>
                <c:pt idx="14598">
                  <c:v>26.255490801267019</c:v>
                </c:pt>
                <c:pt idx="14599">
                  <c:v>26.254871059640791</c:v>
                </c:pt>
                <c:pt idx="14600">
                  <c:v>26.254251318014564</c:v>
                </c:pt>
                <c:pt idx="14601">
                  <c:v>26.25363157638834</c:v>
                </c:pt>
                <c:pt idx="14602">
                  <c:v>26.253011834762113</c:v>
                </c:pt>
                <c:pt idx="14603">
                  <c:v>26.252392093135889</c:v>
                </c:pt>
                <c:pt idx="14604">
                  <c:v>26.251772351509661</c:v>
                </c:pt>
                <c:pt idx="14605">
                  <c:v>26.251152609883437</c:v>
                </c:pt>
                <c:pt idx="14606">
                  <c:v>26.25053286825721</c:v>
                </c:pt>
                <c:pt idx="14607">
                  <c:v>26.249913126630986</c:v>
                </c:pt>
                <c:pt idx="14608">
                  <c:v>26.249293385004759</c:v>
                </c:pt>
                <c:pt idx="14609">
                  <c:v>26.248673643378535</c:v>
                </c:pt>
                <c:pt idx="14610">
                  <c:v>26.248053901752307</c:v>
                </c:pt>
                <c:pt idx="14611">
                  <c:v>26.247434160126083</c:v>
                </c:pt>
                <c:pt idx="14612">
                  <c:v>26.246814418499856</c:v>
                </c:pt>
                <c:pt idx="14613">
                  <c:v>26.246194676873632</c:v>
                </c:pt>
                <c:pt idx="14614">
                  <c:v>26.245574935247404</c:v>
                </c:pt>
                <c:pt idx="14615">
                  <c:v>26.244949596201334</c:v>
                </c:pt>
                <c:pt idx="14616">
                  <c:v>26.244324257155263</c:v>
                </c:pt>
                <c:pt idx="14617">
                  <c:v>26.243698918109192</c:v>
                </c:pt>
                <c:pt idx="14618">
                  <c:v>26.243073579063122</c:v>
                </c:pt>
                <c:pt idx="14619">
                  <c:v>26.242448240017051</c:v>
                </c:pt>
                <c:pt idx="14620">
                  <c:v>26.24182290097098</c:v>
                </c:pt>
                <c:pt idx="14621">
                  <c:v>26.24119756192491</c:v>
                </c:pt>
                <c:pt idx="14622">
                  <c:v>26.240572222878836</c:v>
                </c:pt>
                <c:pt idx="14623">
                  <c:v>26.239946883832765</c:v>
                </c:pt>
                <c:pt idx="14624">
                  <c:v>26.239321544786694</c:v>
                </c:pt>
                <c:pt idx="14625">
                  <c:v>26.238696205740624</c:v>
                </c:pt>
                <c:pt idx="14626">
                  <c:v>26.238070866694553</c:v>
                </c:pt>
                <c:pt idx="14627">
                  <c:v>26.237445527648482</c:v>
                </c:pt>
                <c:pt idx="14628">
                  <c:v>26.236820188602412</c:v>
                </c:pt>
                <c:pt idx="14629">
                  <c:v>26.236194849556341</c:v>
                </c:pt>
                <c:pt idx="14630">
                  <c:v>26.23556951051027</c:v>
                </c:pt>
                <c:pt idx="14631">
                  <c:v>26.2349441714642</c:v>
                </c:pt>
                <c:pt idx="14632">
                  <c:v>26.234318832418129</c:v>
                </c:pt>
                <c:pt idx="14633">
                  <c:v>26.233693493372058</c:v>
                </c:pt>
                <c:pt idx="14634">
                  <c:v>26.233068154325988</c:v>
                </c:pt>
                <c:pt idx="14635">
                  <c:v>26.232442815279917</c:v>
                </c:pt>
                <c:pt idx="14636">
                  <c:v>26.231817476233847</c:v>
                </c:pt>
                <c:pt idx="14637">
                  <c:v>26.231192137187772</c:v>
                </c:pt>
                <c:pt idx="14638">
                  <c:v>26.230566798141702</c:v>
                </c:pt>
                <c:pt idx="14639">
                  <c:v>26.229941459095631</c:v>
                </c:pt>
                <c:pt idx="14640">
                  <c:v>26.22931612004956</c:v>
                </c:pt>
                <c:pt idx="14641">
                  <c:v>26.22869078100349</c:v>
                </c:pt>
                <c:pt idx="14642">
                  <c:v>26.228065441957419</c:v>
                </c:pt>
                <c:pt idx="14643">
                  <c:v>26.227440102911348</c:v>
                </c:pt>
                <c:pt idx="14644">
                  <c:v>26.226814763865278</c:v>
                </c:pt>
                <c:pt idx="14645">
                  <c:v>26.22618424953782</c:v>
                </c:pt>
                <c:pt idx="14646">
                  <c:v>26.225553735210362</c:v>
                </c:pt>
                <c:pt idx="14647">
                  <c:v>26.224923220882904</c:v>
                </c:pt>
                <c:pt idx="14648">
                  <c:v>26.224292706555449</c:v>
                </c:pt>
                <c:pt idx="14649">
                  <c:v>26.223662192227991</c:v>
                </c:pt>
                <c:pt idx="14650">
                  <c:v>26.223031677900533</c:v>
                </c:pt>
                <c:pt idx="14651">
                  <c:v>26.222401163573075</c:v>
                </c:pt>
                <c:pt idx="14652">
                  <c:v>26.221770649245617</c:v>
                </c:pt>
                <c:pt idx="14653">
                  <c:v>26.221140134918159</c:v>
                </c:pt>
                <c:pt idx="14654">
                  <c:v>26.2205096205907</c:v>
                </c:pt>
                <c:pt idx="14655">
                  <c:v>26.219879106263242</c:v>
                </c:pt>
                <c:pt idx="14656">
                  <c:v>26.219248591935788</c:v>
                </c:pt>
                <c:pt idx="14657">
                  <c:v>26.21861807760833</c:v>
                </c:pt>
                <c:pt idx="14658">
                  <c:v>26.217987563280872</c:v>
                </c:pt>
                <c:pt idx="14659">
                  <c:v>26.217357048953414</c:v>
                </c:pt>
                <c:pt idx="14660">
                  <c:v>26.216726534625955</c:v>
                </c:pt>
                <c:pt idx="14661">
                  <c:v>26.216096020298497</c:v>
                </c:pt>
                <c:pt idx="14662">
                  <c:v>26.215465505971039</c:v>
                </c:pt>
                <c:pt idx="14663">
                  <c:v>26.214834991643585</c:v>
                </c:pt>
                <c:pt idx="14664">
                  <c:v>26.214204477316127</c:v>
                </c:pt>
                <c:pt idx="14665">
                  <c:v>26.213573962988669</c:v>
                </c:pt>
                <c:pt idx="14666">
                  <c:v>26.212943448661211</c:v>
                </c:pt>
                <c:pt idx="14667">
                  <c:v>26.212312934333752</c:v>
                </c:pt>
                <c:pt idx="14668">
                  <c:v>26.211682420006294</c:v>
                </c:pt>
                <c:pt idx="14669">
                  <c:v>26.211051905678836</c:v>
                </c:pt>
                <c:pt idx="14670">
                  <c:v>26.210421391351378</c:v>
                </c:pt>
                <c:pt idx="14671">
                  <c:v>26.209790877023924</c:v>
                </c:pt>
                <c:pt idx="14672">
                  <c:v>26.209160362696466</c:v>
                </c:pt>
                <c:pt idx="14673">
                  <c:v>26.208529848369007</c:v>
                </c:pt>
                <c:pt idx="14674">
                  <c:v>26.207899334041549</c:v>
                </c:pt>
                <c:pt idx="14675">
                  <c:v>26.20726847151753</c:v>
                </c:pt>
                <c:pt idx="14676">
                  <c:v>26.206637608993514</c:v>
                </c:pt>
                <c:pt idx="14677">
                  <c:v>26.206006746469495</c:v>
                </c:pt>
                <c:pt idx="14678">
                  <c:v>26.205375883945479</c:v>
                </c:pt>
                <c:pt idx="14679">
                  <c:v>26.204745021421459</c:v>
                </c:pt>
                <c:pt idx="14680">
                  <c:v>26.20411415889744</c:v>
                </c:pt>
                <c:pt idx="14681">
                  <c:v>26.203483296373424</c:v>
                </c:pt>
                <c:pt idx="14682">
                  <c:v>26.202852433849404</c:v>
                </c:pt>
                <c:pt idx="14683">
                  <c:v>26.202221571325389</c:v>
                </c:pt>
                <c:pt idx="14684">
                  <c:v>26.201590708801369</c:v>
                </c:pt>
                <c:pt idx="14685">
                  <c:v>26.20095984627735</c:v>
                </c:pt>
                <c:pt idx="14686">
                  <c:v>26.200328983753334</c:v>
                </c:pt>
                <c:pt idx="14687">
                  <c:v>26.199698121229314</c:v>
                </c:pt>
                <c:pt idx="14688">
                  <c:v>26.199067258705298</c:v>
                </c:pt>
                <c:pt idx="14689">
                  <c:v>26.198436396181279</c:v>
                </c:pt>
                <c:pt idx="14690">
                  <c:v>26.19780553365726</c:v>
                </c:pt>
                <c:pt idx="14691">
                  <c:v>26.197174671133244</c:v>
                </c:pt>
                <c:pt idx="14692">
                  <c:v>26.196543808609224</c:v>
                </c:pt>
                <c:pt idx="14693">
                  <c:v>26.195912946085208</c:v>
                </c:pt>
                <c:pt idx="14694">
                  <c:v>26.195282083561189</c:v>
                </c:pt>
                <c:pt idx="14695">
                  <c:v>26.194651221037169</c:v>
                </c:pt>
                <c:pt idx="14696">
                  <c:v>26.194020358513153</c:v>
                </c:pt>
                <c:pt idx="14697">
                  <c:v>26.193389495989134</c:v>
                </c:pt>
                <c:pt idx="14698">
                  <c:v>26.192758633465118</c:v>
                </c:pt>
                <c:pt idx="14699">
                  <c:v>26.192127770941099</c:v>
                </c:pt>
                <c:pt idx="14700">
                  <c:v>26.191496908417079</c:v>
                </c:pt>
                <c:pt idx="14701">
                  <c:v>26.190866045893063</c:v>
                </c:pt>
                <c:pt idx="14702">
                  <c:v>26.190235183369044</c:v>
                </c:pt>
                <c:pt idx="14703">
                  <c:v>26.189604320845028</c:v>
                </c:pt>
                <c:pt idx="14704">
                  <c:v>26.188973458321009</c:v>
                </c:pt>
                <c:pt idx="14705">
                  <c:v>26.188347545724557</c:v>
                </c:pt>
                <c:pt idx="14706">
                  <c:v>26.18772163312811</c:v>
                </c:pt>
                <c:pt idx="14707">
                  <c:v>26.187095720531659</c:v>
                </c:pt>
                <c:pt idx="14708">
                  <c:v>26.186469807935207</c:v>
                </c:pt>
                <c:pt idx="14709">
                  <c:v>26.185843895338756</c:v>
                </c:pt>
                <c:pt idx="14710">
                  <c:v>26.185217982742309</c:v>
                </c:pt>
                <c:pt idx="14711">
                  <c:v>26.184592070145857</c:v>
                </c:pt>
                <c:pt idx="14712">
                  <c:v>26.183966157549406</c:v>
                </c:pt>
                <c:pt idx="14713">
                  <c:v>26.183340244952955</c:v>
                </c:pt>
                <c:pt idx="14714">
                  <c:v>26.182714332356507</c:v>
                </c:pt>
                <c:pt idx="14715">
                  <c:v>26.182088419760056</c:v>
                </c:pt>
                <c:pt idx="14716">
                  <c:v>26.181462507163605</c:v>
                </c:pt>
                <c:pt idx="14717">
                  <c:v>26.180836594567154</c:v>
                </c:pt>
                <c:pt idx="14718">
                  <c:v>26.180210681970706</c:v>
                </c:pt>
                <c:pt idx="14719">
                  <c:v>26.179584769374255</c:v>
                </c:pt>
                <c:pt idx="14720">
                  <c:v>26.178958856777804</c:v>
                </c:pt>
                <c:pt idx="14721">
                  <c:v>26.178332944181356</c:v>
                </c:pt>
                <c:pt idx="14722">
                  <c:v>26.177707031584905</c:v>
                </c:pt>
                <c:pt idx="14723">
                  <c:v>26.177081118988454</c:v>
                </c:pt>
                <c:pt idx="14724">
                  <c:v>26.176455206392003</c:v>
                </c:pt>
                <c:pt idx="14725">
                  <c:v>26.175829293795555</c:v>
                </c:pt>
                <c:pt idx="14726">
                  <c:v>26.175203381199104</c:v>
                </c:pt>
                <c:pt idx="14727">
                  <c:v>26.174577468602653</c:v>
                </c:pt>
                <c:pt idx="14728">
                  <c:v>26.173951556006202</c:v>
                </c:pt>
                <c:pt idx="14729">
                  <c:v>26.173325643409754</c:v>
                </c:pt>
                <c:pt idx="14730">
                  <c:v>26.172699730813303</c:v>
                </c:pt>
                <c:pt idx="14731">
                  <c:v>26.172073818216852</c:v>
                </c:pt>
                <c:pt idx="14732">
                  <c:v>26.171447905620401</c:v>
                </c:pt>
                <c:pt idx="14733">
                  <c:v>26.170821993023953</c:v>
                </c:pt>
                <c:pt idx="14734">
                  <c:v>26.170196080427502</c:v>
                </c:pt>
                <c:pt idx="14735">
                  <c:v>26.169576524607677</c:v>
                </c:pt>
                <c:pt idx="14736">
                  <c:v>26.168956968787857</c:v>
                </c:pt>
                <c:pt idx="14737">
                  <c:v>26.168337412968032</c:v>
                </c:pt>
                <c:pt idx="14738">
                  <c:v>26.167717857148208</c:v>
                </c:pt>
                <c:pt idx="14739">
                  <c:v>26.167098301328387</c:v>
                </c:pt>
                <c:pt idx="14740">
                  <c:v>26.166478745508563</c:v>
                </c:pt>
                <c:pt idx="14741">
                  <c:v>26.165859189688742</c:v>
                </c:pt>
                <c:pt idx="14742">
                  <c:v>26.165239633868918</c:v>
                </c:pt>
                <c:pt idx="14743">
                  <c:v>26.164620078049094</c:v>
                </c:pt>
                <c:pt idx="14744">
                  <c:v>26.164000522229273</c:v>
                </c:pt>
                <c:pt idx="14745">
                  <c:v>26.163380966409449</c:v>
                </c:pt>
                <c:pt idx="14746">
                  <c:v>26.162761410589624</c:v>
                </c:pt>
                <c:pt idx="14747">
                  <c:v>26.162141854769803</c:v>
                </c:pt>
                <c:pt idx="14748">
                  <c:v>26.161522298949979</c:v>
                </c:pt>
                <c:pt idx="14749">
                  <c:v>26.160902743130158</c:v>
                </c:pt>
                <c:pt idx="14750">
                  <c:v>26.160283187310334</c:v>
                </c:pt>
                <c:pt idx="14751">
                  <c:v>26.15966363149051</c:v>
                </c:pt>
                <c:pt idx="14752">
                  <c:v>26.159044075670689</c:v>
                </c:pt>
                <c:pt idx="14753">
                  <c:v>26.158424519850865</c:v>
                </c:pt>
                <c:pt idx="14754">
                  <c:v>26.15780496403104</c:v>
                </c:pt>
                <c:pt idx="14755">
                  <c:v>26.15718540821122</c:v>
                </c:pt>
                <c:pt idx="14756">
                  <c:v>26.156565852391395</c:v>
                </c:pt>
                <c:pt idx="14757">
                  <c:v>26.155946296571571</c:v>
                </c:pt>
                <c:pt idx="14758">
                  <c:v>26.15532674075175</c:v>
                </c:pt>
                <c:pt idx="14759">
                  <c:v>26.154707184931926</c:v>
                </c:pt>
                <c:pt idx="14760">
                  <c:v>26.154087629112105</c:v>
                </c:pt>
                <c:pt idx="14761">
                  <c:v>26.153468073292281</c:v>
                </c:pt>
                <c:pt idx="14762">
                  <c:v>26.152848517472457</c:v>
                </c:pt>
                <c:pt idx="14763">
                  <c:v>26.152228961652636</c:v>
                </c:pt>
                <c:pt idx="14764">
                  <c:v>26.151609405832811</c:v>
                </c:pt>
                <c:pt idx="14765">
                  <c:v>26.150991610915916</c:v>
                </c:pt>
                <c:pt idx="14766">
                  <c:v>26.150373815999021</c:v>
                </c:pt>
                <c:pt idx="14767">
                  <c:v>26.149756021082126</c:v>
                </c:pt>
                <c:pt idx="14768">
                  <c:v>26.149138226165231</c:v>
                </c:pt>
                <c:pt idx="14769">
                  <c:v>26.148520431248336</c:v>
                </c:pt>
                <c:pt idx="14770">
                  <c:v>26.147902636331445</c:v>
                </c:pt>
                <c:pt idx="14771">
                  <c:v>26.14728484141455</c:v>
                </c:pt>
                <c:pt idx="14772">
                  <c:v>26.146667046497654</c:v>
                </c:pt>
                <c:pt idx="14773">
                  <c:v>26.146049251580759</c:v>
                </c:pt>
                <c:pt idx="14774">
                  <c:v>26.145431456663864</c:v>
                </c:pt>
                <c:pt idx="14775">
                  <c:v>26.144813661746969</c:v>
                </c:pt>
                <c:pt idx="14776">
                  <c:v>26.144195866830074</c:v>
                </c:pt>
                <c:pt idx="14777">
                  <c:v>26.143578071913179</c:v>
                </c:pt>
                <c:pt idx="14778">
                  <c:v>26.142960276996284</c:v>
                </c:pt>
                <c:pt idx="14779">
                  <c:v>26.142342482079393</c:v>
                </c:pt>
                <c:pt idx="14780">
                  <c:v>26.141724687162498</c:v>
                </c:pt>
                <c:pt idx="14781">
                  <c:v>26.141106892245602</c:v>
                </c:pt>
                <c:pt idx="14782">
                  <c:v>26.140489097328707</c:v>
                </c:pt>
                <c:pt idx="14783">
                  <c:v>26.139871302411812</c:v>
                </c:pt>
                <c:pt idx="14784">
                  <c:v>26.139253507494917</c:v>
                </c:pt>
                <c:pt idx="14785">
                  <c:v>26.138635712578022</c:v>
                </c:pt>
                <c:pt idx="14786">
                  <c:v>26.138017917661127</c:v>
                </c:pt>
                <c:pt idx="14787">
                  <c:v>26.137400122744232</c:v>
                </c:pt>
                <c:pt idx="14788">
                  <c:v>26.136782327827337</c:v>
                </c:pt>
                <c:pt idx="14789">
                  <c:v>26.136164532910442</c:v>
                </c:pt>
                <c:pt idx="14790">
                  <c:v>26.13554673799355</c:v>
                </c:pt>
                <c:pt idx="14791">
                  <c:v>26.134928943076655</c:v>
                </c:pt>
                <c:pt idx="14792">
                  <c:v>26.13431114815976</c:v>
                </c:pt>
                <c:pt idx="14793">
                  <c:v>26.133693353242865</c:v>
                </c:pt>
                <c:pt idx="14794">
                  <c:v>26.13307555832597</c:v>
                </c:pt>
                <c:pt idx="14795">
                  <c:v>26.13245861654476</c:v>
                </c:pt>
                <c:pt idx="14796">
                  <c:v>26.131841674763546</c:v>
                </c:pt>
                <c:pt idx="14797">
                  <c:v>26.131224732982336</c:v>
                </c:pt>
                <c:pt idx="14798">
                  <c:v>26.130607791201125</c:v>
                </c:pt>
                <c:pt idx="14799">
                  <c:v>26.129990849419912</c:v>
                </c:pt>
                <c:pt idx="14800">
                  <c:v>26.129373907638701</c:v>
                </c:pt>
                <c:pt idx="14801">
                  <c:v>26.128756965857487</c:v>
                </c:pt>
                <c:pt idx="14802">
                  <c:v>26.128140024076277</c:v>
                </c:pt>
                <c:pt idx="14803">
                  <c:v>26.127523082295067</c:v>
                </c:pt>
                <c:pt idx="14804">
                  <c:v>26.126906140513853</c:v>
                </c:pt>
                <c:pt idx="14805">
                  <c:v>26.126289198732643</c:v>
                </c:pt>
                <c:pt idx="14806">
                  <c:v>26.125672256951432</c:v>
                </c:pt>
                <c:pt idx="14807">
                  <c:v>26.125055315170219</c:v>
                </c:pt>
                <c:pt idx="14808">
                  <c:v>26.124438373389008</c:v>
                </c:pt>
                <c:pt idx="14809">
                  <c:v>26.123821431607794</c:v>
                </c:pt>
                <c:pt idx="14810">
                  <c:v>26.123204489826584</c:v>
                </c:pt>
                <c:pt idx="14811">
                  <c:v>26.122587548045374</c:v>
                </c:pt>
                <c:pt idx="14812">
                  <c:v>26.12197060626416</c:v>
                </c:pt>
                <c:pt idx="14813">
                  <c:v>26.12135366448295</c:v>
                </c:pt>
                <c:pt idx="14814">
                  <c:v>26.120736722701739</c:v>
                </c:pt>
                <c:pt idx="14815">
                  <c:v>26.120119780920525</c:v>
                </c:pt>
                <c:pt idx="14816">
                  <c:v>26.119502839139315</c:v>
                </c:pt>
                <c:pt idx="14817">
                  <c:v>26.118885897358105</c:v>
                </c:pt>
                <c:pt idx="14818">
                  <c:v>26.118268955576891</c:v>
                </c:pt>
                <c:pt idx="14819">
                  <c:v>26.117652013795681</c:v>
                </c:pt>
                <c:pt idx="14820">
                  <c:v>26.117035072014467</c:v>
                </c:pt>
                <c:pt idx="14821">
                  <c:v>26.116418130233257</c:v>
                </c:pt>
                <c:pt idx="14822">
                  <c:v>26.115801188452046</c:v>
                </c:pt>
                <c:pt idx="14823">
                  <c:v>26.115184246670832</c:v>
                </c:pt>
                <c:pt idx="14824">
                  <c:v>26.114567304889622</c:v>
                </c:pt>
                <c:pt idx="14825">
                  <c:v>26.113951116820108</c:v>
                </c:pt>
                <c:pt idx="14826">
                  <c:v>26.113334928750593</c:v>
                </c:pt>
                <c:pt idx="14827">
                  <c:v>26.112718740681078</c:v>
                </c:pt>
                <c:pt idx="14828">
                  <c:v>26.112102552611564</c:v>
                </c:pt>
                <c:pt idx="14829">
                  <c:v>26.111486364542053</c:v>
                </c:pt>
                <c:pt idx="14830">
                  <c:v>26.110870176472538</c:v>
                </c:pt>
                <c:pt idx="14831">
                  <c:v>26.110253988403024</c:v>
                </c:pt>
                <c:pt idx="14832">
                  <c:v>26.109637800333509</c:v>
                </c:pt>
                <c:pt idx="14833">
                  <c:v>26.109021612263994</c:v>
                </c:pt>
                <c:pt idx="14834">
                  <c:v>26.10840542419448</c:v>
                </c:pt>
                <c:pt idx="14835">
                  <c:v>26.107789236124965</c:v>
                </c:pt>
                <c:pt idx="14836">
                  <c:v>26.107173048055451</c:v>
                </c:pt>
                <c:pt idx="14837">
                  <c:v>26.106556859985936</c:v>
                </c:pt>
                <c:pt idx="14838">
                  <c:v>26.105940671916422</c:v>
                </c:pt>
                <c:pt idx="14839">
                  <c:v>26.105324483846907</c:v>
                </c:pt>
                <c:pt idx="14840">
                  <c:v>26.104708295777396</c:v>
                </c:pt>
                <c:pt idx="14841">
                  <c:v>26.104092107707881</c:v>
                </c:pt>
                <c:pt idx="14842">
                  <c:v>26.103475919638367</c:v>
                </c:pt>
                <c:pt idx="14843">
                  <c:v>26.102859731568852</c:v>
                </c:pt>
                <c:pt idx="14844">
                  <c:v>26.102243543499338</c:v>
                </c:pt>
                <c:pt idx="14845">
                  <c:v>26.101627355429823</c:v>
                </c:pt>
                <c:pt idx="14846">
                  <c:v>26.101011167360308</c:v>
                </c:pt>
                <c:pt idx="14847">
                  <c:v>26.100394979290794</c:v>
                </c:pt>
                <c:pt idx="14848">
                  <c:v>26.099778791221279</c:v>
                </c:pt>
                <c:pt idx="14849">
                  <c:v>26.099162603151768</c:v>
                </c:pt>
                <c:pt idx="14850">
                  <c:v>26.098546415082254</c:v>
                </c:pt>
                <c:pt idx="14851">
                  <c:v>26.097930227012739</c:v>
                </c:pt>
                <c:pt idx="14852">
                  <c:v>26.097314038943225</c:v>
                </c:pt>
                <c:pt idx="14853">
                  <c:v>26.09669785087371</c:v>
                </c:pt>
                <c:pt idx="14854">
                  <c:v>26.096081662804195</c:v>
                </c:pt>
                <c:pt idx="14855">
                  <c:v>26.095466729446766</c:v>
                </c:pt>
                <c:pt idx="14856">
                  <c:v>26.094851796089333</c:v>
                </c:pt>
                <c:pt idx="14857">
                  <c:v>26.094236862731904</c:v>
                </c:pt>
                <c:pt idx="14858">
                  <c:v>26.093621929374475</c:v>
                </c:pt>
                <c:pt idx="14859">
                  <c:v>26.093006996017042</c:v>
                </c:pt>
                <c:pt idx="14860">
                  <c:v>26.092392062659613</c:v>
                </c:pt>
                <c:pt idx="14861">
                  <c:v>26.09177712930218</c:v>
                </c:pt>
                <c:pt idx="14862">
                  <c:v>26.091162195944751</c:v>
                </c:pt>
                <c:pt idx="14863">
                  <c:v>26.090547262587322</c:v>
                </c:pt>
                <c:pt idx="14864">
                  <c:v>26.089932329229889</c:v>
                </c:pt>
                <c:pt idx="14865">
                  <c:v>26.08931739587246</c:v>
                </c:pt>
                <c:pt idx="14866">
                  <c:v>26.08870246251503</c:v>
                </c:pt>
                <c:pt idx="14867">
                  <c:v>26.088087529157598</c:v>
                </c:pt>
                <c:pt idx="14868">
                  <c:v>26.087472595800168</c:v>
                </c:pt>
                <c:pt idx="14869">
                  <c:v>26.086857662442739</c:v>
                </c:pt>
                <c:pt idx="14870">
                  <c:v>26.086242729085306</c:v>
                </c:pt>
                <c:pt idx="14871">
                  <c:v>26.085627795727877</c:v>
                </c:pt>
                <c:pt idx="14872">
                  <c:v>26.085012862370444</c:v>
                </c:pt>
                <c:pt idx="14873">
                  <c:v>26.084397929013015</c:v>
                </c:pt>
                <c:pt idx="14874">
                  <c:v>26.083782995655586</c:v>
                </c:pt>
                <c:pt idx="14875">
                  <c:v>26.083168062298153</c:v>
                </c:pt>
                <c:pt idx="14876">
                  <c:v>26.082553128940724</c:v>
                </c:pt>
                <c:pt idx="14877">
                  <c:v>26.081938195583295</c:v>
                </c:pt>
                <c:pt idx="14878">
                  <c:v>26.081323262225862</c:v>
                </c:pt>
                <c:pt idx="14879">
                  <c:v>26.080708328868432</c:v>
                </c:pt>
                <c:pt idx="14880">
                  <c:v>26.080093395511</c:v>
                </c:pt>
                <c:pt idx="14881">
                  <c:v>26.07947846215357</c:v>
                </c:pt>
                <c:pt idx="14882">
                  <c:v>26.078863528796141</c:v>
                </c:pt>
                <c:pt idx="14883">
                  <c:v>26.078248595438708</c:v>
                </c:pt>
                <c:pt idx="14884">
                  <c:v>26.077633662081279</c:v>
                </c:pt>
                <c:pt idx="14885">
                  <c:v>26.07702336184683</c:v>
                </c:pt>
                <c:pt idx="14886">
                  <c:v>26.076413061612385</c:v>
                </c:pt>
                <c:pt idx="14887">
                  <c:v>26.075802761377936</c:v>
                </c:pt>
                <c:pt idx="14888">
                  <c:v>26.075192461143487</c:v>
                </c:pt>
                <c:pt idx="14889">
                  <c:v>26.074582160909038</c:v>
                </c:pt>
                <c:pt idx="14890">
                  <c:v>26.073971860674593</c:v>
                </c:pt>
                <c:pt idx="14891">
                  <c:v>26.073361560440144</c:v>
                </c:pt>
                <c:pt idx="14892">
                  <c:v>26.072751260205695</c:v>
                </c:pt>
                <c:pt idx="14893">
                  <c:v>26.072140959971247</c:v>
                </c:pt>
                <c:pt idx="14894">
                  <c:v>26.071530659736801</c:v>
                </c:pt>
                <c:pt idx="14895">
                  <c:v>26.070920359502352</c:v>
                </c:pt>
                <c:pt idx="14896">
                  <c:v>26.070310059267904</c:v>
                </c:pt>
                <c:pt idx="14897">
                  <c:v>26.069699759033455</c:v>
                </c:pt>
                <c:pt idx="14898">
                  <c:v>26.069089458799009</c:v>
                </c:pt>
                <c:pt idx="14899">
                  <c:v>26.068479158564561</c:v>
                </c:pt>
                <c:pt idx="14900">
                  <c:v>26.067868858330112</c:v>
                </c:pt>
                <c:pt idx="14901">
                  <c:v>26.067258558095666</c:v>
                </c:pt>
                <c:pt idx="14902">
                  <c:v>26.066648257861218</c:v>
                </c:pt>
                <c:pt idx="14903">
                  <c:v>26.066037957626769</c:v>
                </c:pt>
                <c:pt idx="14904">
                  <c:v>26.06542765739232</c:v>
                </c:pt>
                <c:pt idx="14905">
                  <c:v>26.064817357157875</c:v>
                </c:pt>
                <c:pt idx="14906">
                  <c:v>26.064207056923426</c:v>
                </c:pt>
                <c:pt idx="14907">
                  <c:v>26.063596756688977</c:v>
                </c:pt>
                <c:pt idx="14908">
                  <c:v>26.062986456454528</c:v>
                </c:pt>
                <c:pt idx="14909">
                  <c:v>26.062376156220083</c:v>
                </c:pt>
                <c:pt idx="14910">
                  <c:v>26.061765855985634</c:v>
                </c:pt>
                <c:pt idx="14911">
                  <c:v>26.061155555751185</c:v>
                </c:pt>
                <c:pt idx="14912">
                  <c:v>26.060545255516736</c:v>
                </c:pt>
                <c:pt idx="14913">
                  <c:v>26.059934955282291</c:v>
                </c:pt>
                <c:pt idx="14914">
                  <c:v>26.059324655047842</c:v>
                </c:pt>
                <c:pt idx="14915">
                  <c:v>26.058721288519259</c:v>
                </c:pt>
                <c:pt idx="14916">
                  <c:v>26.058117921990679</c:v>
                </c:pt>
                <c:pt idx="14917">
                  <c:v>26.057514555462095</c:v>
                </c:pt>
                <c:pt idx="14918">
                  <c:v>26.056911188933515</c:v>
                </c:pt>
                <c:pt idx="14919">
                  <c:v>26.056307822404932</c:v>
                </c:pt>
                <c:pt idx="14920">
                  <c:v>26.055704455876352</c:v>
                </c:pt>
                <c:pt idx="14921">
                  <c:v>26.055101089347769</c:v>
                </c:pt>
                <c:pt idx="14922">
                  <c:v>26.054497722819189</c:v>
                </c:pt>
                <c:pt idx="14923">
                  <c:v>26.053894356290606</c:v>
                </c:pt>
                <c:pt idx="14924">
                  <c:v>26.053290989762026</c:v>
                </c:pt>
                <c:pt idx="14925">
                  <c:v>26.052687623233442</c:v>
                </c:pt>
                <c:pt idx="14926">
                  <c:v>26.052084256704862</c:v>
                </c:pt>
                <c:pt idx="14927">
                  <c:v>26.051480890176279</c:v>
                </c:pt>
                <c:pt idx="14928">
                  <c:v>26.050877523647699</c:v>
                </c:pt>
                <c:pt idx="14929">
                  <c:v>26.050274157119116</c:v>
                </c:pt>
                <c:pt idx="14930">
                  <c:v>26.049670790590532</c:v>
                </c:pt>
                <c:pt idx="14931">
                  <c:v>26.049067424061953</c:v>
                </c:pt>
                <c:pt idx="14932">
                  <c:v>26.048464057533369</c:v>
                </c:pt>
                <c:pt idx="14933">
                  <c:v>26.047860691004789</c:v>
                </c:pt>
                <c:pt idx="14934">
                  <c:v>26.047257324476206</c:v>
                </c:pt>
                <c:pt idx="14935">
                  <c:v>26.046653957947626</c:v>
                </c:pt>
                <c:pt idx="14936">
                  <c:v>26.046050591419043</c:v>
                </c:pt>
                <c:pt idx="14937">
                  <c:v>26.045447224890463</c:v>
                </c:pt>
                <c:pt idx="14938">
                  <c:v>26.04484385836188</c:v>
                </c:pt>
                <c:pt idx="14939">
                  <c:v>26.0442404918333</c:v>
                </c:pt>
                <c:pt idx="14940">
                  <c:v>26.043637125304716</c:v>
                </c:pt>
                <c:pt idx="14941">
                  <c:v>26.043033758776136</c:v>
                </c:pt>
                <c:pt idx="14942">
                  <c:v>26.042430392247553</c:v>
                </c:pt>
                <c:pt idx="14943">
                  <c:v>26.041827025718973</c:v>
                </c:pt>
                <c:pt idx="14944">
                  <c:v>26.04122365919039</c:v>
                </c:pt>
                <c:pt idx="14945">
                  <c:v>26.040621298735154</c:v>
                </c:pt>
                <c:pt idx="14946">
                  <c:v>26.040018938279914</c:v>
                </c:pt>
                <c:pt idx="14947">
                  <c:v>26.039416577824678</c:v>
                </c:pt>
                <c:pt idx="14948">
                  <c:v>26.038814217369442</c:v>
                </c:pt>
                <c:pt idx="14949">
                  <c:v>26.038211856914202</c:v>
                </c:pt>
                <c:pt idx="14950">
                  <c:v>26.037609496458966</c:v>
                </c:pt>
                <c:pt idx="14951">
                  <c:v>26.037007136003727</c:v>
                </c:pt>
                <c:pt idx="14952">
                  <c:v>26.03640477554849</c:v>
                </c:pt>
                <c:pt idx="14953">
                  <c:v>26.035802415093254</c:v>
                </c:pt>
                <c:pt idx="14954">
                  <c:v>26.035200054638015</c:v>
                </c:pt>
                <c:pt idx="14955">
                  <c:v>26.034597694182779</c:v>
                </c:pt>
                <c:pt idx="14956">
                  <c:v>26.033995333727542</c:v>
                </c:pt>
                <c:pt idx="14957">
                  <c:v>26.033392973272303</c:v>
                </c:pt>
                <c:pt idx="14958">
                  <c:v>26.032790612817067</c:v>
                </c:pt>
                <c:pt idx="14959">
                  <c:v>26.032188252361827</c:v>
                </c:pt>
                <c:pt idx="14960">
                  <c:v>26.031585891906591</c:v>
                </c:pt>
                <c:pt idx="14961">
                  <c:v>26.030983531451355</c:v>
                </c:pt>
                <c:pt idx="14962">
                  <c:v>26.030381170996115</c:v>
                </c:pt>
                <c:pt idx="14963">
                  <c:v>26.029778810540879</c:v>
                </c:pt>
                <c:pt idx="14964">
                  <c:v>26.029176450085643</c:v>
                </c:pt>
                <c:pt idx="14965">
                  <c:v>26.028574089630403</c:v>
                </c:pt>
                <c:pt idx="14966">
                  <c:v>26.027971729175167</c:v>
                </c:pt>
                <c:pt idx="14967">
                  <c:v>26.027369368719931</c:v>
                </c:pt>
                <c:pt idx="14968">
                  <c:v>26.026767008264692</c:v>
                </c:pt>
                <c:pt idx="14969">
                  <c:v>26.026164647809455</c:v>
                </c:pt>
                <c:pt idx="14970">
                  <c:v>26.025562287354216</c:v>
                </c:pt>
                <c:pt idx="14971">
                  <c:v>26.02495992689898</c:v>
                </c:pt>
                <c:pt idx="14972">
                  <c:v>26.024357566443744</c:v>
                </c:pt>
                <c:pt idx="14973">
                  <c:v>26.023755205988504</c:v>
                </c:pt>
                <c:pt idx="14974">
                  <c:v>26.023152845533268</c:v>
                </c:pt>
                <c:pt idx="14975">
                  <c:v>26.02254511688766</c:v>
                </c:pt>
                <c:pt idx="14976">
                  <c:v>26.021937388242055</c:v>
                </c:pt>
                <c:pt idx="14977">
                  <c:v>26.021329659596447</c:v>
                </c:pt>
                <c:pt idx="14978">
                  <c:v>26.020721930950842</c:v>
                </c:pt>
                <c:pt idx="14979">
                  <c:v>26.020114202305233</c:v>
                </c:pt>
                <c:pt idx="14980">
                  <c:v>26.019506473659629</c:v>
                </c:pt>
                <c:pt idx="14981">
                  <c:v>26.01889874501402</c:v>
                </c:pt>
                <c:pt idx="14982">
                  <c:v>26.018291016368416</c:v>
                </c:pt>
                <c:pt idx="14983">
                  <c:v>26.017683287722807</c:v>
                </c:pt>
                <c:pt idx="14984">
                  <c:v>26.017075559077202</c:v>
                </c:pt>
                <c:pt idx="14985">
                  <c:v>26.016467830431594</c:v>
                </c:pt>
                <c:pt idx="14986">
                  <c:v>26.015860101785989</c:v>
                </c:pt>
                <c:pt idx="14987">
                  <c:v>26.015252373140381</c:v>
                </c:pt>
                <c:pt idx="14988">
                  <c:v>26.014644644494776</c:v>
                </c:pt>
                <c:pt idx="14989">
                  <c:v>26.014036915849168</c:v>
                </c:pt>
                <c:pt idx="14990">
                  <c:v>26.01342918720356</c:v>
                </c:pt>
                <c:pt idx="14991">
                  <c:v>26.012821458557955</c:v>
                </c:pt>
                <c:pt idx="14992">
                  <c:v>26.012213729912347</c:v>
                </c:pt>
                <c:pt idx="14993">
                  <c:v>26.011606001266742</c:v>
                </c:pt>
                <c:pt idx="14994">
                  <c:v>26.010998272621134</c:v>
                </c:pt>
                <c:pt idx="14995">
                  <c:v>26.010390543975529</c:v>
                </c:pt>
                <c:pt idx="14996">
                  <c:v>26.00978281532992</c:v>
                </c:pt>
                <c:pt idx="14997">
                  <c:v>26.009175086684316</c:v>
                </c:pt>
                <c:pt idx="14998">
                  <c:v>26.008567358038707</c:v>
                </c:pt>
                <c:pt idx="14999">
                  <c:v>26.007959629393103</c:v>
                </c:pt>
                <c:pt idx="15000">
                  <c:v>26.007351900747494</c:v>
                </c:pt>
                <c:pt idx="15001">
                  <c:v>26.006744172101889</c:v>
                </c:pt>
                <c:pt idx="15002">
                  <c:v>26.006136443456281</c:v>
                </c:pt>
                <c:pt idx="15003">
                  <c:v>26.005528714810676</c:v>
                </c:pt>
                <c:pt idx="15004">
                  <c:v>26.004920986165068</c:v>
                </c:pt>
                <c:pt idx="15005">
                  <c:v>26.004302911405734</c:v>
                </c:pt>
                <c:pt idx="15006">
                  <c:v>26.003684836646396</c:v>
                </c:pt>
                <c:pt idx="15007">
                  <c:v>26.003066761887062</c:v>
                </c:pt>
                <c:pt idx="15008">
                  <c:v>26.002448687127728</c:v>
                </c:pt>
                <c:pt idx="15009">
                  <c:v>26.001830612368394</c:v>
                </c:pt>
                <c:pt idx="15010">
                  <c:v>26.001212537609057</c:v>
                </c:pt>
                <c:pt idx="15011">
                  <c:v>26.000594462849723</c:v>
                </c:pt>
                <c:pt idx="15012">
                  <c:v>25.999976388090388</c:v>
                </c:pt>
                <c:pt idx="15013">
                  <c:v>25.999358313331054</c:v>
                </c:pt>
                <c:pt idx="15014">
                  <c:v>25.998740238571717</c:v>
                </c:pt>
                <c:pt idx="15015">
                  <c:v>25.998122163812383</c:v>
                </c:pt>
                <c:pt idx="15016">
                  <c:v>25.997504089053049</c:v>
                </c:pt>
                <c:pt idx="15017">
                  <c:v>25.996886014293715</c:v>
                </c:pt>
                <c:pt idx="15018">
                  <c:v>25.996267939534377</c:v>
                </c:pt>
                <c:pt idx="15019">
                  <c:v>25.995649864775043</c:v>
                </c:pt>
                <c:pt idx="15020">
                  <c:v>25.995031790015709</c:v>
                </c:pt>
                <c:pt idx="15021">
                  <c:v>25.994413715256371</c:v>
                </c:pt>
                <c:pt idx="15022">
                  <c:v>25.993795640497037</c:v>
                </c:pt>
                <c:pt idx="15023">
                  <c:v>25.993177565737703</c:v>
                </c:pt>
                <c:pt idx="15024">
                  <c:v>25.992559490978369</c:v>
                </c:pt>
                <c:pt idx="15025">
                  <c:v>25.991941416219031</c:v>
                </c:pt>
                <c:pt idx="15026">
                  <c:v>25.991323341459697</c:v>
                </c:pt>
                <c:pt idx="15027">
                  <c:v>25.990705266700363</c:v>
                </c:pt>
                <c:pt idx="15028">
                  <c:v>25.990087191941029</c:v>
                </c:pt>
                <c:pt idx="15029">
                  <c:v>25.989469117181692</c:v>
                </c:pt>
                <c:pt idx="15030">
                  <c:v>25.988851042422358</c:v>
                </c:pt>
                <c:pt idx="15031">
                  <c:v>25.988232967663023</c:v>
                </c:pt>
                <c:pt idx="15032">
                  <c:v>25.987614892903689</c:v>
                </c:pt>
                <c:pt idx="15033">
                  <c:v>25.986996818144352</c:v>
                </c:pt>
                <c:pt idx="15034">
                  <c:v>25.986378743385018</c:v>
                </c:pt>
                <c:pt idx="15035">
                  <c:v>25.98574258526623</c:v>
                </c:pt>
                <c:pt idx="15036">
                  <c:v>25.985106427147446</c:v>
                </c:pt>
                <c:pt idx="15037">
                  <c:v>25.984470269028659</c:v>
                </c:pt>
                <c:pt idx="15038">
                  <c:v>25.983834110909875</c:v>
                </c:pt>
                <c:pt idx="15039">
                  <c:v>25.983197952791087</c:v>
                </c:pt>
                <c:pt idx="15040">
                  <c:v>25.982561794672304</c:v>
                </c:pt>
                <c:pt idx="15041">
                  <c:v>25.981925636553516</c:v>
                </c:pt>
                <c:pt idx="15042">
                  <c:v>25.981289478434732</c:v>
                </c:pt>
                <c:pt idx="15043">
                  <c:v>25.980653320315945</c:v>
                </c:pt>
                <c:pt idx="15044">
                  <c:v>25.980017162197161</c:v>
                </c:pt>
                <c:pt idx="15045">
                  <c:v>25.979381004078373</c:v>
                </c:pt>
                <c:pt idx="15046">
                  <c:v>25.978744845959589</c:v>
                </c:pt>
                <c:pt idx="15047">
                  <c:v>25.978108687840802</c:v>
                </c:pt>
                <c:pt idx="15048">
                  <c:v>25.977472529722018</c:v>
                </c:pt>
                <c:pt idx="15049">
                  <c:v>25.97683637160323</c:v>
                </c:pt>
                <c:pt idx="15050">
                  <c:v>25.976200213484443</c:v>
                </c:pt>
                <c:pt idx="15051">
                  <c:v>25.975564055365659</c:v>
                </c:pt>
                <c:pt idx="15052">
                  <c:v>25.974927897246872</c:v>
                </c:pt>
                <c:pt idx="15053">
                  <c:v>25.974291739128088</c:v>
                </c:pt>
                <c:pt idx="15054">
                  <c:v>25.9736555810093</c:v>
                </c:pt>
                <c:pt idx="15055">
                  <c:v>25.973019422890516</c:v>
                </c:pt>
                <c:pt idx="15056">
                  <c:v>25.972383264771729</c:v>
                </c:pt>
                <c:pt idx="15057">
                  <c:v>25.971747106652945</c:v>
                </c:pt>
                <c:pt idx="15058">
                  <c:v>25.971110948534157</c:v>
                </c:pt>
                <c:pt idx="15059">
                  <c:v>25.970474790415373</c:v>
                </c:pt>
                <c:pt idx="15060">
                  <c:v>25.969838632296586</c:v>
                </c:pt>
                <c:pt idx="15061">
                  <c:v>25.969202474177802</c:v>
                </c:pt>
                <c:pt idx="15062">
                  <c:v>25.968566316059015</c:v>
                </c:pt>
                <c:pt idx="15063">
                  <c:v>25.967930157940231</c:v>
                </c:pt>
                <c:pt idx="15064">
                  <c:v>25.967293999821443</c:v>
                </c:pt>
                <c:pt idx="15065">
                  <c:v>25.966637500836015</c:v>
                </c:pt>
                <c:pt idx="15066">
                  <c:v>25.965981001850587</c:v>
                </c:pt>
                <c:pt idx="15067">
                  <c:v>25.965324502865158</c:v>
                </c:pt>
                <c:pt idx="15068">
                  <c:v>25.964668003879734</c:v>
                </c:pt>
                <c:pt idx="15069">
                  <c:v>25.964011504894305</c:v>
                </c:pt>
                <c:pt idx="15070">
                  <c:v>25.963355005908877</c:v>
                </c:pt>
                <c:pt idx="15071">
                  <c:v>25.962698506923449</c:v>
                </c:pt>
                <c:pt idx="15072">
                  <c:v>25.96204200793802</c:v>
                </c:pt>
                <c:pt idx="15073">
                  <c:v>25.961385508952592</c:v>
                </c:pt>
                <c:pt idx="15074">
                  <c:v>25.960729009967164</c:v>
                </c:pt>
                <c:pt idx="15075">
                  <c:v>25.960072510981735</c:v>
                </c:pt>
                <c:pt idx="15076">
                  <c:v>25.959416011996311</c:v>
                </c:pt>
                <c:pt idx="15077">
                  <c:v>25.958759513010882</c:v>
                </c:pt>
                <c:pt idx="15078">
                  <c:v>25.958103014025454</c:v>
                </c:pt>
                <c:pt idx="15079">
                  <c:v>25.957446515040026</c:v>
                </c:pt>
                <c:pt idx="15080">
                  <c:v>25.956790016054597</c:v>
                </c:pt>
                <c:pt idx="15081">
                  <c:v>25.956133517069169</c:v>
                </c:pt>
                <c:pt idx="15082">
                  <c:v>25.955477018083741</c:v>
                </c:pt>
                <c:pt idx="15083">
                  <c:v>25.954820519098316</c:v>
                </c:pt>
                <c:pt idx="15084">
                  <c:v>25.954164020112888</c:v>
                </c:pt>
                <c:pt idx="15085">
                  <c:v>25.95350752112746</c:v>
                </c:pt>
                <c:pt idx="15086">
                  <c:v>25.952851022142031</c:v>
                </c:pt>
                <c:pt idx="15087">
                  <c:v>25.952194523156603</c:v>
                </c:pt>
                <c:pt idx="15088">
                  <c:v>25.951538024171175</c:v>
                </c:pt>
                <c:pt idx="15089">
                  <c:v>25.950881525185746</c:v>
                </c:pt>
                <c:pt idx="15090">
                  <c:v>25.950225026200318</c:v>
                </c:pt>
                <c:pt idx="15091">
                  <c:v>25.949568527214893</c:v>
                </c:pt>
                <c:pt idx="15092">
                  <c:v>25.948912028229465</c:v>
                </c:pt>
                <c:pt idx="15093">
                  <c:v>25.948255529244037</c:v>
                </c:pt>
                <c:pt idx="15094">
                  <c:v>25.947599030258608</c:v>
                </c:pt>
                <c:pt idx="15095">
                  <c:v>25.946925329321459</c:v>
                </c:pt>
                <c:pt idx="15096">
                  <c:v>25.946251628384314</c:v>
                </c:pt>
                <c:pt idx="15097">
                  <c:v>25.945577927447165</c:v>
                </c:pt>
                <c:pt idx="15098">
                  <c:v>25.944904226510015</c:v>
                </c:pt>
                <c:pt idx="15099">
                  <c:v>25.94423052557287</c:v>
                </c:pt>
                <c:pt idx="15100">
                  <c:v>25.943556824635721</c:v>
                </c:pt>
                <c:pt idx="15101">
                  <c:v>25.942883123698572</c:v>
                </c:pt>
                <c:pt idx="15102">
                  <c:v>25.942209422761422</c:v>
                </c:pt>
                <c:pt idx="15103">
                  <c:v>25.941535721824277</c:v>
                </c:pt>
                <c:pt idx="15104">
                  <c:v>25.940862020887128</c:v>
                </c:pt>
                <c:pt idx="15105">
                  <c:v>25.940188319949979</c:v>
                </c:pt>
                <c:pt idx="15106">
                  <c:v>25.939514619012833</c:v>
                </c:pt>
                <c:pt idx="15107">
                  <c:v>25.938840918075684</c:v>
                </c:pt>
                <c:pt idx="15108">
                  <c:v>25.938167217138535</c:v>
                </c:pt>
                <c:pt idx="15109">
                  <c:v>25.937493516201386</c:v>
                </c:pt>
                <c:pt idx="15110">
                  <c:v>25.93681981526424</c:v>
                </c:pt>
                <c:pt idx="15111">
                  <c:v>25.936146114327091</c:v>
                </c:pt>
                <c:pt idx="15112">
                  <c:v>25.935472413389942</c:v>
                </c:pt>
                <c:pt idx="15113">
                  <c:v>25.934798712452796</c:v>
                </c:pt>
                <c:pt idx="15114">
                  <c:v>25.934125011515647</c:v>
                </c:pt>
                <c:pt idx="15115">
                  <c:v>25.933451310578498</c:v>
                </c:pt>
                <c:pt idx="15116">
                  <c:v>25.932777609641352</c:v>
                </c:pt>
                <c:pt idx="15117">
                  <c:v>25.932103908704203</c:v>
                </c:pt>
                <c:pt idx="15118">
                  <c:v>25.931430207767054</c:v>
                </c:pt>
                <c:pt idx="15119">
                  <c:v>25.930756506829908</c:v>
                </c:pt>
                <c:pt idx="15120">
                  <c:v>25.930082805892759</c:v>
                </c:pt>
                <c:pt idx="15121">
                  <c:v>25.92940910495561</c:v>
                </c:pt>
                <c:pt idx="15122">
                  <c:v>25.928735404018461</c:v>
                </c:pt>
                <c:pt idx="15123">
                  <c:v>25.928061703081315</c:v>
                </c:pt>
                <c:pt idx="15124">
                  <c:v>25.927388002144166</c:v>
                </c:pt>
                <c:pt idx="15125">
                  <c:v>25.926701098270154</c:v>
                </c:pt>
                <c:pt idx="15126">
                  <c:v>25.926014194396142</c:v>
                </c:pt>
                <c:pt idx="15127">
                  <c:v>25.925327290522127</c:v>
                </c:pt>
                <c:pt idx="15128">
                  <c:v>25.924640386648115</c:v>
                </c:pt>
                <c:pt idx="15129">
                  <c:v>25.923953482774102</c:v>
                </c:pt>
                <c:pt idx="15130">
                  <c:v>25.92326657890009</c:v>
                </c:pt>
                <c:pt idx="15131">
                  <c:v>25.922579675026078</c:v>
                </c:pt>
                <c:pt idx="15132">
                  <c:v>25.921892771152063</c:v>
                </c:pt>
                <c:pt idx="15133">
                  <c:v>25.921205867278051</c:v>
                </c:pt>
                <c:pt idx="15134">
                  <c:v>25.920518963404039</c:v>
                </c:pt>
                <c:pt idx="15135">
                  <c:v>25.919832059530027</c:v>
                </c:pt>
                <c:pt idx="15136">
                  <c:v>25.919145155656015</c:v>
                </c:pt>
                <c:pt idx="15137">
                  <c:v>25.918458251781999</c:v>
                </c:pt>
                <c:pt idx="15138">
                  <c:v>25.917771347907987</c:v>
                </c:pt>
                <c:pt idx="15139">
                  <c:v>25.917084444033975</c:v>
                </c:pt>
                <c:pt idx="15140">
                  <c:v>25.916397540159963</c:v>
                </c:pt>
                <c:pt idx="15141">
                  <c:v>25.915710636285951</c:v>
                </c:pt>
                <c:pt idx="15142">
                  <c:v>25.915023732411935</c:v>
                </c:pt>
                <c:pt idx="15143">
                  <c:v>25.914336828537923</c:v>
                </c:pt>
                <c:pt idx="15144">
                  <c:v>25.913649924663911</c:v>
                </c:pt>
                <c:pt idx="15145">
                  <c:v>25.912963020789899</c:v>
                </c:pt>
                <c:pt idx="15146">
                  <c:v>25.912276116915887</c:v>
                </c:pt>
                <c:pt idx="15147">
                  <c:v>25.911589213041871</c:v>
                </c:pt>
                <c:pt idx="15148">
                  <c:v>25.910902309167859</c:v>
                </c:pt>
                <c:pt idx="15149">
                  <c:v>25.910215405293847</c:v>
                </c:pt>
                <c:pt idx="15150">
                  <c:v>25.909528501419835</c:v>
                </c:pt>
                <c:pt idx="15151">
                  <c:v>25.908841597545823</c:v>
                </c:pt>
                <c:pt idx="15152">
                  <c:v>25.908154693671808</c:v>
                </c:pt>
                <c:pt idx="15153">
                  <c:v>25.907467789797796</c:v>
                </c:pt>
                <c:pt idx="15154">
                  <c:v>25.906780885923784</c:v>
                </c:pt>
                <c:pt idx="15155">
                  <c:v>25.90608758470276</c:v>
                </c:pt>
                <c:pt idx="15156">
                  <c:v>25.905394283481737</c:v>
                </c:pt>
                <c:pt idx="15157">
                  <c:v>25.904700982260717</c:v>
                </c:pt>
                <c:pt idx="15158">
                  <c:v>25.904007681039694</c:v>
                </c:pt>
                <c:pt idx="15159">
                  <c:v>25.903314379818671</c:v>
                </c:pt>
                <c:pt idx="15160">
                  <c:v>25.902621078597647</c:v>
                </c:pt>
                <c:pt idx="15161">
                  <c:v>25.901927777376624</c:v>
                </c:pt>
                <c:pt idx="15162">
                  <c:v>25.901234476155604</c:v>
                </c:pt>
                <c:pt idx="15163">
                  <c:v>25.900541174934581</c:v>
                </c:pt>
                <c:pt idx="15164">
                  <c:v>25.899847873713558</c:v>
                </c:pt>
                <c:pt idx="15165">
                  <c:v>25.899154572492534</c:v>
                </c:pt>
                <c:pt idx="15166">
                  <c:v>25.898461271271511</c:v>
                </c:pt>
                <c:pt idx="15167">
                  <c:v>25.897767970050491</c:v>
                </c:pt>
                <c:pt idx="15168">
                  <c:v>25.897074668829468</c:v>
                </c:pt>
                <c:pt idx="15169">
                  <c:v>25.896381367608445</c:v>
                </c:pt>
                <c:pt idx="15170">
                  <c:v>25.895688066387422</c:v>
                </c:pt>
                <c:pt idx="15171">
                  <c:v>25.894994765166398</c:v>
                </c:pt>
                <c:pt idx="15172">
                  <c:v>25.894301463945379</c:v>
                </c:pt>
                <c:pt idx="15173">
                  <c:v>25.893608162724355</c:v>
                </c:pt>
                <c:pt idx="15174">
                  <c:v>25.892914861503332</c:v>
                </c:pt>
                <c:pt idx="15175">
                  <c:v>25.892221560282309</c:v>
                </c:pt>
                <c:pt idx="15176">
                  <c:v>25.891528259061285</c:v>
                </c:pt>
                <c:pt idx="15177">
                  <c:v>25.890834957840266</c:v>
                </c:pt>
                <c:pt idx="15178">
                  <c:v>25.890141656619242</c:v>
                </c:pt>
                <c:pt idx="15179">
                  <c:v>25.889448355398219</c:v>
                </c:pt>
                <c:pt idx="15180">
                  <c:v>25.888755054177196</c:v>
                </c:pt>
                <c:pt idx="15181">
                  <c:v>25.888061752956173</c:v>
                </c:pt>
                <c:pt idx="15182">
                  <c:v>25.887368451735153</c:v>
                </c:pt>
                <c:pt idx="15183">
                  <c:v>25.886675150514129</c:v>
                </c:pt>
                <c:pt idx="15184">
                  <c:v>25.885981849293106</c:v>
                </c:pt>
                <c:pt idx="15185">
                  <c:v>25.885290044042748</c:v>
                </c:pt>
                <c:pt idx="15186">
                  <c:v>25.884598238792393</c:v>
                </c:pt>
                <c:pt idx="15187">
                  <c:v>25.883906433542034</c:v>
                </c:pt>
                <c:pt idx="15188">
                  <c:v>25.883214628291679</c:v>
                </c:pt>
                <c:pt idx="15189">
                  <c:v>25.88252282304132</c:v>
                </c:pt>
                <c:pt idx="15190">
                  <c:v>25.881831017790962</c:v>
                </c:pt>
                <c:pt idx="15191">
                  <c:v>25.881139212540607</c:v>
                </c:pt>
                <c:pt idx="15192">
                  <c:v>25.880447407290248</c:v>
                </c:pt>
                <c:pt idx="15193">
                  <c:v>25.879755602039893</c:v>
                </c:pt>
                <c:pt idx="15194">
                  <c:v>25.879063796789534</c:v>
                </c:pt>
                <c:pt idx="15195">
                  <c:v>25.878371991539176</c:v>
                </c:pt>
                <c:pt idx="15196">
                  <c:v>25.877680186288821</c:v>
                </c:pt>
                <c:pt idx="15197">
                  <c:v>25.876988381038462</c:v>
                </c:pt>
                <c:pt idx="15198">
                  <c:v>25.876296575788107</c:v>
                </c:pt>
                <c:pt idx="15199">
                  <c:v>25.875604770537748</c:v>
                </c:pt>
                <c:pt idx="15200">
                  <c:v>25.87491296528739</c:v>
                </c:pt>
                <c:pt idx="15201">
                  <c:v>25.874221160037035</c:v>
                </c:pt>
                <c:pt idx="15202">
                  <c:v>25.873529354786676</c:v>
                </c:pt>
                <c:pt idx="15203">
                  <c:v>25.872837549536321</c:v>
                </c:pt>
                <c:pt idx="15204">
                  <c:v>25.872145744285962</c:v>
                </c:pt>
                <c:pt idx="15205">
                  <c:v>25.871453939035604</c:v>
                </c:pt>
                <c:pt idx="15206">
                  <c:v>25.870762133785249</c:v>
                </c:pt>
                <c:pt idx="15207">
                  <c:v>25.87007032853489</c:v>
                </c:pt>
                <c:pt idx="15208">
                  <c:v>25.869378523284535</c:v>
                </c:pt>
                <c:pt idx="15209">
                  <c:v>25.868686718034176</c:v>
                </c:pt>
                <c:pt idx="15210">
                  <c:v>25.867994912783818</c:v>
                </c:pt>
                <c:pt idx="15211">
                  <c:v>25.867303107533463</c:v>
                </c:pt>
                <c:pt idx="15212">
                  <c:v>25.866611302283104</c:v>
                </c:pt>
                <c:pt idx="15213">
                  <c:v>25.865919497032749</c:v>
                </c:pt>
                <c:pt idx="15214">
                  <c:v>25.86522769178239</c:v>
                </c:pt>
                <c:pt idx="15215">
                  <c:v>25.86454488901984</c:v>
                </c:pt>
                <c:pt idx="15216">
                  <c:v>25.863862086257289</c:v>
                </c:pt>
                <c:pt idx="15217">
                  <c:v>25.863179283494734</c:v>
                </c:pt>
                <c:pt idx="15218">
                  <c:v>25.862496480732183</c:v>
                </c:pt>
                <c:pt idx="15219">
                  <c:v>25.861813677969632</c:v>
                </c:pt>
                <c:pt idx="15220">
                  <c:v>25.861130875207081</c:v>
                </c:pt>
                <c:pt idx="15221">
                  <c:v>25.860448072444527</c:v>
                </c:pt>
                <c:pt idx="15222">
                  <c:v>25.859765269681976</c:v>
                </c:pt>
                <c:pt idx="15223">
                  <c:v>25.859082466919425</c:v>
                </c:pt>
                <c:pt idx="15224">
                  <c:v>25.858399664156874</c:v>
                </c:pt>
                <c:pt idx="15225">
                  <c:v>25.857716861394319</c:v>
                </c:pt>
                <c:pt idx="15226">
                  <c:v>25.857034058631768</c:v>
                </c:pt>
                <c:pt idx="15227">
                  <c:v>25.856351255869217</c:v>
                </c:pt>
                <c:pt idx="15228">
                  <c:v>25.855668453106667</c:v>
                </c:pt>
                <c:pt idx="15229">
                  <c:v>25.854985650344112</c:v>
                </c:pt>
                <c:pt idx="15230">
                  <c:v>25.854302847581561</c:v>
                </c:pt>
                <c:pt idx="15231">
                  <c:v>25.85362004481901</c:v>
                </c:pt>
                <c:pt idx="15232">
                  <c:v>25.852937242056459</c:v>
                </c:pt>
                <c:pt idx="15233">
                  <c:v>25.852254439293908</c:v>
                </c:pt>
                <c:pt idx="15234">
                  <c:v>25.851571636531354</c:v>
                </c:pt>
                <c:pt idx="15235">
                  <c:v>25.850888833768803</c:v>
                </c:pt>
                <c:pt idx="15236">
                  <c:v>25.850206031006252</c:v>
                </c:pt>
                <c:pt idx="15237">
                  <c:v>25.849523228243701</c:v>
                </c:pt>
                <c:pt idx="15238">
                  <c:v>25.848840425481146</c:v>
                </c:pt>
                <c:pt idx="15239">
                  <c:v>25.848157622718595</c:v>
                </c:pt>
                <c:pt idx="15240">
                  <c:v>25.847474819956044</c:v>
                </c:pt>
                <c:pt idx="15241">
                  <c:v>25.846792017193494</c:v>
                </c:pt>
                <c:pt idx="15242">
                  <c:v>25.846109214430939</c:v>
                </c:pt>
                <c:pt idx="15243">
                  <c:v>25.845426411668388</c:v>
                </c:pt>
                <c:pt idx="15244">
                  <c:v>25.844743608905837</c:v>
                </c:pt>
                <c:pt idx="15245">
                  <c:v>25.84407497758469</c:v>
                </c:pt>
                <c:pt idx="15246">
                  <c:v>25.843406346263542</c:v>
                </c:pt>
                <c:pt idx="15247">
                  <c:v>25.842737714942391</c:v>
                </c:pt>
                <c:pt idx="15248">
                  <c:v>25.842069083621244</c:v>
                </c:pt>
                <c:pt idx="15249">
                  <c:v>25.841400452300096</c:v>
                </c:pt>
                <c:pt idx="15250">
                  <c:v>25.840731820978949</c:v>
                </c:pt>
                <c:pt idx="15251">
                  <c:v>25.840063189657798</c:v>
                </c:pt>
                <c:pt idx="15252">
                  <c:v>25.83939455833665</c:v>
                </c:pt>
                <c:pt idx="15253">
                  <c:v>25.838725927015503</c:v>
                </c:pt>
                <c:pt idx="15254">
                  <c:v>25.838057295694355</c:v>
                </c:pt>
                <c:pt idx="15255">
                  <c:v>25.837388664373204</c:v>
                </c:pt>
                <c:pt idx="15256">
                  <c:v>25.836720033052057</c:v>
                </c:pt>
                <c:pt idx="15257">
                  <c:v>25.836051401730909</c:v>
                </c:pt>
                <c:pt idx="15258">
                  <c:v>25.835382770409762</c:v>
                </c:pt>
                <c:pt idx="15259">
                  <c:v>25.834714139088611</c:v>
                </c:pt>
                <c:pt idx="15260">
                  <c:v>25.834045507767463</c:v>
                </c:pt>
                <c:pt idx="15261">
                  <c:v>25.833376876446316</c:v>
                </c:pt>
                <c:pt idx="15262">
                  <c:v>25.832708245125168</c:v>
                </c:pt>
                <c:pt idx="15263">
                  <c:v>25.832039613804021</c:v>
                </c:pt>
                <c:pt idx="15264">
                  <c:v>25.83137098248287</c:v>
                </c:pt>
                <c:pt idx="15265">
                  <c:v>25.830702351161722</c:v>
                </c:pt>
                <c:pt idx="15266">
                  <c:v>25.830033719840575</c:v>
                </c:pt>
                <c:pt idx="15267">
                  <c:v>25.829365088519427</c:v>
                </c:pt>
                <c:pt idx="15268">
                  <c:v>25.828696457198276</c:v>
                </c:pt>
                <c:pt idx="15269">
                  <c:v>25.828027825877129</c:v>
                </c:pt>
                <c:pt idx="15270">
                  <c:v>25.827359194555982</c:v>
                </c:pt>
                <c:pt idx="15271">
                  <c:v>25.826690563234834</c:v>
                </c:pt>
                <c:pt idx="15272">
                  <c:v>25.826021931913683</c:v>
                </c:pt>
                <c:pt idx="15273">
                  <c:v>25.825353300592536</c:v>
                </c:pt>
                <c:pt idx="15274">
                  <c:v>25.824684669271388</c:v>
                </c:pt>
                <c:pt idx="15275">
                  <c:v>25.824032941619965</c:v>
                </c:pt>
                <c:pt idx="15276">
                  <c:v>25.823381213968545</c:v>
                </c:pt>
                <c:pt idx="15277">
                  <c:v>25.822729486317122</c:v>
                </c:pt>
                <c:pt idx="15278">
                  <c:v>25.822077758665703</c:v>
                </c:pt>
                <c:pt idx="15279">
                  <c:v>25.82142603101428</c:v>
                </c:pt>
                <c:pt idx="15280">
                  <c:v>25.82077430336286</c:v>
                </c:pt>
                <c:pt idx="15281">
                  <c:v>25.820122575711437</c:v>
                </c:pt>
                <c:pt idx="15282">
                  <c:v>25.819470848060014</c:v>
                </c:pt>
                <c:pt idx="15283">
                  <c:v>25.818819120408595</c:v>
                </c:pt>
                <c:pt idx="15284">
                  <c:v>25.818167392757172</c:v>
                </c:pt>
                <c:pt idx="15285">
                  <c:v>25.817515665105752</c:v>
                </c:pt>
                <c:pt idx="15286">
                  <c:v>25.816863937454329</c:v>
                </c:pt>
                <c:pt idx="15287">
                  <c:v>25.816212209802909</c:v>
                </c:pt>
                <c:pt idx="15288">
                  <c:v>25.815560482151486</c:v>
                </c:pt>
                <c:pt idx="15289">
                  <c:v>25.814908754500067</c:v>
                </c:pt>
                <c:pt idx="15290">
                  <c:v>25.814257026848644</c:v>
                </c:pt>
                <c:pt idx="15291">
                  <c:v>25.813605299197221</c:v>
                </c:pt>
                <c:pt idx="15292">
                  <c:v>25.812953571545801</c:v>
                </c:pt>
                <c:pt idx="15293">
                  <c:v>25.812301843894378</c:v>
                </c:pt>
                <c:pt idx="15294">
                  <c:v>25.811650116242959</c:v>
                </c:pt>
                <c:pt idx="15295">
                  <c:v>25.810998388591536</c:v>
                </c:pt>
                <c:pt idx="15296">
                  <c:v>25.810346660940116</c:v>
                </c:pt>
                <c:pt idx="15297">
                  <c:v>25.809694933288693</c:v>
                </c:pt>
                <c:pt idx="15298">
                  <c:v>25.80904320563727</c:v>
                </c:pt>
                <c:pt idx="15299">
                  <c:v>25.80839147798585</c:v>
                </c:pt>
                <c:pt idx="15300">
                  <c:v>25.807739750334427</c:v>
                </c:pt>
                <c:pt idx="15301">
                  <c:v>25.807088022683008</c:v>
                </c:pt>
                <c:pt idx="15302">
                  <c:v>25.806436295031585</c:v>
                </c:pt>
                <c:pt idx="15303">
                  <c:v>25.805784567380165</c:v>
                </c:pt>
                <c:pt idx="15304">
                  <c:v>25.805132839728742</c:v>
                </c:pt>
                <c:pt idx="15305">
                  <c:v>25.804500517559006</c:v>
                </c:pt>
                <c:pt idx="15306">
                  <c:v>25.803868195389267</c:v>
                </c:pt>
                <c:pt idx="15307">
                  <c:v>25.803235873219531</c:v>
                </c:pt>
                <c:pt idx="15308">
                  <c:v>25.802603551049796</c:v>
                </c:pt>
                <c:pt idx="15309">
                  <c:v>25.801971228880056</c:v>
                </c:pt>
                <c:pt idx="15310">
                  <c:v>25.80133890671032</c:v>
                </c:pt>
                <c:pt idx="15311">
                  <c:v>25.800706584540581</c:v>
                </c:pt>
                <c:pt idx="15312">
                  <c:v>25.800074262370845</c:v>
                </c:pt>
                <c:pt idx="15313">
                  <c:v>25.79944194020111</c:v>
                </c:pt>
                <c:pt idx="15314">
                  <c:v>25.79880961803137</c:v>
                </c:pt>
                <c:pt idx="15315">
                  <c:v>25.798177295861635</c:v>
                </c:pt>
                <c:pt idx="15316">
                  <c:v>25.797544973691899</c:v>
                </c:pt>
                <c:pt idx="15317">
                  <c:v>25.79691265152216</c:v>
                </c:pt>
                <c:pt idx="15318">
                  <c:v>25.796280329352424</c:v>
                </c:pt>
                <c:pt idx="15319">
                  <c:v>25.795648007182685</c:v>
                </c:pt>
                <c:pt idx="15320">
                  <c:v>25.795015685012949</c:v>
                </c:pt>
                <c:pt idx="15321">
                  <c:v>25.794383362843213</c:v>
                </c:pt>
                <c:pt idx="15322">
                  <c:v>25.793751040673474</c:v>
                </c:pt>
                <c:pt idx="15323">
                  <c:v>25.793118718503738</c:v>
                </c:pt>
                <c:pt idx="15324">
                  <c:v>25.792486396334002</c:v>
                </c:pt>
                <c:pt idx="15325">
                  <c:v>25.791854074164263</c:v>
                </c:pt>
                <c:pt idx="15326">
                  <c:v>25.791221751994527</c:v>
                </c:pt>
                <c:pt idx="15327">
                  <c:v>25.790589429824792</c:v>
                </c:pt>
                <c:pt idx="15328">
                  <c:v>25.789957107655052</c:v>
                </c:pt>
                <c:pt idx="15329">
                  <c:v>25.789324785485316</c:v>
                </c:pt>
                <c:pt idx="15330">
                  <c:v>25.788692463315577</c:v>
                </c:pt>
                <c:pt idx="15331">
                  <c:v>25.788060141145841</c:v>
                </c:pt>
                <c:pt idx="15332">
                  <c:v>25.787427818976106</c:v>
                </c:pt>
                <c:pt idx="15333">
                  <c:v>25.786795496806366</c:v>
                </c:pt>
                <c:pt idx="15334">
                  <c:v>25.786163174636631</c:v>
                </c:pt>
                <c:pt idx="15335">
                  <c:v>25.785552081606095</c:v>
                </c:pt>
                <c:pt idx="15336">
                  <c:v>25.78494098857556</c:v>
                </c:pt>
                <c:pt idx="15337">
                  <c:v>25.784329895545021</c:v>
                </c:pt>
                <c:pt idx="15338">
                  <c:v>25.783718802514485</c:v>
                </c:pt>
                <c:pt idx="15339">
                  <c:v>25.78310770948395</c:v>
                </c:pt>
                <c:pt idx="15340">
                  <c:v>25.782496616453415</c:v>
                </c:pt>
                <c:pt idx="15341">
                  <c:v>25.781885523422879</c:v>
                </c:pt>
                <c:pt idx="15342">
                  <c:v>25.781274430392344</c:v>
                </c:pt>
                <c:pt idx="15343">
                  <c:v>25.780663337361808</c:v>
                </c:pt>
                <c:pt idx="15344">
                  <c:v>25.780052244331269</c:v>
                </c:pt>
                <c:pt idx="15345">
                  <c:v>25.779441151300734</c:v>
                </c:pt>
                <c:pt idx="15346">
                  <c:v>25.778830058270199</c:v>
                </c:pt>
                <c:pt idx="15347">
                  <c:v>25.778218965239663</c:v>
                </c:pt>
                <c:pt idx="15348">
                  <c:v>25.777607872209128</c:v>
                </c:pt>
                <c:pt idx="15349">
                  <c:v>25.776996779178589</c:v>
                </c:pt>
                <c:pt idx="15350">
                  <c:v>25.776385686148053</c:v>
                </c:pt>
                <c:pt idx="15351">
                  <c:v>25.775774593117518</c:v>
                </c:pt>
                <c:pt idx="15352">
                  <c:v>25.775163500086983</c:v>
                </c:pt>
                <c:pt idx="15353">
                  <c:v>25.774552407056447</c:v>
                </c:pt>
                <c:pt idx="15354">
                  <c:v>25.773941314025912</c:v>
                </c:pt>
                <c:pt idx="15355">
                  <c:v>25.773330220995376</c:v>
                </c:pt>
                <c:pt idx="15356">
                  <c:v>25.772719127964837</c:v>
                </c:pt>
                <c:pt idx="15357">
                  <c:v>25.772108034934302</c:v>
                </c:pt>
                <c:pt idx="15358">
                  <c:v>25.771496941903766</c:v>
                </c:pt>
                <c:pt idx="15359">
                  <c:v>25.770885848873231</c:v>
                </c:pt>
                <c:pt idx="15360">
                  <c:v>25.770274755842696</c:v>
                </c:pt>
                <c:pt idx="15361">
                  <c:v>25.769663662812157</c:v>
                </c:pt>
                <c:pt idx="15362">
                  <c:v>25.769052569781621</c:v>
                </c:pt>
                <c:pt idx="15363">
                  <c:v>25.768441476751086</c:v>
                </c:pt>
                <c:pt idx="15364">
                  <c:v>25.76783038372055</c:v>
                </c:pt>
                <c:pt idx="15365">
                  <c:v>25.767234950982914</c:v>
                </c:pt>
                <c:pt idx="15366">
                  <c:v>25.766639518245274</c:v>
                </c:pt>
                <c:pt idx="15367">
                  <c:v>25.766044085507637</c:v>
                </c:pt>
                <c:pt idx="15368">
                  <c:v>25.765448652769997</c:v>
                </c:pt>
                <c:pt idx="15369">
                  <c:v>25.764853220032361</c:v>
                </c:pt>
                <c:pt idx="15370">
                  <c:v>25.764257787294724</c:v>
                </c:pt>
                <c:pt idx="15371">
                  <c:v>25.763662354557084</c:v>
                </c:pt>
                <c:pt idx="15372">
                  <c:v>25.763066921819448</c:v>
                </c:pt>
                <c:pt idx="15373">
                  <c:v>25.762471489081808</c:v>
                </c:pt>
                <c:pt idx="15374">
                  <c:v>25.761876056344171</c:v>
                </c:pt>
                <c:pt idx="15375">
                  <c:v>25.761280623606535</c:v>
                </c:pt>
                <c:pt idx="15376">
                  <c:v>25.760685190868895</c:v>
                </c:pt>
                <c:pt idx="15377">
                  <c:v>25.760089758131258</c:v>
                </c:pt>
                <c:pt idx="15378">
                  <c:v>25.759494325393618</c:v>
                </c:pt>
                <c:pt idx="15379">
                  <c:v>25.758898892655981</c:v>
                </c:pt>
                <c:pt idx="15380">
                  <c:v>25.758303459918345</c:v>
                </c:pt>
                <c:pt idx="15381">
                  <c:v>25.757708027180705</c:v>
                </c:pt>
                <c:pt idx="15382">
                  <c:v>25.757112594443068</c:v>
                </c:pt>
                <c:pt idx="15383">
                  <c:v>25.756517161705428</c:v>
                </c:pt>
                <c:pt idx="15384">
                  <c:v>25.755921728967792</c:v>
                </c:pt>
                <c:pt idx="15385">
                  <c:v>25.755326296230155</c:v>
                </c:pt>
                <c:pt idx="15386">
                  <c:v>25.754730863492515</c:v>
                </c:pt>
                <c:pt idx="15387">
                  <c:v>25.754135430754879</c:v>
                </c:pt>
                <c:pt idx="15388">
                  <c:v>25.753539998017239</c:v>
                </c:pt>
                <c:pt idx="15389">
                  <c:v>25.752944565279602</c:v>
                </c:pt>
                <c:pt idx="15390">
                  <c:v>25.752349132541966</c:v>
                </c:pt>
                <c:pt idx="15391">
                  <c:v>25.751753699804325</c:v>
                </c:pt>
                <c:pt idx="15392">
                  <c:v>25.751158267066689</c:v>
                </c:pt>
                <c:pt idx="15393">
                  <c:v>25.750562834329049</c:v>
                </c:pt>
                <c:pt idx="15394">
                  <c:v>25.749967401591412</c:v>
                </c:pt>
                <c:pt idx="15395">
                  <c:v>25.749380955648249</c:v>
                </c:pt>
                <c:pt idx="15396">
                  <c:v>25.748794509705085</c:v>
                </c:pt>
                <c:pt idx="15397">
                  <c:v>25.748208063761922</c:v>
                </c:pt>
                <c:pt idx="15398">
                  <c:v>25.747621617818758</c:v>
                </c:pt>
                <c:pt idx="15399">
                  <c:v>25.747035171875595</c:v>
                </c:pt>
                <c:pt idx="15400">
                  <c:v>25.746448725932432</c:v>
                </c:pt>
                <c:pt idx="15401">
                  <c:v>25.745862279989268</c:v>
                </c:pt>
                <c:pt idx="15402">
                  <c:v>25.745275834046105</c:v>
                </c:pt>
                <c:pt idx="15403">
                  <c:v>25.744689388102941</c:v>
                </c:pt>
                <c:pt idx="15404">
                  <c:v>25.744102942159778</c:v>
                </c:pt>
                <c:pt idx="15405">
                  <c:v>25.743516496216614</c:v>
                </c:pt>
                <c:pt idx="15406">
                  <c:v>25.742930050273451</c:v>
                </c:pt>
                <c:pt idx="15407">
                  <c:v>25.742343604330287</c:v>
                </c:pt>
                <c:pt idx="15408">
                  <c:v>25.741757158387124</c:v>
                </c:pt>
                <c:pt idx="15409">
                  <c:v>25.74117071244396</c:v>
                </c:pt>
                <c:pt idx="15410">
                  <c:v>25.7405842665008</c:v>
                </c:pt>
                <c:pt idx="15411">
                  <c:v>25.739997820557637</c:v>
                </c:pt>
                <c:pt idx="15412">
                  <c:v>25.739411374614473</c:v>
                </c:pt>
                <c:pt idx="15413">
                  <c:v>25.73882492867131</c:v>
                </c:pt>
                <c:pt idx="15414">
                  <c:v>25.738238482728146</c:v>
                </c:pt>
                <c:pt idx="15415">
                  <c:v>25.737652036784983</c:v>
                </c:pt>
                <c:pt idx="15416">
                  <c:v>25.737065590841819</c:v>
                </c:pt>
                <c:pt idx="15417">
                  <c:v>25.736479144898656</c:v>
                </c:pt>
                <c:pt idx="15418">
                  <c:v>25.735892698955492</c:v>
                </c:pt>
                <c:pt idx="15419">
                  <c:v>25.735306253012329</c:v>
                </c:pt>
                <c:pt idx="15420">
                  <c:v>25.734719807069165</c:v>
                </c:pt>
                <c:pt idx="15421">
                  <c:v>25.734133361126002</c:v>
                </c:pt>
                <c:pt idx="15422">
                  <c:v>25.733546915182838</c:v>
                </c:pt>
                <c:pt idx="15423">
                  <c:v>25.732960469239675</c:v>
                </c:pt>
                <c:pt idx="15424">
                  <c:v>25.732374023296511</c:v>
                </c:pt>
                <c:pt idx="15425">
                  <c:v>25.731789446424422</c:v>
                </c:pt>
                <c:pt idx="15426">
                  <c:v>25.731204869552332</c:v>
                </c:pt>
                <c:pt idx="15427">
                  <c:v>25.730620292680243</c:v>
                </c:pt>
                <c:pt idx="15428">
                  <c:v>25.730035715808153</c:v>
                </c:pt>
                <c:pt idx="15429">
                  <c:v>25.729451138936064</c:v>
                </c:pt>
                <c:pt idx="15430">
                  <c:v>25.728866562063974</c:v>
                </c:pt>
                <c:pt idx="15431">
                  <c:v>25.728281985191884</c:v>
                </c:pt>
                <c:pt idx="15432">
                  <c:v>25.727697408319795</c:v>
                </c:pt>
                <c:pt idx="15433">
                  <c:v>25.727112831447705</c:v>
                </c:pt>
                <c:pt idx="15434">
                  <c:v>25.726528254575616</c:v>
                </c:pt>
                <c:pt idx="15435">
                  <c:v>25.725943677703526</c:v>
                </c:pt>
                <c:pt idx="15436">
                  <c:v>25.725359100831437</c:v>
                </c:pt>
                <c:pt idx="15437">
                  <c:v>25.724774523959347</c:v>
                </c:pt>
                <c:pt idx="15438">
                  <c:v>25.724189947087257</c:v>
                </c:pt>
                <c:pt idx="15439">
                  <c:v>25.723605370215168</c:v>
                </c:pt>
                <c:pt idx="15440">
                  <c:v>25.723020793343075</c:v>
                </c:pt>
                <c:pt idx="15441">
                  <c:v>25.722436216470985</c:v>
                </c:pt>
                <c:pt idx="15442">
                  <c:v>25.721851639598896</c:v>
                </c:pt>
                <c:pt idx="15443">
                  <c:v>25.721267062726806</c:v>
                </c:pt>
                <c:pt idx="15444">
                  <c:v>25.720682485854717</c:v>
                </c:pt>
                <c:pt idx="15445">
                  <c:v>25.720097908982627</c:v>
                </c:pt>
                <c:pt idx="15446">
                  <c:v>25.719513332110537</c:v>
                </c:pt>
                <c:pt idx="15447">
                  <c:v>25.718928755238448</c:v>
                </c:pt>
                <c:pt idx="15448">
                  <c:v>25.718344178366358</c:v>
                </c:pt>
                <c:pt idx="15449">
                  <c:v>25.717759601494269</c:v>
                </c:pt>
                <c:pt idx="15450">
                  <c:v>25.717175024622179</c:v>
                </c:pt>
                <c:pt idx="15451">
                  <c:v>25.71659044775009</c:v>
                </c:pt>
                <c:pt idx="15452">
                  <c:v>25.716005870878</c:v>
                </c:pt>
                <c:pt idx="15453">
                  <c:v>25.71542129400591</c:v>
                </c:pt>
                <c:pt idx="15454">
                  <c:v>25.714836717133821</c:v>
                </c:pt>
                <c:pt idx="15455">
                  <c:v>25.714248403479051</c:v>
                </c:pt>
                <c:pt idx="15456">
                  <c:v>25.71366008982428</c:v>
                </c:pt>
                <c:pt idx="15457">
                  <c:v>25.71307177616951</c:v>
                </c:pt>
                <c:pt idx="15458">
                  <c:v>25.712483462514736</c:v>
                </c:pt>
                <c:pt idx="15459">
                  <c:v>25.711895148859966</c:v>
                </c:pt>
                <c:pt idx="15460">
                  <c:v>25.711306835205196</c:v>
                </c:pt>
                <c:pt idx="15461">
                  <c:v>25.710718521550426</c:v>
                </c:pt>
                <c:pt idx="15462">
                  <c:v>25.710130207895656</c:v>
                </c:pt>
                <c:pt idx="15463">
                  <c:v>25.709541894240886</c:v>
                </c:pt>
                <c:pt idx="15464">
                  <c:v>25.708953580586115</c:v>
                </c:pt>
                <c:pt idx="15465">
                  <c:v>25.708365266931345</c:v>
                </c:pt>
                <c:pt idx="15466">
                  <c:v>25.707776953276571</c:v>
                </c:pt>
                <c:pt idx="15467">
                  <c:v>25.707188639621801</c:v>
                </c:pt>
                <c:pt idx="15468">
                  <c:v>25.706600325967031</c:v>
                </c:pt>
                <c:pt idx="15469">
                  <c:v>25.706012012312261</c:v>
                </c:pt>
                <c:pt idx="15470">
                  <c:v>25.705423698657491</c:v>
                </c:pt>
                <c:pt idx="15471">
                  <c:v>25.70483538500272</c:v>
                </c:pt>
                <c:pt idx="15472">
                  <c:v>25.70424707134795</c:v>
                </c:pt>
                <c:pt idx="15473">
                  <c:v>25.703658757693177</c:v>
                </c:pt>
                <c:pt idx="15474">
                  <c:v>25.703070444038406</c:v>
                </c:pt>
                <c:pt idx="15475">
                  <c:v>25.702482130383636</c:v>
                </c:pt>
                <c:pt idx="15476">
                  <c:v>25.701893816728866</c:v>
                </c:pt>
                <c:pt idx="15477">
                  <c:v>25.701305503074096</c:v>
                </c:pt>
                <c:pt idx="15478">
                  <c:v>25.700717189419326</c:v>
                </c:pt>
                <c:pt idx="15479">
                  <c:v>25.700128875764555</c:v>
                </c:pt>
                <c:pt idx="15480">
                  <c:v>25.699540562109785</c:v>
                </c:pt>
                <c:pt idx="15481">
                  <c:v>25.698952248455011</c:v>
                </c:pt>
                <c:pt idx="15482">
                  <c:v>25.698363934800241</c:v>
                </c:pt>
                <c:pt idx="15483">
                  <c:v>25.697775621145471</c:v>
                </c:pt>
                <c:pt idx="15484">
                  <c:v>25.697187307490701</c:v>
                </c:pt>
                <c:pt idx="15485">
                  <c:v>25.696594507282036</c:v>
                </c:pt>
                <c:pt idx="15486">
                  <c:v>25.696001707073371</c:v>
                </c:pt>
                <c:pt idx="15487">
                  <c:v>25.695408906864706</c:v>
                </c:pt>
                <c:pt idx="15488">
                  <c:v>25.694816106656038</c:v>
                </c:pt>
                <c:pt idx="15489">
                  <c:v>25.694223306447373</c:v>
                </c:pt>
                <c:pt idx="15490">
                  <c:v>25.693630506238708</c:v>
                </c:pt>
                <c:pt idx="15491">
                  <c:v>25.693037706030044</c:v>
                </c:pt>
                <c:pt idx="15492">
                  <c:v>25.692444905821379</c:v>
                </c:pt>
                <c:pt idx="15493">
                  <c:v>25.69185210561271</c:v>
                </c:pt>
                <c:pt idx="15494">
                  <c:v>25.691259305404046</c:v>
                </c:pt>
                <c:pt idx="15495">
                  <c:v>25.690666505195381</c:v>
                </c:pt>
                <c:pt idx="15496">
                  <c:v>25.690073704986716</c:v>
                </c:pt>
                <c:pt idx="15497">
                  <c:v>25.689480904778051</c:v>
                </c:pt>
                <c:pt idx="15498">
                  <c:v>25.688888104569386</c:v>
                </c:pt>
                <c:pt idx="15499">
                  <c:v>25.688295304360722</c:v>
                </c:pt>
                <c:pt idx="15500">
                  <c:v>25.687702504152053</c:v>
                </c:pt>
                <c:pt idx="15501">
                  <c:v>25.687109703943388</c:v>
                </c:pt>
                <c:pt idx="15502">
                  <c:v>25.686516903734724</c:v>
                </c:pt>
                <c:pt idx="15503">
                  <c:v>25.685924103526059</c:v>
                </c:pt>
                <c:pt idx="15504">
                  <c:v>25.685331303317394</c:v>
                </c:pt>
                <c:pt idx="15505">
                  <c:v>25.684738503108726</c:v>
                </c:pt>
                <c:pt idx="15506">
                  <c:v>25.684145702900061</c:v>
                </c:pt>
                <c:pt idx="15507">
                  <c:v>25.683552902691396</c:v>
                </c:pt>
                <c:pt idx="15508">
                  <c:v>25.682960102482731</c:v>
                </c:pt>
                <c:pt idx="15509">
                  <c:v>25.682367302274066</c:v>
                </c:pt>
                <c:pt idx="15510">
                  <c:v>25.681774502065402</c:v>
                </c:pt>
                <c:pt idx="15511">
                  <c:v>25.681181701856737</c:v>
                </c:pt>
                <c:pt idx="15512">
                  <c:v>25.680588901648068</c:v>
                </c:pt>
                <c:pt idx="15513">
                  <c:v>25.679996101439404</c:v>
                </c:pt>
                <c:pt idx="15514">
                  <c:v>25.679403301230739</c:v>
                </c:pt>
                <c:pt idx="15515">
                  <c:v>25.678808587998869</c:v>
                </c:pt>
                <c:pt idx="15516">
                  <c:v>25.678213874766996</c:v>
                </c:pt>
                <c:pt idx="15517">
                  <c:v>25.677619161535127</c:v>
                </c:pt>
                <c:pt idx="15518">
                  <c:v>25.677024448303257</c:v>
                </c:pt>
                <c:pt idx="15519">
                  <c:v>25.676429735071387</c:v>
                </c:pt>
                <c:pt idx="15520">
                  <c:v>25.675835021839514</c:v>
                </c:pt>
                <c:pt idx="15521">
                  <c:v>25.675240308607645</c:v>
                </c:pt>
                <c:pt idx="15522">
                  <c:v>25.674645595375775</c:v>
                </c:pt>
                <c:pt idx="15523">
                  <c:v>25.674050882143902</c:v>
                </c:pt>
                <c:pt idx="15524">
                  <c:v>25.673456168912033</c:v>
                </c:pt>
                <c:pt idx="15525">
                  <c:v>25.672861455680163</c:v>
                </c:pt>
                <c:pt idx="15526">
                  <c:v>25.67226674244829</c:v>
                </c:pt>
                <c:pt idx="15527">
                  <c:v>25.67167202921642</c:v>
                </c:pt>
                <c:pt idx="15528">
                  <c:v>25.671077315984551</c:v>
                </c:pt>
                <c:pt idx="15529">
                  <c:v>25.670482602752678</c:v>
                </c:pt>
                <c:pt idx="15530">
                  <c:v>25.669887889520808</c:v>
                </c:pt>
                <c:pt idx="15531">
                  <c:v>25.669293176288939</c:v>
                </c:pt>
                <c:pt idx="15532">
                  <c:v>25.668698463057069</c:v>
                </c:pt>
                <c:pt idx="15533">
                  <c:v>25.668103749825196</c:v>
                </c:pt>
                <c:pt idx="15534">
                  <c:v>25.667509036593326</c:v>
                </c:pt>
                <c:pt idx="15535">
                  <c:v>25.666914323361457</c:v>
                </c:pt>
                <c:pt idx="15536">
                  <c:v>25.666319610129584</c:v>
                </c:pt>
                <c:pt idx="15537">
                  <c:v>25.665724896897714</c:v>
                </c:pt>
                <c:pt idx="15538">
                  <c:v>25.665130183665845</c:v>
                </c:pt>
                <c:pt idx="15539">
                  <c:v>25.664535470433975</c:v>
                </c:pt>
                <c:pt idx="15540">
                  <c:v>25.663940757202102</c:v>
                </c:pt>
                <c:pt idx="15541">
                  <c:v>25.663346043970233</c:v>
                </c:pt>
                <c:pt idx="15542">
                  <c:v>25.662751330738363</c:v>
                </c:pt>
                <c:pt idx="15543">
                  <c:v>25.66215661750649</c:v>
                </c:pt>
                <c:pt idx="15544">
                  <c:v>25.66156190427462</c:v>
                </c:pt>
                <c:pt idx="15545">
                  <c:v>25.660965693324325</c:v>
                </c:pt>
                <c:pt idx="15546">
                  <c:v>25.66036948237403</c:v>
                </c:pt>
                <c:pt idx="15547">
                  <c:v>25.659773271423738</c:v>
                </c:pt>
                <c:pt idx="15548">
                  <c:v>25.659177060473443</c:v>
                </c:pt>
                <c:pt idx="15549">
                  <c:v>25.658580849523148</c:v>
                </c:pt>
                <c:pt idx="15550">
                  <c:v>25.657984638572852</c:v>
                </c:pt>
                <c:pt idx="15551">
                  <c:v>25.657388427622557</c:v>
                </c:pt>
                <c:pt idx="15552">
                  <c:v>25.656792216672265</c:v>
                </c:pt>
                <c:pt idx="15553">
                  <c:v>25.65619600572197</c:v>
                </c:pt>
                <c:pt idx="15554">
                  <c:v>25.655599794771675</c:v>
                </c:pt>
                <c:pt idx="15555">
                  <c:v>25.655003583821379</c:v>
                </c:pt>
                <c:pt idx="15556">
                  <c:v>25.654407372871084</c:v>
                </c:pt>
                <c:pt idx="15557">
                  <c:v>25.653811161920792</c:v>
                </c:pt>
                <c:pt idx="15558">
                  <c:v>25.653214950970497</c:v>
                </c:pt>
                <c:pt idx="15559">
                  <c:v>25.652618740020202</c:v>
                </c:pt>
                <c:pt idx="15560">
                  <c:v>25.652022529069907</c:v>
                </c:pt>
                <c:pt idx="15561">
                  <c:v>25.651426318119611</c:v>
                </c:pt>
                <c:pt idx="15562">
                  <c:v>25.65083010716932</c:v>
                </c:pt>
                <c:pt idx="15563">
                  <c:v>25.650233896219024</c:v>
                </c:pt>
                <c:pt idx="15564">
                  <c:v>25.649637685268729</c:v>
                </c:pt>
                <c:pt idx="15565">
                  <c:v>25.649041474318434</c:v>
                </c:pt>
                <c:pt idx="15566">
                  <c:v>25.648445263368139</c:v>
                </c:pt>
                <c:pt idx="15567">
                  <c:v>25.647849052417847</c:v>
                </c:pt>
                <c:pt idx="15568">
                  <c:v>25.647252841467552</c:v>
                </c:pt>
                <c:pt idx="15569">
                  <c:v>25.646656630517256</c:v>
                </c:pt>
                <c:pt idx="15570">
                  <c:v>25.646060419566961</c:v>
                </c:pt>
                <c:pt idx="15571">
                  <c:v>25.645464208616666</c:v>
                </c:pt>
                <c:pt idx="15572">
                  <c:v>25.644867997666374</c:v>
                </c:pt>
                <c:pt idx="15573">
                  <c:v>25.644271786716079</c:v>
                </c:pt>
                <c:pt idx="15574">
                  <c:v>25.643675575765783</c:v>
                </c:pt>
                <c:pt idx="15575">
                  <c:v>25.643077964947626</c:v>
                </c:pt>
                <c:pt idx="15576">
                  <c:v>25.642480354129468</c:v>
                </c:pt>
                <c:pt idx="15577">
                  <c:v>25.64188274331131</c:v>
                </c:pt>
                <c:pt idx="15578">
                  <c:v>25.641285132493152</c:v>
                </c:pt>
                <c:pt idx="15579">
                  <c:v>25.640687521674998</c:v>
                </c:pt>
                <c:pt idx="15580">
                  <c:v>25.64008991085684</c:v>
                </c:pt>
                <c:pt idx="15581">
                  <c:v>25.639492300038683</c:v>
                </c:pt>
                <c:pt idx="15582">
                  <c:v>25.638894689220525</c:v>
                </c:pt>
                <c:pt idx="15583">
                  <c:v>25.638297078402367</c:v>
                </c:pt>
                <c:pt idx="15584">
                  <c:v>25.637699467584209</c:v>
                </c:pt>
                <c:pt idx="15585">
                  <c:v>25.637101856766051</c:v>
                </c:pt>
                <c:pt idx="15586">
                  <c:v>25.636504245947894</c:v>
                </c:pt>
                <c:pt idx="15587">
                  <c:v>25.635906635129736</c:v>
                </c:pt>
                <c:pt idx="15588">
                  <c:v>25.635309024311578</c:v>
                </c:pt>
                <c:pt idx="15589">
                  <c:v>25.63471141349342</c:v>
                </c:pt>
                <c:pt idx="15590">
                  <c:v>25.634113802675266</c:v>
                </c:pt>
                <c:pt idx="15591">
                  <c:v>25.633516191857108</c:v>
                </c:pt>
                <c:pt idx="15592">
                  <c:v>25.63291858103895</c:v>
                </c:pt>
                <c:pt idx="15593">
                  <c:v>25.632320970220793</c:v>
                </c:pt>
                <c:pt idx="15594">
                  <c:v>25.631723359402635</c:v>
                </c:pt>
                <c:pt idx="15595">
                  <c:v>25.631125748584477</c:v>
                </c:pt>
                <c:pt idx="15596">
                  <c:v>25.630528137766319</c:v>
                </c:pt>
                <c:pt idx="15597">
                  <c:v>25.629930526948161</c:v>
                </c:pt>
                <c:pt idx="15598">
                  <c:v>25.629332916130004</c:v>
                </c:pt>
                <c:pt idx="15599">
                  <c:v>25.628735305311849</c:v>
                </c:pt>
                <c:pt idx="15600">
                  <c:v>25.628137694493692</c:v>
                </c:pt>
                <c:pt idx="15601">
                  <c:v>25.627540083675534</c:v>
                </c:pt>
                <c:pt idx="15602">
                  <c:v>25.626942472857376</c:v>
                </c:pt>
                <c:pt idx="15603">
                  <c:v>25.626344862039218</c:v>
                </c:pt>
                <c:pt idx="15604">
                  <c:v>25.62574725122106</c:v>
                </c:pt>
                <c:pt idx="15605">
                  <c:v>25.625149660534888</c:v>
                </c:pt>
                <c:pt idx="15606">
                  <c:v>25.624552069848715</c:v>
                </c:pt>
                <c:pt idx="15607">
                  <c:v>25.623954479162542</c:v>
                </c:pt>
                <c:pt idx="15608">
                  <c:v>25.623356888476369</c:v>
                </c:pt>
                <c:pt idx="15609">
                  <c:v>25.622759297790196</c:v>
                </c:pt>
                <c:pt idx="15610">
                  <c:v>25.622161707104024</c:v>
                </c:pt>
                <c:pt idx="15611">
                  <c:v>25.621564116417851</c:v>
                </c:pt>
                <c:pt idx="15612">
                  <c:v>25.620966525731678</c:v>
                </c:pt>
                <c:pt idx="15613">
                  <c:v>25.620368935045505</c:v>
                </c:pt>
                <c:pt idx="15614">
                  <c:v>25.619771344359332</c:v>
                </c:pt>
                <c:pt idx="15615">
                  <c:v>25.619173753673159</c:v>
                </c:pt>
                <c:pt idx="15616">
                  <c:v>25.618576162986987</c:v>
                </c:pt>
                <c:pt idx="15617">
                  <c:v>25.617978572300814</c:v>
                </c:pt>
                <c:pt idx="15618">
                  <c:v>25.617380981614641</c:v>
                </c:pt>
                <c:pt idx="15619">
                  <c:v>25.616783390928468</c:v>
                </c:pt>
                <c:pt idx="15620">
                  <c:v>25.616185800242299</c:v>
                </c:pt>
                <c:pt idx="15621">
                  <c:v>25.615588209556126</c:v>
                </c:pt>
                <c:pt idx="15622">
                  <c:v>25.614990618869953</c:v>
                </c:pt>
                <c:pt idx="15623">
                  <c:v>25.61439302818378</c:v>
                </c:pt>
                <c:pt idx="15624">
                  <c:v>25.613795437497608</c:v>
                </c:pt>
                <c:pt idx="15625">
                  <c:v>25.613197846811435</c:v>
                </c:pt>
                <c:pt idx="15626">
                  <c:v>25.612600256125262</c:v>
                </c:pt>
                <c:pt idx="15627">
                  <c:v>25.612002665439089</c:v>
                </c:pt>
                <c:pt idx="15628">
                  <c:v>25.611405074752916</c:v>
                </c:pt>
                <c:pt idx="15629">
                  <c:v>25.610807484066743</c:v>
                </c:pt>
                <c:pt idx="15630">
                  <c:v>25.610209893380571</c:v>
                </c:pt>
                <c:pt idx="15631">
                  <c:v>25.609612302694398</c:v>
                </c:pt>
                <c:pt idx="15632">
                  <c:v>25.609014712008225</c:v>
                </c:pt>
                <c:pt idx="15633">
                  <c:v>25.608417121322052</c:v>
                </c:pt>
                <c:pt idx="15634">
                  <c:v>25.607819530635879</c:v>
                </c:pt>
                <c:pt idx="15635">
                  <c:v>25.60722748992049</c:v>
                </c:pt>
                <c:pt idx="15636">
                  <c:v>25.606635449205104</c:v>
                </c:pt>
                <c:pt idx="15637">
                  <c:v>25.606043408489715</c:v>
                </c:pt>
                <c:pt idx="15638">
                  <c:v>25.605451367774329</c:v>
                </c:pt>
                <c:pt idx="15639">
                  <c:v>25.604859327058939</c:v>
                </c:pt>
                <c:pt idx="15640">
                  <c:v>25.604267286343553</c:v>
                </c:pt>
                <c:pt idx="15641">
                  <c:v>25.603675245628164</c:v>
                </c:pt>
                <c:pt idx="15642">
                  <c:v>25.603083204912775</c:v>
                </c:pt>
                <c:pt idx="15643">
                  <c:v>25.602491164197389</c:v>
                </c:pt>
                <c:pt idx="15644">
                  <c:v>25.601899123481999</c:v>
                </c:pt>
                <c:pt idx="15645">
                  <c:v>25.601307082766613</c:v>
                </c:pt>
                <c:pt idx="15646">
                  <c:v>25.600715042051224</c:v>
                </c:pt>
                <c:pt idx="15647">
                  <c:v>25.600123001335838</c:v>
                </c:pt>
                <c:pt idx="15648">
                  <c:v>25.599530960620449</c:v>
                </c:pt>
                <c:pt idx="15649">
                  <c:v>25.598938919905059</c:v>
                </c:pt>
                <c:pt idx="15650">
                  <c:v>25.598346879189673</c:v>
                </c:pt>
                <c:pt idx="15651">
                  <c:v>25.597754838474284</c:v>
                </c:pt>
                <c:pt idx="15652">
                  <c:v>25.597162797758898</c:v>
                </c:pt>
                <c:pt idx="15653">
                  <c:v>25.596570757043509</c:v>
                </c:pt>
                <c:pt idx="15654">
                  <c:v>25.595978716328123</c:v>
                </c:pt>
                <c:pt idx="15655">
                  <c:v>25.595386675612733</c:v>
                </c:pt>
                <c:pt idx="15656">
                  <c:v>25.594794634897347</c:v>
                </c:pt>
                <c:pt idx="15657">
                  <c:v>25.594202594181958</c:v>
                </c:pt>
                <c:pt idx="15658">
                  <c:v>25.593610553466569</c:v>
                </c:pt>
                <c:pt idx="15659">
                  <c:v>25.593018512751183</c:v>
                </c:pt>
                <c:pt idx="15660">
                  <c:v>25.592426472035793</c:v>
                </c:pt>
                <c:pt idx="15661">
                  <c:v>25.591834431320407</c:v>
                </c:pt>
                <c:pt idx="15662">
                  <c:v>25.591242390605018</c:v>
                </c:pt>
                <c:pt idx="15663">
                  <c:v>25.590650349889632</c:v>
                </c:pt>
                <c:pt idx="15664">
                  <c:v>25.590058309174243</c:v>
                </c:pt>
                <c:pt idx="15665">
                  <c:v>25.589478369225457</c:v>
                </c:pt>
                <c:pt idx="15666">
                  <c:v>25.588898429276668</c:v>
                </c:pt>
                <c:pt idx="15667">
                  <c:v>25.588318489327882</c:v>
                </c:pt>
                <c:pt idx="15668">
                  <c:v>25.587738549379093</c:v>
                </c:pt>
                <c:pt idx="15669">
                  <c:v>25.587158609430308</c:v>
                </c:pt>
                <c:pt idx="15670">
                  <c:v>25.586578669481518</c:v>
                </c:pt>
                <c:pt idx="15671">
                  <c:v>25.585998729532733</c:v>
                </c:pt>
                <c:pt idx="15672">
                  <c:v>25.585418789583944</c:v>
                </c:pt>
                <c:pt idx="15673">
                  <c:v>25.584838849635158</c:v>
                </c:pt>
                <c:pt idx="15674">
                  <c:v>25.584258909686369</c:v>
                </c:pt>
                <c:pt idx="15675">
                  <c:v>25.583678969737583</c:v>
                </c:pt>
                <c:pt idx="15676">
                  <c:v>25.583099029788794</c:v>
                </c:pt>
                <c:pt idx="15677">
                  <c:v>25.582519089840009</c:v>
                </c:pt>
                <c:pt idx="15678">
                  <c:v>25.58193914989122</c:v>
                </c:pt>
                <c:pt idx="15679">
                  <c:v>25.581359209942434</c:v>
                </c:pt>
                <c:pt idx="15680">
                  <c:v>25.580779269993648</c:v>
                </c:pt>
                <c:pt idx="15681">
                  <c:v>25.580199330044859</c:v>
                </c:pt>
                <c:pt idx="15682">
                  <c:v>25.579619390096074</c:v>
                </c:pt>
                <c:pt idx="15683">
                  <c:v>25.579039450147285</c:v>
                </c:pt>
                <c:pt idx="15684">
                  <c:v>25.578459510198499</c:v>
                </c:pt>
                <c:pt idx="15685">
                  <c:v>25.57787957024971</c:v>
                </c:pt>
                <c:pt idx="15686">
                  <c:v>25.577299630300924</c:v>
                </c:pt>
                <c:pt idx="15687">
                  <c:v>25.576719690352135</c:v>
                </c:pt>
                <c:pt idx="15688">
                  <c:v>25.57613975040335</c:v>
                </c:pt>
                <c:pt idx="15689">
                  <c:v>25.575559810454561</c:v>
                </c:pt>
                <c:pt idx="15690">
                  <c:v>25.574979870505775</c:v>
                </c:pt>
                <c:pt idx="15691">
                  <c:v>25.574399930556986</c:v>
                </c:pt>
                <c:pt idx="15692">
                  <c:v>25.5738199906082</c:v>
                </c:pt>
                <c:pt idx="15693">
                  <c:v>25.573240050659411</c:v>
                </c:pt>
                <c:pt idx="15694">
                  <c:v>25.572660110710626</c:v>
                </c:pt>
                <c:pt idx="15695">
                  <c:v>25.572097967417474</c:v>
                </c:pt>
                <c:pt idx="15696">
                  <c:v>25.571535824124322</c:v>
                </c:pt>
                <c:pt idx="15697">
                  <c:v>25.57097368083117</c:v>
                </c:pt>
                <c:pt idx="15698">
                  <c:v>25.570411537538018</c:v>
                </c:pt>
                <c:pt idx="15699">
                  <c:v>25.569849394244866</c:v>
                </c:pt>
                <c:pt idx="15700">
                  <c:v>25.569287250951714</c:v>
                </c:pt>
                <c:pt idx="15701">
                  <c:v>25.568725107658562</c:v>
                </c:pt>
                <c:pt idx="15702">
                  <c:v>25.56816296436541</c:v>
                </c:pt>
                <c:pt idx="15703">
                  <c:v>25.567600821072258</c:v>
                </c:pt>
                <c:pt idx="15704">
                  <c:v>25.567038677779106</c:v>
                </c:pt>
                <c:pt idx="15705">
                  <c:v>25.566476534485954</c:v>
                </c:pt>
                <c:pt idx="15706">
                  <c:v>25.565914391192802</c:v>
                </c:pt>
                <c:pt idx="15707">
                  <c:v>25.56535224789965</c:v>
                </c:pt>
                <c:pt idx="15708">
                  <c:v>25.564790104606498</c:v>
                </c:pt>
                <c:pt idx="15709">
                  <c:v>25.56422796131335</c:v>
                </c:pt>
                <c:pt idx="15710">
                  <c:v>25.563665818020198</c:v>
                </c:pt>
                <c:pt idx="15711">
                  <c:v>25.563103674727046</c:v>
                </c:pt>
                <c:pt idx="15712">
                  <c:v>25.562541531433894</c:v>
                </c:pt>
                <c:pt idx="15713">
                  <c:v>25.561979388140742</c:v>
                </c:pt>
                <c:pt idx="15714">
                  <c:v>25.56141724484759</c:v>
                </c:pt>
                <c:pt idx="15715">
                  <c:v>25.560855101554438</c:v>
                </c:pt>
                <c:pt idx="15716">
                  <c:v>25.560292958261286</c:v>
                </c:pt>
                <c:pt idx="15717">
                  <c:v>25.559730814968134</c:v>
                </c:pt>
                <c:pt idx="15718">
                  <c:v>25.559168671674982</c:v>
                </c:pt>
                <c:pt idx="15719">
                  <c:v>25.55860652838183</c:v>
                </c:pt>
                <c:pt idx="15720">
                  <c:v>25.558044385088678</c:v>
                </c:pt>
                <c:pt idx="15721">
                  <c:v>25.557482241795526</c:v>
                </c:pt>
                <c:pt idx="15722">
                  <c:v>25.556920098502374</c:v>
                </c:pt>
                <c:pt idx="15723">
                  <c:v>25.556357955209222</c:v>
                </c:pt>
                <c:pt idx="15724">
                  <c:v>25.55579581191607</c:v>
                </c:pt>
                <c:pt idx="15725">
                  <c:v>25.555247455978293</c:v>
                </c:pt>
                <c:pt idx="15726">
                  <c:v>25.554699100040516</c:v>
                </c:pt>
                <c:pt idx="15727">
                  <c:v>25.554150744102742</c:v>
                </c:pt>
                <c:pt idx="15728">
                  <c:v>25.553602388164965</c:v>
                </c:pt>
                <c:pt idx="15729">
                  <c:v>25.553054032227188</c:v>
                </c:pt>
                <c:pt idx="15730">
                  <c:v>25.55250567628941</c:v>
                </c:pt>
                <c:pt idx="15731">
                  <c:v>25.551957320351633</c:v>
                </c:pt>
                <c:pt idx="15732">
                  <c:v>25.551408964413859</c:v>
                </c:pt>
                <c:pt idx="15733">
                  <c:v>25.550860608476082</c:v>
                </c:pt>
                <c:pt idx="15734">
                  <c:v>25.550312252538305</c:v>
                </c:pt>
                <c:pt idx="15735">
                  <c:v>25.549763896600528</c:v>
                </c:pt>
                <c:pt idx="15736">
                  <c:v>25.54921554066275</c:v>
                </c:pt>
                <c:pt idx="15737">
                  <c:v>25.548667184724977</c:v>
                </c:pt>
                <c:pt idx="15738">
                  <c:v>25.548118828787199</c:v>
                </c:pt>
                <c:pt idx="15739">
                  <c:v>25.547570472849422</c:v>
                </c:pt>
                <c:pt idx="15740">
                  <c:v>25.547022116911645</c:v>
                </c:pt>
                <c:pt idx="15741">
                  <c:v>25.546473760973868</c:v>
                </c:pt>
                <c:pt idx="15742">
                  <c:v>25.545925405036094</c:v>
                </c:pt>
                <c:pt idx="15743">
                  <c:v>25.545377049098317</c:v>
                </c:pt>
                <c:pt idx="15744">
                  <c:v>25.54482869316054</c:v>
                </c:pt>
                <c:pt idx="15745">
                  <c:v>25.544280337222762</c:v>
                </c:pt>
                <c:pt idx="15746">
                  <c:v>25.543731981284985</c:v>
                </c:pt>
                <c:pt idx="15747">
                  <c:v>25.543183625347211</c:v>
                </c:pt>
                <c:pt idx="15748">
                  <c:v>25.542635269409434</c:v>
                </c:pt>
                <c:pt idx="15749">
                  <c:v>25.542086913471657</c:v>
                </c:pt>
                <c:pt idx="15750">
                  <c:v>25.54153855753388</c:v>
                </c:pt>
                <c:pt idx="15751">
                  <c:v>25.540990201596102</c:v>
                </c:pt>
                <c:pt idx="15752">
                  <c:v>25.540441845658329</c:v>
                </c:pt>
                <c:pt idx="15753">
                  <c:v>25.539893489720551</c:v>
                </c:pt>
                <c:pt idx="15754">
                  <c:v>25.539345133782774</c:v>
                </c:pt>
                <c:pt idx="15755">
                  <c:v>25.538806273673508</c:v>
                </c:pt>
                <c:pt idx="15756">
                  <c:v>25.538267413564245</c:v>
                </c:pt>
                <c:pt idx="15757">
                  <c:v>25.537728553454979</c:v>
                </c:pt>
                <c:pt idx="15758">
                  <c:v>25.537189693345717</c:v>
                </c:pt>
                <c:pt idx="15759">
                  <c:v>25.53665083323645</c:v>
                </c:pt>
                <c:pt idx="15760">
                  <c:v>25.536111973127184</c:v>
                </c:pt>
                <c:pt idx="15761">
                  <c:v>25.535573113017922</c:v>
                </c:pt>
                <c:pt idx="15762">
                  <c:v>25.535034252908655</c:v>
                </c:pt>
                <c:pt idx="15763">
                  <c:v>25.534495392799393</c:v>
                </c:pt>
                <c:pt idx="15764">
                  <c:v>25.533956532690127</c:v>
                </c:pt>
                <c:pt idx="15765">
                  <c:v>25.53341767258086</c:v>
                </c:pt>
                <c:pt idx="15766">
                  <c:v>25.532878812471598</c:v>
                </c:pt>
                <c:pt idx="15767">
                  <c:v>25.532339952362332</c:v>
                </c:pt>
                <c:pt idx="15768">
                  <c:v>25.531801092253069</c:v>
                </c:pt>
                <c:pt idx="15769">
                  <c:v>25.531262232143803</c:v>
                </c:pt>
                <c:pt idx="15770">
                  <c:v>25.530723372034537</c:v>
                </c:pt>
                <c:pt idx="15771">
                  <c:v>25.530184511925274</c:v>
                </c:pt>
                <c:pt idx="15772">
                  <c:v>25.529645651816008</c:v>
                </c:pt>
                <c:pt idx="15773">
                  <c:v>25.529106791706745</c:v>
                </c:pt>
                <c:pt idx="15774">
                  <c:v>25.528567931597479</c:v>
                </c:pt>
                <c:pt idx="15775">
                  <c:v>25.528029071488213</c:v>
                </c:pt>
                <c:pt idx="15776">
                  <c:v>25.52749021137895</c:v>
                </c:pt>
                <c:pt idx="15777">
                  <c:v>25.526951351269684</c:v>
                </c:pt>
                <c:pt idx="15778">
                  <c:v>25.526412491160421</c:v>
                </c:pt>
                <c:pt idx="15779">
                  <c:v>25.525873631051155</c:v>
                </c:pt>
                <c:pt idx="15780">
                  <c:v>25.525334770941889</c:v>
                </c:pt>
                <c:pt idx="15781">
                  <c:v>25.524795910832626</c:v>
                </c:pt>
                <c:pt idx="15782">
                  <c:v>25.52425705072336</c:v>
                </c:pt>
                <c:pt idx="15783">
                  <c:v>25.523718190614098</c:v>
                </c:pt>
                <c:pt idx="15784">
                  <c:v>25.523179330504831</c:v>
                </c:pt>
                <c:pt idx="15785">
                  <c:v>25.522645987479439</c:v>
                </c:pt>
                <c:pt idx="15786">
                  <c:v>25.522112644454047</c:v>
                </c:pt>
                <c:pt idx="15787">
                  <c:v>25.521579301428655</c:v>
                </c:pt>
                <c:pt idx="15788">
                  <c:v>25.521045958403263</c:v>
                </c:pt>
                <c:pt idx="15789">
                  <c:v>25.520512615377871</c:v>
                </c:pt>
                <c:pt idx="15790">
                  <c:v>25.519979272352479</c:v>
                </c:pt>
                <c:pt idx="15791">
                  <c:v>25.519445929327087</c:v>
                </c:pt>
                <c:pt idx="15792">
                  <c:v>25.518912586301695</c:v>
                </c:pt>
                <c:pt idx="15793">
                  <c:v>25.518379243276303</c:v>
                </c:pt>
                <c:pt idx="15794">
                  <c:v>25.517845900250911</c:v>
                </c:pt>
                <c:pt idx="15795">
                  <c:v>25.517312557225519</c:v>
                </c:pt>
                <c:pt idx="15796">
                  <c:v>25.516779214200128</c:v>
                </c:pt>
                <c:pt idx="15797">
                  <c:v>25.516245871174736</c:v>
                </c:pt>
                <c:pt idx="15798">
                  <c:v>25.515712528149344</c:v>
                </c:pt>
                <c:pt idx="15799">
                  <c:v>25.515179185123955</c:v>
                </c:pt>
                <c:pt idx="15800">
                  <c:v>25.514645842098563</c:v>
                </c:pt>
                <c:pt idx="15801">
                  <c:v>25.514112499073171</c:v>
                </c:pt>
                <c:pt idx="15802">
                  <c:v>25.513579156047779</c:v>
                </c:pt>
                <c:pt idx="15803">
                  <c:v>25.513045813022387</c:v>
                </c:pt>
                <c:pt idx="15804">
                  <c:v>25.512512469996995</c:v>
                </c:pt>
                <c:pt idx="15805">
                  <c:v>25.511979126971603</c:v>
                </c:pt>
                <c:pt idx="15806">
                  <c:v>25.511445783946211</c:v>
                </c:pt>
                <c:pt idx="15807">
                  <c:v>25.510912440920819</c:v>
                </c:pt>
                <c:pt idx="15808">
                  <c:v>25.510379097895427</c:v>
                </c:pt>
                <c:pt idx="15809">
                  <c:v>25.509845754870035</c:v>
                </c:pt>
                <c:pt idx="15810">
                  <c:v>25.509312411844643</c:v>
                </c:pt>
                <c:pt idx="15811">
                  <c:v>25.508779068819251</c:v>
                </c:pt>
                <c:pt idx="15812">
                  <c:v>25.508245725793859</c:v>
                </c:pt>
                <c:pt idx="15813">
                  <c:v>25.507712382768467</c:v>
                </c:pt>
                <c:pt idx="15814">
                  <c:v>25.507179039743075</c:v>
                </c:pt>
                <c:pt idx="15815">
                  <c:v>25.506646488959621</c:v>
                </c:pt>
                <c:pt idx="15816">
                  <c:v>25.506113938176167</c:v>
                </c:pt>
                <c:pt idx="15817">
                  <c:v>25.505581387392713</c:v>
                </c:pt>
                <c:pt idx="15818">
                  <c:v>25.505048836609262</c:v>
                </c:pt>
                <c:pt idx="15819">
                  <c:v>25.504516285825808</c:v>
                </c:pt>
                <c:pt idx="15820">
                  <c:v>25.503983735042354</c:v>
                </c:pt>
                <c:pt idx="15821">
                  <c:v>25.5034511842589</c:v>
                </c:pt>
                <c:pt idx="15822">
                  <c:v>25.502918633475446</c:v>
                </c:pt>
                <c:pt idx="15823">
                  <c:v>25.502386082691991</c:v>
                </c:pt>
                <c:pt idx="15824">
                  <c:v>25.501853531908537</c:v>
                </c:pt>
                <c:pt idx="15825">
                  <c:v>25.501320981125083</c:v>
                </c:pt>
                <c:pt idx="15826">
                  <c:v>25.500788430341633</c:v>
                </c:pt>
                <c:pt idx="15827">
                  <c:v>25.500255879558178</c:v>
                </c:pt>
                <c:pt idx="15828">
                  <c:v>25.499723328774724</c:v>
                </c:pt>
                <c:pt idx="15829">
                  <c:v>25.49919077799127</c:v>
                </c:pt>
                <c:pt idx="15830">
                  <c:v>25.498658227207816</c:v>
                </c:pt>
                <c:pt idx="15831">
                  <c:v>25.498125676424362</c:v>
                </c:pt>
                <c:pt idx="15832">
                  <c:v>25.497593125640908</c:v>
                </c:pt>
                <c:pt idx="15833">
                  <c:v>25.497060574857457</c:v>
                </c:pt>
                <c:pt idx="15834">
                  <c:v>25.496528024074003</c:v>
                </c:pt>
                <c:pt idx="15835">
                  <c:v>25.495995473290549</c:v>
                </c:pt>
                <c:pt idx="15836">
                  <c:v>25.495462922507095</c:v>
                </c:pt>
                <c:pt idx="15837">
                  <c:v>25.49493037172364</c:v>
                </c:pt>
                <c:pt idx="15838">
                  <c:v>25.494397820940186</c:v>
                </c:pt>
                <c:pt idx="15839">
                  <c:v>25.493865270156732</c:v>
                </c:pt>
                <c:pt idx="15840">
                  <c:v>25.493332719373278</c:v>
                </c:pt>
                <c:pt idx="15841">
                  <c:v>25.492800168589827</c:v>
                </c:pt>
                <c:pt idx="15842">
                  <c:v>25.492267617806373</c:v>
                </c:pt>
                <c:pt idx="15843">
                  <c:v>25.491735067022919</c:v>
                </c:pt>
                <c:pt idx="15844">
                  <c:v>25.491202516239465</c:v>
                </c:pt>
                <c:pt idx="15845">
                  <c:v>25.490665228964652</c:v>
                </c:pt>
                <c:pt idx="15846">
                  <c:v>25.490127941689835</c:v>
                </c:pt>
                <c:pt idx="15847">
                  <c:v>25.489590654415021</c:v>
                </c:pt>
                <c:pt idx="15848">
                  <c:v>25.489053367140208</c:v>
                </c:pt>
                <c:pt idx="15849">
                  <c:v>25.488516079865391</c:v>
                </c:pt>
                <c:pt idx="15850">
                  <c:v>25.487978792590578</c:v>
                </c:pt>
                <c:pt idx="15851">
                  <c:v>25.487441505315765</c:v>
                </c:pt>
                <c:pt idx="15852">
                  <c:v>25.486904218040952</c:v>
                </c:pt>
                <c:pt idx="15853">
                  <c:v>25.486366930766135</c:v>
                </c:pt>
                <c:pt idx="15854">
                  <c:v>25.485829643491321</c:v>
                </c:pt>
                <c:pt idx="15855">
                  <c:v>25.485292356216508</c:v>
                </c:pt>
                <c:pt idx="15856">
                  <c:v>25.484755068941691</c:v>
                </c:pt>
                <c:pt idx="15857">
                  <c:v>25.484217781666878</c:v>
                </c:pt>
                <c:pt idx="15858">
                  <c:v>25.483680494392065</c:v>
                </c:pt>
                <c:pt idx="15859">
                  <c:v>25.483143207117251</c:v>
                </c:pt>
                <c:pt idx="15860">
                  <c:v>25.482605919842435</c:v>
                </c:pt>
                <c:pt idx="15861">
                  <c:v>25.482068632567621</c:v>
                </c:pt>
                <c:pt idx="15862">
                  <c:v>25.481531345292808</c:v>
                </c:pt>
                <c:pt idx="15863">
                  <c:v>25.480994058017991</c:v>
                </c:pt>
                <c:pt idx="15864">
                  <c:v>25.480456770743178</c:v>
                </c:pt>
                <c:pt idx="15865">
                  <c:v>25.479919483468365</c:v>
                </c:pt>
                <c:pt idx="15866">
                  <c:v>25.479382196193548</c:v>
                </c:pt>
                <c:pt idx="15867">
                  <c:v>25.478844908918735</c:v>
                </c:pt>
                <c:pt idx="15868">
                  <c:v>25.478307621643921</c:v>
                </c:pt>
                <c:pt idx="15869">
                  <c:v>25.477770334369104</c:v>
                </c:pt>
                <c:pt idx="15870">
                  <c:v>25.477233047094291</c:v>
                </c:pt>
                <c:pt idx="15871">
                  <c:v>25.476695759819478</c:v>
                </c:pt>
                <c:pt idx="15872">
                  <c:v>25.476158472544665</c:v>
                </c:pt>
                <c:pt idx="15873">
                  <c:v>25.475621185269848</c:v>
                </c:pt>
                <c:pt idx="15874">
                  <c:v>25.475083897995034</c:v>
                </c:pt>
                <c:pt idx="15875">
                  <c:v>25.474540379694428</c:v>
                </c:pt>
                <c:pt idx="15876">
                  <c:v>25.473996861393822</c:v>
                </c:pt>
                <c:pt idx="15877">
                  <c:v>25.473453343093215</c:v>
                </c:pt>
                <c:pt idx="15878">
                  <c:v>25.472909824792609</c:v>
                </c:pt>
                <c:pt idx="15879">
                  <c:v>25.472366306491999</c:v>
                </c:pt>
                <c:pt idx="15880">
                  <c:v>25.471822788191393</c:v>
                </c:pt>
                <c:pt idx="15881">
                  <c:v>25.471279269890786</c:v>
                </c:pt>
                <c:pt idx="15882">
                  <c:v>25.47073575159018</c:v>
                </c:pt>
                <c:pt idx="15883">
                  <c:v>25.470192233289573</c:v>
                </c:pt>
                <c:pt idx="15884">
                  <c:v>25.469648714988967</c:v>
                </c:pt>
                <c:pt idx="15885">
                  <c:v>25.469105196688361</c:v>
                </c:pt>
                <c:pt idx="15886">
                  <c:v>25.468561678387754</c:v>
                </c:pt>
                <c:pt idx="15887">
                  <c:v>25.468018160087148</c:v>
                </c:pt>
                <c:pt idx="15888">
                  <c:v>25.467474641786541</c:v>
                </c:pt>
                <c:pt idx="15889">
                  <c:v>25.466931123485935</c:v>
                </c:pt>
                <c:pt idx="15890">
                  <c:v>25.466387605185325</c:v>
                </c:pt>
                <c:pt idx="15891">
                  <c:v>25.465844086884719</c:v>
                </c:pt>
                <c:pt idx="15892">
                  <c:v>25.465300568584112</c:v>
                </c:pt>
                <c:pt idx="15893">
                  <c:v>25.464757050283506</c:v>
                </c:pt>
                <c:pt idx="15894">
                  <c:v>25.464213531982899</c:v>
                </c:pt>
                <c:pt idx="15895">
                  <c:v>25.463670013682293</c:v>
                </c:pt>
                <c:pt idx="15896">
                  <c:v>25.463126495381687</c:v>
                </c:pt>
                <c:pt idx="15897">
                  <c:v>25.46258297708108</c:v>
                </c:pt>
                <c:pt idx="15898">
                  <c:v>25.462039458780474</c:v>
                </c:pt>
                <c:pt idx="15899">
                  <c:v>25.461495940479864</c:v>
                </c:pt>
                <c:pt idx="15900">
                  <c:v>25.460952422179258</c:v>
                </c:pt>
                <c:pt idx="15901">
                  <c:v>25.460408903878651</c:v>
                </c:pt>
                <c:pt idx="15902">
                  <c:v>25.459865385578045</c:v>
                </c:pt>
                <c:pt idx="15903">
                  <c:v>25.459321867277438</c:v>
                </c:pt>
                <c:pt idx="15904">
                  <c:v>25.458778348976832</c:v>
                </c:pt>
                <c:pt idx="15905">
                  <c:v>25.458228809866554</c:v>
                </c:pt>
                <c:pt idx="15906">
                  <c:v>25.457679270756273</c:v>
                </c:pt>
                <c:pt idx="15907">
                  <c:v>25.457129731645995</c:v>
                </c:pt>
                <c:pt idx="15908">
                  <c:v>25.456580192535718</c:v>
                </c:pt>
                <c:pt idx="15909">
                  <c:v>25.456030653425437</c:v>
                </c:pt>
                <c:pt idx="15910">
                  <c:v>25.455481114315159</c:v>
                </c:pt>
                <c:pt idx="15911">
                  <c:v>25.454931575204881</c:v>
                </c:pt>
                <c:pt idx="15912">
                  <c:v>25.4543820360946</c:v>
                </c:pt>
                <c:pt idx="15913">
                  <c:v>25.453832496984322</c:v>
                </c:pt>
                <c:pt idx="15914">
                  <c:v>25.453282957874045</c:v>
                </c:pt>
                <c:pt idx="15915">
                  <c:v>25.452733418763763</c:v>
                </c:pt>
                <c:pt idx="15916">
                  <c:v>25.452183879653486</c:v>
                </c:pt>
                <c:pt idx="15917">
                  <c:v>25.451634340543208</c:v>
                </c:pt>
                <c:pt idx="15918">
                  <c:v>25.451084801432927</c:v>
                </c:pt>
                <c:pt idx="15919">
                  <c:v>25.450535262322649</c:v>
                </c:pt>
                <c:pt idx="15920">
                  <c:v>25.449985723212372</c:v>
                </c:pt>
                <c:pt idx="15921">
                  <c:v>25.44943618410209</c:v>
                </c:pt>
                <c:pt idx="15922">
                  <c:v>25.448886644991813</c:v>
                </c:pt>
                <c:pt idx="15923">
                  <c:v>25.448337105881535</c:v>
                </c:pt>
                <c:pt idx="15924">
                  <c:v>25.447787566771254</c:v>
                </c:pt>
                <c:pt idx="15925">
                  <c:v>25.447238027660976</c:v>
                </c:pt>
                <c:pt idx="15926">
                  <c:v>25.446688488550699</c:v>
                </c:pt>
                <c:pt idx="15927">
                  <c:v>25.446138949440417</c:v>
                </c:pt>
                <c:pt idx="15928">
                  <c:v>25.44558941033014</c:v>
                </c:pt>
                <c:pt idx="15929">
                  <c:v>25.445039871219862</c:v>
                </c:pt>
                <c:pt idx="15930">
                  <c:v>25.444490332109581</c:v>
                </c:pt>
                <c:pt idx="15931">
                  <c:v>25.443940792999303</c:v>
                </c:pt>
                <c:pt idx="15932">
                  <c:v>25.443391253889025</c:v>
                </c:pt>
                <c:pt idx="15933">
                  <c:v>25.442841714778744</c:v>
                </c:pt>
                <c:pt idx="15934">
                  <c:v>25.442292175668467</c:v>
                </c:pt>
                <c:pt idx="15935">
                  <c:v>25.441742310629124</c:v>
                </c:pt>
                <c:pt idx="15936">
                  <c:v>25.441192445589781</c:v>
                </c:pt>
                <c:pt idx="15937">
                  <c:v>25.440642580550435</c:v>
                </c:pt>
                <c:pt idx="15938">
                  <c:v>25.440092715511092</c:v>
                </c:pt>
                <c:pt idx="15939">
                  <c:v>25.439542850471749</c:v>
                </c:pt>
                <c:pt idx="15940">
                  <c:v>25.438992985432407</c:v>
                </c:pt>
                <c:pt idx="15941">
                  <c:v>25.438443120393064</c:v>
                </c:pt>
                <c:pt idx="15942">
                  <c:v>25.437893255353718</c:v>
                </c:pt>
                <c:pt idx="15943">
                  <c:v>25.437343390314375</c:v>
                </c:pt>
                <c:pt idx="15944">
                  <c:v>25.436793525275032</c:v>
                </c:pt>
                <c:pt idx="15945">
                  <c:v>25.436243660235689</c:v>
                </c:pt>
                <c:pt idx="15946">
                  <c:v>25.435693795196347</c:v>
                </c:pt>
                <c:pt idx="15947">
                  <c:v>25.435143930157</c:v>
                </c:pt>
                <c:pt idx="15948">
                  <c:v>25.434594065117658</c:v>
                </c:pt>
                <c:pt idx="15949">
                  <c:v>25.434044200078315</c:v>
                </c:pt>
                <c:pt idx="15950">
                  <c:v>25.433494335038972</c:v>
                </c:pt>
                <c:pt idx="15951">
                  <c:v>25.432944469999629</c:v>
                </c:pt>
                <c:pt idx="15952">
                  <c:v>25.432394604960283</c:v>
                </c:pt>
                <c:pt idx="15953">
                  <c:v>25.43184473992094</c:v>
                </c:pt>
                <c:pt idx="15954">
                  <c:v>25.431294874881598</c:v>
                </c:pt>
                <c:pt idx="15955">
                  <c:v>25.430745009842255</c:v>
                </c:pt>
                <c:pt idx="15956">
                  <c:v>25.430195144802912</c:v>
                </c:pt>
                <c:pt idx="15957">
                  <c:v>25.429645279763566</c:v>
                </c:pt>
                <c:pt idx="15958">
                  <c:v>25.429095414724223</c:v>
                </c:pt>
                <c:pt idx="15959">
                  <c:v>25.42854554968488</c:v>
                </c:pt>
                <c:pt idx="15960">
                  <c:v>25.427995684645538</c:v>
                </c:pt>
                <c:pt idx="15961">
                  <c:v>25.427445819606195</c:v>
                </c:pt>
                <c:pt idx="15962">
                  <c:v>25.426895954566849</c:v>
                </c:pt>
                <c:pt idx="15963">
                  <c:v>25.426346089527506</c:v>
                </c:pt>
                <c:pt idx="15964">
                  <c:v>25.425796224488163</c:v>
                </c:pt>
                <c:pt idx="15965">
                  <c:v>25.42525454736921</c:v>
                </c:pt>
                <c:pt idx="15966">
                  <c:v>25.424712870250257</c:v>
                </c:pt>
                <c:pt idx="15967">
                  <c:v>25.424171193131308</c:v>
                </c:pt>
                <c:pt idx="15968">
                  <c:v>25.423629516012355</c:v>
                </c:pt>
                <c:pt idx="15969">
                  <c:v>25.423087838893402</c:v>
                </c:pt>
                <c:pt idx="15970">
                  <c:v>25.422546161774449</c:v>
                </c:pt>
                <c:pt idx="15971">
                  <c:v>25.422004484655496</c:v>
                </c:pt>
                <c:pt idx="15972">
                  <c:v>25.421462807536543</c:v>
                </c:pt>
                <c:pt idx="15973">
                  <c:v>25.420921130417589</c:v>
                </c:pt>
                <c:pt idx="15974">
                  <c:v>25.42037945329864</c:v>
                </c:pt>
                <c:pt idx="15975">
                  <c:v>25.419837776179687</c:v>
                </c:pt>
                <c:pt idx="15976">
                  <c:v>25.419296099060734</c:v>
                </c:pt>
                <c:pt idx="15977">
                  <c:v>25.418754421941781</c:v>
                </c:pt>
                <c:pt idx="15978">
                  <c:v>25.418212744822828</c:v>
                </c:pt>
                <c:pt idx="15979">
                  <c:v>25.417671067703878</c:v>
                </c:pt>
                <c:pt idx="15980">
                  <c:v>25.417129390584925</c:v>
                </c:pt>
                <c:pt idx="15981">
                  <c:v>25.416587713465972</c:v>
                </c:pt>
                <c:pt idx="15982">
                  <c:v>25.416046036347019</c:v>
                </c:pt>
                <c:pt idx="15983">
                  <c:v>25.415504359228066</c:v>
                </c:pt>
                <c:pt idx="15984">
                  <c:v>25.414962682109113</c:v>
                </c:pt>
                <c:pt idx="15985">
                  <c:v>25.41442100499016</c:v>
                </c:pt>
                <c:pt idx="15986">
                  <c:v>25.413879327871211</c:v>
                </c:pt>
                <c:pt idx="15987">
                  <c:v>25.413337650752258</c:v>
                </c:pt>
                <c:pt idx="15988">
                  <c:v>25.412795973633305</c:v>
                </c:pt>
                <c:pt idx="15989">
                  <c:v>25.412254296514352</c:v>
                </c:pt>
                <c:pt idx="15990">
                  <c:v>25.411712619395399</c:v>
                </c:pt>
                <c:pt idx="15991">
                  <c:v>25.411170942276449</c:v>
                </c:pt>
                <c:pt idx="15992">
                  <c:v>25.410629265157496</c:v>
                </c:pt>
                <c:pt idx="15993">
                  <c:v>25.410087588038543</c:v>
                </c:pt>
                <c:pt idx="15994">
                  <c:v>25.40954591091959</c:v>
                </c:pt>
                <c:pt idx="15995">
                  <c:v>25.409015576412461</c:v>
                </c:pt>
                <c:pt idx="15996">
                  <c:v>25.408485241905336</c:v>
                </c:pt>
                <c:pt idx="15997">
                  <c:v>25.407954907398207</c:v>
                </c:pt>
                <c:pt idx="15998">
                  <c:v>25.407424572891077</c:v>
                </c:pt>
                <c:pt idx="15999">
                  <c:v>25.406894238383952</c:v>
                </c:pt>
                <c:pt idx="16000">
                  <c:v>25.406363903876823</c:v>
                </c:pt>
                <c:pt idx="16001">
                  <c:v>25.405833569369694</c:v>
                </c:pt>
                <c:pt idx="16002">
                  <c:v>25.405303234862568</c:v>
                </c:pt>
                <c:pt idx="16003">
                  <c:v>25.404772900355439</c:v>
                </c:pt>
                <c:pt idx="16004">
                  <c:v>25.40424256584831</c:v>
                </c:pt>
                <c:pt idx="16005">
                  <c:v>25.403712231341185</c:v>
                </c:pt>
                <c:pt idx="16006">
                  <c:v>25.403181896834056</c:v>
                </c:pt>
                <c:pt idx="16007">
                  <c:v>25.402651562326927</c:v>
                </c:pt>
                <c:pt idx="16008">
                  <c:v>25.402121227819801</c:v>
                </c:pt>
                <c:pt idx="16009">
                  <c:v>25.401590893312672</c:v>
                </c:pt>
                <c:pt idx="16010">
                  <c:v>25.401060558805543</c:v>
                </c:pt>
                <c:pt idx="16011">
                  <c:v>25.400530224298418</c:v>
                </c:pt>
                <c:pt idx="16012">
                  <c:v>25.399999889791289</c:v>
                </c:pt>
                <c:pt idx="16013">
                  <c:v>25.39946955528416</c:v>
                </c:pt>
                <c:pt idx="16014">
                  <c:v>25.398939220777034</c:v>
                </c:pt>
                <c:pt idx="16015">
                  <c:v>25.398408886269905</c:v>
                </c:pt>
                <c:pt idx="16016">
                  <c:v>25.397878551762776</c:v>
                </c:pt>
                <c:pt idx="16017">
                  <c:v>25.397348217255651</c:v>
                </c:pt>
                <c:pt idx="16018">
                  <c:v>25.396817882748522</c:v>
                </c:pt>
                <c:pt idx="16019">
                  <c:v>25.396287548241393</c:v>
                </c:pt>
                <c:pt idx="16020">
                  <c:v>25.395757213734267</c:v>
                </c:pt>
                <c:pt idx="16021">
                  <c:v>25.395226879227138</c:v>
                </c:pt>
                <c:pt idx="16022">
                  <c:v>25.394696544720009</c:v>
                </c:pt>
                <c:pt idx="16023">
                  <c:v>25.394166210212884</c:v>
                </c:pt>
                <c:pt idx="16024">
                  <c:v>25.393635875705755</c:v>
                </c:pt>
                <c:pt idx="16025">
                  <c:v>25.393115658141443</c:v>
                </c:pt>
                <c:pt idx="16026">
                  <c:v>25.392595440577129</c:v>
                </c:pt>
                <c:pt idx="16027">
                  <c:v>25.392075223012817</c:v>
                </c:pt>
                <c:pt idx="16028">
                  <c:v>25.391555005448506</c:v>
                </c:pt>
                <c:pt idx="16029">
                  <c:v>25.391034787884191</c:v>
                </c:pt>
                <c:pt idx="16030">
                  <c:v>25.39051457031988</c:v>
                </c:pt>
                <c:pt idx="16031">
                  <c:v>25.389994352755568</c:v>
                </c:pt>
                <c:pt idx="16032">
                  <c:v>25.389474135191254</c:v>
                </c:pt>
                <c:pt idx="16033">
                  <c:v>25.388953917626942</c:v>
                </c:pt>
                <c:pt idx="16034">
                  <c:v>25.388433700062631</c:v>
                </c:pt>
                <c:pt idx="16035">
                  <c:v>25.387913482498316</c:v>
                </c:pt>
                <c:pt idx="16036">
                  <c:v>25.387393264934005</c:v>
                </c:pt>
                <c:pt idx="16037">
                  <c:v>25.386873047369694</c:v>
                </c:pt>
                <c:pt idx="16038">
                  <c:v>25.386352829805379</c:v>
                </c:pt>
                <c:pt idx="16039">
                  <c:v>25.385832612241067</c:v>
                </c:pt>
                <c:pt idx="16040">
                  <c:v>25.385312394676756</c:v>
                </c:pt>
                <c:pt idx="16041">
                  <c:v>25.384792177112441</c:v>
                </c:pt>
                <c:pt idx="16042">
                  <c:v>25.38427195954813</c:v>
                </c:pt>
                <c:pt idx="16043">
                  <c:v>25.383751741983819</c:v>
                </c:pt>
                <c:pt idx="16044">
                  <c:v>25.383231524419504</c:v>
                </c:pt>
                <c:pt idx="16045">
                  <c:v>25.382711306855192</c:v>
                </c:pt>
                <c:pt idx="16046">
                  <c:v>25.382191089290881</c:v>
                </c:pt>
                <c:pt idx="16047">
                  <c:v>25.381670871726566</c:v>
                </c:pt>
                <c:pt idx="16048">
                  <c:v>25.381150654162255</c:v>
                </c:pt>
                <c:pt idx="16049">
                  <c:v>25.380630436597944</c:v>
                </c:pt>
                <c:pt idx="16050">
                  <c:v>25.380110219033629</c:v>
                </c:pt>
                <c:pt idx="16051">
                  <c:v>25.379590001469317</c:v>
                </c:pt>
                <c:pt idx="16052">
                  <c:v>25.379069783905006</c:v>
                </c:pt>
                <c:pt idx="16053">
                  <c:v>25.378549566340691</c:v>
                </c:pt>
                <c:pt idx="16054">
                  <c:v>25.37802934877638</c:v>
                </c:pt>
                <c:pt idx="16055">
                  <c:v>25.37751666264765</c:v>
                </c:pt>
                <c:pt idx="16056">
                  <c:v>25.377003976518917</c:v>
                </c:pt>
                <c:pt idx="16057">
                  <c:v>25.376491290390188</c:v>
                </c:pt>
                <c:pt idx="16058">
                  <c:v>25.375978604261459</c:v>
                </c:pt>
                <c:pt idx="16059">
                  <c:v>25.375465918132726</c:v>
                </c:pt>
                <c:pt idx="16060">
                  <c:v>25.374953232003996</c:v>
                </c:pt>
                <c:pt idx="16061">
                  <c:v>25.374440545875263</c:v>
                </c:pt>
                <c:pt idx="16062">
                  <c:v>25.373927859746534</c:v>
                </c:pt>
                <c:pt idx="16063">
                  <c:v>25.373415173617804</c:v>
                </c:pt>
                <c:pt idx="16064">
                  <c:v>25.372902487489071</c:v>
                </c:pt>
                <c:pt idx="16065">
                  <c:v>25.372389801360342</c:v>
                </c:pt>
                <c:pt idx="16066">
                  <c:v>25.371877115231612</c:v>
                </c:pt>
                <c:pt idx="16067">
                  <c:v>25.371364429102879</c:v>
                </c:pt>
                <c:pt idx="16068">
                  <c:v>25.37085174297415</c:v>
                </c:pt>
                <c:pt idx="16069">
                  <c:v>25.370339056845417</c:v>
                </c:pt>
                <c:pt idx="16070">
                  <c:v>25.369826370716687</c:v>
                </c:pt>
                <c:pt idx="16071">
                  <c:v>25.369313684587958</c:v>
                </c:pt>
                <c:pt idx="16072">
                  <c:v>25.368800998459225</c:v>
                </c:pt>
                <c:pt idx="16073">
                  <c:v>25.368288312330495</c:v>
                </c:pt>
                <c:pt idx="16074">
                  <c:v>25.367775626201766</c:v>
                </c:pt>
                <c:pt idx="16075">
                  <c:v>25.367262940073033</c:v>
                </c:pt>
                <c:pt idx="16076">
                  <c:v>25.366750253944303</c:v>
                </c:pt>
                <c:pt idx="16077">
                  <c:v>25.366237567815574</c:v>
                </c:pt>
                <c:pt idx="16078">
                  <c:v>25.365724881686841</c:v>
                </c:pt>
                <c:pt idx="16079">
                  <c:v>25.365212195558112</c:v>
                </c:pt>
                <c:pt idx="16080">
                  <c:v>25.364699509429379</c:v>
                </c:pt>
                <c:pt idx="16081">
                  <c:v>25.364186823300649</c:v>
                </c:pt>
                <c:pt idx="16082">
                  <c:v>25.36367413717192</c:v>
                </c:pt>
                <c:pt idx="16083">
                  <c:v>25.363161451043187</c:v>
                </c:pt>
                <c:pt idx="16084">
                  <c:v>25.362648764914457</c:v>
                </c:pt>
                <c:pt idx="16085">
                  <c:v>25.362142933775985</c:v>
                </c:pt>
                <c:pt idx="16086">
                  <c:v>25.361637102637513</c:v>
                </c:pt>
                <c:pt idx="16087">
                  <c:v>25.36113127149904</c:v>
                </c:pt>
                <c:pt idx="16088">
                  <c:v>25.360625440360568</c:v>
                </c:pt>
                <c:pt idx="16089">
                  <c:v>25.360119609222096</c:v>
                </c:pt>
                <c:pt idx="16090">
                  <c:v>25.359613778083624</c:v>
                </c:pt>
                <c:pt idx="16091">
                  <c:v>25.359107946945151</c:v>
                </c:pt>
                <c:pt idx="16092">
                  <c:v>25.358602115806679</c:v>
                </c:pt>
                <c:pt idx="16093">
                  <c:v>25.358096284668207</c:v>
                </c:pt>
                <c:pt idx="16094">
                  <c:v>25.357590453529735</c:v>
                </c:pt>
                <c:pt idx="16095">
                  <c:v>25.357084622391262</c:v>
                </c:pt>
                <c:pt idx="16096">
                  <c:v>25.35657879125279</c:v>
                </c:pt>
                <c:pt idx="16097">
                  <c:v>25.356072960114318</c:v>
                </c:pt>
                <c:pt idx="16098">
                  <c:v>25.355567128975846</c:v>
                </c:pt>
                <c:pt idx="16099">
                  <c:v>25.355061297837374</c:v>
                </c:pt>
                <c:pt idx="16100">
                  <c:v>25.354555466698905</c:v>
                </c:pt>
                <c:pt idx="16101">
                  <c:v>25.354049635560433</c:v>
                </c:pt>
                <c:pt idx="16102">
                  <c:v>25.35354380442196</c:v>
                </c:pt>
                <c:pt idx="16103">
                  <c:v>25.353037973283488</c:v>
                </c:pt>
                <c:pt idx="16104">
                  <c:v>25.352532142145016</c:v>
                </c:pt>
                <c:pt idx="16105">
                  <c:v>25.352026311006544</c:v>
                </c:pt>
                <c:pt idx="16106">
                  <c:v>25.351520479868071</c:v>
                </c:pt>
                <c:pt idx="16107">
                  <c:v>25.351014648729599</c:v>
                </c:pt>
                <c:pt idx="16108">
                  <c:v>25.350508817591127</c:v>
                </c:pt>
                <c:pt idx="16109">
                  <c:v>25.350002986452655</c:v>
                </c:pt>
                <c:pt idx="16110">
                  <c:v>25.349497155314182</c:v>
                </c:pt>
                <c:pt idx="16111">
                  <c:v>25.34899132417571</c:v>
                </c:pt>
                <c:pt idx="16112">
                  <c:v>25.348485493037238</c:v>
                </c:pt>
                <c:pt idx="16113">
                  <c:v>25.347979661898766</c:v>
                </c:pt>
                <c:pt idx="16114">
                  <c:v>25.347473830760293</c:v>
                </c:pt>
                <c:pt idx="16115">
                  <c:v>25.346973378094425</c:v>
                </c:pt>
                <c:pt idx="16116">
                  <c:v>25.346472925428554</c:v>
                </c:pt>
                <c:pt idx="16117">
                  <c:v>25.345972472762686</c:v>
                </c:pt>
                <c:pt idx="16118">
                  <c:v>25.345472020096818</c:v>
                </c:pt>
                <c:pt idx="16119">
                  <c:v>25.344971567430946</c:v>
                </c:pt>
                <c:pt idx="16120">
                  <c:v>25.344471114765078</c:v>
                </c:pt>
                <c:pt idx="16121">
                  <c:v>25.34397066209921</c:v>
                </c:pt>
                <c:pt idx="16122">
                  <c:v>25.343470209433342</c:v>
                </c:pt>
                <c:pt idx="16123">
                  <c:v>25.34296975676747</c:v>
                </c:pt>
                <c:pt idx="16124">
                  <c:v>25.342469304101602</c:v>
                </c:pt>
                <c:pt idx="16125">
                  <c:v>25.341968851435734</c:v>
                </c:pt>
                <c:pt idx="16126">
                  <c:v>25.341468398769862</c:v>
                </c:pt>
                <c:pt idx="16127">
                  <c:v>25.340967946103994</c:v>
                </c:pt>
                <c:pt idx="16128">
                  <c:v>25.340467493438126</c:v>
                </c:pt>
                <c:pt idx="16129">
                  <c:v>25.339967040772258</c:v>
                </c:pt>
                <c:pt idx="16130">
                  <c:v>25.339466588106387</c:v>
                </c:pt>
                <c:pt idx="16131">
                  <c:v>25.338966135440518</c:v>
                </c:pt>
                <c:pt idx="16132">
                  <c:v>25.33846568277465</c:v>
                </c:pt>
                <c:pt idx="16133">
                  <c:v>25.337965230108779</c:v>
                </c:pt>
                <c:pt idx="16134">
                  <c:v>25.337464777442911</c:v>
                </c:pt>
                <c:pt idx="16135">
                  <c:v>25.336964324777043</c:v>
                </c:pt>
                <c:pt idx="16136">
                  <c:v>25.336463872111171</c:v>
                </c:pt>
                <c:pt idx="16137">
                  <c:v>25.335963419445303</c:v>
                </c:pt>
                <c:pt idx="16138">
                  <c:v>25.335462966779435</c:v>
                </c:pt>
                <c:pt idx="16139">
                  <c:v>25.334962514113563</c:v>
                </c:pt>
                <c:pt idx="16140">
                  <c:v>25.334462061447695</c:v>
                </c:pt>
                <c:pt idx="16141">
                  <c:v>25.333961608781827</c:v>
                </c:pt>
                <c:pt idx="16142">
                  <c:v>25.333461156115959</c:v>
                </c:pt>
                <c:pt idx="16143">
                  <c:v>25.332960703450087</c:v>
                </c:pt>
                <c:pt idx="16144">
                  <c:v>25.332460250784219</c:v>
                </c:pt>
                <c:pt idx="16145">
                  <c:v>25.331959778844901</c:v>
                </c:pt>
                <c:pt idx="16146">
                  <c:v>25.331459306905586</c:v>
                </c:pt>
                <c:pt idx="16147">
                  <c:v>25.330958834966268</c:v>
                </c:pt>
                <c:pt idx="16148">
                  <c:v>25.330458363026949</c:v>
                </c:pt>
                <c:pt idx="16149">
                  <c:v>25.329957891087634</c:v>
                </c:pt>
                <c:pt idx="16150">
                  <c:v>25.329457419148316</c:v>
                </c:pt>
                <c:pt idx="16151">
                  <c:v>25.328956947208997</c:v>
                </c:pt>
                <c:pt idx="16152">
                  <c:v>25.328456475269682</c:v>
                </c:pt>
                <c:pt idx="16153">
                  <c:v>25.327956003330364</c:v>
                </c:pt>
                <c:pt idx="16154">
                  <c:v>25.327455531391045</c:v>
                </c:pt>
                <c:pt idx="16155">
                  <c:v>25.326955059451731</c:v>
                </c:pt>
                <c:pt idx="16156">
                  <c:v>25.326454587512412</c:v>
                </c:pt>
                <c:pt idx="16157">
                  <c:v>25.325954115573094</c:v>
                </c:pt>
                <c:pt idx="16158">
                  <c:v>25.325453643633779</c:v>
                </c:pt>
                <c:pt idx="16159">
                  <c:v>25.32495317169446</c:v>
                </c:pt>
                <c:pt idx="16160">
                  <c:v>25.324452699755142</c:v>
                </c:pt>
                <c:pt idx="16161">
                  <c:v>25.323952227815827</c:v>
                </c:pt>
                <c:pt idx="16162">
                  <c:v>25.323451755876508</c:v>
                </c:pt>
                <c:pt idx="16163">
                  <c:v>25.32295128393719</c:v>
                </c:pt>
                <c:pt idx="16164">
                  <c:v>25.322450811997875</c:v>
                </c:pt>
                <c:pt idx="16165">
                  <c:v>25.321950340058557</c:v>
                </c:pt>
                <c:pt idx="16166">
                  <c:v>25.321449868119238</c:v>
                </c:pt>
                <c:pt idx="16167">
                  <c:v>25.320949396179923</c:v>
                </c:pt>
                <c:pt idx="16168">
                  <c:v>25.320448924240605</c:v>
                </c:pt>
                <c:pt idx="16169">
                  <c:v>25.319948452301286</c:v>
                </c:pt>
                <c:pt idx="16170">
                  <c:v>25.319447980361971</c:v>
                </c:pt>
                <c:pt idx="16171">
                  <c:v>25.318947508422653</c:v>
                </c:pt>
                <c:pt idx="16172">
                  <c:v>25.318447036483335</c:v>
                </c:pt>
                <c:pt idx="16173">
                  <c:v>25.31794656454402</c:v>
                </c:pt>
                <c:pt idx="16174">
                  <c:v>25.317446092604701</c:v>
                </c:pt>
                <c:pt idx="16175">
                  <c:v>25.316945977329723</c:v>
                </c:pt>
                <c:pt idx="16176">
                  <c:v>25.316445862054746</c:v>
                </c:pt>
                <c:pt idx="16177">
                  <c:v>25.315945746779764</c:v>
                </c:pt>
                <c:pt idx="16178">
                  <c:v>25.315445631504787</c:v>
                </c:pt>
                <c:pt idx="16179">
                  <c:v>25.314945516229809</c:v>
                </c:pt>
                <c:pt idx="16180">
                  <c:v>25.314445400954831</c:v>
                </c:pt>
                <c:pt idx="16181">
                  <c:v>25.313945285679853</c:v>
                </c:pt>
                <c:pt idx="16182">
                  <c:v>25.313445170404872</c:v>
                </c:pt>
                <c:pt idx="16183">
                  <c:v>25.312945055129894</c:v>
                </c:pt>
                <c:pt idx="16184">
                  <c:v>25.312444939854917</c:v>
                </c:pt>
                <c:pt idx="16185">
                  <c:v>25.311944824579939</c:v>
                </c:pt>
                <c:pt idx="16186">
                  <c:v>25.311444709304961</c:v>
                </c:pt>
                <c:pt idx="16187">
                  <c:v>25.31094459402998</c:v>
                </c:pt>
                <c:pt idx="16188">
                  <c:v>25.310444478755002</c:v>
                </c:pt>
                <c:pt idx="16189">
                  <c:v>25.309944363480025</c:v>
                </c:pt>
                <c:pt idx="16190">
                  <c:v>25.309444248205047</c:v>
                </c:pt>
                <c:pt idx="16191">
                  <c:v>25.308944132930069</c:v>
                </c:pt>
                <c:pt idx="16192">
                  <c:v>25.308444017655088</c:v>
                </c:pt>
                <c:pt idx="16193">
                  <c:v>25.30794390238011</c:v>
                </c:pt>
                <c:pt idx="16194">
                  <c:v>25.307443787105132</c:v>
                </c:pt>
                <c:pt idx="16195">
                  <c:v>25.306943671830155</c:v>
                </c:pt>
                <c:pt idx="16196">
                  <c:v>25.306443556555177</c:v>
                </c:pt>
                <c:pt idx="16197">
                  <c:v>25.305943441280196</c:v>
                </c:pt>
                <c:pt idx="16198">
                  <c:v>25.305443326005218</c:v>
                </c:pt>
                <c:pt idx="16199">
                  <c:v>25.30494321073024</c:v>
                </c:pt>
                <c:pt idx="16200">
                  <c:v>25.304443095455262</c:v>
                </c:pt>
                <c:pt idx="16201">
                  <c:v>25.303942980180285</c:v>
                </c:pt>
                <c:pt idx="16202">
                  <c:v>25.303442864905303</c:v>
                </c:pt>
                <c:pt idx="16203">
                  <c:v>25.302942749630326</c:v>
                </c:pt>
                <c:pt idx="16204">
                  <c:v>25.302442634355348</c:v>
                </c:pt>
                <c:pt idx="16205">
                  <c:v>25.301945188133626</c:v>
                </c:pt>
                <c:pt idx="16206">
                  <c:v>25.301447741911907</c:v>
                </c:pt>
                <c:pt idx="16207">
                  <c:v>25.300950295690185</c:v>
                </c:pt>
                <c:pt idx="16208">
                  <c:v>25.300452849468467</c:v>
                </c:pt>
                <c:pt idx="16209">
                  <c:v>25.299955403246745</c:v>
                </c:pt>
                <c:pt idx="16210">
                  <c:v>25.299457957025027</c:v>
                </c:pt>
                <c:pt idx="16211">
                  <c:v>25.298960510803305</c:v>
                </c:pt>
                <c:pt idx="16212">
                  <c:v>25.298463064581583</c:v>
                </c:pt>
                <c:pt idx="16213">
                  <c:v>25.297965618359864</c:v>
                </c:pt>
                <c:pt idx="16214">
                  <c:v>25.297468172138142</c:v>
                </c:pt>
                <c:pt idx="16215">
                  <c:v>25.296970725916424</c:v>
                </c:pt>
                <c:pt idx="16216">
                  <c:v>25.296473279694702</c:v>
                </c:pt>
                <c:pt idx="16217">
                  <c:v>25.295975833472983</c:v>
                </c:pt>
                <c:pt idx="16218">
                  <c:v>25.295478387251261</c:v>
                </c:pt>
                <c:pt idx="16219">
                  <c:v>25.294980941029543</c:v>
                </c:pt>
                <c:pt idx="16220">
                  <c:v>25.294483494807821</c:v>
                </c:pt>
                <c:pt idx="16221">
                  <c:v>25.293986048586099</c:v>
                </c:pt>
                <c:pt idx="16222">
                  <c:v>25.293488602364381</c:v>
                </c:pt>
                <c:pt idx="16223">
                  <c:v>25.292991156142659</c:v>
                </c:pt>
                <c:pt idx="16224">
                  <c:v>25.29249370992094</c:v>
                </c:pt>
                <c:pt idx="16225">
                  <c:v>25.291996263699218</c:v>
                </c:pt>
                <c:pt idx="16226">
                  <c:v>25.2914988174775</c:v>
                </c:pt>
                <c:pt idx="16227">
                  <c:v>25.291001371255778</c:v>
                </c:pt>
                <c:pt idx="16228">
                  <c:v>25.290503925034056</c:v>
                </c:pt>
                <c:pt idx="16229">
                  <c:v>25.290006478812337</c:v>
                </c:pt>
                <c:pt idx="16230">
                  <c:v>25.289509032590615</c:v>
                </c:pt>
                <c:pt idx="16231">
                  <c:v>25.289011586368897</c:v>
                </c:pt>
                <c:pt idx="16232">
                  <c:v>25.288514140147175</c:v>
                </c:pt>
                <c:pt idx="16233">
                  <c:v>25.288016693925456</c:v>
                </c:pt>
                <c:pt idx="16234">
                  <c:v>25.287519247703734</c:v>
                </c:pt>
                <c:pt idx="16235">
                  <c:v>25.287019218049483</c:v>
                </c:pt>
                <c:pt idx="16236">
                  <c:v>25.286519188395228</c:v>
                </c:pt>
                <c:pt idx="16237">
                  <c:v>25.286019158740977</c:v>
                </c:pt>
                <c:pt idx="16238">
                  <c:v>25.285519129086723</c:v>
                </c:pt>
                <c:pt idx="16239">
                  <c:v>25.285019099432471</c:v>
                </c:pt>
                <c:pt idx="16240">
                  <c:v>25.284519069778217</c:v>
                </c:pt>
                <c:pt idx="16241">
                  <c:v>25.284019040123965</c:v>
                </c:pt>
                <c:pt idx="16242">
                  <c:v>25.283519010469714</c:v>
                </c:pt>
                <c:pt idx="16243">
                  <c:v>25.283018980815459</c:v>
                </c:pt>
                <c:pt idx="16244">
                  <c:v>25.282518951161208</c:v>
                </c:pt>
                <c:pt idx="16245">
                  <c:v>25.282018921506953</c:v>
                </c:pt>
                <c:pt idx="16246">
                  <c:v>25.281518891852702</c:v>
                </c:pt>
                <c:pt idx="16247">
                  <c:v>25.281018862198447</c:v>
                </c:pt>
                <c:pt idx="16248">
                  <c:v>25.280518832544196</c:v>
                </c:pt>
                <c:pt idx="16249">
                  <c:v>25.280018802889941</c:v>
                </c:pt>
                <c:pt idx="16250">
                  <c:v>25.27951877323569</c:v>
                </c:pt>
                <c:pt idx="16251">
                  <c:v>25.279018743581439</c:v>
                </c:pt>
                <c:pt idx="16252">
                  <c:v>25.278518713927184</c:v>
                </c:pt>
                <c:pt idx="16253">
                  <c:v>25.278018684272933</c:v>
                </c:pt>
                <c:pt idx="16254">
                  <c:v>25.277518654618678</c:v>
                </c:pt>
                <c:pt idx="16255">
                  <c:v>25.277018624964427</c:v>
                </c:pt>
                <c:pt idx="16256">
                  <c:v>25.276518595310172</c:v>
                </c:pt>
                <c:pt idx="16257">
                  <c:v>25.276018565655921</c:v>
                </c:pt>
                <c:pt idx="16258">
                  <c:v>25.27551853600167</c:v>
                </c:pt>
                <c:pt idx="16259">
                  <c:v>25.275018506347415</c:v>
                </c:pt>
                <c:pt idx="16260">
                  <c:v>25.274518476693164</c:v>
                </c:pt>
                <c:pt idx="16261">
                  <c:v>25.274018447038909</c:v>
                </c:pt>
                <c:pt idx="16262">
                  <c:v>25.273518417384658</c:v>
                </c:pt>
                <c:pt idx="16263">
                  <c:v>25.273018387730403</c:v>
                </c:pt>
                <c:pt idx="16264">
                  <c:v>25.272518358076152</c:v>
                </c:pt>
                <c:pt idx="16265">
                  <c:v>25.272010919637708</c:v>
                </c:pt>
                <c:pt idx="16266">
                  <c:v>25.271503481199268</c:v>
                </c:pt>
                <c:pt idx="16267">
                  <c:v>25.270996042760824</c:v>
                </c:pt>
                <c:pt idx="16268">
                  <c:v>25.270488604322384</c:v>
                </c:pt>
                <c:pt idx="16269">
                  <c:v>25.269981165883941</c:v>
                </c:pt>
                <c:pt idx="16270">
                  <c:v>25.269473727445501</c:v>
                </c:pt>
                <c:pt idx="16271">
                  <c:v>25.268966289007057</c:v>
                </c:pt>
                <c:pt idx="16272">
                  <c:v>25.268458850568614</c:v>
                </c:pt>
                <c:pt idx="16273">
                  <c:v>25.267951412130174</c:v>
                </c:pt>
                <c:pt idx="16274">
                  <c:v>25.26744397369173</c:v>
                </c:pt>
                <c:pt idx="16275">
                  <c:v>25.26693653525329</c:v>
                </c:pt>
                <c:pt idx="16276">
                  <c:v>25.266429096814846</c:v>
                </c:pt>
                <c:pt idx="16277">
                  <c:v>25.265921658376406</c:v>
                </c:pt>
                <c:pt idx="16278">
                  <c:v>25.265414219937963</c:v>
                </c:pt>
                <c:pt idx="16279">
                  <c:v>25.264906781499519</c:v>
                </c:pt>
                <c:pt idx="16280">
                  <c:v>25.264399343061079</c:v>
                </c:pt>
                <c:pt idx="16281">
                  <c:v>25.263891904622636</c:v>
                </c:pt>
                <c:pt idx="16282">
                  <c:v>25.263384466184196</c:v>
                </c:pt>
                <c:pt idx="16283">
                  <c:v>25.262877027745752</c:v>
                </c:pt>
                <c:pt idx="16284">
                  <c:v>25.262369589307312</c:v>
                </c:pt>
                <c:pt idx="16285">
                  <c:v>25.261862150868868</c:v>
                </c:pt>
                <c:pt idx="16286">
                  <c:v>25.261354712430428</c:v>
                </c:pt>
                <c:pt idx="16287">
                  <c:v>25.260847273991985</c:v>
                </c:pt>
                <c:pt idx="16288">
                  <c:v>25.260339835553541</c:v>
                </c:pt>
                <c:pt idx="16289">
                  <c:v>25.259832397115101</c:v>
                </c:pt>
                <c:pt idx="16290">
                  <c:v>25.259324958676658</c:v>
                </c:pt>
                <c:pt idx="16291">
                  <c:v>25.258817520238217</c:v>
                </c:pt>
                <c:pt idx="16292">
                  <c:v>25.258310081799774</c:v>
                </c:pt>
                <c:pt idx="16293">
                  <c:v>25.257802643361334</c:v>
                </c:pt>
                <c:pt idx="16294">
                  <c:v>25.25729520492289</c:v>
                </c:pt>
                <c:pt idx="16295">
                  <c:v>25.256779005327068</c:v>
                </c:pt>
                <c:pt idx="16296">
                  <c:v>25.256262805731247</c:v>
                </c:pt>
                <c:pt idx="16297">
                  <c:v>25.255746606135421</c:v>
                </c:pt>
                <c:pt idx="16298">
                  <c:v>25.255230406539599</c:v>
                </c:pt>
                <c:pt idx="16299">
                  <c:v>25.254714206943778</c:v>
                </c:pt>
                <c:pt idx="16300">
                  <c:v>25.254198007347956</c:v>
                </c:pt>
                <c:pt idx="16301">
                  <c:v>25.253681807752134</c:v>
                </c:pt>
                <c:pt idx="16302">
                  <c:v>25.253165608156309</c:v>
                </c:pt>
                <c:pt idx="16303">
                  <c:v>25.252649408560487</c:v>
                </c:pt>
                <c:pt idx="16304">
                  <c:v>25.252133208964665</c:v>
                </c:pt>
                <c:pt idx="16305">
                  <c:v>25.251617009368843</c:v>
                </c:pt>
                <c:pt idx="16306">
                  <c:v>25.251100809773021</c:v>
                </c:pt>
                <c:pt idx="16307">
                  <c:v>25.250584610177196</c:v>
                </c:pt>
                <c:pt idx="16308">
                  <c:v>25.250068410581374</c:v>
                </c:pt>
                <c:pt idx="16309">
                  <c:v>25.249552210985552</c:v>
                </c:pt>
                <c:pt idx="16310">
                  <c:v>25.24903601138973</c:v>
                </c:pt>
                <c:pt idx="16311">
                  <c:v>25.248519811793908</c:v>
                </c:pt>
                <c:pt idx="16312">
                  <c:v>25.248003612198083</c:v>
                </c:pt>
                <c:pt idx="16313">
                  <c:v>25.247487412602261</c:v>
                </c:pt>
                <c:pt idx="16314">
                  <c:v>25.246971213006439</c:v>
                </c:pt>
                <c:pt idx="16315">
                  <c:v>25.246455013410618</c:v>
                </c:pt>
                <c:pt idx="16316">
                  <c:v>25.245938813814796</c:v>
                </c:pt>
                <c:pt idx="16317">
                  <c:v>25.24542261421897</c:v>
                </c:pt>
                <c:pt idx="16318">
                  <c:v>25.244906414623149</c:v>
                </c:pt>
                <c:pt idx="16319">
                  <c:v>25.244390215027327</c:v>
                </c:pt>
                <c:pt idx="16320">
                  <c:v>25.243874015431505</c:v>
                </c:pt>
                <c:pt idx="16321">
                  <c:v>25.243357815835683</c:v>
                </c:pt>
                <c:pt idx="16322">
                  <c:v>25.242841616239858</c:v>
                </c:pt>
                <c:pt idx="16323">
                  <c:v>25.242325416644036</c:v>
                </c:pt>
                <c:pt idx="16324">
                  <c:v>25.241809217048214</c:v>
                </c:pt>
                <c:pt idx="16325">
                  <c:v>25.241287096545509</c:v>
                </c:pt>
                <c:pt idx="16326">
                  <c:v>25.240764976042804</c:v>
                </c:pt>
                <c:pt idx="16327">
                  <c:v>25.240242855540099</c:v>
                </c:pt>
                <c:pt idx="16328">
                  <c:v>25.239720735037395</c:v>
                </c:pt>
                <c:pt idx="16329">
                  <c:v>25.23919861453469</c:v>
                </c:pt>
                <c:pt idx="16330">
                  <c:v>25.238676494031985</c:v>
                </c:pt>
                <c:pt idx="16331">
                  <c:v>25.23815437352928</c:v>
                </c:pt>
                <c:pt idx="16332">
                  <c:v>25.237632253026575</c:v>
                </c:pt>
                <c:pt idx="16333">
                  <c:v>25.23711013252387</c:v>
                </c:pt>
                <c:pt idx="16334">
                  <c:v>25.236588012021166</c:v>
                </c:pt>
                <c:pt idx="16335">
                  <c:v>25.236065891518461</c:v>
                </c:pt>
                <c:pt idx="16336">
                  <c:v>25.235543771015756</c:v>
                </c:pt>
                <c:pt idx="16337">
                  <c:v>25.235021650513051</c:v>
                </c:pt>
                <c:pt idx="16338">
                  <c:v>25.234499530010346</c:v>
                </c:pt>
                <c:pt idx="16339">
                  <c:v>25.233977409507645</c:v>
                </c:pt>
                <c:pt idx="16340">
                  <c:v>25.23345528900494</c:v>
                </c:pt>
                <c:pt idx="16341">
                  <c:v>25.232933168502235</c:v>
                </c:pt>
                <c:pt idx="16342">
                  <c:v>25.23241104799953</c:v>
                </c:pt>
                <c:pt idx="16343">
                  <c:v>25.231888927496826</c:v>
                </c:pt>
                <c:pt idx="16344">
                  <c:v>25.231366806994121</c:v>
                </c:pt>
                <c:pt idx="16345">
                  <c:v>25.230844686491416</c:v>
                </c:pt>
                <c:pt idx="16346">
                  <c:v>25.230322565988711</c:v>
                </c:pt>
                <c:pt idx="16347">
                  <c:v>25.229800445486006</c:v>
                </c:pt>
                <c:pt idx="16348">
                  <c:v>25.229278324983301</c:v>
                </c:pt>
                <c:pt idx="16349">
                  <c:v>25.228756204480597</c:v>
                </c:pt>
                <c:pt idx="16350">
                  <c:v>25.228234083977892</c:v>
                </c:pt>
                <c:pt idx="16351">
                  <c:v>25.227711963475187</c:v>
                </c:pt>
                <c:pt idx="16352">
                  <c:v>25.227189842972482</c:v>
                </c:pt>
                <c:pt idx="16353">
                  <c:v>25.226667722469777</c:v>
                </c:pt>
                <c:pt idx="16354">
                  <c:v>25.226145601967072</c:v>
                </c:pt>
                <c:pt idx="16355">
                  <c:v>25.225621441717539</c:v>
                </c:pt>
                <c:pt idx="16356">
                  <c:v>25.225097281468006</c:v>
                </c:pt>
                <c:pt idx="16357">
                  <c:v>25.224573121218473</c:v>
                </c:pt>
                <c:pt idx="16358">
                  <c:v>25.22404896096894</c:v>
                </c:pt>
                <c:pt idx="16359">
                  <c:v>25.223524800719403</c:v>
                </c:pt>
                <c:pt idx="16360">
                  <c:v>25.22300064046987</c:v>
                </c:pt>
                <c:pt idx="16361">
                  <c:v>25.222476480220337</c:v>
                </c:pt>
                <c:pt idx="16362">
                  <c:v>25.221952319970804</c:v>
                </c:pt>
                <c:pt idx="16363">
                  <c:v>25.22142815972127</c:v>
                </c:pt>
                <c:pt idx="16364">
                  <c:v>25.220903999471737</c:v>
                </c:pt>
                <c:pt idx="16365">
                  <c:v>25.220379839222204</c:v>
                </c:pt>
                <c:pt idx="16366">
                  <c:v>25.219855678972671</c:v>
                </c:pt>
                <c:pt idx="16367">
                  <c:v>25.219331518723138</c:v>
                </c:pt>
                <c:pt idx="16368">
                  <c:v>25.218807358473605</c:v>
                </c:pt>
                <c:pt idx="16369">
                  <c:v>25.218283198224071</c:v>
                </c:pt>
                <c:pt idx="16370">
                  <c:v>25.217759037974535</c:v>
                </c:pt>
                <c:pt idx="16371">
                  <c:v>25.217234877725001</c:v>
                </c:pt>
                <c:pt idx="16372">
                  <c:v>25.216710717475468</c:v>
                </c:pt>
                <c:pt idx="16373">
                  <c:v>25.216186557225935</c:v>
                </c:pt>
                <c:pt idx="16374">
                  <c:v>25.215662396976402</c:v>
                </c:pt>
                <c:pt idx="16375">
                  <c:v>25.215138236726869</c:v>
                </c:pt>
                <c:pt idx="16376">
                  <c:v>25.214614076477336</c:v>
                </c:pt>
                <c:pt idx="16377">
                  <c:v>25.214089916227802</c:v>
                </c:pt>
                <c:pt idx="16378">
                  <c:v>25.213565755978269</c:v>
                </c:pt>
                <c:pt idx="16379">
                  <c:v>25.213041595728733</c:v>
                </c:pt>
                <c:pt idx="16380">
                  <c:v>25.212517435479199</c:v>
                </c:pt>
                <c:pt idx="16381">
                  <c:v>25.211993275229666</c:v>
                </c:pt>
                <c:pt idx="16382">
                  <c:v>25.211469114980133</c:v>
                </c:pt>
                <c:pt idx="16383">
                  <c:v>25.2109449547306</c:v>
                </c:pt>
                <c:pt idx="16384">
                  <c:v>25.210420794481067</c:v>
                </c:pt>
                <c:pt idx="16385">
                  <c:v>25.209897183186389</c:v>
                </c:pt>
                <c:pt idx="16386">
                  <c:v>25.20937357189171</c:v>
                </c:pt>
                <c:pt idx="16387">
                  <c:v>25.208849960597032</c:v>
                </c:pt>
                <c:pt idx="16388">
                  <c:v>25.208326349302354</c:v>
                </c:pt>
                <c:pt idx="16389">
                  <c:v>25.207802738007675</c:v>
                </c:pt>
                <c:pt idx="16390">
                  <c:v>25.207279126712997</c:v>
                </c:pt>
                <c:pt idx="16391">
                  <c:v>25.206755515418319</c:v>
                </c:pt>
                <c:pt idx="16392">
                  <c:v>25.206231904123637</c:v>
                </c:pt>
                <c:pt idx="16393">
                  <c:v>25.205708292828959</c:v>
                </c:pt>
                <c:pt idx="16394">
                  <c:v>25.205184681534281</c:v>
                </c:pt>
                <c:pt idx="16395">
                  <c:v>25.204661070239602</c:v>
                </c:pt>
                <c:pt idx="16396">
                  <c:v>25.204137458944924</c:v>
                </c:pt>
                <c:pt idx="16397">
                  <c:v>25.203613847650246</c:v>
                </c:pt>
                <c:pt idx="16398">
                  <c:v>25.203090236355568</c:v>
                </c:pt>
                <c:pt idx="16399">
                  <c:v>25.202566625060889</c:v>
                </c:pt>
                <c:pt idx="16400">
                  <c:v>25.202043013766211</c:v>
                </c:pt>
                <c:pt idx="16401">
                  <c:v>25.201519402471533</c:v>
                </c:pt>
                <c:pt idx="16402">
                  <c:v>25.200995791176855</c:v>
                </c:pt>
                <c:pt idx="16403">
                  <c:v>25.200472179882176</c:v>
                </c:pt>
                <c:pt idx="16404">
                  <c:v>25.199948568587498</c:v>
                </c:pt>
                <c:pt idx="16405">
                  <c:v>25.19942495729282</c:v>
                </c:pt>
                <c:pt idx="16406">
                  <c:v>25.198901345998141</c:v>
                </c:pt>
                <c:pt idx="16407">
                  <c:v>25.19837773470346</c:v>
                </c:pt>
                <c:pt idx="16408">
                  <c:v>25.197854123408781</c:v>
                </c:pt>
                <c:pt idx="16409">
                  <c:v>25.197330512114103</c:v>
                </c:pt>
                <c:pt idx="16410">
                  <c:v>25.196806900819425</c:v>
                </c:pt>
                <c:pt idx="16411">
                  <c:v>25.196283289524747</c:v>
                </c:pt>
                <c:pt idx="16412">
                  <c:v>25.195759678230068</c:v>
                </c:pt>
                <c:pt idx="16413">
                  <c:v>25.19523606693539</c:v>
                </c:pt>
                <c:pt idx="16414">
                  <c:v>25.194712455640712</c:v>
                </c:pt>
                <c:pt idx="16415">
                  <c:v>25.19419087822585</c:v>
                </c:pt>
                <c:pt idx="16416">
                  <c:v>25.193669300810992</c:v>
                </c:pt>
                <c:pt idx="16417">
                  <c:v>25.19314772339613</c:v>
                </c:pt>
                <c:pt idx="16418">
                  <c:v>25.192626145981269</c:v>
                </c:pt>
                <c:pt idx="16419">
                  <c:v>25.192104568566407</c:v>
                </c:pt>
                <c:pt idx="16420">
                  <c:v>25.191582991151549</c:v>
                </c:pt>
                <c:pt idx="16421">
                  <c:v>25.191061413736687</c:v>
                </c:pt>
                <c:pt idx="16422">
                  <c:v>25.190539836321825</c:v>
                </c:pt>
                <c:pt idx="16423">
                  <c:v>25.190018258906967</c:v>
                </c:pt>
                <c:pt idx="16424">
                  <c:v>25.189496681492106</c:v>
                </c:pt>
                <c:pt idx="16425">
                  <c:v>25.188975104077244</c:v>
                </c:pt>
                <c:pt idx="16426">
                  <c:v>25.188453526662386</c:v>
                </c:pt>
                <c:pt idx="16427">
                  <c:v>25.187931949247524</c:v>
                </c:pt>
                <c:pt idx="16428">
                  <c:v>25.187410371832662</c:v>
                </c:pt>
                <c:pt idx="16429">
                  <c:v>25.186888794417804</c:v>
                </c:pt>
                <c:pt idx="16430">
                  <c:v>25.186367217002942</c:v>
                </c:pt>
                <c:pt idx="16431">
                  <c:v>25.185845639588081</c:v>
                </c:pt>
                <c:pt idx="16432">
                  <c:v>25.185324062173219</c:v>
                </c:pt>
                <c:pt idx="16433">
                  <c:v>25.184802484758361</c:v>
                </c:pt>
                <c:pt idx="16434">
                  <c:v>25.184280907343499</c:v>
                </c:pt>
                <c:pt idx="16435">
                  <c:v>25.183759329928638</c:v>
                </c:pt>
                <c:pt idx="16436">
                  <c:v>25.183237752513779</c:v>
                </c:pt>
                <c:pt idx="16437">
                  <c:v>25.182716175098918</c:v>
                </c:pt>
                <c:pt idx="16438">
                  <c:v>25.182194597684056</c:v>
                </c:pt>
                <c:pt idx="16439">
                  <c:v>25.181673020269194</c:v>
                </c:pt>
                <c:pt idx="16440">
                  <c:v>25.181151442854336</c:v>
                </c:pt>
                <c:pt idx="16441">
                  <c:v>25.180629865439474</c:v>
                </c:pt>
                <c:pt idx="16442">
                  <c:v>25.180108288024613</c:v>
                </c:pt>
                <c:pt idx="16443">
                  <c:v>25.179586710609755</c:v>
                </c:pt>
                <c:pt idx="16444">
                  <c:v>25.179065133194893</c:v>
                </c:pt>
                <c:pt idx="16445">
                  <c:v>25.178544711595276</c:v>
                </c:pt>
                <c:pt idx="16446">
                  <c:v>25.178024289995658</c:v>
                </c:pt>
                <c:pt idx="16447">
                  <c:v>25.177503868396041</c:v>
                </c:pt>
                <c:pt idx="16448">
                  <c:v>25.176983446796424</c:v>
                </c:pt>
                <c:pt idx="16449">
                  <c:v>25.176463025196806</c:v>
                </c:pt>
                <c:pt idx="16450">
                  <c:v>25.175942603597189</c:v>
                </c:pt>
                <c:pt idx="16451">
                  <c:v>25.175422181997572</c:v>
                </c:pt>
                <c:pt idx="16452">
                  <c:v>25.174901760397958</c:v>
                </c:pt>
                <c:pt idx="16453">
                  <c:v>25.174381338798341</c:v>
                </c:pt>
                <c:pt idx="16454">
                  <c:v>25.173860917198724</c:v>
                </c:pt>
                <c:pt idx="16455">
                  <c:v>25.173340495599106</c:v>
                </c:pt>
                <c:pt idx="16456">
                  <c:v>25.172820073999489</c:v>
                </c:pt>
                <c:pt idx="16457">
                  <c:v>25.172299652399872</c:v>
                </c:pt>
                <c:pt idx="16458">
                  <c:v>25.171779230800254</c:v>
                </c:pt>
                <c:pt idx="16459">
                  <c:v>25.171258809200637</c:v>
                </c:pt>
                <c:pt idx="16460">
                  <c:v>25.17073838760102</c:v>
                </c:pt>
                <c:pt idx="16461">
                  <c:v>25.170217966001402</c:v>
                </c:pt>
                <c:pt idx="16462">
                  <c:v>25.169697544401785</c:v>
                </c:pt>
                <c:pt idx="16463">
                  <c:v>25.169177122802168</c:v>
                </c:pt>
                <c:pt idx="16464">
                  <c:v>25.168656701202551</c:v>
                </c:pt>
                <c:pt idx="16465">
                  <c:v>25.168136279602933</c:v>
                </c:pt>
                <c:pt idx="16466">
                  <c:v>25.167615858003316</c:v>
                </c:pt>
                <c:pt idx="16467">
                  <c:v>25.167095436403702</c:v>
                </c:pt>
                <c:pt idx="16468">
                  <c:v>25.166575014804085</c:v>
                </c:pt>
                <c:pt idx="16469">
                  <c:v>25.166054593204468</c:v>
                </c:pt>
                <c:pt idx="16470">
                  <c:v>25.16553417160485</c:v>
                </c:pt>
                <c:pt idx="16471">
                  <c:v>25.165013750005233</c:v>
                </c:pt>
                <c:pt idx="16472">
                  <c:v>25.164493328405616</c:v>
                </c:pt>
                <c:pt idx="16473">
                  <c:v>25.163972906805999</c:v>
                </c:pt>
                <c:pt idx="16474">
                  <c:v>25.163452485206381</c:v>
                </c:pt>
                <c:pt idx="16475">
                  <c:v>25.162934908127387</c:v>
                </c:pt>
                <c:pt idx="16476">
                  <c:v>25.162417331048395</c:v>
                </c:pt>
                <c:pt idx="16477">
                  <c:v>25.161899753969401</c:v>
                </c:pt>
                <c:pt idx="16478">
                  <c:v>25.16138217689041</c:v>
                </c:pt>
                <c:pt idx="16479">
                  <c:v>25.160864599811415</c:v>
                </c:pt>
                <c:pt idx="16480">
                  <c:v>25.160347022732424</c:v>
                </c:pt>
                <c:pt idx="16481">
                  <c:v>25.159829445653429</c:v>
                </c:pt>
                <c:pt idx="16482">
                  <c:v>25.159311868574434</c:v>
                </c:pt>
                <c:pt idx="16483">
                  <c:v>25.158794291495443</c:v>
                </c:pt>
                <c:pt idx="16484">
                  <c:v>25.158276714416449</c:v>
                </c:pt>
                <c:pt idx="16485">
                  <c:v>25.157759137337457</c:v>
                </c:pt>
                <c:pt idx="16486">
                  <c:v>25.157241560258463</c:v>
                </c:pt>
                <c:pt idx="16487">
                  <c:v>25.156723983179472</c:v>
                </c:pt>
                <c:pt idx="16488">
                  <c:v>25.156206406100477</c:v>
                </c:pt>
                <c:pt idx="16489">
                  <c:v>25.155688829021486</c:v>
                </c:pt>
                <c:pt idx="16490">
                  <c:v>25.155171251942491</c:v>
                </c:pt>
                <c:pt idx="16491">
                  <c:v>25.154653674863496</c:v>
                </c:pt>
                <c:pt idx="16492">
                  <c:v>25.154136097784505</c:v>
                </c:pt>
                <c:pt idx="16493">
                  <c:v>25.153618520705511</c:v>
                </c:pt>
                <c:pt idx="16494">
                  <c:v>25.153100943626519</c:v>
                </c:pt>
                <c:pt idx="16495">
                  <c:v>25.152583366547525</c:v>
                </c:pt>
                <c:pt idx="16496">
                  <c:v>25.152065789468534</c:v>
                </c:pt>
                <c:pt idx="16497">
                  <c:v>25.151548212389539</c:v>
                </c:pt>
                <c:pt idx="16498">
                  <c:v>25.151030635310544</c:v>
                </c:pt>
                <c:pt idx="16499">
                  <c:v>25.150513058231553</c:v>
                </c:pt>
                <c:pt idx="16500">
                  <c:v>25.149995481152558</c:v>
                </c:pt>
                <c:pt idx="16501">
                  <c:v>25.149477904073567</c:v>
                </c:pt>
                <c:pt idx="16502">
                  <c:v>25.148960326994573</c:v>
                </c:pt>
                <c:pt idx="16503">
                  <c:v>25.148442749915581</c:v>
                </c:pt>
                <c:pt idx="16504">
                  <c:v>25.147925172836587</c:v>
                </c:pt>
                <c:pt idx="16505">
                  <c:v>25.147413434245788</c:v>
                </c:pt>
                <c:pt idx="16506">
                  <c:v>25.146901695654993</c:v>
                </c:pt>
                <c:pt idx="16507">
                  <c:v>25.146389957064194</c:v>
                </c:pt>
                <c:pt idx="16508">
                  <c:v>25.145878218473399</c:v>
                </c:pt>
                <c:pt idx="16509">
                  <c:v>25.1453664798826</c:v>
                </c:pt>
                <c:pt idx="16510">
                  <c:v>25.144854741291802</c:v>
                </c:pt>
                <c:pt idx="16511">
                  <c:v>25.144343002701007</c:v>
                </c:pt>
                <c:pt idx="16512">
                  <c:v>25.143831264110208</c:v>
                </c:pt>
                <c:pt idx="16513">
                  <c:v>25.143319525519413</c:v>
                </c:pt>
                <c:pt idx="16514">
                  <c:v>25.142807786928614</c:v>
                </c:pt>
                <c:pt idx="16515">
                  <c:v>25.142296048337816</c:v>
                </c:pt>
                <c:pt idx="16516">
                  <c:v>25.14178430974702</c:v>
                </c:pt>
                <c:pt idx="16517">
                  <c:v>25.141272571156222</c:v>
                </c:pt>
                <c:pt idx="16518">
                  <c:v>25.140760832565427</c:v>
                </c:pt>
                <c:pt idx="16519">
                  <c:v>25.140249093974628</c:v>
                </c:pt>
                <c:pt idx="16520">
                  <c:v>25.139737355383829</c:v>
                </c:pt>
                <c:pt idx="16521">
                  <c:v>25.139225616793034</c:v>
                </c:pt>
                <c:pt idx="16522">
                  <c:v>25.138713878202235</c:v>
                </c:pt>
                <c:pt idx="16523">
                  <c:v>25.13820213961144</c:v>
                </c:pt>
                <c:pt idx="16524">
                  <c:v>25.137690401020642</c:v>
                </c:pt>
                <c:pt idx="16525">
                  <c:v>25.137178662429843</c:v>
                </c:pt>
                <c:pt idx="16526">
                  <c:v>25.136666923839048</c:v>
                </c:pt>
                <c:pt idx="16527">
                  <c:v>25.136155185248249</c:v>
                </c:pt>
                <c:pt idx="16528">
                  <c:v>25.135643446657454</c:v>
                </c:pt>
                <c:pt idx="16529">
                  <c:v>25.135131708066655</c:v>
                </c:pt>
                <c:pt idx="16530">
                  <c:v>25.134619969475857</c:v>
                </c:pt>
                <c:pt idx="16531">
                  <c:v>25.134108230885062</c:v>
                </c:pt>
                <c:pt idx="16532">
                  <c:v>25.133596492294263</c:v>
                </c:pt>
                <c:pt idx="16533">
                  <c:v>25.133084753703468</c:v>
                </c:pt>
                <c:pt idx="16534">
                  <c:v>25.132573015112669</c:v>
                </c:pt>
                <c:pt idx="16535">
                  <c:v>25.132066417632078</c:v>
                </c:pt>
                <c:pt idx="16536">
                  <c:v>25.131559820151487</c:v>
                </c:pt>
                <c:pt idx="16537">
                  <c:v>25.131053222670893</c:v>
                </c:pt>
                <c:pt idx="16538">
                  <c:v>25.130546625190302</c:v>
                </c:pt>
                <c:pt idx="16539">
                  <c:v>25.130040027709711</c:v>
                </c:pt>
                <c:pt idx="16540">
                  <c:v>25.12953343022912</c:v>
                </c:pt>
                <c:pt idx="16541">
                  <c:v>25.129026832748526</c:v>
                </c:pt>
                <c:pt idx="16542">
                  <c:v>25.128520235267935</c:v>
                </c:pt>
                <c:pt idx="16543">
                  <c:v>25.128013637787344</c:v>
                </c:pt>
                <c:pt idx="16544">
                  <c:v>25.127507040306753</c:v>
                </c:pt>
                <c:pt idx="16545">
                  <c:v>25.127000442826159</c:v>
                </c:pt>
                <c:pt idx="16546">
                  <c:v>25.126493845345568</c:v>
                </c:pt>
                <c:pt idx="16547">
                  <c:v>25.125987247864977</c:v>
                </c:pt>
                <c:pt idx="16548">
                  <c:v>25.125480650384386</c:v>
                </c:pt>
                <c:pt idx="16549">
                  <c:v>25.124974052903795</c:v>
                </c:pt>
                <c:pt idx="16550">
                  <c:v>25.124467455423201</c:v>
                </c:pt>
                <c:pt idx="16551">
                  <c:v>25.12396085794261</c:v>
                </c:pt>
                <c:pt idx="16552">
                  <c:v>25.123454260462019</c:v>
                </c:pt>
                <c:pt idx="16553">
                  <c:v>25.122947662981428</c:v>
                </c:pt>
                <c:pt idx="16554">
                  <c:v>25.122441065500833</c:v>
                </c:pt>
                <c:pt idx="16555">
                  <c:v>25.121934468020243</c:v>
                </c:pt>
                <c:pt idx="16556">
                  <c:v>25.121427870539652</c:v>
                </c:pt>
                <c:pt idx="16557">
                  <c:v>25.120921273059061</c:v>
                </c:pt>
                <c:pt idx="16558">
                  <c:v>25.120414675578466</c:v>
                </c:pt>
                <c:pt idx="16559">
                  <c:v>25.119908078097875</c:v>
                </c:pt>
                <c:pt idx="16560">
                  <c:v>25.119401480617285</c:v>
                </c:pt>
                <c:pt idx="16561">
                  <c:v>25.118894883136694</c:v>
                </c:pt>
                <c:pt idx="16562">
                  <c:v>25.118388285656099</c:v>
                </c:pt>
                <c:pt idx="16563">
                  <c:v>25.117881688175508</c:v>
                </c:pt>
                <c:pt idx="16564">
                  <c:v>25.117375090694917</c:v>
                </c:pt>
                <c:pt idx="16565">
                  <c:v>25.116867310027406</c:v>
                </c:pt>
                <c:pt idx="16566">
                  <c:v>25.116359529359894</c:v>
                </c:pt>
                <c:pt idx="16567">
                  <c:v>25.115851748692382</c:v>
                </c:pt>
                <c:pt idx="16568">
                  <c:v>25.11534396802487</c:v>
                </c:pt>
                <c:pt idx="16569">
                  <c:v>25.114836187357358</c:v>
                </c:pt>
                <c:pt idx="16570">
                  <c:v>25.114328406689847</c:v>
                </c:pt>
                <c:pt idx="16571">
                  <c:v>25.113820626022335</c:v>
                </c:pt>
                <c:pt idx="16572">
                  <c:v>25.11331284535482</c:v>
                </c:pt>
                <c:pt idx="16573">
                  <c:v>25.112805064687308</c:v>
                </c:pt>
                <c:pt idx="16574">
                  <c:v>25.112297284019796</c:v>
                </c:pt>
                <c:pt idx="16575">
                  <c:v>25.111789503352284</c:v>
                </c:pt>
                <c:pt idx="16576">
                  <c:v>25.111281722684772</c:v>
                </c:pt>
                <c:pt idx="16577">
                  <c:v>25.110773942017261</c:v>
                </c:pt>
                <c:pt idx="16578">
                  <c:v>25.110266161349749</c:v>
                </c:pt>
                <c:pt idx="16579">
                  <c:v>25.109758380682237</c:v>
                </c:pt>
                <c:pt idx="16580">
                  <c:v>25.109250600014725</c:v>
                </c:pt>
                <c:pt idx="16581">
                  <c:v>25.108742819347214</c:v>
                </c:pt>
                <c:pt idx="16582">
                  <c:v>25.108235038679702</c:v>
                </c:pt>
                <c:pt idx="16583">
                  <c:v>25.10772725801219</c:v>
                </c:pt>
                <c:pt idx="16584">
                  <c:v>25.107219477344678</c:v>
                </c:pt>
                <c:pt idx="16585">
                  <c:v>25.106711696677166</c:v>
                </c:pt>
                <c:pt idx="16586">
                  <c:v>25.106203916009655</c:v>
                </c:pt>
                <c:pt idx="16587">
                  <c:v>25.105696135342139</c:v>
                </c:pt>
                <c:pt idx="16588">
                  <c:v>25.105188354674628</c:v>
                </c:pt>
                <c:pt idx="16589">
                  <c:v>25.104680574007116</c:v>
                </c:pt>
                <c:pt idx="16590">
                  <c:v>25.104172793339604</c:v>
                </c:pt>
                <c:pt idx="16591">
                  <c:v>25.103665012672092</c:v>
                </c:pt>
                <c:pt idx="16592">
                  <c:v>25.10315723200458</c:v>
                </c:pt>
                <c:pt idx="16593">
                  <c:v>25.102649451337069</c:v>
                </c:pt>
                <c:pt idx="16594">
                  <c:v>25.102141670669557</c:v>
                </c:pt>
                <c:pt idx="16595">
                  <c:v>25.101627950795447</c:v>
                </c:pt>
                <c:pt idx="16596">
                  <c:v>25.101114230921336</c:v>
                </c:pt>
                <c:pt idx="16597">
                  <c:v>25.100600511047226</c:v>
                </c:pt>
                <c:pt idx="16598">
                  <c:v>25.100086791173119</c:v>
                </c:pt>
                <c:pt idx="16599">
                  <c:v>25.099573071299009</c:v>
                </c:pt>
                <c:pt idx="16600">
                  <c:v>25.099059351424899</c:v>
                </c:pt>
                <c:pt idx="16601">
                  <c:v>25.098545631550788</c:v>
                </c:pt>
                <c:pt idx="16602">
                  <c:v>25.098031911676678</c:v>
                </c:pt>
                <c:pt idx="16603">
                  <c:v>25.097518191802568</c:v>
                </c:pt>
                <c:pt idx="16604">
                  <c:v>25.097004471928457</c:v>
                </c:pt>
                <c:pt idx="16605">
                  <c:v>25.096490752054347</c:v>
                </c:pt>
                <c:pt idx="16606">
                  <c:v>25.09597703218024</c:v>
                </c:pt>
                <c:pt idx="16607">
                  <c:v>25.09546331230613</c:v>
                </c:pt>
                <c:pt idx="16608">
                  <c:v>25.09494959243202</c:v>
                </c:pt>
                <c:pt idx="16609">
                  <c:v>25.094435872557909</c:v>
                </c:pt>
                <c:pt idx="16610">
                  <c:v>25.093922152683799</c:v>
                </c:pt>
                <c:pt idx="16611">
                  <c:v>25.093408432809689</c:v>
                </c:pt>
                <c:pt idx="16612">
                  <c:v>25.092894712935578</c:v>
                </c:pt>
                <c:pt idx="16613">
                  <c:v>25.092380993061472</c:v>
                </c:pt>
                <c:pt idx="16614">
                  <c:v>25.091867273187361</c:v>
                </c:pt>
                <c:pt idx="16615">
                  <c:v>25.091353553313251</c:v>
                </c:pt>
                <c:pt idx="16616">
                  <c:v>25.090839833439141</c:v>
                </c:pt>
                <c:pt idx="16617">
                  <c:v>25.09032611356503</c:v>
                </c:pt>
                <c:pt idx="16618">
                  <c:v>25.08981239369092</c:v>
                </c:pt>
                <c:pt idx="16619">
                  <c:v>25.08929867381681</c:v>
                </c:pt>
                <c:pt idx="16620">
                  <c:v>25.088784953942699</c:v>
                </c:pt>
                <c:pt idx="16621">
                  <c:v>25.088271234068593</c:v>
                </c:pt>
                <c:pt idx="16622">
                  <c:v>25.087757514194482</c:v>
                </c:pt>
                <c:pt idx="16623">
                  <c:v>25.087243794320372</c:v>
                </c:pt>
                <c:pt idx="16624">
                  <c:v>25.086730074446262</c:v>
                </c:pt>
                <c:pt idx="16625">
                  <c:v>25.086208920122786</c:v>
                </c:pt>
                <c:pt idx="16626">
                  <c:v>25.08568776579931</c:v>
                </c:pt>
                <c:pt idx="16627">
                  <c:v>25.085166611475831</c:v>
                </c:pt>
                <c:pt idx="16628">
                  <c:v>25.084645457152355</c:v>
                </c:pt>
                <c:pt idx="16629">
                  <c:v>25.084124302828879</c:v>
                </c:pt>
                <c:pt idx="16630">
                  <c:v>25.083603148505404</c:v>
                </c:pt>
                <c:pt idx="16631">
                  <c:v>25.083081994181928</c:v>
                </c:pt>
                <c:pt idx="16632">
                  <c:v>25.082560839858449</c:v>
                </c:pt>
                <c:pt idx="16633">
                  <c:v>25.082039685534973</c:v>
                </c:pt>
                <c:pt idx="16634">
                  <c:v>25.081518531211497</c:v>
                </c:pt>
                <c:pt idx="16635">
                  <c:v>25.080997376888021</c:v>
                </c:pt>
                <c:pt idx="16636">
                  <c:v>25.080476222564545</c:v>
                </c:pt>
                <c:pt idx="16637">
                  <c:v>25.079955068241066</c:v>
                </c:pt>
                <c:pt idx="16638">
                  <c:v>25.07943391391759</c:v>
                </c:pt>
                <c:pt idx="16639">
                  <c:v>25.078912759594115</c:v>
                </c:pt>
                <c:pt idx="16640">
                  <c:v>25.078391605270639</c:v>
                </c:pt>
                <c:pt idx="16641">
                  <c:v>25.077870450947163</c:v>
                </c:pt>
                <c:pt idx="16642">
                  <c:v>25.077349296623684</c:v>
                </c:pt>
                <c:pt idx="16643">
                  <c:v>25.076828142300208</c:v>
                </c:pt>
                <c:pt idx="16644">
                  <c:v>25.076306987976732</c:v>
                </c:pt>
                <c:pt idx="16645">
                  <c:v>25.075785833653256</c:v>
                </c:pt>
                <c:pt idx="16646">
                  <c:v>25.075264679329781</c:v>
                </c:pt>
                <c:pt idx="16647">
                  <c:v>25.074743525006301</c:v>
                </c:pt>
                <c:pt idx="16648">
                  <c:v>25.074222370682826</c:v>
                </c:pt>
                <c:pt idx="16649">
                  <c:v>25.07370121635935</c:v>
                </c:pt>
                <c:pt idx="16650">
                  <c:v>25.073180062035874</c:v>
                </c:pt>
                <c:pt idx="16651">
                  <c:v>25.072658907712398</c:v>
                </c:pt>
                <c:pt idx="16652">
                  <c:v>25.072137753388919</c:v>
                </c:pt>
                <c:pt idx="16653">
                  <c:v>25.071616599065443</c:v>
                </c:pt>
                <c:pt idx="16654">
                  <c:v>25.071095444741967</c:v>
                </c:pt>
                <c:pt idx="16655">
                  <c:v>25.070567568059101</c:v>
                </c:pt>
                <c:pt idx="16656">
                  <c:v>25.070039691376234</c:v>
                </c:pt>
                <c:pt idx="16657">
                  <c:v>25.069511814693371</c:v>
                </c:pt>
                <c:pt idx="16658">
                  <c:v>25.068983938010504</c:v>
                </c:pt>
                <c:pt idx="16659">
                  <c:v>25.068456061327637</c:v>
                </c:pt>
                <c:pt idx="16660">
                  <c:v>25.067928184644771</c:v>
                </c:pt>
                <c:pt idx="16661">
                  <c:v>25.067400307961904</c:v>
                </c:pt>
                <c:pt idx="16662">
                  <c:v>25.066872431279041</c:v>
                </c:pt>
                <c:pt idx="16663">
                  <c:v>25.066344554596174</c:v>
                </c:pt>
                <c:pt idx="16664">
                  <c:v>25.065816677913308</c:v>
                </c:pt>
                <c:pt idx="16665">
                  <c:v>25.065288801230441</c:v>
                </c:pt>
                <c:pt idx="16666">
                  <c:v>25.064760924547574</c:v>
                </c:pt>
                <c:pt idx="16667">
                  <c:v>25.064233047864711</c:v>
                </c:pt>
                <c:pt idx="16668">
                  <c:v>25.063705171181844</c:v>
                </c:pt>
                <c:pt idx="16669">
                  <c:v>25.063177294498978</c:v>
                </c:pt>
                <c:pt idx="16670">
                  <c:v>25.062649417816111</c:v>
                </c:pt>
                <c:pt idx="16671">
                  <c:v>25.062121541133244</c:v>
                </c:pt>
                <c:pt idx="16672">
                  <c:v>25.061593664450381</c:v>
                </c:pt>
                <c:pt idx="16673">
                  <c:v>25.061065787767514</c:v>
                </c:pt>
                <c:pt idx="16674">
                  <c:v>25.060537911084648</c:v>
                </c:pt>
                <c:pt idx="16675">
                  <c:v>25.060010034401781</c:v>
                </c:pt>
                <c:pt idx="16676">
                  <c:v>25.059482157718914</c:v>
                </c:pt>
                <c:pt idx="16677">
                  <c:v>25.058954281036051</c:v>
                </c:pt>
                <c:pt idx="16678">
                  <c:v>25.058426404353185</c:v>
                </c:pt>
                <c:pt idx="16679">
                  <c:v>25.057898527670318</c:v>
                </c:pt>
                <c:pt idx="16680">
                  <c:v>25.057370650987451</c:v>
                </c:pt>
                <c:pt idx="16681">
                  <c:v>25.056842774304585</c:v>
                </c:pt>
                <c:pt idx="16682">
                  <c:v>25.056314897621721</c:v>
                </c:pt>
                <c:pt idx="16683">
                  <c:v>25.055787020938855</c:v>
                </c:pt>
                <c:pt idx="16684">
                  <c:v>25.055259144255988</c:v>
                </c:pt>
                <c:pt idx="16685">
                  <c:v>25.054724477437048</c:v>
                </c:pt>
                <c:pt idx="16686">
                  <c:v>25.054189810618112</c:v>
                </c:pt>
                <c:pt idx="16687">
                  <c:v>25.053655143799173</c:v>
                </c:pt>
                <c:pt idx="16688">
                  <c:v>25.053120476980233</c:v>
                </c:pt>
                <c:pt idx="16689">
                  <c:v>25.052585810161293</c:v>
                </c:pt>
                <c:pt idx="16690">
                  <c:v>25.052051143342357</c:v>
                </c:pt>
                <c:pt idx="16691">
                  <c:v>25.051516476523418</c:v>
                </c:pt>
                <c:pt idx="16692">
                  <c:v>25.050981809704478</c:v>
                </c:pt>
                <c:pt idx="16693">
                  <c:v>25.050447142885538</c:v>
                </c:pt>
                <c:pt idx="16694">
                  <c:v>25.049912476066602</c:v>
                </c:pt>
                <c:pt idx="16695">
                  <c:v>25.049377809247662</c:v>
                </c:pt>
                <c:pt idx="16696">
                  <c:v>25.048843142428723</c:v>
                </c:pt>
                <c:pt idx="16697">
                  <c:v>25.048308475609783</c:v>
                </c:pt>
                <c:pt idx="16698">
                  <c:v>25.047773808790847</c:v>
                </c:pt>
                <c:pt idx="16699">
                  <c:v>25.047239141971907</c:v>
                </c:pt>
                <c:pt idx="16700">
                  <c:v>25.046704475152968</c:v>
                </c:pt>
                <c:pt idx="16701">
                  <c:v>25.046169808334032</c:v>
                </c:pt>
                <c:pt idx="16702">
                  <c:v>25.045635141515092</c:v>
                </c:pt>
                <c:pt idx="16703">
                  <c:v>25.045100474696152</c:v>
                </c:pt>
                <c:pt idx="16704">
                  <c:v>25.044565807877213</c:v>
                </c:pt>
                <c:pt idx="16705">
                  <c:v>25.044031141058277</c:v>
                </c:pt>
                <c:pt idx="16706">
                  <c:v>25.043496474239337</c:v>
                </c:pt>
                <c:pt idx="16707">
                  <c:v>25.042961807420397</c:v>
                </c:pt>
                <c:pt idx="16708">
                  <c:v>25.042427140601458</c:v>
                </c:pt>
                <c:pt idx="16709">
                  <c:v>25.041892473782521</c:v>
                </c:pt>
                <c:pt idx="16710">
                  <c:v>25.041357806963582</c:v>
                </c:pt>
                <c:pt idx="16711">
                  <c:v>25.040823140144642</c:v>
                </c:pt>
                <c:pt idx="16712">
                  <c:v>25.040288473325703</c:v>
                </c:pt>
                <c:pt idx="16713">
                  <c:v>25.039753806506766</c:v>
                </c:pt>
                <c:pt idx="16714">
                  <c:v>25.039219139687827</c:v>
                </c:pt>
                <c:pt idx="16715">
                  <c:v>25.038680274035098</c:v>
                </c:pt>
                <c:pt idx="16716">
                  <c:v>25.038141408382366</c:v>
                </c:pt>
                <c:pt idx="16717">
                  <c:v>25.037602542729637</c:v>
                </c:pt>
                <c:pt idx="16718">
                  <c:v>25.037063677076905</c:v>
                </c:pt>
                <c:pt idx="16719">
                  <c:v>25.036524811424176</c:v>
                </c:pt>
                <c:pt idx="16720">
                  <c:v>25.035985945771444</c:v>
                </c:pt>
                <c:pt idx="16721">
                  <c:v>25.035447080118715</c:v>
                </c:pt>
                <c:pt idx="16722">
                  <c:v>25.034908214465986</c:v>
                </c:pt>
                <c:pt idx="16723">
                  <c:v>25.034369348813254</c:v>
                </c:pt>
                <c:pt idx="16724">
                  <c:v>25.033830483160525</c:v>
                </c:pt>
                <c:pt idx="16725">
                  <c:v>25.033291617507793</c:v>
                </c:pt>
                <c:pt idx="16726">
                  <c:v>25.032752751855064</c:v>
                </c:pt>
                <c:pt idx="16727">
                  <c:v>25.032213886202332</c:v>
                </c:pt>
                <c:pt idx="16728">
                  <c:v>25.031675020549603</c:v>
                </c:pt>
                <c:pt idx="16729">
                  <c:v>25.03113615489687</c:v>
                </c:pt>
                <c:pt idx="16730">
                  <c:v>25.030597289244142</c:v>
                </c:pt>
                <c:pt idx="16731">
                  <c:v>25.030058423591413</c:v>
                </c:pt>
                <c:pt idx="16732">
                  <c:v>25.029519557938681</c:v>
                </c:pt>
                <c:pt idx="16733">
                  <c:v>25.028980692285952</c:v>
                </c:pt>
                <c:pt idx="16734">
                  <c:v>25.02844182663322</c:v>
                </c:pt>
                <c:pt idx="16735">
                  <c:v>25.027902960980491</c:v>
                </c:pt>
                <c:pt idx="16736">
                  <c:v>25.027364095327759</c:v>
                </c:pt>
                <c:pt idx="16737">
                  <c:v>25.02682522967503</c:v>
                </c:pt>
                <c:pt idx="16738">
                  <c:v>25.026286364022301</c:v>
                </c:pt>
                <c:pt idx="16739">
                  <c:v>25.025747498369569</c:v>
                </c:pt>
                <c:pt idx="16740">
                  <c:v>25.02520863271684</c:v>
                </c:pt>
                <c:pt idx="16741">
                  <c:v>25.024669767064108</c:v>
                </c:pt>
                <c:pt idx="16742">
                  <c:v>25.024130901411379</c:v>
                </c:pt>
                <c:pt idx="16743">
                  <c:v>25.023592035758647</c:v>
                </c:pt>
                <c:pt idx="16744">
                  <c:v>25.023053170105918</c:v>
                </c:pt>
                <c:pt idx="16745">
                  <c:v>25.022511059281019</c:v>
                </c:pt>
                <c:pt idx="16746">
                  <c:v>25.021968948456117</c:v>
                </c:pt>
                <c:pt idx="16747">
                  <c:v>25.021426837631218</c:v>
                </c:pt>
                <c:pt idx="16748">
                  <c:v>25.020884726806315</c:v>
                </c:pt>
                <c:pt idx="16749">
                  <c:v>25.020342615981416</c:v>
                </c:pt>
                <c:pt idx="16750">
                  <c:v>25.019800505156514</c:v>
                </c:pt>
                <c:pt idx="16751">
                  <c:v>25.019258394331615</c:v>
                </c:pt>
                <c:pt idx="16752">
                  <c:v>25.018716283506713</c:v>
                </c:pt>
                <c:pt idx="16753">
                  <c:v>25.018174172681814</c:v>
                </c:pt>
                <c:pt idx="16754">
                  <c:v>25.017632061856911</c:v>
                </c:pt>
                <c:pt idx="16755">
                  <c:v>25.017089951032013</c:v>
                </c:pt>
                <c:pt idx="16756">
                  <c:v>25.01654784020711</c:v>
                </c:pt>
                <c:pt idx="16757">
                  <c:v>25.016005729382211</c:v>
                </c:pt>
                <c:pt idx="16758">
                  <c:v>25.015463618557309</c:v>
                </c:pt>
                <c:pt idx="16759">
                  <c:v>25.01492150773241</c:v>
                </c:pt>
                <c:pt idx="16760">
                  <c:v>25.014379396907511</c:v>
                </c:pt>
                <c:pt idx="16761">
                  <c:v>25.013837286082609</c:v>
                </c:pt>
                <c:pt idx="16762">
                  <c:v>25.01329517525771</c:v>
                </c:pt>
                <c:pt idx="16763">
                  <c:v>25.012753064432808</c:v>
                </c:pt>
                <c:pt idx="16764">
                  <c:v>25.012210953607909</c:v>
                </c:pt>
                <c:pt idx="16765">
                  <c:v>25.011668842783006</c:v>
                </c:pt>
                <c:pt idx="16766">
                  <c:v>25.011126731958107</c:v>
                </c:pt>
                <c:pt idx="16767">
                  <c:v>25.010584621133205</c:v>
                </c:pt>
                <c:pt idx="16768">
                  <c:v>25.010042510308306</c:v>
                </c:pt>
                <c:pt idx="16769">
                  <c:v>25.009500399483404</c:v>
                </c:pt>
                <c:pt idx="16770">
                  <c:v>25.008958288658505</c:v>
                </c:pt>
                <c:pt idx="16771">
                  <c:v>25.008416177833602</c:v>
                </c:pt>
                <c:pt idx="16772">
                  <c:v>25.007874067008704</c:v>
                </c:pt>
                <c:pt idx="16773">
                  <c:v>25.007331956183801</c:v>
                </c:pt>
                <c:pt idx="16774">
                  <c:v>25.006789845358902</c:v>
                </c:pt>
                <c:pt idx="16775">
                  <c:v>25.006249322867717</c:v>
                </c:pt>
                <c:pt idx="16776">
                  <c:v>25.005708800376535</c:v>
                </c:pt>
                <c:pt idx="16777">
                  <c:v>25.00516827788535</c:v>
                </c:pt>
                <c:pt idx="16778">
                  <c:v>25.004627755394168</c:v>
                </c:pt>
                <c:pt idx="16779">
                  <c:v>25.004087232902982</c:v>
                </c:pt>
                <c:pt idx="16780">
                  <c:v>25.003546710411801</c:v>
                </c:pt>
                <c:pt idx="16781">
                  <c:v>25.003006187920615</c:v>
                </c:pt>
                <c:pt idx="16782">
                  <c:v>25.002465665429433</c:v>
                </c:pt>
                <c:pt idx="16783">
                  <c:v>25.001925142938248</c:v>
                </c:pt>
                <c:pt idx="16784">
                  <c:v>25.001384620447066</c:v>
                </c:pt>
                <c:pt idx="16785">
                  <c:v>25.000844097955881</c:v>
                </c:pt>
                <c:pt idx="16786">
                  <c:v>25.000303575464699</c:v>
                </c:pt>
                <c:pt idx="16787">
                  <c:v>24.999763052973513</c:v>
                </c:pt>
                <c:pt idx="16788">
                  <c:v>24.999222530482331</c:v>
                </c:pt>
                <c:pt idx="16789">
                  <c:v>24.998682007991146</c:v>
                </c:pt>
                <c:pt idx="16790">
                  <c:v>24.998141485499961</c:v>
                </c:pt>
                <c:pt idx="16791">
                  <c:v>24.997600963008779</c:v>
                </c:pt>
                <c:pt idx="16792">
                  <c:v>24.997060440517593</c:v>
                </c:pt>
                <c:pt idx="16793">
                  <c:v>24.996519918026411</c:v>
                </c:pt>
                <c:pt idx="16794">
                  <c:v>24.995979395535226</c:v>
                </c:pt>
                <c:pt idx="16795">
                  <c:v>24.995438873044044</c:v>
                </c:pt>
                <c:pt idx="16796">
                  <c:v>24.994898350552859</c:v>
                </c:pt>
                <c:pt idx="16797">
                  <c:v>24.994357828061677</c:v>
                </c:pt>
                <c:pt idx="16798">
                  <c:v>24.993817305570492</c:v>
                </c:pt>
                <c:pt idx="16799">
                  <c:v>24.99327678307931</c:v>
                </c:pt>
                <c:pt idx="16800">
                  <c:v>24.992736260588124</c:v>
                </c:pt>
                <c:pt idx="16801">
                  <c:v>24.992195738096942</c:v>
                </c:pt>
                <c:pt idx="16802">
                  <c:v>24.991655215605757</c:v>
                </c:pt>
                <c:pt idx="16803">
                  <c:v>24.991114693114575</c:v>
                </c:pt>
                <c:pt idx="16804">
                  <c:v>24.99057417062339</c:v>
                </c:pt>
                <c:pt idx="16805">
                  <c:v>24.990040632551846</c:v>
                </c:pt>
                <c:pt idx="16806">
                  <c:v>24.989507094480306</c:v>
                </c:pt>
                <c:pt idx="16807">
                  <c:v>24.988973556408762</c:v>
                </c:pt>
                <c:pt idx="16808">
                  <c:v>24.988440018337222</c:v>
                </c:pt>
                <c:pt idx="16809">
                  <c:v>24.987906480265679</c:v>
                </c:pt>
                <c:pt idx="16810">
                  <c:v>24.987372942194135</c:v>
                </c:pt>
                <c:pt idx="16811">
                  <c:v>24.986839404122595</c:v>
                </c:pt>
                <c:pt idx="16812">
                  <c:v>24.986305866051051</c:v>
                </c:pt>
                <c:pt idx="16813">
                  <c:v>24.985772327979511</c:v>
                </c:pt>
                <c:pt idx="16814">
                  <c:v>24.985238789907967</c:v>
                </c:pt>
                <c:pt idx="16815">
                  <c:v>24.984705251836424</c:v>
                </c:pt>
                <c:pt idx="16816">
                  <c:v>24.984171713764884</c:v>
                </c:pt>
                <c:pt idx="16817">
                  <c:v>24.98363817569334</c:v>
                </c:pt>
                <c:pt idx="16818">
                  <c:v>24.9831046376218</c:v>
                </c:pt>
                <c:pt idx="16819">
                  <c:v>24.982571099550256</c:v>
                </c:pt>
                <c:pt idx="16820">
                  <c:v>24.982037561478712</c:v>
                </c:pt>
                <c:pt idx="16821">
                  <c:v>24.981504023407172</c:v>
                </c:pt>
                <c:pt idx="16822">
                  <c:v>24.980970485335629</c:v>
                </c:pt>
                <c:pt idx="16823">
                  <c:v>24.980436947264089</c:v>
                </c:pt>
                <c:pt idx="16824">
                  <c:v>24.979903409192545</c:v>
                </c:pt>
                <c:pt idx="16825">
                  <c:v>24.979369871121001</c:v>
                </c:pt>
                <c:pt idx="16826">
                  <c:v>24.978836333049461</c:v>
                </c:pt>
                <c:pt idx="16827">
                  <c:v>24.978302794977918</c:v>
                </c:pt>
                <c:pt idx="16828">
                  <c:v>24.977769256906377</c:v>
                </c:pt>
                <c:pt idx="16829">
                  <c:v>24.977235718834834</c:v>
                </c:pt>
                <c:pt idx="16830">
                  <c:v>24.97670218076329</c:v>
                </c:pt>
                <c:pt idx="16831">
                  <c:v>24.97616864269175</c:v>
                </c:pt>
                <c:pt idx="16832">
                  <c:v>24.975635104620206</c:v>
                </c:pt>
                <c:pt idx="16833">
                  <c:v>24.975101566548666</c:v>
                </c:pt>
                <c:pt idx="16834">
                  <c:v>24.974568028477123</c:v>
                </c:pt>
                <c:pt idx="16835">
                  <c:v>24.974045055306249</c:v>
                </c:pt>
                <c:pt idx="16836">
                  <c:v>24.973522082135371</c:v>
                </c:pt>
                <c:pt idx="16837">
                  <c:v>24.972999108964498</c:v>
                </c:pt>
                <c:pt idx="16838">
                  <c:v>24.972476135793624</c:v>
                </c:pt>
                <c:pt idx="16839">
                  <c:v>24.971953162622746</c:v>
                </c:pt>
                <c:pt idx="16840">
                  <c:v>24.971430189451873</c:v>
                </c:pt>
                <c:pt idx="16841">
                  <c:v>24.970907216280995</c:v>
                </c:pt>
                <c:pt idx="16842">
                  <c:v>24.970384243110122</c:v>
                </c:pt>
                <c:pt idx="16843">
                  <c:v>24.969861269939248</c:v>
                </c:pt>
                <c:pt idx="16844">
                  <c:v>24.96933829676837</c:v>
                </c:pt>
                <c:pt idx="16845">
                  <c:v>24.968815323597497</c:v>
                </c:pt>
                <c:pt idx="16846">
                  <c:v>24.968292350426623</c:v>
                </c:pt>
                <c:pt idx="16847">
                  <c:v>24.967769377255745</c:v>
                </c:pt>
                <c:pt idx="16848">
                  <c:v>24.967246404084872</c:v>
                </c:pt>
                <c:pt idx="16849">
                  <c:v>24.966723430913994</c:v>
                </c:pt>
                <c:pt idx="16850">
                  <c:v>24.96620045774312</c:v>
                </c:pt>
                <c:pt idx="16851">
                  <c:v>24.965677484572247</c:v>
                </c:pt>
                <c:pt idx="16852">
                  <c:v>24.965154511401369</c:v>
                </c:pt>
                <c:pt idx="16853">
                  <c:v>24.964631538230496</c:v>
                </c:pt>
                <c:pt idx="16854">
                  <c:v>24.964108565059622</c:v>
                </c:pt>
                <c:pt idx="16855">
                  <c:v>24.963585591888744</c:v>
                </c:pt>
                <c:pt idx="16856">
                  <c:v>24.963062618717871</c:v>
                </c:pt>
                <c:pt idx="16857">
                  <c:v>24.962539645546997</c:v>
                </c:pt>
                <c:pt idx="16858">
                  <c:v>24.962016672376119</c:v>
                </c:pt>
                <c:pt idx="16859">
                  <c:v>24.961493699205246</c:v>
                </c:pt>
                <c:pt idx="16860">
                  <c:v>24.960970726034368</c:v>
                </c:pt>
                <c:pt idx="16861">
                  <c:v>24.960447752863494</c:v>
                </c:pt>
                <c:pt idx="16862">
                  <c:v>24.959924779692621</c:v>
                </c:pt>
                <c:pt idx="16863">
                  <c:v>24.959401806521743</c:v>
                </c:pt>
                <c:pt idx="16864">
                  <c:v>24.95887883335087</c:v>
                </c:pt>
                <c:pt idx="16865">
                  <c:v>24.958363730017403</c:v>
                </c:pt>
                <c:pt idx="16866">
                  <c:v>24.957848626683937</c:v>
                </c:pt>
                <c:pt idx="16867">
                  <c:v>24.957333523350471</c:v>
                </c:pt>
                <c:pt idx="16868">
                  <c:v>24.956818420017004</c:v>
                </c:pt>
                <c:pt idx="16869">
                  <c:v>24.956303316683538</c:v>
                </c:pt>
                <c:pt idx="16870">
                  <c:v>24.955788213350072</c:v>
                </c:pt>
                <c:pt idx="16871">
                  <c:v>24.955273110016606</c:v>
                </c:pt>
                <c:pt idx="16872">
                  <c:v>24.954758006683139</c:v>
                </c:pt>
                <c:pt idx="16873">
                  <c:v>24.954242903349673</c:v>
                </c:pt>
                <c:pt idx="16874">
                  <c:v>24.953727800016207</c:v>
                </c:pt>
                <c:pt idx="16875">
                  <c:v>24.953212696682741</c:v>
                </c:pt>
                <c:pt idx="16876">
                  <c:v>24.952697593349274</c:v>
                </c:pt>
                <c:pt idx="16877">
                  <c:v>24.952182490015808</c:v>
                </c:pt>
                <c:pt idx="16878">
                  <c:v>24.951667386682342</c:v>
                </c:pt>
                <c:pt idx="16879">
                  <c:v>24.951152283348875</c:v>
                </c:pt>
                <c:pt idx="16880">
                  <c:v>24.950637180015406</c:v>
                </c:pt>
                <c:pt idx="16881">
                  <c:v>24.950122076681939</c:v>
                </c:pt>
                <c:pt idx="16882">
                  <c:v>24.949606973348473</c:v>
                </c:pt>
                <c:pt idx="16883">
                  <c:v>24.949091870015007</c:v>
                </c:pt>
                <c:pt idx="16884">
                  <c:v>24.948576766681541</c:v>
                </c:pt>
                <c:pt idx="16885">
                  <c:v>24.948061663348074</c:v>
                </c:pt>
                <c:pt idx="16886">
                  <c:v>24.947546560014608</c:v>
                </c:pt>
                <c:pt idx="16887">
                  <c:v>24.947031456681142</c:v>
                </c:pt>
                <c:pt idx="16888">
                  <c:v>24.946516353347675</c:v>
                </c:pt>
                <c:pt idx="16889">
                  <c:v>24.946001250014209</c:v>
                </c:pt>
                <c:pt idx="16890">
                  <c:v>24.945486146680743</c:v>
                </c:pt>
                <c:pt idx="16891">
                  <c:v>24.944971043347277</c:v>
                </c:pt>
                <c:pt idx="16892">
                  <c:v>24.94445594001381</c:v>
                </c:pt>
                <c:pt idx="16893">
                  <c:v>24.943940836680344</c:v>
                </c:pt>
                <c:pt idx="16894">
                  <c:v>24.943425733346878</c:v>
                </c:pt>
                <c:pt idx="16895">
                  <c:v>24.942915504640201</c:v>
                </c:pt>
                <c:pt idx="16896">
                  <c:v>24.942405275933524</c:v>
                </c:pt>
                <c:pt idx="16897">
                  <c:v>24.941895047226847</c:v>
                </c:pt>
                <c:pt idx="16898">
                  <c:v>24.94138481852017</c:v>
                </c:pt>
                <c:pt idx="16899">
                  <c:v>24.940874589813497</c:v>
                </c:pt>
                <c:pt idx="16900">
                  <c:v>24.94036436110682</c:v>
                </c:pt>
                <c:pt idx="16901">
                  <c:v>24.939854132400143</c:v>
                </c:pt>
                <c:pt idx="16902">
                  <c:v>24.939343903693466</c:v>
                </c:pt>
                <c:pt idx="16903">
                  <c:v>24.938833674986789</c:v>
                </c:pt>
                <c:pt idx="16904">
                  <c:v>24.938323446280112</c:v>
                </c:pt>
                <c:pt idx="16905">
                  <c:v>24.937813217573435</c:v>
                </c:pt>
                <c:pt idx="16906">
                  <c:v>24.937302988866758</c:v>
                </c:pt>
                <c:pt idx="16907">
                  <c:v>24.936792760160081</c:v>
                </c:pt>
                <c:pt idx="16908">
                  <c:v>24.936282531453404</c:v>
                </c:pt>
                <c:pt idx="16909">
                  <c:v>24.935772302746727</c:v>
                </c:pt>
                <c:pt idx="16910">
                  <c:v>24.935262074040054</c:v>
                </c:pt>
                <c:pt idx="16911">
                  <c:v>24.934751845333377</c:v>
                </c:pt>
                <c:pt idx="16912">
                  <c:v>24.9342416166267</c:v>
                </c:pt>
                <c:pt idx="16913">
                  <c:v>24.933731387920023</c:v>
                </c:pt>
                <c:pt idx="16914">
                  <c:v>24.933221159213346</c:v>
                </c:pt>
                <c:pt idx="16915">
                  <c:v>24.932710930506669</c:v>
                </c:pt>
                <c:pt idx="16916">
                  <c:v>24.932200701799992</c:v>
                </c:pt>
                <c:pt idx="16917">
                  <c:v>24.931690473093315</c:v>
                </c:pt>
                <c:pt idx="16918">
                  <c:v>24.931180244386638</c:v>
                </c:pt>
                <c:pt idx="16919">
                  <c:v>24.930670015679965</c:v>
                </c:pt>
                <c:pt idx="16920">
                  <c:v>24.930159786973288</c:v>
                </c:pt>
                <c:pt idx="16921">
                  <c:v>24.929649558266611</c:v>
                </c:pt>
                <c:pt idx="16922">
                  <c:v>24.929139329559934</c:v>
                </c:pt>
                <c:pt idx="16923">
                  <c:v>24.928629100853257</c:v>
                </c:pt>
                <c:pt idx="16924">
                  <c:v>24.92811887214658</c:v>
                </c:pt>
                <c:pt idx="16925">
                  <c:v>24.927610844044437</c:v>
                </c:pt>
                <c:pt idx="16926">
                  <c:v>24.927102815942295</c:v>
                </c:pt>
                <c:pt idx="16927">
                  <c:v>24.926594787840148</c:v>
                </c:pt>
                <c:pt idx="16928">
                  <c:v>24.926086759738006</c:v>
                </c:pt>
                <c:pt idx="16929">
                  <c:v>24.925578731635863</c:v>
                </c:pt>
                <c:pt idx="16930">
                  <c:v>24.92507070353372</c:v>
                </c:pt>
                <c:pt idx="16931">
                  <c:v>24.924562675431574</c:v>
                </c:pt>
                <c:pt idx="16932">
                  <c:v>24.924054647329431</c:v>
                </c:pt>
                <c:pt idx="16933">
                  <c:v>24.923546619227288</c:v>
                </c:pt>
                <c:pt idx="16934">
                  <c:v>24.923038591125145</c:v>
                </c:pt>
                <c:pt idx="16935">
                  <c:v>24.922530563022999</c:v>
                </c:pt>
                <c:pt idx="16936">
                  <c:v>24.922022534920856</c:v>
                </c:pt>
                <c:pt idx="16937">
                  <c:v>24.921514506818713</c:v>
                </c:pt>
                <c:pt idx="16938">
                  <c:v>24.921006478716571</c:v>
                </c:pt>
                <c:pt idx="16939">
                  <c:v>24.920498450614424</c:v>
                </c:pt>
                <c:pt idx="16940">
                  <c:v>24.919990422512281</c:v>
                </c:pt>
                <c:pt idx="16941">
                  <c:v>24.919482394410139</c:v>
                </c:pt>
                <c:pt idx="16942">
                  <c:v>24.918974366307996</c:v>
                </c:pt>
                <c:pt idx="16943">
                  <c:v>24.918466338205853</c:v>
                </c:pt>
                <c:pt idx="16944">
                  <c:v>24.917958310103707</c:v>
                </c:pt>
                <c:pt idx="16945">
                  <c:v>24.917450282001564</c:v>
                </c:pt>
                <c:pt idx="16946">
                  <c:v>24.916942253899421</c:v>
                </c:pt>
                <c:pt idx="16947">
                  <c:v>24.916434225797278</c:v>
                </c:pt>
                <c:pt idx="16948">
                  <c:v>24.915926197695132</c:v>
                </c:pt>
                <c:pt idx="16949">
                  <c:v>24.915418169592989</c:v>
                </c:pt>
                <c:pt idx="16950">
                  <c:v>24.914910141490846</c:v>
                </c:pt>
                <c:pt idx="16951">
                  <c:v>24.914402113388704</c:v>
                </c:pt>
                <c:pt idx="16952">
                  <c:v>24.913894085286557</c:v>
                </c:pt>
                <c:pt idx="16953">
                  <c:v>24.913386057184415</c:v>
                </c:pt>
                <c:pt idx="16954">
                  <c:v>24.912878029082272</c:v>
                </c:pt>
                <c:pt idx="16955">
                  <c:v>24.912371012651032</c:v>
                </c:pt>
                <c:pt idx="16956">
                  <c:v>24.911863996219793</c:v>
                </c:pt>
                <c:pt idx="16957">
                  <c:v>24.911356979788554</c:v>
                </c:pt>
                <c:pt idx="16958">
                  <c:v>24.910849963357315</c:v>
                </c:pt>
                <c:pt idx="16959">
                  <c:v>24.910342946926075</c:v>
                </c:pt>
                <c:pt idx="16960">
                  <c:v>24.909835930494836</c:v>
                </c:pt>
                <c:pt idx="16961">
                  <c:v>24.909328914063597</c:v>
                </c:pt>
                <c:pt idx="16962">
                  <c:v>24.908821897632357</c:v>
                </c:pt>
                <c:pt idx="16963">
                  <c:v>24.908314881201118</c:v>
                </c:pt>
                <c:pt idx="16964">
                  <c:v>24.907807864769879</c:v>
                </c:pt>
                <c:pt idx="16965">
                  <c:v>24.90730084833864</c:v>
                </c:pt>
                <c:pt idx="16966">
                  <c:v>24.9067938319074</c:v>
                </c:pt>
                <c:pt idx="16967">
                  <c:v>24.906286815476161</c:v>
                </c:pt>
                <c:pt idx="16968">
                  <c:v>24.905779799044922</c:v>
                </c:pt>
                <c:pt idx="16969">
                  <c:v>24.905272782613686</c:v>
                </c:pt>
                <c:pt idx="16970">
                  <c:v>24.904765766182447</c:v>
                </c:pt>
                <c:pt idx="16971">
                  <c:v>24.904258749751207</c:v>
                </c:pt>
                <c:pt idx="16972">
                  <c:v>24.903751733319968</c:v>
                </c:pt>
                <c:pt idx="16973">
                  <c:v>24.903244716888729</c:v>
                </c:pt>
                <c:pt idx="16974">
                  <c:v>24.902737700457489</c:v>
                </c:pt>
                <c:pt idx="16975">
                  <c:v>24.90223068402625</c:v>
                </c:pt>
                <c:pt idx="16976">
                  <c:v>24.901723667595011</c:v>
                </c:pt>
                <c:pt idx="16977">
                  <c:v>24.901216651163772</c:v>
                </c:pt>
                <c:pt idx="16978">
                  <c:v>24.900709634732532</c:v>
                </c:pt>
                <c:pt idx="16979">
                  <c:v>24.900202618301293</c:v>
                </c:pt>
                <c:pt idx="16980">
                  <c:v>24.899695601870054</c:v>
                </c:pt>
                <c:pt idx="16981">
                  <c:v>24.899188585438814</c:v>
                </c:pt>
                <c:pt idx="16982">
                  <c:v>24.898681569007575</c:v>
                </c:pt>
                <c:pt idx="16983">
                  <c:v>24.898174552576336</c:v>
                </c:pt>
                <c:pt idx="16984">
                  <c:v>24.897667536145097</c:v>
                </c:pt>
                <c:pt idx="16985">
                  <c:v>24.897160141612957</c:v>
                </c:pt>
                <c:pt idx="16986">
                  <c:v>24.896652747080815</c:v>
                </c:pt>
                <c:pt idx="16987">
                  <c:v>24.896145352548672</c:v>
                </c:pt>
                <c:pt idx="16988">
                  <c:v>24.895637958016533</c:v>
                </c:pt>
                <c:pt idx="16989">
                  <c:v>24.895130563484393</c:v>
                </c:pt>
                <c:pt idx="16990">
                  <c:v>24.894623168952251</c:v>
                </c:pt>
                <c:pt idx="16991">
                  <c:v>24.894115774420108</c:v>
                </c:pt>
                <c:pt idx="16992">
                  <c:v>24.893608379887969</c:v>
                </c:pt>
                <c:pt idx="16993">
                  <c:v>24.893100985355829</c:v>
                </c:pt>
                <c:pt idx="16994">
                  <c:v>24.892593590823687</c:v>
                </c:pt>
                <c:pt idx="16995">
                  <c:v>24.892086196291544</c:v>
                </c:pt>
                <c:pt idx="16996">
                  <c:v>24.891578801759405</c:v>
                </c:pt>
                <c:pt idx="16997">
                  <c:v>24.891071407227265</c:v>
                </c:pt>
                <c:pt idx="16998">
                  <c:v>24.890564012695123</c:v>
                </c:pt>
                <c:pt idx="16999">
                  <c:v>24.89005661816298</c:v>
                </c:pt>
                <c:pt idx="17000">
                  <c:v>24.889549223630841</c:v>
                </c:pt>
                <c:pt idx="17001">
                  <c:v>24.889041829098701</c:v>
                </c:pt>
                <c:pt idx="17002">
                  <c:v>24.888534434566559</c:v>
                </c:pt>
                <c:pt idx="17003">
                  <c:v>24.888027040034416</c:v>
                </c:pt>
                <c:pt idx="17004">
                  <c:v>24.887519645502277</c:v>
                </c:pt>
                <c:pt idx="17005">
                  <c:v>24.887012250970137</c:v>
                </c:pt>
                <c:pt idx="17006">
                  <c:v>24.886504856437995</c:v>
                </c:pt>
                <c:pt idx="17007">
                  <c:v>24.885997461905852</c:v>
                </c:pt>
                <c:pt idx="17008">
                  <c:v>24.885490067373713</c:v>
                </c:pt>
                <c:pt idx="17009">
                  <c:v>24.884982672841574</c:v>
                </c:pt>
                <c:pt idx="17010">
                  <c:v>24.884475278309431</c:v>
                </c:pt>
                <c:pt idx="17011">
                  <c:v>24.883967883777288</c:v>
                </c:pt>
                <c:pt idx="17012">
                  <c:v>24.883460489245149</c:v>
                </c:pt>
                <c:pt idx="17013">
                  <c:v>24.88295309471301</c:v>
                </c:pt>
                <c:pt idx="17014">
                  <c:v>24.882445700180867</c:v>
                </c:pt>
                <c:pt idx="17015">
                  <c:v>24.881935441877275</c:v>
                </c:pt>
                <c:pt idx="17016">
                  <c:v>24.881425183573686</c:v>
                </c:pt>
                <c:pt idx="17017">
                  <c:v>24.880914925270098</c:v>
                </c:pt>
                <c:pt idx="17018">
                  <c:v>24.880404666966506</c:v>
                </c:pt>
                <c:pt idx="17019">
                  <c:v>24.879894408662913</c:v>
                </c:pt>
                <c:pt idx="17020">
                  <c:v>24.879384150359325</c:v>
                </c:pt>
                <c:pt idx="17021">
                  <c:v>24.878873892055736</c:v>
                </c:pt>
                <c:pt idx="17022">
                  <c:v>24.878363633752144</c:v>
                </c:pt>
                <c:pt idx="17023">
                  <c:v>24.877853375448552</c:v>
                </c:pt>
                <c:pt idx="17024">
                  <c:v>24.877343117144964</c:v>
                </c:pt>
                <c:pt idx="17025">
                  <c:v>24.876832858841375</c:v>
                </c:pt>
                <c:pt idx="17026">
                  <c:v>24.876322600537783</c:v>
                </c:pt>
                <c:pt idx="17027">
                  <c:v>24.875812342234191</c:v>
                </c:pt>
                <c:pt idx="17028">
                  <c:v>24.875302083930602</c:v>
                </c:pt>
                <c:pt idx="17029">
                  <c:v>24.874791825627014</c:v>
                </c:pt>
                <c:pt idx="17030">
                  <c:v>24.874281567323422</c:v>
                </c:pt>
                <c:pt idx="17031">
                  <c:v>24.87377130901983</c:v>
                </c:pt>
                <c:pt idx="17032">
                  <c:v>24.873261050716241</c:v>
                </c:pt>
                <c:pt idx="17033">
                  <c:v>24.872750792412653</c:v>
                </c:pt>
                <c:pt idx="17034">
                  <c:v>24.872240534109061</c:v>
                </c:pt>
                <c:pt idx="17035">
                  <c:v>24.871730275805469</c:v>
                </c:pt>
                <c:pt idx="17036">
                  <c:v>24.87122001750188</c:v>
                </c:pt>
                <c:pt idx="17037">
                  <c:v>24.870709759198292</c:v>
                </c:pt>
                <c:pt idx="17038">
                  <c:v>24.870199500894699</c:v>
                </c:pt>
                <c:pt idx="17039">
                  <c:v>24.869689242591107</c:v>
                </c:pt>
                <c:pt idx="17040">
                  <c:v>24.869178984287519</c:v>
                </c:pt>
                <c:pt idx="17041">
                  <c:v>24.86866872598393</c:v>
                </c:pt>
                <c:pt idx="17042">
                  <c:v>24.868158467680338</c:v>
                </c:pt>
                <c:pt idx="17043">
                  <c:v>24.867648209376746</c:v>
                </c:pt>
                <c:pt idx="17044">
                  <c:v>24.867137951073158</c:v>
                </c:pt>
                <c:pt idx="17045">
                  <c:v>24.866626873032921</c:v>
                </c:pt>
                <c:pt idx="17046">
                  <c:v>24.866115794992684</c:v>
                </c:pt>
                <c:pt idx="17047">
                  <c:v>24.865604716952447</c:v>
                </c:pt>
                <c:pt idx="17048">
                  <c:v>24.865093638912207</c:v>
                </c:pt>
                <c:pt idx="17049">
                  <c:v>24.86458256087197</c:v>
                </c:pt>
                <c:pt idx="17050">
                  <c:v>24.864071482831733</c:v>
                </c:pt>
                <c:pt idx="17051">
                  <c:v>24.863560404791496</c:v>
                </c:pt>
                <c:pt idx="17052">
                  <c:v>24.863049326751259</c:v>
                </c:pt>
                <c:pt idx="17053">
                  <c:v>24.862538248711019</c:v>
                </c:pt>
                <c:pt idx="17054">
                  <c:v>24.862027170670782</c:v>
                </c:pt>
                <c:pt idx="17055">
                  <c:v>24.861516092630545</c:v>
                </c:pt>
                <c:pt idx="17056">
                  <c:v>24.861005014590308</c:v>
                </c:pt>
                <c:pt idx="17057">
                  <c:v>24.860493936550071</c:v>
                </c:pt>
                <c:pt idx="17058">
                  <c:v>24.859982858509834</c:v>
                </c:pt>
                <c:pt idx="17059">
                  <c:v>24.859471780469597</c:v>
                </c:pt>
                <c:pt idx="17060">
                  <c:v>24.858960702429357</c:v>
                </c:pt>
                <c:pt idx="17061">
                  <c:v>24.85844962438912</c:v>
                </c:pt>
                <c:pt idx="17062">
                  <c:v>24.857938546348883</c:v>
                </c:pt>
                <c:pt idx="17063">
                  <c:v>24.857427468308646</c:v>
                </c:pt>
                <c:pt idx="17064">
                  <c:v>24.85691639026841</c:v>
                </c:pt>
                <c:pt idx="17065">
                  <c:v>24.856405312228169</c:v>
                </c:pt>
                <c:pt idx="17066">
                  <c:v>24.855894234187932</c:v>
                </c:pt>
                <c:pt idx="17067">
                  <c:v>24.855383156147695</c:v>
                </c:pt>
                <c:pt idx="17068">
                  <c:v>24.854872078107459</c:v>
                </c:pt>
                <c:pt idx="17069">
                  <c:v>24.854361000067222</c:v>
                </c:pt>
                <c:pt idx="17070">
                  <c:v>24.853849922026985</c:v>
                </c:pt>
                <c:pt idx="17071">
                  <c:v>24.853338843986748</c:v>
                </c:pt>
                <c:pt idx="17072">
                  <c:v>24.852827765946508</c:v>
                </c:pt>
                <c:pt idx="17073">
                  <c:v>24.852316687906271</c:v>
                </c:pt>
                <c:pt idx="17074">
                  <c:v>24.851805609866034</c:v>
                </c:pt>
                <c:pt idx="17075">
                  <c:v>24.851300858675184</c:v>
                </c:pt>
                <c:pt idx="17076">
                  <c:v>24.850796107484335</c:v>
                </c:pt>
                <c:pt idx="17077">
                  <c:v>24.850291356293486</c:v>
                </c:pt>
                <c:pt idx="17078">
                  <c:v>24.849786605102636</c:v>
                </c:pt>
                <c:pt idx="17079">
                  <c:v>24.849281853911787</c:v>
                </c:pt>
                <c:pt idx="17080">
                  <c:v>24.848777102720938</c:v>
                </c:pt>
                <c:pt idx="17081">
                  <c:v>24.848272351530088</c:v>
                </c:pt>
                <c:pt idx="17082">
                  <c:v>24.847767600339239</c:v>
                </c:pt>
                <c:pt idx="17083">
                  <c:v>24.84726284914839</c:v>
                </c:pt>
                <c:pt idx="17084">
                  <c:v>24.84675809795754</c:v>
                </c:pt>
                <c:pt idx="17085">
                  <c:v>24.846253346766691</c:v>
                </c:pt>
                <c:pt idx="17086">
                  <c:v>24.845748595575841</c:v>
                </c:pt>
                <c:pt idx="17087">
                  <c:v>24.845243844384992</c:v>
                </c:pt>
                <c:pt idx="17088">
                  <c:v>24.844739093194143</c:v>
                </c:pt>
                <c:pt idx="17089">
                  <c:v>24.84423434200329</c:v>
                </c:pt>
                <c:pt idx="17090">
                  <c:v>24.84372959081244</c:v>
                </c:pt>
                <c:pt idx="17091">
                  <c:v>24.843224839621591</c:v>
                </c:pt>
                <c:pt idx="17092">
                  <c:v>24.842720088430742</c:v>
                </c:pt>
                <c:pt idx="17093">
                  <c:v>24.842215337239892</c:v>
                </c:pt>
                <c:pt idx="17094">
                  <c:v>24.841710586049043</c:v>
                </c:pt>
                <c:pt idx="17095">
                  <c:v>24.841205834858194</c:v>
                </c:pt>
                <c:pt idx="17096">
                  <c:v>24.840701083667344</c:v>
                </c:pt>
                <c:pt idx="17097">
                  <c:v>24.840196332476495</c:v>
                </c:pt>
                <c:pt idx="17098">
                  <c:v>24.839691581285646</c:v>
                </c:pt>
                <c:pt idx="17099">
                  <c:v>24.839186830094796</c:v>
                </c:pt>
                <c:pt idx="17100">
                  <c:v>24.838682078903947</c:v>
                </c:pt>
                <c:pt idx="17101">
                  <c:v>24.838177327713097</c:v>
                </c:pt>
                <c:pt idx="17102">
                  <c:v>24.837672576522248</c:v>
                </c:pt>
                <c:pt idx="17103">
                  <c:v>24.837167825331399</c:v>
                </c:pt>
                <c:pt idx="17104">
                  <c:v>24.836663074140549</c:v>
                </c:pt>
                <c:pt idx="17105">
                  <c:v>24.836167800161014</c:v>
                </c:pt>
                <c:pt idx="17106">
                  <c:v>24.835672526181479</c:v>
                </c:pt>
                <c:pt idx="17107">
                  <c:v>24.835177252201944</c:v>
                </c:pt>
                <c:pt idx="17108">
                  <c:v>24.83468197822241</c:v>
                </c:pt>
                <c:pt idx="17109">
                  <c:v>24.834186704242875</c:v>
                </c:pt>
                <c:pt idx="17110">
                  <c:v>24.83369143026334</c:v>
                </c:pt>
                <c:pt idx="17111">
                  <c:v>24.833196156283805</c:v>
                </c:pt>
                <c:pt idx="17112">
                  <c:v>24.83270088230427</c:v>
                </c:pt>
                <c:pt idx="17113">
                  <c:v>24.832205608324735</c:v>
                </c:pt>
                <c:pt idx="17114">
                  <c:v>24.8317103343452</c:v>
                </c:pt>
                <c:pt idx="17115">
                  <c:v>24.831215060365665</c:v>
                </c:pt>
                <c:pt idx="17116">
                  <c:v>24.83071978638613</c:v>
                </c:pt>
                <c:pt idx="17117">
                  <c:v>24.830224512406595</c:v>
                </c:pt>
                <c:pt idx="17118">
                  <c:v>24.82972923842706</c:v>
                </c:pt>
                <c:pt idx="17119">
                  <c:v>24.829233964447525</c:v>
                </c:pt>
                <c:pt idx="17120">
                  <c:v>24.82873869046799</c:v>
                </c:pt>
                <c:pt idx="17121">
                  <c:v>24.828243416488455</c:v>
                </c:pt>
                <c:pt idx="17122">
                  <c:v>24.82774814250892</c:v>
                </c:pt>
                <c:pt idx="17123">
                  <c:v>24.827252868529385</c:v>
                </c:pt>
                <c:pt idx="17124">
                  <c:v>24.82675759454985</c:v>
                </c:pt>
                <c:pt idx="17125">
                  <c:v>24.826262320570315</c:v>
                </c:pt>
                <c:pt idx="17126">
                  <c:v>24.82576704659078</c:v>
                </c:pt>
                <c:pt idx="17127">
                  <c:v>24.825271772611245</c:v>
                </c:pt>
                <c:pt idx="17128">
                  <c:v>24.82477649863171</c:v>
                </c:pt>
                <c:pt idx="17129">
                  <c:v>24.824281224652175</c:v>
                </c:pt>
                <c:pt idx="17130">
                  <c:v>24.82378595067264</c:v>
                </c:pt>
                <c:pt idx="17131">
                  <c:v>24.823290676693105</c:v>
                </c:pt>
                <c:pt idx="17132">
                  <c:v>24.82279540271357</c:v>
                </c:pt>
                <c:pt idx="17133">
                  <c:v>24.822300128734035</c:v>
                </c:pt>
                <c:pt idx="17134">
                  <c:v>24.8218048547545</c:v>
                </c:pt>
                <c:pt idx="17135">
                  <c:v>24.821321575663934</c:v>
                </c:pt>
                <c:pt idx="17136">
                  <c:v>24.820838296573367</c:v>
                </c:pt>
                <c:pt idx="17137">
                  <c:v>24.820355017482804</c:v>
                </c:pt>
                <c:pt idx="17138">
                  <c:v>24.819871738392237</c:v>
                </c:pt>
                <c:pt idx="17139">
                  <c:v>24.81938845930167</c:v>
                </c:pt>
                <c:pt idx="17140">
                  <c:v>24.818905180211104</c:v>
                </c:pt>
                <c:pt idx="17141">
                  <c:v>24.818421901120537</c:v>
                </c:pt>
                <c:pt idx="17142">
                  <c:v>24.817938622029974</c:v>
                </c:pt>
                <c:pt idx="17143">
                  <c:v>24.817455342939407</c:v>
                </c:pt>
                <c:pt idx="17144">
                  <c:v>24.816972063848841</c:v>
                </c:pt>
                <c:pt idx="17145">
                  <c:v>24.816488784758274</c:v>
                </c:pt>
                <c:pt idx="17146">
                  <c:v>24.816005505667707</c:v>
                </c:pt>
                <c:pt idx="17147">
                  <c:v>24.815522226577144</c:v>
                </c:pt>
                <c:pt idx="17148">
                  <c:v>24.815038947486578</c:v>
                </c:pt>
                <c:pt idx="17149">
                  <c:v>24.814555668396011</c:v>
                </c:pt>
                <c:pt idx="17150">
                  <c:v>24.814072389305444</c:v>
                </c:pt>
                <c:pt idx="17151">
                  <c:v>24.813589110214878</c:v>
                </c:pt>
                <c:pt idx="17152">
                  <c:v>24.813105831124314</c:v>
                </c:pt>
                <c:pt idx="17153">
                  <c:v>24.812622552033748</c:v>
                </c:pt>
                <c:pt idx="17154">
                  <c:v>24.812139272943181</c:v>
                </c:pt>
                <c:pt idx="17155">
                  <c:v>24.811655993852614</c:v>
                </c:pt>
                <c:pt idx="17156">
                  <c:v>24.811172714762048</c:v>
                </c:pt>
                <c:pt idx="17157">
                  <c:v>24.810689435671485</c:v>
                </c:pt>
                <c:pt idx="17158">
                  <c:v>24.810206156580918</c:v>
                </c:pt>
                <c:pt idx="17159">
                  <c:v>24.809722877490351</c:v>
                </c:pt>
                <c:pt idx="17160">
                  <c:v>24.809239598399785</c:v>
                </c:pt>
                <c:pt idx="17161">
                  <c:v>24.808756319309218</c:v>
                </c:pt>
                <c:pt idx="17162">
                  <c:v>24.808273040218655</c:v>
                </c:pt>
                <c:pt idx="17163">
                  <c:v>24.807789761128088</c:v>
                </c:pt>
                <c:pt idx="17164">
                  <c:v>24.807306482037522</c:v>
                </c:pt>
                <c:pt idx="17165">
                  <c:v>24.80683667172319</c:v>
                </c:pt>
                <c:pt idx="17166">
                  <c:v>24.806366861408854</c:v>
                </c:pt>
                <c:pt idx="17167">
                  <c:v>24.805897051094522</c:v>
                </c:pt>
                <c:pt idx="17168">
                  <c:v>24.805427240780187</c:v>
                </c:pt>
                <c:pt idx="17169">
                  <c:v>24.804957430465855</c:v>
                </c:pt>
                <c:pt idx="17170">
                  <c:v>24.804487620151519</c:v>
                </c:pt>
                <c:pt idx="17171">
                  <c:v>24.804017809837188</c:v>
                </c:pt>
                <c:pt idx="17172">
                  <c:v>24.803547999522852</c:v>
                </c:pt>
                <c:pt idx="17173">
                  <c:v>24.80307818920852</c:v>
                </c:pt>
                <c:pt idx="17174">
                  <c:v>24.802608378894185</c:v>
                </c:pt>
                <c:pt idx="17175">
                  <c:v>24.802138568579853</c:v>
                </c:pt>
                <c:pt idx="17176">
                  <c:v>24.801668758265517</c:v>
                </c:pt>
                <c:pt idx="17177">
                  <c:v>24.801198947951185</c:v>
                </c:pt>
                <c:pt idx="17178">
                  <c:v>24.80072913763685</c:v>
                </c:pt>
                <c:pt idx="17179">
                  <c:v>24.800259327322518</c:v>
                </c:pt>
                <c:pt idx="17180">
                  <c:v>24.799789517008186</c:v>
                </c:pt>
                <c:pt idx="17181">
                  <c:v>24.799319706693851</c:v>
                </c:pt>
                <c:pt idx="17182">
                  <c:v>24.798849896379519</c:v>
                </c:pt>
                <c:pt idx="17183">
                  <c:v>24.798380086065183</c:v>
                </c:pt>
                <c:pt idx="17184">
                  <c:v>24.797910275750851</c:v>
                </c:pt>
                <c:pt idx="17185">
                  <c:v>24.797440465436516</c:v>
                </c:pt>
                <c:pt idx="17186">
                  <c:v>24.796970655122184</c:v>
                </c:pt>
                <c:pt idx="17187">
                  <c:v>24.796500844807849</c:v>
                </c:pt>
                <c:pt idx="17188">
                  <c:v>24.796031034493517</c:v>
                </c:pt>
                <c:pt idx="17189">
                  <c:v>24.795561224179181</c:v>
                </c:pt>
                <c:pt idx="17190">
                  <c:v>24.795091413864849</c:v>
                </c:pt>
                <c:pt idx="17191">
                  <c:v>24.794621603550514</c:v>
                </c:pt>
                <c:pt idx="17192">
                  <c:v>24.794151793236182</c:v>
                </c:pt>
                <c:pt idx="17193">
                  <c:v>24.793681982921846</c:v>
                </c:pt>
                <c:pt idx="17194">
                  <c:v>24.793212172607515</c:v>
                </c:pt>
                <c:pt idx="17195">
                  <c:v>24.79275339945174</c:v>
                </c:pt>
                <c:pt idx="17196">
                  <c:v>24.79229462629597</c:v>
                </c:pt>
                <c:pt idx="17197">
                  <c:v>24.791835853140196</c:v>
                </c:pt>
                <c:pt idx="17198">
                  <c:v>24.791377079984425</c:v>
                </c:pt>
                <c:pt idx="17199">
                  <c:v>24.790918306828651</c:v>
                </c:pt>
                <c:pt idx="17200">
                  <c:v>24.79045953367288</c:v>
                </c:pt>
                <c:pt idx="17201">
                  <c:v>24.790000760517106</c:v>
                </c:pt>
                <c:pt idx="17202">
                  <c:v>24.789541987361336</c:v>
                </c:pt>
                <c:pt idx="17203">
                  <c:v>24.789083214205561</c:v>
                </c:pt>
                <c:pt idx="17204">
                  <c:v>24.788624441049791</c:v>
                </c:pt>
                <c:pt idx="17205">
                  <c:v>24.788165667894017</c:v>
                </c:pt>
                <c:pt idx="17206">
                  <c:v>24.787706894738246</c:v>
                </c:pt>
                <c:pt idx="17207">
                  <c:v>24.787248121582472</c:v>
                </c:pt>
                <c:pt idx="17208">
                  <c:v>24.786789348426701</c:v>
                </c:pt>
                <c:pt idx="17209">
                  <c:v>24.786330575270927</c:v>
                </c:pt>
                <c:pt idx="17210">
                  <c:v>24.785871802115153</c:v>
                </c:pt>
                <c:pt idx="17211">
                  <c:v>24.785413028959383</c:v>
                </c:pt>
                <c:pt idx="17212">
                  <c:v>24.784954255803608</c:v>
                </c:pt>
                <c:pt idx="17213">
                  <c:v>24.784495482647838</c:v>
                </c:pt>
                <c:pt idx="17214">
                  <c:v>24.784036709492064</c:v>
                </c:pt>
                <c:pt idx="17215">
                  <c:v>24.783577936336293</c:v>
                </c:pt>
                <c:pt idx="17216">
                  <c:v>24.783119163180519</c:v>
                </c:pt>
                <c:pt idx="17217">
                  <c:v>24.782660390024748</c:v>
                </c:pt>
                <c:pt idx="17218">
                  <c:v>24.782201616868974</c:v>
                </c:pt>
                <c:pt idx="17219">
                  <c:v>24.781742843713204</c:v>
                </c:pt>
                <c:pt idx="17220">
                  <c:v>24.78128407055743</c:v>
                </c:pt>
                <c:pt idx="17221">
                  <c:v>24.780825297401659</c:v>
                </c:pt>
                <c:pt idx="17222">
                  <c:v>24.780366524245885</c:v>
                </c:pt>
                <c:pt idx="17223">
                  <c:v>24.779907751090114</c:v>
                </c:pt>
                <c:pt idx="17224">
                  <c:v>24.77944897793434</c:v>
                </c:pt>
                <c:pt idx="17225">
                  <c:v>24.778999882092855</c:v>
                </c:pt>
                <c:pt idx="17226">
                  <c:v>24.778550786251365</c:v>
                </c:pt>
                <c:pt idx="17227">
                  <c:v>24.77810169040988</c:v>
                </c:pt>
                <c:pt idx="17228">
                  <c:v>24.777652594568394</c:v>
                </c:pt>
                <c:pt idx="17229">
                  <c:v>24.777203498726905</c:v>
                </c:pt>
                <c:pt idx="17230">
                  <c:v>24.77675440288542</c:v>
                </c:pt>
                <c:pt idx="17231">
                  <c:v>24.776305307043934</c:v>
                </c:pt>
                <c:pt idx="17232">
                  <c:v>24.775856211202449</c:v>
                </c:pt>
                <c:pt idx="17233">
                  <c:v>24.775407115360959</c:v>
                </c:pt>
                <c:pt idx="17234">
                  <c:v>24.774958019519474</c:v>
                </c:pt>
                <c:pt idx="17235">
                  <c:v>24.774508923677988</c:v>
                </c:pt>
                <c:pt idx="17236">
                  <c:v>24.774059827836499</c:v>
                </c:pt>
                <c:pt idx="17237">
                  <c:v>24.773610731995014</c:v>
                </c:pt>
                <c:pt idx="17238">
                  <c:v>24.773161636153528</c:v>
                </c:pt>
                <c:pt idx="17239">
                  <c:v>24.772712540312043</c:v>
                </c:pt>
                <c:pt idx="17240">
                  <c:v>24.772263444470553</c:v>
                </c:pt>
                <c:pt idx="17241">
                  <c:v>24.771814348629068</c:v>
                </c:pt>
                <c:pt idx="17242">
                  <c:v>24.771365252787582</c:v>
                </c:pt>
                <c:pt idx="17243">
                  <c:v>24.770916156946093</c:v>
                </c:pt>
                <c:pt idx="17244">
                  <c:v>24.770467061104608</c:v>
                </c:pt>
                <c:pt idx="17245">
                  <c:v>24.770017965263122</c:v>
                </c:pt>
                <c:pt idx="17246">
                  <c:v>24.769568869421633</c:v>
                </c:pt>
                <c:pt idx="17247">
                  <c:v>24.769119773580147</c:v>
                </c:pt>
                <c:pt idx="17248">
                  <c:v>24.768670677738662</c:v>
                </c:pt>
                <c:pt idx="17249">
                  <c:v>24.768221581897173</c:v>
                </c:pt>
                <c:pt idx="17250">
                  <c:v>24.767772486055687</c:v>
                </c:pt>
                <c:pt idx="17251">
                  <c:v>24.767323390214202</c:v>
                </c:pt>
                <c:pt idx="17252">
                  <c:v>24.766874294372716</c:v>
                </c:pt>
                <c:pt idx="17253">
                  <c:v>24.766425198531227</c:v>
                </c:pt>
                <c:pt idx="17254">
                  <c:v>24.765976102689741</c:v>
                </c:pt>
                <c:pt idx="17255">
                  <c:v>24.765535677508751</c:v>
                </c:pt>
                <c:pt idx="17256">
                  <c:v>24.765095252327765</c:v>
                </c:pt>
                <c:pt idx="17257">
                  <c:v>24.764654827146774</c:v>
                </c:pt>
                <c:pt idx="17258">
                  <c:v>24.764214401965784</c:v>
                </c:pt>
                <c:pt idx="17259">
                  <c:v>24.763773976784794</c:v>
                </c:pt>
                <c:pt idx="17260">
                  <c:v>24.763333551603807</c:v>
                </c:pt>
                <c:pt idx="17261">
                  <c:v>24.762893126422817</c:v>
                </c:pt>
                <c:pt idx="17262">
                  <c:v>24.762452701241827</c:v>
                </c:pt>
                <c:pt idx="17263">
                  <c:v>24.762012276060837</c:v>
                </c:pt>
                <c:pt idx="17264">
                  <c:v>24.76157185087985</c:v>
                </c:pt>
                <c:pt idx="17265">
                  <c:v>24.76113142569886</c:v>
                </c:pt>
                <c:pt idx="17266">
                  <c:v>24.76069100051787</c:v>
                </c:pt>
                <c:pt idx="17267">
                  <c:v>24.76025057533688</c:v>
                </c:pt>
                <c:pt idx="17268">
                  <c:v>24.759810150155893</c:v>
                </c:pt>
                <c:pt idx="17269">
                  <c:v>24.759369724974903</c:v>
                </c:pt>
                <c:pt idx="17270">
                  <c:v>24.758929299793913</c:v>
                </c:pt>
                <c:pt idx="17271">
                  <c:v>24.758488874612926</c:v>
                </c:pt>
                <c:pt idx="17272">
                  <c:v>24.758048449431936</c:v>
                </c:pt>
                <c:pt idx="17273">
                  <c:v>24.757608024250946</c:v>
                </c:pt>
                <c:pt idx="17274">
                  <c:v>24.757167599069955</c:v>
                </c:pt>
                <c:pt idx="17275">
                  <c:v>24.756727173888969</c:v>
                </c:pt>
                <c:pt idx="17276">
                  <c:v>24.756286748707979</c:v>
                </c:pt>
                <c:pt idx="17277">
                  <c:v>24.755846323526988</c:v>
                </c:pt>
                <c:pt idx="17278">
                  <c:v>24.755405898345998</c:v>
                </c:pt>
                <c:pt idx="17279">
                  <c:v>24.754965473165012</c:v>
                </c:pt>
                <c:pt idx="17280">
                  <c:v>24.754525047984021</c:v>
                </c:pt>
                <c:pt idx="17281">
                  <c:v>24.754084622803031</c:v>
                </c:pt>
                <c:pt idx="17282">
                  <c:v>24.753644197622041</c:v>
                </c:pt>
                <c:pt idx="17283">
                  <c:v>24.753203772441054</c:v>
                </c:pt>
                <c:pt idx="17284">
                  <c:v>24.752763347260064</c:v>
                </c:pt>
                <c:pt idx="17285">
                  <c:v>24.752335273149026</c:v>
                </c:pt>
                <c:pt idx="17286">
                  <c:v>24.751907199037987</c:v>
                </c:pt>
                <c:pt idx="17287">
                  <c:v>24.751479124926945</c:v>
                </c:pt>
                <c:pt idx="17288">
                  <c:v>24.751051050815907</c:v>
                </c:pt>
                <c:pt idx="17289">
                  <c:v>24.750622976704868</c:v>
                </c:pt>
                <c:pt idx="17290">
                  <c:v>24.750194902593829</c:v>
                </c:pt>
                <c:pt idx="17291">
                  <c:v>24.749766828482791</c:v>
                </c:pt>
                <c:pt idx="17292">
                  <c:v>24.749338754371752</c:v>
                </c:pt>
                <c:pt idx="17293">
                  <c:v>24.748910680260714</c:v>
                </c:pt>
                <c:pt idx="17294">
                  <c:v>24.748482606149672</c:v>
                </c:pt>
                <c:pt idx="17295">
                  <c:v>24.748054532038633</c:v>
                </c:pt>
                <c:pt idx="17296">
                  <c:v>24.747626457927595</c:v>
                </c:pt>
                <c:pt idx="17297">
                  <c:v>24.747198383816556</c:v>
                </c:pt>
                <c:pt idx="17298">
                  <c:v>24.746770309705518</c:v>
                </c:pt>
                <c:pt idx="17299">
                  <c:v>24.746342235594476</c:v>
                </c:pt>
                <c:pt idx="17300">
                  <c:v>24.745914161483437</c:v>
                </c:pt>
                <c:pt idx="17301">
                  <c:v>24.745486087372399</c:v>
                </c:pt>
                <c:pt idx="17302">
                  <c:v>24.74505801326136</c:v>
                </c:pt>
                <c:pt idx="17303">
                  <c:v>24.744629939150322</c:v>
                </c:pt>
                <c:pt idx="17304">
                  <c:v>24.744201865039283</c:v>
                </c:pt>
                <c:pt idx="17305">
                  <c:v>24.743773790928245</c:v>
                </c:pt>
                <c:pt idx="17306">
                  <c:v>24.743345716817203</c:v>
                </c:pt>
                <c:pt idx="17307">
                  <c:v>24.742917642706164</c:v>
                </c:pt>
                <c:pt idx="17308">
                  <c:v>24.742489568595126</c:v>
                </c:pt>
                <c:pt idx="17309">
                  <c:v>24.742061494484087</c:v>
                </c:pt>
                <c:pt idx="17310">
                  <c:v>24.741633420373049</c:v>
                </c:pt>
                <c:pt idx="17311">
                  <c:v>24.741205346262007</c:v>
                </c:pt>
                <c:pt idx="17312">
                  <c:v>24.740777272150968</c:v>
                </c:pt>
                <c:pt idx="17313">
                  <c:v>24.740349198039929</c:v>
                </c:pt>
                <c:pt idx="17314">
                  <c:v>24.739921123928891</c:v>
                </c:pt>
                <c:pt idx="17315">
                  <c:v>24.739507911822518</c:v>
                </c:pt>
                <c:pt idx="17316">
                  <c:v>24.739094699716141</c:v>
                </c:pt>
                <c:pt idx="17317">
                  <c:v>24.738681487609767</c:v>
                </c:pt>
                <c:pt idx="17318">
                  <c:v>24.738268275503394</c:v>
                </c:pt>
                <c:pt idx="17319">
                  <c:v>24.737855063397021</c:v>
                </c:pt>
                <c:pt idx="17320">
                  <c:v>24.737441851290644</c:v>
                </c:pt>
                <c:pt idx="17321">
                  <c:v>24.73702863918427</c:v>
                </c:pt>
                <c:pt idx="17322">
                  <c:v>24.736615427077897</c:v>
                </c:pt>
                <c:pt idx="17323">
                  <c:v>24.736202214971524</c:v>
                </c:pt>
                <c:pt idx="17324">
                  <c:v>24.735789002865147</c:v>
                </c:pt>
                <c:pt idx="17325">
                  <c:v>24.735375790758773</c:v>
                </c:pt>
                <c:pt idx="17326">
                  <c:v>24.7349625786524</c:v>
                </c:pt>
                <c:pt idx="17327">
                  <c:v>24.734549366546027</c:v>
                </c:pt>
                <c:pt idx="17328">
                  <c:v>24.73413615443965</c:v>
                </c:pt>
                <c:pt idx="17329">
                  <c:v>24.733722942333277</c:v>
                </c:pt>
                <c:pt idx="17330">
                  <c:v>24.733309730226903</c:v>
                </c:pt>
                <c:pt idx="17331">
                  <c:v>24.732896518120526</c:v>
                </c:pt>
                <c:pt idx="17332">
                  <c:v>24.732483306014153</c:v>
                </c:pt>
                <c:pt idx="17333">
                  <c:v>24.73207009390778</c:v>
                </c:pt>
                <c:pt idx="17334">
                  <c:v>24.731656881801406</c:v>
                </c:pt>
                <c:pt idx="17335">
                  <c:v>24.731243669695029</c:v>
                </c:pt>
                <c:pt idx="17336">
                  <c:v>24.730830457588656</c:v>
                </c:pt>
                <c:pt idx="17337">
                  <c:v>24.730417245482283</c:v>
                </c:pt>
                <c:pt idx="17338">
                  <c:v>24.730004033375909</c:v>
                </c:pt>
                <c:pt idx="17339">
                  <c:v>24.729590821269532</c:v>
                </c:pt>
                <c:pt idx="17340">
                  <c:v>24.729177609163159</c:v>
                </c:pt>
                <c:pt idx="17341">
                  <c:v>24.728764397056786</c:v>
                </c:pt>
                <c:pt idx="17342">
                  <c:v>24.728351184950412</c:v>
                </c:pt>
                <c:pt idx="17343">
                  <c:v>24.727937972844035</c:v>
                </c:pt>
                <c:pt idx="17344">
                  <c:v>24.727524760737662</c:v>
                </c:pt>
                <c:pt idx="17345">
                  <c:v>24.727126122626039</c:v>
                </c:pt>
                <c:pt idx="17346">
                  <c:v>24.726727484514413</c:v>
                </c:pt>
                <c:pt idx="17347">
                  <c:v>24.72632884640279</c:v>
                </c:pt>
                <c:pt idx="17348">
                  <c:v>24.725930208291164</c:v>
                </c:pt>
                <c:pt idx="17349">
                  <c:v>24.725531570179541</c:v>
                </c:pt>
                <c:pt idx="17350">
                  <c:v>24.725132932067915</c:v>
                </c:pt>
                <c:pt idx="17351">
                  <c:v>24.724734293956292</c:v>
                </c:pt>
                <c:pt idx="17352">
                  <c:v>24.724335655844669</c:v>
                </c:pt>
                <c:pt idx="17353">
                  <c:v>24.723937017733043</c:v>
                </c:pt>
                <c:pt idx="17354">
                  <c:v>24.72353837962142</c:v>
                </c:pt>
                <c:pt idx="17355">
                  <c:v>24.723139741509794</c:v>
                </c:pt>
                <c:pt idx="17356">
                  <c:v>24.722741103398171</c:v>
                </c:pt>
                <c:pt idx="17357">
                  <c:v>24.722342465286545</c:v>
                </c:pt>
                <c:pt idx="17358">
                  <c:v>24.721943827174922</c:v>
                </c:pt>
                <c:pt idx="17359">
                  <c:v>24.721545189063299</c:v>
                </c:pt>
                <c:pt idx="17360">
                  <c:v>24.721146550951673</c:v>
                </c:pt>
                <c:pt idx="17361">
                  <c:v>24.72074791284005</c:v>
                </c:pt>
                <c:pt idx="17362">
                  <c:v>24.720349274728424</c:v>
                </c:pt>
                <c:pt idx="17363">
                  <c:v>24.719950636616801</c:v>
                </c:pt>
                <c:pt idx="17364">
                  <c:v>24.719551998505175</c:v>
                </c:pt>
                <c:pt idx="17365">
                  <c:v>24.719153360393552</c:v>
                </c:pt>
                <c:pt idx="17366">
                  <c:v>24.718754722281925</c:v>
                </c:pt>
                <c:pt idx="17367">
                  <c:v>24.718356084170303</c:v>
                </c:pt>
                <c:pt idx="17368">
                  <c:v>24.71795744605868</c:v>
                </c:pt>
                <c:pt idx="17369">
                  <c:v>24.717558807947054</c:v>
                </c:pt>
                <c:pt idx="17370">
                  <c:v>24.717160169835431</c:v>
                </c:pt>
                <c:pt idx="17371">
                  <c:v>24.716761531723805</c:v>
                </c:pt>
                <c:pt idx="17372">
                  <c:v>24.716362893612182</c:v>
                </c:pt>
                <c:pt idx="17373">
                  <c:v>24.715964255500555</c:v>
                </c:pt>
                <c:pt idx="17374">
                  <c:v>24.715565617388933</c:v>
                </c:pt>
                <c:pt idx="17375">
                  <c:v>24.71518062288985</c:v>
                </c:pt>
                <c:pt idx="17376">
                  <c:v>24.714795628390767</c:v>
                </c:pt>
                <c:pt idx="17377">
                  <c:v>24.714410633891685</c:v>
                </c:pt>
                <c:pt idx="17378">
                  <c:v>24.714025639392602</c:v>
                </c:pt>
                <c:pt idx="17379">
                  <c:v>24.71364064489352</c:v>
                </c:pt>
                <c:pt idx="17380">
                  <c:v>24.713255650394437</c:v>
                </c:pt>
                <c:pt idx="17381">
                  <c:v>24.712870655895355</c:v>
                </c:pt>
                <c:pt idx="17382">
                  <c:v>24.712485661396272</c:v>
                </c:pt>
                <c:pt idx="17383">
                  <c:v>24.712100666897189</c:v>
                </c:pt>
                <c:pt idx="17384">
                  <c:v>24.711715672398107</c:v>
                </c:pt>
                <c:pt idx="17385">
                  <c:v>24.711330677899024</c:v>
                </c:pt>
                <c:pt idx="17386">
                  <c:v>24.710945683399942</c:v>
                </c:pt>
                <c:pt idx="17387">
                  <c:v>24.710560688900859</c:v>
                </c:pt>
                <c:pt idx="17388">
                  <c:v>24.710175694401777</c:v>
                </c:pt>
                <c:pt idx="17389">
                  <c:v>24.70979069990269</c:v>
                </c:pt>
                <c:pt idx="17390">
                  <c:v>24.709405705403608</c:v>
                </c:pt>
                <c:pt idx="17391">
                  <c:v>24.709020710904525</c:v>
                </c:pt>
                <c:pt idx="17392">
                  <c:v>24.708635716405443</c:v>
                </c:pt>
                <c:pt idx="17393">
                  <c:v>24.70825072190636</c:v>
                </c:pt>
                <c:pt idx="17394">
                  <c:v>24.707865727407277</c:v>
                </c:pt>
                <c:pt idx="17395">
                  <c:v>24.707480732908195</c:v>
                </c:pt>
                <c:pt idx="17396">
                  <c:v>24.707095738409112</c:v>
                </c:pt>
                <c:pt idx="17397">
                  <c:v>24.70671074391003</c:v>
                </c:pt>
                <c:pt idx="17398">
                  <c:v>24.706325749410947</c:v>
                </c:pt>
                <c:pt idx="17399">
                  <c:v>24.705940754911865</c:v>
                </c:pt>
                <c:pt idx="17400">
                  <c:v>24.705555760412782</c:v>
                </c:pt>
                <c:pt idx="17401">
                  <c:v>24.705170765913699</c:v>
                </c:pt>
                <c:pt idx="17402">
                  <c:v>24.704785771414617</c:v>
                </c:pt>
                <c:pt idx="17403">
                  <c:v>24.704400776915534</c:v>
                </c:pt>
                <c:pt idx="17404">
                  <c:v>24.704015782416452</c:v>
                </c:pt>
                <c:pt idx="17405">
                  <c:v>24.703639283458465</c:v>
                </c:pt>
                <c:pt idx="17406">
                  <c:v>24.703262784500478</c:v>
                </c:pt>
                <c:pt idx="17407">
                  <c:v>24.70288628554249</c:v>
                </c:pt>
                <c:pt idx="17408">
                  <c:v>24.702509786584503</c:v>
                </c:pt>
                <c:pt idx="17409">
                  <c:v>24.702133287626516</c:v>
                </c:pt>
                <c:pt idx="17410">
                  <c:v>24.701756788668529</c:v>
                </c:pt>
                <c:pt idx="17411">
                  <c:v>24.701380289710542</c:v>
                </c:pt>
                <c:pt idx="17412">
                  <c:v>24.701003790752555</c:v>
                </c:pt>
                <c:pt idx="17413">
                  <c:v>24.700627291794568</c:v>
                </c:pt>
                <c:pt idx="17414">
                  <c:v>24.700250792836581</c:v>
                </c:pt>
                <c:pt idx="17415">
                  <c:v>24.699874293878594</c:v>
                </c:pt>
                <c:pt idx="17416">
                  <c:v>24.699497794920607</c:v>
                </c:pt>
                <c:pt idx="17417">
                  <c:v>24.69912129596262</c:v>
                </c:pt>
                <c:pt idx="17418">
                  <c:v>24.698744797004633</c:v>
                </c:pt>
                <c:pt idx="17419">
                  <c:v>24.698368298046645</c:v>
                </c:pt>
                <c:pt idx="17420">
                  <c:v>24.697991799088658</c:v>
                </c:pt>
                <c:pt idx="17421">
                  <c:v>24.697615300130671</c:v>
                </c:pt>
                <c:pt idx="17422">
                  <c:v>24.697238801172684</c:v>
                </c:pt>
                <c:pt idx="17423">
                  <c:v>24.696862302214697</c:v>
                </c:pt>
                <c:pt idx="17424">
                  <c:v>24.69648580325671</c:v>
                </c:pt>
                <c:pt idx="17425">
                  <c:v>24.696109304298723</c:v>
                </c:pt>
                <c:pt idx="17426">
                  <c:v>24.695732805340736</c:v>
                </c:pt>
                <c:pt idx="17427">
                  <c:v>24.695356306382749</c:v>
                </c:pt>
                <c:pt idx="17428">
                  <c:v>24.694979807424762</c:v>
                </c:pt>
                <c:pt idx="17429">
                  <c:v>24.694603308466775</c:v>
                </c:pt>
                <c:pt idx="17430">
                  <c:v>24.694226809508788</c:v>
                </c:pt>
                <c:pt idx="17431">
                  <c:v>24.6938503105508</c:v>
                </c:pt>
                <c:pt idx="17432">
                  <c:v>24.693473811592813</c:v>
                </c:pt>
                <c:pt idx="17433">
                  <c:v>24.693097312634826</c:v>
                </c:pt>
                <c:pt idx="17434">
                  <c:v>24.692720813676839</c:v>
                </c:pt>
                <c:pt idx="17435">
                  <c:v>24.692345277716829</c:v>
                </c:pt>
                <c:pt idx="17436">
                  <c:v>24.691969741756814</c:v>
                </c:pt>
                <c:pt idx="17437">
                  <c:v>24.691594205796804</c:v>
                </c:pt>
                <c:pt idx="17438">
                  <c:v>24.69121866983679</c:v>
                </c:pt>
                <c:pt idx="17439">
                  <c:v>24.690843133876779</c:v>
                </c:pt>
                <c:pt idx="17440">
                  <c:v>24.690467597916765</c:v>
                </c:pt>
                <c:pt idx="17441">
                  <c:v>24.690092061956754</c:v>
                </c:pt>
                <c:pt idx="17442">
                  <c:v>24.68971652599674</c:v>
                </c:pt>
                <c:pt idx="17443">
                  <c:v>24.68934099003673</c:v>
                </c:pt>
                <c:pt idx="17444">
                  <c:v>24.688965454076715</c:v>
                </c:pt>
                <c:pt idx="17445">
                  <c:v>24.688589918116705</c:v>
                </c:pt>
                <c:pt idx="17446">
                  <c:v>24.688214382156691</c:v>
                </c:pt>
                <c:pt idx="17447">
                  <c:v>24.68783884619668</c:v>
                </c:pt>
                <c:pt idx="17448">
                  <c:v>24.687463310236666</c:v>
                </c:pt>
                <c:pt idx="17449">
                  <c:v>24.687087774276655</c:v>
                </c:pt>
                <c:pt idx="17450">
                  <c:v>24.686712238316645</c:v>
                </c:pt>
                <c:pt idx="17451">
                  <c:v>24.68633670235663</c:v>
                </c:pt>
                <c:pt idx="17452">
                  <c:v>24.68596116639662</c:v>
                </c:pt>
                <c:pt idx="17453">
                  <c:v>24.685585630436606</c:v>
                </c:pt>
                <c:pt idx="17454">
                  <c:v>24.685210094476595</c:v>
                </c:pt>
                <c:pt idx="17455">
                  <c:v>24.684834558516581</c:v>
                </c:pt>
                <c:pt idx="17456">
                  <c:v>24.68445902255657</c:v>
                </c:pt>
                <c:pt idx="17457">
                  <c:v>24.684083486596556</c:v>
                </c:pt>
                <c:pt idx="17458">
                  <c:v>24.683707950636546</c:v>
                </c:pt>
                <c:pt idx="17459">
                  <c:v>24.683332414676531</c:v>
                </c:pt>
                <c:pt idx="17460">
                  <c:v>24.682956878716521</c:v>
                </c:pt>
                <c:pt idx="17461">
                  <c:v>24.682581342756507</c:v>
                </c:pt>
                <c:pt idx="17462">
                  <c:v>24.682205806796496</c:v>
                </c:pt>
                <c:pt idx="17463">
                  <c:v>24.681830270836482</c:v>
                </c:pt>
                <c:pt idx="17464">
                  <c:v>24.681454734876471</c:v>
                </c:pt>
                <c:pt idx="17465">
                  <c:v>24.681077403907651</c:v>
                </c:pt>
                <c:pt idx="17466">
                  <c:v>24.680700072938834</c:v>
                </c:pt>
                <c:pt idx="17467">
                  <c:v>24.680322741970013</c:v>
                </c:pt>
                <c:pt idx="17468">
                  <c:v>24.679945411001192</c:v>
                </c:pt>
                <c:pt idx="17469">
                  <c:v>24.679568080032375</c:v>
                </c:pt>
                <c:pt idx="17470">
                  <c:v>24.679190749063554</c:v>
                </c:pt>
                <c:pt idx="17471">
                  <c:v>24.678813418094737</c:v>
                </c:pt>
                <c:pt idx="17472">
                  <c:v>24.678436087125917</c:v>
                </c:pt>
                <c:pt idx="17473">
                  <c:v>24.678058756157096</c:v>
                </c:pt>
                <c:pt idx="17474">
                  <c:v>24.677681425188279</c:v>
                </c:pt>
                <c:pt idx="17475">
                  <c:v>24.677304094219458</c:v>
                </c:pt>
                <c:pt idx="17476">
                  <c:v>24.676926763250638</c:v>
                </c:pt>
                <c:pt idx="17477">
                  <c:v>24.676549432281821</c:v>
                </c:pt>
                <c:pt idx="17478">
                  <c:v>24.676172101313</c:v>
                </c:pt>
                <c:pt idx="17479">
                  <c:v>24.675794770344183</c:v>
                </c:pt>
                <c:pt idx="17480">
                  <c:v>24.675417439375362</c:v>
                </c:pt>
                <c:pt idx="17481">
                  <c:v>24.675040108406542</c:v>
                </c:pt>
                <c:pt idx="17482">
                  <c:v>24.674662777437725</c:v>
                </c:pt>
                <c:pt idx="17483">
                  <c:v>24.674285446468904</c:v>
                </c:pt>
                <c:pt idx="17484">
                  <c:v>24.673908115500083</c:v>
                </c:pt>
                <c:pt idx="17485">
                  <c:v>24.673530784531266</c:v>
                </c:pt>
                <c:pt idx="17486">
                  <c:v>24.673153453562445</c:v>
                </c:pt>
                <c:pt idx="17487">
                  <c:v>24.672776122593625</c:v>
                </c:pt>
                <c:pt idx="17488">
                  <c:v>24.672398791624808</c:v>
                </c:pt>
                <c:pt idx="17489">
                  <c:v>24.672021460655987</c:v>
                </c:pt>
                <c:pt idx="17490">
                  <c:v>24.67164412968717</c:v>
                </c:pt>
                <c:pt idx="17491">
                  <c:v>24.671266798718349</c:v>
                </c:pt>
                <c:pt idx="17492">
                  <c:v>24.670889467749529</c:v>
                </c:pt>
                <c:pt idx="17493">
                  <c:v>24.670512136780712</c:v>
                </c:pt>
                <c:pt idx="17494">
                  <c:v>24.670134805811891</c:v>
                </c:pt>
                <c:pt idx="17495">
                  <c:v>24.669755838892762</c:v>
                </c:pt>
                <c:pt idx="17496">
                  <c:v>24.669376871973629</c:v>
                </c:pt>
                <c:pt idx="17497">
                  <c:v>24.668997905054496</c:v>
                </c:pt>
                <c:pt idx="17498">
                  <c:v>24.668618938135367</c:v>
                </c:pt>
                <c:pt idx="17499">
                  <c:v>24.668239971216238</c:v>
                </c:pt>
                <c:pt idx="17500">
                  <c:v>24.667861004297105</c:v>
                </c:pt>
                <c:pt idx="17501">
                  <c:v>24.667482037377972</c:v>
                </c:pt>
                <c:pt idx="17502">
                  <c:v>24.667103070458843</c:v>
                </c:pt>
                <c:pt idx="17503">
                  <c:v>24.666724103539714</c:v>
                </c:pt>
                <c:pt idx="17504">
                  <c:v>24.666345136620581</c:v>
                </c:pt>
                <c:pt idx="17505">
                  <c:v>24.665966169701449</c:v>
                </c:pt>
                <c:pt idx="17506">
                  <c:v>24.665587202782319</c:v>
                </c:pt>
                <c:pt idx="17507">
                  <c:v>24.66520823586319</c:v>
                </c:pt>
                <c:pt idx="17508">
                  <c:v>24.664829268944057</c:v>
                </c:pt>
                <c:pt idx="17509">
                  <c:v>24.664450302024925</c:v>
                </c:pt>
                <c:pt idx="17510">
                  <c:v>24.664071335105795</c:v>
                </c:pt>
                <c:pt idx="17511">
                  <c:v>24.663692368186666</c:v>
                </c:pt>
                <c:pt idx="17512">
                  <c:v>24.663313401267533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15C-4D7E-AC4A-DECC116F00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0757775"/>
        <c:axId val="1890759855"/>
      </c:scatterChart>
      <c:valAx>
        <c:axId val="1890757775"/>
        <c:scaling>
          <c:logBase val="10"/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時間</a:t>
                </a:r>
                <a:r>
                  <a:rPr lang="ja-JP" altLang="en-US"/>
                  <a:t>（</a:t>
                </a:r>
                <a:r>
                  <a:rPr lang="en-US" altLang="ja-JP"/>
                  <a:t>s</a:t>
                </a:r>
                <a:r>
                  <a:rPr lang="ja-JP" altLang="en-US"/>
                  <a:t>）</a:t>
                </a:r>
                <a:endParaRPr 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0.E+00" sourceLinked="0"/>
        <c:majorTickMark val="cross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9855"/>
        <c:crosses val="autoZero"/>
        <c:crossBetween val="midCat"/>
      </c:valAx>
      <c:valAx>
        <c:axId val="189075985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温度（℃）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7775"/>
        <c:crosses val="autoZero"/>
        <c:crossBetween val="midCat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Arial" panose="020B0604020202020204" pitchFamily="34" charset="0"/>
        </a:defRPr>
      </a:pPr>
      <a:endParaRPr lang="ja-JP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ja-JP" sz="1920" b="0" i="0" u="none" strike="noStrike" kern="1200" spc="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r>
              <a:rPr lang="ja-JP" altLang="en-US"/>
              <a:t>温度の時間変化（ノイズ除去前）</a:t>
            </a:r>
            <a:endParaRPr lang="ja-JP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ja-JP" sz="1920" b="0" i="0" u="none" strike="noStrike" kern="1200" spc="0" baseline="0">
              <a:solidFill>
                <a:sysClr val="windowText" lastClr="00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9525">
                <a:noFill/>
              </a:ln>
              <a:effectLst/>
            </c:spPr>
          </c:marker>
          <c:xVal>
            <c:numRef>
              <c:f>Grid!$D$2:$D$22512</c:f>
              <c:numCache>
                <c:formatCode>General</c:formatCode>
                <c:ptCount val="17513"/>
                <c:pt idx="0">
                  <c:v>1.9872052623333875E-4</c:v>
                </c:pt>
                <c:pt idx="1">
                  <c:v>1.9885857452566914E-4</c:v>
                </c:pt>
                <c:pt idx="2">
                  <c:v>1.9899671871961125E-4</c:v>
                </c:pt>
                <c:pt idx="3">
                  <c:v>1.9913495888033961E-4</c:v>
                </c:pt>
                <c:pt idx="4">
                  <c:v>1.9927329507307109E-4</c:v>
                </c:pt>
                <c:pt idx="5">
                  <c:v>1.9941172736741755E-4</c:v>
                </c:pt>
                <c:pt idx="6">
                  <c:v>1.995502558286895E-4</c:v>
                </c:pt>
                <c:pt idx="7">
                  <c:v>1.9968888052223976E-4</c:v>
                </c:pt>
                <c:pt idx="8">
                  <c:v>1.9982760151782543E-4</c:v>
                </c:pt>
                <c:pt idx="9">
                  <c:v>1.9996641888089315E-4</c:v>
                </c:pt>
                <c:pt idx="10">
                  <c:v>2.0010533267693213E-4</c:v>
                </c:pt>
                <c:pt idx="11">
                  <c:v>2.0024434297584483E-4</c:v>
                </c:pt>
                <c:pt idx="12">
                  <c:v>2.0038344984321449E-4</c:v>
                </c:pt>
                <c:pt idx="13">
                  <c:v>2.0052265334612583E-4</c:v>
                </c:pt>
                <c:pt idx="14">
                  <c:v>2.0066195355025014E-4</c:v>
                </c:pt>
                <c:pt idx="15">
                  <c:v>2.008013505256844E-4</c:v>
                </c:pt>
                <c:pt idx="16">
                  <c:v>2.0094084433819421E-4</c:v>
                </c:pt>
                <c:pt idx="17">
                  <c:v>2.0108043505358787E-4</c:v>
                </c:pt>
                <c:pt idx="18">
                  <c:v>2.0122012274210852E-4</c:v>
                </c:pt>
                <c:pt idx="19">
                  <c:v>2.0135990746965895E-4</c:v>
                </c:pt>
                <c:pt idx="20">
                  <c:v>2.0149978930218468E-4</c:v>
                </c:pt>
                <c:pt idx="21">
                  <c:v>2.0163976831007535E-4</c:v>
                </c:pt>
                <c:pt idx="22">
                  <c:v>2.0177984455937114E-4</c:v>
                </c:pt>
                <c:pt idx="23">
                  <c:v>2.0192001811615516E-4</c:v>
                </c:pt>
                <c:pt idx="24">
                  <c:v>2.0206028905096377E-4</c:v>
                </c:pt>
                <c:pt idx="25">
                  <c:v>2.0220065742997502E-4</c:v>
                </c:pt>
                <c:pt idx="26">
                  <c:v>2.023411233194097E-4</c:v>
                </c:pt>
                <c:pt idx="27">
                  <c:v>2.0248168678995137E-4</c:v>
                </c:pt>
                <c:pt idx="28">
                  <c:v>2.02622347907916E-4</c:v>
                </c:pt>
                <c:pt idx="29">
                  <c:v>2.0276310674113786E-4</c:v>
                </c:pt>
                <c:pt idx="30">
                  <c:v>2.0290396335602198E-4</c:v>
                </c:pt>
                <c:pt idx="31">
                  <c:v>2.0304491782344855E-4</c:v>
                </c:pt>
                <c:pt idx="32">
                  <c:v>2.0318597020991801E-4</c:v>
                </c:pt>
                <c:pt idx="33">
                  <c:v>2.0332712058197388E-4</c:v>
                </c:pt>
                <c:pt idx="34">
                  <c:v>2.0346836901064417E-4</c:v>
                </c:pt>
                <c:pt idx="35">
                  <c:v>2.0360971556256799E-4</c:v>
                </c:pt>
                <c:pt idx="36">
                  <c:v>2.0375116030442764E-4</c:v>
                </c:pt>
                <c:pt idx="37">
                  <c:v>2.0389270330739928E-4</c:v>
                </c:pt>
                <c:pt idx="38">
                  <c:v>2.0403434463826098E-4</c:v>
                </c:pt>
                <c:pt idx="39">
                  <c:v>2.0417608436383415E-4</c:v>
                </c:pt>
                <c:pt idx="40">
                  <c:v>2.0431792255544328E-4</c:v>
                </c:pt>
                <c:pt idx="41">
                  <c:v>2.0445985928000581E-4</c:v>
                </c:pt>
                <c:pt idx="42">
                  <c:v>2.0460189460597112E-4</c:v>
                </c:pt>
                <c:pt idx="43">
                  <c:v>2.0474402860034649E-4</c:v>
                </c:pt>
                <c:pt idx="44">
                  <c:v>2.0488626133465486E-4</c:v>
                </c:pt>
                <c:pt idx="45">
                  <c:v>2.0502859287599973E-4</c:v>
                </c:pt>
                <c:pt idx="46">
                  <c:v>2.0517102329152816E-4</c:v>
                </c:pt>
                <c:pt idx="47">
                  <c:v>2.0531355265291219E-4</c:v>
                </c:pt>
                <c:pt idx="48">
                  <c:v>2.054561810273953E-4</c:v>
                </c:pt>
                <c:pt idx="49">
                  <c:v>2.0559890848226452E-4</c:v>
                </c:pt>
                <c:pt idx="50">
                  <c:v>2.0574173508934146E-4</c:v>
                </c:pt>
                <c:pt idx="51">
                  <c:v>2.0588466091600978E-4</c:v>
                </c:pt>
                <c:pt idx="52">
                  <c:v>2.0602768602969685E-4</c:v>
                </c:pt>
                <c:pt idx="53">
                  <c:v>2.0617081050237405E-4</c:v>
                </c:pt>
                <c:pt idx="54">
                  <c:v>2.0631403440156561E-4</c:v>
                </c:pt>
                <c:pt idx="55">
                  <c:v>2.064573577948395E-4</c:v>
                </c:pt>
                <c:pt idx="56">
                  <c:v>2.0660078075431716E-4</c:v>
                </c:pt>
                <c:pt idx="57">
                  <c:v>2.0674430334766366E-4</c:v>
                </c:pt>
                <c:pt idx="58">
                  <c:v>2.0688792564409319E-4</c:v>
                </c:pt>
                <c:pt idx="59">
                  <c:v>2.0703164771136175E-4</c:v>
                </c:pt>
                <c:pt idx="60">
                  <c:v>2.0717546962179133E-4</c:v>
                </c:pt>
                <c:pt idx="61">
                  <c:v>2.0731939144323527E-4</c:v>
                </c:pt>
                <c:pt idx="62">
                  <c:v>2.0746341324359076E-4</c:v>
                </c:pt>
                <c:pt idx="63">
                  <c:v>2.0760753509533074E-4</c:v>
                </c:pt>
                <c:pt idx="64">
                  <c:v>2.0775175706644997E-4</c:v>
                </c:pt>
                <c:pt idx="65">
                  <c:v>2.0789607922498728E-4</c:v>
                </c:pt>
                <c:pt idx="66">
                  <c:v>2.0804050164356671E-4</c:v>
                </c:pt>
                <c:pt idx="67">
                  <c:v>2.0818502439032486E-4</c:v>
                </c:pt>
                <c:pt idx="68">
                  <c:v>2.0832964753344247E-4</c:v>
                </c:pt>
                <c:pt idx="69">
                  <c:v>2.0847437114569501E-4</c:v>
                </c:pt>
                <c:pt idx="70">
                  <c:v>2.0861919529536118E-4</c:v>
                </c:pt>
                <c:pt idx="71">
                  <c:v>2.0876412005076391E-4</c:v>
                </c:pt>
                <c:pt idx="72">
                  <c:v>2.0890914548483047E-4</c:v>
                </c:pt>
                <c:pt idx="73">
                  <c:v>2.0905427166598194E-4</c:v>
                </c:pt>
                <c:pt idx="74">
                  <c:v>2.0919949866420585E-4</c:v>
                </c:pt>
                <c:pt idx="75">
                  <c:v>2.0934482654801518E-4</c:v>
                </c:pt>
                <c:pt idx="76">
                  <c:v>2.094902553905401E-4</c:v>
                </c:pt>
                <c:pt idx="77">
                  <c:v>2.0963578526039198E-4</c:v>
                </c:pt>
                <c:pt idx="78">
                  <c:v>2.0978141622622666E-4</c:v>
                </c:pt>
                <c:pt idx="79">
                  <c:v>2.0992714836132686E-4</c:v>
                </c:pt>
                <c:pt idx="80">
                  <c:v>2.1007298173444697E-4</c:v>
                </c:pt>
                <c:pt idx="81">
                  <c:v>2.1021891641438611E-4</c:v>
                </c:pt>
                <c:pt idx="82">
                  <c:v>2.103649524745797E-4</c:v>
                </c:pt>
                <c:pt idx="83">
                  <c:v>2.1051108998392564E-4</c:v>
                </c:pt>
                <c:pt idx="84">
                  <c:v>2.1065732901136649E-4</c:v>
                </c:pt>
                <c:pt idx="85">
                  <c:v>2.1080366963049084E-4</c:v>
                </c:pt>
                <c:pt idx="86">
                  <c:v>2.1095011191034021E-4</c:v>
                </c:pt>
                <c:pt idx="87">
                  <c:v>2.1109665592153692E-4</c:v>
                </c:pt>
                <c:pt idx="88">
                  <c:v>2.1124330173321522E-4</c:v>
                </c:pt>
                <c:pt idx="89">
                  <c:v>2.1139004941916846E-4</c:v>
                </c:pt>
                <c:pt idx="90">
                  <c:v>2.1153689904863024E-4</c:v>
                </c:pt>
                <c:pt idx="91">
                  <c:v>2.1168385069087901E-4</c:v>
                </c:pt>
                <c:pt idx="92">
                  <c:v>2.1183090441986204E-4</c:v>
                </c:pt>
                <c:pt idx="93">
                  <c:v>2.119780603049573E-4</c:v>
                </c:pt>
                <c:pt idx="94">
                  <c:v>2.1212531841558775E-4</c:v>
                </c:pt>
                <c:pt idx="95">
                  <c:v>2.1227267882585485E-4</c:v>
                </c:pt>
                <c:pt idx="96">
                  <c:v>2.1242014160528124E-4</c:v>
                </c:pt>
                <c:pt idx="97">
                  <c:v>2.125677068234347E-4</c:v>
                </c:pt>
                <c:pt idx="98">
                  <c:v>2.1271537455457121E-4</c:v>
                </c:pt>
                <c:pt idx="99">
                  <c:v>2.128631448683584E-4</c:v>
                </c:pt>
                <c:pt idx="100">
                  <c:v>2.1301101783450911E-4</c:v>
                </c:pt>
                <c:pt idx="101">
                  <c:v>2.131589935274342E-4</c:v>
                </c:pt>
                <c:pt idx="102">
                  <c:v>2.1330707201694664E-4</c:v>
                </c:pt>
                <c:pt idx="103">
                  <c:v>2.1345525337445771E-4</c:v>
                </c:pt>
                <c:pt idx="104">
                  <c:v>2.1360353766987415E-4</c:v>
                </c:pt>
                <c:pt idx="105">
                  <c:v>2.1375192497781383E-4</c:v>
                </c:pt>
                <c:pt idx="106">
                  <c:v>2.1390041536828387E-4</c:v>
                </c:pt>
                <c:pt idx="107">
                  <c:v>2.1404900891133679E-4</c:v>
                </c:pt>
                <c:pt idx="108">
                  <c:v>2.1419770568174609E-4</c:v>
                </c:pt>
                <c:pt idx="109">
                  <c:v>2.1434650574966486E-4</c:v>
                </c:pt>
                <c:pt idx="110">
                  <c:v>2.1449540918529178E-4</c:v>
                </c:pt>
                <c:pt idx="111">
                  <c:v>2.1464441606355619E-4</c:v>
                </c:pt>
                <c:pt idx="112">
                  <c:v>2.1479352645475757E-4</c:v>
                </c:pt>
                <c:pt idx="113">
                  <c:v>2.1494274042924095E-4</c:v>
                </c:pt>
                <c:pt idx="114">
                  <c:v>2.1509205806209198E-4</c:v>
                </c:pt>
                <c:pt idx="115">
                  <c:v>2.1524147942375671E-4</c:v>
                </c:pt>
                <c:pt idx="116">
                  <c:v>2.1539100458472688E-4</c:v>
                </c:pt>
                <c:pt idx="117">
                  <c:v>2.1554063362024477E-4</c:v>
                </c:pt>
                <c:pt idx="118">
                  <c:v>2.156903666009033E-4</c:v>
                </c:pt>
                <c:pt idx="119">
                  <c:v>2.158402035989117E-4</c:v>
                </c:pt>
                <c:pt idx="120">
                  <c:v>2.1599014468495781E-4</c:v>
                </c:pt>
                <c:pt idx="121">
                  <c:v>2.161401899344931E-4</c:v>
                </c:pt>
                <c:pt idx="122">
                  <c:v>2.1629033941830697E-4</c:v>
                </c:pt>
                <c:pt idx="123">
                  <c:v>2.1644059320723464E-4</c:v>
                </c:pt>
                <c:pt idx="124">
                  <c:v>2.1659095137688503E-4</c:v>
                </c:pt>
                <c:pt idx="125">
                  <c:v>2.1674141399819508E-4</c:v>
                </c:pt>
                <c:pt idx="126">
                  <c:v>2.1689198114214776E-4</c:v>
                </c:pt>
                <c:pt idx="127">
                  <c:v>2.1704265288450967E-4</c:v>
                </c:pt>
                <c:pt idx="128">
                  <c:v>2.1719342929636567E-4</c:v>
                </c:pt>
                <c:pt idx="129">
                  <c:v>2.1734431044884684E-4</c:v>
                </c:pt>
                <c:pt idx="130">
                  <c:v>2.1749529641787771E-4</c:v>
                </c:pt>
                <c:pt idx="131">
                  <c:v>2.1764638727469145E-4</c:v>
                </c:pt>
                <c:pt idx="132">
                  <c:v>2.1779758309215213E-4</c:v>
                </c:pt>
                <c:pt idx="133">
                  <c:v>2.1794888394158858E-4</c:v>
                </c:pt>
                <c:pt idx="134">
                  <c:v>2.1810028989913656E-4</c:v>
                </c:pt>
                <c:pt idx="135">
                  <c:v>2.1825180103622743E-4</c:v>
                </c:pt>
                <c:pt idx="136">
                  <c:v>2.1840341742433879E-4</c:v>
                </c:pt>
                <c:pt idx="137">
                  <c:v>2.1855513913976519E-4</c:v>
                </c:pt>
                <c:pt idx="138">
                  <c:v>2.1870696625408693E-4</c:v>
                </c:pt>
                <c:pt idx="139">
                  <c:v>2.1885889883893066E-4</c:v>
                </c:pt>
                <c:pt idx="140">
                  <c:v>2.190109369707501E-4</c:v>
                </c:pt>
                <c:pt idx="141">
                  <c:v>2.1916308072127477E-4</c:v>
                </c:pt>
                <c:pt idx="142">
                  <c:v>2.1931533016228077E-4</c:v>
                </c:pt>
                <c:pt idx="143">
                  <c:v>2.1946768537038121E-4</c:v>
                </c:pt>
                <c:pt idx="144">
                  <c:v>2.1962014641745521E-4</c:v>
                </c:pt>
                <c:pt idx="145">
                  <c:v>2.1977271337542858E-4</c:v>
                </c:pt>
                <c:pt idx="146">
                  <c:v>2.1992538632107414E-4</c:v>
                </c:pt>
                <c:pt idx="147">
                  <c:v>2.2007816532642103E-4</c:v>
                </c:pt>
                <c:pt idx="148">
                  <c:v>2.2023105046514732E-4</c:v>
                </c:pt>
                <c:pt idx="149">
                  <c:v>2.2038404180937891E-4</c:v>
                </c:pt>
                <c:pt idx="150">
                  <c:v>2.2053713943610221E-4</c:v>
                </c:pt>
                <c:pt idx="151">
                  <c:v>2.2069034341754663E-4</c:v>
                </c:pt>
                <c:pt idx="152">
                  <c:v>2.2084365382598844E-4</c:v>
                </c:pt>
                <c:pt idx="153">
                  <c:v>2.2099707073857462E-4</c:v>
                </c:pt>
                <c:pt idx="154">
                  <c:v>2.2115059422768524E-4</c:v>
                </c:pt>
                <c:pt idx="155">
                  <c:v>2.2130422436574725E-4</c:v>
                </c:pt>
                <c:pt idx="156">
                  <c:v>2.214579612300686E-4</c:v>
                </c:pt>
                <c:pt idx="157">
                  <c:v>2.2161180489318021E-4</c:v>
                </c:pt>
                <c:pt idx="158">
                  <c:v>2.2176575542766019E-4</c:v>
                </c:pt>
                <c:pt idx="159">
                  <c:v>2.219198129109776E-4</c:v>
                </c:pt>
                <c:pt idx="160">
                  <c:v>2.2207397741581475E-4</c:v>
                </c:pt>
                <c:pt idx="161">
                  <c:v>2.2222824901490097E-4</c:v>
                </c:pt>
                <c:pt idx="162">
                  <c:v>2.2238262778586699E-4</c:v>
                </c:pt>
                <c:pt idx="163">
                  <c:v>2.2253711380154661E-4</c:v>
                </c:pt>
                <c:pt idx="164">
                  <c:v>2.2269170713644124E-4</c:v>
                </c:pt>
                <c:pt idx="165">
                  <c:v>2.2284640786348256E-4</c:v>
                </c:pt>
                <c:pt idx="166">
                  <c:v>2.2300121606051718E-4</c:v>
                </c:pt>
                <c:pt idx="167">
                  <c:v>2.2315613180058153E-4</c:v>
                </c:pt>
                <c:pt idx="168">
                  <c:v>2.2331115515675942E-4</c:v>
                </c:pt>
                <c:pt idx="169">
                  <c:v>2.2346628620705983E-4</c:v>
                </c:pt>
                <c:pt idx="170">
                  <c:v>2.2362152502467149E-4</c:v>
                </c:pt>
                <c:pt idx="171">
                  <c:v>2.2377687168283065E-4</c:v>
                </c:pt>
                <c:pt idx="172">
                  <c:v>2.2393232625970893E-4</c:v>
                </c:pt>
                <c:pt idx="173">
                  <c:v>2.2408788882864777E-4</c:v>
                </c:pt>
                <c:pt idx="174">
                  <c:v>2.2424355946303607E-4</c:v>
                </c:pt>
                <c:pt idx="175">
                  <c:v>2.2439933824120852E-4</c:v>
                </c:pt>
                <c:pt idx="176">
                  <c:v>2.2455522523665949E-4</c:v>
                </c:pt>
                <c:pt idx="177">
                  <c:v>2.2471122052456597E-4</c:v>
                </c:pt>
                <c:pt idx="178">
                  <c:v>2.2486732417852104E-4</c:v>
                </c:pt>
                <c:pt idx="179">
                  <c:v>2.250235362770773E-4</c:v>
                </c:pt>
                <c:pt idx="180">
                  <c:v>2.2517985689393349E-4</c:v>
                </c:pt>
                <c:pt idx="181">
                  <c:v>2.2533628610283619E-4</c:v>
                </c:pt>
                <c:pt idx="182">
                  <c:v>2.2549282398250185E-4</c:v>
                </c:pt>
                <c:pt idx="183">
                  <c:v>2.2564947060678289E-4</c:v>
                </c:pt>
                <c:pt idx="184">
                  <c:v>2.2580622604957974E-4</c:v>
                </c:pt>
                <c:pt idx="185">
                  <c:v>2.2596309038977293E-4</c:v>
                </c:pt>
                <c:pt idx="186">
                  <c:v>2.2612006370136895E-4</c:v>
                </c:pt>
                <c:pt idx="187">
                  <c:v>2.2627714605842229E-4</c:v>
                </c:pt>
                <c:pt idx="188">
                  <c:v>2.2643433753997806E-4</c:v>
                </c:pt>
                <c:pt idx="189">
                  <c:v>2.265916382201971E-4</c:v>
                </c:pt>
                <c:pt idx="190">
                  <c:v>2.267490481732883E-4</c:v>
                </c:pt>
                <c:pt idx="191">
                  <c:v>2.2690656747846157E-4</c:v>
                </c:pt>
                <c:pt idx="192">
                  <c:v>2.2706419621003248E-4</c:v>
                </c:pt>
                <c:pt idx="193">
                  <c:v>2.2722193444401793E-4</c:v>
                </c:pt>
                <c:pt idx="194">
                  <c:v>2.273797822548333E-4</c:v>
                </c:pt>
                <c:pt idx="195">
                  <c:v>2.2753773972190882E-4</c:v>
                </c:pt>
                <c:pt idx="196">
                  <c:v>2.2769580691976672E-4</c:v>
                </c:pt>
                <c:pt idx="197">
                  <c:v>2.2785398392297755E-4</c:v>
                </c:pt>
                <c:pt idx="198">
                  <c:v>2.280122708111372E-4</c:v>
                </c:pt>
                <c:pt idx="199">
                  <c:v>2.2817066765892335E-4</c:v>
                </c:pt>
                <c:pt idx="200">
                  <c:v>2.2832917454106201E-4</c:v>
                </c:pt>
                <c:pt idx="201">
                  <c:v>2.2848779153731514E-4</c:v>
                </c:pt>
                <c:pt idx="202">
                  <c:v>2.2864651872251608E-4</c:v>
                </c:pt>
                <c:pt idx="203">
                  <c:v>2.2880535617154674E-4</c:v>
                </c:pt>
                <c:pt idx="204">
                  <c:v>2.289643039643354E-4</c:v>
                </c:pt>
                <c:pt idx="205">
                  <c:v>2.2912336217587148E-4</c:v>
                </c:pt>
                <c:pt idx="206">
                  <c:v>2.2928253088119304E-4</c:v>
                </c:pt>
                <c:pt idx="207">
                  <c:v>2.2944181016039503E-4</c:v>
                </c:pt>
                <c:pt idx="208">
                  <c:v>2.2960120008862331E-4</c:v>
                </c:pt>
                <c:pt idx="209">
                  <c:v>2.2976070074274413E-4</c:v>
                </c:pt>
                <c:pt idx="210">
                  <c:v>2.2992031219800431E-4</c:v>
                </c:pt>
                <c:pt idx="211">
                  <c:v>2.3008003453472159E-4</c:v>
                </c:pt>
                <c:pt idx="212">
                  <c:v>2.3023986782825086E-4</c:v>
                </c:pt>
                <c:pt idx="213">
                  <c:v>2.3039981215399578E-4</c:v>
                </c:pt>
                <c:pt idx="214">
                  <c:v>2.3055986759244163E-4</c:v>
                </c:pt>
                <c:pt idx="215">
                  <c:v>2.3072003421910044E-4</c:v>
                </c:pt>
                <c:pt idx="216">
                  <c:v>2.3088031210953314E-4</c:v>
                </c:pt>
                <c:pt idx="217">
                  <c:v>2.3104070134439289E-4</c:v>
                </c:pt>
                <c:pt idx="218">
                  <c:v>2.3120120199934913E-4</c:v>
                </c:pt>
                <c:pt idx="219">
                  <c:v>2.3136181415012047E-4</c:v>
                </c:pt>
                <c:pt idx="220">
                  <c:v>2.3152253787752817E-4</c:v>
                </c:pt>
                <c:pt idx="221">
                  <c:v>2.3168337325739957E-4</c:v>
                </c:pt>
                <c:pt idx="222">
                  <c:v>2.31844320367298E-4</c:v>
                </c:pt>
                <c:pt idx="223">
                  <c:v>2.3200537928315265E-4</c:v>
                </c:pt>
                <c:pt idx="224">
                  <c:v>2.3216655008600966E-4</c:v>
                </c:pt>
                <c:pt idx="225">
                  <c:v>2.3232783285190723E-4</c:v>
                </c:pt>
                <c:pt idx="226">
                  <c:v>2.3248922765693291E-4</c:v>
                </c:pt>
                <c:pt idx="227">
                  <c:v>2.3265073458230182E-4</c:v>
                </c:pt>
                <c:pt idx="228">
                  <c:v>2.328123537042108E-4</c:v>
                </c:pt>
                <c:pt idx="229">
                  <c:v>2.3297408509890603E-4</c:v>
                </c:pt>
                <c:pt idx="230">
                  <c:v>2.3313592884777204E-4</c:v>
                </c:pt>
                <c:pt idx="231">
                  <c:v>2.3329788502716455E-4</c:v>
                </c:pt>
                <c:pt idx="232">
                  <c:v>2.3345995371348879E-4</c:v>
                </c:pt>
                <c:pt idx="233">
                  <c:v>2.3362213498829895E-4</c:v>
                </c:pt>
                <c:pt idx="234">
                  <c:v>2.3378442892811005E-4</c:v>
                </c:pt>
                <c:pt idx="235">
                  <c:v>2.3394683560948665E-4</c:v>
                </c:pt>
                <c:pt idx="236">
                  <c:v>2.3410935511415304E-4</c:v>
                </c:pt>
                <c:pt idx="237">
                  <c:v>2.3427198751878374E-4</c:v>
                </c:pt>
                <c:pt idx="238">
                  <c:v>2.3443473290180879E-4</c:v>
                </c:pt>
                <c:pt idx="239">
                  <c:v>2.3459759134000571E-4</c:v>
                </c:pt>
                <c:pt idx="240">
                  <c:v>2.3476056291532612E-4</c:v>
                </c:pt>
                <c:pt idx="241">
                  <c:v>2.3492364770465787E-4</c:v>
                </c:pt>
                <c:pt idx="242">
                  <c:v>2.3508684578493861E-4</c:v>
                </c:pt>
                <c:pt idx="243">
                  <c:v>2.3525015723829088E-4</c:v>
                </c:pt>
                <c:pt idx="244">
                  <c:v>2.3541358214176287E-4</c:v>
                </c:pt>
                <c:pt idx="245">
                  <c:v>2.3557712057245268E-4</c:v>
                </c:pt>
                <c:pt idx="246">
                  <c:v>2.3574077261265415E-4</c:v>
                </c:pt>
                <c:pt idx="247">
                  <c:v>2.3590453833957612E-4</c:v>
                </c:pt>
                <c:pt idx="248">
                  <c:v>2.360684178304775E-4</c:v>
                </c:pt>
                <c:pt idx="249">
                  <c:v>2.362324111678237E-4</c:v>
                </c:pt>
                <c:pt idx="250">
                  <c:v>2.3639651842898466E-4</c:v>
                </c:pt>
                <c:pt idx="251">
                  <c:v>2.3656073969138033E-4</c:v>
                </c:pt>
                <c:pt idx="252">
                  <c:v>2.3672507503764821E-4</c:v>
                </c:pt>
                <c:pt idx="253">
                  <c:v>2.3688952454531948E-4</c:v>
                </c:pt>
                <c:pt idx="254">
                  <c:v>2.3705408829370045E-4</c:v>
                </c:pt>
                <c:pt idx="255">
                  <c:v>2.3721876636042648E-4</c:v>
                </c:pt>
                <c:pt idx="256">
                  <c:v>2.3738355882836488E-4</c:v>
                </c:pt>
                <c:pt idx="257">
                  <c:v>2.3754846577526254E-4</c:v>
                </c:pt>
                <c:pt idx="258">
                  <c:v>2.3771348727891678E-4</c:v>
                </c:pt>
                <c:pt idx="259">
                  <c:v>2.3787862342236765E-4</c:v>
                </c:pt>
                <c:pt idx="260">
                  <c:v>2.3804387428352425E-4</c:v>
                </c:pt>
                <c:pt idx="261">
                  <c:v>2.3820923994034607E-4</c:v>
                </c:pt>
                <c:pt idx="262">
                  <c:v>2.3837472047604644E-4</c:v>
                </c:pt>
                <c:pt idx="263">
                  <c:v>2.3854031596869682E-4</c:v>
                </c:pt>
                <c:pt idx="264">
                  <c:v>2.3870602649641941E-4</c:v>
                </c:pt>
                <c:pt idx="265">
                  <c:v>2.3887185214260099E-4</c:v>
                </c:pt>
                <c:pt idx="266">
                  <c:v>2.3903779298547592E-4</c:v>
                </c:pt>
                <c:pt idx="267">
                  <c:v>2.3920384910506966E-4</c:v>
                </c:pt>
                <c:pt idx="268">
                  <c:v>2.3937002057972166E-4</c:v>
                </c:pt>
                <c:pt idx="269">
                  <c:v>2.3953630749305071E-4</c:v>
                </c:pt>
                <c:pt idx="270">
                  <c:v>2.3970270992350874E-4</c:v>
                </c:pt>
                <c:pt idx="271">
                  <c:v>2.398692279495986E-4</c:v>
                </c:pt>
                <c:pt idx="272">
                  <c:v>2.4003586165511343E-4</c:v>
                </c:pt>
                <c:pt idx="273">
                  <c:v>2.4020261111866879E-4</c:v>
                </c:pt>
                <c:pt idx="274">
                  <c:v>2.4036947641893123E-4</c:v>
                </c:pt>
                <c:pt idx="275">
                  <c:v>2.4053645763986867E-4</c:v>
                </c:pt>
                <c:pt idx="276">
                  <c:v>2.4070355486026065E-4</c:v>
                </c:pt>
                <c:pt idx="277">
                  <c:v>2.4087076815893771E-4</c:v>
                </c:pt>
                <c:pt idx="278">
                  <c:v>2.4103809762004291E-4</c:v>
                </c:pt>
                <c:pt idx="279">
                  <c:v>2.4120554332252006E-4</c:v>
                </c:pt>
                <c:pt idx="280">
                  <c:v>2.4137310534536415E-4</c:v>
                </c:pt>
                <c:pt idx="281">
                  <c:v>2.4154078377289372E-4</c:v>
                </c:pt>
                <c:pt idx="282">
                  <c:v>2.417085786842172E-4</c:v>
                </c:pt>
                <c:pt idx="283">
                  <c:v>2.4187649016025421E-4</c:v>
                </c:pt>
                <c:pt idx="284">
                  <c:v>2.4204451828021946E-4</c:v>
                </c:pt>
                <c:pt idx="285">
                  <c:v>2.4221266312866605E-4</c:v>
                </c:pt>
                <c:pt idx="286">
                  <c:v>2.4238092478492246E-4</c:v>
                </c:pt>
                <c:pt idx="287">
                  <c:v>2.4254930332836863E-4</c:v>
                </c:pt>
                <c:pt idx="288">
                  <c:v>2.4271779884373393E-4</c:v>
                </c:pt>
                <c:pt idx="289">
                  <c:v>2.4288641141051234E-4</c:v>
                </c:pt>
                <c:pt idx="290">
                  <c:v>2.4305514110824929E-4</c:v>
                </c:pt>
                <c:pt idx="291">
                  <c:v>2.4322398802185095E-4</c:v>
                </c:pt>
                <c:pt idx="292">
                  <c:v>2.4339295223097697E-4</c:v>
                </c:pt>
                <c:pt idx="293">
                  <c:v>2.4356203381533878E-4</c:v>
                </c:pt>
                <c:pt idx="294">
                  <c:v>2.437312328600195E-4</c:v>
                </c:pt>
                <c:pt idx="295">
                  <c:v>2.4390054944484503E-4</c:v>
                </c:pt>
                <c:pt idx="296">
                  <c:v>2.4406998364969297E-4</c:v>
                </c:pt>
                <c:pt idx="297">
                  <c:v>2.4423953555982391E-4</c:v>
                </c:pt>
                <c:pt idx="298">
                  <c:v>2.4440920525523025E-4</c:v>
                </c:pt>
                <c:pt idx="299">
                  <c:v>2.4457899281773565E-4</c:v>
                </c:pt>
                <c:pt idx="300">
                  <c:v>2.4474889832743992E-4</c:v>
                </c:pt>
                <c:pt idx="301">
                  <c:v>2.4491892186984088E-4</c:v>
                </c:pt>
                <c:pt idx="302">
                  <c:v>2.4508906352515338E-4</c:v>
                </c:pt>
                <c:pt idx="303">
                  <c:v>2.4525932337364416E-4</c:v>
                </c:pt>
                <c:pt idx="304">
                  <c:v>2.4542970150098948E-4</c:v>
                </c:pt>
                <c:pt idx="305">
                  <c:v>2.4560019798757133E-4</c:v>
                </c:pt>
                <c:pt idx="306">
                  <c:v>2.4577081291382401E-4</c:v>
                </c:pt>
                <c:pt idx="307">
                  <c:v>2.4594154636560224E-4</c:v>
                </c:pt>
                <c:pt idx="308">
                  <c:v>2.4611239842345589E-4</c:v>
                </c:pt>
                <c:pt idx="309">
                  <c:v>2.4628336916798684E-4</c:v>
                </c:pt>
                <c:pt idx="310">
                  <c:v>2.4645445868522897E-4</c:v>
                </c:pt>
                <c:pt idx="311">
                  <c:v>2.4662566705590004E-4</c:v>
                </c:pt>
                <c:pt idx="312">
                  <c:v>2.4679699436256573E-4</c:v>
                </c:pt>
                <c:pt idx="313">
                  <c:v>2.4696844068605234E-4</c:v>
                </c:pt>
                <c:pt idx="314">
                  <c:v>2.4714000611263299E-4</c:v>
                </c:pt>
                <c:pt idx="315">
                  <c:v>2.4731169072324987E-4</c:v>
                </c:pt>
                <c:pt idx="316">
                  <c:v>2.4748349459889786E-4</c:v>
                </c:pt>
                <c:pt idx="317">
                  <c:v>2.4765541782602991E-4</c:v>
                </c:pt>
                <c:pt idx="318">
                  <c:v>2.4782746048575716E-4</c:v>
                </c:pt>
                <c:pt idx="319">
                  <c:v>2.4799962265924333E-4</c:v>
                </c:pt>
                <c:pt idx="320">
                  <c:v>2.481719044331217E-4</c:v>
                </c:pt>
                <c:pt idx="321">
                  <c:v>2.4834430588867252E-4</c:v>
                </c:pt>
                <c:pt idx="322">
                  <c:v>2.4851682710722874E-4</c:v>
                </c:pt>
                <c:pt idx="323">
                  <c:v>2.4868946817560442E-4</c:v>
                </c:pt>
                <c:pt idx="324">
                  <c:v>2.4886222917524928E-4</c:v>
                </c:pt>
                <c:pt idx="325">
                  <c:v>2.4903511018766589E-4</c:v>
                </c:pt>
                <c:pt idx="326">
                  <c:v>2.4920811129984933E-4</c:v>
                </c:pt>
                <c:pt idx="327">
                  <c:v>2.4938123259341921E-4</c:v>
                </c:pt>
                <c:pt idx="328">
                  <c:v>2.4955447415186385E-4</c:v>
                </c:pt>
                <c:pt idx="329">
                  <c:v>2.4972783605691249E-4</c:v>
                </c:pt>
                <c:pt idx="330">
                  <c:v>2.499013183958022E-4</c:v>
                </c:pt>
                <c:pt idx="331">
                  <c:v>2.5007492125037962E-4</c:v>
                </c:pt>
                <c:pt idx="332">
                  <c:v>2.502486447025445E-4</c:v>
                </c:pt>
                <c:pt idx="333">
                  <c:v>2.5042248883971581E-4</c:v>
                </c:pt>
                <c:pt idx="334">
                  <c:v>2.5059645374391094E-4</c:v>
                </c:pt>
                <c:pt idx="335">
                  <c:v>2.5077053949720037E-4</c:v>
                </c:pt>
                <c:pt idx="336">
                  <c:v>2.5094474618718541E-4</c:v>
                </c:pt>
                <c:pt idx="337">
                  <c:v>2.5111907389605448E-4</c:v>
                </c:pt>
                <c:pt idx="338">
                  <c:v>2.5129352270604927E-4</c:v>
                </c:pt>
                <c:pt idx="339">
                  <c:v>2.5146809270495377E-4</c:v>
                </c:pt>
                <c:pt idx="340">
                  <c:v>2.5164278397512782E-4</c:v>
                </c:pt>
                <c:pt idx="341">
                  <c:v>2.5181759659898451E-4</c:v>
                </c:pt>
                <c:pt idx="342">
                  <c:v>2.5199253066449101E-4</c:v>
                </c:pt>
                <c:pt idx="343">
                  <c:v>2.5216758625417886E-4</c:v>
                </c:pt>
                <c:pt idx="344">
                  <c:v>2.5234276345246912E-4</c:v>
                </c:pt>
                <c:pt idx="345">
                  <c:v>2.525180623420043E-4</c:v>
                </c:pt>
                <c:pt idx="346">
                  <c:v>2.5269348301099612E-4</c:v>
                </c:pt>
                <c:pt idx="347">
                  <c:v>2.5286902554220574E-4</c:v>
                </c:pt>
                <c:pt idx="348">
                  <c:v>2.5304469001844799E-4</c:v>
                </c:pt>
                <c:pt idx="349">
                  <c:v>2.5322047652811852E-4</c:v>
                </c:pt>
                <c:pt idx="350">
                  <c:v>2.5339638515415111E-4</c:v>
                </c:pt>
                <c:pt idx="351">
                  <c:v>2.5357241597953324E-4</c:v>
                </c:pt>
                <c:pt idx="352">
                  <c:v>2.5374856909284504E-4</c:v>
                </c:pt>
                <c:pt idx="353">
                  <c:v>2.5392484457719317E-4</c:v>
                </c:pt>
                <c:pt idx="354">
                  <c:v>2.5410124251573819E-4</c:v>
                </c:pt>
                <c:pt idx="355">
                  <c:v>2.5427776299724494E-4</c:v>
                </c:pt>
                <c:pt idx="356">
                  <c:v>2.5445440610499348E-4</c:v>
                </c:pt>
                <c:pt idx="357">
                  <c:v>2.5463117192417044E-4</c:v>
                </c:pt>
                <c:pt idx="358">
                  <c:v>2.5480806053816766E-4</c:v>
                </c:pt>
                <c:pt idx="359">
                  <c:v>2.5498507203599701E-4</c:v>
                </c:pt>
                <c:pt idx="360">
                  <c:v>2.5516220650117003E-4</c:v>
                </c:pt>
                <c:pt idx="361">
                  <c:v>2.5533946401725262E-4</c:v>
                </c:pt>
                <c:pt idx="362">
                  <c:v>2.555168446734421E-4</c:v>
                </c:pt>
                <c:pt idx="363">
                  <c:v>2.5569434855342435E-4</c:v>
                </c:pt>
                <c:pt idx="364">
                  <c:v>2.558719757409394E-4</c:v>
                </c:pt>
                <c:pt idx="365">
                  <c:v>2.5604972632537062E-4</c:v>
                </c:pt>
                <c:pt idx="366">
                  <c:v>2.5622760039057844E-4</c:v>
                </c:pt>
                <c:pt idx="367">
                  <c:v>2.5640559802047756E-4</c:v>
                </c:pt>
                <c:pt idx="368">
                  <c:v>2.5658371930463772E-4</c:v>
                </c:pt>
                <c:pt idx="369">
                  <c:v>2.567619643270943E-4</c:v>
                </c:pt>
                <c:pt idx="370">
                  <c:v>2.5694033317193691E-4</c:v>
                </c:pt>
                <c:pt idx="371">
                  <c:v>2.5711882592892218E-4</c:v>
                </c:pt>
                <c:pt idx="372">
                  <c:v>2.5729744268226067E-4</c:v>
                </c:pt>
                <c:pt idx="373">
                  <c:v>2.5747618351809078E-4</c:v>
                </c:pt>
                <c:pt idx="374">
                  <c:v>2.5765504852073617E-4</c:v>
                </c:pt>
                <c:pt idx="375">
                  <c:v>2.5783403778020315E-4</c:v>
                </c:pt>
                <c:pt idx="376">
                  <c:v>2.580131513809364E-4</c:v>
                </c:pt>
                <c:pt idx="377">
                  <c:v>2.5819238940743552E-4</c:v>
                </c:pt>
                <c:pt idx="378">
                  <c:v>2.5837175194989441E-4</c:v>
                </c:pt>
                <c:pt idx="379">
                  <c:v>2.5855123909293391E-4</c:v>
                </c:pt>
                <c:pt idx="380">
                  <c:v>2.5873085092122978E-4</c:v>
                </c:pt>
                <c:pt idx="381">
                  <c:v>2.5891058752516415E-4</c:v>
                </c:pt>
                <c:pt idx="382">
                  <c:v>2.5909044898953426E-4</c:v>
                </c:pt>
                <c:pt idx="383">
                  <c:v>2.5927043539919242E-4</c:v>
                </c:pt>
                <c:pt idx="384">
                  <c:v>2.5945054684470926E-4</c:v>
                </c:pt>
                <c:pt idx="385">
                  <c:v>2.5963078341105896E-4</c:v>
                </c:pt>
                <c:pt idx="386">
                  <c:v>2.5981114518327072E-4</c:v>
                </c:pt>
                <c:pt idx="387">
                  <c:v>2.5999163225210408E-4</c:v>
                </c:pt>
                <c:pt idx="388">
                  <c:v>2.6017224470271038E-4</c:v>
                </c:pt>
                <c:pt idx="389">
                  <c:v>2.6035298262219053E-4</c:v>
                </c:pt>
                <c:pt idx="390">
                  <c:v>2.6053384609581035E-4</c:v>
                </c:pt>
                <c:pt idx="391">
                  <c:v>2.6071483521458174E-4</c:v>
                </c:pt>
                <c:pt idx="392">
                  <c:v>2.6089595006389298E-4</c:v>
                </c:pt>
                <c:pt idx="393">
                  <c:v>2.6107719072918767E-4</c:v>
                </c:pt>
                <c:pt idx="394">
                  <c:v>2.6125855730166754E-4</c:v>
                </c:pt>
                <c:pt idx="395">
                  <c:v>2.614400498668989E-4</c:v>
                </c:pt>
                <c:pt idx="396">
                  <c:v>2.6162166851050354E-4</c:v>
                </c:pt>
                <c:pt idx="397">
                  <c:v>2.6180341332387341E-4</c:v>
                </c:pt>
                <c:pt idx="398">
                  <c:v>2.6198528439275333E-4</c:v>
                </c:pt>
                <c:pt idx="399">
                  <c:v>2.6216728180294361E-4</c:v>
                </c:pt>
                <c:pt idx="400">
                  <c:v>2.6234940564602674E-4</c:v>
                </c:pt>
                <c:pt idx="401">
                  <c:v>2.6253165600792646E-4</c:v>
                </c:pt>
                <c:pt idx="402">
                  <c:v>2.6271403297653344E-4</c:v>
                </c:pt>
                <c:pt idx="403">
                  <c:v>2.6289653663788678E-4</c:v>
                </c:pt>
                <c:pt idx="404">
                  <c:v>2.6307916708382371E-4</c:v>
                </c:pt>
                <c:pt idx="405">
                  <c:v>2.6326192440050686E-4</c:v>
                </c:pt>
                <c:pt idx="406">
                  <c:v>2.6344480867415476E-4</c:v>
                </c:pt>
                <c:pt idx="407">
                  <c:v>2.6362781999679611E-4</c:v>
                </c:pt>
                <c:pt idx="408">
                  <c:v>2.6381095845477329E-4</c:v>
                </c:pt>
                <c:pt idx="409">
                  <c:v>2.6399422413448455E-4</c:v>
                </c:pt>
                <c:pt idx="410">
                  <c:v>2.641776171281506E-4</c:v>
                </c:pt>
                <c:pt idx="411">
                  <c:v>2.643611375222938E-4</c:v>
                </c:pt>
                <c:pt idx="412">
                  <c:v>2.645447854034927E-4</c:v>
                </c:pt>
                <c:pt idx="413">
                  <c:v>2.6472856086416023E-4</c:v>
                </c:pt>
                <c:pt idx="414">
                  <c:v>2.6491246399099928E-4</c:v>
                </c:pt>
                <c:pt idx="415">
                  <c:v>2.6509649487076891E-4</c:v>
                </c:pt>
                <c:pt idx="416">
                  <c:v>2.6528065359607479E-4</c:v>
                </c:pt>
                <c:pt idx="417">
                  <c:v>2.6546494025380063E-4</c:v>
                </c:pt>
                <c:pt idx="418">
                  <c:v>2.6564935493281926E-4</c:v>
                </c:pt>
                <c:pt idx="419">
                  <c:v>2.6583389772013097E-4</c:v>
                </c:pt>
                <c:pt idx="420">
                  <c:v>2.6601856870859917E-4</c:v>
                </c:pt>
                <c:pt idx="421">
                  <c:v>2.6620336798534913E-4</c:v>
                </c:pt>
                <c:pt idx="422">
                  <c:v>2.6638829563756277E-4</c:v>
                </c:pt>
                <c:pt idx="423">
                  <c:v>2.6657335175829695E-4</c:v>
                </c:pt>
                <c:pt idx="424">
                  <c:v>2.6675853643485885E-4</c:v>
                </c:pt>
                <c:pt idx="425">
                  <c:v>2.6694384975461201E-4</c:v>
                </c:pt>
                <c:pt idx="426">
                  <c:v>2.6712929181080752E-4</c:v>
                </c:pt>
                <c:pt idx="427">
                  <c:v>2.6731486269093447E-4</c:v>
                </c:pt>
                <c:pt idx="428">
                  <c:v>2.6750056248253879E-4</c:v>
                </c:pt>
                <c:pt idx="429">
                  <c:v>2.676863912790659E-4</c:v>
                </c:pt>
                <c:pt idx="430">
                  <c:v>2.6787234916818747E-4</c:v>
                </c:pt>
                <c:pt idx="431">
                  <c:v>2.6805843623763179E-4</c:v>
                </c:pt>
                <c:pt idx="432">
                  <c:v>2.6824465258103945E-4</c:v>
                </c:pt>
                <c:pt idx="433">
                  <c:v>2.6843099828626475E-4</c:v>
                </c:pt>
                <c:pt idx="434">
                  <c:v>2.6861747344317352E-4</c:v>
                </c:pt>
                <c:pt idx="435">
                  <c:v>2.6880407813973815E-4</c:v>
                </c:pt>
                <c:pt idx="436">
                  <c:v>2.6899081246985966E-4</c:v>
                </c:pt>
                <c:pt idx="437">
                  <c:v>2.6917767652163667E-4</c:v>
                </c:pt>
                <c:pt idx="438">
                  <c:v>2.6936467038322524E-4</c:v>
                </c:pt>
                <c:pt idx="439">
                  <c:v>2.6955179414872202E-4</c:v>
                </c:pt>
                <c:pt idx="440">
                  <c:v>2.6973904790640959E-4</c:v>
                </c:pt>
                <c:pt idx="441">
                  <c:v>2.699264317446276E-4</c:v>
                </c:pt>
                <c:pt idx="442">
                  <c:v>2.7011394575766911E-4</c:v>
                </c:pt>
                <c:pt idx="443">
                  <c:v>2.703015900340008E-4</c:v>
                </c:pt>
                <c:pt idx="444">
                  <c:v>2.7048936466214651E-4</c:v>
                </c:pt>
                <c:pt idx="445">
                  <c:v>2.70677269736596E-4</c:v>
                </c:pt>
                <c:pt idx="446">
                  <c:v>2.7086530534600029E-4</c:v>
                </c:pt>
                <c:pt idx="447">
                  <c:v>2.7105347158104022E-4</c:v>
                </c:pt>
                <c:pt idx="448">
                  <c:v>2.7124176853048597E-4</c:v>
                </c:pt>
                <c:pt idx="449">
                  <c:v>2.7143019628909004E-4</c:v>
                </c:pt>
                <c:pt idx="450">
                  <c:v>2.7161875494575012E-4</c:v>
                </c:pt>
                <c:pt idx="451">
                  <c:v>2.7180744458942159E-4</c:v>
                </c:pt>
                <c:pt idx="452">
                  <c:v>2.7199626531505453E-4</c:v>
                </c:pt>
                <c:pt idx="453">
                  <c:v>2.7218521721173198E-4</c:v>
                </c:pt>
                <c:pt idx="454">
                  <c:v>2.7237430036859494E-4</c:v>
                </c:pt>
                <c:pt idx="455">
                  <c:v>2.725635148807914E-4</c:v>
                </c:pt>
                <c:pt idx="456">
                  <c:v>2.727528608375903E-4</c:v>
                </c:pt>
                <c:pt idx="457">
                  <c:v>2.7294233832831841E-4</c:v>
                </c:pt>
                <c:pt idx="458">
                  <c:v>2.731319474483223E-4</c:v>
                </c:pt>
                <c:pt idx="459">
                  <c:v>2.7332168828705694E-4</c:v>
                </c:pt>
                <c:pt idx="460">
                  <c:v>2.7351156093403549E-4</c:v>
                </c:pt>
                <c:pt idx="461">
                  <c:v>2.737015654848033E-4</c:v>
                </c:pt>
                <c:pt idx="462">
                  <c:v>2.73891702029002E-4</c:v>
                </c:pt>
                <c:pt idx="463">
                  <c:v>2.7408197065832549E-4</c:v>
                </c:pt>
                <c:pt idx="464">
                  <c:v>2.7427237146253585E-4</c:v>
                </c:pt>
                <c:pt idx="465">
                  <c:v>2.7446290453744424E-4</c:v>
                </c:pt>
                <c:pt idx="466">
                  <c:v>2.7465356997294165E-4</c:v>
                </c:pt>
                <c:pt idx="467">
                  <c:v>2.7484436785897733E-4</c:v>
                </c:pt>
                <c:pt idx="468">
                  <c:v>2.7503529829156221E-4</c:v>
                </c:pt>
                <c:pt idx="469">
                  <c:v>2.752263613607748E-4</c:v>
                </c:pt>
                <c:pt idx="470">
                  <c:v>2.7541755715675186E-4</c:v>
                </c:pt>
                <c:pt idx="471">
                  <c:v>2.7560888577570468E-4</c:v>
                </c:pt>
                <c:pt idx="472">
                  <c:v>2.7580034730789949E-4</c:v>
                </c:pt>
                <c:pt idx="473">
                  <c:v>2.7599194184366117E-4</c:v>
                </c:pt>
                <c:pt idx="474">
                  <c:v>2.7618366947940154E-4</c:v>
                </c:pt>
                <c:pt idx="475">
                  <c:v>2.7637553030557515E-4</c:v>
                </c:pt>
                <c:pt idx="476">
                  <c:v>2.765675244126952E-4</c:v>
                </c:pt>
                <c:pt idx="477">
                  <c:v>2.7675965189737458E-4</c:v>
                </c:pt>
                <c:pt idx="478">
                  <c:v>2.7695191285025659E-4</c:v>
                </c:pt>
                <c:pt idx="479">
                  <c:v>2.7714430736405955E-4</c:v>
                </c:pt>
                <c:pt idx="480">
                  <c:v>2.7733683552954853E-4</c:v>
                </c:pt>
                <c:pt idx="481">
                  <c:v>2.7752949744360507E-4</c:v>
                </c:pt>
                <c:pt idx="482">
                  <c:v>2.7772229319712467E-4</c:v>
                </c:pt>
                <c:pt idx="483">
                  <c:v>2.7791522288106142E-4</c:v>
                </c:pt>
                <c:pt idx="484">
                  <c:v>2.7810828659249914E-4</c:v>
                </c:pt>
                <c:pt idx="485">
                  <c:v>2.7830148442252272E-4</c:v>
                </c:pt>
                <c:pt idx="486">
                  <c:v>2.7849481646227605E-4</c:v>
                </c:pt>
                <c:pt idx="487">
                  <c:v>2.7868828280904536E-4</c:v>
                </c:pt>
                <c:pt idx="488">
                  <c:v>2.7888188355410545E-4</c:v>
                </c:pt>
                <c:pt idx="489">
                  <c:v>2.7907561878879038E-4</c:v>
                </c:pt>
                <c:pt idx="490">
                  <c:v>2.7926948861058928E-4</c:v>
                </c:pt>
                <c:pt idx="491">
                  <c:v>2.7946349311096724E-4</c:v>
                </c:pt>
                <c:pt idx="492">
                  <c:v>2.7965763238348363E-4</c:v>
                </c:pt>
                <c:pt idx="493">
                  <c:v>2.7985190651972649E-4</c:v>
                </c:pt>
                <c:pt idx="494">
                  <c:v>2.8004631561745605E-4</c:v>
                </c:pt>
                <c:pt idx="495">
                  <c:v>2.8024085976839197E-4</c:v>
                </c:pt>
                <c:pt idx="496">
                  <c:v>2.8043553906431336E-4</c:v>
                </c:pt>
                <c:pt idx="497">
                  <c:v>2.8063035360318431E-4</c:v>
                </c:pt>
                <c:pt idx="498">
                  <c:v>2.8082530347691581E-4</c:v>
                </c:pt>
                <c:pt idx="499">
                  <c:v>2.8102038877747819E-4</c:v>
                </c:pt>
                <c:pt idx="500">
                  <c:v>2.8121560960304011E-4</c:v>
                </c:pt>
                <c:pt idx="501">
                  <c:v>2.8141096604570399E-4</c:v>
                </c:pt>
                <c:pt idx="502">
                  <c:v>2.8160645819763218E-4</c:v>
                </c:pt>
                <c:pt idx="503">
                  <c:v>2.8180208615719785E-4</c:v>
                </c:pt>
                <c:pt idx="504">
                  <c:v>2.8199785001669573E-4</c:v>
                </c:pt>
                <c:pt idx="505">
                  <c:v>2.8219374986848022E-4</c:v>
                </c:pt>
                <c:pt idx="506">
                  <c:v>2.8238978581112973E-4</c:v>
                </c:pt>
                <c:pt idx="507">
                  <c:v>2.8258595793713138E-4</c:v>
                </c:pt>
                <c:pt idx="508">
                  <c:v>2.8278226634108984E-4</c:v>
                </c:pt>
                <c:pt idx="509">
                  <c:v>2.829787111156164E-4</c:v>
                </c:pt>
                <c:pt idx="510">
                  <c:v>2.8317529235956368E-4</c:v>
                </c:pt>
                <c:pt idx="511">
                  <c:v>2.8337201016567608E-4</c:v>
                </c:pt>
                <c:pt idx="512">
                  <c:v>2.8356886462675815E-4</c:v>
                </c:pt>
                <c:pt idx="513">
                  <c:v>2.8376585584186857E-4</c:v>
                </c:pt>
                <c:pt idx="514">
                  <c:v>2.8396298390394515E-4</c:v>
                </c:pt>
                <c:pt idx="515">
                  <c:v>2.8416024890598604E-4</c:v>
                </c:pt>
                <c:pt idx="516">
                  <c:v>2.8435765094725649E-4</c:v>
                </c:pt>
                <c:pt idx="517">
                  <c:v>2.8455519012088819E-4</c:v>
                </c:pt>
                <c:pt idx="518">
                  <c:v>2.8475286652007313E-4</c:v>
                </c:pt>
                <c:pt idx="519">
                  <c:v>2.8495068024428366E-4</c:v>
                </c:pt>
                <c:pt idx="520">
                  <c:v>2.8514863138684563E-4</c:v>
                </c:pt>
                <c:pt idx="521">
                  <c:v>2.8534672004114538E-4</c:v>
                </c:pt>
                <c:pt idx="522">
                  <c:v>2.8554494630686277E-4</c:v>
                </c:pt>
                <c:pt idx="523">
                  <c:v>2.8574331027751823E-4</c:v>
                </c:pt>
                <c:pt idx="524">
                  <c:v>2.8594181204877344E-4</c:v>
                </c:pt>
                <c:pt idx="525">
                  <c:v>2.861404517142746E-4</c:v>
                </c:pt>
                <c:pt idx="526">
                  <c:v>2.8633922937397862E-4</c:v>
                </c:pt>
                <c:pt idx="527">
                  <c:v>2.8653814512166623E-4</c:v>
                </c:pt>
                <c:pt idx="528">
                  <c:v>2.8673719905117888E-4</c:v>
                </c:pt>
                <c:pt idx="529">
                  <c:v>2.8693639126268209E-4</c:v>
                </c:pt>
                <c:pt idx="530">
                  <c:v>2.8713572185015202E-4</c:v>
                </c:pt>
                <c:pt idx="531">
                  <c:v>2.8733519090762586E-4</c:v>
                </c:pt>
                <c:pt idx="532">
                  <c:v>2.8753479853547802E-4</c:v>
                </c:pt>
                <c:pt idx="533">
                  <c:v>2.8773454482788072E-4</c:v>
                </c:pt>
                <c:pt idx="534">
                  <c:v>2.8793442987906724E-4</c:v>
                </c:pt>
                <c:pt idx="535">
                  <c:v>2.8813445378962123E-4</c:v>
                </c:pt>
                <c:pt idx="536">
                  <c:v>2.8833461665391137E-4</c:v>
                </c:pt>
                <c:pt idx="537">
                  <c:v>2.885349185684668E-4</c:v>
                </c:pt>
                <c:pt idx="538">
                  <c:v>2.8873535962778294E-4</c:v>
                </c:pt>
                <c:pt idx="539">
                  <c:v>2.8893593993272327E-4</c:v>
                </c:pt>
                <c:pt idx="540">
                  <c:v>2.8913665957791893E-4</c:v>
                </c:pt>
                <c:pt idx="541">
                  <c:v>2.8933751865806238E-4</c:v>
                </c:pt>
                <c:pt idx="542">
                  <c:v>2.8953851727422746E-4</c:v>
                </c:pt>
                <c:pt idx="543">
                  <c:v>2.8973965552124271E-4</c:v>
                </c:pt>
                <c:pt idx="544">
                  <c:v>2.8994093349399795E-4</c:v>
                </c:pt>
                <c:pt idx="545">
                  <c:v>2.9014235129377794E-4</c:v>
                </c:pt>
                <c:pt idx="546">
                  <c:v>2.9034390901560891E-4</c:v>
                </c:pt>
                <c:pt idx="547">
                  <c:v>2.9054560675457862E-4</c:v>
                </c:pt>
                <c:pt idx="548">
                  <c:v>2.9074744461218306E-4</c:v>
                </c:pt>
                <c:pt idx="549">
                  <c:v>2.9094942268364653E-4</c:v>
                </c:pt>
                <c:pt idx="550">
                  <c:v>2.9115154106425527E-4</c:v>
                </c:pt>
                <c:pt idx="551">
                  <c:v>2.9135379985571676E-4</c:v>
                </c:pt>
                <c:pt idx="552">
                  <c:v>2.9155619915345403E-4</c:v>
                </c:pt>
                <c:pt idx="553">
                  <c:v>2.9175873905507482E-4</c:v>
                </c:pt>
                <c:pt idx="554">
                  <c:v>2.9196141965613025E-4</c:v>
                </c:pt>
                <c:pt idx="555">
                  <c:v>2.9216424105861082E-4</c:v>
                </c:pt>
                <c:pt idx="556">
                  <c:v>2.9236720335820498E-4</c:v>
                </c:pt>
                <c:pt idx="557">
                  <c:v>2.9257030665066317E-4</c:v>
                </c:pt>
                <c:pt idx="558">
                  <c:v>2.9277355103818863E-4</c:v>
                </c:pt>
                <c:pt idx="559">
                  <c:v>2.9297693661666923E-4</c:v>
                </c:pt>
                <c:pt idx="560">
                  <c:v>2.9318046348205523E-4</c:v>
                </c:pt>
                <c:pt idx="561">
                  <c:v>2.9338413173676288E-4</c:v>
                </c:pt>
                <c:pt idx="562">
                  <c:v>2.9358794147688017E-4</c:v>
                </c:pt>
                <c:pt idx="563">
                  <c:v>2.9379189279855742E-4</c:v>
                </c:pt>
                <c:pt idx="564">
                  <c:v>2.9399598580442444E-4</c:v>
                </c:pt>
                <c:pt idx="565">
                  <c:v>2.9420022059076966E-4</c:v>
                </c:pt>
                <c:pt idx="566">
                  <c:v>2.9440459725394385E-4</c:v>
                </c:pt>
                <c:pt idx="567">
                  <c:v>2.946091158967909E-4</c:v>
                </c:pt>
                <c:pt idx="568">
                  <c:v>2.9481377661580004E-4</c:v>
                </c:pt>
                <c:pt idx="569">
                  <c:v>2.950185795096695E-4</c:v>
                </c:pt>
                <c:pt idx="570">
                  <c:v>2.9522352467501812E-4</c:v>
                </c:pt>
                <c:pt idx="571">
                  <c:v>2.9542861221497585E-4</c:v>
                </c:pt>
                <c:pt idx="572">
                  <c:v>2.9563384222630032E-4</c:v>
                </c:pt>
                <c:pt idx="573">
                  <c:v>2.9583921480581181E-4</c:v>
                </c:pt>
                <c:pt idx="574">
                  <c:v>2.9604473005685538E-4</c:v>
                </c:pt>
                <c:pt idx="575">
                  <c:v>2.9625038807639038E-4</c:v>
                </c:pt>
                <c:pt idx="576">
                  <c:v>2.9645618896143912E-4</c:v>
                </c:pt>
                <c:pt idx="577">
                  <c:v>2.966621328155621E-4</c:v>
                </c:pt>
                <c:pt idx="578">
                  <c:v>2.9686821973592096E-4</c:v>
                </c:pt>
                <c:pt idx="579">
                  <c:v>2.9707444981974025E-4</c:v>
                </c:pt>
                <c:pt idx="580">
                  <c:v>2.9728082317079653E-4</c:v>
                </c:pt>
                <c:pt idx="581">
                  <c:v>2.9748733988645403E-4</c:v>
                </c:pt>
                <c:pt idx="582">
                  <c:v>2.9769400006630605E-4</c:v>
                </c:pt>
                <c:pt idx="583">
                  <c:v>2.9790080380784762E-4</c:v>
                </c:pt>
                <c:pt idx="584">
                  <c:v>2.9810775121514395E-4</c:v>
                </c:pt>
                <c:pt idx="585">
                  <c:v>2.9831484238583013E-4</c:v>
                </c:pt>
                <c:pt idx="586">
                  <c:v>2.9852207741760446E-4</c:v>
                </c:pt>
                <c:pt idx="587">
                  <c:v>2.9872945641474928E-4</c:v>
                </c:pt>
                <c:pt idx="588">
                  <c:v>2.9893697947510316E-4</c:v>
                </c:pt>
                <c:pt idx="589">
                  <c:v>2.991446466965682E-4</c:v>
                </c:pt>
                <c:pt idx="590">
                  <c:v>2.9935245818364415E-4</c:v>
                </c:pt>
                <c:pt idx="591">
                  <c:v>2.9956041403437377E-4</c:v>
                </c:pt>
                <c:pt idx="592">
                  <c:v>2.9976851434686328E-4</c:v>
                </c:pt>
                <c:pt idx="593">
                  <c:v>2.9997675922583035E-4</c:v>
                </c:pt>
                <c:pt idx="594">
                  <c:v>3.0018514876952221E-4</c:v>
                </c:pt>
                <c:pt idx="595">
                  <c:v>3.0039368307624962E-4</c:v>
                </c:pt>
                <c:pt idx="596">
                  <c:v>3.0060236225094877E-4</c:v>
                </c:pt>
                <c:pt idx="597">
                  <c:v>3.008111863920717E-4</c:v>
                </c:pt>
                <c:pt idx="598">
                  <c:v>3.0102015560032444E-4</c:v>
                </c:pt>
                <c:pt idx="599">
                  <c:v>3.0122926997429132E-4</c:v>
                </c:pt>
                <c:pt idx="600">
                  <c:v>3.0143852961920039E-4</c:v>
                </c:pt>
                <c:pt idx="601">
                  <c:v>3.0164793463377754E-4</c:v>
                </c:pt>
                <c:pt idx="602">
                  <c:v>3.018574851168126E-4</c:v>
                </c:pt>
                <c:pt idx="603">
                  <c:v>3.0206718117375318E-4</c:v>
                </c:pt>
                <c:pt idx="604">
                  <c:v>3.0227702290353095E-4</c:v>
                </c:pt>
                <c:pt idx="605">
                  <c:v>3.0248701040514186E-4</c:v>
                </c:pt>
                <c:pt idx="606">
                  <c:v>3.0269714378425338E-4</c:v>
                </c:pt>
                <c:pt idx="607">
                  <c:v>3.029074231400035E-4</c:v>
                </c:pt>
                <c:pt idx="608">
                  <c:v>3.0311784857159471E-4</c:v>
                </c:pt>
                <c:pt idx="609">
                  <c:v>3.033284201849147E-4</c:v>
                </c:pt>
                <c:pt idx="610">
                  <c:v>3.0353913807930837E-4</c:v>
                </c:pt>
                <c:pt idx="611">
                  <c:v>3.0375000235418497E-4</c:v>
                </c:pt>
                <c:pt idx="612">
                  <c:v>3.0396101311565309E-4</c:v>
                </c:pt>
                <c:pt idx="613">
                  <c:v>3.0417217046326483E-4</c:v>
                </c:pt>
                <c:pt idx="614">
                  <c:v>3.0438347449885137E-4</c:v>
                </c:pt>
                <c:pt idx="615">
                  <c:v>3.0459492532209861E-4</c:v>
                </c:pt>
                <c:pt idx="616">
                  <c:v>3.048065230394102E-4</c:v>
                </c:pt>
                <c:pt idx="617">
                  <c:v>3.0501826775061519E-4</c:v>
                </c:pt>
                <c:pt idx="618">
                  <c:v>3.0523015955560726E-4</c:v>
                </c:pt>
                <c:pt idx="619">
                  <c:v>3.0544219856101199E-4</c:v>
                </c:pt>
                <c:pt idx="620">
                  <c:v>3.0565438486686655E-4</c:v>
                </c:pt>
                <c:pt idx="621">
                  <c:v>3.0586671857327306E-4</c:v>
                </c:pt>
                <c:pt idx="622">
                  <c:v>3.0607919978707941E-4</c:v>
                </c:pt>
                <c:pt idx="623">
                  <c:v>3.0629182860853144E-4</c:v>
                </c:pt>
                <c:pt idx="624">
                  <c:v>3.0650460513794001E-4</c:v>
                </c:pt>
                <c:pt idx="625">
                  <c:v>3.0671752948237583E-4</c:v>
                </c:pt>
                <c:pt idx="626">
                  <c:v>3.0693060174229381E-4</c:v>
                </c:pt>
                <c:pt idx="627">
                  <c:v>3.0714382202044868E-4</c:v>
                </c:pt>
                <c:pt idx="628">
                  <c:v>3.0735719041743032E-4</c:v>
                </c:pt>
                <c:pt idx="629">
                  <c:v>3.0757070704060739E-4</c:v>
                </c:pt>
                <c:pt idx="630">
                  <c:v>3.0778437199071413E-4</c:v>
                </c:pt>
                <c:pt idx="631">
                  <c:v>3.0799818536855018E-4</c:v>
                </c:pt>
                <c:pt idx="632">
                  <c:v>3.0821214728170808E-4</c:v>
                </c:pt>
                <c:pt idx="633">
                  <c:v>3.0842625783113225E-4</c:v>
                </c:pt>
                <c:pt idx="634">
                  <c:v>3.0864051711783244E-4</c:v>
                </c:pt>
                <c:pt idx="635">
                  <c:v>3.0885492524962568E-4</c:v>
                </c:pt>
                <c:pt idx="636">
                  <c:v>3.0906948232766683E-4</c:v>
                </c:pt>
                <c:pt idx="637">
                  <c:v>3.0928418845317635E-4</c:v>
                </c:pt>
                <c:pt idx="638">
                  <c:v>3.0949904373419609E-4</c:v>
                </c:pt>
                <c:pt idx="639">
                  <c:v>3.0971404827209189E-4</c:v>
                </c:pt>
                <c:pt idx="640">
                  <c:v>3.0992920216829531E-4</c:v>
                </c:pt>
                <c:pt idx="641">
                  <c:v>3.1014450553107354E-4</c:v>
                </c:pt>
                <c:pt idx="642">
                  <c:v>3.1035995846200373E-4</c:v>
                </c:pt>
                <c:pt idx="643">
                  <c:v>3.1057556106498879E-4</c:v>
                </c:pt>
                <c:pt idx="644">
                  <c:v>3.1079131344174249E-4</c:v>
                </c:pt>
                <c:pt idx="645">
                  <c:v>3.1100721570083298E-4</c:v>
                </c:pt>
                <c:pt idx="646">
                  <c:v>3.1122326794412019E-4</c:v>
                </c:pt>
                <c:pt idx="647">
                  <c:v>3.1143947027352991E-4</c:v>
                </c:pt>
                <c:pt idx="648">
                  <c:v>3.116558227978569E-4</c:v>
                </c:pt>
                <c:pt idx="649">
                  <c:v>3.1187232561917332E-4</c:v>
                </c:pt>
                <c:pt idx="650">
                  <c:v>3.1208897883961762E-4</c:v>
                </c:pt>
                <c:pt idx="651">
                  <c:v>3.1230578256821138E-4</c:v>
                </c:pt>
                <c:pt idx="652">
                  <c:v>3.1252273690723974E-4</c:v>
                </c:pt>
                <c:pt idx="653">
                  <c:v>3.1273984195905415E-4</c:v>
                </c:pt>
                <c:pt idx="654">
                  <c:v>3.129570978329035E-4</c:v>
                </c:pt>
                <c:pt idx="655">
                  <c:v>3.1317450463128624E-4</c:v>
                </c:pt>
                <c:pt idx="656">
                  <c:v>3.1339206245676725E-4</c:v>
                </c:pt>
                <c:pt idx="657">
                  <c:v>3.1360977141882336E-4</c:v>
                </c:pt>
                <c:pt idx="658">
                  <c:v>3.1382763162016673E-4</c:v>
                </c:pt>
                <c:pt idx="659">
                  <c:v>3.1404564316586111E-4</c:v>
                </c:pt>
                <c:pt idx="660">
                  <c:v>3.1426380615875673E-4</c:v>
                </c:pt>
                <c:pt idx="661">
                  <c:v>3.1448212070863486E-4</c:v>
                </c:pt>
                <c:pt idx="662">
                  <c:v>3.1470058691849336E-4</c:v>
                </c:pt>
                <c:pt idx="663">
                  <c:v>3.1491920489139702E-4</c:v>
                </c:pt>
                <c:pt idx="664">
                  <c:v>3.1513797473735599E-4</c:v>
                </c:pt>
                <c:pt idx="665">
                  <c:v>3.1535689655958307E-4</c:v>
                </c:pt>
                <c:pt idx="666">
                  <c:v>3.1557597046135783E-4</c:v>
                </c:pt>
                <c:pt idx="667">
                  <c:v>3.1579519655291994E-4</c:v>
                </c:pt>
                <c:pt idx="668">
                  <c:v>3.1601457493769737E-4</c:v>
                </c:pt>
                <c:pt idx="669">
                  <c:v>3.1623410571918518E-4</c:v>
                </c:pt>
                <c:pt idx="670">
                  <c:v>3.1645378900785288E-4</c:v>
                </c:pt>
                <c:pt idx="671">
                  <c:v>3.166736249073442E-4</c:v>
                </c:pt>
                <c:pt idx="672">
                  <c:v>3.1689361352367566E-4</c:v>
                </c:pt>
                <c:pt idx="673">
                  <c:v>3.1711375496063014E-4</c:v>
                </c:pt>
                <c:pt idx="674">
                  <c:v>3.1733404932898454E-4</c:v>
                </c:pt>
                <c:pt idx="675">
                  <c:v>3.1755449673267079E-4</c:v>
                </c:pt>
                <c:pt idx="676">
                  <c:v>3.1777509727568822E-4</c:v>
                </c:pt>
                <c:pt idx="677">
                  <c:v>3.1799585106904478E-4</c:v>
                </c:pt>
                <c:pt idx="678">
                  <c:v>3.1821675821688914E-4</c:v>
                </c:pt>
                <c:pt idx="679">
                  <c:v>3.1843781882343758E-4</c:v>
                </c:pt>
                <c:pt idx="680">
                  <c:v>3.1865903299992945E-4</c:v>
                </c:pt>
                <c:pt idx="681">
                  <c:v>3.1888040085073066E-4</c:v>
                </c:pt>
                <c:pt idx="682">
                  <c:v>3.191019224802748E-4</c:v>
                </c:pt>
                <c:pt idx="683">
                  <c:v>3.1932359800003327E-4</c:v>
                </c:pt>
                <c:pt idx="684">
                  <c:v>3.1954542751458967E-4</c:v>
                </c:pt>
                <c:pt idx="685">
                  <c:v>3.197674111285953E-4</c:v>
                </c:pt>
                <c:pt idx="686">
                  <c:v>3.1998954895375411E-4</c:v>
                </c:pt>
                <c:pt idx="687">
                  <c:v>3.2021184109486768E-4</c:v>
                </c:pt>
                <c:pt idx="688">
                  <c:v>3.2043428765913721E-4</c:v>
                </c:pt>
                <c:pt idx="689">
                  <c:v>3.2065688875150506E-4</c:v>
                </c:pt>
                <c:pt idx="690">
                  <c:v>3.2087964448398586E-4</c:v>
                </c:pt>
                <c:pt idx="691">
                  <c:v>3.2110255496167284E-4</c:v>
                </c:pt>
                <c:pt idx="692">
                  <c:v>3.2132562028972726E-4</c:v>
                </c:pt>
                <c:pt idx="693">
                  <c:v>3.2154884058039739E-4</c:v>
                </c:pt>
                <c:pt idx="694">
                  <c:v>3.2177221593899559E-4</c:v>
                </c:pt>
                <c:pt idx="695">
                  <c:v>3.2199574647090245E-4</c:v>
                </c:pt>
                <c:pt idx="696">
                  <c:v>3.2221943228860026E-4</c:v>
                </c:pt>
                <c:pt idx="697">
                  <c:v>3.2244327349762115E-4</c:v>
                </c:pt>
                <c:pt idx="698">
                  <c:v>3.2266727020356537E-4</c:v>
                </c:pt>
                <c:pt idx="699">
                  <c:v>3.2289142251914988E-4</c:v>
                </c:pt>
                <c:pt idx="700">
                  <c:v>3.2311573055012681E-4</c:v>
                </c:pt>
                <c:pt idx="701">
                  <c:v>3.2334019440231665E-4</c:v>
                </c:pt>
                <c:pt idx="702">
                  <c:v>3.2356481418867154E-4</c:v>
                </c:pt>
                <c:pt idx="703">
                  <c:v>3.23789590015164E-4</c:v>
                </c:pt>
                <c:pt idx="704">
                  <c:v>3.2401452199019284E-4</c:v>
                </c:pt>
                <c:pt idx="705">
                  <c:v>3.2423961021987315E-4</c:v>
                </c:pt>
                <c:pt idx="706">
                  <c:v>3.2446485481747104E-4</c:v>
                </c:pt>
                <c:pt idx="707">
                  <c:v>3.2469025588925389E-4</c:v>
                </c:pt>
                <c:pt idx="708">
                  <c:v>3.2491581354155802E-4</c:v>
                </c:pt>
                <c:pt idx="709">
                  <c:v>3.2514152788788584E-4</c:v>
                </c:pt>
                <c:pt idx="710">
                  <c:v>3.2536739903472629E-4</c:v>
                </c:pt>
                <c:pt idx="711">
                  <c:v>3.2559342708863746E-4</c:v>
                </c:pt>
                <c:pt idx="712">
                  <c:v>3.258196121633585E-4</c:v>
                </c:pt>
                <c:pt idx="713">
                  <c:v>3.2604595436560045E-4</c:v>
                </c:pt>
                <c:pt idx="714">
                  <c:v>3.262724538021436E-4</c:v>
                </c:pt>
                <c:pt idx="715">
                  <c:v>3.2649911058696423E-4</c:v>
                </c:pt>
                <c:pt idx="716">
                  <c:v>3.2672592482699606E-4</c:v>
                </c:pt>
                <c:pt idx="717">
                  <c:v>3.2695289663162088E-4</c:v>
                </c:pt>
                <c:pt idx="718">
                  <c:v>3.2718002610791601E-4</c:v>
                </c:pt>
                <c:pt idx="719">
                  <c:v>3.2740731337017485E-4</c:v>
                </c:pt>
                <c:pt idx="720">
                  <c:v>3.2763475852562842E-4</c:v>
                </c:pt>
                <c:pt idx="721">
                  <c:v>3.2786236168157737E-4</c:v>
                </c:pt>
                <c:pt idx="722">
                  <c:v>3.2809012295255342E-4</c:v>
                </c:pt>
                <c:pt idx="723">
                  <c:v>3.283180424460113E-4</c:v>
                </c:pt>
                <c:pt idx="724">
                  <c:v>3.2854612026947535E-4</c:v>
                </c:pt>
                <c:pt idx="725">
                  <c:v>3.2877435653771617E-4</c:v>
                </c:pt>
                <c:pt idx="726">
                  <c:v>3.2900275135841261E-4</c:v>
                </c:pt>
                <c:pt idx="727">
                  <c:v>3.2923130483931322E-4</c:v>
                </c:pt>
                <c:pt idx="728">
                  <c:v>3.29460017095428E-4</c:v>
                </c:pt>
                <c:pt idx="729">
                  <c:v>3.2968888823466027E-4</c:v>
                </c:pt>
                <c:pt idx="730">
                  <c:v>3.2991791836498339E-4</c:v>
                </c:pt>
                <c:pt idx="731">
                  <c:v>3.3014710760164719E-4</c:v>
                </c:pt>
                <c:pt idx="732">
                  <c:v>3.3037645605278002E-4</c:v>
                </c:pt>
                <c:pt idx="733">
                  <c:v>3.306059638289859E-4</c:v>
                </c:pt>
                <c:pt idx="734">
                  <c:v>3.3083563103853851E-4</c:v>
                </c:pt>
                <c:pt idx="735">
                  <c:v>3.3106545779700822E-4</c:v>
                </c:pt>
                <c:pt idx="736">
                  <c:v>3.3129544421282419E-4</c:v>
                </c:pt>
                <c:pt idx="737">
                  <c:v>3.3152559039448601E-4</c:v>
                </c:pt>
                <c:pt idx="738">
                  <c:v>3.3175589645780495E-4</c:v>
                </c:pt>
                <c:pt idx="739">
                  <c:v>3.3198636251143639E-4</c:v>
                </c:pt>
                <c:pt idx="740">
                  <c:v>3.3221698866410602E-4</c:v>
                </c:pt>
                <c:pt idx="741">
                  <c:v>3.3244777503186685E-4</c:v>
                </c:pt>
                <c:pt idx="742">
                  <c:v>3.3267872172360074E-4</c:v>
                </c:pt>
                <c:pt idx="743">
                  <c:v>3.329098288482602E-4</c:v>
                </c:pt>
                <c:pt idx="744">
                  <c:v>3.3314109652214023E-4</c:v>
                </c:pt>
                <c:pt idx="745">
                  <c:v>3.3337252485434973E-4</c:v>
                </c:pt>
                <c:pt idx="746">
                  <c:v>3.336041139540685E-4</c:v>
                </c:pt>
                <c:pt idx="747">
                  <c:v>3.3383586393783397E-4</c:v>
                </c:pt>
                <c:pt idx="748">
                  <c:v>3.3406777491498273E-4</c:v>
                </c:pt>
                <c:pt idx="749">
                  <c:v>3.342998469973545E-4</c:v>
                </c:pt>
                <c:pt idx="750">
                  <c:v>3.3453208029443279E-4</c:v>
                </c:pt>
                <c:pt idx="751">
                  <c:v>3.347644749230792E-4</c:v>
                </c:pt>
                <c:pt idx="752">
                  <c:v>3.3499703099293442E-4</c:v>
                </c:pt>
                <c:pt idx="753">
                  <c:v>3.3522974861371018E-4</c:v>
                </c:pt>
                <c:pt idx="754">
                  <c:v>3.3546262790251185E-4</c:v>
                </c:pt>
                <c:pt idx="755">
                  <c:v>3.3569566896920875E-4</c:v>
                </c:pt>
                <c:pt idx="756">
                  <c:v>3.3592887192374147E-4</c:v>
                </c:pt>
                <c:pt idx="757">
                  <c:v>3.3616223688345956E-4</c:v>
                </c:pt>
                <c:pt idx="758">
                  <c:v>3.3639576395846151E-4</c:v>
                </c:pt>
                <c:pt idx="759">
                  <c:v>3.3662945325891718E-4</c:v>
                </c:pt>
                <c:pt idx="760">
                  <c:v>3.3686330490242082E-4</c:v>
                </c:pt>
                <c:pt idx="761">
                  <c:v>3.3709731899930057E-4</c:v>
                </c:pt>
                <c:pt idx="762">
                  <c:v>3.3733149566241038E-4</c:v>
                </c:pt>
                <c:pt idx="763">
                  <c:v>3.3756583500222666E-4</c:v>
                </c:pt>
                <c:pt idx="764">
                  <c:v>3.3780033713667071E-4</c:v>
                </c:pt>
                <c:pt idx="765">
                  <c:v>3.3803500217637755E-4</c:v>
                </c:pt>
                <c:pt idx="766">
                  <c:v>3.3826983023205388E-4</c:v>
                </c:pt>
                <c:pt idx="767">
                  <c:v>3.3850482142186705E-4</c:v>
                </c:pt>
                <c:pt idx="768">
                  <c:v>3.3873997585668274E-4</c:v>
                </c:pt>
                <c:pt idx="769">
                  <c:v>3.3897529364743855E-4</c:v>
                </c:pt>
                <c:pt idx="770">
                  <c:v>3.3921077491254819E-4</c:v>
                </c:pt>
                <c:pt idx="771">
                  <c:v>3.3944641976310863E-4</c:v>
                </c:pt>
                <c:pt idx="772">
                  <c:v>3.3968222831028887E-4</c:v>
                </c:pt>
                <c:pt idx="773">
                  <c:v>3.399182006727495E-4</c:v>
                </c:pt>
                <c:pt idx="774">
                  <c:v>3.4015433696181919E-4</c:v>
                </c:pt>
                <c:pt idx="775">
                  <c:v>3.4039063728889878E-4</c:v>
                </c:pt>
                <c:pt idx="776">
                  <c:v>3.4062710177289635E-4</c:v>
                </c:pt>
                <c:pt idx="777">
                  <c:v>3.4086373052537278E-4</c:v>
                </c:pt>
                <c:pt idx="778">
                  <c:v>3.4110052366044297E-4</c:v>
                </c:pt>
                <c:pt idx="779">
                  <c:v>3.4133748128981761E-4</c:v>
                </c:pt>
                <c:pt idx="780">
                  <c:v>3.4157460353273565E-4</c:v>
                </c:pt>
                <c:pt idx="781">
                  <c:v>3.4181189050106815E-4</c:v>
                </c:pt>
                <c:pt idx="782">
                  <c:v>3.4204934230675876E-4</c:v>
                </c:pt>
                <c:pt idx="783">
                  <c:v>3.4228695906929514E-4</c:v>
                </c:pt>
                <c:pt idx="784">
                  <c:v>3.4252474090078173E-4</c:v>
                </c:pt>
                <c:pt idx="785">
                  <c:v>3.427626879133955E-4</c:v>
                </c:pt>
                <c:pt idx="786">
                  <c:v>3.4300080022687342E-4</c:v>
                </c:pt>
                <c:pt idx="787">
                  <c:v>3.4323907795355356E-4</c:v>
                </c:pt>
                <c:pt idx="788">
                  <c:v>3.4347752120584705E-4</c:v>
                </c:pt>
                <c:pt idx="789">
                  <c:v>3.4371613010374038E-4</c:v>
                </c:pt>
                <c:pt idx="790">
                  <c:v>3.4395490475980608E-4</c:v>
                </c:pt>
                <c:pt idx="791">
                  <c:v>3.4419384528668956E-4</c:v>
                </c:pt>
                <c:pt idx="792">
                  <c:v>3.4443295180462761E-4</c:v>
                </c:pt>
                <c:pt idx="793">
                  <c:v>3.446722244264275E-4</c:v>
                </c:pt>
                <c:pt idx="794">
                  <c:v>3.4491166326747923E-4</c:v>
                </c:pt>
                <c:pt idx="795">
                  <c:v>3.4515126844074151E-4</c:v>
                </c:pt>
                <c:pt idx="796">
                  <c:v>3.4539104006678562E-4</c:v>
                </c:pt>
                <c:pt idx="797">
                  <c:v>3.4563097825873263E-4</c:v>
                </c:pt>
                <c:pt idx="798">
                  <c:v>3.4587108312977692E-4</c:v>
                </c:pt>
                <c:pt idx="799">
                  <c:v>3.4611135480074111E-4</c:v>
                </c:pt>
                <c:pt idx="800">
                  <c:v>3.4635179338498223E-4</c:v>
                </c:pt>
                <c:pt idx="801">
                  <c:v>3.4659239899593065E-4</c:v>
                </c:pt>
                <c:pt idx="802">
                  <c:v>3.4683317175466112E-4</c:v>
                </c:pt>
                <c:pt idx="803">
                  <c:v>3.4707411177476691E-4</c:v>
                </c:pt>
                <c:pt idx="804">
                  <c:v>3.4731521916991513E-4</c:v>
                </c:pt>
                <c:pt idx="805">
                  <c:v>3.4755649406143283E-4</c:v>
                </c:pt>
                <c:pt idx="806">
                  <c:v>3.4779793656315033E-4</c:v>
                </c:pt>
                <c:pt idx="807">
                  <c:v>3.4803954679150408E-4</c:v>
                </c:pt>
                <c:pt idx="808">
                  <c:v>3.4828132486047715E-4</c:v>
                </c:pt>
                <c:pt idx="809">
                  <c:v>3.4852327089173428E-4</c:v>
                </c:pt>
                <c:pt idx="810">
                  <c:v>3.4876538499942233E-4</c:v>
                </c:pt>
                <c:pt idx="811">
                  <c:v>3.4900766729776227E-4</c:v>
                </c:pt>
                <c:pt idx="812">
                  <c:v>3.4925011790867236E-4</c:v>
                </c:pt>
                <c:pt idx="813">
                  <c:v>3.4949273694653761E-4</c:v>
                </c:pt>
                <c:pt idx="814">
                  <c:v>3.4973552452581715E-4</c:v>
                </c:pt>
                <c:pt idx="815">
                  <c:v>3.4997848076868357E-4</c:v>
                </c:pt>
                <c:pt idx="816">
                  <c:v>3.5022160578976048E-4</c:v>
                </c:pt>
                <c:pt idx="817">
                  <c:v>3.5046489970374557E-4</c:v>
                </c:pt>
                <c:pt idx="818">
                  <c:v>3.5070836263306635E-4</c:v>
                </c:pt>
                <c:pt idx="819">
                  <c:v>3.5095199469258531E-4</c:v>
                </c:pt>
                <c:pt idx="820">
                  <c:v>3.5119579599723953E-4</c:v>
                </c:pt>
                <c:pt idx="821">
                  <c:v>3.5143976666971171E-4</c:v>
                </c:pt>
                <c:pt idx="822">
                  <c:v>3.5168390682510404E-4</c:v>
                </c:pt>
                <c:pt idx="823">
                  <c:v>3.5192821658115372E-4</c:v>
                </c:pt>
                <c:pt idx="824">
                  <c:v>3.5217269605311764E-4</c:v>
                </c:pt>
                <c:pt idx="825">
                  <c:v>3.5241734536401966E-4</c:v>
                </c:pt>
                <c:pt idx="826">
                  <c:v>3.5266216462928222E-4</c:v>
                </c:pt>
                <c:pt idx="827">
                  <c:v>3.5290715396440228E-4</c:v>
                </c:pt>
                <c:pt idx="828">
                  <c:v>3.5315231349266046E-4</c:v>
                </c:pt>
                <c:pt idx="829">
                  <c:v>3.5339764332971977E-4</c:v>
                </c:pt>
                <c:pt idx="830">
                  <c:v>3.536431435913182E-4</c:v>
                </c:pt>
                <c:pt idx="831">
                  <c:v>3.5388881440099338E-4</c:v>
                </c:pt>
                <c:pt idx="832">
                  <c:v>3.5413465587464949E-4</c:v>
                </c:pt>
                <c:pt idx="833">
                  <c:v>3.5438066812826593E-4</c:v>
                </c:pt>
                <c:pt idx="834">
                  <c:v>3.5462685128563804E-4</c:v>
                </c:pt>
                <c:pt idx="835">
                  <c:v>3.5487320546291162E-4</c:v>
                </c:pt>
                <c:pt idx="836">
                  <c:v>3.5511973077630805E-4</c:v>
                </c:pt>
                <c:pt idx="837">
                  <c:v>3.5536642734988072E-4</c:v>
                </c:pt>
                <c:pt idx="838">
                  <c:v>3.5561329530001779E-4</c:v>
                </c:pt>
                <c:pt idx="839">
                  <c:v>3.5586033474577206E-4</c:v>
                </c:pt>
                <c:pt idx="840">
                  <c:v>3.5610754580368815E-4</c:v>
                </c:pt>
                <c:pt idx="841">
                  <c:v>3.5635492859816453E-4</c:v>
                </c:pt>
                <c:pt idx="842">
                  <c:v>3.5660248324591309E-4</c:v>
                </c:pt>
                <c:pt idx="843">
                  <c:v>3.5685020986372143E-4</c:v>
                </c:pt>
                <c:pt idx="844">
                  <c:v>3.5709810857624758E-4</c:v>
                </c:pt>
                <c:pt idx="845">
                  <c:v>3.5734617950044671E-4</c:v>
                </c:pt>
                <c:pt idx="846">
                  <c:v>3.575944227533501E-4</c:v>
                </c:pt>
                <c:pt idx="847">
                  <c:v>3.5784283845987557E-4</c:v>
                </c:pt>
                <c:pt idx="848">
                  <c:v>3.5809142673722249E-4</c:v>
                </c:pt>
                <c:pt idx="849">
                  <c:v>3.5834018770266587E-4</c:v>
                </c:pt>
                <c:pt idx="850">
                  <c:v>3.5858912148138434E-4</c:v>
                </c:pt>
                <c:pt idx="851">
                  <c:v>3.5883822819082149E-4</c:v>
                </c:pt>
                <c:pt idx="852">
                  <c:v>3.5908750795110979E-4</c:v>
                </c:pt>
                <c:pt idx="853">
                  <c:v>3.5933696087985065E-4</c:v>
                </c:pt>
                <c:pt idx="854">
                  <c:v>3.5958658710257078E-4</c:v>
                </c:pt>
                <c:pt idx="855">
                  <c:v>3.5983638673704044E-4</c:v>
                </c:pt>
                <c:pt idx="856">
                  <c:v>3.6008635990110639E-4</c:v>
                </c:pt>
                <c:pt idx="857">
                  <c:v>3.6033650672055701E-4</c:v>
                </c:pt>
                <c:pt idx="858">
                  <c:v>3.6058682731340824E-4</c:v>
                </c:pt>
                <c:pt idx="859">
                  <c:v>3.6083732179775259E-4</c:v>
                </c:pt>
                <c:pt idx="860">
                  <c:v>3.610879902996408E-4</c:v>
                </c:pt>
                <c:pt idx="861">
                  <c:v>3.6133883293733494E-4</c:v>
                </c:pt>
                <c:pt idx="862">
                  <c:v>3.6158984982917372E-4</c:v>
                </c:pt>
                <c:pt idx="863">
                  <c:v>3.6184104110147081E-4</c:v>
                </c:pt>
                <c:pt idx="864">
                  <c:v>3.6209240687273494E-4</c:v>
                </c:pt>
                <c:pt idx="865">
                  <c:v>3.6234394726155164E-4</c:v>
                </c:pt>
                <c:pt idx="866">
                  <c:v>3.6259566239449793E-4</c:v>
                </c:pt>
                <c:pt idx="867">
                  <c:v>3.6284755239032973E-4</c:v>
                </c:pt>
                <c:pt idx="868">
                  <c:v>3.6309961737052176E-4</c:v>
                </c:pt>
                <c:pt idx="869">
                  <c:v>3.6335185745398936E-4</c:v>
                </c:pt>
                <c:pt idx="870">
                  <c:v>3.6360427276766177E-4</c:v>
                </c:pt>
                <c:pt idx="871">
                  <c:v>3.6385686343062514E-4</c:v>
                </c:pt>
                <c:pt idx="872">
                  <c:v>3.6410962956204284E-4</c:v>
                </c:pt>
                <c:pt idx="873">
                  <c:v>3.6436257128910887E-4</c:v>
                </c:pt>
                <c:pt idx="874">
                  <c:v>3.646156887311576E-4</c:v>
                </c:pt>
                <c:pt idx="875">
                  <c:v>3.6486898200760107E-4</c:v>
                </c:pt>
                <c:pt idx="876">
                  <c:v>3.651224512458984E-4</c:v>
                </c:pt>
                <c:pt idx="877">
                  <c:v>3.6537609656563298E-4</c:v>
                </c:pt>
                <c:pt idx="878">
                  <c:v>3.6562991808646576E-4</c:v>
                </c:pt>
                <c:pt idx="879">
                  <c:v>3.6588391593612171E-4</c:v>
                </c:pt>
                <c:pt idx="880">
                  <c:v>3.6613809023443365E-4</c:v>
                </c:pt>
                <c:pt idx="881">
                  <c:v>3.6639244110131205E-4</c:v>
                </c:pt>
                <c:pt idx="882">
                  <c:v>3.6664696866474823E-4</c:v>
                </c:pt>
                <c:pt idx="883">
                  <c:v>3.6690167304482499E-4</c:v>
                </c:pt>
                <c:pt idx="884">
                  <c:v>3.6715655436437422E-4</c:v>
                </c:pt>
                <c:pt idx="885">
                  <c:v>3.6741161274364E-4</c:v>
                </c:pt>
                <c:pt idx="886">
                  <c:v>3.676668483109697E-4</c:v>
                </c:pt>
                <c:pt idx="887">
                  <c:v>3.6792226118678007E-4</c:v>
                </c:pt>
                <c:pt idx="888">
                  <c:v>3.6817785149156586E-4</c:v>
                </c:pt>
                <c:pt idx="889">
                  <c:v>3.684336193539422E-4</c:v>
                </c:pt>
                <c:pt idx="890">
                  <c:v>3.6868956489457687E-4</c:v>
                </c:pt>
                <c:pt idx="891">
                  <c:v>3.6894568823421606E-4</c:v>
                </c:pt>
                <c:pt idx="892">
                  <c:v>3.6920198950174301E-4</c:v>
                </c:pt>
                <c:pt idx="893">
                  <c:v>3.6945846881807716E-4</c:v>
                </c:pt>
                <c:pt idx="894">
                  <c:v>3.6971512630421655E-4</c:v>
                </c:pt>
                <c:pt idx="895">
                  <c:v>3.6997196208931319E-4</c:v>
                </c:pt>
                <c:pt idx="896">
                  <c:v>3.7022897629453876E-4</c:v>
                </c:pt>
                <c:pt idx="897">
                  <c:v>3.7048616904383915E-4</c:v>
                </c:pt>
                <c:pt idx="898">
                  <c:v>3.7074354045854888E-4</c:v>
                </c:pt>
                <c:pt idx="899">
                  <c:v>3.7100109066817927E-4</c:v>
                </c:pt>
                <c:pt idx="900">
                  <c:v>3.7125881979423902E-4</c:v>
                </c:pt>
                <c:pt idx="901">
                  <c:v>3.7151672795831571E-4</c:v>
                </c:pt>
                <c:pt idx="902">
                  <c:v>3.7177481529019078E-4</c:v>
                </c:pt>
                <c:pt idx="903">
                  <c:v>3.7203308191162632E-4</c:v>
                </c:pt>
                <c:pt idx="904">
                  <c:v>3.722915279444635E-4</c:v>
                </c:pt>
                <c:pt idx="905">
                  <c:v>3.7255015351875432E-4</c:v>
                </c:pt>
                <c:pt idx="906">
                  <c:v>3.7280895875651491E-4</c:v>
                </c:pt>
                <c:pt idx="907">
                  <c:v>3.730679437798405E-4</c:v>
                </c:pt>
                <c:pt idx="908">
                  <c:v>3.7332710871905439E-4</c:v>
                </c:pt>
                <c:pt idx="909">
                  <c:v>3.7358645369642708E-4</c:v>
                </c:pt>
                <c:pt idx="910">
                  <c:v>3.7384597883430846E-4</c:v>
                </c:pt>
                <c:pt idx="911">
                  <c:v>3.7410568426329355E-4</c:v>
                </c:pt>
                <c:pt idx="912">
                  <c:v>3.74365570105908E-4</c:v>
                </c:pt>
                <c:pt idx="913">
                  <c:v>3.7462563648748247E-4</c:v>
                </c:pt>
                <c:pt idx="914">
                  <c:v>3.7488588353070719E-4</c:v>
                </c:pt>
                <c:pt idx="915">
                  <c:v>3.7514631136654054E-4</c:v>
                </c:pt>
                <c:pt idx="916">
                  <c:v>3.7540692011784883E-4</c:v>
                </c:pt>
                <c:pt idx="917">
                  <c:v>3.7566770990757808E-4</c:v>
                </c:pt>
                <c:pt idx="918">
                  <c:v>3.7592868086695985E-4</c:v>
                </c:pt>
                <c:pt idx="919">
                  <c:v>3.7618983311911674E-4</c:v>
                </c:pt>
                <c:pt idx="920">
                  <c:v>3.7645116678725114E-4</c:v>
                </c:pt>
                <c:pt idx="921">
                  <c:v>3.7671268200286821E-4</c:v>
                </c:pt>
                <c:pt idx="922">
                  <c:v>3.7697437888934733E-4</c:v>
                </c:pt>
                <c:pt idx="923">
                  <c:v>3.7723625757014797E-4</c:v>
                </c:pt>
                <c:pt idx="924">
                  <c:v>3.7749831817704947E-4</c:v>
                </c:pt>
                <c:pt idx="925">
                  <c:v>3.7776056083368851E-4</c:v>
                </c:pt>
                <c:pt idx="926">
                  <c:v>3.7802298566378192E-4</c:v>
                </c:pt>
                <c:pt idx="927">
                  <c:v>3.7828559279938408E-4</c:v>
                </c:pt>
                <c:pt idx="928">
                  <c:v>3.7854838236438937E-4</c:v>
                </c:pt>
                <c:pt idx="929">
                  <c:v>3.7881135448552899E-4</c:v>
                </c:pt>
                <c:pt idx="930">
                  <c:v>3.7907450928686384E-4</c:v>
                </c:pt>
                <c:pt idx="931">
                  <c:v>3.7933784690081558E-4</c:v>
                </c:pt>
                <c:pt idx="932">
                  <c:v>3.796013674516233E-4</c:v>
                </c:pt>
                <c:pt idx="933">
                  <c:v>3.7986507106360672E-4</c:v>
                </c:pt>
                <c:pt idx="934">
                  <c:v>3.8012895786946368E-4</c:v>
                </c:pt>
                <c:pt idx="935">
                  <c:v>3.803930279936923E-4</c:v>
                </c:pt>
                <c:pt idx="936">
                  <c:v>3.8065728156087169E-4</c:v>
                </c:pt>
                <c:pt idx="937">
                  <c:v>3.8092171870397626E-4</c:v>
                </c:pt>
                <c:pt idx="938">
                  <c:v>3.8118633954776392E-4</c:v>
                </c:pt>
                <c:pt idx="939">
                  <c:v>3.814511442170735E-4</c:v>
                </c:pt>
                <c:pt idx="940">
                  <c:v>3.8171613284515679E-4</c:v>
                </c:pt>
                <c:pt idx="941">
                  <c:v>3.8198130555703192E-4</c:v>
                </c:pt>
                <c:pt idx="942">
                  <c:v>3.8224666248057917E-4</c:v>
                </c:pt>
                <c:pt idx="943">
                  <c:v>3.8251220374098464E-4</c:v>
                </c:pt>
                <c:pt idx="944">
                  <c:v>3.8277792947187078E-4</c:v>
                </c:pt>
                <c:pt idx="945">
                  <c:v>3.830438397986035E-4</c:v>
                </c:pt>
                <c:pt idx="946">
                  <c:v>3.8330993484662982E-4</c:v>
                </c:pt>
                <c:pt idx="947">
                  <c:v>3.8357621474985093E-4</c:v>
                </c:pt>
                <c:pt idx="948">
                  <c:v>3.838426796338941E-4</c:v>
                </c:pt>
                <c:pt idx="949">
                  <c:v>3.8410932962446817E-4</c:v>
                </c:pt>
                <c:pt idx="950">
                  <c:v>3.8437616485575342E-4</c:v>
                </c:pt>
                <c:pt idx="951">
                  <c:v>3.8464318545363915E-4</c:v>
                </c:pt>
                <c:pt idx="952">
                  <c:v>3.8491039154409633E-4</c:v>
                </c:pt>
                <c:pt idx="953">
                  <c:v>3.8517778326158515E-4</c:v>
                </c:pt>
                <c:pt idx="954">
                  <c:v>3.8544536073225743E-4</c:v>
                </c:pt>
                <c:pt idx="955">
                  <c:v>3.8571312408234681E-4</c:v>
                </c:pt>
                <c:pt idx="956">
                  <c:v>3.8598107344659394E-4</c:v>
                </c:pt>
                <c:pt idx="957">
                  <c:v>3.862492089514137E-4</c:v>
                </c:pt>
                <c:pt idx="958">
                  <c:v>3.8651753072611536E-4</c:v>
                </c:pt>
                <c:pt idx="959">
                  <c:v>3.8678603889728358E-4</c:v>
                </c:pt>
                <c:pt idx="960">
                  <c:v>3.8705473360003387E-4</c:v>
                </c:pt>
                <c:pt idx="961">
                  <c:v>3.8732361496113276E-4</c:v>
                </c:pt>
                <c:pt idx="962">
                  <c:v>3.8759268310742905E-4</c:v>
                </c:pt>
                <c:pt idx="963">
                  <c:v>3.8786193817431989E-4</c:v>
                </c:pt>
                <c:pt idx="964">
                  <c:v>3.8813138028883628E-4</c:v>
                </c:pt>
                <c:pt idx="965">
                  <c:v>3.8840100957809149E-4</c:v>
                </c:pt>
                <c:pt idx="966">
                  <c:v>3.8867082617776512E-4</c:v>
                </c:pt>
                <c:pt idx="967">
                  <c:v>3.8894083021515303E-4</c:v>
                </c:pt>
                <c:pt idx="968">
                  <c:v>3.8921102181763362E-4</c:v>
                </c:pt>
                <c:pt idx="969">
                  <c:v>3.8948140112116944E-4</c:v>
                </c:pt>
                <c:pt idx="970">
                  <c:v>3.8975196825332184E-4</c:v>
                </c:pt>
                <c:pt idx="971">
                  <c:v>3.9002272334173483E-4</c:v>
                </c:pt>
                <c:pt idx="972">
                  <c:v>3.9029366652265456E-4</c:v>
                </c:pt>
                <c:pt idx="973">
                  <c:v>3.9056479792390835E-4</c:v>
                </c:pt>
                <c:pt idx="974">
                  <c:v>3.9083611767625018E-4</c:v>
                </c:pt>
                <c:pt idx="975">
                  <c:v>3.9110762590767917E-4</c:v>
                </c:pt>
                <c:pt idx="976">
                  <c:v>3.913793227548204E-4</c:v>
                </c:pt>
                <c:pt idx="977">
                  <c:v>3.9165120834585676E-4</c:v>
                </c:pt>
                <c:pt idx="978">
                  <c:v>3.9192328280905441E-4</c:v>
                </c:pt>
                <c:pt idx="979">
                  <c:v>3.9219554628132326E-4</c:v>
                </c:pt>
                <c:pt idx="980">
                  <c:v>3.9246799889111367E-4</c:v>
                </c:pt>
                <c:pt idx="981">
                  <c:v>3.9274064076695906E-4</c:v>
                </c:pt>
                <c:pt idx="982">
                  <c:v>3.9301347204605513E-4</c:v>
                </c:pt>
                <c:pt idx="983">
                  <c:v>3.9328649285711993E-4</c:v>
                </c:pt>
                <c:pt idx="984">
                  <c:v>3.9355970332895506E-4</c:v>
                </c:pt>
                <c:pt idx="985">
                  <c:v>3.9383310359904222E-4</c:v>
                </c:pt>
                <c:pt idx="986">
                  <c:v>3.9410669379636804E-4</c:v>
                </c:pt>
                <c:pt idx="987">
                  <c:v>3.9438047405287215E-4</c:v>
                </c:pt>
                <c:pt idx="988">
                  <c:v>3.9465444449771449E-4</c:v>
                </c:pt>
                <c:pt idx="989">
                  <c:v>3.9492860526875917E-4</c:v>
                </c:pt>
                <c:pt idx="990">
                  <c:v>3.9520295649535155E-4</c:v>
                </c:pt>
                <c:pt idx="991">
                  <c:v>3.9547749830692088E-4</c:v>
                </c:pt>
                <c:pt idx="992">
                  <c:v>3.9575223084161874E-4</c:v>
                </c:pt>
                <c:pt idx="993">
                  <c:v>3.9602715422906032E-4</c:v>
                </c:pt>
                <c:pt idx="994">
                  <c:v>3.963022685989448E-4</c:v>
                </c:pt>
                <c:pt idx="995">
                  <c:v>3.9657757408971187E-4</c:v>
                </c:pt>
                <c:pt idx="996">
                  <c:v>3.9685307083124692E-4</c:v>
                </c:pt>
                <c:pt idx="997">
                  <c:v>3.9712875895351972E-4</c:v>
                </c:pt>
                <c:pt idx="998">
                  <c:v>3.9740463859525867E-4</c:v>
                </c:pt>
                <c:pt idx="999">
                  <c:v>3.9768070988662006E-4</c:v>
                </c:pt>
                <c:pt idx="1000">
                  <c:v>3.979569729578447E-4</c:v>
                </c:pt>
                <c:pt idx="1001">
                  <c:v>3.9823342794795025E-4</c:v>
                </c:pt>
                <c:pt idx="1002">
                  <c:v>3.9851007498736449E-4</c:v>
                </c:pt>
                <c:pt idx="1003">
                  <c:v>3.9878691420950138E-4</c:v>
                </c:pt>
                <c:pt idx="1004">
                  <c:v>3.9906394574496385E-4</c:v>
                </c:pt>
                <c:pt idx="1005">
                  <c:v>3.993411697331564E-4</c:v>
                </c:pt>
                <c:pt idx="1006">
                  <c:v>3.9961858630486953E-4</c:v>
                </c:pt>
                <c:pt idx="1007">
                  <c:v>3.9989619559097875E-4</c:v>
                </c:pt>
                <c:pt idx="1008">
                  <c:v>4.0017399773117912E-4</c:v>
                </c:pt>
                <c:pt idx="1009">
                  <c:v>4.0045199285653399E-4</c:v>
                </c:pt>
                <c:pt idx="1010">
                  <c:v>4.0073018109819175E-4</c:v>
                </c:pt>
                <c:pt idx="1011">
                  <c:v>4.0100856259613884E-4</c:v>
                </c:pt>
                <c:pt idx="1012">
                  <c:v>4.0128713748171195E-4</c:v>
                </c:pt>
                <c:pt idx="1013">
                  <c:v>4.015659058863329E-4</c:v>
                </c:pt>
                <c:pt idx="1014">
                  <c:v>4.0184486795028017E-4</c:v>
                </c:pt>
                <c:pt idx="1015">
                  <c:v>4.0212402380516434E-4</c:v>
                </c:pt>
                <c:pt idx="1016">
                  <c:v>4.024033735826813E-4</c:v>
                </c:pt>
                <c:pt idx="1017">
                  <c:v>4.0268291742340202E-4</c:v>
                </c:pt>
                <c:pt idx="1018">
                  <c:v>4.0296265545921163E-4</c:v>
                </c:pt>
                <c:pt idx="1019">
                  <c:v>4.0324258782501463E-4</c:v>
                </c:pt>
                <c:pt idx="1020">
                  <c:v>4.0352271465287325E-4</c:v>
                </c:pt>
                <c:pt idx="1021">
                  <c:v>4.0380303608374948E-4</c:v>
                </c:pt>
                <c:pt idx="1022">
                  <c:v>4.040835522498953E-4</c:v>
                </c:pt>
                <c:pt idx="1023">
                  <c:v>4.0436426328364829E-4</c:v>
                </c:pt>
                <c:pt idx="1024">
                  <c:v>4.0464516932626452E-4</c:v>
                </c:pt>
                <c:pt idx="1025">
                  <c:v>4.0492627051027163E-4</c:v>
                </c:pt>
                <c:pt idx="1026">
                  <c:v>4.0520756696828334E-4</c:v>
                </c:pt>
                <c:pt idx="1027">
                  <c:v>4.0548905884185026E-4</c:v>
                </c:pt>
                <c:pt idx="1028">
                  <c:v>4.0577074626377643E-4</c:v>
                </c:pt>
                <c:pt idx="1029">
                  <c:v>4.0605262936695206E-4</c:v>
                </c:pt>
                <c:pt idx="1030">
                  <c:v>4.0633470829322296E-4</c:v>
                </c:pt>
                <c:pt idx="1031">
                  <c:v>4.0661698317567022E-4</c:v>
                </c:pt>
                <c:pt idx="1032">
                  <c:v>4.0689945415042176E-4</c:v>
                </c:pt>
                <c:pt idx="1033">
                  <c:v>4.0718212135073747E-4</c:v>
                </c:pt>
                <c:pt idx="1034">
                  <c:v>4.0746498491885764E-4</c:v>
                </c:pt>
                <c:pt idx="1035">
                  <c:v>4.0774804498823367E-4</c:v>
                </c:pt>
                <c:pt idx="1036">
                  <c:v>4.0803130169240315E-4</c:v>
                </c:pt>
                <c:pt idx="1037">
                  <c:v>4.0831475517390324E-4</c:v>
                </c:pt>
                <c:pt idx="1038">
                  <c:v>4.0859840556646337E-4</c:v>
                </c:pt>
                <c:pt idx="1039">
                  <c:v>4.0888225300389995E-4</c:v>
                </c:pt>
                <c:pt idx="1040">
                  <c:v>4.0916629762904715E-4</c:v>
                </c:pt>
                <c:pt idx="1041">
                  <c:v>4.0945053957591347E-4</c:v>
                </c:pt>
                <c:pt idx="1042">
                  <c:v>4.0973497897859424E-4</c:v>
                </c:pt>
                <c:pt idx="1043">
                  <c:v>4.100196159802216E-4</c:v>
                </c:pt>
                <c:pt idx="1044">
                  <c:v>4.1030445071508348E-4</c:v>
                </c:pt>
                <c:pt idx="1045">
                  <c:v>4.1058948331755492E-4</c:v>
                </c:pt>
                <c:pt idx="1046">
                  <c:v>4.1087471393106654E-4</c:v>
                </c:pt>
                <c:pt idx="1047">
                  <c:v>4.1116014269018637E-4</c:v>
                </c:pt>
                <c:pt idx="1048">
                  <c:v>4.1144576973256325E-4</c:v>
                </c:pt>
                <c:pt idx="1049">
                  <c:v>4.1173159519294601E-4</c:v>
                </c:pt>
                <c:pt idx="1050">
                  <c:v>4.1201761921516431E-4</c:v>
                </c:pt>
                <c:pt idx="1051">
                  <c:v>4.1230384193416034E-4</c:v>
                </c:pt>
                <c:pt idx="1052">
                  <c:v>4.1259026348496405E-4</c:v>
                </c:pt>
                <c:pt idx="1053">
                  <c:v>4.1287688401170488E-4</c:v>
                </c:pt>
                <c:pt idx="1054">
                  <c:v>4.1316370364960671E-4</c:v>
                </c:pt>
                <c:pt idx="1055">
                  <c:v>4.1345072253398083E-4</c:v>
                </c:pt>
                <c:pt idx="1056">
                  <c:v>4.137379408092575E-4</c:v>
                </c:pt>
                <c:pt idx="1057">
                  <c:v>4.1402535861094237E-4</c:v>
                </c:pt>
                <c:pt idx="1058">
                  <c:v>4.1431297607462907E-4</c:v>
                </c:pt>
                <c:pt idx="1059">
                  <c:v>4.1460079334504905E-4</c:v>
                </c:pt>
                <c:pt idx="1060">
                  <c:v>4.1488881055799055E-4</c:v>
                </c:pt>
                <c:pt idx="1061">
                  <c:v>4.1517702784933002E-4</c:v>
                </c:pt>
                <c:pt idx="1062">
                  <c:v>4.1546544536410059E-4</c:v>
                </c:pt>
                <c:pt idx="1063">
                  <c:v>4.1575406323837391E-4</c:v>
                </c:pt>
                <c:pt idx="1064">
                  <c:v>4.1604288161133676E-4</c:v>
                </c:pt>
                <c:pt idx="1065">
                  <c:v>4.163319006192435E-4</c:v>
                </c:pt>
                <c:pt idx="1066">
                  <c:v>4.1662112040753078E-4</c:v>
                </c:pt>
                <c:pt idx="1067">
                  <c:v>4.1691054111264866E-4</c:v>
                </c:pt>
                <c:pt idx="1068">
                  <c:v>4.1720016287113558E-4</c:v>
                </c:pt>
                <c:pt idx="1069">
                  <c:v>4.1748998582873153E-4</c:v>
                </c:pt>
                <c:pt idx="1070">
                  <c:v>4.1778001012217109E-4</c:v>
                </c:pt>
                <c:pt idx="1071">
                  <c:v>4.1807023588827754E-4</c:v>
                </c:pt>
                <c:pt idx="1072">
                  <c:v>4.183606632730947E-4</c:v>
                </c:pt>
                <c:pt idx="1073">
                  <c:v>4.1865129241364243E-4</c:v>
                </c:pt>
                <c:pt idx="1074">
                  <c:v>4.1894212344702929E-4</c:v>
                </c:pt>
                <c:pt idx="1075">
                  <c:v>4.1923315651960373E-4</c:v>
                </c:pt>
                <c:pt idx="1076">
                  <c:v>4.1952439176867127E-4</c:v>
                </c:pt>
                <c:pt idx="1077">
                  <c:v>4.1981582933468104E-4</c:v>
                </c:pt>
                <c:pt idx="1078">
                  <c:v>4.2010746935512299E-4</c:v>
                </c:pt>
                <c:pt idx="1079">
                  <c:v>4.2039931197675271E-4</c:v>
                </c:pt>
                <c:pt idx="1080">
                  <c:v>4.206913573372576E-4</c:v>
                </c:pt>
                <c:pt idx="1081">
                  <c:v>4.2098360557441439E-4</c:v>
                </c:pt>
                <c:pt idx="1082">
                  <c:v>4.2127605683528479E-4</c:v>
                </c:pt>
                <c:pt idx="1083">
                  <c:v>4.2156871125784324E-4</c:v>
                </c:pt>
                <c:pt idx="1084">
                  <c:v>4.2186156898015395E-4</c:v>
                </c:pt>
                <c:pt idx="1085">
                  <c:v>4.2215463014958512E-4</c:v>
                </c:pt>
                <c:pt idx="1086">
                  <c:v>4.2244789490439912E-4</c:v>
                </c:pt>
                <c:pt idx="1087">
                  <c:v>4.22741363382948E-4</c:v>
                </c:pt>
                <c:pt idx="1088">
                  <c:v>4.2303503573290735E-4</c:v>
                </c:pt>
                <c:pt idx="1089">
                  <c:v>4.2332891209282786E-4</c:v>
                </c:pt>
                <c:pt idx="1090">
                  <c:v>4.2362299260135009E-4</c:v>
                </c:pt>
                <c:pt idx="1091">
                  <c:v>4.2391727740645761E-4</c:v>
                </c:pt>
                <c:pt idx="1092">
                  <c:v>4.2421176664699016E-4</c:v>
                </c:pt>
                <c:pt idx="1093">
                  <c:v>4.2450646046496597E-4</c:v>
                </c:pt>
                <c:pt idx="1094">
                  <c:v>4.2480135899941129E-4</c:v>
                </c:pt>
                <c:pt idx="1095">
                  <c:v>4.2509646239872139E-4</c:v>
                </c:pt>
                <c:pt idx="1096">
                  <c:v>4.2539177080212201E-4</c:v>
                </c:pt>
                <c:pt idx="1097">
                  <c:v>4.2568728434892939E-4</c:v>
                </c:pt>
                <c:pt idx="1098">
                  <c:v>4.2598300318784821E-4</c:v>
                </c:pt>
                <c:pt idx="1099">
                  <c:v>4.2627892745839468E-4</c:v>
                </c:pt>
                <c:pt idx="1100">
                  <c:v>4.2657505730017546E-4</c:v>
                </c:pt>
                <c:pt idx="1101">
                  <c:v>4.2687139286220539E-4</c:v>
                </c:pt>
                <c:pt idx="1102">
                  <c:v>4.2716793428429164E-4</c:v>
                </c:pt>
                <c:pt idx="1103">
                  <c:v>4.2746468170633202E-4</c:v>
                </c:pt>
                <c:pt idx="1104">
                  <c:v>4.2776163527765218E-4</c:v>
                </c:pt>
                <c:pt idx="1105">
                  <c:v>4.2805879513835087E-4</c:v>
                </c:pt>
                <c:pt idx="1106">
                  <c:v>4.2835616142861756E-4</c:v>
                </c:pt>
                <c:pt idx="1107">
                  <c:v>4.2865373429808943E-4</c:v>
                </c:pt>
                <c:pt idx="1108">
                  <c:v>4.2895151388715733E-4</c:v>
                </c:pt>
                <c:pt idx="1109">
                  <c:v>4.2924950033942634E-4</c:v>
                </c:pt>
                <c:pt idx="1110">
                  <c:v>4.2954769379547605E-4</c:v>
                </c:pt>
                <c:pt idx="1111">
                  <c:v>4.2984609440535978E-4</c:v>
                </c:pt>
                <c:pt idx="1112">
                  <c:v>4.3014470230985885E-4</c:v>
                </c:pt>
                <c:pt idx="1113">
                  <c:v>4.3044351764984603E-4</c:v>
                </c:pt>
                <c:pt idx="1114">
                  <c:v>4.3074254057568753E-4</c:v>
                </c:pt>
                <c:pt idx="1115">
                  <c:v>4.3104177122845838E-4</c:v>
                </c:pt>
                <c:pt idx="1116">
                  <c:v>4.3134120974932508E-4</c:v>
                </c:pt>
                <c:pt idx="1117">
                  <c:v>4.3164085628896742E-4</c:v>
                </c:pt>
                <c:pt idx="1118">
                  <c:v>4.319407109887547E-4</c:v>
                </c:pt>
                <c:pt idx="1119">
                  <c:v>4.3224077399014771E-4</c:v>
                </c:pt>
                <c:pt idx="1120">
                  <c:v>4.3254104544414063E-4</c:v>
                </c:pt>
                <c:pt idx="1121">
                  <c:v>4.3284152549239742E-4</c:v>
                </c:pt>
                <c:pt idx="1122">
                  <c:v>4.3314221427982557E-4</c:v>
                </c:pt>
                <c:pt idx="1123">
                  <c:v>4.3344311194827947E-4</c:v>
                </c:pt>
                <c:pt idx="1124">
                  <c:v>4.3374421864917316E-4</c:v>
                </c:pt>
                <c:pt idx="1125">
                  <c:v>4.3404553452456478E-4</c:v>
                </c:pt>
                <c:pt idx="1126">
                  <c:v>4.3434705971660457E-4</c:v>
                </c:pt>
                <c:pt idx="1127">
                  <c:v>4.3464879437702232E-4</c:v>
                </c:pt>
                <c:pt idx="1128">
                  <c:v>4.3495073864817255E-4</c:v>
                </c:pt>
                <c:pt idx="1129">
                  <c:v>4.3525289267250179E-4</c:v>
                </c:pt>
                <c:pt idx="1130">
                  <c:v>4.3555525660205635E-4</c:v>
                </c:pt>
                <c:pt idx="1131">
                  <c:v>4.3585783057948756E-4</c:v>
                </c:pt>
                <c:pt idx="1132">
                  <c:v>4.3616061474753917E-4</c:v>
                </c:pt>
                <c:pt idx="1133">
                  <c:v>4.3646360925857447E-4</c:v>
                </c:pt>
                <c:pt idx="1134">
                  <c:v>4.3676681425554233E-4</c:v>
                </c:pt>
                <c:pt idx="1135">
                  <c:v>4.3707022988148409E-4</c:v>
                </c:pt>
                <c:pt idx="1136">
                  <c:v>4.37373856289081E-4</c:v>
                </c:pt>
                <c:pt idx="1137">
                  <c:v>4.376776936215798E-4</c:v>
                </c:pt>
                <c:pt idx="1138">
                  <c:v>4.3798174202550711E-4</c:v>
                </c:pt>
                <c:pt idx="1139">
                  <c:v>4.3828600164430223E-4</c:v>
                </c:pt>
                <c:pt idx="1140">
                  <c:v>4.3859047263107093E-4</c:v>
                </c:pt>
                <c:pt idx="1141">
                  <c:v>4.3889515512945867E-4</c:v>
                </c:pt>
                <c:pt idx="1142">
                  <c:v>4.3920004928320387E-4</c:v>
                </c:pt>
                <c:pt idx="1143">
                  <c:v>4.3950515524573161E-4</c:v>
                </c:pt>
                <c:pt idx="1144">
                  <c:v>4.3981047316098691E-4</c:v>
                </c:pt>
                <c:pt idx="1145">
                  <c:v>4.4011600317300797E-4</c:v>
                </c:pt>
                <c:pt idx="1146">
                  <c:v>4.4042174543553988E-4</c:v>
                </c:pt>
                <c:pt idx="1147">
                  <c:v>4.4072770009282781E-4</c:v>
                </c:pt>
                <c:pt idx="1148">
                  <c:v>4.4103386728921036E-4</c:v>
                </c:pt>
                <c:pt idx="1149">
                  <c:v>4.4134024717875324E-4</c:v>
                </c:pt>
                <c:pt idx="1150">
                  <c:v>4.4164683990600241E-4</c:v>
                </c:pt>
                <c:pt idx="1151">
                  <c:v>4.4195364561559758E-4</c:v>
                </c:pt>
                <c:pt idx="1152">
                  <c:v>4.4226066446192579E-4</c:v>
                </c:pt>
                <c:pt idx="1153">
                  <c:v>4.4256789658983432E-4</c:v>
                </c:pt>
                <c:pt idx="1154">
                  <c:v>4.4287534214748696E-4</c:v>
                </c:pt>
                <c:pt idx="1155">
                  <c:v>4.4318300127992564E-4</c:v>
                </c:pt>
                <c:pt idx="1156">
                  <c:v>4.4349087414196687E-4</c:v>
                </c:pt>
                <c:pt idx="1157">
                  <c:v>4.4379896087886093E-4</c:v>
                </c:pt>
                <c:pt idx="1158">
                  <c:v>4.4410726163595228E-4</c:v>
                </c:pt>
                <c:pt idx="1159">
                  <c:v>4.4441577656838033E-4</c:v>
                </c:pt>
                <c:pt idx="1160">
                  <c:v>4.4472450582169835E-4</c:v>
                </c:pt>
                <c:pt idx="1161">
                  <c:v>4.4503344954155384E-4</c:v>
                </c:pt>
                <c:pt idx="1162">
                  <c:v>4.4534260788340973E-4</c:v>
                </c:pt>
                <c:pt idx="1163">
                  <c:v>4.4565198099312287E-4</c:v>
                </c:pt>
                <c:pt idx="1164">
                  <c:v>4.4596156901664455E-4</c:v>
                </c:pt>
                <c:pt idx="1165">
                  <c:v>4.4627137210976188E-4</c:v>
                </c:pt>
                <c:pt idx="1166">
                  <c:v>4.4658139041863583E-4</c:v>
                </c:pt>
                <c:pt idx="1167">
                  <c:v>4.468916240927737E-4</c:v>
                </c:pt>
                <c:pt idx="1168">
                  <c:v>4.4720207327853288E-4</c:v>
                </c:pt>
                <c:pt idx="1169">
                  <c:v>4.4751273813213371E-4</c:v>
                </c:pt>
                <c:pt idx="1170">
                  <c:v>4.4782361880014385E-4</c:v>
                </c:pt>
                <c:pt idx="1171">
                  <c:v>4.4813471542922583E-4</c:v>
                </c:pt>
                <c:pt idx="1172">
                  <c:v>4.4844602817592586E-4</c:v>
                </c:pt>
                <c:pt idx="1173">
                  <c:v>4.4875755718711718E-4</c:v>
                </c:pt>
                <c:pt idx="1174">
                  <c:v>4.4906930260976821E-4</c:v>
                </c:pt>
                <c:pt idx="1175">
                  <c:v>4.4938126460075168E-4</c:v>
                </c:pt>
                <c:pt idx="1176">
                  <c:v>4.4969344330724712E-4</c:v>
                </c:pt>
                <c:pt idx="1177">
                  <c:v>4.5000583887652945E-4</c:v>
                </c:pt>
                <c:pt idx="1178">
                  <c:v>4.5031845146579856E-4</c:v>
                </c:pt>
                <c:pt idx="1179">
                  <c:v>4.5063128122254086E-4</c:v>
                </c:pt>
                <c:pt idx="1180">
                  <c:v>4.5094432829433854E-4</c:v>
                </c:pt>
                <c:pt idx="1181">
                  <c:v>4.5125759283871924E-4</c:v>
                </c:pt>
                <c:pt idx="1182">
                  <c:v>4.5157107500347701E-4</c:v>
                </c:pt>
                <c:pt idx="1183">
                  <c:v>4.5188477493978964E-4</c:v>
                </c:pt>
                <c:pt idx="1184">
                  <c:v>4.5219869279564969E-4</c:v>
                </c:pt>
                <c:pt idx="1185">
                  <c:v>4.5251282872902309E-4</c:v>
                </c:pt>
                <c:pt idx="1186">
                  <c:v>4.5282718288811496E-4</c:v>
                </c:pt>
                <c:pt idx="1187">
                  <c:v>4.5314175542122655E-4</c:v>
                </c:pt>
                <c:pt idx="1188">
                  <c:v>4.5345654648665327E-4</c:v>
                </c:pt>
                <c:pt idx="1189">
                  <c:v>4.5377155623290929E-4</c:v>
                </c:pt>
                <c:pt idx="1190">
                  <c:v>4.5408678480860512E-4</c:v>
                </c:pt>
                <c:pt idx="1191">
                  <c:v>4.5440223237236632E-4</c:v>
                </c:pt>
                <c:pt idx="1192">
                  <c:v>4.5471789907301676E-4</c:v>
                </c:pt>
                <c:pt idx="1193">
                  <c:v>4.5503378505947688E-4</c:v>
                </c:pt>
                <c:pt idx="1194">
                  <c:v>4.5534989049070312E-4</c:v>
                </c:pt>
                <c:pt idx="1195">
                  <c:v>4.556662155158296E-4</c:v>
                </c:pt>
                <c:pt idx="1196">
                  <c:v>4.5598276028408754E-4</c:v>
                </c:pt>
                <c:pt idx="1197">
                  <c:v>4.5629952495476457E-4</c:v>
                </c:pt>
                <c:pt idx="1198">
                  <c:v>4.5661650967730619E-4</c:v>
                </c:pt>
                <c:pt idx="1199">
                  <c:v>4.5693371460457915E-4</c:v>
                </c:pt>
                <c:pt idx="1200">
                  <c:v>4.5725113988622965E-4</c:v>
                </c:pt>
                <c:pt idx="1201">
                  <c:v>4.5756878568198854E-4</c:v>
                </c:pt>
                <c:pt idx="1202">
                  <c:v>4.5788665214171689E-4</c:v>
                </c:pt>
                <c:pt idx="1203">
                  <c:v>4.5820473941537293E-4</c:v>
                </c:pt>
                <c:pt idx="1204">
                  <c:v>4.5852304766302063E-4</c:v>
                </c:pt>
                <c:pt idx="1205">
                  <c:v>4.5884157703483358E-4</c:v>
                </c:pt>
                <c:pt idx="1206">
                  <c:v>4.5916032768108275E-4</c:v>
                </c:pt>
                <c:pt idx="1207">
                  <c:v>4.5947929976216593E-4</c:v>
                </c:pt>
                <c:pt idx="1208">
                  <c:v>4.597984934285699E-4</c:v>
                </c:pt>
                <c:pt idx="1209">
                  <c:v>4.6011790883087906E-4</c:v>
                </c:pt>
                <c:pt idx="1210">
                  <c:v>4.6043754612982573E-4</c:v>
                </c:pt>
                <c:pt idx="1211">
                  <c:v>4.6075740547621045E-4</c:v>
                </c:pt>
                <c:pt idx="1212">
                  <c:v>4.6107748702428646E-4</c:v>
                </c:pt>
                <c:pt idx="1213">
                  <c:v>4.6139779092505689E-4</c:v>
                </c:pt>
                <c:pt idx="1214">
                  <c:v>4.617183173397013E-4</c:v>
                </c:pt>
                <c:pt idx="1215">
                  <c:v>4.6203906641943964E-4</c:v>
                </c:pt>
                <c:pt idx="1216">
                  <c:v>4.6236003831559016E-4</c:v>
                </c:pt>
                <c:pt idx="1217">
                  <c:v>4.6268123318966836E-4</c:v>
                </c:pt>
                <c:pt idx="1218">
                  <c:v>4.6300265119320972E-4</c:v>
                </c:pt>
                <c:pt idx="1219">
                  <c:v>4.6332429247784791E-4</c:v>
                </c:pt>
                <c:pt idx="1220">
                  <c:v>4.6364615720543542E-4</c:v>
                </c:pt>
                <c:pt idx="1221">
                  <c:v>4.639682455278237E-4</c:v>
                </c:pt>
                <c:pt idx="1222">
                  <c:v>4.6429055759696265E-4</c:v>
                </c:pt>
                <c:pt idx="1223">
                  <c:v>4.6461309357504225E-4</c:v>
                </c:pt>
                <c:pt idx="1224">
                  <c:v>4.6493585361423071E-4</c:v>
                </c:pt>
                <c:pt idx="1225">
                  <c:v>4.6525883786679485E-4</c:v>
                </c:pt>
                <c:pt idx="1226">
                  <c:v>4.6558204649526286E-4</c:v>
                </c:pt>
                <c:pt idx="1227">
                  <c:v>4.6590547965212023E-4</c:v>
                </c:pt>
                <c:pt idx="1228">
                  <c:v>4.6622913749334367E-4</c:v>
                </c:pt>
                <c:pt idx="1229">
                  <c:v>4.6655302017162352E-4</c:v>
                </c:pt>
                <c:pt idx="1230">
                  <c:v>4.6687712784994009E-4</c:v>
                </c:pt>
                <c:pt idx="1231">
                  <c:v>4.6720146068120308E-4</c:v>
                </c:pt>
                <c:pt idx="1232">
                  <c:v>4.6752601881842128E-4</c:v>
                </c:pt>
                <c:pt idx="1233">
                  <c:v>4.6785080242491489E-4</c:v>
                </c:pt>
                <c:pt idx="1234">
                  <c:v>4.6817581165391252E-4</c:v>
                </c:pt>
                <c:pt idx="1235">
                  <c:v>4.6850104665874205E-4</c:v>
                </c:pt>
                <c:pt idx="1236">
                  <c:v>4.6882650760306428E-4</c:v>
                </c:pt>
                <c:pt idx="1237">
                  <c:v>4.6915219464042733E-4</c:v>
                </c:pt>
                <c:pt idx="1238">
                  <c:v>4.6947810792447899E-4</c:v>
                </c:pt>
                <c:pt idx="1239">
                  <c:v>4.6980424761922123E-4</c:v>
                </c:pt>
                <c:pt idx="1240">
                  <c:v>4.7013061387852253E-4</c:v>
                </c:pt>
                <c:pt idx="1241">
                  <c:v>4.7045720685635098E-4</c:v>
                </c:pt>
                <c:pt idx="1242">
                  <c:v>4.7078402671705063E-4</c:v>
                </c:pt>
                <c:pt idx="1243">
                  <c:v>4.7111107361481088E-4</c:v>
                </c:pt>
                <c:pt idx="1244">
                  <c:v>4.71438347707351E-4</c:v>
                </c:pt>
                <c:pt idx="1245">
                  <c:v>4.7176584914906743E-4</c:v>
                </c:pt>
                <c:pt idx="1246">
                  <c:v>4.7209357810476147E-4</c:v>
                </c:pt>
                <c:pt idx="1247">
                  <c:v>4.7242153472905129E-4</c:v>
                </c:pt>
                <c:pt idx="1248">
                  <c:v>4.7274971917665525E-4</c:v>
                </c:pt>
                <c:pt idx="1249">
                  <c:v>4.7307813161271838E-4</c:v>
                </c:pt>
                <c:pt idx="1250">
                  <c:v>4.7340677219218118E-4</c:v>
                </c:pt>
                <c:pt idx="1251">
                  <c:v>4.7373564107008485E-4</c:v>
                </c:pt>
                <c:pt idx="1252">
                  <c:v>4.7406473841191869E-4</c:v>
                </c:pt>
                <c:pt idx="1253">
                  <c:v>4.7439406437294648E-4</c:v>
                </c:pt>
                <c:pt idx="1254">
                  <c:v>4.7472361910853264E-4</c:v>
                </c:pt>
                <c:pt idx="1255">
                  <c:v>4.7505340278451166E-4</c:v>
                </c:pt>
                <c:pt idx="1256">
                  <c:v>4.7538341555647108E-4</c:v>
                </c:pt>
                <c:pt idx="1257">
                  <c:v>4.7571365758356058E-4</c:v>
                </c:pt>
                <c:pt idx="1258">
                  <c:v>4.7604412902157675E-4</c:v>
                </c:pt>
                <c:pt idx="1259">
                  <c:v>4.7637483003681543E-4</c:v>
                </c:pt>
                <c:pt idx="1260">
                  <c:v>4.7670576078529691E-4</c:v>
                </c:pt>
                <c:pt idx="1261">
                  <c:v>4.7703692142314267E-4</c:v>
                </c:pt>
                <c:pt idx="1262">
                  <c:v>4.7736831211699532E-4</c:v>
                </c:pt>
                <c:pt idx="1263">
                  <c:v>4.7769993302320063E-4</c:v>
                </c:pt>
                <c:pt idx="1264">
                  <c:v>4.7803178429820566E-4</c:v>
                </c:pt>
                <c:pt idx="1265">
                  <c:v>4.7836386610900059E-4</c:v>
                </c:pt>
                <c:pt idx="1266">
                  <c:v>4.7869617861225712E-4</c:v>
                </c:pt>
                <c:pt idx="1267">
                  <c:v>4.7902872196474861E-4</c:v>
                </c:pt>
                <c:pt idx="1268">
                  <c:v>4.7936149633381355E-4</c:v>
                </c:pt>
                <c:pt idx="1269">
                  <c:v>4.7969450187645041E-4</c:v>
                </c:pt>
                <c:pt idx="1270">
                  <c:v>4.8002773874975945E-4</c:v>
                </c:pt>
                <c:pt idx="1271">
                  <c:v>4.8036120712142814E-4</c:v>
                </c:pt>
                <c:pt idx="1272">
                  <c:v>4.806949071487824E-4</c:v>
                </c:pt>
                <c:pt idx="1273">
                  <c:v>4.8102883899275005E-4</c:v>
                </c:pt>
                <c:pt idx="1274">
                  <c:v>4.8136300281086846E-4</c:v>
                </c:pt>
                <c:pt idx="1275">
                  <c:v>4.8169739877129144E-4</c:v>
                </c:pt>
                <c:pt idx="1276">
                  <c:v>4.8203202703178249E-4</c:v>
                </c:pt>
                <c:pt idx="1277">
                  <c:v>4.8236688775020757E-4</c:v>
                </c:pt>
                <c:pt idx="1278">
                  <c:v>4.8270198109507116E-4</c:v>
                </c:pt>
                <c:pt idx="1279">
                  <c:v>4.8303730722446577E-4</c:v>
                </c:pt>
                <c:pt idx="1280">
                  <c:v>4.8337286629658658E-4</c:v>
                </c:pt>
                <c:pt idx="1281">
                  <c:v>4.8370865848028951E-4</c:v>
                </c:pt>
                <c:pt idx="1282">
                  <c:v>4.8404468393399677E-4</c:v>
                </c:pt>
                <c:pt idx="1283">
                  <c:v>4.8438094281623342E-4</c:v>
                </c:pt>
                <c:pt idx="1284">
                  <c:v>4.8471743529620751E-4</c:v>
                </c:pt>
                <c:pt idx="1285">
                  <c:v>4.850541615326718E-4</c:v>
                </c:pt>
                <c:pt idx="1286">
                  <c:v>4.8539112168448172E-4</c:v>
                </c:pt>
                <c:pt idx="1287">
                  <c:v>4.8572831592119843E-4</c:v>
                </c:pt>
                <c:pt idx="1288">
                  <c:v>4.8606574440190556E-4</c:v>
                </c:pt>
                <c:pt idx="1289">
                  <c:v>4.8640340728932911E-4</c:v>
                </c:pt>
                <c:pt idx="1290">
                  <c:v>4.8674130474276651E-4</c:v>
                </c:pt>
                <c:pt idx="1291">
                  <c:v>4.8707943693225038E-4</c:v>
                </c:pt>
                <c:pt idx="1292">
                  <c:v>4.8741780401730708E-4</c:v>
                </c:pt>
                <c:pt idx="1293">
                  <c:v>4.8775640615756618E-4</c:v>
                </c:pt>
                <c:pt idx="1294">
                  <c:v>4.88095243523415E-4</c:v>
                </c:pt>
                <c:pt idx="1295">
                  <c:v>4.8843431627471252E-4</c:v>
                </c:pt>
                <c:pt idx="1296">
                  <c:v>4.8877362457142124E-4</c:v>
                </c:pt>
                <c:pt idx="1297">
                  <c:v>4.891131685842838E-4</c:v>
                </c:pt>
                <c:pt idx="1298">
                  <c:v>4.8945294847349248E-4</c:v>
                </c:pt>
                <c:pt idx="1299">
                  <c:v>4.8979296439934355E-4</c:v>
                </c:pt>
                <c:pt idx="1300">
                  <c:v>4.9013321653293581E-4</c:v>
                </c:pt>
                <c:pt idx="1301">
                  <c:v>4.9047370503479536E-4</c:v>
                </c:pt>
                <c:pt idx="1302">
                  <c:v>4.9081443006912409E-4</c:v>
                </c:pt>
                <c:pt idx="1303">
                  <c:v>4.9115539179666408E-4</c:v>
                </c:pt>
                <c:pt idx="1304">
                  <c:v>4.9149659038898988E-4</c:v>
                </c:pt>
                <c:pt idx="1305">
                  <c:v>4.9183802600707429E-4</c:v>
                </c:pt>
                <c:pt idx="1306">
                  <c:v>4.9217969881199485E-4</c:v>
                </c:pt>
                <c:pt idx="1307">
                  <c:v>4.92521608975684E-4</c:v>
                </c:pt>
                <c:pt idx="1308">
                  <c:v>4.9286375665945012E-4</c:v>
                </c:pt>
                <c:pt idx="1309">
                  <c:v>4.9320614202470671E-4</c:v>
                </c:pt>
                <c:pt idx="1310">
                  <c:v>4.9354876524374479E-4</c:v>
                </c:pt>
                <c:pt idx="1311">
                  <c:v>4.9389162647820925E-4</c:v>
                </c:pt>
                <c:pt idx="1312">
                  <c:v>4.9423472588985004E-4</c:v>
                </c:pt>
                <c:pt idx="1313">
                  <c:v>4.9457806365131736E-4</c:v>
                </c:pt>
                <c:pt idx="1314">
                  <c:v>4.9492163992459362E-4</c:v>
                </c:pt>
                <c:pt idx="1315">
                  <c:v>4.9526545487176585E-4</c:v>
                </c:pt>
                <c:pt idx="1316">
                  <c:v>4.9560950866584452E-4</c:v>
                </c:pt>
                <c:pt idx="1317">
                  <c:v>4.9595380146914955E-4</c:v>
                </c:pt>
                <c:pt idx="1318">
                  <c:v>4.9629833344771719E-4</c:v>
                </c:pt>
                <c:pt idx="1319">
                  <c:v>4.966431047640856E-4</c:v>
                </c:pt>
                <c:pt idx="1320">
                  <c:v>4.9698811559174632E-4</c:v>
                </c:pt>
                <c:pt idx="1321">
                  <c:v>4.9733336609347084E-4</c:v>
                </c:pt>
                <c:pt idx="1322">
                  <c:v>4.9767885643213635E-4</c:v>
                </c:pt>
                <c:pt idx="1323">
                  <c:v>4.9802458678159609E-4</c:v>
                </c:pt>
                <c:pt idx="1324">
                  <c:v>4.9837055730496123E-4</c:v>
                </c:pt>
                <c:pt idx="1325">
                  <c:v>4.9871676816544842E-4</c:v>
                </c:pt>
                <c:pt idx="1326">
                  <c:v>4.9906321953727356E-4</c:v>
                </c:pt>
                <c:pt idx="1327">
                  <c:v>4.9940991158388794E-4</c:v>
                </c:pt>
                <c:pt idx="1328">
                  <c:v>4.9975684446884865E-4</c:v>
                </c:pt>
                <c:pt idx="1329">
                  <c:v>5.0010401836673502E-4</c:v>
                </c:pt>
                <c:pt idx="1330">
                  <c:v>5.0045143344133898E-4</c:v>
                </c:pt>
                <c:pt idx="1331">
                  <c:v>5.0079908985655873E-4</c:v>
                </c:pt>
                <c:pt idx="1332">
                  <c:v>5.0114698778733788E-4</c:v>
                </c:pt>
                <c:pt idx="1333">
                  <c:v>5.0149512739780999E-4</c:v>
                </c:pt>
                <c:pt idx="1334">
                  <c:v>5.0184350885586627E-4</c:v>
                </c:pt>
                <c:pt idx="1335">
                  <c:v>5.0219213232586104E-4</c:v>
                </c:pt>
                <c:pt idx="1336">
                  <c:v>5.0254099798322427E-4</c:v>
                </c:pt>
                <c:pt idx="1337">
                  <c:v>5.0289010599254621E-4</c:v>
                </c:pt>
                <c:pt idx="1338">
                  <c:v>5.0323945651852366E-4</c:v>
                </c:pt>
                <c:pt idx="1339">
                  <c:v>5.0358904973695255E-4</c:v>
                </c:pt>
                <c:pt idx="1340">
                  <c:v>5.0393888581276624E-4</c:v>
                </c:pt>
                <c:pt idx="1341">
                  <c:v>5.0428896491100524E-4</c:v>
                </c:pt>
                <c:pt idx="1342">
                  <c:v>5.0463928720783193E-4</c:v>
                </c:pt>
                <c:pt idx="1343">
                  <c:v>5.0498985286852381E-4</c:v>
                </c:pt>
                <c:pt idx="1344">
                  <c:v>5.0534066205846541E-4</c:v>
                </c:pt>
                <c:pt idx="1345">
                  <c:v>5.0569171495418663E-4</c:v>
                </c:pt>
                <c:pt idx="1346">
                  <c:v>5.0604301172130954E-4</c:v>
                </c:pt>
                <c:pt idx="1347">
                  <c:v>5.0639455252924823E-4</c:v>
                </c:pt>
                <c:pt idx="1348">
                  <c:v>5.0674633754384702E-4</c:v>
                </c:pt>
                <c:pt idx="1349">
                  <c:v>5.0709836694212706E-4</c:v>
                </c:pt>
                <c:pt idx="1350">
                  <c:v>5.0745064089017112E-4</c:v>
                </c:pt>
                <c:pt idx="1351">
                  <c:v>5.0780315955416971E-4</c:v>
                </c:pt>
                <c:pt idx="1352">
                  <c:v>5.0815592311151284E-4</c:v>
                </c:pt>
                <c:pt idx="1353">
                  <c:v>5.0850893172862965E-4</c:v>
                </c:pt>
                <c:pt idx="1354">
                  <c:v>5.0886218557205729E-4</c:v>
                </c:pt>
                <c:pt idx="1355">
                  <c:v>5.0921568481955592E-4</c:v>
                </c:pt>
                <c:pt idx="1356">
                  <c:v>5.0956942963790162E-4</c:v>
                </c:pt>
                <c:pt idx="1357">
                  <c:v>5.099234201939788E-4</c:v>
                </c:pt>
                <c:pt idx="1358">
                  <c:v>5.1027765666591832E-4</c:v>
                </c:pt>
                <c:pt idx="1359">
                  <c:v>5.1063213922084418E-4</c:v>
                </c:pt>
                <c:pt idx="1360">
                  <c:v>5.1098686802598882E-4</c:v>
                </c:pt>
                <c:pt idx="1361">
                  <c:v>5.1134184325985442E-4</c:v>
                </c:pt>
                <c:pt idx="1362">
                  <c:v>5.116970650899138E-4</c:v>
                </c:pt>
                <c:pt idx="1363">
                  <c:v>5.1205253368747359E-4</c:v>
                </c:pt>
                <c:pt idx="1364">
                  <c:v>5.1240824922023148E-4</c:v>
                </c:pt>
                <c:pt idx="1365">
                  <c:v>5.127642118671862E-4</c:v>
                </c:pt>
                <c:pt idx="1366">
                  <c:v>5.1312042179627634E-4</c:v>
                </c:pt>
                <c:pt idx="1367">
                  <c:v>5.13476879175549E-4</c:v>
                </c:pt>
                <c:pt idx="1368">
                  <c:v>5.1383358418437654E-4</c:v>
                </c:pt>
                <c:pt idx="1369">
                  <c:v>5.1419053699104753E-4</c:v>
                </c:pt>
                <c:pt idx="1370">
                  <c:v>5.145477377639597E-4</c:v>
                </c:pt>
                <c:pt idx="1371">
                  <c:v>5.1490518668285946E-4</c:v>
                </c:pt>
                <c:pt idx="1372">
                  <c:v>5.1526288391638621E-4</c:v>
                </c:pt>
                <c:pt idx="1373">
                  <c:v>5.1562082963328899E-4</c:v>
                </c:pt>
                <c:pt idx="1374">
                  <c:v>5.15979024013689E-4</c:v>
                </c:pt>
                <c:pt idx="1375">
                  <c:v>5.1633746722657748E-4</c:v>
                </c:pt>
                <c:pt idx="1376">
                  <c:v>5.1669615944105528E-4</c:v>
                </c:pt>
                <c:pt idx="1377">
                  <c:v>5.1705510083761917E-4</c:v>
                </c:pt>
                <c:pt idx="1378">
                  <c:v>5.1741429158561308E-4</c:v>
                </c:pt>
                <c:pt idx="1379">
                  <c:v>5.1777373185825761E-4</c:v>
                </c:pt>
                <c:pt idx="1380">
                  <c:v>5.1813342182512414E-4</c:v>
                </c:pt>
                <c:pt idx="1381">
                  <c:v>5.1849336166721156E-4</c:v>
                </c:pt>
                <c:pt idx="1382">
                  <c:v>5.1885355155433454E-4</c:v>
                </c:pt>
                <c:pt idx="1383">
                  <c:v>5.1921399165641804E-4</c:v>
                </c:pt>
                <c:pt idx="1384">
                  <c:v>5.1957468215483844E-4</c:v>
                </c:pt>
                <c:pt idx="1385">
                  <c:v>5.1993562321976466E-4</c:v>
                </c:pt>
                <c:pt idx="1386">
                  <c:v>5.2029681502147593E-4</c:v>
                </c:pt>
                <c:pt idx="1387">
                  <c:v>5.2065825774172685E-4</c:v>
                </c:pt>
                <c:pt idx="1388">
                  <c:v>5.2101995155104136E-4</c:v>
                </c:pt>
                <c:pt idx="1389">
                  <c:v>5.2138189662005361E-4</c:v>
                </c:pt>
                <c:pt idx="1390">
                  <c:v>5.2174409313089751E-4</c:v>
                </c:pt>
                <c:pt idx="1391">
                  <c:v>5.2210654125445233E-4</c:v>
                </c:pt>
                <c:pt idx="1392">
                  <c:v>5.2246924116550989E-4</c:v>
                </c:pt>
                <c:pt idx="1393">
                  <c:v>5.2283219303517919E-4</c:v>
                </c:pt>
                <c:pt idx="1394">
                  <c:v>5.2319539704610049E-4</c:v>
                </c:pt>
                <c:pt idx="1395">
                  <c:v>5.2355885336962868E-4</c:v>
                </c:pt>
                <c:pt idx="1396">
                  <c:v>5.2392256217722948E-4</c:v>
                </c:pt>
                <c:pt idx="1397">
                  <c:v>5.2428652365192423E-4</c:v>
                </c:pt>
                <c:pt idx="1398">
                  <c:v>5.2465073796542497E-4</c:v>
                </c:pt>
                <c:pt idx="1399">
                  <c:v>5.250152052895552E-4</c:v>
                </c:pt>
                <c:pt idx="1400">
                  <c:v>5.2537992580771768E-4</c:v>
                </c:pt>
                <c:pt idx="1401">
                  <c:v>5.2574489969198289E-4</c:v>
                </c:pt>
                <c:pt idx="1402">
                  <c:v>5.2611012711453243E-4</c:v>
                </c:pt>
                <c:pt idx="1403">
                  <c:v>5.264756082591518E-4</c:v>
                </c:pt>
                <c:pt idx="1404">
                  <c:v>5.2684134329826992E-4</c:v>
                </c:pt>
                <c:pt idx="1405">
                  <c:v>5.272073324044279E-4</c:v>
                </c:pt>
                <c:pt idx="1406">
                  <c:v>5.2757357576179429E-4</c:v>
                </c:pt>
                <c:pt idx="1407">
                  <c:v>5.2794007354315775E-4</c:v>
                </c:pt>
                <c:pt idx="1408">
                  <c:v>5.2830682592526306E-4</c:v>
                </c:pt>
                <c:pt idx="1409">
                  <c:v>5.28673833081131E-4</c:v>
                </c:pt>
                <c:pt idx="1410">
                  <c:v>5.2904109519544252E-4</c:v>
                </c:pt>
                <c:pt idx="1411">
                  <c:v>5.2940861244146699E-4</c:v>
                </c:pt>
                <c:pt idx="1412">
                  <c:v>5.2977638499258602E-4</c:v>
                </c:pt>
                <c:pt idx="1413">
                  <c:v>5.3014441303386576E-4</c:v>
                </c:pt>
                <c:pt idx="1414">
                  <c:v>5.3051269673893675E-4</c:v>
                </c:pt>
                <c:pt idx="1415">
                  <c:v>5.3088123628154259E-4</c:v>
                </c:pt>
                <c:pt idx="1416">
                  <c:v>5.3125003184713499E-4</c:v>
                </c:pt>
                <c:pt idx="1417">
                  <c:v>5.3161908360970683E-4</c:v>
                </c:pt>
                <c:pt idx="1418">
                  <c:v>5.3198839174336393E-4</c:v>
                </c:pt>
                <c:pt idx="1419">
                  <c:v>5.3235795643394475E-4</c:v>
                </c:pt>
                <c:pt idx="1420">
                  <c:v>5.3272777785580525E-4</c:v>
                </c:pt>
                <c:pt idx="1421">
                  <c:v>5.3309785618341405E-4</c:v>
                </c:pt>
                <c:pt idx="1422">
                  <c:v>5.3346819160299741E-4</c:v>
                </c:pt>
                <c:pt idx="1423">
                  <c:v>5.3383878428927471E-4</c:v>
                </c:pt>
                <c:pt idx="1424">
                  <c:v>5.3420963442096542E-4</c:v>
                </c:pt>
                <c:pt idx="1425">
                  <c:v>5.3458074217302355E-4</c:v>
                </c:pt>
                <c:pt idx="1426">
                  <c:v>5.3495210773219339E-4</c:v>
                </c:pt>
                <c:pt idx="1427">
                  <c:v>5.3532373127368048E-4</c:v>
                </c:pt>
                <c:pt idx="1428">
                  <c:v>5.3569561297280347E-4</c:v>
                </c:pt>
                <c:pt idx="1429">
                  <c:v>5.360677530166963E-4</c:v>
                </c:pt>
                <c:pt idx="1430">
                  <c:v>5.3644015158092956E-4</c:v>
                </c:pt>
                <c:pt idx="1431">
                  <c:v>5.3681280884118794E-4</c:v>
                </c:pt>
                <c:pt idx="1432">
                  <c:v>5.3718572498499535E-4</c:v>
                </c:pt>
                <c:pt idx="1433">
                  <c:v>5.3755890018828876E-4</c:v>
                </c:pt>
                <c:pt idx="1434">
                  <c:v>5.3793233462711906E-4</c:v>
                </c:pt>
                <c:pt idx="1435">
                  <c:v>5.3830602848940138E-4</c:v>
                </c:pt>
                <c:pt idx="1436">
                  <c:v>5.3867998195143946E-4</c:v>
                </c:pt>
                <c:pt idx="1437">
                  <c:v>5.3905419519357362E-4</c:v>
                </c:pt>
                <c:pt idx="1438">
                  <c:v>5.394286683923444E-4</c:v>
                </c:pt>
                <c:pt idx="1439">
                  <c:v>5.3980340173618972E-4</c:v>
                </c:pt>
                <c:pt idx="1440">
                  <c:v>5.401783954019037E-4</c:v>
                </c:pt>
                <c:pt idx="1441">
                  <c:v>5.4055364956639529E-4</c:v>
                </c:pt>
                <c:pt idx="1442">
                  <c:v>5.409291644184952E-4</c:v>
                </c:pt>
                <c:pt idx="1443">
                  <c:v>5.4130494013536641E-4</c:v>
                </c:pt>
                <c:pt idx="1444">
                  <c:v>5.4168097689428661E-4</c:v>
                </c:pt>
                <c:pt idx="1445">
                  <c:v>5.4205727488448039E-4</c:v>
                </c:pt>
                <c:pt idx="1446">
                  <c:v>5.4243383428348034E-4</c:v>
                </c:pt>
                <c:pt idx="1447">
                  <c:v>5.4281065526893375E-4</c:v>
                </c:pt>
                <c:pt idx="1448">
                  <c:v>5.4318773803045998E-4</c:v>
                </c:pt>
                <c:pt idx="1449">
                  <c:v>5.4356508274596164E-4</c:v>
                </c:pt>
                <c:pt idx="1450">
                  <c:v>5.4394268959345661E-4</c:v>
                </c:pt>
                <c:pt idx="1451">
                  <c:v>5.4432055876295967E-4</c:v>
                </c:pt>
                <c:pt idx="1452">
                  <c:v>5.4469869043274443E-4</c:v>
                </c:pt>
                <c:pt idx="1453">
                  <c:v>5.4507708478516623E-4</c:v>
                </c:pt>
                <c:pt idx="1454">
                  <c:v>5.4545574199873798E-4</c:v>
                </c:pt>
                <c:pt idx="1455">
                  <c:v>5.45834662264003E-4</c:v>
                </c:pt>
                <c:pt idx="1456">
                  <c:v>5.4621384575973095E-4</c:v>
                </c:pt>
                <c:pt idx="1457">
                  <c:v>5.4659329266480716E-4</c:v>
                </c:pt>
                <c:pt idx="1458">
                  <c:v>5.4697300317017232E-4</c:v>
                </c:pt>
                <c:pt idx="1459">
                  <c:v>5.4735297745496872E-4</c:v>
                </c:pt>
                <c:pt idx="1460">
                  <c:v>5.4773321569845498E-4</c:v>
                </c:pt>
                <c:pt idx="1461">
                  <c:v>5.4811371809196981E-4</c:v>
                </c:pt>
                <c:pt idx="1462">
                  <c:v>5.4849448481502933E-4</c:v>
                </c:pt>
                <c:pt idx="1463">
                  <c:v>5.4887551604726578E-4</c:v>
                </c:pt>
                <c:pt idx="1464">
                  <c:v>5.4925681198041707E-4</c:v>
                </c:pt>
                <c:pt idx="1465">
                  <c:v>5.4963837279437347E-4</c:v>
                </c:pt>
                <c:pt idx="1466">
                  <c:v>5.5002019866914214E-4</c:v>
                </c:pt>
                <c:pt idx="1467">
                  <c:v>5.5040228979686074E-4</c:v>
                </c:pt>
                <c:pt idx="1468">
                  <c:v>5.5078464635779467E-4</c:v>
                </c:pt>
                <c:pt idx="1469">
                  <c:v>5.511672685363367E-4</c:v>
                </c:pt>
                <c:pt idx="1470">
                  <c:v>5.5155015651299456E-4</c:v>
                </c:pt>
                <c:pt idx="1471">
                  <c:v>5.519333104804403E-4</c:v>
                </c:pt>
                <c:pt idx="1472">
                  <c:v>5.5231673061944099E-4</c:v>
                </c:pt>
                <c:pt idx="1473">
                  <c:v>5.5270041711088071E-4</c:v>
                </c:pt>
                <c:pt idx="1474">
                  <c:v>5.5308437014783363E-4</c:v>
                </c:pt>
                <c:pt idx="1475">
                  <c:v>5.5346858991144347E-4</c:v>
                </c:pt>
                <c:pt idx="1476">
                  <c:v>5.5385307658297161E-4</c:v>
                </c:pt>
                <c:pt idx="1477">
                  <c:v>5.54237830355895E-4</c:v>
                </c:pt>
                <c:pt idx="1478">
                  <c:v>5.5462285141173501E-4</c:v>
                </c:pt>
                <c:pt idx="1479">
                  <c:v>5.5500813993213138E-4</c:v>
                </c:pt>
                <c:pt idx="1480">
                  <c:v>5.5539369611096396E-4</c:v>
                </c:pt>
                <c:pt idx="1481">
                  <c:v>5.5577952013013325E-4</c:v>
                </c:pt>
                <c:pt idx="1482">
                  <c:v>5.5616561217570408E-4</c:v>
                </c:pt>
                <c:pt idx="1483">
                  <c:v>5.5655197242982088E-4</c:v>
                </c:pt>
                <c:pt idx="1484">
                  <c:v>5.5693860108690344E-4</c:v>
                </c:pt>
                <c:pt idx="1485">
                  <c:v>5.5732549832935771E-4</c:v>
                </c:pt>
                <c:pt idx="1486">
                  <c:v>5.5771266433970849E-4</c:v>
                </c:pt>
                <c:pt idx="1487">
                  <c:v>5.5810009931278061E-4</c:v>
                </c:pt>
                <c:pt idx="1488">
                  <c:v>5.584878034313607E-4</c:v>
                </c:pt>
                <c:pt idx="1489">
                  <c:v>5.5887577687835388E-4</c:v>
                </c:pt>
                <c:pt idx="1490">
                  <c:v>5.5926401984899155E-4</c:v>
                </c:pt>
                <c:pt idx="1491">
                  <c:v>5.5965253252644156E-4</c:v>
                </c:pt>
                <c:pt idx="1492">
                  <c:v>5.6004131509399045E-4</c:v>
                </c:pt>
                <c:pt idx="1493">
                  <c:v>5.6043036774727664E-4</c:v>
                </c:pt>
                <c:pt idx="1494">
                  <c:v>5.6081969066985014E-4</c:v>
                </c:pt>
                <c:pt idx="1495">
                  <c:v>5.6120928404537957E-4</c:v>
                </c:pt>
                <c:pt idx="1496">
                  <c:v>5.6159914806991156E-4</c:v>
                </c:pt>
                <c:pt idx="1497">
                  <c:v>5.6198928292737862E-4</c:v>
                </c:pt>
                <c:pt idx="1498">
                  <c:v>5.6237968880592463E-4</c:v>
                </c:pt>
                <c:pt idx="1499">
                  <c:v>5.627703658897293E-4</c:v>
                </c:pt>
                <c:pt idx="1500">
                  <c:v>5.6316131437538441E-4</c:v>
                </c:pt>
                <c:pt idx="1501">
                  <c:v>5.6355253444733409E-4</c:v>
                </c:pt>
                <c:pt idx="1502">
                  <c:v>5.6394402629014241E-4</c:v>
                </c:pt>
                <c:pt idx="1503">
                  <c:v>5.6433579010081107E-4</c:v>
                </c:pt>
                <c:pt idx="1504">
                  <c:v>5.64727826064169E-4</c:v>
                </c:pt>
                <c:pt idx="1505">
                  <c:v>5.6512013436516495E-4</c:v>
                </c:pt>
                <c:pt idx="1506">
                  <c:v>5.6551271520121152E-4</c:v>
                </c:pt>
                <c:pt idx="1507">
                  <c:v>5.6590556875752319E-4</c:v>
                </c:pt>
                <c:pt idx="1508">
                  <c:v>5.6629869521943434E-4</c:v>
                </c:pt>
                <c:pt idx="1509">
                  <c:v>5.6669209478476949E-4</c:v>
                </c:pt>
                <c:pt idx="1510">
                  <c:v>5.6708576763912907E-4</c:v>
                </c:pt>
                <c:pt idx="1511">
                  <c:v>5.6747971396823411E-4</c:v>
                </c:pt>
                <c:pt idx="1512">
                  <c:v>5.6787393397032164E-4</c:v>
                </c:pt>
                <c:pt idx="1513">
                  <c:v>5.6826842783137929E-4</c:v>
                </c:pt>
                <c:pt idx="1514">
                  <c:v>5.6866319574165299E-4</c:v>
                </c:pt>
                <c:pt idx="1515">
                  <c:v>5.6905823788738037E-4</c:v>
                </c:pt>
                <c:pt idx="1516">
                  <c:v>5.6945355446734968E-4</c:v>
                </c:pt>
                <c:pt idx="1517">
                  <c:v>5.6984914566806603E-4</c:v>
                </c:pt>
                <c:pt idx="1518">
                  <c:v>5.7024501167615542E-4</c:v>
                </c:pt>
                <c:pt idx="1519">
                  <c:v>5.706411526908208E-4</c:v>
                </c:pt>
                <c:pt idx="1520">
                  <c:v>5.7103756889895609E-4</c:v>
                </c:pt>
                <c:pt idx="1521">
                  <c:v>5.7143426048757661E-4</c:v>
                </c:pt>
                <c:pt idx="1522">
                  <c:v>5.7183122765630068E-4</c:v>
                </c:pt>
                <c:pt idx="1523">
                  <c:v>5.7222847059241208E-4</c:v>
                </c:pt>
                <c:pt idx="1524">
                  <c:v>5.7262598948331592E-4</c:v>
                </c:pt>
                <c:pt idx="1525">
                  <c:v>5.7302378452904707E-4</c:v>
                </c:pt>
                <c:pt idx="1526">
                  <c:v>5.7342185591727983E-4</c:v>
                </c:pt>
                <c:pt idx="1527">
                  <c:v>5.7382020383998531E-4</c:v>
                </c:pt>
                <c:pt idx="1528">
                  <c:v>5.7421882848509003E-4</c:v>
                </c:pt>
                <c:pt idx="1529">
                  <c:v>5.7461773005318515E-4</c:v>
                </c:pt>
                <c:pt idx="1530">
                  <c:v>5.7501690873246701E-4</c:v>
                </c:pt>
                <c:pt idx="1531">
                  <c:v>5.7541636471125418E-4</c:v>
                </c:pt>
                <c:pt idx="1532">
                  <c:v>5.7581609819055588E-4</c:v>
                </c:pt>
                <c:pt idx="1533">
                  <c:v>5.7621610935896107E-4</c:v>
                </c:pt>
                <c:pt idx="1534">
                  <c:v>5.7661639840518109E-4</c:v>
                </c:pt>
                <c:pt idx="1535">
                  <c:v>5.7701696553064433E-4</c:v>
                </c:pt>
                <c:pt idx="1536">
                  <c:v>5.7741781092433321E-4</c:v>
                </c:pt>
                <c:pt idx="1537">
                  <c:v>5.7781893477535241E-4</c:v>
                </c:pt>
                <c:pt idx="1538">
                  <c:v>5.7822033728555046E-4</c:v>
                </c:pt>
                <c:pt idx="1539">
                  <c:v>5.7862201864430386E-4</c:v>
                </c:pt>
                <c:pt idx="1540">
                  <c:v>5.7902397904111176E-4</c:v>
                </c:pt>
                <c:pt idx="1541">
                  <c:v>5.7942621867824366E-4</c:v>
                </c:pt>
                <c:pt idx="1542">
                  <c:v>5.7982873774547095E-4</c:v>
                </c:pt>
                <c:pt idx="1543">
                  <c:v>5.8023153643690971E-4</c:v>
                </c:pt>
                <c:pt idx="1544">
                  <c:v>5.8063461494258612E-4</c:v>
                </c:pt>
                <c:pt idx="1545">
                  <c:v>5.810379734653325E-4</c:v>
                </c:pt>
                <c:pt idx="1546">
                  <c:v>5.8144161219544791E-4</c:v>
                </c:pt>
                <c:pt idx="1547">
                  <c:v>5.818455313233551E-4</c:v>
                </c:pt>
                <c:pt idx="1548">
                  <c:v>5.8224973105230914E-4</c:v>
                </c:pt>
                <c:pt idx="1549">
                  <c:v>5.8265421157300623E-4</c:v>
                </c:pt>
                <c:pt idx="1550">
                  <c:v>5.8305897307626595E-4</c:v>
                </c:pt>
                <c:pt idx="1551">
                  <c:v>5.8346401576576761E-4</c:v>
                </c:pt>
                <c:pt idx="1552">
                  <c:v>5.8386933983260475E-4</c:v>
                </c:pt>
                <c:pt idx="1553">
                  <c:v>5.8427494546799499E-4</c:v>
                </c:pt>
                <c:pt idx="1554">
                  <c:v>5.8468083287604251E-4</c:v>
                </c:pt>
                <c:pt idx="1555">
                  <c:v>5.8508700224823933E-4</c:v>
                </c:pt>
                <c:pt idx="1556">
                  <c:v>5.8549345377620203E-4</c:v>
                </c:pt>
                <c:pt idx="1557">
                  <c:v>5.8590018766446013E-4</c:v>
                </c:pt>
                <c:pt idx="1558">
                  <c:v>5.8630720410490517E-4</c:v>
                </c:pt>
                <c:pt idx="1559">
                  <c:v>5.8671450329382232E-4</c:v>
                </c:pt>
                <c:pt idx="1560">
                  <c:v>5.871220854233608E-4</c:v>
                </c:pt>
                <c:pt idx="1561">
                  <c:v>5.8752995069861927E-4</c:v>
                </c:pt>
                <c:pt idx="1562">
                  <c:v>5.87938099312023E-4</c:v>
                </c:pt>
                <c:pt idx="1563">
                  <c:v>5.8834653145612217E-4</c:v>
                </c:pt>
                <c:pt idx="1564">
                  <c:v>5.8875524733644315E-4</c:v>
                </c:pt>
                <c:pt idx="1565">
                  <c:v>5.8916424714581259E-4</c:v>
                </c:pt>
                <c:pt idx="1566">
                  <c:v>5.8957353107718215E-4</c:v>
                </c:pt>
                <c:pt idx="1567">
                  <c:v>5.8998309933650677E-4</c:v>
                </c:pt>
                <c:pt idx="1568">
                  <c:v>5.9039295211701524E-4</c:v>
                </c:pt>
                <c:pt idx="1569">
                  <c:v>5.9080308961206179E-4</c:v>
                </c:pt>
                <c:pt idx="1570">
                  <c:v>5.912135120280307E-4</c:v>
                </c:pt>
                <c:pt idx="1571">
                  <c:v>5.9162421955855375E-4</c:v>
                </c:pt>
                <c:pt idx="1572">
                  <c:v>5.9203521240169615E-4</c:v>
                </c:pt>
                <c:pt idx="1573">
                  <c:v>5.9244649075134966E-4</c:v>
                </c:pt>
                <c:pt idx="1574">
                  <c:v>5.9285805481447277E-4</c:v>
                </c:pt>
                <c:pt idx="1575">
                  <c:v>5.932699047852361E-4</c:v>
                </c:pt>
                <c:pt idx="1576">
                  <c:v>5.9368204085793574E-4</c:v>
                </c:pt>
                <c:pt idx="1577">
                  <c:v>5.94094463239962E-4</c:v>
                </c:pt>
                <c:pt idx="1578">
                  <c:v>5.9450717212589013E-4</c:v>
                </c:pt>
                <c:pt idx="1579">
                  <c:v>5.949201677104217E-4</c:v>
                </c:pt>
                <c:pt idx="1580">
                  <c:v>5.953334502013793E-4</c:v>
                </c:pt>
                <c:pt idx="1581">
                  <c:v>5.957470197937441E-4</c:v>
                </c:pt>
                <c:pt idx="1582">
                  <c:v>5.9616087668262383E-4</c:v>
                </c:pt>
                <c:pt idx="1583">
                  <c:v>5.9657502107627431E-4</c:v>
                </c:pt>
                <c:pt idx="1584">
                  <c:v>5.9698945317008341E-4</c:v>
                </c:pt>
                <c:pt idx="1585">
                  <c:v>5.9740417315956563E-4</c:v>
                </c:pt>
                <c:pt idx="1586">
                  <c:v>5.9781918125341134E-4</c:v>
                </c:pt>
                <c:pt idx="1587">
                  <c:v>5.9823447764741577E-4</c:v>
                </c:pt>
                <c:pt idx="1588">
                  <c:v>5.9865006254185694E-4</c:v>
                </c:pt>
                <c:pt idx="1589">
                  <c:v>5.9906593613279322E-4</c:v>
                </c:pt>
                <c:pt idx="1590">
                  <c:v>5.9948209862949534E-4</c:v>
                </c:pt>
                <c:pt idx="1591">
                  <c:v>5.9989855022830321E-4</c:v>
                </c:pt>
                <c:pt idx="1592">
                  <c:v>6.0031529112568424E-4</c:v>
                </c:pt>
                <c:pt idx="1593">
                  <c:v>6.0073232153134558E-4</c:v>
                </c:pt>
                <c:pt idx="1594">
                  <c:v>6.0114964164203653E-4</c:v>
                </c:pt>
                <c:pt idx="1595">
                  <c:v>6.0156725165463421E-4</c:v>
                </c:pt>
                <c:pt idx="1596">
                  <c:v>6.0198515177928324E-4</c:v>
                </c:pt>
                <c:pt idx="1597">
                  <c:v>6.0240334221314318E-4</c:v>
                </c:pt>
                <c:pt idx="1598">
                  <c:v>6.0282182315350155E-4</c:v>
                </c:pt>
                <c:pt idx="1599">
                  <c:v>6.032405948109415E-4</c:v>
                </c:pt>
                <c:pt idx="1600">
                  <c:v>6.0365965738303363E-4</c:v>
                </c:pt>
                <c:pt idx="1601">
                  <c:v>6.04079011067477E-4</c:v>
                </c:pt>
                <c:pt idx="1602">
                  <c:v>6.0449865607529378E-4</c:v>
                </c:pt>
                <c:pt idx="1603">
                  <c:v>6.0491859260446677E-4</c:v>
                </c:pt>
                <c:pt idx="1604">
                  <c:v>6.0533882085751171E-4</c:v>
                </c:pt>
                <c:pt idx="1605">
                  <c:v>6.0575934103267756E-4</c:v>
                </c:pt>
                <c:pt idx="1606">
                  <c:v>6.0618015334157316E-4</c:v>
                </c:pt>
                <c:pt idx="1607">
                  <c:v>6.0660125798273241E-4</c:v>
                </c:pt>
                <c:pt idx="1608">
                  <c:v>6.0702265515481758E-4</c:v>
                </c:pt>
                <c:pt idx="1609">
                  <c:v>6.0744434506987887E-4</c:v>
                </c:pt>
                <c:pt idx="1610">
                  <c:v>6.0786632792686414E-4</c:v>
                </c:pt>
                <c:pt idx="1611">
                  <c:v>6.0828860392485003E-4</c:v>
                </c:pt>
                <c:pt idx="1612">
                  <c:v>6.0871117327632911E-4</c:v>
                </c:pt>
                <c:pt idx="1613">
                  <c:v>6.0913403618066393E-4</c:v>
                </c:pt>
                <c:pt idx="1614">
                  <c:v>6.0955719283734629E-4</c:v>
                </c:pt>
                <c:pt idx="1615">
                  <c:v>6.0998064345931208E-4</c:v>
                </c:pt>
                <c:pt idx="1616">
                  <c:v>6.1040438824633953E-4</c:v>
                </c:pt>
                <c:pt idx="1617">
                  <c:v>6.1082842740278092E-4</c:v>
                </c:pt>
                <c:pt idx="1618">
                  <c:v>6.1125276112868304E-4</c:v>
                </c:pt>
                <c:pt idx="1619">
                  <c:v>6.1167738963757397E-4</c:v>
                </c:pt>
                <c:pt idx="1620">
                  <c:v>6.1210231312978762E-4</c:v>
                </c:pt>
                <c:pt idx="1621">
                  <c:v>6.1252753180578818E-4</c:v>
                </c:pt>
                <c:pt idx="1622">
                  <c:v>6.1295304587954882E-4</c:v>
                </c:pt>
                <c:pt idx="1623">
                  <c:v>6.1337885555182137E-4</c:v>
                </c:pt>
                <c:pt idx="1624">
                  <c:v>6.1380496102348813E-4</c:v>
                </c:pt>
                <c:pt idx="1625">
                  <c:v>6.1423136250896839E-4</c:v>
                </c:pt>
                <c:pt idx="1626">
                  <c:v>6.1465806020943295E-4</c:v>
                </c:pt>
                <c:pt idx="1627">
                  <c:v>6.1508505432618257E-4</c:v>
                </c:pt>
                <c:pt idx="1628">
                  <c:v>6.1551234507408424E-4</c:v>
                </c:pt>
                <c:pt idx="1629">
                  <c:v>6.1593993265472778E-4</c:v>
                </c:pt>
                <c:pt idx="1630">
                  <c:v>6.1636781726983421E-4</c:v>
                </c:pt>
                <c:pt idx="1631">
                  <c:v>6.1679599913471827E-4</c:v>
                </c:pt>
                <c:pt idx="1632">
                  <c:v>6.1722447845139047E-4</c:v>
                </c:pt>
                <c:pt idx="1633">
                  <c:v>6.176532554264864E-4</c:v>
                </c:pt>
                <c:pt idx="1634">
                  <c:v>6.1808233026228784E-4</c:v>
                </c:pt>
                <c:pt idx="1635">
                  <c:v>6.1851170317470865E-4</c:v>
                </c:pt>
                <c:pt idx="1636">
                  <c:v>6.1894137436632117E-4</c:v>
                </c:pt>
                <c:pt idx="1637">
                  <c:v>6.1937134403982925E-4</c:v>
                </c:pt>
                <c:pt idx="1638">
                  <c:v>6.1980161241159703E-4</c:v>
                </c:pt>
                <c:pt idx="1639">
                  <c:v>6.2023217968461926E-4</c:v>
                </c:pt>
                <c:pt idx="1640">
                  <c:v>6.206630460620225E-4</c:v>
                </c:pt>
                <c:pt idx="1641">
                  <c:v>6.2109421176062215E-4</c:v>
                </c:pt>
                <c:pt idx="1642">
                  <c:v>6.2152567698383634E-4</c:v>
                </c:pt>
                <c:pt idx="1643">
                  <c:v>6.2195744193521522E-4</c:v>
                </c:pt>
                <c:pt idx="1644">
                  <c:v>6.2238950683202621E-4</c:v>
                </c:pt>
                <c:pt idx="1645">
                  <c:v>6.2282187187811199E-4</c:v>
                </c:pt>
                <c:pt idx="1646">
                  <c:v>6.2325453727744688E-4</c:v>
                </c:pt>
                <c:pt idx="1647">
                  <c:v>6.2368750324775179E-4</c:v>
                </c:pt>
                <c:pt idx="1648">
                  <c:v>6.241207699932941E-4</c:v>
                </c:pt>
                <c:pt idx="1649">
                  <c:v>6.2455433772301799E-4</c:v>
                </c:pt>
                <c:pt idx="1650">
                  <c:v>6.249882066414657E-4</c:v>
                </c:pt>
                <c:pt idx="1651">
                  <c:v>6.2542237696696333E-4</c:v>
                </c:pt>
                <c:pt idx="1652">
                  <c:v>6.258568489043466E-4</c:v>
                </c:pt>
                <c:pt idx="1653">
                  <c:v>6.2629162265858416E-4</c:v>
                </c:pt>
                <c:pt idx="1654">
                  <c:v>6.2672669844845757E-4</c:v>
                </c:pt>
                <c:pt idx="1655">
                  <c:v>6.2716207647922975E-4</c:v>
                </c:pt>
                <c:pt idx="1656">
                  <c:v>6.2759775695629683E-4</c:v>
                </c:pt>
                <c:pt idx="1657">
                  <c:v>6.2803374009889651E-4</c:v>
                </c:pt>
                <c:pt idx="1658">
                  <c:v>6.2847002611271985E-4</c:v>
                </c:pt>
                <c:pt idx="1659">
                  <c:v>6.2890661520359123E-4</c:v>
                </c:pt>
                <c:pt idx="1660">
                  <c:v>6.2934350759120581E-4</c:v>
                </c:pt>
                <c:pt idx="1661">
                  <c:v>6.2978070348168353E-4</c:v>
                </c:pt>
                <c:pt idx="1662">
                  <c:v>6.3021820308586344E-4</c:v>
                </c:pt>
                <c:pt idx="1663">
                  <c:v>6.306560066101425E-4</c:v>
                </c:pt>
                <c:pt idx="1664">
                  <c:v>6.3109411427482681E-4</c:v>
                </c:pt>
                <c:pt idx="1665">
                  <c:v>6.3153252628660986E-4</c:v>
                </c:pt>
                <c:pt idx="1666">
                  <c:v>6.3197124285231882E-4</c:v>
                </c:pt>
                <c:pt idx="1667">
                  <c:v>6.3241026419271948E-4</c:v>
                </c:pt>
                <c:pt idx="1668">
                  <c:v>6.328495905149361E-4</c:v>
                </c:pt>
                <c:pt idx="1669">
                  <c:v>6.3328922202622747E-4</c:v>
                </c:pt>
                <c:pt idx="1670">
                  <c:v>6.3372915894781973E-4</c:v>
                </c:pt>
                <c:pt idx="1671">
                  <c:v>6.3416940148726896E-4</c:v>
                </c:pt>
                <c:pt idx="1672">
                  <c:v>6.3460994985226635E-4</c:v>
                </c:pt>
                <c:pt idx="1673">
                  <c:v>6.3505080426449914E-4</c:v>
                </c:pt>
                <c:pt idx="1674">
                  <c:v>6.3549196493195668E-4</c:v>
                </c:pt>
                <c:pt idx="1675">
                  <c:v>6.3593343206276305E-4</c:v>
                </c:pt>
                <c:pt idx="1676">
                  <c:v>6.3637520587906781E-4</c:v>
                </c:pt>
                <c:pt idx="1677">
                  <c:v>6.368172865892941E-4</c:v>
                </c:pt>
                <c:pt idx="1678">
                  <c:v>6.372596744066367E-4</c:v>
                </c:pt>
                <c:pt idx="1679">
                  <c:v>6.3770236953979858E-4</c:v>
                </c:pt>
                <c:pt idx="1680">
                  <c:v>6.381453722115474E-4</c:v>
                </c:pt>
                <c:pt idx="1681">
                  <c:v>6.38588682630886E-4</c:v>
                </c:pt>
                <c:pt idx="1682">
                  <c:v>6.3903230100695253E-4</c:v>
                </c:pt>
                <c:pt idx="1683">
                  <c:v>6.3947622756297924E-4</c:v>
                </c:pt>
                <c:pt idx="1684">
                  <c:v>6.3992046250840482E-4</c:v>
                </c:pt>
                <c:pt idx="1685">
                  <c:v>6.4036500605280371E-4</c:v>
                </c:pt>
                <c:pt idx="1686">
                  <c:v>6.4080985841987359E-4</c:v>
                </c:pt>
                <c:pt idx="1687">
                  <c:v>6.4125501981948988E-4</c:v>
                </c:pt>
                <c:pt idx="1688">
                  <c:v>6.4170049046166416E-4</c:v>
                </c:pt>
                <c:pt idx="1689">
                  <c:v>6.4214627057056076E-4</c:v>
                </c:pt>
                <c:pt idx="1690">
                  <c:v>6.4259236035649279E-4</c:v>
                </c:pt>
                <c:pt idx="1691">
                  <c:v>6.4303876002990952E-4</c:v>
                </c:pt>
                <c:pt idx="1692">
                  <c:v>6.4348546981544302E-4</c:v>
                </c:pt>
                <c:pt idx="1693">
                  <c:v>6.4393248992384493E-4</c:v>
                </c:pt>
                <c:pt idx="1694">
                  <c:v>6.4437982057069195E-4</c:v>
                </c:pt>
                <c:pt idx="1695">
                  <c:v>6.4482746196701916E-4</c:v>
                </c:pt>
                <c:pt idx="1696">
                  <c:v>6.45275414338083E-4</c:v>
                </c:pt>
                <c:pt idx="1697">
                  <c:v>6.4572367789522158E-4</c:v>
                </c:pt>
                <c:pt idx="1698">
                  <c:v>6.4617225284990983E-4</c:v>
                </c:pt>
                <c:pt idx="1699">
                  <c:v>6.466211394278742E-4</c:v>
                </c:pt>
                <c:pt idx="1700">
                  <c:v>6.4707033784089341E-4</c:v>
                </c:pt>
                <c:pt idx="1701">
                  <c:v>6.4751984830088336E-4</c:v>
                </c:pt>
                <c:pt idx="1702">
                  <c:v>6.4796967103404124E-4</c:v>
                </c:pt>
                <c:pt idx="1703">
                  <c:v>6.484198062525876E-4</c:v>
                </c:pt>
                <c:pt idx="1704">
                  <c:v>6.4887025416888024E-4</c:v>
                </c:pt>
                <c:pt idx="1705">
                  <c:v>6.4932101500958809E-4</c:v>
                </c:pt>
                <c:pt idx="1706">
                  <c:v>6.4977208898737418E-4</c:v>
                </c:pt>
                <c:pt idx="1707">
                  <c:v>6.5022347631977031E-4</c:v>
                </c:pt>
                <c:pt idx="1708">
                  <c:v>6.5067517721972509E-4</c:v>
                </c:pt>
                <c:pt idx="1709">
                  <c:v>6.5112719191453791E-4</c:v>
                </c:pt>
                <c:pt idx="1710">
                  <c:v>6.5157952061746342E-4</c:v>
                </c:pt>
                <c:pt idx="1711">
                  <c:v>6.5203216354189442E-4</c:v>
                </c:pt>
                <c:pt idx="1712">
                  <c:v>6.5248512091560409E-4</c:v>
                </c:pt>
                <c:pt idx="1713">
                  <c:v>6.5293839295229195E-4</c:v>
                </c:pt>
                <c:pt idx="1714">
                  <c:v>6.5339197986579573E-4</c:v>
                </c:pt>
                <c:pt idx="1715">
                  <c:v>6.5384588188436394E-4</c:v>
                </c:pt>
                <c:pt idx="1716">
                  <c:v>6.5430009922214137E-4</c:v>
                </c:pt>
                <c:pt idx="1717">
                  <c:v>6.5475463209341191E-4</c:v>
                </c:pt>
                <c:pt idx="1718">
                  <c:v>6.5520948072690004E-4</c:v>
                </c:pt>
                <c:pt idx="1719">
                  <c:v>6.5566464533719723E-4</c:v>
                </c:pt>
                <c:pt idx="1720">
                  <c:v>6.5612012613903417E-4</c:v>
                </c:pt>
                <c:pt idx="1721">
                  <c:v>6.5657592336161238E-4</c:v>
                </c:pt>
                <c:pt idx="1722">
                  <c:v>6.5703203721997091E-4</c:v>
                </c:pt>
                <c:pt idx="1723">
                  <c:v>6.5748846793407204E-4</c:v>
                </c:pt>
                <c:pt idx="1724">
                  <c:v>6.5794521571924374E-4</c:v>
                </c:pt>
                <c:pt idx="1725">
                  <c:v>6.5840228080532516E-4</c:v>
                </c:pt>
                <c:pt idx="1726">
                  <c:v>6.5885966340795338E-4</c:v>
                </c:pt>
                <c:pt idx="1727">
                  <c:v>6.5931736374290546E-4</c:v>
                </c:pt>
                <c:pt idx="1728">
                  <c:v>6.5977538204049985E-4</c:v>
                </c:pt>
                <c:pt idx="1729">
                  <c:v>6.6023371851682338E-4</c:v>
                </c:pt>
                <c:pt idx="1730">
                  <c:v>6.6069237338810315E-4</c:v>
                </c:pt>
                <c:pt idx="1731">
                  <c:v>6.6115134688513792E-4</c:v>
                </c:pt>
                <c:pt idx="1732">
                  <c:v>6.6161063922446511E-4</c:v>
                </c:pt>
                <c:pt idx="1733">
                  <c:v>6.6207025062276284E-4</c:v>
                </c:pt>
                <c:pt idx="1734">
                  <c:v>6.6253018131131117E-4</c:v>
                </c:pt>
                <c:pt idx="1735">
                  <c:v>6.6299043150709917E-4</c:v>
                </c:pt>
                <c:pt idx="1736">
                  <c:v>6.6345100142725666E-4</c:v>
                </c:pt>
                <c:pt idx="1737">
                  <c:v>6.6391189130354615E-4</c:v>
                </c:pt>
                <c:pt idx="1738">
                  <c:v>6.6437310135340939E-4</c:v>
                </c:pt>
                <c:pt idx="1739">
                  <c:v>6.6483463179926611E-4</c:v>
                </c:pt>
                <c:pt idx="1740">
                  <c:v>6.6529648285885035E-4</c:v>
                </c:pt>
                <c:pt idx="1741">
                  <c:v>6.6575865476456908E-4</c:v>
                </c:pt>
                <c:pt idx="1742">
                  <c:v>6.6622114773446891E-4</c:v>
                </c:pt>
                <c:pt idx="1743">
                  <c:v>6.6668396198673772E-4</c:v>
                </c:pt>
                <c:pt idx="1744">
                  <c:v>6.6714709775426734E-4</c:v>
                </c:pt>
                <c:pt idx="1745">
                  <c:v>6.6761055525555888E-4</c:v>
                </c:pt>
                <c:pt idx="1746">
                  <c:v>6.6807433470925538E-4</c:v>
                </c:pt>
                <c:pt idx="1747">
                  <c:v>6.6853843634873437E-4</c:v>
                </c:pt>
                <c:pt idx="1748">
                  <c:v>6.6900286039295266E-4</c:v>
                </c:pt>
                <c:pt idx="1749">
                  <c:v>6.694676070610093E-4</c:v>
                </c:pt>
                <c:pt idx="1750">
                  <c:v>6.6993267658676842E-4</c:v>
                </c:pt>
                <c:pt idx="1751">
                  <c:v>6.703980691896436E-4</c:v>
                </c:pt>
                <c:pt idx="1752">
                  <c:v>6.7086378509407184E-4</c:v>
                </c:pt>
                <c:pt idx="1753">
                  <c:v>6.7132982451976163E-4</c:v>
                </c:pt>
                <c:pt idx="1754">
                  <c:v>6.7179618770122761E-4</c:v>
                </c:pt>
                <c:pt idx="1755">
                  <c:v>6.7226287485849356E-4</c:v>
                </c:pt>
                <c:pt idx="1756">
                  <c:v>6.7272988621172624E-4</c:v>
                </c:pt>
                <c:pt idx="1757">
                  <c:v>6.731972219959294E-4</c:v>
                </c:pt>
                <c:pt idx="1758">
                  <c:v>6.7366488243158584E-4</c:v>
                </c:pt>
                <c:pt idx="1759">
                  <c:v>6.7413286773932118E-4</c:v>
                </c:pt>
                <c:pt idx="1760">
                  <c:v>6.7460117815462944E-4</c:v>
                </c:pt>
                <c:pt idx="1761">
                  <c:v>6.7506981389845312E-4</c:v>
                </c:pt>
                <c:pt idx="1762">
                  <c:v>6.7553877519187819E-4</c:v>
                </c:pt>
                <c:pt idx="1763">
                  <c:v>6.7600806227088948E-4</c:v>
                </c:pt>
                <c:pt idx="1764">
                  <c:v>6.7647767535689051E-4</c:v>
                </c:pt>
                <c:pt idx="1765">
                  <c:v>6.7694761467142824E-4</c:v>
                </c:pt>
                <c:pt idx="1766">
                  <c:v>6.7741788045097974E-4</c:v>
                </c:pt>
                <c:pt idx="1767">
                  <c:v>6.7788847291741007E-4</c:v>
                </c:pt>
                <c:pt idx="1768">
                  <c:v>6.7835939229766399E-4</c:v>
                </c:pt>
                <c:pt idx="1769">
                  <c:v>6.7883063881390472E-4</c:v>
                </c:pt>
                <c:pt idx="1770">
                  <c:v>6.7930221270326723E-4</c:v>
                </c:pt>
                <c:pt idx="1771">
                  <c:v>6.797741141882337E-4</c:v>
                </c:pt>
                <c:pt idx="1772">
                  <c:v>6.8024634349143063E-4</c:v>
                </c:pt>
                <c:pt idx="1773">
                  <c:v>6.8071890085048749E-4</c:v>
                </c:pt>
                <c:pt idx="1774">
                  <c:v>6.8119178648835073E-4</c:v>
                </c:pt>
                <c:pt idx="1775">
                  <c:v>6.8166500062811098E-4</c:v>
                </c:pt>
                <c:pt idx="1776">
                  <c:v>6.8213854350789342E-4</c:v>
                </c:pt>
                <c:pt idx="1777">
                  <c:v>6.8261241535110917E-4</c:v>
                </c:pt>
                <c:pt idx="1778">
                  <c:v>6.8308661638131422E-4</c:v>
                </c:pt>
                <c:pt idx="1779">
                  <c:v>6.8356114683713052E-4</c:v>
                </c:pt>
                <c:pt idx="1780">
                  <c:v>6.8403600694243486E-4</c:v>
                </c:pt>
                <c:pt idx="1781">
                  <c:v>6.8451119692124987E-4</c:v>
                </c:pt>
                <c:pt idx="1782">
                  <c:v>6.8498671701269461E-4</c:v>
                </c:pt>
                <c:pt idx="1783">
                  <c:v>6.8546256744111327E-4</c:v>
                </c:pt>
                <c:pt idx="1784">
                  <c:v>6.8593874843598612E-4</c:v>
                </c:pt>
                <c:pt idx="1785">
                  <c:v>6.8641526022195857E-4</c:v>
                </c:pt>
                <c:pt idx="1786">
                  <c:v>6.8689210303881526E-4</c:v>
                </c:pt>
                <c:pt idx="1787">
                  <c:v>6.8736927711152411E-4</c:v>
                </c:pt>
                <c:pt idx="1788">
                  <c:v>6.8784678266519902E-4</c:v>
                </c:pt>
                <c:pt idx="1789">
                  <c:v>6.8832461994012477E-4</c:v>
                </c:pt>
                <c:pt idx="1790">
                  <c:v>6.8880278916173831E-4</c:v>
                </c:pt>
                <c:pt idx="1791">
                  <c:v>6.8928129055562321E-4</c:v>
                </c:pt>
                <c:pt idx="1792">
                  <c:v>6.8976012436256515E-4</c:v>
                </c:pt>
                <c:pt idx="1793">
                  <c:v>6.9023929080847153E-4</c:v>
                </c:pt>
                <c:pt idx="1794">
                  <c:v>6.9071879011939612E-4</c:v>
                </c:pt>
                <c:pt idx="1795">
                  <c:v>6.9119862253662681E-4</c:v>
                </c:pt>
                <c:pt idx="1796">
                  <c:v>6.9167878828654209E-4</c:v>
                </c:pt>
                <c:pt idx="1797">
                  <c:v>6.9215928760070348E-4</c:v>
                </c:pt>
                <c:pt idx="1798">
                  <c:v>6.9264012070579357E-4</c:v>
                </c:pt>
                <c:pt idx="1799">
                  <c:v>6.9312128784377127E-4</c:v>
                </c:pt>
                <c:pt idx="1800">
                  <c:v>6.93602789241645E-4</c:v>
                </c:pt>
                <c:pt idx="1801">
                  <c:v>6.9408462512657006E-4</c:v>
                </c:pt>
                <c:pt idx="1802">
                  <c:v>6.9456679574101006E-4</c:v>
                </c:pt>
                <c:pt idx="1803">
                  <c:v>6.9504930131244677E-4</c:v>
                </c:pt>
                <c:pt idx="1804">
                  <c:v>6.955321420685092E-4</c:v>
                </c:pt>
                <c:pt idx="1805">
                  <c:v>6.9601531825216661E-4</c:v>
                </c:pt>
                <c:pt idx="1806">
                  <c:v>6.9649883009137512E-4</c:v>
                </c:pt>
                <c:pt idx="1807">
                  <c:v>6.9698267781423862E-4</c:v>
                </c:pt>
                <c:pt idx="1808">
                  <c:v>6.9746686166423312E-4</c:v>
                </c:pt>
                <c:pt idx="1809">
                  <c:v>6.9795138186979006E-4</c:v>
                </c:pt>
                <c:pt idx="1810">
                  <c:v>6.9843623865948896E-4</c:v>
                </c:pt>
                <c:pt idx="1811">
                  <c:v>6.9892143227731358E-4</c:v>
                </c:pt>
                <c:pt idx="1812">
                  <c:v>6.9940696295217185E-4</c:v>
                </c:pt>
                <c:pt idx="1813">
                  <c:v>6.9989283091821241E-4</c:v>
                </c:pt>
                <c:pt idx="1814">
                  <c:v>7.0037903640465067E-4</c:v>
                </c:pt>
                <c:pt idx="1815">
                  <c:v>7.0086557965614909E-4</c:v>
                </c:pt>
                <c:pt idx="1816">
                  <c:v>7.0135246090225227E-4</c:v>
                </c:pt>
                <c:pt idx="1817">
                  <c:v>7.0183968037265362E-4</c:v>
                </c:pt>
                <c:pt idx="1818">
                  <c:v>7.0232723831252584E-4</c:v>
                </c:pt>
                <c:pt idx="1819">
                  <c:v>7.0281513495189219E-4</c:v>
                </c:pt>
                <c:pt idx="1820">
                  <c:v>7.0330337052092521E-4</c:v>
                </c:pt>
                <c:pt idx="1821">
                  <c:v>7.0379194526530879E-4</c:v>
                </c:pt>
                <c:pt idx="1822">
                  <c:v>7.0428085941554616E-4</c:v>
                </c:pt>
                <c:pt idx="1823">
                  <c:v>7.0477011320228952E-4</c:v>
                </c:pt>
                <c:pt idx="1824">
                  <c:v>7.0525970687173548E-4</c:v>
                </c:pt>
                <c:pt idx="1825">
                  <c:v>7.0574964065486768E-4</c:v>
                </c:pt>
                <c:pt idx="1826">
                  <c:v>7.0623991478281959E-4</c:v>
                </c:pt>
                <c:pt idx="1827">
                  <c:v>7.0673052950230109E-4</c:v>
                </c:pt>
                <c:pt idx="1828">
                  <c:v>7.0722148504477763E-4</c:v>
                </c:pt>
                <c:pt idx="1829">
                  <c:v>7.0771278164701414E-4</c:v>
                </c:pt>
                <c:pt idx="1830">
                  <c:v>7.0820441954078681E-4</c:v>
                </c:pt>
                <c:pt idx="1831">
                  <c:v>7.0869639897349203E-4</c:v>
                </c:pt>
                <c:pt idx="1832">
                  <c:v>7.0918872017723884E-4</c:v>
                </c:pt>
                <c:pt idx="1833">
                  <c:v>7.0968138338428719E-4</c:v>
                </c:pt>
                <c:pt idx="1834">
                  <c:v>7.1017438884254903E-4</c:v>
                </c:pt>
                <c:pt idx="1835">
                  <c:v>7.106677367846178E-4</c:v>
                </c:pt>
                <c:pt idx="1836">
                  <c:v>7.1116142744323779E-4</c:v>
                </c:pt>
                <c:pt idx="1837">
                  <c:v>7.1165546106683776E-4</c:v>
                </c:pt>
                <c:pt idx="1838">
                  <c:v>7.1214983788849646E-4</c:v>
                </c:pt>
                <c:pt idx="1839">
                  <c:v>7.1264455814144324E-4</c:v>
                </c:pt>
                <c:pt idx="1840">
                  <c:v>7.1313962207462543E-4</c:v>
                </c:pt>
                <c:pt idx="1841">
                  <c:v>7.1363502992160741E-4</c:v>
                </c:pt>
                <c:pt idx="1842">
                  <c:v>7.1413078192130114E-4</c:v>
                </c:pt>
                <c:pt idx="1843">
                  <c:v>7.1462687830758519E-4</c:v>
                </c:pt>
                <c:pt idx="1844">
                  <c:v>7.1512331933009895E-4</c:v>
                </c:pt>
                <c:pt idx="1845">
                  <c:v>7.1562010522305676E-4</c:v>
                </c:pt>
                <c:pt idx="1846">
                  <c:v>7.1611723622082475E-4</c:v>
                </c:pt>
                <c:pt idx="1847">
                  <c:v>7.1661471257356295E-4</c:v>
                </c:pt>
                <c:pt idx="1848">
                  <c:v>7.1711253451597434E-4</c:v>
                </c:pt>
                <c:pt idx="1849">
                  <c:v>7.1761070228291361E-4</c:v>
                </c:pt>
                <c:pt idx="1850">
                  <c:v>7.1810921612506281E-4</c:v>
                </c:pt>
                <c:pt idx="1851">
                  <c:v>7.1860807627761392E-4</c:v>
                </c:pt>
                <c:pt idx="1852">
                  <c:v>7.1910728297591177E-4</c:v>
                </c:pt>
                <c:pt idx="1853">
                  <c:v>7.1960683647116113E-4</c:v>
                </c:pt>
                <c:pt idx="1854">
                  <c:v>7.2010673699904456E-4</c:v>
                </c:pt>
                <c:pt idx="1855">
                  <c:v>7.2060698479539762E-4</c:v>
                </c:pt>
                <c:pt idx="1856">
                  <c:v>7.2110758011194884E-4</c:v>
                </c:pt>
                <c:pt idx="1857">
                  <c:v>7.2160852318487248E-4</c:v>
                </c:pt>
                <c:pt idx="1858">
                  <c:v>7.2210981425574982E-4</c:v>
                </c:pt>
                <c:pt idx="1859">
                  <c:v>7.2261145356107245E-4</c:v>
                </c:pt>
                <c:pt idx="1860">
                  <c:v>7.2311344135326909E-4</c:v>
                </c:pt>
                <c:pt idx="1861">
                  <c:v>7.2361577786917092E-4</c:v>
                </c:pt>
                <c:pt idx="1862">
                  <c:v>7.2411846334576274E-4</c:v>
                </c:pt>
                <c:pt idx="1863">
                  <c:v>7.2462149803599976E-4</c:v>
                </c:pt>
                <c:pt idx="1864">
                  <c:v>7.2512488217720699E-4</c:v>
                </c:pt>
                <c:pt idx="1865">
                  <c:v>7.2562861600686333E-4</c:v>
                </c:pt>
                <c:pt idx="1866">
                  <c:v>7.2613269977845165E-4</c:v>
                </c:pt>
                <c:pt idx="1867">
                  <c:v>7.2663713372979203E-4</c:v>
                </c:pt>
                <c:pt idx="1868">
                  <c:v>7.2714191809885849E-4</c:v>
                </c:pt>
                <c:pt idx="1869">
                  <c:v>7.2764705313966269E-4</c:v>
                </c:pt>
                <c:pt idx="1870">
                  <c:v>7.2815253909052041E-4</c:v>
                </c:pt>
                <c:pt idx="1871">
                  <c:v>7.2865837618990223E-4</c:v>
                </c:pt>
                <c:pt idx="1872">
                  <c:v>7.2916456469234922E-4</c:v>
                </c:pt>
                <c:pt idx="1873">
                  <c:v>7.2967110483667459E-4</c:v>
                </c:pt>
                <c:pt idx="1874">
                  <c:v>7.3017799686715874E-4</c:v>
                </c:pt>
                <c:pt idx="1875">
                  <c:v>7.3068524102293557E-4</c:v>
                </c:pt>
                <c:pt idx="1876">
                  <c:v>7.3119283755925424E-4</c:v>
                </c:pt>
                <c:pt idx="1877">
                  <c:v>7.3170078671559204E-4</c:v>
                </c:pt>
                <c:pt idx="1878">
                  <c:v>7.3220908873158149E-4</c:v>
                </c:pt>
                <c:pt idx="1879">
                  <c:v>7.3271774386300431E-4</c:v>
                </c:pt>
                <c:pt idx="1880">
                  <c:v>7.3322675234983707E-4</c:v>
                </c:pt>
                <c:pt idx="1881">
                  <c:v>7.3373611443221199E-4</c:v>
                </c:pt>
                <c:pt idx="1882">
                  <c:v>7.3424583036644424E-4</c:v>
                </c:pt>
                <c:pt idx="1883">
                  <c:v>7.3475590039301093E-4</c:v>
                </c:pt>
                <c:pt idx="1884">
                  <c:v>7.352663247525451E-4</c:v>
                </c:pt>
                <c:pt idx="1885">
                  <c:v>7.3577710370189631E-4</c:v>
                </c:pt>
                <c:pt idx="1886">
                  <c:v>7.3628823748204324E-4</c:v>
                </c:pt>
                <c:pt idx="1887">
                  <c:v>7.3679972633948184E-4</c:v>
                </c:pt>
                <c:pt idx="1888">
                  <c:v>7.3731157051551454E-4</c:v>
                </c:pt>
                <c:pt idx="1889">
                  <c:v>7.3782377026770528E-4</c:v>
                </c:pt>
                <c:pt idx="1890">
                  <c:v>7.3833632583770298E-4</c:v>
                </c:pt>
                <c:pt idx="1891">
                  <c:v>7.3884923746731347E-4</c:v>
                </c:pt>
                <c:pt idx="1892">
                  <c:v>7.393625054146379E-4</c:v>
                </c:pt>
                <c:pt idx="1893">
                  <c:v>7.3987612992182925E-4</c:v>
                </c:pt>
                <c:pt idx="1894">
                  <c:v>7.4039011123119738E-4</c:v>
                </c:pt>
                <c:pt idx="1895">
                  <c:v>7.4090444960138186E-4</c:v>
                </c:pt>
                <c:pt idx="1896">
                  <c:v>7.4141914527504048E-4</c:v>
                </c:pt>
                <c:pt idx="1897">
                  <c:v>7.4193419849498876E-4</c:v>
                </c:pt>
                <c:pt idx="1898">
                  <c:v>7.4244960952040535E-4</c:v>
                </c:pt>
                <c:pt idx="1899">
                  <c:v>7.4296537859445445E-4</c:v>
                </c:pt>
                <c:pt idx="1900">
                  <c:v>7.434815059604576E-4</c:v>
                </c:pt>
                <c:pt idx="1901">
                  <c:v>7.4399799187813425E-4</c:v>
                </c:pt>
                <c:pt idx="1902">
                  <c:v>7.4451483659115556E-4</c:v>
                </c:pt>
                <c:pt idx="1903">
                  <c:v>7.4503204034877138E-4</c:v>
                </c:pt>
                <c:pt idx="1904">
                  <c:v>7.4554960339498044E-4</c:v>
                </c:pt>
                <c:pt idx="1905">
                  <c:v>7.4606752599022436E-4</c:v>
                </c:pt>
                <c:pt idx="1906">
                  <c:v>7.4658580837885227E-4</c:v>
                </c:pt>
                <c:pt idx="1907">
                  <c:v>7.4710445080537139E-4</c:v>
                </c:pt>
                <c:pt idx="1908">
                  <c:v>7.4762345353076676E-4</c:v>
                </c:pt>
                <c:pt idx="1909">
                  <c:v>7.4814281679989685E-4</c:v>
                </c:pt>
                <c:pt idx="1910">
                  <c:v>7.4866254085777912E-4</c:v>
                </c:pt>
                <c:pt idx="1911">
                  <c:v>7.4918262596594264E-4</c:v>
                </c:pt>
                <c:pt idx="1912">
                  <c:v>7.4970307236975678E-4</c:v>
                </c:pt>
                <c:pt idx="1913">
                  <c:v>7.5022388031474976E-4</c:v>
                </c:pt>
                <c:pt idx="1914">
                  <c:v>7.5074505006299621E-4</c:v>
                </c:pt>
                <c:pt idx="1915">
                  <c:v>7.5126658186037705E-4</c:v>
                </c:pt>
                <c:pt idx="1916">
                  <c:v>7.5178847595293264E-4</c:v>
                </c:pt>
                <c:pt idx="1917">
                  <c:v>7.5231073260328431E-4</c:v>
                </c:pt>
                <c:pt idx="1918">
                  <c:v>7.5283335205782566E-4</c:v>
                </c:pt>
                <c:pt idx="1919">
                  <c:v>7.5335633456859142E-4</c:v>
                </c:pt>
                <c:pt idx="1920">
                  <c:v>7.5387968038230664E-4</c:v>
                </c:pt>
                <c:pt idx="1921">
                  <c:v>7.5440338976232274E-4</c:v>
                </c:pt>
                <c:pt idx="1922">
                  <c:v>7.5492746295571908E-4</c:v>
                </c:pt>
                <c:pt idx="1923">
                  <c:v>7.5545190020973475E-4</c:v>
                </c:pt>
                <c:pt idx="1924">
                  <c:v>7.5597670178827073E-4</c:v>
                </c:pt>
                <c:pt idx="1925">
                  <c:v>7.565018679389215E-4</c:v>
                </c:pt>
                <c:pt idx="1926">
                  <c:v>7.570273989094419E-4</c:v>
                </c:pt>
                <c:pt idx="1927">
                  <c:v>7.5755329496428325E-4</c:v>
                </c:pt>
                <c:pt idx="1928">
                  <c:v>7.5807955635155634E-4</c:v>
                </c:pt>
                <c:pt idx="1929">
                  <c:v>7.5860618331953262E-4</c:v>
                </c:pt>
                <c:pt idx="1930">
                  <c:v>7.5913317613321516E-4</c:v>
                </c:pt>
                <c:pt idx="1931">
                  <c:v>7.5966053504123192E-4</c:v>
                </c:pt>
                <c:pt idx="1932">
                  <c:v>7.6018826029790342E-4</c:v>
                </c:pt>
                <c:pt idx="1933">
                  <c:v>7.6071635215219189E-4</c:v>
                </c:pt>
                <c:pt idx="1934">
                  <c:v>7.6124481086983732E-4</c:v>
                </c:pt>
                <c:pt idx="1935">
                  <c:v>7.6177363670015949E-4</c:v>
                </c:pt>
                <c:pt idx="1936">
                  <c:v>7.6230282989263971E-4</c:v>
                </c:pt>
                <c:pt idx="1937">
                  <c:v>7.6283239071357235E-4</c:v>
                </c:pt>
                <c:pt idx="1938">
                  <c:v>7.6336231941279695E-4</c:v>
                </c:pt>
                <c:pt idx="1939">
                  <c:v>7.6389261624031524E-4</c:v>
                </c:pt>
                <c:pt idx="1940">
                  <c:v>7.6442328146297681E-4</c:v>
                </c:pt>
                <c:pt idx="1941">
                  <c:v>7.6495431533114247E-4</c:v>
                </c:pt>
                <c:pt idx="1942">
                  <c:v>7.6548571809533525E-4</c:v>
                </c:pt>
                <c:pt idx="1943">
                  <c:v>7.6601749002296125E-4</c:v>
                </c:pt>
                <c:pt idx="1944">
                  <c:v>7.6654963136490323E-4</c:v>
                </c:pt>
                <c:pt idx="1945">
                  <c:v>7.6708214237220689E-4</c:v>
                </c:pt>
                <c:pt idx="1946">
                  <c:v>7.6761502331283596E-4</c:v>
                </c:pt>
                <c:pt idx="1947">
                  <c:v>7.6814827443819642E-4</c:v>
                </c:pt>
                <c:pt idx="1948">
                  <c:v>7.686818960054504E-4</c:v>
                </c:pt>
                <c:pt idx="1949">
                  <c:v>7.6921588826634163E-4</c:v>
                </c:pt>
                <c:pt idx="1950">
                  <c:v>7.6975025148957941E-4</c:v>
                </c:pt>
                <c:pt idx="1951">
                  <c:v>7.7028498592726907E-4</c:v>
                </c:pt>
                <c:pt idx="1952">
                  <c:v>7.708200918316796E-4</c:v>
                </c:pt>
                <c:pt idx="1953">
                  <c:v>7.7135556947208032E-4</c:v>
                </c:pt>
                <c:pt idx="1954">
                  <c:v>7.7189141910110248E-4</c:v>
                </c:pt>
                <c:pt idx="1955">
                  <c:v>7.7242764097154115E-4</c:v>
                </c:pt>
                <c:pt idx="1956">
                  <c:v>7.7296423535322737E-4</c:v>
                </c:pt>
                <c:pt idx="1957">
                  <c:v>7.7350120249931929E-4</c:v>
                </c:pt>
                <c:pt idx="1958">
                  <c:v>7.7403854266313893E-4</c:v>
                </c:pt>
                <c:pt idx="1959">
                  <c:v>7.7457625611508012E-4</c:v>
                </c:pt>
                <c:pt idx="1960">
                  <c:v>7.7511434310882903E-4</c:v>
                </c:pt>
                <c:pt idx="1961">
                  <c:v>7.75652803898236E-4</c:v>
                </c:pt>
                <c:pt idx="1962">
                  <c:v>7.7619163875425887E-4</c:v>
                </c:pt>
                <c:pt idx="1963">
                  <c:v>7.7673084793111258E-4</c:v>
                </c:pt>
                <c:pt idx="1964">
                  <c:v>7.7727043168883262E-4</c:v>
                </c:pt>
                <c:pt idx="1965">
                  <c:v>7.7781039028197545E-4</c:v>
                </c:pt>
                <c:pt idx="1966">
                  <c:v>7.7835072398225254E-4</c:v>
                </c:pt>
                <c:pt idx="1967">
                  <c:v>7.7889143304458617E-4</c:v>
                </c:pt>
                <c:pt idx="1968">
                  <c:v>7.7943251772406375E-4</c:v>
                </c:pt>
                <c:pt idx="1969">
                  <c:v>7.7997397829296345E-4</c:v>
                </c:pt>
                <c:pt idx="1970">
                  <c:v>7.8051581500673903E-4</c:v>
                </c:pt>
                <c:pt idx="1971">
                  <c:v>7.8105802812101013E-4</c:v>
                </c:pt>
                <c:pt idx="1972">
                  <c:v>7.8160061790862241E-4</c:v>
                </c:pt>
                <c:pt idx="1973">
                  <c:v>7.8214358462556271E-4</c:v>
                </c:pt>
                <c:pt idx="1974">
                  <c:v>7.8268692852798355E-4</c:v>
                </c:pt>
                <c:pt idx="1975">
                  <c:v>7.8323064988929981E-4</c:v>
                </c:pt>
                <c:pt idx="1976">
                  <c:v>7.8377474896603209E-4</c:v>
                </c:pt>
                <c:pt idx="1977">
                  <c:v>7.8431922602057369E-4</c:v>
                </c:pt>
                <c:pt idx="1978">
                  <c:v>7.8486408130978976E-4</c:v>
                </c:pt>
                <c:pt idx="1979">
                  <c:v>7.8540931510785587E-4</c:v>
                </c:pt>
                <c:pt idx="1980">
                  <c:v>7.85954927672006E-4</c:v>
                </c:pt>
                <c:pt idx="1981">
                  <c:v>7.8650091925964094E-4</c:v>
                </c:pt>
                <c:pt idx="1982">
                  <c:v>7.8704729014550791E-4</c:v>
                </c:pt>
                <c:pt idx="1983">
                  <c:v>7.875940405873775E-4</c:v>
                </c:pt>
                <c:pt idx="1984">
                  <c:v>7.8814117084318727E-4</c:v>
                </c:pt>
                <c:pt idx="1985">
                  <c:v>7.8868868118825734E-4</c:v>
                </c:pt>
                <c:pt idx="1986">
                  <c:v>7.8923657188089606E-4</c:v>
                </c:pt>
                <c:pt idx="1987">
                  <c:v>7.8978484317957876E-4</c:v>
                </c:pt>
                <c:pt idx="1988">
                  <c:v>7.9033349536019996E-4</c:v>
                </c:pt>
                <c:pt idx="1989">
                  <c:v>7.9088252868160633E-4</c:v>
                </c:pt>
                <c:pt idx="1990">
                  <c:v>7.9143194340281257E-4</c:v>
                </c:pt>
                <c:pt idx="1991">
                  <c:v>7.919817398002885E-4</c:v>
                </c:pt>
                <c:pt idx="1992">
                  <c:v>7.925319181334206E-4</c:v>
                </c:pt>
                <c:pt idx="1993">
                  <c:v>7.9308247866753418E-4</c:v>
                </c:pt>
                <c:pt idx="1994">
                  <c:v>7.9363342166236439E-4</c:v>
                </c:pt>
                <c:pt idx="1995">
                  <c:v>7.9418474739514997E-4</c:v>
                </c:pt>
                <c:pt idx="1996">
                  <c:v>7.9473645612599894E-4</c:v>
                </c:pt>
                <c:pt idx="1997">
                  <c:v>7.9528854811518833E-4</c:v>
                </c:pt>
                <c:pt idx="1998">
                  <c:v>7.9584102364053488E-4</c:v>
                </c:pt>
                <c:pt idx="1999">
                  <c:v>7.9639388296268946E-4</c:v>
                </c:pt>
                <c:pt idx="2000">
                  <c:v>7.9694712634247142E-4</c:v>
                </c:pt>
                <c:pt idx="2001">
                  <c:v>7.9750075405827722E-4</c:v>
                </c:pt>
                <c:pt idx="2002">
                  <c:v>7.9805476637130103E-4</c:v>
                </c:pt>
                <c:pt idx="2003">
                  <c:v>7.9860916354290647E-4</c:v>
                </c:pt>
                <c:pt idx="2004">
                  <c:v>7.9916394585207047E-4</c:v>
                </c:pt>
                <c:pt idx="2005">
                  <c:v>7.9971911356053181E-4</c:v>
                </c:pt>
                <c:pt idx="2006">
                  <c:v>8.0027466693019923E-4</c:v>
                </c:pt>
                <c:pt idx="2007">
                  <c:v>8.0083060624063158E-4</c:v>
                </c:pt>
                <c:pt idx="2008">
                  <c:v>8.013869317541135E-4</c:v>
                </c:pt>
                <c:pt idx="2009">
                  <c:v>8.0194364373893461E-4</c:v>
                </c:pt>
                <c:pt idx="2010">
                  <c:v>8.0250074245773228E-4</c:v>
                </c:pt>
                <c:pt idx="2011">
                  <c:v>8.0305822819084279E-4</c:v>
                </c:pt>
                <c:pt idx="2012">
                  <c:v>8.0361610120128048E-4</c:v>
                </c:pt>
                <c:pt idx="2013">
                  <c:v>8.0417436175223033E-4</c:v>
                </c:pt>
                <c:pt idx="2014">
                  <c:v>8.0473301012461325E-4</c:v>
                </c:pt>
                <c:pt idx="2015">
                  <c:v>8.0529204658199227E-4</c:v>
                </c:pt>
                <c:pt idx="2016">
                  <c:v>8.0585147138810087E-4</c:v>
                </c:pt>
                <c:pt idx="2017">
                  <c:v>8.064112848244463E-4</c:v>
                </c:pt>
                <c:pt idx="2018">
                  <c:v>8.0697148715514085E-4</c:v>
                </c:pt>
                <c:pt idx="2019">
                  <c:v>8.0753207864446834E-4</c:v>
                </c:pt>
                <c:pt idx="2020">
                  <c:v>8.080930595745229E-4</c:v>
                </c:pt>
                <c:pt idx="2021">
                  <c:v>8.0865443020996771E-4</c:v>
                </c:pt>
                <c:pt idx="2022">
                  <c:v>8.0921619082152554E-4</c:v>
                </c:pt>
                <c:pt idx="2023">
                  <c:v>8.0977834167421533E-4</c:v>
                </c:pt>
                <c:pt idx="2024">
                  <c:v>8.103408830509157E-4</c:v>
                </c:pt>
                <c:pt idx="2025">
                  <c:v>8.1090381521702623E-4</c:v>
                </c:pt>
                <c:pt idx="2026">
                  <c:v>8.1146713843811857E-4</c:v>
                </c:pt>
                <c:pt idx="2027">
                  <c:v>8.1203085299766126E-4</c:v>
                </c:pt>
                <c:pt idx="2028">
                  <c:v>8.1259495916160738E-4</c:v>
                </c:pt>
                <c:pt idx="2029">
                  <c:v>8.1315945719608246E-4</c:v>
                </c:pt>
                <c:pt idx="2030">
                  <c:v>8.1372434738514608E-4</c:v>
                </c:pt>
                <c:pt idx="2031">
                  <c:v>8.1428962999530619E-4</c:v>
                </c:pt>
                <c:pt idx="2032">
                  <c:v>8.1485530529324301E-4</c:v>
                </c:pt>
                <c:pt idx="2033">
                  <c:v>8.1542137356360896E-4</c:v>
                </c:pt>
                <c:pt idx="2034">
                  <c:v>8.159878350734673E-4</c:v>
                </c:pt>
                <c:pt idx="2035">
                  <c:v>8.165546900900548E-4</c:v>
                </c:pt>
                <c:pt idx="2036">
                  <c:v>8.1712193889861735E-4</c:v>
                </c:pt>
                <c:pt idx="2037">
                  <c:v>8.1768958176677529E-4</c:v>
                </c:pt>
                <c:pt idx="2038">
                  <c:v>8.1825761896827613E-4</c:v>
                </c:pt>
                <c:pt idx="2039">
                  <c:v>8.1882605077110004E-4</c:v>
                </c:pt>
                <c:pt idx="2040">
                  <c:v>8.1939487746128612E-4</c:v>
                </c:pt>
                <c:pt idx="2041">
                  <c:v>8.1996409930719925E-4</c:v>
                </c:pt>
                <c:pt idx="2042">
                  <c:v>8.2053371657737841E-4</c:v>
                </c:pt>
                <c:pt idx="2043">
                  <c:v>8.2110372955845944E-4</c:v>
                </c:pt>
                <c:pt idx="2044">
                  <c:v>8.2167413851936676E-4</c:v>
                </c:pt>
                <c:pt idx="2045">
                  <c:v>8.2224494372919936E-4</c:v>
                </c:pt>
                <c:pt idx="2046">
                  <c:v>8.2281614547519079E-4</c:v>
                </c:pt>
                <c:pt idx="2047">
                  <c:v>8.2338774402682645E-4</c:v>
                </c:pt>
                <c:pt idx="2048">
                  <c:v>8.2395973965376649E-4</c:v>
                </c:pt>
                <c:pt idx="2049">
                  <c:v>8.245321326438435E-4</c:v>
                </c:pt>
                <c:pt idx="2050">
                  <c:v>8.2510492326710492E-4</c:v>
                </c:pt>
                <c:pt idx="2051">
                  <c:v>8.2567811179377329E-4</c:v>
                </c:pt>
                <c:pt idx="2052">
                  <c:v>8.262516985122814E-4</c:v>
                </c:pt>
                <c:pt idx="2053">
                  <c:v>8.2682568369323983E-4</c:v>
                </c:pt>
                <c:pt idx="2054">
                  <c:v>8.2740006761345493E-4</c:v>
                </c:pt>
                <c:pt idx="2055">
                  <c:v>8.2797485054390049E-4</c:v>
                </c:pt>
                <c:pt idx="2056">
                  <c:v>8.2855003277381215E-4</c:v>
                </c:pt>
                <c:pt idx="2057">
                  <c:v>8.2912561457455292E-4</c:v>
                </c:pt>
                <c:pt idx="2058">
                  <c:v>8.2970159621766212E-4</c:v>
                </c:pt>
                <c:pt idx="2059">
                  <c:v>8.3027797799297841E-4</c:v>
                </c:pt>
                <c:pt idx="2060">
                  <c:v>8.3085476017243076E-4</c:v>
                </c:pt>
                <c:pt idx="2061">
                  <c:v>8.3143194302812487E-4</c:v>
                </c:pt>
                <c:pt idx="2062">
                  <c:v>8.3200952685050364E-4</c:v>
                </c:pt>
                <c:pt idx="2063">
                  <c:v>8.3258751191206339E-4</c:v>
                </c:pt>
                <c:pt idx="2064">
                  <c:v>8.3316589848547718E-4</c:v>
                </c:pt>
                <c:pt idx="2065">
                  <c:v>8.3374468686179366E-4</c:v>
                </c:pt>
                <c:pt idx="2066">
                  <c:v>8.3432387731407738E-4</c:v>
                </c:pt>
                <c:pt idx="2067">
                  <c:v>8.3490347012164486E-4</c:v>
                </c:pt>
                <c:pt idx="2068">
                  <c:v>8.3548346555792753E-4</c:v>
                </c:pt>
                <c:pt idx="2069">
                  <c:v>8.3606386391478363E-4</c:v>
                </c:pt>
                <c:pt idx="2070">
                  <c:v>8.3664466546603741E-4</c:v>
                </c:pt>
                <c:pt idx="2071">
                  <c:v>8.3722587048569051E-4</c:v>
                </c:pt>
                <c:pt idx="2072">
                  <c:v>8.3780747926621003E-4</c:v>
                </c:pt>
                <c:pt idx="2073">
                  <c:v>8.3838949208199097E-4</c:v>
                </c:pt>
                <c:pt idx="2074">
                  <c:v>8.3897190920760676E-4</c:v>
                </c:pt>
                <c:pt idx="2075">
                  <c:v>8.3955473093613416E-4</c:v>
                </c:pt>
                <c:pt idx="2076">
                  <c:v>8.4013795754254072E-4</c:v>
                </c:pt>
                <c:pt idx="2077">
                  <c:v>8.4072158930197213E-4</c:v>
                </c:pt>
                <c:pt idx="2078">
                  <c:v>8.4130562650811653E-4</c:v>
                </c:pt>
                <c:pt idx="2079">
                  <c:v>8.41890069436515E-4</c:v>
                </c:pt>
                <c:pt idx="2080">
                  <c:v>8.4247491836288689E-4</c:v>
                </c:pt>
                <c:pt idx="2081">
                  <c:v>8.4306017358153301E-4</c:v>
                </c:pt>
                <c:pt idx="2082">
                  <c:v>8.4364583536856888E-4</c:v>
                </c:pt>
                <c:pt idx="2083">
                  <c:v>8.4423190400643164E-4</c:v>
                </c:pt>
                <c:pt idx="2084">
                  <c:v>8.4481837977160793E-4</c:v>
                </c:pt>
                <c:pt idx="2085">
                  <c:v>8.4540526295921704E-4</c:v>
                </c:pt>
                <c:pt idx="2086">
                  <c:v>8.459925538461424E-4</c:v>
                </c:pt>
                <c:pt idx="2087">
                  <c:v>8.4658025270944743E-4</c:v>
                </c:pt>
                <c:pt idx="2088">
                  <c:v>8.4716835984486661E-4</c:v>
                </c:pt>
                <c:pt idx="2089">
                  <c:v>8.4775687552986114E-4</c:v>
                </c:pt>
                <c:pt idx="2090">
                  <c:v>8.48345800042072E-4</c:v>
                </c:pt>
                <c:pt idx="2091">
                  <c:v>8.4893513367785068E-4</c:v>
                </c:pt>
                <c:pt idx="2092">
                  <c:v>8.4952487671523681E-4</c:v>
                </c:pt>
                <c:pt idx="2093">
                  <c:v>8.5011502943245054E-4</c:v>
                </c:pt>
                <c:pt idx="2094">
                  <c:v>8.5070559212646125E-4</c:v>
                </c:pt>
                <c:pt idx="2095">
                  <c:v>8.5129656507588851E-4</c:v>
                </c:pt>
                <c:pt idx="2096">
                  <c:v>8.5188794855953264E-4</c:v>
                </c:pt>
                <c:pt idx="2097">
                  <c:v>8.524797428749824E-4</c:v>
                </c:pt>
                <c:pt idx="2098">
                  <c:v>8.5307194830143852E-4</c:v>
                </c:pt>
                <c:pt idx="2099">
                  <c:v>8.5366456512449382E-4</c:v>
                </c:pt>
                <c:pt idx="2100">
                  <c:v>8.5425759362372415E-4</c:v>
                </c:pt>
                <c:pt idx="2101">
                  <c:v>8.5485103409754608E-4</c:v>
                </c:pt>
                <c:pt idx="2102">
                  <c:v>8.5544488682593692E-4</c:v>
                </c:pt>
                <c:pt idx="2103">
                  <c:v>8.5603915208905539E-4</c:v>
                </c:pt>
                <c:pt idx="2104">
                  <c:v>8.5663383018594048E-4</c:v>
                </c:pt>
                <c:pt idx="2105">
                  <c:v>8.5722892139715348E-4</c:v>
                </c:pt>
                <c:pt idx="2106">
                  <c:v>8.5782442600343737E-4</c:v>
                </c:pt>
                <c:pt idx="2107">
                  <c:v>8.5842034430445478E-4</c:v>
                </c:pt>
                <c:pt idx="2108">
                  <c:v>8.5901667658135202E-4</c:v>
                </c:pt>
                <c:pt idx="2109">
                  <c:v>8.5961342311545767E-4</c:v>
                </c:pt>
                <c:pt idx="2110">
                  <c:v>8.6021058420705928E-4</c:v>
                </c:pt>
                <c:pt idx="2111">
                  <c:v>8.6080816013788951E-4</c:v>
                </c:pt>
                <c:pt idx="2112">
                  <c:v>8.6140615119613113E-4</c:v>
                </c:pt>
                <c:pt idx="2113">
                  <c:v>8.620045576638953E-4</c:v>
                </c:pt>
                <c:pt idx="2114">
                  <c:v>8.6260337984230494E-4</c:v>
                </c:pt>
                <c:pt idx="2115">
                  <c:v>8.6320261801387627E-4</c:v>
                </c:pt>
                <c:pt idx="2116">
                  <c:v>8.6380227246130872E-4</c:v>
                </c:pt>
                <c:pt idx="2117">
                  <c:v>8.644023434863533E-4</c:v>
                </c:pt>
                <c:pt idx="2118">
                  <c:v>8.6500283137211538E-4</c:v>
                </c:pt>
                <c:pt idx="2119">
                  <c:v>8.6560373640188408E-4</c:v>
                </c:pt>
                <c:pt idx="2120">
                  <c:v>8.6620505887803937E-4</c:v>
                </c:pt>
                <c:pt idx="2121">
                  <c:v>8.6680679908427739E-4</c:v>
                </c:pt>
                <c:pt idx="2122">
                  <c:v>8.6740895730447784E-4</c:v>
                </c:pt>
                <c:pt idx="2123">
                  <c:v>8.6801153384165157E-4</c:v>
                </c:pt>
                <c:pt idx="2124">
                  <c:v>8.6861452898008605E-4</c:v>
                </c:pt>
                <c:pt idx="2125">
                  <c:v>8.6921794300425328E-4</c:v>
                </c:pt>
                <c:pt idx="2126">
                  <c:v>8.6982177621779588E-4</c:v>
                </c:pt>
                <c:pt idx="2127">
                  <c:v>8.7042602890559427E-4</c:v>
                </c:pt>
                <c:pt idx="2128">
                  <c:v>8.7103070135905109E-4</c:v>
                </c:pt>
                <c:pt idx="2129">
                  <c:v>8.716357938634298E-4</c:v>
                </c:pt>
                <c:pt idx="2130">
                  <c:v>8.7224130672321752E-4</c:v>
                </c:pt>
                <c:pt idx="2131">
                  <c:v>8.728472402240871E-4</c:v>
                </c:pt>
                <c:pt idx="2132">
                  <c:v>8.7345359465189668E-4</c:v>
                </c:pt>
                <c:pt idx="2133">
                  <c:v>8.7406037031176863E-4</c:v>
                </c:pt>
                <c:pt idx="2134">
                  <c:v>8.7466756748997155E-4</c:v>
                </c:pt>
                <c:pt idx="2135">
                  <c:v>8.7527518647295981E-4</c:v>
                </c:pt>
                <c:pt idx="2136">
                  <c:v>8.7588322756649195E-4</c:v>
                </c:pt>
                <c:pt idx="2137">
                  <c:v>8.7649169105743358E-4</c:v>
                </c:pt>
                <c:pt idx="2138">
                  <c:v>8.7710057723283641E-4</c:v>
                </c:pt>
                <c:pt idx="2139">
                  <c:v>8.7770988639909687E-4</c:v>
                </c:pt>
                <c:pt idx="2140">
                  <c:v>8.7831961884367879E-4</c:v>
                </c:pt>
                <c:pt idx="2141">
                  <c:v>8.7892977485423251E-4</c:v>
                </c:pt>
                <c:pt idx="2142">
                  <c:v>8.7954035473779323E-4</c:v>
                </c:pt>
                <c:pt idx="2143">
                  <c:v>8.8015135878242458E-4</c:v>
                </c:pt>
                <c:pt idx="2144">
                  <c:v>8.8076278728278497E-4</c:v>
                </c:pt>
                <c:pt idx="2145">
                  <c:v>8.8137464052732495E-4</c:v>
                </c:pt>
                <c:pt idx="2146">
                  <c:v>8.8198691882393379E-4</c:v>
                </c:pt>
                <c:pt idx="2147">
                  <c:v>8.8259962246147632E-4</c:v>
                </c:pt>
                <c:pt idx="2148">
                  <c:v>8.8321275172900454E-4</c:v>
                </c:pt>
                <c:pt idx="2149">
                  <c:v>8.8382630693504996E-4</c:v>
                </c:pt>
                <c:pt idx="2150">
                  <c:v>8.844402883690796E-4</c:v>
                </c:pt>
                <c:pt idx="2151">
                  <c:v>8.8505469632074827E-4</c:v>
                </c:pt>
                <c:pt idx="2152">
                  <c:v>8.8566953109923117E-4</c:v>
                </c:pt>
                <c:pt idx="2153">
                  <c:v>8.8628479299459879E-4</c:v>
                </c:pt>
                <c:pt idx="2154">
                  <c:v>8.8690048229711027E-4</c:v>
                </c:pt>
                <c:pt idx="2155">
                  <c:v>8.8751659931658516E-4</c:v>
                </c:pt>
                <c:pt idx="2156">
                  <c:v>8.8813314434369936E-4</c:v>
                </c:pt>
                <c:pt idx="2157">
                  <c:v>8.8875011767578351E-4</c:v>
                </c:pt>
                <c:pt idx="2158">
                  <c:v>8.8936751960390413E-4</c:v>
                </c:pt>
                <c:pt idx="2159">
                  <c:v>8.8998535043874241E-4</c:v>
                </c:pt>
                <c:pt idx="2160">
                  <c:v>8.9060361047178294E-4</c:v>
                </c:pt>
                <c:pt idx="2161">
                  <c:v>8.91222299994699E-4</c:v>
                </c:pt>
                <c:pt idx="2162">
                  <c:v>8.9184141931881989E-4</c:v>
                </c:pt>
                <c:pt idx="2163">
                  <c:v>8.9246096873623801E-4</c:v>
                </c:pt>
                <c:pt idx="2164">
                  <c:v>8.9308094853923488E-4</c:v>
                </c:pt>
                <c:pt idx="2165">
                  <c:v>8.9370135903978922E-4</c:v>
                </c:pt>
                <c:pt idx="2166">
                  <c:v>8.9432220053060245E-4</c:v>
                </c:pt>
                <c:pt idx="2167">
                  <c:v>8.9494347330456572E-4</c:v>
                </c:pt>
                <c:pt idx="2168">
                  <c:v>8.9556517767430829E-4</c:v>
                </c:pt>
                <c:pt idx="2169">
                  <c:v>8.9618731393314207E-4</c:v>
                </c:pt>
                <c:pt idx="2170">
                  <c:v>8.9680988237456907E-4</c:v>
                </c:pt>
                <c:pt idx="2171">
                  <c:v>8.9743288331187068E-4</c:v>
                </c:pt>
                <c:pt idx="2172">
                  <c:v>8.9805631703897021E-4</c:v>
                </c:pt>
                <c:pt idx="2173">
                  <c:v>8.9868018385652073E-4</c:v>
                </c:pt>
                <c:pt idx="2174">
                  <c:v>8.993044840588405E-4</c:v>
                </c:pt>
                <c:pt idx="2175">
                  <c:v>8.9992921796008232E-4</c:v>
                </c:pt>
                <c:pt idx="2176">
                  <c:v>9.0055438585498742E-4</c:v>
                </c:pt>
                <c:pt idx="2177">
                  <c:v>9.0117998803848794E-4</c:v>
                </c:pt>
                <c:pt idx="2178">
                  <c:v>9.0180602482539175E-4</c:v>
                </c:pt>
                <c:pt idx="2179">
                  <c:v>9.0243249651105471E-4</c:v>
                </c:pt>
                <c:pt idx="2180">
                  <c:v>9.0305940339102404E-4</c:v>
                </c:pt>
                <c:pt idx="2181">
                  <c:v>9.036867457807643E-4</c:v>
                </c:pt>
                <c:pt idx="2182">
                  <c:v>9.0431452397624729E-4</c:v>
                </c:pt>
                <c:pt idx="2183">
                  <c:v>9.0494273827363661E-4</c:v>
                </c:pt>
                <c:pt idx="2184">
                  <c:v>9.055713889890546E-4</c:v>
                </c:pt>
                <c:pt idx="2185">
                  <c:v>9.0620047641909029E-4</c:v>
                </c:pt>
                <c:pt idx="2186">
                  <c:v>9.0683000086052494E-4</c:v>
                </c:pt>
                <c:pt idx="2187">
                  <c:v>9.0745996263014031E-4</c:v>
                </c:pt>
                <c:pt idx="2188">
                  <c:v>9.0809036202514398E-4</c:v>
                </c:pt>
                <c:pt idx="2189">
                  <c:v>9.0872119934954786E-4</c:v>
                </c:pt>
                <c:pt idx="2190">
                  <c:v>9.0935247490095893E-4</c:v>
                </c:pt>
                <c:pt idx="2191">
                  <c:v>9.0998418899703988E-4</c:v>
                </c:pt>
                <c:pt idx="2192">
                  <c:v>9.1061634193582519E-4</c:v>
                </c:pt>
                <c:pt idx="2193">
                  <c:v>9.1124893401554213E-4</c:v>
                </c:pt>
                <c:pt idx="2194">
                  <c:v>9.1188196555451624E-4</c:v>
                </c:pt>
                <c:pt idx="2195">
                  <c:v>9.1251543685140317E-4</c:v>
                </c:pt>
                <c:pt idx="2196">
                  <c:v>9.1314934820505239E-4</c:v>
                </c:pt>
                <c:pt idx="2197">
                  <c:v>9.1378369993445321E-4</c:v>
                </c:pt>
                <c:pt idx="2198">
                  <c:v>9.1441849233888414E-4</c:v>
                </c:pt>
                <c:pt idx="2199">
                  <c:v>9.1505372571781807E-4</c:v>
                </c:pt>
                <c:pt idx="2200">
                  <c:v>9.1568940039090936E-4</c:v>
                </c:pt>
                <c:pt idx="2201">
                  <c:v>9.163255166580608E-4</c:v>
                </c:pt>
                <c:pt idx="2202">
                  <c:v>9.1696207482604142E-4</c:v>
                </c:pt>
                <c:pt idx="2203">
                  <c:v>9.1759907519515702E-4</c:v>
                </c:pt>
                <c:pt idx="2204">
                  <c:v>9.182365180859511E-4</c:v>
                </c:pt>
                <c:pt idx="2205">
                  <c:v>9.1887440379916085E-4</c:v>
                </c:pt>
                <c:pt idx="2206">
                  <c:v>9.1951273263571819E-4</c:v>
                </c:pt>
                <c:pt idx="2207">
                  <c:v>9.2015150491683536E-4</c:v>
                </c:pt>
                <c:pt idx="2208">
                  <c:v>9.2079072094387632E-4</c:v>
                </c:pt>
                <c:pt idx="2209">
                  <c:v>9.2143038101840096E-4</c:v>
                </c:pt>
                <c:pt idx="2210">
                  <c:v>9.2207048546229112E-4</c:v>
                </c:pt>
                <c:pt idx="2211">
                  <c:v>9.227110345775395E-4</c:v>
                </c:pt>
                <c:pt idx="2212">
                  <c:v>9.2335202866633483E-4</c:v>
                </c:pt>
                <c:pt idx="2213">
                  <c:v>9.2399346805123017E-4</c:v>
                </c:pt>
                <c:pt idx="2214">
                  <c:v>9.2463535303484803E-4</c:v>
                </c:pt>
                <c:pt idx="2215">
                  <c:v>9.2527768392000739E-4</c:v>
                </c:pt>
                <c:pt idx="2216">
                  <c:v>9.2592046102993395E-4</c:v>
                </c:pt>
                <c:pt idx="2217">
                  <c:v>9.2656368466788157E-4</c:v>
                </c:pt>
                <c:pt idx="2218">
                  <c:v>9.2720735514404675E-4</c:v>
                </c:pt>
                <c:pt idx="2219">
                  <c:v>9.2785147276209059E-4</c:v>
                </c:pt>
                <c:pt idx="2220">
                  <c:v>9.2849603784613802E-4</c:v>
                </c:pt>
                <c:pt idx="2221">
                  <c:v>9.2914105070028639E-4</c:v>
                </c:pt>
                <c:pt idx="2222">
                  <c:v>9.2978651162883006E-4</c:v>
                </c:pt>
                <c:pt idx="2223">
                  <c:v>9.3043242095656997E-4</c:v>
                </c:pt>
                <c:pt idx="2224">
                  <c:v>9.3107877898823764E-4</c:v>
                </c:pt>
                <c:pt idx="2225">
                  <c:v>9.3172558602876187E-4</c:v>
                </c:pt>
                <c:pt idx="2226">
                  <c:v>9.3237284240362114E-4</c:v>
                </c:pt>
                <c:pt idx="2227">
                  <c:v>9.330205484181824E-4</c:v>
                </c:pt>
                <c:pt idx="2228">
                  <c:v>9.3366870437801047E-4</c:v>
                </c:pt>
                <c:pt idx="2229">
                  <c:v>9.3431731060926253E-4</c:v>
                </c:pt>
                <c:pt idx="2230">
                  <c:v>9.3496636741794239E-4</c:v>
                </c:pt>
                <c:pt idx="2231">
                  <c:v>9.3561587511025227E-4</c:v>
                </c:pt>
                <c:pt idx="2232">
                  <c:v>9.3626583401302936E-4</c:v>
                </c:pt>
                <c:pt idx="2233">
                  <c:v>9.3691624443291584E-4</c:v>
                </c:pt>
                <c:pt idx="2234">
                  <c:v>9.3756710668357391E-4</c:v>
                </c:pt>
                <c:pt idx="2235">
                  <c:v>9.3821842107205764E-4</c:v>
                </c:pt>
                <c:pt idx="2236">
                  <c:v>9.3887018792611343E-4</c:v>
                </c:pt>
                <c:pt idx="2237">
                  <c:v>9.3952240755323631E-4</c:v>
                </c:pt>
                <c:pt idx="2238">
                  <c:v>9.4017508026112047E-4</c:v>
                </c:pt>
                <c:pt idx="2239">
                  <c:v>9.4082820637819589E-4</c:v>
                </c:pt>
                <c:pt idx="2240">
                  <c:v>9.4148178621259891E-4</c:v>
                </c:pt>
                <c:pt idx="2241">
                  <c:v>9.4213582007266535E-4</c:v>
                </c:pt>
                <c:pt idx="2242">
                  <c:v>9.4279030828751031E-4</c:v>
                </c:pt>
                <c:pt idx="2243">
                  <c:v>9.4344525116591251E-4</c:v>
                </c:pt>
                <c:pt idx="2244">
                  <c:v>9.4410064901685091E-4</c:v>
                </c:pt>
                <c:pt idx="2245">
                  <c:v>9.4475650217012693E-4</c:v>
                </c:pt>
                <c:pt idx="2246">
                  <c:v>9.4541281093516339E-4</c:v>
                </c:pt>
                <c:pt idx="2247">
                  <c:v>9.460695756284671E-4</c:v>
                </c:pt>
                <c:pt idx="2248">
                  <c:v>9.467267965598766E-4</c:v>
                </c:pt>
                <c:pt idx="2249">
                  <c:v>9.4738447406011062E-4</c:v>
                </c:pt>
                <c:pt idx="2250">
                  <c:v>9.4804260843945264E-4</c:v>
                </c:pt>
                <c:pt idx="2251">
                  <c:v>9.4870120000838728E-4</c:v>
                </c:pt>
                <c:pt idx="2252">
                  <c:v>9.4936024909832303E-4</c:v>
                </c:pt>
                <c:pt idx="2253">
                  <c:v>9.5001975602019033E-4</c:v>
                </c:pt>
                <c:pt idx="2254">
                  <c:v>9.5067972108512147E-4</c:v>
                </c:pt>
                <c:pt idx="2255">
                  <c:v>9.5134014462521605E-4</c:v>
                </c:pt>
                <c:pt idx="2256">
                  <c:v>9.5200102695205296E-4</c:v>
                </c:pt>
                <c:pt idx="2257">
                  <c:v>9.5266236837741338E-4</c:v>
                </c:pt>
                <c:pt idx="2258">
                  <c:v>9.5332416923408949E-4</c:v>
                </c:pt>
                <c:pt idx="2259">
                  <c:v>9.5398642983430995E-4</c:v>
                </c:pt>
                <c:pt idx="2260">
                  <c:v>9.5464915049050614E-4</c:v>
                </c:pt>
                <c:pt idx="2261">
                  <c:v>9.5531233153616424E-4</c:v>
                </c:pt>
                <c:pt idx="2262">
                  <c:v>9.5597597328416428E-4</c:v>
                </c:pt>
                <c:pt idx="2263">
                  <c:v>9.5664007605454941E-4</c:v>
                </c:pt>
                <c:pt idx="2264">
                  <c:v>9.5730464016062012E-4</c:v>
                </c:pt>
                <c:pt idx="2265">
                  <c:v>9.5796966593679022E-4</c:v>
                </c:pt>
                <c:pt idx="2266">
                  <c:v>9.5863515369681005E-4</c:v>
                </c:pt>
                <c:pt idx="2267">
                  <c:v>9.5930110375463322E-4</c:v>
                </c:pt>
                <c:pt idx="2268">
                  <c:v>9.59967516445371E-4</c:v>
                </c:pt>
                <c:pt idx="2269">
                  <c:v>9.6063439208342815E-4</c:v>
                </c:pt>
                <c:pt idx="2270">
                  <c:v>9.6130173098341303E-4</c:v>
                </c:pt>
                <c:pt idx="2271">
                  <c:v>9.6196953348113591E-4</c:v>
                </c:pt>
                <c:pt idx="2272">
                  <c:v>9.6263779989165695E-4</c:v>
                </c:pt>
                <c:pt idx="2273">
                  <c:v>9.6330653053024087E-4</c:v>
                </c:pt>
                <c:pt idx="2274">
                  <c:v>9.6397572573339802E-4</c:v>
                </c:pt>
                <c:pt idx="2275">
                  <c:v>9.646453858168459E-4</c:v>
                </c:pt>
                <c:pt idx="2276">
                  <c:v>9.6531551109650649E-4</c:v>
                </c:pt>
                <c:pt idx="2277">
                  <c:v>9.6598610190959215E-4</c:v>
                </c:pt>
                <c:pt idx="2278">
                  <c:v>9.6665715857247871E-4</c:v>
                </c:pt>
                <c:pt idx="2279">
                  <c:v>9.6732868140878524E-4</c:v>
                </c:pt>
                <c:pt idx="2280">
                  <c:v>9.6800067073531267E-4</c:v>
                </c:pt>
                <c:pt idx="2281">
                  <c:v>9.686731268902112E-4</c:v>
                </c:pt>
                <c:pt idx="2282">
                  <c:v>9.6934605019073671E-4</c:v>
                </c:pt>
                <c:pt idx="2283">
                  <c:v>9.7001944095435075E-4</c:v>
                </c:pt>
                <c:pt idx="2284">
                  <c:v>9.7069329951990889E-4</c:v>
                </c:pt>
                <c:pt idx="2285">
                  <c:v>9.7136762620532848E-4</c:v>
                </c:pt>
                <c:pt idx="2286">
                  <c:v>9.720424213287333E-4</c:v>
                </c:pt>
                <c:pt idx="2287">
                  <c:v>9.7271768522968539E-4</c:v>
                </c:pt>
                <c:pt idx="2288">
                  <c:v>9.7339341822676531E-4</c:v>
                </c:pt>
                <c:pt idx="2289">
                  <c:v>9.7406962063876015E-4</c:v>
                </c:pt>
                <c:pt idx="2290">
                  <c:v>9.7474629280594016E-4</c:v>
                </c:pt>
                <c:pt idx="2291">
                  <c:v>9.754234350475504E-4</c:v>
                </c:pt>
                <c:pt idx="2292">
                  <c:v>9.7610104769014464E-4</c:v>
                </c:pt>
                <c:pt idx="2293">
                  <c:v>9.7677913105339675E-4</c:v>
                </c:pt>
                <c:pt idx="2294">
                  <c:v>9.774576854785237E-4</c:v>
                </c:pt>
                <c:pt idx="2295">
                  <c:v>9.7813671128565852E-4</c:v>
                </c:pt>
                <c:pt idx="2296">
                  <c:v>9.7881620879514131E-4</c:v>
                </c:pt>
                <c:pt idx="2297">
                  <c:v>9.7949617834890059E-4</c:v>
                </c:pt>
                <c:pt idx="2298">
                  <c:v>9.8017662026773727E-4</c:v>
                </c:pt>
                <c:pt idx="2299">
                  <c:v>9.8085753487265974E-4</c:v>
                </c:pt>
                <c:pt idx="2300">
                  <c:v>9.8153892250630952E-4</c:v>
                </c:pt>
                <c:pt idx="2301">
                  <c:v>9.8222078349015623E-4</c:v>
                </c:pt>
                <c:pt idx="2302">
                  <c:v>9.8290311814587788E-4</c:v>
                </c:pt>
                <c:pt idx="2303">
                  <c:v>9.8358592681683068E-4</c:v>
                </c:pt>
                <c:pt idx="2304">
                  <c:v>9.842692098251545E-4</c:v>
                </c:pt>
                <c:pt idx="2305">
                  <c:v>9.849529674931985E-4</c:v>
                </c:pt>
                <c:pt idx="2306">
                  <c:v>9.8563720016503465E-4</c:v>
                </c:pt>
                <c:pt idx="2307">
                  <c:v>9.8632190816347483E-4</c:v>
                </c:pt>
                <c:pt idx="2308">
                  <c:v>9.8700709181872149E-4</c:v>
                </c:pt>
                <c:pt idx="2309">
                  <c:v>9.8769275145402062E-4</c:v>
                </c:pt>
                <c:pt idx="2310">
                  <c:v>9.8837888741440112E-4</c:v>
                </c:pt>
                <c:pt idx="2311">
                  <c:v>9.890655000235728E-4</c:v>
                </c:pt>
                <c:pt idx="2312">
                  <c:v>9.897525896054556E-4</c:v>
                </c:pt>
                <c:pt idx="2313">
                  <c:v>9.9044015650579811E-4</c:v>
                </c:pt>
                <c:pt idx="2314">
                  <c:v>9.9112820104898516E-4</c:v>
                </c:pt>
                <c:pt idx="2315">
                  <c:v>9.9181672355961236E-4</c:v>
                </c:pt>
                <c:pt idx="2316">
                  <c:v>9.9250572438414932E-4</c:v>
                </c:pt>
                <c:pt idx="2317">
                  <c:v>9.9319520384765739E-4</c:v>
                </c:pt>
                <c:pt idx="2318">
                  <c:v>9.9388516227540916E-4</c:v>
                </c:pt>
                <c:pt idx="2319">
                  <c:v>9.9457560001459653E-4</c:v>
                </c:pt>
                <c:pt idx="2320">
                  <c:v>9.9526651739095915E-4</c:v>
                </c:pt>
                <c:pt idx="2321">
                  <c:v>9.9595791473044743E-4</c:v>
                </c:pt>
                <c:pt idx="2322">
                  <c:v>9.9664979238097817E-4</c:v>
                </c:pt>
                <c:pt idx="2323">
                  <c:v>9.9734215066896973E-4</c:v>
                </c:pt>
                <c:pt idx="2324">
                  <c:v>9.9803498992831387E-4</c:v>
                </c:pt>
                <c:pt idx="2325">
                  <c:v>9.9872831048586829E-4</c:v>
                </c:pt>
                <c:pt idx="2326">
                  <c:v>9.994221126905171E-4</c:v>
                </c:pt>
                <c:pt idx="2327">
                  <c:v>1.0001163968695868E-3</c:v>
                </c:pt>
                <c:pt idx="2328">
                  <c:v>1.0008111633506166E-3</c:v>
                </c:pt>
                <c:pt idx="2329">
                  <c:v>1.0015064124832178E-3</c:v>
                </c:pt>
                <c:pt idx="2330">
                  <c:v>1.0022021445954003E-3</c:v>
                </c:pt>
                <c:pt idx="2331">
                  <c:v>1.0028983600153857E-3</c:v>
                </c:pt>
                <c:pt idx="2332">
                  <c:v>1.0035950590935152E-3</c:v>
                </c:pt>
                <c:pt idx="2333">
                  <c:v>1.004292242158482E-3</c:v>
                </c:pt>
                <c:pt idx="2334">
                  <c:v>1.0049899095391926E-3</c:v>
                </c:pt>
                <c:pt idx="2335">
                  <c:v>1.0056880615867188E-3</c:v>
                </c:pt>
                <c:pt idx="2336">
                  <c:v>1.0063866986304393E-3</c:v>
                </c:pt>
                <c:pt idx="2337">
                  <c:v>1.0070858210072739E-3</c:v>
                </c:pt>
                <c:pt idx="2338">
                  <c:v>1.0077854290470442E-3</c:v>
                </c:pt>
                <c:pt idx="2339">
                  <c:v>1.0084855231017984E-3</c:v>
                </c:pt>
                <c:pt idx="2340">
                  <c:v>1.0091861035018313E-3</c:v>
                </c:pt>
                <c:pt idx="2341">
                  <c:v>1.0098871705776522E-3</c:v>
                </c:pt>
                <c:pt idx="2342">
                  <c:v>1.0105887246820435E-3</c:v>
                </c:pt>
                <c:pt idx="2343">
                  <c:v>1.0112907661459893E-3</c:v>
                </c:pt>
                <c:pt idx="2344">
                  <c:v>1.0119932953006879E-3</c:v>
                </c:pt>
                <c:pt idx="2345">
                  <c:v>1.0126963124996574E-3</c:v>
                </c:pt>
                <c:pt idx="2346">
                  <c:v>1.0133998180745722E-3</c:v>
                </c:pt>
                <c:pt idx="2347">
                  <c:v>1.0141038123573211E-3</c:v>
                </c:pt>
                <c:pt idx="2348">
                  <c:v>1.0148082957021599E-3</c:v>
                </c:pt>
                <c:pt idx="2349">
                  <c:v>1.0155132684414542E-3</c:v>
                </c:pt>
                <c:pt idx="2350">
                  <c:v>1.0162187309077854E-3</c:v>
                </c:pt>
                <c:pt idx="2351">
                  <c:v>1.0169246834561478E-3</c:v>
                </c:pt>
                <c:pt idx="2352">
                  <c:v>1.0176311264196004E-3</c:v>
                </c:pt>
                <c:pt idx="2353">
                  <c:v>1.0183380601388274E-3</c:v>
                </c:pt>
                <c:pt idx="2354">
                  <c:v>1.0190454849473354E-3</c:v>
                </c:pt>
                <c:pt idx="2355">
                  <c:v>1.0197534012011062E-3</c:v>
                </c:pt>
                <c:pt idx="2356">
                  <c:v>1.0204618092341249E-3</c:v>
                </c:pt>
                <c:pt idx="2357">
                  <c:v>1.0211707093805936E-3</c:v>
                </c:pt>
                <c:pt idx="2358">
                  <c:v>1.0218801019972366E-3</c:v>
                </c:pt>
                <c:pt idx="2359">
                  <c:v>1.0225899874187357E-3</c:v>
                </c:pt>
                <c:pt idx="2360">
                  <c:v>1.02330036597999E-3</c:v>
                </c:pt>
                <c:pt idx="2361">
                  <c:v>1.0240112380384674E-3</c:v>
                </c:pt>
                <c:pt idx="2362">
                  <c:v>1.0247226039295481E-3</c:v>
                </c:pt>
                <c:pt idx="2363">
                  <c:v>1.0254344639888291E-3</c:v>
                </c:pt>
                <c:pt idx="2364">
                  <c:v>1.0261468185745245E-3</c:v>
                </c:pt>
                <c:pt idx="2365">
                  <c:v>1.0268596680227131E-3</c:v>
                </c:pt>
                <c:pt idx="2366">
                  <c:v>1.0275730126696927E-3</c:v>
                </c:pt>
                <c:pt idx="2367">
                  <c:v>1.0282868528744236E-3</c:v>
                </c:pt>
                <c:pt idx="2368">
                  <c:v>1.0290011889736862E-3</c:v>
                </c:pt>
                <c:pt idx="2369">
                  <c:v>1.0297160213119712E-3</c:v>
                </c:pt>
                <c:pt idx="2370">
                  <c:v>1.0304313502265117E-3</c:v>
                </c:pt>
                <c:pt idx="2371">
                  <c:v>1.0311471760772663E-3</c:v>
                </c:pt>
                <c:pt idx="2372">
                  <c:v>1.0318634992019524E-3</c:v>
                </c:pt>
                <c:pt idx="2373">
                  <c:v>1.032580319938506E-3</c:v>
                </c:pt>
                <c:pt idx="2374">
                  <c:v>1.033297638647637E-3</c:v>
                </c:pt>
                <c:pt idx="2375">
                  <c:v>1.0340154556677666E-3</c:v>
                </c:pt>
                <c:pt idx="2376">
                  <c:v>1.0347337713375359E-3</c:v>
                </c:pt>
                <c:pt idx="2377">
                  <c:v>1.0354525860184066E-3</c:v>
                </c:pt>
                <c:pt idx="2378">
                  <c:v>1.0361719000495063E-3</c:v>
                </c:pt>
                <c:pt idx="2379">
                  <c:v>1.0368917137701815E-3</c:v>
                </c:pt>
                <c:pt idx="2380">
                  <c:v>1.0376120275426488E-3</c:v>
                </c:pt>
                <c:pt idx="2381">
                  <c:v>1.0383328417067419E-3</c:v>
                </c:pt>
                <c:pt idx="2382">
                  <c:v>1.0390541566100762E-3</c:v>
                </c:pt>
                <c:pt idx="2383">
                  <c:v>1.0397759725929425E-3</c:v>
                </c:pt>
                <c:pt idx="2384">
                  <c:v>1.0404982900185644E-3</c:v>
                </c:pt>
                <c:pt idx="2385">
                  <c:v>1.0412211092277214E-3</c:v>
                </c:pt>
                <c:pt idx="2386">
                  <c:v>1.0419444305614144E-3</c:v>
                </c:pt>
                <c:pt idx="2387">
                  <c:v>1.0426682543836243E-3</c:v>
                </c:pt>
                <c:pt idx="2388">
                  <c:v>1.0433925810358412E-3</c:v>
                </c:pt>
                <c:pt idx="2389">
                  <c:v>1.0441174108597774E-3</c:v>
                </c:pt>
                <c:pt idx="2390">
                  <c:v>1.0448427442201727E-3</c:v>
                </c:pt>
                <c:pt idx="2391">
                  <c:v>1.0455685814592299E-3</c:v>
                </c:pt>
                <c:pt idx="2392">
                  <c:v>1.0462949229193732E-3</c:v>
                </c:pt>
                <c:pt idx="2393">
                  <c:v>1.0470217689661034E-3</c:v>
                </c:pt>
                <c:pt idx="2394">
                  <c:v>1.047749119942337E-3</c:v>
                </c:pt>
                <c:pt idx="2395">
                  <c:v>1.0484769761912123E-3</c:v>
                </c:pt>
                <c:pt idx="2396">
                  <c:v>1.0492053380789924E-3</c:v>
                </c:pt>
                <c:pt idx="2397">
                  <c:v>1.0499342059493086E-3</c:v>
                </c:pt>
                <c:pt idx="2398">
                  <c:v>1.05066358015366E-3</c:v>
                </c:pt>
                <c:pt idx="2399">
                  <c:v>1.0513934610361395E-3</c:v>
                </c:pt>
                <c:pt idx="2400">
                  <c:v>1.0521238489640287E-3</c:v>
                </c:pt>
                <c:pt idx="2401">
                  <c:v>1.0528547442819152E-3</c:v>
                </c:pt>
                <c:pt idx="2402">
                  <c:v>1.0535861473346096E-3</c:v>
                </c:pt>
                <c:pt idx="2403">
                  <c:v>1.0543180584901594E-3</c:v>
                </c:pt>
                <c:pt idx="2404">
                  <c:v>1.055050478093871E-3</c:v>
                </c:pt>
                <c:pt idx="2405">
                  <c:v>1.0557834064912736E-3</c:v>
                </c:pt>
                <c:pt idx="2406">
                  <c:v>1.0565168440511831E-3</c:v>
                </c:pt>
                <c:pt idx="2407">
                  <c:v>1.0572507911196254E-3</c:v>
                </c:pt>
                <c:pt idx="2408">
                  <c:v>1.0579852480428506E-3</c:v>
                </c:pt>
                <c:pt idx="2409">
                  <c:v>1.0587202151904433E-3</c:v>
                </c:pt>
                <c:pt idx="2410">
                  <c:v>1.0594556929091514E-3</c:v>
                </c:pt>
                <c:pt idx="2411">
                  <c:v>1.0601916815459473E-3</c:v>
                </c:pt>
                <c:pt idx="2412">
                  <c:v>1.0609281814711862E-3</c:v>
                </c:pt>
                <c:pt idx="2413">
                  <c:v>1.0616651930323391E-3</c:v>
                </c:pt>
                <c:pt idx="2414">
                  <c:v>1.0624027165848319E-3</c:v>
                </c:pt>
                <c:pt idx="2415">
                  <c:v>1.0631407524766023E-3</c:v>
                </c:pt>
                <c:pt idx="2416">
                  <c:v>1.063879301079036E-3</c:v>
                </c:pt>
                <c:pt idx="2417">
                  <c:v>1.06461836274057E-3</c:v>
                </c:pt>
                <c:pt idx="2418">
                  <c:v>1.0653579378098678E-3</c:v>
                </c:pt>
                <c:pt idx="2419">
                  <c:v>1.0660980266590896E-3</c:v>
                </c:pt>
                <c:pt idx="2420">
                  <c:v>1.0668386296373989E-3</c:v>
                </c:pt>
                <c:pt idx="2421">
                  <c:v>1.0675797470941866E-3</c:v>
                </c:pt>
                <c:pt idx="2422">
                  <c:v>1.0683213794023885E-3</c:v>
                </c:pt>
                <c:pt idx="2423">
                  <c:v>1.0690635269118972E-3</c:v>
                </c:pt>
                <c:pt idx="2424">
                  <c:v>1.0698061899728313E-3</c:v>
                </c:pt>
                <c:pt idx="2425">
                  <c:v>1.0705493689589052E-3</c:v>
                </c:pt>
                <c:pt idx="2426">
                  <c:v>1.0712930642207403E-3</c:v>
                </c:pt>
                <c:pt idx="2427">
                  <c:v>1.0720372761169863E-3</c:v>
                </c:pt>
                <c:pt idx="2428">
                  <c:v>1.0727820049987362E-3</c:v>
                </c:pt>
                <c:pt idx="2429">
                  <c:v>1.0735272512407432E-3</c:v>
                </c:pt>
                <c:pt idx="2430">
                  <c:v>1.0742730151946046E-3</c:v>
                </c:pt>
                <c:pt idx="2431">
                  <c:v>1.0750192972121459E-3</c:v>
                </c:pt>
                <c:pt idx="2432">
                  <c:v>1.0757660976689015E-3</c:v>
                </c:pt>
                <c:pt idx="2433">
                  <c:v>1.0765134169172024E-3</c:v>
                </c:pt>
                <c:pt idx="2434">
                  <c:v>1.0772612553096074E-3</c:v>
                </c:pt>
                <c:pt idx="2435">
                  <c:v>1.0780096132224344E-3</c:v>
                </c:pt>
                <c:pt idx="2436">
                  <c:v>1.0787584910087488E-3</c:v>
                </c:pt>
                <c:pt idx="2437">
                  <c:v>1.079507889021845E-3</c:v>
                </c:pt>
                <c:pt idx="2438">
                  <c:v>1.0802578076388259E-3</c:v>
                </c:pt>
                <c:pt idx="2439">
                  <c:v>1.0810082472134928E-3</c:v>
                </c:pt>
                <c:pt idx="2440">
                  <c:v>1.0817592080998768E-3</c:v>
                </c:pt>
                <c:pt idx="2441">
                  <c:v>1.0825106906758677E-3</c:v>
                </c:pt>
                <c:pt idx="2442">
                  <c:v>1.0832626952960043E-3</c:v>
                </c:pt>
                <c:pt idx="2443">
                  <c:v>1.0840152223229437E-3</c:v>
                </c:pt>
                <c:pt idx="2444">
                  <c:v>1.0847682721117015E-3</c:v>
                </c:pt>
                <c:pt idx="2445">
                  <c:v>1.0855218450412183E-3</c:v>
                </c:pt>
                <c:pt idx="2446">
                  <c:v>1.0862759414670196E-3</c:v>
                </c:pt>
                <c:pt idx="2447">
                  <c:v>1.0870305617448617E-3</c:v>
                </c:pt>
                <c:pt idx="2448">
                  <c:v>1.0877857062544754E-3</c:v>
                </c:pt>
                <c:pt idx="2449">
                  <c:v>1.0885413753521278E-3</c:v>
                </c:pt>
                <c:pt idx="2450">
                  <c:v>1.089297569394317E-3</c:v>
                </c:pt>
                <c:pt idx="2451">
                  <c:v>1.0900542887615657E-3</c:v>
                </c:pt>
                <c:pt idx="2452">
                  <c:v>1.0908115338108843E-3</c:v>
                </c:pt>
                <c:pt idx="2453">
                  <c:v>1.091569304899514E-3</c:v>
                </c:pt>
                <c:pt idx="2454">
                  <c:v>1.0923276024087712E-3</c:v>
                </c:pt>
                <c:pt idx="2455">
                  <c:v>1.0930864266964107E-3</c:v>
                </c:pt>
                <c:pt idx="2456">
                  <c:v>1.0938457781204192E-3</c:v>
                </c:pt>
                <c:pt idx="2457">
                  <c:v>1.094605657062908E-3</c:v>
                </c:pt>
                <c:pt idx="2458">
                  <c:v>1.0953660638823781E-3</c:v>
                </c:pt>
                <c:pt idx="2459">
                  <c:v>1.0961269989455378E-3</c:v>
                </c:pt>
                <c:pt idx="2460">
                  <c:v>1.0968884626113699E-3</c:v>
                </c:pt>
                <c:pt idx="2461">
                  <c:v>1.0976504552630483E-3</c:v>
                </c:pt>
                <c:pt idx="2462">
                  <c:v>1.0984129772600715E-3</c:v>
                </c:pt>
                <c:pt idx="2463">
                  <c:v>1.0991760289621702E-3</c:v>
                </c:pt>
                <c:pt idx="2464">
                  <c:v>1.0999396107533182E-3</c:v>
                </c:pt>
                <c:pt idx="2465">
                  <c:v>1.1007037229937631E-3</c:v>
                </c:pt>
                <c:pt idx="2466">
                  <c:v>1.1014683660439863E-3</c:v>
                </c:pt>
                <c:pt idx="2467">
                  <c:v>1.1022335402887621E-3</c:v>
                </c:pt>
                <c:pt idx="2468">
                  <c:v>1.1029992460890893E-3</c:v>
                </c:pt>
                <c:pt idx="2469">
                  <c:v>1.1037654838062013E-3</c:v>
                </c:pt>
                <c:pt idx="2470">
                  <c:v>1.1045322538256748E-3</c:v>
                </c:pt>
                <c:pt idx="2471">
                  <c:v>1.1052995565092618E-3</c:v>
                </c:pt>
                <c:pt idx="2472">
                  <c:v>1.106067392226996E-3</c:v>
                </c:pt>
                <c:pt idx="2473">
                  <c:v>1.1068357613411154E-3</c:v>
                </c:pt>
                <c:pt idx="2474">
                  <c:v>1.1076046642382697E-3</c:v>
                </c:pt>
                <c:pt idx="2475">
                  <c:v>1.1083741012812168E-3</c:v>
                </c:pt>
                <c:pt idx="2476">
                  <c:v>1.10914407283295E-3</c:v>
                </c:pt>
                <c:pt idx="2477">
                  <c:v>1.1099145792809251E-3</c:v>
                </c:pt>
                <c:pt idx="2478">
                  <c:v>1.1106856209886567E-3</c:v>
                </c:pt>
                <c:pt idx="2479">
                  <c:v>1.1114571983198952E-3</c:v>
                </c:pt>
                <c:pt idx="2480">
                  <c:v>1.1122293116629042E-3</c:v>
                </c:pt>
                <c:pt idx="2481">
                  <c:v>1.1130019613819566E-3</c:v>
                </c:pt>
                <c:pt idx="2482">
                  <c:v>1.1137751478415615E-3</c:v>
                </c:pt>
                <c:pt idx="2483">
                  <c:v>1.1145488714307923E-3</c:v>
                </c:pt>
                <c:pt idx="2484">
                  <c:v>1.1153231325146814E-3</c:v>
                </c:pt>
                <c:pt idx="2485">
                  <c:v>1.1160979314584979E-3</c:v>
                </c:pt>
                <c:pt idx="2486">
                  <c:v>1.1168732686521268E-3</c:v>
                </c:pt>
                <c:pt idx="2487">
                  <c:v>1.1176491444613618E-3</c:v>
                </c:pt>
                <c:pt idx="2488">
                  <c:v>1.1184255592603715E-3</c:v>
                </c:pt>
                <c:pt idx="2489">
                  <c:v>1.1192025134154407E-3</c:v>
                </c:pt>
                <c:pt idx="2490">
                  <c:v>1.1199800073175394E-3</c:v>
                </c:pt>
                <c:pt idx="2491">
                  <c:v>1.1207580413334787E-3</c:v>
                </c:pt>
                <c:pt idx="2492">
                  <c:v>1.1215366158303073E-3</c:v>
                </c:pt>
                <c:pt idx="2493">
                  <c:v>1.1223157311998104E-3</c:v>
                </c:pt>
                <c:pt idx="2494">
                  <c:v>1.1230953878095639E-3</c:v>
                </c:pt>
                <c:pt idx="2495">
                  <c:v>1.1238755860273827E-3</c:v>
                </c:pt>
                <c:pt idx="2496">
                  <c:v>1.1246563262458686E-3</c:v>
                </c:pt>
                <c:pt idx="2497">
                  <c:v>1.1254376088333643E-3</c:v>
                </c:pt>
                <c:pt idx="2498">
                  <c:v>1.1262194341584515E-3</c:v>
                </c:pt>
                <c:pt idx="2499">
                  <c:v>1.1270018026145506E-3</c:v>
                </c:pt>
                <c:pt idx="2500">
                  <c:v>1.1277847145707729E-3</c:v>
                </c:pt>
                <c:pt idx="2501">
                  <c:v>1.1285681703964688E-3</c:v>
                </c:pt>
                <c:pt idx="2502">
                  <c:v>1.129352170485879E-3</c:v>
                </c:pt>
                <c:pt idx="2503">
                  <c:v>1.1301367152088846E-3</c:v>
                </c:pt>
                <c:pt idx="2504">
                  <c:v>1.1309218049438345E-3</c:v>
                </c:pt>
                <c:pt idx="2505">
                  <c:v>1.1317074400611067E-3</c:v>
                </c:pt>
                <c:pt idx="2506">
                  <c:v>1.1324936209560388E-3</c:v>
                </c:pt>
                <c:pt idx="2507">
                  <c:v>1.1332803479995406E-3</c:v>
                </c:pt>
                <c:pt idx="2508">
                  <c:v>1.1340676215627619E-3</c:v>
                </c:pt>
                <c:pt idx="2509">
                  <c:v>1.1348554420418653E-3</c:v>
                </c:pt>
                <c:pt idx="2510">
                  <c:v>1.1356438098085336E-3</c:v>
                </c:pt>
                <c:pt idx="2511">
                  <c:v>1.1364327252346915E-3</c:v>
                </c:pt>
                <c:pt idx="2512">
                  <c:v>1.1372221887173269E-3</c:v>
                </c:pt>
                <c:pt idx="2513">
                  <c:v>1.1380122006288984E-3</c:v>
                </c:pt>
                <c:pt idx="2514">
                  <c:v>1.1388027613421059E-3</c:v>
                </c:pt>
                <c:pt idx="2515">
                  <c:v>1.1395938712547655E-3</c:v>
                </c:pt>
                <c:pt idx="2516">
                  <c:v>1.1403855307401125E-3</c:v>
                </c:pt>
                <c:pt idx="2517">
                  <c:v>1.1411777401799273E-3</c:v>
                </c:pt>
                <c:pt idx="2518">
                  <c:v>1.1419704999479461E-3</c:v>
                </c:pt>
                <c:pt idx="2519">
                  <c:v>1.142763810443092E-3</c:v>
                </c:pt>
                <c:pt idx="2520">
                  <c:v>1.143557672039638E-3</c:v>
                </c:pt>
                <c:pt idx="2521">
                  <c:v>1.1443520851121007E-3</c:v>
                </c:pt>
                <c:pt idx="2522">
                  <c:v>1.1451470500602346E-3</c:v>
                </c:pt>
                <c:pt idx="2523">
                  <c:v>1.1459425672590935E-3</c:v>
                </c:pt>
                <c:pt idx="2524">
                  <c:v>1.1467386370839746E-3</c:v>
                </c:pt>
                <c:pt idx="2525">
                  <c:v>1.1475352599354663E-3</c:v>
                </c:pt>
                <c:pt idx="2526">
                  <c:v>1.1483324361894046E-3</c:v>
                </c:pt>
                <c:pt idx="2527">
                  <c:v>1.1491301662218695E-3</c:v>
                </c:pt>
                <c:pt idx="2528">
                  <c:v>1.1499284504342849E-3</c:v>
                </c:pt>
                <c:pt idx="2529">
                  <c:v>1.1507272892032705E-3</c:v>
                </c:pt>
                <c:pt idx="2530">
                  <c:v>1.1515266829056905E-3</c:v>
                </c:pt>
                <c:pt idx="2531">
                  <c:v>1.1523266319438061E-3</c:v>
                </c:pt>
                <c:pt idx="2532">
                  <c:v>1.1531271366950222E-3</c:v>
                </c:pt>
                <c:pt idx="2533">
                  <c:v>1.153928197545385E-3</c:v>
                </c:pt>
                <c:pt idx="2534">
                  <c:v>1.154729814872807E-3</c:v>
                </c:pt>
                <c:pt idx="2535">
                  <c:v>1.1555319890806681E-3</c:v>
                </c:pt>
                <c:pt idx="2536">
                  <c:v>1.1563347205474233E-3</c:v>
                </c:pt>
                <c:pt idx="2537">
                  <c:v>1.1571380096517734E-3</c:v>
                </c:pt>
                <c:pt idx="2538">
                  <c:v>1.1579418567979392E-3</c:v>
                </c:pt>
                <c:pt idx="2539">
                  <c:v>1.1587462623651658E-3</c:v>
                </c:pt>
                <c:pt idx="2540">
                  <c:v>1.159551226732943E-3</c:v>
                </c:pt>
                <c:pt idx="2541">
                  <c:v>1.160356750306335E-3</c:v>
                </c:pt>
                <c:pt idx="2542">
                  <c:v>1.1611628334653775E-3</c:v>
                </c:pt>
                <c:pt idx="2543">
                  <c:v>1.1619694765903519E-3</c:v>
                </c:pt>
                <c:pt idx="2544">
                  <c:v>1.1627766800871677E-3</c:v>
                </c:pt>
                <c:pt idx="2545">
                  <c:v>1.1635844443366522E-3</c:v>
                </c:pt>
                <c:pt idx="2546">
                  <c:v>1.1643927697198805E-3</c:v>
                </c:pt>
                <c:pt idx="2547">
                  <c:v>1.1652016566436082E-3</c:v>
                </c:pt>
                <c:pt idx="2548">
                  <c:v>1.1660111054894574E-3</c:v>
                </c:pt>
                <c:pt idx="2549">
                  <c:v>1.1668211166477873E-3</c:v>
                </c:pt>
                <c:pt idx="2550">
                  <c:v>1.1676316905007327E-3</c:v>
                </c:pt>
                <c:pt idx="2551">
                  <c:v>1.1684428274561806E-3</c:v>
                </c:pt>
                <c:pt idx="2552">
                  <c:v>1.1692545278968148E-3</c:v>
                </c:pt>
                <c:pt idx="2553">
                  <c:v>1.1700667922055668E-3</c:v>
                </c:pt>
                <c:pt idx="2554">
                  <c:v>1.1708796207911744E-3</c:v>
                </c:pt>
                <c:pt idx="2555">
                  <c:v>1.1716930140371193E-3</c:v>
                </c:pt>
                <c:pt idx="2556">
                  <c:v>1.172506972327132E-3</c:v>
                </c:pt>
                <c:pt idx="2557">
                  <c:v>1.1733214960708024E-3</c:v>
                </c:pt>
                <c:pt idx="2558">
                  <c:v>1.1741365856524121E-3</c:v>
                </c:pt>
                <c:pt idx="2559">
                  <c:v>1.1749522414564917E-3</c:v>
                </c:pt>
                <c:pt idx="2560">
                  <c:v>1.1757684638934855E-3</c:v>
                </c:pt>
                <c:pt idx="2561">
                  <c:v>1.1765852533484765E-3</c:v>
                </c:pt>
                <c:pt idx="2562">
                  <c:v>1.1774026102153638E-3</c:v>
                </c:pt>
                <c:pt idx="2563">
                  <c:v>1.1782205348797477E-3</c:v>
                </c:pt>
                <c:pt idx="2564">
                  <c:v>1.1790390277532142E-3</c:v>
                </c:pt>
                <c:pt idx="2565">
                  <c:v>1.1798580892219176E-3</c:v>
                </c:pt>
                <c:pt idx="2566">
                  <c:v>1.1806777196722619E-3</c:v>
                </c:pt>
                <c:pt idx="2567">
                  <c:v>1.1814979195166918E-3</c:v>
                </c:pt>
                <c:pt idx="2568">
                  <c:v>1.1823186891421666E-3</c:v>
                </c:pt>
                <c:pt idx="2569">
                  <c:v>1.1831400289358967E-3</c:v>
                </c:pt>
                <c:pt idx="2570">
                  <c:v>1.1839619393111864E-3</c:v>
                </c:pt>
                <c:pt idx="2571">
                  <c:v>1.1847844206558022E-3</c:v>
                </c:pt>
                <c:pt idx="2572">
                  <c:v>1.185607473357762E-3</c:v>
                </c:pt>
                <c:pt idx="2573">
                  <c:v>1.1864310978312322E-3</c:v>
                </c:pt>
                <c:pt idx="2574">
                  <c:v>1.1872552944647877E-3</c:v>
                </c:pt>
                <c:pt idx="2575">
                  <c:v>1.1880800636472559E-3</c:v>
                </c:pt>
                <c:pt idx="2576">
                  <c:v>1.1889054057936668E-3</c:v>
                </c:pt>
                <c:pt idx="2577">
                  <c:v>1.1897313212934058E-3</c:v>
                </c:pt>
                <c:pt idx="2578">
                  <c:v>1.1905578105447733E-3</c:v>
                </c:pt>
                <c:pt idx="2579">
                  <c:v>1.1913848739376778E-3</c:v>
                </c:pt>
                <c:pt idx="2580">
                  <c:v>1.1922125118883043E-3</c:v>
                </c:pt>
                <c:pt idx="2581">
                  <c:v>1.1930407247871212E-3</c:v>
                </c:pt>
                <c:pt idx="2582">
                  <c:v>1.1938695130248502E-3</c:v>
                </c:pt>
                <c:pt idx="2583">
                  <c:v>1.1946988770185438E-3</c:v>
                </c:pt>
                <c:pt idx="2584">
                  <c:v>1.1955288171594854E-3</c:v>
                </c:pt>
                <c:pt idx="2585">
                  <c:v>1.196359333839211E-3</c:v>
                </c:pt>
                <c:pt idx="2586">
                  <c:v>1.1971904274756435E-3</c:v>
                </c:pt>
                <c:pt idx="2587">
                  <c:v>1.1980220984608818E-3</c:v>
                </c:pt>
                <c:pt idx="2588">
                  <c:v>1.1988543471872786E-3</c:v>
                </c:pt>
                <c:pt idx="2589">
                  <c:v>1.1996871740736284E-3</c:v>
                </c:pt>
                <c:pt idx="2590">
                  <c:v>1.2005205795128475E-3</c:v>
                </c:pt>
                <c:pt idx="2591">
                  <c:v>1.2013545638981074E-3</c:v>
                </c:pt>
                <c:pt idx="2592">
                  <c:v>1.2021891276490758E-3</c:v>
                </c:pt>
                <c:pt idx="2593">
                  <c:v>1.2030242711594885E-3</c:v>
                </c:pt>
                <c:pt idx="2594">
                  <c:v>1.2038599948320961E-3</c:v>
                </c:pt>
                <c:pt idx="2595">
                  <c:v>1.2046962990611637E-3</c:v>
                </c:pt>
                <c:pt idx="2596">
                  <c:v>1.2055331842675259E-3</c:v>
                </c:pt>
                <c:pt idx="2597">
                  <c:v>1.2063706508460142E-3</c:v>
                </c:pt>
                <c:pt idx="2598">
                  <c:v>1.207208699191716E-3</c:v>
                </c:pt>
                <c:pt idx="2599">
                  <c:v>1.2080473297263435E-3</c:v>
                </c:pt>
                <c:pt idx="2600">
                  <c:v>1.2088865428455514E-3</c:v>
                </c:pt>
                <c:pt idx="2601">
                  <c:v>1.2097263389452511E-3</c:v>
                </c:pt>
                <c:pt idx="2602">
                  <c:v>1.2105667184480347E-3</c:v>
                </c:pt>
                <c:pt idx="2603">
                  <c:v>1.2114076817503817E-3</c:v>
                </c:pt>
                <c:pt idx="2604">
                  <c:v>1.2122492292490291E-3</c:v>
                </c:pt>
                <c:pt idx="2605">
                  <c:v>1.2130913613674504E-3</c:v>
                </c:pt>
                <c:pt idx="2606">
                  <c:v>1.213934078502952E-3</c:v>
                </c:pt>
                <c:pt idx="2607">
                  <c:v>1.2147773810619372E-3</c:v>
                </c:pt>
                <c:pt idx="2608">
                  <c:v>1.2156212694422461E-3</c:v>
                </c:pt>
                <c:pt idx="2609">
                  <c:v>1.2164657440685304E-3</c:v>
                </c:pt>
                <c:pt idx="2610">
                  <c:v>1.2173108053392015E-3</c:v>
                </c:pt>
                <c:pt idx="2611">
                  <c:v>1.2181564536529299E-3</c:v>
                </c:pt>
                <c:pt idx="2612">
                  <c:v>1.2190026894352522E-3</c:v>
                </c:pt>
                <c:pt idx="2613">
                  <c:v>1.2198495130854115E-3</c:v>
                </c:pt>
                <c:pt idx="2614">
                  <c:v>1.220696925002909E-3</c:v>
                </c:pt>
                <c:pt idx="2615">
                  <c:v>1.2215449256141693E-3</c:v>
                </c:pt>
                <c:pt idx="2616">
                  <c:v>1.2223935153192677E-3</c:v>
                </c:pt>
                <c:pt idx="2617">
                  <c:v>1.2232426945185389E-3</c:v>
                </c:pt>
                <c:pt idx="2618">
                  <c:v>1.2240924636392966E-3</c:v>
                </c:pt>
                <c:pt idx="2619">
                  <c:v>1.2249428230824506E-3</c:v>
                </c:pt>
                <c:pt idx="2620">
                  <c:v>1.2257937732491706E-3</c:v>
                </c:pt>
                <c:pt idx="2621">
                  <c:v>1.2266453145676611E-3</c:v>
                </c:pt>
                <c:pt idx="2622">
                  <c:v>1.2274974474396681E-3</c:v>
                </c:pt>
                <c:pt idx="2623">
                  <c:v>1.2283501722761354E-3</c:v>
                </c:pt>
                <c:pt idx="2624">
                  <c:v>1.2292034894793487E-3</c:v>
                </c:pt>
                <c:pt idx="2625">
                  <c:v>1.2300573994787037E-3</c:v>
                </c:pt>
                <c:pt idx="2626">
                  <c:v>1.2309119026770636E-3</c:v>
                </c:pt>
                <c:pt idx="2627">
                  <c:v>1.2317669994775533E-3</c:v>
                </c:pt>
                <c:pt idx="2628">
                  <c:v>1.2326226903104638E-3</c:v>
                </c:pt>
                <c:pt idx="2629">
                  <c:v>1.2334789755794992E-3</c:v>
                </c:pt>
                <c:pt idx="2630">
                  <c:v>1.2343358556886242E-3</c:v>
                </c:pt>
                <c:pt idx="2631">
                  <c:v>1.2351933310690278E-3</c:v>
                </c:pt>
                <c:pt idx="2632">
                  <c:v>1.2360514021252556E-3</c:v>
                </c:pt>
                <c:pt idx="2633">
                  <c:v>1.2369100692621151E-3</c:v>
                </c:pt>
                <c:pt idx="2634">
                  <c:v>1.2377693329116944E-3</c:v>
                </c:pt>
                <c:pt idx="2635">
                  <c:v>1.2386291934793827E-3</c:v>
                </c:pt>
                <c:pt idx="2636">
                  <c:v>1.2394896513708319E-3</c:v>
                </c:pt>
                <c:pt idx="2637">
                  <c:v>1.2403507070190313E-3</c:v>
                </c:pt>
                <c:pt idx="2638">
                  <c:v>1.2412123608302151E-3</c:v>
                </c:pt>
                <c:pt idx="2639">
                  <c:v>1.242074613219919E-3</c:v>
                </c:pt>
                <c:pt idx="2640">
                  <c:v>1.242937464594923E-3</c:v>
                </c:pt>
                <c:pt idx="2641">
                  <c:v>1.2438009153894209E-3</c:v>
                </c:pt>
                <c:pt idx="2642">
                  <c:v>1.2446649660107769E-3</c:v>
                </c:pt>
                <c:pt idx="2643">
                  <c:v>1.2455296168666203E-3</c:v>
                </c:pt>
                <c:pt idx="2644">
                  <c:v>1.2463948683920495E-3</c:v>
                </c:pt>
                <c:pt idx="2645">
                  <c:v>1.2472607209952791E-3</c:v>
                </c:pt>
                <c:pt idx="2646">
                  <c:v>1.2481271750847879E-3</c:v>
                </c:pt>
                <c:pt idx="2647">
                  <c:v>1.2489942310965822E-3</c:v>
                </c:pt>
                <c:pt idx="2648">
                  <c:v>1.2498618894397273E-3</c:v>
                </c:pt>
                <c:pt idx="2649">
                  <c:v>1.2507301505235542E-3</c:v>
                </c:pt>
                <c:pt idx="2650">
                  <c:v>1.2515990147849785E-3</c:v>
                </c:pt>
                <c:pt idx="2651">
                  <c:v>1.252468482633919E-3</c:v>
                </c:pt>
                <c:pt idx="2652">
                  <c:v>1.2533385544896791E-3</c:v>
                </c:pt>
                <c:pt idx="2653">
                  <c:v>1.254209230762728E-3</c:v>
                </c:pt>
                <c:pt idx="2654">
                  <c:v>1.255080511891197E-3</c:v>
                </c:pt>
                <c:pt idx="2655">
                  <c:v>1.2559523982861446E-3</c:v>
                </c:pt>
                <c:pt idx="2656">
                  <c:v>1.2568248903588966E-3</c:v>
                </c:pt>
                <c:pt idx="2657">
                  <c:v>1.2576979885484975E-3</c:v>
                </c:pt>
                <c:pt idx="2658">
                  <c:v>1.2585716932668636E-3</c:v>
                </c:pt>
                <c:pt idx="2659">
                  <c:v>1.259446004926178E-3</c:v>
                </c:pt>
                <c:pt idx="2660">
                  <c:v>1.2603209239664009E-3</c:v>
                </c:pt>
                <c:pt idx="2661">
                  <c:v>1.2611964508003077E-3</c:v>
                </c:pt>
                <c:pt idx="2662">
                  <c:v>1.2620725858409412E-3</c:v>
                </c:pt>
                <c:pt idx="2663">
                  <c:v>1.2629493295291793E-3</c:v>
                </c:pt>
                <c:pt idx="2664">
                  <c:v>1.2638266822786581E-3</c:v>
                </c:pt>
                <c:pt idx="2665">
                  <c:v>1.2647046445032816E-3</c:v>
                </c:pt>
                <c:pt idx="2666">
                  <c:v>1.2655832166448473E-3</c:v>
                </c:pt>
                <c:pt idx="2667">
                  <c:v>1.2664623991178539E-3</c:v>
                </c:pt>
                <c:pt idx="2668">
                  <c:v>1.2673421923462898E-3</c:v>
                </c:pt>
                <c:pt idx="2669">
                  <c:v>1.2682225967452106E-3</c:v>
                </c:pt>
                <c:pt idx="2670">
                  <c:v>1.2691036127576425E-3</c:v>
                </c:pt>
                <c:pt idx="2671">
                  <c:v>1.2699852407992375E-3</c:v>
                </c:pt>
                <c:pt idx="2672">
                  <c:v>1.2708674812859162E-3</c:v>
                </c:pt>
                <c:pt idx="2673">
                  <c:v>1.2717503346616292E-3</c:v>
                </c:pt>
                <c:pt idx="2674">
                  <c:v>1.2726338013428948E-3</c:v>
                </c:pt>
                <c:pt idx="2675">
                  <c:v>1.2735178817465018E-3</c:v>
                </c:pt>
                <c:pt idx="2676">
                  <c:v>1.2744025763173261E-3</c:v>
                </c:pt>
                <c:pt idx="2677">
                  <c:v>1.2752878854727547E-3</c:v>
                </c:pt>
                <c:pt idx="2678">
                  <c:v>1.2761738096304456E-3</c:v>
                </c:pt>
                <c:pt idx="2679">
                  <c:v>1.2770603492362029E-3</c:v>
                </c:pt>
                <c:pt idx="2680">
                  <c:v>1.2779475047082836E-3</c:v>
                </c:pt>
                <c:pt idx="2681">
                  <c:v>1.2788352764652169E-3</c:v>
                </c:pt>
                <c:pt idx="2682">
                  <c:v>1.2797236649537364E-3</c:v>
                </c:pt>
                <c:pt idx="2683">
                  <c:v>1.280612670592972E-3</c:v>
                </c:pt>
                <c:pt idx="2684">
                  <c:v>1.2815022938116492E-3</c:v>
                </c:pt>
                <c:pt idx="2685">
                  <c:v>1.2823925350294611E-3</c:v>
                </c:pt>
                <c:pt idx="2686">
                  <c:v>1.2832833946943842E-3</c:v>
                </c:pt>
                <c:pt idx="2687">
                  <c:v>1.2841748732267139E-3</c:v>
                </c:pt>
                <c:pt idx="2688">
                  <c:v>1.2850669710470187E-3</c:v>
                </c:pt>
                <c:pt idx="2689">
                  <c:v>1.285959688604209E-3</c:v>
                </c:pt>
                <c:pt idx="2690">
                  <c:v>1.2868530263194569E-3</c:v>
                </c:pt>
                <c:pt idx="2691">
                  <c:v>1.2877469846142083E-3</c:v>
                </c:pt>
                <c:pt idx="2692">
                  <c:v>1.2886415639383093E-3</c:v>
                </c:pt>
                <c:pt idx="2693">
                  <c:v>1.2895367647138109E-3</c:v>
                </c:pt>
                <c:pt idx="2694">
                  <c:v>1.2904325873630375E-3</c:v>
                </c:pt>
                <c:pt idx="2695">
                  <c:v>1.2913290323367736E-3</c:v>
                </c:pt>
                <c:pt idx="2696">
                  <c:v>1.2922261000579503E-3</c:v>
                </c:pt>
                <c:pt idx="2697">
                  <c:v>1.2931237909591812E-3</c:v>
                </c:pt>
                <c:pt idx="2698">
                  <c:v>1.2940221054639654E-3</c:v>
                </c:pt>
                <c:pt idx="2699">
                  <c:v>1.2949210440243416E-3</c:v>
                </c:pt>
                <c:pt idx="2700">
                  <c:v>1.295820607064417E-3</c:v>
                </c:pt>
                <c:pt idx="2701">
                  <c:v>1.2967207950085741E-3</c:v>
                </c:pt>
                <c:pt idx="2702">
                  <c:v>1.2976216083097944E-3</c:v>
                </c:pt>
                <c:pt idx="2703">
                  <c:v>1.2985230473930693E-3</c:v>
                </c:pt>
                <c:pt idx="2704">
                  <c:v>1.2994251126836665E-3</c:v>
                </c:pt>
                <c:pt idx="2705">
                  <c:v>1.3003278046355121E-3</c:v>
                </c:pt>
                <c:pt idx="2706">
                  <c:v>1.301231123674484E-3</c:v>
                </c:pt>
                <c:pt idx="2707">
                  <c:v>1.3021350702267366E-3</c:v>
                </c:pt>
                <c:pt idx="2708">
                  <c:v>1.3030396447471426E-3</c:v>
                </c:pt>
                <c:pt idx="2709">
                  <c:v>1.3039448476624685E-3</c:v>
                </c:pt>
                <c:pt idx="2710">
                  <c:v>1.3048506793997571E-3</c:v>
                </c:pt>
                <c:pt idx="2711">
                  <c:v>1.3057571404148298E-3</c:v>
                </c:pt>
                <c:pt idx="2712">
                  <c:v>1.3066642311353432E-3</c:v>
                </c:pt>
                <c:pt idx="2713">
                  <c:v>1.3075719519987444E-3</c:v>
                </c:pt>
                <c:pt idx="2714">
                  <c:v>1.3084803034332641E-3</c:v>
                </c:pt>
                <c:pt idx="2715">
                  <c:v>1.3093892858959918E-3</c:v>
                </c:pt>
                <c:pt idx="2716">
                  <c:v>1.3102988998157736E-3</c:v>
                </c:pt>
                <c:pt idx="2717">
                  <c:v>1.3112091456217332E-3</c:v>
                </c:pt>
                <c:pt idx="2718">
                  <c:v>1.3121200237719134E-3</c:v>
                </c:pt>
                <c:pt idx="2719">
                  <c:v>1.3130315346960545E-3</c:v>
                </c:pt>
                <c:pt idx="2720">
                  <c:v>1.313943678824175E-3</c:v>
                </c:pt>
                <c:pt idx="2721">
                  <c:v>1.3148564566152733E-3</c:v>
                </c:pt>
                <c:pt idx="2722">
                  <c:v>1.3157698684999853E-3</c:v>
                </c:pt>
                <c:pt idx="2723">
                  <c:v>1.3166839149092273E-3</c:v>
                </c:pt>
                <c:pt idx="2724">
                  <c:v>1.317598596302954E-3</c:v>
                </c:pt>
                <c:pt idx="2725">
                  <c:v>1.3185139131127001E-3</c:v>
                </c:pt>
                <c:pt idx="2726">
                  <c:v>1.3194298657702799E-3</c:v>
                </c:pt>
                <c:pt idx="2727">
                  <c:v>1.320346454736608E-3</c:v>
                </c:pt>
                <c:pt idx="2728">
                  <c:v>1.3212636804441188E-3</c:v>
                </c:pt>
                <c:pt idx="2729">
                  <c:v>1.3221815433351472E-3</c:v>
                </c:pt>
                <c:pt idx="2730">
                  <c:v>1.3231000438427086E-3</c:v>
                </c:pt>
                <c:pt idx="2731">
                  <c:v>1.3240191824289999E-3</c:v>
                </c:pt>
                <c:pt idx="2732">
                  <c:v>1.324938959527658E-3</c:v>
                </c:pt>
                <c:pt idx="2733">
                  <c:v>1.3258593755726016E-3</c:v>
                </c:pt>
                <c:pt idx="2734">
                  <c:v>1.3267804310269915E-3</c:v>
                </c:pt>
                <c:pt idx="2735">
                  <c:v>1.3277021263253691E-3</c:v>
                </c:pt>
                <c:pt idx="2736">
                  <c:v>1.3286244619025577E-3</c:v>
                </c:pt>
                <c:pt idx="2737">
                  <c:v>1.329547438222684E-3</c:v>
                </c:pt>
                <c:pt idx="2738">
                  <c:v>1.3304710557211961E-3</c:v>
                </c:pt>
                <c:pt idx="2739">
                  <c:v>1.3313953148338237E-3</c:v>
                </c:pt>
                <c:pt idx="2740">
                  <c:v>1.3323202160256617E-3</c:v>
                </c:pt>
                <c:pt idx="2741">
                  <c:v>1.333245759733066E-3</c:v>
                </c:pt>
                <c:pt idx="2742">
                  <c:v>1.334171946402383E-3</c:v>
                </c:pt>
                <c:pt idx="2743">
                  <c:v>1.3350987764705548E-3</c:v>
                </c:pt>
                <c:pt idx="2744">
                  <c:v>1.3360262504039696E-3</c:v>
                </c:pt>
                <c:pt idx="2745">
                  <c:v>1.3369543686401974E-3</c:v>
                </c:pt>
                <c:pt idx="2746">
                  <c:v>1.3378831316170916E-3</c:v>
                </c:pt>
                <c:pt idx="2747">
                  <c:v>1.338812539802013E-3</c:v>
                </c:pt>
                <c:pt idx="2748">
                  <c:v>1.3397425936334442E-3</c:v>
                </c:pt>
                <c:pt idx="2749">
                  <c:v>1.3406732935501515E-3</c:v>
                </c:pt>
                <c:pt idx="2750">
                  <c:v>1.3416046400204706E-3</c:v>
                </c:pt>
                <c:pt idx="2751">
                  <c:v>1.3425366334837983E-3</c:v>
                </c:pt>
                <c:pt idx="2752">
                  <c:v>1.3434692743798165E-3</c:v>
                </c:pt>
                <c:pt idx="2753">
                  <c:v>1.3444025631778372E-3</c:v>
                </c:pt>
                <c:pt idx="2754">
                  <c:v>1.3453365003181735E-3</c:v>
                </c:pt>
                <c:pt idx="2755">
                  <c:v>1.3462710862414246E-3</c:v>
                </c:pt>
                <c:pt idx="2756">
                  <c:v>1.3472063214178809E-3</c:v>
                </c:pt>
                <c:pt idx="2757">
                  <c:v>1.3481422062887741E-3</c:v>
                </c:pt>
                <c:pt idx="2758">
                  <c:v>1.3490787413054375E-3</c:v>
                </c:pt>
                <c:pt idx="2759">
                  <c:v>1.3500159269096957E-3</c:v>
                </c:pt>
                <c:pt idx="2760">
                  <c:v>1.3509537635731474E-3</c:v>
                </c:pt>
                <c:pt idx="2761">
                  <c:v>1.3518922517382517E-3</c:v>
                </c:pt>
                <c:pt idx="2762">
                  <c:v>1.3528313918477542E-3</c:v>
                </c:pt>
                <c:pt idx="2763">
                  <c:v>1.3537711843742376E-3</c:v>
                </c:pt>
                <c:pt idx="2764">
                  <c:v>1.3547116297610835E-3</c:v>
                </c:pt>
                <c:pt idx="2765">
                  <c:v>1.3556527284519608E-3</c:v>
                </c:pt>
                <c:pt idx="2766">
                  <c:v>1.3565944809204381E-3</c:v>
                </c:pt>
                <c:pt idx="2767">
                  <c:v>1.3575368876108211E-3</c:v>
                </c:pt>
                <c:pt idx="2768">
                  <c:v>1.3584799489677047E-3</c:v>
                </c:pt>
                <c:pt idx="2769">
                  <c:v>1.3594236654656442E-3</c:v>
                </c:pt>
                <c:pt idx="2770">
                  <c:v>1.360368037549873E-3</c:v>
                </c:pt>
                <c:pt idx="2771">
                  <c:v>1.3613130656659122E-3</c:v>
                </c:pt>
                <c:pt idx="2772">
                  <c:v>1.3622587502893078E-3</c:v>
                </c:pt>
                <c:pt idx="2773">
                  <c:v>1.3632050918662207E-3</c:v>
                </c:pt>
                <c:pt idx="2774">
                  <c:v>1.3641520908530273E-3</c:v>
                </c:pt>
                <c:pt idx="2775">
                  <c:v>1.3650997476964883E-3</c:v>
                </c:pt>
                <c:pt idx="2776">
                  <c:v>1.3660480628734724E-3</c:v>
                </c:pt>
                <c:pt idx="2777">
                  <c:v>1.3669970368313815E-3</c:v>
                </c:pt>
                <c:pt idx="2778">
                  <c:v>1.3679466700179087E-3</c:v>
                </c:pt>
                <c:pt idx="2779">
                  <c:v>1.3688969629109165E-3</c:v>
                </c:pt>
                <c:pt idx="2780">
                  <c:v>1.3698479159587403E-3</c:v>
                </c:pt>
                <c:pt idx="2781">
                  <c:v>1.3707995296100067E-3</c:v>
                </c:pt>
                <c:pt idx="2782">
                  <c:v>1.3717518043435749E-3</c:v>
                </c:pt>
                <c:pt idx="2783">
                  <c:v>1.3727047406087152E-3</c:v>
                </c:pt>
                <c:pt idx="2784">
                  <c:v>1.3736583388549899E-3</c:v>
                </c:pt>
                <c:pt idx="2785">
                  <c:v>1.3746125995622569E-3</c:v>
                </c:pt>
                <c:pt idx="2786">
                  <c:v>1.3755675231807234E-3</c:v>
                </c:pt>
                <c:pt idx="2787">
                  <c:v>1.3765231101709047E-3</c:v>
                </c:pt>
                <c:pt idx="2788">
                  <c:v>1.377479360983613E-3</c:v>
                </c:pt>
                <c:pt idx="2789">
                  <c:v>1.3784362761000411E-3</c:v>
                </c:pt>
                <c:pt idx="2790">
                  <c:v>1.3793938559716488E-3</c:v>
                </c:pt>
                <c:pt idx="2791">
                  <c:v>1.3803521010501887E-3</c:v>
                </c:pt>
                <c:pt idx="2792">
                  <c:v>1.3813110118178569E-3</c:v>
                </c:pt>
                <c:pt idx="2793">
                  <c:v>1.3822705887270553E-3</c:v>
                </c:pt>
                <c:pt idx="2794">
                  <c:v>1.3832308322304779E-3</c:v>
                </c:pt>
                <c:pt idx="2795">
                  <c:v>1.3841917428113273E-3</c:v>
                </c:pt>
                <c:pt idx="2796">
                  <c:v>1.385153320922948E-3</c:v>
                </c:pt>
                <c:pt idx="2797">
                  <c:v>1.3861155670189787E-3</c:v>
                </c:pt>
                <c:pt idx="2798">
                  <c:v>1.3870784815836295E-3</c:v>
                </c:pt>
                <c:pt idx="2799">
                  <c:v>1.3880420650711901E-3</c:v>
                </c:pt>
                <c:pt idx="2800">
                  <c:v>1.3890063179362456E-3</c:v>
                </c:pt>
                <c:pt idx="2801">
                  <c:v>1.3899712406640157E-3</c:v>
                </c:pt>
                <c:pt idx="2802">
                  <c:v>1.3909368337097379E-3</c:v>
                </c:pt>
                <c:pt idx="2803">
                  <c:v>1.3919030975390726E-3</c:v>
                </c:pt>
                <c:pt idx="2804">
                  <c:v>1.3928700326078689E-3</c:v>
                </c:pt>
                <c:pt idx="2805">
                  <c:v>1.3938376394026961E-3</c:v>
                </c:pt>
                <c:pt idx="2806">
                  <c:v>1.3948059183800585E-3</c:v>
                </c:pt>
                <c:pt idx="2807">
                  <c:v>1.3957748699967556E-3</c:v>
                </c:pt>
                <c:pt idx="2808">
                  <c:v>1.3967444947403718E-3</c:v>
                </c:pt>
                <c:pt idx="2809">
                  <c:v>1.3977147930683631E-3</c:v>
                </c:pt>
                <c:pt idx="2810">
                  <c:v>1.3986857654384819E-3</c:v>
                </c:pt>
                <c:pt idx="2811">
                  <c:v>1.399657412339329E-3</c:v>
                </c:pt>
                <c:pt idx="2812">
                  <c:v>1.400629734229315E-3</c:v>
                </c:pt>
                <c:pt idx="2813">
                  <c:v>1.4016027315671468E-3</c:v>
                </c:pt>
                <c:pt idx="2814">
                  <c:v>1.4025764048424441E-3</c:v>
                </c:pt>
                <c:pt idx="2815">
                  <c:v>1.4035507545145732E-3</c:v>
                </c:pt>
                <c:pt idx="2816">
                  <c:v>1.404525781043198E-3</c:v>
                </c:pt>
                <c:pt idx="2817">
                  <c:v>1.4055014849189596E-3</c:v>
                </c:pt>
                <c:pt idx="2818">
                  <c:v>1.4064778666021819E-3</c:v>
                </c:pt>
                <c:pt idx="2819">
                  <c:v>1.4074549265637279E-3</c:v>
                </c:pt>
                <c:pt idx="2820">
                  <c:v>1.4084326652645403E-3</c:v>
                </c:pt>
                <c:pt idx="2821">
                  <c:v>1.4094110831966247E-3</c:v>
                </c:pt>
                <c:pt idx="2822">
                  <c:v>1.4103901808215859E-3</c:v>
                </c:pt>
                <c:pt idx="2823">
                  <c:v>1.4113699586013276E-3</c:v>
                </c:pt>
                <c:pt idx="2824">
                  <c:v>1.4123504170288816E-3</c:v>
                </c:pt>
                <c:pt idx="2825">
                  <c:v>1.4133315565668151E-3</c:v>
                </c:pt>
                <c:pt idx="2826">
                  <c:v>1.4143133776779954E-3</c:v>
                </c:pt>
                <c:pt idx="2827">
                  <c:v>1.4152958808564822E-3</c:v>
                </c:pt>
                <c:pt idx="2828">
                  <c:v>1.4162790665658077E-3</c:v>
                </c:pt>
                <c:pt idx="2829">
                  <c:v>1.4172629352698044E-3</c:v>
                </c:pt>
                <c:pt idx="2830">
                  <c:v>1.4182474874635624E-3</c:v>
                </c:pt>
                <c:pt idx="2831">
                  <c:v>1.4192327236115805E-3</c:v>
                </c:pt>
                <c:pt idx="2832">
                  <c:v>1.4202186441889921E-3</c:v>
                </c:pt>
                <c:pt idx="2833">
                  <c:v>1.4212052496609194E-3</c:v>
                </c:pt>
                <c:pt idx="2834">
                  <c:v>1.4221925405238302E-3</c:v>
                </c:pt>
                <c:pt idx="2835">
                  <c:v>1.4231805172435154E-3</c:v>
                </c:pt>
                <c:pt idx="2836">
                  <c:v>1.4241691802860672E-3</c:v>
                </c:pt>
                <c:pt idx="2837">
                  <c:v>1.4251585301489891E-3</c:v>
                </c:pt>
                <c:pt idx="2838">
                  <c:v>1.4261485672990427E-3</c:v>
                </c:pt>
                <c:pt idx="2839">
                  <c:v>1.427139292203293E-3</c:v>
                </c:pt>
                <c:pt idx="2840">
                  <c:v>1.4281307053602805E-3</c:v>
                </c:pt>
                <c:pt idx="2841">
                  <c:v>1.4291228072377405E-3</c:v>
                </c:pt>
                <c:pt idx="2842">
                  <c:v>1.4301155983037119E-3</c:v>
                </c:pt>
                <c:pt idx="2843">
                  <c:v>1.4311090790577752E-3</c:v>
                </c:pt>
                <c:pt idx="2844">
                  <c:v>1.4321032499686409E-3</c:v>
                </c:pt>
                <c:pt idx="2845">
                  <c:v>1.4330981115053241E-3</c:v>
                </c:pt>
                <c:pt idx="2846">
                  <c:v>1.4340936641684468E-3</c:v>
                </c:pt>
                <c:pt idx="2847">
                  <c:v>1.4350899084276977E-3</c:v>
                </c:pt>
                <c:pt idx="2848">
                  <c:v>1.4360868447635185E-3</c:v>
                </c:pt>
                <c:pt idx="2849">
                  <c:v>1.4370844736462289E-3</c:v>
                </c:pt>
                <c:pt idx="2850">
                  <c:v>1.4380827955778432E-3</c:v>
                </c:pt>
                <c:pt idx="2851">
                  <c:v>1.4390818110293568E-3</c:v>
                </c:pt>
                <c:pt idx="2852">
                  <c:v>1.4400815204720697E-3</c:v>
                </c:pt>
                <c:pt idx="2853">
                  <c:v>1.4410819244090438E-3</c:v>
                </c:pt>
                <c:pt idx="2854">
                  <c:v>1.442083023312256E-3</c:v>
                </c:pt>
                <c:pt idx="2855">
                  <c:v>1.4430848176539899E-3</c:v>
                </c:pt>
                <c:pt idx="2856">
                  <c:v>1.444087307938356E-3</c:v>
                </c:pt>
                <c:pt idx="2857">
                  <c:v>1.445090494638316E-3</c:v>
                </c:pt>
                <c:pt idx="2858">
                  <c:v>1.446094378227138E-3</c:v>
                </c:pt>
                <c:pt idx="2859">
                  <c:v>1.4470989592099842E-3</c:v>
                </c:pt>
                <c:pt idx="2860">
                  <c:v>1.4481042380608024E-3</c:v>
                </c:pt>
                <c:pt idx="2861">
                  <c:v>1.4491102152538477E-3</c:v>
                </c:pt>
                <c:pt idx="2862">
                  <c:v>1.4501168912953359E-3</c:v>
                </c:pt>
                <c:pt idx="2863">
                  <c:v>1.4511242666602035E-3</c:v>
                </c:pt>
                <c:pt idx="2864">
                  <c:v>1.45213234183426E-3</c:v>
                </c:pt>
                <c:pt idx="2865">
                  <c:v>1.4531411172930798E-3</c:v>
                </c:pt>
                <c:pt idx="2866">
                  <c:v>1.4541505935442868E-3</c:v>
                </c:pt>
                <c:pt idx="2867">
                  <c:v>1.4551607710641386E-3</c:v>
                </c:pt>
                <c:pt idx="2868">
                  <c:v>1.4561716503292013E-3</c:v>
                </c:pt>
                <c:pt idx="2869">
                  <c:v>1.4571832318481569E-3</c:v>
                </c:pt>
                <c:pt idx="2870">
                  <c:v>1.4581955160982566E-3</c:v>
                </c:pt>
                <c:pt idx="2871">
                  <c:v>1.4592085035570602E-3</c:v>
                </c:pt>
                <c:pt idx="2872">
                  <c:v>1.4602221947343111E-3</c:v>
                </c:pt>
                <c:pt idx="2873">
                  <c:v>1.4612365901082549E-3</c:v>
                </c:pt>
                <c:pt idx="2874">
                  <c:v>1.462251690157448E-3</c:v>
                </c:pt>
                <c:pt idx="2875">
                  <c:v>1.4632674953926968E-3</c:v>
                </c:pt>
                <c:pt idx="2876">
                  <c:v>1.4642840062932443E-3</c:v>
                </c:pt>
                <c:pt idx="2877">
                  <c:v>1.4653012233493063E-3</c:v>
                </c:pt>
                <c:pt idx="2878">
                  <c:v>1.46631914704077E-3</c:v>
                </c:pt>
                <c:pt idx="2879">
                  <c:v>1.4673377778798623E-3</c:v>
                </c:pt>
                <c:pt idx="2880">
                  <c:v>1.46835711634716E-3</c:v>
                </c:pt>
                <c:pt idx="2881">
                  <c:v>1.469377162923551E-3</c:v>
                </c:pt>
                <c:pt idx="2882">
                  <c:v>1.4703979181223306E-3</c:v>
                </c:pt>
                <c:pt idx="2883">
                  <c:v>1.4714193824250778E-3</c:v>
                </c:pt>
                <c:pt idx="2884">
                  <c:v>1.4724415563136832E-3</c:v>
                </c:pt>
                <c:pt idx="2885">
                  <c:v>1.4734644403025128E-3</c:v>
                </c:pt>
                <c:pt idx="2886">
                  <c:v>1.4744880348741497E-3</c:v>
                </c:pt>
                <c:pt idx="2887">
                  <c:v>1.4755123405114897E-3</c:v>
                </c:pt>
                <c:pt idx="2888">
                  <c:v>1.4765373577299715E-3</c:v>
                </c:pt>
                <c:pt idx="2889">
                  <c:v>1.4775630870131847E-3</c:v>
                </c:pt>
                <c:pt idx="2890">
                  <c:v>1.478589528845032E-3</c:v>
                </c:pt>
                <c:pt idx="2891">
                  <c:v>1.4796166837420272E-3</c:v>
                </c:pt>
                <c:pt idx="2892">
                  <c:v>1.4806445521887682E-3</c:v>
                </c:pt>
                <c:pt idx="2893">
                  <c:v>1.4816731346809476E-3</c:v>
                </c:pt>
                <c:pt idx="2894">
                  <c:v>1.4827024317038146E-3</c:v>
                </c:pt>
                <c:pt idx="2895">
                  <c:v>1.4837324437753196E-3</c:v>
                </c:pt>
                <c:pt idx="2896">
                  <c:v>1.4847631713814085E-3</c:v>
                </c:pt>
                <c:pt idx="2897">
                  <c:v>1.4857946150083421E-3</c:v>
                </c:pt>
                <c:pt idx="2898">
                  <c:v>1.4868267751751512E-3</c:v>
                </c:pt>
                <c:pt idx="2899">
                  <c:v>1.4878596523687951E-3</c:v>
                </c:pt>
                <c:pt idx="2900">
                  <c:v>1.4888932470765487E-3</c:v>
                </c:pt>
                <c:pt idx="2901">
                  <c:v>1.4899275598185254E-3</c:v>
                </c:pt>
                <c:pt idx="2902">
                  <c:v>1.4909625910826999E-3</c:v>
                </c:pt>
                <c:pt idx="2903">
                  <c:v>1.4919983413573636E-3</c:v>
                </c:pt>
                <c:pt idx="2904">
                  <c:v>1.493034811163714E-3</c:v>
                </c:pt>
                <c:pt idx="2905">
                  <c:v>1.4940720009907439E-3</c:v>
                </c:pt>
                <c:pt idx="2906">
                  <c:v>1.4951099113277629E-3</c:v>
                </c:pt>
                <c:pt idx="2907">
                  <c:v>1.4961485426970558E-3</c:v>
                </c:pt>
                <c:pt idx="2908">
                  <c:v>1.4971878955886348E-3</c:v>
                </c:pt>
                <c:pt idx="2909">
                  <c:v>1.498227970503731E-3</c:v>
                </c:pt>
                <c:pt idx="2910">
                  <c:v>1.4992687679330154E-3</c:v>
                </c:pt>
                <c:pt idx="2911">
                  <c:v>1.5003102884002253E-3</c:v>
                </c:pt>
                <c:pt idx="2912">
                  <c:v>1.5013525323967361E-3</c:v>
                </c:pt>
                <c:pt idx="2913">
                  <c:v>1.5023955004142418E-3</c:v>
                </c:pt>
                <c:pt idx="2914">
                  <c:v>1.5034391929775724E-3</c:v>
                </c:pt>
                <c:pt idx="2915">
                  <c:v>1.5044836105791279E-3</c:v>
                </c:pt>
                <c:pt idx="2916">
                  <c:v>1.5055287537116277E-3</c:v>
                </c:pt>
                <c:pt idx="2917">
                  <c:v>1.5065746229009963E-3</c:v>
                </c:pt>
                <c:pt idx="2918">
                  <c:v>1.5076212186406605E-3</c:v>
                </c:pt>
                <c:pt idx="2919">
                  <c:v>1.5086685414243675E-3</c:v>
                </c:pt>
                <c:pt idx="2920">
                  <c:v>1.5097165917791384E-3</c:v>
                </c:pt>
                <c:pt idx="2921">
                  <c:v>1.5107653701994293E-3</c:v>
                </c:pt>
                <c:pt idx="2922">
                  <c:v>1.5118148771910169E-3</c:v>
                </c:pt>
                <c:pt idx="2923">
                  <c:v>1.5128651132490217E-3</c:v>
                </c:pt>
                <c:pt idx="2924">
                  <c:v>1.5139160789019305E-3</c:v>
                </c:pt>
                <c:pt idx="2925">
                  <c:v>1.5149677746455752E-3</c:v>
                </c:pt>
                <c:pt idx="2926">
                  <c:v>1.5160202009761087E-3</c:v>
                </c:pt>
                <c:pt idx="2927">
                  <c:v>1.51707335842312E-3</c:v>
                </c:pt>
                <c:pt idx="2928">
                  <c:v>1.5181272474834749E-3</c:v>
                </c:pt>
                <c:pt idx="2929">
                  <c:v>1.5191818686543612E-3</c:v>
                </c:pt>
                <c:pt idx="2930">
                  <c:v>1.5202372224664726E-3</c:v>
                </c:pt>
                <c:pt idx="2931">
                  <c:v>1.5212933094177108E-3</c:v>
                </c:pt>
                <c:pt idx="2932">
                  <c:v>1.5223501300063007E-3</c:v>
                </c:pt>
                <c:pt idx="2933">
                  <c:v>1.5234076847640424E-3</c:v>
                </c:pt>
                <c:pt idx="2934">
                  <c:v>1.5244659741898764E-3</c:v>
                </c:pt>
                <c:pt idx="2935">
                  <c:v>1.5255249987830661E-3</c:v>
                </c:pt>
                <c:pt idx="2936">
                  <c:v>1.5265847590765214E-3</c:v>
                </c:pt>
                <c:pt idx="2937">
                  <c:v>1.5276452555702225E-3</c:v>
                </c:pt>
                <c:pt idx="2938">
                  <c:v>1.5287064887755978E-3</c:v>
                </c:pt>
                <c:pt idx="2939">
                  <c:v>1.5297684591932992E-3</c:v>
                </c:pt>
                <c:pt idx="2940">
                  <c:v>1.5308311673577189E-3</c:v>
                </c:pt>
                <c:pt idx="2941">
                  <c:v>1.5318946137702284E-3</c:v>
                </c:pt>
                <c:pt idx="2942">
                  <c:v>1.5329587989325242E-3</c:v>
                </c:pt>
                <c:pt idx="2943">
                  <c:v>1.5340237233801126E-3</c:v>
                </c:pt>
                <c:pt idx="2944">
                  <c:v>1.5350893876154108E-3</c:v>
                </c:pt>
                <c:pt idx="2945">
                  <c:v>1.5361557921411619E-3</c:v>
                </c:pt>
                <c:pt idx="2946">
                  <c:v>1.5372229374939885E-3</c:v>
                </c:pt>
                <c:pt idx="2947">
                  <c:v>1.538290824177356E-3</c:v>
                </c:pt>
                <c:pt idx="2948">
                  <c:v>1.5393594526950556E-3</c:v>
                </c:pt>
                <c:pt idx="2949">
                  <c:v>1.5404288235848296E-3</c:v>
                </c:pt>
                <c:pt idx="2950">
                  <c:v>1.5414989373511928E-3</c:v>
                </c:pt>
                <c:pt idx="2951">
                  <c:v>1.5425697944989874E-3</c:v>
                </c:pt>
                <c:pt idx="2952">
                  <c:v>1.543641395567077E-3</c:v>
                </c:pt>
                <c:pt idx="2953">
                  <c:v>1.5447137410610288E-3</c:v>
                </c:pt>
                <c:pt idx="2954">
                  <c:v>1.5457868314979846E-3</c:v>
                </c:pt>
                <c:pt idx="2955">
                  <c:v>1.5468606673841906E-3</c:v>
                </c:pt>
                <c:pt idx="2956">
                  <c:v>1.5479352492600098E-3</c:v>
                </c:pt>
                <c:pt idx="2957">
                  <c:v>1.5490105776324154E-3</c:v>
                </c:pt>
                <c:pt idx="2958">
                  <c:v>1.5500866530087094E-3</c:v>
                </c:pt>
                <c:pt idx="2959">
                  <c:v>1.5511634759303816E-3</c:v>
                </c:pt>
                <c:pt idx="2960">
                  <c:v>1.5522410469054624E-3</c:v>
                </c:pt>
                <c:pt idx="2961">
                  <c:v>1.5533193664423121E-3</c:v>
                </c:pt>
                <c:pt idx="2962">
                  <c:v>1.5543984350835495E-3</c:v>
                </c:pt>
                <c:pt idx="2963">
                  <c:v>1.5554782533382648E-3</c:v>
                </c:pt>
                <c:pt idx="2964">
                  <c:v>1.5565588217158781E-3</c:v>
                </c:pt>
                <c:pt idx="2965">
                  <c:v>1.5576401407601402E-3</c:v>
                </c:pt>
                <c:pt idx="2966">
                  <c:v>1.5587222109812026E-3</c:v>
                </c:pt>
                <c:pt idx="2967">
                  <c:v>1.5598050329008973E-3</c:v>
                </c:pt>
                <c:pt idx="2968">
                  <c:v>1.5608886070300615E-3</c:v>
                </c:pt>
                <c:pt idx="2969">
                  <c:v>1.5619729339139581E-3</c:v>
                </c:pt>
                <c:pt idx="2970">
                  <c:v>1.5630580140641585E-3</c:v>
                </c:pt>
                <c:pt idx="2971">
                  <c:v>1.5641438479925647E-3</c:v>
                </c:pt>
                <c:pt idx="2972">
                  <c:v>1.5652304362455773E-3</c:v>
                </c:pt>
                <c:pt idx="2973">
                  <c:v>1.5663177793358339E-3</c:v>
                </c:pt>
                <c:pt idx="2974">
                  <c:v>1.567405877776305E-3</c:v>
                </c:pt>
                <c:pt idx="2975">
                  <c:v>1.5684947321145299E-3</c:v>
                </c:pt>
                <c:pt idx="2976">
                  <c:v>1.5695843428642157E-3</c:v>
                </c:pt>
                <c:pt idx="2977">
                  <c:v>1.5706747105394027E-3</c:v>
                </c:pt>
                <c:pt idx="2978">
                  <c:v>1.571765835688772E-3</c:v>
                </c:pt>
                <c:pt idx="2979">
                  <c:v>1.572857718827102E-3</c:v>
                </c:pt>
                <c:pt idx="2980">
                  <c:v>1.5739503604695051E-3</c:v>
                </c:pt>
                <c:pt idx="2981">
                  <c:v>1.5750437611658067E-3</c:v>
                </c:pt>
                <c:pt idx="2982">
                  <c:v>1.576137921431859E-3</c:v>
                </c:pt>
                <c:pt idx="2983">
                  <c:v>1.577232841795324E-3</c:v>
                </c:pt>
                <c:pt idx="2984">
                  <c:v>1.5783285227727465E-3</c:v>
                </c:pt>
                <c:pt idx="2985">
                  <c:v>1.579424964915482E-3</c:v>
                </c:pt>
                <c:pt idx="2986">
                  <c:v>1.5805221687408173E-3</c:v>
                </c:pt>
                <c:pt idx="2987">
                  <c:v>1.5816201347663742E-3</c:v>
                </c:pt>
                <c:pt idx="2988">
                  <c:v>1.5827188635446584E-3</c:v>
                </c:pt>
                <c:pt idx="2989">
                  <c:v>1.5838183555940348E-3</c:v>
                </c:pt>
                <c:pt idx="2990">
                  <c:v>1.5849186114332055E-3</c:v>
                </c:pt>
                <c:pt idx="2991">
                  <c:v>1.5860196316158279E-3</c:v>
                </c:pt>
                <c:pt idx="2992">
                  <c:v>1.5871214166613484E-3</c:v>
                </c:pt>
                <c:pt idx="2993">
                  <c:v>1.5882239670895505E-3</c:v>
                </c:pt>
                <c:pt idx="2994">
                  <c:v>1.5893272834552462E-3</c:v>
                </c:pt>
                <c:pt idx="2995">
                  <c:v>1.5904313662789655E-3</c:v>
                </c:pt>
                <c:pt idx="2996">
                  <c:v>1.591536216081576E-3</c:v>
                </c:pt>
                <c:pt idx="2997">
                  <c:v>1.5926418334190463E-3</c:v>
                </c:pt>
                <c:pt idx="2998">
                  <c:v>1.5937482188129923E-3</c:v>
                </c:pt>
                <c:pt idx="2999">
                  <c:v>1.5948553727969717E-3</c:v>
                </c:pt>
                <c:pt idx="3000">
                  <c:v>1.5959632958933009E-3</c:v>
                </c:pt>
                <c:pt idx="3001">
                  <c:v>1.5970719886594955E-3</c:v>
                </c:pt>
                <c:pt idx="3002">
                  <c:v>1.5981814516186216E-3</c:v>
                </c:pt>
                <c:pt idx="3003">
                  <c:v>1.599291685294085E-3</c:v>
                </c:pt>
                <c:pt idx="3004">
                  <c:v>1.6004026902445643E-3</c:v>
                </c:pt>
                <c:pt idx="3005">
                  <c:v>1.6015144669942164E-3</c:v>
                </c:pt>
                <c:pt idx="3006">
                  <c:v>1.6026270160675385E-3</c:v>
                </c:pt>
                <c:pt idx="3007">
                  <c:v>1.6037403380243741E-3</c:v>
                </c:pt>
                <c:pt idx="3008">
                  <c:v>1.6048544333899738E-3</c:v>
                </c:pt>
                <c:pt idx="3009">
                  <c:v>1.6059693026899283E-3</c:v>
                </c:pt>
                <c:pt idx="3010">
                  <c:v>1.6070849464852488E-3</c:v>
                </c:pt>
                <c:pt idx="3011">
                  <c:v>1.6082013653022811E-3</c:v>
                </c:pt>
                <c:pt idx="3012">
                  <c:v>1.6093185596794217E-3</c:v>
                </c:pt>
                <c:pt idx="3013">
                  <c:v>1.6104365301437234E-3</c:v>
                </c:pt>
                <c:pt idx="3014">
                  <c:v>1.611555277257758E-3</c:v>
                </c:pt>
                <c:pt idx="3015">
                  <c:v>1.6126748015493351E-3</c:v>
                </c:pt>
                <c:pt idx="3016">
                  <c:v>1.6137951035466072E-3</c:v>
                </c:pt>
                <c:pt idx="3017">
                  <c:v>1.6149161838133188E-3</c:v>
                </c:pt>
                <c:pt idx="3018">
                  <c:v>1.6160380428783809E-3</c:v>
                </c:pt>
                <c:pt idx="3019">
                  <c:v>1.6171606812710468E-3</c:v>
                </c:pt>
                <c:pt idx="3020">
                  <c:v>1.6182840995562374E-3</c:v>
                </c:pt>
                <c:pt idx="3021">
                  <c:v>1.619408298263966E-3</c:v>
                </c:pt>
                <c:pt idx="3022">
                  <c:v>1.62053327792459E-3</c:v>
                </c:pt>
                <c:pt idx="3023">
                  <c:v>1.6216590391042083E-3</c:v>
                </c:pt>
                <c:pt idx="3024">
                  <c:v>1.6227855823339398E-3</c:v>
                </c:pt>
                <c:pt idx="3025">
                  <c:v>1.6239129081452482E-3</c:v>
                </c:pt>
                <c:pt idx="3026">
                  <c:v>1.6250410171054124E-3</c:v>
                </c:pt>
                <c:pt idx="3027">
                  <c:v>1.6261699097466591E-3</c:v>
                </c:pt>
                <c:pt idx="3028">
                  <c:v>1.6272995866134007E-3</c:v>
                </c:pt>
                <c:pt idx="3029">
                  <c:v>1.6284300482385787E-3</c:v>
                </c:pt>
                <c:pt idx="3030">
                  <c:v>1.6295612951910503E-3</c:v>
                </c:pt>
                <c:pt idx="3031">
                  <c:v>1.6306933280045225E-3</c:v>
                </c:pt>
                <c:pt idx="3032">
                  <c:v>1.6318261472130491E-3</c:v>
                </c:pt>
                <c:pt idx="3033">
                  <c:v>1.6329597533866732E-3</c:v>
                </c:pt>
                <c:pt idx="3034">
                  <c:v>1.6340941470602149E-3</c:v>
                </c:pt>
                <c:pt idx="3035">
                  <c:v>1.6352293287688418E-3</c:v>
                </c:pt>
                <c:pt idx="3036">
                  <c:v>1.6363652990837858E-3</c:v>
                </c:pt>
                <c:pt idx="3037">
                  <c:v>1.6375020585409827E-3</c:v>
                </c:pt>
                <c:pt idx="3038">
                  <c:v>1.6386396076767155E-3</c:v>
                </c:pt>
                <c:pt idx="3039">
                  <c:v>1.639777947063408E-3</c:v>
                </c:pt>
                <c:pt idx="3040">
                  <c:v>1.6409170772381135E-3</c:v>
                </c:pt>
                <c:pt idx="3041">
                  <c:v>1.6420569987382332E-3</c:v>
                </c:pt>
                <c:pt idx="3042">
                  <c:v>1.6431977121373852E-3</c:v>
                </c:pt>
                <c:pt idx="3043">
                  <c:v>1.6443392179737422E-3</c:v>
                </c:pt>
                <c:pt idx="3044">
                  <c:v>1.6454815167977995E-3</c:v>
                </c:pt>
                <c:pt idx="3045">
                  <c:v>1.646624609148453E-3</c:v>
                </c:pt>
                <c:pt idx="3046">
                  <c:v>1.647768495600916E-3</c:v>
                </c:pt>
                <c:pt idx="3047">
                  <c:v>1.6489131766948589E-3</c:v>
                </c:pt>
                <c:pt idx="3048">
                  <c:v>1.650058652970302E-3</c:v>
                </c:pt>
                <c:pt idx="3049">
                  <c:v>1.6512049250036575E-3</c:v>
                </c:pt>
                <c:pt idx="3050">
                  <c:v>1.6523519933357219E-3</c:v>
                </c:pt>
                <c:pt idx="3051">
                  <c:v>1.6534998585076414E-3</c:v>
                </c:pt>
                <c:pt idx="3052">
                  <c:v>1.6546485210970304E-3</c:v>
                </c:pt>
                <c:pt idx="3053">
                  <c:v>1.6557979816458133E-3</c:v>
                </c:pt>
                <c:pt idx="3054">
                  <c:v>1.6569482406962645E-3</c:v>
                </c:pt>
                <c:pt idx="3055">
                  <c:v>1.6580992988272038E-3</c:v>
                </c:pt>
                <c:pt idx="3056">
                  <c:v>1.6592511565816847E-3</c:v>
                </c:pt>
                <c:pt idx="3057">
                  <c:v>1.6604038145151946E-3</c:v>
                </c:pt>
                <c:pt idx="3058">
                  <c:v>1.6615572731715166E-3</c:v>
                </c:pt>
                <c:pt idx="3059">
                  <c:v>1.6627115331310804E-3</c:v>
                </c:pt>
                <c:pt idx="3060">
                  <c:v>1.6638665949384502E-3</c:v>
                </c:pt>
                <c:pt idx="3061">
                  <c:v>1.6650224591385438E-3</c:v>
                </c:pt>
                <c:pt idx="3062">
                  <c:v>1.6661791263130009E-3</c:v>
                </c:pt>
                <c:pt idx="3063">
                  <c:v>1.6673365970075217E-3</c:v>
                </c:pt>
                <c:pt idx="3064">
                  <c:v>1.6684948717681602E-3</c:v>
                </c:pt>
                <c:pt idx="3065">
                  <c:v>1.6696539511777695E-3</c:v>
                </c:pt>
                <c:pt idx="3066">
                  <c:v>1.6708138357831874E-3</c:v>
                </c:pt>
                <c:pt idx="3067">
                  <c:v>1.6719745261316069E-3</c:v>
                </c:pt>
                <c:pt idx="3068">
                  <c:v>1.6731360228070965E-3</c:v>
                </c:pt>
                <c:pt idx="3069">
                  <c:v>1.6742983263576348E-3</c:v>
                </c:pt>
                <c:pt idx="3070">
                  <c:v>1.6754614373315556E-3</c:v>
                </c:pt>
                <c:pt idx="3071">
                  <c:v>1.6766253563141457E-3</c:v>
                </c:pt>
                <c:pt idx="3072">
                  <c:v>1.6777900838545264E-3</c:v>
                </c:pt>
                <c:pt idx="3073">
                  <c:v>1.6789556205143912E-3</c:v>
                </c:pt>
                <c:pt idx="3074">
                  <c:v>1.6801219668435992E-3</c:v>
                </c:pt>
                <c:pt idx="3075">
                  <c:v>1.6812891234290652E-3</c:v>
                </c:pt>
                <c:pt idx="3076">
                  <c:v>1.6824570908214381E-3</c:v>
                </c:pt>
                <c:pt idx="3077">
                  <c:v>1.6836258695717234E-3</c:v>
                </c:pt>
                <c:pt idx="3078">
                  <c:v>1.6847954602680604E-3</c:v>
                </c:pt>
                <c:pt idx="3079">
                  <c:v>1.6859658634622459E-3</c:v>
                </c:pt>
                <c:pt idx="3080">
                  <c:v>1.6871370797064353E-3</c:v>
                </c:pt>
                <c:pt idx="3081">
                  <c:v>1.6883091095899934E-3</c:v>
                </c:pt>
                <c:pt idx="3082">
                  <c:v>1.6894819536658686E-3</c:v>
                </c:pt>
                <c:pt idx="3083">
                  <c:v>1.6906556124873671E-3</c:v>
                </c:pt>
                <c:pt idx="3084">
                  <c:v>1.6918300866450838E-3</c:v>
                </c:pt>
                <c:pt idx="3085">
                  <c:v>1.6930053766931194E-3</c:v>
                </c:pt>
                <c:pt idx="3086">
                  <c:v>1.6941814831859345E-3</c:v>
                </c:pt>
                <c:pt idx="3087">
                  <c:v>1.6953584067153553E-3</c:v>
                </c:pt>
                <c:pt idx="3088">
                  <c:v>1.6965361478366386E-3</c:v>
                </c:pt>
                <c:pt idx="3089">
                  <c:v>1.6977147071177536E-3</c:v>
                </c:pt>
                <c:pt idx="3090">
                  <c:v>1.6988940851147031E-3</c:v>
                </c:pt>
                <c:pt idx="3091">
                  <c:v>1.7000742824209592E-3</c:v>
                </c:pt>
                <c:pt idx="3092">
                  <c:v>1.7012552995933237E-3</c:v>
                </c:pt>
                <c:pt idx="3093">
                  <c:v>1.7024371371889585E-3</c:v>
                </c:pt>
                <c:pt idx="3094">
                  <c:v>1.703619795802574E-3</c:v>
                </c:pt>
                <c:pt idx="3095">
                  <c:v>1.7048032759921323E-3</c:v>
                </c:pt>
                <c:pt idx="3096">
                  <c:v>1.705987578315958E-3</c:v>
                </c:pt>
                <c:pt idx="3097">
                  <c:v>1.7071727033700012E-3</c:v>
                </c:pt>
                <c:pt idx="3098">
                  <c:v>1.708358651713388E-3</c:v>
                </c:pt>
                <c:pt idx="3099">
                  <c:v>1.7095454239056073E-3</c:v>
                </c:pt>
                <c:pt idx="3100">
                  <c:v>1.7107330205438521E-3</c:v>
                </c:pt>
                <c:pt idx="3101">
                  <c:v>1.7119214421884145E-3</c:v>
                </c:pt>
                <c:pt idx="3102">
                  <c:v>1.7131106894124149E-3</c:v>
                </c:pt>
                <c:pt idx="3103">
                  <c:v>1.7143007627768978E-3</c:v>
                </c:pt>
                <c:pt idx="3104">
                  <c:v>1.715491662880718E-3</c:v>
                </c:pt>
                <c:pt idx="3105">
                  <c:v>1.7166833902857259E-3</c:v>
                </c:pt>
                <c:pt idx="3106">
                  <c:v>1.7178759455541365E-3</c:v>
                </c:pt>
                <c:pt idx="3107">
                  <c:v>1.7190693292860532E-3</c:v>
                </c:pt>
                <c:pt idx="3108">
                  <c:v>1.7202635420444986E-3</c:v>
                </c:pt>
                <c:pt idx="3109">
                  <c:v>1.72145858439286E-3</c:v>
                </c:pt>
                <c:pt idx="3110">
                  <c:v>1.7226544569324922E-3</c:v>
                </c:pt>
                <c:pt idx="3111">
                  <c:v>1.7238511602275918E-3</c:v>
                </c:pt>
                <c:pt idx="3112">
                  <c:v>1.7250486948427216E-3</c:v>
                </c:pt>
                <c:pt idx="3113">
                  <c:v>1.7262470613804901E-3</c:v>
                </c:pt>
                <c:pt idx="3114">
                  <c:v>1.7274462604062707E-3</c:v>
                </c:pt>
                <c:pt idx="3115">
                  <c:v>1.7286462924858035E-3</c:v>
                </c:pt>
                <c:pt idx="3116">
                  <c:v>1.7298471582229539E-3</c:v>
                </c:pt>
                <c:pt idx="3117">
                  <c:v>1.7310488581842743E-3</c:v>
                </c:pt>
                <c:pt idx="3118">
                  <c:v>1.7322513929492883E-3</c:v>
                </c:pt>
                <c:pt idx="3119">
                  <c:v>1.7334547630853095E-3</c:v>
                </c:pt>
                <c:pt idx="3120">
                  <c:v>1.7346589691978832E-3</c:v>
                </c:pt>
                <c:pt idx="3121">
                  <c:v>1.7358640118551377E-3</c:v>
                </c:pt>
                <c:pt idx="3122">
                  <c:v>1.7370698916255698E-3</c:v>
                </c:pt>
                <c:pt idx="3123">
                  <c:v>1.7382766091159877E-3</c:v>
                </c:pt>
                <c:pt idx="3124">
                  <c:v>1.7394841648957046E-3</c:v>
                </c:pt>
                <c:pt idx="3125">
                  <c:v>1.7406925595344026E-3</c:v>
                </c:pt>
                <c:pt idx="3126">
                  <c:v>1.7419017936401557E-3</c:v>
                </c:pt>
                <c:pt idx="3127">
                  <c:v>1.7431118677834643E-3</c:v>
                </c:pt>
                <c:pt idx="3128">
                  <c:v>1.7443227825351987E-3</c:v>
                </c:pt>
                <c:pt idx="3129">
                  <c:v>1.7455345385047009E-3</c:v>
                </c:pt>
                <c:pt idx="3130">
                  <c:v>1.7467471362636608E-3</c:v>
                </c:pt>
                <c:pt idx="3131">
                  <c:v>1.7479605763841399E-3</c:v>
                </c:pt>
                <c:pt idx="3132">
                  <c:v>1.7491748594767502E-3</c:v>
                </c:pt>
                <c:pt idx="3133">
                  <c:v>1.7503899861143748E-3</c:v>
                </c:pt>
                <c:pt idx="3134">
                  <c:v>1.7516059568830121E-3</c:v>
                </c:pt>
                <c:pt idx="3135">
                  <c:v>1.7528227723563143E-3</c:v>
                </c:pt>
                <c:pt idx="3136">
                  <c:v>1.7540404331465923E-3</c:v>
                </c:pt>
                <c:pt idx="3137">
                  <c:v>1.7552589398283226E-3</c:v>
                </c:pt>
                <c:pt idx="3138">
                  <c:v>1.7564782929763536E-3</c:v>
                </c:pt>
                <c:pt idx="3139">
                  <c:v>1.7576984932042732E-3</c:v>
                </c:pt>
                <c:pt idx="3140">
                  <c:v>1.7589195410877558E-3</c:v>
                </c:pt>
                <c:pt idx="3141">
                  <c:v>1.7601414372028488E-3</c:v>
                </c:pt>
                <c:pt idx="3142">
                  <c:v>1.7613641821644199E-3</c:v>
                </c:pt>
                <c:pt idx="3143">
                  <c:v>1.7625877765493436E-3</c:v>
                </c:pt>
                <c:pt idx="3144">
                  <c:v>1.7638122209348692E-3</c:v>
                </c:pt>
                <c:pt idx="3145">
                  <c:v>1.7650375159371464E-3</c:v>
                </c:pt>
                <c:pt idx="3146">
                  <c:v>1.7662636621342529E-3</c:v>
                </c:pt>
                <c:pt idx="3147">
                  <c:v>1.7674906601175019E-3</c:v>
                </c:pt>
                <c:pt idx="3148">
                  <c:v>1.7687185104657474E-3</c:v>
                </c:pt>
                <c:pt idx="3149">
                  <c:v>1.7699472137968539E-3</c:v>
                </c:pt>
                <c:pt idx="3150">
                  <c:v>1.7711767706905068E-3</c:v>
                </c:pt>
                <c:pt idx="3151">
                  <c:v>1.7724071817267679E-3</c:v>
                </c:pt>
                <c:pt idx="3152">
                  <c:v>1.7736384475247897E-3</c:v>
                </c:pt>
                <c:pt idx="3153">
                  <c:v>1.7748705686654669E-3</c:v>
                </c:pt>
                <c:pt idx="3154">
                  <c:v>1.776103545730071E-3</c:v>
                </c:pt>
                <c:pt idx="3155">
                  <c:v>1.7773373793390458E-3</c:v>
                </c:pt>
                <c:pt idx="3156">
                  <c:v>1.7785720700744972E-3</c:v>
                </c:pt>
                <c:pt idx="3157">
                  <c:v>1.7798076185189093E-3</c:v>
                </c:pt>
                <c:pt idx="3158">
                  <c:v>1.7810440252940196E-3</c:v>
                </c:pt>
                <c:pt idx="3159">
                  <c:v>1.7822812909831481E-3</c:v>
                </c:pt>
                <c:pt idx="3160">
                  <c:v>1.7835194161699933E-3</c:v>
                </c:pt>
                <c:pt idx="3161">
                  <c:v>1.7847584014775899E-3</c:v>
                </c:pt>
                <c:pt idx="3162">
                  <c:v>1.7859982474904741E-3</c:v>
                </c:pt>
                <c:pt idx="3163">
                  <c:v>1.7872389548065659E-3</c:v>
                </c:pt>
                <c:pt idx="3164">
                  <c:v>1.7884805240111869E-3</c:v>
                </c:pt>
                <c:pt idx="3165">
                  <c:v>1.7897229557291049E-3</c:v>
                </c:pt>
                <c:pt idx="3166">
                  <c:v>1.7909662505464826E-3</c:v>
                </c:pt>
                <c:pt idx="3167">
                  <c:v>1.7922104090498624E-3</c:v>
                </c:pt>
                <c:pt idx="3168">
                  <c:v>1.793455431865315E-3</c:v>
                </c:pt>
                <c:pt idx="3169">
                  <c:v>1.7947013195802252E-3</c:v>
                </c:pt>
                <c:pt idx="3170">
                  <c:v>1.7959480727823593E-3</c:v>
                </c:pt>
                <c:pt idx="3171">
                  <c:v>1.797195692099093E-3</c:v>
                </c:pt>
                <c:pt idx="3172">
                  <c:v>1.7984441781190368E-3</c:v>
                </c:pt>
                <c:pt idx="3173">
                  <c:v>1.7996935314311823E-3</c:v>
                </c:pt>
                <c:pt idx="3174">
                  <c:v>1.8009437526642137E-3</c:v>
                </c:pt>
                <c:pt idx="3175">
                  <c:v>1.8021948424079689E-3</c:v>
                </c:pt>
                <c:pt idx="3176">
                  <c:v>1.8034468012526679E-3</c:v>
                </c:pt>
                <c:pt idx="3177">
                  <c:v>1.8046996298283064E-3</c:v>
                </c:pt>
                <c:pt idx="3178">
                  <c:v>1.8059533287259522E-3</c:v>
                </c:pt>
                <c:pt idx="3179">
                  <c:v>1.8072078985502053E-3</c:v>
                </c:pt>
                <c:pt idx="3180">
                  <c:v>1.8084633398929276E-3</c:v>
                </c:pt>
                <c:pt idx="3181">
                  <c:v>1.8097196533858671E-3</c:v>
                </c:pt>
                <c:pt idx="3182">
                  <c:v>1.810976839621736E-3</c:v>
                </c:pt>
                <c:pt idx="3183">
                  <c:v>1.8122348991936302E-3</c:v>
                </c:pt>
                <c:pt idx="3184">
                  <c:v>1.8134938327346152E-3</c:v>
                </c:pt>
                <c:pt idx="3185">
                  <c:v>1.814753640838639E-3</c:v>
                </c:pt>
                <c:pt idx="3186">
                  <c:v>1.8160143241000349E-3</c:v>
                </c:pt>
                <c:pt idx="3187">
                  <c:v>1.8172758831531887E-3</c:v>
                </c:pt>
                <c:pt idx="3188">
                  <c:v>1.8185383185932869E-3</c:v>
                </c:pt>
                <c:pt idx="3189">
                  <c:v>1.8198016310159021E-3</c:v>
                </c:pt>
                <c:pt idx="3190">
                  <c:v>1.8210658210567432E-3</c:v>
                </c:pt>
                <c:pt idx="3191">
                  <c:v>1.822330889312238E-3</c:v>
                </c:pt>
                <c:pt idx="3192">
                  <c:v>1.8235968363924696E-3</c:v>
                </c:pt>
                <c:pt idx="3193">
                  <c:v>1.8248636628946677E-3</c:v>
                </c:pt>
                <c:pt idx="3194">
                  <c:v>1.8261313694563088E-3</c:v>
                </c:pt>
                <c:pt idx="3195">
                  <c:v>1.8273999566754803E-3</c:v>
                </c:pt>
                <c:pt idx="3196">
                  <c:v>1.8286694251506566E-3</c:v>
                </c:pt>
                <c:pt idx="3197">
                  <c:v>1.8299397755206449E-3</c:v>
                </c:pt>
                <c:pt idx="3198">
                  <c:v>1.8312110083847789E-3</c:v>
                </c:pt>
                <c:pt idx="3199">
                  <c:v>1.8324831243427817E-3</c:v>
                </c:pt>
                <c:pt idx="3200">
                  <c:v>1.8337561240347922E-3</c:v>
                </c:pt>
                <c:pt idx="3201">
                  <c:v>1.8350300080613945E-3</c:v>
                </c:pt>
                <c:pt idx="3202">
                  <c:v>1.8363047770235624E-3</c:v>
                </c:pt>
                <c:pt idx="3203">
                  <c:v>1.8375804315627696E-3</c:v>
                </c:pt>
                <c:pt idx="3204">
                  <c:v>1.8388569722808529E-3</c:v>
                </c:pt>
                <c:pt idx="3205">
                  <c:v>1.8401343997800391E-3</c:v>
                </c:pt>
                <c:pt idx="3206">
                  <c:v>1.8414127147031399E-3</c:v>
                </c:pt>
                <c:pt idx="3207">
                  <c:v>1.8426919176532475E-3</c:v>
                </c:pt>
                <c:pt idx="3208">
                  <c:v>1.8439720092472609E-3</c:v>
                </c:pt>
                <c:pt idx="3209">
                  <c:v>1.8452529900890827E-3</c:v>
                </c:pt>
                <c:pt idx="3210">
                  <c:v>1.8465348608233125E-3</c:v>
                </c:pt>
                <c:pt idx="3211">
                  <c:v>1.8478176220547197E-3</c:v>
                </c:pt>
                <c:pt idx="3212">
                  <c:v>1.8491012743884656E-3</c:v>
                </c:pt>
                <c:pt idx="3213">
                  <c:v>1.8503858184704949E-3</c:v>
                </c:pt>
                <c:pt idx="3214">
                  <c:v>1.8516712549068377E-3</c:v>
                </c:pt>
                <c:pt idx="3215">
                  <c:v>1.8529575843039179E-3</c:v>
                </c:pt>
                <c:pt idx="3216">
                  <c:v>1.8542448073090264E-3</c:v>
                </c:pt>
                <c:pt idx="3217">
                  <c:v>1.8555329245294582E-3</c:v>
                </c:pt>
                <c:pt idx="3218">
                  <c:v>1.8568219365729013E-3</c:v>
                </c:pt>
                <c:pt idx="3219">
                  <c:v>1.8581118440879969E-3</c:v>
                </c:pt>
                <c:pt idx="3220">
                  <c:v>1.8594026476833061E-3</c:v>
                </c:pt>
                <c:pt idx="3221">
                  <c:v>1.8606943479677846E-3</c:v>
                </c:pt>
                <c:pt idx="3222">
                  <c:v>1.8619869455914261E-3</c:v>
                </c:pt>
                <c:pt idx="3223">
                  <c:v>1.8632804411640609E-3</c:v>
                </c:pt>
                <c:pt idx="3224">
                  <c:v>1.8645748353094814E-3</c:v>
                </c:pt>
                <c:pt idx="3225">
                  <c:v>1.8658701286383371E-3</c:v>
                </c:pt>
                <c:pt idx="3226">
                  <c:v>1.8671663218024297E-3</c:v>
                </c:pt>
                <c:pt idx="3227">
                  <c:v>1.8684634154132859E-3</c:v>
                </c:pt>
                <c:pt idx="3228">
                  <c:v>1.8697614100828288E-3</c:v>
                </c:pt>
                <c:pt idx="3229">
                  <c:v>1.8710603064642196E-3</c:v>
                </c:pt>
                <c:pt idx="3230">
                  <c:v>1.8723601051702603E-3</c:v>
                </c:pt>
                <c:pt idx="3231">
                  <c:v>1.8736608068141499E-3</c:v>
                </c:pt>
                <c:pt idx="3232">
                  <c:v>1.874962412050412E-3</c:v>
                </c:pt>
                <c:pt idx="3233">
                  <c:v>1.8762649214931265E-3</c:v>
                </c:pt>
                <c:pt idx="3234">
                  <c:v>1.8775683357567716E-3</c:v>
                </c:pt>
                <c:pt idx="3235">
                  <c:v>1.8788726554972352E-3</c:v>
                </c:pt>
                <c:pt idx="3236">
                  <c:v>1.8801778813298785E-3</c:v>
                </c:pt>
                <c:pt idx="3237">
                  <c:v>1.8814840138841504E-3</c:v>
                </c:pt>
                <c:pt idx="3238">
                  <c:v>1.8827910537762382E-3</c:v>
                </c:pt>
                <c:pt idx="3239">
                  <c:v>1.8840990016638548E-3</c:v>
                </c:pt>
                <c:pt idx="3240">
                  <c:v>1.8854078581640725E-3</c:v>
                </c:pt>
                <c:pt idx="3241">
                  <c:v>1.8867176238943639E-3</c:v>
                </c:pt>
                <c:pt idx="3242">
                  <c:v>1.8880282995138132E-3</c:v>
                </c:pt>
                <c:pt idx="3243">
                  <c:v>1.8893398856407795E-3</c:v>
                </c:pt>
                <c:pt idx="3244">
                  <c:v>1.8906523828940236E-3</c:v>
                </c:pt>
                <c:pt idx="3245">
                  <c:v>1.8919657919340036E-3</c:v>
                </c:pt>
                <c:pt idx="3246">
                  <c:v>1.8932801133803691E-3</c:v>
                </c:pt>
                <c:pt idx="3247">
                  <c:v>1.8945953478531703E-3</c:v>
                </c:pt>
                <c:pt idx="3248">
                  <c:v>1.8959114960142437E-3</c:v>
                </c:pt>
                <c:pt idx="3249">
                  <c:v>1.89722855848453E-3</c:v>
                </c:pt>
                <c:pt idx="3250">
                  <c:v>1.8985465358853737E-3</c:v>
                </c:pt>
                <c:pt idx="3251">
                  <c:v>1.8998654288799907E-3</c:v>
                </c:pt>
                <c:pt idx="3252">
                  <c:v>1.9011852380906174E-3</c:v>
                </c:pt>
                <c:pt idx="3253">
                  <c:v>1.9025059641537359E-3</c:v>
                </c:pt>
                <c:pt idx="3254">
                  <c:v>1.9038276076924182E-3</c:v>
                </c:pt>
                <c:pt idx="3255">
                  <c:v>1.9051501693717256E-3</c:v>
                </c:pt>
                <c:pt idx="3256">
                  <c:v>1.9064736498156255E-3</c:v>
                </c:pt>
                <c:pt idx="3257">
                  <c:v>1.9077980496484889E-3</c:v>
                </c:pt>
                <c:pt idx="3258">
                  <c:v>1.9091233695367642E-3</c:v>
                </c:pt>
                <c:pt idx="3259">
                  <c:v>1.9104496101057201E-3</c:v>
                </c:pt>
                <c:pt idx="3260">
                  <c:v>1.9117767719810299E-3</c:v>
                </c:pt>
                <c:pt idx="3261">
                  <c:v>1.913104855830532E-3</c:v>
                </c:pt>
                <c:pt idx="3262">
                  <c:v>1.9144338622807985E-3</c:v>
                </c:pt>
                <c:pt idx="3263">
                  <c:v>1.915763791958808E-3</c:v>
                </c:pt>
                <c:pt idx="3264">
                  <c:v>1.9170946455337914E-3</c:v>
                </c:pt>
                <c:pt idx="3265">
                  <c:v>1.9184264236336277E-3</c:v>
                </c:pt>
                <c:pt idx="3266">
                  <c:v>1.9197591268866031E-3</c:v>
                </c:pt>
                <c:pt idx="3267">
                  <c:v>1.9210927559633443E-3</c:v>
                </c:pt>
                <c:pt idx="3268">
                  <c:v>1.9224273114930395E-3</c:v>
                </c:pt>
                <c:pt idx="3269">
                  <c:v>1.9237627941192826E-3</c:v>
                </c:pt>
                <c:pt idx="3270">
                  <c:v>1.9250992044721068E-3</c:v>
                </c:pt>
                <c:pt idx="3271">
                  <c:v>1.9264365432240047E-3</c:v>
                </c:pt>
                <c:pt idx="3272">
                  <c:v>1.9277748110059149E-3</c:v>
                </c:pt>
                <c:pt idx="3273">
                  <c:v>1.9291140084491849E-3</c:v>
                </c:pt>
                <c:pt idx="3274">
                  <c:v>1.9304541362277093E-3</c:v>
                </c:pt>
                <c:pt idx="3275">
                  <c:v>1.9317951949737425E-3</c:v>
                </c:pt>
                <c:pt idx="3276">
                  <c:v>1.933137185319949E-3</c:v>
                </c:pt>
                <c:pt idx="3277">
                  <c:v>1.9344801079416286E-3</c:v>
                </c:pt>
                <c:pt idx="3278">
                  <c:v>1.9358239634723548E-3</c:v>
                </c:pt>
                <c:pt idx="3279">
                  <c:v>1.9371687525461107E-3</c:v>
                </c:pt>
                <c:pt idx="3280">
                  <c:v>1.9385144758396053E-3</c:v>
                </c:pt>
                <c:pt idx="3281">
                  <c:v>1.9398611339877323E-3</c:v>
                </c:pt>
                <c:pt idx="3282">
                  <c:v>1.9412087276399223E-3</c:v>
                </c:pt>
                <c:pt idx="3283">
                  <c:v>1.9425572574319223E-3</c:v>
                </c:pt>
                <c:pt idx="3284">
                  <c:v>1.9439067240423231E-3</c:v>
                </c:pt>
                <c:pt idx="3285">
                  <c:v>1.9452571281077852E-3</c:v>
                </c:pt>
                <c:pt idx="3286">
                  <c:v>1.9466084702653814E-3</c:v>
                </c:pt>
                <c:pt idx="3287">
                  <c:v>1.9479607511951179E-3</c:v>
                </c:pt>
                <c:pt idx="3288">
                  <c:v>1.9493139715349829E-3</c:v>
                </c:pt>
                <c:pt idx="3289">
                  <c:v>1.9506681319233781E-3</c:v>
                </c:pt>
                <c:pt idx="3290">
                  <c:v>1.9520232330417272E-3</c:v>
                </c:pt>
                <c:pt idx="3291">
                  <c:v>1.9533792755293496E-3</c:v>
                </c:pt>
                <c:pt idx="3292">
                  <c:v>1.9547362600259776E-3</c:v>
                </c:pt>
                <c:pt idx="3293">
                  <c:v>1.9560941872144573E-3</c:v>
                </c:pt>
                <c:pt idx="3294">
                  <c:v>1.9574530577354398E-3</c:v>
                </c:pt>
                <c:pt idx="3295">
                  <c:v>1.958812872229993E-3</c:v>
                </c:pt>
                <c:pt idx="3296">
                  <c:v>1.9601736313823856E-3</c:v>
                </c:pt>
                <c:pt idx="3297">
                  <c:v>1.9615353358346066E-3</c:v>
                </c:pt>
                <c:pt idx="3298">
                  <c:v>1.9628979862433412E-3</c:v>
                </c:pt>
                <c:pt idx="3299">
                  <c:v>1.9642615832514403E-3</c:v>
                </c:pt>
                <c:pt idx="3300">
                  <c:v>1.9656261275450768E-3</c:v>
                </c:pt>
                <c:pt idx="3301">
                  <c:v>1.9669916197680242E-3</c:v>
                </c:pt>
                <c:pt idx="3302">
                  <c:v>1.9683580605644739E-3</c:v>
                </c:pt>
                <c:pt idx="3303">
                  <c:v>1.96972545062203E-3</c:v>
                </c:pt>
                <c:pt idx="3304">
                  <c:v>1.9710937905858079E-3</c:v>
                </c:pt>
                <c:pt idx="3305">
                  <c:v>1.9724630811013429E-3</c:v>
                </c:pt>
                <c:pt idx="3306">
                  <c:v>1.9738333228576728E-3</c:v>
                </c:pt>
                <c:pt idx="3307">
                  <c:v>1.9752045165012588E-3</c:v>
                </c:pt>
                <c:pt idx="3308">
                  <c:v>1.9765766626789827E-3</c:v>
                </c:pt>
                <c:pt idx="3309">
                  <c:v>1.9779497620813183E-3</c:v>
                </c:pt>
                <c:pt idx="3310">
                  <c:v>1.9793238153560763E-3</c:v>
                </c:pt>
                <c:pt idx="3311">
                  <c:v>1.9806988231514861E-3</c:v>
                </c:pt>
                <c:pt idx="3312">
                  <c:v>1.982074786159463E-3</c:v>
                </c:pt>
                <c:pt idx="3313">
                  <c:v>1.9834517050291676E-3</c:v>
                </c:pt>
                <c:pt idx="3314">
                  <c:v>1.9848295804246233E-3</c:v>
                </c:pt>
                <c:pt idx="3315">
                  <c:v>1.9862084129958634E-3</c:v>
                </c:pt>
                <c:pt idx="3316">
                  <c:v>1.9875882034367273E-3</c:v>
                </c:pt>
                <c:pt idx="3317">
                  <c:v>1.9889689523981814E-3</c:v>
                </c:pt>
                <c:pt idx="3318">
                  <c:v>1.9903506605316148E-3</c:v>
                </c:pt>
                <c:pt idx="3319">
                  <c:v>1.9917333285323136E-3</c:v>
                </c:pt>
                <c:pt idx="3320">
                  <c:v>1.9931169570526026E-3</c:v>
                </c:pt>
                <c:pt idx="3321">
                  <c:v>1.9945015467452286E-3</c:v>
                </c:pt>
                <c:pt idx="3322">
                  <c:v>1.9958870983069281E-3</c:v>
                </c:pt>
                <c:pt idx="3323">
                  <c:v>1.9972736123913858E-3</c:v>
                </c:pt>
                <c:pt idx="3324">
                  <c:v>1.9986610896527103E-3</c:v>
                </c:pt>
                <c:pt idx="3325">
                  <c:v>2.0000495307890913E-3</c:v>
                </c:pt>
                <c:pt idx="3326">
                  <c:v>2.0014389364555762E-3</c:v>
                </c:pt>
                <c:pt idx="3327">
                  <c:v>2.0028293073222109E-3</c:v>
                </c:pt>
                <c:pt idx="3328">
                  <c:v>2.004220644044923E-3</c:v>
                </c:pt>
                <c:pt idx="3329">
                  <c:v>2.0056129473238443E-3</c:v>
                </c:pt>
                <c:pt idx="3330">
                  <c:v>2.0070062178158448E-3</c:v>
                </c:pt>
                <c:pt idx="3331">
                  <c:v>2.0084004561782202E-3</c:v>
                </c:pt>
                <c:pt idx="3332">
                  <c:v>2.0097956631125627E-3</c:v>
                </c:pt>
                <c:pt idx="3333">
                  <c:v>2.0111918392771121E-3</c:v>
                </c:pt>
                <c:pt idx="3334">
                  <c:v>2.0125889853305351E-3</c:v>
                </c:pt>
                <c:pt idx="3335">
                  <c:v>2.0139871019758866E-3</c:v>
                </c:pt>
                <c:pt idx="3336">
                  <c:v>2.0153861898727795E-3</c:v>
                </c:pt>
                <c:pt idx="3337">
                  <c:v>2.016786249681254E-3</c:v>
                </c:pt>
                <c:pt idx="3338">
                  <c:v>2.0181872821058316E-3</c:v>
                </c:pt>
                <c:pt idx="3339">
                  <c:v>2.0195892878075005E-3</c:v>
                </c:pt>
                <c:pt idx="3340">
                  <c:v>2.0209922674476774E-3</c:v>
                </c:pt>
                <c:pt idx="3341">
                  <c:v>2.0223962217323526E-3</c:v>
                </c:pt>
                <c:pt idx="3342">
                  <c:v>2.0238011513238935E-3</c:v>
                </c:pt>
                <c:pt idx="3343">
                  <c:v>2.0252070568998314E-3</c:v>
                </c:pt>
                <c:pt idx="3344">
                  <c:v>2.0266139391234236E-3</c:v>
                </c:pt>
                <c:pt idx="3345">
                  <c:v>2.0280217987026232E-3</c:v>
                </c:pt>
                <c:pt idx="3346">
                  <c:v>2.0294306363016408E-3</c:v>
                </c:pt>
                <c:pt idx="3347">
                  <c:v>2.0308404525851156E-3</c:v>
                </c:pt>
                <c:pt idx="3348">
                  <c:v>2.0322512482624784E-3</c:v>
                </c:pt>
                <c:pt idx="3349">
                  <c:v>2.033663023999324E-3</c:v>
                </c:pt>
                <c:pt idx="3350">
                  <c:v>2.0350757804616783E-3</c:v>
                </c:pt>
                <c:pt idx="3351">
                  <c:v>2.0364895183604516E-3</c:v>
                </c:pt>
                <c:pt idx="3352">
                  <c:v>2.0379042383626266E-3</c:v>
                </c:pt>
                <c:pt idx="3353">
                  <c:v>2.0393199411356177E-3</c:v>
                </c:pt>
                <c:pt idx="3354">
                  <c:v>2.0407366273918186E-3</c:v>
                </c:pt>
                <c:pt idx="3355">
                  <c:v>2.0421542977996027E-3</c:v>
                </c:pt>
                <c:pt idx="3356">
                  <c:v>2.0435729530277769E-3</c:v>
                </c:pt>
                <c:pt idx="3357">
                  <c:v>2.0449925937902195E-3</c:v>
                </c:pt>
                <c:pt idx="3358">
                  <c:v>2.0464132207566985E-3</c:v>
                </c:pt>
                <c:pt idx="3359">
                  <c:v>2.0478348346123151E-3</c:v>
                </c:pt>
                <c:pt idx="3360">
                  <c:v>2.049257436027737E-3</c:v>
                </c:pt>
                <c:pt idx="3361">
                  <c:v>2.0506810257188285E-3</c:v>
                </c:pt>
                <c:pt idx="3362">
                  <c:v>2.0521056043572203E-3</c:v>
                </c:pt>
                <c:pt idx="3363">
                  <c:v>2.0535311726149778E-3</c:v>
                </c:pt>
                <c:pt idx="3364">
                  <c:v>2.0549577312094589E-3</c:v>
                </c:pt>
                <c:pt idx="3365">
                  <c:v>2.0563852808136948E-3</c:v>
                </c:pt>
                <c:pt idx="3366">
                  <c:v>2.0578138221011527E-3</c:v>
                </c:pt>
                <c:pt idx="3367">
                  <c:v>2.0592433557906865E-3</c:v>
                </c:pt>
                <c:pt idx="3368">
                  <c:v>2.0606738825567302E-3</c:v>
                </c:pt>
                <c:pt idx="3369">
                  <c:v>2.0621054030741568E-3</c:v>
                </c:pt>
                <c:pt idx="3370">
                  <c:v>2.0635379180633183E-3</c:v>
                </c:pt>
                <c:pt idx="3371">
                  <c:v>2.0649714282000562E-3</c:v>
                </c:pt>
                <c:pt idx="3372">
                  <c:v>2.0664059341756855E-3</c:v>
                </c:pt>
                <c:pt idx="3373">
                  <c:v>2.0678414366669551E-3</c:v>
                </c:pt>
                <c:pt idx="3374">
                  <c:v>2.0692779363962214E-3</c:v>
                </c:pt>
                <c:pt idx="3375">
                  <c:v>2.0707154340412061E-3</c:v>
                </c:pt>
                <c:pt idx="3376">
                  <c:v>2.0721539302800693E-3</c:v>
                </c:pt>
                <c:pt idx="3377">
                  <c:v>2.073593425836674E-3</c:v>
                </c:pt>
                <c:pt idx="3378">
                  <c:v>2.0750339213901551E-3</c:v>
                </c:pt>
                <c:pt idx="3379">
                  <c:v>2.0764754176200878E-3</c:v>
                </c:pt>
                <c:pt idx="3380">
                  <c:v>2.0779179152518442E-3</c:v>
                </c:pt>
                <c:pt idx="3381">
                  <c:v>2.0793614149659753E-3</c:v>
                </c:pt>
                <c:pt idx="3382">
                  <c:v>2.0808059174434734E-3</c:v>
                </c:pt>
                <c:pt idx="3383">
                  <c:v>2.0822514234112234E-3</c:v>
                </c:pt>
                <c:pt idx="3384">
                  <c:v>2.0836979335511962E-3</c:v>
                </c:pt>
                <c:pt idx="3385">
                  <c:v>2.0851454485458043E-3</c:v>
                </c:pt>
                <c:pt idx="3386">
                  <c:v>2.0865939691234485E-3</c:v>
                </c:pt>
                <c:pt idx="3387">
                  <c:v>2.0880434959675209E-3</c:v>
                </c:pt>
                <c:pt idx="3388">
                  <c:v>2.0894940297770614E-3</c:v>
                </c:pt>
                <c:pt idx="3389">
                  <c:v>2.0909455712363797E-3</c:v>
                </c:pt>
                <c:pt idx="3390">
                  <c:v>2.0923981210759037E-3</c:v>
                </c:pt>
                <c:pt idx="3391">
                  <c:v>2.0938516799809269E-3</c:v>
                </c:pt>
                <c:pt idx="3392">
                  <c:v>2.0953062486371871E-3</c:v>
                </c:pt>
                <c:pt idx="3393">
                  <c:v>2.0967618277766345E-3</c:v>
                </c:pt>
                <c:pt idx="3394">
                  <c:v>2.0982184180859923E-3</c:v>
                </c:pt>
                <c:pt idx="3395">
                  <c:v>2.0996760202524277E-3</c:v>
                </c:pt>
                <c:pt idx="3396">
                  <c:v>2.1011346350094189E-3</c:v>
                </c:pt>
                <c:pt idx="3397">
                  <c:v>2.1025942630451197E-3</c:v>
                </c:pt>
                <c:pt idx="3398">
                  <c:v>2.1040549050481317E-3</c:v>
                </c:pt>
                <c:pt idx="3399">
                  <c:v>2.1055165617534619E-3</c:v>
                </c:pt>
                <c:pt idx="3400">
                  <c:v>2.1069792338506994E-3</c:v>
                </c:pt>
                <c:pt idx="3401">
                  <c:v>2.108442922029882E-3</c:v>
                </c:pt>
                <c:pt idx="3402">
                  <c:v>2.1099076270275495E-3</c:v>
                </c:pt>
                <c:pt idx="3403">
                  <c:v>2.1113733495347294E-3</c:v>
                </c:pt>
                <c:pt idx="3404">
                  <c:v>2.1128400902582713E-3</c:v>
                </c:pt>
                <c:pt idx="3405">
                  <c:v>2.114307849890132E-3</c:v>
                </c:pt>
                <c:pt idx="3406">
                  <c:v>2.115776629168899E-3</c:v>
                </c:pt>
                <c:pt idx="3407">
                  <c:v>2.1172464287875239E-3</c:v>
                </c:pt>
                <c:pt idx="3408">
                  <c:v>2.1187172494394053E-3</c:v>
                </c:pt>
                <c:pt idx="3409">
                  <c:v>2.1201890918646723E-3</c:v>
                </c:pt>
                <c:pt idx="3410">
                  <c:v>2.1216619567577207E-3</c:v>
                </c:pt>
                <c:pt idx="3411">
                  <c:v>2.1231358448133958E-3</c:v>
                </c:pt>
                <c:pt idx="3412">
                  <c:v>2.12461075677337E-3</c:v>
                </c:pt>
                <c:pt idx="3413">
                  <c:v>2.1260866933334867E-3</c:v>
                </c:pt>
                <c:pt idx="3414">
                  <c:v>2.1275636551900414E-3</c:v>
                </c:pt>
                <c:pt idx="3415">
                  <c:v>2.1290416430862521E-3</c:v>
                </c:pt>
                <c:pt idx="3416">
                  <c:v>2.1305206577194149E-3</c:v>
                </c:pt>
                <c:pt idx="3417">
                  <c:v>2.132000699802788E-3</c:v>
                </c:pt>
                <c:pt idx="3418">
                  <c:v>2.1334817700346042E-3</c:v>
                </c:pt>
                <c:pt idx="3419">
                  <c:v>2.1349638691601489E-3</c:v>
                </c:pt>
                <c:pt idx="3420">
                  <c:v>2.1364469978786571E-3</c:v>
                </c:pt>
                <c:pt idx="3421">
                  <c:v>2.1379311568898167E-3</c:v>
                </c:pt>
                <c:pt idx="3422">
                  <c:v>2.139416346940468E-3</c:v>
                </c:pt>
                <c:pt idx="3423">
                  <c:v>2.1409025687313039E-3</c:v>
                </c:pt>
                <c:pt idx="3424">
                  <c:v>2.1423898229634719E-3</c:v>
                </c:pt>
                <c:pt idx="3425">
                  <c:v>2.1438781103853694E-3</c:v>
                </c:pt>
                <c:pt idx="3426">
                  <c:v>2.1453674316991508E-3</c:v>
                </c:pt>
                <c:pt idx="3427">
                  <c:v>2.1468577876074257E-3</c:v>
                </c:pt>
                <c:pt idx="3428">
                  <c:v>2.1483491788601527E-3</c:v>
                </c:pt>
                <c:pt idx="3429">
                  <c:v>2.14984160616095E-3</c:v>
                </c:pt>
                <c:pt idx="3430">
                  <c:v>2.1513350702138932E-3</c:v>
                </c:pt>
                <c:pt idx="3431">
                  <c:v>2.152829571770504E-3</c:v>
                </c:pt>
                <c:pt idx="3432">
                  <c:v>2.154325111535869E-3</c:v>
                </c:pt>
                <c:pt idx="3433">
                  <c:v>2.1558216902312168E-3</c:v>
                </c:pt>
                <c:pt idx="3434">
                  <c:v>2.1573193085625804E-3</c:v>
                </c:pt>
                <c:pt idx="3435">
                  <c:v>2.1588179672835731E-3</c:v>
                </c:pt>
                <c:pt idx="3436">
                  <c:v>2.1603176671012424E-3</c:v>
                </c:pt>
                <c:pt idx="3437">
                  <c:v>2.1618184087230934E-3</c:v>
                </c:pt>
                <c:pt idx="3438">
                  <c:v>2.1633201929043117E-3</c:v>
                </c:pt>
                <c:pt idx="3439">
                  <c:v>2.1648230203534184E-3</c:v>
                </c:pt>
                <c:pt idx="3440">
                  <c:v>2.1663268917793948E-3</c:v>
                </c:pt>
                <c:pt idx="3441">
                  <c:v>2.1678318079390011E-3</c:v>
                </c:pt>
                <c:pt idx="3442">
                  <c:v>2.1693377695422363E-3</c:v>
                </c:pt>
                <c:pt idx="3443">
                  <c:v>2.1708447772995606E-3</c:v>
                </c:pt>
                <c:pt idx="3444">
                  <c:v>2.1723528319693114E-3</c:v>
                </c:pt>
                <c:pt idx="3445">
                  <c:v>2.1738619342629691E-3</c:v>
                </c:pt>
                <c:pt idx="3446">
                  <c:v>2.1753720848924755E-3</c:v>
                </c:pt>
                <c:pt idx="3447">
                  <c:v>2.1768832846177496E-3</c:v>
                </c:pt>
                <c:pt idx="3448">
                  <c:v>2.1783955341517554E-3</c:v>
                </c:pt>
                <c:pt idx="3449">
                  <c:v>2.1799088342237803E-3</c:v>
                </c:pt>
                <c:pt idx="3450">
                  <c:v>2.181423185547746E-3</c:v>
                </c:pt>
                <c:pt idx="3451">
                  <c:v>2.1829385888856852E-3</c:v>
                </c:pt>
                <c:pt idx="3452">
                  <c:v>2.1844550449525461E-3</c:v>
                </c:pt>
                <c:pt idx="3453">
                  <c:v>2.1859725544637384E-3</c:v>
                </c:pt>
                <c:pt idx="3454">
                  <c:v>2.1874911181828851E-3</c:v>
                </c:pt>
                <c:pt idx="3455">
                  <c:v>2.1890107368264244E-3</c:v>
                </c:pt>
                <c:pt idx="3456">
                  <c:v>2.1905314111112591E-3</c:v>
                </c:pt>
                <c:pt idx="3457">
                  <c:v>2.1920531418026037E-3</c:v>
                </c:pt>
                <c:pt idx="3458">
                  <c:v>2.1935759296183911E-3</c:v>
                </c:pt>
                <c:pt idx="3459">
                  <c:v>2.1950997752770191E-3</c:v>
                </c:pt>
                <c:pt idx="3460">
                  <c:v>2.1966246795452984E-3</c:v>
                </c:pt>
                <c:pt idx="3461">
                  <c:v>2.1981506431426583E-3</c:v>
                </c:pt>
                <c:pt idx="3462">
                  <c:v>2.1996776668050002E-3</c:v>
                </c:pt>
                <c:pt idx="3463">
                  <c:v>2.2012057512527192E-3</c:v>
                </c:pt>
                <c:pt idx="3464">
                  <c:v>2.2027348972547605E-3</c:v>
                </c:pt>
                <c:pt idx="3465">
                  <c:v>2.204265105532554E-3</c:v>
                </c:pt>
                <c:pt idx="3466">
                  <c:v>2.2057963768079983E-3</c:v>
                </c:pt>
                <c:pt idx="3467">
                  <c:v>2.2073287118516407E-3</c:v>
                </c:pt>
                <c:pt idx="3468">
                  <c:v>2.2088621113864173E-3</c:v>
                </c:pt>
                <c:pt idx="3469">
                  <c:v>2.2103965761357315E-3</c:v>
                </c:pt>
                <c:pt idx="3470">
                  <c:v>2.2119321068717382E-3</c:v>
                </c:pt>
                <c:pt idx="3471">
                  <c:v>2.2134687043188802E-3</c:v>
                </c:pt>
                <c:pt idx="3472">
                  <c:v>2.2150063692020702E-3</c:v>
                </c:pt>
                <c:pt idx="3473">
                  <c:v>2.2165451022950729E-3</c:v>
                </c:pt>
                <c:pt idx="3474">
                  <c:v>2.2180849043238427E-3</c:v>
                </c:pt>
                <c:pt idx="3475">
                  <c:v>2.2196257760148034E-3</c:v>
                </c:pt>
                <c:pt idx="3476">
                  <c:v>2.2211677181433339E-3</c:v>
                </c:pt>
                <c:pt idx="3477">
                  <c:v>2.2227107314369021E-3</c:v>
                </c:pt>
                <c:pt idx="3478">
                  <c:v>2.2242548166396306E-3</c:v>
                </c:pt>
                <c:pt idx="3479">
                  <c:v>2.2257999744799647E-3</c:v>
                </c:pt>
                <c:pt idx="3480">
                  <c:v>2.2273462057354402E-3</c:v>
                </c:pt>
                <c:pt idx="3481">
                  <c:v>2.228893511135548E-3</c:v>
                </c:pt>
                <c:pt idx="3482">
                  <c:v>2.2304418914102521E-3</c:v>
                </c:pt>
                <c:pt idx="3483">
                  <c:v>2.2319913473387103E-3</c:v>
                </c:pt>
                <c:pt idx="3484">
                  <c:v>2.233541879651935E-3</c:v>
                </c:pt>
                <c:pt idx="3485">
                  <c:v>2.2350934890814126E-3</c:v>
                </c:pt>
                <c:pt idx="3486">
                  <c:v>2.2366461764079253E-3</c:v>
                </c:pt>
                <c:pt idx="3487">
                  <c:v>2.2381999423640099E-3</c:v>
                </c:pt>
                <c:pt idx="3488">
                  <c:v>2.2397547876826791E-3</c:v>
                </c:pt>
                <c:pt idx="3489">
                  <c:v>2.241310713146343E-3</c:v>
                </c:pt>
                <c:pt idx="3490">
                  <c:v>2.2428677194890664E-3</c:v>
                </c:pt>
                <c:pt idx="3491">
                  <c:v>2.24442580744539E-3</c:v>
                </c:pt>
                <c:pt idx="3492">
                  <c:v>2.2459849777993562E-3</c:v>
                </c:pt>
                <c:pt idx="3493">
                  <c:v>2.2475452312865603E-3</c:v>
                </c:pt>
                <c:pt idx="3494">
                  <c:v>2.2491065686594397E-3</c:v>
                </c:pt>
                <c:pt idx="3495">
                  <c:v>2.2506689906545787E-3</c:v>
                </c:pt>
                <c:pt idx="3496">
                  <c:v>2.2522324980582E-3</c:v>
                </c:pt>
                <c:pt idx="3497">
                  <c:v>2.2537970916079453E-3</c:v>
                </c:pt>
                <c:pt idx="3498">
                  <c:v>2.2553627720419351E-3</c:v>
                </c:pt>
                <c:pt idx="3499">
                  <c:v>2.2569295401480322E-3</c:v>
                </c:pt>
                <c:pt idx="3500">
                  <c:v>2.2584973966654166E-3</c:v>
                </c:pt>
                <c:pt idx="3501">
                  <c:v>2.260066342333748E-3</c:v>
                </c:pt>
                <c:pt idx="3502">
                  <c:v>2.2616363779425323E-3</c:v>
                </c:pt>
                <c:pt idx="3503">
                  <c:v>2.263207504232491E-3</c:v>
                </c:pt>
                <c:pt idx="3504">
                  <c:v>2.2647797219448262E-3</c:v>
                </c:pt>
                <c:pt idx="3505">
                  <c:v>2.2663530318706906E-3</c:v>
                </c:pt>
                <c:pt idx="3506">
                  <c:v>2.2679274347523503E-3</c:v>
                </c:pt>
                <c:pt idx="3507">
                  <c:v>2.2695029313490665E-3</c:v>
                </c:pt>
                <c:pt idx="3508">
                  <c:v>2.2710795224041031E-3</c:v>
                </c:pt>
                <c:pt idx="3509">
                  <c:v>2.2726572087108125E-3</c:v>
                </c:pt>
                <c:pt idx="3510">
                  <c:v>2.2742359910135263E-3</c:v>
                </c:pt>
                <c:pt idx="3511">
                  <c:v>2.2758158700570586E-3</c:v>
                </c:pt>
                <c:pt idx="3512">
                  <c:v>2.2773968466364169E-3</c:v>
                </c:pt>
                <c:pt idx="3513">
                  <c:v>2.2789789214974847E-3</c:v>
                </c:pt>
                <c:pt idx="3514">
                  <c:v>2.2805620953866295E-3</c:v>
                </c:pt>
                <c:pt idx="3515">
                  <c:v>2.2821463691005167E-3</c:v>
                </c:pt>
                <c:pt idx="3516">
                  <c:v>2.2837317433865851E-3</c:v>
                </c:pt>
                <c:pt idx="3517">
                  <c:v>2.2853182189927594E-3</c:v>
                </c:pt>
                <c:pt idx="3518">
                  <c:v>2.2869057967173658E-3</c:v>
                </c:pt>
                <c:pt idx="3519">
                  <c:v>2.2884944773094024E-3</c:v>
                </c:pt>
                <c:pt idx="3520">
                  <c:v>2.2900842615183529E-3</c:v>
                </c:pt>
                <c:pt idx="3521">
                  <c:v>2.2916751501442095E-3</c:v>
                </c:pt>
                <c:pt idx="3522">
                  <c:v>2.2932671439375319E-3</c:v>
                </c:pt>
                <c:pt idx="3523">
                  <c:v>2.294860243666064E-3</c:v>
                </c:pt>
                <c:pt idx="3524">
                  <c:v>2.2964544500813744E-3</c:v>
                </c:pt>
                <c:pt idx="3525">
                  <c:v>2.2980497639856802E-3</c:v>
                </c:pt>
                <c:pt idx="3526">
                  <c:v>2.2996461861316294E-3</c:v>
                </c:pt>
                <c:pt idx="3527">
                  <c:v>2.3012437172723571E-3</c:v>
                </c:pt>
                <c:pt idx="3528">
                  <c:v>2.3028423582117544E-3</c:v>
                </c:pt>
                <c:pt idx="3529">
                  <c:v>2.3044421097040383E-3</c:v>
                </c:pt>
                <c:pt idx="3530">
                  <c:v>2.306042972503915E-3</c:v>
                </c:pt>
                <c:pt idx="3531">
                  <c:v>2.3076449474169519E-3</c:v>
                </c:pt>
                <c:pt idx="3532">
                  <c:v>2.3092480351989391E-3</c:v>
                </c:pt>
                <c:pt idx="3533">
                  <c:v>2.3108522366061565E-3</c:v>
                </c:pt>
                <c:pt idx="3534">
                  <c:v>2.3124575524458516E-3</c:v>
                </c:pt>
                <c:pt idx="3535">
                  <c:v>2.3140639834753909E-3</c:v>
                </c:pt>
                <c:pt idx="3536">
                  <c:v>2.3156715304526315E-3</c:v>
                </c:pt>
                <c:pt idx="3537">
                  <c:v>2.3172801941865038E-3</c:v>
                </c:pt>
                <c:pt idx="3538">
                  <c:v>2.3188899754359544E-3</c:v>
                </c:pt>
                <c:pt idx="3539">
                  <c:v>2.3205008749773051E-3</c:v>
                </c:pt>
                <c:pt idx="3540">
                  <c:v>2.3221128935705208E-3</c:v>
                </c:pt>
                <c:pt idx="3541">
                  <c:v>2.3237260320267831E-3</c:v>
                </c:pt>
                <c:pt idx="3542">
                  <c:v>2.3253402911071488E-3</c:v>
                </c:pt>
                <c:pt idx="3543">
                  <c:v>2.3269556715731681E-3</c:v>
                </c:pt>
                <c:pt idx="3544">
                  <c:v>2.3285721742377138E-3</c:v>
                </c:pt>
                <c:pt idx="3545">
                  <c:v>2.3301897998634297E-3</c:v>
                </c:pt>
                <c:pt idx="3546">
                  <c:v>2.3318085492134545E-3</c:v>
                </c:pt>
                <c:pt idx="3547">
                  <c:v>2.3334284231023563E-3</c:v>
                </c:pt>
                <c:pt idx="3548">
                  <c:v>2.3350494222943701E-3</c:v>
                </c:pt>
                <c:pt idx="3549">
                  <c:v>2.3366715475542253E-3</c:v>
                </c:pt>
                <c:pt idx="3550">
                  <c:v>2.3382947996981886E-3</c:v>
                </c:pt>
                <c:pt idx="3551">
                  <c:v>2.3399191794920889E-3</c:v>
                </c:pt>
                <c:pt idx="3552">
                  <c:v>2.3415446877192879E-3</c:v>
                </c:pt>
                <c:pt idx="3553">
                  <c:v>2.3431713251466438E-3</c:v>
                </c:pt>
                <c:pt idx="3554">
                  <c:v>2.3447990925926929E-3</c:v>
                </c:pt>
                <c:pt idx="3555">
                  <c:v>2.3464279908253943E-3</c:v>
                </c:pt>
                <c:pt idx="3556">
                  <c:v>2.3480580206132048E-3</c:v>
                </c:pt>
                <c:pt idx="3557">
                  <c:v>2.3496891827763681E-3</c:v>
                </c:pt>
                <c:pt idx="3558">
                  <c:v>2.3513214780844448E-3</c:v>
                </c:pt>
                <c:pt idx="3559">
                  <c:v>2.3529549073074947E-3</c:v>
                </c:pt>
                <c:pt idx="3560">
                  <c:v>2.3545894712674719E-3</c:v>
                </c:pt>
                <c:pt idx="3561">
                  <c:v>2.356225170735542E-3</c:v>
                </c:pt>
                <c:pt idx="3562">
                  <c:v>2.3578620064833699E-3</c:v>
                </c:pt>
                <c:pt idx="3563">
                  <c:v>2.3594999793346253E-3</c:v>
                </c:pt>
                <c:pt idx="3564">
                  <c:v>2.3611390900620806E-3</c:v>
                </c:pt>
                <c:pt idx="3565">
                  <c:v>2.3627793394390118E-3</c:v>
                </c:pt>
                <c:pt idx="3566">
                  <c:v>2.3644207282908047E-3</c:v>
                </c:pt>
                <c:pt idx="3567">
                  <c:v>2.3660632573918442E-3</c:v>
                </c:pt>
                <c:pt idx="3568">
                  <c:v>2.3677069275342463E-3</c:v>
                </c:pt>
                <c:pt idx="3569">
                  <c:v>2.3693517394934352E-3</c:v>
                </c:pt>
                <c:pt idx="3570">
                  <c:v>2.3709976940970946E-3</c:v>
                </c:pt>
                <c:pt idx="3571">
                  <c:v>2.3726447921217629E-3</c:v>
                </c:pt>
                <c:pt idx="3572">
                  <c:v>2.3742930343444834E-3</c:v>
                </c:pt>
                <c:pt idx="3573">
                  <c:v>2.3759424215946648E-3</c:v>
                </c:pt>
                <c:pt idx="3574">
                  <c:v>2.3775929546504654E-3</c:v>
                </c:pt>
                <c:pt idx="3575">
                  <c:v>2.3792446342905489E-3</c:v>
                </c:pt>
                <c:pt idx="3576">
                  <c:v>2.3808974613460537E-3</c:v>
                </c:pt>
                <c:pt idx="3577">
                  <c:v>2.382551436596761E-3</c:v>
                </c:pt>
                <c:pt idx="3578">
                  <c:v>2.3842065608229586E-3</c:v>
                </c:pt>
                <c:pt idx="3579">
                  <c:v>2.3858628348575181E-3</c:v>
                </c:pt>
                <c:pt idx="3580">
                  <c:v>2.3875202594818468E-3</c:v>
                </c:pt>
                <c:pt idx="3581">
                  <c:v>2.3891788354778601E-3</c:v>
                </c:pt>
                <c:pt idx="3582">
                  <c:v>2.3908385636801661E-3</c:v>
                </c:pt>
                <c:pt idx="3583">
                  <c:v>2.3924994448718023E-3</c:v>
                </c:pt>
                <c:pt idx="3584">
                  <c:v>2.3941614798537337E-3</c:v>
                </c:pt>
                <c:pt idx="3585">
                  <c:v>2.3958246694100504E-3</c:v>
                </c:pt>
                <c:pt idx="3586">
                  <c:v>2.3974890143776822E-3</c:v>
                </c:pt>
                <c:pt idx="3587">
                  <c:v>2.399154515541845E-3</c:v>
                </c:pt>
                <c:pt idx="3588">
                  <c:v>2.4008211736882635E-3</c:v>
                </c:pt>
                <c:pt idx="3589">
                  <c:v>2.402488989655613E-3</c:v>
                </c:pt>
                <c:pt idx="3590">
                  <c:v>2.404157964230747E-3</c:v>
                </c:pt>
                <c:pt idx="3591">
                  <c:v>2.405828098201029E-3</c:v>
                </c:pt>
                <c:pt idx="3592">
                  <c:v>2.407499392406883E-3</c:v>
                </c:pt>
                <c:pt idx="3593">
                  <c:v>2.4091718476368044E-3</c:v>
                </c:pt>
                <c:pt idx="3594">
                  <c:v>2.4108454646797977E-3</c:v>
                </c:pt>
                <c:pt idx="3595">
                  <c:v>2.4125202443780408E-3</c:v>
                </c:pt>
                <c:pt idx="3596">
                  <c:v>2.4141961875216722E-3</c:v>
                </c:pt>
                <c:pt idx="3597">
                  <c:v>2.4158732949189207E-3</c:v>
                </c:pt>
                <c:pt idx="3598">
                  <c:v>2.4175515673609863E-3</c:v>
                </c:pt>
                <c:pt idx="3599">
                  <c:v>2.4192310056923888E-3</c:v>
                </c:pt>
                <c:pt idx="3600">
                  <c:v>2.4209116107054653E-3</c:v>
                </c:pt>
                <c:pt idx="3601">
                  <c:v>2.422593383193066E-3</c:v>
                </c:pt>
                <c:pt idx="3602">
                  <c:v>2.4242763240014719E-3</c:v>
                </c:pt>
                <c:pt idx="3603">
                  <c:v>2.4259604339246718E-3</c:v>
                </c:pt>
                <c:pt idx="3604">
                  <c:v>2.4276457137571697E-3</c:v>
                </c:pt>
                <c:pt idx="3605">
                  <c:v>2.4293321643470119E-3</c:v>
                </c:pt>
                <c:pt idx="3606">
                  <c:v>2.4310197864898428E-3</c:v>
                </c:pt>
                <c:pt idx="3607">
                  <c:v>2.4327085809818234E-3</c:v>
                </c:pt>
                <c:pt idx="3608">
                  <c:v>2.4343985486727686E-3</c:v>
                </c:pt>
                <c:pt idx="3609">
                  <c:v>2.4360896903599821E-3</c:v>
                </c:pt>
                <c:pt idx="3610">
                  <c:v>2.4377820068412848E-3</c:v>
                </c:pt>
                <c:pt idx="3611">
                  <c:v>2.4394754989682647E-3</c:v>
                </c:pt>
                <c:pt idx="3612">
                  <c:v>2.4411701675398881E-3</c:v>
                </c:pt>
                <c:pt idx="3613">
                  <c:v>2.4428660133734141E-3</c:v>
                </c:pt>
                <c:pt idx="3614">
                  <c:v>2.4445630372688831E-3</c:v>
                </c:pt>
                <c:pt idx="3615">
                  <c:v>2.4462612400802512E-3</c:v>
                </c:pt>
                <c:pt idx="3616">
                  <c:v>2.4479606226087075E-3</c:v>
                </c:pt>
                <c:pt idx="3617">
                  <c:v>2.4496611856559612E-3</c:v>
                </c:pt>
                <c:pt idx="3618">
                  <c:v>2.4513629300777491E-3</c:v>
                </c:pt>
                <c:pt idx="3619">
                  <c:v>2.4530658566769307E-3</c:v>
                </c:pt>
                <c:pt idx="3620">
                  <c:v>2.4547699662568873E-3</c:v>
                </c:pt>
                <c:pt idx="3621">
                  <c:v>2.4564752596751404E-3</c:v>
                </c:pt>
                <c:pt idx="3622">
                  <c:v>2.4581817377362244E-3</c:v>
                </c:pt>
                <c:pt idx="3623">
                  <c:v>2.4598894012451962E-3</c:v>
                </c:pt>
                <c:pt idx="3624">
                  <c:v>2.4615982510613646E-3</c:v>
                </c:pt>
                <c:pt idx="3625">
                  <c:v>2.4633082879909427E-3</c:v>
                </c:pt>
                <c:pt idx="3626">
                  <c:v>2.4650195128406655E-3</c:v>
                </c:pt>
                <c:pt idx="3627">
                  <c:v>2.4667319264716349E-3</c:v>
                </c:pt>
                <c:pt idx="3628">
                  <c:v>2.4684455296917446E-3</c:v>
                </c:pt>
                <c:pt idx="3629">
                  <c:v>2.4701603233273856E-3</c:v>
                </c:pt>
                <c:pt idx="3630">
                  <c:v>2.4718763081875367E-3</c:v>
                </c:pt>
                <c:pt idx="3631">
                  <c:v>2.4735934851356951E-3</c:v>
                </c:pt>
                <c:pt idx="3632">
                  <c:v>2.4753118549820019E-3</c:v>
                </c:pt>
                <c:pt idx="3633">
                  <c:v>2.477031418537124E-3</c:v>
                </c:pt>
                <c:pt idx="3634">
                  <c:v>2.4787521766663585E-3</c:v>
                </c:pt>
                <c:pt idx="3635">
                  <c:v>2.4804741301815364E-3</c:v>
                </c:pt>
                <c:pt idx="3636">
                  <c:v>2.4821972798950154E-3</c:v>
                </c:pt>
                <c:pt idx="3637">
                  <c:v>2.4839216266738968E-3</c:v>
                </c:pt>
                <c:pt idx="3638">
                  <c:v>2.4856471713317055E-3</c:v>
                </c:pt>
                <c:pt idx="3639">
                  <c:v>2.4873739146824923E-3</c:v>
                </c:pt>
                <c:pt idx="3640">
                  <c:v>2.4891018575951677E-3</c:v>
                </c:pt>
                <c:pt idx="3641">
                  <c:v>2.4908310008849529E-3</c:v>
                </c:pt>
                <c:pt idx="3642">
                  <c:v>2.4925613453857316E-3</c:v>
                </c:pt>
                <c:pt idx="3643">
                  <c:v>2.4942928919138201E-3</c:v>
                </c:pt>
                <c:pt idx="3644">
                  <c:v>2.4960256413405464E-3</c:v>
                </c:pt>
                <c:pt idx="3645">
                  <c:v>2.4977595944833983E-3</c:v>
                </c:pt>
                <c:pt idx="3646">
                  <c:v>2.4994947521603935E-3</c:v>
                </c:pt>
                <c:pt idx="3647">
                  <c:v>2.5012311152446771E-3</c:v>
                </c:pt>
                <c:pt idx="3648">
                  <c:v>2.5029686845554427E-3</c:v>
                </c:pt>
                <c:pt idx="3649">
                  <c:v>2.5047074609124138E-3</c:v>
                </c:pt>
                <c:pt idx="3650">
                  <c:v>2.506447445190556E-3</c:v>
                </c:pt>
                <c:pt idx="3651">
                  <c:v>2.5081886382107717E-3</c:v>
                </c:pt>
                <c:pt idx="3652">
                  <c:v>2.5099310407944932E-3</c:v>
                </c:pt>
                <c:pt idx="3653">
                  <c:v>2.5116746538185121E-3</c:v>
                </c:pt>
                <c:pt idx="3654">
                  <c:v>2.5134194781054418E-3</c:v>
                </c:pt>
                <c:pt idx="3655">
                  <c:v>2.5151655144784284E-3</c:v>
                </c:pt>
                <c:pt idx="3656">
                  <c:v>2.5169127638160912E-3</c:v>
                </c:pt>
                <c:pt idx="3657">
                  <c:v>2.5186612269427595E-3</c:v>
                </c:pt>
                <c:pt idx="3658">
                  <c:v>2.5204109047016346E-3</c:v>
                </c:pt>
                <c:pt idx="3659">
                  <c:v>2.5221617979181536E-3</c:v>
                </c:pt>
                <c:pt idx="3660">
                  <c:v>2.523913907473379E-3</c:v>
                </c:pt>
                <c:pt idx="3661">
                  <c:v>2.525667234193933E-3</c:v>
                </c:pt>
                <c:pt idx="3662">
                  <c:v>2.5274217789069734E-3</c:v>
                </c:pt>
                <c:pt idx="3663">
                  <c:v>2.5291775424954011E-3</c:v>
                </c:pt>
                <c:pt idx="3664">
                  <c:v>2.5309345257875618E-3</c:v>
                </c:pt>
                <c:pt idx="3665">
                  <c:v>2.532692729612338E-3</c:v>
                </c:pt>
                <c:pt idx="3666">
                  <c:v>2.5344521548544725E-3</c:v>
                </c:pt>
                <c:pt idx="3667">
                  <c:v>2.5362128023440379E-3</c:v>
                </c:pt>
                <c:pt idx="3668">
                  <c:v>2.5379746729116458E-3</c:v>
                </c:pt>
                <c:pt idx="3669">
                  <c:v>2.5397377674438839E-3</c:v>
                </c:pt>
                <c:pt idx="3670">
                  <c:v>2.5415020867725559E-3</c:v>
                </c:pt>
                <c:pt idx="3671">
                  <c:v>2.5432676317300061E-3</c:v>
                </c:pt>
                <c:pt idx="3672">
                  <c:v>2.5450344032046704E-3</c:v>
                </c:pt>
                <c:pt idx="3673">
                  <c:v>2.546802402030088E-3</c:v>
                </c:pt>
                <c:pt idx="3674">
                  <c:v>2.5485716290588822E-3</c:v>
                </c:pt>
                <c:pt idx="3675">
                  <c:v>2.5503420851257113E-3</c:v>
                </c:pt>
                <c:pt idx="3676">
                  <c:v>2.552113771121483E-3</c:v>
                </c:pt>
                <c:pt idx="3677">
                  <c:v>2.5538866878820556E-3</c:v>
                </c:pt>
                <c:pt idx="3678">
                  <c:v>2.5556608362438281E-3</c:v>
                </c:pt>
                <c:pt idx="3679">
                  <c:v>2.5574362170995664E-3</c:v>
                </c:pt>
                <c:pt idx="3680">
                  <c:v>2.5592128312868713E-3</c:v>
                </c:pt>
                <c:pt idx="3681">
                  <c:v>2.5609906796438867E-3</c:v>
                </c:pt>
                <c:pt idx="3682">
                  <c:v>2.5627697630652407E-3</c:v>
                </c:pt>
                <c:pt idx="3683">
                  <c:v>2.5645500823902796E-3</c:v>
                </c:pt>
                <c:pt idx="3684">
                  <c:v>2.5663316384588967E-3</c:v>
                </c:pt>
                <c:pt idx="3685">
                  <c:v>2.5681144321675845E-3</c:v>
                </c:pt>
                <c:pt idx="3686">
                  <c:v>2.5698984643574415E-3</c:v>
                </c:pt>
                <c:pt idx="3687">
                  <c:v>2.5716837358888225E-3</c:v>
                </c:pt>
                <c:pt idx="3688">
                  <c:v>2.573470247603956E-3</c:v>
                </c:pt>
                <c:pt idx="3689">
                  <c:v>2.5752580004018283E-3</c:v>
                </c:pt>
                <c:pt idx="3690">
                  <c:v>2.5770469951258779E-3</c:v>
                </c:pt>
                <c:pt idx="3691">
                  <c:v>2.5788372326200895E-3</c:v>
                </c:pt>
                <c:pt idx="3692">
                  <c:v>2.580628713785324E-3</c:v>
                </c:pt>
                <c:pt idx="3693">
                  <c:v>2.582421439466779E-3</c:v>
                </c:pt>
                <c:pt idx="3694">
                  <c:v>2.5842154105101991E-3</c:v>
                </c:pt>
                <c:pt idx="3695">
                  <c:v>2.5860106278183248E-3</c:v>
                </c:pt>
                <c:pt idx="3696">
                  <c:v>2.5878070922381153E-3</c:v>
                </c:pt>
                <c:pt idx="3697">
                  <c:v>2.5896048046170797E-3</c:v>
                </c:pt>
                <c:pt idx="3698">
                  <c:v>2.5914037658598408E-3</c:v>
                </c:pt>
                <c:pt idx="3699">
                  <c:v>2.5932039768151245E-3</c:v>
                </c:pt>
                <c:pt idx="3700">
                  <c:v>2.595005438332207E-3</c:v>
                </c:pt>
                <c:pt idx="3701">
                  <c:v>2.5968081513175981E-3</c:v>
                </c:pt>
                <c:pt idx="3702">
                  <c:v>2.5986121166217935E-3</c:v>
                </c:pt>
                <c:pt idx="3703">
                  <c:v>2.6004173351147609E-3</c:v>
                </c:pt>
                <c:pt idx="3704">
                  <c:v>2.6022238076481388E-3</c:v>
                </c:pt>
                <c:pt idx="3705">
                  <c:v>2.6040315351309588E-3</c:v>
                </c:pt>
                <c:pt idx="3706">
                  <c:v>2.6058405184160825E-3</c:v>
                </c:pt>
                <c:pt idx="3707">
                  <c:v>2.6076507583569246E-3</c:v>
                </c:pt>
                <c:pt idx="3708">
                  <c:v>2.6094622558644116E-3</c:v>
                </c:pt>
                <c:pt idx="3709">
                  <c:v>2.6112750117931846E-3</c:v>
                </c:pt>
                <c:pt idx="3710">
                  <c:v>2.6130890269984372E-3</c:v>
                </c:pt>
                <c:pt idx="3711">
                  <c:v>2.6149043023929969E-3</c:v>
                </c:pt>
                <c:pt idx="3712">
                  <c:v>2.6167208388332857E-3</c:v>
                </c:pt>
                <c:pt idx="3713">
                  <c:v>2.6185386371762823E-3</c:v>
                </c:pt>
                <c:pt idx="3714">
                  <c:v>2.6203576983367164E-3</c:v>
                </c:pt>
                <c:pt idx="3715">
                  <c:v>2.6221780231727972E-3</c:v>
                </c:pt>
                <c:pt idx="3716">
                  <c:v>2.6239996125432897E-3</c:v>
                </c:pt>
                <c:pt idx="3717">
                  <c:v>2.625822467364832E-3</c:v>
                </c:pt>
                <c:pt idx="3718">
                  <c:v>2.6276465884974226E-3</c:v>
                </c:pt>
                <c:pt idx="3719">
                  <c:v>2.6294719768207501E-3</c:v>
                </c:pt>
                <c:pt idx="3720">
                  <c:v>2.6312986331959677E-3</c:v>
                </c:pt>
                <c:pt idx="3721">
                  <c:v>2.633126558542264E-3</c:v>
                </c:pt>
                <c:pt idx="3722">
                  <c:v>2.6349557537220293E-3</c:v>
                </c:pt>
                <c:pt idx="3723">
                  <c:v>2.6367862195982132E-3</c:v>
                </c:pt>
                <c:pt idx="3724">
                  <c:v>2.6386179570919216E-3</c:v>
                </c:pt>
                <c:pt idx="3725">
                  <c:v>2.6404509670673428E-3</c:v>
                </c:pt>
                <c:pt idx="3726">
                  <c:v>2.6422852503892266E-3</c:v>
                </c:pt>
                <c:pt idx="3727">
                  <c:v>2.6441208079805993E-3</c:v>
                </c:pt>
                <c:pt idx="3728">
                  <c:v>2.6459576407074519E-3</c:v>
                </c:pt>
                <c:pt idx="3729">
                  <c:v>2.6477957494363373E-3</c:v>
                </c:pt>
                <c:pt idx="3730">
                  <c:v>2.649635135092207E-3</c:v>
                </c:pt>
                <c:pt idx="3731">
                  <c:v>2.6514757985428581E-3</c:v>
                </c:pt>
                <c:pt idx="3732">
                  <c:v>2.653317740675956E-3</c:v>
                </c:pt>
                <c:pt idx="3733">
                  <c:v>2.6551609623604649E-3</c:v>
                </c:pt>
                <c:pt idx="3734">
                  <c:v>2.6570054645239081E-3</c:v>
                </c:pt>
                <c:pt idx="3735">
                  <c:v>2.658851248036497E-3</c:v>
                </c:pt>
                <c:pt idx="3736">
                  <c:v>2.6606983137690073E-3</c:v>
                </c:pt>
                <c:pt idx="3737">
                  <c:v>2.6625466626508968E-3</c:v>
                </c:pt>
                <c:pt idx="3738">
                  <c:v>2.6643962955541925E-3</c:v>
                </c:pt>
                <c:pt idx="3739">
                  <c:v>2.6662472133514854E-3</c:v>
                </c:pt>
                <c:pt idx="3740">
                  <c:v>2.6680994169741724E-3</c:v>
                </c:pt>
                <c:pt idx="3741">
                  <c:v>2.6699529072960978E-3</c:v>
                </c:pt>
                <c:pt idx="3742">
                  <c:v>2.6718076851916738E-3</c:v>
                </c:pt>
                <c:pt idx="3743">
                  <c:v>2.6736637515942393E-3</c:v>
                </c:pt>
                <c:pt idx="3744">
                  <c:v>2.6755211073794609E-3</c:v>
                </c:pt>
                <c:pt idx="3745">
                  <c:v>2.6773797534235741E-3</c:v>
                </c:pt>
                <c:pt idx="3746">
                  <c:v>2.679239690661864E-3</c:v>
                </c:pt>
                <c:pt idx="3747">
                  <c:v>2.6811009199718245E-3</c:v>
                </c:pt>
                <c:pt idx="3748">
                  <c:v>2.6829634422510392E-3</c:v>
                </c:pt>
                <c:pt idx="3749">
                  <c:v>2.6848272583781803E-3</c:v>
                </c:pt>
                <c:pt idx="3750">
                  <c:v>2.6866923692911351E-3</c:v>
                </c:pt>
                <c:pt idx="3751">
                  <c:v>2.6885587758698373E-3</c:v>
                </c:pt>
                <c:pt idx="3752">
                  <c:v>2.6904264789947927E-3</c:v>
                </c:pt>
                <c:pt idx="3753">
                  <c:v>2.6922954796058437E-3</c:v>
                </c:pt>
                <c:pt idx="3754">
                  <c:v>2.6941657785847597E-3</c:v>
                </c:pt>
                <c:pt idx="3755">
                  <c:v>2.6960373768138823E-3</c:v>
                </c:pt>
                <c:pt idx="3756">
                  <c:v>2.6979102752350144E-3</c:v>
                </c:pt>
                <c:pt idx="3757">
                  <c:v>2.6997844747317645E-3</c:v>
                </c:pt>
                <c:pt idx="3758">
                  <c:v>2.7016599761883137E-3</c:v>
                </c:pt>
                <c:pt idx="3759">
                  <c:v>2.7035367805484296E-3</c:v>
                </c:pt>
                <c:pt idx="3760">
                  <c:v>2.7054148886975628E-3</c:v>
                </c:pt>
                <c:pt idx="3761">
                  <c:v>2.7072943015217388E-3</c:v>
                </c:pt>
                <c:pt idx="3762">
                  <c:v>2.7091750199666931E-3</c:v>
                </c:pt>
                <c:pt idx="3763">
                  <c:v>2.7110570449197231E-3</c:v>
                </c:pt>
                <c:pt idx="3764">
                  <c:v>2.7129403772884423E-3</c:v>
                </c:pt>
                <c:pt idx="3765">
                  <c:v>2.7148250179613392E-3</c:v>
                </c:pt>
                <c:pt idx="3766">
                  <c:v>2.7167109678867809E-3</c:v>
                </c:pt>
                <c:pt idx="3767">
                  <c:v>2.7185982279545329E-3</c:v>
                </c:pt>
                <c:pt idx="3768">
                  <c:v>2.7204867990549379E-3</c:v>
                </c:pt>
                <c:pt idx="3769">
                  <c:v>2.72237668213834E-3</c:v>
                </c:pt>
                <c:pt idx="3770">
                  <c:v>2.7242678780963611E-3</c:v>
                </c:pt>
                <c:pt idx="3771">
                  <c:v>2.7261603878212005E-3</c:v>
                </c:pt>
                <c:pt idx="3772">
                  <c:v>2.7280542122651839E-3</c:v>
                </c:pt>
                <c:pt idx="3773">
                  <c:v>2.7299493523217926E-3</c:v>
                </c:pt>
                <c:pt idx="3774">
                  <c:v>2.7318458088850871E-3</c:v>
                </c:pt>
                <c:pt idx="3775">
                  <c:v>2.733743582909379E-3</c:v>
                </c:pt>
                <c:pt idx="3776">
                  <c:v>2.7356426752900126E-3</c:v>
                </c:pt>
                <c:pt idx="3777">
                  <c:v>2.7375430869428317E-3</c:v>
                </c:pt>
                <c:pt idx="3778">
                  <c:v>2.7394448187643828E-3</c:v>
                </c:pt>
                <c:pt idx="3779">
                  <c:v>2.7413478717116329E-3</c:v>
                </c:pt>
                <c:pt idx="3780">
                  <c:v>2.743252246682417E-3</c:v>
                </c:pt>
                <c:pt idx="3781">
                  <c:v>2.7451579445751518E-3</c:v>
                </c:pt>
                <c:pt idx="3782">
                  <c:v>2.7470649663488E-3</c:v>
                </c:pt>
                <c:pt idx="3783">
                  <c:v>2.7489733129030685E-3</c:v>
                </c:pt>
                <c:pt idx="3784">
                  <c:v>2.7508829851382484E-3</c:v>
                </c:pt>
                <c:pt idx="3785">
                  <c:v>2.7527939840153014E-3</c:v>
                </c:pt>
                <c:pt idx="3786">
                  <c:v>2.754706310435812E-3</c:v>
                </c:pt>
                <c:pt idx="3787">
                  <c:v>2.7566199653019474E-3</c:v>
                </c:pt>
                <c:pt idx="3788">
                  <c:v>2.7585349495766747E-3</c:v>
                </c:pt>
                <c:pt idx="3789">
                  <c:v>2.7604512641634573E-3</c:v>
                </c:pt>
                <c:pt idx="3790">
                  <c:v>2.7623689099663456E-3</c:v>
                </c:pt>
                <c:pt idx="3791">
                  <c:v>2.7642878879503134E-3</c:v>
                </c:pt>
                <c:pt idx="3792">
                  <c:v>2.7662081990207092E-3</c:v>
                </c:pt>
                <c:pt idx="3793">
                  <c:v>2.7681298441036093E-3</c:v>
                </c:pt>
                <c:pt idx="3794">
                  <c:v>2.7700528241055775E-3</c:v>
                </c:pt>
                <c:pt idx="3795">
                  <c:v>2.7719771399942728E-3</c:v>
                </c:pt>
                <c:pt idx="3796">
                  <c:v>2.773902792677562E-3</c:v>
                </c:pt>
                <c:pt idx="3797">
                  <c:v>2.7758297830639002E-3</c:v>
                </c:pt>
                <c:pt idx="3798">
                  <c:v>2.7777581121229641E-3</c:v>
                </c:pt>
                <c:pt idx="3799">
                  <c:v>2.7796877807645128E-3</c:v>
                </c:pt>
                <c:pt idx="3800">
                  <c:v>2.7816187898988972E-3</c:v>
                </c:pt>
                <c:pt idx="3801">
                  <c:v>2.7835511404978161E-3</c:v>
                </c:pt>
                <c:pt idx="3802">
                  <c:v>2.7854848334729256E-3</c:v>
                </c:pt>
                <c:pt idx="3803">
                  <c:v>2.7874198697364753E-3</c:v>
                </c:pt>
                <c:pt idx="3804">
                  <c:v>2.7893562502621905E-3</c:v>
                </c:pt>
                <c:pt idx="3805">
                  <c:v>2.7912939759636287E-3</c:v>
                </c:pt>
                <c:pt idx="3806">
                  <c:v>2.7932330477549419E-3</c:v>
                </c:pt>
                <c:pt idx="3807">
                  <c:v>2.7951734666118852E-3</c:v>
                </c:pt>
                <c:pt idx="3808">
                  <c:v>2.7971152334499232E-3</c:v>
                </c:pt>
                <c:pt idx="3809">
                  <c:v>2.7990583492054784E-3</c:v>
                </c:pt>
                <c:pt idx="3810">
                  <c:v>2.8010028147952446E-3</c:v>
                </c:pt>
                <c:pt idx="3811">
                  <c:v>2.8029486311976926E-3</c:v>
                </c:pt>
                <c:pt idx="3812">
                  <c:v>2.804895799330832E-3</c:v>
                </c:pt>
                <c:pt idx="3813">
                  <c:v>2.8068443201132681E-3</c:v>
                </c:pt>
                <c:pt idx="3814">
                  <c:v>2.8087941945255128E-3</c:v>
                </c:pt>
                <c:pt idx="3815">
                  <c:v>2.8107454234874898E-3</c:v>
                </c:pt>
                <c:pt idx="3816">
                  <c:v>2.8126980079197206E-3</c:v>
                </c:pt>
                <c:pt idx="3817">
                  <c:v>2.8146519488047614E-3</c:v>
                </c:pt>
                <c:pt idx="3818">
                  <c:v>2.8166072470644549E-3</c:v>
                </c:pt>
                <c:pt idx="3819">
                  <c:v>2.8185639036212421E-3</c:v>
                </c:pt>
                <c:pt idx="3820">
                  <c:v>2.8205219194597283E-3</c:v>
                </c:pt>
                <c:pt idx="3821">
                  <c:v>2.8224812955036788E-3</c:v>
                </c:pt>
                <c:pt idx="3822">
                  <c:v>2.8244420326980092E-3</c:v>
                </c:pt>
                <c:pt idx="3823">
                  <c:v>2.8264041319677261E-3</c:v>
                </c:pt>
                <c:pt idx="3824">
                  <c:v>2.8283675943001733E-3</c:v>
                </c:pt>
                <c:pt idx="3825">
                  <c:v>2.830332420621686E-3</c:v>
                </c:pt>
                <c:pt idx="3826">
                  <c:v>2.8322986118592E-3</c:v>
                </c:pt>
                <c:pt idx="3827">
                  <c:v>2.8342661690021189E-3</c:v>
                </c:pt>
                <c:pt idx="3828">
                  <c:v>2.8362350929787093E-3</c:v>
                </c:pt>
                <c:pt idx="3829">
                  <c:v>2.8382053847178399E-3</c:v>
                </c:pt>
                <c:pt idx="3830">
                  <c:v>2.8401770452109775E-3</c:v>
                </c:pt>
                <c:pt idx="3831">
                  <c:v>2.8421500753883257E-3</c:v>
                </c:pt>
                <c:pt idx="3832">
                  <c:v>2.8441244761806895E-3</c:v>
                </c:pt>
                <c:pt idx="3833">
                  <c:v>2.8461002485816035E-3</c:v>
                </c:pt>
                <c:pt idx="3834">
                  <c:v>2.8480773935232111E-3</c:v>
                </c:pt>
                <c:pt idx="3835">
                  <c:v>2.8500559119382591E-3</c:v>
                </c:pt>
                <c:pt idx="3836">
                  <c:v>2.8520358048223539E-3</c:v>
                </c:pt>
                <c:pt idx="3837">
                  <c:v>2.8540170731095825E-3</c:v>
                </c:pt>
                <c:pt idx="3838">
                  <c:v>2.8559997177554177E-3</c:v>
                </c:pt>
                <c:pt idx="3839">
                  <c:v>2.8579837396952011E-3</c:v>
                </c:pt>
                <c:pt idx="3840">
                  <c:v>2.8599691399273084E-3</c:v>
                </c:pt>
                <c:pt idx="3841">
                  <c:v>2.861955919388425E-3</c:v>
                </c:pt>
                <c:pt idx="3842">
                  <c:v>2.8639440790158436E-3</c:v>
                </c:pt>
                <c:pt idx="3843">
                  <c:v>2.8659336198100212E-3</c:v>
                </c:pt>
                <c:pt idx="3844">
                  <c:v>2.8679245427095973E-3</c:v>
                </c:pt>
                <c:pt idx="3845">
                  <c:v>2.8699168486538188E-3</c:v>
                </c:pt>
                <c:pt idx="3846">
                  <c:v>2.8719105386452301E-3</c:v>
                </c:pt>
                <c:pt idx="3847">
                  <c:v>2.8739056136244273E-3</c:v>
                </c:pt>
                <c:pt idx="3848">
                  <c:v>2.8759020745326162E-3</c:v>
                </c:pt>
                <c:pt idx="3849">
                  <c:v>2.8778999223744322E-3</c:v>
                </c:pt>
                <c:pt idx="3850">
                  <c:v>2.8798991580924328E-3</c:v>
                </c:pt>
                <c:pt idx="3851">
                  <c:v>2.8818997826297872E-3</c:v>
                </c:pt>
                <c:pt idx="3852">
                  <c:v>2.8839017969932257E-3</c:v>
                </c:pt>
                <c:pt idx="3853">
                  <c:v>2.8859052021272718E-3</c:v>
                </c:pt>
                <c:pt idx="3854">
                  <c:v>2.8879099989980736E-3</c:v>
                </c:pt>
                <c:pt idx="3855">
                  <c:v>2.8899161885514238E-3</c:v>
                </c:pt>
                <c:pt idx="3856">
                  <c:v>2.8919237717968528E-3</c:v>
                </c:pt>
                <c:pt idx="3857">
                  <c:v>2.8939327496815118E-3</c:v>
                </c:pt>
                <c:pt idx="3858">
                  <c:v>2.8959431231531654E-3</c:v>
                </c:pt>
                <c:pt idx="3859">
                  <c:v>2.89795489322345E-3</c:v>
                </c:pt>
                <c:pt idx="3860">
                  <c:v>2.8999680608414909E-3</c:v>
                </c:pt>
                <c:pt idx="3861">
                  <c:v>2.9019826269570306E-3</c:v>
                </c:pt>
                <c:pt idx="3862">
                  <c:v>2.9039985925838141E-3</c:v>
                </c:pt>
                <c:pt idx="3863">
                  <c:v>2.9060159586729475E-3</c:v>
                </c:pt>
                <c:pt idx="3864">
                  <c:v>2.9080347261761529E-3</c:v>
                </c:pt>
                <c:pt idx="3865">
                  <c:v>2.9100548961092897E-3</c:v>
                </c:pt>
                <c:pt idx="3866">
                  <c:v>2.9120764694254473E-3</c:v>
                </c:pt>
                <c:pt idx="3867">
                  <c:v>2.9140994470995361E-3</c:v>
                </c:pt>
                <c:pt idx="3868">
                  <c:v>2.916123830085925E-3</c:v>
                </c:pt>
                <c:pt idx="3869">
                  <c:v>2.9181496194033004E-3</c:v>
                </c:pt>
                <c:pt idx="3870">
                  <c:v>2.9201768160074019E-3</c:v>
                </c:pt>
                <c:pt idx="3871">
                  <c:v>2.9222054208545897E-3</c:v>
                </c:pt>
                <c:pt idx="3872">
                  <c:v>2.9242354349656736E-3</c:v>
                </c:pt>
                <c:pt idx="3873">
                  <c:v>2.9262668592983875E-3</c:v>
                </c:pt>
                <c:pt idx="3874">
                  <c:v>2.9282996948110859E-3</c:v>
                </c:pt>
                <c:pt idx="3875">
                  <c:v>2.9303339425267071E-3</c:v>
                </c:pt>
                <c:pt idx="3876">
                  <c:v>2.9323696034049824E-3</c:v>
                </c:pt>
                <c:pt idx="3877">
                  <c:v>2.9344066784062648E-3</c:v>
                </c:pt>
                <c:pt idx="3878">
                  <c:v>2.9364451685556271E-3</c:v>
                </c:pt>
                <c:pt idx="3879">
                  <c:v>2.9384850748148004E-3</c:v>
                </c:pt>
                <c:pt idx="3880">
                  <c:v>2.9405263981461421E-3</c:v>
                </c:pt>
                <c:pt idx="3881">
                  <c:v>2.9425691395768613E-3</c:v>
                </c:pt>
                <c:pt idx="3882">
                  <c:v>2.9446133000706962E-3</c:v>
                </c:pt>
                <c:pt idx="3883">
                  <c:v>2.9466588806134502E-3</c:v>
                </c:pt>
                <c:pt idx="3884">
                  <c:v>2.9487058821701553E-3</c:v>
                </c:pt>
                <c:pt idx="3885">
                  <c:v>2.950754305770879E-3</c:v>
                </c:pt>
                <c:pt idx="3886">
                  <c:v>2.9528041523820409E-3</c:v>
                </c:pt>
                <c:pt idx="3887">
                  <c:v>2.9548554229706855E-3</c:v>
                </c:pt>
                <c:pt idx="3888">
                  <c:v>2.956908118569029E-3</c:v>
                </c:pt>
                <c:pt idx="3889">
                  <c:v>2.9589622401455058E-3</c:v>
                </c:pt>
                <c:pt idx="3890">
                  <c:v>2.9610177886691775E-3</c:v>
                </c:pt>
                <c:pt idx="3891">
                  <c:v>2.963074765174413E-3</c:v>
                </c:pt>
                <c:pt idx="3892">
                  <c:v>2.9651331706316659E-3</c:v>
                </c:pt>
                <c:pt idx="3893">
                  <c:v>2.9671930060120198E-3</c:v>
                </c:pt>
                <c:pt idx="3894">
                  <c:v>2.9692542723519996E-3</c:v>
                </c:pt>
                <c:pt idx="3895">
                  <c:v>2.9713169706240836E-3</c:v>
                </c:pt>
                <c:pt idx="3896">
                  <c:v>2.97338110180138E-3</c:v>
                </c:pt>
                <c:pt idx="3897">
                  <c:v>2.9754466669225763E-3</c:v>
                </c:pt>
                <c:pt idx="3898">
                  <c:v>2.977513666962178E-3</c:v>
                </c:pt>
                <c:pt idx="3899">
                  <c:v>2.9795821029170028E-3</c:v>
                </c:pt>
                <c:pt idx="3900">
                  <c:v>2.9816519757628651E-3</c:v>
                </c:pt>
                <c:pt idx="3901">
                  <c:v>2.9837232865413425E-3</c:v>
                </c:pt>
                <c:pt idx="3902">
                  <c:v>2.9857960362296506E-3</c:v>
                </c:pt>
                <c:pt idx="3903">
                  <c:v>2.9878702258056404E-3</c:v>
                </c:pt>
                <c:pt idx="3904">
                  <c:v>2.9899458563130603E-3</c:v>
                </c:pt>
                <c:pt idx="3905">
                  <c:v>2.9920229287311649E-3</c:v>
                </c:pt>
                <c:pt idx="3906">
                  <c:v>2.9941014440398443E-3</c:v>
                </c:pt>
                <c:pt idx="3907">
                  <c:v>2.9961814032850227E-3</c:v>
                </c:pt>
                <c:pt idx="3908">
                  <c:v>2.9982628074479985E-3</c:v>
                </c:pt>
                <c:pt idx="3909">
                  <c:v>3.0003456575107036E-3</c:v>
                </c:pt>
                <c:pt idx="3910">
                  <c:v>3.0024299545212455E-3</c:v>
                </c:pt>
                <c:pt idx="3911">
                  <c:v>3.0045156994629677E-3</c:v>
                </c:pt>
                <c:pt idx="3912">
                  <c:v>3.0066028933417263E-3</c:v>
                </c:pt>
                <c:pt idx="3913">
                  <c:v>3.0086915371421866E-3</c:v>
                </c:pt>
                <c:pt idx="3914">
                  <c:v>3.0107816319153709E-3</c:v>
                </c:pt>
                <c:pt idx="3915">
                  <c:v>3.012873178647357E-3</c:v>
                </c:pt>
                <c:pt idx="3916">
                  <c:v>3.0149661783248636E-3</c:v>
                </c:pt>
                <c:pt idx="3917">
                  <c:v>3.0170606320011049E-3</c:v>
                </c:pt>
                <c:pt idx="3918">
                  <c:v>3.0191565406642155E-3</c:v>
                </c:pt>
                <c:pt idx="3919">
                  <c:v>3.0212539053029721E-3</c:v>
                </c:pt>
                <c:pt idx="3920">
                  <c:v>3.0233527269727845E-3</c:v>
                </c:pt>
                <c:pt idx="3921">
                  <c:v>3.0254530066638487E-3</c:v>
                </c:pt>
                <c:pt idx="3922">
                  <c:v>3.0275547453670034E-3</c:v>
                </c:pt>
                <c:pt idx="3923">
                  <c:v>3.0296579441398594E-3</c:v>
                </c:pt>
                <c:pt idx="3924">
                  <c:v>3.0317626039746779E-3</c:v>
                </c:pt>
                <c:pt idx="3925">
                  <c:v>3.0338687258643637E-3</c:v>
                </c:pt>
                <c:pt idx="3926">
                  <c:v>3.0359763108687337E-3</c:v>
                </c:pt>
                <c:pt idx="3927">
                  <c:v>3.0380853599821182E-3</c:v>
                </c:pt>
                <c:pt idx="3928">
                  <c:v>3.0401958742216125E-3</c:v>
                </c:pt>
                <c:pt idx="3929">
                  <c:v>3.0423078545828834E-3</c:v>
                </c:pt>
                <c:pt idx="3930">
                  <c:v>3.044421302128696E-3</c:v>
                </c:pt>
                <c:pt idx="3931">
                  <c:v>3.0465362178561462E-3</c:v>
                </c:pt>
                <c:pt idx="3932">
                  <c:v>3.0486526027629773E-3</c:v>
                </c:pt>
                <c:pt idx="3933">
                  <c:v>3.0507704579141709E-3</c:v>
                </c:pt>
                <c:pt idx="3934">
                  <c:v>3.0528897843089021E-3</c:v>
                </c:pt>
                <c:pt idx="3935">
                  <c:v>3.0550105829469953E-3</c:v>
                </c:pt>
                <c:pt idx="3936">
                  <c:v>3.0571328548956523E-3</c:v>
                </c:pt>
                <c:pt idx="3937">
                  <c:v>3.0592566011561333E-3</c:v>
                </c:pt>
                <c:pt idx="3938">
                  <c:v>3.0613818227303467E-3</c:v>
                </c:pt>
                <c:pt idx="3939">
                  <c:v>3.0635085206877207E-3</c:v>
                </c:pt>
                <c:pt idx="3940">
                  <c:v>3.0656366960316031E-3</c:v>
                </c:pt>
                <c:pt idx="3941">
                  <c:v>3.0677663497659922E-3</c:v>
                </c:pt>
                <c:pt idx="3942">
                  <c:v>3.0698974829625465E-3</c:v>
                </c:pt>
                <c:pt idx="3943">
                  <c:v>3.0720300966267061E-3</c:v>
                </c:pt>
                <c:pt idx="3944">
                  <c:v>3.0741641917869304E-3</c:v>
                </c:pt>
                <c:pt idx="3945">
                  <c:v>3.0762997694500104E-3</c:v>
                </c:pt>
                <c:pt idx="3946">
                  <c:v>3.0784368306905861E-3</c:v>
                </c:pt>
                <c:pt idx="3947">
                  <c:v>3.0805753765168939E-3</c:v>
                </c:pt>
                <c:pt idx="3948">
                  <c:v>3.0827154079378248E-3</c:v>
                </c:pt>
                <c:pt idx="3949">
                  <c:v>3.0848569260302594E-3</c:v>
                </c:pt>
                <c:pt idx="3950">
                  <c:v>3.0869999318045372E-3</c:v>
                </c:pt>
                <c:pt idx="3951">
                  <c:v>3.0891444262716528E-3</c:v>
                </c:pt>
                <c:pt idx="3952">
                  <c:v>3.0912904105107326E-3</c:v>
                </c:pt>
                <c:pt idx="3953">
                  <c:v>3.0934378855342237E-3</c:v>
                </c:pt>
                <c:pt idx="3954">
                  <c:v>3.0955868523552294E-3</c:v>
                </c:pt>
                <c:pt idx="3955">
                  <c:v>3.0977373120551258E-3</c:v>
                </c:pt>
                <c:pt idx="3956">
                  <c:v>3.0998892656484722E-3</c:v>
                </c:pt>
                <c:pt idx="3957">
                  <c:v>3.1020427141730538E-3</c:v>
                </c:pt>
                <c:pt idx="3958">
                  <c:v>3.1041976586447927E-3</c:v>
                </c:pt>
                <c:pt idx="3959">
                  <c:v>3.1063541001480734E-3</c:v>
                </c:pt>
                <c:pt idx="3960">
                  <c:v>3.1085120397002768E-3</c:v>
                </c:pt>
                <c:pt idx="3961">
                  <c:v>3.110671478319442E-3</c:v>
                </c:pt>
                <c:pt idx="3962">
                  <c:v>3.1128324170922161E-3</c:v>
                </c:pt>
                <c:pt idx="3963">
                  <c:v>3.1149948570381009E-3</c:v>
                </c:pt>
                <c:pt idx="3964">
                  <c:v>3.1171587991772596E-3</c:v>
                </c:pt>
                <c:pt idx="3965">
                  <c:v>3.119324244598605E-3</c:v>
                </c:pt>
                <c:pt idx="3966">
                  <c:v>3.1214911943237647E-3</c:v>
                </c:pt>
                <c:pt idx="3967">
                  <c:v>3.1236596493750303E-3</c:v>
                </c:pt>
                <c:pt idx="3968">
                  <c:v>3.1258296108435846E-3</c:v>
                </c:pt>
                <c:pt idx="3969">
                  <c:v>3.1280010797531867E-3</c:v>
                </c:pt>
                <c:pt idx="3970">
                  <c:v>3.1301740571282595E-3</c:v>
                </c:pt>
                <c:pt idx="3971">
                  <c:v>3.1323485440622623E-3</c:v>
                </c:pt>
                <c:pt idx="3972">
                  <c:v>3.1345245415810882E-3</c:v>
                </c:pt>
                <c:pt idx="3973">
                  <c:v>3.1367020507341199E-3</c:v>
                </c:pt>
                <c:pt idx="3974">
                  <c:v>3.1388810725486286E-3</c:v>
                </c:pt>
                <c:pt idx="3975">
                  <c:v>3.1410616081211161E-3</c:v>
                </c:pt>
                <c:pt idx="3976">
                  <c:v>3.1432436584803288E-3</c:v>
                </c:pt>
                <c:pt idx="3977">
                  <c:v>3.1454272246556826E-3</c:v>
                </c:pt>
                <c:pt idx="3978">
                  <c:v>3.1476123077459643E-3</c:v>
                </c:pt>
                <c:pt idx="3979">
                  <c:v>3.1497989087820675E-3</c:v>
                </c:pt>
                <c:pt idx="3980">
                  <c:v>3.1519870287955529E-3</c:v>
                </c:pt>
                <c:pt idx="3981">
                  <c:v>3.1541766688875004E-3</c:v>
                </c:pt>
                <c:pt idx="3982">
                  <c:v>3.1563678300909523E-3</c:v>
                </c:pt>
                <c:pt idx="3983">
                  <c:v>3.1585605134396219E-3</c:v>
                </c:pt>
                <c:pt idx="3984">
                  <c:v>3.1607547200368843E-3</c:v>
                </c:pt>
                <c:pt idx="3985">
                  <c:v>3.162950450917937E-3</c:v>
                </c:pt>
                <c:pt idx="3986">
                  <c:v>3.1651477071186489E-3</c:v>
                </c:pt>
                <c:pt idx="3987">
                  <c:v>3.1673464897446963E-3</c:v>
                </c:pt>
                <c:pt idx="3988">
                  <c:v>3.1695467998334352E-3</c:v>
                </c:pt>
                <c:pt idx="3989">
                  <c:v>3.1717486384459726E-3</c:v>
                </c:pt>
                <c:pt idx="3990">
                  <c:v>3.1739520066210577E-3</c:v>
                </c:pt>
                <c:pt idx="3991">
                  <c:v>3.1761569054674435E-3</c:v>
                </c:pt>
                <c:pt idx="3992">
                  <c:v>3.1783633360253716E-3</c:v>
                </c:pt>
                <c:pt idx="3993">
                  <c:v>3.1805712993357577E-3</c:v>
                </c:pt>
                <c:pt idx="3994">
                  <c:v>3.1827807965096669E-3</c:v>
                </c:pt>
                <c:pt idx="3995">
                  <c:v>3.1849918285895107E-3</c:v>
                </c:pt>
                <c:pt idx="3996">
                  <c:v>3.1872043966183752E-3</c:v>
                </c:pt>
                <c:pt idx="3997">
                  <c:v>3.1894185017096433E-3</c:v>
                </c:pt>
                <c:pt idx="3998">
                  <c:v>3.1916341449078991E-3</c:v>
                </c:pt>
                <c:pt idx="3999">
                  <c:v>3.1938513272584059E-3</c:v>
                </c:pt>
                <c:pt idx="4000">
                  <c:v>3.1960700498768666E-3</c:v>
                </c:pt>
                <c:pt idx="4001">
                  <c:v>3.1982903138100456E-3</c:v>
                </c:pt>
                <c:pt idx="4002">
                  <c:v>3.2005121201286717E-3</c:v>
                </c:pt>
                <c:pt idx="4003">
                  <c:v>3.202735469880915E-3</c:v>
                </c:pt>
                <c:pt idx="4004">
                  <c:v>3.2049603641855825E-3</c:v>
                </c:pt>
                <c:pt idx="4005">
                  <c:v>3.2071868040923495E-3</c:v>
                </c:pt>
                <c:pt idx="4006">
                  <c:v>3.2094147906515723E-3</c:v>
                </c:pt>
                <c:pt idx="4007">
                  <c:v>3.211644324984391E-3</c:v>
                </c:pt>
                <c:pt idx="4008">
                  <c:v>3.2138754081426704E-3</c:v>
                </c:pt>
                <c:pt idx="4009">
                  <c:v>3.216108041178957E-3</c:v>
                </c:pt>
                <c:pt idx="4010">
                  <c:v>3.2183422252167289E-3</c:v>
                </c:pt>
                <c:pt idx="4011">
                  <c:v>3.2205779613100447E-3</c:v>
                </c:pt>
                <c:pt idx="4012">
                  <c:v>3.2228152505136458E-3</c:v>
                </c:pt>
                <c:pt idx="4013">
                  <c:v>3.225054093953354E-3</c:v>
                </c:pt>
                <c:pt idx="4014">
                  <c:v>3.2272944926854254E-3</c:v>
                </c:pt>
                <c:pt idx="4015">
                  <c:v>3.2295364477668014E-3</c:v>
                </c:pt>
                <c:pt idx="4016">
                  <c:v>3.2317799603256516E-3</c:v>
                </c:pt>
                <c:pt idx="4017">
                  <c:v>3.234025031420435E-3</c:v>
                </c:pt>
                <c:pt idx="4018">
                  <c:v>3.236271662133844E-3</c:v>
                </c:pt>
                <c:pt idx="4019">
                  <c:v>3.2385198535257601E-3</c:v>
                </c:pt>
                <c:pt idx="4020">
                  <c:v>3.2407696067274913E-3</c:v>
                </c:pt>
                <c:pt idx="4021">
                  <c:v>3.2430209228004403E-3</c:v>
                </c:pt>
                <c:pt idx="4022">
                  <c:v>3.2452738028066995E-3</c:v>
                </c:pt>
                <c:pt idx="4023">
                  <c:v>3.2475282478799357E-3</c:v>
                </c:pt>
                <c:pt idx="4024">
                  <c:v>3.2497842590837656E-3</c:v>
                </c:pt>
                <c:pt idx="4025">
                  <c:v>3.2520418374824959E-3</c:v>
                </c:pt>
                <c:pt idx="4026">
                  <c:v>3.2543009842121583E-3</c:v>
                </c:pt>
                <c:pt idx="4027">
                  <c:v>3.2565617003385877E-3</c:v>
                </c:pt>
                <c:pt idx="4028">
                  <c:v>3.2588239869283104E-3</c:v>
                </c:pt>
                <c:pt idx="4029">
                  <c:v>3.2610878451197274E-3</c:v>
                </c:pt>
                <c:pt idx="4030">
                  <c:v>3.2633532759808958E-3</c:v>
                </c:pt>
                <c:pt idx="4031">
                  <c:v>3.2656202805805665E-3</c:v>
                </c:pt>
                <c:pt idx="4032">
                  <c:v>3.2678888600595145E-3</c:v>
                </c:pt>
                <c:pt idx="4033">
                  <c:v>3.2701590154880248E-3</c:v>
                </c:pt>
                <c:pt idx="4034">
                  <c:v>3.272430747960887E-3</c:v>
                </c:pt>
                <c:pt idx="4035">
                  <c:v>3.2747040585498245E-3</c:v>
                </c:pt>
                <c:pt idx="4036">
                  <c:v>3.2769789483987856E-3</c:v>
                </c:pt>
                <c:pt idx="4037">
                  <c:v>3.2792554185810323E-3</c:v>
                </c:pt>
                <c:pt idx="4038">
                  <c:v>3.2815334701705233E-3</c:v>
                </c:pt>
                <c:pt idx="4039">
                  <c:v>3.2838131043135921E-3</c:v>
                </c:pt>
                <c:pt idx="4040">
                  <c:v>3.2860943220857394E-3</c:v>
                </c:pt>
                <c:pt idx="4041">
                  <c:v>3.2883771245631639E-3</c:v>
                </c:pt>
                <c:pt idx="4042">
                  <c:v>3.2906615128945899E-3</c:v>
                </c:pt>
                <c:pt idx="4043">
                  <c:v>3.2929474881577608E-3</c:v>
                </c:pt>
                <c:pt idx="4044">
                  <c:v>3.2952350514311194E-3</c:v>
                </c:pt>
                <c:pt idx="4045">
                  <c:v>3.2975242038657854E-3</c:v>
                </c:pt>
                <c:pt idx="4046">
                  <c:v>3.2998149465417507E-3</c:v>
                </c:pt>
                <c:pt idx="4047">
                  <c:v>3.3021072805637331E-3</c:v>
                </c:pt>
                <c:pt idx="4048">
                  <c:v>3.3044012070131746E-3</c:v>
                </c:pt>
                <c:pt idx="4049">
                  <c:v>3.3066967270443978E-3</c:v>
                </c:pt>
                <c:pt idx="4050">
                  <c:v>3.3089938417403975E-3</c:v>
                </c:pt>
                <c:pt idx="4051">
                  <c:v>3.3112925521848724E-3</c:v>
                </c:pt>
                <c:pt idx="4052">
                  <c:v>3.3135928595345509E-3</c:v>
                </c:pt>
                <c:pt idx="4053">
                  <c:v>3.3158947648746881E-3</c:v>
                </c:pt>
                <c:pt idx="4054">
                  <c:v>3.3181982692912413E-3</c:v>
                </c:pt>
                <c:pt idx="4055">
                  <c:v>3.3205033739433527E-3</c:v>
                </c:pt>
                <c:pt idx="4056">
                  <c:v>3.3228100799185391E-3</c:v>
                </c:pt>
                <c:pt idx="4057">
                  <c:v>3.3251183883050233E-3</c:v>
                </c:pt>
                <c:pt idx="4058">
                  <c:v>3.3274283002643649E-3</c:v>
                </c:pt>
                <c:pt idx="4059">
                  <c:v>3.3297398168863489E-3</c:v>
                </c:pt>
                <c:pt idx="4060">
                  <c:v>3.3320529392614675E-3</c:v>
                </c:pt>
                <c:pt idx="4061">
                  <c:v>3.3343676685537024E-3</c:v>
                </c:pt>
                <c:pt idx="4062">
                  <c:v>3.3366840058551119E-3</c:v>
                </c:pt>
                <c:pt idx="4063">
                  <c:v>3.3390019522827569E-3</c:v>
                </c:pt>
                <c:pt idx="4064">
                  <c:v>3.3413215089301627E-3</c:v>
                </c:pt>
                <c:pt idx="4065">
                  <c:v>3.3436426769645486E-3</c:v>
                </c:pt>
                <c:pt idx="4066">
                  <c:v>3.3459654574810108E-3</c:v>
                </c:pt>
                <c:pt idx="4067">
                  <c:v>3.3482898515753553E-3</c:v>
                </c:pt>
                <c:pt idx="4068">
                  <c:v>3.3506158604172352E-3</c:v>
                </c:pt>
                <c:pt idx="4069">
                  <c:v>3.3529434851040309E-3</c:v>
                </c:pt>
                <c:pt idx="4070">
                  <c:v>3.3552727267338336E-3</c:v>
                </c:pt>
                <c:pt idx="4071">
                  <c:v>3.3576035864787356E-3</c:v>
                </c:pt>
                <c:pt idx="4072">
                  <c:v>3.3599360654384064E-3</c:v>
                </c:pt>
                <c:pt idx="4073">
                  <c:v>3.3622701647132262E-3</c:v>
                </c:pt>
                <c:pt idx="4074">
                  <c:v>3.3646058854777334E-3</c:v>
                </c:pt>
                <c:pt idx="4075">
                  <c:v>3.3669432288338887E-3</c:v>
                </c:pt>
                <c:pt idx="4076">
                  <c:v>3.3692821958843694E-3</c:v>
                </c:pt>
                <c:pt idx="4077">
                  <c:v>3.3716227878061618E-3</c:v>
                </c:pt>
                <c:pt idx="4078">
                  <c:v>3.3739650057035254E-3</c:v>
                </c:pt>
                <c:pt idx="4079">
                  <c:v>3.3763088507060028E-3</c:v>
                </c:pt>
                <c:pt idx="4080">
                  <c:v>3.3786543239193371E-3</c:v>
                </c:pt>
                <c:pt idx="4081">
                  <c:v>3.3810014265237892E-3</c:v>
                </c:pt>
                <c:pt idx="4082">
                  <c:v>3.3833501596266906E-3</c:v>
                </c:pt>
                <c:pt idx="4083">
                  <c:v>3.3857005243360908E-3</c:v>
                </c:pt>
                <c:pt idx="4084">
                  <c:v>3.3880525218347116E-3</c:v>
                </c:pt>
                <c:pt idx="4085">
                  <c:v>3.3904061532321946E-3</c:v>
                </c:pt>
                <c:pt idx="4086">
                  <c:v>3.3927614196389002E-3</c:v>
                </c:pt>
                <c:pt idx="4087">
                  <c:v>3.3951183222400167E-3</c:v>
                </c:pt>
                <c:pt idx="4088">
                  <c:v>3.3974768621474992E-3</c:v>
                </c:pt>
                <c:pt idx="4089">
                  <c:v>3.399837040474024E-3</c:v>
                </c:pt>
                <c:pt idx="4090">
                  <c:v>3.4021988584072515E-3</c:v>
                </c:pt>
                <c:pt idx="4091">
                  <c:v>3.4045623170614555E-3</c:v>
                </c:pt>
                <c:pt idx="4092">
                  <c:v>3.4069274175764215E-3</c:v>
                </c:pt>
                <c:pt idx="4093">
                  <c:v>3.4092941610679205E-3</c:v>
                </c:pt>
                <c:pt idx="4094">
                  <c:v>3.411662548726917E-3</c:v>
                </c:pt>
                <c:pt idx="4095">
                  <c:v>3.4140325816707845E-3</c:v>
                </c:pt>
                <c:pt idx="4096">
                  <c:v>3.4164042610176203E-3</c:v>
                </c:pt>
                <c:pt idx="4097">
                  <c:v>3.4187775879608731E-3</c:v>
                </c:pt>
                <c:pt idx="4098">
                  <c:v>3.4211525636202466E-3</c:v>
                </c:pt>
                <c:pt idx="4099">
                  <c:v>3.4235291891161704E-3</c:v>
                </c:pt>
                <c:pt idx="4100">
                  <c:v>3.4259074656445817E-3</c:v>
                </c:pt>
                <c:pt idx="4101">
                  <c:v>3.4282873943275189E-3</c:v>
                </c:pt>
                <c:pt idx="4102">
                  <c:v>3.430668976287749E-3</c:v>
                </c:pt>
                <c:pt idx="4103">
                  <c:v>3.433052212723703E-3</c:v>
                </c:pt>
                <c:pt idx="4104">
                  <c:v>3.4354371047597594E-3</c:v>
                </c:pt>
                <c:pt idx="4105">
                  <c:v>3.4378236535210272E-3</c:v>
                </c:pt>
                <c:pt idx="4106">
                  <c:v>3.4402118602084356E-3</c:v>
                </c:pt>
                <c:pt idx="4107">
                  <c:v>3.4426017259487091E-3</c:v>
                </c:pt>
                <c:pt idx="4108">
                  <c:v>3.4449932518943677E-3</c:v>
                </c:pt>
                <c:pt idx="4109">
                  <c:v>3.4473864391736495E-3</c:v>
                </c:pt>
                <c:pt idx="4110">
                  <c:v>3.449781288990825E-3</c:v>
                </c:pt>
                <c:pt idx="4111">
                  <c:v>3.4521778024757519E-3</c:v>
                </c:pt>
                <c:pt idx="4112">
                  <c:v>3.4545759807590218E-3</c:v>
                </c:pt>
                <c:pt idx="4113">
                  <c:v>3.456975825047416E-3</c:v>
                </c:pt>
                <c:pt idx="4114">
                  <c:v>3.4593773364731497E-3</c:v>
                </c:pt>
                <c:pt idx="4115">
                  <c:v>3.461780516169171E-3</c:v>
                </c:pt>
                <c:pt idx="4116">
                  <c:v>3.464185365344779E-3</c:v>
                </c:pt>
                <c:pt idx="4117">
                  <c:v>3.4665918851345492E-3</c:v>
                </c:pt>
                <c:pt idx="4118">
                  <c:v>3.4690000766737935E-3</c:v>
                </c:pt>
                <c:pt idx="4119">
                  <c:v>3.4714099411743324E-3</c:v>
                </c:pt>
                <c:pt idx="4120">
                  <c:v>3.4738214797731077E-3</c:v>
                </c:pt>
                <c:pt idx="4121">
                  <c:v>3.4762346936077987E-3</c:v>
                </c:pt>
                <c:pt idx="4122">
                  <c:v>3.4786495838927535E-3</c:v>
                </c:pt>
                <c:pt idx="4123">
                  <c:v>3.4810661517672846E-3</c:v>
                </c:pt>
                <c:pt idx="4124">
                  <c:v>3.4834843983967906E-3</c:v>
                </c:pt>
                <c:pt idx="4125">
                  <c:v>3.4859043249221141E-3</c:v>
                </c:pt>
                <c:pt idx="4126">
                  <c:v>3.4883259325609811E-3</c:v>
                </c:pt>
                <c:pt idx="4127">
                  <c:v>3.4907492224558745E-3</c:v>
                </c:pt>
                <c:pt idx="4128">
                  <c:v>3.4931741957500168E-3</c:v>
                </c:pt>
                <c:pt idx="4129">
                  <c:v>3.4956008536636734E-3</c:v>
                </c:pt>
                <c:pt idx="4130">
                  <c:v>3.4980291973417095E-3</c:v>
                </c:pt>
                <c:pt idx="4131">
                  <c:v>3.500459227929732E-3</c:v>
                </c:pt>
                <c:pt idx="4132">
                  <c:v>3.5028909466505512E-3</c:v>
                </c:pt>
                <c:pt idx="4133">
                  <c:v>3.50532435465142E-3</c:v>
                </c:pt>
                <c:pt idx="4134">
                  <c:v>3.5077594530803342E-3</c:v>
                </c:pt>
                <c:pt idx="4135">
                  <c:v>3.5101962431626547E-3</c:v>
                </c:pt>
                <c:pt idx="4136">
                  <c:v>3.5126347260480261E-3</c:v>
                </c:pt>
                <c:pt idx="4137">
                  <c:v>3.5150749029124154E-3</c:v>
                </c:pt>
                <c:pt idx="4138">
                  <c:v>3.517516774907011E-3</c:v>
                </c:pt>
                <c:pt idx="4139">
                  <c:v>3.5199603432605831E-3</c:v>
                </c:pt>
                <c:pt idx="4140">
                  <c:v>3.5224056091259738E-3</c:v>
                </c:pt>
                <c:pt idx="4141">
                  <c:v>3.5248525736567738E-3</c:v>
                </c:pt>
                <c:pt idx="4142">
                  <c:v>3.5273012380843145E-3</c:v>
                </c:pt>
                <c:pt idx="4143">
                  <c:v>3.5297516035638441E-3</c:v>
                </c:pt>
                <c:pt idx="4144">
                  <c:v>3.5322036712513577E-3</c:v>
                </c:pt>
                <c:pt idx="4145">
                  <c:v>3.5346574423807558E-3</c:v>
                </c:pt>
                <c:pt idx="4146">
                  <c:v>3.5371129181096944E-3</c:v>
                </c:pt>
                <c:pt idx="4147">
                  <c:v>3.5395700995965807E-3</c:v>
                </c:pt>
                <c:pt idx="4148">
                  <c:v>3.5420289880778878E-3</c:v>
                </c:pt>
                <c:pt idx="4149">
                  <c:v>3.5444895847136859E-3</c:v>
                </c:pt>
                <c:pt idx="4150">
                  <c:v>3.5469518906647989E-3</c:v>
                </c:pt>
                <c:pt idx="4151">
                  <c:v>3.5494159071702779E-3</c:v>
                </c:pt>
                <c:pt idx="4152">
                  <c:v>3.5518816353926133E-3</c:v>
                </c:pt>
                <c:pt idx="4153">
                  <c:v>3.5543490765209095E-3</c:v>
                </c:pt>
                <c:pt idx="4154">
                  <c:v>3.5568182317192191E-3</c:v>
                </c:pt>
                <c:pt idx="4155">
                  <c:v>3.5592891022300402E-3</c:v>
                </c:pt>
                <c:pt idx="4156">
                  <c:v>3.5617616892190964E-3</c:v>
                </c:pt>
                <c:pt idx="4157">
                  <c:v>3.5642359938528674E-3</c:v>
                </c:pt>
                <c:pt idx="4158">
                  <c:v>3.5667120173764428E-3</c:v>
                </c:pt>
                <c:pt idx="4159">
                  <c:v>3.5691897609579771E-3</c:v>
                </c:pt>
                <c:pt idx="4160">
                  <c:v>3.571669225766383E-3</c:v>
                </c:pt>
                <c:pt idx="4161">
                  <c:v>3.5741504130493459E-3</c:v>
                </c:pt>
                <c:pt idx="4162">
                  <c:v>3.5766333239774578E-3</c:v>
                </c:pt>
                <c:pt idx="4163">
                  <c:v>3.579117959722068E-3</c:v>
                </c:pt>
                <c:pt idx="4164">
                  <c:v>3.5816043215334652E-3</c:v>
                </c:pt>
                <c:pt idx="4165">
                  <c:v>3.5840924105846814E-3</c:v>
                </c:pt>
                <c:pt idx="4166">
                  <c:v>3.586582228049509E-3</c:v>
                </c:pt>
                <c:pt idx="4167">
                  <c:v>3.5890737751808448E-3</c:v>
                </c:pt>
                <c:pt idx="4168">
                  <c:v>3.5915670531541668E-3</c:v>
                </c:pt>
                <c:pt idx="4169">
                  <c:v>3.5940620631718665E-3</c:v>
                </c:pt>
                <c:pt idx="4170">
                  <c:v>3.596558806411001E-3</c:v>
                </c:pt>
                <c:pt idx="4171">
                  <c:v>3.5990572841279518E-3</c:v>
                </c:pt>
                <c:pt idx="4172">
                  <c:v>3.6015574975014671E-3</c:v>
                </c:pt>
                <c:pt idx="4173">
                  <c:v>3.6040594477110598E-3</c:v>
                </c:pt>
                <c:pt idx="4174">
                  <c:v>3.6065631360157305E-3</c:v>
                </c:pt>
                <c:pt idx="4175">
                  <c:v>3.6090685635966862E-3</c:v>
                </c:pt>
                <c:pt idx="4176">
                  <c:v>3.6115757316358995E-3</c:v>
                </c:pt>
                <c:pt idx="4177">
                  <c:v>3.6140846413949971E-3</c:v>
                </c:pt>
                <c:pt idx="4178">
                  <c:v>3.6165952940576491E-3</c:v>
                </c:pt>
                <c:pt idx="4179">
                  <c:v>3.6191076908082928E-3</c:v>
                </c:pt>
                <c:pt idx="4180">
                  <c:v>3.621621832911186E-3</c:v>
                </c:pt>
                <c:pt idx="4181">
                  <c:v>3.6241377215524679E-3</c:v>
                </c:pt>
                <c:pt idx="4182">
                  <c:v>3.6266553579454327E-3</c:v>
                </c:pt>
                <c:pt idx="4183">
                  <c:v>3.6291747432778136E-3</c:v>
                </c:pt>
                <c:pt idx="4184">
                  <c:v>3.6316958788173851E-3</c:v>
                </c:pt>
                <c:pt idx="4185">
                  <c:v>3.6342187657535845E-3</c:v>
                </c:pt>
                <c:pt idx="4186">
                  <c:v>3.6367434052766213E-3</c:v>
                </c:pt>
                <c:pt idx="4187">
                  <c:v>3.6392697986569146E-3</c:v>
                </c:pt>
                <c:pt idx="4188">
                  <c:v>3.641797947086382E-3</c:v>
                </c:pt>
                <c:pt idx="4189">
                  <c:v>3.6443278517577162E-3</c:v>
                </c:pt>
                <c:pt idx="4190">
                  <c:v>3.6468595139439838E-3</c:v>
                </c:pt>
                <c:pt idx="4191">
                  <c:v>3.6493929348395903E-3</c:v>
                </c:pt>
                <c:pt idx="4192">
                  <c:v>3.6519281156397144E-3</c:v>
                </c:pt>
                <c:pt idx="4193">
                  <c:v>3.6544650576200784E-3</c:v>
                </c:pt>
                <c:pt idx="4194">
                  <c:v>3.6570037619775781E-3</c:v>
                </c:pt>
                <c:pt idx="4195">
                  <c:v>3.6595442299098844E-3</c:v>
                </c:pt>
                <c:pt idx="4196">
                  <c:v>3.6620864626953813E-3</c:v>
                </c:pt>
                <c:pt idx="4197">
                  <c:v>3.6646304615334602E-3</c:v>
                </c:pt>
                <c:pt idx="4198">
                  <c:v>3.6671762276509721E-3</c:v>
                </c:pt>
                <c:pt idx="4199">
                  <c:v>3.6697237622489204E-3</c:v>
                </c:pt>
                <c:pt idx="4200">
                  <c:v>3.6722730666092439E-3</c:v>
                </c:pt>
                <c:pt idx="4201">
                  <c:v>3.6748241419346708E-3</c:v>
                </c:pt>
                <c:pt idx="4202">
                  <c:v>3.6773769894287082E-3</c:v>
                </c:pt>
                <c:pt idx="4203">
                  <c:v>3.6799316103759698E-3</c:v>
                </c:pt>
                <c:pt idx="4204">
                  <c:v>3.6824880059816911E-3</c:v>
                </c:pt>
                <c:pt idx="4205">
                  <c:v>3.6850461774518895E-3</c:v>
                </c:pt>
                <c:pt idx="4206">
                  <c:v>3.6876061260738575E-3</c:v>
                </c:pt>
                <c:pt idx="4207">
                  <c:v>3.6901678530553445E-3</c:v>
                </c:pt>
                <c:pt idx="4208">
                  <c:v>3.6927313596048826E-3</c:v>
                </c:pt>
                <c:pt idx="4209">
                  <c:v>3.6952966470124491E-3</c:v>
                </c:pt>
                <c:pt idx="4210">
                  <c:v>3.6978637164883118E-3</c:v>
                </c:pt>
                <c:pt idx="4211">
                  <c:v>3.7004325692435243E-3</c:v>
                </c:pt>
                <c:pt idx="4212">
                  <c:v>3.7030032065707534E-3</c:v>
                </c:pt>
                <c:pt idx="4213">
                  <c:v>3.7055756296827912E-3</c:v>
                </c:pt>
                <c:pt idx="4214">
                  <c:v>3.7081498398201965E-3</c:v>
                </c:pt>
                <c:pt idx="4215">
                  <c:v>3.7107258381973915E-3</c:v>
                </c:pt>
                <c:pt idx="4216">
                  <c:v>3.7133036261106393E-3</c:v>
                </c:pt>
                <c:pt idx="4217">
                  <c:v>3.7158832047761046E-3</c:v>
                </c:pt>
                <c:pt idx="4218">
                  <c:v>3.7184645754107428E-3</c:v>
                </c:pt>
                <c:pt idx="4219">
                  <c:v>3.7210477393135196E-3</c:v>
                </c:pt>
                <c:pt idx="4220">
                  <c:v>3.7236326977031372E-3</c:v>
                </c:pt>
                <c:pt idx="4221">
                  <c:v>3.726219451799088E-3</c:v>
                </c:pt>
                <c:pt idx="4222">
                  <c:v>3.7288080029030468E-3</c:v>
                </c:pt>
                <c:pt idx="4223">
                  <c:v>3.7313983522362579E-3</c:v>
                </c:pt>
                <c:pt idx="4224">
                  <c:v>3.7339905010207565E-3</c:v>
                </c:pt>
                <c:pt idx="4225">
                  <c:v>3.736584450560933E-3</c:v>
                </c:pt>
                <c:pt idx="4226">
                  <c:v>3.739180202080577E-3</c:v>
                </c:pt>
                <c:pt idx="4227">
                  <c:v>3.7417777568314989E-3</c:v>
                </c:pt>
                <c:pt idx="4228">
                  <c:v>3.7443771160391329E-3</c:v>
                </c:pt>
                <c:pt idx="4229">
                  <c:v>3.7469782810114968E-3</c:v>
                </c:pt>
                <c:pt idx="4230">
                  <c:v>3.7495812529757862E-3</c:v>
                </c:pt>
                <c:pt idx="4231">
                  <c:v>3.7521860331599915E-3</c:v>
                </c:pt>
                <c:pt idx="4232">
                  <c:v>3.7547926228748583E-3</c:v>
                </c:pt>
                <c:pt idx="4233">
                  <c:v>3.7574010233501409E-3</c:v>
                </c:pt>
                <c:pt idx="4234">
                  <c:v>3.7600112358163905E-3</c:v>
                </c:pt>
                <c:pt idx="4235">
                  <c:v>3.7626232615870876E-3</c:v>
                </c:pt>
                <c:pt idx="4236">
                  <c:v>3.7652371018945499E-3</c:v>
                </c:pt>
                <c:pt idx="4237">
                  <c:v>3.7678527579718957E-3</c:v>
                </c:pt>
                <c:pt idx="4238">
                  <c:v>3.7704702311353441E-3</c:v>
                </c:pt>
                <c:pt idx="4239">
                  <c:v>3.7730895226197837E-3</c:v>
                </c:pt>
                <c:pt idx="4240">
                  <c:v>3.7757106336609035E-3</c:v>
                </c:pt>
                <c:pt idx="4241">
                  <c:v>3.7783335655776681E-3</c:v>
                </c:pt>
                <c:pt idx="4242">
                  <c:v>3.7809583196075414E-3</c:v>
                </c:pt>
                <c:pt idx="4243">
                  <c:v>3.7835848970163189E-3</c:v>
                </c:pt>
                <c:pt idx="4244">
                  <c:v>3.786213299043128E-3</c:v>
                </c:pt>
                <c:pt idx="4245">
                  <c:v>3.7888435270106006E-3</c:v>
                </c:pt>
                <c:pt idx="4246">
                  <c:v>3.7914755821596433E-3</c:v>
                </c:pt>
                <c:pt idx="4247">
                  <c:v>3.7941094657319673E-3</c:v>
                </c:pt>
                <c:pt idx="4248">
                  <c:v>3.7967451790529632E-3</c:v>
                </c:pt>
                <c:pt idx="4249">
                  <c:v>3.7993827233661261E-3</c:v>
                </c:pt>
                <c:pt idx="4250">
                  <c:v>3.8020220999157557E-3</c:v>
                </c:pt>
                <c:pt idx="4251">
                  <c:v>3.8046633100300075E-3</c:v>
                </c:pt>
                <c:pt idx="4252">
                  <c:v>3.8073063549549689E-3</c:v>
                </c:pt>
                <c:pt idx="4253">
                  <c:v>3.8099512359375358E-3</c:v>
                </c:pt>
                <c:pt idx="4254">
                  <c:v>3.812597954308633E-3</c:v>
                </c:pt>
                <c:pt idx="4255">
                  <c:v>3.8152465113169467E-3</c:v>
                </c:pt>
                <c:pt idx="4256">
                  <c:v>3.817896908211973E-3</c:v>
                </c:pt>
                <c:pt idx="4257">
                  <c:v>3.8205491463274128E-3</c:v>
                </c:pt>
                <c:pt idx="4258">
                  <c:v>3.823203226914556E-3</c:v>
                </c:pt>
                <c:pt idx="4259">
                  <c:v>3.8258591512533415E-3</c:v>
                </c:pt>
                <c:pt idx="4260">
                  <c:v>3.8285169205967409E-3</c:v>
                </c:pt>
                <c:pt idx="4261">
                  <c:v>3.8311765362821649E-3</c:v>
                </c:pt>
                <c:pt idx="4262">
                  <c:v>3.833837999564384E-3</c:v>
                </c:pt>
                <c:pt idx="4263">
                  <c:v>3.8365013116989839E-3</c:v>
                </c:pt>
                <c:pt idx="4264">
                  <c:v>3.8391664740261636E-3</c:v>
                </c:pt>
                <c:pt idx="4265">
                  <c:v>3.8418334878033106E-3</c:v>
                </c:pt>
                <c:pt idx="4266">
                  <c:v>3.8445023542886293E-3</c:v>
                </c:pt>
                <c:pt idx="4267">
                  <c:v>3.8471730748251133E-3</c:v>
                </c:pt>
                <c:pt idx="4268">
                  <c:v>3.8498456506727737E-3</c:v>
                </c:pt>
                <c:pt idx="4269">
                  <c:v>3.8525200830924373E-3</c:v>
                </c:pt>
                <c:pt idx="4270">
                  <c:v>3.8551963734298994E-3</c:v>
                </c:pt>
                <c:pt idx="4271">
                  <c:v>3.8578745229477982E-3</c:v>
                </c:pt>
                <c:pt idx="4272">
                  <c:v>3.8605545329376792E-3</c:v>
                </c:pt>
                <c:pt idx="4273">
                  <c:v>3.8632364046638779E-3</c:v>
                </c:pt>
                <c:pt idx="4274">
                  <c:v>3.8659201394759322E-3</c:v>
                </c:pt>
                <c:pt idx="4275">
                  <c:v>3.8686057386399927E-3</c:v>
                </c:pt>
                <c:pt idx="4276">
                  <c:v>3.8712932034230306E-3</c:v>
                </c:pt>
                <c:pt idx="4277">
                  <c:v>3.8739825351773991E-3</c:v>
                </c:pt>
                <c:pt idx="4278">
                  <c:v>3.8766737351718897E-3</c:v>
                </c:pt>
                <c:pt idx="4279">
                  <c:v>3.8793668046761148E-3</c:v>
                </c:pt>
                <c:pt idx="4280">
                  <c:v>3.882061745045249E-3</c:v>
                </c:pt>
                <c:pt idx="4281">
                  <c:v>3.884758557550729E-3</c:v>
                </c:pt>
                <c:pt idx="4282">
                  <c:v>3.8874572434648156E-3</c:v>
                </c:pt>
                <c:pt idx="4283">
                  <c:v>3.8901578041455093E-3</c:v>
                </c:pt>
                <c:pt idx="4284">
                  <c:v>3.8928602408668982E-3</c:v>
                </c:pt>
                <c:pt idx="4285">
                  <c:v>3.8955645549038969E-3</c:v>
                </c:pt>
                <c:pt idx="4286">
                  <c:v>3.8982707476173379E-3</c:v>
                </c:pt>
                <c:pt idx="4287">
                  <c:v>3.900978820283966E-3</c:v>
                </c:pt>
                <c:pt idx="4288">
                  <c:v>3.9036887742097586E-3</c:v>
                </c:pt>
                <c:pt idx="4289">
                  <c:v>3.9064006106731761E-3</c:v>
                </c:pt>
                <c:pt idx="4290">
                  <c:v>3.9091143310388352E-3</c:v>
                </c:pt>
                <c:pt idx="4291">
                  <c:v>3.911829936587034E-3</c:v>
                </c:pt>
                <c:pt idx="4292">
                  <c:v>3.9145474285988994E-3</c:v>
                </c:pt>
                <c:pt idx="4293">
                  <c:v>3.917266808441895E-3</c:v>
                </c:pt>
                <c:pt idx="4294">
                  <c:v>3.9199880773989875E-3</c:v>
                </c:pt>
                <c:pt idx="4295">
                  <c:v>3.9227112367539755E-3</c:v>
                </c:pt>
                <c:pt idx="4296">
                  <c:v>3.9254362878771744E-3</c:v>
                </c:pt>
                <c:pt idx="4297">
                  <c:v>3.9281632320542275E-3</c:v>
                </c:pt>
                <c:pt idx="4298">
                  <c:v>3.9308920705716111E-3</c:v>
                </c:pt>
                <c:pt idx="4299">
                  <c:v>3.9336228048024967E-3</c:v>
                </c:pt>
                <c:pt idx="4300">
                  <c:v>3.9363554360352104E-3</c:v>
                </c:pt>
                <c:pt idx="4301">
                  <c:v>3.9390899655589095E-3</c:v>
                </c:pt>
                <c:pt idx="4302">
                  <c:v>3.9418263947496321E-3</c:v>
                </c:pt>
                <c:pt idx="4303">
                  <c:v>3.9445647248983889E-3</c:v>
                </c:pt>
                <c:pt idx="4304">
                  <c:v>3.9473049573257469E-3</c:v>
                </c:pt>
                <c:pt idx="4305">
                  <c:v>3.9500470933244531E-3</c:v>
                </c:pt>
                <c:pt idx="4306">
                  <c:v>3.95279113427437E-3</c:v>
                </c:pt>
                <c:pt idx="4307">
                  <c:v>3.9555370814701009E-3</c:v>
                </c:pt>
                <c:pt idx="4308">
                  <c:v>3.958284936207087E-3</c:v>
                </c:pt>
                <c:pt idx="4309">
                  <c:v>3.9610346998680693E-3</c:v>
                </c:pt>
                <c:pt idx="4310">
                  <c:v>3.9637863737503505E-3</c:v>
                </c:pt>
                <c:pt idx="4311">
                  <c:v>3.9665399591520727E-3</c:v>
                </c:pt>
                <c:pt idx="4312">
                  <c:v>3.9692954574588627E-3</c:v>
                </c:pt>
                <c:pt idx="4313">
                  <c:v>3.9720528699707276E-3</c:v>
                </c:pt>
                <c:pt idx="4314">
                  <c:v>3.9748121979885174E-3</c:v>
                </c:pt>
                <c:pt idx="4315">
                  <c:v>3.9775734429007472E-3</c:v>
                </c:pt>
                <c:pt idx="4316">
                  <c:v>3.9803366060101363E-3</c:v>
                </c:pt>
                <c:pt idx="4317">
                  <c:v>3.9831016886492281E-3</c:v>
                </c:pt>
                <c:pt idx="4318">
                  <c:v>3.9858686921224913E-3</c:v>
                </c:pt>
                <c:pt idx="4319">
                  <c:v>3.9886376178223043E-3</c:v>
                </c:pt>
                <c:pt idx="4320">
                  <c:v>3.9914084670550094E-3</c:v>
                </c:pt>
                <c:pt idx="4321">
                  <c:v>3.9941812411277942E-3</c:v>
                </c:pt>
                <c:pt idx="4322">
                  <c:v>3.9969559414359422E-3</c:v>
                </c:pt>
                <c:pt idx="4323">
                  <c:v>3.9997325692885197E-3</c:v>
                </c:pt>
                <c:pt idx="4324">
                  <c:v>4.0025111259954409E-3</c:v>
                </c:pt>
                <c:pt idx="4325">
                  <c:v>4.005291612954898E-3</c:v>
                </c:pt>
                <c:pt idx="4326">
                  <c:v>4.0080740314786881E-3</c:v>
                </c:pt>
                <c:pt idx="4327">
                  <c:v>4.0108583828794573E-3</c:v>
                </c:pt>
                <c:pt idx="4328">
                  <c:v>4.0136446685583149E-3</c:v>
                </c:pt>
                <c:pt idx="4329">
                  <c:v>4.0164328898297909E-3</c:v>
                </c:pt>
                <c:pt idx="4330">
                  <c:v>4.0192230480092716E-3</c:v>
                </c:pt>
                <c:pt idx="4331">
                  <c:v>4.0220151445007866E-3</c:v>
                </c:pt>
                <c:pt idx="4332">
                  <c:v>4.0248091806216087E-3</c:v>
                </c:pt>
                <c:pt idx="4333">
                  <c:v>4.0276051577191711E-3</c:v>
                </c:pt>
                <c:pt idx="4334">
                  <c:v>4.0304030771125179E-3</c:v>
                </c:pt>
                <c:pt idx="4335">
                  <c:v>4.0332029402095834E-3</c:v>
                </c:pt>
                <c:pt idx="4336">
                  <c:v>4.0360047483313051E-3</c:v>
                </c:pt>
                <c:pt idx="4337">
                  <c:v>4.0388085027994788E-3</c:v>
                </c:pt>
                <c:pt idx="4338">
                  <c:v>4.041614205024976E-3</c:v>
                </c:pt>
                <c:pt idx="4339">
                  <c:v>4.0444218563314878E-3</c:v>
                </c:pt>
                <c:pt idx="4340">
                  <c:v>4.0472314580435658E-3</c:v>
                </c:pt>
                <c:pt idx="4341">
                  <c:v>4.0500430115750245E-3</c:v>
                </c:pt>
                <c:pt idx="4342">
                  <c:v>4.0528565182523174E-3</c:v>
                </c:pt>
                <c:pt idx="4343">
                  <c:v>4.0556719794027571E-3</c:v>
                </c:pt>
                <c:pt idx="4344">
                  <c:v>4.058489396443106E-3</c:v>
                </c:pt>
                <c:pt idx="4345">
                  <c:v>4.0613087707025838E-3</c:v>
                </c:pt>
                <c:pt idx="4346">
                  <c:v>4.0641301035112725E-3</c:v>
                </c:pt>
                <c:pt idx="4347">
                  <c:v>4.0669533962888887E-3</c:v>
                </c:pt>
                <c:pt idx="4348">
                  <c:v>4.0697786503674244E-3</c:v>
                </c:pt>
                <c:pt idx="4349">
                  <c:v>4.0726058671093669E-3</c:v>
                </c:pt>
                <c:pt idx="4350">
                  <c:v>4.0754350478484974E-3</c:v>
                </c:pt>
                <c:pt idx="4351">
                  <c:v>4.0782661940084817E-3</c:v>
                </c:pt>
                <c:pt idx="4352">
                  <c:v>4.0810993069250179E-3</c:v>
                </c:pt>
                <c:pt idx="4353">
                  <c:v>4.0839343879346679E-3</c:v>
                </c:pt>
                <c:pt idx="4354">
                  <c:v>4.0867714384640666E-3</c:v>
                </c:pt>
                <c:pt idx="4355">
                  <c:v>4.089610459851698E-3</c:v>
                </c:pt>
                <c:pt idx="4356">
                  <c:v>4.0924514534369108E-3</c:v>
                </c:pt>
                <c:pt idx="4357">
                  <c:v>4.0952944206493168E-3</c:v>
                </c:pt>
                <c:pt idx="4358">
                  <c:v>4.0981393628301884E-3</c:v>
                </c:pt>
                <c:pt idx="4359">
                  <c:v>4.1009862813216709E-3</c:v>
                </c:pt>
                <c:pt idx="4360">
                  <c:v>4.1038351775563543E-3</c:v>
                </c:pt>
                <c:pt idx="4361">
                  <c:v>4.1066860528783111E-3</c:v>
                </c:pt>
                <c:pt idx="4362">
                  <c:v>4.1095389086623843E-3</c:v>
                </c:pt>
                <c:pt idx="4363">
                  <c:v>4.1123937462544512E-3</c:v>
                </c:pt>
                <c:pt idx="4364">
                  <c:v>4.1152505670910876E-3</c:v>
                </c:pt>
                <c:pt idx="4365">
                  <c:v>4.118109372520105E-3</c:v>
                </c:pt>
                <c:pt idx="4366">
                  <c:v>4.120970163890186E-3</c:v>
                </c:pt>
                <c:pt idx="4367">
                  <c:v>4.1238329426409029E-3</c:v>
                </c:pt>
                <c:pt idx="4368">
                  <c:v>4.1266977101228775E-3</c:v>
                </c:pt>
                <c:pt idx="4369">
                  <c:v>4.1295644676876062E-3</c:v>
                </c:pt>
                <c:pt idx="4370">
                  <c:v>4.132433216777664E-3</c:v>
                </c:pt>
                <c:pt idx="4371">
                  <c:v>4.1353039587464875E-3</c:v>
                </c:pt>
                <c:pt idx="4372">
                  <c:v>4.1381766949483926E-3</c:v>
                </c:pt>
                <c:pt idx="4373">
                  <c:v>4.1410514268289617E-3</c:v>
                </c:pt>
                <c:pt idx="4374">
                  <c:v>4.1439281557444562E-3</c:v>
                </c:pt>
                <c:pt idx="4375">
                  <c:v>4.1468068830520155E-3</c:v>
                </c:pt>
                <c:pt idx="4376">
                  <c:v>4.1496876102002376E-3</c:v>
                </c:pt>
                <c:pt idx="4377">
                  <c:v>4.1525703385482098E-3</c:v>
                </c:pt>
                <c:pt idx="4378">
                  <c:v>4.1554550694861388E-3</c:v>
                </c:pt>
                <c:pt idx="4379">
                  <c:v>4.1583418043749376E-3</c:v>
                </c:pt>
                <c:pt idx="4380">
                  <c:v>4.1612305446672351E-3</c:v>
                </c:pt>
                <c:pt idx="4381">
                  <c:v>4.1641212917258993E-3</c:v>
                </c:pt>
                <c:pt idx="4382">
                  <c:v>4.1670140469146841E-3</c:v>
                </c:pt>
                <c:pt idx="4383">
                  <c:v>4.1699088116892453E-3</c:v>
                </c:pt>
                <c:pt idx="4384">
                  <c:v>4.1728055874152951E-3</c:v>
                </c:pt>
                <c:pt idx="4385">
                  <c:v>4.1757043754594306E-3</c:v>
                </c:pt>
                <c:pt idx="4386">
                  <c:v>4.1786051772803442E-3</c:v>
                </c:pt>
                <c:pt idx="4387">
                  <c:v>4.1815079942465949E-3</c:v>
                </c:pt>
                <c:pt idx="4388">
                  <c:v>4.1844128277276314E-3</c:v>
                </c:pt>
                <c:pt idx="4389">
                  <c:v>4.1873196791851865E-3</c:v>
                </c:pt>
                <c:pt idx="4390">
                  <c:v>4.1902285499906761E-3</c:v>
                </c:pt>
                <c:pt idx="4391">
                  <c:v>4.1931394415164009E-3</c:v>
                </c:pt>
                <c:pt idx="4392">
                  <c:v>4.1960523552271468E-3</c:v>
                </c:pt>
                <c:pt idx="4393">
                  <c:v>4.1989672924971858E-3</c:v>
                </c:pt>
                <c:pt idx="4394">
                  <c:v>4.2018842547322556E-3</c:v>
                </c:pt>
                <c:pt idx="4395">
                  <c:v>4.2048032433084767E-3</c:v>
                </c:pt>
                <c:pt idx="4396">
                  <c:v>4.2077242596947079E-3</c:v>
                </c:pt>
                <c:pt idx="4397">
                  <c:v>4.2106473052690441E-3</c:v>
                </c:pt>
                <c:pt idx="4398">
                  <c:v>4.2135723814104766E-3</c:v>
                </c:pt>
                <c:pt idx="4399">
                  <c:v>4.2164994895909262E-3</c:v>
                </c:pt>
                <c:pt idx="4400">
                  <c:v>4.219428631191363E-3</c:v>
                </c:pt>
                <c:pt idx="4401">
                  <c:v>4.2223598075936536E-3</c:v>
                </c:pt>
                <c:pt idx="4402">
                  <c:v>4.2252930202727893E-3</c:v>
                </c:pt>
                <c:pt idx="4403">
                  <c:v>4.2282282706126205E-3</c:v>
                </c:pt>
                <c:pt idx="4404">
                  <c:v>4.2311655599978938E-3</c:v>
                </c:pt>
                <c:pt idx="4405">
                  <c:v>4.2341048899066785E-3</c:v>
                </c:pt>
                <c:pt idx="4406">
                  <c:v>4.2370462617257092E-3</c:v>
                </c:pt>
                <c:pt idx="4407">
                  <c:v>4.2399896768734726E-3</c:v>
                </c:pt>
                <c:pt idx="4408">
                  <c:v>4.2429351367385673E-3</c:v>
                </c:pt>
                <c:pt idx="4409">
                  <c:v>4.2458826428031738E-3</c:v>
                </c:pt>
                <c:pt idx="4410">
                  <c:v>4.2488321964578848E-3</c:v>
                </c:pt>
                <c:pt idx="4411">
                  <c:v>4.2517837990941956E-3</c:v>
                </c:pt>
                <c:pt idx="4412">
                  <c:v>4.2547374521973765E-3</c:v>
                </c:pt>
                <c:pt idx="4413">
                  <c:v>4.2576931571609222E-3</c:v>
                </c:pt>
                <c:pt idx="4414">
                  <c:v>4.2606509153792285E-3</c:v>
                </c:pt>
                <c:pt idx="4415">
                  <c:v>4.2636107283406648E-3</c:v>
                </c:pt>
                <c:pt idx="4416">
                  <c:v>4.2665725974416297E-3</c:v>
                </c:pt>
                <c:pt idx="4417">
                  <c:v>4.2695365240794292E-3</c:v>
                </c:pt>
                <c:pt idx="4418">
                  <c:v>4.272502509745534E-3</c:v>
                </c:pt>
                <c:pt idx="4419">
                  <c:v>4.2754705558392583E-3</c:v>
                </c:pt>
                <c:pt idx="4420">
                  <c:v>4.2784406637608194E-3</c:v>
                </c:pt>
                <c:pt idx="4421">
                  <c:v>4.2814128350048006E-3</c:v>
                </c:pt>
                <c:pt idx="4422">
                  <c:v>4.2843870709734326E-3</c:v>
                </c:pt>
                <c:pt idx="4423">
                  <c:v>4.287363373101049E-3</c:v>
                </c:pt>
                <c:pt idx="4424">
                  <c:v>4.2903417427917652E-3</c:v>
                </c:pt>
                <c:pt idx="4425">
                  <c:v>4.29332218154432E-3</c:v>
                </c:pt>
                <c:pt idx="4426">
                  <c:v>4.2963046907648446E-3</c:v>
                </c:pt>
                <c:pt idx="4427">
                  <c:v>4.2992892718603818E-3</c:v>
                </c:pt>
                <c:pt idx="4428">
                  <c:v>4.3022759263327956E-3</c:v>
                </c:pt>
                <c:pt idx="4429">
                  <c:v>4.3052646555911513E-3</c:v>
                </c:pt>
                <c:pt idx="4430">
                  <c:v>4.3082554610454253E-3</c:v>
                </c:pt>
                <c:pt idx="4431">
                  <c:v>4.3112483442006144E-3</c:v>
                </c:pt>
                <c:pt idx="4432">
                  <c:v>4.3142433064687199E-3</c:v>
                </c:pt>
                <c:pt idx="4433">
                  <c:v>4.3172403492626613E-3</c:v>
                </c:pt>
                <c:pt idx="4434">
                  <c:v>4.3202394740905741E-3</c:v>
                </c:pt>
                <c:pt idx="4435">
                  <c:v>4.3232406823674038E-3</c:v>
                </c:pt>
                <c:pt idx="4436">
                  <c:v>4.326243975509016E-3</c:v>
                </c:pt>
                <c:pt idx="4437">
                  <c:v>4.3292493550266915E-3</c:v>
                </c:pt>
                <c:pt idx="4438">
                  <c:v>4.3322568223383272E-3</c:v>
                </c:pt>
                <c:pt idx="4439">
                  <c:v>4.3352663788942848E-3</c:v>
                </c:pt>
                <c:pt idx="4440">
                  <c:v>4.338278026114366E-3</c:v>
                </c:pt>
                <c:pt idx="4441">
                  <c:v>4.3412917655140564E-3</c:v>
                </c:pt>
                <c:pt idx="4442">
                  <c:v>4.3443075985151978E-3</c:v>
                </c:pt>
                <c:pt idx="4443">
                  <c:v>4.3473255265405533E-3</c:v>
                </c:pt>
                <c:pt idx="4444">
                  <c:v>4.3503455511087691E-3</c:v>
                </c:pt>
                <c:pt idx="4445">
                  <c:v>4.3533676736446517E-3</c:v>
                </c:pt>
                <c:pt idx="4446">
                  <c:v>4.3563918955739321E-3</c:v>
                </c:pt>
                <c:pt idx="4447">
                  <c:v>4.3594182184184234E-3</c:v>
                </c:pt>
                <c:pt idx="4448">
                  <c:v>4.3624466436059028E-3</c:v>
                </c:pt>
                <c:pt idx="4449">
                  <c:v>4.3654771725650764E-3</c:v>
                </c:pt>
                <c:pt idx="4450">
                  <c:v>4.3685098068209291E-3</c:v>
                </c:pt>
                <c:pt idx="4451">
                  <c:v>4.3715445478042176E-3</c:v>
                </c:pt>
                <c:pt idx="4452">
                  <c:v>4.374581396978456E-3</c:v>
                </c:pt>
                <c:pt idx="4453">
                  <c:v>4.3776203557763212E-3</c:v>
                </c:pt>
                <c:pt idx="4454">
                  <c:v>4.3806614257270423E-3</c:v>
                </c:pt>
                <c:pt idx="4455">
                  <c:v>4.3837046082653543E-3</c:v>
                </c:pt>
                <c:pt idx="4456">
                  <c:v>4.3867499048269257E-3</c:v>
                </c:pt>
                <c:pt idx="4457">
                  <c:v>4.3897973169441723E-3</c:v>
                </c:pt>
                <c:pt idx="4458">
                  <c:v>4.3928468460548223E-3</c:v>
                </c:pt>
                <c:pt idx="4459">
                  <c:v>4.3958984935975366E-3</c:v>
                </c:pt>
                <c:pt idx="4460">
                  <c:v>4.3989522611079281E-3</c:v>
                </c:pt>
                <c:pt idx="4461">
                  <c:v>4.4020081500267243E-3</c:v>
                </c:pt>
                <c:pt idx="4462">
                  <c:v>4.4050661617955848E-3</c:v>
                </c:pt>
                <c:pt idx="4463">
                  <c:v>4.4081262979533253E-3</c:v>
                </c:pt>
                <c:pt idx="4464">
                  <c:v>4.4111885599436781E-3</c:v>
                </c:pt>
                <c:pt idx="4465">
                  <c:v>4.4142529492113107E-3</c:v>
                </c:pt>
                <c:pt idx="4466">
                  <c:v>4.4173194672982464E-3</c:v>
                </c:pt>
                <c:pt idx="4467">
                  <c:v>4.420388115651229E-3</c:v>
                </c:pt>
                <c:pt idx="4468">
                  <c:v>4.4234588957501233E-3</c:v>
                </c:pt>
                <c:pt idx="4469">
                  <c:v>4.4265318090436151E-3</c:v>
                </c:pt>
                <c:pt idx="4470">
                  <c:v>4.4296068570780179E-3</c:v>
                </c:pt>
                <c:pt idx="4471">
                  <c:v>4.4326840413040991E-3</c:v>
                </c:pt>
                <c:pt idx="4472">
                  <c:v>4.4357633631735664E-3</c:v>
                </c:pt>
                <c:pt idx="4473">
                  <c:v>4.4388448242359572E-3</c:v>
                </c:pt>
                <c:pt idx="4474">
                  <c:v>4.4419284259450652E-3</c:v>
                </c:pt>
                <c:pt idx="4475">
                  <c:v>4.4450141697556242E-3</c:v>
                </c:pt>
                <c:pt idx="4476">
                  <c:v>4.4481020572204053E-3</c:v>
                </c:pt>
                <c:pt idx="4477">
                  <c:v>4.4511920897962326E-3</c:v>
                </c:pt>
                <c:pt idx="4478">
                  <c:v>4.454284268940875E-3</c:v>
                </c:pt>
                <c:pt idx="4479">
                  <c:v>4.4573785962103403E-3</c:v>
                </c:pt>
                <c:pt idx="4480">
                  <c:v>4.4604750730644913E-3</c:v>
                </c:pt>
                <c:pt idx="4481">
                  <c:v>4.4635737009641368E-3</c:v>
                </c:pt>
                <c:pt idx="4482">
                  <c:v>4.4666744814685312E-3</c:v>
                </c:pt>
                <c:pt idx="4483">
                  <c:v>4.4697774160405808E-3</c:v>
                </c:pt>
                <c:pt idx="4484">
                  <c:v>4.4728825061766857E-3</c:v>
                </c:pt>
                <c:pt idx="4485">
                  <c:v>4.4759897533417177E-3</c:v>
                </c:pt>
                <c:pt idx="4486">
                  <c:v>4.4790991590992679E-3</c:v>
                </c:pt>
                <c:pt idx="4487">
                  <c:v>4.482210724916314E-3</c:v>
                </c:pt>
                <c:pt idx="4488">
                  <c:v>4.4853244522607815E-3</c:v>
                </c:pt>
                <c:pt idx="4489">
                  <c:v>4.4884403426995231E-3</c:v>
                </c:pt>
                <c:pt idx="4490">
                  <c:v>4.4915583977025745E-3</c:v>
                </c:pt>
                <c:pt idx="4491">
                  <c:v>4.4946786187409242E-3</c:v>
                </c:pt>
                <c:pt idx="4492">
                  <c:v>4.497801007384691E-3</c:v>
                </c:pt>
                <c:pt idx="4493">
                  <c:v>4.5009255651069779E-3</c:v>
                </c:pt>
                <c:pt idx="4494">
                  <c:v>4.5040522933818402E-3</c:v>
                </c:pt>
                <c:pt idx="4495">
                  <c:v>4.5071811937826721E-3</c:v>
                </c:pt>
                <c:pt idx="4496">
                  <c:v>4.5103122677856477E-3</c:v>
                </c:pt>
                <c:pt idx="4497">
                  <c:v>4.5134455169007362E-3</c:v>
                </c:pt>
                <c:pt idx="4498">
                  <c:v>4.5165809426060957E-3</c:v>
                </c:pt>
                <c:pt idx="4499">
                  <c:v>4.5197185464794952E-3</c:v>
                </c:pt>
                <c:pt idx="4500">
                  <c:v>4.5228583300012158E-3</c:v>
                </c:pt>
                <c:pt idx="4501">
                  <c:v>4.5260002946524965E-3</c:v>
                </c:pt>
                <c:pt idx="4502">
                  <c:v>4.5291444420143987E-3</c:v>
                </c:pt>
                <c:pt idx="4503">
                  <c:v>4.5322907735702881E-3</c:v>
                </c:pt>
                <c:pt idx="4504">
                  <c:v>4.5354392908044947E-3</c:v>
                </c:pt>
                <c:pt idx="4505">
                  <c:v>4.538589995301376E-3</c:v>
                </c:pt>
                <c:pt idx="4506">
                  <c:v>4.5417428885473933E-3</c:v>
                </c:pt>
                <c:pt idx="4507">
                  <c:v>4.5448979720299704E-3</c:v>
                </c:pt>
                <c:pt idx="4508">
                  <c:v>4.5480552473367688E-3</c:v>
                </c:pt>
                <c:pt idx="4509">
                  <c:v>4.5512147159573503E-3</c:v>
                </c:pt>
                <c:pt idx="4510">
                  <c:v>4.5543763793822406E-3</c:v>
                </c:pt>
                <c:pt idx="4511">
                  <c:v>4.5575402392024145E-3</c:v>
                </c:pt>
                <c:pt idx="4512">
                  <c:v>4.5607062969105364E-3</c:v>
                </c:pt>
                <c:pt idx="4513">
                  <c:v>4.5638745540334501E-3</c:v>
                </c:pt>
                <c:pt idx="4514">
                  <c:v>4.5670450120658262E-3</c:v>
                </c:pt>
                <c:pt idx="4515">
                  <c:v>4.5702176726030649E-3</c:v>
                </c:pt>
                <c:pt idx="4516">
                  <c:v>4.5733925371419844E-3</c:v>
                </c:pt>
                <c:pt idx="4517">
                  <c:v>4.5765696071803745E-3</c:v>
                </c:pt>
                <c:pt idx="4518">
                  <c:v>4.5797488843169623E-3</c:v>
                </c:pt>
                <c:pt idx="4519">
                  <c:v>4.582930370051687E-3</c:v>
                </c:pt>
                <c:pt idx="4520">
                  <c:v>4.5861140658854625E-3</c:v>
                </c:pt>
                <c:pt idx="4521">
                  <c:v>4.5892999734203502E-3</c:v>
                </c:pt>
                <c:pt idx="4522">
                  <c:v>4.5924880941594168E-3</c:v>
                </c:pt>
                <c:pt idx="4523">
                  <c:v>4.5956784296067076E-3</c:v>
                </c:pt>
                <c:pt idx="4524">
                  <c:v>4.5988709813676231E-3</c:v>
                </c:pt>
                <c:pt idx="4525">
                  <c:v>4.6020657509483667E-3</c:v>
                </c:pt>
                <c:pt idx="4526">
                  <c:v>4.6052627398561197E-3</c:v>
                </c:pt>
                <c:pt idx="4527">
                  <c:v>4.60846194969963E-3</c:v>
                </c:pt>
                <c:pt idx="4528">
                  <c:v>4.6116633819882433E-3</c:v>
                </c:pt>
                <c:pt idx="4529">
                  <c:v>4.6148670382658592E-3</c:v>
                </c:pt>
                <c:pt idx="4530">
                  <c:v>4.6180729200438518E-3</c:v>
                </c:pt>
                <c:pt idx="4531">
                  <c:v>4.6212810289354448E-3</c:v>
                </c:pt>
                <c:pt idx="4532">
                  <c:v>4.6244913664541809E-3</c:v>
                </c:pt>
                <c:pt idx="4533">
                  <c:v>4.6277039341145847E-3</c:v>
                </c:pt>
                <c:pt idx="4534">
                  <c:v>4.6309187335332458E-3</c:v>
                </c:pt>
                <c:pt idx="4535">
                  <c:v>4.6341357662268634E-3</c:v>
                </c:pt>
                <c:pt idx="4536">
                  <c:v>4.637355033713121E-3</c:v>
                </c:pt>
                <c:pt idx="4537">
                  <c:v>4.6405765376119779E-3</c:v>
                </c:pt>
                <c:pt idx="4538">
                  <c:v>4.6438002794432975E-3</c:v>
                </c:pt>
                <c:pt idx="4539">
                  <c:v>4.6470262607279274E-3</c:v>
                </c:pt>
                <c:pt idx="4540">
                  <c:v>4.6502544830892079E-3</c:v>
                </c:pt>
                <c:pt idx="4541">
                  <c:v>4.653484948050169E-3</c:v>
                </c:pt>
                <c:pt idx="4542">
                  <c:v>4.6567176571687147E-3</c:v>
                </c:pt>
                <c:pt idx="4543">
                  <c:v>4.659952611969922E-3</c:v>
                </c:pt>
                <c:pt idx="4544">
                  <c:v>4.6631898140816457E-3</c:v>
                </c:pt>
                <c:pt idx="4545">
                  <c:v>4.6664292650311556E-3</c:v>
                </c:pt>
                <c:pt idx="4546">
                  <c:v>4.66967096634671E-3</c:v>
                </c:pt>
                <c:pt idx="4547">
                  <c:v>4.6729149196595579E-3</c:v>
                </c:pt>
                <c:pt idx="4548">
                  <c:v>4.6761611265001531E-3</c:v>
                </c:pt>
                <c:pt idx="4549">
                  <c:v>4.6794095883999432E-3</c:v>
                </c:pt>
                <c:pt idx="4550">
                  <c:v>4.6826603069935781E-3</c:v>
                </c:pt>
                <c:pt idx="4551">
                  <c:v>4.6859132838147051E-3</c:v>
                </c:pt>
                <c:pt idx="4552">
                  <c:v>4.6891685203979631E-3</c:v>
                </c:pt>
                <c:pt idx="4553">
                  <c:v>4.6924260183814123E-3</c:v>
                </c:pt>
                <c:pt idx="4554">
                  <c:v>4.695685779301898E-3</c:v>
                </c:pt>
                <c:pt idx="4555">
                  <c:v>4.6989478046972595E-3</c:v>
                </c:pt>
                <c:pt idx="4556">
                  <c:v>4.7022120962089747E-3</c:v>
                </c:pt>
                <c:pt idx="4557">
                  <c:v>4.7054786553770919E-3</c:v>
                </c:pt>
                <c:pt idx="4558">
                  <c:v>4.7087474837769197E-3</c:v>
                </c:pt>
                <c:pt idx="4559">
                  <c:v>4.7120185829505759E-3</c:v>
                </c:pt>
                <c:pt idx="4560">
                  <c:v>4.7152919545441043E-3</c:v>
                </c:pt>
                <c:pt idx="4561">
                  <c:v>4.7185676001018379E-3</c:v>
                </c:pt>
                <c:pt idx="4562">
                  <c:v>4.7218455211691093E-3</c:v>
                </c:pt>
                <c:pt idx="4563">
                  <c:v>4.7251257193953958E-3</c:v>
                </c:pt>
                <c:pt idx="4564">
                  <c:v>4.7284081963282513E-3</c:v>
                </c:pt>
                <c:pt idx="4565">
                  <c:v>4.7316929535162313E-3</c:v>
                </c:pt>
                <c:pt idx="4566">
                  <c:v>4.7349799926122531E-3</c:v>
                </c:pt>
                <c:pt idx="4567">
                  <c:v>4.7382693151670971E-3</c:v>
                </c:pt>
                <c:pt idx="4568">
                  <c:v>4.7415609227325498E-3</c:v>
                </c:pt>
                <c:pt idx="4569">
                  <c:v>4.7448548169649737E-3</c:v>
                </c:pt>
                <c:pt idx="4570">
                  <c:v>4.7481509994183853E-3</c:v>
                </c:pt>
                <c:pt idx="4571">
                  <c:v>4.7514494716478064E-3</c:v>
                </c:pt>
                <c:pt idx="4572">
                  <c:v>4.7547502353130541E-3</c:v>
                </c:pt>
                <c:pt idx="4573">
                  <c:v>4.7580532919713854E-3</c:v>
                </c:pt>
                <c:pt idx="4574">
                  <c:v>4.7613586432157101E-3</c:v>
                </c:pt>
                <c:pt idx="4575">
                  <c:v>4.7646662906053747E-3</c:v>
                </c:pt>
                <c:pt idx="4576">
                  <c:v>4.7679762358048151E-3</c:v>
                </c:pt>
                <c:pt idx="4577">
                  <c:v>4.771288480375618E-3</c:v>
                </c:pt>
                <c:pt idx="4578">
                  <c:v>4.7746030258803852E-3</c:v>
                </c:pt>
                <c:pt idx="4579">
                  <c:v>4.7779198739870202E-3</c:v>
                </c:pt>
                <c:pt idx="4580">
                  <c:v>4.7812390262603694E-3</c:v>
                </c:pt>
                <c:pt idx="4581">
                  <c:v>4.7845604842662913E-3</c:v>
                </c:pt>
                <c:pt idx="4582">
                  <c:v>4.7878842496761696E-3</c:v>
                </c:pt>
                <c:pt idx="4583">
                  <c:v>4.7912103240581134E-3</c:v>
                </c:pt>
                <c:pt idx="4584">
                  <c:v>4.7945387089812453E-3</c:v>
                </c:pt>
                <c:pt idx="4585">
                  <c:v>4.7978694061204374E-3</c:v>
                </c:pt>
                <c:pt idx="4586">
                  <c:v>4.8012024170470662E-3</c:v>
                </c:pt>
                <c:pt idx="4587">
                  <c:v>4.8045377433684876E-3</c:v>
                </c:pt>
                <c:pt idx="4588">
                  <c:v>4.8078753866581912E-3</c:v>
                </c:pt>
                <c:pt idx="4589">
                  <c:v>4.811215348595705E-3</c:v>
                </c:pt>
                <c:pt idx="4590">
                  <c:v>4.8145576307567781E-3</c:v>
                </c:pt>
                <c:pt idx="4591">
                  <c:v>4.8179022347181822E-3</c:v>
                </c:pt>
                <c:pt idx="4592">
                  <c:v>4.8212491621629477E-3</c:v>
                </c:pt>
                <c:pt idx="4593">
                  <c:v>4.824598414670111E-3</c:v>
                </c:pt>
                <c:pt idx="4594">
                  <c:v>4.8279499938197312E-3</c:v>
                </c:pt>
                <c:pt idx="4595">
                  <c:v>4.8313039012983488E-3</c:v>
                </c:pt>
                <c:pt idx="4596">
                  <c:v>4.8346601386882937E-3</c:v>
                </c:pt>
                <c:pt idx="4597">
                  <c:v>4.8380187075729199E-3</c:v>
                </c:pt>
                <c:pt idx="4598">
                  <c:v>4.8413796096422853E-3</c:v>
                </c:pt>
                <c:pt idx="4599">
                  <c:v>4.844742846482019E-3</c:v>
                </c:pt>
                <c:pt idx="4600">
                  <c:v>4.8481084196787781E-3</c:v>
                </c:pt>
                <c:pt idx="4601">
                  <c:v>4.8514763309261454E-3</c:v>
                </c:pt>
                <c:pt idx="4602">
                  <c:v>4.8548465818130564E-3</c:v>
                </c:pt>
                <c:pt idx="4603">
                  <c:v>4.8582191739648247E-3</c:v>
                </c:pt>
                <c:pt idx="4604">
                  <c:v>4.8615941089725206E-3</c:v>
                </c:pt>
                <c:pt idx="4605">
                  <c:v>4.8649713885344382E-3</c:v>
                </c:pt>
                <c:pt idx="4606">
                  <c:v>4.8683510142439332E-3</c:v>
                </c:pt>
                <c:pt idx="4607">
                  <c:v>4.8717329876953935E-3</c:v>
                </c:pt>
                <c:pt idx="4608">
                  <c:v>4.8751173105906547E-3</c:v>
                </c:pt>
                <c:pt idx="4609">
                  <c:v>4.8785039845263964E-3</c:v>
                </c:pt>
                <c:pt idx="4610">
                  <c:v>4.8818930111003299E-3</c:v>
                </c:pt>
                <c:pt idx="4611">
                  <c:v>4.885284392017842E-3</c:v>
                </c:pt>
                <c:pt idx="4612">
                  <c:v>4.8886781288789401E-3</c:v>
                </c:pt>
                <c:pt idx="4613">
                  <c:v>4.89207422328467E-3</c:v>
                </c:pt>
                <c:pt idx="4614">
                  <c:v>4.8954726769439728E-3</c:v>
                </c:pt>
                <c:pt idx="4615">
                  <c:v>4.8988734914601944E-3</c:v>
                </c:pt>
                <c:pt idx="4616">
                  <c:v>4.9022766684377189E-3</c:v>
                </c:pt>
                <c:pt idx="4617">
                  <c:v>4.9056822095890507E-3</c:v>
                </c:pt>
                <c:pt idx="4618">
                  <c:v>4.9090901165208803E-3</c:v>
                </c:pt>
                <c:pt idx="4619">
                  <c:v>4.9125003908766802E-3</c:v>
                </c:pt>
                <c:pt idx="4620">
                  <c:v>4.915913034265299E-3</c:v>
                </c:pt>
                <c:pt idx="4621">
                  <c:v>4.9193280484040045E-3</c:v>
                </c:pt>
                <c:pt idx="4622">
                  <c:v>4.9227454349039558E-3</c:v>
                </c:pt>
                <c:pt idx="4623">
                  <c:v>4.9261651953773546E-3</c:v>
                </c:pt>
                <c:pt idx="4624">
                  <c:v>4.9295873315450519E-3</c:v>
                </c:pt>
                <c:pt idx="4625">
                  <c:v>4.933011845021565E-3</c:v>
                </c:pt>
                <c:pt idx="4626">
                  <c:v>4.9364387374224604E-3</c:v>
                </c:pt>
                <c:pt idx="4627">
                  <c:v>4.9398680104721761E-3</c:v>
                </c:pt>
                <c:pt idx="4628">
                  <c:v>4.9432996657885978E-3</c:v>
                </c:pt>
                <c:pt idx="4629">
                  <c:v>4.9467337049906588E-3</c:v>
                </c:pt>
                <c:pt idx="4630">
                  <c:v>4.9501701298063959E-3</c:v>
                </c:pt>
                <c:pt idx="4631">
                  <c:v>4.953608941857068E-3</c:v>
                </c:pt>
                <c:pt idx="4632">
                  <c:v>4.9570501428010533E-3</c:v>
                </c:pt>
                <c:pt idx="4633">
                  <c:v>4.9604937342617875E-3</c:v>
                </c:pt>
                <c:pt idx="4634">
                  <c:v>4.9639397179721155E-3</c:v>
                </c:pt>
                <c:pt idx="4635">
                  <c:v>4.9673880955578044E-3</c:v>
                </c:pt>
                <c:pt idx="4636">
                  <c:v>4.9708388686456788E-3</c:v>
                </c:pt>
                <c:pt idx="4637">
                  <c:v>4.9742920389721935E-3</c:v>
                </c:pt>
                <c:pt idx="4638">
                  <c:v>4.9777476081665087E-3</c:v>
                </c:pt>
                <c:pt idx="4639">
                  <c:v>4.9812055778588405E-3</c:v>
                </c:pt>
                <c:pt idx="4640">
                  <c:v>4.9846659497892664E-3</c:v>
                </c:pt>
                <c:pt idx="4641">
                  <c:v>4.9881287255903444E-3</c:v>
                </c:pt>
                <c:pt idx="4642">
                  <c:v>4.9915939068956887E-3</c:v>
                </c:pt>
                <c:pt idx="4643">
                  <c:v>4.9950614954490068E-3</c:v>
                </c:pt>
                <c:pt idx="4644">
                  <c:v>4.998531492886261E-3</c:v>
                </c:pt>
                <c:pt idx="4645">
                  <c:v>5.0020039008444725E-3</c:v>
                </c:pt>
                <c:pt idx="4646">
                  <c:v>5.0054787210709857E-3</c:v>
                </c:pt>
                <c:pt idx="4647">
                  <c:v>5.0089559552051735E-3</c:v>
                </c:pt>
                <c:pt idx="4648">
                  <c:v>5.0124356049239443E-3</c:v>
                </c:pt>
                <c:pt idx="4649">
                  <c:v>5.0159176718688721E-3</c:v>
                </c:pt>
                <c:pt idx="4650">
                  <c:v>5.0194021577921622E-3</c:v>
                </c:pt>
                <c:pt idx="4651">
                  <c:v>5.0228890643377478E-3</c:v>
                </c:pt>
                <c:pt idx="4652">
                  <c:v>5.026378393150629E-3</c:v>
                </c:pt>
                <c:pt idx="4653">
                  <c:v>5.0298701459866634E-3</c:v>
                </c:pt>
                <c:pt idx="4654">
                  <c:v>5.0333643244932138E-3</c:v>
                </c:pt>
                <c:pt idx="4655">
                  <c:v>5.036860930318709E-3</c:v>
                </c:pt>
                <c:pt idx="4656">
                  <c:v>5.0403599652226704E-3</c:v>
                </c:pt>
                <c:pt idx="4657">
                  <c:v>5.0438614308558954E-3</c:v>
                </c:pt>
                <c:pt idx="4658">
                  <c:v>5.0473653288702512E-3</c:v>
                </c:pt>
                <c:pt idx="4659">
                  <c:v>5.0508716610289288E-3</c:v>
                </c:pt>
                <c:pt idx="4660">
                  <c:v>5.0543804289861676E-3</c:v>
                </c:pt>
                <c:pt idx="4661">
                  <c:v>5.0578916343972805E-3</c:v>
                </c:pt>
                <c:pt idx="4662">
                  <c:v>5.0614052790291346E-3</c:v>
                </c:pt>
                <c:pt idx="4663">
                  <c:v>5.0649213645394204E-3</c:v>
                </c:pt>
                <c:pt idx="4664">
                  <c:v>5.0684398926237806E-3</c:v>
                </c:pt>
                <c:pt idx="4665">
                  <c:v>5.071960864942133E-3</c:v>
                </c:pt>
                <c:pt idx="4666">
                  <c:v>5.0754842832662584E-3</c:v>
                </c:pt>
                <c:pt idx="4667">
                  <c:v>5.079010149258459E-3</c:v>
                </c:pt>
                <c:pt idx="4668">
                  <c:v>5.0825384645821143E-3</c:v>
                </c:pt>
                <c:pt idx="4669">
                  <c:v>5.0860692310127006E-3</c:v>
                </c:pt>
                <c:pt idx="4670">
                  <c:v>5.0896024502159855E-3</c:v>
                </c:pt>
                <c:pt idx="4671">
                  <c:v>5.0931381238588178E-3</c:v>
                </c:pt>
                <c:pt idx="4672">
                  <c:v>5.0966762537203759E-3</c:v>
                </c:pt>
                <c:pt idx="4673">
                  <c:v>5.1002168414699027E-3</c:v>
                </c:pt>
                <c:pt idx="4674">
                  <c:v>5.1037598887777235E-3</c:v>
                </c:pt>
                <c:pt idx="4675">
                  <c:v>5.1073053974267264E-3</c:v>
                </c:pt>
                <c:pt idx="4676">
                  <c:v>5.1108533690896359E-3</c:v>
                </c:pt>
                <c:pt idx="4677">
                  <c:v>5.1144038054774721E-3</c:v>
                </c:pt>
                <c:pt idx="4678">
                  <c:v>5.1179567082652051E-3</c:v>
                </c:pt>
                <c:pt idx="4679">
                  <c:v>5.1215120792406851E-3</c:v>
                </c:pt>
                <c:pt idx="4680">
                  <c:v>5.1250699200812875E-3</c:v>
                </c:pt>
                <c:pt idx="4681">
                  <c:v>5.1286302324654769E-3</c:v>
                </c:pt>
                <c:pt idx="4682">
                  <c:v>5.1321930181848297E-3</c:v>
                </c:pt>
                <c:pt idx="4683">
                  <c:v>5.1357582789202218E-3</c:v>
                </c:pt>
                <c:pt idx="4684">
                  <c:v>5.1393260163536169E-3</c:v>
                </c:pt>
                <c:pt idx="4685">
                  <c:v>5.1428962322803288E-3</c:v>
                </c:pt>
                <c:pt idx="4686">
                  <c:v>5.1464689283847384E-3</c:v>
                </c:pt>
                <c:pt idx="4687">
                  <c:v>5.1500441063523162E-3</c:v>
                </c:pt>
                <c:pt idx="4688">
                  <c:v>5.1536217679821221E-3</c:v>
                </c:pt>
                <c:pt idx="4689">
                  <c:v>5.1572019149620472E-3</c:v>
                </c:pt>
                <c:pt idx="4690">
                  <c:v>5.1607845489810801E-3</c:v>
                </c:pt>
                <c:pt idx="4691">
                  <c:v>5.1643696718420293E-3</c:v>
                </c:pt>
                <c:pt idx="4692">
                  <c:v>5.1679572852363085E-3</c:v>
                </c:pt>
                <c:pt idx="4693">
                  <c:v>5.1715473908940561E-3</c:v>
                </c:pt>
                <c:pt idx="4694">
                  <c:v>5.1751399905089566E-3</c:v>
                </c:pt>
                <c:pt idx="4695">
                  <c:v>5.1787350858888345E-3</c:v>
                </c:pt>
                <c:pt idx="4696">
                  <c:v>5.182332678729808E-3</c:v>
                </c:pt>
                <c:pt idx="4697">
                  <c:v>5.1859327707290941E-3</c:v>
                </c:pt>
                <c:pt idx="4698">
                  <c:v>5.1895353636982897E-3</c:v>
                </c:pt>
                <c:pt idx="4699">
                  <c:v>5.1931404593370473E-3</c:v>
                </c:pt>
                <c:pt idx="4700">
                  <c:v>5.1967480593461254E-3</c:v>
                </c:pt>
                <c:pt idx="4701">
                  <c:v>5.2003581655408965E-3</c:v>
                </c:pt>
                <c:pt idx="4702">
                  <c:v>5.2039707796245607E-3</c:v>
                </c:pt>
                <c:pt idx="4703">
                  <c:v>5.2075859033014222E-3</c:v>
                </c:pt>
                <c:pt idx="4704">
                  <c:v>5.2112035383906396E-3</c:v>
                </c:pt>
                <c:pt idx="4705">
                  <c:v>5.2148236865989647E-3</c:v>
                </c:pt>
                <c:pt idx="4706">
                  <c:v>5.2184463496342554E-3</c:v>
                </c:pt>
                <c:pt idx="4707">
                  <c:v>5.2220715293194659E-3</c:v>
                </c:pt>
                <c:pt idx="4708">
                  <c:v>5.2256992273649059E-3</c:v>
                </c:pt>
                <c:pt idx="4709">
                  <c:v>5.2293294455200449E-3</c:v>
                </c:pt>
                <c:pt idx="4710">
                  <c:v>5.2329621854974922E-3</c:v>
                </c:pt>
                <c:pt idx="4711">
                  <c:v>5.2365974491252708E-3</c:v>
                </c:pt>
                <c:pt idx="4712">
                  <c:v>5.2402352381184488E-3</c:v>
                </c:pt>
                <c:pt idx="4713">
                  <c:v>5.2438755541932081E-3</c:v>
                </c:pt>
                <c:pt idx="4714">
                  <c:v>5.2475183991813846E-3</c:v>
                </c:pt>
                <c:pt idx="4715">
                  <c:v>5.2511637748016227E-3</c:v>
                </c:pt>
                <c:pt idx="4716">
                  <c:v>5.2548116827736829E-3</c:v>
                </c:pt>
                <c:pt idx="4717">
                  <c:v>5.258462124933222E-3</c:v>
                </c:pt>
                <c:pt idx="4718">
                  <c:v>5.262115103002468E-3</c:v>
                </c:pt>
                <c:pt idx="4719">
                  <c:v>5.2657706187047701E-3</c:v>
                </c:pt>
                <c:pt idx="4720">
                  <c:v>5.2694286738796097E-3</c:v>
                </c:pt>
                <c:pt idx="4721">
                  <c:v>5.2730892702528096E-3</c:v>
                </c:pt>
                <c:pt idx="4722">
                  <c:v>5.276752409589705E-3</c:v>
                </c:pt>
                <c:pt idx="4723">
                  <c:v>5.2804180936184336E-3</c:v>
                </c:pt>
                <c:pt idx="4724">
                  <c:v>5.2840863241835987E-3</c:v>
                </c:pt>
                <c:pt idx="4725">
                  <c:v>5.2877571030158213E-3</c:v>
                </c:pt>
                <c:pt idx="4726">
                  <c:v>5.2914304318468462E-3</c:v>
                </c:pt>
                <c:pt idx="4727">
                  <c:v>5.2951063125251203E-3</c:v>
                </c:pt>
                <c:pt idx="4728">
                  <c:v>5.298784746784877E-3</c:v>
                </c:pt>
                <c:pt idx="4729">
                  <c:v>5.3024657363614702E-3</c:v>
                </c:pt>
                <c:pt idx="4730">
                  <c:v>5.3061492831072031E-3</c:v>
                </c:pt>
                <c:pt idx="4731">
                  <c:v>5.309835388759925E-3</c:v>
                </c:pt>
                <c:pt idx="4732">
                  <c:v>5.3135240550586105E-3</c:v>
                </c:pt>
                <c:pt idx="4733">
                  <c:v>5.3172152838594239E-3</c:v>
                </c:pt>
                <c:pt idx="4734">
                  <c:v>5.3209090769038405E-3</c:v>
                </c:pt>
                <c:pt idx="4735">
                  <c:v>5.3246054359344592E-3</c:v>
                </c:pt>
                <c:pt idx="4736">
                  <c:v>5.3283043628113182E-3</c:v>
                </c:pt>
                <c:pt idx="4737">
                  <c:v>5.3320058592795216E-3</c:v>
                </c:pt>
                <c:pt idx="4738">
                  <c:v>5.3357099271241267E-3</c:v>
                </c:pt>
                <c:pt idx="4739">
                  <c:v>5.3394165680925847E-3</c:v>
                </c:pt>
                <c:pt idx="4740">
                  <c:v>5.3431257840501041E-3</c:v>
                </c:pt>
                <c:pt idx="4741">
                  <c:v>5.3468375767466445E-3</c:v>
                </c:pt>
                <c:pt idx="4742">
                  <c:v>5.350551947933299E-3</c:v>
                </c:pt>
                <c:pt idx="4743">
                  <c:v>5.3542688994791679E-3</c:v>
                </c:pt>
                <c:pt idx="4744">
                  <c:v>5.3579884331378599E-3</c:v>
                </c:pt>
                <c:pt idx="4745">
                  <c:v>5.3617105506641206E-3</c:v>
                </c:pt>
                <c:pt idx="4746">
                  <c:v>5.3654352539309474E-3</c:v>
                </c:pt>
                <c:pt idx="4747">
                  <c:v>5.3691625446956066E-3</c:v>
                </c:pt>
                <c:pt idx="4748">
                  <c:v>5.3728924247165022E-3</c:v>
                </c:pt>
                <c:pt idx="4749">
                  <c:v>5.3766248958705392E-3</c:v>
                </c:pt>
                <c:pt idx="4750">
                  <c:v>5.3803599599186484E-3</c:v>
                </c:pt>
                <c:pt idx="4751">
                  <c:v>5.3840976186229012E-3</c:v>
                </c:pt>
                <c:pt idx="4752">
                  <c:v>5.387837873864116E-3</c:v>
                </c:pt>
                <c:pt idx="4753">
                  <c:v>5.391580727406896E-3</c:v>
                </c:pt>
                <c:pt idx="4754">
                  <c:v>5.3953261810562444E-3</c:v>
                </c:pt>
                <c:pt idx="4755">
                  <c:v>5.3990742365791341E-3</c:v>
                </c:pt>
                <c:pt idx="4756">
                  <c:v>5.4028248958616154E-3</c:v>
                </c:pt>
                <c:pt idx="4757">
                  <c:v>5.4065781606732E-3</c:v>
                </c:pt>
                <c:pt idx="4758">
                  <c:v>5.4103340327845461E-3</c:v>
                </c:pt>
                <c:pt idx="4759">
                  <c:v>5.4140925140856375E-3</c:v>
                </c:pt>
                <c:pt idx="4760">
                  <c:v>5.4178536063496764E-3</c:v>
                </c:pt>
                <c:pt idx="4761">
                  <c:v>5.4216173113510137E-3</c:v>
                </c:pt>
                <c:pt idx="4762">
                  <c:v>5.4253836309835742E-3</c:v>
                </c:pt>
                <c:pt idx="4763">
                  <c:v>5.4291525670242587E-3</c:v>
                </c:pt>
                <c:pt idx="4764">
                  <c:v>5.4329241212511172E-3</c:v>
                </c:pt>
                <c:pt idx="4765">
                  <c:v>5.4366982955620265E-3</c:v>
                </c:pt>
                <c:pt idx="4766">
                  <c:v>5.4404750917375908E-3</c:v>
                </c:pt>
                <c:pt idx="4767">
                  <c:v>5.4442545115991822E-3</c:v>
                </c:pt>
                <c:pt idx="4768">
                  <c:v>5.448036556929799E-3</c:v>
                </c:pt>
                <c:pt idx="4769">
                  <c:v>5.4518212296325941E-3</c:v>
                </c:pt>
                <c:pt idx="4770">
                  <c:v>5.4556085314931271E-3</c:v>
                </c:pt>
                <c:pt idx="4771">
                  <c:v>5.4593984642981128E-3</c:v>
                </c:pt>
                <c:pt idx="4772">
                  <c:v>5.4631910299546768E-3</c:v>
                </c:pt>
                <c:pt idx="4773">
                  <c:v>5.4669862302520987E-3</c:v>
                </c:pt>
                <c:pt idx="4774">
                  <c:v>5.4707840669808213E-3</c:v>
                </c:pt>
                <c:pt idx="4775">
                  <c:v>5.474584542051947E-3</c:v>
                </c:pt>
                <c:pt idx="4776">
                  <c:v>5.4783876572584876E-3</c:v>
                </c:pt>
                <c:pt idx="4777">
                  <c:v>5.48219341439462E-3</c:v>
                </c:pt>
                <c:pt idx="4778">
                  <c:v>5.4860018153754311E-3</c:v>
                </c:pt>
                <c:pt idx="4779">
                  <c:v>5.4898128619976731E-3</c:v>
                </c:pt>
                <c:pt idx="4780">
                  <c:v>5.4936265560592635E-3</c:v>
                </c:pt>
                <c:pt idx="4781">
                  <c:v>5.4974428994792844E-3</c:v>
                </c:pt>
                <c:pt idx="4782">
                  <c:v>5.501261894058234E-3</c:v>
                </c:pt>
                <c:pt idx="4783">
                  <c:v>5.5050835416378353E-3</c:v>
                </c:pt>
                <c:pt idx="4784">
                  <c:v>5.5089078440210071E-3</c:v>
                </c:pt>
                <c:pt idx="4785">
                  <c:v>5.5127348031321684E-3</c:v>
                </c:pt>
                <c:pt idx="4786">
                  <c:v>5.5165644207768282E-3</c:v>
                </c:pt>
                <c:pt idx="4787">
                  <c:v>5.5203966987616634E-3</c:v>
                </c:pt>
                <c:pt idx="4788">
                  <c:v>5.5242316390151074E-3</c:v>
                </c:pt>
                <c:pt idx="4789">
                  <c:v>5.5280692433464342E-3</c:v>
                </c:pt>
                <c:pt idx="4790">
                  <c:v>5.5319095135660896E-3</c:v>
                </c:pt>
                <c:pt idx="4791">
                  <c:v>5.5357524516065288E-3</c:v>
                </c:pt>
                <c:pt idx="4792">
                  <c:v>5.5395980592807979E-3</c:v>
                </c:pt>
                <c:pt idx="4793">
                  <c:v>5.5434463384031194E-3</c:v>
                </c:pt>
                <c:pt idx="4794">
                  <c:v>5.547297290909978E-3</c:v>
                </c:pt>
                <c:pt idx="4795">
                  <c:v>5.5511509186182018E-3</c:v>
                </c:pt>
                <c:pt idx="4796">
                  <c:v>5.5550072233457957E-3</c:v>
                </c:pt>
                <c:pt idx="4797">
                  <c:v>5.5588662070332837E-3</c:v>
                </c:pt>
                <c:pt idx="4798">
                  <c:v>5.5627278715012817E-3</c:v>
                </c:pt>
                <c:pt idx="4799">
                  <c:v>5.5665922186120907E-3</c:v>
                </c:pt>
                <c:pt idx="4800">
                  <c:v>5.5704592501887723E-3</c:v>
                </c:pt>
                <c:pt idx="4801">
                  <c:v>5.5743289681772475E-3</c:v>
                </c:pt>
                <c:pt idx="4802">
                  <c:v>5.5782013744031982E-3</c:v>
                </c:pt>
                <c:pt idx="4803">
                  <c:v>5.5820764706934894E-3</c:v>
                </c:pt>
                <c:pt idx="4804">
                  <c:v>5.5859542589980996E-3</c:v>
                </c:pt>
                <c:pt idx="4805">
                  <c:v>5.5898347411465175E-3</c:v>
                </c:pt>
                <c:pt idx="4806">
                  <c:v>5.5937179189694186E-3</c:v>
                </c:pt>
                <c:pt idx="4807">
                  <c:v>5.5976037944208473E-3</c:v>
                </c:pt>
                <c:pt idx="4808">
                  <c:v>5.6014923693341089E-3</c:v>
                </c:pt>
                <c:pt idx="4809">
                  <c:v>5.605383645543696E-3</c:v>
                </c:pt>
                <c:pt idx="4810">
                  <c:v>5.6092776250077289E-3</c:v>
                </c:pt>
                <c:pt idx="4811">
                  <c:v>5.6131743095633353E-3</c:v>
                </c:pt>
                <c:pt idx="4812">
                  <c:v>5.6170737010897039E-3</c:v>
                </c:pt>
                <c:pt idx="4813">
                  <c:v>5.6209758014264298E-3</c:v>
                </c:pt>
                <c:pt idx="4814">
                  <c:v>5.6248806125370806E-3</c:v>
                </c:pt>
                <c:pt idx="4815">
                  <c:v>5.6287881362638943E-3</c:v>
                </c:pt>
                <c:pt idx="4816">
                  <c:v>5.6326983744503034E-3</c:v>
                </c:pt>
                <c:pt idx="4817">
                  <c:v>5.6366113290639702E-3</c:v>
                </c:pt>
                <c:pt idx="4818">
                  <c:v>5.6405270019509743E-3</c:v>
                </c:pt>
                <c:pt idx="4819">
                  <c:v>5.6444453949585924E-3</c:v>
                </c:pt>
                <c:pt idx="4820">
                  <c:v>5.6483665100585901E-3</c:v>
                </c:pt>
                <c:pt idx="4821">
                  <c:v>5.6522903491008983E-3</c:v>
                </c:pt>
                <c:pt idx="4822">
                  <c:v>5.6562169139366455E-3</c:v>
                </c:pt>
                <c:pt idx="4823">
                  <c:v>5.6601462065417104E-3</c:v>
                </c:pt>
                <c:pt idx="4824">
                  <c:v>5.6640782287698801E-3</c:v>
                </c:pt>
                <c:pt idx="4825">
                  <c:v>5.6680129824761448E-3</c:v>
                </c:pt>
                <c:pt idx="4826">
                  <c:v>5.6719504696405038E-3</c:v>
                </c:pt>
                <c:pt idx="4827">
                  <c:v>5.6758906921206102E-3</c:v>
                </c:pt>
                <c:pt idx="4828">
                  <c:v>5.6798336518166488E-3</c:v>
                </c:pt>
                <c:pt idx="4829">
                  <c:v>5.6837793505887697E-3</c:v>
                </c:pt>
                <c:pt idx="4830">
                  <c:v>5.6877277904224784E-3</c:v>
                </c:pt>
                <c:pt idx="4831">
                  <c:v>5.6916789731805981E-3</c:v>
                </c:pt>
                <c:pt idx="4832">
                  <c:v>5.695632900727156E-3</c:v>
                </c:pt>
                <c:pt idx="4833">
                  <c:v>5.6995895750517993E-3</c:v>
                </c:pt>
                <c:pt idx="4834">
                  <c:v>5.7035489980212361E-3</c:v>
                </c:pt>
                <c:pt idx="4835">
                  <c:v>5.7075111715033811E-3</c:v>
                </c:pt>
                <c:pt idx="4836">
                  <c:v>5.7114760974920319E-3</c:v>
                </c:pt>
                <c:pt idx="4837">
                  <c:v>5.7154437778577866E-3</c:v>
                </c:pt>
                <c:pt idx="4838">
                  <c:v>5.7194142144724588E-3</c:v>
                </c:pt>
                <c:pt idx="4839">
                  <c:v>5.7233874093340024E-3</c:v>
                </c:pt>
                <c:pt idx="4840">
                  <c:v>5.7273633643169179E-3</c:v>
                </c:pt>
                <c:pt idx="4841">
                  <c:v>5.7313420812969201E-3</c:v>
                </c:pt>
                <c:pt idx="4842">
                  <c:v>5.7353235622761324E-3</c:v>
                </c:pt>
                <c:pt idx="4843">
                  <c:v>5.7393078091329628E-3</c:v>
                </c:pt>
                <c:pt idx="4844">
                  <c:v>5.7432948237888274E-3</c:v>
                </c:pt>
                <c:pt idx="4845">
                  <c:v>5.7472846081246601E-3</c:v>
                </c:pt>
                <c:pt idx="4846">
                  <c:v>5.7512771641481508E-3</c:v>
                </c:pt>
                <c:pt idx="4847">
                  <c:v>5.7552724937429333E-3</c:v>
                </c:pt>
                <c:pt idx="4848">
                  <c:v>5.7592705987938655E-3</c:v>
                </c:pt>
                <c:pt idx="4849">
                  <c:v>5.7632714813128242E-3</c:v>
                </c:pt>
                <c:pt idx="4850">
                  <c:v>5.7672751431873722E-3</c:v>
                </c:pt>
                <c:pt idx="4851">
                  <c:v>5.7712815863062974E-3</c:v>
                </c:pt>
                <c:pt idx="4852">
                  <c:v>5.7752908126856711E-3</c:v>
                </c:pt>
                <c:pt idx="4853">
                  <c:v>5.7793028242169959E-3</c:v>
                </c:pt>
                <c:pt idx="4854">
                  <c:v>5.7833176227929948E-3</c:v>
                </c:pt>
                <c:pt idx="4855">
                  <c:v>5.7873352104339474E-3</c:v>
                </c:pt>
                <c:pt idx="4856">
                  <c:v>5.7913555890352986E-3</c:v>
                </c:pt>
                <c:pt idx="4857">
                  <c:v>5.7953787605358872E-3</c:v>
                </c:pt>
                <c:pt idx="4858">
                  <c:v>5.7994047268337037E-3</c:v>
                </c:pt>
                <c:pt idx="4859">
                  <c:v>5.8034334899546474E-3</c:v>
                </c:pt>
                <c:pt idx="4860">
                  <c:v>5.807465051799434E-3</c:v>
                </c:pt>
                <c:pt idx="4861">
                  <c:v>5.8114994142700127E-3</c:v>
                </c:pt>
                <c:pt idx="4862">
                  <c:v>5.8155365793965061E-3</c:v>
                </c:pt>
                <c:pt idx="4863">
                  <c:v>5.8195765490835953E-3</c:v>
                </c:pt>
                <c:pt idx="4864">
                  <c:v>5.823619325237196E-3</c:v>
                </c:pt>
                <c:pt idx="4865">
                  <c:v>5.8276649098916644E-3</c:v>
                </c:pt>
                <c:pt idx="4866">
                  <c:v>5.8317133049556533E-3</c:v>
                </c:pt>
                <c:pt idx="4867">
                  <c:v>5.8357645123390534E-3</c:v>
                </c:pt>
                <c:pt idx="4868">
                  <c:v>5.839818534080464E-3</c:v>
                </c:pt>
                <c:pt idx="4869">
                  <c:v>5.8438753720925184E-3</c:v>
                </c:pt>
                <c:pt idx="4870">
                  <c:v>5.8479350282890892E-3</c:v>
                </c:pt>
                <c:pt idx="4871">
                  <c:v>5.8519975047130286E-3</c:v>
                </c:pt>
                <c:pt idx="4872">
                  <c:v>5.8560628032809587E-3</c:v>
                </c:pt>
                <c:pt idx="4873">
                  <c:v>5.8601309259533815E-3</c:v>
                </c:pt>
                <c:pt idx="4874">
                  <c:v>5.8642018746494938E-3</c:v>
                </c:pt>
                <c:pt idx="4875">
                  <c:v>5.8682756514178303E-3</c:v>
                </c:pt>
                <c:pt idx="4876">
                  <c:v>5.8723522581803442E-3</c:v>
                </c:pt>
                <c:pt idx="4877">
                  <c:v>5.8764316968602341E-3</c:v>
                </c:pt>
                <c:pt idx="4878">
                  <c:v>5.8805139695103066E-3</c:v>
                </c:pt>
                <c:pt idx="4879">
                  <c:v>5.884599078056523E-3</c:v>
                </c:pt>
                <c:pt idx="4880">
                  <c:v>5.888687024426094E-3</c:v>
                </c:pt>
                <c:pt idx="4881">
                  <c:v>5.8927778106761053E-3</c:v>
                </c:pt>
                <c:pt idx="4882">
                  <c:v>5.8968714387365373E-3</c:v>
                </c:pt>
                <c:pt idx="4883">
                  <c:v>5.9009679105386185E-3</c:v>
                </c:pt>
                <c:pt idx="4884">
                  <c:v>5.9050672281437252E-3</c:v>
                </c:pt>
                <c:pt idx="4885">
                  <c:v>5.9091693934858608E-3</c:v>
                </c:pt>
                <c:pt idx="4886">
                  <c:v>5.9132744085002836E-3</c:v>
                </c:pt>
                <c:pt idx="4887">
                  <c:v>5.9173822752526684E-3</c:v>
                </c:pt>
                <c:pt idx="4888">
                  <c:v>5.9214929956810528E-3</c:v>
                </c:pt>
                <c:pt idx="4889">
                  <c:v>5.9256065717678439E-3</c:v>
                </c:pt>
                <c:pt idx="4890">
                  <c:v>5.9297230054536814E-3</c:v>
                </c:pt>
                <c:pt idx="4891">
                  <c:v>5.9338422988099888E-3</c:v>
                </c:pt>
                <c:pt idx="4892">
                  <c:v>5.9379644537801927E-3</c:v>
                </c:pt>
                <c:pt idx="4893">
                  <c:v>5.9420894723089803E-3</c:v>
                </c:pt>
                <c:pt idx="4894">
                  <c:v>5.9462173564720942E-3</c:v>
                </c:pt>
                <c:pt idx="4895">
                  <c:v>5.9503481082170146E-3</c:v>
                </c:pt>
                <c:pt idx="4896">
                  <c:v>5.9544817294924857E-3</c:v>
                </c:pt>
                <c:pt idx="4897">
                  <c:v>5.9586182223785762E-3</c:v>
                </c:pt>
                <c:pt idx="4898">
                  <c:v>5.962757588826831E-3</c:v>
                </c:pt>
                <c:pt idx="4899">
                  <c:v>5.9668998307900543E-3</c:v>
                </c:pt>
                <c:pt idx="4900">
                  <c:v>5.9710449503526577E-3</c:v>
                </c:pt>
                <c:pt idx="4901">
                  <c:v>5.9751929494702514E-3</c:v>
                </c:pt>
                <c:pt idx="4902">
                  <c:v>5.9793438301432222E-3</c:v>
                </c:pt>
                <c:pt idx="4903">
                  <c:v>5.9834975943298084E-3</c:v>
                </c:pt>
                <c:pt idx="4904">
                  <c:v>5.9876542441202173E-3</c:v>
                </c:pt>
                <c:pt idx="4905">
                  <c:v>5.991813781475501E-3</c:v>
                </c:pt>
                <c:pt idx="4906">
                  <c:v>5.995976208357982E-3</c:v>
                </c:pt>
                <c:pt idx="4907">
                  <c:v>6.0001415268622271E-3</c:v>
                </c:pt>
                <c:pt idx="4908">
                  <c:v>6.0043097389533779E-3</c:v>
                </c:pt>
                <c:pt idx="4909">
                  <c:v>6.0084808465978501E-3</c:v>
                </c:pt>
                <c:pt idx="4910">
                  <c:v>6.0126548518945767E-3</c:v>
                </c:pt>
                <c:pt idx="4911">
                  <c:v>6.0168317568127993E-3</c:v>
                </c:pt>
                <c:pt idx="4912">
                  <c:v>6.0210115633230346E-3</c:v>
                </c:pt>
                <c:pt idx="4913">
                  <c:v>6.0251942735285923E-3</c:v>
                </c:pt>
                <c:pt idx="4914">
                  <c:v>6.029379889402821E-3</c:v>
                </c:pt>
                <c:pt idx="4915">
                  <c:v>6.0335684129203468E-3</c:v>
                </c:pt>
                <c:pt idx="4916">
                  <c:v>6.0377598461888666E-3</c:v>
                </c:pt>
                <c:pt idx="4917">
                  <c:v>6.0419541911858436E-3</c:v>
                </c:pt>
                <c:pt idx="4918">
                  <c:v>6.0461514499340133E-3</c:v>
                </c:pt>
                <c:pt idx="4919">
                  <c:v>6.0503516244134947E-3</c:v>
                </c:pt>
                <c:pt idx="4920">
                  <c:v>6.0545547167378489E-3</c:v>
                </c:pt>
                <c:pt idx="4921">
                  <c:v>6.0587607288900384E-3</c:v>
                </c:pt>
                <c:pt idx="4922">
                  <c:v>6.0629696628543119E-3</c:v>
                </c:pt>
                <c:pt idx="4923">
                  <c:v>6.0671815207486383E-3</c:v>
                </c:pt>
                <c:pt idx="4924">
                  <c:v>6.0713963045601147E-3</c:v>
                </c:pt>
                <c:pt idx="4925">
                  <c:v>6.0756140162771298E-3</c:v>
                </c:pt>
                <c:pt idx="4926">
                  <c:v>6.0798346580220675E-3</c:v>
                </c:pt>
                <c:pt idx="4927">
                  <c:v>6.0840582317861708E-3</c:v>
                </c:pt>
                <c:pt idx="4928">
                  <c:v>6.0882847395619735E-3</c:v>
                </c:pt>
                <c:pt idx="4929">
                  <c:v>6.0925141834762882E-3</c:v>
                </c:pt>
                <c:pt idx="4930">
                  <c:v>6.0967465655245084E-3</c:v>
                </c:pt>
                <c:pt idx="4931">
                  <c:v>6.1009818877033233E-3</c:v>
                </c:pt>
                <c:pt idx="4932">
                  <c:v>6.1052201521439812E-3</c:v>
                </c:pt>
                <c:pt idx="4933">
                  <c:v>6.1094613608460389E-3</c:v>
                </c:pt>
                <c:pt idx="4934">
                  <c:v>6.1137055158548307E-3</c:v>
                </c:pt>
                <c:pt idx="4935">
                  <c:v>6.1179526191726015E-3</c:v>
                </c:pt>
                <c:pt idx="4936">
                  <c:v>6.1222026729365261E-3</c:v>
                </c:pt>
                <c:pt idx="4937">
                  <c:v>6.1264556791517238E-3</c:v>
                </c:pt>
                <c:pt idx="4938">
                  <c:v>6.1307116398246122E-3</c:v>
                </c:pt>
                <c:pt idx="4939">
                  <c:v>6.1349705570968253E-3</c:v>
                </c:pt>
                <c:pt idx="4940">
                  <c:v>6.1392324329776621E-3</c:v>
                </c:pt>
                <c:pt idx="4941">
                  <c:v>6.143497269477727E-3</c:v>
                </c:pt>
                <c:pt idx="4942">
                  <c:v>6.1477650687431183E-3</c:v>
                </c:pt>
                <c:pt idx="4943">
                  <c:v>6.152035832787328E-3</c:v>
                </c:pt>
                <c:pt idx="4944">
                  <c:v>6.1563095636251505E-3</c:v>
                </c:pt>
                <c:pt idx="4945">
                  <c:v>6.1605862634071615E-3</c:v>
                </c:pt>
                <c:pt idx="4946">
                  <c:v>6.1648659341510511E-3</c:v>
                </c:pt>
                <c:pt idx="4947">
                  <c:v>6.1691485779207036E-3</c:v>
                </c:pt>
                <c:pt idx="4948">
                  <c:v>6.1734341967365196E-3</c:v>
                </c:pt>
                <c:pt idx="4949">
                  <c:v>6.177722792755057E-3</c:v>
                </c:pt>
                <c:pt idx="4950">
                  <c:v>6.1820143679996173E-3</c:v>
                </c:pt>
                <c:pt idx="4951">
                  <c:v>6.1863089244948138E-3</c:v>
                </c:pt>
                <c:pt idx="4952">
                  <c:v>6.1906064644017033E-3</c:v>
                </c:pt>
                <c:pt idx="4953">
                  <c:v>6.1949069897478054E-3</c:v>
                </c:pt>
                <c:pt idx="4954">
                  <c:v>6.1992105025619583E-3</c:v>
                </c:pt>
                <c:pt idx="4955">
                  <c:v>6.2035170050097231E-3</c:v>
                </c:pt>
                <c:pt idx="4956">
                  <c:v>6.2078264991228503E-3</c:v>
                </c:pt>
                <c:pt idx="4957">
                  <c:v>6.2121389869344065E-3</c:v>
                </c:pt>
                <c:pt idx="4958">
                  <c:v>6.2164544706144707E-3</c:v>
                </c:pt>
                <c:pt idx="4959">
                  <c:v>6.2207729521990291E-3</c:v>
                </c:pt>
                <c:pt idx="4960">
                  <c:v>6.2250944337253911E-3</c:v>
                </c:pt>
                <c:pt idx="4961">
                  <c:v>6.2294189173681593E-3</c:v>
                </c:pt>
                <c:pt idx="4962">
                  <c:v>6.2337464051675671E-3</c:v>
                </c:pt>
                <c:pt idx="4963">
                  <c:v>6.2380768992105588E-3</c:v>
                </c:pt>
                <c:pt idx="4964">
                  <c:v>6.2424104015401096E-3</c:v>
                </c:pt>
                <c:pt idx="4965">
                  <c:v>6.2467469143368728E-3</c:v>
                </c:pt>
                <c:pt idx="4966">
                  <c:v>6.2510864396467551E-3</c:v>
                </c:pt>
                <c:pt idx="4967">
                  <c:v>6.2554289795169931E-3</c:v>
                </c:pt>
                <c:pt idx="4968">
                  <c:v>6.2597745361327875E-3</c:v>
                </c:pt>
                <c:pt idx="4969">
                  <c:v>6.2641231115443128E-3</c:v>
                </c:pt>
                <c:pt idx="4970">
                  <c:v>6.2684747078030744E-3</c:v>
                </c:pt>
                <c:pt idx="4971">
                  <c:v>6.2728293270988295E-3</c:v>
                </c:pt>
                <c:pt idx="4972">
                  <c:v>6.2771869714860293E-3</c:v>
                </c:pt>
                <c:pt idx="4973">
                  <c:v>6.2815476430204574E-3</c:v>
                </c:pt>
                <c:pt idx="4974">
                  <c:v>6.2859113438964382E-3</c:v>
                </c:pt>
                <c:pt idx="4975">
                  <c:v>6.2902780761727069E-3</c:v>
                </c:pt>
                <c:pt idx="4976">
                  <c:v>6.2946478419093344E-3</c:v>
                </c:pt>
                <c:pt idx="4977">
                  <c:v>6.2990206433052214E-3</c:v>
                </c:pt>
                <c:pt idx="4978">
                  <c:v>6.3033964824233965E-3</c:v>
                </c:pt>
                <c:pt idx="4979">
                  <c:v>6.3077753613741223E-3</c:v>
                </c:pt>
                <c:pt idx="4980">
                  <c:v>6.3121572822232002E-3</c:v>
                </c:pt>
                <c:pt idx="4981">
                  <c:v>6.3165422471756459E-3</c:v>
                </c:pt>
                <c:pt idx="4982">
                  <c:v>6.3209302583002291E-3</c:v>
                </c:pt>
                <c:pt idx="4983">
                  <c:v>6.3253213176670568E-3</c:v>
                </c:pt>
                <c:pt idx="4984">
                  <c:v>6.329715427485747E-3</c:v>
                </c:pt>
                <c:pt idx="4985">
                  <c:v>6.33411258982938E-3</c:v>
                </c:pt>
                <c:pt idx="4986">
                  <c:v>6.3385128067723834E-3</c:v>
                </c:pt>
                <c:pt idx="4987">
                  <c:v>6.3429160805289807E-3</c:v>
                </c:pt>
                <c:pt idx="4988">
                  <c:v>6.347322413176577E-3</c:v>
                </c:pt>
                <c:pt idx="4989">
                  <c:v>6.3517318067939262E-3</c:v>
                </c:pt>
                <c:pt idx="4990">
                  <c:v>6.3561442635998696E-3</c:v>
                </c:pt>
                <c:pt idx="4991">
                  <c:v>6.3605597856761439E-3</c:v>
                </c:pt>
                <c:pt idx="4992">
                  <c:v>6.3649783751521501E-3</c:v>
                </c:pt>
                <c:pt idx="4993">
                  <c:v>6.3694000341124228E-3</c:v>
                </c:pt>
                <c:pt idx="4994">
                  <c:v>6.3738247647819758E-3</c:v>
                </c:pt>
                <c:pt idx="4995">
                  <c:v>6.3782525692483369E-3</c:v>
                </c:pt>
                <c:pt idx="4996">
                  <c:v>6.3826834496003883E-3</c:v>
                </c:pt>
                <c:pt idx="4997">
                  <c:v>6.3871174080677856E-3</c:v>
                </c:pt>
                <c:pt idx="4998">
                  <c:v>6.3915544467424102E-3</c:v>
                </c:pt>
                <c:pt idx="4999">
                  <c:v>6.3959945677175001E-3</c:v>
                </c:pt>
                <c:pt idx="5000">
                  <c:v>6.4004377732273599E-3</c:v>
                </c:pt>
                <c:pt idx="5001">
                  <c:v>6.4048840653682347E-3</c:v>
                </c:pt>
                <c:pt idx="5002">
                  <c:v>6.4093334462377279E-3</c:v>
                </c:pt>
                <c:pt idx="5003">
                  <c:v>6.4137859180748045E-3</c:v>
                </c:pt>
                <c:pt idx="5004">
                  <c:v>6.4182414829800794E-3</c:v>
                </c:pt>
                <c:pt idx="5005">
                  <c:v>6.4227001430555318E-3</c:v>
                </c:pt>
                <c:pt idx="5006">
                  <c:v>6.4271619005447957E-3</c:v>
                </c:pt>
                <c:pt idx="5007">
                  <c:v>6.4316267575528678E-3</c:v>
                </c:pt>
                <c:pt idx="5008">
                  <c:v>6.4360947162329383E-3</c:v>
                </c:pt>
                <c:pt idx="5009">
                  <c:v>6.4405657786928347E-3</c:v>
                </c:pt>
                <c:pt idx="5010">
                  <c:v>6.4450399471824302E-3</c:v>
                </c:pt>
                <c:pt idx="5011">
                  <c:v>6.4495172238125771E-3</c:v>
                </c:pt>
                <c:pt idx="5012">
                  <c:v>6.4539976106954972E-3</c:v>
                </c:pt>
                <c:pt idx="5013">
                  <c:v>6.4584811100857568E-3</c:v>
                </c:pt>
                <c:pt idx="5014">
                  <c:v>6.4629677240986109E-3</c:v>
                </c:pt>
                <c:pt idx="5015">
                  <c:v>6.467457454850686E-3</c:v>
                </c:pt>
                <c:pt idx="5016">
                  <c:v>6.4719503046012494E-3</c:v>
                </c:pt>
                <c:pt idx="5017">
                  <c:v>6.4764462754699692E-3</c:v>
                </c:pt>
                <c:pt idx="5018">
                  <c:v>6.480945369577884E-3</c:v>
                </c:pt>
                <c:pt idx="5019">
                  <c:v>6.4854475891889755E-3</c:v>
                </c:pt>
                <c:pt idx="5020">
                  <c:v>6.4899529364273291E-3</c:v>
                </c:pt>
                <c:pt idx="5021">
                  <c:v>6.4944614134184097E-3</c:v>
                </c:pt>
                <c:pt idx="5022">
                  <c:v>6.498973022430919E-3</c:v>
                </c:pt>
                <c:pt idx="5023">
                  <c:v>6.5034877655933731E-3</c:v>
                </c:pt>
                <c:pt idx="5024">
                  <c:v>6.5080056450830207E-3</c:v>
                </c:pt>
                <c:pt idx="5025">
                  <c:v>6.5125266630312395E-3</c:v>
                </c:pt>
                <c:pt idx="5026">
                  <c:v>6.5170508217130404E-3</c:v>
                </c:pt>
                <c:pt idx="5027">
                  <c:v>6.521578123262861E-3</c:v>
                </c:pt>
                <c:pt idx="5028">
                  <c:v>6.526108569816523E-3</c:v>
                </c:pt>
                <c:pt idx="5029">
                  <c:v>6.5306421636537838E-3</c:v>
                </c:pt>
                <c:pt idx="5030">
                  <c:v>6.5351789069135304E-3</c:v>
                </c:pt>
                <c:pt idx="5031">
                  <c:v>6.5397188017360403E-3</c:v>
                </c:pt>
                <c:pt idx="5032">
                  <c:v>6.544261850405823E-3</c:v>
                </c:pt>
                <c:pt idx="5033">
                  <c:v>6.5488080550662291E-3</c:v>
                </c:pt>
                <c:pt idx="5034">
                  <c:v>6.5533574178619977E-3</c:v>
                </c:pt>
                <c:pt idx="5035">
                  <c:v>6.5579099410824036E-3</c:v>
                </c:pt>
                <c:pt idx="5036">
                  <c:v>6.5624656268752669E-3</c:v>
                </c:pt>
                <c:pt idx="5037">
                  <c:v>6.567024477437582E-3</c:v>
                </c:pt>
                <c:pt idx="5038">
                  <c:v>6.5715864949200519E-3</c:v>
                </c:pt>
                <c:pt idx="5039">
                  <c:v>6.5761516816183222E-3</c:v>
                </c:pt>
                <c:pt idx="5040">
                  <c:v>6.5807200396861849E-3</c:v>
                </c:pt>
                <c:pt idx="5041">
                  <c:v>6.5852915712788325E-3</c:v>
                </c:pt>
                <c:pt idx="5042">
                  <c:v>6.589866278696694E-3</c:v>
                </c:pt>
                <c:pt idx="5043">
                  <c:v>6.594444164098056E-3</c:v>
                </c:pt>
                <c:pt idx="5044">
                  <c:v>6.5990252296426041E-3</c:v>
                </c:pt>
                <c:pt idx="5045">
                  <c:v>6.6036094776355655E-3</c:v>
                </c:pt>
                <c:pt idx="5046">
                  <c:v>6.6081969102397276E-3</c:v>
                </c:pt>
                <c:pt idx="5047">
                  <c:v>6.6127875296192809E-3</c:v>
                </c:pt>
                <c:pt idx="5048">
                  <c:v>6.6173813380842588E-3</c:v>
                </c:pt>
                <c:pt idx="5049">
                  <c:v>6.6219783378019606E-3</c:v>
                </c:pt>
                <c:pt idx="5050">
                  <c:v>6.626578530941089E-3</c:v>
                </c:pt>
                <c:pt idx="5051">
                  <c:v>6.6311819198164963E-3</c:v>
                </c:pt>
                <c:pt idx="5052">
                  <c:v>6.6357885066000008E-3</c:v>
                </c:pt>
                <c:pt idx="5053">
                  <c:v>6.6403982935131422E-3</c:v>
                </c:pt>
                <c:pt idx="5054">
                  <c:v>6.6450112827306567E-3</c:v>
                </c:pt>
                <c:pt idx="5055">
                  <c:v>6.6496274765738368E-3</c:v>
                </c:pt>
                <c:pt idx="5056">
                  <c:v>6.6542468772205409E-3</c:v>
                </c:pt>
                <c:pt idx="5057">
                  <c:v>6.658869486850039E-3</c:v>
                </c:pt>
                <c:pt idx="5058">
                  <c:v>6.6634953077884659E-3</c:v>
                </c:pt>
                <c:pt idx="5059">
                  <c:v>6.6681243422182209E-3</c:v>
                </c:pt>
                <c:pt idx="5060">
                  <c:v>6.6727565923231204E-3</c:v>
                </c:pt>
                <c:pt idx="5061">
                  <c:v>6.6773920604341489E-3</c:v>
                </c:pt>
                <c:pt idx="5062">
                  <c:v>6.6820307487382574E-3</c:v>
                </c:pt>
                <c:pt idx="5063">
                  <c:v>6.686672659423817E-3</c:v>
                </c:pt>
                <c:pt idx="5064">
                  <c:v>6.6913177948266737E-3</c:v>
                </c:pt>
                <c:pt idx="5065">
                  <c:v>6.6959661571383399E-3</c:v>
                </c:pt>
                <c:pt idx="5066">
                  <c:v>6.7006177485517491E-3</c:v>
                </c:pt>
                <c:pt idx="5067">
                  <c:v>6.7052725714076182E-3</c:v>
                </c:pt>
                <c:pt idx="5068">
                  <c:v>6.7099306279020318E-3</c:v>
                </c:pt>
                <c:pt idx="5069">
                  <c:v>6.7145919202813518E-3</c:v>
                </c:pt>
                <c:pt idx="5070">
                  <c:v>6.7192564507446116E-3</c:v>
                </c:pt>
                <c:pt idx="5071">
                  <c:v>6.7239242216390396E-3</c:v>
                </c:pt>
                <c:pt idx="5072">
                  <c:v>6.7285952351668274E-3</c:v>
                </c:pt>
                <c:pt idx="5073">
                  <c:v>6.7332694935315959E-3</c:v>
                </c:pt>
                <c:pt idx="5074">
                  <c:v>6.737946999085467E-3</c:v>
                </c:pt>
                <c:pt idx="5075">
                  <c:v>6.7426277540352268E-3</c:v>
                </c:pt>
                <c:pt idx="5076">
                  <c:v>6.7473117605890906E-3</c:v>
                </c:pt>
                <c:pt idx="5077">
                  <c:v>6.7519990211040862E-3</c:v>
                </c:pt>
                <c:pt idx="5078">
                  <c:v>6.7566895377916027E-3</c:v>
                </c:pt>
                <c:pt idx="5079">
                  <c:v>6.7613833128644584E-3</c:v>
                </c:pt>
                <c:pt idx="5080">
                  <c:v>6.7660803486845993E-3</c:v>
                </c:pt>
                <c:pt idx="5081">
                  <c:v>6.7707806474680233E-3</c:v>
                </c:pt>
                <c:pt idx="5082">
                  <c:v>6.7754842114814643E-3</c:v>
                </c:pt>
                <c:pt idx="5083">
                  <c:v>6.780191042943899E-3</c:v>
                </c:pt>
                <c:pt idx="5084">
                  <c:v>6.7849011442238415E-3</c:v>
                </c:pt>
                <c:pt idx="5085">
                  <c:v>6.7896145175434545E-3</c:v>
                </c:pt>
                <c:pt idx="5086">
                  <c:v>6.7943311651263421E-3</c:v>
                </c:pt>
                <c:pt idx="5087">
                  <c:v>6.7990510893459581E-3</c:v>
                </c:pt>
                <c:pt idx="5088">
                  <c:v>6.8037742924291003E-3</c:v>
                </c:pt>
                <c:pt idx="5089">
                  <c:v>6.8085007766040088E-3</c:v>
                </c:pt>
                <c:pt idx="5090">
                  <c:v>6.8132305442490876E-3</c:v>
                </c:pt>
                <c:pt idx="5091">
                  <c:v>6.8179635975957791E-3</c:v>
                </c:pt>
                <c:pt idx="5092">
                  <c:v>6.8226999388769699E-3</c:v>
                </c:pt>
                <c:pt idx="5093">
                  <c:v>6.8274395704760252E-3</c:v>
                </c:pt>
                <c:pt idx="5094">
                  <c:v>6.8321824946290391E-3</c:v>
                </c:pt>
                <c:pt idx="5095">
                  <c:v>6.8369287135735569E-3</c:v>
                </c:pt>
                <c:pt idx="5096">
                  <c:v>6.8416782296979129E-3</c:v>
                </c:pt>
                <c:pt idx="5097">
                  <c:v>6.8464310452428659E-3</c:v>
                </c:pt>
                <c:pt idx="5098">
                  <c:v>6.8511871625004757E-3</c:v>
                </c:pt>
                <c:pt idx="5099">
                  <c:v>6.8559465837145115E-3</c:v>
                </c:pt>
                <c:pt idx="5100">
                  <c:v>6.8607093112799502E-3</c:v>
                </c:pt>
                <c:pt idx="5101">
                  <c:v>6.865475347443784E-3</c:v>
                </c:pt>
                <c:pt idx="5102">
                  <c:v>6.8702446944544611E-3</c:v>
                </c:pt>
                <c:pt idx="5103">
                  <c:v>6.875017354711954E-3</c:v>
                </c:pt>
                <c:pt idx="5104">
                  <c:v>6.8797933304679398E-3</c:v>
                </c:pt>
                <c:pt idx="5105">
                  <c:v>6.8845726239755572E-3</c:v>
                </c:pt>
                <c:pt idx="5106">
                  <c:v>6.8893552376397826E-3</c:v>
                </c:pt>
                <c:pt idx="5107">
                  <c:v>6.8941411737169908E-3</c:v>
                </c:pt>
                <c:pt idx="5108">
                  <c:v>6.8989304344650162E-3</c:v>
                </c:pt>
                <c:pt idx="5109">
                  <c:v>6.9037230222938539E-3</c:v>
                </c:pt>
                <c:pt idx="5110">
                  <c:v>6.9085189394645823E-3</c:v>
                </c:pt>
                <c:pt idx="5111">
                  <c:v>6.9133181882397466E-3</c:v>
                </c:pt>
                <c:pt idx="5112">
                  <c:v>6.9181207710343664E-3</c:v>
                </c:pt>
                <c:pt idx="5113">
                  <c:v>6.922926690114236E-3</c:v>
                </c:pt>
                <c:pt idx="5114">
                  <c:v>6.9277359477970249E-3</c:v>
                </c:pt>
                <c:pt idx="5115">
                  <c:v>6.9325485463515718E-3</c:v>
                </c:pt>
                <c:pt idx="5116">
                  <c:v>6.9373644881996141E-3</c:v>
                </c:pt>
                <c:pt idx="5117">
                  <c:v>6.9421837756132483E-3</c:v>
                </c:pt>
                <c:pt idx="5118">
                  <c:v>6.9470064108660455E-3</c:v>
                </c:pt>
                <c:pt idx="5119">
                  <c:v>6.9518323963847928E-3</c:v>
                </c:pt>
                <c:pt idx="5120">
                  <c:v>6.9566617344463269E-3</c:v>
                </c:pt>
                <c:pt idx="5121">
                  <c:v>6.9614944273289582E-3</c:v>
                </c:pt>
                <c:pt idx="5122">
                  <c:v>6.9663304774645355E-3</c:v>
                </c:pt>
                <c:pt idx="5123">
                  <c:v>6.9711698871346445E-3</c:v>
                </c:pt>
                <c:pt idx="5124">
                  <c:v>6.9760126586223478E-3</c:v>
                </c:pt>
                <c:pt idx="5125">
                  <c:v>6.980858794364565E-3</c:v>
                </c:pt>
                <c:pt idx="5126">
                  <c:v>6.9857082966476389E-3</c:v>
                </c:pt>
                <c:pt idx="5127">
                  <c:v>6.9905611678102572E-3</c:v>
                </c:pt>
                <c:pt idx="5128">
                  <c:v>6.9954174101418331E-3</c:v>
                </c:pt>
                <c:pt idx="5129">
                  <c:v>7.0002770260860674E-3</c:v>
                </c:pt>
                <c:pt idx="5130">
                  <c:v>7.0051400179356599E-3</c:v>
                </c:pt>
                <c:pt idx="5131">
                  <c:v>7.0100063879848006E-3</c:v>
                </c:pt>
                <c:pt idx="5132">
                  <c:v>7.014876138682285E-3</c:v>
                </c:pt>
                <c:pt idx="5133">
                  <c:v>7.0197492723255957E-3</c:v>
                </c:pt>
                <c:pt idx="5134">
                  <c:v>7.0246257912137062E-3</c:v>
                </c:pt>
                <c:pt idx="5135">
                  <c:v>7.0295056978005198E-3</c:v>
                </c:pt>
                <c:pt idx="5136">
                  <c:v>7.0343889943883095E-3</c:v>
                </c:pt>
                <c:pt idx="5137">
                  <c:v>7.0392756832808445E-3</c:v>
                </c:pt>
                <c:pt idx="5138">
                  <c:v>7.0441657669371438E-3</c:v>
                </c:pt>
                <c:pt idx="5139">
                  <c:v>7.0490592476642848E-3</c:v>
                </c:pt>
                <c:pt idx="5140">
                  <c:v>7.0539561277708383E-3</c:v>
                </c:pt>
                <c:pt idx="5141">
                  <c:v>7.0588564097209539E-3</c:v>
                </c:pt>
                <c:pt idx="5142">
                  <c:v>7.0637600958265183E-3</c:v>
                </c:pt>
                <c:pt idx="5143">
                  <c:v>7.0686671884523499E-3</c:v>
                </c:pt>
                <c:pt idx="5144">
                  <c:v>7.0735776899134416E-3</c:v>
                </c:pt>
                <c:pt idx="5145">
                  <c:v>7.0784916026807978E-3</c:v>
                </c:pt>
                <c:pt idx="5146">
                  <c:v>7.0834089290727357E-3</c:v>
                </c:pt>
                <c:pt idx="5147">
                  <c:v>7.0883296714090768E-3</c:v>
                </c:pt>
                <c:pt idx="5148">
                  <c:v>7.0932538321659784E-3</c:v>
                </c:pt>
                <c:pt idx="5149">
                  <c:v>7.0981814136665926E-3</c:v>
                </c:pt>
                <c:pt idx="5150">
                  <c:v>7.1031124182355798E-3</c:v>
                </c:pt>
                <c:pt idx="5151">
                  <c:v>7.1080468483542599E-3</c:v>
                </c:pt>
                <c:pt idx="5152">
                  <c:v>7.1129847063506309E-3</c:v>
                </c:pt>
                <c:pt idx="5153">
                  <c:v>7.1179259945542009E-3</c:v>
                </c:pt>
                <c:pt idx="5154">
                  <c:v>7.1228707154514645E-3</c:v>
                </c:pt>
                <c:pt idx="5155">
                  <c:v>7.1278188713752751E-3</c:v>
                </c:pt>
                <c:pt idx="5156">
                  <c:v>7.1327704646599989E-3</c:v>
                </c:pt>
                <c:pt idx="5157">
                  <c:v>7.1377254977973165E-3</c:v>
                </c:pt>
                <c:pt idx="5158">
                  <c:v>7.1426839731249464E-3</c:v>
                </c:pt>
                <c:pt idx="5159">
                  <c:v>7.1476458930341286E-3</c:v>
                </c:pt>
                <c:pt idx="5160">
                  <c:v>7.1526112598657215E-3</c:v>
                </c:pt>
                <c:pt idx="5161">
                  <c:v>7.1575800761183384E-3</c:v>
                </c:pt>
                <c:pt idx="5162">
                  <c:v>7.1625523441361987E-3</c:v>
                </c:pt>
                <c:pt idx="5163">
                  <c:v>7.1675280662650449E-3</c:v>
                </c:pt>
                <c:pt idx="5164">
                  <c:v>7.1725072450086989E-3</c:v>
                </c:pt>
                <c:pt idx="5165">
                  <c:v>7.1774898827162703E-3</c:v>
                </c:pt>
                <c:pt idx="5166">
                  <c:v>7.1824759817383935E-3</c:v>
                </c:pt>
                <c:pt idx="5167">
                  <c:v>7.187465544584111E-3</c:v>
                </c:pt>
                <c:pt idx="5168">
                  <c:v>7.1924585736074338E-3</c:v>
                </c:pt>
                <c:pt idx="5169">
                  <c:v>7.1974550711638953E-3</c:v>
                </c:pt>
                <c:pt idx="5170">
                  <c:v>7.2024550397677741E-3</c:v>
                </c:pt>
                <c:pt idx="5171">
                  <c:v>7.2074584817779872E-3</c:v>
                </c:pt>
                <c:pt idx="5172">
                  <c:v>7.2124653996074612E-3</c:v>
                </c:pt>
                <c:pt idx="5173">
                  <c:v>7.2174757956182832E-3</c:v>
                </c:pt>
                <c:pt idx="5174">
                  <c:v>7.2224896723317236E-3</c:v>
                </c:pt>
                <c:pt idx="5175">
                  <c:v>7.2275070321132628E-3</c:v>
                </c:pt>
                <c:pt idx="5176">
                  <c:v>7.2325278773299152E-3</c:v>
                </c:pt>
                <c:pt idx="5177">
                  <c:v>7.2375522105082085E-3</c:v>
                </c:pt>
                <c:pt idx="5178">
                  <c:v>7.2425800340185564E-3</c:v>
                </c:pt>
                <c:pt idx="5179">
                  <c:v>7.2476113502329097E-3</c:v>
                </c:pt>
                <c:pt idx="5180">
                  <c:v>7.2526461616830651E-3</c:v>
                </c:pt>
                <c:pt idx="5181">
                  <c:v>7.2576844707443805E-3</c:v>
                </c:pt>
                <c:pt idx="5182">
                  <c:v>7.2627262797937521E-3</c:v>
                </c:pt>
                <c:pt idx="5183">
                  <c:v>7.2677715913682592E-3</c:v>
                </c:pt>
                <c:pt idx="5184">
                  <c:v>7.2728204078482102E-3</c:v>
                </c:pt>
                <c:pt idx="5185">
                  <c:v>7.2778727316154604E-3</c:v>
                </c:pt>
                <c:pt idx="5186">
                  <c:v>7.2829285652123788E-3</c:v>
                </c:pt>
                <c:pt idx="5187">
                  <c:v>7.2879879110242397E-3</c:v>
                </c:pt>
                <c:pt idx="5188">
                  <c:v>7.293050771490929E-3</c:v>
                </c:pt>
                <c:pt idx="5189">
                  <c:v>7.2981171490009251E-3</c:v>
                </c:pt>
                <c:pt idx="5190">
                  <c:v>7.3031870461036704E-3</c:v>
                </c:pt>
                <c:pt idx="5191">
                  <c:v>7.3082604651910736E-3</c:v>
                </c:pt>
                <c:pt idx="5192">
                  <c:v>7.313337408656596E-3</c:v>
                </c:pt>
                <c:pt idx="5193">
                  <c:v>7.3184178790549944E-3</c:v>
                </c:pt>
                <c:pt idx="5194">
                  <c:v>7.3235018787831683E-3</c:v>
                </c:pt>
                <c:pt idx="5195">
                  <c:v>7.3285894102395679E-3</c:v>
                </c:pt>
                <c:pt idx="5196">
                  <c:v>7.333680475984281E-3</c:v>
                </c:pt>
                <c:pt idx="5197">
                  <c:v>7.3387750784192039E-3</c:v>
                </c:pt>
                <c:pt idx="5198">
                  <c:v>7.3438732199477899E-3</c:v>
                </c:pt>
                <c:pt idx="5199">
                  <c:v>7.3489749031354652E-3</c:v>
                </c:pt>
                <c:pt idx="5200">
                  <c:v>7.3540801303891351E-3</c:v>
                </c:pt>
                <c:pt idx="5201">
                  <c:v>7.3591889041172654E-3</c:v>
                </c:pt>
                <c:pt idx="5202">
                  <c:v>7.3643012268906323E-3</c:v>
                </c:pt>
                <c:pt idx="5203">
                  <c:v>7.3694171011211614E-3</c:v>
                </c:pt>
                <c:pt idx="5204">
                  <c:v>7.3745365292759981E-3</c:v>
                </c:pt>
                <c:pt idx="5205">
                  <c:v>7.3796595137703095E-3</c:v>
                </c:pt>
                <c:pt idx="5206">
                  <c:v>7.3847860571820212E-3</c:v>
                </c:pt>
                <c:pt idx="5207">
                  <c:v>7.3899161619297672E-3</c:v>
                </c:pt>
                <c:pt idx="5208">
                  <c:v>7.395049830433752E-3</c:v>
                </c:pt>
                <c:pt idx="5209">
                  <c:v>7.4001870652772766E-3</c:v>
                </c:pt>
                <c:pt idx="5210">
                  <c:v>7.40532786888402E-3</c:v>
                </c:pt>
                <c:pt idx="5211">
                  <c:v>7.4104722436792326E-3</c:v>
                </c:pt>
                <c:pt idx="5212">
                  <c:v>7.4156201922516048E-3</c:v>
                </c:pt>
                <c:pt idx="5213">
                  <c:v>7.4207717170298691E-3</c:v>
                </c:pt>
                <c:pt idx="5214">
                  <c:v>7.4259268204443342E-3</c:v>
                </c:pt>
                <c:pt idx="5215">
                  <c:v>7.4310855050890882E-3</c:v>
                </c:pt>
                <c:pt idx="5216">
                  <c:v>7.4362477733979299E-3</c:v>
                </c:pt>
                <c:pt idx="5217">
                  <c:v>7.4414136278603792E-3</c:v>
                </c:pt>
                <c:pt idx="5218">
                  <c:v>7.4465830709135039E-3</c:v>
                </c:pt>
                <c:pt idx="5219">
                  <c:v>7.4517561051586096E-3</c:v>
                </c:pt>
                <c:pt idx="5220">
                  <c:v>7.4569327330362648E-3</c:v>
                </c:pt>
                <c:pt idx="5221">
                  <c:v>7.4621129569886185E-3</c:v>
                </c:pt>
                <c:pt idx="5222">
                  <c:v>7.4672967796224022E-3</c:v>
                </c:pt>
                <c:pt idx="5223">
                  <c:v>7.4724842033832726E-3</c:v>
                </c:pt>
                <c:pt idx="5224">
                  <c:v>7.4776752307184743E-3</c:v>
                </c:pt>
                <c:pt idx="5225">
                  <c:v>7.4828698642401738E-3</c:v>
                </c:pt>
                <c:pt idx="5226">
                  <c:v>7.4880681063991287E-3</c:v>
                </c:pt>
                <c:pt idx="5227">
                  <c:v>7.493269959647688E-3</c:v>
                </c:pt>
                <c:pt idx="5228">
                  <c:v>7.4984754266034636E-3</c:v>
                </c:pt>
                <c:pt idx="5229">
                  <c:v>7.503684509722326E-3</c:v>
                </c:pt>
                <c:pt idx="5230">
                  <c:v>7.5088972114617375E-3</c:v>
                </c:pt>
                <c:pt idx="5231">
                  <c:v>7.5141135344447699E-3</c:v>
                </c:pt>
                <c:pt idx="5232">
                  <c:v>7.5193334811324165E-3</c:v>
                </c:pt>
                <c:pt idx="5233">
                  <c:v>7.5245570540420107E-3</c:v>
                </c:pt>
                <c:pt idx="5234">
                  <c:v>7.5297842556378515E-3</c:v>
                </c:pt>
                <c:pt idx="5235">
                  <c:v>7.5350150885503077E-3</c:v>
                </c:pt>
                <c:pt idx="5236">
                  <c:v>7.540249555247216E-3</c:v>
                </c:pt>
                <c:pt idx="5237">
                  <c:v>7.5454876581980135E-3</c:v>
                </c:pt>
                <c:pt idx="5238">
                  <c:v>7.550729400038556E-3</c:v>
                </c:pt>
                <c:pt idx="5239">
                  <c:v>7.5559747832418265E-3</c:v>
                </c:pt>
                <c:pt idx="5240">
                  <c:v>7.5612238102824112E-3</c:v>
                </c:pt>
                <c:pt idx="5241">
                  <c:v>7.5664764838016636E-3</c:v>
                </c:pt>
                <c:pt idx="5242">
                  <c:v>7.5717328062777237E-3</c:v>
                </c:pt>
                <c:pt idx="5243">
                  <c:v>7.5769927801903406E-3</c:v>
                </c:pt>
                <c:pt idx="5244">
                  <c:v>7.5822564081863726E-3</c:v>
                </c:pt>
                <c:pt idx="5245">
                  <c:v>7.5875236927491312E-3</c:v>
                </c:pt>
                <c:pt idx="5246">
                  <c:v>7.5927946363635347E-3</c:v>
                </c:pt>
                <c:pt idx="5247">
                  <c:v>7.5980692416819633E-3</c:v>
                </c:pt>
                <c:pt idx="5248">
                  <c:v>7.6033475111929065E-3</c:v>
                </c:pt>
                <c:pt idx="5249">
                  <c:v>7.6086294474418245E-3</c:v>
                </c:pt>
                <c:pt idx="5250">
                  <c:v>7.6139150529205505E-3</c:v>
                </c:pt>
                <c:pt idx="5251">
                  <c:v>7.6192043302888415E-3</c:v>
                </c:pt>
                <c:pt idx="5252">
                  <c:v>7.6244972820421093E-3</c:v>
                </c:pt>
                <c:pt idx="5253">
                  <c:v>7.6297939106773809E-3</c:v>
                </c:pt>
                <c:pt idx="5254">
                  <c:v>7.6350942188599617E-3</c:v>
                </c:pt>
                <c:pt idx="5255">
                  <c:v>7.6403982090904668E-3</c:v>
                </c:pt>
                <c:pt idx="5256">
                  <c:v>7.6457058838711326E-3</c:v>
                </c:pt>
                <c:pt idx="5257">
                  <c:v>7.6510172458728216E-3</c:v>
                </c:pt>
                <c:pt idx="5258">
                  <c:v>7.6563322976013638E-3</c:v>
                </c:pt>
                <c:pt idx="5259">
                  <c:v>7.6616510415642141E-3</c:v>
                </c:pt>
                <c:pt idx="5260">
                  <c:v>7.6669734804378064E-3</c:v>
                </c:pt>
                <c:pt idx="5261">
                  <c:v>7.6722996167331954E-3</c:v>
                </c:pt>
                <c:pt idx="5262">
                  <c:v>7.6776294530189271E-3</c:v>
                </c:pt>
                <c:pt idx="5263">
                  <c:v>7.6829629918094312E-3</c:v>
                </c:pt>
                <c:pt idx="5264">
                  <c:v>7.688300235788586E-3</c:v>
                </c:pt>
                <c:pt idx="5265">
                  <c:v>7.693641187474432E-3</c:v>
                </c:pt>
                <c:pt idx="5266">
                  <c:v>7.698985849386642E-3</c:v>
                </c:pt>
                <c:pt idx="5267">
                  <c:v>7.704334224214693E-3</c:v>
                </c:pt>
                <c:pt idx="5268">
                  <c:v>7.7096863144818758E-3</c:v>
                </c:pt>
                <c:pt idx="5269">
                  <c:v>7.7150421227131175E-3</c:v>
                </c:pt>
                <c:pt idx="5270">
                  <c:v>7.7204016516035047E-3</c:v>
                </c:pt>
                <c:pt idx="5271">
                  <c:v>7.7257649036815909E-3</c:v>
                </c:pt>
                <c:pt idx="5272">
                  <c:v>7.7311318814775685E-3</c:v>
                </c:pt>
                <c:pt idx="5273">
                  <c:v>7.7365025876921451E-3</c:v>
                </c:pt>
                <c:pt idx="5274">
                  <c:v>7.7418770248591463E-3</c:v>
                </c:pt>
                <c:pt idx="5275">
                  <c:v>7.7472551955140431E-3</c:v>
                </c:pt>
                <c:pt idx="5276">
                  <c:v>7.7526371023631732E-3</c:v>
                </c:pt>
                <c:pt idx="5277">
                  <c:v>7.7580227479456488E-3</c:v>
                </c:pt>
                <c:pt idx="5278">
                  <c:v>7.7634121348587135E-3</c:v>
                </c:pt>
                <c:pt idx="5279">
                  <c:v>7.7688052656448908E-3</c:v>
                </c:pt>
                <c:pt idx="5280">
                  <c:v>7.7742021430180471E-3</c:v>
                </c:pt>
                <c:pt idx="5281">
                  <c:v>7.7796027695243557E-3</c:v>
                </c:pt>
                <c:pt idx="5282">
                  <c:v>7.7850071477116433E-3</c:v>
                </c:pt>
                <c:pt idx="5283">
                  <c:v>7.7904152802994349E-3</c:v>
                </c:pt>
                <c:pt idx="5284">
                  <c:v>7.7958271698392156E-3</c:v>
                </c:pt>
                <c:pt idx="5285">
                  <c:v>7.8012428188841236E-3</c:v>
                </c:pt>
                <c:pt idx="5286">
                  <c:v>7.8066622301593575E-3</c:v>
                </c:pt>
                <c:pt idx="5287">
                  <c:v>7.8120854062217219E-3</c:v>
                </c:pt>
                <c:pt idx="5288">
                  <c:v>7.8175123496296815E-3</c:v>
                </c:pt>
                <c:pt idx="5289">
                  <c:v>7.8229430631141152E-3</c:v>
                </c:pt>
                <c:pt idx="5290">
                  <c:v>7.8283775492371636E-3</c:v>
                </c:pt>
                <c:pt idx="5291">
                  <c:v>7.8338158105626231E-3</c:v>
                </c:pt>
                <c:pt idx="5292">
                  <c:v>7.8392578498270721E-3</c:v>
                </c:pt>
                <c:pt idx="5293">
                  <c:v>7.8447036695979914E-3</c:v>
                </c:pt>
                <c:pt idx="5294">
                  <c:v>7.8501532725016431E-3</c:v>
                </c:pt>
                <c:pt idx="5295">
                  <c:v>7.8556066611089586E-3</c:v>
                </c:pt>
                <c:pt idx="5296">
                  <c:v>7.8610638381641281E-3</c:v>
                </c:pt>
                <c:pt idx="5297">
                  <c:v>7.8665248062417727E-3</c:v>
                </c:pt>
                <c:pt idx="5298">
                  <c:v>7.8719895679181841E-3</c:v>
                </c:pt>
                <c:pt idx="5299">
                  <c:v>7.877458125943277E-3</c:v>
                </c:pt>
                <c:pt idx="5300">
                  <c:v>7.8829304828970399E-3</c:v>
                </c:pt>
                <c:pt idx="5301">
                  <c:v>7.8884066413611401E-3</c:v>
                </c:pt>
                <c:pt idx="5302">
                  <c:v>7.8938866040912242E-3</c:v>
                </c:pt>
                <c:pt idx="5303">
                  <c:v>7.899370373672665E-3</c:v>
                </c:pt>
                <c:pt idx="5304">
                  <c:v>7.9048579526925112E-3</c:v>
                </c:pt>
                <c:pt idx="5305">
                  <c:v>7.9103493439121562E-3</c:v>
                </c:pt>
                <c:pt idx="5306">
                  <c:v>7.9158445499223663E-3</c:v>
                </c:pt>
                <c:pt idx="5307">
                  <c:v>7.9213435733732195E-3</c:v>
                </c:pt>
                <c:pt idx="5308">
                  <c:v>7.9268464168589636E-3</c:v>
                </c:pt>
                <c:pt idx="5309">
                  <c:v>7.9323530831486699E-3</c:v>
                </c:pt>
                <c:pt idx="5310">
                  <c:v>7.9378635748403124E-3</c:v>
                </c:pt>
                <c:pt idx="5311">
                  <c:v>7.9433778945335477E-3</c:v>
                </c:pt>
                <c:pt idx="5312">
                  <c:v>7.9488960450032238E-3</c:v>
                </c:pt>
                <c:pt idx="5313">
                  <c:v>7.9544180288527288E-3</c:v>
                </c:pt>
                <c:pt idx="5314">
                  <c:v>7.959943848687142E-3</c:v>
                </c:pt>
                <c:pt idx="5315">
                  <c:v>7.9654735072871002E-3</c:v>
                </c:pt>
                <c:pt idx="5316">
                  <c:v>7.9710070072614211E-3</c:v>
                </c:pt>
                <c:pt idx="5317">
                  <c:v>7.9765443512206154E-3</c:v>
                </c:pt>
                <c:pt idx="5318">
                  <c:v>7.9820855419511193E-3</c:v>
                </c:pt>
                <c:pt idx="5319">
                  <c:v>7.9876305820671904E-3</c:v>
                </c:pt>
                <c:pt idx="5320">
                  <c:v>7.9931794741847847E-3</c:v>
                </c:pt>
                <c:pt idx="5321">
                  <c:v>7.9987322210961498E-3</c:v>
                </c:pt>
                <c:pt idx="5322">
                  <c:v>8.0042888254209955E-3</c:v>
                </c:pt>
                <c:pt idx="5323">
                  <c:v>8.0098492898390116E-3</c:v>
                </c:pt>
                <c:pt idx="5324">
                  <c:v>8.0154136169734314E-3</c:v>
                </c:pt>
                <c:pt idx="5325">
                  <c:v>8.0209818096242651E-3</c:v>
                </c:pt>
                <c:pt idx="5326">
                  <c:v>8.0265538704185155E-3</c:v>
                </c:pt>
                <c:pt idx="5327">
                  <c:v>8.0321298019848802E-3</c:v>
                </c:pt>
                <c:pt idx="5328">
                  <c:v>8.0377096071292155E-3</c:v>
                </c:pt>
                <c:pt idx="5329">
                  <c:v>8.0432932884839971E-3</c:v>
                </c:pt>
                <c:pt idx="5330">
                  <c:v>8.0488808486834113E-3</c:v>
                </c:pt>
                <c:pt idx="5331">
                  <c:v>8.0544722905391587E-3</c:v>
                </c:pt>
                <c:pt idx="5332">
                  <c:v>8.0600676166892107E-3</c:v>
                </c:pt>
                <c:pt idx="5333">
                  <c:v>8.065666829773244E-3</c:v>
                </c:pt>
                <c:pt idx="5334">
                  <c:v>8.0712699326088259E-3</c:v>
                </c:pt>
                <c:pt idx="5335">
                  <c:v>8.0768769278394253E-3</c:v>
                </c:pt>
                <c:pt idx="5336">
                  <c:v>8.0824878181102264E-3</c:v>
                </c:pt>
                <c:pt idx="5337">
                  <c:v>8.0881026062446723E-3</c:v>
                </c:pt>
                <c:pt idx="5338">
                  <c:v>8.0937212948917463E-3</c:v>
                </c:pt>
                <c:pt idx="5339">
                  <c:v>8.0993438867610762E-3</c:v>
                </c:pt>
                <c:pt idx="5340">
                  <c:v>8.1049703845052067E-3</c:v>
                </c:pt>
                <c:pt idx="5341">
                  <c:v>8.1106007909554322E-3</c:v>
                </c:pt>
                <c:pt idx="5342">
                  <c:v>8.1162351087681051E-3</c:v>
                </c:pt>
                <c:pt idx="5343">
                  <c:v>8.1218733406012971E-3</c:v>
                </c:pt>
                <c:pt idx="5344">
                  <c:v>8.127515489292211E-3</c:v>
                </c:pt>
                <c:pt idx="5345">
                  <c:v>8.1331615575027383E-3</c:v>
                </c:pt>
                <c:pt idx="5346">
                  <c:v>8.1388115478964948E-3</c:v>
                </c:pt>
                <c:pt idx="5347">
                  <c:v>8.1444654633166004E-3</c:v>
                </c:pt>
                <c:pt idx="5348">
                  <c:v>8.150123306430496E-3</c:v>
                </c:pt>
                <c:pt idx="5349">
                  <c:v>8.155785079907352E-3</c:v>
                </c:pt>
                <c:pt idx="5350">
                  <c:v>8.1614507865962194E-3</c:v>
                </c:pt>
                <c:pt idx="5351">
                  <c:v>8.1671204291701022E-3</c:v>
                </c:pt>
                <c:pt idx="5352">
                  <c:v>8.1727940103632039E-3</c:v>
                </c:pt>
                <c:pt idx="5353">
                  <c:v>8.178471532852118E-3</c:v>
                </c:pt>
                <c:pt idx="5354">
                  <c:v>8.1841529994938211E-3</c:v>
                </c:pt>
                <c:pt idx="5355">
                  <c:v>8.1898384129687526E-3</c:v>
                </c:pt>
                <c:pt idx="5356">
                  <c:v>8.1955277759590897E-3</c:v>
                </c:pt>
                <c:pt idx="5357">
                  <c:v>8.2012210913277664E-3</c:v>
                </c:pt>
                <c:pt idx="5358">
                  <c:v>8.2069183617608094E-3</c:v>
                </c:pt>
                <c:pt idx="5359">
                  <c:v>8.212619589945994E-3</c:v>
                </c:pt>
                <c:pt idx="5360">
                  <c:v>8.2183247787522215E-3</c:v>
                </c:pt>
                <c:pt idx="5361">
                  <c:v>8.2240339308711236E-3</c:v>
                </c:pt>
                <c:pt idx="5362">
                  <c:v>8.2297470489960771E-3</c:v>
                </c:pt>
                <c:pt idx="5363">
                  <c:v>8.2354641360019697E-3</c:v>
                </c:pt>
                <c:pt idx="5364">
                  <c:v>8.2411851945860433E-3</c:v>
                </c:pt>
                <c:pt idx="5365">
                  <c:v>8.2469102274472968E-3</c:v>
                </c:pt>
                <c:pt idx="5366">
                  <c:v>8.252639237466608E-3</c:v>
                </c:pt>
                <c:pt idx="5367">
                  <c:v>8.2583722273468479E-3</c:v>
                </c:pt>
                <c:pt idx="5368">
                  <c:v>8.2641091998527701E-3</c:v>
                </c:pt>
                <c:pt idx="5369">
                  <c:v>8.2698501576908747E-3</c:v>
                </c:pt>
                <c:pt idx="5370">
                  <c:v>8.2755951037500591E-3</c:v>
                </c:pt>
                <c:pt idx="5371">
                  <c:v>8.2813440407407089E-3</c:v>
                </c:pt>
                <c:pt idx="5372">
                  <c:v>8.2870969713749743E-3</c:v>
                </c:pt>
                <c:pt idx="5373">
                  <c:v>8.2928538985477702E-3</c:v>
                </c:pt>
                <c:pt idx="5374">
                  <c:v>8.2986148249751431E-3</c:v>
                </c:pt>
                <c:pt idx="5375">
                  <c:v>8.3043797533748926E-3</c:v>
                </c:pt>
                <c:pt idx="5376">
                  <c:v>8.3101486866479744E-3</c:v>
                </c:pt>
                <c:pt idx="5377">
                  <c:v>8.3159216275160985E-3</c:v>
                </c:pt>
                <c:pt idx="5378">
                  <c:v>8.3216985787027322E-3</c:v>
                </c:pt>
                <c:pt idx="5379">
                  <c:v>8.3274795431148817E-3</c:v>
                </c:pt>
                <c:pt idx="5380">
                  <c:v>8.333264523479933E-3</c:v>
                </c:pt>
                <c:pt idx="5381">
                  <c:v>8.3390535225270328E-3</c:v>
                </c:pt>
                <c:pt idx="5382">
                  <c:v>8.3448465431692521E-3</c:v>
                </c:pt>
                <c:pt idx="5383">
                  <c:v>8.3506435881396598E-3</c:v>
                </c:pt>
                <c:pt idx="5384">
                  <c:v>8.3564446602338999E-3</c:v>
                </c:pt>
                <c:pt idx="5385">
                  <c:v>8.3622497621887136E-3</c:v>
                </c:pt>
                <c:pt idx="5386">
                  <c:v>8.3680588969252748E-3</c:v>
                </c:pt>
                <c:pt idx="5387">
                  <c:v>8.3738720671842539E-3</c:v>
                </c:pt>
                <c:pt idx="5388">
                  <c:v>8.3796892757081014E-3</c:v>
                </c:pt>
                <c:pt idx="5389">
                  <c:v>8.3855105254240832E-3</c:v>
                </c:pt>
                <c:pt idx="5390">
                  <c:v>8.3913358190785842E-3</c:v>
                </c:pt>
                <c:pt idx="5391">
                  <c:v>8.3971651594197758E-3</c:v>
                </c:pt>
                <c:pt idx="5392">
                  <c:v>8.4029985493810268E-3</c:v>
                </c:pt>
                <c:pt idx="5393">
                  <c:v>8.4088359917144518E-3</c:v>
                </c:pt>
                <c:pt idx="5394">
                  <c:v>8.4146774891739537E-3</c:v>
                </c:pt>
                <c:pt idx="5395">
                  <c:v>8.4205230446990163E-3</c:v>
                </c:pt>
                <c:pt idx="5396">
                  <c:v>8.4263726610474959E-3</c:v>
                </c:pt>
                <c:pt idx="5397">
                  <c:v>8.4322263410403879E-3</c:v>
                </c:pt>
                <c:pt idx="5398">
                  <c:v>8.438084087439254E-3</c:v>
                </c:pt>
                <c:pt idx="5399">
                  <c:v>8.4439459031917571E-3</c:v>
                </c:pt>
                <c:pt idx="5400">
                  <c:v>8.4498117910634246E-3</c:v>
                </c:pt>
                <c:pt idx="5401">
                  <c:v>8.4556817538215742E-3</c:v>
                </c:pt>
                <c:pt idx="5402">
                  <c:v>8.4615557944200184E-3</c:v>
                </c:pt>
                <c:pt idx="5403">
                  <c:v>8.4674339156300509E-3</c:v>
                </c:pt>
                <c:pt idx="5404">
                  <c:v>8.473316120224764E-3</c:v>
                </c:pt>
                <c:pt idx="5405">
                  <c:v>8.4792024111641252E-3</c:v>
                </c:pt>
                <c:pt idx="5406">
                  <c:v>8.4850927912252117E-3</c:v>
                </c:pt>
                <c:pt idx="5407">
                  <c:v>8.4909872631868978E-3</c:v>
                </c:pt>
                <c:pt idx="5408">
                  <c:v>8.4968858300153247E-3</c:v>
                </c:pt>
                <c:pt idx="5409">
                  <c:v>8.5027884944933602E-3</c:v>
                </c:pt>
                <c:pt idx="5410">
                  <c:v>8.5086952594056742E-3</c:v>
                </c:pt>
                <c:pt idx="5411">
                  <c:v>8.514606127724594E-3</c:v>
                </c:pt>
                <c:pt idx="5412">
                  <c:v>8.5205211022387917E-3</c:v>
                </c:pt>
                <c:pt idx="5413">
                  <c:v>8.5264401858007807E-3</c:v>
                </c:pt>
                <c:pt idx="5414">
                  <c:v>8.5323633812029748E-3</c:v>
                </c:pt>
                <c:pt idx="5415">
                  <c:v>8.538290691425976E-3</c:v>
                </c:pt>
                <c:pt idx="5416">
                  <c:v>8.5442221192662069E-3</c:v>
                </c:pt>
                <c:pt idx="5417">
                  <c:v>8.5501576675219085E-3</c:v>
                </c:pt>
                <c:pt idx="5418">
                  <c:v>8.5560973391798946E-3</c:v>
                </c:pt>
                <c:pt idx="5419">
                  <c:v>8.5620411370424237E-3</c:v>
                </c:pt>
                <c:pt idx="5420">
                  <c:v>8.5679890639135687E-3</c:v>
                </c:pt>
                <c:pt idx="5421">
                  <c:v>8.5739411227863747E-3</c:v>
                </c:pt>
                <c:pt idx="5422">
                  <c:v>8.5798973164689426E-3</c:v>
                </c:pt>
                <c:pt idx="5423">
                  <c:v>8.5858576477711949E-3</c:v>
                </c:pt>
                <c:pt idx="5424">
                  <c:v>8.5918221196924199E-3</c:v>
                </c:pt>
                <c:pt idx="5425">
                  <c:v>8.5977907350465715E-3</c:v>
                </c:pt>
                <c:pt idx="5426">
                  <c:v>8.6037634966494355E-3</c:v>
                </c:pt>
                <c:pt idx="5427">
                  <c:v>8.6097404075065505E-3</c:v>
                </c:pt>
                <c:pt idx="5428">
                  <c:v>8.6157214704377458E-3</c:v>
                </c:pt>
                <c:pt idx="5429">
                  <c:v>8.6217066883274053E-3</c:v>
                </c:pt>
                <c:pt idx="5430">
                  <c:v>8.6276960639991452E-3</c:v>
                </c:pt>
                <c:pt idx="5431">
                  <c:v>8.6336896004668654E-3</c:v>
                </c:pt>
                <c:pt idx="5432">
                  <c:v>8.6396873005582381E-3</c:v>
                </c:pt>
                <c:pt idx="5433">
                  <c:v>8.6456891671027655E-3</c:v>
                </c:pt>
                <c:pt idx="5434">
                  <c:v>8.6516952031206341E-3</c:v>
                </c:pt>
                <c:pt idx="5435">
                  <c:v>8.6577054114454124E-3</c:v>
                </c:pt>
                <c:pt idx="5436">
                  <c:v>8.6637197949125059E-3</c:v>
                </c:pt>
                <c:pt idx="5437">
                  <c:v>8.6697383565483982E-3</c:v>
                </c:pt>
                <c:pt idx="5438">
                  <c:v>8.6757610991925662E-3</c:v>
                </c:pt>
                <c:pt idx="5439">
                  <c:v>8.6817880256863274E-3</c:v>
                </c:pt>
                <c:pt idx="5440">
                  <c:v>8.6878191390624814E-3</c:v>
                </c:pt>
                <c:pt idx="5441">
                  <c:v>8.6938544421664241E-3</c:v>
                </c:pt>
                <c:pt idx="5442">
                  <c:v>8.6998939379087006E-3</c:v>
                </c:pt>
                <c:pt idx="5443">
                  <c:v>8.7059376291385333E-3</c:v>
                </c:pt>
                <c:pt idx="5444">
                  <c:v>8.7119855188971529E-3</c:v>
                </c:pt>
                <c:pt idx="5445">
                  <c:v>8.718037610037874E-3</c:v>
                </c:pt>
                <c:pt idx="5446">
                  <c:v>8.7240939054158591E-3</c:v>
                </c:pt>
                <c:pt idx="5447">
                  <c:v>8.7301544080786875E-3</c:v>
                </c:pt>
                <c:pt idx="5448">
                  <c:v>8.7362191208856192E-3</c:v>
                </c:pt>
                <c:pt idx="5449">
                  <c:v>8.7422880466977732E-3</c:v>
                </c:pt>
                <c:pt idx="5450">
                  <c:v>8.7483611885690819E-3</c:v>
                </c:pt>
                <c:pt idx="5451">
                  <c:v>8.7544385493647722E-3</c:v>
                </c:pt>
                <c:pt idx="5452">
                  <c:v>8.7605201319519294E-3</c:v>
                </c:pt>
                <c:pt idx="5453">
                  <c:v>8.7666059393908535E-3</c:v>
                </c:pt>
                <c:pt idx="5454">
                  <c:v>8.7726959745527446E-3</c:v>
                </c:pt>
                <c:pt idx="5455">
                  <c:v>8.7787902403106705E-3</c:v>
                </c:pt>
                <c:pt idx="5456">
                  <c:v>8.784888739731312E-3</c:v>
                </c:pt>
                <c:pt idx="5457">
                  <c:v>8.7909914756918606E-3</c:v>
                </c:pt>
                <c:pt idx="5458">
                  <c:v>8.7970984511353788E-3</c:v>
                </c:pt>
                <c:pt idx="5459">
                  <c:v>8.803209668942923E-3</c:v>
                </c:pt>
                <c:pt idx="5460">
                  <c:v>8.8093251321897052E-3</c:v>
                </c:pt>
                <c:pt idx="5461">
                  <c:v>8.8154448437609209E-3</c:v>
                </c:pt>
                <c:pt idx="5462">
                  <c:v>8.8215688065436341E-3</c:v>
                </c:pt>
                <c:pt idx="5463">
                  <c:v>8.8276970236194699E-3</c:v>
                </c:pt>
                <c:pt idx="5464">
                  <c:v>8.8338294978796417E-3</c:v>
                </c:pt>
                <c:pt idx="5465">
                  <c:v>8.8399662322172327E-3</c:v>
                </c:pt>
                <c:pt idx="5466">
                  <c:v>8.8461072297202955E-3</c:v>
                </c:pt>
                <c:pt idx="5467">
                  <c:v>8.8522524932860731E-3</c:v>
                </c:pt>
                <c:pt idx="5468">
                  <c:v>8.8584020258136841E-3</c:v>
                </c:pt>
                <c:pt idx="5469">
                  <c:v>8.8645558303976201E-3</c:v>
                </c:pt>
                <c:pt idx="5470">
                  <c:v>8.8707139099411646E-3</c:v>
                </c:pt>
                <c:pt idx="5471">
                  <c:v>8.8768762673494834E-3</c:v>
                </c:pt>
                <c:pt idx="5472">
                  <c:v>8.8830429057235212E-3</c:v>
                </c:pt>
                <c:pt idx="5473">
                  <c:v>8.8892138279726193E-3</c:v>
                </c:pt>
                <c:pt idx="5474">
                  <c:v>8.8953890370727217E-3</c:v>
                </c:pt>
                <c:pt idx="5475">
                  <c:v>8.9015685359370746E-3</c:v>
                </c:pt>
                <c:pt idx="5476">
                  <c:v>8.9077523276752495E-3</c:v>
                </c:pt>
                <c:pt idx="5477">
                  <c:v>8.9139404152046801E-3</c:v>
                </c:pt>
                <c:pt idx="5478">
                  <c:v>8.9201328014446857E-3</c:v>
                </c:pt>
                <c:pt idx="5479">
                  <c:v>8.926329489511324E-3</c:v>
                </c:pt>
                <c:pt idx="5480">
                  <c:v>8.9325304823281108E-3</c:v>
                </c:pt>
                <c:pt idx="5481">
                  <c:v>8.9387357828204558E-3</c:v>
                </c:pt>
                <c:pt idx="5482">
                  <c:v>8.9449453941109133E-3</c:v>
                </c:pt>
                <c:pt idx="5483">
                  <c:v>8.9511593191290983E-3</c:v>
                </c:pt>
                <c:pt idx="5484">
                  <c:v>8.9573775608065183E-3</c:v>
                </c:pt>
                <c:pt idx="5485">
                  <c:v>8.9636001222722448E-3</c:v>
                </c:pt>
                <c:pt idx="5486">
                  <c:v>8.9698270064619973E-3</c:v>
                </c:pt>
                <c:pt idx="5487">
                  <c:v>8.9760582163787104E-3</c:v>
                </c:pt>
                <c:pt idx="5488">
                  <c:v>8.9822937549620483E-3</c:v>
                </c:pt>
                <c:pt idx="5489">
                  <c:v>8.9885336253497858E-3</c:v>
                </c:pt>
                <c:pt idx="5490">
                  <c:v>8.9947778304858093E-3</c:v>
                </c:pt>
                <c:pt idx="5491">
                  <c:v>9.0010263733159134E-3</c:v>
                </c:pt>
                <c:pt idx="5492">
                  <c:v>9.0072792569844164E-3</c:v>
                </c:pt>
                <c:pt idx="5493">
                  <c:v>9.0135364844413438E-3</c:v>
                </c:pt>
                <c:pt idx="5494">
                  <c:v>9.0197980586386346E-3</c:v>
                </c:pt>
                <c:pt idx="5495">
                  <c:v>9.0260639827271644E-3</c:v>
                </c:pt>
                <c:pt idx="5496">
                  <c:v>9.0323342596631117E-3</c:v>
                </c:pt>
                <c:pt idx="5497">
                  <c:v>9.0386088924045722E-3</c:v>
                </c:pt>
                <c:pt idx="5498">
                  <c:v>9.0448878841089906E-3</c:v>
                </c:pt>
                <c:pt idx="5499">
                  <c:v>9.0511712377387109E-3</c:v>
                </c:pt>
                <c:pt idx="5500">
                  <c:v>9.0574589562579973E-3</c:v>
                </c:pt>
                <c:pt idx="5501">
                  <c:v>9.063751042830883E-3</c:v>
                </c:pt>
                <c:pt idx="5502">
                  <c:v>9.070047500425886E-3</c:v>
                </c:pt>
                <c:pt idx="5503">
                  <c:v>9.0763483320794938E-3</c:v>
                </c:pt>
                <c:pt idx="5504">
                  <c:v>9.0826535407642194E-3</c:v>
                </c:pt>
                <c:pt idx="5505">
                  <c:v>9.0889631296528894E-3</c:v>
                </c:pt>
                <c:pt idx="5506">
                  <c:v>9.0952771017222874E-3</c:v>
                </c:pt>
                <c:pt idx="5507">
                  <c:v>9.1015954599511211E-3</c:v>
                </c:pt>
                <c:pt idx="5508">
                  <c:v>9.1079182075188385E-3</c:v>
                </c:pt>
                <c:pt idx="5509">
                  <c:v>9.1142453474084284E-3</c:v>
                </c:pt>
                <c:pt idx="5510">
                  <c:v>9.1205768826048104E-3</c:v>
                </c:pt>
                <c:pt idx="5511">
                  <c:v>9.1269128162940662E-3</c:v>
                </c:pt>
                <c:pt idx="5512">
                  <c:v>9.1332531514654019E-3</c:v>
                </c:pt>
                <c:pt idx="5513">
                  <c:v>9.1395978911099646E-3</c:v>
                </c:pt>
                <c:pt idx="5514">
                  <c:v>9.1459470384204784E-3</c:v>
                </c:pt>
                <c:pt idx="5515">
                  <c:v>9.1523005963923855E-3</c:v>
                </c:pt>
                <c:pt idx="5516">
                  <c:v>9.1586585680230714E-3</c:v>
                </c:pt>
                <c:pt idx="5517">
                  <c:v>9.165020956511916E-3</c:v>
                </c:pt>
                <c:pt idx="5518">
                  <c:v>9.1713877648606119E-3</c:v>
                </c:pt>
                <c:pt idx="5519">
                  <c:v>9.1777589961395713E-3</c:v>
                </c:pt>
                <c:pt idx="5520">
                  <c:v>9.1841346533545146E-3</c:v>
                </c:pt>
                <c:pt idx="5521">
                  <c:v>9.1905147397137264E-3</c:v>
                </c:pt>
                <c:pt idx="5522">
                  <c:v>9.1968992582272431E-3</c:v>
                </c:pt>
                <c:pt idx="5523">
                  <c:v>9.2032882119070566E-3</c:v>
                </c:pt>
                <c:pt idx="5524">
                  <c:v>9.2096816039681402E-3</c:v>
                </c:pt>
                <c:pt idx="5525">
                  <c:v>9.2160794374268086E-3</c:v>
                </c:pt>
                <c:pt idx="5526">
                  <c:v>9.2224817153013349E-3</c:v>
                </c:pt>
                <c:pt idx="5527">
                  <c:v>9.228888440813399E-3</c:v>
                </c:pt>
                <c:pt idx="5528">
                  <c:v>9.2352996169856039E-3</c:v>
                </c:pt>
                <c:pt idx="5529">
                  <c:v>9.241715246842518E-3</c:v>
                </c:pt>
                <c:pt idx="5530">
                  <c:v>9.2481353336125397E-3</c:v>
                </c:pt>
                <c:pt idx="5531">
                  <c:v>9.2545598803245761E-3</c:v>
                </c:pt>
                <c:pt idx="5532">
                  <c:v>9.2609888900768884E-3</c:v>
                </c:pt>
                <c:pt idx="5533">
                  <c:v>9.267422365902455E-3</c:v>
                </c:pt>
                <c:pt idx="5534">
                  <c:v>9.2738603110386515E-3</c:v>
                </c:pt>
                <c:pt idx="5535">
                  <c:v>9.2803027285228139E-3</c:v>
                </c:pt>
                <c:pt idx="5536">
                  <c:v>9.2867496213942507E-3</c:v>
                </c:pt>
                <c:pt idx="5537">
                  <c:v>9.2932009928970872E-3</c:v>
                </c:pt>
                <c:pt idx="5538">
                  <c:v>9.2996568460749947E-3</c:v>
                </c:pt>
                <c:pt idx="5539">
                  <c:v>9.3061171839736168E-3</c:v>
                </c:pt>
                <c:pt idx="5540">
                  <c:v>9.3125820098438478E-3</c:v>
                </c:pt>
                <c:pt idx="5541">
                  <c:v>9.3190513267357045E-3</c:v>
                </c:pt>
                <c:pt idx="5542">
                  <c:v>9.3255251377011832E-3</c:v>
                </c:pt>
                <c:pt idx="5543">
                  <c:v>9.3320034459979592E-3</c:v>
                </c:pt>
                <c:pt idx="5544">
                  <c:v>9.3384862546824071E-3</c:v>
                </c:pt>
                <c:pt idx="5545">
                  <c:v>9.344973566812893E-3</c:v>
                </c:pt>
                <c:pt idx="5546">
                  <c:v>9.3514653856538801E-3</c:v>
                </c:pt>
                <c:pt idx="5547">
                  <c:v>9.3579617142681218E-3</c:v>
                </c:pt>
                <c:pt idx="5548">
                  <c:v>9.3644625557884938E-3</c:v>
                </c:pt>
                <c:pt idx="5549">
                  <c:v>9.3709679132818659E-3</c:v>
                </c:pt>
                <c:pt idx="5550">
                  <c:v>9.377477790021781E-3</c:v>
                </c:pt>
                <c:pt idx="5551">
                  <c:v>9.3839921890795167E-3</c:v>
                </c:pt>
                <c:pt idx="5552">
                  <c:v>9.3905111135283333E-3</c:v>
                </c:pt>
                <c:pt idx="5553">
                  <c:v>9.3970345666486068E-3</c:v>
                </c:pt>
                <c:pt idx="5554">
                  <c:v>9.4035625515180143E-3</c:v>
                </c:pt>
                <c:pt idx="5555">
                  <c:v>9.4100950712162311E-3</c:v>
                </c:pt>
                <c:pt idx="5556">
                  <c:v>9.4166321290304715E-3</c:v>
                </c:pt>
                <c:pt idx="5557">
                  <c:v>9.423173728044831E-3</c:v>
                </c:pt>
                <c:pt idx="5558">
                  <c:v>9.4297198713454069E-3</c:v>
                </c:pt>
                <c:pt idx="5559">
                  <c:v>9.4362705622262708E-3</c:v>
                </c:pt>
                <c:pt idx="5560">
                  <c:v>9.4428258037779489E-3</c:v>
                </c:pt>
                <c:pt idx="5561">
                  <c:v>9.449385599092976E-3</c:v>
                </c:pt>
                <c:pt idx="5562">
                  <c:v>9.4559499514722898E-3</c:v>
                </c:pt>
                <c:pt idx="5563">
                  <c:v>9.4625188640128678E-3</c:v>
                </c:pt>
                <c:pt idx="5564">
                  <c:v>9.469092339882584E-3</c:v>
                </c:pt>
                <c:pt idx="5565">
                  <c:v>9.4756703821825775E-3</c:v>
                </c:pt>
                <c:pt idx="5566">
                  <c:v>9.4822529942229679E-3</c:v>
                </c:pt>
                <c:pt idx="5567">
                  <c:v>9.4888401791093455E-3</c:v>
                </c:pt>
                <c:pt idx="5568">
                  <c:v>9.4954319399493097E-3</c:v>
                </c:pt>
                <c:pt idx="5569">
                  <c:v>9.5020282800598894E-3</c:v>
                </c:pt>
                <c:pt idx="5570">
                  <c:v>9.5086292025531489E-3</c:v>
                </c:pt>
                <c:pt idx="5571">
                  <c:v>9.5152347105431686E-3</c:v>
                </c:pt>
                <c:pt idx="5572">
                  <c:v>9.5218448073538953E-3</c:v>
                </c:pt>
                <c:pt idx="5573">
                  <c:v>9.5284594961038849E-3</c:v>
                </c:pt>
                <c:pt idx="5574">
                  <c:v>9.5350787799137107E-3</c:v>
                </c:pt>
                <c:pt idx="5575">
                  <c:v>9.5417026621142514E-3</c:v>
                </c:pt>
                <c:pt idx="5576">
                  <c:v>9.5483311458305666E-3</c:v>
                </c:pt>
                <c:pt idx="5577">
                  <c:v>9.5549642342592604E-3</c:v>
                </c:pt>
                <c:pt idx="5578">
                  <c:v>9.5616019305295938E-3</c:v>
                </c:pt>
                <c:pt idx="5579">
                  <c:v>9.5682442379817056E-3</c:v>
                </c:pt>
                <c:pt idx="5580">
                  <c:v>9.5748911597493477E-3</c:v>
                </c:pt>
                <c:pt idx="5581">
                  <c:v>9.5815426989683053E-3</c:v>
                </c:pt>
                <c:pt idx="5582">
                  <c:v>9.5881988589856856E-3</c:v>
                </c:pt>
                <c:pt idx="5583">
                  <c:v>9.5948596429417735E-3</c:v>
                </c:pt>
                <c:pt idx="5584">
                  <c:v>9.6015250539788922E-3</c:v>
                </c:pt>
                <c:pt idx="5585">
                  <c:v>9.608195095451133E-3</c:v>
                </c:pt>
                <c:pt idx="5586">
                  <c:v>9.6148697705053295E-3</c:v>
                </c:pt>
                <c:pt idx="5587">
                  <c:v>9.6215490822903586E-3</c:v>
                </c:pt>
                <c:pt idx="5588">
                  <c:v>9.6282330341673026E-3</c:v>
                </c:pt>
                <c:pt idx="5589">
                  <c:v>9.6349216292895608E-3</c:v>
                </c:pt>
                <c:pt idx="5590">
                  <c:v>9.641614870812578E-3</c:v>
                </c:pt>
                <c:pt idx="5591">
                  <c:v>9.6483127621044447E-3</c:v>
                </c:pt>
                <c:pt idx="5592">
                  <c:v>9.6550153063251366E-3</c:v>
                </c:pt>
                <c:pt idx="5593">
                  <c:v>9.6617225067069778E-3</c:v>
                </c:pt>
                <c:pt idx="5594">
                  <c:v>9.6684343664141872E-3</c:v>
                </c:pt>
                <c:pt idx="5595">
                  <c:v>9.6751508888242282E-3</c:v>
                </c:pt>
                <c:pt idx="5596">
                  <c:v>9.6818720771058627E-3</c:v>
                </c:pt>
                <c:pt idx="5597">
                  <c:v>9.6885979344299156E-3</c:v>
                </c:pt>
                <c:pt idx="5598">
                  <c:v>9.6953284641808878E-3</c:v>
                </c:pt>
                <c:pt idx="5599">
                  <c:v>9.7020636695341524E-3</c:v>
                </c:pt>
                <c:pt idx="5600">
                  <c:v>9.7088035536671453E-3</c:v>
                </c:pt>
                <c:pt idx="5601">
                  <c:v>9.7155481199714278E-3</c:v>
                </c:pt>
                <c:pt idx="5602">
                  <c:v>9.7222973716289962E-3</c:v>
                </c:pt>
                <c:pt idx="5603">
                  <c:v>9.7290513118239112E-3</c:v>
                </c:pt>
                <c:pt idx="5604">
                  <c:v>9.7358099439548065E-3</c:v>
                </c:pt>
                <c:pt idx="5605">
                  <c:v>9.7425732712103138E-3</c:v>
                </c:pt>
                <c:pt idx="5606">
                  <c:v>9.749341296781136E-3</c:v>
                </c:pt>
                <c:pt idx="5607">
                  <c:v>9.7561140240729951E-3</c:v>
                </c:pt>
                <c:pt idx="5608">
                  <c:v>9.7628914562811735E-3</c:v>
                </c:pt>
                <c:pt idx="5609">
                  <c:v>9.769673596674109E-3</c:v>
                </c:pt>
                <c:pt idx="5610">
                  <c:v>9.7764604484513774E-3</c:v>
                </c:pt>
                <c:pt idx="5611">
                  <c:v>9.7832520150281741E-3</c:v>
                </c:pt>
                <c:pt idx="5612">
                  <c:v>9.7900482996086721E-3</c:v>
                </c:pt>
                <c:pt idx="5613">
                  <c:v>9.7968493053991156E-3</c:v>
                </c:pt>
                <c:pt idx="5614">
                  <c:v>9.8036550358218278E-3</c:v>
                </c:pt>
                <c:pt idx="5615">
                  <c:v>9.8104654940876605E-3</c:v>
                </c:pt>
                <c:pt idx="5616">
                  <c:v>9.8172806834095471E-3</c:v>
                </c:pt>
                <c:pt idx="5617">
                  <c:v>9.8241006072169457E-3</c:v>
                </c:pt>
                <c:pt idx="5618">
                  <c:v>9.830925268727404E-3</c:v>
                </c:pt>
                <c:pt idx="5619">
                  <c:v>9.8377546711605583E-3</c:v>
                </c:pt>
                <c:pt idx="5620">
                  <c:v>9.8445888179530174E-3</c:v>
                </c:pt>
                <c:pt idx="5621">
                  <c:v>9.8514277123290406E-3</c:v>
                </c:pt>
                <c:pt idx="5622">
                  <c:v>9.8582713575867051E-3</c:v>
                </c:pt>
                <c:pt idx="5623">
                  <c:v>9.8651197569546017E-3</c:v>
                </c:pt>
                <c:pt idx="5624">
                  <c:v>9.8719729138788993E-3</c:v>
                </c:pt>
                <c:pt idx="5625">
                  <c:v>9.8788308315928275E-3</c:v>
                </c:pt>
                <c:pt idx="5626">
                  <c:v>9.885693513331708E-3</c:v>
                </c:pt>
                <c:pt idx="5627">
                  <c:v>9.8925609625488981E-3</c:v>
                </c:pt>
                <c:pt idx="5628">
                  <c:v>9.8994331824843688E-3</c:v>
                </c:pt>
                <c:pt idx="5629">
                  <c:v>9.906310176380188E-3</c:v>
                </c:pt>
                <c:pt idx="5630">
                  <c:v>9.9131919476969175E-3</c:v>
                </c:pt>
                <c:pt idx="5631">
                  <c:v>9.920078499681283E-3</c:v>
                </c:pt>
                <c:pt idx="5632">
                  <c:v>9.9269698355821182E-3</c:v>
                </c:pt>
                <c:pt idx="5633">
                  <c:v>9.9338659588671958E-3</c:v>
                </c:pt>
                <c:pt idx="5634">
                  <c:v>9.9407668727900175E-3</c:v>
                </c:pt>
                <c:pt idx="5635">
                  <c:v>9.9476725806061893E-3</c:v>
                </c:pt>
                <c:pt idx="5636">
                  <c:v>9.9545830857907178E-3</c:v>
                </c:pt>
                <c:pt idx="5637">
                  <c:v>9.9614983916038891E-3</c:v>
                </c:pt>
                <c:pt idx="5638">
                  <c:v>9.9684185013806277E-3</c:v>
                </c:pt>
                <c:pt idx="5639">
                  <c:v>9.9753434183856016E-3</c:v>
                </c:pt>
                <c:pt idx="5640">
                  <c:v>9.9822731461034798E-3</c:v>
                </c:pt>
                <c:pt idx="5641">
                  <c:v>9.9892076878036178E-3</c:v>
                </c:pt>
                <c:pt idx="5642">
                  <c:v>9.9961470467574889E-3</c:v>
                </c:pt>
                <c:pt idx="5643">
                  <c:v>1.0003091226457031E-2</c:v>
                </c:pt>
                <c:pt idx="5644">
                  <c:v>1.0010040230178414E-2</c:v>
                </c:pt>
                <c:pt idx="5645">
                  <c:v>1.0016994061199939E-2</c:v>
                </c:pt>
                <c:pt idx="5646">
                  <c:v>1.0023952723020823E-2</c:v>
                </c:pt>
                <c:pt idx="5647">
                  <c:v>1.0030916218924071E-2</c:v>
                </c:pt>
                <c:pt idx="5648">
                  <c:v>1.0037884552194816E-2</c:v>
                </c:pt>
                <c:pt idx="5649">
                  <c:v>1.004485772633958E-2</c:v>
                </c:pt>
                <c:pt idx="5650">
                  <c:v>1.005183574464821E-2</c:v>
                </c:pt>
                <c:pt idx="5651">
                  <c:v>1.005881861041269E-2</c:v>
                </c:pt>
                <c:pt idx="5652">
                  <c:v>1.0065806327146855E-2</c:v>
                </c:pt>
                <c:pt idx="5653">
                  <c:v>1.0072798898147415E-2</c:v>
                </c:pt>
                <c:pt idx="5654">
                  <c:v>1.007979632678656E-2</c:v>
                </c:pt>
                <c:pt idx="5655">
                  <c:v>1.0086798616365428E-2</c:v>
                </c:pt>
                <c:pt idx="5656">
                  <c:v>1.0093805770407631E-2</c:v>
                </c:pt>
                <c:pt idx="5657">
                  <c:v>1.0100817792219047E-2</c:v>
                </c:pt>
                <c:pt idx="5658">
                  <c:v>1.0107834685107701E-2</c:v>
                </c:pt>
                <c:pt idx="5659">
                  <c:v>1.0114856452604551E-2</c:v>
                </c:pt>
                <c:pt idx="5660">
                  <c:v>1.0121883098022371E-2</c:v>
                </c:pt>
                <c:pt idx="5661">
                  <c:v>1.0128914624676086E-2</c:v>
                </c:pt>
                <c:pt idx="5662">
                  <c:v>1.0135951036104015E-2</c:v>
                </c:pt>
                <c:pt idx="5663">
                  <c:v>1.0142992335625843E-2</c:v>
                </c:pt>
                <c:pt idx="5664">
                  <c:v>1.0150038526563409E-2</c:v>
                </c:pt>
                <c:pt idx="5665">
                  <c:v>1.015708961246241E-2</c:v>
                </c:pt>
                <c:pt idx="5666">
                  <c:v>1.0164145596649453E-2</c:v>
                </c:pt>
                <c:pt idx="5667">
                  <c:v>1.0171206482527312E-2</c:v>
                </c:pt>
                <c:pt idx="5668">
                  <c:v>1.0178272273427061E-2</c:v>
                </c:pt>
                <c:pt idx="5669">
                  <c:v>1.0185342972904262E-2</c:v>
                </c:pt>
                <c:pt idx="5670">
                  <c:v>1.0192418584294777E-2</c:v>
                </c:pt>
                <c:pt idx="5671">
                  <c:v>1.0199499110936634E-2</c:v>
                </c:pt>
                <c:pt idx="5672">
                  <c:v>1.0206584556392803E-2</c:v>
                </c:pt>
                <c:pt idx="5673">
                  <c:v>1.0213674924006108E-2</c:v>
                </c:pt>
                <c:pt idx="5674">
                  <c:v>1.0220770217121533E-2</c:v>
                </c:pt>
                <c:pt idx="5675">
                  <c:v>1.0227870439309485E-2</c:v>
                </c:pt>
                <c:pt idx="5676">
                  <c:v>1.0234975593919754E-2</c:v>
                </c:pt>
                <c:pt idx="5677">
                  <c:v>1.0242085684304302E-2</c:v>
                </c:pt>
                <c:pt idx="5678">
                  <c:v>1.0249200714040983E-2</c:v>
                </c:pt>
                <c:pt idx="5679">
                  <c:v>1.0256320686486572E-2</c:v>
                </c:pt>
                <c:pt idx="5680">
                  <c:v>1.0263445605000022E-2</c:v>
                </c:pt>
                <c:pt idx="5681">
                  <c:v>1.0270575473166649E-2</c:v>
                </c:pt>
                <c:pt idx="5682">
                  <c:v>1.0277710294350227E-2</c:v>
                </c:pt>
                <c:pt idx="5683">
                  <c:v>1.0284850071991548E-2</c:v>
                </c:pt>
                <c:pt idx="5684">
                  <c:v>1.0291994809458907E-2</c:v>
                </c:pt>
                <c:pt idx="5685">
                  <c:v>1.0299144510347594E-2</c:v>
                </c:pt>
                <c:pt idx="5686">
                  <c:v>1.0306299178030737E-2</c:v>
                </c:pt>
                <c:pt idx="5687">
                  <c:v>1.0313458815883664E-2</c:v>
                </c:pt>
                <c:pt idx="5688">
                  <c:v>1.0320623427509154E-2</c:v>
                </c:pt>
                <c:pt idx="5689">
                  <c:v>1.0327793016287379E-2</c:v>
                </c:pt>
                <c:pt idx="5690">
                  <c:v>1.0334967585600699E-2</c:v>
                </c:pt>
                <c:pt idx="5691">
                  <c:v>1.0342147139059413E-2</c:v>
                </c:pt>
                <c:pt idx="5692">
                  <c:v>1.0349331680050736E-2</c:v>
                </c:pt>
                <c:pt idx="5693">
                  <c:v>1.0356521211964084E-2</c:v>
                </c:pt>
                <c:pt idx="5694">
                  <c:v>1.0363715738417286E-2</c:v>
                </c:pt>
                <c:pt idx="5695">
                  <c:v>1.0370915262804623E-2</c:v>
                </c:pt>
                <c:pt idx="5696">
                  <c:v>1.0378119788522577E-2</c:v>
                </c:pt>
                <c:pt idx="5697">
                  <c:v>1.0385329319196524E-2</c:v>
                </c:pt>
                <c:pt idx="5698">
                  <c:v>1.0392543858227821E-2</c:v>
                </c:pt>
                <c:pt idx="5699">
                  <c:v>1.0399763409095703E-2</c:v>
                </c:pt>
                <c:pt idx="5700">
                  <c:v>1.0406987975206101E-2</c:v>
                </c:pt>
                <c:pt idx="5701">
                  <c:v>1.0414217560194474E-2</c:v>
                </c:pt>
                <c:pt idx="5702">
                  <c:v>1.0421452167471642E-2</c:v>
                </c:pt>
                <c:pt idx="5703">
                  <c:v>1.0428691800450638E-2</c:v>
                </c:pt>
                <c:pt idx="5704">
                  <c:v>1.0435936462774504E-2</c:v>
                </c:pt>
                <c:pt idx="5705">
                  <c:v>1.0443186157861174E-2</c:v>
                </c:pt>
                <c:pt idx="5706">
                  <c:v>1.0450440889130799E-2</c:v>
                </c:pt>
                <c:pt idx="5707">
                  <c:v>1.0457700660234017E-2</c:v>
                </c:pt>
                <c:pt idx="5708">
                  <c:v>1.046496547459589E-2</c:v>
                </c:pt>
                <c:pt idx="5709">
                  <c:v>1.0472235335643704E-2</c:v>
                </c:pt>
                <c:pt idx="5710">
                  <c:v>1.0479510247035707E-2</c:v>
                </c:pt>
                <c:pt idx="5711">
                  <c:v>1.0486790212204108E-2</c:v>
                </c:pt>
                <c:pt idx="5712">
                  <c:v>1.0494075234659691E-2</c:v>
                </c:pt>
                <c:pt idx="5713">
                  <c:v>1.0501365317839274E-2</c:v>
                </c:pt>
                <c:pt idx="5714">
                  <c:v>1.0508660465411284E-2</c:v>
                </c:pt>
                <c:pt idx="5715">
                  <c:v>1.0515960680817475E-2</c:v>
                </c:pt>
                <c:pt idx="5716">
                  <c:v>1.0523265967501831E-2</c:v>
                </c:pt>
                <c:pt idx="5717">
                  <c:v>1.0530576329140428E-2</c:v>
                </c:pt>
                <c:pt idx="5718">
                  <c:v>1.0537891769182201E-2</c:v>
                </c:pt>
                <c:pt idx="5719">
                  <c:v>1.0545212291078314E-2</c:v>
                </c:pt>
                <c:pt idx="5720">
                  <c:v>1.0552537898512512E-2</c:v>
                </c:pt>
                <c:pt idx="5721">
                  <c:v>1.0559868594940918E-2</c:v>
                </c:pt>
                <c:pt idx="5722">
                  <c:v>1.0567204383821898E-2</c:v>
                </c:pt>
                <c:pt idx="5723">
                  <c:v>1.057454526884688E-2</c:v>
                </c:pt>
                <c:pt idx="5724">
                  <c:v>1.058189125347919E-2</c:v>
                </c:pt>
                <c:pt idx="5725">
                  <c:v>1.0589242341184411E-2</c:v>
                </c:pt>
                <c:pt idx="5726">
                  <c:v>1.0596598535661667E-2</c:v>
                </c:pt>
                <c:pt idx="5727">
                  <c:v>1.0603959840381509E-2</c:v>
                </c:pt>
                <c:pt idx="5728">
                  <c:v>1.061132625889395E-2</c:v>
                </c:pt>
                <c:pt idx="5729">
                  <c:v>1.0618697794674212E-2</c:v>
                </c:pt>
                <c:pt idx="5730">
                  <c:v>1.0626074451431702E-2</c:v>
                </c:pt>
                <c:pt idx="5731">
                  <c:v>1.0633456232646634E-2</c:v>
                </c:pt>
                <c:pt idx="5732">
                  <c:v>1.064084314180147E-2</c:v>
                </c:pt>
                <c:pt idx="5733">
                  <c:v>1.0648235182613363E-2</c:v>
                </c:pt>
                <c:pt idx="5734">
                  <c:v>1.0655632358569776E-2</c:v>
                </c:pt>
                <c:pt idx="5735">
                  <c:v>1.0663034673160439E-2</c:v>
                </c:pt>
                <c:pt idx="5736">
                  <c:v>1.0670442130110253E-2</c:v>
                </c:pt>
                <c:pt idx="5737">
                  <c:v>1.0677854732913959E-2</c:v>
                </c:pt>
                <c:pt idx="5738">
                  <c:v>1.0685272485068561E-2</c:v>
                </c:pt>
                <c:pt idx="5739">
                  <c:v>1.069269539030673E-2</c:v>
                </c:pt>
                <c:pt idx="5740">
                  <c:v>1.0700123452130493E-2</c:v>
                </c:pt>
                <c:pt idx="5741">
                  <c:v>1.070755667404415E-2</c:v>
                </c:pt>
                <c:pt idx="5742">
                  <c:v>1.0714995059788157E-2</c:v>
                </c:pt>
                <c:pt idx="5743">
                  <c:v>1.0722438612871843E-2</c:v>
                </c:pt>
                <c:pt idx="5744">
                  <c:v>1.0729887336884885E-2</c:v>
                </c:pt>
                <c:pt idx="5745">
                  <c:v>1.0737341235341331E-2</c:v>
                </c:pt>
                <c:pt idx="5746">
                  <c:v>1.0744800311992039E-2</c:v>
                </c:pt>
                <c:pt idx="5747">
                  <c:v>1.0752264570356102E-2</c:v>
                </c:pt>
                <c:pt idx="5748">
                  <c:v>1.0759734013954894E-2</c:v>
                </c:pt>
                <c:pt idx="5749">
                  <c:v>1.0767208646547101E-2</c:v>
                </c:pt>
                <c:pt idx="5750">
                  <c:v>1.077468847165915E-2</c:v>
                </c:pt>
                <c:pt idx="5751">
                  <c:v>1.0782173492819763E-2</c:v>
                </c:pt>
                <c:pt idx="5752">
                  <c:v>1.078966371379546E-2</c:v>
                </c:pt>
                <c:pt idx="5753">
                  <c:v>1.0797159138120028E-2</c:v>
                </c:pt>
                <c:pt idx="5754">
                  <c:v>1.0804659769329544E-2</c:v>
                </c:pt>
                <c:pt idx="5755">
                  <c:v>1.0812165611198384E-2</c:v>
                </c:pt>
                <c:pt idx="5756">
                  <c:v>1.0819676667267703E-2</c:v>
                </c:pt>
                <c:pt idx="5757">
                  <c:v>1.0827192941159735E-2</c:v>
                </c:pt>
                <c:pt idx="5758">
                  <c:v>1.083471443642039E-2</c:v>
                </c:pt>
                <c:pt idx="5759">
                  <c:v>1.0842241156834544E-2</c:v>
                </c:pt>
                <c:pt idx="5760">
                  <c:v>1.0849773105953205E-2</c:v>
                </c:pt>
                <c:pt idx="5761">
                  <c:v>1.0857310287329679E-2</c:v>
                </c:pt>
                <c:pt idx="5762">
                  <c:v>1.0864852704756739E-2</c:v>
                </c:pt>
                <c:pt idx="5763">
                  <c:v>1.0872400361792791E-2</c:v>
                </c:pt>
                <c:pt idx="5764">
                  <c:v>1.0879953261998558E-2</c:v>
                </c:pt>
                <c:pt idx="5765">
                  <c:v>1.0887511409174719E-2</c:v>
                </c:pt>
                <c:pt idx="5766">
                  <c:v>1.0895074806887105E-2</c:v>
                </c:pt>
                <c:pt idx="5767">
                  <c:v>1.0902643458703861E-2</c:v>
                </c:pt>
                <c:pt idx="5768">
                  <c:v>1.0910217368433594E-2</c:v>
                </c:pt>
                <c:pt idx="5769">
                  <c:v>1.0917796539649572E-2</c:v>
                </c:pt>
                <c:pt idx="5770">
                  <c:v>1.0925380975927381E-2</c:v>
                </c:pt>
                <c:pt idx="5771">
                  <c:v>1.0932970681083568E-2</c:v>
                </c:pt>
                <c:pt idx="5772">
                  <c:v>1.0940565658698859E-2</c:v>
                </c:pt>
                <c:pt idx="5773">
                  <c:v>1.0948165912435951E-2</c:v>
                </c:pt>
                <c:pt idx="5774">
                  <c:v>1.0955771445880377E-2</c:v>
                </c:pt>
                <c:pt idx="5775">
                  <c:v>1.0963382262859303E-2</c:v>
                </c:pt>
                <c:pt idx="5776">
                  <c:v>1.097099836696341E-2</c:v>
                </c:pt>
                <c:pt idx="5777">
                  <c:v>1.0978619761785708E-2</c:v>
                </c:pt>
                <c:pt idx="5778">
                  <c:v>1.0986246451161341E-2</c:v>
                </c:pt>
                <c:pt idx="5779">
                  <c:v>1.0993878438688482E-2</c:v>
                </c:pt>
                <c:pt idx="5780">
                  <c:v>1.1001515727967632E-2</c:v>
                </c:pt>
                <c:pt idx="5781">
                  <c:v>1.1009158322841937E-2</c:v>
                </c:pt>
                <c:pt idx="5782">
                  <c:v>1.1016806226917069E-2</c:v>
                </c:pt>
                <c:pt idx="5783">
                  <c:v>1.1024459443801041E-2</c:v>
                </c:pt>
                <c:pt idx="5784">
                  <c:v>1.1032117977345013E-2</c:v>
                </c:pt>
                <c:pt idx="5785">
                  <c:v>1.1039781831162178E-2</c:v>
                </c:pt>
                <c:pt idx="5786">
                  <c:v>1.1047451008868071E-2</c:v>
                </c:pt>
                <c:pt idx="5787">
                  <c:v>1.1055125514321884E-2</c:v>
                </c:pt>
                <c:pt idx="5788">
                  <c:v>1.1062805351144346E-2</c:v>
                </c:pt>
                <c:pt idx="5789">
                  <c:v>1.1070490523039085E-2</c:v>
                </c:pt>
                <c:pt idx="5790">
                  <c:v>1.1078181033631689E-2</c:v>
                </c:pt>
                <c:pt idx="5791">
                  <c:v>1.1085876886792087E-2</c:v>
                </c:pt>
                <c:pt idx="5792">
                  <c:v>1.1093578086151079E-2</c:v>
                </c:pt>
                <c:pt idx="5793">
                  <c:v>1.110128463534182E-2</c:v>
                </c:pt>
                <c:pt idx="5794">
                  <c:v>1.1108996538242306E-2</c:v>
                </c:pt>
                <c:pt idx="5795">
                  <c:v>1.1116713798490911E-2</c:v>
                </c:pt>
                <c:pt idx="5796">
                  <c:v>1.1124436419728365E-2</c:v>
                </c:pt>
                <c:pt idx="5797">
                  <c:v>1.1132164405840752E-2</c:v>
                </c:pt>
                <c:pt idx="5798">
                  <c:v>1.1139897760474032E-2</c:v>
                </c:pt>
                <c:pt idx="5799">
                  <c:v>1.1147636487276532E-2</c:v>
                </c:pt>
                <c:pt idx="5800">
                  <c:v>1.1155380590142438E-2</c:v>
                </c:pt>
                <c:pt idx="5801">
                  <c:v>1.1163130072725316E-2</c:v>
                </c:pt>
                <c:pt idx="5802">
                  <c:v>1.1170884938762376E-2</c:v>
                </c:pt>
                <c:pt idx="5803">
                  <c:v>1.1178645191912093E-2</c:v>
                </c:pt>
                <c:pt idx="5804">
                  <c:v>1.1186410836079486E-2</c:v>
                </c:pt>
                <c:pt idx="5805">
                  <c:v>1.1194181874928282E-2</c:v>
                </c:pt>
                <c:pt idx="5806">
                  <c:v>1.1201958312124585E-2</c:v>
                </c:pt>
                <c:pt idx="5807">
                  <c:v>1.1209740151581559E-2</c:v>
                </c:pt>
                <c:pt idx="5808">
                  <c:v>1.1217527396970571E-2</c:v>
                </c:pt>
                <c:pt idx="5809">
                  <c:v>1.122532005196537E-2</c:v>
                </c:pt>
                <c:pt idx="5810">
                  <c:v>1.1233118120487282E-2</c:v>
                </c:pt>
                <c:pt idx="5811">
                  <c:v>1.1240921606215329E-2</c:v>
                </c:pt>
                <c:pt idx="5812">
                  <c:v>1.1248730512830924E-2</c:v>
                </c:pt>
                <c:pt idx="5813">
                  <c:v>1.1256544844263569E-2</c:v>
                </c:pt>
                <c:pt idx="5814">
                  <c:v>1.1264364604199962E-2</c:v>
                </c:pt>
                <c:pt idx="5815">
                  <c:v>1.1272189796329187E-2</c:v>
                </c:pt>
                <c:pt idx="5816">
                  <c:v>1.1280020424588947E-2</c:v>
                </c:pt>
                <c:pt idx="5817">
                  <c:v>1.1287856492673625E-2</c:v>
                </c:pt>
                <c:pt idx="5818">
                  <c:v>1.1295698004362189E-2</c:v>
                </c:pt>
                <c:pt idx="5819">
                  <c:v>1.1303544963353991E-2</c:v>
                </c:pt>
                <c:pt idx="5820">
                  <c:v>1.131139737359768E-2</c:v>
                </c:pt>
                <c:pt idx="5821">
                  <c:v>1.1319255238797919E-2</c:v>
                </c:pt>
                <c:pt idx="5822">
                  <c:v>1.1327118562661772E-2</c:v>
                </c:pt>
                <c:pt idx="5823">
                  <c:v>1.1334987349146126E-2</c:v>
                </c:pt>
                <c:pt idx="5824">
                  <c:v>1.1342861601963369E-2</c:v>
                </c:pt>
                <c:pt idx="5825">
                  <c:v>1.1350741324828295E-2</c:v>
                </c:pt>
                <c:pt idx="5826">
                  <c:v>1.1358626521706047E-2</c:v>
                </c:pt>
                <c:pt idx="5827">
                  <c:v>1.1366517196316749E-2</c:v>
                </c:pt>
                <c:pt idx="5828">
                  <c:v>1.1374413352382949E-2</c:v>
                </c:pt>
                <c:pt idx="5829">
                  <c:v>1.1382314993878052E-2</c:v>
                </c:pt>
                <c:pt idx="5830">
                  <c:v>1.1390222124529949E-2</c:v>
                </c:pt>
                <c:pt idx="5831">
                  <c:v>1.1398134748068943E-2</c:v>
                </c:pt>
                <c:pt idx="5832">
                  <c:v>1.1406052868476731E-2</c:v>
                </c:pt>
                <c:pt idx="5833">
                  <c:v>1.1413976489488976E-2</c:v>
                </c:pt>
                <c:pt idx="5834">
                  <c:v>1.1421905614926868E-2</c:v>
                </c:pt>
                <c:pt idx="5835">
                  <c:v>1.142984024853109E-2</c:v>
                </c:pt>
                <c:pt idx="5836">
                  <c:v>1.1437780394294413E-2</c:v>
                </c:pt>
                <c:pt idx="5837">
                  <c:v>1.1445726055962889E-2</c:v>
                </c:pt>
                <c:pt idx="5838">
                  <c:v>1.1453677237285003E-2</c:v>
                </c:pt>
                <c:pt idx="5839">
                  <c:v>1.1461633942261852E-2</c:v>
                </c:pt>
                <c:pt idx="5840">
                  <c:v>1.1469596174647306E-2</c:v>
                </c:pt>
                <c:pt idx="5841">
                  <c:v>1.147756393819766E-2</c:v>
                </c:pt>
                <c:pt idx="5842">
                  <c:v>1.1485537236922361E-2</c:v>
                </c:pt>
                <c:pt idx="5843">
                  <c:v>1.1493516074583101E-2</c:v>
                </c:pt>
                <c:pt idx="5844">
                  <c:v>1.1501500454944016E-2</c:v>
                </c:pt>
                <c:pt idx="5845">
                  <c:v>1.1509490382022911E-2</c:v>
                </c:pt>
                <c:pt idx="5846">
                  <c:v>1.1517485859589323E-2</c:v>
                </c:pt>
                <c:pt idx="5847">
                  <c:v>1.1525486891499098E-2</c:v>
                </c:pt>
                <c:pt idx="5848">
                  <c:v>1.1533493481526843E-2</c:v>
                </c:pt>
                <c:pt idx="5849">
                  <c:v>1.1541505633701534E-2</c:v>
                </c:pt>
                <c:pt idx="5850">
                  <c:v>1.15495233518032E-2</c:v>
                </c:pt>
                <c:pt idx="5851">
                  <c:v>1.1557546639614317E-2</c:v>
                </c:pt>
                <c:pt idx="5852">
                  <c:v>1.1565575501172265E-2</c:v>
                </c:pt>
                <c:pt idx="5853">
                  <c:v>1.1573609940264956E-2</c:v>
                </c:pt>
                <c:pt idx="5854">
                  <c:v>1.1581649960682755E-2</c:v>
                </c:pt>
                <c:pt idx="5855">
                  <c:v>1.1589695566471464E-2</c:v>
                </c:pt>
                <c:pt idx="5856">
                  <c:v>1.1597746761426891E-2</c:v>
                </c:pt>
                <c:pt idx="5857">
                  <c:v>1.1605803549347307E-2</c:v>
                </c:pt>
                <c:pt idx="5858">
                  <c:v>1.1613865934286951E-2</c:v>
                </c:pt>
                <c:pt idx="5859">
                  <c:v>1.1621933920049548E-2</c:v>
                </c:pt>
                <c:pt idx="5860">
                  <c:v>1.1630007510441291E-2</c:v>
                </c:pt>
                <c:pt idx="5861">
                  <c:v>1.1638086709524875E-2</c:v>
                </c:pt>
                <c:pt idx="5862">
                  <c:v>1.1646171521111956E-2</c:v>
                </c:pt>
                <c:pt idx="5863">
                  <c:v>1.165426194910146E-2</c:v>
                </c:pt>
                <c:pt idx="5864">
                  <c:v>1.1662357997310167E-2</c:v>
                </c:pt>
                <c:pt idx="5865">
                  <c:v>1.1670459669812071E-2</c:v>
                </c:pt>
                <c:pt idx="5866">
                  <c:v>1.1678566970429434E-2</c:v>
                </c:pt>
                <c:pt idx="5867">
                  <c:v>1.1686679902986994E-2</c:v>
                </c:pt>
                <c:pt idx="5868">
                  <c:v>1.1694798471567245E-2</c:v>
                </c:pt>
                <c:pt idx="5869">
                  <c:v>1.1702922680000416E-2</c:v>
                </c:pt>
                <c:pt idx="5870">
                  <c:v>1.1711052532119225E-2</c:v>
                </c:pt>
                <c:pt idx="5871">
                  <c:v>1.1719188032014676E-2</c:v>
                </c:pt>
                <c:pt idx="5872">
                  <c:v>1.172732918352499E-2</c:v>
                </c:pt>
                <c:pt idx="5873">
                  <c:v>1.1735475990490876E-2</c:v>
                </c:pt>
                <c:pt idx="5874">
                  <c:v>1.174362845701187E-2</c:v>
                </c:pt>
                <c:pt idx="5875">
                  <c:v>1.1751786586934198E-2</c:v>
                </c:pt>
                <c:pt idx="5876">
                  <c:v>1.1759950384106578E-2</c:v>
                </c:pt>
                <c:pt idx="5877">
                  <c:v>1.1768119852637097E-2</c:v>
                </c:pt>
                <c:pt idx="5878">
                  <c:v>1.1776294996380002E-2</c:v>
                </c:pt>
                <c:pt idx="5879">
                  <c:v>1.178447581927778E-2</c:v>
                </c:pt>
                <c:pt idx="5880">
                  <c:v>1.1792662325189858E-2</c:v>
                </c:pt>
                <c:pt idx="5881">
                  <c:v>1.1800854518235747E-2</c:v>
                </c:pt>
                <c:pt idx="5882">
                  <c:v>1.1809052402280416E-2</c:v>
                </c:pt>
                <c:pt idx="5883">
                  <c:v>1.1817255981191337E-2</c:v>
                </c:pt>
                <c:pt idx="5884">
                  <c:v>1.1825465259096618E-2</c:v>
                </c:pt>
                <c:pt idx="5885">
                  <c:v>1.1833680239869283E-2</c:v>
                </c:pt>
                <c:pt idx="5886">
                  <c:v>1.1841900927384874E-2</c:v>
                </c:pt>
                <c:pt idx="5887">
                  <c:v>1.1850127325780105E-2</c:v>
                </c:pt>
                <c:pt idx="5888">
                  <c:v>1.1858359438936079E-2</c:v>
                </c:pt>
                <c:pt idx="5889">
                  <c:v>1.1866597270736419E-2</c:v>
                </c:pt>
                <c:pt idx="5890">
                  <c:v>1.1874840825326466E-2</c:v>
                </c:pt>
                <c:pt idx="5891">
                  <c:v>1.1883090106595419E-2</c:v>
                </c:pt>
                <c:pt idx="5892">
                  <c:v>1.189134511852152E-2</c:v>
                </c:pt>
                <c:pt idx="5893">
                  <c:v>1.1899605864999194E-2</c:v>
                </c:pt>
                <c:pt idx="5894">
                  <c:v>1.1907872350185311E-2</c:v>
                </c:pt>
                <c:pt idx="5895">
                  <c:v>1.1916144577979891E-2</c:v>
                </c:pt>
                <c:pt idx="5896">
                  <c:v>1.1924422552285478E-2</c:v>
                </c:pt>
                <c:pt idx="5897">
                  <c:v>1.1932706277267615E-2</c:v>
                </c:pt>
                <c:pt idx="5898">
                  <c:v>1.1940995756834452E-2</c:v>
                </c:pt>
                <c:pt idx="5899">
                  <c:v>1.1949290994896675E-2</c:v>
                </c:pt>
                <c:pt idx="5900">
                  <c:v>1.195759199562851E-2</c:v>
                </c:pt>
                <c:pt idx="5901">
                  <c:v>1.1965898762946263E-2</c:v>
                </c:pt>
                <c:pt idx="5902">
                  <c:v>1.1974211300768769E-2</c:v>
                </c:pt>
                <c:pt idx="5903">
                  <c:v>1.1982529613278968E-2</c:v>
                </c:pt>
                <c:pt idx="5904">
                  <c:v>1.1990853704401325E-2</c:v>
                </c:pt>
                <c:pt idx="5905">
                  <c:v>1.1999183578062855E-2</c:v>
                </c:pt>
                <c:pt idx="5906">
                  <c:v>1.2007519238455213E-2</c:v>
                </c:pt>
                <c:pt idx="5907">
                  <c:v>1.2015860689511057E-2</c:v>
                </c:pt>
                <c:pt idx="5908">
                  <c:v>1.2024207935253075E-2</c:v>
                </c:pt>
                <c:pt idx="5909">
                  <c:v>1.2032560979619203E-2</c:v>
                </c:pt>
                <c:pt idx="5910">
                  <c:v>1.204091982681276E-2</c:v>
                </c:pt>
                <c:pt idx="5911">
                  <c:v>1.2049284480777337E-2</c:v>
                </c:pt>
                <c:pt idx="5912">
                  <c:v>1.2057654945459085E-2</c:v>
                </c:pt>
                <c:pt idx="5913">
                  <c:v>1.2066031225070087E-2</c:v>
                </c:pt>
                <c:pt idx="5914">
                  <c:v>1.2074413323562161E-2</c:v>
                </c:pt>
                <c:pt idx="5915">
                  <c:v>1.2082801244889684E-2</c:v>
                </c:pt>
                <c:pt idx="5916">
                  <c:v>1.2091194993273525E-2</c:v>
                </c:pt>
                <c:pt idx="5917">
                  <c:v>1.2099594572673742E-2</c:v>
                </c:pt>
                <c:pt idx="5918">
                  <c:v>1.2107999987052963E-2</c:v>
                </c:pt>
                <c:pt idx="5919">
                  <c:v>1.2116411240640855E-2</c:v>
                </c:pt>
                <c:pt idx="5920">
                  <c:v>1.2124828337405738E-2</c:v>
                </c:pt>
                <c:pt idx="5921">
                  <c:v>1.2133251281318501E-2</c:v>
                </c:pt>
                <c:pt idx="5922">
                  <c:v>1.2141680076617636E-2</c:v>
                </c:pt>
                <c:pt idx="5923">
                  <c:v>1.2150114727279736E-2</c:v>
                </c:pt>
                <c:pt idx="5924">
                  <c:v>1.2158555237372437E-2</c:v>
                </c:pt>
                <c:pt idx="5925">
                  <c:v>1.2167001610877675E-2</c:v>
                </c:pt>
                <c:pt idx="5926">
                  <c:v>1.2175453852045732E-2</c:v>
                </c:pt>
                <c:pt idx="5927">
                  <c:v>1.218391196486426E-2</c:v>
                </c:pt>
                <c:pt idx="5928">
                  <c:v>1.2192375953323502E-2</c:v>
                </c:pt>
                <c:pt idx="5929">
                  <c:v>1.2200845821682604E-2</c:v>
                </c:pt>
                <c:pt idx="5930">
                  <c:v>1.2209321573937533E-2</c:v>
                </c:pt>
                <c:pt idx="5931">
                  <c:v>1.2217803214086853E-2</c:v>
                </c:pt>
                <c:pt idx="5932">
                  <c:v>1.2226290746398595E-2</c:v>
                </c:pt>
                <c:pt idx="5933">
                  <c:v>1.2234784174877058E-2</c:v>
                </c:pt>
                <c:pt idx="5934">
                  <c:v>1.2243283503529144E-2</c:v>
                </c:pt>
                <c:pt idx="5935">
                  <c:v>1.2251788736631785E-2</c:v>
                </c:pt>
                <c:pt idx="5936">
                  <c:v>1.2260299878197633E-2</c:v>
                </c:pt>
                <c:pt idx="5937">
                  <c:v>1.2268816932331214E-2</c:v>
                </c:pt>
                <c:pt idx="5938">
                  <c:v>1.2277339903050575E-2</c:v>
                </c:pt>
                <c:pt idx="5939">
                  <c:v>1.2285868794644541E-2</c:v>
                </c:pt>
                <c:pt idx="5940">
                  <c:v>1.229440361113693E-2</c:v>
                </c:pt>
                <c:pt idx="5941">
                  <c:v>1.2302944356554166E-2</c:v>
                </c:pt>
                <c:pt idx="5942">
                  <c:v>1.2311491035194022E-2</c:v>
                </c:pt>
                <c:pt idx="5943">
                  <c:v>1.2320043651088705E-2</c:v>
                </c:pt>
                <c:pt idx="5944">
                  <c:v>1.2328602208273037E-2</c:v>
                </c:pt>
                <c:pt idx="5945">
                  <c:v>1.2337166711053754E-2</c:v>
                </c:pt>
                <c:pt idx="5946">
                  <c:v>1.2345737163471475E-2</c:v>
                </c:pt>
                <c:pt idx="5947">
                  <c:v>1.2354313569569434E-2</c:v>
                </c:pt>
                <c:pt idx="5948">
                  <c:v>1.2362895933663347E-2</c:v>
                </c:pt>
                <c:pt idx="5949">
                  <c:v>1.2371484259802262E-2</c:v>
                </c:pt>
                <c:pt idx="5950">
                  <c:v>1.2380078552037845E-2</c:v>
                </c:pt>
                <c:pt idx="5951">
                  <c:v>1.2388678814694814E-2</c:v>
                </c:pt>
                <c:pt idx="5952">
                  <c:v>1.2397285051830655E-2</c:v>
                </c:pt>
                <c:pt idx="5953">
                  <c:v>1.2405897267595757E-2</c:v>
                </c:pt>
                <c:pt idx="5954">
                  <c:v>1.2414515466053056E-2</c:v>
                </c:pt>
                <c:pt idx="5955">
                  <c:v>1.2423139651539301E-2</c:v>
                </c:pt>
                <c:pt idx="5956">
                  <c:v>1.2431769828123265E-2</c:v>
                </c:pt>
                <c:pt idx="5957">
                  <c:v>1.2440405999876364E-2</c:v>
                </c:pt>
                <c:pt idx="5958">
                  <c:v>1.2449048171144384E-2</c:v>
                </c:pt>
                <c:pt idx="5959">
                  <c:v>1.2457696346004589E-2</c:v>
                </c:pt>
                <c:pt idx="5960">
                  <c:v>1.2466350528536882E-2</c:v>
                </c:pt>
                <c:pt idx="5961">
                  <c:v>1.2475010723096116E-2</c:v>
                </c:pt>
                <c:pt idx="5962">
                  <c:v>1.2483676933768057E-2</c:v>
                </c:pt>
                <c:pt idx="5963">
                  <c:v>1.2492349164641115E-2</c:v>
                </c:pt>
                <c:pt idx="5964">
                  <c:v>1.2501027420079226E-2</c:v>
                </c:pt>
                <c:pt idx="5965">
                  <c:v>1.2509711704176677E-2</c:v>
                </c:pt>
                <c:pt idx="5966">
                  <c:v>1.2518402021030405E-2</c:v>
                </c:pt>
                <c:pt idx="5967">
                  <c:v>1.2527098375013446E-2</c:v>
                </c:pt>
                <c:pt idx="5968">
                  <c:v>1.2535800770228625E-2</c:v>
                </c:pt>
                <c:pt idx="5969">
                  <c:v>1.25445092108727E-2</c:v>
                </c:pt>
                <c:pt idx="5970">
                  <c:v>1.2553223701054004E-2</c:v>
                </c:pt>
                <c:pt idx="5971">
                  <c:v>1.2561944245157738E-2</c:v>
                </c:pt>
                <c:pt idx="5972">
                  <c:v>1.2570670847298139E-2</c:v>
                </c:pt>
                <c:pt idx="5973">
                  <c:v>1.257940351159211E-2</c:v>
                </c:pt>
                <c:pt idx="5974">
                  <c:v>1.2588142242433998E-2</c:v>
                </c:pt>
                <c:pt idx="5975">
                  <c:v>1.2596887043946618E-2</c:v>
                </c:pt>
                <c:pt idx="5976">
                  <c:v>1.260563792025546E-2</c:v>
                </c:pt>
                <c:pt idx="5977">
                  <c:v>1.2614394875764033E-2</c:v>
                </c:pt>
                <c:pt idx="5978">
                  <c:v>1.2623157914603752E-2</c:v>
                </c:pt>
                <c:pt idx="5979">
                  <c:v>1.2631927040908712E-2</c:v>
                </c:pt>
                <c:pt idx="5980">
                  <c:v>1.2640702259091604E-2</c:v>
                </c:pt>
                <c:pt idx="5981">
                  <c:v>1.264948357329246E-2</c:v>
                </c:pt>
                <c:pt idx="5982">
                  <c:v>1.2658270987746094E-2</c:v>
                </c:pt>
                <c:pt idx="5983">
                  <c:v>1.2667064506598104E-2</c:v>
                </c:pt>
                <c:pt idx="5984">
                  <c:v>1.2675864134273452E-2</c:v>
                </c:pt>
                <c:pt idx="5985">
                  <c:v>1.2684669874923688E-2</c:v>
                </c:pt>
                <c:pt idx="5986">
                  <c:v>1.2693481732703051E-2</c:v>
                </c:pt>
                <c:pt idx="5987">
                  <c:v>1.2702299712045735E-2</c:v>
                </c:pt>
                <c:pt idx="5988">
                  <c:v>1.2711123817111945E-2</c:v>
                </c:pt>
                <c:pt idx="5989">
                  <c:v>1.2719954052064586E-2</c:v>
                </c:pt>
                <c:pt idx="5990">
                  <c:v>1.2728790421347098E-2</c:v>
                </c:pt>
                <c:pt idx="5991">
                  <c:v>1.2737632929128365E-2</c:v>
                </c:pt>
                <c:pt idx="5992">
                  <c:v>1.274648157957997E-2</c:v>
                </c:pt>
                <c:pt idx="5993">
                  <c:v>1.2755336377154623E-2</c:v>
                </c:pt>
                <c:pt idx="5994">
                  <c:v>1.2764197326029899E-2</c:v>
                </c:pt>
                <c:pt idx="5995">
                  <c:v>1.2773064430386083E-2</c:v>
                </c:pt>
                <c:pt idx="5996">
                  <c:v>1.2781937694685171E-2</c:v>
                </c:pt>
                <c:pt idx="5997">
                  <c:v>1.2790817123113449E-2</c:v>
                </c:pt>
                <c:pt idx="5998">
                  <c:v>1.2799702719953053E-2</c:v>
                </c:pt>
                <c:pt idx="5999">
                  <c:v>1.2808594489395891E-2</c:v>
                </c:pt>
                <c:pt idx="6000">
                  <c:v>1.2817492435916374E-2</c:v>
                </c:pt>
                <c:pt idx="6001">
                  <c:v>1.2826396563712431E-2</c:v>
                </c:pt>
                <c:pt idx="6002">
                  <c:v>1.283530687698472E-2</c:v>
                </c:pt>
                <c:pt idx="6003">
                  <c:v>1.284422338021698E-2</c:v>
                </c:pt>
                <c:pt idx="6004">
                  <c:v>1.2853146077615894E-2</c:v>
                </c:pt>
                <c:pt idx="6005">
                  <c:v>1.2862074973390883E-2</c:v>
                </c:pt>
                <c:pt idx="6006">
                  <c:v>1.2871010072035031E-2</c:v>
                </c:pt>
                <c:pt idx="6007">
                  <c:v>1.2879951377763803E-2</c:v>
                </c:pt>
                <c:pt idx="6008">
                  <c:v>1.2888898894795392E-2</c:v>
                </c:pt>
                <c:pt idx="6009">
                  <c:v>1.2897852627632257E-2</c:v>
                </c:pt>
                <c:pt idx="6010">
                  <c:v>1.2906812580498651E-2</c:v>
                </c:pt>
                <c:pt idx="6011">
                  <c:v>1.2915778757621564E-2</c:v>
                </c:pt>
                <c:pt idx="6012">
                  <c:v>1.2924751163512846E-2</c:v>
                </c:pt>
                <c:pt idx="6013">
                  <c:v>1.2933729802405558E-2</c:v>
                </c:pt>
                <c:pt idx="6014">
                  <c:v>1.2942714678629678E-2</c:v>
                </c:pt>
                <c:pt idx="6015">
                  <c:v>1.2951705796423954E-2</c:v>
                </c:pt>
                <c:pt idx="6016">
                  <c:v>1.2960703160312788E-2</c:v>
                </c:pt>
                <c:pt idx="6017">
                  <c:v>1.2969706774541014E-2</c:v>
                </c:pt>
                <c:pt idx="6018">
                  <c:v>1.2978716643356222E-2</c:v>
                </c:pt>
                <c:pt idx="6019">
                  <c:v>1.2987732771292249E-2</c:v>
                </c:pt>
                <c:pt idx="6020">
                  <c:v>1.2996755162602782E-2</c:v>
                </c:pt>
                <c:pt idx="6021">
                  <c:v>1.300578382154427E-2</c:v>
                </c:pt>
                <c:pt idx="6022">
                  <c:v>1.3014818752660003E-2</c:v>
                </c:pt>
                <c:pt idx="6023">
                  <c:v>1.3023859960212542E-2</c:v>
                </c:pt>
                <c:pt idx="6024">
                  <c:v>1.3032907448467211E-2</c:v>
                </c:pt>
                <c:pt idx="6025">
                  <c:v>1.3041961221976777E-2</c:v>
                </c:pt>
                <c:pt idx="6026">
                  <c:v>1.3051021285012687E-2</c:v>
                </c:pt>
                <c:pt idx="6027">
                  <c:v>1.3060087641944189E-2</c:v>
                </c:pt>
                <c:pt idx="6028">
                  <c:v>1.3069160297048467E-2</c:v>
                </c:pt>
                <c:pt idx="6029">
                  <c:v>1.3078239254890954E-2</c:v>
                </c:pt>
                <c:pt idx="6030">
                  <c:v>1.3087324519754983E-2</c:v>
                </c:pt>
                <c:pt idx="6031">
                  <c:v>1.3096416095926659E-2</c:v>
                </c:pt>
                <c:pt idx="6032">
                  <c:v>1.3105513987980938E-2</c:v>
                </c:pt>
                <c:pt idx="6033">
                  <c:v>1.3114618200210079E-2</c:v>
                </c:pt>
                <c:pt idx="6034">
                  <c:v>1.3123728736909134E-2</c:v>
                </c:pt>
                <c:pt idx="6035">
                  <c:v>1.3132845602662594E-2</c:v>
                </c:pt>
                <c:pt idx="6036">
                  <c:v>1.3141968801771675E-2</c:v>
                </c:pt>
                <c:pt idx="6037">
                  <c:v>1.3151098338540383E-2</c:v>
                </c:pt>
                <c:pt idx="6038">
                  <c:v>1.316023421756277E-2</c:v>
                </c:pt>
                <c:pt idx="6039">
                  <c:v>1.3169376443149023E-2</c:v>
                </c:pt>
                <c:pt idx="6040">
                  <c:v>1.3178525019612123E-2</c:v>
                </c:pt>
                <c:pt idx="6041">
                  <c:v>1.3187679951555703E-2</c:v>
                </c:pt>
                <c:pt idx="6042">
                  <c:v>1.3196841243298941E-2</c:v>
                </c:pt>
                <c:pt idx="6043">
                  <c:v>1.3206008899259896E-2</c:v>
                </c:pt>
                <c:pt idx="6044">
                  <c:v>1.3215182923763545E-2</c:v>
                </c:pt>
                <c:pt idx="6045">
                  <c:v>1.3224363321426333E-2</c:v>
                </c:pt>
                <c:pt idx="6046">
                  <c:v>1.3233550096579446E-2</c:v>
                </c:pt>
                <c:pt idx="6047">
                  <c:v>1.3242743253556882E-2</c:v>
                </c:pt>
                <c:pt idx="6048">
                  <c:v>1.3251942796984708E-2</c:v>
                </c:pt>
                <c:pt idx="6049">
                  <c:v>1.3261148731203149E-2</c:v>
                </c:pt>
                <c:pt idx="6050">
                  <c:v>1.3270361060555239E-2</c:v>
                </c:pt>
                <c:pt idx="6051">
                  <c:v>1.3279579789676695E-2</c:v>
                </c:pt>
                <c:pt idx="6052">
                  <c:v>1.3288804922916789E-2</c:v>
                </c:pt>
                <c:pt idx="6053">
                  <c:v>1.3298036464627617E-2</c:v>
                </c:pt>
                <c:pt idx="6054">
                  <c:v>1.3307274419454561E-2</c:v>
                </c:pt>
                <c:pt idx="6055">
                  <c:v>1.3316518791755964E-2</c:v>
                </c:pt>
                <c:pt idx="6056">
                  <c:v>1.3325769585892999E-2</c:v>
                </c:pt>
                <c:pt idx="6057">
                  <c:v>1.3335026806520734E-2</c:v>
                </c:pt>
                <c:pt idx="6058">
                  <c:v>1.3344290458006607E-2</c:v>
                </c:pt>
                <c:pt idx="6059">
                  <c:v>1.3353560544818038E-2</c:v>
                </c:pt>
                <c:pt idx="6060">
                  <c:v>1.3362837071328329E-2</c:v>
                </c:pt>
                <c:pt idx="6061">
                  <c:v>1.3372120042205504E-2</c:v>
                </c:pt>
                <c:pt idx="6062">
                  <c:v>1.3381409461829143E-2</c:v>
                </c:pt>
                <c:pt idx="6063">
                  <c:v>1.3390705334581665E-2</c:v>
                </c:pt>
                <c:pt idx="6064">
                  <c:v>1.3400007665140828E-2</c:v>
                </c:pt>
                <c:pt idx="6065">
                  <c:v>1.3409316457895349E-2</c:v>
                </c:pt>
                <c:pt idx="6066">
                  <c:v>1.3418631717236786E-2</c:v>
                </c:pt>
                <c:pt idx="6067">
                  <c:v>1.3427953447852652E-2</c:v>
                </c:pt>
                <c:pt idx="6068">
                  <c:v>1.3437281654140817E-2</c:v>
                </c:pt>
                <c:pt idx="6069">
                  <c:v>1.3446616340501996E-2</c:v>
                </c:pt>
                <c:pt idx="6070">
                  <c:v>1.345595751163348E-2</c:v>
                </c:pt>
                <c:pt idx="6071">
                  <c:v>1.3465305171942308E-2</c:v>
                </c:pt>
                <c:pt idx="6072">
                  <c:v>1.3474659325936417E-2</c:v>
                </c:pt>
                <c:pt idx="6073">
                  <c:v>1.3484019978028771E-2</c:v>
                </c:pt>
                <c:pt idx="6074">
                  <c:v>1.3493387132929718E-2</c:v>
                </c:pt>
                <c:pt idx="6075">
                  <c:v>1.3502760795058563E-2</c:v>
                </c:pt>
                <c:pt idx="6076">
                  <c:v>1.3512140968837466E-2</c:v>
                </c:pt>
                <c:pt idx="6077">
                  <c:v>1.3521527658986605E-2</c:v>
                </c:pt>
                <c:pt idx="6078">
                  <c:v>1.3530920869934496E-2</c:v>
                </c:pt>
                <c:pt idx="6079">
                  <c:v>1.3540320606112525E-2</c:v>
                </c:pt>
                <c:pt idx="6080">
                  <c:v>1.3549726872250711E-2</c:v>
                </c:pt>
                <c:pt idx="6081">
                  <c:v>1.3559139672786808E-2</c:v>
                </c:pt>
                <c:pt idx="6082">
                  <c:v>1.3568559012161443E-2</c:v>
                </c:pt>
                <c:pt idx="6083">
                  <c:v>1.3577984895114499E-2</c:v>
                </c:pt>
                <c:pt idx="6084">
                  <c:v>1.3587417326092985E-2</c:v>
                </c:pt>
                <c:pt idx="6085">
                  <c:v>1.359685630954679E-2</c:v>
                </c:pt>
                <c:pt idx="6086">
                  <c:v>1.3606301850225683E-2</c:v>
                </c:pt>
                <c:pt idx="6087">
                  <c:v>1.3615753952585944E-2</c:v>
                </c:pt>
                <c:pt idx="6088">
                  <c:v>1.3625212621185878E-2</c:v>
                </c:pt>
                <c:pt idx="6089">
                  <c:v>1.3634677860487755E-2</c:v>
                </c:pt>
                <c:pt idx="6090">
                  <c:v>1.3644149675254557E-2</c:v>
                </c:pt>
                <c:pt idx="6091">
                  <c:v>1.3653628069954956E-2</c:v>
                </c:pt>
                <c:pt idx="6092">
                  <c:v>1.3663113049060531E-2</c:v>
                </c:pt>
                <c:pt idx="6093">
                  <c:v>1.3672604617344193E-2</c:v>
                </c:pt>
                <c:pt idx="6094">
                  <c:v>1.3682102779283939E-2</c:v>
                </c:pt>
                <c:pt idx="6095">
                  <c:v>1.3691607539360669E-2</c:v>
                </c:pt>
                <c:pt idx="6096">
                  <c:v>1.370111890235725E-2</c:v>
                </c:pt>
                <c:pt idx="6097">
                  <c:v>1.3710636872761018E-2</c:v>
                </c:pt>
                <c:pt idx="6098">
                  <c:v>1.3720161455062217E-2</c:v>
                </c:pt>
                <c:pt idx="6099">
                  <c:v>1.3729692654053691E-2</c:v>
                </c:pt>
                <c:pt idx="6100">
                  <c:v>1.3739230474232133E-2</c:v>
                </c:pt>
                <c:pt idx="6101">
                  <c:v>1.3748774920097148E-2</c:v>
                </c:pt>
                <c:pt idx="6102">
                  <c:v>1.3758325996451579E-2</c:v>
                </c:pt>
                <c:pt idx="6103">
                  <c:v>1.3767883707801498E-2</c:v>
                </c:pt>
                <c:pt idx="6104">
                  <c:v>1.3777448058756137E-2</c:v>
                </c:pt>
                <c:pt idx="6105">
                  <c:v>1.378701905382762E-2</c:v>
                </c:pt>
                <c:pt idx="6106">
                  <c:v>1.3796596697832151E-2</c:v>
                </c:pt>
                <c:pt idx="6107">
                  <c:v>1.3806180995288332E-2</c:v>
                </c:pt>
                <c:pt idx="6108">
                  <c:v>1.3815771950717698E-2</c:v>
                </c:pt>
                <c:pt idx="6109">
                  <c:v>1.3825369568946493E-2</c:v>
                </c:pt>
                <c:pt idx="6110">
                  <c:v>1.3834973854502745E-2</c:v>
                </c:pt>
                <c:pt idx="6111">
                  <c:v>1.3844584811917417E-2</c:v>
                </c:pt>
                <c:pt idx="6112">
                  <c:v>1.3854202446026821E-2</c:v>
                </c:pt>
                <c:pt idx="6113">
                  <c:v>1.3863826761368424E-2</c:v>
                </c:pt>
                <c:pt idx="6114">
                  <c:v>1.3873457762482643E-2</c:v>
                </c:pt>
                <c:pt idx="6115">
                  <c:v>1.3883095454215873E-2</c:v>
                </c:pt>
                <c:pt idx="6116">
                  <c:v>1.3892739841115047E-2</c:v>
                </c:pt>
                <c:pt idx="6117">
                  <c:v>1.3902390927831201E-2</c:v>
                </c:pt>
                <c:pt idx="6118">
                  <c:v>1.3912048718917379E-2</c:v>
                </c:pt>
                <c:pt idx="6119">
                  <c:v>1.3921713219233457E-2</c:v>
                </c:pt>
                <c:pt idx="6120">
                  <c:v>1.3931384433339015E-2</c:v>
                </c:pt>
                <c:pt idx="6121">
                  <c:v>1.3941062365796593E-2</c:v>
                </c:pt>
                <c:pt idx="6122">
                  <c:v>1.3950747021476206E-2</c:v>
                </c:pt>
                <c:pt idx="6123">
                  <c:v>1.3960438404946939E-2</c:v>
                </c:pt>
                <c:pt idx="6124">
                  <c:v>1.3970136520780852E-2</c:v>
                </c:pt>
                <c:pt idx="6125">
                  <c:v>1.3979841373858107E-2</c:v>
                </c:pt>
                <c:pt idx="6126">
                  <c:v>1.398955296875733E-2</c:v>
                </c:pt>
                <c:pt idx="6127">
                  <c:v>1.3999271310060105E-2</c:v>
                </c:pt>
                <c:pt idx="6128">
                  <c:v>1.400899640265678E-2</c:v>
                </c:pt>
                <c:pt idx="6129">
                  <c:v>1.4018728251135523E-2</c:v>
                </c:pt>
                <c:pt idx="6130">
                  <c:v>1.4028466860087479E-2</c:v>
                </c:pt>
                <c:pt idx="6131">
                  <c:v>1.403821223441319E-2</c:v>
                </c:pt>
                <c:pt idx="6132">
                  <c:v>1.4047964378710396E-2</c:v>
                </c:pt>
                <c:pt idx="6133">
                  <c:v>1.4057723297682099E-2</c:v>
                </c:pt>
                <c:pt idx="6134">
                  <c:v>1.4067488995932211E-2</c:v>
                </c:pt>
                <c:pt idx="6135">
                  <c:v>1.4077261478374911E-2</c:v>
                </c:pt>
                <c:pt idx="6136">
                  <c:v>1.4087040749620723E-2</c:v>
                </c:pt>
                <c:pt idx="6137">
                  <c:v>1.4096826814283165E-2</c:v>
                </c:pt>
                <c:pt idx="6138">
                  <c:v>1.4106619677286662E-2</c:v>
                </c:pt>
                <c:pt idx="6139">
                  <c:v>1.4116419343251354E-2</c:v>
                </c:pt>
                <c:pt idx="6140">
                  <c:v>1.412622581680038E-2</c:v>
                </c:pt>
                <c:pt idx="6141">
                  <c:v>1.4136039102868436E-2</c:v>
                </c:pt>
                <c:pt idx="6142">
                  <c:v>1.4145859206085295E-2</c:v>
                </c:pt>
                <c:pt idx="6143">
                  <c:v>1.4155686131083738E-2</c:v>
                </c:pt>
                <c:pt idx="6144">
                  <c:v>1.4165519882808755E-2</c:v>
                </c:pt>
                <c:pt idx="6145">
                  <c:v>1.4175360465899772E-2</c:v>
                </c:pt>
                <c:pt idx="6146">
                  <c:v>1.4185207884999235E-2</c:v>
                </c:pt>
                <c:pt idx="6147">
                  <c:v>1.4195062145062441E-2</c:v>
                </c:pt>
                <c:pt idx="6148">
                  <c:v>1.4204923250738497E-2</c:v>
                </c:pt>
                <c:pt idx="6149">
                  <c:v>1.4214791206782953E-2</c:v>
                </c:pt>
                <c:pt idx="6150">
                  <c:v>1.4224666017851164E-2</c:v>
                </c:pt>
                <c:pt idx="6151">
                  <c:v>1.4234547688912212E-2</c:v>
                </c:pt>
                <c:pt idx="6152">
                  <c:v>1.4244436224628136E-2</c:v>
                </c:pt>
                <c:pt idx="6153">
                  <c:v>1.4254331629664004E-2</c:v>
                </c:pt>
                <c:pt idx="6154">
                  <c:v>1.4264233908999256E-2</c:v>
                </c:pt>
                <c:pt idx="6155">
                  <c:v>1.4274143067305657E-2</c:v>
                </c:pt>
                <c:pt idx="6156">
                  <c:v>1.4284059109258E-2</c:v>
                </c:pt>
                <c:pt idx="6157">
                  <c:v>1.4293982039846114E-2</c:v>
                </c:pt>
                <c:pt idx="6158">
                  <c:v>1.4303911863751507E-2</c:v>
                </c:pt>
                <c:pt idx="6159">
                  <c:v>1.431384858565872E-2</c:v>
                </c:pt>
                <c:pt idx="6160">
                  <c:v>1.4323792210567987E-2</c:v>
                </c:pt>
                <c:pt idx="6161">
                  <c:v>1.4333742743170581E-2</c:v>
                </c:pt>
                <c:pt idx="6162">
                  <c:v>1.4343700188265175E-2</c:v>
                </c:pt>
                <c:pt idx="6163">
                  <c:v>1.4353664550549343E-2</c:v>
                </c:pt>
                <c:pt idx="6164">
                  <c:v>1.4363635835037228E-2</c:v>
                </c:pt>
                <c:pt idx="6165">
                  <c:v>1.4373614046433151E-2</c:v>
                </c:pt>
                <c:pt idx="6166">
                  <c:v>1.438359918944448E-2</c:v>
                </c:pt>
                <c:pt idx="6167">
                  <c:v>1.4393591269095818E-2</c:v>
                </c:pt>
                <c:pt idx="6168">
                  <c:v>1.4403590290101293E-2</c:v>
                </c:pt>
                <c:pt idx="6169">
                  <c:v>1.4413596257178094E-2</c:v>
                </c:pt>
                <c:pt idx="6170">
                  <c:v>1.4423609175361301E-2</c:v>
                </c:pt>
                <c:pt idx="6171">
                  <c:v>1.4433629049374876E-2</c:v>
                </c:pt>
                <c:pt idx="6172">
                  <c:v>1.444365588394584E-2</c:v>
                </c:pt>
                <c:pt idx="6173">
                  <c:v>1.4453689684119777E-2</c:v>
                </c:pt>
                <c:pt idx="6174">
                  <c:v>1.4463730454630501E-2</c:v>
                </c:pt>
                <c:pt idx="6175">
                  <c:v>1.4473778200214893E-2</c:v>
                </c:pt>
                <c:pt idx="6176">
                  <c:v>1.4483832925929058E-2</c:v>
                </c:pt>
                <c:pt idx="6177">
                  <c:v>1.449389463651668E-2</c:v>
                </c:pt>
                <c:pt idx="6178">
                  <c:v>1.4503963336830052E-2</c:v>
                </c:pt>
                <c:pt idx="6179">
                  <c:v>1.4514039031619231E-2</c:v>
                </c:pt>
                <c:pt idx="6180">
                  <c:v>1.4524121725954386E-2</c:v>
                </c:pt>
                <c:pt idx="6181">
                  <c:v>1.4534211424592399E-2</c:v>
                </c:pt>
                <c:pt idx="6182">
                  <c:v>1.4544308132293234E-2</c:v>
                </c:pt>
                <c:pt idx="6183">
                  <c:v>1.4554411854137634E-2</c:v>
                </c:pt>
                <c:pt idx="6184">
                  <c:v>1.4564522594892397E-2</c:v>
                </c:pt>
                <c:pt idx="6185">
                  <c:v>1.457464035932742E-2</c:v>
                </c:pt>
                <c:pt idx="6186">
                  <c:v>1.4584765152534037E-2</c:v>
                </c:pt>
                <c:pt idx="6187">
                  <c:v>1.4594896979288993E-2</c:v>
                </c:pt>
                <c:pt idx="6188">
                  <c:v>1.4605035844372127E-2</c:v>
                </c:pt>
                <c:pt idx="6189">
                  <c:v>1.4615181752885394E-2</c:v>
                </c:pt>
                <c:pt idx="6190">
                  <c:v>1.4625334709615499E-2</c:v>
                </c:pt>
                <c:pt idx="6191">
                  <c:v>1.463549471935225E-2</c:v>
                </c:pt>
                <c:pt idx="6192">
                  <c:v>1.4645661787208244E-2</c:v>
                </c:pt>
                <c:pt idx="6193">
                  <c:v>1.4655835917980167E-2</c:v>
                </c:pt>
                <c:pt idx="6194">
                  <c:v>1.4666017116574526E-2</c:v>
                </c:pt>
                <c:pt idx="6195">
                  <c:v>1.4676205387794452E-2</c:v>
                </c:pt>
                <c:pt idx="6196">
                  <c:v>1.4686400736766763E-2</c:v>
                </c:pt>
                <c:pt idx="6197">
                  <c:v>1.4696603168301488E-2</c:v>
                </c:pt>
                <c:pt idx="6198">
                  <c:v>1.4706812687211777E-2</c:v>
                </c:pt>
                <c:pt idx="6199">
                  <c:v>1.4717029298635137E-2</c:v>
                </c:pt>
                <c:pt idx="6200">
                  <c:v>1.4727253007391632E-2</c:v>
                </c:pt>
                <c:pt idx="6201">
                  <c:v>1.4737483818304446E-2</c:v>
                </c:pt>
                <c:pt idx="6202">
                  <c:v>1.4747721736521804E-2</c:v>
                </c:pt>
                <c:pt idx="6203">
                  <c:v>1.475796676687382E-2</c:v>
                </c:pt>
                <c:pt idx="6204">
                  <c:v>1.4768218914193738E-2</c:v>
                </c:pt>
                <c:pt idx="6205">
                  <c:v>1.4778478183640519E-2</c:v>
                </c:pt>
                <c:pt idx="6206">
                  <c:v>1.4788744580054351E-2</c:v>
                </c:pt>
                <c:pt idx="6207">
                  <c:v>1.4799018108386233E-2</c:v>
                </c:pt>
                <c:pt idx="6208">
                  <c:v>1.4809298773482854E-2</c:v>
                </c:pt>
                <c:pt idx="6209">
                  <c:v>1.4819586580517529E-2</c:v>
                </c:pt>
                <c:pt idx="6210">
                  <c:v>1.4829881534343904E-2</c:v>
                </c:pt>
                <c:pt idx="6211">
                  <c:v>1.4840183639818779E-2</c:v>
                </c:pt>
                <c:pt idx="6212">
                  <c:v>1.4850492902126252E-2</c:v>
                </c:pt>
                <c:pt idx="6213">
                  <c:v>1.4860809326130098E-2</c:v>
                </c:pt>
                <c:pt idx="6214">
                  <c:v>1.4871132916697239E-2</c:v>
                </c:pt>
                <c:pt idx="6215">
                  <c:v>1.4881463679022591E-2</c:v>
                </c:pt>
                <c:pt idx="6216">
                  <c:v>1.4891801617980068E-2</c:v>
                </c:pt>
                <c:pt idx="6217">
                  <c:v>1.4902146738446745E-2</c:v>
                </c:pt>
                <c:pt idx="6218">
                  <c:v>1.4912499045628368E-2</c:v>
                </c:pt>
                <c:pt idx="6219">
                  <c:v>1.4922858544409019E-2</c:v>
                </c:pt>
                <c:pt idx="6220">
                  <c:v>1.4933225239675944E-2</c:v>
                </c:pt>
                <c:pt idx="6221">
                  <c:v>1.4943599136645743E-2</c:v>
                </c:pt>
                <c:pt idx="6222">
                  <c:v>1.4953980240212687E-2</c:v>
                </c:pt>
                <c:pt idx="6223">
                  <c:v>1.4964368555383092E-2</c:v>
                </c:pt>
                <c:pt idx="6224">
                  <c:v>1.4974764087057802E-2</c:v>
                </c:pt>
                <c:pt idx="6225">
                  <c:v>1.4985166840467927E-2</c:v>
                </c:pt>
                <c:pt idx="6226">
                  <c:v>1.4995576820521349E-2</c:v>
                </c:pt>
                <c:pt idx="6227">
                  <c:v>1.5005994032129131E-2</c:v>
                </c:pt>
                <c:pt idx="6228">
                  <c:v>1.5016418480533294E-2</c:v>
                </c:pt>
                <c:pt idx="6229">
                  <c:v>1.5026850170651956E-2</c:v>
                </c:pt>
                <c:pt idx="6230">
                  <c:v>1.5037289107406418E-2</c:v>
                </c:pt>
                <c:pt idx="6231">
                  <c:v>1.5047735296049638E-2</c:v>
                </c:pt>
                <c:pt idx="6232">
                  <c:v>1.5058188741509985E-2</c:v>
                </c:pt>
                <c:pt idx="6233">
                  <c:v>1.5068649448719032E-2</c:v>
                </c:pt>
                <c:pt idx="6234">
                  <c:v>1.5079117422940684E-2</c:v>
                </c:pt>
                <c:pt idx="6235">
                  <c:v>1.5089592669113593E-2</c:v>
                </c:pt>
                <c:pt idx="6236">
                  <c:v>1.5100075192179613E-2</c:v>
                </c:pt>
                <c:pt idx="6237">
                  <c:v>1.5110564997413631E-2</c:v>
                </c:pt>
                <c:pt idx="6238">
                  <c:v>1.5121062089764596E-2</c:v>
                </c:pt>
                <c:pt idx="6239">
                  <c:v>1.5131566474294766E-2</c:v>
                </c:pt>
                <c:pt idx="6240">
                  <c:v>1.5142078155959738E-2</c:v>
                </c:pt>
                <c:pt idx="6241">
                  <c:v>1.5152597140049072E-2</c:v>
                </c:pt>
                <c:pt idx="6242">
                  <c:v>1.5163123431525486E-2</c:v>
                </c:pt>
                <c:pt idx="6243">
                  <c:v>1.5173657035354912E-2</c:v>
                </c:pt>
                <c:pt idx="6244">
                  <c:v>1.5184197956837946E-2</c:v>
                </c:pt>
                <c:pt idx="6245">
                  <c:v>1.5194746200947649E-2</c:v>
                </c:pt>
                <c:pt idx="6246">
                  <c:v>1.5205301772660315E-2</c:v>
                </c:pt>
                <c:pt idx="6247">
                  <c:v>1.521586467728759E-2</c:v>
                </c:pt>
                <c:pt idx="6248">
                  <c:v>1.522643491981291E-2</c:v>
                </c:pt>
                <c:pt idx="6249">
                  <c:v>1.5237012505222946E-2</c:v>
                </c:pt>
                <c:pt idx="6250">
                  <c:v>1.5247597438840419E-2</c:v>
                </c:pt>
                <c:pt idx="6251">
                  <c:v>1.5258189725659161E-2</c:v>
                </c:pt>
                <c:pt idx="6252">
                  <c:v>1.5268789370787336E-2</c:v>
                </c:pt>
                <c:pt idx="6253">
                  <c:v>1.5279396379225482E-2</c:v>
                </c:pt>
                <c:pt idx="6254">
                  <c:v>1.529001075631113E-2</c:v>
                </c:pt>
                <c:pt idx="6255">
                  <c:v>1.5300632507052001E-2</c:v>
                </c:pt>
                <c:pt idx="6256">
                  <c:v>1.5311261636459062E-2</c:v>
                </c:pt>
                <c:pt idx="6257">
                  <c:v>1.5321898149880978E-2</c:v>
                </c:pt>
                <c:pt idx="6258">
                  <c:v>1.5332542052335911E-2</c:v>
                </c:pt>
                <c:pt idx="6259">
                  <c:v>1.5343193348845279E-2</c:v>
                </c:pt>
                <c:pt idx="6260">
                  <c:v>1.5353852044768902E-2</c:v>
                </c:pt>
                <c:pt idx="6261">
                  <c:v>1.5364518145135404E-2</c:v>
                </c:pt>
                <c:pt idx="6262">
                  <c:v>1.5375191654976684E-2</c:v>
                </c:pt>
                <c:pt idx="6263">
                  <c:v>1.5385872579663729E-2</c:v>
                </c:pt>
                <c:pt idx="6264">
                  <c:v>1.539656092423566E-2</c:v>
                </c:pt>
                <c:pt idx="6265">
                  <c:v>1.5407256693734861E-2</c:v>
                </c:pt>
                <c:pt idx="6266">
                  <c:v>1.5417959893543529E-2</c:v>
                </c:pt>
                <c:pt idx="6267">
                  <c:v>1.5428670528711287E-2</c:v>
                </c:pt>
                <c:pt idx="6268">
                  <c:v>1.5439388604403376E-2</c:v>
                </c:pt>
                <c:pt idx="6269">
                  <c:v>1.5450114125676205E-2</c:v>
                </c:pt>
                <c:pt idx="6270">
                  <c:v>1.5460847097926941E-2</c:v>
                </c:pt>
                <c:pt idx="6271">
                  <c:v>1.5471587526219256E-2</c:v>
                </c:pt>
                <c:pt idx="6272">
                  <c:v>1.5482335415620108E-2</c:v>
                </c:pt>
                <c:pt idx="6273">
                  <c:v>1.5493090771537918E-2</c:v>
                </c:pt>
                <c:pt idx="6274">
                  <c:v>1.5503853599046921E-2</c:v>
                </c:pt>
                <c:pt idx="6275">
                  <c:v>1.5514623903224637E-2</c:v>
                </c:pt>
                <c:pt idx="6276">
                  <c:v>1.5525401689490771E-2</c:v>
                </c:pt>
                <c:pt idx="6277">
                  <c:v>1.5536186962930137E-2</c:v>
                </c:pt>
                <c:pt idx="6278">
                  <c:v>1.5546979728630849E-2</c:v>
                </c:pt>
                <c:pt idx="6279">
                  <c:v>1.555777999202391E-2</c:v>
                </c:pt>
                <c:pt idx="6280">
                  <c:v>1.5568587758204739E-2</c:v>
                </c:pt>
                <c:pt idx="6281">
                  <c:v>1.5579403032272062E-2</c:v>
                </c:pt>
                <c:pt idx="6282">
                  <c:v>1.5590225819668209E-2</c:v>
                </c:pt>
                <c:pt idx="6283">
                  <c:v>1.5601056125499228E-2</c:v>
                </c:pt>
                <c:pt idx="6284">
                  <c:v>1.5611893954988064E-2</c:v>
                </c:pt>
                <c:pt idx="6285">
                  <c:v>1.5622739313247628E-2</c:v>
                </c:pt>
                <c:pt idx="6286">
                  <c:v>1.5633592205735385E-2</c:v>
                </c:pt>
                <c:pt idx="6287">
                  <c:v>1.5644452637571592E-2</c:v>
                </c:pt>
                <c:pt idx="6288">
                  <c:v>1.5655320613879808E-2</c:v>
                </c:pt>
                <c:pt idx="6289">
                  <c:v>1.5666196140128895E-2</c:v>
                </c:pt>
                <c:pt idx="6290">
                  <c:v>1.5677079221449772E-2</c:v>
                </c:pt>
                <c:pt idx="6291">
                  <c:v>1.56879698629767E-2</c:v>
                </c:pt>
                <c:pt idx="6292">
                  <c:v>1.5698868070189931E-2</c:v>
                </c:pt>
                <c:pt idx="6293">
                  <c:v>1.57097738482311E-2</c:v>
                </c:pt>
                <c:pt idx="6294">
                  <c:v>1.5720687202245162E-2</c:v>
                </c:pt>
                <c:pt idx="6295">
                  <c:v>1.5731608137723806E-2</c:v>
                </c:pt>
                <c:pt idx="6296">
                  <c:v>1.5742536659819381E-2</c:v>
                </c:pt>
                <c:pt idx="6297">
                  <c:v>1.5753472773802207E-2</c:v>
                </c:pt>
                <c:pt idx="6298">
                  <c:v>1.576441648483155E-2</c:v>
                </c:pt>
                <c:pt idx="6299">
                  <c:v>1.5775367798414378E-2</c:v>
                </c:pt>
                <c:pt idx="6300">
                  <c:v>1.5786326719717369E-2</c:v>
                </c:pt>
                <c:pt idx="6301">
                  <c:v>1.579729325391056E-2</c:v>
                </c:pt>
                <c:pt idx="6302">
                  <c:v>1.5808267406512398E-2</c:v>
                </c:pt>
                <c:pt idx="6303">
                  <c:v>1.5819249182700338E-2</c:v>
                </c:pt>
                <c:pt idx="6304">
                  <c:v>1.5830238587655195E-2</c:v>
                </c:pt>
                <c:pt idx="6305">
                  <c:v>1.5841235626906931E-2</c:v>
                </c:pt>
                <c:pt idx="6306">
                  <c:v>1.5852240305643795E-2</c:v>
                </c:pt>
                <c:pt idx="6307">
                  <c:v>1.5863252629057412E-2</c:v>
                </c:pt>
                <c:pt idx="6308">
                  <c:v>1.5874272602689265E-2</c:v>
                </c:pt>
                <c:pt idx="6309">
                  <c:v>1.5885300231738432E-2</c:v>
                </c:pt>
                <c:pt idx="6310">
                  <c:v>1.5896335521407363E-2</c:v>
                </c:pt>
                <c:pt idx="6311">
                  <c:v>1.5907378477249101E-2</c:v>
                </c:pt>
                <c:pt idx="6312">
                  <c:v>1.5918429104473567E-2</c:v>
                </c:pt>
                <c:pt idx="6313">
                  <c:v>1.5929487408409954E-2</c:v>
                </c:pt>
                <c:pt idx="6314">
                  <c:v>1.5940553394275189E-2</c:v>
                </c:pt>
                <c:pt idx="6315">
                  <c:v>1.5951627067637756E-2</c:v>
                </c:pt>
                <c:pt idx="6316">
                  <c:v>1.5962708433722068E-2</c:v>
                </c:pt>
                <c:pt idx="6317">
                  <c:v>1.5973797497755928E-2</c:v>
                </c:pt>
                <c:pt idx="6318">
                  <c:v>1.5984894265319433E-2</c:v>
                </c:pt>
                <c:pt idx="6319">
                  <c:v>1.5995998741647897E-2</c:v>
                </c:pt>
                <c:pt idx="6320">
                  <c:v>1.6007110931980015E-2</c:v>
                </c:pt>
                <c:pt idx="6321">
                  <c:v>1.6018230841907535E-2</c:v>
                </c:pt>
                <c:pt idx="6322">
                  <c:v>1.6029358476676674E-2</c:v>
                </c:pt>
                <c:pt idx="6323">
                  <c:v>1.6040493841537065E-2</c:v>
                </c:pt>
                <c:pt idx="6324">
                  <c:v>1.605163694209211E-2</c:v>
                </c:pt>
                <c:pt idx="6325">
                  <c:v>1.6062787783598972E-2</c:v>
                </c:pt>
                <c:pt idx="6326">
                  <c:v>1.6073946371318232E-2</c:v>
                </c:pt>
                <c:pt idx="6327">
                  <c:v>1.608511271086497E-2</c:v>
                </c:pt>
                <c:pt idx="6328">
                  <c:v>1.6096286807507323E-2</c:v>
                </c:pt>
                <c:pt idx="6329">
                  <c:v>1.6107468666634029E-2</c:v>
                </c:pt>
                <c:pt idx="6330">
                  <c:v>1.6118658293520299E-2</c:v>
                </c:pt>
                <c:pt idx="6331">
                  <c:v>1.6129855693796841E-2</c:v>
                </c:pt>
                <c:pt idx="6332">
                  <c:v>1.6141060872746436E-2</c:v>
                </c:pt>
                <c:pt idx="6333">
                  <c:v>1.61522738356553E-2</c:v>
                </c:pt>
                <c:pt idx="6334">
                  <c:v>1.6163494588165874E-2</c:v>
                </c:pt>
                <c:pt idx="6335">
                  <c:v>1.6174723135571969E-2</c:v>
                </c:pt>
                <c:pt idx="6336">
                  <c:v>1.6185959483170812E-2</c:v>
                </c:pt>
                <c:pt idx="6337">
                  <c:v>1.6197203636616624E-2</c:v>
                </c:pt>
                <c:pt idx="6338">
                  <c:v>1.6208455601214245E-2</c:v>
                </c:pt>
                <c:pt idx="6339">
                  <c:v>1.6219715382271956E-2</c:v>
                </c:pt>
                <c:pt idx="6340">
                  <c:v>1.6230982985455771E-2</c:v>
                </c:pt>
                <c:pt idx="6341">
                  <c:v>1.6242258416081592E-2</c:v>
                </c:pt>
                <c:pt idx="6342">
                  <c:v>1.6253541679587029E-2</c:v>
                </c:pt>
                <c:pt idx="6343">
                  <c:v>1.6264832781295129E-2</c:v>
                </c:pt>
                <c:pt idx="6344">
                  <c:v>1.6276131726887667E-2</c:v>
                </c:pt>
                <c:pt idx="6345">
                  <c:v>1.6287438521695331E-2</c:v>
                </c:pt>
                <c:pt idx="6346">
                  <c:v>1.6298753171052269E-2</c:v>
                </c:pt>
                <c:pt idx="6347">
                  <c:v>1.6310075680652104E-2</c:v>
                </c:pt>
                <c:pt idx="6348">
                  <c:v>1.6321406055836641E-2</c:v>
                </c:pt>
                <c:pt idx="6349">
                  <c:v>1.6332744301951155E-2</c:v>
                </c:pt>
                <c:pt idx="6350">
                  <c:v>1.6344090424701141E-2</c:v>
                </c:pt>
                <c:pt idx="6351">
                  <c:v>1.6355444429439547E-2</c:v>
                </c:pt>
                <c:pt idx="6352">
                  <c:v>1.6366806321522792E-2</c:v>
                </c:pt>
                <c:pt idx="6353">
                  <c:v>1.6378176106668273E-2</c:v>
                </c:pt>
                <c:pt idx="6354">
                  <c:v>1.6389553790240097E-2</c:v>
                </c:pt>
                <c:pt idx="6355">
                  <c:v>1.640093937760586E-2</c:v>
                </c:pt>
                <c:pt idx="6356">
                  <c:v>1.6412332874494878E-2</c:v>
                </c:pt>
                <c:pt idx="6357">
                  <c:v>1.6423734286282448E-2</c:v>
                </c:pt>
                <c:pt idx="6358">
                  <c:v>1.6435143618466937E-2</c:v>
                </c:pt>
                <c:pt idx="6359">
                  <c:v>1.6446560876430868E-2</c:v>
                </c:pt>
                <c:pt idx="6360">
                  <c:v>1.6457986065919496E-2</c:v>
                </c:pt>
                <c:pt idx="6361">
                  <c:v>1.646941919232307E-2</c:v>
                </c:pt>
                <c:pt idx="6362">
                  <c:v>1.6480860261035339E-2</c:v>
                </c:pt>
                <c:pt idx="6363">
                  <c:v>1.649230927781354E-2</c:v>
                </c:pt>
                <c:pt idx="6364">
                  <c:v>1.650376624805916E-2</c:v>
                </c:pt>
                <c:pt idx="6365">
                  <c:v>1.6515231177177198E-2</c:v>
                </c:pt>
                <c:pt idx="6366">
                  <c:v>1.6526704070936898E-2</c:v>
                </c:pt>
                <c:pt idx="6367">
                  <c:v>1.6538184934751017E-2</c:v>
                </c:pt>
                <c:pt idx="6368">
                  <c:v>1.6549673774035826E-2</c:v>
                </c:pt>
                <c:pt idx="6369">
                  <c:v>1.6561170594572589E-2</c:v>
                </c:pt>
                <c:pt idx="6370">
                  <c:v>1.6572675401785364E-2</c:v>
                </c:pt>
                <c:pt idx="6371">
                  <c:v>1.6584188201101708E-2</c:v>
                </c:pt>
                <c:pt idx="6372">
                  <c:v>1.6595708998314952E-2</c:v>
                </c:pt>
                <c:pt idx="6373">
                  <c:v>1.6607237798860457E-2</c:v>
                </c:pt>
                <c:pt idx="6374">
                  <c:v>1.6618774608298019E-2</c:v>
                </c:pt>
                <c:pt idx="6375">
                  <c:v>1.6630319432070304E-2</c:v>
                </c:pt>
                <c:pt idx="6376">
                  <c:v>1.6641872275986756E-2</c:v>
                </c:pt>
                <c:pt idx="6377">
                  <c:v>1.6653433145497849E-2</c:v>
                </c:pt>
                <c:pt idx="6378">
                  <c:v>1.66650020460576E-2</c:v>
                </c:pt>
                <c:pt idx="6379">
                  <c:v>1.6676578983487567E-2</c:v>
                </c:pt>
                <c:pt idx="6380">
                  <c:v>1.6688163963249594E-2</c:v>
                </c:pt>
                <c:pt idx="6381">
                  <c:v>1.6699756990809066E-2</c:v>
                </c:pt>
                <c:pt idx="6382">
                  <c:v>1.6711358071999693E-2</c:v>
                </c:pt>
                <c:pt idx="6383">
                  <c:v>1.6722967212294701E-2</c:v>
                </c:pt>
                <c:pt idx="6384">
                  <c:v>1.6734584417170881E-2</c:v>
                </c:pt>
                <c:pt idx="6385">
                  <c:v>1.6746209692474097E-2</c:v>
                </c:pt>
                <c:pt idx="6386">
                  <c:v>1.6757843043688998E-2</c:v>
                </c:pt>
                <c:pt idx="6387">
                  <c:v>1.676948447642581E-2</c:v>
                </c:pt>
                <c:pt idx="6388">
                  <c:v>1.6781133996176544E-2</c:v>
                </c:pt>
                <c:pt idx="6389">
                  <c:v>1.6792791608803335E-2</c:v>
                </c:pt>
                <c:pt idx="6390">
                  <c:v>1.6804457319806086E-2</c:v>
                </c:pt>
                <c:pt idx="6391">
                  <c:v>1.6816131134688272E-2</c:v>
                </c:pt>
                <c:pt idx="6392">
                  <c:v>1.6827813059324247E-2</c:v>
                </c:pt>
                <c:pt idx="6393">
                  <c:v>1.6839503099225387E-2</c:v>
                </c:pt>
                <c:pt idx="6394">
                  <c:v>1.6851201259906638E-2</c:v>
                </c:pt>
                <c:pt idx="6395">
                  <c:v>1.686290754725461E-2</c:v>
                </c:pt>
                <c:pt idx="6396">
                  <c:v>1.6874621966792173E-2</c:v>
                </c:pt>
                <c:pt idx="6397">
                  <c:v>1.688634452404578E-2</c:v>
                </c:pt>
                <c:pt idx="6398">
                  <c:v>1.6898075224914308E-2</c:v>
                </c:pt>
                <c:pt idx="6399">
                  <c:v>1.6909814074932149E-2</c:v>
                </c:pt>
                <c:pt idx="6400">
                  <c:v>1.6921561079637281E-2</c:v>
                </c:pt>
                <c:pt idx="6401">
                  <c:v>1.6933316244940887E-2</c:v>
                </c:pt>
                <c:pt idx="6402">
                  <c:v>1.6945079576388893E-2</c:v>
                </c:pt>
                <c:pt idx="6403">
                  <c:v>1.6956851079654209E-2</c:v>
                </c:pt>
                <c:pt idx="6404">
                  <c:v>1.6968630760290215E-2</c:v>
                </c:pt>
                <c:pt idx="6405">
                  <c:v>1.6980418624224534E-2</c:v>
                </c:pt>
                <c:pt idx="6406">
                  <c:v>1.6992214677018523E-2</c:v>
                </c:pt>
                <c:pt idx="6407">
                  <c:v>1.7004018924237151E-2</c:v>
                </c:pt>
                <c:pt idx="6408">
                  <c:v>1.7015831371820406E-2</c:v>
                </c:pt>
                <c:pt idx="6409">
                  <c:v>1.7027652025341237E-2</c:v>
                </c:pt>
                <c:pt idx="6410">
                  <c:v>1.703948089037622E-2</c:v>
                </c:pt>
                <c:pt idx="6411">
                  <c:v>1.705131797287773E-2</c:v>
                </c:pt>
                <c:pt idx="6412">
                  <c:v>1.7063163278430341E-2</c:v>
                </c:pt>
                <c:pt idx="6413">
                  <c:v>1.7075016812622256E-2</c:v>
                </c:pt>
                <c:pt idx="6414">
                  <c:v>1.7086878581418264E-2</c:v>
                </c:pt>
                <c:pt idx="6415">
                  <c:v>1.7098748590414593E-2</c:v>
                </c:pt>
                <c:pt idx="6416">
                  <c:v>1.7110626845211089E-2</c:v>
                </c:pt>
                <c:pt idx="6417">
                  <c:v>1.7122513351784989E-2</c:v>
                </c:pt>
                <c:pt idx="6418">
                  <c:v>1.7134408115744185E-2</c:v>
                </c:pt>
                <c:pt idx="6419">
                  <c:v>1.7146311142824965E-2</c:v>
                </c:pt>
                <c:pt idx="6420">
                  <c:v>1.7158222438642758E-2</c:v>
                </c:pt>
                <c:pt idx="6421">
                  <c:v>1.7170142009191421E-2</c:v>
                </c:pt>
                <c:pt idx="6422">
                  <c:v>1.7182069860094452E-2</c:v>
                </c:pt>
                <c:pt idx="6423">
                  <c:v>1.7194005996978984E-2</c:v>
                </c:pt>
                <c:pt idx="6424">
                  <c:v>1.7205950425851383E-2</c:v>
                </c:pt>
                <c:pt idx="6425">
                  <c:v>1.7217903152346864E-2</c:v>
                </c:pt>
                <c:pt idx="6426">
                  <c:v>1.7229864182104308E-2</c:v>
                </c:pt>
                <c:pt idx="6427">
                  <c:v>1.7241833521142596E-2</c:v>
                </c:pt>
                <c:pt idx="6428">
                  <c:v>1.7253811175108706E-2</c:v>
                </c:pt>
                <c:pt idx="6429">
                  <c:v>1.7265797149653268E-2</c:v>
                </c:pt>
                <c:pt idx="6430">
                  <c:v>1.7277791450807725E-2</c:v>
                </c:pt>
                <c:pt idx="6431">
                  <c:v>1.7289794084230821E-2</c:v>
                </c:pt>
                <c:pt idx="6432">
                  <c:v>1.730180505571087E-2</c:v>
                </c:pt>
                <c:pt idx="6433">
                  <c:v>1.7313824370914221E-2</c:v>
                </c:pt>
                <c:pt idx="6434">
                  <c:v>1.7325852035889093E-2</c:v>
                </c:pt>
                <c:pt idx="6435">
                  <c:v>1.733788805630997E-2</c:v>
                </c:pt>
                <c:pt idx="6436">
                  <c:v>1.7349932437855032E-2</c:v>
                </c:pt>
                <c:pt idx="6437">
                  <c:v>1.7361985186585098E-2</c:v>
                </c:pt>
                <c:pt idx="6438">
                  <c:v>1.7374046308186498E-2</c:v>
                </c:pt>
                <c:pt idx="6439">
                  <c:v>1.7386115808349246E-2</c:v>
                </c:pt>
                <c:pt idx="6440">
                  <c:v>1.7398193693146807E-2</c:v>
                </c:pt>
                <c:pt idx="6441">
                  <c:v>1.7410279968277369E-2</c:v>
                </c:pt>
                <c:pt idx="6442">
                  <c:v>1.7422374639442805E-2</c:v>
                </c:pt>
                <c:pt idx="6443">
                  <c:v>1.7434477712729254E-2</c:v>
                </c:pt>
                <c:pt idx="6444">
                  <c:v>1.7446589193846784E-2</c:v>
                </c:pt>
                <c:pt idx="6445">
                  <c:v>1.7458709088509165E-2</c:v>
                </c:pt>
                <c:pt idx="6446">
                  <c:v>1.7470837402815218E-2</c:v>
                </c:pt>
                <c:pt idx="6447">
                  <c:v>1.748297414248693E-2</c:v>
                </c:pt>
                <c:pt idx="6448">
                  <c:v>1.7495119313377272E-2</c:v>
                </c:pt>
                <c:pt idx="6449">
                  <c:v>1.7507272921215913E-2</c:v>
                </c:pt>
                <c:pt idx="6450">
                  <c:v>1.7519434972118643E-2</c:v>
                </c:pt>
                <c:pt idx="6451">
                  <c:v>1.7531605471823357E-2</c:v>
                </c:pt>
                <c:pt idx="6452">
                  <c:v>1.7543784426071664E-2</c:v>
                </c:pt>
                <c:pt idx="6453">
                  <c:v>1.7555971840992116E-2</c:v>
                </c:pt>
                <c:pt idx="6454">
                  <c:v>1.7568167722334566E-2</c:v>
                </c:pt>
                <c:pt idx="6455">
                  <c:v>1.7580372075852606E-2</c:v>
                </c:pt>
                <c:pt idx="6456">
                  <c:v>1.7592584907687558E-2</c:v>
                </c:pt>
                <c:pt idx="6457">
                  <c:v>1.760480622360128E-2</c:v>
                </c:pt>
                <c:pt idx="6458">
                  <c:v>1.7617036029359354E-2</c:v>
                </c:pt>
                <c:pt idx="6459">
                  <c:v>1.7629274331115913E-2</c:v>
                </c:pt>
                <c:pt idx="6460">
                  <c:v>1.764152113464483E-2</c:v>
                </c:pt>
                <c:pt idx="6461">
                  <c:v>1.7653776445723711E-2</c:v>
                </c:pt>
                <c:pt idx="6462">
                  <c:v>1.7666040270519524E-2</c:v>
                </c:pt>
                <c:pt idx="6463">
                  <c:v>1.7678312614818184E-2</c:v>
                </c:pt>
                <c:pt idx="6464">
                  <c:v>1.7690593484538063E-2</c:v>
                </c:pt>
                <c:pt idx="6465">
                  <c:v>1.7702882885472844E-2</c:v>
                </c:pt>
                <c:pt idx="6466">
                  <c:v>1.7715180823806648E-2</c:v>
                </c:pt>
                <c:pt idx="6467">
                  <c:v>1.7727487305341478E-2</c:v>
                </c:pt>
                <c:pt idx="6468">
                  <c:v>1.7739802335883105E-2</c:v>
                </c:pt>
                <c:pt idx="6469">
                  <c:v>1.7752125921628541E-2</c:v>
                </c:pt>
                <c:pt idx="6470">
                  <c:v>1.7764458068391897E-2</c:v>
                </c:pt>
                <c:pt idx="6471">
                  <c:v>1.7776798781991038E-2</c:v>
                </c:pt>
                <c:pt idx="6472">
                  <c:v>1.7789148068635914E-2</c:v>
                </c:pt>
                <c:pt idx="6473">
                  <c:v>1.7801505934152754E-2</c:v>
                </c:pt>
                <c:pt idx="6474">
                  <c:v>1.7813872384371557E-2</c:v>
                </c:pt>
                <c:pt idx="6475">
                  <c:v>1.7826247425515227E-2</c:v>
                </c:pt>
                <c:pt idx="6476">
                  <c:v>1.7838631063422136E-2</c:v>
                </c:pt>
                <c:pt idx="6477">
                  <c:v>1.7851023304064337E-2</c:v>
                </c:pt>
                <c:pt idx="6478">
                  <c:v>1.7863424153288048E-2</c:v>
                </c:pt>
                <c:pt idx="6479">
                  <c:v>1.7875833617333477E-2</c:v>
                </c:pt>
                <c:pt idx="6480">
                  <c:v>1.7888251702055245E-2</c:v>
                </c:pt>
                <c:pt idx="6481">
                  <c:v>1.7900678413311763E-2</c:v>
                </c:pt>
                <c:pt idx="6482">
                  <c:v>1.7913113757356252E-2</c:v>
                </c:pt>
                <c:pt idx="6483">
                  <c:v>1.7925557740055543E-2</c:v>
                </c:pt>
                <c:pt idx="6484">
                  <c:v>1.7938010367280266E-2</c:v>
                </c:pt>
                <c:pt idx="6485">
                  <c:v>1.7950471645296687E-2</c:v>
                </c:pt>
                <c:pt idx="6486">
                  <c:v>1.7962941579983859E-2</c:v>
                </c:pt>
                <c:pt idx="6487">
                  <c:v>1.7975420177224671E-2</c:v>
                </c:pt>
                <c:pt idx="6488">
                  <c:v>1.7987907443298444E-2</c:v>
                </c:pt>
                <c:pt idx="6489">
                  <c:v>1.8000403384096503E-2</c:v>
                </c:pt>
                <c:pt idx="6490">
                  <c:v>1.8012908005513997E-2</c:v>
                </c:pt>
                <c:pt idx="6491">
                  <c:v>1.8025421313843347E-2</c:v>
                </c:pt>
                <c:pt idx="6492">
                  <c:v>1.8037943314988168E-2</c:v>
                </c:pt>
                <c:pt idx="6493">
                  <c:v>1.8050474014987227E-2</c:v>
                </c:pt>
                <c:pt idx="6494">
                  <c:v>1.8063013419752076E-2</c:v>
                </c:pt>
                <c:pt idx="6495">
                  <c:v>1.8075561535592637E-2</c:v>
                </c:pt>
                <c:pt idx="6496">
                  <c:v>1.8088118368428944E-2</c:v>
                </c:pt>
                <c:pt idx="6497">
                  <c:v>1.810068392418487E-2</c:v>
                </c:pt>
                <c:pt idx="6498">
                  <c:v>1.8113258209183501E-2</c:v>
                </c:pt>
                <c:pt idx="6499">
                  <c:v>1.8125841229357214E-2</c:v>
                </c:pt>
                <c:pt idx="6500">
                  <c:v>1.8138432990642241E-2</c:v>
                </c:pt>
                <c:pt idx="6501">
                  <c:v>1.8151033499374851E-2</c:v>
                </c:pt>
                <c:pt idx="6502">
                  <c:v>1.8163642761499794E-2</c:v>
                </c:pt>
                <c:pt idx="6503">
                  <c:v>1.8176260782965682E-2</c:v>
                </c:pt>
                <c:pt idx="6504">
                  <c:v>1.8188887570121999E-2</c:v>
                </c:pt>
                <c:pt idx="6505">
                  <c:v>1.8201523128925891E-2</c:v>
                </c:pt>
                <c:pt idx="6506">
                  <c:v>1.8214167465338379E-2</c:v>
                </c:pt>
                <c:pt idx="6507">
                  <c:v>1.8226820585722184E-2</c:v>
                </c:pt>
                <c:pt idx="6508">
                  <c:v>1.8239482496046885E-2</c:v>
                </c:pt>
                <c:pt idx="6509">
                  <c:v>1.8252153202418724E-2</c:v>
                </c:pt>
                <c:pt idx="6510">
                  <c:v>1.8264832710815297E-2</c:v>
                </c:pt>
                <c:pt idx="6511">
                  <c:v>1.8277521027617032E-2</c:v>
                </c:pt>
                <c:pt idx="6512">
                  <c:v>1.8290218158810104E-2</c:v>
                </c:pt>
                <c:pt idx="6513">
                  <c:v>1.8302924110384575E-2</c:v>
                </c:pt>
                <c:pt idx="6514">
                  <c:v>1.8315638888734179E-2</c:v>
                </c:pt>
                <c:pt idx="6515">
                  <c:v>1.8328362499857583E-2</c:v>
                </c:pt>
                <c:pt idx="6516">
                  <c:v>1.8341094949757334E-2</c:v>
                </c:pt>
                <c:pt idx="6517">
                  <c:v>1.83538362448405E-2</c:v>
                </c:pt>
                <c:pt idx="6518">
                  <c:v>1.8366586391118257E-2</c:v>
                </c:pt>
                <c:pt idx="6519">
                  <c:v>1.8379345394605676E-2</c:v>
                </c:pt>
                <c:pt idx="6520">
                  <c:v>1.8392113261723186E-2</c:v>
                </c:pt>
                <c:pt idx="6521">
                  <c:v>1.8404889998494496E-2</c:v>
                </c:pt>
                <c:pt idx="6522">
                  <c:v>1.8417675611081229E-2</c:v>
                </c:pt>
                <c:pt idx="6523">
                  <c:v>1.8430470105515184E-2</c:v>
                </c:pt>
                <c:pt idx="6524">
                  <c:v>1.8443273488234654E-2</c:v>
                </c:pt>
                <c:pt idx="6525">
                  <c:v>1.84560857652801E-2</c:v>
                </c:pt>
                <c:pt idx="6526">
                  <c:v>1.8468906942695908E-2</c:v>
                </c:pt>
                <c:pt idx="6527">
                  <c:v>1.8481737026933794E-2</c:v>
                </c:pt>
                <c:pt idx="6528">
                  <c:v>1.8494576024046822E-2</c:v>
                </c:pt>
                <c:pt idx="6529">
                  <c:v>1.8507423940091975E-2</c:v>
                </c:pt>
                <c:pt idx="6530">
                  <c:v>1.8520280781534428E-2</c:v>
                </c:pt>
                <c:pt idx="6531">
                  <c:v>1.8533146554439862E-2</c:v>
                </c:pt>
                <c:pt idx="6532">
                  <c:v>1.8546021264877907E-2</c:v>
                </c:pt>
                <c:pt idx="6533">
                  <c:v>1.8558904919327209E-2</c:v>
                </c:pt>
                <c:pt idx="6534">
                  <c:v>1.8571797523866104E-2</c:v>
                </c:pt>
                <c:pt idx="6535">
                  <c:v>1.8584699084576876E-2</c:v>
                </c:pt>
                <c:pt idx="6536">
                  <c:v>1.8597609607951687E-2</c:v>
                </c:pt>
                <c:pt idx="6537">
                  <c:v>1.8610529100081551E-2</c:v>
                </c:pt>
                <c:pt idx="6538">
                  <c:v>1.8623457567196931E-2</c:v>
                </c:pt>
                <c:pt idx="6539">
                  <c:v>1.8636395015397027E-2</c:v>
                </c:pt>
                <c:pt idx="6540">
                  <c:v>1.8649341451192059E-2</c:v>
                </c:pt>
                <c:pt idx="6541">
                  <c:v>1.8662296880689988E-2</c:v>
                </c:pt>
                <c:pt idx="6542">
                  <c:v>1.8675261310002727E-2</c:v>
                </c:pt>
                <c:pt idx="6543">
                  <c:v>1.8688234745654078E-2</c:v>
                </c:pt>
                <c:pt idx="6544">
                  <c:v>1.8701217193764736E-2</c:v>
                </c:pt>
                <c:pt idx="6545">
                  <c:v>1.8714208660459364E-2</c:v>
                </c:pt>
                <c:pt idx="6546">
                  <c:v>1.8727209152275368E-2</c:v>
                </c:pt>
                <c:pt idx="6547">
                  <c:v>1.8740218675346209E-2</c:v>
                </c:pt>
                <c:pt idx="6548">
                  <c:v>1.8753237235809319E-2</c:v>
                </c:pt>
                <c:pt idx="6549">
                  <c:v>1.8766264840215742E-2</c:v>
                </c:pt>
                <c:pt idx="6550">
                  <c:v>1.8779301494711728E-2</c:v>
                </c:pt>
                <c:pt idx="6551">
                  <c:v>1.8792347205447514E-2</c:v>
                </c:pt>
                <c:pt idx="6552">
                  <c:v>1.8805401978987796E-2</c:v>
                </c:pt>
                <c:pt idx="6553">
                  <c:v>1.8818465821491652E-2</c:v>
                </c:pt>
                <c:pt idx="6554">
                  <c:v>1.8831538739259156E-2</c:v>
                </c:pt>
                <c:pt idx="6555">
                  <c:v>1.8844620738457649E-2</c:v>
                </c:pt>
                <c:pt idx="6556">
                  <c:v>1.8857711825670097E-2</c:v>
                </c:pt>
                <c:pt idx="6557">
                  <c:v>1.8870812007072701E-2</c:v>
                </c:pt>
                <c:pt idx="6558">
                  <c:v>1.8883921288845664E-2</c:v>
                </c:pt>
                <c:pt idx="6559">
                  <c:v>1.8897039677585683E-2</c:v>
                </c:pt>
                <c:pt idx="6560">
                  <c:v>1.8910167179481834E-2</c:v>
                </c:pt>
                <c:pt idx="6561">
                  <c:v>1.8923303800727213E-2</c:v>
                </c:pt>
                <c:pt idx="6562">
                  <c:v>1.8936449547932274E-2</c:v>
                </c:pt>
                <c:pt idx="6563">
                  <c:v>1.8949604427298997E-2</c:v>
                </c:pt>
                <c:pt idx="6564">
                  <c:v>1.89627684450334E-2</c:v>
                </c:pt>
                <c:pt idx="6565">
                  <c:v>1.8975941607759714E-2</c:v>
                </c:pt>
                <c:pt idx="6566">
                  <c:v>1.8989123921692865E-2</c:v>
                </c:pt>
                <c:pt idx="6567">
                  <c:v>1.9002315393190063E-2</c:v>
                </c:pt>
                <c:pt idx="6568">
                  <c:v>1.901551602847458E-2</c:v>
                </c:pt>
                <c:pt idx="6569">
                  <c:v>1.9028725834189082E-2</c:v>
                </c:pt>
                <c:pt idx="6570">
                  <c:v>1.9041944816565775E-2</c:v>
                </c:pt>
                <c:pt idx="6571">
                  <c:v>1.9055172981840913E-2</c:v>
                </c:pt>
                <c:pt idx="6572">
                  <c:v>1.9068410336671008E-2</c:v>
                </c:pt>
                <c:pt idx="6573">
                  <c:v>1.9081656887301273E-2</c:v>
                </c:pt>
                <c:pt idx="6574">
                  <c:v>1.9094912639980963E-2</c:v>
                </c:pt>
                <c:pt idx="6575">
                  <c:v>1.9108177601380474E-2</c:v>
                </c:pt>
                <c:pt idx="6576">
                  <c:v>1.912145177775804E-2</c:v>
                </c:pt>
                <c:pt idx="6577">
                  <c:v>1.913473517537595E-2</c:v>
                </c:pt>
                <c:pt idx="6578">
                  <c:v>1.9148027800918514E-2</c:v>
                </c:pt>
                <c:pt idx="6579">
                  <c:v>1.9161329660657013E-2</c:v>
                </c:pt>
                <c:pt idx="6580">
                  <c:v>1.91746407608668E-2</c:v>
                </c:pt>
                <c:pt idx="6581">
                  <c:v>1.9187961108246124E-2</c:v>
                </c:pt>
                <c:pt idx="6582">
                  <c:v>1.9201290709079347E-2</c:v>
                </c:pt>
                <c:pt idx="6583">
                  <c:v>1.9214629569794712E-2</c:v>
                </c:pt>
                <c:pt idx="6584">
                  <c:v>1.9227977696685019E-2</c:v>
                </c:pt>
                <c:pt idx="6585">
                  <c:v>1.9241335096467155E-2</c:v>
                </c:pt>
                <c:pt idx="6586">
                  <c:v>1.9254701775442962E-2</c:v>
                </c:pt>
                <c:pt idx="6587">
                  <c:v>1.9268077739918368E-2</c:v>
                </c:pt>
                <c:pt idx="6588">
                  <c:v>1.9281462996624265E-2</c:v>
                </c:pt>
                <c:pt idx="6589">
                  <c:v>1.9294857551875638E-2</c:v>
                </c:pt>
                <c:pt idx="6590">
                  <c:v>1.9308261411991563E-2</c:v>
                </c:pt>
                <c:pt idx="6591">
                  <c:v>1.9321674583716971E-2</c:v>
                </c:pt>
                <c:pt idx="6592">
                  <c:v>1.9335097073380016E-2</c:v>
                </c:pt>
                <c:pt idx="6593">
                  <c:v>1.9348528887312959E-2</c:v>
                </c:pt>
                <c:pt idx="6594">
                  <c:v>1.9361970032274793E-2</c:v>
                </c:pt>
                <c:pt idx="6595">
                  <c:v>1.9375420514606872E-2</c:v>
                </c:pt>
                <c:pt idx="6596">
                  <c:v>1.9388880340654658E-2</c:v>
                </c:pt>
                <c:pt idx="6597">
                  <c:v>1.9402349517191241E-2</c:v>
                </c:pt>
                <c:pt idx="6598">
                  <c:v>1.9415828050571196E-2</c:v>
                </c:pt>
                <c:pt idx="6599">
                  <c:v>1.9429315947294596E-2</c:v>
                </c:pt>
                <c:pt idx="6600">
                  <c:v>1.9442813213724548E-2</c:v>
                </c:pt>
                <c:pt idx="6601">
                  <c:v>1.9456319856652988E-2</c:v>
                </c:pt>
                <c:pt idx="6602">
                  <c:v>1.9469835882452168E-2</c:v>
                </c:pt>
                <c:pt idx="6603">
                  <c:v>1.9483361297498471E-2</c:v>
                </c:pt>
                <c:pt idx="6604">
                  <c:v>1.9496896108597995E-2</c:v>
                </c:pt>
                <c:pt idx="6605">
                  <c:v>1.9510440322136283E-2</c:v>
                </c:pt>
                <c:pt idx="6606">
                  <c:v>1.9523993944503017E-2</c:v>
                </c:pt>
                <c:pt idx="6607">
                  <c:v>1.9537556982518484E-2</c:v>
                </c:pt>
                <c:pt idx="6608">
                  <c:v>1.9551129442581552E-2</c:v>
                </c:pt>
                <c:pt idx="6609">
                  <c:v>1.9564711331095219E-2</c:v>
                </c:pt>
                <c:pt idx="6610">
                  <c:v>1.9578302654894009E-2</c:v>
                </c:pt>
                <c:pt idx="6611">
                  <c:v>1.9591903420390119E-2</c:v>
                </c:pt>
                <c:pt idx="6612">
                  <c:v>1.9605513634142566E-2</c:v>
                </c:pt>
                <c:pt idx="6613">
                  <c:v>1.9619133302572169E-2</c:v>
                </c:pt>
                <c:pt idx="6614">
                  <c:v>1.9632762432532449E-2</c:v>
                </c:pt>
                <c:pt idx="6615">
                  <c:v>1.964640103045345E-2</c:v>
                </c:pt>
                <c:pt idx="6616">
                  <c:v>1.9660049102769379E-2</c:v>
                </c:pt>
                <c:pt idx="6617">
                  <c:v>1.9673706656348058E-2</c:v>
                </c:pt>
                <c:pt idx="6618">
                  <c:v>1.9687373697632935E-2</c:v>
                </c:pt>
                <c:pt idx="6619">
                  <c:v>1.9701050233071643E-2</c:v>
                </c:pt>
                <c:pt idx="6620">
                  <c:v>1.9714736269546319E-2</c:v>
                </c:pt>
                <c:pt idx="6621">
                  <c:v>1.9728431813513855E-2</c:v>
                </c:pt>
                <c:pt idx="6622">
                  <c:v>1.974213687143532E-2</c:v>
                </c:pt>
                <c:pt idx="6623">
                  <c:v>1.9755851450207217E-2</c:v>
                </c:pt>
                <c:pt idx="6624">
                  <c:v>1.9769575556299893E-2</c:v>
                </c:pt>
                <c:pt idx="6625">
                  <c:v>1.9783309196187898E-2</c:v>
                </c:pt>
                <c:pt idx="6626">
                  <c:v>1.9797052376782115E-2</c:v>
                </c:pt>
                <c:pt idx="6627">
                  <c:v>1.9810805104566388E-2</c:v>
                </c:pt>
                <c:pt idx="6628">
                  <c:v>1.9824567386173012E-2</c:v>
                </c:pt>
                <c:pt idx="6629">
                  <c:v>1.983833922809455E-2</c:v>
                </c:pt>
                <c:pt idx="6630">
                  <c:v>1.9852120637261099E-2</c:v>
                </c:pt>
                <c:pt idx="6631">
                  <c:v>1.9865911620174544E-2</c:v>
                </c:pt>
                <c:pt idx="6632">
                  <c:v>1.9879712183340986E-2</c:v>
                </c:pt>
                <c:pt idx="6633">
                  <c:v>1.9893522333704977E-2</c:v>
                </c:pt>
                <c:pt idx="6634">
                  <c:v>1.9907342077781963E-2</c:v>
                </c:pt>
                <c:pt idx="6635">
                  <c:v>1.992117142209161E-2</c:v>
                </c:pt>
                <c:pt idx="6636">
                  <c:v>1.9935010373592955E-2</c:v>
                </c:pt>
                <c:pt idx="6637">
                  <c:v>1.9948858938815026E-2</c:v>
                </c:pt>
                <c:pt idx="6638">
                  <c:v>1.9962717124291096E-2</c:v>
                </c:pt>
                <c:pt idx="6639">
                  <c:v>1.9976584936994706E-2</c:v>
                </c:pt>
                <c:pt idx="6640">
                  <c:v>1.9990462383468511E-2</c:v>
                </c:pt>
                <c:pt idx="6641">
                  <c:v>2.0004349470259399E-2</c:v>
                </c:pt>
                <c:pt idx="6642">
                  <c:v>2.001824620435546E-2</c:v>
                </c:pt>
                <c:pt idx="6643">
                  <c:v>2.0032152592312988E-2</c:v>
                </c:pt>
                <c:pt idx="6644">
                  <c:v>2.0046068640838383E-2</c:v>
                </c:pt>
                <c:pt idx="6645">
                  <c:v>2.0059994356496746E-2</c:v>
                </c:pt>
                <c:pt idx="6646">
                  <c:v>2.0073929746295609E-2</c:v>
                </c:pt>
                <c:pt idx="6647">
                  <c:v>2.0087874816809497E-2</c:v>
                </c:pt>
                <c:pt idx="6648">
                  <c:v>2.0101829574617213E-2</c:v>
                </c:pt>
                <c:pt idx="6649">
                  <c:v>2.011579402674089E-2</c:v>
                </c:pt>
                <c:pt idx="6650">
                  <c:v>2.0129768179768779E-2</c:v>
                </c:pt>
                <c:pt idx="6651">
                  <c:v>2.0143752040293388E-2</c:v>
                </c:pt>
                <c:pt idx="6652">
                  <c:v>2.0157745615351507E-2</c:v>
                </c:pt>
                <c:pt idx="6653">
                  <c:v>2.017174891154512E-2</c:v>
                </c:pt>
                <c:pt idx="6654">
                  <c:v>2.0185761935480488E-2</c:v>
                </c:pt>
                <c:pt idx="6655">
                  <c:v>2.0199784694209074E-2</c:v>
                </c:pt>
                <c:pt idx="6656">
                  <c:v>2.0213817194346628E-2</c:v>
                </c:pt>
                <c:pt idx="6657">
                  <c:v>2.0227859442660368E-2</c:v>
                </c:pt>
                <c:pt idx="6658">
                  <c:v>2.0241911445774932E-2</c:v>
                </c:pt>
                <c:pt idx="6659">
                  <c:v>2.0255973210761401E-2</c:v>
                </c:pt>
                <c:pt idx="6660">
                  <c:v>2.0270044744253923E-2</c:v>
                </c:pt>
                <c:pt idx="6661">
                  <c:v>2.0284126052890955E-2</c:v>
                </c:pt>
                <c:pt idx="6662">
                  <c:v>2.0298217143758322E-2</c:v>
                </c:pt>
                <c:pt idx="6663">
                  <c:v>2.0312318023504014E-2</c:v>
                </c:pt>
                <c:pt idx="6664">
                  <c:v>2.0326428698780329E-2</c:v>
                </c:pt>
                <c:pt idx="6665">
                  <c:v>2.0340549176687869E-2</c:v>
                </c:pt>
                <c:pt idx="6666">
                  <c:v>2.0354679463888484E-2</c:v>
                </c:pt>
                <c:pt idx="6667">
                  <c:v>2.0368819567048353E-2</c:v>
                </c:pt>
                <c:pt idx="6668">
                  <c:v>2.0382969493282881E-2</c:v>
                </c:pt>
                <c:pt idx="6669">
                  <c:v>2.0397129249267818E-2</c:v>
                </c:pt>
                <c:pt idx="6670">
                  <c:v>2.0411298841683238E-2</c:v>
                </c:pt>
                <c:pt idx="6671">
                  <c:v>2.0425478277659389E-2</c:v>
                </c:pt>
                <c:pt idx="6672">
                  <c:v>2.0439667563885943E-2</c:v>
                </c:pt>
                <c:pt idx="6673">
                  <c:v>2.0453866707205722E-2</c:v>
                </c:pt>
                <c:pt idx="6674">
                  <c:v>2.0468075714317389E-2</c:v>
                </c:pt>
                <c:pt idx="6675">
                  <c:v>2.0482294592371025E-2</c:v>
                </c:pt>
                <c:pt idx="6676">
                  <c:v>2.0496523348074905E-2</c:v>
                </c:pt>
                <c:pt idx="6677">
                  <c:v>2.0510761988141658E-2</c:v>
                </c:pt>
                <c:pt idx="6678">
                  <c:v>2.0525010519736275E-2</c:v>
                </c:pt>
                <c:pt idx="6679">
                  <c:v>2.0539268949581028E-2</c:v>
                </c:pt>
                <c:pt idx="6680">
                  <c:v>2.0553537284402543E-2</c:v>
                </c:pt>
                <c:pt idx="6681">
                  <c:v>2.0567815531380755E-2</c:v>
                </c:pt>
                <c:pt idx="6682">
                  <c:v>2.0582103697251948E-2</c:v>
                </c:pt>
                <c:pt idx="6683">
                  <c:v>2.0596401788756782E-2</c:v>
                </c:pt>
                <c:pt idx="6684">
                  <c:v>2.0610709813090166E-2</c:v>
                </c:pt>
                <c:pt idx="6685">
                  <c:v>2.0625027777002435E-2</c:v>
                </c:pt>
                <c:pt idx="6686">
                  <c:v>2.0639355687248302E-2</c:v>
                </c:pt>
                <c:pt idx="6687">
                  <c:v>2.0653693551037678E-2</c:v>
                </c:pt>
                <c:pt idx="6688">
                  <c:v>2.0668041375134984E-2</c:v>
                </c:pt>
                <c:pt idx="6689">
                  <c:v>2.06823991664595E-2</c:v>
                </c:pt>
                <c:pt idx="6690">
                  <c:v>2.0696766931784721E-2</c:v>
                </c:pt>
                <c:pt idx="6691">
                  <c:v>2.0711144678340628E-2</c:v>
                </c:pt>
                <c:pt idx="6692">
                  <c:v>2.0725532412910443E-2</c:v>
                </c:pt>
                <c:pt idx="6693">
                  <c:v>2.0739930142281798E-2</c:v>
                </c:pt>
                <c:pt idx="6694">
                  <c:v>2.0754337873699742E-2</c:v>
                </c:pt>
                <c:pt idx="6695">
                  <c:v>2.0768755613961649E-2</c:v>
                </c:pt>
                <c:pt idx="6696">
                  <c:v>2.0783183369869302E-2</c:v>
                </c:pt>
                <c:pt idx="6697">
                  <c:v>2.079762114868286E-2</c:v>
                </c:pt>
                <c:pt idx="6698">
                  <c:v>2.0812068957213877E-2</c:v>
                </c:pt>
                <c:pt idx="6699">
                  <c:v>2.0826526802278322E-2</c:v>
                </c:pt>
                <c:pt idx="6700">
                  <c:v>2.0840994691151488E-2</c:v>
                </c:pt>
                <c:pt idx="6701">
                  <c:v>2.0855472630659143E-2</c:v>
                </c:pt>
                <c:pt idx="6702">
                  <c:v>2.0869960627783308E-2</c:v>
                </c:pt>
                <c:pt idx="6703">
                  <c:v>2.0884458689358915E-2</c:v>
                </c:pt>
                <c:pt idx="6704">
                  <c:v>2.0898966822681504E-2</c:v>
                </c:pt>
                <c:pt idx="6705">
                  <c:v>2.0913485034595818E-2</c:v>
                </c:pt>
                <c:pt idx="6706">
                  <c:v>2.0928013331951038E-2</c:v>
                </c:pt>
                <c:pt idx="6707">
                  <c:v>2.0942551722057914E-2</c:v>
                </c:pt>
                <c:pt idx="6708">
                  <c:v>2.0957100211775471E-2</c:v>
                </c:pt>
                <c:pt idx="6709">
                  <c:v>2.0971658807967166E-2</c:v>
                </c:pt>
                <c:pt idx="6710">
                  <c:v>2.0986227517959009E-2</c:v>
                </c:pt>
                <c:pt idx="6711">
                  <c:v>2.1000806348624314E-2</c:v>
                </c:pt>
                <c:pt idx="6712">
                  <c:v>2.1015395306840864E-2</c:v>
                </c:pt>
                <c:pt idx="6713">
                  <c:v>2.1029994399949938E-2</c:v>
                </c:pt>
                <c:pt idx="6714">
                  <c:v>2.1044603634839194E-2</c:v>
                </c:pt>
                <c:pt idx="6715">
                  <c:v>2.1059223018400752E-2</c:v>
                </c:pt>
                <c:pt idx="6716">
                  <c:v>2.1073852557991202E-2</c:v>
                </c:pt>
                <c:pt idx="6717">
                  <c:v>2.1088492260512563E-2</c:v>
                </c:pt>
                <c:pt idx="6718">
                  <c:v>2.1103142133024885E-2</c:v>
                </c:pt>
                <c:pt idx="6719">
                  <c:v>2.1117802182439454E-2</c:v>
                </c:pt>
                <c:pt idx="6720">
                  <c:v>2.1132472416133325E-2</c:v>
                </c:pt>
                <c:pt idx="6721">
                  <c:v>2.1147152841027719E-2</c:v>
                </c:pt>
                <c:pt idx="6722">
                  <c:v>2.1161843464048341E-2</c:v>
                </c:pt>
                <c:pt idx="6723">
                  <c:v>2.1176544292587633E-2</c:v>
                </c:pt>
                <c:pt idx="6724">
                  <c:v>2.1191255333581245E-2</c:v>
                </c:pt>
                <c:pt idx="6725">
                  <c:v>2.1205976593969333E-2</c:v>
                </c:pt>
                <c:pt idx="6726">
                  <c:v>2.1220708081159747E-2</c:v>
                </c:pt>
                <c:pt idx="6727">
                  <c:v>2.1235449802102607E-2</c:v>
                </c:pt>
                <c:pt idx="6728">
                  <c:v>2.1250201763752537E-2</c:v>
                </c:pt>
                <c:pt idx="6729">
                  <c:v>2.1264963973532842E-2</c:v>
                </c:pt>
                <c:pt idx="6730">
                  <c:v>2.1279736438408137E-2</c:v>
                </c:pt>
                <c:pt idx="6731">
                  <c:v>2.1294519165347546E-2</c:v>
                </c:pt>
                <c:pt idx="6732">
                  <c:v>2.1309312161789856E-2</c:v>
                </c:pt>
                <c:pt idx="6733">
                  <c:v>2.132411543471421E-2</c:v>
                </c:pt>
                <c:pt idx="6734">
                  <c:v>2.1338928991259522E-2</c:v>
                </c:pt>
                <c:pt idx="6735">
                  <c:v>2.1353752838414317E-2</c:v>
                </c:pt>
                <c:pt idx="6736">
                  <c:v>2.1368586983638065E-2</c:v>
                </c:pt>
                <c:pt idx="6737">
                  <c:v>2.1383431433929321E-2</c:v>
                </c:pt>
                <c:pt idx="6738">
                  <c:v>2.1398286196291173E-2</c:v>
                </c:pt>
                <c:pt idx="6739">
                  <c:v>2.1413151278198653E-2</c:v>
                </c:pt>
                <c:pt idx="6740">
                  <c:v>2.1428026686664908E-2</c:v>
                </c:pt>
                <c:pt idx="6741">
                  <c:v>2.1442912428707637E-2</c:v>
                </c:pt>
                <c:pt idx="6742">
                  <c:v>2.1457808511817458E-2</c:v>
                </c:pt>
                <c:pt idx="6743">
                  <c:v>2.1472714943022143E-2</c:v>
                </c:pt>
                <c:pt idx="6744">
                  <c:v>2.1487631729354025E-2</c:v>
                </c:pt>
                <c:pt idx="6745">
                  <c:v>2.1502558878319346E-2</c:v>
                </c:pt>
                <c:pt idx="6746">
                  <c:v>2.1517496396960538E-2</c:v>
                </c:pt>
                <c:pt idx="6747">
                  <c:v>2.1532444292481263E-2</c:v>
                </c:pt>
                <c:pt idx="6748">
                  <c:v>2.1547402571933414E-2</c:v>
                </c:pt>
                <c:pt idx="6749">
                  <c:v>2.1562371242844113E-2</c:v>
                </c:pt>
                <c:pt idx="6750">
                  <c:v>2.1577350312275378E-2</c:v>
                </c:pt>
                <c:pt idx="6751">
                  <c:v>2.1592339787293812E-2</c:v>
                </c:pt>
                <c:pt idx="6752">
                  <c:v>2.1607339675442233E-2</c:v>
                </c:pt>
                <c:pt idx="6753">
                  <c:v>2.162234998379739E-2</c:v>
                </c:pt>
                <c:pt idx="6754">
                  <c:v>2.1637370719440614E-2</c:v>
                </c:pt>
                <c:pt idx="6755">
                  <c:v>2.1652401889930461E-2</c:v>
                </c:pt>
                <c:pt idx="6756">
                  <c:v>2.1667443502358438E-2</c:v>
                </c:pt>
                <c:pt idx="6757">
                  <c:v>2.1682495563820642E-2</c:v>
                </c:pt>
                <c:pt idx="6758">
                  <c:v>2.1697558081891395E-2</c:v>
                </c:pt>
                <c:pt idx="6759">
                  <c:v>2.171263106367699E-2</c:v>
                </c:pt>
                <c:pt idx="6760">
                  <c:v>2.172771451628833E-2</c:v>
                </c:pt>
                <c:pt idx="6761">
                  <c:v>2.1742808447315524E-2</c:v>
                </c:pt>
                <c:pt idx="6762">
                  <c:v>2.1757912863879687E-2</c:v>
                </c:pt>
                <c:pt idx="6763">
                  <c:v>2.1773027773264977E-2</c:v>
                </c:pt>
                <c:pt idx="6764">
                  <c:v>2.178815318260207E-2</c:v>
                </c:pt>
                <c:pt idx="6765">
                  <c:v>2.1803289099502191E-2</c:v>
                </c:pt>
                <c:pt idx="6766">
                  <c:v>2.1818435531106267E-2</c:v>
                </c:pt>
                <c:pt idx="6767">
                  <c:v>2.1833592484559849E-2</c:v>
                </c:pt>
                <c:pt idx="6768">
                  <c:v>2.1848759967490038E-2</c:v>
                </c:pt>
                <c:pt idx="6769">
                  <c:v>2.1863937987052648E-2</c:v>
                </c:pt>
                <c:pt idx="6770">
                  <c:v>2.1879126550408134E-2</c:v>
                </c:pt>
                <c:pt idx="6771">
                  <c:v>2.1894325665199502E-2</c:v>
                </c:pt>
                <c:pt idx="6772">
                  <c:v>2.1909535338597488E-2</c:v>
                </c:pt>
                <c:pt idx="6773">
                  <c:v>2.1924755577777483E-2</c:v>
                </c:pt>
                <c:pt idx="6774">
                  <c:v>2.1939986390398434E-2</c:v>
                </c:pt>
                <c:pt idx="6775">
                  <c:v>2.1955227783646027E-2</c:v>
                </c:pt>
                <c:pt idx="6776">
                  <c:v>2.1970479764710626E-2</c:v>
                </c:pt>
                <c:pt idx="6777">
                  <c:v>2.1985742341267139E-2</c:v>
                </c:pt>
                <c:pt idx="6778">
                  <c:v>2.2001015520516247E-2</c:v>
                </c:pt>
                <c:pt idx="6779">
                  <c:v>2.2016299309823489E-2</c:v>
                </c:pt>
                <c:pt idx="6780">
                  <c:v>2.2031593716399223E-2</c:v>
                </c:pt>
                <c:pt idx="6781">
                  <c:v>2.2046898747939709E-2</c:v>
                </c:pt>
                <c:pt idx="6782">
                  <c:v>2.206221441166566E-2</c:v>
                </c:pt>
                <c:pt idx="6783">
                  <c:v>2.2077540714802467E-2</c:v>
                </c:pt>
                <c:pt idx="6784">
                  <c:v>2.2092877665062443E-2</c:v>
                </c:pt>
                <c:pt idx="6785">
                  <c:v>2.2108225269681359E-2</c:v>
                </c:pt>
                <c:pt idx="6786">
                  <c:v>2.2123583535899678E-2</c:v>
                </c:pt>
                <c:pt idx="6787">
                  <c:v>2.2138952471445792E-2</c:v>
                </c:pt>
                <c:pt idx="6788">
                  <c:v>2.2154332083570566E-2</c:v>
                </c:pt>
                <c:pt idx="6789">
                  <c:v>2.2169722379529556E-2</c:v>
                </c:pt>
                <c:pt idx="6790">
                  <c:v>2.2185123367067284E-2</c:v>
                </c:pt>
                <c:pt idx="6791">
                  <c:v>2.2200535053449728E-2</c:v>
                </c:pt>
                <c:pt idx="6792">
                  <c:v>2.2215957446109224E-2</c:v>
                </c:pt>
                <c:pt idx="6793">
                  <c:v>2.2231390552321508E-2</c:v>
                </c:pt>
                <c:pt idx="6794">
                  <c:v>2.2246834379852646E-2</c:v>
                </c:pt>
                <c:pt idx="6795">
                  <c:v>2.2262288935988826E-2</c:v>
                </c:pt>
                <c:pt idx="6796">
                  <c:v>2.2277754228020967E-2</c:v>
                </c:pt>
                <c:pt idx="6797">
                  <c:v>2.2293230263731326E-2</c:v>
                </c:pt>
                <c:pt idx="6798">
                  <c:v>2.2308717050421287E-2</c:v>
                </c:pt>
                <c:pt idx="6799">
                  <c:v>2.232421459539697E-2</c:v>
                </c:pt>
                <c:pt idx="6800">
                  <c:v>2.2339722906456867E-2</c:v>
                </c:pt>
                <c:pt idx="6801">
                  <c:v>2.2355241990917585E-2</c:v>
                </c:pt>
                <c:pt idx="6802">
                  <c:v>2.2370771856100487E-2</c:v>
                </c:pt>
                <c:pt idx="6803">
                  <c:v>2.2386312509820323E-2</c:v>
                </c:pt>
                <c:pt idx="6804">
                  <c:v>2.2401863959408963E-2</c:v>
                </c:pt>
                <c:pt idx="6805">
                  <c:v>2.2417426212203037E-2</c:v>
                </c:pt>
                <c:pt idx="6806">
                  <c:v>2.243299927603359E-2</c:v>
                </c:pt>
                <c:pt idx="6807">
                  <c:v>2.2448583158247788E-2</c:v>
                </c:pt>
                <c:pt idx="6808">
                  <c:v>2.2464177866361006E-2</c:v>
                </c:pt>
                <c:pt idx="6809">
                  <c:v>2.2479783407730276E-2</c:v>
                </c:pt>
                <c:pt idx="6810">
                  <c:v>2.2495399790208433E-2</c:v>
                </c:pt>
                <c:pt idx="6811">
                  <c:v>2.2511027021163074E-2</c:v>
                </c:pt>
                <c:pt idx="6812">
                  <c:v>2.2526665107966581E-2</c:v>
                </c:pt>
                <c:pt idx="6813">
                  <c:v>2.2542314058488156E-2</c:v>
                </c:pt>
                <c:pt idx="6814">
                  <c:v>2.2557973880110771E-2</c:v>
                </c:pt>
                <c:pt idx="6815">
                  <c:v>2.2573644580222176E-2</c:v>
                </c:pt>
                <c:pt idx="6816">
                  <c:v>2.2589326166707991E-2</c:v>
                </c:pt>
                <c:pt idx="6817">
                  <c:v>2.2605018646966579E-2</c:v>
                </c:pt>
                <c:pt idx="6818">
                  <c:v>2.2620722028401097E-2</c:v>
                </c:pt>
                <c:pt idx="6819">
                  <c:v>2.2636436318913617E-2</c:v>
                </c:pt>
                <c:pt idx="6820">
                  <c:v>2.2652161525917924E-2</c:v>
                </c:pt>
                <c:pt idx="6821">
                  <c:v>2.2667897656832622E-2</c:v>
                </c:pt>
                <c:pt idx="6822">
                  <c:v>2.2683644719576256E-2</c:v>
                </c:pt>
                <c:pt idx="6823">
                  <c:v>2.2699402721578076E-2</c:v>
                </c:pt>
                <c:pt idx="6824">
                  <c:v>2.2715171670437431E-2</c:v>
                </c:pt>
                <c:pt idx="6825">
                  <c:v>2.2730951573593554E-2</c:v>
                </c:pt>
                <c:pt idx="6826">
                  <c:v>2.2746742438987017E-2</c:v>
                </c:pt>
                <c:pt idx="6827">
                  <c:v>2.276254427406774E-2</c:v>
                </c:pt>
                <c:pt idx="6828">
                  <c:v>2.2778357086290474E-2</c:v>
                </c:pt>
                <c:pt idx="6829">
                  <c:v>2.2794180883612344E-2</c:v>
                </c:pt>
                <c:pt idx="6830">
                  <c:v>2.2810015673498815E-2</c:v>
                </c:pt>
                <c:pt idx="6831">
                  <c:v>2.282586146342018E-2</c:v>
                </c:pt>
                <c:pt idx="6832">
                  <c:v>2.2841718261350161E-2</c:v>
                </c:pt>
                <c:pt idx="6833">
                  <c:v>2.285758607476979E-2</c:v>
                </c:pt>
                <c:pt idx="6834">
                  <c:v>2.2873464911164942E-2</c:v>
                </c:pt>
                <c:pt idx="6835">
                  <c:v>2.2889354778525967E-2</c:v>
                </c:pt>
                <c:pt idx="6836">
                  <c:v>2.2905255684349497E-2</c:v>
                </c:pt>
                <c:pt idx="6837">
                  <c:v>2.292116763630379E-2</c:v>
                </c:pt>
                <c:pt idx="6838">
                  <c:v>2.2937090641895551E-2</c:v>
                </c:pt>
                <c:pt idx="6839">
                  <c:v>2.2953024709137355E-2</c:v>
                </c:pt>
                <c:pt idx="6840">
                  <c:v>2.2968969845546684E-2</c:v>
                </c:pt>
                <c:pt idx="6841">
                  <c:v>2.2984926058645896E-2</c:v>
                </c:pt>
                <c:pt idx="6842">
                  <c:v>2.3000893356464276E-2</c:v>
                </c:pt>
                <c:pt idx="6843">
                  <c:v>2.3016871746534988E-2</c:v>
                </c:pt>
                <c:pt idx="6844">
                  <c:v>2.3032861236396071E-2</c:v>
                </c:pt>
                <c:pt idx="6845">
                  <c:v>2.3048861834093565E-2</c:v>
                </c:pt>
                <c:pt idx="6846">
                  <c:v>2.3064873547176335E-2</c:v>
                </c:pt>
                <c:pt idx="6847">
                  <c:v>2.3080896383198143E-2</c:v>
                </c:pt>
                <c:pt idx="6848">
                  <c:v>2.3096930350221812E-2</c:v>
                </c:pt>
                <c:pt idx="6849">
                  <c:v>2.3112975455811945E-2</c:v>
                </c:pt>
                <c:pt idx="6850">
                  <c:v>2.3129031707538064E-2</c:v>
                </c:pt>
                <c:pt idx="6851">
                  <c:v>2.3145099113479801E-2</c:v>
                </c:pt>
                <c:pt idx="6852">
                  <c:v>2.3161177681217542E-2</c:v>
                </c:pt>
                <c:pt idx="6853">
                  <c:v>2.3177267418505225E-2</c:v>
                </c:pt>
                <c:pt idx="6854">
                  <c:v>2.3193368332933426E-2</c:v>
                </c:pt>
                <c:pt idx="6855">
                  <c:v>2.3209480432604249E-2</c:v>
                </c:pt>
                <c:pt idx="6856">
                  <c:v>2.3225603725119164E-2</c:v>
                </c:pt>
                <c:pt idx="6857">
                  <c:v>2.324173821808458E-2</c:v>
                </c:pt>
                <c:pt idx="6858">
                  <c:v>2.3257883919619499E-2</c:v>
                </c:pt>
                <c:pt idx="6859">
                  <c:v>2.3274040837341241E-2</c:v>
                </c:pt>
                <c:pt idx="6860">
                  <c:v>2.329020897887208E-2</c:v>
                </c:pt>
                <c:pt idx="6861">
                  <c:v>2.3306388352347947E-2</c:v>
                </c:pt>
                <c:pt idx="6862">
                  <c:v>2.3322578965402053E-2</c:v>
                </c:pt>
                <c:pt idx="6863">
                  <c:v>2.3338780825672562E-2</c:v>
                </c:pt>
                <c:pt idx="6864">
                  <c:v>2.335499394131238E-2</c:v>
                </c:pt>
                <c:pt idx="6865">
                  <c:v>2.3371218319970632E-2</c:v>
                </c:pt>
                <c:pt idx="6866">
                  <c:v>2.3387453969301416E-2</c:v>
                </c:pt>
                <c:pt idx="6867">
                  <c:v>2.3403700897474632E-2</c:v>
                </c:pt>
                <c:pt idx="6868">
                  <c:v>2.3419959112155369E-2</c:v>
                </c:pt>
                <c:pt idx="6869">
                  <c:v>2.3436228621184198E-2</c:v>
                </c:pt>
                <c:pt idx="6870">
                  <c:v>2.3452509432236503E-2</c:v>
                </c:pt>
                <c:pt idx="6871">
                  <c:v>2.3468801553504913E-2</c:v>
                </c:pt>
                <c:pt idx="6872">
                  <c:v>2.3485104992675837E-2</c:v>
                </c:pt>
                <c:pt idx="6873">
                  <c:v>2.3501419757440665E-2</c:v>
                </c:pt>
                <c:pt idx="6874">
                  <c:v>2.3517745856009107E-2</c:v>
                </c:pt>
                <c:pt idx="6875">
                  <c:v>2.3534083296083606E-2</c:v>
                </c:pt>
                <c:pt idx="6876">
                  <c:v>2.3550432085371591E-2</c:v>
                </c:pt>
                <c:pt idx="6877">
                  <c:v>2.3566792232099894E-2</c:v>
                </c:pt>
                <c:pt idx="6878">
                  <c:v>2.3583163743987022E-2</c:v>
                </c:pt>
                <c:pt idx="6879">
                  <c:v>2.3599546628756476E-2</c:v>
                </c:pt>
                <c:pt idx="6880">
                  <c:v>2.361594089465225E-2</c:v>
                </c:pt>
                <c:pt idx="6881">
                  <c:v>2.363234654940894E-2</c:v>
                </c:pt>
                <c:pt idx="6882">
                  <c:v>2.3648763600938226E-2</c:v>
                </c:pt>
                <c:pt idx="6883">
                  <c:v>2.3665192056985095E-2</c:v>
                </c:pt>
                <c:pt idx="6884">
                  <c:v>2.3681631925816474E-2</c:v>
                </c:pt>
                <c:pt idx="6885">
                  <c:v>2.3698083215188476E-2</c:v>
                </c:pt>
                <c:pt idx="6886">
                  <c:v>2.3714545932862235E-2</c:v>
                </c:pt>
                <c:pt idx="6887">
                  <c:v>2.3731020087121926E-2</c:v>
                </c:pt>
                <c:pt idx="6888">
                  <c:v>2.3747505685739832E-2</c:v>
                </c:pt>
                <c:pt idx="6889">
                  <c:v>2.3764002736493279E-2</c:v>
                </c:pt>
                <c:pt idx="6890">
                  <c:v>2.3780511247683711E-2</c:v>
                </c:pt>
                <c:pt idx="6891">
                  <c:v>2.3797031227099627E-2</c:v>
                </c:pt>
                <c:pt idx="6892">
                  <c:v>2.3813562682534567E-2</c:v>
                </c:pt>
                <c:pt idx="6893">
                  <c:v>2.3830105622307293E-2</c:v>
                </c:pt>
                <c:pt idx="6894">
                  <c:v>2.3846660054222542E-2</c:v>
                </c:pt>
                <c:pt idx="6895">
                  <c:v>2.3863225986090111E-2</c:v>
                </c:pt>
                <c:pt idx="6896">
                  <c:v>2.3879803426246109E-2</c:v>
                </c:pt>
                <c:pt idx="6897">
                  <c:v>2.3896392382511553E-2</c:v>
                </c:pt>
                <c:pt idx="6898">
                  <c:v>2.3912992862886513E-2</c:v>
                </c:pt>
                <c:pt idx="6899">
                  <c:v>2.3929604875202515E-2</c:v>
                </c:pt>
                <c:pt idx="6900">
                  <c:v>2.3946228427818853E-2</c:v>
                </c:pt>
                <c:pt idx="6901">
                  <c:v>2.39628635285783E-2</c:v>
                </c:pt>
                <c:pt idx="6902">
                  <c:v>2.3979510185328706E-2</c:v>
                </c:pt>
                <c:pt idx="6903">
                  <c:v>2.3996168406446805E-2</c:v>
                </c:pt>
                <c:pt idx="6904">
                  <c:v>2.4012838199791723E-2</c:v>
                </c:pt>
                <c:pt idx="6905">
                  <c:v>2.4029519573227676E-2</c:v>
                </c:pt>
                <c:pt idx="6906">
                  <c:v>2.4046212535148867E-2</c:v>
                </c:pt>
                <c:pt idx="6907">
                  <c:v>2.4062917093430811E-2</c:v>
                </c:pt>
                <c:pt idx="6908">
                  <c:v>2.4079633255954132E-2</c:v>
                </c:pt>
                <c:pt idx="6909">
                  <c:v>2.4096361031130532E-2</c:v>
                </c:pt>
                <c:pt idx="6910">
                  <c:v>2.4113100426851955E-2</c:v>
                </c:pt>
                <c:pt idx="6911">
                  <c:v>2.4129851451015458E-2</c:v>
                </c:pt>
                <c:pt idx="6912">
                  <c:v>2.4146614112050286E-2</c:v>
                </c:pt>
                <c:pt idx="6913">
                  <c:v>2.4163388417864841E-2</c:v>
                </c:pt>
                <c:pt idx="6914">
                  <c:v>2.4180174376548583E-2</c:v>
                </c:pt>
                <c:pt idx="6915">
                  <c:v>2.4196971996020535E-2</c:v>
                </c:pt>
                <c:pt idx="6916">
                  <c:v>2.4213781284733393E-2</c:v>
                </c:pt>
                <c:pt idx="6917">
                  <c:v>2.4230602250617558E-2</c:v>
                </c:pt>
                <c:pt idx="6918">
                  <c:v>2.4247434901608564E-2</c:v>
                </c:pt>
                <c:pt idx="6919">
                  <c:v>2.4264279246176738E-2</c:v>
                </c:pt>
                <c:pt idx="6920">
                  <c:v>2.4281135292269013E-2</c:v>
                </c:pt>
                <c:pt idx="6921">
                  <c:v>2.4298003047837483E-2</c:v>
                </c:pt>
                <c:pt idx="6922">
                  <c:v>2.4314882521370131E-2</c:v>
                </c:pt>
                <c:pt idx="6923">
                  <c:v>2.4331773720830466E-2</c:v>
                </c:pt>
                <c:pt idx="6924">
                  <c:v>2.4348676654187166E-2</c:v>
                </c:pt>
                <c:pt idx="6925">
                  <c:v>2.436559132994592E-2</c:v>
                </c:pt>
                <c:pt idx="6926">
                  <c:v>2.4382517756086842E-2</c:v>
                </c:pt>
                <c:pt idx="6927">
                  <c:v>2.4399455940772755E-2</c:v>
                </c:pt>
                <c:pt idx="6928">
                  <c:v>2.4416405891994501E-2</c:v>
                </c:pt>
                <c:pt idx="6929">
                  <c:v>2.4433367618281427E-2</c:v>
                </c:pt>
                <c:pt idx="6930">
                  <c:v>2.4450341127635847E-2</c:v>
                </c:pt>
                <c:pt idx="6931">
                  <c:v>2.4467326428065268E-2</c:v>
                </c:pt>
                <c:pt idx="6932">
                  <c:v>2.4484323528116827E-2</c:v>
                </c:pt>
                <c:pt idx="6933">
                  <c:v>2.4501332435809528E-2</c:v>
                </c:pt>
                <c:pt idx="6934">
                  <c:v>2.4518353159167575E-2</c:v>
                </c:pt>
                <c:pt idx="6935">
                  <c:v>2.4535385706755931E-2</c:v>
                </c:pt>
                <c:pt idx="6936">
                  <c:v>2.455243008661032E-2</c:v>
                </c:pt>
                <c:pt idx="6937">
                  <c:v>2.4569486306771686E-2</c:v>
                </c:pt>
                <c:pt idx="6938">
                  <c:v>2.4586554375822852E-2</c:v>
                </c:pt>
                <c:pt idx="6939">
                  <c:v>2.46036343018163E-2</c:v>
                </c:pt>
                <c:pt idx="6940">
                  <c:v>2.4620726092809745E-2</c:v>
                </c:pt>
                <c:pt idx="6941">
                  <c:v>2.4637829757403907E-2</c:v>
                </c:pt>
                <c:pt idx="6942">
                  <c:v>2.4654945303668067E-2</c:v>
                </c:pt>
                <c:pt idx="6943">
                  <c:v>2.4672072739856252E-2</c:v>
                </c:pt>
                <c:pt idx="6944">
                  <c:v>2.4689212074048582E-2</c:v>
                </c:pt>
                <c:pt idx="6945">
                  <c:v>2.4706363314869705E-2</c:v>
                </c:pt>
                <c:pt idx="6946">
                  <c:v>2.4723526470411344E-2</c:v>
                </c:pt>
                <c:pt idx="6947">
                  <c:v>2.4740701548770481E-2</c:v>
                </c:pt>
                <c:pt idx="6948">
                  <c:v>2.4757888558589739E-2</c:v>
                </c:pt>
                <c:pt idx="6949">
                  <c:v>2.4775087507977731E-2</c:v>
                </c:pt>
                <c:pt idx="6950">
                  <c:v>2.4792298405048305E-2</c:v>
                </c:pt>
                <c:pt idx="6951">
                  <c:v>2.4809521258462128E-2</c:v>
                </c:pt>
                <c:pt idx="6952">
                  <c:v>2.4826756076344707E-2</c:v>
                </c:pt>
                <c:pt idx="6953">
                  <c:v>2.4844002866826826E-2</c:v>
                </c:pt>
                <c:pt idx="6954">
                  <c:v>2.4861261638587207E-2</c:v>
                </c:pt>
                <c:pt idx="6955">
                  <c:v>2.4878532399768304E-2</c:v>
                </c:pt>
                <c:pt idx="6956">
                  <c:v>2.4895815158517853E-2</c:v>
                </c:pt>
                <c:pt idx="6957">
                  <c:v>2.491310992353268E-2</c:v>
                </c:pt>
                <c:pt idx="6958">
                  <c:v>2.4930416702972222E-2</c:v>
                </c:pt>
                <c:pt idx="6959">
                  <c:v>2.4947735505182724E-2</c:v>
                </c:pt>
                <c:pt idx="6960">
                  <c:v>2.4965066338334591E-2</c:v>
                </c:pt>
                <c:pt idx="6961">
                  <c:v>2.4982409211148832E-2</c:v>
                </c:pt>
                <c:pt idx="6962">
                  <c:v>2.4999764131807586E-2</c:v>
                </c:pt>
                <c:pt idx="6963">
                  <c:v>2.5017131108498292E-2</c:v>
                </c:pt>
                <c:pt idx="6964">
                  <c:v>2.5034510149960148E-2</c:v>
                </c:pt>
                <c:pt idx="6965">
                  <c:v>2.5051901264392353E-2</c:v>
                </c:pt>
                <c:pt idx="6966">
                  <c:v>2.5069304459999428E-2</c:v>
                </c:pt>
                <c:pt idx="6967">
                  <c:v>2.5086719745538791E-2</c:v>
                </c:pt>
                <c:pt idx="6968">
                  <c:v>2.5104147129226748E-2</c:v>
                </c:pt>
                <c:pt idx="6969">
                  <c:v>2.512158661928492E-2</c:v>
                </c:pt>
                <c:pt idx="6970">
                  <c:v>2.5139038224488996E-2</c:v>
                </c:pt>
                <c:pt idx="6971">
                  <c:v>2.5156501953072414E-2</c:v>
                </c:pt>
                <c:pt idx="6972">
                  <c:v>2.5173977813457107E-2</c:v>
                </c:pt>
                <c:pt idx="6973">
                  <c:v>2.5191465813887575E-2</c:v>
                </c:pt>
                <c:pt idx="6974">
                  <c:v>2.5208965963163913E-2</c:v>
                </c:pt>
                <c:pt idx="6975">
                  <c:v>2.5226478269542461E-2</c:v>
                </c:pt>
                <c:pt idx="6976">
                  <c:v>2.524400274128491E-2</c:v>
                </c:pt>
                <c:pt idx="6977">
                  <c:v>2.5261539387209708E-2</c:v>
                </c:pt>
                <c:pt idx="6978">
                  <c:v>2.5279088215590412E-2</c:v>
                </c:pt>
                <c:pt idx="6979">
                  <c:v>2.5296649234705943E-2</c:v>
                </c:pt>
                <c:pt idx="6980">
                  <c:v>2.5314222453393143E-2</c:v>
                </c:pt>
                <c:pt idx="6981">
                  <c:v>2.5331807879942821E-2</c:v>
                </c:pt>
                <c:pt idx="6982">
                  <c:v>2.5349405522651164E-2</c:v>
                </c:pt>
                <c:pt idx="6983">
                  <c:v>2.5367015390373442E-2</c:v>
                </c:pt>
                <c:pt idx="6984">
                  <c:v>2.5384637491417755E-2</c:v>
                </c:pt>
                <c:pt idx="6985">
                  <c:v>2.5402271834097597E-2</c:v>
                </c:pt>
                <c:pt idx="6986">
                  <c:v>2.5419918427286699E-2</c:v>
                </c:pt>
                <c:pt idx="6987">
                  <c:v>2.5437577279310491E-2</c:v>
                </c:pt>
                <c:pt idx="6988">
                  <c:v>2.5455248398685012E-2</c:v>
                </c:pt>
                <c:pt idx="6989">
                  <c:v>2.5472931793746871E-2</c:v>
                </c:pt>
                <c:pt idx="6990">
                  <c:v>2.5490627473394496E-2</c:v>
                </c:pt>
                <c:pt idx="6991">
                  <c:v>2.5508335445976464E-2</c:v>
                </c:pt>
                <c:pt idx="6992">
                  <c:v>2.5526055719846782E-2</c:v>
                </c:pt>
                <c:pt idx="6993">
                  <c:v>2.5543788303922427E-2</c:v>
                </c:pt>
                <c:pt idx="6994">
                  <c:v>2.5561533206569394E-2</c:v>
                </c:pt>
                <c:pt idx="6995">
                  <c:v>2.5579290436159106E-2</c:v>
                </c:pt>
                <c:pt idx="6996">
                  <c:v>2.5597060001627141E-2</c:v>
                </c:pt>
                <c:pt idx="6997">
                  <c:v>2.5614841911356941E-2</c:v>
                </c:pt>
                <c:pt idx="6998">
                  <c:v>2.5632636173737386E-2</c:v>
                </c:pt>
                <c:pt idx="6999">
                  <c:v>2.5650442797722689E-2</c:v>
                </c:pt>
                <c:pt idx="7000">
                  <c:v>2.5668261791713776E-2</c:v>
                </c:pt>
                <c:pt idx="7001">
                  <c:v>2.5686093164117026E-2</c:v>
                </c:pt>
                <c:pt idx="7002">
                  <c:v>2.5703936923905317E-2</c:v>
                </c:pt>
                <c:pt idx="7003">
                  <c:v>2.5721793079497103E-2</c:v>
                </c:pt>
                <c:pt idx="7004">
                  <c:v>2.5739661639503572E-2</c:v>
                </c:pt>
                <c:pt idx="7005">
                  <c:v>2.5757542612354477E-2</c:v>
                </c:pt>
                <c:pt idx="7006">
                  <c:v>2.5775436007047667E-2</c:v>
                </c:pt>
                <c:pt idx="7007">
                  <c:v>2.5793341832025005E-2</c:v>
                </c:pt>
                <c:pt idx="7008">
                  <c:v>2.581126009573383E-2</c:v>
                </c:pt>
                <c:pt idx="7009">
                  <c:v>2.5829190807190754E-2</c:v>
                </c:pt>
                <c:pt idx="7010">
                  <c:v>2.5847133974855246E-2</c:v>
                </c:pt>
                <c:pt idx="7011">
                  <c:v>2.5865089607192259E-2</c:v>
                </c:pt>
                <c:pt idx="7012">
                  <c:v>2.5883057713237213E-2</c:v>
                </c:pt>
                <c:pt idx="7013">
                  <c:v>2.590103830146722E-2</c:v>
                </c:pt>
                <c:pt idx="7014">
                  <c:v>2.5919031380364884E-2</c:v>
                </c:pt>
                <c:pt idx="7015">
                  <c:v>2.5937036958984468E-2</c:v>
                </c:pt>
                <c:pt idx="7016">
                  <c:v>2.5955055045820762E-2</c:v>
                </c:pt>
                <c:pt idx="7017">
                  <c:v>2.5973085649563046E-2</c:v>
                </c:pt>
                <c:pt idx="7018">
                  <c:v>2.599112877871752E-2</c:v>
                </c:pt>
                <c:pt idx="7019">
                  <c:v>2.6009184442363636E-2</c:v>
                </c:pt>
                <c:pt idx="7020">
                  <c:v>2.6027252649019807E-2</c:v>
                </c:pt>
                <c:pt idx="7021">
                  <c:v>2.6045333407209981E-2</c:v>
                </c:pt>
                <c:pt idx="7022">
                  <c:v>2.6063426726032537E-2</c:v>
                </c:pt>
                <c:pt idx="7023">
                  <c:v>2.6081532614023663E-2</c:v>
                </c:pt>
                <c:pt idx="7024">
                  <c:v>2.6099651079725079E-2</c:v>
                </c:pt>
                <c:pt idx="7025">
                  <c:v>2.6117782132254137E-2</c:v>
                </c:pt>
                <c:pt idx="7026">
                  <c:v>2.6135925780164826E-2</c:v>
                </c:pt>
                <c:pt idx="7027">
                  <c:v>2.6154082032016683E-2</c:v>
                </c:pt>
                <c:pt idx="7028">
                  <c:v>2.6172250896946074E-2</c:v>
                </c:pt>
                <c:pt idx="7029">
                  <c:v>2.619043238352483E-2</c:v>
                </c:pt>
                <c:pt idx="7030">
                  <c:v>2.6208626500330335E-2</c:v>
                </c:pt>
                <c:pt idx="7031">
                  <c:v>2.622683325651801E-2</c:v>
                </c:pt>
                <c:pt idx="7032">
                  <c:v>2.6245052660677559E-2</c:v>
                </c:pt>
                <c:pt idx="7033">
                  <c:v>2.6263284721595351E-2</c:v>
                </c:pt>
                <c:pt idx="7034">
                  <c:v>2.6281529447872626E-2</c:v>
                </c:pt>
                <c:pt idx="7035">
                  <c:v>2.6299786848690276E-2</c:v>
                </c:pt>
                <c:pt idx="7036">
                  <c:v>2.6318056932661902E-2</c:v>
                </c:pt>
                <c:pt idx="7037">
                  <c:v>2.6336339708406677E-2</c:v>
                </c:pt>
                <c:pt idx="7038">
                  <c:v>2.635463518512465E-2</c:v>
                </c:pt>
                <c:pt idx="7039">
                  <c:v>2.6372943371447372E-2</c:v>
                </c:pt>
                <c:pt idx="7040">
                  <c:v>2.6391264276012006E-2</c:v>
                </c:pt>
                <c:pt idx="7041">
                  <c:v>2.6409597908037773E-2</c:v>
                </c:pt>
                <c:pt idx="7042">
                  <c:v>2.6427944276174238E-2</c:v>
                </c:pt>
                <c:pt idx="7043">
                  <c:v>2.644630338907657E-2</c:v>
                </c:pt>
                <c:pt idx="7044">
                  <c:v>2.6464675255983224E-2</c:v>
                </c:pt>
                <c:pt idx="7045">
                  <c:v>2.6483059885561794E-2</c:v>
                </c:pt>
                <c:pt idx="7046">
                  <c:v>2.6501457286485508E-2</c:v>
                </c:pt>
                <c:pt idx="7047">
                  <c:v>2.6519867468012076E-2</c:v>
                </c:pt>
                <c:pt idx="7048">
                  <c:v>2.6538290438827179E-2</c:v>
                </c:pt>
                <c:pt idx="7049">
                  <c:v>2.6556726207815354E-2</c:v>
                </c:pt>
                <c:pt idx="7050">
                  <c:v>2.6575174783673945E-2</c:v>
                </c:pt>
                <c:pt idx="7051">
                  <c:v>2.6593636175686424E-2</c:v>
                </c:pt>
                <c:pt idx="7052">
                  <c:v>2.6612110392562626E-2</c:v>
                </c:pt>
                <c:pt idx="7053">
                  <c:v>2.6630597443018038E-2</c:v>
                </c:pt>
                <c:pt idx="7054">
                  <c:v>2.6649097336355485E-2</c:v>
                </c:pt>
                <c:pt idx="7055">
                  <c:v>2.6667610081302976E-2</c:v>
                </c:pt>
                <c:pt idx="7056">
                  <c:v>2.668613568659417E-2</c:v>
                </c:pt>
                <c:pt idx="7057">
                  <c:v>2.6704674161551294E-2</c:v>
                </c:pt>
                <c:pt idx="7058">
                  <c:v>2.6723225514920561E-2</c:v>
                </c:pt>
                <c:pt idx="7059">
                  <c:v>2.6741789755453837E-2</c:v>
                </c:pt>
                <c:pt idx="7060">
                  <c:v>2.6760366892492799E-2</c:v>
                </c:pt>
                <c:pt idx="7061">
                  <c:v>2.6778956934801892E-2</c:v>
                </c:pt>
                <c:pt idx="7062">
                  <c:v>2.6797559891346221E-2</c:v>
                </c:pt>
                <c:pt idx="7063">
                  <c:v>2.6816175770902007E-2</c:v>
                </c:pt>
                <c:pt idx="7064">
                  <c:v>2.6834804582836904E-2</c:v>
                </c:pt>
                <c:pt idx="7065">
                  <c:v>2.6853446335939741E-2</c:v>
                </c:pt>
                <c:pt idx="7066">
                  <c:v>2.6872101039005041E-2</c:v>
                </c:pt>
                <c:pt idx="7067">
                  <c:v>2.6890768701419994E-2</c:v>
                </c:pt>
                <c:pt idx="7068">
                  <c:v>2.6909449331991752E-2</c:v>
                </c:pt>
                <c:pt idx="7069">
                  <c:v>2.6928142939533186E-2</c:v>
                </c:pt>
                <c:pt idx="7070">
                  <c:v>2.6946849533451063E-2</c:v>
                </c:pt>
                <c:pt idx="7071">
                  <c:v>2.69655691225709E-2</c:v>
                </c:pt>
                <c:pt idx="7072">
                  <c:v>2.6984301715723948E-2</c:v>
                </c:pt>
                <c:pt idx="7073">
                  <c:v>2.700304732233659E-2</c:v>
                </c:pt>
                <c:pt idx="7074">
                  <c:v>2.7021805951252753E-2</c:v>
                </c:pt>
                <c:pt idx="7075">
                  <c:v>2.70405776113221E-2</c:v>
                </c:pt>
                <c:pt idx="7076">
                  <c:v>2.705936231199068E-2</c:v>
                </c:pt>
                <c:pt idx="7077">
                  <c:v>2.7078160062120857E-2</c:v>
                </c:pt>
                <c:pt idx="7078">
                  <c:v>2.709697087077791E-2</c:v>
                </c:pt>
                <c:pt idx="7079">
                  <c:v>2.7115794746836116E-2</c:v>
                </c:pt>
                <c:pt idx="7080">
                  <c:v>2.7134631699767795E-2</c:v>
                </c:pt>
                <c:pt idx="7081">
                  <c:v>2.715348173845997E-2</c:v>
                </c:pt>
                <c:pt idx="7082">
                  <c:v>2.7172344871805431E-2</c:v>
                </c:pt>
                <c:pt idx="7083">
                  <c:v>2.7191221109296251E-2</c:v>
                </c:pt>
                <c:pt idx="7084">
                  <c:v>2.7210110459837983E-2</c:v>
                </c:pt>
                <c:pt idx="7085">
                  <c:v>2.7229012932341964E-2</c:v>
                </c:pt>
                <c:pt idx="7086">
                  <c:v>2.7247928536320066E-2</c:v>
                </c:pt>
                <c:pt idx="7087">
                  <c:v>2.7266857280696416E-2</c:v>
                </c:pt>
                <c:pt idx="7088">
                  <c:v>2.7285799174400931E-2</c:v>
                </c:pt>
                <c:pt idx="7089">
                  <c:v>2.7304754226965319E-2</c:v>
                </c:pt>
                <c:pt idx="7090">
                  <c:v>2.7323722447332322E-2</c:v>
                </c:pt>
                <c:pt idx="7091">
                  <c:v>2.7342703844450478E-2</c:v>
                </c:pt>
                <c:pt idx="7092">
                  <c:v>2.7361698427871377E-2</c:v>
                </c:pt>
                <c:pt idx="7093">
                  <c:v>2.7380706206556412E-2</c:v>
                </c:pt>
                <c:pt idx="7094">
                  <c:v>2.7399727189672138E-2</c:v>
                </c:pt>
                <c:pt idx="7095">
                  <c:v>2.7418761386191988E-2</c:v>
                </c:pt>
                <c:pt idx="7096">
                  <c:v>2.7437808805694117E-2</c:v>
                </c:pt>
                <c:pt idx="7097">
                  <c:v>2.7456869457164846E-2</c:v>
                </c:pt>
                <c:pt idx="7098">
                  <c:v>2.747594334959632E-2</c:v>
                </c:pt>
                <c:pt idx="7099">
                  <c:v>2.749503049258667E-2</c:v>
                </c:pt>
                <c:pt idx="7100">
                  <c:v>2.7514130895140956E-2</c:v>
                </c:pt>
                <c:pt idx="7101">
                  <c:v>2.7533244566270074E-2</c:v>
                </c:pt>
                <c:pt idx="7102">
                  <c:v>2.7552371515592176E-2</c:v>
                </c:pt>
                <c:pt idx="7103">
                  <c:v>2.75715117521311E-2</c:v>
                </c:pt>
                <c:pt idx="7104">
                  <c:v>2.7590665284916535E-2</c:v>
                </c:pt>
                <c:pt idx="7105">
                  <c:v>2.7609832123586694E-2</c:v>
                </c:pt>
                <c:pt idx="7106">
                  <c:v>2.7629012277184228E-2</c:v>
                </c:pt>
                <c:pt idx="7107">
                  <c:v>2.7648205754958834E-2</c:v>
                </c:pt>
                <c:pt idx="7108">
                  <c:v>2.7667412565965312E-2</c:v>
                </c:pt>
                <c:pt idx="7109">
                  <c:v>2.7686632719868685E-2</c:v>
                </c:pt>
                <c:pt idx="7110">
                  <c:v>2.7705866225736762E-2</c:v>
                </c:pt>
                <c:pt idx="7111">
                  <c:v>2.7725113092643236E-2</c:v>
                </c:pt>
                <c:pt idx="7112">
                  <c:v>2.7744373330273284E-2</c:v>
                </c:pt>
                <c:pt idx="7113">
                  <c:v>2.7763646947713622E-2</c:v>
                </c:pt>
                <c:pt idx="7114">
                  <c:v>2.7782933954056871E-2</c:v>
                </c:pt>
                <c:pt idx="7115">
                  <c:v>2.7802234359008405E-2</c:v>
                </c:pt>
                <c:pt idx="7116">
                  <c:v>2.7821548171673888E-2</c:v>
                </c:pt>
                <c:pt idx="7117">
                  <c:v>2.7840875401164908E-2</c:v>
                </c:pt>
                <c:pt idx="7118">
                  <c:v>2.7860216057207073E-2</c:v>
                </c:pt>
                <c:pt idx="7119">
                  <c:v>2.7879570148925049E-2</c:v>
                </c:pt>
                <c:pt idx="7120">
                  <c:v>2.7898937685449411E-2</c:v>
                </c:pt>
                <c:pt idx="7121">
                  <c:v>2.7918318676526058E-2</c:v>
                </c:pt>
                <c:pt idx="7122">
                  <c:v>2.7937713131298687E-2</c:v>
                </c:pt>
                <c:pt idx="7123">
                  <c:v>2.7957121059120328E-2</c:v>
                </c:pt>
                <c:pt idx="7124">
                  <c:v>2.7976542469146961E-2</c:v>
                </c:pt>
                <c:pt idx="7125">
                  <c:v>2.7995977371151594E-2</c:v>
                </c:pt>
                <c:pt idx="7126">
                  <c:v>2.8015425774303351E-2</c:v>
                </c:pt>
                <c:pt idx="7127">
                  <c:v>2.8034887687777302E-2</c:v>
                </c:pt>
                <c:pt idx="7128">
                  <c:v>2.8054363121366842E-2</c:v>
                </c:pt>
                <c:pt idx="7129">
                  <c:v>2.8073852084260217E-2</c:v>
                </c:pt>
                <c:pt idx="7130">
                  <c:v>2.8093354585651632E-2</c:v>
                </c:pt>
                <c:pt idx="7131">
                  <c:v>2.8112870635354902E-2</c:v>
                </c:pt>
                <c:pt idx="7132">
                  <c:v>2.8132400242577436E-2</c:v>
                </c:pt>
                <c:pt idx="7133">
                  <c:v>2.8151943416532616E-2</c:v>
                </c:pt>
                <c:pt idx="7134">
                  <c:v>2.8171500167054726E-2</c:v>
                </c:pt>
                <c:pt idx="7135">
                  <c:v>2.8191070503370372E-2</c:v>
                </c:pt>
                <c:pt idx="7136">
                  <c:v>2.8210654434712153E-2</c:v>
                </c:pt>
                <c:pt idx="7137">
                  <c:v>2.8230251970934858E-2</c:v>
                </c:pt>
                <c:pt idx="7138">
                  <c:v>2.824986312128434E-2</c:v>
                </c:pt>
                <c:pt idx="7139">
                  <c:v>2.8269487895218142E-2</c:v>
                </c:pt>
                <c:pt idx="7140">
                  <c:v>2.8289126301994538E-2</c:v>
                </c:pt>
                <c:pt idx="7141">
                  <c:v>2.8308778351495732E-2</c:v>
                </c:pt>
                <c:pt idx="7142">
                  <c:v>2.8328444052993295E-2</c:v>
                </c:pt>
                <c:pt idx="7143">
                  <c:v>2.8348123415764814E-2</c:v>
                </c:pt>
                <c:pt idx="7144">
                  <c:v>2.8367816449713101E-2</c:v>
                </c:pt>
                <c:pt idx="7145">
                  <c:v>2.8387523164129066E-2</c:v>
                </c:pt>
                <c:pt idx="7146">
                  <c:v>2.8407243568309641E-2</c:v>
                </c:pt>
                <c:pt idx="7147">
                  <c:v>2.8426977672178288E-2</c:v>
                </c:pt>
                <c:pt idx="7148">
                  <c:v>2.8446725485045295E-2</c:v>
                </c:pt>
                <c:pt idx="7149">
                  <c:v>2.8466487016226987E-2</c:v>
                </c:pt>
                <c:pt idx="7150">
                  <c:v>2.8486262275667522E-2</c:v>
                </c:pt>
                <c:pt idx="7151">
                  <c:v>2.8506051272696599E-2</c:v>
                </c:pt>
                <c:pt idx="7152">
                  <c:v>2.8525854016857529E-2</c:v>
                </c:pt>
                <c:pt idx="7153">
                  <c:v>2.8545670517492544E-2</c:v>
                </c:pt>
                <c:pt idx="7154">
                  <c:v>2.8565500784573466E-2</c:v>
                </c:pt>
                <c:pt idx="7155">
                  <c:v>2.858534482745595E-2</c:v>
                </c:pt>
                <c:pt idx="7156">
                  <c:v>2.8605202655501719E-2</c:v>
                </c:pt>
                <c:pt idx="7157">
                  <c:v>2.8625074278703384E-2</c:v>
                </c:pt>
                <c:pt idx="7158">
                  <c:v>2.8644959706436116E-2</c:v>
                </c:pt>
                <c:pt idx="7159">
                  <c:v>2.8664858948081157E-2</c:v>
                </c:pt>
                <c:pt idx="7160">
                  <c:v>2.8684772013651962E-2</c:v>
                </c:pt>
                <c:pt idx="7161">
                  <c:v>2.870469891254325E-2</c:v>
                </c:pt>
                <c:pt idx="7162">
                  <c:v>2.872463965415583E-2</c:v>
                </c:pt>
                <c:pt idx="7163">
                  <c:v>2.874459424852404E-2</c:v>
                </c:pt>
                <c:pt idx="7164">
                  <c:v>2.8764562705062193E-2</c:v>
                </c:pt>
                <c:pt idx="7165">
                  <c:v>2.8784545033190705E-2</c:v>
                </c:pt>
                <c:pt idx="7166">
                  <c:v>2.8804541242964835E-2</c:v>
                </c:pt>
                <c:pt idx="7167">
                  <c:v>2.8824551343818533E-2</c:v>
                </c:pt>
                <c:pt idx="7168">
                  <c:v>2.8844575345401729E-2</c:v>
                </c:pt>
                <c:pt idx="7169">
                  <c:v>2.8864613257161047E-2</c:v>
                </c:pt>
                <c:pt idx="7170">
                  <c:v>2.8884665089179716E-2</c:v>
                </c:pt>
                <c:pt idx="7171">
                  <c:v>2.8904730850917923E-2</c:v>
                </c:pt>
                <c:pt idx="7172">
                  <c:v>2.8924810551841994E-2</c:v>
                </c:pt>
                <c:pt idx="7173">
                  <c:v>2.8944904202056188E-2</c:v>
                </c:pt>
                <c:pt idx="7174">
                  <c:v>2.8965011811040421E-2</c:v>
                </c:pt>
                <c:pt idx="7175">
                  <c:v>2.8985133388280758E-2</c:v>
                </c:pt>
                <c:pt idx="7176">
                  <c:v>2.900526894390253E-2</c:v>
                </c:pt>
                <c:pt idx="7177">
                  <c:v>2.9025418487405426E-2</c:v>
                </c:pt>
                <c:pt idx="7178">
                  <c:v>2.9045582028295294E-2</c:v>
                </c:pt>
                <c:pt idx="7179">
                  <c:v>2.9065759576718583E-2</c:v>
                </c:pt>
                <c:pt idx="7180">
                  <c:v>2.9085951142194789E-2</c:v>
                </c:pt>
                <c:pt idx="7181">
                  <c:v>2.9106156734249589E-2</c:v>
                </c:pt>
                <c:pt idx="7182">
                  <c:v>2.9126376363050589E-2</c:v>
                </c:pt>
                <c:pt idx="7183">
                  <c:v>2.9146610038137143E-2</c:v>
                </c:pt>
                <c:pt idx="7184">
                  <c:v>2.9166857769267002E-2</c:v>
                </c:pt>
                <c:pt idx="7185">
                  <c:v>2.9187119565992337E-2</c:v>
                </c:pt>
                <c:pt idx="7186">
                  <c:v>2.9207395438509039E-2</c:v>
                </c:pt>
                <c:pt idx="7187">
                  <c:v>2.9227685396382996E-2</c:v>
                </c:pt>
                <c:pt idx="7188">
                  <c:v>2.9247989449186294E-2</c:v>
                </c:pt>
                <c:pt idx="7189">
                  <c:v>2.9268307607136092E-2</c:v>
                </c:pt>
                <c:pt idx="7190">
                  <c:v>2.928863987981823E-2</c:v>
                </c:pt>
                <c:pt idx="7191">
                  <c:v>2.9308986276824756E-2</c:v>
                </c:pt>
                <c:pt idx="7192">
                  <c:v>2.9329346808394136E-2</c:v>
                </c:pt>
                <c:pt idx="7193">
                  <c:v>2.9349721484132198E-2</c:v>
                </c:pt>
                <c:pt idx="7194">
                  <c:v>2.9370110313650995E-2</c:v>
                </c:pt>
                <c:pt idx="7195">
                  <c:v>2.9390513307210351E-2</c:v>
                </c:pt>
                <c:pt idx="7196">
                  <c:v>2.9410930474436121E-2</c:v>
                </c:pt>
                <c:pt idx="7197">
                  <c:v>2.943136182517455E-2</c:v>
                </c:pt>
                <c:pt idx="7198">
                  <c:v>2.9451807369064432E-2</c:v>
                </c:pt>
                <c:pt idx="7199">
                  <c:v>2.947226711639412E-2</c:v>
                </c:pt>
                <c:pt idx="7200">
                  <c:v>2.9492741076816251E-2</c:v>
                </c:pt>
                <c:pt idx="7201">
                  <c:v>2.9513229259989723E-2</c:v>
                </c:pt>
                <c:pt idx="7202">
                  <c:v>2.9533731676224348E-2</c:v>
                </c:pt>
                <c:pt idx="7203">
                  <c:v>2.9554248335192893E-2</c:v>
                </c:pt>
                <c:pt idx="7204">
                  <c:v>2.9574779246574395E-2</c:v>
                </c:pt>
                <c:pt idx="7205">
                  <c:v>2.9595324420700172E-2</c:v>
                </c:pt>
                <c:pt idx="7206">
                  <c:v>2.961588386726316E-2</c:v>
                </c:pt>
                <c:pt idx="7207">
                  <c:v>2.9636457595962583E-2</c:v>
                </c:pt>
                <c:pt idx="7208">
                  <c:v>2.9657045617151302E-2</c:v>
                </c:pt>
                <c:pt idx="7209">
                  <c:v>2.9677647940542475E-2</c:v>
                </c:pt>
                <c:pt idx="7210">
                  <c:v>2.9698264575855549E-2</c:v>
                </c:pt>
                <c:pt idx="7211">
                  <c:v>2.9718895533464976E-2</c:v>
                </c:pt>
                <c:pt idx="7212">
                  <c:v>2.9739540823104173E-2</c:v>
                </c:pt>
                <c:pt idx="7213">
                  <c:v>2.9760200454729387E-2</c:v>
                </c:pt>
                <c:pt idx="7214">
                  <c:v>2.9780874438087111E-2</c:v>
                </c:pt>
                <c:pt idx="7215">
                  <c:v>2.9801562783580652E-2</c:v>
                </c:pt>
                <c:pt idx="7216">
                  <c:v>2.9822265500970498E-2</c:v>
                </c:pt>
                <c:pt idx="7217">
                  <c:v>2.9842982600023459E-2</c:v>
                </c:pt>
                <c:pt idx="7218">
                  <c:v>2.9863714091164548E-2</c:v>
                </c:pt>
                <c:pt idx="7219">
                  <c:v>2.9884459984174598E-2</c:v>
                </c:pt>
                <c:pt idx="7220">
                  <c:v>2.9905220288840798E-2</c:v>
                </c:pt>
                <c:pt idx="7221">
                  <c:v>2.9925995015609896E-2</c:v>
                </c:pt>
                <c:pt idx="7222">
                  <c:v>2.9946784174283127E-2</c:v>
                </c:pt>
                <c:pt idx="7223">
                  <c:v>2.9967587774668084E-2</c:v>
                </c:pt>
                <c:pt idx="7224">
                  <c:v>2.9988405827233305E-2</c:v>
                </c:pt>
                <c:pt idx="7225">
                  <c:v>3.000923834180047E-2</c:v>
                </c:pt>
                <c:pt idx="7226">
                  <c:v>3.0030085328197623E-2</c:v>
                </c:pt>
                <c:pt idx="7227">
                  <c:v>3.0050946796915137E-2</c:v>
                </c:pt>
                <c:pt idx="7228">
                  <c:v>3.0071822757795165E-2</c:v>
                </c:pt>
                <c:pt idx="7229">
                  <c:v>3.0092713220905214E-2</c:v>
                </c:pt>
                <c:pt idx="7230">
                  <c:v>3.0113618196100662E-2</c:v>
                </c:pt>
                <c:pt idx="7231">
                  <c:v>3.0134537693901061E-2</c:v>
                </c:pt>
                <c:pt idx="7232">
                  <c:v>3.0155471724175952E-2</c:v>
                </c:pt>
                <c:pt idx="7233">
                  <c:v>3.017642029680127E-2</c:v>
                </c:pt>
                <c:pt idx="7234">
                  <c:v>3.0197383422318501E-2</c:v>
                </c:pt>
                <c:pt idx="7235">
                  <c:v>3.0218361110617771E-2</c:v>
                </c:pt>
                <c:pt idx="7236">
                  <c:v>3.0239353371595612E-2</c:v>
                </c:pt>
                <c:pt idx="7237">
                  <c:v>3.0260360215815497E-2</c:v>
                </c:pt>
                <c:pt idx="7238">
                  <c:v>3.0281381653188173E-2</c:v>
                </c:pt>
                <c:pt idx="7239">
                  <c:v>3.0302417693630818E-2</c:v>
                </c:pt>
                <c:pt idx="7240">
                  <c:v>3.0323468347728928E-2</c:v>
                </c:pt>
                <c:pt idx="7241">
                  <c:v>3.0344533625413925E-2</c:v>
                </c:pt>
                <c:pt idx="7242">
                  <c:v>3.03656135368446E-2</c:v>
                </c:pt>
                <c:pt idx="7243">
                  <c:v>3.0386708091965718E-2</c:v>
                </c:pt>
                <c:pt idx="7244">
                  <c:v>3.040781730139222E-2</c:v>
                </c:pt>
                <c:pt idx="7245">
                  <c:v>3.0428941175083154E-2</c:v>
                </c:pt>
                <c:pt idx="7246">
                  <c:v>3.0450079723004019E-2</c:v>
                </c:pt>
                <c:pt idx="7247">
                  <c:v>3.0471232955791894E-2</c:v>
                </c:pt>
                <c:pt idx="7248">
                  <c:v>3.0492400883426599E-2</c:v>
                </c:pt>
                <c:pt idx="7249">
                  <c:v>3.0513583515894411E-2</c:v>
                </c:pt>
                <c:pt idx="7250">
                  <c:v>3.05347808638546E-2</c:v>
                </c:pt>
                <c:pt idx="7251">
                  <c:v>3.0555992937307794E-2</c:v>
                </c:pt>
                <c:pt idx="7252">
                  <c:v>3.0577219746261097E-2</c:v>
                </c:pt>
                <c:pt idx="7253">
                  <c:v>3.0598461301396013E-2</c:v>
                </c:pt>
                <c:pt idx="7254">
                  <c:v>3.0619717612734017E-2</c:v>
                </c:pt>
                <c:pt idx="7255">
                  <c:v>3.0640988690303097E-2</c:v>
                </c:pt>
                <c:pt idx="7256">
                  <c:v>3.0662274544807019E-2</c:v>
                </c:pt>
                <c:pt idx="7257">
                  <c:v>3.0683575186288167E-2</c:v>
                </c:pt>
                <c:pt idx="7258">
                  <c:v>3.0704890625018841E-2</c:v>
                </c:pt>
                <c:pt idx="7259">
                  <c:v>3.0726220871054918E-2</c:v>
                </c:pt>
                <c:pt idx="7260">
                  <c:v>3.0747565935129943E-2</c:v>
                </c:pt>
                <c:pt idx="7261">
                  <c:v>3.0768925827314234E-2</c:v>
                </c:pt>
                <c:pt idx="7262">
                  <c:v>3.0790300557684634E-2</c:v>
                </c:pt>
                <c:pt idx="7263">
                  <c:v>3.0811690136997076E-2</c:v>
                </c:pt>
                <c:pt idx="7264">
                  <c:v>3.0833094575342883E-2</c:v>
                </c:pt>
                <c:pt idx="7265">
                  <c:v>3.0854513882819904E-2</c:v>
                </c:pt>
                <c:pt idx="7266">
                  <c:v>3.0875948070206514E-2</c:v>
                </c:pt>
                <c:pt idx="7267">
                  <c:v>3.0897397147615073E-2</c:v>
                </c:pt>
                <c:pt idx="7268">
                  <c:v>3.0918861125164499E-2</c:v>
                </c:pt>
                <c:pt idx="7269">
                  <c:v>3.0940340013655639E-2</c:v>
                </c:pt>
                <c:pt idx="7270">
                  <c:v>3.096183382322194E-2</c:v>
                </c:pt>
                <c:pt idx="7271">
                  <c:v>3.0983342564003424E-2</c:v>
                </c:pt>
                <c:pt idx="7272">
                  <c:v>3.1004866246823467E-2</c:v>
                </c:pt>
                <c:pt idx="7273">
                  <c:v>3.1026404881836649E-2</c:v>
                </c:pt>
                <c:pt idx="7274">
                  <c:v>3.1047958479430041E-2</c:v>
                </c:pt>
                <c:pt idx="7275">
                  <c:v>3.1069527049771881E-2</c:v>
                </c:pt>
                <c:pt idx="7276">
                  <c:v>3.1091110603715635E-2</c:v>
                </c:pt>
                <c:pt idx="7277">
                  <c:v>3.1112709151444137E-2</c:v>
                </c:pt>
                <c:pt idx="7278">
                  <c:v>3.1134322703146824E-2</c:v>
                </c:pt>
                <c:pt idx="7279">
                  <c:v>3.1155951269699805E-2</c:v>
                </c:pt>
                <c:pt idx="7280">
                  <c:v>3.1177594861307147E-2</c:v>
                </c:pt>
                <c:pt idx="7281">
                  <c:v>3.1199253488179535E-2</c:v>
                </c:pt>
                <c:pt idx="7282">
                  <c:v>3.1220927161215762E-2</c:v>
                </c:pt>
                <c:pt idx="7283">
                  <c:v>3.1242615890641177E-2</c:v>
                </c:pt>
                <c:pt idx="7284">
                  <c:v>3.1264319686687761E-2</c:v>
                </c:pt>
                <c:pt idx="7285">
                  <c:v>3.1286038560277028E-2</c:v>
                </c:pt>
                <c:pt idx="7286">
                  <c:v>3.1307772521655661E-2</c:v>
                </c:pt>
                <c:pt idx="7287">
                  <c:v>3.1329521581304927E-2</c:v>
                </c:pt>
                <c:pt idx="7288">
                  <c:v>3.1351285749485265E-2</c:v>
                </c:pt>
                <c:pt idx="7289">
                  <c:v>3.1373065037148581E-2</c:v>
                </c:pt>
                <c:pt idx="7290">
                  <c:v>3.1394859454570045E-2</c:v>
                </c:pt>
                <c:pt idx="7291">
                  <c:v>3.1416669012031495E-2</c:v>
                </c:pt>
                <c:pt idx="7292">
                  <c:v>3.1438493720507686E-2</c:v>
                </c:pt>
                <c:pt idx="7293">
                  <c:v>3.1460333590295209E-2</c:v>
                </c:pt>
                <c:pt idx="7294">
                  <c:v>3.1482188631697348E-2</c:v>
                </c:pt>
                <c:pt idx="7295">
                  <c:v>3.1504058855711739E-2</c:v>
                </c:pt>
                <c:pt idx="7296">
                  <c:v>3.152594427265646E-2</c:v>
                </c:pt>
                <c:pt idx="7297">
                  <c:v>3.1547844892856274E-2</c:v>
                </c:pt>
                <c:pt idx="7298">
                  <c:v>3.1569760727331753E-2</c:v>
                </c:pt>
                <c:pt idx="7299">
                  <c:v>3.1591691786422488E-2</c:v>
                </c:pt>
                <c:pt idx="7300">
                  <c:v>3.1613638080474786E-2</c:v>
                </c:pt>
                <c:pt idx="7301">
                  <c:v>3.1635599620532188E-2</c:v>
                </c:pt>
                <c:pt idx="7302">
                  <c:v>3.1657576416955865E-2</c:v>
                </c:pt>
                <c:pt idx="7303">
                  <c:v>3.1679568480344193E-2</c:v>
                </c:pt>
                <c:pt idx="7304">
                  <c:v>3.1701575821072248E-2</c:v>
                </c:pt>
                <c:pt idx="7305">
                  <c:v>3.1723598450214302E-2</c:v>
                </c:pt>
                <c:pt idx="7306">
                  <c:v>3.1745636378160337E-2</c:v>
                </c:pt>
                <c:pt idx="7307">
                  <c:v>3.1767689615307064E-2</c:v>
                </c:pt>
                <c:pt idx="7308">
                  <c:v>3.1789758172751856E-2</c:v>
                </c:pt>
                <c:pt idx="7309">
                  <c:v>3.1811842060906363E-2</c:v>
                </c:pt>
                <c:pt idx="7310">
                  <c:v>3.1833941290188981E-2</c:v>
                </c:pt>
                <c:pt idx="7311">
                  <c:v>3.1856055871720211E-2</c:v>
                </c:pt>
                <c:pt idx="7312">
                  <c:v>3.1878185815933428E-2</c:v>
                </c:pt>
                <c:pt idx="7313">
                  <c:v>3.1900331133268761E-2</c:v>
                </c:pt>
                <c:pt idx="7314">
                  <c:v>3.19224918348699E-2</c:v>
                </c:pt>
                <c:pt idx="7315">
                  <c:v>3.1944667931191974E-2</c:v>
                </c:pt>
                <c:pt idx="7316">
                  <c:v>3.1966859432696879E-2</c:v>
                </c:pt>
                <c:pt idx="7317">
                  <c:v>3.1989066350551557E-2</c:v>
                </c:pt>
                <c:pt idx="7318">
                  <c:v>3.201128869523294E-2</c:v>
                </c:pt>
                <c:pt idx="7319">
                  <c:v>3.2033526477457809E-2</c:v>
                </c:pt>
                <c:pt idx="7320">
                  <c:v>3.2055779707717183E-2</c:v>
                </c:pt>
                <c:pt idx="7321">
                  <c:v>3.2078048397209048E-2</c:v>
                </c:pt>
                <c:pt idx="7322">
                  <c:v>3.2100332556439487E-2</c:v>
                </c:pt>
                <c:pt idx="7323">
                  <c:v>3.2122632195921375E-2</c:v>
                </c:pt>
                <c:pt idx="7324">
                  <c:v>3.2144947326876068E-2</c:v>
                </c:pt>
                <c:pt idx="7325">
                  <c:v>3.2167277959831549E-2</c:v>
                </c:pt>
                <c:pt idx="7326">
                  <c:v>3.2189624105322619E-2</c:v>
                </c:pt>
                <c:pt idx="7327">
                  <c:v>3.221198577459404E-2</c:v>
                </c:pt>
                <c:pt idx="7328">
                  <c:v>3.2234362978195742E-2</c:v>
                </c:pt>
                <c:pt idx="7329">
                  <c:v>3.2256755726684509E-2</c:v>
                </c:pt>
                <c:pt idx="7330">
                  <c:v>3.2279164031328543E-2</c:v>
                </c:pt>
                <c:pt idx="7331">
                  <c:v>3.230158790269979E-2</c:v>
                </c:pt>
                <c:pt idx="7332">
                  <c:v>3.2324027351612224E-2</c:v>
                </c:pt>
                <c:pt idx="7333">
                  <c:v>3.2346482388651988E-2</c:v>
                </c:pt>
                <c:pt idx="7334">
                  <c:v>3.2368953025118635E-2</c:v>
                </c:pt>
                <c:pt idx="7335">
                  <c:v>3.2391439271613517E-2</c:v>
                </c:pt>
                <c:pt idx="7336">
                  <c:v>3.2413941138744844E-2</c:v>
                </c:pt>
                <c:pt idx="7337">
                  <c:v>3.2436458637835737E-2</c:v>
                </c:pt>
                <c:pt idx="7338">
                  <c:v>3.2458991779509658E-2</c:v>
                </c:pt>
                <c:pt idx="7339">
                  <c:v>3.2481540574396936E-2</c:v>
                </c:pt>
                <c:pt idx="7340">
                  <c:v>3.2504105033844315E-2</c:v>
                </c:pt>
                <c:pt idx="7341">
                  <c:v>3.2526685168497396E-2</c:v>
                </c:pt>
                <c:pt idx="7342">
                  <c:v>3.2549280989008694E-2</c:v>
                </c:pt>
                <c:pt idx="7343">
                  <c:v>3.2571892506748606E-2</c:v>
                </c:pt>
                <c:pt idx="7344">
                  <c:v>3.2594519732384947E-2</c:v>
                </c:pt>
                <c:pt idx="7345">
                  <c:v>3.2617162676592447E-2</c:v>
                </c:pt>
                <c:pt idx="7346">
                  <c:v>3.2639821350765201E-2</c:v>
                </c:pt>
                <c:pt idx="7347">
                  <c:v>3.2662495765593283E-2</c:v>
                </c:pt>
                <c:pt idx="7348">
                  <c:v>3.2685185932011487E-2</c:v>
                </c:pt>
                <c:pt idx="7349">
                  <c:v>3.2707891860724245E-2</c:v>
                </c:pt>
                <c:pt idx="7350">
                  <c:v>3.273061356315736E-2</c:v>
                </c:pt>
                <c:pt idx="7351">
                  <c:v>3.2753351050030619E-2</c:v>
                </c:pt>
                <c:pt idx="7352">
                  <c:v>3.2776104332070774E-2</c:v>
                </c:pt>
                <c:pt idx="7353">
                  <c:v>3.2798873420727452E-2</c:v>
                </c:pt>
                <c:pt idx="7354">
                  <c:v>3.282165832674281E-2</c:v>
                </c:pt>
                <c:pt idx="7355">
                  <c:v>3.2844459060865958E-2</c:v>
                </c:pt>
                <c:pt idx="7356">
                  <c:v>3.2867275634570411E-2</c:v>
                </c:pt>
                <c:pt idx="7357">
                  <c:v>3.2890108058620721E-2</c:v>
                </c:pt>
                <c:pt idx="7358">
                  <c:v>3.2912956343788421E-2</c:v>
                </c:pt>
                <c:pt idx="7359">
                  <c:v>3.2935820501570956E-2</c:v>
                </c:pt>
                <c:pt idx="7360">
                  <c:v>3.2958700542755313E-2</c:v>
                </c:pt>
                <c:pt idx="7361">
                  <c:v>3.2981596478135512E-2</c:v>
                </c:pt>
                <c:pt idx="7362">
                  <c:v>3.3004508319232947E-2</c:v>
                </c:pt>
                <c:pt idx="7363">
                  <c:v>3.3027436076857132E-2</c:v>
                </c:pt>
                <c:pt idx="7364">
                  <c:v>3.3050379762065048E-2</c:v>
                </c:pt>
                <c:pt idx="7365">
                  <c:v>3.3073339385680717E-2</c:v>
                </c:pt>
                <c:pt idx="7366">
                  <c:v>3.3096314959257599E-2</c:v>
                </c:pt>
                <c:pt idx="7367">
                  <c:v>3.3119306493635259E-2</c:v>
                </c:pt>
                <c:pt idx="7368">
                  <c:v>3.3142313999660306E-2</c:v>
                </c:pt>
                <c:pt idx="7369">
                  <c:v>3.316533748891029E-2</c:v>
                </c:pt>
                <c:pt idx="7370">
                  <c:v>3.3188376972247385E-2</c:v>
                </c:pt>
                <c:pt idx="7371">
                  <c:v>3.3211432460540813E-2</c:v>
                </c:pt>
                <c:pt idx="7372">
                  <c:v>3.3234503965392272E-2</c:v>
                </c:pt>
                <c:pt idx="7373">
                  <c:v>3.3257591497686596E-2</c:v>
                </c:pt>
                <c:pt idx="7374">
                  <c:v>3.3280695068315665E-2</c:v>
                </c:pt>
                <c:pt idx="7375">
                  <c:v>3.3303814688905385E-2</c:v>
                </c:pt>
                <c:pt idx="7376">
                  <c:v>3.3326950370363269E-2</c:v>
                </c:pt>
                <c:pt idx="7377">
                  <c:v>3.3350102123846585E-2</c:v>
                </c:pt>
                <c:pt idx="7378">
                  <c:v>3.3373269960277514E-2</c:v>
                </c:pt>
                <c:pt idx="7379">
                  <c:v>3.3396453891314293E-2</c:v>
                </c:pt>
                <c:pt idx="7380">
                  <c:v>3.3419653927894782E-2</c:v>
                </c:pt>
                <c:pt idx="7381">
                  <c:v>3.344287008096395E-2</c:v>
                </c:pt>
                <c:pt idx="7382">
                  <c:v>3.3466102362204347E-2</c:v>
                </c:pt>
                <c:pt idx="7383">
                  <c:v>3.3489350782576657E-2</c:v>
                </c:pt>
                <c:pt idx="7384">
                  <c:v>3.3512615353048655E-2</c:v>
                </c:pt>
                <c:pt idx="7385">
                  <c:v>3.3535896085327269E-2</c:v>
                </c:pt>
                <c:pt idx="7386">
                  <c:v>3.3559192990396024E-2</c:v>
                </c:pt>
                <c:pt idx="7387">
                  <c:v>3.3582506079245594E-2</c:v>
                </c:pt>
                <c:pt idx="7388">
                  <c:v>3.3605835363607298E-2</c:v>
                </c:pt>
                <c:pt idx="7389">
                  <c:v>3.3629180854487586E-2</c:v>
                </c:pt>
                <c:pt idx="7390">
                  <c:v>3.365254256290004E-2</c:v>
                </c:pt>
                <c:pt idx="7391">
                  <c:v>3.3675920500600455E-2</c:v>
                </c:pt>
                <c:pt idx="7392">
                  <c:v>3.3699314678618225E-2</c:v>
                </c:pt>
                <c:pt idx="7393">
                  <c:v>3.3722725108235263E-2</c:v>
                </c:pt>
                <c:pt idx="7394">
                  <c:v>3.3746151800495797E-2</c:v>
                </c:pt>
                <c:pt idx="7395">
                  <c:v>3.376959476718832E-2</c:v>
                </c:pt>
                <c:pt idx="7396">
                  <c:v>3.3793054019372902E-2</c:v>
                </c:pt>
                <c:pt idx="7397">
                  <c:v>3.3816529568116795E-2</c:v>
                </c:pt>
                <c:pt idx="7398">
                  <c:v>3.384002142523309E-2</c:v>
                </c:pt>
                <c:pt idx="7399">
                  <c:v>3.3863529601804922E-2</c:v>
                </c:pt>
                <c:pt idx="7400">
                  <c:v>3.3887054108922621E-2</c:v>
                </c:pt>
                <c:pt idx="7401">
                  <c:v>3.3910594958423905E-2</c:v>
                </c:pt>
                <c:pt idx="7402">
                  <c:v>3.3934152161415036E-2</c:v>
                </c:pt>
                <c:pt idx="7403">
                  <c:v>3.3957725729009472E-2</c:v>
                </c:pt>
                <c:pt idx="7404">
                  <c:v>3.3981315673069619E-2</c:v>
                </c:pt>
                <c:pt idx="7405">
                  <c:v>3.4004922004724894E-2</c:v>
                </c:pt>
                <c:pt idx="7406">
                  <c:v>3.4028544735111937E-2</c:v>
                </c:pt>
                <c:pt idx="7407">
                  <c:v>3.4052183876117886E-2</c:v>
                </c:pt>
                <c:pt idx="7408">
                  <c:v>3.4075839438895375E-2</c:v>
                </c:pt>
                <c:pt idx="7409">
                  <c:v>3.4099511434852375E-2</c:v>
                </c:pt>
                <c:pt idx="7410">
                  <c:v>3.4123199875156503E-2</c:v>
                </c:pt>
                <c:pt idx="7411">
                  <c:v>3.4146904771727958E-2</c:v>
                </c:pt>
                <c:pt idx="7412">
                  <c:v>3.41706261357504E-2</c:v>
                </c:pt>
                <c:pt idx="7413">
                  <c:v>3.4194363978414737E-2</c:v>
                </c:pt>
                <c:pt idx="7414">
                  <c:v>3.4218118311666032E-2</c:v>
                </c:pt>
                <c:pt idx="7415">
                  <c:v>3.4241889146711273E-2</c:v>
                </c:pt>
                <c:pt idx="7416">
                  <c:v>3.4265676494764689E-2</c:v>
                </c:pt>
                <c:pt idx="7417">
                  <c:v>3.4289480367796263E-2</c:v>
                </c:pt>
                <c:pt idx="7418">
                  <c:v>3.4313300777036357E-2</c:v>
                </c:pt>
                <c:pt idx="7419">
                  <c:v>3.4337137733722586E-2</c:v>
                </c:pt>
                <c:pt idx="7420">
                  <c:v>3.4360991249849905E-2</c:v>
                </c:pt>
                <c:pt idx="7421">
                  <c:v>3.4384861336672082E-2</c:v>
                </c:pt>
                <c:pt idx="7422">
                  <c:v>3.440874800570054E-2</c:v>
                </c:pt>
                <c:pt idx="7423">
                  <c:v>3.4432651268204169E-2</c:v>
                </c:pt>
                <c:pt idx="7424">
                  <c:v>3.445657113621127E-2</c:v>
                </c:pt>
                <c:pt idx="7425">
                  <c:v>3.4480507621006934E-2</c:v>
                </c:pt>
                <c:pt idx="7426">
                  <c:v>3.4504460733883538E-2</c:v>
                </c:pt>
                <c:pt idx="7427">
                  <c:v>3.4528430486894482E-2</c:v>
                </c:pt>
                <c:pt idx="7428">
                  <c:v>3.455241689134838E-2</c:v>
                </c:pt>
                <c:pt idx="7429">
                  <c:v>3.4576419958561165E-2</c:v>
                </c:pt>
                <c:pt idx="7430">
                  <c:v>3.4600439700611371E-2</c:v>
                </c:pt>
                <c:pt idx="7431">
                  <c:v>3.4624476128831197E-2</c:v>
                </c:pt>
                <c:pt idx="7432">
                  <c:v>3.4648529254560176E-2</c:v>
                </c:pt>
                <c:pt idx="7433">
                  <c:v>3.4672599089902043E-2</c:v>
                </c:pt>
                <c:pt idx="7434">
                  <c:v>3.4696685646212609E-2</c:v>
                </c:pt>
                <c:pt idx="7435">
                  <c:v>3.4720788934855071E-2</c:v>
                </c:pt>
                <c:pt idx="7436">
                  <c:v>3.4744908967958399E-2</c:v>
                </c:pt>
                <c:pt idx="7437">
                  <c:v>3.4769045756902095E-2</c:v>
                </c:pt>
                <c:pt idx="7438">
                  <c:v>3.4793199313326202E-2</c:v>
                </c:pt>
                <c:pt idx="7439">
                  <c:v>3.4817369648625515E-2</c:v>
                </c:pt>
                <c:pt idx="7440">
                  <c:v>3.4841556774962743E-2</c:v>
                </c:pt>
                <c:pt idx="7441">
                  <c:v>3.4865760703749041E-2</c:v>
                </c:pt>
                <c:pt idx="7442">
                  <c:v>3.4889981446402984E-2</c:v>
                </c:pt>
                <c:pt idx="7443">
                  <c:v>3.491421901511263E-2</c:v>
                </c:pt>
                <c:pt idx="7444">
                  <c:v>3.4938473421312941E-2</c:v>
                </c:pt>
                <c:pt idx="7445">
                  <c:v>3.4962744676446292E-2</c:v>
                </c:pt>
                <c:pt idx="7446">
                  <c:v>3.4987032792726178E-2</c:v>
                </c:pt>
                <c:pt idx="7447">
                  <c:v>3.501133778161139E-2</c:v>
                </c:pt>
                <c:pt idx="7448">
                  <c:v>3.5035659654568188E-2</c:v>
                </c:pt>
                <c:pt idx="7449">
                  <c:v>3.505999842383551E-2</c:v>
                </c:pt>
                <c:pt idx="7450">
                  <c:v>3.5084354100896081E-2</c:v>
                </c:pt>
                <c:pt idx="7451">
                  <c:v>3.5108726697240036E-2</c:v>
                </c:pt>
                <c:pt idx="7452">
                  <c:v>3.513311622513187E-2</c:v>
                </c:pt>
                <c:pt idx="7453">
                  <c:v>3.5157522696078226E-2</c:v>
                </c:pt>
                <c:pt idx="7454">
                  <c:v>3.5181946121849203E-2</c:v>
                </c:pt>
                <c:pt idx="7455">
                  <c:v>3.5206386513966924E-2</c:v>
                </c:pt>
                <c:pt idx="7456">
                  <c:v>3.5230843884729968E-2</c:v>
                </c:pt>
                <c:pt idx="7457">
                  <c:v>3.5255318245677014E-2</c:v>
                </c:pt>
                <c:pt idx="7458">
                  <c:v>3.5279809608354196E-2</c:v>
                </c:pt>
                <c:pt idx="7459">
                  <c:v>3.5304317985085758E-2</c:v>
                </c:pt>
                <c:pt idx="7460">
                  <c:v>3.5328843387434423E-2</c:v>
                </c:pt>
                <c:pt idx="7461">
                  <c:v>3.5353385826970424E-2</c:v>
                </c:pt>
                <c:pt idx="7462">
                  <c:v>3.5377945316043706E-2</c:v>
                </c:pt>
                <c:pt idx="7463">
                  <c:v>3.5402521866241099E-2</c:v>
                </c:pt>
                <c:pt idx="7464">
                  <c:v>3.542711548915696E-2</c:v>
                </c:pt>
                <c:pt idx="7465">
                  <c:v>3.5451726197166994E-2</c:v>
                </c:pt>
                <c:pt idx="7466">
                  <c:v>3.5476354001882204E-2</c:v>
                </c:pt>
                <c:pt idx="7467">
                  <c:v>3.5500998915179431E-2</c:v>
                </c:pt>
                <c:pt idx="7468">
                  <c:v>3.5525660948685263E-2</c:v>
                </c:pt>
                <c:pt idx="7469">
                  <c:v>3.5550340114809849E-2</c:v>
                </c:pt>
                <c:pt idx="7470">
                  <c:v>3.5575036425196473E-2</c:v>
                </c:pt>
                <c:pt idx="7471">
                  <c:v>3.5599749891495988E-2</c:v>
                </c:pt>
                <c:pt idx="7472">
                  <c:v>3.5624480526144413E-2</c:v>
                </c:pt>
                <c:pt idx="7473">
                  <c:v>3.564922834080933E-2</c:v>
                </c:pt>
                <c:pt idx="7474">
                  <c:v>3.5673993347165874E-2</c:v>
                </c:pt>
                <c:pt idx="7475">
                  <c:v>3.5698775557676012E-2</c:v>
                </c:pt>
                <c:pt idx="7476">
                  <c:v>3.5723574984031635E-2</c:v>
                </c:pt>
                <c:pt idx="7477">
                  <c:v>3.574839163793226E-2</c:v>
                </c:pt>
                <c:pt idx="7478">
                  <c:v>3.5773225531865821E-2</c:v>
                </c:pt>
                <c:pt idx="7479">
                  <c:v>3.5798076677548606E-2</c:v>
                </c:pt>
                <c:pt idx="7480">
                  <c:v>3.5822945086704513E-2</c:v>
                </c:pt>
                <c:pt idx="7481">
                  <c:v>3.5847830771847528E-2</c:v>
                </c:pt>
                <c:pt idx="7482">
                  <c:v>3.5872733744718381E-2</c:v>
                </c:pt>
                <c:pt idx="7483">
                  <c:v>3.5897654017326613E-2</c:v>
                </c:pt>
                <c:pt idx="7484">
                  <c:v>3.5922591601428723E-2</c:v>
                </c:pt>
                <c:pt idx="7485">
                  <c:v>3.5947546509573505E-2</c:v>
                </c:pt>
                <c:pt idx="7486">
                  <c:v>3.5972518753534348E-2</c:v>
                </c:pt>
                <c:pt idx="7487">
                  <c:v>3.5997508345092286E-2</c:v>
                </c:pt>
                <c:pt idx="7488">
                  <c:v>3.6022515296822266E-2</c:v>
                </c:pt>
                <c:pt idx="7489">
                  <c:v>3.6047539620522241E-2</c:v>
                </c:pt>
                <c:pt idx="7490">
                  <c:v>3.6072581327997809E-2</c:v>
                </c:pt>
                <c:pt idx="7491">
                  <c:v>3.6097640431850146E-2</c:v>
                </c:pt>
                <c:pt idx="7492">
                  <c:v>3.612271694390181E-2</c:v>
                </c:pt>
                <c:pt idx="7493">
                  <c:v>3.6147810875983018E-2</c:v>
                </c:pt>
                <c:pt idx="7494">
                  <c:v>3.6172922240721224E-2</c:v>
                </c:pt>
                <c:pt idx="7495">
                  <c:v>3.6198051049963639E-2</c:v>
                </c:pt>
                <c:pt idx="7496">
                  <c:v>3.6223197315565156E-2</c:v>
                </c:pt>
                <c:pt idx="7497">
                  <c:v>3.6248361050179569E-2</c:v>
                </c:pt>
                <c:pt idx="7498">
                  <c:v>3.627354226567879E-2</c:v>
                </c:pt>
                <c:pt idx="7499">
                  <c:v>3.6298740974206538E-2</c:v>
                </c:pt>
                <c:pt idx="7500">
                  <c:v>3.6323957187650684E-2</c:v>
                </c:pt>
                <c:pt idx="7501">
                  <c:v>3.6349190918700224E-2</c:v>
                </c:pt>
                <c:pt idx="7502">
                  <c:v>3.6374442179260086E-2</c:v>
                </c:pt>
                <c:pt idx="7503">
                  <c:v>3.6399710981242936E-2</c:v>
                </c:pt>
                <c:pt idx="7504">
                  <c:v>3.6424997337364234E-2</c:v>
                </c:pt>
                <c:pt idx="7505">
                  <c:v>3.6450301259553737E-2</c:v>
                </c:pt>
                <c:pt idx="7506">
                  <c:v>3.647562275974895E-2</c:v>
                </c:pt>
                <c:pt idx="7507">
                  <c:v>3.6500961850691849E-2</c:v>
                </c:pt>
                <c:pt idx="7508">
                  <c:v>3.6526318544337084E-2</c:v>
                </c:pt>
                <c:pt idx="7509">
                  <c:v>3.655169285264704E-2</c:v>
                </c:pt>
                <c:pt idx="7510">
                  <c:v>3.6577084788390279E-2</c:v>
                </c:pt>
                <c:pt idx="7511">
                  <c:v>3.6602494363546373E-2</c:v>
                </c:pt>
                <c:pt idx="7512">
                  <c:v>3.6627921590369171E-2</c:v>
                </c:pt>
                <c:pt idx="7513">
                  <c:v>3.6653366480854342E-2</c:v>
                </c:pt>
                <c:pt idx="7514">
                  <c:v>3.667882904780595E-2</c:v>
                </c:pt>
                <c:pt idx="7515">
                  <c:v>3.6704309303236905E-2</c:v>
                </c:pt>
                <c:pt idx="7516">
                  <c:v>3.6729807259167885E-2</c:v>
                </c:pt>
                <c:pt idx="7517">
                  <c:v>3.6755322928429666E-2</c:v>
                </c:pt>
                <c:pt idx="7518">
                  <c:v>3.6780856323060197E-2</c:v>
                </c:pt>
                <c:pt idx="7519">
                  <c:v>3.6806407455105238E-2</c:v>
                </c:pt>
                <c:pt idx="7520">
                  <c:v>3.6831976337422322E-2</c:v>
                </c:pt>
                <c:pt idx="7521">
                  <c:v>3.6857562982074502E-2</c:v>
                </c:pt>
                <c:pt idx="7522">
                  <c:v>3.6883167401132663E-2</c:v>
                </c:pt>
                <c:pt idx="7523">
                  <c:v>3.6908789607481139E-2</c:v>
                </c:pt>
                <c:pt idx="7524">
                  <c:v>3.6934429613208149E-2</c:v>
                </c:pt>
                <c:pt idx="7525">
                  <c:v>3.6960087430409752E-2</c:v>
                </c:pt>
                <c:pt idx="7526">
                  <c:v>3.6985763071997156E-2</c:v>
                </c:pt>
                <c:pt idx="7527">
                  <c:v>3.7011456550083789E-2</c:v>
                </c:pt>
                <c:pt idx="7528">
                  <c:v>3.7037167877060413E-2</c:v>
                </c:pt>
                <c:pt idx="7529">
                  <c:v>3.7062897065056721E-2</c:v>
                </c:pt>
                <c:pt idx="7530">
                  <c:v>3.7088644127019843E-2</c:v>
                </c:pt>
                <c:pt idx="7531">
                  <c:v>3.7114409075096902E-2</c:v>
                </c:pt>
                <c:pt idx="7532">
                  <c:v>3.7140191921442897E-2</c:v>
                </c:pt>
                <c:pt idx="7533">
                  <c:v>3.7165992679031958E-2</c:v>
                </c:pt>
                <c:pt idx="7534">
                  <c:v>3.7191811360036534E-2</c:v>
                </c:pt>
                <c:pt idx="7535">
                  <c:v>3.7217647976636965E-2</c:v>
                </c:pt>
                <c:pt idx="7536">
                  <c:v>3.724350254183445E-2</c:v>
                </c:pt>
                <c:pt idx="7537">
                  <c:v>3.7269375067826828E-2</c:v>
                </c:pt>
                <c:pt idx="7538">
                  <c:v>3.7295265566819842E-2</c:v>
                </c:pt>
                <c:pt idx="7539">
                  <c:v>3.7321174051841786E-2</c:v>
                </c:pt>
                <c:pt idx="7540">
                  <c:v>3.7347100535115953E-2</c:v>
                </c:pt>
                <c:pt idx="7541">
                  <c:v>3.7373045028873543E-2</c:v>
                </c:pt>
                <c:pt idx="7542">
                  <c:v>3.7399007546170017E-2</c:v>
                </c:pt>
                <c:pt idx="7543">
                  <c:v>3.7424988099254153E-2</c:v>
                </c:pt>
                <c:pt idx="7544">
                  <c:v>3.7450986700655151E-2</c:v>
                </c:pt>
                <c:pt idx="7545">
                  <c:v>3.7477003362638241E-2</c:v>
                </c:pt>
                <c:pt idx="7546">
                  <c:v>3.7503038098295208E-2</c:v>
                </c:pt>
                <c:pt idx="7547">
                  <c:v>3.7529090919908893E-2</c:v>
                </c:pt>
                <c:pt idx="7548">
                  <c:v>3.7555161839770097E-2</c:v>
                </c:pt>
                <c:pt idx="7549">
                  <c:v>3.7581250870997916E-2</c:v>
                </c:pt>
                <c:pt idx="7550">
                  <c:v>3.7607358025900803E-2</c:v>
                </c:pt>
                <c:pt idx="7551">
                  <c:v>3.7633483316795203E-2</c:v>
                </c:pt>
                <c:pt idx="7552">
                  <c:v>3.7659626756827561E-2</c:v>
                </c:pt>
                <c:pt idx="7553">
                  <c:v>3.7685788358332001E-2</c:v>
                </c:pt>
                <c:pt idx="7554">
                  <c:v>3.7711968133650652E-2</c:v>
                </c:pt>
                <c:pt idx="7555">
                  <c:v>3.7738166095957384E-2</c:v>
                </c:pt>
                <c:pt idx="7556">
                  <c:v>3.7764382257612035E-2</c:v>
                </c:pt>
                <c:pt idx="7557">
                  <c:v>3.7790616631257441E-2</c:v>
                </c:pt>
                <c:pt idx="7558">
                  <c:v>3.781686922927005E-2</c:v>
                </c:pt>
                <c:pt idx="7559">
                  <c:v>3.7843140064860378E-2</c:v>
                </c:pt>
                <c:pt idx="7560">
                  <c:v>3.7869429150422657E-2</c:v>
                </c:pt>
                <c:pt idx="7561">
                  <c:v>3.7895736498359152E-2</c:v>
                </c:pt>
                <c:pt idx="7562">
                  <c:v>3.7922062121907921E-2</c:v>
                </c:pt>
                <c:pt idx="7563">
                  <c:v>3.7948406033489042E-2</c:v>
                </c:pt>
                <c:pt idx="7564">
                  <c:v>3.7974768245530657E-2</c:v>
                </c:pt>
                <c:pt idx="7565">
                  <c:v>3.8001148771298426E-2</c:v>
                </c:pt>
                <c:pt idx="7566">
                  <c:v>3.8027547623238338E-2</c:v>
                </c:pt>
                <c:pt idx="7567">
                  <c:v>3.8053964813804436E-2</c:v>
                </c:pt>
                <c:pt idx="7568">
                  <c:v>3.808040035629006E-2</c:v>
                </c:pt>
                <c:pt idx="7569">
                  <c:v>3.8106854263167143E-2</c:v>
                </c:pt>
                <c:pt idx="7570">
                  <c:v>3.8133326546915709E-2</c:v>
                </c:pt>
                <c:pt idx="7571">
                  <c:v>3.8159817220856825E-2</c:v>
                </c:pt>
                <c:pt idx="7572">
                  <c:v>3.8186326297488429E-2</c:v>
                </c:pt>
                <c:pt idx="7573">
                  <c:v>3.8212853789594617E-2</c:v>
                </c:pt>
                <c:pt idx="7574">
                  <c:v>3.8239399709690113E-2</c:v>
                </c:pt>
                <c:pt idx="7575">
                  <c:v>3.8265964071133036E-2</c:v>
                </c:pt>
                <c:pt idx="7576">
                  <c:v>3.82925468864561E-2</c:v>
                </c:pt>
                <c:pt idx="7577">
                  <c:v>3.8319148168200139E-2</c:v>
                </c:pt>
                <c:pt idx="7578">
                  <c:v>3.8345767929751133E-2</c:v>
                </c:pt>
                <c:pt idx="7579">
                  <c:v>3.8372406183667926E-2</c:v>
                </c:pt>
                <c:pt idx="7580">
                  <c:v>3.8399062942517506E-2</c:v>
                </c:pt>
                <c:pt idx="7581">
                  <c:v>3.8425738219713769E-2</c:v>
                </c:pt>
                <c:pt idx="7582">
                  <c:v>3.8452432027841751E-2</c:v>
                </c:pt>
                <c:pt idx="7583">
                  <c:v>3.8479144379494651E-2</c:v>
                </c:pt>
                <c:pt idx="7584">
                  <c:v>3.850587528811434E-2</c:v>
                </c:pt>
                <c:pt idx="7585">
                  <c:v>3.8532624766312099E-2</c:v>
                </c:pt>
                <c:pt idx="7586">
                  <c:v>3.8559392826707388E-2</c:v>
                </c:pt>
                <c:pt idx="7587">
                  <c:v>3.8586179482770107E-2</c:v>
                </c:pt>
                <c:pt idx="7588">
                  <c:v>3.8612984747137848E-2</c:v>
                </c:pt>
                <c:pt idx="7589">
                  <c:v>3.8639808632737527E-2</c:v>
                </c:pt>
                <c:pt idx="7590">
                  <c:v>3.8666651152223709E-2</c:v>
                </c:pt>
                <c:pt idx="7591">
                  <c:v>3.8693512319103764E-2</c:v>
                </c:pt>
                <c:pt idx="7592">
                  <c:v>3.8720392146050435E-2</c:v>
                </c:pt>
                <c:pt idx="7593">
                  <c:v>3.874729064574467E-2</c:v>
                </c:pt>
                <c:pt idx="7594">
                  <c:v>3.8774207831722009E-2</c:v>
                </c:pt>
                <c:pt idx="7595">
                  <c:v>3.8801143716681627E-2</c:v>
                </c:pt>
                <c:pt idx="7596">
                  <c:v>3.8828098313330915E-2</c:v>
                </c:pt>
                <c:pt idx="7597">
                  <c:v>3.8855071635233648E-2</c:v>
                </c:pt>
                <c:pt idx="7598">
                  <c:v>3.8882063695115474E-2</c:v>
                </c:pt>
                <c:pt idx="7599">
                  <c:v>3.8909074505710302E-2</c:v>
                </c:pt>
                <c:pt idx="7600">
                  <c:v>3.8936104080610177E-2</c:v>
                </c:pt>
                <c:pt idx="7601">
                  <c:v>3.8963152432567295E-2</c:v>
                </c:pt>
                <c:pt idx="7602">
                  <c:v>3.8990219574625812E-2</c:v>
                </c:pt>
                <c:pt idx="7603">
                  <c:v>3.9017305519555047E-2</c:v>
                </c:pt>
                <c:pt idx="7604">
                  <c:v>3.9044410280984862E-2</c:v>
                </c:pt>
                <c:pt idx="7605">
                  <c:v>3.9071533871702924E-2</c:v>
                </c:pt>
                <c:pt idx="7606">
                  <c:v>3.9098676304505184E-2</c:v>
                </c:pt>
                <c:pt idx="7607">
                  <c:v>3.9125837593049925E-2</c:v>
                </c:pt>
                <c:pt idx="7608">
                  <c:v>3.9153017750151495E-2</c:v>
                </c:pt>
                <c:pt idx="7609">
                  <c:v>3.9180216788632524E-2</c:v>
                </c:pt>
                <c:pt idx="7610">
                  <c:v>3.9207434722179781E-2</c:v>
                </c:pt>
                <c:pt idx="7611">
                  <c:v>3.9234671563634325E-2</c:v>
                </c:pt>
                <c:pt idx="7612">
                  <c:v>3.9261927325845547E-2</c:v>
                </c:pt>
                <c:pt idx="7613">
                  <c:v>3.9289202022528745E-2</c:v>
                </c:pt>
                <c:pt idx="7614">
                  <c:v>3.9316495666551779E-2</c:v>
                </c:pt>
                <c:pt idx="7615">
                  <c:v>3.9343808270790807E-2</c:v>
                </c:pt>
                <c:pt idx="7616">
                  <c:v>3.937113984898976E-2</c:v>
                </c:pt>
                <c:pt idx="7617">
                  <c:v>3.9398490414043308E-2</c:v>
                </c:pt>
                <c:pt idx="7618">
                  <c:v>3.9425859979141345E-2</c:v>
                </c:pt>
                <c:pt idx="7619">
                  <c:v>3.9453248557195869E-2</c:v>
                </c:pt>
                <c:pt idx="7620">
                  <c:v>3.9480656161989036E-2</c:v>
                </c:pt>
                <c:pt idx="7621">
                  <c:v>3.9508082806451371E-2</c:v>
                </c:pt>
                <c:pt idx="7622">
                  <c:v>3.9535528503521815E-2</c:v>
                </c:pt>
                <c:pt idx="7623">
                  <c:v>3.9562993267011244E-2</c:v>
                </c:pt>
                <c:pt idx="7624">
                  <c:v>3.9590477109877183E-2</c:v>
                </c:pt>
                <c:pt idx="7625">
                  <c:v>3.9617980045085537E-2</c:v>
                </c:pt>
                <c:pt idx="7626">
                  <c:v>3.9645502086475985E-2</c:v>
                </c:pt>
                <c:pt idx="7627">
                  <c:v>3.967304324703308E-2</c:v>
                </c:pt>
                <c:pt idx="7628">
                  <c:v>3.970060353974976E-2</c:v>
                </c:pt>
                <c:pt idx="7629">
                  <c:v>3.9728182978494578E-2</c:v>
                </c:pt>
                <c:pt idx="7630">
                  <c:v>3.975578157627916E-2</c:v>
                </c:pt>
                <c:pt idx="7631">
                  <c:v>3.9783399346123537E-2</c:v>
                </c:pt>
                <c:pt idx="7632">
                  <c:v>3.9811036301925194E-2</c:v>
                </c:pt>
                <c:pt idx="7633">
                  <c:v>3.9838692456722877E-2</c:v>
                </c:pt>
                <c:pt idx="7634">
                  <c:v>3.986636782385386E-2</c:v>
                </c:pt>
                <c:pt idx="7635">
                  <c:v>3.9894062416374394E-2</c:v>
                </c:pt>
                <c:pt idx="7636">
                  <c:v>3.9921776248220624E-2</c:v>
                </c:pt>
                <c:pt idx="7637">
                  <c:v>3.9949509332467568E-2</c:v>
                </c:pt>
                <c:pt idx="7638">
                  <c:v>3.9977261682198707E-2</c:v>
                </c:pt>
                <c:pt idx="7639">
                  <c:v>4.0005033311379258E-2</c:v>
                </c:pt>
                <c:pt idx="7640">
                  <c:v>4.0032824233111497E-2</c:v>
                </c:pt>
                <c:pt idx="7641">
                  <c:v>4.00606344605062E-2</c:v>
                </c:pt>
                <c:pt idx="7642">
                  <c:v>4.0088464007557695E-2</c:v>
                </c:pt>
                <c:pt idx="7643">
                  <c:v>4.0116312887395596E-2</c:v>
                </c:pt>
                <c:pt idx="7644">
                  <c:v>4.0144181113158012E-2</c:v>
                </c:pt>
                <c:pt idx="7645">
                  <c:v>4.0172068698868461E-2</c:v>
                </c:pt>
                <c:pt idx="7646">
                  <c:v>4.0199975657683934E-2</c:v>
                </c:pt>
                <c:pt idx="7647">
                  <c:v>4.022790200306265E-2</c:v>
                </c:pt>
                <c:pt idx="7648">
                  <c:v>4.0255847748179273E-2</c:v>
                </c:pt>
                <c:pt idx="7649">
                  <c:v>4.0283812907096317E-2</c:v>
                </c:pt>
                <c:pt idx="7650">
                  <c:v>4.0311797493007381E-2</c:v>
                </c:pt>
                <c:pt idx="7651">
                  <c:v>4.03398015191146E-2</c:v>
                </c:pt>
                <c:pt idx="7652">
                  <c:v>4.0367824999509826E-2</c:v>
                </c:pt>
                <c:pt idx="7653">
                  <c:v>4.0395867947414156E-2</c:v>
                </c:pt>
                <c:pt idx="7654">
                  <c:v>4.0423930376057265E-2</c:v>
                </c:pt>
                <c:pt idx="7655">
                  <c:v>4.04520122995604E-2</c:v>
                </c:pt>
                <c:pt idx="7656">
                  <c:v>4.0480113731172225E-2</c:v>
                </c:pt>
                <c:pt idx="7657">
                  <c:v>4.0508234684150012E-2</c:v>
                </c:pt>
                <c:pt idx="7658">
                  <c:v>4.0536375172644447E-2</c:v>
                </c:pt>
                <c:pt idx="7659">
                  <c:v>4.0564535209931835E-2</c:v>
                </c:pt>
                <c:pt idx="7660">
                  <c:v>4.0592714809297083E-2</c:v>
                </c:pt>
                <c:pt idx="7661">
                  <c:v>4.0620913984920404E-2</c:v>
                </c:pt>
                <c:pt idx="7662">
                  <c:v>4.0649132750105774E-2</c:v>
                </c:pt>
                <c:pt idx="7663">
                  <c:v>4.0677371118461793E-2</c:v>
                </c:pt>
                <c:pt idx="7664">
                  <c:v>4.0705629103310326E-2</c:v>
                </c:pt>
                <c:pt idx="7665">
                  <c:v>4.0733906718871012E-2</c:v>
                </c:pt>
                <c:pt idx="7666">
                  <c:v>4.0762203978484846E-2</c:v>
                </c:pt>
                <c:pt idx="7667">
                  <c:v>4.0790520895501496E-2</c:v>
                </c:pt>
                <c:pt idx="7668">
                  <c:v>4.0818857484170239E-2</c:v>
                </c:pt>
                <c:pt idx="7669">
                  <c:v>4.0847213757859914E-2</c:v>
                </c:pt>
                <c:pt idx="7670">
                  <c:v>4.0875589729948002E-2</c:v>
                </c:pt>
                <c:pt idx="7671">
                  <c:v>4.0903985414713524E-2</c:v>
                </c:pt>
                <c:pt idx="7672">
                  <c:v>4.0932400825553175E-2</c:v>
                </c:pt>
                <c:pt idx="7673">
                  <c:v>4.0960835975872356E-2</c:v>
                </c:pt>
                <c:pt idx="7674">
                  <c:v>4.0989290879979851E-2</c:v>
                </c:pt>
                <c:pt idx="7675">
                  <c:v>4.1017765551300302E-2</c:v>
                </c:pt>
                <c:pt idx="7676">
                  <c:v>4.1046260003267068E-2</c:v>
                </c:pt>
                <c:pt idx="7677">
                  <c:v>4.1074774250218771E-2</c:v>
                </c:pt>
                <c:pt idx="7678">
                  <c:v>4.1103308305608058E-2</c:v>
                </c:pt>
                <c:pt idx="7679">
                  <c:v>4.1131862183195568E-2</c:v>
                </c:pt>
                <c:pt idx="7680">
                  <c:v>4.1160435896452005E-2</c:v>
                </c:pt>
                <c:pt idx="7681">
                  <c:v>4.1189029459755888E-2</c:v>
                </c:pt>
                <c:pt idx="7682">
                  <c:v>4.1217642886597287E-2</c:v>
                </c:pt>
                <c:pt idx="7683">
                  <c:v>4.1246276190475009E-2</c:v>
                </c:pt>
                <c:pt idx="7684">
                  <c:v>4.1274929385797549E-2</c:v>
                </c:pt>
                <c:pt idx="7685">
                  <c:v>4.1303602486083106E-2</c:v>
                </c:pt>
                <c:pt idx="7686">
                  <c:v>4.1332295504858646E-2</c:v>
                </c:pt>
                <c:pt idx="7687">
                  <c:v>4.1361008456562709E-2</c:v>
                </c:pt>
                <c:pt idx="7688">
                  <c:v>4.1389741354741695E-2</c:v>
                </c:pt>
                <c:pt idx="7689">
                  <c:v>4.1418494212950768E-2</c:v>
                </c:pt>
                <c:pt idx="7690">
                  <c:v>4.1447267045658591E-2</c:v>
                </c:pt>
                <c:pt idx="7691">
                  <c:v>4.1476059866439804E-2</c:v>
                </c:pt>
                <c:pt idx="7692">
                  <c:v>4.1504872689179836E-2</c:v>
                </c:pt>
                <c:pt idx="7693">
                  <c:v>4.1533705527471557E-2</c:v>
                </c:pt>
                <c:pt idx="7694">
                  <c:v>4.1562558395823887E-2</c:v>
                </c:pt>
                <c:pt idx="7695">
                  <c:v>4.1591431307849216E-2</c:v>
                </c:pt>
                <c:pt idx="7696">
                  <c:v>4.1620324277168774E-2</c:v>
                </c:pt>
                <c:pt idx="7697">
                  <c:v>4.1649237318321729E-2</c:v>
                </c:pt>
                <c:pt idx="7698">
                  <c:v>4.1678170444948863E-2</c:v>
                </c:pt>
                <c:pt idx="7699">
                  <c:v>4.1707123670699807E-2</c:v>
                </c:pt>
                <c:pt idx="7700">
                  <c:v>4.1736097010144059E-2</c:v>
                </c:pt>
                <c:pt idx="7701">
                  <c:v>4.1765090476950845E-2</c:v>
                </c:pt>
                <c:pt idx="7702">
                  <c:v>4.1794104084798271E-2</c:v>
                </c:pt>
                <c:pt idx="7703">
                  <c:v>4.1823137848286208E-2</c:v>
                </c:pt>
                <c:pt idx="7704">
                  <c:v>4.1852191781112401E-2</c:v>
                </c:pt>
                <c:pt idx="7705">
                  <c:v>4.1881265896983461E-2</c:v>
                </c:pt>
                <c:pt idx="7706">
                  <c:v>4.1910360210529726E-2</c:v>
                </c:pt>
                <c:pt idx="7707">
                  <c:v>4.1939474735477503E-2</c:v>
                </c:pt>
                <c:pt idx="7708">
                  <c:v>4.1968609485867357E-2</c:v>
                </c:pt>
                <c:pt idx="7709">
                  <c:v>4.1997764475444038E-2</c:v>
                </c:pt>
                <c:pt idx="7710">
                  <c:v>4.2026939718878567E-2</c:v>
                </c:pt>
                <c:pt idx="7711">
                  <c:v>4.205613522993544E-2</c:v>
                </c:pt>
                <c:pt idx="7712">
                  <c:v>4.2085351022388064E-2</c:v>
                </c:pt>
                <c:pt idx="7713">
                  <c:v>4.2114587110938052E-2</c:v>
                </c:pt>
                <c:pt idx="7714">
                  <c:v>4.2143843509378616E-2</c:v>
                </c:pt>
                <c:pt idx="7715">
                  <c:v>4.2173120231511881E-2</c:v>
                </c:pt>
                <c:pt idx="7716">
                  <c:v>4.2202417292070124E-2</c:v>
                </c:pt>
                <c:pt idx="7717">
                  <c:v>4.2231734704875318E-2</c:v>
                </c:pt>
                <c:pt idx="7718">
                  <c:v>4.2261072483758377E-2</c:v>
                </c:pt>
                <c:pt idx="7719">
                  <c:v>4.2290430643482299E-2</c:v>
                </c:pt>
                <c:pt idx="7720">
                  <c:v>4.2319809197897885E-2</c:v>
                </c:pt>
                <c:pt idx="7721">
                  <c:v>4.2349208160864897E-2</c:v>
                </c:pt>
                <c:pt idx="7722">
                  <c:v>4.2378627547177118E-2</c:v>
                </c:pt>
                <c:pt idx="7723">
                  <c:v>4.2408067370714231E-2</c:v>
                </c:pt>
                <c:pt idx="7724">
                  <c:v>4.243752764567367E-2</c:v>
                </c:pt>
                <c:pt idx="7725">
                  <c:v>4.2467008385953769E-2</c:v>
                </c:pt>
                <c:pt idx="7726">
                  <c:v>4.2496509606389468E-2</c:v>
                </c:pt>
                <c:pt idx="7727">
                  <c:v>4.2526031320899035E-2</c:v>
                </c:pt>
                <c:pt idx="7728">
                  <c:v>4.2555573543409789E-2</c:v>
                </c:pt>
                <c:pt idx="7729">
                  <c:v>4.2585136288787608E-2</c:v>
                </c:pt>
                <c:pt idx="7730">
                  <c:v>4.2614719570979794E-2</c:v>
                </c:pt>
                <c:pt idx="7731">
                  <c:v>4.2644323403942704E-2</c:v>
                </c:pt>
                <c:pt idx="7732">
                  <c:v>4.2673947802573213E-2</c:v>
                </c:pt>
                <c:pt idx="7733">
                  <c:v>4.2703592780847725E-2</c:v>
                </c:pt>
                <c:pt idx="7734">
                  <c:v>4.2733258352751685E-2</c:v>
                </c:pt>
                <c:pt idx="7735">
                  <c:v>4.2762944533213061E-2</c:v>
                </c:pt>
                <c:pt idx="7736">
                  <c:v>4.2792651336237379E-2</c:v>
                </c:pt>
                <c:pt idx="7737">
                  <c:v>4.2822378776150846E-2</c:v>
                </c:pt>
                <c:pt idx="7738">
                  <c:v>4.285212686697782E-2</c:v>
                </c:pt>
                <c:pt idx="7739">
                  <c:v>4.2881895623687778E-2</c:v>
                </c:pt>
                <c:pt idx="7740">
                  <c:v>4.2911685060325215E-2</c:v>
                </c:pt>
                <c:pt idx="7741">
                  <c:v>4.2941495190943736E-2</c:v>
                </c:pt>
                <c:pt idx="7742">
                  <c:v>4.2971326030544051E-2</c:v>
                </c:pt>
                <c:pt idx="7743">
                  <c:v>4.3001177593199928E-2</c:v>
                </c:pt>
                <c:pt idx="7744">
                  <c:v>4.3031049892994305E-2</c:v>
                </c:pt>
                <c:pt idx="7745">
                  <c:v>4.3060942944959144E-2</c:v>
                </c:pt>
                <c:pt idx="7746">
                  <c:v>4.3090856763197592E-2</c:v>
                </c:pt>
                <c:pt idx="7747">
                  <c:v>4.3120791361821932E-2</c:v>
                </c:pt>
                <c:pt idx="7748">
                  <c:v>4.3150746755895503E-2</c:v>
                </c:pt>
                <c:pt idx="7749">
                  <c:v>4.3180722959550846E-2</c:v>
                </c:pt>
                <c:pt idx="7750">
                  <c:v>4.3210719986929678E-2</c:v>
                </c:pt>
                <c:pt idx="7751">
                  <c:v>4.3240737853126751E-2</c:v>
                </c:pt>
                <c:pt idx="7752">
                  <c:v>4.327077657230409E-2</c:v>
                </c:pt>
                <c:pt idx="7753">
                  <c:v>4.3300836158947947E-2</c:v>
                </c:pt>
                <c:pt idx="7754">
                  <c:v>4.3330916627239396E-2</c:v>
                </c:pt>
                <c:pt idx="7755">
                  <c:v>4.3361017992315155E-2</c:v>
                </c:pt>
                <c:pt idx="7756">
                  <c:v>4.3391140268376649E-2</c:v>
                </c:pt>
                <c:pt idx="7757">
                  <c:v>4.3421283469634503E-2</c:v>
                </c:pt>
                <c:pt idx="7758">
                  <c:v>4.3451447611257014E-2</c:v>
                </c:pt>
                <c:pt idx="7759">
                  <c:v>4.348163270747523E-2</c:v>
                </c:pt>
                <c:pt idx="7760">
                  <c:v>4.3511838772529413E-2</c:v>
                </c:pt>
                <c:pt idx="7761">
                  <c:v>4.3542065821619486E-2</c:v>
                </c:pt>
                <c:pt idx="7762">
                  <c:v>4.3572313869006167E-2</c:v>
                </c:pt>
                <c:pt idx="7763">
                  <c:v>4.3602582928959431E-2</c:v>
                </c:pt>
                <c:pt idx="7764">
                  <c:v>4.3632873016710899E-2</c:v>
                </c:pt>
                <c:pt idx="7765">
                  <c:v>4.3663184146551029E-2</c:v>
                </c:pt>
                <c:pt idx="7766">
                  <c:v>4.3693516332779556E-2</c:v>
                </c:pt>
                <c:pt idx="7767">
                  <c:v>4.372386959065986E-2</c:v>
                </c:pt>
                <c:pt idx="7768">
                  <c:v>4.3754243934512209E-2</c:v>
                </c:pt>
                <c:pt idx="7769">
                  <c:v>4.3784639378984726E-2</c:v>
                </c:pt>
                <c:pt idx="7770">
                  <c:v>4.3815055938416912E-2</c:v>
                </c:pt>
                <c:pt idx="7771">
                  <c:v>4.3845493628114615E-2</c:v>
                </c:pt>
                <c:pt idx="7772">
                  <c:v>4.3875952462437938E-2</c:v>
                </c:pt>
                <c:pt idx="7773">
                  <c:v>4.3906432455756282E-2</c:v>
                </c:pt>
                <c:pt idx="7774">
                  <c:v>4.393693362340742E-2</c:v>
                </c:pt>
                <c:pt idx="7775">
                  <c:v>4.396745597978139E-2</c:v>
                </c:pt>
                <c:pt idx="7776">
                  <c:v>4.3997999539277577E-2</c:v>
                </c:pt>
                <c:pt idx="7777">
                  <c:v>4.4028564317265734E-2</c:v>
                </c:pt>
                <c:pt idx="7778">
                  <c:v>4.4059150328165909E-2</c:v>
                </c:pt>
                <c:pt idx="7779">
                  <c:v>4.408975758640752E-2</c:v>
                </c:pt>
                <c:pt idx="7780">
                  <c:v>4.412038610739237E-2</c:v>
                </c:pt>
                <c:pt idx="7781">
                  <c:v>4.4151035905570582E-2</c:v>
                </c:pt>
                <c:pt idx="7782">
                  <c:v>4.418170699572313E-2</c:v>
                </c:pt>
                <c:pt idx="7783">
                  <c:v>4.4212399392319544E-2</c:v>
                </c:pt>
                <c:pt idx="7784">
                  <c:v>4.4243113110804484E-2</c:v>
                </c:pt>
                <c:pt idx="7785">
                  <c:v>4.4273848165668275E-2</c:v>
                </c:pt>
                <c:pt idx="7786">
                  <c:v>4.4304604571410625E-2</c:v>
                </c:pt>
                <c:pt idx="7787">
                  <c:v>4.4335382343508402E-2</c:v>
                </c:pt>
                <c:pt idx="7788">
                  <c:v>4.4366181496482159E-2</c:v>
                </c:pt>
                <c:pt idx="7789">
                  <c:v>4.4397002044861841E-2</c:v>
                </c:pt>
                <c:pt idx="7790">
                  <c:v>4.4427844004156593E-2</c:v>
                </c:pt>
                <c:pt idx="7791">
                  <c:v>4.4458707388917239E-2</c:v>
                </c:pt>
                <c:pt idx="7792">
                  <c:v>4.4489592213704035E-2</c:v>
                </c:pt>
                <c:pt idx="7793">
                  <c:v>4.4520498494058473E-2</c:v>
                </c:pt>
                <c:pt idx="7794">
                  <c:v>4.4551426244561723E-2</c:v>
                </c:pt>
                <c:pt idx="7795">
                  <c:v>4.4582375479804412E-2</c:v>
                </c:pt>
                <c:pt idx="7796">
                  <c:v>4.4613346215360429E-2</c:v>
                </c:pt>
                <c:pt idx="7797">
                  <c:v>4.4644338465841357E-2</c:v>
                </c:pt>
                <c:pt idx="7798">
                  <c:v>4.4675352246193317E-2</c:v>
                </c:pt>
                <c:pt idx="7799">
                  <c:v>4.4706387571047501E-2</c:v>
                </c:pt>
                <c:pt idx="7800">
                  <c:v>4.4737444456021139E-2</c:v>
                </c:pt>
                <c:pt idx="7801">
                  <c:v>4.4768522915766447E-2</c:v>
                </c:pt>
                <c:pt idx="7802">
                  <c:v>4.4799622964945163E-2</c:v>
                </c:pt>
                <c:pt idx="7803">
                  <c:v>4.4830744619207059E-2</c:v>
                </c:pt>
                <c:pt idx="7804">
                  <c:v>4.4861887893234927E-2</c:v>
                </c:pt>
                <c:pt idx="7805">
                  <c:v>4.4893052801721067E-2</c:v>
                </c:pt>
                <c:pt idx="7806">
                  <c:v>4.4924239360347902E-2</c:v>
                </c:pt>
                <c:pt idx="7807">
                  <c:v>4.4955447583828835E-2</c:v>
                </c:pt>
                <c:pt idx="7808">
                  <c:v>4.4986677486886811E-2</c:v>
                </c:pt>
                <c:pt idx="7809">
                  <c:v>4.5017929085236955E-2</c:v>
                </c:pt>
                <c:pt idx="7810">
                  <c:v>4.504920239362336E-2</c:v>
                </c:pt>
                <c:pt idx="7811">
                  <c:v>4.5080497426799676E-2</c:v>
                </c:pt>
                <c:pt idx="7812">
                  <c:v>4.51118142005138E-2</c:v>
                </c:pt>
                <c:pt idx="7813">
                  <c:v>4.5143152729540573E-2</c:v>
                </c:pt>
                <c:pt idx="7814">
                  <c:v>4.5174513028993099E-2</c:v>
                </c:pt>
                <c:pt idx="7815">
                  <c:v>4.5205895113666059E-2</c:v>
                </c:pt>
                <c:pt idx="7816">
                  <c:v>4.5237298999351166E-2</c:v>
                </c:pt>
                <c:pt idx="7817">
                  <c:v>4.5268724700864363E-2</c:v>
                </c:pt>
                <c:pt idx="7818">
                  <c:v>4.5300172233031177E-2</c:v>
                </c:pt>
                <c:pt idx="7819">
                  <c:v>4.5331641611676264E-2</c:v>
                </c:pt>
                <c:pt idx="7820">
                  <c:v>4.5363132851646448E-2</c:v>
                </c:pt>
                <c:pt idx="7821">
                  <c:v>4.5394645967798193E-2</c:v>
                </c:pt>
                <c:pt idx="7822">
                  <c:v>4.5426180975989147E-2</c:v>
                </c:pt>
                <c:pt idx="7823">
                  <c:v>4.5457737891097104E-2</c:v>
                </c:pt>
                <c:pt idx="7824">
                  <c:v>4.5489316728009509E-2</c:v>
                </c:pt>
                <c:pt idx="7825">
                  <c:v>4.5520917502617074E-2</c:v>
                </c:pt>
                <c:pt idx="7826">
                  <c:v>4.5552540229828624E-2</c:v>
                </c:pt>
                <c:pt idx="7827">
                  <c:v>4.5584184924894321E-2</c:v>
                </c:pt>
                <c:pt idx="7828">
                  <c:v>4.5615851602743021E-2</c:v>
                </c:pt>
                <c:pt idx="7829">
                  <c:v>4.5647540279309645E-2</c:v>
                </c:pt>
                <c:pt idx="7830">
                  <c:v>4.5679250969544477E-2</c:v>
                </c:pt>
                <c:pt idx="7831">
                  <c:v>4.5710983688407515E-2</c:v>
                </c:pt>
                <c:pt idx="7832">
                  <c:v>4.5742738451866917E-2</c:v>
                </c:pt>
                <c:pt idx="7833">
                  <c:v>4.5774515274904143E-2</c:v>
                </c:pt>
                <c:pt idx="7834">
                  <c:v>4.5806314172510382E-2</c:v>
                </c:pt>
                <c:pt idx="7835">
                  <c:v>4.5838135160687098E-2</c:v>
                </c:pt>
                <c:pt idx="7836">
                  <c:v>4.5869978254447004E-2</c:v>
                </c:pt>
                <c:pt idx="7837">
                  <c:v>4.5901843468812549E-2</c:v>
                </c:pt>
                <c:pt idx="7838">
                  <c:v>4.5933730819818559E-2</c:v>
                </c:pt>
                <c:pt idx="7839">
                  <c:v>4.5965640322509063E-2</c:v>
                </c:pt>
                <c:pt idx="7840">
                  <c:v>4.5997571991937845E-2</c:v>
                </c:pt>
                <c:pt idx="7841">
                  <c:v>4.6029525844173164E-2</c:v>
                </c:pt>
                <c:pt idx="7842">
                  <c:v>4.6061501894290424E-2</c:v>
                </c:pt>
                <c:pt idx="7843">
                  <c:v>4.6093500157710181E-2</c:v>
                </c:pt>
                <c:pt idx="7844">
                  <c:v>4.612552064952808E-2</c:v>
                </c:pt>
                <c:pt idx="7845">
                  <c:v>4.6157563385857088E-2</c:v>
                </c:pt>
                <c:pt idx="7846">
                  <c:v>4.6189628381814542E-2</c:v>
                </c:pt>
                <c:pt idx="7847">
                  <c:v>4.622171565252757E-2</c:v>
                </c:pt>
                <c:pt idx="7848">
                  <c:v>4.6253825214142757E-2</c:v>
                </c:pt>
                <c:pt idx="7849">
                  <c:v>4.6285957081808944E-2</c:v>
                </c:pt>
                <c:pt idx="7850">
                  <c:v>4.6318111270684831E-2</c:v>
                </c:pt>
                <c:pt idx="7851">
                  <c:v>4.6350287796950655E-2</c:v>
                </c:pt>
                <c:pt idx="7852">
                  <c:v>4.6382486675786865E-2</c:v>
                </c:pt>
                <c:pt idx="7853">
                  <c:v>4.6414707922383766E-2</c:v>
                </c:pt>
                <c:pt idx="7854">
                  <c:v>4.6446951552955341E-2</c:v>
                </c:pt>
                <c:pt idx="7855">
                  <c:v>4.64792175827137E-2</c:v>
                </c:pt>
                <c:pt idx="7856">
                  <c:v>4.6511506026880825E-2</c:v>
                </c:pt>
                <c:pt idx="7857">
                  <c:v>4.6543816901704511E-2</c:v>
                </c:pt>
                <c:pt idx="7858">
                  <c:v>4.6576150222428607E-2</c:v>
                </c:pt>
                <c:pt idx="7859">
                  <c:v>4.6608506004645944E-2</c:v>
                </c:pt>
                <c:pt idx="7860">
                  <c:v>4.6640884263620855E-2</c:v>
                </c:pt>
                <c:pt idx="7861">
                  <c:v>4.6673285015646326E-2</c:v>
                </c:pt>
                <c:pt idx="7862">
                  <c:v>4.6705708276008596E-2</c:v>
                </c:pt>
                <c:pt idx="7863">
                  <c:v>4.6738154060003825E-2</c:v>
                </c:pt>
                <c:pt idx="7864">
                  <c:v>4.677062238395898E-2</c:v>
                </c:pt>
                <c:pt idx="7865">
                  <c:v>4.6803113263192198E-2</c:v>
                </c:pt>
                <c:pt idx="7866">
                  <c:v>4.6835626713031514E-2</c:v>
                </c:pt>
                <c:pt idx="7867">
                  <c:v>4.686816274983796E-2</c:v>
                </c:pt>
                <c:pt idx="7868">
                  <c:v>4.6900721388961598E-2</c:v>
                </c:pt>
                <c:pt idx="7869">
                  <c:v>4.6933302645762461E-2</c:v>
                </c:pt>
                <c:pt idx="7870">
                  <c:v>4.6965906536635682E-2</c:v>
                </c:pt>
                <c:pt idx="7871">
                  <c:v>4.6998533076963341E-2</c:v>
                </c:pt>
                <c:pt idx="7872">
                  <c:v>4.7031182282479697E-2</c:v>
                </c:pt>
                <c:pt idx="7873">
                  <c:v>4.7063854168587493E-2</c:v>
                </c:pt>
                <c:pt idx="7874">
                  <c:v>4.7096548751727474E-2</c:v>
                </c:pt>
                <c:pt idx="7875">
                  <c:v>4.7129266047324508E-2</c:v>
                </c:pt>
                <c:pt idx="7876">
                  <c:v>4.7162006070813473E-2</c:v>
                </c:pt>
                <c:pt idx="7877">
                  <c:v>4.7194768838669396E-2</c:v>
                </c:pt>
                <c:pt idx="7878">
                  <c:v>4.7227554366349324E-2</c:v>
                </c:pt>
                <c:pt idx="7879">
                  <c:v>4.7260362669320301E-2</c:v>
                </c:pt>
                <c:pt idx="7880">
                  <c:v>4.7293193764091732E-2</c:v>
                </c:pt>
                <c:pt idx="7881">
                  <c:v>4.7326047666152893E-2</c:v>
                </c:pt>
                <c:pt idx="7882">
                  <c:v>4.7358924391003088E-2</c:v>
                </c:pt>
                <c:pt idx="7883">
                  <c:v>4.7391823955186152E-2</c:v>
                </c:pt>
                <c:pt idx="7884">
                  <c:v>4.7424746374223656E-2</c:v>
                </c:pt>
                <c:pt idx="7885">
                  <c:v>4.7457691663647238E-2</c:v>
                </c:pt>
                <c:pt idx="7886">
                  <c:v>4.7490659840035233E-2</c:v>
                </c:pt>
                <c:pt idx="7887">
                  <c:v>4.7523650918941576E-2</c:v>
                </c:pt>
                <c:pt idx="7888">
                  <c:v>4.7556664916276324E-2</c:v>
                </c:pt>
                <c:pt idx="7889">
                  <c:v>4.7589701847614324E-2</c:v>
                </c:pt>
                <c:pt idx="7890">
                  <c:v>4.7622761729580007E-2</c:v>
                </c:pt>
                <c:pt idx="7891">
                  <c:v>4.7655844577770598E-2</c:v>
                </c:pt>
                <c:pt idx="7892">
                  <c:v>4.7688950407793411E-2</c:v>
                </c:pt>
                <c:pt idx="7893">
                  <c:v>4.7722079236307557E-2</c:v>
                </c:pt>
                <c:pt idx="7894">
                  <c:v>4.7755231078942785E-2</c:v>
                </c:pt>
                <c:pt idx="7895">
                  <c:v>4.7788405951338958E-2</c:v>
                </c:pt>
                <c:pt idx="7896">
                  <c:v>4.7821603870189945E-2</c:v>
                </c:pt>
                <c:pt idx="7897">
                  <c:v>4.7854824851158065E-2</c:v>
                </c:pt>
                <c:pt idx="7898">
                  <c:v>4.7888068909915822E-2</c:v>
                </c:pt>
                <c:pt idx="7899">
                  <c:v>4.7921336063191877E-2</c:v>
                </c:pt>
                <c:pt idx="7900">
                  <c:v>4.7954626326681238E-2</c:v>
                </c:pt>
                <c:pt idx="7901">
                  <c:v>4.798793971608907E-2</c:v>
                </c:pt>
                <c:pt idx="7902">
                  <c:v>4.8021276248178944E-2</c:v>
                </c:pt>
                <c:pt idx="7903">
                  <c:v>4.8054635938678578E-2</c:v>
                </c:pt>
                <c:pt idx="7904">
                  <c:v>4.8088018803675796E-2</c:v>
                </c:pt>
                <c:pt idx="7905">
                  <c:v>4.8121424858919459E-2</c:v>
                </c:pt>
                <c:pt idx="7906">
                  <c:v>4.8154854121219746E-2</c:v>
                </c:pt>
                <c:pt idx="7907">
                  <c:v>4.8188306606348145E-2</c:v>
                </c:pt>
                <c:pt idx="7908">
                  <c:v>4.8221782330086366E-2</c:v>
                </c:pt>
                <c:pt idx="7909">
                  <c:v>4.8255281309279648E-2</c:v>
                </c:pt>
                <c:pt idx="7910">
                  <c:v>4.8288803559732363E-2</c:v>
                </c:pt>
                <c:pt idx="7911">
                  <c:v>4.8322349097259132E-2</c:v>
                </c:pt>
                <c:pt idx="7912">
                  <c:v>4.8355917938740327E-2</c:v>
                </c:pt>
                <c:pt idx="7913">
                  <c:v>4.8389510100013286E-2</c:v>
                </c:pt>
                <c:pt idx="7914">
                  <c:v>4.8423125596925611E-2</c:v>
                </c:pt>
                <c:pt idx="7915">
                  <c:v>4.8456764446392873E-2</c:v>
                </c:pt>
                <c:pt idx="7916">
                  <c:v>4.8490426664285449E-2</c:v>
                </c:pt>
                <c:pt idx="7917">
                  <c:v>4.8524112266837026E-2</c:v>
                </c:pt>
                <c:pt idx="7918">
                  <c:v>4.8557821269939308E-2</c:v>
                </c:pt>
                <c:pt idx="7919">
                  <c:v>4.8591553690554914E-2</c:v>
                </c:pt>
                <c:pt idx="7920">
                  <c:v>4.8625309544598358E-2</c:v>
                </c:pt>
                <c:pt idx="7921">
                  <c:v>4.8659088847994462E-2</c:v>
                </c:pt>
                <c:pt idx="7922">
                  <c:v>4.8692891617741235E-2</c:v>
                </c:pt>
                <c:pt idx="7923">
                  <c:v>4.8726717869786371E-2</c:v>
                </c:pt>
                <c:pt idx="7924">
                  <c:v>4.8760567620087916E-2</c:v>
                </c:pt>
                <c:pt idx="7925">
                  <c:v>4.8794440885679316E-2</c:v>
                </c:pt>
                <c:pt idx="7926">
                  <c:v>4.8828337682541537E-2</c:v>
                </c:pt>
                <c:pt idx="7927">
                  <c:v>4.886225802666589E-2</c:v>
                </c:pt>
                <c:pt idx="7928">
                  <c:v>4.8896201935121363E-2</c:v>
                </c:pt>
                <c:pt idx="7929">
                  <c:v>4.8930169423922226E-2</c:v>
                </c:pt>
                <c:pt idx="7930">
                  <c:v>4.8964160509093163E-2</c:v>
                </c:pt>
                <c:pt idx="7931">
                  <c:v>4.8998175207738741E-2</c:v>
                </c:pt>
                <c:pt idx="7932">
                  <c:v>4.9032213535906644E-2</c:v>
                </c:pt>
                <c:pt idx="7933">
                  <c:v>4.906627551001197E-2</c:v>
                </c:pt>
                <c:pt idx="7934">
                  <c:v>4.9100361146123941E-2</c:v>
                </c:pt>
                <c:pt idx="7935">
                  <c:v>4.9134470461394741E-2</c:v>
                </c:pt>
                <c:pt idx="7936">
                  <c:v>4.9168603471916671E-2</c:v>
                </c:pt>
                <c:pt idx="7937">
                  <c:v>4.9202760193792494E-2</c:v>
                </c:pt>
                <c:pt idx="7938">
                  <c:v>4.9236940644210136E-2</c:v>
                </c:pt>
                <c:pt idx="7939">
                  <c:v>4.9271144839295476E-2</c:v>
                </c:pt>
                <c:pt idx="7940">
                  <c:v>4.9305372795184856E-2</c:v>
                </c:pt>
                <c:pt idx="7941">
                  <c:v>4.9339624529102045E-2</c:v>
                </c:pt>
                <c:pt idx="7942">
                  <c:v>4.9373900057206564E-2</c:v>
                </c:pt>
                <c:pt idx="7943">
                  <c:v>4.9408199395668387E-2</c:v>
                </c:pt>
                <c:pt idx="7944">
                  <c:v>4.9442522561747221E-2</c:v>
                </c:pt>
                <c:pt idx="7945">
                  <c:v>4.947686957163628E-2</c:v>
                </c:pt>
                <c:pt idx="7946">
                  <c:v>4.9511240441539262E-2</c:v>
                </c:pt>
                <c:pt idx="7947">
                  <c:v>4.9545635188751866E-2</c:v>
                </c:pt>
                <c:pt idx="7948">
                  <c:v>4.9580053829501078E-2</c:v>
                </c:pt>
                <c:pt idx="7949">
                  <c:v>4.9614496380385391E-2</c:v>
                </c:pt>
                <c:pt idx="7950">
                  <c:v>4.9648962857653585E-2</c:v>
                </c:pt>
                <c:pt idx="7951">
                  <c:v>4.9683453278649467E-2</c:v>
                </c:pt>
                <c:pt idx="7952">
                  <c:v>4.971796765964516E-2</c:v>
                </c:pt>
                <c:pt idx="7953">
                  <c:v>4.9752506016923326E-2</c:v>
                </c:pt>
                <c:pt idx="7954">
                  <c:v>4.9787068367863944E-2</c:v>
                </c:pt>
                <c:pt idx="7955">
                  <c:v>4.9821654728773063E-2</c:v>
                </c:pt>
                <c:pt idx="7956">
                  <c:v>4.9856265115967323E-2</c:v>
                </c:pt>
                <c:pt idx="7957">
                  <c:v>4.9890899546862932E-2</c:v>
                </c:pt>
                <c:pt idx="7958">
                  <c:v>4.9925558037799952E-2</c:v>
                </c:pt>
                <c:pt idx="7959">
                  <c:v>4.9960240605129047E-2</c:v>
                </c:pt>
                <c:pt idx="7960">
                  <c:v>4.9994947266302756E-2</c:v>
                </c:pt>
                <c:pt idx="7961">
                  <c:v>5.0029678037695216E-2</c:v>
                </c:pt>
                <c:pt idx="7962">
                  <c:v>5.006443293605544E-2</c:v>
                </c:pt>
                <c:pt idx="7963">
                  <c:v>5.0099211977779584E-2</c:v>
                </c:pt>
                <c:pt idx="7964">
                  <c:v>5.0134015180368724E-2</c:v>
                </c:pt>
                <c:pt idx="7965">
                  <c:v>5.0168842560242545E-2</c:v>
                </c:pt>
                <c:pt idx="7966">
                  <c:v>5.0203694133831391E-2</c:v>
                </c:pt>
                <c:pt idx="7967">
                  <c:v>5.0238569918672836E-2</c:v>
                </c:pt>
                <c:pt idx="7968">
                  <c:v>5.027346993122081E-2</c:v>
                </c:pt>
                <c:pt idx="7969">
                  <c:v>5.030839418793992E-2</c:v>
                </c:pt>
                <c:pt idx="7970">
                  <c:v>5.0343342706404316E-2</c:v>
                </c:pt>
                <c:pt idx="7971">
                  <c:v>5.0378315503102247E-2</c:v>
                </c:pt>
                <c:pt idx="7972">
                  <c:v>5.0413312594532647E-2</c:v>
                </c:pt>
                <c:pt idx="7973">
                  <c:v>5.0448333998306331E-2</c:v>
                </c:pt>
                <c:pt idx="7974">
                  <c:v>5.0483379730945924E-2</c:v>
                </c:pt>
                <c:pt idx="7975">
                  <c:v>5.0518449808984775E-2</c:v>
                </c:pt>
                <c:pt idx="7976">
                  <c:v>5.0553544250070422E-2</c:v>
                </c:pt>
                <c:pt idx="7977">
                  <c:v>5.0588663070759946E-2</c:v>
                </c:pt>
                <c:pt idx="7978">
                  <c:v>5.0623806287989515E-2</c:v>
                </c:pt>
                <c:pt idx="7979">
                  <c:v>5.0658973918338464E-2</c:v>
                </c:pt>
                <c:pt idx="7980">
                  <c:v>5.0694165979503415E-2</c:v>
                </c:pt>
                <c:pt idx="7981">
                  <c:v>5.0729382488087518E-2</c:v>
                </c:pt>
                <c:pt idx="7982">
                  <c:v>5.0764623460704678E-2</c:v>
                </c:pt>
                <c:pt idx="7983">
                  <c:v>5.079988891508843E-2</c:v>
                </c:pt>
                <c:pt idx="7984">
                  <c:v>5.0835178867876543E-2</c:v>
                </c:pt>
                <c:pt idx="7985">
                  <c:v>5.0870493335717581E-2</c:v>
                </c:pt>
                <c:pt idx="7986">
                  <c:v>5.0905832336382052E-2</c:v>
                </c:pt>
                <c:pt idx="7987">
                  <c:v>5.0941195886542438E-2</c:v>
                </c:pt>
                <c:pt idx="7988">
                  <c:v>5.0976584002882006E-2</c:v>
                </c:pt>
                <c:pt idx="7989">
                  <c:v>5.1011996703208343E-2</c:v>
                </c:pt>
                <c:pt idx="7990">
                  <c:v>5.1047434004228683E-2</c:v>
                </c:pt>
                <c:pt idx="7991">
                  <c:v>5.1082895922661097E-2</c:v>
                </c:pt>
                <c:pt idx="7992">
                  <c:v>5.1118382476350296E-2</c:v>
                </c:pt>
                <c:pt idx="7993">
                  <c:v>5.1153893682038376E-2</c:v>
                </c:pt>
                <c:pt idx="7994">
                  <c:v>5.118942955685072E-2</c:v>
                </c:pt>
                <c:pt idx="7995">
                  <c:v>5.1224990117551897E-2</c:v>
                </c:pt>
                <c:pt idx="7996">
                  <c:v>5.1260575382036266E-2</c:v>
                </c:pt>
                <c:pt idx="7997">
                  <c:v>5.1296185367092482E-2</c:v>
                </c:pt>
                <c:pt idx="7998">
                  <c:v>5.1331820089520079E-2</c:v>
                </c:pt>
                <c:pt idx="7999">
                  <c:v>5.1367479567250733E-2</c:v>
                </c:pt>
                <c:pt idx="8000">
                  <c:v>5.1403163817108105E-2</c:v>
                </c:pt>
                <c:pt idx="8001">
                  <c:v>5.143887285592677E-2</c:v>
                </c:pt>
                <c:pt idx="8002">
                  <c:v>5.14746067016758E-2</c:v>
                </c:pt>
                <c:pt idx="8003">
                  <c:v>5.1510365371213937E-2</c:v>
                </c:pt>
                <c:pt idx="8004">
                  <c:v>5.1546148881410875E-2</c:v>
                </c:pt>
                <c:pt idx="8005">
                  <c:v>5.1581957250273154E-2</c:v>
                </c:pt>
                <c:pt idx="8006">
                  <c:v>5.1617790494694678E-2</c:v>
                </c:pt>
                <c:pt idx="8007">
                  <c:v>5.1653648631956151E-2</c:v>
                </c:pt>
                <c:pt idx="8008">
                  <c:v>5.1689531678974165E-2</c:v>
                </c:pt>
                <c:pt idx="8009">
                  <c:v>5.1725439653805369E-2</c:v>
                </c:pt>
                <c:pt idx="8010">
                  <c:v>5.1761372573390654E-2</c:v>
                </c:pt>
                <c:pt idx="8011">
                  <c:v>5.1797330454681913E-2</c:v>
                </c:pt>
                <c:pt idx="8012">
                  <c:v>5.1833313315773427E-2</c:v>
                </c:pt>
                <c:pt idx="8013">
                  <c:v>5.1869321173641438E-2</c:v>
                </c:pt>
                <c:pt idx="8014">
                  <c:v>5.1905354045273182E-2</c:v>
                </c:pt>
                <c:pt idx="8015">
                  <c:v>5.1941411948800684E-2</c:v>
                </c:pt>
                <c:pt idx="8016">
                  <c:v>5.1977494901235585E-2</c:v>
                </c:pt>
                <c:pt idx="8017">
                  <c:v>5.2013602919600541E-2</c:v>
                </c:pt>
                <c:pt idx="8018">
                  <c:v>5.2049736022065404E-2</c:v>
                </c:pt>
                <c:pt idx="8019">
                  <c:v>5.2085894225677283E-2</c:v>
                </c:pt>
                <c:pt idx="8020">
                  <c:v>5.2122077547494344E-2</c:v>
                </c:pt>
                <c:pt idx="8021">
                  <c:v>5.2158286005724322E-2</c:v>
                </c:pt>
                <c:pt idx="8022">
                  <c:v>5.2194519617449885E-2</c:v>
                </c:pt>
                <c:pt idx="8023">
                  <c:v>5.2230778400144805E-2</c:v>
                </c:pt>
                <c:pt idx="8024">
                  <c:v>5.2267062370914698E-2</c:v>
                </c:pt>
                <c:pt idx="8025">
                  <c:v>5.2303371548017938E-2</c:v>
                </c:pt>
                <c:pt idx="8026">
                  <c:v>5.2339705948584725E-2</c:v>
                </c:pt>
                <c:pt idx="8027">
                  <c:v>5.2376065589756333E-2</c:v>
                </c:pt>
                <c:pt idx="8028">
                  <c:v>5.2412450489829225E-2</c:v>
                </c:pt>
                <c:pt idx="8029">
                  <c:v>5.2448860665969321E-2</c:v>
                </c:pt>
                <c:pt idx="8030">
                  <c:v>5.2485296135353653E-2</c:v>
                </c:pt>
                <c:pt idx="8031">
                  <c:v>5.2521756916316831E-2</c:v>
                </c:pt>
                <c:pt idx="8032">
                  <c:v>5.2558243026060568E-2</c:v>
                </c:pt>
                <c:pt idx="8033">
                  <c:v>5.2594754481797734E-2</c:v>
                </c:pt>
                <c:pt idx="8034">
                  <c:v>5.2631291301901167E-2</c:v>
                </c:pt>
                <c:pt idx="8035">
                  <c:v>5.2667853503608461E-2</c:v>
                </c:pt>
                <c:pt idx="8036">
                  <c:v>5.2704441104168373E-2</c:v>
                </c:pt>
                <c:pt idx="8037">
                  <c:v>5.2741054121992079E-2</c:v>
                </c:pt>
                <c:pt idx="8038">
                  <c:v>5.2777692574353094E-2</c:v>
                </c:pt>
                <c:pt idx="8039">
                  <c:v>5.2814356478920438E-2</c:v>
                </c:pt>
                <c:pt idx="8040">
                  <c:v>5.2851045852990851E-2</c:v>
                </c:pt>
                <c:pt idx="8041">
                  <c:v>5.2887760715026717E-2</c:v>
                </c:pt>
                <c:pt idx="8042">
                  <c:v>5.2924501082349605E-2</c:v>
                </c:pt>
                <c:pt idx="8043">
                  <c:v>5.2961266972292344E-2</c:v>
                </c:pt>
                <c:pt idx="8044">
                  <c:v>5.2998058403355801E-2</c:v>
                </c:pt>
                <c:pt idx="8045">
                  <c:v>5.3034875392897696E-2</c:v>
                </c:pt>
                <c:pt idx="8046">
                  <c:v>5.3071717958286982E-2</c:v>
                </c:pt>
                <c:pt idx="8047">
                  <c:v>5.3108586118063135E-2</c:v>
                </c:pt>
                <c:pt idx="8048">
                  <c:v>5.3145479889620054E-2</c:v>
                </c:pt>
                <c:pt idx="8049">
                  <c:v>5.3182399290362919E-2</c:v>
                </c:pt>
                <c:pt idx="8050">
                  <c:v>5.3219344338869864E-2</c:v>
                </c:pt>
                <c:pt idx="8051">
                  <c:v>5.3256315052571078E-2</c:v>
                </c:pt>
                <c:pt idx="8052">
                  <c:v>5.3293311449295798E-2</c:v>
                </c:pt>
                <c:pt idx="8053">
                  <c:v>5.3330333546497619E-2</c:v>
                </c:pt>
                <c:pt idx="8054">
                  <c:v>5.3367381362806353E-2</c:v>
                </c:pt>
                <c:pt idx="8055">
                  <c:v>5.3404454915700672E-2</c:v>
                </c:pt>
                <c:pt idx="8056">
                  <c:v>5.3441554222670558E-2</c:v>
                </c:pt>
                <c:pt idx="8057">
                  <c:v>5.3478679302384688E-2</c:v>
                </c:pt>
                <c:pt idx="8058">
                  <c:v>5.351583017235817E-2</c:v>
                </c:pt>
                <c:pt idx="8059">
                  <c:v>5.3553006850117484E-2</c:v>
                </c:pt>
                <c:pt idx="8060">
                  <c:v>5.3590209354370227E-2</c:v>
                </c:pt>
                <c:pt idx="8061">
                  <c:v>5.3627437702668035E-2</c:v>
                </c:pt>
                <c:pt idx="8062">
                  <c:v>5.3664691912573941E-2</c:v>
                </c:pt>
                <c:pt idx="8063">
                  <c:v>5.3701972002834553E-2</c:v>
                </c:pt>
                <c:pt idx="8064">
                  <c:v>5.3739277991038115E-2</c:v>
                </c:pt>
                <c:pt idx="8065">
                  <c:v>5.3776609894784291E-2</c:v>
                </c:pt>
                <c:pt idx="8066">
                  <c:v>5.3813967732858778E-2</c:v>
                </c:pt>
                <c:pt idx="8067">
                  <c:v>5.3851351522886511E-2</c:v>
                </c:pt>
                <c:pt idx="8068">
                  <c:v>5.3888761282895929E-2</c:v>
                </c:pt>
                <c:pt idx="8069">
                  <c:v>5.3926197030535659E-2</c:v>
                </c:pt>
                <c:pt idx="8070">
                  <c:v>5.3963658784643646E-2</c:v>
                </c:pt>
                <c:pt idx="8071">
                  <c:v>5.4001146562893856E-2</c:v>
                </c:pt>
                <c:pt idx="8072">
                  <c:v>5.4038660382971698E-2</c:v>
                </c:pt>
                <c:pt idx="8073">
                  <c:v>5.4076200263754419E-2</c:v>
                </c:pt>
                <c:pt idx="8074">
                  <c:v>5.4113766222952844E-2</c:v>
                </c:pt>
                <c:pt idx="8075">
                  <c:v>5.4151358278289256E-2</c:v>
                </c:pt>
                <c:pt idx="8076">
                  <c:v>5.4188976448680287E-2</c:v>
                </c:pt>
                <c:pt idx="8077">
                  <c:v>5.4226620751873678E-2</c:v>
                </c:pt>
                <c:pt idx="8078">
                  <c:v>5.4264291205628694E-2</c:v>
                </c:pt>
                <c:pt idx="8079">
                  <c:v>5.4301987828901395E-2</c:v>
                </c:pt>
                <c:pt idx="8080">
                  <c:v>5.4339710639476548E-2</c:v>
                </c:pt>
                <c:pt idx="8081">
                  <c:v>5.4377459655150451E-2</c:v>
                </c:pt>
                <c:pt idx="8082">
                  <c:v>5.4415234894918701E-2</c:v>
                </c:pt>
                <c:pt idx="8083">
                  <c:v>5.4453036376603148E-2</c:v>
                </c:pt>
                <c:pt idx="8084">
                  <c:v>5.4490864118433686E-2</c:v>
                </c:pt>
                <c:pt idx="8085">
                  <c:v>5.4528718138256105E-2</c:v>
                </c:pt>
                <c:pt idx="8086">
                  <c:v>5.4566598455118839E-2</c:v>
                </c:pt>
                <c:pt idx="8087">
                  <c:v>5.460450508689333E-2</c:v>
                </c:pt>
                <c:pt idx="8088">
                  <c:v>5.4642438051462586E-2</c:v>
                </c:pt>
                <c:pt idx="8089">
                  <c:v>5.4680397367914767E-2</c:v>
                </c:pt>
                <c:pt idx="8090">
                  <c:v>5.4718383054158583E-2</c:v>
                </c:pt>
                <c:pt idx="8091">
                  <c:v>5.4756395128114331E-2</c:v>
                </c:pt>
                <c:pt idx="8092">
                  <c:v>5.4794433608910002E-2</c:v>
                </c:pt>
                <c:pt idx="8093">
                  <c:v>5.4832498514491623E-2</c:v>
                </c:pt>
                <c:pt idx="8094">
                  <c:v>5.4870589862816899E-2</c:v>
                </c:pt>
                <c:pt idx="8095">
                  <c:v>5.4908707673053676E-2</c:v>
                </c:pt>
                <c:pt idx="8096">
                  <c:v>5.4946851963185439E-2</c:v>
                </c:pt>
                <c:pt idx="8097">
                  <c:v>5.4985022751607389E-2</c:v>
                </c:pt>
                <c:pt idx="8098">
                  <c:v>5.5023220056327163E-2</c:v>
                </c:pt>
                <c:pt idx="8099">
                  <c:v>5.5061443896565934E-2</c:v>
                </c:pt>
                <c:pt idx="8100">
                  <c:v>5.5099694290357215E-2</c:v>
                </c:pt>
                <c:pt idx="8101">
                  <c:v>5.5137971255746182E-2</c:v>
                </c:pt>
                <c:pt idx="8102">
                  <c:v>5.5176274811994115E-2</c:v>
                </c:pt>
                <c:pt idx="8103">
                  <c:v>5.5214604977172115E-2</c:v>
                </c:pt>
                <c:pt idx="8104">
                  <c:v>5.5252961769363E-2</c:v>
                </c:pt>
                <c:pt idx="8105">
                  <c:v>5.5291345207868221E-2</c:v>
                </c:pt>
                <c:pt idx="8106">
                  <c:v>5.532975531079657E-2</c:v>
                </c:pt>
                <c:pt idx="8107">
                  <c:v>5.5368192096268573E-2</c:v>
                </c:pt>
                <c:pt idx="8108">
                  <c:v>5.5406655583625931E-2</c:v>
                </c:pt>
                <c:pt idx="8109">
                  <c:v>5.5445145791015199E-2</c:v>
                </c:pt>
                <c:pt idx="8110">
                  <c:v>5.5483662736594705E-2</c:v>
                </c:pt>
                <c:pt idx="8111">
                  <c:v>5.5522206439746473E-2</c:v>
                </c:pt>
                <c:pt idx="8112">
                  <c:v>5.5560776918654915E-2</c:v>
                </c:pt>
                <c:pt idx="8113">
                  <c:v>5.5599374191920764E-2</c:v>
                </c:pt>
                <c:pt idx="8114">
                  <c:v>5.563799827775285E-2</c:v>
                </c:pt>
                <c:pt idx="8115">
                  <c:v>5.5676649195587125E-2</c:v>
                </c:pt>
                <c:pt idx="8116">
                  <c:v>5.5715326963658565E-2</c:v>
                </c:pt>
                <c:pt idx="8117">
                  <c:v>5.5754031600213985E-2</c:v>
                </c:pt>
                <c:pt idx="8118">
                  <c:v>5.5792763124729861E-2</c:v>
                </c:pt>
                <c:pt idx="8119">
                  <c:v>5.5831521555479213E-2</c:v>
                </c:pt>
                <c:pt idx="8120">
                  <c:v>5.5870306910746903E-2</c:v>
                </c:pt>
                <c:pt idx="8121">
                  <c:v>5.5909119210050026E-2</c:v>
                </c:pt>
                <c:pt idx="8122">
                  <c:v>5.5947958471699706E-2</c:v>
                </c:pt>
                <c:pt idx="8123">
                  <c:v>5.5986824714018939E-2</c:v>
                </c:pt>
                <c:pt idx="8124">
                  <c:v>5.6025717956565524E-2</c:v>
                </c:pt>
                <c:pt idx="8125">
                  <c:v>5.6064638217688777E-2</c:v>
                </c:pt>
                <c:pt idx="8126">
                  <c:v>5.6103585515749906E-2</c:v>
                </c:pt>
                <c:pt idx="8127">
                  <c:v>5.6142559870347497E-2</c:v>
                </c:pt>
                <c:pt idx="8128">
                  <c:v>5.6181561299869127E-2</c:v>
                </c:pt>
                <c:pt idx="8129">
                  <c:v>5.6220589823123356E-2</c:v>
                </c:pt>
                <c:pt idx="8130">
                  <c:v>5.6259645458522481E-2</c:v>
                </c:pt>
                <c:pt idx="8131">
                  <c:v>5.6298728225719588E-2</c:v>
                </c:pt>
                <c:pt idx="8132">
                  <c:v>5.6337838143153414E-2</c:v>
                </c:pt>
                <c:pt idx="8133">
                  <c:v>5.6376975229274637E-2</c:v>
                </c:pt>
                <c:pt idx="8134">
                  <c:v>5.641613950377735E-2</c:v>
                </c:pt>
                <c:pt idx="8135">
                  <c:v>5.6455330985138732E-2</c:v>
                </c:pt>
                <c:pt idx="8136">
                  <c:v>5.6494549691847945E-2</c:v>
                </c:pt>
                <c:pt idx="8137">
                  <c:v>5.653379564364016E-2</c:v>
                </c:pt>
                <c:pt idx="8138">
                  <c:v>5.6573068859031073E-2</c:v>
                </c:pt>
                <c:pt idx="8139">
                  <c:v>5.6612369356548425E-2</c:v>
                </c:pt>
                <c:pt idx="8140">
                  <c:v>5.6651697155968524E-2</c:v>
                </c:pt>
                <c:pt idx="8141">
                  <c:v>5.6691052275845706E-2</c:v>
                </c:pt>
                <c:pt idx="8142">
                  <c:v>5.6730434735159097E-2</c:v>
                </c:pt>
                <c:pt idx="8143">
                  <c:v>5.6769844552487951E-2</c:v>
                </c:pt>
                <c:pt idx="8144">
                  <c:v>5.6809281747663608E-2</c:v>
                </c:pt>
                <c:pt idx="8145">
                  <c:v>5.6848746339292003E-2</c:v>
                </c:pt>
                <c:pt idx="8146">
                  <c:v>5.6888238345991139E-2</c:v>
                </c:pt>
                <c:pt idx="8147">
                  <c:v>5.6927757787633718E-2</c:v>
                </c:pt>
                <c:pt idx="8148">
                  <c:v>5.696730468286447E-2</c:v>
                </c:pt>
                <c:pt idx="8149">
                  <c:v>5.7006879050340235E-2</c:v>
                </c:pt>
                <c:pt idx="8150">
                  <c:v>5.704648090997514E-2</c:v>
                </c:pt>
                <c:pt idx="8151">
                  <c:v>5.7086110280452823E-2</c:v>
                </c:pt>
                <c:pt idx="8152">
                  <c:v>5.7125767180469023E-2</c:v>
                </c:pt>
                <c:pt idx="8153">
                  <c:v>5.7165451629979401E-2</c:v>
                </c:pt>
                <c:pt idx="8154">
                  <c:v>5.7205163647706551E-2</c:v>
                </c:pt>
                <c:pt idx="8155">
                  <c:v>5.724490325238521E-2</c:v>
                </c:pt>
                <c:pt idx="8156">
                  <c:v>5.7284670464012651E-2</c:v>
                </c:pt>
                <c:pt idx="8157">
                  <c:v>5.7324465301350519E-2</c:v>
                </c:pt>
                <c:pt idx="8158">
                  <c:v>5.7364287783589998E-2</c:v>
                </c:pt>
                <c:pt idx="8159">
                  <c:v>5.7404137929517936E-2</c:v>
                </c:pt>
                <c:pt idx="8160">
                  <c:v>5.7444015759187228E-2</c:v>
                </c:pt>
                <c:pt idx="8161">
                  <c:v>5.7483921291411721E-2</c:v>
                </c:pt>
                <c:pt idx="8162">
                  <c:v>5.7523854545017419E-2</c:v>
                </c:pt>
                <c:pt idx="8163">
                  <c:v>5.7563815540099067E-2</c:v>
                </c:pt>
                <c:pt idx="8164">
                  <c:v>5.7603804295509722E-2</c:v>
                </c:pt>
                <c:pt idx="8165">
                  <c:v>5.764382083011467E-2</c:v>
                </c:pt>
                <c:pt idx="8166">
                  <c:v>5.7683865164050552E-2</c:v>
                </c:pt>
                <c:pt idx="8167">
                  <c:v>5.7723937316209742E-2</c:v>
                </c:pt>
                <c:pt idx="8168">
                  <c:v>5.7764037305496875E-2</c:v>
                </c:pt>
                <c:pt idx="8169">
                  <c:v>5.7804165152090581E-2</c:v>
                </c:pt>
                <c:pt idx="8170">
                  <c:v>5.7844320874922639E-2</c:v>
                </c:pt>
                <c:pt idx="8171">
                  <c:v>5.7884504492937111E-2</c:v>
                </c:pt>
                <c:pt idx="8172">
                  <c:v>5.7924716026354704E-2</c:v>
                </c:pt>
                <c:pt idx="8173">
                  <c:v>5.7964955494146687E-2</c:v>
                </c:pt>
                <c:pt idx="8174">
                  <c:v>5.800522291571867E-2</c:v>
                </c:pt>
                <c:pt idx="8175">
                  <c:v>5.80455183100674E-2</c:v>
                </c:pt>
                <c:pt idx="8176">
                  <c:v>5.8085841697469838E-2</c:v>
                </c:pt>
                <c:pt idx="8177">
                  <c:v>5.8126193096950017E-2</c:v>
                </c:pt>
                <c:pt idx="8178">
                  <c:v>5.816657252754432E-2</c:v>
                </c:pt>
                <c:pt idx="8179">
                  <c:v>5.8206980009571974E-2</c:v>
                </c:pt>
                <c:pt idx="8180">
                  <c:v>5.8247415562096706E-2</c:v>
                </c:pt>
                <c:pt idx="8181">
                  <c:v>5.8287879204194579E-2</c:v>
                </c:pt>
                <c:pt idx="8182">
                  <c:v>5.832837095622722E-2</c:v>
                </c:pt>
                <c:pt idx="8183">
                  <c:v>5.8368890837298092E-2</c:v>
                </c:pt>
                <c:pt idx="8184">
                  <c:v>5.8409438866523056E-2</c:v>
                </c:pt>
                <c:pt idx="8185">
                  <c:v>5.8450015064306186E-2</c:v>
                </c:pt>
                <c:pt idx="8186">
                  <c:v>5.8490619449790809E-2</c:v>
                </c:pt>
                <c:pt idx="8187">
                  <c:v>5.8531252042558497E-2</c:v>
                </c:pt>
                <c:pt idx="8188">
                  <c:v>5.8571912861778291E-2</c:v>
                </c:pt>
                <c:pt idx="8189">
                  <c:v>5.8612601927911026E-2</c:v>
                </c:pt>
                <c:pt idx="8190">
                  <c:v>5.8653319260153269E-2</c:v>
                </c:pt>
                <c:pt idx="8191">
                  <c:v>5.8694064877714017E-2</c:v>
                </c:pt>
                <c:pt idx="8192">
                  <c:v>5.8734838801096791E-2</c:v>
                </c:pt>
                <c:pt idx="8193">
                  <c:v>5.8775641049538176E-2</c:v>
                </c:pt>
                <c:pt idx="8194">
                  <c:v>5.8816471642287239E-2</c:v>
                </c:pt>
                <c:pt idx="8195">
                  <c:v>5.8857330599890262E-2</c:v>
                </c:pt>
                <c:pt idx="8196">
                  <c:v>5.8898217941623955E-2</c:v>
                </c:pt>
                <c:pt idx="8197">
                  <c:v>5.8939133686777515E-2</c:v>
                </c:pt>
                <c:pt idx="8198">
                  <c:v>5.8980077855940082E-2</c:v>
                </c:pt>
                <c:pt idx="8199">
                  <c:v>5.9021050468428551E-2</c:v>
                </c:pt>
                <c:pt idx="8200">
                  <c:v>5.9062051543572379E-2</c:v>
                </c:pt>
                <c:pt idx="8201">
                  <c:v>5.9103081102003616E-2</c:v>
                </c:pt>
                <c:pt idx="8202">
                  <c:v>5.9144139163079458E-2</c:v>
                </c:pt>
                <c:pt idx="8203">
                  <c:v>5.918522574660029E-2</c:v>
                </c:pt>
                <c:pt idx="8204">
                  <c:v>5.9226340871949314E-2</c:v>
                </c:pt>
                <c:pt idx="8205">
                  <c:v>5.9267484559815987E-2</c:v>
                </c:pt>
                <c:pt idx="8206">
                  <c:v>5.9308656829611346E-2</c:v>
                </c:pt>
                <c:pt idx="8207">
                  <c:v>5.9349857700759019E-2</c:v>
                </c:pt>
                <c:pt idx="8208">
                  <c:v>5.9391087193991617E-2</c:v>
                </c:pt>
                <c:pt idx="8209">
                  <c:v>5.9432345328760648E-2</c:v>
                </c:pt>
                <c:pt idx="8210">
                  <c:v>5.9473632124530267E-2</c:v>
                </c:pt>
                <c:pt idx="8211">
                  <c:v>5.9514947602076304E-2</c:v>
                </c:pt>
                <c:pt idx="8212">
                  <c:v>5.9556291780890842E-2</c:v>
                </c:pt>
                <c:pt idx="8213">
                  <c:v>5.9597664680478626E-2</c:v>
                </c:pt>
                <c:pt idx="8214">
                  <c:v>5.9639066321658822E-2</c:v>
                </c:pt>
                <c:pt idx="8215">
                  <c:v>5.9680496723964159E-2</c:v>
                </c:pt>
                <c:pt idx="8216">
                  <c:v>5.9721955906940051E-2</c:v>
                </c:pt>
                <c:pt idx="8217">
                  <c:v>5.9763443891449088E-2</c:v>
                </c:pt>
                <c:pt idx="8218">
                  <c:v>5.9804960697064737E-2</c:v>
                </c:pt>
                <c:pt idx="8219">
                  <c:v>5.9846506343808614E-2</c:v>
                </c:pt>
                <c:pt idx="8220">
                  <c:v>5.9888080851280494E-2</c:v>
                </c:pt>
                <c:pt idx="8221">
                  <c:v>5.9929684240400995E-2</c:v>
                </c:pt>
                <c:pt idx="8222">
                  <c:v>5.9971316530798034E-2</c:v>
                </c:pt>
                <c:pt idx="8223">
                  <c:v>6.001297774211227E-2</c:v>
                </c:pt>
                <c:pt idx="8224">
                  <c:v>6.0054667895307945E-2</c:v>
                </c:pt>
                <c:pt idx="8225">
                  <c:v>6.0096387010053917E-2</c:v>
                </c:pt>
                <c:pt idx="8226">
                  <c:v>6.0138135106031804E-2</c:v>
                </c:pt>
                <c:pt idx="8227">
                  <c:v>6.0179912204249564E-2</c:v>
                </c:pt>
                <c:pt idx="8228">
                  <c:v>6.0221718324417091E-2</c:v>
                </c:pt>
                <c:pt idx="8229">
                  <c:v>6.0263553486257018E-2</c:v>
                </c:pt>
                <c:pt idx="8230">
                  <c:v>6.0305417710821152E-2</c:v>
                </c:pt>
                <c:pt idx="8231">
                  <c:v>6.0347311017860457E-2</c:v>
                </c:pt>
                <c:pt idx="8232">
                  <c:v>6.0389233427578119E-2</c:v>
                </c:pt>
                <c:pt idx="8233">
                  <c:v>6.0431184959751652E-2</c:v>
                </c:pt>
                <c:pt idx="8234">
                  <c:v>6.0473165635491398E-2</c:v>
                </c:pt>
                <c:pt idx="8235">
                  <c:v>6.0515175474603285E-2</c:v>
                </c:pt>
                <c:pt idx="8236">
                  <c:v>6.0557214496906063E-2</c:v>
                </c:pt>
                <c:pt idx="8237">
                  <c:v>6.059928272355411E-2</c:v>
                </c:pt>
                <c:pt idx="8238">
                  <c:v>6.0641380174394653E-2</c:v>
                </c:pt>
                <c:pt idx="8239">
                  <c:v>6.0683506869287786E-2</c:v>
                </c:pt>
                <c:pt idx="8240">
                  <c:v>6.0725662829431988E-2</c:v>
                </c:pt>
                <c:pt idx="8241">
                  <c:v>6.0767848074715886E-2</c:v>
                </c:pt>
                <c:pt idx="8242">
                  <c:v>6.0810062625040982E-2</c:v>
                </c:pt>
                <c:pt idx="8243">
                  <c:v>6.0852306501649987E-2</c:v>
                </c:pt>
                <c:pt idx="8244">
                  <c:v>6.0894579724472986E-2</c:v>
                </c:pt>
                <c:pt idx="8245">
                  <c:v>6.0936882313453004E-2</c:v>
                </c:pt>
                <c:pt idx="8246">
                  <c:v>6.0979214289877029E-2</c:v>
                </c:pt>
                <c:pt idx="8247">
                  <c:v>6.102157567371673E-2</c:v>
                </c:pt>
                <c:pt idx="8248">
                  <c:v>6.1063966485401008E-2</c:v>
                </c:pt>
                <c:pt idx="8249">
                  <c:v>6.1106386744928361E-2</c:v>
                </c:pt>
                <c:pt idx="8250">
                  <c:v>6.1148836473645003E-2</c:v>
                </c:pt>
                <c:pt idx="8251">
                  <c:v>6.1191315691578138E-2</c:v>
                </c:pt>
                <c:pt idx="8252">
                  <c:v>6.1233824418767971E-2</c:v>
                </c:pt>
                <c:pt idx="8253">
                  <c:v>6.1276362676605224E-2</c:v>
                </c:pt>
                <c:pt idx="8254">
                  <c:v>6.1318930485158893E-2</c:v>
                </c:pt>
                <c:pt idx="8255">
                  <c:v>6.1361527864510955E-2</c:v>
                </c:pt>
                <c:pt idx="8256">
                  <c:v>6.140415483609675E-2</c:v>
                </c:pt>
                <c:pt idx="8257">
                  <c:v>6.1446811420027121E-2</c:v>
                </c:pt>
                <c:pt idx="8258">
                  <c:v>6.1489497636425944E-2</c:v>
                </c:pt>
                <c:pt idx="8259">
                  <c:v>6.1532213506773244E-2</c:v>
                </c:pt>
                <c:pt idx="8260">
                  <c:v>6.1574959051221817E-2</c:v>
                </c:pt>
                <c:pt idx="8261">
                  <c:v>6.1617734289937491E-2</c:v>
                </c:pt>
                <c:pt idx="8262">
                  <c:v>6.166053924444511E-2</c:v>
                </c:pt>
                <c:pt idx="8263">
                  <c:v>6.1703373934939479E-2</c:v>
                </c:pt>
                <c:pt idx="8264">
                  <c:v>6.1746238382077767E-2</c:v>
                </c:pt>
                <c:pt idx="8265">
                  <c:v>6.1789132606081897E-2</c:v>
                </c:pt>
                <c:pt idx="8266">
                  <c:v>6.1832056628536594E-2</c:v>
                </c:pt>
                <c:pt idx="8267">
                  <c:v>6.1875010469692827E-2</c:v>
                </c:pt>
                <c:pt idx="8268">
                  <c:v>6.1917994149814713E-2</c:v>
                </c:pt>
                <c:pt idx="8269">
                  <c:v>6.1961007690531984E-2</c:v>
                </c:pt>
                <c:pt idx="8270">
                  <c:v>6.2004051112137838E-2</c:v>
                </c:pt>
                <c:pt idx="8271">
                  <c:v>6.2047124434938664E-2</c:v>
                </c:pt>
                <c:pt idx="8272">
                  <c:v>6.2090227680609282E-2</c:v>
                </c:pt>
                <c:pt idx="8273">
                  <c:v>6.2133360869485239E-2</c:v>
                </c:pt>
                <c:pt idx="8274">
                  <c:v>6.2176524021915244E-2</c:v>
                </c:pt>
                <c:pt idx="8275">
                  <c:v>6.2219717159619353E-2</c:v>
                </c:pt>
                <c:pt idx="8276">
                  <c:v>6.2262940302975488E-2</c:v>
                </c:pt>
                <c:pt idx="8277">
                  <c:v>6.2306193472828161E-2</c:v>
                </c:pt>
                <c:pt idx="8278">
                  <c:v>6.234947668958269E-2</c:v>
                </c:pt>
                <c:pt idx="8279">
                  <c:v>6.2392789975019534E-2</c:v>
                </c:pt>
                <c:pt idx="8280">
                  <c:v>6.243613334957332E-2</c:v>
                </c:pt>
                <c:pt idx="8281">
                  <c:v>6.2479506833691918E-2</c:v>
                </c:pt>
                <c:pt idx="8282">
                  <c:v>6.2522910449201219E-2</c:v>
                </c:pt>
                <c:pt idx="8283">
                  <c:v>6.2566344216578473E-2</c:v>
                </c:pt>
                <c:pt idx="8284">
                  <c:v>6.2609808156314187E-2</c:v>
                </c:pt>
                <c:pt idx="8285">
                  <c:v>6.2653302290279753E-2</c:v>
                </c:pt>
                <c:pt idx="8286">
                  <c:v>6.2696826638995146E-2</c:v>
                </c:pt>
                <c:pt idx="8287">
                  <c:v>6.2740381222993608E-2</c:v>
                </c:pt>
                <c:pt idx="8288">
                  <c:v>6.2783966064192162E-2</c:v>
                </c:pt>
                <c:pt idx="8289">
                  <c:v>6.2827581183153527E-2</c:v>
                </c:pt>
                <c:pt idx="8290">
                  <c:v>6.28712266004538E-2</c:v>
                </c:pt>
                <c:pt idx="8291">
                  <c:v>6.2914902338055703E-2</c:v>
                </c:pt>
                <c:pt idx="8292">
                  <c:v>6.2958608416564851E-2</c:v>
                </c:pt>
                <c:pt idx="8293">
                  <c:v>6.3002344857058634E-2</c:v>
                </c:pt>
                <c:pt idx="8294">
                  <c:v>6.3046111680170394E-2</c:v>
                </c:pt>
                <c:pt idx="8295">
                  <c:v>6.3089908907923903E-2</c:v>
                </c:pt>
                <c:pt idx="8296">
                  <c:v>6.3133736560982132E-2</c:v>
                </c:pt>
                <c:pt idx="8297">
                  <c:v>6.317759466002143E-2</c:v>
                </c:pt>
                <c:pt idx="8298">
                  <c:v>6.3221483227111519E-2</c:v>
                </c:pt>
                <c:pt idx="8299">
                  <c:v>6.3265402282958433E-2</c:v>
                </c:pt>
                <c:pt idx="8300">
                  <c:v>6.3309351848281667E-2</c:v>
                </c:pt>
                <c:pt idx="8301">
                  <c:v>6.3353331945196961E-2</c:v>
                </c:pt>
                <c:pt idx="8302">
                  <c:v>6.3397342594453565E-2</c:v>
                </c:pt>
                <c:pt idx="8303">
                  <c:v>6.344138381681412E-2</c:v>
                </c:pt>
                <c:pt idx="8304">
                  <c:v>6.3485455634440538E-2</c:v>
                </c:pt>
                <c:pt idx="8305">
                  <c:v>6.3529558068125311E-2</c:v>
                </c:pt>
                <c:pt idx="8306">
                  <c:v>6.3573691138674407E-2</c:v>
                </c:pt>
                <c:pt idx="8307">
                  <c:v>6.361785486829595E-2</c:v>
                </c:pt>
                <c:pt idx="8308">
                  <c:v>6.3662049277825775E-2</c:v>
                </c:pt>
                <c:pt idx="8309">
                  <c:v>6.3706274388576789E-2</c:v>
                </c:pt>
                <c:pt idx="8310">
                  <c:v>6.3750530221412846E-2</c:v>
                </c:pt>
                <c:pt idx="8311">
                  <c:v>6.3794816798603826E-2</c:v>
                </c:pt>
                <c:pt idx="8312">
                  <c:v>6.383913414104353E-2</c:v>
                </c:pt>
                <c:pt idx="8313">
                  <c:v>6.3883482269639344E-2</c:v>
                </c:pt>
                <c:pt idx="8314">
                  <c:v>6.392786120670757E-2</c:v>
                </c:pt>
                <c:pt idx="8315">
                  <c:v>6.3972270973185627E-2</c:v>
                </c:pt>
                <c:pt idx="8316">
                  <c:v>6.401671159002445E-2</c:v>
                </c:pt>
                <c:pt idx="8317">
                  <c:v>6.4061183079586928E-2</c:v>
                </c:pt>
                <c:pt idx="8318">
                  <c:v>6.4105685462854112E-2</c:v>
                </c:pt>
                <c:pt idx="8319">
                  <c:v>6.4150218760820651E-2</c:v>
                </c:pt>
                <c:pt idx="8320">
                  <c:v>6.4194782995896052E-2</c:v>
                </c:pt>
                <c:pt idx="8321">
                  <c:v>6.4239378189105148E-2</c:v>
                </c:pt>
                <c:pt idx="8322">
                  <c:v>6.4284004361954084E-2</c:v>
                </c:pt>
                <c:pt idx="8323">
                  <c:v>6.4328661535495921E-2</c:v>
                </c:pt>
                <c:pt idx="8324">
                  <c:v>6.4373349732202503E-2</c:v>
                </c:pt>
                <c:pt idx="8325">
                  <c:v>6.4418068973157133E-2</c:v>
                </c:pt>
                <c:pt idx="8326">
                  <c:v>6.4462819279456768E-2</c:v>
                </c:pt>
                <c:pt idx="8327">
                  <c:v>6.4507600673620116E-2</c:v>
                </c:pt>
                <c:pt idx="8328">
                  <c:v>6.4552413176774445E-2</c:v>
                </c:pt>
                <c:pt idx="8329">
                  <c:v>6.4597256810060705E-2</c:v>
                </c:pt>
                <c:pt idx="8330">
                  <c:v>6.4642131596044566E-2</c:v>
                </c:pt>
                <c:pt idx="8331">
                  <c:v>6.4687037555897373E-2</c:v>
                </c:pt>
                <c:pt idx="8332">
                  <c:v>6.4731974710804149E-2</c:v>
                </c:pt>
                <c:pt idx="8333">
                  <c:v>6.4776943083377642E-2</c:v>
                </c:pt>
                <c:pt idx="8334">
                  <c:v>6.4821942694833323E-2</c:v>
                </c:pt>
                <c:pt idx="8335">
                  <c:v>6.4866973566400435E-2</c:v>
                </c:pt>
                <c:pt idx="8336">
                  <c:v>6.491203572073885E-2</c:v>
                </c:pt>
                <c:pt idx="8337">
                  <c:v>6.49571291791083E-2</c:v>
                </c:pt>
                <c:pt idx="8338">
                  <c:v>6.5002253963255249E-2</c:v>
                </c:pt>
                <c:pt idx="8339">
                  <c:v>6.5047410094467975E-2</c:v>
                </c:pt>
                <c:pt idx="8340">
                  <c:v>6.5092597595469398E-2</c:v>
                </c:pt>
                <c:pt idx="8341">
                  <c:v>6.5137816487578395E-2</c:v>
                </c:pt>
                <c:pt idx="8342">
                  <c:v>6.5183066792127611E-2</c:v>
                </c:pt>
                <c:pt idx="8343">
                  <c:v>6.5228348531887401E-2</c:v>
                </c:pt>
                <c:pt idx="8344">
                  <c:v>6.527366172822105E-2</c:v>
                </c:pt>
                <c:pt idx="8345">
                  <c:v>6.5319006402505736E-2</c:v>
                </c:pt>
                <c:pt idx="8346">
                  <c:v>6.5364382577559277E-2</c:v>
                </c:pt>
                <c:pt idx="8347">
                  <c:v>6.540979027478952E-2</c:v>
                </c:pt>
                <c:pt idx="8348">
                  <c:v>6.5455229515618232E-2</c:v>
                </c:pt>
                <c:pt idx="8349">
                  <c:v>6.550070032291079E-2</c:v>
                </c:pt>
                <c:pt idx="8350">
                  <c:v>6.5546202718119714E-2</c:v>
                </c:pt>
                <c:pt idx="8351">
                  <c:v>6.5591736722711444E-2</c:v>
                </c:pt>
                <c:pt idx="8352">
                  <c:v>6.563730235959904E-2</c:v>
                </c:pt>
                <c:pt idx="8353">
                  <c:v>6.568289965027975E-2</c:v>
                </c:pt>
                <c:pt idx="8354">
                  <c:v>6.572852861674304E-2</c:v>
                </c:pt>
                <c:pt idx="8355">
                  <c:v>6.5774189280515011E-2</c:v>
                </c:pt>
                <c:pt idx="8356">
                  <c:v>6.5819881664572505E-2</c:v>
                </c:pt>
                <c:pt idx="8357">
                  <c:v>6.5865605790472556E-2</c:v>
                </c:pt>
                <c:pt idx="8358">
                  <c:v>6.5911361679786201E-2</c:v>
                </c:pt>
                <c:pt idx="8359">
                  <c:v>6.5957149355538175E-2</c:v>
                </c:pt>
                <c:pt idx="8360">
                  <c:v>6.6002968839330475E-2</c:v>
                </c:pt>
                <c:pt idx="8361">
                  <c:v>6.6048820152779131E-2</c:v>
                </c:pt>
                <c:pt idx="8362">
                  <c:v>6.6094703318956879E-2</c:v>
                </c:pt>
                <c:pt idx="8363">
                  <c:v>6.6140618359510794E-2</c:v>
                </c:pt>
                <c:pt idx="8364">
                  <c:v>6.6186565296101965E-2</c:v>
                </c:pt>
                <c:pt idx="8365">
                  <c:v>6.6232544151851258E-2</c:v>
                </c:pt>
                <c:pt idx="8366">
                  <c:v>6.6278554948450877E-2</c:v>
                </c:pt>
                <c:pt idx="8367">
                  <c:v>6.6324597708089683E-2</c:v>
                </c:pt>
                <c:pt idx="8368">
                  <c:v>6.6370672452489024E-2</c:v>
                </c:pt>
                <c:pt idx="8369">
                  <c:v>6.6416779204834062E-2</c:v>
                </c:pt>
                <c:pt idx="8370">
                  <c:v>6.6462917986877368E-2</c:v>
                </c:pt>
                <c:pt idx="8371">
                  <c:v>6.6509088820385587E-2</c:v>
                </c:pt>
                <c:pt idx="8372">
                  <c:v>6.6555291728592231E-2</c:v>
                </c:pt>
                <c:pt idx="8373">
                  <c:v>6.6601526733295238E-2</c:v>
                </c:pt>
                <c:pt idx="8374">
                  <c:v>6.6647793856306647E-2</c:v>
                </c:pt>
                <c:pt idx="8375">
                  <c:v>6.6694093120908432E-2</c:v>
                </c:pt>
                <c:pt idx="8376">
                  <c:v>6.674042454894398E-2</c:v>
                </c:pt>
                <c:pt idx="8377">
                  <c:v>6.6786788162270808E-2</c:v>
                </c:pt>
                <c:pt idx="8378">
                  <c:v>6.6833183984219474E-2</c:v>
                </c:pt>
                <c:pt idx="8379">
                  <c:v>6.6879612036678901E-2</c:v>
                </c:pt>
                <c:pt idx="8380">
                  <c:v>6.6926072341552206E-2</c:v>
                </c:pt>
                <c:pt idx="8381">
                  <c:v>6.6972564922218578E-2</c:v>
                </c:pt>
                <c:pt idx="8382">
                  <c:v>6.7019089800612594E-2</c:v>
                </c:pt>
                <c:pt idx="8383">
                  <c:v>6.7065646999171016E-2</c:v>
                </c:pt>
                <c:pt idx="8384">
                  <c:v>6.7112236539857914E-2</c:v>
                </c:pt>
                <c:pt idx="8385">
                  <c:v>6.7158858446117492E-2</c:v>
                </c:pt>
                <c:pt idx="8386">
                  <c:v>6.7205512739945364E-2</c:v>
                </c:pt>
                <c:pt idx="8387">
                  <c:v>6.7252199443351354E-2</c:v>
                </c:pt>
                <c:pt idx="8388">
                  <c:v>6.7298918579828601E-2</c:v>
                </c:pt>
                <c:pt idx="8389">
                  <c:v>6.7345670171418556E-2</c:v>
                </c:pt>
                <c:pt idx="8390">
                  <c:v>6.739245424017698E-2</c:v>
                </c:pt>
                <c:pt idx="8391">
                  <c:v>6.7439270809645985E-2</c:v>
                </c:pt>
                <c:pt idx="8392">
                  <c:v>6.7486119901913E-2</c:v>
                </c:pt>
                <c:pt idx="8393">
                  <c:v>6.753300153907979E-2</c:v>
                </c:pt>
                <c:pt idx="8394">
                  <c:v>6.7579915744737554E-2</c:v>
                </c:pt>
                <c:pt idx="8395">
                  <c:v>6.762686254101978E-2</c:v>
                </c:pt>
                <c:pt idx="8396">
                  <c:v>6.7673841950074323E-2</c:v>
                </c:pt>
                <c:pt idx="8397">
                  <c:v>6.7720853995541605E-2</c:v>
                </c:pt>
                <c:pt idx="8398">
                  <c:v>6.7767898699601259E-2</c:v>
                </c:pt>
                <c:pt idx="8399">
                  <c:v>6.7814976084940734E-2</c:v>
                </c:pt>
                <c:pt idx="8400">
                  <c:v>6.7862086173769515E-2</c:v>
                </c:pt>
                <c:pt idx="8401">
                  <c:v>6.7909228989793749E-2</c:v>
                </c:pt>
                <c:pt idx="8402">
                  <c:v>6.7956404555254785E-2</c:v>
                </c:pt>
                <c:pt idx="8403">
                  <c:v>6.8003612892408388E-2</c:v>
                </c:pt>
                <c:pt idx="8404">
                  <c:v>6.8050854025010196E-2</c:v>
                </c:pt>
                <c:pt idx="8405">
                  <c:v>6.8098127975347908E-2</c:v>
                </c:pt>
                <c:pt idx="8406">
                  <c:v>6.8145434765723739E-2</c:v>
                </c:pt>
                <c:pt idx="8407">
                  <c:v>6.8192774419942814E-2</c:v>
                </c:pt>
                <c:pt idx="8408">
                  <c:v>6.8240146960339365E-2</c:v>
                </c:pt>
                <c:pt idx="8409">
                  <c:v>6.8287552409262098E-2</c:v>
                </c:pt>
                <c:pt idx="8410">
                  <c:v>6.8334990790565778E-2</c:v>
                </c:pt>
                <c:pt idx="8411">
                  <c:v>6.8382462126631224E-2</c:v>
                </c:pt>
                <c:pt idx="8412">
                  <c:v>6.8429966440351625E-2</c:v>
                </c:pt>
                <c:pt idx="8413">
                  <c:v>6.8477503754137845E-2</c:v>
                </c:pt>
                <c:pt idx="8414">
                  <c:v>6.852507409191104E-2</c:v>
                </c:pt>
                <c:pt idx="8415">
                  <c:v>6.8572677476114258E-2</c:v>
                </c:pt>
                <c:pt idx="8416">
                  <c:v>6.862031392920509E-2</c:v>
                </c:pt>
                <c:pt idx="8417">
                  <c:v>6.8667983475154598E-2</c:v>
                </c:pt>
                <c:pt idx="8418">
                  <c:v>6.8715686136452611E-2</c:v>
                </c:pt>
                <c:pt idx="8419">
                  <c:v>6.8763421935603586E-2</c:v>
                </c:pt>
                <c:pt idx="8420">
                  <c:v>6.881119089662853E-2</c:v>
                </c:pt>
                <c:pt idx="8421">
                  <c:v>6.885899304206422E-2</c:v>
                </c:pt>
                <c:pt idx="8422">
                  <c:v>6.8906828394462022E-2</c:v>
                </c:pt>
                <c:pt idx="8423">
                  <c:v>6.8954696977893054E-2</c:v>
                </c:pt>
                <c:pt idx="8424">
                  <c:v>6.9002598814941085E-2</c:v>
                </c:pt>
                <c:pt idx="8425">
                  <c:v>6.9050533928204524E-2</c:v>
                </c:pt>
                <c:pt idx="8426">
                  <c:v>6.909850234180466E-2</c:v>
                </c:pt>
                <c:pt idx="8427">
                  <c:v>6.9146504078372389E-2</c:v>
                </c:pt>
                <c:pt idx="8428">
                  <c:v>6.9194539161056681E-2</c:v>
                </c:pt>
                <c:pt idx="8429">
                  <c:v>6.9242607612518797E-2</c:v>
                </c:pt>
                <c:pt idx="8430">
                  <c:v>6.9290709456947153E-2</c:v>
                </c:pt>
                <c:pt idx="8431">
                  <c:v>6.933884471703558E-2</c:v>
                </c:pt>
                <c:pt idx="8432">
                  <c:v>6.9387013415492582E-2</c:v>
                </c:pt>
                <c:pt idx="8433">
                  <c:v>6.9435215576557033E-2</c:v>
                </c:pt>
                <c:pt idx="8434">
                  <c:v>6.9483451222970061E-2</c:v>
                </c:pt>
                <c:pt idx="8435">
                  <c:v>6.9531720377487546E-2</c:v>
                </c:pt>
                <c:pt idx="8436">
                  <c:v>6.9580023064398921E-2</c:v>
                </c:pt>
                <c:pt idx="8437">
                  <c:v>6.9628359306492735E-2</c:v>
                </c:pt>
                <c:pt idx="8438">
                  <c:v>6.9676729126572329E-2</c:v>
                </c:pt>
                <c:pt idx="8439">
                  <c:v>6.9725132548977775E-2</c:v>
                </c:pt>
                <c:pt idx="8440">
                  <c:v>6.9773569596545168E-2</c:v>
                </c:pt>
                <c:pt idx="8441">
                  <c:v>6.9822040292125409E-2</c:v>
                </c:pt>
                <c:pt idx="8442">
                  <c:v>6.9870544660109307E-2</c:v>
                </c:pt>
                <c:pt idx="8443">
                  <c:v>6.9919082723380599E-2</c:v>
                </c:pt>
                <c:pt idx="8444">
                  <c:v>6.9967654505346921E-2</c:v>
                </c:pt>
                <c:pt idx="8445">
                  <c:v>7.0016260028922694E-2</c:v>
                </c:pt>
                <c:pt idx="8446">
                  <c:v>7.0064899318566645E-2</c:v>
                </c:pt>
                <c:pt idx="8447">
                  <c:v>7.0113572397226112E-2</c:v>
                </c:pt>
                <c:pt idx="8448">
                  <c:v>7.0162279287863352E-2</c:v>
                </c:pt>
                <c:pt idx="8449">
                  <c:v>7.0211020014988038E-2</c:v>
                </c:pt>
                <c:pt idx="8450">
                  <c:v>7.0259794601595427E-2</c:v>
                </c:pt>
                <c:pt idx="8451">
                  <c:v>7.0308603070695627E-2</c:v>
                </c:pt>
                <c:pt idx="8452">
                  <c:v>7.0357445446849451E-2</c:v>
                </c:pt>
                <c:pt idx="8453">
                  <c:v>7.0406321753100076E-2</c:v>
                </c:pt>
                <c:pt idx="8454">
                  <c:v>7.0455232012505628E-2</c:v>
                </c:pt>
                <c:pt idx="8455">
                  <c:v>7.0504176249678141E-2</c:v>
                </c:pt>
                <c:pt idx="8456">
                  <c:v>7.0553154487708825E-2</c:v>
                </c:pt>
                <c:pt idx="8457">
                  <c:v>7.0602166750217618E-2</c:v>
                </c:pt>
                <c:pt idx="8458">
                  <c:v>7.0651213060326776E-2</c:v>
                </c:pt>
                <c:pt idx="8459">
                  <c:v>7.0700293442716777E-2</c:v>
                </c:pt>
                <c:pt idx="8460">
                  <c:v>7.0749407920543086E-2</c:v>
                </c:pt>
                <c:pt idx="8461">
                  <c:v>7.0798556516976197E-2</c:v>
                </c:pt>
                <c:pt idx="8462">
                  <c:v>7.0847739256748074E-2</c:v>
                </c:pt>
                <c:pt idx="8463">
                  <c:v>7.0896956163062463E-2</c:v>
                </c:pt>
                <c:pt idx="8464">
                  <c:v>7.094620725913818E-2</c:v>
                </c:pt>
                <c:pt idx="8465">
                  <c:v>7.0995492569758747E-2</c:v>
                </c:pt>
                <c:pt idx="8466">
                  <c:v>7.1044812118176343E-2</c:v>
                </c:pt>
                <c:pt idx="8467">
                  <c:v>7.1094165927658173E-2</c:v>
                </c:pt>
                <c:pt idx="8468">
                  <c:v>7.1143554023039457E-2</c:v>
                </c:pt>
                <c:pt idx="8469">
                  <c:v>7.119297642762086E-2</c:v>
                </c:pt>
                <c:pt idx="8470">
                  <c:v>7.1242433164718122E-2</c:v>
                </c:pt>
                <c:pt idx="8471">
                  <c:v>7.1291924259218264E-2</c:v>
                </c:pt>
                <c:pt idx="8472">
                  <c:v>7.1341449734470527E-2</c:v>
                </c:pt>
                <c:pt idx="8473">
                  <c:v>7.1391009614358722E-2</c:v>
                </c:pt>
                <c:pt idx="8474">
                  <c:v>7.1440603922263451E-2</c:v>
                </c:pt>
                <c:pt idx="8475">
                  <c:v>7.1490232683140961E-2</c:v>
                </c:pt>
                <c:pt idx="8476">
                  <c:v>7.1539895920405439E-2</c:v>
                </c:pt>
                <c:pt idx="8477">
                  <c:v>7.1589593657486267E-2</c:v>
                </c:pt>
                <c:pt idx="8478">
                  <c:v>7.1639325919391719E-2</c:v>
                </c:pt>
                <c:pt idx="8479">
                  <c:v>7.1689092729584819E-2</c:v>
                </c:pt>
                <c:pt idx="8480">
                  <c:v>7.1738894111543799E-2</c:v>
                </c:pt>
                <c:pt idx="8481">
                  <c:v>7.17887300903291E-2</c:v>
                </c:pt>
                <c:pt idx="8482">
                  <c:v>7.1838600689452664E-2</c:v>
                </c:pt>
                <c:pt idx="8483">
                  <c:v>7.1888505932441712E-2</c:v>
                </c:pt>
                <c:pt idx="8484">
                  <c:v>7.1938445844408921E-2</c:v>
                </c:pt>
                <c:pt idx="8485">
                  <c:v>7.1988420448915305E-2</c:v>
                </c:pt>
                <c:pt idx="8486">
                  <c:v>7.2038429769537116E-2</c:v>
                </c:pt>
                <c:pt idx="8487">
                  <c:v>7.2088473831439417E-2</c:v>
                </c:pt>
                <c:pt idx="8488">
                  <c:v>7.2138552658232338E-2</c:v>
                </c:pt>
                <c:pt idx="8489">
                  <c:v>7.2188666274066574E-2</c:v>
                </c:pt>
                <c:pt idx="8490">
                  <c:v>7.2238814702583934E-2</c:v>
                </c:pt>
                <c:pt idx="8491">
                  <c:v>7.2288997969019511E-2</c:v>
                </c:pt>
                <c:pt idx="8492">
                  <c:v>7.2339216097049089E-2</c:v>
                </c:pt>
                <c:pt idx="8493">
                  <c:v>7.2389469110363841E-2</c:v>
                </c:pt>
                <c:pt idx="8494">
                  <c:v>7.2439757034251456E-2</c:v>
                </c:pt>
                <c:pt idx="8495">
                  <c:v>7.2490079892437123E-2</c:v>
                </c:pt>
                <c:pt idx="8496">
                  <c:v>7.2540437708661379E-2</c:v>
                </c:pt>
                <c:pt idx="8497">
                  <c:v>7.2590830508264675E-2</c:v>
                </c:pt>
                <c:pt idx="8498">
                  <c:v>7.2641258315021662E-2</c:v>
                </c:pt>
                <c:pt idx="8499">
                  <c:v>7.2691721152722419E-2</c:v>
                </c:pt>
                <c:pt idx="8500">
                  <c:v>7.2742219046760218E-2</c:v>
                </c:pt>
                <c:pt idx="8501">
                  <c:v>7.279275202095932E-2</c:v>
                </c:pt>
                <c:pt idx="8502">
                  <c:v>7.2843320099689385E-2</c:v>
                </c:pt>
                <c:pt idx="8503">
                  <c:v>7.2893923306806649E-2</c:v>
                </c:pt>
                <c:pt idx="8504">
                  <c:v>7.2944561667775076E-2</c:v>
                </c:pt>
                <c:pt idx="8505">
                  <c:v>7.2995235206485126E-2</c:v>
                </c:pt>
                <c:pt idx="8506">
                  <c:v>7.3045943946842828E-2</c:v>
                </c:pt>
                <c:pt idx="8507">
                  <c:v>7.3096687914365202E-2</c:v>
                </c:pt>
                <c:pt idx="8508">
                  <c:v>7.3147467132992583E-2</c:v>
                </c:pt>
                <c:pt idx="8509">
                  <c:v>7.3198281626680795E-2</c:v>
                </c:pt>
                <c:pt idx="8510">
                  <c:v>7.3249131421000119E-2</c:v>
                </c:pt>
                <c:pt idx="8511">
                  <c:v>7.3300016539940796E-2</c:v>
                </c:pt>
                <c:pt idx="8512">
                  <c:v>7.3350937007508638E-2</c:v>
                </c:pt>
                <c:pt idx="8513">
                  <c:v>7.340189284932723E-2</c:v>
                </c:pt>
                <c:pt idx="8514">
                  <c:v>7.3452884089436843E-2</c:v>
                </c:pt>
                <c:pt idx="8515">
                  <c:v>7.3503910751893359E-2</c:v>
                </c:pt>
                <c:pt idx="8516">
                  <c:v>7.3554972862373794E-2</c:v>
                </c:pt>
                <c:pt idx="8517">
                  <c:v>7.3606070444968572E-2</c:v>
                </c:pt>
                <c:pt idx="8518">
                  <c:v>7.3657203524319662E-2</c:v>
                </c:pt>
                <c:pt idx="8519">
                  <c:v>7.3708372124549851E-2</c:v>
                </c:pt>
                <c:pt idx="8520">
                  <c:v>7.375957627140757E-2</c:v>
                </c:pt>
                <c:pt idx="8521">
                  <c:v>7.381081598905026E-2</c:v>
                </c:pt>
                <c:pt idx="8522">
                  <c:v>7.3862091301651028E-2</c:v>
                </c:pt>
                <c:pt idx="8523">
                  <c:v>7.3913402235011999E-2</c:v>
                </c:pt>
                <c:pt idx="8524">
                  <c:v>7.3964748813340989E-2</c:v>
                </c:pt>
                <c:pt idx="8525">
                  <c:v>7.4016131060861509E-2</c:v>
                </c:pt>
                <c:pt idx="8526">
                  <c:v>7.4067549003429503E-2</c:v>
                </c:pt>
                <c:pt idx="8527">
                  <c:v>7.4119002665303288E-2</c:v>
                </c:pt>
                <c:pt idx="8528">
                  <c:v>7.4170492070756863E-2</c:v>
                </c:pt>
                <c:pt idx="8529">
                  <c:v>7.4222017245700128E-2</c:v>
                </c:pt>
                <c:pt idx="8530">
                  <c:v>7.4273578214441957E-2</c:v>
                </c:pt>
                <c:pt idx="8531">
                  <c:v>7.4325175001307017E-2</c:v>
                </c:pt>
                <c:pt idx="8532">
                  <c:v>7.4376807632259193E-2</c:v>
                </c:pt>
                <c:pt idx="8533">
                  <c:v>7.4428476131658095E-2</c:v>
                </c:pt>
                <c:pt idx="8534">
                  <c:v>7.4480180524421E-2</c:v>
                </c:pt>
                <c:pt idx="8535">
                  <c:v>7.4531920834940216E-2</c:v>
                </c:pt>
                <c:pt idx="8536">
                  <c:v>7.4583697089251902E-2</c:v>
                </c:pt>
                <c:pt idx="8537">
                  <c:v>7.4635509311783366E-2</c:v>
                </c:pt>
                <c:pt idx="8538">
                  <c:v>7.4687357526977832E-2</c:v>
                </c:pt>
                <c:pt idx="8539">
                  <c:v>7.4739241760925695E-2</c:v>
                </c:pt>
                <c:pt idx="8540">
                  <c:v>7.4791162038105263E-2</c:v>
                </c:pt>
                <c:pt idx="8541">
                  <c:v>7.4843118383010693E-2</c:v>
                </c:pt>
                <c:pt idx="8542">
                  <c:v>7.489511082178682E-2</c:v>
                </c:pt>
                <c:pt idx="8543">
                  <c:v>7.4947139378962982E-2</c:v>
                </c:pt>
                <c:pt idx="8544">
                  <c:v>7.4999204079084433E-2</c:v>
                </c:pt>
                <c:pt idx="8545">
                  <c:v>7.5051304948350522E-2</c:v>
                </c:pt>
                <c:pt idx="8546">
                  <c:v>7.5103442011341753E-2</c:v>
                </c:pt>
                <c:pt idx="8547">
                  <c:v>7.5155615293201389E-2</c:v>
                </c:pt>
                <c:pt idx="8548">
                  <c:v>7.5207824818542948E-2</c:v>
                </c:pt>
                <c:pt idx="8549">
                  <c:v>7.526007061363868E-2</c:v>
                </c:pt>
                <c:pt idx="8550">
                  <c:v>7.5312352703137436E-2</c:v>
                </c:pt>
                <c:pt idx="8551">
                  <c:v>7.5364671111704071E-2</c:v>
                </c:pt>
                <c:pt idx="8552">
                  <c:v>7.5417025865665635E-2</c:v>
                </c:pt>
                <c:pt idx="8553">
                  <c:v>7.5469416989722385E-2</c:v>
                </c:pt>
                <c:pt idx="8554">
                  <c:v>7.5521844508590605E-2</c:v>
                </c:pt>
                <c:pt idx="8555">
                  <c:v>7.5574308448652261E-2</c:v>
                </c:pt>
                <c:pt idx="8556">
                  <c:v>7.5626808834659109E-2</c:v>
                </c:pt>
                <c:pt idx="8557">
                  <c:v>7.5679345691379005E-2</c:v>
                </c:pt>
                <c:pt idx="8558">
                  <c:v>7.5731919045248897E-2</c:v>
                </c:pt>
                <c:pt idx="8559">
                  <c:v>7.5784528921072195E-2</c:v>
                </c:pt>
                <c:pt idx="8560">
                  <c:v>7.5837175343668392E-2</c:v>
                </c:pt>
                <c:pt idx="8561">
                  <c:v>7.5889858339529576E-2</c:v>
                </c:pt>
                <c:pt idx="8562">
                  <c:v>7.5942577933510877E-2</c:v>
                </c:pt>
                <c:pt idx="8563">
                  <c:v>7.5995334151036487E-2</c:v>
                </c:pt>
                <c:pt idx="8564">
                  <c:v>7.604812701699494E-2</c:v>
                </c:pt>
                <c:pt idx="8565">
                  <c:v>7.6100956557952001E-2</c:v>
                </c:pt>
                <c:pt idx="8566">
                  <c:v>7.6153822798831969E-2</c:v>
                </c:pt>
                <c:pt idx="8567">
                  <c:v>7.6206725764575267E-2</c:v>
                </c:pt>
                <c:pt idx="8568">
                  <c:v>7.6259665481803074E-2</c:v>
                </c:pt>
                <c:pt idx="8569">
                  <c:v>7.6312641975491646E-2</c:v>
                </c:pt>
                <c:pt idx="8570">
                  <c:v>7.6365655270633423E-2</c:v>
                </c:pt>
                <c:pt idx="8571">
                  <c:v>7.641870539390512E-2</c:v>
                </c:pt>
                <c:pt idx="8572">
                  <c:v>7.6471792370335079E-2</c:v>
                </c:pt>
                <c:pt idx="8573">
                  <c:v>7.6524916224967862E-2</c:v>
                </c:pt>
                <c:pt idx="8574">
                  <c:v>7.6578076984535809E-2</c:v>
                </c:pt>
                <c:pt idx="8575">
                  <c:v>7.6631274674119468E-2</c:v>
                </c:pt>
                <c:pt idx="8576">
                  <c:v>7.6684509318815625E-2</c:v>
                </c:pt>
                <c:pt idx="8577">
                  <c:v>7.6737780945412365E-2</c:v>
                </c:pt>
                <c:pt idx="8578">
                  <c:v>7.6791089579042557E-2</c:v>
                </c:pt>
                <c:pt idx="8579">
                  <c:v>7.6844435245414414E-2</c:v>
                </c:pt>
                <c:pt idx="8580">
                  <c:v>7.6897817969694582E-2</c:v>
                </c:pt>
                <c:pt idx="8581">
                  <c:v>7.6951237778745657E-2</c:v>
                </c:pt>
                <c:pt idx="8582">
                  <c:v>7.7004694697770382E-2</c:v>
                </c:pt>
                <c:pt idx="8583">
                  <c:v>7.7058188751987861E-2</c:v>
                </c:pt>
                <c:pt idx="8584">
                  <c:v>7.7111719968316714E-2</c:v>
                </c:pt>
                <c:pt idx="8585">
                  <c:v>7.7165288372012253E-2</c:v>
                </c:pt>
                <c:pt idx="8586">
                  <c:v>7.7218893988346179E-2</c:v>
                </c:pt>
                <c:pt idx="8587">
                  <c:v>7.7272536844293249E-2</c:v>
                </c:pt>
                <c:pt idx="8588">
                  <c:v>7.7326216965161454E-2</c:v>
                </c:pt>
                <c:pt idx="8589">
                  <c:v>7.7379934376275161E-2</c:v>
                </c:pt>
                <c:pt idx="8590">
                  <c:v>7.7433689104665429E-2</c:v>
                </c:pt>
                <c:pt idx="8591">
                  <c:v>7.7487481175693013E-2</c:v>
                </c:pt>
                <c:pt idx="8592">
                  <c:v>7.7541310615299286E-2</c:v>
                </c:pt>
                <c:pt idx="8593">
                  <c:v>7.7595177448879088E-2</c:v>
                </c:pt>
                <c:pt idx="8594">
                  <c:v>7.7649081703538653E-2</c:v>
                </c:pt>
                <c:pt idx="8595">
                  <c:v>7.7703023404709276E-2</c:v>
                </c:pt>
                <c:pt idx="8596">
                  <c:v>7.7757002577838741E-2</c:v>
                </c:pt>
                <c:pt idx="8597">
                  <c:v>7.7811019250089819E-2</c:v>
                </c:pt>
                <c:pt idx="8598">
                  <c:v>7.7865073446946834E-2</c:v>
                </c:pt>
                <c:pt idx="8599">
                  <c:v>7.7919165193910664E-2</c:v>
                </c:pt>
                <c:pt idx="8600">
                  <c:v>7.7973294518200703E-2</c:v>
                </c:pt>
                <c:pt idx="8601">
                  <c:v>7.8027461445354426E-2</c:v>
                </c:pt>
                <c:pt idx="8602">
                  <c:v>7.8081666000925906E-2</c:v>
                </c:pt>
                <c:pt idx="8603">
                  <c:v>7.8135908212191282E-2</c:v>
                </c:pt>
                <c:pt idx="8604">
                  <c:v>7.8190188104741321E-2</c:v>
                </c:pt>
                <c:pt idx="8605">
                  <c:v>7.8244505704183356E-2</c:v>
                </c:pt>
                <c:pt idx="8606">
                  <c:v>7.8298861037850429E-2</c:v>
                </c:pt>
                <c:pt idx="8607">
                  <c:v>7.8353254131386676E-2</c:v>
                </c:pt>
                <c:pt idx="8608">
                  <c:v>7.8407685011023312E-2</c:v>
                </c:pt>
                <c:pt idx="8609">
                  <c:v>7.8462153702438919E-2</c:v>
                </c:pt>
                <c:pt idx="8610">
                  <c:v>7.8516660233042587E-2</c:v>
                </c:pt>
                <c:pt idx="8611">
                  <c:v>7.8571204628549746E-2</c:v>
                </c:pt>
                <c:pt idx="8612">
                  <c:v>7.8625786914692547E-2</c:v>
                </c:pt>
                <c:pt idx="8613">
                  <c:v>7.8680407118937201E-2</c:v>
                </c:pt>
                <c:pt idx="8614">
                  <c:v>7.8735065267052803E-2</c:v>
                </c:pt>
                <c:pt idx="8615">
                  <c:v>7.878976138482513E-2</c:v>
                </c:pt>
                <c:pt idx="8616">
                  <c:v>7.8844495499777734E-2</c:v>
                </c:pt>
                <c:pt idx="8617">
                  <c:v>7.8899267637733403E-2</c:v>
                </c:pt>
                <c:pt idx="8618">
                  <c:v>7.8954077824531718E-2</c:v>
                </c:pt>
                <c:pt idx="8619">
                  <c:v>7.9008926087753589E-2</c:v>
                </c:pt>
                <c:pt idx="8620">
                  <c:v>7.9063812453275706E-2</c:v>
                </c:pt>
                <c:pt idx="8621">
                  <c:v>7.9118736946991522E-2</c:v>
                </c:pt>
                <c:pt idx="8622">
                  <c:v>7.9173699596539471E-2</c:v>
                </c:pt>
                <c:pt idx="8623">
                  <c:v>7.9228700427850199E-2</c:v>
                </c:pt>
                <c:pt idx="8624">
                  <c:v>7.9283739467448017E-2</c:v>
                </c:pt>
                <c:pt idx="8625">
                  <c:v>7.9338816741298418E-2</c:v>
                </c:pt>
                <c:pt idx="8626">
                  <c:v>7.9393932277116719E-2</c:v>
                </c:pt>
                <c:pt idx="8627">
                  <c:v>7.9449086100905703E-2</c:v>
                </c:pt>
                <c:pt idx="8628">
                  <c:v>7.9504278238684972E-2</c:v>
                </c:pt>
                <c:pt idx="8629">
                  <c:v>7.9559508718227687E-2</c:v>
                </c:pt>
                <c:pt idx="8630">
                  <c:v>7.9614777565590808E-2</c:v>
                </c:pt>
                <c:pt idx="8631">
                  <c:v>7.9670084806848257E-2</c:v>
                </c:pt>
                <c:pt idx="8632">
                  <c:v>7.9725430469831077E-2</c:v>
                </c:pt>
                <c:pt idx="8633">
                  <c:v>7.9780814580650589E-2</c:v>
                </c:pt>
                <c:pt idx="8634">
                  <c:v>7.9836237165435101E-2</c:v>
                </c:pt>
                <c:pt idx="8635">
                  <c:v>7.9891698252073651E-2</c:v>
                </c:pt>
                <c:pt idx="8636">
                  <c:v>7.9947197866732073E-2</c:v>
                </c:pt>
                <c:pt idx="8637">
                  <c:v>8.000273603617522E-2</c:v>
                </c:pt>
                <c:pt idx="8638">
                  <c:v>8.0058312786604038E-2</c:v>
                </c:pt>
                <c:pt idx="8639">
                  <c:v>8.0113928145985197E-2</c:v>
                </c:pt>
                <c:pt idx="8640">
                  <c:v>8.0169582140557277E-2</c:v>
                </c:pt>
                <c:pt idx="8641">
                  <c:v>8.022527479657586E-2</c:v>
                </c:pt>
                <c:pt idx="8642">
                  <c:v>8.0281006142065944E-2</c:v>
                </c:pt>
                <c:pt idx="8643">
                  <c:v>8.0336776203320831E-2</c:v>
                </c:pt>
                <c:pt idx="8644">
                  <c:v>8.0392585006650877E-2</c:v>
                </c:pt>
                <c:pt idx="8645">
                  <c:v>8.0448432580139492E-2</c:v>
                </c:pt>
                <c:pt idx="8646">
                  <c:v>8.0504318950134837E-2</c:v>
                </c:pt>
                <c:pt idx="8647">
                  <c:v>8.0560244143002127E-2</c:v>
                </c:pt>
                <c:pt idx="8648">
                  <c:v>8.0616208186883351E-2</c:v>
                </c:pt>
                <c:pt idx="8649">
                  <c:v>8.067221110818161E-2</c:v>
                </c:pt>
                <c:pt idx="8650">
                  <c:v>8.0728252933317105E-2</c:v>
                </c:pt>
                <c:pt idx="8651">
                  <c:v>8.0784333690490526E-2</c:v>
                </c:pt>
                <c:pt idx="8652">
                  <c:v>8.0840453406160029E-2</c:v>
                </c:pt>
                <c:pt idx="8653">
                  <c:v>8.0896612107389507E-2</c:v>
                </c:pt>
                <c:pt idx="8654">
                  <c:v>8.0952809820672669E-2</c:v>
                </c:pt>
                <c:pt idx="8655">
                  <c:v>8.1009046574288646E-2</c:v>
                </c:pt>
                <c:pt idx="8656">
                  <c:v>8.1065322394769185E-2</c:v>
                </c:pt>
                <c:pt idx="8657">
                  <c:v>8.1121637308663244E-2</c:v>
                </c:pt>
                <c:pt idx="8658">
                  <c:v>8.117799134430892E-2</c:v>
                </c:pt>
                <c:pt idx="8659">
                  <c:v>8.1234384528293305E-2</c:v>
                </c:pt>
                <c:pt idx="8660">
                  <c:v>8.1290816887220702E-2</c:v>
                </c:pt>
                <c:pt idx="8661">
                  <c:v>8.1347288449488339E-2</c:v>
                </c:pt>
                <c:pt idx="8662">
                  <c:v>8.1403799241738739E-2</c:v>
                </c:pt>
                <c:pt idx="8663">
                  <c:v>8.1460349290631687E-2</c:v>
                </c:pt>
                <c:pt idx="8664">
                  <c:v>8.1516938624623642E-2</c:v>
                </c:pt>
                <c:pt idx="8665">
                  <c:v>8.1573567270412664E-2</c:v>
                </c:pt>
                <c:pt idx="8666">
                  <c:v>8.163023525471419E-2</c:v>
                </c:pt>
                <c:pt idx="8667">
                  <c:v>8.1686942606043964E-2</c:v>
                </c:pt>
                <c:pt idx="8668">
                  <c:v>8.1743689351155779E-2</c:v>
                </c:pt>
                <c:pt idx="8669">
                  <c:v>8.1800475517415913E-2</c:v>
                </c:pt>
                <c:pt idx="8670">
                  <c:v>8.1857301131614088E-2</c:v>
                </c:pt>
                <c:pt idx="8671">
                  <c:v>8.1914166222345403E-2</c:v>
                </c:pt>
                <c:pt idx="8672">
                  <c:v>8.1971070816438049E-2</c:v>
                </c:pt>
                <c:pt idx="8673">
                  <c:v>8.2028014940737595E-2</c:v>
                </c:pt>
                <c:pt idx="8674">
                  <c:v>8.20849986238988E-2</c:v>
                </c:pt>
                <c:pt idx="8675">
                  <c:v>8.2142021892805783E-2</c:v>
                </c:pt>
                <c:pt idx="8676">
                  <c:v>8.2199084774360109E-2</c:v>
                </c:pt>
                <c:pt idx="8677">
                  <c:v>8.2256187297276295E-2</c:v>
                </c:pt>
                <c:pt idx="8678">
                  <c:v>8.2313329488494541E-2</c:v>
                </c:pt>
                <c:pt idx="8679">
                  <c:v>8.2370511374972505E-2</c:v>
                </c:pt>
                <c:pt idx="8680">
                  <c:v>8.2427732985484573E-2</c:v>
                </c:pt>
                <c:pt idx="8681">
                  <c:v>8.2484994347027149E-2</c:v>
                </c:pt>
                <c:pt idx="8682">
                  <c:v>8.2542295487214673E-2</c:v>
                </c:pt>
                <c:pt idx="8683">
                  <c:v>8.259963643307984E-2</c:v>
                </c:pt>
                <c:pt idx="8684">
                  <c:v>8.2657017213477041E-2</c:v>
                </c:pt>
                <c:pt idx="8685">
                  <c:v>8.271443785547776E-2</c:v>
                </c:pt>
                <c:pt idx="8686">
                  <c:v>8.2771898386171064E-2</c:v>
                </c:pt>
                <c:pt idx="8687">
                  <c:v>8.2829398834471504E-2</c:v>
                </c:pt>
                <c:pt idx="8688">
                  <c:v>8.2886939227507062E-2</c:v>
                </c:pt>
                <c:pt idx="8689">
                  <c:v>8.2944519592423244E-2</c:v>
                </c:pt>
                <c:pt idx="8690">
                  <c:v>8.3002139958194956E-2</c:v>
                </c:pt>
                <c:pt idx="8691">
                  <c:v>8.3059800352006705E-2</c:v>
                </c:pt>
                <c:pt idx="8692">
                  <c:v>8.3117500801060645E-2</c:v>
                </c:pt>
                <c:pt idx="8693">
                  <c:v>8.3175241334392094E-2</c:v>
                </c:pt>
                <c:pt idx="8694">
                  <c:v>8.3233021979242261E-2</c:v>
                </c:pt>
                <c:pt idx="8695">
                  <c:v>8.3290842762870021E-2</c:v>
                </c:pt>
                <c:pt idx="8696">
                  <c:v>8.3348703714371267E-2</c:v>
                </c:pt>
                <c:pt idx="8697">
                  <c:v>8.3406604861043981E-2</c:v>
                </c:pt>
                <c:pt idx="8698">
                  <c:v>8.3464546230811218E-2</c:v>
                </c:pt>
                <c:pt idx="8699">
                  <c:v>8.3522527851007639E-2</c:v>
                </c:pt>
                <c:pt idx="8700">
                  <c:v>8.3580549750810085E-2</c:v>
                </c:pt>
                <c:pt idx="8701">
                  <c:v>8.3638611957592479E-2</c:v>
                </c:pt>
                <c:pt idx="8702">
                  <c:v>8.3696714498746549E-2</c:v>
                </c:pt>
                <c:pt idx="8703">
                  <c:v>8.375485740350995E-2</c:v>
                </c:pt>
                <c:pt idx="8704">
                  <c:v>8.3813040699313709E-2</c:v>
                </c:pt>
                <c:pt idx="8705">
                  <c:v>8.3871264413606691E-2</c:v>
                </c:pt>
                <c:pt idx="8706">
                  <c:v>8.3929528575687501E-2</c:v>
                </c:pt>
                <c:pt idx="8707">
                  <c:v>8.3987833213044386E-2</c:v>
                </c:pt>
                <c:pt idx="8708">
                  <c:v>8.4046178353183454E-2</c:v>
                </c:pt>
                <c:pt idx="8709">
                  <c:v>8.4104564025464401E-2</c:v>
                </c:pt>
                <c:pt idx="8710">
                  <c:v>8.4162990257432846E-2</c:v>
                </c:pt>
                <c:pt idx="8711">
                  <c:v>8.4221457076652198E-2</c:v>
                </c:pt>
                <c:pt idx="8712">
                  <c:v>8.4279964512543423E-2</c:v>
                </c:pt>
                <c:pt idx="8713">
                  <c:v>8.4338512592709566E-2</c:v>
                </c:pt>
                <c:pt idx="8714">
                  <c:v>8.4397101345385611E-2</c:v>
                </c:pt>
                <c:pt idx="8715">
                  <c:v>8.445573079821167E-2</c:v>
                </c:pt>
                <c:pt idx="8716">
                  <c:v>8.4514400980690546E-2</c:v>
                </c:pt>
                <c:pt idx="8717">
                  <c:v>8.4573111920502042E-2</c:v>
                </c:pt>
                <c:pt idx="8718">
                  <c:v>8.4631863645343919E-2</c:v>
                </c:pt>
                <c:pt idx="8719">
                  <c:v>8.46906561847805E-2</c:v>
                </c:pt>
                <c:pt idx="8720">
                  <c:v>8.4749489566549319E-2</c:v>
                </c:pt>
                <c:pt idx="8721">
                  <c:v>8.480836381840591E-2</c:v>
                </c:pt>
                <c:pt idx="8722">
                  <c:v>8.4867278969976256E-2</c:v>
                </c:pt>
                <c:pt idx="8723">
                  <c:v>8.4926235049055721E-2</c:v>
                </c:pt>
                <c:pt idx="8724">
                  <c:v>8.4985232083457735E-2</c:v>
                </c:pt>
                <c:pt idx="8725">
                  <c:v>8.5044270102870037E-2</c:v>
                </c:pt>
                <c:pt idx="8726">
                  <c:v>8.5103349135146014E-2</c:v>
                </c:pt>
                <c:pt idx="8727">
                  <c:v>8.5162469208776681E-2</c:v>
                </c:pt>
                <c:pt idx="8728">
                  <c:v>8.5221630351652811E-2</c:v>
                </c:pt>
                <c:pt idx="8729">
                  <c:v>8.5280832593544784E-2</c:v>
                </c:pt>
                <c:pt idx="8730">
                  <c:v>8.5340075962383397E-2</c:v>
                </c:pt>
                <c:pt idx="8731">
                  <c:v>8.5399360486117598E-2</c:v>
                </c:pt>
                <c:pt idx="8732">
                  <c:v>8.5458686194579844E-2</c:v>
                </c:pt>
                <c:pt idx="8733">
                  <c:v>8.5518053115759177E-2</c:v>
                </c:pt>
                <c:pt idx="8734">
                  <c:v>8.5577461277662845E-2</c:v>
                </c:pt>
                <c:pt idx="8735">
                  <c:v>8.563691071018549E-2</c:v>
                </c:pt>
                <c:pt idx="8736">
                  <c:v>8.5696401441374567E-2</c:v>
                </c:pt>
                <c:pt idx="8737">
                  <c:v>8.5755933499295708E-2</c:v>
                </c:pt>
                <c:pt idx="8738">
                  <c:v>8.5815506913905909E-2</c:v>
                </c:pt>
                <c:pt idx="8739">
                  <c:v>8.5875121713311117E-2</c:v>
                </c:pt>
                <c:pt idx="8740">
                  <c:v>8.5934777925635503E-2</c:v>
                </c:pt>
                <c:pt idx="8741">
                  <c:v>8.5994475580898525E-2</c:v>
                </c:pt>
                <c:pt idx="8742">
                  <c:v>8.6054214707264751E-2</c:v>
                </c:pt>
                <c:pt idx="8743">
                  <c:v>8.6113995333543553E-2</c:v>
                </c:pt>
                <c:pt idx="8744">
                  <c:v>8.6173817487937329E-2</c:v>
                </c:pt>
                <c:pt idx="8745">
                  <c:v>8.623368120054907E-2</c:v>
                </c:pt>
                <c:pt idx="8746">
                  <c:v>8.6293586499621655E-2</c:v>
                </c:pt>
                <c:pt idx="8747">
                  <c:v>8.6353533413416311E-2</c:v>
                </c:pt>
                <c:pt idx="8748">
                  <c:v>8.6413521972098797E-2</c:v>
                </c:pt>
                <c:pt idx="8749">
                  <c:v>8.6473552203970905E-2</c:v>
                </c:pt>
                <c:pt idx="8750">
                  <c:v>8.6533624137352799E-2</c:v>
                </c:pt>
                <c:pt idx="8751">
                  <c:v>8.659373780247312E-2</c:v>
                </c:pt>
                <c:pt idx="8752">
                  <c:v>8.6653893227692735E-2</c:v>
                </c:pt>
                <c:pt idx="8753">
                  <c:v>8.671409044139082E-2</c:v>
                </c:pt>
                <c:pt idx="8754">
                  <c:v>8.6774329473859088E-2</c:v>
                </c:pt>
                <c:pt idx="8755">
                  <c:v>8.6834610353517541E-2</c:v>
                </c:pt>
                <c:pt idx="8756">
                  <c:v>8.6894933108804556E-2</c:v>
                </c:pt>
                <c:pt idx="8757">
                  <c:v>8.6955297770075005E-2</c:v>
                </c:pt>
                <c:pt idx="8758">
                  <c:v>8.7015704365808147E-2</c:v>
                </c:pt>
                <c:pt idx="8759">
                  <c:v>8.707615292513525E-2</c:v>
                </c:pt>
                <c:pt idx="8760">
                  <c:v>8.7136643476573822E-2</c:v>
                </c:pt>
                <c:pt idx="8761">
                  <c:v>8.7197176050563166E-2</c:v>
                </c:pt>
                <c:pt idx="8762">
                  <c:v>8.7257750675661758E-2</c:v>
                </c:pt>
                <c:pt idx="8763">
                  <c:v>8.7318367380446557E-2</c:v>
                </c:pt>
                <c:pt idx="8764">
                  <c:v>8.7379026195420387E-2</c:v>
                </c:pt>
                <c:pt idx="8765">
                  <c:v>8.7439727149201243E-2</c:v>
                </c:pt>
                <c:pt idx="8766">
                  <c:v>8.7500470270425734E-2</c:v>
                </c:pt>
                <c:pt idx="8767">
                  <c:v>8.7561255589660242E-2</c:v>
                </c:pt>
                <c:pt idx="8768">
                  <c:v>8.7622083135582479E-2</c:v>
                </c:pt>
                <c:pt idx="8769">
                  <c:v>8.7682952936888742E-2</c:v>
                </c:pt>
                <c:pt idx="8770">
                  <c:v>8.7743865024209194E-2</c:v>
                </c:pt>
                <c:pt idx="8771">
                  <c:v>8.780481942628135E-2</c:v>
                </c:pt>
                <c:pt idx="8772">
                  <c:v>8.7865816172500652E-2</c:v>
                </c:pt>
                <c:pt idx="8773">
                  <c:v>8.7926855291643222E-2</c:v>
                </c:pt>
                <c:pt idx="8774">
                  <c:v>8.7987936814424433E-2</c:v>
                </c:pt>
                <c:pt idx="8775">
                  <c:v>8.8049060769661708E-2</c:v>
                </c:pt>
                <c:pt idx="8776">
                  <c:v>8.8110227186191201E-2</c:v>
                </c:pt>
                <c:pt idx="8777">
                  <c:v>8.8171436094792319E-2</c:v>
                </c:pt>
                <c:pt idx="8778">
                  <c:v>8.8232687524342629E-2</c:v>
                </c:pt>
                <c:pt idx="8779">
                  <c:v>8.8293981503738364E-2</c:v>
                </c:pt>
                <c:pt idx="8780">
                  <c:v>8.8355318063823171E-2</c:v>
                </c:pt>
                <c:pt idx="8781">
                  <c:v>8.8416697233534805E-2</c:v>
                </c:pt>
                <c:pt idx="8782">
                  <c:v>8.8478119041829797E-2</c:v>
                </c:pt>
                <c:pt idx="8783">
                  <c:v>8.8539583519616091E-2</c:v>
                </c:pt>
                <c:pt idx="8784">
                  <c:v>8.8601090695891796E-2</c:v>
                </c:pt>
                <c:pt idx="8785">
                  <c:v>8.8662640599673839E-2</c:v>
                </c:pt>
                <c:pt idx="8786">
                  <c:v>8.8724233261934612E-2</c:v>
                </c:pt>
                <c:pt idx="8787">
                  <c:v>8.8785868711732718E-2</c:v>
                </c:pt>
                <c:pt idx="8788">
                  <c:v>8.8847546978792047E-2</c:v>
                </c:pt>
                <c:pt idx="8789">
                  <c:v>8.8909268092210225E-2</c:v>
                </c:pt>
                <c:pt idx="8790">
                  <c:v>8.8971032083045812E-2</c:v>
                </c:pt>
                <c:pt idx="8791">
                  <c:v>8.903283898043822E-2</c:v>
                </c:pt>
                <c:pt idx="8792">
                  <c:v>8.9094688813545764E-2</c:v>
                </c:pt>
                <c:pt idx="8793">
                  <c:v>8.9156581613491798E-2</c:v>
                </c:pt>
                <c:pt idx="8794">
                  <c:v>8.9218517409476478E-2</c:v>
                </c:pt>
                <c:pt idx="8795">
                  <c:v>8.9280496230718973E-2</c:v>
                </c:pt>
                <c:pt idx="8796">
                  <c:v>8.9342518108407487E-2</c:v>
                </c:pt>
                <c:pt idx="8797">
                  <c:v>8.9404583071803115E-2</c:v>
                </c:pt>
                <c:pt idx="8798">
                  <c:v>8.946669115018592E-2</c:v>
                </c:pt>
                <c:pt idx="8799">
                  <c:v>8.9528842374809195E-2</c:v>
                </c:pt>
                <c:pt idx="8800">
                  <c:v>8.9591036774995053E-2</c:v>
                </c:pt>
                <c:pt idx="8801">
                  <c:v>8.9653274380084608E-2</c:v>
                </c:pt>
                <c:pt idx="8802">
                  <c:v>8.9715555221396306E-2</c:v>
                </c:pt>
                <c:pt idx="8803">
                  <c:v>8.9777879328313451E-2</c:v>
                </c:pt>
                <c:pt idx="8804">
                  <c:v>8.9840246730891998E-2</c:v>
                </c:pt>
                <c:pt idx="8805">
                  <c:v>8.9902657458554733E-2</c:v>
                </c:pt>
                <c:pt idx="8806">
                  <c:v>8.9965111542707185E-2</c:v>
                </c:pt>
                <c:pt idx="8807">
                  <c:v>9.0027609012814383E-2</c:v>
                </c:pt>
                <c:pt idx="8808">
                  <c:v>9.0090149898360422E-2</c:v>
                </c:pt>
                <c:pt idx="8809">
                  <c:v>9.0152734230816378E-2</c:v>
                </c:pt>
                <c:pt idx="8810">
                  <c:v>9.0215362039708702E-2</c:v>
                </c:pt>
                <c:pt idx="8811">
                  <c:v>9.0278033354582968E-2</c:v>
                </c:pt>
                <c:pt idx="8812">
                  <c:v>9.0340748206975907E-2</c:v>
                </c:pt>
                <c:pt idx="8813">
                  <c:v>9.0403506626475519E-2</c:v>
                </c:pt>
                <c:pt idx="8814">
                  <c:v>9.046630864268905E-2</c:v>
                </c:pt>
                <c:pt idx="8815">
                  <c:v>9.052915428721893E-2</c:v>
                </c:pt>
                <c:pt idx="8816">
                  <c:v>9.0592043589714927E-2</c:v>
                </c:pt>
                <c:pt idx="8817">
                  <c:v>9.0654976580505586E-2</c:v>
                </c:pt>
                <c:pt idx="8818">
                  <c:v>9.0717953289280492E-2</c:v>
                </c:pt>
                <c:pt idx="8819">
                  <c:v>9.0780973747730004E-2</c:v>
                </c:pt>
                <c:pt idx="8820">
                  <c:v>9.0844037985586337E-2</c:v>
                </c:pt>
                <c:pt idx="8821">
                  <c:v>9.0907146032600986E-2</c:v>
                </c:pt>
                <c:pt idx="8822">
                  <c:v>9.0970297920530407E-2</c:v>
                </c:pt>
                <c:pt idx="8823">
                  <c:v>9.1033493679168825E-2</c:v>
                </c:pt>
                <c:pt idx="8824">
                  <c:v>9.1096733338329766E-2</c:v>
                </c:pt>
                <c:pt idx="8825">
                  <c:v>9.1160016929835941E-2</c:v>
                </c:pt>
                <c:pt idx="8826">
                  <c:v>9.1223344483543689E-2</c:v>
                </c:pt>
                <c:pt idx="8827">
                  <c:v>9.128671602932871E-2</c:v>
                </c:pt>
                <c:pt idx="8828">
                  <c:v>9.1350131599080092E-2</c:v>
                </c:pt>
                <c:pt idx="8829">
                  <c:v>9.1413591222716445E-2</c:v>
                </c:pt>
                <c:pt idx="8830">
                  <c:v>9.1477094930175765E-2</c:v>
                </c:pt>
                <c:pt idx="8831">
                  <c:v>9.1540642753413642E-2</c:v>
                </c:pt>
                <c:pt idx="8832">
                  <c:v>9.1604234722411082E-2</c:v>
                </c:pt>
                <c:pt idx="8833">
                  <c:v>9.166787086783551E-2</c:v>
                </c:pt>
                <c:pt idx="8834">
                  <c:v>9.1731551219708218E-2</c:v>
                </c:pt>
                <c:pt idx="8835">
                  <c:v>9.179527581007367E-2</c:v>
                </c:pt>
                <c:pt idx="8836">
                  <c:v>9.1859044668996262E-2</c:v>
                </c:pt>
                <c:pt idx="8837">
                  <c:v>9.1922857826559901E-2</c:v>
                </c:pt>
                <c:pt idx="8838">
                  <c:v>9.1986715314875872E-2</c:v>
                </c:pt>
                <c:pt idx="8839">
                  <c:v>9.2050617164071286E-2</c:v>
                </c:pt>
                <c:pt idx="8840">
                  <c:v>9.2114563404292776E-2</c:v>
                </c:pt>
                <c:pt idx="8841">
                  <c:v>9.2178554067718618E-2</c:v>
                </c:pt>
                <c:pt idx="8842">
                  <c:v>9.2242589184538731E-2</c:v>
                </c:pt>
                <c:pt idx="8843">
                  <c:v>9.2306668784962645E-2</c:v>
                </c:pt>
                <c:pt idx="8844">
                  <c:v>9.2370792901235704E-2</c:v>
                </c:pt>
                <c:pt idx="8845">
                  <c:v>9.2434961563610807E-2</c:v>
                </c:pt>
                <c:pt idx="8846">
                  <c:v>9.2499174802360487E-2</c:v>
                </c:pt>
                <c:pt idx="8847">
                  <c:v>9.2563432649797342E-2</c:v>
                </c:pt>
                <c:pt idx="8848">
                  <c:v>9.2627735136237371E-2</c:v>
                </c:pt>
                <c:pt idx="8849">
                  <c:v>9.2692082292690631E-2</c:v>
                </c:pt>
                <c:pt idx="8850">
                  <c:v>9.2756474149513879E-2</c:v>
                </c:pt>
                <c:pt idx="8851">
                  <c:v>9.2820910739109572E-2</c:v>
                </c:pt>
                <c:pt idx="8852">
                  <c:v>9.2885392091878044E-2</c:v>
                </c:pt>
                <c:pt idx="8853">
                  <c:v>9.2949918238239324E-2</c:v>
                </c:pt>
                <c:pt idx="8854">
                  <c:v>9.3014489210663492E-2</c:v>
                </c:pt>
                <c:pt idx="8855">
                  <c:v>9.3079105039614252E-2</c:v>
                </c:pt>
                <c:pt idx="8856">
                  <c:v>9.3143765755575078E-2</c:v>
                </c:pt>
                <c:pt idx="8857">
                  <c:v>9.3208471391083764E-2</c:v>
                </c:pt>
                <c:pt idx="8858">
                  <c:v>9.327322197666757E-2</c:v>
                </c:pt>
                <c:pt idx="8859">
                  <c:v>9.3338017542873519E-2</c:v>
                </c:pt>
                <c:pt idx="8860">
                  <c:v>9.3402858122307267E-2</c:v>
                </c:pt>
                <c:pt idx="8861">
                  <c:v>9.3467743745559717E-2</c:v>
                </c:pt>
                <c:pt idx="8862">
                  <c:v>9.3532674443922187E-2</c:v>
                </c:pt>
                <c:pt idx="8863">
                  <c:v>9.3597650248026687E-2</c:v>
                </c:pt>
                <c:pt idx="8864">
                  <c:v>9.3662671190569535E-2</c:v>
                </c:pt>
                <c:pt idx="8865">
                  <c:v>9.3727737302226763E-2</c:v>
                </c:pt>
                <c:pt idx="8866">
                  <c:v>9.3792848613694274E-2</c:v>
                </c:pt>
                <c:pt idx="8867">
                  <c:v>9.3858005157736582E-2</c:v>
                </c:pt>
                <c:pt idx="8868">
                  <c:v>9.3923206965093667E-2</c:v>
                </c:pt>
                <c:pt idx="8869">
                  <c:v>9.3988454066525465E-2</c:v>
                </c:pt>
                <c:pt idx="8870">
                  <c:v>9.4053746494864823E-2</c:v>
                </c:pt>
                <c:pt idx="8871">
                  <c:v>9.4119084280915824E-2</c:v>
                </c:pt>
                <c:pt idx="8872">
                  <c:v>9.418446745550256E-2</c:v>
                </c:pt>
                <c:pt idx="8873">
                  <c:v>9.4249896051526352E-2</c:v>
                </c:pt>
                <c:pt idx="8874">
                  <c:v>9.4315370099855522E-2</c:v>
                </c:pt>
                <c:pt idx="8875">
                  <c:v>9.4380889631378431E-2</c:v>
                </c:pt>
                <c:pt idx="8876">
                  <c:v>9.4446454679065039E-2</c:v>
                </c:pt>
                <c:pt idx="8877">
                  <c:v>9.4512065273848034E-2</c:v>
                </c:pt>
                <c:pt idx="8878">
                  <c:v>9.457772144736834E-2</c:v>
                </c:pt>
                <c:pt idx="8879">
                  <c:v>9.4643423230600224E-2</c:v>
                </c:pt>
                <c:pt idx="8880">
                  <c:v>9.4709170656605363E-2</c:v>
                </c:pt>
                <c:pt idx="8881">
                  <c:v>9.4774963756402486E-2</c:v>
                </c:pt>
                <c:pt idx="8882">
                  <c:v>9.484080256103046E-2</c:v>
                </c:pt>
                <c:pt idx="8883">
                  <c:v>9.4906687103619922E-2</c:v>
                </c:pt>
                <c:pt idx="8884">
                  <c:v>9.4972617415254298E-2</c:v>
                </c:pt>
                <c:pt idx="8885">
                  <c:v>9.5038593527037182E-2</c:v>
                </c:pt>
                <c:pt idx="8886">
                  <c:v>9.510461547216828E-2</c:v>
                </c:pt>
                <c:pt idx="8887">
                  <c:v>9.517068328179587E-2</c:v>
                </c:pt>
                <c:pt idx="8888">
                  <c:v>9.523679698708841E-2</c:v>
                </c:pt>
                <c:pt idx="8889">
                  <c:v>9.5302956621314841E-2</c:v>
                </c:pt>
                <c:pt idx="8890">
                  <c:v>9.5369162215688405E-2</c:v>
                </c:pt>
                <c:pt idx="8891">
                  <c:v>9.5435413801442548E-2</c:v>
                </c:pt>
                <c:pt idx="8892">
                  <c:v>9.5501711411915602E-2</c:v>
                </c:pt>
                <c:pt idx="8893">
                  <c:v>9.5568055078385894E-2</c:v>
                </c:pt>
                <c:pt idx="8894">
                  <c:v>9.5634444832847873E-2</c:v>
                </c:pt>
                <c:pt idx="8895">
                  <c:v>9.5700880706621874E-2</c:v>
                </c:pt>
                <c:pt idx="8896">
                  <c:v>9.5767362733138961E-2</c:v>
                </c:pt>
                <c:pt idx="8897">
                  <c:v>9.5833890943764447E-2</c:v>
                </c:pt>
                <c:pt idx="8898">
                  <c:v>9.590046536988403E-2</c:v>
                </c:pt>
                <c:pt idx="8899">
                  <c:v>9.596708604499847E-2</c:v>
                </c:pt>
                <c:pt idx="8900">
                  <c:v>9.6033753000538499E-2</c:v>
                </c:pt>
                <c:pt idx="8901">
                  <c:v>9.6100466267955265E-2</c:v>
                </c:pt>
                <c:pt idx="8902">
                  <c:v>9.6167225880819399E-2</c:v>
                </c:pt>
                <c:pt idx="8903">
                  <c:v>9.6234031870627179E-2</c:v>
                </c:pt>
                <c:pt idx="8904">
                  <c:v>9.630088426889534E-2</c:v>
                </c:pt>
                <c:pt idx="8905">
                  <c:v>9.6367783109264527E-2</c:v>
                </c:pt>
                <c:pt idx="8906">
                  <c:v>9.6434728423296728E-2</c:v>
                </c:pt>
                <c:pt idx="8907">
                  <c:v>9.6501720243276523E-2</c:v>
                </c:pt>
                <c:pt idx="8908">
                  <c:v>9.6568758600808283E-2</c:v>
                </c:pt>
                <c:pt idx="8909">
                  <c:v>9.6635843529626259E-2</c:v>
                </c:pt>
                <c:pt idx="8910">
                  <c:v>9.6702975061380203E-2</c:v>
                </c:pt>
                <c:pt idx="8911">
                  <c:v>9.6770153227740421E-2</c:v>
                </c:pt>
                <c:pt idx="8912">
                  <c:v>9.6837378062511484E-2</c:v>
                </c:pt>
                <c:pt idx="8913">
                  <c:v>9.6904649597409201E-2</c:v>
                </c:pt>
                <c:pt idx="8914">
                  <c:v>9.6971967864169881E-2</c:v>
                </c:pt>
                <c:pt idx="8915">
                  <c:v>9.7039332896668606E-2</c:v>
                </c:pt>
                <c:pt idx="8916">
                  <c:v>9.710674472668733E-2</c:v>
                </c:pt>
                <c:pt idx="8917">
                  <c:v>9.7174203386028557E-2</c:v>
                </c:pt>
                <c:pt idx="8918">
                  <c:v>9.7241708908638022E-2</c:v>
                </c:pt>
                <c:pt idx="8919">
                  <c:v>9.7309261326363916E-2</c:v>
                </c:pt>
                <c:pt idx="8920">
                  <c:v>9.7376860671075122E-2</c:v>
                </c:pt>
                <c:pt idx="8921">
                  <c:v>9.7444506976788123E-2</c:v>
                </c:pt>
                <c:pt idx="8922">
                  <c:v>9.7512200275417585E-2</c:v>
                </c:pt>
                <c:pt idx="8923">
                  <c:v>9.7579940599608769E-2</c:v>
                </c:pt>
                <c:pt idx="8924">
                  <c:v>9.764772798131921E-2</c:v>
                </c:pt>
                <c:pt idx="8925">
                  <c:v>9.7715562454660038E-2</c:v>
                </c:pt>
                <c:pt idx="8926">
                  <c:v>9.7783444051634652E-2</c:v>
                </c:pt>
                <c:pt idx="8927">
                  <c:v>9.78513728042672E-2</c:v>
                </c:pt>
                <c:pt idx="8928">
                  <c:v>9.7919348746739965E-2</c:v>
                </c:pt>
                <c:pt idx="8929">
                  <c:v>9.7987371911123083E-2</c:v>
                </c:pt>
                <c:pt idx="8930">
                  <c:v>9.8055442329507497E-2</c:v>
                </c:pt>
                <c:pt idx="8931">
                  <c:v>9.8123560036146779E-2</c:v>
                </c:pt>
                <c:pt idx="8932">
                  <c:v>9.8191725063177956E-2</c:v>
                </c:pt>
                <c:pt idx="8933">
                  <c:v>9.8259937442758877E-2</c:v>
                </c:pt>
                <c:pt idx="8934">
                  <c:v>9.8328197209214541E-2</c:v>
                </c:pt>
                <c:pt idx="8935">
                  <c:v>9.8396504394749021E-2</c:v>
                </c:pt>
                <c:pt idx="8936">
                  <c:v>9.8464859031587221E-2</c:v>
                </c:pt>
                <c:pt idx="8937">
                  <c:v>9.8533261154125751E-2</c:v>
                </c:pt>
                <c:pt idx="8938">
                  <c:v>9.8601710794635797E-2</c:v>
                </c:pt>
                <c:pt idx="8939">
                  <c:v>9.8670207986127412E-2</c:v>
                </c:pt>
                <c:pt idx="8940">
                  <c:v>9.8738752760915191E-2</c:v>
                </c:pt>
                <c:pt idx="8941">
                  <c:v>9.8807345153491363E-2</c:v>
                </c:pt>
                <c:pt idx="8942">
                  <c:v>9.8875985196216931E-2</c:v>
                </c:pt>
                <c:pt idx="8943">
                  <c:v>9.8944672921473839E-2</c:v>
                </c:pt>
                <c:pt idx="8944">
                  <c:v>9.90134083638263E-2</c:v>
                </c:pt>
                <c:pt idx="8945">
                  <c:v>9.9082191555702775E-2</c:v>
                </c:pt>
                <c:pt idx="8946">
                  <c:v>9.915102252955274E-2</c:v>
                </c:pt>
                <c:pt idx="8947">
                  <c:v>9.9219901320012502E-2</c:v>
                </c:pt>
                <c:pt idx="8948">
                  <c:v>9.9288827959578135E-2</c:v>
                </c:pt>
                <c:pt idx="8949">
                  <c:v>9.935780248076681E-2</c:v>
                </c:pt>
                <c:pt idx="8950">
                  <c:v>9.9426824918287054E-2</c:v>
                </c:pt>
                <c:pt idx="8951">
                  <c:v>9.9495895304702736E-2</c:v>
                </c:pt>
                <c:pt idx="8952">
                  <c:v>9.9565013673323252E-2</c:v>
                </c:pt>
                <c:pt idx="8953">
                  <c:v>9.9634180056756214E-2</c:v>
                </c:pt>
                <c:pt idx="8954">
                  <c:v>9.9703394489806696E-2</c:v>
                </c:pt>
                <c:pt idx="8955">
                  <c:v>9.9772657005129148E-2</c:v>
                </c:pt>
                <c:pt idx="8956">
                  <c:v>9.9841967635399181E-2</c:v>
                </c:pt>
                <c:pt idx="8957">
                  <c:v>9.9911326415494453E-2</c:v>
                </c:pt>
                <c:pt idx="8958">
                  <c:v>9.998073337813751E-2</c:v>
                </c:pt>
                <c:pt idx="8959">
                  <c:v>0.1000501885560721</c:v>
                </c:pt>
                <c:pt idx="8960">
                  <c:v>0.10011969198424864</c:v>
                </c:pt>
                <c:pt idx="8961">
                  <c:v>0.10018924369545791</c:v>
                </c:pt>
                <c:pt idx="8962">
                  <c:v>0.10025884372251194</c:v>
                </c:pt>
                <c:pt idx="8963">
                  <c:v>0.10032849210043404</c:v>
                </c:pt>
                <c:pt idx="8964">
                  <c:v>0.10039818886208336</c:v>
                </c:pt>
                <c:pt idx="8965">
                  <c:v>0.10046793404034039</c:v>
                </c:pt>
                <c:pt idx="8966">
                  <c:v>0.10053772767030146</c:v>
                </c:pt>
                <c:pt idx="8967">
                  <c:v>0.10060756978489427</c:v>
                </c:pt>
                <c:pt idx="8968">
                  <c:v>0.10067746041780039</c:v>
                </c:pt>
                <c:pt idx="8969">
                  <c:v>0.10074739960199176</c:v>
                </c:pt>
                <c:pt idx="8970">
                  <c:v>0.10081738737266233</c:v>
                </c:pt>
                <c:pt idx="8971">
                  <c:v>0.1008874237628314</c:v>
                </c:pt>
                <c:pt idx="8972">
                  <c:v>0.10095750880553966</c:v>
                </c:pt>
                <c:pt idx="8973">
                  <c:v>0.10102764253605448</c:v>
                </c:pt>
                <c:pt idx="8974">
                  <c:v>0.10109782498746399</c:v>
                </c:pt>
                <c:pt idx="8975">
                  <c:v>0.10116805619287782</c:v>
                </c:pt>
                <c:pt idx="8976">
                  <c:v>0.10123833618763686</c:v>
                </c:pt>
                <c:pt idx="8977">
                  <c:v>0.10130866500489827</c:v>
                </c:pt>
                <c:pt idx="8978">
                  <c:v>0.1013790426778407</c:v>
                </c:pt>
                <c:pt idx="8979">
                  <c:v>0.10144946924187877</c:v>
                </c:pt>
                <c:pt idx="8980">
                  <c:v>0.10151994473023879</c:v>
                </c:pt>
                <c:pt idx="8981">
                  <c:v>0.1015904691761686</c:v>
                </c:pt>
                <c:pt idx="8982">
                  <c:v>0.10166104261515667</c:v>
                </c:pt>
                <c:pt idx="8983">
                  <c:v>0.10173166508049859</c:v>
                </c:pt>
                <c:pt idx="8984">
                  <c:v>0.10180233660625228</c:v>
                </c:pt>
                <c:pt idx="8985">
                  <c:v>0.10187305722575807</c:v>
                </c:pt>
                <c:pt idx="8986">
                  <c:v>0.10194382697460314</c:v>
                </c:pt>
                <c:pt idx="8987">
                  <c:v>0.10201464588617569</c:v>
                </c:pt>
                <c:pt idx="8988">
                  <c:v>0.10208551399388562</c:v>
                </c:pt>
                <c:pt idx="8989">
                  <c:v>0.1021564313333943</c:v>
                </c:pt>
                <c:pt idx="8990">
                  <c:v>0.10222739793815959</c:v>
                </c:pt>
                <c:pt idx="8991">
                  <c:v>0.10229841384166104</c:v>
                </c:pt>
                <c:pt idx="8992">
                  <c:v>0.10236947907963441</c:v>
                </c:pt>
                <c:pt idx="8993">
                  <c:v>0.10244059368560732</c:v>
                </c:pt>
                <c:pt idx="8994">
                  <c:v>0.10251175769312915</c:v>
                </c:pt>
                <c:pt idx="8995">
                  <c:v>0.10258297113801018</c:v>
                </c:pt>
                <c:pt idx="8996">
                  <c:v>0.10265423405384796</c:v>
                </c:pt>
                <c:pt idx="8997">
                  <c:v>0.10272554647500928</c:v>
                </c:pt>
                <c:pt idx="8998">
                  <c:v>0.10279690843513679</c:v>
                </c:pt>
                <c:pt idx="8999">
                  <c:v>0.10286831997014043</c:v>
                </c:pt>
                <c:pt idx="9000">
                  <c:v>0.10293978111371117</c:v>
                </c:pt>
                <c:pt idx="9001">
                  <c:v>0.10301129189956189</c:v>
                </c:pt>
                <c:pt idx="9002">
                  <c:v>0.10308285236367735</c:v>
                </c:pt>
                <c:pt idx="9003">
                  <c:v>0.10315446253981886</c:v>
                </c:pt>
                <c:pt idx="9004">
                  <c:v>0.10322612246176957</c:v>
                </c:pt>
                <c:pt idx="9005">
                  <c:v>0.1032978321655893</c:v>
                </c:pt>
                <c:pt idx="9006">
                  <c:v>0.10336959168510973</c:v>
                </c:pt>
                <c:pt idx="9007">
                  <c:v>0.10344140105418449</c:v>
                </c:pt>
                <c:pt idx="9008">
                  <c:v>0.10351326030894861</c:v>
                </c:pt>
                <c:pt idx="9009">
                  <c:v>0.10358516948330435</c:v>
                </c:pt>
                <c:pt idx="9010">
                  <c:v>0.10365712861117589</c:v>
                </c:pt>
                <c:pt idx="9011">
                  <c:v>0.10372913772877365</c:v>
                </c:pt>
                <c:pt idx="9012">
                  <c:v>0.10380119687007058</c:v>
                </c:pt>
                <c:pt idx="9013">
                  <c:v>0.1038733060698174</c:v>
                </c:pt>
                <c:pt idx="9014">
                  <c:v>0.10394546536203271</c:v>
                </c:pt>
                <c:pt idx="9015">
                  <c:v>0.10401767478302763</c:v>
                </c:pt>
                <c:pt idx="9016">
                  <c:v>0.10408993436686961</c:v>
                </c:pt>
                <c:pt idx="9017">
                  <c:v>0.10416224414764816</c:v>
                </c:pt>
                <c:pt idx="9018">
                  <c:v>0.10423460416175014</c:v>
                </c:pt>
                <c:pt idx="9019">
                  <c:v>0.10430701444331403</c:v>
                </c:pt>
                <c:pt idx="9020">
                  <c:v>0.10437947502650045</c:v>
                </c:pt>
                <c:pt idx="9021">
                  <c:v>0.10445198594777216</c:v>
                </c:pt>
                <c:pt idx="9022">
                  <c:v>0.10452454724133883</c:v>
                </c:pt>
                <c:pt idx="9023">
                  <c:v>0.10459715894143232</c:v>
                </c:pt>
                <c:pt idx="9024">
                  <c:v>0.10466982108459141</c:v>
                </c:pt>
                <c:pt idx="9025">
                  <c:v>0.10474253370509713</c:v>
                </c:pt>
                <c:pt idx="9026">
                  <c:v>0.10481529683725274</c:v>
                </c:pt>
                <c:pt idx="9027">
                  <c:v>0.10488811051767322</c:v>
                </c:pt>
                <c:pt idx="9028">
                  <c:v>0.10496097478071109</c:v>
                </c:pt>
                <c:pt idx="9029">
                  <c:v>0.10503388966150536</c:v>
                </c:pt>
                <c:pt idx="9030">
                  <c:v>0.10510685519445472</c:v>
                </c:pt>
                <c:pt idx="9031">
                  <c:v>0.10517987141627597</c:v>
                </c:pt>
                <c:pt idx="9032">
                  <c:v>0.10525293836141722</c:v>
                </c:pt>
                <c:pt idx="9033">
                  <c:v>0.10532605606434887</c:v>
                </c:pt>
                <c:pt idx="9034">
                  <c:v>0.10539922456186433</c:v>
                </c:pt>
                <c:pt idx="9035">
                  <c:v>0.10547244388848352</c:v>
                </c:pt>
                <c:pt idx="9036">
                  <c:v>0.10554571407874873</c:v>
                </c:pt>
                <c:pt idx="9037">
                  <c:v>0.10561903516953011</c:v>
                </c:pt>
                <c:pt idx="9038">
                  <c:v>0.10569240719541956</c:v>
                </c:pt>
                <c:pt idx="9039">
                  <c:v>0.10576583019103142</c:v>
                </c:pt>
                <c:pt idx="9040">
                  <c:v>0.10583930419331272</c:v>
                </c:pt>
                <c:pt idx="9041">
                  <c:v>0.10591282923692753</c:v>
                </c:pt>
                <c:pt idx="9042">
                  <c:v>0.10598640535733352</c:v>
                </c:pt>
                <c:pt idx="9043">
                  <c:v>0.10606003258924129</c:v>
                </c:pt>
                <c:pt idx="9044">
                  <c:v>0.10613371096970067</c:v>
                </c:pt>
                <c:pt idx="9045">
                  <c:v>0.10620744053347214</c:v>
                </c:pt>
                <c:pt idx="9046">
                  <c:v>0.10628122131533869</c:v>
                </c:pt>
                <c:pt idx="9047">
                  <c:v>0.10635505335242741</c:v>
                </c:pt>
                <c:pt idx="9048">
                  <c:v>0.10642893667957126</c:v>
                </c:pt>
                <c:pt idx="9049">
                  <c:v>0.1065028713316258</c:v>
                </c:pt>
                <c:pt idx="9050">
                  <c:v>0.10657685734579551</c:v>
                </c:pt>
                <c:pt idx="9051">
                  <c:v>0.10665089475698603</c:v>
                </c:pt>
                <c:pt idx="9052">
                  <c:v>0.10672498360012558</c:v>
                </c:pt>
                <c:pt idx="9053">
                  <c:v>0.10679912391249627</c:v>
                </c:pt>
                <c:pt idx="9054">
                  <c:v>0.10687331572907649</c:v>
                </c:pt>
                <c:pt idx="9055">
                  <c:v>0.10694755908486735</c:v>
                </c:pt>
                <c:pt idx="9056">
                  <c:v>0.10702185401722866</c:v>
                </c:pt>
                <c:pt idx="9057">
                  <c:v>0.10709620056121182</c:v>
                </c:pt>
                <c:pt idx="9058">
                  <c:v>0.10717059875267064</c:v>
                </c:pt>
                <c:pt idx="9059">
                  <c:v>0.10724504862670359</c:v>
                </c:pt>
                <c:pt idx="9060">
                  <c:v>0.10731955022077441</c:v>
                </c:pt>
                <c:pt idx="9061">
                  <c:v>0.107394103570032</c:v>
                </c:pt>
                <c:pt idx="9062">
                  <c:v>0.10746870870964798</c:v>
                </c:pt>
                <c:pt idx="9063">
                  <c:v>0.10754336567716423</c:v>
                </c:pt>
                <c:pt idx="9064">
                  <c:v>0.10761807450780293</c:v>
                </c:pt>
                <c:pt idx="9065">
                  <c:v>0.10769283523680907</c:v>
                </c:pt>
                <c:pt idx="9066">
                  <c:v>0.10776764790180285</c:v>
                </c:pt>
                <c:pt idx="9067">
                  <c:v>0.10784251253807986</c:v>
                </c:pt>
                <c:pt idx="9068">
                  <c:v>0.10791742918095862</c:v>
                </c:pt>
                <c:pt idx="9069">
                  <c:v>0.10799239786813777</c:v>
                </c:pt>
                <c:pt idx="9070">
                  <c:v>0.10806741863498653</c:v>
                </c:pt>
                <c:pt idx="9071">
                  <c:v>0.10814249151689707</c:v>
                </c:pt>
                <c:pt idx="9072">
                  <c:v>0.10821761655164665</c:v>
                </c:pt>
                <c:pt idx="9073">
                  <c:v>0.10829279377467824</c:v>
                </c:pt>
                <c:pt idx="9074">
                  <c:v>0.10836802322224631</c:v>
                </c:pt>
                <c:pt idx="9075">
                  <c:v>0.10844330492984146</c:v>
                </c:pt>
                <c:pt idx="9076">
                  <c:v>0.10851863893534604</c:v>
                </c:pt>
                <c:pt idx="9077">
                  <c:v>0.10859402527430162</c:v>
                </c:pt>
                <c:pt idx="9078">
                  <c:v>0.10866946398227284</c:v>
                </c:pt>
                <c:pt idx="9079">
                  <c:v>0.10874495509722103</c:v>
                </c:pt>
                <c:pt idx="9080">
                  <c:v>0.1088204986547619</c:v>
                </c:pt>
                <c:pt idx="9081">
                  <c:v>0.10889609469053423</c:v>
                </c:pt>
                <c:pt idx="9082">
                  <c:v>0.10897174324257856</c:v>
                </c:pt>
                <c:pt idx="9083">
                  <c:v>0.10904744434658485</c:v>
                </c:pt>
                <c:pt idx="9084">
                  <c:v>0.10912319803826623</c:v>
                </c:pt>
                <c:pt idx="9085">
                  <c:v>0.10919900435574253</c:v>
                </c:pt>
                <c:pt idx="9086">
                  <c:v>0.10927486333477819</c:v>
                </c:pt>
                <c:pt idx="9087">
                  <c:v>0.10935077501195642</c:v>
                </c:pt>
                <c:pt idx="9088">
                  <c:v>0.10942673942308968</c:v>
                </c:pt>
                <c:pt idx="9089">
                  <c:v>0.10950275660640386</c:v>
                </c:pt>
                <c:pt idx="9090">
                  <c:v>0.10957882659776286</c:v>
                </c:pt>
                <c:pt idx="9091">
                  <c:v>0.1096549494330538</c:v>
                </c:pt>
                <c:pt idx="9092">
                  <c:v>0.10973112515058232</c:v>
                </c:pt>
                <c:pt idx="9093">
                  <c:v>0.10980735378628709</c:v>
                </c:pt>
                <c:pt idx="9094">
                  <c:v>0.10988363537613009</c:v>
                </c:pt>
                <c:pt idx="9095">
                  <c:v>0.10995996995849683</c:v>
                </c:pt>
                <c:pt idx="9096">
                  <c:v>0.11003635756940094</c:v>
                </c:pt>
                <c:pt idx="9097">
                  <c:v>0.11011279824487941</c:v>
                </c:pt>
                <c:pt idx="9098">
                  <c:v>0.11018929202339779</c:v>
                </c:pt>
                <c:pt idx="9099">
                  <c:v>0.11026583894104482</c:v>
                </c:pt>
                <c:pt idx="9100">
                  <c:v>0.11034243903393265</c:v>
                </c:pt>
                <c:pt idx="9101">
                  <c:v>0.11041909234060703</c:v>
                </c:pt>
                <c:pt idx="9102">
                  <c:v>0.11049579889723199</c:v>
                </c:pt>
                <c:pt idx="9103">
                  <c:v>0.11057255874079948</c:v>
                </c:pt>
                <c:pt idx="9104">
                  <c:v>0.11064937190752211</c:v>
                </c:pt>
                <c:pt idx="9105">
                  <c:v>0.11072623843605288</c:v>
                </c:pt>
                <c:pt idx="9106">
                  <c:v>0.11080315836265636</c:v>
                </c:pt>
                <c:pt idx="9107">
                  <c:v>0.1108801317236207</c:v>
                </c:pt>
                <c:pt idx="9108">
                  <c:v>0.11095715855767946</c:v>
                </c:pt>
                <c:pt idx="9109">
                  <c:v>0.11103423890117291</c:v>
                </c:pt>
                <c:pt idx="9110">
                  <c:v>0.11111137279046483</c:v>
                </c:pt>
                <c:pt idx="9111">
                  <c:v>0.11118856026436959</c:v>
                </c:pt>
                <c:pt idx="9112">
                  <c:v>0.11126580135930321</c:v>
                </c:pt>
                <c:pt idx="9113">
                  <c:v>0.11134309611170534</c:v>
                </c:pt>
                <c:pt idx="9114">
                  <c:v>0.11142044456047129</c:v>
                </c:pt>
                <c:pt idx="9115">
                  <c:v>0.11149784674209304</c:v>
                </c:pt>
                <c:pt idx="9116">
                  <c:v>0.11157530269308619</c:v>
                </c:pt>
                <c:pt idx="9117">
                  <c:v>0.1116528124524272</c:v>
                </c:pt>
                <c:pt idx="9118">
                  <c:v>0.11173037605668414</c:v>
                </c:pt>
                <c:pt idx="9119">
                  <c:v>0.11180799354326229</c:v>
                </c:pt>
                <c:pt idx="9120">
                  <c:v>0.11188566494877887</c:v>
                </c:pt>
                <c:pt idx="9121">
                  <c:v>0.11196339031231872</c:v>
                </c:pt>
                <c:pt idx="9122">
                  <c:v>0.11204116967055164</c:v>
                </c:pt>
                <c:pt idx="9123">
                  <c:v>0.11211900306017118</c:v>
                </c:pt>
                <c:pt idx="9124">
                  <c:v>0.11219689052034373</c:v>
                </c:pt>
                <c:pt idx="9125">
                  <c:v>0.11227483208781555</c:v>
                </c:pt>
                <c:pt idx="9126">
                  <c:v>0.11235282779935674</c:v>
                </c:pt>
                <c:pt idx="9127">
                  <c:v>0.11243087769421532</c:v>
                </c:pt>
                <c:pt idx="9128">
                  <c:v>0.11250898180921422</c:v>
                </c:pt>
                <c:pt idx="9129">
                  <c:v>0.1125871401812002</c:v>
                </c:pt>
                <c:pt idx="9130">
                  <c:v>0.11266535284950316</c:v>
                </c:pt>
                <c:pt idx="9131">
                  <c:v>0.11274361985102281</c:v>
                </c:pt>
                <c:pt idx="9132">
                  <c:v>0.11282194122350366</c:v>
                </c:pt>
                <c:pt idx="9133">
                  <c:v>0.11290031700389494</c:v>
                </c:pt>
                <c:pt idx="9134">
                  <c:v>0.11297874723163599</c:v>
                </c:pt>
                <c:pt idx="9135">
                  <c:v>0.11305723194372916</c:v>
                </c:pt>
                <c:pt idx="9136">
                  <c:v>0.11313577117720072</c:v>
                </c:pt>
                <c:pt idx="9137">
                  <c:v>0.11321436497157228</c:v>
                </c:pt>
                <c:pt idx="9138">
                  <c:v>0.11329301336392333</c:v>
                </c:pt>
                <c:pt idx="9139">
                  <c:v>0.1133717163913574</c:v>
                </c:pt>
                <c:pt idx="9140">
                  <c:v>0.11345047409347848</c:v>
                </c:pt>
                <c:pt idx="9141">
                  <c:v>0.1135292865074434</c:v>
                </c:pt>
                <c:pt idx="9142">
                  <c:v>0.1136081536704331</c:v>
                </c:pt>
                <c:pt idx="9143">
                  <c:v>0.11368707562213413</c:v>
                </c:pt>
                <c:pt idx="9144">
                  <c:v>0.11376605239978083</c:v>
                </c:pt>
                <c:pt idx="9145">
                  <c:v>0.11384508404063166</c:v>
                </c:pt>
                <c:pt idx="9146">
                  <c:v>0.11392417058445596</c:v>
                </c:pt>
                <c:pt idx="9147">
                  <c:v>0.11400331206856572</c:v>
                </c:pt>
                <c:pt idx="9148">
                  <c:v>0.11408250853112714</c:v>
                </c:pt>
                <c:pt idx="9149">
                  <c:v>0.11416176000950236</c:v>
                </c:pt>
                <c:pt idx="9150">
                  <c:v>0.1142410665435713</c:v>
                </c:pt>
                <c:pt idx="9151">
                  <c:v>0.11432042817074976</c:v>
                </c:pt>
                <c:pt idx="9152">
                  <c:v>0.11439984492847777</c:v>
                </c:pt>
                <c:pt idx="9153">
                  <c:v>0.11447931685671843</c:v>
                </c:pt>
                <c:pt idx="9154">
                  <c:v>0.11455884399296556</c:v>
                </c:pt>
                <c:pt idx="9155">
                  <c:v>0.11463842637473726</c:v>
                </c:pt>
                <c:pt idx="9156">
                  <c:v>0.11471806404208</c:v>
                </c:pt>
                <c:pt idx="9157">
                  <c:v>0.11479775703256578</c:v>
                </c:pt>
                <c:pt idx="9158">
                  <c:v>0.11487750538379096</c:v>
                </c:pt>
                <c:pt idx="9159">
                  <c:v>0.1149573091358855</c:v>
                </c:pt>
                <c:pt idx="9160">
                  <c:v>0.11503716832649978</c:v>
                </c:pt>
                <c:pt idx="9161">
                  <c:v>0.11511708299330854</c:v>
                </c:pt>
                <c:pt idx="9162">
                  <c:v>0.11519705317652548</c:v>
                </c:pt>
                <c:pt idx="9163">
                  <c:v>0.11527707891387945</c:v>
                </c:pt>
                <c:pt idx="9164">
                  <c:v>0.11535716024396311</c:v>
                </c:pt>
                <c:pt idx="9165">
                  <c:v>0.11543729720455602</c:v>
                </c:pt>
                <c:pt idx="9166">
                  <c:v>0.11551748983598374</c:v>
                </c:pt>
                <c:pt idx="9167">
                  <c:v>0.11559773817608006</c:v>
                </c:pt>
                <c:pt idx="9168">
                  <c:v>0.11567804226270334</c:v>
                </c:pt>
                <c:pt idx="9169">
                  <c:v>0.11575840213626322</c:v>
                </c:pt>
                <c:pt idx="9170">
                  <c:v>0.11583881783467241</c:v>
                </c:pt>
                <c:pt idx="9171">
                  <c:v>0.11591928939586822</c:v>
                </c:pt>
                <c:pt idx="9172">
                  <c:v>0.11599981686034457</c:v>
                </c:pt>
                <c:pt idx="9173">
                  <c:v>0.11608040026609323</c:v>
                </c:pt>
                <c:pt idx="9174">
                  <c:v>0.11616103965113063</c:v>
                </c:pt>
                <c:pt idx="9175">
                  <c:v>0.11624173505603513</c:v>
                </c:pt>
                <c:pt idx="9176">
                  <c:v>0.11632248651887775</c:v>
                </c:pt>
                <c:pt idx="9177">
                  <c:v>0.11640329407860114</c:v>
                </c:pt>
                <c:pt idx="9178">
                  <c:v>0.11648415777332745</c:v>
                </c:pt>
                <c:pt idx="9179">
                  <c:v>0.11656507764374793</c:v>
                </c:pt>
                <c:pt idx="9180">
                  <c:v>0.11664605372803952</c:v>
                </c:pt>
                <c:pt idx="9181">
                  <c:v>0.11672708606440385</c:v>
                </c:pt>
                <c:pt idx="9182">
                  <c:v>0.11680817469361704</c:v>
                </c:pt>
                <c:pt idx="9183">
                  <c:v>0.11688931965393563</c:v>
                </c:pt>
                <c:pt idx="9184">
                  <c:v>0.11697052098364095</c:v>
                </c:pt>
                <c:pt idx="9185">
                  <c:v>0.11705177872359417</c:v>
                </c:pt>
                <c:pt idx="9186">
                  <c:v>0.11713309291213156</c:v>
                </c:pt>
                <c:pt idx="9187">
                  <c:v>0.11721446358761434</c:v>
                </c:pt>
                <c:pt idx="9188">
                  <c:v>0.11729589079098884</c:v>
                </c:pt>
                <c:pt idx="9189">
                  <c:v>0.11737737456067135</c:v>
                </c:pt>
                <c:pt idx="9190">
                  <c:v>0.11745891493510302</c:v>
                </c:pt>
                <c:pt idx="9191">
                  <c:v>0.11754051195531563</c:v>
                </c:pt>
                <c:pt idx="9192">
                  <c:v>0.11762216565980557</c:v>
                </c:pt>
                <c:pt idx="9193">
                  <c:v>0.11770387608795058</c:v>
                </c:pt>
                <c:pt idx="9194">
                  <c:v>0.11778564327829875</c:v>
                </c:pt>
                <c:pt idx="9195">
                  <c:v>0.117867467271996</c:v>
                </c:pt>
                <c:pt idx="9196">
                  <c:v>0.11794934810764578</c:v>
                </c:pt>
                <c:pt idx="9197">
                  <c:v>0.11803128582387659</c:v>
                </c:pt>
                <c:pt idx="9198">
                  <c:v>0.11811328046192014</c:v>
                </c:pt>
                <c:pt idx="9199">
                  <c:v>0.1181953320604604</c:v>
                </c:pt>
                <c:pt idx="9200">
                  <c:v>0.11827744065820642</c:v>
                </c:pt>
                <c:pt idx="9201">
                  <c:v>0.11835960629647591</c:v>
                </c:pt>
                <c:pt idx="9202">
                  <c:v>0.11844182901403351</c:v>
                </c:pt>
                <c:pt idx="9203">
                  <c:v>0.11852410884966899</c:v>
                </c:pt>
                <c:pt idx="9204">
                  <c:v>0.11860644584478625</c:v>
                </c:pt>
                <c:pt idx="9205">
                  <c:v>0.11868884003823074</c:v>
                </c:pt>
                <c:pt idx="9206">
                  <c:v>0.11877129146887316</c:v>
                </c:pt>
                <c:pt idx="9207">
                  <c:v>0.11885380017820373</c:v>
                </c:pt>
                <c:pt idx="9208">
                  <c:v>0.11893636620514894</c:v>
                </c:pt>
                <c:pt idx="9209">
                  <c:v>0.11901898958952652</c:v>
                </c:pt>
                <c:pt idx="9210">
                  <c:v>0.11910167037031527</c:v>
                </c:pt>
                <c:pt idx="9211">
                  <c:v>0.11918440858912083</c:v>
                </c:pt>
                <c:pt idx="9212">
                  <c:v>0.11926720428497795</c:v>
                </c:pt>
                <c:pt idx="9213">
                  <c:v>0.11935005749694676</c:v>
                </c:pt>
                <c:pt idx="9214">
                  <c:v>0.11943296826671962</c:v>
                </c:pt>
                <c:pt idx="9215">
                  <c:v>0.11951593663341274</c:v>
                </c:pt>
                <c:pt idx="9216">
                  <c:v>0.11959896263616768</c:v>
                </c:pt>
                <c:pt idx="9217">
                  <c:v>0.11968204631676377</c:v>
                </c:pt>
                <c:pt idx="9218">
                  <c:v>0.11976518771439877</c:v>
                </c:pt>
                <c:pt idx="9219">
                  <c:v>0.11984838686829589</c:v>
                </c:pt>
                <c:pt idx="9220">
                  <c:v>0.11993164382032158</c:v>
                </c:pt>
                <c:pt idx="9221">
                  <c:v>0.12001495860975536</c:v>
                </c:pt>
                <c:pt idx="9222">
                  <c:v>0.12009833127677606</c:v>
                </c:pt>
                <c:pt idx="9223">
                  <c:v>0.12018176186071595</c:v>
                </c:pt>
                <c:pt idx="9224">
                  <c:v>0.12026525040355797</c:v>
                </c:pt>
                <c:pt idx="9225">
                  <c:v>0.1203487969446909</c:v>
                </c:pt>
                <c:pt idx="9226">
                  <c:v>0.12043240152352905</c:v>
                </c:pt>
                <c:pt idx="9227">
                  <c:v>0.1205160641821429</c:v>
                </c:pt>
                <c:pt idx="9228">
                  <c:v>0.12059978496000338</c:v>
                </c:pt>
                <c:pt idx="9229">
                  <c:v>0.120683563896607</c:v>
                </c:pt>
                <c:pt idx="9230">
                  <c:v>0.120767401034112</c:v>
                </c:pt>
                <c:pt idx="9231">
                  <c:v>0.12085129641207161</c:v>
                </c:pt>
                <c:pt idx="9232">
                  <c:v>0.12093525007006471</c:v>
                </c:pt>
                <c:pt idx="9233">
                  <c:v>0.12101926205033744</c:v>
                </c:pt>
                <c:pt idx="9234">
                  <c:v>0.12110333239252555</c:v>
                </c:pt>
                <c:pt idx="9235">
                  <c:v>0.12118746113629043</c:v>
                </c:pt>
                <c:pt idx="9236">
                  <c:v>0.12127164832396638</c:v>
                </c:pt>
                <c:pt idx="9237">
                  <c:v>0.12135589399527175</c:v>
                </c:pt>
                <c:pt idx="9238">
                  <c:v>0.12144019819083428</c:v>
                </c:pt>
                <c:pt idx="9239">
                  <c:v>0.12152456095042573</c:v>
                </c:pt>
                <c:pt idx="9240">
                  <c:v>0.12160898231649811</c:v>
                </c:pt>
                <c:pt idx="9241">
                  <c:v>0.12169346232888029</c:v>
                </c:pt>
                <c:pt idx="9242">
                  <c:v>0.12177800102742696</c:v>
                </c:pt>
                <c:pt idx="9243">
                  <c:v>0.12186259845467867</c:v>
                </c:pt>
                <c:pt idx="9244">
                  <c:v>0.12194725465054734</c:v>
                </c:pt>
                <c:pt idx="9245">
                  <c:v>0.1220319696549708</c:v>
                </c:pt>
                <c:pt idx="9246">
                  <c:v>0.1221167435105783</c:v>
                </c:pt>
                <c:pt idx="9247">
                  <c:v>0.12220157625736501</c:v>
                </c:pt>
                <c:pt idx="9248">
                  <c:v>0.12228646793535204</c:v>
                </c:pt>
                <c:pt idx="9249">
                  <c:v>0.12237141858725754</c:v>
                </c:pt>
                <c:pt idx="9250">
                  <c:v>0.12245642825316011</c:v>
                </c:pt>
                <c:pt idx="9251">
                  <c:v>0.1225414969731643</c:v>
                </c:pt>
                <c:pt idx="9252">
                  <c:v>0.12262662479007737</c:v>
                </c:pt>
                <c:pt idx="9253">
                  <c:v>0.12271181174406148</c:v>
                </c:pt>
                <c:pt idx="9254">
                  <c:v>0.12279705787619832</c:v>
                </c:pt>
                <c:pt idx="9255">
                  <c:v>0.122882363226704</c:v>
                </c:pt>
                <c:pt idx="9256">
                  <c:v>0.12296772783850483</c:v>
                </c:pt>
                <c:pt idx="9257">
                  <c:v>0.12305315175187473</c:v>
                </c:pt>
                <c:pt idx="9258">
                  <c:v>0.12313863500711367</c:v>
                </c:pt>
                <c:pt idx="9259">
                  <c:v>0.12322417764723749</c:v>
                </c:pt>
                <c:pt idx="9260">
                  <c:v>0.1233097797126041</c:v>
                </c:pt>
                <c:pt idx="9261">
                  <c:v>0.1233954412435975</c:v>
                </c:pt>
                <c:pt idx="9262">
                  <c:v>0.12348116228332327</c:v>
                </c:pt>
                <c:pt idx="9263">
                  <c:v>0.12356694287222346</c:v>
                </c:pt>
                <c:pt idx="9264">
                  <c:v>0.12365278305076631</c:v>
                </c:pt>
                <c:pt idx="9265">
                  <c:v>0.12373868286214729</c:v>
                </c:pt>
                <c:pt idx="9266">
                  <c:v>0.12382464234689278</c:v>
                </c:pt>
                <c:pt idx="9267">
                  <c:v>0.12391066154645698</c:v>
                </c:pt>
                <c:pt idx="9268">
                  <c:v>0.12399674050142077</c:v>
                </c:pt>
                <c:pt idx="9269">
                  <c:v>0.12408287925509974</c:v>
                </c:pt>
                <c:pt idx="9270">
                  <c:v>0.12416907784813298</c:v>
                </c:pt>
                <c:pt idx="9271">
                  <c:v>0.12425533632118597</c:v>
                </c:pt>
                <c:pt idx="9272">
                  <c:v>0.12434165471766467</c:v>
                </c:pt>
                <c:pt idx="9273">
                  <c:v>0.12442803307829292</c:v>
                </c:pt>
                <c:pt idx="9274">
                  <c:v>0.124514471443821</c:v>
                </c:pt>
                <c:pt idx="9275">
                  <c:v>0.12460096985774538</c:v>
                </c:pt>
                <c:pt idx="9276">
                  <c:v>0.12468752836087484</c:v>
                </c:pt>
                <c:pt idx="9277">
                  <c:v>0.12477414699404465</c:v>
                </c:pt>
                <c:pt idx="9278">
                  <c:v>0.124860825800842</c:v>
                </c:pt>
                <c:pt idx="9279">
                  <c:v>0.12494756482216075</c:v>
                </c:pt>
                <c:pt idx="9280">
                  <c:v>0.12503436409892138</c:v>
                </c:pt>
                <c:pt idx="9281">
                  <c:v>0.12512122367480191</c:v>
                </c:pt>
                <c:pt idx="9282">
                  <c:v>0.12520814359078156</c:v>
                </c:pt>
                <c:pt idx="9283">
                  <c:v>0.12529512388877773</c:v>
                </c:pt>
                <c:pt idx="9284">
                  <c:v>0.12538216460982463</c:v>
                </c:pt>
                <c:pt idx="9285">
                  <c:v>0.12546926579772189</c:v>
                </c:pt>
                <c:pt idx="9286">
                  <c:v>0.12555642749356263</c:v>
                </c:pt>
                <c:pt idx="9287">
                  <c:v>0.12564364973846673</c:v>
                </c:pt>
                <c:pt idx="9288">
                  <c:v>0.12573093257632506</c:v>
                </c:pt>
                <c:pt idx="9289">
                  <c:v>0.12581827604831652</c:v>
                </c:pt>
                <c:pt idx="9290">
                  <c:v>0.12590568019564669</c:v>
                </c:pt>
                <c:pt idx="9291">
                  <c:v>0.125993145062298</c:v>
                </c:pt>
                <c:pt idx="9292">
                  <c:v>0.12608067068953521</c:v>
                </c:pt>
                <c:pt idx="9293">
                  <c:v>0.12616825711864987</c:v>
                </c:pt>
                <c:pt idx="9294">
                  <c:v>0.12625590439371612</c:v>
                </c:pt>
                <c:pt idx="9295">
                  <c:v>0.12634361255608481</c:v>
                </c:pt>
                <c:pt idx="9296">
                  <c:v>0.12643138164713352</c:v>
                </c:pt>
                <c:pt idx="9297">
                  <c:v>0.12651921171102837</c:v>
                </c:pt>
                <c:pt idx="9298">
                  <c:v>0.12660710278920639</c:v>
                </c:pt>
                <c:pt idx="9299">
                  <c:v>0.12669505492405336</c:v>
                </c:pt>
                <c:pt idx="9300">
                  <c:v>0.126783068157062</c:v>
                </c:pt>
                <c:pt idx="9301">
                  <c:v>0.12687114253252124</c:v>
                </c:pt>
                <c:pt idx="9302">
                  <c:v>0.1269592780919834</c:v>
                </c:pt>
                <c:pt idx="9303">
                  <c:v>0.12704747487702775</c:v>
                </c:pt>
                <c:pt idx="9304">
                  <c:v>0.12713573293203559</c:v>
                </c:pt>
                <c:pt idx="9305">
                  <c:v>0.12722405229864586</c:v>
                </c:pt>
                <c:pt idx="9306">
                  <c:v>0.1273124330185246</c:v>
                </c:pt>
                <c:pt idx="9307">
                  <c:v>0.12740087513614565</c:v>
                </c:pt>
                <c:pt idx="9308">
                  <c:v>0.12748937869323479</c:v>
                </c:pt>
                <c:pt idx="9309">
                  <c:v>0.12757794373154493</c:v>
                </c:pt>
                <c:pt idx="9310">
                  <c:v>0.12766657029564266</c:v>
                </c:pt>
                <c:pt idx="9311">
                  <c:v>0.12775525842734084</c:v>
                </c:pt>
                <c:pt idx="9312">
                  <c:v>0.12784400816940955</c:v>
                </c:pt>
                <c:pt idx="9313">
                  <c:v>0.12793281956371785</c:v>
                </c:pt>
                <c:pt idx="9314">
                  <c:v>0.12802169265495633</c:v>
                </c:pt>
                <c:pt idx="9315">
                  <c:v>0.12811062748505406</c:v>
                </c:pt>
                <c:pt idx="9316">
                  <c:v>0.12819962409596744</c:v>
                </c:pt>
                <c:pt idx="9317">
                  <c:v>0.12828868253248021</c:v>
                </c:pt>
                <c:pt idx="9318">
                  <c:v>0.12837780283660899</c:v>
                </c:pt>
                <c:pt idx="9319">
                  <c:v>0.12846698505039758</c:v>
                </c:pt>
                <c:pt idx="9320">
                  <c:v>0.1285562292187232</c:v>
                </c:pt>
                <c:pt idx="9321">
                  <c:v>0.12864553538369</c:v>
                </c:pt>
                <c:pt idx="9322">
                  <c:v>0.12873490358742956</c:v>
                </c:pt>
                <c:pt idx="9323">
                  <c:v>0.1288243338749126</c:v>
                </c:pt>
                <c:pt idx="9324">
                  <c:v>0.12891382628833115</c:v>
                </c:pt>
                <c:pt idx="9325">
                  <c:v>0.12900338086990459</c:v>
                </c:pt>
                <c:pt idx="9326">
                  <c:v>0.12909299766469751</c:v>
                </c:pt>
                <c:pt idx="9327">
                  <c:v>0.1291826767149899</c:v>
                </c:pt>
                <c:pt idx="9328">
                  <c:v>0.12927241806402975</c:v>
                </c:pt>
                <c:pt idx="9329">
                  <c:v>0.12936222175415388</c:v>
                </c:pt>
                <c:pt idx="9330">
                  <c:v>0.1294520878305522</c:v>
                </c:pt>
                <c:pt idx="9331">
                  <c:v>0.12954201633562235</c:v>
                </c:pt>
                <c:pt idx="9332">
                  <c:v>0.12963200731178939</c:v>
                </c:pt>
                <c:pt idx="9333">
                  <c:v>0.12972206080433754</c:v>
                </c:pt>
                <c:pt idx="9334">
                  <c:v>0.1298121768557528</c:v>
                </c:pt>
                <c:pt idx="9335">
                  <c:v>0.12990235550854878</c:v>
                </c:pt>
                <c:pt idx="9336">
                  <c:v>0.12999259680810407</c:v>
                </c:pt>
                <c:pt idx="9337">
                  <c:v>0.13008290079699331</c:v>
                </c:pt>
                <c:pt idx="9338">
                  <c:v>0.13017326751781874</c:v>
                </c:pt>
                <c:pt idx="9339">
                  <c:v>0.13026369701605361</c:v>
                </c:pt>
                <c:pt idx="9340">
                  <c:v>0.13035418933436135</c:v>
                </c:pt>
                <c:pt idx="9341">
                  <c:v>0.13044474451543303</c:v>
                </c:pt>
                <c:pt idx="9342">
                  <c:v>0.13053536260483678</c:v>
                </c:pt>
                <c:pt idx="9343">
                  <c:v>0.13062604364532496</c:v>
                </c:pt>
                <c:pt idx="9344">
                  <c:v>0.1307167876806288</c:v>
                </c:pt>
                <c:pt idx="9345">
                  <c:v>0.13080759475355813</c:v>
                </c:pt>
                <c:pt idx="9346">
                  <c:v>0.1308984649098078</c:v>
                </c:pt>
                <c:pt idx="9347">
                  <c:v>0.13098939819224914</c:v>
                </c:pt>
                <c:pt idx="9348">
                  <c:v>0.13108039464378124</c:v>
                </c:pt>
                <c:pt idx="9349">
                  <c:v>0.13117145431019428</c:v>
                </c:pt>
                <c:pt idx="9350">
                  <c:v>0.13126257723444892</c:v>
                </c:pt>
                <c:pt idx="9351">
                  <c:v>0.13135376345953384</c:v>
                </c:pt>
                <c:pt idx="9352">
                  <c:v>0.1314450130313346</c:v>
                </c:pt>
                <c:pt idx="9353">
                  <c:v>0.13153632599290155</c:v>
                </c:pt>
                <c:pt idx="9354">
                  <c:v>0.13162770238731294</c:v>
                </c:pt>
                <c:pt idx="9355">
                  <c:v>0.13171914226055009</c:v>
                </c:pt>
                <c:pt idx="9356">
                  <c:v>0.13181064565575309</c:v>
                </c:pt>
                <c:pt idx="9357">
                  <c:v>0.13190221261704974</c:v>
                </c:pt>
                <c:pt idx="9358">
                  <c:v>0.13199384318763813</c:v>
                </c:pt>
                <c:pt idx="9359">
                  <c:v>0.13208553741362747</c:v>
                </c:pt>
                <c:pt idx="9360">
                  <c:v>0.13217729533827788</c:v>
                </c:pt>
                <c:pt idx="9361">
                  <c:v>0.13226911700487751</c:v>
                </c:pt>
                <c:pt idx="9362">
                  <c:v>0.13236100245963175</c:v>
                </c:pt>
                <c:pt idx="9363">
                  <c:v>0.13245295174589095</c:v>
                </c:pt>
                <c:pt idx="9364">
                  <c:v>0.13254496490703349</c:v>
                </c:pt>
                <c:pt idx="9365">
                  <c:v>0.13263704198936119</c:v>
                </c:pt>
                <c:pt idx="9366">
                  <c:v>0.13272918303631473</c:v>
                </c:pt>
                <c:pt idx="9367">
                  <c:v>0.13282138809136301</c:v>
                </c:pt>
                <c:pt idx="9368">
                  <c:v>0.13291365720090439</c:v>
                </c:pt>
                <c:pt idx="9369">
                  <c:v>0.13300599040847019</c:v>
                </c:pt>
                <c:pt idx="9370">
                  <c:v>0.13309838775761992</c:v>
                </c:pt>
                <c:pt idx="9371">
                  <c:v>0.13319084929484873</c:v>
                </c:pt>
                <c:pt idx="9372">
                  <c:v>0.13328337506377866</c:v>
                </c:pt>
                <c:pt idx="9373">
                  <c:v>0.1333759651090306</c:v>
                </c:pt>
                <c:pt idx="9374">
                  <c:v>0.13346861947428526</c:v>
                </c:pt>
                <c:pt idx="9375">
                  <c:v>0.13356133820616703</c:v>
                </c:pt>
                <c:pt idx="9376">
                  <c:v>0.13365412134841942</c:v>
                </c:pt>
                <c:pt idx="9377">
                  <c:v>0.13374696894481419</c:v>
                </c:pt>
                <c:pt idx="9378">
                  <c:v>0.13383988104207301</c:v>
                </c:pt>
                <c:pt idx="9379">
                  <c:v>0.13393285768403057</c:v>
                </c:pt>
                <c:pt idx="9380">
                  <c:v>0.13402589891454997</c:v>
                </c:pt>
                <c:pt idx="9381">
                  <c:v>0.13411900478045027</c:v>
                </c:pt>
                <c:pt idx="9382">
                  <c:v>0.1342121753256576</c:v>
                </c:pt>
                <c:pt idx="9383">
                  <c:v>0.13430541059412657</c:v>
                </c:pt>
                <c:pt idx="9384">
                  <c:v>0.13439871063277384</c:v>
                </c:pt>
                <c:pt idx="9385">
                  <c:v>0.13449207548561715</c:v>
                </c:pt>
                <c:pt idx="9386">
                  <c:v>0.13458550519670276</c:v>
                </c:pt>
                <c:pt idx="9387">
                  <c:v>0.13467899981304524</c:v>
                </c:pt>
                <c:pt idx="9388">
                  <c:v>0.13477255937875407</c:v>
                </c:pt>
                <c:pt idx="9389">
                  <c:v>0.13486618393894867</c:v>
                </c:pt>
                <c:pt idx="9390">
                  <c:v>0.13495987353779781</c:v>
                </c:pt>
                <c:pt idx="9391">
                  <c:v>0.13505362822244682</c:v>
                </c:pt>
                <c:pt idx="9392">
                  <c:v>0.13514744803712792</c:v>
                </c:pt>
                <c:pt idx="9393">
                  <c:v>0.135241333026102</c:v>
                </c:pt>
                <c:pt idx="9394">
                  <c:v>0.1353352832366127</c:v>
                </c:pt>
                <c:pt idx="9395">
                  <c:v>0.13542929871298448</c:v>
                </c:pt>
                <c:pt idx="9396">
                  <c:v>0.13552337949957058</c:v>
                </c:pt>
                <c:pt idx="9397">
                  <c:v>0.13561752564371313</c:v>
                </c:pt>
                <c:pt idx="9398">
                  <c:v>0.13571173718982904</c:v>
                </c:pt>
                <c:pt idx="9399">
                  <c:v>0.13580601418236402</c:v>
                </c:pt>
                <c:pt idx="9400">
                  <c:v>0.13590035666875899</c:v>
                </c:pt>
                <c:pt idx="9401">
                  <c:v>0.13599476469352348</c:v>
                </c:pt>
                <c:pt idx="9402">
                  <c:v>0.13608923830218603</c:v>
                </c:pt>
                <c:pt idx="9403">
                  <c:v>0.13618377753931599</c:v>
                </c:pt>
                <c:pt idx="9404">
                  <c:v>0.13627838245248622</c:v>
                </c:pt>
                <c:pt idx="9405">
                  <c:v>0.13637305308633008</c:v>
                </c:pt>
                <c:pt idx="9406">
                  <c:v>0.13646778948550983</c:v>
                </c:pt>
                <c:pt idx="9407">
                  <c:v>0.13656259169769758</c:v>
                </c:pt>
                <c:pt idx="9408">
                  <c:v>0.13665745976761973</c:v>
                </c:pt>
                <c:pt idx="9409">
                  <c:v>0.13675239374003173</c:v>
                </c:pt>
                <c:pt idx="9410">
                  <c:v>0.13684739366270507</c:v>
                </c:pt>
                <c:pt idx="9411">
                  <c:v>0.13694245958045945</c:v>
                </c:pt>
                <c:pt idx="9412">
                  <c:v>0.13703759153814363</c:v>
                </c:pt>
                <c:pt idx="9413">
                  <c:v>0.13713278958362876</c:v>
                </c:pt>
                <c:pt idx="9414">
                  <c:v>0.13722805376182801</c:v>
                </c:pt>
                <c:pt idx="9415">
                  <c:v>0.13732338411768363</c:v>
                </c:pt>
                <c:pt idx="9416">
                  <c:v>0.13741878069916669</c:v>
                </c:pt>
                <c:pt idx="9417">
                  <c:v>0.13751424355128392</c:v>
                </c:pt>
                <c:pt idx="9418">
                  <c:v>0.13760977272007266</c:v>
                </c:pt>
                <c:pt idx="9419">
                  <c:v>0.13770536825060017</c:v>
                </c:pt>
                <c:pt idx="9420">
                  <c:v>0.13780103019097087</c:v>
                </c:pt>
                <c:pt idx="9421">
                  <c:v>0.13789675858631681</c:v>
                </c:pt>
                <c:pt idx="9422">
                  <c:v>0.13799255348179926</c:v>
                </c:pt>
                <c:pt idx="9423">
                  <c:v>0.13808841492562296</c:v>
                </c:pt>
                <c:pt idx="9424">
                  <c:v>0.13818434296301407</c:v>
                </c:pt>
                <c:pt idx="9425">
                  <c:v>0.13828033763922806</c:v>
                </c:pt>
                <c:pt idx="9426">
                  <c:v>0.13837639900257021</c:v>
                </c:pt>
                <c:pt idx="9427">
                  <c:v>0.13847252709836097</c:v>
                </c:pt>
                <c:pt idx="9428">
                  <c:v>0.13856872197195022</c:v>
                </c:pt>
                <c:pt idx="9429">
                  <c:v>0.13866498367174396</c:v>
                </c:pt>
                <c:pt idx="9430">
                  <c:v>0.13876131224315719</c:v>
                </c:pt>
                <c:pt idx="9431">
                  <c:v>0.13885770773163431</c:v>
                </c:pt>
                <c:pt idx="9432">
                  <c:v>0.13895417018568232</c:v>
                </c:pt>
                <c:pt idx="9433">
                  <c:v>0.13905069965081088</c:v>
                </c:pt>
                <c:pt idx="9434">
                  <c:v>0.13914729617357166</c:v>
                </c:pt>
                <c:pt idx="9435">
                  <c:v>0.13924395979953549</c:v>
                </c:pt>
                <c:pt idx="9436">
                  <c:v>0.13934069057734427</c:v>
                </c:pt>
                <c:pt idx="9437">
                  <c:v>0.13943748855263427</c:v>
                </c:pt>
                <c:pt idx="9438">
                  <c:v>0.1395343537710714</c:v>
                </c:pt>
                <c:pt idx="9439">
                  <c:v>0.13963128628139898</c:v>
                </c:pt>
                <c:pt idx="9440">
                  <c:v>0.13972828612934846</c:v>
                </c:pt>
                <c:pt idx="9441">
                  <c:v>0.13982535336068097</c:v>
                </c:pt>
                <c:pt idx="9442">
                  <c:v>0.13992248802424151</c:v>
                </c:pt>
                <c:pt idx="9443">
                  <c:v>0.14001969016585691</c:v>
                </c:pt>
                <c:pt idx="9444">
                  <c:v>0.14011695983138373</c:v>
                </c:pt>
                <c:pt idx="9445">
                  <c:v>0.14021429706976882</c:v>
                </c:pt>
                <c:pt idx="9446">
                  <c:v>0.14031170192693457</c:v>
                </c:pt>
                <c:pt idx="9447">
                  <c:v>0.14040917444985482</c:v>
                </c:pt>
                <c:pt idx="9448">
                  <c:v>0.14050671468451364</c:v>
                </c:pt>
                <c:pt idx="9449">
                  <c:v>0.14060432267999406</c:v>
                </c:pt>
                <c:pt idx="9450">
                  <c:v>0.14070199848234621</c:v>
                </c:pt>
                <c:pt idx="9451">
                  <c:v>0.14079974213765012</c:v>
                </c:pt>
                <c:pt idx="9452">
                  <c:v>0.14089755369509116</c:v>
                </c:pt>
                <c:pt idx="9453">
                  <c:v>0.14099543320081551</c:v>
                </c:pt>
                <c:pt idx="9454">
                  <c:v>0.14109338070099928</c:v>
                </c:pt>
                <c:pt idx="9455">
                  <c:v>0.14119139624493043</c:v>
                </c:pt>
                <c:pt idx="9456">
                  <c:v>0.14128947987885135</c:v>
                </c:pt>
                <c:pt idx="9457">
                  <c:v>0.14138763164903451</c:v>
                </c:pt>
                <c:pt idx="9458">
                  <c:v>0.14148585160487057</c:v>
                </c:pt>
                <c:pt idx="9459">
                  <c:v>0.14158413979269846</c:v>
                </c:pt>
                <c:pt idx="9460">
                  <c:v>0.14168249625888707</c:v>
                </c:pt>
                <c:pt idx="9461">
                  <c:v>0.14178092105293014</c:v>
                </c:pt>
                <c:pt idx="9462">
                  <c:v>0.14187941422126318</c:v>
                </c:pt>
                <c:pt idx="9463">
                  <c:v>0.14197797581138483</c:v>
                </c:pt>
                <c:pt idx="9464">
                  <c:v>0.14207660586979295</c:v>
                </c:pt>
                <c:pt idx="9465">
                  <c:v>0.14217530444611901</c:v>
                </c:pt>
                <c:pt idx="9466">
                  <c:v>0.14227407158692765</c:v>
                </c:pt>
                <c:pt idx="9467">
                  <c:v>0.14237290733881372</c:v>
                </c:pt>
                <c:pt idx="9468">
                  <c:v>0.14247181175151219</c:v>
                </c:pt>
                <c:pt idx="9469">
                  <c:v>0.14257078487168479</c:v>
                </c:pt>
                <c:pt idx="9470">
                  <c:v>0.14266982674602358</c:v>
                </c:pt>
                <c:pt idx="9471">
                  <c:v>0.14276893742436722</c:v>
                </c:pt>
                <c:pt idx="9472">
                  <c:v>0.14286811695347479</c:v>
                </c:pt>
                <c:pt idx="9473">
                  <c:v>0.14296736538013571</c:v>
                </c:pt>
                <c:pt idx="9474">
                  <c:v>0.14306668275429255</c:v>
                </c:pt>
                <c:pt idx="9475">
                  <c:v>0.14316606912280194</c:v>
                </c:pt>
                <c:pt idx="9476">
                  <c:v>0.14326552453255087</c:v>
                </c:pt>
                <c:pt idx="9477">
                  <c:v>0.14336504903358607</c:v>
                </c:pt>
                <c:pt idx="9478">
                  <c:v>0.14346464267286191</c:v>
                </c:pt>
                <c:pt idx="9479">
                  <c:v>0.14356430549840768</c:v>
                </c:pt>
                <c:pt idx="9480">
                  <c:v>0.14366403755724083</c:v>
                </c:pt>
                <c:pt idx="9481">
                  <c:v>0.14376383889954727</c:v>
                </c:pt>
                <c:pt idx="9482">
                  <c:v>0.14386370957241201</c:v>
                </c:pt>
                <c:pt idx="9483">
                  <c:v>0.14396364962295047</c:v>
                </c:pt>
                <c:pt idx="9484">
                  <c:v>0.14406365910145327</c:v>
                </c:pt>
                <c:pt idx="9485">
                  <c:v>0.14416373805510357</c:v>
                </c:pt>
                <c:pt idx="9486">
                  <c:v>0.1442638865311151</c:v>
                </c:pt>
                <c:pt idx="9487">
                  <c:v>0.14436410457988333</c:v>
                </c:pt>
                <c:pt idx="9488">
                  <c:v>0.14446439224868982</c:v>
                </c:pt>
                <c:pt idx="9489">
                  <c:v>0.14456474958484675</c:v>
                </c:pt>
                <c:pt idx="9490">
                  <c:v>0.14466517663885473</c:v>
                </c:pt>
                <c:pt idx="9491">
                  <c:v>0.14476567345809388</c:v>
                </c:pt>
                <c:pt idx="9492">
                  <c:v>0.14486624009102916</c:v>
                </c:pt>
                <c:pt idx="9493">
                  <c:v>0.14496687658510432</c:v>
                </c:pt>
                <c:pt idx="9494">
                  <c:v>0.14506758299096043</c:v>
                </c:pt>
                <c:pt idx="9495">
                  <c:v>0.14516835935610947</c:v>
                </c:pt>
                <c:pt idx="9496">
                  <c:v>0.14526920572809413</c:v>
                </c:pt>
                <c:pt idx="9497">
                  <c:v>0.14537012215766115</c:v>
                </c:pt>
                <c:pt idx="9498">
                  <c:v>0.14547110869242152</c:v>
                </c:pt>
                <c:pt idx="9499">
                  <c:v>0.14557216538001713</c:v>
                </c:pt>
                <c:pt idx="9500">
                  <c:v>0.14567329227130052</c:v>
                </c:pt>
                <c:pt idx="9501">
                  <c:v>0.14577448941398199</c:v>
                </c:pt>
                <c:pt idx="9502">
                  <c:v>0.14587575685580281</c:v>
                </c:pt>
                <c:pt idx="9503">
                  <c:v>0.14597709464772154</c:v>
                </c:pt>
                <c:pt idx="9504">
                  <c:v>0.146078502837548</c:v>
                </c:pt>
                <c:pt idx="9505">
                  <c:v>0.14617998147312303</c:v>
                </c:pt>
                <c:pt idx="9506">
                  <c:v>0.14628153060551141</c:v>
                </c:pt>
                <c:pt idx="9507">
                  <c:v>0.14638315028262272</c:v>
                </c:pt>
                <c:pt idx="9508">
                  <c:v>0.14648484055346336</c:v>
                </c:pt>
                <c:pt idx="9509">
                  <c:v>0.14658660146600719</c:v>
                </c:pt>
                <c:pt idx="9510">
                  <c:v>0.14668843307146115</c:v>
                </c:pt>
                <c:pt idx="9511">
                  <c:v>0.14679033541786798</c:v>
                </c:pt>
                <c:pt idx="9512">
                  <c:v>0.14689230855330168</c:v>
                </c:pt>
                <c:pt idx="9513">
                  <c:v>0.14699435252907586</c:v>
                </c:pt>
                <c:pt idx="9514">
                  <c:v>0.14709646739333357</c:v>
                </c:pt>
                <c:pt idx="9515">
                  <c:v>0.14719865319424899</c:v>
                </c:pt>
                <c:pt idx="9516">
                  <c:v>0.1473009099832428</c:v>
                </c:pt>
                <c:pt idx="9517">
                  <c:v>0.14740323780855841</c:v>
                </c:pt>
                <c:pt idx="9518">
                  <c:v>0.14750563671847045</c:v>
                </c:pt>
                <c:pt idx="9519">
                  <c:v>0.14760810676450689</c:v>
                </c:pt>
                <c:pt idx="9520">
                  <c:v>0.14771064799501174</c:v>
                </c:pt>
                <c:pt idx="9521">
                  <c:v>0.14781326045836032</c:v>
                </c:pt>
                <c:pt idx="9522">
                  <c:v>0.14791594420618803</c:v>
                </c:pt>
                <c:pt idx="9523">
                  <c:v>0.14801869928693973</c:v>
                </c:pt>
                <c:pt idx="9524">
                  <c:v>0.14812152575016929</c:v>
                </c:pt>
                <c:pt idx="9525">
                  <c:v>0.1482244236443867</c:v>
                </c:pt>
                <c:pt idx="9526">
                  <c:v>0.14832739302137096</c:v>
                </c:pt>
                <c:pt idx="9527">
                  <c:v>0.14843043392970165</c:v>
                </c:pt>
                <c:pt idx="9528">
                  <c:v>0.14853354641798983</c:v>
                </c:pt>
                <c:pt idx="9529">
                  <c:v>0.14863673053812251</c:v>
                </c:pt>
                <c:pt idx="9530">
                  <c:v>0.14873998633878063</c:v>
                </c:pt>
                <c:pt idx="9531">
                  <c:v>0.14884331386867658</c:v>
                </c:pt>
                <c:pt idx="9532">
                  <c:v>0.14894671317980562</c:v>
                </c:pt>
                <c:pt idx="9533">
                  <c:v>0.14905018432095019</c:v>
                </c:pt>
                <c:pt idx="9534">
                  <c:v>0.14915372734092427</c:v>
                </c:pt>
                <c:pt idx="9535">
                  <c:v>0.14925734229183155</c:v>
                </c:pt>
                <c:pt idx="9536">
                  <c:v>0.1493610292225562</c:v>
                </c:pt>
                <c:pt idx="9537">
                  <c:v>0.14946478818310155</c:v>
                </c:pt>
                <c:pt idx="9538">
                  <c:v>0.1495686192224174</c:v>
                </c:pt>
                <c:pt idx="9539">
                  <c:v>0.14967252239275239</c:v>
                </c:pt>
                <c:pt idx="9540">
                  <c:v>0.14977649774312662</c:v>
                </c:pt>
                <c:pt idx="9541">
                  <c:v>0.14988054532259201</c:v>
                </c:pt>
                <c:pt idx="9542">
                  <c:v>0.14998466518350612</c:v>
                </c:pt>
                <c:pt idx="9543">
                  <c:v>0.15008885737499131</c:v>
                </c:pt>
                <c:pt idx="9544">
                  <c:v>0.1501931219462018</c:v>
                </c:pt>
                <c:pt idx="9545">
                  <c:v>0.15029745894960431</c:v>
                </c:pt>
                <c:pt idx="9546">
                  <c:v>0.15040186843442366</c:v>
                </c:pt>
                <c:pt idx="9547">
                  <c:v>0.15050635044991659</c:v>
                </c:pt>
                <c:pt idx="9548">
                  <c:v>0.15061090504865926</c:v>
                </c:pt>
                <c:pt idx="9549">
                  <c:v>0.15071553227997914</c:v>
                </c:pt>
                <c:pt idx="9550">
                  <c:v>0.15082023219323565</c:v>
                </c:pt>
                <c:pt idx="9551">
                  <c:v>0.15092500484111462</c:v>
                </c:pt>
                <c:pt idx="9552">
                  <c:v>0.15102985027304641</c:v>
                </c:pt>
                <c:pt idx="9553">
                  <c:v>0.15113476853959301</c:v>
                </c:pt>
                <c:pt idx="9554">
                  <c:v>0.15123975969025122</c:v>
                </c:pt>
                <c:pt idx="9555">
                  <c:v>0.15134482377785338</c:v>
                </c:pt>
                <c:pt idx="9556">
                  <c:v>0.15144996085196735</c:v>
                </c:pt>
                <c:pt idx="9557">
                  <c:v>0.15155517096219306</c:v>
                </c:pt>
                <c:pt idx="9558">
                  <c:v>0.15166045416147308</c:v>
                </c:pt>
                <c:pt idx="9559">
                  <c:v>0.15176581049947863</c:v>
                </c:pt>
                <c:pt idx="9560">
                  <c:v>0.15187124002591312</c:v>
                </c:pt>
                <c:pt idx="9561">
                  <c:v>0.1519767427938295</c:v>
                </c:pt>
                <c:pt idx="9562">
                  <c:v>0.15208231885300261</c:v>
                </c:pt>
                <c:pt idx="9563">
                  <c:v>0.15218796825323946</c:v>
                </c:pt>
                <c:pt idx="9564">
                  <c:v>0.15229369104770371</c:v>
                </c:pt>
                <c:pt idx="9565">
                  <c:v>0.15239948728627392</c:v>
                </c:pt>
                <c:pt idx="9566">
                  <c:v>0.15250535701886106</c:v>
                </c:pt>
                <c:pt idx="9567">
                  <c:v>0.15261130029873959</c:v>
                </c:pt>
                <c:pt idx="9568">
                  <c:v>0.15271731717589218</c:v>
                </c:pt>
                <c:pt idx="9569">
                  <c:v>0.15282340770144576</c:v>
                </c:pt>
                <c:pt idx="9570">
                  <c:v>0.15292957192545009</c:v>
                </c:pt>
                <c:pt idx="9571">
                  <c:v>0.1530358099013279</c:v>
                </c:pt>
                <c:pt idx="9572">
                  <c:v>0.1531421216792008</c:v>
                </c:pt>
                <c:pt idx="9573">
                  <c:v>0.15324850730922296</c:v>
                </c:pt>
                <c:pt idx="9574">
                  <c:v>0.15335496684492847</c:v>
                </c:pt>
                <c:pt idx="9575">
                  <c:v>0.15346150033654352</c:v>
                </c:pt>
                <c:pt idx="9576">
                  <c:v>0.15356810783432684</c:v>
                </c:pt>
                <c:pt idx="9577">
                  <c:v>0.15367478939192417</c:v>
                </c:pt>
                <c:pt idx="9578">
                  <c:v>0.15378154505966646</c:v>
                </c:pt>
                <c:pt idx="9579">
                  <c:v>0.15388837488791726</c:v>
                </c:pt>
                <c:pt idx="9580">
                  <c:v>0.15399527893043422</c:v>
                </c:pt>
                <c:pt idx="9581">
                  <c:v>0.15410225723765317</c:v>
                </c:pt>
                <c:pt idx="9582">
                  <c:v>0.15420930986116479</c:v>
                </c:pt>
                <c:pt idx="9583">
                  <c:v>0.15431643685147273</c:v>
                </c:pt>
                <c:pt idx="9584">
                  <c:v>0.15442363826248409</c:v>
                </c:pt>
                <c:pt idx="9585">
                  <c:v>0.15453091414477513</c:v>
                </c:pt>
                <c:pt idx="9586">
                  <c:v>0.15463826454895477</c:v>
                </c:pt>
                <c:pt idx="9587">
                  <c:v>0.15474568952904263</c:v>
                </c:pt>
                <c:pt idx="9588">
                  <c:v>0.15485318913572035</c:v>
                </c:pt>
                <c:pt idx="9589">
                  <c:v>0.1549607634197025</c:v>
                </c:pt>
                <c:pt idx="9590">
                  <c:v>0.15506841243512126</c:v>
                </c:pt>
                <c:pt idx="9591">
                  <c:v>0.15517613623276399</c:v>
                </c:pt>
                <c:pt idx="9592">
                  <c:v>0.15528393486345105</c:v>
                </c:pt>
                <c:pt idx="9593">
                  <c:v>0.15539180838142752</c:v>
                </c:pt>
                <c:pt idx="9594">
                  <c:v>0.15549975683758666</c:v>
                </c:pt>
                <c:pt idx="9595">
                  <c:v>0.1556077802828548</c:v>
                </c:pt>
                <c:pt idx="9596">
                  <c:v>0.15571587877159015</c:v>
                </c:pt>
                <c:pt idx="9597">
                  <c:v>0.15582405235479219</c:v>
                </c:pt>
                <c:pt idx="9598">
                  <c:v>0.15593230108462788</c:v>
                </c:pt>
                <c:pt idx="9599">
                  <c:v>0.15604062501216523</c:v>
                </c:pt>
                <c:pt idx="9600">
                  <c:v>0.15614902419191368</c:v>
                </c:pt>
                <c:pt idx="9601">
                  <c:v>0.15625749867501448</c:v>
                </c:pt>
                <c:pt idx="9602">
                  <c:v>0.15636604851264213</c:v>
                </c:pt>
                <c:pt idx="9603">
                  <c:v>0.1564746737594197</c:v>
                </c:pt>
                <c:pt idx="9604">
                  <c:v>0.15658337446659518</c:v>
                </c:pt>
                <c:pt idx="9605">
                  <c:v>0.1566921506854497</c:v>
                </c:pt>
                <c:pt idx="9606">
                  <c:v>0.15680100247072035</c:v>
                </c:pt>
                <c:pt idx="9607">
                  <c:v>0.15690992987376193</c:v>
                </c:pt>
                <c:pt idx="9608">
                  <c:v>0.15701893294596253</c:v>
                </c:pt>
                <c:pt idx="9609">
                  <c:v>0.15712801174217339</c:v>
                </c:pt>
                <c:pt idx="9610">
                  <c:v>0.15723716631385642</c:v>
                </c:pt>
                <c:pt idx="9611">
                  <c:v>0.15734639671250691</c:v>
                </c:pt>
                <c:pt idx="9612">
                  <c:v>0.15745570299309042</c:v>
                </c:pt>
                <c:pt idx="9613">
                  <c:v>0.15756508520717624</c:v>
                </c:pt>
                <c:pt idx="9614">
                  <c:v>0.15767454340751424</c:v>
                </c:pt>
                <c:pt idx="9615">
                  <c:v>0.15778407764574301</c:v>
                </c:pt>
                <c:pt idx="9616">
                  <c:v>0.15789368797698097</c:v>
                </c:pt>
                <c:pt idx="9617">
                  <c:v>0.15800337445294083</c:v>
                </c:pt>
                <c:pt idx="9618">
                  <c:v>0.15811313712536884</c:v>
                </c:pt>
                <c:pt idx="9619">
                  <c:v>0.15822297604949842</c:v>
                </c:pt>
                <c:pt idx="9620">
                  <c:v>0.15833289127715008</c:v>
                </c:pt>
                <c:pt idx="9621">
                  <c:v>0.15844288286017802</c:v>
                </c:pt>
                <c:pt idx="9622">
                  <c:v>0.15855295085393081</c:v>
                </c:pt>
                <c:pt idx="9623">
                  <c:v>0.15866309531033707</c:v>
                </c:pt>
                <c:pt idx="9624">
                  <c:v>0.1587733162813591</c:v>
                </c:pt>
                <c:pt idx="9625">
                  <c:v>0.15888361382246097</c:v>
                </c:pt>
                <c:pt idx="9626">
                  <c:v>0.15899398798567954</c:v>
                </c:pt>
                <c:pt idx="9627">
                  <c:v>0.15910443882424313</c:v>
                </c:pt>
                <c:pt idx="9628">
                  <c:v>0.15921496639025856</c:v>
                </c:pt>
                <c:pt idx="9629">
                  <c:v>0.15932557073934414</c:v>
                </c:pt>
                <c:pt idx="9630">
                  <c:v>0.15943625192368158</c:v>
                </c:pt>
                <c:pt idx="9631">
                  <c:v>0.15954700999548629</c:v>
                </c:pt>
                <c:pt idx="9632">
                  <c:v>0.15965784501049265</c:v>
                </c:pt>
                <c:pt idx="9633">
                  <c:v>0.15976875702099114</c:v>
                </c:pt>
                <c:pt idx="9634">
                  <c:v>0.15987974607930613</c:v>
                </c:pt>
                <c:pt idx="9635">
                  <c:v>0.15999081224128822</c:v>
                </c:pt>
                <c:pt idx="9636">
                  <c:v>0.1601019555593369</c:v>
                </c:pt>
                <c:pt idx="9637">
                  <c:v>0.1602131760858857</c:v>
                </c:pt>
                <c:pt idx="9638">
                  <c:v>0.16032447387690163</c:v>
                </c:pt>
                <c:pt idx="9639">
                  <c:v>0.16043584898489355</c:v>
                </c:pt>
                <c:pt idx="9640">
                  <c:v>0.16054730146240428</c:v>
                </c:pt>
                <c:pt idx="9641">
                  <c:v>0.16065883136551762</c:v>
                </c:pt>
                <c:pt idx="9642">
                  <c:v>0.16077043874685185</c:v>
                </c:pt>
                <c:pt idx="9643">
                  <c:v>0.16088212366023</c:v>
                </c:pt>
                <c:pt idx="9644">
                  <c:v>0.16099388615834107</c:v>
                </c:pt>
                <c:pt idx="9645">
                  <c:v>0.16110572629742484</c:v>
                </c:pt>
                <c:pt idx="9646">
                  <c:v>0.16121764413024597</c:v>
                </c:pt>
                <c:pt idx="9647">
                  <c:v>0.16132963970960337</c:v>
                </c:pt>
                <c:pt idx="9648">
                  <c:v>0.16144171309185412</c:v>
                </c:pt>
                <c:pt idx="9649">
                  <c:v>0.1615538643298729</c:v>
                </c:pt>
                <c:pt idx="9650">
                  <c:v>0.16166609347656874</c:v>
                </c:pt>
                <c:pt idx="9651">
                  <c:v>0.16177840058841625</c:v>
                </c:pt>
                <c:pt idx="9652">
                  <c:v>0.16189078571840038</c:v>
                </c:pt>
                <c:pt idx="9653">
                  <c:v>0.16200324891954052</c:v>
                </c:pt>
                <c:pt idx="9654">
                  <c:v>0.16211579024842901</c:v>
                </c:pt>
                <c:pt idx="9655">
                  <c:v>0.16222840975816136</c:v>
                </c:pt>
                <c:pt idx="9656">
                  <c:v>0.16234110750186748</c:v>
                </c:pt>
                <c:pt idx="9657">
                  <c:v>0.16245388353625778</c:v>
                </c:pt>
                <c:pt idx="9658">
                  <c:v>0.16256673791453846</c:v>
                </c:pt>
                <c:pt idx="9659">
                  <c:v>0.16267967069113393</c:v>
                </c:pt>
                <c:pt idx="9660">
                  <c:v>0.16279268191932186</c:v>
                </c:pt>
                <c:pt idx="9661">
                  <c:v>0.16290577165597042</c:v>
                </c:pt>
                <c:pt idx="9662">
                  <c:v>0.16301893995443384</c:v>
                </c:pt>
                <c:pt idx="9663">
                  <c:v>0.16313218686810091</c:v>
                </c:pt>
                <c:pt idx="9664">
                  <c:v>0.16324551245395841</c:v>
                </c:pt>
                <c:pt idx="9665">
                  <c:v>0.16335891676547179</c:v>
                </c:pt>
                <c:pt idx="9666">
                  <c:v>0.16347239985614123</c:v>
                </c:pt>
                <c:pt idx="9667">
                  <c:v>0.16358596178307233</c:v>
                </c:pt>
                <c:pt idx="9668">
                  <c:v>0.16369960259984206</c:v>
                </c:pt>
                <c:pt idx="9669">
                  <c:v>0.16381332236006221</c:v>
                </c:pt>
                <c:pt idx="9670">
                  <c:v>0.16392712112095742</c:v>
                </c:pt>
                <c:pt idx="9671">
                  <c:v>0.1640409989362164</c:v>
                </c:pt>
                <c:pt idx="9672">
                  <c:v>0.16415495586075715</c:v>
                </c:pt>
                <c:pt idx="9673">
                  <c:v>0.16426899194834046</c:v>
                </c:pt>
                <c:pt idx="9674">
                  <c:v>0.16438310725635025</c:v>
                </c:pt>
                <c:pt idx="9675">
                  <c:v>0.16449730183862457</c:v>
                </c:pt>
                <c:pt idx="9676">
                  <c:v>0.16461157574903643</c:v>
                </c:pt>
                <c:pt idx="9677">
                  <c:v>0.16472592904508929</c:v>
                </c:pt>
                <c:pt idx="9678">
                  <c:v>0.16484036178073358</c:v>
                </c:pt>
                <c:pt idx="9679">
                  <c:v>0.16495487400995462</c:v>
                </c:pt>
                <c:pt idx="9680">
                  <c:v>0.16506946579037585</c:v>
                </c:pt>
                <c:pt idx="9681">
                  <c:v>0.16518413717606015</c:v>
                </c:pt>
                <c:pt idx="9682">
                  <c:v>0.16529888822110544</c:v>
                </c:pt>
                <c:pt idx="9683">
                  <c:v>0.16541371898325538</c:v>
                </c:pt>
                <c:pt idx="9684">
                  <c:v>0.16552862951668554</c:v>
                </c:pt>
                <c:pt idx="9685">
                  <c:v>0.16564361987560669</c:v>
                </c:pt>
                <c:pt idx="9686">
                  <c:v>0.16575869011788286</c:v>
                </c:pt>
                <c:pt idx="9687">
                  <c:v>0.16587384029780269</c:v>
                </c:pt>
                <c:pt idx="9688">
                  <c:v>0.1659890704708977</c:v>
                </c:pt>
                <c:pt idx="9689">
                  <c:v>0.16610438069152944</c:v>
                </c:pt>
                <c:pt idx="9690">
                  <c:v>0.16621977101772289</c:v>
                </c:pt>
                <c:pt idx="9691">
                  <c:v>0.16633524150391768</c:v>
                </c:pt>
                <c:pt idx="9692">
                  <c:v>0.16645079220458872</c:v>
                </c:pt>
                <c:pt idx="9693">
                  <c:v>0.16656642317788206</c:v>
                </c:pt>
                <c:pt idx="9694">
                  <c:v>0.16668213447835079</c:v>
                </c:pt>
                <c:pt idx="9695">
                  <c:v>0.16679792616058348</c:v>
                </c:pt>
                <c:pt idx="9696">
                  <c:v>0.16691379828284741</c:v>
                </c:pt>
                <c:pt idx="9697">
                  <c:v>0.16702975089980948</c:v>
                </c:pt>
                <c:pt idx="9698">
                  <c:v>0.16714578406617206</c:v>
                </c:pt>
                <c:pt idx="9699">
                  <c:v>0.16726189784032394</c:v>
                </c:pt>
                <c:pt idx="9700">
                  <c:v>0.16737809227704606</c:v>
                </c:pt>
                <c:pt idx="9701">
                  <c:v>0.16749436743115489</c:v>
                </c:pt>
                <c:pt idx="9702">
                  <c:v>0.16761072336116098</c:v>
                </c:pt>
                <c:pt idx="9703">
                  <c:v>0.16772716012195948</c:v>
                </c:pt>
                <c:pt idx="9704">
                  <c:v>0.16784367776970241</c:v>
                </c:pt>
                <c:pt idx="9705">
                  <c:v>0.1679602763593587</c:v>
                </c:pt>
                <c:pt idx="9706">
                  <c:v>0.16807695594960168</c:v>
                </c:pt>
                <c:pt idx="9707">
                  <c:v>0.16819371659547919</c:v>
                </c:pt>
                <c:pt idx="9708">
                  <c:v>0.16831055835207481</c:v>
                </c:pt>
                <c:pt idx="9709">
                  <c:v>0.16842748127818424</c:v>
                </c:pt>
                <c:pt idx="9710">
                  <c:v>0.16854448542897016</c:v>
                </c:pt>
                <c:pt idx="9711">
                  <c:v>0.16866157085963096</c:v>
                </c:pt>
                <c:pt idx="9712">
                  <c:v>0.16877873762908502</c:v>
                </c:pt>
                <c:pt idx="9713">
                  <c:v>0.16889598579261003</c:v>
                </c:pt>
                <c:pt idx="9714">
                  <c:v>0.16901331540551953</c:v>
                </c:pt>
                <c:pt idx="9715">
                  <c:v>0.16913072652685471</c:v>
                </c:pt>
                <c:pt idx="9716">
                  <c:v>0.16924821921200858</c:v>
                </c:pt>
                <c:pt idx="9717">
                  <c:v>0.16936579351764236</c:v>
                </c:pt>
                <c:pt idx="9718">
                  <c:v>0.16948344949922345</c:v>
                </c:pt>
                <c:pt idx="9719">
                  <c:v>0.16960118721595729</c:v>
                </c:pt>
                <c:pt idx="9720">
                  <c:v>0.16971900672339094</c:v>
                </c:pt>
                <c:pt idx="9721">
                  <c:v>0.1698369080771075</c:v>
                </c:pt>
                <c:pt idx="9722">
                  <c:v>0.16995489133643585</c:v>
                </c:pt>
                <c:pt idx="9723">
                  <c:v>0.17007295655703894</c:v>
                </c:pt>
                <c:pt idx="9724">
                  <c:v>0.17019110379461574</c:v>
                </c:pt>
                <c:pt idx="9725">
                  <c:v>0.17030933310861895</c:v>
                </c:pt>
                <c:pt idx="9726">
                  <c:v>0.17042764455482751</c:v>
                </c:pt>
                <c:pt idx="9727">
                  <c:v>0.17054603818905661</c:v>
                </c:pt>
                <c:pt idx="9728">
                  <c:v>0.1706645140708829</c:v>
                </c:pt>
                <c:pt idx="9729">
                  <c:v>0.17078307225620168</c:v>
                </c:pt>
                <c:pt idx="9730">
                  <c:v>0.17090171280094452</c:v>
                </c:pt>
                <c:pt idx="9731">
                  <c:v>0.1710204357648123</c:v>
                </c:pt>
                <c:pt idx="9732">
                  <c:v>0.17113924120381693</c:v>
                </c:pt>
                <c:pt idx="9733">
                  <c:v>0.17125812917525268</c:v>
                </c:pt>
                <c:pt idx="9734">
                  <c:v>0.17137709973520673</c:v>
                </c:pt>
                <c:pt idx="9735">
                  <c:v>0.171496152943546</c:v>
                </c:pt>
                <c:pt idx="9736">
                  <c:v>0.1716152888564382</c:v>
                </c:pt>
                <c:pt idx="9737">
                  <c:v>0.17173450753008745</c:v>
                </c:pt>
                <c:pt idx="9738">
                  <c:v>0.17185380902448555</c:v>
                </c:pt>
                <c:pt idx="9739">
                  <c:v>0.17197319339591732</c:v>
                </c:pt>
                <c:pt idx="9740">
                  <c:v>0.17209266070070411</c:v>
                </c:pt>
                <c:pt idx="9741">
                  <c:v>0.17221221099896286</c:v>
                </c:pt>
                <c:pt idx="9742">
                  <c:v>0.17233184434709573</c:v>
                </c:pt>
                <c:pt idx="9743">
                  <c:v>0.17245156080154156</c:v>
                </c:pt>
                <c:pt idx="9744">
                  <c:v>0.17257136042254262</c:v>
                </c:pt>
                <c:pt idx="9745">
                  <c:v>0.17269124326661875</c:v>
                </c:pt>
                <c:pt idx="9746">
                  <c:v>0.17281120939032646</c:v>
                </c:pt>
                <c:pt idx="9747">
                  <c:v>0.17293125885403368</c:v>
                </c:pt>
                <c:pt idx="9748">
                  <c:v>0.17305139171437808</c:v>
                </c:pt>
                <c:pt idx="9749">
                  <c:v>0.17317160802929416</c:v>
                </c:pt>
                <c:pt idx="9750">
                  <c:v>0.17329190785549572</c:v>
                </c:pt>
                <c:pt idx="9751">
                  <c:v>0.17341229125351862</c:v>
                </c:pt>
                <c:pt idx="9752">
                  <c:v>0.17353275828015807</c:v>
                </c:pt>
                <c:pt idx="9753">
                  <c:v>0.17365330899224621</c:v>
                </c:pt>
                <c:pt idx="9754">
                  <c:v>0.17377394345044514</c:v>
                </c:pt>
                <c:pt idx="9755">
                  <c:v>0.17389466171166851</c:v>
                </c:pt>
                <c:pt idx="9756">
                  <c:v>0.17401546383286701</c:v>
                </c:pt>
                <c:pt idx="9757">
                  <c:v>0.1741363498748292</c:v>
                </c:pt>
                <c:pt idx="9758">
                  <c:v>0.17425731989458751</c:v>
                </c:pt>
                <c:pt idx="9759">
                  <c:v>0.1743783739492113</c:v>
                </c:pt>
                <c:pt idx="9760">
                  <c:v>0.17449951209961595</c:v>
                </c:pt>
                <c:pt idx="9761">
                  <c:v>0.17462073440295284</c:v>
                </c:pt>
                <c:pt idx="9762">
                  <c:v>0.17474204091768178</c:v>
                </c:pt>
                <c:pt idx="9763">
                  <c:v>0.17486343170103091</c:v>
                </c:pt>
                <c:pt idx="9764">
                  <c:v>0.17498490681408502</c:v>
                </c:pt>
                <c:pt idx="9765">
                  <c:v>0.17510646631415447</c:v>
                </c:pt>
                <c:pt idx="9766">
                  <c:v>0.17522811025858676</c:v>
                </c:pt>
                <c:pt idx="9767">
                  <c:v>0.17534983870859405</c:v>
                </c:pt>
                <c:pt idx="9768">
                  <c:v>0.1754716517216062</c:v>
                </c:pt>
                <c:pt idx="9769">
                  <c:v>0.17559354935509033</c:v>
                </c:pt>
                <c:pt idx="9770">
                  <c:v>0.17571553167038625</c:v>
                </c:pt>
                <c:pt idx="9771">
                  <c:v>0.17583759872504362</c:v>
                </c:pt>
                <c:pt idx="9772">
                  <c:v>0.17595975057664937</c:v>
                </c:pt>
                <c:pt idx="9773">
                  <c:v>0.17608198728667129</c:v>
                </c:pt>
                <c:pt idx="9774">
                  <c:v>0.176204308912779</c:v>
                </c:pt>
                <c:pt idx="9775">
                  <c:v>0.17632671551267953</c:v>
                </c:pt>
                <c:pt idx="9776">
                  <c:v>0.17644920714796886</c:v>
                </c:pt>
                <c:pt idx="9777">
                  <c:v>0.17657178387643691</c:v>
                </c:pt>
                <c:pt idx="9778">
                  <c:v>0.1766944457571967</c:v>
                </c:pt>
                <c:pt idx="9779">
                  <c:v>0.17681719284811576</c:v>
                </c:pt>
                <c:pt idx="9780">
                  <c:v>0.17694002521096142</c:v>
                </c:pt>
                <c:pt idx="9781">
                  <c:v>0.17706294290368432</c:v>
                </c:pt>
                <c:pt idx="9782">
                  <c:v>0.17718594598427273</c:v>
                </c:pt>
                <c:pt idx="9783">
                  <c:v>0.17730903451462277</c:v>
                </c:pt>
                <c:pt idx="9784">
                  <c:v>0.17743220855280592</c:v>
                </c:pt>
                <c:pt idx="9785">
                  <c:v>0.17755546815693138</c:v>
                </c:pt>
                <c:pt idx="9786">
                  <c:v>0.17767881338902439</c:v>
                </c:pt>
                <c:pt idx="9787">
                  <c:v>0.17780224430727753</c:v>
                </c:pt>
                <c:pt idx="9788">
                  <c:v>0.17792576096992119</c:v>
                </c:pt>
                <c:pt idx="9789">
                  <c:v>0.1780493634391099</c:v>
                </c:pt>
                <c:pt idx="9790">
                  <c:v>0.1781730517731577</c:v>
                </c:pt>
                <c:pt idx="9791">
                  <c:v>0.17829682603041636</c:v>
                </c:pt>
                <c:pt idx="9792">
                  <c:v>0.17842068627317006</c:v>
                </c:pt>
                <c:pt idx="9793">
                  <c:v>0.17854463255985442</c:v>
                </c:pt>
                <c:pt idx="9794">
                  <c:v>0.17866866495024294</c:v>
                </c:pt>
                <c:pt idx="9795">
                  <c:v>0.17879278350284969</c:v>
                </c:pt>
                <c:pt idx="9796">
                  <c:v>0.17891698828013214</c:v>
                </c:pt>
                <c:pt idx="9797">
                  <c:v>0.17904127934068842</c:v>
                </c:pt>
                <c:pt idx="9798">
                  <c:v>0.17916565674315468</c:v>
                </c:pt>
                <c:pt idx="9799">
                  <c:v>0.17929012055011864</c:v>
                </c:pt>
                <c:pt idx="9800">
                  <c:v>0.1794146708203006</c:v>
                </c:pt>
                <c:pt idx="9801">
                  <c:v>0.17953930761245906</c:v>
                </c:pt>
                <c:pt idx="9802">
                  <c:v>0.17966403098931222</c:v>
                </c:pt>
                <c:pt idx="9803">
                  <c:v>0.17978884100970288</c:v>
                </c:pt>
                <c:pt idx="9804">
                  <c:v>0.17991373773251201</c:v>
                </c:pt>
                <c:pt idx="9805">
                  <c:v>0.18003872122058867</c:v>
                </c:pt>
                <c:pt idx="9806">
                  <c:v>0.18016379153289835</c:v>
                </c:pt>
                <c:pt idx="9807">
                  <c:v>0.18028894872975662</c:v>
                </c:pt>
                <c:pt idx="9808">
                  <c:v>0.18041419287020824</c:v>
                </c:pt>
                <c:pt idx="9809">
                  <c:v>0.18053952401727702</c:v>
                </c:pt>
                <c:pt idx="9810">
                  <c:v>0.18066494223009258</c:v>
                </c:pt>
                <c:pt idx="9811">
                  <c:v>0.18079044756782275</c:v>
                </c:pt>
                <c:pt idx="9812">
                  <c:v>0.18091604009362286</c:v>
                </c:pt>
                <c:pt idx="9813">
                  <c:v>0.18104171986674578</c:v>
                </c:pt>
                <c:pt idx="9814">
                  <c:v>0.18116748694648274</c:v>
                </c:pt>
                <c:pt idx="9815">
                  <c:v>0.1812933413961208</c:v>
                </c:pt>
                <c:pt idx="9816">
                  <c:v>0.1814192832750364</c:v>
                </c:pt>
                <c:pt idx="9817">
                  <c:v>0.18154531264264442</c:v>
                </c:pt>
                <c:pt idx="9818">
                  <c:v>0.1816714295623639</c:v>
                </c:pt>
                <c:pt idx="9819">
                  <c:v>0.18179763409369509</c:v>
                </c:pt>
                <c:pt idx="9820">
                  <c:v>0.18192392629617685</c:v>
                </c:pt>
                <c:pt idx="9821">
                  <c:v>0.18205030623336041</c:v>
                </c:pt>
                <c:pt idx="9822">
                  <c:v>0.18217677396487014</c:v>
                </c:pt>
                <c:pt idx="9823">
                  <c:v>0.18230332955169548</c:v>
                </c:pt>
                <c:pt idx="9824">
                  <c:v>0.18242997305354092</c:v>
                </c:pt>
                <c:pt idx="9825">
                  <c:v>0.18255670453413447</c:v>
                </c:pt>
                <c:pt idx="9826">
                  <c:v>0.18268352405326632</c:v>
                </c:pt>
                <c:pt idx="9827">
                  <c:v>0.18281043167076549</c:v>
                </c:pt>
                <c:pt idx="9828">
                  <c:v>0.18293742745049288</c:v>
                </c:pt>
                <c:pt idx="9829">
                  <c:v>0.18306451145236341</c:v>
                </c:pt>
                <c:pt idx="9830">
                  <c:v>0.18319168373633082</c:v>
                </c:pt>
                <c:pt idx="9831">
                  <c:v>0.18331894436638921</c:v>
                </c:pt>
                <c:pt idx="9832">
                  <c:v>0.18344629340257845</c:v>
                </c:pt>
                <c:pt idx="9833">
                  <c:v>0.18357373090497733</c:v>
                </c:pt>
                <c:pt idx="9834">
                  <c:v>0.18370125693771341</c:v>
                </c:pt>
                <c:pt idx="9835">
                  <c:v>0.18382887156095176</c:v>
                </c:pt>
                <c:pt idx="9836">
                  <c:v>0.1839565748348965</c:v>
                </c:pt>
                <c:pt idx="9837">
                  <c:v>0.18408436682380885</c:v>
                </c:pt>
                <c:pt idx="9838">
                  <c:v>0.18421224758797944</c:v>
                </c:pt>
                <c:pt idx="9839">
                  <c:v>0.18434021718907914</c:v>
                </c:pt>
                <c:pt idx="9840">
                  <c:v>0.18446827568747948</c:v>
                </c:pt>
                <c:pt idx="9841">
                  <c:v>0.18459642314762054</c:v>
                </c:pt>
                <c:pt idx="9842">
                  <c:v>0.18472465962996054</c:v>
                </c:pt>
                <c:pt idx="9843">
                  <c:v>0.18485298519499699</c:v>
                </c:pt>
                <c:pt idx="9844">
                  <c:v>0.18498139990730428</c:v>
                </c:pt>
                <c:pt idx="9845">
                  <c:v>0.18510990382746678</c:v>
                </c:pt>
                <c:pt idx="9846">
                  <c:v>0.18523849701610812</c:v>
                </c:pt>
                <c:pt idx="9847">
                  <c:v>0.18536717953793738</c:v>
                </c:pt>
                <c:pt idx="9848">
                  <c:v>0.18549595145366526</c:v>
                </c:pt>
                <c:pt idx="9849">
                  <c:v>0.18562481282404183</c:v>
                </c:pt>
                <c:pt idx="9850">
                  <c:v>0.18575376371391117</c:v>
                </c:pt>
                <c:pt idx="9851">
                  <c:v>0.18588280418411052</c:v>
                </c:pt>
                <c:pt idx="9852">
                  <c:v>0.1860119342968701</c:v>
                </c:pt>
                <c:pt idx="9853">
                  <c:v>0.18614115411310897</c:v>
                </c:pt>
                <c:pt idx="9854">
                  <c:v>0.1862704636978515</c:v>
                </c:pt>
                <c:pt idx="9855">
                  <c:v>0.18639986311210424</c:v>
                </c:pt>
                <c:pt idx="9856">
                  <c:v>0.18652935241691332</c:v>
                </c:pt>
                <c:pt idx="9857">
                  <c:v>0.18665893167743874</c:v>
                </c:pt>
                <c:pt idx="9858">
                  <c:v>0.18678860095481425</c:v>
                </c:pt>
                <c:pt idx="9859">
                  <c:v>0.18691836031021331</c:v>
                </c:pt>
                <c:pt idx="9860">
                  <c:v>0.1870482098089318</c:v>
                </c:pt>
                <c:pt idx="9861">
                  <c:v>0.187178149512231</c:v>
                </c:pt>
                <c:pt idx="9862">
                  <c:v>0.18730817948141187</c:v>
                </c:pt>
                <c:pt idx="9863">
                  <c:v>0.18743829978190654</c:v>
                </c:pt>
                <c:pt idx="9864">
                  <c:v>0.18756851047510401</c:v>
                </c:pt>
                <c:pt idx="9865">
                  <c:v>0.18769881162243313</c:v>
                </c:pt>
                <c:pt idx="9866">
                  <c:v>0.1878292032894624</c:v>
                </c:pt>
                <c:pt idx="9867">
                  <c:v>0.18795968553770892</c:v>
                </c:pt>
                <c:pt idx="9868">
                  <c:v>0.18809025843009816</c:v>
                </c:pt>
                <c:pt idx="9869">
                  <c:v>0.18822092202822979</c:v>
                </c:pt>
                <c:pt idx="9870">
                  <c:v>0.18835167639785477</c:v>
                </c:pt>
                <c:pt idx="9871">
                  <c:v>0.18848252160066128</c:v>
                </c:pt>
                <c:pt idx="9872">
                  <c:v>0.18861345769837748</c:v>
                </c:pt>
                <c:pt idx="9873">
                  <c:v>0.1887444847568914</c:v>
                </c:pt>
                <c:pt idx="9874">
                  <c:v>0.18887560283801993</c:v>
                </c:pt>
                <c:pt idx="9875">
                  <c:v>0.18900681200361991</c:v>
                </c:pt>
                <c:pt idx="9876">
                  <c:v>0.18913811231971683</c:v>
                </c:pt>
                <c:pt idx="9877">
                  <c:v>0.18926950384825644</c:v>
                </c:pt>
                <c:pt idx="9878">
                  <c:v>0.18940098665122465</c:v>
                </c:pt>
                <c:pt idx="9879">
                  <c:v>0.18953256079478462</c:v>
                </c:pt>
                <c:pt idx="9880">
                  <c:v>0.18966422634101127</c:v>
                </c:pt>
                <c:pt idx="9881">
                  <c:v>0.18979598335201978</c:v>
                </c:pt>
                <c:pt idx="9882">
                  <c:v>0.18992783189411133</c:v>
                </c:pt>
                <c:pt idx="9883">
                  <c:v>0.19005977202949026</c:v>
                </c:pt>
                <c:pt idx="9884">
                  <c:v>0.19019180382178516</c:v>
                </c:pt>
                <c:pt idx="9885">
                  <c:v>0.19032392733328396</c:v>
                </c:pt>
                <c:pt idx="9886">
                  <c:v>0.19045614263047225</c:v>
                </c:pt>
                <c:pt idx="9887">
                  <c:v>0.19058844977572742</c:v>
                </c:pt>
                <c:pt idx="9888">
                  <c:v>0.19072084883146737</c:v>
                </c:pt>
                <c:pt idx="9889">
                  <c:v>0.19085333986431632</c:v>
                </c:pt>
                <c:pt idx="9890">
                  <c:v>0.19098592293678177</c:v>
                </c:pt>
                <c:pt idx="9891">
                  <c:v>0.19111859811141174</c:v>
                </c:pt>
                <c:pt idx="9892">
                  <c:v>0.19125136545496946</c:v>
                </c:pt>
                <c:pt idx="9893">
                  <c:v>0.19138422503009273</c:v>
                </c:pt>
                <c:pt idx="9894">
                  <c:v>0.19151717689946005</c:v>
                </c:pt>
                <c:pt idx="9895">
                  <c:v>0.19165022112997387</c:v>
                </c:pt>
                <c:pt idx="9896">
                  <c:v>0.19178335778440264</c:v>
                </c:pt>
                <c:pt idx="9897">
                  <c:v>0.19191658692695196</c:v>
                </c:pt>
                <c:pt idx="9898">
                  <c:v>0.19204990862047464</c:v>
                </c:pt>
                <c:pt idx="9899">
                  <c:v>0.1921833229320592</c:v>
                </c:pt>
                <c:pt idx="9900">
                  <c:v>0.19231682992464874</c:v>
                </c:pt>
                <c:pt idx="9901">
                  <c:v>0.19245042966122713</c:v>
                </c:pt>
                <c:pt idx="9902">
                  <c:v>0.19258412220902282</c:v>
                </c:pt>
                <c:pt idx="9903">
                  <c:v>0.19271790763111021</c:v>
                </c:pt>
                <c:pt idx="9904">
                  <c:v>0.19285178599060451</c:v>
                </c:pt>
                <c:pt idx="9905">
                  <c:v>0.19298575735487439</c:v>
                </c:pt>
                <c:pt idx="9906">
                  <c:v>0.19311982178712572</c:v>
                </c:pt>
                <c:pt idx="9907">
                  <c:v>0.1932539793506054</c:v>
                </c:pt>
                <c:pt idx="9908">
                  <c:v>0.19338823011282258</c:v>
                </c:pt>
                <c:pt idx="9909">
                  <c:v>0.19352257413711496</c:v>
                </c:pt>
                <c:pt idx="9910">
                  <c:v>0.19365701148686132</c:v>
                </c:pt>
                <c:pt idx="9911">
                  <c:v>0.19379154222971159</c:v>
                </c:pt>
                <c:pt idx="9912">
                  <c:v>0.19392616642913563</c:v>
                </c:pt>
                <c:pt idx="9913">
                  <c:v>0.19406088415005629</c:v>
                </c:pt>
                <c:pt idx="9914">
                  <c:v>0.19419569545602872</c:v>
                </c:pt>
                <c:pt idx="9915">
                  <c:v>0.194330600414891</c:v>
                </c:pt>
                <c:pt idx="9916">
                  <c:v>0.19446559909028949</c:v>
                </c:pt>
                <c:pt idx="9917">
                  <c:v>0.19460069154591184</c:v>
                </c:pt>
                <c:pt idx="9918">
                  <c:v>0.19473587784973759</c:v>
                </c:pt>
                <c:pt idx="9919">
                  <c:v>0.19487115806554586</c:v>
                </c:pt>
                <c:pt idx="9920">
                  <c:v>0.19500653225715708</c:v>
                </c:pt>
                <c:pt idx="9921">
                  <c:v>0.19514200049269265</c:v>
                </c:pt>
                <c:pt idx="9922">
                  <c:v>0.19527756283606462</c:v>
                </c:pt>
                <c:pt idx="9923">
                  <c:v>0.19541321935122657</c:v>
                </c:pt>
                <c:pt idx="9924">
                  <c:v>0.1955489701064419</c:v>
                </c:pt>
                <c:pt idx="9925">
                  <c:v>0.19568481516575603</c:v>
                </c:pt>
                <c:pt idx="9926">
                  <c:v>0.19582075459325585</c:v>
                </c:pt>
                <c:pt idx="9927">
                  <c:v>0.19595678845734718</c:v>
                </c:pt>
                <c:pt idx="9928">
                  <c:v>0.19609291682220895</c:v>
                </c:pt>
                <c:pt idx="9929">
                  <c:v>0.19622913975348949</c:v>
                </c:pt>
                <c:pt idx="9930">
                  <c:v>0.19636545731545399</c:v>
                </c:pt>
                <c:pt idx="9931">
                  <c:v>0.19650186957669855</c:v>
                </c:pt>
                <c:pt idx="9932">
                  <c:v>0.19663837660158062</c:v>
                </c:pt>
                <c:pt idx="9933">
                  <c:v>0.1967749784544994</c:v>
                </c:pt>
                <c:pt idx="9934">
                  <c:v>0.19691167520419406</c:v>
                </c:pt>
                <c:pt idx="9935">
                  <c:v>0.19704846691515626</c:v>
                </c:pt>
                <c:pt idx="9936">
                  <c:v>0.19718535365191953</c:v>
                </c:pt>
                <c:pt idx="9937">
                  <c:v>0.19732233548336633</c:v>
                </c:pt>
                <c:pt idx="9938">
                  <c:v>0.19745941247412294</c:v>
                </c:pt>
                <c:pt idx="9939">
                  <c:v>0.19759658468885735</c:v>
                </c:pt>
                <c:pt idx="9940">
                  <c:v>0.19773385219659576</c:v>
                </c:pt>
                <c:pt idx="9941">
                  <c:v>0.19787121506209915</c:v>
                </c:pt>
                <c:pt idx="9942">
                  <c:v>0.19800867335161118</c:v>
                </c:pt>
                <c:pt idx="9943">
                  <c:v>0.19814622712997981</c:v>
                </c:pt>
                <c:pt idx="9944">
                  <c:v>0.1982838764664232</c:v>
                </c:pt>
                <c:pt idx="9945">
                  <c:v>0.19842162142588249</c:v>
                </c:pt>
                <c:pt idx="9946">
                  <c:v>0.19855946207334085</c:v>
                </c:pt>
                <c:pt idx="9947">
                  <c:v>0.19869739847816084</c:v>
                </c:pt>
                <c:pt idx="9948">
                  <c:v>0.19883543070541898</c:v>
                </c:pt>
                <c:pt idx="9949">
                  <c:v>0.19897355882023401</c:v>
                </c:pt>
                <c:pt idx="9950">
                  <c:v>0.19911178289211312</c:v>
                </c:pt>
                <c:pt idx="9951">
                  <c:v>0.19925010298626855</c:v>
                </c:pt>
                <c:pt idx="9952">
                  <c:v>0.19938851916795483</c:v>
                </c:pt>
                <c:pt idx="9953">
                  <c:v>0.19952703150682413</c:v>
                </c:pt>
                <c:pt idx="9954">
                  <c:v>0.19966564006822471</c:v>
                </c:pt>
                <c:pt idx="9955">
                  <c:v>0.19980434491754717</c:v>
                </c:pt>
                <c:pt idx="9956">
                  <c:v>0.19994314612458891</c:v>
                </c:pt>
                <c:pt idx="9957">
                  <c:v>0.20008204375483446</c:v>
                </c:pt>
                <c:pt idx="9958">
                  <c:v>0.20022103787526768</c:v>
                </c:pt>
                <c:pt idx="9959">
                  <c:v>0.20036012855146107</c:v>
                </c:pt>
                <c:pt idx="9960">
                  <c:v>0.20049931585340619</c:v>
                </c:pt>
                <c:pt idx="9961">
                  <c:v>0.20063859984676968</c:v>
                </c:pt>
                <c:pt idx="9962">
                  <c:v>0.2007779805972609</c:v>
                </c:pt>
                <c:pt idx="9963">
                  <c:v>0.2009174581750173</c:v>
                </c:pt>
                <c:pt idx="9964">
                  <c:v>0.20105703264584254</c:v>
                </c:pt>
                <c:pt idx="9965">
                  <c:v>0.20119670407558293</c:v>
                </c:pt>
                <c:pt idx="9966">
                  <c:v>0.20133647253452228</c:v>
                </c:pt>
                <c:pt idx="9967">
                  <c:v>0.20147633808860146</c:v>
                </c:pt>
                <c:pt idx="9968">
                  <c:v>0.20161630080380408</c:v>
                </c:pt>
                <c:pt idx="9969">
                  <c:v>0.20175636075056053</c:v>
                </c:pt>
                <c:pt idx="9970">
                  <c:v>0.2018965179949492</c:v>
                </c:pt>
                <c:pt idx="9971">
                  <c:v>0.20203677260309136</c:v>
                </c:pt>
                <c:pt idx="9972">
                  <c:v>0.2021771246455642</c:v>
                </c:pt>
                <c:pt idx="9973">
                  <c:v>0.20231757418858395</c:v>
                </c:pt>
                <c:pt idx="9974">
                  <c:v>0.20245812129988286</c:v>
                </c:pt>
                <c:pt idx="9975">
                  <c:v>0.2025987660457661</c:v>
                </c:pt>
                <c:pt idx="9976">
                  <c:v>0.20273950849700723</c:v>
                </c:pt>
                <c:pt idx="9977">
                  <c:v>0.2028803487200066</c:v>
                </c:pt>
                <c:pt idx="9978">
                  <c:v>0.20302128678120773</c:v>
                </c:pt>
                <c:pt idx="9979">
                  <c:v>0.20316232275153173</c:v>
                </c:pt>
                <c:pt idx="9980">
                  <c:v>0.20330345669751751</c:v>
                </c:pt>
                <c:pt idx="9981">
                  <c:v>0.20344468868574708</c:v>
                </c:pt>
                <c:pt idx="9982">
                  <c:v>0.20358601878728949</c:v>
                </c:pt>
                <c:pt idx="9983">
                  <c:v>0.2037274470688224</c:v>
                </c:pt>
                <c:pt idx="9984">
                  <c:v>0.20386897359706671</c:v>
                </c:pt>
                <c:pt idx="9985">
                  <c:v>0.20401059844323965</c:v>
                </c:pt>
                <c:pt idx="9986">
                  <c:v>0.20415232167415795</c:v>
                </c:pt>
                <c:pt idx="9987">
                  <c:v>0.20429414335816806</c:v>
                </c:pt>
                <c:pt idx="9988">
                  <c:v>0.2044360635621765</c:v>
                </c:pt>
                <c:pt idx="9989">
                  <c:v>0.20457808235759861</c:v>
                </c:pt>
                <c:pt idx="9990">
                  <c:v>0.20472019981143694</c:v>
                </c:pt>
                <c:pt idx="9991">
                  <c:v>0.20486241599073754</c:v>
                </c:pt>
                <c:pt idx="9992">
                  <c:v>0.20500473096706467</c:v>
                </c:pt>
                <c:pt idx="9993">
                  <c:v>0.20514714480756069</c:v>
                </c:pt>
                <c:pt idx="9994">
                  <c:v>0.20528965757941137</c:v>
                </c:pt>
                <c:pt idx="9995">
                  <c:v>0.20543226935433032</c:v>
                </c:pt>
                <c:pt idx="9996">
                  <c:v>0.20557498019959983</c:v>
                </c:pt>
                <c:pt idx="9997">
                  <c:v>0.20571779018254588</c:v>
                </c:pt>
                <c:pt idx="9998">
                  <c:v>0.20586069937503157</c:v>
                </c:pt>
                <c:pt idx="9999">
                  <c:v>0.20600370784447952</c:v>
                </c:pt>
                <c:pt idx="10000">
                  <c:v>0.20614681565835613</c:v>
                </c:pt>
                <c:pt idx="10001">
                  <c:v>0.20629002288867437</c:v>
                </c:pt>
                <c:pt idx="10002">
                  <c:v>0.20643332960299748</c:v>
                </c:pt>
                <c:pt idx="10003">
                  <c:v>0.20657673587043557</c:v>
                </c:pt>
                <c:pt idx="10004">
                  <c:v>0.2067202417586427</c:v>
                </c:pt>
                <c:pt idx="10005">
                  <c:v>0.20686384733983215</c:v>
                </c:pt>
                <c:pt idx="10006">
                  <c:v>0.20700755268175511</c:v>
                </c:pt>
                <c:pt idx="10007">
                  <c:v>0.20715135785220667</c:v>
                </c:pt>
                <c:pt idx="10008">
                  <c:v>0.20729526292355077</c:v>
                </c:pt>
                <c:pt idx="10009">
                  <c:v>0.2074392679636799</c:v>
                </c:pt>
                <c:pt idx="10010">
                  <c:v>0.20758337304053054</c:v>
                </c:pt>
                <c:pt idx="10011">
                  <c:v>0.20772757822661753</c:v>
                </c:pt>
                <c:pt idx="10012">
                  <c:v>0.20787188358997491</c:v>
                </c:pt>
                <c:pt idx="10013">
                  <c:v>0.2080162891986809</c:v>
                </c:pt>
                <c:pt idx="10014">
                  <c:v>0.20816079512540153</c:v>
                </c:pt>
                <c:pt idx="10015">
                  <c:v>0.2083054014383128</c:v>
                </c:pt>
                <c:pt idx="10016">
                  <c:v>0.20845010820563481</c:v>
                </c:pt>
                <c:pt idx="10017">
                  <c:v>0.20859491550018522</c:v>
                </c:pt>
                <c:pt idx="10018">
                  <c:v>0.2087398233902821</c:v>
                </c:pt>
                <c:pt idx="10019">
                  <c:v>0.20888483194580781</c:v>
                </c:pt>
                <c:pt idx="10020">
                  <c:v>0.20902994123517221</c:v>
                </c:pt>
                <c:pt idx="10021">
                  <c:v>0.2091751513313955</c:v>
                </c:pt>
                <c:pt idx="10022">
                  <c:v>0.20932046230298582</c:v>
                </c:pt>
                <c:pt idx="10023">
                  <c:v>0.2094658742184958</c:v>
                </c:pt>
                <c:pt idx="10024">
                  <c:v>0.20961138715109781</c:v>
                </c:pt>
                <c:pt idx="10025">
                  <c:v>0.20975700116944299</c:v>
                </c:pt>
                <c:pt idx="10026">
                  <c:v>0.20990271634222682</c:v>
                </c:pt>
                <c:pt idx="10027">
                  <c:v>0.21004853274277441</c:v>
                </c:pt>
                <c:pt idx="10028">
                  <c:v>0.21019445043987992</c:v>
                </c:pt>
                <c:pt idx="10029">
                  <c:v>0.21034046950238219</c:v>
                </c:pt>
                <c:pt idx="10030">
                  <c:v>0.21048659000375922</c:v>
                </c:pt>
                <c:pt idx="10031">
                  <c:v>0.21063281201294864</c:v>
                </c:pt>
                <c:pt idx="10032">
                  <c:v>0.21077913560046649</c:v>
                </c:pt>
                <c:pt idx="10033">
                  <c:v>0.21092556083534314</c:v>
                </c:pt>
                <c:pt idx="10034">
                  <c:v>0.21107208779126085</c:v>
                </c:pt>
                <c:pt idx="10035">
                  <c:v>0.21121871653734911</c:v>
                </c:pt>
                <c:pt idx="10036">
                  <c:v>0.21136544714278221</c:v>
                </c:pt>
                <c:pt idx="10037">
                  <c:v>0.21151227968139613</c:v>
                </c:pt>
                <c:pt idx="10038">
                  <c:v>0.2116592142224645</c:v>
                </c:pt>
                <c:pt idx="10039">
                  <c:v>0.21180625083530588</c:v>
                </c:pt>
                <c:pt idx="10040">
                  <c:v>0.21195338959391025</c:v>
                </c:pt>
                <c:pt idx="10041">
                  <c:v>0.21210063056769571</c:v>
                </c:pt>
                <c:pt idx="10042">
                  <c:v>0.21224797382612534</c:v>
                </c:pt>
                <c:pt idx="10043">
                  <c:v>0.21239541944334345</c:v>
                </c:pt>
                <c:pt idx="10044">
                  <c:v>0.21254296748891294</c:v>
                </c:pt>
                <c:pt idx="10045">
                  <c:v>0.21269061803244171</c:v>
                </c:pt>
                <c:pt idx="10046">
                  <c:v>0.21283837114822876</c:v>
                </c:pt>
                <c:pt idx="10047">
                  <c:v>0.21298622690598201</c:v>
                </c:pt>
                <c:pt idx="10048">
                  <c:v>0.21313418537700532</c:v>
                </c:pt>
                <c:pt idx="10049">
                  <c:v>0.21328224663110032</c:v>
                </c:pt>
                <c:pt idx="10050">
                  <c:v>0.21343041074277261</c:v>
                </c:pt>
                <c:pt idx="10051">
                  <c:v>0.21357867778192402</c:v>
                </c:pt>
                <c:pt idx="10052">
                  <c:v>0.21372704781850171</c:v>
                </c:pt>
                <c:pt idx="10053">
                  <c:v>0.21387552092716669</c:v>
                </c:pt>
                <c:pt idx="10054">
                  <c:v>0.21402409717796655</c:v>
                </c:pt>
                <c:pt idx="10055">
                  <c:v>0.21417277664099435</c:v>
                </c:pt>
                <c:pt idx="10056">
                  <c:v>0.21432155939106676</c:v>
                </c:pt>
                <c:pt idx="10057">
                  <c:v>0.21447044549837752</c:v>
                </c:pt>
                <c:pt idx="10058">
                  <c:v>0.21461943503316583</c:v>
                </c:pt>
                <c:pt idx="10059">
                  <c:v>0.21476852807040439</c:v>
                </c:pt>
                <c:pt idx="10060">
                  <c:v>0.21491772468043333</c:v>
                </c:pt>
                <c:pt idx="10061">
                  <c:v>0.21506702493363833</c:v>
                </c:pt>
                <c:pt idx="10062">
                  <c:v>0.21521642890514847</c:v>
                </c:pt>
                <c:pt idx="10063">
                  <c:v>0.21536593666545056</c:v>
                </c:pt>
                <c:pt idx="10064">
                  <c:v>0.21551554828664515</c:v>
                </c:pt>
                <c:pt idx="10065">
                  <c:v>0.21566526383931378</c:v>
                </c:pt>
                <c:pt idx="10066">
                  <c:v>0.21581508339879446</c:v>
                </c:pt>
                <c:pt idx="10067">
                  <c:v>0.21596500703577007</c:v>
                </c:pt>
                <c:pt idx="10068">
                  <c:v>0.21611503482096928</c:v>
                </c:pt>
                <c:pt idx="10069">
                  <c:v>0.21626516682988731</c:v>
                </c:pt>
                <c:pt idx="10070">
                  <c:v>0.21641540313335436</c:v>
                </c:pt>
                <c:pt idx="10071">
                  <c:v>0.21656574380224669</c:v>
                </c:pt>
                <c:pt idx="10072">
                  <c:v>0.21671618891221689</c:v>
                </c:pt>
                <c:pt idx="10073">
                  <c:v>0.21686673853424296</c:v>
                </c:pt>
                <c:pt idx="10074">
                  <c:v>0.21701739273934889</c:v>
                </c:pt>
                <c:pt idx="10075">
                  <c:v>0.21716815160334507</c:v>
                </c:pt>
                <c:pt idx="10076">
                  <c:v>0.21731901519735755</c:v>
                </c:pt>
                <c:pt idx="10077">
                  <c:v>0.21746998359414074</c:v>
                </c:pt>
                <c:pt idx="10078">
                  <c:v>0.2176210568649162</c:v>
                </c:pt>
                <c:pt idx="10079">
                  <c:v>0.2177722350857052</c:v>
                </c:pt>
                <c:pt idx="10080">
                  <c:v>0.21792351832783163</c:v>
                </c:pt>
                <c:pt idx="10081">
                  <c:v>0.21807490666266557</c:v>
                </c:pt>
                <c:pt idx="10082">
                  <c:v>0.21822640016638686</c:v>
                </c:pt>
                <c:pt idx="10083">
                  <c:v>0.21837799891046805</c:v>
                </c:pt>
                <c:pt idx="10084">
                  <c:v>0.21852970296642815</c:v>
                </c:pt>
                <c:pt idx="10085">
                  <c:v>0.21868151241060582</c:v>
                </c:pt>
                <c:pt idx="10086">
                  <c:v>0.21883342731462269</c:v>
                </c:pt>
                <c:pt idx="10087">
                  <c:v>0.21898544775014692</c:v>
                </c:pt>
                <c:pt idx="10088">
                  <c:v>0.21913757379367635</c:v>
                </c:pt>
                <c:pt idx="10089">
                  <c:v>0.21928980551698202</c:v>
                </c:pt>
                <c:pt idx="10090">
                  <c:v>0.21944214299188153</c:v>
                </c:pt>
                <c:pt idx="10091">
                  <c:v>0.21959458629503226</c:v>
                </c:pt>
                <c:pt idx="10092">
                  <c:v>0.21974713549835492</c:v>
                </c:pt>
                <c:pt idx="10093">
                  <c:v>0.2198997906754169</c:v>
                </c:pt>
                <c:pt idx="10094">
                  <c:v>0.22005255189823547</c:v>
                </c:pt>
                <c:pt idx="10095">
                  <c:v>0.22020541924368131</c:v>
                </c:pt>
                <c:pt idx="10096">
                  <c:v>0.22035839278387517</c:v>
                </c:pt>
                <c:pt idx="10097">
                  <c:v>0.22051147259098461</c:v>
                </c:pt>
                <c:pt idx="10098">
                  <c:v>0.22066465874204061</c:v>
                </c:pt>
                <c:pt idx="10099">
                  <c:v>0.22081795130931428</c:v>
                </c:pt>
                <c:pt idx="10100">
                  <c:v>0.22097135036512372</c:v>
                </c:pt>
                <c:pt idx="10101">
                  <c:v>0.22112485598666054</c:v>
                </c:pt>
                <c:pt idx="10102">
                  <c:v>0.22127846824634662</c:v>
                </c:pt>
                <c:pt idx="10103">
                  <c:v>0.22143218721665081</c:v>
                </c:pt>
                <c:pt idx="10104">
                  <c:v>0.22158601297492572</c:v>
                </c:pt>
                <c:pt idx="10105">
                  <c:v>0.22173994559374427</c:v>
                </c:pt>
                <c:pt idx="10106">
                  <c:v>0.2218939851457265</c:v>
                </c:pt>
                <c:pt idx="10107">
                  <c:v>0.22204813170838628</c:v>
                </c:pt>
                <c:pt idx="10108">
                  <c:v>0.22220238535444789</c:v>
                </c:pt>
                <c:pt idx="10109">
                  <c:v>0.22235674615830067</c:v>
                </c:pt>
                <c:pt idx="10110">
                  <c:v>0.22251121419276662</c:v>
                </c:pt>
                <c:pt idx="10111">
                  <c:v>0.22266578953557523</c:v>
                </c:pt>
                <c:pt idx="10112">
                  <c:v>0.2228204722596531</c:v>
                </c:pt>
                <c:pt idx="10113">
                  <c:v>0.22297526243797408</c:v>
                </c:pt>
                <c:pt idx="10114">
                  <c:v>0.22313016014842982</c:v>
                </c:pt>
                <c:pt idx="10115">
                  <c:v>0.22328516546409902</c:v>
                </c:pt>
                <c:pt idx="10116">
                  <c:v>0.22344027845810768</c:v>
                </c:pt>
                <c:pt idx="10117">
                  <c:v>0.22359549920850991</c:v>
                </c:pt>
                <c:pt idx="10118">
                  <c:v>0.22375082778853678</c:v>
                </c:pt>
                <c:pt idx="10119">
                  <c:v>0.22390626427146684</c:v>
                </c:pt>
                <c:pt idx="10120">
                  <c:v>0.22406180873551698</c:v>
                </c:pt>
                <c:pt idx="10121">
                  <c:v>0.22421746125407097</c:v>
                </c:pt>
                <c:pt idx="10122">
                  <c:v>0.22437322190219272</c:v>
                </c:pt>
                <c:pt idx="10123">
                  <c:v>0.22452909075336464</c:v>
                </c:pt>
                <c:pt idx="10124">
                  <c:v>0.22468506788602113</c:v>
                </c:pt>
                <c:pt idx="10125">
                  <c:v>0.22484115337375016</c:v>
                </c:pt>
                <c:pt idx="10126">
                  <c:v>0.22499734729018736</c:v>
                </c:pt>
                <c:pt idx="10127">
                  <c:v>0.22515364971393073</c:v>
                </c:pt>
                <c:pt idx="10128">
                  <c:v>0.22531006071872164</c:v>
                </c:pt>
                <c:pt idx="10129">
                  <c:v>0.22546658037834935</c:v>
                </c:pt>
                <c:pt idx="10130">
                  <c:v>0.22562320877157574</c:v>
                </c:pt>
                <c:pt idx="10131">
                  <c:v>0.22577994597229603</c:v>
                </c:pt>
                <c:pt idx="10132">
                  <c:v>0.22593679205445327</c:v>
                </c:pt>
                <c:pt idx="10133">
                  <c:v>0.22609374709697369</c:v>
                </c:pt>
                <c:pt idx="10134">
                  <c:v>0.22625081117390655</c:v>
                </c:pt>
                <c:pt idx="10135">
                  <c:v>0.22640798435934917</c:v>
                </c:pt>
                <c:pt idx="10136">
                  <c:v>0.22656526673239233</c:v>
                </c:pt>
                <c:pt idx="10137">
                  <c:v>0.22672265836723973</c:v>
                </c:pt>
                <c:pt idx="10138">
                  <c:v>0.22688015933979402</c:v>
                </c:pt>
                <c:pt idx="10139">
                  <c:v>0.22703776972435857</c:v>
                </c:pt>
                <c:pt idx="10140">
                  <c:v>0.22719548960024422</c:v>
                </c:pt>
                <c:pt idx="10141">
                  <c:v>0.22735331904186104</c:v>
                </c:pt>
                <c:pt idx="10142">
                  <c:v>0.22751125812366746</c:v>
                </c:pt>
                <c:pt idx="10143">
                  <c:v>0.22766930692513962</c:v>
                </c:pt>
                <c:pt idx="10144">
                  <c:v>0.22782746552084288</c:v>
                </c:pt>
                <c:pt idx="10145">
                  <c:v>0.22798573398539085</c:v>
                </c:pt>
                <c:pt idx="10146">
                  <c:v>0.2281441123984255</c:v>
                </c:pt>
                <c:pt idx="10147">
                  <c:v>0.22830260083466763</c:v>
                </c:pt>
                <c:pt idx="10148">
                  <c:v>0.22846119936888654</c:v>
                </c:pt>
                <c:pt idx="10149">
                  <c:v>0.22861990808089022</c:v>
                </c:pt>
                <c:pt idx="10150">
                  <c:v>0.22877872704555535</c:v>
                </c:pt>
                <c:pt idx="10151">
                  <c:v>0.22893765633780713</c:v>
                </c:pt>
                <c:pt idx="10152">
                  <c:v>0.22909669603762001</c:v>
                </c:pt>
                <c:pt idx="10153">
                  <c:v>0.22925584622002679</c:v>
                </c:pt>
                <c:pt idx="10154">
                  <c:v>0.22941510696177816</c:v>
                </c:pt>
                <c:pt idx="10155">
                  <c:v>0.22957447833800773</c:v>
                </c:pt>
                <c:pt idx="10156">
                  <c:v>0.22973396042891242</c:v>
                </c:pt>
                <c:pt idx="10157">
                  <c:v>0.22989355330973377</c:v>
                </c:pt>
                <c:pt idx="10158">
                  <c:v>0.23005325705576204</c:v>
                </c:pt>
                <c:pt idx="10159">
                  <c:v>0.23021307174736147</c:v>
                </c:pt>
                <c:pt idx="10160">
                  <c:v>0.23037299745993048</c:v>
                </c:pt>
                <c:pt idx="10161">
                  <c:v>0.23053303426891636</c:v>
                </c:pt>
                <c:pt idx="10162">
                  <c:v>0.23069318225485091</c:v>
                </c:pt>
                <c:pt idx="10163">
                  <c:v>0.23085344149328985</c:v>
                </c:pt>
                <c:pt idx="10164">
                  <c:v>0.23101381205983779</c:v>
                </c:pt>
                <c:pt idx="10165">
                  <c:v>0.23117429403519449</c:v>
                </c:pt>
                <c:pt idx="10166">
                  <c:v>0.23133488749507319</c:v>
                </c:pt>
                <c:pt idx="10167">
                  <c:v>0.23149559251692059</c:v>
                </c:pt>
                <c:pt idx="10168">
                  <c:v>0.2316564091765517</c:v>
                </c:pt>
                <c:pt idx="10169">
                  <c:v>0.23181733755489065</c:v>
                </c:pt>
                <c:pt idx="10170">
                  <c:v>0.23197837772786137</c:v>
                </c:pt>
                <c:pt idx="10171">
                  <c:v>0.2321395297714369</c:v>
                </c:pt>
                <c:pt idx="10172">
                  <c:v>0.23230079376671026</c:v>
                </c:pt>
                <c:pt idx="10173">
                  <c:v>0.23246216978976358</c:v>
                </c:pt>
                <c:pt idx="10174">
                  <c:v>0.23262365791672848</c:v>
                </c:pt>
                <c:pt idx="10175">
                  <c:v>0.232785258228867</c:v>
                </c:pt>
                <c:pt idx="10176">
                  <c:v>0.23294697080241999</c:v>
                </c:pt>
                <c:pt idx="10177">
                  <c:v>0.23310879571367782</c:v>
                </c:pt>
                <c:pt idx="10178">
                  <c:v>0.23327073304407198</c:v>
                </c:pt>
                <c:pt idx="10179">
                  <c:v>0.23343278287000241</c:v>
                </c:pt>
                <c:pt idx="10180">
                  <c:v>0.23359494526791846</c:v>
                </c:pt>
                <c:pt idx="10181">
                  <c:v>0.23375722031942153</c:v>
                </c:pt>
                <c:pt idx="10182">
                  <c:v>0.23391960810107087</c:v>
                </c:pt>
                <c:pt idx="10183">
                  <c:v>0.23408210869117846</c:v>
                </c:pt>
                <c:pt idx="10184">
                  <c:v>0.23424472216640635</c:v>
                </c:pt>
                <c:pt idx="10185">
                  <c:v>0.23440744860858292</c:v>
                </c:pt>
                <c:pt idx="10186">
                  <c:v>0.23457028809448036</c:v>
                </c:pt>
                <c:pt idx="10187">
                  <c:v>0.23473324070092055</c:v>
                </c:pt>
                <c:pt idx="10188">
                  <c:v>0.23489630650990259</c:v>
                </c:pt>
                <c:pt idx="10189">
                  <c:v>0.23505948559835874</c:v>
                </c:pt>
                <c:pt idx="10190">
                  <c:v>0.23522277804327113</c:v>
                </c:pt>
                <c:pt idx="10191">
                  <c:v>0.23538618392680979</c:v>
                </c:pt>
                <c:pt idx="10192">
                  <c:v>0.23554970332606748</c:v>
                </c:pt>
                <c:pt idx="10193">
                  <c:v>0.23571333631818683</c:v>
                </c:pt>
                <c:pt idx="10194">
                  <c:v>0.23587708298550933</c:v>
                </c:pt>
                <c:pt idx="10195">
                  <c:v>0.23604094340528839</c:v>
                </c:pt>
                <c:pt idx="10196">
                  <c:v>0.23620491765482765</c:v>
                </c:pt>
                <c:pt idx="10197">
                  <c:v>0.23636900581664022</c:v>
                </c:pt>
                <c:pt idx="10198">
                  <c:v>0.2365332079681407</c:v>
                </c:pt>
                <c:pt idx="10199">
                  <c:v>0.23669752418851611</c:v>
                </c:pt>
                <c:pt idx="10200">
                  <c:v>0.23686195455528503</c:v>
                </c:pt>
                <c:pt idx="10201">
                  <c:v>0.23702649915119012</c:v>
                </c:pt>
                <c:pt idx="10202">
                  <c:v>0.23719115805386132</c:v>
                </c:pt>
                <c:pt idx="10203">
                  <c:v>0.23735593134097893</c:v>
                </c:pt>
                <c:pt idx="10204">
                  <c:v>0.23752081909545814</c:v>
                </c:pt>
                <c:pt idx="10205">
                  <c:v>0.23768582139509078</c:v>
                </c:pt>
                <c:pt idx="10206">
                  <c:v>0.23785093831771917</c:v>
                </c:pt>
                <c:pt idx="10207">
                  <c:v>0.23801616994643143</c:v>
                </c:pt>
                <c:pt idx="10208">
                  <c:v>0.23818151635918161</c:v>
                </c:pt>
                <c:pt idx="10209">
                  <c:v>0.23834697763397433</c:v>
                </c:pt>
                <c:pt idx="10210">
                  <c:v>0.23851255385407105</c:v>
                </c:pt>
                <c:pt idx="10211">
                  <c:v>0.23867824509758837</c:v>
                </c:pt>
                <c:pt idx="10212">
                  <c:v>0.23884405144443144</c:v>
                </c:pt>
                <c:pt idx="10213">
                  <c:v>0.23900997297282184</c:v>
                </c:pt>
                <c:pt idx="10214">
                  <c:v>0.23917600976625258</c:v>
                </c:pt>
                <c:pt idx="10215">
                  <c:v>0.23934216190305763</c:v>
                </c:pt>
                <c:pt idx="10216">
                  <c:v>0.23950842946162171</c:v>
                </c:pt>
                <c:pt idx="10217">
                  <c:v>0.23967481252561193</c:v>
                </c:pt>
                <c:pt idx="10218">
                  <c:v>0.23984131117352567</c:v>
                </c:pt>
                <c:pt idx="10219">
                  <c:v>0.24000792548391106</c:v>
                </c:pt>
                <c:pt idx="10220">
                  <c:v>0.24017465554060977</c:v>
                </c:pt>
                <c:pt idx="10221">
                  <c:v>0.24034150142228281</c:v>
                </c:pt>
                <c:pt idx="10222">
                  <c:v>0.24050846320764216</c:v>
                </c:pt>
                <c:pt idx="10223">
                  <c:v>0.24067554098070437</c:v>
                </c:pt>
                <c:pt idx="10224">
                  <c:v>0.24084273482029445</c:v>
                </c:pt>
                <c:pt idx="10225">
                  <c:v>0.24101004480528856</c:v>
                </c:pt>
                <c:pt idx="10226">
                  <c:v>0.24117747101987846</c:v>
                </c:pt>
                <c:pt idx="10227">
                  <c:v>0.24134501354305357</c:v>
                </c:pt>
                <c:pt idx="10228">
                  <c:v>0.24151267245561178</c:v>
                </c:pt>
                <c:pt idx="10229">
                  <c:v>0.24168044783664866</c:v>
                </c:pt>
                <c:pt idx="10230">
                  <c:v>0.24184833977059012</c:v>
                </c:pt>
                <c:pt idx="10231">
                  <c:v>0.24201634833664534</c:v>
                </c:pt>
                <c:pt idx="10232">
                  <c:v>0.24218447361407483</c:v>
                </c:pt>
                <c:pt idx="10233">
                  <c:v>0.24235271568748057</c:v>
                </c:pt>
                <c:pt idx="10234">
                  <c:v>0.2425210746362369</c:v>
                </c:pt>
                <c:pt idx="10235">
                  <c:v>0.24268955053976965</c:v>
                </c:pt>
                <c:pt idx="10236">
                  <c:v>0.24285814348285725</c:v>
                </c:pt>
                <c:pt idx="10237">
                  <c:v>0.24302685354503956</c:v>
                </c:pt>
                <c:pt idx="10238">
                  <c:v>0.24319568080590809</c:v>
                </c:pt>
                <c:pt idx="10239">
                  <c:v>0.243364625350418</c:v>
                </c:pt>
                <c:pt idx="10240">
                  <c:v>0.24353368725827509</c:v>
                </c:pt>
                <c:pt idx="10241">
                  <c:v>0.24370286660923685</c:v>
                </c:pt>
                <c:pt idx="10242">
                  <c:v>0.2438721634884356</c:v>
                </c:pt>
                <c:pt idx="10243">
                  <c:v>0.24404157797574341</c:v>
                </c:pt>
                <c:pt idx="10244">
                  <c:v>0.24421111015286087</c:v>
                </c:pt>
                <c:pt idx="10245">
                  <c:v>0.24438076009976736</c:v>
                </c:pt>
                <c:pt idx="10246">
                  <c:v>0.24455052790183204</c:v>
                </c:pt>
                <c:pt idx="10247">
                  <c:v>0.24472041363914909</c:v>
                </c:pt>
                <c:pt idx="10248">
                  <c:v>0.24489041739186465</c:v>
                </c:pt>
                <c:pt idx="10249">
                  <c:v>0.2450605392455259</c:v>
                </c:pt>
                <c:pt idx="10250">
                  <c:v>0.24523077928039411</c:v>
                </c:pt>
                <c:pt idx="10251">
                  <c:v>0.24540113757678247</c:v>
                </c:pt>
                <c:pt idx="10252">
                  <c:v>0.24557161422041668</c:v>
                </c:pt>
                <c:pt idx="10253">
                  <c:v>0.2457422092917253</c:v>
                </c:pt>
                <c:pt idx="10254">
                  <c:v>0.2459129228711891</c:v>
                </c:pt>
                <c:pt idx="10255">
                  <c:v>0.2460837550447125</c:v>
                </c:pt>
                <c:pt idx="10256">
                  <c:v>0.24625470589289183</c:v>
                </c:pt>
                <c:pt idx="10257">
                  <c:v>0.24642577549816866</c:v>
                </c:pt>
                <c:pt idx="10258">
                  <c:v>0.24659696394124764</c:v>
                </c:pt>
                <c:pt idx="10259">
                  <c:v>0.24676827130827209</c:v>
                </c:pt>
                <c:pt idx="10260">
                  <c:v>0.2469396976800626</c:v>
                </c:pt>
                <c:pt idx="10261">
                  <c:v>0.24711124313749205</c:v>
                </c:pt>
                <c:pt idx="10262">
                  <c:v>0.24728290776688347</c:v>
                </c:pt>
                <c:pt idx="10263">
                  <c:v>0.24745469164922596</c:v>
                </c:pt>
                <c:pt idx="10264">
                  <c:v>0.2476265948655611</c:v>
                </c:pt>
                <c:pt idx="10265">
                  <c:v>0.24779861750239196</c:v>
                </c:pt>
                <c:pt idx="10266">
                  <c:v>0.24797075964087648</c:v>
                </c:pt>
                <c:pt idx="10267">
                  <c:v>0.2481430213622253</c:v>
                </c:pt>
                <c:pt idx="10268">
                  <c:v>0.24831540275312183</c:v>
                </c:pt>
                <c:pt idx="10269">
                  <c:v>0.24848790389489336</c:v>
                </c:pt>
                <c:pt idx="10270">
                  <c:v>0.24866052486891985</c:v>
                </c:pt>
                <c:pt idx="10271">
                  <c:v>0.24883326576206549</c:v>
                </c:pt>
                <c:pt idx="10272">
                  <c:v>0.24900612665582716</c:v>
                </c:pt>
                <c:pt idx="10273">
                  <c:v>0.24917910763356757</c:v>
                </c:pt>
                <c:pt idx="10274">
                  <c:v>0.24935220877689301</c:v>
                </c:pt>
                <c:pt idx="10275">
                  <c:v>0.2495254301729094</c:v>
                </c:pt>
                <c:pt idx="10276">
                  <c:v>0.24969877190334025</c:v>
                </c:pt>
                <c:pt idx="10277">
                  <c:v>0.24987223404996209</c:v>
                </c:pt>
                <c:pt idx="10278">
                  <c:v>0.25004581670006243</c:v>
                </c:pt>
                <c:pt idx="10279">
                  <c:v>0.25021951993553526</c:v>
                </c:pt>
                <c:pt idx="10280">
                  <c:v>0.25039334383832762</c:v>
                </c:pt>
                <c:pt idx="10281">
                  <c:v>0.25056728849590915</c:v>
                </c:pt>
                <c:pt idx="10282">
                  <c:v>0.25074135399034453</c:v>
                </c:pt>
                <c:pt idx="10283">
                  <c:v>0.25091554040375175</c:v>
                </c:pt>
                <c:pt idx="10284">
                  <c:v>0.2510898478237828</c:v>
                </c:pt>
                <c:pt idx="10285">
                  <c:v>0.25126427633267356</c:v>
                </c:pt>
                <c:pt idx="10286">
                  <c:v>0.25143882601271333</c:v>
                </c:pt>
                <c:pt idx="10287">
                  <c:v>0.25161349695173679</c:v>
                </c:pt>
                <c:pt idx="10288">
                  <c:v>0.25178828923215146</c:v>
                </c:pt>
                <c:pt idx="10289">
                  <c:v>0.25196320293825142</c:v>
                </c:pt>
                <c:pt idx="10290">
                  <c:v>0.25213823815255476</c:v>
                </c:pt>
                <c:pt idx="10291">
                  <c:v>0.25231339496314059</c:v>
                </c:pt>
                <c:pt idx="10292">
                  <c:v>0.25248867345264558</c:v>
                </c:pt>
                <c:pt idx="10293">
                  <c:v>0.25266407370375993</c:v>
                </c:pt>
                <c:pt idx="10294">
                  <c:v>0.25283959580474646</c:v>
                </c:pt>
                <c:pt idx="10295">
                  <c:v>0.25301523983841417</c:v>
                </c:pt>
                <c:pt idx="10296">
                  <c:v>0.25319100588762561</c:v>
                </c:pt>
                <c:pt idx="10297">
                  <c:v>0.25336689404082779</c:v>
                </c:pt>
                <c:pt idx="10298">
                  <c:v>0.2535429043810023</c:v>
                </c:pt>
                <c:pt idx="10299">
                  <c:v>0.25371903699118464</c:v>
                </c:pt>
                <c:pt idx="10300">
                  <c:v>0.25389529196000615</c:v>
                </c:pt>
                <c:pt idx="10301">
                  <c:v>0.25407166937062159</c:v>
                </c:pt>
                <c:pt idx="10302">
                  <c:v>0.25424816930808941</c:v>
                </c:pt>
                <c:pt idx="10303">
                  <c:v>0.25442479185567618</c:v>
                </c:pt>
                <c:pt idx="10304">
                  <c:v>0.25460153710225969</c:v>
                </c:pt>
                <c:pt idx="10305">
                  <c:v>0.25477840513122602</c:v>
                </c:pt>
                <c:pt idx="10306">
                  <c:v>0.2549553960260153</c:v>
                </c:pt>
                <c:pt idx="10307">
                  <c:v>0.25513250987569069</c:v>
                </c:pt>
                <c:pt idx="10308">
                  <c:v>0.25530974676381213</c:v>
                </c:pt>
                <c:pt idx="10309">
                  <c:v>0.25548710677399383</c:v>
                </c:pt>
                <c:pt idx="10310">
                  <c:v>0.25566458999548464</c:v>
                </c:pt>
                <c:pt idx="10311">
                  <c:v>0.25584219651201884</c:v>
                </c:pt>
                <c:pt idx="10312">
                  <c:v>0.25601992640738497</c:v>
                </c:pt>
                <c:pt idx="10313">
                  <c:v>0.25619777977101799</c:v>
                </c:pt>
                <c:pt idx="10314">
                  <c:v>0.25637575668682683</c:v>
                </c:pt>
                <c:pt idx="10315">
                  <c:v>0.25655385723877472</c:v>
                </c:pt>
                <c:pt idx="10316">
                  <c:v>0.25673208151648325</c:v>
                </c:pt>
                <c:pt idx="10317">
                  <c:v>0.25691042960403626</c:v>
                </c:pt>
                <c:pt idx="10318">
                  <c:v>0.25708890158744269</c:v>
                </c:pt>
                <c:pt idx="10319">
                  <c:v>0.25726749755089928</c:v>
                </c:pt>
                <c:pt idx="10320">
                  <c:v>0.25744621758427694</c:v>
                </c:pt>
                <c:pt idx="10321">
                  <c:v>0.25762506177189348</c:v>
                </c:pt>
                <c:pt idx="10322">
                  <c:v>0.2578040301981212</c:v>
                </c:pt>
                <c:pt idx="10323">
                  <c:v>0.25798312295301845</c:v>
                </c:pt>
                <c:pt idx="10324">
                  <c:v>0.2581623401210788</c:v>
                </c:pt>
                <c:pt idx="10325">
                  <c:v>0.25834168178685063</c:v>
                </c:pt>
                <c:pt idx="10326">
                  <c:v>0.25852114804058002</c:v>
                </c:pt>
                <c:pt idx="10327">
                  <c:v>0.25870073896693674</c:v>
                </c:pt>
                <c:pt idx="10328">
                  <c:v>0.25888045465064558</c:v>
                </c:pt>
                <c:pt idx="10329">
                  <c:v>0.2590602951821408</c:v>
                </c:pt>
                <c:pt idx="10330">
                  <c:v>0.25924026064626876</c:v>
                </c:pt>
                <c:pt idx="10331">
                  <c:v>0.25942035112793083</c:v>
                </c:pt>
                <c:pt idx="10332">
                  <c:v>0.25960056671775</c:v>
                </c:pt>
                <c:pt idx="10333">
                  <c:v>0.25978090750074956</c:v>
                </c:pt>
                <c:pt idx="10334">
                  <c:v>0.25996137356389942</c:v>
                </c:pt>
                <c:pt idx="10335">
                  <c:v>0.26014196499233705</c:v>
                </c:pt>
                <c:pt idx="10336">
                  <c:v>0.26032268187693758</c:v>
                </c:pt>
                <c:pt idx="10337">
                  <c:v>0.26050352430296075</c:v>
                </c:pt>
                <c:pt idx="10338">
                  <c:v>0.26068449235572172</c:v>
                </c:pt>
                <c:pt idx="10339">
                  <c:v>0.26086558612628497</c:v>
                </c:pt>
                <c:pt idx="10340">
                  <c:v>0.26104680570008815</c:v>
                </c:pt>
                <c:pt idx="10341">
                  <c:v>0.26122815116262421</c:v>
                </c:pt>
                <c:pt idx="10342">
                  <c:v>0.26140962260514777</c:v>
                </c:pt>
                <c:pt idx="10343">
                  <c:v>0.26159122011327451</c:v>
                </c:pt>
                <c:pt idx="10344">
                  <c:v>0.26177294377267574</c:v>
                </c:pt>
                <c:pt idx="10345">
                  <c:v>0.26195479367479629</c:v>
                </c:pt>
                <c:pt idx="10346">
                  <c:v>0.2621367699054305</c:v>
                </c:pt>
                <c:pt idx="10347">
                  <c:v>0.26231887255233693</c:v>
                </c:pt>
                <c:pt idx="10348">
                  <c:v>0.26250110170142527</c:v>
                </c:pt>
                <c:pt idx="10349">
                  <c:v>0.26268345744439464</c:v>
                </c:pt>
                <c:pt idx="10350">
                  <c:v>0.26286593986727802</c:v>
                </c:pt>
                <c:pt idx="10351">
                  <c:v>0.2630485490561642</c:v>
                </c:pt>
                <c:pt idx="10352">
                  <c:v>0.26323128510294358</c:v>
                </c:pt>
                <c:pt idx="10353">
                  <c:v>0.26341414809382857</c:v>
                </c:pt>
                <c:pt idx="10354">
                  <c:v>0.26359713811508745</c:v>
                </c:pt>
                <c:pt idx="10355">
                  <c:v>0.26378025525880233</c:v>
                </c:pt>
                <c:pt idx="10356">
                  <c:v>0.26396349961136539</c:v>
                </c:pt>
                <c:pt idx="10357">
                  <c:v>0.26414687125922487</c:v>
                </c:pt>
                <c:pt idx="10358">
                  <c:v>0.26433037029465478</c:v>
                </c:pt>
                <c:pt idx="10359">
                  <c:v>0.26451399680422755</c:v>
                </c:pt>
                <c:pt idx="10360">
                  <c:v>0.26469775087457176</c:v>
                </c:pt>
                <c:pt idx="10361">
                  <c:v>0.26488163259815384</c:v>
                </c:pt>
                <c:pt idx="10362">
                  <c:v>0.26506564206172673</c:v>
                </c:pt>
                <c:pt idx="10363">
                  <c:v>0.26524977935402955</c:v>
                </c:pt>
                <c:pt idx="10364">
                  <c:v>0.26543404456193187</c:v>
                </c:pt>
                <c:pt idx="10365">
                  <c:v>0.2656184377781573</c:v>
                </c:pt>
                <c:pt idx="10366">
                  <c:v>0.2658029590897002</c:v>
                </c:pt>
                <c:pt idx="10367">
                  <c:v>0.26598760858361115</c:v>
                </c:pt>
                <c:pt idx="10368">
                  <c:v>0.26617238635280721</c:v>
                </c:pt>
                <c:pt idx="10369">
                  <c:v>0.26635729248446416</c:v>
                </c:pt>
                <c:pt idx="10370">
                  <c:v>0.2665423270658141</c:v>
                </c:pt>
                <c:pt idx="10371">
                  <c:v>0.266727490189968</c:v>
                </c:pt>
                <c:pt idx="10372">
                  <c:v>0.26691278194428325</c:v>
                </c:pt>
                <c:pt idx="10373">
                  <c:v>0.26709820241617399</c:v>
                </c:pt>
                <c:pt idx="10374">
                  <c:v>0.2672837516989453</c:v>
                </c:pt>
                <c:pt idx="10375">
                  <c:v>0.26746942988013683</c:v>
                </c:pt>
                <c:pt idx="10376">
                  <c:v>0.26765523704734506</c:v>
                </c:pt>
                <c:pt idx="10377">
                  <c:v>0.26784117329406953</c:v>
                </c:pt>
                <c:pt idx="10378">
                  <c:v>0.26802723870803258</c:v>
                </c:pt>
                <c:pt idx="10379">
                  <c:v>0.26821343337896475</c:v>
                </c:pt>
                <c:pt idx="10380">
                  <c:v>0.26839975739470612</c:v>
                </c:pt>
                <c:pt idx="10381">
                  <c:v>0.26858621084901652</c:v>
                </c:pt>
                <c:pt idx="10382">
                  <c:v>0.26877279382986208</c:v>
                </c:pt>
                <c:pt idx="10383">
                  <c:v>0.26895950642526611</c:v>
                </c:pt>
                <c:pt idx="10384">
                  <c:v>0.26914634872918386</c:v>
                </c:pt>
                <c:pt idx="10385">
                  <c:v>0.26933332082976508</c:v>
                </c:pt>
                <c:pt idx="10386">
                  <c:v>0.2695204228152166</c:v>
                </c:pt>
                <c:pt idx="10387">
                  <c:v>0.26970765477968961</c:v>
                </c:pt>
                <c:pt idx="10388">
                  <c:v>0.26989501681151762</c:v>
                </c:pt>
                <c:pt idx="10389">
                  <c:v>0.27008250899909148</c:v>
                </c:pt>
                <c:pt idx="10390">
                  <c:v>0.27027013143675871</c:v>
                </c:pt>
                <c:pt idx="10391">
                  <c:v>0.27045788421303707</c:v>
                </c:pt>
                <c:pt idx="10392">
                  <c:v>0.27064576741847096</c:v>
                </c:pt>
                <c:pt idx="10393">
                  <c:v>0.27083378114169704</c:v>
                </c:pt>
                <c:pt idx="10394">
                  <c:v>0.27102192547732523</c:v>
                </c:pt>
                <c:pt idx="10395">
                  <c:v>0.27121020051411965</c:v>
                </c:pt>
                <c:pt idx="10396">
                  <c:v>0.27139860634090174</c:v>
                </c:pt>
                <c:pt idx="10397">
                  <c:v>0.27158714305247877</c:v>
                </c:pt>
                <c:pt idx="10398">
                  <c:v>0.27177581073779994</c:v>
                </c:pt>
                <c:pt idx="10399">
                  <c:v>0.27196460948587192</c:v>
                </c:pt>
                <c:pt idx="10400">
                  <c:v>0.27215353939169984</c:v>
                </c:pt>
                <c:pt idx="10401">
                  <c:v>0.27234260054441817</c:v>
                </c:pt>
                <c:pt idx="10402">
                  <c:v>0.27253179303321945</c:v>
                </c:pt>
                <c:pt idx="10403">
                  <c:v>0.2727211169533067</c:v>
                </c:pt>
                <c:pt idx="10404">
                  <c:v>0.27291057239400052</c:v>
                </c:pt>
                <c:pt idx="10405">
                  <c:v>0.27310015944467925</c:v>
                </c:pt>
                <c:pt idx="10406">
                  <c:v>0.27328987820074463</c:v>
                </c:pt>
                <c:pt idx="10407">
                  <c:v>0.2734797287517034</c:v>
                </c:pt>
                <c:pt idx="10408">
                  <c:v>0.2736697111891116</c:v>
                </c:pt>
                <c:pt idx="10409">
                  <c:v>0.27385982560259625</c:v>
                </c:pt>
                <c:pt idx="10410">
                  <c:v>0.27405007208782439</c:v>
                </c:pt>
                <c:pt idx="10411">
                  <c:v>0.27424045073455183</c:v>
                </c:pt>
                <c:pt idx="10412">
                  <c:v>0.27443096163259251</c:v>
                </c:pt>
                <c:pt idx="10413">
                  <c:v>0.27462160487781295</c:v>
                </c:pt>
                <c:pt idx="10414">
                  <c:v>0.27481238056015617</c:v>
                </c:pt>
                <c:pt idx="10415">
                  <c:v>0.27500328876962338</c:v>
                </c:pt>
                <c:pt idx="10416">
                  <c:v>0.27519432960228102</c:v>
                </c:pt>
                <c:pt idx="10417">
                  <c:v>0.27538550314825971</c:v>
                </c:pt>
                <c:pt idx="10418">
                  <c:v>0.27557680949774843</c:v>
                </c:pt>
                <c:pt idx="10419">
                  <c:v>0.27576824874701389</c:v>
                </c:pt>
                <c:pt idx="10420">
                  <c:v>0.27595982098637473</c:v>
                </c:pt>
                <c:pt idx="10421">
                  <c:v>0.27615152630620787</c:v>
                </c:pt>
                <c:pt idx="10422">
                  <c:v>0.276343364802981</c:v>
                </c:pt>
                <c:pt idx="10423">
                  <c:v>0.27653533656720092</c:v>
                </c:pt>
                <c:pt idx="10424">
                  <c:v>0.27672744169144664</c:v>
                </c:pt>
                <c:pt idx="10425">
                  <c:v>0.27691968026634661</c:v>
                </c:pt>
                <c:pt idx="10426">
                  <c:v>0.27711205238863673</c:v>
                </c:pt>
                <c:pt idx="10427">
                  <c:v>0.27730455814907568</c:v>
                </c:pt>
                <c:pt idx="10428">
                  <c:v>0.27749719763848085</c:v>
                </c:pt>
                <c:pt idx="10429">
                  <c:v>0.27768997095378994</c:v>
                </c:pt>
                <c:pt idx="10430">
                  <c:v>0.27788287818595087</c:v>
                </c:pt>
                <c:pt idx="10431">
                  <c:v>0.27807591942597049</c:v>
                </c:pt>
                <c:pt idx="10432">
                  <c:v>0.2782690947709886</c:v>
                </c:pt>
                <c:pt idx="10433">
                  <c:v>0.27846240431214281</c:v>
                </c:pt>
                <c:pt idx="10434">
                  <c:v>0.27865584814062971</c:v>
                </c:pt>
                <c:pt idx="10435">
                  <c:v>0.27884942635379178</c:v>
                </c:pt>
                <c:pt idx="10436">
                  <c:v>0.27904313904295663</c:v>
                </c:pt>
                <c:pt idx="10437">
                  <c:v>0.27923698630154287</c:v>
                </c:pt>
                <c:pt idx="10438">
                  <c:v>0.27943096822100072</c:v>
                </c:pt>
                <c:pt idx="10439">
                  <c:v>0.27962508489894344</c:v>
                </c:pt>
                <c:pt idx="10440">
                  <c:v>0.27981933642695267</c:v>
                </c:pt>
                <c:pt idx="10441">
                  <c:v>0.28001372289666954</c:v>
                </c:pt>
                <c:pt idx="10442">
                  <c:v>0.28020824440591069</c:v>
                </c:pt>
                <c:pt idx="10443">
                  <c:v>0.28040290104644894</c:v>
                </c:pt>
                <c:pt idx="10444">
                  <c:v>0.28059769291011627</c:v>
                </c:pt>
                <c:pt idx="10445">
                  <c:v>0.28079262009493361</c:v>
                </c:pt>
                <c:pt idx="10446">
                  <c:v>0.280987682692865</c:v>
                </c:pt>
                <c:pt idx="10447">
                  <c:v>0.28118288079593401</c:v>
                </c:pt>
                <c:pt idx="10448">
                  <c:v>0.28137821450236594</c:v>
                </c:pt>
                <c:pt idx="10449">
                  <c:v>0.28157368390431664</c:v>
                </c:pt>
                <c:pt idx="10450">
                  <c:v>0.28176928909400162</c:v>
                </c:pt>
                <c:pt idx="10451">
                  <c:v>0.28196503016985097</c:v>
                </c:pt>
                <c:pt idx="10452">
                  <c:v>0.28216090722421278</c:v>
                </c:pt>
                <c:pt idx="10453">
                  <c:v>0.2823569203515493</c:v>
                </c:pt>
                <c:pt idx="10454">
                  <c:v>0.28255306964433263</c:v>
                </c:pt>
                <c:pt idx="10455">
                  <c:v>0.28274935520126671</c:v>
                </c:pt>
                <c:pt idx="10456">
                  <c:v>0.28294577711495633</c:v>
                </c:pt>
                <c:pt idx="10457">
                  <c:v>0.2831423354780665</c:v>
                </c:pt>
                <c:pt idx="10458">
                  <c:v>0.28333903038950697</c:v>
                </c:pt>
                <c:pt idx="10459">
                  <c:v>0.2835358619420757</c:v>
                </c:pt>
                <c:pt idx="10460">
                  <c:v>0.28373283022863094</c:v>
                </c:pt>
                <c:pt idx="10461">
                  <c:v>0.28392993534828864</c:v>
                </c:pt>
                <c:pt idx="10462">
                  <c:v>0.28412717739404036</c:v>
                </c:pt>
                <c:pt idx="10463">
                  <c:v>0.284324556458938</c:v>
                </c:pt>
                <c:pt idx="10464">
                  <c:v>0.28452207264230428</c:v>
                </c:pt>
                <c:pt idx="10465">
                  <c:v>0.28471972603732459</c:v>
                </c:pt>
                <c:pt idx="10466">
                  <c:v>0.28491751673724497</c:v>
                </c:pt>
                <c:pt idx="10467">
                  <c:v>0.28511544484159518</c:v>
                </c:pt>
                <c:pt idx="10468">
                  <c:v>0.28531351044375508</c:v>
                </c:pt>
                <c:pt idx="10469">
                  <c:v>0.28551171363924238</c:v>
                </c:pt>
                <c:pt idx="10470">
                  <c:v>0.28571005452156245</c:v>
                </c:pt>
                <c:pt idx="10471">
                  <c:v>0.2859085331905219</c:v>
                </c:pt>
                <c:pt idx="10472">
                  <c:v>0.28610714973976037</c:v>
                </c:pt>
                <c:pt idx="10473">
                  <c:v>0.28630590426297819</c:v>
                </c:pt>
                <c:pt idx="10474">
                  <c:v>0.28650479686019009</c:v>
                </c:pt>
                <c:pt idx="10475">
                  <c:v>0.28670382762523106</c:v>
                </c:pt>
                <c:pt idx="10476">
                  <c:v>0.2869029966519967</c:v>
                </c:pt>
                <c:pt idx="10477">
                  <c:v>0.28710230404071052</c:v>
                </c:pt>
                <c:pt idx="10478">
                  <c:v>0.28730174988540302</c:v>
                </c:pt>
                <c:pt idx="10479">
                  <c:v>0.28750133428016578</c:v>
                </c:pt>
                <c:pt idx="10480">
                  <c:v>0.28770105732543122</c:v>
                </c:pt>
                <c:pt idx="10481">
                  <c:v>0.28790091911542598</c:v>
                </c:pt>
                <c:pt idx="10482">
                  <c:v>0.28810091974653407</c:v>
                </c:pt>
                <c:pt idx="10483">
                  <c:v>0.28830105931310873</c:v>
                </c:pt>
                <c:pt idx="10484">
                  <c:v>0.28850133791586174</c:v>
                </c:pt>
                <c:pt idx="10485">
                  <c:v>0.28870175564928197</c:v>
                </c:pt>
                <c:pt idx="10486">
                  <c:v>0.28890231260791932</c:v>
                </c:pt>
                <c:pt idx="10487">
                  <c:v>0.28910300889269569</c:v>
                </c:pt>
                <c:pt idx="10488">
                  <c:v>0.28930384459829689</c:v>
                </c:pt>
                <c:pt idx="10489">
                  <c:v>0.28950481981947018</c:v>
                </c:pt>
                <c:pt idx="10490">
                  <c:v>0.28970593465734784</c:v>
                </c:pt>
                <c:pt idx="10491">
                  <c:v>0.28990718920681319</c:v>
                </c:pt>
                <c:pt idx="10492">
                  <c:v>0.290108583562811</c:v>
                </c:pt>
                <c:pt idx="10493">
                  <c:v>0.29031011782668448</c:v>
                </c:pt>
                <c:pt idx="10494">
                  <c:v>0.29051179209351485</c:v>
                </c:pt>
                <c:pt idx="10495">
                  <c:v>0.29071360645844496</c:v>
                </c:pt>
                <c:pt idx="10496">
                  <c:v>0.29091556102302935</c:v>
                </c:pt>
                <c:pt idx="10497">
                  <c:v>0.29111765588254745</c:v>
                </c:pt>
                <c:pt idx="10498">
                  <c:v>0.29131989113446022</c:v>
                </c:pt>
                <c:pt idx="10499">
                  <c:v>0.29152226687417504</c:v>
                </c:pt>
                <c:pt idx="10500">
                  <c:v>0.29172478320352901</c:v>
                </c:pt>
                <c:pt idx="10501">
                  <c:v>0.29192744021806666</c:v>
                </c:pt>
                <c:pt idx="10502">
                  <c:v>0.29213023801339438</c:v>
                </c:pt>
                <c:pt idx="10503">
                  <c:v>0.29233317669156172</c:v>
                </c:pt>
                <c:pt idx="10504">
                  <c:v>0.29253625634831232</c:v>
                </c:pt>
                <c:pt idx="10505">
                  <c:v>0.29273947707945208</c:v>
                </c:pt>
                <c:pt idx="10506">
                  <c:v>0.29294283898724321</c:v>
                </c:pt>
                <c:pt idx="10507">
                  <c:v>0.29314634216762925</c:v>
                </c:pt>
                <c:pt idx="10508">
                  <c:v>0.29334998671661572</c:v>
                </c:pt>
                <c:pt idx="10509">
                  <c:v>0.29355377273667821</c:v>
                </c:pt>
                <c:pt idx="10510">
                  <c:v>0.29375770032396031</c:v>
                </c:pt>
                <c:pt idx="10511">
                  <c:v>0.29396176957466774</c:v>
                </c:pt>
                <c:pt idx="10512">
                  <c:v>0.29416598059148985</c:v>
                </c:pt>
                <c:pt idx="10513">
                  <c:v>0.29437033347077068</c:v>
                </c:pt>
                <c:pt idx="10514">
                  <c:v>0.29457482831105997</c:v>
                </c:pt>
                <c:pt idx="10515">
                  <c:v>0.29477946520883125</c:v>
                </c:pt>
                <c:pt idx="10516">
                  <c:v>0.29498424426705938</c:v>
                </c:pt>
                <c:pt idx="10517">
                  <c:v>0.29518916558235642</c:v>
                </c:pt>
                <c:pt idx="10518">
                  <c:v>0.29539422925139697</c:v>
                </c:pt>
                <c:pt idx="10519">
                  <c:v>0.29559943537737077</c:v>
                </c:pt>
                <c:pt idx="10520">
                  <c:v>0.29580478405709126</c:v>
                </c:pt>
                <c:pt idx="10521">
                  <c:v>0.29601027538743474</c:v>
                </c:pt>
                <c:pt idx="10522">
                  <c:v>0.29621590947180604</c:v>
                </c:pt>
                <c:pt idx="10523">
                  <c:v>0.29642168640722066</c:v>
                </c:pt>
                <c:pt idx="10524">
                  <c:v>0.2966276062907568</c:v>
                </c:pt>
                <c:pt idx="10525">
                  <c:v>0.2968336692260351</c:v>
                </c:pt>
                <c:pt idx="10526">
                  <c:v>0.29703987531027315</c:v>
                </c:pt>
                <c:pt idx="10527">
                  <c:v>0.29724622464291456</c:v>
                </c:pt>
                <c:pt idx="10528">
                  <c:v>0.29745271732130774</c:v>
                </c:pt>
                <c:pt idx="10529">
                  <c:v>0.29765935344936129</c:v>
                </c:pt>
                <c:pt idx="10530">
                  <c:v>0.29786613312456345</c:v>
                </c:pt>
                <c:pt idx="10531">
                  <c:v>0.29807305644446563</c:v>
                </c:pt>
                <c:pt idx="10532">
                  <c:v>0.29828012351319322</c:v>
                </c:pt>
                <c:pt idx="10533">
                  <c:v>0.29848733442843772</c:v>
                </c:pt>
                <c:pt idx="10534">
                  <c:v>0.2986946892879539</c:v>
                </c:pt>
                <c:pt idx="10535">
                  <c:v>0.29890218819608444</c:v>
                </c:pt>
                <c:pt idx="10536">
                  <c:v>0.29910983125072449</c:v>
                </c:pt>
                <c:pt idx="10537">
                  <c:v>0.29931761854983274</c:v>
                </c:pt>
                <c:pt idx="10538">
                  <c:v>0.29952555019796945</c:v>
                </c:pt>
                <c:pt idx="10539">
                  <c:v>0.29973362629323391</c:v>
                </c:pt>
                <c:pt idx="10540">
                  <c:v>0.29994184693378917</c:v>
                </c:pt>
                <c:pt idx="10541">
                  <c:v>0.30015021222441346</c:v>
                </c:pt>
                <c:pt idx="10542">
                  <c:v>0.3003587222634107</c:v>
                </c:pt>
                <c:pt idx="10543">
                  <c:v>0.30056737715133558</c:v>
                </c:pt>
                <c:pt idx="10544">
                  <c:v>0.30077617698662412</c:v>
                </c:pt>
                <c:pt idx="10545">
                  <c:v>0.30098512187434601</c:v>
                </c:pt>
                <c:pt idx="10546">
                  <c:v>0.30119421191307871</c:v>
                </c:pt>
                <c:pt idx="10547">
                  <c:v>0.30140344720146345</c:v>
                </c:pt>
                <c:pt idx="10548">
                  <c:v>0.30161282784478916</c:v>
                </c:pt>
                <c:pt idx="10549">
                  <c:v>0.30182235394183876</c:v>
                </c:pt>
                <c:pt idx="10550">
                  <c:v>0.30203202559145931</c:v>
                </c:pt>
                <c:pt idx="10551">
                  <c:v>0.30224184289915929</c:v>
                </c:pt>
                <c:pt idx="10552">
                  <c:v>0.30245180596392768</c:v>
                </c:pt>
                <c:pt idx="10553">
                  <c:v>0.30266191488481758</c:v>
                </c:pt>
                <c:pt idx="10554">
                  <c:v>0.3028721697675576</c:v>
                </c:pt>
                <c:pt idx="10555">
                  <c:v>0.30308257071134304</c:v>
                </c:pt>
                <c:pt idx="10556">
                  <c:v>0.30329311781543378</c:v>
                </c:pt>
                <c:pt idx="10557">
                  <c:v>0.30350381118577868</c:v>
                </c:pt>
                <c:pt idx="10558">
                  <c:v>0.30371465092178007</c:v>
                </c:pt>
                <c:pt idx="10559">
                  <c:v>0.30392563712511617</c:v>
                </c:pt>
                <c:pt idx="10560">
                  <c:v>0.30413676989532273</c:v>
                </c:pt>
                <c:pt idx="10561">
                  <c:v>0.30434804933864346</c:v>
                </c:pt>
                <c:pt idx="10562">
                  <c:v>0.30455947555475721</c:v>
                </c:pt>
                <c:pt idx="10563">
                  <c:v>0.30477104864340743</c:v>
                </c:pt>
                <c:pt idx="10564">
                  <c:v>0.30498276871105928</c:v>
                </c:pt>
                <c:pt idx="10565">
                  <c:v>0.30519463585759954</c:v>
                </c:pt>
                <c:pt idx="10566">
                  <c:v>0.30540665018297969</c:v>
                </c:pt>
                <c:pt idx="10567">
                  <c:v>0.30561881179388689</c:v>
                </c:pt>
                <c:pt idx="10568">
                  <c:v>0.3058311207904163</c:v>
                </c:pt>
                <c:pt idx="10569">
                  <c:v>0.30604357727272768</c:v>
                </c:pt>
                <c:pt idx="10570">
                  <c:v>0.30625618134773097</c:v>
                </c:pt>
                <c:pt idx="10571">
                  <c:v>0.30646893311572981</c:v>
                </c:pt>
                <c:pt idx="10572">
                  <c:v>0.30668183267932442</c:v>
                </c:pt>
                <c:pt idx="10573">
                  <c:v>0.30689488013895339</c:v>
                </c:pt>
                <c:pt idx="10574">
                  <c:v>0.30710807560182379</c:v>
                </c:pt>
                <c:pt idx="10575">
                  <c:v>0.30732141916851846</c:v>
                </c:pt>
                <c:pt idx="10576">
                  <c:v>0.30753491093968532</c:v>
                </c:pt>
                <c:pt idx="10577">
                  <c:v>0.30774855102275517</c:v>
                </c:pt>
                <c:pt idx="10578">
                  <c:v>0.30796233951852053</c:v>
                </c:pt>
                <c:pt idx="10579">
                  <c:v>0.3081762765278393</c:v>
                </c:pt>
                <c:pt idx="10580">
                  <c:v>0.30839036215836624</c:v>
                </c:pt>
                <c:pt idx="10581">
                  <c:v>0.30860459651110406</c:v>
                </c:pt>
                <c:pt idx="10582">
                  <c:v>0.30881897968712108</c:v>
                </c:pt>
                <c:pt idx="10583">
                  <c:v>0.3090335117942965</c:v>
                </c:pt>
                <c:pt idx="10584">
                  <c:v>0.30924819293384381</c:v>
                </c:pt>
                <c:pt idx="10585">
                  <c:v>0.30946302320704189</c:v>
                </c:pt>
                <c:pt idx="10586">
                  <c:v>0.30967800272199514</c:v>
                </c:pt>
                <c:pt idx="10587">
                  <c:v>0.30989313158012799</c:v>
                </c:pt>
                <c:pt idx="10588">
                  <c:v>0.31010840988518695</c:v>
                </c:pt>
                <c:pt idx="10589">
                  <c:v>0.31032383773873279</c:v>
                </c:pt>
                <c:pt idx="10590">
                  <c:v>0.31053941524917045</c:v>
                </c:pt>
                <c:pt idx="10591">
                  <c:v>0.31075514251820663</c:v>
                </c:pt>
                <c:pt idx="10592">
                  <c:v>0.31097101964761376</c:v>
                </c:pt>
                <c:pt idx="10593">
                  <c:v>0.31118704674602299</c:v>
                </c:pt>
                <c:pt idx="10594">
                  <c:v>0.31140322391535291</c:v>
                </c:pt>
                <c:pt idx="10595">
                  <c:v>0.31161955125758845</c:v>
                </c:pt>
                <c:pt idx="10596">
                  <c:v>0.31183602888158707</c:v>
                </c:pt>
                <c:pt idx="10597">
                  <c:v>0.31205265688948014</c:v>
                </c:pt>
                <c:pt idx="10598">
                  <c:v>0.31226943538346508</c:v>
                </c:pt>
                <c:pt idx="10599">
                  <c:v>0.31248636447262657</c:v>
                </c:pt>
                <c:pt idx="10600">
                  <c:v>0.31270344425930879</c:v>
                </c:pt>
                <c:pt idx="10601">
                  <c:v>0.3129206748459224</c:v>
                </c:pt>
                <c:pt idx="10602">
                  <c:v>0.31313805634177955</c:v>
                </c:pt>
                <c:pt idx="10603">
                  <c:v>0.31335558884943787</c:v>
                </c:pt>
                <c:pt idx="10604">
                  <c:v>0.31357327247380312</c:v>
                </c:pt>
                <c:pt idx="10605">
                  <c:v>0.31379110731757076</c:v>
                </c:pt>
                <c:pt idx="10606">
                  <c:v>0.31400909349035705</c:v>
                </c:pt>
                <c:pt idx="10607">
                  <c:v>0.31422723109500489</c:v>
                </c:pt>
                <c:pt idx="10608">
                  <c:v>0.31444552023442396</c:v>
                </c:pt>
                <c:pt idx="10609">
                  <c:v>0.314663961018459</c:v>
                </c:pt>
                <c:pt idx="10610">
                  <c:v>0.31488255355016759</c:v>
                </c:pt>
                <c:pt idx="10611">
                  <c:v>0.31510129793267388</c:v>
                </c:pt>
                <c:pt idx="10612">
                  <c:v>0.31532019427605179</c:v>
                </c:pt>
                <c:pt idx="10613">
                  <c:v>0.31553924268357375</c:v>
                </c:pt>
                <c:pt idx="10614">
                  <c:v>0.31575844325857899</c:v>
                </c:pt>
                <c:pt idx="10615">
                  <c:v>0.31597779611137106</c:v>
                </c:pt>
                <c:pt idx="10616">
                  <c:v>0.31619730134543766</c:v>
                </c:pt>
                <c:pt idx="10617">
                  <c:v>0.31641695906663586</c:v>
                </c:pt>
                <c:pt idx="10618">
                  <c:v>0.31663676937859248</c:v>
                </c:pt>
                <c:pt idx="10619">
                  <c:v>0.31685673239191769</c:v>
                </c:pt>
                <c:pt idx="10620">
                  <c:v>0.31707684821038729</c:v>
                </c:pt>
                <c:pt idx="10621">
                  <c:v>0.31729711693784401</c:v>
                </c:pt>
                <c:pt idx="10622">
                  <c:v>0.31751753868512889</c:v>
                </c:pt>
                <c:pt idx="10623">
                  <c:v>0.31773811355623394</c:v>
                </c:pt>
                <c:pt idx="10624">
                  <c:v>0.31795884165521865</c:v>
                </c:pt>
                <c:pt idx="10625">
                  <c:v>0.31817972309315512</c:v>
                </c:pt>
                <c:pt idx="10626">
                  <c:v>0.31840075797425221</c:v>
                </c:pt>
                <c:pt idx="10627">
                  <c:v>0.31862194640278646</c:v>
                </c:pt>
                <c:pt idx="10628">
                  <c:v>0.3188432884900616</c:v>
                </c:pt>
                <c:pt idx="10629">
                  <c:v>0.31906478434050389</c:v>
                </c:pt>
                <c:pt idx="10630">
                  <c:v>0.31928643405860729</c:v>
                </c:pt>
                <c:pt idx="10631">
                  <c:v>0.31950823775590764</c:v>
                </c:pt>
                <c:pt idx="10632">
                  <c:v>0.31973019553704901</c:v>
                </c:pt>
                <c:pt idx="10633">
                  <c:v>0.31995230750907117</c:v>
                </c:pt>
                <c:pt idx="10634">
                  <c:v>0.32017457377675879</c:v>
                </c:pt>
                <c:pt idx="10635">
                  <c:v>0.32039699445195796</c:v>
                </c:pt>
                <c:pt idx="10636">
                  <c:v>0.32061956963960381</c:v>
                </c:pt>
                <c:pt idx="10637">
                  <c:v>0.32084229944469944</c:v>
                </c:pt>
                <c:pt idx="10638">
                  <c:v>0.32106518397932432</c:v>
                </c:pt>
                <c:pt idx="10639">
                  <c:v>0.32128822334863227</c:v>
                </c:pt>
                <c:pt idx="10640">
                  <c:v>0.32151141765784558</c:v>
                </c:pt>
                <c:pt idx="10641">
                  <c:v>0.32173476701927728</c:v>
                </c:pt>
                <c:pt idx="10642">
                  <c:v>0.32195827153830059</c:v>
                </c:pt>
                <c:pt idx="10643">
                  <c:v>0.32218193132035716</c:v>
                </c:pt>
                <c:pt idx="10644">
                  <c:v>0.32240574647799425</c:v>
                </c:pt>
                <c:pt idx="10645">
                  <c:v>0.32262971711680499</c:v>
                </c:pt>
                <c:pt idx="10646">
                  <c:v>0.32285384334245076</c:v>
                </c:pt>
                <c:pt idx="10647">
                  <c:v>0.32307812526771362</c:v>
                </c:pt>
                <c:pt idx="10648">
                  <c:v>0.32330256299840687</c:v>
                </c:pt>
                <c:pt idx="10649">
                  <c:v>0.32352715664276621</c:v>
                </c:pt>
                <c:pt idx="10650">
                  <c:v>0.32375190630674711</c:v>
                </c:pt>
                <c:pt idx="10651">
                  <c:v>0.32397681210344526</c:v>
                </c:pt>
                <c:pt idx="10652">
                  <c:v>0.32420187413896834</c:v>
                </c:pt>
                <c:pt idx="10653">
                  <c:v>0.32442709251949259</c:v>
                </c:pt>
                <c:pt idx="10654">
                  <c:v>0.32465246735834974</c:v>
                </c:pt>
                <c:pt idx="10655">
                  <c:v>0.32487799876186857</c:v>
                </c:pt>
                <c:pt idx="10656">
                  <c:v>0.32510368683644691</c:v>
                </c:pt>
                <c:pt idx="10657">
                  <c:v>0.32532953169565276</c:v>
                </c:pt>
                <c:pt idx="10658">
                  <c:v>0.32555553344603666</c:v>
                </c:pt>
                <c:pt idx="10659">
                  <c:v>0.32578169219421838</c:v>
                </c:pt>
                <c:pt idx="10660">
                  <c:v>0.32600800805400271</c:v>
                </c:pt>
                <c:pt idx="10661">
                  <c:v>0.32623448113216247</c:v>
                </c:pt>
                <c:pt idx="10662">
                  <c:v>0.32646111153791496</c:v>
                </c:pt>
                <c:pt idx="10663">
                  <c:v>0.32668789937817649</c:v>
                </c:pt>
                <c:pt idx="10664">
                  <c:v>0.3269148447670685</c:v>
                </c:pt>
                <c:pt idx="10665">
                  <c:v>0.32714194781166073</c:v>
                </c:pt>
                <c:pt idx="10666">
                  <c:v>0.32736920861909241</c:v>
                </c:pt>
                <c:pt idx="10667">
                  <c:v>0.32759662730372302</c:v>
                </c:pt>
                <c:pt idx="10668">
                  <c:v>0.32782420397284567</c:v>
                </c:pt>
                <c:pt idx="10669">
                  <c:v>0.32805193873382293</c:v>
                </c:pt>
                <c:pt idx="10670">
                  <c:v>0.32827983170125274</c:v>
                </c:pt>
                <c:pt idx="10671">
                  <c:v>0.32850788298265204</c:v>
                </c:pt>
                <c:pt idx="10672">
                  <c:v>0.32873609268560738</c:v>
                </c:pt>
                <c:pt idx="10673">
                  <c:v>0.32896446092495563</c:v>
                </c:pt>
                <c:pt idx="10674">
                  <c:v>0.32919298780843786</c:v>
                </c:pt>
                <c:pt idx="10675">
                  <c:v>0.32942167344386503</c:v>
                </c:pt>
                <c:pt idx="10676">
                  <c:v>0.32965051794631361</c:v>
                </c:pt>
                <c:pt idx="10677">
                  <c:v>0.32987952142374932</c:v>
                </c:pt>
                <c:pt idx="10678">
                  <c:v>0.33010868398660981</c:v>
                </c:pt>
                <c:pt idx="10679">
                  <c:v>0.33033800574300592</c:v>
                </c:pt>
                <c:pt idx="10680">
                  <c:v>0.3305674868083342</c:v>
                </c:pt>
                <c:pt idx="10681">
                  <c:v>0.33079712729086064</c:v>
                </c:pt>
                <c:pt idx="10682">
                  <c:v>0.33102692729892164</c:v>
                </c:pt>
                <c:pt idx="10683">
                  <c:v>0.33125688694815436</c:v>
                </c:pt>
                <c:pt idx="10684">
                  <c:v>0.33148700634705064</c:v>
                </c:pt>
                <c:pt idx="10685">
                  <c:v>0.33171728560417274</c:v>
                </c:pt>
                <c:pt idx="10686">
                  <c:v>0.33194772483539903</c:v>
                </c:pt>
                <c:pt idx="10687">
                  <c:v>0.33217832414944759</c:v>
                </c:pt>
                <c:pt idx="10688">
                  <c:v>0.33240908365510713</c:v>
                </c:pt>
                <c:pt idx="10689">
                  <c:v>0.33264000346849765</c:v>
                </c:pt>
                <c:pt idx="10690">
                  <c:v>0.33287108369856394</c:v>
                </c:pt>
                <c:pt idx="10691">
                  <c:v>0.33310232445432159</c:v>
                </c:pt>
                <c:pt idx="10692">
                  <c:v>0.33333372585213278</c:v>
                </c:pt>
                <c:pt idx="10693">
                  <c:v>0.33356528800116958</c:v>
                </c:pt>
                <c:pt idx="10694">
                  <c:v>0.33379701101310355</c:v>
                </c:pt>
                <c:pt idx="10695">
                  <c:v>0.33402889499725347</c:v>
                </c:pt>
                <c:pt idx="10696">
                  <c:v>0.33426094007030516</c:v>
                </c:pt>
                <c:pt idx="10697">
                  <c:v>0.33449314634173438</c:v>
                </c:pt>
                <c:pt idx="10698">
                  <c:v>0.33472551392108796</c:v>
                </c:pt>
                <c:pt idx="10699">
                  <c:v>0.33495804292529496</c:v>
                </c:pt>
                <c:pt idx="10700">
                  <c:v>0.33519073346405953</c:v>
                </c:pt>
                <c:pt idx="10701">
                  <c:v>0.33542358564715691</c:v>
                </c:pt>
                <c:pt idx="10702">
                  <c:v>0.33565659959176009</c:v>
                </c:pt>
                <c:pt idx="10703">
                  <c:v>0.33588977540780196</c:v>
                </c:pt>
                <c:pt idx="10704">
                  <c:v>0.33612311320528671</c:v>
                </c:pt>
                <c:pt idx="10705">
                  <c:v>0.33635661310163167</c:v>
                </c:pt>
                <c:pt idx="10706">
                  <c:v>0.33659027520699902</c:v>
                </c:pt>
                <c:pt idx="10707">
                  <c:v>0.336824099634073</c:v>
                </c:pt>
                <c:pt idx="10708">
                  <c:v>0.33705808649316382</c:v>
                </c:pt>
                <c:pt idx="10709">
                  <c:v>0.33729223590201546</c:v>
                </c:pt>
                <c:pt idx="10710">
                  <c:v>0.33752654797109644</c:v>
                </c:pt>
                <c:pt idx="10711">
                  <c:v>0.33776102281094705</c:v>
                </c:pt>
                <c:pt idx="10712">
                  <c:v>0.33799566053955676</c:v>
                </c:pt>
                <c:pt idx="10713">
                  <c:v>0.33823046126762463</c:v>
                </c:pt>
                <c:pt idx="10714">
                  <c:v>0.33846542510592131</c:v>
                </c:pt>
                <c:pt idx="10715">
                  <c:v>0.33870055217268247</c:v>
                </c:pt>
                <c:pt idx="10716">
                  <c:v>0.33893584257883791</c:v>
                </c:pt>
                <c:pt idx="10717">
                  <c:v>0.3391712964353894</c:v>
                </c:pt>
                <c:pt idx="10718">
                  <c:v>0.33940691386081911</c:v>
                </c:pt>
                <c:pt idx="10719">
                  <c:v>0.33964269496628824</c:v>
                </c:pt>
                <c:pt idx="10720">
                  <c:v>0.33987863986302996</c:v>
                </c:pt>
                <c:pt idx="10721">
                  <c:v>0.3401147486697737</c:v>
                </c:pt>
                <c:pt idx="10722">
                  <c:v>0.34035102149791235</c:v>
                </c:pt>
                <c:pt idx="10723">
                  <c:v>0.34058745846138927</c:v>
                </c:pt>
                <c:pt idx="10724">
                  <c:v>0.34082405967174711</c:v>
                </c:pt>
                <c:pt idx="10725">
                  <c:v>0.34106082524804537</c:v>
                </c:pt>
                <c:pt idx="10726">
                  <c:v>0.34129775530198697</c:v>
                </c:pt>
                <c:pt idx="10727">
                  <c:v>0.34153484994534716</c:v>
                </c:pt>
                <c:pt idx="10728">
                  <c:v>0.34177210929743379</c:v>
                </c:pt>
                <c:pt idx="10729">
                  <c:v>0.3420095334701827</c:v>
                </c:pt>
                <c:pt idx="10730">
                  <c:v>0.34224712257560225</c:v>
                </c:pt>
                <c:pt idx="10731">
                  <c:v>0.34248487673324912</c:v>
                </c:pt>
                <c:pt idx="10732">
                  <c:v>0.34272279605529254</c:v>
                </c:pt>
                <c:pt idx="10733">
                  <c:v>0.34296088065397451</c:v>
                </c:pt>
                <c:pt idx="10734">
                  <c:v>0.34319913064910107</c:v>
                </c:pt>
                <c:pt idx="10735">
                  <c:v>0.34343754615307537</c:v>
                </c:pt>
                <c:pt idx="10736">
                  <c:v>0.34367612727837343</c:v>
                </c:pt>
                <c:pt idx="10737">
                  <c:v>0.34391487414505123</c:v>
                </c:pt>
                <c:pt idx="10738">
                  <c:v>0.34415378686574627</c:v>
                </c:pt>
                <c:pt idx="10739">
                  <c:v>0.344392865555675</c:v>
                </c:pt>
                <c:pt idx="10740">
                  <c:v>0.34463211032762625</c:v>
                </c:pt>
                <c:pt idx="10741">
                  <c:v>0.34487152130199</c:v>
                </c:pt>
                <c:pt idx="10742">
                  <c:v>0.34511109859171707</c:v>
                </c:pt>
                <c:pt idx="10743">
                  <c:v>0.3453508423098316</c:v>
                </c:pt>
                <c:pt idx="10744">
                  <c:v>0.34559075257697452</c:v>
                </c:pt>
                <c:pt idx="10745">
                  <c:v>0.34583082950633232</c:v>
                </c:pt>
                <c:pt idx="10746">
                  <c:v>0.34607107321116476</c:v>
                </c:pt>
                <c:pt idx="10747">
                  <c:v>0.34631148381236448</c:v>
                </c:pt>
                <c:pt idx="10748">
                  <c:v>0.34655206142335393</c:v>
                </c:pt>
                <c:pt idx="10749">
                  <c:v>0.34679280615762914</c:v>
                </c:pt>
                <c:pt idx="10750">
                  <c:v>0.34703371813633477</c:v>
                </c:pt>
                <c:pt idx="10751">
                  <c:v>0.34727479747312989</c:v>
                </c:pt>
                <c:pt idx="10752">
                  <c:v>0.34751604428427574</c:v>
                </c:pt>
                <c:pt idx="10753">
                  <c:v>0.3477574586835841</c:v>
                </c:pt>
                <c:pt idx="10754">
                  <c:v>0.34799904079253657</c:v>
                </c:pt>
                <c:pt idx="10755">
                  <c:v>0.34824079072510838</c:v>
                </c:pt>
                <c:pt idx="10756">
                  <c:v>0.34848270859534863</c:v>
                </c:pt>
                <c:pt idx="10757">
                  <c:v>0.34872479452499233</c:v>
                </c:pt>
                <c:pt idx="10758">
                  <c:v>0.34896704862825234</c:v>
                </c:pt>
                <c:pt idx="10759">
                  <c:v>0.34920947101941557</c:v>
                </c:pt>
                <c:pt idx="10760">
                  <c:v>0.349452061820471</c:v>
                </c:pt>
                <c:pt idx="10761">
                  <c:v>0.34969482114586969</c:v>
                </c:pt>
                <c:pt idx="10762">
                  <c:v>0.34993774911013692</c:v>
                </c:pt>
                <c:pt idx="10763">
                  <c:v>0.3501808458355159</c:v>
                </c:pt>
                <c:pt idx="10764">
                  <c:v>0.35042411143669655</c:v>
                </c:pt>
                <c:pt idx="10765">
                  <c:v>0.35066754602844291</c:v>
                </c:pt>
                <c:pt idx="10766">
                  <c:v>0.35091114973325321</c:v>
                </c:pt>
                <c:pt idx="10767">
                  <c:v>0.35115492266605647</c:v>
                </c:pt>
                <c:pt idx="10768">
                  <c:v>0.35139886494441286</c:v>
                </c:pt>
                <c:pt idx="10769">
                  <c:v>0.35164297668340583</c:v>
                </c:pt>
                <c:pt idx="10770">
                  <c:v>0.35188725800587434</c:v>
                </c:pt>
                <c:pt idx="10771">
                  <c:v>0.35213170902706697</c:v>
                </c:pt>
                <c:pt idx="10772">
                  <c:v>0.35237632986230721</c:v>
                </c:pt>
                <c:pt idx="10773">
                  <c:v>0.35262112063469009</c:v>
                </c:pt>
                <c:pt idx="10774">
                  <c:v>0.35286608145970472</c:v>
                </c:pt>
                <c:pt idx="10775">
                  <c:v>0.35311121245291494</c:v>
                </c:pt>
                <c:pt idx="10776">
                  <c:v>0.35335651373767257</c:v>
                </c:pt>
                <c:pt idx="10777">
                  <c:v>0.35360198542970755</c:v>
                </c:pt>
                <c:pt idx="10778">
                  <c:v>0.35384762764482475</c:v>
                </c:pt>
                <c:pt idx="10779">
                  <c:v>0.35409344050663327</c:v>
                </c:pt>
                <c:pt idx="10780">
                  <c:v>0.35433942413110431</c:v>
                </c:pt>
                <c:pt idx="10781">
                  <c:v>0.35458557863428436</c:v>
                </c:pt>
                <c:pt idx="10782">
                  <c:v>0.35483190414004018</c:v>
                </c:pt>
                <c:pt idx="10783">
                  <c:v>0.35507840076458497</c:v>
                </c:pt>
                <c:pt idx="10784">
                  <c:v>0.35532506862679242</c:v>
                </c:pt>
                <c:pt idx="10785">
                  <c:v>0.35557190784303183</c:v>
                </c:pt>
                <c:pt idx="10786">
                  <c:v>0.35581891853751452</c:v>
                </c:pt>
                <c:pt idx="10787">
                  <c:v>0.35606610082677692</c:v>
                </c:pt>
                <c:pt idx="10788">
                  <c:v>0.35631345482743093</c:v>
                </c:pt>
                <c:pt idx="10789">
                  <c:v>0.35656098066394698</c:v>
                </c:pt>
                <c:pt idx="10790">
                  <c:v>0.35680867845310449</c:v>
                </c:pt>
                <c:pt idx="10791">
                  <c:v>0.35705654831175859</c:v>
                </c:pt>
                <c:pt idx="10792">
                  <c:v>0.35730459036463924</c:v>
                </c:pt>
                <c:pt idx="10793">
                  <c:v>0.35755280472876949</c:v>
                </c:pt>
                <c:pt idx="10794">
                  <c:v>0.35780119152124806</c:v>
                </c:pt>
                <c:pt idx="10795">
                  <c:v>0.3580497508670652</c:v>
                </c:pt>
                <c:pt idx="10796">
                  <c:v>0.35829848288348781</c:v>
                </c:pt>
                <c:pt idx="10797">
                  <c:v>0.35854738769046773</c:v>
                </c:pt>
                <c:pt idx="10798">
                  <c:v>0.35879646540542948</c:v>
                </c:pt>
                <c:pt idx="10799">
                  <c:v>0.35904571615371095</c:v>
                </c:pt>
                <c:pt idx="10800">
                  <c:v>0.35929514005290525</c:v>
                </c:pt>
                <c:pt idx="10801">
                  <c:v>0.35954473722068186</c:v>
                </c:pt>
                <c:pt idx="10802">
                  <c:v>0.35979450778263999</c:v>
                </c:pt>
                <c:pt idx="10803">
                  <c:v>0.3600444518566181</c:v>
                </c:pt>
                <c:pt idx="10804">
                  <c:v>0.36029456956053102</c:v>
                </c:pt>
                <c:pt idx="10805">
                  <c:v>0.36054486102023986</c:v>
                </c:pt>
                <c:pt idx="10806">
                  <c:v>0.36079532635382888</c:v>
                </c:pt>
                <c:pt idx="10807">
                  <c:v>0.36104596567945874</c:v>
                </c:pt>
                <c:pt idx="10808">
                  <c:v>0.36129677912325314</c:v>
                </c:pt>
                <c:pt idx="10809">
                  <c:v>0.36154776680354256</c:v>
                </c:pt>
                <c:pt idx="10810">
                  <c:v>0.3617989288387341</c:v>
                </c:pt>
                <c:pt idx="10811">
                  <c:v>0.36205026535521451</c:v>
                </c:pt>
                <c:pt idx="10812">
                  <c:v>0.36230177647156098</c:v>
                </c:pt>
                <c:pt idx="10813">
                  <c:v>0.36255346230906554</c:v>
                </c:pt>
                <c:pt idx="10814">
                  <c:v>0.36280532298646467</c:v>
                </c:pt>
                <c:pt idx="10815">
                  <c:v>0.36305735863049671</c:v>
                </c:pt>
                <c:pt idx="10816">
                  <c:v>0.36330956936006864</c:v>
                </c:pt>
                <c:pt idx="10817">
                  <c:v>0.36356195529416463</c:v>
                </c:pt>
                <c:pt idx="10818">
                  <c:v>0.3638145165597873</c:v>
                </c:pt>
                <c:pt idx="10819">
                  <c:v>0.36406725327609168</c:v>
                </c:pt>
                <c:pt idx="10820">
                  <c:v>0.36432016556231001</c:v>
                </c:pt>
                <c:pt idx="10821">
                  <c:v>0.3645732535457098</c:v>
                </c:pt>
                <c:pt idx="10822">
                  <c:v>0.36482651734569455</c:v>
                </c:pt>
                <c:pt idx="10823">
                  <c:v>0.36507995708174518</c:v>
                </c:pt>
                <c:pt idx="10824">
                  <c:v>0.36533357288139462</c:v>
                </c:pt>
                <c:pt idx="10825">
                  <c:v>0.36558736486429533</c:v>
                </c:pt>
                <c:pt idx="10826">
                  <c:v>0.36584133315017753</c:v>
                </c:pt>
                <c:pt idx="10827">
                  <c:v>0.36609547786684005</c:v>
                </c:pt>
                <c:pt idx="10828">
                  <c:v>0.36634979913418486</c:v>
                </c:pt>
                <c:pt idx="10829">
                  <c:v>0.36660429707485936</c:v>
                </c:pt>
                <c:pt idx="10830">
                  <c:v>0.36685897180892657</c:v>
                </c:pt>
                <c:pt idx="10831">
                  <c:v>0.36711382346454086</c:v>
                </c:pt>
                <c:pt idx="10832">
                  <c:v>0.36736885216193788</c:v>
                </c:pt>
                <c:pt idx="10833">
                  <c:v>0.36762405802143117</c:v>
                </c:pt>
                <c:pt idx="10834">
                  <c:v>0.36787944117144233</c:v>
                </c:pt>
                <c:pt idx="10835">
                  <c:v>0.36813500173245767</c:v>
                </c:pt>
                <c:pt idx="10836">
                  <c:v>0.36839073982504178</c:v>
                </c:pt>
                <c:pt idx="10837">
                  <c:v>0.36864665557788395</c:v>
                </c:pt>
                <c:pt idx="10838">
                  <c:v>0.36890274911172188</c:v>
                </c:pt>
                <c:pt idx="10839">
                  <c:v>0.36915902054737154</c:v>
                </c:pt>
                <c:pt idx="10840">
                  <c:v>0.3694154700137906</c:v>
                </c:pt>
                <c:pt idx="10841">
                  <c:v>0.36967209763196862</c:v>
                </c:pt>
                <c:pt idx="10842">
                  <c:v>0.36992890352566499</c:v>
                </c:pt>
                <c:pt idx="10843">
                  <c:v>0.37018588781603173</c:v>
                </c:pt>
                <c:pt idx="10844">
                  <c:v>0.37044305063238531</c:v>
                </c:pt>
                <c:pt idx="10845">
                  <c:v>0.37070039209605177</c:v>
                </c:pt>
                <c:pt idx="10846">
                  <c:v>0.37095791232843572</c:v>
                </c:pt>
                <c:pt idx="10847">
                  <c:v>0.37121561145912341</c:v>
                </c:pt>
                <c:pt idx="10848">
                  <c:v>0.37147348960969379</c:v>
                </c:pt>
                <c:pt idx="10849">
                  <c:v>0.37173154690180471</c:v>
                </c:pt>
                <c:pt idx="10850">
                  <c:v>0.37198978346531264</c:v>
                </c:pt>
                <c:pt idx="10851">
                  <c:v>0.37224819942205017</c:v>
                </c:pt>
                <c:pt idx="10852">
                  <c:v>0.37250679489392885</c:v>
                </c:pt>
                <c:pt idx="10853">
                  <c:v>0.37276557001107585</c:v>
                </c:pt>
                <c:pt idx="10854">
                  <c:v>0.37302452489557797</c:v>
                </c:pt>
                <c:pt idx="10855">
                  <c:v>0.37328365966960092</c:v>
                </c:pt>
                <c:pt idx="10856">
                  <c:v>0.37354297446354334</c:v>
                </c:pt>
                <c:pt idx="10857">
                  <c:v>0.37380246939974654</c:v>
                </c:pt>
                <c:pt idx="10858">
                  <c:v>0.37406214460335274</c:v>
                </c:pt>
                <c:pt idx="10859">
                  <c:v>0.37432200019686757</c:v>
                </c:pt>
                <c:pt idx="10860">
                  <c:v>0.37458203631105241</c:v>
                </c:pt>
                <c:pt idx="10861">
                  <c:v>0.37484225306858882</c:v>
                </c:pt>
                <c:pt idx="10862">
                  <c:v>0.37510265059223785</c:v>
                </c:pt>
                <c:pt idx="10863">
                  <c:v>0.37536322901303371</c:v>
                </c:pt>
                <c:pt idx="10864">
                  <c:v>0.3756239884539137</c:v>
                </c:pt>
                <c:pt idx="10865">
                  <c:v>0.375884929037895</c:v>
                </c:pt>
                <c:pt idx="10866">
                  <c:v>0.37614605089628494</c:v>
                </c:pt>
                <c:pt idx="10867">
                  <c:v>0.37640735415227738</c:v>
                </c:pt>
                <c:pt idx="10868">
                  <c:v>0.37666883892914593</c:v>
                </c:pt>
                <c:pt idx="10869">
                  <c:v>0.37693050535847183</c:v>
                </c:pt>
                <c:pt idx="10870">
                  <c:v>0.37719235356370578</c:v>
                </c:pt>
                <c:pt idx="10871">
                  <c:v>0.37745438366837858</c:v>
                </c:pt>
                <c:pt idx="10872">
                  <c:v>0.37771659580434586</c:v>
                </c:pt>
                <c:pt idx="10873">
                  <c:v>0.37797899009531571</c:v>
                </c:pt>
                <c:pt idx="10874">
                  <c:v>0.37824156666782871</c:v>
                </c:pt>
                <c:pt idx="10875">
                  <c:v>0.37850432564575914</c:v>
                </c:pt>
                <c:pt idx="10876">
                  <c:v>0.37876726716132941</c:v>
                </c:pt>
                <c:pt idx="10877">
                  <c:v>0.3790303913385919</c:v>
                </c:pt>
                <c:pt idx="10878">
                  <c:v>0.37929369830167925</c:v>
                </c:pt>
                <c:pt idx="10879">
                  <c:v>0.37955718818308959</c:v>
                </c:pt>
                <c:pt idx="10880">
                  <c:v>0.37982086110713398</c:v>
                </c:pt>
                <c:pt idx="10881">
                  <c:v>0.38008471719820397</c:v>
                </c:pt>
                <c:pt idx="10882">
                  <c:v>0.38034875658907408</c:v>
                </c:pt>
                <c:pt idx="10883">
                  <c:v>0.38061297940431454</c:v>
                </c:pt>
                <c:pt idx="10884">
                  <c:v>0.38087738576857633</c:v>
                </c:pt>
                <c:pt idx="10885">
                  <c:v>0.38114197581491094</c:v>
                </c:pt>
                <c:pt idx="10886">
                  <c:v>0.38140674966814825</c:v>
                </c:pt>
                <c:pt idx="10887">
                  <c:v>0.38167170745597639</c:v>
                </c:pt>
                <c:pt idx="10888">
                  <c:v>0.38193684930339311</c:v>
                </c:pt>
                <c:pt idx="10889">
                  <c:v>0.38220217534381984</c:v>
                </c:pt>
                <c:pt idx="10890">
                  <c:v>0.38246768570243389</c:v>
                </c:pt>
                <c:pt idx="10891">
                  <c:v>0.38273338050449368</c:v>
                </c:pt>
                <c:pt idx="10892">
                  <c:v>0.38299925988369893</c:v>
                </c:pt>
                <c:pt idx="10893">
                  <c:v>0.38326532396548796</c:v>
                </c:pt>
                <c:pt idx="10894">
                  <c:v>0.38353157287538048</c:v>
                </c:pt>
                <c:pt idx="10895">
                  <c:v>0.38379800674735504</c:v>
                </c:pt>
                <c:pt idx="10896">
                  <c:v>0.38406462570711158</c:v>
                </c:pt>
                <c:pt idx="10897">
                  <c:v>0.38433142988043145</c:v>
                </c:pt>
                <c:pt idx="10898">
                  <c:v>0.38459841940157274</c:v>
                </c:pt>
                <c:pt idx="10899">
                  <c:v>0.38486559439649748</c:v>
                </c:pt>
                <c:pt idx="10900">
                  <c:v>0.38513295499124939</c:v>
                </c:pt>
                <c:pt idx="10901">
                  <c:v>0.38540050132036652</c:v>
                </c:pt>
                <c:pt idx="10902">
                  <c:v>0.38566823351007357</c:v>
                </c:pt>
                <c:pt idx="10903">
                  <c:v>0.38593615168948525</c:v>
                </c:pt>
                <c:pt idx="10904">
                  <c:v>0.38620425598499591</c:v>
                </c:pt>
                <c:pt idx="10905">
                  <c:v>0.3864725465315178</c:v>
                </c:pt>
                <c:pt idx="10906">
                  <c:v>0.38674102345562678</c:v>
                </c:pt>
                <c:pt idx="10907">
                  <c:v>0.3870096868839808</c:v>
                </c:pt>
                <c:pt idx="10908">
                  <c:v>0.38727853695177339</c:v>
                </c:pt>
                <c:pt idx="10909">
                  <c:v>0.38754757378584448</c:v>
                </c:pt>
                <c:pt idx="10910">
                  <c:v>0.38781679751311615</c:v>
                </c:pt>
                <c:pt idx="10911">
                  <c:v>0.38808620826906393</c:v>
                </c:pt>
                <c:pt idx="10912">
                  <c:v>0.38835580618079218</c:v>
                </c:pt>
                <c:pt idx="10913">
                  <c:v>0.38862559137548769</c:v>
                </c:pt>
                <c:pt idx="10914">
                  <c:v>0.38889556398890851</c:v>
                </c:pt>
                <c:pt idx="10915">
                  <c:v>0.38916572414842415</c:v>
                </c:pt>
                <c:pt idx="10916">
                  <c:v>0.38943607198148661</c:v>
                </c:pt>
                <c:pt idx="10917">
                  <c:v>0.38970660762413706</c:v>
                </c:pt>
                <c:pt idx="10918">
                  <c:v>0.38997733120401062</c:v>
                </c:pt>
                <c:pt idx="10919">
                  <c:v>0.3902482428516646</c:v>
                </c:pt>
                <c:pt idx="10920">
                  <c:v>0.39051934269490551</c:v>
                </c:pt>
                <c:pt idx="10921">
                  <c:v>0.39079063087015298</c:v>
                </c:pt>
                <c:pt idx="10922">
                  <c:v>0.39106210750539716</c:v>
                </c:pt>
                <c:pt idx="10923">
                  <c:v>0.39133377272871112</c:v>
                </c:pt>
                <c:pt idx="10924">
                  <c:v>0.39160562667679899</c:v>
                </c:pt>
                <c:pt idx="10925">
                  <c:v>0.3918776694779178</c:v>
                </c:pt>
                <c:pt idx="10926">
                  <c:v>0.39214990126040777</c:v>
                </c:pt>
                <c:pt idx="10927">
                  <c:v>0.39242232216125805</c:v>
                </c:pt>
                <c:pt idx="10928">
                  <c:v>0.39269493230899327</c:v>
                </c:pt>
                <c:pt idx="10929">
                  <c:v>0.39296773183222122</c:v>
                </c:pt>
                <c:pt idx="10930">
                  <c:v>0.39324072086821676</c:v>
                </c:pt>
                <c:pt idx="10931">
                  <c:v>0.39351389954577254</c:v>
                </c:pt>
                <c:pt idx="10932">
                  <c:v>0.39378726799662978</c:v>
                </c:pt>
                <c:pt idx="10933">
                  <c:v>0.39406082634975409</c:v>
                </c:pt>
                <c:pt idx="10934">
                  <c:v>0.3943345747428022</c:v>
                </c:pt>
                <c:pt idx="10935">
                  <c:v>0.39460851330492497</c:v>
                </c:pt>
                <c:pt idx="10936">
                  <c:v>0.39488264216535696</c:v>
                </c:pt>
                <c:pt idx="10937">
                  <c:v>0.39515696146204193</c:v>
                </c:pt>
                <c:pt idx="10938">
                  <c:v>0.39543147132440004</c:v>
                </c:pt>
                <c:pt idx="10939">
                  <c:v>0.39570617188193552</c:v>
                </c:pt>
                <c:pt idx="10940">
                  <c:v>0.39598106327287969</c:v>
                </c:pt>
                <c:pt idx="10941">
                  <c:v>0.39625614562692274</c:v>
                </c:pt>
                <c:pt idx="10942">
                  <c:v>0.39653141907383882</c:v>
                </c:pt>
                <c:pt idx="10943">
                  <c:v>0.39680688375214768</c:v>
                </c:pt>
                <c:pt idx="10944">
                  <c:v>0.39708253979180985</c:v>
                </c:pt>
                <c:pt idx="10945">
                  <c:v>0.39735838732287021</c:v>
                </c:pt>
                <c:pt idx="10946">
                  <c:v>0.39763442648413738</c:v>
                </c:pt>
                <c:pt idx="10947">
                  <c:v>0.39791065740584292</c:v>
                </c:pt>
                <c:pt idx="10948">
                  <c:v>0.39818708022120008</c:v>
                </c:pt>
                <c:pt idx="10949">
                  <c:v>0.39846369506061541</c:v>
                </c:pt>
                <c:pt idx="10950">
                  <c:v>0.39874050206328371</c:v>
                </c:pt>
                <c:pt idx="10951">
                  <c:v>0.39901750135979874</c:v>
                </c:pt>
                <c:pt idx="10952">
                  <c:v>0.39929469308083915</c:v>
                </c:pt>
                <c:pt idx="10953">
                  <c:v>0.39957207736588984</c:v>
                </c:pt>
                <c:pt idx="10954">
                  <c:v>0.3998496543458171</c:v>
                </c:pt>
                <c:pt idx="10955">
                  <c:v>0.40012742415157199</c:v>
                </c:pt>
                <c:pt idx="10956">
                  <c:v>0.40040538692293043</c:v>
                </c:pt>
                <c:pt idx="10957">
                  <c:v>0.40068354279103158</c:v>
                </c:pt>
                <c:pt idx="10958">
                  <c:v>0.40096189188709952</c:v>
                </c:pt>
                <c:pt idx="10959">
                  <c:v>0.40124043435120177</c:v>
                </c:pt>
                <c:pt idx="10960">
                  <c:v>0.40151917031475093</c:v>
                </c:pt>
                <c:pt idx="10961">
                  <c:v>0.40179809990924481</c:v>
                </c:pt>
                <c:pt idx="10962">
                  <c:v>0.40207722327504297</c:v>
                </c:pt>
                <c:pt idx="10963">
                  <c:v>0.40235654054383208</c:v>
                </c:pt>
                <c:pt idx="10964">
                  <c:v>0.40263605185031376</c:v>
                </c:pt>
                <c:pt idx="10965">
                  <c:v>0.40291575732635165</c:v>
                </c:pt>
                <c:pt idx="10966">
                  <c:v>0.40319565711269567</c:v>
                </c:pt>
                <c:pt idx="10967">
                  <c:v>0.4034757513413989</c:v>
                </c:pt>
                <c:pt idx="10968">
                  <c:v>0.40375604014459987</c:v>
                </c:pt>
                <c:pt idx="10969">
                  <c:v>0.40403652366334208</c:v>
                </c:pt>
                <c:pt idx="10970">
                  <c:v>0.40431720202995403</c:v>
                </c:pt>
                <c:pt idx="10971">
                  <c:v>0.40459807537684978</c:v>
                </c:pt>
                <c:pt idx="10972">
                  <c:v>0.40487914384536705</c:v>
                </c:pt>
                <c:pt idx="10973">
                  <c:v>0.40516040756811017</c:v>
                </c:pt>
                <c:pt idx="10974">
                  <c:v>0.40544186667776949</c:v>
                </c:pt>
                <c:pt idx="10975">
                  <c:v>0.40572352131597744</c:v>
                </c:pt>
                <c:pt idx="10976">
                  <c:v>0.40600537161561495</c:v>
                </c:pt>
                <c:pt idx="10977">
                  <c:v>0.40628741771260513</c:v>
                </c:pt>
                <c:pt idx="10978">
                  <c:v>0.40656965974000747</c:v>
                </c:pt>
                <c:pt idx="10979">
                  <c:v>0.40685209783984833</c:v>
                </c:pt>
                <c:pt idx="10980">
                  <c:v>0.40713473214537826</c:v>
                </c:pt>
                <c:pt idx="10981">
                  <c:v>0.40741756278993418</c:v>
                </c:pt>
                <c:pt idx="10982">
                  <c:v>0.40770058991583874</c:v>
                </c:pt>
                <c:pt idx="10983">
                  <c:v>0.40798381365662023</c:v>
                </c:pt>
                <c:pt idx="10984">
                  <c:v>0.40826723414589372</c:v>
                </c:pt>
                <c:pt idx="10985">
                  <c:v>0.40855085152627868</c:v>
                </c:pt>
                <c:pt idx="10986">
                  <c:v>0.40883466593158191</c:v>
                </c:pt>
                <c:pt idx="10987">
                  <c:v>0.40911867749569714</c:v>
                </c:pt>
                <c:pt idx="10988">
                  <c:v>0.40940288636154115</c:v>
                </c:pt>
                <c:pt idx="10989">
                  <c:v>0.40968729266319992</c:v>
                </c:pt>
                <c:pt idx="10990">
                  <c:v>0.40997189653484634</c:v>
                </c:pt>
                <c:pt idx="10991">
                  <c:v>0.41025669811969528</c:v>
                </c:pt>
                <c:pt idx="10992">
                  <c:v>0.41054169755211239</c:v>
                </c:pt>
                <c:pt idx="10993">
                  <c:v>0.4108268949695395</c:v>
                </c:pt>
                <c:pt idx="10994">
                  <c:v>0.4111122905065227</c:v>
                </c:pt>
                <c:pt idx="10995">
                  <c:v>0.41139788430667529</c:v>
                </c:pt>
                <c:pt idx="10996">
                  <c:v>0.41168367650473658</c:v>
                </c:pt>
                <c:pt idx="10997">
                  <c:v>0.41196966723553335</c:v>
                </c:pt>
                <c:pt idx="10998">
                  <c:v>0.41225585664297826</c:v>
                </c:pt>
                <c:pt idx="10999">
                  <c:v>0.41254224486209173</c:v>
                </c:pt>
                <c:pt idx="11000">
                  <c:v>0.41282883202798165</c:v>
                </c:pt>
                <c:pt idx="11001">
                  <c:v>0.41311561828486093</c:v>
                </c:pt>
                <c:pt idx="11002">
                  <c:v>0.41340260376803145</c:v>
                </c:pt>
                <c:pt idx="11003">
                  <c:v>0.41368978861288291</c:v>
                </c:pt>
                <c:pt idx="11004">
                  <c:v>0.41397717296392894</c:v>
                </c:pt>
                <c:pt idx="11005">
                  <c:v>0.41426475695675369</c:v>
                </c:pt>
                <c:pt idx="11006">
                  <c:v>0.41455254072702913</c:v>
                </c:pt>
                <c:pt idx="11007">
                  <c:v>0.41484052441957031</c:v>
                </c:pt>
                <c:pt idx="11008">
                  <c:v>0.41512870817024417</c:v>
                </c:pt>
                <c:pt idx="11009">
                  <c:v>0.41541709211802808</c:v>
                </c:pt>
                <c:pt idx="11010">
                  <c:v>0.41570567639897155</c:v>
                </c:pt>
                <c:pt idx="11011">
                  <c:v>0.41599446115829247</c:v>
                </c:pt>
                <c:pt idx="11012">
                  <c:v>0.41628344653223553</c:v>
                </c:pt>
                <c:pt idx="11013">
                  <c:v>0.41657263265713396</c:v>
                </c:pt>
                <c:pt idx="11014">
                  <c:v>0.41686201967850839</c:v>
                </c:pt>
                <c:pt idx="11015">
                  <c:v>0.41715160773288784</c:v>
                </c:pt>
                <c:pt idx="11016">
                  <c:v>0.41744139695688975</c:v>
                </c:pt>
                <c:pt idx="11017">
                  <c:v>0.41773138749633831</c:v>
                </c:pt>
                <c:pt idx="11018">
                  <c:v>0.41802157948804719</c:v>
                </c:pt>
                <c:pt idx="11019">
                  <c:v>0.41831197306891882</c:v>
                </c:pt>
                <c:pt idx="11020">
                  <c:v>0.41860256838508142</c:v>
                </c:pt>
                <c:pt idx="11021">
                  <c:v>0.41889336557363405</c:v>
                </c:pt>
                <c:pt idx="11022">
                  <c:v>0.41918436477481452</c:v>
                </c:pt>
                <c:pt idx="11023">
                  <c:v>0.41947556612590603</c:v>
                </c:pt>
                <c:pt idx="11024">
                  <c:v>0.41976696977344347</c:v>
                </c:pt>
                <c:pt idx="11025">
                  <c:v>0.42005857585490702</c:v>
                </c:pt>
                <c:pt idx="11026">
                  <c:v>0.42035038450786633</c:v>
                </c:pt>
                <c:pt idx="11027">
                  <c:v>0.42064239587916175</c:v>
                </c:pt>
                <c:pt idx="11028">
                  <c:v>0.4209346101065603</c:v>
                </c:pt>
                <c:pt idx="11029">
                  <c:v>0.42122702732791839</c:v>
                </c:pt>
                <c:pt idx="11030">
                  <c:v>0.42151964769038275</c:v>
                </c:pt>
                <c:pt idx="11031">
                  <c:v>0.42181247133200761</c:v>
                </c:pt>
                <c:pt idx="11032">
                  <c:v>0.42210549839093703</c:v>
                </c:pt>
                <c:pt idx="11033">
                  <c:v>0.42239872901462439</c:v>
                </c:pt>
                <c:pt idx="11034">
                  <c:v>0.42269216334141202</c:v>
                </c:pt>
                <c:pt idx="11035">
                  <c:v>0.42298580150973192</c:v>
                </c:pt>
                <c:pt idx="11036">
                  <c:v>0.42327964366734516</c:v>
                </c:pt>
                <c:pt idx="11037">
                  <c:v>0.42357368995288247</c:v>
                </c:pt>
                <c:pt idx="11038">
                  <c:v>0.42386794050814869</c:v>
                </c:pt>
                <c:pt idx="11039">
                  <c:v>0.42416239547196077</c:v>
                </c:pt>
                <c:pt idx="11040">
                  <c:v>0.42445705499249081</c:v>
                </c:pt>
                <c:pt idx="11041">
                  <c:v>0.42475191920875521</c:v>
                </c:pt>
                <c:pt idx="11042">
                  <c:v>0.42504698825986059</c:v>
                </c:pt>
                <c:pt idx="11043">
                  <c:v>0.42534226229428795</c:v>
                </c:pt>
                <c:pt idx="11044">
                  <c:v>0.4256377414513437</c:v>
                </c:pt>
                <c:pt idx="11045">
                  <c:v>0.42593342587042449</c:v>
                </c:pt>
                <c:pt idx="11046">
                  <c:v>0.42622931570032102</c:v>
                </c:pt>
                <c:pt idx="11047">
                  <c:v>0.42652541108063013</c:v>
                </c:pt>
                <c:pt idx="11048">
                  <c:v>0.42682171215103926</c:v>
                </c:pt>
                <c:pt idx="11049">
                  <c:v>0.42711821906064945</c:v>
                </c:pt>
                <c:pt idx="11050">
                  <c:v>0.42741493194934865</c:v>
                </c:pt>
                <c:pt idx="11051">
                  <c:v>0.42771185095711556</c:v>
                </c:pt>
                <c:pt idx="11052">
                  <c:v>0.4280089762333622</c:v>
                </c:pt>
                <c:pt idx="11053">
                  <c:v>0.42830630791826829</c:v>
                </c:pt>
                <c:pt idx="11054">
                  <c:v>0.42860384615522296</c:v>
                </c:pt>
                <c:pt idx="11055">
                  <c:v>0.42890159108459425</c:v>
                </c:pt>
                <c:pt idx="11056">
                  <c:v>0.42919954285620976</c:v>
                </c:pt>
                <c:pt idx="11057">
                  <c:v>0.42949770161063922</c:v>
                </c:pt>
                <c:pt idx="11058">
                  <c:v>0.42979606748854332</c:v>
                </c:pt>
                <c:pt idx="11059">
                  <c:v>0.43009464064006225</c:v>
                </c:pt>
                <c:pt idx="11060">
                  <c:v>0.43039342120605872</c:v>
                </c:pt>
                <c:pt idx="11061">
                  <c:v>0.43069240932748698</c:v>
                </c:pt>
                <c:pt idx="11062">
                  <c:v>0.43099160515480017</c:v>
                </c:pt>
                <c:pt idx="11063">
                  <c:v>0.43129100882915483</c:v>
                </c:pt>
                <c:pt idx="11064">
                  <c:v>0.43159062049179914</c:v>
                </c:pt>
                <c:pt idx="11065">
                  <c:v>0.43189044029350004</c:v>
                </c:pt>
                <c:pt idx="11066">
                  <c:v>0.43219046837570846</c:v>
                </c:pt>
                <c:pt idx="11067">
                  <c:v>0.43249070488311397</c:v>
                </c:pt>
                <c:pt idx="11068">
                  <c:v>0.43279114995735746</c:v>
                </c:pt>
                <c:pt idx="11069">
                  <c:v>0.43309180374962536</c:v>
                </c:pt>
                <c:pt idx="11070">
                  <c:v>0.43339266640176211</c:v>
                </c:pt>
                <c:pt idx="11071">
                  <c:v>0.43369373805570405</c:v>
                </c:pt>
                <c:pt idx="11072">
                  <c:v>0.43399501886295283</c:v>
                </c:pt>
                <c:pt idx="11073">
                  <c:v>0.43429650896564875</c:v>
                </c:pt>
                <c:pt idx="11074">
                  <c:v>0.43459820850602421</c:v>
                </c:pt>
                <c:pt idx="11075">
                  <c:v>0.43490011763589675</c:v>
                </c:pt>
                <c:pt idx="11076">
                  <c:v>0.43520223649770312</c:v>
                </c:pt>
                <c:pt idx="11077">
                  <c:v>0.43550456523397235</c:v>
                </c:pt>
                <c:pt idx="11078">
                  <c:v>0.43580710399683864</c:v>
                </c:pt>
                <c:pt idx="11079">
                  <c:v>0.4361098529290357</c:v>
                </c:pt>
                <c:pt idx="11080">
                  <c:v>0.4364128121733899</c:v>
                </c:pt>
                <c:pt idx="11081">
                  <c:v>0.43671598188235267</c:v>
                </c:pt>
                <c:pt idx="11082">
                  <c:v>0.43701936219895537</c:v>
                </c:pt>
                <c:pt idx="11083">
                  <c:v>0.43732295326950421</c:v>
                </c:pt>
                <c:pt idx="11084">
                  <c:v>0.43762675523722272</c:v>
                </c:pt>
                <c:pt idx="11085">
                  <c:v>0.43793076825498645</c:v>
                </c:pt>
                <c:pt idx="11086">
                  <c:v>0.43823499246622466</c:v>
                </c:pt>
                <c:pt idx="11087">
                  <c:v>0.43853942801445966</c:v>
                </c:pt>
                <c:pt idx="11088">
                  <c:v>0.43884407505288575</c:v>
                </c:pt>
                <c:pt idx="11089">
                  <c:v>0.43914893372523139</c:v>
                </c:pt>
                <c:pt idx="11090">
                  <c:v>0.43945400417531821</c:v>
                </c:pt>
                <c:pt idx="11091">
                  <c:v>0.43975928655665997</c:v>
                </c:pt>
                <c:pt idx="11092">
                  <c:v>0.44006478101328483</c:v>
                </c:pt>
                <c:pt idx="11093">
                  <c:v>0.44037048768931442</c:v>
                </c:pt>
                <c:pt idx="11094">
                  <c:v>0.44067640673858266</c:v>
                </c:pt>
                <c:pt idx="11095">
                  <c:v>0.44098253830541806</c:v>
                </c:pt>
                <c:pt idx="11096">
                  <c:v>0.44128888253424275</c:v>
                </c:pt>
                <c:pt idx="11097">
                  <c:v>0.44159543957921155</c:v>
                </c:pt>
                <c:pt idx="11098">
                  <c:v>0.44190220958495402</c:v>
                </c:pt>
                <c:pt idx="11099">
                  <c:v>0.44220919269941089</c:v>
                </c:pt>
                <c:pt idx="11100">
                  <c:v>0.44251638906740604</c:v>
                </c:pt>
                <c:pt idx="11101">
                  <c:v>0.44282379884352302</c:v>
                </c:pt>
                <c:pt idx="11102">
                  <c:v>0.44313142217279372</c:v>
                </c:pt>
                <c:pt idx="11103">
                  <c:v>0.44343925920034399</c:v>
                </c:pt>
                <c:pt idx="11104">
                  <c:v>0.44374731008107987</c:v>
                </c:pt>
                <c:pt idx="11105">
                  <c:v>0.4440555749603356</c:v>
                </c:pt>
                <c:pt idx="11106">
                  <c:v>0.44436405398353973</c:v>
                </c:pt>
                <c:pt idx="11107">
                  <c:v>0.44467274730592132</c:v>
                </c:pt>
                <c:pt idx="11108">
                  <c:v>0.44498165507311777</c:v>
                </c:pt>
                <c:pt idx="11109">
                  <c:v>0.44529077743086087</c:v>
                </c:pt>
                <c:pt idx="11110">
                  <c:v>0.4456001145347035</c:v>
                </c:pt>
                <c:pt idx="11111">
                  <c:v>0.44590966653058661</c:v>
                </c:pt>
                <c:pt idx="11112">
                  <c:v>0.44621943356779281</c:v>
                </c:pt>
                <c:pt idx="11113">
                  <c:v>0.44652941579245914</c:v>
                </c:pt>
                <c:pt idx="11114">
                  <c:v>0.44683961336057115</c:v>
                </c:pt>
                <c:pt idx="11115">
                  <c:v>0.4471500264184759</c:v>
                </c:pt>
                <c:pt idx="11116">
                  <c:v>0.44746065511261535</c:v>
                </c:pt>
                <c:pt idx="11117">
                  <c:v>0.44777149959930029</c:v>
                </c:pt>
                <c:pt idx="11118">
                  <c:v>0.44808256002518304</c:v>
                </c:pt>
                <c:pt idx="11119">
                  <c:v>0.44839383653701093</c:v>
                </c:pt>
                <c:pt idx="11120">
                  <c:v>0.44870532929142071</c:v>
                </c:pt>
                <c:pt idx="11121">
                  <c:v>0.44901703843537055</c:v>
                </c:pt>
                <c:pt idx="11122">
                  <c:v>0.44932896411591389</c:v>
                </c:pt>
                <c:pt idx="11123">
                  <c:v>0.4496411064900141</c:v>
                </c:pt>
                <c:pt idx="11124">
                  <c:v>0.44995346570493583</c:v>
                </c:pt>
                <c:pt idx="11125">
                  <c:v>0.45026604190803915</c:v>
                </c:pt>
                <c:pt idx="11126">
                  <c:v>0.45057883525661491</c:v>
                </c:pt>
                <c:pt idx="11127">
                  <c:v>0.45089184589823478</c:v>
                </c:pt>
                <c:pt idx="11128">
                  <c:v>0.45120507398384913</c:v>
                </c:pt>
                <c:pt idx="11129">
                  <c:v>0.45151851966122797</c:v>
                </c:pt>
                <c:pt idx="11130">
                  <c:v>0.45183218308809958</c:v>
                </c:pt>
                <c:pt idx="11131">
                  <c:v>0.4521460644124462</c:v>
                </c:pt>
                <c:pt idx="11132">
                  <c:v>0.45246016378234605</c:v>
                </c:pt>
                <c:pt idx="11133">
                  <c:v>0.4527744813558563</c:v>
                </c:pt>
                <c:pt idx="11134">
                  <c:v>0.45308901728126788</c:v>
                </c:pt>
                <c:pt idx="11135">
                  <c:v>0.45340377170696772</c:v>
                </c:pt>
                <c:pt idx="11136">
                  <c:v>0.45371874479134267</c:v>
                </c:pt>
                <c:pt idx="11137">
                  <c:v>0.45403393668299297</c:v>
                </c:pt>
                <c:pt idx="11138">
                  <c:v>0.4543493475306149</c:v>
                </c:pt>
                <c:pt idx="11139">
                  <c:v>0.45466497749292578</c:v>
                </c:pt>
                <c:pt idx="11140">
                  <c:v>0.45498082671883561</c:v>
                </c:pt>
                <c:pt idx="11141">
                  <c:v>0.45529689535735085</c:v>
                </c:pt>
                <c:pt idx="11142">
                  <c:v>0.45561318356751984</c:v>
                </c:pt>
                <c:pt idx="11143">
                  <c:v>0.45592969149856311</c:v>
                </c:pt>
                <c:pt idx="11144">
                  <c:v>0.45624641930311749</c:v>
                </c:pt>
                <c:pt idx="11145">
                  <c:v>0.45656336713060414</c:v>
                </c:pt>
                <c:pt idx="11146">
                  <c:v>0.45688053514051363</c:v>
                </c:pt>
                <c:pt idx="11147">
                  <c:v>0.45719792348248162</c:v>
                </c:pt>
                <c:pt idx="11148">
                  <c:v>0.45751553230624076</c:v>
                </c:pt>
                <c:pt idx="11149">
                  <c:v>0.45783336177161427</c:v>
                </c:pt>
                <c:pt idx="11150">
                  <c:v>0.45815141202854986</c:v>
                </c:pt>
                <c:pt idx="11151">
                  <c:v>0.45846968322709247</c:v>
                </c:pt>
                <c:pt idx="11152">
                  <c:v>0.4587881755273987</c:v>
                </c:pt>
                <c:pt idx="11153">
                  <c:v>0.45910688907972891</c:v>
                </c:pt>
                <c:pt idx="11154">
                  <c:v>0.45942582403444093</c:v>
                </c:pt>
                <c:pt idx="11155">
                  <c:v>0.4597449805520254</c:v>
                </c:pt>
                <c:pt idx="11156">
                  <c:v>0.46006435878305602</c:v>
                </c:pt>
                <c:pt idx="11157">
                  <c:v>0.46038395888155403</c:v>
                </c:pt>
                <c:pt idx="11158">
                  <c:v>0.4607037809982954</c:v>
                </c:pt>
                <c:pt idx="11159">
                  <c:v>0.4610238252942172</c:v>
                </c:pt>
                <c:pt idx="11160">
                  <c:v>0.46134409192031212</c:v>
                </c:pt>
                <c:pt idx="11161">
                  <c:v>0.46166458102767055</c:v>
                </c:pt>
                <c:pt idx="11162">
                  <c:v>0.46198529277756517</c:v>
                </c:pt>
                <c:pt idx="11163">
                  <c:v>0.46230622732130355</c:v>
                </c:pt>
                <c:pt idx="11164">
                  <c:v>0.46262738481029125</c:v>
                </c:pt>
                <c:pt idx="11165">
                  <c:v>0.46294876540613733</c:v>
                </c:pt>
                <c:pt idx="11166">
                  <c:v>0.46327036926046478</c:v>
                </c:pt>
                <c:pt idx="11167">
                  <c:v>0.463592196524995</c:v>
                </c:pt>
                <c:pt idx="11168">
                  <c:v>0.46391424736167403</c:v>
                </c:pt>
                <c:pt idx="11169">
                  <c:v>0.46423652192244114</c:v>
                </c:pt>
                <c:pt idx="11170">
                  <c:v>0.46455902035933411</c:v>
                </c:pt>
                <c:pt idx="11171">
                  <c:v>0.46488174283463668</c:v>
                </c:pt>
                <c:pt idx="11172">
                  <c:v>0.46520468950060506</c:v>
                </c:pt>
                <c:pt idx="11173">
                  <c:v>0.46552786051298123</c:v>
                </c:pt>
                <c:pt idx="11174">
                  <c:v>0.46585125602422595</c:v>
                </c:pt>
                <c:pt idx="11175">
                  <c:v>0.46617487619707432</c:v>
                </c:pt>
                <c:pt idx="11176">
                  <c:v>0.46649872118420604</c:v>
                </c:pt>
                <c:pt idx="11177">
                  <c:v>0.46682279113839981</c:v>
                </c:pt>
                <c:pt idx="11178">
                  <c:v>0.46714708622273016</c:v>
                </c:pt>
                <c:pt idx="11179">
                  <c:v>0.46747160659019515</c:v>
                </c:pt>
                <c:pt idx="11180">
                  <c:v>0.46779635239389211</c:v>
                </c:pt>
                <c:pt idx="11181">
                  <c:v>0.46812132379723564</c:v>
                </c:pt>
                <c:pt idx="11182">
                  <c:v>0.46844652095354294</c:v>
                </c:pt>
                <c:pt idx="11183">
                  <c:v>0.46877194401623062</c:v>
                </c:pt>
                <c:pt idx="11184">
                  <c:v>0.46909759314905408</c:v>
                </c:pt>
                <c:pt idx="11185">
                  <c:v>0.4694234685056502</c:v>
                </c:pt>
                <c:pt idx="11186">
                  <c:v>0.46974957023975555</c:v>
                </c:pt>
                <c:pt idx="11187">
                  <c:v>0.47007589851546711</c:v>
                </c:pt>
                <c:pt idx="11188">
                  <c:v>0.47040245348674214</c:v>
                </c:pt>
                <c:pt idx="11189">
                  <c:v>0.47072923531106281</c:v>
                </c:pt>
                <c:pt idx="11190">
                  <c:v>0.47105624414259334</c:v>
                </c:pt>
                <c:pt idx="11191">
                  <c:v>0.47138348014588705</c:v>
                </c:pt>
                <c:pt idx="11192">
                  <c:v>0.4717109434753296</c:v>
                </c:pt>
                <c:pt idx="11193">
                  <c:v>0.4720386342854066</c:v>
                </c:pt>
                <c:pt idx="11194">
                  <c:v>0.47236655274101469</c:v>
                </c:pt>
                <c:pt idx="11195">
                  <c:v>0.4726946989968614</c:v>
                </c:pt>
                <c:pt idx="11196">
                  <c:v>0.47302307320775461</c:v>
                </c:pt>
                <c:pt idx="11197">
                  <c:v>0.47335167553893476</c:v>
                </c:pt>
                <c:pt idx="11198">
                  <c:v>0.47368050614543206</c:v>
                </c:pt>
                <c:pt idx="11199">
                  <c:v>0.47400956518237725</c:v>
                </c:pt>
                <c:pt idx="11200">
                  <c:v>0.47433885281535537</c:v>
                </c:pt>
                <c:pt idx="11201">
                  <c:v>0.47466836919971994</c:v>
                </c:pt>
                <c:pt idx="11202">
                  <c:v>0.47499811449438128</c:v>
                </c:pt>
                <c:pt idx="11203">
                  <c:v>0.47532808885490163</c:v>
                </c:pt>
                <c:pt idx="11204">
                  <c:v>0.47565829244732666</c:v>
                </c:pt>
                <c:pt idx="11205">
                  <c:v>0.47598872542744203</c:v>
                </c:pt>
                <c:pt idx="11206">
                  <c:v>0.47631938795113438</c:v>
                </c:pt>
                <c:pt idx="11207">
                  <c:v>0.47665028018479566</c:v>
                </c:pt>
                <c:pt idx="11208">
                  <c:v>0.47698140228453645</c:v>
                </c:pt>
                <c:pt idx="11209">
                  <c:v>0.47731275440656851</c:v>
                </c:pt>
                <c:pt idx="11210">
                  <c:v>0.47764433671763085</c:v>
                </c:pt>
                <c:pt idx="11211">
                  <c:v>0.4779761493741595</c:v>
                </c:pt>
                <c:pt idx="11212">
                  <c:v>0.47830819253269202</c:v>
                </c:pt>
                <c:pt idx="11213">
                  <c:v>0.47864046636031515</c:v>
                </c:pt>
                <c:pt idx="11214">
                  <c:v>0.47897297101379127</c:v>
                </c:pt>
                <c:pt idx="11215">
                  <c:v>0.4793057066499844</c:v>
                </c:pt>
                <c:pt idx="11216">
                  <c:v>0.4796386734363296</c:v>
                </c:pt>
                <c:pt idx="11217">
                  <c:v>0.47997187152991627</c:v>
                </c:pt>
                <c:pt idx="11218">
                  <c:v>0.48030530109143021</c:v>
                </c:pt>
                <c:pt idx="11219">
                  <c:v>0.48063896227817171</c:v>
                </c:pt>
                <c:pt idx="11220">
                  <c:v>0.48097285525804179</c:v>
                </c:pt>
                <c:pt idx="11221">
                  <c:v>0.48130698018856655</c:v>
                </c:pt>
                <c:pt idx="11222">
                  <c:v>0.48164133722737451</c:v>
                </c:pt>
                <c:pt idx="11223">
                  <c:v>0.4819759265427167</c:v>
                </c:pt>
                <c:pt idx="11224">
                  <c:v>0.48231074829244791</c:v>
                </c:pt>
                <c:pt idx="11225">
                  <c:v>0.48264580263452522</c:v>
                </c:pt>
                <c:pt idx="11226">
                  <c:v>0.48298108973755066</c:v>
                </c:pt>
                <c:pt idx="11227">
                  <c:v>0.48331660975970819</c:v>
                </c:pt>
                <c:pt idx="11228">
                  <c:v>0.48365236285928437</c:v>
                </c:pt>
                <c:pt idx="11229">
                  <c:v>0.48398834920523276</c:v>
                </c:pt>
                <c:pt idx="11230">
                  <c:v>0.48432456895606724</c:v>
                </c:pt>
                <c:pt idx="11231">
                  <c:v>0.48466102227040447</c:v>
                </c:pt>
                <c:pt idx="11232">
                  <c:v>0.48499770931755043</c:v>
                </c:pt>
                <c:pt idx="11233">
                  <c:v>0.48533463025634949</c:v>
                </c:pt>
                <c:pt idx="11234">
                  <c:v>0.48567178524928289</c:v>
                </c:pt>
                <c:pt idx="11235">
                  <c:v>0.48600917445540848</c:v>
                </c:pt>
                <c:pt idx="11236">
                  <c:v>0.48634679804450315</c:v>
                </c:pt>
                <c:pt idx="11237">
                  <c:v>0.48668465617585316</c:v>
                </c:pt>
                <c:pt idx="11238">
                  <c:v>0.48702274900884818</c:v>
                </c:pt>
                <c:pt idx="11239">
                  <c:v>0.48736107671361911</c:v>
                </c:pt>
                <c:pt idx="11240">
                  <c:v>0.48769963944978445</c:v>
                </c:pt>
                <c:pt idx="11241">
                  <c:v>0.48803843737706626</c:v>
                </c:pt>
                <c:pt idx="11242">
                  <c:v>0.48837747066595022</c:v>
                </c:pt>
                <c:pt idx="11243">
                  <c:v>0.48871673947638772</c:v>
                </c:pt>
                <c:pt idx="11244">
                  <c:v>0.48905624396843389</c:v>
                </c:pt>
                <c:pt idx="11245">
                  <c:v>0.48939598431293008</c:v>
                </c:pt>
                <c:pt idx="11246">
                  <c:v>0.48973596067016117</c:v>
                </c:pt>
                <c:pt idx="11247">
                  <c:v>0.49007617320408187</c:v>
                </c:pt>
                <c:pt idx="11248">
                  <c:v>0.49041662207519249</c:v>
                </c:pt>
                <c:pt idx="11249">
                  <c:v>0.4907573074548095</c:v>
                </c:pt>
                <c:pt idx="11250">
                  <c:v>0.49109822950366383</c:v>
                </c:pt>
                <c:pt idx="11251">
                  <c:v>0.49143938838259038</c:v>
                </c:pt>
                <c:pt idx="11252">
                  <c:v>0.4917807842632631</c:v>
                </c:pt>
                <c:pt idx="11253">
                  <c:v>0.49212241730674794</c:v>
                </c:pt>
                <c:pt idx="11254">
                  <c:v>0.49246428767421535</c:v>
                </c:pt>
                <c:pt idx="11255">
                  <c:v>0.49280639553769717</c:v>
                </c:pt>
                <c:pt idx="11256">
                  <c:v>0.49314874105859541</c:v>
                </c:pt>
                <c:pt idx="11257">
                  <c:v>0.49349132439841653</c:v>
                </c:pt>
                <c:pt idx="11258">
                  <c:v>0.4938341457295512</c:v>
                </c:pt>
                <c:pt idx="11259">
                  <c:v>0.49417720521373798</c:v>
                </c:pt>
                <c:pt idx="11260">
                  <c:v>0.49452050301282019</c:v>
                </c:pt>
                <c:pt idx="11261">
                  <c:v>0.49486403929954809</c:v>
                </c:pt>
                <c:pt idx="11262">
                  <c:v>0.49520781423599741</c:v>
                </c:pt>
                <c:pt idx="11263">
                  <c:v>0.49555182798795472</c:v>
                </c:pt>
                <c:pt idx="11264">
                  <c:v>0.49589608071771357</c:v>
                </c:pt>
                <c:pt idx="11265">
                  <c:v>0.49624057259850474</c:v>
                </c:pt>
                <c:pt idx="11266">
                  <c:v>0.49658530379285476</c:v>
                </c:pt>
                <c:pt idx="11267">
                  <c:v>0.49693027446339577</c:v>
                </c:pt>
                <c:pt idx="11268">
                  <c:v>0.49727548478371975</c:v>
                </c:pt>
                <c:pt idx="11269">
                  <c:v>0.49762093491669224</c:v>
                </c:pt>
                <c:pt idx="11270">
                  <c:v>0.49796662502528444</c:v>
                </c:pt>
                <c:pt idx="11271">
                  <c:v>0.49831255528345042</c:v>
                </c:pt>
                <c:pt idx="11272">
                  <c:v>0.49865872585439541</c:v>
                </c:pt>
                <c:pt idx="11273">
                  <c:v>0.4990051369014305</c:v>
                </c:pt>
                <c:pt idx="11274">
                  <c:v>0.49935178859887247</c:v>
                </c:pt>
                <c:pt idx="11275">
                  <c:v>0.49969868111026694</c:v>
                </c:pt>
                <c:pt idx="11276">
                  <c:v>0.50004581459926556</c:v>
                </c:pt>
                <c:pt idx="11277">
                  <c:v>0.50039318924054876</c:v>
                </c:pt>
                <c:pt idx="11278">
                  <c:v>0.50074080519800312</c:v>
                </c:pt>
                <c:pt idx="11279">
                  <c:v>0.50108866263926755</c:v>
                </c:pt>
                <c:pt idx="11280">
                  <c:v>0.50143676172844898</c:v>
                </c:pt>
                <c:pt idx="11281">
                  <c:v>0.50178510264071363</c:v>
                </c:pt>
                <c:pt idx="11282">
                  <c:v>0.50213368554040394</c:v>
                </c:pt>
                <c:pt idx="11283">
                  <c:v>0.50248251059196924</c:v>
                </c:pt>
                <c:pt idx="11284">
                  <c:v>0.50283157797094091</c:v>
                </c:pt>
                <c:pt idx="11285">
                  <c:v>0.50318088784200443</c:v>
                </c:pt>
                <c:pt idx="11286">
                  <c:v>0.50353044036995176</c:v>
                </c:pt>
                <c:pt idx="11287">
                  <c:v>0.50388023573068053</c:v>
                </c:pt>
                <c:pt idx="11288">
                  <c:v>0.5042302740892195</c:v>
                </c:pt>
                <c:pt idx="11289">
                  <c:v>0.50458055561070447</c:v>
                </c:pt>
                <c:pt idx="11290">
                  <c:v>0.5049310804713999</c:v>
                </c:pt>
                <c:pt idx="11291">
                  <c:v>0.50528184883667859</c:v>
                </c:pt>
                <c:pt idx="11292">
                  <c:v>0.50563286087569992</c:v>
                </c:pt>
                <c:pt idx="11293">
                  <c:v>0.50598411675405874</c:v>
                </c:pt>
                <c:pt idx="11294">
                  <c:v>0.5063356166485099</c:v>
                </c:pt>
                <c:pt idx="11295">
                  <c:v>0.50668736072488652</c:v>
                </c:pt>
                <c:pt idx="11296">
                  <c:v>0.50703934914912874</c:v>
                </c:pt>
                <c:pt idx="11297">
                  <c:v>0.50739158209836022</c:v>
                </c:pt>
                <c:pt idx="11298">
                  <c:v>0.50774405973875947</c:v>
                </c:pt>
                <c:pt idx="11299">
                  <c:v>0.50809678223661325</c:v>
                </c:pt>
                <c:pt idx="11300">
                  <c:v>0.50844974976941426</c:v>
                </c:pt>
                <c:pt idx="11301">
                  <c:v>0.50880296250368784</c:v>
                </c:pt>
                <c:pt idx="11302">
                  <c:v>0.50915642060606736</c:v>
                </c:pt>
                <c:pt idx="11303">
                  <c:v>0.50951012425441555</c:v>
                </c:pt>
                <c:pt idx="11304">
                  <c:v>0.50986407361560537</c:v>
                </c:pt>
                <c:pt idx="11305">
                  <c:v>0.51021826885661736</c:v>
                </c:pt>
                <c:pt idx="11306">
                  <c:v>0.51057271015568562</c:v>
                </c:pt>
                <c:pt idx="11307">
                  <c:v>0.51092739768003059</c:v>
                </c:pt>
                <c:pt idx="11308">
                  <c:v>0.51128233160070158</c:v>
                </c:pt>
                <c:pt idx="11309">
                  <c:v>0.51163751208514385</c:v>
                </c:pt>
                <c:pt idx="11310">
                  <c:v>0.51199293931208711</c:v>
                </c:pt>
                <c:pt idx="11311">
                  <c:v>0.51234861344921701</c:v>
                </c:pt>
                <c:pt idx="11312">
                  <c:v>0.5127045346643283</c:v>
                </c:pt>
                <c:pt idx="11313">
                  <c:v>0.51306070313652319</c:v>
                </c:pt>
                <c:pt idx="11314">
                  <c:v>0.51341711903383724</c:v>
                </c:pt>
                <c:pt idx="11315">
                  <c:v>0.51377378252441497</c:v>
                </c:pt>
                <c:pt idx="11316">
                  <c:v>0.51413069378773213</c:v>
                </c:pt>
                <c:pt idx="11317">
                  <c:v>0.51448785299217481</c:v>
                </c:pt>
                <c:pt idx="11318">
                  <c:v>0.51484526030623812</c:v>
                </c:pt>
                <c:pt idx="11319">
                  <c:v>0.5152029159097723</c:v>
                </c:pt>
                <c:pt idx="11320">
                  <c:v>0.51556081997151426</c:v>
                </c:pt>
                <c:pt idx="11321">
                  <c:v>0.51591897266031084</c:v>
                </c:pt>
                <c:pt idx="11322">
                  <c:v>0.51627737415638708</c:v>
                </c:pt>
                <c:pt idx="11323">
                  <c:v>0.51663602462883207</c:v>
                </c:pt>
                <c:pt idx="11324">
                  <c:v>0.51699492425060622</c:v>
                </c:pt>
                <c:pt idx="11325">
                  <c:v>0.51735407319102555</c:v>
                </c:pt>
                <c:pt idx="11326">
                  <c:v>0.51771347163081682</c:v>
                </c:pt>
                <c:pt idx="11327">
                  <c:v>0.51807311973953929</c:v>
                </c:pt>
                <c:pt idx="11328">
                  <c:v>0.51843301768686234</c:v>
                </c:pt>
                <c:pt idx="11329">
                  <c:v>0.51879316565388933</c:v>
                </c:pt>
                <c:pt idx="11330">
                  <c:v>0.51915356381053346</c:v>
                </c:pt>
                <c:pt idx="11331">
                  <c:v>0.51951421232681771</c:v>
                </c:pt>
                <c:pt idx="11332">
                  <c:v>0.51987511138422338</c:v>
                </c:pt>
                <c:pt idx="11333">
                  <c:v>0.5202362611530178</c:v>
                </c:pt>
                <c:pt idx="11334">
                  <c:v>0.52059766180357869</c:v>
                </c:pt>
                <c:pt idx="11335">
                  <c:v>0.5209593135177657</c:v>
                </c:pt>
                <c:pt idx="11336">
                  <c:v>0.52132121646620133</c:v>
                </c:pt>
                <c:pt idx="11337">
                  <c:v>0.52168337082341432</c:v>
                </c:pt>
                <c:pt idx="11338">
                  <c:v>0.52204577676025632</c:v>
                </c:pt>
                <c:pt idx="11339">
                  <c:v>0.52240843445909302</c:v>
                </c:pt>
                <c:pt idx="11340">
                  <c:v>0.52277134409102133</c:v>
                </c:pt>
                <c:pt idx="11341">
                  <c:v>0.5231345058272493</c:v>
                </c:pt>
                <c:pt idx="11342">
                  <c:v>0.52349791985052285</c:v>
                </c:pt>
                <c:pt idx="11343">
                  <c:v>0.52386158633229563</c:v>
                </c:pt>
                <c:pt idx="11344">
                  <c:v>0.52422550544413293</c:v>
                </c:pt>
                <c:pt idx="11345">
                  <c:v>0.52458967736916162</c:v>
                </c:pt>
                <c:pt idx="11346">
                  <c:v>0.52495410227919304</c:v>
                </c:pt>
                <c:pt idx="11347">
                  <c:v>0.5253187803461502</c:v>
                </c:pt>
                <c:pt idx="11348">
                  <c:v>0.52568371175354189</c:v>
                </c:pt>
                <c:pt idx="11349">
                  <c:v>0.52604889667353794</c:v>
                </c:pt>
                <c:pt idx="11350">
                  <c:v>0.52641433527841974</c:v>
                </c:pt>
                <c:pt idx="11351">
                  <c:v>0.52678002775207877</c:v>
                </c:pt>
                <c:pt idx="11352">
                  <c:v>0.5271459742670439</c:v>
                </c:pt>
                <c:pt idx="11353">
                  <c:v>0.52751217499979397</c:v>
                </c:pt>
                <c:pt idx="11354">
                  <c:v>0.52787863012308966</c:v>
                </c:pt>
                <c:pt idx="11355">
                  <c:v>0.52824533982133404</c:v>
                </c:pt>
                <c:pt idx="11356">
                  <c:v>0.5286123042675358</c:v>
                </c:pt>
                <c:pt idx="11357">
                  <c:v>0.52897952363481593</c:v>
                </c:pt>
                <c:pt idx="11358">
                  <c:v>0.52934699810796193</c:v>
                </c:pt>
                <c:pt idx="11359">
                  <c:v>0.52971472786034357</c:v>
                </c:pt>
                <c:pt idx="11360">
                  <c:v>0.53008271306544275</c:v>
                </c:pt>
                <c:pt idx="11361">
                  <c:v>0.53045095390843244</c:v>
                </c:pt>
                <c:pt idx="11362">
                  <c:v>0.5308194505630438</c:v>
                </c:pt>
                <c:pt idx="11363">
                  <c:v>0.53118820320312066</c:v>
                </c:pt>
                <c:pt idx="11364">
                  <c:v>0.53155721201422212</c:v>
                </c:pt>
                <c:pt idx="11365">
                  <c:v>0.53192647717044161</c:v>
                </c:pt>
                <c:pt idx="11366">
                  <c:v>0.53229599884598544</c:v>
                </c:pt>
                <c:pt idx="11367">
                  <c:v>0.53266577722679997</c:v>
                </c:pt>
                <c:pt idx="11368">
                  <c:v>0.53303581248734155</c:v>
                </c:pt>
                <c:pt idx="11369">
                  <c:v>0.53340610480606088</c:v>
                </c:pt>
                <c:pt idx="11370">
                  <c:v>0.53377665435764887</c:v>
                </c:pt>
                <c:pt idx="11371">
                  <c:v>0.53414746132856894</c:v>
                </c:pt>
                <c:pt idx="11372">
                  <c:v>0.53451852589376292</c:v>
                </c:pt>
                <c:pt idx="11373">
                  <c:v>0.53488984822828589</c:v>
                </c:pt>
                <c:pt idx="11374">
                  <c:v>0.53526142851899028</c:v>
                </c:pt>
                <c:pt idx="11375">
                  <c:v>0.53563326694118263</c:v>
                </c:pt>
                <c:pt idx="11376">
                  <c:v>0.53600536367028329</c:v>
                </c:pt>
                <c:pt idx="11377">
                  <c:v>0.53637771889353425</c:v>
                </c:pt>
                <c:pt idx="11378">
                  <c:v>0.53675033278660766</c:v>
                </c:pt>
                <c:pt idx="11379">
                  <c:v>0.53712320552528969</c:v>
                </c:pt>
                <c:pt idx="11380">
                  <c:v>0.53749633729721291</c:v>
                </c:pt>
                <c:pt idx="11381">
                  <c:v>0.53786972827841584</c:v>
                </c:pt>
                <c:pt idx="11382">
                  <c:v>0.53824337864896743</c:v>
                </c:pt>
                <c:pt idx="11383">
                  <c:v>0.53861728858514279</c:v>
                </c:pt>
                <c:pt idx="11384">
                  <c:v>0.53899145827509631</c:v>
                </c:pt>
                <c:pt idx="11385">
                  <c:v>0.53936588789535633</c:v>
                </c:pt>
                <c:pt idx="11386">
                  <c:v>0.53974057762256544</c:v>
                </c:pt>
                <c:pt idx="11387">
                  <c:v>0.5401155276452706</c:v>
                </c:pt>
                <c:pt idx="11388">
                  <c:v>0.54049073814036808</c:v>
                </c:pt>
                <c:pt idx="11389">
                  <c:v>0.54086620928486906</c:v>
                </c:pt>
                <c:pt idx="11390">
                  <c:v>0.54124194126771363</c:v>
                </c:pt>
                <c:pt idx="11391">
                  <c:v>0.54161793426616711</c:v>
                </c:pt>
                <c:pt idx="11392">
                  <c:v>0.54199418845760972</c:v>
                </c:pt>
                <c:pt idx="11393">
                  <c:v>0.54237070403137544</c:v>
                </c:pt>
                <c:pt idx="11394">
                  <c:v>0.54274748116509941</c:v>
                </c:pt>
                <c:pt idx="11395">
                  <c:v>0.54312452003653189</c:v>
                </c:pt>
                <c:pt idx="11396">
                  <c:v>0.54350182083540155</c:v>
                </c:pt>
                <c:pt idx="11397">
                  <c:v>0.54387938373971412</c:v>
                </c:pt>
                <c:pt idx="11398">
                  <c:v>0.54425720893155038</c:v>
                </c:pt>
                <c:pt idx="11399">
                  <c:v>0.54463529658915499</c:v>
                </c:pt>
                <c:pt idx="11400">
                  <c:v>0.54501364690278453</c:v>
                </c:pt>
                <c:pt idx="11401">
                  <c:v>0.54539226005093977</c:v>
                </c:pt>
                <c:pt idx="11402">
                  <c:v>0.54577113621223705</c:v>
                </c:pt>
                <c:pt idx="11403">
                  <c:v>0.54615027557732976</c:v>
                </c:pt>
                <c:pt idx="11404">
                  <c:v>0.54652967832509081</c:v>
                </c:pt>
                <c:pt idx="11405">
                  <c:v>0.54690934463450902</c:v>
                </c:pt>
                <c:pt idx="11406">
                  <c:v>0.54728927469663557</c:v>
                </c:pt>
                <c:pt idx="11407">
                  <c:v>0.54766946869071631</c:v>
                </c:pt>
                <c:pt idx="11408">
                  <c:v>0.54804992679611342</c:v>
                </c:pt>
                <c:pt idx="11409">
                  <c:v>0.54843064920427642</c:v>
                </c:pt>
                <c:pt idx="11410">
                  <c:v>0.54881163609482508</c:v>
                </c:pt>
                <c:pt idx="11411">
                  <c:v>0.54919288764749552</c:v>
                </c:pt>
                <c:pt idx="11412">
                  <c:v>0.54957440405413649</c:v>
                </c:pt>
                <c:pt idx="11413">
                  <c:v>0.54995618549474257</c:v>
                </c:pt>
                <c:pt idx="11414">
                  <c:v>0.55033823215342881</c:v>
                </c:pt>
                <c:pt idx="11415">
                  <c:v>0.55072054421043137</c:v>
                </c:pt>
                <c:pt idx="11416">
                  <c:v>0.55110312185813293</c:v>
                </c:pt>
                <c:pt idx="11417">
                  <c:v>0.55148596527702831</c:v>
                </c:pt>
                <c:pt idx="11418">
                  <c:v>0.5518690746477295</c:v>
                </c:pt>
                <c:pt idx="11419">
                  <c:v>0.55225245016302038</c:v>
                </c:pt>
                <c:pt idx="11420">
                  <c:v>0.55263609200377217</c:v>
                </c:pt>
                <c:pt idx="11421">
                  <c:v>0.55302000035097376</c:v>
                </c:pt>
                <c:pt idx="11422">
                  <c:v>0.55340417539781084</c:v>
                </c:pt>
                <c:pt idx="11423">
                  <c:v>0.55378861732553197</c:v>
                </c:pt>
                <c:pt idx="11424">
                  <c:v>0.55417332631550331</c:v>
                </c:pt>
                <c:pt idx="11425">
                  <c:v>0.55455830256131355</c:v>
                </c:pt>
                <c:pt idx="11426">
                  <c:v>0.55494354624458919</c:v>
                </c:pt>
                <c:pt idx="11427">
                  <c:v>0.55532905755111539</c:v>
                </c:pt>
                <c:pt idx="11428">
                  <c:v>0.55571483666276278</c:v>
                </c:pt>
                <c:pt idx="11429">
                  <c:v>0.55610088377365829</c:v>
                </c:pt>
                <c:pt idx="11430">
                  <c:v>0.55648719906593391</c:v>
                </c:pt>
                <c:pt idx="11431">
                  <c:v>0.55687378272183963</c:v>
                </c:pt>
                <c:pt idx="11432">
                  <c:v>0.55726063493590727</c:v>
                </c:pt>
                <c:pt idx="11433">
                  <c:v>0.55764775589064852</c:v>
                </c:pt>
                <c:pt idx="11434">
                  <c:v>0.55803514576869362</c:v>
                </c:pt>
                <c:pt idx="11435">
                  <c:v>0.55842280476498007</c:v>
                </c:pt>
                <c:pt idx="11436">
                  <c:v>0.55881073306240026</c:v>
                </c:pt>
                <c:pt idx="11437">
                  <c:v>0.55919893084396499</c:v>
                </c:pt>
                <c:pt idx="11438">
                  <c:v>0.55958739830501858</c:v>
                </c:pt>
                <c:pt idx="11439">
                  <c:v>0.55997613562883475</c:v>
                </c:pt>
                <c:pt idx="11440">
                  <c:v>0.56036514299880602</c:v>
                </c:pt>
                <c:pt idx="11441">
                  <c:v>0.56075442061068403</c:v>
                </c:pt>
                <c:pt idx="11442">
                  <c:v>0.56114396864812477</c:v>
                </c:pt>
                <c:pt idx="11443">
                  <c:v>0.56153378729898884</c:v>
                </c:pt>
                <c:pt idx="11444">
                  <c:v>0.56192387674717914</c:v>
                </c:pt>
                <c:pt idx="11445">
                  <c:v>0.56231423718899176</c:v>
                </c:pt>
                <c:pt idx="11446">
                  <c:v>0.56270486880859338</c:v>
                </c:pt>
                <c:pt idx="11447">
                  <c:v>0.56309577179027037</c:v>
                </c:pt>
                <c:pt idx="11448">
                  <c:v>0.56348694633072816</c:v>
                </c:pt>
                <c:pt idx="11449">
                  <c:v>0.56387839261451767</c:v>
                </c:pt>
                <c:pt idx="11450">
                  <c:v>0.5642701108263094</c:v>
                </c:pt>
                <c:pt idx="11451">
                  <c:v>0.56466210116321924</c:v>
                </c:pt>
                <c:pt idx="11452">
                  <c:v>0.56505436381018281</c:v>
                </c:pt>
                <c:pt idx="11453">
                  <c:v>0.56544689895225586</c:v>
                </c:pt>
                <c:pt idx="11454">
                  <c:v>0.56583970678696527</c:v>
                </c:pt>
                <c:pt idx="11455">
                  <c:v>0.56623278749963235</c:v>
                </c:pt>
                <c:pt idx="11456">
                  <c:v>0.56662614127569888</c:v>
                </c:pt>
                <c:pt idx="11457">
                  <c:v>0.56701976831310352</c:v>
                </c:pt>
                <c:pt idx="11458">
                  <c:v>0.56741366879755428</c:v>
                </c:pt>
                <c:pt idx="11459">
                  <c:v>0.56780784291901087</c:v>
                </c:pt>
                <c:pt idx="11460">
                  <c:v>0.56820229086343077</c:v>
                </c:pt>
                <c:pt idx="11461">
                  <c:v>0.56859701282930331</c:v>
                </c:pt>
                <c:pt idx="11462">
                  <c:v>0.56899200900285296</c:v>
                </c:pt>
                <c:pt idx="11463">
                  <c:v>0.56938727957042512</c:v>
                </c:pt>
                <c:pt idx="11464">
                  <c:v>0.56978282473092301</c:v>
                </c:pt>
                <c:pt idx="11465">
                  <c:v>0.57017864467095958</c:v>
                </c:pt>
                <c:pt idx="11466">
                  <c:v>0.57057473957726867</c:v>
                </c:pt>
                <c:pt idx="11467">
                  <c:v>0.57097110964916842</c:v>
                </c:pt>
                <c:pt idx="11468">
                  <c:v>0.57136775507366089</c:v>
                </c:pt>
                <c:pt idx="11469">
                  <c:v>0.57176467603786951</c:v>
                </c:pt>
                <c:pt idx="11470">
                  <c:v>0.57216187274152797</c:v>
                </c:pt>
                <c:pt idx="11471">
                  <c:v>0.57255934537202835</c:v>
                </c:pt>
                <c:pt idx="11472">
                  <c:v>0.57295709412105311</c:v>
                </c:pt>
                <c:pt idx="11473">
                  <c:v>0.57335511917624615</c:v>
                </c:pt>
                <c:pt idx="11474">
                  <c:v>0.57375342073789659</c:v>
                </c:pt>
                <c:pt idx="11475">
                  <c:v>0.57415199899391811</c:v>
                </c:pt>
                <c:pt idx="11476">
                  <c:v>0.57455085413234563</c:v>
                </c:pt>
                <c:pt idx="11477">
                  <c:v>0.57494998635388639</c:v>
                </c:pt>
                <c:pt idx="11478">
                  <c:v>0.57534939584684552</c:v>
                </c:pt>
                <c:pt idx="11479">
                  <c:v>0.57574908279965042</c:v>
                </c:pt>
                <c:pt idx="11480">
                  <c:v>0.57614904741342676</c:v>
                </c:pt>
                <c:pt idx="11481">
                  <c:v>0.57654928987687226</c:v>
                </c:pt>
                <c:pt idx="11482">
                  <c:v>0.57694981037880755</c:v>
                </c:pt>
                <c:pt idx="11483">
                  <c:v>0.57735060912077751</c:v>
                </c:pt>
                <c:pt idx="11484">
                  <c:v>0.57775168629187368</c:v>
                </c:pt>
                <c:pt idx="11485">
                  <c:v>0.57815304208131002</c:v>
                </c:pt>
                <c:pt idx="11486">
                  <c:v>0.57855467669105221</c:v>
                </c:pt>
                <c:pt idx="11487">
                  <c:v>0.57895659031058588</c:v>
                </c:pt>
                <c:pt idx="11488">
                  <c:v>0.57935878313373512</c:v>
                </c:pt>
                <c:pt idx="11489">
                  <c:v>0.57976125535024048</c:v>
                </c:pt>
                <c:pt idx="11490">
                  <c:v>0.58016400716262895</c:v>
                </c:pt>
                <c:pt idx="11491">
                  <c:v>0.58056703876091365</c:v>
                </c:pt>
                <c:pt idx="11492">
                  <c:v>0.58097035033523059</c:v>
                </c:pt>
                <c:pt idx="11493">
                  <c:v>0.58137394208852944</c:v>
                </c:pt>
                <c:pt idx="11494">
                  <c:v>0.58177781421121932</c:v>
                </c:pt>
                <c:pt idx="11495">
                  <c:v>0.58218196689383284</c:v>
                </c:pt>
                <c:pt idx="11496">
                  <c:v>0.58258640033974285</c:v>
                </c:pt>
                <c:pt idx="11497">
                  <c:v>0.58299111473975562</c:v>
                </c:pt>
                <c:pt idx="11498">
                  <c:v>0.58339611028480132</c:v>
                </c:pt>
                <c:pt idx="11499">
                  <c:v>0.58380138717867658</c:v>
                </c:pt>
                <c:pt idx="11500">
                  <c:v>0.58420694561258601</c:v>
                </c:pt>
                <c:pt idx="11501">
                  <c:v>0.58461278577785747</c:v>
                </c:pt>
                <c:pt idx="11502">
                  <c:v>0.58501890787871313</c:v>
                </c:pt>
                <c:pt idx="11503">
                  <c:v>0.58542531210675586</c:v>
                </c:pt>
                <c:pt idx="11504">
                  <c:v>0.58583199865797553</c:v>
                </c:pt>
                <c:pt idx="11505">
                  <c:v>0.58623896772423223</c:v>
                </c:pt>
                <c:pt idx="11506">
                  <c:v>0.58664621951031637</c:v>
                </c:pt>
                <c:pt idx="11507">
                  <c:v>0.58705375420836359</c:v>
                </c:pt>
                <c:pt idx="11508">
                  <c:v>0.58746157201063465</c:v>
                </c:pt>
                <c:pt idx="11509">
                  <c:v>0.5878696731223465</c:v>
                </c:pt>
                <c:pt idx="11510">
                  <c:v>0.58827805773603592</c:v>
                </c:pt>
                <c:pt idx="11511">
                  <c:v>0.58868672604436434</c:v>
                </c:pt>
                <c:pt idx="11512">
                  <c:v>0.58909567825297682</c:v>
                </c:pt>
                <c:pt idx="11513">
                  <c:v>0.58950491455481158</c:v>
                </c:pt>
                <c:pt idx="11514">
                  <c:v>0.58991443514293207</c:v>
                </c:pt>
                <c:pt idx="11515">
                  <c:v>0.59032424022341201</c:v>
                </c:pt>
                <c:pt idx="11516">
                  <c:v>0.59073432998959208</c:v>
                </c:pt>
                <c:pt idx="11517">
                  <c:v>0.5911447046392394</c:v>
                </c:pt>
                <c:pt idx="11518">
                  <c:v>0.59155536436595424</c:v>
                </c:pt>
                <c:pt idx="11519">
                  <c:v>0.59196630937638384</c:v>
                </c:pt>
                <c:pt idx="11520">
                  <c:v>0.59237753986440644</c:v>
                </c:pt>
                <c:pt idx="11521">
                  <c:v>0.59278905602402621</c:v>
                </c:pt>
                <c:pt idx="11522">
                  <c:v>0.59320085806232137</c:v>
                </c:pt>
                <c:pt idx="11523">
                  <c:v>0.59361294617357452</c:v>
                </c:pt>
                <c:pt idx="11524">
                  <c:v>0.59402532055219437</c:v>
                </c:pt>
                <c:pt idx="11525">
                  <c:v>0.59443798140569093</c:v>
                </c:pt>
                <c:pt idx="11526">
                  <c:v>0.59485092892875213</c:v>
                </c:pt>
                <c:pt idx="11527">
                  <c:v>0.59526416331619203</c:v>
                </c:pt>
                <c:pt idx="11528">
                  <c:v>0.59567768477595351</c:v>
                </c:pt>
                <c:pt idx="11529">
                  <c:v>0.59609149350313029</c:v>
                </c:pt>
                <c:pt idx="11530">
                  <c:v>0.59650558969294298</c:v>
                </c:pt>
                <c:pt idx="11531">
                  <c:v>0.59691997355376791</c:v>
                </c:pt>
                <c:pt idx="11532">
                  <c:v>0.5973346452811058</c:v>
                </c:pt>
                <c:pt idx="11533">
                  <c:v>0.59774960507493358</c:v>
                </c:pt>
                <c:pt idx="11534">
                  <c:v>0.59816485313101442</c:v>
                </c:pt>
                <c:pt idx="11535">
                  <c:v>0.59858038965830462</c:v>
                </c:pt>
                <c:pt idx="11536">
                  <c:v>0.59899621485284871</c:v>
                </c:pt>
                <c:pt idx="11537">
                  <c:v>0.5994123289108183</c:v>
                </c:pt>
                <c:pt idx="11538">
                  <c:v>0.59982873204160536</c:v>
                </c:pt>
                <c:pt idx="11539">
                  <c:v>0.60024542444166329</c:v>
                </c:pt>
                <c:pt idx="11540">
                  <c:v>0.60066240630757284</c:v>
                </c:pt>
                <c:pt idx="11541">
                  <c:v>0.60107967784916261</c:v>
                </c:pt>
                <c:pt idx="11542">
                  <c:v>0.60149723926329579</c:v>
                </c:pt>
                <c:pt idx="11543">
                  <c:v>0.60191509074696314</c:v>
                </c:pt>
                <c:pt idx="11544">
                  <c:v>0.6023332325104308</c:v>
                </c:pt>
                <c:pt idx="11545">
                  <c:v>0.60275166475097242</c:v>
                </c:pt>
                <c:pt idx="11546">
                  <c:v>0.60317038766598963</c:v>
                </c:pt>
                <c:pt idx="11547">
                  <c:v>0.60358940146618711</c:v>
                </c:pt>
                <c:pt idx="11548">
                  <c:v>0.60400870634924997</c:v>
                </c:pt>
                <c:pt idx="11549">
                  <c:v>0.60442830251738933</c:v>
                </c:pt>
                <c:pt idx="11550">
                  <c:v>0.60484819016855584</c:v>
                </c:pt>
                <c:pt idx="11551">
                  <c:v>0.60526836951404039</c:v>
                </c:pt>
                <c:pt idx="11552">
                  <c:v>0.60568884075207774</c:v>
                </c:pt>
                <c:pt idx="11553">
                  <c:v>0.60610960408103165</c:v>
                </c:pt>
                <c:pt idx="11554">
                  <c:v>0.60653065971263342</c:v>
                </c:pt>
                <c:pt idx="11555">
                  <c:v>0.60695200784553149</c:v>
                </c:pt>
                <c:pt idx="11556">
                  <c:v>0.60737364867850319</c:v>
                </c:pt>
                <c:pt idx="11557">
                  <c:v>0.60779558242372134</c:v>
                </c:pt>
                <c:pt idx="11558">
                  <c:v>0.60821780928024871</c:v>
                </c:pt>
                <c:pt idx="11559">
                  <c:v>0.60864032944727708</c:v>
                </c:pt>
                <c:pt idx="11560">
                  <c:v>0.60906314313742194</c:v>
                </c:pt>
                <c:pt idx="11561">
                  <c:v>0.60948625055016115</c:v>
                </c:pt>
                <c:pt idx="11562">
                  <c:v>0.60990965188953949</c:v>
                </c:pt>
                <c:pt idx="11563">
                  <c:v>0.61033334735530287</c:v>
                </c:pt>
                <c:pt idx="11564">
                  <c:v>0.61075733716065828</c:v>
                </c:pt>
                <c:pt idx="11565">
                  <c:v>0.61118162150563826</c:v>
                </c:pt>
                <c:pt idx="11566">
                  <c:v>0.61160620059040527</c:v>
                </c:pt>
                <c:pt idx="11567">
                  <c:v>0.61203107462861095</c:v>
                </c:pt>
                <c:pt idx="11568">
                  <c:v>0.61245624382070518</c:v>
                </c:pt>
                <c:pt idx="11569">
                  <c:v>0.61288170836726774</c:v>
                </c:pt>
                <c:pt idx="11570">
                  <c:v>0.61330746848239581</c:v>
                </c:pt>
                <c:pt idx="11571">
                  <c:v>0.61373352436695727</c:v>
                </c:pt>
                <c:pt idx="11572">
                  <c:v>0.61415987622195034</c:v>
                </c:pt>
                <c:pt idx="11573">
                  <c:v>0.61458652426191862</c:v>
                </c:pt>
                <c:pt idx="11574">
                  <c:v>0.61501346868814888</c:v>
                </c:pt>
                <c:pt idx="11575">
                  <c:v>0.61544070970205855</c:v>
                </c:pt>
                <c:pt idx="11576">
                  <c:v>0.61586824751863867</c:v>
                </c:pt>
                <c:pt idx="11577">
                  <c:v>0.61629608233959587</c:v>
                </c:pt>
                <c:pt idx="11578">
                  <c:v>0.6167242143712548</c:v>
                </c:pt>
                <c:pt idx="11579">
                  <c:v>0.61715264381559309</c:v>
                </c:pt>
                <c:pt idx="11580">
                  <c:v>0.61758137088819987</c:v>
                </c:pt>
                <c:pt idx="11581">
                  <c:v>0.61801039579134276</c:v>
                </c:pt>
                <c:pt idx="11582">
                  <c:v>0.61843971872742054</c:v>
                </c:pt>
                <c:pt idx="11583">
                  <c:v>0.61886933991247206</c:v>
                </c:pt>
                <c:pt idx="11584">
                  <c:v>0.61929925954918685</c:v>
                </c:pt>
                <c:pt idx="11585">
                  <c:v>0.61972947784038568</c:v>
                </c:pt>
                <c:pt idx="11586">
                  <c:v>0.62015999500255803</c:v>
                </c:pt>
                <c:pt idx="11587">
                  <c:v>0.62059081123881588</c:v>
                </c:pt>
                <c:pt idx="11588">
                  <c:v>0.62102192675240342</c:v>
                </c:pt>
                <c:pt idx="11589">
                  <c:v>0.62145334176026112</c:v>
                </c:pt>
                <c:pt idx="11590">
                  <c:v>0.62188505646592507</c:v>
                </c:pt>
                <c:pt idx="11591">
                  <c:v>0.62231707107306289</c:v>
                </c:pt>
                <c:pt idx="11592">
                  <c:v>0.6227493857990678</c:v>
                </c:pt>
                <c:pt idx="11593">
                  <c:v>0.6231820008479001</c:v>
                </c:pt>
                <c:pt idx="11594">
                  <c:v>0.62361491642818978</c:v>
                </c:pt>
                <c:pt idx="11595">
                  <c:v>0.62404813274417115</c:v>
                </c:pt>
                <c:pt idx="11596">
                  <c:v>0.62448165001384193</c:v>
                </c:pt>
                <c:pt idx="11597">
                  <c:v>0.62491546844173007</c:v>
                </c:pt>
                <c:pt idx="11598">
                  <c:v>0.62534958823249565</c:v>
                </c:pt>
                <c:pt idx="11599">
                  <c:v>0.62578400960459113</c:v>
                </c:pt>
                <c:pt idx="11600">
                  <c:v>0.6262187327629708</c:v>
                </c:pt>
                <c:pt idx="11601">
                  <c:v>0.62665375791272171</c:v>
                </c:pt>
                <c:pt idx="11602">
                  <c:v>0.62708908527275198</c:v>
                </c:pt>
                <c:pt idx="11603">
                  <c:v>0.6275247150484432</c:v>
                </c:pt>
                <c:pt idx="11604">
                  <c:v>0.62796064744531011</c:v>
                </c:pt>
                <c:pt idx="11605">
                  <c:v>0.62839688268271743</c:v>
                </c:pt>
                <c:pt idx="11606">
                  <c:v>0.6288334209664751</c:v>
                </c:pt>
                <c:pt idx="11607">
                  <c:v>0.62927026250710505</c:v>
                </c:pt>
                <c:pt idx="11608">
                  <c:v>0.62970740751069365</c:v>
                </c:pt>
                <c:pt idx="11609">
                  <c:v>0.63014485619721583</c:v>
                </c:pt>
                <c:pt idx="11610">
                  <c:v>0.63058260877305405</c:v>
                </c:pt>
                <c:pt idx="11611">
                  <c:v>0.63102066544472446</c:v>
                </c:pt>
                <c:pt idx="11612">
                  <c:v>0.63145902643266072</c:v>
                </c:pt>
                <c:pt idx="11613">
                  <c:v>0.63189769194367562</c:v>
                </c:pt>
                <c:pt idx="11614">
                  <c:v>0.63233666218471618</c:v>
                </c:pt>
                <c:pt idx="11615">
                  <c:v>0.63277593737667559</c:v>
                </c:pt>
                <c:pt idx="11616">
                  <c:v>0.63321551772679807</c:v>
                </c:pt>
                <c:pt idx="11617">
                  <c:v>0.63365540344246218</c:v>
                </c:pt>
                <c:pt idx="11618">
                  <c:v>0.63409559474502186</c:v>
                </c:pt>
                <c:pt idx="11619">
                  <c:v>0.63453609184215343</c:v>
                </c:pt>
                <c:pt idx="11620">
                  <c:v>0.63497689494166798</c:v>
                </c:pt>
                <c:pt idx="11621">
                  <c:v>0.63541800426538109</c:v>
                </c:pt>
                <c:pt idx="11622">
                  <c:v>0.63585942002140217</c:v>
                </c:pt>
                <c:pt idx="11623">
                  <c:v>0.63630114242260549</c:v>
                </c:pt>
                <c:pt idx="11624">
                  <c:v>0.63674317167738004</c:v>
                </c:pt>
                <c:pt idx="11625">
                  <c:v>0.63718550800815843</c:v>
                </c:pt>
                <c:pt idx="11626">
                  <c:v>0.63762815162362907</c:v>
                </c:pt>
                <c:pt idx="11627">
                  <c:v>0.63807110273261547</c:v>
                </c:pt>
                <c:pt idx="11628">
                  <c:v>0.63851436155801433</c:v>
                </c:pt>
                <c:pt idx="11629">
                  <c:v>0.63895792830894926</c:v>
                </c:pt>
                <c:pt idx="11630">
                  <c:v>0.63940180319467921</c:v>
                </c:pt>
                <c:pt idx="11631">
                  <c:v>0.63984598643856561</c:v>
                </c:pt>
                <c:pt idx="11632">
                  <c:v>0.64029047825016827</c:v>
                </c:pt>
                <c:pt idx="11633">
                  <c:v>0.6407352788391828</c:v>
                </c:pt>
                <c:pt idx="11634">
                  <c:v>0.64118038842943625</c:v>
                </c:pt>
                <c:pt idx="11635">
                  <c:v>0.64162580723092533</c:v>
                </c:pt>
                <c:pt idx="11636">
                  <c:v>0.64207153545378315</c:v>
                </c:pt>
                <c:pt idx="11637">
                  <c:v>0.64251757332230353</c:v>
                </c:pt>
                <c:pt idx="11638">
                  <c:v>0.64296392104692113</c:v>
                </c:pt>
                <c:pt idx="11639">
                  <c:v>0.64341057884288866</c:v>
                </c:pt>
                <c:pt idx="11640">
                  <c:v>0.64385754692092345</c:v>
                </c:pt>
                <c:pt idx="11641">
                  <c:v>0.64430482550594337</c:v>
                </c:pt>
                <c:pt idx="11642">
                  <c:v>0.6447524148089685</c:v>
                </c:pt>
                <c:pt idx="11643">
                  <c:v>0.64520031504115583</c:v>
                </c:pt>
                <c:pt idx="11644">
                  <c:v>0.64564852642789206</c:v>
                </c:pt>
                <c:pt idx="11645">
                  <c:v>0.64609704918063748</c:v>
                </c:pt>
                <c:pt idx="11646">
                  <c:v>0.64654588351098929</c:v>
                </c:pt>
                <c:pt idx="11647">
                  <c:v>0.64699502964480449</c:v>
                </c:pt>
                <c:pt idx="11648">
                  <c:v>0.64744448779398411</c:v>
                </c:pt>
                <c:pt idx="11649">
                  <c:v>0.64789425817056689</c:v>
                </c:pt>
                <c:pt idx="11650">
                  <c:v>0.64834434100088079</c:v>
                </c:pt>
                <c:pt idx="11651">
                  <c:v>0.64879473649726871</c:v>
                </c:pt>
                <c:pt idx="11652">
                  <c:v>0.64924544487693536</c:v>
                </c:pt>
                <c:pt idx="11653">
                  <c:v>0.64969646635250911</c:v>
                </c:pt>
                <c:pt idx="11654">
                  <c:v>0.6501478011509475</c:v>
                </c:pt>
                <c:pt idx="11655">
                  <c:v>0.65059944948518433</c:v>
                </c:pt>
                <c:pt idx="11656">
                  <c:v>0.65105141156829127</c:v>
                </c:pt>
                <c:pt idx="11657">
                  <c:v>0.65150368762769928</c:v>
                </c:pt>
                <c:pt idx="11658">
                  <c:v>0.65195627787678612</c:v>
                </c:pt>
                <c:pt idx="11659">
                  <c:v>0.65240918252906799</c:v>
                </c:pt>
                <c:pt idx="11660">
                  <c:v>0.65286240181245003</c:v>
                </c:pt>
                <c:pt idx="11661">
                  <c:v>0.6533159359407551</c:v>
                </c:pt>
                <c:pt idx="11662">
                  <c:v>0.65376978512794459</c:v>
                </c:pt>
                <c:pt idx="11663">
                  <c:v>0.65422394960239894</c:v>
                </c:pt>
                <c:pt idx="11664">
                  <c:v>0.65467842957838696</c:v>
                </c:pt>
                <c:pt idx="11665">
                  <c:v>0.65513322527031626</c:v>
                </c:pt>
                <c:pt idx="11666">
                  <c:v>0.65558833690704366</c:v>
                </c:pt>
                <c:pt idx="11667">
                  <c:v>0.65604376470328463</c:v>
                </c:pt>
                <c:pt idx="11668">
                  <c:v>0.65649950887867081</c:v>
                </c:pt>
                <c:pt idx="11669">
                  <c:v>0.65695556964820623</c:v>
                </c:pt>
                <c:pt idx="11670">
                  <c:v>0.65741194724138419</c:v>
                </c:pt>
                <c:pt idx="11671">
                  <c:v>0.65786864187351757</c:v>
                </c:pt>
                <c:pt idx="11672">
                  <c:v>0.65832565376005869</c:v>
                </c:pt>
                <c:pt idx="11673">
                  <c:v>0.65878298313097983</c:v>
                </c:pt>
                <c:pt idx="11674">
                  <c:v>0.6592406302020426</c:v>
                </c:pt>
                <c:pt idx="11675">
                  <c:v>0.65969859518914897</c:v>
                </c:pt>
                <c:pt idx="11676">
                  <c:v>0.66015687832275038</c:v>
                </c:pt>
                <c:pt idx="11677">
                  <c:v>0.66061547981905877</c:v>
                </c:pt>
                <c:pt idx="11678">
                  <c:v>0.66107439989442618</c:v>
                </c:pt>
                <c:pt idx="11679">
                  <c:v>0.66153363877978477</c:v>
                </c:pt>
                <c:pt idx="11680">
                  <c:v>0.66199319669179735</c:v>
                </c:pt>
                <c:pt idx="11681">
                  <c:v>0.66245307384726715</c:v>
                </c:pt>
                <c:pt idx="11682">
                  <c:v>0.66291327047760795</c:v>
                </c:pt>
                <c:pt idx="11683">
                  <c:v>0.66337378679993442</c:v>
                </c:pt>
                <c:pt idx="11684">
                  <c:v>0.66383462303633201</c:v>
                </c:pt>
                <c:pt idx="11685">
                  <c:v>0.66429577940420692</c:v>
                </c:pt>
                <c:pt idx="11686">
                  <c:v>0.66475725613561676</c:v>
                </c:pt>
                <c:pt idx="11687">
                  <c:v>0.66521905344828014</c:v>
                </c:pt>
                <c:pt idx="11688">
                  <c:v>0.66568117156005657</c:v>
                </c:pt>
                <c:pt idx="11689">
                  <c:v>0.66614361070348782</c:v>
                </c:pt>
                <c:pt idx="11690">
                  <c:v>0.66660637109674625</c:v>
                </c:pt>
                <c:pt idx="11691">
                  <c:v>0.66706945295814601</c:v>
                </c:pt>
                <c:pt idx="11692">
                  <c:v>0.66753285652071348</c:v>
                </c:pt>
                <c:pt idx="11693">
                  <c:v>0.66799658200307643</c:v>
                </c:pt>
                <c:pt idx="11694">
                  <c:v>0.6684606296240041</c:v>
                </c:pt>
                <c:pt idx="11695">
                  <c:v>0.66892499961700891</c:v>
                </c:pt>
                <c:pt idx="11696">
                  <c:v>0.66938969220117439</c:v>
                </c:pt>
                <c:pt idx="11697">
                  <c:v>0.66985470760060006</c:v>
                </c:pt>
                <c:pt idx="11698">
                  <c:v>0.67032004603466389</c:v>
                </c:pt>
                <c:pt idx="11699">
                  <c:v>0.67078570773752766</c:v>
                </c:pt>
                <c:pt idx="11700">
                  <c:v>0.67125169292888442</c:v>
                </c:pt>
                <c:pt idx="11701">
                  <c:v>0.67171800182856956</c:v>
                </c:pt>
                <c:pt idx="11702">
                  <c:v>0.67218463467123346</c:v>
                </c:pt>
                <c:pt idx="11703">
                  <c:v>0.67265159167702715</c:v>
                </c:pt>
                <c:pt idx="11704">
                  <c:v>0.67311887306624463</c:v>
                </c:pt>
                <c:pt idx="11705">
                  <c:v>0.67358647907402558</c:v>
                </c:pt>
                <c:pt idx="11706">
                  <c:v>0.67405440992098009</c:v>
                </c:pt>
                <c:pt idx="11707">
                  <c:v>0.67452266582786169</c:v>
                </c:pt>
                <c:pt idx="11708">
                  <c:v>0.67499124703030022</c:v>
                </c:pt>
                <c:pt idx="11709">
                  <c:v>0.6754601537493663</c:v>
                </c:pt>
                <c:pt idx="11710">
                  <c:v>0.6759293862062733</c:v>
                </c:pt>
                <c:pt idx="11711">
                  <c:v>0.6763989446371429</c:v>
                </c:pt>
                <c:pt idx="11712">
                  <c:v>0.67686882926350644</c:v>
                </c:pt>
                <c:pt idx="11713">
                  <c:v>0.67733904031196723</c:v>
                </c:pt>
                <c:pt idx="11714">
                  <c:v>0.67780957800435437</c:v>
                </c:pt>
                <c:pt idx="11715">
                  <c:v>0.67828044257744602</c:v>
                </c:pt>
                <c:pt idx="11716">
                  <c:v>0.6787516342533898</c:v>
                </c:pt>
                <c:pt idx="11717">
                  <c:v>0.67922315325447746</c:v>
                </c:pt>
                <c:pt idx="11718">
                  <c:v>0.67969499981798098</c:v>
                </c:pt>
                <c:pt idx="11719">
                  <c:v>0.68016717416651129</c:v>
                </c:pt>
                <c:pt idx="11720">
                  <c:v>0.68063967652282364</c:v>
                </c:pt>
                <c:pt idx="11721">
                  <c:v>0.68111250712468496</c:v>
                </c:pt>
                <c:pt idx="11722">
                  <c:v>0.68158566619517036</c:v>
                </c:pt>
                <c:pt idx="11723">
                  <c:v>0.68205915395749972</c:v>
                </c:pt>
                <c:pt idx="11724">
                  <c:v>0.68253297064993568</c:v>
                </c:pt>
                <c:pt idx="11725">
                  <c:v>0.68300711649601864</c:v>
                </c:pt>
                <c:pt idx="11726">
                  <c:v>0.68348159171943412</c:v>
                </c:pt>
                <c:pt idx="11727">
                  <c:v>0.68395639655894158</c:v>
                </c:pt>
                <c:pt idx="11728">
                  <c:v>0.68443153123854761</c:v>
                </c:pt>
                <c:pt idx="11729">
                  <c:v>0.68490699598738747</c:v>
                </c:pt>
                <c:pt idx="11730">
                  <c:v>0.68538279102976873</c:v>
                </c:pt>
                <c:pt idx="11731">
                  <c:v>0.685858916605115</c:v>
                </c:pt>
                <c:pt idx="11732">
                  <c:v>0.68633537293805624</c:v>
                </c:pt>
                <c:pt idx="11733">
                  <c:v>0.68681216025336755</c:v>
                </c:pt>
                <c:pt idx="11734">
                  <c:v>0.68728927879097224</c:v>
                </c:pt>
                <c:pt idx="11735">
                  <c:v>0.68776672877596823</c:v>
                </c:pt>
                <c:pt idx="11736">
                  <c:v>0.68824451043359991</c:v>
                </c:pt>
                <c:pt idx="11737">
                  <c:v>0.68872262400429052</c:v>
                </c:pt>
                <c:pt idx="11738">
                  <c:v>0.68920106971360784</c:v>
                </c:pt>
                <c:pt idx="11739">
                  <c:v>0.68967984778726554</c:v>
                </c:pt>
                <c:pt idx="11740">
                  <c:v>0.69015895846618869</c:v>
                </c:pt>
                <c:pt idx="11741">
                  <c:v>0.69063840197641524</c:v>
                </c:pt>
                <c:pt idx="11742">
                  <c:v>0.69111817854915825</c:v>
                </c:pt>
                <c:pt idx="11743">
                  <c:v>0.69159828841075943</c:v>
                </c:pt>
                <c:pt idx="11744">
                  <c:v>0.69207873180281398</c:v>
                </c:pt>
                <c:pt idx="11745">
                  <c:v>0.69255950895198848</c:v>
                </c:pt>
                <c:pt idx="11746">
                  <c:v>0.69304062008509681</c:v>
                </c:pt>
                <c:pt idx="11747">
                  <c:v>0.69352206544423789</c:v>
                </c:pt>
                <c:pt idx="11748">
                  <c:v>0.69400384525655112</c:v>
                </c:pt>
                <c:pt idx="11749">
                  <c:v>0.69448595974932326</c:v>
                </c:pt>
                <c:pt idx="11750">
                  <c:v>0.69496840916515812</c:v>
                </c:pt>
                <c:pt idx="11751">
                  <c:v>0.69545119373166897</c:v>
                </c:pt>
                <c:pt idx="11752">
                  <c:v>0.69593431367661651</c:v>
                </c:pt>
                <c:pt idx="11753">
                  <c:v>0.69641776924311061</c:v>
                </c:pt>
                <c:pt idx="11754">
                  <c:v>0.69690156065923892</c:v>
                </c:pt>
                <c:pt idx="11755">
                  <c:v>0.69738568815323743</c:v>
                </c:pt>
                <c:pt idx="11756">
                  <c:v>0.69787015196872271</c:v>
                </c:pt>
                <c:pt idx="11757">
                  <c:v>0.69835495233425848</c:v>
                </c:pt>
                <c:pt idx="11758">
                  <c:v>0.69884008948364118</c:v>
                </c:pt>
                <c:pt idx="11759">
                  <c:v>0.69932556364574139</c:v>
                </c:pt>
                <c:pt idx="11760">
                  <c:v>0.69981137506485358</c:v>
                </c:pt>
                <c:pt idx="11761">
                  <c:v>0.70029752397017708</c:v>
                </c:pt>
                <c:pt idx="11762">
                  <c:v>0.70078401059105977</c:v>
                </c:pt>
                <c:pt idx="11763">
                  <c:v>0.70127083517230571</c:v>
                </c:pt>
                <c:pt idx="11764">
                  <c:v>0.70175799794359206</c:v>
                </c:pt>
                <c:pt idx="11765">
                  <c:v>0.7022454991347451</c:v>
                </c:pt>
                <c:pt idx="11766">
                  <c:v>0.70273333899107937</c:v>
                </c:pt>
                <c:pt idx="11767">
                  <c:v>0.70322151774275099</c:v>
                </c:pt>
                <c:pt idx="11768">
                  <c:v>0.70371003562006584</c:v>
                </c:pt>
                <c:pt idx="11769">
                  <c:v>0.70419889286884962</c:v>
                </c:pt>
                <c:pt idx="11770">
                  <c:v>0.70468808971973884</c:v>
                </c:pt>
                <c:pt idx="11771">
                  <c:v>0.70517762640351944</c:v>
                </c:pt>
                <c:pt idx="11772">
                  <c:v>0.70566750316652993</c:v>
                </c:pt>
                <c:pt idx="11773">
                  <c:v>0.70615772023988765</c:v>
                </c:pt>
                <c:pt idx="11774">
                  <c:v>0.70664827786000139</c:v>
                </c:pt>
                <c:pt idx="11775">
                  <c:v>0.70713917625829892</c:v>
                </c:pt>
                <c:pt idx="11776">
                  <c:v>0.70763041568180429</c:v>
                </c:pt>
                <c:pt idx="11777">
                  <c:v>0.70812199636227757</c:v>
                </c:pt>
                <c:pt idx="11778">
                  <c:v>0.70861391853162925</c:v>
                </c:pt>
                <c:pt idx="11779">
                  <c:v>0.70910618243739842</c:v>
                </c:pt>
                <c:pt idx="11780">
                  <c:v>0.70959878831182865</c:v>
                </c:pt>
                <c:pt idx="11781">
                  <c:v>0.71009173638731404</c:v>
                </c:pt>
                <c:pt idx="11782">
                  <c:v>0.71058502691191006</c:v>
                </c:pt>
                <c:pt idx="11783">
                  <c:v>0.71107866011834431</c:v>
                </c:pt>
                <c:pt idx="11784">
                  <c:v>0.71157263623949585</c:v>
                </c:pt>
                <c:pt idx="11785">
                  <c:v>0.71206695552393717</c:v>
                </c:pt>
                <c:pt idx="11786">
                  <c:v>0.71256161820488162</c:v>
                </c:pt>
                <c:pt idx="11787">
                  <c:v>0.7130566245208817</c:v>
                </c:pt>
                <c:pt idx="11788">
                  <c:v>0.71355197470546416</c:v>
                </c:pt>
                <c:pt idx="11789">
                  <c:v>0.71404766900789285</c:v>
                </c:pt>
                <c:pt idx="11790">
                  <c:v>0.7145437076620299</c:v>
                </c:pt>
                <c:pt idx="11791">
                  <c:v>0.71504009090188891</c:v>
                </c:pt>
                <c:pt idx="11792">
                  <c:v>0.71553681897725363</c:v>
                </c:pt>
                <c:pt idx="11793">
                  <c:v>0.71603389212247404</c:v>
                </c:pt>
                <c:pt idx="11794">
                  <c:v>0.71653131057205144</c:v>
                </c:pt>
                <c:pt idx="11795">
                  <c:v>0.71702907457629095</c:v>
                </c:pt>
                <c:pt idx="11796">
                  <c:v>0.71752718437003082</c:v>
                </c:pt>
                <c:pt idx="11797">
                  <c:v>0.71802564018826176</c:v>
                </c:pt>
                <c:pt idx="11798">
                  <c:v>0.71852444228181067</c:v>
                </c:pt>
                <c:pt idx="11799">
                  <c:v>0.71902359088600576</c:v>
                </c:pt>
                <c:pt idx="11800">
                  <c:v>0.71952308623632777</c:v>
                </c:pt>
                <c:pt idx="11801">
                  <c:v>0.72002292858412664</c:v>
                </c:pt>
                <c:pt idx="11802">
                  <c:v>0.7205231181652213</c:v>
                </c:pt>
                <c:pt idx="11803">
                  <c:v>0.72102365522082978</c:v>
                </c:pt>
                <c:pt idx="11804">
                  <c:v>0.72152453998708788</c:v>
                </c:pt>
                <c:pt idx="11805">
                  <c:v>0.72202577271604462</c:v>
                </c:pt>
                <c:pt idx="11806">
                  <c:v>0.72252735364417497</c:v>
                </c:pt>
                <c:pt idx="11807">
                  <c:v>0.72302928300810732</c:v>
                </c:pt>
                <c:pt idx="11808">
                  <c:v>0.72353156106041627</c:v>
                </c:pt>
                <c:pt idx="11809">
                  <c:v>0.72403418803806996</c:v>
                </c:pt>
                <c:pt idx="11810">
                  <c:v>0.72453716417819003</c:v>
                </c:pt>
                <c:pt idx="11811">
                  <c:v>0.72504048973387825</c:v>
                </c:pt>
                <c:pt idx="11812">
                  <c:v>0.72554416494259666</c:v>
                </c:pt>
                <c:pt idx="11813">
                  <c:v>0.72604819004196164</c:v>
                </c:pt>
                <c:pt idx="11814">
                  <c:v>0.72655256528560253</c:v>
                </c:pt>
                <c:pt idx="11815">
                  <c:v>0.72705729091147675</c:v>
                </c:pt>
                <c:pt idx="11816">
                  <c:v>0.72756236715769629</c:v>
                </c:pt>
                <c:pt idx="11817">
                  <c:v>0.72806779427841939</c:v>
                </c:pt>
                <c:pt idx="11818">
                  <c:v>0.72857357251209975</c:v>
                </c:pt>
                <c:pt idx="11819">
                  <c:v>0.7290797021026505</c:v>
                </c:pt>
                <c:pt idx="11820">
                  <c:v>0.72958618328884595</c:v>
                </c:pt>
                <c:pt idx="11821">
                  <c:v>0.73009301632555124</c:v>
                </c:pt>
                <c:pt idx="11822">
                  <c:v>0.73060020145188342</c:v>
                </c:pt>
                <c:pt idx="11823">
                  <c:v>0.73110773890711467</c:v>
                </c:pt>
                <c:pt idx="11824">
                  <c:v>0.73161562894664178</c:v>
                </c:pt>
                <c:pt idx="11825">
                  <c:v>0.73212387181008054</c:v>
                </c:pt>
                <c:pt idx="11826">
                  <c:v>0.73263246773720203</c:v>
                </c:pt>
                <c:pt idx="11827">
                  <c:v>0.73314141698393565</c:v>
                </c:pt>
                <c:pt idx="11828">
                  <c:v>0.73365071979039687</c:v>
                </c:pt>
                <c:pt idx="11829">
                  <c:v>0.73416037639685694</c:v>
                </c:pt>
                <c:pt idx="11830">
                  <c:v>0.73467038705977894</c:v>
                </c:pt>
                <c:pt idx="11831">
                  <c:v>0.73518075201977917</c:v>
                </c:pt>
                <c:pt idx="11832">
                  <c:v>0.73569147152298275</c:v>
                </c:pt>
                <c:pt idx="11833">
                  <c:v>0.73620254581032907</c:v>
                </c:pt>
                <c:pt idx="11834">
                  <c:v>0.73671397513899484</c:v>
                </c:pt>
                <c:pt idx="11835">
                  <c:v>0.73722575975026539</c:v>
                </c:pt>
                <c:pt idx="11836">
                  <c:v>0.73773789988558292</c:v>
                </c:pt>
                <c:pt idx="11837">
                  <c:v>0.73825039580266028</c:v>
                </c:pt>
                <c:pt idx="11838">
                  <c:v>0.73876324774328617</c:v>
                </c:pt>
                <c:pt idx="11839">
                  <c:v>0.73927645594940616</c:v>
                </c:pt>
                <c:pt idx="11840">
                  <c:v>0.73979002067927058</c:v>
                </c:pt>
                <c:pt idx="11841">
                  <c:v>0.74030394217517248</c:v>
                </c:pt>
                <c:pt idx="11842">
                  <c:v>0.74081822067956182</c:v>
                </c:pt>
                <c:pt idx="11843">
                  <c:v>0.74133285645122771</c:v>
                </c:pt>
                <c:pt idx="11844">
                  <c:v>0.74184784973296836</c:v>
                </c:pt>
                <c:pt idx="11845">
                  <c:v>0.74236320076773954</c:v>
                </c:pt>
                <c:pt idx="11846">
                  <c:v>0.74287890981486981</c:v>
                </c:pt>
                <c:pt idx="11847">
                  <c:v>0.743394977117664</c:v>
                </c:pt>
                <c:pt idx="11848">
                  <c:v>0.74391140292499713</c:v>
                </c:pt>
                <c:pt idx="11849">
                  <c:v>0.74442818748050055</c:v>
                </c:pt>
                <c:pt idx="11850">
                  <c:v>0.74494533104422456</c:v>
                </c:pt>
                <c:pt idx="11851">
                  <c:v>0.74546283386015033</c:v>
                </c:pt>
                <c:pt idx="11852">
                  <c:v>0.74598069617241769</c:v>
                </c:pt>
                <c:pt idx="11853">
                  <c:v>0.74649891824161896</c:v>
                </c:pt>
                <c:pt idx="11854">
                  <c:v>0.74701750031224434</c:v>
                </c:pt>
                <c:pt idx="11855">
                  <c:v>0.74753644262894259</c:v>
                </c:pt>
                <c:pt idx="11856">
                  <c:v>0.7480557454528497</c:v>
                </c:pt>
                <c:pt idx="11857">
                  <c:v>0.74857540902896569</c:v>
                </c:pt>
                <c:pt idx="11858">
                  <c:v>0.74909543360244957</c:v>
                </c:pt>
                <c:pt idx="11859">
                  <c:v>0.74961581943498179</c:v>
                </c:pt>
                <c:pt idx="11860">
                  <c:v>0.75013656677207341</c:v>
                </c:pt>
                <c:pt idx="11861">
                  <c:v>0.7506576758593948</c:v>
                </c:pt>
                <c:pt idx="11862">
                  <c:v>0.75117914695917209</c:v>
                </c:pt>
                <c:pt idx="11863">
                  <c:v>0.75170098031742838</c:v>
                </c:pt>
                <c:pt idx="11864">
                  <c:v>0.75222317618581935</c:v>
                </c:pt>
                <c:pt idx="11865">
                  <c:v>0.75274573481069873</c:v>
                </c:pt>
                <c:pt idx="11866">
                  <c:v>0.75326865645502217</c:v>
                </c:pt>
                <c:pt idx="11867">
                  <c:v>0.7537919413654971</c:v>
                </c:pt>
                <c:pt idx="11868">
                  <c:v>0.75431558978899071</c:v>
                </c:pt>
                <c:pt idx="11869">
                  <c:v>0.75483960198900735</c:v>
                </c:pt>
                <c:pt idx="11870">
                  <c:v>0.75536397821276868</c:v>
                </c:pt>
                <c:pt idx="11871">
                  <c:v>0.75588871870765717</c:v>
                </c:pt>
                <c:pt idx="11872">
                  <c:v>0.75641382373772625</c:v>
                </c:pt>
                <c:pt idx="11873">
                  <c:v>0.75693929355071343</c:v>
                </c:pt>
                <c:pt idx="11874">
                  <c:v>0.75746512839451696</c:v>
                </c:pt>
                <c:pt idx="11875">
                  <c:v>0.75799132853374096</c:v>
                </c:pt>
                <c:pt idx="11876">
                  <c:v>0.75851789421663984</c:v>
                </c:pt>
                <c:pt idx="11877">
                  <c:v>0.75904482569715126</c:v>
                </c:pt>
                <c:pt idx="11878">
                  <c:v>0.75957212322386314</c:v>
                </c:pt>
                <c:pt idx="11879">
                  <c:v>0.76009978706211567</c:v>
                </c:pt>
                <c:pt idx="11880">
                  <c:v>0.76062781746085362</c:v>
                </c:pt>
                <c:pt idx="11881">
                  <c:v>0.76115621466918326</c:v>
                </c:pt>
                <c:pt idx="11882">
                  <c:v>0.76168497895299803</c:v>
                </c:pt>
                <c:pt idx="11883">
                  <c:v>0.76221411056176192</c:v>
                </c:pt>
                <c:pt idx="11884">
                  <c:v>0.76274360974510058</c:v>
                </c:pt>
                <c:pt idx="11885">
                  <c:v>0.76327347676946222</c:v>
                </c:pt>
                <c:pt idx="11886">
                  <c:v>0.76380371188483109</c:v>
                </c:pt>
                <c:pt idx="11887">
                  <c:v>0.76433431534135332</c:v>
                </c:pt>
                <c:pt idx="11888">
                  <c:v>0.76486528740603277</c:v>
                </c:pt>
                <c:pt idx="11889">
                  <c:v>0.76539662832937505</c:v>
                </c:pt>
                <c:pt idx="11890">
                  <c:v>0.76592833836204799</c:v>
                </c:pt>
                <c:pt idx="11891">
                  <c:v>0.76646041777161245</c:v>
                </c:pt>
                <c:pt idx="11892">
                  <c:v>0.76699286680909617</c:v>
                </c:pt>
                <c:pt idx="11893">
                  <c:v>0.76752568573127444</c:v>
                </c:pt>
                <c:pt idx="11894">
                  <c:v>0.76805887478951251</c:v>
                </c:pt>
                <c:pt idx="11895">
                  <c:v>0.76859243425211521</c:v>
                </c:pt>
                <c:pt idx="11896">
                  <c:v>0.76912636437080895</c:v>
                </c:pt>
                <c:pt idx="11897">
                  <c:v>0.76966066539748301</c:v>
                </c:pt>
                <c:pt idx="11898">
                  <c:v>0.77019533760100189</c:v>
                </c:pt>
                <c:pt idx="11899">
                  <c:v>0.77073038123361692</c:v>
                </c:pt>
                <c:pt idx="11900">
                  <c:v>0.77126579654774274</c:v>
                </c:pt>
                <c:pt idx="11901">
                  <c:v>0.7718015838128045</c:v>
                </c:pt>
                <c:pt idx="11902">
                  <c:v>0.77233774328157956</c:v>
                </c:pt>
                <c:pt idx="11903">
                  <c:v>0.77287427520700913</c:v>
                </c:pt>
                <c:pt idx="11904">
                  <c:v>0.77341117985908014</c:v>
                </c:pt>
                <c:pt idx="11905">
                  <c:v>0.7739484574910972</c:v>
                </c:pt>
                <c:pt idx="11906">
                  <c:v>0.77448610835652887</c:v>
                </c:pt>
                <c:pt idx="11907">
                  <c:v>0.77502413272592541</c:v>
                </c:pt>
                <c:pt idx="11908">
                  <c:v>0.77556253085311944</c:v>
                </c:pt>
                <c:pt idx="11909">
                  <c:v>0.77610130299775515</c:v>
                </c:pt>
                <c:pt idx="11910">
                  <c:v>0.77664044941400623</c:v>
                </c:pt>
                <c:pt idx="11911">
                  <c:v>0.77717997037317554</c:v>
                </c:pt>
                <c:pt idx="11912">
                  <c:v>0.77771986612980171</c:v>
                </c:pt>
                <c:pt idx="11913">
                  <c:v>0.77826013693858864</c:v>
                </c:pt>
                <c:pt idx="11914">
                  <c:v>0.77880078307140488</c:v>
                </c:pt>
                <c:pt idx="11915">
                  <c:v>0.77934180478331994</c:v>
                </c:pt>
                <c:pt idx="11916">
                  <c:v>0.77988320232956887</c:v>
                </c:pt>
                <c:pt idx="11917">
                  <c:v>0.78042497598258731</c:v>
                </c:pt>
                <c:pt idx="11918">
                  <c:v>0.78096712599797657</c:v>
                </c:pt>
                <c:pt idx="11919">
                  <c:v>0.78150965263150418</c:v>
                </c:pt>
                <c:pt idx="11920">
                  <c:v>0.78205255615617375</c:v>
                </c:pt>
                <c:pt idx="11921">
                  <c:v>0.78259583682811984</c:v>
                </c:pt>
                <c:pt idx="11922">
                  <c:v>0.78313949490934132</c:v>
                </c:pt>
                <c:pt idx="11923">
                  <c:v>0.78368353065631691</c:v>
                </c:pt>
                <c:pt idx="11924">
                  <c:v>0.78422794434280962</c:v>
                </c:pt>
                <c:pt idx="11925">
                  <c:v>0.78477273622566668</c:v>
                </c:pt>
                <c:pt idx="11926">
                  <c:v>0.78531790656190159</c:v>
                </c:pt>
                <c:pt idx="11927">
                  <c:v>0.78586345562584847</c:v>
                </c:pt>
                <c:pt idx="11928">
                  <c:v>0.78640938367488999</c:v>
                </c:pt>
                <c:pt idx="11929">
                  <c:v>0.7869556909665758</c:v>
                </c:pt>
                <c:pt idx="11930">
                  <c:v>0.78750237777581211</c:v>
                </c:pt>
                <c:pt idx="11931">
                  <c:v>0.78804944436051849</c:v>
                </c:pt>
                <c:pt idx="11932">
                  <c:v>0.7885968909787815</c:v>
                </c:pt>
                <c:pt idx="11933">
                  <c:v>0.78914471790608076</c:v>
                </c:pt>
                <c:pt idx="11934">
                  <c:v>0.78969292540087366</c:v>
                </c:pt>
                <c:pt idx="11935">
                  <c:v>0.79024151372178508</c:v>
                </c:pt>
                <c:pt idx="11936">
                  <c:v>0.79079048314486922</c:v>
                </c:pt>
                <c:pt idx="11937">
                  <c:v>0.79133983392912222</c:v>
                </c:pt>
                <c:pt idx="11938">
                  <c:v>0.7918895663394705</c:v>
                </c:pt>
                <c:pt idx="11939">
                  <c:v>0.79243968063525827</c:v>
                </c:pt>
                <c:pt idx="11940">
                  <c:v>0.79299017709330744</c:v>
                </c:pt>
                <c:pt idx="11941">
                  <c:v>0.79354105597333491</c:v>
                </c:pt>
                <c:pt idx="11942">
                  <c:v>0.7940923175352258</c:v>
                </c:pt>
                <c:pt idx="11943">
                  <c:v>0.79464396205637955</c:v>
                </c:pt>
                <c:pt idx="11944">
                  <c:v>0.79519598979705441</c:v>
                </c:pt>
                <c:pt idx="11945">
                  <c:v>0.79574840101767774</c:v>
                </c:pt>
                <c:pt idx="11946">
                  <c:v>0.79630119599622717</c:v>
                </c:pt>
                <c:pt idx="11947">
                  <c:v>0.79685437499350409</c:v>
                </c:pt>
                <c:pt idx="11948">
                  <c:v>0.79740793827047884</c:v>
                </c:pt>
                <c:pt idx="11949">
                  <c:v>0.79796188610570873</c:v>
                </c:pt>
                <c:pt idx="11950">
                  <c:v>0.79851621876053902</c:v>
                </c:pt>
                <c:pt idx="11951">
                  <c:v>0.79907093649648442</c:v>
                </c:pt>
                <c:pt idx="11952">
                  <c:v>0.79962603959268308</c:v>
                </c:pt>
                <c:pt idx="11953">
                  <c:v>0.8001815283110254</c:v>
                </c:pt>
                <c:pt idx="11954">
                  <c:v>0.80073740291939743</c:v>
                </c:pt>
                <c:pt idx="11955">
                  <c:v>0.80129366368004129</c:v>
                </c:pt>
                <c:pt idx="11956">
                  <c:v>0.80185031087287184</c:v>
                </c:pt>
                <c:pt idx="11957">
                  <c:v>0.80240734476050757</c:v>
                </c:pt>
                <c:pt idx="11958">
                  <c:v>0.80296476560573771</c:v>
                </c:pt>
                <c:pt idx="11959">
                  <c:v>0.80352257368906077</c:v>
                </c:pt>
                <c:pt idx="11960">
                  <c:v>0.80408076927364303</c:v>
                </c:pt>
                <c:pt idx="11961">
                  <c:v>0.8046393526228216</c:v>
                </c:pt>
                <c:pt idx="11962">
                  <c:v>0.80519832401767999</c:v>
                </c:pt>
                <c:pt idx="11963">
                  <c:v>0.80575768372193346</c:v>
                </c:pt>
                <c:pt idx="11964">
                  <c:v>0.80631743199946826</c:v>
                </c:pt>
                <c:pt idx="11965">
                  <c:v>0.80687756913195408</c:v>
                </c:pt>
                <c:pt idx="11966">
                  <c:v>0.80743809538365607</c:v>
                </c:pt>
                <c:pt idx="11967">
                  <c:v>0.80799901102489002</c:v>
                </c:pt>
                <c:pt idx="11968">
                  <c:v>0.80856031632027581</c:v>
                </c:pt>
                <c:pt idx="11969">
                  <c:v>0.80912201155226704</c:v>
                </c:pt>
                <c:pt idx="11970">
                  <c:v>0.80968409698586374</c:v>
                </c:pt>
                <c:pt idx="11971">
                  <c:v>0.81024657288623825</c:v>
                </c:pt>
                <c:pt idx="11972">
                  <c:v>0.8108094395364327</c:v>
                </c:pt>
                <c:pt idx="11973">
                  <c:v>0.81137269720200023</c:v>
                </c:pt>
                <c:pt idx="11974">
                  <c:v>0.81193634614866572</c:v>
                </c:pt>
                <c:pt idx="11975">
                  <c:v>0.81250038666006208</c:v>
                </c:pt>
                <c:pt idx="11976">
                  <c:v>0.81306481900229588</c:v>
                </c:pt>
                <c:pt idx="11977">
                  <c:v>0.81362964344164646</c:v>
                </c:pt>
                <c:pt idx="11978">
                  <c:v>0.81419486026233789</c:v>
                </c:pt>
                <c:pt idx="11979">
                  <c:v>0.814760469731032</c:v>
                </c:pt>
                <c:pt idx="11980">
                  <c:v>0.81532647211456344</c:v>
                </c:pt>
                <c:pt idx="11981">
                  <c:v>0.81589286769774905</c:v>
                </c:pt>
                <c:pt idx="11982">
                  <c:v>0.81645965674780663</c:v>
                </c:pt>
                <c:pt idx="11983">
                  <c:v>0.81702683953807198</c:v>
                </c:pt>
                <c:pt idx="11984">
                  <c:v>0.81759441633612207</c:v>
                </c:pt>
                <c:pt idx="11985">
                  <c:v>0.81816238742756586</c:v>
                </c:pt>
                <c:pt idx="11986">
                  <c:v>0.81873075308036469</c:v>
                </c:pt>
                <c:pt idx="11987">
                  <c:v>0.8192995135626534</c:v>
                </c:pt>
                <c:pt idx="11988">
                  <c:v>0.81986866916063661</c:v>
                </c:pt>
                <c:pt idx="11989">
                  <c:v>0.82043822014283452</c:v>
                </c:pt>
                <c:pt idx="11990">
                  <c:v>0.8210081667779412</c:v>
                </c:pt>
                <c:pt idx="11991">
                  <c:v>0.82157850935275822</c:v>
                </c:pt>
                <c:pt idx="11992">
                  <c:v>0.8221492481363657</c:v>
                </c:pt>
                <c:pt idx="11993">
                  <c:v>0.8227203833980179</c:v>
                </c:pt>
                <c:pt idx="11994">
                  <c:v>0.82329191542511482</c:v>
                </c:pt>
                <c:pt idx="11995">
                  <c:v>0.82386384448729744</c:v>
                </c:pt>
                <c:pt idx="11996">
                  <c:v>0.82443617085438192</c:v>
                </c:pt>
                <c:pt idx="11997">
                  <c:v>0.82500889481436723</c:v>
                </c:pt>
                <c:pt idx="11998">
                  <c:v>0.82558201663745701</c:v>
                </c:pt>
                <c:pt idx="11999">
                  <c:v>0.82615553660004104</c:v>
                </c:pt>
                <c:pt idx="12000">
                  <c:v>0.8267294549726858</c:v>
                </c:pt>
                <c:pt idx="12001">
                  <c:v>0.82730377204419148</c:v>
                </c:pt>
                <c:pt idx="12002">
                  <c:v>0.82787848808551334</c:v>
                </c:pt>
                <c:pt idx="12003">
                  <c:v>0.82845360336778218</c:v>
                </c:pt>
                <c:pt idx="12004">
                  <c:v>0.82902911818040037</c:v>
                </c:pt>
                <c:pt idx="12005">
                  <c:v>0.82960503279488818</c:v>
                </c:pt>
                <c:pt idx="12006">
                  <c:v>0.83018134748294192</c:v>
                </c:pt>
                <c:pt idx="12007">
                  <c:v>0.83075806253456774</c:v>
                </c:pt>
                <c:pt idx="12008">
                  <c:v>0.83133517822185188</c:v>
                </c:pt>
                <c:pt idx="12009">
                  <c:v>0.83191269481705732</c:v>
                </c:pt>
                <c:pt idx="12010">
                  <c:v>0.83249061261079504</c:v>
                </c:pt>
                <c:pt idx="12011">
                  <c:v>0.83306893187571884</c:v>
                </c:pt>
                <c:pt idx="12012">
                  <c:v>0.83364765289072496</c:v>
                </c:pt>
                <c:pt idx="12013">
                  <c:v>0.83422677592883376</c:v>
                </c:pt>
                <c:pt idx="12014">
                  <c:v>0.83480630128146427</c:v>
                </c:pt>
                <c:pt idx="12015">
                  <c:v>0.83538622922202899</c:v>
                </c:pt>
                <c:pt idx="12016">
                  <c:v>0.83596656002411751</c:v>
                </c:pt>
                <c:pt idx="12017">
                  <c:v>0.8365472939797568</c:v>
                </c:pt>
                <c:pt idx="12018">
                  <c:v>0.83712843136292936</c:v>
                </c:pt>
                <c:pt idx="12019">
                  <c:v>0.83770997244779533</c:v>
                </c:pt>
                <c:pt idx="12020">
                  <c:v>0.83829191752699095</c:v>
                </c:pt>
                <c:pt idx="12021">
                  <c:v>0.83887426687506983</c:v>
                </c:pt>
                <c:pt idx="12022">
                  <c:v>0.83945702076676421</c:v>
                </c:pt>
                <c:pt idx="12023">
                  <c:v>0.84004017949532028</c:v>
                </c:pt>
                <c:pt idx="12024">
                  <c:v>0.84062374333586454</c:v>
                </c:pt>
                <c:pt idx="12025">
                  <c:v>0.84120771256370186</c:v>
                </c:pt>
                <c:pt idx="12026">
                  <c:v>0.84179208747269019</c:v>
                </c:pt>
                <c:pt idx="12027">
                  <c:v>0.84237686833852976</c:v>
                </c:pt>
                <c:pt idx="12028">
                  <c:v>0.84296205544323299</c:v>
                </c:pt>
                <c:pt idx="12029">
                  <c:v>0.84354764906287061</c:v>
                </c:pt>
                <c:pt idx="12030">
                  <c:v>0.84413364949211778</c:v>
                </c:pt>
                <c:pt idx="12031">
                  <c:v>0.8447200570074419</c:v>
                </c:pt>
                <c:pt idx="12032">
                  <c:v>0.84530687188548925</c:v>
                </c:pt>
                <c:pt idx="12033">
                  <c:v>0.84589409442154972</c:v>
                </c:pt>
                <c:pt idx="12034">
                  <c:v>0.84648172489266704</c:v>
                </c:pt>
                <c:pt idx="12035">
                  <c:v>0.84706976357606467</c:v>
                </c:pt>
                <c:pt idx="12036">
                  <c:v>0.84765821076764825</c:v>
                </c:pt>
                <c:pt idx="12037">
                  <c:v>0.84824706674503925</c:v>
                </c:pt>
                <c:pt idx="12038">
                  <c:v>0.84883633178603923</c:v>
                </c:pt>
                <c:pt idx="12039">
                  <c:v>0.84942600618717101</c:v>
                </c:pt>
                <c:pt idx="12040">
                  <c:v>0.85001609022663505</c:v>
                </c:pt>
                <c:pt idx="12041">
                  <c:v>0.85060658418281232</c:v>
                </c:pt>
                <c:pt idx="12042">
                  <c:v>0.85119748835284403</c:v>
                </c:pt>
                <c:pt idx="12043">
                  <c:v>0.85178880301551074</c:v>
                </c:pt>
                <c:pt idx="12044">
                  <c:v>0.85238052845597601</c:v>
                </c:pt>
                <c:pt idx="12045">
                  <c:v>0.85297266495339474</c:v>
                </c:pt>
                <c:pt idx="12046">
                  <c:v>0.85356521280573505</c:v>
                </c:pt>
                <c:pt idx="12047">
                  <c:v>0.85415817229255286</c:v>
                </c:pt>
                <c:pt idx="12048">
                  <c:v>0.85475154369358564</c:v>
                </c:pt>
                <c:pt idx="12049">
                  <c:v>0.85534532730742252</c:v>
                </c:pt>
                <c:pt idx="12050">
                  <c:v>0.85593952341420276</c:v>
                </c:pt>
                <c:pt idx="12051">
                  <c:v>0.85653413229424713</c:v>
                </c:pt>
                <c:pt idx="12052">
                  <c:v>0.8571291542467675</c:v>
                </c:pt>
                <c:pt idx="12053">
                  <c:v>0.85772458955248732</c:v>
                </c:pt>
                <c:pt idx="12054">
                  <c:v>0.85832043849231188</c:v>
                </c:pt>
                <c:pt idx="12055">
                  <c:v>0.85891670136607712</c:v>
                </c:pt>
                <c:pt idx="12056">
                  <c:v>0.85951337845509201</c:v>
                </c:pt>
                <c:pt idx="12057">
                  <c:v>0.86011047004710584</c:v>
                </c:pt>
                <c:pt idx="12058">
                  <c:v>0.86070797642380537</c:v>
                </c:pt>
                <c:pt idx="12059">
                  <c:v>0.86130589788586054</c:v>
                </c:pt>
                <c:pt idx="12060">
                  <c:v>0.8619042347153627</c:v>
                </c:pt>
                <c:pt idx="12061">
                  <c:v>0.86250298719458618</c:v>
                </c:pt>
                <c:pt idx="12062">
                  <c:v>0.86310215562482784</c:v>
                </c:pt>
                <c:pt idx="12063">
                  <c:v>0.86370174028876734</c:v>
                </c:pt>
                <c:pt idx="12064">
                  <c:v>0.86430174146926775</c:v>
                </c:pt>
                <c:pt idx="12065">
                  <c:v>0.86490215946825433</c:v>
                </c:pt>
                <c:pt idx="12066">
                  <c:v>0.86550299456899626</c:v>
                </c:pt>
                <c:pt idx="12067">
                  <c:v>0.86610424705494626</c:v>
                </c:pt>
                <c:pt idx="12068">
                  <c:v>0.86670591722865953</c:v>
                </c:pt>
                <c:pt idx="12069">
                  <c:v>0.86730800537399599</c:v>
                </c:pt>
                <c:pt idx="12070">
                  <c:v>0.86791051177499945</c:v>
                </c:pt>
                <c:pt idx="12071">
                  <c:v>0.86851343673485604</c:v>
                </c:pt>
                <c:pt idx="12072">
                  <c:v>0.86911678053801766</c:v>
                </c:pt>
                <c:pt idx="12073">
                  <c:v>0.86972054347544869</c:v>
                </c:pt>
                <c:pt idx="12074">
                  <c:v>0.87032472583198328</c:v>
                </c:pt>
                <c:pt idx="12075">
                  <c:v>0.87092932791165079</c:v>
                </c:pt>
                <c:pt idx="12076">
                  <c:v>0.87153434999969437</c:v>
                </c:pt>
                <c:pt idx="12077">
                  <c:v>0.87213979238154216</c:v>
                </c:pt>
                <c:pt idx="12078">
                  <c:v>0.87274565536185744</c:v>
                </c:pt>
                <c:pt idx="12079">
                  <c:v>0.87335193922647836</c:v>
                </c:pt>
                <c:pt idx="12080">
                  <c:v>0.87395864426142822</c:v>
                </c:pt>
                <c:pt idx="12081">
                  <c:v>0.87456577077200592</c:v>
                </c:pt>
                <c:pt idx="12082">
                  <c:v>0.87517331904464546</c:v>
                </c:pt>
                <c:pt idx="12083">
                  <c:v>0.875781289365967</c:v>
                </c:pt>
                <c:pt idx="12084">
                  <c:v>0.8763896820419057</c:v>
                </c:pt>
                <c:pt idx="12085">
                  <c:v>0.8769984973594932</c:v>
                </c:pt>
                <c:pt idx="12086">
                  <c:v>0.87760773560594718</c:v>
                </c:pt>
                <c:pt idx="12087">
                  <c:v>0.87821739708784108</c:v>
                </c:pt>
                <c:pt idx="12088">
                  <c:v>0.87882748209280503</c:v>
                </c:pt>
                <c:pt idx="12089">
                  <c:v>0.87943799091505448</c:v>
                </c:pt>
                <c:pt idx="12090">
                  <c:v>0.88004892384260602</c:v>
                </c:pt>
                <c:pt idx="12091">
                  <c:v>0.88066028118288575</c:v>
                </c:pt>
                <c:pt idx="12092">
                  <c:v>0.88127206322432405</c:v>
                </c:pt>
                <c:pt idx="12093">
                  <c:v>0.88188427025553817</c:v>
                </c:pt>
                <c:pt idx="12094">
                  <c:v>0.88249690258459546</c:v>
                </c:pt>
                <c:pt idx="12095">
                  <c:v>0.88310996050052759</c:v>
                </c:pt>
                <c:pt idx="12096">
                  <c:v>0.88372344429255378</c:v>
                </c:pt>
                <c:pt idx="12097">
                  <c:v>0.88433735426938387</c:v>
                </c:pt>
                <c:pt idx="12098">
                  <c:v>0.8849516907206525</c:v>
                </c:pt>
                <c:pt idx="12099">
                  <c:v>0.88556645393618183</c:v>
                </c:pt>
                <c:pt idx="12100">
                  <c:v>0.88618164422532564</c:v>
                </c:pt>
                <c:pt idx="12101">
                  <c:v>0.88679726187832242</c:v>
                </c:pt>
                <c:pt idx="12102">
                  <c:v>0.8874133071920558</c:v>
                </c:pt>
                <c:pt idx="12103">
                  <c:v>0.88802978045715419</c:v>
                </c:pt>
                <c:pt idx="12104">
                  <c:v>0.8886466819838319</c:v>
                </c:pt>
                <c:pt idx="12105">
                  <c:v>0.88926401206313466</c:v>
                </c:pt>
                <c:pt idx="12106">
                  <c:v>0.88988177098629717</c:v>
                </c:pt>
                <c:pt idx="12107">
                  <c:v>0.89049995906418067</c:v>
                </c:pt>
                <c:pt idx="12108">
                  <c:v>0.89111857658843785</c:v>
                </c:pt>
                <c:pt idx="12109">
                  <c:v>0.89173762385091082</c:v>
                </c:pt>
                <c:pt idx="12110">
                  <c:v>0.89235710116310907</c:v>
                </c:pt>
                <c:pt idx="12111">
                  <c:v>0.89297700881729347</c:v>
                </c:pt>
                <c:pt idx="12112">
                  <c:v>0.89359734710591499</c:v>
                </c:pt>
                <c:pt idx="12113">
                  <c:v>0.89421811634113246</c:v>
                </c:pt>
                <c:pt idx="12114">
                  <c:v>0.89483931681581663</c:v>
                </c:pt>
                <c:pt idx="12115">
                  <c:v>0.89546094882302796</c:v>
                </c:pt>
                <c:pt idx="12116">
                  <c:v>0.89608301267557666</c:v>
                </c:pt>
                <c:pt idx="12117">
                  <c:v>0.8967055086669441</c:v>
                </c:pt>
                <c:pt idx="12118">
                  <c:v>0.8973284370973309</c:v>
                </c:pt>
                <c:pt idx="12119">
                  <c:v>0.89795179826061278</c:v>
                </c:pt>
                <c:pt idx="12120">
                  <c:v>0.89857559247046992</c:v>
                </c:pt>
                <c:pt idx="12121">
                  <c:v>0.89919982002120025</c:v>
                </c:pt>
                <c:pt idx="12122">
                  <c:v>0.89982448120729219</c:v>
                </c:pt>
                <c:pt idx="12123">
                  <c:v>0.90044957634308032</c:v>
                </c:pt>
                <c:pt idx="12124">
                  <c:v>0.90107510572347593</c:v>
                </c:pt>
                <c:pt idx="12125">
                  <c:v>0.9017010696435821</c:v>
                </c:pt>
                <c:pt idx="12126">
                  <c:v>0.90232746841838851</c:v>
                </c:pt>
                <c:pt idx="12127">
                  <c:v>0.90295430234342189</c:v>
                </c:pt>
                <c:pt idx="12128">
                  <c:v>0.90358157171440034</c:v>
                </c:pt>
                <c:pt idx="12129">
                  <c:v>0.90420927684697083</c:v>
                </c:pt>
                <c:pt idx="12130">
                  <c:v>0.90483741803727624</c:v>
                </c:pt>
                <c:pt idx="12131">
                  <c:v>0.90546599558165153</c:v>
                </c:pt>
                <c:pt idx="12132">
                  <c:v>0.90609500979640167</c:v>
                </c:pt>
                <c:pt idx="12133">
                  <c:v>0.90672446097828729</c:v>
                </c:pt>
                <c:pt idx="12134">
                  <c:v>0.90735434943086324</c:v>
                </c:pt>
                <c:pt idx="12135">
                  <c:v>0.90798467545128858</c:v>
                </c:pt>
                <c:pt idx="12136">
                  <c:v>0.90861543935674849</c:v>
                </c:pt>
                <c:pt idx="12137">
                  <c:v>0.90924664144482881</c:v>
                </c:pt>
                <c:pt idx="12138">
                  <c:v>0.90987828201330845</c:v>
                </c:pt>
                <c:pt idx="12139">
                  <c:v>0.91051036138003416</c:v>
                </c:pt>
                <c:pt idx="12140">
                  <c:v>0.91114287984321229</c:v>
                </c:pt>
                <c:pt idx="12141">
                  <c:v>0.91177583770124282</c:v>
                </c:pt>
                <c:pt idx="12142">
                  <c:v>0.91240923527263529</c:v>
                </c:pt>
                <c:pt idx="12143">
                  <c:v>0.913043072856218</c:v>
                </c:pt>
                <c:pt idx="12144">
                  <c:v>0.91367735075101331</c:v>
                </c:pt>
                <c:pt idx="12145">
                  <c:v>0.91431206927619491</c:v>
                </c:pt>
                <c:pt idx="12146">
                  <c:v>0.91494722873121448</c:v>
                </c:pt>
                <c:pt idx="12147">
                  <c:v>0.91558282942237956</c:v>
                </c:pt>
                <c:pt idx="12148">
                  <c:v>0.9162188716495443</c:v>
                </c:pt>
                <c:pt idx="12149">
                  <c:v>0.91685535573277011</c:v>
                </c:pt>
                <c:pt idx="12150">
                  <c:v>0.91749228197234167</c:v>
                </c:pt>
                <c:pt idx="12151">
                  <c:v>0.91812965066873842</c:v>
                </c:pt>
                <c:pt idx="12152">
                  <c:v>0.91876746214268923</c:v>
                </c:pt>
                <c:pt idx="12153">
                  <c:v>0.91940571669510496</c:v>
                </c:pt>
                <c:pt idx="12154">
                  <c:v>0.92004441462709186</c:v>
                </c:pt>
                <c:pt idx="12155">
                  <c:v>0.92068355626004761</c:v>
                </c:pt>
                <c:pt idx="12156">
                  <c:v>0.92132314189551068</c:v>
                </c:pt>
                <c:pt idx="12157">
                  <c:v>0.92196317183521515</c:v>
                </c:pt>
                <c:pt idx="12158">
                  <c:v>0.92260364640122905</c:v>
                </c:pt>
                <c:pt idx="12159">
                  <c:v>0.92324456589571968</c:v>
                </c:pt>
                <c:pt idx="12160">
                  <c:v>0.92388593062105051</c:v>
                </c:pt>
                <c:pt idx="12161">
                  <c:v>0.92452774089996115</c:v>
                </c:pt>
                <c:pt idx="12162">
                  <c:v>0.92516999703524905</c:v>
                </c:pt>
                <c:pt idx="12163">
                  <c:v>0.92581269933664445</c:v>
                </c:pt>
                <c:pt idx="12164">
                  <c:v>0.92645584810735149</c:v>
                </c:pt>
                <c:pt idx="12165">
                  <c:v>0.92709944367100772</c:v>
                </c:pt>
                <c:pt idx="12166">
                  <c:v>0.92774348633125303</c:v>
                </c:pt>
                <c:pt idx="12167">
                  <c:v>0.92838797639192394</c:v>
                </c:pt>
                <c:pt idx="12168">
                  <c:v>0.92903291417733302</c:v>
                </c:pt>
                <c:pt idx="12169">
                  <c:v>0.92967829999175333</c:v>
                </c:pt>
                <c:pt idx="12170">
                  <c:v>0.93032413413965509</c:v>
                </c:pt>
                <c:pt idx="12171">
                  <c:v>0.93097041694602711</c:v>
                </c:pt>
                <c:pt idx="12172">
                  <c:v>0.93161714871577705</c:v>
                </c:pt>
                <c:pt idx="12173">
                  <c:v>0.9322643297540103</c:v>
                </c:pt>
                <c:pt idx="12174">
                  <c:v>0.93291196038639324</c:v>
                </c:pt>
                <c:pt idx="12175">
                  <c:v>0.93356004091846945</c:v>
                </c:pt>
                <c:pt idx="12176">
                  <c:v>0.93420857165598059</c:v>
                </c:pt>
                <c:pt idx="12177">
                  <c:v>0.93485755292527228</c:v>
                </c:pt>
                <c:pt idx="12178">
                  <c:v>0.93550698503252527</c:v>
                </c:pt>
                <c:pt idx="12179">
                  <c:v>0.93615686829093026</c:v>
                </c:pt>
                <c:pt idx="12180">
                  <c:v>0.93680720300707931</c:v>
                </c:pt>
                <c:pt idx="12181">
                  <c:v>0.9374579895082259</c:v>
                </c:pt>
                <c:pt idx="12182">
                  <c:v>0.93810922810140251</c:v>
                </c:pt>
                <c:pt idx="12183">
                  <c:v>0.93876091909384041</c:v>
                </c:pt>
                <c:pt idx="12184">
                  <c:v>0.93941306281347581</c:v>
                </c:pt>
                <c:pt idx="12185">
                  <c:v>0.94006565956798127</c:v>
                </c:pt>
                <c:pt idx="12186">
                  <c:v>0.94071870966522908</c:v>
                </c:pt>
                <c:pt idx="12187">
                  <c:v>0.94137221343383914</c:v>
                </c:pt>
                <c:pt idx="12188">
                  <c:v>0.94202617118212584</c:v>
                </c:pt>
                <c:pt idx="12189">
                  <c:v>0.94268058321860337</c:v>
                </c:pt>
                <c:pt idx="12190">
                  <c:v>0.943335449872577</c:v>
                </c:pt>
                <c:pt idx="12191">
                  <c:v>0.94399077145300414</c:v>
                </c:pt>
                <c:pt idx="12192">
                  <c:v>0.94464654827591565</c:v>
                </c:pt>
                <c:pt idx="12193">
                  <c:v>0.94530278065068385</c:v>
                </c:pt>
                <c:pt idx="12194">
                  <c:v>0.94595946890753024</c:v>
                </c:pt>
                <c:pt idx="12195">
                  <c:v>0.94661661335627134</c:v>
                </c:pt>
                <c:pt idx="12196">
                  <c:v>0.94727421430692493</c:v>
                </c:pt>
                <c:pt idx="12197">
                  <c:v>0.94793227209040098</c:v>
                </c:pt>
                <c:pt idx="12198">
                  <c:v>0.94859078701716226</c:v>
                </c:pt>
                <c:pt idx="12199">
                  <c:v>0.94924975939787304</c:v>
                </c:pt>
                <c:pt idx="12200">
                  <c:v>0.94990918956413328</c:v>
                </c:pt>
                <c:pt idx="12201">
                  <c:v>0.95056907782705347</c:v>
                </c:pt>
                <c:pt idx="12202">
                  <c:v>0.95122942449794556</c:v>
                </c:pt>
                <c:pt idx="12203">
                  <c:v>0.95189022990910122</c:v>
                </c:pt>
                <c:pt idx="12204">
                  <c:v>0.95255149437227971</c:v>
                </c:pt>
                <c:pt idx="12205">
                  <c:v>0.95321321819944216</c:v>
                </c:pt>
                <c:pt idx="12206">
                  <c:v>0.95387540172357344</c:v>
                </c:pt>
                <c:pt idx="12207">
                  <c:v>0.95453804525708263</c:v>
                </c:pt>
                <c:pt idx="12208">
                  <c:v>0.95520114911953169</c:v>
                </c:pt>
                <c:pt idx="12209">
                  <c:v>0.95586471362374992</c:v>
                </c:pt>
                <c:pt idx="12210">
                  <c:v>0.95652873910364788</c:v>
                </c:pt>
                <c:pt idx="12211">
                  <c:v>0.95719322587250411</c:v>
                </c:pt>
                <c:pt idx="12212">
                  <c:v>0.95785817424380004</c:v>
                </c:pt>
                <c:pt idx="12213">
                  <c:v>0.95852358455214293</c:v>
                </c:pt>
                <c:pt idx="12214">
                  <c:v>0.95918945711146453</c:v>
                </c:pt>
                <c:pt idx="12215">
                  <c:v>0.95985579223590001</c:v>
                </c:pt>
                <c:pt idx="12216">
                  <c:v>0.96052259026075437</c:v>
                </c:pt>
                <c:pt idx="12217">
                  <c:v>0.96118985150061409</c:v>
                </c:pt>
                <c:pt idx="12218">
                  <c:v>0.96185757627026969</c:v>
                </c:pt>
                <c:pt idx="12219">
                  <c:v>0.96252576490572528</c:v>
                </c:pt>
                <c:pt idx="12220">
                  <c:v>0.96319441772222336</c:v>
                </c:pt>
                <c:pt idx="12221">
                  <c:v>0.96386353503521105</c:v>
                </c:pt>
                <c:pt idx="12222">
                  <c:v>0.96453311718139312</c:v>
                </c:pt>
                <c:pt idx="12223">
                  <c:v>0.96520316447666965</c:v>
                </c:pt>
                <c:pt idx="12224">
                  <c:v>0.96587367724417306</c:v>
                </c:pt>
                <c:pt idx="12225">
                  <c:v>0.96654465580022764</c:v>
                </c:pt>
                <c:pt idx="12226">
                  <c:v>0.96721610048247508</c:v>
                </c:pt>
                <c:pt idx="12227">
                  <c:v>0.967888011607694</c:v>
                </c:pt>
                <c:pt idx="12228">
                  <c:v>0.96856038949286838</c:v>
                </c:pt>
                <c:pt idx="12229">
                  <c:v>0.96923323447634413</c:v>
                </c:pt>
                <c:pt idx="12230">
                  <c:v>0.96990654687556044</c:v>
                </c:pt>
                <c:pt idx="12231">
                  <c:v>0.97058032700816255</c:v>
                </c:pt>
                <c:pt idx="12232">
                  <c:v>0.9712545752132018</c:v>
                </c:pt>
                <c:pt idx="12233">
                  <c:v>0.97192929180877952</c:v>
                </c:pt>
                <c:pt idx="12234">
                  <c:v>0.97260447711320319</c:v>
                </c:pt>
                <c:pt idx="12235">
                  <c:v>0.97328013146623149</c:v>
                </c:pt>
                <c:pt idx="12236">
                  <c:v>0.97395625518662909</c:v>
                </c:pt>
                <c:pt idx="12237">
                  <c:v>0.97463284860045873</c:v>
                </c:pt>
                <c:pt idx="12238">
                  <c:v>0.97530991202691342</c:v>
                </c:pt>
                <c:pt idx="12239">
                  <c:v>0.97598744580669672</c:v>
                </c:pt>
                <c:pt idx="12240">
                  <c:v>0.97666545025946006</c:v>
                </c:pt>
                <c:pt idx="12241">
                  <c:v>0.97734392570506201</c:v>
                </c:pt>
                <c:pt idx="12242">
                  <c:v>0.97802287248491682</c:v>
                </c:pt>
                <c:pt idx="12243">
                  <c:v>0.97870229091934258</c:v>
                </c:pt>
                <c:pt idx="12244">
                  <c:v>0.9793821813288649</c:v>
                </c:pt>
                <c:pt idx="12245">
                  <c:v>0.98006254405560989</c:v>
                </c:pt>
                <c:pt idx="12246">
                  <c:v>0.98074337942056389</c:v>
                </c:pt>
                <c:pt idx="12247">
                  <c:v>0.98142468774492075</c:v>
                </c:pt>
                <c:pt idx="12248">
                  <c:v>0.98210646937152035</c:v>
                </c:pt>
                <c:pt idx="12249">
                  <c:v>0.98278872462201816</c:v>
                </c:pt>
                <c:pt idx="12250">
                  <c:v>0.98347145381827816</c:v>
                </c:pt>
                <c:pt idx="12251">
                  <c:v>0.98415465730385498</c:v>
                </c:pt>
                <c:pt idx="12252">
                  <c:v>0.98483833540107513</c:v>
                </c:pt>
                <c:pt idx="12253">
                  <c:v>0.98552248843964418</c:v>
                </c:pt>
                <c:pt idx="12254">
                  <c:v>0.98620711674232164</c:v>
                </c:pt>
                <c:pt idx="12255">
                  <c:v>0.98689222065361781</c:v>
                </c:pt>
                <c:pt idx="12256">
                  <c:v>0.9875778004967557</c:v>
                </c:pt>
                <c:pt idx="12257">
                  <c:v>0.98826385659516747</c:v>
                </c:pt>
                <c:pt idx="12258">
                  <c:v>0.9889503892940823</c:v>
                </c:pt>
                <c:pt idx="12259">
                  <c:v>0.98963739891739677</c:v>
                </c:pt>
                <c:pt idx="12260">
                  <c:v>0.99032488578921818</c:v>
                </c:pt>
                <c:pt idx="12261">
                  <c:v>0.99101285025549513</c:v>
                </c:pt>
                <c:pt idx="12262">
                  <c:v>0.99170129264080009</c:v>
                </c:pt>
                <c:pt idx="12263">
                  <c:v>0.99239021326991605</c:v>
                </c:pt>
                <c:pt idx="12264">
                  <c:v>0.99307961248951315</c:v>
                </c:pt>
                <c:pt idx="12265">
                  <c:v>0.99376949062484088</c:v>
                </c:pt>
                <c:pt idx="12266">
                  <c:v>0.99445984800135934</c:v>
                </c:pt>
                <c:pt idx="12267">
                  <c:v>0.99515068496646186</c:v>
                </c:pt>
                <c:pt idx="12268">
                  <c:v>0.99584200184607607</c:v>
                </c:pt>
                <c:pt idx="12269">
                  <c:v>0.99653379897359162</c:v>
                </c:pt>
                <c:pt idx="12270">
                  <c:v>0.99722607667537422</c:v>
                </c:pt>
                <c:pt idx="12271">
                  <c:v>0.99791883529978331</c:v>
                </c:pt>
                <c:pt idx="12272">
                  <c:v>0.99861207517365325</c:v>
                </c:pt>
                <c:pt idx="12273">
                  <c:v>0.99930579662403007</c:v>
                </c:pt>
                <c:pt idx="12274">
                  <c:v>1</c:v>
                </c:pt>
                <c:pt idx="12275">
                  <c:v>1.0006946856290788</c:v>
                </c:pt>
                <c:pt idx="12276">
                  <c:v>1.0013898538389949</c:v>
                </c:pt>
                <c:pt idx="12277">
                  <c:v>1.0020855049795623</c:v>
                </c:pt>
                <c:pt idx="12278">
                  <c:v>1.0027816393789799</c:v>
                </c:pt>
                <c:pt idx="12279">
                  <c:v>1.0034782573656593</c:v>
                </c:pt>
                <c:pt idx="12280">
                  <c:v>1.0041753592901443</c:v>
                </c:pt>
                <c:pt idx="12281">
                  <c:v>1.0048729454813183</c:v>
                </c:pt>
                <c:pt idx="12282">
                  <c:v>1.0055710162755944</c:v>
                </c:pt>
                <c:pt idx="12283">
                  <c:v>1.0062695720022976</c:v>
                </c:pt>
                <c:pt idx="12284">
                  <c:v>1.0069686130129472</c:v>
                </c:pt>
                <c:pt idx="12285">
                  <c:v>1.0076681396373406</c:v>
                </c:pt>
                <c:pt idx="12286">
                  <c:v>1.0083681522054906</c:v>
                </c:pt>
                <c:pt idx="12287">
                  <c:v>1.0090686510696485</c:v>
                </c:pt>
                <c:pt idx="12288">
                  <c:v>1.0097696365603006</c:v>
                </c:pt>
                <c:pt idx="12289">
                  <c:v>1.0104711090081471</c:v>
                </c:pt>
                <c:pt idx="12290">
                  <c:v>1.0111730687661744</c:v>
                </c:pt>
                <c:pt idx="12291">
                  <c:v>1.0118755161655579</c:v>
                </c:pt>
                <c:pt idx="12292">
                  <c:v>1.0125784515376874</c:v>
                </c:pt>
                <c:pt idx="12293">
                  <c:v>1.0132818752362855</c:v>
                </c:pt>
                <c:pt idx="12294">
                  <c:v>1.0139857875932183</c:v>
                </c:pt>
                <c:pt idx="12295">
                  <c:v>1.0146901889405666</c:v>
                </c:pt>
                <c:pt idx="12296">
                  <c:v>1.0153950796327911</c:v>
                </c:pt>
                <c:pt idx="12297">
                  <c:v>1.0161004600024492</c:v>
                </c:pt>
                <c:pt idx="12298">
                  <c:v>1.0168063303897135</c:v>
                </c:pt>
                <c:pt idx="12299">
                  <c:v>1.0175126911275882</c:v>
                </c:pt>
                <c:pt idx="12300">
                  <c:v>1.0182195425715199</c:v>
                </c:pt>
                <c:pt idx="12301">
                  <c:v>1.0189268850549917</c:v>
                </c:pt>
                <c:pt idx="12302">
                  <c:v>1.0196347189117028</c:v>
                </c:pt>
                <c:pt idx="12303">
                  <c:v>1.0203430444978405</c:v>
                </c:pt>
                <c:pt idx="12304">
                  <c:v>1.0210518621475837</c:v>
                </c:pt>
                <c:pt idx="12305">
                  <c:v>1.0217611721953277</c:v>
                </c:pt>
                <c:pt idx="12306">
                  <c:v>1.0224709749980025</c:v>
                </c:pt>
                <c:pt idx="12307">
                  <c:v>1.0231812708904839</c:v>
                </c:pt>
                <c:pt idx="12308">
                  <c:v>1.0238920602078645</c:v>
                </c:pt>
                <c:pt idx="12309">
                  <c:v>1.0246033433078188</c:v>
                </c:pt>
                <c:pt idx="12310">
                  <c:v>1.0253151205259208</c:v>
                </c:pt>
                <c:pt idx="12311">
                  <c:v>1.0260273921979621</c:v>
                </c:pt>
                <c:pt idx="12312">
                  <c:v>1.0267401586823635</c:v>
                </c:pt>
                <c:pt idx="12313">
                  <c:v>1.0274534203153982</c:v>
                </c:pt>
                <c:pt idx="12314">
                  <c:v>1.0281671774410392</c:v>
                </c:pt>
                <c:pt idx="12315">
                  <c:v>1.0288814303960121</c:v>
                </c:pt>
                <c:pt idx="12316">
                  <c:v>1.0295961795397341</c:v>
                </c:pt>
                <c:pt idx="12317">
                  <c:v>1.030311425209415</c:v>
                </c:pt>
                <c:pt idx="12318">
                  <c:v>1.031027167742482</c:v>
                </c:pt>
                <c:pt idx="12319">
                  <c:v>1.0317434074991028</c:v>
                </c:pt>
                <c:pt idx="12320">
                  <c:v>1.0324601448171891</c:v>
                </c:pt>
                <c:pt idx="12321">
                  <c:v>1.0331773800348729</c:v>
                </c:pt>
                <c:pt idx="12322">
                  <c:v>1.0338951135130725</c:v>
                </c:pt>
                <c:pt idx="12323">
                  <c:v>1.034613345590405</c:v>
                </c:pt>
                <c:pt idx="12324">
                  <c:v>1.0353320766057068</c:v>
                </c:pt>
                <c:pt idx="12325">
                  <c:v>1.0360513069206492</c:v>
                </c:pt>
                <c:pt idx="12326">
                  <c:v>1.0367710368745553</c:v>
                </c:pt>
                <c:pt idx="12327">
                  <c:v>1.0374912668145173</c:v>
                </c:pt>
                <c:pt idx="12328">
                  <c:v>1.0382119970803143</c:v>
                </c:pt>
                <c:pt idx="12329">
                  <c:v>1.0389332280346233</c:v>
                </c:pt>
                <c:pt idx="12330">
                  <c:v>1.0396549600177114</c:v>
                </c:pt>
                <c:pt idx="12331">
                  <c:v>1.0403771933700665</c:v>
                </c:pt>
                <c:pt idx="12332">
                  <c:v>1.0410999284551221</c:v>
                </c:pt>
                <c:pt idx="12333">
                  <c:v>1.041823165613855</c:v>
                </c:pt>
                <c:pt idx="12334">
                  <c:v>1.042546905187463</c:v>
                </c:pt>
                <c:pt idx="12335">
                  <c:v>1.0432711475401373</c:v>
                </c:pt>
                <c:pt idx="12336">
                  <c:v>1.043995893013566</c:v>
                </c:pt>
                <c:pt idx="12337">
                  <c:v>1.0447211419496585</c:v>
                </c:pt>
                <c:pt idx="12338">
                  <c:v>1.0454468947133659</c:v>
                </c:pt>
                <c:pt idx="12339">
                  <c:v>1.0461731516470885</c:v>
                </c:pt>
                <c:pt idx="12340">
                  <c:v>1.0468999130934487</c:v>
                </c:pt>
                <c:pt idx="12341">
                  <c:v>1.0476271794181586</c:v>
                </c:pt>
                <c:pt idx="12342">
                  <c:v>1.0483549509643328</c:v>
                </c:pt>
                <c:pt idx="12343">
                  <c:v>1.0490832280829414</c:v>
                </c:pt>
                <c:pt idx="12344">
                  <c:v>1.04981201111756</c:v>
                </c:pt>
                <c:pt idx="12345">
                  <c:v>1.0505413004349176</c:v>
                </c:pt>
                <c:pt idx="12346">
                  <c:v>1.0512710963790837</c:v>
                </c:pt>
                <c:pt idx="12347">
                  <c:v>1.0520013992943498</c:v>
                </c:pt>
                <c:pt idx="12348">
                  <c:v>1.0527322095482106</c:v>
                </c:pt>
                <c:pt idx="12349">
                  <c:v>1.053463527485452</c:v>
                </c:pt>
                <c:pt idx="12350">
                  <c:v>1.0541953534510848</c:v>
                </c:pt>
                <c:pt idx="12351">
                  <c:v>1.0549276878133689</c:v>
                </c:pt>
                <c:pt idx="12352">
                  <c:v>1.0556605309178102</c:v>
                </c:pt>
                <c:pt idx="12353">
                  <c:v>1.0563938831101385</c:v>
                </c:pt>
                <c:pt idx="12354">
                  <c:v>1.0571277447593819</c:v>
                </c:pt>
                <c:pt idx="12355">
                  <c:v>1.0578621162117667</c:v>
                </c:pt>
                <c:pt idx="12356">
                  <c:v>1.0585969978137437</c:v>
                </c:pt>
                <c:pt idx="12357">
                  <c:v>1.059332389935111</c:v>
                </c:pt>
                <c:pt idx="12358">
                  <c:v>1.0600682929228167</c:v>
                </c:pt>
                <c:pt idx="12359">
                  <c:v>1.0608047071317523</c:v>
                </c:pt>
                <c:pt idx="12360">
                  <c:v>1.0615416329093323</c:v>
                </c:pt>
                <c:pt idx="12361">
                  <c:v>1.0622790706263834</c:v>
                </c:pt>
                <c:pt idx="12362">
                  <c:v>1.0630170206308187</c:v>
                </c:pt>
                <c:pt idx="12363">
                  <c:v>1.0637554832707774</c:v>
                </c:pt>
                <c:pt idx="12364">
                  <c:v>1.0644944589178593</c:v>
                </c:pt>
                <c:pt idx="12365">
                  <c:v>1.0652339479207038</c:v>
                </c:pt>
                <c:pt idx="12366">
                  <c:v>1.0659739506281753</c:v>
                </c:pt>
                <c:pt idx="12367">
                  <c:v>1.0667144674126492</c:v>
                </c:pt>
                <c:pt idx="12368">
                  <c:v>1.0674554986234912</c:v>
                </c:pt>
                <c:pt idx="12369">
                  <c:v>1.068197044610294</c:v>
                </c:pt>
                <c:pt idx="12370">
                  <c:v>1.0689391057462092</c:v>
                </c:pt>
                <c:pt idx="12371">
                  <c:v>1.0696816823813315</c:v>
                </c:pt>
                <c:pt idx="12372">
                  <c:v>1.0704247748737707</c:v>
                </c:pt>
                <c:pt idx="12373">
                  <c:v>1.0711683835740919</c:v>
                </c:pt>
                <c:pt idx="12374">
                  <c:v>1.0719125088564845</c:v>
                </c:pt>
                <c:pt idx="12375">
                  <c:v>1.0726571510720169</c:v>
                </c:pt>
                <c:pt idx="12376">
                  <c:v>1.0734023105719854</c:v>
                </c:pt>
                <c:pt idx="12377">
                  <c:v>1.0741479877313598</c:v>
                </c:pt>
                <c:pt idx="12378">
                  <c:v>1.0748941829019407</c:v>
                </c:pt>
                <c:pt idx="12379">
                  <c:v>1.0756408964357569</c:v>
                </c:pt>
                <c:pt idx="12380">
                  <c:v>1.0763881287085604</c:v>
                </c:pt>
                <c:pt idx="12381">
                  <c:v>1.0771358800728852</c:v>
                </c:pt>
                <c:pt idx="12382">
                  <c:v>1.0778841508814945</c:v>
                </c:pt>
                <c:pt idx="12383">
                  <c:v>1.0786329415109237</c:v>
                </c:pt>
                <c:pt idx="12384">
                  <c:v>1.0793822523144425</c:v>
                </c:pt>
                <c:pt idx="12385">
                  <c:v>1.080132083645549</c:v>
                </c:pt>
                <c:pt idx="12386">
                  <c:v>1.0808824358815647</c:v>
                </c:pt>
                <c:pt idx="12387">
                  <c:v>1.0816333093764954</c:v>
                </c:pt>
                <c:pt idx="12388">
                  <c:v>1.0823847044924522</c:v>
                </c:pt>
                <c:pt idx="12389">
                  <c:v>1.0831366215839171</c:v>
                </c:pt>
                <c:pt idx="12390">
                  <c:v>1.0838890610292604</c:v>
                </c:pt>
                <c:pt idx="12391">
                  <c:v>1.0846420231834732</c:v>
                </c:pt>
                <c:pt idx="12392">
                  <c:v>1.0853955084017766</c:v>
                </c:pt>
                <c:pt idx="12393">
                  <c:v>1.0861495170633302</c:v>
                </c:pt>
                <c:pt idx="12394">
                  <c:v>1.0869040495238649</c:v>
                </c:pt>
                <c:pt idx="12395">
                  <c:v>1.087659106139343</c:v>
                </c:pt>
                <c:pt idx="12396">
                  <c:v>1.0884146872897149</c:v>
                </c:pt>
                <c:pt idx="12397">
                  <c:v>1.0891707933314534</c:v>
                </c:pt>
                <c:pt idx="12398">
                  <c:v>1.0899274246212629</c:v>
                </c:pt>
                <c:pt idx="12399">
                  <c:v>1.0906845815398862</c:v>
                </c:pt>
                <c:pt idx="12400">
                  <c:v>1.0914422644445401</c:v>
                </c:pt>
                <c:pt idx="12401">
                  <c:v>1.092200473692672</c:v>
                </c:pt>
                <c:pt idx="12402">
                  <c:v>1.0929592096658196</c:v>
                </c:pt>
                <c:pt idx="12403">
                  <c:v>1.0937184727219438</c:v>
                </c:pt>
                <c:pt idx="12404">
                  <c:v>1.0944782632272019</c:v>
                </c:pt>
                <c:pt idx="12405">
                  <c:v>1.0952385815400361</c:v>
                </c:pt>
                <c:pt idx="12406">
                  <c:v>1.0959994280430447</c:v>
                </c:pt>
                <c:pt idx="12407">
                  <c:v>1.0967608030951848</c:v>
                </c:pt>
                <c:pt idx="12408">
                  <c:v>1.0975227070556466</c:v>
                </c:pt>
                <c:pt idx="12409">
                  <c:v>1.0982851403078258</c:v>
                </c:pt>
                <c:pt idx="12410">
                  <c:v>1.0990481032114285</c:v>
                </c:pt>
                <c:pt idx="12411">
                  <c:v>1.0998115961263937</c:v>
                </c:pt>
                <c:pt idx="12412">
                  <c:v>1.1005756194369172</c:v>
                </c:pt>
                <c:pt idx="12413">
                  <c:v>1.1013401735034545</c:v>
                </c:pt>
                <c:pt idx="12414">
                  <c:v>1.1021052586866957</c:v>
                </c:pt>
                <c:pt idx="12415">
                  <c:v>1.1028708753716376</c:v>
                </c:pt>
                <c:pt idx="12416">
                  <c:v>1.1036370239194879</c:v>
                </c:pt>
                <c:pt idx="12417">
                  <c:v>1.1044037046997242</c:v>
                </c:pt>
                <c:pt idx="12418">
                  <c:v>1.1051709180740394</c:v>
                </c:pt>
                <c:pt idx="12419">
                  <c:v>1.1059386644285014</c:v>
                </c:pt>
                <c:pt idx="12420">
                  <c:v>1.1067069441253226</c:v>
                </c:pt>
                <c:pt idx="12421">
                  <c:v>1.1074757575269503</c:v>
                </c:pt>
                <c:pt idx="12422">
                  <c:v>1.1082451050202575</c:v>
                </c:pt>
                <c:pt idx="12423">
                  <c:v>1.109014986968212</c:v>
                </c:pt>
                <c:pt idx="12424">
                  <c:v>1.1097854037340171</c:v>
                </c:pt>
                <c:pt idx="12425">
                  <c:v>1.1105563557053526</c:v>
                </c:pt>
                <c:pt idx="12426">
                  <c:v>1.1113278432459435</c:v>
                </c:pt>
                <c:pt idx="12427">
                  <c:v>1.1120998667197499</c:v>
                </c:pt>
                <c:pt idx="12428">
                  <c:v>1.1128724265152607</c:v>
                </c:pt>
                <c:pt idx="12429">
                  <c:v>1.1136455229969591</c:v>
                </c:pt>
                <c:pt idx="12430">
                  <c:v>1.1144191565295647</c:v>
                </c:pt>
                <c:pt idx="12431">
                  <c:v>1.115193327502376</c:v>
                </c:pt>
                <c:pt idx="12432">
                  <c:v>1.1159680362806366</c:v>
                </c:pt>
                <c:pt idx="12433">
                  <c:v>1.116743283237952</c:v>
                </c:pt>
                <c:pt idx="12434">
                  <c:v>1.1175190687400567</c:v>
                </c:pt>
                <c:pt idx="12435">
                  <c:v>1.1182953931773321</c:v>
                </c:pt>
                <c:pt idx="12436">
                  <c:v>1.1190722569160374</c:v>
                </c:pt>
                <c:pt idx="12437">
                  <c:v>1.11984966032267</c:v>
                </c:pt>
                <c:pt idx="12438">
                  <c:v>1.1206276037884251</c:v>
                </c:pt>
                <c:pt idx="12439">
                  <c:v>1.1214060876803258</c:v>
                </c:pt>
                <c:pt idx="12440">
                  <c:v>1.1221851123656341</c:v>
                </c:pt>
                <c:pt idx="12441">
                  <c:v>1.1229646782363607</c:v>
                </c:pt>
                <c:pt idx="12442">
                  <c:v>1.1237447856602947</c:v>
                </c:pt>
                <c:pt idx="12443">
                  <c:v>1.1245254350054632</c:v>
                </c:pt>
                <c:pt idx="12444">
                  <c:v>1.1253066266646952</c:v>
                </c:pt>
                <c:pt idx="12445">
                  <c:v>1.1260883610065464</c:v>
                </c:pt>
                <c:pt idx="12446">
                  <c:v>1.1268706383998115</c:v>
                </c:pt>
                <c:pt idx="12447">
                  <c:v>1.1276534592381389</c:v>
                </c:pt>
                <c:pt idx="12448">
                  <c:v>1.1284368238908526</c:v>
                </c:pt>
                <c:pt idx="12449">
                  <c:v>1.1292207327357331</c:v>
                </c:pt>
                <c:pt idx="12450">
                  <c:v>1.1300051861426006</c:v>
                </c:pt>
                <c:pt idx="12451">
                  <c:v>1.1307901845061985</c:v>
                </c:pt>
                <c:pt idx="12452">
                  <c:v>1.1315757281968783</c:v>
                </c:pt>
                <c:pt idx="12453">
                  <c:v>1.1323618175852321</c:v>
                </c:pt>
                <c:pt idx="12454">
                  <c:v>1.1331484530668263</c:v>
                </c:pt>
                <c:pt idx="12455">
                  <c:v>1.1339356350127847</c:v>
                </c:pt>
                <c:pt idx="12456">
                  <c:v>1.1347233637944725</c:v>
                </c:pt>
                <c:pt idx="12457">
                  <c:v>1.1355116398082805</c:v>
                </c:pt>
                <c:pt idx="12458">
                  <c:v>1.1363004634261071</c:v>
                </c:pt>
                <c:pt idx="12459">
                  <c:v>1.1370898350200915</c:v>
                </c:pt>
                <c:pt idx="12460">
                  <c:v>1.1378797549874515</c:v>
                </c:pt>
                <c:pt idx="12461">
                  <c:v>1.1386702237008612</c:v>
                </c:pt>
                <c:pt idx="12462">
                  <c:v>1.1394612415415262</c:v>
                </c:pt>
                <c:pt idx="12463">
                  <c:v>1.1402528088826209</c:v>
                </c:pt>
                <c:pt idx="12464">
                  <c:v>1.1410449261224687</c:v>
                </c:pt>
                <c:pt idx="12465">
                  <c:v>1.1418375936347793</c:v>
                </c:pt>
                <c:pt idx="12466">
                  <c:v>1.1426308117935056</c:v>
                </c:pt>
                <c:pt idx="12467">
                  <c:v>1.1434245809978012</c:v>
                </c:pt>
                <c:pt idx="12468">
                  <c:v>1.144218901622156</c:v>
                </c:pt>
                <c:pt idx="12469">
                  <c:v>1.1450137740413022</c:v>
                </c:pt>
                <c:pt idx="12470">
                  <c:v>1.1458091986552261</c:v>
                </c:pt>
                <c:pt idx="12471">
                  <c:v>1.1466051758391984</c:v>
                </c:pt>
                <c:pt idx="12472">
                  <c:v>1.1474017059687329</c:v>
                </c:pt>
                <c:pt idx="12473">
                  <c:v>1.1481987894446499</c:v>
                </c:pt>
                <c:pt idx="12474">
                  <c:v>1.1489964266430028</c:v>
                </c:pt>
                <c:pt idx="12475">
                  <c:v>1.1497946179400889</c:v>
                </c:pt>
                <c:pt idx="12476">
                  <c:v>1.150593363737564</c:v>
                </c:pt>
                <c:pt idx="12477">
                  <c:v>1.1513926644122661</c:v>
                </c:pt>
                <c:pt idx="12478">
                  <c:v>1.1521925203496601</c:v>
                </c:pt>
                <c:pt idx="12479">
                  <c:v>1.1529929319270902</c:v>
                </c:pt>
                <c:pt idx="12480">
                  <c:v>1.1537938995473294</c:v>
                </c:pt>
                <c:pt idx="12481">
                  <c:v>1.1545954235882638</c:v>
                </c:pt>
                <c:pt idx="12482">
                  <c:v>1.1553975044280242</c:v>
                </c:pt>
                <c:pt idx="12483">
                  <c:v>1.156200142470224</c:v>
                </c:pt>
                <c:pt idx="12484">
                  <c:v>1.1570033380935369</c:v>
                </c:pt>
                <c:pt idx="12485">
                  <c:v>1.1578070916768826</c:v>
                </c:pt>
                <c:pt idx="12486">
                  <c:v>1.1586114036247162</c:v>
                </c:pt>
                <c:pt idx="12487">
                  <c:v>1.1594162743165013</c:v>
                </c:pt>
                <c:pt idx="12488">
                  <c:v>1.1602217041319474</c:v>
                </c:pt>
                <c:pt idx="12489">
                  <c:v>1.1610276934763533</c:v>
                </c:pt>
                <c:pt idx="12490">
                  <c:v>1.1618342427299737</c:v>
                </c:pt>
                <c:pt idx="12491">
                  <c:v>1.1626413522733108</c:v>
                </c:pt>
                <c:pt idx="12492">
                  <c:v>1.1634490225125078</c:v>
                </c:pt>
                <c:pt idx="12493">
                  <c:v>1.1642572538286131</c:v>
                </c:pt>
                <c:pt idx="12494">
                  <c:v>1.1650660466113987</c:v>
                </c:pt>
                <c:pt idx="12495">
                  <c:v>1.1658754012424246</c:v>
                </c:pt>
                <c:pt idx="12496">
                  <c:v>1.1666853181289643</c:v>
                </c:pt>
                <c:pt idx="12497">
                  <c:v>1.1674957976531257</c:v>
                </c:pt>
                <c:pt idx="12498">
                  <c:v>1.1683068401972647</c:v>
                </c:pt>
                <c:pt idx="12499">
                  <c:v>1.1691184461695043</c:v>
                </c:pt>
                <c:pt idx="12500">
                  <c:v>1.1699306159527494</c:v>
                </c:pt>
                <c:pt idx="12501">
                  <c:v>1.1707433499301529</c:v>
                </c:pt>
                <c:pt idx="12502">
                  <c:v>1.171556648510689</c:v>
                </c:pt>
                <c:pt idx="12503">
                  <c:v>1.1723705120780612</c:v>
                </c:pt>
                <c:pt idx="12504">
                  <c:v>1.1731849410162216</c:v>
                </c:pt>
                <c:pt idx="12505">
                  <c:v>1.1739999357349973</c:v>
                </c:pt>
                <c:pt idx="12506">
                  <c:v>1.174815496618892</c:v>
                </c:pt>
                <c:pt idx="12507">
                  <c:v>1.1756316240612124</c:v>
                </c:pt>
                <c:pt idx="12508">
                  <c:v>1.1764483184469785</c:v>
                </c:pt>
                <c:pt idx="12509">
                  <c:v>1.1772655801871577</c:v>
                </c:pt>
                <c:pt idx="12510">
                  <c:v>1.1780834096673229</c:v>
                </c:pt>
                <c:pt idx="12511">
                  <c:v>1.1789018072732973</c:v>
                </c:pt>
                <c:pt idx="12512">
                  <c:v>1.1797207734169053</c:v>
                </c:pt>
                <c:pt idx="12513">
                  <c:v>1.1805403084845238</c:v>
                </c:pt>
                <c:pt idx="12514">
                  <c:v>1.1813604128627808</c:v>
                </c:pt>
                <c:pt idx="12515">
                  <c:v>1.1821810869643592</c:v>
                </c:pt>
                <c:pt idx="12516">
                  <c:v>1.1830023311764422</c:v>
                </c:pt>
                <c:pt idx="12517">
                  <c:v>1.1838241458864638</c:v>
                </c:pt>
                <c:pt idx="12518">
                  <c:v>1.1846465315079677</c:v>
                </c:pt>
                <c:pt idx="12519">
                  <c:v>1.1854694884289445</c:v>
                </c:pt>
                <c:pt idx="12520">
                  <c:v>1.1862930170376362</c:v>
                </c:pt>
                <c:pt idx="12521">
                  <c:v>1.1871171177484487</c:v>
                </c:pt>
                <c:pt idx="12522">
                  <c:v>1.1879417909501822</c:v>
                </c:pt>
                <c:pt idx="12523">
                  <c:v>1.1887670370405377</c:v>
                </c:pt>
                <c:pt idx="12524">
                  <c:v>1.1895928564088369</c:v>
                </c:pt>
                <c:pt idx="12525">
                  <c:v>1.1904192494706389</c:v>
                </c:pt>
                <c:pt idx="12526">
                  <c:v>1.1912462166158251</c:v>
                </c:pt>
                <c:pt idx="12527">
                  <c:v>1.1920737582345293</c:v>
                </c:pt>
                <c:pt idx="12528">
                  <c:v>1.1929018747431768</c:v>
                </c:pt>
                <c:pt idx="12529">
                  <c:v>1.1937305665324622</c:v>
                </c:pt>
                <c:pt idx="12530">
                  <c:v>1.1945598339933328</c:v>
                </c:pt>
                <c:pt idx="12531">
                  <c:v>1.1953896775430828</c:v>
                </c:pt>
                <c:pt idx="12532">
                  <c:v>1.1962200975732213</c:v>
                </c:pt>
                <c:pt idx="12533">
                  <c:v>1.1970510944755111</c:v>
                </c:pt>
                <c:pt idx="12534">
                  <c:v>1.1978826686681163</c:v>
                </c:pt>
                <c:pt idx="12535">
                  <c:v>1.1987148205433626</c:v>
                </c:pt>
                <c:pt idx="12536">
                  <c:v>1.1995475504938302</c:v>
                </c:pt>
                <c:pt idx="12537">
                  <c:v>1.200380858938555</c:v>
                </c:pt>
                <c:pt idx="12538">
                  <c:v>1.201214746270681</c:v>
                </c:pt>
                <c:pt idx="12539">
                  <c:v>1.202049212892353</c:v>
                </c:pt>
                <c:pt idx="12540">
                  <c:v>1.2028842591972426</c:v>
                </c:pt>
                <c:pt idx="12541">
                  <c:v>1.2037198856055522</c:v>
                </c:pt>
                <c:pt idx="12542">
                  <c:v>1.2045560925115188</c:v>
                </c:pt>
                <c:pt idx="12543">
                  <c:v>1.2053928803096357</c:v>
                </c:pt>
                <c:pt idx="12544">
                  <c:v>1.2062302494209807</c:v>
                </c:pt>
                <c:pt idx="12545">
                  <c:v>1.2070682002406137</c:v>
                </c:pt>
                <c:pt idx="12546">
                  <c:v>1.2079067331638502</c:v>
                </c:pt>
                <c:pt idx="12547">
                  <c:v>1.2087458486126468</c:v>
                </c:pt>
                <c:pt idx="12548">
                  <c:v>1.2095855469828869</c:v>
                </c:pt>
                <c:pt idx="12549">
                  <c:v>1.2104258286707104</c:v>
                </c:pt>
                <c:pt idx="12550">
                  <c:v>1.2112666940989538</c:v>
                </c:pt>
                <c:pt idx="12551">
                  <c:v>1.2121081436643262</c:v>
                </c:pt>
                <c:pt idx="12552">
                  <c:v>1.2129501777726193</c:v>
                </c:pt>
                <c:pt idx="12553">
                  <c:v>1.2137927968210751</c:v>
                </c:pt>
                <c:pt idx="12554">
                  <c:v>1.2146360012337061</c:v>
                </c:pt>
                <c:pt idx="12555">
                  <c:v>1.2154797914083251</c:v>
                </c:pt>
                <c:pt idx="12556">
                  <c:v>1.2163241677430023</c:v>
                </c:pt>
                <c:pt idx="12557">
                  <c:v>1.2171691306626347</c:v>
                </c:pt>
                <c:pt idx="12558">
                  <c:v>1.2180146805658645</c:v>
                </c:pt>
                <c:pt idx="12559">
                  <c:v>1.2188608178515923</c:v>
                </c:pt>
                <c:pt idx="12560">
                  <c:v>1.219707542945601</c:v>
                </c:pt>
                <c:pt idx="12561">
                  <c:v>1.2205548562473645</c:v>
                </c:pt>
                <c:pt idx="12562">
                  <c:v>1.2214027581566151</c:v>
                </c:pt>
                <c:pt idx="12563">
                  <c:v>1.2222512491000237</c:v>
                </c:pt>
                <c:pt idx="12564">
                  <c:v>1.2231003294778973</c:v>
                </c:pt>
                <c:pt idx="12565">
                  <c:v>1.2239499996908019</c:v>
                </c:pt>
                <c:pt idx="12566">
                  <c:v>1.2248002601662982</c:v>
                </c:pt>
                <c:pt idx="12567">
                  <c:v>1.2256511113055277</c:v>
                </c:pt>
                <c:pt idx="12568">
                  <c:v>1.2265025535188163</c:v>
                </c:pt>
                <c:pt idx="12569">
                  <c:v>1.2273545872078442</c:v>
                </c:pt>
                <c:pt idx="12570">
                  <c:v>1.2282072128013615</c:v>
                </c:pt>
                <c:pt idx="12571">
                  <c:v>1.2290604307016255</c:v>
                </c:pt>
                <c:pt idx="12572">
                  <c:v>1.2299142413111548</c:v>
                </c:pt>
                <c:pt idx="12573">
                  <c:v>1.2307686450595929</c:v>
                </c:pt>
                <c:pt idx="12574">
                  <c:v>1.2316236423500369</c:v>
                </c:pt>
                <c:pt idx="12575">
                  <c:v>1.2324792335858437</c:v>
                </c:pt>
                <c:pt idx="12576">
                  <c:v>1.2333354191975539</c:v>
                </c:pt>
                <c:pt idx="12577">
                  <c:v>1.2341921995891045</c:v>
                </c:pt>
                <c:pt idx="12578">
                  <c:v>1.2350495751646942</c:v>
                </c:pt>
                <c:pt idx="12579">
                  <c:v>1.2359075463557609</c:v>
                </c:pt>
                <c:pt idx="12580">
                  <c:v>1.2367661135670844</c:v>
                </c:pt>
                <c:pt idx="12581">
                  <c:v>1.2376252772037064</c:v>
                </c:pt>
                <c:pt idx="12582">
                  <c:v>1.2384850376979646</c:v>
                </c:pt>
                <c:pt idx="12583">
                  <c:v>1.2393453954554825</c:v>
                </c:pt>
                <c:pt idx="12584">
                  <c:v>1.2402063508911705</c:v>
                </c:pt>
                <c:pt idx="12585">
                  <c:v>1.241067904411197</c:v>
                </c:pt>
                <c:pt idx="12586">
                  <c:v>1.2419300564491025</c:v>
                </c:pt>
                <c:pt idx="12587">
                  <c:v>1.2427928074116388</c:v>
                </c:pt>
                <c:pt idx="12588">
                  <c:v>1.2436561577058214</c:v>
                </c:pt>
                <c:pt idx="12589">
                  <c:v>1.2445201077660952</c:v>
                </c:pt>
                <c:pt idx="12590">
                  <c:v>1.24538465800006</c:v>
                </c:pt>
                <c:pt idx="12591">
                  <c:v>1.2462498088155802</c:v>
                </c:pt>
                <c:pt idx="12592">
                  <c:v>1.2471155606480067</c:v>
                </c:pt>
                <c:pt idx="12593">
                  <c:v>1.2479819139057895</c:v>
                </c:pt>
                <c:pt idx="12594">
                  <c:v>1.2488488689976438</c:v>
                </c:pt>
                <c:pt idx="12595">
                  <c:v>1.2497164263598277</c:v>
                </c:pt>
                <c:pt idx="12596">
                  <c:v>1.2505845864016438</c:v>
                </c:pt>
                <c:pt idx="12597">
                  <c:v>1.2514533495417646</c:v>
                </c:pt>
                <c:pt idx="12598">
                  <c:v>1.2523227161900419</c:v>
                </c:pt>
                <c:pt idx="12599">
                  <c:v>1.2531926867839482</c:v>
                </c:pt>
                <c:pt idx="12600">
                  <c:v>1.2540632617339238</c:v>
                </c:pt>
                <c:pt idx="12601">
                  <c:v>1.2549344414506753</c:v>
                </c:pt>
                <c:pt idx="12602">
                  <c:v>1.2558062263725871</c:v>
                </c:pt>
                <c:pt idx="12603">
                  <c:v>1.2566786169109561</c:v>
                </c:pt>
                <c:pt idx="12604">
                  <c:v>1.2575516134773448</c:v>
                </c:pt>
                <c:pt idx="12605">
                  <c:v>1.2584252165110525</c:v>
                </c:pt>
                <c:pt idx="12606">
                  <c:v>1.2592994264242332</c:v>
                </c:pt>
                <c:pt idx="12607">
                  <c:v>1.2601742436293084</c:v>
                </c:pt>
                <c:pt idx="12608">
                  <c:v>1.2610496685664931</c:v>
                </c:pt>
                <c:pt idx="12609">
                  <c:v>1.261925701648801</c:v>
                </c:pt>
                <c:pt idx="12610">
                  <c:v>1.2628023432895135</c:v>
                </c:pt>
                <c:pt idx="12611">
                  <c:v>1.2636795939297638</c:v>
                </c:pt>
                <c:pt idx="12612">
                  <c:v>1.2645574539834272</c:v>
                </c:pt>
                <c:pt idx="12613">
                  <c:v>1.265435923873854</c:v>
                </c:pt>
                <c:pt idx="12614">
                  <c:v>1.2663150040154756</c:v>
                </c:pt>
                <c:pt idx="12615">
                  <c:v>1.2671946948506521</c:v>
                </c:pt>
                <c:pt idx="12616">
                  <c:v>1.2680749967944098</c:v>
                </c:pt>
                <c:pt idx="12617">
                  <c:v>1.2689559102620445</c:v>
                </c:pt>
                <c:pt idx="12618">
                  <c:v>1.269837435696838</c:v>
                </c:pt>
                <c:pt idx="12619">
                  <c:v>1.270719573514683</c:v>
                </c:pt>
                <c:pt idx="12620">
                  <c:v>1.2716023241317409</c:v>
                </c:pt>
                <c:pt idx="12621">
                  <c:v>1.2724856879922184</c:v>
                </c:pt>
                <c:pt idx="12622">
                  <c:v>1.2733696655128752</c:v>
                </c:pt>
                <c:pt idx="12623">
                  <c:v>1.2742542571107405</c:v>
                </c:pt>
                <c:pt idx="12624">
                  <c:v>1.2751394632309481</c:v>
                </c:pt>
                <c:pt idx="12625">
                  <c:v>1.2760252842911259</c:v>
                </c:pt>
                <c:pt idx="12626">
                  <c:v>1.2769117207091734</c:v>
                </c:pt>
                <c:pt idx="12627">
                  <c:v>1.2777987729311524</c:v>
                </c:pt>
                <c:pt idx="12628">
                  <c:v>1.2786864413755623</c:v>
                </c:pt>
                <c:pt idx="12629">
                  <c:v>1.279574726470484</c:v>
                </c:pt>
                <c:pt idx="12630">
                  <c:v>1.2804636286349791</c:v>
                </c:pt>
                <c:pt idx="12631">
                  <c:v>1.2813531483163498</c:v>
                </c:pt>
                <c:pt idx="12632">
                  <c:v>1.2822432859342603</c:v>
                </c:pt>
                <c:pt idx="12633">
                  <c:v>1.2831340419086457</c:v>
                </c:pt>
                <c:pt idx="12634">
                  <c:v>1.2840254166877414</c:v>
                </c:pt>
                <c:pt idx="12635">
                  <c:v>1.2849174106920864</c:v>
                </c:pt>
                <c:pt idx="12636">
                  <c:v>1.2858100243424919</c:v>
                </c:pt>
                <c:pt idx="12637">
                  <c:v>1.2867032580881284</c:v>
                </c:pt>
                <c:pt idx="12638">
                  <c:v>1.2875971123504111</c:v>
                </c:pt>
                <c:pt idx="12639">
                  <c:v>1.2884915875510294</c:v>
                </c:pt>
                <c:pt idx="12640">
                  <c:v>1.2893866841400901</c:v>
                </c:pt>
                <c:pt idx="12641">
                  <c:v>1.2902824025398878</c:v>
                </c:pt>
                <c:pt idx="12642">
                  <c:v>1.2911787431823858</c:v>
                </c:pt>
                <c:pt idx="12643">
                  <c:v>1.2920757064904456</c:v>
                </c:pt>
                <c:pt idx="12644">
                  <c:v>1.2929732929154265</c:v>
                </c:pt>
                <c:pt idx="12645">
                  <c:v>1.2938715028807977</c:v>
                </c:pt>
                <c:pt idx="12646">
                  <c:v>1.294770336810303</c:v>
                </c:pt>
                <c:pt idx="12647">
                  <c:v>1.2956697951562426</c:v>
                </c:pt>
                <c:pt idx="12648">
                  <c:v>1.2965698783429693</c:v>
                </c:pt>
                <c:pt idx="12649">
                  <c:v>1.2974705867951102</c:v>
                </c:pt>
                <c:pt idx="12650">
                  <c:v>1.2983719209659095</c:v>
                </c:pt>
                <c:pt idx="12651">
                  <c:v>1.2992738812806039</c:v>
                </c:pt>
                <c:pt idx="12652">
                  <c:v>1.300176468164707</c:v>
                </c:pt>
                <c:pt idx="12653">
                  <c:v>1.3010796820724075</c:v>
                </c:pt>
                <c:pt idx="12654">
                  <c:v>1.3019835234298298</c:v>
                </c:pt>
                <c:pt idx="12655">
                  <c:v>1.3028879926633743</c:v>
                </c:pt>
                <c:pt idx="12656">
                  <c:v>1.3037930902281769</c:v>
                </c:pt>
                <c:pt idx="12657">
                  <c:v>1.3046988165512508</c:v>
                </c:pt>
                <c:pt idx="12658">
                  <c:v>1.3056051720693853</c:v>
                </c:pt>
                <c:pt idx="12659">
                  <c:v>1.3065121572101668</c:v>
                </c:pt>
                <c:pt idx="12660">
                  <c:v>1.3074197724299974</c:v>
                </c:pt>
                <c:pt idx="12661">
                  <c:v>1.3083280181570782</c:v>
                </c:pt>
                <c:pt idx="12662">
                  <c:v>1.3092368948198871</c:v>
                </c:pt>
                <c:pt idx="12663">
                  <c:v>1.3101464028757783</c:v>
                </c:pt>
                <c:pt idx="12664">
                  <c:v>1.3110565427538456</c:v>
                </c:pt>
                <c:pt idx="12665">
                  <c:v>1.3119673148834607</c:v>
                </c:pt>
                <c:pt idx="12666">
                  <c:v>1.3128787197229315</c:v>
                </c:pt>
                <c:pt idx="12667">
                  <c:v>1.3137907577022465</c:v>
                </c:pt>
                <c:pt idx="12668">
                  <c:v>1.3147034292516731</c:v>
                </c:pt>
                <c:pt idx="12669">
                  <c:v>1.315616734830475</c:v>
                </c:pt>
                <c:pt idx="12670">
                  <c:v>1.3165306748695373</c:v>
                </c:pt>
                <c:pt idx="12671">
                  <c:v>1.3174452498000251</c:v>
                </c:pt>
                <c:pt idx="12672">
                  <c:v>1.3183604600821595</c:v>
                </c:pt>
                <c:pt idx="12673">
                  <c:v>1.3192763061477244</c:v>
                </c:pt>
                <c:pt idx="12674">
                  <c:v>1.3201927884383895</c:v>
                </c:pt>
                <c:pt idx="12675">
                  <c:v>1.3211099073865189</c:v>
                </c:pt>
                <c:pt idx="12676">
                  <c:v>1.3220276634536139</c:v>
                </c:pt>
                <c:pt idx="12677">
                  <c:v>1.3229460570726599</c:v>
                </c:pt>
                <c:pt idx="12678">
                  <c:v>1.3238650886769225</c:v>
                </c:pt>
                <c:pt idx="12679">
                  <c:v>1.3247847587288655</c:v>
                </c:pt>
                <c:pt idx="12680">
                  <c:v>1.3257050676623772</c:v>
                </c:pt>
                <c:pt idx="12681">
                  <c:v>1.3266260159116268</c:v>
                </c:pt>
                <c:pt idx="12682">
                  <c:v>1.3275476039400429</c:v>
                </c:pt>
                <c:pt idx="12683">
                  <c:v>1.328469832182418</c:v>
                </c:pt>
                <c:pt idx="12684">
                  <c:v>1.3293927010738273</c:v>
                </c:pt>
                <c:pt idx="12685">
                  <c:v>1.3303162110786657</c:v>
                </c:pt>
                <c:pt idx="12686">
                  <c:v>1.3312403626326328</c:v>
                </c:pt>
                <c:pt idx="12687">
                  <c:v>1.3321651561814034</c:v>
                </c:pt>
                <c:pt idx="12688">
                  <c:v>1.3330905921612628</c:v>
                </c:pt>
                <c:pt idx="12689">
                  <c:v>1.3340166710378976</c:v>
                </c:pt>
                <c:pt idx="12690">
                  <c:v>1.3349433932482191</c:v>
                </c:pt>
                <c:pt idx="12691">
                  <c:v>1.3358707592294228</c:v>
                </c:pt>
                <c:pt idx="12692">
                  <c:v>1.336798769448166</c:v>
                </c:pt>
                <c:pt idx="12693">
                  <c:v>1.3377274243422721</c:v>
                </c:pt>
                <c:pt idx="12694">
                  <c:v>1.3386567243498473</c:v>
                </c:pt>
                <c:pt idx="12695">
                  <c:v>1.339586669938523</c:v>
                </c:pt>
                <c:pt idx="12696">
                  <c:v>1.3405172615470349</c:v>
                </c:pt>
                <c:pt idx="12697">
                  <c:v>1.3414484996144034</c:v>
                </c:pt>
                <c:pt idx="12698">
                  <c:v>1.342380384609235</c:v>
                </c:pt>
                <c:pt idx="12699">
                  <c:v>1.3433129169711804</c:v>
                </c:pt>
                <c:pt idx="12700">
                  <c:v>1.3442460971401757</c:v>
                </c:pt>
                <c:pt idx="12701">
                  <c:v>1.3451799255858043</c:v>
                </c:pt>
                <c:pt idx="12702">
                  <c:v>1.3461144027486343</c:v>
                </c:pt>
                <c:pt idx="12703">
                  <c:v>1.3470495290793199</c:v>
                </c:pt>
                <c:pt idx="12704">
                  <c:v>1.3479853050190207</c:v>
                </c:pt>
                <c:pt idx="12705">
                  <c:v>1.348921731038627</c:v>
                </c:pt>
                <c:pt idx="12706">
                  <c:v>1.3498588075799318</c:v>
                </c:pt>
                <c:pt idx="12707">
                  <c:v>1.3507965350850146</c:v>
                </c:pt>
                <c:pt idx="12708">
                  <c:v>1.3517349140257477</c:v>
                </c:pt>
                <c:pt idx="12709">
                  <c:v>1.3526739448448457</c:v>
                </c:pt>
                <c:pt idx="12710">
                  <c:v>1.3536136279853099</c:v>
                </c:pt>
                <c:pt idx="12711">
                  <c:v>1.3545539639199966</c:v>
                </c:pt>
                <c:pt idx="12712">
                  <c:v>1.3554949530925438</c:v>
                </c:pt>
                <c:pt idx="12713">
                  <c:v>1.3564365959468767</c:v>
                </c:pt>
                <c:pt idx="12714">
                  <c:v>1.3573788929568378</c:v>
                </c:pt>
                <c:pt idx="12715">
                  <c:v>1.3583218445669898</c:v>
                </c:pt>
                <c:pt idx="12716">
                  <c:v>1.3592654512221845</c:v>
                </c:pt>
                <c:pt idx="12717">
                  <c:v>1.3602097133972519</c:v>
                </c:pt>
                <c:pt idx="12718">
                  <c:v>1.3611546315376826</c:v>
                </c:pt>
                <c:pt idx="12719">
                  <c:v>1.3621002060991658</c:v>
                </c:pt>
                <c:pt idx="12720">
                  <c:v>1.3630464375277909</c:v>
                </c:pt>
                <c:pt idx="12721">
                  <c:v>1.3639933262997086</c:v>
                </c:pt>
                <c:pt idx="12722">
                  <c:v>1.3649408728616486</c:v>
                </c:pt>
                <c:pt idx="12723">
                  <c:v>1.3658890776606296</c:v>
                </c:pt>
                <c:pt idx="12724">
                  <c:v>1.3668379411737963</c:v>
                </c:pt>
                <c:pt idx="12725">
                  <c:v>1.3677874638488097</c:v>
                </c:pt>
                <c:pt idx="12726">
                  <c:v>1.3687376461336207</c:v>
                </c:pt>
                <c:pt idx="12727">
                  <c:v>1.3696884885063689</c:v>
                </c:pt>
                <c:pt idx="12728">
                  <c:v>1.3706399914156491</c:v>
                </c:pt>
                <c:pt idx="12729">
                  <c:v>1.3715921553103467</c:v>
                </c:pt>
                <c:pt idx="12730">
                  <c:v>1.3725449806695982</c:v>
                </c:pt>
                <c:pt idx="12731">
                  <c:v>1.3734984679429336</c:v>
                </c:pt>
                <c:pt idx="12732">
                  <c:v>1.3744526175901755</c:v>
                </c:pt>
                <c:pt idx="12733">
                  <c:v>1.3754074300614578</c:v>
                </c:pt>
                <c:pt idx="12734">
                  <c:v>1.3763629058372497</c:v>
                </c:pt>
                <c:pt idx="12735">
                  <c:v>1.3773190453683322</c:v>
                </c:pt>
                <c:pt idx="12736">
                  <c:v>1.3782758491057781</c:v>
                </c:pt>
                <c:pt idx="12737">
                  <c:v>1.3792333175310583</c:v>
                </c:pt>
                <c:pt idx="12738">
                  <c:v>1.3801914510958939</c:v>
                </c:pt>
                <c:pt idx="12739">
                  <c:v>1.3811502502522985</c:v>
                </c:pt>
                <c:pt idx="12740">
                  <c:v>1.3821097154827475</c:v>
                </c:pt>
                <c:pt idx="12741">
                  <c:v>1.3830698472399037</c:v>
                </c:pt>
                <c:pt idx="12742">
                  <c:v>1.3840306459767233</c:v>
                </c:pt>
                <c:pt idx="12743">
                  <c:v>1.3849921121766882</c:v>
                </c:pt>
                <c:pt idx="12744">
                  <c:v>1.3859542462934049</c:v>
                </c:pt>
                <c:pt idx="12745">
                  <c:v>1.3869170487807747</c:v>
                </c:pt>
                <c:pt idx="12746">
                  <c:v>1.3878805201232871</c:v>
                </c:pt>
                <c:pt idx="12747">
                  <c:v>1.3888446607754954</c:v>
                </c:pt>
                <c:pt idx="12748">
                  <c:v>1.389809471202359</c:v>
                </c:pt>
                <c:pt idx="12749">
                  <c:v>1.3907749518590418</c:v>
                </c:pt>
                <c:pt idx="12750">
                  <c:v>1.3917411032313811</c:v>
                </c:pt>
                <c:pt idx="12751">
                  <c:v>1.3927079257751942</c:v>
                </c:pt>
                <c:pt idx="12752">
                  <c:v>1.3936754199465942</c:v>
                </c:pt>
                <c:pt idx="12753">
                  <c:v>1.3946435862324316</c:v>
                </c:pt>
                <c:pt idx="12754">
                  <c:v>1.3956124250894744</c:v>
                </c:pt>
                <c:pt idx="12755">
                  <c:v>1.3965819369747865</c:v>
                </c:pt>
                <c:pt idx="12756">
                  <c:v>1.3975521223762339</c:v>
                </c:pt>
                <c:pt idx="12757">
                  <c:v>1.3985229817515374</c:v>
                </c:pt>
                <c:pt idx="12758">
                  <c:v>1.3994945155587142</c:v>
                </c:pt>
                <c:pt idx="12759">
                  <c:v>1.4004667242866475</c:v>
                </c:pt>
                <c:pt idx="12760">
                  <c:v>1.4014396083940126</c:v>
                </c:pt>
                <c:pt idx="12761">
                  <c:v>1.4024131683397818</c:v>
                </c:pt>
                <c:pt idx="12762">
                  <c:v>1.4033874046138586</c:v>
                </c:pt>
                <c:pt idx="12763">
                  <c:v>1.4043623176758742</c:v>
                </c:pt>
                <c:pt idx="12764">
                  <c:v>1.4053379079959833</c:v>
                </c:pt>
                <c:pt idx="12765">
                  <c:v>1.4063141760344358</c:v>
                </c:pt>
                <c:pt idx="12766">
                  <c:v>1.4072911222824969</c:v>
                </c:pt>
                <c:pt idx="12767">
                  <c:v>1.4082687472010766</c:v>
                </c:pt>
                <c:pt idx="12768">
                  <c:v>1.4092470512513846</c:v>
                </c:pt>
                <c:pt idx="12769">
                  <c:v>1.4102260349257107</c:v>
                </c:pt>
                <c:pt idx="12770">
                  <c:v>1.4112056986859265</c:v>
                </c:pt>
                <c:pt idx="12771">
                  <c:v>1.4121860429942028</c:v>
                </c:pt>
                <c:pt idx="12772">
                  <c:v>1.4131670683438566</c:v>
                </c:pt>
                <c:pt idx="12773">
                  <c:v>1.4141487751977226</c:v>
                </c:pt>
                <c:pt idx="12774">
                  <c:v>1.4151311640189357</c:v>
                </c:pt>
                <c:pt idx="12775">
                  <c:v>1.4161142353018412</c:v>
                </c:pt>
                <c:pt idx="12776">
                  <c:v>1.4170979895102394</c:v>
                </c:pt>
                <c:pt idx="12777">
                  <c:v>1.4180824271185488</c:v>
                </c:pt>
                <c:pt idx="12778">
                  <c:v>1.4190675485911923</c:v>
                </c:pt>
                <c:pt idx="12779">
                  <c:v>1.4200533544238907</c:v>
                </c:pt>
                <c:pt idx="12780">
                  <c:v>1.4210398450817343</c:v>
                </c:pt>
                <c:pt idx="12781">
                  <c:v>1.4220270210301145</c:v>
                </c:pt>
                <c:pt idx="12782">
                  <c:v>1.4230148827657858</c:v>
                </c:pt>
                <c:pt idx="12783">
                  <c:v>1.4240034307548086</c:v>
                </c:pt>
                <c:pt idx="12784">
                  <c:v>1.4249926654635447</c:v>
                </c:pt>
                <c:pt idx="12785">
                  <c:v>1.4259825873897851</c:v>
                </c:pt>
                <c:pt idx="12786">
                  <c:v>1.4269731970005615</c:v>
                </c:pt>
                <c:pt idx="12787">
                  <c:v>1.4279644947632089</c:v>
                </c:pt>
                <c:pt idx="12788">
                  <c:v>1.4289564811765556</c:v>
                </c:pt>
                <c:pt idx="12789">
                  <c:v>1.4299491567086082</c:v>
                </c:pt>
                <c:pt idx="12790">
                  <c:v>1.4309425218276757</c:v>
                </c:pt>
                <c:pt idx="12791">
                  <c:v>1.4319365770336272</c:v>
                </c:pt>
                <c:pt idx="12792">
                  <c:v>1.4329313227954448</c:v>
                </c:pt>
                <c:pt idx="12793">
                  <c:v>1.4339267595928478</c:v>
                </c:pt>
                <c:pt idx="12794">
                  <c:v>1.4349228878954481</c:v>
                </c:pt>
                <c:pt idx="12795">
                  <c:v>1.4359197082045054</c:v>
                </c:pt>
                <c:pt idx="12796">
                  <c:v>1.4369172209903063</c:v>
                </c:pt>
                <c:pt idx="12797">
                  <c:v>1.437915426723442</c:v>
                </c:pt>
                <c:pt idx="12798">
                  <c:v>1.4389143259062176</c:v>
                </c:pt>
                <c:pt idx="12799">
                  <c:v>1.4399139190099004</c:v>
                </c:pt>
                <c:pt idx="12800">
                  <c:v>1.4409142065060632</c:v>
                </c:pt>
                <c:pt idx="12801">
                  <c:v>1.4419151888980586</c:v>
                </c:pt>
                <c:pt idx="12802">
                  <c:v>1.4429168666581367</c:v>
                </c:pt>
                <c:pt idx="12803">
                  <c:v>1.4439192402588537</c:v>
                </c:pt>
                <c:pt idx="12804">
                  <c:v>1.444922310204612</c:v>
                </c:pt>
                <c:pt idx="12805">
                  <c:v>1.4459260769686466</c:v>
                </c:pt>
                <c:pt idx="12806">
                  <c:v>1.4469305410244993</c:v>
                </c:pt>
                <c:pt idx="12807">
                  <c:v>1.4479357028776243</c:v>
                </c:pt>
                <c:pt idx="12808">
                  <c:v>1.4489415630022437</c:v>
                </c:pt>
                <c:pt idx="12809">
                  <c:v>1.4499481218834365</c:v>
                </c:pt>
                <c:pt idx="12810">
                  <c:v>1.4509553799960617</c:v>
                </c:pt>
                <c:pt idx="12811">
                  <c:v>1.4519633378469796</c:v>
                </c:pt>
                <c:pt idx="12812">
                  <c:v>1.4529719959117313</c:v>
                </c:pt>
                <c:pt idx="12813">
                  <c:v>1.4539813546661662</c:v>
                </c:pt>
                <c:pt idx="12814">
                  <c:v>1.4549914146182013</c:v>
                </c:pt>
                <c:pt idx="12815">
                  <c:v>1.4560021762443698</c:v>
                </c:pt>
                <c:pt idx="12816">
                  <c:v>1.457013640021513</c:v>
                </c:pt>
                <c:pt idx="12817">
                  <c:v>1.458025806458608</c:v>
                </c:pt>
                <c:pt idx="12818">
                  <c:v>1.4590386760331808</c:v>
                </c:pt>
                <c:pt idx="12819">
                  <c:v>1.4600522492230681</c:v>
                </c:pt>
                <c:pt idx="12820">
                  <c:v>1.4610665265383078</c:v>
                </c:pt>
                <c:pt idx="12821">
                  <c:v>1.4620815084574221</c:v>
                </c:pt>
                <c:pt idx="12822">
                  <c:v>1.4630971954698895</c:v>
                </c:pt>
                <c:pt idx="12823">
                  <c:v>1.4641135880548752</c:v>
                </c:pt>
                <c:pt idx="12824">
                  <c:v>1.4651306867238361</c:v>
                </c:pt>
                <c:pt idx="12825">
                  <c:v>1.4661484919566254</c:v>
                </c:pt>
                <c:pt idx="12826">
                  <c:v>1.4671670042334084</c:v>
                </c:pt>
                <c:pt idx="12827">
                  <c:v>1.4681862240667081</c:v>
                </c:pt>
                <c:pt idx="12828">
                  <c:v>1.4692061519373787</c:v>
                </c:pt>
                <c:pt idx="12829">
                  <c:v>1.4702267883265867</c:v>
                </c:pt>
                <c:pt idx="12830">
                  <c:v>1.471248133747924</c:v>
                </c:pt>
                <c:pt idx="12831">
                  <c:v>1.4722701886832477</c:v>
                </c:pt>
                <c:pt idx="12832">
                  <c:v>1.4732929536147277</c:v>
                </c:pt>
                <c:pt idx="12833">
                  <c:v>1.474316429057027</c:v>
                </c:pt>
                <c:pt idx="12834">
                  <c:v>1.4753406154930078</c:v>
                </c:pt>
                <c:pt idx="12835">
                  <c:v>1.4763655134058451</c:v>
                </c:pt>
                <c:pt idx="12836">
                  <c:v>1.4773911233112758</c:v>
                </c:pt>
                <c:pt idx="12837">
                  <c:v>1.4784174456931689</c:v>
                </c:pt>
                <c:pt idx="12838">
                  <c:v>1.4794444810464715</c:v>
                </c:pt>
                <c:pt idx="12839">
                  <c:v>1.4804722298557027</c:v>
                </c:pt>
                <c:pt idx="12840">
                  <c:v>1.4815006926380336</c:v>
                </c:pt>
                <c:pt idx="12841">
                  <c:v>1.4825298698786797</c:v>
                </c:pt>
                <c:pt idx="12842">
                  <c:v>1.4835597620631704</c:v>
                </c:pt>
                <c:pt idx="12843">
                  <c:v>1.4845903697097553</c:v>
                </c:pt>
                <c:pt idx="12844">
                  <c:v>1.4856216933046615</c:v>
                </c:pt>
                <c:pt idx="12845">
                  <c:v>1.4866537333344314</c:v>
                </c:pt>
                <c:pt idx="12846">
                  <c:v>1.4876864903183953</c:v>
                </c:pt>
                <c:pt idx="12847">
                  <c:v>1.4887199647437943</c:v>
                </c:pt>
                <c:pt idx="12848">
                  <c:v>1.4897541570981851</c:v>
                </c:pt>
                <c:pt idx="12849">
                  <c:v>1.4907890679019817</c:v>
                </c:pt>
                <c:pt idx="12850">
                  <c:v>1.4918246976434413</c:v>
                </c:pt>
                <c:pt idx="12851">
                  <c:v>1.492861046811137</c:v>
                </c:pt>
                <c:pt idx="12852">
                  <c:v>1.4938981159265685</c:v>
                </c:pt>
                <c:pt idx="12853">
                  <c:v>1.4949359054790106</c:v>
                </c:pt>
                <c:pt idx="12854">
                  <c:v>1.495974415968941</c:v>
                </c:pt>
                <c:pt idx="12855">
                  <c:v>1.4970136478862919</c:v>
                </c:pt>
                <c:pt idx="12856">
                  <c:v>1.4980536017540136</c:v>
                </c:pt>
                <c:pt idx="12857">
                  <c:v>1.4990942780627419</c:v>
                </c:pt>
                <c:pt idx="12858">
                  <c:v>1.5001356773034316</c:v>
                </c:pt>
                <c:pt idx="12859">
                  <c:v>1.5011778000001228</c:v>
                </c:pt>
                <c:pt idx="12860">
                  <c:v>1.5022206466444752</c:v>
                </c:pt>
                <c:pt idx="12861">
                  <c:v>1.503264217728467</c:v>
                </c:pt>
                <c:pt idx="12862">
                  <c:v>1.5043085137772314</c:v>
                </c:pt>
                <c:pt idx="12863">
                  <c:v>1.5053535352834535</c:v>
                </c:pt>
                <c:pt idx="12864">
                  <c:v>1.5063992827401373</c:v>
                </c:pt>
                <c:pt idx="12865">
                  <c:v>1.5074457566735118</c:v>
                </c:pt>
                <c:pt idx="12866">
                  <c:v>1.5084929575772887</c:v>
                </c:pt>
                <c:pt idx="12867">
                  <c:v>1.5095408859564843</c:v>
                </c:pt>
                <c:pt idx="12868">
                  <c:v>1.5105895423054743</c:v>
                </c:pt>
                <c:pt idx="12869">
                  <c:v>1.5116389271519508</c:v>
                </c:pt>
                <c:pt idx="12870">
                  <c:v>1.5126890409909994</c:v>
                </c:pt>
                <c:pt idx="12871">
                  <c:v>1.5137398843180272</c:v>
                </c:pt>
                <c:pt idx="12872">
                  <c:v>1.5147914576618264</c:v>
                </c:pt>
                <c:pt idx="12873">
                  <c:v>1.5158437615185156</c:v>
                </c:pt>
                <c:pt idx="12874">
                  <c:v>1.5168967963845343</c:v>
                </c:pt>
                <c:pt idx="12875">
                  <c:v>1.5179505627897785</c:v>
                </c:pt>
                <c:pt idx="12876">
                  <c:v>1.5190050612314008</c:v>
                </c:pt>
                <c:pt idx="12877">
                  <c:v>1.5200602922068764</c:v>
                </c:pt>
                <c:pt idx="12878">
                  <c:v>1.521116256247206</c:v>
                </c:pt>
                <c:pt idx="12879">
                  <c:v>1.5221729538505793</c:v>
                </c:pt>
                <c:pt idx="12880">
                  <c:v>1.5232303855155087</c:v>
                </c:pt>
                <c:pt idx="12881">
                  <c:v>1.5242885517741027</c:v>
                </c:pt>
                <c:pt idx="12882">
                  <c:v>1.5253474531255897</c:v>
                </c:pt>
                <c:pt idx="12883">
                  <c:v>1.5264070900806281</c:v>
                </c:pt>
                <c:pt idx="12884">
                  <c:v>1.5274674631391174</c:v>
                </c:pt>
                <c:pt idx="12885">
                  <c:v>1.5285285728346456</c:v>
                </c:pt>
                <c:pt idx="12886">
                  <c:v>1.5295904196678305</c:v>
                </c:pt>
                <c:pt idx="12887">
                  <c:v>1.5306530041396134</c:v>
                </c:pt>
                <c:pt idx="12888">
                  <c:v>1.5317163267846956</c:v>
                </c:pt>
                <c:pt idx="12889">
                  <c:v>1.5327803881047384</c:v>
                </c:pt>
                <c:pt idx="12890">
                  <c:v>1.5338451886017286</c:v>
                </c:pt>
                <c:pt idx="12891">
                  <c:v>1.5349107288114818</c:v>
                </c:pt>
                <c:pt idx="12892">
                  <c:v>1.5359770092367062</c:v>
                </c:pt>
                <c:pt idx="12893">
                  <c:v>1.5370440303804351</c:v>
                </c:pt>
                <c:pt idx="12894">
                  <c:v>1.5381117927796017</c:v>
                </c:pt>
                <c:pt idx="12895">
                  <c:v>1.5391802969379627</c:v>
                </c:pt>
                <c:pt idx="12896">
                  <c:v>1.5402495433596</c:v>
                </c:pt>
                <c:pt idx="12897">
                  <c:v>1.5413195325825673</c:v>
                </c:pt>
                <c:pt idx="12898">
                  <c:v>1.5423902651116708</c:v>
                </c:pt>
                <c:pt idx="12899">
                  <c:v>1.5434617414632752</c:v>
                </c:pt>
                <c:pt idx="12900">
                  <c:v>1.5445339621428646</c:v>
                </c:pt>
                <c:pt idx="12901">
                  <c:v>1.5456069276899898</c:v>
                </c:pt>
                <c:pt idx="12902">
                  <c:v>1.5466806386108607</c:v>
                </c:pt>
                <c:pt idx="12903">
                  <c:v>1.5477550954120167</c:v>
                </c:pt>
                <c:pt idx="12904">
                  <c:v>1.5488302986341331</c:v>
                </c:pt>
                <c:pt idx="12905">
                  <c:v>1.5499062487844761</c:v>
                </c:pt>
                <c:pt idx="12906">
                  <c:v>1.5509829463706415</c:v>
                </c:pt>
                <c:pt idx="12907">
                  <c:v>1.5520603919344316</c:v>
                </c:pt>
                <c:pt idx="12908">
                  <c:v>1.5531385859841709</c:v>
                </c:pt>
                <c:pt idx="12909">
                  <c:v>1.5542175290285136</c:v>
                </c:pt>
                <c:pt idx="12910">
                  <c:v>1.5552972216103922</c:v>
                </c:pt>
                <c:pt idx="12911">
                  <c:v>1.5563776642391913</c:v>
                </c:pt>
                <c:pt idx="12912">
                  <c:v>1.5574588574359576</c:v>
                </c:pt>
                <c:pt idx="12913">
                  <c:v>1.55854080171076</c:v>
                </c:pt>
                <c:pt idx="12914">
                  <c:v>1.5596234976080416</c:v>
                </c:pt>
                <c:pt idx="12915">
                  <c:v>1.5607069456386036</c:v>
                </c:pt>
                <c:pt idx="12916">
                  <c:v>1.5617911463135787</c:v>
                </c:pt>
                <c:pt idx="12917">
                  <c:v>1.5628761001785454</c:v>
                </c:pt>
                <c:pt idx="12918">
                  <c:v>1.5639618077453703</c:v>
                </c:pt>
                <c:pt idx="12919">
                  <c:v>1.565048269526252</c:v>
                </c:pt>
                <c:pt idx="12920">
                  <c:v>1.5661354860679066</c:v>
                </c:pt>
                <c:pt idx="12921">
                  <c:v>1.5672234578832687</c:v>
                </c:pt>
                <c:pt idx="12922">
                  <c:v>1.5683121854856044</c:v>
                </c:pt>
                <c:pt idx="12923">
                  <c:v>1.5694016694227706</c:v>
                </c:pt>
                <c:pt idx="12924">
                  <c:v>1.5704919102087709</c:v>
                </c:pt>
                <c:pt idx="12925">
                  <c:v>1.5715829083579429</c:v>
                </c:pt>
                <c:pt idx="12926">
                  <c:v>1.5726746644192851</c:v>
                </c:pt>
                <c:pt idx="12927">
                  <c:v>1.5737671789078735</c:v>
                </c:pt>
                <c:pt idx="12928">
                  <c:v>1.5748604523505769</c:v>
                </c:pt>
                <c:pt idx="12929">
                  <c:v>1.5759544852631631</c:v>
                </c:pt>
                <c:pt idx="12930">
                  <c:v>1.5770492781961578</c:v>
                </c:pt>
                <c:pt idx="12931">
                  <c:v>1.5781448316660698</c:v>
                </c:pt>
                <c:pt idx="12932">
                  <c:v>1.5792411461897429</c:v>
                </c:pt>
                <c:pt idx="12933">
                  <c:v>1.5803382223188509</c:v>
                </c:pt>
                <c:pt idx="12934">
                  <c:v>1.5814360605709799</c:v>
                </c:pt>
                <c:pt idx="12935">
                  <c:v>1.5825346614640512</c:v>
                </c:pt>
                <c:pt idx="12936">
                  <c:v>1.5836340255508894</c:v>
                </c:pt>
                <c:pt idx="12937">
                  <c:v>1.58473415335016</c:v>
                </c:pt>
                <c:pt idx="12938">
                  <c:v>1.5858350453808643</c:v>
                </c:pt>
                <c:pt idx="12939">
                  <c:v>1.58693670219698</c:v>
                </c:pt>
                <c:pt idx="12940">
                  <c:v>1.5880391243182541</c:v>
                </c:pt>
                <c:pt idx="12941">
                  <c:v>1.5891423122647705</c:v>
                </c:pt>
                <c:pt idx="12942">
                  <c:v>1.5902462665916621</c:v>
                </c:pt>
                <c:pt idx="12943">
                  <c:v>1.5913509878197596</c:v>
                </c:pt>
                <c:pt idx="12944">
                  <c:v>1.5924564764818185</c:v>
                </c:pt>
                <c:pt idx="12945">
                  <c:v>1.5935627330993694</c:v>
                </c:pt>
                <c:pt idx="12946">
                  <c:v>1.5946697582290892</c:v>
                </c:pt>
                <c:pt idx="12947">
                  <c:v>1.5957775523932576</c:v>
                </c:pt>
                <c:pt idx="12948">
                  <c:v>1.5968861161144929</c:v>
                </c:pt>
                <c:pt idx="12949">
                  <c:v>1.5979954499506333</c:v>
                </c:pt>
                <c:pt idx="12950">
                  <c:v>1.5991055544250474</c:v>
                </c:pt>
                <c:pt idx="12951">
                  <c:v>1.6002164300614437</c:v>
                </c:pt>
                <c:pt idx="12952">
                  <c:v>1.6013280774188232</c:v>
                </c:pt>
                <c:pt idx="12953">
                  <c:v>1.6024404970216466</c:v>
                </c:pt>
                <c:pt idx="12954">
                  <c:v>1.6035536893947142</c:v>
                </c:pt>
                <c:pt idx="12955">
                  <c:v>1.6046676550981931</c:v>
                </c:pt>
                <c:pt idx="12956">
                  <c:v>1.6057823946576375</c:v>
                </c:pt>
                <c:pt idx="12957">
                  <c:v>1.6068979086106341</c:v>
                </c:pt>
                <c:pt idx="12958">
                  <c:v>1.6080141974834428</c:v>
                </c:pt>
                <c:pt idx="12959">
                  <c:v>1.6091312618377893</c:v>
                </c:pt>
                <c:pt idx="12960">
                  <c:v>1.6102491022006897</c:v>
                </c:pt>
                <c:pt idx="12961">
                  <c:v>1.6113677190995015</c:v>
                </c:pt>
                <c:pt idx="12962">
                  <c:v>1.6124871130971214</c:v>
                </c:pt>
                <c:pt idx="12963">
                  <c:v>1.6136072847216649</c:v>
                </c:pt>
                <c:pt idx="12964">
                  <c:v>1.6147282345015894</c:v>
                </c:pt>
                <c:pt idx="12965">
                  <c:v>1.6158499630009655</c:v>
                </c:pt>
                <c:pt idx="12966">
                  <c:v>1.6169724707490098</c:v>
                </c:pt>
                <c:pt idx="12967">
                  <c:v>1.6180957582752822</c:v>
                </c:pt>
                <c:pt idx="12968">
                  <c:v>1.6192198261450297</c:v>
                </c:pt>
                <c:pt idx="12969">
                  <c:v>1.6203446748885721</c:v>
                </c:pt>
                <c:pt idx="12970">
                  <c:v>1.621470305036574</c:v>
                </c:pt>
                <c:pt idx="12971">
                  <c:v>1.6225967171554609</c:v>
                </c:pt>
                <c:pt idx="12972">
                  <c:v>1.6237239117766595</c:v>
                </c:pt>
                <c:pt idx="12973">
                  <c:v>1.6248518894437625</c:v>
                </c:pt>
                <c:pt idx="12974">
                  <c:v>1.6259806506889101</c:v>
                </c:pt>
                <c:pt idx="12975">
                  <c:v>1.627110196080104</c:v>
                </c:pt>
                <c:pt idx="12976">
                  <c:v>1.6282405261502486</c:v>
                </c:pt>
                <c:pt idx="12977">
                  <c:v>1.6293716414325938</c:v>
                </c:pt>
                <c:pt idx="12978">
                  <c:v>1.6305035424963257</c:v>
                </c:pt>
                <c:pt idx="12979">
                  <c:v>1.6316362298754601</c:v>
                </c:pt>
                <c:pt idx="12980">
                  <c:v>1.632769704104359</c:v>
                </c:pt>
                <c:pt idx="12981">
                  <c:v>1.6339039657533958</c:v>
                </c:pt>
                <c:pt idx="12982">
                  <c:v>1.6350390153576997</c:v>
                </c:pt>
                <c:pt idx="12983">
                  <c:v>1.6361748534527472</c:v>
                </c:pt>
                <c:pt idx="12984">
                  <c:v>1.637311480610101</c:v>
                </c:pt>
                <c:pt idx="12985">
                  <c:v>1.6384488973660067</c:v>
                </c:pt>
                <c:pt idx="12986">
                  <c:v>1.6395871042570573</c:v>
                </c:pt>
                <c:pt idx="12987">
                  <c:v>1.6407261018560078</c:v>
                </c:pt>
                <c:pt idx="12988">
                  <c:v>1.6418658907002219</c:v>
                </c:pt>
                <c:pt idx="12989">
                  <c:v>1.6430064713393662</c:v>
                </c:pt>
                <c:pt idx="12990">
                  <c:v>1.6441478443115265</c:v>
                </c:pt>
                <c:pt idx="12991">
                  <c:v>1.6452900101910506</c:v>
                </c:pt>
                <c:pt idx="12992">
                  <c:v>1.6464329695167974</c:v>
                </c:pt>
                <c:pt idx="12993">
                  <c:v>1.6475767228279747</c:v>
                </c:pt>
                <c:pt idx="12994">
                  <c:v>1.6487212707001282</c:v>
                </c:pt>
                <c:pt idx="12995">
                  <c:v>1.6498666136732403</c:v>
                </c:pt>
                <c:pt idx="12996">
                  <c:v>1.6510127522876434</c:v>
                </c:pt>
                <c:pt idx="12997">
                  <c:v>1.6521596871200834</c:v>
                </c:pt>
                <c:pt idx="12998">
                  <c:v>1.6533074187116692</c:v>
                </c:pt>
                <c:pt idx="12999">
                  <c:v>1.6544559476038601</c:v>
                </c:pt>
                <c:pt idx="13000">
                  <c:v>1.6556052743746046</c:v>
                </c:pt>
                <c:pt idx="13001">
                  <c:v>1.6567553995661397</c:v>
                </c:pt>
                <c:pt idx="13002">
                  <c:v>1.6579063237331173</c:v>
                </c:pt>
                <c:pt idx="13003">
                  <c:v>1.6590580474185024</c:v>
                </c:pt>
                <c:pt idx="13004">
                  <c:v>1.6602105712018516</c:v>
                </c:pt>
                <c:pt idx="13005">
                  <c:v>1.6613638956269103</c:v>
                </c:pt>
                <c:pt idx="13006">
                  <c:v>1.6625180212377766</c:v>
                </c:pt>
                <c:pt idx="13007">
                  <c:v>1.6636729486152151</c:v>
                </c:pt>
                <c:pt idx="13008">
                  <c:v>1.6648286783041053</c:v>
                </c:pt>
                <c:pt idx="13009">
                  <c:v>1.66598521084968</c:v>
                </c:pt>
                <c:pt idx="13010">
                  <c:v>1.6671425468339152</c:v>
                </c:pt>
                <c:pt idx="13011">
                  <c:v>1.6683006868028267</c:v>
                </c:pt>
                <c:pt idx="13012">
                  <c:v>1.6694596313027841</c:v>
                </c:pt>
                <c:pt idx="13013">
                  <c:v>1.6706193809169774</c:v>
                </c:pt>
                <c:pt idx="13014">
                  <c:v>1.6717799361925612</c:v>
                </c:pt>
                <c:pt idx="13015">
                  <c:v>1.6729412976770444</c:v>
                </c:pt>
                <c:pt idx="13016">
                  <c:v>1.6741034659548331</c:v>
                </c:pt>
                <c:pt idx="13017">
                  <c:v>1.6752664415742231</c:v>
                </c:pt>
                <c:pt idx="13018">
                  <c:v>1.6764302250960628</c:v>
                </c:pt>
                <c:pt idx="13019">
                  <c:v>1.6775948170693844</c:v>
                </c:pt>
                <c:pt idx="13020">
                  <c:v>1.6787602180802197</c:v>
                </c:pt>
                <c:pt idx="13021">
                  <c:v>1.6799264286783893</c:v>
                </c:pt>
                <c:pt idx="13022">
                  <c:v>1.6810934494140704</c:v>
                </c:pt>
                <c:pt idx="13023">
                  <c:v>1.682261280874517</c:v>
                </c:pt>
                <c:pt idx="13024">
                  <c:v>1.6834299236106964</c:v>
                </c:pt>
                <c:pt idx="13025">
                  <c:v>1.684599378173933</c:v>
                </c:pt>
                <c:pt idx="13026">
                  <c:v>1.6857696451527056</c:v>
                </c:pt>
                <c:pt idx="13027">
                  <c:v>1.6869407250991306</c:v>
                </c:pt>
                <c:pt idx="13028">
                  <c:v>1.6881126185656823</c:v>
                </c:pt>
                <c:pt idx="13029">
                  <c:v>1.6892853261420666</c:v>
                </c:pt>
                <c:pt idx="13030">
                  <c:v>1.6904588483815512</c:v>
                </c:pt>
                <c:pt idx="13031">
                  <c:v>1.6916331858377629</c:v>
                </c:pt>
                <c:pt idx="13032">
                  <c:v>1.6928083391016373</c:v>
                </c:pt>
                <c:pt idx="13033">
                  <c:v>1.6939843087275961</c:v>
                </c:pt>
                <c:pt idx="13034">
                  <c:v>1.6951610952827543</c:v>
                </c:pt>
                <c:pt idx="13035">
                  <c:v>1.6963386993222784</c:v>
                </c:pt>
                <c:pt idx="13036">
                  <c:v>1.6975171214387479</c:v>
                </c:pt>
                <c:pt idx="13037">
                  <c:v>1.6986963621881268</c:v>
                </c:pt>
                <c:pt idx="13038">
                  <c:v>1.6998764221267393</c:v>
                </c:pt>
                <c:pt idx="13039">
                  <c:v>1.7010573018484008</c:v>
                </c:pt>
                <c:pt idx="13040">
                  <c:v>1.7022390019102345</c:v>
                </c:pt>
                <c:pt idx="13041">
                  <c:v>1.7034215228697251</c:v>
                </c:pt>
                <c:pt idx="13042">
                  <c:v>1.7046048653219263</c:v>
                </c:pt>
                <c:pt idx="13043">
                  <c:v>1.7057890298251235</c:v>
                </c:pt>
                <c:pt idx="13044">
                  <c:v>1.7069740169379635</c:v>
                </c:pt>
                <c:pt idx="13045">
                  <c:v>1.7081598272567413</c:v>
                </c:pt>
                <c:pt idx="13046">
                  <c:v>1.7093464613409064</c:v>
                </c:pt>
                <c:pt idx="13047">
                  <c:v>1.7105339197627167</c:v>
                </c:pt>
                <c:pt idx="13048">
                  <c:v>1.7117222030823736</c:v>
                </c:pt>
                <c:pt idx="13049">
                  <c:v>1.7129113118978301</c:v>
                </c:pt>
                <c:pt idx="13050">
                  <c:v>1.714101246770092</c:v>
                </c:pt>
                <c:pt idx="13051">
                  <c:v>1.7152920082605292</c:v>
                </c:pt>
                <c:pt idx="13052">
                  <c:v>1.7164835969683416</c:v>
                </c:pt>
                <c:pt idx="13053">
                  <c:v>1.717676013455705</c:v>
                </c:pt>
                <c:pt idx="13054">
                  <c:v>1.7188692582851599</c:v>
                </c:pt>
                <c:pt idx="13055">
                  <c:v>1.7200633320571559</c:v>
                </c:pt>
                <c:pt idx="13056">
                  <c:v>1.7212582353350416</c:v>
                </c:pt>
                <c:pt idx="13057">
                  <c:v>1.72245396868253</c:v>
                </c:pt>
                <c:pt idx="13058">
                  <c:v>1.7236505327013236</c:v>
                </c:pt>
                <c:pt idx="13059">
                  <c:v>1.7248479279559454</c:v>
                </c:pt>
                <c:pt idx="13060">
                  <c:v>1.7260461550112842</c:v>
                </c:pt>
                <c:pt idx="13061">
                  <c:v>1.7272452144702974</c:v>
                </c:pt>
                <c:pt idx="13062">
                  <c:v>1.7284451068986852</c:v>
                </c:pt>
                <c:pt idx="13063">
                  <c:v>1.7296458328750994</c:v>
                </c:pt>
                <c:pt idx="13064">
                  <c:v>1.7308473929660004</c:v>
                </c:pt>
                <c:pt idx="13065">
                  <c:v>1.7320497877760226</c:v>
                </c:pt>
                <c:pt idx="13066">
                  <c:v>1.7332530178724397</c:v>
                </c:pt>
                <c:pt idx="13067">
                  <c:v>1.7344570838228934</c:v>
                </c:pt>
                <c:pt idx="13068">
                  <c:v>1.7356619862332792</c:v>
                </c:pt>
                <c:pt idx="13069">
                  <c:v>1.7368677256720539</c:v>
                </c:pt>
                <c:pt idx="13070">
                  <c:v>1.7380743027080432</c:v>
                </c:pt>
                <c:pt idx="13071">
                  <c:v>1.7392817179484057</c:v>
                </c:pt>
                <c:pt idx="13072">
                  <c:v>1.740489971962784</c:v>
                </c:pt>
                <c:pt idx="13073">
                  <c:v>1.7416990653211901</c:v>
                </c:pt>
                <c:pt idx="13074">
                  <c:v>1.7429089986320487</c:v>
                </c:pt>
                <c:pt idx="13075">
                  <c:v>1.7441197724661908</c:v>
                </c:pt>
                <c:pt idx="13076">
                  <c:v>1.7453313873948164</c:v>
                </c:pt>
                <c:pt idx="13077">
                  <c:v>1.7465438440276198</c:v>
                </c:pt>
                <c:pt idx="13078">
                  <c:v>1.7477571429366219</c:v>
                </c:pt>
                <c:pt idx="13079">
                  <c:v>1.7489712847069401</c:v>
                </c:pt>
                <c:pt idx="13080">
                  <c:v>1.7501862699113633</c:v>
                </c:pt>
                <c:pt idx="13081">
                  <c:v>1.7514020991612818</c:v>
                </c:pt>
                <c:pt idx="13082">
                  <c:v>1.7526187730303078</c:v>
                </c:pt>
                <c:pt idx="13083">
                  <c:v>1.7538362920924249</c:v>
                </c:pt>
                <c:pt idx="13084">
                  <c:v>1.7550546569602985</c:v>
                </c:pt>
                <c:pt idx="13085">
                  <c:v>1.7562738682087369</c:v>
                </c:pt>
                <c:pt idx="13086">
                  <c:v>1.7574939264129208</c:v>
                </c:pt>
                <c:pt idx="13087">
                  <c:v>1.7587148321867931</c:v>
                </c:pt>
                <c:pt idx="13088">
                  <c:v>1.7599365861063612</c:v>
                </c:pt>
                <c:pt idx="13089">
                  <c:v>1.7611591887480054</c:v>
                </c:pt>
                <c:pt idx="13090">
                  <c:v>1.7623826407269489</c:v>
                </c:pt>
                <c:pt idx="13091">
                  <c:v>1.7636069426204</c:v>
                </c:pt>
                <c:pt idx="13092">
                  <c:v>1.7648320950187821</c:v>
                </c:pt>
                <c:pt idx="13093">
                  <c:v>1.7660580985000791</c:v>
                </c:pt>
                <c:pt idx="13094">
                  <c:v>1.7672849536812254</c:v>
                </c:pt>
                <c:pt idx="13095">
                  <c:v>1.7685126611410351</c:v>
                </c:pt>
                <c:pt idx="13096">
                  <c:v>1.7697412214586972</c:v>
                </c:pt>
                <c:pt idx="13097">
                  <c:v>1.770970635252433</c:v>
                </c:pt>
                <c:pt idx="13098">
                  <c:v>1.7722009031022636</c:v>
                </c:pt>
                <c:pt idx="13099">
                  <c:v>1.773432025588586</c:v>
                </c:pt>
                <c:pt idx="13100">
                  <c:v>1.7746640033309107</c:v>
                </c:pt>
                <c:pt idx="13101">
                  <c:v>1.7758968369104682</c:v>
                </c:pt>
                <c:pt idx="13102">
                  <c:v>1.7771305269088662</c:v>
                </c:pt>
                <c:pt idx="13103">
                  <c:v>1.7783650739469072</c:v>
                </c:pt>
                <c:pt idx="13104">
                  <c:v>1.7796004786070339</c:v>
                </c:pt>
                <c:pt idx="13105">
                  <c:v>1.7808367414720667</c:v>
                </c:pt>
                <c:pt idx="13106">
                  <c:v>1.7820738631641031</c:v>
                </c:pt>
                <c:pt idx="13107">
                  <c:v>1.7833118442668003</c:v>
                </c:pt>
                <c:pt idx="13108">
                  <c:v>1.7845506853771786</c:v>
                </c:pt>
                <c:pt idx="13109">
                  <c:v>1.7857903870796796</c:v>
                </c:pt>
                <c:pt idx="13110">
                  <c:v>1.7870309499981312</c:v>
                </c:pt>
                <c:pt idx="13111">
                  <c:v>1.788272374717814</c:v>
                </c:pt>
                <c:pt idx="13112">
                  <c:v>1.7895146618243889</c:v>
                </c:pt>
                <c:pt idx="13113">
                  <c:v>1.7907578119429841</c:v>
                </c:pt>
                <c:pt idx="13114">
                  <c:v>1.7920018256601016</c:v>
                </c:pt>
                <c:pt idx="13115">
                  <c:v>1.7932467035626234</c:v>
                </c:pt>
                <c:pt idx="13116">
                  <c:v>1.7944924462769813</c:v>
                </c:pt>
                <c:pt idx="13117">
                  <c:v>1.7957390543909004</c:v>
                </c:pt>
                <c:pt idx="13118">
                  <c:v>1.7969865284924869</c:v>
                </c:pt>
                <c:pt idx="13119">
                  <c:v>1.7982348692094789</c:v>
                </c:pt>
                <c:pt idx="13120">
                  <c:v>1.7994840771308271</c:v>
                </c:pt>
                <c:pt idx="13121">
                  <c:v>1.8007341528458642</c:v>
                </c:pt>
                <c:pt idx="13122">
                  <c:v>1.8019850969836377</c:v>
                </c:pt>
                <c:pt idx="13123">
                  <c:v>1.8032369101343266</c:v>
                </c:pt>
                <c:pt idx="13124">
                  <c:v>1.8044895929016216</c:v>
                </c:pt>
                <c:pt idx="13125">
                  <c:v>1.8057431458764941</c:v>
                </c:pt>
                <c:pt idx="13126">
                  <c:v>1.8069975696897422</c:v>
                </c:pt>
                <c:pt idx="13127">
                  <c:v>1.8082528649331862</c:v>
                </c:pt>
                <c:pt idx="13128">
                  <c:v>1.8095090321990301</c:v>
                </c:pt>
                <c:pt idx="13129">
                  <c:v>1.8107660721193872</c:v>
                </c:pt>
                <c:pt idx="13130">
                  <c:v>1.8120239852873121</c:v>
                </c:pt>
                <c:pt idx="13131">
                  <c:v>1.8132827722962441</c:v>
                </c:pt>
                <c:pt idx="13132">
                  <c:v>1.8145424337796145</c:v>
                </c:pt>
                <c:pt idx="13133">
                  <c:v>1.8158029703317151</c:v>
                </c:pt>
                <c:pt idx="13134">
                  <c:v>1.8170643825472224</c:v>
                </c:pt>
                <c:pt idx="13135">
                  <c:v>1.818326671060889</c:v>
                </c:pt>
                <c:pt idx="13136">
                  <c:v>1.8195898364682459</c:v>
                </c:pt>
                <c:pt idx="13137">
                  <c:v>1.8208538793784583</c:v>
                </c:pt>
                <c:pt idx="13138">
                  <c:v>1.8221188003878575</c:v>
                </c:pt>
                <c:pt idx="13139">
                  <c:v>1.8233846001329614</c:v>
                </c:pt>
                <c:pt idx="13140">
                  <c:v>1.8246512792109575</c:v>
                </c:pt>
                <c:pt idx="13141">
                  <c:v>1.8259188382194205</c:v>
                </c:pt>
                <c:pt idx="13142">
                  <c:v>1.8271872777961957</c:v>
                </c:pt>
                <c:pt idx="13143">
                  <c:v>1.8284565985397165</c:v>
                </c:pt>
                <c:pt idx="13144">
                  <c:v>1.8297268010488035</c:v>
                </c:pt>
                <c:pt idx="13145">
                  <c:v>1.8309978859626326</c:v>
                </c:pt>
                <c:pt idx="13146">
                  <c:v>1.8322698538808846</c:v>
                </c:pt>
                <c:pt idx="13147">
                  <c:v>1.8335427054036295</c:v>
                </c:pt>
                <c:pt idx="13148">
                  <c:v>1.8348164411713757</c:v>
                </c:pt>
                <c:pt idx="13149">
                  <c:v>1.8360910617850552</c:v>
                </c:pt>
                <c:pt idx="13150">
                  <c:v>1.8373665678459887</c:v>
                </c:pt>
                <c:pt idx="13151">
                  <c:v>1.8386429599960215</c:v>
                </c:pt>
                <c:pt idx="13152">
                  <c:v>1.8399202388373377</c:v>
                </c:pt>
                <c:pt idx="13153">
                  <c:v>1.8411984049859094</c:v>
                </c:pt>
                <c:pt idx="13154">
                  <c:v>1.8424774590447301</c:v>
                </c:pt>
                <c:pt idx="13155">
                  <c:v>1.8437574016574303</c:v>
                </c:pt>
                <c:pt idx="13156">
                  <c:v>1.8450382334278697</c:v>
                </c:pt>
                <c:pt idx="13157">
                  <c:v>1.8463199549602993</c:v>
                </c:pt>
                <c:pt idx="13158">
                  <c:v>1.8476025668996918</c:v>
                </c:pt>
                <c:pt idx="13159">
                  <c:v>1.8488860698511662</c:v>
                </c:pt>
                <c:pt idx="13160">
                  <c:v>1.8501704644202341</c:v>
                </c:pt>
                <c:pt idx="13161">
                  <c:v>1.851455751253213</c:v>
                </c:pt>
                <c:pt idx="13162">
                  <c:v>1.8527419309564841</c:v>
                </c:pt>
                <c:pt idx="13163">
                  <c:v>1.8540290041368217</c:v>
                </c:pt>
                <c:pt idx="13164">
                  <c:v>1.8553169714418909</c:v>
                </c:pt>
                <c:pt idx="13165">
                  <c:v>1.8566058334793378</c:v>
                </c:pt>
                <c:pt idx="13166">
                  <c:v>1.8578955908572019</c:v>
                </c:pt>
                <c:pt idx="13167">
                  <c:v>1.8591862442244995</c:v>
                </c:pt>
                <c:pt idx="13168">
                  <c:v>1.8604777941901434</c:v>
                </c:pt>
                <c:pt idx="13169">
                  <c:v>1.8617702413769877</c:v>
                </c:pt>
                <c:pt idx="13170">
                  <c:v>1.8630635863947633</c:v>
                </c:pt>
                <c:pt idx="13171">
                  <c:v>1.864357829894292</c:v>
                </c:pt>
                <c:pt idx="13172">
                  <c:v>1.8656529724861801</c:v>
                </c:pt>
                <c:pt idx="13173">
                  <c:v>1.8669490147814307</c:v>
                </c:pt>
                <c:pt idx="13174">
                  <c:v>1.8682459574322223</c:v>
                </c:pt>
                <c:pt idx="13175">
                  <c:v>1.8695438010504353</c:v>
                </c:pt>
                <c:pt idx="13176">
                  <c:v>1.8708425462483464</c:v>
                </c:pt>
                <c:pt idx="13177">
                  <c:v>1.8721421936794944</c:v>
                </c:pt>
                <c:pt idx="13178">
                  <c:v>1.8734427439570358</c:v>
                </c:pt>
                <c:pt idx="13179">
                  <c:v>1.8747441976945243</c:v>
                </c:pt>
                <c:pt idx="13180">
                  <c:v>1.8760465555468617</c:v>
                </c:pt>
                <c:pt idx="13181">
                  <c:v>1.8773498181284829</c:v>
                </c:pt>
                <c:pt idx="13182">
                  <c:v>1.8786539860678908</c:v>
                </c:pt>
                <c:pt idx="13183">
                  <c:v>1.8799590599803453</c:v>
                </c:pt>
                <c:pt idx="13184">
                  <c:v>1.8812650405225704</c:v>
                </c:pt>
                <c:pt idx="13185">
                  <c:v>1.8825719283107099</c:v>
                </c:pt>
                <c:pt idx="13186">
                  <c:v>1.8838797239613077</c:v>
                </c:pt>
                <c:pt idx="13187">
                  <c:v>1.8851884281324565</c:v>
                </c:pt>
                <c:pt idx="13188">
                  <c:v>1.8864980414415859</c:v>
                </c:pt>
                <c:pt idx="13189">
                  <c:v>1.8878085645065252</c:v>
                </c:pt>
                <c:pt idx="13190">
                  <c:v>1.8891199979867399</c:v>
                </c:pt>
                <c:pt idx="13191">
                  <c:v>1.8904323425009468</c:v>
                </c:pt>
                <c:pt idx="13192">
                  <c:v>1.8917455986682641</c:v>
                </c:pt>
                <c:pt idx="13193">
                  <c:v>1.8930597671495319</c:v>
                </c:pt>
                <c:pt idx="13194">
                  <c:v>1.8943748485647582</c:v>
                </c:pt>
                <c:pt idx="13195">
                  <c:v>1.8956908435343518</c:v>
                </c:pt>
                <c:pt idx="13196">
                  <c:v>1.8970077527205313</c:v>
                </c:pt>
                <c:pt idx="13197">
                  <c:v>1.8983255767445977</c:v>
                </c:pt>
                <c:pt idx="13198">
                  <c:v>1.8996443162420749</c:v>
                </c:pt>
                <c:pt idx="13199">
                  <c:v>1.9009639718350984</c:v>
                </c:pt>
                <c:pt idx="13200">
                  <c:v>1.902284544187729</c:v>
                </c:pt>
                <c:pt idx="13201">
                  <c:v>1.903606033922995</c:v>
                </c:pt>
                <c:pt idx="13202">
                  <c:v>1.9049284416643288</c:v>
                </c:pt>
                <c:pt idx="13203">
                  <c:v>1.9062517680771769</c:v>
                </c:pt>
                <c:pt idx="13204">
                  <c:v>1.9075760137858662</c:v>
                </c:pt>
                <c:pt idx="13205">
                  <c:v>1.9089011794151298</c:v>
                </c:pt>
                <c:pt idx="13206">
                  <c:v>1.9102272656318011</c:v>
                </c:pt>
                <c:pt idx="13207">
                  <c:v>1.9115542730615103</c:v>
                </c:pt>
                <c:pt idx="13208">
                  <c:v>1.9128822023302923</c:v>
                </c:pt>
                <c:pt idx="13209">
                  <c:v>1.9142110541063719</c:v>
                </c:pt>
                <c:pt idx="13210">
                  <c:v>1.9155408290166835</c:v>
                </c:pt>
                <c:pt idx="13211">
                  <c:v>1.9168715276885682</c:v>
                </c:pt>
                <c:pt idx="13212">
                  <c:v>1.9182031507916439</c:v>
                </c:pt>
                <c:pt idx="13213">
                  <c:v>1.9195356989541528</c:v>
                </c:pt>
                <c:pt idx="13214">
                  <c:v>1.9208691728187199</c:v>
                </c:pt>
                <c:pt idx="13215">
                  <c:v>1.922203573014432</c:v>
                </c:pt>
                <c:pt idx="13216">
                  <c:v>1.9235389002127692</c:v>
                </c:pt>
                <c:pt idx="13217">
                  <c:v>1.9248751550437211</c:v>
                </c:pt>
                <c:pt idx="13218">
                  <c:v>1.9262123381376859</c:v>
                </c:pt>
                <c:pt idx="13219">
                  <c:v>1.9275504501675447</c:v>
                </c:pt>
                <c:pt idx="13220">
                  <c:v>1.9288894917646007</c:v>
                </c:pt>
                <c:pt idx="13221">
                  <c:v>1.9302294635605663</c:v>
                </c:pt>
                <c:pt idx="13222">
                  <c:v>1.9315703662297266</c:v>
                </c:pt>
                <c:pt idx="13223">
                  <c:v>1.932912200404701</c:v>
                </c:pt>
                <c:pt idx="13224">
                  <c:v>1.9342549667185198</c:v>
                </c:pt>
                <c:pt idx="13225">
                  <c:v>1.9355986658468736</c:v>
                </c:pt>
                <c:pt idx="13226">
                  <c:v>1.9369432984237018</c:v>
                </c:pt>
                <c:pt idx="13227">
                  <c:v>1.9382888650974572</c:v>
                </c:pt>
                <c:pt idx="13228">
                  <c:v>1.9396353665029313</c:v>
                </c:pt>
                <c:pt idx="13229">
                  <c:v>1.9409828033176941</c:v>
                </c:pt>
                <c:pt idx="13230">
                  <c:v>1.9423311761774482</c:v>
                </c:pt>
                <c:pt idx="13231">
                  <c:v>1.9436804857183083</c:v>
                </c:pt>
                <c:pt idx="13232">
                  <c:v>1.945030732619258</c:v>
                </c:pt>
                <c:pt idx="13233">
                  <c:v>1.9463819175173254</c:v>
                </c:pt>
                <c:pt idx="13234">
                  <c:v>1.947734041049952</c:v>
                </c:pt>
                <c:pt idx="13235">
                  <c:v>1.949087103897537</c:v>
                </c:pt>
                <c:pt idx="13236">
                  <c:v>1.9504411066984377</c:v>
                </c:pt>
                <c:pt idx="13237">
                  <c:v>1.9517960500914247</c:v>
                </c:pt>
                <c:pt idx="13238">
                  <c:v>1.9531519347583162</c:v>
                </c:pt>
                <c:pt idx="13239">
                  <c:v>1.9545087613388004</c:v>
                </c:pt>
                <c:pt idx="13240">
                  <c:v>1.9558665304729803</c:v>
                </c:pt>
                <c:pt idx="13241">
                  <c:v>1.9572252428440962</c:v>
                </c:pt>
                <c:pt idx="13242">
                  <c:v>1.9585848990931705</c:v>
                </c:pt>
                <c:pt idx="13243">
                  <c:v>1.9599454998759014</c:v>
                </c:pt>
                <c:pt idx="13244">
                  <c:v>1.9613070458341726</c:v>
                </c:pt>
                <c:pt idx="13245">
                  <c:v>1.9626695376531247</c:v>
                </c:pt>
                <c:pt idx="13246">
                  <c:v>1.9640329759755633</c:v>
                </c:pt>
                <c:pt idx="13247">
                  <c:v>1.9653973614447104</c:v>
                </c:pt>
                <c:pt idx="13248">
                  <c:v>1.9667626947471355</c:v>
                </c:pt>
                <c:pt idx="13249">
                  <c:v>1.9681289765269849</c:v>
                </c:pt>
                <c:pt idx="13250">
                  <c:v>1.9694962074288218</c:v>
                </c:pt>
                <c:pt idx="13251">
                  <c:v>1.970864388140648</c:v>
                </c:pt>
                <c:pt idx="13252">
                  <c:v>1.9722335193079528</c:v>
                </c:pt>
                <c:pt idx="13253">
                  <c:v>1.9736036015766438</c:v>
                </c:pt>
                <c:pt idx="13254">
                  <c:v>1.9749746356361573</c:v>
                </c:pt>
                <c:pt idx="13255">
                  <c:v>1.976346622133329</c:v>
                </c:pt>
                <c:pt idx="13256">
                  <c:v>1.977719561715414</c:v>
                </c:pt>
                <c:pt idx="13257">
                  <c:v>1.9790934550732857</c:v>
                </c:pt>
                <c:pt idx="13258">
                  <c:v>1.9804683028551293</c:v>
                </c:pt>
                <c:pt idx="13259">
                  <c:v>1.9818441057239689</c:v>
                </c:pt>
                <c:pt idx="13260">
                  <c:v>1.9832208643288602</c:v>
                </c:pt>
                <c:pt idx="13261">
                  <c:v>1.9845985793625989</c:v>
                </c:pt>
                <c:pt idx="13262">
                  <c:v>1.9859772514751723</c:v>
                </c:pt>
                <c:pt idx="13263">
                  <c:v>1.98735688131699</c:v>
                </c:pt>
                <c:pt idx="13264">
                  <c:v>1.9887374695822919</c:v>
                </c:pt>
                <c:pt idx="13265">
                  <c:v>1.9901190169224214</c:v>
                </c:pt>
                <c:pt idx="13266">
                  <c:v>1.9915015239891438</c:v>
                </c:pt>
                <c:pt idx="13267">
                  <c:v>1.9928849914781479</c:v>
                </c:pt>
                <c:pt idx="13268">
                  <c:v>1.9942694200421347</c:v>
                </c:pt>
                <c:pt idx="13269">
                  <c:v>1.9956548103342291</c:v>
                </c:pt>
                <c:pt idx="13270">
                  <c:v>1.9970411630515703</c:v>
                </c:pt>
                <c:pt idx="13271">
                  <c:v>1.9984284788482214</c:v>
                </c:pt>
                <c:pt idx="13272">
                  <c:v>1.9998167583932192</c:v>
                </c:pt>
                <c:pt idx="13273">
                  <c:v>2.0012060023415055</c:v>
                </c:pt>
                <c:pt idx="13274">
                  <c:v>2.0025962113921585</c:v>
                </c:pt>
                <c:pt idx="13275">
                  <c:v>2.0039873862010604</c:v>
                </c:pt>
                <c:pt idx="13276">
                  <c:v>2.0053795274245183</c:v>
                </c:pt>
                <c:pt idx="13277">
                  <c:v>2.0067726357630691</c:v>
                </c:pt>
                <c:pt idx="13278">
                  <c:v>2.0081667118739626</c:v>
                </c:pt>
                <c:pt idx="13279">
                  <c:v>2.0095617564148744</c:v>
                </c:pt>
                <c:pt idx="13280">
                  <c:v>2.0109577700878023</c:v>
                </c:pt>
                <c:pt idx="13281">
                  <c:v>2.0123547535513668</c:v>
                </c:pt>
                <c:pt idx="13282">
                  <c:v>2.0137527074646155</c:v>
                </c:pt>
                <c:pt idx="13283">
                  <c:v>2.0151516325310102</c:v>
                </c:pt>
                <c:pt idx="13284">
                  <c:v>2.0165515294105441</c:v>
                </c:pt>
                <c:pt idx="13285">
                  <c:v>2.0179523987636401</c:v>
                </c:pt>
                <c:pt idx="13286">
                  <c:v>2.0193542412952268</c:v>
                </c:pt>
                <c:pt idx="13287">
                  <c:v>2.0207570576666738</c:v>
                </c:pt>
                <c:pt idx="13288">
                  <c:v>2.0221608485544946</c:v>
                </c:pt>
                <c:pt idx="13289">
                  <c:v>2.023565614620948</c:v>
                </c:pt>
                <c:pt idx="13290">
                  <c:v>2.0249713565729235</c:v>
                </c:pt>
                <c:pt idx="13291">
                  <c:v>2.0263780750736311</c:v>
                </c:pt>
                <c:pt idx="13292">
                  <c:v>2.0277857707867111</c:v>
                </c:pt>
                <c:pt idx="13293">
                  <c:v>2.029194444420527</c:v>
                </c:pt>
                <c:pt idx="13294">
                  <c:v>2.030604096639673</c:v>
                </c:pt>
                <c:pt idx="13295">
                  <c:v>2.0320147281091723</c:v>
                </c:pt>
                <c:pt idx="13296">
                  <c:v>2.0334263395388663</c:v>
                </c:pt>
                <c:pt idx="13297">
                  <c:v>2.0348389315947344</c:v>
                </c:pt>
                <c:pt idx="13298">
                  <c:v>2.0362525049431879</c:v>
                </c:pt>
                <c:pt idx="13299">
                  <c:v>2.0376670602955476</c:v>
                </c:pt>
                <c:pt idx="13300">
                  <c:v>2.0390825983191823</c:v>
                </c:pt>
                <c:pt idx="13301">
                  <c:v>2.0404991196818929</c:v>
                </c:pt>
                <c:pt idx="13302">
                  <c:v>2.041916625096484</c:v>
                </c:pt>
                <c:pt idx="13303">
                  <c:v>2.0433351152317161</c:v>
                </c:pt>
                <c:pt idx="13304">
                  <c:v>2.0447545907716598</c:v>
                </c:pt>
                <c:pt idx="13305">
                  <c:v>2.0461750523859741</c:v>
                </c:pt>
                <c:pt idx="13306">
                  <c:v>2.0475965007894463</c:v>
                </c:pt>
                <c:pt idx="13307">
                  <c:v>2.049018936652697</c:v>
                </c:pt>
                <c:pt idx="13308">
                  <c:v>2.0504423606467808</c:v>
                </c:pt>
                <c:pt idx="13309">
                  <c:v>2.0518667734879767</c:v>
                </c:pt>
                <c:pt idx="13310">
                  <c:v>2.0532921758483034</c:v>
                </c:pt>
                <c:pt idx="13311">
                  <c:v>2.0547185684002152</c:v>
                </c:pt>
                <c:pt idx="13312">
                  <c:v>2.0561459518614842</c:v>
                </c:pt>
                <c:pt idx="13313">
                  <c:v>2.0575743269055313</c:v>
                </c:pt>
                <c:pt idx="13314">
                  <c:v>2.0590036942062131</c:v>
                </c:pt>
                <c:pt idx="13315">
                  <c:v>2.0604340544827981</c:v>
                </c:pt>
                <c:pt idx="13316">
                  <c:v>2.0618654084101125</c:v>
                </c:pt>
                <c:pt idx="13317">
                  <c:v>2.0632977566784296</c:v>
                </c:pt>
                <c:pt idx="13318">
                  <c:v>2.064731099963482</c:v>
                </c:pt>
                <c:pt idx="13319">
                  <c:v>2.0661654389865389</c:v>
                </c:pt>
                <c:pt idx="13320">
                  <c:v>2.0676007744243021</c:v>
                </c:pt>
                <c:pt idx="13321">
                  <c:v>2.0690371069539131</c:v>
                </c:pt>
                <c:pt idx="13322">
                  <c:v>2.0704744372981447</c:v>
                </c:pt>
                <c:pt idx="13323">
                  <c:v>2.0719127661351111</c:v>
                </c:pt>
                <c:pt idx="13324">
                  <c:v>2.0733520941433645</c:v>
                </c:pt>
                <c:pt idx="13325">
                  <c:v>2.0747924220471865</c:v>
                </c:pt>
                <c:pt idx="13326">
                  <c:v>2.0762337505261046</c:v>
                </c:pt>
                <c:pt idx="13327">
                  <c:v>2.0776760802600864</c:v>
                </c:pt>
                <c:pt idx="13328">
                  <c:v>2.0791194119749239</c:v>
                </c:pt>
                <c:pt idx="13329">
                  <c:v>2.080563746351562</c:v>
                </c:pt>
                <c:pt idx="13330">
                  <c:v>2.0820090840713861</c:v>
                </c:pt>
                <c:pt idx="13331">
                  <c:v>2.0834554258617022</c:v>
                </c:pt>
                <c:pt idx="13332">
                  <c:v>2.0849027724048748</c:v>
                </c:pt>
                <c:pt idx="13333">
                  <c:v>2.0863511243988913</c:v>
                </c:pt>
                <c:pt idx="13334">
                  <c:v>2.0878004825270331</c:v>
                </c:pt>
                <c:pt idx="13335">
                  <c:v>2.0892508475186284</c:v>
                </c:pt>
                <c:pt idx="13336">
                  <c:v>2.0907022200579406</c:v>
                </c:pt>
                <c:pt idx="13337">
                  <c:v>2.0921546008296756</c:v>
                </c:pt>
                <c:pt idx="13338">
                  <c:v>2.0936079905646832</c:v>
                </c:pt>
                <c:pt idx="13339">
                  <c:v>2.0950623899486533</c:v>
                </c:pt>
                <c:pt idx="13340">
                  <c:v>2.09651779966772</c:v>
                </c:pt>
                <c:pt idx="13341">
                  <c:v>2.0979742204542573</c:v>
                </c:pt>
                <c:pt idx="13342">
                  <c:v>2.0994316529953849</c:v>
                </c:pt>
                <c:pt idx="13343">
                  <c:v>2.100890097978668</c:v>
                </c:pt>
                <c:pt idx="13344">
                  <c:v>2.1023495561380079</c:v>
                </c:pt>
                <c:pt idx="13345">
                  <c:v>2.1038100281619574</c:v>
                </c:pt>
                <c:pt idx="13346">
                  <c:v>2.1052715147395156</c:v>
                </c:pt>
                <c:pt idx="13347">
                  <c:v>2.1067340166061141</c:v>
                </c:pt>
                <c:pt idx="13348">
                  <c:v>2.1081975344517421</c:v>
                </c:pt>
                <c:pt idx="13349">
                  <c:v>2.1096620689821854</c:v>
                </c:pt>
                <c:pt idx="13350">
                  <c:v>2.1111276208883596</c:v>
                </c:pt>
                <c:pt idx="13351">
                  <c:v>2.1125941909077421</c:v>
                </c:pt>
                <c:pt idx="13352">
                  <c:v>2.1140617797322414</c:v>
                </c:pt>
                <c:pt idx="13353">
                  <c:v>2.1155303880542138</c:v>
                </c:pt>
                <c:pt idx="13354">
                  <c:v>2.1170000166126748</c:v>
                </c:pt>
                <c:pt idx="13355">
                  <c:v>2.1184706661009751</c:v>
                </c:pt>
                <c:pt idx="13356">
                  <c:v>2.1199423372129163</c:v>
                </c:pt>
                <c:pt idx="13357">
                  <c:v>2.1214150306890538</c:v>
                </c:pt>
                <c:pt idx="13358">
                  <c:v>2.1228887472241853</c:v>
                </c:pt>
                <c:pt idx="13359">
                  <c:v>2.1243634875135586</c:v>
                </c:pt>
                <c:pt idx="13360">
                  <c:v>2.125839252299274</c:v>
                </c:pt>
                <c:pt idx="13361">
                  <c:v>2.1273160422775783</c:v>
                </c:pt>
                <c:pt idx="13362">
                  <c:v>2.1287938581606576</c:v>
                </c:pt>
                <c:pt idx="13363">
                  <c:v>2.1302727006456932</c:v>
                </c:pt>
                <c:pt idx="13364">
                  <c:v>2.1317525704768507</c:v>
                </c:pt>
                <c:pt idx="13365">
                  <c:v>2.1332334683523131</c:v>
                </c:pt>
                <c:pt idx="13366">
                  <c:v>2.1347153949707156</c:v>
                </c:pt>
                <c:pt idx="13367">
                  <c:v>2.1361983510777751</c:v>
                </c:pt>
                <c:pt idx="13368">
                  <c:v>2.1376823373731306</c:v>
                </c:pt>
                <c:pt idx="13369">
                  <c:v>2.139167354556875</c:v>
                </c:pt>
                <c:pt idx="13370">
                  <c:v>2.1406534033762803</c:v>
                </c:pt>
                <c:pt idx="13371">
                  <c:v>2.1421404845324448</c:v>
                </c:pt>
                <c:pt idx="13372">
                  <c:v>2.1436285987269206</c:v>
                </c:pt>
                <c:pt idx="13373">
                  <c:v>2.1451177467085385</c:v>
                </c:pt>
                <c:pt idx="13374">
                  <c:v>2.1466079291798592</c:v>
                </c:pt>
                <c:pt idx="13375">
                  <c:v>2.1480991468438977</c:v>
                </c:pt>
                <c:pt idx="13376">
                  <c:v>2.1495914004510466</c:v>
                </c:pt>
                <c:pt idx="13377">
                  <c:v>2.1510846907053316</c:v>
                </c:pt>
                <c:pt idx="13378">
                  <c:v>2.1525790183268962</c:v>
                </c:pt>
                <c:pt idx="13379">
                  <c:v>2.1540743840207117</c:v>
                </c:pt>
                <c:pt idx="13380">
                  <c:v>2.1555707885392579</c:v>
                </c:pt>
                <c:pt idx="13381">
                  <c:v>2.1570682325885184</c:v>
                </c:pt>
                <c:pt idx="13382">
                  <c:v>2.1585667168749345</c:v>
                </c:pt>
                <c:pt idx="13383">
                  <c:v>2.1600662421525554</c:v>
                </c:pt>
                <c:pt idx="13384">
                  <c:v>2.1615668091288374</c:v>
                </c:pt>
                <c:pt idx="13385">
                  <c:v>2.1630684185116946</c:v>
                </c:pt>
                <c:pt idx="13386">
                  <c:v>2.164571071056749</c:v>
                </c:pt>
                <c:pt idx="13387">
                  <c:v>2.1660747674729319</c:v>
                </c:pt>
                <c:pt idx="13388">
                  <c:v>2.1675795084696348</c:v>
                </c:pt>
                <c:pt idx="13389">
                  <c:v>2.1690852948040544</c:v>
                </c:pt>
                <c:pt idx="13390">
                  <c:v>2.1705921271866009</c:v>
                </c:pt>
                <c:pt idx="13391">
                  <c:v>2.172100006328145</c:v>
                </c:pt>
                <c:pt idx="13392">
                  <c:v>2.1736089329874635</c:v>
                </c:pt>
                <c:pt idx="13393">
                  <c:v>2.1751189078764472</c:v>
                </c:pt>
                <c:pt idx="13394">
                  <c:v>2.1766299317232867</c:v>
                </c:pt>
                <c:pt idx="13395">
                  <c:v>2.1781420052408298</c:v>
                </c:pt>
                <c:pt idx="13396">
                  <c:v>2.179655129189964</c:v>
                </c:pt>
                <c:pt idx="13397">
                  <c:v>2.1811693042845599</c:v>
                </c:pt>
                <c:pt idx="13398">
                  <c:v>2.1826845312389533</c:v>
                </c:pt>
                <c:pt idx="13399">
                  <c:v>2.1842008108156179</c:v>
                </c:pt>
                <c:pt idx="13400">
                  <c:v>2.1857181437299138</c:v>
                </c:pt>
                <c:pt idx="13401">
                  <c:v>2.1872365306976658</c:v>
                </c:pt>
                <c:pt idx="13402">
                  <c:v>2.1887559724829377</c:v>
                </c:pt>
                <c:pt idx="13403">
                  <c:v>2.1902764698025825</c:v>
                </c:pt>
                <c:pt idx="13404">
                  <c:v>2.1917980233739165</c:v>
                </c:pt>
                <c:pt idx="13405">
                  <c:v>2.1933206339625979</c:v>
                </c:pt>
                <c:pt idx="13406">
                  <c:v>2.1948443022869739</c:v>
                </c:pt>
                <c:pt idx="13407">
                  <c:v>2.1963690290818381</c:v>
                </c:pt>
                <c:pt idx="13408">
                  <c:v>2.1978948150665034</c:v>
                </c:pt>
                <c:pt idx="13409">
                  <c:v>2.1994216610087571</c:v>
                </c:pt>
                <c:pt idx="13410">
                  <c:v>2.2009495676289448</c:v>
                </c:pt>
                <c:pt idx="13411">
                  <c:v>2.2024785356478787</c:v>
                </c:pt>
                <c:pt idx="13412">
                  <c:v>2.2040085658349482</c:v>
                </c:pt>
                <c:pt idx="13413">
                  <c:v>2.2055396589120004</c:v>
                </c:pt>
                <c:pt idx="13414">
                  <c:v>2.2070718156013514</c:v>
                </c:pt>
                <c:pt idx="13415">
                  <c:v>2.2086050366739949</c:v>
                </c:pt>
                <c:pt idx="13416">
                  <c:v>2.2101393228532835</c:v>
                </c:pt>
                <c:pt idx="13417">
                  <c:v>2.2116746748630396</c:v>
                </c:pt>
                <c:pt idx="13418">
                  <c:v>2.2132110934758646</c:v>
                </c:pt>
                <c:pt idx="13419">
                  <c:v>2.2147485794166202</c:v>
                </c:pt>
                <c:pt idx="13420">
                  <c:v>2.2162871334106384</c:v>
                </c:pt>
                <c:pt idx="13421">
                  <c:v>2.2178267562321312</c:v>
                </c:pt>
                <c:pt idx="13422">
                  <c:v>2.2193674486074721</c:v>
                </c:pt>
                <c:pt idx="13423">
                  <c:v>2.2209092112796651</c:v>
                </c:pt>
                <c:pt idx="13424">
                  <c:v>2.2224520449760599</c:v>
                </c:pt>
                <c:pt idx="13425">
                  <c:v>2.2239959504730216</c:v>
                </c:pt>
                <c:pt idx="13426">
                  <c:v>2.2255409284989449</c:v>
                </c:pt>
                <c:pt idx="13427">
                  <c:v>2.2270869797826958</c:v>
                </c:pt>
                <c:pt idx="13428">
                  <c:v>2.2286341051022593</c:v>
                </c:pt>
                <c:pt idx="13429">
                  <c:v>2.2301823051875491</c:v>
                </c:pt>
                <c:pt idx="13430">
                  <c:v>2.2317315807689506</c:v>
                </c:pt>
                <c:pt idx="13431">
                  <c:v>2.2332819326260727</c:v>
                </c:pt>
                <c:pt idx="13432">
                  <c:v>2.2348333614903493</c:v>
                </c:pt>
                <c:pt idx="13433">
                  <c:v>2.236385868093691</c:v>
                </c:pt>
                <c:pt idx="13434">
                  <c:v>2.2379394532173307</c:v>
                </c:pt>
                <c:pt idx="13435">
                  <c:v>2.2394941175942296</c:v>
                </c:pt>
                <c:pt idx="13436">
                  <c:v>2.2410498619578232</c:v>
                </c:pt>
                <c:pt idx="13437">
                  <c:v>2.2426066870909742</c:v>
                </c:pt>
                <c:pt idx="13438">
                  <c:v>2.2441645937281725</c:v>
                </c:pt>
                <c:pt idx="13439">
                  <c:v>2.2457235826207231</c:v>
                </c:pt>
                <c:pt idx="13440">
                  <c:v>2.2472836545041024</c:v>
                </c:pt>
                <c:pt idx="13441">
                  <c:v>2.2488448101633502</c:v>
                </c:pt>
                <c:pt idx="13442">
                  <c:v>2.2504070503349993</c:v>
                </c:pt>
                <c:pt idx="13443">
                  <c:v>2.2519703757560596</c:v>
                </c:pt>
                <c:pt idx="13444">
                  <c:v>2.2535347872132085</c:v>
                </c:pt>
                <c:pt idx="13445">
                  <c:v>2.2551002854445148</c:v>
                </c:pt>
                <c:pt idx="13446">
                  <c:v>2.2566668711885254</c:v>
                </c:pt>
                <c:pt idx="13447">
                  <c:v>2.2582345452335586</c:v>
                </c:pt>
                <c:pt idx="13448">
                  <c:v>2.2598033083192219</c:v>
                </c:pt>
                <c:pt idx="13449">
                  <c:v>2.2613731611856025</c:v>
                </c:pt>
                <c:pt idx="13450">
                  <c:v>2.2629441046226626</c:v>
                </c:pt>
                <c:pt idx="13451">
                  <c:v>2.2645161393715529</c:v>
                </c:pt>
                <c:pt idx="13452">
                  <c:v>2.2660892661903915</c:v>
                </c:pt>
                <c:pt idx="13453">
                  <c:v>2.2676634858213243</c:v>
                </c:pt>
                <c:pt idx="13454">
                  <c:v>2.2692387990565113</c:v>
                </c:pt>
                <c:pt idx="13455">
                  <c:v>2.2708152066391643</c:v>
                </c:pt>
                <c:pt idx="13456">
                  <c:v>2.2723927093129763</c:v>
                </c:pt>
                <c:pt idx="13457">
                  <c:v>2.2739713078717596</c:v>
                </c:pt>
                <c:pt idx="13458">
                  <c:v>2.2755510030602757</c:v>
                </c:pt>
                <c:pt idx="13459">
                  <c:v>2.2771317956237698</c:v>
                </c:pt>
                <c:pt idx="13460">
                  <c:v>2.2787136863577078</c:v>
                </c:pt>
                <c:pt idx="13461">
                  <c:v>2.280296676008406</c:v>
                </c:pt>
                <c:pt idx="13462">
                  <c:v>2.2818807653226627</c:v>
                </c:pt>
                <c:pt idx="13463">
                  <c:v>2.2834659550976038</c:v>
                </c:pt>
                <c:pt idx="13464">
                  <c:v>2.2850522460811007</c:v>
                </c:pt>
                <c:pt idx="13465">
                  <c:v>2.2866396390215105</c:v>
                </c:pt>
                <c:pt idx="13466">
                  <c:v>2.2882281347176208</c:v>
                </c:pt>
                <c:pt idx="13467">
                  <c:v>2.2898177339188632</c:v>
                </c:pt>
                <c:pt idx="13468">
                  <c:v>2.2914084373918264</c:v>
                </c:pt>
                <c:pt idx="13469">
                  <c:v>2.2930002458869487</c:v>
                </c:pt>
                <c:pt idx="13470">
                  <c:v>2.294593160205241</c:v>
                </c:pt>
                <c:pt idx="13471">
                  <c:v>2.296187181098218</c:v>
                </c:pt>
                <c:pt idx="13472">
                  <c:v>2.2977823093178835</c:v>
                </c:pt>
                <c:pt idx="13473">
                  <c:v>2.2993785456669182</c:v>
                </c:pt>
                <c:pt idx="13474">
                  <c:v>2.3009758908984055</c:v>
                </c:pt>
                <c:pt idx="13475">
                  <c:v>2.3025743457659162</c:v>
                </c:pt>
                <c:pt idx="13476">
                  <c:v>2.3041739110738053</c:v>
                </c:pt>
                <c:pt idx="13477">
                  <c:v>2.3057745875767268</c:v>
                </c:pt>
                <c:pt idx="13478">
                  <c:v>2.3073763760298234</c:v>
                </c:pt>
                <c:pt idx="13479">
                  <c:v>2.3089792772391275</c:v>
                </c:pt>
                <c:pt idx="13480">
                  <c:v>2.3105832919608664</c:v>
                </c:pt>
                <c:pt idx="13481">
                  <c:v>2.3121884209517578</c:v>
                </c:pt>
                <c:pt idx="13482">
                  <c:v>2.3137946650195156</c:v>
                </c:pt>
                <c:pt idx="13483">
                  <c:v>2.3154020249219442</c:v>
                </c:pt>
                <c:pt idx="13484">
                  <c:v>2.3170105014341975</c:v>
                </c:pt>
                <c:pt idx="13485">
                  <c:v>2.3186200953150986</c:v>
                </c:pt>
                <c:pt idx="13486">
                  <c:v>2.3202308073746076</c:v>
                </c:pt>
                <c:pt idx="13487">
                  <c:v>2.3218426383726367</c:v>
                </c:pt>
                <c:pt idx="13488">
                  <c:v>2.3234555890695914</c:v>
                </c:pt>
                <c:pt idx="13489">
                  <c:v>2.325069660277121</c:v>
                </c:pt>
                <c:pt idx="13490">
                  <c:v>2.3266848527567228</c:v>
                </c:pt>
                <c:pt idx="13491">
                  <c:v>2.3283011672703879</c:v>
                </c:pt>
                <c:pt idx="13492">
                  <c:v>2.3299186046314584</c:v>
                </c:pt>
                <c:pt idx="13493">
                  <c:v>2.3315371656030193</c:v>
                </c:pt>
                <c:pt idx="13494">
                  <c:v>2.3331568509486509</c:v>
                </c:pt>
                <c:pt idx="13495">
                  <c:v>2.3347776614833919</c:v>
                </c:pt>
                <c:pt idx="13496">
                  <c:v>2.3363995979719188</c:v>
                </c:pt>
                <c:pt idx="13497">
                  <c:v>2.3380226611964154</c:v>
                </c:pt>
                <c:pt idx="13498">
                  <c:v>2.3396468519225864</c:v>
                </c:pt>
                <c:pt idx="13499">
                  <c:v>2.3412721709677364</c:v>
                </c:pt>
                <c:pt idx="13500">
                  <c:v>2.34289861909867</c:v>
                </c:pt>
                <c:pt idx="13501">
                  <c:v>2.3445261970826881</c:v>
                </c:pt>
                <c:pt idx="13502">
                  <c:v>2.3461549057388003</c:v>
                </c:pt>
                <c:pt idx="13503">
                  <c:v>2.3477847458354102</c:v>
                </c:pt>
                <c:pt idx="13504">
                  <c:v>2.3494157181414184</c:v>
                </c:pt>
                <c:pt idx="13505">
                  <c:v>2.3510478234775429</c:v>
                </c:pt>
                <c:pt idx="13506">
                  <c:v>2.3526810626137902</c:v>
                </c:pt>
                <c:pt idx="13507">
                  <c:v>2.3543154363206642</c:v>
                </c:pt>
                <c:pt idx="13508">
                  <c:v>2.3559509454205947</c:v>
                </c:pt>
                <c:pt idx="13509">
                  <c:v>2.3575875906851933</c:v>
                </c:pt>
                <c:pt idx="13510">
                  <c:v>2.3592253728865713</c:v>
                </c:pt>
                <c:pt idx="13511">
                  <c:v>2.3608642928488739</c:v>
                </c:pt>
                <c:pt idx="13512">
                  <c:v>2.3625043513453212</c:v>
                </c:pt>
                <c:pt idx="13513">
                  <c:v>2.3641455491668371</c:v>
                </c:pt>
                <c:pt idx="13514">
                  <c:v>2.3657878870876807</c:v>
                </c:pt>
                <c:pt idx="13515">
                  <c:v>2.3674313659342894</c:v>
                </c:pt>
                <c:pt idx="13516">
                  <c:v>2.3690759864820348</c:v>
                </c:pt>
                <c:pt idx="13517">
                  <c:v>2.3707217495067905</c:v>
                </c:pt>
                <c:pt idx="13518">
                  <c:v>2.3723686558367176</c:v>
                </c:pt>
                <c:pt idx="13519">
                  <c:v>2.3740167062488045</c:v>
                </c:pt>
                <c:pt idx="13520">
                  <c:v>2.3756659015205432</c:v>
                </c:pt>
                <c:pt idx="13521">
                  <c:v>2.3773162424818226</c:v>
                </c:pt>
                <c:pt idx="13522">
                  <c:v>2.3789677299112504</c:v>
                </c:pt>
                <c:pt idx="13523">
                  <c:v>2.3806203645879407</c:v>
                </c:pt>
                <c:pt idx="13524">
                  <c:v>2.3822741473435127</c:v>
                </c:pt>
                <c:pt idx="13525">
                  <c:v>2.3839290789581984</c:v>
                </c:pt>
                <c:pt idx="13526">
                  <c:v>2.3855851602127363</c:v>
                </c:pt>
                <c:pt idx="13527">
                  <c:v>2.3872423919404802</c:v>
                </c:pt>
                <c:pt idx="13528">
                  <c:v>2.3889007749232891</c:v>
                </c:pt>
                <c:pt idx="13529">
                  <c:v>2.3905603099609234</c:v>
                </c:pt>
                <c:pt idx="13530">
                  <c:v>2.392220997836294</c:v>
                </c:pt>
                <c:pt idx="13531">
                  <c:v>2.3938828393850717</c:v>
                </c:pt>
                <c:pt idx="13532">
                  <c:v>2.3955458353912911</c:v>
                </c:pt>
                <c:pt idx="13533">
                  <c:v>2.3972099866394951</c:v>
                </c:pt>
                <c:pt idx="13534">
                  <c:v>2.3988752939670981</c:v>
                </c:pt>
                <c:pt idx="13535">
                  <c:v>2.4005417581597692</c:v>
                </c:pt>
                <c:pt idx="13536">
                  <c:v>2.4022093800036881</c:v>
                </c:pt>
                <c:pt idx="13537">
                  <c:v>2.403878160338015</c:v>
                </c:pt>
                <c:pt idx="13538">
                  <c:v>2.4055480999500585</c:v>
                </c:pt>
                <c:pt idx="13539">
                  <c:v>2.4072191996276371</c:v>
                </c:pt>
                <c:pt idx="13540">
                  <c:v>2.4088914602116613</c:v>
                </c:pt>
                <c:pt idx="13541">
                  <c:v>2.410564882491081</c:v>
                </c:pt>
                <c:pt idx="13542">
                  <c:v>2.4122394672729097</c:v>
                </c:pt>
                <c:pt idx="13543">
                  <c:v>2.4139152153471577</c:v>
                </c:pt>
                <c:pt idx="13544">
                  <c:v>2.4155921275570744</c:v>
                </c:pt>
                <c:pt idx="13545">
                  <c:v>2.4172702046938044</c:v>
                </c:pt>
                <c:pt idx="13546">
                  <c:v>2.4189494475490054</c:v>
                </c:pt>
                <c:pt idx="13547">
                  <c:v>2.4206298569676861</c:v>
                </c:pt>
                <c:pt idx="13548">
                  <c:v>2.4223114337426406</c:v>
                </c:pt>
                <c:pt idx="13549">
                  <c:v>2.4239941786671784</c:v>
                </c:pt>
                <c:pt idx="13550">
                  <c:v>2.4256780925880692</c:v>
                </c:pt>
                <c:pt idx="13551">
                  <c:v>2.4273631762997616</c:v>
                </c:pt>
                <c:pt idx="13552">
                  <c:v>2.4290494305972188</c:v>
                </c:pt>
                <c:pt idx="13553">
                  <c:v>2.4307368563289766</c:v>
                </c:pt>
                <c:pt idx="13554">
                  <c:v>2.432425454291141</c:v>
                </c:pt>
                <c:pt idx="13555">
                  <c:v>2.434115225280332</c:v>
                </c:pt>
                <c:pt idx="13556">
                  <c:v>2.4358061701468565</c:v>
                </c:pt>
                <c:pt idx="13557">
                  <c:v>2.4374982896884791</c:v>
                </c:pt>
                <c:pt idx="13558">
                  <c:v>2.4391915847212302</c:v>
                </c:pt>
                <c:pt idx="13559">
                  <c:v>2.4408860560439463</c:v>
                </c:pt>
                <c:pt idx="13560">
                  <c:v>2.442581704509299</c:v>
                </c:pt>
                <c:pt idx="13561">
                  <c:v>2.4442785309172725</c:v>
                </c:pt>
                <c:pt idx="13562">
                  <c:v>2.4459765360683701</c:v>
                </c:pt>
                <c:pt idx="13563">
                  <c:v>2.447675720817041</c:v>
                </c:pt>
                <c:pt idx="13564">
                  <c:v>2.4493760859649378</c:v>
                </c:pt>
                <c:pt idx="13565">
                  <c:v>2.4510776323142331</c:v>
                </c:pt>
                <c:pt idx="13566">
                  <c:v>2.4527803607211585</c:v>
                </c:pt>
                <c:pt idx="13567">
                  <c:v>2.4544842719890383</c:v>
                </c:pt>
                <c:pt idx="13568">
                  <c:v>2.4561893669217181</c:v>
                </c:pt>
                <c:pt idx="13569">
                  <c:v>2.457895646377215</c:v>
                </c:pt>
                <c:pt idx="13570">
                  <c:v>2.4596031111605288</c:v>
                </c:pt>
                <c:pt idx="13571">
                  <c:v>2.4613117620771812</c:v>
                </c:pt>
                <c:pt idx="13572">
                  <c:v>2.4630215999869791</c:v>
                </c:pt>
                <c:pt idx="13573">
                  <c:v>2.4647326256966009</c:v>
                </c:pt>
                <c:pt idx="13574">
                  <c:v>2.4664448400311945</c:v>
                </c:pt>
                <c:pt idx="13575">
                  <c:v>2.4681582437985217</c:v>
                </c:pt>
                <c:pt idx="13576">
                  <c:v>2.4698728378607808</c:v>
                </c:pt>
                <c:pt idx="13577">
                  <c:v>2.4715886230268951</c:v>
                </c:pt>
                <c:pt idx="13578">
                  <c:v>2.4733056001063112</c:v>
                </c:pt>
                <c:pt idx="13579">
                  <c:v>2.4750237699630251</c:v>
                </c:pt>
                <c:pt idx="13580">
                  <c:v>2.4767431334076471</c:v>
                </c:pt>
                <c:pt idx="13581">
                  <c:v>2.4784636912513118</c:v>
                </c:pt>
                <c:pt idx="13582">
                  <c:v>2.4801854443598179</c:v>
                </c:pt>
                <c:pt idx="13583">
                  <c:v>2.4819083935454653</c:v>
                </c:pt>
                <c:pt idx="13584">
                  <c:v>2.4836325396210808</c:v>
                </c:pt>
                <c:pt idx="13585">
                  <c:v>2.4853578834542684</c:v>
                </c:pt>
                <c:pt idx="13586">
                  <c:v>2.4870844258590221</c:v>
                </c:pt>
                <c:pt idx="13587">
                  <c:v>2.4888121676679722</c:v>
                </c:pt>
                <c:pt idx="13588">
                  <c:v>2.4905411096962067</c:v>
                </c:pt>
                <c:pt idx="13589">
                  <c:v>2.492271252813743</c:v>
                </c:pt>
                <c:pt idx="13590">
                  <c:v>2.4940025978368388</c:v>
                </c:pt>
                <c:pt idx="13591">
                  <c:v>2.4957351455822825</c:v>
                </c:pt>
                <c:pt idx="13592">
                  <c:v>2.4974688969219057</c:v>
                </c:pt>
                <c:pt idx="13593">
                  <c:v>2.4992038526736691</c:v>
                </c:pt>
                <c:pt idx="13594">
                  <c:v>2.5009400136560633</c:v>
                </c:pt>
                <c:pt idx="13595">
                  <c:v>2.5026773807427385</c:v>
                </c:pt>
                <c:pt idx="13596">
                  <c:v>2.5044159547533611</c:v>
                </c:pt>
                <c:pt idx="13597">
                  <c:v>2.5061557365081293</c:v>
                </c:pt>
                <c:pt idx="13598">
                  <c:v>2.5078967268825152</c:v>
                </c:pt>
                <c:pt idx="13599">
                  <c:v>2.5096389266978947</c:v>
                </c:pt>
                <c:pt idx="13600">
                  <c:v>2.5113823367761756</c:v>
                </c:pt>
                <c:pt idx="13601">
                  <c:v>2.5131269579946567</c:v>
                </c:pt>
                <c:pt idx="13602">
                  <c:v>2.5148727911764261</c:v>
                </c:pt>
                <c:pt idx="13603">
                  <c:v>2.5166198371634181</c:v>
                </c:pt>
                <c:pt idx="13604">
                  <c:v>2.518368096779827</c:v>
                </c:pt>
                <c:pt idx="13605">
                  <c:v>2.5201175709053905</c:v>
                </c:pt>
                <c:pt idx="13606">
                  <c:v>2.5218682603654874</c:v>
                </c:pt>
                <c:pt idx="13607">
                  <c:v>2.5236201659860318</c:v>
                </c:pt>
                <c:pt idx="13608">
                  <c:v>2.5253732886485962</c:v>
                </c:pt>
                <c:pt idx="13609">
                  <c:v>2.52712762918028</c:v>
                </c:pt>
                <c:pt idx="13610">
                  <c:v>2.5288831884087197</c:v>
                </c:pt>
                <c:pt idx="13611">
                  <c:v>2.5306399672173261</c:v>
                </c:pt>
                <c:pt idx="13612">
                  <c:v>2.532397966434925</c:v>
                </c:pt>
                <c:pt idx="13613">
                  <c:v>2.5341571868908774</c:v>
                </c:pt>
                <c:pt idx="13614">
                  <c:v>2.5359176294704375</c:v>
                </c:pt>
                <c:pt idx="13615">
                  <c:v>2.5376792950041582</c:v>
                </c:pt>
                <c:pt idx="13616">
                  <c:v>2.5394421843231316</c:v>
                </c:pt>
                <c:pt idx="13617">
                  <c:v>2.5412062983144579</c:v>
                </c:pt>
                <c:pt idx="13618">
                  <c:v>2.5429716378104215</c:v>
                </c:pt>
                <c:pt idx="13619">
                  <c:v>2.5447382036623636</c:v>
                </c:pt>
                <c:pt idx="13620">
                  <c:v>2.5465059967036874</c:v>
                </c:pt>
                <c:pt idx="13621">
                  <c:v>2.5482750178239608</c:v>
                </c:pt>
                <c:pt idx="13622">
                  <c:v>2.5500452678577838</c:v>
                </c:pt>
                <c:pt idx="13623">
                  <c:v>2.5518167476402982</c:v>
                </c:pt>
                <c:pt idx="13624">
                  <c:v>2.5535894580629268</c:v>
                </c:pt>
                <c:pt idx="13625">
                  <c:v>2.5553633999620105</c:v>
                </c:pt>
                <c:pt idx="13626">
                  <c:v>2.5571385741744326</c:v>
                </c:pt>
                <c:pt idx="13627">
                  <c:v>2.5589149815934751</c:v>
                </c:pt>
                <c:pt idx="13628">
                  <c:v>2.5606926230572227</c:v>
                </c:pt>
                <c:pt idx="13629">
                  <c:v>2.5624714994043041</c:v>
                </c:pt>
                <c:pt idx="13630">
                  <c:v>2.5642516115298646</c:v>
                </c:pt>
                <c:pt idx="13631">
                  <c:v>2.5660329602737368</c:v>
                </c:pt>
                <c:pt idx="13632">
                  <c:v>2.5678155464949817</c:v>
                </c:pt>
                <c:pt idx="13633">
                  <c:v>2.5695993710345606</c:v>
                </c:pt>
                <c:pt idx="13634">
                  <c:v>2.5713844347901085</c:v>
                </c:pt>
                <c:pt idx="13635">
                  <c:v>2.5731707386037943</c:v>
                </c:pt>
                <c:pt idx="13636">
                  <c:v>2.5749582833183333</c:v>
                </c:pt>
                <c:pt idx="13637">
                  <c:v>2.5767470698332322</c:v>
                </c:pt>
                <c:pt idx="13638">
                  <c:v>2.5785370989924163</c:v>
                </c:pt>
                <c:pt idx="13639">
                  <c:v>2.5803283716403591</c:v>
                </c:pt>
                <c:pt idx="13640">
                  <c:v>2.5821208886784421</c:v>
                </c:pt>
                <c:pt idx="13641">
                  <c:v>2.5839146509523512</c:v>
                </c:pt>
                <c:pt idx="13642">
                  <c:v>2.5857096593083209</c:v>
                </c:pt>
                <c:pt idx="13643">
                  <c:v>2.5875059146496127</c:v>
                </c:pt>
                <c:pt idx="13644">
                  <c:v>2.5893034178236762</c:v>
                </c:pt>
                <c:pt idx="13645">
                  <c:v>2.5911021696785106</c:v>
                </c:pt>
                <c:pt idx="13646">
                  <c:v>2.5929021711192615</c:v>
                </c:pt>
                <c:pt idx="13647">
                  <c:v>2.5947034229951456</c:v>
                </c:pt>
                <c:pt idx="13648">
                  <c:v>2.5965059261748218</c:v>
                </c:pt>
                <c:pt idx="13649">
                  <c:v>2.5983096815086486</c:v>
                </c:pt>
                <c:pt idx="13650">
                  <c:v>2.6001146899042888</c:v>
                </c:pt>
                <c:pt idx="13651">
                  <c:v>2.6019209522133222</c:v>
                </c:pt>
                <c:pt idx="13652">
                  <c:v>2.6037284692878795</c:v>
                </c:pt>
                <c:pt idx="13653">
                  <c:v>2.6055372420375176</c:v>
                </c:pt>
                <c:pt idx="13654">
                  <c:v>2.6073472713155907</c:v>
                </c:pt>
                <c:pt idx="13655">
                  <c:v>2.6091585579760075</c:v>
                </c:pt>
                <c:pt idx="13656">
                  <c:v>2.6109711029302218</c:v>
                </c:pt>
                <c:pt idx="13657">
                  <c:v>2.6127849070333675</c:v>
                </c:pt>
                <c:pt idx="13658">
                  <c:v>2.6145999711411343</c:v>
                </c:pt>
                <c:pt idx="13659">
                  <c:v>2.616416296166876</c:v>
                </c:pt>
                <c:pt idx="13660">
                  <c:v>2.6182338829675107</c:v>
                </c:pt>
                <c:pt idx="13661">
                  <c:v>2.6200527324005125</c:v>
                </c:pt>
                <c:pt idx="13662">
                  <c:v>2.62187284538114</c:v>
                </c:pt>
                <c:pt idx="13663">
                  <c:v>2.6236942227680982</c:v>
                </c:pt>
                <c:pt idx="13664">
                  <c:v>2.6255168654397525</c:v>
                </c:pt>
                <c:pt idx="13665">
                  <c:v>2.6273407742559614</c:v>
                </c:pt>
                <c:pt idx="13666">
                  <c:v>2.6291659501345301</c:v>
                </c:pt>
                <c:pt idx="13667">
                  <c:v>2.6309923939365518</c:v>
                </c:pt>
                <c:pt idx="13668">
                  <c:v>2.6328201065236794</c:v>
                </c:pt>
                <c:pt idx="13669">
                  <c:v>2.6346490888156313</c:v>
                </c:pt>
                <c:pt idx="13670">
                  <c:v>2.636479341675297</c:v>
                </c:pt>
                <c:pt idx="13671">
                  <c:v>2.6383108659661261</c:v>
                </c:pt>
                <c:pt idx="13672">
                  <c:v>2.6401436626097552</c:v>
                </c:pt>
                <c:pt idx="13673">
                  <c:v>2.641977732470874</c:v>
                </c:pt>
                <c:pt idx="13674">
                  <c:v>2.6438130764147316</c:v>
                </c:pt>
                <c:pt idx="13675">
                  <c:v>2.6456496953648876</c:v>
                </c:pt>
                <c:pt idx="13676">
                  <c:v>2.6474875901878345</c:v>
                </c:pt>
                <c:pt idx="13677">
                  <c:v>2.649326761769903</c:v>
                </c:pt>
                <c:pt idx="13678">
                  <c:v>2.6511672109787487</c:v>
                </c:pt>
                <c:pt idx="13679">
                  <c:v>2.6530089387405007</c:v>
                </c:pt>
                <c:pt idx="13680">
                  <c:v>2.6548519459240616</c:v>
                </c:pt>
                <c:pt idx="13681">
                  <c:v>2.6566962333988973</c:v>
                </c:pt>
                <c:pt idx="13682">
                  <c:v>2.6585418020930676</c:v>
                </c:pt>
                <c:pt idx="13683">
                  <c:v>2.6603886528772871</c:v>
                </c:pt>
                <c:pt idx="13684">
                  <c:v>2.6622367866228349</c:v>
                </c:pt>
                <c:pt idx="13685">
                  <c:v>2.6640862042597071</c:v>
                </c:pt>
                <c:pt idx="13686">
                  <c:v>2.6659369066604333</c:v>
                </c:pt>
                <c:pt idx="13687">
                  <c:v>2.6677888946981105</c:v>
                </c:pt>
                <c:pt idx="13688">
                  <c:v>2.6696421693046739</c:v>
                </c:pt>
                <c:pt idx="13689">
                  <c:v>2.6714967313544729</c:v>
                </c:pt>
                <c:pt idx="13690">
                  <c:v>2.6733525817224248</c:v>
                </c:pt>
                <c:pt idx="13691">
                  <c:v>2.6752097213424082</c:v>
                </c:pt>
                <c:pt idx="13692">
                  <c:v>2.6770681510905967</c:v>
                </c:pt>
                <c:pt idx="13693">
                  <c:v>2.6789278718632241</c:v>
                </c:pt>
                <c:pt idx="13694">
                  <c:v>2.6807888845376411</c:v>
                </c:pt>
                <c:pt idx="13695">
                  <c:v>2.6826511900503238</c:v>
                </c:pt>
                <c:pt idx="13696">
                  <c:v>2.6845147892798833</c:v>
                </c:pt>
                <c:pt idx="13697">
                  <c:v>2.6863796831054998</c:v>
                </c:pt>
                <c:pt idx="13698">
                  <c:v>2.6882458724656026</c:v>
                </c:pt>
                <c:pt idx="13699">
                  <c:v>2.6901133582406351</c:v>
                </c:pt>
                <c:pt idx="13700">
                  <c:v>2.6919821413116112</c:v>
                </c:pt>
                <c:pt idx="13701">
                  <c:v>2.6938522226189172</c:v>
                </c:pt>
                <c:pt idx="13702">
                  <c:v>2.6957236030448328</c:v>
                </c:pt>
                <c:pt idx="13703">
                  <c:v>2.6975962834722091</c:v>
                </c:pt>
                <c:pt idx="13704">
                  <c:v>2.6994702648433941</c:v>
                </c:pt>
                <c:pt idx="13705">
                  <c:v>2.7013455480425064</c:v>
                </c:pt>
                <c:pt idx="13706">
                  <c:v>2.703222133954239</c:v>
                </c:pt>
                <c:pt idx="13707">
                  <c:v>2.7051000235229052</c:v>
                </c:pt>
                <c:pt idx="13708">
                  <c:v>2.7069792176344674</c:v>
                </c:pt>
                <c:pt idx="13709">
                  <c:v>2.7088597171951734</c:v>
                </c:pt>
                <c:pt idx="13710">
                  <c:v>2.7107415230921763</c:v>
                </c:pt>
                <c:pt idx="13711">
                  <c:v>2.7126246362724156</c:v>
                </c:pt>
                <c:pt idx="13712">
                  <c:v>2.7145090576243196</c:v>
                </c:pt>
                <c:pt idx="13713">
                  <c:v>2.7163947880368911</c:v>
                </c:pt>
                <c:pt idx="13714">
                  <c:v>2.7182818284590451</c:v>
                </c:pt>
                <c:pt idx="13715">
                  <c:v>2.720170179781062</c:v>
                </c:pt>
                <c:pt idx="13716">
                  <c:v>2.7220598428937994</c:v>
                </c:pt>
                <c:pt idx="13717">
                  <c:v>2.72395081874815</c:v>
                </c:pt>
                <c:pt idx="13718">
                  <c:v>2.7258431082362522</c:v>
                </c:pt>
                <c:pt idx="13719">
                  <c:v>2.7277367122508207</c:v>
                </c:pt>
                <c:pt idx="13720">
                  <c:v>2.7296316317447324</c:v>
                </c:pt>
                <c:pt idx="13721">
                  <c:v>2.7315278676119843</c:v>
                </c:pt>
                <c:pt idx="13722">
                  <c:v>2.733425420767043</c:v>
                </c:pt>
                <c:pt idx="13723">
                  <c:v>2.7353242921051066</c:v>
                </c:pt>
                <c:pt idx="13724">
                  <c:v>2.7372244825817025</c:v>
                </c:pt>
                <c:pt idx="13725">
                  <c:v>2.7391259930933147</c:v>
                </c:pt>
                <c:pt idx="13726">
                  <c:v>2.7410288245370094</c:v>
                </c:pt>
                <c:pt idx="13727">
                  <c:v>2.7429329778703062</c:v>
                </c:pt>
                <c:pt idx="13728">
                  <c:v>2.7448384539915596</c:v>
                </c:pt>
                <c:pt idx="13729">
                  <c:v>2.746745253799705</c:v>
                </c:pt>
                <c:pt idx="13730">
                  <c:v>2.7486533782542604</c:v>
                </c:pt>
                <c:pt idx="13731">
                  <c:v>2.7505628282554531</c:v>
                </c:pt>
                <c:pt idx="13732">
                  <c:v>2.7524736047040936</c:v>
                </c:pt>
                <c:pt idx="13733">
                  <c:v>2.7543857085617005</c:v>
                </c:pt>
                <c:pt idx="13734">
                  <c:v>2.7562991407303787</c:v>
                </c:pt>
                <c:pt idx="13735">
                  <c:v>2.7582139021128178</c:v>
                </c:pt>
                <c:pt idx="13736">
                  <c:v>2.7601299936725412</c:v>
                </c:pt>
                <c:pt idx="13737">
                  <c:v>2.7620474163135351</c:v>
                </c:pt>
                <c:pt idx="13738">
                  <c:v>2.7639661709604826</c:v>
                </c:pt>
                <c:pt idx="13739">
                  <c:v>2.7658862585185844</c:v>
                </c:pt>
                <c:pt idx="13740">
                  <c:v>2.7678076799540441</c:v>
                </c:pt>
                <c:pt idx="13741">
                  <c:v>2.7697304361733623</c:v>
                </c:pt>
                <c:pt idx="13742">
                  <c:v>2.7716545280836278</c:v>
                </c:pt>
                <c:pt idx="13743">
                  <c:v>2.7735799566530588</c:v>
                </c:pt>
                <c:pt idx="13744">
                  <c:v>2.775506722790047</c:v>
                </c:pt>
                <c:pt idx="13745">
                  <c:v>2.7774348274035727</c:v>
                </c:pt>
                <c:pt idx="13746">
                  <c:v>2.7793642714638729</c:v>
                </c:pt>
                <c:pt idx="13747">
                  <c:v>2.7812950558812344</c:v>
                </c:pt>
                <c:pt idx="13748">
                  <c:v>2.7832271815665326</c:v>
                </c:pt>
                <c:pt idx="13749">
                  <c:v>2.7851606494920285</c:v>
                </c:pt>
                <c:pt idx="13750">
                  <c:v>2.7870954605699065</c:v>
                </c:pt>
                <c:pt idx="13751">
                  <c:v>2.7890316157129424</c:v>
                </c:pt>
                <c:pt idx="13752">
                  <c:v>2.7909691158954248</c:v>
                </c:pt>
                <c:pt idx="13753">
                  <c:v>2.7929079620314403</c:v>
                </c:pt>
                <c:pt idx="13754">
                  <c:v>2.7948481550560036</c:v>
                </c:pt>
                <c:pt idx="13755">
                  <c:v>2.7967896958844296</c:v>
                </c:pt>
                <c:pt idx="13756">
                  <c:v>2.7987325854937164</c:v>
                </c:pt>
                <c:pt idx="13757">
                  <c:v>2.8006768248004934</c:v>
                </c:pt>
                <c:pt idx="13758">
                  <c:v>2.8026224147219847</c:v>
                </c:pt>
                <c:pt idx="13759">
                  <c:v>2.8045693562372267</c:v>
                </c:pt>
                <c:pt idx="13760">
                  <c:v>2.8065176502647597</c:v>
                </c:pt>
                <c:pt idx="13761">
                  <c:v>2.8084672977237206</c:v>
                </c:pt>
                <c:pt idx="13762">
                  <c:v>2.8104182995951872</c:v>
                </c:pt>
                <c:pt idx="13763">
                  <c:v>2.8123706567996161</c:v>
                </c:pt>
                <c:pt idx="13764">
                  <c:v>2.8143243702580611</c:v>
                </c:pt>
                <c:pt idx="13765">
                  <c:v>2.8162794409536458</c:v>
                </c:pt>
                <c:pt idx="13766">
                  <c:v>2.8182358698087469</c:v>
                </c:pt>
                <c:pt idx="13767">
                  <c:v>2.8201936577668576</c:v>
                </c:pt>
                <c:pt idx="13768">
                  <c:v>2.8221528057515934</c:v>
                </c:pt>
                <c:pt idx="13769">
                  <c:v>2.8241133147488138</c:v>
                </c:pt>
                <c:pt idx="13770">
                  <c:v>2.8260751856834601</c:v>
                </c:pt>
                <c:pt idx="13771">
                  <c:v>2.8280384194810742</c:v>
                </c:pt>
                <c:pt idx="13772">
                  <c:v>2.8300030171295707</c:v>
                </c:pt>
                <c:pt idx="13773">
                  <c:v>2.8319689795558203</c:v>
                </c:pt>
                <c:pt idx="13774">
                  <c:v>2.8339363076872957</c:v>
                </c:pt>
                <c:pt idx="13775">
                  <c:v>2.8359050025139707</c:v>
                </c:pt>
                <c:pt idx="13776">
                  <c:v>2.83787506496465</c:v>
                </c:pt>
                <c:pt idx="13777">
                  <c:v>2.8398464959687395</c:v>
                </c:pt>
                <c:pt idx="13778">
                  <c:v>2.8418192965182794</c:v>
                </c:pt>
                <c:pt idx="13779">
                  <c:v>2.8437934675440095</c:v>
                </c:pt>
                <c:pt idx="13780">
                  <c:v>2.8457690099772748</c:v>
                </c:pt>
                <c:pt idx="13781">
                  <c:v>2.8477459248121844</c:v>
                </c:pt>
                <c:pt idx="13782">
                  <c:v>2.8497242129814193</c:v>
                </c:pt>
                <c:pt idx="13783">
                  <c:v>2.8517038754390156</c:v>
                </c:pt>
                <c:pt idx="13784">
                  <c:v>2.8536849131189084</c:v>
                </c:pt>
                <c:pt idx="13785">
                  <c:v>2.8556673270179713</c:v>
                </c:pt>
                <c:pt idx="13786">
                  <c:v>2.8576511180714808</c:v>
                </c:pt>
                <c:pt idx="13787">
                  <c:v>2.8596362872153196</c:v>
                </c:pt>
                <c:pt idx="13788">
                  <c:v>2.8616228354484403</c:v>
                </c:pt>
                <c:pt idx="13789">
                  <c:v>2.8636107637080706</c:v>
                </c:pt>
                <c:pt idx="13790">
                  <c:v>2.8656000729320441</c:v>
                </c:pt>
                <c:pt idx="13791">
                  <c:v>2.8675907641213971</c:v>
                </c:pt>
                <c:pt idx="13792">
                  <c:v>2.8695828382153117</c:v>
                </c:pt>
                <c:pt idx="13793">
                  <c:v>2.8715762961535778</c:v>
                </c:pt>
                <c:pt idx="13794">
                  <c:v>2.8735711389393193</c:v>
                </c:pt>
                <c:pt idx="13795">
                  <c:v>2.8755673675136761</c:v>
                </c:pt>
                <c:pt idx="13796">
                  <c:v>2.8775649828183991</c:v>
                </c:pt>
                <c:pt idx="13797">
                  <c:v>2.8795639858587037</c:v>
                </c:pt>
                <c:pt idx="13798">
                  <c:v>2.8815643775776927</c:v>
                </c:pt>
                <c:pt idx="13799">
                  <c:v>2.8835661589400616</c:v>
                </c:pt>
                <c:pt idx="13800">
                  <c:v>2.8855693308901804</c:v>
                </c:pt>
                <c:pt idx="13801">
                  <c:v>2.8875738944360605</c:v>
                </c:pt>
                <c:pt idx="13802">
                  <c:v>2.8895798505234285</c:v>
                </c:pt>
                <c:pt idx="13803">
                  <c:v>2.8915872000986238</c:v>
                </c:pt>
                <c:pt idx="13804">
                  <c:v>2.8935959441717611</c:v>
                </c:pt>
                <c:pt idx="13805">
                  <c:v>2.895606083690538</c:v>
                </c:pt>
                <c:pt idx="13806">
                  <c:v>2.8976176196032681</c:v>
                </c:pt>
                <c:pt idx="13807">
                  <c:v>2.8996305529221722</c:v>
                </c:pt>
                <c:pt idx="13808">
                  <c:v>2.9016448845969256</c:v>
                </c:pt>
                <c:pt idx="13809">
                  <c:v>2.9036606155778184</c:v>
                </c:pt>
                <c:pt idx="13810">
                  <c:v>2.9056777468791823</c:v>
                </c:pt>
                <c:pt idx="13811">
                  <c:v>2.9076962794526739</c:v>
                </c:pt>
                <c:pt idx="13812">
                  <c:v>2.9097162142717359</c:v>
                </c:pt>
                <c:pt idx="13813">
                  <c:v>2.9117375522893023</c:v>
                </c:pt>
                <c:pt idx="13814">
                  <c:v>2.9137602945225272</c:v>
                </c:pt>
                <c:pt idx="13815">
                  <c:v>2.9157844419257124</c:v>
                </c:pt>
                <c:pt idx="13816">
                  <c:v>2.9178099954537804</c:v>
                </c:pt>
                <c:pt idx="13817">
                  <c:v>2.9198369561260047</c:v>
                </c:pt>
                <c:pt idx="13818">
                  <c:v>2.921865324898679</c:v>
                </c:pt>
                <c:pt idx="13819">
                  <c:v>2.9238951027287157</c:v>
                </c:pt>
                <c:pt idx="13820">
                  <c:v>2.9259262906375154</c:v>
                </c:pt>
                <c:pt idx="13821">
                  <c:v>2.9279588895833655</c:v>
                </c:pt>
                <c:pt idx="13822">
                  <c:v>2.9299929005251744</c:v>
                </c:pt>
                <c:pt idx="13823">
                  <c:v>2.9320283244864722</c:v>
                </c:pt>
                <c:pt idx="13824">
                  <c:v>2.9340651624275451</c:v>
                </c:pt>
                <c:pt idx="13825">
                  <c:v>2.9361034153093017</c:v>
                </c:pt>
                <c:pt idx="13826">
                  <c:v>2.9381430841574065</c:v>
                </c:pt>
                <c:pt idx="13827">
                  <c:v>2.940184169934148</c:v>
                </c:pt>
                <c:pt idx="13828">
                  <c:v>2.9422266736238467</c:v>
                </c:pt>
                <c:pt idx="13829">
                  <c:v>2.944270596190083</c:v>
                </c:pt>
                <c:pt idx="13830">
                  <c:v>2.946315938661376</c:v>
                </c:pt>
                <c:pt idx="13831">
                  <c:v>2.9483627020026901</c:v>
                </c:pt>
                <c:pt idx="13832">
                  <c:v>2.9504108871796162</c:v>
                </c:pt>
                <c:pt idx="13833">
                  <c:v>2.9524604952228177</c:v>
                </c:pt>
                <c:pt idx="13834">
                  <c:v>2.9545115270992723</c:v>
                </c:pt>
                <c:pt idx="13835">
                  <c:v>2.9565639837765842</c:v>
                </c:pt>
                <c:pt idx="13836">
                  <c:v>2.958617866287566</c:v>
                </c:pt>
                <c:pt idx="13837">
                  <c:v>2.9606731756012121</c:v>
                </c:pt>
                <c:pt idx="13838">
                  <c:v>2.9627299126871449</c:v>
                </c:pt>
                <c:pt idx="13839">
                  <c:v>2.9647880785803307</c:v>
                </c:pt>
                <c:pt idx="13840">
                  <c:v>2.9668476742517851</c:v>
                </c:pt>
                <c:pt idx="13841">
                  <c:v>2.9689087006731518</c:v>
                </c:pt>
                <c:pt idx="13842">
                  <c:v>2.9709711588815568</c:v>
                </c:pt>
                <c:pt idx="13843">
                  <c:v>2.97303504985004</c:v>
                </c:pt>
                <c:pt idx="13844">
                  <c:v>2.9751003745739184</c:v>
                </c:pt>
                <c:pt idx="13845">
                  <c:v>2.9771671340275403</c:v>
                </c:pt>
                <c:pt idx="13846">
                  <c:v>2.9792353292509151</c:v>
                </c:pt>
                <c:pt idx="13847">
                  <c:v>2.9813049612197897</c:v>
                </c:pt>
                <c:pt idx="13848">
                  <c:v>2.9833760309105442</c:v>
                </c:pt>
                <c:pt idx="13849">
                  <c:v>2.9854485393653558</c:v>
                </c:pt>
                <c:pt idx="13850">
                  <c:v>2.9875224875620074</c:v>
                </c:pt>
                <c:pt idx="13851">
                  <c:v>2.9895978764789146</c:v>
                </c:pt>
                <c:pt idx="13852">
                  <c:v>2.9916747071604295</c:v>
                </c:pt>
                <c:pt idx="13853">
                  <c:v>2.9937529805863723</c:v>
                </c:pt>
                <c:pt idx="13854">
                  <c:v>2.9958326977372001</c:v>
                </c:pt>
                <c:pt idx="13855">
                  <c:v>2.9979138596594428</c:v>
                </c:pt>
                <c:pt idx="13856">
                  <c:v>2.9999964673349648</c:v>
                </c:pt>
                <c:pt idx="13857">
                  <c:v>3.0020805217681099</c:v>
                </c:pt>
                <c:pt idx="13858">
                  <c:v>3.0041660239420613</c:v>
                </c:pt>
                <c:pt idx="13859">
                  <c:v>3.006252974906261</c:v>
                </c:pt>
                <c:pt idx="13860">
                  <c:v>3.0083413756453039</c:v>
                </c:pt>
                <c:pt idx="13861">
                  <c:v>3.0104312271444247</c:v>
                </c:pt>
                <c:pt idx="13862">
                  <c:v>3.0125225304552519</c:v>
                </c:pt>
                <c:pt idx="13863">
                  <c:v>3.0146152865644358</c:v>
                </c:pt>
                <c:pt idx="13864">
                  <c:v>3.016709496459264</c:v>
                </c:pt>
                <c:pt idx="13865">
                  <c:v>3.0188051611935598</c:v>
                </c:pt>
                <c:pt idx="13866">
                  <c:v>3.0209022817560305</c:v>
                </c:pt>
                <c:pt idx="13867">
                  <c:v>3.0230008591360225</c:v>
                </c:pt>
                <c:pt idx="13868">
                  <c:v>3.0251008943895576</c:v>
                </c:pt>
                <c:pt idx="13869">
                  <c:v>3.0272023885074035</c:v>
                </c:pt>
                <c:pt idx="13870">
                  <c:v>3.0293053424809719</c:v>
                </c:pt>
                <c:pt idx="13871">
                  <c:v>3.0314097573684853</c:v>
                </c:pt>
                <c:pt idx="13872">
                  <c:v>3.0335156341627787</c:v>
                </c:pt>
                <c:pt idx="13873">
                  <c:v>3.0356229738794176</c:v>
                </c:pt>
                <c:pt idx="13874">
                  <c:v>3.0377317775125707</c:v>
                </c:pt>
                <c:pt idx="13875">
                  <c:v>3.0398420461234053</c:v>
                </c:pt>
                <c:pt idx="13876">
                  <c:v>3.0419537807075168</c:v>
                </c:pt>
                <c:pt idx="13877">
                  <c:v>3.0440669822611479</c:v>
                </c:pt>
                <c:pt idx="13878">
                  <c:v>3.0461816518476783</c:v>
                </c:pt>
                <c:pt idx="13879">
                  <c:v>3.0482977904647806</c:v>
                </c:pt>
                <c:pt idx="13880">
                  <c:v>3.0504153991107748</c:v>
                </c:pt>
                <c:pt idx="13881">
                  <c:v>3.0525344788512578</c:v>
                </c:pt>
                <c:pt idx="13882">
                  <c:v>3.0546550306859839</c:v>
                </c:pt>
                <c:pt idx="13883">
                  <c:v>3.056777055615354</c:v>
                </c:pt>
                <c:pt idx="13884">
                  <c:v>3.0589005547071877</c:v>
                </c:pt>
                <c:pt idx="13885">
                  <c:v>3.0610255289633241</c:v>
                </c:pt>
                <c:pt idx="13886">
                  <c:v>3.0631519793862512</c:v>
                </c:pt>
                <c:pt idx="13887">
                  <c:v>3.0652799070460155</c:v>
                </c:pt>
                <c:pt idx="13888">
                  <c:v>3.0674093129465447</c:v>
                </c:pt>
                <c:pt idx="13889">
                  <c:v>3.0695401981147512</c:v>
                </c:pt>
                <c:pt idx="13890">
                  <c:v>3.0716725635559121</c:v>
                </c:pt>
                <c:pt idx="13891">
                  <c:v>3.0738064103430505</c:v>
                </c:pt>
                <c:pt idx="13892">
                  <c:v>3.0759417394828863</c:v>
                </c:pt>
                <c:pt idx="13893">
                  <c:v>3.0780785519827929</c:v>
                </c:pt>
                <c:pt idx="13894">
                  <c:v>3.080216848918031</c:v>
                </c:pt>
                <c:pt idx="13895">
                  <c:v>3.0823566312974213</c:v>
                </c:pt>
                <c:pt idx="13896">
                  <c:v>3.0844979001304367</c:v>
                </c:pt>
                <c:pt idx="13897">
                  <c:v>3.0866406564945814</c:v>
                </c:pt>
                <c:pt idx="13898">
                  <c:v>3.0887849014007789</c:v>
                </c:pt>
                <c:pt idx="13899">
                  <c:v>3.0909306358606083</c:v>
                </c:pt>
                <c:pt idx="13900">
                  <c:v>3.0930778609538203</c:v>
                </c:pt>
                <c:pt idx="13901">
                  <c:v>3.0952265776934471</c:v>
                </c:pt>
                <c:pt idx="13902">
                  <c:v>3.0973767871157136</c:v>
                </c:pt>
                <c:pt idx="13903">
                  <c:v>3.0995284902350133</c:v>
                </c:pt>
                <c:pt idx="13904">
                  <c:v>3.1016816881341001</c:v>
                </c:pt>
                <c:pt idx="13905">
                  <c:v>3.1038363818288239</c:v>
                </c:pt>
                <c:pt idx="13906">
                  <c:v>3.1059925723356936</c:v>
                </c:pt>
                <c:pt idx="13907">
                  <c:v>3.1081502607397211</c:v>
                </c:pt>
                <c:pt idx="13908">
                  <c:v>3.1103094480588749</c:v>
                </c:pt>
                <c:pt idx="13909">
                  <c:v>3.1124701353117832</c:v>
                </c:pt>
                <c:pt idx="13910">
                  <c:v>3.1146323235857216</c:v>
                </c:pt>
                <c:pt idx="13911">
                  <c:v>3.1167960139007809</c:v>
                </c:pt>
                <c:pt idx="13912">
                  <c:v>3.1189612072777146</c:v>
                </c:pt>
                <c:pt idx="13913">
                  <c:v>3.1211279048060652</c:v>
                </c:pt>
                <c:pt idx="13914">
                  <c:v>3.1232961075080512</c:v>
                </c:pt>
                <c:pt idx="13915">
                  <c:v>3.1254658164065541</c:v>
                </c:pt>
                <c:pt idx="13916">
                  <c:v>3.1276370325933889</c:v>
                </c:pt>
                <c:pt idx="13917">
                  <c:v>3.1298097570929064</c:v>
                </c:pt>
                <c:pt idx="13918">
                  <c:v>3.1319839909529099</c:v>
                </c:pt>
                <c:pt idx="13919">
                  <c:v>3.1341597351991259</c:v>
                </c:pt>
                <c:pt idx="13920">
                  <c:v>3.1363369909264063</c:v>
                </c:pt>
                <c:pt idx="13921">
                  <c:v>3.1385157591619515</c:v>
                </c:pt>
                <c:pt idx="13922">
                  <c:v>3.1406960409336273</c:v>
                </c:pt>
                <c:pt idx="13923">
                  <c:v>3.1428778373385691</c:v>
                </c:pt>
                <c:pt idx="13924">
                  <c:v>3.1450611494061187</c:v>
                </c:pt>
                <c:pt idx="13925">
                  <c:v>3.147245978166286</c:v>
                </c:pt>
                <c:pt idx="13926">
                  <c:v>3.1494323247184943</c:v>
                </c:pt>
                <c:pt idx="13927">
                  <c:v>3.1516201900942327</c:v>
                </c:pt>
                <c:pt idx="13928">
                  <c:v>3.153809575325659</c:v>
                </c:pt>
                <c:pt idx="13929">
                  <c:v>3.1560004815144893</c:v>
                </c:pt>
                <c:pt idx="13930">
                  <c:v>3.1581929096943635</c:v>
                </c:pt>
                <c:pt idx="13931">
                  <c:v>3.160386860899592</c:v>
                </c:pt>
                <c:pt idx="13932">
                  <c:v>3.1625823362341885</c:v>
                </c:pt>
                <c:pt idx="13933">
                  <c:v>3.1647793367339494</c:v>
                </c:pt>
                <c:pt idx="13934">
                  <c:v>3.1669778634583841</c:v>
                </c:pt>
                <c:pt idx="13935">
                  <c:v>3.169177917444681</c:v>
                </c:pt>
                <c:pt idx="13936">
                  <c:v>3.1713794997999236</c:v>
                </c:pt>
                <c:pt idx="13937">
                  <c:v>3.1735826115627903</c:v>
                </c:pt>
                <c:pt idx="13938">
                  <c:v>3.1757872537726306</c:v>
                </c:pt>
                <c:pt idx="13939">
                  <c:v>3.1779934275388384</c:v>
                </c:pt>
                <c:pt idx="13940">
                  <c:v>3.1802011339022567</c:v>
                </c:pt>
                <c:pt idx="13941">
                  <c:v>3.1824103739044038</c:v>
                </c:pt>
                <c:pt idx="13942">
                  <c:v>3.1846211486569866</c:v>
                </c:pt>
                <c:pt idx="13943">
                  <c:v>3.1868334592030196</c:v>
                </c:pt>
                <c:pt idx="13944">
                  <c:v>3.189047306586192</c:v>
                </c:pt>
                <c:pt idx="13945">
                  <c:v>3.1912626919205302</c:v>
                </c:pt>
                <c:pt idx="13946">
                  <c:v>3.1934796162512229</c:v>
                </c:pt>
                <c:pt idx="13947">
                  <c:v>3.1956980806473889</c:v>
                </c:pt>
                <c:pt idx="13948">
                  <c:v>3.1979180861556218</c:v>
                </c:pt>
                <c:pt idx="13949">
                  <c:v>3.2001396338930457</c:v>
                </c:pt>
                <c:pt idx="13950">
                  <c:v>3.2023627249077569</c:v>
                </c:pt>
                <c:pt idx="13951">
                  <c:v>3.2045873602485315</c:v>
                </c:pt>
                <c:pt idx="13952">
                  <c:v>3.206813541034824</c:v>
                </c:pt>
                <c:pt idx="13953">
                  <c:v>3.2090412683169167</c:v>
                </c:pt>
                <c:pt idx="13954">
                  <c:v>3.2112705431457722</c:v>
                </c:pt>
                <c:pt idx="13955">
                  <c:v>3.2135013666431802</c:v>
                </c:pt>
                <c:pt idx="13956">
                  <c:v>3.2157337398616126</c:v>
                </c:pt>
                <c:pt idx="13957">
                  <c:v>3.2179676638542247</c:v>
                </c:pt>
                <c:pt idx="13958">
                  <c:v>3.2202031397451445</c:v>
                </c:pt>
                <c:pt idx="13959">
                  <c:v>3.2224401685890403</c:v>
                </c:pt>
                <c:pt idx="13960">
                  <c:v>3.2246787514412629</c:v>
                </c:pt>
                <c:pt idx="13961">
                  <c:v>3.2269188894282852</c:v>
                </c:pt>
                <c:pt idx="13962">
                  <c:v>3.2291605836069741</c:v>
                </c:pt>
                <c:pt idx="13963">
                  <c:v>3.2314038350583938</c:v>
                </c:pt>
                <c:pt idx="13964">
                  <c:v>3.2336486448408315</c:v>
                </c:pt>
                <c:pt idx="13965">
                  <c:v>3.2358950140838929</c:v>
                </c:pt>
                <c:pt idx="13966">
                  <c:v>3.238142943847385</c:v>
                </c:pt>
                <c:pt idx="13967">
                  <c:v>3.2403924351918021</c:v>
                </c:pt>
                <c:pt idx="13968">
                  <c:v>3.2426434892491054</c:v>
                </c:pt>
                <c:pt idx="13969">
                  <c:v>3.2448961070813129</c:v>
                </c:pt>
                <c:pt idx="13970">
                  <c:v>3.2471502897511302</c:v>
                </c:pt>
                <c:pt idx="13971">
                  <c:v>3.24940603839288</c:v>
                </c:pt>
                <c:pt idx="13972">
                  <c:v>3.2516633540707933</c:v>
                </c:pt>
                <c:pt idx="13973">
                  <c:v>3.2539222378497934</c:v>
                </c:pt>
                <c:pt idx="13974">
                  <c:v>3.2561826908665679</c:v>
                </c:pt>
                <c:pt idx="13975">
                  <c:v>3.2584447141875685</c:v>
                </c:pt>
                <c:pt idx="13976">
                  <c:v>3.2607083088799378</c:v>
                </c:pt>
                <c:pt idx="13977">
                  <c:v>3.2629734760827347</c:v>
                </c:pt>
                <c:pt idx="13978">
                  <c:v>3.2652402168646351</c:v>
                </c:pt>
                <c:pt idx="13979">
                  <c:v>3.2675085323187814</c:v>
                </c:pt>
                <c:pt idx="13980">
                  <c:v>3.2697784235152847</c:v>
                </c:pt>
                <c:pt idx="13981">
                  <c:v>3.2720498915963732</c:v>
                </c:pt>
                <c:pt idx="13982">
                  <c:v>3.2743229376336944</c:v>
                </c:pt>
                <c:pt idx="13983">
                  <c:v>3.2765975626995916</c:v>
                </c:pt>
                <c:pt idx="13984">
                  <c:v>3.2788737679386735</c:v>
                </c:pt>
                <c:pt idx="13985">
                  <c:v>3.2811515544248242</c:v>
                </c:pt>
                <c:pt idx="13986">
                  <c:v>3.2834309232326229</c:v>
                </c:pt>
                <c:pt idx="13987">
                  <c:v>3.2857118755090657</c:v>
                </c:pt>
                <c:pt idx="13988">
                  <c:v>3.287994412330276</c:v>
                </c:pt>
                <c:pt idx="13989">
                  <c:v>3.2902785347730736</c:v>
                </c:pt>
                <c:pt idx="13990">
                  <c:v>3.2925642439868468</c:v>
                </c:pt>
                <c:pt idx="13991">
                  <c:v>3.2948515410499635</c:v>
                </c:pt>
                <c:pt idx="13992">
                  <c:v>3.2971404270654796</c:v>
                </c:pt>
                <c:pt idx="13993">
                  <c:v>3.2994309031132101</c:v>
                </c:pt>
                <c:pt idx="13994">
                  <c:v>3.3017229703457418</c:v>
                </c:pt>
                <c:pt idx="13995">
                  <c:v>3.3040166298444404</c:v>
                </c:pt>
                <c:pt idx="13996">
                  <c:v>3.3063118826913747</c:v>
                </c:pt>
                <c:pt idx="13997">
                  <c:v>3.308608730041533</c:v>
                </c:pt>
                <c:pt idx="13998">
                  <c:v>3.310907172978538</c:v>
                </c:pt>
                <c:pt idx="13999">
                  <c:v>3.3132072125867134</c:v>
                </c:pt>
                <c:pt idx="14000">
                  <c:v>3.3155088500234577</c:v>
                </c:pt>
                <c:pt idx="14001">
                  <c:v>3.3178120863746532</c:v>
                </c:pt>
                <c:pt idx="14002">
                  <c:v>3.3201169227268847</c:v>
                </c:pt>
                <c:pt idx="14003">
                  <c:v>3.3224233602399647</c:v>
                </c:pt>
                <c:pt idx="14004">
                  <c:v>3.3247314000020394</c:v>
                </c:pt>
                <c:pt idx="14005">
                  <c:v>3.3270410431019606</c:v>
                </c:pt>
                <c:pt idx="14006">
                  <c:v>3.329352290701959</c:v>
                </c:pt>
                <c:pt idx="14007">
                  <c:v>3.3316651438924505</c:v>
                </c:pt>
                <c:pt idx="14008">
                  <c:v>3.3339796037888156</c:v>
                </c:pt>
                <c:pt idx="14009">
                  <c:v>3.3362956714829353</c:v>
                </c:pt>
                <c:pt idx="14010">
                  <c:v>3.3386133481402727</c:v>
                </c:pt>
                <c:pt idx="14011">
                  <c:v>3.3409326348542763</c:v>
                </c:pt>
                <c:pt idx="14012">
                  <c:v>3.3432535327191051</c:v>
                </c:pt>
                <c:pt idx="14013">
                  <c:v>3.345576042902652</c:v>
                </c:pt>
                <c:pt idx="14014">
                  <c:v>3.3479001665006471</c:v>
                </c:pt>
                <c:pt idx="14015">
                  <c:v>3.35022590460953</c:v>
                </c:pt>
                <c:pt idx="14016">
                  <c:v>3.35255325839963</c:v>
                </c:pt>
                <c:pt idx="14017">
                  <c:v>3.3548822289689615</c:v>
                </c:pt>
                <c:pt idx="14018">
                  <c:v>3.3572128174162517</c:v>
                </c:pt>
                <c:pt idx="14019">
                  <c:v>3.35954502491427</c:v>
                </c:pt>
                <c:pt idx="14020">
                  <c:v>3.3618788525633216</c:v>
                </c:pt>
                <c:pt idx="14021">
                  <c:v>3.3642143014644237</c:v>
                </c:pt>
                <c:pt idx="14022">
                  <c:v>3.3665513727927925</c:v>
                </c:pt>
                <c:pt idx="14023">
                  <c:v>3.3688900676510274</c:v>
                </c:pt>
                <c:pt idx="14024">
                  <c:v>3.3712303871669711</c:v>
                </c:pt>
                <c:pt idx="14025">
                  <c:v>3.373572332444704</c:v>
                </c:pt>
                <c:pt idx="14026">
                  <c:v>3.3759159046627114</c:v>
                </c:pt>
                <c:pt idx="14027">
                  <c:v>3.3782611049266595</c:v>
                </c:pt>
                <c:pt idx="14028">
                  <c:v>3.3806079343429309</c:v>
                </c:pt>
                <c:pt idx="14029">
                  <c:v>3.382956394092469</c:v>
                </c:pt>
                <c:pt idx="14030">
                  <c:v>3.3853064852832455</c:v>
                </c:pt>
                <c:pt idx="14031">
                  <c:v>3.3876582090239511</c:v>
                </c:pt>
                <c:pt idx="14032">
                  <c:v>3.3900115664979911</c:v>
                </c:pt>
                <c:pt idx="14033">
                  <c:v>3.3923665588156484</c:v>
                </c:pt>
                <c:pt idx="14034">
                  <c:v>3.3947231870879255</c:v>
                </c:pt>
                <c:pt idx="14035">
                  <c:v>3.3970814525006965</c:v>
                </c:pt>
                <c:pt idx="14036">
                  <c:v>3.3994413561665588</c:v>
                </c:pt>
                <c:pt idx="14037">
                  <c:v>3.4018028992235845</c:v>
                </c:pt>
                <c:pt idx="14038">
                  <c:v>3.4041660827858653</c:v>
                </c:pt>
                <c:pt idx="14039">
                  <c:v>3.4065309080425745</c:v>
                </c:pt>
                <c:pt idx="14040">
                  <c:v>3.4088973761094046</c:v>
                </c:pt>
                <c:pt idx="14041">
                  <c:v>3.4112654881027722</c:v>
                </c:pt>
                <c:pt idx="14042">
                  <c:v>3.4136352452143299</c:v>
                </c:pt>
                <c:pt idx="14043">
                  <c:v>3.4160066485620977</c:v>
                </c:pt>
                <c:pt idx="14044">
                  <c:v>3.4183796992648197</c:v>
                </c:pt>
                <c:pt idx="14045">
                  <c:v>3.420754398516634</c:v>
                </c:pt>
                <c:pt idx="14046">
                  <c:v>3.4231307474378916</c:v>
                </c:pt>
                <c:pt idx="14047">
                  <c:v>3.4255087471496708</c:v>
                </c:pt>
                <c:pt idx="14048">
                  <c:v>3.4278883988485997</c:v>
                </c:pt>
                <c:pt idx="14049">
                  <c:v>3.4302697036573662</c:v>
                </c:pt>
                <c:pt idx="14050">
                  <c:v>3.4326526626993856</c:v>
                </c:pt>
                <c:pt idx="14051">
                  <c:v>3.4350372771737825</c:v>
                </c:pt>
                <c:pt idx="14052">
                  <c:v>3.4374235482055853</c:v>
                </c:pt>
                <c:pt idx="14053">
                  <c:v>3.439811476945581</c:v>
                </c:pt>
                <c:pt idx="14054">
                  <c:v>3.4422010645203103</c:v>
                </c:pt>
                <c:pt idx="14055">
                  <c:v>3.4445923121322326</c:v>
                </c:pt>
                <c:pt idx="14056">
                  <c:v>3.4469852209095064</c:v>
                </c:pt>
                <c:pt idx="14057">
                  <c:v>3.4493797919810221</c:v>
                </c:pt>
                <c:pt idx="14058">
                  <c:v>3.4517760265517463</c:v>
                </c:pt>
                <c:pt idx="14059">
                  <c:v>3.4541739257521908</c:v>
                </c:pt>
                <c:pt idx="14060">
                  <c:v>3.4565734907136001</c:v>
                </c:pt>
                <c:pt idx="14061">
                  <c:v>3.458974722643454</c:v>
                </c:pt>
                <c:pt idx="14062">
                  <c:v>3.4613776226746213</c:v>
                </c:pt>
                <c:pt idx="14063">
                  <c:v>3.4637821919407061</c:v>
                </c:pt>
                <c:pt idx="14064">
                  <c:v>3.4661884316517066</c:v>
                </c:pt>
                <c:pt idx="14065">
                  <c:v>3.4685963429428548</c:v>
                </c:pt>
                <c:pt idx="14066">
                  <c:v>3.4710059269501179</c:v>
                </c:pt>
                <c:pt idx="14067">
                  <c:v>3.4734171848860176</c:v>
                </c:pt>
                <c:pt idx="14068">
                  <c:v>3.4758301178881537</c:v>
                </c:pt>
                <c:pt idx="14069">
                  <c:v>3.47824472712017</c:v>
                </c:pt>
                <c:pt idx="14070">
                  <c:v>3.4806610137211944</c:v>
                </c:pt>
                <c:pt idx="14071">
                  <c:v>3.4830789789071219</c:v>
                </c:pt>
                <c:pt idx="14072">
                  <c:v>3.4854986238187156</c:v>
                </c:pt>
                <c:pt idx="14073">
                  <c:v>3.4879199495974786</c:v>
                </c:pt>
                <c:pt idx="14074">
                  <c:v>3.4903429574618414</c:v>
                </c:pt>
                <c:pt idx="14075">
                  <c:v>3.4927676485549468</c:v>
                </c:pt>
                <c:pt idx="14076">
                  <c:v>3.4951940240206785</c:v>
                </c:pt>
                <c:pt idx="14077">
                  <c:v>3.4976220850800082</c:v>
                </c:pt>
                <c:pt idx="14078">
                  <c:v>3.5000518328784622</c:v>
                </c:pt>
                <c:pt idx="14079">
                  <c:v>3.50248326856231</c:v>
                </c:pt>
                <c:pt idx="14080">
                  <c:v>3.5049163933550695</c:v>
                </c:pt>
                <c:pt idx="14081">
                  <c:v>3.5073512084046565</c:v>
                </c:pt>
                <c:pt idx="14082">
                  <c:v>3.5097877148852676</c:v>
                </c:pt>
                <c:pt idx="14083">
                  <c:v>3.5122259139463612</c:v>
                </c:pt>
                <c:pt idx="14084">
                  <c:v>3.514665806814858</c:v>
                </c:pt>
                <c:pt idx="14085">
                  <c:v>3.5171073946418674</c:v>
                </c:pt>
                <c:pt idx="14086">
                  <c:v>3.5195506785792441</c:v>
                </c:pt>
                <c:pt idx="14087">
                  <c:v>3.5219956598564677</c:v>
                </c:pt>
                <c:pt idx="14088">
                  <c:v>3.5244423396270483</c:v>
                </c:pt>
                <c:pt idx="14089">
                  <c:v>3.5268907190452428</c:v>
                </c:pt>
                <c:pt idx="14090">
                  <c:v>3.5293407993430952</c:v>
                </c:pt>
                <c:pt idx="14091">
                  <c:v>3.5317925816765205</c:v>
                </c:pt>
                <c:pt idx="14092">
                  <c:v>3.5342460672021838</c:v>
                </c:pt>
                <c:pt idx="14093">
                  <c:v>3.5367012571546974</c:v>
                </c:pt>
                <c:pt idx="14094">
                  <c:v>3.5391581526923881</c:v>
                </c:pt>
                <c:pt idx="14095">
                  <c:v>3.5416167549743323</c:v>
                </c:pt>
                <c:pt idx="14096">
                  <c:v>3.544077065237718</c:v>
                </c:pt>
                <c:pt idx="14097">
                  <c:v>3.5465390846432867</c:v>
                </c:pt>
                <c:pt idx="14098">
                  <c:v>3.5490028143783547</c:v>
                </c:pt>
                <c:pt idx="14099">
                  <c:v>3.5514682556052235</c:v>
                </c:pt>
                <c:pt idx="14100">
                  <c:v>3.5539354095645224</c:v>
                </c:pt>
                <c:pt idx="14101">
                  <c:v>3.5564042774202216</c:v>
                </c:pt>
                <c:pt idx="14102">
                  <c:v>3.5588748603370455</c:v>
                </c:pt>
                <c:pt idx="14103">
                  <c:v>3.561347159558212</c:v>
                </c:pt>
                <c:pt idx="14104">
                  <c:v>3.563821176250118</c:v>
                </c:pt>
                <c:pt idx="14105">
                  <c:v>3.5662969115799177</c:v>
                </c:pt>
                <c:pt idx="14106">
                  <c:v>3.5687743667934204</c:v>
                </c:pt>
                <c:pt idx="14107">
                  <c:v>3.571253543059457</c:v>
                </c:pt>
                <c:pt idx="14108">
                  <c:v>3.5737344415476153</c:v>
                </c:pt>
                <c:pt idx="14109">
                  <c:v>3.5762170635063026</c:v>
                </c:pt>
                <c:pt idx="14110">
                  <c:v>3.5787014101067869</c:v>
                </c:pt>
                <c:pt idx="14111">
                  <c:v>3.5811874825210959</c:v>
                </c:pt>
                <c:pt idx="14112">
                  <c:v>3.5836752820002404</c:v>
                </c:pt>
                <c:pt idx="14113">
                  <c:v>3.5861648097179311</c:v>
                </c:pt>
                <c:pt idx="14114">
                  <c:v>3.5886560668747509</c:v>
                </c:pt>
                <c:pt idx="14115">
                  <c:v>3.5911490546459861</c:v>
                </c:pt>
                <c:pt idx="14116">
                  <c:v>3.5936437742861291</c:v>
                </c:pt>
                <c:pt idx="14117">
                  <c:v>3.5961402269721545</c:v>
                </c:pt>
                <c:pt idx="14118">
                  <c:v>3.5986384138818011</c:v>
                </c:pt>
                <c:pt idx="14119">
                  <c:v>3.6011383362721756</c:v>
                </c:pt>
                <c:pt idx="14120">
                  <c:v>3.603639995322709</c:v>
                </c:pt>
                <c:pt idx="14121">
                  <c:v>3.6061433922135957</c:v>
                </c:pt>
                <c:pt idx="14122">
                  <c:v>3.6086485282045642</c:v>
                </c:pt>
                <c:pt idx="14123">
                  <c:v>3.6111554044775045</c:v>
                </c:pt>
                <c:pt idx="14124">
                  <c:v>3.6136640222150724</c:v>
                </c:pt>
                <c:pt idx="14125">
                  <c:v>3.6161743826796249</c:v>
                </c:pt>
                <c:pt idx="14126">
                  <c:v>3.6186864870555153</c:v>
                </c:pt>
                <c:pt idx="14127">
                  <c:v>3.6212003365542147</c:v>
                </c:pt>
                <c:pt idx="14128">
                  <c:v>3.6237159323616686</c:v>
                </c:pt>
                <c:pt idx="14129">
                  <c:v>3.6262332757437448</c:v>
                </c:pt>
                <c:pt idx="14130">
                  <c:v>3.6287523678880915</c:v>
                </c:pt>
                <c:pt idx="14131">
                  <c:v>3.631273209983128</c:v>
                </c:pt>
                <c:pt idx="14132">
                  <c:v>3.6337958032973625</c:v>
                </c:pt>
                <c:pt idx="14133">
                  <c:v>3.6363201490209205</c:v>
                </c:pt>
                <c:pt idx="14134">
                  <c:v>3.6388462483446991</c:v>
                </c:pt>
                <c:pt idx="14135">
                  <c:v>3.6413741025398516</c:v>
                </c:pt>
                <c:pt idx="14136">
                  <c:v>3.6439037127989864</c:v>
                </c:pt>
                <c:pt idx="14137">
                  <c:v>3.6464350803154835</c:v>
                </c:pt>
                <c:pt idx="14138">
                  <c:v>3.6489682063631479</c:v>
                </c:pt>
                <c:pt idx="14139">
                  <c:v>3.6515030921370739</c:v>
                </c:pt>
                <c:pt idx="14140">
                  <c:v>3.654039738833132</c:v>
                </c:pt>
                <c:pt idx="14141">
                  <c:v>3.6565781477277826</c:v>
                </c:pt>
                <c:pt idx="14142">
                  <c:v>3.6591183200186128</c:v>
                </c:pt>
                <c:pt idx="14143">
                  <c:v>3.6616602569306291</c:v>
                </c:pt>
                <c:pt idx="14144">
                  <c:v>3.6642039596630274</c:v>
                </c:pt>
                <c:pt idx="14145">
                  <c:v>3.6667494294958192</c:v>
                </c:pt>
                <c:pt idx="14146">
                  <c:v>3.6692966676299235</c:v>
                </c:pt>
                <c:pt idx="14147">
                  <c:v>3.6718456752670368</c:v>
                </c:pt>
                <c:pt idx="14148">
                  <c:v>3.6743964536898401</c:v>
                </c:pt>
                <c:pt idx="14149">
                  <c:v>3.6769490041017567</c:v>
                </c:pt>
                <c:pt idx="14150">
                  <c:v>3.6795033277069904</c:v>
                </c:pt>
                <c:pt idx="14151">
                  <c:v>3.6820594257908961</c:v>
                </c:pt>
                <c:pt idx="14152">
                  <c:v>3.6846172995594078</c:v>
                </c:pt>
                <c:pt idx="14153">
                  <c:v>3.6871769502192393</c:v>
                </c:pt>
                <c:pt idx="14154">
                  <c:v>3.6897383790584275</c:v>
                </c:pt>
                <c:pt idx="14155">
                  <c:v>3.6923015872854199</c:v>
                </c:pt>
                <c:pt idx="14156">
                  <c:v>3.6948665761094488</c:v>
                </c:pt>
                <c:pt idx="14157">
                  <c:v>3.6974333468212359</c:v>
                </c:pt>
                <c:pt idx="14158">
                  <c:v>3.7000019006317495</c:v>
                </c:pt>
                <c:pt idx="14159">
                  <c:v>3.7025722387796831</c:v>
                </c:pt>
                <c:pt idx="14160">
                  <c:v>3.7051443624776312</c:v>
                </c:pt>
                <c:pt idx="14161">
                  <c:v>3.707718273019907</c:v>
                </c:pt>
                <c:pt idx="14162">
                  <c:v>3.710293971620847</c:v>
                </c:pt>
                <c:pt idx="14163">
                  <c:v>3.7128714594955752</c:v>
                </c:pt>
                <c:pt idx="14164">
                  <c:v>3.7154507379411039</c:v>
                </c:pt>
                <c:pt idx="14165">
                  <c:v>3.7180318081743025</c:v>
                </c:pt>
                <c:pt idx="14166">
                  <c:v>3.7206146714128283</c:v>
                </c:pt>
                <c:pt idx="14167">
                  <c:v>3.7231993289563987</c:v>
                </c:pt>
                <c:pt idx="14168">
                  <c:v>3.7257857820244209</c:v>
                </c:pt>
                <c:pt idx="14169">
                  <c:v>3.7283740318370922</c:v>
                </c:pt>
                <c:pt idx="14170">
                  <c:v>3.73096407969684</c:v>
                </c:pt>
                <c:pt idx="14171">
                  <c:v>3.7335559268256149</c:v>
                </c:pt>
                <c:pt idx="14172">
                  <c:v>3.7361495744733433</c:v>
                </c:pt>
                <c:pt idx="14173">
                  <c:v>3.7387450238636157</c:v>
                </c:pt>
                <c:pt idx="14174">
                  <c:v>3.7413422763024839</c:v>
                </c:pt>
                <c:pt idx="14175">
                  <c:v>3.7439413330152966</c:v>
                </c:pt>
                <c:pt idx="14176">
                  <c:v>3.7465421952281974</c:v>
                </c:pt>
                <c:pt idx="14177">
                  <c:v>3.7491448642499599</c:v>
                </c:pt>
                <c:pt idx="14178">
                  <c:v>3.7517493413084892</c:v>
                </c:pt>
                <c:pt idx="14179">
                  <c:v>3.7543556276324859</c:v>
                </c:pt>
                <c:pt idx="14180">
                  <c:v>3.7569637245334535</c:v>
                </c:pt>
                <c:pt idx="14181">
                  <c:v>3.7595736332418577</c:v>
                </c:pt>
                <c:pt idx="14182">
                  <c:v>3.762185354988961</c:v>
                </c:pt>
                <c:pt idx="14183">
                  <c:v>3.7647988910890029</c:v>
                </c:pt>
                <c:pt idx="14184">
                  <c:v>3.7674142427750148</c:v>
                </c:pt>
                <c:pt idx="14185">
                  <c:v>3.7700314112808271</c:v>
                </c:pt>
                <c:pt idx="14186">
                  <c:v>3.7726503979234196</c:v>
                </c:pt>
                <c:pt idx="14187">
                  <c:v>3.7752712039383955</c:v>
                </c:pt>
                <c:pt idx="14188">
                  <c:v>3.777893830589647</c:v>
                </c:pt>
                <c:pt idx="14189">
                  <c:v>3.7805182791144367</c:v>
                </c:pt>
                <c:pt idx="14190">
                  <c:v>3.7831445508334074</c:v>
                </c:pt>
                <c:pt idx="14191">
                  <c:v>3.7857726469855995</c:v>
                </c:pt>
                <c:pt idx="14192">
                  <c:v>3.7884025688108558</c:v>
                </c:pt>
                <c:pt idx="14193">
                  <c:v>3.7910343176325743</c:v>
                </c:pt>
                <c:pt idx="14194">
                  <c:v>3.7936678946923785</c:v>
                </c:pt>
                <c:pt idx="14195">
                  <c:v>3.7963033012326974</c:v>
                </c:pt>
                <c:pt idx="14196">
                  <c:v>3.7989405385796888</c:v>
                </c:pt>
                <c:pt idx="14197">
                  <c:v>3.801579607977565</c:v>
                </c:pt>
                <c:pt idx="14198">
                  <c:v>3.8042205106713469</c:v>
                </c:pt>
                <c:pt idx="14199">
                  <c:v>3.8068632479899578</c:v>
                </c:pt>
                <c:pt idx="14200">
                  <c:v>3.8095078211802047</c:v>
                </c:pt>
                <c:pt idx="14201">
                  <c:v>3.8121542314897052</c:v>
                </c:pt>
                <c:pt idx="14202">
                  <c:v>3.8148024802501532</c:v>
                </c:pt>
                <c:pt idx="14203">
                  <c:v>3.8174525687109577</c:v>
                </c:pt>
                <c:pt idx="14204">
                  <c:v>3.8201044981501315</c:v>
                </c:pt>
                <c:pt idx="14205">
                  <c:v>3.8227582698187614</c:v>
                </c:pt>
                <c:pt idx="14206">
                  <c:v>3.8254138850522472</c:v>
                </c:pt>
                <c:pt idx="14207">
                  <c:v>3.8280713451034716</c:v>
                </c:pt>
                <c:pt idx="14208">
                  <c:v>3.8307306512261317</c:v>
                </c:pt>
                <c:pt idx="14209">
                  <c:v>3.8333918047584103</c:v>
                </c:pt>
                <c:pt idx="14210">
                  <c:v>3.8360548069558047</c:v>
                </c:pt>
                <c:pt idx="14211">
                  <c:v>3.8387196590746253</c:v>
                </c:pt>
                <c:pt idx="14212">
                  <c:v>3.8413863624558471</c:v>
                </c:pt>
                <c:pt idx="14213">
                  <c:v>3.8440549183575849</c:v>
                </c:pt>
                <c:pt idx="14214">
                  <c:v>3.8467253280387692</c:v>
                </c:pt>
                <c:pt idx="14215">
                  <c:v>3.8493975928431716</c:v>
                </c:pt>
                <c:pt idx="14216">
                  <c:v>3.8520717140315304</c:v>
                </c:pt>
                <c:pt idx="14217">
                  <c:v>3.8547476928934494</c:v>
                </c:pt>
                <c:pt idx="14218">
                  <c:v>3.8574255306913612</c:v>
                </c:pt>
                <c:pt idx="14219">
                  <c:v>3.8601052287727744</c:v>
                </c:pt>
                <c:pt idx="14220">
                  <c:v>3.8627867884019351</c:v>
                </c:pt>
                <c:pt idx="14221">
                  <c:v>3.8654702108439087</c:v>
                </c:pt>
                <c:pt idx="14222">
                  <c:v>3.8681554974490142</c:v>
                </c:pt>
                <c:pt idx="14223">
                  <c:v>3.8708426494841346</c:v>
                </c:pt>
                <c:pt idx="14224">
                  <c:v>3.8735316682169731</c:v>
                </c:pt>
                <c:pt idx="14225">
                  <c:v>3.8762225550006657</c:v>
                </c:pt>
                <c:pt idx="14226">
                  <c:v>3.8789153111047359</c:v>
                </c:pt>
                <c:pt idx="14227">
                  <c:v>3.8816099377995319</c:v>
                </c:pt>
                <c:pt idx="14228">
                  <c:v>3.8843064364410109</c:v>
                </c:pt>
                <c:pt idx="14229">
                  <c:v>3.8870048083013451</c:v>
                </c:pt>
                <c:pt idx="14230">
                  <c:v>3.8897050546535312</c:v>
                </c:pt>
                <c:pt idx="14231">
                  <c:v>3.8924071768563544</c:v>
                </c:pt>
                <c:pt idx="14232">
                  <c:v>3.8951111761846402</c:v>
                </c:pt>
                <c:pt idx="14233">
                  <c:v>3.8978170539424002</c:v>
                </c:pt>
                <c:pt idx="14234">
                  <c:v>3.9005248114061724</c:v>
                </c:pt>
                <c:pt idx="14235">
                  <c:v>3.9032344499385219</c:v>
                </c:pt>
                <c:pt idx="14236">
                  <c:v>3.9059459708178199</c:v>
                </c:pt>
                <c:pt idx="14237">
                  <c:v>3.9086593753232663</c:v>
                </c:pt>
                <c:pt idx="14238">
                  <c:v>3.9113746648202676</c:v>
                </c:pt>
                <c:pt idx="14239">
                  <c:v>3.9140918405898617</c:v>
                </c:pt>
                <c:pt idx="14240">
                  <c:v>3.9168109039139156</c:v>
                </c:pt>
                <c:pt idx="14241">
                  <c:v>3.9195318561606842</c:v>
                </c:pt>
                <c:pt idx="14242">
                  <c:v>3.9222546986138758</c:v>
                </c:pt>
                <c:pt idx="14243">
                  <c:v>3.9249794325580321</c:v>
                </c:pt>
                <c:pt idx="14244">
                  <c:v>3.9277060593642603</c:v>
                </c:pt>
                <c:pt idx="14245">
                  <c:v>3.9304345803189467</c:v>
                </c:pt>
                <c:pt idx="14246">
                  <c:v>3.9331649967093116</c:v>
                </c:pt>
                <c:pt idx="14247">
                  <c:v>3.9358973099093215</c:v>
                </c:pt>
                <c:pt idx="14248">
                  <c:v>3.9386315212080456</c:v>
                </c:pt>
                <c:pt idx="14249">
                  <c:v>3.941367631924066</c:v>
                </c:pt>
                <c:pt idx="14250">
                  <c:v>3.9441056433481831</c:v>
                </c:pt>
                <c:pt idx="14251">
                  <c:v>3.9468455568581859</c:v>
                </c:pt>
                <c:pt idx="14252">
                  <c:v>3.9495873737467293</c:v>
                </c:pt>
                <c:pt idx="14253">
                  <c:v>3.9523310953073056</c:v>
                </c:pt>
                <c:pt idx="14254">
                  <c:v>3.9550767229205772</c:v>
                </c:pt>
                <c:pt idx="14255">
                  <c:v>3.9578242578818945</c:v>
                </c:pt>
                <c:pt idx="14256">
                  <c:v>3.9605737014874478</c:v>
                </c:pt>
                <c:pt idx="14257">
                  <c:v>3.9633250551207788</c:v>
                </c:pt>
                <c:pt idx="14258">
                  <c:v>3.9660783200799394</c:v>
                </c:pt>
                <c:pt idx="14259">
                  <c:v>3.9688334976638231</c:v>
                </c:pt>
                <c:pt idx="14260">
                  <c:v>3.9715905892588572</c:v>
                </c:pt>
                <c:pt idx="14261">
                  <c:v>3.9743495961658004</c:v>
                </c:pt>
                <c:pt idx="14262">
                  <c:v>3.9771105197151919</c:v>
                </c:pt>
                <c:pt idx="14263">
                  <c:v>3.9798733612095392</c:v>
                </c:pt>
                <c:pt idx="14264">
                  <c:v>3.9826381220391256</c:v>
                </c:pt>
                <c:pt idx="14265">
                  <c:v>3.9854048035083278</c:v>
                </c:pt>
                <c:pt idx="14266">
                  <c:v>3.9881734069223689</c:v>
                </c:pt>
                <c:pt idx="14267">
                  <c:v>3.9909439336744326</c:v>
                </c:pt>
                <c:pt idx="14268">
                  <c:v>3.993716385071616</c:v>
                </c:pt>
                <c:pt idx="14269">
                  <c:v>3.9964907624218635</c:v>
                </c:pt>
                <c:pt idx="14270">
                  <c:v>3.9992670671212647</c:v>
                </c:pt>
                <c:pt idx="14271">
                  <c:v>4.0020453004796419</c:v>
                </c:pt>
                <c:pt idx="14272">
                  <c:v>4.004825463807669</c:v>
                </c:pt>
                <c:pt idx="14273">
                  <c:v>4.0076075585043451</c:v>
                </c:pt>
                <c:pt idx="14274">
                  <c:v>4.0103915858822266</c:v>
                </c:pt>
                <c:pt idx="14275">
                  <c:v>4.0131775472547178</c:v>
                </c:pt>
                <c:pt idx="14276">
                  <c:v>4.0159654440237373</c:v>
                </c:pt>
                <c:pt idx="14277">
                  <c:v>4.0187552775045781</c:v>
                </c:pt>
                <c:pt idx="14278">
                  <c:v>4.0215470490426455</c:v>
                </c:pt>
                <c:pt idx="14279">
                  <c:v>4.024340759954999</c:v>
                </c:pt>
                <c:pt idx="14280">
                  <c:v>4.0271364116474562</c:v>
                </c:pt>
                <c:pt idx="14281">
                  <c:v>4.0299340054389683</c:v>
                </c:pt>
                <c:pt idx="14282">
                  <c:v>4.0327335426493409</c:v>
                </c:pt>
                <c:pt idx="14283">
                  <c:v>4.0355350246873236</c:v>
                </c:pt>
                <c:pt idx="14284">
                  <c:v>4.0383384528746182</c:v>
                </c:pt>
                <c:pt idx="14285">
                  <c:v>4.0411438285337837</c:v>
                </c:pt>
                <c:pt idx="14286">
                  <c:v>4.0439511530765069</c:v>
                </c:pt>
                <c:pt idx="14287">
                  <c:v>4.0467604278272464</c:v>
                </c:pt>
                <c:pt idx="14288">
                  <c:v>4.0495716541113183</c:v>
                </c:pt>
                <c:pt idx="14289">
                  <c:v>4.0523848333433552</c:v>
                </c:pt>
                <c:pt idx="14290">
                  <c:v>4.0551999668505756</c:v>
                </c:pt>
                <c:pt idx="14291">
                  <c:v>4.058017055961062</c:v>
                </c:pt>
                <c:pt idx="14292">
                  <c:v>4.0608361020923951</c:v>
                </c:pt>
                <c:pt idx="14293">
                  <c:v>4.0636571065745635</c:v>
                </c:pt>
                <c:pt idx="14294">
                  <c:v>4.0664800707680051</c:v>
                </c:pt>
                <c:pt idx="14295">
                  <c:v>4.0693049960044947</c:v>
                </c:pt>
                <c:pt idx="14296">
                  <c:v>4.0721318837055582</c:v>
                </c:pt>
                <c:pt idx="14297">
                  <c:v>4.0749607352048827</c:v>
                </c:pt>
                <c:pt idx="14298">
                  <c:v>4.07779155183702</c:v>
                </c:pt>
                <c:pt idx="14299">
                  <c:v>4.0806243350264602</c:v>
                </c:pt>
                <c:pt idx="14300">
                  <c:v>4.0834590861096727</c:v>
                </c:pt>
                <c:pt idx="14301">
                  <c:v>4.0862958064239931</c:v>
                </c:pt>
                <c:pt idx="14302">
                  <c:v>4.0891344973968815</c:v>
                </c:pt>
                <c:pt idx="14303">
                  <c:v>4.0919751603675936</c:v>
                </c:pt>
                <c:pt idx="14304">
                  <c:v>4.0948177966762547</c:v>
                </c:pt>
                <c:pt idx="14305">
                  <c:v>4.0976624077533028</c:v>
                </c:pt>
                <c:pt idx="14306">
                  <c:v>4.1005089949407854</c:v>
                </c:pt>
                <c:pt idx="14307">
                  <c:v>4.1033575596114797</c:v>
                </c:pt>
                <c:pt idx="14308">
                  <c:v>4.1062081031092372</c:v>
                </c:pt>
                <c:pt idx="14309">
                  <c:v>4.109060626868474</c:v>
                </c:pt>
                <c:pt idx="14310">
                  <c:v>4.1119151322349738</c:v>
                </c:pt>
                <c:pt idx="14311">
                  <c:v>4.1147716205553904</c:v>
                </c:pt>
                <c:pt idx="14312">
                  <c:v>4.1176300932671319</c:v>
                </c:pt>
                <c:pt idx="14313">
                  <c:v>4.1204905517187873</c:v>
                </c:pt>
                <c:pt idx="14314">
                  <c:v>4.1233529972598202</c:v>
                </c:pt>
                <c:pt idx="14315">
                  <c:v>4.1262174313306357</c:v>
                </c:pt>
                <c:pt idx="14316">
                  <c:v>4.1290838552826363</c:v>
                </c:pt>
                <c:pt idx="14317">
                  <c:v>4.1319522704680987</c:v>
                </c:pt>
                <c:pt idx="14318">
                  <c:v>4.1348226783304325</c:v>
                </c:pt>
                <c:pt idx="14319">
                  <c:v>4.1376950802238586</c:v>
                </c:pt>
                <c:pt idx="14320">
                  <c:v>4.1405694775034734</c:v>
                </c:pt>
                <c:pt idx="14321">
                  <c:v>4.1434458716156977</c:v>
                </c:pt>
                <c:pt idx="14322">
                  <c:v>4.1463242639175757</c:v>
                </c:pt>
                <c:pt idx="14323">
                  <c:v>4.1492046557972202</c:v>
                </c:pt>
                <c:pt idx="14324">
                  <c:v>4.1520870486134989</c:v>
                </c:pt>
                <c:pt idx="14325">
                  <c:v>4.1549714438168559</c:v>
                </c:pt>
                <c:pt idx="14326">
                  <c:v>4.1578578427681085</c:v>
                </c:pt>
                <c:pt idx="14327">
                  <c:v>4.1607462468289587</c:v>
                </c:pt>
                <c:pt idx="14328">
                  <c:v>4.1636366574528747</c:v>
                </c:pt>
                <c:pt idx="14329">
                  <c:v>4.1665290760035134</c:v>
                </c:pt>
                <c:pt idx="14330">
                  <c:v>4.1694235038454153</c:v>
                </c:pt>
                <c:pt idx="14331">
                  <c:v>4.172319942435081</c:v>
                </c:pt>
                <c:pt idx="14332">
                  <c:v>4.1752183931390094</c:v>
                </c:pt>
                <c:pt idx="14333">
                  <c:v>4.1781188573245895</c:v>
                </c:pt>
                <c:pt idx="14334">
                  <c:v>4.181021336451356</c:v>
                </c:pt>
                <c:pt idx="14335">
                  <c:v>4.1839258318886614</c:v>
                </c:pt>
                <c:pt idx="14336">
                  <c:v>4.1868323450067431</c:v>
                </c:pt>
                <c:pt idx="14337">
                  <c:v>4.1897408772681821</c:v>
                </c:pt>
                <c:pt idx="14338">
                  <c:v>4.192651430045184</c:v>
                </c:pt>
                <c:pt idx="14339">
                  <c:v>4.1955640047413736</c:v>
                </c:pt>
                <c:pt idx="14340">
                  <c:v>4.1984786027308001</c:v>
                </c:pt>
                <c:pt idx="14341">
                  <c:v>4.2013952254801126</c:v>
                </c:pt>
                <c:pt idx="14342">
                  <c:v>4.2043138743653339</c:v>
                </c:pt>
                <c:pt idx="14343">
                  <c:v>4.2072345507633813</c:v>
                </c:pt>
                <c:pt idx="14344">
                  <c:v>4.21015725614396</c:v>
                </c:pt>
                <c:pt idx="14345">
                  <c:v>4.2130819918859661</c:v>
                </c:pt>
                <c:pt idx="14346">
                  <c:v>4.2160087593691848</c:v>
                </c:pt>
                <c:pt idx="14347">
                  <c:v>4.2189375600663892</c:v>
                </c:pt>
                <c:pt idx="14348">
                  <c:v>4.2218683953593485</c:v>
                </c:pt>
                <c:pt idx="14349">
                  <c:v>4.2248012666307275</c:v>
                </c:pt>
                <c:pt idx="14350">
                  <c:v>4.2277361753563696</c:v>
                </c:pt>
                <c:pt idx="14351">
                  <c:v>4.2306731229209271</c:v>
                </c:pt>
                <c:pt idx="14352">
                  <c:v>4.2336121107407498</c:v>
                </c:pt>
                <c:pt idx="14353">
                  <c:v>4.2365531402023509</c:v>
                </c:pt>
                <c:pt idx="14354">
                  <c:v>4.2394962127856788</c:v>
                </c:pt>
                <c:pt idx="14355">
                  <c:v>4.2424413298792354</c:v>
                </c:pt>
                <c:pt idx="14356">
                  <c:v>4.245388492872423</c:v>
                </c:pt>
                <c:pt idx="14357">
                  <c:v>4.2483377032482785</c:v>
                </c:pt>
                <c:pt idx="14358">
                  <c:v>4.2512889623981991</c:v>
                </c:pt>
                <c:pt idx="14359">
                  <c:v>4.2542422717144852</c:v>
                </c:pt>
                <c:pt idx="14360">
                  <c:v>4.2571976326832655</c:v>
                </c:pt>
                <c:pt idx="14361">
                  <c:v>4.2601550466988387</c:v>
                </c:pt>
                <c:pt idx="14362">
                  <c:v>4.2631145151564098</c:v>
                </c:pt>
                <c:pt idx="14363">
                  <c:v>4.2660760395452071</c:v>
                </c:pt>
                <c:pt idx="14364">
                  <c:v>4.2690396212624364</c:v>
                </c:pt>
                <c:pt idx="14365">
                  <c:v>4.2720052617062132</c:v>
                </c:pt>
                <c:pt idx="14366">
                  <c:v>4.2749729623688699</c:v>
                </c:pt>
                <c:pt idx="14367">
                  <c:v>4.2779427246505284</c:v>
                </c:pt>
                <c:pt idx="14368">
                  <c:v>4.2809145499833656</c:v>
                </c:pt>
                <c:pt idx="14369">
                  <c:v>4.2838884397693837</c:v>
                </c:pt>
                <c:pt idx="14370">
                  <c:v>4.2868643955050691</c:v>
                </c:pt>
                <c:pt idx="14371">
                  <c:v>4.2898424185944366</c:v>
                </c:pt>
                <c:pt idx="14372">
                  <c:v>4.2928225104424129</c:v>
                </c:pt>
                <c:pt idx="14373">
                  <c:v>4.295804672548603</c:v>
                </c:pt>
                <c:pt idx="14374">
                  <c:v>4.2987889063199525</c:v>
                </c:pt>
                <c:pt idx="14375">
                  <c:v>4.3017752131643174</c:v>
                </c:pt>
                <c:pt idx="14376">
                  <c:v>4.30476359458443</c:v>
                </c:pt>
                <c:pt idx="14377">
                  <c:v>4.3077540519901696</c:v>
                </c:pt>
                <c:pt idx="14378">
                  <c:v>4.3107465867923294</c:v>
                </c:pt>
                <c:pt idx="14379">
                  <c:v>4.3137412004967741</c:v>
                </c:pt>
                <c:pt idx="14380">
                  <c:v>4.3167378945163248</c:v>
                </c:pt>
                <c:pt idx="14381">
                  <c:v>4.3197366702647155</c:v>
                </c:pt>
                <c:pt idx="14382">
                  <c:v>4.3227375292509533</c:v>
                </c:pt>
                <c:pt idx="14383">
                  <c:v>4.3257404728908044</c:v>
                </c:pt>
                <c:pt idx="14384">
                  <c:v>4.3287455026324464</c:v>
                </c:pt>
                <c:pt idx="14385">
                  <c:v>4.331752619893547</c:v>
                </c:pt>
                <c:pt idx="14386">
                  <c:v>4.3347618261873118</c:v>
                </c:pt>
                <c:pt idx="14387">
                  <c:v>4.3377731229334442</c:v>
                </c:pt>
                <c:pt idx="14388">
                  <c:v>4.340786511552567</c:v>
                </c:pt>
                <c:pt idx="14389">
                  <c:v>4.3438019935610424</c:v>
                </c:pt>
                <c:pt idx="14390">
                  <c:v>4.3468195703815331</c:v>
                </c:pt>
                <c:pt idx="14391">
                  <c:v>4.3498392434376267</c:v>
                </c:pt>
                <c:pt idx="14392">
                  <c:v>4.3528610142488464</c:v>
                </c:pt>
                <c:pt idx="14393">
                  <c:v>4.3558848842408224</c:v>
                </c:pt>
                <c:pt idx="14394">
                  <c:v>4.3589108548401114</c:v>
                </c:pt>
                <c:pt idx="14395">
                  <c:v>4.3619389275694047</c:v>
                </c:pt>
                <c:pt idx="14396">
                  <c:v>4.3649691038573071</c:v>
                </c:pt>
                <c:pt idx="14397">
                  <c:v>4.3680013851651296</c:v>
                </c:pt>
                <c:pt idx="14398">
                  <c:v>4.3710357729233973</c:v>
                </c:pt>
                <c:pt idx="14399">
                  <c:v>4.3740722686590372</c:v>
                </c:pt>
                <c:pt idx="14400">
                  <c:v>4.3771108738046269</c:v>
                </c:pt>
                <c:pt idx="14401">
                  <c:v>4.380151589793674</c:v>
                </c:pt>
                <c:pt idx="14402">
                  <c:v>4.3831944181562905</c:v>
                </c:pt>
                <c:pt idx="14403">
                  <c:v>4.3862393603280427</c:v>
                </c:pt>
                <c:pt idx="14404">
                  <c:v>4.389286417745426</c:v>
                </c:pt>
                <c:pt idx="14405">
                  <c:v>4.3923355919417455</c:v>
                </c:pt>
                <c:pt idx="14406">
                  <c:v>4.3953868843555588</c:v>
                </c:pt>
                <c:pt idx="14407">
                  <c:v>4.3984402964263598</c:v>
                </c:pt>
                <c:pt idx="14408">
                  <c:v>4.4014958296906483</c:v>
                </c:pt>
                <c:pt idx="14409">
                  <c:v>4.4045534855899851</c:v>
                </c:pt>
                <c:pt idx="14410">
                  <c:v>4.4076132655668641</c:v>
                </c:pt>
                <c:pt idx="14411">
                  <c:v>4.4106751711609906</c:v>
                </c:pt>
                <c:pt idx="14412">
                  <c:v>4.4137392038169319</c:v>
                </c:pt>
                <c:pt idx="14413">
                  <c:v>4.4168053650123253</c:v>
                </c:pt>
                <c:pt idx="14414">
                  <c:v>4.4198736561936789</c:v>
                </c:pt>
                <c:pt idx="14415">
                  <c:v>4.4229440789049805</c:v>
                </c:pt>
                <c:pt idx="14416">
                  <c:v>4.4260166345948155</c:v>
                </c:pt>
                <c:pt idx="14417">
                  <c:v>4.4290913247127071</c:v>
                </c:pt>
                <c:pt idx="14418">
                  <c:v>4.4321681508058628</c:v>
                </c:pt>
                <c:pt idx="14419">
                  <c:v>4.4352471143258887</c:v>
                </c:pt>
                <c:pt idx="14420">
                  <c:v>4.4383282167253313</c:v>
                </c:pt>
                <c:pt idx="14421">
                  <c:v>4.4414114595546259</c:v>
                </c:pt>
                <c:pt idx="14422">
                  <c:v>4.4444968442684045</c:v>
                </c:pt>
                <c:pt idx="14423">
                  <c:v>4.4475843723222441</c:v>
                </c:pt>
                <c:pt idx="14424">
                  <c:v>4.4506740452698121</c:v>
                </c:pt>
                <c:pt idx="14425">
                  <c:v>4.4537658645687754</c:v>
                </c:pt>
                <c:pt idx="14426">
                  <c:v>4.456859831677745</c:v>
                </c:pt>
                <c:pt idx="14427">
                  <c:v>4.4599559481536311</c:v>
                </c:pt>
                <c:pt idx="14428">
                  <c:v>4.463054215457138</c:v>
                </c:pt>
                <c:pt idx="14429">
                  <c:v>4.4661546350824155</c:v>
                </c:pt>
                <c:pt idx="14430">
                  <c:v>4.4692572084921336</c:v>
                </c:pt>
                <c:pt idx="14431">
                  <c:v>4.4723619372475305</c:v>
                </c:pt>
                <c:pt idx="14432">
                  <c:v>4.4754688228133759</c:v>
                </c:pt>
                <c:pt idx="14433">
                  <c:v>4.4785778666553888</c:v>
                </c:pt>
                <c:pt idx="14434">
                  <c:v>4.4816890703380645</c:v>
                </c:pt>
                <c:pt idx="14435">
                  <c:v>4.4848024353292288</c:v>
                </c:pt>
                <c:pt idx="14436">
                  <c:v>4.4879179630976562</c:v>
                </c:pt>
                <c:pt idx="14437">
                  <c:v>4.491035655211105</c:v>
                </c:pt>
                <c:pt idx="14438">
                  <c:v>4.4941555131404609</c:v>
                </c:pt>
                <c:pt idx="14439">
                  <c:v>4.4972775383575634</c:v>
                </c:pt>
                <c:pt idx="14440">
                  <c:v>4.5004017324334393</c:v>
                </c:pt>
                <c:pt idx="14441">
                  <c:v>4.5035280968420421</c:v>
                </c:pt>
                <c:pt idx="14442">
                  <c:v>4.5066566330910716</c:v>
                </c:pt>
                <c:pt idx="14443">
                  <c:v>4.5097873426564599</c:v>
                </c:pt>
                <c:pt idx="14444">
                  <c:v>4.5129202271136055</c:v>
                </c:pt>
                <c:pt idx="14445">
                  <c:v>4.51605528794056</c:v>
                </c:pt>
                <c:pt idx="14446">
                  <c:v>4.5191925266163366</c:v>
                </c:pt>
                <c:pt idx="14447">
                  <c:v>4.5223319447196184</c:v>
                </c:pt>
                <c:pt idx="14448">
                  <c:v>4.5254735437315388</c:v>
                </c:pt>
                <c:pt idx="14449">
                  <c:v>4.5286173251341957</c:v>
                </c:pt>
                <c:pt idx="14450">
                  <c:v>4.5317632905095646</c:v>
                </c:pt>
                <c:pt idx="14451">
                  <c:v>4.534911441341869</c:v>
                </c:pt>
                <c:pt idx="14452">
                  <c:v>4.5380617791162958</c:v>
                </c:pt>
                <c:pt idx="14453">
                  <c:v>4.5412143054181193</c:v>
                </c:pt>
                <c:pt idx="14454">
                  <c:v>4.5443690217346608</c:v>
                </c:pt>
                <c:pt idx="14455">
                  <c:v>4.5475259295542036</c:v>
                </c:pt>
                <c:pt idx="14456">
                  <c:v>4.5506850304653286</c:v>
                </c:pt>
                <c:pt idx="14457">
                  <c:v>4.5538463259584576</c:v>
                </c:pt>
                <c:pt idx="14458">
                  <c:v>4.5570098175581339</c:v>
                </c:pt>
                <c:pt idx="14459">
                  <c:v>4.5601755067567833</c:v>
                </c:pt>
                <c:pt idx="14460">
                  <c:v>4.5633433951474052</c:v>
                </c:pt>
                <c:pt idx="14461">
                  <c:v>4.5665134842245658</c:v>
                </c:pt>
                <c:pt idx="14462">
                  <c:v>4.5696857754838032</c:v>
                </c:pt>
                <c:pt idx="14463">
                  <c:v>4.5728602705214376</c:v>
                </c:pt>
                <c:pt idx="14464">
                  <c:v>4.5760369708351547</c:v>
                </c:pt>
                <c:pt idx="14465">
                  <c:v>4.579215877923609</c:v>
                </c:pt>
                <c:pt idx="14466">
                  <c:v>4.5823969933864523</c:v>
                </c:pt>
                <c:pt idx="14467">
                  <c:v>4.5855803187244923</c:v>
                </c:pt>
                <c:pt idx="14468">
                  <c:v>4.5887658554395099</c:v>
                </c:pt>
                <c:pt idx="14469">
                  <c:v>4.5919536051344911</c:v>
                </c:pt>
                <c:pt idx="14470">
                  <c:v>4.5951435693133753</c:v>
                </c:pt>
                <c:pt idx="14471">
                  <c:v>4.5983357494810742</c:v>
                </c:pt>
                <c:pt idx="14472">
                  <c:v>4.6015301472439178</c:v>
                </c:pt>
                <c:pt idx="14473">
                  <c:v>4.6047267641089817</c:v>
                </c:pt>
                <c:pt idx="14474">
                  <c:v>4.6079256016178434</c:v>
                </c:pt>
                <c:pt idx="14475">
                  <c:v>4.6111266612796014</c:v>
                </c:pt>
                <c:pt idx="14476">
                  <c:v>4.6143299447050552</c:v>
                </c:pt>
                <c:pt idx="14477">
                  <c:v>4.6175354534054698</c:v>
                </c:pt>
                <c:pt idx="14478">
                  <c:v>4.6207431888930923</c:v>
                </c:pt>
                <c:pt idx="14479">
                  <c:v>4.6239531527820805</c:v>
                </c:pt>
                <c:pt idx="14480">
                  <c:v>4.6271653465868523</c:v>
                </c:pt>
                <c:pt idx="14481">
                  <c:v>4.6303797718228079</c:v>
                </c:pt>
                <c:pt idx="14482">
                  <c:v>4.6335964301074704</c:v>
                </c:pt>
                <c:pt idx="14483">
                  <c:v>4.6368153229584168</c:v>
                </c:pt>
                <c:pt idx="14484">
                  <c:v>4.6400364518942085</c:v>
                </c:pt>
                <c:pt idx="14485">
                  <c:v>4.6432598185357419</c:v>
                </c:pt>
                <c:pt idx="14486">
                  <c:v>4.6464854244037577</c:v>
                </c:pt>
                <c:pt idx="14487">
                  <c:v>4.6497132710538152</c:v>
                </c:pt>
                <c:pt idx="14488">
                  <c:v>4.6529433600086989</c:v>
                </c:pt>
                <c:pt idx="14489">
                  <c:v>4.6561756928938154</c:v>
                </c:pt>
                <c:pt idx="14490">
                  <c:v>4.659410271234135</c:v>
                </c:pt>
                <c:pt idx="14491">
                  <c:v>4.6626470965556184</c:v>
                </c:pt>
                <c:pt idx="14492">
                  <c:v>4.6658861704870622</c:v>
                </c:pt>
                <c:pt idx="14493">
                  <c:v>4.6691274945566175</c:v>
                </c:pt>
                <c:pt idx="14494">
                  <c:v>4.6723710702934271</c:v>
                </c:pt>
                <c:pt idx="14495">
                  <c:v>4.6756168993296843</c:v>
                </c:pt>
                <c:pt idx="14496">
                  <c:v>4.6788649831967266</c:v>
                </c:pt>
                <c:pt idx="14497">
                  <c:v>4.6821153234268866</c:v>
                </c:pt>
                <c:pt idx="14498">
                  <c:v>4.6853679216557618</c:v>
                </c:pt>
                <c:pt idx="14499">
                  <c:v>4.6886227794178827</c:v>
                </c:pt>
                <c:pt idx="14500">
                  <c:v>4.6918798982487786</c:v>
                </c:pt>
                <c:pt idx="14501">
                  <c:v>4.6951392797874556</c:v>
                </c:pt>
                <c:pt idx="14502">
                  <c:v>4.6984009255716481</c:v>
                </c:pt>
                <c:pt idx="14503">
                  <c:v>4.7016648371742935</c:v>
                </c:pt>
                <c:pt idx="14504">
                  <c:v>4.7049310161351912</c:v>
                </c:pt>
                <c:pt idx="14505">
                  <c:v>4.7081994640979081</c:v>
                </c:pt>
                <c:pt idx="14506">
                  <c:v>4.7114701826044536</c:v>
                </c:pt>
                <c:pt idx="14507">
                  <c:v>4.7147431731978378</c:v>
                </c:pt>
                <c:pt idx="14508">
                  <c:v>4.7180184375250569</c:v>
                </c:pt>
                <c:pt idx="14509">
                  <c:v>4.7212959771313345</c:v>
                </c:pt>
                <c:pt idx="14510">
                  <c:v>4.7245757935628996</c:v>
                </c:pt>
                <c:pt idx="14511">
                  <c:v>4.7278578884701821</c:v>
                </c:pt>
                <c:pt idx="14512">
                  <c:v>4.7311422634016287</c:v>
                </c:pt>
                <c:pt idx="14513">
                  <c:v>4.7344289199066942</c:v>
                </c:pt>
                <c:pt idx="14514">
                  <c:v>4.7377178596392486</c:v>
                </c:pt>
                <c:pt idx="14515">
                  <c:v>4.7410090841509707</c:v>
                </c:pt>
                <c:pt idx="14516">
                  <c:v>4.7443025949945437</c:v>
                </c:pt>
                <c:pt idx="14517">
                  <c:v>4.7475983938272881</c:v>
                </c:pt>
                <c:pt idx="14518">
                  <c:v>4.7508964822041175</c:v>
                </c:pt>
                <c:pt idx="14519">
                  <c:v>4.7541968617155463</c:v>
                </c:pt>
                <c:pt idx="14520">
                  <c:v>4.7574995339185771</c:v>
                </c:pt>
                <c:pt idx="14521">
                  <c:v>4.7608045004751389</c:v>
                </c:pt>
                <c:pt idx="14522">
                  <c:v>4.7641117629444736</c:v>
                </c:pt>
                <c:pt idx="14523">
                  <c:v>4.767421322886829</c:v>
                </c:pt>
                <c:pt idx="14524">
                  <c:v>4.7707331819676027</c:v>
                </c:pt>
                <c:pt idx="14525">
                  <c:v>4.7740473417492852</c:v>
                </c:pt>
                <c:pt idx="14526">
                  <c:v>4.7773638037953807</c:v>
                </c:pt>
                <c:pt idx="14527">
                  <c:v>4.7806825697747595</c:v>
                </c:pt>
                <c:pt idx="14528">
                  <c:v>4.7840036412531699</c:v>
                </c:pt>
                <c:pt idx="14529">
                  <c:v>4.7873270197973765</c:v>
                </c:pt>
                <c:pt idx="14530">
                  <c:v>4.7906527070797313</c:v>
                </c:pt>
                <c:pt idx="14531">
                  <c:v>4.7939807046692469</c:v>
                </c:pt>
                <c:pt idx="14532">
                  <c:v>4.7973110141708624</c:v>
                </c:pt>
                <c:pt idx="14533">
                  <c:v>4.8006436371556997</c:v>
                </c:pt>
                <c:pt idx="14534">
                  <c:v>4.8039785753007607</c:v>
                </c:pt>
                <c:pt idx="14535">
                  <c:v>4.8073158301794248</c:v>
                </c:pt>
                <c:pt idx="14536">
                  <c:v>4.8106554033660913</c:v>
                </c:pt>
                <c:pt idx="14537">
                  <c:v>4.8139972965412605</c:v>
                </c:pt>
                <c:pt idx="14538">
                  <c:v>4.8173415112815929</c:v>
                </c:pt>
                <c:pt idx="14539">
                  <c:v>4.8206880491647697</c:v>
                </c:pt>
                <c:pt idx="14540">
                  <c:v>4.8240369118747966</c:v>
                </c:pt>
                <c:pt idx="14541">
                  <c:v>4.8273881009916222</c:v>
                </c:pt>
                <c:pt idx="14542">
                  <c:v>4.8307416180962193</c:v>
                </c:pt>
                <c:pt idx="14543">
                  <c:v>4.8340974648761037</c:v>
                </c:pt>
                <c:pt idx="14544">
                  <c:v>4.8374556429145201</c:v>
                </c:pt>
                <c:pt idx="14545">
                  <c:v>4.8408161537957382</c:v>
                </c:pt>
                <c:pt idx="14546">
                  <c:v>4.8441789992107926</c:v>
                </c:pt>
                <c:pt idx="14547">
                  <c:v>4.8475441807462305</c:v>
                </c:pt>
                <c:pt idx="14548">
                  <c:v>4.8509117000249198</c:v>
                </c:pt>
                <c:pt idx="14549">
                  <c:v>4.8542815586355381</c:v>
                </c:pt>
                <c:pt idx="14550">
                  <c:v>4.8576537582738242</c:v>
                </c:pt>
                <c:pt idx="14551">
                  <c:v>4.8610283005307382</c:v>
                </c:pt>
                <c:pt idx="14552">
                  <c:v>4.8644051869982698</c:v>
                </c:pt>
                <c:pt idx="14553">
                  <c:v>4.8677844193756936</c:v>
                </c:pt>
                <c:pt idx="14554">
                  <c:v>4.871165999257288</c:v>
                </c:pt>
                <c:pt idx="14555">
                  <c:v>4.8745499282383626</c:v>
                </c:pt>
                <c:pt idx="14556">
                  <c:v>4.8779362080217377</c:v>
                </c:pt>
                <c:pt idx="14557">
                  <c:v>4.8813248402050142</c:v>
                </c:pt>
                <c:pt idx="14558">
                  <c:v>4.8847158263868291</c:v>
                </c:pt>
                <c:pt idx="14559">
                  <c:v>4.8881091682735542</c:v>
                </c:pt>
                <c:pt idx="14560">
                  <c:v>4.8915048674661223</c:v>
                </c:pt>
                <c:pt idx="14561">
                  <c:v>4.8949029255665053</c:v>
                </c:pt>
                <c:pt idx="14562">
                  <c:v>4.8983033442846331</c:v>
                </c:pt>
                <c:pt idx="14563">
                  <c:v>4.9017061252247762</c:v>
                </c:pt>
                <c:pt idx="14564">
                  <c:v>4.9051112700279376</c:v>
                </c:pt>
                <c:pt idx="14565">
                  <c:v>4.908518780300545</c:v>
                </c:pt>
                <c:pt idx="14566">
                  <c:v>4.9119286577572838</c:v>
                </c:pt>
                <c:pt idx="14567">
                  <c:v>4.9153409040068885</c:v>
                </c:pt>
                <c:pt idx="14568">
                  <c:v>4.9187555206591371</c:v>
                </c:pt>
                <c:pt idx="14569">
                  <c:v>4.9221725094322908</c:v>
                </c:pt>
                <c:pt idx="14570">
                  <c:v>4.9255918719384413</c:v>
                </c:pt>
                <c:pt idx="14571">
                  <c:v>4.9290136097907213</c:v>
                </c:pt>
                <c:pt idx="14572">
                  <c:v>4.9324377247109767</c:v>
                </c:pt>
                <c:pt idx="14573">
                  <c:v>4.9358642183146602</c:v>
                </c:pt>
                <c:pt idx="14574">
                  <c:v>4.9392930922182696</c:v>
                </c:pt>
                <c:pt idx="14575">
                  <c:v>4.9427243481472427</c:v>
                </c:pt>
                <c:pt idx="14576">
                  <c:v>4.9461579877203983</c:v>
                </c:pt>
                <c:pt idx="14577">
                  <c:v>4.9495940125936215</c:v>
                </c:pt>
                <c:pt idx="14578">
                  <c:v>4.9530324243879074</c:v>
                </c:pt>
                <c:pt idx="14579">
                  <c:v>4.9564732248334913</c:v>
                </c:pt>
                <c:pt idx="14580">
                  <c:v>4.959916415553697</c:v>
                </c:pt>
                <c:pt idx="14581">
                  <c:v>4.9633619981729016</c:v>
                </c:pt>
                <c:pt idx="14582">
                  <c:v>4.9668099744249483</c:v>
                </c:pt>
                <c:pt idx="14583">
                  <c:v>4.9702603459365475</c:v>
                </c:pt>
                <c:pt idx="14584">
                  <c:v>4.9737131143354611</c:v>
                </c:pt>
                <c:pt idx="14585">
                  <c:v>4.9771682813591518</c:v>
                </c:pt>
                <c:pt idx="14586">
                  <c:v>4.9806258486377191</c:v>
                </c:pt>
                <c:pt idx="14587">
                  <c:v>4.9840858178023222</c:v>
                </c:pt>
                <c:pt idx="14588">
                  <c:v>4.9875481905940457</c:v>
                </c:pt>
                <c:pt idx="14589">
                  <c:v>4.9910129686463893</c:v>
                </c:pt>
                <c:pt idx="14590">
                  <c:v>4.9944801535939147</c:v>
                </c:pt>
                <c:pt idx="14591">
                  <c:v>4.9979497471813366</c:v>
                </c:pt>
                <c:pt idx="14592">
                  <c:v>5.0014217510455614</c:v>
                </c:pt>
                <c:pt idx="14593">
                  <c:v>5.0048961668609753</c:v>
                </c:pt>
                <c:pt idx="14594">
                  <c:v>5.0083729962666848</c:v>
                </c:pt>
                <c:pt idx="14595">
                  <c:v>5.0118522410122583</c:v>
                </c:pt>
                <c:pt idx="14596">
                  <c:v>5.0153339027391564</c:v>
                </c:pt>
                <c:pt idx="14597">
                  <c:v>5.018817983089904</c:v>
                </c:pt>
                <c:pt idx="14598">
                  <c:v>5.0223044838177193</c:v>
                </c:pt>
                <c:pt idx="14599">
                  <c:v>5.0257934065674865</c:v>
                </c:pt>
                <c:pt idx="14600">
                  <c:v>5.0292847529851548</c:v>
                </c:pt>
                <c:pt idx="14601">
                  <c:v>5.0327785248275996</c:v>
                </c:pt>
                <c:pt idx="14602">
                  <c:v>5.0362747237431336</c:v>
                </c:pt>
                <c:pt idx="14603">
                  <c:v>5.0397733513811422</c:v>
                </c:pt>
                <c:pt idx="14604">
                  <c:v>5.0432744095021613</c:v>
                </c:pt>
                <c:pt idx="14605">
                  <c:v>5.0467778997579442</c:v>
                </c:pt>
                <c:pt idx="14606">
                  <c:v>5.0502838238013128</c:v>
                </c:pt>
                <c:pt idx="14607">
                  <c:v>5.0537921833964772</c:v>
                </c:pt>
                <c:pt idx="14608">
                  <c:v>5.0573029801986342</c:v>
                </c:pt>
                <c:pt idx="14609">
                  <c:v>5.0608162159008758</c:v>
                </c:pt>
                <c:pt idx="14610">
                  <c:v>5.0643318921606237</c:v>
                </c:pt>
                <c:pt idx="14611">
                  <c:v>5.0678500107469935</c:v>
                </c:pt>
                <c:pt idx="14612">
                  <c:v>5.0713705733197862</c:v>
                </c:pt>
                <c:pt idx="14613">
                  <c:v>5.0748935815398806</c:v>
                </c:pt>
                <c:pt idx="14614">
                  <c:v>5.0784190371800815</c:v>
                </c:pt>
                <c:pt idx="14615">
                  <c:v>5.0819469419036505</c:v>
                </c:pt>
                <c:pt idx="14616">
                  <c:v>5.0854772973749309</c:v>
                </c:pt>
                <c:pt idx="14617">
                  <c:v>5.0890101053704244</c:v>
                </c:pt>
                <c:pt idx="14618">
                  <c:v>5.0925453675568617</c:v>
                </c:pt>
                <c:pt idx="14619">
                  <c:v>5.0960830856020571</c:v>
                </c:pt>
                <c:pt idx="14620">
                  <c:v>5.0996232612862169</c:v>
                </c:pt>
                <c:pt idx="14621">
                  <c:v>5.103165896279549</c:v>
                </c:pt>
                <c:pt idx="14622">
                  <c:v>5.1067109922905001</c:v>
                </c:pt>
                <c:pt idx="14623">
                  <c:v>5.1102585509915208</c:v>
                </c:pt>
                <c:pt idx="14624">
                  <c:v>5.1138085741677726</c:v>
                </c:pt>
                <c:pt idx="14625">
                  <c:v>5.1173610634941067</c:v>
                </c:pt>
                <c:pt idx="14626">
                  <c:v>5.1209160206464643</c:v>
                </c:pt>
                <c:pt idx="14627">
                  <c:v>5.1244734474137275</c:v>
                </c:pt>
                <c:pt idx="14628">
                  <c:v>5.1280333454742424</c:v>
                </c:pt>
                <c:pt idx="14629">
                  <c:v>5.1315957165074426</c:v>
                </c:pt>
                <c:pt idx="14630">
                  <c:v>5.1351605623059431</c:v>
                </c:pt>
                <c:pt idx="14631">
                  <c:v>5.1387278845515905</c:v>
                </c:pt>
                <c:pt idx="14632">
                  <c:v>5.1422976849273194</c:v>
                </c:pt>
                <c:pt idx="14633">
                  <c:v>5.1458699652294841</c:v>
                </c:pt>
                <c:pt idx="14634">
                  <c:v>5.1494447271434378</c:v>
                </c:pt>
                <c:pt idx="14635">
                  <c:v>5.153021972355627</c:v>
                </c:pt>
                <c:pt idx="14636">
                  <c:v>5.1566017026661504</c:v>
                </c:pt>
                <c:pt idx="14637">
                  <c:v>5.1601839197638766</c:v>
                </c:pt>
                <c:pt idx="14638">
                  <c:v>5.1637686253763402</c:v>
                </c:pt>
                <c:pt idx="14639">
                  <c:v>5.16735582119468</c:v>
                </c:pt>
                <c:pt idx="14640">
                  <c:v>5.1709455090240013</c:v>
                </c:pt>
                <c:pt idx="14641">
                  <c:v>5.1745376905578704</c:v>
                </c:pt>
                <c:pt idx="14642">
                  <c:v>5.1781323674909521</c:v>
                </c:pt>
                <c:pt idx="14643">
                  <c:v>5.1817295416321159</c:v>
                </c:pt>
                <c:pt idx="14644">
                  <c:v>5.1853292146784611</c:v>
                </c:pt>
                <c:pt idx="14645">
                  <c:v>5.1889313883281867</c:v>
                </c:pt>
                <c:pt idx="14646">
                  <c:v>5.1925360643939351</c:v>
                </c:pt>
                <c:pt idx="14647">
                  <c:v>5.1961432445763434</c:v>
                </c:pt>
                <c:pt idx="14648">
                  <c:v>5.1997529305771524</c:v>
                </c:pt>
                <c:pt idx="14649">
                  <c:v>5.2033651242127847</c:v>
                </c:pt>
                <c:pt idx="14650">
                  <c:v>5.2069798271874257</c:v>
                </c:pt>
                <c:pt idx="14651">
                  <c:v>5.2105970412063645</c:v>
                </c:pt>
                <c:pt idx="14652">
                  <c:v>5.2142167680898117</c:v>
                </c:pt>
                <c:pt idx="14653">
                  <c:v>5.2178390095455054</c:v>
                </c:pt>
                <c:pt idx="14654">
                  <c:v>5.2214637673202837</c:v>
                </c:pt>
                <c:pt idx="14655">
                  <c:v>5.2250910431241797</c:v>
                </c:pt>
                <c:pt idx="14656">
                  <c:v>5.2287208387824675</c:v>
                </c:pt>
                <c:pt idx="14657">
                  <c:v>5.2323531560076342</c:v>
                </c:pt>
                <c:pt idx="14658">
                  <c:v>5.2359879965132814</c:v>
                </c:pt>
                <c:pt idx="14659">
                  <c:v>5.2396253621284892</c:v>
                </c:pt>
                <c:pt idx="14660">
                  <c:v>5.2432652545693168</c:v>
                </c:pt>
                <c:pt idx="14661">
                  <c:v>5.2469076755529382</c:v>
                </c:pt>
                <c:pt idx="14662">
                  <c:v>5.2505526269122491</c:v>
                </c:pt>
                <c:pt idx="14663">
                  <c:v>5.2542001103668872</c:v>
                </c:pt>
                <c:pt idx="14664">
                  <c:v>5.2578501276376075</c:v>
                </c:pt>
                <c:pt idx="14665">
                  <c:v>5.2615026805611285</c:v>
                </c:pt>
                <c:pt idx="14666">
                  <c:v>5.2651577708606743</c:v>
                </c:pt>
                <c:pt idx="14667">
                  <c:v>5.2688154002989238</c:v>
                </c:pt>
                <c:pt idx="14668">
                  <c:v>5.2724755706014186</c:v>
                </c:pt>
                <c:pt idx="14669">
                  <c:v>5.2761382836099848</c:v>
                </c:pt>
                <c:pt idx="14670">
                  <c:v>5.279803541052642</c:v>
                </c:pt>
                <c:pt idx="14671">
                  <c:v>5.2834713446585289</c:v>
                </c:pt>
                <c:pt idx="14672">
                  <c:v>5.2871416962733129</c:v>
                </c:pt>
                <c:pt idx="14673">
                  <c:v>5.2908145976286178</c:v>
                </c:pt>
                <c:pt idx="14674">
                  <c:v>5.2944900504571883</c:v>
                </c:pt>
                <c:pt idx="14675">
                  <c:v>5.2981680566085423</c:v>
                </c:pt>
                <c:pt idx="14676">
                  <c:v>5.3018486178179129</c:v>
                </c:pt>
                <c:pt idx="14677">
                  <c:v>5.3055317358216598</c:v>
                </c:pt>
                <c:pt idx="14678">
                  <c:v>5.3092174124731573</c:v>
                </c:pt>
                <c:pt idx="14679">
                  <c:v>5.3129056495112579</c:v>
                </c:pt>
                <c:pt idx="14680">
                  <c:v>5.3165964486759414</c:v>
                </c:pt>
                <c:pt idx="14681">
                  <c:v>5.3202898118244484</c:v>
                </c:pt>
                <c:pt idx="14682">
                  <c:v>5.3239857406992579</c:v>
                </c:pt>
                <c:pt idx="14683">
                  <c:v>5.3276842370827424</c:v>
                </c:pt>
                <c:pt idx="14684">
                  <c:v>5.3313853027197231</c:v>
                </c:pt>
                <c:pt idx="14685">
                  <c:v>5.3350889394726053</c:v>
                </c:pt>
                <c:pt idx="14686">
                  <c:v>5.338795149088714</c:v>
                </c:pt>
                <c:pt idx="14687">
                  <c:v>5.3425039333165101</c:v>
                </c:pt>
                <c:pt idx="14688">
                  <c:v>5.3462152940222829</c:v>
                </c:pt>
                <c:pt idx="14689">
                  <c:v>5.3499292329570016</c:v>
                </c:pt>
                <c:pt idx="14690">
                  <c:v>5.3536457518727731</c:v>
                </c:pt>
                <c:pt idx="14691">
                  <c:v>5.3573648526397779</c:v>
                </c:pt>
                <c:pt idx="14692">
                  <c:v>5.361086537012639</c:v>
                </c:pt>
                <c:pt idx="14693">
                  <c:v>5.3648108067471165</c:v>
                </c:pt>
                <c:pt idx="14694">
                  <c:v>5.3685376637172908</c:v>
                </c:pt>
                <c:pt idx="14695">
                  <c:v>5.3722671096814434</c:v>
                </c:pt>
                <c:pt idx="14696">
                  <c:v>5.3759991463989971</c:v>
                </c:pt>
                <c:pt idx="14697">
                  <c:v>5.3797337757479404</c:v>
                </c:pt>
                <c:pt idx="14698">
                  <c:v>5.383470999490223</c:v>
                </c:pt>
                <c:pt idx="14699">
                  <c:v>5.3872108194281321</c:v>
                </c:pt>
                <c:pt idx="14700">
                  <c:v>5.3909532373259825</c:v>
                </c:pt>
                <c:pt idx="14701">
                  <c:v>5.3946982550669889</c:v>
                </c:pt>
                <c:pt idx="14702">
                  <c:v>5.3984458744180008</c:v>
                </c:pt>
                <c:pt idx="14703">
                  <c:v>5.4021960971470131</c:v>
                </c:pt>
                <c:pt idx="14704">
                  <c:v>5.4059489251411668</c:v>
                </c:pt>
                <c:pt idx="14705">
                  <c:v>5.4097043601709967</c:v>
                </c:pt>
                <c:pt idx="14706">
                  <c:v>5.4134624040081851</c:v>
                </c:pt>
                <c:pt idx="14707">
                  <c:v>5.4172230585438088</c:v>
                </c:pt>
                <c:pt idx="14708">
                  <c:v>5.4209863255520938</c:v>
                </c:pt>
                <c:pt idx="14709">
                  <c:v>5.4247522068084173</c:v>
                </c:pt>
                <c:pt idx="14710">
                  <c:v>5.4285207042078012</c:v>
                </c:pt>
                <c:pt idx="14711">
                  <c:v>5.4322918195281718</c:v>
                </c:pt>
                <c:pt idx="14712">
                  <c:v>5.4360655545881604</c:v>
                </c:pt>
                <c:pt idx="14713">
                  <c:v>5.4398419111680836</c:v>
                </c:pt>
                <c:pt idx="14714">
                  <c:v>5.4436208911682327</c:v>
                </c:pt>
                <c:pt idx="14715">
                  <c:v>5.4474024963714811</c:v>
                </c:pt>
                <c:pt idx="14716">
                  <c:v>5.451186728561856</c:v>
                </c:pt>
                <c:pt idx="14717">
                  <c:v>5.4549735896436138</c:v>
                </c:pt>
                <c:pt idx="14718">
                  <c:v>5.4587630814033439</c:v>
                </c:pt>
                <c:pt idx="14719">
                  <c:v>5.4625552056287958</c:v>
                </c:pt>
                <c:pt idx="14720">
                  <c:v>5.4663499642281961</c:v>
                </c:pt>
                <c:pt idx="14721">
                  <c:v>5.470147358991861</c:v>
                </c:pt>
                <c:pt idx="14722">
                  <c:v>5.4739473917112687</c:v>
                </c:pt>
                <c:pt idx="14723">
                  <c:v>5.4777500642986245</c:v>
                </c:pt>
                <c:pt idx="14724">
                  <c:v>5.481555378547978</c:v>
                </c:pt>
                <c:pt idx="14725">
                  <c:v>5.4853633362545446</c:v>
                </c:pt>
                <c:pt idx="14726">
                  <c:v>5.4891739393345169</c:v>
                </c:pt>
                <c:pt idx="14727">
                  <c:v>5.4929871895856861</c:v>
                </c:pt>
                <c:pt idx="14728">
                  <c:v>5.4968030888470061</c:v>
                </c:pt>
                <c:pt idx="14729">
                  <c:v>5.5006216389186822</c:v>
                </c:pt>
                <c:pt idx="14730">
                  <c:v>5.5044428417222395</c:v>
                </c:pt>
                <c:pt idx="14731">
                  <c:v>5.5082666990604698</c:v>
                </c:pt>
                <c:pt idx="14732">
                  <c:v>5.5120932127373354</c:v>
                </c:pt>
                <c:pt idx="14733">
                  <c:v>5.5159223846783672</c:v>
                </c:pt>
                <c:pt idx="14734">
                  <c:v>5.5197542166901172</c:v>
                </c:pt>
                <c:pt idx="14735">
                  <c:v>5.5235887105803103</c:v>
                </c:pt>
                <c:pt idx="14736">
                  <c:v>5.5274258682784927</c:v>
                </c:pt>
                <c:pt idx="14737">
                  <c:v>5.5312656915949852</c:v>
                </c:pt>
                <c:pt idx="14738">
                  <c:v>5.53510818234128</c:v>
                </c:pt>
                <c:pt idx="14739">
                  <c:v>5.5389533424509487</c:v>
                </c:pt>
                <c:pt idx="14740">
                  <c:v>5.5428011737380878</c:v>
                </c:pt>
                <c:pt idx="14741">
                  <c:v>5.5466516780179687</c:v>
                </c:pt>
                <c:pt idx="14742">
                  <c:v>5.5505048572281934</c:v>
                </c:pt>
                <c:pt idx="14743">
                  <c:v>5.5543607131866422</c:v>
                </c:pt>
                <c:pt idx="14744">
                  <c:v>5.5582192477528141</c:v>
                </c:pt>
                <c:pt idx="14745">
                  <c:v>5.5620804627470273</c:v>
                </c:pt>
                <c:pt idx="14746">
                  <c:v>5.5659443601122787</c:v>
                </c:pt>
                <c:pt idx="14747">
                  <c:v>5.5698109416715011</c:v>
                </c:pt>
                <c:pt idx="14748">
                  <c:v>5.5736802092488125</c:v>
                </c:pt>
                <c:pt idx="14749">
                  <c:v>5.5775521647912596</c:v>
                </c:pt>
                <c:pt idx="14750">
                  <c:v>5.5814268101255777</c:v>
                </c:pt>
                <c:pt idx="14751">
                  <c:v>5.5853041470796887</c:v>
                </c:pt>
                <c:pt idx="14752">
                  <c:v>5.5891841776047002</c:v>
                </c:pt>
                <c:pt idx="14753">
                  <c:v>5.5930669035311569</c:v>
                </c:pt>
                <c:pt idx="14754">
                  <c:v>5.5969523266907935</c:v>
                </c:pt>
                <c:pt idx="14755">
                  <c:v>5.6008404490387855</c:v>
                </c:pt>
                <c:pt idx="14756">
                  <c:v>5.604731272409496</c:v>
                </c:pt>
                <c:pt idx="14757">
                  <c:v>5.6086247986792879</c:v>
                </c:pt>
                <c:pt idx="14758">
                  <c:v>5.6125210296849897</c:v>
                </c:pt>
                <c:pt idx="14759">
                  <c:v>5.6164199673872144</c:v>
                </c:pt>
                <c:pt idx="14760">
                  <c:v>5.6203216136254301</c:v>
                </c:pt>
                <c:pt idx="14761">
                  <c:v>5.6242259702402952</c:v>
                </c:pt>
                <c:pt idx="14762">
                  <c:v>5.6281330391965136</c:v>
                </c:pt>
                <c:pt idx="14763">
                  <c:v>5.6320428223373877</c:v>
                </c:pt>
                <c:pt idx="14764">
                  <c:v>5.6359553215074154</c:v>
                </c:pt>
                <c:pt idx="14765">
                  <c:v>5.6398705386753969</c:v>
                </c:pt>
                <c:pt idx="14766">
                  <c:v>5.6437884756884804</c:v>
                </c:pt>
                <c:pt idx="14767">
                  <c:v>5.6477091343950097</c:v>
                </c:pt>
                <c:pt idx="14768">
                  <c:v>5.6516325167678909</c:v>
                </c:pt>
                <c:pt idx="14769">
                  <c:v>5.6555586246581244</c:v>
                </c:pt>
                <c:pt idx="14770">
                  <c:v>5.6594874599179095</c:v>
                </c:pt>
                <c:pt idx="14771">
                  <c:v>5.6634190245242664</c:v>
                </c:pt>
                <c:pt idx="14772">
                  <c:v>5.6673533203320554</c:v>
                </c:pt>
                <c:pt idx="14773">
                  <c:v>5.6712903492386024</c:v>
                </c:pt>
                <c:pt idx="14774">
                  <c:v>5.6752301131012599</c:v>
                </c:pt>
                <c:pt idx="14775">
                  <c:v>5.6791726139025469</c:v>
                </c:pt>
                <c:pt idx="14776">
                  <c:v>5.6831178535024831</c:v>
                </c:pt>
                <c:pt idx="14777">
                  <c:v>5.6870658337622944</c:v>
                </c:pt>
                <c:pt idx="14778">
                  <c:v>5.6910165566686342</c:v>
                </c:pt>
                <c:pt idx="14779">
                  <c:v>5.6949700240854026</c:v>
                </c:pt>
                <c:pt idx="14780">
                  <c:v>5.6989262378777044</c:v>
                </c:pt>
                <c:pt idx="14781">
                  <c:v>5.7028852000363388</c:v>
                </c:pt>
                <c:pt idx="14782">
                  <c:v>5.7068469124290901</c:v>
                </c:pt>
                <c:pt idx="14783">
                  <c:v>5.7108113769249567</c:v>
                </c:pt>
                <c:pt idx="14784">
                  <c:v>5.7147785955188866</c:v>
                </c:pt>
                <c:pt idx="14785">
                  <c:v>5.7187485700825604</c:v>
                </c:pt>
                <c:pt idx="14786">
                  <c:v>5.7227213024888739</c:v>
                </c:pt>
                <c:pt idx="14787">
                  <c:v>5.7266967947369372</c:v>
                </c:pt>
                <c:pt idx="14788">
                  <c:v>5.7306750487023326</c:v>
                </c:pt>
                <c:pt idx="14789">
                  <c:v>5.7346560663035868</c:v>
                </c:pt>
                <c:pt idx="14790">
                  <c:v>5.7386398494188038</c:v>
                </c:pt>
                <c:pt idx="14791">
                  <c:v>5.7426264000526546</c:v>
                </c:pt>
                <c:pt idx="14792">
                  <c:v>5.7466157200859405</c:v>
                </c:pt>
                <c:pt idx="14793">
                  <c:v>5.7506078114006813</c:v>
                </c:pt>
                <c:pt idx="14794">
                  <c:v>5.7546026760057307</c:v>
                </c:pt>
                <c:pt idx="14795">
                  <c:v>5.7586003157858103</c:v>
                </c:pt>
                <c:pt idx="14796">
                  <c:v>5.7626007326268676</c:v>
                </c:pt>
                <c:pt idx="14797">
                  <c:v>5.7666039285419428</c:v>
                </c:pt>
                <c:pt idx="14798">
                  <c:v>5.7706099054196907</c:v>
                </c:pt>
                <c:pt idx="14799">
                  <c:v>5.7746186651499904</c:v>
                </c:pt>
                <c:pt idx="14800">
                  <c:v>5.7786302097500801</c:v>
                </c:pt>
                <c:pt idx="14801">
                  <c:v>5.7826445411125551</c:v>
                </c:pt>
                <c:pt idx="14802">
                  <c:v>5.786661661173337</c:v>
                </c:pt>
                <c:pt idx="14803">
                  <c:v>5.7906815718275633</c:v>
                </c:pt>
                <c:pt idx="14804">
                  <c:v>5.7947042750980842</c:v>
                </c:pt>
                <c:pt idx="14805">
                  <c:v>5.7987297728827567</c:v>
                </c:pt>
                <c:pt idx="14806">
                  <c:v>5.8027580670806689</c:v>
                </c:pt>
                <c:pt idx="14807">
                  <c:v>5.8067891597188916</c:v>
                </c:pt>
                <c:pt idx="14808">
                  <c:v>5.8108230526992397</c:v>
                </c:pt>
                <c:pt idx="14809">
                  <c:v>5.8148597479247615</c:v>
                </c:pt>
                <c:pt idx="14810">
                  <c:v>5.8188992474267538</c:v>
                </c:pt>
                <c:pt idx="14811">
                  <c:v>5.8229415531109989</c:v>
                </c:pt>
                <c:pt idx="14812">
                  <c:v>5.8269866668845145</c:v>
                </c:pt>
                <c:pt idx="14813">
                  <c:v>5.8310345907828331</c:v>
                </c:pt>
                <c:pt idx="14814">
                  <c:v>5.8350853267157126</c:v>
                </c:pt>
                <c:pt idx="14815">
                  <c:v>5.839138876594145</c:v>
                </c:pt>
                <c:pt idx="14816">
                  <c:v>5.8431952424579112</c:v>
                </c:pt>
                <c:pt idx="14817">
                  <c:v>5.8472544262207489</c:v>
                </c:pt>
                <c:pt idx="14818">
                  <c:v>5.8513164298402121</c:v>
                </c:pt>
                <c:pt idx="14819">
                  <c:v>5.8553812552326114</c:v>
                </c:pt>
                <c:pt idx="14820">
                  <c:v>5.8594489044433997</c:v>
                </c:pt>
                <c:pt idx="14821">
                  <c:v>5.8635193793916383</c:v>
                </c:pt>
                <c:pt idx="14822">
                  <c:v>5.8675926819976354</c:v>
                </c:pt>
                <c:pt idx="14823">
                  <c:v>5.8716688143111071</c:v>
                </c:pt>
                <c:pt idx="14824">
                  <c:v>5.8757477782551195</c:v>
                </c:pt>
                <c:pt idx="14825">
                  <c:v>5.879829575753984</c:v>
                </c:pt>
                <c:pt idx="14826">
                  <c:v>5.8839142088616931</c:v>
                </c:pt>
                <c:pt idx="14827">
                  <c:v>5.8880016795053232</c:v>
                </c:pt>
                <c:pt idx="14828">
                  <c:v>5.8920919896131965</c:v>
                </c:pt>
                <c:pt idx="14829">
                  <c:v>5.8961851412435919</c:v>
                </c:pt>
                <c:pt idx="14830">
                  <c:v>5.9002811363276022</c:v>
                </c:pt>
                <c:pt idx="14831">
                  <c:v>5.904379976797574</c:v>
                </c:pt>
                <c:pt idx="14832">
                  <c:v>5.9084816647160769</c:v>
                </c:pt>
                <c:pt idx="14833">
                  <c:v>5.9125862020182307</c:v>
                </c:pt>
                <c:pt idx="14834">
                  <c:v>5.9166935906834635</c:v>
                </c:pt>
                <c:pt idx="14835">
                  <c:v>5.9208038326494945</c:v>
                </c:pt>
                <c:pt idx="14836">
                  <c:v>5.9249169299846312</c:v>
                </c:pt>
                <c:pt idx="14837">
                  <c:v>5.9290328846293781</c:v>
                </c:pt>
                <c:pt idx="14838">
                  <c:v>5.9331516985254966</c:v>
                </c:pt>
                <c:pt idx="14839">
                  <c:v>5.9372733737456072</c:v>
                </c:pt>
                <c:pt idx="14840">
                  <c:v>5.9413979122342608</c:v>
                </c:pt>
                <c:pt idx="14841">
                  <c:v>5.9455253159372701</c:v>
                </c:pt>
                <c:pt idx="14842">
                  <c:v>5.9496555869315761</c:v>
                </c:pt>
                <c:pt idx="14843">
                  <c:v>5.9537887271657866</c:v>
                </c:pt>
                <c:pt idx="14844">
                  <c:v>5.9579247385897709</c:v>
                </c:pt>
                <c:pt idx="14845">
                  <c:v>5.9620636232848021</c:v>
                </c:pt>
                <c:pt idx="14846">
                  <c:v>5.966205383203552</c:v>
                </c:pt>
                <c:pt idx="14847">
                  <c:v>5.970350020343397</c:v>
                </c:pt>
                <c:pt idx="14848">
                  <c:v>5.97449753665963</c:v>
                </c:pt>
                <c:pt idx="14849">
                  <c:v>5.9786479342393148</c:v>
                </c:pt>
                <c:pt idx="14850">
                  <c:v>5.9828012150405527</c:v>
                </c:pt>
                <c:pt idx="14851">
                  <c:v>5.9869573810227159</c:v>
                </c:pt>
                <c:pt idx="14852">
                  <c:v>5.9911164342772203</c:v>
                </c:pt>
                <c:pt idx="14853">
                  <c:v>5.995278376766251</c:v>
                </c:pt>
                <c:pt idx="14854">
                  <c:v>5.9994432104532667</c:v>
                </c:pt>
                <c:pt idx="14855">
                  <c:v>6.0036109374340434</c:v>
                </c:pt>
                <c:pt idx="14856">
                  <c:v>6.0077815596748589</c:v>
                </c:pt>
                <c:pt idx="14857">
                  <c:v>6.0119550791432674</c:v>
                </c:pt>
                <c:pt idx="14858">
                  <c:v>6.0161314979394165</c:v>
                </c:pt>
                <c:pt idx="14859">
                  <c:v>6.0203108180336837</c:v>
                </c:pt>
                <c:pt idx="14860">
                  <c:v>6.0244930413977258</c:v>
                </c:pt>
                <c:pt idx="14861">
                  <c:v>6.0286781701360708</c:v>
                </c:pt>
                <c:pt idx="14862">
                  <c:v>6.0328662062232059</c:v>
                </c:pt>
                <c:pt idx="14863">
                  <c:v>6.037057151678825</c:v>
                </c:pt>
                <c:pt idx="14864">
                  <c:v>6.0412510084800681</c:v>
                </c:pt>
                <c:pt idx="14865">
                  <c:v>6.0454477787373175</c:v>
                </c:pt>
                <c:pt idx="14866">
                  <c:v>6.0496474644305529</c:v>
                </c:pt>
                <c:pt idx="14867">
                  <c:v>6.0538500675410383</c:v>
                </c:pt>
                <c:pt idx="14868">
                  <c:v>6.0580555901835575</c:v>
                </c:pt>
                <c:pt idx="14869">
                  <c:v>6.0622640343422187</c:v>
                </c:pt>
                <c:pt idx="14870">
                  <c:v>6.0664754020024194</c:v>
                </c:pt>
                <c:pt idx="14871">
                  <c:v>6.0706896952833507</c:v>
                </c:pt>
                <c:pt idx="14872">
                  <c:v>6.0749069161732612</c:v>
                </c:pt>
                <c:pt idx="14873">
                  <c:v>6.0791270666616875</c:v>
                </c:pt>
                <c:pt idx="14874">
                  <c:v>6.0833501488722419</c:v>
                </c:pt>
                <c:pt idx="14875">
                  <c:v>6.0875761647973183</c:v>
                </c:pt>
                <c:pt idx="14876">
                  <c:v>6.091805116430602</c:v>
                </c:pt>
                <c:pt idx="14877">
                  <c:v>6.0960370059001354</c:v>
                </c:pt>
                <c:pt idx="14878">
                  <c:v>6.1002718352024674</c:v>
                </c:pt>
                <c:pt idx="14879">
                  <c:v>6.1045096063798576</c:v>
                </c:pt>
                <c:pt idx="14880">
                  <c:v>6.1087503214315362</c:v>
                </c:pt>
                <c:pt idx="14881">
                  <c:v>6.1129939824914654</c:v>
                </c:pt>
                <c:pt idx="14882">
                  <c:v>6.1172405915617478</c:v>
                </c:pt>
                <c:pt idx="14883">
                  <c:v>6.1214901506457844</c:v>
                </c:pt>
                <c:pt idx="14884">
                  <c:v>6.1257426618819864</c:v>
                </c:pt>
                <c:pt idx="14885">
                  <c:v>6.1299981272766306</c:v>
                </c:pt>
                <c:pt idx="14886">
                  <c:v>6.134256548837298</c:v>
                </c:pt>
                <c:pt idx="14887">
                  <c:v>6.1385179287068583</c:v>
                </c:pt>
                <c:pt idx="14888">
                  <c:v>6.1427822688957736</c:v>
                </c:pt>
                <c:pt idx="14889">
                  <c:v>6.1470495714158107</c:v>
                </c:pt>
                <c:pt idx="14890">
                  <c:v>6.1513198384143086</c:v>
                </c:pt>
                <c:pt idx="14891">
                  <c:v>6.1555930719059226</c:v>
                </c:pt>
                <c:pt idx="14892">
                  <c:v>6.1598692739514336</c:v>
                </c:pt>
                <c:pt idx="14893">
                  <c:v>6.1641484465682019</c:v>
                </c:pt>
                <c:pt idx="14894">
                  <c:v>6.1684305919095417</c:v>
                </c:pt>
                <c:pt idx="14895">
                  <c:v>6.1727157119957115</c:v>
                </c:pt>
                <c:pt idx="14896">
                  <c:v>6.1770038088482808</c:v>
                </c:pt>
                <c:pt idx="14897">
                  <c:v>6.1812948846250535</c:v>
                </c:pt>
                <c:pt idx="14898">
                  <c:v>6.1855889413505007</c:v>
                </c:pt>
                <c:pt idx="14899">
                  <c:v>6.1898859810504092</c:v>
                </c:pt>
                <c:pt idx="14900">
                  <c:v>6.1941860058870821</c:v>
                </c:pt>
                <c:pt idx="14901">
                  <c:v>6.1984890178892131</c:v>
                </c:pt>
                <c:pt idx="14902">
                  <c:v>6.2027950190868131</c:v>
                </c:pt>
                <c:pt idx="14903">
                  <c:v>6.2071040116466945</c:v>
                </c:pt>
                <c:pt idx="14904">
                  <c:v>6.2114159976017831</c:v>
                </c:pt>
                <c:pt idx="14905">
                  <c:v>6.215730978986322</c:v>
                </c:pt>
                <c:pt idx="14906">
                  <c:v>6.2200489579716445</c:v>
                </c:pt>
                <c:pt idx="14907">
                  <c:v>6.2243699365949148</c:v>
                </c:pt>
                <c:pt idx="14908">
                  <c:v>6.228693916939938</c:v>
                </c:pt>
                <c:pt idx="14909">
                  <c:v>6.2330209010466158</c:v>
                </c:pt>
                <c:pt idx="14910">
                  <c:v>6.237350891092321</c:v>
                </c:pt>
                <c:pt idx="14911">
                  <c:v>6.2416838891198854</c:v>
                </c:pt>
                <c:pt idx="14912">
                  <c:v>6.246019897173464</c:v>
                </c:pt>
                <c:pt idx="14913">
                  <c:v>6.250358917434971</c:v>
                </c:pt>
                <c:pt idx="14914">
                  <c:v>6.2547009519514987</c:v>
                </c:pt>
                <c:pt idx="14915">
                  <c:v>6.2590460027714645</c:v>
                </c:pt>
                <c:pt idx="14916">
                  <c:v>6.2633940720813337</c:v>
                </c:pt>
                <c:pt idx="14917">
                  <c:v>6.2677451619324662</c:v>
                </c:pt>
                <c:pt idx="14918">
                  <c:v>6.2720992743775534</c:v>
                </c:pt>
                <c:pt idx="14919">
                  <c:v>6.2764564116076196</c:v>
                </c:pt>
                <c:pt idx="14920">
                  <c:v>6.2808165756783039</c:v>
                </c:pt>
                <c:pt idx="14921">
                  <c:v>6.2851797686465769</c:v>
                </c:pt>
                <c:pt idx="14922">
                  <c:v>6.2895459927080335</c:v>
                </c:pt>
                <c:pt idx="14923">
                  <c:v>6.2939152499225983</c:v>
                </c:pt>
                <c:pt idx="14924">
                  <c:v>6.2982875423973601</c:v>
                </c:pt>
                <c:pt idx="14925">
                  <c:v>6.302662872195012</c:v>
                </c:pt>
                <c:pt idx="14926">
                  <c:v>6.307041241517255</c:v>
                </c:pt>
                <c:pt idx="14927">
                  <c:v>6.3114226524297443</c:v>
                </c:pt>
                <c:pt idx="14928">
                  <c:v>6.3158071069994772</c:v>
                </c:pt>
                <c:pt idx="14929">
                  <c:v>6.320194607432744</c:v>
                </c:pt>
                <c:pt idx="14930">
                  <c:v>6.3245851557995092</c:v>
                </c:pt>
                <c:pt idx="14931">
                  <c:v>6.3289787541710796</c:v>
                </c:pt>
                <c:pt idx="14932">
                  <c:v>6.333375404758347</c:v>
                </c:pt>
                <c:pt idx="14933">
                  <c:v>6.3377751096355945</c:v>
                </c:pt>
                <c:pt idx="14934">
                  <c:v>6.3421778708784471</c:v>
                </c:pt>
                <c:pt idx="14935">
                  <c:v>6.346583690702408</c:v>
                </c:pt>
                <c:pt idx="14936">
                  <c:v>6.3509925711860857</c:v>
                </c:pt>
                <c:pt idx="14937">
                  <c:v>6.3554045144556754</c:v>
                </c:pt>
                <c:pt idx="14938">
                  <c:v>6.3598195225925771</c:v>
                </c:pt>
                <c:pt idx="14939">
                  <c:v>6.3642375978184571</c:v>
                </c:pt>
                <c:pt idx="14940">
                  <c:v>6.368658742217705</c:v>
                </c:pt>
                <c:pt idx="14941">
                  <c:v>6.3730829578760613</c:v>
                </c:pt>
                <c:pt idx="14942">
                  <c:v>6.3775102470198251</c:v>
                </c:pt>
                <c:pt idx="14943">
                  <c:v>6.3819406117377335</c:v>
                </c:pt>
                <c:pt idx="14944">
                  <c:v>6.3863740541198757</c:v>
                </c:pt>
                <c:pt idx="14945">
                  <c:v>6.390810576397195</c:v>
                </c:pt>
                <c:pt idx="14946">
                  <c:v>6.3952501806627833</c:v>
                </c:pt>
                <c:pt idx="14947">
                  <c:v>6.3996928690110897</c:v>
                </c:pt>
                <c:pt idx="14948">
                  <c:v>6.4041386436777099</c:v>
                </c:pt>
                <c:pt idx="14949">
                  <c:v>6.4085875067601021</c:v>
                </c:pt>
                <c:pt idx="14950">
                  <c:v>6.4130394603570817</c:v>
                </c:pt>
                <c:pt idx="14951">
                  <c:v>6.4174945067089073</c:v>
                </c:pt>
                <c:pt idx="14952">
                  <c:v>6.4219526479174105</c:v>
                </c:pt>
                <c:pt idx="14953">
                  <c:v>6.4264138861325444</c:v>
                </c:pt>
                <c:pt idx="14954">
                  <c:v>6.4308782234589623</c:v>
                </c:pt>
                <c:pt idx="14955">
                  <c:v>6.4353456621431553</c:v>
                </c:pt>
                <c:pt idx="14956">
                  <c:v>6.4398162042928018</c:v>
                </c:pt>
                <c:pt idx="14957">
                  <c:v>6.4442898520169445</c:v>
                </c:pt>
                <c:pt idx="14958">
                  <c:v>6.4487666075667596</c:v>
                </c:pt>
                <c:pt idx="14959">
                  <c:v>6.4532464730543202</c:v>
                </c:pt>
                <c:pt idx="14960">
                  <c:v>6.4577294505930691</c:v>
                </c:pt>
                <c:pt idx="14961">
                  <c:v>6.4622155424388756</c:v>
                </c:pt>
                <c:pt idx="14962">
                  <c:v>6.4667047507082174</c:v>
                </c:pt>
                <c:pt idx="14963">
                  <c:v>6.4711970775189469</c:v>
                </c:pt>
                <c:pt idx="14964">
                  <c:v>6.4756925251316364</c:v>
                </c:pt>
                <c:pt idx="14965">
                  <c:v>6.4801910956671787</c:v>
                </c:pt>
                <c:pt idx="14966">
                  <c:v>6.4846927912478414</c:v>
                </c:pt>
                <c:pt idx="14967">
                  <c:v>6.4891976141389129</c:v>
                </c:pt>
                <c:pt idx="14968">
                  <c:v>6.4937055664657075</c:v>
                </c:pt>
                <c:pt idx="14969">
                  <c:v>6.4982166504022008</c:v>
                </c:pt>
                <c:pt idx="14970">
                  <c:v>6.5027308680765632</c:v>
                </c:pt>
                <c:pt idx="14971">
                  <c:v>6.5072482217603831</c:v>
                </c:pt>
                <c:pt idx="14972">
                  <c:v>6.5117687135848898</c:v>
                </c:pt>
                <c:pt idx="14973">
                  <c:v>6.5162923456826904</c:v>
                </c:pt>
                <c:pt idx="14974">
                  <c:v>6.5208191203301125</c:v>
                </c:pt>
                <c:pt idx="14975">
                  <c:v>6.5253490396628289</c:v>
                </c:pt>
                <c:pt idx="14976">
                  <c:v>6.5298821058178946</c:v>
                </c:pt>
                <c:pt idx="14977">
                  <c:v>6.5344183210763855</c:v>
                </c:pt>
                <c:pt idx="14978">
                  <c:v>6.5389576875784279</c:v>
                </c:pt>
                <c:pt idx="14979">
                  <c:v>6.5435002074655326</c:v>
                </c:pt>
                <c:pt idx="14980">
                  <c:v>6.5480458830235335</c:v>
                </c:pt>
                <c:pt idx="14981">
                  <c:v>6.5525947163970191</c:v>
                </c:pt>
                <c:pt idx="14982">
                  <c:v>6.557146709779679</c:v>
                </c:pt>
                <c:pt idx="14983">
                  <c:v>6.561701865318982</c:v>
                </c:pt>
                <c:pt idx="14984">
                  <c:v>6.5662601853071187</c:v>
                </c:pt>
                <c:pt idx="14985">
                  <c:v>6.5708216718946444</c:v>
                </c:pt>
                <c:pt idx="14986">
                  <c:v>6.5753863272335078</c:v>
                </c:pt>
                <c:pt idx="14987">
                  <c:v>6.5799541536206787</c:v>
                </c:pt>
                <c:pt idx="14988">
                  <c:v>6.5845251532111968</c:v>
                </c:pt>
                <c:pt idx="14989">
                  <c:v>6.5890993281614989</c:v>
                </c:pt>
                <c:pt idx="14990">
                  <c:v>6.5936766807733456</c:v>
                </c:pt>
                <c:pt idx="14991">
                  <c:v>6.5982572132062716</c:v>
                </c:pt>
                <c:pt idx="14992">
                  <c:v>6.6028409276212106</c:v>
                </c:pt>
                <c:pt idx="14993">
                  <c:v>6.6074278263247228</c:v>
                </c:pt>
                <c:pt idx="14994">
                  <c:v>6.6120179114808462</c:v>
                </c:pt>
                <c:pt idx="14995">
                  <c:v>6.6166111852550218</c:v>
                </c:pt>
                <c:pt idx="14996">
                  <c:v>6.6212076499586212</c:v>
                </c:pt>
                <c:pt idx="14997">
                  <c:v>6.6258073077601942</c:v>
                </c:pt>
                <c:pt idx="14998">
                  <c:v>6.6304101608779415</c:v>
                </c:pt>
                <c:pt idx="14999">
                  <c:v>6.6350162114833253</c:v>
                </c:pt>
                <c:pt idx="15000">
                  <c:v>6.6396254618941484</c:v>
                </c:pt>
                <c:pt idx="15001">
                  <c:v>6.644237914284993</c:v>
                </c:pt>
                <c:pt idx="15002">
                  <c:v>6.648853570831851</c:v>
                </c:pt>
                <c:pt idx="15003">
                  <c:v>6.653472433857357</c:v>
                </c:pt>
                <c:pt idx="15004">
                  <c:v>6.6580945055406309</c:v>
                </c:pt>
                <c:pt idx="15005">
                  <c:v>6.6627197880622013</c:v>
                </c:pt>
                <c:pt idx="15006">
                  <c:v>6.667348283749547</c:v>
                </c:pt>
                <c:pt idx="15007">
                  <c:v>6.6719799947863319</c:v>
                </c:pt>
                <c:pt idx="15008">
                  <c:v>6.6766149233576328</c:v>
                </c:pt>
                <c:pt idx="15009">
                  <c:v>6.6812530717957834</c:v>
                </c:pt>
                <c:pt idx="15010">
                  <c:v>6.6858944422889985</c:v>
                </c:pt>
                <c:pt idx="15011">
                  <c:v>6.6905390370269151</c:v>
                </c:pt>
                <c:pt idx="15012">
                  <c:v>6.6951868583467293</c:v>
                </c:pt>
                <c:pt idx="15013">
                  <c:v>6.6998379084412205</c:v>
                </c:pt>
                <c:pt idx="15014">
                  <c:v>6.7044921895533722</c:v>
                </c:pt>
                <c:pt idx="15015">
                  <c:v>6.7091497038789107</c:v>
                </c:pt>
                <c:pt idx="15016">
                  <c:v>6.7138104537615346</c:v>
                </c:pt>
                <c:pt idx="15017">
                  <c:v>6.7184744414001223</c:v>
                </c:pt>
                <c:pt idx="15018">
                  <c:v>6.7231416689949794</c:v>
                </c:pt>
                <c:pt idx="15019">
                  <c:v>6.7278121388946914</c:v>
                </c:pt>
                <c:pt idx="15020">
                  <c:v>6.7324858533027241</c:v>
                </c:pt>
                <c:pt idx="15021">
                  <c:v>6.7371628144239715</c:v>
                </c:pt>
                <c:pt idx="15022">
                  <c:v>6.7418430246119163</c:v>
                </c:pt>
                <c:pt idx="15023">
                  <c:v>6.7465264860746199</c:v>
                </c:pt>
                <c:pt idx="15024">
                  <c:v>6.7512132010215744</c:v>
                </c:pt>
                <c:pt idx="15025">
                  <c:v>6.7559031718111715</c:v>
                </c:pt>
                <c:pt idx="15026">
                  <c:v>6.7605964006560768</c:v>
                </c:pt>
                <c:pt idx="15027">
                  <c:v>6.765292889819615</c:v>
                </c:pt>
                <c:pt idx="15028">
                  <c:v>6.7699926415174243</c:v>
                </c:pt>
                <c:pt idx="15029">
                  <c:v>6.7746956581144566</c:v>
                </c:pt>
                <c:pt idx="15030">
                  <c:v>6.7794019418295317</c:v>
                </c:pt>
                <c:pt idx="15031">
                  <c:v>6.7841114948829091</c:v>
                </c:pt>
                <c:pt idx="15032">
                  <c:v>6.7888243196444726</c:v>
                </c:pt>
                <c:pt idx="15033">
                  <c:v>6.7935404183376713</c:v>
                </c:pt>
                <c:pt idx="15034">
                  <c:v>6.7982597931873929</c:v>
                </c:pt>
                <c:pt idx="15035">
                  <c:v>6.802982446568465</c:v>
                </c:pt>
                <c:pt idx="15036">
                  <c:v>6.8077083807089718</c:v>
                </c:pt>
                <c:pt idx="15037">
                  <c:v>6.8124375978384437</c:v>
                </c:pt>
                <c:pt idx="15038">
                  <c:v>6.817170100336658</c:v>
                </c:pt>
                <c:pt idx="15039">
                  <c:v>6.8219058904363488</c:v>
                </c:pt>
                <c:pt idx="15040">
                  <c:v>6.8266449703716932</c:v>
                </c:pt>
                <c:pt idx="15041">
                  <c:v>6.8313873425274334</c:v>
                </c:pt>
                <c:pt idx="15042">
                  <c:v>6.8361330091409584</c:v>
                </c:pt>
                <c:pt idx="15043">
                  <c:v>6.8408819725008811</c:v>
                </c:pt>
                <c:pt idx="15044">
                  <c:v>6.8456342348475934</c:v>
                </c:pt>
                <c:pt idx="15045">
                  <c:v>6.850389798572472</c:v>
                </c:pt>
                <c:pt idx="15046">
                  <c:v>6.8551486659191294</c:v>
                </c:pt>
                <c:pt idx="15047">
                  <c:v>6.8599108391326302</c:v>
                </c:pt>
                <c:pt idx="15048">
                  <c:v>6.8646763206093375</c:v>
                </c:pt>
                <c:pt idx="15049">
                  <c:v>6.8694451125975435</c:v>
                </c:pt>
                <c:pt idx="15050">
                  <c:v>6.8742172173469944</c:v>
                </c:pt>
                <c:pt idx="15051">
                  <c:v>6.878992637259052</c:v>
                </c:pt>
                <c:pt idx="15052">
                  <c:v>6.8837713745866953</c:v>
                </c:pt>
                <c:pt idx="15053">
                  <c:v>6.8885534315843646</c:v>
                </c:pt>
                <c:pt idx="15054">
                  <c:v>6.8933388106584284</c:v>
                </c:pt>
                <c:pt idx="15055">
                  <c:v>6.8981275140665641</c:v>
                </c:pt>
                <c:pt idx="15056">
                  <c:v>6.9029195440679141</c:v>
                </c:pt>
                <c:pt idx="15057">
                  <c:v>6.9077149030738658</c:v>
                </c:pt>
                <c:pt idx="15058">
                  <c:v>6.9125135933468052</c:v>
                </c:pt>
                <c:pt idx="15059">
                  <c:v>6.9173156172009156</c:v>
                </c:pt>
                <c:pt idx="15060">
                  <c:v>6.9221209769016232</c:v>
                </c:pt>
                <c:pt idx="15061">
                  <c:v>6.9269296748670222</c:v>
                </c:pt>
                <c:pt idx="15062">
                  <c:v>6.9317417133657928</c:v>
                </c:pt>
                <c:pt idx="15063">
                  <c:v>6.9365570946680846</c:v>
                </c:pt>
                <c:pt idx="15064">
                  <c:v>6.9413758211970356</c:v>
                </c:pt>
                <c:pt idx="15065">
                  <c:v>6.9461978952260566</c:v>
                </c:pt>
                <c:pt idx="15066">
                  <c:v>6.9510233190300328</c:v>
                </c:pt>
                <c:pt idx="15067">
                  <c:v>6.9558520950371552</c:v>
                </c:pt>
                <c:pt idx="15068">
                  <c:v>6.9606842255255756</c:v>
                </c:pt>
                <c:pt idx="15069">
                  <c:v>6.9655197127749231</c:v>
                </c:pt>
                <c:pt idx="15070">
                  <c:v>6.9703585592184538</c:v>
                </c:pt>
                <c:pt idx="15071">
                  <c:v>6.9752007671390697</c:v>
                </c:pt>
                <c:pt idx="15072">
                  <c:v>6.9800463388719409</c:v>
                </c:pt>
                <c:pt idx="15073">
                  <c:v>6.9848952767030381</c:v>
                </c:pt>
                <c:pt idx="15074">
                  <c:v>6.9897475830723845</c:v>
                </c:pt>
                <c:pt idx="15075">
                  <c:v>6.9946032602692343</c:v>
                </c:pt>
                <c:pt idx="15076">
                  <c:v>6.9994623105843239</c:v>
                </c:pt>
                <c:pt idx="15077">
                  <c:v>7.0043247364627659</c:v>
                </c:pt>
                <c:pt idx="15078">
                  <c:v>7.0091905401985883</c:v>
                </c:pt>
                <c:pt idx="15079">
                  <c:v>7.0140597240873062</c:v>
                </c:pt>
                <c:pt idx="15080">
                  <c:v>7.01893229057913</c:v>
                </c:pt>
                <c:pt idx="15081">
                  <c:v>7.0238082419728736</c:v>
                </c:pt>
                <c:pt idx="15082">
                  <c:v>7.0286875805688371</c:v>
                </c:pt>
                <c:pt idx="15083">
                  <c:v>7.0335703088223438</c:v>
                </c:pt>
                <c:pt idx="15084">
                  <c:v>7.038456429036998</c:v>
                </c:pt>
                <c:pt idx="15085">
                  <c:v>7.0433459435179007</c:v>
                </c:pt>
                <c:pt idx="15086">
                  <c:v>7.0482388547254944</c:v>
                </c:pt>
                <c:pt idx="15087">
                  <c:v>7.0531351649681868</c:v>
                </c:pt>
                <c:pt idx="15088">
                  <c:v>7.0580348766072412</c:v>
                </c:pt>
                <c:pt idx="15089">
                  <c:v>7.0629379919541684</c:v>
                </c:pt>
                <c:pt idx="15090">
                  <c:v>7.0678445134762544</c:v>
                </c:pt>
                <c:pt idx="15091">
                  <c:v>7.0727544434883303</c:v>
                </c:pt>
                <c:pt idx="15092">
                  <c:v>7.0776677843067288</c:v>
                </c:pt>
                <c:pt idx="15093">
                  <c:v>7.0825845384038812</c:v>
                </c:pt>
                <c:pt idx="15094">
                  <c:v>7.0875047080994467</c:v>
                </c:pt>
                <c:pt idx="15095">
                  <c:v>7.0924282957145879</c:v>
                </c:pt>
                <c:pt idx="15096">
                  <c:v>7.0973553037268928</c:v>
                </c:pt>
                <c:pt idx="15097">
                  <c:v>7.1022857344608585</c:v>
                </c:pt>
                <c:pt idx="15098">
                  <c:v>7.1072195902424893</c:v>
                </c:pt>
                <c:pt idx="15099">
                  <c:v>7.1121568735545386</c:v>
                </c:pt>
                <c:pt idx="15100">
                  <c:v>7.1170975867263513</c:v>
                </c:pt>
                <c:pt idx="15101">
                  <c:v>7.1220417320887819</c:v>
                </c:pt>
                <c:pt idx="15102">
                  <c:v>7.1269893121297647</c:v>
                </c:pt>
                <c:pt idx="15103">
                  <c:v>7.1319403291834993</c:v>
                </c:pt>
                <c:pt idx="15104">
                  <c:v>7.1368947856376312</c:v>
                </c:pt>
                <c:pt idx="15105">
                  <c:v>7.141852683829498</c:v>
                </c:pt>
                <c:pt idx="15106">
                  <c:v>7.1468140262539528</c:v>
                </c:pt>
                <c:pt idx="15107">
                  <c:v>7.1517788152516912</c:v>
                </c:pt>
                <c:pt idx="15108">
                  <c:v>7.1567470531649251</c:v>
                </c:pt>
                <c:pt idx="15109">
                  <c:v>7.1617187424937114</c:v>
                </c:pt>
                <c:pt idx="15110">
                  <c:v>7.1666938855836264</c:v>
                </c:pt>
                <c:pt idx="15111">
                  <c:v>7.1716724847817677</c:v>
                </c:pt>
                <c:pt idx="15112">
                  <c:v>7.1766545425934067</c:v>
                </c:pt>
                <c:pt idx="15113">
                  <c:v>7.1816400613690101</c:v>
                </c:pt>
                <c:pt idx="15114">
                  <c:v>7.1866290434605702</c:v>
                </c:pt>
                <c:pt idx="15115">
                  <c:v>7.1916214913785836</c:v>
                </c:pt>
                <c:pt idx="15116">
                  <c:v>7.1966174074784188</c:v>
                </c:pt>
                <c:pt idx="15117">
                  <c:v>7.2016167941693725</c:v>
                </c:pt>
                <c:pt idx="15118">
                  <c:v>7.2066196538099803</c:v>
                </c:pt>
                <c:pt idx="15119">
                  <c:v>7.2116259889177199</c:v>
                </c:pt>
                <c:pt idx="15120">
                  <c:v>7.2166358018545127</c:v>
                </c:pt>
                <c:pt idx="15121">
                  <c:v>7.221649094983813</c:v>
                </c:pt>
                <c:pt idx="15122">
                  <c:v>7.2266658708283487</c:v>
                </c:pt>
                <c:pt idx="15123">
                  <c:v>7.2316861317549677</c:v>
                </c:pt>
                <c:pt idx="15124">
                  <c:v>7.2367098801320529</c:v>
                </c:pt>
                <c:pt idx="15125">
                  <c:v>7.2417371184875936</c:v>
                </c:pt>
                <c:pt idx="15126">
                  <c:v>7.2467678491933745</c:v>
                </c:pt>
                <c:pt idx="15127">
                  <c:v>7.2518020746227156</c:v>
                </c:pt>
                <c:pt idx="15128">
                  <c:v>7.2568397973088805</c:v>
                </c:pt>
                <c:pt idx="15129">
                  <c:v>7.261881019628599</c:v>
                </c:pt>
                <c:pt idx="15130">
                  <c:v>7.266925743960142</c:v>
                </c:pt>
                <c:pt idx="15131">
                  <c:v>7.271973972842054</c:v>
                </c:pt>
                <c:pt idx="15132">
                  <c:v>7.2770257086560228</c:v>
                </c:pt>
                <c:pt idx="15133">
                  <c:v>7.282080953838264</c:v>
                </c:pt>
                <c:pt idx="15134">
                  <c:v>7.2871397107736637</c:v>
                </c:pt>
                <c:pt idx="15135">
                  <c:v>7.2922019820078283</c:v>
                </c:pt>
                <c:pt idx="15136">
                  <c:v>7.2972677699290696</c:v>
                </c:pt>
                <c:pt idx="15137">
                  <c:v>7.3023370769272482</c:v>
                </c:pt>
                <c:pt idx="15138">
                  <c:v>7.3074099055532793</c:v>
                </c:pt>
                <c:pt idx="15139">
                  <c:v>7.3124862582004555</c:v>
                </c:pt>
                <c:pt idx="15140">
                  <c:v>7.317566137263622</c:v>
                </c:pt>
                <c:pt idx="15141">
                  <c:v>7.3226495452990132</c:v>
                </c:pt>
                <c:pt idx="15142">
                  <c:v>7.3277364847049133</c:v>
                </c:pt>
                <c:pt idx="15143">
                  <c:v>7.3328269578811618</c:v>
                </c:pt>
                <c:pt idx="15144">
                  <c:v>7.3379209673893238</c:v>
                </c:pt>
                <c:pt idx="15145">
                  <c:v>7.3430185156326857</c:v>
                </c:pt>
                <c:pt idx="15146">
                  <c:v>7.3481196050160911</c:v>
                </c:pt>
                <c:pt idx="15147">
                  <c:v>7.3532242381064492</c:v>
                </c:pt>
                <c:pt idx="15148">
                  <c:v>7.3583324173120559</c:v>
                </c:pt>
                <c:pt idx="15149">
                  <c:v>7.3634441450963477</c:v>
                </c:pt>
                <c:pt idx="15150">
                  <c:v>7.3685594238708578</c:v>
                </c:pt>
                <c:pt idx="15151">
                  <c:v>7.3736782562096348</c:v>
                </c:pt>
                <c:pt idx="15152">
                  <c:v>7.3788006445276748</c:v>
                </c:pt>
                <c:pt idx="15153">
                  <c:v>7.3839265912415417</c:v>
                </c:pt>
                <c:pt idx="15154">
                  <c:v>7.3890560989306504</c:v>
                </c:pt>
                <c:pt idx="15155">
                  <c:v>7.3941891700150348</c:v>
                </c:pt>
                <c:pt idx="15156">
                  <c:v>7.3993258069162984</c:v>
                </c:pt>
                <c:pt idx="15157">
                  <c:v>7.4044660122192356</c:v>
                </c:pt>
                <c:pt idx="15158">
                  <c:v>7.4096097883489271</c:v>
                </c:pt>
                <c:pt idx="15159">
                  <c:v>7.4147571377320256</c:v>
                </c:pt>
                <c:pt idx="15160">
                  <c:v>7.4199080629587177</c:v>
                </c:pt>
                <c:pt idx="15161">
                  <c:v>7.4250625664591423</c:v>
                </c:pt>
                <c:pt idx="15162">
                  <c:v>7.4302206507190727</c:v>
                </c:pt>
                <c:pt idx="15163">
                  <c:v>7.4353823181719125</c:v>
                </c:pt>
                <c:pt idx="15164">
                  <c:v>7.4405475714150544</c:v>
                </c:pt>
                <c:pt idx="15165">
                  <c:v>7.4457164128853943</c:v>
                </c:pt>
                <c:pt idx="15166">
                  <c:v>7.4508888450214101</c:v>
                </c:pt>
                <c:pt idx="15167">
                  <c:v>7.4560648704259105</c:v>
                </c:pt>
                <c:pt idx="15168">
                  <c:v>7.4612444915408753</c:v>
                </c:pt>
                <c:pt idx="15169">
                  <c:v>7.4664277108098673</c:v>
                </c:pt>
                <c:pt idx="15170">
                  <c:v>7.4716145308411228</c:v>
                </c:pt>
                <c:pt idx="15171">
                  <c:v>7.4768049540817154</c:v>
                </c:pt>
                <c:pt idx="15172">
                  <c:v>7.4819989829803024</c:v>
                </c:pt>
                <c:pt idx="15173">
                  <c:v>7.487196620150562</c:v>
                </c:pt>
                <c:pt idx="15174">
                  <c:v>7.4923978680446686</c:v>
                </c:pt>
                <c:pt idx="15175">
                  <c:v>7.4976027291163883</c:v>
                </c:pt>
                <c:pt idx="15176">
                  <c:v>7.5028112059848482</c:v>
                </c:pt>
                <c:pt idx="15177">
                  <c:v>7.5080233011073378</c:v>
                </c:pt>
                <c:pt idx="15178">
                  <c:v>7.5132390169974066</c:v>
                </c:pt>
                <c:pt idx="15179">
                  <c:v>7.5184583561156453</c:v>
                </c:pt>
                <c:pt idx="15180">
                  <c:v>7.5236813210884668</c:v>
                </c:pt>
                <c:pt idx="15181">
                  <c:v>7.528907914379996</c:v>
                </c:pt>
                <c:pt idx="15182">
                  <c:v>7.5341381384559556</c:v>
                </c:pt>
                <c:pt idx="15183">
                  <c:v>7.5393719959482368</c:v>
                </c:pt>
                <c:pt idx="15184">
                  <c:v>7.5446094893261018</c:v>
                </c:pt>
                <c:pt idx="15185">
                  <c:v>7.5498506210604157</c:v>
                </c:pt>
                <c:pt idx="15186">
                  <c:v>7.5550953937885588</c:v>
                </c:pt>
                <c:pt idx="15187">
                  <c:v>7.5603438099849436</c:v>
                </c:pt>
                <c:pt idx="15188">
                  <c:v>7.5655958721255887</c:v>
                </c:pt>
                <c:pt idx="15189">
                  <c:v>7.5708515828533729</c:v>
                </c:pt>
                <c:pt idx="15190">
                  <c:v>7.57611094464787</c:v>
                </c:pt>
                <c:pt idx="15191">
                  <c:v>7.5813739599902625</c:v>
                </c:pt>
                <c:pt idx="15192">
                  <c:v>7.5866406315289403</c:v>
                </c:pt>
                <c:pt idx="15193">
                  <c:v>7.59191096174865</c:v>
                </c:pt>
                <c:pt idx="15194">
                  <c:v>7.5971849531910234</c:v>
                </c:pt>
                <c:pt idx="15195">
                  <c:v>7.602462608344144</c:v>
                </c:pt>
                <c:pt idx="15196">
                  <c:v>7.6077439298637701</c:v>
                </c:pt>
                <c:pt idx="15197">
                  <c:v>7.6130289202415584</c:v>
                </c:pt>
                <c:pt idx="15198">
                  <c:v>7.618317581970782</c:v>
                </c:pt>
                <c:pt idx="15199">
                  <c:v>7.6236099177127361</c:v>
                </c:pt>
                <c:pt idx="15200">
                  <c:v>7.6289059299642741</c:v>
                </c:pt>
                <c:pt idx="15201">
                  <c:v>7.6342056212238685</c:v>
                </c:pt>
                <c:pt idx="15202">
                  <c:v>7.6395089941583665</c:v>
                </c:pt>
                <c:pt idx="15203">
                  <c:v>7.6448160512698271</c:v>
                </c:pt>
                <c:pt idx="15204">
                  <c:v>7.6501267950619338</c:v>
                </c:pt>
                <c:pt idx="15205">
                  <c:v>7.6554412282070938</c:v>
                </c:pt>
                <c:pt idx="15206">
                  <c:v>7.6607593532125877</c:v>
                </c:pt>
                <c:pt idx="15207">
                  <c:v>7.6660811726430964</c:v>
                </c:pt>
                <c:pt idx="15208">
                  <c:v>7.6714066890092667</c:v>
                </c:pt>
                <c:pt idx="15209">
                  <c:v>7.6767359049909407</c:v>
                </c:pt>
                <c:pt idx="15210">
                  <c:v>7.6820688231023722</c:v>
                </c:pt>
                <c:pt idx="15211">
                  <c:v>7.6874054458594427</c:v>
                </c:pt>
                <c:pt idx="15212">
                  <c:v>7.6927457759475839</c:v>
                </c:pt>
                <c:pt idx="15213">
                  <c:v>7.6980898158862923</c:v>
                </c:pt>
                <c:pt idx="15214">
                  <c:v>7.7034375681966969</c:v>
                </c:pt>
                <c:pt idx="15215">
                  <c:v>7.7087890355698292</c:v>
                </c:pt>
                <c:pt idx="15216">
                  <c:v>7.7141442205304411</c:v>
                </c:pt>
                <c:pt idx="15217">
                  <c:v>7.719503125604918</c:v>
                </c:pt>
                <c:pt idx="15218">
                  <c:v>7.7248657534899055</c:v>
                </c:pt>
                <c:pt idx="15219">
                  <c:v>7.7302321067154187</c:v>
                </c:pt>
                <c:pt idx="15220">
                  <c:v>7.7356021878131136</c:v>
                </c:pt>
                <c:pt idx="15221">
                  <c:v>7.7409759994852587</c:v>
                </c:pt>
                <c:pt idx="15222">
                  <c:v>7.7463535442671461</c:v>
                </c:pt>
                <c:pt idx="15223">
                  <c:v>7.7517348247521127</c:v>
                </c:pt>
                <c:pt idx="15224">
                  <c:v>7.7571198434788577</c:v>
                </c:pt>
                <c:pt idx="15225">
                  <c:v>7.7625086031571646</c:v>
                </c:pt>
                <c:pt idx="15226">
                  <c:v>7.7679011063293792</c:v>
                </c:pt>
                <c:pt idx="15227">
                  <c:v>7.7732973555394942</c:v>
                </c:pt>
                <c:pt idx="15228">
                  <c:v>7.7786973535029444</c:v>
                </c:pt>
                <c:pt idx="15229">
                  <c:v>7.7841011027673765</c:v>
                </c:pt>
                <c:pt idx="15230">
                  <c:v>7.7895086058820899</c:v>
                </c:pt>
                <c:pt idx="15231">
                  <c:v>7.7949198655681826</c:v>
                </c:pt>
                <c:pt idx="15232">
                  <c:v>7.8003348843786142</c:v>
                </c:pt>
                <c:pt idx="15233">
                  <c:v>7.8057536648680008</c:v>
                </c:pt>
                <c:pt idx="15234">
                  <c:v>7.8111762097631141</c:v>
                </c:pt>
                <c:pt idx="15235">
                  <c:v>7.8166025216222392</c:v>
                </c:pt>
                <c:pt idx="15236">
                  <c:v>7.8220326030053196</c:v>
                </c:pt>
                <c:pt idx="15237">
                  <c:v>7.8274664566448138</c:v>
                </c:pt>
                <c:pt idx="15238">
                  <c:v>7.8329040851043414</c:v>
                </c:pt>
                <c:pt idx="15239">
                  <c:v>7.8383454910062165</c:v>
                </c:pt>
                <c:pt idx="15240">
                  <c:v>7.8437906769175028</c:v>
                </c:pt>
                <c:pt idx="15241">
                  <c:v>7.8492396455782609</c:v>
                </c:pt>
                <c:pt idx="15242">
                  <c:v>7.8546923995592399</c:v>
                </c:pt>
                <c:pt idx="15243">
                  <c:v>7.8601489414328585</c:v>
                </c:pt>
                <c:pt idx="15244">
                  <c:v>7.8656092739448917</c:v>
                </c:pt>
                <c:pt idx="15245">
                  <c:v>7.8710733996714506</c:v>
                </c:pt>
                <c:pt idx="15246">
                  <c:v>7.8765413211903184</c:v>
                </c:pt>
                <c:pt idx="15247">
                  <c:v>7.8820130412529954</c:v>
                </c:pt>
                <c:pt idx="15248">
                  <c:v>7.8874885624409661</c:v>
                </c:pt>
                <c:pt idx="15249">
                  <c:v>7.892967887337389</c:v>
                </c:pt>
                <c:pt idx="15250">
                  <c:v>7.8984510186995029</c:v>
                </c:pt>
                <c:pt idx="15251">
                  <c:v>7.9039379591141774</c:v>
                </c:pt>
                <c:pt idx="15252">
                  <c:v>7.9094287112275046</c:v>
                </c:pt>
                <c:pt idx="15253">
                  <c:v>7.9149232776298293</c:v>
                </c:pt>
                <c:pt idx="15254">
                  <c:v>7.9204216610860607</c:v>
                </c:pt>
                <c:pt idx="15255">
                  <c:v>7.9259238641902625</c:v>
                </c:pt>
                <c:pt idx="15256">
                  <c:v>7.9314298895381805</c:v>
                </c:pt>
                <c:pt idx="15257">
                  <c:v>7.9369397399004891</c:v>
                </c:pt>
                <c:pt idx="15258">
                  <c:v>7.9424534178766626</c:v>
                </c:pt>
                <c:pt idx="15259">
                  <c:v>7.9479709260678613</c:v>
                </c:pt>
                <c:pt idx="15260">
                  <c:v>7.953492267250537</c:v>
                </c:pt>
                <c:pt idx="15261">
                  <c:v>7.9590174440295867</c:v>
                </c:pt>
                <c:pt idx="15262">
                  <c:v>7.9645464590115918</c:v>
                </c:pt>
                <c:pt idx="15263">
                  <c:v>7.9700793149787987</c:v>
                </c:pt>
                <c:pt idx="15264">
                  <c:v>7.9756160145415329</c:v>
                </c:pt>
                <c:pt idx="15265">
                  <c:v>7.981156560311816</c:v>
                </c:pt>
                <c:pt idx="15266">
                  <c:v>7.9867009550776933</c:v>
                </c:pt>
                <c:pt idx="15267">
                  <c:v>7.9922492014549364</c:v>
                </c:pt>
                <c:pt idx="15268">
                  <c:v>7.9978013021192043</c:v>
                </c:pt>
                <c:pt idx="15269">
                  <c:v>8.003357259689782</c:v>
                </c:pt>
                <c:pt idx="15270">
                  <c:v>8.0089170769624722</c:v>
                </c:pt>
                <c:pt idx="15271">
                  <c:v>8.0144807565603227</c:v>
                </c:pt>
                <c:pt idx="15272">
                  <c:v>8.0200483011080816</c:v>
                </c:pt>
                <c:pt idx="15273">
                  <c:v>8.0256197134073801</c:v>
                </c:pt>
                <c:pt idx="15274">
                  <c:v>8.0311949960867359</c:v>
                </c:pt>
                <c:pt idx="15275">
                  <c:v>8.0367741517763722</c:v>
                </c:pt>
                <c:pt idx="15276">
                  <c:v>8.0423571832837641</c:v>
                </c:pt>
                <c:pt idx="15277">
                  <c:v>8.0479440932429114</c:v>
                </c:pt>
                <c:pt idx="15278">
                  <c:v>8.0535348842895189</c:v>
                </c:pt>
                <c:pt idx="15279">
                  <c:v>8.0591295592369203</c:v>
                </c:pt>
                <c:pt idx="15280">
                  <c:v>8.0647281207246078</c:v>
                </c:pt>
                <c:pt idx="15281">
                  <c:v>8.0703305713937841</c:v>
                </c:pt>
                <c:pt idx="15282">
                  <c:v>8.0759369140636466</c:v>
                </c:pt>
                <c:pt idx="15283">
                  <c:v>8.0815471513791941</c:v>
                </c:pt>
                <c:pt idx="15284">
                  <c:v>8.0871612860459816</c:v>
                </c:pt>
                <c:pt idx="15285">
                  <c:v>8.0927793207125571</c:v>
                </c:pt>
                <c:pt idx="15286">
                  <c:v>8.0984012582059641</c:v>
                </c:pt>
                <c:pt idx="15287">
                  <c:v>8.1040271011785538</c:v>
                </c:pt>
                <c:pt idx="15288">
                  <c:v>8.1096568522844024</c:v>
                </c:pt>
                <c:pt idx="15289">
                  <c:v>8.1152905143564453</c:v>
                </c:pt>
                <c:pt idx="15290">
                  <c:v>8.1209280900525691</c:v>
                </c:pt>
                <c:pt idx="15291">
                  <c:v>8.1265695820323831</c:v>
                </c:pt>
                <c:pt idx="15292">
                  <c:v>8.1322149931347312</c:v>
                </c:pt>
                <c:pt idx="15293">
                  <c:v>8.1378643260230401</c:v>
                </c:pt>
                <c:pt idx="15294">
                  <c:v>8.1435175833624704</c:v>
                </c:pt>
                <c:pt idx="15295">
                  <c:v>8.1491747679977848</c:v>
                </c:pt>
                <c:pt idx="15296">
                  <c:v>8.1548358825979648</c:v>
                </c:pt>
                <c:pt idx="15297">
                  <c:v>8.1605009298931019</c:v>
                </c:pt>
                <c:pt idx="15298">
                  <c:v>8.1661699125557661</c:v>
                </c:pt>
                <c:pt idx="15299">
                  <c:v>8.1718428334386353</c:v>
                </c:pt>
                <c:pt idx="15300">
                  <c:v>8.1775196952181162</c:v>
                </c:pt>
                <c:pt idx="15301">
                  <c:v>8.1832005005723527</c:v>
                </c:pt>
                <c:pt idx="15302">
                  <c:v>8.188885252359972</c:v>
                </c:pt>
                <c:pt idx="15303">
                  <c:v>8.194573953262962</c:v>
                </c:pt>
                <c:pt idx="15304">
                  <c:v>8.2002666059650533</c:v>
                </c:pt>
                <c:pt idx="15305">
                  <c:v>8.2059632133308327</c:v>
                </c:pt>
                <c:pt idx="15306">
                  <c:v>8.2116637780478836</c:v>
                </c:pt>
                <c:pt idx="15307">
                  <c:v>8.2173683028055322</c:v>
                </c:pt>
                <c:pt idx="15308">
                  <c:v>8.2230767904743391</c:v>
                </c:pt>
                <c:pt idx="15309">
                  <c:v>8.2287892437474941</c:v>
                </c:pt>
                <c:pt idx="15310">
                  <c:v>8.2345056653199311</c:v>
                </c:pt>
                <c:pt idx="15311">
                  <c:v>8.2402260580681972</c:v>
                </c:pt>
                <c:pt idx="15312">
                  <c:v>8.2459504246910988</c:v>
                </c:pt>
                <c:pt idx="15313">
                  <c:v>8.2516787679492278</c:v>
                </c:pt>
                <c:pt idx="15314">
                  <c:v>8.2574110905450162</c:v>
                </c:pt>
                <c:pt idx="15315">
                  <c:v>8.2631473953630152</c:v>
                </c:pt>
                <c:pt idx="15316">
                  <c:v>8.2688876851095348</c:v>
                </c:pt>
                <c:pt idx="15317">
                  <c:v>8.2746319624926414</c:v>
                </c:pt>
                <c:pt idx="15318">
                  <c:v>8.2803802304029013</c:v>
                </c:pt>
                <c:pt idx="15319">
                  <c:v>8.2861324915522712</c:v>
                </c:pt>
                <c:pt idx="15320">
                  <c:v>8.2918887486544648</c:v>
                </c:pt>
                <c:pt idx="15321">
                  <c:v>8.2976490046060754</c:v>
                </c:pt>
                <c:pt idx="15322">
                  <c:v>8.3034132621247174</c:v>
                </c:pt>
                <c:pt idx="15323">
                  <c:v>8.3091815239297606</c:v>
                </c:pt>
                <c:pt idx="15324">
                  <c:v>8.3149537929238431</c:v>
                </c:pt>
                <c:pt idx="15325">
                  <c:v>8.3207300718302406</c:v>
                </c:pt>
                <c:pt idx="15326">
                  <c:v>8.3265103633740036</c:v>
                </c:pt>
                <c:pt idx="15327">
                  <c:v>8.3322946704638152</c:v>
                </c:pt>
                <c:pt idx="15328">
                  <c:v>8.3380829958286373</c:v>
                </c:pt>
                <c:pt idx="15329">
                  <c:v>8.3438753422599063</c:v>
                </c:pt>
                <c:pt idx="15330">
                  <c:v>8.3496717124902471</c:v>
                </c:pt>
                <c:pt idx="15331">
                  <c:v>8.355472109436441</c:v>
                </c:pt>
                <c:pt idx="15332">
                  <c:v>8.3612765358350352</c:v>
                </c:pt>
                <c:pt idx="15333">
                  <c:v>8.3670849944243564</c:v>
                </c:pt>
                <c:pt idx="15334">
                  <c:v>8.3728974881272649</c:v>
                </c:pt>
                <c:pt idx="15335">
                  <c:v>8.3787140196860168</c:v>
                </c:pt>
                <c:pt idx="15336">
                  <c:v>8.3845345918446501</c:v>
                </c:pt>
                <c:pt idx="15337">
                  <c:v>8.3903592075321178</c:v>
                </c:pt>
                <c:pt idx="15338">
                  <c:v>8.3961878694964014</c:v>
                </c:pt>
                <c:pt idx="15339">
                  <c:v>8.4020205804872532</c:v>
                </c:pt>
                <c:pt idx="15340">
                  <c:v>8.4078573434397423</c:v>
                </c:pt>
                <c:pt idx="15341">
                  <c:v>8.4136981611075754</c:v>
                </c:pt>
                <c:pt idx="15342">
                  <c:v>8.4195430363075054</c:v>
                </c:pt>
                <c:pt idx="15343">
                  <c:v>8.4253919717969357</c:v>
                </c:pt>
                <c:pt idx="15344">
                  <c:v>8.4312449705190993</c:v>
                </c:pt>
                <c:pt idx="15345">
                  <c:v>8.4371020352353625</c:v>
                </c:pt>
                <c:pt idx="15346">
                  <c:v>8.4429631687088822</c:v>
                </c:pt>
                <c:pt idx="15347">
                  <c:v>8.4488283738890271</c:v>
                </c:pt>
                <c:pt idx="15348">
                  <c:v>8.4546976535429224</c:v>
                </c:pt>
                <c:pt idx="15349">
                  <c:v>8.4605710104394856</c:v>
                </c:pt>
                <c:pt idx="15350">
                  <c:v>8.4664484475342405</c:v>
                </c:pt>
                <c:pt idx="15351">
                  <c:v>8.4723299676000785</c:v>
                </c:pt>
                <c:pt idx="15352">
                  <c:v>8.4782155734116973</c:v>
                </c:pt>
                <c:pt idx="15353">
                  <c:v>8.4841052679307793</c:v>
                </c:pt>
                <c:pt idx="15354">
                  <c:v>8.4899990539360033</c:v>
                </c:pt>
                <c:pt idx="15355">
                  <c:v>8.4958969342078507</c:v>
                </c:pt>
                <c:pt idx="15356">
                  <c:v>8.5017989117141806</c:v>
                </c:pt>
                <c:pt idx="15357">
                  <c:v>8.5077049892394658</c:v>
                </c:pt>
                <c:pt idx="15358">
                  <c:v>8.5136151696319331</c:v>
                </c:pt>
                <c:pt idx="15359">
                  <c:v>8.5195294556797965</c:v>
                </c:pt>
                <c:pt idx="15360">
                  <c:v>8.5254478503591713</c:v>
                </c:pt>
                <c:pt idx="15361">
                  <c:v>8.5313703564622774</c:v>
                </c:pt>
                <c:pt idx="15362">
                  <c:v>8.5372969767831446</c:v>
                </c:pt>
                <c:pt idx="15363">
                  <c:v>8.5432277143040949</c:v>
                </c:pt>
                <c:pt idx="15364">
                  <c:v>8.549162571823171</c:v>
                </c:pt>
                <c:pt idx="15365">
                  <c:v>8.5551015521402274</c:v>
                </c:pt>
                <c:pt idx="15366">
                  <c:v>8.5610446582438104</c:v>
                </c:pt>
                <c:pt idx="15367">
                  <c:v>8.5669918929377946</c:v>
                </c:pt>
                <c:pt idx="15368">
                  <c:v>8.5729432590278769</c:v>
                </c:pt>
                <c:pt idx="15369">
                  <c:v>8.5788987595088333</c:v>
                </c:pt>
                <c:pt idx="15370">
                  <c:v>8.584858397190386</c:v>
                </c:pt>
                <c:pt idx="15371">
                  <c:v>8.5908221748840852</c:v>
                </c:pt>
                <c:pt idx="15372">
                  <c:v>8.5967900955909489</c:v>
                </c:pt>
                <c:pt idx="15373">
                  <c:v>8.6027621621265649</c:v>
                </c:pt>
                <c:pt idx="15374">
                  <c:v>8.6087383773709778</c:v>
                </c:pt>
                <c:pt idx="15375">
                  <c:v>8.6147187441435555</c:v>
                </c:pt>
                <c:pt idx="15376">
                  <c:v>8.6207032654536686</c:v>
                </c:pt>
                <c:pt idx="15377">
                  <c:v>8.6266919441247332</c:v>
                </c:pt>
                <c:pt idx="15378">
                  <c:v>8.6326847829819968</c:v>
                </c:pt>
                <c:pt idx="15379">
                  <c:v>8.6386817850411024</c:v>
                </c:pt>
                <c:pt idx="15380">
                  <c:v>8.6446829531313547</c:v>
                </c:pt>
                <c:pt idx="15381">
                  <c:v>8.6506882900838971</c:v>
                </c:pt>
                <c:pt idx="15382">
                  <c:v>8.6566977989206588</c:v>
                </c:pt>
                <c:pt idx="15383">
                  <c:v>8.6627114824768476</c:v>
                </c:pt>
                <c:pt idx="15384">
                  <c:v>8.6687293435895079</c:v>
                </c:pt>
                <c:pt idx="15385">
                  <c:v>8.6747513852868732</c:v>
                </c:pt>
                <c:pt idx="15386">
                  <c:v>8.6807776104100647</c:v>
                </c:pt>
                <c:pt idx="15387">
                  <c:v>8.6868080218652466</c:v>
                </c:pt>
                <c:pt idx="15388">
                  <c:v>8.6928426224973538</c:v>
                </c:pt>
                <c:pt idx="15389">
                  <c:v>8.6988814153430472</c:v>
                </c:pt>
                <c:pt idx="15390">
                  <c:v>8.7049244032513471</c:v>
                </c:pt>
                <c:pt idx="15391">
                  <c:v>8.7109715890731234</c:v>
                </c:pt>
                <c:pt idx="15392">
                  <c:v>8.7170229758513678</c:v>
                </c:pt>
                <c:pt idx="15393">
                  <c:v>8.7230785664410408</c:v>
                </c:pt>
                <c:pt idx="15394">
                  <c:v>8.7291383636989615</c:v>
                </c:pt>
                <c:pt idx="15395">
                  <c:v>8.7352023706744646</c:v>
                </c:pt>
                <c:pt idx="15396">
                  <c:v>8.7412705902284671</c:v>
                </c:pt>
                <c:pt idx="15397">
                  <c:v>8.7473430252237439</c:v>
                </c:pt>
                <c:pt idx="15398">
                  <c:v>8.753419678715991</c:v>
                </c:pt>
                <c:pt idx="15399">
                  <c:v>8.7595005535720905</c:v>
                </c:pt>
                <c:pt idx="15400">
                  <c:v>8.7655856526607874</c:v>
                </c:pt>
                <c:pt idx="15401">
                  <c:v>8.7716749790441515</c:v>
                </c:pt>
                <c:pt idx="15402">
                  <c:v>8.7777685355950439</c:v>
                </c:pt>
                <c:pt idx="15403">
                  <c:v>8.7838663252521023</c:v>
                </c:pt>
                <c:pt idx="15404">
                  <c:v>8.7899683508920496</c:v>
                </c:pt>
                <c:pt idx="15405">
                  <c:v>8.7960746155854714</c:v>
                </c:pt>
                <c:pt idx="15406">
                  <c:v>8.8021851222132241</c:v>
                </c:pt>
                <c:pt idx="15407">
                  <c:v>8.8082998736580294</c:v>
                </c:pt>
                <c:pt idx="15408">
                  <c:v>8.8144188729968764</c:v>
                </c:pt>
                <c:pt idx="15409">
                  <c:v>8.8205421231166294</c:v>
                </c:pt>
                <c:pt idx="15410">
                  <c:v>8.8266696269060212</c:v>
                </c:pt>
                <c:pt idx="15411">
                  <c:v>8.8328013874484608</c:v>
                </c:pt>
                <c:pt idx="15412">
                  <c:v>8.8389374076368288</c:v>
                </c:pt>
                <c:pt idx="15413">
                  <c:v>8.8450776903658852</c:v>
                </c:pt>
                <c:pt idx="15414">
                  <c:v>8.8512222387254678</c:v>
                </c:pt>
                <c:pt idx="15415">
                  <c:v>8.8573710556144949</c:v>
                </c:pt>
                <c:pt idx="15416">
                  <c:v>8.8635241439337591</c:v>
                </c:pt>
                <c:pt idx="15417">
                  <c:v>8.8696815067795427</c:v>
                </c:pt>
                <c:pt idx="15418">
                  <c:v>8.8758431470568091</c:v>
                </c:pt>
                <c:pt idx="15419">
                  <c:v>8.8820090677370285</c:v>
                </c:pt>
                <c:pt idx="15420">
                  <c:v>8.8881792717290633</c:v>
                </c:pt>
                <c:pt idx="15421">
                  <c:v>8.8943537621378095</c:v>
                </c:pt>
                <c:pt idx="15422">
                  <c:v>8.900532541876311</c:v>
                </c:pt>
                <c:pt idx="15423">
                  <c:v>8.9067156138594967</c:v>
                </c:pt>
                <c:pt idx="15424">
                  <c:v>8.9129029811987373</c:v>
                </c:pt>
                <c:pt idx="15425">
                  <c:v>8.91909464681315</c:v>
                </c:pt>
                <c:pt idx="15426">
                  <c:v>8.925290613623746</c:v>
                </c:pt>
                <c:pt idx="15427">
                  <c:v>8.9314908847483832</c:v>
                </c:pt>
                <c:pt idx="15428">
                  <c:v>8.9376954631122665</c:v>
                </c:pt>
                <c:pt idx="15429">
                  <c:v>8.9439043516424981</c:v>
                </c:pt>
                <c:pt idx="15430">
                  <c:v>8.950117553463441</c:v>
                </c:pt>
                <c:pt idx="15431">
                  <c:v>8.9563350715063983</c:v>
                </c:pt>
                <c:pt idx="15432">
                  <c:v>8.9625569087697894</c:v>
                </c:pt>
                <c:pt idx="15433">
                  <c:v>8.9687830681888556</c:v>
                </c:pt>
                <c:pt idx="15434">
                  <c:v>8.9750135528966535</c:v>
                </c:pt>
                <c:pt idx="15435">
                  <c:v>8.9812483658326379</c:v>
                </c:pt>
                <c:pt idx="15436">
                  <c:v>8.9874875099381786</c:v>
                </c:pt>
                <c:pt idx="15437">
                  <c:v>8.9937309883528584</c:v>
                </c:pt>
                <c:pt idx="15438">
                  <c:v>8.9999788040222679</c:v>
                </c:pt>
                <c:pt idx="15439">
                  <c:v>9.0062309598939088</c:v>
                </c:pt>
                <c:pt idx="15440">
                  <c:v>9.0124874591139115</c:v>
                </c:pt>
                <c:pt idx="15441">
                  <c:v>9.0187483046340109</c:v>
                </c:pt>
                <c:pt idx="15442">
                  <c:v>9.025013499407855</c:v>
                </c:pt>
                <c:pt idx="15443">
                  <c:v>9.0312830465881362</c:v>
                </c:pt>
                <c:pt idx="15444">
                  <c:v>9.0375569491327443</c:v>
                </c:pt>
                <c:pt idx="15445">
                  <c:v>9.043835210001486</c:v>
                </c:pt>
                <c:pt idx="15446">
                  <c:v>9.0501178323536315</c:v>
                </c:pt>
                <c:pt idx="15447">
                  <c:v>9.0564048191532383</c:v>
                </c:pt>
                <c:pt idx="15448">
                  <c:v>9.0626961734322258</c:v>
                </c:pt>
                <c:pt idx="15449">
                  <c:v>9.0689918981586306</c:v>
                </c:pt>
                <c:pt idx="15450">
                  <c:v>9.0752919965005141</c:v>
                </c:pt>
                <c:pt idx="15451">
                  <c:v>9.0815964714301778</c:v>
                </c:pt>
                <c:pt idx="15452">
                  <c:v>9.0879053259218505</c:v>
                </c:pt>
                <c:pt idx="15453">
                  <c:v>9.0942185631501982</c:v>
                </c:pt>
                <c:pt idx="15454">
                  <c:v>9.1005361860937217</c:v>
                </c:pt>
                <c:pt idx="15455">
                  <c:v>9.1068581977328513</c:v>
                </c:pt>
                <c:pt idx="15456">
                  <c:v>9.1131846012488751</c:v>
                </c:pt>
                <c:pt idx="15457">
                  <c:v>9.1195153996265059</c:v>
                </c:pt>
                <c:pt idx="15458">
                  <c:v>9.1258505958523912</c:v>
                </c:pt>
                <c:pt idx="15459">
                  <c:v>9.1321901931144502</c:v>
                </c:pt>
                <c:pt idx="15460">
                  <c:v>9.138534194403622</c:v>
                </c:pt>
                <c:pt idx="15461">
                  <c:v>9.1448826027127836</c:v>
                </c:pt>
                <c:pt idx="15462">
                  <c:v>9.1512354212365015</c:v>
                </c:pt>
                <c:pt idx="15463">
                  <c:v>9.1575926529719514</c:v>
                </c:pt>
                <c:pt idx="15464">
                  <c:v>9.1639543009849298</c:v>
                </c:pt>
                <c:pt idx="15465">
                  <c:v>9.1703203682766361</c:v>
                </c:pt>
                <c:pt idx="15466">
                  <c:v>9.1766908580505273</c:v>
                </c:pt>
                <c:pt idx="15467">
                  <c:v>9.1830657733121139</c:v>
                </c:pt>
                <c:pt idx="15468">
                  <c:v>9.1894451170688587</c:v>
                </c:pt>
                <c:pt idx="15469">
                  <c:v>9.195828892530896</c:v>
                </c:pt>
                <c:pt idx="15470">
                  <c:v>9.202217102710005</c:v>
                </c:pt>
                <c:pt idx="15471">
                  <c:v>9.2086097506199209</c:v>
                </c:pt>
                <c:pt idx="15472">
                  <c:v>9.2150068394774713</c:v>
                </c:pt>
                <c:pt idx="15473">
                  <c:v>9.2214083723007203</c:v>
                </c:pt>
                <c:pt idx="15474">
                  <c:v>9.227814352109684</c:v>
                </c:pt>
                <c:pt idx="15475">
                  <c:v>9.2342247821279013</c:v>
                </c:pt>
                <c:pt idx="15476">
                  <c:v>9.2406396653797298</c:v>
                </c:pt>
                <c:pt idx="15477">
                  <c:v>9.247059004958766</c:v>
                </c:pt>
                <c:pt idx="15478">
                  <c:v>9.2534828038934283</c:v>
                </c:pt>
                <c:pt idx="15479">
                  <c:v>9.2599110654162207</c:v>
                </c:pt>
                <c:pt idx="15480">
                  <c:v>9.2663437925599137</c:v>
                </c:pt>
                <c:pt idx="15481">
                  <c:v>9.2727809883592407</c:v>
                </c:pt>
                <c:pt idx="15482">
                  <c:v>9.2792226560534505</c:v>
                </c:pt>
                <c:pt idx="15483">
                  <c:v>9.285668798681634</c:v>
                </c:pt>
                <c:pt idx="15484">
                  <c:v>9.2921194192848553</c:v>
                </c:pt>
                <c:pt idx="15485">
                  <c:v>9.2985745211091171</c:v>
                </c:pt>
                <c:pt idx="15486">
                  <c:v>9.3050341071998499</c:v>
                </c:pt>
                <c:pt idx="15487">
                  <c:v>9.3114981806044614</c:v>
                </c:pt>
                <c:pt idx="15488">
                  <c:v>9.3179667445757204</c:v>
                </c:pt>
                <c:pt idx="15489">
                  <c:v>9.3244398021654131</c:v>
                </c:pt>
                <c:pt idx="15490">
                  <c:v>9.330917356427296</c:v>
                </c:pt>
                <c:pt idx="15491">
                  <c:v>9.3373994106209288</c:v>
                </c:pt>
                <c:pt idx="15492">
                  <c:v>9.3438859678044572</c:v>
                </c:pt>
                <c:pt idx="15493">
                  <c:v>9.3503770311060421</c:v>
                </c:pt>
                <c:pt idx="15494">
                  <c:v>9.3568726035879415</c:v>
                </c:pt>
                <c:pt idx="15495">
                  <c:v>9.3633726885187762</c:v>
                </c:pt>
                <c:pt idx="15496">
                  <c:v>9.3698772889651991</c:v>
                </c:pt>
                <c:pt idx="15497">
                  <c:v>9.3763864079958541</c:v>
                </c:pt>
                <c:pt idx="15498">
                  <c:v>9.3829000488861798</c:v>
                </c:pt>
                <c:pt idx="15499">
                  <c:v>9.3894182147092238</c:v>
                </c:pt>
                <c:pt idx="15500">
                  <c:v>9.3959409085400285</c:v>
                </c:pt>
                <c:pt idx="15501">
                  <c:v>9.4024681336608662</c:v>
                </c:pt>
                <c:pt idx="15502">
                  <c:v>9.4089998931511936</c:v>
                </c:pt>
                <c:pt idx="15503">
                  <c:v>9.4155361900924621</c:v>
                </c:pt>
                <c:pt idx="15504">
                  <c:v>9.422077027773792</c:v>
                </c:pt>
                <c:pt idx="15505">
                  <c:v>9.4286224092810613</c:v>
                </c:pt>
                <c:pt idx="15506">
                  <c:v>9.4351723377021486</c:v>
                </c:pt>
                <c:pt idx="15507">
                  <c:v>9.4417268163330341</c:v>
                </c:pt>
                <c:pt idx="15508">
                  <c:v>9.4482858482660284</c:v>
                </c:pt>
                <c:pt idx="15509">
                  <c:v>9.454849436664249</c:v>
                </c:pt>
                <c:pt idx="15510">
                  <c:v>9.4614175846241633</c:v>
                </c:pt>
                <c:pt idx="15511">
                  <c:v>9.4679902954509156</c:v>
                </c:pt>
                <c:pt idx="15512">
                  <c:v>9.474567572245423</c:v>
                </c:pt>
                <c:pt idx="15513">
                  <c:v>9.4811494181106148</c:v>
                </c:pt>
                <c:pt idx="15514">
                  <c:v>9.4877358363585262</c:v>
                </c:pt>
                <c:pt idx="15515">
                  <c:v>9.49432683009654</c:v>
                </c:pt>
                <c:pt idx="15516">
                  <c:v>9.5009224024340586</c:v>
                </c:pt>
                <c:pt idx="15517">
                  <c:v>9.5075225566900237</c:v>
                </c:pt>
                <c:pt idx="15518">
                  <c:v>9.5141272959782981</c:v>
                </c:pt>
                <c:pt idx="15519">
                  <c:v>9.5207366234147699</c:v>
                </c:pt>
                <c:pt idx="15520">
                  <c:v>9.5273505423253013</c:v>
                </c:pt>
                <c:pt idx="15521">
                  <c:v>9.5339690558302514</c:v>
                </c:pt>
                <c:pt idx="15522">
                  <c:v>9.5405921671214191</c:v>
                </c:pt>
                <c:pt idx="15523">
                  <c:v>9.5472198793233556</c:v>
                </c:pt>
                <c:pt idx="15524">
                  <c:v>9.5538521957711779</c:v>
                </c:pt>
                <c:pt idx="15525">
                  <c:v>9.5604891195939246</c:v>
                </c:pt>
                <c:pt idx="15526">
                  <c:v>9.5671306539226606</c:v>
                </c:pt>
                <c:pt idx="15527">
                  <c:v>9.5737768020994611</c:v>
                </c:pt>
                <c:pt idx="15528">
                  <c:v>9.5804275672598873</c:v>
                </c:pt>
                <c:pt idx="15529">
                  <c:v>9.5870829525415395</c:v>
                </c:pt>
                <c:pt idx="15530">
                  <c:v>9.5937429612934562</c:v>
                </c:pt>
                <c:pt idx="15531">
                  <c:v>9.6004075966577442</c:v>
                </c:pt>
                <c:pt idx="15532">
                  <c:v>9.6070768617785411</c:v>
                </c:pt>
                <c:pt idx="15533">
                  <c:v>9.6137507600118752</c:v>
                </c:pt>
                <c:pt idx="15534">
                  <c:v>9.6204292945064012</c:v>
                </c:pt>
                <c:pt idx="15535">
                  <c:v>9.6271124684128182</c:v>
                </c:pt>
                <c:pt idx="15536">
                  <c:v>9.63380028509415</c:v>
                </c:pt>
                <c:pt idx="15537">
                  <c:v>9.6404927477056219</c:v>
                </c:pt>
                <c:pt idx="15538">
                  <c:v>9.6471898594746914</c:v>
                </c:pt>
                <c:pt idx="15539">
                  <c:v>9.6538916235608223</c:v>
                </c:pt>
                <c:pt idx="15540">
                  <c:v>9.660598043336396</c:v>
                </c:pt>
                <c:pt idx="15541">
                  <c:v>9.6673091219654097</c:v>
                </c:pt>
                <c:pt idx="15542">
                  <c:v>9.6740248626139138</c:v>
                </c:pt>
                <c:pt idx="15543">
                  <c:v>9.6807452686613242</c:v>
                </c:pt>
                <c:pt idx="15544">
                  <c:v>9.6874703432782354</c:v>
                </c:pt>
                <c:pt idx="15545">
                  <c:v>9.6942000896373042</c:v>
                </c:pt>
                <c:pt idx="15546">
                  <c:v>9.7009345111249914</c:v>
                </c:pt>
                <c:pt idx="15547">
                  <c:v>9.7076736109185049</c:v>
                </c:pt>
                <c:pt idx="15548">
                  <c:v>9.7144173921971166</c:v>
                </c:pt>
                <c:pt idx="15549">
                  <c:v>9.7211658583543503</c:v>
                </c:pt>
                <c:pt idx="15550">
                  <c:v>9.7279190125740396</c:v>
                </c:pt>
                <c:pt idx="15551">
                  <c:v>9.7346768580420893</c:v>
                </c:pt>
                <c:pt idx="15552">
                  <c:v>9.7414393981590983</c:v>
                </c:pt>
                <c:pt idx="15553">
                  <c:v>9.7482066361155422</c:v>
                </c:pt>
                <c:pt idx="15554">
                  <c:v>9.7549785751749436</c:v>
                </c:pt>
                <c:pt idx="15555">
                  <c:v>9.7617552185320626</c:v>
                </c:pt>
                <c:pt idx="15556">
                  <c:v>9.7685365695969626</c:v>
                </c:pt>
                <c:pt idx="15557">
                  <c:v>9.7753226315689936</c:v>
                </c:pt>
                <c:pt idx="15558">
                  <c:v>9.7821134076495806</c:v>
                </c:pt>
                <c:pt idx="15559">
                  <c:v>9.7889089012558941</c:v>
                </c:pt>
                <c:pt idx="15560">
                  <c:v>9.7957091155939597</c:v>
                </c:pt>
                <c:pt idx="15561">
                  <c:v>9.8025140538718762</c:v>
                </c:pt>
                <c:pt idx="15562">
                  <c:v>9.8093237195139444</c:v>
                </c:pt>
                <c:pt idx="15563">
                  <c:v>9.8161381157328744</c:v>
                </c:pt>
                <c:pt idx="15564">
                  <c:v>9.8229572457434546</c:v>
                </c:pt>
                <c:pt idx="15565">
                  <c:v>9.8297811129771304</c:v>
                </c:pt>
                <c:pt idx="15566">
                  <c:v>9.8366097206533052</c:v>
                </c:pt>
                <c:pt idx="15567">
                  <c:v>9.8434430720651012</c:v>
                </c:pt>
                <c:pt idx="15568">
                  <c:v>9.8502811704362507</c:v>
                </c:pt>
                <c:pt idx="15569">
                  <c:v>9.8571240192077383</c:v>
                </c:pt>
                <c:pt idx="15570">
                  <c:v>9.8639716216079307</c:v>
                </c:pt>
                <c:pt idx="15571">
                  <c:v>9.870823980867284</c:v>
                </c:pt>
                <c:pt idx="15572">
                  <c:v>9.8776811004339606</c:v>
                </c:pt>
                <c:pt idx="15573">
                  <c:v>9.8845429835430547</c:v>
                </c:pt>
                <c:pt idx="15574">
                  <c:v>9.8914096334317652</c:v>
                </c:pt>
                <c:pt idx="15575">
                  <c:v>9.8982810535554435</c:v>
                </c:pt>
                <c:pt idx="15576">
                  <c:v>9.9051572471559322</c:v>
                </c:pt>
                <c:pt idx="15577">
                  <c:v>9.9120382174771784</c:v>
                </c:pt>
                <c:pt idx="15578">
                  <c:v>9.9189239679817405</c:v>
                </c:pt>
                <c:pt idx="15579">
                  <c:v>9.9258145019182233</c:v>
                </c:pt>
                <c:pt idx="15580">
                  <c:v>9.9327098225373387</c:v>
                </c:pt>
                <c:pt idx="15581">
                  <c:v>9.9396099333088657</c:v>
                </c:pt>
                <c:pt idx="15582">
                  <c:v>9.9465148374881842</c:v>
                </c:pt>
                <c:pt idx="15583">
                  <c:v>9.9534245384052085</c:v>
                </c:pt>
                <c:pt idx="15584">
                  <c:v>9.9603390393196882</c:v>
                </c:pt>
                <c:pt idx="15585">
                  <c:v>9.9672583437110571</c:v>
                </c:pt>
                <c:pt idx="15586">
                  <c:v>9.9741824548437492</c:v>
                </c:pt>
                <c:pt idx="15587">
                  <c:v>9.9811113759843177</c:v>
                </c:pt>
                <c:pt idx="15588">
                  <c:v>9.9880451106194492</c:v>
                </c:pt>
                <c:pt idx="15589">
                  <c:v>9.9949836620203882</c:v>
                </c:pt>
                <c:pt idx="15590">
                  <c:v>10.001927033460499</c:v>
                </c:pt>
                <c:pt idx="15591">
                  <c:v>10.008875228433739</c:v>
                </c:pt>
                <c:pt idx="15592">
                  <c:v>10.015828250218176</c:v>
                </c:pt>
                <c:pt idx="15593">
                  <c:v>10.022786102093999</c:v>
                </c:pt>
                <c:pt idx="15594">
                  <c:v>10.029748787562456</c:v>
                </c:pt>
                <c:pt idx="15595">
                  <c:v>10.036716309908448</c:v>
                </c:pt>
                <c:pt idx="15596">
                  <c:v>10.043688672419004</c:v>
                </c:pt>
                <c:pt idx="15597">
                  <c:v>10.050665878602675</c:v>
                </c:pt>
                <c:pt idx="15598">
                  <c:v>10.057647931751214</c:v>
                </c:pt>
                <c:pt idx="15599">
                  <c:v>10.064634835231738</c:v>
                </c:pt>
                <c:pt idx="15600">
                  <c:v>10.071626592340419</c:v>
                </c:pt>
                <c:pt idx="15601">
                  <c:v>10.078623206595566</c:v>
                </c:pt>
                <c:pt idx="15602">
                  <c:v>10.085624681298089</c:v>
                </c:pt>
                <c:pt idx="15603">
                  <c:v>10.092631019751037</c:v>
                </c:pt>
                <c:pt idx="15604">
                  <c:v>10.099642225480054</c:v>
                </c:pt>
                <c:pt idx="15605">
                  <c:v>10.106658301792933</c:v>
                </c:pt>
                <c:pt idx="15606">
                  <c:v>10.113679251999612</c:v>
                </c:pt>
                <c:pt idx="15607">
                  <c:v>10.120705079633089</c:v>
                </c:pt>
                <c:pt idx="15608">
                  <c:v>10.127735788008057</c:v>
                </c:pt>
                <c:pt idx="15609">
                  <c:v>10.134771380441354</c:v>
                </c:pt>
                <c:pt idx="15610">
                  <c:v>10.141811860473346</c:v>
                </c:pt>
                <c:pt idx="15611">
                  <c:v>10.148857231425637</c:v>
                </c:pt>
                <c:pt idx="15612">
                  <c:v>10.155907496695884</c:v>
                </c:pt>
                <c:pt idx="15613">
                  <c:v>10.162962659610146</c:v>
                </c:pt>
                <c:pt idx="15614">
                  <c:v>10.170022723718644</c:v>
                </c:pt>
                <c:pt idx="15615">
                  <c:v>10.177087692352217</c:v>
                </c:pt>
                <c:pt idx="15616">
                  <c:v>10.184157568843869</c:v>
                </c:pt>
                <c:pt idx="15617">
                  <c:v>10.19123235675122</c:v>
                </c:pt>
                <c:pt idx="15618">
                  <c:v>10.198312059412059</c:v>
                </c:pt>
                <c:pt idx="15619">
                  <c:v>10.20539668016634</c:v>
                </c:pt>
                <c:pt idx="15620">
                  <c:v>10.2124862225791</c:v>
                </c:pt>
                <c:pt idx="15621">
                  <c:v>10.219580689995093</c:v>
                </c:pt>
                <c:pt idx="15622">
                  <c:v>10.226680085761235</c:v>
                </c:pt>
                <c:pt idx="15623">
                  <c:v>10.233784413450001</c:v>
                </c:pt>
                <c:pt idx="15624">
                  <c:v>10.240893676413116</c:v>
                </c:pt>
                <c:pt idx="15625">
                  <c:v>10.248007878004481</c:v>
                </c:pt>
                <c:pt idx="15626">
                  <c:v>10.255127021804018</c:v>
                </c:pt>
                <c:pt idx="15627">
                  <c:v>10.262251111170443</c:v>
                </c:pt>
                <c:pt idx="15628">
                  <c:v>10.269380149539373</c:v>
                </c:pt>
                <c:pt idx="15629">
                  <c:v>10.276514140274033</c:v>
                </c:pt>
                <c:pt idx="15630">
                  <c:v>10.283653086964309</c:v>
                </c:pt>
                <c:pt idx="15631">
                  <c:v>10.290796992978255</c:v>
                </c:pt>
                <c:pt idx="15632">
                  <c:v>10.297945861686118</c:v>
                </c:pt>
                <c:pt idx="15633">
                  <c:v>10.305099696685263</c:v>
                </c:pt>
                <c:pt idx="15634">
                  <c:v>10.312258501350776</c:v>
                </c:pt>
                <c:pt idx="15635">
                  <c:v>10.319422279059927</c:v>
                </c:pt>
                <c:pt idx="15636">
                  <c:v>10.326591033417586</c:v>
                </c:pt>
                <c:pt idx="15637">
                  <c:v>10.333764767805876</c:v>
                </c:pt>
                <c:pt idx="15638">
                  <c:v>10.340943485609111</c:v>
                </c:pt>
                <c:pt idx="15639">
                  <c:v>10.348127190439682</c:v>
                </c:pt>
                <c:pt idx="15640">
                  <c:v>10.35531588568676</c:v>
                </c:pt>
                <c:pt idx="15641">
                  <c:v>10.362509574741722</c:v>
                </c:pt>
                <c:pt idx="15642">
                  <c:v>10.369708261224488</c:v>
                </c:pt>
                <c:pt idx="15643">
                  <c:v>10.376911948531301</c:v>
                </c:pt>
                <c:pt idx="15644">
                  <c:v>10.384120640136162</c:v>
                </c:pt>
                <c:pt idx="15645">
                  <c:v>10.391334339439879</c:v>
                </c:pt>
                <c:pt idx="15646">
                  <c:v>10.398553050072442</c:v>
                </c:pt>
                <c:pt idx="15647">
                  <c:v>10.405776775439541</c:v>
                </c:pt>
                <c:pt idx="15648">
                  <c:v>10.413005518949078</c:v>
                </c:pt>
                <c:pt idx="15649">
                  <c:v>10.42023928423861</c:v>
                </c:pt>
                <c:pt idx="15650">
                  <c:v>10.427478074720934</c:v>
                </c:pt>
                <c:pt idx="15651">
                  <c:v>10.434721893811055</c:v>
                </c:pt>
                <c:pt idx="15652">
                  <c:v>10.441970745154121</c:v>
                </c:pt>
                <c:pt idx="15653">
                  <c:v>10.449224632170042</c:v>
                </c:pt>
                <c:pt idx="15654">
                  <c:v>10.456483558280945</c:v>
                </c:pt>
                <c:pt idx="15655">
                  <c:v>10.463747527139583</c:v>
                </c:pt>
                <c:pt idx="15656">
                  <c:v>10.471016542172997</c:v>
                </c:pt>
                <c:pt idx="15657">
                  <c:v>10.478290606886691</c:v>
                </c:pt>
                <c:pt idx="15658">
                  <c:v>10.485569724712315</c:v>
                </c:pt>
                <c:pt idx="15659">
                  <c:v>10.492853899312777</c:v>
                </c:pt>
                <c:pt idx="15660">
                  <c:v>10.500143134124654</c:v>
                </c:pt>
                <c:pt idx="15661">
                  <c:v>10.507437432586752</c:v>
                </c:pt>
                <c:pt idx="15662">
                  <c:v>10.514736798369615</c:v>
                </c:pt>
                <c:pt idx="15663">
                  <c:v>10.522041234916989</c:v>
                </c:pt>
                <c:pt idx="15664">
                  <c:v>10.529350745674849</c:v>
                </c:pt>
                <c:pt idx="15665">
                  <c:v>10.536665334321402</c:v>
                </c:pt>
                <c:pt idx="15666">
                  <c:v>10.543985004307567</c:v>
                </c:pt>
                <c:pt idx="15667">
                  <c:v>10.551309759086513</c:v>
                </c:pt>
                <c:pt idx="15668">
                  <c:v>10.55863960234411</c:v>
                </c:pt>
                <c:pt idx="15669">
                  <c:v>10.565974537538482</c:v>
                </c:pt>
                <c:pt idx="15670">
                  <c:v>10.573314568129991</c:v>
                </c:pt>
                <c:pt idx="15671">
                  <c:v>10.580659697812202</c:v>
                </c:pt>
                <c:pt idx="15672">
                  <c:v>10.588009930050447</c:v>
                </c:pt>
                <c:pt idx="15673">
                  <c:v>10.595365268389397</c:v>
                </c:pt>
                <c:pt idx="15674">
                  <c:v>10.602725716299043</c:v>
                </c:pt>
                <c:pt idx="15675">
                  <c:v>10.610091277483221</c:v>
                </c:pt>
                <c:pt idx="15676">
                  <c:v>10.617461955416903</c:v>
                </c:pt>
                <c:pt idx="15677">
                  <c:v>10.624837753577317</c:v>
                </c:pt>
                <c:pt idx="15678">
                  <c:v>10.632218675676024</c:v>
                </c:pt>
                <c:pt idx="15679">
                  <c:v>10.639604725195239</c:v>
                </c:pt>
                <c:pt idx="15680">
                  <c:v>10.646995905619445</c:v>
                </c:pt>
                <c:pt idx="15681">
                  <c:v>10.65439222066794</c:v>
                </c:pt>
                <c:pt idx="15682">
                  <c:v>10.661793673830209</c:v>
                </c:pt>
                <c:pt idx="15683">
                  <c:v>10.669200268597994</c:v>
                </c:pt>
                <c:pt idx="15684">
                  <c:v>10.676612008698353</c:v>
                </c:pt>
                <c:pt idx="15685">
                  <c:v>10.684028897628046</c:v>
                </c:pt>
                <c:pt idx="15686">
                  <c:v>10.691450938886101</c:v>
                </c:pt>
                <c:pt idx="15687">
                  <c:v>10.698878136207348</c:v>
                </c:pt>
                <c:pt idx="15688">
                  <c:v>10.706310493095838</c:v>
                </c:pt>
                <c:pt idx="15689">
                  <c:v>10.713748013135847</c:v>
                </c:pt>
                <c:pt idx="15690">
                  <c:v>10.721190699836139</c:v>
                </c:pt>
                <c:pt idx="15691">
                  <c:v>10.728638556941929</c:v>
                </c:pt>
                <c:pt idx="15692">
                  <c:v>10.736091587967017</c:v>
                </c:pt>
                <c:pt idx="15693">
                  <c:v>10.743549796427484</c:v>
                </c:pt>
                <c:pt idx="15694">
                  <c:v>10.751013186076355</c:v>
                </c:pt>
                <c:pt idx="15695">
                  <c:v>10.75848176043476</c:v>
                </c:pt>
                <c:pt idx="15696">
                  <c:v>10.765955523026108</c:v>
                </c:pt>
                <c:pt idx="15697">
                  <c:v>10.773434477611257</c:v>
                </c:pt>
                <c:pt idx="15698">
                  <c:v>10.780918627718677</c:v>
                </c:pt>
                <c:pt idx="15699">
                  <c:v>10.788407976879126</c:v>
                </c:pt>
                <c:pt idx="15700">
                  <c:v>10.795902528861303</c:v>
                </c:pt>
                <c:pt idx="15701">
                  <c:v>10.80340228720104</c:v>
                </c:pt>
                <c:pt idx="15702">
                  <c:v>10.810907255515117</c:v>
                </c:pt>
                <c:pt idx="15703">
                  <c:v>10.818417437344113</c:v>
                </c:pt>
                <c:pt idx="15704">
                  <c:v>10.825932836467212</c:v>
                </c:pt>
                <c:pt idx="15705">
                  <c:v>10.833453456430078</c:v>
                </c:pt>
                <c:pt idx="15706">
                  <c:v>10.840979300780678</c:v>
                </c:pt>
                <c:pt idx="15707">
                  <c:v>10.848510373306071</c:v>
                </c:pt>
                <c:pt idx="15708">
                  <c:v>10.85604667755932</c:v>
                </c:pt>
                <c:pt idx="15709">
                  <c:v>10.863588217095787</c:v>
                </c:pt>
                <c:pt idx="15710">
                  <c:v>10.871134995710435</c:v>
                </c:pt>
                <c:pt idx="15711">
                  <c:v>10.878687016963731</c:v>
                </c:pt>
                <c:pt idx="15712">
                  <c:v>10.886244284418455</c:v>
                </c:pt>
                <c:pt idx="15713">
                  <c:v>10.893806801877481</c:v>
                </c:pt>
                <c:pt idx="15714">
                  <c:v>10.901374572908708</c:v>
                </c:pt>
                <c:pt idx="15715">
                  <c:v>10.908947601082341</c:v>
                </c:pt>
                <c:pt idx="15716">
                  <c:v>10.916525890209186</c:v>
                </c:pt>
                <c:pt idx="15717">
                  <c:v>10.924109443864582</c:v>
                </c:pt>
                <c:pt idx="15718">
                  <c:v>10.931698265705721</c:v>
                </c:pt>
                <c:pt idx="15719">
                  <c:v>10.93929235931274</c:v>
                </c:pt>
                <c:pt idx="15720">
                  <c:v>10.946891728507046</c:v>
                </c:pt>
                <c:pt idx="15721">
                  <c:v>10.954496376873923</c:v>
                </c:pt>
                <c:pt idx="15722">
                  <c:v>10.962106308000973</c:v>
                </c:pt>
                <c:pt idx="15723">
                  <c:v>10.969721525717576</c:v>
                </c:pt>
                <c:pt idx="15724">
                  <c:v>10.977342033616489</c:v>
                </c:pt>
                <c:pt idx="15725">
                  <c:v>10.984967835292801</c:v>
                </c:pt>
                <c:pt idx="15726">
                  <c:v>10.992598934583873</c:v>
                </c:pt>
                <c:pt idx="15727">
                  <c:v>11.000235335089956</c:v>
                </c:pt>
                <c:pt idx="15728">
                  <c:v>11.007877040413636</c:v>
                </c:pt>
                <c:pt idx="15729">
                  <c:v>11.015524054400277</c:v>
                </c:pt>
                <c:pt idx="15730">
                  <c:v>11.023176380657642</c:v>
                </c:pt>
                <c:pt idx="15731">
                  <c:v>11.030834022795828</c:v>
                </c:pt>
                <c:pt idx="15732">
                  <c:v>11.038496984668217</c:v>
                </c:pt>
                <c:pt idx="15733">
                  <c:v>11.046165269890098</c:v>
                </c:pt>
                <c:pt idx="15734">
                  <c:v>11.053838882159519</c:v>
                </c:pt>
                <c:pt idx="15735">
                  <c:v>11.061517825096626</c:v>
                </c:pt>
                <c:pt idx="15736">
                  <c:v>11.069202102565521</c:v>
                </c:pt>
                <c:pt idx="15737">
                  <c:v>11.076891718191543</c:v>
                </c:pt>
                <c:pt idx="15738">
                  <c:v>11.084586675602383</c:v>
                </c:pt>
                <c:pt idx="15739">
                  <c:v>11.092286978670202</c:v>
                </c:pt>
                <c:pt idx="15740">
                  <c:v>11.099992631027904</c:v>
                </c:pt>
                <c:pt idx="15741">
                  <c:v>11.107703636310742</c:v>
                </c:pt>
                <c:pt idx="15742">
                  <c:v>11.115419998398954</c:v>
                </c:pt>
                <c:pt idx="15743">
                  <c:v>11.123141720933017</c:v>
                </c:pt>
                <c:pt idx="15744">
                  <c:v>11.130868807555769</c:v>
                </c:pt>
                <c:pt idx="15745">
                  <c:v>11.138601262155541</c:v>
                </c:pt>
                <c:pt idx="15746">
                  <c:v>11.146339088380399</c:v>
                </c:pt>
                <c:pt idx="15747">
                  <c:v>11.154082289961938</c:v>
                </c:pt>
                <c:pt idx="15748">
                  <c:v>11.161830870553125</c:v>
                </c:pt>
                <c:pt idx="15749">
                  <c:v>11.169584834053108</c:v>
                </c:pt>
                <c:pt idx="15750">
                  <c:v>11.177344184120102</c:v>
                </c:pt>
                <c:pt idx="15751">
                  <c:v>11.185108924414696</c:v>
                </c:pt>
                <c:pt idx="15752">
                  <c:v>11.192879058844168</c:v>
                </c:pt>
                <c:pt idx="15753">
                  <c:v>11.200654591074365</c:v>
                </c:pt>
                <c:pt idx="15754">
                  <c:v>11.20843552477351</c:v>
                </c:pt>
                <c:pt idx="15755">
                  <c:v>11.216221863857026</c:v>
                </c:pt>
                <c:pt idx="15756">
                  <c:v>11.224013611998409</c:v>
                </c:pt>
                <c:pt idx="15757">
                  <c:v>11.231810772873526</c:v>
                </c:pt>
                <c:pt idx="15758">
                  <c:v>11.239613350405975</c:v>
                </c:pt>
                <c:pt idx="15759">
                  <c:v>11.247421348276905</c:v>
                </c:pt>
                <c:pt idx="15760">
                  <c:v>11.255234770169857</c:v>
                </c:pt>
                <c:pt idx="15761">
                  <c:v>11.263053620016603</c:v>
                </c:pt>
                <c:pt idx="15762">
                  <c:v>11.270877901505973</c:v>
                </c:pt>
                <c:pt idx="15763">
                  <c:v>11.278707618411252</c:v>
                </c:pt>
                <c:pt idx="15764">
                  <c:v>11.286542774426223</c:v>
                </c:pt>
                <c:pt idx="15765">
                  <c:v>11.294383373493602</c:v>
                </c:pt>
                <c:pt idx="15766">
                  <c:v>11.302229419312475</c:v>
                </c:pt>
                <c:pt idx="15767">
                  <c:v>11.310080915584333</c:v>
                </c:pt>
                <c:pt idx="15768">
                  <c:v>11.317937866260108</c:v>
                </c:pt>
                <c:pt idx="15769">
                  <c:v>11.325800275046607</c:v>
                </c:pt>
                <c:pt idx="15770">
                  <c:v>11.333668145653036</c:v>
                </c:pt>
                <c:pt idx="15771">
                  <c:v>11.34154148203857</c:v>
                </c:pt>
                <c:pt idx="15772">
                  <c:v>11.349420287917743</c:v>
                </c:pt>
                <c:pt idx="15773">
                  <c:v>11.357304567007501</c:v>
                </c:pt>
                <c:pt idx="15774">
                  <c:v>11.365194323275274</c:v>
                </c:pt>
                <c:pt idx="15775">
                  <c:v>11.373089560443342</c:v>
                </c:pt>
                <c:pt idx="15776">
                  <c:v>11.380990282236402</c:v>
                </c:pt>
                <c:pt idx="15777">
                  <c:v>11.388896492630158</c:v>
                </c:pt>
                <c:pt idx="15778">
                  <c:v>11.396808195354653</c:v>
                </c:pt>
                <c:pt idx="15779">
                  <c:v>11.404725394225336</c:v>
                </c:pt>
                <c:pt idx="15780">
                  <c:v>11.412648092977257</c:v>
                </c:pt>
                <c:pt idx="15781">
                  <c:v>11.420576295597183</c:v>
                </c:pt>
                <c:pt idx="15782">
                  <c:v>11.428510005825533</c:v>
                </c:pt>
                <c:pt idx="15783">
                  <c:v>11.436449227405152</c:v>
                </c:pt>
                <c:pt idx="15784">
                  <c:v>11.444393964331121</c:v>
                </c:pt>
                <c:pt idx="15785">
                  <c:v>11.452344220351659</c:v>
                </c:pt>
                <c:pt idx="15786">
                  <c:v>11.460299999217417</c:v>
                </c:pt>
                <c:pt idx="15787">
                  <c:v>11.468261304931806</c:v>
                </c:pt>
                <c:pt idx="15788">
                  <c:v>11.476228141250864</c:v>
                </c:pt>
                <c:pt idx="15789">
                  <c:v>11.484200511933063</c:v>
                </c:pt>
                <c:pt idx="15790">
                  <c:v>11.492178420990163</c:v>
                </c:pt>
                <c:pt idx="15791">
                  <c:v>11.500161872186036</c:v>
                </c:pt>
                <c:pt idx="15792">
                  <c:v>11.508150869370724</c:v>
                </c:pt>
                <c:pt idx="15793">
                  <c:v>11.516145416313156</c:v>
                </c:pt>
                <c:pt idx="15794">
                  <c:v>11.524145517036253</c:v>
                </c:pt>
                <c:pt idx="15795">
                  <c:v>11.53215117531435</c:v>
                </c:pt>
                <c:pt idx="15796">
                  <c:v>11.540162394924241</c:v>
                </c:pt>
                <c:pt idx="15797">
                  <c:v>11.548179179897231</c:v>
                </c:pt>
                <c:pt idx="15798">
                  <c:v>11.556201534015534</c:v>
                </c:pt>
                <c:pt idx="15799">
                  <c:v>11.564229461063814</c:v>
                </c:pt>
                <c:pt idx="15800">
                  <c:v>11.572262965081785</c:v>
                </c:pt>
                <c:pt idx="15801">
                  <c:v>11.580302049859549</c:v>
                </c:pt>
                <c:pt idx="15802">
                  <c:v>11.588346719189662</c:v>
                </c:pt>
                <c:pt idx="15803">
                  <c:v>11.596396977120268</c:v>
                </c:pt>
                <c:pt idx="15804">
                  <c:v>11.604452827449366</c:v>
                </c:pt>
                <c:pt idx="15805">
                  <c:v>11.612514273977427</c:v>
                </c:pt>
                <c:pt idx="15806">
                  <c:v>11.620581320761032</c:v>
                </c:pt>
                <c:pt idx="15807">
                  <c:v>11.628653971606107</c:v>
                </c:pt>
                <c:pt idx="15808">
                  <c:v>11.636732230405713</c:v>
                </c:pt>
                <c:pt idx="15809">
                  <c:v>11.644816100970887</c:v>
                </c:pt>
                <c:pt idx="15810">
                  <c:v>11.652905587369499</c:v>
                </c:pt>
                <c:pt idx="15811">
                  <c:v>11.661000693418057</c:v>
                </c:pt>
                <c:pt idx="15812">
                  <c:v>11.669101422935549</c:v>
                </c:pt>
                <c:pt idx="15813">
                  <c:v>11.677207779998326</c:v>
                </c:pt>
                <c:pt idx="15814">
                  <c:v>11.68531976843086</c:v>
                </c:pt>
                <c:pt idx="15815">
                  <c:v>11.693437392060099</c:v>
                </c:pt>
                <c:pt idx="15816">
                  <c:v>11.701560654970898</c:v>
                </c:pt>
                <c:pt idx="15817">
                  <c:v>11.709689560995701</c:v>
                </c:pt>
                <c:pt idx="15818">
                  <c:v>11.71782411396944</c:v>
                </c:pt>
                <c:pt idx="15819">
                  <c:v>11.72596431798549</c:v>
                </c:pt>
                <c:pt idx="15820">
                  <c:v>11.734110176884284</c:v>
                </c:pt>
                <c:pt idx="15821">
                  <c:v>11.742261694508759</c:v>
                </c:pt>
                <c:pt idx="15822">
                  <c:v>11.750418874960818</c:v>
                </c:pt>
                <c:pt idx="15823">
                  <c:v>11.758581722088909</c:v>
                </c:pt>
                <c:pt idx="15824">
                  <c:v>11.766750239829594</c:v>
                </c:pt>
                <c:pt idx="15825">
                  <c:v>11.774924432036491</c:v>
                </c:pt>
                <c:pt idx="15826">
                  <c:v>11.783104302822917</c:v>
                </c:pt>
                <c:pt idx="15827">
                  <c:v>11.791289856048024</c:v>
                </c:pt>
                <c:pt idx="15828">
                  <c:v>11.799481095573473</c:v>
                </c:pt>
                <c:pt idx="15829">
                  <c:v>11.807678025521156</c:v>
                </c:pt>
                <c:pt idx="15830">
                  <c:v>11.815880649758276</c:v>
                </c:pt>
                <c:pt idx="15831">
                  <c:v>11.824088972154541</c:v>
                </c:pt>
                <c:pt idx="15832">
                  <c:v>11.832302996840449</c:v>
                </c:pt>
                <c:pt idx="15833">
                  <c:v>11.84052272769126</c:v>
                </c:pt>
                <c:pt idx="15834">
                  <c:v>11.848748168584757</c:v>
                </c:pt>
                <c:pt idx="15835">
                  <c:v>11.856979323660049</c:v>
                </c:pt>
                <c:pt idx="15836">
                  <c:v>11.86521619680048</c:v>
                </c:pt>
                <c:pt idx="15837">
                  <c:v>11.873458791978312</c:v>
                </c:pt>
                <c:pt idx="15838">
                  <c:v>11.881707113082108</c:v>
                </c:pt>
                <c:pt idx="15839">
                  <c:v>11.889961164262491</c:v>
                </c:pt>
                <c:pt idx="15840">
                  <c:v>11.898220949413609</c:v>
                </c:pt>
                <c:pt idx="15841">
                  <c:v>11.906486472432142</c:v>
                </c:pt>
                <c:pt idx="15842">
                  <c:v>11.914757737477363</c:v>
                </c:pt>
                <c:pt idx="15843">
                  <c:v>11.923034748451544</c:v>
                </c:pt>
                <c:pt idx="15844">
                  <c:v>11.93131750925949</c:v>
                </c:pt>
                <c:pt idx="15845">
                  <c:v>11.93960602406915</c:v>
                </c:pt>
                <c:pt idx="15846">
                  <c:v>11.947900296790934</c:v>
                </c:pt>
                <c:pt idx="15847">
                  <c:v>11.95620033133779</c:v>
                </c:pt>
                <c:pt idx="15848">
                  <c:v>11.964506131886358</c:v>
                </c:pt>
                <c:pt idx="15849">
                  <c:v>11.972817702355206</c:v>
                </c:pt>
                <c:pt idx="15850">
                  <c:v>11.98113504666544</c:v>
                </c:pt>
                <c:pt idx="15851">
                  <c:v>11.989458169002411</c:v>
                </c:pt>
                <c:pt idx="15852">
                  <c:v>11.997787073292859</c:v>
                </c:pt>
                <c:pt idx="15853">
                  <c:v>12.006121763553423</c:v>
                </c:pt>
                <c:pt idx="15854">
                  <c:v>12.014462243716119</c:v>
                </c:pt>
                <c:pt idx="15855">
                  <c:v>12.022808517977939</c:v>
                </c:pt>
                <c:pt idx="15856">
                  <c:v>12.031160590276546</c:v>
                </c:pt>
                <c:pt idx="15857">
                  <c:v>12.039518464552152</c:v>
                </c:pt>
                <c:pt idx="15858">
                  <c:v>12.047882145010506</c:v>
                </c:pt>
                <c:pt idx="15859">
                  <c:v>12.05625163559748</c:v>
                </c:pt>
                <c:pt idx="15860">
                  <c:v>12.064626940261508</c:v>
                </c:pt>
                <c:pt idx="15861">
                  <c:v>12.073008063217104</c:v>
                </c:pt>
                <c:pt idx="15862">
                  <c:v>12.081395008418376</c:v>
                </c:pt>
                <c:pt idx="15863">
                  <c:v>12.089787779821984</c:v>
                </c:pt>
                <c:pt idx="15864">
                  <c:v>12.09818638165124</c:v>
                </c:pt>
                <c:pt idx="15865">
                  <c:v>12.10659081786849</c:v>
                </c:pt>
                <c:pt idx="15866">
                  <c:v>12.115001092438654</c:v>
                </c:pt>
                <c:pt idx="15867">
                  <c:v>12.123417209593846</c:v>
                </c:pt>
                <c:pt idx="15868">
                  <c:v>12.131839173304678</c:v>
                </c:pt>
                <c:pt idx="15869">
                  <c:v>12.140266987632669</c:v>
                </c:pt>
                <c:pt idx="15870">
                  <c:v>12.148700656553766</c:v>
                </c:pt>
                <c:pt idx="15871">
                  <c:v>12.157140184311855</c:v>
                </c:pt>
                <c:pt idx="15872">
                  <c:v>12.165585574888594</c:v>
                </c:pt>
                <c:pt idx="15873">
                  <c:v>12.17403683226822</c:v>
                </c:pt>
                <c:pt idx="15874">
                  <c:v>12.182493960703473</c:v>
                </c:pt>
                <c:pt idx="15875">
                  <c:v>12.190956964184315</c:v>
                </c:pt>
                <c:pt idx="15876">
                  <c:v>12.19942584670329</c:v>
                </c:pt>
                <c:pt idx="15877">
                  <c:v>12.207900612522009</c:v>
                </c:pt>
                <c:pt idx="15878">
                  <c:v>12.21638126563875</c:v>
                </c:pt>
                <c:pt idx="15879">
                  <c:v>12.224867810054389</c:v>
                </c:pt>
                <c:pt idx="15880">
                  <c:v>12.233360250039425</c:v>
                </c:pt>
                <c:pt idx="15881">
                  <c:v>12.241858589600472</c:v>
                </c:pt>
                <c:pt idx="15882">
                  <c:v>12.250362832835883</c:v>
                </c:pt>
                <c:pt idx="15883">
                  <c:v>12.25887298375766</c:v>
                </c:pt>
                <c:pt idx="15884">
                  <c:v>12.26738904664818</c:v>
                </c:pt>
                <c:pt idx="15885">
                  <c:v>12.275911025525206</c:v>
                </c:pt>
                <c:pt idx="15886">
                  <c:v>12.284438924409109</c:v>
                </c:pt>
                <c:pt idx="15887">
                  <c:v>12.292972747591193</c:v>
                </c:pt>
                <c:pt idx="15888">
                  <c:v>12.301512499097603</c:v>
                </c:pt>
                <c:pt idx="15889">
                  <c:v>12.310058182957093</c:v>
                </c:pt>
                <c:pt idx="15890">
                  <c:v>12.318609803469919</c:v>
                </c:pt>
                <c:pt idx="15891">
                  <c:v>12.327167364670618</c:v>
                </c:pt>
                <c:pt idx="15892">
                  <c:v>12.335730870596352</c:v>
                </c:pt>
                <c:pt idx="15893">
                  <c:v>12.34430032555634</c:v>
                </c:pt>
                <c:pt idx="15894">
                  <c:v>12.352875733593537</c:v>
                </c:pt>
                <c:pt idx="15895">
                  <c:v>12.361457098753521</c:v>
                </c:pt>
                <c:pt idx="15896">
                  <c:v>12.3700444253545</c:v>
                </c:pt>
                <c:pt idx="15897">
                  <c:v>12.378637717447861</c:v>
                </c:pt>
                <c:pt idx="15898">
                  <c:v>12.387236979177745</c:v>
                </c:pt>
                <c:pt idx="15899">
                  <c:v>12.395842214600982</c:v>
                </c:pt>
                <c:pt idx="15900">
                  <c:v>12.404453428047795</c:v>
                </c:pt>
                <c:pt idx="15901">
                  <c:v>12.413070623580838</c:v>
                </c:pt>
                <c:pt idx="15902">
                  <c:v>12.421693805265402</c:v>
                </c:pt>
                <c:pt idx="15903">
                  <c:v>12.430322977440738</c:v>
                </c:pt>
                <c:pt idx="15904">
                  <c:v>12.438958144177974</c:v>
                </c:pt>
                <c:pt idx="15905">
                  <c:v>12.447599309550881</c:v>
                </c:pt>
                <c:pt idx="15906">
                  <c:v>12.456246477907758</c:v>
                </c:pt>
                <c:pt idx="15907">
                  <c:v>12.464899653328224</c:v>
                </c:pt>
                <c:pt idx="15908">
                  <c:v>12.473558839894546</c:v>
                </c:pt>
                <c:pt idx="15909">
                  <c:v>12.48222404196409</c:v>
                </c:pt>
                <c:pt idx="15910">
                  <c:v>12.490895263624985</c:v>
                </c:pt>
                <c:pt idx="15911">
                  <c:v>12.499572508968008</c:v>
                </c:pt>
                <c:pt idx="15912">
                  <c:v>12.508255782359617</c:v>
                </c:pt>
                <c:pt idx="15913">
                  <c:v>12.516945087896465</c:v>
                </c:pt>
                <c:pt idx="15914">
                  <c:v>12.525640429768996</c:v>
                </c:pt>
                <c:pt idx="15915">
                  <c:v>12.534341812079367</c:v>
                </c:pt>
                <c:pt idx="15916">
                  <c:v>12.543049239206182</c:v>
                </c:pt>
                <c:pt idx="15917">
                  <c:v>12.551762715257487</c:v>
                </c:pt>
                <c:pt idx="15918">
                  <c:v>12.560482244343994</c:v>
                </c:pt>
                <c:pt idx="15919">
                  <c:v>12.569207830853442</c:v>
                </c:pt>
                <c:pt idx="15920">
                  <c:v>12.57793947890244</c:v>
                </c:pt>
                <c:pt idx="15921">
                  <c:v>12.586677192610278</c:v>
                </c:pt>
                <c:pt idx="15922">
                  <c:v>12.595420976373839</c:v>
                </c:pt>
                <c:pt idx="15923">
                  <c:v>12.604170834318325</c:v>
                </c:pt>
                <c:pt idx="15924">
                  <c:v>12.61292677057161</c:v>
                </c:pt>
                <c:pt idx="15925">
                  <c:v>12.62168878953975</c:v>
                </c:pt>
                <c:pt idx="15926">
                  <c:v>12.630456895356549</c:v>
                </c:pt>
                <c:pt idx="15927">
                  <c:v>12.639231092250453</c:v>
                </c:pt>
                <c:pt idx="15928">
                  <c:v>12.648011384360821</c:v>
                </c:pt>
                <c:pt idx="15929">
                  <c:v>12.656797776105963</c:v>
                </c:pt>
                <c:pt idx="15930">
                  <c:v>12.665590271631181</c:v>
                </c:pt>
                <c:pt idx="15931">
                  <c:v>12.674388875084466</c:v>
                </c:pt>
                <c:pt idx="15932">
                  <c:v>12.683193590893344</c:v>
                </c:pt>
                <c:pt idx="15933">
                  <c:v>12.692004423211763</c:v>
                </c:pt>
                <c:pt idx="15934">
                  <c:v>12.700821376196362</c:v>
                </c:pt>
                <c:pt idx="15935">
                  <c:v>12.709644454283906</c:v>
                </c:pt>
                <c:pt idx="15936">
                  <c:v>12.718473661636997</c:v>
                </c:pt>
                <c:pt idx="15937">
                  <c:v>12.727309002420952</c:v>
                </c:pt>
                <c:pt idx="15938">
                  <c:v>12.736150481081779</c:v>
                </c:pt>
                <c:pt idx="15939">
                  <c:v>12.744998101790774</c:v>
                </c:pt>
                <c:pt idx="15940">
                  <c:v>12.753851868721929</c:v>
                </c:pt>
                <c:pt idx="15941">
                  <c:v>12.762711786330531</c:v>
                </c:pt>
                <c:pt idx="15942">
                  <c:v>12.77157785879657</c:v>
                </c:pt>
                <c:pt idx="15943">
                  <c:v>12.780450090395737</c:v>
                </c:pt>
                <c:pt idx="15944">
                  <c:v>12.789328485313641</c:v>
                </c:pt>
                <c:pt idx="15945">
                  <c:v>12.798213048017958</c:v>
                </c:pt>
                <c:pt idx="15946">
                  <c:v>12.807103782700306</c:v>
                </c:pt>
                <c:pt idx="15947">
                  <c:v>12.81600069355502</c:v>
                </c:pt>
                <c:pt idx="15948">
                  <c:v>12.824903785059098</c:v>
                </c:pt>
                <c:pt idx="15949">
                  <c:v>12.833813061412899</c:v>
                </c:pt>
                <c:pt idx="15950">
                  <c:v>12.842728526819503</c:v>
                </c:pt>
                <c:pt idx="15951">
                  <c:v>12.851650185765246</c:v>
                </c:pt>
                <c:pt idx="15952">
                  <c:v>12.860578042459247</c:v>
                </c:pt>
                <c:pt idx="15953">
                  <c:v>12.869512101113353</c:v>
                </c:pt>
                <c:pt idx="15954">
                  <c:v>12.878452366223252</c:v>
                </c:pt>
                <c:pt idx="15955">
                  <c:v>12.887398842006844</c:v>
                </c:pt>
                <c:pt idx="15956">
                  <c:v>12.896351532684761</c:v>
                </c:pt>
                <c:pt idx="15957">
                  <c:v>12.905310442762067</c:v>
                </c:pt>
                <c:pt idx="15958">
                  <c:v>12.914275576465455</c:v>
                </c:pt>
                <c:pt idx="15959">
                  <c:v>12.923246938118389</c:v>
                </c:pt>
                <c:pt idx="15960">
                  <c:v>12.932224531953244</c:v>
                </c:pt>
                <c:pt idx="15961">
                  <c:v>12.941208362487613</c:v>
                </c:pt>
                <c:pt idx="15962">
                  <c:v>12.950198433959949</c:v>
                </c:pt>
                <c:pt idx="15963">
                  <c:v>12.95919475061145</c:v>
                </c:pt>
                <c:pt idx="15964">
                  <c:v>12.968197316969134</c:v>
                </c:pt>
                <c:pt idx="15965">
                  <c:v>12.977206137280293</c:v>
                </c:pt>
                <c:pt idx="15966">
                  <c:v>12.986221215794968</c:v>
                </c:pt>
                <c:pt idx="15967">
                  <c:v>12.99524255704962</c:v>
                </c:pt>
                <c:pt idx="15968">
                  <c:v>13.004270165300396</c:v>
                </c:pt>
                <c:pt idx="15969">
                  <c:v>13.013304044806205</c:v>
                </c:pt>
                <c:pt idx="15970">
                  <c:v>13.022344200112967</c:v>
                </c:pt>
                <c:pt idx="15971">
                  <c:v>13.031390635485703</c:v>
                </c:pt>
                <c:pt idx="15972">
                  <c:v>13.040443355287088</c:v>
                </c:pt>
                <c:pt idx="15973">
                  <c:v>13.049502363787877</c:v>
                </c:pt>
                <c:pt idx="15974">
                  <c:v>13.058567665546631</c:v>
                </c:pt>
                <c:pt idx="15975">
                  <c:v>13.06763926484024</c:v>
                </c:pt>
                <c:pt idx="15976">
                  <c:v>13.076717165948365</c:v>
                </c:pt>
                <c:pt idx="15977">
                  <c:v>13.085801373439079</c:v>
                </c:pt>
                <c:pt idx="15978">
                  <c:v>13.094891891598188</c:v>
                </c:pt>
                <c:pt idx="15979">
                  <c:v>13.103988724714279</c:v>
                </c:pt>
                <c:pt idx="15980">
                  <c:v>13.113091877364949</c:v>
                </c:pt>
                <c:pt idx="15981">
                  <c:v>13.122201353844945</c:v>
                </c:pt>
                <c:pt idx="15982">
                  <c:v>13.131317158451798</c:v>
                </c:pt>
                <c:pt idx="15983">
                  <c:v>13.140439295772651</c:v>
                </c:pt>
                <c:pt idx="15984">
                  <c:v>13.149567770111208</c:v>
                </c:pt>
                <c:pt idx="15985">
                  <c:v>13.158702585773961</c:v>
                </c:pt>
                <c:pt idx="15986">
                  <c:v>13.167843747357621</c:v>
                </c:pt>
                <c:pt idx="15987">
                  <c:v>13.176991259174867</c:v>
                </c:pt>
                <c:pt idx="15988">
                  <c:v>13.186145125637113</c:v>
                </c:pt>
                <c:pt idx="15989">
                  <c:v>13.195305351062833</c:v>
                </c:pt>
                <c:pt idx="15990">
                  <c:v>13.204471940061525</c:v>
                </c:pt>
                <c:pt idx="15991">
                  <c:v>13.213644896957861</c:v>
                </c:pt>
                <c:pt idx="15992">
                  <c:v>13.22282422607932</c:v>
                </c:pt>
                <c:pt idx="15993">
                  <c:v>13.232009932045013</c:v>
                </c:pt>
                <c:pt idx="15994">
                  <c:v>13.241202019188634</c:v>
                </c:pt>
                <c:pt idx="15995">
                  <c:v>13.250400491846685</c:v>
                </c:pt>
                <c:pt idx="15996">
                  <c:v>13.259605354647912</c:v>
                </c:pt>
                <c:pt idx="15997">
                  <c:v>13.268816611935042</c:v>
                </c:pt>
                <c:pt idx="15998">
                  <c:v>13.278034268053625</c:v>
                </c:pt>
                <c:pt idx="15999">
                  <c:v>13.287258327642061</c:v>
                </c:pt>
                <c:pt idx="16000">
                  <c:v>13.296488795052131</c:v>
                </c:pt>
                <c:pt idx="16001">
                  <c:v>13.305725674638451</c:v>
                </c:pt>
                <c:pt idx="16002">
                  <c:v>13.314968971049089</c:v>
                </c:pt>
                <c:pt idx="16003">
                  <c:v>13.324218688644907</c:v>
                </c:pt>
                <c:pt idx="16004">
                  <c:v>13.333474831886612</c:v>
                </c:pt>
                <c:pt idx="16005">
                  <c:v>13.342737405140928</c:v>
                </c:pt>
                <c:pt idx="16006">
                  <c:v>13.352006413068853</c:v>
                </c:pt>
                <c:pt idx="16007">
                  <c:v>13.36128186004338</c:v>
                </c:pt>
                <c:pt idx="16008">
                  <c:v>13.370563750440342</c:v>
                </c:pt>
                <c:pt idx="16009">
                  <c:v>13.379852088930456</c:v>
                </c:pt>
                <c:pt idx="16010">
                  <c:v>13.389146879895836</c:v>
                </c:pt>
                <c:pt idx="16011">
                  <c:v>13.398448127721441</c:v>
                </c:pt>
                <c:pt idx="16012">
                  <c:v>13.407755837087727</c:v>
                </c:pt>
                <c:pt idx="16013">
                  <c:v>13.417070012385951</c:v>
                </c:pt>
                <c:pt idx="16014">
                  <c:v>13.426390658010209</c:v>
                </c:pt>
                <c:pt idx="16015">
                  <c:v>13.435717778650728</c:v>
                </c:pt>
                <c:pt idx="16016">
                  <c:v>13.445051378707916</c:v>
                </c:pt>
                <c:pt idx="16017">
                  <c:v>13.454391462682933</c:v>
                </c:pt>
                <c:pt idx="16018">
                  <c:v>13.463738034982098</c:v>
                </c:pt>
                <c:pt idx="16019">
                  <c:v>13.473091100308682</c:v>
                </c:pt>
                <c:pt idx="16020">
                  <c:v>13.482450663075339</c:v>
                </c:pt>
                <c:pt idx="16021">
                  <c:v>13.491816727697575</c:v>
                </c:pt>
                <c:pt idx="16022">
                  <c:v>13.501189298888473</c:v>
                </c:pt>
                <c:pt idx="16023">
                  <c:v>13.510568381069884</c:v>
                </c:pt>
                <c:pt idx="16024">
                  <c:v>13.51995397866653</c:v>
                </c:pt>
                <c:pt idx="16025">
                  <c:v>13.529346096401317</c:v>
                </c:pt>
                <c:pt idx="16026">
                  <c:v>13.538744738705322</c:v>
                </c:pt>
                <c:pt idx="16027">
                  <c:v>13.548149910012492</c:v>
                </c:pt>
                <c:pt idx="16028">
                  <c:v>13.557561615055585</c:v>
                </c:pt>
                <c:pt idx="16029">
                  <c:v>13.566979858274914</c:v>
                </c:pt>
                <c:pt idx="16030">
                  <c:v>13.57640464411368</c:v>
                </c:pt>
                <c:pt idx="16031">
                  <c:v>13.585835977314506</c:v>
                </c:pt>
                <c:pt idx="16032">
                  <c:v>13.595273862326968</c:v>
                </c:pt>
                <c:pt idx="16033">
                  <c:v>13.604718303702519</c:v>
                </c:pt>
                <c:pt idx="16034">
                  <c:v>13.614169305896711</c:v>
                </c:pt>
                <c:pt idx="16035">
                  <c:v>13.623626873665364</c:v>
                </c:pt>
                <c:pt idx="16036">
                  <c:v>13.633091011470432</c:v>
                </c:pt>
                <c:pt idx="16037">
                  <c:v>13.642561723776764</c:v>
                </c:pt>
                <c:pt idx="16038">
                  <c:v>13.652039015350093</c:v>
                </c:pt>
                <c:pt idx="16039">
                  <c:v>13.661522890661679</c:v>
                </c:pt>
                <c:pt idx="16040">
                  <c:v>13.671013354185686</c:v>
                </c:pt>
                <c:pt idx="16041">
                  <c:v>13.680510410697783</c:v>
                </c:pt>
                <c:pt idx="16042">
                  <c:v>13.690014064678559</c:v>
                </c:pt>
                <c:pt idx="16043">
                  <c:v>13.699524320611502</c:v>
                </c:pt>
                <c:pt idx="16044">
                  <c:v>13.709041183282247</c:v>
                </c:pt>
                <c:pt idx="16045">
                  <c:v>13.718564657180725</c:v>
                </c:pt>
                <c:pt idx="16046">
                  <c:v>13.728094746799771</c:v>
                </c:pt>
                <c:pt idx="16047">
                  <c:v>13.737631456935008</c:v>
                </c:pt>
                <c:pt idx="16048">
                  <c:v>13.747174792085721</c:v>
                </c:pt>
                <c:pt idx="16049">
                  <c:v>13.756724756854219</c:v>
                </c:pt>
                <c:pt idx="16050">
                  <c:v>13.766281355745836</c:v>
                </c:pt>
                <c:pt idx="16051">
                  <c:v>13.775844593569529</c:v>
                </c:pt>
                <c:pt idx="16052">
                  <c:v>13.785414474837106</c:v>
                </c:pt>
                <c:pt idx="16053">
                  <c:v>13.7949910040633</c:v>
                </c:pt>
                <c:pt idx="16054">
                  <c:v>13.804574186067095</c:v>
                </c:pt>
                <c:pt idx="16055">
                  <c:v>13.81416402536971</c:v>
                </c:pt>
                <c:pt idx="16056">
                  <c:v>13.82376052649529</c:v>
                </c:pt>
                <c:pt idx="16057">
                  <c:v>13.833363694272874</c:v>
                </c:pt>
                <c:pt idx="16058">
                  <c:v>13.842973533233108</c:v>
                </c:pt>
                <c:pt idx="16059">
                  <c:v>13.852590047909572</c:v>
                </c:pt>
                <c:pt idx="16060">
                  <c:v>13.862213243141378</c:v>
                </c:pt>
                <c:pt idx="16061">
                  <c:v>13.871843123468615</c:v>
                </c:pt>
                <c:pt idx="16062">
                  <c:v>13.881479693535324</c:v>
                </c:pt>
                <c:pt idx="16063">
                  <c:v>13.891122957887703</c:v>
                </c:pt>
                <c:pt idx="16064">
                  <c:v>13.900772921378316</c:v>
                </c:pt>
                <c:pt idx="16065">
                  <c:v>13.910429588559886</c:v>
                </c:pt>
                <c:pt idx="16066">
                  <c:v>13.92009296398809</c:v>
                </c:pt>
                <c:pt idx="16067">
                  <c:v>13.929763052525614</c:v>
                </c:pt>
                <c:pt idx="16068">
                  <c:v>13.939439858734678</c:v>
                </c:pt>
                <c:pt idx="16069">
                  <c:v>13.949123387180457</c:v>
                </c:pt>
                <c:pt idx="16070">
                  <c:v>13.958813642735779</c:v>
                </c:pt>
                <c:pt idx="16071">
                  <c:v>13.968510629972378</c:v>
                </c:pt>
                <c:pt idx="16072">
                  <c:v>13.978214353464951</c:v>
                </c:pt>
                <c:pt idx="16073">
                  <c:v>13.987924818096486</c:v>
                </c:pt>
                <c:pt idx="16074">
                  <c:v>13.997642028448254</c:v>
                </c:pt>
                <c:pt idx="16075">
                  <c:v>14.007365989104491</c:v>
                </c:pt>
                <c:pt idx="16076">
                  <c:v>14.017096704958369</c:v>
                </c:pt>
                <c:pt idx="16077">
                  <c:v>14.026834180600712</c:v>
                </c:pt>
                <c:pt idx="16078">
                  <c:v>14.036578420727448</c:v>
                </c:pt>
                <c:pt idx="16079">
                  <c:v>14.046329429935566</c:v>
                </c:pt>
                <c:pt idx="16080">
                  <c:v>14.05608721313185</c:v>
                </c:pt>
                <c:pt idx="16081">
                  <c:v>14.065851774919892</c:v>
                </c:pt>
                <c:pt idx="16082">
                  <c:v>14.07562311990627</c:v>
                </c:pt>
                <c:pt idx="16083">
                  <c:v>14.085401253007998</c:v>
                </c:pt>
                <c:pt idx="16084">
                  <c:v>14.095186178838272</c:v>
                </c:pt>
                <c:pt idx="16085">
                  <c:v>14.104977902013276</c:v>
                </c:pt>
                <c:pt idx="16086">
                  <c:v>14.11477642746028</c:v>
                </c:pt>
                <c:pt idx="16087">
                  <c:v>14.124581759802098</c:v>
                </c:pt>
                <c:pt idx="16088">
                  <c:v>14.13439390366454</c:v>
                </c:pt>
                <c:pt idx="16089">
                  <c:v>14.144212863985157</c:v>
                </c:pt>
                <c:pt idx="16090">
                  <c:v>14.154038645396399</c:v>
                </c:pt>
                <c:pt idx="16091">
                  <c:v>14.163871252533728</c:v>
                </c:pt>
                <c:pt idx="16092">
                  <c:v>14.173710690344986</c:v>
                </c:pt>
                <c:pt idx="16093">
                  <c:v>14.18355696347229</c:v>
                </c:pt>
                <c:pt idx="16094">
                  <c:v>14.193410076664037</c:v>
                </c:pt>
                <c:pt idx="16095">
                  <c:v>14.203270034568575</c:v>
                </c:pt>
                <c:pt idx="16096">
                  <c:v>14.213136842147517</c:v>
                </c:pt>
                <c:pt idx="16097">
                  <c:v>14.223010504055889</c:v>
                </c:pt>
                <c:pt idx="16098">
                  <c:v>14.232891024951737</c:v>
                </c:pt>
                <c:pt idx="16099">
                  <c:v>14.242778409807016</c:v>
                </c:pt>
                <c:pt idx="16100">
                  <c:v>14.252672663286464</c:v>
                </c:pt>
                <c:pt idx="16101">
                  <c:v>14.262573790057841</c:v>
                </c:pt>
                <c:pt idx="16102">
                  <c:v>14.272481795103472</c:v>
                </c:pt>
                <c:pt idx="16103">
                  <c:v>14.282396683097819</c:v>
                </c:pt>
                <c:pt idx="16104">
                  <c:v>14.29231845871838</c:v>
                </c:pt>
                <c:pt idx="16105">
                  <c:v>14.302247126957871</c:v>
                </c:pt>
                <c:pt idx="16106">
                  <c:v>14.312182692500503</c:v>
                </c:pt>
                <c:pt idx="16107">
                  <c:v>14.322125160137736</c:v>
                </c:pt>
                <c:pt idx="16108">
                  <c:v>14.332074534560073</c:v>
                </c:pt>
                <c:pt idx="16109">
                  <c:v>14.342030820774118</c:v>
                </c:pt>
                <c:pt idx="16110">
                  <c:v>14.351994023477117</c:v>
                </c:pt>
                <c:pt idx="16111">
                  <c:v>14.361964147369354</c:v>
                </c:pt>
                <c:pt idx="16112">
                  <c:v>14.371941197467878</c:v>
                </c:pt>
                <c:pt idx="16113">
                  <c:v>14.381925178479726</c:v>
                </c:pt>
                <c:pt idx="16114">
                  <c:v>14.39191609511499</c:v>
                </c:pt>
                <c:pt idx="16115">
                  <c:v>14.401913952401175</c:v>
                </c:pt>
                <c:pt idx="16116">
                  <c:v>14.411918755055138</c:v>
                </c:pt>
                <c:pt idx="16117">
                  <c:v>14.421930507796795</c:v>
                </c:pt>
                <c:pt idx="16118">
                  <c:v>14.431949215664135</c:v>
                </c:pt>
                <c:pt idx="16119">
                  <c:v>14.441974883383853</c:v>
                </c:pt>
                <c:pt idx="16120">
                  <c:v>14.452007515685706</c:v>
                </c:pt>
                <c:pt idx="16121">
                  <c:v>14.462047117618193</c:v>
                </c:pt>
                <c:pt idx="16122">
                  <c:v>14.472093693917863</c:v>
                </c:pt>
                <c:pt idx="16123">
                  <c:v>14.482147249429712</c:v>
                </c:pt>
                <c:pt idx="16124">
                  <c:v>14.49220778889665</c:v>
                </c:pt>
                <c:pt idx="16125">
                  <c:v>14.502275317381221</c:v>
                </c:pt>
                <c:pt idx="16126">
                  <c:v>14.512349839633151</c:v>
                </c:pt>
                <c:pt idx="16127">
                  <c:v>14.522431360405244</c:v>
                </c:pt>
                <c:pt idx="16128">
                  <c:v>14.532519884770602</c:v>
                </c:pt>
                <c:pt idx="16129">
                  <c:v>14.542615417488856</c:v>
                </c:pt>
                <c:pt idx="16130">
                  <c:v>14.552717963322721</c:v>
                </c:pt>
                <c:pt idx="16131">
                  <c:v>14.56282752735588</c:v>
                </c:pt>
                <c:pt idx="16132">
                  <c:v>14.572944114357888</c:v>
                </c:pt>
                <c:pt idx="16133">
                  <c:v>14.583067729101396</c:v>
                </c:pt>
                <c:pt idx="16134">
                  <c:v>14.593198376680688</c:v>
                </c:pt>
                <c:pt idx="16135">
                  <c:v>14.603336061875265</c:v>
                </c:pt>
                <c:pt idx="16136">
                  <c:v>14.613480789467731</c:v>
                </c:pt>
                <c:pt idx="16137">
                  <c:v>14.623632564562994</c:v>
                </c:pt>
                <c:pt idx="16138">
                  <c:v>14.633791391950528</c:v>
                </c:pt>
                <c:pt idx="16139">
                  <c:v>14.643957276529454</c:v>
                </c:pt>
                <c:pt idx="16140">
                  <c:v>14.654130223095681</c:v>
                </c:pt>
                <c:pt idx="16141">
                  <c:v>14.664310236768316</c:v>
                </c:pt>
                <c:pt idx="16142">
                  <c:v>14.674497322350152</c:v>
                </c:pt>
                <c:pt idx="16143">
                  <c:v>14.6846914846471</c:v>
                </c:pt>
                <c:pt idx="16144">
                  <c:v>14.694892728788941</c:v>
                </c:pt>
                <c:pt idx="16145">
                  <c:v>14.705101059588488</c:v>
                </c:pt>
                <c:pt idx="16146">
                  <c:v>14.715316481861668</c:v>
                </c:pt>
                <c:pt idx="16147">
                  <c:v>14.725539000748965</c:v>
                </c:pt>
                <c:pt idx="16148">
                  <c:v>14.735768621073225</c:v>
                </c:pt>
                <c:pt idx="16149">
                  <c:v>14.746005347660425</c:v>
                </c:pt>
                <c:pt idx="16150">
                  <c:v>14.756249185661765</c:v>
                </c:pt>
                <c:pt idx="16151">
                  <c:v>14.766500139910152</c:v>
                </c:pt>
                <c:pt idx="16152">
                  <c:v>14.776758215349139</c:v>
                </c:pt>
                <c:pt idx="16153">
                  <c:v>14.787023416818124</c:v>
                </c:pt>
                <c:pt idx="16154">
                  <c:v>14.797295749482641</c:v>
                </c:pt>
                <c:pt idx="16155">
                  <c:v>14.807575218189037</c:v>
                </c:pt>
                <c:pt idx="16156">
                  <c:v>14.817861827786803</c:v>
                </c:pt>
                <c:pt idx="16157">
                  <c:v>14.828155583452244</c:v>
                </c:pt>
                <c:pt idx="16158">
                  <c:v>14.838456490041814</c:v>
                </c:pt>
                <c:pt idx="16159">
                  <c:v>14.848764552415119</c:v>
                </c:pt>
                <c:pt idx="16160">
                  <c:v>14.859079775759257</c:v>
                </c:pt>
                <c:pt idx="16161">
                  <c:v>14.869402164940814</c:v>
                </c:pt>
                <c:pt idx="16162">
                  <c:v>14.879731724829528</c:v>
                </c:pt>
                <c:pt idx="16163">
                  <c:v>14.890068460623317</c:v>
                </c:pt>
                <c:pt idx="16164">
                  <c:v>14.900412377198911</c:v>
                </c:pt>
                <c:pt idx="16165">
                  <c:v>14.910763479436211</c:v>
                </c:pt>
                <c:pt idx="16166">
                  <c:v>14.92112177254397</c:v>
                </c:pt>
                <c:pt idx="16167">
                  <c:v>14.931487261409092</c:v>
                </c:pt>
                <c:pt idx="16168">
                  <c:v>14.941859951030366</c:v>
                </c:pt>
                <c:pt idx="16169">
                  <c:v>14.952239846301266</c:v>
                </c:pt>
                <c:pt idx="16170">
                  <c:v>14.962626952445031</c:v>
                </c:pt>
                <c:pt idx="16171">
                  <c:v>14.973021274362164</c:v>
                </c:pt>
                <c:pt idx="16172">
                  <c:v>14.983422816956336</c:v>
                </c:pt>
                <c:pt idx="16173">
                  <c:v>14.993831585461688</c:v>
                </c:pt>
                <c:pt idx="16174">
                  <c:v>15.004247584788938</c:v>
                </c:pt>
                <c:pt idx="16175">
                  <c:v>15.014670819851986</c:v>
                </c:pt>
                <c:pt idx="16176">
                  <c:v>15.025101295895887</c:v>
                </c:pt>
                <c:pt idx="16177">
                  <c:v>15.0355390178416</c:v>
                </c:pt>
                <c:pt idx="16178">
                  <c:v>15.045983990613276</c:v>
                </c:pt>
                <c:pt idx="16179">
                  <c:v>15.056436219466907</c:v>
                </c:pt>
                <c:pt idx="16180">
                  <c:v>15.066895709333712</c:v>
                </c:pt>
                <c:pt idx="16181">
                  <c:v>15.077362465148115</c:v>
                </c:pt>
                <c:pt idx="16182">
                  <c:v>15.087836492177066</c:v>
                </c:pt>
                <c:pt idx="16183">
                  <c:v>15.098317795362073</c:v>
                </c:pt>
                <c:pt idx="16184">
                  <c:v>15.108806379757777</c:v>
                </c:pt>
                <c:pt idx="16185">
                  <c:v>15.119302250312323</c:v>
                </c:pt>
                <c:pt idx="16186">
                  <c:v>15.129805412307315</c:v>
                </c:pt>
                <c:pt idx="16187">
                  <c:v>15.140315870698005</c:v>
                </c:pt>
                <c:pt idx="16188">
                  <c:v>15.150833630442856</c:v>
                </c:pt>
                <c:pt idx="16189">
                  <c:v>15.16135869683449</c:v>
                </c:pt>
                <c:pt idx="16190">
                  <c:v>15.171891074838491</c:v>
                </c:pt>
                <c:pt idx="16191">
                  <c:v>15.182430769423664</c:v>
                </c:pt>
                <c:pt idx="16192">
                  <c:v>15.192977785893669</c:v>
                </c:pt>
                <c:pt idx="16193">
                  <c:v>15.203532129224444</c:v>
                </c:pt>
                <c:pt idx="16194">
                  <c:v>15.214093804395157</c:v>
                </c:pt>
                <c:pt idx="16195">
                  <c:v>15.22466281672053</c:v>
                </c:pt>
                <c:pt idx="16196">
                  <c:v>15.235239171186876</c:v>
                </c:pt>
                <c:pt idx="16197">
                  <c:v>15.24582287289468</c:v>
                </c:pt>
                <c:pt idx="16198">
                  <c:v>15.256413926836956</c:v>
                </c:pt>
                <c:pt idx="16199">
                  <c:v>15.267012338343209</c:v>
                </c:pt>
                <c:pt idx="16200">
                  <c:v>15.277618112413625</c:v>
                </c:pt>
                <c:pt idx="16201">
                  <c:v>15.288231254051638</c:v>
                </c:pt>
                <c:pt idx="16202">
                  <c:v>15.298851768597862</c:v>
                </c:pt>
                <c:pt idx="16203">
                  <c:v>15.309479661062916</c:v>
                </c:pt>
                <c:pt idx="16204">
                  <c:v>15.320114936460662</c:v>
                </c:pt>
                <c:pt idx="16205">
                  <c:v>15.330757600142858</c:v>
                </c:pt>
                <c:pt idx="16206">
                  <c:v>15.341407657130569</c:v>
                </c:pt>
                <c:pt idx="16207">
                  <c:v>15.352065112448118</c:v>
                </c:pt>
                <c:pt idx="16208">
                  <c:v>15.362729971458419</c:v>
                </c:pt>
                <c:pt idx="16209">
                  <c:v>15.373402239193011</c:v>
                </c:pt>
                <c:pt idx="16210">
                  <c:v>15.384081920686693</c:v>
                </c:pt>
                <c:pt idx="16211">
                  <c:v>15.394769021313566</c:v>
                </c:pt>
                <c:pt idx="16212">
                  <c:v>15.405463546115662</c:v>
                </c:pt>
                <c:pt idx="16213">
                  <c:v>15.416165500250447</c:v>
                </c:pt>
                <c:pt idx="16214">
                  <c:v>15.426874888766728</c:v>
                </c:pt>
                <c:pt idx="16215">
                  <c:v>15.43759171705355</c:v>
                </c:pt>
                <c:pt idx="16216">
                  <c:v>15.448315990166975</c:v>
                </c:pt>
                <c:pt idx="16217">
                  <c:v>15.459047713166335</c:v>
                </c:pt>
                <c:pt idx="16218">
                  <c:v>15.469786891451916</c:v>
                </c:pt>
                <c:pt idx="16219">
                  <c:v>15.48053353009032</c:v>
                </c:pt>
                <c:pt idx="16220">
                  <c:v>15.491287634151433</c:v>
                </c:pt>
                <c:pt idx="16221">
                  <c:v>15.502049209046806</c:v>
                </c:pt>
                <c:pt idx="16222">
                  <c:v>15.512818259853605</c:v>
                </c:pt>
                <c:pt idx="16223">
                  <c:v>15.523594791652288</c:v>
                </c:pt>
                <c:pt idx="16224">
                  <c:v>15.534378809865693</c:v>
                </c:pt>
                <c:pt idx="16225">
                  <c:v>15.545170319581574</c:v>
                </c:pt>
                <c:pt idx="16226">
                  <c:v>15.555969325890986</c:v>
                </c:pt>
                <c:pt idx="16227">
                  <c:v>15.566775834228075</c:v>
                </c:pt>
                <c:pt idx="16228">
                  <c:v>15.577589849691206</c:v>
                </c:pt>
                <c:pt idx="16229">
                  <c:v>15.58841137749547</c:v>
                </c:pt>
                <c:pt idx="16230">
                  <c:v>15.599240422746087</c:v>
                </c:pt>
                <c:pt idx="16231">
                  <c:v>15.610076990892315</c:v>
                </c:pt>
                <c:pt idx="16232">
                  <c:v>15.620921087046703</c:v>
                </c:pt>
                <c:pt idx="16233">
                  <c:v>15.631772716325113</c:v>
                </c:pt>
                <c:pt idx="16234">
                  <c:v>15.642631884188171</c:v>
                </c:pt>
                <c:pt idx="16235">
                  <c:v>15.653498595759089</c:v>
                </c:pt>
                <c:pt idx="16236">
                  <c:v>15.664372856164395</c:v>
                </c:pt>
                <c:pt idx="16237">
                  <c:v>15.675254670876106</c:v>
                </c:pt>
                <c:pt idx="16238">
                  <c:v>15.686144045028115</c:v>
                </c:pt>
                <c:pt idx="16239">
                  <c:v>15.697040983757645</c:v>
                </c:pt>
                <c:pt idx="16240">
                  <c:v>15.707945492548125</c:v>
                </c:pt>
                <c:pt idx="16241">
                  <c:v>15.718857576544153</c:v>
                </c:pt>
                <c:pt idx="16242">
                  <c:v>15.729777241008115</c:v>
                </c:pt>
                <c:pt idx="16243">
                  <c:v>15.740704491091527</c:v>
                </c:pt>
                <c:pt idx="16244">
                  <c:v>15.751639332293065</c:v>
                </c:pt>
                <c:pt idx="16245">
                  <c:v>15.762581769771643</c:v>
                </c:pt>
                <c:pt idx="16246">
                  <c:v>15.773531808689517</c:v>
                </c:pt>
                <c:pt idx="16247">
                  <c:v>15.784489454556832</c:v>
                </c:pt>
                <c:pt idx="16248">
                  <c:v>15.795454712543259</c:v>
                </c:pt>
                <c:pt idx="16249">
                  <c:v>15.806427587821823</c:v>
                </c:pt>
                <c:pt idx="16250">
                  <c:v>15.817408085914158</c:v>
                </c:pt>
                <c:pt idx="16251">
                  <c:v>15.828396212000719</c:v>
                </c:pt>
                <c:pt idx="16252">
                  <c:v>15.839391971265316</c:v>
                </c:pt>
                <c:pt idx="16253">
                  <c:v>15.850395369241101</c:v>
                </c:pt>
                <c:pt idx="16254">
                  <c:v>15.861406411119331</c:v>
                </c:pt>
                <c:pt idx="16255">
                  <c:v>15.872425102094629</c:v>
                </c:pt>
                <c:pt idx="16256">
                  <c:v>15.883451447711685</c:v>
                </c:pt>
                <c:pt idx="16257">
                  <c:v>15.894485453172582</c:v>
                </c:pt>
                <c:pt idx="16258">
                  <c:v>15.905527123798505</c:v>
                </c:pt>
                <c:pt idx="16259">
                  <c:v>15.916576464798522</c:v>
                </c:pt>
                <c:pt idx="16260">
                  <c:v>15.927633481732753</c:v>
                </c:pt>
                <c:pt idx="16261">
                  <c:v>15.938698179817749</c:v>
                </c:pt>
                <c:pt idx="16262">
                  <c:v>15.949770564273445</c:v>
                </c:pt>
                <c:pt idx="16263">
                  <c:v>15.96085064067155</c:v>
                </c:pt>
                <c:pt idx="16264">
                  <c:v>15.971938414239499</c:v>
                </c:pt>
                <c:pt idx="16265">
                  <c:v>15.983033890208112</c:v>
                </c:pt>
                <c:pt idx="16266">
                  <c:v>15.994137074160721</c:v>
                </c:pt>
                <c:pt idx="16267">
                  <c:v>16.00524797133566</c:v>
                </c:pt>
                <c:pt idx="16268">
                  <c:v>16.016366586974655</c:v>
                </c:pt>
                <c:pt idx="16269">
                  <c:v>16.027492926672686</c:v>
                </c:pt>
                <c:pt idx="16270">
                  <c:v>16.038626995679007</c:v>
                </c:pt>
                <c:pt idx="16271">
                  <c:v>16.049768799246284</c:v>
                </c:pt>
                <c:pt idx="16272">
                  <c:v>16.060918342981161</c:v>
                </c:pt>
                <c:pt idx="16273">
                  <c:v>16.072075632143839</c:v>
                </c:pt>
                <c:pt idx="16274">
                  <c:v>16.083240672114957</c:v>
                </c:pt>
                <c:pt idx="16275">
                  <c:v>16.09441346816179</c:v>
                </c:pt>
                <c:pt idx="16276">
                  <c:v>16.105594025906576</c:v>
                </c:pt>
                <c:pt idx="16277">
                  <c:v>16.116782350624153</c:v>
                </c:pt>
                <c:pt idx="16278">
                  <c:v>16.127978447592778</c:v>
                </c:pt>
                <c:pt idx="16279">
                  <c:v>16.139182322446413</c:v>
                </c:pt>
                <c:pt idx="16280">
                  <c:v>16.150393980470902</c:v>
                </c:pt>
                <c:pt idx="16281">
                  <c:v>16.161613426955505</c:v>
                </c:pt>
                <c:pt idx="16282">
                  <c:v>16.172840667545938</c:v>
                </c:pt>
                <c:pt idx="16283">
                  <c:v>16.184075707539066</c:v>
                </c:pt>
                <c:pt idx="16284">
                  <c:v>16.195318552235182</c:v>
                </c:pt>
                <c:pt idx="16285">
                  <c:v>16.206569207291771</c:v>
                </c:pt>
                <c:pt idx="16286">
                  <c:v>16.21782767801675</c:v>
                </c:pt>
                <c:pt idx="16287">
                  <c:v>16.229093969839546</c:v>
                </c:pt>
                <c:pt idx="16288">
                  <c:v>16.240368088075201</c:v>
                </c:pt>
                <c:pt idx="16289">
                  <c:v>16.251650038396939</c:v>
                </c:pt>
                <c:pt idx="16290">
                  <c:v>16.262939826127432</c:v>
                </c:pt>
                <c:pt idx="16291">
                  <c:v>16.274237456592807</c:v>
                </c:pt>
                <c:pt idx="16292">
                  <c:v>16.285542935478119</c:v>
                </c:pt>
                <c:pt idx="16293">
                  <c:v>16.296856268117143</c:v>
                </c:pt>
                <c:pt idx="16294">
                  <c:v>16.308177459847109</c:v>
                </c:pt>
                <c:pt idx="16295">
                  <c:v>16.319506516364932</c:v>
                </c:pt>
                <c:pt idx="16296">
                  <c:v>16.33084344301551</c:v>
                </c:pt>
                <c:pt idx="16297">
                  <c:v>16.342188245147206</c:v>
                </c:pt>
                <c:pt idx="16298">
                  <c:v>16.35354092846881</c:v>
                </c:pt>
                <c:pt idx="16299">
                  <c:v>16.364901498336373</c:v>
                </c:pt>
                <c:pt idx="16300">
                  <c:v>16.376269960109404</c:v>
                </c:pt>
                <c:pt idx="16301">
                  <c:v>16.387646319508608</c:v>
                </c:pt>
                <c:pt idx="16302">
                  <c:v>16.399030581901201</c:v>
                </c:pt>
                <c:pt idx="16303">
                  <c:v>16.410422752777272</c:v>
                </c:pt>
                <c:pt idx="16304">
                  <c:v>16.42182283751125</c:v>
                </c:pt>
                <c:pt idx="16305">
                  <c:v>16.433230841839748</c:v>
                </c:pt>
                <c:pt idx="16306">
                  <c:v>16.44464677114491</c:v>
                </c:pt>
                <c:pt idx="16307">
                  <c:v>16.45607063081237</c:v>
                </c:pt>
                <c:pt idx="16308">
                  <c:v>16.467502426590702</c:v>
                </c:pt>
                <c:pt idx="16309">
                  <c:v>16.478942163873274</c:v>
                </c:pt>
                <c:pt idx="16310">
                  <c:v>16.490389848056957</c:v>
                </c:pt>
                <c:pt idx="16311">
                  <c:v>16.501845484902312</c:v>
                </c:pt>
                <c:pt idx="16312">
                  <c:v>16.513309079813951</c:v>
                </c:pt>
                <c:pt idx="16313">
                  <c:v>16.524780638200003</c:v>
                </c:pt>
                <c:pt idx="16314">
                  <c:v>16.536260165833042</c:v>
                </c:pt>
                <c:pt idx="16315">
                  <c:v>16.547747668128956</c:v>
                </c:pt>
                <c:pt idx="16316">
                  <c:v>16.559243150507143</c:v>
                </c:pt>
                <c:pt idx="16317">
                  <c:v>16.570746618752224</c:v>
                </c:pt>
                <c:pt idx="16318">
                  <c:v>16.582258078291378</c:v>
                </c:pt>
                <c:pt idx="16319">
                  <c:v>16.593777534676043</c:v>
                </c:pt>
                <c:pt idx="16320">
                  <c:v>16.605304993340695</c:v>
                </c:pt>
                <c:pt idx="16321">
                  <c:v>16.616840460086042</c:v>
                </c:pt>
                <c:pt idx="16322">
                  <c:v>16.628383940354361</c:v>
                </c:pt>
                <c:pt idx="16323">
                  <c:v>16.639935439591458</c:v>
                </c:pt>
                <c:pt idx="16324">
                  <c:v>16.651494963610144</c:v>
                </c:pt>
                <c:pt idx="16325">
                  <c:v>16.663062517864041</c:v>
                </c:pt>
                <c:pt idx="16326">
                  <c:v>16.674638107810321</c:v>
                </c:pt>
                <c:pt idx="16327">
                  <c:v>16.686221739273908</c:v>
                </c:pt>
                <c:pt idx="16328">
                  <c:v>16.697813417719807</c:v>
                </c:pt>
                <c:pt idx="16329">
                  <c:v>16.709413148616559</c:v>
                </c:pt>
                <c:pt idx="16330">
                  <c:v>16.721020937801246</c:v>
                </c:pt>
                <c:pt idx="16331">
                  <c:v>16.732636790750263</c:v>
                </c:pt>
                <c:pt idx="16332">
                  <c:v>16.744260713065394</c:v>
                </c:pt>
                <c:pt idx="16333">
                  <c:v>16.755892710230395</c:v>
                </c:pt>
                <c:pt idx="16334">
                  <c:v>16.767532788098581</c:v>
                </c:pt>
                <c:pt idx="16335">
                  <c:v>16.779180952161582</c:v>
                </c:pt>
                <c:pt idx="16336">
                  <c:v>16.790837207914592</c:v>
                </c:pt>
                <c:pt idx="16337">
                  <c:v>16.802501561223131</c:v>
                </c:pt>
                <c:pt idx="16338">
                  <c:v>16.81417401759029</c:v>
                </c:pt>
                <c:pt idx="16339">
                  <c:v>16.825854582522716</c:v>
                </c:pt>
                <c:pt idx="16340">
                  <c:v>16.837543261898166</c:v>
                </c:pt>
                <c:pt idx="16341">
                  <c:v>16.849240061231203</c:v>
                </c:pt>
                <c:pt idx="16342">
                  <c:v>16.860944986039961</c:v>
                </c:pt>
                <c:pt idx="16343">
                  <c:v>16.87265804221445</c:v>
                </c:pt>
                <c:pt idx="16344">
                  <c:v>16.88437923528074</c:v>
                </c:pt>
                <c:pt idx="16345">
                  <c:v>16.896108570768472</c:v>
                </c:pt>
                <c:pt idx="16346">
                  <c:v>16.907846054579942</c:v>
                </c:pt>
                <c:pt idx="16347">
                  <c:v>16.919591692252734</c:v>
                </c:pt>
                <c:pt idx="16348">
                  <c:v>16.931345489451225</c:v>
                </c:pt>
                <c:pt idx="16349">
                  <c:v>16.94310745172044</c:v>
                </c:pt>
                <c:pt idx="16350">
                  <c:v>16.954877584979091</c:v>
                </c:pt>
                <c:pt idx="16351">
                  <c:v>16.966655894780168</c:v>
                </c:pt>
                <c:pt idx="16352">
                  <c:v>16.978442386680261</c:v>
                </c:pt>
                <c:pt idx="16353">
                  <c:v>16.990237066610433</c:v>
                </c:pt>
                <c:pt idx="16354">
                  <c:v>17.002039940135251</c:v>
                </c:pt>
                <c:pt idx="16355">
                  <c:v>17.013851012822894</c:v>
                </c:pt>
                <c:pt idx="16356">
                  <c:v>17.025670290616791</c:v>
                </c:pt>
                <c:pt idx="16357">
                  <c:v>17.037497779093119</c:v>
                </c:pt>
                <c:pt idx="16358">
                  <c:v>17.049333483831667</c:v>
                </c:pt>
                <c:pt idx="16359">
                  <c:v>17.061177410788257</c:v>
                </c:pt>
                <c:pt idx="16360">
                  <c:v>17.073029565550698</c:v>
                </c:pt>
                <c:pt idx="16361">
                  <c:v>17.084889953710416</c:v>
                </c:pt>
                <c:pt idx="16362">
                  <c:v>17.096758581235655</c:v>
                </c:pt>
                <c:pt idx="16363">
                  <c:v>17.108635453725871</c:v>
                </c:pt>
                <c:pt idx="16364">
                  <c:v>17.120520576908721</c:v>
                </c:pt>
                <c:pt idx="16365">
                  <c:v>17.132413956391193</c:v>
                </c:pt>
                <c:pt idx="16366">
                  <c:v>17.14431559815813</c:v>
                </c:pt>
                <c:pt idx="16367">
                  <c:v>17.156225507824562</c:v>
                </c:pt>
                <c:pt idx="16368">
                  <c:v>17.16814369100917</c:v>
                </c:pt>
                <c:pt idx="16369">
                  <c:v>17.180070153709277</c:v>
                </c:pt>
                <c:pt idx="16370">
                  <c:v>17.192004901551623</c:v>
                </c:pt>
                <c:pt idx="16371">
                  <c:v>17.203947940166611</c:v>
                </c:pt>
                <c:pt idx="16372">
                  <c:v>17.215899275564066</c:v>
                </c:pt>
                <c:pt idx="16373">
                  <c:v>17.22785891338247</c:v>
                </c:pt>
                <c:pt idx="16374">
                  <c:v>17.23982685926396</c:v>
                </c:pt>
                <c:pt idx="16375">
                  <c:v>17.2518031192309</c:v>
                </c:pt>
                <c:pt idx="16376">
                  <c:v>17.263787698933527</c:v>
                </c:pt>
                <c:pt idx="16377">
                  <c:v>17.275780604151443</c:v>
                </c:pt>
                <c:pt idx="16378">
                  <c:v>17.287781840542483</c:v>
                </c:pt>
                <c:pt idx="16379">
                  <c:v>17.299791414145758</c:v>
                </c:pt>
                <c:pt idx="16380">
                  <c:v>17.311809330627227</c:v>
                </c:pt>
                <c:pt idx="16381">
                  <c:v>17.323835595656519</c:v>
                </c:pt>
                <c:pt idx="16382">
                  <c:v>17.335870215285347</c:v>
                </c:pt>
                <c:pt idx="16383">
                  <c:v>17.347913195191484</c:v>
                </c:pt>
                <c:pt idx="16384">
                  <c:v>17.359964541056382</c:v>
                </c:pt>
                <c:pt idx="16385">
                  <c:v>17.372024258944371</c:v>
                </c:pt>
                <c:pt idx="16386">
                  <c:v>17.384092354545068</c:v>
                </c:pt>
                <c:pt idx="16387">
                  <c:v>17.396168833551776</c:v>
                </c:pt>
                <c:pt idx="16388">
                  <c:v>17.408253702041478</c:v>
                </c:pt>
                <c:pt idx="16389">
                  <c:v>17.420346965715645</c:v>
                </c:pt>
                <c:pt idx="16390">
                  <c:v>17.432448630279456</c:v>
                </c:pt>
                <c:pt idx="16391">
                  <c:v>17.444558701822569</c:v>
                </c:pt>
                <c:pt idx="16392">
                  <c:v>17.456677186058347</c:v>
                </c:pt>
                <c:pt idx="16393">
                  <c:v>17.468804088830971</c:v>
                </c:pt>
                <c:pt idx="16394">
                  <c:v>17.480939415861485</c:v>
                </c:pt>
                <c:pt idx="16395">
                  <c:v>17.493083173256483</c:v>
                </c:pt>
                <c:pt idx="16396">
                  <c:v>17.505235366745225</c:v>
                </c:pt>
                <c:pt idx="16397">
                  <c:v>17.517396002060689</c:v>
                </c:pt>
                <c:pt idx="16398">
                  <c:v>17.529565085322204</c:v>
                </c:pt>
                <c:pt idx="16399">
                  <c:v>17.541742622270981</c:v>
                </c:pt>
                <c:pt idx="16400">
                  <c:v>17.553928618651952</c:v>
                </c:pt>
                <c:pt idx="16401">
                  <c:v>17.566123080597208</c:v>
                </c:pt>
                <c:pt idx="16402">
                  <c:v>17.578326013859929</c:v>
                </c:pt>
                <c:pt idx="16403">
                  <c:v>17.590537424197031</c:v>
                </c:pt>
                <c:pt idx="16404">
                  <c:v>17.602757317753397</c:v>
                </c:pt>
                <c:pt idx="16405">
                  <c:v>17.614985700294202</c:v>
                </c:pt>
                <c:pt idx="16406">
                  <c:v>17.627222577588373</c:v>
                </c:pt>
                <c:pt idx="16407">
                  <c:v>17.639467955793599</c:v>
                </c:pt>
                <c:pt idx="16408">
                  <c:v>17.651721840687085</c:v>
                </c:pt>
                <c:pt idx="16409">
                  <c:v>17.663984238178308</c:v>
                </c:pt>
                <c:pt idx="16410">
                  <c:v>17.676255154052235</c:v>
                </c:pt>
                <c:pt idx="16411">
                  <c:v>17.688534594483684</c:v>
                </c:pt>
                <c:pt idx="16412">
                  <c:v>17.700822565265938</c:v>
                </c:pt>
                <c:pt idx="16413">
                  <c:v>17.713119072196022</c:v>
                </c:pt>
                <c:pt idx="16414">
                  <c:v>17.725424121461643</c:v>
                </c:pt>
                <c:pt idx="16415">
                  <c:v>17.73773771886815</c:v>
                </c:pt>
                <c:pt idx="16416">
                  <c:v>17.750059870224668</c:v>
                </c:pt>
                <c:pt idx="16417">
                  <c:v>17.762390581731804</c:v>
                </c:pt>
                <c:pt idx="16418">
                  <c:v>17.774729859207017</c:v>
                </c:pt>
                <c:pt idx="16419">
                  <c:v>17.78707770847155</c:v>
                </c:pt>
                <c:pt idx="16420">
                  <c:v>17.799434135738935</c:v>
                </c:pt>
                <c:pt idx="16421">
                  <c:v>17.811799146838769</c:v>
                </c:pt>
                <c:pt idx="16422">
                  <c:v>17.824172747734117</c:v>
                </c:pt>
                <c:pt idx="16423">
                  <c:v>17.83655494426241</c:v>
                </c:pt>
                <c:pt idx="16424">
                  <c:v>17.848945742654465</c:v>
                </c:pt>
                <c:pt idx="16425">
                  <c:v>17.861345148756094</c:v>
                </c:pt>
                <c:pt idx="16426">
                  <c:v>17.873753168416904</c:v>
                </c:pt>
                <c:pt idx="16427">
                  <c:v>17.886169807880709</c:v>
                </c:pt>
                <c:pt idx="16428">
                  <c:v>17.898595073005506</c:v>
                </c:pt>
                <c:pt idx="16429">
                  <c:v>17.911028969653106</c:v>
                </c:pt>
                <c:pt idx="16430">
                  <c:v>17.923471504080339</c:v>
                </c:pt>
                <c:pt idx="16431">
                  <c:v>17.935922682157429</c:v>
                </c:pt>
                <c:pt idx="16432">
                  <c:v>17.948382509758403</c:v>
                </c:pt>
                <c:pt idx="16433">
                  <c:v>17.960850993153141</c:v>
                </c:pt>
                <c:pt idx="16434">
                  <c:v>17.973328138224112</c:v>
                </c:pt>
                <c:pt idx="16435">
                  <c:v>17.98581395085759</c:v>
                </c:pt>
                <c:pt idx="16436">
                  <c:v>17.99830843733654</c:v>
                </c:pt>
                <c:pt idx="16437">
                  <c:v>18.010811603555684</c:v>
                </c:pt>
                <c:pt idx="16438">
                  <c:v>18.023323455544723</c:v>
                </c:pt>
                <c:pt idx="16439">
                  <c:v>18.035843999206303</c:v>
                </c:pt>
                <c:pt idx="16440">
                  <c:v>18.04837324084086</c:v>
                </c:pt>
                <c:pt idx="16441">
                  <c:v>18.060911186359522</c:v>
                </c:pt>
                <c:pt idx="16442">
                  <c:v>18.073457841677254</c:v>
                </c:pt>
                <c:pt idx="16443">
                  <c:v>18.086013213107631</c:v>
                </c:pt>
                <c:pt idx="16444">
                  <c:v>18.098577306574107</c:v>
                </c:pt>
                <c:pt idx="16445">
                  <c:v>18.111150128003981</c:v>
                </c:pt>
                <c:pt idx="16446">
                  <c:v>18.123731683723996</c:v>
                </c:pt>
                <c:pt idx="16447">
                  <c:v>18.136321979669962</c:v>
                </c:pt>
                <c:pt idx="16448">
                  <c:v>18.148921021781536</c:v>
                </c:pt>
                <c:pt idx="16449">
                  <c:v>18.161528816398654</c:v>
                </c:pt>
                <c:pt idx="16450">
                  <c:v>18.174145369469507</c:v>
                </c:pt>
                <c:pt idx="16451">
                  <c:v>18.186770686946144</c:v>
                </c:pt>
                <c:pt idx="16452">
                  <c:v>18.199404775181716</c:v>
                </c:pt>
                <c:pt idx="16453">
                  <c:v>18.212047640136824</c:v>
                </c:pt>
                <c:pt idx="16454">
                  <c:v>18.224699287908528</c:v>
                </c:pt>
                <c:pt idx="16455">
                  <c:v>18.237359724465428</c:v>
                </c:pt>
                <c:pt idx="16456">
                  <c:v>18.250028956178355</c:v>
                </c:pt>
                <c:pt idx="16457">
                  <c:v>18.262706989024487</c:v>
                </c:pt>
                <c:pt idx="16458">
                  <c:v>18.275393828984871</c:v>
                </c:pt>
                <c:pt idx="16459">
                  <c:v>18.28808948244362</c:v>
                </c:pt>
                <c:pt idx="16460">
                  <c:v>18.300793955390386</c:v>
                </c:pt>
                <c:pt idx="16461">
                  <c:v>18.313507253818678</c:v>
                </c:pt>
                <c:pt idx="16462">
                  <c:v>18.326229384125938</c:v>
                </c:pt>
                <c:pt idx="16463">
                  <c:v>18.338960352314295</c:v>
                </c:pt>
                <c:pt idx="16464">
                  <c:v>18.351700164389769</c:v>
                </c:pt>
                <c:pt idx="16465">
                  <c:v>18.364448826763134</c:v>
                </c:pt>
                <c:pt idx="16466">
                  <c:v>18.377206345449043</c:v>
                </c:pt>
                <c:pt idx="16467">
                  <c:v>18.38997272659984</c:v>
                </c:pt>
                <c:pt idx="16468">
                  <c:v>18.402747976238267</c:v>
                </c:pt>
                <c:pt idx="16469">
                  <c:v>18.41553210079292</c:v>
                </c:pt>
                <c:pt idx="16470">
                  <c:v>18.42832510629518</c:v>
                </c:pt>
                <c:pt idx="16471">
                  <c:v>18.441126998780341</c:v>
                </c:pt>
                <c:pt idx="16472">
                  <c:v>18.45393778469041</c:v>
                </c:pt>
                <c:pt idx="16473">
                  <c:v>18.46675747006935</c:v>
                </c:pt>
                <c:pt idx="16474">
                  <c:v>18.479586060965037</c:v>
                </c:pt>
                <c:pt idx="16475">
                  <c:v>18.492423563832915</c:v>
                </c:pt>
                <c:pt idx="16476">
                  <c:v>18.505269984729551</c:v>
                </c:pt>
                <c:pt idx="16477">
                  <c:v>18.518125329715431</c:v>
                </c:pt>
                <c:pt idx="16478">
                  <c:v>18.530989605259464</c:v>
                </c:pt>
                <c:pt idx="16479">
                  <c:v>18.543862817430849</c:v>
                </c:pt>
                <c:pt idx="16480">
                  <c:v>18.55674497230271</c:v>
                </c:pt>
                <c:pt idx="16481">
                  <c:v>18.569636076357451</c:v>
                </c:pt>
                <c:pt idx="16482">
                  <c:v>18.582536135676921</c:v>
                </c:pt>
                <c:pt idx="16483">
                  <c:v>18.595445156482214</c:v>
                </c:pt>
                <c:pt idx="16484">
                  <c:v>18.608363144863354</c:v>
                </c:pt>
                <c:pt idx="16485">
                  <c:v>18.621290107320771</c:v>
                </c:pt>
                <c:pt idx="16486">
                  <c:v>18.634226049953234</c:v>
                </c:pt>
                <c:pt idx="16487">
                  <c:v>18.647170978863468</c:v>
                </c:pt>
                <c:pt idx="16488">
                  <c:v>18.660124900565464</c:v>
                </c:pt>
                <c:pt idx="16489">
                  <c:v>18.6730878211707</c:v>
                </c:pt>
                <c:pt idx="16490">
                  <c:v>18.686059746794637</c:v>
                </c:pt>
                <c:pt idx="16491">
                  <c:v>18.699040683964846</c:v>
                </c:pt>
                <c:pt idx="16492">
                  <c:v>18.712030638805558</c:v>
                </c:pt>
                <c:pt idx="16493">
                  <c:v>18.725029617444978</c:v>
                </c:pt>
                <c:pt idx="16494">
                  <c:v>18.73803762642429</c:v>
                </c:pt>
                <c:pt idx="16495">
                  <c:v>18.751054671880507</c:v>
                </c:pt>
                <c:pt idx="16496">
                  <c:v>18.764080759954609</c:v>
                </c:pt>
                <c:pt idx="16497">
                  <c:v>18.777115897201426</c:v>
                </c:pt>
                <c:pt idx="16498">
                  <c:v>18.790160089770758</c:v>
                </c:pt>
                <c:pt idx="16499">
                  <c:v>18.803213343953214</c:v>
                </c:pt>
                <c:pt idx="16500">
                  <c:v>18.816275665906858</c:v>
                </c:pt>
                <c:pt idx="16501">
                  <c:v>18.82934706220475</c:v>
                </c:pt>
                <c:pt idx="16502">
                  <c:v>18.842427539013801</c:v>
                </c:pt>
                <c:pt idx="16503">
                  <c:v>18.855517102504923</c:v>
                </c:pt>
                <c:pt idx="16504">
                  <c:v>18.868615759264884</c:v>
                </c:pt>
                <c:pt idx="16505">
                  <c:v>18.881723515473457</c:v>
                </c:pt>
                <c:pt idx="16506">
                  <c:v>18.89484037731442</c:v>
                </c:pt>
                <c:pt idx="16507">
                  <c:v>18.907966351388279</c:v>
                </c:pt>
                <c:pt idx="16508">
                  <c:v>18.921101443887693</c:v>
                </c:pt>
                <c:pt idx="16509">
                  <c:v>18.934245661009342</c:v>
                </c:pt>
                <c:pt idx="16510">
                  <c:v>18.947399009367494</c:v>
                </c:pt>
                <c:pt idx="16511">
                  <c:v>18.960561495167724</c:v>
                </c:pt>
                <c:pt idx="16512">
                  <c:v>18.973733124757686</c:v>
                </c:pt>
                <c:pt idx="16513">
                  <c:v>18.986913904351283</c:v>
                </c:pt>
                <c:pt idx="16514">
                  <c:v>19.000103840581193</c:v>
                </c:pt>
                <c:pt idx="16515">
                  <c:v>19.013302939670254</c:v>
                </c:pt>
                <c:pt idx="16516">
                  <c:v>19.026511207845328</c:v>
                </c:pt>
                <c:pt idx="16517">
                  <c:v>19.039728651752927</c:v>
                </c:pt>
                <c:pt idx="16518">
                  <c:v>19.052955277628861</c:v>
                </c:pt>
                <c:pt idx="16519">
                  <c:v>19.066191091712987</c:v>
                </c:pt>
                <c:pt idx="16520">
                  <c:v>19.079436100665674</c:v>
                </c:pt>
                <c:pt idx="16521">
                  <c:v>19.092690310735733</c:v>
                </c:pt>
                <c:pt idx="16522">
                  <c:v>19.10595372817604</c:v>
                </c:pt>
                <c:pt idx="16523">
                  <c:v>19.11922635966085</c:v>
                </c:pt>
                <c:pt idx="16524">
                  <c:v>19.132508211452013</c:v>
                </c:pt>
                <c:pt idx="16525">
                  <c:v>19.145799289815439</c:v>
                </c:pt>
                <c:pt idx="16526">
                  <c:v>19.159099601439301</c:v>
                </c:pt>
                <c:pt idx="16527">
                  <c:v>19.172409152598515</c:v>
                </c:pt>
                <c:pt idx="16528">
                  <c:v>19.185727949711644</c:v>
                </c:pt>
                <c:pt idx="16529">
                  <c:v>19.199055999062033</c:v>
                </c:pt>
                <c:pt idx="16530">
                  <c:v>19.212393307356464</c:v>
                </c:pt>
                <c:pt idx="16531">
                  <c:v>19.225739880887296</c:v>
                </c:pt>
                <c:pt idx="16532">
                  <c:v>19.239095725950975</c:v>
                </c:pt>
                <c:pt idx="16533">
                  <c:v>19.252460849268264</c:v>
                </c:pt>
                <c:pt idx="16534">
                  <c:v>19.265835257144655</c:v>
                </c:pt>
                <c:pt idx="16535">
                  <c:v>19.279218955889718</c:v>
                </c:pt>
                <c:pt idx="16536">
                  <c:v>19.292611952238243</c:v>
                </c:pt>
                <c:pt idx="16537">
                  <c:v>19.306014252508856</c:v>
                </c:pt>
                <c:pt idx="16538">
                  <c:v>19.3194258630243</c:v>
                </c:pt>
                <c:pt idx="16539">
                  <c:v>19.332846790533395</c:v>
                </c:pt>
                <c:pt idx="16540">
                  <c:v>19.346277041367966</c:v>
                </c:pt>
                <c:pt idx="16541">
                  <c:v>19.359716621863921</c:v>
                </c:pt>
                <c:pt idx="16542">
                  <c:v>19.373165538784168</c:v>
                </c:pt>
                <c:pt idx="16543">
                  <c:v>19.386623798473728</c:v>
                </c:pt>
                <c:pt idx="16544">
                  <c:v>19.400091407422888</c:v>
                </c:pt>
                <c:pt idx="16545">
                  <c:v>19.413568371985189</c:v>
                </c:pt>
                <c:pt idx="16546">
                  <c:v>19.427054698942346</c:v>
                </c:pt>
                <c:pt idx="16547">
                  <c:v>19.440550394657031</c:v>
                </c:pt>
                <c:pt idx="16548">
                  <c:v>19.454055465496037</c:v>
                </c:pt>
                <c:pt idx="16549">
                  <c:v>19.467569918255219</c:v>
                </c:pt>
                <c:pt idx="16550">
                  <c:v>19.481093759310518</c:v>
                </c:pt>
                <c:pt idx="16551">
                  <c:v>19.494626995042008</c:v>
                </c:pt>
                <c:pt idx="16552">
                  <c:v>19.508169632259719</c:v>
                </c:pt>
                <c:pt idx="16553">
                  <c:v>19.521721677352883</c:v>
                </c:pt>
                <c:pt idx="16554">
                  <c:v>19.535283136714877</c:v>
                </c:pt>
                <c:pt idx="16555">
                  <c:v>19.548854017169941</c:v>
                </c:pt>
                <c:pt idx="16556">
                  <c:v>19.562434325120631</c:v>
                </c:pt>
                <c:pt idx="16557">
                  <c:v>19.576024067116091</c:v>
                </c:pt>
                <c:pt idx="16558">
                  <c:v>19.589623249567484</c:v>
                </c:pt>
                <c:pt idx="16559">
                  <c:v>19.603231879318031</c:v>
                </c:pt>
                <c:pt idx="16560">
                  <c:v>19.616849962788091</c:v>
                </c:pt>
                <c:pt idx="16561">
                  <c:v>19.630477506402208</c:v>
                </c:pt>
                <c:pt idx="16562">
                  <c:v>19.644114517017861</c:v>
                </c:pt>
                <c:pt idx="16563">
                  <c:v>19.657761001068813</c:v>
                </c:pt>
                <c:pt idx="16564">
                  <c:v>19.671416964992993</c:v>
                </c:pt>
                <c:pt idx="16565">
                  <c:v>19.685082415662194</c:v>
                </c:pt>
                <c:pt idx="16566">
                  <c:v>19.698757359523587</c:v>
                </c:pt>
                <c:pt idx="16567">
                  <c:v>19.712441803028533</c:v>
                </c:pt>
                <c:pt idx="16568">
                  <c:v>19.726135753063151</c:v>
                </c:pt>
                <c:pt idx="16569">
                  <c:v>19.739839216088065</c:v>
                </c:pt>
                <c:pt idx="16570">
                  <c:v>19.75355219856808</c:v>
                </c:pt>
                <c:pt idx="16571">
                  <c:v>19.767274707403686</c:v>
                </c:pt>
                <c:pt idx="16572">
                  <c:v>19.781006749068975</c:v>
                </c:pt>
                <c:pt idx="16573">
                  <c:v>19.794748330186263</c:v>
                </c:pt>
                <c:pt idx="16574">
                  <c:v>19.808499457238351</c:v>
                </c:pt>
                <c:pt idx="16575">
                  <c:v>19.822260137144912</c:v>
                </c:pt>
                <c:pt idx="16576">
                  <c:v>19.83603037639805</c:v>
                </c:pt>
                <c:pt idx="16577">
                  <c:v>19.849810181494078</c:v>
                </c:pt>
                <c:pt idx="16578">
                  <c:v>19.863599559367106</c:v>
                </c:pt>
                <c:pt idx="16579">
                  <c:v>19.877398516522778</c:v>
                </c:pt>
                <c:pt idx="16580">
                  <c:v>19.89120705947095</c:v>
                </c:pt>
                <c:pt idx="16581">
                  <c:v>19.905025195160199</c:v>
                </c:pt>
                <c:pt idx="16582">
                  <c:v>19.918852930109729</c:v>
                </c:pt>
                <c:pt idx="16583">
                  <c:v>19.932690270842983</c:v>
                </c:pt>
                <c:pt idx="16584">
                  <c:v>19.946537224323016</c:v>
                </c:pt>
                <c:pt idx="16585">
                  <c:v>19.960393797082641</c:v>
                </c:pt>
                <c:pt idx="16586">
                  <c:v>19.974259995658898</c:v>
                </c:pt>
                <c:pt idx="16587">
                  <c:v>19.988135827029367</c:v>
                </c:pt>
                <c:pt idx="16588">
                  <c:v>20.00202129774048</c:v>
                </c:pt>
                <c:pt idx="16589">
                  <c:v>20.015916414488551</c:v>
                </c:pt>
                <c:pt idx="16590">
                  <c:v>20.029821183828805</c:v>
                </c:pt>
                <c:pt idx="16591">
                  <c:v>20.04373561275823</c:v>
                </c:pt>
                <c:pt idx="16592">
                  <c:v>20.05765970784147</c:v>
                </c:pt>
                <c:pt idx="16593">
                  <c:v>20.071593475647422</c:v>
                </c:pt>
                <c:pt idx="16594">
                  <c:v>20.085536923187668</c:v>
                </c:pt>
                <c:pt idx="16595">
                  <c:v>20.099490057040541</c:v>
                </c:pt>
                <c:pt idx="16596">
                  <c:v>20.113452883788636</c:v>
                </c:pt>
                <c:pt idx="16597">
                  <c:v>20.127425410458159</c:v>
                </c:pt>
                <c:pt idx="16598">
                  <c:v>20.141407643641159</c:v>
                </c:pt>
                <c:pt idx="16599">
                  <c:v>20.155399589933968</c:v>
                </c:pt>
                <c:pt idx="16600">
                  <c:v>20.169401256377437</c:v>
                </c:pt>
                <c:pt idx="16601">
                  <c:v>20.183412649577367</c:v>
                </c:pt>
                <c:pt idx="16602">
                  <c:v>20.197433776290797</c:v>
                </c:pt>
                <c:pt idx="16603">
                  <c:v>20.211464643132402</c:v>
                </c:pt>
                <c:pt idx="16604">
                  <c:v>20.22550525716262</c:v>
                </c:pt>
                <c:pt idx="16605">
                  <c:v>20.239555625005632</c:v>
                </c:pt>
                <c:pt idx="16606">
                  <c:v>20.2536157532899</c:v>
                </c:pt>
                <c:pt idx="16607">
                  <c:v>20.267685649090598</c:v>
                </c:pt>
                <c:pt idx="16608">
                  <c:v>20.281765319045711</c:v>
                </c:pt>
                <c:pt idx="16609">
                  <c:v>20.295854769797529</c:v>
                </c:pt>
                <c:pt idx="16610">
                  <c:v>20.30995400843598</c:v>
                </c:pt>
                <c:pt idx="16611">
                  <c:v>20.324063041612892</c:v>
                </c:pt>
                <c:pt idx="16612">
                  <c:v>20.338181875984414</c:v>
                </c:pt>
                <c:pt idx="16613">
                  <c:v>20.352310518655255</c:v>
                </c:pt>
                <c:pt idx="16614">
                  <c:v>20.366448976291114</c:v>
                </c:pt>
                <c:pt idx="16615">
                  <c:v>20.380597255562023</c:v>
                </c:pt>
                <c:pt idx="16616">
                  <c:v>20.394755363587507</c:v>
                </c:pt>
                <c:pt idx="16617">
                  <c:v>20.408923307047171</c:v>
                </c:pt>
                <c:pt idx="16618">
                  <c:v>20.42310109277355</c:v>
                </c:pt>
                <c:pt idx="16619">
                  <c:v>20.437288727455222</c:v>
                </c:pt>
                <c:pt idx="16620">
                  <c:v>20.451486218231523</c:v>
                </c:pt>
                <c:pt idx="16621">
                  <c:v>20.465693571800632</c:v>
                </c:pt>
                <c:pt idx="16622">
                  <c:v>20.479910794865084</c:v>
                </c:pt>
                <c:pt idx="16623">
                  <c:v>20.494137894579094</c:v>
                </c:pt>
                <c:pt idx="16624">
                  <c:v>20.50837487765482</c:v>
                </c:pt>
                <c:pt idx="16625">
                  <c:v>20.522621750808767</c:v>
                </c:pt>
                <c:pt idx="16626">
                  <c:v>20.536878521210074</c:v>
                </c:pt>
                <c:pt idx="16627">
                  <c:v>20.551145195584898</c:v>
                </c:pt>
                <c:pt idx="16628">
                  <c:v>20.565421780663751</c:v>
                </c:pt>
                <c:pt idx="16629">
                  <c:v>20.579708283630723</c:v>
                </c:pt>
                <c:pt idx="16630">
                  <c:v>20.594004711225999</c:v>
                </c:pt>
                <c:pt idx="16631">
                  <c:v>20.608311070194123</c:v>
                </c:pt>
                <c:pt idx="16632">
                  <c:v>20.622627367734175</c:v>
                </c:pt>
                <c:pt idx="16633">
                  <c:v>20.63695361060039</c:v>
                </c:pt>
                <c:pt idx="16634">
                  <c:v>20.651289805701641</c:v>
                </c:pt>
                <c:pt idx="16635">
                  <c:v>20.665635959801243</c:v>
                </c:pt>
                <c:pt idx="16636">
                  <c:v>20.679992080118293</c:v>
                </c:pt>
                <c:pt idx="16637">
                  <c:v>20.694358173425815</c:v>
                </c:pt>
                <c:pt idx="16638">
                  <c:v>20.70873424650123</c:v>
                </c:pt>
                <c:pt idx="16639">
                  <c:v>20.723120306578686</c:v>
                </c:pt>
                <c:pt idx="16640">
                  <c:v>20.737516360445341</c:v>
                </c:pt>
                <c:pt idx="16641">
                  <c:v>20.751922414892739</c:v>
                </c:pt>
                <c:pt idx="16642">
                  <c:v>20.766338477170123</c:v>
                </c:pt>
                <c:pt idx="16643">
                  <c:v>20.780764554078804</c:v>
                </c:pt>
                <c:pt idx="16644">
                  <c:v>20.795200652424487</c:v>
                </c:pt>
                <c:pt idx="16645">
                  <c:v>20.809646779471539</c:v>
                </c:pt>
                <c:pt idx="16646">
                  <c:v>20.824102942035445</c:v>
                </c:pt>
                <c:pt idx="16647">
                  <c:v>20.838569147087735</c:v>
                </c:pt>
                <c:pt idx="16648">
                  <c:v>20.853045401453059</c:v>
                </c:pt>
                <c:pt idx="16649">
                  <c:v>20.867531712415978</c:v>
                </c:pt>
                <c:pt idx="16650">
                  <c:v>20.882028086810941</c:v>
                </c:pt>
                <c:pt idx="16651">
                  <c:v>20.896534531476828</c:v>
                </c:pt>
                <c:pt idx="16652">
                  <c:v>20.911051053713397</c:v>
                </c:pt>
                <c:pt idx="16653">
                  <c:v>20.925577660369346</c:v>
                </c:pt>
                <c:pt idx="16654">
                  <c:v>20.940114358297819</c:v>
                </c:pt>
                <c:pt idx="16655">
                  <c:v>20.954661154813795</c:v>
                </c:pt>
                <c:pt idx="16656">
                  <c:v>20.969218056780264</c:v>
                </c:pt>
                <c:pt idx="16657">
                  <c:v>20.983785071064652</c:v>
                </c:pt>
                <c:pt idx="16658">
                  <c:v>20.9983622049972</c:v>
                </c:pt>
                <c:pt idx="16659">
                  <c:v>21.012949465455204</c:v>
                </c:pt>
                <c:pt idx="16660">
                  <c:v>21.027546859320424</c:v>
                </c:pt>
                <c:pt idx="16661">
                  <c:v>21.042154393938375</c:v>
                </c:pt>
                <c:pt idx="16662">
                  <c:v>21.056772076200701</c:v>
                </c:pt>
                <c:pt idx="16663">
                  <c:v>21.071399913156828</c:v>
                </c:pt>
                <c:pt idx="16664">
                  <c:v>21.086037911707653</c:v>
                </c:pt>
                <c:pt idx="16665">
                  <c:v>21.100686079219127</c:v>
                </c:pt>
                <c:pt idx="16666">
                  <c:v>21.115344422602067</c:v>
                </c:pt>
                <c:pt idx="16667">
                  <c:v>21.130012948771757</c:v>
                </c:pt>
                <c:pt idx="16668">
                  <c:v>21.144691665109519</c:v>
                </c:pt>
                <c:pt idx="16669">
                  <c:v>21.159380578540574</c:v>
                </c:pt>
                <c:pt idx="16670">
                  <c:v>21.174079695994635</c:v>
                </c:pt>
                <c:pt idx="16671">
                  <c:v>21.188789024868413</c:v>
                </c:pt>
                <c:pt idx="16672">
                  <c:v>21.203508572101576</c:v>
                </c:pt>
                <c:pt idx="16673">
                  <c:v>21.21823834463828</c:v>
                </c:pt>
                <c:pt idx="16674">
                  <c:v>21.232978349890672</c:v>
                </c:pt>
                <c:pt idx="16675">
                  <c:v>21.247728594812884</c:v>
                </c:pt>
                <c:pt idx="16676">
                  <c:v>21.262489086363566</c:v>
                </c:pt>
                <c:pt idx="16677">
                  <c:v>21.277259831970309</c:v>
                </c:pt>
                <c:pt idx="16678">
                  <c:v>21.292040838601753</c:v>
                </c:pt>
                <c:pt idx="16679">
                  <c:v>21.306832113386093</c:v>
                </c:pt>
                <c:pt idx="16680">
                  <c:v>21.321633663301323</c:v>
                </c:pt>
                <c:pt idx="16681">
                  <c:v>21.336445495795701</c:v>
                </c:pt>
                <c:pt idx="16682">
                  <c:v>21.351267617857257</c:v>
                </c:pt>
                <c:pt idx="16683">
                  <c:v>21.366100036478539</c:v>
                </c:pt>
                <c:pt idx="16684">
                  <c:v>21.380942759123343</c:v>
                </c:pt>
                <c:pt idx="16685">
                  <c:v>21.395795792794264</c:v>
                </c:pt>
                <c:pt idx="16686">
                  <c:v>21.410659144498442</c:v>
                </c:pt>
                <c:pt idx="16687">
                  <c:v>21.42553282171523</c:v>
                </c:pt>
                <c:pt idx="16688">
                  <c:v>21.440416831461835</c:v>
                </c:pt>
                <c:pt idx="16689">
                  <c:v>21.455311180760006</c:v>
                </c:pt>
                <c:pt idx="16690">
                  <c:v>21.470215877104692</c:v>
                </c:pt>
                <c:pt idx="16691">
                  <c:v>21.485130927527738</c:v>
                </c:pt>
                <c:pt idx="16692">
                  <c:v>21.50005633922197</c:v>
                </c:pt>
                <c:pt idx="16693">
                  <c:v>21.514992119228673</c:v>
                </c:pt>
                <c:pt idx="16694">
                  <c:v>21.529938275063646</c:v>
                </c:pt>
                <c:pt idx="16695">
                  <c:v>21.544894813778289</c:v>
                </c:pt>
                <c:pt idx="16696">
                  <c:v>21.559861742428566</c:v>
                </c:pt>
                <c:pt idx="16697">
                  <c:v>21.574839068545959</c:v>
                </c:pt>
                <c:pt idx="16698">
                  <c:v>21.589826799196569</c:v>
                </c:pt>
                <c:pt idx="16699">
                  <c:v>21.604824941451078</c:v>
                </c:pt>
                <c:pt idx="16700">
                  <c:v>21.619833502856668</c:v>
                </c:pt>
                <c:pt idx="16701">
                  <c:v>21.634852490494179</c:v>
                </c:pt>
                <c:pt idx="16702">
                  <c:v>21.649881911449043</c:v>
                </c:pt>
                <c:pt idx="16703">
                  <c:v>21.664921773284181</c:v>
                </c:pt>
                <c:pt idx="16704">
                  <c:v>21.679972083095201</c:v>
                </c:pt>
                <c:pt idx="16705">
                  <c:v>21.695032847982308</c:v>
                </c:pt>
                <c:pt idx="16706">
                  <c:v>21.710104075524196</c:v>
                </c:pt>
                <c:pt idx="16707">
                  <c:v>21.725185772831267</c:v>
                </c:pt>
                <c:pt idx="16708">
                  <c:v>21.740277947176722</c:v>
                </c:pt>
                <c:pt idx="16709">
                  <c:v>21.755380605680514</c:v>
                </c:pt>
                <c:pt idx="16710">
                  <c:v>21.770493755942422</c:v>
                </c:pt>
                <c:pt idx="16711">
                  <c:v>21.785617405092626</c:v>
                </c:pt>
                <c:pt idx="16712">
                  <c:v>21.800751560265937</c:v>
                </c:pt>
                <c:pt idx="16713">
                  <c:v>21.815896229077971</c:v>
                </c:pt>
                <c:pt idx="16714">
                  <c:v>21.831051418673788</c:v>
                </c:pt>
                <c:pt idx="16715">
                  <c:v>21.846217136203069</c:v>
                </c:pt>
                <c:pt idx="16716">
                  <c:v>21.861393389297326</c:v>
                </c:pt>
                <c:pt idx="16717">
                  <c:v>21.876580185116513</c:v>
                </c:pt>
                <c:pt idx="16718">
                  <c:v>21.89177753082522</c:v>
                </c:pt>
                <c:pt idx="16719">
                  <c:v>21.906985434070876</c:v>
                </c:pt>
                <c:pt idx="16720">
                  <c:v>21.922203902028365</c:v>
                </c:pt>
                <c:pt idx="16721">
                  <c:v>21.937432941877226</c:v>
                </c:pt>
                <c:pt idx="16722">
                  <c:v>21.952672561280831</c:v>
                </c:pt>
                <c:pt idx="16723">
                  <c:v>21.967922767429027</c:v>
                </c:pt>
                <c:pt idx="16724">
                  <c:v>21.983183567676274</c:v>
                </c:pt>
                <c:pt idx="16725">
                  <c:v>21.998454969222081</c:v>
                </c:pt>
                <c:pt idx="16726">
                  <c:v>22.01373697975114</c:v>
                </c:pt>
                <c:pt idx="16727">
                  <c:v>22.029029606473294</c:v>
                </c:pt>
                <c:pt idx="16728">
                  <c:v>22.04433285660307</c:v>
                </c:pt>
                <c:pt idx="16729">
                  <c:v>22.059646737841184</c:v>
                </c:pt>
                <c:pt idx="16730">
                  <c:v>22.074971257412518</c:v>
                </c:pt>
                <c:pt idx="16731">
                  <c:v>22.090306422546647</c:v>
                </c:pt>
                <c:pt idx="16732">
                  <c:v>22.105652240960335</c:v>
                </c:pt>
                <c:pt idx="16733">
                  <c:v>22.121008719893549</c:v>
                </c:pt>
                <c:pt idx="16734">
                  <c:v>22.136375866590924</c:v>
                </c:pt>
                <c:pt idx="16735">
                  <c:v>22.15175368878533</c:v>
                </c:pt>
                <c:pt idx="16736">
                  <c:v>22.167142193731827</c:v>
                </c:pt>
                <c:pt idx="16737">
                  <c:v>22.182541388851561</c:v>
                </c:pt>
                <c:pt idx="16738">
                  <c:v>22.197951281409331</c:v>
                </c:pt>
                <c:pt idx="16739">
                  <c:v>22.213371879159521</c:v>
                </c:pt>
                <c:pt idx="16740">
                  <c:v>22.228803189377356</c:v>
                </c:pt>
                <c:pt idx="16741">
                  <c:v>22.24424521934279</c:v>
                </c:pt>
                <c:pt idx="16742">
                  <c:v>22.259697976826374</c:v>
                </c:pt>
                <c:pt idx="16743">
                  <c:v>22.275161469118512</c:v>
                </c:pt>
                <c:pt idx="16744">
                  <c:v>22.290635703514337</c:v>
                </c:pt>
                <c:pt idx="16745">
                  <c:v>22.3061206878006</c:v>
                </c:pt>
                <c:pt idx="16746">
                  <c:v>22.321616429282912</c:v>
                </c:pt>
                <c:pt idx="16747">
                  <c:v>22.337122935271623</c:v>
                </c:pt>
                <c:pt idx="16748">
                  <c:v>22.352640213569725</c:v>
                </c:pt>
                <c:pt idx="16749">
                  <c:v>22.368168271498064</c:v>
                </c:pt>
                <c:pt idx="16750">
                  <c:v>22.383707116382226</c:v>
                </c:pt>
                <c:pt idx="16751">
                  <c:v>22.399256756041488</c:v>
                </c:pt>
                <c:pt idx="16752">
                  <c:v>22.41481719781196</c:v>
                </c:pt>
                <c:pt idx="16753">
                  <c:v>22.430388449197707</c:v>
                </c:pt>
                <c:pt idx="16754">
                  <c:v>22.445970517544708</c:v>
                </c:pt>
                <c:pt idx="16755">
                  <c:v>22.461563410693973</c:v>
                </c:pt>
                <c:pt idx="16756">
                  <c:v>22.477167136002027</c:v>
                </c:pt>
                <c:pt idx="16757">
                  <c:v>22.492781700830154</c:v>
                </c:pt>
                <c:pt idx="16758">
                  <c:v>22.50840711303573</c:v>
                </c:pt>
                <c:pt idx="16759">
                  <c:v>22.524043379990612</c:v>
                </c:pt>
                <c:pt idx="16760">
                  <c:v>22.539690509071445</c:v>
                </c:pt>
                <c:pt idx="16761">
                  <c:v>22.555348508151983</c:v>
                </c:pt>
                <c:pt idx="16762">
                  <c:v>22.571017384619459</c:v>
                </c:pt>
                <c:pt idx="16763">
                  <c:v>22.586697145865905</c:v>
                </c:pt>
                <c:pt idx="16764">
                  <c:v>22.602387799781496</c:v>
                </c:pt>
                <c:pt idx="16765">
                  <c:v>22.61808935376887</c:v>
                </c:pt>
                <c:pt idx="16766">
                  <c:v>22.633801815235472</c:v>
                </c:pt>
                <c:pt idx="16767">
                  <c:v>22.649525192087939</c:v>
                </c:pt>
                <c:pt idx="16768">
                  <c:v>22.66525949174434</c:v>
                </c:pt>
                <c:pt idx="16769">
                  <c:v>22.681004721792601</c:v>
                </c:pt>
                <c:pt idx="16770">
                  <c:v>22.696760889660759</c:v>
                </c:pt>
                <c:pt idx="16771">
                  <c:v>22.712528003277445</c:v>
                </c:pt>
                <c:pt idx="16772">
                  <c:v>22.728306070081373</c:v>
                </c:pt>
                <c:pt idx="16773">
                  <c:v>22.74409509751608</c:v>
                </c:pt>
                <c:pt idx="16774">
                  <c:v>22.75989509352673</c:v>
                </c:pt>
                <c:pt idx="16775">
                  <c:v>22.775706065567544</c:v>
                </c:pt>
                <c:pt idx="16776">
                  <c:v>22.791528021097587</c:v>
                </c:pt>
                <c:pt idx="16777">
                  <c:v>22.807360968078594</c:v>
                </c:pt>
                <c:pt idx="16778">
                  <c:v>22.823204913980334</c:v>
                </c:pt>
                <c:pt idx="16779">
                  <c:v>22.83905986627742</c:v>
                </c:pt>
                <c:pt idx="16780">
                  <c:v>22.854925832948197</c:v>
                </c:pt>
                <c:pt idx="16781">
                  <c:v>22.870802821478009</c:v>
                </c:pt>
                <c:pt idx="16782">
                  <c:v>22.886690839523585</c:v>
                </c:pt>
                <c:pt idx="16783">
                  <c:v>22.902589894580334</c:v>
                </c:pt>
                <c:pt idx="16784">
                  <c:v>22.918499994648787</c:v>
                </c:pt>
                <c:pt idx="16785">
                  <c:v>22.934421147235113</c:v>
                </c:pt>
                <c:pt idx="16786">
                  <c:v>22.950353359850357</c:v>
                </c:pt>
                <c:pt idx="16787">
                  <c:v>22.966296640511725</c:v>
                </c:pt>
                <c:pt idx="16788">
                  <c:v>22.982250996741051</c:v>
                </c:pt>
                <c:pt idx="16789">
                  <c:v>22.998216436065039</c:v>
                </c:pt>
                <c:pt idx="16790">
                  <c:v>23.014192966517619</c:v>
                </c:pt>
                <c:pt idx="16791">
                  <c:v>23.030180595636306</c:v>
                </c:pt>
                <c:pt idx="16792">
                  <c:v>23.046179330963504</c:v>
                </c:pt>
                <c:pt idx="16793">
                  <c:v>23.062189180549897</c:v>
                </c:pt>
                <c:pt idx="16794">
                  <c:v>23.078210151948724</c:v>
                </c:pt>
                <c:pt idx="16795">
                  <c:v>23.094242252718114</c:v>
                </c:pt>
                <c:pt idx="16796">
                  <c:v>23.110285490925541</c:v>
                </c:pt>
                <c:pt idx="16797">
                  <c:v>23.126339874139997</c:v>
                </c:pt>
                <c:pt idx="16798">
                  <c:v>23.142405410103756</c:v>
                </c:pt>
                <c:pt idx="16799">
                  <c:v>23.158482106395972</c:v>
                </c:pt>
                <c:pt idx="16800">
                  <c:v>23.174569971106568</c:v>
                </c:pt>
                <c:pt idx="16801">
                  <c:v>23.190669011825577</c:v>
                </c:pt>
                <c:pt idx="16802">
                  <c:v>23.206779236147966</c:v>
                </c:pt>
                <c:pt idx="16803">
                  <c:v>23.222900652180524</c:v>
                </c:pt>
                <c:pt idx="16804">
                  <c:v>23.23903326752912</c:v>
                </c:pt>
                <c:pt idx="16805">
                  <c:v>23.255177089804555</c:v>
                </c:pt>
                <c:pt idx="16806">
                  <c:v>23.271332127130528</c:v>
                </c:pt>
                <c:pt idx="16807">
                  <c:v>23.287498387128768</c:v>
                </c:pt>
                <c:pt idx="16808">
                  <c:v>23.303675877425945</c:v>
                </c:pt>
                <c:pt idx="16809">
                  <c:v>23.319864606162707</c:v>
                </c:pt>
                <c:pt idx="16810">
                  <c:v>23.336064580976672</c:v>
                </c:pt>
                <c:pt idx="16811">
                  <c:v>23.352275809510424</c:v>
                </c:pt>
                <c:pt idx="16812">
                  <c:v>23.368498299921576</c:v>
                </c:pt>
                <c:pt idx="16813">
                  <c:v>23.384732059863687</c:v>
                </c:pt>
                <c:pt idx="16814">
                  <c:v>23.400977097165534</c:v>
                </c:pt>
                <c:pt idx="16815">
                  <c:v>23.417233419490955</c:v>
                </c:pt>
                <c:pt idx="16816">
                  <c:v>23.43350103502026</c:v>
                </c:pt>
                <c:pt idx="16817">
                  <c:v>23.449779951428294</c:v>
                </c:pt>
                <c:pt idx="16818">
                  <c:v>23.466070176394876</c:v>
                </c:pt>
                <c:pt idx="16819">
                  <c:v>23.482371718117374</c:v>
                </c:pt>
                <c:pt idx="16820">
                  <c:v>23.498684584286639</c:v>
                </c:pt>
                <c:pt idx="16821">
                  <c:v>23.515008782598507</c:v>
                </c:pt>
                <c:pt idx="16822">
                  <c:v>23.53134432126744</c:v>
                </c:pt>
                <c:pt idx="16823">
                  <c:v>23.547691208000334</c:v>
                </c:pt>
                <c:pt idx="16824">
                  <c:v>23.564049450509067</c:v>
                </c:pt>
                <c:pt idx="16825">
                  <c:v>23.580419057025239</c:v>
                </c:pt>
                <c:pt idx="16826">
                  <c:v>23.596800035271812</c:v>
                </c:pt>
                <c:pt idx="16827">
                  <c:v>23.613192393148562</c:v>
                </c:pt>
                <c:pt idx="16828">
                  <c:v>23.62959613838883</c:v>
                </c:pt>
                <c:pt idx="16829">
                  <c:v>23.646011279247105</c:v>
                </c:pt>
                <c:pt idx="16830">
                  <c:v>23.662437823467837</c:v>
                </c:pt>
                <c:pt idx="16831">
                  <c:v>23.678875778800485</c:v>
                </c:pt>
                <c:pt idx="16832">
                  <c:v>23.695325153516762</c:v>
                </c:pt>
                <c:pt idx="16833">
                  <c:v>23.711785955377263</c:v>
                </c:pt>
                <c:pt idx="16834">
                  <c:v>23.72825819214761</c:v>
                </c:pt>
                <c:pt idx="16835">
                  <c:v>23.744741872116769</c:v>
                </c:pt>
                <c:pt idx="16836">
                  <c:v>23.761237003061517</c:v>
                </c:pt>
                <c:pt idx="16837">
                  <c:v>23.777743592763674</c:v>
                </c:pt>
                <c:pt idx="16838">
                  <c:v>23.794261649529489</c:v>
                </c:pt>
                <c:pt idx="16839">
                  <c:v>23.810791181151959</c:v>
                </c:pt>
                <c:pt idx="16840">
                  <c:v>23.82733219542914</c:v>
                </c:pt>
                <c:pt idx="16841">
                  <c:v>23.84388470068459</c:v>
                </c:pt>
                <c:pt idx="16842">
                  <c:v>23.86044870472757</c:v>
                </c:pt>
                <c:pt idx="16843">
                  <c:v>23.877024215546118</c:v>
                </c:pt>
                <c:pt idx="16844">
                  <c:v>23.893611240959977</c:v>
                </c:pt>
                <c:pt idx="16845">
                  <c:v>23.910209789315871</c:v>
                </c:pt>
                <c:pt idx="16846">
                  <c:v>23.92681986844477</c:v>
                </c:pt>
                <c:pt idx="16847">
                  <c:v>23.943441486182724</c:v>
                </c:pt>
                <c:pt idx="16848">
                  <c:v>23.960074650893869</c:v>
                </c:pt>
                <c:pt idx="16849">
                  <c:v>23.976719370425503</c:v>
                </c:pt>
                <c:pt idx="16850">
                  <c:v>23.993375652630018</c:v>
                </c:pt>
                <c:pt idx="16851">
                  <c:v>24.010043505888991</c:v>
                </c:pt>
                <c:pt idx="16852">
                  <c:v>24.02672293806609</c:v>
                </c:pt>
                <c:pt idx="16853">
                  <c:v>24.043413957030086</c:v>
                </c:pt>
                <c:pt idx="16854">
                  <c:v>24.060116571180028</c:v>
                </c:pt>
                <c:pt idx="16855">
                  <c:v>24.076830788395991</c:v>
                </c:pt>
                <c:pt idx="16856">
                  <c:v>24.093556616563149</c:v>
                </c:pt>
                <c:pt idx="16857">
                  <c:v>24.110294064098074</c:v>
                </c:pt>
                <c:pt idx="16858">
                  <c:v>24.127043138897271</c:v>
                </c:pt>
                <c:pt idx="16859">
                  <c:v>24.143803849038029</c:v>
                </c:pt>
                <c:pt idx="16860">
                  <c:v>24.160576202427464</c:v>
                </c:pt>
                <c:pt idx="16861">
                  <c:v>24.177360207505554</c:v>
                </c:pt>
                <c:pt idx="16862">
                  <c:v>24.194155872190773</c:v>
                </c:pt>
                <c:pt idx="16863">
                  <c:v>24.21096320440672</c:v>
                </c:pt>
                <c:pt idx="16864">
                  <c:v>24.227782212610979</c:v>
                </c:pt>
                <c:pt idx="16865">
                  <c:v>24.244612904738531</c:v>
                </c:pt>
                <c:pt idx="16866">
                  <c:v>24.261455288729508</c:v>
                </c:pt>
                <c:pt idx="16867">
                  <c:v>24.27830937305913</c:v>
                </c:pt>
                <c:pt idx="16868">
                  <c:v>24.295175165678923</c:v>
                </c:pt>
                <c:pt idx="16869">
                  <c:v>24.312052674545583</c:v>
                </c:pt>
                <c:pt idx="16870">
                  <c:v>24.328941908151997</c:v>
                </c:pt>
                <c:pt idx="16871">
                  <c:v>24.345842874466285</c:v>
                </c:pt>
                <c:pt idx="16872">
                  <c:v>24.362755581638989</c:v>
                </c:pt>
                <c:pt idx="16873">
                  <c:v>24.379680037648932</c:v>
                </c:pt>
                <c:pt idx="16874">
                  <c:v>24.396616251012627</c:v>
                </c:pt>
                <c:pt idx="16875">
                  <c:v>24.413564229720357</c:v>
                </c:pt>
                <c:pt idx="16876">
                  <c:v>24.430523981767582</c:v>
                </c:pt>
                <c:pt idx="16877">
                  <c:v>24.447495515688583</c:v>
                </c:pt>
                <c:pt idx="16878">
                  <c:v>24.464478839490301</c:v>
                </c:pt>
                <c:pt idx="16879">
                  <c:v>24.481473961184875</c:v>
                </c:pt>
                <c:pt idx="16880">
                  <c:v>24.498480889324377</c:v>
                </c:pt>
                <c:pt idx="16881">
                  <c:v>24.515499631932457</c:v>
                </c:pt>
                <c:pt idx="16882">
                  <c:v>24.53253019703795</c:v>
                </c:pt>
                <c:pt idx="16883">
                  <c:v>24.549572593210776</c:v>
                </c:pt>
                <c:pt idx="16884">
                  <c:v>24.566626828491309</c:v>
                </c:pt>
                <c:pt idx="16885">
                  <c:v>24.583692910925134</c:v>
                </c:pt>
                <c:pt idx="16886">
                  <c:v>24.600770849100041</c:v>
                </c:pt>
                <c:pt idx="16887">
                  <c:v>24.617860651073176</c:v>
                </c:pt>
                <c:pt idx="16888">
                  <c:v>24.634962325086143</c:v>
                </c:pt>
                <c:pt idx="16889">
                  <c:v>24.652075879206912</c:v>
                </c:pt>
                <c:pt idx="16890">
                  <c:v>24.669201322047158</c:v>
                </c:pt>
                <c:pt idx="16891">
                  <c:v>24.686338661686438</c:v>
                </c:pt>
                <c:pt idx="16892">
                  <c:v>24.703487906209546</c:v>
                </c:pt>
                <c:pt idx="16893">
                  <c:v>24.720649064246111</c:v>
                </c:pt>
                <c:pt idx="16894">
                  <c:v>24.737822143892547</c:v>
                </c:pt>
                <c:pt idx="16895">
                  <c:v>24.755007153250503</c:v>
                </c:pt>
                <c:pt idx="16896">
                  <c:v>24.77220410096761</c:v>
                </c:pt>
                <c:pt idx="16897">
                  <c:v>24.789412995157161</c:v>
                </c:pt>
                <c:pt idx="16898">
                  <c:v>24.806633843937707</c:v>
                </c:pt>
                <c:pt idx="16899">
                  <c:v>24.823866655974911</c:v>
                </c:pt>
                <c:pt idx="16900">
                  <c:v>24.841111439398986</c:v>
                </c:pt>
                <c:pt idx="16901">
                  <c:v>24.858368202345417</c:v>
                </c:pt>
                <c:pt idx="16902">
                  <c:v>24.875636953497935</c:v>
                </c:pt>
                <c:pt idx="16903">
                  <c:v>24.892917701003714</c:v>
                </c:pt>
                <c:pt idx="16904">
                  <c:v>24.910210453196445</c:v>
                </c:pt>
                <c:pt idx="16905">
                  <c:v>24.927515218234241</c:v>
                </c:pt>
                <c:pt idx="16906">
                  <c:v>24.944832004824992</c:v>
                </c:pt>
                <c:pt idx="16907">
                  <c:v>24.962160821138532</c:v>
                </c:pt>
                <c:pt idx="16908">
                  <c:v>24.979501675349983</c:v>
                </c:pt>
                <c:pt idx="16909">
                  <c:v>24.996854576185399</c:v>
                </c:pt>
                <c:pt idx="16910">
                  <c:v>25.01421953183165</c:v>
                </c:pt>
                <c:pt idx="16911">
                  <c:v>25.031596550480909</c:v>
                </c:pt>
                <c:pt idx="16912">
                  <c:v>25.048985640877429</c:v>
                </c:pt>
                <c:pt idx="16913">
                  <c:v>25.066386811225151</c:v>
                </c:pt>
                <c:pt idx="16914">
                  <c:v>25.083800069733332</c:v>
                </c:pt>
                <c:pt idx="16915">
                  <c:v>25.101225425164461</c:v>
                </c:pt>
                <c:pt idx="16916">
                  <c:v>25.118662885739592</c:v>
                </c:pt>
                <c:pt idx="16917">
                  <c:v>25.136112459867995</c:v>
                </c:pt>
                <c:pt idx="16918">
                  <c:v>25.153574155781758</c:v>
                </c:pt>
                <c:pt idx="16919">
                  <c:v>25.171047982267751</c:v>
                </c:pt>
                <c:pt idx="16920">
                  <c:v>25.188533947569887</c:v>
                </c:pt>
                <c:pt idx="16921">
                  <c:v>25.206032059937431</c:v>
                </c:pt>
                <c:pt idx="16922">
                  <c:v>25.223542328175572</c:v>
                </c:pt>
                <c:pt idx="16923">
                  <c:v>25.241064760545417</c:v>
                </c:pt>
                <c:pt idx="16924">
                  <c:v>25.258599365313437</c:v>
                </c:pt>
                <c:pt idx="16925">
                  <c:v>25.27614615130318</c:v>
                </c:pt>
                <c:pt idx="16926">
                  <c:v>25.29370512679299</c:v>
                </c:pt>
                <c:pt idx="16927">
                  <c:v>25.311276300066567</c:v>
                </c:pt>
                <c:pt idx="16928">
                  <c:v>25.328859679965866</c:v>
                </c:pt>
                <c:pt idx="16929">
                  <c:v>25.346455274786496</c:v>
                </c:pt>
                <c:pt idx="16930">
                  <c:v>25.364063092829433</c:v>
                </c:pt>
                <c:pt idx="16931">
                  <c:v>25.381683142955072</c:v>
                </c:pt>
                <c:pt idx="16932">
                  <c:v>25.399315433476314</c:v>
                </c:pt>
                <c:pt idx="16933">
                  <c:v>25.416959972896393</c:v>
                </c:pt>
                <c:pt idx="16934">
                  <c:v>25.434616769539375</c:v>
                </c:pt>
                <c:pt idx="16935">
                  <c:v>25.452285832290304</c:v>
                </c:pt>
                <c:pt idx="16936">
                  <c:v>25.469967169485205</c:v>
                </c:pt>
                <c:pt idx="16937">
                  <c:v>25.487660789465508</c:v>
                </c:pt>
                <c:pt idx="16938">
                  <c:v>25.505366701134786</c:v>
                </c:pt>
                <c:pt idx="16939">
                  <c:v>25.523084912846453</c:v>
                </c:pt>
                <c:pt idx="16940">
                  <c:v>25.540815432959334</c:v>
                </c:pt>
                <c:pt idx="16941">
                  <c:v>25.558558270395565</c:v>
                </c:pt>
                <c:pt idx="16942">
                  <c:v>25.576313433525986</c:v>
                </c:pt>
                <c:pt idx="16943">
                  <c:v>25.59408093072685</c:v>
                </c:pt>
                <c:pt idx="16944">
                  <c:v>25.611860770938911</c:v>
                </c:pt>
                <c:pt idx="16945">
                  <c:v>25.629652962550448</c:v>
                </c:pt>
                <c:pt idx="16946">
                  <c:v>25.647457513955203</c:v>
                </c:pt>
                <c:pt idx="16947">
                  <c:v>25.665274434112558</c:v>
                </c:pt>
                <c:pt idx="16948">
                  <c:v>25.6831037314283</c:v>
                </c:pt>
                <c:pt idx="16949">
                  <c:v>25.700945414500666</c:v>
                </c:pt>
                <c:pt idx="16950">
                  <c:v>25.718799491746733</c:v>
                </c:pt>
                <c:pt idx="16951">
                  <c:v>25.73666597215081</c:v>
                </c:pt>
                <c:pt idx="16952">
                  <c:v>25.754544864142066</c:v>
                </c:pt>
                <c:pt idx="16953">
                  <c:v>25.772436176155136</c:v>
                </c:pt>
                <c:pt idx="16954">
                  <c:v>25.790339917193062</c:v>
                </c:pt>
                <c:pt idx="16955">
                  <c:v>25.808256095702596</c:v>
                </c:pt>
                <c:pt idx="16956">
                  <c:v>25.826184720135956</c:v>
                </c:pt>
                <c:pt idx="16957">
                  <c:v>25.844125799514973</c:v>
                </c:pt>
                <c:pt idx="16958">
                  <c:v>25.862079342304003</c:v>
                </c:pt>
                <c:pt idx="16959">
                  <c:v>25.880045356972897</c:v>
                </c:pt>
                <c:pt idx="16960">
                  <c:v>25.898023852562297</c:v>
                </c:pt>
                <c:pt idx="16961">
                  <c:v>25.916014837554211</c:v>
                </c:pt>
                <c:pt idx="16962">
                  <c:v>25.934018320624855</c:v>
                </c:pt>
                <c:pt idx="16963">
                  <c:v>25.952034310267635</c:v>
                </c:pt>
                <c:pt idx="16964">
                  <c:v>25.970062815548342</c:v>
                </c:pt>
                <c:pt idx="16965">
                  <c:v>25.988103844972578</c:v>
                </c:pt>
                <c:pt idx="16966">
                  <c:v>26.006157407051472</c:v>
                </c:pt>
                <c:pt idx="16967">
                  <c:v>26.024223510869714</c:v>
                </c:pt>
                <c:pt idx="16968">
                  <c:v>26.042302164950652</c:v>
                </c:pt>
                <c:pt idx="16969">
                  <c:v>26.060393377823157</c:v>
                </c:pt>
                <c:pt idx="16970">
                  <c:v>26.078497158590874</c:v>
                </c:pt>
                <c:pt idx="16971">
                  <c:v>26.096613515794921</c:v>
                </c:pt>
                <c:pt idx="16972">
                  <c:v>26.114742457981958</c:v>
                </c:pt>
                <c:pt idx="16973">
                  <c:v>26.132883994274614</c:v>
                </c:pt>
                <c:pt idx="16974">
                  <c:v>26.151038133231825</c:v>
                </c:pt>
                <c:pt idx="16975">
                  <c:v>26.169204883418068</c:v>
                </c:pt>
                <c:pt idx="16976">
                  <c:v>26.187384253974997</c:v>
                </c:pt>
                <c:pt idx="16977">
                  <c:v>26.205576253479403</c:v>
                </c:pt>
                <c:pt idx="16978">
                  <c:v>26.223780890704425</c:v>
                </c:pt>
                <c:pt idx="16979">
                  <c:v>26.241998174238375</c:v>
                </c:pt>
                <c:pt idx="16980">
                  <c:v>26.260228113248331</c:v>
                </c:pt>
                <c:pt idx="16981">
                  <c:v>26.27847071633494</c:v>
                </c:pt>
                <c:pt idx="16982">
                  <c:v>26.296725992104413</c:v>
                </c:pt>
                <c:pt idx="16983">
                  <c:v>26.314993949742952</c:v>
                </c:pt>
                <c:pt idx="16984">
                  <c:v>26.333274597869138</c:v>
                </c:pt>
                <c:pt idx="16985">
                  <c:v>26.351567945107131</c:v>
                </c:pt>
                <c:pt idx="16986">
                  <c:v>26.369874000662293</c:v>
                </c:pt>
                <c:pt idx="16987">
                  <c:v>26.388192773171173</c:v>
                </c:pt>
                <c:pt idx="16988">
                  <c:v>26.406524271275927</c:v>
                </c:pt>
                <c:pt idx="16989">
                  <c:v>26.424868504201104</c:v>
                </c:pt>
                <c:pt idx="16990">
                  <c:v>26.443225480601274</c:v>
                </c:pt>
                <c:pt idx="16991">
                  <c:v>26.461595209136604</c:v>
                </c:pt>
                <c:pt idx="16992">
                  <c:v>26.479977699050895</c:v>
                </c:pt>
                <c:pt idx="16993">
                  <c:v>26.498372959016756</c:v>
                </c:pt>
                <c:pt idx="16994">
                  <c:v>26.516780997905357</c:v>
                </c:pt>
                <c:pt idx="16995">
                  <c:v>26.535201824400964</c:v>
                </c:pt>
                <c:pt idx="16996">
                  <c:v>26.553635447773082</c:v>
                </c:pt>
                <c:pt idx="16997">
                  <c:v>26.57208187671845</c:v>
                </c:pt>
                <c:pt idx="16998">
                  <c:v>26.590541119939441</c:v>
                </c:pt>
                <c:pt idx="16999">
                  <c:v>26.609013186724894</c:v>
                </c:pt>
                <c:pt idx="17000">
                  <c:v>26.627498085789682</c:v>
                </c:pt>
                <c:pt idx="17001">
                  <c:v>26.645995825854332</c:v>
                </c:pt>
                <c:pt idx="17002">
                  <c:v>26.664506416227049</c:v>
                </c:pt>
                <c:pt idx="17003">
                  <c:v>26.683029865640883</c:v>
                </c:pt>
                <c:pt idx="17004">
                  <c:v>26.701566182834547</c:v>
                </c:pt>
                <c:pt idx="17005">
                  <c:v>26.720115377135659</c:v>
                </c:pt>
                <c:pt idx="17006">
                  <c:v>26.738677457295488</c:v>
                </c:pt>
                <c:pt idx="17007">
                  <c:v>26.757252432265645</c:v>
                </c:pt>
                <c:pt idx="17008">
                  <c:v>26.775840310809155</c:v>
                </c:pt>
                <c:pt idx="17009">
                  <c:v>26.794441102279585</c:v>
                </c:pt>
                <c:pt idx="17010">
                  <c:v>26.813054815452539</c:v>
                </c:pt>
                <c:pt idx="17011">
                  <c:v>26.831681459109312</c:v>
                </c:pt>
                <c:pt idx="17012">
                  <c:v>26.85032104262298</c:v>
                </c:pt>
                <c:pt idx="17013">
                  <c:v>26.868973574787443</c:v>
                </c:pt>
                <c:pt idx="17014">
                  <c:v>26.887639064402315</c:v>
                </c:pt>
                <c:pt idx="17015">
                  <c:v>26.906317520860213</c:v>
                </c:pt>
                <c:pt idx="17016">
                  <c:v>26.925008952973389</c:v>
                </c:pt>
                <c:pt idx="17017">
                  <c:v>26.943713369559799</c:v>
                </c:pt>
                <c:pt idx="17018">
                  <c:v>26.962430780031653</c:v>
                </c:pt>
                <c:pt idx="17019">
                  <c:v>26.981161193219574</c:v>
                </c:pt>
                <c:pt idx="17020">
                  <c:v>26.999904617959913</c:v>
                </c:pt>
                <c:pt idx="17021">
                  <c:v>27.018661063684512</c:v>
                </c:pt>
                <c:pt idx="17022">
                  <c:v>27.037430539242408</c:v>
                </c:pt>
                <c:pt idx="17023">
                  <c:v>27.056213053685237</c:v>
                </c:pt>
                <c:pt idx="17024">
                  <c:v>27.07500861587393</c:v>
                </c:pt>
                <c:pt idx="17025">
                  <c:v>27.093817235266567</c:v>
                </c:pt>
                <c:pt idx="17026">
                  <c:v>27.112638920736796</c:v>
                </c:pt>
                <c:pt idx="17027">
                  <c:v>27.131473681164028</c:v>
                </c:pt>
                <c:pt idx="17028">
                  <c:v>27.150321526026065</c:v>
                </c:pt>
                <c:pt idx="17029">
                  <c:v>27.169182464215066</c:v>
                </c:pt>
                <c:pt idx="17030">
                  <c:v>27.18805650462896</c:v>
                </c:pt>
                <c:pt idx="17031">
                  <c:v>27.206943656765311</c:v>
                </c:pt>
                <c:pt idx="17032">
                  <c:v>27.225843929534822</c:v>
                </c:pt>
                <c:pt idx="17033">
                  <c:v>27.244757331853982</c:v>
                </c:pt>
                <c:pt idx="17034">
                  <c:v>27.263683873240165</c:v>
                </c:pt>
                <c:pt idx="17035">
                  <c:v>27.282623562622653</c:v>
                </c:pt>
                <c:pt idx="17036">
                  <c:v>27.30157640893653</c:v>
                </c:pt>
                <c:pt idx="17037">
                  <c:v>27.320542421719018</c:v>
                </c:pt>
                <c:pt idx="17038">
                  <c:v>27.339521609918027</c:v>
                </c:pt>
                <c:pt idx="17039">
                  <c:v>27.358513982686329</c:v>
                </c:pt>
                <c:pt idx="17040">
                  <c:v>27.377519548983855</c:v>
                </c:pt>
                <c:pt idx="17041">
                  <c:v>27.396538318374361</c:v>
                </c:pt>
                <c:pt idx="17042">
                  <c:v>27.415570299830645</c:v>
                </c:pt>
                <c:pt idx="17043">
                  <c:v>27.434615502331326</c:v>
                </c:pt>
                <c:pt idx="17044">
                  <c:v>27.453673935460099</c:v>
                </c:pt>
                <c:pt idx="17045">
                  <c:v>27.472745608208481</c:v>
                </c:pt>
                <c:pt idx="17046">
                  <c:v>27.491830529573814</c:v>
                </c:pt>
                <c:pt idx="17047">
                  <c:v>27.510928709159781</c:v>
                </c:pt>
                <c:pt idx="17048">
                  <c:v>27.53004015597665</c:v>
                </c:pt>
                <c:pt idx="17049">
                  <c:v>27.549164879040525</c:v>
                </c:pt>
                <c:pt idx="17050">
                  <c:v>27.568302887975118</c:v>
                </c:pt>
                <c:pt idx="17051">
                  <c:v>27.587454191809488</c:v>
                </c:pt>
                <c:pt idx="17052">
                  <c:v>27.606618799779408</c:v>
                </c:pt>
                <c:pt idx="17053">
                  <c:v>27.625796720926072</c:v>
                </c:pt>
                <c:pt idx="17054">
                  <c:v>27.644987964899954</c:v>
                </c:pt>
                <c:pt idx="17055">
                  <c:v>27.664192540755227</c:v>
                </c:pt>
                <c:pt idx="17056">
                  <c:v>27.683410457551936</c:v>
                </c:pt>
                <c:pt idx="17057">
                  <c:v>27.702641724960692</c:v>
                </c:pt>
                <c:pt idx="17058">
                  <c:v>27.721886352054543</c:v>
                </c:pt>
                <c:pt idx="17059">
                  <c:v>27.741144347912428</c:v>
                </c:pt>
                <c:pt idx="17060">
                  <c:v>27.760415722225126</c:v>
                </c:pt>
                <c:pt idx="17061">
                  <c:v>27.779700484084611</c:v>
                </c:pt>
                <c:pt idx="17062">
                  <c:v>27.798998642588757</c:v>
                </c:pt>
                <c:pt idx="17063">
                  <c:v>27.818310207448548</c:v>
                </c:pt>
                <c:pt idx="17064">
                  <c:v>27.837635187774918</c:v>
                </c:pt>
                <c:pt idx="17065">
                  <c:v>27.856973592684721</c:v>
                </c:pt>
                <c:pt idx="17066">
                  <c:v>27.876325431909187</c:v>
                </c:pt>
                <c:pt idx="17067">
                  <c:v>27.895690714578262</c:v>
                </c:pt>
                <c:pt idx="17068">
                  <c:v>27.915069450030909</c:v>
                </c:pt>
                <c:pt idx="17069">
                  <c:v>27.934461647409332</c:v>
                </c:pt>
                <c:pt idx="17070">
                  <c:v>27.953867316471843</c:v>
                </c:pt>
                <c:pt idx="17071">
                  <c:v>27.973286466373775</c:v>
                </c:pt>
                <c:pt idx="17072">
                  <c:v>27.992719106276397</c:v>
                </c:pt>
                <c:pt idx="17073">
                  <c:v>28.012165245958368</c:v>
                </c:pt>
                <c:pt idx="17074">
                  <c:v>28.03162489459412</c:v>
                </c:pt>
                <c:pt idx="17075">
                  <c:v>28.051098061364026</c:v>
                </c:pt>
                <c:pt idx="17076">
                  <c:v>28.070584756067138</c:v>
                </c:pt>
                <c:pt idx="17077">
                  <c:v>28.090084987897018</c:v>
                </c:pt>
                <c:pt idx="17078">
                  <c:v>28.109598766053189</c:v>
                </c:pt>
                <c:pt idx="17079">
                  <c:v>28.12912610035514</c:v>
                </c:pt>
                <c:pt idx="17080">
                  <c:v>28.148667000015607</c:v>
                </c:pt>
                <c:pt idx="17081">
                  <c:v>28.168221474253293</c:v>
                </c:pt>
                <c:pt idx="17082">
                  <c:v>28.187789532908166</c:v>
                </c:pt>
                <c:pt idx="17083">
                  <c:v>28.207371185212178</c:v>
                </c:pt>
                <c:pt idx="17084">
                  <c:v>28.226966440608638</c:v>
                </c:pt>
                <c:pt idx="17085">
                  <c:v>28.2465753083419</c:v>
                </c:pt>
                <c:pt idx="17086">
                  <c:v>28.2661977982793</c:v>
                </c:pt>
                <c:pt idx="17087">
                  <c:v>28.285833919678467</c:v>
                </c:pt>
                <c:pt idx="17088">
                  <c:v>28.305483681803029</c:v>
                </c:pt>
                <c:pt idx="17089">
                  <c:v>28.325147094540903</c:v>
                </c:pt>
                <c:pt idx="17090">
                  <c:v>28.344824167169026</c:v>
                </c:pt>
                <c:pt idx="17091">
                  <c:v>28.364514908970349</c:v>
                </c:pt>
                <c:pt idx="17092">
                  <c:v>28.384219329853405</c:v>
                </c:pt>
                <c:pt idx="17093">
                  <c:v>28.403937439114475</c:v>
                </c:pt>
                <c:pt idx="17094">
                  <c:v>28.423669246055873</c:v>
                </c:pt>
                <c:pt idx="17095">
                  <c:v>28.4434147606068</c:v>
                </c:pt>
                <c:pt idx="17096">
                  <c:v>28.463173992082925</c:v>
                </c:pt>
                <c:pt idx="17097">
                  <c:v>28.482946950013197</c:v>
                </c:pt>
                <c:pt idx="17098">
                  <c:v>28.502733643725801</c:v>
                </c:pt>
                <c:pt idx="17099">
                  <c:v>28.522534083177561</c:v>
                </c:pt>
                <c:pt idx="17100">
                  <c:v>28.542348277710058</c:v>
                </c:pt>
                <c:pt idx="17101">
                  <c:v>28.562176236670929</c:v>
                </c:pt>
                <c:pt idx="17102">
                  <c:v>28.582017970037764</c:v>
                </c:pt>
                <c:pt idx="17103">
                  <c:v>28.601873487171623</c:v>
                </c:pt>
                <c:pt idx="17104">
                  <c:v>28.621742797439641</c:v>
                </c:pt>
                <c:pt idx="17105">
                  <c:v>28.641625910840215</c:v>
                </c:pt>
                <c:pt idx="17106">
                  <c:v>28.661522836753928</c:v>
                </c:pt>
                <c:pt idx="17107">
                  <c:v>28.681433584567454</c:v>
                </c:pt>
                <c:pt idx="17108">
                  <c:v>28.701358164300032</c:v>
                </c:pt>
                <c:pt idx="17109">
                  <c:v>28.721296585351819</c:v>
                </c:pt>
                <c:pt idx="17110">
                  <c:v>28.741248857129055</c:v>
                </c:pt>
                <c:pt idx="17111">
                  <c:v>28.761214989671881</c:v>
                </c:pt>
                <c:pt idx="17112">
                  <c:v>28.781194992400053</c:v>
                </c:pt>
                <c:pt idx="17113">
                  <c:v>28.801188874948991</c:v>
                </c:pt>
                <c:pt idx="17114">
                  <c:v>28.821196646751105</c:v>
                </c:pt>
                <c:pt idx="17115">
                  <c:v>28.841218317874457</c:v>
                </c:pt>
                <c:pt idx="17116">
                  <c:v>28.86125389776501</c:v>
                </c:pt>
                <c:pt idx="17117">
                  <c:v>28.881303395874845</c:v>
                </c:pt>
                <c:pt idx="17118">
                  <c:v>28.901366822293028</c:v>
                </c:pt>
                <c:pt idx="17119">
                  <c:v>28.921444186485211</c:v>
                </c:pt>
                <c:pt idx="17120">
                  <c:v>28.941535497923194</c:v>
                </c:pt>
                <c:pt idx="17121">
                  <c:v>28.961640766717075</c:v>
                </c:pt>
                <c:pt idx="17122">
                  <c:v>28.98176000235226</c:v>
                </c:pt>
                <c:pt idx="17123">
                  <c:v>29.00189321432029</c:v>
                </c:pt>
                <c:pt idx="17124">
                  <c:v>29.022040412752357</c:v>
                </c:pt>
                <c:pt idx="17125">
                  <c:v>29.042201607153643</c:v>
                </c:pt>
                <c:pt idx="17126">
                  <c:v>29.062376807035488</c:v>
                </c:pt>
                <c:pt idx="17127">
                  <c:v>29.082566022550211</c:v>
                </c:pt>
                <c:pt idx="17128">
                  <c:v>29.102769263222815</c:v>
                </c:pt>
                <c:pt idx="17129">
                  <c:v>29.122986538796376</c:v>
                </c:pt>
                <c:pt idx="17130">
                  <c:v>29.14321785880869</c:v>
                </c:pt>
                <c:pt idx="17131">
                  <c:v>29.163463233440318</c:v>
                </c:pt>
                <c:pt idx="17132">
                  <c:v>29.183722672242759</c:v>
                </c:pt>
                <c:pt idx="17133">
                  <c:v>29.203996184773704</c:v>
                </c:pt>
                <c:pt idx="17134">
                  <c:v>29.224283781234941</c:v>
                </c:pt>
                <c:pt idx="17135">
                  <c:v>29.244585471197887</c:v>
                </c:pt>
                <c:pt idx="17136">
                  <c:v>29.264901264240166</c:v>
                </c:pt>
                <c:pt idx="17137">
                  <c:v>29.285231170584847</c:v>
                </c:pt>
                <c:pt idx="17138">
                  <c:v>29.305575199823306</c:v>
                </c:pt>
                <c:pt idx="17139">
                  <c:v>29.325933361553137</c:v>
                </c:pt>
                <c:pt idx="17140">
                  <c:v>29.346305666018733</c:v>
                </c:pt>
                <c:pt idx="17141">
                  <c:v>29.366692122831473</c:v>
                </c:pt>
                <c:pt idx="17142">
                  <c:v>29.387092741822787</c:v>
                </c:pt>
                <c:pt idx="17143">
                  <c:v>29.407507532616972</c:v>
                </c:pt>
                <c:pt idx="17144">
                  <c:v>29.427936505486912</c:v>
                </c:pt>
                <c:pt idx="17145">
                  <c:v>29.448379670070718</c:v>
                </c:pt>
                <c:pt idx="17146">
                  <c:v>29.468837036012761</c:v>
                </c:pt>
                <c:pt idx="17147">
                  <c:v>29.489308613607346</c:v>
                </c:pt>
                <c:pt idx="17148">
                  <c:v>29.50979441251269</c:v>
                </c:pt>
                <c:pt idx="17149">
                  <c:v>29.530294442393274</c:v>
                </c:pt>
                <c:pt idx="17150">
                  <c:v>29.550808713564873</c:v>
                </c:pt>
                <c:pt idx="17151">
                  <c:v>29.571337235705847</c:v>
                </c:pt>
                <c:pt idx="17152">
                  <c:v>29.591880018500827</c:v>
                </c:pt>
                <c:pt idx="17153">
                  <c:v>29.612437072287104</c:v>
                </c:pt>
                <c:pt idx="17154">
                  <c:v>29.633008406763228</c:v>
                </c:pt>
                <c:pt idx="17155">
                  <c:v>29.653594031634022</c:v>
                </c:pt>
                <c:pt idx="17156">
                  <c:v>29.674193957258336</c:v>
                </c:pt>
                <c:pt idx="17157">
                  <c:v>29.694808193354941</c:v>
                </c:pt>
                <c:pt idx="17158">
                  <c:v>29.71543674986512</c:v>
                </c:pt>
                <c:pt idx="17159">
                  <c:v>29.736079636520696</c:v>
                </c:pt>
                <c:pt idx="17160">
                  <c:v>29.756736863709332</c:v>
                </c:pt>
                <c:pt idx="17161">
                  <c:v>29.777408441176831</c:v>
                </c:pt>
                <c:pt idx="17162">
                  <c:v>29.798094378675319</c:v>
                </c:pt>
                <c:pt idx="17163">
                  <c:v>29.818794686614122</c:v>
                </c:pt>
                <c:pt idx="17164">
                  <c:v>29.839509374759366</c:v>
                </c:pt>
                <c:pt idx="17165">
                  <c:v>29.860238452883515</c:v>
                </c:pt>
                <c:pt idx="17166">
                  <c:v>29.880981931417601</c:v>
                </c:pt>
                <c:pt idx="17167">
                  <c:v>29.901739820148123</c:v>
                </c:pt>
                <c:pt idx="17168">
                  <c:v>29.922512128867918</c:v>
                </c:pt>
                <c:pt idx="17169">
                  <c:v>29.943298868029782</c:v>
                </c:pt>
                <c:pt idx="17170">
                  <c:v>29.964100047440617</c:v>
                </c:pt>
                <c:pt idx="17171">
                  <c:v>29.984915676913687</c:v>
                </c:pt>
                <c:pt idx="17172">
                  <c:v>30.005745766923582</c:v>
                </c:pt>
                <c:pt idx="17173">
                  <c:v>30.026590327297658</c:v>
                </c:pt>
                <c:pt idx="17174">
                  <c:v>30.047449368088269</c:v>
                </c:pt>
                <c:pt idx="17175">
                  <c:v>30.068322899135978</c:v>
                </c:pt>
                <c:pt idx="17176">
                  <c:v>30.089210930944514</c:v>
                </c:pt>
                <c:pt idx="17177">
                  <c:v>30.110113473368564</c:v>
                </c:pt>
                <c:pt idx="17178">
                  <c:v>30.131030536269215</c:v>
                </c:pt>
                <c:pt idx="17179">
                  <c:v>30.151962130172098</c:v>
                </c:pt>
                <c:pt idx="17180">
                  <c:v>30.172908264952458</c:v>
                </c:pt>
                <c:pt idx="17181">
                  <c:v>30.193868950491947</c:v>
                </c:pt>
                <c:pt idx="17182">
                  <c:v>30.214844197338145</c:v>
                </c:pt>
                <c:pt idx="17183">
                  <c:v>30.235834015386892</c:v>
                </c:pt>
                <c:pt idx="17184">
                  <c:v>30.25683841454045</c:v>
                </c:pt>
                <c:pt idx="17185">
                  <c:v>30.277857405368394</c:v>
                </c:pt>
                <c:pt idx="17186">
                  <c:v>30.298890997787201</c:v>
                </c:pt>
                <c:pt idx="17187">
                  <c:v>30.319939201940393</c:v>
                </c:pt>
                <c:pt idx="17188">
                  <c:v>30.341002027757764</c:v>
                </c:pt>
                <c:pt idx="17189">
                  <c:v>30.362079485838301</c:v>
                </c:pt>
                <c:pt idx="17190">
                  <c:v>30.383171586126064</c:v>
                </c:pt>
                <c:pt idx="17191">
                  <c:v>30.404278338571562</c:v>
                </c:pt>
                <c:pt idx="17192">
                  <c:v>30.425399753795883</c:v>
                </c:pt>
                <c:pt idx="17193">
                  <c:v>30.446535841763826</c:v>
                </c:pt>
                <c:pt idx="17194">
                  <c:v>30.467686612446652</c:v>
                </c:pt>
                <c:pt idx="17195">
                  <c:v>30.488852076487596</c:v>
                </c:pt>
                <c:pt idx="17196">
                  <c:v>30.510032243872246</c:v>
                </c:pt>
                <c:pt idx="17197">
                  <c:v>30.531227124592654</c:v>
                </c:pt>
                <c:pt idx="17198">
                  <c:v>30.552436729314252</c:v>
                </c:pt>
                <c:pt idx="17199">
                  <c:v>30.573661068043446</c:v>
                </c:pt>
                <c:pt idx="17200">
                  <c:v>30.594900150793137</c:v>
                </c:pt>
                <c:pt idx="17201">
                  <c:v>30.616153988250996</c:v>
                </c:pt>
                <c:pt idx="17202">
                  <c:v>30.637422590444302</c:v>
                </c:pt>
                <c:pt idx="17203">
                  <c:v>30.658705967629899</c:v>
                </c:pt>
                <c:pt idx="17204">
                  <c:v>30.680004129848541</c:v>
                </c:pt>
                <c:pt idx="17205">
                  <c:v>30.701317087817628</c:v>
                </c:pt>
                <c:pt idx="17206">
                  <c:v>30.722644851592328</c:v>
                </c:pt>
                <c:pt idx="17207">
                  <c:v>30.743987431234331</c:v>
                </c:pt>
                <c:pt idx="17208">
                  <c:v>30.76534483748339</c:v>
                </c:pt>
                <c:pt idx="17209">
                  <c:v>30.786717080415645</c:v>
                </c:pt>
                <c:pt idx="17210">
                  <c:v>30.808104170113772</c:v>
                </c:pt>
                <c:pt idx="17211">
                  <c:v>30.829506117339914</c:v>
                </c:pt>
                <c:pt idx="17212">
                  <c:v>30.850922932191228</c:v>
                </c:pt>
                <c:pt idx="17213">
                  <c:v>30.872354624771415</c:v>
                </c:pt>
                <c:pt idx="17214">
                  <c:v>30.893801205865071</c:v>
                </c:pt>
                <c:pt idx="17215">
                  <c:v>30.915262685590406</c:v>
                </c:pt>
                <c:pt idx="17216">
                  <c:v>30.936739074072189</c:v>
                </c:pt>
                <c:pt idx="17217">
                  <c:v>30.95823038211751</c:v>
                </c:pt>
                <c:pt idx="17218">
                  <c:v>30.97973661986568</c:v>
                </c:pt>
                <c:pt idx="17219">
                  <c:v>31.001257797688151</c:v>
                </c:pt>
                <c:pt idx="17220">
                  <c:v>31.022793925737854</c:v>
                </c:pt>
                <c:pt idx="17221">
                  <c:v>31.044345014851938</c:v>
                </c:pt>
                <c:pt idx="17222">
                  <c:v>31.065911075197924</c:v>
                </c:pt>
                <c:pt idx="17223">
                  <c:v>31.087492116949914</c:v>
                </c:pt>
                <c:pt idx="17224">
                  <c:v>31.109088150967661</c:v>
                </c:pt>
                <c:pt idx="17225">
                  <c:v>31.130699187439888</c:v>
                </c:pt>
                <c:pt idx="17226">
                  <c:v>31.152325236561918</c:v>
                </c:pt>
                <c:pt idx="17227">
                  <c:v>31.173966309216148</c:v>
                </c:pt>
                <c:pt idx="17228">
                  <c:v>31.195622415612551</c:v>
                </c:pt>
                <c:pt idx="17229">
                  <c:v>31.217293565967712</c:v>
                </c:pt>
                <c:pt idx="17230">
                  <c:v>31.238979771186724</c:v>
                </c:pt>
                <c:pt idx="17231">
                  <c:v>31.260681041500852</c:v>
                </c:pt>
                <c:pt idx="17232">
                  <c:v>31.282397387375603</c:v>
                </c:pt>
                <c:pt idx="17233">
                  <c:v>31.304128819055979</c:v>
                </c:pt>
                <c:pt idx="17234">
                  <c:v>31.325875347477414</c:v>
                </c:pt>
                <c:pt idx="17235">
                  <c:v>31.347636982899623</c:v>
                </c:pt>
                <c:pt idx="17236">
                  <c:v>31.369413735588981</c:v>
                </c:pt>
                <c:pt idx="17237">
                  <c:v>31.391205616503726</c:v>
                </c:pt>
                <c:pt idx="17238">
                  <c:v>31.413012635924968</c:v>
                </c:pt>
                <c:pt idx="17239">
                  <c:v>31.4348348041405</c:v>
                </c:pt>
                <c:pt idx="17240">
                  <c:v>31.456672132131406</c:v>
                </c:pt>
                <c:pt idx="17241">
                  <c:v>31.478524630200244</c:v>
                </c:pt>
                <c:pt idx="17242">
                  <c:v>31.500392308656252</c:v>
                </c:pt>
                <c:pt idx="17243">
                  <c:v>31.522275178503424</c:v>
                </c:pt>
                <c:pt idx="17244">
                  <c:v>31.5441732500658</c:v>
                </c:pt>
                <c:pt idx="17245">
                  <c:v>31.56608653367412</c:v>
                </c:pt>
                <c:pt idx="17246">
                  <c:v>31.588015040355327</c:v>
                </c:pt>
                <c:pt idx="17247">
                  <c:v>31.609958780454988</c:v>
                </c:pt>
                <c:pt idx="17248">
                  <c:v>31.631917764555546</c:v>
                </c:pt>
                <c:pt idx="17249">
                  <c:v>31.653892003016477</c:v>
                </c:pt>
                <c:pt idx="17250">
                  <c:v>31.675881506895387</c:v>
                </c:pt>
                <c:pt idx="17251">
                  <c:v>31.697886286566632</c:v>
                </c:pt>
                <c:pt idx="17252">
                  <c:v>31.719906352411293</c:v>
                </c:pt>
                <c:pt idx="17253">
                  <c:v>31.741941715510041</c:v>
                </c:pt>
                <c:pt idx="17254">
                  <c:v>31.763992386258867</c:v>
                </c:pt>
                <c:pt idx="17255">
                  <c:v>31.786058375060495</c:v>
                </c:pt>
                <c:pt idx="17256">
                  <c:v>31.808139693018713</c:v>
                </c:pt>
                <c:pt idx="17257">
                  <c:v>31.830236350551186</c:v>
                </c:pt>
                <c:pt idx="17258">
                  <c:v>31.852348358082342</c:v>
                </c:pt>
                <c:pt idx="17259">
                  <c:v>31.874475726739117</c:v>
                </c:pt>
                <c:pt idx="17260">
                  <c:v>31.896618466960906</c:v>
                </c:pt>
                <c:pt idx="17261">
                  <c:v>31.918776589193875</c:v>
                </c:pt>
                <c:pt idx="17262">
                  <c:v>31.940950104588168</c:v>
                </c:pt>
                <c:pt idx="17263">
                  <c:v>31.963139023604949</c:v>
                </c:pt>
                <c:pt idx="17264">
                  <c:v>31.985343356944899</c:v>
                </c:pt>
                <c:pt idx="17265">
                  <c:v>32.007563115083236</c:v>
                </c:pt>
                <c:pt idx="17266">
                  <c:v>32.029798309201119</c:v>
                </c:pt>
                <c:pt idx="17267">
                  <c:v>32.052048949788819</c:v>
                </c:pt>
                <c:pt idx="17268">
                  <c:v>32.074315047343397</c:v>
                </c:pt>
                <c:pt idx="17269">
                  <c:v>32.096596613069337</c:v>
                </c:pt>
                <c:pt idx="17270">
                  <c:v>32.118893657478779</c:v>
                </c:pt>
                <c:pt idx="17271">
                  <c:v>32.141206191090681</c:v>
                </c:pt>
                <c:pt idx="17272">
                  <c:v>32.163534225132892</c:v>
                </c:pt>
                <c:pt idx="17273">
                  <c:v>32.185877770139477</c:v>
                </c:pt>
                <c:pt idx="17274">
                  <c:v>32.208236836651338</c:v>
                </c:pt>
                <c:pt idx="17275">
                  <c:v>32.230611435919727</c:v>
                </c:pt>
                <c:pt idx="17276">
                  <c:v>32.253001578500687</c:v>
                </c:pt>
                <c:pt idx="17277">
                  <c:v>32.275407275191931</c:v>
                </c:pt>
                <c:pt idx="17278">
                  <c:v>32.297828536563678</c:v>
                </c:pt>
                <c:pt idx="17279">
                  <c:v>32.320265373898479</c:v>
                </c:pt>
                <c:pt idx="17280">
                  <c:v>32.342717797781745</c:v>
                </c:pt>
                <c:pt idx="17281">
                  <c:v>32.365185818805728</c:v>
                </c:pt>
                <c:pt idx="17282">
                  <c:v>32.387669448276519</c:v>
                </c:pt>
                <c:pt idx="17283">
                  <c:v>32.410168696801598</c:v>
                </c:pt>
                <c:pt idx="17284">
                  <c:v>32.432683574995309</c:v>
                </c:pt>
                <c:pt idx="17285">
                  <c:v>32.455214094187319</c:v>
                </c:pt>
                <c:pt idx="17286">
                  <c:v>32.477760265007227</c:v>
                </c:pt>
                <c:pt idx="17287">
                  <c:v>32.50032209809153</c:v>
                </c:pt>
                <c:pt idx="17288">
                  <c:v>32.522899604793508</c:v>
                </c:pt>
                <c:pt idx="17289">
                  <c:v>32.545492795764936</c:v>
                </c:pt>
                <c:pt idx="17290">
                  <c:v>32.56810168166448</c:v>
                </c:pt>
                <c:pt idx="17291">
                  <c:v>32.590726273869109</c:v>
                </c:pt>
                <c:pt idx="17292">
                  <c:v>32.613366583052809</c:v>
                </c:pt>
                <c:pt idx="17293">
                  <c:v>32.636022620133936</c:v>
                </c:pt>
                <c:pt idx="17294">
                  <c:v>32.658694395800815</c:v>
                </c:pt>
                <c:pt idx="17295">
                  <c:v>32.681381921462055</c:v>
                </c:pt>
                <c:pt idx="17296">
                  <c:v>32.704085207821336</c:v>
                </c:pt>
                <c:pt idx="17297">
                  <c:v>32.726804265589259</c:v>
                </c:pt>
                <c:pt idx="17298">
                  <c:v>32.749539106198242</c:v>
                </c:pt>
                <c:pt idx="17299">
                  <c:v>32.772289740374276</c:v>
                </c:pt>
                <c:pt idx="17300">
                  <c:v>32.795056178850309</c:v>
                </c:pt>
                <c:pt idx="17301">
                  <c:v>32.817838433082585</c:v>
                </c:pt>
                <c:pt idx="17302">
                  <c:v>32.840636513819483</c:v>
                </c:pt>
                <c:pt idx="17303">
                  <c:v>32.863450431816325</c:v>
                </c:pt>
                <c:pt idx="17304">
                  <c:v>32.886280198553251</c:v>
                </c:pt>
                <c:pt idx="17305">
                  <c:v>32.909125824801052</c:v>
                </c:pt>
                <c:pt idx="17306">
                  <c:v>32.931987321337473</c:v>
                </c:pt>
                <c:pt idx="17307">
                  <c:v>32.954864699666615</c:v>
                </c:pt>
                <c:pt idx="17308">
                  <c:v>32.977757970581713</c:v>
                </c:pt>
                <c:pt idx="17309">
                  <c:v>33.000667145123117</c:v>
                </c:pt>
                <c:pt idx="17310">
                  <c:v>33.023592234098572</c:v>
                </c:pt>
                <c:pt idx="17311">
                  <c:v>33.04653324904416</c:v>
                </c:pt>
                <c:pt idx="17312">
                  <c:v>33.06949020078315</c:v>
                </c:pt>
                <c:pt idx="17313">
                  <c:v>33.092463100145821</c:v>
                </c:pt>
                <c:pt idx="17314">
                  <c:v>33.115451958692312</c:v>
                </c:pt>
                <c:pt idx="17315">
                  <c:v>33.138456787268467</c:v>
                </c:pt>
                <c:pt idx="17316">
                  <c:v>33.161477596727153</c:v>
                </c:pt>
                <c:pt idx="17317">
                  <c:v>33.184514398652624</c:v>
                </c:pt>
                <c:pt idx="17318">
                  <c:v>33.207567203913328</c:v>
                </c:pt>
                <c:pt idx="17319">
                  <c:v>33.230636023384776</c:v>
                </c:pt>
                <c:pt idx="17320">
                  <c:v>33.253720868675366</c:v>
                </c:pt>
                <c:pt idx="17321">
                  <c:v>33.276821750676241</c:v>
                </c:pt>
                <c:pt idx="17322">
                  <c:v>33.299938680527852</c:v>
                </c:pt>
                <c:pt idx="17323">
                  <c:v>33.323071669135963</c:v>
                </c:pt>
                <c:pt idx="17324">
                  <c:v>33.346220728141283</c:v>
                </c:pt>
                <c:pt idx="17325">
                  <c:v>33.369385868465208</c:v>
                </c:pt>
                <c:pt idx="17326">
                  <c:v>33.392567101036256</c:v>
                </c:pt>
                <c:pt idx="17327">
                  <c:v>33.4157644375194</c:v>
                </c:pt>
                <c:pt idx="17328">
                  <c:v>33.43897788885883</c:v>
                </c:pt>
                <c:pt idx="17329">
                  <c:v>33.462207466005836</c:v>
                </c:pt>
                <c:pt idx="17330">
                  <c:v>33.485453180649728</c:v>
                </c:pt>
                <c:pt idx="17331">
                  <c:v>33.508715043757519</c:v>
                </c:pt>
                <c:pt idx="17332">
                  <c:v>33.531993066303343</c:v>
                </c:pt>
                <c:pt idx="17333">
                  <c:v>33.555287260000874</c:v>
                </c:pt>
                <c:pt idx="17334">
                  <c:v>33.578597635840012</c:v>
                </c:pt>
                <c:pt idx="17335">
                  <c:v>33.601924204817763</c:v>
                </c:pt>
                <c:pt idx="17336">
                  <c:v>33.625266978672251</c:v>
                </c:pt>
                <c:pt idx="17337">
                  <c:v>33.648625968416269</c:v>
                </c:pt>
                <c:pt idx="17338">
                  <c:v>33.672001185314784</c:v>
                </c:pt>
                <c:pt idx="17339">
                  <c:v>33.695392640395383</c:v>
                </c:pt>
                <c:pt idx="17340">
                  <c:v>33.718800345428832</c:v>
                </c:pt>
                <c:pt idx="17341">
                  <c:v>33.742224311458585</c:v>
                </c:pt>
                <c:pt idx="17342">
                  <c:v>33.765664549535231</c:v>
                </c:pt>
                <c:pt idx="17343">
                  <c:v>33.78912107145409</c:v>
                </c:pt>
                <c:pt idx="17344">
                  <c:v>33.81259388828164</c:v>
                </c:pt>
                <c:pt idx="17345">
                  <c:v>33.836083011091517</c:v>
                </c:pt>
                <c:pt idx="17346">
                  <c:v>33.859588451703644</c:v>
                </c:pt>
                <c:pt idx="17347">
                  <c:v>33.883110221207566</c:v>
                </c:pt>
                <c:pt idx="17348">
                  <c:v>33.90664833070003</c:v>
                </c:pt>
                <c:pt idx="17349">
                  <c:v>33.930202792025597</c:v>
                </c:pt>
                <c:pt idx="17350">
                  <c:v>33.953773616296949</c:v>
                </c:pt>
                <c:pt idx="17351">
                  <c:v>33.977360814633975</c:v>
                </c:pt>
                <c:pt idx="17352">
                  <c:v>34.000964398905928</c:v>
                </c:pt>
                <c:pt idx="17353">
                  <c:v>34.024584380248669</c:v>
                </c:pt>
                <c:pt idx="17354">
                  <c:v>34.048220770053007</c:v>
                </c:pt>
                <c:pt idx="17355">
                  <c:v>34.071873579469766</c:v>
                </c:pt>
                <c:pt idx="17356">
                  <c:v>34.095542820401214</c:v>
                </c:pt>
                <c:pt idx="17357">
                  <c:v>34.119228504014195</c:v>
                </c:pt>
                <c:pt idx="17358">
                  <c:v>34.142930641482764</c:v>
                </c:pt>
                <c:pt idx="17359">
                  <c:v>34.166649244734039</c:v>
                </c:pt>
                <c:pt idx="17360">
                  <c:v>34.190384324958139</c:v>
                </c:pt>
                <c:pt idx="17361">
                  <c:v>34.214135893352427</c:v>
                </c:pt>
                <c:pt idx="17362">
                  <c:v>34.237903961868895</c:v>
                </c:pt>
                <c:pt idx="17363">
                  <c:v>34.261688541720986</c:v>
                </c:pt>
                <c:pt idx="17364">
                  <c:v>34.285489644129434</c:v>
                </c:pt>
                <c:pt idx="17365">
                  <c:v>34.309307281071142</c:v>
                </c:pt>
                <c:pt idx="17366">
                  <c:v>34.333141463782958</c:v>
                </c:pt>
                <c:pt idx="17367">
                  <c:v>34.356992203758978</c:v>
                </c:pt>
                <c:pt idx="17368">
                  <c:v>34.380859512251149</c:v>
                </c:pt>
                <c:pt idx="17369">
                  <c:v>34.404743401269691</c:v>
                </c:pt>
                <c:pt idx="17370">
                  <c:v>34.428643882082703</c:v>
                </c:pt>
                <c:pt idx="17371">
                  <c:v>34.452560965965581</c:v>
                </c:pt>
                <c:pt idx="17372">
                  <c:v>34.476494664953606</c:v>
                </c:pt>
                <c:pt idx="17373">
                  <c:v>34.500444990338359</c:v>
                </c:pt>
                <c:pt idx="17374">
                  <c:v>34.524411953418777</c:v>
                </c:pt>
                <c:pt idx="17375">
                  <c:v>34.548395566255216</c:v>
                </c:pt>
                <c:pt idx="17376">
                  <c:v>34.572395840162827</c:v>
                </c:pt>
                <c:pt idx="17377">
                  <c:v>34.596412786464093</c:v>
                </c:pt>
                <c:pt idx="17378">
                  <c:v>34.62044641724453</c:v>
                </c:pt>
                <c:pt idx="17379">
                  <c:v>34.644496743842886</c:v>
                </c:pt>
                <c:pt idx="17380">
                  <c:v>34.668563777605257</c:v>
                </c:pt>
                <c:pt idx="17381">
                  <c:v>34.692647530642361</c:v>
                </c:pt>
                <c:pt idx="17382">
                  <c:v>34.7167480143166</c:v>
                </c:pt>
                <c:pt idx="17383">
                  <c:v>34.7408652402505</c:v>
                </c:pt>
                <c:pt idx="17384">
                  <c:v>34.764999219821718</c:v>
                </c:pt>
                <c:pt idx="17385">
                  <c:v>34.789149965174666</c:v>
                </c:pt>
                <c:pt idx="17386">
                  <c:v>34.813317487703344</c:v>
                </c:pt>
                <c:pt idx="17387">
                  <c:v>34.837501798809136</c:v>
                </c:pt>
                <c:pt idx="17388">
                  <c:v>34.861702910661776</c:v>
                </c:pt>
                <c:pt idx="17389">
                  <c:v>34.885920834679027</c:v>
                </c:pt>
                <c:pt idx="17390">
                  <c:v>34.910155582286059</c:v>
                </c:pt>
                <c:pt idx="17391">
                  <c:v>34.934407165677982</c:v>
                </c:pt>
                <c:pt idx="17392">
                  <c:v>34.958675596296366</c:v>
                </c:pt>
                <c:pt idx="17393">
                  <c:v>34.982960885590209</c:v>
                </c:pt>
                <c:pt idx="17394">
                  <c:v>35.007263045780057</c:v>
                </c:pt>
                <c:pt idx="17395">
                  <c:v>35.031582088331348</c:v>
                </c:pt>
                <c:pt idx="17396">
                  <c:v>35.055918024716945</c:v>
                </c:pt>
                <c:pt idx="17397">
                  <c:v>35.080270867182882</c:v>
                </c:pt>
                <c:pt idx="17398">
                  <c:v>35.104640627218508</c:v>
                </c:pt>
                <c:pt idx="17399">
                  <c:v>35.129027316576213</c:v>
                </c:pt>
                <c:pt idx="17400">
                  <c:v>35.153430946760786</c:v>
                </c:pt>
                <c:pt idx="17401">
                  <c:v>35.177851530052315</c:v>
                </c:pt>
                <c:pt idx="17402">
                  <c:v>35.202289077972111</c:v>
                </c:pt>
                <c:pt idx="17403">
                  <c:v>35.226743602048955</c:v>
                </c:pt>
                <c:pt idx="17404">
                  <c:v>35.25121511458854</c:v>
                </c:pt>
                <c:pt idx="17405">
                  <c:v>35.275703627136217</c:v>
                </c:pt>
                <c:pt idx="17406">
                  <c:v>35.300209151244793</c:v>
                </c:pt>
                <c:pt idx="17407">
                  <c:v>35.324731699245639</c:v>
                </c:pt>
                <c:pt idx="17408">
                  <c:v>35.349271282708173</c:v>
                </c:pt>
                <c:pt idx="17409">
                  <c:v>35.373827913209304</c:v>
                </c:pt>
                <c:pt idx="17410">
                  <c:v>35.398401603106116</c:v>
                </c:pt>
                <c:pt idx="17411">
                  <c:v>35.422992363992158</c:v>
                </c:pt>
                <c:pt idx="17412">
                  <c:v>35.447600207726396</c:v>
                </c:pt>
                <c:pt idx="17413">
                  <c:v>35.472225145917939</c:v>
                </c:pt>
                <c:pt idx="17414">
                  <c:v>35.496867190958262</c:v>
                </c:pt>
                <c:pt idx="17415">
                  <c:v>35.521526354473139</c:v>
                </c:pt>
                <c:pt idx="17416">
                  <c:v>35.546202648095907</c:v>
                </c:pt>
                <c:pt idx="17417">
                  <c:v>35.570896084243863</c:v>
                </c:pt>
                <c:pt idx="17418">
                  <c:v>35.595606674567044</c:v>
                </c:pt>
                <c:pt idx="17419">
                  <c:v>35.620334430723041</c:v>
                </c:pt>
                <c:pt idx="17420">
                  <c:v>35.645079365155048</c:v>
                </c:pt>
                <c:pt idx="17421">
                  <c:v>35.669841489537397</c:v>
                </c:pt>
                <c:pt idx="17422">
                  <c:v>35.694620815551986</c:v>
                </c:pt>
                <c:pt idx="17423">
                  <c:v>35.719417355667971</c:v>
                </c:pt>
                <c:pt idx="17424">
                  <c:v>35.744231121584022</c:v>
                </c:pt>
                <c:pt idx="17425">
                  <c:v>35.769062125006407</c:v>
                </c:pt>
                <c:pt idx="17426">
                  <c:v>35.793910378430283</c:v>
                </c:pt>
                <c:pt idx="17427">
                  <c:v>35.81877589357871</c:v>
                </c:pt>
                <c:pt idx="17428">
                  <c:v>35.843658682443177</c:v>
                </c:pt>
                <c:pt idx="17429">
                  <c:v>35.868558756762503</c:v>
                </c:pt>
                <c:pt idx="17430">
                  <c:v>35.893476129066599</c:v>
                </c:pt>
                <c:pt idx="17431">
                  <c:v>35.918410811111144</c:v>
                </c:pt>
                <c:pt idx="17432">
                  <c:v>35.943362814659451</c:v>
                </c:pt>
                <c:pt idx="17433">
                  <c:v>35.968332152267564</c:v>
                </c:pt>
                <c:pt idx="17434">
                  <c:v>35.993318835715684</c:v>
                </c:pt>
                <c:pt idx="17435">
                  <c:v>36.018322876791643</c:v>
                </c:pt>
                <c:pt idx="17436">
                  <c:v>36.04334428807767</c:v>
                </c:pt>
                <c:pt idx="17437">
                  <c:v>36.068383081378542</c:v>
                </c:pt>
                <c:pt idx="17438">
                  <c:v>36.093439268506671</c:v>
                </c:pt>
                <c:pt idx="17439">
                  <c:v>36.118512862070531</c:v>
                </c:pt>
                <c:pt idx="17440">
                  <c:v>36.143603873899515</c:v>
                </c:pt>
                <c:pt idx="17441">
                  <c:v>36.168712315830668</c:v>
                </c:pt>
                <c:pt idx="17442">
                  <c:v>36.193838200498767</c:v>
                </c:pt>
                <c:pt idx="17443">
                  <c:v>36.218981539757863</c:v>
                </c:pt>
                <c:pt idx="17444">
                  <c:v>36.244142345733401</c:v>
                </c:pt>
                <c:pt idx="17445">
                  <c:v>36.269320630295375</c:v>
                </c:pt>
                <c:pt idx="17446">
                  <c:v>36.294516406113701</c:v>
                </c:pt>
                <c:pt idx="17447">
                  <c:v>36.319729685075394</c:v>
                </c:pt>
                <c:pt idx="17448">
                  <c:v>36.344960479075198</c:v>
                </c:pt>
                <c:pt idx="17449">
                  <c:v>36.370208800809451</c:v>
                </c:pt>
                <c:pt idx="17450">
                  <c:v>36.395474662189976</c:v>
                </c:pt>
                <c:pt idx="17451">
                  <c:v>36.420758075136305</c:v>
                </c:pt>
                <c:pt idx="17452">
                  <c:v>36.446059052371261</c:v>
                </c:pt>
                <c:pt idx="17453">
                  <c:v>36.471377605831506</c:v>
                </c:pt>
                <c:pt idx="17454">
                  <c:v>36.496713747461435</c:v>
                </c:pt>
                <c:pt idx="17455">
                  <c:v>36.522067490010407</c:v>
                </c:pt>
                <c:pt idx="17456">
                  <c:v>36.547438845439963</c:v>
                </c:pt>
                <c:pt idx="17457">
                  <c:v>36.572827825985527</c:v>
                </c:pt>
                <c:pt idx="17458">
                  <c:v>36.598234443624733</c:v>
                </c:pt>
                <c:pt idx="17459">
                  <c:v>36.623658711142376</c:v>
                </c:pt>
                <c:pt idx="17460">
                  <c:v>36.649100640533298</c:v>
                </c:pt>
                <c:pt idx="17461">
                  <c:v>36.674560243800094</c:v>
                </c:pt>
                <c:pt idx="17462">
                  <c:v>36.700037533754255</c:v>
                </c:pt>
                <c:pt idx="17463">
                  <c:v>36.725532522415605</c:v>
                </c:pt>
                <c:pt idx="17464">
                  <c:v>36.7510452218118</c:v>
                </c:pt>
                <c:pt idx="17465">
                  <c:v>36.776575644781019</c:v>
                </c:pt>
                <c:pt idx="17466">
                  <c:v>36.802123803368183</c:v>
                </c:pt>
                <c:pt idx="17467">
                  <c:v>36.827689709626007</c:v>
                </c:pt>
                <c:pt idx="17468">
                  <c:v>36.853273376419459</c:v>
                </c:pt>
                <c:pt idx="17469">
                  <c:v>36.878874815818577</c:v>
                </c:pt>
                <c:pt idx="17470">
                  <c:v>36.904494039901209</c:v>
                </c:pt>
                <c:pt idx="17471">
                  <c:v>36.930131061559152</c:v>
                </c:pt>
                <c:pt idx="17472">
                  <c:v>36.955785892887619</c:v>
                </c:pt>
                <c:pt idx="17473">
                  <c:v>36.981458546258722</c:v>
                </c:pt>
                <c:pt idx="17474">
                  <c:v>37.007149033783925</c:v>
                </c:pt>
                <c:pt idx="17475">
                  <c:v>37.032857368390871</c:v>
                </c:pt>
                <c:pt idx="17476">
                  <c:v>37.058583562208419</c:v>
                </c:pt>
                <c:pt idx="17477">
                  <c:v>37.084327627373284</c:v>
                </c:pt>
                <c:pt idx="17478">
                  <c:v>37.110089576840075</c:v>
                </c:pt>
                <c:pt idx="17479">
                  <c:v>37.13586942276293</c:v>
                </c:pt>
                <c:pt idx="17480">
                  <c:v>37.16166717730389</c:v>
                </c:pt>
                <c:pt idx="17481">
                  <c:v>37.187482853444571</c:v>
                </c:pt>
                <c:pt idx="17482">
                  <c:v>37.213316463364478</c:v>
                </c:pt>
                <c:pt idx="17483">
                  <c:v>37.23916801925099</c:v>
                </c:pt>
                <c:pt idx="17484">
                  <c:v>37.265037534112821</c:v>
                </c:pt>
                <c:pt idx="17485">
                  <c:v>37.290925020154852</c:v>
                </c:pt>
                <c:pt idx="17486">
                  <c:v>37.316830489589897</c:v>
                </c:pt>
                <c:pt idx="17487">
                  <c:v>37.342753955453787</c:v>
                </c:pt>
                <c:pt idx="17488">
                  <c:v>37.368695429976867</c:v>
                </c:pt>
                <c:pt idx="17489">
                  <c:v>37.394654925669499</c:v>
                </c:pt>
                <c:pt idx="17490">
                  <c:v>37.420632454778456</c:v>
                </c:pt>
                <c:pt idx="17491">
                  <c:v>37.446628030375834</c:v>
                </c:pt>
                <c:pt idx="17492">
                  <c:v>37.472641664725998</c:v>
                </c:pt>
                <c:pt idx="17493">
                  <c:v>37.498673370101265</c:v>
                </c:pt>
                <c:pt idx="17494">
                  <c:v>37.524723159600995</c:v>
                </c:pt>
                <c:pt idx="17495">
                  <c:v>37.55079104551514</c:v>
                </c:pt>
                <c:pt idx="17496">
                  <c:v>37.576877040141589</c:v>
                </c:pt>
                <c:pt idx="17497">
                  <c:v>37.602981156607044</c:v>
                </c:pt>
                <c:pt idx="17498">
                  <c:v>37.629103407227063</c:v>
                </c:pt>
                <c:pt idx="17499">
                  <c:v>37.65524380432521</c:v>
                </c:pt>
                <c:pt idx="17500">
                  <c:v>37.681402361055532</c:v>
                </c:pt>
                <c:pt idx="17501">
                  <c:v>37.7075790897593</c:v>
                </c:pt>
                <c:pt idx="17502">
                  <c:v>37.733774003060311</c:v>
                </c:pt>
                <c:pt idx="17503">
                  <c:v>37.759987113316406</c:v>
                </c:pt>
                <c:pt idx="17504">
                  <c:v>37.786218433718233</c:v>
                </c:pt>
                <c:pt idx="17505">
                  <c:v>37.812467976641372</c:v>
                </c:pt>
                <c:pt idx="17506">
                  <c:v>37.838735754469432</c:v>
                </c:pt>
                <c:pt idx="17507">
                  <c:v>37.865021780420577</c:v>
                </c:pt>
                <c:pt idx="17508">
                  <c:v>37.891326066896191</c:v>
                </c:pt>
                <c:pt idx="17509">
                  <c:v>37.91764862630572</c:v>
                </c:pt>
                <c:pt idx="17510">
                  <c:v>37.943989471894881</c:v>
                </c:pt>
                <c:pt idx="17511">
                  <c:v>37.970348616090924</c:v>
                </c:pt>
                <c:pt idx="17512">
                  <c:v>37.996726071329178</c:v>
                </c:pt>
              </c:numCache>
            </c:numRef>
          </c:xVal>
          <c:yVal>
            <c:numRef>
              <c:f>Grid!$B$2:$B$22512</c:f>
              <c:numCache>
                <c:formatCode>General</c:formatCode>
                <c:ptCount val="17513"/>
                <c:pt idx="0">
                  <c:v>62.712781635655176</c:v>
                </c:pt>
                <c:pt idx="1">
                  <c:v>62.721186199793102</c:v>
                </c:pt>
                <c:pt idx="2">
                  <c:v>62.729590763931036</c:v>
                </c:pt>
                <c:pt idx="3">
                  <c:v>62.725589075345624</c:v>
                </c:pt>
                <c:pt idx="4">
                  <c:v>62.721377111290323</c:v>
                </c:pt>
                <c:pt idx="5">
                  <c:v>62.717165147235022</c:v>
                </c:pt>
                <c:pt idx="6">
                  <c:v>62.712953183179728</c:v>
                </c:pt>
                <c:pt idx="7">
                  <c:v>62.708741219124427</c:v>
                </c:pt>
                <c:pt idx="8">
                  <c:v>62.704529255069126</c:v>
                </c:pt>
                <c:pt idx="9">
                  <c:v>62.700317291013825</c:v>
                </c:pt>
                <c:pt idx="10">
                  <c:v>62.699264300000003</c:v>
                </c:pt>
                <c:pt idx="11">
                  <c:v>62.699264300000003</c:v>
                </c:pt>
                <c:pt idx="12">
                  <c:v>62.699264300000003</c:v>
                </c:pt>
                <c:pt idx="13">
                  <c:v>62.699264300000003</c:v>
                </c:pt>
                <c:pt idx="14">
                  <c:v>62.699264300000003</c:v>
                </c:pt>
                <c:pt idx="15">
                  <c:v>62.699264300000003</c:v>
                </c:pt>
                <c:pt idx="16">
                  <c:v>62.699264300000003</c:v>
                </c:pt>
                <c:pt idx="17">
                  <c:v>62.701749915151517</c:v>
                </c:pt>
                <c:pt idx="18">
                  <c:v>62.706010969696969</c:v>
                </c:pt>
                <c:pt idx="19">
                  <c:v>62.710272024242428</c:v>
                </c:pt>
                <c:pt idx="20">
                  <c:v>62.714533078787881</c:v>
                </c:pt>
                <c:pt idx="21">
                  <c:v>62.718794133333333</c:v>
                </c:pt>
                <c:pt idx="22">
                  <c:v>62.723055187878792</c:v>
                </c:pt>
                <c:pt idx="23">
                  <c:v>62.727316242424244</c:v>
                </c:pt>
                <c:pt idx="24">
                  <c:v>62.731585945480099</c:v>
                </c:pt>
                <c:pt idx="25">
                  <c:v>62.735866958126465</c:v>
                </c:pt>
                <c:pt idx="26">
                  <c:v>62.740147970772838</c:v>
                </c:pt>
                <c:pt idx="27">
                  <c:v>62.744428983419205</c:v>
                </c:pt>
                <c:pt idx="28">
                  <c:v>62.748709996065578</c:v>
                </c:pt>
                <c:pt idx="29">
                  <c:v>62.752991008711945</c:v>
                </c:pt>
                <c:pt idx="30">
                  <c:v>62.757272021358318</c:v>
                </c:pt>
                <c:pt idx="31">
                  <c:v>62.757466888207546</c:v>
                </c:pt>
                <c:pt idx="32">
                  <c:v>62.748844282547168</c:v>
                </c:pt>
                <c:pt idx="33">
                  <c:v>62.740221676886797</c:v>
                </c:pt>
                <c:pt idx="34">
                  <c:v>62.73159907122642</c:v>
                </c:pt>
                <c:pt idx="35">
                  <c:v>62.722976465566042</c:v>
                </c:pt>
                <c:pt idx="36">
                  <c:v>62.714353859905664</c:v>
                </c:pt>
                <c:pt idx="37">
                  <c:v>62.705731254245286</c:v>
                </c:pt>
                <c:pt idx="38">
                  <c:v>62.698183925886525</c:v>
                </c:pt>
                <c:pt idx="39">
                  <c:v>62.693862429432627</c:v>
                </c:pt>
                <c:pt idx="40">
                  <c:v>62.68954093297873</c:v>
                </c:pt>
                <c:pt idx="41">
                  <c:v>62.685219436524825</c:v>
                </c:pt>
                <c:pt idx="42">
                  <c:v>62.680897940070928</c:v>
                </c:pt>
                <c:pt idx="43">
                  <c:v>62.676576443617023</c:v>
                </c:pt>
                <c:pt idx="44">
                  <c:v>62.672254947163125</c:v>
                </c:pt>
                <c:pt idx="45">
                  <c:v>62.668797750000003</c:v>
                </c:pt>
                <c:pt idx="46">
                  <c:v>62.668797750000003</c:v>
                </c:pt>
                <c:pt idx="47">
                  <c:v>62.668797750000003</c:v>
                </c:pt>
                <c:pt idx="48">
                  <c:v>62.668797750000003</c:v>
                </c:pt>
                <c:pt idx="49">
                  <c:v>62.668797750000003</c:v>
                </c:pt>
                <c:pt idx="50">
                  <c:v>62.668797750000003</c:v>
                </c:pt>
                <c:pt idx="51">
                  <c:v>62.668797750000003</c:v>
                </c:pt>
                <c:pt idx="52">
                  <c:v>62.667925199928405</c:v>
                </c:pt>
                <c:pt idx="53">
                  <c:v>62.663562449570406</c:v>
                </c:pt>
                <c:pt idx="54">
                  <c:v>62.659199699212415</c:v>
                </c:pt>
                <c:pt idx="55">
                  <c:v>62.654836948854417</c:v>
                </c:pt>
                <c:pt idx="56">
                  <c:v>62.650474198496418</c:v>
                </c:pt>
                <c:pt idx="57">
                  <c:v>62.64611144813842</c:v>
                </c:pt>
                <c:pt idx="58">
                  <c:v>62.641748697780429</c:v>
                </c:pt>
                <c:pt idx="59">
                  <c:v>62.637379130625</c:v>
                </c:pt>
                <c:pt idx="60">
                  <c:v>62.632984918124997</c:v>
                </c:pt>
                <c:pt idx="61">
                  <c:v>62.628590705624994</c:v>
                </c:pt>
                <c:pt idx="62">
                  <c:v>62.624196493124998</c:v>
                </c:pt>
                <c:pt idx="63">
                  <c:v>62.619802280624995</c:v>
                </c:pt>
                <c:pt idx="64">
                  <c:v>62.615408068124999</c:v>
                </c:pt>
                <c:pt idx="65">
                  <c:v>62.611013855624996</c:v>
                </c:pt>
                <c:pt idx="66">
                  <c:v>62.609112696939754</c:v>
                </c:pt>
                <c:pt idx="67">
                  <c:v>62.613517497903615</c:v>
                </c:pt>
                <c:pt idx="68">
                  <c:v>62.61792229886747</c:v>
                </c:pt>
                <c:pt idx="69">
                  <c:v>62.622327099831324</c:v>
                </c:pt>
                <c:pt idx="70">
                  <c:v>62.626731900795178</c:v>
                </c:pt>
                <c:pt idx="71">
                  <c:v>62.631136701759033</c:v>
                </c:pt>
                <c:pt idx="72">
                  <c:v>62.635541502722887</c:v>
                </c:pt>
                <c:pt idx="73">
                  <c:v>62.638331209999997</c:v>
                </c:pt>
                <c:pt idx="74">
                  <c:v>62.638331209999997</c:v>
                </c:pt>
                <c:pt idx="75">
                  <c:v>62.638331209999997</c:v>
                </c:pt>
                <c:pt idx="76">
                  <c:v>62.638331209999997</c:v>
                </c:pt>
                <c:pt idx="77">
                  <c:v>62.638331209999997</c:v>
                </c:pt>
                <c:pt idx="78">
                  <c:v>62.638331209999997</c:v>
                </c:pt>
                <c:pt idx="79">
                  <c:v>62.638331209999997</c:v>
                </c:pt>
                <c:pt idx="80">
                  <c:v>62.640560469024386</c:v>
                </c:pt>
                <c:pt idx="81">
                  <c:v>62.645018987073172</c:v>
                </c:pt>
                <c:pt idx="82">
                  <c:v>62.649477505121951</c:v>
                </c:pt>
                <c:pt idx="83">
                  <c:v>62.653936023170729</c:v>
                </c:pt>
                <c:pt idx="84">
                  <c:v>62.658394541219515</c:v>
                </c:pt>
                <c:pt idx="85">
                  <c:v>62.662853059268294</c:v>
                </c:pt>
                <c:pt idx="86">
                  <c:v>62.667311577317079</c:v>
                </c:pt>
                <c:pt idx="87">
                  <c:v>62.671777363691938</c:v>
                </c:pt>
                <c:pt idx="88">
                  <c:v>62.676246784229832</c:v>
                </c:pt>
                <c:pt idx="89">
                  <c:v>62.680716204767727</c:v>
                </c:pt>
                <c:pt idx="90">
                  <c:v>62.685185625305628</c:v>
                </c:pt>
                <c:pt idx="91">
                  <c:v>62.689655045843523</c:v>
                </c:pt>
                <c:pt idx="92">
                  <c:v>62.694124466381425</c:v>
                </c:pt>
                <c:pt idx="93">
                  <c:v>62.698593886919319</c:v>
                </c:pt>
                <c:pt idx="94">
                  <c:v>62.69544662420148</c:v>
                </c:pt>
                <c:pt idx="95">
                  <c:v>62.690955240909091</c:v>
                </c:pt>
                <c:pt idx="96">
                  <c:v>62.686463857616708</c:v>
                </c:pt>
                <c:pt idx="97">
                  <c:v>62.681972474324326</c:v>
                </c:pt>
                <c:pt idx="98">
                  <c:v>62.677481091031943</c:v>
                </c:pt>
                <c:pt idx="99">
                  <c:v>62.672989707739561</c:v>
                </c:pt>
                <c:pt idx="100">
                  <c:v>62.668496101089112</c:v>
                </c:pt>
                <c:pt idx="101">
                  <c:v>62.663971367425745</c:v>
                </c:pt>
                <c:pt idx="102">
                  <c:v>62.659446633762379</c:v>
                </c:pt>
                <c:pt idx="103">
                  <c:v>62.654921900099012</c:v>
                </c:pt>
                <c:pt idx="104">
                  <c:v>62.650397166435646</c:v>
                </c:pt>
                <c:pt idx="105">
                  <c:v>62.645872432772279</c:v>
                </c:pt>
                <c:pt idx="106">
                  <c:v>62.641347699108906</c:v>
                </c:pt>
                <c:pt idx="107">
                  <c:v>62.635307235806451</c:v>
                </c:pt>
                <c:pt idx="108">
                  <c:v>62.626235313225806</c:v>
                </c:pt>
                <c:pt idx="109">
                  <c:v>62.61716339064516</c:v>
                </c:pt>
                <c:pt idx="110">
                  <c:v>62.608091468064515</c:v>
                </c:pt>
                <c:pt idx="111">
                  <c:v>62.59901954548387</c:v>
                </c:pt>
                <c:pt idx="112">
                  <c:v>62.589947622903225</c:v>
                </c:pt>
                <c:pt idx="113">
                  <c:v>62.580875700322579</c:v>
                </c:pt>
                <c:pt idx="114">
                  <c:v>62.585831511396506</c:v>
                </c:pt>
                <c:pt idx="115">
                  <c:v>62.59950726501247</c:v>
                </c:pt>
                <c:pt idx="116">
                  <c:v>62.613183018628426</c:v>
                </c:pt>
                <c:pt idx="117">
                  <c:v>62.62685877224439</c:v>
                </c:pt>
                <c:pt idx="118">
                  <c:v>62.640534525860353</c:v>
                </c:pt>
                <c:pt idx="119">
                  <c:v>62.65421027947631</c:v>
                </c:pt>
                <c:pt idx="120">
                  <c:v>62.667886033092273</c:v>
                </c:pt>
                <c:pt idx="121">
                  <c:v>62.660245738771934</c:v>
                </c:pt>
                <c:pt idx="122">
                  <c:v>62.651082869599001</c:v>
                </c:pt>
                <c:pt idx="123">
                  <c:v>62.641920000426069</c:v>
                </c:pt>
                <c:pt idx="124">
                  <c:v>62.632757131253136</c:v>
                </c:pt>
                <c:pt idx="125">
                  <c:v>62.623594262080196</c:v>
                </c:pt>
                <c:pt idx="126">
                  <c:v>62.614431392907264</c:v>
                </c:pt>
                <c:pt idx="127">
                  <c:v>62.60916928254408</c:v>
                </c:pt>
                <c:pt idx="128">
                  <c:v>62.613773797405543</c:v>
                </c:pt>
                <c:pt idx="129">
                  <c:v>62.618378312266998</c:v>
                </c:pt>
                <c:pt idx="130">
                  <c:v>62.62298282712846</c:v>
                </c:pt>
                <c:pt idx="131">
                  <c:v>62.627587341989923</c:v>
                </c:pt>
                <c:pt idx="132">
                  <c:v>62.632191856851385</c:v>
                </c:pt>
                <c:pt idx="133">
                  <c:v>62.63679637171284</c:v>
                </c:pt>
                <c:pt idx="134">
                  <c:v>62.638331209999997</c:v>
                </c:pt>
                <c:pt idx="135">
                  <c:v>62.638331209999997</c:v>
                </c:pt>
                <c:pt idx="136">
                  <c:v>62.638331209999997</c:v>
                </c:pt>
                <c:pt idx="137">
                  <c:v>62.638331209999997</c:v>
                </c:pt>
                <c:pt idx="138">
                  <c:v>62.638331209999997</c:v>
                </c:pt>
                <c:pt idx="139">
                  <c:v>62.638331209999997</c:v>
                </c:pt>
                <c:pt idx="140">
                  <c:v>62.638021117989815</c:v>
                </c:pt>
                <c:pt idx="141">
                  <c:v>62.63336973783715</c:v>
                </c:pt>
                <c:pt idx="142">
                  <c:v>62.628718357684477</c:v>
                </c:pt>
                <c:pt idx="143">
                  <c:v>62.624066977531804</c:v>
                </c:pt>
                <c:pt idx="144">
                  <c:v>62.619415597379131</c:v>
                </c:pt>
                <c:pt idx="145">
                  <c:v>62.614764217226458</c:v>
                </c:pt>
                <c:pt idx="146">
                  <c:v>62.610112837073792</c:v>
                </c:pt>
                <c:pt idx="147">
                  <c:v>62.605455326275511</c:v>
                </c:pt>
                <c:pt idx="148">
                  <c:v>62.600792080357138</c:v>
                </c:pt>
                <c:pt idx="149">
                  <c:v>62.596128834438773</c:v>
                </c:pt>
                <c:pt idx="150">
                  <c:v>62.591465588520407</c:v>
                </c:pt>
                <c:pt idx="151">
                  <c:v>62.586802342602041</c:v>
                </c:pt>
                <c:pt idx="152">
                  <c:v>62.582139096683669</c:v>
                </c:pt>
                <c:pt idx="153">
                  <c:v>62.577475850765303</c:v>
                </c:pt>
                <c:pt idx="154">
                  <c:v>62.586616211333329</c:v>
                </c:pt>
                <c:pt idx="155">
                  <c:v>62.595990531333335</c:v>
                </c:pt>
                <c:pt idx="156">
                  <c:v>62.605364851333334</c:v>
                </c:pt>
                <c:pt idx="157">
                  <c:v>62.614739171333333</c:v>
                </c:pt>
                <c:pt idx="158">
                  <c:v>62.624113491333333</c:v>
                </c:pt>
                <c:pt idx="159">
                  <c:v>62.633487811333332</c:v>
                </c:pt>
                <c:pt idx="160">
                  <c:v>62.638331209999997</c:v>
                </c:pt>
                <c:pt idx="161">
                  <c:v>62.638331209999997</c:v>
                </c:pt>
                <c:pt idx="162">
                  <c:v>62.638331209999997</c:v>
                </c:pt>
                <c:pt idx="163">
                  <c:v>62.638331209999997</c:v>
                </c:pt>
                <c:pt idx="164">
                  <c:v>62.638331209999997</c:v>
                </c:pt>
                <c:pt idx="165">
                  <c:v>62.638331209999997</c:v>
                </c:pt>
                <c:pt idx="166">
                  <c:v>62.638331209999997</c:v>
                </c:pt>
                <c:pt idx="167">
                  <c:v>62.638331209999997</c:v>
                </c:pt>
                <c:pt idx="168">
                  <c:v>62.638331209999997</c:v>
                </c:pt>
                <c:pt idx="169">
                  <c:v>62.638331209999997</c:v>
                </c:pt>
                <c:pt idx="170">
                  <c:v>62.638331209999997</c:v>
                </c:pt>
                <c:pt idx="171">
                  <c:v>62.638331209999997</c:v>
                </c:pt>
                <c:pt idx="172">
                  <c:v>62.638331209999997</c:v>
                </c:pt>
                <c:pt idx="173">
                  <c:v>62.632950106831167</c:v>
                </c:pt>
                <c:pt idx="174">
                  <c:v>62.623454042415581</c:v>
                </c:pt>
                <c:pt idx="175">
                  <c:v>62.613957977999995</c:v>
                </c:pt>
                <c:pt idx="176">
                  <c:v>62.604461913584416</c:v>
                </c:pt>
                <c:pt idx="177">
                  <c:v>62.59496584916883</c:v>
                </c:pt>
                <c:pt idx="178">
                  <c:v>62.585469784753244</c:v>
                </c:pt>
                <c:pt idx="179">
                  <c:v>62.577398129999999</c:v>
                </c:pt>
                <c:pt idx="180">
                  <c:v>62.577398129999999</c:v>
                </c:pt>
                <c:pt idx="181">
                  <c:v>62.577398129999999</c:v>
                </c:pt>
                <c:pt idx="182">
                  <c:v>62.577398129999999</c:v>
                </c:pt>
                <c:pt idx="183">
                  <c:v>62.577398129999999</c:v>
                </c:pt>
                <c:pt idx="184">
                  <c:v>62.577398129999999</c:v>
                </c:pt>
                <c:pt idx="185">
                  <c:v>62.577398129999999</c:v>
                </c:pt>
                <c:pt idx="186">
                  <c:v>62.577398129999999</c:v>
                </c:pt>
                <c:pt idx="187">
                  <c:v>62.577398129999999</c:v>
                </c:pt>
                <c:pt idx="188">
                  <c:v>62.577398129999999</c:v>
                </c:pt>
                <c:pt idx="189">
                  <c:v>62.577398129999999</c:v>
                </c:pt>
                <c:pt idx="190">
                  <c:v>62.577398129999999</c:v>
                </c:pt>
                <c:pt idx="191">
                  <c:v>62.577398129999999</c:v>
                </c:pt>
                <c:pt idx="192">
                  <c:v>62.579327409577836</c:v>
                </c:pt>
                <c:pt idx="193">
                  <c:v>62.584150608522428</c:v>
                </c:pt>
                <c:pt idx="194">
                  <c:v>62.588973807467013</c:v>
                </c:pt>
                <c:pt idx="195">
                  <c:v>62.593797006411606</c:v>
                </c:pt>
                <c:pt idx="196">
                  <c:v>62.598620205356198</c:v>
                </c:pt>
                <c:pt idx="197">
                  <c:v>62.603443404300791</c:v>
                </c:pt>
                <c:pt idx="198">
                  <c:v>62.608267666560842</c:v>
                </c:pt>
                <c:pt idx="199">
                  <c:v>62.613103625291004</c:v>
                </c:pt>
                <c:pt idx="200">
                  <c:v>62.617939584021158</c:v>
                </c:pt>
                <c:pt idx="201">
                  <c:v>62.62277554275132</c:v>
                </c:pt>
                <c:pt idx="202">
                  <c:v>62.627611501481482</c:v>
                </c:pt>
                <c:pt idx="203">
                  <c:v>62.632447460211637</c:v>
                </c:pt>
                <c:pt idx="204">
                  <c:v>62.637283418941799</c:v>
                </c:pt>
                <c:pt idx="205">
                  <c:v>62.642129425862066</c:v>
                </c:pt>
                <c:pt idx="206">
                  <c:v>62.646978212068966</c:v>
                </c:pt>
                <c:pt idx="207">
                  <c:v>62.651826998275858</c:v>
                </c:pt>
                <c:pt idx="208">
                  <c:v>62.656675784482758</c:v>
                </c:pt>
                <c:pt idx="209">
                  <c:v>62.661524570689657</c:v>
                </c:pt>
                <c:pt idx="210">
                  <c:v>62.666373356896557</c:v>
                </c:pt>
                <c:pt idx="211">
                  <c:v>62.666360426800004</c:v>
                </c:pt>
                <c:pt idx="212">
                  <c:v>62.6614857804</c:v>
                </c:pt>
                <c:pt idx="213">
                  <c:v>62.656611134000002</c:v>
                </c:pt>
                <c:pt idx="214">
                  <c:v>62.651736487599997</c:v>
                </c:pt>
                <c:pt idx="215">
                  <c:v>62.6468618412</c:v>
                </c:pt>
                <c:pt idx="216">
                  <c:v>62.641987194799995</c:v>
                </c:pt>
                <c:pt idx="217">
                  <c:v>62.635880818042892</c:v>
                </c:pt>
                <c:pt idx="218">
                  <c:v>62.626079250214474</c:v>
                </c:pt>
                <c:pt idx="219">
                  <c:v>62.616277682386055</c:v>
                </c:pt>
                <c:pt idx="220">
                  <c:v>62.606476114557637</c:v>
                </c:pt>
                <c:pt idx="221">
                  <c:v>62.596674546729218</c:v>
                </c:pt>
                <c:pt idx="222">
                  <c:v>62.5868729789008</c:v>
                </c:pt>
                <c:pt idx="223">
                  <c:v>62.577070532795695</c:v>
                </c:pt>
                <c:pt idx="224">
                  <c:v>62.567242616666668</c:v>
                </c:pt>
                <c:pt idx="225">
                  <c:v>62.557414700537635</c:v>
                </c:pt>
                <c:pt idx="226">
                  <c:v>62.547586784408601</c:v>
                </c:pt>
                <c:pt idx="227">
                  <c:v>62.537758868279568</c:v>
                </c:pt>
                <c:pt idx="228">
                  <c:v>62.527930952150541</c:v>
                </c:pt>
                <c:pt idx="229">
                  <c:v>62.518103036021508</c:v>
                </c:pt>
                <c:pt idx="230">
                  <c:v>62.516465050000001</c:v>
                </c:pt>
                <c:pt idx="231">
                  <c:v>62.516465050000001</c:v>
                </c:pt>
                <c:pt idx="232">
                  <c:v>62.516465050000001</c:v>
                </c:pt>
                <c:pt idx="233">
                  <c:v>62.516465050000001</c:v>
                </c:pt>
                <c:pt idx="234">
                  <c:v>62.516465050000001</c:v>
                </c:pt>
                <c:pt idx="235">
                  <c:v>62.516465050000001</c:v>
                </c:pt>
                <c:pt idx="236">
                  <c:v>62.523088210869567</c:v>
                </c:pt>
                <c:pt idx="237">
                  <c:v>62.533022952173916</c:v>
                </c:pt>
                <c:pt idx="238">
                  <c:v>62.542957693478257</c:v>
                </c:pt>
                <c:pt idx="239">
                  <c:v>62.552892434782606</c:v>
                </c:pt>
                <c:pt idx="240">
                  <c:v>62.562827176086955</c:v>
                </c:pt>
                <c:pt idx="241">
                  <c:v>62.572761917391304</c:v>
                </c:pt>
                <c:pt idx="242">
                  <c:v>62.574741646948226</c:v>
                </c:pt>
                <c:pt idx="243">
                  <c:v>62.569760741226155</c:v>
                </c:pt>
                <c:pt idx="244">
                  <c:v>62.564779835504083</c:v>
                </c:pt>
                <c:pt idx="245">
                  <c:v>62.559798929782019</c:v>
                </c:pt>
                <c:pt idx="246">
                  <c:v>62.554818024059948</c:v>
                </c:pt>
                <c:pt idx="247">
                  <c:v>62.549837118337877</c:v>
                </c:pt>
                <c:pt idx="248">
                  <c:v>62.54693159</c:v>
                </c:pt>
                <c:pt idx="249">
                  <c:v>62.54693159</c:v>
                </c:pt>
                <c:pt idx="250">
                  <c:v>62.54693159</c:v>
                </c:pt>
                <c:pt idx="251">
                  <c:v>62.54693159</c:v>
                </c:pt>
                <c:pt idx="252">
                  <c:v>62.54693159</c:v>
                </c:pt>
                <c:pt idx="253">
                  <c:v>62.54693159</c:v>
                </c:pt>
                <c:pt idx="254">
                  <c:v>62.54693159</c:v>
                </c:pt>
                <c:pt idx="255">
                  <c:v>62.54693159</c:v>
                </c:pt>
                <c:pt idx="256">
                  <c:v>62.54693159</c:v>
                </c:pt>
                <c:pt idx="257">
                  <c:v>62.54693159</c:v>
                </c:pt>
                <c:pt idx="258">
                  <c:v>62.54693159</c:v>
                </c:pt>
                <c:pt idx="259">
                  <c:v>62.54693159</c:v>
                </c:pt>
                <c:pt idx="260">
                  <c:v>62.54962476480663</c:v>
                </c:pt>
                <c:pt idx="261">
                  <c:v>62.559724170331492</c:v>
                </c:pt>
                <c:pt idx="262">
                  <c:v>62.569823575856354</c:v>
                </c:pt>
                <c:pt idx="263">
                  <c:v>62.579922981381216</c:v>
                </c:pt>
                <c:pt idx="264">
                  <c:v>62.590022386906078</c:v>
                </c:pt>
                <c:pt idx="265">
                  <c:v>62.60012179243094</c:v>
                </c:pt>
                <c:pt idx="266">
                  <c:v>62.606683142132965</c:v>
                </c:pt>
                <c:pt idx="267">
                  <c:v>62.601619451274239</c:v>
                </c:pt>
                <c:pt idx="268">
                  <c:v>62.596555760415512</c:v>
                </c:pt>
                <c:pt idx="269">
                  <c:v>62.591492069556786</c:v>
                </c:pt>
                <c:pt idx="270">
                  <c:v>62.586428378698059</c:v>
                </c:pt>
                <c:pt idx="271">
                  <c:v>62.581364687839333</c:v>
                </c:pt>
                <c:pt idx="272">
                  <c:v>62.576294884818942</c:v>
                </c:pt>
                <c:pt idx="273">
                  <c:v>62.571202983983284</c:v>
                </c:pt>
                <c:pt idx="274">
                  <c:v>62.566111083147632</c:v>
                </c:pt>
                <c:pt idx="275">
                  <c:v>62.561019182311981</c:v>
                </c:pt>
                <c:pt idx="276">
                  <c:v>62.555927281476322</c:v>
                </c:pt>
                <c:pt idx="277">
                  <c:v>62.55083538064067</c:v>
                </c:pt>
                <c:pt idx="278">
                  <c:v>62.54693159</c:v>
                </c:pt>
                <c:pt idx="279">
                  <c:v>62.54693159</c:v>
                </c:pt>
                <c:pt idx="280">
                  <c:v>62.54693159</c:v>
                </c:pt>
                <c:pt idx="281">
                  <c:v>62.54693159</c:v>
                </c:pt>
                <c:pt idx="282">
                  <c:v>62.54693159</c:v>
                </c:pt>
                <c:pt idx="283">
                  <c:v>62.54693159</c:v>
                </c:pt>
                <c:pt idx="284">
                  <c:v>62.54693159</c:v>
                </c:pt>
                <c:pt idx="285">
                  <c:v>62.54693159</c:v>
                </c:pt>
                <c:pt idx="286">
                  <c:v>62.54693159</c:v>
                </c:pt>
                <c:pt idx="287">
                  <c:v>62.54693159</c:v>
                </c:pt>
                <c:pt idx="288">
                  <c:v>62.54693159</c:v>
                </c:pt>
                <c:pt idx="289">
                  <c:v>62.54693159</c:v>
                </c:pt>
                <c:pt idx="290">
                  <c:v>62.548648014788732</c:v>
                </c:pt>
                <c:pt idx="291">
                  <c:v>62.553797289154929</c:v>
                </c:pt>
                <c:pt idx="292">
                  <c:v>62.558946563521125</c:v>
                </c:pt>
                <c:pt idx="293">
                  <c:v>62.564095837887322</c:v>
                </c:pt>
                <c:pt idx="294">
                  <c:v>62.569245112253519</c:v>
                </c:pt>
                <c:pt idx="295">
                  <c:v>62.574394386619716</c:v>
                </c:pt>
                <c:pt idx="296">
                  <c:v>62.57524653819209</c:v>
                </c:pt>
                <c:pt idx="297">
                  <c:v>62.570082717853104</c:v>
                </c:pt>
                <c:pt idx="298">
                  <c:v>62.564918897514126</c:v>
                </c:pt>
                <c:pt idx="299">
                  <c:v>62.55975507717514</c:v>
                </c:pt>
                <c:pt idx="300">
                  <c:v>62.554591256836154</c:v>
                </c:pt>
                <c:pt idx="301">
                  <c:v>62.549427436497176</c:v>
                </c:pt>
                <c:pt idx="302">
                  <c:v>62.549614722784092</c:v>
                </c:pt>
                <c:pt idx="303">
                  <c:v>62.554807883011364</c:v>
                </c:pt>
                <c:pt idx="304">
                  <c:v>62.560001043238636</c:v>
                </c:pt>
                <c:pt idx="305">
                  <c:v>62.565194203465907</c:v>
                </c:pt>
                <c:pt idx="306">
                  <c:v>62.570387363693179</c:v>
                </c:pt>
                <c:pt idx="307">
                  <c:v>62.575580523920451</c:v>
                </c:pt>
                <c:pt idx="308">
                  <c:v>62.570608443942859</c:v>
                </c:pt>
                <c:pt idx="309">
                  <c:v>62.560162773085715</c:v>
                </c:pt>
                <c:pt idx="310">
                  <c:v>62.54971710222857</c:v>
                </c:pt>
                <c:pt idx="311">
                  <c:v>62.539271431371425</c:v>
                </c:pt>
                <c:pt idx="312">
                  <c:v>62.528825760514287</c:v>
                </c:pt>
                <c:pt idx="313">
                  <c:v>62.518380089657143</c:v>
                </c:pt>
                <c:pt idx="314">
                  <c:v>62.516465050000001</c:v>
                </c:pt>
                <c:pt idx="315">
                  <c:v>62.516465050000001</c:v>
                </c:pt>
                <c:pt idx="316">
                  <c:v>62.516465050000001</c:v>
                </c:pt>
                <c:pt idx="317">
                  <c:v>62.516465050000001</c:v>
                </c:pt>
                <c:pt idx="318">
                  <c:v>62.516465050000001</c:v>
                </c:pt>
                <c:pt idx="319">
                  <c:v>62.516465050000001</c:v>
                </c:pt>
                <c:pt idx="320">
                  <c:v>62.516465050000001</c:v>
                </c:pt>
                <c:pt idx="321">
                  <c:v>62.516465050000001</c:v>
                </c:pt>
                <c:pt idx="322">
                  <c:v>62.516465050000001</c:v>
                </c:pt>
                <c:pt idx="323">
                  <c:v>62.516465050000001</c:v>
                </c:pt>
                <c:pt idx="324">
                  <c:v>62.516465050000001</c:v>
                </c:pt>
                <c:pt idx="325">
                  <c:v>62.517521693005783</c:v>
                </c:pt>
                <c:pt idx="326">
                  <c:v>62.522804908034679</c:v>
                </c:pt>
                <c:pt idx="327">
                  <c:v>62.528088123063583</c:v>
                </c:pt>
                <c:pt idx="328">
                  <c:v>62.533371338092486</c:v>
                </c:pt>
                <c:pt idx="329">
                  <c:v>62.53865455312139</c:v>
                </c:pt>
                <c:pt idx="330">
                  <c:v>62.543937768150286</c:v>
                </c:pt>
                <c:pt idx="331">
                  <c:v>62.544635560898548</c:v>
                </c:pt>
                <c:pt idx="332">
                  <c:v>62.539337032202901</c:v>
                </c:pt>
                <c:pt idx="333">
                  <c:v>62.534038503507247</c:v>
                </c:pt>
                <c:pt idx="334">
                  <c:v>62.528739974811593</c:v>
                </c:pt>
                <c:pt idx="335">
                  <c:v>62.523441446115946</c:v>
                </c:pt>
                <c:pt idx="336">
                  <c:v>62.518142917420292</c:v>
                </c:pt>
                <c:pt idx="337">
                  <c:v>62.516465050000001</c:v>
                </c:pt>
                <c:pt idx="338">
                  <c:v>62.516465050000001</c:v>
                </c:pt>
                <c:pt idx="339">
                  <c:v>62.516465050000001</c:v>
                </c:pt>
                <c:pt idx="340">
                  <c:v>62.516465050000001</c:v>
                </c:pt>
                <c:pt idx="341">
                  <c:v>62.516465050000001</c:v>
                </c:pt>
                <c:pt idx="342">
                  <c:v>62.516465050000001</c:v>
                </c:pt>
                <c:pt idx="343">
                  <c:v>62.521542806666666</c:v>
                </c:pt>
                <c:pt idx="344">
                  <c:v>62.526887813684212</c:v>
                </c:pt>
                <c:pt idx="345">
                  <c:v>62.532232820701758</c:v>
                </c:pt>
                <c:pt idx="346">
                  <c:v>62.537577827719296</c:v>
                </c:pt>
                <c:pt idx="347">
                  <c:v>62.542922834736842</c:v>
                </c:pt>
                <c:pt idx="348">
                  <c:v>62.544251248797657</c:v>
                </c:pt>
                <c:pt idx="349">
                  <c:v>62.533529883988273</c:v>
                </c:pt>
                <c:pt idx="350">
                  <c:v>62.522808519178888</c:v>
                </c:pt>
                <c:pt idx="351">
                  <c:v>62.512087154369503</c:v>
                </c:pt>
                <c:pt idx="352">
                  <c:v>62.501365789560118</c:v>
                </c:pt>
                <c:pt idx="353">
                  <c:v>62.490644424750734</c:v>
                </c:pt>
                <c:pt idx="354">
                  <c:v>62.489054142182894</c:v>
                </c:pt>
                <c:pt idx="355">
                  <c:v>62.494446451917405</c:v>
                </c:pt>
                <c:pt idx="356">
                  <c:v>62.499838761651915</c:v>
                </c:pt>
                <c:pt idx="357">
                  <c:v>62.505231071386433</c:v>
                </c:pt>
                <c:pt idx="358">
                  <c:v>62.510623381120944</c:v>
                </c:pt>
                <c:pt idx="359">
                  <c:v>62.516015690855461</c:v>
                </c:pt>
                <c:pt idx="360">
                  <c:v>62.511507475295858</c:v>
                </c:pt>
                <c:pt idx="361">
                  <c:v>62.506099211982246</c:v>
                </c:pt>
                <c:pt idx="362">
                  <c:v>62.500690948668641</c:v>
                </c:pt>
                <c:pt idx="363">
                  <c:v>62.495282685355029</c:v>
                </c:pt>
                <c:pt idx="364">
                  <c:v>62.489874422041424</c:v>
                </c:pt>
                <c:pt idx="365">
                  <c:v>62.485998500000001</c:v>
                </c:pt>
                <c:pt idx="366">
                  <c:v>62.485998500000001</c:v>
                </c:pt>
                <c:pt idx="367">
                  <c:v>62.485998500000001</c:v>
                </c:pt>
                <c:pt idx="368">
                  <c:v>62.485998500000001</c:v>
                </c:pt>
                <c:pt idx="369">
                  <c:v>62.485998500000001</c:v>
                </c:pt>
                <c:pt idx="370">
                  <c:v>62.485998500000001</c:v>
                </c:pt>
                <c:pt idx="371">
                  <c:v>62.485998500000001</c:v>
                </c:pt>
                <c:pt idx="372">
                  <c:v>62.485998500000001</c:v>
                </c:pt>
                <c:pt idx="373">
                  <c:v>62.485998500000001</c:v>
                </c:pt>
                <c:pt idx="374">
                  <c:v>62.485998500000001</c:v>
                </c:pt>
                <c:pt idx="375">
                  <c:v>62.485998500000001</c:v>
                </c:pt>
                <c:pt idx="376">
                  <c:v>62.485998500000001</c:v>
                </c:pt>
                <c:pt idx="377">
                  <c:v>62.485998500000001</c:v>
                </c:pt>
                <c:pt idx="378">
                  <c:v>62.485998500000001</c:v>
                </c:pt>
                <c:pt idx="379">
                  <c:v>62.485998500000001</c:v>
                </c:pt>
                <c:pt idx="380">
                  <c:v>62.485998500000001</c:v>
                </c:pt>
                <c:pt idx="381">
                  <c:v>62.485998500000001</c:v>
                </c:pt>
                <c:pt idx="382">
                  <c:v>62.485998500000001</c:v>
                </c:pt>
                <c:pt idx="383">
                  <c:v>62.485998500000001</c:v>
                </c:pt>
                <c:pt idx="384">
                  <c:v>62.485998500000001</c:v>
                </c:pt>
                <c:pt idx="385">
                  <c:v>62.485998500000001</c:v>
                </c:pt>
                <c:pt idx="386">
                  <c:v>62.485998500000001</c:v>
                </c:pt>
                <c:pt idx="387">
                  <c:v>62.485998500000001</c:v>
                </c:pt>
                <c:pt idx="388">
                  <c:v>62.485998500000001</c:v>
                </c:pt>
                <c:pt idx="389">
                  <c:v>62.485998500000001</c:v>
                </c:pt>
                <c:pt idx="390">
                  <c:v>62.485998500000001</c:v>
                </c:pt>
                <c:pt idx="391">
                  <c:v>62.485998500000001</c:v>
                </c:pt>
                <c:pt idx="392">
                  <c:v>62.485998500000001</c:v>
                </c:pt>
                <c:pt idx="393">
                  <c:v>62.488391642900304</c:v>
                </c:pt>
                <c:pt idx="394">
                  <c:v>62.493914280362539</c:v>
                </c:pt>
                <c:pt idx="395">
                  <c:v>62.499436917824774</c:v>
                </c:pt>
                <c:pt idx="396">
                  <c:v>62.504959555287009</c:v>
                </c:pt>
                <c:pt idx="397">
                  <c:v>62.510482192749244</c:v>
                </c:pt>
                <c:pt idx="398">
                  <c:v>62.516004830211479</c:v>
                </c:pt>
                <c:pt idx="399">
                  <c:v>62.516465050000001</c:v>
                </c:pt>
                <c:pt idx="400">
                  <c:v>62.516465050000001</c:v>
                </c:pt>
                <c:pt idx="401">
                  <c:v>62.516465050000001</c:v>
                </c:pt>
                <c:pt idx="402">
                  <c:v>62.516465050000001</c:v>
                </c:pt>
                <c:pt idx="403">
                  <c:v>62.516465050000001</c:v>
                </c:pt>
                <c:pt idx="404">
                  <c:v>62.516465050000001</c:v>
                </c:pt>
                <c:pt idx="405">
                  <c:v>62.516465050000001</c:v>
                </c:pt>
                <c:pt idx="406">
                  <c:v>62.516465050000001</c:v>
                </c:pt>
                <c:pt idx="407">
                  <c:v>62.516465050000001</c:v>
                </c:pt>
                <c:pt idx="408">
                  <c:v>62.516465050000001</c:v>
                </c:pt>
                <c:pt idx="409">
                  <c:v>62.516465050000001</c:v>
                </c:pt>
                <c:pt idx="410">
                  <c:v>62.521868901131498</c:v>
                </c:pt>
                <c:pt idx="411">
                  <c:v>62.527459091957184</c:v>
                </c:pt>
                <c:pt idx="412">
                  <c:v>62.533049282782876</c:v>
                </c:pt>
                <c:pt idx="413">
                  <c:v>62.538639473608562</c:v>
                </c:pt>
                <c:pt idx="414">
                  <c:v>62.544229664434248</c:v>
                </c:pt>
                <c:pt idx="415">
                  <c:v>62.544025550800001</c:v>
                </c:pt>
                <c:pt idx="416">
                  <c:v>62.538400958799997</c:v>
                </c:pt>
                <c:pt idx="417">
                  <c:v>62.5327763668</c:v>
                </c:pt>
                <c:pt idx="418">
                  <c:v>62.527151774800004</c:v>
                </c:pt>
                <c:pt idx="419">
                  <c:v>62.5215271828</c:v>
                </c:pt>
                <c:pt idx="420">
                  <c:v>62.514772464259259</c:v>
                </c:pt>
                <c:pt idx="421">
                  <c:v>62.497846606851851</c:v>
                </c:pt>
                <c:pt idx="422">
                  <c:v>62.480920749444444</c:v>
                </c:pt>
                <c:pt idx="423">
                  <c:v>62.463994892037036</c:v>
                </c:pt>
                <c:pt idx="424">
                  <c:v>62.447069034629635</c:v>
                </c:pt>
                <c:pt idx="425">
                  <c:v>62.430143177222227</c:v>
                </c:pt>
                <c:pt idx="426">
                  <c:v>62.429027013436539</c:v>
                </c:pt>
                <c:pt idx="427">
                  <c:v>62.43468643263158</c:v>
                </c:pt>
                <c:pt idx="428">
                  <c:v>62.440345851826628</c:v>
                </c:pt>
                <c:pt idx="429">
                  <c:v>62.446005271021676</c:v>
                </c:pt>
                <c:pt idx="430">
                  <c:v>62.451664690216717</c:v>
                </c:pt>
                <c:pt idx="431">
                  <c:v>62.455531960000002</c:v>
                </c:pt>
                <c:pt idx="432">
                  <c:v>62.455531960000002</c:v>
                </c:pt>
                <c:pt idx="433">
                  <c:v>62.455531960000002</c:v>
                </c:pt>
                <c:pt idx="434">
                  <c:v>62.455531960000002</c:v>
                </c:pt>
                <c:pt idx="435">
                  <c:v>62.455531960000002</c:v>
                </c:pt>
                <c:pt idx="436">
                  <c:v>62.455531960000002</c:v>
                </c:pt>
                <c:pt idx="437">
                  <c:v>62.455531960000002</c:v>
                </c:pt>
                <c:pt idx="438">
                  <c:v>62.455531960000002</c:v>
                </c:pt>
                <c:pt idx="439">
                  <c:v>62.455531960000002</c:v>
                </c:pt>
                <c:pt idx="440">
                  <c:v>62.455531960000002</c:v>
                </c:pt>
                <c:pt idx="441">
                  <c:v>62.455531960000002</c:v>
                </c:pt>
                <c:pt idx="442">
                  <c:v>62.469284882006271</c:v>
                </c:pt>
                <c:pt idx="443">
                  <c:v>62.492206418683388</c:v>
                </c:pt>
                <c:pt idx="444">
                  <c:v>62.515127955360505</c:v>
                </c:pt>
                <c:pt idx="445">
                  <c:v>62.538049492037615</c:v>
                </c:pt>
                <c:pt idx="446">
                  <c:v>62.560971028714732</c:v>
                </c:pt>
                <c:pt idx="447">
                  <c:v>62.57414070119497</c:v>
                </c:pt>
                <c:pt idx="448">
                  <c:v>62.562643893647795</c:v>
                </c:pt>
                <c:pt idx="449">
                  <c:v>62.551147086100627</c:v>
                </c:pt>
                <c:pt idx="450">
                  <c:v>62.539650278553459</c:v>
                </c:pt>
                <c:pt idx="451">
                  <c:v>62.528153471006291</c:v>
                </c:pt>
                <c:pt idx="452">
                  <c:v>62.516656663459123</c:v>
                </c:pt>
                <c:pt idx="453">
                  <c:v>62.505124190977916</c:v>
                </c:pt>
                <c:pt idx="454">
                  <c:v>62.493591114006307</c:v>
                </c:pt>
                <c:pt idx="455">
                  <c:v>62.482058037034705</c:v>
                </c:pt>
                <c:pt idx="456">
                  <c:v>62.470524960063095</c:v>
                </c:pt>
                <c:pt idx="457">
                  <c:v>62.458991883091485</c:v>
                </c:pt>
                <c:pt idx="458">
                  <c:v>62.459581310253164</c:v>
                </c:pt>
                <c:pt idx="459">
                  <c:v>62.465366096329113</c:v>
                </c:pt>
                <c:pt idx="460">
                  <c:v>62.471150882405063</c:v>
                </c:pt>
                <c:pt idx="461">
                  <c:v>62.476935668481012</c:v>
                </c:pt>
                <c:pt idx="462">
                  <c:v>62.482720454556961</c:v>
                </c:pt>
                <c:pt idx="463">
                  <c:v>62.483483801460316</c:v>
                </c:pt>
                <c:pt idx="464">
                  <c:v>62.477680650984126</c:v>
                </c:pt>
                <c:pt idx="465">
                  <c:v>62.471877500507937</c:v>
                </c:pt>
                <c:pt idx="466">
                  <c:v>62.466074350031747</c:v>
                </c:pt>
                <c:pt idx="467">
                  <c:v>62.460271199555557</c:v>
                </c:pt>
                <c:pt idx="468">
                  <c:v>62.457666558694271</c:v>
                </c:pt>
                <c:pt idx="469">
                  <c:v>62.469309824299366</c:v>
                </c:pt>
                <c:pt idx="470">
                  <c:v>62.48095308990446</c:v>
                </c:pt>
                <c:pt idx="471">
                  <c:v>62.492596355509555</c:v>
                </c:pt>
                <c:pt idx="472">
                  <c:v>62.50423962111465</c:v>
                </c:pt>
                <c:pt idx="473">
                  <c:v>62.515882886719744</c:v>
                </c:pt>
                <c:pt idx="474">
                  <c:v>62.516465050000001</c:v>
                </c:pt>
                <c:pt idx="475">
                  <c:v>62.516465050000001</c:v>
                </c:pt>
                <c:pt idx="476">
                  <c:v>62.516465050000001</c:v>
                </c:pt>
                <c:pt idx="477">
                  <c:v>62.516465050000001</c:v>
                </c:pt>
                <c:pt idx="478">
                  <c:v>62.516465050000001</c:v>
                </c:pt>
                <c:pt idx="479">
                  <c:v>62.512056706752411</c:v>
                </c:pt>
                <c:pt idx="480">
                  <c:v>62.506178915755626</c:v>
                </c:pt>
                <c:pt idx="481">
                  <c:v>62.500301124758842</c:v>
                </c:pt>
                <c:pt idx="482">
                  <c:v>62.494423333762057</c:v>
                </c:pt>
                <c:pt idx="483">
                  <c:v>62.488545542765273</c:v>
                </c:pt>
                <c:pt idx="484">
                  <c:v>62.479337005723472</c:v>
                </c:pt>
                <c:pt idx="485">
                  <c:v>62.467581427588428</c:v>
                </c:pt>
                <c:pt idx="486">
                  <c:v>62.455825849453376</c:v>
                </c:pt>
                <c:pt idx="487">
                  <c:v>62.444070271318331</c:v>
                </c:pt>
                <c:pt idx="488">
                  <c:v>62.43231469318328</c:v>
                </c:pt>
                <c:pt idx="489">
                  <c:v>62.427333155987057</c:v>
                </c:pt>
                <c:pt idx="490">
                  <c:v>62.433248988996766</c:v>
                </c:pt>
                <c:pt idx="491">
                  <c:v>62.439164822006475</c:v>
                </c:pt>
                <c:pt idx="492">
                  <c:v>62.445080655016184</c:v>
                </c:pt>
                <c:pt idx="493">
                  <c:v>62.450996488025893</c:v>
                </c:pt>
                <c:pt idx="494">
                  <c:v>62.456916802727278</c:v>
                </c:pt>
                <c:pt idx="495">
                  <c:v>62.462851842987014</c:v>
                </c:pt>
                <c:pt idx="496">
                  <c:v>62.468786883246757</c:v>
                </c:pt>
                <c:pt idx="497">
                  <c:v>62.474721923506493</c:v>
                </c:pt>
                <c:pt idx="498">
                  <c:v>62.480656963766236</c:v>
                </c:pt>
                <c:pt idx="499">
                  <c:v>62.485998500000001</c:v>
                </c:pt>
                <c:pt idx="500">
                  <c:v>62.485998500000001</c:v>
                </c:pt>
                <c:pt idx="501">
                  <c:v>62.485998500000001</c:v>
                </c:pt>
                <c:pt idx="502">
                  <c:v>62.485998500000001</c:v>
                </c:pt>
                <c:pt idx="503">
                  <c:v>62.485998500000001</c:v>
                </c:pt>
                <c:pt idx="504">
                  <c:v>62.485998500000001</c:v>
                </c:pt>
                <c:pt idx="505">
                  <c:v>62.480104972590162</c:v>
                </c:pt>
                <c:pt idx="506">
                  <c:v>62.474111554885248</c:v>
                </c:pt>
                <c:pt idx="507">
                  <c:v>62.468118137180326</c:v>
                </c:pt>
                <c:pt idx="508">
                  <c:v>62.462124719475412</c:v>
                </c:pt>
                <c:pt idx="509">
                  <c:v>62.45613130177049</c:v>
                </c:pt>
                <c:pt idx="510">
                  <c:v>62.450137884065576</c:v>
                </c:pt>
                <c:pt idx="511">
                  <c:v>62.444144466360655</c:v>
                </c:pt>
                <c:pt idx="512">
                  <c:v>62.43815104865574</c:v>
                </c:pt>
                <c:pt idx="513">
                  <c:v>62.432157630950819</c:v>
                </c:pt>
                <c:pt idx="514">
                  <c:v>62.426164213245904</c:v>
                </c:pt>
                <c:pt idx="515">
                  <c:v>62.425065420000003</c:v>
                </c:pt>
                <c:pt idx="516">
                  <c:v>62.425065420000003</c:v>
                </c:pt>
                <c:pt idx="517">
                  <c:v>62.425065420000003</c:v>
                </c:pt>
                <c:pt idx="518">
                  <c:v>62.425065420000003</c:v>
                </c:pt>
                <c:pt idx="519">
                  <c:v>62.425065420000003</c:v>
                </c:pt>
                <c:pt idx="520">
                  <c:v>62.429590153663369</c:v>
                </c:pt>
                <c:pt idx="521">
                  <c:v>62.435623131881194</c:v>
                </c:pt>
                <c:pt idx="522">
                  <c:v>62.441656110099011</c:v>
                </c:pt>
                <c:pt idx="523">
                  <c:v>62.447689088316835</c:v>
                </c:pt>
                <c:pt idx="524">
                  <c:v>62.453722066534652</c:v>
                </c:pt>
                <c:pt idx="525">
                  <c:v>62.45978310511628</c:v>
                </c:pt>
                <c:pt idx="526">
                  <c:v>62.465856169568106</c:v>
                </c:pt>
                <c:pt idx="527">
                  <c:v>62.471929234019932</c:v>
                </c:pt>
                <c:pt idx="528">
                  <c:v>62.478002298471765</c:v>
                </c:pt>
                <c:pt idx="529">
                  <c:v>62.484075362923591</c:v>
                </c:pt>
                <c:pt idx="530">
                  <c:v>62.485998500000001</c:v>
                </c:pt>
                <c:pt idx="531">
                  <c:v>62.485998500000001</c:v>
                </c:pt>
                <c:pt idx="532">
                  <c:v>62.485998500000001</c:v>
                </c:pt>
                <c:pt idx="533">
                  <c:v>62.485998500000001</c:v>
                </c:pt>
                <c:pt idx="534">
                  <c:v>62.485998500000001</c:v>
                </c:pt>
                <c:pt idx="535">
                  <c:v>62.481922708695656</c:v>
                </c:pt>
                <c:pt idx="536">
                  <c:v>62.475809021739131</c:v>
                </c:pt>
                <c:pt idx="537">
                  <c:v>62.469695334782607</c:v>
                </c:pt>
                <c:pt idx="538">
                  <c:v>62.463581647826089</c:v>
                </c:pt>
                <c:pt idx="539">
                  <c:v>62.457467960869565</c:v>
                </c:pt>
                <c:pt idx="540">
                  <c:v>62.455531960000002</c:v>
                </c:pt>
                <c:pt idx="541">
                  <c:v>62.455531960000002</c:v>
                </c:pt>
                <c:pt idx="542">
                  <c:v>62.455531960000002</c:v>
                </c:pt>
                <c:pt idx="543">
                  <c:v>62.455531960000002</c:v>
                </c:pt>
                <c:pt idx="544">
                  <c:v>62.455531960000002</c:v>
                </c:pt>
                <c:pt idx="545">
                  <c:v>62.446915160808082</c:v>
                </c:pt>
                <c:pt idx="546">
                  <c:v>62.434605447676766</c:v>
                </c:pt>
                <c:pt idx="547">
                  <c:v>62.42229573454545</c:v>
                </c:pt>
                <c:pt idx="548">
                  <c:v>62.409986021414142</c:v>
                </c:pt>
                <c:pt idx="549">
                  <c:v>62.397676308282826</c:v>
                </c:pt>
                <c:pt idx="550">
                  <c:v>62.394598879999997</c:v>
                </c:pt>
                <c:pt idx="551">
                  <c:v>62.394598879999997</c:v>
                </c:pt>
                <c:pt idx="552">
                  <c:v>62.394598879999997</c:v>
                </c:pt>
                <c:pt idx="553">
                  <c:v>62.394598879999997</c:v>
                </c:pt>
                <c:pt idx="554">
                  <c:v>62.394598879999997</c:v>
                </c:pt>
                <c:pt idx="555">
                  <c:v>62.404685774999997</c:v>
                </c:pt>
                <c:pt idx="556">
                  <c:v>62.417037074999996</c:v>
                </c:pt>
                <c:pt idx="557">
                  <c:v>62.429388375000002</c:v>
                </c:pt>
                <c:pt idx="558">
                  <c:v>62.441739675000001</c:v>
                </c:pt>
                <c:pt idx="559">
                  <c:v>62.454090975</c:v>
                </c:pt>
                <c:pt idx="560">
                  <c:v>62.444547425170072</c:v>
                </c:pt>
                <c:pt idx="561">
                  <c:v>62.432112102721085</c:v>
                </c:pt>
                <c:pt idx="562">
                  <c:v>62.419676780272106</c:v>
                </c:pt>
                <c:pt idx="563">
                  <c:v>62.407241457823126</c:v>
                </c:pt>
                <c:pt idx="564">
                  <c:v>62.394806135374147</c:v>
                </c:pt>
                <c:pt idx="565">
                  <c:v>62.400712913537411</c:v>
                </c:pt>
                <c:pt idx="566">
                  <c:v>62.406930574761901</c:v>
                </c:pt>
                <c:pt idx="567">
                  <c:v>62.413148235986398</c:v>
                </c:pt>
                <c:pt idx="568">
                  <c:v>62.419365897210888</c:v>
                </c:pt>
                <c:pt idx="569">
                  <c:v>62.425065420000003</c:v>
                </c:pt>
                <c:pt idx="570">
                  <c:v>62.425065420000003</c:v>
                </c:pt>
                <c:pt idx="571">
                  <c:v>62.425065420000003</c:v>
                </c:pt>
                <c:pt idx="572">
                  <c:v>62.425065420000003</c:v>
                </c:pt>
                <c:pt idx="573">
                  <c:v>62.425065420000003</c:v>
                </c:pt>
                <c:pt idx="574">
                  <c:v>62.423704371821309</c:v>
                </c:pt>
                <c:pt idx="575">
                  <c:v>62.417422610996567</c:v>
                </c:pt>
                <c:pt idx="576">
                  <c:v>62.411140850171819</c:v>
                </c:pt>
                <c:pt idx="577">
                  <c:v>62.404859089347077</c:v>
                </c:pt>
                <c:pt idx="578">
                  <c:v>62.398577328522336</c:v>
                </c:pt>
                <c:pt idx="579">
                  <c:v>62.396902192302406</c:v>
                </c:pt>
                <c:pt idx="580">
                  <c:v>62.403183953127147</c:v>
                </c:pt>
                <c:pt idx="581">
                  <c:v>62.409465713951889</c:v>
                </c:pt>
                <c:pt idx="582">
                  <c:v>62.41574747477663</c:v>
                </c:pt>
                <c:pt idx="583">
                  <c:v>62.422029235601379</c:v>
                </c:pt>
                <c:pt idx="584">
                  <c:v>62.42833345716263</c:v>
                </c:pt>
                <c:pt idx="585">
                  <c:v>62.434658690380623</c:v>
                </c:pt>
                <c:pt idx="586">
                  <c:v>62.440983923598615</c:v>
                </c:pt>
                <c:pt idx="587">
                  <c:v>62.447309156816608</c:v>
                </c:pt>
                <c:pt idx="588">
                  <c:v>62.453634390034601</c:v>
                </c:pt>
                <c:pt idx="589">
                  <c:v>62.44667663349481</c:v>
                </c:pt>
                <c:pt idx="590">
                  <c:v>62.434026167058825</c:v>
                </c:pt>
                <c:pt idx="591">
                  <c:v>62.421375700622839</c:v>
                </c:pt>
                <c:pt idx="592">
                  <c:v>62.408725234186846</c:v>
                </c:pt>
                <c:pt idx="593">
                  <c:v>62.396074767750861</c:v>
                </c:pt>
                <c:pt idx="594">
                  <c:v>62.377720202682923</c:v>
                </c:pt>
                <c:pt idx="595">
                  <c:v>62.358612266097559</c:v>
                </c:pt>
                <c:pt idx="596">
                  <c:v>62.339504329512195</c:v>
                </c:pt>
                <c:pt idx="597">
                  <c:v>62.320396392926824</c:v>
                </c:pt>
                <c:pt idx="598">
                  <c:v>62.305110043658537</c:v>
                </c:pt>
                <c:pt idx="599">
                  <c:v>62.324217980243901</c:v>
                </c:pt>
                <c:pt idx="600">
                  <c:v>62.343325916829265</c:v>
                </c:pt>
                <c:pt idx="601">
                  <c:v>62.362433853414629</c:v>
                </c:pt>
                <c:pt idx="602">
                  <c:v>62.38154179</c:v>
                </c:pt>
                <c:pt idx="603">
                  <c:v>62.394598879999997</c:v>
                </c:pt>
                <c:pt idx="604">
                  <c:v>62.394598879999997</c:v>
                </c:pt>
                <c:pt idx="605">
                  <c:v>62.394598879999997</c:v>
                </c:pt>
                <c:pt idx="606">
                  <c:v>62.394598879999997</c:v>
                </c:pt>
                <c:pt idx="607">
                  <c:v>62.394598879999997</c:v>
                </c:pt>
                <c:pt idx="608">
                  <c:v>62.387329669263153</c:v>
                </c:pt>
                <c:pt idx="609">
                  <c:v>62.374501650315786</c:v>
                </c:pt>
                <c:pt idx="610">
                  <c:v>62.361673631368419</c:v>
                </c:pt>
                <c:pt idx="611">
                  <c:v>62.348845612421051</c:v>
                </c:pt>
                <c:pt idx="612">
                  <c:v>62.336017593473684</c:v>
                </c:pt>
                <c:pt idx="613">
                  <c:v>62.333665789999998</c:v>
                </c:pt>
                <c:pt idx="614">
                  <c:v>62.333665789999998</c:v>
                </c:pt>
                <c:pt idx="615">
                  <c:v>62.333665789999998</c:v>
                </c:pt>
                <c:pt idx="616">
                  <c:v>62.333665789999998</c:v>
                </c:pt>
                <c:pt idx="617">
                  <c:v>62.334742346360422</c:v>
                </c:pt>
                <c:pt idx="618">
                  <c:v>62.347661022685507</c:v>
                </c:pt>
                <c:pt idx="619">
                  <c:v>62.3605796990106</c:v>
                </c:pt>
                <c:pt idx="620">
                  <c:v>62.373498375335686</c:v>
                </c:pt>
                <c:pt idx="621">
                  <c:v>62.386417051660771</c:v>
                </c:pt>
                <c:pt idx="622">
                  <c:v>62.396975702269501</c:v>
                </c:pt>
                <c:pt idx="623">
                  <c:v>62.403457944822691</c:v>
                </c:pt>
                <c:pt idx="624">
                  <c:v>62.409940187375888</c:v>
                </c:pt>
                <c:pt idx="625">
                  <c:v>62.416422429929078</c:v>
                </c:pt>
                <c:pt idx="626">
                  <c:v>62.422904672482275</c:v>
                </c:pt>
                <c:pt idx="627">
                  <c:v>62.420728545978648</c:v>
                </c:pt>
                <c:pt idx="628">
                  <c:v>62.414223234946618</c:v>
                </c:pt>
                <c:pt idx="629">
                  <c:v>62.407717923914589</c:v>
                </c:pt>
                <c:pt idx="630">
                  <c:v>62.40121261288256</c:v>
                </c:pt>
                <c:pt idx="631">
                  <c:v>62.394707301850531</c:v>
                </c:pt>
                <c:pt idx="632">
                  <c:v>62.394598879999997</c:v>
                </c:pt>
                <c:pt idx="633">
                  <c:v>62.394598879999997</c:v>
                </c:pt>
                <c:pt idx="634">
                  <c:v>62.394598879999997</c:v>
                </c:pt>
                <c:pt idx="635">
                  <c:v>62.394598879999997</c:v>
                </c:pt>
                <c:pt idx="636">
                  <c:v>62.394598879999997</c:v>
                </c:pt>
                <c:pt idx="637">
                  <c:v>62.394598879999997</c:v>
                </c:pt>
                <c:pt idx="638">
                  <c:v>62.394598879999997</c:v>
                </c:pt>
                <c:pt idx="639">
                  <c:v>62.394598879999997</c:v>
                </c:pt>
                <c:pt idx="640">
                  <c:v>62.394598879999997</c:v>
                </c:pt>
                <c:pt idx="641">
                  <c:v>62.39021520517985</c:v>
                </c:pt>
                <c:pt idx="642">
                  <c:v>62.383639692949636</c:v>
                </c:pt>
                <c:pt idx="643">
                  <c:v>62.377064180719422</c:v>
                </c:pt>
                <c:pt idx="644">
                  <c:v>62.370488668489209</c:v>
                </c:pt>
                <c:pt idx="645">
                  <c:v>62.364572290036101</c:v>
                </c:pt>
                <c:pt idx="646">
                  <c:v>62.377770791119133</c:v>
                </c:pt>
                <c:pt idx="647">
                  <c:v>62.390969292202165</c:v>
                </c:pt>
                <c:pt idx="648">
                  <c:v>62.404167793285197</c:v>
                </c:pt>
                <c:pt idx="649">
                  <c:v>62.417366294368236</c:v>
                </c:pt>
                <c:pt idx="650">
                  <c:v>62.42231573227437</c:v>
                </c:pt>
                <c:pt idx="651">
                  <c:v>62.415716481732851</c:v>
                </c:pt>
                <c:pt idx="652">
                  <c:v>62.409117231191338</c:v>
                </c:pt>
                <c:pt idx="653">
                  <c:v>62.402517980649819</c:v>
                </c:pt>
                <c:pt idx="654">
                  <c:v>62.395918730108299</c:v>
                </c:pt>
                <c:pt idx="655">
                  <c:v>62.383963286109086</c:v>
                </c:pt>
                <c:pt idx="656">
                  <c:v>62.370668793745452</c:v>
                </c:pt>
                <c:pt idx="657">
                  <c:v>62.357374301381817</c:v>
                </c:pt>
                <c:pt idx="658">
                  <c:v>62.344079809018183</c:v>
                </c:pt>
                <c:pt idx="659">
                  <c:v>62.336546263345454</c:v>
                </c:pt>
                <c:pt idx="660">
                  <c:v>62.349840755709089</c:v>
                </c:pt>
                <c:pt idx="661">
                  <c:v>62.363135248072723</c:v>
                </c:pt>
                <c:pt idx="662">
                  <c:v>62.376429740436357</c:v>
                </c:pt>
                <c:pt idx="663">
                  <c:v>62.389724232799999</c:v>
                </c:pt>
                <c:pt idx="664">
                  <c:v>62.390373593430652</c:v>
                </c:pt>
                <c:pt idx="665">
                  <c:v>62.383702088321165</c:v>
                </c:pt>
                <c:pt idx="666">
                  <c:v>62.377030583211678</c:v>
                </c:pt>
                <c:pt idx="667">
                  <c:v>62.37035907810219</c:v>
                </c:pt>
                <c:pt idx="668">
                  <c:v>62.364132339999998</c:v>
                </c:pt>
                <c:pt idx="669">
                  <c:v>62.364132339999998</c:v>
                </c:pt>
                <c:pt idx="670">
                  <c:v>62.364132339999998</c:v>
                </c:pt>
                <c:pt idx="671">
                  <c:v>62.364132339999998</c:v>
                </c:pt>
                <c:pt idx="672">
                  <c:v>62.364132339999998</c:v>
                </c:pt>
                <c:pt idx="673">
                  <c:v>62.360660049374999</c:v>
                </c:pt>
                <c:pt idx="674">
                  <c:v>62.353939486874999</c:v>
                </c:pt>
                <c:pt idx="675">
                  <c:v>62.347218924374999</c:v>
                </c:pt>
                <c:pt idx="676">
                  <c:v>62.340498361874999</c:v>
                </c:pt>
                <c:pt idx="677">
                  <c:v>62.333777799375</c:v>
                </c:pt>
                <c:pt idx="678">
                  <c:v>62.327032853247232</c:v>
                </c:pt>
                <c:pt idx="679">
                  <c:v>62.32028749383764</c:v>
                </c:pt>
                <c:pt idx="680">
                  <c:v>62.31354213442804</c:v>
                </c:pt>
                <c:pt idx="681">
                  <c:v>62.306796775018448</c:v>
                </c:pt>
                <c:pt idx="682">
                  <c:v>62.306347084391142</c:v>
                </c:pt>
                <c:pt idx="683">
                  <c:v>62.313092443800734</c:v>
                </c:pt>
                <c:pt idx="684">
                  <c:v>62.319837803210334</c:v>
                </c:pt>
                <c:pt idx="685">
                  <c:v>62.326583162619926</c:v>
                </c:pt>
                <c:pt idx="686">
                  <c:v>62.333328522029518</c:v>
                </c:pt>
                <c:pt idx="687">
                  <c:v>62.340121527360594</c:v>
                </c:pt>
                <c:pt idx="688">
                  <c:v>62.346917040371743</c:v>
                </c:pt>
                <c:pt idx="689">
                  <c:v>62.353712553382898</c:v>
                </c:pt>
                <c:pt idx="690">
                  <c:v>62.360508066394047</c:v>
                </c:pt>
                <c:pt idx="691">
                  <c:v>62.357789862230483</c:v>
                </c:pt>
                <c:pt idx="692">
                  <c:v>62.344198838438658</c:v>
                </c:pt>
                <c:pt idx="693">
                  <c:v>62.330607814646839</c:v>
                </c:pt>
                <c:pt idx="694">
                  <c:v>62.317016790855014</c:v>
                </c:pt>
                <c:pt idx="695">
                  <c:v>62.303425767063196</c:v>
                </c:pt>
                <c:pt idx="696">
                  <c:v>62.303199249999999</c:v>
                </c:pt>
                <c:pt idx="697">
                  <c:v>62.303199249999999</c:v>
                </c:pt>
                <c:pt idx="698">
                  <c:v>62.303199249999999</c:v>
                </c:pt>
                <c:pt idx="699">
                  <c:v>62.303199249999999</c:v>
                </c:pt>
                <c:pt idx="700">
                  <c:v>62.30673656363296</c:v>
                </c:pt>
                <c:pt idx="701">
                  <c:v>62.313582977116106</c:v>
                </c:pt>
                <c:pt idx="702">
                  <c:v>62.320429390599251</c:v>
                </c:pt>
                <c:pt idx="703">
                  <c:v>62.327275804082397</c:v>
                </c:pt>
                <c:pt idx="704">
                  <c:v>62.334123933609021</c:v>
                </c:pt>
                <c:pt idx="705">
                  <c:v>62.340996087744358</c:v>
                </c:pt>
                <c:pt idx="706">
                  <c:v>62.347868241879695</c:v>
                </c:pt>
                <c:pt idx="707">
                  <c:v>62.354740396015032</c:v>
                </c:pt>
                <c:pt idx="708">
                  <c:v>62.361612550150376</c:v>
                </c:pt>
                <c:pt idx="709">
                  <c:v>62.359779975714282</c:v>
                </c:pt>
                <c:pt idx="710">
                  <c:v>62.352907821578945</c:v>
                </c:pt>
                <c:pt idx="711">
                  <c:v>62.346035667443608</c:v>
                </c:pt>
                <c:pt idx="712">
                  <c:v>62.339163513308272</c:v>
                </c:pt>
                <c:pt idx="713">
                  <c:v>62.332280947272722</c:v>
                </c:pt>
                <c:pt idx="714">
                  <c:v>62.325356733636362</c:v>
                </c:pt>
                <c:pt idx="715">
                  <c:v>62.318432520000002</c:v>
                </c:pt>
                <c:pt idx="716">
                  <c:v>62.311508306363635</c:v>
                </c:pt>
                <c:pt idx="717">
                  <c:v>62.304584092727268</c:v>
                </c:pt>
                <c:pt idx="718">
                  <c:v>62.297659879090908</c:v>
                </c:pt>
                <c:pt idx="719">
                  <c:v>62.290735665454548</c:v>
                </c:pt>
                <c:pt idx="720">
                  <c:v>62.283811451818181</c:v>
                </c:pt>
                <c:pt idx="721">
                  <c:v>62.276887238181814</c:v>
                </c:pt>
                <c:pt idx="722">
                  <c:v>62.27273271</c:v>
                </c:pt>
                <c:pt idx="723">
                  <c:v>62.27273271</c:v>
                </c:pt>
                <c:pt idx="724">
                  <c:v>62.27273271</c:v>
                </c:pt>
                <c:pt idx="725">
                  <c:v>62.27273271</c:v>
                </c:pt>
                <c:pt idx="726">
                  <c:v>62.272848994503818</c:v>
                </c:pt>
                <c:pt idx="727">
                  <c:v>62.279826064732823</c:v>
                </c:pt>
                <c:pt idx="728">
                  <c:v>62.286803134961829</c:v>
                </c:pt>
                <c:pt idx="729">
                  <c:v>62.293780205190842</c:v>
                </c:pt>
                <c:pt idx="730">
                  <c:v>62.300757275419848</c:v>
                </c:pt>
                <c:pt idx="731">
                  <c:v>62.31226944278626</c:v>
                </c:pt>
                <c:pt idx="732">
                  <c:v>62.32622358553435</c:v>
                </c:pt>
                <c:pt idx="733">
                  <c:v>62.340177728282441</c:v>
                </c:pt>
                <c:pt idx="734">
                  <c:v>62.354131871030532</c:v>
                </c:pt>
                <c:pt idx="735">
                  <c:v>62.364132339999998</c:v>
                </c:pt>
                <c:pt idx="736">
                  <c:v>62.364132339999998</c:v>
                </c:pt>
                <c:pt idx="737">
                  <c:v>62.364132339999998</c:v>
                </c:pt>
                <c:pt idx="738">
                  <c:v>62.364132339999998</c:v>
                </c:pt>
                <c:pt idx="739">
                  <c:v>62.364132339999998</c:v>
                </c:pt>
                <c:pt idx="740">
                  <c:v>62.350957617837835</c:v>
                </c:pt>
                <c:pt idx="741">
                  <c:v>62.33684184409266</c:v>
                </c:pt>
                <c:pt idx="742">
                  <c:v>62.322726070347485</c:v>
                </c:pt>
                <c:pt idx="743">
                  <c:v>62.308610296602318</c:v>
                </c:pt>
                <c:pt idx="744">
                  <c:v>62.303199249999999</c:v>
                </c:pt>
                <c:pt idx="745">
                  <c:v>62.303199249999999</c:v>
                </c:pt>
                <c:pt idx="746">
                  <c:v>62.303199249999999</c:v>
                </c:pt>
                <c:pt idx="747">
                  <c:v>62.303199249999999</c:v>
                </c:pt>
                <c:pt idx="748">
                  <c:v>62.301081884285715</c:v>
                </c:pt>
                <c:pt idx="749">
                  <c:v>62.294023998571426</c:v>
                </c:pt>
                <c:pt idx="750">
                  <c:v>62.286966112857144</c:v>
                </c:pt>
                <c:pt idx="751">
                  <c:v>62.279908227142855</c:v>
                </c:pt>
                <c:pt idx="752">
                  <c:v>62.272850341428573</c:v>
                </c:pt>
                <c:pt idx="753">
                  <c:v>62.265738445953311</c:v>
                </c:pt>
                <c:pt idx="754">
                  <c:v>62.258625635058365</c:v>
                </c:pt>
                <c:pt idx="755">
                  <c:v>62.251512824163427</c:v>
                </c:pt>
                <c:pt idx="756">
                  <c:v>62.244400013268482</c:v>
                </c:pt>
                <c:pt idx="757">
                  <c:v>62.242266170000001</c:v>
                </c:pt>
                <c:pt idx="758">
                  <c:v>62.242266170000001</c:v>
                </c:pt>
                <c:pt idx="759">
                  <c:v>62.242266170000001</c:v>
                </c:pt>
                <c:pt idx="760">
                  <c:v>62.242266170000001</c:v>
                </c:pt>
                <c:pt idx="761">
                  <c:v>62.239290921953128</c:v>
                </c:pt>
                <c:pt idx="762">
                  <c:v>62.232150326640628</c:v>
                </c:pt>
                <c:pt idx="763">
                  <c:v>62.225009731328129</c:v>
                </c:pt>
                <c:pt idx="764">
                  <c:v>62.217869136015629</c:v>
                </c:pt>
                <c:pt idx="765">
                  <c:v>62.216100788588236</c:v>
                </c:pt>
                <c:pt idx="766">
                  <c:v>62.244775179176472</c:v>
                </c:pt>
                <c:pt idx="767">
                  <c:v>62.273449569764708</c:v>
                </c:pt>
                <c:pt idx="768">
                  <c:v>62.302123960352937</c:v>
                </c:pt>
                <c:pt idx="769">
                  <c:v>62.330798350941173</c:v>
                </c:pt>
                <c:pt idx="770">
                  <c:v>62.327214052117647</c:v>
                </c:pt>
                <c:pt idx="771">
                  <c:v>62.320045454470588</c:v>
                </c:pt>
                <c:pt idx="772">
                  <c:v>62.312876856823529</c:v>
                </c:pt>
                <c:pt idx="773">
                  <c:v>62.30570825917647</c:v>
                </c:pt>
                <c:pt idx="774">
                  <c:v>62.303199249999999</c:v>
                </c:pt>
                <c:pt idx="775">
                  <c:v>62.303199249999999</c:v>
                </c:pt>
                <c:pt idx="776">
                  <c:v>62.303199249999999</c:v>
                </c:pt>
                <c:pt idx="777">
                  <c:v>62.303199249999999</c:v>
                </c:pt>
                <c:pt idx="778">
                  <c:v>62.303199249999999</c:v>
                </c:pt>
                <c:pt idx="779">
                  <c:v>62.303199249999999</c:v>
                </c:pt>
                <c:pt idx="780">
                  <c:v>62.303199249999999</c:v>
                </c:pt>
                <c:pt idx="781">
                  <c:v>62.303199249999999</c:v>
                </c:pt>
                <c:pt idx="782">
                  <c:v>62.303199249999999</c:v>
                </c:pt>
                <c:pt idx="783">
                  <c:v>62.303199249999999</c:v>
                </c:pt>
                <c:pt idx="784">
                  <c:v>62.303199249999999</c:v>
                </c:pt>
                <c:pt idx="785">
                  <c:v>62.303199249999999</c:v>
                </c:pt>
                <c:pt idx="786">
                  <c:v>62.303199249999999</c:v>
                </c:pt>
                <c:pt idx="787">
                  <c:v>62.288633573505976</c:v>
                </c:pt>
                <c:pt idx="788">
                  <c:v>62.274067897011953</c:v>
                </c:pt>
                <c:pt idx="789">
                  <c:v>62.25950222051793</c:v>
                </c:pt>
                <c:pt idx="790">
                  <c:v>62.244936544023908</c:v>
                </c:pt>
                <c:pt idx="791">
                  <c:v>62.248213821235062</c:v>
                </c:pt>
                <c:pt idx="792">
                  <c:v>62.25549665948207</c:v>
                </c:pt>
                <c:pt idx="793">
                  <c:v>62.262779497729085</c:v>
                </c:pt>
                <c:pt idx="794">
                  <c:v>62.270062335976093</c:v>
                </c:pt>
                <c:pt idx="795">
                  <c:v>62.268101795919996</c:v>
                </c:pt>
                <c:pt idx="796">
                  <c:v>62.26078982632</c:v>
                </c:pt>
                <c:pt idx="797">
                  <c:v>62.253477856720004</c:v>
                </c:pt>
                <c:pt idx="798">
                  <c:v>62.24616588712</c:v>
                </c:pt>
                <c:pt idx="799">
                  <c:v>62.238853917520004</c:v>
                </c:pt>
                <c:pt idx="800">
                  <c:v>62.23154194792</c:v>
                </c:pt>
                <c:pt idx="801">
                  <c:v>62.224229978320004</c:v>
                </c:pt>
                <c:pt idx="802">
                  <c:v>62.21691800872</c:v>
                </c:pt>
                <c:pt idx="803">
                  <c:v>62.214010911129037</c:v>
                </c:pt>
                <c:pt idx="804">
                  <c:v>62.221381848225811</c:v>
                </c:pt>
                <c:pt idx="805">
                  <c:v>62.228752785322584</c:v>
                </c:pt>
                <c:pt idx="806">
                  <c:v>62.236123722419357</c:v>
                </c:pt>
                <c:pt idx="807">
                  <c:v>62.242266170000001</c:v>
                </c:pt>
                <c:pt idx="808">
                  <c:v>62.242266170000001</c:v>
                </c:pt>
                <c:pt idx="809">
                  <c:v>62.242266170000001</c:v>
                </c:pt>
                <c:pt idx="810">
                  <c:v>62.242266170000001</c:v>
                </c:pt>
                <c:pt idx="811">
                  <c:v>62.242019477368423</c:v>
                </c:pt>
                <c:pt idx="812">
                  <c:v>62.234618698421052</c:v>
                </c:pt>
                <c:pt idx="813">
                  <c:v>62.227217919473688</c:v>
                </c:pt>
                <c:pt idx="814">
                  <c:v>62.219817140526317</c:v>
                </c:pt>
                <c:pt idx="815">
                  <c:v>62.212416361578946</c:v>
                </c:pt>
                <c:pt idx="816">
                  <c:v>62.225367724736842</c:v>
                </c:pt>
                <c:pt idx="817">
                  <c:v>62.240169282631577</c:v>
                </c:pt>
                <c:pt idx="818">
                  <c:v>62.254970840526319</c:v>
                </c:pt>
                <c:pt idx="819">
                  <c:v>62.269772398421054</c:v>
                </c:pt>
                <c:pt idx="820">
                  <c:v>62.27273271</c:v>
                </c:pt>
                <c:pt idx="821">
                  <c:v>62.27273271</c:v>
                </c:pt>
                <c:pt idx="822">
                  <c:v>62.27273271</c:v>
                </c:pt>
                <c:pt idx="823">
                  <c:v>62.27273271</c:v>
                </c:pt>
                <c:pt idx="824">
                  <c:v>62.267509874571431</c:v>
                </c:pt>
                <c:pt idx="825">
                  <c:v>62.260048681102042</c:v>
                </c:pt>
                <c:pt idx="826">
                  <c:v>62.252587487632653</c:v>
                </c:pt>
                <c:pt idx="827">
                  <c:v>62.245126294163263</c:v>
                </c:pt>
                <c:pt idx="828">
                  <c:v>62.256125948442623</c:v>
                </c:pt>
                <c:pt idx="829">
                  <c:v>62.278601264836063</c:v>
                </c:pt>
                <c:pt idx="830">
                  <c:v>62.301076581229509</c:v>
                </c:pt>
                <c:pt idx="831">
                  <c:v>62.323551897622949</c:v>
                </c:pt>
                <c:pt idx="832">
                  <c:v>62.321304365983607</c:v>
                </c:pt>
                <c:pt idx="833">
                  <c:v>62.298829049590161</c:v>
                </c:pt>
                <c:pt idx="834">
                  <c:v>62.276353733196721</c:v>
                </c:pt>
                <c:pt idx="835">
                  <c:v>62.253878416803282</c:v>
                </c:pt>
                <c:pt idx="836">
                  <c:v>62.253173943580251</c:v>
                </c:pt>
                <c:pt idx="837">
                  <c:v>62.275741750987656</c:v>
                </c:pt>
                <c:pt idx="838">
                  <c:v>62.298309558395061</c:v>
                </c:pt>
                <c:pt idx="839">
                  <c:v>62.320877365802467</c:v>
                </c:pt>
                <c:pt idx="840">
                  <c:v>62.330392525371899</c:v>
                </c:pt>
                <c:pt idx="841">
                  <c:v>62.322838837768593</c:v>
                </c:pt>
                <c:pt idx="842">
                  <c:v>62.315285150165288</c:v>
                </c:pt>
                <c:pt idx="843">
                  <c:v>62.307731462561982</c:v>
                </c:pt>
                <c:pt idx="844">
                  <c:v>62.303199249999999</c:v>
                </c:pt>
                <c:pt idx="845">
                  <c:v>62.303199249999999</c:v>
                </c:pt>
                <c:pt idx="846">
                  <c:v>62.303199249999999</c:v>
                </c:pt>
                <c:pt idx="847">
                  <c:v>62.303199249999999</c:v>
                </c:pt>
                <c:pt idx="848">
                  <c:v>62.300418072074685</c:v>
                </c:pt>
                <c:pt idx="849">
                  <c:v>62.292833041369292</c:v>
                </c:pt>
                <c:pt idx="850">
                  <c:v>62.285248010663899</c:v>
                </c:pt>
                <c:pt idx="851">
                  <c:v>62.277662979958507</c:v>
                </c:pt>
                <c:pt idx="852">
                  <c:v>62.270066887749998</c:v>
                </c:pt>
                <c:pt idx="853">
                  <c:v>62.26245025275</c:v>
                </c:pt>
                <c:pt idx="854">
                  <c:v>62.254833617750002</c:v>
                </c:pt>
                <c:pt idx="855">
                  <c:v>62.247216982750004</c:v>
                </c:pt>
                <c:pt idx="856">
                  <c:v>62.239600347749999</c:v>
                </c:pt>
                <c:pt idx="857">
                  <c:v>62.231983712750001</c:v>
                </c:pt>
                <c:pt idx="858">
                  <c:v>62.224367077750003</c:v>
                </c:pt>
                <c:pt idx="859">
                  <c:v>62.216750442750005</c:v>
                </c:pt>
                <c:pt idx="860">
                  <c:v>62.217153582635987</c:v>
                </c:pt>
                <c:pt idx="861">
                  <c:v>62.232450590167367</c:v>
                </c:pt>
                <c:pt idx="862">
                  <c:v>62.247747597698748</c:v>
                </c:pt>
                <c:pt idx="863">
                  <c:v>62.263044605230128</c:v>
                </c:pt>
                <c:pt idx="864">
                  <c:v>62.275548944789918</c:v>
                </c:pt>
                <c:pt idx="865">
                  <c:v>62.283229585126051</c:v>
                </c:pt>
                <c:pt idx="866">
                  <c:v>62.290910225462184</c:v>
                </c:pt>
                <c:pt idx="867">
                  <c:v>62.298590865798317</c:v>
                </c:pt>
                <c:pt idx="868">
                  <c:v>62.300126993865547</c:v>
                </c:pt>
                <c:pt idx="869">
                  <c:v>62.292446353529414</c:v>
                </c:pt>
                <c:pt idx="870">
                  <c:v>62.284765713193273</c:v>
                </c:pt>
                <c:pt idx="871">
                  <c:v>62.27708507285714</c:v>
                </c:pt>
                <c:pt idx="872">
                  <c:v>62.262705747468353</c:v>
                </c:pt>
                <c:pt idx="873">
                  <c:v>62.239566603164555</c:v>
                </c:pt>
                <c:pt idx="874">
                  <c:v>62.216427458860764</c:v>
                </c:pt>
                <c:pt idx="875">
                  <c:v>62.193288314556966</c:v>
                </c:pt>
                <c:pt idx="876">
                  <c:v>62.188820629491531</c:v>
                </c:pt>
                <c:pt idx="877">
                  <c:v>62.204312090508473</c:v>
                </c:pt>
                <c:pt idx="878">
                  <c:v>62.219803551525423</c:v>
                </c:pt>
                <c:pt idx="879">
                  <c:v>62.235295012542373</c:v>
                </c:pt>
                <c:pt idx="880">
                  <c:v>62.233745866440678</c:v>
                </c:pt>
                <c:pt idx="881">
                  <c:v>62.218254405423728</c:v>
                </c:pt>
                <c:pt idx="882">
                  <c:v>62.202762944406778</c:v>
                </c:pt>
                <c:pt idx="883">
                  <c:v>62.187271483389836</c:v>
                </c:pt>
                <c:pt idx="884">
                  <c:v>62.181333090000003</c:v>
                </c:pt>
                <c:pt idx="885">
                  <c:v>62.181333090000003</c:v>
                </c:pt>
                <c:pt idx="886">
                  <c:v>62.181333090000003</c:v>
                </c:pt>
                <c:pt idx="887">
                  <c:v>62.181333090000003</c:v>
                </c:pt>
                <c:pt idx="888">
                  <c:v>62.181333090000003</c:v>
                </c:pt>
                <c:pt idx="889">
                  <c:v>62.181333090000003</c:v>
                </c:pt>
                <c:pt idx="890">
                  <c:v>62.181333090000003</c:v>
                </c:pt>
                <c:pt idx="891">
                  <c:v>62.181333090000003</c:v>
                </c:pt>
                <c:pt idx="892">
                  <c:v>62.187452437777779</c:v>
                </c:pt>
                <c:pt idx="893">
                  <c:v>62.195264371111115</c:v>
                </c:pt>
                <c:pt idx="894">
                  <c:v>62.203076304444444</c:v>
                </c:pt>
                <c:pt idx="895">
                  <c:v>62.21088823777778</c:v>
                </c:pt>
                <c:pt idx="896">
                  <c:v>62.211799630000002</c:v>
                </c:pt>
                <c:pt idx="897">
                  <c:v>62.211799630000002</c:v>
                </c:pt>
                <c:pt idx="898">
                  <c:v>62.211799630000002</c:v>
                </c:pt>
                <c:pt idx="899">
                  <c:v>62.211799630000002</c:v>
                </c:pt>
                <c:pt idx="900">
                  <c:v>62.219678907586207</c:v>
                </c:pt>
                <c:pt idx="901">
                  <c:v>62.227558185172413</c:v>
                </c:pt>
                <c:pt idx="902">
                  <c:v>62.235437462758618</c:v>
                </c:pt>
                <c:pt idx="903">
                  <c:v>62.24121559965517</c:v>
                </c:pt>
                <c:pt idx="904">
                  <c:v>62.233336322068965</c:v>
                </c:pt>
                <c:pt idx="905">
                  <c:v>62.225457044482759</c:v>
                </c:pt>
                <c:pt idx="906">
                  <c:v>62.217577766896554</c:v>
                </c:pt>
                <c:pt idx="907">
                  <c:v>62.209698489310348</c:v>
                </c:pt>
                <c:pt idx="908">
                  <c:v>62.201819211724143</c:v>
                </c:pt>
                <c:pt idx="909">
                  <c:v>62.19393993413793</c:v>
                </c:pt>
                <c:pt idx="910">
                  <c:v>62.186060656551724</c:v>
                </c:pt>
                <c:pt idx="911">
                  <c:v>62.181333090000003</c:v>
                </c:pt>
                <c:pt idx="912">
                  <c:v>62.181333090000003</c:v>
                </c:pt>
                <c:pt idx="913">
                  <c:v>62.181333090000003</c:v>
                </c:pt>
                <c:pt idx="914">
                  <c:v>62.181333090000003</c:v>
                </c:pt>
                <c:pt idx="915">
                  <c:v>62.185836839391307</c:v>
                </c:pt>
                <c:pt idx="916">
                  <c:v>62.193784632434784</c:v>
                </c:pt>
                <c:pt idx="917">
                  <c:v>62.201732425478262</c:v>
                </c:pt>
                <c:pt idx="918">
                  <c:v>62.20968021852174</c:v>
                </c:pt>
                <c:pt idx="919">
                  <c:v>62.200142864956526</c:v>
                </c:pt>
                <c:pt idx="920">
                  <c:v>62.184247276260869</c:v>
                </c:pt>
                <c:pt idx="921">
                  <c:v>62.16835168756522</c:v>
                </c:pt>
                <c:pt idx="922">
                  <c:v>62.152456098869571</c:v>
                </c:pt>
                <c:pt idx="923">
                  <c:v>62.158050791965067</c:v>
                </c:pt>
                <c:pt idx="924">
                  <c:v>62.166033294148477</c:v>
                </c:pt>
                <c:pt idx="925">
                  <c:v>62.174015796331879</c:v>
                </c:pt>
                <c:pt idx="926">
                  <c:v>62.181333090000003</c:v>
                </c:pt>
                <c:pt idx="927">
                  <c:v>62.181333090000003</c:v>
                </c:pt>
                <c:pt idx="928">
                  <c:v>62.181333090000003</c:v>
                </c:pt>
                <c:pt idx="929">
                  <c:v>62.181333090000003</c:v>
                </c:pt>
                <c:pt idx="930">
                  <c:v>62.179061461271935</c:v>
                </c:pt>
                <c:pt idx="931">
                  <c:v>62.17104394811404</c:v>
                </c:pt>
                <c:pt idx="932">
                  <c:v>62.163026434956144</c:v>
                </c:pt>
                <c:pt idx="933">
                  <c:v>62.155008921798249</c:v>
                </c:pt>
                <c:pt idx="934">
                  <c:v>62.150866540000003</c:v>
                </c:pt>
                <c:pt idx="935">
                  <c:v>62.150866540000003</c:v>
                </c:pt>
                <c:pt idx="936">
                  <c:v>62.150866540000003</c:v>
                </c:pt>
                <c:pt idx="937">
                  <c:v>62.150866540000003</c:v>
                </c:pt>
                <c:pt idx="938">
                  <c:v>62.145204616637173</c:v>
                </c:pt>
                <c:pt idx="939">
                  <c:v>62.137116154690268</c:v>
                </c:pt>
                <c:pt idx="940">
                  <c:v>62.129027692743364</c:v>
                </c:pt>
                <c:pt idx="941">
                  <c:v>62.120939230796459</c:v>
                </c:pt>
                <c:pt idx="942">
                  <c:v>62.120399999999997</c:v>
                </c:pt>
                <c:pt idx="943">
                  <c:v>62.120399999999997</c:v>
                </c:pt>
                <c:pt idx="944">
                  <c:v>62.120399999999997</c:v>
                </c:pt>
                <c:pt idx="945">
                  <c:v>62.123108137333332</c:v>
                </c:pt>
                <c:pt idx="946">
                  <c:v>62.139356961333334</c:v>
                </c:pt>
                <c:pt idx="947">
                  <c:v>62.155605785333336</c:v>
                </c:pt>
                <c:pt idx="948">
                  <c:v>62.171854609333337</c:v>
                </c:pt>
                <c:pt idx="949">
                  <c:v>62.181333090000003</c:v>
                </c:pt>
                <c:pt idx="950">
                  <c:v>62.181333090000003</c:v>
                </c:pt>
                <c:pt idx="951">
                  <c:v>62.181333090000003</c:v>
                </c:pt>
                <c:pt idx="952">
                  <c:v>62.181333090000003</c:v>
                </c:pt>
                <c:pt idx="953">
                  <c:v>62.175892634642857</c:v>
                </c:pt>
                <c:pt idx="954">
                  <c:v>62.167731951607145</c:v>
                </c:pt>
                <c:pt idx="955">
                  <c:v>62.159571268571433</c:v>
                </c:pt>
                <c:pt idx="956">
                  <c:v>62.151410585535714</c:v>
                </c:pt>
                <c:pt idx="957">
                  <c:v>62.143249905000005</c:v>
                </c:pt>
                <c:pt idx="958">
                  <c:v>62.135089224642854</c:v>
                </c:pt>
                <c:pt idx="959">
                  <c:v>62.126928544285711</c:v>
                </c:pt>
                <c:pt idx="960">
                  <c:v>62.122039455067259</c:v>
                </c:pt>
                <c:pt idx="961">
                  <c:v>62.130236730403588</c:v>
                </c:pt>
                <c:pt idx="962">
                  <c:v>62.13843400573991</c:v>
                </c:pt>
                <c:pt idx="963">
                  <c:v>62.146631281076232</c:v>
                </c:pt>
                <c:pt idx="964">
                  <c:v>62.158826267972977</c:v>
                </c:pt>
                <c:pt idx="965">
                  <c:v>62.175294670675676</c:v>
                </c:pt>
                <c:pt idx="966">
                  <c:v>62.191763073378382</c:v>
                </c:pt>
                <c:pt idx="967">
                  <c:v>62.208231476081082</c:v>
                </c:pt>
                <c:pt idx="968">
                  <c:v>62.205349506666671</c:v>
                </c:pt>
                <c:pt idx="969">
                  <c:v>62.197115306666667</c:v>
                </c:pt>
                <c:pt idx="970">
                  <c:v>62.18888110666667</c:v>
                </c:pt>
                <c:pt idx="971">
                  <c:v>62.180643801538466</c:v>
                </c:pt>
                <c:pt idx="972">
                  <c:v>62.172372340000003</c:v>
                </c:pt>
                <c:pt idx="973">
                  <c:v>62.164100878461539</c:v>
                </c:pt>
                <c:pt idx="974">
                  <c:v>62.155829416923076</c:v>
                </c:pt>
                <c:pt idx="975">
                  <c:v>62.144249372941175</c:v>
                </c:pt>
                <c:pt idx="976">
                  <c:v>62.127706455294117</c:v>
                </c:pt>
                <c:pt idx="977">
                  <c:v>62.111163537647059</c:v>
                </c:pt>
                <c:pt idx="978">
                  <c:v>62.094620620000001</c:v>
                </c:pt>
                <c:pt idx="979">
                  <c:v>62.09588828372727</c:v>
                </c:pt>
                <c:pt idx="980">
                  <c:v>62.104197340090906</c:v>
                </c:pt>
                <c:pt idx="981">
                  <c:v>62.112506396454542</c:v>
                </c:pt>
                <c:pt idx="982">
                  <c:v>62.120399999999997</c:v>
                </c:pt>
                <c:pt idx="983">
                  <c:v>62.120399999999997</c:v>
                </c:pt>
                <c:pt idx="984">
                  <c:v>62.120399999999997</c:v>
                </c:pt>
                <c:pt idx="985">
                  <c:v>62.120399999999997</c:v>
                </c:pt>
                <c:pt idx="986">
                  <c:v>62.120399999999997</c:v>
                </c:pt>
                <c:pt idx="987">
                  <c:v>62.120399999999997</c:v>
                </c:pt>
                <c:pt idx="988">
                  <c:v>62.120399999999997</c:v>
                </c:pt>
                <c:pt idx="989">
                  <c:v>62.120399999999997</c:v>
                </c:pt>
                <c:pt idx="990">
                  <c:v>62.120399999999997</c:v>
                </c:pt>
                <c:pt idx="991">
                  <c:v>62.120399999999997</c:v>
                </c:pt>
                <c:pt idx="992">
                  <c:v>62.120399999999997</c:v>
                </c:pt>
                <c:pt idx="993">
                  <c:v>62.119561471376144</c:v>
                </c:pt>
                <c:pt idx="994">
                  <c:v>62.111176185137609</c:v>
                </c:pt>
                <c:pt idx="995">
                  <c:v>62.10279089889908</c:v>
                </c:pt>
                <c:pt idx="996">
                  <c:v>62.094405612660545</c:v>
                </c:pt>
                <c:pt idx="997">
                  <c:v>62.093864626451612</c:v>
                </c:pt>
                <c:pt idx="998">
                  <c:v>62.102288554562207</c:v>
                </c:pt>
                <c:pt idx="999">
                  <c:v>62.11071248267281</c:v>
                </c:pt>
                <c:pt idx="1000">
                  <c:v>62.119136410783405</c:v>
                </c:pt>
                <c:pt idx="1001">
                  <c:v>62.127560338894007</c:v>
                </c:pt>
                <c:pt idx="1002">
                  <c:v>62.135984267004609</c:v>
                </c:pt>
                <c:pt idx="1003">
                  <c:v>62.144408195115211</c:v>
                </c:pt>
                <c:pt idx="1004">
                  <c:v>62.148891856851854</c:v>
                </c:pt>
                <c:pt idx="1005">
                  <c:v>62.140428929074076</c:v>
                </c:pt>
                <c:pt idx="1006">
                  <c:v>62.131966001296298</c:v>
                </c:pt>
                <c:pt idx="1007">
                  <c:v>62.123503073518513</c:v>
                </c:pt>
                <c:pt idx="1008">
                  <c:v>62.131119710277773</c:v>
                </c:pt>
                <c:pt idx="1009">
                  <c:v>62.14804556861111</c:v>
                </c:pt>
                <c:pt idx="1010">
                  <c:v>62.164971426944447</c:v>
                </c:pt>
                <c:pt idx="1011">
                  <c:v>62.181049680232562</c:v>
                </c:pt>
                <c:pt idx="1012">
                  <c:v>62.172547387209306</c:v>
                </c:pt>
                <c:pt idx="1013">
                  <c:v>62.164045094186051</c:v>
                </c:pt>
                <c:pt idx="1014">
                  <c:v>62.155542801162795</c:v>
                </c:pt>
                <c:pt idx="1015">
                  <c:v>62.135562417581397</c:v>
                </c:pt>
                <c:pt idx="1016">
                  <c:v>62.101553256651165</c:v>
                </c:pt>
                <c:pt idx="1017">
                  <c:v>62.067544095720933</c:v>
                </c:pt>
                <c:pt idx="1018">
                  <c:v>62.033534934790694</c:v>
                </c:pt>
                <c:pt idx="1019">
                  <c:v>62.036403464485979</c:v>
                </c:pt>
                <c:pt idx="1020">
                  <c:v>62.044945485046725</c:v>
                </c:pt>
                <c:pt idx="1021">
                  <c:v>62.053487505607478</c:v>
                </c:pt>
                <c:pt idx="1022">
                  <c:v>62.056904313831772</c:v>
                </c:pt>
                <c:pt idx="1023">
                  <c:v>62.048362293271026</c:v>
                </c:pt>
                <c:pt idx="1024">
                  <c:v>62.03982027271028</c:v>
                </c:pt>
                <c:pt idx="1025">
                  <c:v>62.031278252149534</c:v>
                </c:pt>
                <c:pt idx="1026">
                  <c:v>62.029000379999999</c:v>
                </c:pt>
                <c:pt idx="1027">
                  <c:v>62.029000379999999</c:v>
                </c:pt>
                <c:pt idx="1028">
                  <c:v>62.029000379999999</c:v>
                </c:pt>
                <c:pt idx="1029">
                  <c:v>62.030581191037733</c:v>
                </c:pt>
                <c:pt idx="1030">
                  <c:v>62.039203796698111</c:v>
                </c:pt>
                <c:pt idx="1031">
                  <c:v>62.047826402358488</c:v>
                </c:pt>
                <c:pt idx="1032">
                  <c:v>62.056449008018866</c:v>
                </c:pt>
                <c:pt idx="1033">
                  <c:v>62.065071613679244</c:v>
                </c:pt>
                <c:pt idx="1034">
                  <c:v>62.073694219339622</c:v>
                </c:pt>
                <c:pt idx="1035">
                  <c:v>62.082316824999999</c:v>
                </c:pt>
                <c:pt idx="1036">
                  <c:v>62.090939430660377</c:v>
                </c:pt>
                <c:pt idx="1037">
                  <c:v>62.099562036320755</c:v>
                </c:pt>
                <c:pt idx="1038">
                  <c:v>62.108184641981126</c:v>
                </c:pt>
                <c:pt idx="1039">
                  <c:v>62.116807247641503</c:v>
                </c:pt>
                <c:pt idx="1040">
                  <c:v>62.105238925592417</c:v>
                </c:pt>
                <c:pt idx="1041">
                  <c:v>62.079248512322273</c:v>
                </c:pt>
                <c:pt idx="1042">
                  <c:v>62.05325809905213</c:v>
                </c:pt>
                <c:pt idx="1043">
                  <c:v>62.030161010095235</c:v>
                </c:pt>
                <c:pt idx="1044">
                  <c:v>62.047570461523812</c:v>
                </c:pt>
                <c:pt idx="1045">
                  <c:v>62.064979912952381</c:v>
                </c:pt>
                <c:pt idx="1046">
                  <c:v>62.082389364380951</c:v>
                </c:pt>
                <c:pt idx="1047">
                  <c:v>62.085000782095236</c:v>
                </c:pt>
                <c:pt idx="1048">
                  <c:v>62.076296056380947</c:v>
                </c:pt>
                <c:pt idx="1049">
                  <c:v>62.067591330666666</c:v>
                </c:pt>
                <c:pt idx="1050">
                  <c:v>62.060627550095234</c:v>
                </c:pt>
                <c:pt idx="1051">
                  <c:v>62.078037001523811</c:v>
                </c:pt>
                <c:pt idx="1052">
                  <c:v>62.09544645295238</c:v>
                </c:pt>
                <c:pt idx="1053">
                  <c:v>62.11285590438095</c:v>
                </c:pt>
                <c:pt idx="1054">
                  <c:v>62.120399999999997</c:v>
                </c:pt>
                <c:pt idx="1055">
                  <c:v>62.120399999999997</c:v>
                </c:pt>
                <c:pt idx="1056">
                  <c:v>62.120399999999997</c:v>
                </c:pt>
                <c:pt idx="1057">
                  <c:v>62.118935262499996</c:v>
                </c:pt>
                <c:pt idx="1058">
                  <c:v>62.101358412499998</c:v>
                </c:pt>
                <c:pt idx="1059">
                  <c:v>62.0837815625</c:v>
                </c:pt>
                <c:pt idx="1060">
                  <c:v>62.066204712499996</c:v>
                </c:pt>
                <c:pt idx="1061">
                  <c:v>62.070305977499999</c:v>
                </c:pt>
                <c:pt idx="1062">
                  <c:v>62.087882827499996</c:v>
                </c:pt>
                <c:pt idx="1063">
                  <c:v>62.105459677499994</c:v>
                </c:pt>
                <c:pt idx="1064">
                  <c:v>62.120399999999997</c:v>
                </c:pt>
                <c:pt idx="1065">
                  <c:v>62.120399999999997</c:v>
                </c:pt>
                <c:pt idx="1066">
                  <c:v>62.120399999999997</c:v>
                </c:pt>
                <c:pt idx="1067">
                  <c:v>62.120399999999997</c:v>
                </c:pt>
                <c:pt idx="1068">
                  <c:v>62.108272542330091</c:v>
                </c:pt>
                <c:pt idx="1069">
                  <c:v>62.090525043300971</c:v>
                </c:pt>
                <c:pt idx="1070">
                  <c:v>62.072777544271844</c:v>
                </c:pt>
                <c:pt idx="1071">
                  <c:v>62.059466919999998</c:v>
                </c:pt>
                <c:pt idx="1072">
                  <c:v>62.059466919999998</c:v>
                </c:pt>
                <c:pt idx="1073">
                  <c:v>62.059466919999998</c:v>
                </c:pt>
                <c:pt idx="1074">
                  <c:v>62.059466919999998</c:v>
                </c:pt>
                <c:pt idx="1075">
                  <c:v>62.066565919611648</c:v>
                </c:pt>
                <c:pt idx="1076">
                  <c:v>62.075439669126212</c:v>
                </c:pt>
                <c:pt idx="1077">
                  <c:v>62.084313418640775</c:v>
                </c:pt>
                <c:pt idx="1078">
                  <c:v>62.089933459999997</c:v>
                </c:pt>
                <c:pt idx="1079">
                  <c:v>62.089933459999997</c:v>
                </c:pt>
                <c:pt idx="1080">
                  <c:v>62.089933459999997</c:v>
                </c:pt>
                <c:pt idx="1081">
                  <c:v>62.089933459999997</c:v>
                </c:pt>
                <c:pt idx="1082">
                  <c:v>62.081462275707317</c:v>
                </c:pt>
                <c:pt idx="1083">
                  <c:v>62.072545239609752</c:v>
                </c:pt>
                <c:pt idx="1084">
                  <c:v>62.063628203512195</c:v>
                </c:pt>
                <c:pt idx="1085">
                  <c:v>62.054711167414631</c:v>
                </c:pt>
                <c:pt idx="1086">
                  <c:v>62.045794131317074</c:v>
                </c:pt>
                <c:pt idx="1087">
                  <c:v>62.036877095219509</c:v>
                </c:pt>
                <c:pt idx="1088">
                  <c:v>62.025864118186277</c:v>
                </c:pt>
                <c:pt idx="1089">
                  <c:v>61.998981874068626</c:v>
                </c:pt>
                <c:pt idx="1090">
                  <c:v>61.972099629950982</c:v>
                </c:pt>
                <c:pt idx="1091">
                  <c:v>61.945217385833331</c:v>
                </c:pt>
                <c:pt idx="1092">
                  <c:v>61.911786735812811</c:v>
                </c:pt>
                <c:pt idx="1093">
                  <c:v>61.875767181133007</c:v>
                </c:pt>
                <c:pt idx="1094">
                  <c:v>61.839747626453203</c:v>
                </c:pt>
                <c:pt idx="1095">
                  <c:v>61.833744368325121</c:v>
                </c:pt>
                <c:pt idx="1096">
                  <c:v>61.887773703300489</c:v>
                </c:pt>
                <c:pt idx="1097">
                  <c:v>61.941803038275864</c:v>
                </c:pt>
                <c:pt idx="1098">
                  <c:v>61.995832373251233</c:v>
                </c:pt>
                <c:pt idx="1099">
                  <c:v>61.989979192955666</c:v>
                </c:pt>
                <c:pt idx="1100">
                  <c:v>61.98097430133005</c:v>
                </c:pt>
                <c:pt idx="1101">
                  <c:v>61.971969409704435</c:v>
                </c:pt>
                <c:pt idx="1102">
                  <c:v>61.96806729</c:v>
                </c:pt>
                <c:pt idx="1103">
                  <c:v>61.96806729</c:v>
                </c:pt>
                <c:pt idx="1104">
                  <c:v>61.96806729</c:v>
                </c:pt>
                <c:pt idx="1105">
                  <c:v>61.973496970990098</c:v>
                </c:pt>
                <c:pt idx="1106">
                  <c:v>62.000645375940593</c:v>
                </c:pt>
                <c:pt idx="1107">
                  <c:v>62.027793780891088</c:v>
                </c:pt>
                <c:pt idx="1108">
                  <c:v>62.054942185841583</c:v>
                </c:pt>
                <c:pt idx="1109">
                  <c:v>62.051888178706463</c:v>
                </c:pt>
                <c:pt idx="1110">
                  <c:v>62.04279368915423</c:v>
                </c:pt>
                <c:pt idx="1111">
                  <c:v>62.03369919960199</c:v>
                </c:pt>
                <c:pt idx="1112">
                  <c:v>62.029000379999999</c:v>
                </c:pt>
                <c:pt idx="1113">
                  <c:v>62.029000379999999</c:v>
                </c:pt>
                <c:pt idx="1114">
                  <c:v>62.029000379999999</c:v>
                </c:pt>
                <c:pt idx="1115">
                  <c:v>62.0277817184</c:v>
                </c:pt>
                <c:pt idx="1116">
                  <c:v>62.018641756400001</c:v>
                </c:pt>
                <c:pt idx="1117">
                  <c:v>62.009501794400002</c:v>
                </c:pt>
                <c:pt idx="1118">
                  <c:v>62.000361832400003</c:v>
                </c:pt>
                <c:pt idx="1119">
                  <c:v>61.99853384</c:v>
                </c:pt>
                <c:pt idx="1120">
                  <c:v>61.99853384</c:v>
                </c:pt>
                <c:pt idx="1121">
                  <c:v>61.99853384</c:v>
                </c:pt>
                <c:pt idx="1122">
                  <c:v>62.002820589346733</c:v>
                </c:pt>
                <c:pt idx="1123">
                  <c:v>62.012006480804018</c:v>
                </c:pt>
                <c:pt idx="1124">
                  <c:v>62.021192372261304</c:v>
                </c:pt>
                <c:pt idx="1125">
                  <c:v>62.029000379999999</c:v>
                </c:pt>
                <c:pt idx="1126">
                  <c:v>62.029000379999999</c:v>
                </c:pt>
                <c:pt idx="1127">
                  <c:v>62.029000379999999</c:v>
                </c:pt>
                <c:pt idx="1128">
                  <c:v>62.029000379999999</c:v>
                </c:pt>
                <c:pt idx="1129">
                  <c:v>62.044387521414137</c:v>
                </c:pt>
                <c:pt idx="1130">
                  <c:v>62.062852091111111</c:v>
                </c:pt>
                <c:pt idx="1131">
                  <c:v>62.081316660808078</c:v>
                </c:pt>
                <c:pt idx="1132">
                  <c:v>62.085009574747474</c:v>
                </c:pt>
                <c:pt idx="1133">
                  <c:v>62.075777289898987</c:v>
                </c:pt>
                <c:pt idx="1134">
                  <c:v>62.0665450050505</c:v>
                </c:pt>
                <c:pt idx="1135">
                  <c:v>62.055158520404042</c:v>
                </c:pt>
                <c:pt idx="1136">
                  <c:v>62.036693950707068</c:v>
                </c:pt>
                <c:pt idx="1137">
                  <c:v>62.018229381010102</c:v>
                </c:pt>
                <c:pt idx="1138">
                  <c:v>61.999764811313135</c:v>
                </c:pt>
                <c:pt idx="1139">
                  <c:v>61.981212758578678</c:v>
                </c:pt>
                <c:pt idx="1140">
                  <c:v>61.962654457055841</c:v>
                </c:pt>
                <c:pt idx="1141">
                  <c:v>61.944096155532996</c:v>
                </c:pt>
                <c:pt idx="1142">
                  <c:v>61.913351871224492</c:v>
                </c:pt>
                <c:pt idx="1143">
                  <c:v>61.876045903877554</c:v>
                </c:pt>
                <c:pt idx="1144">
                  <c:v>61.838739936530608</c:v>
                </c:pt>
                <c:pt idx="1145">
                  <c:v>61.822884900408162</c:v>
                </c:pt>
                <c:pt idx="1146">
                  <c:v>61.841537884081632</c:v>
                </c:pt>
                <c:pt idx="1147">
                  <c:v>61.860190867755101</c:v>
                </c:pt>
                <c:pt idx="1148">
                  <c:v>61.878843851428577</c:v>
                </c:pt>
                <c:pt idx="1149">
                  <c:v>61.897496835102046</c:v>
                </c:pt>
                <c:pt idx="1150">
                  <c:v>61.916149818775516</c:v>
                </c:pt>
                <c:pt idx="1151">
                  <c:v>61.934802802448978</c:v>
                </c:pt>
                <c:pt idx="1152">
                  <c:v>61.929632578000003</c:v>
                </c:pt>
                <c:pt idx="1153">
                  <c:v>61.920258258000004</c:v>
                </c:pt>
                <c:pt idx="1154">
                  <c:v>61.910883938000005</c:v>
                </c:pt>
                <c:pt idx="1155">
                  <c:v>61.918383394000003</c:v>
                </c:pt>
                <c:pt idx="1156">
                  <c:v>61.937132034000001</c:v>
                </c:pt>
                <c:pt idx="1157">
                  <c:v>61.955880673999999</c:v>
                </c:pt>
                <c:pt idx="1158">
                  <c:v>61.97791032707692</c:v>
                </c:pt>
                <c:pt idx="1159">
                  <c:v>62.006033290153844</c:v>
                </c:pt>
                <c:pt idx="1160">
                  <c:v>62.034156253230769</c:v>
                </c:pt>
                <c:pt idx="1161">
                  <c:v>62.057572627357509</c:v>
                </c:pt>
                <c:pt idx="1162">
                  <c:v>62.038629700932638</c:v>
                </c:pt>
                <c:pt idx="1163">
                  <c:v>62.019686774507768</c:v>
                </c:pt>
                <c:pt idx="1164">
                  <c:v>62.000743848082905</c:v>
                </c:pt>
                <c:pt idx="1165">
                  <c:v>61.981887171082477</c:v>
                </c:pt>
                <c:pt idx="1166">
                  <c:v>61.963041885515466</c:v>
                </c:pt>
                <c:pt idx="1167">
                  <c:v>61.944196599948455</c:v>
                </c:pt>
                <c:pt idx="1168">
                  <c:v>61.93144429891192</c:v>
                </c:pt>
                <c:pt idx="1169">
                  <c:v>61.921972835699485</c:v>
                </c:pt>
                <c:pt idx="1170">
                  <c:v>61.91250137248705</c:v>
                </c:pt>
                <c:pt idx="1171">
                  <c:v>61.915342811450778</c:v>
                </c:pt>
                <c:pt idx="1172">
                  <c:v>61.934285737875648</c:v>
                </c:pt>
                <c:pt idx="1173">
                  <c:v>61.953228664300518</c:v>
                </c:pt>
                <c:pt idx="1174">
                  <c:v>61.972192967968752</c:v>
                </c:pt>
                <c:pt idx="1175">
                  <c:v>61.991234558593753</c:v>
                </c:pt>
                <c:pt idx="1176">
                  <c:v>62.010276149218747</c:v>
                </c:pt>
                <c:pt idx="1177">
                  <c:v>62.029000379999999</c:v>
                </c:pt>
                <c:pt idx="1178">
                  <c:v>62.029000379999999</c:v>
                </c:pt>
                <c:pt idx="1179">
                  <c:v>62.029000379999999</c:v>
                </c:pt>
                <c:pt idx="1180">
                  <c:v>62.029000379999999</c:v>
                </c:pt>
                <c:pt idx="1181">
                  <c:v>62.021184356649215</c:v>
                </c:pt>
                <c:pt idx="1182">
                  <c:v>62.011613715811521</c:v>
                </c:pt>
                <c:pt idx="1183">
                  <c:v>62.00204307497382</c:v>
                </c:pt>
                <c:pt idx="1184">
                  <c:v>61.992472432146599</c:v>
                </c:pt>
                <c:pt idx="1185">
                  <c:v>61.982901788167538</c:v>
                </c:pt>
                <c:pt idx="1186">
                  <c:v>61.973331144188485</c:v>
                </c:pt>
                <c:pt idx="1187">
                  <c:v>61.963737834315793</c:v>
                </c:pt>
                <c:pt idx="1188">
                  <c:v>61.95411682168421</c:v>
                </c:pt>
                <c:pt idx="1189">
                  <c:v>61.944495809052633</c:v>
                </c:pt>
                <c:pt idx="1190">
                  <c:v>61.934889068429321</c:v>
                </c:pt>
                <c:pt idx="1191">
                  <c:v>61.925318427591627</c:v>
                </c:pt>
                <c:pt idx="1192">
                  <c:v>61.915747786753926</c:v>
                </c:pt>
                <c:pt idx="1193">
                  <c:v>61.910035785555557</c:v>
                </c:pt>
                <c:pt idx="1194">
                  <c:v>61.939051541111112</c:v>
                </c:pt>
                <c:pt idx="1195">
                  <c:v>61.968067296666668</c:v>
                </c:pt>
                <c:pt idx="1196">
                  <c:v>61.997083052222223</c:v>
                </c:pt>
                <c:pt idx="1197">
                  <c:v>61.99853384</c:v>
                </c:pt>
                <c:pt idx="1198">
                  <c:v>61.99853384</c:v>
                </c:pt>
                <c:pt idx="1199">
                  <c:v>61.99853384</c:v>
                </c:pt>
                <c:pt idx="1200">
                  <c:v>61.99853384</c:v>
                </c:pt>
                <c:pt idx="1201">
                  <c:v>61.99853384</c:v>
                </c:pt>
                <c:pt idx="1202">
                  <c:v>61.99853384</c:v>
                </c:pt>
                <c:pt idx="1203">
                  <c:v>61.992247091587302</c:v>
                </c:pt>
                <c:pt idx="1204">
                  <c:v>61.98257517095238</c:v>
                </c:pt>
                <c:pt idx="1205">
                  <c:v>61.972903250317458</c:v>
                </c:pt>
                <c:pt idx="1206">
                  <c:v>61.972928973510641</c:v>
                </c:pt>
                <c:pt idx="1207">
                  <c:v>61.982652340531914</c:v>
                </c:pt>
                <c:pt idx="1208">
                  <c:v>61.992375707553194</c:v>
                </c:pt>
                <c:pt idx="1209">
                  <c:v>61.987780942352941</c:v>
                </c:pt>
                <c:pt idx="1210">
                  <c:v>61.958454857860964</c:v>
                </c:pt>
                <c:pt idx="1211">
                  <c:v>61.929128773368987</c:v>
                </c:pt>
                <c:pt idx="1212">
                  <c:v>61.909565050957447</c:v>
                </c:pt>
                <c:pt idx="1213">
                  <c:v>61.919288414787239</c:v>
                </c:pt>
                <c:pt idx="1214">
                  <c:v>61.929011778617024</c:v>
                </c:pt>
                <c:pt idx="1215">
                  <c:v>61.938741208716579</c:v>
                </c:pt>
                <c:pt idx="1216">
                  <c:v>61.948516569144388</c:v>
                </c:pt>
                <c:pt idx="1217">
                  <c:v>61.958291929572191</c:v>
                </c:pt>
                <c:pt idx="1218">
                  <c:v>61.96806729</c:v>
                </c:pt>
                <c:pt idx="1219">
                  <c:v>61.958239373870967</c:v>
                </c:pt>
                <c:pt idx="1220">
                  <c:v>61.948411457741933</c:v>
                </c:pt>
                <c:pt idx="1221">
                  <c:v>61.938583541612907</c:v>
                </c:pt>
                <c:pt idx="1222">
                  <c:v>61.928755625483873</c:v>
                </c:pt>
                <c:pt idx="1223">
                  <c:v>61.91892770935484</c:v>
                </c:pt>
                <c:pt idx="1224">
                  <c:v>61.909099793225806</c:v>
                </c:pt>
                <c:pt idx="1225">
                  <c:v>61.907134210000002</c:v>
                </c:pt>
                <c:pt idx="1226">
                  <c:v>61.907134210000002</c:v>
                </c:pt>
                <c:pt idx="1227">
                  <c:v>61.907134210000002</c:v>
                </c:pt>
                <c:pt idx="1228">
                  <c:v>61.914050938000003</c:v>
                </c:pt>
                <c:pt idx="1229">
                  <c:v>61.923931977999999</c:v>
                </c:pt>
                <c:pt idx="1230">
                  <c:v>61.933813018000002</c:v>
                </c:pt>
                <c:pt idx="1231">
                  <c:v>61.943694057999998</c:v>
                </c:pt>
                <c:pt idx="1232">
                  <c:v>61.953575098000002</c:v>
                </c:pt>
                <c:pt idx="1233">
                  <c:v>61.963456137999998</c:v>
                </c:pt>
                <c:pt idx="1234">
                  <c:v>61.957470232608699</c:v>
                </c:pt>
                <c:pt idx="1235">
                  <c:v>61.937600750000001</c:v>
                </c:pt>
                <c:pt idx="1236">
                  <c:v>61.917731267391304</c:v>
                </c:pt>
                <c:pt idx="1237">
                  <c:v>61.902497997391308</c:v>
                </c:pt>
                <c:pt idx="1238">
                  <c:v>61.892563256086959</c:v>
                </c:pt>
                <c:pt idx="1239">
                  <c:v>61.88262851478261</c:v>
                </c:pt>
                <c:pt idx="1240">
                  <c:v>61.876667670000003</c:v>
                </c:pt>
                <c:pt idx="1241">
                  <c:v>61.876667670000003</c:v>
                </c:pt>
                <c:pt idx="1242">
                  <c:v>61.876667670000003</c:v>
                </c:pt>
                <c:pt idx="1243">
                  <c:v>61.866678639398913</c:v>
                </c:pt>
                <c:pt idx="1244">
                  <c:v>61.836711547595627</c:v>
                </c:pt>
                <c:pt idx="1245">
                  <c:v>61.806744455792348</c:v>
                </c:pt>
                <c:pt idx="1246">
                  <c:v>61.793758716010927</c:v>
                </c:pt>
                <c:pt idx="1247">
                  <c:v>61.823725807814206</c:v>
                </c:pt>
                <c:pt idx="1248">
                  <c:v>61.853692899617485</c:v>
                </c:pt>
                <c:pt idx="1249">
                  <c:v>61.879011250000005</c:v>
                </c:pt>
                <c:pt idx="1250">
                  <c:v>61.889055164285715</c:v>
                </c:pt>
                <c:pt idx="1251">
                  <c:v>61.899099078571432</c:v>
                </c:pt>
                <c:pt idx="1252">
                  <c:v>61.915169342087914</c:v>
                </c:pt>
                <c:pt idx="1253">
                  <c:v>61.955345002527473</c:v>
                </c:pt>
                <c:pt idx="1254">
                  <c:v>61.995520662967031</c:v>
                </c:pt>
                <c:pt idx="1255">
                  <c:v>62.023978422307692</c:v>
                </c:pt>
                <c:pt idx="1256">
                  <c:v>61.993846676153844</c:v>
                </c:pt>
                <c:pt idx="1257">
                  <c:v>61.963714930000002</c:v>
                </c:pt>
                <c:pt idx="1258">
                  <c:v>61.93625416259669</c:v>
                </c:pt>
                <c:pt idx="1259">
                  <c:v>61.926154757071828</c:v>
                </c:pt>
                <c:pt idx="1260">
                  <c:v>61.916055351546966</c:v>
                </c:pt>
                <c:pt idx="1261">
                  <c:v>61.910669002320446</c:v>
                </c:pt>
                <c:pt idx="1262">
                  <c:v>61.940967222209949</c:v>
                </c:pt>
                <c:pt idx="1263">
                  <c:v>61.971265442099451</c:v>
                </c:pt>
                <c:pt idx="1264">
                  <c:v>61.996513958563533</c:v>
                </c:pt>
                <c:pt idx="1265">
                  <c:v>61.976315144198892</c:v>
                </c:pt>
                <c:pt idx="1266">
                  <c:v>61.956116329834252</c:v>
                </c:pt>
                <c:pt idx="1267">
                  <c:v>61.936754457222222</c:v>
                </c:pt>
                <c:pt idx="1268">
                  <c:v>61.926598943888891</c:v>
                </c:pt>
                <c:pt idx="1269">
                  <c:v>61.91644343055556</c:v>
                </c:pt>
                <c:pt idx="1270">
                  <c:v>61.90544162444445</c:v>
                </c:pt>
                <c:pt idx="1271">
                  <c:v>61.885130597777781</c:v>
                </c:pt>
                <c:pt idx="1272">
                  <c:v>61.864819571111113</c:v>
                </c:pt>
                <c:pt idx="1273">
                  <c:v>61.846201129999997</c:v>
                </c:pt>
                <c:pt idx="1274">
                  <c:v>61.846201129999997</c:v>
                </c:pt>
                <c:pt idx="1275">
                  <c:v>61.846201129999997</c:v>
                </c:pt>
                <c:pt idx="1276">
                  <c:v>61.846201129999997</c:v>
                </c:pt>
                <c:pt idx="1277">
                  <c:v>61.846201129999997</c:v>
                </c:pt>
                <c:pt idx="1278">
                  <c:v>61.846201129999997</c:v>
                </c:pt>
                <c:pt idx="1279">
                  <c:v>61.847392558938544</c:v>
                </c:pt>
                <c:pt idx="1280">
                  <c:v>61.85760480698324</c:v>
                </c:pt>
                <c:pt idx="1281">
                  <c:v>61.867817055027935</c:v>
                </c:pt>
                <c:pt idx="1282">
                  <c:v>61.876667670000003</c:v>
                </c:pt>
                <c:pt idx="1283">
                  <c:v>61.876667670000003</c:v>
                </c:pt>
                <c:pt idx="1284">
                  <c:v>61.876667670000003</c:v>
                </c:pt>
                <c:pt idx="1285">
                  <c:v>61.871532859325846</c:v>
                </c:pt>
                <c:pt idx="1286">
                  <c:v>61.840723995280904</c:v>
                </c:pt>
                <c:pt idx="1287">
                  <c:v>61.809915131235954</c:v>
                </c:pt>
                <c:pt idx="1288">
                  <c:v>61.791429812808985</c:v>
                </c:pt>
                <c:pt idx="1289">
                  <c:v>61.822238676853935</c:v>
                </c:pt>
                <c:pt idx="1290">
                  <c:v>61.853047540898878</c:v>
                </c:pt>
                <c:pt idx="1291">
                  <c:v>61.874257887175148</c:v>
                </c:pt>
                <c:pt idx="1292">
                  <c:v>61.863930246497176</c:v>
                </c:pt>
                <c:pt idx="1293">
                  <c:v>61.853602605819205</c:v>
                </c:pt>
                <c:pt idx="1294">
                  <c:v>61.849127294858754</c:v>
                </c:pt>
                <c:pt idx="1295">
                  <c:v>61.859454935536725</c:v>
                </c:pt>
                <c:pt idx="1296">
                  <c:v>61.869782576214689</c:v>
                </c:pt>
                <c:pt idx="1297">
                  <c:v>61.88011021689266</c:v>
                </c:pt>
                <c:pt idx="1298">
                  <c:v>61.890437857570625</c:v>
                </c:pt>
                <c:pt idx="1299">
                  <c:v>61.900765498248589</c:v>
                </c:pt>
                <c:pt idx="1300">
                  <c:v>61.895189941477277</c:v>
                </c:pt>
                <c:pt idx="1301">
                  <c:v>61.86403098011364</c:v>
                </c:pt>
                <c:pt idx="1302">
                  <c:v>61.832872018749995</c:v>
                </c:pt>
                <c:pt idx="1303">
                  <c:v>61.815734589999998</c:v>
                </c:pt>
                <c:pt idx="1304">
                  <c:v>61.815734589999998</c:v>
                </c:pt>
                <c:pt idx="1305">
                  <c:v>61.815734589999998</c:v>
                </c:pt>
                <c:pt idx="1306">
                  <c:v>61.837892073636361</c:v>
                </c:pt>
                <c:pt idx="1307">
                  <c:v>61.879437355454549</c:v>
                </c:pt>
                <c:pt idx="1308">
                  <c:v>61.920982637272729</c:v>
                </c:pt>
                <c:pt idx="1309">
                  <c:v>61.925065944971429</c:v>
                </c:pt>
                <c:pt idx="1310">
                  <c:v>61.904174603257147</c:v>
                </c:pt>
                <c:pt idx="1311">
                  <c:v>61.883283261542857</c:v>
                </c:pt>
                <c:pt idx="1312">
                  <c:v>61.876667670000003</c:v>
                </c:pt>
                <c:pt idx="1313">
                  <c:v>61.876667670000003</c:v>
                </c:pt>
                <c:pt idx="1314">
                  <c:v>61.876667670000003</c:v>
                </c:pt>
                <c:pt idx="1315">
                  <c:v>61.876667670000003</c:v>
                </c:pt>
                <c:pt idx="1316">
                  <c:v>61.876667670000003</c:v>
                </c:pt>
                <c:pt idx="1317">
                  <c:v>61.876667670000003</c:v>
                </c:pt>
                <c:pt idx="1318">
                  <c:v>61.876667670000003</c:v>
                </c:pt>
                <c:pt idx="1319">
                  <c:v>61.876667670000003</c:v>
                </c:pt>
                <c:pt idx="1320">
                  <c:v>61.876667670000003</c:v>
                </c:pt>
                <c:pt idx="1321">
                  <c:v>61.856356643333335</c:v>
                </c:pt>
                <c:pt idx="1322">
                  <c:v>61.83534523643678</c:v>
                </c:pt>
                <c:pt idx="1323">
                  <c:v>61.817847876011562</c:v>
                </c:pt>
                <c:pt idx="1324">
                  <c:v>61.849547166184969</c:v>
                </c:pt>
                <c:pt idx="1325">
                  <c:v>61.881246456358383</c:v>
                </c:pt>
                <c:pt idx="1326">
                  <c:v>61.914882926011565</c:v>
                </c:pt>
                <c:pt idx="1327">
                  <c:v>61.957148649710987</c:v>
                </c:pt>
                <c:pt idx="1328">
                  <c:v>61.999414373410403</c:v>
                </c:pt>
                <c:pt idx="1329">
                  <c:v>62.016320662890173</c:v>
                </c:pt>
                <c:pt idx="1330">
                  <c:v>61.974054939190751</c:v>
                </c:pt>
                <c:pt idx="1331">
                  <c:v>61.931789215491328</c:v>
                </c:pt>
                <c:pt idx="1332">
                  <c:v>61.893849381511629</c:v>
                </c:pt>
                <c:pt idx="1333">
                  <c:v>61.861965793139532</c:v>
                </c:pt>
                <c:pt idx="1334">
                  <c:v>61.830082204767443</c:v>
                </c:pt>
                <c:pt idx="1335">
                  <c:v>61.82157991453488</c:v>
                </c:pt>
                <c:pt idx="1336">
                  <c:v>61.832207777325578</c:v>
                </c:pt>
                <c:pt idx="1337">
                  <c:v>61.842835640116277</c:v>
                </c:pt>
                <c:pt idx="1338">
                  <c:v>61.838896287076018</c:v>
                </c:pt>
                <c:pt idx="1339">
                  <c:v>61.828206273040934</c:v>
                </c:pt>
                <c:pt idx="1340">
                  <c:v>61.817516259005849</c:v>
                </c:pt>
                <c:pt idx="1341">
                  <c:v>61.833447694651163</c:v>
                </c:pt>
                <c:pt idx="1342">
                  <c:v>61.854703420232561</c:v>
                </c:pt>
                <c:pt idx="1343">
                  <c:v>61.875959145813958</c:v>
                </c:pt>
                <c:pt idx="1344">
                  <c:v>61.856000309532163</c:v>
                </c:pt>
                <c:pt idx="1345">
                  <c:v>61.834620281461987</c:v>
                </c:pt>
                <c:pt idx="1346">
                  <c:v>61.814480085</c:v>
                </c:pt>
                <c:pt idx="1347">
                  <c:v>61.803727185</c:v>
                </c:pt>
                <c:pt idx="1348">
                  <c:v>61.792974285</c:v>
                </c:pt>
                <c:pt idx="1349">
                  <c:v>61.788314694999997</c:v>
                </c:pt>
                <c:pt idx="1350">
                  <c:v>61.799067594999997</c:v>
                </c:pt>
                <c:pt idx="1351">
                  <c:v>61.809820494999997</c:v>
                </c:pt>
                <c:pt idx="1352">
                  <c:v>61.806056981588235</c:v>
                </c:pt>
                <c:pt idx="1353">
                  <c:v>61.784551185117643</c:v>
                </c:pt>
                <c:pt idx="1354">
                  <c:v>61.763045388647058</c:v>
                </c:pt>
                <c:pt idx="1355">
                  <c:v>61.748170547176471</c:v>
                </c:pt>
                <c:pt idx="1356">
                  <c:v>61.737417650705879</c:v>
                </c:pt>
                <c:pt idx="1357">
                  <c:v>61.726664754235294</c:v>
                </c:pt>
                <c:pt idx="1358">
                  <c:v>61.72433496</c:v>
                </c:pt>
                <c:pt idx="1359">
                  <c:v>61.72433496</c:v>
                </c:pt>
                <c:pt idx="1360">
                  <c:v>61.72433496</c:v>
                </c:pt>
                <c:pt idx="1361">
                  <c:v>61.72433496</c:v>
                </c:pt>
                <c:pt idx="1362">
                  <c:v>61.72433496</c:v>
                </c:pt>
                <c:pt idx="1363">
                  <c:v>61.72433496</c:v>
                </c:pt>
                <c:pt idx="1364">
                  <c:v>61.72433496</c:v>
                </c:pt>
                <c:pt idx="1365">
                  <c:v>61.72433496</c:v>
                </c:pt>
                <c:pt idx="1366">
                  <c:v>61.72433496</c:v>
                </c:pt>
                <c:pt idx="1367">
                  <c:v>61.72433496</c:v>
                </c:pt>
                <c:pt idx="1368">
                  <c:v>61.72433496</c:v>
                </c:pt>
                <c:pt idx="1369">
                  <c:v>61.764957015238096</c:v>
                </c:pt>
                <c:pt idx="1370">
                  <c:v>61.841123368809527</c:v>
                </c:pt>
                <c:pt idx="1371">
                  <c:v>61.917289722380957</c:v>
                </c:pt>
                <c:pt idx="1372">
                  <c:v>61.921642086190481</c:v>
                </c:pt>
                <c:pt idx="1373">
                  <c:v>61.899880271904763</c:v>
                </c:pt>
                <c:pt idx="1374">
                  <c:v>61.878118457619053</c:v>
                </c:pt>
                <c:pt idx="1375">
                  <c:v>61.84601869227545</c:v>
                </c:pt>
                <c:pt idx="1376">
                  <c:v>61.813180501856287</c:v>
                </c:pt>
                <c:pt idx="1377">
                  <c:v>61.785268039999998</c:v>
                </c:pt>
                <c:pt idx="1378">
                  <c:v>61.785268039999998</c:v>
                </c:pt>
                <c:pt idx="1379">
                  <c:v>61.785268039999998</c:v>
                </c:pt>
                <c:pt idx="1380">
                  <c:v>61.785268039999998</c:v>
                </c:pt>
                <c:pt idx="1381">
                  <c:v>61.785268039999998</c:v>
                </c:pt>
                <c:pt idx="1382">
                  <c:v>61.785268039999998</c:v>
                </c:pt>
                <c:pt idx="1383">
                  <c:v>61.791835679520958</c:v>
                </c:pt>
                <c:pt idx="1384">
                  <c:v>61.802781745389218</c:v>
                </c:pt>
                <c:pt idx="1385">
                  <c:v>61.813727811257486</c:v>
                </c:pt>
                <c:pt idx="1386">
                  <c:v>61.797748316445784</c:v>
                </c:pt>
                <c:pt idx="1387">
                  <c:v>61.775724308012045</c:v>
                </c:pt>
                <c:pt idx="1388">
                  <c:v>61.754801499999999</c:v>
                </c:pt>
                <c:pt idx="1389">
                  <c:v>61.754801499999999</c:v>
                </c:pt>
                <c:pt idx="1390">
                  <c:v>61.754801499999999</c:v>
                </c:pt>
                <c:pt idx="1391">
                  <c:v>61.764712303253013</c:v>
                </c:pt>
                <c:pt idx="1392">
                  <c:v>61.797748314096381</c:v>
                </c:pt>
                <c:pt idx="1393">
                  <c:v>61.830784324939756</c:v>
                </c:pt>
                <c:pt idx="1394">
                  <c:v>61.840292467696969</c:v>
                </c:pt>
                <c:pt idx="1395">
                  <c:v>61.829213725878787</c:v>
                </c:pt>
                <c:pt idx="1396">
                  <c:v>61.818134984060606</c:v>
                </c:pt>
                <c:pt idx="1397">
                  <c:v>61.815734589999998</c:v>
                </c:pt>
                <c:pt idx="1398">
                  <c:v>61.815734589999998</c:v>
                </c:pt>
                <c:pt idx="1399">
                  <c:v>61.815734589999998</c:v>
                </c:pt>
                <c:pt idx="1400">
                  <c:v>61.815734589999998</c:v>
                </c:pt>
                <c:pt idx="1401">
                  <c:v>61.815734589999998</c:v>
                </c:pt>
                <c:pt idx="1402">
                  <c:v>61.802359034756094</c:v>
                </c:pt>
                <c:pt idx="1403">
                  <c:v>61.757773850609759</c:v>
                </c:pt>
                <c:pt idx="1404">
                  <c:v>61.713188666463417</c:v>
                </c:pt>
                <c:pt idx="1405">
                  <c:v>61.719133357682928</c:v>
                </c:pt>
                <c:pt idx="1406">
                  <c:v>61.76371854182927</c:v>
                </c:pt>
                <c:pt idx="1407">
                  <c:v>61.808303725975605</c:v>
                </c:pt>
                <c:pt idx="1408">
                  <c:v>61.797043458098159</c:v>
                </c:pt>
                <c:pt idx="1409">
                  <c:v>61.774614099815949</c:v>
                </c:pt>
                <c:pt idx="1410">
                  <c:v>61.758726637484664</c:v>
                </c:pt>
                <c:pt idx="1411">
                  <c:v>61.792370673067481</c:v>
                </c:pt>
                <c:pt idx="1412">
                  <c:v>61.826014708650305</c:v>
                </c:pt>
                <c:pt idx="1413">
                  <c:v>61.841715259079749</c:v>
                </c:pt>
                <c:pt idx="1414">
                  <c:v>61.830500581779141</c:v>
                </c:pt>
                <c:pt idx="1415">
                  <c:v>61.819285904478527</c:v>
                </c:pt>
                <c:pt idx="1416">
                  <c:v>61.80040786184049</c:v>
                </c:pt>
                <c:pt idx="1417">
                  <c:v>61.77797850355828</c:v>
                </c:pt>
                <c:pt idx="1418">
                  <c:v>61.755549145276071</c:v>
                </c:pt>
                <c:pt idx="1419">
                  <c:v>61.754801499999999</c:v>
                </c:pt>
                <c:pt idx="1420">
                  <c:v>61.754801499999999</c:v>
                </c:pt>
                <c:pt idx="1421">
                  <c:v>61.754801499999999</c:v>
                </c:pt>
                <c:pt idx="1422">
                  <c:v>61.754801499999999</c:v>
                </c:pt>
                <c:pt idx="1423">
                  <c:v>61.754801499999999</c:v>
                </c:pt>
                <c:pt idx="1424">
                  <c:v>61.742013075802468</c:v>
                </c:pt>
                <c:pt idx="1425">
                  <c:v>61.719445268395063</c:v>
                </c:pt>
                <c:pt idx="1426">
                  <c:v>61.696877460987658</c:v>
                </c:pt>
                <c:pt idx="1427">
                  <c:v>61.703708544720499</c:v>
                </c:pt>
                <c:pt idx="1428">
                  <c:v>61.715062534782611</c:v>
                </c:pt>
                <c:pt idx="1429">
                  <c:v>61.722253395155278</c:v>
                </c:pt>
                <c:pt idx="1430">
                  <c:v>61.710899405093166</c:v>
                </c:pt>
                <c:pt idx="1431">
                  <c:v>61.699545415031054</c:v>
                </c:pt>
                <c:pt idx="1432">
                  <c:v>61.710899405093166</c:v>
                </c:pt>
                <c:pt idx="1433">
                  <c:v>61.744961375279502</c:v>
                </c:pt>
                <c:pt idx="1434">
                  <c:v>61.779023345465838</c:v>
                </c:pt>
                <c:pt idx="1435">
                  <c:v>61.76660728425</c:v>
                </c:pt>
                <c:pt idx="1436">
                  <c:v>61.743757379249999</c:v>
                </c:pt>
                <c:pt idx="1437">
                  <c:v>61.72433496</c:v>
                </c:pt>
                <c:pt idx="1438">
                  <c:v>61.72433496</c:v>
                </c:pt>
                <c:pt idx="1439">
                  <c:v>61.72433496</c:v>
                </c:pt>
                <c:pt idx="1440">
                  <c:v>61.718812899625</c:v>
                </c:pt>
                <c:pt idx="1441">
                  <c:v>61.707387947125</c:v>
                </c:pt>
                <c:pt idx="1442">
                  <c:v>61.695962994624999</c:v>
                </c:pt>
                <c:pt idx="1443">
                  <c:v>61.656546905437501</c:v>
                </c:pt>
                <c:pt idx="1444">
                  <c:v>61.610847091687496</c:v>
                </c:pt>
                <c:pt idx="1445">
                  <c:v>61.577175813962263</c:v>
                </c:pt>
                <c:pt idx="1446">
                  <c:v>61.61166624037736</c:v>
                </c:pt>
                <c:pt idx="1447">
                  <c:v>61.646156666792457</c:v>
                </c:pt>
                <c:pt idx="1448">
                  <c:v>61.66915028377359</c:v>
                </c:pt>
                <c:pt idx="1449">
                  <c:v>61.680647091320758</c:v>
                </c:pt>
                <c:pt idx="1450">
                  <c:v>61.692143898867926</c:v>
                </c:pt>
                <c:pt idx="1451">
                  <c:v>61.703640706415094</c:v>
                </c:pt>
                <c:pt idx="1452">
                  <c:v>61.715137513962262</c:v>
                </c:pt>
                <c:pt idx="1453">
                  <c:v>61.719707131139238</c:v>
                </c:pt>
                <c:pt idx="1454">
                  <c:v>61.696567986835447</c:v>
                </c:pt>
                <c:pt idx="1455">
                  <c:v>61.673428842531649</c:v>
                </c:pt>
                <c:pt idx="1456">
                  <c:v>61.663401880000002</c:v>
                </c:pt>
                <c:pt idx="1457">
                  <c:v>61.663401880000002</c:v>
                </c:pt>
                <c:pt idx="1458">
                  <c:v>61.663401880000002</c:v>
                </c:pt>
                <c:pt idx="1459">
                  <c:v>61.652603609113925</c:v>
                </c:pt>
                <c:pt idx="1460">
                  <c:v>61.641034033164559</c:v>
                </c:pt>
                <c:pt idx="1461">
                  <c:v>61.636406202784812</c:v>
                </c:pt>
                <c:pt idx="1462">
                  <c:v>61.647975778734178</c:v>
                </c:pt>
                <c:pt idx="1463">
                  <c:v>61.659545354683544</c:v>
                </c:pt>
                <c:pt idx="1464">
                  <c:v>61.663401880000002</c:v>
                </c:pt>
                <c:pt idx="1465">
                  <c:v>61.663401880000002</c:v>
                </c:pt>
                <c:pt idx="1466">
                  <c:v>61.662819716624206</c:v>
                </c:pt>
                <c:pt idx="1467">
                  <c:v>61.651176449108284</c:v>
                </c:pt>
                <c:pt idx="1468">
                  <c:v>61.639533181592356</c:v>
                </c:pt>
                <c:pt idx="1469">
                  <c:v>61.622779816666664</c:v>
                </c:pt>
                <c:pt idx="1470">
                  <c:v>61.599344016666663</c:v>
                </c:pt>
                <c:pt idx="1471">
                  <c:v>61.575908216666662</c:v>
                </c:pt>
                <c:pt idx="1472">
                  <c:v>61.581704969745225</c:v>
                </c:pt>
                <c:pt idx="1473">
                  <c:v>61.593348233439492</c:v>
                </c:pt>
                <c:pt idx="1474">
                  <c:v>61.6075465475</c:v>
                </c:pt>
                <c:pt idx="1475">
                  <c:v>61.630982351346155</c:v>
                </c:pt>
                <c:pt idx="1476">
                  <c:v>61.65441815519231</c:v>
                </c:pt>
                <c:pt idx="1477">
                  <c:v>61.656175839294875</c:v>
                </c:pt>
                <c:pt idx="1478">
                  <c:v>61.64445793544872</c:v>
                </c:pt>
                <c:pt idx="1479">
                  <c:v>61.632738771677424</c:v>
                </c:pt>
                <c:pt idx="1480">
                  <c:v>61.620945272322587</c:v>
                </c:pt>
                <c:pt idx="1481">
                  <c:v>61.609151772967742</c:v>
                </c:pt>
                <c:pt idx="1482">
                  <c:v>61.566924491666668</c:v>
                </c:pt>
                <c:pt idx="1483">
                  <c:v>61.484899187820517</c:v>
                </c:pt>
                <c:pt idx="1484">
                  <c:v>61.402873883974358</c:v>
                </c:pt>
                <c:pt idx="1485">
                  <c:v>61.467826332258063</c:v>
                </c:pt>
                <c:pt idx="1486">
                  <c:v>61.562174330967743</c:v>
                </c:pt>
                <c:pt idx="1487">
                  <c:v>61.6359028511039</c:v>
                </c:pt>
                <c:pt idx="1488">
                  <c:v>61.647772935519484</c:v>
                </c:pt>
                <c:pt idx="1489">
                  <c:v>61.659643019935068</c:v>
                </c:pt>
                <c:pt idx="1490">
                  <c:v>61.663401880000002</c:v>
                </c:pt>
                <c:pt idx="1491">
                  <c:v>61.663401880000002</c:v>
                </c:pt>
                <c:pt idx="1492">
                  <c:v>61.661027863506497</c:v>
                </c:pt>
                <c:pt idx="1493">
                  <c:v>61.637287698571434</c:v>
                </c:pt>
                <c:pt idx="1494">
                  <c:v>61.613547533636364</c:v>
                </c:pt>
                <c:pt idx="1495">
                  <c:v>61.589807370779226</c:v>
                </c:pt>
                <c:pt idx="1496">
                  <c:v>61.566067209740261</c:v>
                </c:pt>
                <c:pt idx="1497">
                  <c:v>61.542327048701296</c:v>
                </c:pt>
                <c:pt idx="1498">
                  <c:v>61.553085117320258</c:v>
                </c:pt>
                <c:pt idx="1499">
                  <c:v>61.565032780065359</c:v>
                </c:pt>
                <c:pt idx="1500">
                  <c:v>61.586839852272725</c:v>
                </c:pt>
                <c:pt idx="1501">
                  <c:v>61.622450097727274</c:v>
                </c:pt>
                <c:pt idx="1502">
                  <c:v>61.658060343181823</c:v>
                </c:pt>
                <c:pt idx="1503">
                  <c:v>61.663401880000002</c:v>
                </c:pt>
                <c:pt idx="1504">
                  <c:v>61.663401880000002</c:v>
                </c:pt>
                <c:pt idx="1505">
                  <c:v>61.65979399907895</c:v>
                </c:pt>
                <c:pt idx="1506">
                  <c:v>61.647767729342107</c:v>
                </c:pt>
                <c:pt idx="1507">
                  <c:v>61.635741459605264</c:v>
                </c:pt>
                <c:pt idx="1508">
                  <c:v>61.614615580457517</c:v>
                </c:pt>
                <c:pt idx="1509">
                  <c:v>61.590720254967316</c:v>
                </c:pt>
                <c:pt idx="1510">
                  <c:v>61.574607940921048</c:v>
                </c:pt>
                <c:pt idx="1511">
                  <c:v>61.586634206710528</c:v>
                </c:pt>
                <c:pt idx="1512">
                  <c:v>61.598660472500001</c:v>
                </c:pt>
                <c:pt idx="1513">
                  <c:v>61.602468790000003</c:v>
                </c:pt>
                <c:pt idx="1514">
                  <c:v>61.602468790000003</c:v>
                </c:pt>
                <c:pt idx="1515">
                  <c:v>61.606076670328953</c:v>
                </c:pt>
                <c:pt idx="1516">
                  <c:v>61.630129205855269</c:v>
                </c:pt>
                <c:pt idx="1517">
                  <c:v>61.654181741381578</c:v>
                </c:pt>
                <c:pt idx="1518">
                  <c:v>61.663401880000002</c:v>
                </c:pt>
                <c:pt idx="1519">
                  <c:v>61.663401880000002</c:v>
                </c:pt>
                <c:pt idx="1520">
                  <c:v>61.656138333642389</c:v>
                </c:pt>
                <c:pt idx="1521">
                  <c:v>61.583502870066226</c:v>
                </c:pt>
                <c:pt idx="1522">
                  <c:v>61.510867406490064</c:v>
                </c:pt>
                <c:pt idx="1523">
                  <c:v>61.530035097880798</c:v>
                </c:pt>
                <c:pt idx="1524">
                  <c:v>61.614776471390726</c:v>
                </c:pt>
                <c:pt idx="1525">
                  <c:v>61.691447237748342</c:v>
                </c:pt>
                <c:pt idx="1526">
                  <c:v>61.655129503973512</c:v>
                </c:pt>
                <c:pt idx="1527">
                  <c:v>61.618811770198676</c:v>
                </c:pt>
                <c:pt idx="1528">
                  <c:v>61.609171428800003</c:v>
                </c:pt>
                <c:pt idx="1529">
                  <c:v>61.621358044800004</c:v>
                </c:pt>
                <c:pt idx="1530">
                  <c:v>61.632935330000002</c:v>
                </c:pt>
                <c:pt idx="1531">
                  <c:v>61.632935330000002</c:v>
                </c:pt>
                <c:pt idx="1532">
                  <c:v>61.632935330000002</c:v>
                </c:pt>
                <c:pt idx="1533">
                  <c:v>61.639478481677855</c:v>
                </c:pt>
                <c:pt idx="1534">
                  <c:v>61.651746891073827</c:v>
                </c:pt>
                <c:pt idx="1535">
                  <c:v>61.662792549000002</c:v>
                </c:pt>
                <c:pt idx="1536">
                  <c:v>61.650605929000001</c:v>
                </c:pt>
                <c:pt idx="1537">
                  <c:v>61.638419309</c:v>
                </c:pt>
                <c:pt idx="1538">
                  <c:v>61.626187707046981</c:v>
                </c:pt>
                <c:pt idx="1539">
                  <c:v>61.613919301677853</c:v>
                </c:pt>
                <c:pt idx="1540">
                  <c:v>61.600031466800004</c:v>
                </c:pt>
                <c:pt idx="1541">
                  <c:v>61.563471618800001</c:v>
                </c:pt>
                <c:pt idx="1542">
                  <c:v>61.526911770799998</c:v>
                </c:pt>
                <c:pt idx="1543">
                  <c:v>61.518068239999998</c:v>
                </c:pt>
                <c:pt idx="1544">
                  <c:v>61.530419539999997</c:v>
                </c:pt>
                <c:pt idx="1545">
                  <c:v>61.542762550536914</c:v>
                </c:pt>
                <c:pt idx="1546">
                  <c:v>61.555030955906041</c:v>
                </c:pt>
                <c:pt idx="1547">
                  <c:v>61.567299361275168</c:v>
                </c:pt>
                <c:pt idx="1548">
                  <c:v>61.556768980000001</c:v>
                </c:pt>
                <c:pt idx="1549">
                  <c:v>61.532066379999996</c:v>
                </c:pt>
                <c:pt idx="1550">
                  <c:v>61.512921864999996</c:v>
                </c:pt>
                <c:pt idx="1551">
                  <c:v>61.525273165000002</c:v>
                </c:pt>
                <c:pt idx="1552">
                  <c:v>61.537624465</c:v>
                </c:pt>
                <c:pt idx="1553">
                  <c:v>61.549975764999999</c:v>
                </c:pt>
                <c:pt idx="1554">
                  <c:v>61.562327064999998</c:v>
                </c:pt>
                <c:pt idx="1555">
                  <c:v>61.572002249999997</c:v>
                </c:pt>
                <c:pt idx="1556">
                  <c:v>61.572002249999997</c:v>
                </c:pt>
                <c:pt idx="1557">
                  <c:v>61.572002249999997</c:v>
                </c:pt>
                <c:pt idx="1558">
                  <c:v>61.534696279591834</c:v>
                </c:pt>
                <c:pt idx="1559">
                  <c:v>61.484954985714282</c:v>
                </c:pt>
                <c:pt idx="1560">
                  <c:v>61.465058468163264</c:v>
                </c:pt>
                <c:pt idx="1561">
                  <c:v>61.514799762040816</c:v>
                </c:pt>
                <c:pt idx="1562">
                  <c:v>61.564541055918362</c:v>
                </c:pt>
                <c:pt idx="1563">
                  <c:v>61.540292177755099</c:v>
                </c:pt>
                <c:pt idx="1564">
                  <c:v>61.50298621040816</c:v>
                </c:pt>
                <c:pt idx="1565">
                  <c:v>61.48060263</c:v>
                </c:pt>
                <c:pt idx="1566">
                  <c:v>61.48060263</c:v>
                </c:pt>
                <c:pt idx="1567">
                  <c:v>61.48060263</c:v>
                </c:pt>
                <c:pt idx="1568">
                  <c:v>61.516665065102039</c:v>
                </c:pt>
                <c:pt idx="1569">
                  <c:v>61.553971032448977</c:v>
                </c:pt>
                <c:pt idx="1570">
                  <c:v>61.565533327123283</c:v>
                </c:pt>
                <c:pt idx="1571">
                  <c:v>61.553012831232877</c:v>
                </c:pt>
                <c:pt idx="1572">
                  <c:v>61.537362211027393</c:v>
                </c:pt>
                <c:pt idx="1573">
                  <c:v>61.487280223356166</c:v>
                </c:pt>
                <c:pt idx="1574">
                  <c:v>61.437198235684932</c:v>
                </c:pt>
                <c:pt idx="1575">
                  <c:v>61.444252888758619</c:v>
                </c:pt>
                <c:pt idx="1576">
                  <c:v>61.482073425310347</c:v>
                </c:pt>
                <c:pt idx="1577">
                  <c:v>61.511069169999999</c:v>
                </c:pt>
                <c:pt idx="1578">
                  <c:v>61.511069169999999</c:v>
                </c:pt>
                <c:pt idx="1579">
                  <c:v>61.511069169999999</c:v>
                </c:pt>
                <c:pt idx="1580">
                  <c:v>61.531240120620687</c:v>
                </c:pt>
                <c:pt idx="1581">
                  <c:v>61.556453808896549</c:v>
                </c:pt>
                <c:pt idx="1582">
                  <c:v>61.572002249999997</c:v>
                </c:pt>
                <c:pt idx="1583">
                  <c:v>61.572002249999997</c:v>
                </c:pt>
                <c:pt idx="1584">
                  <c:v>61.572002249999997</c:v>
                </c:pt>
                <c:pt idx="1585">
                  <c:v>61.572002249999997</c:v>
                </c:pt>
                <c:pt idx="1586">
                  <c:v>61.572002249999997</c:v>
                </c:pt>
                <c:pt idx="1587">
                  <c:v>61.550421784166666</c:v>
                </c:pt>
                <c:pt idx="1588">
                  <c:v>61.512338609166669</c:v>
                </c:pt>
                <c:pt idx="1589">
                  <c:v>61.484804911379307</c:v>
                </c:pt>
                <c:pt idx="1590">
                  <c:v>61.510018599655169</c:v>
                </c:pt>
                <c:pt idx="1591">
                  <c:v>61.535232287931031</c:v>
                </c:pt>
                <c:pt idx="1592">
                  <c:v>61.541535709999998</c:v>
                </c:pt>
                <c:pt idx="1593">
                  <c:v>61.541535709999998</c:v>
                </c:pt>
                <c:pt idx="1594">
                  <c:v>61.536881099722223</c:v>
                </c:pt>
                <c:pt idx="1595">
                  <c:v>61.524186708055552</c:v>
                </c:pt>
                <c:pt idx="1596">
                  <c:v>61.511492316388889</c:v>
                </c:pt>
                <c:pt idx="1597">
                  <c:v>61.523340415277779</c:v>
                </c:pt>
                <c:pt idx="1598">
                  <c:v>61.536034806944443</c:v>
                </c:pt>
                <c:pt idx="1599">
                  <c:v>61.541535709999998</c:v>
                </c:pt>
                <c:pt idx="1600">
                  <c:v>61.541535709999998</c:v>
                </c:pt>
                <c:pt idx="1601">
                  <c:v>61.54387929</c:v>
                </c:pt>
                <c:pt idx="1602">
                  <c:v>61.556662453636363</c:v>
                </c:pt>
                <c:pt idx="1603">
                  <c:v>61.569445617272727</c:v>
                </c:pt>
                <c:pt idx="1604">
                  <c:v>61.561703701267604</c:v>
                </c:pt>
                <c:pt idx="1605">
                  <c:v>61.548830515352108</c:v>
                </c:pt>
                <c:pt idx="1606">
                  <c:v>61.541535709999998</c:v>
                </c:pt>
                <c:pt idx="1607">
                  <c:v>61.541535709999998</c:v>
                </c:pt>
                <c:pt idx="1608">
                  <c:v>61.542179369295773</c:v>
                </c:pt>
                <c:pt idx="1609">
                  <c:v>61.555052555211262</c:v>
                </c:pt>
                <c:pt idx="1610">
                  <c:v>61.567925741126757</c:v>
                </c:pt>
                <c:pt idx="1611">
                  <c:v>61.563205572957742</c:v>
                </c:pt>
                <c:pt idx="1612">
                  <c:v>61.550332387042253</c:v>
                </c:pt>
                <c:pt idx="1613">
                  <c:v>61.549688727746478</c:v>
                </c:pt>
                <c:pt idx="1614">
                  <c:v>61.575435099577469</c:v>
                </c:pt>
                <c:pt idx="1615">
                  <c:v>61.601181471408452</c:v>
                </c:pt>
                <c:pt idx="1616">
                  <c:v>61.565520007446807</c:v>
                </c:pt>
                <c:pt idx="1617">
                  <c:v>61.526626552127659</c:v>
                </c:pt>
                <c:pt idx="1618">
                  <c:v>61.534240904647888</c:v>
                </c:pt>
                <c:pt idx="1619">
                  <c:v>61.572860462394367</c:v>
                </c:pt>
                <c:pt idx="1620">
                  <c:v>61.587343556382983</c:v>
                </c:pt>
                <c:pt idx="1621">
                  <c:v>61.522521126595748</c:v>
                </c:pt>
                <c:pt idx="1622">
                  <c:v>61.457698696808514</c:v>
                </c:pt>
                <c:pt idx="1623">
                  <c:v>61.45013608</c:v>
                </c:pt>
                <c:pt idx="1624">
                  <c:v>61.45013608</c:v>
                </c:pt>
                <c:pt idx="1625">
                  <c:v>61.464397015957445</c:v>
                </c:pt>
                <c:pt idx="1626">
                  <c:v>61.490325990425532</c:v>
                </c:pt>
                <c:pt idx="1627">
                  <c:v>61.511069169999999</c:v>
                </c:pt>
                <c:pt idx="1628">
                  <c:v>61.511069169999999</c:v>
                </c:pt>
                <c:pt idx="1629">
                  <c:v>61.511069169999999</c:v>
                </c:pt>
                <c:pt idx="1630">
                  <c:v>61.533540944184395</c:v>
                </c:pt>
                <c:pt idx="1631">
                  <c:v>61.559469914397162</c:v>
                </c:pt>
                <c:pt idx="1632">
                  <c:v>61.551618162086328</c:v>
                </c:pt>
                <c:pt idx="1633">
                  <c:v>61.512165088705032</c:v>
                </c:pt>
                <c:pt idx="1634">
                  <c:v>61.475379793714289</c:v>
                </c:pt>
                <c:pt idx="1635">
                  <c:v>61.449265612285714</c:v>
                </c:pt>
                <c:pt idx="1636">
                  <c:v>61.423151430857146</c:v>
                </c:pt>
                <c:pt idx="1637">
                  <c:v>61.419669540000001</c:v>
                </c:pt>
                <c:pt idx="1638">
                  <c:v>61.419669540000001</c:v>
                </c:pt>
                <c:pt idx="1639">
                  <c:v>61.419669540000001</c:v>
                </c:pt>
                <c:pt idx="1640">
                  <c:v>61.419669540000001</c:v>
                </c:pt>
                <c:pt idx="1641">
                  <c:v>61.422518928633096</c:v>
                </c:pt>
                <c:pt idx="1642">
                  <c:v>61.435669953093523</c:v>
                </c:pt>
                <c:pt idx="1643">
                  <c:v>61.448820977553957</c:v>
                </c:pt>
                <c:pt idx="1644">
                  <c:v>61.461972005899284</c:v>
                </c:pt>
                <c:pt idx="1645">
                  <c:v>61.475123034676258</c:v>
                </c:pt>
                <c:pt idx="1646">
                  <c:v>61.488329651014496</c:v>
                </c:pt>
                <c:pt idx="1647">
                  <c:v>61.501575972753621</c:v>
                </c:pt>
                <c:pt idx="1648">
                  <c:v>61.50734304640288</c:v>
                </c:pt>
                <c:pt idx="1649">
                  <c:v>61.494192021942446</c:v>
                </c:pt>
                <c:pt idx="1650">
                  <c:v>61.481040997482012</c:v>
                </c:pt>
                <c:pt idx="1651">
                  <c:v>61.454993070434782</c:v>
                </c:pt>
                <c:pt idx="1652">
                  <c:v>61.4285004226087</c:v>
                </c:pt>
                <c:pt idx="1653">
                  <c:v>61.463823948695655</c:v>
                </c:pt>
                <c:pt idx="1654">
                  <c:v>61.530055561739125</c:v>
                </c:pt>
                <c:pt idx="1655">
                  <c:v>61.567109812919703</c:v>
                </c:pt>
                <c:pt idx="1656">
                  <c:v>61.553766802700729</c:v>
                </c:pt>
                <c:pt idx="1657">
                  <c:v>61.540431849855068</c:v>
                </c:pt>
                <c:pt idx="1658">
                  <c:v>61.527185528115943</c:v>
                </c:pt>
                <c:pt idx="1659">
                  <c:v>61.513939206376811</c:v>
                </c:pt>
                <c:pt idx="1660">
                  <c:v>61.500617145328469</c:v>
                </c:pt>
                <c:pt idx="1661">
                  <c:v>61.487274135109487</c:v>
                </c:pt>
                <c:pt idx="1662">
                  <c:v>61.487274135109487</c:v>
                </c:pt>
                <c:pt idx="1663">
                  <c:v>61.500617145328469</c:v>
                </c:pt>
                <c:pt idx="1664">
                  <c:v>61.52263311218978</c:v>
                </c:pt>
                <c:pt idx="1665">
                  <c:v>61.576005153065694</c:v>
                </c:pt>
                <c:pt idx="1666">
                  <c:v>61.629377193941608</c:v>
                </c:pt>
                <c:pt idx="1667">
                  <c:v>61.595574901386861</c:v>
                </c:pt>
                <c:pt idx="1668">
                  <c:v>61.555545870729922</c:v>
                </c:pt>
                <c:pt idx="1669">
                  <c:v>61.524062253235293</c:v>
                </c:pt>
                <c:pt idx="1670">
                  <c:v>61.49718001205882</c:v>
                </c:pt>
                <c:pt idx="1671">
                  <c:v>61.485755059558826</c:v>
                </c:pt>
                <c:pt idx="1672">
                  <c:v>61.499196180147059</c:v>
                </c:pt>
                <c:pt idx="1673">
                  <c:v>61.506364777279408</c:v>
                </c:pt>
                <c:pt idx="1674">
                  <c:v>61.466041411102943</c:v>
                </c:pt>
                <c:pt idx="1675">
                  <c:v>61.425718044926469</c:v>
                </c:pt>
                <c:pt idx="1676">
                  <c:v>61.419669540000001</c:v>
                </c:pt>
                <c:pt idx="1677">
                  <c:v>61.419669540000001</c:v>
                </c:pt>
                <c:pt idx="1678">
                  <c:v>61.411770807407407</c:v>
                </c:pt>
                <c:pt idx="1679">
                  <c:v>61.398230122962964</c:v>
                </c:pt>
                <c:pt idx="1680">
                  <c:v>61.389203000000002</c:v>
                </c:pt>
                <c:pt idx="1681">
                  <c:v>61.389203000000002</c:v>
                </c:pt>
                <c:pt idx="1682">
                  <c:v>61.391008424592592</c:v>
                </c:pt>
                <c:pt idx="1683">
                  <c:v>61.418089793481485</c:v>
                </c:pt>
                <c:pt idx="1684">
                  <c:v>61.445171162370372</c:v>
                </c:pt>
                <c:pt idx="1685">
                  <c:v>61.45013608</c:v>
                </c:pt>
                <c:pt idx="1686">
                  <c:v>61.45013608</c:v>
                </c:pt>
                <c:pt idx="1687">
                  <c:v>61.481057347014925</c:v>
                </c:pt>
                <c:pt idx="1688">
                  <c:v>61.53562428880597</c:v>
                </c:pt>
                <c:pt idx="1689">
                  <c:v>61.540407318148148</c:v>
                </c:pt>
                <c:pt idx="1690">
                  <c:v>61.445622522592593</c:v>
                </c:pt>
                <c:pt idx="1691">
                  <c:v>61.359873271194033</c:v>
                </c:pt>
                <c:pt idx="1692">
                  <c:v>61.373515005522393</c:v>
                </c:pt>
                <c:pt idx="1693">
                  <c:v>61.387156739850745</c:v>
                </c:pt>
                <c:pt idx="1694">
                  <c:v>61.389203000000002</c:v>
                </c:pt>
                <c:pt idx="1695">
                  <c:v>61.389203000000002</c:v>
                </c:pt>
                <c:pt idx="1696">
                  <c:v>61.406027805671641</c:v>
                </c:pt>
                <c:pt idx="1697">
                  <c:v>61.433311274328361</c:v>
                </c:pt>
                <c:pt idx="1698">
                  <c:v>61.455365413208952</c:v>
                </c:pt>
                <c:pt idx="1699">
                  <c:v>61.469007152014925</c:v>
                </c:pt>
                <c:pt idx="1700">
                  <c:v>61.476479338195489</c:v>
                </c:pt>
                <c:pt idx="1701">
                  <c:v>61.448990726165412</c:v>
                </c:pt>
                <c:pt idx="1702">
                  <c:v>61.421502114135336</c:v>
                </c:pt>
                <c:pt idx="1703">
                  <c:v>61.394013506315794</c:v>
                </c:pt>
                <c:pt idx="1704">
                  <c:v>61.366524898796996</c:v>
                </c:pt>
                <c:pt idx="1705">
                  <c:v>61.407986885037595</c:v>
                </c:pt>
                <c:pt idx="1706">
                  <c:v>61.476708408345864</c:v>
                </c:pt>
                <c:pt idx="1707">
                  <c:v>61.476708408345864</c:v>
                </c:pt>
                <c:pt idx="1708">
                  <c:v>61.407986885037595</c:v>
                </c:pt>
                <c:pt idx="1709">
                  <c:v>61.362630679398499</c:v>
                </c:pt>
                <c:pt idx="1710">
                  <c:v>61.376374983157895</c:v>
                </c:pt>
                <c:pt idx="1711">
                  <c:v>61.389203000000002</c:v>
                </c:pt>
                <c:pt idx="1712">
                  <c:v>61.389203000000002</c:v>
                </c:pt>
                <c:pt idx="1713">
                  <c:v>61.389203000000002</c:v>
                </c:pt>
                <c:pt idx="1714">
                  <c:v>61.37720102969697</c:v>
                </c:pt>
                <c:pt idx="1715">
                  <c:v>61.363352602424243</c:v>
                </c:pt>
                <c:pt idx="1716">
                  <c:v>61.386433314545457</c:v>
                </c:pt>
                <c:pt idx="1717">
                  <c:v>61.427978596363637</c:v>
                </c:pt>
                <c:pt idx="1718">
                  <c:v>61.430748281818182</c:v>
                </c:pt>
                <c:pt idx="1719">
                  <c:v>61.389203000000002</c:v>
                </c:pt>
                <c:pt idx="1720">
                  <c:v>61.366122287878788</c:v>
                </c:pt>
                <c:pt idx="1721">
                  <c:v>61.393819142424242</c:v>
                </c:pt>
                <c:pt idx="1722">
                  <c:v>61.416878711908396</c:v>
                </c:pt>
                <c:pt idx="1723">
                  <c:v>61.375016290534347</c:v>
                </c:pt>
                <c:pt idx="1724">
                  <c:v>61.333153869160306</c:v>
                </c:pt>
                <c:pt idx="1725">
                  <c:v>61.352922234809157</c:v>
                </c:pt>
                <c:pt idx="1726">
                  <c:v>61.380830515725194</c:v>
                </c:pt>
                <c:pt idx="1727">
                  <c:v>61.408738796641224</c:v>
                </c:pt>
                <c:pt idx="1728">
                  <c:v>61.436647077557254</c:v>
                </c:pt>
                <c:pt idx="1729">
                  <c:v>61.45013608</c:v>
                </c:pt>
                <c:pt idx="1730">
                  <c:v>61.45013608</c:v>
                </c:pt>
                <c:pt idx="1731">
                  <c:v>61.45013608</c:v>
                </c:pt>
                <c:pt idx="1732">
                  <c:v>61.45013608</c:v>
                </c:pt>
                <c:pt idx="1733">
                  <c:v>61.45013608</c:v>
                </c:pt>
                <c:pt idx="1734">
                  <c:v>61.45013608</c:v>
                </c:pt>
                <c:pt idx="1735">
                  <c:v>61.45013608</c:v>
                </c:pt>
                <c:pt idx="1736">
                  <c:v>61.422481836000003</c:v>
                </c:pt>
                <c:pt idx="1737">
                  <c:v>61.394358875999998</c:v>
                </c:pt>
                <c:pt idx="1738">
                  <c:v>61.412170084000003</c:v>
                </c:pt>
                <c:pt idx="1739">
                  <c:v>61.440293044000001</c:v>
                </c:pt>
                <c:pt idx="1740">
                  <c:v>61.404436269999998</c:v>
                </c:pt>
                <c:pt idx="1741">
                  <c:v>61.334128870000001</c:v>
                </c:pt>
                <c:pt idx="1742">
                  <c:v>61.311396144</c:v>
                </c:pt>
                <c:pt idx="1743">
                  <c:v>61.339519104000004</c:v>
                </c:pt>
                <c:pt idx="1744">
                  <c:v>61.354249140155041</c:v>
                </c:pt>
                <c:pt idx="1745">
                  <c:v>61.340078656434109</c:v>
                </c:pt>
                <c:pt idx="1746">
                  <c:v>61.328269919999997</c:v>
                </c:pt>
                <c:pt idx="1747">
                  <c:v>61.328269919999997</c:v>
                </c:pt>
                <c:pt idx="1748">
                  <c:v>61.328269919999997</c:v>
                </c:pt>
                <c:pt idx="1749">
                  <c:v>61.35661088744186</c:v>
                </c:pt>
                <c:pt idx="1750">
                  <c:v>61.384951854883724</c:v>
                </c:pt>
                <c:pt idx="1751">
                  <c:v>61.377158088837213</c:v>
                </c:pt>
                <c:pt idx="1752">
                  <c:v>61.362987605116281</c:v>
                </c:pt>
                <c:pt idx="1753">
                  <c:v>61.398723797031252</c:v>
                </c:pt>
                <c:pt idx="1754">
                  <c:v>61.455848564218748</c:v>
                </c:pt>
                <c:pt idx="1755">
                  <c:v>61.448482864263568</c:v>
                </c:pt>
                <c:pt idx="1756">
                  <c:v>61.391800924728685</c:v>
                </c:pt>
                <c:pt idx="1757">
                  <c:v>61.370637452187502</c:v>
                </c:pt>
                <c:pt idx="1758">
                  <c:v>61.3991998334375</c:v>
                </c:pt>
                <c:pt idx="1759">
                  <c:v>61.415623202656249</c:v>
                </c:pt>
                <c:pt idx="1760">
                  <c:v>61.40134201203125</c:v>
                </c:pt>
                <c:pt idx="1761">
                  <c:v>61.384918642812501</c:v>
                </c:pt>
                <c:pt idx="1762">
                  <c:v>61.356356261562496</c:v>
                </c:pt>
                <c:pt idx="1763">
                  <c:v>61.328031900156248</c:v>
                </c:pt>
                <c:pt idx="1764">
                  <c:v>61.313750709531249</c:v>
                </c:pt>
                <c:pt idx="1765">
                  <c:v>61.29946951890625</c:v>
                </c:pt>
                <c:pt idx="1766">
                  <c:v>61.323232145669294</c:v>
                </c:pt>
                <c:pt idx="1767">
                  <c:v>61.352019427559057</c:v>
                </c:pt>
                <c:pt idx="1768">
                  <c:v>61.314940805156255</c:v>
                </c:pt>
                <c:pt idx="1769">
                  <c:v>61.257816037968752</c:v>
                </c:pt>
                <c:pt idx="1770">
                  <c:v>61.273334183385828</c:v>
                </c:pt>
                <c:pt idx="1771">
                  <c:v>61.330908751889766</c:v>
                </c:pt>
                <c:pt idx="1772">
                  <c:v>61.358736460000003</c:v>
                </c:pt>
                <c:pt idx="1773">
                  <c:v>61.358736460000003</c:v>
                </c:pt>
                <c:pt idx="1774">
                  <c:v>61.352933309523813</c:v>
                </c:pt>
                <c:pt idx="1775">
                  <c:v>61.338425433333335</c:v>
                </c:pt>
                <c:pt idx="1776">
                  <c:v>61.332588012283459</c:v>
                </c:pt>
                <c:pt idx="1777">
                  <c:v>61.346981653228347</c:v>
                </c:pt>
                <c:pt idx="1778">
                  <c:v>61.350757127222224</c:v>
                </c:pt>
                <c:pt idx="1779">
                  <c:v>61.307233493888887</c:v>
                </c:pt>
                <c:pt idx="1780">
                  <c:v>61.268536300472441</c:v>
                </c:pt>
                <c:pt idx="1781">
                  <c:v>61.282929946141728</c:v>
                </c:pt>
                <c:pt idx="1782">
                  <c:v>61.297323591811022</c:v>
                </c:pt>
                <c:pt idx="1783">
                  <c:v>61.297803379999998</c:v>
                </c:pt>
                <c:pt idx="1784">
                  <c:v>61.297803379999998</c:v>
                </c:pt>
                <c:pt idx="1785">
                  <c:v>61.335523858095236</c:v>
                </c:pt>
                <c:pt idx="1786">
                  <c:v>61.379047486666671</c:v>
                </c:pt>
                <c:pt idx="1787">
                  <c:v>61.389203000000002</c:v>
                </c:pt>
                <c:pt idx="1788">
                  <c:v>61.389203000000002</c:v>
                </c:pt>
                <c:pt idx="1789">
                  <c:v>61.369375569206348</c:v>
                </c:pt>
                <c:pt idx="1790">
                  <c:v>61.340359816825398</c:v>
                </c:pt>
                <c:pt idx="1791">
                  <c:v>61.311208654799998</c:v>
                </c:pt>
                <c:pt idx="1792">
                  <c:v>61.281960771599998</c:v>
                </c:pt>
                <c:pt idx="1793">
                  <c:v>61.274648801999994</c:v>
                </c:pt>
                <c:pt idx="1794">
                  <c:v>61.289272745999995</c:v>
                </c:pt>
                <c:pt idx="1795">
                  <c:v>61.303896687999995</c:v>
                </c:pt>
                <c:pt idx="1796">
                  <c:v>61.318520627199995</c:v>
                </c:pt>
                <c:pt idx="1797">
                  <c:v>61.328269919999997</c:v>
                </c:pt>
                <c:pt idx="1798">
                  <c:v>61.328269919999997</c:v>
                </c:pt>
                <c:pt idx="1799">
                  <c:v>61.313528044596772</c:v>
                </c:pt>
                <c:pt idx="1800">
                  <c:v>61.254560542983867</c:v>
                </c:pt>
                <c:pt idx="1801">
                  <c:v>61.21176586104</c:v>
                </c:pt>
                <c:pt idx="1802">
                  <c:v>61.24101373944</c:v>
                </c:pt>
                <c:pt idx="1803">
                  <c:v>61.267336829999998</c:v>
                </c:pt>
                <c:pt idx="1804">
                  <c:v>61.267336829999998</c:v>
                </c:pt>
                <c:pt idx="1805">
                  <c:v>61.26782822596774</c:v>
                </c:pt>
                <c:pt idx="1806">
                  <c:v>61.282570104999998</c:v>
                </c:pt>
                <c:pt idx="1807">
                  <c:v>61.297311984032255</c:v>
                </c:pt>
                <c:pt idx="1808">
                  <c:v>61.312053858387095</c:v>
                </c:pt>
                <c:pt idx="1809">
                  <c:v>61.326795732580642</c:v>
                </c:pt>
                <c:pt idx="1810">
                  <c:v>61.301734542096774</c:v>
                </c:pt>
                <c:pt idx="1811">
                  <c:v>61.272250788870963</c:v>
                </c:pt>
                <c:pt idx="1812">
                  <c:v>61.279721606422761</c:v>
                </c:pt>
                <c:pt idx="1813">
                  <c:v>61.294583338130082</c:v>
                </c:pt>
                <c:pt idx="1814">
                  <c:v>61.274707773306453</c:v>
                </c:pt>
                <c:pt idx="1815">
                  <c:v>61.245224020080641</c:v>
                </c:pt>
                <c:pt idx="1816">
                  <c:v>61.236870289999999</c:v>
                </c:pt>
                <c:pt idx="1817">
                  <c:v>61.236870289999999</c:v>
                </c:pt>
                <c:pt idx="1818">
                  <c:v>61.226962472113819</c:v>
                </c:pt>
                <c:pt idx="1819">
                  <c:v>61.212100745284552</c:v>
                </c:pt>
                <c:pt idx="1820">
                  <c:v>61.20640375</c:v>
                </c:pt>
                <c:pt idx="1821">
                  <c:v>61.20640375</c:v>
                </c:pt>
                <c:pt idx="1822">
                  <c:v>61.223385100163931</c:v>
                </c:pt>
                <c:pt idx="1823">
                  <c:v>61.253352188688524</c:v>
                </c:pt>
                <c:pt idx="1824">
                  <c:v>61.27526308691057</c:v>
                </c:pt>
                <c:pt idx="1825">
                  <c:v>61.290124818617883</c:v>
                </c:pt>
                <c:pt idx="1826">
                  <c:v>61.290561331229505</c:v>
                </c:pt>
                <c:pt idx="1827">
                  <c:v>61.275577782049176</c:v>
                </c:pt>
                <c:pt idx="1828">
                  <c:v>61.260594235081967</c:v>
                </c:pt>
                <c:pt idx="1829">
                  <c:v>61.245610690819667</c:v>
                </c:pt>
                <c:pt idx="1830">
                  <c:v>61.22438400311475</c:v>
                </c:pt>
                <c:pt idx="1831">
                  <c:v>61.194416914590164</c:v>
                </c:pt>
                <c:pt idx="1832">
                  <c:v>61.193168285901642</c:v>
                </c:pt>
                <c:pt idx="1833">
                  <c:v>61.238118918688521</c:v>
                </c:pt>
                <c:pt idx="1834">
                  <c:v>61.272624413057848</c:v>
                </c:pt>
                <c:pt idx="1835">
                  <c:v>61.287731793223138</c:v>
                </c:pt>
                <c:pt idx="1836">
                  <c:v>61.282819834098362</c:v>
                </c:pt>
                <c:pt idx="1837">
                  <c:v>61.23786919639344</c:v>
                </c:pt>
                <c:pt idx="1838">
                  <c:v>61.20640375</c:v>
                </c:pt>
                <c:pt idx="1839">
                  <c:v>61.20640375</c:v>
                </c:pt>
                <c:pt idx="1840">
                  <c:v>61.20640375</c:v>
                </c:pt>
                <c:pt idx="1841">
                  <c:v>61.20640375</c:v>
                </c:pt>
                <c:pt idx="1842">
                  <c:v>61.214461016776859</c:v>
                </c:pt>
                <c:pt idx="1843">
                  <c:v>61.244675767190081</c:v>
                </c:pt>
                <c:pt idx="1844">
                  <c:v>61.27111367504132</c:v>
                </c:pt>
                <c:pt idx="1845">
                  <c:v>61.28622105520661</c:v>
                </c:pt>
                <c:pt idx="1846">
                  <c:v>61.297803379999998</c:v>
                </c:pt>
                <c:pt idx="1847">
                  <c:v>61.297803379999998</c:v>
                </c:pt>
                <c:pt idx="1848">
                  <c:v>61.287228216198343</c:v>
                </c:pt>
                <c:pt idx="1849">
                  <c:v>61.241906085619831</c:v>
                </c:pt>
                <c:pt idx="1850">
                  <c:v>61.213004833666666</c:v>
                </c:pt>
                <c:pt idx="1851">
                  <c:v>61.243471373666665</c:v>
                </c:pt>
                <c:pt idx="1852">
                  <c:v>61.267336829999998</c:v>
                </c:pt>
                <c:pt idx="1853">
                  <c:v>61.267336829999998</c:v>
                </c:pt>
                <c:pt idx="1854">
                  <c:v>61.267336829999998</c:v>
                </c:pt>
                <c:pt idx="1855">
                  <c:v>61.267336829999998</c:v>
                </c:pt>
                <c:pt idx="1856">
                  <c:v>61.264036288166665</c:v>
                </c:pt>
                <c:pt idx="1857">
                  <c:v>61.248803018166662</c:v>
                </c:pt>
                <c:pt idx="1858">
                  <c:v>61.230213735042014</c:v>
                </c:pt>
                <c:pt idx="1859">
                  <c:v>61.199491173697481</c:v>
                </c:pt>
                <c:pt idx="1860">
                  <c:v>61.165273919833332</c:v>
                </c:pt>
                <c:pt idx="1861">
                  <c:v>61.119574104833333</c:v>
                </c:pt>
                <c:pt idx="1862">
                  <c:v>61.106043374117647</c:v>
                </c:pt>
                <c:pt idx="1863">
                  <c:v>61.198211063193277</c:v>
                </c:pt>
                <c:pt idx="1864">
                  <c:v>61.267336829999998</c:v>
                </c:pt>
                <c:pt idx="1865">
                  <c:v>61.267336829999998</c:v>
                </c:pt>
                <c:pt idx="1866">
                  <c:v>61.267336829999998</c:v>
                </c:pt>
                <c:pt idx="1867">
                  <c:v>61.267336829999998</c:v>
                </c:pt>
                <c:pt idx="1868">
                  <c:v>61.267336829999998</c:v>
                </c:pt>
                <c:pt idx="1869">
                  <c:v>61.267336829999998</c:v>
                </c:pt>
                <c:pt idx="1870">
                  <c:v>61.262689391694913</c:v>
                </c:pt>
                <c:pt idx="1871">
                  <c:v>61.247197930677963</c:v>
                </c:pt>
                <c:pt idx="1872">
                  <c:v>61.25223157235294</c:v>
                </c:pt>
                <c:pt idx="1873">
                  <c:v>61.298315419411765</c:v>
                </c:pt>
                <c:pt idx="1874">
                  <c:v>61.317425895508471</c:v>
                </c:pt>
                <c:pt idx="1875">
                  <c:v>61.286442968389828</c:v>
                </c:pt>
                <c:pt idx="1876">
                  <c:v>61.261398436610165</c:v>
                </c:pt>
                <c:pt idx="1877">
                  <c:v>61.245906975593222</c:v>
                </c:pt>
                <c:pt idx="1878">
                  <c:v>61.236870289999999</c:v>
                </c:pt>
                <c:pt idx="1879">
                  <c:v>61.236870289999999</c:v>
                </c:pt>
                <c:pt idx="1880">
                  <c:v>61.236870289999999</c:v>
                </c:pt>
                <c:pt idx="1881">
                  <c:v>61.236870289999999</c:v>
                </c:pt>
                <c:pt idx="1882">
                  <c:v>61.244357829491527</c:v>
                </c:pt>
                <c:pt idx="1883">
                  <c:v>61.25984929050847</c:v>
                </c:pt>
                <c:pt idx="1884">
                  <c:v>61.267336829999998</c:v>
                </c:pt>
                <c:pt idx="1885">
                  <c:v>61.267336829999998</c:v>
                </c:pt>
                <c:pt idx="1886">
                  <c:v>61.267336829999998</c:v>
                </c:pt>
                <c:pt idx="1887">
                  <c:v>61.267336829999998</c:v>
                </c:pt>
                <c:pt idx="1888">
                  <c:v>61.238677627118641</c:v>
                </c:pt>
                <c:pt idx="1889">
                  <c:v>61.192203244067798</c:v>
                </c:pt>
                <c:pt idx="1890">
                  <c:v>61.13531515333333</c:v>
                </c:pt>
                <c:pt idx="1891">
                  <c:v>61.072819681538462</c:v>
                </c:pt>
                <c:pt idx="1892">
                  <c:v>61.120256975344823</c:v>
                </c:pt>
                <c:pt idx="1893">
                  <c:v>61.214808311551721</c:v>
                </c:pt>
                <c:pt idx="1894">
                  <c:v>61.224891992222219</c:v>
                </c:pt>
                <c:pt idx="1895">
                  <c:v>61.209268125555553</c:v>
                </c:pt>
                <c:pt idx="1896">
                  <c:v>61.20640375</c:v>
                </c:pt>
                <c:pt idx="1897">
                  <c:v>61.20640375</c:v>
                </c:pt>
                <c:pt idx="1898">
                  <c:v>61.20640375</c:v>
                </c:pt>
                <c:pt idx="1899">
                  <c:v>61.20640375</c:v>
                </c:pt>
                <c:pt idx="1900">
                  <c:v>61.221111734827588</c:v>
                </c:pt>
                <c:pt idx="1901">
                  <c:v>61.236870289999999</c:v>
                </c:pt>
                <c:pt idx="1902">
                  <c:v>61.25262884517241</c:v>
                </c:pt>
                <c:pt idx="1903">
                  <c:v>61.267336829999998</c:v>
                </c:pt>
                <c:pt idx="1904">
                  <c:v>61.267336829999998</c:v>
                </c:pt>
                <c:pt idx="1905">
                  <c:v>61.265235689310344</c:v>
                </c:pt>
                <c:pt idx="1906">
                  <c:v>61.249477134137926</c:v>
                </c:pt>
                <c:pt idx="1907">
                  <c:v>61.227415156896548</c:v>
                </c:pt>
                <c:pt idx="1908">
                  <c:v>61.180139491379308</c:v>
                </c:pt>
                <c:pt idx="1909">
                  <c:v>61.149709492956525</c:v>
                </c:pt>
                <c:pt idx="1910">
                  <c:v>61.16560507904348</c:v>
                </c:pt>
                <c:pt idx="1911">
                  <c:v>61.181500665130436</c:v>
                </c:pt>
                <c:pt idx="1912">
                  <c:v>61.197396251217391</c:v>
                </c:pt>
                <c:pt idx="1913">
                  <c:v>61.199515662695653</c:v>
                </c:pt>
                <c:pt idx="1914">
                  <c:v>61.183620076608698</c:v>
                </c:pt>
                <c:pt idx="1915">
                  <c:v>61.192362648956525</c:v>
                </c:pt>
                <c:pt idx="1916">
                  <c:v>61.224153821130436</c:v>
                </c:pt>
                <c:pt idx="1917">
                  <c:v>61.217795586695651</c:v>
                </c:pt>
                <c:pt idx="1918">
                  <c:v>61.18600441452174</c:v>
                </c:pt>
                <c:pt idx="1919">
                  <c:v>61.154213242347829</c:v>
                </c:pt>
                <c:pt idx="1920">
                  <c:v>61.122422070173918</c:v>
                </c:pt>
                <c:pt idx="1921">
                  <c:v>61.139591162280702</c:v>
                </c:pt>
                <c:pt idx="1922">
                  <c:v>61.171661204385963</c:v>
                </c:pt>
                <c:pt idx="1923">
                  <c:v>61.175937210000001</c:v>
                </c:pt>
                <c:pt idx="1924">
                  <c:v>61.175937210000001</c:v>
                </c:pt>
                <c:pt idx="1925">
                  <c:v>61.191170479999997</c:v>
                </c:pt>
                <c:pt idx="1926">
                  <c:v>61.205601998947365</c:v>
                </c:pt>
                <c:pt idx="1927">
                  <c:v>61.189566977894735</c:v>
                </c:pt>
                <c:pt idx="1928">
                  <c:v>61.185558223421054</c:v>
                </c:pt>
                <c:pt idx="1929">
                  <c:v>61.249698312894736</c:v>
                </c:pt>
                <c:pt idx="1930">
                  <c:v>61.285777112894735</c:v>
                </c:pt>
                <c:pt idx="1931">
                  <c:v>61.237672044473683</c:v>
                </c:pt>
                <c:pt idx="1932">
                  <c:v>61.20640375</c:v>
                </c:pt>
                <c:pt idx="1933">
                  <c:v>61.20640375</c:v>
                </c:pt>
                <c:pt idx="1934">
                  <c:v>61.20640375</c:v>
                </c:pt>
                <c:pt idx="1935">
                  <c:v>61.20640375</c:v>
                </c:pt>
                <c:pt idx="1936">
                  <c:v>61.215570673539823</c:v>
                </c:pt>
                <c:pt idx="1937">
                  <c:v>61.231747597433625</c:v>
                </c:pt>
                <c:pt idx="1938">
                  <c:v>61.258978756283184</c:v>
                </c:pt>
                <c:pt idx="1939">
                  <c:v>61.291332609380525</c:v>
                </c:pt>
                <c:pt idx="1940">
                  <c:v>61.258978758407075</c:v>
                </c:pt>
                <c:pt idx="1941">
                  <c:v>61.210447981415932</c:v>
                </c:pt>
                <c:pt idx="1942">
                  <c:v>61.176746056194688</c:v>
                </c:pt>
                <c:pt idx="1943">
                  <c:v>61.146009900796464</c:v>
                </c:pt>
                <c:pt idx="1944">
                  <c:v>61.162186824690266</c:v>
                </c:pt>
                <c:pt idx="1945">
                  <c:v>61.175937210000001</c:v>
                </c:pt>
                <c:pt idx="1946">
                  <c:v>61.175937210000001</c:v>
                </c:pt>
                <c:pt idx="1947">
                  <c:v>61.175937210000001</c:v>
                </c:pt>
                <c:pt idx="1948">
                  <c:v>61.175937210000001</c:v>
                </c:pt>
                <c:pt idx="1949">
                  <c:v>61.169408665714286</c:v>
                </c:pt>
                <c:pt idx="1950">
                  <c:v>61.153087305</c:v>
                </c:pt>
                <c:pt idx="1951">
                  <c:v>61.145470670000002</c:v>
                </c:pt>
                <c:pt idx="1952">
                  <c:v>61.145470670000002</c:v>
                </c:pt>
                <c:pt idx="1953">
                  <c:v>61.156351577142857</c:v>
                </c:pt>
                <c:pt idx="1954">
                  <c:v>61.172672937857143</c:v>
                </c:pt>
                <c:pt idx="1955">
                  <c:v>61.215108475714288</c:v>
                </c:pt>
                <c:pt idx="1956">
                  <c:v>61.264072557857141</c:v>
                </c:pt>
                <c:pt idx="1957">
                  <c:v>61.252103559999995</c:v>
                </c:pt>
                <c:pt idx="1958">
                  <c:v>61.231380822972973</c:v>
                </c:pt>
                <c:pt idx="1959">
                  <c:v>61.149038817567572</c:v>
                </c:pt>
                <c:pt idx="1960">
                  <c:v>61.084537580000003</c:v>
                </c:pt>
                <c:pt idx="1961">
                  <c:v>61.084537580000003</c:v>
                </c:pt>
                <c:pt idx="1962">
                  <c:v>61.101829401891891</c:v>
                </c:pt>
                <c:pt idx="1963">
                  <c:v>61.151234607297297</c:v>
                </c:pt>
                <c:pt idx="1964">
                  <c:v>61.15946881</c:v>
                </c:pt>
                <c:pt idx="1965">
                  <c:v>61.126532010000005</c:v>
                </c:pt>
                <c:pt idx="1966">
                  <c:v>61.147117510000001</c:v>
                </c:pt>
                <c:pt idx="1967">
                  <c:v>61.196522710000004</c:v>
                </c:pt>
                <c:pt idx="1968">
                  <c:v>61.193229029999998</c:v>
                </c:pt>
                <c:pt idx="1969">
                  <c:v>61.176760630000004</c:v>
                </c:pt>
                <c:pt idx="1970">
                  <c:v>61.160292230000003</c:v>
                </c:pt>
                <c:pt idx="1971">
                  <c:v>61.145470670000002</c:v>
                </c:pt>
                <c:pt idx="1972">
                  <c:v>61.145470670000002</c:v>
                </c:pt>
                <c:pt idx="1973">
                  <c:v>61.141079096666665</c:v>
                </c:pt>
                <c:pt idx="1974">
                  <c:v>61.124610696666672</c:v>
                </c:pt>
                <c:pt idx="1975">
                  <c:v>61.12192834363637</c:v>
                </c:pt>
                <c:pt idx="1976">
                  <c:v>61.138546456363642</c:v>
                </c:pt>
                <c:pt idx="1977">
                  <c:v>61.135776770909089</c:v>
                </c:pt>
                <c:pt idx="1978">
                  <c:v>61.119158658181817</c:v>
                </c:pt>
                <c:pt idx="1979">
                  <c:v>61.139931299090911</c:v>
                </c:pt>
                <c:pt idx="1980">
                  <c:v>61.173167524545455</c:v>
                </c:pt>
                <c:pt idx="1981">
                  <c:v>61.191170479999997</c:v>
                </c:pt>
                <c:pt idx="1982">
                  <c:v>61.20640375</c:v>
                </c:pt>
                <c:pt idx="1983">
                  <c:v>61.20640375</c:v>
                </c:pt>
                <c:pt idx="1984">
                  <c:v>61.202211106880732</c:v>
                </c:pt>
                <c:pt idx="1985">
                  <c:v>61.185440534403668</c:v>
                </c:pt>
                <c:pt idx="1986">
                  <c:v>61.161534845636368</c:v>
                </c:pt>
                <c:pt idx="1987">
                  <c:v>61.128298620181823</c:v>
                </c:pt>
                <c:pt idx="1988">
                  <c:v>61.094879439724771</c:v>
                </c:pt>
                <c:pt idx="1989">
                  <c:v>61.061338289266054</c:v>
                </c:pt>
                <c:pt idx="1990">
                  <c:v>61.106618838073395</c:v>
                </c:pt>
                <c:pt idx="1991">
                  <c:v>61.17370113348624</c:v>
                </c:pt>
                <c:pt idx="1992">
                  <c:v>61.127302544495414</c:v>
                </c:pt>
                <c:pt idx="1993">
                  <c:v>61.079506408256883</c:v>
                </c:pt>
                <c:pt idx="1994">
                  <c:v>61.045965263302755</c:v>
                </c:pt>
                <c:pt idx="1995">
                  <c:v>61.029194690825683</c:v>
                </c:pt>
                <c:pt idx="1996">
                  <c:v>61.045965263302747</c:v>
                </c:pt>
                <c:pt idx="1997">
                  <c:v>61.06281606537037</c:v>
                </c:pt>
                <c:pt idx="1998">
                  <c:v>61.079741920925926</c:v>
                </c:pt>
                <c:pt idx="1999">
                  <c:v>61.084537580000003</c:v>
                </c:pt>
                <c:pt idx="2000">
                  <c:v>61.084537580000003</c:v>
                </c:pt>
                <c:pt idx="2001">
                  <c:v>61.099770855000003</c:v>
                </c:pt>
                <c:pt idx="2002">
                  <c:v>61.123467057777781</c:v>
                </c:pt>
                <c:pt idx="2003">
                  <c:v>61.208096335555553</c:v>
                </c:pt>
                <c:pt idx="2004">
                  <c:v>61.252103559999995</c:v>
                </c:pt>
                <c:pt idx="2005">
                  <c:v>61.201325993333334</c:v>
                </c:pt>
                <c:pt idx="2006">
                  <c:v>61.167474282222223</c:v>
                </c:pt>
                <c:pt idx="2007">
                  <c:v>61.150548426666667</c:v>
                </c:pt>
                <c:pt idx="2008">
                  <c:v>61.133622571111111</c:v>
                </c:pt>
                <c:pt idx="2009">
                  <c:v>61.116696715555555</c:v>
                </c:pt>
                <c:pt idx="2010">
                  <c:v>61.115004130000003</c:v>
                </c:pt>
                <c:pt idx="2011">
                  <c:v>61.113295725327106</c:v>
                </c:pt>
                <c:pt idx="2012">
                  <c:v>61.096211678598131</c:v>
                </c:pt>
                <c:pt idx="2013">
                  <c:v>61.089897436018518</c:v>
                </c:pt>
                <c:pt idx="2014">
                  <c:v>61.10682329712963</c:v>
                </c:pt>
                <c:pt idx="2015">
                  <c:v>61.097350617943924</c:v>
                </c:pt>
                <c:pt idx="2016">
                  <c:v>61.063182530093457</c:v>
                </c:pt>
                <c:pt idx="2017">
                  <c:v>61.066599336822428</c:v>
                </c:pt>
                <c:pt idx="2018">
                  <c:v>61.083683377943927</c:v>
                </c:pt>
                <c:pt idx="2019">
                  <c:v>61.068307740934578</c:v>
                </c:pt>
                <c:pt idx="2020">
                  <c:v>61.056918380186914</c:v>
                </c:pt>
                <c:pt idx="2021">
                  <c:v>61.074002421308414</c:v>
                </c:pt>
                <c:pt idx="2022">
                  <c:v>61.09108646457944</c:v>
                </c:pt>
                <c:pt idx="2023">
                  <c:v>61.108170511308415</c:v>
                </c:pt>
                <c:pt idx="2024">
                  <c:v>61.115004130000003</c:v>
                </c:pt>
                <c:pt idx="2025">
                  <c:v>61.115004130000003</c:v>
                </c:pt>
                <c:pt idx="2026">
                  <c:v>61.08653072345794</c:v>
                </c:pt>
                <c:pt idx="2027">
                  <c:v>61.053208779433959</c:v>
                </c:pt>
                <c:pt idx="2028">
                  <c:v>61.035963568113203</c:v>
                </c:pt>
                <c:pt idx="2029">
                  <c:v>61.048035217641505</c:v>
                </c:pt>
                <c:pt idx="2030">
                  <c:v>61.134261279905658</c:v>
                </c:pt>
                <c:pt idx="2031">
                  <c:v>61.158117158301891</c:v>
                </c:pt>
                <c:pt idx="2032">
                  <c:v>61.12362673566038</c:v>
                </c:pt>
                <c:pt idx="2033">
                  <c:v>61.076202400283016</c:v>
                </c:pt>
                <c:pt idx="2034">
                  <c:v>61.024466760660374</c:v>
                </c:pt>
                <c:pt idx="2035">
                  <c:v>61.006646708867926</c:v>
                </c:pt>
                <c:pt idx="2036">
                  <c:v>60.996874422452827</c:v>
                </c:pt>
                <c:pt idx="2037">
                  <c:v>61.014119633773582</c:v>
                </c:pt>
                <c:pt idx="2038">
                  <c:v>61.015770246857137</c:v>
                </c:pt>
                <c:pt idx="2039">
                  <c:v>60.998360795428567</c:v>
                </c:pt>
                <c:pt idx="2040">
                  <c:v>61.017281255849056</c:v>
                </c:pt>
                <c:pt idx="2041">
                  <c:v>61.05177167849056</c:v>
                </c:pt>
                <c:pt idx="2042">
                  <c:v>61.005324576</c:v>
                </c:pt>
                <c:pt idx="2043">
                  <c:v>60.965863152761905</c:v>
                </c:pt>
                <c:pt idx="2044">
                  <c:v>60.983272604190475</c:v>
                </c:pt>
                <c:pt idx="2045">
                  <c:v>61.000682055619045</c:v>
                </c:pt>
                <c:pt idx="2046">
                  <c:v>61.018091507047615</c:v>
                </c:pt>
                <c:pt idx="2047">
                  <c:v>61.023604499999998</c:v>
                </c:pt>
                <c:pt idx="2048">
                  <c:v>61.023604499999998</c:v>
                </c:pt>
                <c:pt idx="2049">
                  <c:v>61.007355678666663</c:v>
                </c:pt>
                <c:pt idx="2050">
                  <c:v>60.983562760666665</c:v>
                </c:pt>
                <c:pt idx="2051">
                  <c:v>60.931334400666664</c:v>
                </c:pt>
                <c:pt idx="2052">
                  <c:v>60.9398215075</c:v>
                </c:pt>
                <c:pt idx="2053">
                  <c:v>61.027705763269225</c:v>
                </c:pt>
                <c:pt idx="2054">
                  <c:v>61.054071039999997</c:v>
                </c:pt>
                <c:pt idx="2055">
                  <c:v>61.054071039999997</c:v>
                </c:pt>
                <c:pt idx="2056">
                  <c:v>61.12086307548077</c:v>
                </c:pt>
                <c:pt idx="2057">
                  <c:v>61.172128892499998</c:v>
                </c:pt>
                <c:pt idx="2058">
                  <c:v>61.154552042500001</c:v>
                </c:pt>
                <c:pt idx="2059">
                  <c:v>61.136975192500003</c:v>
                </c:pt>
                <c:pt idx="2060">
                  <c:v>61.119398342500006</c:v>
                </c:pt>
                <c:pt idx="2061">
                  <c:v>61.088638850673078</c:v>
                </c:pt>
                <c:pt idx="2062">
                  <c:v>61.054656935096148</c:v>
                </c:pt>
                <c:pt idx="2063">
                  <c:v>61.089810640865387</c:v>
                </c:pt>
                <c:pt idx="2064">
                  <c:v>61.104947212233014</c:v>
                </c:pt>
                <c:pt idx="2065">
                  <c:v>61.06945220834951</c:v>
                </c:pt>
                <c:pt idx="2066">
                  <c:v>61.054071039999997</c:v>
                </c:pt>
                <c:pt idx="2067">
                  <c:v>61.054071039999997</c:v>
                </c:pt>
                <c:pt idx="2068">
                  <c:v>61.009702292427185</c:v>
                </c:pt>
                <c:pt idx="2069">
                  <c:v>60.964722052500001</c:v>
                </c:pt>
                <c:pt idx="2070">
                  <c:v>60.982298902499998</c:v>
                </c:pt>
                <c:pt idx="2071">
                  <c:v>60.993137959999999</c:v>
                </c:pt>
                <c:pt idx="2072">
                  <c:v>60.993137959999999</c:v>
                </c:pt>
                <c:pt idx="2073">
                  <c:v>60.993137959999999</c:v>
                </c:pt>
                <c:pt idx="2074">
                  <c:v>60.993137959999999</c:v>
                </c:pt>
                <c:pt idx="2075">
                  <c:v>61.009998084077665</c:v>
                </c:pt>
                <c:pt idx="2076">
                  <c:v>60.9946169168932</c:v>
                </c:pt>
                <c:pt idx="2077">
                  <c:v>60.870384417864081</c:v>
                </c:pt>
                <c:pt idx="2078">
                  <c:v>60.875154783431377</c:v>
                </c:pt>
                <c:pt idx="2079">
                  <c:v>61.000605248137255</c:v>
                </c:pt>
                <c:pt idx="2080">
                  <c:v>61.009110709126212</c:v>
                </c:pt>
                <c:pt idx="2081">
                  <c:v>60.993137959999999</c:v>
                </c:pt>
                <c:pt idx="2082">
                  <c:v>60.993137959999999</c:v>
                </c:pt>
                <c:pt idx="2083">
                  <c:v>61.000236959611648</c:v>
                </c:pt>
                <c:pt idx="2084">
                  <c:v>61.017984458640775</c:v>
                </c:pt>
                <c:pt idx="2085">
                  <c:v>60.999111791372549</c:v>
                </c:pt>
                <c:pt idx="2086">
                  <c:v>60.963268803137254</c:v>
                </c:pt>
                <c:pt idx="2087">
                  <c:v>61.015539827647054</c:v>
                </c:pt>
                <c:pt idx="2088">
                  <c:v>61.043915526666666</c:v>
                </c:pt>
                <c:pt idx="2089">
                  <c:v>61.008072538431371</c:v>
                </c:pt>
                <c:pt idx="2090">
                  <c:v>60.982683755098037</c:v>
                </c:pt>
                <c:pt idx="2091">
                  <c:v>60.964762260980393</c:v>
                </c:pt>
                <c:pt idx="2092">
                  <c:v>60.978658812277224</c:v>
                </c:pt>
                <c:pt idx="2093">
                  <c:v>60.996722258823524</c:v>
                </c:pt>
                <c:pt idx="2094">
                  <c:v>61.014643752941176</c:v>
                </c:pt>
                <c:pt idx="2095">
                  <c:v>61.032653967326731</c:v>
                </c:pt>
                <c:pt idx="2096">
                  <c:v>61.050752901980196</c:v>
                </c:pt>
                <c:pt idx="2097">
                  <c:v>61.039435153137255</c:v>
                </c:pt>
                <c:pt idx="2098">
                  <c:v>61.025716042376239</c:v>
                </c:pt>
                <c:pt idx="2099">
                  <c:v>61.043814977029697</c:v>
                </c:pt>
                <c:pt idx="2100">
                  <c:v>61.054071039999997</c:v>
                </c:pt>
                <c:pt idx="2101">
                  <c:v>61.054071039999997</c:v>
                </c:pt>
                <c:pt idx="2102">
                  <c:v>60.931903226633658</c:v>
                </c:pt>
                <c:pt idx="2103">
                  <c:v>60.790731531188115</c:v>
                </c:pt>
                <c:pt idx="2104">
                  <c:v>60.9536219490099</c:v>
                </c:pt>
                <c:pt idx="2105">
                  <c:v>61.047133115049505</c:v>
                </c:pt>
                <c:pt idx="2106">
                  <c:v>61.029034180396039</c:v>
                </c:pt>
                <c:pt idx="2107">
                  <c:v>60.985216655399995</c:v>
                </c:pt>
                <c:pt idx="2108">
                  <c:v>60.934014763663363</c:v>
                </c:pt>
                <c:pt idx="2109">
                  <c:v>60.988311573564353</c:v>
                </c:pt>
                <c:pt idx="2110">
                  <c:v>61.023604499999998</c:v>
                </c:pt>
                <c:pt idx="2111">
                  <c:v>61.023604499999998</c:v>
                </c:pt>
                <c:pt idx="2112">
                  <c:v>61.011236894653464</c:v>
                </c:pt>
                <c:pt idx="2113">
                  <c:v>60.993137959999999</c:v>
                </c:pt>
                <c:pt idx="2114">
                  <c:v>61.011417883999997</c:v>
                </c:pt>
                <c:pt idx="2115">
                  <c:v>61.029697807999995</c:v>
                </c:pt>
                <c:pt idx="2116">
                  <c:v>61.047977732</c:v>
                </c:pt>
                <c:pt idx="2117">
                  <c:v>61.029697807999995</c:v>
                </c:pt>
                <c:pt idx="2118">
                  <c:v>60.993137959999999</c:v>
                </c:pt>
                <c:pt idx="2119">
                  <c:v>60.993137959999999</c:v>
                </c:pt>
                <c:pt idx="2120">
                  <c:v>60.993137959999999</c:v>
                </c:pt>
                <c:pt idx="2121">
                  <c:v>60.993137959999999</c:v>
                </c:pt>
                <c:pt idx="2122">
                  <c:v>60.980646678599996</c:v>
                </c:pt>
                <c:pt idx="2123">
                  <c:v>60.962979162828283</c:v>
                </c:pt>
                <c:pt idx="2124">
                  <c:v>60.98144373252525</c:v>
                </c:pt>
                <c:pt idx="2125">
                  <c:v>60.993137959999999</c:v>
                </c:pt>
                <c:pt idx="2126">
                  <c:v>60.993137959999999</c:v>
                </c:pt>
                <c:pt idx="2127">
                  <c:v>60.902661564242422</c:v>
                </c:pt>
                <c:pt idx="2128">
                  <c:v>60.784488312424237</c:v>
                </c:pt>
                <c:pt idx="2129">
                  <c:v>60.876811160909092</c:v>
                </c:pt>
                <c:pt idx="2130">
                  <c:v>60.924819042121214</c:v>
                </c:pt>
                <c:pt idx="2131">
                  <c:v>60.90635447242424</c:v>
                </c:pt>
                <c:pt idx="2132">
                  <c:v>60.874041475454547</c:v>
                </c:pt>
                <c:pt idx="2133">
                  <c:v>60.846344620909093</c:v>
                </c:pt>
                <c:pt idx="2134">
                  <c:v>60.901738330000001</c:v>
                </c:pt>
                <c:pt idx="2135">
                  <c:v>60.93220487</c:v>
                </c:pt>
                <c:pt idx="2136">
                  <c:v>60.93220487</c:v>
                </c:pt>
                <c:pt idx="2137">
                  <c:v>60.917282483061221</c:v>
                </c:pt>
                <c:pt idx="2138">
                  <c:v>60.901738330000001</c:v>
                </c:pt>
                <c:pt idx="2139">
                  <c:v>60.901738330000001</c:v>
                </c:pt>
                <c:pt idx="2140">
                  <c:v>60.911375704897956</c:v>
                </c:pt>
                <c:pt idx="2141">
                  <c:v>60.930028688571426</c:v>
                </c:pt>
                <c:pt idx="2142">
                  <c:v>60.93220487</c:v>
                </c:pt>
                <c:pt idx="2143">
                  <c:v>60.93220487</c:v>
                </c:pt>
                <c:pt idx="2144">
                  <c:v>60.93220487</c:v>
                </c:pt>
                <c:pt idx="2145">
                  <c:v>60.943707547040816</c:v>
                </c:pt>
                <c:pt idx="2146">
                  <c:v>60.962360536836734</c:v>
                </c:pt>
                <c:pt idx="2147">
                  <c:v>60.944329313367348</c:v>
                </c:pt>
                <c:pt idx="2148">
                  <c:v>60.938733416428569</c:v>
                </c:pt>
                <c:pt idx="2149">
                  <c:v>60.957386406224487</c:v>
                </c:pt>
                <c:pt idx="2150">
                  <c:v>60.96267142</c:v>
                </c:pt>
                <c:pt idx="2151">
                  <c:v>60.957960098865982</c:v>
                </c:pt>
                <c:pt idx="2152">
                  <c:v>60.901424245257736</c:v>
                </c:pt>
                <c:pt idx="2153">
                  <c:v>60.897385970000002</c:v>
                </c:pt>
                <c:pt idx="2154">
                  <c:v>60.953344927142858</c:v>
                </c:pt>
                <c:pt idx="2155">
                  <c:v>60.978375822061857</c:v>
                </c:pt>
                <c:pt idx="2156">
                  <c:v>60.976805380515465</c:v>
                </c:pt>
                <c:pt idx="2157">
                  <c:v>60.901424244432988</c:v>
                </c:pt>
                <c:pt idx="2158">
                  <c:v>60.88257895948454</c:v>
                </c:pt>
                <c:pt idx="2159">
                  <c:v>60.901424241958765</c:v>
                </c:pt>
                <c:pt idx="2160">
                  <c:v>60.93880072494845</c:v>
                </c:pt>
                <c:pt idx="2161">
                  <c:v>60.955761480824741</c:v>
                </c:pt>
                <c:pt idx="2162">
                  <c:v>60.936916192164951</c:v>
                </c:pt>
                <c:pt idx="2163">
                  <c:v>60.946338836494846</c:v>
                </c:pt>
                <c:pt idx="2164">
                  <c:v>60.955133306185566</c:v>
                </c:pt>
                <c:pt idx="2165">
                  <c:v>60.89859745257732</c:v>
                </c:pt>
                <c:pt idx="2166">
                  <c:v>60.890948097083331</c:v>
                </c:pt>
                <c:pt idx="2167">
                  <c:v>60.929031272083336</c:v>
                </c:pt>
                <c:pt idx="2168">
                  <c:v>60.966754560206184</c:v>
                </c:pt>
                <c:pt idx="2169">
                  <c:v>60.981713005624997</c:v>
                </c:pt>
                <c:pt idx="2170">
                  <c:v>60.943629824375002</c:v>
                </c:pt>
                <c:pt idx="2171">
                  <c:v>60.905821474536083</c:v>
                </c:pt>
                <c:pt idx="2172">
                  <c:v>60.876032187395836</c:v>
                </c:pt>
                <c:pt idx="2173">
                  <c:v>60.933156956145837</c:v>
                </c:pt>
                <c:pt idx="2174">
                  <c:v>60.953467983020836</c:v>
                </c:pt>
                <c:pt idx="2175">
                  <c:v>60.934426389270833</c:v>
                </c:pt>
                <c:pt idx="2176">
                  <c:v>60.949024944479163</c:v>
                </c:pt>
                <c:pt idx="2177">
                  <c:v>60.957276301770833</c:v>
                </c:pt>
                <c:pt idx="2178">
                  <c:v>60.938234708020836</c:v>
                </c:pt>
                <c:pt idx="2179">
                  <c:v>60.93220487</c:v>
                </c:pt>
                <c:pt idx="2180">
                  <c:v>60.930300711249998</c:v>
                </c:pt>
                <c:pt idx="2181">
                  <c:v>60.91125912375</c:v>
                </c:pt>
                <c:pt idx="2182">
                  <c:v>60.901738330000001</c:v>
                </c:pt>
                <c:pt idx="2183">
                  <c:v>60.901738330000001</c:v>
                </c:pt>
                <c:pt idx="2184">
                  <c:v>60.919193118541664</c:v>
                </c:pt>
                <c:pt idx="2185">
                  <c:v>60.926111562000003</c:v>
                </c:pt>
                <c:pt idx="2186">
                  <c:v>60.906869536736842</c:v>
                </c:pt>
                <c:pt idx="2187">
                  <c:v>60.901738330000001</c:v>
                </c:pt>
                <c:pt idx="2188">
                  <c:v>60.904594568124999</c:v>
                </c:pt>
                <c:pt idx="2189">
                  <c:v>60.923636155624997</c:v>
                </c:pt>
                <c:pt idx="2190">
                  <c:v>60.92162175610526</c:v>
                </c:pt>
                <c:pt idx="2191">
                  <c:v>60.902379730842107</c:v>
                </c:pt>
                <c:pt idx="2192">
                  <c:v>60.958133846382978</c:v>
                </c:pt>
                <c:pt idx="2193">
                  <c:v>60.985441149894733</c:v>
                </c:pt>
                <c:pt idx="2194">
                  <c:v>60.966199124631579</c:v>
                </c:pt>
                <c:pt idx="2195">
                  <c:v>60.931242773578944</c:v>
                </c:pt>
                <c:pt idx="2196">
                  <c:v>60.906275899787232</c:v>
                </c:pt>
                <c:pt idx="2197">
                  <c:v>60.92572262744681</c:v>
                </c:pt>
                <c:pt idx="2198">
                  <c:v>60.919376853157893</c:v>
                </c:pt>
                <c:pt idx="2199">
                  <c:v>60.906600012446809</c:v>
                </c:pt>
                <c:pt idx="2200">
                  <c:v>60.96494020180851</c:v>
                </c:pt>
                <c:pt idx="2201">
                  <c:v>60.963312817578945</c:v>
                </c:pt>
                <c:pt idx="2202">
                  <c:v>60.905586735473683</c:v>
                </c:pt>
                <c:pt idx="2203">
                  <c:v>60.901738330000001</c:v>
                </c:pt>
                <c:pt idx="2204">
                  <c:v>60.894607863191489</c:v>
                </c:pt>
                <c:pt idx="2205">
                  <c:v>60.875161135531918</c:v>
                </c:pt>
                <c:pt idx="2206">
                  <c:v>60.855714407872341</c:v>
                </c:pt>
                <c:pt idx="2207">
                  <c:v>60.849880389574473</c:v>
                </c:pt>
                <c:pt idx="2208">
                  <c:v>60.88877384489362</c:v>
                </c:pt>
                <c:pt idx="2209">
                  <c:v>60.875530553655913</c:v>
                </c:pt>
                <c:pt idx="2210">
                  <c:v>60.840805250000003</c:v>
                </c:pt>
                <c:pt idx="2211">
                  <c:v>60.840805250000003</c:v>
                </c:pt>
                <c:pt idx="2212">
                  <c:v>60.883588054361702</c:v>
                </c:pt>
                <c:pt idx="2213">
                  <c:v>60.96137497138298</c:v>
                </c:pt>
                <c:pt idx="2214">
                  <c:v>60.96267142</c:v>
                </c:pt>
                <c:pt idx="2215">
                  <c:v>60.988224001935485</c:v>
                </c:pt>
                <c:pt idx="2216">
                  <c:v>61.047191498709672</c:v>
                </c:pt>
                <c:pt idx="2217">
                  <c:v>60.985359263297873</c:v>
                </c:pt>
                <c:pt idx="2218">
                  <c:v>60.93220487</c:v>
                </c:pt>
                <c:pt idx="2219">
                  <c:v>60.93220487</c:v>
                </c:pt>
                <c:pt idx="2220">
                  <c:v>60.93220487</c:v>
                </c:pt>
                <c:pt idx="2221">
                  <c:v>60.927946106344088</c:v>
                </c:pt>
                <c:pt idx="2222">
                  <c:v>60.908290274086021</c:v>
                </c:pt>
                <c:pt idx="2223">
                  <c:v>60.967257775161286</c:v>
                </c:pt>
                <c:pt idx="2224">
                  <c:v>61.044798614021737</c:v>
                </c:pt>
                <c:pt idx="2225">
                  <c:v>60.965320677065215</c:v>
                </c:pt>
                <c:pt idx="2226">
                  <c:v>60.920738967849459</c:v>
                </c:pt>
                <c:pt idx="2227">
                  <c:v>60.903048719032256</c:v>
                </c:pt>
                <c:pt idx="2228">
                  <c:v>60.942360389999997</c:v>
                </c:pt>
                <c:pt idx="2229">
                  <c:v>60.953067833586957</c:v>
                </c:pt>
                <c:pt idx="2230">
                  <c:v>60.933198344456521</c:v>
                </c:pt>
                <c:pt idx="2231">
                  <c:v>60.856700836086958</c:v>
                </c:pt>
                <c:pt idx="2232">
                  <c:v>60.826718570215057</c:v>
                </c:pt>
                <c:pt idx="2233">
                  <c:v>60.866030234731184</c:v>
                </c:pt>
                <c:pt idx="2234">
                  <c:v>60.819611135217393</c:v>
                </c:pt>
                <c:pt idx="2235">
                  <c:v>60.799741652608695</c:v>
                </c:pt>
                <c:pt idx="2236">
                  <c:v>60.859350100434781</c:v>
                </c:pt>
                <c:pt idx="2237">
                  <c:v>60.855376203913046</c:v>
                </c:pt>
                <c:pt idx="2238">
                  <c:v>60.867297895217391</c:v>
                </c:pt>
                <c:pt idx="2239">
                  <c:v>60.96664531478261</c:v>
                </c:pt>
                <c:pt idx="2240">
                  <c:v>60.920283185652174</c:v>
                </c:pt>
                <c:pt idx="2241">
                  <c:v>60.840805250000003</c:v>
                </c:pt>
                <c:pt idx="2242">
                  <c:v>60.840805250000003</c:v>
                </c:pt>
                <c:pt idx="2243">
                  <c:v>60.840805250000003</c:v>
                </c:pt>
                <c:pt idx="2244">
                  <c:v>60.840805250000003</c:v>
                </c:pt>
                <c:pt idx="2245">
                  <c:v>60.840805250000003</c:v>
                </c:pt>
                <c:pt idx="2246">
                  <c:v>60.891141276739134</c:v>
                </c:pt>
                <c:pt idx="2247">
                  <c:v>60.958653853626373</c:v>
                </c:pt>
                <c:pt idx="2248">
                  <c:v>60.918478189890109</c:v>
                </c:pt>
                <c:pt idx="2249">
                  <c:v>60.89002043</c:v>
                </c:pt>
                <c:pt idx="2250">
                  <c:v>60.87528935615385</c:v>
                </c:pt>
                <c:pt idx="2251">
                  <c:v>60.935552848461541</c:v>
                </c:pt>
                <c:pt idx="2252">
                  <c:v>60.951623110659341</c:v>
                </c:pt>
                <c:pt idx="2253">
                  <c:v>60.930865681428571</c:v>
                </c:pt>
                <c:pt idx="2254">
                  <c:v>60.890690024285718</c:v>
                </c:pt>
                <c:pt idx="2255">
                  <c:v>60.881650501428574</c:v>
                </c:pt>
                <c:pt idx="2256">
                  <c:v>60.901738330000001</c:v>
                </c:pt>
                <c:pt idx="2257">
                  <c:v>60.881650501428574</c:v>
                </c:pt>
                <c:pt idx="2258">
                  <c:v>60.900722781888888</c:v>
                </c:pt>
                <c:pt idx="2259">
                  <c:v>60.961655868555553</c:v>
                </c:pt>
                <c:pt idx="2260">
                  <c:v>60.903412319230767</c:v>
                </c:pt>
                <c:pt idx="2261">
                  <c:v>60.899707230444449</c:v>
                </c:pt>
                <c:pt idx="2262">
                  <c:v>60.960640317111114</c:v>
                </c:pt>
                <c:pt idx="2263">
                  <c:v>60.904416710769233</c:v>
                </c:pt>
                <c:pt idx="2264">
                  <c:v>60.871271790000002</c:v>
                </c:pt>
                <c:pt idx="2265">
                  <c:v>60.871271790000002</c:v>
                </c:pt>
                <c:pt idx="2266">
                  <c:v>60.929158222333335</c:v>
                </c:pt>
                <c:pt idx="2267">
                  <c:v>60.935251530999999</c:v>
                </c:pt>
                <c:pt idx="2268">
                  <c:v>60.874318444333333</c:v>
                </c:pt>
                <c:pt idx="2269">
                  <c:v>60.890567265333331</c:v>
                </c:pt>
                <c:pt idx="2270">
                  <c:v>60.883458406000003</c:v>
                </c:pt>
                <c:pt idx="2271">
                  <c:v>60.842836352666666</c:v>
                </c:pt>
                <c:pt idx="2272">
                  <c:v>60.821509774666673</c:v>
                </c:pt>
                <c:pt idx="2273">
                  <c:v>60.828824026404497</c:v>
                </c:pt>
                <c:pt idx="2274">
                  <c:v>60.869902507303372</c:v>
                </c:pt>
                <c:pt idx="2275">
                  <c:v>60.851637797555554</c:v>
                </c:pt>
                <c:pt idx="2276">
                  <c:v>60.831220271123598</c:v>
                </c:pt>
                <c:pt idx="2277">
                  <c:v>60.810681030674161</c:v>
                </c:pt>
                <c:pt idx="2278">
                  <c:v>60.750421174777777</c:v>
                </c:pt>
                <c:pt idx="2279">
                  <c:v>60.709011780449437</c:v>
                </c:pt>
                <c:pt idx="2280">
                  <c:v>60.688472539999999</c:v>
                </c:pt>
                <c:pt idx="2281">
                  <c:v>60.770629508539329</c:v>
                </c:pt>
                <c:pt idx="2282">
                  <c:v>60.831562591797756</c:v>
                </c:pt>
                <c:pt idx="2283">
                  <c:v>60.871956431348316</c:v>
                </c:pt>
                <c:pt idx="2284">
                  <c:v>60.892495671797754</c:v>
                </c:pt>
                <c:pt idx="2285">
                  <c:v>60.89044174775281</c:v>
                </c:pt>
                <c:pt idx="2286">
                  <c:v>60.869902507303372</c:v>
                </c:pt>
                <c:pt idx="2287">
                  <c:v>60.849363266853935</c:v>
                </c:pt>
                <c:pt idx="2288">
                  <c:v>60.816842802808992</c:v>
                </c:pt>
                <c:pt idx="2289">
                  <c:v>60.781949434090905</c:v>
                </c:pt>
                <c:pt idx="2290">
                  <c:v>60.802722075000005</c:v>
                </c:pt>
                <c:pt idx="2291">
                  <c:v>60.836355081235958</c:v>
                </c:pt>
                <c:pt idx="2292">
                  <c:v>60.868190903932586</c:v>
                </c:pt>
                <c:pt idx="2293">
                  <c:v>60.847651663483148</c:v>
                </c:pt>
                <c:pt idx="2294">
                  <c:v>60.826956822727276</c:v>
                </c:pt>
                <c:pt idx="2295">
                  <c:v>60.826956822727276</c:v>
                </c:pt>
                <c:pt idx="2296">
                  <c:v>60.910047386363637</c:v>
                </c:pt>
                <c:pt idx="2297">
                  <c:v>60.871271790000002</c:v>
                </c:pt>
                <c:pt idx="2298">
                  <c:v>60.804861579213487</c:v>
                </c:pt>
                <c:pt idx="2299">
                  <c:v>60.784322338764042</c:v>
                </c:pt>
                <c:pt idx="2300">
                  <c:v>60.747328360568183</c:v>
                </c:pt>
                <c:pt idx="2301">
                  <c:v>60.70578307409091</c:v>
                </c:pt>
                <c:pt idx="2302">
                  <c:v>60.664237792272729</c:v>
                </c:pt>
                <c:pt idx="2303">
                  <c:v>60.693725391724136</c:v>
                </c:pt>
                <c:pt idx="2304">
                  <c:v>60.727248136363635</c:v>
                </c:pt>
                <c:pt idx="2305">
                  <c:v>60.748020777272728</c:v>
                </c:pt>
                <c:pt idx="2306">
                  <c:v>60.710630023636362</c:v>
                </c:pt>
                <c:pt idx="2307">
                  <c:v>60.698277863218387</c:v>
                </c:pt>
                <c:pt idx="2308">
                  <c:v>60.719285290681817</c:v>
                </c:pt>
                <c:pt idx="2309">
                  <c:v>60.740057931590904</c:v>
                </c:pt>
                <c:pt idx="2310">
                  <c:v>60.772518171379311</c:v>
                </c:pt>
                <c:pt idx="2311">
                  <c:v>60.802029652954552</c:v>
                </c:pt>
                <c:pt idx="2312">
                  <c:v>60.7189390825</c:v>
                </c:pt>
                <c:pt idx="2313">
                  <c:v>60.688472539999999</c:v>
                </c:pt>
                <c:pt idx="2314">
                  <c:v>60.700028815057472</c:v>
                </c:pt>
                <c:pt idx="2315">
                  <c:v>60.763063042643672</c:v>
                </c:pt>
                <c:pt idx="2316">
                  <c:v>60.733647069770115</c:v>
                </c:pt>
                <c:pt idx="2317">
                  <c:v>60.71823870172414</c:v>
                </c:pt>
                <c:pt idx="2318">
                  <c:v>60.823295743103451</c:v>
                </c:pt>
                <c:pt idx="2319">
                  <c:v>60.788276727011493</c:v>
                </c:pt>
                <c:pt idx="2320">
                  <c:v>60.749405619999997</c:v>
                </c:pt>
                <c:pt idx="2321">
                  <c:v>60.749405619999997</c:v>
                </c:pt>
                <c:pt idx="2322">
                  <c:v>60.749405619999997</c:v>
                </c:pt>
                <c:pt idx="2323">
                  <c:v>60.728394213103449</c:v>
                </c:pt>
                <c:pt idx="2324">
                  <c:v>60.690573680689653</c:v>
                </c:pt>
                <c:pt idx="2325">
                  <c:v>60.732596494482756</c:v>
                </c:pt>
                <c:pt idx="2326">
                  <c:v>60.749405619999997</c:v>
                </c:pt>
                <c:pt idx="2327">
                  <c:v>60.745862999069764</c:v>
                </c:pt>
                <c:pt idx="2328">
                  <c:v>60.724607273488367</c:v>
                </c:pt>
                <c:pt idx="2329">
                  <c:v>60.703530714942531</c:v>
                </c:pt>
                <c:pt idx="2330">
                  <c:v>60.700517451162789</c:v>
                </c:pt>
                <c:pt idx="2331">
                  <c:v>60.743028902325577</c:v>
                </c:pt>
                <c:pt idx="2332">
                  <c:v>60.749405619999997</c:v>
                </c:pt>
                <c:pt idx="2333">
                  <c:v>60.758262175232552</c:v>
                </c:pt>
                <c:pt idx="2334">
                  <c:v>60.779517907790698</c:v>
                </c:pt>
                <c:pt idx="2335">
                  <c:v>60.738069236162787</c:v>
                </c:pt>
                <c:pt idx="2336">
                  <c:v>60.75401103104651</c:v>
                </c:pt>
                <c:pt idx="2337">
                  <c:v>60.79277564494118</c:v>
                </c:pt>
                <c:pt idx="2338">
                  <c:v>60.642235087294118</c:v>
                </c:pt>
                <c:pt idx="2339">
                  <c:v>60.626830935813956</c:v>
                </c:pt>
                <c:pt idx="2340">
                  <c:v>60.669342386976744</c:v>
                </c:pt>
                <c:pt idx="2341">
                  <c:v>60.711853838139533</c:v>
                </c:pt>
                <c:pt idx="2342">
                  <c:v>60.718939079999998</c:v>
                </c:pt>
                <c:pt idx="2343">
                  <c:v>60.727795632325581</c:v>
                </c:pt>
                <c:pt idx="2344">
                  <c:v>60.749051357906971</c:v>
                </c:pt>
                <c:pt idx="2345">
                  <c:v>60.707110893882351</c:v>
                </c:pt>
                <c:pt idx="2346">
                  <c:v>60.700659156</c:v>
                </c:pt>
                <c:pt idx="2347">
                  <c:v>60.718939079999998</c:v>
                </c:pt>
                <c:pt idx="2348">
                  <c:v>60.718939079999998</c:v>
                </c:pt>
                <c:pt idx="2349">
                  <c:v>60.718939079999998</c:v>
                </c:pt>
                <c:pt idx="2350">
                  <c:v>60.705318744470588</c:v>
                </c:pt>
                <c:pt idx="2351">
                  <c:v>60.662307158588234</c:v>
                </c:pt>
                <c:pt idx="2352">
                  <c:v>60.67736121364706</c:v>
                </c:pt>
                <c:pt idx="2353">
                  <c:v>60.688472539999999</c:v>
                </c:pt>
                <c:pt idx="2354">
                  <c:v>60.691339979058824</c:v>
                </c:pt>
                <c:pt idx="2355">
                  <c:v>60.734351564941171</c:v>
                </c:pt>
                <c:pt idx="2356">
                  <c:v>60.735426854588233</c:v>
                </c:pt>
                <c:pt idx="2357">
                  <c:v>60.724016836666664</c:v>
                </c:pt>
                <c:pt idx="2358">
                  <c:v>60.745778650952381</c:v>
                </c:pt>
                <c:pt idx="2359">
                  <c:v>60.659798149411763</c:v>
                </c:pt>
                <c:pt idx="2360">
                  <c:v>60.642410033095238</c:v>
                </c:pt>
                <c:pt idx="2361">
                  <c:v>60.749042923095239</c:v>
                </c:pt>
                <c:pt idx="2362">
                  <c:v>60.727281108809521</c:v>
                </c:pt>
                <c:pt idx="2363">
                  <c:v>60.718939079999998</c:v>
                </c:pt>
                <c:pt idx="2364">
                  <c:v>60.714586717142858</c:v>
                </c:pt>
                <c:pt idx="2365">
                  <c:v>60.69282490285714</c:v>
                </c:pt>
                <c:pt idx="2366">
                  <c:v>60.65365363714286</c:v>
                </c:pt>
                <c:pt idx="2367">
                  <c:v>60.63624418571429</c:v>
                </c:pt>
                <c:pt idx="2368">
                  <c:v>60.658006</c:v>
                </c:pt>
                <c:pt idx="2369">
                  <c:v>60.658006</c:v>
                </c:pt>
                <c:pt idx="2370">
                  <c:v>60.631891822857142</c:v>
                </c:pt>
                <c:pt idx="2371">
                  <c:v>60.605882521927711</c:v>
                </c:pt>
                <c:pt idx="2372">
                  <c:v>60.649930531566262</c:v>
                </c:pt>
                <c:pt idx="2373">
                  <c:v>60.675778148333336</c:v>
                </c:pt>
                <c:pt idx="2374">
                  <c:v>60.697539962619047</c:v>
                </c:pt>
                <c:pt idx="2375">
                  <c:v>60.718572013253009</c:v>
                </c:pt>
                <c:pt idx="2376">
                  <c:v>60.696548008433737</c:v>
                </c:pt>
                <c:pt idx="2377">
                  <c:v>60.702255022380953</c:v>
                </c:pt>
                <c:pt idx="2378">
                  <c:v>60.718939079999998</c:v>
                </c:pt>
                <c:pt idx="2379">
                  <c:v>60.718939079999998</c:v>
                </c:pt>
                <c:pt idx="2380">
                  <c:v>60.606616649277107</c:v>
                </c:pt>
                <c:pt idx="2381">
                  <c:v>60.587529177951808</c:v>
                </c:pt>
                <c:pt idx="2382">
                  <c:v>60.684845570952383</c:v>
                </c:pt>
                <c:pt idx="2383">
                  <c:v>60.641321942380955</c:v>
                </c:pt>
                <c:pt idx="2384">
                  <c:v>60.657638933253011</c:v>
                </c:pt>
                <c:pt idx="2385">
                  <c:v>60.681865338554218</c:v>
                </c:pt>
                <c:pt idx="2386">
                  <c:v>60.659841333734938</c:v>
                </c:pt>
                <c:pt idx="2387">
                  <c:v>60.658006</c:v>
                </c:pt>
                <c:pt idx="2388">
                  <c:v>60.609553185421689</c:v>
                </c:pt>
                <c:pt idx="2389">
                  <c:v>60.53981049746988</c:v>
                </c:pt>
                <c:pt idx="2390">
                  <c:v>60.561834502289159</c:v>
                </c:pt>
                <c:pt idx="2391">
                  <c:v>60.618362786987952</c:v>
                </c:pt>
                <c:pt idx="2392">
                  <c:v>60.649088963902443</c:v>
                </c:pt>
                <c:pt idx="2393">
                  <c:v>60.630475993975907</c:v>
                </c:pt>
                <c:pt idx="2394">
                  <c:v>60.718572013253009</c:v>
                </c:pt>
                <c:pt idx="2395">
                  <c:v>60.73491543634146</c:v>
                </c:pt>
                <c:pt idx="2396">
                  <c:v>60.71262284609756</c:v>
                </c:pt>
                <c:pt idx="2397">
                  <c:v>60.690330255853659</c:v>
                </c:pt>
                <c:pt idx="2398">
                  <c:v>60.728849882168674</c:v>
                </c:pt>
                <c:pt idx="2399">
                  <c:v>60.761295005365852</c:v>
                </c:pt>
                <c:pt idx="2400">
                  <c:v>60.753864145609754</c:v>
                </c:pt>
                <c:pt idx="2401">
                  <c:v>60.597815999268292</c:v>
                </c:pt>
                <c:pt idx="2402">
                  <c:v>60.655776736829267</c:v>
                </c:pt>
                <c:pt idx="2403">
                  <c:v>60.689958712682923</c:v>
                </c:pt>
                <c:pt idx="2404">
                  <c:v>60.630511805365856</c:v>
                </c:pt>
                <c:pt idx="2405">
                  <c:v>60.675096985853656</c:v>
                </c:pt>
                <c:pt idx="2406">
                  <c:v>60.688472539999999</c:v>
                </c:pt>
                <c:pt idx="2407">
                  <c:v>60.688472539999999</c:v>
                </c:pt>
                <c:pt idx="2408">
                  <c:v>60.688472539999999</c:v>
                </c:pt>
                <c:pt idx="2409">
                  <c:v>60.688472539999999</c:v>
                </c:pt>
                <c:pt idx="2410">
                  <c:v>60.646722096296294</c:v>
                </c:pt>
                <c:pt idx="2411">
                  <c:v>60.597072920000002</c:v>
                </c:pt>
                <c:pt idx="2412">
                  <c:v>60.597072920000002</c:v>
                </c:pt>
                <c:pt idx="2413">
                  <c:v>60.617383946666671</c:v>
                </c:pt>
                <c:pt idx="2414">
                  <c:v>60.652061309268291</c:v>
                </c:pt>
                <c:pt idx="2415">
                  <c:v>60.696747402716049</c:v>
                </c:pt>
                <c:pt idx="2416">
                  <c:v>60.74188301753086</c:v>
                </c:pt>
                <c:pt idx="2417">
                  <c:v>60.749405619999997</c:v>
                </c:pt>
                <c:pt idx="2418">
                  <c:v>60.738497846419747</c:v>
                </c:pt>
                <c:pt idx="2419">
                  <c:v>60.709911957037036</c:v>
                </c:pt>
                <c:pt idx="2420">
                  <c:v>60.642208534814813</c:v>
                </c:pt>
                <c:pt idx="2421">
                  <c:v>60.574505106790127</c:v>
                </c:pt>
                <c:pt idx="2422">
                  <c:v>60.575257366049385</c:v>
                </c:pt>
                <c:pt idx="2423">
                  <c:v>60.656125349382719</c:v>
                </c:pt>
                <c:pt idx="2424">
                  <c:v>60.633557541975307</c:v>
                </c:pt>
                <c:pt idx="2425">
                  <c:v>60.627539460000001</c:v>
                </c:pt>
                <c:pt idx="2426">
                  <c:v>60.627539460000001</c:v>
                </c:pt>
                <c:pt idx="2427">
                  <c:v>60.630924631111114</c:v>
                </c:pt>
                <c:pt idx="2428">
                  <c:v>60.69862805333333</c:v>
                </c:pt>
                <c:pt idx="2429">
                  <c:v>60.702944146500002</c:v>
                </c:pt>
                <c:pt idx="2430">
                  <c:v>60.663337644499997</c:v>
                </c:pt>
                <c:pt idx="2431">
                  <c:v>60.597072920000002</c:v>
                </c:pt>
                <c:pt idx="2432">
                  <c:v>60.597072920000002</c:v>
                </c:pt>
                <c:pt idx="2433">
                  <c:v>60.581458813125003</c:v>
                </c:pt>
                <c:pt idx="2434">
                  <c:v>60.574603839375001</c:v>
                </c:pt>
                <c:pt idx="2435">
                  <c:v>60.597072920000002</c:v>
                </c:pt>
                <c:pt idx="2436">
                  <c:v>60.597072920000002</c:v>
                </c:pt>
                <c:pt idx="2437">
                  <c:v>60.597072920000002</c:v>
                </c:pt>
                <c:pt idx="2438">
                  <c:v>60.60507038675</c:v>
                </c:pt>
                <c:pt idx="2439">
                  <c:v>60.627158628250001</c:v>
                </c:pt>
                <c:pt idx="2440">
                  <c:v>60.60430872325</c:v>
                </c:pt>
                <c:pt idx="2441">
                  <c:v>60.612687021749998</c:v>
                </c:pt>
                <c:pt idx="2442">
                  <c:v>60.63553692675</c:v>
                </c:pt>
                <c:pt idx="2443">
                  <c:v>60.657234695189871</c:v>
                </c:pt>
                <c:pt idx="2444">
                  <c:v>60.610956406582282</c:v>
                </c:pt>
                <c:pt idx="2445">
                  <c:v>60.581077981250004</c:v>
                </c:pt>
                <c:pt idx="2446">
                  <c:v>60.549849772999998</c:v>
                </c:pt>
                <c:pt idx="2447">
                  <c:v>60.509529814303797</c:v>
                </c:pt>
                <c:pt idx="2448">
                  <c:v>60.62522554341772</c:v>
                </c:pt>
                <c:pt idx="2449">
                  <c:v>60.608256834303802</c:v>
                </c:pt>
                <c:pt idx="2450">
                  <c:v>60.566606370000002</c:v>
                </c:pt>
                <c:pt idx="2451">
                  <c:v>60.566606370000002</c:v>
                </c:pt>
                <c:pt idx="2452">
                  <c:v>60.566606370000002</c:v>
                </c:pt>
                <c:pt idx="2453">
                  <c:v>60.531897653544306</c:v>
                </c:pt>
                <c:pt idx="2454">
                  <c:v>60.535754180886073</c:v>
                </c:pt>
                <c:pt idx="2455">
                  <c:v>60.594373352278481</c:v>
                </c:pt>
                <c:pt idx="2456">
                  <c:v>60.571234200379749</c:v>
                </c:pt>
                <c:pt idx="2457">
                  <c:v>60.566606370000002</c:v>
                </c:pt>
                <c:pt idx="2458">
                  <c:v>60.577790293417721</c:v>
                </c:pt>
                <c:pt idx="2459">
                  <c:v>60.593216394683544</c:v>
                </c:pt>
                <c:pt idx="2460">
                  <c:v>60.570077242784812</c:v>
                </c:pt>
                <c:pt idx="2461">
                  <c:v>60.664947739746836</c:v>
                </c:pt>
                <c:pt idx="2462">
                  <c:v>60.693940893333334</c:v>
                </c:pt>
                <c:pt idx="2463">
                  <c:v>60.636409463544304</c:v>
                </c:pt>
                <c:pt idx="2464">
                  <c:v>60.543852878734178</c:v>
                </c:pt>
                <c:pt idx="2465">
                  <c:v>60.536139830000003</c:v>
                </c:pt>
                <c:pt idx="2466">
                  <c:v>60.564678112658228</c:v>
                </c:pt>
                <c:pt idx="2467">
                  <c:v>60.618165140000002</c:v>
                </c:pt>
                <c:pt idx="2468">
                  <c:v>60.688472539999999</c:v>
                </c:pt>
                <c:pt idx="2469">
                  <c:v>60.665036739999998</c:v>
                </c:pt>
                <c:pt idx="2470">
                  <c:v>60.625611197974685</c:v>
                </c:pt>
                <c:pt idx="2471">
                  <c:v>60.624024089999999</c:v>
                </c:pt>
                <c:pt idx="2472">
                  <c:v>60.682613590000003</c:v>
                </c:pt>
                <c:pt idx="2473">
                  <c:v>60.612306189999998</c:v>
                </c:pt>
                <c:pt idx="2474">
                  <c:v>60.615430963333338</c:v>
                </c:pt>
                <c:pt idx="2475">
                  <c:v>60.61621215666667</c:v>
                </c:pt>
                <c:pt idx="2476">
                  <c:v>60.597072920000002</c:v>
                </c:pt>
                <c:pt idx="2477">
                  <c:v>60.597072920000002</c:v>
                </c:pt>
                <c:pt idx="2478">
                  <c:v>60.555131961948057</c:v>
                </c:pt>
                <c:pt idx="2479">
                  <c:v>60.536139830000003</c:v>
                </c:pt>
                <c:pt idx="2480">
                  <c:v>60.578324272307697</c:v>
                </c:pt>
                <c:pt idx="2481">
                  <c:v>60.718939079999998</c:v>
                </c:pt>
                <c:pt idx="2482">
                  <c:v>60.623978435844158</c:v>
                </c:pt>
                <c:pt idx="2483">
                  <c:v>60.580277257820512</c:v>
                </c:pt>
                <c:pt idx="2484">
                  <c:v>60.556714636233771</c:v>
                </c:pt>
                <c:pt idx="2485">
                  <c:v>60.536139830000003</c:v>
                </c:pt>
                <c:pt idx="2486">
                  <c:v>60.536139830000003</c:v>
                </c:pt>
                <c:pt idx="2487">
                  <c:v>60.595490239090914</c:v>
                </c:pt>
                <c:pt idx="2488">
                  <c:v>60.601425278571433</c:v>
                </c:pt>
                <c:pt idx="2489">
                  <c:v>60.566606370000002</c:v>
                </c:pt>
                <c:pt idx="2490">
                  <c:v>60.566606370000002</c:v>
                </c:pt>
                <c:pt idx="2491">
                  <c:v>60.635452844545455</c:v>
                </c:pt>
                <c:pt idx="2492">
                  <c:v>60.609338664545454</c:v>
                </c:pt>
                <c:pt idx="2493">
                  <c:v>60.585598501948056</c:v>
                </c:pt>
                <c:pt idx="2494">
                  <c:v>60.619230402727275</c:v>
                </c:pt>
                <c:pt idx="2495">
                  <c:v>60.548009911818184</c:v>
                </c:pt>
                <c:pt idx="2496">
                  <c:v>60.556183606315791</c:v>
                </c:pt>
                <c:pt idx="2497">
                  <c:v>60.566606370000002</c:v>
                </c:pt>
                <c:pt idx="2498">
                  <c:v>60.566606370000002</c:v>
                </c:pt>
                <c:pt idx="2499">
                  <c:v>60.566606370000002</c:v>
                </c:pt>
                <c:pt idx="2500">
                  <c:v>60.614711441052634</c:v>
                </c:pt>
                <c:pt idx="2501">
                  <c:v>60.59272055142857</c:v>
                </c:pt>
                <c:pt idx="2502">
                  <c:v>60.566606370000002</c:v>
                </c:pt>
                <c:pt idx="2503">
                  <c:v>60.562597614736845</c:v>
                </c:pt>
                <c:pt idx="2504">
                  <c:v>60.538545083157899</c:v>
                </c:pt>
                <c:pt idx="2505">
                  <c:v>60.514492551578947</c:v>
                </c:pt>
                <c:pt idx="2506">
                  <c:v>60.505673289999997</c:v>
                </c:pt>
                <c:pt idx="2507">
                  <c:v>60.488836517894732</c:v>
                </c:pt>
                <c:pt idx="2508">
                  <c:v>60.450753342894735</c:v>
                </c:pt>
                <c:pt idx="2509">
                  <c:v>60.522910937631579</c:v>
                </c:pt>
                <c:pt idx="2510">
                  <c:v>60.555782730789474</c:v>
                </c:pt>
                <c:pt idx="2511">
                  <c:v>60.540148585263161</c:v>
                </c:pt>
                <c:pt idx="2512">
                  <c:v>60.526117944078948</c:v>
                </c:pt>
                <c:pt idx="2513">
                  <c:v>60.596672044342107</c:v>
                </c:pt>
                <c:pt idx="2514">
                  <c:v>60.57261950486842</c:v>
                </c:pt>
                <c:pt idx="2515">
                  <c:v>60.548566971315793</c:v>
                </c:pt>
                <c:pt idx="2516">
                  <c:v>60.547765220263159</c:v>
                </c:pt>
                <c:pt idx="2517">
                  <c:v>60.566606370000002</c:v>
                </c:pt>
                <c:pt idx="2518">
                  <c:v>60.566606370000002</c:v>
                </c:pt>
                <c:pt idx="2519">
                  <c:v>60.589857158157898</c:v>
                </c:pt>
                <c:pt idx="2520">
                  <c:v>60.597072920000002</c:v>
                </c:pt>
                <c:pt idx="2521">
                  <c:v>60.564601998815789</c:v>
                </c:pt>
                <c:pt idx="2522">
                  <c:v>60.501204864133328</c:v>
                </c:pt>
                <c:pt idx="2523">
                  <c:v>60.476831632133333</c:v>
                </c:pt>
                <c:pt idx="2524">
                  <c:v>60.497655779473682</c:v>
                </c:pt>
                <c:pt idx="2525">
                  <c:v>60.505673289999997</c:v>
                </c:pt>
                <c:pt idx="2526">
                  <c:v>60.495517776666667</c:v>
                </c:pt>
                <c:pt idx="2527">
                  <c:v>60.471144544666664</c:v>
                </c:pt>
                <c:pt idx="2528">
                  <c:v>60.446771312666662</c:v>
                </c:pt>
                <c:pt idx="2529">
                  <c:v>60.489424468666662</c:v>
                </c:pt>
                <c:pt idx="2530">
                  <c:v>60.521708311052635</c:v>
                </c:pt>
                <c:pt idx="2531">
                  <c:v>60.536139830000003</c:v>
                </c:pt>
                <c:pt idx="2532">
                  <c:v>60.540202035333337</c:v>
                </c:pt>
                <c:pt idx="2533">
                  <c:v>60.564575267333339</c:v>
                </c:pt>
                <c:pt idx="2534">
                  <c:v>60.454895723333337</c:v>
                </c:pt>
                <c:pt idx="2535">
                  <c:v>60.479268955333332</c:v>
                </c:pt>
                <c:pt idx="2536">
                  <c:v>60.515828803333335</c:v>
                </c:pt>
                <c:pt idx="2537">
                  <c:v>60.475206749999998</c:v>
                </c:pt>
                <c:pt idx="2538">
                  <c:v>60.475206749999998</c:v>
                </c:pt>
                <c:pt idx="2539">
                  <c:v>60.497955099866665</c:v>
                </c:pt>
                <c:pt idx="2540">
                  <c:v>60.471913069999999</c:v>
                </c:pt>
                <c:pt idx="2541">
                  <c:v>60.466676118799995</c:v>
                </c:pt>
                <c:pt idx="2542">
                  <c:v>60.515554330000001</c:v>
                </c:pt>
                <c:pt idx="2543">
                  <c:v>60.564959530000003</c:v>
                </c:pt>
                <c:pt idx="2544">
                  <c:v>60.613727959599998</c:v>
                </c:pt>
                <c:pt idx="2545">
                  <c:v>60.53902180418919</c:v>
                </c:pt>
                <c:pt idx="2546">
                  <c:v>60.451327569999997</c:v>
                </c:pt>
                <c:pt idx="2547">
                  <c:v>60.420449320000003</c:v>
                </c:pt>
                <c:pt idx="2548">
                  <c:v>60.444328499999997</c:v>
                </c:pt>
                <c:pt idx="2549">
                  <c:v>60.4196259</c:v>
                </c:pt>
                <c:pt idx="2550">
                  <c:v>60.472324780000001</c:v>
                </c:pt>
                <c:pt idx="2551">
                  <c:v>60.505673289999997</c:v>
                </c:pt>
                <c:pt idx="2552">
                  <c:v>60.435270874864862</c:v>
                </c:pt>
                <c:pt idx="2553">
                  <c:v>60.243825711351349</c:v>
                </c:pt>
                <c:pt idx="2554">
                  <c:v>60.392041327567568</c:v>
                </c:pt>
                <c:pt idx="2555">
                  <c:v>60.41427367</c:v>
                </c:pt>
                <c:pt idx="2556">
                  <c:v>60.429715614931503</c:v>
                </c:pt>
                <c:pt idx="2557">
                  <c:v>60.454621249999995</c:v>
                </c:pt>
                <c:pt idx="2558">
                  <c:v>60.471089649999996</c:v>
                </c:pt>
                <c:pt idx="2559">
                  <c:v>60.446387049999998</c:v>
                </c:pt>
                <c:pt idx="2560">
                  <c:v>60.421368617671234</c:v>
                </c:pt>
                <c:pt idx="2561">
                  <c:v>60.450165758219178</c:v>
                </c:pt>
                <c:pt idx="2562">
                  <c:v>60.462855449999999</c:v>
                </c:pt>
                <c:pt idx="2563">
                  <c:v>60.444740209999999</c:v>
                </c:pt>
                <c:pt idx="2564">
                  <c:v>60.44599225958904</c:v>
                </c:pt>
                <c:pt idx="2565">
                  <c:v>60.47103325136986</c:v>
                </c:pt>
                <c:pt idx="2566">
                  <c:v>60.43403575</c:v>
                </c:pt>
                <c:pt idx="2567">
                  <c:v>60.429298265068496</c:v>
                </c:pt>
                <c:pt idx="2568">
                  <c:v>60.444740209999999</c:v>
                </c:pt>
                <c:pt idx="2569">
                  <c:v>60.448913708630137</c:v>
                </c:pt>
                <c:pt idx="2570">
                  <c:v>60.473954700410957</c:v>
                </c:pt>
                <c:pt idx="2571">
                  <c:v>60.35626203123288</c:v>
                </c:pt>
                <c:pt idx="2572">
                  <c:v>60.433054409863011</c:v>
                </c:pt>
                <c:pt idx="2573">
                  <c:v>60.479438213888884</c:v>
                </c:pt>
                <c:pt idx="2574">
                  <c:v>60.428880912602736</c:v>
                </c:pt>
                <c:pt idx="2575">
                  <c:v>60.391319418356161</c:v>
                </c:pt>
                <c:pt idx="2576">
                  <c:v>60.46644240191781</c:v>
                </c:pt>
                <c:pt idx="2577">
                  <c:v>60.453087207260275</c:v>
                </c:pt>
                <c:pt idx="2578">
                  <c:v>60.427814354444443</c:v>
                </c:pt>
                <c:pt idx="2579">
                  <c:v>60.437645262328765</c:v>
                </c:pt>
                <c:pt idx="2580">
                  <c:v>60.468859554166663</c:v>
                </c:pt>
                <c:pt idx="2581">
                  <c:v>60.442201331249997</c:v>
                </c:pt>
                <c:pt idx="2582">
                  <c:v>60.391423756249999</c:v>
                </c:pt>
                <c:pt idx="2583">
                  <c:v>60.405091970000001</c:v>
                </c:pt>
                <c:pt idx="2584">
                  <c:v>60.398194101944448</c:v>
                </c:pt>
                <c:pt idx="2585">
                  <c:v>60.37280531388889</c:v>
                </c:pt>
                <c:pt idx="2586">
                  <c:v>60.359264629444446</c:v>
                </c:pt>
                <c:pt idx="2587">
                  <c:v>60.385499705833332</c:v>
                </c:pt>
                <c:pt idx="2588">
                  <c:v>60.43627728083333</c:v>
                </c:pt>
                <c:pt idx="2589">
                  <c:v>60.340402737397262</c:v>
                </c:pt>
                <c:pt idx="2590">
                  <c:v>60.355915222394366</c:v>
                </c:pt>
                <c:pt idx="2591">
                  <c:v>60.403271860277776</c:v>
                </c:pt>
                <c:pt idx="2592">
                  <c:v>60.37195902111111</c:v>
                </c:pt>
                <c:pt idx="2593">
                  <c:v>60.326259211388894</c:v>
                </c:pt>
                <c:pt idx="2594">
                  <c:v>60.427814353055552</c:v>
                </c:pt>
                <c:pt idx="2595">
                  <c:v>60.381268244722222</c:v>
                </c:pt>
                <c:pt idx="2596">
                  <c:v>60.337034544507041</c:v>
                </c:pt>
                <c:pt idx="2597">
                  <c:v>60.345723945000003</c:v>
                </c:pt>
                <c:pt idx="2598">
                  <c:v>60.377459924166665</c:v>
                </c:pt>
                <c:pt idx="2599">
                  <c:v>60.353340580000001</c:v>
                </c:pt>
                <c:pt idx="2600">
                  <c:v>60.353340580000001</c:v>
                </c:pt>
                <c:pt idx="2601">
                  <c:v>60.375344192222222</c:v>
                </c:pt>
                <c:pt idx="2602">
                  <c:v>60.418135621408453</c:v>
                </c:pt>
                <c:pt idx="2603">
                  <c:v>60.419852046478873</c:v>
                </c:pt>
                <c:pt idx="2604">
                  <c:v>60.38380712</c:v>
                </c:pt>
                <c:pt idx="2605">
                  <c:v>60.386769145694444</c:v>
                </c:pt>
                <c:pt idx="2606">
                  <c:v>60.412157937361108</c:v>
                </c:pt>
                <c:pt idx="2607">
                  <c:v>60.48507619253521</c:v>
                </c:pt>
                <c:pt idx="2608">
                  <c:v>60.486792617323943</c:v>
                </c:pt>
                <c:pt idx="2609">
                  <c:v>60.475206749999998</c:v>
                </c:pt>
                <c:pt idx="2610">
                  <c:v>60.437445401549297</c:v>
                </c:pt>
                <c:pt idx="2611">
                  <c:v>60.362780917887328</c:v>
                </c:pt>
                <c:pt idx="2612">
                  <c:v>60.41427367</c:v>
                </c:pt>
                <c:pt idx="2613">
                  <c:v>60.388527289718311</c:v>
                </c:pt>
                <c:pt idx="2614">
                  <c:v>60.426460282999997</c:v>
                </c:pt>
                <c:pt idx="2615">
                  <c:v>60.41126992112676</c:v>
                </c:pt>
                <c:pt idx="2616">
                  <c:v>60.38380712</c:v>
                </c:pt>
                <c:pt idx="2617">
                  <c:v>60.361610069428572</c:v>
                </c:pt>
                <c:pt idx="2618">
                  <c:v>60.301418730140846</c:v>
                </c:pt>
                <c:pt idx="2619">
                  <c:v>60.378657845633803</c:v>
                </c:pt>
                <c:pt idx="2620">
                  <c:v>60.335747225915497</c:v>
                </c:pt>
                <c:pt idx="2621">
                  <c:v>60.36204530571429</c:v>
                </c:pt>
                <c:pt idx="2622">
                  <c:v>60.38380712</c:v>
                </c:pt>
                <c:pt idx="2623">
                  <c:v>60.394534778450705</c:v>
                </c:pt>
                <c:pt idx="2624">
                  <c:v>60.426460286000001</c:v>
                </c:pt>
                <c:pt idx="2625">
                  <c:v>60.473465804857142</c:v>
                </c:pt>
                <c:pt idx="2626">
                  <c:v>60.447351627714283</c:v>
                </c:pt>
                <c:pt idx="2627">
                  <c:v>60.374231924</c:v>
                </c:pt>
                <c:pt idx="2628">
                  <c:v>60.353340580000001</c:v>
                </c:pt>
                <c:pt idx="2629">
                  <c:v>60.368138613714287</c:v>
                </c:pt>
                <c:pt idx="2630">
                  <c:v>60.373361449142855</c:v>
                </c:pt>
                <c:pt idx="2631">
                  <c:v>60.353340580000001</c:v>
                </c:pt>
                <c:pt idx="2632">
                  <c:v>60.351599634857145</c:v>
                </c:pt>
                <c:pt idx="2633">
                  <c:v>60.325485457714286</c:v>
                </c:pt>
                <c:pt idx="2634">
                  <c:v>60.299371280571428</c:v>
                </c:pt>
                <c:pt idx="2635">
                  <c:v>60.292407500000003</c:v>
                </c:pt>
                <c:pt idx="2636">
                  <c:v>60.336801601142859</c:v>
                </c:pt>
                <c:pt idx="2637">
                  <c:v>60.362613005217391</c:v>
                </c:pt>
                <c:pt idx="2638">
                  <c:v>60.335931128571431</c:v>
                </c:pt>
                <c:pt idx="2639">
                  <c:v>60.38380712</c:v>
                </c:pt>
                <c:pt idx="2640">
                  <c:v>60.38380712</c:v>
                </c:pt>
                <c:pt idx="2641">
                  <c:v>60.408180360000003</c:v>
                </c:pt>
                <c:pt idx="2642">
                  <c:v>60.475206749999998</c:v>
                </c:pt>
                <c:pt idx="2643">
                  <c:v>60.441258314428573</c:v>
                </c:pt>
                <c:pt idx="2644">
                  <c:v>60.359963740869567</c:v>
                </c:pt>
                <c:pt idx="2645">
                  <c:v>60.346717421739129</c:v>
                </c:pt>
                <c:pt idx="2646">
                  <c:v>60.41427367</c:v>
                </c:pt>
                <c:pt idx="2647">
                  <c:v>60.41427367</c:v>
                </c:pt>
                <c:pt idx="2648">
                  <c:v>60.388159484285715</c:v>
                </c:pt>
                <c:pt idx="2649">
                  <c:v>60.361729917101449</c:v>
                </c:pt>
                <c:pt idx="2650">
                  <c:v>60.353340580000001</c:v>
                </c:pt>
                <c:pt idx="2651">
                  <c:v>60.367469989855074</c:v>
                </c:pt>
                <c:pt idx="2652">
                  <c:v>60.38380712</c:v>
                </c:pt>
                <c:pt idx="2653">
                  <c:v>60.396352167941174</c:v>
                </c:pt>
                <c:pt idx="2654">
                  <c:v>60.436792416086959</c:v>
                </c:pt>
                <c:pt idx="2655">
                  <c:v>60.357314476956525</c:v>
                </c:pt>
                <c:pt idx="2656">
                  <c:v>60.378508591304346</c:v>
                </c:pt>
                <c:pt idx="2657">
                  <c:v>60.320224775652179</c:v>
                </c:pt>
                <c:pt idx="2658">
                  <c:v>60.362301332794118</c:v>
                </c:pt>
                <c:pt idx="2659">
                  <c:v>60.482712998985505</c:v>
                </c:pt>
                <c:pt idx="2660">
                  <c:v>60.527750492898555</c:v>
                </c:pt>
                <c:pt idx="2661">
                  <c:v>60.433091236911764</c:v>
                </c:pt>
                <c:pt idx="2662">
                  <c:v>60.388287494264709</c:v>
                </c:pt>
                <c:pt idx="2663">
                  <c:v>60.442051985441175</c:v>
                </c:pt>
                <c:pt idx="2664">
                  <c:v>60.369236167826088</c:v>
                </c:pt>
                <c:pt idx="2665">
                  <c:v>60.374846372941178</c:v>
                </c:pt>
                <c:pt idx="2666">
                  <c:v>60.330042637647061</c:v>
                </c:pt>
                <c:pt idx="2667">
                  <c:v>60.27827809014493</c:v>
                </c:pt>
                <c:pt idx="2668">
                  <c:v>60.303160396470588</c:v>
                </c:pt>
                <c:pt idx="2669">
                  <c:v>60.370365999411767</c:v>
                </c:pt>
                <c:pt idx="2670">
                  <c:v>60.332282825441176</c:v>
                </c:pt>
                <c:pt idx="2671">
                  <c:v>60.412929557794115</c:v>
                </c:pt>
                <c:pt idx="2672">
                  <c:v>60.3878394575</c:v>
                </c:pt>
                <c:pt idx="2673">
                  <c:v>60.360957214999999</c:v>
                </c:pt>
                <c:pt idx="2674">
                  <c:v>60.372606186176469</c:v>
                </c:pt>
                <c:pt idx="2675">
                  <c:v>60.352444505294116</c:v>
                </c:pt>
                <c:pt idx="2676">
                  <c:v>60.371984287611944</c:v>
                </c:pt>
                <c:pt idx="2677">
                  <c:v>60.408897218823526</c:v>
                </c:pt>
                <c:pt idx="2678">
                  <c:v>60.30674469352941</c:v>
                </c:pt>
                <c:pt idx="2679">
                  <c:v>60.238643008235293</c:v>
                </c:pt>
                <c:pt idx="2680">
                  <c:v>60.346171981764705</c:v>
                </c:pt>
                <c:pt idx="2681">
                  <c:v>60.353340580000001</c:v>
                </c:pt>
                <c:pt idx="2682">
                  <c:v>60.375294410294117</c:v>
                </c:pt>
                <c:pt idx="2683">
                  <c:v>60.365163416417914</c:v>
                </c:pt>
                <c:pt idx="2684">
                  <c:v>60.292407494999999</c:v>
                </c:pt>
                <c:pt idx="2685">
                  <c:v>60.278765759552236</c:v>
                </c:pt>
                <c:pt idx="2686">
                  <c:v>60.336061049850748</c:v>
                </c:pt>
                <c:pt idx="2687">
                  <c:v>60.325147664179106</c:v>
                </c:pt>
                <c:pt idx="2688">
                  <c:v>60.466246002205878</c:v>
                </c:pt>
                <c:pt idx="2689">
                  <c:v>60.358717028676473</c:v>
                </c:pt>
                <c:pt idx="2690">
                  <c:v>60.275582694328357</c:v>
                </c:pt>
                <c:pt idx="2691">
                  <c:v>60.284677183880596</c:v>
                </c:pt>
                <c:pt idx="2692">
                  <c:v>60.370620116567167</c:v>
                </c:pt>
                <c:pt idx="2693">
                  <c:v>60.41427367</c:v>
                </c:pt>
                <c:pt idx="2694">
                  <c:v>60.387899645970151</c:v>
                </c:pt>
                <c:pt idx="2695">
                  <c:v>60.343336641492542</c:v>
                </c:pt>
                <c:pt idx="2696">
                  <c:v>60.336515774328362</c:v>
                </c:pt>
                <c:pt idx="2697">
                  <c:v>60.380169324179107</c:v>
                </c:pt>
                <c:pt idx="2698">
                  <c:v>60.351955737272725</c:v>
                </c:pt>
                <c:pt idx="2699">
                  <c:v>60.268865173636364</c:v>
                </c:pt>
                <c:pt idx="2700">
                  <c:v>60.211921259253728</c:v>
                </c:pt>
                <c:pt idx="2701">
                  <c:v>60.157354320149253</c:v>
                </c:pt>
                <c:pt idx="2702">
                  <c:v>60.272558083787878</c:v>
                </c:pt>
                <c:pt idx="2703">
                  <c:v>60.321509866567169</c:v>
                </c:pt>
                <c:pt idx="2704">
                  <c:v>60.318257897575762</c:v>
                </c:pt>
                <c:pt idx="2705">
                  <c:v>60.313324822686567</c:v>
                </c:pt>
                <c:pt idx="2706">
                  <c:v>60.231474409999997</c:v>
                </c:pt>
                <c:pt idx="2707">
                  <c:v>60.243937995909086</c:v>
                </c:pt>
                <c:pt idx="2708">
                  <c:v>60.324238213432835</c:v>
                </c:pt>
                <c:pt idx="2709">
                  <c:v>60.351521682089555</c:v>
                </c:pt>
                <c:pt idx="2710">
                  <c:v>60.327490182424242</c:v>
                </c:pt>
                <c:pt idx="2711">
                  <c:v>60.299793327878788</c:v>
                </c:pt>
                <c:pt idx="2712">
                  <c:v>60.292407500000003</c:v>
                </c:pt>
                <c:pt idx="2713">
                  <c:v>60.327490182424242</c:v>
                </c:pt>
                <c:pt idx="2714">
                  <c:v>60.323797268484853</c:v>
                </c:pt>
                <c:pt idx="2715">
                  <c:v>60.268403555454547</c:v>
                </c:pt>
                <c:pt idx="2716">
                  <c:v>60.240706697878785</c:v>
                </c:pt>
                <c:pt idx="2717">
                  <c:v>60.242553159696968</c:v>
                </c:pt>
                <c:pt idx="2718">
                  <c:v>60.185312986969699</c:v>
                </c:pt>
                <c:pt idx="2719">
                  <c:v>60.289637814242425</c:v>
                </c:pt>
                <c:pt idx="2720">
                  <c:v>60.206547241515153</c:v>
                </c:pt>
                <c:pt idx="2721">
                  <c:v>60.227255965999994</c:v>
                </c:pt>
                <c:pt idx="2722">
                  <c:v>60.207932083636365</c:v>
                </c:pt>
                <c:pt idx="2723">
                  <c:v>60.221780510909085</c:v>
                </c:pt>
                <c:pt idx="2724">
                  <c:v>60.231474409999997</c:v>
                </c:pt>
                <c:pt idx="2725">
                  <c:v>60.231474409999997</c:v>
                </c:pt>
                <c:pt idx="2726">
                  <c:v>60.205226314000001</c:v>
                </c:pt>
                <c:pt idx="2727">
                  <c:v>60.191775585151511</c:v>
                </c:pt>
                <c:pt idx="2728">
                  <c:v>60.24741075661538</c:v>
                </c:pt>
                <c:pt idx="2729">
                  <c:v>60.303656684000003</c:v>
                </c:pt>
                <c:pt idx="2730">
                  <c:v>60.340415380151519</c:v>
                </c:pt>
                <c:pt idx="2731">
                  <c:v>60.231474409999997</c:v>
                </c:pt>
                <c:pt idx="2732">
                  <c:v>60.231474409999997</c:v>
                </c:pt>
                <c:pt idx="2733">
                  <c:v>60.257722514615381</c:v>
                </c:pt>
                <c:pt idx="2734">
                  <c:v>60.238036436153841</c:v>
                </c:pt>
                <c:pt idx="2735">
                  <c:v>60.253035353076918</c:v>
                </c:pt>
                <c:pt idx="2736">
                  <c:v>60.223506241692306</c:v>
                </c:pt>
                <c:pt idx="2737">
                  <c:v>60.201007869999998</c:v>
                </c:pt>
                <c:pt idx="2738">
                  <c:v>60.201007869999998</c:v>
                </c:pt>
                <c:pt idx="2739">
                  <c:v>60.225381106</c:v>
                </c:pt>
                <c:pt idx="2740">
                  <c:v>60.232411848769232</c:v>
                </c:pt>
                <c:pt idx="2741">
                  <c:v>60.185540242000002</c:v>
                </c:pt>
                <c:pt idx="2742">
                  <c:v>60.226318534000001</c:v>
                </c:pt>
                <c:pt idx="2743">
                  <c:v>60.201007869999998</c:v>
                </c:pt>
                <c:pt idx="2744">
                  <c:v>60.199133005999997</c:v>
                </c:pt>
                <c:pt idx="2745">
                  <c:v>60.142887086000002</c:v>
                </c:pt>
                <c:pt idx="2746">
                  <c:v>60.273658858769231</c:v>
                </c:pt>
                <c:pt idx="2747">
                  <c:v>60.292407500000003</c:v>
                </c:pt>
                <c:pt idx="2748">
                  <c:v>60.24741075661538</c:v>
                </c:pt>
                <c:pt idx="2749">
                  <c:v>60.231474409999997</c:v>
                </c:pt>
                <c:pt idx="2750">
                  <c:v>60.194343314374997</c:v>
                </c:pt>
                <c:pt idx="2751">
                  <c:v>60.170541329999999</c:v>
                </c:pt>
                <c:pt idx="2752">
                  <c:v>60.184822520624998</c:v>
                </c:pt>
                <c:pt idx="2753">
                  <c:v>60.176253806249996</c:v>
                </c:pt>
                <c:pt idx="2754">
                  <c:v>60.150386542</c:v>
                </c:pt>
                <c:pt idx="2755">
                  <c:v>60.186726679374999</c:v>
                </c:pt>
                <c:pt idx="2756">
                  <c:v>60.219097378124999</c:v>
                </c:pt>
                <c:pt idx="2757">
                  <c:v>60.183394402968752</c:v>
                </c:pt>
                <c:pt idx="2758">
                  <c:v>60.261940959999997</c:v>
                </c:pt>
                <c:pt idx="2759">
                  <c:v>60.260988880468744</c:v>
                </c:pt>
                <c:pt idx="2760">
                  <c:v>60.203864108593748</c:v>
                </c:pt>
                <c:pt idx="2761">
                  <c:v>60.038202287968751</c:v>
                </c:pt>
                <c:pt idx="2762">
                  <c:v>60.169589248906249</c:v>
                </c:pt>
                <c:pt idx="2763">
                  <c:v>60.247659767031244</c:v>
                </c:pt>
                <c:pt idx="2764">
                  <c:v>60.240179138571428</c:v>
                </c:pt>
                <c:pt idx="2765">
                  <c:v>60.211480743124994</c:v>
                </c:pt>
                <c:pt idx="2766">
                  <c:v>60.201007869999998</c:v>
                </c:pt>
                <c:pt idx="2767">
                  <c:v>60.184565610317456</c:v>
                </c:pt>
                <c:pt idx="2768">
                  <c:v>60.214813025781247</c:v>
                </c:pt>
                <c:pt idx="2769">
                  <c:v>60.249087884218746</c:v>
                </c:pt>
                <c:pt idx="2770">
                  <c:v>60.209228999841265</c:v>
                </c:pt>
                <c:pt idx="2771">
                  <c:v>60.170541329999999</c:v>
                </c:pt>
                <c:pt idx="2772">
                  <c:v>60.186016397936505</c:v>
                </c:pt>
                <c:pt idx="2773">
                  <c:v>60.218900917301582</c:v>
                </c:pt>
                <c:pt idx="2774">
                  <c:v>60.180062123749998</c:v>
                </c:pt>
                <c:pt idx="2775">
                  <c:v>60.234375986190472</c:v>
                </c:pt>
                <c:pt idx="2776">
                  <c:v>60.253236233809524</c:v>
                </c:pt>
                <c:pt idx="2777">
                  <c:v>60.079141710000002</c:v>
                </c:pt>
                <c:pt idx="2778">
                  <c:v>60.253236233809524</c:v>
                </c:pt>
                <c:pt idx="2779">
                  <c:v>60.234806688906247</c:v>
                </c:pt>
                <c:pt idx="2780">
                  <c:v>60.20584382873016</c:v>
                </c:pt>
                <c:pt idx="2781">
                  <c:v>60.249367465238095</c:v>
                </c:pt>
                <c:pt idx="2782">
                  <c:v>60.28466996603175</c:v>
                </c:pt>
                <c:pt idx="2783">
                  <c:v>60.207294619365079</c:v>
                </c:pt>
                <c:pt idx="2784">
                  <c:v>60.170541329999999</c:v>
                </c:pt>
                <c:pt idx="2785">
                  <c:v>60.170541329999999</c:v>
                </c:pt>
                <c:pt idx="2786">
                  <c:v>60.170541329999999</c:v>
                </c:pt>
                <c:pt idx="2787">
                  <c:v>60.18649999380952</c:v>
                </c:pt>
                <c:pt idx="2788">
                  <c:v>60.215515746190476</c:v>
                </c:pt>
                <c:pt idx="2789">
                  <c:v>60.231474409999997</c:v>
                </c:pt>
                <c:pt idx="2790">
                  <c:v>60.231474409999997</c:v>
                </c:pt>
                <c:pt idx="2791">
                  <c:v>60.210196191587301</c:v>
                </c:pt>
                <c:pt idx="2792">
                  <c:v>60.161204809677422</c:v>
                </c:pt>
                <c:pt idx="2793">
                  <c:v>60.14007479</c:v>
                </c:pt>
                <c:pt idx="2794">
                  <c:v>60.14007479</c:v>
                </c:pt>
                <c:pt idx="2795">
                  <c:v>60.145971539677419</c:v>
                </c:pt>
                <c:pt idx="2796">
                  <c:v>60.175377288730161</c:v>
                </c:pt>
                <c:pt idx="2797">
                  <c:v>60.211327183064512</c:v>
                </c:pt>
                <c:pt idx="2798">
                  <c:v>60.289950520967743</c:v>
                </c:pt>
                <c:pt idx="2799">
                  <c:v>60.260490171904756</c:v>
                </c:pt>
                <c:pt idx="2800">
                  <c:v>60.231474409999997</c:v>
                </c:pt>
                <c:pt idx="2801">
                  <c:v>60.172506913225803</c:v>
                </c:pt>
                <c:pt idx="2802">
                  <c:v>60.170541329999999</c:v>
                </c:pt>
                <c:pt idx="2803">
                  <c:v>60.198059495161289</c:v>
                </c:pt>
                <c:pt idx="2804">
                  <c:v>60.201007869999998</c:v>
                </c:pt>
                <c:pt idx="2805">
                  <c:v>60.201007869999998</c:v>
                </c:pt>
                <c:pt idx="2806">
                  <c:v>60.225577660322578</c:v>
                </c:pt>
                <c:pt idx="2807">
                  <c:v>60.160713413870965</c:v>
                </c:pt>
                <c:pt idx="2808">
                  <c:v>60.117470582903223</c:v>
                </c:pt>
                <c:pt idx="2809">
                  <c:v>60.08798683451613</c:v>
                </c:pt>
                <c:pt idx="2810">
                  <c:v>60.100118671967216</c:v>
                </c:pt>
                <c:pt idx="2811">
                  <c:v>60.149902706129033</c:v>
                </c:pt>
                <c:pt idx="2812">
                  <c:v>60.18970576645161</c:v>
                </c:pt>
                <c:pt idx="2813">
                  <c:v>60.237967285245901</c:v>
                </c:pt>
                <c:pt idx="2814">
                  <c:v>60.208870207096773</c:v>
                </c:pt>
                <c:pt idx="2815">
                  <c:v>60.170541329999999</c:v>
                </c:pt>
                <c:pt idx="2816">
                  <c:v>60.20250622442623</c:v>
                </c:pt>
                <c:pt idx="2817">
                  <c:v>60.201007869999998</c:v>
                </c:pt>
                <c:pt idx="2818">
                  <c:v>60.170541329999999</c:v>
                </c:pt>
                <c:pt idx="2819">
                  <c:v>60.156556688688525</c:v>
                </c:pt>
                <c:pt idx="2820">
                  <c:v>60.14007479</c:v>
                </c:pt>
                <c:pt idx="2821">
                  <c:v>60.14007479</c:v>
                </c:pt>
                <c:pt idx="2822">
                  <c:v>60.116101119180328</c:v>
                </c:pt>
                <c:pt idx="2823">
                  <c:v>60.124350124193548</c:v>
                </c:pt>
                <c:pt idx="2824">
                  <c:v>60.201007869999998</c:v>
                </c:pt>
                <c:pt idx="2825">
                  <c:v>60.201007869999998</c:v>
                </c:pt>
                <c:pt idx="2826">
                  <c:v>60.191518291967213</c:v>
                </c:pt>
                <c:pt idx="2827">
                  <c:v>60.16155120344262</c:v>
                </c:pt>
                <c:pt idx="2828">
                  <c:v>60.165546815245904</c:v>
                </c:pt>
                <c:pt idx="2829">
                  <c:v>60.215491962786885</c:v>
                </c:pt>
                <c:pt idx="2830">
                  <c:v>60.170541329999999</c:v>
                </c:pt>
                <c:pt idx="2831">
                  <c:v>60.170541329999999</c:v>
                </c:pt>
                <c:pt idx="2832">
                  <c:v>60.157555591639344</c:v>
                </c:pt>
                <c:pt idx="2833">
                  <c:v>60.115701557999998</c:v>
                </c:pt>
                <c:pt idx="2834">
                  <c:v>60.146068207704914</c:v>
                </c:pt>
                <c:pt idx="2835">
                  <c:v>60.170541329999999</c:v>
                </c:pt>
                <c:pt idx="2836">
                  <c:v>60.170541329999999</c:v>
                </c:pt>
                <c:pt idx="2837">
                  <c:v>60.160552300491801</c:v>
                </c:pt>
                <c:pt idx="2838">
                  <c:v>60.127588503114751</c:v>
                </c:pt>
                <c:pt idx="2839">
                  <c:v>60.22334999933333</c:v>
                </c:pt>
                <c:pt idx="2840">
                  <c:v>60.166545718196723</c:v>
                </c:pt>
                <c:pt idx="2841">
                  <c:v>60.136520360333336</c:v>
                </c:pt>
                <c:pt idx="2842">
                  <c:v>60.113162679666665</c:v>
                </c:pt>
                <c:pt idx="2843">
                  <c:v>60.14706711065574</c:v>
                </c:pt>
                <c:pt idx="2844">
                  <c:v>60.194914562000001</c:v>
                </c:pt>
                <c:pt idx="2845">
                  <c:v>60.14007479</c:v>
                </c:pt>
                <c:pt idx="2846">
                  <c:v>60.146068207704914</c:v>
                </c:pt>
                <c:pt idx="2847">
                  <c:v>60.198468991666665</c:v>
                </c:pt>
                <c:pt idx="2848">
                  <c:v>60.170541329999999</c:v>
                </c:pt>
                <c:pt idx="2849">
                  <c:v>60.170541329999999</c:v>
                </c:pt>
                <c:pt idx="2850">
                  <c:v>60.165463573333334</c:v>
                </c:pt>
                <c:pt idx="2851">
                  <c:v>60.112147128333334</c:v>
                </c:pt>
                <c:pt idx="2852">
                  <c:v>60.142613668333333</c:v>
                </c:pt>
                <c:pt idx="2853">
                  <c:v>60.183235722500001</c:v>
                </c:pt>
                <c:pt idx="2854">
                  <c:v>60.315257404583335</c:v>
                </c:pt>
                <c:pt idx="2855">
                  <c:v>60.223857779583334</c:v>
                </c:pt>
                <c:pt idx="2856">
                  <c:v>60.14007479</c:v>
                </c:pt>
                <c:pt idx="2857">
                  <c:v>60.14007479</c:v>
                </c:pt>
                <c:pt idx="2858">
                  <c:v>60.141598117000001</c:v>
                </c:pt>
                <c:pt idx="2859">
                  <c:v>60.156831386999997</c:v>
                </c:pt>
                <c:pt idx="2860">
                  <c:v>60.165932945798318</c:v>
                </c:pt>
                <c:pt idx="2861">
                  <c:v>60.119849103781512</c:v>
                </c:pt>
                <c:pt idx="2862">
                  <c:v>60.082726008823528</c:v>
                </c:pt>
                <c:pt idx="2863">
                  <c:v>60.113448570168067</c:v>
                </c:pt>
                <c:pt idx="2864">
                  <c:v>60.142122960756303</c:v>
                </c:pt>
                <c:pt idx="2865">
                  <c:v>60.15748424142857</c:v>
                </c:pt>
                <c:pt idx="2866">
                  <c:v>60.163628753697481</c:v>
                </c:pt>
                <c:pt idx="2867">
                  <c:v>60.117544911680675</c:v>
                </c:pt>
                <c:pt idx="2868">
                  <c:v>60.089469350677966</c:v>
                </c:pt>
                <c:pt idx="2869">
                  <c:v>60.151435194745766</c:v>
                </c:pt>
                <c:pt idx="2870">
                  <c:v>60.197935613865546</c:v>
                </c:pt>
                <c:pt idx="2871">
                  <c:v>60.182574333193273</c:v>
                </c:pt>
                <c:pt idx="2872">
                  <c:v>60.167184846779662</c:v>
                </c:pt>
                <c:pt idx="2873">
                  <c:v>60.151693385762712</c:v>
                </c:pt>
                <c:pt idx="2874">
                  <c:v>60.136201924745762</c:v>
                </c:pt>
                <c:pt idx="2875">
                  <c:v>60.120710463728813</c:v>
                </c:pt>
                <c:pt idx="2876">
                  <c:v>60.105219002711863</c:v>
                </c:pt>
                <c:pt idx="2877">
                  <c:v>60.08972754169492</c:v>
                </c:pt>
                <c:pt idx="2878">
                  <c:v>60.084047339322034</c:v>
                </c:pt>
                <c:pt idx="2879">
                  <c:v>60.099538800338983</c:v>
                </c:pt>
                <c:pt idx="2880">
                  <c:v>60.093342214152543</c:v>
                </c:pt>
                <c:pt idx="2881">
                  <c:v>60.04686782601695</c:v>
                </c:pt>
                <c:pt idx="2882">
                  <c:v>60.012219471111116</c:v>
                </c:pt>
                <c:pt idx="2883">
                  <c:v>59.996595604444444</c:v>
                </c:pt>
                <c:pt idx="2884">
                  <c:v>60.00128276444444</c:v>
                </c:pt>
                <c:pt idx="2885">
                  <c:v>60.032530497777778</c:v>
                </c:pt>
                <c:pt idx="2886">
                  <c:v>60.041187620508474</c:v>
                </c:pt>
                <c:pt idx="2887">
                  <c:v>60.025696159491531</c:v>
                </c:pt>
                <c:pt idx="2888">
                  <c:v>60.026280951111112</c:v>
                </c:pt>
                <c:pt idx="2889">
                  <c:v>60.041904817777777</c:v>
                </c:pt>
                <c:pt idx="2890">
                  <c:v>60.039745312068966</c:v>
                </c:pt>
                <c:pt idx="2891">
                  <c:v>60.023986756896555</c:v>
                </c:pt>
                <c:pt idx="2892">
                  <c:v>60.008313504444445</c:v>
                </c:pt>
                <c:pt idx="2893">
                  <c:v>59.992689637777772</c:v>
                </c:pt>
                <c:pt idx="2894">
                  <c:v>60.009094697777776</c:v>
                </c:pt>
                <c:pt idx="2895">
                  <c:v>60.040342431111114</c:v>
                </c:pt>
                <c:pt idx="2896">
                  <c:v>60.048675160000002</c:v>
                </c:pt>
                <c:pt idx="2897">
                  <c:v>60.048675160000002</c:v>
                </c:pt>
                <c:pt idx="2898">
                  <c:v>60.010854627586205</c:v>
                </c:pt>
                <c:pt idx="2899">
                  <c:v>59.963578962068965</c:v>
                </c:pt>
                <c:pt idx="2900">
                  <c:v>59.98459036896552</c:v>
                </c:pt>
                <c:pt idx="2901">
                  <c:v>60.01610747931035</c:v>
                </c:pt>
                <c:pt idx="2902">
                  <c:v>60.032916604827591</c:v>
                </c:pt>
                <c:pt idx="2903">
                  <c:v>60.048675160000002</c:v>
                </c:pt>
                <c:pt idx="2904">
                  <c:v>60.06443372034483</c:v>
                </c:pt>
                <c:pt idx="2905">
                  <c:v>60.077022298173915</c:v>
                </c:pt>
                <c:pt idx="2906">
                  <c:v>60.04523112078261</c:v>
                </c:pt>
                <c:pt idx="2907">
                  <c:v>60.025299970603449</c:v>
                </c:pt>
                <c:pt idx="2908">
                  <c:v>60.072575641293106</c:v>
                </c:pt>
                <c:pt idx="2909">
                  <c:v>60.078611854869564</c:v>
                </c:pt>
                <c:pt idx="2910">
                  <c:v>59.935551569652176</c:v>
                </c:pt>
                <c:pt idx="2911">
                  <c:v>59.864021426521738</c:v>
                </c:pt>
                <c:pt idx="2912">
                  <c:v>59.959394948260872</c:v>
                </c:pt>
                <c:pt idx="2913">
                  <c:v>60.024301928</c:v>
                </c:pt>
                <c:pt idx="2914">
                  <c:v>60.040197514086955</c:v>
                </c:pt>
                <c:pt idx="2915">
                  <c:v>60.048675160000002</c:v>
                </c:pt>
                <c:pt idx="2916">
                  <c:v>60.048675160000002</c:v>
                </c:pt>
                <c:pt idx="2917">
                  <c:v>60.022447442956519</c:v>
                </c:pt>
                <c:pt idx="2918">
                  <c:v>59.974760684695653</c:v>
                </c:pt>
                <c:pt idx="2919">
                  <c:v>59.977586566666666</c:v>
                </c:pt>
                <c:pt idx="2920">
                  <c:v>60.009656608771934</c:v>
                </c:pt>
                <c:pt idx="2921">
                  <c:v>60.006551856869564</c:v>
                </c:pt>
                <c:pt idx="2922">
                  <c:v>59.990656270782608</c:v>
                </c:pt>
                <c:pt idx="2923">
                  <c:v>60.013932614385965</c:v>
                </c:pt>
                <c:pt idx="2924">
                  <c:v>60.046002656491233</c:v>
                </c:pt>
                <c:pt idx="2925">
                  <c:v>60.019277621403511</c:v>
                </c:pt>
                <c:pt idx="2926">
                  <c:v>59.986940328947362</c:v>
                </c:pt>
                <c:pt idx="2927">
                  <c:v>59.938835265789471</c:v>
                </c:pt>
                <c:pt idx="2928">
                  <c:v>59.901954717368419</c:v>
                </c:pt>
                <c:pt idx="2929">
                  <c:v>59.950059780526317</c:v>
                </c:pt>
                <c:pt idx="2930">
                  <c:v>59.984237079823004</c:v>
                </c:pt>
                <c:pt idx="2931">
                  <c:v>59.968060155929201</c:v>
                </c:pt>
                <c:pt idx="2932">
                  <c:v>59.957275539999998</c:v>
                </c:pt>
                <c:pt idx="2933">
                  <c:v>59.957275539999998</c:v>
                </c:pt>
                <c:pt idx="2934">
                  <c:v>59.957275539999998</c:v>
                </c:pt>
                <c:pt idx="2935">
                  <c:v>59.957275539999998</c:v>
                </c:pt>
                <c:pt idx="2936">
                  <c:v>59.975070156283188</c:v>
                </c:pt>
                <c:pt idx="2937">
                  <c:v>60.007424004070799</c:v>
                </c:pt>
                <c:pt idx="2938">
                  <c:v>59.975070156283188</c:v>
                </c:pt>
                <c:pt idx="2939">
                  <c:v>59.910362460707965</c:v>
                </c:pt>
                <c:pt idx="2940">
                  <c:v>59.972374006460178</c:v>
                </c:pt>
                <c:pt idx="2941">
                  <c:v>60.069435555132742</c:v>
                </c:pt>
                <c:pt idx="2942">
                  <c:v>60.020904779203541</c:v>
                </c:pt>
                <c:pt idx="2943">
                  <c:v>59.956731494642852</c:v>
                </c:pt>
                <c:pt idx="2944">
                  <c:v>59.924088773214287</c:v>
                </c:pt>
                <c:pt idx="2945">
                  <c:v>59.906048614336285</c:v>
                </c:pt>
                <c:pt idx="2946">
                  <c:v>59.970756309911508</c:v>
                </c:pt>
                <c:pt idx="2947">
                  <c:v>60.009503894285714</c:v>
                </c:pt>
                <c:pt idx="2948">
                  <c:v>59.976861172857141</c:v>
                </c:pt>
                <c:pt idx="2949">
                  <c:v>59.950746995714283</c:v>
                </c:pt>
                <c:pt idx="2950">
                  <c:v>59.934425634999997</c:v>
                </c:pt>
                <c:pt idx="2951">
                  <c:v>59.952923177142857</c:v>
                </c:pt>
                <c:pt idx="2952">
                  <c:v>60.001887259285716</c:v>
                </c:pt>
                <c:pt idx="2953">
                  <c:v>59.996446805714285</c:v>
                </c:pt>
                <c:pt idx="2954">
                  <c:v>59.963804084285712</c:v>
                </c:pt>
                <c:pt idx="2955">
                  <c:v>59.944218451428569</c:v>
                </c:pt>
                <c:pt idx="2956">
                  <c:v>59.927897090714282</c:v>
                </c:pt>
                <c:pt idx="2957">
                  <c:v>59.926808999999999</c:v>
                </c:pt>
                <c:pt idx="2958">
                  <c:v>59.930889340178567</c:v>
                </c:pt>
                <c:pt idx="2959">
                  <c:v>59.979853422321433</c:v>
                </c:pt>
                <c:pt idx="2960">
                  <c:v>60.01464046666667</c:v>
                </c:pt>
                <c:pt idx="2961">
                  <c:v>59.998172066666669</c:v>
                </c:pt>
                <c:pt idx="2962">
                  <c:v>59.993780493333333</c:v>
                </c:pt>
                <c:pt idx="2963">
                  <c:v>60.010248893333333</c:v>
                </c:pt>
                <c:pt idx="2964">
                  <c:v>60.001191273333333</c:v>
                </c:pt>
                <c:pt idx="2965">
                  <c:v>59.968254473333332</c:v>
                </c:pt>
                <c:pt idx="2966">
                  <c:v>60.01217021027027</c:v>
                </c:pt>
                <c:pt idx="2967">
                  <c:v>60.094512215675678</c:v>
                </c:pt>
                <c:pt idx="2968">
                  <c:v>60.055322410636364</c:v>
                </c:pt>
                <c:pt idx="2969">
                  <c:v>59.988849954272723</c:v>
                </c:pt>
                <c:pt idx="2970">
                  <c:v>59.987742079999997</c:v>
                </c:pt>
                <c:pt idx="2971">
                  <c:v>59.983310583272726</c:v>
                </c:pt>
                <c:pt idx="2972">
                  <c:v>59.950074357818181</c:v>
                </c:pt>
                <c:pt idx="2973">
                  <c:v>59.931749519999997</c:v>
                </c:pt>
                <c:pt idx="2974">
                  <c:v>59.948217919999998</c:v>
                </c:pt>
                <c:pt idx="2975">
                  <c:v>59.994666296090905</c:v>
                </c:pt>
                <c:pt idx="2976">
                  <c:v>60.077756865181819</c:v>
                </c:pt>
                <c:pt idx="2977">
                  <c:v>60.068616901909088</c:v>
                </c:pt>
                <c:pt idx="2978">
                  <c:v>60.002144445545454</c:v>
                </c:pt>
                <c:pt idx="2979">
                  <c:v>59.974724558363633</c:v>
                </c:pt>
                <c:pt idx="2980">
                  <c:v>59.958106445636361</c:v>
                </c:pt>
                <c:pt idx="2981">
                  <c:v>59.957275539999998</c:v>
                </c:pt>
                <c:pt idx="2982">
                  <c:v>59.961707036727269</c:v>
                </c:pt>
                <c:pt idx="2983">
                  <c:v>59.99494326218182</c:v>
                </c:pt>
                <c:pt idx="2984">
                  <c:v>60.003115104770643</c:v>
                </c:pt>
                <c:pt idx="2985">
                  <c:v>59.952803387339451</c:v>
                </c:pt>
                <c:pt idx="2986">
                  <c:v>59.918776912181819</c:v>
                </c:pt>
                <c:pt idx="2987">
                  <c:v>59.902158799454547</c:v>
                </c:pt>
                <c:pt idx="2988">
                  <c:v>59.89634246</c:v>
                </c:pt>
                <c:pt idx="2989">
                  <c:v>59.89634246</c:v>
                </c:pt>
                <c:pt idx="2990">
                  <c:v>59.924293414128442</c:v>
                </c:pt>
                <c:pt idx="2991">
                  <c:v>59.956716520917432</c:v>
                </c:pt>
                <c:pt idx="2992">
                  <c:v>59.923175375963304</c:v>
                </c:pt>
                <c:pt idx="2993">
                  <c:v>59.90640480348624</c:v>
                </c:pt>
                <c:pt idx="2994">
                  <c:v>59.956716520917432</c:v>
                </c:pt>
                <c:pt idx="2995">
                  <c:v>59.955300854722218</c:v>
                </c:pt>
                <c:pt idx="2996">
                  <c:v>59.87067157138889</c:v>
                </c:pt>
                <c:pt idx="2997">
                  <c:v>59.854975041100914</c:v>
                </c:pt>
                <c:pt idx="2998">
                  <c:v>59.888516191559631</c:v>
                </c:pt>
                <c:pt idx="2999">
                  <c:v>59.909318949259259</c:v>
                </c:pt>
                <c:pt idx="3000">
                  <c:v>59.926244804814814</c:v>
                </c:pt>
                <c:pt idx="3001">
                  <c:v>59.959532320740742</c:v>
                </c:pt>
                <c:pt idx="3002">
                  <c:v>59.993384031851846</c:v>
                </c:pt>
                <c:pt idx="3003">
                  <c:v>60.027235742962965</c:v>
                </c:pt>
                <c:pt idx="3004">
                  <c:v>60.023850571851852</c:v>
                </c:pt>
                <c:pt idx="3005">
                  <c:v>59.956147149629629</c:v>
                </c:pt>
                <c:pt idx="3006">
                  <c:v>59.907626360555554</c:v>
                </c:pt>
                <c:pt idx="3007">
                  <c:v>59.873774643888886</c:v>
                </c:pt>
                <c:pt idx="3008">
                  <c:v>59.917781871296292</c:v>
                </c:pt>
                <c:pt idx="3009">
                  <c:v>59.985485299074071</c:v>
                </c:pt>
                <c:pt idx="3010">
                  <c:v>60.004256653084113</c:v>
                </c:pt>
                <c:pt idx="3011">
                  <c:v>60.002693251388891</c:v>
                </c:pt>
                <c:pt idx="3012">
                  <c:v>59.918063968055556</c:v>
                </c:pt>
                <c:pt idx="3013">
                  <c:v>59.859327027570096</c:v>
                </c:pt>
                <c:pt idx="3014">
                  <c:v>59.842242986448596</c:v>
                </c:pt>
                <c:pt idx="3015">
                  <c:v>59.866160647383175</c:v>
                </c:pt>
                <c:pt idx="3016">
                  <c:v>59.917412776355143</c:v>
                </c:pt>
                <c:pt idx="3017">
                  <c:v>59.898905061588785</c:v>
                </c:pt>
                <c:pt idx="3018">
                  <c:v>59.867584314299066</c:v>
                </c:pt>
                <c:pt idx="3019">
                  <c:v>59.918836443271026</c:v>
                </c:pt>
                <c:pt idx="3020">
                  <c:v>59.944462507757009</c:v>
                </c:pt>
                <c:pt idx="3021">
                  <c:v>59.893210378785049</c:v>
                </c:pt>
                <c:pt idx="3022">
                  <c:v>59.87392367792453</c:v>
                </c:pt>
                <c:pt idx="3023">
                  <c:v>59.891168894905661</c:v>
                </c:pt>
                <c:pt idx="3024">
                  <c:v>59.89634246</c:v>
                </c:pt>
                <c:pt idx="3025">
                  <c:v>59.89634246</c:v>
                </c:pt>
                <c:pt idx="3026">
                  <c:v>59.880534344433961</c:v>
                </c:pt>
                <c:pt idx="3027">
                  <c:v>59.868462692547169</c:v>
                </c:pt>
                <c:pt idx="3028">
                  <c:v>59.8857079095283</c:v>
                </c:pt>
                <c:pt idx="3029">
                  <c:v>59.902953124339625</c:v>
                </c:pt>
                <c:pt idx="3030">
                  <c:v>59.920198335660373</c:v>
                </c:pt>
                <c:pt idx="3031">
                  <c:v>59.916174453018868</c:v>
                </c:pt>
                <c:pt idx="3032">
                  <c:v>59.898929241698113</c:v>
                </c:pt>
                <c:pt idx="3033">
                  <c:v>59.89634246</c:v>
                </c:pt>
                <c:pt idx="3034">
                  <c:v>59.89203115669811</c:v>
                </c:pt>
                <c:pt idx="3035">
                  <c:v>59.840295517075475</c:v>
                </c:pt>
                <c:pt idx="3036">
                  <c:v>59.821481810666668</c:v>
                </c:pt>
                <c:pt idx="3037">
                  <c:v>59.873710170666669</c:v>
                </c:pt>
                <c:pt idx="3038">
                  <c:v>59.867025597547169</c:v>
                </c:pt>
                <c:pt idx="3039">
                  <c:v>59.815289957924527</c:v>
                </c:pt>
                <c:pt idx="3040">
                  <c:v>59.818870391142859</c:v>
                </c:pt>
                <c:pt idx="3041">
                  <c:v>59.835409370000001</c:v>
                </c:pt>
                <c:pt idx="3042">
                  <c:v>59.835409370000001</c:v>
                </c:pt>
                <c:pt idx="3043">
                  <c:v>59.845855042571429</c:v>
                </c:pt>
                <c:pt idx="3044">
                  <c:v>59.88067395114286</c:v>
                </c:pt>
                <c:pt idx="3045">
                  <c:v>59.858041663714289</c:v>
                </c:pt>
                <c:pt idx="3046">
                  <c:v>59.788403852285718</c:v>
                </c:pt>
                <c:pt idx="3047">
                  <c:v>59.774476290000003</c:v>
                </c:pt>
                <c:pt idx="3048">
                  <c:v>59.773605817428574</c:v>
                </c:pt>
                <c:pt idx="3049">
                  <c:v>59.756196365999998</c:v>
                </c:pt>
                <c:pt idx="3050">
                  <c:v>59.754555859999996</c:v>
                </c:pt>
                <c:pt idx="3051">
                  <c:v>59.789709559999999</c:v>
                </c:pt>
                <c:pt idx="3052">
                  <c:v>59.834538900666665</c:v>
                </c:pt>
                <c:pt idx="3053">
                  <c:v>59.886767260666666</c:v>
                </c:pt>
                <c:pt idx="3054">
                  <c:v>59.867633600288464</c:v>
                </c:pt>
                <c:pt idx="3055">
                  <c:v>59.835409370000001</c:v>
                </c:pt>
                <c:pt idx="3056">
                  <c:v>59.835409370000001</c:v>
                </c:pt>
                <c:pt idx="3057">
                  <c:v>59.847713167019229</c:v>
                </c:pt>
                <c:pt idx="3058">
                  <c:v>59.882866872788462</c:v>
                </c:pt>
                <c:pt idx="3059">
                  <c:v>59.863825283942305</c:v>
                </c:pt>
                <c:pt idx="3060">
                  <c:v>59.811094728173082</c:v>
                </c:pt>
                <c:pt idx="3061">
                  <c:v>59.820469047499998</c:v>
                </c:pt>
                <c:pt idx="3062">
                  <c:v>59.835409370000001</c:v>
                </c:pt>
                <c:pt idx="3063">
                  <c:v>59.835409370000001</c:v>
                </c:pt>
                <c:pt idx="3064">
                  <c:v>59.835409370000001</c:v>
                </c:pt>
                <c:pt idx="3065">
                  <c:v>59.835409370000001</c:v>
                </c:pt>
                <c:pt idx="3066">
                  <c:v>59.822986120679616</c:v>
                </c:pt>
                <c:pt idx="3067">
                  <c:v>59.805238621650489</c:v>
                </c:pt>
                <c:pt idx="3068">
                  <c:v>59.822226732499999</c:v>
                </c:pt>
                <c:pt idx="3069">
                  <c:v>59.822098745728155</c:v>
                </c:pt>
                <c:pt idx="3070">
                  <c:v>59.768856248640773</c:v>
                </c:pt>
                <c:pt idx="3071">
                  <c:v>59.772405748446602</c:v>
                </c:pt>
                <c:pt idx="3072">
                  <c:v>59.825648245533984</c:v>
                </c:pt>
                <c:pt idx="3073">
                  <c:v>59.835409370000001</c:v>
                </c:pt>
                <c:pt idx="3074">
                  <c:v>59.821211370194177</c:v>
                </c:pt>
                <c:pt idx="3075">
                  <c:v>59.679231372135924</c:v>
                </c:pt>
                <c:pt idx="3076">
                  <c:v>59.63976638480392</c:v>
                </c:pt>
                <c:pt idx="3077">
                  <c:v>59.765216849509805</c:v>
                </c:pt>
                <c:pt idx="3078">
                  <c:v>59.804942830000002</c:v>
                </c:pt>
                <c:pt idx="3079">
                  <c:v>59.804942830000002</c:v>
                </c:pt>
                <c:pt idx="3080">
                  <c:v>59.804942830000002</c:v>
                </c:pt>
                <c:pt idx="3081">
                  <c:v>59.80016376490196</c:v>
                </c:pt>
                <c:pt idx="3082">
                  <c:v>59.782242270784316</c:v>
                </c:pt>
                <c:pt idx="3083">
                  <c:v>59.774476290000003</c:v>
                </c:pt>
                <c:pt idx="3084">
                  <c:v>59.774476290000003</c:v>
                </c:pt>
                <c:pt idx="3085">
                  <c:v>59.804942830000002</c:v>
                </c:pt>
                <c:pt idx="3086">
                  <c:v>59.835409370000001</c:v>
                </c:pt>
                <c:pt idx="3087">
                  <c:v>59.835409370000001</c:v>
                </c:pt>
                <c:pt idx="3088">
                  <c:v>59.835409370000001</c:v>
                </c:pt>
                <c:pt idx="3089">
                  <c:v>59.835409370000001</c:v>
                </c:pt>
                <c:pt idx="3090">
                  <c:v>59.821835169009901</c:v>
                </c:pt>
                <c:pt idx="3091">
                  <c:v>59.802553297450984</c:v>
                </c:pt>
                <c:pt idx="3092">
                  <c:v>59.766710309215682</c:v>
                </c:pt>
                <c:pt idx="3093">
                  <c:v>59.763918578118812</c:v>
                </c:pt>
                <c:pt idx="3094">
                  <c:v>59.81821538207921</c:v>
                </c:pt>
                <c:pt idx="3095">
                  <c:v>59.786423952745096</c:v>
                </c:pt>
                <c:pt idx="3096">
                  <c:v>59.714737976274506</c:v>
                </c:pt>
                <c:pt idx="3097">
                  <c:v>59.76693506722772</c:v>
                </c:pt>
                <c:pt idx="3098">
                  <c:v>59.79951314960396</c:v>
                </c:pt>
                <c:pt idx="3099">
                  <c:v>59.781414214950495</c:v>
                </c:pt>
                <c:pt idx="3100">
                  <c:v>59.707510228118814</c:v>
                </c:pt>
                <c:pt idx="3101">
                  <c:v>59.598916614257426</c:v>
                </c:pt>
                <c:pt idx="3102">
                  <c:v>59.726815757623761</c:v>
                </c:pt>
                <c:pt idx="3103">
                  <c:v>59.826359902673268</c:v>
                </c:pt>
                <c:pt idx="3104">
                  <c:v>59.790162033366336</c:v>
                </c:pt>
                <c:pt idx="3105">
                  <c:v>59.774476290000003</c:v>
                </c:pt>
                <c:pt idx="3106">
                  <c:v>59.774476290000003</c:v>
                </c:pt>
                <c:pt idx="3107">
                  <c:v>59.807054372376243</c:v>
                </c:pt>
                <c:pt idx="3108">
                  <c:v>59.831448719800001</c:v>
                </c:pt>
                <c:pt idx="3109">
                  <c:v>59.813168795800003</c:v>
                </c:pt>
                <c:pt idx="3110">
                  <c:v>59.794888871800005</c:v>
                </c:pt>
                <c:pt idx="3111">
                  <c:v>59.7766089478</c:v>
                </c:pt>
                <c:pt idx="3112">
                  <c:v>59.774476290000003</c:v>
                </c:pt>
                <c:pt idx="3113">
                  <c:v>59.778132274800001</c:v>
                </c:pt>
                <c:pt idx="3114">
                  <c:v>59.796412198799999</c:v>
                </c:pt>
                <c:pt idx="3115">
                  <c:v>59.804942830000002</c:v>
                </c:pt>
                <c:pt idx="3116">
                  <c:v>59.804942830000002</c:v>
                </c:pt>
                <c:pt idx="3117">
                  <c:v>59.852950716464647</c:v>
                </c:pt>
                <c:pt idx="3118">
                  <c:v>59.884460508099998</c:v>
                </c:pt>
                <c:pt idx="3119">
                  <c:v>59.829620730100004</c:v>
                </c:pt>
                <c:pt idx="3120">
                  <c:v>59.804942830000002</c:v>
                </c:pt>
                <c:pt idx="3121">
                  <c:v>59.804942830000002</c:v>
                </c:pt>
                <c:pt idx="3122">
                  <c:v>59.82125319989899</c:v>
                </c:pt>
                <c:pt idx="3123">
                  <c:v>59.822613423200004</c:v>
                </c:pt>
                <c:pt idx="3124">
                  <c:v>59.767773651199995</c:v>
                </c:pt>
                <c:pt idx="3125">
                  <c:v>59.754473006161618</c:v>
                </c:pt>
                <c:pt idx="3126">
                  <c:v>59.772937575858592</c:v>
                </c:pt>
                <c:pt idx="3127">
                  <c:v>59.723698717777779</c:v>
                </c:pt>
                <c:pt idx="3128">
                  <c:v>59.697848317373733</c:v>
                </c:pt>
                <c:pt idx="3129">
                  <c:v>59.753242032525257</c:v>
                </c:pt>
                <c:pt idx="3130">
                  <c:v>59.808635743939398</c:v>
                </c:pt>
                <c:pt idx="3131">
                  <c:v>59.864029453030305</c:v>
                </c:pt>
                <c:pt idx="3132">
                  <c:v>59.86587591</c:v>
                </c:pt>
                <c:pt idx="3133">
                  <c:v>59.85406235367347</c:v>
                </c:pt>
                <c:pt idx="3134">
                  <c:v>59.816756386326531</c:v>
                </c:pt>
                <c:pt idx="3135">
                  <c:v>59.741855546060606</c:v>
                </c:pt>
                <c:pt idx="3136">
                  <c:v>59.652610119999999</c:v>
                </c:pt>
                <c:pt idx="3137">
                  <c:v>59.652610119999999</c:v>
                </c:pt>
                <c:pt idx="3138">
                  <c:v>59.682153433939391</c:v>
                </c:pt>
                <c:pt idx="3139">
                  <c:v>59.756011718787882</c:v>
                </c:pt>
                <c:pt idx="3140">
                  <c:v>59.746496814489795</c:v>
                </c:pt>
                <c:pt idx="3141">
                  <c:v>59.720071754285712</c:v>
                </c:pt>
                <c:pt idx="3142">
                  <c:v>59.77603070530612</c:v>
                </c:pt>
                <c:pt idx="3143">
                  <c:v>59.786911612448982</c:v>
                </c:pt>
                <c:pt idx="3144">
                  <c:v>59.749605645102037</c:v>
                </c:pt>
                <c:pt idx="3145">
                  <c:v>59.680589600306121</c:v>
                </c:pt>
                <c:pt idx="3146">
                  <c:v>59.634268020714288</c:v>
                </c:pt>
                <c:pt idx="3147">
                  <c:v>59.690226977857144</c:v>
                </c:pt>
                <c:pt idx="3148">
                  <c:v>59.713543209999997</c:v>
                </c:pt>
                <c:pt idx="3149">
                  <c:v>59.713543209999997</c:v>
                </c:pt>
                <c:pt idx="3150">
                  <c:v>59.785155283402062</c:v>
                </c:pt>
                <c:pt idx="3151">
                  <c:v>59.822974047551021</c:v>
                </c:pt>
                <c:pt idx="3152">
                  <c:v>59.785668080204083</c:v>
                </c:pt>
                <c:pt idx="3153">
                  <c:v>59.774476290000003</c:v>
                </c:pt>
                <c:pt idx="3154">
                  <c:v>59.774476290000003</c:v>
                </c:pt>
                <c:pt idx="3155">
                  <c:v>59.774476290000003</c:v>
                </c:pt>
                <c:pt idx="3156">
                  <c:v>59.756887359690722</c:v>
                </c:pt>
                <c:pt idx="3157">
                  <c:v>59.719196794742267</c:v>
                </c:pt>
                <c:pt idx="3158">
                  <c:v>59.713543209999997</c:v>
                </c:pt>
                <c:pt idx="3159">
                  <c:v>59.713543209999997</c:v>
                </c:pt>
                <c:pt idx="3160">
                  <c:v>59.713543209999997</c:v>
                </c:pt>
                <c:pt idx="3161">
                  <c:v>59.725164467525772</c:v>
                </c:pt>
                <c:pt idx="3162">
                  <c:v>59.744009749999996</c:v>
                </c:pt>
                <c:pt idx="3163">
                  <c:v>59.744009749999996</c:v>
                </c:pt>
                <c:pt idx="3164">
                  <c:v>59.729411197187495</c:v>
                </c:pt>
                <c:pt idx="3165">
                  <c:v>59.691328015937501</c:v>
                </c:pt>
                <c:pt idx="3166">
                  <c:v>59.638790246185565</c:v>
                </c:pt>
                <c:pt idx="3167">
                  <c:v>59.59167704</c:v>
                </c:pt>
                <c:pt idx="3168">
                  <c:v>59.59167704</c:v>
                </c:pt>
                <c:pt idx="3169">
                  <c:v>59.60246727291667</c:v>
                </c:pt>
                <c:pt idx="3170">
                  <c:v>59.621508860416668</c:v>
                </c:pt>
                <c:pt idx="3171">
                  <c:v>59.676794905154637</c:v>
                </c:pt>
                <c:pt idx="3172">
                  <c:v>59.706878652187498</c:v>
                </c:pt>
                <c:pt idx="3173">
                  <c:v>59.687837058437495</c:v>
                </c:pt>
                <c:pt idx="3174">
                  <c:v>59.711639045937495</c:v>
                </c:pt>
                <c:pt idx="3175">
                  <c:v>59.744009749999996</c:v>
                </c:pt>
                <c:pt idx="3176">
                  <c:v>59.744009749999996</c:v>
                </c:pt>
                <c:pt idx="3177">
                  <c:v>59.733219517083327</c:v>
                </c:pt>
                <c:pt idx="3178">
                  <c:v>59.714177929583329</c:v>
                </c:pt>
                <c:pt idx="3179">
                  <c:v>59.713543209999997</c:v>
                </c:pt>
                <c:pt idx="3180">
                  <c:v>59.692376979894732</c:v>
                </c:pt>
                <c:pt idx="3181">
                  <c:v>59.63465089778947</c:v>
                </c:pt>
                <c:pt idx="3182">
                  <c:v>59.63705949020833</c:v>
                </c:pt>
                <c:pt idx="3183">
                  <c:v>59.638499300315786</c:v>
                </c:pt>
                <c:pt idx="3184">
                  <c:v>59.561531192947371</c:v>
                </c:pt>
                <c:pt idx="3185">
                  <c:v>59.58847002957895</c:v>
                </c:pt>
                <c:pt idx="3186">
                  <c:v>59.68403876136842</c:v>
                </c:pt>
                <c:pt idx="3187">
                  <c:v>59.741764843473682</c:v>
                </c:pt>
                <c:pt idx="3188">
                  <c:v>59.741123443473683</c:v>
                </c:pt>
                <c:pt idx="3189">
                  <c:v>59.66415533610526</c:v>
                </c:pt>
                <c:pt idx="3190">
                  <c:v>59.636254398526312</c:v>
                </c:pt>
                <c:pt idx="3191">
                  <c:v>59.606749958105262</c:v>
                </c:pt>
                <c:pt idx="3192">
                  <c:v>59.549023876</c:v>
                </c:pt>
                <c:pt idx="3193">
                  <c:v>59.609636262210529</c:v>
                </c:pt>
                <c:pt idx="3194">
                  <c:v>59.709653863829786</c:v>
                </c:pt>
                <c:pt idx="3195">
                  <c:v>59.670760402127655</c:v>
                </c:pt>
                <c:pt idx="3196">
                  <c:v>59.632085293052633</c:v>
                </c:pt>
                <c:pt idx="3197">
                  <c:v>59.593601242526319</c:v>
                </c:pt>
                <c:pt idx="3198">
                  <c:v>59.62862582255319</c:v>
                </c:pt>
                <c:pt idx="3199">
                  <c:v>59.660064698936168</c:v>
                </c:pt>
                <c:pt idx="3200">
                  <c:v>59.679511426595745</c:v>
                </c:pt>
                <c:pt idx="3201">
                  <c:v>59.667362339368417</c:v>
                </c:pt>
                <c:pt idx="3202">
                  <c:v>59.65714768978723</c:v>
                </c:pt>
                <c:pt idx="3203">
                  <c:v>59.676594417446807</c:v>
                </c:pt>
                <c:pt idx="3204">
                  <c:v>59.65714768978723</c:v>
                </c:pt>
                <c:pt idx="3205">
                  <c:v>59.624088252765958</c:v>
                </c:pt>
                <c:pt idx="3206">
                  <c:v>59.643534980425528</c:v>
                </c:pt>
                <c:pt idx="3207">
                  <c:v>59.652610119999999</c:v>
                </c:pt>
                <c:pt idx="3208">
                  <c:v>59.652610119999999</c:v>
                </c:pt>
                <c:pt idx="3209">
                  <c:v>59.595242273404253</c:v>
                </c:pt>
                <c:pt idx="3210">
                  <c:v>59.585518909574468</c:v>
                </c:pt>
                <c:pt idx="3211">
                  <c:v>59.643859092553193</c:v>
                </c:pt>
                <c:pt idx="3212">
                  <c:v>59.61919520516129</c:v>
                </c:pt>
                <c:pt idx="3213">
                  <c:v>59.609367289032257</c:v>
                </c:pt>
                <c:pt idx="3214">
                  <c:v>59.668334785806451</c:v>
                </c:pt>
                <c:pt idx="3215">
                  <c:v>59.683076659999998</c:v>
                </c:pt>
                <c:pt idx="3216">
                  <c:v>59.672265952258066</c:v>
                </c:pt>
                <c:pt idx="3217">
                  <c:v>59.613298455483871</c:v>
                </c:pt>
                <c:pt idx="3218">
                  <c:v>59.604125733763439</c:v>
                </c:pt>
                <c:pt idx="3219">
                  <c:v>59.623781566021506</c:v>
                </c:pt>
                <c:pt idx="3220">
                  <c:v>59.643437398279566</c:v>
                </c:pt>
                <c:pt idx="3221">
                  <c:v>59.642127009462364</c:v>
                </c:pt>
                <c:pt idx="3222">
                  <c:v>59.622471177204304</c:v>
                </c:pt>
                <c:pt idx="3223">
                  <c:v>59.602605255434781</c:v>
                </c:pt>
                <c:pt idx="3224">
                  <c:v>59.59167704</c:v>
                </c:pt>
                <c:pt idx="3225">
                  <c:v>59.59167704</c:v>
                </c:pt>
                <c:pt idx="3226">
                  <c:v>59.573986790967744</c:v>
                </c:pt>
                <c:pt idx="3227">
                  <c:v>59.568164818913047</c:v>
                </c:pt>
                <c:pt idx="3228">
                  <c:v>59.588034301521738</c:v>
                </c:pt>
                <c:pt idx="3229">
                  <c:v>59.624130528260871</c:v>
                </c:pt>
                <c:pt idx="3230">
                  <c:v>59.663748426774191</c:v>
                </c:pt>
                <c:pt idx="3231">
                  <c:v>59.703060097741933</c:v>
                </c:pt>
                <c:pt idx="3232">
                  <c:v>59.640688435652173</c:v>
                </c:pt>
                <c:pt idx="3233">
                  <c:v>59.561210500000001</c:v>
                </c:pt>
                <c:pt idx="3234">
                  <c:v>59.561210500000001</c:v>
                </c:pt>
                <c:pt idx="3235">
                  <c:v>59.574456821739133</c:v>
                </c:pt>
                <c:pt idx="3236">
                  <c:v>59.59167704</c:v>
                </c:pt>
                <c:pt idx="3237">
                  <c:v>59.59167704</c:v>
                </c:pt>
                <c:pt idx="3238">
                  <c:v>59.615782434285713</c:v>
                </c:pt>
                <c:pt idx="3239">
                  <c:v>59.652610119999999</c:v>
                </c:pt>
                <c:pt idx="3240">
                  <c:v>59.652610119999999</c:v>
                </c:pt>
                <c:pt idx="3241">
                  <c:v>59.630753689130437</c:v>
                </c:pt>
                <c:pt idx="3242">
                  <c:v>59.59167704</c:v>
                </c:pt>
                <c:pt idx="3243">
                  <c:v>59.59167704</c:v>
                </c:pt>
                <c:pt idx="3244">
                  <c:v>59.571807554130437</c:v>
                </c:pt>
                <c:pt idx="3245">
                  <c:v>59.532068582391304</c:v>
                </c:pt>
                <c:pt idx="3246">
                  <c:v>59.530743950000002</c:v>
                </c:pt>
                <c:pt idx="3247">
                  <c:v>59.548822998681317</c:v>
                </c:pt>
                <c:pt idx="3248">
                  <c:v>59.58899866241758</c:v>
                </c:pt>
                <c:pt idx="3249">
                  <c:v>59.59167704</c:v>
                </c:pt>
                <c:pt idx="3250">
                  <c:v>59.574937180109892</c:v>
                </c:pt>
                <c:pt idx="3251">
                  <c:v>59.534761516373628</c:v>
                </c:pt>
                <c:pt idx="3252">
                  <c:v>59.530743950000002</c:v>
                </c:pt>
                <c:pt idx="3253">
                  <c:v>59.561545289670327</c:v>
                </c:pt>
                <c:pt idx="3254">
                  <c:v>59.641896610549452</c:v>
                </c:pt>
                <c:pt idx="3255">
                  <c:v>59.652610119999999</c:v>
                </c:pt>
                <c:pt idx="3256">
                  <c:v>59.652610119999999</c:v>
                </c:pt>
                <c:pt idx="3257">
                  <c:v>59.652610119999999</c:v>
                </c:pt>
                <c:pt idx="3258">
                  <c:v>59.567236842967034</c:v>
                </c:pt>
                <c:pt idx="3259">
                  <c:v>59.520588438888893</c:v>
                </c:pt>
                <c:pt idx="3260">
                  <c:v>59.581521525555559</c:v>
                </c:pt>
                <c:pt idx="3261">
                  <c:v>59.625528751111112</c:v>
                </c:pt>
                <c:pt idx="3262">
                  <c:v>59.625826346373628</c:v>
                </c:pt>
                <c:pt idx="3263">
                  <c:v>59.545475025494504</c:v>
                </c:pt>
                <c:pt idx="3264">
                  <c:v>59.547331293888888</c:v>
                </c:pt>
                <c:pt idx="3265">
                  <c:v>59.561210500000001</c:v>
                </c:pt>
                <c:pt idx="3266">
                  <c:v>59.561210500000001</c:v>
                </c:pt>
                <c:pt idx="3267">
                  <c:v>59.61097251533333</c:v>
                </c:pt>
                <c:pt idx="3268">
                  <c:v>59.633314644666669</c:v>
                </c:pt>
                <c:pt idx="3269">
                  <c:v>59.572381564666671</c:v>
                </c:pt>
                <c:pt idx="3270">
                  <c:v>59.544436781460675</c:v>
                </c:pt>
                <c:pt idx="3271">
                  <c:v>59.537514294444449</c:v>
                </c:pt>
                <c:pt idx="3272">
                  <c:v>59.557825327777778</c:v>
                </c:pt>
                <c:pt idx="3273">
                  <c:v>59.561210500000001</c:v>
                </c:pt>
                <c:pt idx="3274">
                  <c:v>59.561210500000001</c:v>
                </c:pt>
                <c:pt idx="3275">
                  <c:v>59.561210500000001</c:v>
                </c:pt>
                <c:pt idx="3276">
                  <c:v>59.595739245333334</c:v>
                </c:pt>
                <c:pt idx="3277">
                  <c:v>59.579011172696632</c:v>
                </c:pt>
                <c:pt idx="3278">
                  <c:v>59.455775723258427</c:v>
                </c:pt>
                <c:pt idx="3279">
                  <c:v>59.492746355168542</c:v>
                </c:pt>
                <c:pt idx="3280">
                  <c:v>59.530743950000002</c:v>
                </c:pt>
                <c:pt idx="3281">
                  <c:v>59.530743950000002</c:v>
                </c:pt>
                <c:pt idx="3282">
                  <c:v>59.512258633595508</c:v>
                </c:pt>
                <c:pt idx="3283">
                  <c:v>59.525951463370788</c:v>
                </c:pt>
                <c:pt idx="3284">
                  <c:v>59.587569191460673</c:v>
                </c:pt>
                <c:pt idx="3285">
                  <c:v>59.514997202696634</c:v>
                </c:pt>
                <c:pt idx="3286">
                  <c:v>59.47905352820225</c:v>
                </c:pt>
                <c:pt idx="3287">
                  <c:v>59.499592768651688</c:v>
                </c:pt>
                <c:pt idx="3288">
                  <c:v>59.520357629545458</c:v>
                </c:pt>
                <c:pt idx="3289">
                  <c:v>59.541013573595507</c:v>
                </c:pt>
                <c:pt idx="3290">
                  <c:v>59.560171867840907</c:v>
                </c:pt>
                <c:pt idx="3291">
                  <c:v>59.497853938295457</c:v>
                </c:pt>
                <c:pt idx="3292">
                  <c:v>59.447217705505622</c:v>
                </c:pt>
                <c:pt idx="3293">
                  <c:v>59.41303231818182</c:v>
                </c:pt>
                <c:pt idx="3294">
                  <c:v>59.475350240909094</c:v>
                </c:pt>
                <c:pt idx="3295">
                  <c:v>59.500277410000002</c:v>
                </c:pt>
                <c:pt idx="3296">
                  <c:v>59.494738039090912</c:v>
                </c:pt>
                <c:pt idx="3297">
                  <c:v>59.453192757272724</c:v>
                </c:pt>
                <c:pt idx="3298">
                  <c:v>59.467041184545451</c:v>
                </c:pt>
                <c:pt idx="3299">
                  <c:v>59.479504767727278</c:v>
                </c:pt>
                <c:pt idx="3300">
                  <c:v>59.375641556363639</c:v>
                </c:pt>
                <c:pt idx="3301">
                  <c:v>59.408877785000001</c:v>
                </c:pt>
                <c:pt idx="3302">
                  <c:v>59.475350240909094</c:v>
                </c:pt>
                <c:pt idx="3303">
                  <c:v>59.496122881818181</c:v>
                </c:pt>
                <c:pt idx="3304">
                  <c:v>59.533513640909092</c:v>
                </c:pt>
                <c:pt idx="3305">
                  <c:v>59.5542066954023</c:v>
                </c:pt>
                <c:pt idx="3306">
                  <c:v>59.533195281609196</c:v>
                </c:pt>
                <c:pt idx="3307">
                  <c:v>59.512394783863641</c:v>
                </c:pt>
                <c:pt idx="3308">
                  <c:v>59.47401315137931</c:v>
                </c:pt>
                <c:pt idx="3309">
                  <c:v>59.410978930689652</c:v>
                </c:pt>
                <c:pt idx="3310">
                  <c:v>59.428958009545454</c:v>
                </c:pt>
                <c:pt idx="3311">
                  <c:v>59.439344329999997</c:v>
                </c:pt>
                <c:pt idx="3312">
                  <c:v>59.443546611724138</c:v>
                </c:pt>
                <c:pt idx="3313">
                  <c:v>59.527592246206893</c:v>
                </c:pt>
                <c:pt idx="3314">
                  <c:v>59.510783119310346</c:v>
                </c:pt>
                <c:pt idx="3315">
                  <c:v>59.448799463103448</c:v>
                </c:pt>
                <c:pt idx="3316">
                  <c:v>59.511833683793107</c:v>
                </c:pt>
                <c:pt idx="3317">
                  <c:v>59.545451939655173</c:v>
                </c:pt>
                <c:pt idx="3318">
                  <c:v>59.550704794827588</c:v>
                </c:pt>
                <c:pt idx="3319">
                  <c:v>59.508681974137936</c:v>
                </c:pt>
                <c:pt idx="3320">
                  <c:v>59.500277410000002</c:v>
                </c:pt>
                <c:pt idx="3321">
                  <c:v>59.446348129770115</c:v>
                </c:pt>
                <c:pt idx="3322">
                  <c:v>59.299268274597701</c:v>
                </c:pt>
                <c:pt idx="3323">
                  <c:v>59.403918117093028</c:v>
                </c:pt>
                <c:pt idx="3324">
                  <c:v>59.479966383333334</c:v>
                </c:pt>
                <c:pt idx="3325">
                  <c:v>59.499568885813957</c:v>
                </c:pt>
                <c:pt idx="3326">
                  <c:v>59.47831316023256</c:v>
                </c:pt>
                <c:pt idx="3327">
                  <c:v>59.469810870000003</c:v>
                </c:pt>
                <c:pt idx="3328">
                  <c:v>59.469810870000003</c:v>
                </c:pt>
                <c:pt idx="3329">
                  <c:v>59.469810870000003</c:v>
                </c:pt>
                <c:pt idx="3330">
                  <c:v>59.485044139999999</c:v>
                </c:pt>
                <c:pt idx="3331">
                  <c:v>59.482210043255819</c:v>
                </c:pt>
                <c:pt idx="3332">
                  <c:v>59.418442866511626</c:v>
                </c:pt>
                <c:pt idx="3333">
                  <c:v>59.445012523488373</c:v>
                </c:pt>
                <c:pt idx="3334">
                  <c:v>59.452097765348839</c:v>
                </c:pt>
                <c:pt idx="3335">
                  <c:v>59.409586314186043</c:v>
                </c:pt>
                <c:pt idx="3336">
                  <c:v>59.324288330823528</c:v>
                </c:pt>
                <c:pt idx="3337">
                  <c:v>59.335191268604653</c:v>
                </c:pt>
                <c:pt idx="3338">
                  <c:v>59.40604369325581</c:v>
                </c:pt>
                <c:pt idx="3339">
                  <c:v>59.38478796767442</c:v>
                </c:pt>
                <c:pt idx="3340">
                  <c:v>59.393465305058825</c:v>
                </c:pt>
                <c:pt idx="3341">
                  <c:v>59.421064405999999</c:v>
                </c:pt>
                <c:pt idx="3342">
                  <c:v>59.464075991882353</c:v>
                </c:pt>
                <c:pt idx="3343">
                  <c:v>59.377702719767441</c:v>
                </c:pt>
                <c:pt idx="3344">
                  <c:v>59.308158983058824</c:v>
                </c:pt>
                <c:pt idx="3345">
                  <c:v>59.288445339647062</c:v>
                </c:pt>
                <c:pt idx="3346">
                  <c:v>59.374468518470586</c:v>
                </c:pt>
                <c:pt idx="3347">
                  <c:v>59.383070834235291</c:v>
                </c:pt>
                <c:pt idx="3348">
                  <c:v>59.351887429999998</c:v>
                </c:pt>
                <c:pt idx="3349">
                  <c:v>59.373393229999998</c:v>
                </c:pt>
                <c:pt idx="3350">
                  <c:v>59.378411249999999</c:v>
                </c:pt>
                <c:pt idx="3351">
                  <c:v>59.385938277529412</c:v>
                </c:pt>
                <c:pt idx="3352">
                  <c:v>59.407444070470589</c:v>
                </c:pt>
                <c:pt idx="3353">
                  <c:v>59.449021936823534</c:v>
                </c:pt>
                <c:pt idx="3354">
                  <c:v>59.436080057857147</c:v>
                </c:pt>
                <c:pt idx="3355">
                  <c:v>59.378411249999999</c:v>
                </c:pt>
                <c:pt idx="3356">
                  <c:v>59.378411249999999</c:v>
                </c:pt>
                <c:pt idx="3357">
                  <c:v>59.46873558529412</c:v>
                </c:pt>
                <c:pt idx="3358">
                  <c:v>59.518049564285718</c:v>
                </c:pt>
                <c:pt idx="3359">
                  <c:v>59.365716849999998</c:v>
                </c:pt>
                <c:pt idx="3360">
                  <c:v>59.367167642261904</c:v>
                </c:pt>
                <c:pt idx="3361">
                  <c:v>59.388805716588237</c:v>
                </c:pt>
                <c:pt idx="3362">
                  <c:v>59.407427002380949</c:v>
                </c:pt>
                <c:pt idx="3363">
                  <c:v>59.385665188095238</c:v>
                </c:pt>
                <c:pt idx="3364">
                  <c:v>59.378411249999999</c:v>
                </c:pt>
                <c:pt idx="3365">
                  <c:v>59.378411249999999</c:v>
                </c:pt>
                <c:pt idx="3366">
                  <c:v>59.378411249999999</c:v>
                </c:pt>
                <c:pt idx="3367">
                  <c:v>59.340690765714285</c:v>
                </c:pt>
                <c:pt idx="3368">
                  <c:v>59.358100216666664</c:v>
                </c:pt>
                <c:pt idx="3369">
                  <c:v>59.440812596987946</c:v>
                </c:pt>
                <c:pt idx="3370">
                  <c:v>59.462836601807233</c:v>
                </c:pt>
                <c:pt idx="3371">
                  <c:v>59.425199150714285</c:v>
                </c:pt>
                <c:pt idx="3372">
                  <c:v>59.384577097380948</c:v>
                </c:pt>
                <c:pt idx="3373">
                  <c:v>59.406338911666666</c:v>
                </c:pt>
                <c:pt idx="3374">
                  <c:v>59.408877789999998</c:v>
                </c:pt>
                <c:pt idx="3375">
                  <c:v>59.430639604285716</c:v>
                </c:pt>
                <c:pt idx="3376">
                  <c:v>59.456596466385548</c:v>
                </c:pt>
                <c:pt idx="3377">
                  <c:v>59.324452430240967</c:v>
                </c:pt>
                <c:pt idx="3378">
                  <c:v>59.35014710566265</c:v>
                </c:pt>
                <c:pt idx="3379">
                  <c:v>59.394195117710844</c:v>
                </c:pt>
                <c:pt idx="3380">
                  <c:v>59.350147100843373</c:v>
                </c:pt>
                <c:pt idx="3381">
                  <c:v>59.368618430357145</c:v>
                </c:pt>
                <c:pt idx="3382">
                  <c:v>59.342071638072291</c:v>
                </c:pt>
                <c:pt idx="3383">
                  <c:v>59.294352954939761</c:v>
                </c:pt>
                <c:pt idx="3384">
                  <c:v>59.338400964578312</c:v>
                </c:pt>
                <c:pt idx="3385">
                  <c:v>59.452719879878046</c:v>
                </c:pt>
                <c:pt idx="3386">
                  <c:v>59.466507266265062</c:v>
                </c:pt>
                <c:pt idx="3387">
                  <c:v>59.31747816</c:v>
                </c:pt>
                <c:pt idx="3388">
                  <c:v>59.31747816</c:v>
                </c:pt>
                <c:pt idx="3389">
                  <c:v>59.346109370963852</c:v>
                </c:pt>
                <c:pt idx="3390">
                  <c:v>59.384355940731709</c:v>
                </c:pt>
                <c:pt idx="3391">
                  <c:v>59.406648530975609</c:v>
                </c:pt>
                <c:pt idx="3392">
                  <c:v>59.369234574819274</c:v>
                </c:pt>
                <c:pt idx="3393">
                  <c:v>59.301873346829268</c:v>
                </c:pt>
                <c:pt idx="3394">
                  <c:v>59.236110205609762</c:v>
                </c:pt>
                <c:pt idx="3395">
                  <c:v>59.302987976341463</c:v>
                </c:pt>
                <c:pt idx="3396">
                  <c:v>59.351982439879521</c:v>
                </c:pt>
                <c:pt idx="3397">
                  <c:v>59.351660138780488</c:v>
                </c:pt>
                <c:pt idx="3398">
                  <c:v>59.285525447317077</c:v>
                </c:pt>
                <c:pt idx="3399">
                  <c:v>59.24094026682927</c:v>
                </c:pt>
                <c:pt idx="3400">
                  <c:v>59.270663720487804</c:v>
                </c:pt>
                <c:pt idx="3401">
                  <c:v>59.324165937073168</c:v>
                </c:pt>
                <c:pt idx="3402">
                  <c:v>59.346458527317075</c:v>
                </c:pt>
                <c:pt idx="3403">
                  <c:v>59.347944699999999</c:v>
                </c:pt>
                <c:pt idx="3404">
                  <c:v>59.347944699999999</c:v>
                </c:pt>
                <c:pt idx="3405">
                  <c:v>59.357604824024392</c:v>
                </c:pt>
                <c:pt idx="3406">
                  <c:v>59.402190011829269</c:v>
                </c:pt>
                <c:pt idx="3407">
                  <c:v>59.37098038036585</c:v>
                </c:pt>
                <c:pt idx="3408">
                  <c:v>59.358852477160497</c:v>
                </c:pt>
                <c:pt idx="3409">
                  <c:v>59.381383595365854</c:v>
                </c:pt>
                <c:pt idx="3410">
                  <c:v>59.403676185609754</c:v>
                </c:pt>
                <c:pt idx="3411">
                  <c:v>59.356971827283949</c:v>
                </c:pt>
                <c:pt idx="3412">
                  <c:v>59.336284669259257</c:v>
                </c:pt>
                <c:pt idx="3413">
                  <c:v>59.373952731463412</c:v>
                </c:pt>
                <c:pt idx="3414">
                  <c:v>59.307074953414634</c:v>
                </c:pt>
                <c:pt idx="3415">
                  <c:v>59.271214154814814</c:v>
                </c:pt>
                <c:pt idx="3416">
                  <c:v>59.280241277777776</c:v>
                </c:pt>
                <c:pt idx="3417">
                  <c:v>59.347944699999999</c:v>
                </c:pt>
                <c:pt idx="3418">
                  <c:v>59.325376892592594</c:v>
                </c:pt>
                <c:pt idx="3419">
                  <c:v>59.332147234814812</c:v>
                </c:pt>
                <c:pt idx="3420">
                  <c:v>59.341174357777774</c:v>
                </c:pt>
                <c:pt idx="3421">
                  <c:v>59.318606550370369</c:v>
                </c:pt>
                <c:pt idx="3422">
                  <c:v>59.31747816</c:v>
                </c:pt>
                <c:pt idx="3423">
                  <c:v>59.344898050499999</c:v>
                </c:pt>
                <c:pt idx="3424">
                  <c:v>59.360357002098766</c:v>
                </c:pt>
                <c:pt idx="3425">
                  <c:v>59.292653572469135</c:v>
                </c:pt>
                <c:pt idx="3426">
                  <c:v>59.266065873750001</c:v>
                </c:pt>
                <c:pt idx="3427">
                  <c:v>59.269709634320989</c:v>
                </c:pt>
                <c:pt idx="3428">
                  <c:v>59.297674909000001</c:v>
                </c:pt>
                <c:pt idx="3429">
                  <c:v>59.343374718999996</c:v>
                </c:pt>
                <c:pt idx="3430">
                  <c:v>59.347944699999999</c:v>
                </c:pt>
                <c:pt idx="3431">
                  <c:v>59.360512151875</c:v>
                </c:pt>
                <c:pt idx="3432">
                  <c:v>59.368509622875003</c:v>
                </c:pt>
                <c:pt idx="3433">
                  <c:v>59.322809805375002</c:v>
                </c:pt>
                <c:pt idx="3434">
                  <c:v>59.33766224275</c:v>
                </c:pt>
                <c:pt idx="3435">
                  <c:v>59.347944699999999</c:v>
                </c:pt>
                <c:pt idx="3436">
                  <c:v>59.347944699999999</c:v>
                </c:pt>
                <c:pt idx="3437">
                  <c:v>59.347944699999999</c:v>
                </c:pt>
                <c:pt idx="3438">
                  <c:v>59.368128789375</c:v>
                </c:pt>
                <c:pt idx="3439">
                  <c:v>59.365843798124999</c:v>
                </c:pt>
                <c:pt idx="3440">
                  <c:v>59.328141449</c:v>
                </c:pt>
                <c:pt idx="3441">
                  <c:v>59.236741829000003</c:v>
                </c:pt>
                <c:pt idx="3442">
                  <c:v>59.226078540000003</c:v>
                </c:pt>
                <c:pt idx="3443">
                  <c:v>59.239026819500005</c:v>
                </c:pt>
                <c:pt idx="3444">
                  <c:v>59.256545080000002</c:v>
                </c:pt>
                <c:pt idx="3445">
                  <c:v>59.256545080000002</c:v>
                </c:pt>
                <c:pt idx="3446">
                  <c:v>59.214653587499996</c:v>
                </c:pt>
                <c:pt idx="3447">
                  <c:v>59.222607668354428</c:v>
                </c:pt>
                <c:pt idx="3448">
                  <c:v>59.262638387999999</c:v>
                </c:pt>
                <c:pt idx="3449">
                  <c:v>59.285488293</c:v>
                </c:pt>
                <c:pt idx="3450">
                  <c:v>59.265415085316455</c:v>
                </c:pt>
                <c:pt idx="3451">
                  <c:v>59.256545080000002</c:v>
                </c:pt>
                <c:pt idx="3452">
                  <c:v>59.256545080000002</c:v>
                </c:pt>
                <c:pt idx="3453">
                  <c:v>59.256545080000002</c:v>
                </c:pt>
                <c:pt idx="3454">
                  <c:v>59.256545080000002</c:v>
                </c:pt>
                <c:pt idx="3455">
                  <c:v>59.271971176202534</c:v>
                </c:pt>
                <c:pt idx="3456">
                  <c:v>59.278912919493671</c:v>
                </c:pt>
                <c:pt idx="3457">
                  <c:v>59.255773775189873</c:v>
                </c:pt>
                <c:pt idx="3458">
                  <c:v>59.232634630886082</c:v>
                </c:pt>
                <c:pt idx="3459">
                  <c:v>59.293261166666667</c:v>
                </c:pt>
                <c:pt idx="3460">
                  <c:v>59.347944699999999</c:v>
                </c:pt>
                <c:pt idx="3461">
                  <c:v>59.343316871139237</c:v>
                </c:pt>
                <c:pt idx="3462">
                  <c:v>59.297038582531648</c:v>
                </c:pt>
                <c:pt idx="3463">
                  <c:v>59.287011620000001</c:v>
                </c:pt>
                <c:pt idx="3464">
                  <c:v>59.287011620000001</c:v>
                </c:pt>
                <c:pt idx="3465">
                  <c:v>59.283105653333337</c:v>
                </c:pt>
                <c:pt idx="3466">
                  <c:v>59.259669853333335</c:v>
                </c:pt>
                <c:pt idx="3467">
                  <c:v>59.256545080000002</c:v>
                </c:pt>
                <c:pt idx="3468">
                  <c:v>59.243264793333339</c:v>
                </c:pt>
                <c:pt idx="3469">
                  <c:v>59.219908101518989</c:v>
                </c:pt>
                <c:pt idx="3470">
                  <c:v>59.196768957215184</c:v>
                </c:pt>
                <c:pt idx="3471">
                  <c:v>59.217876010000005</c:v>
                </c:pt>
                <c:pt idx="3472">
                  <c:v>59.226078540000003</c:v>
                </c:pt>
                <c:pt idx="3473">
                  <c:v>59.250686130000005</c:v>
                </c:pt>
                <c:pt idx="3474">
                  <c:v>59.313962789999998</c:v>
                </c:pt>
                <c:pt idx="3475">
                  <c:v>59.243655390000001</c:v>
                </c:pt>
                <c:pt idx="3476">
                  <c:v>59.243883660779225</c:v>
                </c:pt>
                <c:pt idx="3477">
                  <c:v>59.278418493333334</c:v>
                </c:pt>
                <c:pt idx="3478">
                  <c:v>59.30576026</c:v>
                </c:pt>
                <c:pt idx="3479">
                  <c:v>59.235452860000002</c:v>
                </c:pt>
                <c:pt idx="3480">
                  <c:v>59.267228152467531</c:v>
                </c:pt>
                <c:pt idx="3481">
                  <c:v>59.245998970000002</c:v>
                </c:pt>
                <c:pt idx="3482">
                  <c:v>59.195611999999997</c:v>
                </c:pt>
                <c:pt idx="3483">
                  <c:v>59.195611999999997</c:v>
                </c:pt>
                <c:pt idx="3484">
                  <c:v>59.2424836</c:v>
                </c:pt>
                <c:pt idx="3485">
                  <c:v>59.273163192727274</c:v>
                </c:pt>
                <c:pt idx="3486">
                  <c:v>59.27711988623377</c:v>
                </c:pt>
                <c:pt idx="3487">
                  <c:v>59.250214370389614</c:v>
                </c:pt>
                <c:pt idx="3488">
                  <c:v>59.202734048311683</c:v>
                </c:pt>
                <c:pt idx="3489">
                  <c:v>59.255373290000001</c:v>
                </c:pt>
                <c:pt idx="3490">
                  <c:v>59.273954531428572</c:v>
                </c:pt>
                <c:pt idx="3491">
                  <c:v>59.262875789610391</c:v>
                </c:pt>
                <c:pt idx="3492">
                  <c:v>59.286615950649349</c:v>
                </c:pt>
                <c:pt idx="3493">
                  <c:v>59.239708307894738</c:v>
                </c:pt>
                <c:pt idx="3494">
                  <c:v>59.226078540000003</c:v>
                </c:pt>
                <c:pt idx="3495">
                  <c:v>59.215791136883119</c:v>
                </c:pt>
                <c:pt idx="3496">
                  <c:v>59.195611999999997</c:v>
                </c:pt>
                <c:pt idx="3497">
                  <c:v>59.195611999999997</c:v>
                </c:pt>
                <c:pt idx="3498">
                  <c:v>59.237303054736842</c:v>
                </c:pt>
                <c:pt idx="3499">
                  <c:v>59.270789176623381</c:v>
                </c:pt>
                <c:pt idx="3500">
                  <c:v>59.279394985000003</c:v>
                </c:pt>
                <c:pt idx="3501">
                  <c:v>59.252984055454547</c:v>
                </c:pt>
                <c:pt idx="3502">
                  <c:v>59.181763564545456</c:v>
                </c:pt>
                <c:pt idx="3503">
                  <c:v>59.146705175789471</c:v>
                </c:pt>
                <c:pt idx="3504">
                  <c:v>59.158419074935061</c:v>
                </c:pt>
                <c:pt idx="3505">
                  <c:v>59.190400616447363</c:v>
                </c:pt>
                <c:pt idx="3506">
                  <c:v>59.166348076973684</c:v>
                </c:pt>
                <c:pt idx="3507">
                  <c:v>59.07374583</c:v>
                </c:pt>
                <c:pt idx="3508">
                  <c:v>59.109022876315791</c:v>
                </c:pt>
                <c:pt idx="3509">
                  <c:v>59.155123561842103</c:v>
                </c:pt>
                <c:pt idx="3510">
                  <c:v>59.141894670657891</c:v>
                </c:pt>
                <c:pt idx="3511">
                  <c:v>59.189999741710523</c:v>
                </c:pt>
                <c:pt idx="3512">
                  <c:v>59.174365590131579</c:v>
                </c:pt>
                <c:pt idx="3513">
                  <c:v>59.120648266578947</c:v>
                </c:pt>
                <c:pt idx="3514">
                  <c:v>59.107868357599997</c:v>
                </c:pt>
                <c:pt idx="3515">
                  <c:v>59.190801492894735</c:v>
                </c:pt>
                <c:pt idx="3516">
                  <c:v>59.142696421842103</c:v>
                </c:pt>
                <c:pt idx="3517">
                  <c:v>59.214854021842108</c:v>
                </c:pt>
                <c:pt idx="3518">
                  <c:v>59.22892208373333</c:v>
                </c:pt>
                <c:pt idx="3519">
                  <c:v>59.195611999999997</c:v>
                </c:pt>
                <c:pt idx="3520">
                  <c:v>59.195611999999997</c:v>
                </c:pt>
                <c:pt idx="3521">
                  <c:v>59.195611999999997</c:v>
                </c:pt>
                <c:pt idx="3522">
                  <c:v>59.118643892631574</c:v>
                </c:pt>
                <c:pt idx="3523">
                  <c:v>59.09974394413333</c:v>
                </c:pt>
                <c:pt idx="3524">
                  <c:v>59.148490410400001</c:v>
                </c:pt>
                <c:pt idx="3525">
                  <c:v>59.193987117599995</c:v>
                </c:pt>
                <c:pt idx="3526">
                  <c:v>59.145240645599998</c:v>
                </c:pt>
                <c:pt idx="3527">
                  <c:v>59.134678909999998</c:v>
                </c:pt>
                <c:pt idx="3528">
                  <c:v>59.121679852933333</c:v>
                </c:pt>
                <c:pt idx="3529">
                  <c:v>59.111118119066667</c:v>
                </c:pt>
                <c:pt idx="3530">
                  <c:v>59.134678909999998</c:v>
                </c:pt>
                <c:pt idx="3531">
                  <c:v>59.134678909999998</c:v>
                </c:pt>
                <c:pt idx="3532">
                  <c:v>59.058309449733336</c:v>
                </c:pt>
                <c:pt idx="3533">
                  <c:v>59.051809921200004</c:v>
                </c:pt>
                <c:pt idx="3534">
                  <c:v>59.118023868133335</c:v>
                </c:pt>
                <c:pt idx="3535">
                  <c:v>59.164322029999994</c:v>
                </c:pt>
                <c:pt idx="3536">
                  <c:v>59.139619429999996</c:v>
                </c:pt>
                <c:pt idx="3537">
                  <c:v>59.115180324400001</c:v>
                </c:pt>
                <c:pt idx="3538">
                  <c:v>59.104212369999999</c:v>
                </c:pt>
                <c:pt idx="3539">
                  <c:v>59.111930560133331</c:v>
                </c:pt>
                <c:pt idx="3540">
                  <c:v>59.133032069999999</c:v>
                </c:pt>
                <c:pt idx="3541">
                  <c:v>59.108329470000001</c:v>
                </c:pt>
                <c:pt idx="3542">
                  <c:v>59.124523396666667</c:v>
                </c:pt>
                <c:pt idx="3543">
                  <c:v>59.134678909999998</c:v>
                </c:pt>
                <c:pt idx="3544">
                  <c:v>59.126033</c:v>
                </c:pt>
                <c:pt idx="3545">
                  <c:v>59.101330400000002</c:v>
                </c:pt>
                <c:pt idx="3546">
                  <c:v>59.076627799999997</c:v>
                </c:pt>
                <c:pt idx="3547">
                  <c:v>59.117387090000001</c:v>
                </c:pt>
                <c:pt idx="3548">
                  <c:v>59.134678909999998</c:v>
                </c:pt>
                <c:pt idx="3549">
                  <c:v>59.155264413378376</c:v>
                </c:pt>
                <c:pt idx="3550">
                  <c:v>59.168439138513513</c:v>
                </c:pt>
                <c:pt idx="3551">
                  <c:v>59.02022353040541</c:v>
                </c:pt>
                <c:pt idx="3552">
                  <c:v>59.083215160000002</c:v>
                </c:pt>
                <c:pt idx="3553">
                  <c:v>59.051101780000003</c:v>
                </c:pt>
                <c:pt idx="3554">
                  <c:v>59.037019042054794</c:v>
                </c:pt>
                <c:pt idx="3555">
                  <c:v>59.067158470000003</c:v>
                </c:pt>
                <c:pt idx="3556">
                  <c:v>59.04745278890411</c:v>
                </c:pt>
                <c:pt idx="3557">
                  <c:v>59.172657756027398</c:v>
                </c:pt>
                <c:pt idx="3558">
                  <c:v>59.175438203378377</c:v>
                </c:pt>
                <c:pt idx="3559">
                  <c:v>59.150538204794515</c:v>
                </c:pt>
                <c:pt idx="3560">
                  <c:v>59.134678909999998</c:v>
                </c:pt>
                <c:pt idx="3561">
                  <c:v>59.131340111095888</c:v>
                </c:pt>
                <c:pt idx="3562">
                  <c:v>59.106299119315068</c:v>
                </c:pt>
                <c:pt idx="3563">
                  <c:v>59.150120854931501</c:v>
                </c:pt>
                <c:pt idx="3564">
                  <c:v>59.130088061506846</c:v>
                </c:pt>
                <c:pt idx="3565">
                  <c:v>59.044514416081078</c:v>
                </c:pt>
                <c:pt idx="3566">
                  <c:v>58.970660405890413</c:v>
                </c:pt>
                <c:pt idx="3567">
                  <c:v>59.045783389178084</c:v>
                </c:pt>
                <c:pt idx="3568">
                  <c:v>59.120906364520543</c:v>
                </c:pt>
                <c:pt idx="3569">
                  <c:v>59.073328480136986</c:v>
                </c:pt>
                <c:pt idx="3570">
                  <c:v>59.043279290000001</c:v>
                </c:pt>
                <c:pt idx="3571">
                  <c:v>59.062744023888889</c:v>
                </c:pt>
                <c:pt idx="3572">
                  <c:v>59.099621521506847</c:v>
                </c:pt>
                <c:pt idx="3573">
                  <c:v>59.074580529726028</c:v>
                </c:pt>
                <c:pt idx="3574">
                  <c:v>59.146364706164384</c:v>
                </c:pt>
                <c:pt idx="3575">
                  <c:v>59.108020687500002</c:v>
                </c:pt>
                <c:pt idx="3576">
                  <c:v>59.07374583</c:v>
                </c:pt>
                <c:pt idx="3577">
                  <c:v>59.082092827260276</c:v>
                </c:pt>
                <c:pt idx="3578">
                  <c:v>59.104212369999999</c:v>
                </c:pt>
                <c:pt idx="3579">
                  <c:v>59.104212369999999</c:v>
                </c:pt>
                <c:pt idx="3580">
                  <c:v>59.080939318611108</c:v>
                </c:pt>
                <c:pt idx="3581">
                  <c:v>59.109637918219178</c:v>
                </c:pt>
                <c:pt idx="3582">
                  <c:v>59.096595735000001</c:v>
                </c:pt>
                <c:pt idx="3583">
                  <c:v>59.035662655000003</c:v>
                </c:pt>
                <c:pt idx="3584">
                  <c:v>59.025507141666665</c:v>
                </c:pt>
                <c:pt idx="3585">
                  <c:v>59.152451058333334</c:v>
                </c:pt>
                <c:pt idx="3586">
                  <c:v>59.119445639999995</c:v>
                </c:pt>
                <c:pt idx="3587">
                  <c:v>59.139756666666663</c:v>
                </c:pt>
                <c:pt idx="3588">
                  <c:v>59.127062275</c:v>
                </c:pt>
                <c:pt idx="3589">
                  <c:v>59.07374583</c:v>
                </c:pt>
                <c:pt idx="3590">
                  <c:v>59.07374583</c:v>
                </c:pt>
                <c:pt idx="3591">
                  <c:v>59.07374583</c:v>
                </c:pt>
                <c:pt idx="3592">
                  <c:v>59.050895924999999</c:v>
                </c:pt>
                <c:pt idx="3593">
                  <c:v>59.007734987500001</c:v>
                </c:pt>
                <c:pt idx="3594">
                  <c:v>58.995219390140846</c:v>
                </c:pt>
                <c:pt idx="3595">
                  <c:v>59.028892312777778</c:v>
                </c:pt>
                <c:pt idx="3596">
                  <c:v>59.076707854722223</c:v>
                </c:pt>
                <c:pt idx="3597">
                  <c:v>59.102096638055556</c:v>
                </c:pt>
                <c:pt idx="3598">
                  <c:v>59.033409847464789</c:v>
                </c:pt>
                <c:pt idx="3599">
                  <c:v>59.012812750000002</c:v>
                </c:pt>
                <c:pt idx="3600">
                  <c:v>58.984885083750001</c:v>
                </c:pt>
                <c:pt idx="3601">
                  <c:v>58.978913353380285</c:v>
                </c:pt>
                <c:pt idx="3602">
                  <c:v>59.047570351971835</c:v>
                </c:pt>
                <c:pt idx="3603">
                  <c:v>59.073316723802819</c:v>
                </c:pt>
                <c:pt idx="3604">
                  <c:v>59.098711466944444</c:v>
                </c:pt>
                <c:pt idx="3605">
                  <c:v>59.063876387464788</c:v>
                </c:pt>
                <c:pt idx="3606">
                  <c:v>59.027831466901411</c:v>
                </c:pt>
                <c:pt idx="3607">
                  <c:v>59.012812750000002</c:v>
                </c:pt>
                <c:pt idx="3608">
                  <c:v>59.006805261267608</c:v>
                </c:pt>
                <c:pt idx="3609">
                  <c:v>58.987495474788737</c:v>
                </c:pt>
                <c:pt idx="3610">
                  <c:v>59.090480970563377</c:v>
                </c:pt>
                <c:pt idx="3611">
                  <c:v>59.104212369999999</c:v>
                </c:pt>
                <c:pt idx="3612">
                  <c:v>59.01498892557143</c:v>
                </c:pt>
                <c:pt idx="3613">
                  <c:v>58.991786540704226</c:v>
                </c:pt>
                <c:pt idx="3614">
                  <c:v>59.060443537887323</c:v>
                </c:pt>
                <c:pt idx="3615">
                  <c:v>59.100295243428569</c:v>
                </c:pt>
                <c:pt idx="3616">
                  <c:v>59.074181066285718</c:v>
                </c:pt>
                <c:pt idx="3617">
                  <c:v>59.048428564366198</c:v>
                </c:pt>
                <c:pt idx="3618">
                  <c:v>59.001496599714287</c:v>
                </c:pt>
                <c:pt idx="3619">
                  <c:v>58.982346200000002</c:v>
                </c:pt>
                <c:pt idx="3620">
                  <c:v>58.994097583571431</c:v>
                </c:pt>
                <c:pt idx="3621">
                  <c:v>59.020107555352112</c:v>
                </c:pt>
                <c:pt idx="3622">
                  <c:v>59.040667872285717</c:v>
                </c:pt>
                <c:pt idx="3623">
                  <c:v>59.014553695142858</c:v>
                </c:pt>
                <c:pt idx="3624">
                  <c:v>58.988439509999999</c:v>
                </c:pt>
                <c:pt idx="3625">
                  <c:v>58.982346200000002</c:v>
                </c:pt>
                <c:pt idx="3626">
                  <c:v>58.982346200000002</c:v>
                </c:pt>
                <c:pt idx="3627">
                  <c:v>59.027610777428571</c:v>
                </c:pt>
                <c:pt idx="3628">
                  <c:v>59.097248589428574</c:v>
                </c:pt>
                <c:pt idx="3629">
                  <c:v>59.052854486571427</c:v>
                </c:pt>
                <c:pt idx="3630">
                  <c:v>58.843941052285714</c:v>
                </c:pt>
                <c:pt idx="3631">
                  <c:v>58.976252897999998</c:v>
                </c:pt>
                <c:pt idx="3632">
                  <c:v>59.032833619142856</c:v>
                </c:pt>
                <c:pt idx="3633">
                  <c:v>59.011942272285715</c:v>
                </c:pt>
                <c:pt idx="3634">
                  <c:v>58.982346200000002</c:v>
                </c:pt>
                <c:pt idx="3635">
                  <c:v>58.982346200000002</c:v>
                </c:pt>
                <c:pt idx="3636">
                  <c:v>58.979299546</c:v>
                </c:pt>
                <c:pt idx="3637">
                  <c:v>58.953185368857149</c:v>
                </c:pt>
                <c:pt idx="3638">
                  <c:v>58.977047671304348</c:v>
                </c:pt>
                <c:pt idx="3639">
                  <c:v>59.003237548571434</c:v>
                </c:pt>
                <c:pt idx="3640">
                  <c:v>58.979255396086963</c:v>
                </c:pt>
                <c:pt idx="3641">
                  <c:v>58.989745221</c:v>
                </c:pt>
                <c:pt idx="3642">
                  <c:v>59.034889952898553</c:v>
                </c:pt>
                <c:pt idx="3643">
                  <c:v>59.003981867391303</c:v>
                </c:pt>
                <c:pt idx="3644">
                  <c:v>58.951438115942032</c:v>
                </c:pt>
                <c:pt idx="3645">
                  <c:v>58.924945472463769</c:v>
                </c:pt>
                <c:pt idx="3646">
                  <c:v>58.990294000579709</c:v>
                </c:pt>
                <c:pt idx="3647">
                  <c:v>58.956667263</c:v>
                </c:pt>
                <c:pt idx="3648">
                  <c:v>58.921413119999997</c:v>
                </c:pt>
                <c:pt idx="3649">
                  <c:v>58.932010177391305</c:v>
                </c:pt>
                <c:pt idx="3650">
                  <c:v>58.951879660000003</c:v>
                </c:pt>
                <c:pt idx="3651">
                  <c:v>58.951879660000003</c:v>
                </c:pt>
                <c:pt idx="3652">
                  <c:v>58.951879660000003</c:v>
                </c:pt>
                <c:pt idx="3653">
                  <c:v>58.951879660000003</c:v>
                </c:pt>
                <c:pt idx="3654">
                  <c:v>58.951879660000003</c:v>
                </c:pt>
                <c:pt idx="3655">
                  <c:v>58.951879660000003</c:v>
                </c:pt>
                <c:pt idx="3656">
                  <c:v>58.979657980441182</c:v>
                </c:pt>
                <c:pt idx="3657">
                  <c:v>59.002657233333338</c:v>
                </c:pt>
                <c:pt idx="3658">
                  <c:v>58.982346200000002</c:v>
                </c:pt>
                <c:pt idx="3659">
                  <c:v>58.982346200000002</c:v>
                </c:pt>
                <c:pt idx="3660">
                  <c:v>58.982346200000002</c:v>
                </c:pt>
                <c:pt idx="3661">
                  <c:v>58.956808070882353</c:v>
                </c:pt>
                <c:pt idx="3662">
                  <c:v>58.973515318840583</c:v>
                </c:pt>
                <c:pt idx="3663">
                  <c:v>58.982346200000002</c:v>
                </c:pt>
                <c:pt idx="3664">
                  <c:v>59.01102059529412</c:v>
                </c:pt>
                <c:pt idx="3665">
                  <c:v>59.000891056956519</c:v>
                </c:pt>
                <c:pt idx="3666">
                  <c:v>58.928133680294117</c:v>
                </c:pt>
                <c:pt idx="3667">
                  <c:v>58.945607137058829</c:v>
                </c:pt>
                <c:pt idx="3668">
                  <c:v>58.891842654705883</c:v>
                </c:pt>
                <c:pt idx="3669">
                  <c:v>58.917380783823525</c:v>
                </c:pt>
                <c:pt idx="3670">
                  <c:v>58.967112929999999</c:v>
                </c:pt>
                <c:pt idx="3671">
                  <c:v>58.963080593823534</c:v>
                </c:pt>
                <c:pt idx="3672">
                  <c:v>58.967560967352945</c:v>
                </c:pt>
                <c:pt idx="3673">
                  <c:v>59.006540221029411</c:v>
                </c:pt>
                <c:pt idx="3674">
                  <c:v>59.034639524925375</c:v>
                </c:pt>
                <c:pt idx="3675">
                  <c:v>59.012812750000002</c:v>
                </c:pt>
                <c:pt idx="3676">
                  <c:v>59.009228450588239</c:v>
                </c:pt>
                <c:pt idx="3677">
                  <c:v>58.955463959411766</c:v>
                </c:pt>
                <c:pt idx="3678">
                  <c:v>58.850021368656719</c:v>
                </c:pt>
                <c:pt idx="3679">
                  <c:v>58.895874988088231</c:v>
                </c:pt>
                <c:pt idx="3680">
                  <c:v>58.994891251911767</c:v>
                </c:pt>
                <c:pt idx="3681">
                  <c:v>59.043279290000001</c:v>
                </c:pt>
                <c:pt idx="3682">
                  <c:v>59.019633613283581</c:v>
                </c:pt>
                <c:pt idx="3683">
                  <c:v>58.982346200000002</c:v>
                </c:pt>
                <c:pt idx="3684">
                  <c:v>58.967340292238809</c:v>
                </c:pt>
                <c:pt idx="3685">
                  <c:v>58.896403273731345</c:v>
                </c:pt>
                <c:pt idx="3686">
                  <c:v>58.978253679701496</c:v>
                </c:pt>
                <c:pt idx="3687">
                  <c:v>58.982346200000002</c:v>
                </c:pt>
                <c:pt idx="3688">
                  <c:v>58.982346200000002</c:v>
                </c:pt>
                <c:pt idx="3689">
                  <c:v>58.963247771940303</c:v>
                </c:pt>
                <c:pt idx="3690">
                  <c:v>58.951879660000003</c:v>
                </c:pt>
                <c:pt idx="3691">
                  <c:v>58.951879660000003</c:v>
                </c:pt>
                <c:pt idx="3692">
                  <c:v>58.923232017910451</c:v>
                </c:pt>
                <c:pt idx="3693">
                  <c:v>58.841381609850743</c:v>
                </c:pt>
                <c:pt idx="3694">
                  <c:v>58.778629625074629</c:v>
                </c:pt>
                <c:pt idx="3695">
                  <c:v>58.860480039999999</c:v>
                </c:pt>
                <c:pt idx="3696">
                  <c:v>58.915873749090906</c:v>
                </c:pt>
                <c:pt idx="3697">
                  <c:v>58.872302876417912</c:v>
                </c:pt>
                <c:pt idx="3698">
                  <c:v>58.860480039999999</c:v>
                </c:pt>
                <c:pt idx="3699">
                  <c:v>58.842291054925369</c:v>
                </c:pt>
                <c:pt idx="3700">
                  <c:v>58.875713304999998</c:v>
                </c:pt>
                <c:pt idx="3701">
                  <c:v>58.945968241791043</c:v>
                </c:pt>
                <c:pt idx="3702">
                  <c:v>58.982346200000002</c:v>
                </c:pt>
                <c:pt idx="3703">
                  <c:v>58.950515484477613</c:v>
                </c:pt>
                <c:pt idx="3704">
                  <c:v>58.836476090454546</c:v>
                </c:pt>
                <c:pt idx="3705">
                  <c:v>58.890484965757572</c:v>
                </c:pt>
                <c:pt idx="3706">
                  <c:v>58.862788111212119</c:v>
                </c:pt>
                <c:pt idx="3707">
                  <c:v>58.910499732537311</c:v>
                </c:pt>
                <c:pt idx="3708">
                  <c:v>58.921413119999997</c:v>
                </c:pt>
                <c:pt idx="3709">
                  <c:v>58.843861920909092</c:v>
                </c:pt>
                <c:pt idx="3710">
                  <c:v>58.816165062727272</c:v>
                </c:pt>
                <c:pt idx="3711">
                  <c:v>58.843861921818181</c:v>
                </c:pt>
                <c:pt idx="3712">
                  <c:v>58.860480039999999</c:v>
                </c:pt>
                <c:pt idx="3713">
                  <c:v>58.860480039999999</c:v>
                </c:pt>
                <c:pt idx="3714">
                  <c:v>58.843861925454547</c:v>
                </c:pt>
                <c:pt idx="3715">
                  <c:v>58.771850095454546</c:v>
                </c:pt>
                <c:pt idx="3716">
                  <c:v>58.79954695</c:v>
                </c:pt>
                <c:pt idx="3717">
                  <c:v>58.771850095454546</c:v>
                </c:pt>
                <c:pt idx="3718">
                  <c:v>58.818934748181817</c:v>
                </c:pt>
                <c:pt idx="3719">
                  <c:v>58.852511865384614</c:v>
                </c:pt>
                <c:pt idx="3720">
                  <c:v>58.840630621060605</c:v>
                </c:pt>
                <c:pt idx="3721">
                  <c:v>58.830013489999999</c:v>
                </c:pt>
                <c:pt idx="3722">
                  <c:v>58.844543690769228</c:v>
                </c:pt>
                <c:pt idx="3723">
                  <c:v>58.836476095454543</c:v>
                </c:pt>
                <c:pt idx="3724">
                  <c:v>58.818295593076925</c:v>
                </c:pt>
                <c:pt idx="3725">
                  <c:v>58.853555824090911</c:v>
                </c:pt>
                <c:pt idx="3726">
                  <c:v>58.80048438061538</c:v>
                </c:pt>
                <c:pt idx="3727">
                  <c:v>58.629871748615379</c:v>
                </c:pt>
                <c:pt idx="3728">
                  <c:v>58.82673247784615</c:v>
                </c:pt>
                <c:pt idx="3729">
                  <c:v>58.88448397954545</c:v>
                </c:pt>
                <c:pt idx="3730">
                  <c:v>58.915788528</c:v>
                </c:pt>
                <c:pt idx="3731">
                  <c:v>58.853918008615381</c:v>
                </c:pt>
                <c:pt idx="3732">
                  <c:v>58.709084755384616</c:v>
                </c:pt>
                <c:pt idx="3733">
                  <c:v>58.771892707692302</c:v>
                </c:pt>
                <c:pt idx="3734">
                  <c:v>58.875947667999995</c:v>
                </c:pt>
                <c:pt idx="3735">
                  <c:v>58.864698479692308</c:v>
                </c:pt>
                <c:pt idx="3736">
                  <c:v>58.840793961538459</c:v>
                </c:pt>
                <c:pt idx="3737">
                  <c:v>58.852043149230767</c:v>
                </c:pt>
                <c:pt idx="3738">
                  <c:v>58.830013489999999</c:v>
                </c:pt>
                <c:pt idx="3739">
                  <c:v>58.830013489999999</c:v>
                </c:pt>
                <c:pt idx="3740">
                  <c:v>58.827201193999997</c:v>
                </c:pt>
                <c:pt idx="3741">
                  <c:v>58.770955274000002</c:v>
                </c:pt>
                <c:pt idx="3742">
                  <c:v>58.769080410000001</c:v>
                </c:pt>
                <c:pt idx="3743">
                  <c:v>58.743769745999998</c:v>
                </c:pt>
                <c:pt idx="3744">
                  <c:v>58.808591704062501</c:v>
                </c:pt>
                <c:pt idx="3745">
                  <c:v>58.830013489999999</c:v>
                </c:pt>
                <c:pt idx="3746">
                  <c:v>58.811264850000001</c:v>
                </c:pt>
                <c:pt idx="3747">
                  <c:v>58.832869733593746</c:v>
                </c:pt>
                <c:pt idx="3748">
                  <c:v>58.786693883593749</c:v>
                </c:pt>
                <c:pt idx="3749">
                  <c:v>58.746113326</c:v>
                </c:pt>
                <c:pt idx="3750">
                  <c:v>58.810019823124996</c:v>
                </c:pt>
                <c:pt idx="3751">
                  <c:v>58.8385822071875</c:v>
                </c:pt>
                <c:pt idx="3752">
                  <c:v>58.873604088</c:v>
                </c:pt>
                <c:pt idx="3753">
                  <c:v>58.908560047031244</c:v>
                </c:pt>
                <c:pt idx="3754">
                  <c:v>58.82049269625</c:v>
                </c:pt>
                <c:pt idx="3755">
                  <c:v>58.708623369687501</c:v>
                </c:pt>
                <c:pt idx="3756">
                  <c:v>58.737185750937499</c:v>
                </c:pt>
                <c:pt idx="3757">
                  <c:v>58.792882394374999</c:v>
                </c:pt>
                <c:pt idx="3758">
                  <c:v>58.824777053437501</c:v>
                </c:pt>
                <c:pt idx="3759">
                  <c:v>58.923317276406252</c:v>
                </c:pt>
                <c:pt idx="3760">
                  <c:v>58.866192509218749</c:v>
                </c:pt>
                <c:pt idx="3761">
                  <c:v>58.790978235624998</c:v>
                </c:pt>
                <c:pt idx="3762">
                  <c:v>58.822759557777779</c:v>
                </c:pt>
                <c:pt idx="3763">
                  <c:v>58.811923986562498</c:v>
                </c:pt>
                <c:pt idx="3764">
                  <c:v>58.811923986562498</c:v>
                </c:pt>
                <c:pt idx="3765">
                  <c:v>58.835333050476187</c:v>
                </c:pt>
                <c:pt idx="3766">
                  <c:v>58.788598037187498</c:v>
                </c:pt>
                <c:pt idx="3767">
                  <c:v>58.769080410000001</c:v>
                </c:pt>
                <c:pt idx="3768">
                  <c:v>58.790842226666669</c:v>
                </c:pt>
                <c:pt idx="3769">
                  <c:v>58.843342609375</c:v>
                </c:pt>
                <c:pt idx="3770">
                  <c:v>58.765211643015874</c:v>
                </c:pt>
                <c:pt idx="3771">
                  <c:v>58.741031849365079</c:v>
                </c:pt>
                <c:pt idx="3772">
                  <c:v>58.771936648437503</c:v>
                </c:pt>
                <c:pt idx="3773">
                  <c:v>58.857623801562497</c:v>
                </c:pt>
                <c:pt idx="3774">
                  <c:v>58.748285788253973</c:v>
                </c:pt>
                <c:pt idx="3775">
                  <c:v>58.818407189047619</c:v>
                </c:pt>
                <c:pt idx="3776">
                  <c:v>58.830013489999999</c:v>
                </c:pt>
                <c:pt idx="3777">
                  <c:v>58.782621094444444</c:v>
                </c:pt>
                <c:pt idx="3778">
                  <c:v>58.747182584375004</c:v>
                </c:pt>
                <c:pt idx="3779">
                  <c:v>58.779235923333331</c:v>
                </c:pt>
                <c:pt idx="3780">
                  <c:v>58.856127673333333</c:v>
                </c:pt>
                <c:pt idx="3781">
                  <c:v>58.802495329032261</c:v>
                </c:pt>
                <c:pt idx="3782">
                  <c:v>58.755056129682544</c:v>
                </c:pt>
                <c:pt idx="3783">
                  <c:v>58.784071882063493</c:v>
                </c:pt>
                <c:pt idx="3784">
                  <c:v>58.772465581111113</c:v>
                </c:pt>
                <c:pt idx="3785">
                  <c:v>58.738613870000002</c:v>
                </c:pt>
                <c:pt idx="3786">
                  <c:v>58.72797476079365</c:v>
                </c:pt>
                <c:pt idx="3787">
                  <c:v>58.708147330000003</c:v>
                </c:pt>
                <c:pt idx="3788">
                  <c:v>58.732810719523812</c:v>
                </c:pt>
                <c:pt idx="3789">
                  <c:v>58.77202878483871</c:v>
                </c:pt>
                <c:pt idx="3790">
                  <c:v>58.683483940476187</c:v>
                </c:pt>
                <c:pt idx="3791">
                  <c:v>58.699302204032257</c:v>
                </c:pt>
                <c:pt idx="3792">
                  <c:v>58.660754925555551</c:v>
                </c:pt>
                <c:pt idx="3793">
                  <c:v>58.761218076451613</c:v>
                </c:pt>
                <c:pt idx="3794">
                  <c:v>58.652050199047615</c:v>
                </c:pt>
                <c:pt idx="3795">
                  <c:v>58.797128970476187</c:v>
                </c:pt>
                <c:pt idx="3796">
                  <c:v>58.741562244838711</c:v>
                </c:pt>
                <c:pt idx="3797">
                  <c:v>58.710604309032263</c:v>
                </c:pt>
                <c:pt idx="3798">
                  <c:v>58.78794064904762</c:v>
                </c:pt>
                <c:pt idx="3799">
                  <c:v>58.748441786129035</c:v>
                </c:pt>
                <c:pt idx="3800">
                  <c:v>58.714044079677421</c:v>
                </c:pt>
                <c:pt idx="3801">
                  <c:v>58.75532132741936</c:v>
                </c:pt>
                <c:pt idx="3802">
                  <c:v>58.678663574193543</c:v>
                </c:pt>
                <c:pt idx="3803">
                  <c:v>58.733699909032261</c:v>
                </c:pt>
                <c:pt idx="3804">
                  <c:v>58.748441786129035</c:v>
                </c:pt>
                <c:pt idx="3805">
                  <c:v>58.679646366774193</c:v>
                </c:pt>
                <c:pt idx="3806">
                  <c:v>58.721906408709678</c:v>
                </c:pt>
                <c:pt idx="3807">
                  <c:v>58.733699911935489</c:v>
                </c:pt>
                <c:pt idx="3808">
                  <c:v>58.691165979836065</c:v>
                </c:pt>
                <c:pt idx="3809">
                  <c:v>58.726328974838708</c:v>
                </c:pt>
                <c:pt idx="3810">
                  <c:v>58.769080410000001</c:v>
                </c:pt>
                <c:pt idx="3811">
                  <c:v>58.72562813163934</c:v>
                </c:pt>
                <c:pt idx="3812">
                  <c:v>58.663921702903224</c:v>
                </c:pt>
                <c:pt idx="3813">
                  <c:v>58.659990535161285</c:v>
                </c:pt>
                <c:pt idx="3814">
                  <c:v>58.677680789999997</c:v>
                </c:pt>
                <c:pt idx="3815">
                  <c:v>58.655076579193548</c:v>
                </c:pt>
                <c:pt idx="3816">
                  <c:v>58.627236180983601</c:v>
                </c:pt>
                <c:pt idx="3817">
                  <c:v>58.687170361311473</c:v>
                </c:pt>
                <c:pt idx="3818">
                  <c:v>58.759743889677424</c:v>
                </c:pt>
                <c:pt idx="3819">
                  <c:v>58.721632519836064</c:v>
                </c:pt>
                <c:pt idx="3820">
                  <c:v>58.693663237213116</c:v>
                </c:pt>
                <c:pt idx="3821">
                  <c:v>58.753597414262295</c:v>
                </c:pt>
                <c:pt idx="3822">
                  <c:v>58.77202878483871</c:v>
                </c:pt>
                <c:pt idx="3823">
                  <c:v>58.671687370327867</c:v>
                </c:pt>
                <c:pt idx="3824">
                  <c:v>58.663696140491801</c:v>
                </c:pt>
                <c:pt idx="3825">
                  <c:v>58.743608384754097</c:v>
                </c:pt>
                <c:pt idx="3826">
                  <c:v>58.760090283442622</c:v>
                </c:pt>
                <c:pt idx="3827">
                  <c:v>58.716138553606562</c:v>
                </c:pt>
                <c:pt idx="3828">
                  <c:v>58.765584249672131</c:v>
                </c:pt>
                <c:pt idx="3829">
                  <c:v>58.741610578852459</c:v>
                </c:pt>
                <c:pt idx="3830">
                  <c:v>58.758924895833331</c:v>
                </c:pt>
                <c:pt idx="3831">
                  <c:v>58.652208755573767</c:v>
                </c:pt>
                <c:pt idx="3832">
                  <c:v>58.714140747704917</c:v>
                </c:pt>
                <c:pt idx="3833">
                  <c:v>58.795051886721311</c:v>
                </c:pt>
                <c:pt idx="3834">
                  <c:v>58.706116227000003</c:v>
                </c:pt>
                <c:pt idx="3835">
                  <c:v>58.645216434098359</c:v>
                </c:pt>
                <c:pt idx="3836">
                  <c:v>58.58729671133333</c:v>
                </c:pt>
                <c:pt idx="3837">
                  <c:v>58.648213143114752</c:v>
                </c:pt>
                <c:pt idx="3838">
                  <c:v>58.708147330000003</c:v>
                </c:pt>
                <c:pt idx="3839">
                  <c:v>58.586281159999999</c:v>
                </c:pt>
                <c:pt idx="3840">
                  <c:v>58.586281159999999</c:v>
                </c:pt>
                <c:pt idx="3841">
                  <c:v>58.706116227166667</c:v>
                </c:pt>
                <c:pt idx="3842">
                  <c:v>58.678679692950816</c:v>
                </c:pt>
                <c:pt idx="3843">
                  <c:v>58.736582767333331</c:v>
                </c:pt>
                <c:pt idx="3844">
                  <c:v>58.620809905666661</c:v>
                </c:pt>
                <c:pt idx="3845">
                  <c:v>58.674684080655737</c:v>
                </c:pt>
                <c:pt idx="3846">
                  <c:v>58.6487375675</c:v>
                </c:pt>
                <c:pt idx="3847">
                  <c:v>58.618271026999999</c:v>
                </c:pt>
                <c:pt idx="3848">
                  <c:v>58.645690912999996</c:v>
                </c:pt>
                <c:pt idx="3849">
                  <c:v>58.589327814000001</c:v>
                </c:pt>
                <c:pt idx="3850">
                  <c:v>58.644167585999995</c:v>
                </c:pt>
                <c:pt idx="3851">
                  <c:v>58.618271026999999</c:v>
                </c:pt>
                <c:pt idx="3852">
                  <c:v>58.6746341355</c:v>
                </c:pt>
                <c:pt idx="3853">
                  <c:v>58.721095609499997</c:v>
                </c:pt>
                <c:pt idx="3854">
                  <c:v>58.766795419499999</c:v>
                </c:pt>
                <c:pt idx="3855">
                  <c:v>58.725300760084032</c:v>
                </c:pt>
                <c:pt idx="3856">
                  <c:v>58.679216918067226</c:v>
                </c:pt>
                <c:pt idx="3857">
                  <c:v>58.69240628433333</c:v>
                </c:pt>
                <c:pt idx="3858">
                  <c:v>58.707639554333333</c:v>
                </c:pt>
                <c:pt idx="3859">
                  <c:v>58.663599611176473</c:v>
                </c:pt>
                <c:pt idx="3860">
                  <c:v>58.617515764117648</c:v>
                </c:pt>
                <c:pt idx="3861">
                  <c:v>58.601642440672265</c:v>
                </c:pt>
                <c:pt idx="3862">
                  <c:v>58.586281159999999</c:v>
                </c:pt>
                <c:pt idx="3863">
                  <c:v>58.586281159999999</c:v>
                </c:pt>
                <c:pt idx="3864">
                  <c:v>58.586025138655458</c:v>
                </c:pt>
                <c:pt idx="3865">
                  <c:v>58.570663857983192</c:v>
                </c:pt>
                <c:pt idx="3866">
                  <c:v>58.558396530338982</c:v>
                </c:pt>
                <c:pt idx="3867">
                  <c:v>58.635853840508474</c:v>
                </c:pt>
                <c:pt idx="3868">
                  <c:v>58.704050988151266</c:v>
                </c:pt>
                <c:pt idx="3869">
                  <c:v>58.642605860420169</c:v>
                </c:pt>
                <c:pt idx="3870">
                  <c:v>58.587572115084747</c:v>
                </c:pt>
                <c:pt idx="3871">
                  <c:v>58.60306357610169</c:v>
                </c:pt>
                <c:pt idx="3872">
                  <c:v>58.620362374830506</c:v>
                </c:pt>
                <c:pt idx="3873">
                  <c:v>58.651345301949149</c:v>
                </c:pt>
                <c:pt idx="3874">
                  <c:v>58.670709631779658</c:v>
                </c:pt>
                <c:pt idx="3875">
                  <c:v>58.624235243644065</c:v>
                </c:pt>
                <c:pt idx="3876">
                  <c:v>58.589121261186442</c:v>
                </c:pt>
                <c:pt idx="3877">
                  <c:v>58.604612722203385</c:v>
                </c:pt>
                <c:pt idx="3878">
                  <c:v>58.603321767118643</c:v>
                </c:pt>
                <c:pt idx="3879">
                  <c:v>58.541355923050844</c:v>
                </c:pt>
                <c:pt idx="3880">
                  <c:v>58.506599440000002</c:v>
                </c:pt>
                <c:pt idx="3881">
                  <c:v>58.553471039999998</c:v>
                </c:pt>
                <c:pt idx="3882">
                  <c:v>58.586281159999999</c:v>
                </c:pt>
                <c:pt idx="3883">
                  <c:v>58.586281159999999</c:v>
                </c:pt>
                <c:pt idx="3884">
                  <c:v>58.575344453333329</c:v>
                </c:pt>
                <c:pt idx="3885">
                  <c:v>58.544096719999999</c:v>
                </c:pt>
                <c:pt idx="3886">
                  <c:v>58.537847173333333</c:v>
                </c:pt>
                <c:pt idx="3887">
                  <c:v>58.569094906666663</c:v>
                </c:pt>
                <c:pt idx="3888">
                  <c:v>58.544096717692305</c:v>
                </c:pt>
                <c:pt idx="3889">
                  <c:v>58.450353512564106</c:v>
                </c:pt>
                <c:pt idx="3890">
                  <c:v>58.434729645897441</c:v>
                </c:pt>
                <c:pt idx="3891">
                  <c:v>58.497225117692309</c:v>
                </c:pt>
                <c:pt idx="3892">
                  <c:v>58.516680874655172</c:v>
                </c:pt>
                <c:pt idx="3893">
                  <c:v>58.500922319482761</c:v>
                </c:pt>
                <c:pt idx="3894">
                  <c:v>58.543055128888888</c:v>
                </c:pt>
                <c:pt idx="3895">
                  <c:v>58.621174462222221</c:v>
                </c:pt>
                <c:pt idx="3896">
                  <c:v>58.605191426206893</c:v>
                </c:pt>
                <c:pt idx="3897">
                  <c:v>58.542157205517242</c:v>
                </c:pt>
                <c:pt idx="3898">
                  <c:v>58.525348080000001</c:v>
                </c:pt>
                <c:pt idx="3899">
                  <c:v>58.525348080000001</c:v>
                </c:pt>
                <c:pt idx="3900">
                  <c:v>58.537954924137928</c:v>
                </c:pt>
                <c:pt idx="3901">
                  <c:v>58.553713479310346</c:v>
                </c:pt>
                <c:pt idx="3902">
                  <c:v>58.55581462</c:v>
                </c:pt>
                <c:pt idx="3903">
                  <c:v>58.55581462</c:v>
                </c:pt>
                <c:pt idx="3904">
                  <c:v>58.540978739652175</c:v>
                </c:pt>
                <c:pt idx="3905">
                  <c:v>58.525085437413793</c:v>
                </c:pt>
                <c:pt idx="3906">
                  <c:v>58.509326882241382</c:v>
                </c:pt>
                <c:pt idx="3907">
                  <c:v>58.490907643043478</c:v>
                </c:pt>
                <c:pt idx="3908">
                  <c:v>58.443220879565217</c:v>
                </c:pt>
                <c:pt idx="3909">
                  <c:v>58.408780438695658</c:v>
                </c:pt>
                <c:pt idx="3910">
                  <c:v>58.440571610869569</c:v>
                </c:pt>
                <c:pt idx="3911">
                  <c:v>58.468388887826087</c:v>
                </c:pt>
                <c:pt idx="3912">
                  <c:v>58.484284479130437</c:v>
                </c:pt>
                <c:pt idx="3913">
                  <c:v>58.500180068695656</c:v>
                </c:pt>
                <c:pt idx="3914">
                  <c:v>58.516075654782611</c:v>
                </c:pt>
                <c:pt idx="3915">
                  <c:v>58.538594401739132</c:v>
                </c:pt>
                <c:pt idx="3916">
                  <c:v>58.570385573913043</c:v>
                </c:pt>
                <c:pt idx="3917">
                  <c:v>58.610333694210524</c:v>
                </c:pt>
                <c:pt idx="3918">
                  <c:v>58.658438762631576</c:v>
                </c:pt>
                <c:pt idx="3919">
                  <c:v>58.639196736315789</c:v>
                </c:pt>
                <c:pt idx="3920">
                  <c:v>58.575056646842107</c:v>
                </c:pt>
                <c:pt idx="3921">
                  <c:v>58.544687709739129</c:v>
                </c:pt>
                <c:pt idx="3922">
                  <c:v>58.528792123652174</c:v>
                </c:pt>
                <c:pt idx="3923">
                  <c:v>58.56303037947368</c:v>
                </c:pt>
                <c:pt idx="3924">
                  <c:v>58.611135442631578</c:v>
                </c:pt>
                <c:pt idx="3925">
                  <c:v>58.588419162807014</c:v>
                </c:pt>
                <c:pt idx="3926">
                  <c:v>58.556349120701753</c:v>
                </c:pt>
                <c:pt idx="3927">
                  <c:v>58.524000003008851</c:v>
                </c:pt>
                <c:pt idx="3928">
                  <c:v>58.494881540000002</c:v>
                </c:pt>
                <c:pt idx="3929">
                  <c:v>58.494881540000002</c:v>
                </c:pt>
                <c:pt idx="3930">
                  <c:v>58.498088544210525</c:v>
                </c:pt>
                <c:pt idx="3931">
                  <c:v>58.514123565263162</c:v>
                </c:pt>
                <c:pt idx="3932">
                  <c:v>58.520495002831858</c:v>
                </c:pt>
                <c:pt idx="3933">
                  <c:v>58.504318078938056</c:v>
                </c:pt>
                <c:pt idx="3934">
                  <c:v>58.494881540000002</c:v>
                </c:pt>
                <c:pt idx="3935">
                  <c:v>58.494881540000002</c:v>
                </c:pt>
                <c:pt idx="3936">
                  <c:v>58.538020003716817</c:v>
                </c:pt>
                <c:pt idx="3937">
                  <c:v>58.618904623185841</c:v>
                </c:pt>
                <c:pt idx="3938">
                  <c:v>58.605154237876107</c:v>
                </c:pt>
                <c:pt idx="3939">
                  <c:v>58.540446542300884</c:v>
                </c:pt>
                <c:pt idx="3940">
                  <c:v>58.525348080000001</c:v>
                </c:pt>
                <c:pt idx="3941">
                  <c:v>58.525348080000001</c:v>
                </c:pt>
                <c:pt idx="3942">
                  <c:v>58.510930878035715</c:v>
                </c:pt>
                <c:pt idx="3943">
                  <c:v>58.495690386194688</c:v>
                </c:pt>
                <c:pt idx="3944">
                  <c:v>58.544221157876109</c:v>
                </c:pt>
                <c:pt idx="3945">
                  <c:v>58.579752615714284</c:v>
                </c:pt>
                <c:pt idx="3946">
                  <c:v>58.530788533571432</c:v>
                </c:pt>
                <c:pt idx="3947">
                  <c:v>58.499233902857142</c:v>
                </c:pt>
                <c:pt idx="3948">
                  <c:v>58.515555263571429</c:v>
                </c:pt>
                <c:pt idx="3949">
                  <c:v>58.518819535714286</c:v>
                </c:pt>
                <c:pt idx="3950">
                  <c:v>58.502498174999999</c:v>
                </c:pt>
                <c:pt idx="3951">
                  <c:v>58.486176811428571</c:v>
                </c:pt>
                <c:pt idx="3952">
                  <c:v>58.469855445357148</c:v>
                </c:pt>
                <c:pt idx="3953">
                  <c:v>58.464414990000002</c:v>
                </c:pt>
                <c:pt idx="3954">
                  <c:v>58.464414990000002</c:v>
                </c:pt>
                <c:pt idx="3955">
                  <c:v>58.464414990000002</c:v>
                </c:pt>
                <c:pt idx="3956">
                  <c:v>58.464414990000002</c:v>
                </c:pt>
                <c:pt idx="3957">
                  <c:v>58.433125029999999</c:v>
                </c:pt>
                <c:pt idx="3958">
                  <c:v>58.405114046071432</c:v>
                </c:pt>
                <c:pt idx="3959">
                  <c:v>58.421435406785719</c:v>
                </c:pt>
                <c:pt idx="3960">
                  <c:v>58.430105823333335</c:v>
                </c:pt>
                <c:pt idx="3961">
                  <c:v>58.413637423333334</c:v>
                </c:pt>
                <c:pt idx="3962">
                  <c:v>58.422420572072078</c:v>
                </c:pt>
                <c:pt idx="3963">
                  <c:v>58.471825777477477</c:v>
                </c:pt>
                <c:pt idx="3964">
                  <c:v>58.477315243783785</c:v>
                </c:pt>
                <c:pt idx="3965">
                  <c:v>58.444378438378379</c:v>
                </c:pt>
                <c:pt idx="3966">
                  <c:v>58.433948450000003</c:v>
                </c:pt>
                <c:pt idx="3967">
                  <c:v>58.433948450000003</c:v>
                </c:pt>
                <c:pt idx="3968">
                  <c:v>58.391954030000001</c:v>
                </c:pt>
                <c:pt idx="3969">
                  <c:v>58.342548829999998</c:v>
                </c:pt>
                <c:pt idx="3970">
                  <c:v>58.292694486363636</c:v>
                </c:pt>
                <c:pt idx="3971">
                  <c:v>58.267617600900898</c:v>
                </c:pt>
                <c:pt idx="3972">
                  <c:v>58.366428006306307</c:v>
                </c:pt>
                <c:pt idx="3973">
                  <c:v>58.433948450000003</c:v>
                </c:pt>
                <c:pt idx="3974">
                  <c:v>58.433948450000003</c:v>
                </c:pt>
                <c:pt idx="3975">
                  <c:v>58.433948450000003</c:v>
                </c:pt>
                <c:pt idx="3976">
                  <c:v>58.433948450000003</c:v>
                </c:pt>
                <c:pt idx="3977">
                  <c:v>58.433948450000003</c:v>
                </c:pt>
                <c:pt idx="3978">
                  <c:v>58.433948450000003</c:v>
                </c:pt>
                <c:pt idx="3979">
                  <c:v>58.447644417522937</c:v>
                </c:pt>
                <c:pt idx="3980">
                  <c:v>58.464414990000002</c:v>
                </c:pt>
                <c:pt idx="3981">
                  <c:v>58.381324426363634</c:v>
                </c:pt>
                <c:pt idx="3982">
                  <c:v>58.317672480825685</c:v>
                </c:pt>
                <c:pt idx="3983">
                  <c:v>58.351213625779813</c:v>
                </c:pt>
                <c:pt idx="3984">
                  <c:v>58.36719903054545</c:v>
                </c:pt>
                <c:pt idx="3985">
                  <c:v>58.350580917818178</c:v>
                </c:pt>
                <c:pt idx="3986">
                  <c:v>58.36854321733945</c:v>
                </c:pt>
                <c:pt idx="3987">
                  <c:v>58.418854934770643</c:v>
                </c:pt>
                <c:pt idx="3988">
                  <c:v>58.445687850733947</c:v>
                </c:pt>
                <c:pt idx="3989">
                  <c:v>58.462458423211011</c:v>
                </c:pt>
                <c:pt idx="3990">
                  <c:v>58.419972972935781</c:v>
                </c:pt>
                <c:pt idx="3991">
                  <c:v>58.37640054111111</c:v>
                </c:pt>
                <c:pt idx="3992">
                  <c:v>58.427178107777777</c:v>
                </c:pt>
                <c:pt idx="3993">
                  <c:v>58.442054226697252</c:v>
                </c:pt>
                <c:pt idx="3994">
                  <c:v>58.358201364311924</c:v>
                </c:pt>
                <c:pt idx="3995">
                  <c:v>58.327175805229359</c:v>
                </c:pt>
                <c:pt idx="3996">
                  <c:v>58.360716950183487</c:v>
                </c:pt>
                <c:pt idx="3997">
                  <c:v>58.405174495555556</c:v>
                </c:pt>
                <c:pt idx="3998">
                  <c:v>58.455952062222224</c:v>
                </c:pt>
                <c:pt idx="3999">
                  <c:v>58.422100351111112</c:v>
                </c:pt>
                <c:pt idx="4000">
                  <c:v>58.373579565185182</c:v>
                </c:pt>
                <c:pt idx="4001">
                  <c:v>58.390505420740745</c:v>
                </c:pt>
                <c:pt idx="4002">
                  <c:v>58.39558317740741</c:v>
                </c:pt>
                <c:pt idx="4003">
                  <c:v>58.361731466296298</c:v>
                </c:pt>
                <c:pt idx="4004">
                  <c:v>58.371886979629629</c:v>
                </c:pt>
                <c:pt idx="4005">
                  <c:v>58.439590401851852</c:v>
                </c:pt>
                <c:pt idx="4006">
                  <c:v>58.442975572962965</c:v>
                </c:pt>
                <c:pt idx="4007">
                  <c:v>58.409123861851853</c:v>
                </c:pt>
                <c:pt idx="4008">
                  <c:v>58.37500850813084</c:v>
                </c:pt>
                <c:pt idx="4009">
                  <c:v>58.345111436168224</c:v>
                </c:pt>
                <c:pt idx="4010">
                  <c:v>58.396363559532709</c:v>
                </c:pt>
                <c:pt idx="4011">
                  <c:v>58.420407765555559</c:v>
                </c:pt>
                <c:pt idx="4012">
                  <c:v>58.369630198888892</c:v>
                </c:pt>
                <c:pt idx="4013">
                  <c:v>58.350521382523361</c:v>
                </c:pt>
                <c:pt idx="4014">
                  <c:v>58.367605423644861</c:v>
                </c:pt>
                <c:pt idx="4015">
                  <c:v>58.396363559532709</c:v>
                </c:pt>
                <c:pt idx="4016">
                  <c:v>58.430531641775701</c:v>
                </c:pt>
                <c:pt idx="4017">
                  <c:v>58.403197175981312</c:v>
                </c:pt>
                <c:pt idx="4018">
                  <c:v>58.377039252641509</c:v>
                </c:pt>
                <c:pt idx="4019">
                  <c:v>58.41152967528302</c:v>
                </c:pt>
                <c:pt idx="4020">
                  <c:v>58.416010206822435</c:v>
                </c:pt>
                <c:pt idx="4021">
                  <c:v>58.364758083457943</c:v>
                </c:pt>
                <c:pt idx="4022">
                  <c:v>58.332867873364485</c:v>
                </c:pt>
                <c:pt idx="4023">
                  <c:v>58.315783832242992</c:v>
                </c:pt>
                <c:pt idx="4024">
                  <c:v>58.285064787830187</c:v>
                </c:pt>
                <c:pt idx="4025">
                  <c:v>58.252586301037738</c:v>
                </c:pt>
                <c:pt idx="4026">
                  <c:v>58.338812363301891</c:v>
                </c:pt>
                <c:pt idx="4027">
                  <c:v>58.399170607169815</c:v>
                </c:pt>
                <c:pt idx="4028">
                  <c:v>58.381925395849059</c:v>
                </c:pt>
                <c:pt idx="4029">
                  <c:v>58.348009810849057</c:v>
                </c:pt>
                <c:pt idx="4030">
                  <c:v>58.296274171226415</c:v>
                </c:pt>
                <c:pt idx="4031">
                  <c:v>58.30633388028302</c:v>
                </c:pt>
                <c:pt idx="4032">
                  <c:v>58.340824308584907</c:v>
                </c:pt>
                <c:pt idx="4033">
                  <c:v>58.309782923113204</c:v>
                </c:pt>
                <c:pt idx="4034">
                  <c:v>58.287999206571428</c:v>
                </c:pt>
                <c:pt idx="4035">
                  <c:v>58.322818115142859</c:v>
                </c:pt>
                <c:pt idx="4036">
                  <c:v>58.312657127924524</c:v>
                </c:pt>
                <c:pt idx="4037">
                  <c:v>58.243676276981134</c:v>
                </c:pt>
                <c:pt idx="4038">
                  <c:v>58.185863753333336</c:v>
                </c:pt>
                <c:pt idx="4039">
                  <c:v>58.133635393333336</c:v>
                </c:pt>
                <c:pt idx="4040">
                  <c:v>58.193117690476193</c:v>
                </c:pt>
                <c:pt idx="4041">
                  <c:v>58.254050775238099</c:v>
                </c:pt>
                <c:pt idx="4042">
                  <c:v>58.271460226666669</c:v>
                </c:pt>
                <c:pt idx="4043">
                  <c:v>58.259853925714289</c:v>
                </c:pt>
                <c:pt idx="4044">
                  <c:v>58.207625571428572</c:v>
                </c:pt>
                <c:pt idx="4045">
                  <c:v>58.236641327619047</c:v>
                </c:pt>
                <c:pt idx="4046">
                  <c:v>58.306279139047618</c:v>
                </c:pt>
                <c:pt idx="4047">
                  <c:v>58.296123620952379</c:v>
                </c:pt>
                <c:pt idx="4048">
                  <c:v>58.278686264999997</c:v>
                </c:pt>
                <c:pt idx="4049">
                  <c:v>58.261109415</c:v>
                </c:pt>
                <c:pt idx="4050">
                  <c:v>58.2511492</c:v>
                </c:pt>
                <c:pt idx="4051">
                  <c:v>58.2511492</c:v>
                </c:pt>
                <c:pt idx="4052">
                  <c:v>58.2511492</c:v>
                </c:pt>
                <c:pt idx="4053">
                  <c:v>58.2511492</c:v>
                </c:pt>
                <c:pt idx="4054">
                  <c:v>58.267847207499997</c:v>
                </c:pt>
                <c:pt idx="4055">
                  <c:v>58.273999105000001</c:v>
                </c:pt>
                <c:pt idx="4056">
                  <c:v>58.238845404999999</c:v>
                </c:pt>
                <c:pt idx="4057">
                  <c:v>58.237673614999999</c:v>
                </c:pt>
                <c:pt idx="4058">
                  <c:v>58.272827315000001</c:v>
                </c:pt>
                <c:pt idx="4059">
                  <c:v>58.268433102499998</c:v>
                </c:pt>
                <c:pt idx="4060">
                  <c:v>58.251740783398056</c:v>
                </c:pt>
                <c:pt idx="4061">
                  <c:v>58.287235787281553</c:v>
                </c:pt>
                <c:pt idx="4062">
                  <c:v>58.306809233269227</c:v>
                </c:pt>
                <c:pt idx="4063">
                  <c:v>58.289232377499999</c:v>
                </c:pt>
                <c:pt idx="4064">
                  <c:v>58.291672659417472</c:v>
                </c:pt>
                <c:pt idx="4065">
                  <c:v>58.309420164271842</c:v>
                </c:pt>
                <c:pt idx="4066">
                  <c:v>58.327022612500002</c:v>
                </c:pt>
                <c:pt idx="4067">
                  <c:v>58.340478288446597</c:v>
                </c:pt>
                <c:pt idx="4068">
                  <c:v>58.322730789417477</c:v>
                </c:pt>
                <c:pt idx="4069">
                  <c:v>58.304983288058253</c:v>
                </c:pt>
                <c:pt idx="4070">
                  <c:v>58.287235783203883</c:v>
                </c:pt>
                <c:pt idx="4071">
                  <c:v>58.281615739999999</c:v>
                </c:pt>
                <c:pt idx="4072">
                  <c:v>58.281615739999999</c:v>
                </c:pt>
                <c:pt idx="4073">
                  <c:v>58.26429162901961</c:v>
                </c:pt>
                <c:pt idx="4074">
                  <c:v>58.246416533592232</c:v>
                </c:pt>
                <c:pt idx="4075">
                  <c:v>58.228669034563104</c:v>
                </c:pt>
                <c:pt idx="4076">
                  <c:v>58.24996603660194</c:v>
                </c:pt>
                <c:pt idx="4077">
                  <c:v>58.303208539514564</c:v>
                </c:pt>
                <c:pt idx="4078">
                  <c:v>58.282213128235291</c:v>
                </c:pt>
                <c:pt idx="4079">
                  <c:v>58.253538732549018</c:v>
                </c:pt>
                <c:pt idx="4080">
                  <c:v>58.271460226666669</c:v>
                </c:pt>
                <c:pt idx="4081">
                  <c:v>58.273925157087376</c:v>
                </c:pt>
                <c:pt idx="4082">
                  <c:v>58.256177658058256</c:v>
                </c:pt>
                <c:pt idx="4083">
                  <c:v>58.225461725098043</c:v>
                </c:pt>
                <c:pt idx="4084">
                  <c:v>58.189618736764707</c:v>
                </c:pt>
                <c:pt idx="4085">
                  <c:v>58.153775742647063</c:v>
                </c:pt>
                <c:pt idx="4086">
                  <c:v>58.140745690495052</c:v>
                </c:pt>
                <c:pt idx="4087">
                  <c:v>58.176943565742576</c:v>
                </c:pt>
                <c:pt idx="4088">
                  <c:v>58.212916679215688</c:v>
                </c:pt>
                <c:pt idx="4089">
                  <c:v>58.248759667450983</c:v>
                </c:pt>
                <c:pt idx="4090">
                  <c:v>58.284602661176471</c:v>
                </c:pt>
                <c:pt idx="4091">
                  <c:v>58.299413034356434</c:v>
                </c:pt>
                <c:pt idx="4092">
                  <c:v>58.245116224455444</c:v>
                </c:pt>
                <c:pt idx="4093">
                  <c:v>58.220682660000001</c:v>
                </c:pt>
                <c:pt idx="4094">
                  <c:v>58.220682660000001</c:v>
                </c:pt>
                <c:pt idx="4095">
                  <c:v>58.174530371584162</c:v>
                </c:pt>
                <c:pt idx="4096">
                  <c:v>58.144365476534659</c:v>
                </c:pt>
                <c:pt idx="4097">
                  <c:v>58.234860155742574</c:v>
                </c:pt>
                <c:pt idx="4098">
                  <c:v>58.255372284752475</c:v>
                </c:pt>
                <c:pt idx="4099">
                  <c:v>58.201075480792085</c:v>
                </c:pt>
                <c:pt idx="4100">
                  <c:v>58.190216120000002</c:v>
                </c:pt>
                <c:pt idx="4101">
                  <c:v>58.190216120000002</c:v>
                </c:pt>
                <c:pt idx="4102">
                  <c:v>58.190216120000002</c:v>
                </c:pt>
                <c:pt idx="4103">
                  <c:v>58.182294819600003</c:v>
                </c:pt>
                <c:pt idx="4104">
                  <c:v>58.164014895600005</c:v>
                </c:pt>
                <c:pt idx="4105">
                  <c:v>58.173625429900994</c:v>
                </c:pt>
                <c:pt idx="4106">
                  <c:v>58.190216120000002</c:v>
                </c:pt>
                <c:pt idx="4107">
                  <c:v>58.190216120000002</c:v>
                </c:pt>
                <c:pt idx="4108">
                  <c:v>58.197832755</c:v>
                </c:pt>
                <c:pt idx="4109">
                  <c:v>58.216112678999998</c:v>
                </c:pt>
                <c:pt idx="4110">
                  <c:v>58.234256860990101</c:v>
                </c:pt>
                <c:pt idx="4111">
                  <c:v>58.242618568399998</c:v>
                </c:pt>
                <c:pt idx="4112">
                  <c:v>58.114659094399997</c:v>
                </c:pt>
                <c:pt idx="4113">
                  <c:v>58.059819318800002</c:v>
                </c:pt>
                <c:pt idx="4114">
                  <c:v>58.114659090800004</c:v>
                </c:pt>
                <c:pt idx="4115">
                  <c:v>58.156364403333335</c:v>
                </c:pt>
                <c:pt idx="4116">
                  <c:v>58.187169465500006</c:v>
                </c:pt>
                <c:pt idx="4117">
                  <c:v>58.150609611500002</c:v>
                </c:pt>
                <c:pt idx="4118">
                  <c:v>58.136899667500003</c:v>
                </c:pt>
                <c:pt idx="4119">
                  <c:v>58.155179597500002</c:v>
                </c:pt>
                <c:pt idx="4120">
                  <c:v>58.201294861818184</c:v>
                </c:pt>
                <c:pt idx="4121">
                  <c:v>58.247493215200002</c:v>
                </c:pt>
                <c:pt idx="4122">
                  <c:v>58.210933367199999</c:v>
                </c:pt>
                <c:pt idx="4123">
                  <c:v>58.21422006060606</c:v>
                </c:pt>
                <c:pt idx="4124">
                  <c:v>58.269613769696967</c:v>
                </c:pt>
                <c:pt idx="4125">
                  <c:v>58.238224001212124</c:v>
                </c:pt>
                <c:pt idx="4126">
                  <c:v>58.1852922339394</c:v>
                </c:pt>
                <c:pt idx="4127">
                  <c:v>58.148363088484849</c:v>
                </c:pt>
                <c:pt idx="4128">
                  <c:v>58.147132116969701</c:v>
                </c:pt>
                <c:pt idx="4129">
                  <c:v>58.184061262424244</c:v>
                </c:pt>
                <c:pt idx="4130">
                  <c:v>58.20560326141414</c:v>
                </c:pt>
                <c:pt idx="4131">
                  <c:v>58.210423517857144</c:v>
                </c:pt>
                <c:pt idx="4132">
                  <c:v>58.154464560714288</c:v>
                </c:pt>
                <c:pt idx="4133">
                  <c:v>58.129283030000003</c:v>
                </c:pt>
                <c:pt idx="4134">
                  <c:v>58.129283030000003</c:v>
                </c:pt>
                <c:pt idx="4135">
                  <c:v>58.129283030000003</c:v>
                </c:pt>
                <c:pt idx="4136">
                  <c:v>58.139130802121215</c:v>
                </c:pt>
                <c:pt idx="4137">
                  <c:v>58.176059947575759</c:v>
                </c:pt>
                <c:pt idx="4138">
                  <c:v>58.190216120000002</c:v>
                </c:pt>
                <c:pt idx="4139">
                  <c:v>58.190216120000002</c:v>
                </c:pt>
                <c:pt idx="4140">
                  <c:v>58.208558220612247</c:v>
                </c:pt>
                <c:pt idx="4141">
                  <c:v>58.214154115714287</c:v>
                </c:pt>
                <c:pt idx="4142">
                  <c:v>58.195501132040818</c:v>
                </c:pt>
                <c:pt idx="4143">
                  <c:v>58.163480172346944</c:v>
                </c:pt>
                <c:pt idx="4144">
                  <c:v>58.129283030000003</c:v>
                </c:pt>
                <c:pt idx="4145">
                  <c:v>58.129283030000003</c:v>
                </c:pt>
                <c:pt idx="4146">
                  <c:v>58.112322275773195</c:v>
                </c:pt>
                <c:pt idx="4147">
                  <c:v>58.07463171082474</c:v>
                </c:pt>
                <c:pt idx="4148">
                  <c:v>58.083894103061219</c:v>
                </c:pt>
                <c:pt idx="4149">
                  <c:v>58.102547086734695</c:v>
                </c:pt>
                <c:pt idx="4150">
                  <c:v>58.121200070408165</c:v>
                </c:pt>
                <c:pt idx="4151">
                  <c:v>58.107925043195877</c:v>
                </c:pt>
                <c:pt idx="4152">
                  <c:v>58.070234478247421</c:v>
                </c:pt>
                <c:pt idx="4153">
                  <c:v>58.068349949999998</c:v>
                </c:pt>
                <c:pt idx="4154">
                  <c:v>58.07463171082474</c:v>
                </c:pt>
                <c:pt idx="4155">
                  <c:v>58.093476993298964</c:v>
                </c:pt>
                <c:pt idx="4156">
                  <c:v>58.098816489999997</c:v>
                </c:pt>
                <c:pt idx="4157">
                  <c:v>58.096931961752574</c:v>
                </c:pt>
                <c:pt idx="4158">
                  <c:v>58.07808667927835</c:v>
                </c:pt>
                <c:pt idx="4159">
                  <c:v>58.068349949999998</c:v>
                </c:pt>
                <c:pt idx="4160">
                  <c:v>58.068349949999998</c:v>
                </c:pt>
                <c:pt idx="4161">
                  <c:v>58.117347689793817</c:v>
                </c:pt>
                <c:pt idx="4162">
                  <c:v>58.1454683878125</c:v>
                </c:pt>
                <c:pt idx="4163">
                  <c:v>58.088343619062499</c:v>
                </c:pt>
                <c:pt idx="4164">
                  <c:v>58.080599383608245</c:v>
                </c:pt>
                <c:pt idx="4165">
                  <c:v>58.093738733124994</c:v>
                </c:pt>
                <c:pt idx="4166">
                  <c:v>57.941406026875001</c:v>
                </c:pt>
                <c:pt idx="4167">
                  <c:v>57.92934635395833</c:v>
                </c:pt>
                <c:pt idx="4168">
                  <c:v>58.100720647708336</c:v>
                </c:pt>
                <c:pt idx="4169">
                  <c:v>58.082169823814432</c:v>
                </c:pt>
                <c:pt idx="4170">
                  <c:v>58.042009087291667</c:v>
                </c:pt>
                <c:pt idx="4171">
                  <c:v>58.061050674791666</c:v>
                </c:pt>
                <c:pt idx="4172">
                  <c:v>58.080092262291664</c:v>
                </c:pt>
                <c:pt idx="4173">
                  <c:v>58.098175089157891</c:v>
                </c:pt>
                <c:pt idx="4174">
                  <c:v>58.059691038631577</c:v>
                </c:pt>
                <c:pt idx="4175">
                  <c:v>58.054386119166665</c:v>
                </c:pt>
                <c:pt idx="4176">
                  <c:v>58.092469294166662</c:v>
                </c:pt>
                <c:pt idx="4177">
                  <c:v>58.082948500416663</c:v>
                </c:pt>
                <c:pt idx="4178">
                  <c:v>58.077329561789476</c:v>
                </c:pt>
                <c:pt idx="4179">
                  <c:v>58.11581361231579</c:v>
                </c:pt>
                <c:pt idx="4180">
                  <c:v>58.104528966250001</c:v>
                </c:pt>
                <c:pt idx="4181">
                  <c:v>58.06353944336842</c:v>
                </c:pt>
                <c:pt idx="4182">
                  <c:v>57.967329310736844</c:v>
                </c:pt>
                <c:pt idx="4183">
                  <c:v>57.951935690105266</c:v>
                </c:pt>
                <c:pt idx="4184">
                  <c:v>58.028903797473681</c:v>
                </c:pt>
                <c:pt idx="4185">
                  <c:v>58.071877654631578</c:v>
                </c:pt>
                <c:pt idx="4186">
                  <c:v>58.09304388242105</c:v>
                </c:pt>
                <c:pt idx="4187">
                  <c:v>58.073801857157896</c:v>
                </c:pt>
                <c:pt idx="4188">
                  <c:v>58.054559831894736</c:v>
                </c:pt>
                <c:pt idx="4189">
                  <c:v>58.050711427684213</c:v>
                </c:pt>
                <c:pt idx="4190">
                  <c:v>58.146921560315789</c:v>
                </c:pt>
                <c:pt idx="4191">
                  <c:v>58.116134319263161</c:v>
                </c:pt>
                <c:pt idx="4192">
                  <c:v>57.981440136105263</c:v>
                </c:pt>
                <c:pt idx="4193">
                  <c:v>58.033345840212768</c:v>
                </c:pt>
                <c:pt idx="4194">
                  <c:v>58.060653139894733</c:v>
                </c:pt>
                <c:pt idx="4195">
                  <c:v>58.041411114631579</c:v>
                </c:pt>
                <c:pt idx="4196">
                  <c:v>58.069646398510635</c:v>
                </c:pt>
                <c:pt idx="4197">
                  <c:v>58.074508078829787</c:v>
                </c:pt>
                <c:pt idx="4198">
                  <c:v>57.977274434148939</c:v>
                </c:pt>
                <c:pt idx="4199">
                  <c:v>57.959632501578952</c:v>
                </c:pt>
                <c:pt idx="4200">
                  <c:v>57.97889500276596</c:v>
                </c:pt>
                <c:pt idx="4201">
                  <c:v>57.99834173042553</c:v>
                </c:pt>
                <c:pt idx="4202">
                  <c:v>58.00741687</c:v>
                </c:pt>
                <c:pt idx="4203">
                  <c:v>58.00741687</c:v>
                </c:pt>
                <c:pt idx="4204">
                  <c:v>58.045418145698925</c:v>
                </c:pt>
                <c:pt idx="4205">
                  <c:v>58.076452753191489</c:v>
                </c:pt>
                <c:pt idx="4206">
                  <c:v>58.09589948085106</c:v>
                </c:pt>
                <c:pt idx="4207">
                  <c:v>58.065757052978725</c:v>
                </c:pt>
                <c:pt idx="4208">
                  <c:v>58.032314257526878</c:v>
                </c:pt>
                <c:pt idx="4209">
                  <c:v>58.012658425268818</c:v>
                </c:pt>
                <c:pt idx="4210">
                  <c:v>57.964634064468086</c:v>
                </c:pt>
                <c:pt idx="4211">
                  <c:v>57.9258451572043</c:v>
                </c:pt>
                <c:pt idx="4212">
                  <c:v>57.984812660430109</c:v>
                </c:pt>
                <c:pt idx="4213">
                  <c:v>57.959448271170217</c:v>
                </c:pt>
                <c:pt idx="4214">
                  <c:v>57.888499075161292</c:v>
                </c:pt>
                <c:pt idx="4215">
                  <c:v>57.9474665783871</c:v>
                </c:pt>
                <c:pt idx="4216">
                  <c:v>57.996606162258068</c:v>
                </c:pt>
                <c:pt idx="4217">
                  <c:v>58.035917826774195</c:v>
                </c:pt>
                <c:pt idx="4218">
                  <c:v>57.981864281935486</c:v>
                </c:pt>
                <c:pt idx="4219">
                  <c:v>57.938621447096779</c:v>
                </c:pt>
                <c:pt idx="4220">
                  <c:v>57.918965614838712</c:v>
                </c:pt>
                <c:pt idx="4221">
                  <c:v>57.93290630021739</c:v>
                </c:pt>
                <c:pt idx="4222">
                  <c:v>57.946483780000001</c:v>
                </c:pt>
                <c:pt idx="4223">
                  <c:v>57.946483780000001</c:v>
                </c:pt>
                <c:pt idx="4224">
                  <c:v>57.976950325000004</c:v>
                </c:pt>
                <c:pt idx="4225">
                  <c:v>57.993657785913982</c:v>
                </c:pt>
                <c:pt idx="4226">
                  <c:v>57.934690282688173</c:v>
                </c:pt>
                <c:pt idx="4227">
                  <c:v>57.956749683804347</c:v>
                </c:pt>
                <c:pt idx="4228">
                  <c:v>58.004468495161291</c:v>
                </c:pt>
                <c:pt idx="4229">
                  <c:v>57.984812662903224</c:v>
                </c:pt>
                <c:pt idx="4230">
                  <c:v>57.965028636521737</c:v>
                </c:pt>
                <c:pt idx="4231">
                  <c:v>57.946483780000001</c:v>
                </c:pt>
                <c:pt idx="4232">
                  <c:v>57.946483780000001</c:v>
                </c:pt>
                <c:pt idx="4233">
                  <c:v>57.957080840869565</c:v>
                </c:pt>
                <c:pt idx="4234">
                  <c:v>57.976950330000001</c:v>
                </c:pt>
                <c:pt idx="4235">
                  <c:v>57.976950330000001</c:v>
                </c:pt>
                <c:pt idx="4236">
                  <c:v>57.967576006923075</c:v>
                </c:pt>
                <c:pt idx="4237">
                  <c:v>57.947488171758245</c:v>
                </c:pt>
                <c:pt idx="4238">
                  <c:v>57.908731763043484</c:v>
                </c:pt>
                <c:pt idx="4239">
                  <c:v>57.918666507065218</c:v>
                </c:pt>
                <c:pt idx="4240">
                  <c:v>57.99814444402174</c:v>
                </c:pt>
                <c:pt idx="4241">
                  <c:v>57.989672621428575</c:v>
                </c:pt>
                <c:pt idx="4242">
                  <c:v>57.962219253296702</c:v>
                </c:pt>
                <c:pt idx="4243">
                  <c:v>57.922043589560438</c:v>
                </c:pt>
                <c:pt idx="4244">
                  <c:v>58.000462546630438</c:v>
                </c:pt>
                <c:pt idx="4245">
                  <c:v>58.055627658571424</c:v>
                </c:pt>
                <c:pt idx="4246">
                  <c:v>58.015452001428571</c:v>
                </c:pt>
                <c:pt idx="4247">
                  <c:v>57.991346607142859</c:v>
                </c:pt>
                <c:pt idx="4248">
                  <c:v>57.976950330000001</c:v>
                </c:pt>
                <c:pt idx="4249">
                  <c:v>57.976950330000001</c:v>
                </c:pt>
                <c:pt idx="4250">
                  <c:v>57.976950330000001</c:v>
                </c:pt>
                <c:pt idx="4251">
                  <c:v>57.951840542637363</c:v>
                </c:pt>
                <c:pt idx="4252">
                  <c:v>57.851401393186812</c:v>
                </c:pt>
                <c:pt idx="4253">
                  <c:v>57.913986142222221</c:v>
                </c:pt>
                <c:pt idx="4254">
                  <c:v>57.988668228461542</c:v>
                </c:pt>
                <c:pt idx="4255">
                  <c:v>57.908316907582417</c:v>
                </c:pt>
                <c:pt idx="4256">
                  <c:v>57.971928367582422</c:v>
                </c:pt>
                <c:pt idx="4257">
                  <c:v>58.048038921999996</c:v>
                </c:pt>
                <c:pt idx="4258">
                  <c:v>57.946483782000001</c:v>
                </c:pt>
                <c:pt idx="4259">
                  <c:v>57.944452682000005</c:v>
                </c:pt>
                <c:pt idx="4260">
                  <c:v>57.968915197252748</c:v>
                </c:pt>
                <c:pt idx="4261">
                  <c:v>57.928739533516485</c:v>
                </c:pt>
                <c:pt idx="4262">
                  <c:v>57.929896441555556</c:v>
                </c:pt>
                <c:pt idx="4263">
                  <c:v>57.942760091777778</c:v>
                </c:pt>
                <c:pt idx="4264">
                  <c:v>57.92244906511111</c:v>
                </c:pt>
                <c:pt idx="4265">
                  <c:v>57.888258836888888</c:v>
                </c:pt>
                <c:pt idx="4266">
                  <c:v>57.85880784822222</c:v>
                </c:pt>
                <c:pt idx="4267">
                  <c:v>57.879118874888889</c:v>
                </c:pt>
                <c:pt idx="4268">
                  <c:v>57.885550700000003</c:v>
                </c:pt>
                <c:pt idx="4269">
                  <c:v>57.889612905333337</c:v>
                </c:pt>
                <c:pt idx="4270">
                  <c:v>57.909923932000005</c:v>
                </c:pt>
                <c:pt idx="4271">
                  <c:v>57.944452682000005</c:v>
                </c:pt>
                <c:pt idx="4272">
                  <c:v>57.985166026179776</c:v>
                </c:pt>
                <c:pt idx="4273">
                  <c:v>58.026244507078651</c:v>
                </c:pt>
                <c:pt idx="4274">
                  <c:v>57.993724038202245</c:v>
                </c:pt>
                <c:pt idx="4275">
                  <c:v>57.927526821777775</c:v>
                </c:pt>
                <c:pt idx="4276">
                  <c:v>57.846282715111109</c:v>
                </c:pt>
                <c:pt idx="4277">
                  <c:v>57.85474183932584</c:v>
                </c:pt>
                <c:pt idx="4278">
                  <c:v>57.870146269662925</c:v>
                </c:pt>
                <c:pt idx="4279">
                  <c:v>57.808528548314605</c:v>
                </c:pt>
                <c:pt idx="4280">
                  <c:v>57.841391333033712</c:v>
                </c:pt>
                <c:pt idx="4281">
                  <c:v>57.891370151460677</c:v>
                </c:pt>
                <c:pt idx="4282">
                  <c:v>57.911909391910115</c:v>
                </c:pt>
                <c:pt idx="4283">
                  <c:v>57.866723062921345</c:v>
                </c:pt>
                <c:pt idx="4284">
                  <c:v>57.824617619999998</c:v>
                </c:pt>
                <c:pt idx="4285">
                  <c:v>57.824617619999998</c:v>
                </c:pt>
                <c:pt idx="4286">
                  <c:v>57.841928154090908</c:v>
                </c:pt>
                <c:pt idx="4287">
                  <c:v>57.855084159999997</c:v>
                </c:pt>
                <c:pt idx="4288">
                  <c:v>57.855084159999997</c:v>
                </c:pt>
                <c:pt idx="4289">
                  <c:v>57.855084159999997</c:v>
                </c:pt>
                <c:pt idx="4290">
                  <c:v>57.820852089775279</c:v>
                </c:pt>
                <c:pt idx="4291">
                  <c:v>57.738695121235956</c:v>
                </c:pt>
                <c:pt idx="4292">
                  <c:v>57.791381390909088</c:v>
                </c:pt>
                <c:pt idx="4293">
                  <c:v>57.834311519090903</c:v>
                </c:pt>
                <c:pt idx="4294">
                  <c:v>57.855084159999997</c:v>
                </c:pt>
                <c:pt idx="4295">
                  <c:v>57.834311519090903</c:v>
                </c:pt>
                <c:pt idx="4296">
                  <c:v>57.813538878181816</c:v>
                </c:pt>
                <c:pt idx="4297">
                  <c:v>57.794151079999999</c:v>
                </c:pt>
                <c:pt idx="4298">
                  <c:v>57.794151079999999</c:v>
                </c:pt>
                <c:pt idx="4299">
                  <c:v>57.769223906818183</c:v>
                </c:pt>
                <c:pt idx="4300">
                  <c:v>57.747066418181817</c:v>
                </c:pt>
                <c:pt idx="4301">
                  <c:v>57.850929629545455</c:v>
                </c:pt>
                <c:pt idx="4302">
                  <c:v>57.83015698636364</c:v>
                </c:pt>
                <c:pt idx="4303">
                  <c:v>57.772089094137932</c:v>
                </c:pt>
                <c:pt idx="4304">
                  <c:v>57.814111914827585</c:v>
                </c:pt>
                <c:pt idx="4305">
                  <c:v>57.809038139318183</c:v>
                </c:pt>
                <c:pt idx="4306">
                  <c:v>57.806057543908047</c:v>
                </c:pt>
                <c:pt idx="4307">
                  <c:v>57.84808035770115</c:v>
                </c:pt>
                <c:pt idx="4308">
                  <c:v>57.820065148505748</c:v>
                </c:pt>
                <c:pt idx="4309">
                  <c:v>57.794151079999999</c:v>
                </c:pt>
                <c:pt idx="4310">
                  <c:v>57.794151079999999</c:v>
                </c:pt>
                <c:pt idx="4311">
                  <c:v>57.813411536321837</c:v>
                </c:pt>
                <c:pt idx="4312">
                  <c:v>57.814812296781611</c:v>
                </c:pt>
                <c:pt idx="4313">
                  <c:v>57.794851460229886</c:v>
                </c:pt>
                <c:pt idx="4314">
                  <c:v>57.836874274022989</c:v>
                </c:pt>
                <c:pt idx="4315">
                  <c:v>57.855084159999997</c:v>
                </c:pt>
                <c:pt idx="4316">
                  <c:v>57.852604325348835</c:v>
                </c:pt>
                <c:pt idx="4317">
                  <c:v>57.831348599767438</c:v>
                </c:pt>
                <c:pt idx="4318">
                  <c:v>57.810259825287353</c:v>
                </c:pt>
                <c:pt idx="4319">
                  <c:v>57.803956403218386</c:v>
                </c:pt>
                <c:pt idx="4320">
                  <c:v>57.845979217011489</c:v>
                </c:pt>
                <c:pt idx="4321">
                  <c:v>57.788482881046512</c:v>
                </c:pt>
                <c:pt idx="4322">
                  <c:v>57.75527996965517</c:v>
                </c:pt>
                <c:pt idx="4323">
                  <c:v>57.818314197241378</c:v>
                </c:pt>
                <c:pt idx="4324">
                  <c:v>57.748097001627904</c:v>
                </c:pt>
                <c:pt idx="4325">
                  <c:v>57.742428807674422</c:v>
                </c:pt>
                <c:pt idx="4326">
                  <c:v>57.823917239770111</c:v>
                </c:pt>
                <c:pt idx="4327">
                  <c:v>57.802905832873563</c:v>
                </c:pt>
                <c:pt idx="4328">
                  <c:v>57.769352729418607</c:v>
                </c:pt>
                <c:pt idx="4329">
                  <c:v>57.742783067558136</c:v>
                </c:pt>
                <c:pt idx="4330">
                  <c:v>57.80655025127907</c:v>
                </c:pt>
                <c:pt idx="4331">
                  <c:v>57.794151075000002</c:v>
                </c:pt>
                <c:pt idx="4332">
                  <c:v>57.751497913999998</c:v>
                </c:pt>
                <c:pt idx="4333">
                  <c:v>57.708486328117651</c:v>
                </c:pt>
                <c:pt idx="4334">
                  <c:v>57.758016342558136</c:v>
                </c:pt>
                <c:pt idx="4335">
                  <c:v>57.8033618944186</c:v>
                </c:pt>
                <c:pt idx="4336">
                  <c:v>57.824617619999998</c:v>
                </c:pt>
                <c:pt idx="4337">
                  <c:v>57.760100234117644</c:v>
                </c:pt>
                <c:pt idx="4338">
                  <c:v>57.696020470232561</c:v>
                </c:pt>
                <c:pt idx="4339">
                  <c:v>57.654721845764705</c:v>
                </c:pt>
                <c:pt idx="4340">
                  <c:v>57.740745017529413</c:v>
                </c:pt>
                <c:pt idx="4341">
                  <c:v>57.763684529999999</c:v>
                </c:pt>
                <c:pt idx="4342">
                  <c:v>57.763684529999999</c:v>
                </c:pt>
                <c:pt idx="4343">
                  <c:v>57.763684529999999</c:v>
                </c:pt>
                <c:pt idx="4344">
                  <c:v>57.782681320000002</c:v>
                </c:pt>
                <c:pt idx="4345">
                  <c:v>57.784115039999996</c:v>
                </c:pt>
                <c:pt idx="4346">
                  <c:v>57.762609240352937</c:v>
                </c:pt>
                <c:pt idx="4347">
                  <c:v>57.741103447411767</c:v>
                </c:pt>
                <c:pt idx="4348">
                  <c:v>57.71959765447059</c:v>
                </c:pt>
                <c:pt idx="4349">
                  <c:v>57.698091861529413</c:v>
                </c:pt>
                <c:pt idx="4350">
                  <c:v>57.676586068588236</c:v>
                </c:pt>
                <c:pt idx="4351">
                  <c:v>57.689489544352945</c:v>
                </c:pt>
                <c:pt idx="4352">
                  <c:v>57.702751450000001</c:v>
                </c:pt>
                <c:pt idx="4353">
                  <c:v>57.702751450000001</c:v>
                </c:pt>
                <c:pt idx="4354">
                  <c:v>57.766193546117648</c:v>
                </c:pt>
                <c:pt idx="4355">
                  <c:v>57.720160907380951</c:v>
                </c:pt>
                <c:pt idx="4356">
                  <c:v>57.625689025294115</c:v>
                </c:pt>
                <c:pt idx="4357">
                  <c:v>57.711712197058823</c:v>
                </c:pt>
                <c:pt idx="4358">
                  <c:v>57.716896629285714</c:v>
                </c:pt>
                <c:pt idx="4359">
                  <c:v>57.702751450000001</c:v>
                </c:pt>
                <c:pt idx="4360">
                  <c:v>57.702751450000001</c:v>
                </c:pt>
                <c:pt idx="4361">
                  <c:v>57.702751450000001</c:v>
                </c:pt>
                <c:pt idx="4362">
                  <c:v>57.737570356666666</c:v>
                </c:pt>
                <c:pt idx="4363">
                  <c:v>57.788347928571426</c:v>
                </c:pt>
                <c:pt idx="4364">
                  <c:v>57.744824292857146</c:v>
                </c:pt>
                <c:pt idx="4365">
                  <c:v>57.717259326190479</c:v>
                </c:pt>
                <c:pt idx="4366">
                  <c:v>57.680989635714283</c:v>
                </c:pt>
                <c:pt idx="4367">
                  <c:v>57.615704192857137</c:v>
                </c:pt>
                <c:pt idx="4368">
                  <c:v>57.734686263734936</c:v>
                </c:pt>
                <c:pt idx="4369">
                  <c:v>57.758244082499999</c:v>
                </c:pt>
                <c:pt idx="4370">
                  <c:v>57.702751450000001</c:v>
                </c:pt>
                <c:pt idx="4371">
                  <c:v>57.702751450000001</c:v>
                </c:pt>
                <c:pt idx="4372">
                  <c:v>57.702751450000001</c:v>
                </c:pt>
                <c:pt idx="4373">
                  <c:v>57.726977857951809</c:v>
                </c:pt>
                <c:pt idx="4374">
                  <c:v>57.793049879638552</c:v>
                </c:pt>
                <c:pt idx="4375">
                  <c:v>57.729953720833336</c:v>
                </c:pt>
                <c:pt idx="4376">
                  <c:v>57.68990411385542</c:v>
                </c:pt>
                <c:pt idx="4377">
                  <c:v>57.672284910000002</c:v>
                </c:pt>
                <c:pt idx="4378">
                  <c:v>57.672284910000002</c:v>
                </c:pt>
                <c:pt idx="4379">
                  <c:v>57.618326092289152</c:v>
                </c:pt>
                <c:pt idx="4380">
                  <c:v>57.628603960240959</c:v>
                </c:pt>
                <c:pt idx="4381">
                  <c:v>57.729914389277106</c:v>
                </c:pt>
                <c:pt idx="4382">
                  <c:v>57.663842374819282</c:v>
                </c:pt>
                <c:pt idx="4383">
                  <c:v>57.700549049518074</c:v>
                </c:pt>
                <c:pt idx="4384">
                  <c:v>57.744964125903614</c:v>
                </c:pt>
                <c:pt idx="4385">
                  <c:v>57.678892111445784</c:v>
                </c:pt>
                <c:pt idx="4386">
                  <c:v>57.65246330566265</c:v>
                </c:pt>
                <c:pt idx="4387">
                  <c:v>57.607264851341462</c:v>
                </c:pt>
                <c:pt idx="4388">
                  <c:v>57.560329543253012</c:v>
                </c:pt>
                <c:pt idx="4389">
                  <c:v>57.626401564939762</c:v>
                </c:pt>
                <c:pt idx="4390">
                  <c:v>57.641818370000003</c:v>
                </c:pt>
                <c:pt idx="4391">
                  <c:v>57.633272877073175</c:v>
                </c:pt>
                <c:pt idx="4392">
                  <c:v>57.611723373170726</c:v>
                </c:pt>
                <c:pt idx="4393">
                  <c:v>57.634015963414633</c:v>
                </c:pt>
                <c:pt idx="4394">
                  <c:v>57.641818370000003</c:v>
                </c:pt>
                <c:pt idx="4395">
                  <c:v>57.648058504698795</c:v>
                </c:pt>
                <c:pt idx="4396">
                  <c:v>57.670082509518075</c:v>
                </c:pt>
                <c:pt idx="4397">
                  <c:v>57.632158247560973</c:v>
                </c:pt>
                <c:pt idx="4398">
                  <c:v>57.563794300243899</c:v>
                </c:pt>
                <c:pt idx="4399">
                  <c:v>57.500631955121953</c:v>
                </c:pt>
                <c:pt idx="4400">
                  <c:v>57.567509725853654</c:v>
                </c:pt>
                <c:pt idx="4401">
                  <c:v>57.598719358048776</c:v>
                </c:pt>
                <c:pt idx="4402">
                  <c:v>57.591793060370371</c:v>
                </c:pt>
                <c:pt idx="4403">
                  <c:v>57.55599188817073</c:v>
                </c:pt>
                <c:pt idx="4404">
                  <c:v>57.622869666219515</c:v>
                </c:pt>
                <c:pt idx="4405">
                  <c:v>57.641818370000003</c:v>
                </c:pt>
                <c:pt idx="4406">
                  <c:v>57.65761583518519</c:v>
                </c:pt>
                <c:pt idx="4407">
                  <c:v>57.702751450000001</c:v>
                </c:pt>
                <c:pt idx="4408">
                  <c:v>57.635873679268293</c:v>
                </c:pt>
                <c:pt idx="4409">
                  <c:v>57.625644774691359</c:v>
                </c:pt>
                <c:pt idx="4410">
                  <c:v>57.629029943703706</c:v>
                </c:pt>
                <c:pt idx="4411">
                  <c:v>57.58389432148148</c:v>
                </c:pt>
                <c:pt idx="4412">
                  <c:v>57.518466027317075</c:v>
                </c:pt>
                <c:pt idx="4413">
                  <c:v>57.515062508395062</c:v>
                </c:pt>
                <c:pt idx="4414">
                  <c:v>57.555308431604935</c:v>
                </c:pt>
                <c:pt idx="4415">
                  <c:v>57.57787623901234</c:v>
                </c:pt>
                <c:pt idx="4416">
                  <c:v>57.600444052839499</c:v>
                </c:pt>
                <c:pt idx="4417">
                  <c:v>57.611351829999997</c:v>
                </c:pt>
                <c:pt idx="4418">
                  <c:v>57.615113131234565</c:v>
                </c:pt>
                <c:pt idx="4419">
                  <c:v>57.637680938641978</c:v>
                </c:pt>
                <c:pt idx="4420">
                  <c:v>57.585836096625002</c:v>
                </c:pt>
                <c:pt idx="4421">
                  <c:v>57.561326513580248</c:v>
                </c:pt>
                <c:pt idx="4422">
                  <c:v>57.574867198024691</c:v>
                </c:pt>
                <c:pt idx="4423">
                  <c:v>57.529731583209873</c:v>
                </c:pt>
                <c:pt idx="4424">
                  <c:v>57.591548574874999</c:v>
                </c:pt>
                <c:pt idx="4425">
                  <c:v>57.61135182666667</c:v>
                </c:pt>
                <c:pt idx="4426">
                  <c:v>57.550418739999998</c:v>
                </c:pt>
                <c:pt idx="4427">
                  <c:v>57.550418739999998</c:v>
                </c:pt>
                <c:pt idx="4428">
                  <c:v>57.56772072567901</c:v>
                </c:pt>
                <c:pt idx="4429">
                  <c:v>57.571364486249998</c:v>
                </c:pt>
                <c:pt idx="4430">
                  <c:v>57.554227058125001</c:v>
                </c:pt>
                <c:pt idx="4431">
                  <c:v>57.599926875624995</c:v>
                </c:pt>
                <c:pt idx="4432">
                  <c:v>57.697038973749997</c:v>
                </c:pt>
                <c:pt idx="4433">
                  <c:v>57.706559764375001</c:v>
                </c:pt>
                <c:pt idx="4434">
                  <c:v>57.582789439374999</c:v>
                </c:pt>
                <c:pt idx="4435">
                  <c:v>57.605639351874999</c:v>
                </c:pt>
                <c:pt idx="4436">
                  <c:v>57.577076966874998</c:v>
                </c:pt>
                <c:pt idx="4437">
                  <c:v>57.588501918124997</c:v>
                </c:pt>
                <c:pt idx="4438">
                  <c:v>57.668476592499999</c:v>
                </c:pt>
                <c:pt idx="4439">
                  <c:v>57.622776782499997</c:v>
                </c:pt>
                <c:pt idx="4440">
                  <c:v>57.507225669240505</c:v>
                </c:pt>
                <c:pt idx="4441">
                  <c:v>57.46815907525</c:v>
                </c:pt>
                <c:pt idx="4442">
                  <c:v>57.552732654430379</c:v>
                </c:pt>
                <c:pt idx="4443">
                  <c:v>57.575871798734177</c:v>
                </c:pt>
                <c:pt idx="4444">
                  <c:v>57.580885279999997</c:v>
                </c:pt>
                <c:pt idx="4445">
                  <c:v>57.580885279999997</c:v>
                </c:pt>
                <c:pt idx="4446">
                  <c:v>57.571745317999998</c:v>
                </c:pt>
                <c:pt idx="4447">
                  <c:v>57.503195603000002</c:v>
                </c:pt>
                <c:pt idx="4448">
                  <c:v>57.526508290886078</c:v>
                </c:pt>
                <c:pt idx="4449">
                  <c:v>57.539234820253164</c:v>
                </c:pt>
                <c:pt idx="4450">
                  <c:v>57.519952199999999</c:v>
                </c:pt>
                <c:pt idx="4451">
                  <c:v>57.519952199999999</c:v>
                </c:pt>
                <c:pt idx="4452">
                  <c:v>57.559288745316451</c:v>
                </c:pt>
                <c:pt idx="4453">
                  <c:v>57.568544403037968</c:v>
                </c:pt>
                <c:pt idx="4454">
                  <c:v>57.540391777468351</c:v>
                </c:pt>
                <c:pt idx="4455">
                  <c:v>57.494113488860762</c:v>
                </c:pt>
                <c:pt idx="4456">
                  <c:v>57.447835193417724</c:v>
                </c:pt>
                <c:pt idx="4457">
                  <c:v>57.48323610782051</c:v>
                </c:pt>
                <c:pt idx="4458">
                  <c:v>57.550418739999998</c:v>
                </c:pt>
                <c:pt idx="4459">
                  <c:v>57.550418739999998</c:v>
                </c:pt>
                <c:pt idx="4460">
                  <c:v>57.528050900506329</c:v>
                </c:pt>
                <c:pt idx="4461">
                  <c:v>57.535185470000002</c:v>
                </c:pt>
                <c:pt idx="4462">
                  <c:v>57.542320039493667</c:v>
                </c:pt>
                <c:pt idx="4463">
                  <c:v>57.519952199999999</c:v>
                </c:pt>
                <c:pt idx="4464">
                  <c:v>57.519952199999999</c:v>
                </c:pt>
                <c:pt idx="4465">
                  <c:v>57.485579693333335</c:v>
                </c:pt>
                <c:pt idx="4466">
                  <c:v>57.448863603333336</c:v>
                </c:pt>
                <c:pt idx="4467">
                  <c:v>57.428552570000001</c:v>
                </c:pt>
                <c:pt idx="4468">
                  <c:v>57.428552570000001</c:v>
                </c:pt>
                <c:pt idx="4469">
                  <c:v>57.447691812948719</c:v>
                </c:pt>
                <c:pt idx="4470">
                  <c:v>57.471127616666664</c:v>
                </c:pt>
                <c:pt idx="4471">
                  <c:v>57.484407903333334</c:v>
                </c:pt>
                <c:pt idx="4472">
                  <c:v>57.460972103333333</c:v>
                </c:pt>
                <c:pt idx="4473">
                  <c:v>57.437257298571431</c:v>
                </c:pt>
                <c:pt idx="4474">
                  <c:v>57.443395248205128</c:v>
                </c:pt>
                <c:pt idx="4475">
                  <c:v>57.498078789230767</c:v>
                </c:pt>
                <c:pt idx="4476">
                  <c:v>57.609008249743589</c:v>
                </c:pt>
                <c:pt idx="4477">
                  <c:v>57.538700842051277</c:v>
                </c:pt>
                <c:pt idx="4478">
                  <c:v>57.537361651428569</c:v>
                </c:pt>
                <c:pt idx="4479">
                  <c:v>57.529326519999998</c:v>
                </c:pt>
                <c:pt idx="4480">
                  <c:v>57.493046684155843</c:v>
                </c:pt>
                <c:pt idx="4481">
                  <c:v>57.516786845194801</c:v>
                </c:pt>
                <c:pt idx="4482">
                  <c:v>57.479330146666669</c:v>
                </c:pt>
                <c:pt idx="4483">
                  <c:v>57.459019120000001</c:v>
                </c:pt>
                <c:pt idx="4484">
                  <c:v>57.472471877922075</c:v>
                </c:pt>
                <c:pt idx="4485">
                  <c:v>57.519952199999999</c:v>
                </c:pt>
                <c:pt idx="4486">
                  <c:v>57.472471877922075</c:v>
                </c:pt>
                <c:pt idx="4487">
                  <c:v>57.459019120000001</c:v>
                </c:pt>
                <c:pt idx="4488">
                  <c:v>57.48948566</c:v>
                </c:pt>
                <c:pt idx="4489">
                  <c:v>57.550418739999998</c:v>
                </c:pt>
                <c:pt idx="4490">
                  <c:v>57.550418739999998</c:v>
                </c:pt>
                <c:pt idx="4491">
                  <c:v>57.550418739999998</c:v>
                </c:pt>
                <c:pt idx="4492">
                  <c:v>57.481176599090908</c:v>
                </c:pt>
                <c:pt idx="4493">
                  <c:v>57.405208078311688</c:v>
                </c:pt>
                <c:pt idx="4494">
                  <c:v>57.428948239480519</c:v>
                </c:pt>
                <c:pt idx="4495">
                  <c:v>57.452688408311687</c:v>
                </c:pt>
                <c:pt idx="4496">
                  <c:v>57.459019120000001</c:v>
                </c:pt>
                <c:pt idx="4497">
                  <c:v>57.481176603636364</c:v>
                </c:pt>
                <c:pt idx="4498">
                  <c:v>57.511132938421049</c:v>
                </c:pt>
                <c:pt idx="4499">
                  <c:v>57.463027875263158</c:v>
                </c:pt>
                <c:pt idx="4500">
                  <c:v>57.480780934285711</c:v>
                </c:pt>
                <c:pt idx="4501">
                  <c:v>57.428552574999998</c:v>
                </c:pt>
                <c:pt idx="4502">
                  <c:v>57.367619490000003</c:v>
                </c:pt>
                <c:pt idx="4503">
                  <c:v>57.372367522207796</c:v>
                </c:pt>
                <c:pt idx="4504">
                  <c:v>57.419847844285712</c:v>
                </c:pt>
                <c:pt idx="4505">
                  <c:v>57.31069515881579</c:v>
                </c:pt>
                <c:pt idx="4506">
                  <c:v>57.298668893815787</c:v>
                </c:pt>
                <c:pt idx="4507">
                  <c:v>57.360804606052632</c:v>
                </c:pt>
                <c:pt idx="4508">
                  <c:v>57.337553825526314</c:v>
                </c:pt>
                <c:pt idx="4509">
                  <c:v>57.361606357105266</c:v>
                </c:pt>
                <c:pt idx="4510">
                  <c:v>57.313501293947368</c:v>
                </c:pt>
                <c:pt idx="4511">
                  <c:v>57.252969085657895</c:v>
                </c:pt>
                <c:pt idx="4512">
                  <c:v>57.231129382533332</c:v>
                </c:pt>
                <c:pt idx="4513">
                  <c:v>57.304249086533332</c:v>
                </c:pt>
                <c:pt idx="4514">
                  <c:v>57.376438751578945</c:v>
                </c:pt>
                <c:pt idx="4515">
                  <c:v>57.398086030000002</c:v>
                </c:pt>
                <c:pt idx="4516">
                  <c:v>57.387524296133336</c:v>
                </c:pt>
                <c:pt idx="4517">
                  <c:v>57.367619490000003</c:v>
                </c:pt>
                <c:pt idx="4518">
                  <c:v>57.367619490000003</c:v>
                </c:pt>
                <c:pt idx="4519">
                  <c:v>57.389961619333334</c:v>
                </c:pt>
                <c:pt idx="4520">
                  <c:v>57.414121051052632</c:v>
                </c:pt>
                <c:pt idx="4521">
                  <c:v>57.399304691600001</c:v>
                </c:pt>
                <c:pt idx="4522">
                  <c:v>57.3444649196</c:v>
                </c:pt>
                <c:pt idx="4523">
                  <c:v>57.393211383600004</c:v>
                </c:pt>
                <c:pt idx="4524">
                  <c:v>57.376150121200006</c:v>
                </c:pt>
                <c:pt idx="4525">
                  <c:v>57.367619490000003</c:v>
                </c:pt>
                <c:pt idx="4526">
                  <c:v>57.377368782800005</c:v>
                </c:pt>
                <c:pt idx="4527">
                  <c:v>57.390774060399998</c:v>
                </c:pt>
                <c:pt idx="4528">
                  <c:v>57.342027596399994</c:v>
                </c:pt>
                <c:pt idx="4529">
                  <c:v>57.402960676399999</c:v>
                </c:pt>
                <c:pt idx="4530">
                  <c:v>57.491922978399998</c:v>
                </c:pt>
                <c:pt idx="4531">
                  <c:v>57.472424394400001</c:v>
                </c:pt>
                <c:pt idx="4532">
                  <c:v>57.306686409999998</c:v>
                </c:pt>
                <c:pt idx="4533">
                  <c:v>57.306686409999998</c:v>
                </c:pt>
                <c:pt idx="4534">
                  <c:v>57.395615769999999</c:v>
                </c:pt>
                <c:pt idx="4535">
                  <c:v>57.428552570000001</c:v>
                </c:pt>
                <c:pt idx="4536">
                  <c:v>57.407967069999998</c:v>
                </c:pt>
                <c:pt idx="4537">
                  <c:v>57.363151064133334</c:v>
                </c:pt>
                <c:pt idx="4538">
                  <c:v>57.338777832133331</c:v>
                </c:pt>
                <c:pt idx="4539">
                  <c:v>57.314097189999998</c:v>
                </c:pt>
                <c:pt idx="4540">
                  <c:v>57.341270049999999</c:v>
                </c:pt>
                <c:pt idx="4541">
                  <c:v>57.378993664933333</c:v>
                </c:pt>
                <c:pt idx="4542">
                  <c:v>57.419494951756761</c:v>
                </c:pt>
                <c:pt idx="4543">
                  <c:v>57.518305359864861</c:v>
                </c:pt>
                <c:pt idx="4544">
                  <c:v>57.374206852027022</c:v>
                </c:pt>
                <c:pt idx="4545">
                  <c:v>57.37420685</c:v>
                </c:pt>
                <c:pt idx="4546">
                  <c:v>57.32150796581081</c:v>
                </c:pt>
                <c:pt idx="4547">
                  <c:v>57.250282132297301</c:v>
                </c:pt>
                <c:pt idx="4548">
                  <c:v>57.363914100000002</c:v>
                </c:pt>
                <c:pt idx="4549">
                  <c:v>57.289806300000002</c:v>
                </c:pt>
                <c:pt idx="4550">
                  <c:v>57.276219869999998</c:v>
                </c:pt>
                <c:pt idx="4551">
                  <c:v>57.334648850821921</c:v>
                </c:pt>
                <c:pt idx="4552">
                  <c:v>57.379970790000002</c:v>
                </c:pt>
                <c:pt idx="4553">
                  <c:v>57.340446629999995</c:v>
                </c:pt>
                <c:pt idx="4554">
                  <c:v>57.36514923</c:v>
                </c:pt>
                <c:pt idx="4555">
                  <c:v>57.367619490000003</c:v>
                </c:pt>
                <c:pt idx="4556">
                  <c:v>57.300099044459458</c:v>
                </c:pt>
                <c:pt idx="4557">
                  <c:v>57.257021770000001</c:v>
                </c:pt>
                <c:pt idx="4558">
                  <c:v>57.276219869999998</c:v>
                </c:pt>
                <c:pt idx="4559">
                  <c:v>57.276219869999998</c:v>
                </c:pt>
                <c:pt idx="4560">
                  <c:v>57.276219869999998</c:v>
                </c:pt>
                <c:pt idx="4561">
                  <c:v>57.236988976438354</c:v>
                </c:pt>
                <c:pt idx="4562">
                  <c:v>57.229476675342468</c:v>
                </c:pt>
                <c:pt idx="4563">
                  <c:v>57.263045142837839</c:v>
                </c:pt>
                <c:pt idx="4564">
                  <c:v>57.31252930808219</c:v>
                </c:pt>
                <c:pt idx="4565">
                  <c:v>57.362611291643837</c:v>
                </c:pt>
                <c:pt idx="4566">
                  <c:v>57.345082597397258</c:v>
                </c:pt>
                <c:pt idx="4567">
                  <c:v>57.37137563876712</c:v>
                </c:pt>
                <c:pt idx="4568">
                  <c:v>57.350693634444447</c:v>
                </c:pt>
                <c:pt idx="4569">
                  <c:v>57.29625266342466</c:v>
                </c:pt>
                <c:pt idx="4570">
                  <c:v>57.36511539082192</c:v>
                </c:pt>
                <c:pt idx="4571">
                  <c:v>57.315033407260273</c:v>
                </c:pt>
                <c:pt idx="4572">
                  <c:v>57.223216430547943</c:v>
                </c:pt>
                <c:pt idx="4573">
                  <c:v>57.231789494305552</c:v>
                </c:pt>
                <c:pt idx="4574">
                  <c:v>57.276219869999998</c:v>
                </c:pt>
                <c:pt idx="4575">
                  <c:v>57.281297626666664</c:v>
                </c:pt>
                <c:pt idx="4576">
                  <c:v>57.306686409999998</c:v>
                </c:pt>
                <c:pt idx="4577">
                  <c:v>57.306686409999998</c:v>
                </c:pt>
                <c:pt idx="4578">
                  <c:v>57.306686409999998</c:v>
                </c:pt>
                <c:pt idx="4579">
                  <c:v>57.32129365520548</c:v>
                </c:pt>
                <c:pt idx="4580">
                  <c:v>57.327843729444439</c:v>
                </c:pt>
                <c:pt idx="4581">
                  <c:v>57.298223480833329</c:v>
                </c:pt>
                <c:pt idx="4582">
                  <c:v>57.247445905833331</c:v>
                </c:pt>
                <c:pt idx="4583">
                  <c:v>57.27029581861111</c:v>
                </c:pt>
                <c:pt idx="4584">
                  <c:v>57.256755129722222</c:v>
                </c:pt>
                <c:pt idx="4585">
                  <c:v>57.231366342777775</c:v>
                </c:pt>
                <c:pt idx="4586">
                  <c:v>57.196668338888891</c:v>
                </c:pt>
                <c:pt idx="4587">
                  <c:v>57.162816627777779</c:v>
                </c:pt>
                <c:pt idx="4588">
                  <c:v>57.213594194444447</c:v>
                </c:pt>
                <c:pt idx="4589">
                  <c:v>57.288914259722219</c:v>
                </c:pt>
                <c:pt idx="4590">
                  <c:v>57.267756935833333</c:v>
                </c:pt>
                <c:pt idx="4591">
                  <c:v>57.288914256388885</c:v>
                </c:pt>
                <c:pt idx="4592">
                  <c:v>57.299391601549296</c:v>
                </c:pt>
                <c:pt idx="4593">
                  <c:v>57.21528678</c:v>
                </c:pt>
                <c:pt idx="4594">
                  <c:v>57.21528678</c:v>
                </c:pt>
                <c:pt idx="4595">
                  <c:v>57.265921319577465</c:v>
                </c:pt>
                <c:pt idx="4596">
                  <c:v>57.235597810000002</c:v>
                </c:pt>
                <c:pt idx="4597">
                  <c:v>57.246182431267606</c:v>
                </c:pt>
                <c:pt idx="4598">
                  <c:v>57.212747908194444</c:v>
                </c:pt>
                <c:pt idx="4599">
                  <c:v>57.121312522816901</c:v>
                </c:pt>
                <c:pt idx="4600">
                  <c:v>57.245753319999999</c:v>
                </c:pt>
                <c:pt idx="4601">
                  <c:v>57.245753319999999</c:v>
                </c:pt>
                <c:pt idx="4602">
                  <c:v>57.245753319999999</c:v>
                </c:pt>
                <c:pt idx="4603">
                  <c:v>57.229018178309857</c:v>
                </c:pt>
                <c:pt idx="4604">
                  <c:v>57.21528678</c:v>
                </c:pt>
                <c:pt idx="4605">
                  <c:v>57.200697169295772</c:v>
                </c:pt>
                <c:pt idx="4606">
                  <c:v>57.1620776115493</c:v>
                </c:pt>
                <c:pt idx="4607">
                  <c:v>57.239316727042251</c:v>
                </c:pt>
                <c:pt idx="4608">
                  <c:v>57.245753319999999</c:v>
                </c:pt>
                <c:pt idx="4609">
                  <c:v>57.226602923428572</c:v>
                </c:pt>
                <c:pt idx="4610">
                  <c:v>57.127749110985917</c:v>
                </c:pt>
                <c:pt idx="4611">
                  <c:v>57.071965303380281</c:v>
                </c:pt>
                <c:pt idx="4612">
                  <c:v>57.144055151267608</c:v>
                </c:pt>
                <c:pt idx="4613">
                  <c:v>57.094726328857149</c:v>
                </c:pt>
                <c:pt idx="4614">
                  <c:v>57.173068860285717</c:v>
                </c:pt>
                <c:pt idx="4615">
                  <c:v>57.119166991830987</c:v>
                </c:pt>
                <c:pt idx="4616">
                  <c:v>57.18046787714286</c:v>
                </c:pt>
                <c:pt idx="4617">
                  <c:v>57.232880134084503</c:v>
                </c:pt>
                <c:pt idx="4618">
                  <c:v>57.207017290571429</c:v>
                </c:pt>
                <c:pt idx="4619">
                  <c:v>57.192544151549299</c:v>
                </c:pt>
                <c:pt idx="4620">
                  <c:v>57.244036895211266</c:v>
                </c:pt>
                <c:pt idx="4621">
                  <c:v>57.220509615428568</c:v>
                </c:pt>
                <c:pt idx="4622">
                  <c:v>57.152612754857145</c:v>
                </c:pt>
                <c:pt idx="4623">
                  <c:v>57.140426138857144</c:v>
                </c:pt>
                <c:pt idx="4624">
                  <c:v>57.142167084</c:v>
                </c:pt>
                <c:pt idx="4625">
                  <c:v>57.116052906857142</c:v>
                </c:pt>
                <c:pt idx="4626">
                  <c:v>57.103866290857148</c:v>
                </c:pt>
                <c:pt idx="4627">
                  <c:v>57.182208822285716</c:v>
                </c:pt>
                <c:pt idx="4628">
                  <c:v>57.235307649142854</c:v>
                </c:pt>
                <c:pt idx="4629">
                  <c:v>57.183079294857144</c:v>
                </c:pt>
                <c:pt idx="4630">
                  <c:v>57.187431657714285</c:v>
                </c:pt>
                <c:pt idx="4631">
                  <c:v>57.190913547999997</c:v>
                </c:pt>
                <c:pt idx="4632">
                  <c:v>57.162301493043479</c:v>
                </c:pt>
                <c:pt idx="4633">
                  <c:v>57.17698598685714</c:v>
                </c:pt>
                <c:pt idx="4634">
                  <c:v>57.124757632571431</c:v>
                </c:pt>
                <c:pt idx="4635">
                  <c:v>57.123887160000002</c:v>
                </c:pt>
                <c:pt idx="4636">
                  <c:v>57.210429795362316</c:v>
                </c:pt>
                <c:pt idx="4637">
                  <c:v>57.176115514285712</c:v>
                </c:pt>
                <c:pt idx="4638">
                  <c:v>57.137133481739134</c:v>
                </c:pt>
                <c:pt idx="4639">
                  <c:v>57.154353700000001</c:v>
                </c:pt>
                <c:pt idx="4640">
                  <c:v>57.15957653542857</c:v>
                </c:pt>
                <c:pt idx="4641">
                  <c:v>57.183054063768118</c:v>
                </c:pt>
                <c:pt idx="4642">
                  <c:v>57.130068776811598</c:v>
                </c:pt>
                <c:pt idx="4643">
                  <c:v>57.053681647101449</c:v>
                </c:pt>
                <c:pt idx="4644">
                  <c:v>57.090771352028987</c:v>
                </c:pt>
                <c:pt idx="4645">
                  <c:v>57.123887160000002</c:v>
                </c:pt>
                <c:pt idx="4646">
                  <c:v>57.11257101657143</c:v>
                </c:pt>
                <c:pt idx="4647">
                  <c:v>57.100589217647062</c:v>
                </c:pt>
                <c:pt idx="4648">
                  <c:v>57.106225396521744</c:v>
                </c:pt>
                <c:pt idx="4649">
                  <c:v>56.973762170434782</c:v>
                </c:pt>
                <c:pt idx="4650">
                  <c:v>57.179963253913044</c:v>
                </c:pt>
                <c:pt idx="4651">
                  <c:v>57.126977968405797</c:v>
                </c:pt>
                <c:pt idx="4652">
                  <c:v>57.111523926376812</c:v>
                </c:pt>
                <c:pt idx="4653">
                  <c:v>57.095628335652179</c:v>
                </c:pt>
                <c:pt idx="4654">
                  <c:v>57.062954070000004</c:v>
                </c:pt>
                <c:pt idx="4655">
                  <c:v>57.082823554782614</c:v>
                </c:pt>
                <c:pt idx="4656">
                  <c:v>57.148977251764705</c:v>
                </c:pt>
                <c:pt idx="4657">
                  <c:v>57.095212769411766</c:v>
                </c:pt>
                <c:pt idx="4658">
                  <c:v>57.093420620000003</c:v>
                </c:pt>
                <c:pt idx="4659">
                  <c:v>57.071466782500003</c:v>
                </c:pt>
                <c:pt idx="4660">
                  <c:v>57.081057382318846</c:v>
                </c:pt>
                <c:pt idx="4661">
                  <c:v>57.064746224705885</c:v>
                </c:pt>
                <c:pt idx="4662">
                  <c:v>57.032487529999997</c:v>
                </c:pt>
                <c:pt idx="4663">
                  <c:v>57.060746352028985</c:v>
                </c:pt>
                <c:pt idx="4664">
                  <c:v>57.144944914558828</c:v>
                </c:pt>
                <c:pt idx="4665">
                  <c:v>57.064298182205889</c:v>
                </c:pt>
                <c:pt idx="4666">
                  <c:v>57.168690893970592</c:v>
                </c:pt>
                <c:pt idx="4667">
                  <c:v>57.0020209925</c:v>
                </c:pt>
                <c:pt idx="4668">
                  <c:v>57.018150334705886</c:v>
                </c:pt>
                <c:pt idx="4669">
                  <c:v>57.062954070000004</c:v>
                </c:pt>
                <c:pt idx="4670">
                  <c:v>57.075051082500003</c:v>
                </c:pt>
                <c:pt idx="4671">
                  <c:v>57.084907907500003</c:v>
                </c:pt>
                <c:pt idx="4672">
                  <c:v>57.072958010149257</c:v>
                </c:pt>
                <c:pt idx="4673">
                  <c:v>57.122095010588239</c:v>
                </c:pt>
                <c:pt idx="4674">
                  <c:v>57.095212769411766</c:v>
                </c:pt>
                <c:pt idx="4675">
                  <c:v>57.118510711764706</c:v>
                </c:pt>
                <c:pt idx="4676">
                  <c:v>57.123887160000002</c:v>
                </c:pt>
                <c:pt idx="4677">
                  <c:v>57.160626222941175</c:v>
                </c:pt>
                <c:pt idx="4678">
                  <c:v>57.139802516716422</c:v>
                </c:pt>
                <c:pt idx="4679">
                  <c:v>57.093420620000003</c:v>
                </c:pt>
                <c:pt idx="4680">
                  <c:v>57.085235576716421</c:v>
                </c:pt>
                <c:pt idx="4681">
                  <c:v>57.062954070000004</c:v>
                </c:pt>
                <c:pt idx="4682">
                  <c:v>57.06568241731344</c:v>
                </c:pt>
                <c:pt idx="4683">
                  <c:v>57.12024936358209</c:v>
                </c:pt>
                <c:pt idx="4684">
                  <c:v>57.072958010149257</c:v>
                </c:pt>
                <c:pt idx="4685">
                  <c:v>57.04100023970588</c:v>
                </c:pt>
                <c:pt idx="4686">
                  <c:v>57.013843826417911</c:v>
                </c:pt>
                <c:pt idx="4687">
                  <c:v>57.017481622238805</c:v>
                </c:pt>
                <c:pt idx="4688">
                  <c:v>57.032487529999997</c:v>
                </c:pt>
                <c:pt idx="4689">
                  <c:v>57.023393040447758</c:v>
                </c:pt>
                <c:pt idx="4690">
                  <c:v>57.019755246567165</c:v>
                </c:pt>
                <c:pt idx="4691">
                  <c:v>57.085235578507465</c:v>
                </c:pt>
                <c:pt idx="4692">
                  <c:v>57.003385163582088</c:v>
                </c:pt>
                <c:pt idx="4693">
                  <c:v>57.028849734179104</c:v>
                </c:pt>
                <c:pt idx="4694">
                  <c:v>57.056491470606062</c:v>
                </c:pt>
                <c:pt idx="4695">
                  <c:v>57.042036744029851</c:v>
                </c:pt>
                <c:pt idx="4696">
                  <c:v>57.014753275373131</c:v>
                </c:pt>
                <c:pt idx="4697">
                  <c:v>56.97247767848485</c:v>
                </c:pt>
                <c:pt idx="4698">
                  <c:v>56.952910746417913</c:v>
                </c:pt>
                <c:pt idx="4699">
                  <c:v>56.988833980149252</c:v>
                </c:pt>
                <c:pt idx="4700">
                  <c:v>57.026948159090907</c:v>
                </c:pt>
                <c:pt idx="4701">
                  <c:v>56.999251304545453</c:v>
                </c:pt>
                <c:pt idx="4702">
                  <c:v>56.971554449999999</c:v>
                </c:pt>
                <c:pt idx="4703">
                  <c:v>56.998837918656712</c:v>
                </c:pt>
                <c:pt idx="4704">
                  <c:v>56.953089880303033</c:v>
                </c:pt>
                <c:pt idx="4705">
                  <c:v>56.919392040606063</c:v>
                </c:pt>
                <c:pt idx="4706">
                  <c:v>56.910621370000001</c:v>
                </c:pt>
                <c:pt idx="4707">
                  <c:v>56.926316254242423</c:v>
                </c:pt>
                <c:pt idx="4708">
                  <c:v>56.876461911818183</c:v>
                </c:pt>
                <c:pt idx="4709">
                  <c:v>56.839532769999998</c:v>
                </c:pt>
                <c:pt idx="4710">
                  <c:v>56.963245393636363</c:v>
                </c:pt>
                <c:pt idx="4711">
                  <c:v>57.018639102727271</c:v>
                </c:pt>
                <c:pt idx="4712">
                  <c:v>56.942934366969695</c:v>
                </c:pt>
                <c:pt idx="4713">
                  <c:v>56.970631221515148</c:v>
                </c:pt>
                <c:pt idx="4714">
                  <c:v>57.051875328181822</c:v>
                </c:pt>
                <c:pt idx="4715">
                  <c:v>56.894926477878791</c:v>
                </c:pt>
                <c:pt idx="4716">
                  <c:v>56.955859562727269</c:v>
                </c:pt>
                <c:pt idx="4717">
                  <c:v>56.98327235</c:v>
                </c:pt>
                <c:pt idx="4718">
                  <c:v>57.003867446969693</c:v>
                </c:pt>
                <c:pt idx="4719">
                  <c:v>57.019100716969696</c:v>
                </c:pt>
                <c:pt idx="4720">
                  <c:v>56.991240521999998</c:v>
                </c:pt>
                <c:pt idx="4721">
                  <c:v>56.979863506363635</c:v>
                </c:pt>
                <c:pt idx="4722">
                  <c:v>56.996396398000002</c:v>
                </c:pt>
                <c:pt idx="4723">
                  <c:v>56.971554449999999</c:v>
                </c:pt>
                <c:pt idx="4724">
                  <c:v>56.972491882</c:v>
                </c:pt>
                <c:pt idx="4725">
                  <c:v>57.028737801999995</c:v>
                </c:pt>
                <c:pt idx="4726">
                  <c:v>56.979991337999998</c:v>
                </c:pt>
                <c:pt idx="4727">
                  <c:v>56.971554449999999</c:v>
                </c:pt>
                <c:pt idx="4728">
                  <c:v>56.908277783076926</c:v>
                </c:pt>
                <c:pt idx="4729">
                  <c:v>56.936400746153843</c:v>
                </c:pt>
                <c:pt idx="4730">
                  <c:v>56.938744329999999</c:v>
                </c:pt>
                <c:pt idx="4731">
                  <c:v>56.868436925384614</c:v>
                </c:pt>
                <c:pt idx="4732">
                  <c:v>56.866093343846153</c:v>
                </c:pt>
                <c:pt idx="4733">
                  <c:v>56.959836549999999</c:v>
                </c:pt>
                <c:pt idx="4734">
                  <c:v>56.987959509999996</c:v>
                </c:pt>
                <c:pt idx="4735">
                  <c:v>56.94108791</c:v>
                </c:pt>
                <c:pt idx="4736">
                  <c:v>56.943431490000002</c:v>
                </c:pt>
                <c:pt idx="4737">
                  <c:v>56.971554449999999</c:v>
                </c:pt>
                <c:pt idx="4738">
                  <c:v>56.915308530000004</c:v>
                </c:pt>
                <c:pt idx="4739">
                  <c:v>56.858256995781254</c:v>
                </c:pt>
                <c:pt idx="4740">
                  <c:v>56.921401835846154</c:v>
                </c:pt>
                <c:pt idx="4741">
                  <c:v>56.897966030923079</c:v>
                </c:pt>
                <c:pt idx="4742">
                  <c:v>56.919190080781249</c:v>
                </c:pt>
                <c:pt idx="4743">
                  <c:v>56.889060428307694</c:v>
                </c:pt>
                <c:pt idx="4744">
                  <c:v>56.80398847</c:v>
                </c:pt>
                <c:pt idx="4745">
                  <c:v>56.850157000307689</c:v>
                </c:pt>
                <c:pt idx="4746">
                  <c:v>56.927758795156251</c:v>
                </c:pt>
                <c:pt idx="4747">
                  <c:v>56.858593884000001</c:v>
                </c:pt>
                <c:pt idx="4748">
                  <c:v>56.8868193778125</c:v>
                </c:pt>
                <c:pt idx="4749">
                  <c:v>56.901100574687504</c:v>
                </c:pt>
                <c:pt idx="4750">
                  <c:v>56.852544518125001</c:v>
                </c:pt>
                <c:pt idx="4751">
                  <c:v>56.880154820000001</c:v>
                </c:pt>
                <c:pt idx="4752">
                  <c:v>56.880154820000001</c:v>
                </c:pt>
                <c:pt idx="4753">
                  <c:v>56.934423353281254</c:v>
                </c:pt>
                <c:pt idx="4754">
                  <c:v>56.94108791</c:v>
                </c:pt>
                <c:pt idx="4755">
                  <c:v>56.917761965312501</c:v>
                </c:pt>
                <c:pt idx="4756">
                  <c:v>56.910621370000001</c:v>
                </c:pt>
                <c:pt idx="4757">
                  <c:v>56.930138997187498</c:v>
                </c:pt>
                <c:pt idx="4758">
                  <c:v>56.853020562031247</c:v>
                </c:pt>
                <c:pt idx="4759">
                  <c:v>56.852589860476186</c:v>
                </c:pt>
                <c:pt idx="4760">
                  <c:v>56.967746132499997</c:v>
                </c:pt>
                <c:pt idx="4761">
                  <c:v>56.995356434374997</c:v>
                </c:pt>
                <c:pt idx="4762">
                  <c:v>56.94108791</c:v>
                </c:pt>
                <c:pt idx="4763">
                  <c:v>56.91497373</c:v>
                </c:pt>
                <c:pt idx="4764">
                  <c:v>56.863969472968755</c:v>
                </c:pt>
                <c:pt idx="4765">
                  <c:v>56.894662704444443</c:v>
                </c:pt>
                <c:pt idx="4766">
                  <c:v>56.826838375000001</c:v>
                </c:pt>
                <c:pt idx="4767">
                  <c:v>56.874351669523811</c:v>
                </c:pt>
                <c:pt idx="4768">
                  <c:v>56.7901833190625</c:v>
                </c:pt>
                <c:pt idx="4769">
                  <c:v>56.8758704628125</c:v>
                </c:pt>
                <c:pt idx="4770">
                  <c:v>56.852589855238101</c:v>
                </c:pt>
                <c:pt idx="4771">
                  <c:v>56.901100574687504</c:v>
                </c:pt>
                <c:pt idx="4772">
                  <c:v>56.765542592222218</c:v>
                </c:pt>
                <c:pt idx="4773">
                  <c:v>56.841467147619049</c:v>
                </c:pt>
                <c:pt idx="4774">
                  <c:v>56.752485502539685</c:v>
                </c:pt>
                <c:pt idx="4775">
                  <c:v>56.796492730476189</c:v>
                </c:pt>
                <c:pt idx="4776">
                  <c:v>56.757805058095236</c:v>
                </c:pt>
                <c:pt idx="4777">
                  <c:v>56.781984853333334</c:v>
                </c:pt>
                <c:pt idx="4778">
                  <c:v>56.849688280000002</c:v>
                </c:pt>
                <c:pt idx="4779">
                  <c:v>56.877736845238097</c:v>
                </c:pt>
                <c:pt idx="4780">
                  <c:v>56.872900887777782</c:v>
                </c:pt>
                <c:pt idx="4781">
                  <c:v>56.808099034920637</c:v>
                </c:pt>
                <c:pt idx="4782">
                  <c:v>56.779083282539681</c:v>
                </c:pt>
                <c:pt idx="4783">
                  <c:v>56.766509789841265</c:v>
                </c:pt>
                <c:pt idx="4784">
                  <c:v>56.740598408709673</c:v>
                </c:pt>
                <c:pt idx="4785">
                  <c:v>56.621914615714289</c:v>
                </c:pt>
                <c:pt idx="4786">
                  <c:v>56.823574102857144</c:v>
                </c:pt>
                <c:pt idx="4787">
                  <c:v>56.849688280000002</c:v>
                </c:pt>
                <c:pt idx="4788">
                  <c:v>56.849688280000002</c:v>
                </c:pt>
                <c:pt idx="4789">
                  <c:v>56.846248509193551</c:v>
                </c:pt>
                <c:pt idx="4790">
                  <c:v>56.639862260806453</c:v>
                </c:pt>
                <c:pt idx="4791">
                  <c:v>56.750551125396825</c:v>
                </c:pt>
                <c:pt idx="4792">
                  <c:v>56.785806825161288</c:v>
                </c:pt>
                <c:pt idx="4793">
                  <c:v>56.736526837142854</c:v>
                </c:pt>
                <c:pt idx="4794">
                  <c:v>56.777944490483868</c:v>
                </c:pt>
                <c:pt idx="4795">
                  <c:v>56.764676805483866</c:v>
                </c:pt>
                <c:pt idx="4796">
                  <c:v>56.827575468709682</c:v>
                </c:pt>
                <c:pt idx="4797">
                  <c:v>56.762641015714287</c:v>
                </c:pt>
                <c:pt idx="4798">
                  <c:v>56.707183486129033</c:v>
                </c:pt>
                <c:pt idx="4799">
                  <c:v>56.756323073225808</c:v>
                </c:pt>
                <c:pt idx="4800">
                  <c:v>56.807428240645159</c:v>
                </c:pt>
                <c:pt idx="4801">
                  <c:v>56.80153149096774</c:v>
                </c:pt>
                <c:pt idx="4802">
                  <c:v>56.805462657419355</c:v>
                </c:pt>
                <c:pt idx="4803">
                  <c:v>56.772047737419356</c:v>
                </c:pt>
                <c:pt idx="4804">
                  <c:v>56.757305863225803</c:v>
                </c:pt>
                <c:pt idx="4805">
                  <c:v>56.760785912786886</c:v>
                </c:pt>
                <c:pt idx="4806">
                  <c:v>56.727822109999998</c:v>
                </c:pt>
                <c:pt idx="4807">
                  <c:v>56.764676799516131</c:v>
                </c:pt>
                <c:pt idx="4808">
                  <c:v>56.796617532903227</c:v>
                </c:pt>
                <c:pt idx="4809">
                  <c:v>56.758288659999998</c:v>
                </c:pt>
                <c:pt idx="4810">
                  <c:v>56.777944492258065</c:v>
                </c:pt>
                <c:pt idx="4811">
                  <c:v>56.801241486885246</c:v>
                </c:pt>
                <c:pt idx="4812">
                  <c:v>56.733227471129034</c:v>
                </c:pt>
                <c:pt idx="4813">
                  <c:v>56.696856120983604</c:v>
                </c:pt>
                <c:pt idx="4814">
                  <c:v>56.774996115161287</c:v>
                </c:pt>
                <c:pt idx="4815">
                  <c:v>56.73980894737705</c:v>
                </c:pt>
                <c:pt idx="4816">
                  <c:v>56.772539136612899</c:v>
                </c:pt>
                <c:pt idx="4817">
                  <c:v>56.69286050672131</c:v>
                </c:pt>
                <c:pt idx="4818">
                  <c:v>56.658897806393441</c:v>
                </c:pt>
                <c:pt idx="4819">
                  <c:v>56.623436752786887</c:v>
                </c:pt>
                <c:pt idx="4820">
                  <c:v>56.752391909354834</c:v>
                </c:pt>
                <c:pt idx="4821">
                  <c:v>56.697355569999999</c:v>
                </c:pt>
                <c:pt idx="4822">
                  <c:v>56.694358861147542</c:v>
                </c:pt>
                <c:pt idx="4823">
                  <c:v>56.64041810213115</c:v>
                </c:pt>
                <c:pt idx="4824">
                  <c:v>56.757289756885243</c:v>
                </c:pt>
                <c:pt idx="4825">
                  <c:v>56.697355569999999</c:v>
                </c:pt>
                <c:pt idx="4826">
                  <c:v>56.667388481475413</c:v>
                </c:pt>
                <c:pt idx="4827">
                  <c:v>56.66688903</c:v>
                </c:pt>
                <c:pt idx="4828">
                  <c:v>56.695857215573767</c:v>
                </c:pt>
                <c:pt idx="4829">
                  <c:v>56.639469144000003</c:v>
                </c:pt>
                <c:pt idx="4830">
                  <c:v>56.636422490000001</c:v>
                </c:pt>
                <c:pt idx="4831">
                  <c:v>56.636422490000001</c:v>
                </c:pt>
                <c:pt idx="4832">
                  <c:v>56.636422490000001</c:v>
                </c:pt>
                <c:pt idx="4833">
                  <c:v>56.609002604000004</c:v>
                </c:pt>
                <c:pt idx="4834">
                  <c:v>56.740807857213113</c:v>
                </c:pt>
                <c:pt idx="4835">
                  <c:v>56.704464430499996</c:v>
                </c:pt>
                <c:pt idx="4836">
                  <c:v>56.697355569999999</c:v>
                </c:pt>
                <c:pt idx="4837">
                  <c:v>56.697355569999999</c:v>
                </c:pt>
                <c:pt idx="4838">
                  <c:v>56.723327046721309</c:v>
                </c:pt>
                <c:pt idx="4839">
                  <c:v>56.650132433000003</c:v>
                </c:pt>
                <c:pt idx="4840">
                  <c:v>56.636422490000001</c:v>
                </c:pt>
                <c:pt idx="4841">
                  <c:v>56.687200056666669</c:v>
                </c:pt>
                <c:pt idx="4842">
                  <c:v>56.646578003333332</c:v>
                </c:pt>
                <c:pt idx="4843">
                  <c:v>56.661811273333335</c:v>
                </c:pt>
                <c:pt idx="4844">
                  <c:v>56.716834177540981</c:v>
                </c:pt>
                <c:pt idx="4845">
                  <c:v>56.628298079333334</c:v>
                </c:pt>
                <c:pt idx="4846">
                  <c:v>56.705479980666667</c:v>
                </c:pt>
                <c:pt idx="4847">
                  <c:v>56.653179086999998</c:v>
                </c:pt>
                <c:pt idx="4848">
                  <c:v>56.636422490000001</c:v>
                </c:pt>
                <c:pt idx="4849">
                  <c:v>56.68618450533333</c:v>
                </c:pt>
                <c:pt idx="4850">
                  <c:v>56.64759355466667</c:v>
                </c:pt>
                <c:pt idx="4851">
                  <c:v>56.673744001499998</c:v>
                </c:pt>
                <c:pt idx="4852">
                  <c:v>56.7194438115</c:v>
                </c:pt>
                <c:pt idx="4853">
                  <c:v>56.69018697235294</c:v>
                </c:pt>
                <c:pt idx="4854">
                  <c:v>56.644103130336134</c:v>
                </c:pt>
                <c:pt idx="4855">
                  <c:v>56.611033706666667</c:v>
                </c:pt>
                <c:pt idx="4856">
                  <c:v>56.580567166666668</c:v>
                </c:pt>
                <c:pt idx="4857">
                  <c:v>56.575489410000003</c:v>
                </c:pt>
                <c:pt idx="4858">
                  <c:v>56.575489410000003</c:v>
                </c:pt>
                <c:pt idx="4859">
                  <c:v>56.575489410000003</c:v>
                </c:pt>
                <c:pt idx="4860">
                  <c:v>56.575489410000003</c:v>
                </c:pt>
                <c:pt idx="4861">
                  <c:v>56.588802519915966</c:v>
                </c:pt>
                <c:pt idx="4862">
                  <c:v>56.604163800588239</c:v>
                </c:pt>
                <c:pt idx="4863">
                  <c:v>56.592386818739499</c:v>
                </c:pt>
                <c:pt idx="4864">
                  <c:v>56.577025538067232</c:v>
                </c:pt>
                <c:pt idx="4865">
                  <c:v>56.575489410000003</c:v>
                </c:pt>
                <c:pt idx="4866">
                  <c:v>56.575489410000003</c:v>
                </c:pt>
                <c:pt idx="4867">
                  <c:v>56.618500995882357</c:v>
                </c:pt>
                <c:pt idx="4868">
                  <c:v>56.664584837899163</c:v>
                </c:pt>
                <c:pt idx="4869">
                  <c:v>56.637455254067795</c:v>
                </c:pt>
                <c:pt idx="4870">
                  <c:v>56.606472332033903</c:v>
                </c:pt>
                <c:pt idx="4871">
                  <c:v>56.605955950000002</c:v>
                </c:pt>
                <c:pt idx="4872">
                  <c:v>56.605181376864408</c:v>
                </c:pt>
                <c:pt idx="4873">
                  <c:v>56.558706988728815</c:v>
                </c:pt>
                <c:pt idx="4874">
                  <c:v>56.516105466355931</c:v>
                </c:pt>
                <c:pt idx="4875">
                  <c:v>56.547088393474574</c:v>
                </c:pt>
                <c:pt idx="4876">
                  <c:v>56.578093387777784</c:v>
                </c:pt>
                <c:pt idx="4877">
                  <c:v>56.609341121111115</c:v>
                </c:pt>
                <c:pt idx="4878">
                  <c:v>56.630225904915257</c:v>
                </c:pt>
                <c:pt idx="4879">
                  <c:v>56.583751516779664</c:v>
                </c:pt>
                <c:pt idx="4880">
                  <c:v>56.545022860000003</c:v>
                </c:pt>
                <c:pt idx="4881">
                  <c:v>56.545022860000003</c:v>
                </c:pt>
                <c:pt idx="4882">
                  <c:v>56.545022860000003</c:v>
                </c:pt>
                <c:pt idx="4883">
                  <c:v>56.545022860000003</c:v>
                </c:pt>
                <c:pt idx="4884">
                  <c:v>56.540856495555559</c:v>
                </c:pt>
                <c:pt idx="4885">
                  <c:v>56.525232628888887</c:v>
                </c:pt>
                <c:pt idx="4886">
                  <c:v>56.544241668290596</c:v>
                </c:pt>
                <c:pt idx="4887">
                  <c:v>56.637984873418802</c:v>
                </c:pt>
                <c:pt idx="4888">
                  <c:v>56.680169316666664</c:v>
                </c:pt>
                <c:pt idx="4889">
                  <c:v>56.633297716666668</c:v>
                </c:pt>
                <c:pt idx="4890">
                  <c:v>56.599389885344827</c:v>
                </c:pt>
                <c:pt idx="4891">
                  <c:v>56.583631330172416</c:v>
                </c:pt>
                <c:pt idx="4892">
                  <c:v>56.575489410000003</c:v>
                </c:pt>
                <c:pt idx="4893">
                  <c:v>56.575489410000003</c:v>
                </c:pt>
                <c:pt idx="4894">
                  <c:v>56.567084844482764</c:v>
                </c:pt>
                <c:pt idx="4895">
                  <c:v>56.551326284137936</c:v>
                </c:pt>
                <c:pt idx="4896">
                  <c:v>56.545022860000003</c:v>
                </c:pt>
                <c:pt idx="4897">
                  <c:v>56.545022860000003</c:v>
                </c:pt>
                <c:pt idx="4898">
                  <c:v>56.545022860000003</c:v>
                </c:pt>
                <c:pt idx="4899">
                  <c:v>56.545022860000003</c:v>
                </c:pt>
                <c:pt idx="4900">
                  <c:v>56.521910312413794</c:v>
                </c:pt>
                <c:pt idx="4901">
                  <c:v>56.490393202068965</c:v>
                </c:pt>
                <c:pt idx="4902">
                  <c:v>56.471373311130435</c:v>
                </c:pt>
                <c:pt idx="4903">
                  <c:v>56.45547772504348</c:v>
                </c:pt>
                <c:pt idx="4904">
                  <c:v>56.39794300715517</c:v>
                </c:pt>
                <c:pt idx="4905">
                  <c:v>56.334908781293102</c:v>
                </c:pt>
                <c:pt idx="4906">
                  <c:v>56.422361915652175</c:v>
                </c:pt>
                <c:pt idx="4907">
                  <c:v>56.513496614260866</c:v>
                </c:pt>
                <c:pt idx="4908">
                  <c:v>56.481705442086955</c:v>
                </c:pt>
                <c:pt idx="4909">
                  <c:v>56.451768754956518</c:v>
                </c:pt>
                <c:pt idx="4910">
                  <c:v>56.435873168869563</c:v>
                </c:pt>
                <c:pt idx="4911">
                  <c:v>56.426335817217392</c:v>
                </c:pt>
                <c:pt idx="4912">
                  <c:v>56.442231403304348</c:v>
                </c:pt>
                <c:pt idx="4913">
                  <c:v>56.471638239043479</c:v>
                </c:pt>
                <c:pt idx="4914">
                  <c:v>56.535220588608695</c:v>
                </c:pt>
                <c:pt idx="4915">
                  <c:v>56.551971377192984</c:v>
                </c:pt>
                <c:pt idx="4916">
                  <c:v>56.487831287719295</c:v>
                </c:pt>
                <c:pt idx="4917">
                  <c:v>56.46110624982456</c:v>
                </c:pt>
                <c:pt idx="4918">
                  <c:v>56.47714127087719</c:v>
                </c:pt>
                <c:pt idx="4919">
                  <c:v>56.475082281217389</c:v>
                </c:pt>
                <c:pt idx="4920">
                  <c:v>56.459186695130434</c:v>
                </c:pt>
                <c:pt idx="4921">
                  <c:v>56.453623239999999</c:v>
                </c:pt>
                <c:pt idx="4922">
                  <c:v>56.453623239999999</c:v>
                </c:pt>
                <c:pt idx="4923">
                  <c:v>56.453623239999999</c:v>
                </c:pt>
                <c:pt idx="4924">
                  <c:v>56.453623239999999</c:v>
                </c:pt>
                <c:pt idx="4925">
                  <c:v>56.453623239999999</c:v>
                </c:pt>
                <c:pt idx="4926">
                  <c:v>56.453623239999999</c:v>
                </c:pt>
                <c:pt idx="4927">
                  <c:v>56.438122719649122</c:v>
                </c:pt>
                <c:pt idx="4928">
                  <c:v>56.424235161592918</c:v>
                </c:pt>
                <c:pt idx="4929">
                  <c:v>56.440412085486727</c:v>
                </c:pt>
                <c:pt idx="4930">
                  <c:v>56.456562993859649</c:v>
                </c:pt>
                <c:pt idx="4931">
                  <c:v>56.472598014912279</c:v>
                </c:pt>
                <c:pt idx="4932">
                  <c:v>56.465755931415927</c:v>
                </c:pt>
                <c:pt idx="4933">
                  <c:v>56.401048230530975</c:v>
                </c:pt>
                <c:pt idx="4934">
                  <c:v>56.381635920796462</c:v>
                </c:pt>
                <c:pt idx="4935">
                  <c:v>56.430166697787612</c:v>
                </c:pt>
                <c:pt idx="4936">
                  <c:v>56.445265162654863</c:v>
                </c:pt>
                <c:pt idx="4937">
                  <c:v>56.429088238761061</c:v>
                </c:pt>
                <c:pt idx="4938">
                  <c:v>56.443830423571427</c:v>
                </c:pt>
                <c:pt idx="4939">
                  <c:v>56.476473145</c:v>
                </c:pt>
                <c:pt idx="4940">
                  <c:v>56.409675926017698</c:v>
                </c:pt>
                <c:pt idx="4941">
                  <c:v>56.312614377345135</c:v>
                </c:pt>
                <c:pt idx="4942">
                  <c:v>56.344542140625002</c:v>
                </c:pt>
                <c:pt idx="4943">
                  <c:v>56.392959775398232</c:v>
                </c:pt>
                <c:pt idx="4944">
                  <c:v>56.409136699292034</c:v>
                </c:pt>
                <c:pt idx="4945">
                  <c:v>56.418804336428572</c:v>
                </c:pt>
                <c:pt idx="4946">
                  <c:v>56.386161609642855</c:v>
                </c:pt>
                <c:pt idx="4947">
                  <c:v>56.35787124714286</c:v>
                </c:pt>
                <c:pt idx="4948">
                  <c:v>56.341549886428574</c:v>
                </c:pt>
                <c:pt idx="4949">
                  <c:v>56.344814160714286</c:v>
                </c:pt>
                <c:pt idx="4950">
                  <c:v>56.377456887500003</c:v>
                </c:pt>
                <c:pt idx="4951">
                  <c:v>56.392690160000001</c:v>
                </c:pt>
                <c:pt idx="4952">
                  <c:v>56.392690160000001</c:v>
                </c:pt>
                <c:pt idx="4953">
                  <c:v>56.392690160000001</c:v>
                </c:pt>
                <c:pt idx="4954">
                  <c:v>56.392690160000001</c:v>
                </c:pt>
                <c:pt idx="4955">
                  <c:v>56.392690160000001</c:v>
                </c:pt>
                <c:pt idx="4956">
                  <c:v>56.392690160000001</c:v>
                </c:pt>
                <c:pt idx="4957">
                  <c:v>56.392690160000001</c:v>
                </c:pt>
                <c:pt idx="4958">
                  <c:v>56.39598384</c:v>
                </c:pt>
                <c:pt idx="4959">
                  <c:v>56.428920640000001</c:v>
                </c:pt>
                <c:pt idx="4960">
                  <c:v>56.457740340000001</c:v>
                </c:pt>
                <c:pt idx="4961">
                  <c:v>56.474208740000002</c:v>
                </c:pt>
                <c:pt idx="4962">
                  <c:v>56.464327699999998</c:v>
                </c:pt>
                <c:pt idx="4963">
                  <c:v>56.414922500000003</c:v>
                </c:pt>
                <c:pt idx="4964">
                  <c:v>56.410970083999999</c:v>
                </c:pt>
                <c:pt idx="4965">
                  <c:v>56.444206309454543</c:v>
                </c:pt>
                <c:pt idx="4966">
                  <c:v>56.406413822792793</c:v>
                </c:pt>
                <c:pt idx="4967">
                  <c:v>56.340540217387392</c:v>
                </c:pt>
                <c:pt idx="4968">
                  <c:v>56.389366532181818</c:v>
                </c:pt>
                <c:pt idx="4969">
                  <c:v>56.450329559819821</c:v>
                </c:pt>
                <c:pt idx="4970">
                  <c:v>56.351519154414412</c:v>
                </c:pt>
                <c:pt idx="4971">
                  <c:v>56.283010606999994</c:v>
                </c:pt>
                <c:pt idx="4972">
                  <c:v>56.349483063363635</c:v>
                </c:pt>
                <c:pt idx="4973">
                  <c:v>56.386873818636367</c:v>
                </c:pt>
                <c:pt idx="4974">
                  <c:v>56.37025570045455</c:v>
                </c:pt>
                <c:pt idx="4975">
                  <c:v>56.353637585090908</c:v>
                </c:pt>
                <c:pt idx="4976">
                  <c:v>56.337019472363636</c:v>
                </c:pt>
                <c:pt idx="4977">
                  <c:v>56.320297178807344</c:v>
                </c:pt>
                <c:pt idx="4978">
                  <c:v>56.30352660633028</c:v>
                </c:pt>
                <c:pt idx="4979">
                  <c:v>56.301290530000003</c:v>
                </c:pt>
                <c:pt idx="4980">
                  <c:v>56.302408568165141</c:v>
                </c:pt>
                <c:pt idx="4981">
                  <c:v>56.33594971311927</c:v>
                </c:pt>
                <c:pt idx="4982">
                  <c:v>56.351421836727276</c:v>
                </c:pt>
                <c:pt idx="4983">
                  <c:v>56.301567498545452</c:v>
                </c:pt>
                <c:pt idx="4984">
                  <c:v>56.264395270550459</c:v>
                </c:pt>
                <c:pt idx="4985">
                  <c:v>56.247624698073395</c:v>
                </c:pt>
                <c:pt idx="4986">
                  <c:v>56.268867423211006</c:v>
                </c:pt>
                <c:pt idx="4987">
                  <c:v>56.319179140642206</c:v>
                </c:pt>
                <c:pt idx="4988">
                  <c:v>56.319179140642206</c:v>
                </c:pt>
                <c:pt idx="4989">
                  <c:v>56.302408568165141</c:v>
                </c:pt>
                <c:pt idx="4990">
                  <c:v>56.31708799518519</c:v>
                </c:pt>
                <c:pt idx="4991">
                  <c:v>56.327284917339448</c:v>
                </c:pt>
                <c:pt idx="4992">
                  <c:v>56.293743772385319</c:v>
                </c:pt>
                <c:pt idx="4993">
                  <c:v>56.30298311731481</c:v>
                </c:pt>
                <c:pt idx="4994">
                  <c:v>56.404538256203701</c:v>
                </c:pt>
                <c:pt idx="4995">
                  <c:v>56.427628849816514</c:v>
                </c:pt>
                <c:pt idx="4996">
                  <c:v>56.377317126880733</c:v>
                </c:pt>
                <c:pt idx="4997">
                  <c:v>56.338527412222227</c:v>
                </c:pt>
                <c:pt idx="4998">
                  <c:v>56.304675701111115</c:v>
                </c:pt>
                <c:pt idx="4999">
                  <c:v>56.301290530000003</c:v>
                </c:pt>
                <c:pt idx="5000">
                  <c:v>56.29959794444445</c:v>
                </c:pt>
                <c:pt idx="5001">
                  <c:v>56.282672088888887</c:v>
                </c:pt>
                <c:pt idx="5002">
                  <c:v>56.275901746666662</c:v>
                </c:pt>
                <c:pt idx="5003">
                  <c:v>56.292827602222225</c:v>
                </c:pt>
                <c:pt idx="5004">
                  <c:v>56.267122444953273</c:v>
                </c:pt>
                <c:pt idx="5005">
                  <c:v>56.198786274859813</c:v>
                </c:pt>
                <c:pt idx="5006">
                  <c:v>56.215814953425927</c:v>
                </c:pt>
                <c:pt idx="5007">
                  <c:v>56.266592525648143</c:v>
                </c:pt>
                <c:pt idx="5008">
                  <c:v>56.302144732056071</c:v>
                </c:pt>
                <c:pt idx="5009">
                  <c:v>56.315959604074074</c:v>
                </c:pt>
                <c:pt idx="5010">
                  <c:v>56.197478609629634</c:v>
                </c:pt>
                <c:pt idx="5011">
                  <c:v>56.14127000336449</c:v>
                </c:pt>
                <c:pt idx="5012">
                  <c:v>56.209606173457942</c:v>
                </c:pt>
                <c:pt idx="5013">
                  <c:v>56.240357449999998</c:v>
                </c:pt>
                <c:pt idx="5014">
                  <c:v>56.240357449999998</c:v>
                </c:pt>
                <c:pt idx="5015">
                  <c:v>56.253455214859812</c:v>
                </c:pt>
                <c:pt idx="5016">
                  <c:v>56.270539255981305</c:v>
                </c:pt>
                <c:pt idx="5017">
                  <c:v>56.236908407735847</c:v>
                </c:pt>
                <c:pt idx="5018">
                  <c:v>56.187681654112147</c:v>
                </c:pt>
                <c:pt idx="5019">
                  <c:v>56.085177396168227</c:v>
                </c:pt>
                <c:pt idx="5020">
                  <c:v>56.079402129245281</c:v>
                </c:pt>
                <c:pt idx="5021">
                  <c:v>56.20011861981132</c:v>
                </c:pt>
                <c:pt idx="5022">
                  <c:v>56.240357449999998</c:v>
                </c:pt>
                <c:pt idx="5023">
                  <c:v>56.240357449999998</c:v>
                </c:pt>
                <c:pt idx="5024">
                  <c:v>56.194657634999999</c:v>
                </c:pt>
                <c:pt idx="5025">
                  <c:v>56.152981703301883</c:v>
                </c:pt>
                <c:pt idx="5026">
                  <c:v>56.187472131603769</c:v>
                </c:pt>
                <c:pt idx="5027">
                  <c:v>56.209890909999999</c:v>
                </c:pt>
                <c:pt idx="5028">
                  <c:v>56.209890909999999</c:v>
                </c:pt>
                <c:pt idx="5029">
                  <c:v>56.189771493490568</c:v>
                </c:pt>
                <c:pt idx="5030">
                  <c:v>56.155281065188682</c:v>
                </c:pt>
                <c:pt idx="5031">
                  <c:v>56.14895782</c:v>
                </c:pt>
                <c:pt idx="5032">
                  <c:v>56.14895782</c:v>
                </c:pt>
                <c:pt idx="5033">
                  <c:v>56.14895782</c:v>
                </c:pt>
                <c:pt idx="5034">
                  <c:v>56.154131383396226</c:v>
                </c:pt>
                <c:pt idx="5035">
                  <c:v>56.171376594716982</c:v>
                </c:pt>
                <c:pt idx="5036">
                  <c:v>56.179424359999999</c:v>
                </c:pt>
                <c:pt idx="5037">
                  <c:v>56.179424359999999</c:v>
                </c:pt>
                <c:pt idx="5038">
                  <c:v>56.220336575333334</c:v>
                </c:pt>
                <c:pt idx="5039">
                  <c:v>56.269083044666665</c:v>
                </c:pt>
                <c:pt idx="5040">
                  <c:v>56.216854684666664</c:v>
                </c:pt>
                <c:pt idx="5041">
                  <c:v>56.174491682095237</c:v>
                </c:pt>
                <c:pt idx="5042">
                  <c:v>56.157082230666667</c:v>
                </c:pt>
                <c:pt idx="5043">
                  <c:v>56.139672779238097</c:v>
                </c:pt>
                <c:pt idx="5044">
                  <c:v>56.122263327809527</c:v>
                </c:pt>
                <c:pt idx="5045">
                  <c:v>56.132259812500003</c:v>
                </c:pt>
                <c:pt idx="5046">
                  <c:v>56.149828292571428</c:v>
                </c:pt>
                <c:pt idx="5047">
                  <c:v>56.167237743999998</c:v>
                </c:pt>
                <c:pt idx="5048">
                  <c:v>56.174151305000002</c:v>
                </c:pt>
                <c:pt idx="5049">
                  <c:v>56.156574454999998</c:v>
                </c:pt>
                <c:pt idx="5050">
                  <c:v>56.139092464190476</c:v>
                </c:pt>
                <c:pt idx="5051">
                  <c:v>56.121683012761906</c:v>
                </c:pt>
                <c:pt idx="5052">
                  <c:v>56.118491280000001</c:v>
                </c:pt>
                <c:pt idx="5053">
                  <c:v>56.121420755000003</c:v>
                </c:pt>
                <c:pt idx="5054">
                  <c:v>56.156574454999998</c:v>
                </c:pt>
                <c:pt idx="5055">
                  <c:v>56.167120564999998</c:v>
                </c:pt>
                <c:pt idx="5056">
                  <c:v>56.131966865000003</c:v>
                </c:pt>
                <c:pt idx="5057">
                  <c:v>56.129330337500001</c:v>
                </c:pt>
                <c:pt idx="5058">
                  <c:v>56.146907187499998</c:v>
                </c:pt>
                <c:pt idx="5059">
                  <c:v>56.164634777475726</c:v>
                </c:pt>
                <c:pt idx="5060">
                  <c:v>56.179424359999999</c:v>
                </c:pt>
                <c:pt idx="5061">
                  <c:v>56.179424359999999</c:v>
                </c:pt>
                <c:pt idx="5062">
                  <c:v>56.171733777087375</c:v>
                </c:pt>
                <c:pt idx="5063">
                  <c:v>56.153986278058255</c:v>
                </c:pt>
                <c:pt idx="5064">
                  <c:v>56.174395906116501</c:v>
                </c:pt>
                <c:pt idx="5065">
                  <c:v>56.209890909999999</c:v>
                </c:pt>
                <c:pt idx="5066">
                  <c:v>56.139583504230771</c:v>
                </c:pt>
                <c:pt idx="5067">
                  <c:v>56.088024740000002</c:v>
                </c:pt>
                <c:pt idx="5068">
                  <c:v>56.088024740000002</c:v>
                </c:pt>
                <c:pt idx="5069">
                  <c:v>56.11730811339806</c:v>
                </c:pt>
                <c:pt idx="5070">
                  <c:v>56.170550610485435</c:v>
                </c:pt>
                <c:pt idx="5071">
                  <c:v>56.164489781568626</c:v>
                </c:pt>
                <c:pt idx="5072">
                  <c:v>56.14895782</c:v>
                </c:pt>
                <c:pt idx="5073">
                  <c:v>56.14895782</c:v>
                </c:pt>
                <c:pt idx="5074">
                  <c:v>56.141563028737863</c:v>
                </c:pt>
                <c:pt idx="5075">
                  <c:v>56.123815529708736</c:v>
                </c:pt>
                <c:pt idx="5076">
                  <c:v>56.105946234117646</c:v>
                </c:pt>
                <c:pt idx="5077">
                  <c:v>56.088024740000002</c:v>
                </c:pt>
                <c:pt idx="5078">
                  <c:v>56.105946234117646</c:v>
                </c:pt>
                <c:pt idx="5079">
                  <c:v>56.118491280000001</c:v>
                </c:pt>
                <c:pt idx="5080">
                  <c:v>56.118491280000001</c:v>
                </c:pt>
                <c:pt idx="5081">
                  <c:v>56.087128661862749</c:v>
                </c:pt>
                <c:pt idx="5082">
                  <c:v>56.033364173627454</c:v>
                </c:pt>
                <c:pt idx="5083">
                  <c:v>56.042922308333338</c:v>
                </c:pt>
                <c:pt idx="5084">
                  <c:v>56.040967508811882</c:v>
                </c:pt>
                <c:pt idx="5085">
                  <c:v>55.95047282960396</c:v>
                </c:pt>
                <c:pt idx="5086">
                  <c:v>55.941068478235294</c:v>
                </c:pt>
                <c:pt idx="5087">
                  <c:v>56.012754454705885</c:v>
                </c:pt>
                <c:pt idx="5088">
                  <c:v>56.027091650000003</c:v>
                </c:pt>
                <c:pt idx="5089">
                  <c:v>56.027091650000003</c:v>
                </c:pt>
                <c:pt idx="5090">
                  <c:v>56.027091650000003</c:v>
                </c:pt>
                <c:pt idx="5091">
                  <c:v>56.049715320792082</c:v>
                </c:pt>
                <c:pt idx="5092">
                  <c:v>56.104012130693071</c:v>
                </c:pt>
                <c:pt idx="5093">
                  <c:v>56.092206421960789</c:v>
                </c:pt>
                <c:pt idx="5094">
                  <c:v>56.057558200000003</c:v>
                </c:pt>
                <c:pt idx="5095">
                  <c:v>56.057558200000003</c:v>
                </c:pt>
                <c:pt idx="5096">
                  <c:v>56.070227454257427</c:v>
                </c:pt>
                <c:pt idx="5097">
                  <c:v>56.106425323564359</c:v>
                </c:pt>
                <c:pt idx="5098">
                  <c:v>56.106425323564359</c:v>
                </c:pt>
                <c:pt idx="5099">
                  <c:v>56.088326388910893</c:v>
                </c:pt>
                <c:pt idx="5100">
                  <c:v>56.016123699699996</c:v>
                </c:pt>
                <c:pt idx="5101">
                  <c:v>55.983352559801979</c:v>
                </c:pt>
                <c:pt idx="5102">
                  <c:v>56.037649369702969</c:v>
                </c:pt>
                <c:pt idx="5103">
                  <c:v>56.02317022039604</c:v>
                </c:pt>
                <c:pt idx="5104">
                  <c:v>55.96887341049505</c:v>
                </c:pt>
                <c:pt idx="5105">
                  <c:v>55.983524497799998</c:v>
                </c:pt>
                <c:pt idx="5106">
                  <c:v>55.996625109999997</c:v>
                </c:pt>
                <c:pt idx="5107">
                  <c:v>55.996625109999997</c:v>
                </c:pt>
                <c:pt idx="5108">
                  <c:v>55.962807250600001</c:v>
                </c:pt>
                <c:pt idx="5109">
                  <c:v>55.9079674786</c:v>
                </c:pt>
                <c:pt idx="5110">
                  <c:v>55.974001441683171</c:v>
                </c:pt>
                <c:pt idx="5111">
                  <c:v>56.017243879494949</c:v>
                </c:pt>
                <c:pt idx="5112">
                  <c:v>55.980314740101008</c:v>
                </c:pt>
                <c:pt idx="5113">
                  <c:v>55.977431189799994</c:v>
                </c:pt>
                <c:pt idx="5114">
                  <c:v>55.995711113799999</c:v>
                </c:pt>
                <c:pt idx="5115">
                  <c:v>55.961893254399996</c:v>
                </c:pt>
                <c:pt idx="5116">
                  <c:v>55.935692029999998</c:v>
                </c:pt>
                <c:pt idx="5117">
                  <c:v>55.935692029999998</c:v>
                </c:pt>
                <c:pt idx="5118">
                  <c:v>55.935692029999998</c:v>
                </c:pt>
                <c:pt idx="5119">
                  <c:v>55.935692029999998</c:v>
                </c:pt>
                <c:pt idx="5120">
                  <c:v>55.935692029999998</c:v>
                </c:pt>
                <c:pt idx="5121">
                  <c:v>55.947269315199996</c:v>
                </c:pt>
                <c:pt idx="5122">
                  <c:v>55.983829163199999</c:v>
                </c:pt>
                <c:pt idx="5123">
                  <c:v>55.972621169393939</c:v>
                </c:pt>
                <c:pt idx="5124">
                  <c:v>55.935692029999998</c:v>
                </c:pt>
                <c:pt idx="5125">
                  <c:v>55.972621169393939</c:v>
                </c:pt>
                <c:pt idx="5126">
                  <c:v>55.990162510606055</c:v>
                </c:pt>
                <c:pt idx="5127">
                  <c:v>55.971697940909088</c:v>
                </c:pt>
                <c:pt idx="5128">
                  <c:v>55.966158569999997</c:v>
                </c:pt>
                <c:pt idx="5129">
                  <c:v>55.965225920816323</c:v>
                </c:pt>
                <c:pt idx="5130">
                  <c:v>55.946572937142854</c:v>
                </c:pt>
                <c:pt idx="5131">
                  <c:v>55.958772742121212</c:v>
                </c:pt>
                <c:pt idx="5132">
                  <c:v>56.014166451212127</c:v>
                </c:pt>
                <c:pt idx="5133">
                  <c:v>55.998490408367346</c:v>
                </c:pt>
                <c:pt idx="5134">
                  <c:v>55.956310798686864</c:v>
                </c:pt>
                <c:pt idx="5135">
                  <c:v>55.882452513838381</c:v>
                </c:pt>
                <c:pt idx="5136">
                  <c:v>55.889370446836736</c:v>
                </c:pt>
                <c:pt idx="5137">
                  <c:v>55.982635371326531</c:v>
                </c:pt>
                <c:pt idx="5138">
                  <c:v>55.980770073877551</c:v>
                </c:pt>
                <c:pt idx="5139">
                  <c:v>55.954034130612243</c:v>
                </c:pt>
                <c:pt idx="5140">
                  <c:v>55.898075179591835</c:v>
                </c:pt>
                <c:pt idx="5141">
                  <c:v>55.918282578571429</c:v>
                </c:pt>
                <c:pt idx="5142">
                  <c:v>55.992894513265306</c:v>
                </c:pt>
                <c:pt idx="5143">
                  <c:v>55.978904775510202</c:v>
                </c:pt>
                <c:pt idx="5144">
                  <c:v>55.954223224432987</c:v>
                </c:pt>
                <c:pt idx="5145">
                  <c:v>55.916532659484538</c:v>
                </c:pt>
                <c:pt idx="5146">
                  <c:v>55.879111308571431</c:v>
                </c:pt>
                <c:pt idx="5147">
                  <c:v>55.848061456907217</c:v>
                </c:pt>
                <c:pt idx="5148">
                  <c:v>55.904597310515463</c:v>
                </c:pt>
                <c:pt idx="5149">
                  <c:v>55.918904344693878</c:v>
                </c:pt>
                <c:pt idx="5150">
                  <c:v>55.88159837734694</c:v>
                </c:pt>
                <c:pt idx="5151">
                  <c:v>55.87475895</c:v>
                </c:pt>
                <c:pt idx="5152">
                  <c:v>55.870989892268042</c:v>
                </c:pt>
                <c:pt idx="5153">
                  <c:v>55.852144603608245</c:v>
                </c:pt>
                <c:pt idx="5154">
                  <c:v>55.866278566494849</c:v>
                </c:pt>
                <c:pt idx="5155">
                  <c:v>55.903969137628863</c:v>
                </c:pt>
                <c:pt idx="5156">
                  <c:v>55.941659702783504</c:v>
                </c:pt>
                <c:pt idx="5157">
                  <c:v>55.952966872268043</c:v>
                </c:pt>
                <c:pt idx="5158">
                  <c:v>55.915276307319587</c:v>
                </c:pt>
                <c:pt idx="5159">
                  <c:v>55.905225489999999</c:v>
                </c:pt>
                <c:pt idx="5160">
                  <c:v>55.900782452187499</c:v>
                </c:pt>
                <c:pt idx="5161">
                  <c:v>55.862699270937497</c:v>
                </c:pt>
                <c:pt idx="5162">
                  <c:v>55.873502591030928</c:v>
                </c:pt>
                <c:pt idx="5163">
                  <c:v>55.930038444639173</c:v>
                </c:pt>
                <c:pt idx="5164">
                  <c:v>55.9699668875</c:v>
                </c:pt>
                <c:pt idx="5165">
                  <c:v>55.973775204999995</c:v>
                </c:pt>
                <c:pt idx="5166">
                  <c:v>55.897608855000001</c:v>
                </c:pt>
                <c:pt idx="5167">
                  <c:v>55.901417172499997</c:v>
                </c:pt>
                <c:pt idx="5168">
                  <c:v>55.930038444639173</c:v>
                </c:pt>
                <c:pt idx="5169">
                  <c:v>55.873502591030928</c:v>
                </c:pt>
                <c:pt idx="5170">
                  <c:v>55.834992087789473</c:v>
                </c:pt>
                <c:pt idx="5171">
                  <c:v>55.81575006252632</c:v>
                </c:pt>
                <c:pt idx="5172">
                  <c:v>55.848100723125</c:v>
                </c:pt>
                <c:pt idx="5173">
                  <c:v>55.863333995624998</c:v>
                </c:pt>
                <c:pt idx="5174">
                  <c:v>55.825250814375003</c:v>
                </c:pt>
                <c:pt idx="5175">
                  <c:v>55.813825860000001</c:v>
                </c:pt>
                <c:pt idx="5176">
                  <c:v>55.817674265684211</c:v>
                </c:pt>
                <c:pt idx="5177">
                  <c:v>55.856158322526319</c:v>
                </c:pt>
                <c:pt idx="5178">
                  <c:v>55.855082639687502</c:v>
                </c:pt>
                <c:pt idx="5179">
                  <c:v>55.8169994584375</c:v>
                </c:pt>
                <c:pt idx="5180">
                  <c:v>55.813825860000001</c:v>
                </c:pt>
                <c:pt idx="5181">
                  <c:v>55.820239868421055</c:v>
                </c:pt>
                <c:pt idx="5182">
                  <c:v>55.839481893684209</c:v>
                </c:pt>
                <c:pt idx="5183">
                  <c:v>55.800997843157894</c:v>
                </c:pt>
                <c:pt idx="5184">
                  <c:v>55.76251379263158</c:v>
                </c:pt>
                <c:pt idx="5185">
                  <c:v>55.820239868421055</c:v>
                </c:pt>
                <c:pt idx="5186">
                  <c:v>55.8442924</c:v>
                </c:pt>
                <c:pt idx="5187">
                  <c:v>55.8442924</c:v>
                </c:pt>
                <c:pt idx="5188">
                  <c:v>55.8442924</c:v>
                </c:pt>
                <c:pt idx="5189">
                  <c:v>55.804204847368418</c:v>
                </c:pt>
                <c:pt idx="5190">
                  <c:v>55.707994721052629</c:v>
                </c:pt>
                <c:pt idx="5191">
                  <c:v>55.756782125531913</c:v>
                </c:pt>
                <c:pt idx="5192">
                  <c:v>55.80869465326316</c:v>
                </c:pt>
                <c:pt idx="5193">
                  <c:v>55.789452627999999</c:v>
                </c:pt>
                <c:pt idx="5194">
                  <c:v>55.743493528297876</c:v>
                </c:pt>
                <c:pt idx="5195">
                  <c:v>55.701034839574469</c:v>
                </c:pt>
                <c:pt idx="5196">
                  <c:v>55.778821750212764</c:v>
                </c:pt>
                <c:pt idx="5197">
                  <c:v>55.813825860000001</c:v>
                </c:pt>
                <c:pt idx="5198">
                  <c:v>55.813825860000001</c:v>
                </c:pt>
                <c:pt idx="5199">
                  <c:v>55.813825860000001</c:v>
                </c:pt>
                <c:pt idx="5200">
                  <c:v>55.790489786808514</c:v>
                </c:pt>
                <c:pt idx="5201">
                  <c:v>55.732149603829782</c:v>
                </c:pt>
                <c:pt idx="5202">
                  <c:v>55.722426239999997</c:v>
                </c:pt>
                <c:pt idx="5203">
                  <c:v>55.744465864680848</c:v>
                </c:pt>
                <c:pt idx="5204">
                  <c:v>55.82225277531915</c:v>
                </c:pt>
                <c:pt idx="5205">
                  <c:v>55.830355578510641</c:v>
                </c:pt>
                <c:pt idx="5206">
                  <c:v>55.810877485161292</c:v>
                </c:pt>
                <c:pt idx="5207">
                  <c:v>55.791221652903225</c:v>
                </c:pt>
                <c:pt idx="5208">
                  <c:v>55.678346986808513</c:v>
                </c:pt>
                <c:pt idx="5209">
                  <c:v>55.512436422043017</c:v>
                </c:pt>
                <c:pt idx="5210">
                  <c:v>55.610715583333331</c:v>
                </c:pt>
                <c:pt idx="5211">
                  <c:v>55.689994109892474</c:v>
                </c:pt>
                <c:pt idx="5212">
                  <c:v>55.748961613118283</c:v>
                </c:pt>
                <c:pt idx="5213">
                  <c:v>55.716592221702129</c:v>
                </c:pt>
                <c:pt idx="5214">
                  <c:v>55.699166838494619</c:v>
                </c:pt>
                <c:pt idx="5215">
                  <c:v>55.718822670752687</c:v>
                </c:pt>
                <c:pt idx="5216">
                  <c:v>55.706373976989248</c:v>
                </c:pt>
                <c:pt idx="5217">
                  <c:v>55.691959699999998</c:v>
                </c:pt>
                <c:pt idx="5218">
                  <c:v>55.691959699999998</c:v>
                </c:pt>
                <c:pt idx="5219">
                  <c:v>55.691959699999998</c:v>
                </c:pt>
                <c:pt idx="5220">
                  <c:v>55.691959699999998</c:v>
                </c:pt>
                <c:pt idx="5221">
                  <c:v>55.691959699999998</c:v>
                </c:pt>
                <c:pt idx="5222">
                  <c:v>55.71712771130435</c:v>
                </c:pt>
                <c:pt idx="5223">
                  <c:v>55.756823946451618</c:v>
                </c:pt>
                <c:pt idx="5224">
                  <c:v>55.796135610967745</c:v>
                </c:pt>
                <c:pt idx="5225">
                  <c:v>55.759184779239128</c:v>
                </c:pt>
                <c:pt idx="5226">
                  <c:v>55.66182430815217</c:v>
                </c:pt>
                <c:pt idx="5227">
                  <c:v>55.681693797282605</c:v>
                </c:pt>
                <c:pt idx="5228">
                  <c:v>55.701460018924728</c:v>
                </c:pt>
                <c:pt idx="5229">
                  <c:v>55.721115851182795</c:v>
                </c:pt>
                <c:pt idx="5230">
                  <c:v>55.666791682608697</c:v>
                </c:pt>
                <c:pt idx="5231">
                  <c:v>55.670765577826089</c:v>
                </c:pt>
                <c:pt idx="5232">
                  <c:v>55.770112997391308</c:v>
                </c:pt>
                <c:pt idx="5233">
                  <c:v>55.748918883478261</c:v>
                </c:pt>
                <c:pt idx="5234">
                  <c:v>55.709034352087912</c:v>
                </c:pt>
                <c:pt idx="5235">
                  <c:v>55.668858688351648</c:v>
                </c:pt>
                <c:pt idx="5236">
                  <c:v>55.661493149999998</c:v>
                </c:pt>
                <c:pt idx="5237">
                  <c:v>55.644604089782611</c:v>
                </c:pt>
                <c:pt idx="5238">
                  <c:v>55.584995641956525</c:v>
                </c:pt>
                <c:pt idx="5239">
                  <c:v>55.615291144285713</c:v>
                </c:pt>
                <c:pt idx="5240">
                  <c:v>55.656805989999995</c:v>
                </c:pt>
                <c:pt idx="5241">
                  <c:v>55.636718161428568</c:v>
                </c:pt>
                <c:pt idx="5242">
                  <c:v>55.631026609999999</c:v>
                </c:pt>
                <c:pt idx="5243">
                  <c:v>55.627343841428569</c:v>
                </c:pt>
                <c:pt idx="5244">
                  <c:v>55.607256012857142</c:v>
                </c:pt>
                <c:pt idx="5245">
                  <c:v>55.560384412857147</c:v>
                </c:pt>
                <c:pt idx="5246">
                  <c:v>55.512173624285715</c:v>
                </c:pt>
                <c:pt idx="5247">
                  <c:v>55.532261452857142</c:v>
                </c:pt>
                <c:pt idx="5248">
                  <c:v>55.565071572857143</c:v>
                </c:pt>
                <c:pt idx="5249">
                  <c:v>55.598216489999999</c:v>
                </c:pt>
                <c:pt idx="5250">
                  <c:v>55.578128661428572</c:v>
                </c:pt>
                <c:pt idx="5251">
                  <c:v>55.570093530000001</c:v>
                </c:pt>
                <c:pt idx="5252">
                  <c:v>55.576119878571433</c:v>
                </c:pt>
                <c:pt idx="5253">
                  <c:v>55.636383364285713</c:v>
                </c:pt>
                <c:pt idx="5254">
                  <c:v>55.685189351666665</c:v>
                </c:pt>
                <c:pt idx="5255">
                  <c:v>55.71740428230769</c:v>
                </c:pt>
                <c:pt idx="5256">
                  <c:v>55.65714079</c:v>
                </c:pt>
                <c:pt idx="5257">
                  <c:v>55.642536191777779</c:v>
                </c:pt>
                <c:pt idx="5258">
                  <c:v>55.661493149999998</c:v>
                </c:pt>
                <c:pt idx="5259">
                  <c:v>55.661493149999998</c:v>
                </c:pt>
                <c:pt idx="5260">
                  <c:v>55.661493149999998</c:v>
                </c:pt>
                <c:pt idx="5261">
                  <c:v>55.658446495999996</c:v>
                </c:pt>
                <c:pt idx="5262">
                  <c:v>55.597513415999998</c:v>
                </c:pt>
                <c:pt idx="5263">
                  <c:v>55.570093530000001</c:v>
                </c:pt>
                <c:pt idx="5264">
                  <c:v>55.570093530000001</c:v>
                </c:pt>
                <c:pt idx="5265">
                  <c:v>55.570093530000001</c:v>
                </c:pt>
                <c:pt idx="5266">
                  <c:v>55.489526453777778</c:v>
                </c:pt>
                <c:pt idx="5267">
                  <c:v>55.36359808266667</c:v>
                </c:pt>
                <c:pt idx="5268">
                  <c:v>55.465153222666672</c:v>
                </c:pt>
                <c:pt idx="5269">
                  <c:v>55.555198777111116</c:v>
                </c:pt>
                <c:pt idx="5270">
                  <c:v>55.624180196067414</c:v>
                </c:pt>
                <c:pt idx="5271">
                  <c:v>55.521483987078653</c:v>
                </c:pt>
                <c:pt idx="5272">
                  <c:v>55.526618798314608</c:v>
                </c:pt>
                <c:pt idx="5273">
                  <c:v>55.584311247999999</c:v>
                </c:pt>
                <c:pt idx="5274">
                  <c:v>55.421823027999999</c:v>
                </c:pt>
                <c:pt idx="5275">
                  <c:v>55.430769009662924</c:v>
                </c:pt>
                <c:pt idx="5276">
                  <c:v>55.539626990000002</c:v>
                </c:pt>
                <c:pt idx="5277">
                  <c:v>55.539626990000002</c:v>
                </c:pt>
                <c:pt idx="5278">
                  <c:v>55.526618804382025</c:v>
                </c:pt>
                <c:pt idx="5279">
                  <c:v>55.50607956292135</c:v>
                </c:pt>
                <c:pt idx="5280">
                  <c:v>55.48554031573034</c:v>
                </c:pt>
                <c:pt idx="5281">
                  <c:v>55.51977238539326</c:v>
                </c:pt>
                <c:pt idx="5282">
                  <c:v>55.558796946516857</c:v>
                </c:pt>
                <c:pt idx="5283">
                  <c:v>55.497179218426972</c:v>
                </c:pt>
                <c:pt idx="5284">
                  <c:v>55.522316450681821</c:v>
                </c:pt>
                <c:pt idx="5285">
                  <c:v>55.550923570674158</c:v>
                </c:pt>
                <c:pt idx="5286">
                  <c:v>55.468766602134828</c:v>
                </c:pt>
                <c:pt idx="5287">
                  <c:v>55.463806840681819</c:v>
                </c:pt>
                <c:pt idx="5288">
                  <c:v>55.490332804831461</c:v>
                </c:pt>
                <c:pt idx="5289">
                  <c:v>55.531411292471915</c:v>
                </c:pt>
                <c:pt idx="5290">
                  <c:v>55.52300887727273</c:v>
                </c:pt>
                <c:pt idx="5291">
                  <c:v>55.495312020454548</c:v>
                </c:pt>
                <c:pt idx="5292">
                  <c:v>55.453766731818178</c:v>
                </c:pt>
                <c:pt idx="5293">
                  <c:v>55.430224404545456</c:v>
                </c:pt>
                <c:pt idx="5294">
                  <c:v>55.409451763636362</c:v>
                </c:pt>
                <c:pt idx="5295">
                  <c:v>55.388679122727268</c:v>
                </c:pt>
                <c:pt idx="5296">
                  <c:v>55.426069876363634</c:v>
                </c:pt>
                <c:pt idx="5297">
                  <c:v>55.467615161363632</c:v>
                </c:pt>
                <c:pt idx="5298">
                  <c:v>55.509160450000003</c:v>
                </c:pt>
                <c:pt idx="5299">
                  <c:v>55.488387802272733</c:v>
                </c:pt>
                <c:pt idx="5300">
                  <c:v>55.467615158181822</c:v>
                </c:pt>
                <c:pt idx="5301">
                  <c:v>55.448227359999997</c:v>
                </c:pt>
                <c:pt idx="5302">
                  <c:v>55.448227359999997</c:v>
                </c:pt>
                <c:pt idx="5303">
                  <c:v>55.435417564772727</c:v>
                </c:pt>
                <c:pt idx="5304">
                  <c:v>55.420912531034482</c:v>
                </c:pt>
                <c:pt idx="5305">
                  <c:v>55.44192393793103</c:v>
                </c:pt>
                <c:pt idx="5306">
                  <c:v>55.448227359999997</c:v>
                </c:pt>
                <c:pt idx="5307">
                  <c:v>55.448227359999997</c:v>
                </c:pt>
                <c:pt idx="5308">
                  <c:v>55.448227359999997</c:v>
                </c:pt>
                <c:pt idx="5309">
                  <c:v>55.464686295402302</c:v>
                </c:pt>
                <c:pt idx="5310">
                  <c:v>55.478693900000003</c:v>
                </c:pt>
                <c:pt idx="5311">
                  <c:v>55.478693900000003</c:v>
                </c:pt>
                <c:pt idx="5312">
                  <c:v>55.460133823908045</c:v>
                </c:pt>
                <c:pt idx="5313">
                  <c:v>55.420912531034482</c:v>
                </c:pt>
                <c:pt idx="5314">
                  <c:v>55.35787831034483</c:v>
                </c:pt>
                <c:pt idx="5315">
                  <c:v>55.398630666976743</c:v>
                </c:pt>
                <c:pt idx="5316">
                  <c:v>55.452429645172415</c:v>
                </c:pt>
                <c:pt idx="5317">
                  <c:v>55.511261590689656</c:v>
                </c:pt>
                <c:pt idx="5318">
                  <c:v>55.532272997586212</c:v>
                </c:pt>
                <c:pt idx="5319">
                  <c:v>55.48436209895349</c:v>
                </c:pt>
                <c:pt idx="5320">
                  <c:v>55.431418235977013</c:v>
                </c:pt>
                <c:pt idx="5321">
                  <c:v>55.494452463563221</c:v>
                </c:pt>
                <c:pt idx="5322">
                  <c:v>55.427680163255815</c:v>
                </c:pt>
                <c:pt idx="5323">
                  <c:v>55.378083465581398</c:v>
                </c:pt>
                <c:pt idx="5324">
                  <c:v>55.441850642325576</c:v>
                </c:pt>
                <c:pt idx="5325">
                  <c:v>55.448227359999997</c:v>
                </c:pt>
                <c:pt idx="5326">
                  <c:v>55.43866228348837</c:v>
                </c:pt>
                <c:pt idx="5327">
                  <c:v>55.417760819999998</c:v>
                </c:pt>
                <c:pt idx="5328">
                  <c:v>55.417760819999998</c:v>
                </c:pt>
                <c:pt idx="5329">
                  <c:v>55.392962473488367</c:v>
                </c:pt>
                <c:pt idx="5330">
                  <c:v>55.360053608941179</c:v>
                </c:pt>
                <c:pt idx="5331">
                  <c:v>55.381559401882349</c:v>
                </c:pt>
                <c:pt idx="5332">
                  <c:v>55.387294279999999</c:v>
                </c:pt>
                <c:pt idx="5333">
                  <c:v>55.39367099767442</c:v>
                </c:pt>
                <c:pt idx="5334">
                  <c:v>55.41492672325581</c:v>
                </c:pt>
                <c:pt idx="5335">
                  <c:v>55.380484112235294</c:v>
                </c:pt>
                <c:pt idx="5336">
                  <c:v>55.347262660348839</c:v>
                </c:pt>
                <c:pt idx="5337">
                  <c:v>55.327078049882353</c:v>
                </c:pt>
                <c:pt idx="5338">
                  <c:v>55.37008964282353</c:v>
                </c:pt>
                <c:pt idx="5339">
                  <c:v>55.387294279999999</c:v>
                </c:pt>
                <c:pt idx="5340">
                  <c:v>55.383709981176473</c:v>
                </c:pt>
                <c:pt idx="5341">
                  <c:v>55.362204188235296</c:v>
                </c:pt>
                <c:pt idx="5342">
                  <c:v>55.34069839</c:v>
                </c:pt>
                <c:pt idx="5343">
                  <c:v>55.33352979</c:v>
                </c:pt>
                <c:pt idx="5344">
                  <c:v>55.35503559</c:v>
                </c:pt>
                <c:pt idx="5345">
                  <c:v>55.317400446470586</c:v>
                </c:pt>
                <c:pt idx="5346">
                  <c:v>55.317400446470586</c:v>
                </c:pt>
                <c:pt idx="5347">
                  <c:v>55.35682774</c:v>
                </c:pt>
                <c:pt idx="5348">
                  <c:v>55.35682774</c:v>
                </c:pt>
                <c:pt idx="5349">
                  <c:v>55.299478954117646</c:v>
                </c:pt>
                <c:pt idx="5350">
                  <c:v>55.234961570000003</c:v>
                </c:pt>
                <c:pt idx="5351">
                  <c:v>55.234961570000003</c:v>
                </c:pt>
                <c:pt idx="5352">
                  <c:v>55.289801342000004</c:v>
                </c:pt>
                <c:pt idx="5353">
                  <c:v>55.316931070476194</c:v>
                </c:pt>
                <c:pt idx="5354">
                  <c:v>55.295177790235293</c:v>
                </c:pt>
                <c:pt idx="5355">
                  <c:v>55.273671997294116</c:v>
                </c:pt>
                <c:pt idx="5356">
                  <c:v>55.252008324523814</c:v>
                </c:pt>
                <c:pt idx="5357">
                  <c:v>55.230246510238096</c:v>
                </c:pt>
                <c:pt idx="5358">
                  <c:v>55.208484695952379</c:v>
                </c:pt>
                <c:pt idx="5359">
                  <c:v>55.239621158470591</c:v>
                </c:pt>
                <c:pt idx="5360">
                  <c:v>55.265428110000002</c:v>
                </c:pt>
                <c:pt idx="5361">
                  <c:v>55.265428110000002</c:v>
                </c:pt>
                <c:pt idx="5362">
                  <c:v>55.265428110000002</c:v>
                </c:pt>
                <c:pt idx="5363">
                  <c:v>55.265428110000002</c:v>
                </c:pt>
                <c:pt idx="5364">
                  <c:v>55.269832910963856</c:v>
                </c:pt>
                <c:pt idx="5365">
                  <c:v>55.291856915783136</c:v>
                </c:pt>
                <c:pt idx="5366">
                  <c:v>55.313666798333337</c:v>
                </c:pt>
                <c:pt idx="5367">
                  <c:v>55.290091499523811</c:v>
                </c:pt>
                <c:pt idx="5368">
                  <c:v>55.204862096746986</c:v>
                </c:pt>
                <c:pt idx="5369">
                  <c:v>55.226886101566265</c:v>
                </c:pt>
                <c:pt idx="5370">
                  <c:v>55.276309017142857</c:v>
                </c:pt>
                <c:pt idx="5371">
                  <c:v>55.316083321084335</c:v>
                </c:pt>
                <c:pt idx="5372">
                  <c:v>55.272035311445784</c:v>
                </c:pt>
                <c:pt idx="5373">
                  <c:v>55.302423194285716</c:v>
                </c:pt>
                <c:pt idx="5374">
                  <c:v>55.296628783493979</c:v>
                </c:pt>
                <c:pt idx="5375">
                  <c:v>55.234961570000003</c:v>
                </c:pt>
                <c:pt idx="5376">
                  <c:v>55.234961570000003</c:v>
                </c:pt>
                <c:pt idx="5377">
                  <c:v>55.280110779879521</c:v>
                </c:pt>
                <c:pt idx="5378">
                  <c:v>55.306539585662648</c:v>
                </c:pt>
                <c:pt idx="5379">
                  <c:v>55.240467571204825</c:v>
                </c:pt>
                <c:pt idx="5380">
                  <c:v>55.194584227831328</c:v>
                </c:pt>
                <c:pt idx="5381">
                  <c:v>55.197520761807226</c:v>
                </c:pt>
                <c:pt idx="5382">
                  <c:v>55.231657969277109</c:v>
                </c:pt>
                <c:pt idx="5383">
                  <c:v>55.209633964457829</c:v>
                </c:pt>
                <c:pt idx="5384">
                  <c:v>55.153839813373494</c:v>
                </c:pt>
                <c:pt idx="5385">
                  <c:v>55.147277374512193</c:v>
                </c:pt>
                <c:pt idx="5386">
                  <c:v>55.233860369638556</c:v>
                </c:pt>
                <c:pt idx="5387">
                  <c:v>55.167788347951806</c:v>
                </c:pt>
                <c:pt idx="5388">
                  <c:v>55.185917866097562</c:v>
                </c:pt>
                <c:pt idx="5389">
                  <c:v>55.229088502048192</c:v>
                </c:pt>
                <c:pt idx="5390">
                  <c:v>55.207064497228913</c:v>
                </c:pt>
                <c:pt idx="5391">
                  <c:v>55.224186818048778</c:v>
                </c:pt>
                <c:pt idx="5392">
                  <c:v>55.28103292695122</c:v>
                </c:pt>
                <c:pt idx="5393">
                  <c:v>55.343613336024099</c:v>
                </c:pt>
                <c:pt idx="5394">
                  <c:v>55.255517309518076</c:v>
                </c:pt>
                <c:pt idx="5395">
                  <c:v>55.234961570000003</c:v>
                </c:pt>
                <c:pt idx="5396">
                  <c:v>55.261712678292682</c:v>
                </c:pt>
                <c:pt idx="5397">
                  <c:v>55.325618103658535</c:v>
                </c:pt>
                <c:pt idx="5398">
                  <c:v>55.303325513414634</c:v>
                </c:pt>
                <c:pt idx="5399">
                  <c:v>55.265804240123458</c:v>
                </c:pt>
                <c:pt idx="5400">
                  <c:v>55.213783606951225</c:v>
                </c:pt>
                <c:pt idx="5401">
                  <c:v>55.14690582890244</c:v>
                </c:pt>
                <c:pt idx="5402">
                  <c:v>55.143561939999998</c:v>
                </c:pt>
                <c:pt idx="5403">
                  <c:v>55.182573977195119</c:v>
                </c:pt>
                <c:pt idx="5404">
                  <c:v>55.230071878395066</c:v>
                </c:pt>
                <c:pt idx="5405">
                  <c:v>55.207504070987653</c:v>
                </c:pt>
                <c:pt idx="5406">
                  <c:v>55.146534289024387</c:v>
                </c:pt>
                <c:pt idx="5407">
                  <c:v>55.146947114814814</c:v>
                </c:pt>
                <c:pt idx="5408">
                  <c:v>55.194339515555555</c:v>
                </c:pt>
                <c:pt idx="5409">
                  <c:v>55.126636085925924</c:v>
                </c:pt>
                <c:pt idx="5410">
                  <c:v>55.148763550243899</c:v>
                </c:pt>
                <c:pt idx="5411">
                  <c:v>55.164249103580246</c:v>
                </c:pt>
                <c:pt idx="5412">
                  <c:v>55.145442591234563</c:v>
                </c:pt>
                <c:pt idx="5413">
                  <c:v>55.168010406049383</c:v>
                </c:pt>
                <c:pt idx="5414">
                  <c:v>55.140929033703699</c:v>
                </c:pt>
                <c:pt idx="5415">
                  <c:v>55.139048381358023</c:v>
                </c:pt>
                <c:pt idx="5416">
                  <c:v>55.202238249012339</c:v>
                </c:pt>
                <c:pt idx="5417">
                  <c:v>55.134534819382715</c:v>
                </c:pt>
                <c:pt idx="5418">
                  <c:v>55.097481298250003</c:v>
                </c:pt>
                <c:pt idx="5419">
                  <c:v>55.090527592592593</c:v>
                </c:pt>
                <c:pt idx="5420">
                  <c:v>55.113095399999999</c:v>
                </c:pt>
                <c:pt idx="5421">
                  <c:v>55.135663207407404</c:v>
                </c:pt>
                <c:pt idx="5422">
                  <c:v>55.128709501749995</c:v>
                </c:pt>
                <c:pt idx="5423">
                  <c:v>55.12024187234568</c:v>
                </c:pt>
                <c:pt idx="5424">
                  <c:v>55.142809679753086</c:v>
                </c:pt>
                <c:pt idx="5425">
                  <c:v>55.077297215500003</c:v>
                </c:pt>
                <c:pt idx="5426">
                  <c:v>55.066455264691356</c:v>
                </c:pt>
                <c:pt idx="5427">
                  <c:v>55.069680580499998</c:v>
                </c:pt>
                <c:pt idx="5428">
                  <c:v>55.023980770500003</c:v>
                </c:pt>
                <c:pt idx="5429">
                  <c:v>55.043403189750002</c:v>
                </c:pt>
                <c:pt idx="5430">
                  <c:v>55.094434644250001</c:v>
                </c:pt>
                <c:pt idx="5431">
                  <c:v>55.137087800250001</c:v>
                </c:pt>
                <c:pt idx="5432">
                  <c:v>55.11423789525</c:v>
                </c:pt>
                <c:pt idx="5433">
                  <c:v>55.047973170749998</c:v>
                </c:pt>
                <c:pt idx="5434">
                  <c:v>54.993514225875003</c:v>
                </c:pt>
                <c:pt idx="5435">
                  <c:v>54.986659251125005</c:v>
                </c:pt>
                <c:pt idx="5436">
                  <c:v>55.078058878625001</c:v>
                </c:pt>
                <c:pt idx="5437">
                  <c:v>55.039214040499999</c:v>
                </c:pt>
                <c:pt idx="5438">
                  <c:v>54.993157497341777</c:v>
                </c:pt>
                <c:pt idx="5439">
                  <c:v>54.967617663750005</c:v>
                </c:pt>
                <c:pt idx="5440">
                  <c:v>54.990467576250005</c:v>
                </c:pt>
                <c:pt idx="5441">
                  <c:v>55.013597079493671</c:v>
                </c:pt>
                <c:pt idx="5442">
                  <c:v>55.0514006565</c:v>
                </c:pt>
                <c:pt idx="5443">
                  <c:v>55.075301464303799</c:v>
                </c:pt>
                <c:pt idx="5444">
                  <c:v>55.052162320000001</c:v>
                </c:pt>
                <c:pt idx="5445">
                  <c:v>55.075301464303799</c:v>
                </c:pt>
                <c:pt idx="5446">
                  <c:v>55.098242961749996</c:v>
                </c:pt>
                <c:pt idx="5447">
                  <c:v>55.096897998987345</c:v>
                </c:pt>
                <c:pt idx="5448">
                  <c:v>55.052162320000001</c:v>
                </c:pt>
                <c:pt idx="5449">
                  <c:v>55.052162320000001</c:v>
                </c:pt>
                <c:pt idx="5450">
                  <c:v>55.06874537341772</c:v>
                </c:pt>
                <c:pt idx="5451">
                  <c:v>55.054861886835447</c:v>
                </c:pt>
                <c:pt idx="5452">
                  <c:v>54.987372715316461</c:v>
                </c:pt>
                <c:pt idx="5453">
                  <c:v>54.941094419113924</c:v>
                </c:pt>
                <c:pt idx="5454">
                  <c:v>55.054476230253165</c:v>
                </c:pt>
                <c:pt idx="5455">
                  <c:v>55.101377499999998</c:v>
                </c:pt>
                <c:pt idx="5456">
                  <c:v>55.018224908354433</c:v>
                </c:pt>
                <c:pt idx="5457">
                  <c:v>54.995085764050636</c:v>
                </c:pt>
                <c:pt idx="5458">
                  <c:v>54.971699400256412</c:v>
                </c:pt>
                <c:pt idx="5459">
                  <c:v>55.022467078860764</c:v>
                </c:pt>
                <c:pt idx="5460">
                  <c:v>55.097862129999996</c:v>
                </c:pt>
                <c:pt idx="5461">
                  <c:v>55.027554729999999</c:v>
                </c:pt>
                <c:pt idx="5462">
                  <c:v>55.00048489772152</c:v>
                </c:pt>
                <c:pt idx="5463">
                  <c:v>54.97716775538462</c:v>
                </c:pt>
                <c:pt idx="5464">
                  <c:v>54.953731949999998</c:v>
                </c:pt>
                <c:pt idx="5465">
                  <c:v>54.930296149999997</c:v>
                </c:pt>
                <c:pt idx="5466">
                  <c:v>54.906860349999995</c:v>
                </c:pt>
                <c:pt idx="5467">
                  <c:v>54.948421818354433</c:v>
                </c:pt>
                <c:pt idx="5468">
                  <c:v>54.982245513717949</c:v>
                </c:pt>
                <c:pt idx="5469">
                  <c:v>54.958809706666671</c:v>
                </c:pt>
                <c:pt idx="5470">
                  <c:v>54.935373906666662</c:v>
                </c:pt>
                <c:pt idx="5471">
                  <c:v>54.893103231038957</c:v>
                </c:pt>
                <c:pt idx="5472">
                  <c:v>54.916234673846155</c:v>
                </c:pt>
                <c:pt idx="5473">
                  <c:v>54.991229240000003</c:v>
                </c:pt>
                <c:pt idx="5474">
                  <c:v>54.991229240000003</c:v>
                </c:pt>
                <c:pt idx="5475">
                  <c:v>54.970137013076929</c:v>
                </c:pt>
                <c:pt idx="5476">
                  <c:v>54.946518593376624</c:v>
                </c:pt>
                <c:pt idx="5477">
                  <c:v>54.92287481333333</c:v>
                </c:pt>
                <c:pt idx="5478">
                  <c:v>54.90022527935065</c:v>
                </c:pt>
                <c:pt idx="5479">
                  <c:v>54.923965440389608</c:v>
                </c:pt>
                <c:pt idx="5480">
                  <c:v>54.947482403333332</c:v>
                </c:pt>
                <c:pt idx="5481">
                  <c:v>54.971050096493506</c:v>
                </c:pt>
                <c:pt idx="5482">
                  <c:v>54.987668214675324</c:v>
                </c:pt>
                <c:pt idx="5483">
                  <c:v>54.963928045844156</c:v>
                </c:pt>
                <c:pt idx="5484">
                  <c:v>54.919613077532468</c:v>
                </c:pt>
                <c:pt idx="5485">
                  <c:v>54.885981182727271</c:v>
                </c:pt>
                <c:pt idx="5486">
                  <c:v>54.897851265584414</c:v>
                </c:pt>
                <c:pt idx="5487">
                  <c:v>54.989646562467534</c:v>
                </c:pt>
                <c:pt idx="5488">
                  <c:v>54.894685910519478</c:v>
                </c:pt>
                <c:pt idx="5489">
                  <c:v>54.904181972857138</c:v>
                </c:pt>
                <c:pt idx="5490">
                  <c:v>54.855514639220779</c:v>
                </c:pt>
                <c:pt idx="5491">
                  <c:v>54.744727215844158</c:v>
                </c:pt>
                <c:pt idx="5492">
                  <c:v>54.910908350909089</c:v>
                </c:pt>
                <c:pt idx="5493">
                  <c:v>54.846414247662338</c:v>
                </c:pt>
                <c:pt idx="5494">
                  <c:v>54.837293027894738</c:v>
                </c:pt>
                <c:pt idx="5495">
                  <c:v>54.885189844025973</c:v>
                </c:pt>
                <c:pt idx="5496">
                  <c:v>54.930296149999997</c:v>
                </c:pt>
                <c:pt idx="5497">
                  <c:v>54.930296149999997</c:v>
                </c:pt>
                <c:pt idx="5498">
                  <c:v>54.930296149999997</c:v>
                </c:pt>
                <c:pt idx="5499">
                  <c:v>54.894217352631578</c:v>
                </c:pt>
                <c:pt idx="5500">
                  <c:v>54.83328427263158</c:v>
                </c:pt>
                <c:pt idx="5501">
                  <c:v>54.809231741052635</c:v>
                </c:pt>
                <c:pt idx="5502">
                  <c:v>54.877276457012982</c:v>
                </c:pt>
                <c:pt idx="5503">
                  <c:v>54.899829609999998</c:v>
                </c:pt>
                <c:pt idx="5504">
                  <c:v>54.87978583368421</c:v>
                </c:pt>
                <c:pt idx="5505">
                  <c:v>54.83889653</c:v>
                </c:pt>
                <c:pt idx="5506">
                  <c:v>54.83889653</c:v>
                </c:pt>
                <c:pt idx="5507">
                  <c:v>54.83889653</c:v>
                </c:pt>
                <c:pt idx="5508">
                  <c:v>54.83889653</c:v>
                </c:pt>
                <c:pt idx="5509">
                  <c:v>54.813641369078944</c:v>
                </c:pt>
                <c:pt idx="5510">
                  <c:v>54.753590208666665</c:v>
                </c:pt>
                <c:pt idx="5511">
                  <c:v>54.826709912666665</c:v>
                </c:pt>
                <c:pt idx="5512">
                  <c:v>54.798808970789473</c:v>
                </c:pt>
                <c:pt idx="5513">
                  <c:v>54.80522298026316</c:v>
                </c:pt>
                <c:pt idx="5514">
                  <c:v>54.816960618800003</c:v>
                </c:pt>
                <c:pt idx="5515">
                  <c:v>54.748699526578946</c:v>
                </c:pt>
                <c:pt idx="5516">
                  <c:v>54.772752058157899</c:v>
                </c:pt>
                <c:pt idx="5517">
                  <c:v>54.758871074933332</c:v>
                </c:pt>
                <c:pt idx="5518">
                  <c:v>54.747496900000002</c:v>
                </c:pt>
                <c:pt idx="5519">
                  <c:v>54.761126670131581</c:v>
                </c:pt>
                <c:pt idx="5520">
                  <c:v>54.810461092666664</c:v>
                </c:pt>
                <c:pt idx="5521">
                  <c:v>54.932327252666667</c:v>
                </c:pt>
                <c:pt idx="5522">
                  <c:v>54.886018111866669</c:v>
                </c:pt>
                <c:pt idx="5523">
                  <c:v>54.82630369346667</c:v>
                </c:pt>
                <c:pt idx="5524">
                  <c:v>54.795430930800002</c:v>
                </c:pt>
                <c:pt idx="5525">
                  <c:v>54.747903120533337</c:v>
                </c:pt>
                <c:pt idx="5526">
                  <c:v>54.772276352533332</c:v>
                </c:pt>
                <c:pt idx="5527">
                  <c:v>54.871394168799995</c:v>
                </c:pt>
                <c:pt idx="5528">
                  <c:v>54.892517640400001</c:v>
                </c:pt>
                <c:pt idx="5529">
                  <c:v>54.812898413733336</c:v>
                </c:pt>
                <c:pt idx="5530">
                  <c:v>54.717442070000004</c:v>
                </c:pt>
                <c:pt idx="5531">
                  <c:v>54.742144670000002</c:v>
                </c:pt>
                <c:pt idx="5532">
                  <c:v>54.747496900000002</c:v>
                </c:pt>
                <c:pt idx="5533">
                  <c:v>54.734497842933337</c:v>
                </c:pt>
                <c:pt idx="5534">
                  <c:v>54.724029430000002</c:v>
                </c:pt>
                <c:pt idx="5535">
                  <c:v>54.746278238400002</c:v>
                </c:pt>
                <c:pt idx="5536">
                  <c:v>54.7219050064</c:v>
                </c:pt>
                <c:pt idx="5537">
                  <c:v>54.776316606486489</c:v>
                </c:pt>
                <c:pt idx="5538">
                  <c:v>54.766435565405409</c:v>
                </c:pt>
                <c:pt idx="5539">
                  <c:v>54.72515477066667</c:v>
                </c:pt>
                <c:pt idx="5540">
                  <c:v>54.747496900000002</c:v>
                </c:pt>
                <c:pt idx="5541">
                  <c:v>54.747496900000002</c:v>
                </c:pt>
                <c:pt idx="5542">
                  <c:v>54.789491326891891</c:v>
                </c:pt>
                <c:pt idx="5543">
                  <c:v>54.732263634999995</c:v>
                </c:pt>
                <c:pt idx="5544">
                  <c:v>54.64662794689189</c:v>
                </c:pt>
                <c:pt idx="5545">
                  <c:v>54.636746901216213</c:v>
                </c:pt>
                <c:pt idx="5546">
                  <c:v>54.710854709324323</c:v>
                </c:pt>
                <c:pt idx="5547">
                  <c:v>54.717030360000003</c:v>
                </c:pt>
                <c:pt idx="5548">
                  <c:v>54.66639002445946</c:v>
                </c:pt>
                <c:pt idx="5549">
                  <c:v>54.625630729999997</c:v>
                </c:pt>
                <c:pt idx="5550">
                  <c:v>54.637158611891891</c:v>
                </c:pt>
                <c:pt idx="5551">
                  <c:v>54.686563820000003</c:v>
                </c:pt>
                <c:pt idx="5552">
                  <c:v>54.785374228108111</c:v>
                </c:pt>
                <c:pt idx="5553">
                  <c:v>54.789231890000003</c:v>
                </c:pt>
                <c:pt idx="5554">
                  <c:v>54.72361772</c:v>
                </c:pt>
                <c:pt idx="5555">
                  <c:v>54.624378687808218</c:v>
                </c:pt>
                <c:pt idx="5556">
                  <c:v>54.549052670810809</c:v>
                </c:pt>
                <c:pt idx="5557">
                  <c:v>54.697268278918919</c:v>
                </c:pt>
                <c:pt idx="5558">
                  <c:v>54.782136945753429</c:v>
                </c:pt>
                <c:pt idx="5559">
                  <c:v>54.727046761369863</c:v>
                </c:pt>
                <c:pt idx="5560">
                  <c:v>54.666948376438356</c:v>
                </c:pt>
                <c:pt idx="5561">
                  <c:v>54.681138271780824</c:v>
                </c:pt>
                <c:pt idx="5562">
                  <c:v>54.656097279999997</c:v>
                </c:pt>
                <c:pt idx="5563">
                  <c:v>54.656097279999997</c:v>
                </c:pt>
                <c:pt idx="5564">
                  <c:v>54.63689918</c:v>
                </c:pt>
                <c:pt idx="5565">
                  <c:v>54.639594565416665</c:v>
                </c:pt>
                <c:pt idx="5566">
                  <c:v>54.647332929999997</c:v>
                </c:pt>
                <c:pt idx="5567">
                  <c:v>54.618953132191777</c:v>
                </c:pt>
                <c:pt idx="5568">
                  <c:v>54.568871148630137</c:v>
                </c:pt>
                <c:pt idx="5569">
                  <c:v>54.610606134931501</c:v>
                </c:pt>
                <c:pt idx="5570">
                  <c:v>54.625630729999997</c:v>
                </c:pt>
                <c:pt idx="5571">
                  <c:v>54.650173224583334</c:v>
                </c:pt>
                <c:pt idx="5572">
                  <c:v>54.658184026986305</c:v>
                </c:pt>
                <c:pt idx="5573">
                  <c:v>54.571467992777777</c:v>
                </c:pt>
                <c:pt idx="5574">
                  <c:v>54.673023134444449</c:v>
                </c:pt>
                <c:pt idx="5575">
                  <c:v>54.686563820000003</c:v>
                </c:pt>
                <c:pt idx="5576">
                  <c:v>54.653558396249998</c:v>
                </c:pt>
                <c:pt idx="5577">
                  <c:v>54.614362283698625</c:v>
                </c:pt>
                <c:pt idx="5578">
                  <c:v>54.583316091111108</c:v>
                </c:pt>
                <c:pt idx="5579">
                  <c:v>54.537616281388893</c:v>
                </c:pt>
                <c:pt idx="5580">
                  <c:v>54.639171423055551</c:v>
                </c:pt>
                <c:pt idx="5581">
                  <c:v>54.59262531472222</c:v>
                </c:pt>
                <c:pt idx="5582">
                  <c:v>54.564697649999999</c:v>
                </c:pt>
                <c:pt idx="5583">
                  <c:v>54.564697649999999</c:v>
                </c:pt>
                <c:pt idx="5584">
                  <c:v>54.570621699444445</c:v>
                </c:pt>
                <c:pt idx="5585">
                  <c:v>54.591779018888886</c:v>
                </c:pt>
                <c:pt idx="5586">
                  <c:v>54.490223885555558</c:v>
                </c:pt>
                <c:pt idx="5587">
                  <c:v>54.536769988333333</c:v>
                </c:pt>
                <c:pt idx="5588">
                  <c:v>54.532538524444448</c:v>
                </c:pt>
                <c:pt idx="5589">
                  <c:v>54.514766376111112</c:v>
                </c:pt>
                <c:pt idx="5590">
                  <c:v>54.552253570281692</c:v>
                </c:pt>
                <c:pt idx="5591">
                  <c:v>54.625630729999997</c:v>
                </c:pt>
                <c:pt idx="5592">
                  <c:v>54.625630729999997</c:v>
                </c:pt>
                <c:pt idx="5593">
                  <c:v>54.581861897887322</c:v>
                </c:pt>
                <c:pt idx="5594">
                  <c:v>54.547771794444444</c:v>
                </c:pt>
                <c:pt idx="5595">
                  <c:v>54.53423111</c:v>
                </c:pt>
                <c:pt idx="5596">
                  <c:v>54.577392044027782</c:v>
                </c:pt>
                <c:pt idx="5597">
                  <c:v>54.710593766338029</c:v>
                </c:pt>
                <c:pt idx="5598">
                  <c:v>54.633354642394366</c:v>
                </c:pt>
                <c:pt idx="5599">
                  <c:v>54.579287260704227</c:v>
                </c:pt>
                <c:pt idx="5600">
                  <c:v>54.583149216478873</c:v>
                </c:pt>
                <c:pt idx="5601">
                  <c:v>54.541001452222226</c:v>
                </c:pt>
                <c:pt idx="5602">
                  <c:v>54.490462277887325</c:v>
                </c:pt>
                <c:pt idx="5603">
                  <c:v>54.53423111</c:v>
                </c:pt>
                <c:pt idx="5604">
                  <c:v>54.53423111</c:v>
                </c:pt>
                <c:pt idx="5605">
                  <c:v>54.459566623521127</c:v>
                </c:pt>
                <c:pt idx="5606">
                  <c:v>54.503335460422534</c:v>
                </c:pt>
                <c:pt idx="5607">
                  <c:v>54.471557079714287</c:v>
                </c:pt>
                <c:pt idx="5608">
                  <c:v>54.434678465915496</c:v>
                </c:pt>
                <c:pt idx="5609">
                  <c:v>54.473298030000002</c:v>
                </c:pt>
                <c:pt idx="5610">
                  <c:v>54.475014454788734</c:v>
                </c:pt>
                <c:pt idx="5611">
                  <c:v>54.500760826619718</c:v>
                </c:pt>
                <c:pt idx="5612">
                  <c:v>54.526832093142858</c:v>
                </c:pt>
                <c:pt idx="5613">
                  <c:v>54.53423111</c:v>
                </c:pt>
                <c:pt idx="5614">
                  <c:v>54.492448422000002</c:v>
                </c:pt>
                <c:pt idx="5615">
                  <c:v>54.442831480000002</c:v>
                </c:pt>
                <c:pt idx="5616">
                  <c:v>54.452406679857148</c:v>
                </c:pt>
                <c:pt idx="5617">
                  <c:v>54.502894097285719</c:v>
                </c:pt>
                <c:pt idx="5618">
                  <c:v>54.450665734428576</c:v>
                </c:pt>
                <c:pt idx="5619">
                  <c:v>54.420947063943665</c:v>
                </c:pt>
                <c:pt idx="5620">
                  <c:v>54.447183848571434</c:v>
                </c:pt>
                <c:pt idx="5621">
                  <c:v>54.447183848571434</c:v>
                </c:pt>
                <c:pt idx="5622">
                  <c:v>54.429774394285715</c:v>
                </c:pt>
                <c:pt idx="5623">
                  <c:v>54.477650392857143</c:v>
                </c:pt>
                <c:pt idx="5624">
                  <c:v>54.503764570000001</c:v>
                </c:pt>
                <c:pt idx="5625">
                  <c:v>54.477650392857143</c:v>
                </c:pt>
                <c:pt idx="5626">
                  <c:v>54.582107101428569</c:v>
                </c:pt>
                <c:pt idx="5627">
                  <c:v>54.503764564285717</c:v>
                </c:pt>
                <c:pt idx="5628">
                  <c:v>54.399307851428574</c:v>
                </c:pt>
                <c:pt idx="5629">
                  <c:v>54.364488948571427</c:v>
                </c:pt>
                <c:pt idx="5630">
                  <c:v>54.329796201159418</c:v>
                </c:pt>
                <c:pt idx="5631">
                  <c:v>54.382768872571425</c:v>
                </c:pt>
                <c:pt idx="5632">
                  <c:v>54.434997226857142</c:v>
                </c:pt>
                <c:pt idx="5633">
                  <c:v>54.331846227142854</c:v>
                </c:pt>
                <c:pt idx="5634">
                  <c:v>54.326705392753624</c:v>
                </c:pt>
                <c:pt idx="5635">
                  <c:v>54.39321454342857</c:v>
                </c:pt>
                <c:pt idx="5636">
                  <c:v>54.442831480000002</c:v>
                </c:pt>
                <c:pt idx="5637">
                  <c:v>54.425611261739135</c:v>
                </c:pt>
                <c:pt idx="5638">
                  <c:v>54.354913750285711</c:v>
                </c:pt>
                <c:pt idx="5639">
                  <c:v>54.407142104571435</c:v>
                </c:pt>
                <c:pt idx="5640">
                  <c:v>54.36467818173913</c:v>
                </c:pt>
                <c:pt idx="5641">
                  <c:v>54.450779279565218</c:v>
                </c:pt>
                <c:pt idx="5642">
                  <c:v>54.471973392608696</c:v>
                </c:pt>
                <c:pt idx="5643">
                  <c:v>54.430909790434782</c:v>
                </c:pt>
                <c:pt idx="5644">
                  <c:v>54.404417146956526</c:v>
                </c:pt>
                <c:pt idx="5645">
                  <c:v>54.38587229652174</c:v>
                </c:pt>
                <c:pt idx="5646">
                  <c:v>54.412364940000003</c:v>
                </c:pt>
                <c:pt idx="5647">
                  <c:v>54.465350235652174</c:v>
                </c:pt>
                <c:pt idx="5648">
                  <c:v>54.405741781739131</c:v>
                </c:pt>
                <c:pt idx="5649">
                  <c:v>54.381898399999997</c:v>
                </c:pt>
                <c:pt idx="5650">
                  <c:v>54.367327446086954</c:v>
                </c:pt>
                <c:pt idx="5651">
                  <c:v>54.372937652941175</c:v>
                </c:pt>
                <c:pt idx="5652">
                  <c:v>54.405300235072467</c:v>
                </c:pt>
                <c:pt idx="5653">
                  <c:v>54.372625974782608</c:v>
                </c:pt>
                <c:pt idx="5654">
                  <c:v>54.293148044347824</c:v>
                </c:pt>
                <c:pt idx="5655">
                  <c:v>54.342471112941176</c:v>
                </c:pt>
                <c:pt idx="5656">
                  <c:v>54.373509062898549</c:v>
                </c:pt>
                <c:pt idx="5657">
                  <c:v>54.381898399999997</c:v>
                </c:pt>
                <c:pt idx="5658">
                  <c:v>54.367327446086954</c:v>
                </c:pt>
                <c:pt idx="5659">
                  <c:v>54.351431859999998</c:v>
                </c:pt>
                <c:pt idx="5660">
                  <c:v>54.351431859999998</c:v>
                </c:pt>
                <c:pt idx="5661">
                  <c:v>54.347847561176472</c:v>
                </c:pt>
                <c:pt idx="5662">
                  <c:v>54.320965319999999</c:v>
                </c:pt>
                <c:pt idx="5663">
                  <c:v>54.400443250434783</c:v>
                </c:pt>
                <c:pt idx="5664">
                  <c:v>54.366665130000001</c:v>
                </c:pt>
                <c:pt idx="5665">
                  <c:v>54.312900647647055</c:v>
                </c:pt>
                <c:pt idx="5666">
                  <c:v>54.2748174675</c:v>
                </c:pt>
                <c:pt idx="5667">
                  <c:v>54.2721292425</c:v>
                </c:pt>
                <c:pt idx="5668">
                  <c:v>54.307524199411766</c:v>
                </c:pt>
                <c:pt idx="5669">
                  <c:v>54.331423981343285</c:v>
                </c:pt>
                <c:pt idx="5670">
                  <c:v>54.231357839411764</c:v>
                </c:pt>
                <c:pt idx="5671">
                  <c:v>54.258240080588237</c:v>
                </c:pt>
                <c:pt idx="5672">
                  <c:v>54.26003223</c:v>
                </c:pt>
                <c:pt idx="5673">
                  <c:v>54.195514851176476</c:v>
                </c:pt>
                <c:pt idx="5674">
                  <c:v>54.223199547313435</c:v>
                </c:pt>
                <c:pt idx="5675">
                  <c:v>54.2748174675</c:v>
                </c:pt>
                <c:pt idx="5676">
                  <c:v>54.245026328507464</c:v>
                </c:pt>
                <c:pt idx="5677">
                  <c:v>54.192826627058828</c:v>
                </c:pt>
                <c:pt idx="5678">
                  <c:v>54.241843250895521</c:v>
                </c:pt>
                <c:pt idx="5679">
                  <c:v>54.142198406176469</c:v>
                </c:pt>
                <c:pt idx="5680">
                  <c:v>54.222845129705881</c:v>
                </c:pt>
                <c:pt idx="5681">
                  <c:v>54.229565690000001</c:v>
                </c:pt>
                <c:pt idx="5682">
                  <c:v>54.207738915074628</c:v>
                </c:pt>
                <c:pt idx="5683">
                  <c:v>54.292317674029853</c:v>
                </c:pt>
                <c:pt idx="5684">
                  <c:v>54.290498775000003</c:v>
                </c:pt>
                <c:pt idx="5685">
                  <c:v>54.241388526417914</c:v>
                </c:pt>
                <c:pt idx="5686">
                  <c:v>54.277311762985072</c:v>
                </c:pt>
                <c:pt idx="5687">
                  <c:v>54.299138543283583</c:v>
                </c:pt>
                <c:pt idx="5688">
                  <c:v>54.192278282835822</c:v>
                </c:pt>
                <c:pt idx="5689">
                  <c:v>54.110427876865671</c:v>
                </c:pt>
                <c:pt idx="5690">
                  <c:v>54.265943656865673</c:v>
                </c:pt>
                <c:pt idx="5691">
                  <c:v>54.29049878</c:v>
                </c:pt>
                <c:pt idx="5692">
                  <c:v>54.229110968805969</c:v>
                </c:pt>
                <c:pt idx="5693">
                  <c:v>54.199099150000002</c:v>
                </c:pt>
                <c:pt idx="5694">
                  <c:v>54.170906232388056</c:v>
                </c:pt>
                <c:pt idx="5695">
                  <c:v>54.16032355363636</c:v>
                </c:pt>
                <c:pt idx="5696">
                  <c:v>54.207284190597015</c:v>
                </c:pt>
                <c:pt idx="5697">
                  <c:v>54.244798961666667</c:v>
                </c:pt>
                <c:pt idx="5698">
                  <c:v>54.309597207313431</c:v>
                </c:pt>
                <c:pt idx="5699">
                  <c:v>54.173179855074629</c:v>
                </c:pt>
                <c:pt idx="5700">
                  <c:v>54.195406236060606</c:v>
                </c:pt>
                <c:pt idx="5701">
                  <c:v>54.246390495671641</c:v>
                </c:pt>
                <c:pt idx="5702">
                  <c:v>54.197714307272733</c:v>
                </c:pt>
                <c:pt idx="5703">
                  <c:v>54.168632610000003</c:v>
                </c:pt>
                <c:pt idx="5704">
                  <c:v>54.198644425522389</c:v>
                </c:pt>
                <c:pt idx="5705">
                  <c:v>54.253569634545457</c:v>
                </c:pt>
                <c:pt idx="5706">
                  <c:v>54.272034207272725</c:v>
                </c:pt>
                <c:pt idx="5707">
                  <c:v>54.229565690000001</c:v>
                </c:pt>
                <c:pt idx="5708">
                  <c:v>54.21848694818182</c:v>
                </c:pt>
                <c:pt idx="5709">
                  <c:v>54.140935755454542</c:v>
                </c:pt>
                <c:pt idx="5710">
                  <c:v>54.22402631909091</c:v>
                </c:pt>
                <c:pt idx="5711">
                  <c:v>54.229565690000001</c:v>
                </c:pt>
                <c:pt idx="5712">
                  <c:v>54.252646402121215</c:v>
                </c:pt>
                <c:pt idx="5713">
                  <c:v>54.199099150000002</c:v>
                </c:pt>
                <c:pt idx="5714">
                  <c:v>54.186443818000001</c:v>
                </c:pt>
                <c:pt idx="5715">
                  <c:v>54.183865879999999</c:v>
                </c:pt>
                <c:pt idx="5716">
                  <c:v>54.156169025454545</c:v>
                </c:pt>
                <c:pt idx="5717">
                  <c:v>54.128323033999997</c:v>
                </c:pt>
                <c:pt idx="5718">
                  <c:v>54.107699529999998</c:v>
                </c:pt>
                <c:pt idx="5719">
                  <c:v>54.107699529999998</c:v>
                </c:pt>
                <c:pt idx="5720">
                  <c:v>54.103949801384616</c:v>
                </c:pt>
                <c:pt idx="5721">
                  <c:v>54.047703872153846</c:v>
                </c:pt>
                <c:pt idx="5722">
                  <c:v>54.155707410151521</c:v>
                </c:pt>
                <c:pt idx="5723">
                  <c:v>54.094106757846156</c:v>
                </c:pt>
                <c:pt idx="5724">
                  <c:v>54.077232979999998</c:v>
                </c:pt>
                <c:pt idx="5725">
                  <c:v>54.057078191999999</c:v>
                </c:pt>
                <c:pt idx="5726">
                  <c:v>54.064307781212122</c:v>
                </c:pt>
                <c:pt idx="5727">
                  <c:v>54.152227544923079</c:v>
                </c:pt>
                <c:pt idx="5728">
                  <c:v>54.204255025999998</c:v>
                </c:pt>
                <c:pt idx="5729">
                  <c:v>54.127385598615383</c:v>
                </c:pt>
                <c:pt idx="5730">
                  <c:v>54.046766439999999</c:v>
                </c:pt>
                <c:pt idx="5731">
                  <c:v>54.058015625846153</c:v>
                </c:pt>
                <c:pt idx="5732">
                  <c:v>54.107699529999998</c:v>
                </c:pt>
                <c:pt idx="5733">
                  <c:v>54.107699529999998</c:v>
                </c:pt>
                <c:pt idx="5734">
                  <c:v>54.107699529999998</c:v>
                </c:pt>
                <c:pt idx="5735">
                  <c:v>54.054265897230771</c:v>
                </c:pt>
                <c:pt idx="5736">
                  <c:v>54.022393207999997</c:v>
                </c:pt>
                <c:pt idx="5737">
                  <c:v>54.0162999</c:v>
                </c:pt>
                <c:pt idx="5738">
                  <c:v>54.056609475999998</c:v>
                </c:pt>
                <c:pt idx="5739">
                  <c:v>54.059421772</c:v>
                </c:pt>
                <c:pt idx="5740">
                  <c:v>54.062475749687501</c:v>
                </c:pt>
                <c:pt idx="5741">
                  <c:v>54.036454687999999</c:v>
                </c:pt>
                <c:pt idx="5742">
                  <c:v>53.997258312500001</c:v>
                </c:pt>
                <c:pt idx="5743">
                  <c:v>53.997551260000002</c:v>
                </c:pt>
                <c:pt idx="5744">
                  <c:v>53.991069798906253</c:v>
                </c:pt>
                <c:pt idx="5745">
                  <c:v>54.081920148307688</c:v>
                </c:pt>
                <c:pt idx="5746">
                  <c:v>53.958223058125</c:v>
                </c:pt>
                <c:pt idx="5747">
                  <c:v>53.9896416778125</c:v>
                </c:pt>
                <c:pt idx="5748">
                  <c:v>54.103891212187499</c:v>
                </c:pt>
                <c:pt idx="5749">
                  <c:v>54.080089219062501</c:v>
                </c:pt>
                <c:pt idx="5750">
                  <c:v>54.102543652307688</c:v>
                </c:pt>
                <c:pt idx="5751">
                  <c:v>54.061047632968751</c:v>
                </c:pt>
                <c:pt idx="5752">
                  <c:v>54.046766439999999</c:v>
                </c:pt>
                <c:pt idx="5753">
                  <c:v>54.046766439999999</c:v>
                </c:pt>
                <c:pt idx="5754">
                  <c:v>54.029152971562496</c:v>
                </c:pt>
                <c:pt idx="5755">
                  <c:v>54.032009209687502</c:v>
                </c:pt>
                <c:pt idx="5756">
                  <c:v>54.005350987187498</c:v>
                </c:pt>
                <c:pt idx="5757">
                  <c:v>54.015816308095239</c:v>
                </c:pt>
                <c:pt idx="5758">
                  <c:v>54.065808034062499</c:v>
                </c:pt>
                <c:pt idx="5759">
                  <c:v>53.977264645624999</c:v>
                </c:pt>
                <c:pt idx="5760">
                  <c:v>53.962031375625003</c:v>
                </c:pt>
                <c:pt idx="5761">
                  <c:v>53.985833360000001</c:v>
                </c:pt>
                <c:pt idx="5762">
                  <c:v>53.985833360000001</c:v>
                </c:pt>
                <c:pt idx="5763">
                  <c:v>53.985833360000001</c:v>
                </c:pt>
                <c:pt idx="5764">
                  <c:v>53.985833360000001</c:v>
                </c:pt>
                <c:pt idx="5765">
                  <c:v>54.014395741249999</c:v>
                </c:pt>
                <c:pt idx="5766">
                  <c:v>54.0162999</c:v>
                </c:pt>
                <c:pt idx="5767">
                  <c:v>54.0162999</c:v>
                </c:pt>
                <c:pt idx="5768">
                  <c:v>53.968907504444445</c:v>
                </c:pt>
                <c:pt idx="5769">
                  <c:v>53.999857640317458</c:v>
                </c:pt>
                <c:pt idx="5770">
                  <c:v>53.913951360468751</c:v>
                </c:pt>
                <c:pt idx="5771">
                  <c:v>53.882827429047623</c:v>
                </c:pt>
                <c:pt idx="5772">
                  <c:v>53.998890444285713</c:v>
                </c:pt>
                <c:pt idx="5773">
                  <c:v>53.997439655714288</c:v>
                </c:pt>
                <c:pt idx="5774">
                  <c:v>53.95391602714286</c:v>
                </c:pt>
                <c:pt idx="5775">
                  <c:v>53.946662090000004</c:v>
                </c:pt>
                <c:pt idx="5776">
                  <c:v>53.906040030952383</c:v>
                </c:pt>
                <c:pt idx="5777">
                  <c:v>53.924900270000002</c:v>
                </c:pt>
                <c:pt idx="5778">
                  <c:v>53.916195544285713</c:v>
                </c:pt>
                <c:pt idx="5779">
                  <c:v>53.887179791904764</c:v>
                </c:pt>
                <c:pt idx="5780">
                  <c:v>53.875573490952377</c:v>
                </c:pt>
                <c:pt idx="5781">
                  <c:v>53.890081365714288</c:v>
                </c:pt>
                <c:pt idx="5782">
                  <c:v>53.707703315483876</c:v>
                </c:pt>
                <c:pt idx="5783">
                  <c:v>53.951498052380956</c:v>
                </c:pt>
                <c:pt idx="5784">
                  <c:v>53.894917325873017</c:v>
                </c:pt>
                <c:pt idx="5785">
                  <c:v>53.923933078253967</c:v>
                </c:pt>
                <c:pt idx="5786">
                  <c:v>53.924900270000002</c:v>
                </c:pt>
                <c:pt idx="5787">
                  <c:v>53.924900270000002</c:v>
                </c:pt>
                <c:pt idx="5788">
                  <c:v>53.84676833677419</c:v>
                </c:pt>
                <c:pt idx="5789">
                  <c:v>53.882827429047623</c:v>
                </c:pt>
                <c:pt idx="5790">
                  <c:v>53.847259732580646</c:v>
                </c:pt>
                <c:pt idx="5791">
                  <c:v>53.855746060158729</c:v>
                </c:pt>
                <c:pt idx="5792">
                  <c:v>53.885097209677419</c:v>
                </c:pt>
                <c:pt idx="5793">
                  <c:v>53.87428650193548</c:v>
                </c:pt>
                <c:pt idx="5794">
                  <c:v>53.844802753548386</c:v>
                </c:pt>
                <c:pt idx="5795">
                  <c:v>53.887179791904764</c:v>
                </c:pt>
                <c:pt idx="5796">
                  <c:v>53.841362982903227</c:v>
                </c:pt>
                <c:pt idx="5797">
                  <c:v>53.835466233225809</c:v>
                </c:pt>
                <c:pt idx="5798">
                  <c:v>53.879691855806449</c:v>
                </c:pt>
                <c:pt idx="5799">
                  <c:v>53.836449024838707</c:v>
                </c:pt>
                <c:pt idx="5800">
                  <c:v>53.841362982903227</c:v>
                </c:pt>
                <c:pt idx="5801">
                  <c:v>53.847259732580646</c:v>
                </c:pt>
                <c:pt idx="5802">
                  <c:v>53.761756858709674</c:v>
                </c:pt>
                <c:pt idx="5803">
                  <c:v>53.782057141311476</c:v>
                </c:pt>
                <c:pt idx="5804">
                  <c:v>53.817284585322575</c:v>
                </c:pt>
                <c:pt idx="5805">
                  <c:v>53.753403126290323</c:v>
                </c:pt>
                <c:pt idx="5806">
                  <c:v>53.819741565000001</c:v>
                </c:pt>
                <c:pt idx="5807">
                  <c:v>53.707139418852464</c:v>
                </c:pt>
                <c:pt idx="5808">
                  <c:v>53.814827609354836</c:v>
                </c:pt>
                <c:pt idx="5809">
                  <c:v>53.863967189999997</c:v>
                </c:pt>
                <c:pt idx="5810">
                  <c:v>53.841854377258059</c:v>
                </c:pt>
                <c:pt idx="5811">
                  <c:v>53.7430999252459</c:v>
                </c:pt>
                <c:pt idx="5812">
                  <c:v>53.96814311</c:v>
                </c:pt>
                <c:pt idx="5813">
                  <c:v>53.805031915901637</c:v>
                </c:pt>
                <c:pt idx="5814">
                  <c:v>53.830552275161288</c:v>
                </c:pt>
                <c:pt idx="5815">
                  <c:v>53.773067021475413</c:v>
                </c:pt>
                <c:pt idx="5816">
                  <c:v>53.803034109999999</c:v>
                </c:pt>
                <c:pt idx="5817">
                  <c:v>54.012803739508193</c:v>
                </c:pt>
                <c:pt idx="5818">
                  <c:v>53.810026430983605</c:v>
                </c:pt>
                <c:pt idx="5819">
                  <c:v>53.86097048114754</c:v>
                </c:pt>
                <c:pt idx="5820">
                  <c:v>53.751928936935485</c:v>
                </c:pt>
                <c:pt idx="5821">
                  <c:v>53.714631188852458</c:v>
                </c:pt>
                <c:pt idx="5822">
                  <c:v>53.711634480000001</c:v>
                </c:pt>
                <c:pt idx="5823">
                  <c:v>53.738105408196724</c:v>
                </c:pt>
                <c:pt idx="5824">
                  <c:v>53.69015806655738</c:v>
                </c:pt>
                <c:pt idx="5825">
                  <c:v>53.757584024098364</c:v>
                </c:pt>
                <c:pt idx="5826">
                  <c:v>53.671012428333334</c:v>
                </c:pt>
                <c:pt idx="5827">
                  <c:v>53.750591703278687</c:v>
                </c:pt>
                <c:pt idx="5828">
                  <c:v>53.723621317377052</c:v>
                </c:pt>
                <c:pt idx="5829">
                  <c:v>53.711634480000001</c:v>
                </c:pt>
                <c:pt idx="5830">
                  <c:v>53.711634480000001</c:v>
                </c:pt>
                <c:pt idx="5831">
                  <c:v>53.758582926393444</c:v>
                </c:pt>
                <c:pt idx="5832">
                  <c:v>53.726618026721312</c:v>
                </c:pt>
                <c:pt idx="5833">
                  <c:v>53.734484385000002</c:v>
                </c:pt>
                <c:pt idx="5834">
                  <c:v>53.71962570360656</c:v>
                </c:pt>
                <c:pt idx="5835">
                  <c:v>53.711634480000001</c:v>
                </c:pt>
                <c:pt idx="5836">
                  <c:v>53.733610344918034</c:v>
                </c:pt>
                <c:pt idx="5837">
                  <c:v>53.74210102</c:v>
                </c:pt>
                <c:pt idx="5838">
                  <c:v>53.699148193114752</c:v>
                </c:pt>
                <c:pt idx="5839">
                  <c:v>53.702494518000002</c:v>
                </c:pt>
                <c:pt idx="5840">
                  <c:v>53.626328168000001</c:v>
                </c:pt>
                <c:pt idx="5841">
                  <c:v>53.675074631999998</c:v>
                </c:pt>
                <c:pt idx="5842">
                  <c:v>53.732611441967215</c:v>
                </c:pt>
                <c:pt idx="5843">
                  <c:v>53.658825810666663</c:v>
                </c:pt>
                <c:pt idx="5844">
                  <c:v>53.661872464666665</c:v>
                </c:pt>
                <c:pt idx="5845">
                  <c:v>53.493798705333333</c:v>
                </c:pt>
                <c:pt idx="5846">
                  <c:v>53.573519492333332</c:v>
                </c:pt>
                <c:pt idx="5847">
                  <c:v>53.567426183833334</c:v>
                </c:pt>
                <c:pt idx="5848">
                  <c:v>53.59129164383333</c:v>
                </c:pt>
                <c:pt idx="5849">
                  <c:v>53.651463063499996</c:v>
                </c:pt>
                <c:pt idx="5850">
                  <c:v>53.697162873499998</c:v>
                </c:pt>
                <c:pt idx="5851">
                  <c:v>53.680143854621846</c:v>
                </c:pt>
                <c:pt idx="5852">
                  <c:v>53.63406001260504</c:v>
                </c:pt>
                <c:pt idx="5853">
                  <c:v>53.620234859999997</c:v>
                </c:pt>
                <c:pt idx="5854">
                  <c:v>53.620234859999997</c:v>
                </c:pt>
                <c:pt idx="5855">
                  <c:v>53.630987756470589</c:v>
                </c:pt>
                <c:pt idx="5856">
                  <c:v>53.646349037142862</c:v>
                </c:pt>
                <c:pt idx="5857">
                  <c:v>53.628683564369751</c:v>
                </c:pt>
                <c:pt idx="5858">
                  <c:v>53.597961003025205</c:v>
                </c:pt>
                <c:pt idx="5859">
                  <c:v>53.589768319999997</c:v>
                </c:pt>
                <c:pt idx="5860">
                  <c:v>53.589768319999997</c:v>
                </c:pt>
                <c:pt idx="5861">
                  <c:v>53.589768319999997</c:v>
                </c:pt>
                <c:pt idx="5862">
                  <c:v>53.589768319999997</c:v>
                </c:pt>
                <c:pt idx="5863">
                  <c:v>53.589768319999997</c:v>
                </c:pt>
                <c:pt idx="5864">
                  <c:v>53.589768319999997</c:v>
                </c:pt>
                <c:pt idx="5865">
                  <c:v>53.614346369075626</c:v>
                </c:pt>
                <c:pt idx="5866">
                  <c:v>53.645068930420173</c:v>
                </c:pt>
                <c:pt idx="5867">
                  <c:v>53.650701400000003</c:v>
                </c:pt>
                <c:pt idx="5868">
                  <c:v>53.650701400000003</c:v>
                </c:pt>
                <c:pt idx="5869">
                  <c:v>53.650701400000003</c:v>
                </c:pt>
                <c:pt idx="5870">
                  <c:v>53.650701400000003</c:v>
                </c:pt>
                <c:pt idx="5871">
                  <c:v>53.637017276101695</c:v>
                </c:pt>
                <c:pt idx="5872">
                  <c:v>53.621525815084745</c:v>
                </c:pt>
                <c:pt idx="5873">
                  <c:v>53.606034354067795</c:v>
                </c:pt>
                <c:pt idx="5874">
                  <c:v>53.590542893050845</c:v>
                </c:pt>
                <c:pt idx="5875">
                  <c:v>53.604610993333331</c:v>
                </c:pt>
                <c:pt idx="5876">
                  <c:v>53.620234859999997</c:v>
                </c:pt>
                <c:pt idx="5877">
                  <c:v>53.589251932881353</c:v>
                </c:pt>
                <c:pt idx="5878">
                  <c:v>53.559822565726492</c:v>
                </c:pt>
                <c:pt idx="5879">
                  <c:v>53.575446437521364</c:v>
                </c:pt>
                <c:pt idx="5880">
                  <c:v>53.585862352905977</c:v>
                </c:pt>
                <c:pt idx="5881">
                  <c:v>53.538990747777774</c:v>
                </c:pt>
                <c:pt idx="5882">
                  <c:v>53.496285507777777</c:v>
                </c:pt>
                <c:pt idx="5883">
                  <c:v>53.480661641111112</c:v>
                </c:pt>
                <c:pt idx="5884">
                  <c:v>53.470766525555554</c:v>
                </c:pt>
                <c:pt idx="5885">
                  <c:v>53.486390392222219</c:v>
                </c:pt>
                <c:pt idx="5886">
                  <c:v>53.502014258888892</c:v>
                </c:pt>
                <c:pt idx="5887">
                  <c:v>53.517638125555557</c:v>
                </c:pt>
                <c:pt idx="5888">
                  <c:v>53.524370306034484</c:v>
                </c:pt>
                <c:pt idx="5889">
                  <c:v>53.508611750862066</c:v>
                </c:pt>
                <c:pt idx="5890">
                  <c:v>53.49836869</c:v>
                </c:pt>
                <c:pt idx="5891">
                  <c:v>53.49836869</c:v>
                </c:pt>
                <c:pt idx="5892">
                  <c:v>53.51727895827586</c:v>
                </c:pt>
                <c:pt idx="5893">
                  <c:v>53.564554628965517</c:v>
                </c:pt>
                <c:pt idx="5894">
                  <c:v>53.567706340344827</c:v>
                </c:pt>
                <c:pt idx="5895">
                  <c:v>53.52043066965517</c:v>
                </c:pt>
                <c:pt idx="5896">
                  <c:v>53.481559564482758</c:v>
                </c:pt>
                <c:pt idx="5897">
                  <c:v>53.450042454137929</c:v>
                </c:pt>
                <c:pt idx="5898">
                  <c:v>53.456345876206896</c:v>
                </c:pt>
                <c:pt idx="5899">
                  <c:v>53.487862986551725</c:v>
                </c:pt>
                <c:pt idx="5900">
                  <c:v>53.47717457521739</c:v>
                </c:pt>
                <c:pt idx="5901">
                  <c:v>53.445383403043479</c:v>
                </c:pt>
                <c:pt idx="5902">
                  <c:v>53.41379777336207</c:v>
                </c:pt>
                <c:pt idx="5903">
                  <c:v>53.382280657844831</c:v>
                </c:pt>
                <c:pt idx="5904">
                  <c:v>53.402465314869566</c:v>
                </c:pt>
                <c:pt idx="5905">
                  <c:v>53.434256492260872</c:v>
                </c:pt>
                <c:pt idx="5906">
                  <c:v>53.437435610000001</c:v>
                </c:pt>
                <c:pt idx="5907">
                  <c:v>53.437435610000001</c:v>
                </c:pt>
                <c:pt idx="5908">
                  <c:v>53.453066269652176</c:v>
                </c:pt>
                <c:pt idx="5909">
                  <c:v>53.465782738173914</c:v>
                </c:pt>
                <c:pt idx="5910">
                  <c:v>53.433991560782609</c:v>
                </c:pt>
                <c:pt idx="5911">
                  <c:v>53.406969060000002</c:v>
                </c:pt>
                <c:pt idx="5912">
                  <c:v>53.406969060000002</c:v>
                </c:pt>
                <c:pt idx="5913">
                  <c:v>53.406969060000002</c:v>
                </c:pt>
                <c:pt idx="5914">
                  <c:v>53.406969060000002</c:v>
                </c:pt>
                <c:pt idx="5915">
                  <c:v>53.401624052982456</c:v>
                </c:pt>
                <c:pt idx="5916">
                  <c:v>53.385589031929825</c:v>
                </c:pt>
                <c:pt idx="5917">
                  <c:v>53.390278696869565</c:v>
                </c:pt>
                <c:pt idx="5918">
                  <c:v>53.42206987426087</c:v>
                </c:pt>
                <c:pt idx="5919">
                  <c:v>53.42086608552632</c:v>
                </c:pt>
                <c:pt idx="5920">
                  <c:v>53.388796038157899</c:v>
                </c:pt>
                <c:pt idx="5921">
                  <c:v>53.38639078298246</c:v>
                </c:pt>
                <c:pt idx="5922">
                  <c:v>53.40242580403509</c:v>
                </c:pt>
                <c:pt idx="5923">
                  <c:v>53.406969060000002</c:v>
                </c:pt>
                <c:pt idx="5924">
                  <c:v>53.406969060000002</c:v>
                </c:pt>
                <c:pt idx="5925">
                  <c:v>53.406969060000002</c:v>
                </c:pt>
                <c:pt idx="5926">
                  <c:v>53.406969060000002</c:v>
                </c:pt>
                <c:pt idx="5927">
                  <c:v>53.376772135398234</c:v>
                </c:pt>
                <c:pt idx="5928">
                  <c:v>53.348441233421056</c:v>
                </c:pt>
                <c:pt idx="5929">
                  <c:v>53.396546301842108</c:v>
                </c:pt>
                <c:pt idx="5930">
                  <c:v>53.435009070619472</c:v>
                </c:pt>
                <c:pt idx="5931">
                  <c:v>53.418832141415933</c:v>
                </c:pt>
                <c:pt idx="5932">
                  <c:v>53.394027520884954</c:v>
                </c:pt>
                <c:pt idx="5933">
                  <c:v>53.345496749203541</c:v>
                </c:pt>
                <c:pt idx="5934">
                  <c:v>53.327971748318582</c:v>
                </c:pt>
                <c:pt idx="5935">
                  <c:v>53.360325596106193</c:v>
                </c:pt>
                <c:pt idx="5936">
                  <c:v>53.376502520000003</c:v>
                </c:pt>
                <c:pt idx="5937">
                  <c:v>53.376502520000003</c:v>
                </c:pt>
                <c:pt idx="5938">
                  <c:v>53.366257134867261</c:v>
                </c:pt>
                <c:pt idx="5939">
                  <c:v>53.350080210973452</c:v>
                </c:pt>
                <c:pt idx="5940">
                  <c:v>53.321553938928574</c:v>
                </c:pt>
                <c:pt idx="5941">
                  <c:v>53.288911217500001</c:v>
                </c:pt>
                <c:pt idx="5942">
                  <c:v>53.299392516106195</c:v>
                </c:pt>
                <c:pt idx="5943">
                  <c:v>53.315569439999997</c:v>
                </c:pt>
                <c:pt idx="5944">
                  <c:v>53.299248079285711</c:v>
                </c:pt>
                <c:pt idx="5945">
                  <c:v>53.278574354999996</c:v>
                </c:pt>
                <c:pt idx="5946">
                  <c:v>53.2296102675</c:v>
                </c:pt>
                <c:pt idx="5947">
                  <c:v>53.215465085714285</c:v>
                </c:pt>
                <c:pt idx="5948">
                  <c:v>53.297071894642862</c:v>
                </c:pt>
                <c:pt idx="5949">
                  <c:v>53.346035980000003</c:v>
                </c:pt>
                <c:pt idx="5950">
                  <c:v>53.346035980000003</c:v>
                </c:pt>
                <c:pt idx="5951">
                  <c:v>53.310128983482144</c:v>
                </c:pt>
                <c:pt idx="5952">
                  <c:v>53.244843535267854</c:v>
                </c:pt>
                <c:pt idx="5953">
                  <c:v>53.246676627027028</c:v>
                </c:pt>
                <c:pt idx="5954">
                  <c:v>53.279613432432434</c:v>
                </c:pt>
                <c:pt idx="5955">
                  <c:v>53.189894958035715</c:v>
                </c:pt>
                <c:pt idx="5956">
                  <c:v>53.075645427678566</c:v>
                </c:pt>
                <c:pt idx="5957">
                  <c:v>53.167353835225221</c:v>
                </c:pt>
                <c:pt idx="5958">
                  <c:v>53.250793732702704</c:v>
                </c:pt>
                <c:pt idx="5959">
                  <c:v>53.217856927297298</c:v>
                </c:pt>
                <c:pt idx="5960">
                  <c:v>53.202486418108109</c:v>
                </c:pt>
                <c:pt idx="5961">
                  <c:v>53.235423223513514</c:v>
                </c:pt>
                <c:pt idx="5962">
                  <c:v>53.233863716818185</c:v>
                </c:pt>
                <c:pt idx="5963">
                  <c:v>53.184009373181816</c:v>
                </c:pt>
                <c:pt idx="5964">
                  <c:v>53.220876133153155</c:v>
                </c:pt>
                <c:pt idx="5965">
                  <c:v>53.319686538558564</c:v>
                </c:pt>
                <c:pt idx="5966">
                  <c:v>53.297289511999999</c:v>
                </c:pt>
                <c:pt idx="5967">
                  <c:v>53.230817055636365</c:v>
                </c:pt>
                <c:pt idx="5968">
                  <c:v>53.209213508545453</c:v>
                </c:pt>
                <c:pt idx="5969">
                  <c:v>53.194801163333331</c:v>
                </c:pt>
                <c:pt idx="5970">
                  <c:v>53.211269563333332</c:v>
                </c:pt>
                <c:pt idx="5971">
                  <c:v>53.213368036727275</c:v>
                </c:pt>
                <c:pt idx="5972">
                  <c:v>53.163513698545458</c:v>
                </c:pt>
                <c:pt idx="5973">
                  <c:v>53.152056348348623</c:v>
                </c:pt>
                <c:pt idx="5974">
                  <c:v>53.202368065779815</c:v>
                </c:pt>
                <c:pt idx="5975">
                  <c:v>53.205335948909088</c:v>
                </c:pt>
                <c:pt idx="5976">
                  <c:v>53.172099723454544</c:v>
                </c:pt>
                <c:pt idx="5977">
                  <c:v>53.175423346000002</c:v>
                </c:pt>
                <c:pt idx="5978">
                  <c:v>53.192041458727275</c:v>
                </c:pt>
                <c:pt idx="5979">
                  <c:v>53.223890305412844</c:v>
                </c:pt>
                <c:pt idx="5980">
                  <c:v>53.249046168715594</c:v>
                </c:pt>
                <c:pt idx="5981">
                  <c:v>53.181963873302756</c:v>
                </c:pt>
                <c:pt idx="5982">
                  <c:v>53.146064680181823</c:v>
                </c:pt>
                <c:pt idx="5983">
                  <c:v>53.195919018363639</c:v>
                </c:pt>
                <c:pt idx="5984">
                  <c:v>53.202368065779815</c:v>
                </c:pt>
                <c:pt idx="5985">
                  <c:v>53.152056348348623</c:v>
                </c:pt>
                <c:pt idx="5986">
                  <c:v>53.132770190000002</c:v>
                </c:pt>
                <c:pt idx="5987">
                  <c:v>53.132770190000002</c:v>
                </c:pt>
                <c:pt idx="5988">
                  <c:v>53.119229505555559</c:v>
                </c:pt>
                <c:pt idx="5989">
                  <c:v>53.102303650000003</c:v>
                </c:pt>
                <c:pt idx="5990">
                  <c:v>53.068762499541286</c:v>
                </c:pt>
                <c:pt idx="5991">
                  <c:v>53.053782855092592</c:v>
                </c:pt>
                <c:pt idx="5992">
                  <c:v>53.121486282870372</c:v>
                </c:pt>
                <c:pt idx="5993">
                  <c:v>53.143950571651374</c:v>
                </c:pt>
                <c:pt idx="5994">
                  <c:v>53.093638854220181</c:v>
                </c:pt>
                <c:pt idx="5995">
                  <c:v>53.052654470555552</c:v>
                </c:pt>
                <c:pt idx="5996">
                  <c:v>53.018802753888885</c:v>
                </c:pt>
                <c:pt idx="5997">
                  <c:v>53.023880509259257</c:v>
                </c:pt>
                <c:pt idx="5998">
                  <c:v>53.040806364814813</c:v>
                </c:pt>
                <c:pt idx="5999">
                  <c:v>53.074093886111115</c:v>
                </c:pt>
                <c:pt idx="6000">
                  <c:v>53.099482674074075</c:v>
                </c:pt>
                <c:pt idx="6001">
                  <c:v>53.082556818518519</c:v>
                </c:pt>
                <c:pt idx="6002">
                  <c:v>53.05930881112149</c:v>
                </c:pt>
                <c:pt idx="6003">
                  <c:v>53.025140723271029</c:v>
                </c:pt>
                <c:pt idx="6004">
                  <c:v>53.030650854722218</c:v>
                </c:pt>
                <c:pt idx="6005">
                  <c:v>53.064502571388886</c:v>
                </c:pt>
                <c:pt idx="6006">
                  <c:v>53.045072107850466</c:v>
                </c:pt>
                <c:pt idx="6007">
                  <c:v>53.010904019999998</c:v>
                </c:pt>
                <c:pt idx="6008">
                  <c:v>52.993978164444442</c:v>
                </c:pt>
                <c:pt idx="6009">
                  <c:v>52.987271096448595</c:v>
                </c:pt>
                <c:pt idx="6010">
                  <c:v>53.021439178691587</c:v>
                </c:pt>
                <c:pt idx="6011">
                  <c:v>53.041370559999997</c:v>
                </c:pt>
                <c:pt idx="6012">
                  <c:v>53.041370559999997</c:v>
                </c:pt>
                <c:pt idx="6013">
                  <c:v>53.008910881869156</c:v>
                </c:pt>
                <c:pt idx="6014">
                  <c:v>52.957658758504671</c:v>
                </c:pt>
                <c:pt idx="6015">
                  <c:v>52.94997094</c:v>
                </c:pt>
                <c:pt idx="6016">
                  <c:v>52.952818280186918</c:v>
                </c:pt>
                <c:pt idx="6017">
                  <c:v>52.986986362429903</c:v>
                </c:pt>
                <c:pt idx="6018">
                  <c:v>53.016077583396225</c:v>
                </c:pt>
                <c:pt idx="6019">
                  <c:v>53.03332279471698</c:v>
                </c:pt>
                <c:pt idx="6020">
                  <c:v>53.041370559999997</c:v>
                </c:pt>
                <c:pt idx="6021">
                  <c:v>53.041370559999997</c:v>
                </c:pt>
                <c:pt idx="6022">
                  <c:v>53.015502743018864</c:v>
                </c:pt>
                <c:pt idx="6023">
                  <c:v>52.98101232037736</c:v>
                </c:pt>
                <c:pt idx="6024">
                  <c:v>52.963479688867928</c:v>
                </c:pt>
                <c:pt idx="6025">
                  <c:v>52.94997094</c:v>
                </c:pt>
                <c:pt idx="6026">
                  <c:v>52.94997094</c:v>
                </c:pt>
                <c:pt idx="6027">
                  <c:v>52.95773128509434</c:v>
                </c:pt>
                <c:pt idx="6028">
                  <c:v>52.974976496415096</c:v>
                </c:pt>
                <c:pt idx="6029">
                  <c:v>52.956644563047618</c:v>
                </c:pt>
                <c:pt idx="6030">
                  <c:v>52.921825660190478</c:v>
                </c:pt>
                <c:pt idx="6031">
                  <c:v>52.951695461132076</c:v>
                </c:pt>
                <c:pt idx="6032">
                  <c:v>52.965929602857145</c:v>
                </c:pt>
                <c:pt idx="6033">
                  <c:v>52.878882340000004</c:v>
                </c:pt>
                <c:pt idx="6034">
                  <c:v>52.871217800660382</c:v>
                </c:pt>
                <c:pt idx="6035">
                  <c:v>52.974689074245283</c:v>
                </c:pt>
                <c:pt idx="6036">
                  <c:v>52.999587876571425</c:v>
                </c:pt>
                <c:pt idx="6037">
                  <c:v>52.982178425142855</c:v>
                </c:pt>
                <c:pt idx="6038">
                  <c:v>52.917763449714286</c:v>
                </c:pt>
                <c:pt idx="6039">
                  <c:v>52.863794146285713</c:v>
                </c:pt>
                <c:pt idx="6040">
                  <c:v>52.898613054857144</c:v>
                </c:pt>
                <c:pt idx="6041">
                  <c:v>52.912540619428576</c:v>
                </c:pt>
                <c:pt idx="6042">
                  <c:v>52.895131167999999</c:v>
                </c:pt>
                <c:pt idx="6043">
                  <c:v>52.866187951250005</c:v>
                </c:pt>
                <c:pt idx="6044">
                  <c:v>52.831034245480772</c:v>
                </c:pt>
                <c:pt idx="6045">
                  <c:v>52.860022102857144</c:v>
                </c:pt>
                <c:pt idx="6046">
                  <c:v>52.891967335000004</c:v>
                </c:pt>
                <c:pt idx="6047">
                  <c:v>52.909544185000001</c:v>
                </c:pt>
                <c:pt idx="6048">
                  <c:v>52.927048495619047</c:v>
                </c:pt>
                <c:pt idx="6049">
                  <c:v>52.944457947047617</c:v>
                </c:pt>
                <c:pt idx="6050">
                  <c:v>52.925949244999998</c:v>
                </c:pt>
                <c:pt idx="6051">
                  <c:v>52.890795545000003</c:v>
                </c:pt>
                <c:pt idx="6052">
                  <c:v>52.905735867499999</c:v>
                </c:pt>
                <c:pt idx="6053">
                  <c:v>52.923312717500004</c:v>
                </c:pt>
                <c:pt idx="6054">
                  <c:v>52.940889567500001</c:v>
                </c:pt>
                <c:pt idx="6055">
                  <c:v>52.941392982135923</c:v>
                </c:pt>
                <c:pt idx="6056">
                  <c:v>52.923645483106796</c:v>
                </c:pt>
                <c:pt idx="6057">
                  <c:v>52.798224126153848</c:v>
                </c:pt>
                <c:pt idx="6058">
                  <c:v>52.649992680384614</c:v>
                </c:pt>
                <c:pt idx="6059">
                  <c:v>52.790607491923076</c:v>
                </c:pt>
                <c:pt idx="6060">
                  <c:v>52.883713608543694</c:v>
                </c:pt>
                <c:pt idx="6061">
                  <c:v>52.865966103689324</c:v>
                </c:pt>
                <c:pt idx="6062">
                  <c:v>52.83786589446602</c:v>
                </c:pt>
                <c:pt idx="6063">
                  <c:v>52.802370896407766</c:v>
                </c:pt>
                <c:pt idx="6064">
                  <c:v>52.8128715</c:v>
                </c:pt>
                <c:pt idx="6065">
                  <c:v>52.832837437184466</c:v>
                </c:pt>
                <c:pt idx="6066">
                  <c:v>52.868332441067963</c:v>
                </c:pt>
                <c:pt idx="6067">
                  <c:v>52.874103279117648</c:v>
                </c:pt>
                <c:pt idx="6068">
                  <c:v>52.838260285000004</c:v>
                </c:pt>
                <c:pt idx="6069">
                  <c:v>52.789947647087381</c:v>
                </c:pt>
                <c:pt idx="6070">
                  <c:v>52.736705149999999</c:v>
                </c:pt>
                <c:pt idx="6071">
                  <c:v>52.789947647087381</c:v>
                </c:pt>
                <c:pt idx="6072">
                  <c:v>52.823027013333338</c:v>
                </c:pt>
                <c:pt idx="6073">
                  <c:v>52.805105519215687</c:v>
                </c:pt>
                <c:pt idx="6074">
                  <c:v>52.787285522233006</c:v>
                </c:pt>
                <c:pt idx="6075">
                  <c:v>52.769538023203879</c:v>
                </c:pt>
                <c:pt idx="6076">
                  <c:v>52.782703651568625</c:v>
                </c:pt>
                <c:pt idx="6077">
                  <c:v>52.785690566274504</c:v>
                </c:pt>
                <c:pt idx="6078">
                  <c:v>52.714004583921565</c:v>
                </c:pt>
                <c:pt idx="6079">
                  <c:v>52.692498790588232</c:v>
                </c:pt>
                <c:pt idx="6080">
                  <c:v>52.728341784705883</c:v>
                </c:pt>
                <c:pt idx="6081">
                  <c:v>52.695485709019607</c:v>
                </c:pt>
                <c:pt idx="6082">
                  <c:v>52.647695052549018</c:v>
                </c:pt>
                <c:pt idx="6083">
                  <c:v>52.683538040784313</c:v>
                </c:pt>
                <c:pt idx="6084">
                  <c:v>52.712809816666663</c:v>
                </c:pt>
                <c:pt idx="6085">
                  <c:v>52.730731316666663</c:v>
                </c:pt>
                <c:pt idx="6086">
                  <c:v>52.712809820588234</c:v>
                </c:pt>
                <c:pt idx="6087">
                  <c:v>52.67696682647059</c:v>
                </c:pt>
                <c:pt idx="6088">
                  <c:v>52.693267696831683</c:v>
                </c:pt>
                <c:pt idx="6089">
                  <c:v>52.690854505544557</c:v>
                </c:pt>
                <c:pt idx="6090">
                  <c:v>52.636557701584159</c:v>
                </c:pt>
                <c:pt idx="6091">
                  <c:v>52.657850569411764</c:v>
                </c:pt>
                <c:pt idx="6092">
                  <c:v>52.729536551764703</c:v>
                </c:pt>
                <c:pt idx="6093">
                  <c:v>52.736705149999999</c:v>
                </c:pt>
                <c:pt idx="6094">
                  <c:v>52.728862277029705</c:v>
                </c:pt>
                <c:pt idx="6095">
                  <c:v>52.692664401782174</c:v>
                </c:pt>
                <c:pt idx="6096">
                  <c:v>52.656466529702968</c:v>
                </c:pt>
                <c:pt idx="6097">
                  <c:v>52.620268660396043</c:v>
                </c:pt>
                <c:pt idx="6098">
                  <c:v>52.645914850800004</c:v>
                </c:pt>
                <c:pt idx="6099">
                  <c:v>52.6790901980198</c:v>
                </c:pt>
                <c:pt idx="6100">
                  <c:v>52.697189132673266</c:v>
                </c:pt>
                <c:pt idx="6101">
                  <c:v>52.706238599999999</c:v>
                </c:pt>
                <c:pt idx="6102">
                  <c:v>52.706238599999999</c:v>
                </c:pt>
                <c:pt idx="6103">
                  <c:v>52.691309995399997</c:v>
                </c:pt>
                <c:pt idx="6104">
                  <c:v>52.673030071399999</c:v>
                </c:pt>
                <c:pt idx="6105">
                  <c:v>52.654750147400001</c:v>
                </c:pt>
                <c:pt idx="6106">
                  <c:v>52.680646709299999</c:v>
                </c:pt>
                <c:pt idx="6107">
                  <c:v>52.753766411299999</c:v>
                </c:pt>
                <c:pt idx="6108">
                  <c:v>52.722385871299998</c:v>
                </c:pt>
                <c:pt idx="6109">
                  <c:v>52.67577206</c:v>
                </c:pt>
                <c:pt idx="6110">
                  <c:v>52.67577206</c:v>
                </c:pt>
                <c:pt idx="6111">
                  <c:v>52.658101466799998</c:v>
                </c:pt>
                <c:pt idx="6112">
                  <c:v>52.621541618800002</c:v>
                </c:pt>
                <c:pt idx="6113">
                  <c:v>52.629767584600003</c:v>
                </c:pt>
                <c:pt idx="6114">
                  <c:v>52.6425635314</c:v>
                </c:pt>
                <c:pt idx="6115">
                  <c:v>52.624283607400002</c:v>
                </c:pt>
                <c:pt idx="6116">
                  <c:v>52.623763522020205</c:v>
                </c:pt>
                <c:pt idx="6117">
                  <c:v>52.642228091717172</c:v>
                </c:pt>
                <c:pt idx="6118">
                  <c:v>52.660692661414139</c:v>
                </c:pt>
                <c:pt idx="6119">
                  <c:v>52.67577206</c:v>
                </c:pt>
                <c:pt idx="6120">
                  <c:v>52.67577206</c:v>
                </c:pt>
                <c:pt idx="6121">
                  <c:v>52.628071918484849</c:v>
                </c:pt>
                <c:pt idx="6122">
                  <c:v>52.535749063939392</c:v>
                </c:pt>
                <c:pt idx="6123">
                  <c:v>52.539441982323225</c:v>
                </c:pt>
                <c:pt idx="6124">
                  <c:v>52.545904585151511</c:v>
                </c:pt>
                <c:pt idx="6125">
                  <c:v>52.508975439696968</c:v>
                </c:pt>
                <c:pt idx="6126">
                  <c:v>52.514112861632647</c:v>
                </c:pt>
                <c:pt idx="6127">
                  <c:v>52.551418835102041</c:v>
                </c:pt>
                <c:pt idx="6128">
                  <c:v>52.571139498383836</c:v>
                </c:pt>
                <c:pt idx="6129">
                  <c:v>52.537287783838387</c:v>
                </c:pt>
                <c:pt idx="6130">
                  <c:v>52.371106644444446</c:v>
                </c:pt>
                <c:pt idx="6131">
                  <c:v>52.381054901836734</c:v>
                </c:pt>
                <c:pt idx="6132">
                  <c:v>52.492972809999998</c:v>
                </c:pt>
                <c:pt idx="6133">
                  <c:v>52.492972809999998</c:v>
                </c:pt>
                <c:pt idx="6134">
                  <c:v>52.479915721428569</c:v>
                </c:pt>
                <c:pt idx="6135">
                  <c:v>52.44260975408163</c:v>
                </c:pt>
                <c:pt idx="6136">
                  <c:v>52.472143644897955</c:v>
                </c:pt>
                <c:pt idx="6137">
                  <c:v>52.520330519387755</c:v>
                </c:pt>
                <c:pt idx="6138">
                  <c:v>52.483024552040817</c:v>
                </c:pt>
                <c:pt idx="6139">
                  <c:v>52.462506269999999</c:v>
                </c:pt>
                <c:pt idx="6140">
                  <c:v>52.462506269999999</c:v>
                </c:pt>
                <c:pt idx="6141">
                  <c:v>52.447272999999996</c:v>
                </c:pt>
                <c:pt idx="6142">
                  <c:v>52.438949666907213</c:v>
                </c:pt>
                <c:pt idx="6143">
                  <c:v>52.476640231855669</c:v>
                </c:pt>
                <c:pt idx="6144">
                  <c:v>52.482402785918367</c:v>
                </c:pt>
                <c:pt idx="6145">
                  <c:v>52.463749802244898</c:v>
                </c:pt>
                <c:pt idx="6146">
                  <c:v>52.480095200309279</c:v>
                </c:pt>
                <c:pt idx="6147">
                  <c:v>52.475252475510203</c:v>
                </c:pt>
                <c:pt idx="6148">
                  <c:v>52.419293524489795</c:v>
                </c:pt>
                <c:pt idx="6149">
                  <c:v>52.478838852371133</c:v>
                </c:pt>
                <c:pt idx="6150">
                  <c:v>52.580603383092786</c:v>
                </c:pt>
                <c:pt idx="6151">
                  <c:v>52.524067529484533</c:v>
                </c:pt>
                <c:pt idx="6152">
                  <c:v>52.459051301546388</c:v>
                </c:pt>
                <c:pt idx="6153">
                  <c:v>52.383670171649484</c:v>
                </c:pt>
                <c:pt idx="6154">
                  <c:v>52.44962866030928</c:v>
                </c:pt>
                <c:pt idx="6155">
                  <c:v>52.519356205463914</c:v>
                </c:pt>
                <c:pt idx="6156">
                  <c:v>52.50051092298969</c:v>
                </c:pt>
                <c:pt idx="6157">
                  <c:v>52.481665640515459</c:v>
                </c:pt>
                <c:pt idx="6158">
                  <c:v>52.462820358041235</c:v>
                </c:pt>
                <c:pt idx="6159">
                  <c:v>52.462506269999999</c:v>
                </c:pt>
                <c:pt idx="6160">
                  <c:v>52.411938092989686</c:v>
                </c:pt>
                <c:pt idx="6161">
                  <c:v>52.280021109484537</c:v>
                </c:pt>
                <c:pt idx="6162">
                  <c:v>52.293036131249998</c:v>
                </c:pt>
                <c:pt idx="6163">
                  <c:v>52.346987296875</c:v>
                </c:pt>
                <c:pt idx="6164">
                  <c:v>52.385070478125002</c:v>
                </c:pt>
                <c:pt idx="6165">
                  <c:v>52.390782957083331</c:v>
                </c:pt>
                <c:pt idx="6166">
                  <c:v>52.371741369583333</c:v>
                </c:pt>
                <c:pt idx="6167">
                  <c:v>52.371106650000002</c:v>
                </c:pt>
                <c:pt idx="6168">
                  <c:v>52.371106650000002</c:v>
                </c:pt>
                <c:pt idx="6169">
                  <c:v>52.371106650000002</c:v>
                </c:pt>
                <c:pt idx="6170">
                  <c:v>52.371106650000002</c:v>
                </c:pt>
                <c:pt idx="6171">
                  <c:v>52.358412257291668</c:v>
                </c:pt>
                <c:pt idx="6172">
                  <c:v>52.282245901041662</c:v>
                </c:pt>
                <c:pt idx="6173">
                  <c:v>52.270820945833336</c:v>
                </c:pt>
                <c:pt idx="6174">
                  <c:v>52.308904120833333</c:v>
                </c:pt>
                <c:pt idx="6175">
                  <c:v>52.310173560000003</c:v>
                </c:pt>
                <c:pt idx="6176">
                  <c:v>52.30287428479167</c:v>
                </c:pt>
                <c:pt idx="6177">
                  <c:v>52.283832697291665</c:v>
                </c:pt>
                <c:pt idx="6178">
                  <c:v>52.264634100210522</c:v>
                </c:pt>
                <c:pt idx="6179">
                  <c:v>52.256937290105263</c:v>
                </c:pt>
                <c:pt idx="6180">
                  <c:v>52.295421340631577</c:v>
                </c:pt>
                <c:pt idx="6181">
                  <c:v>52.345771310631584</c:v>
                </c:pt>
                <c:pt idx="6182">
                  <c:v>52.399648987263156</c:v>
                </c:pt>
                <c:pt idx="6183">
                  <c:v>52.341922905157894</c:v>
                </c:pt>
                <c:pt idx="6184">
                  <c:v>52.301514648631581</c:v>
                </c:pt>
                <c:pt idx="6185">
                  <c:v>52.282272623368421</c:v>
                </c:pt>
                <c:pt idx="6186">
                  <c:v>52.29638344189474</c:v>
                </c:pt>
                <c:pt idx="6187">
                  <c:v>52.315625467157901</c:v>
                </c:pt>
                <c:pt idx="6188">
                  <c:v>52.334867492421054</c:v>
                </c:pt>
                <c:pt idx="6189">
                  <c:v>52.299801971914896</c:v>
                </c:pt>
                <c:pt idx="6190">
                  <c:v>52.249240479999997</c:v>
                </c:pt>
                <c:pt idx="6191">
                  <c:v>52.249240479999997</c:v>
                </c:pt>
                <c:pt idx="6192">
                  <c:v>52.249240479999997</c:v>
                </c:pt>
                <c:pt idx="6193">
                  <c:v>52.249240479999997</c:v>
                </c:pt>
                <c:pt idx="6194">
                  <c:v>52.306608326595743</c:v>
                </c:pt>
                <c:pt idx="6195">
                  <c:v>52.332537296808511</c:v>
                </c:pt>
                <c:pt idx="6196">
                  <c:v>52.31309056914894</c:v>
                </c:pt>
                <c:pt idx="6197">
                  <c:v>52.277114122978723</c:v>
                </c:pt>
                <c:pt idx="6198">
                  <c:v>52.265770198510637</c:v>
                </c:pt>
                <c:pt idx="6199">
                  <c:v>52.324110381489362</c:v>
                </c:pt>
                <c:pt idx="6200">
                  <c:v>52.326703278510642</c:v>
                </c:pt>
                <c:pt idx="6201">
                  <c:v>52.310173560000003</c:v>
                </c:pt>
                <c:pt idx="6202">
                  <c:v>52.310173560000003</c:v>
                </c:pt>
                <c:pt idx="6203">
                  <c:v>52.264797862127658</c:v>
                </c:pt>
                <c:pt idx="6204">
                  <c:v>52.188634997204304</c:v>
                </c:pt>
                <c:pt idx="6205">
                  <c:v>52.208290829462364</c:v>
                </c:pt>
                <c:pt idx="6206">
                  <c:v>52.209698800425528</c:v>
                </c:pt>
                <c:pt idx="6207">
                  <c:v>52.190252072765958</c:v>
                </c:pt>
                <c:pt idx="6208">
                  <c:v>52.152926896129031</c:v>
                </c:pt>
                <c:pt idx="6209">
                  <c:v>52.141133394838711</c:v>
                </c:pt>
                <c:pt idx="6210">
                  <c:v>52.180445065806452</c:v>
                </c:pt>
                <c:pt idx="6211">
                  <c:v>52.156858063225805</c:v>
                </c:pt>
                <c:pt idx="6212">
                  <c:v>52.141959357340426</c:v>
                </c:pt>
                <c:pt idx="6213">
                  <c:v>52.200299546702126</c:v>
                </c:pt>
                <c:pt idx="6214">
                  <c:v>52.191910964838712</c:v>
                </c:pt>
                <c:pt idx="6215">
                  <c:v>52.165788643913039</c:v>
                </c:pt>
                <c:pt idx="6216">
                  <c:v>52.225397098260871</c:v>
                </c:pt>
                <c:pt idx="6217">
                  <c:v>52.213859978064512</c:v>
                </c:pt>
                <c:pt idx="6218">
                  <c:v>52.15489247516129</c:v>
                </c:pt>
                <c:pt idx="6219">
                  <c:v>52.095924978387096</c:v>
                </c:pt>
                <c:pt idx="6220">
                  <c:v>52.066441230000002</c:v>
                </c:pt>
                <c:pt idx="6221">
                  <c:v>52.066441230000002</c:v>
                </c:pt>
                <c:pt idx="6222">
                  <c:v>52.123443143548386</c:v>
                </c:pt>
                <c:pt idx="6223">
                  <c:v>52.149561898913042</c:v>
                </c:pt>
                <c:pt idx="6224">
                  <c:v>52.129692416304351</c:v>
                </c:pt>
                <c:pt idx="6225">
                  <c:v>52.12737431</c:v>
                </c:pt>
                <c:pt idx="6226">
                  <c:v>52.12737431</c:v>
                </c:pt>
                <c:pt idx="6227">
                  <c:v>52.12737431</c:v>
                </c:pt>
                <c:pt idx="6228">
                  <c:v>52.159165487391306</c:v>
                </c:pt>
                <c:pt idx="6229">
                  <c:v>52.183008869565214</c:v>
                </c:pt>
                <c:pt idx="6230">
                  <c:v>52.163139380434785</c:v>
                </c:pt>
                <c:pt idx="6231">
                  <c:v>52.098916552857148</c:v>
                </c:pt>
                <c:pt idx="6232">
                  <c:v>52.04458479913044</c:v>
                </c:pt>
                <c:pt idx="6233">
                  <c:v>52.084323764347829</c:v>
                </c:pt>
                <c:pt idx="6234">
                  <c:v>52.096907770000001</c:v>
                </c:pt>
                <c:pt idx="6235">
                  <c:v>52.093894595714289</c:v>
                </c:pt>
                <c:pt idx="6236">
                  <c:v>52.073806767142862</c:v>
                </c:pt>
                <c:pt idx="6237">
                  <c:v>52.079025235652175</c:v>
                </c:pt>
                <c:pt idx="6238">
                  <c:v>52.090881420769229</c:v>
                </c:pt>
                <c:pt idx="6239">
                  <c:v>52.030617928461538</c:v>
                </c:pt>
                <c:pt idx="6240">
                  <c:v>52.028689206847829</c:v>
                </c:pt>
                <c:pt idx="6241">
                  <c:v>52.067445621428575</c:v>
                </c:pt>
                <c:pt idx="6242">
                  <c:v>52.087533450000002</c:v>
                </c:pt>
                <c:pt idx="6243">
                  <c:v>52.107621278571429</c:v>
                </c:pt>
                <c:pt idx="6244">
                  <c:v>52.126704715714283</c:v>
                </c:pt>
                <c:pt idx="6245">
                  <c:v>52.086529058571429</c:v>
                </c:pt>
                <c:pt idx="6246">
                  <c:v>52.026265569560444</c:v>
                </c:pt>
                <c:pt idx="6247">
                  <c:v>51.945914248681319</c:v>
                </c:pt>
                <c:pt idx="6248">
                  <c:v>52.00383416076923</c:v>
                </c:pt>
                <c:pt idx="6249">
                  <c:v>51.979103812222228</c:v>
                </c:pt>
                <c:pt idx="6250">
                  <c:v>51.857237645555557</c:v>
                </c:pt>
                <c:pt idx="6251">
                  <c:v>51.930848377142858</c:v>
                </c:pt>
                <c:pt idx="6252">
                  <c:v>51.956761675999999</c:v>
                </c:pt>
                <c:pt idx="6253">
                  <c:v>51.916139622666662</c:v>
                </c:pt>
                <c:pt idx="6254">
                  <c:v>51.971358831428574</c:v>
                </c:pt>
                <c:pt idx="6255">
                  <c:v>51.979103805333338</c:v>
                </c:pt>
                <c:pt idx="6256">
                  <c:v>51.918170725333333</c:v>
                </c:pt>
                <c:pt idx="6257">
                  <c:v>51.933065478222218</c:v>
                </c:pt>
                <c:pt idx="6258">
                  <c:v>51.953279785714287</c:v>
                </c:pt>
                <c:pt idx="6259">
                  <c:v>51.973367614285714</c:v>
                </c:pt>
                <c:pt idx="6260">
                  <c:v>51.993660041111113</c:v>
                </c:pt>
                <c:pt idx="6261">
                  <c:v>52.005508140000003</c:v>
                </c:pt>
                <c:pt idx="6262">
                  <c:v>52.005508140000003</c:v>
                </c:pt>
                <c:pt idx="6263">
                  <c:v>51.986680502921345</c:v>
                </c:pt>
                <c:pt idx="6264">
                  <c:v>51.948637265333332</c:v>
                </c:pt>
                <c:pt idx="6265">
                  <c:v>51.887704185333334</c:v>
                </c:pt>
                <c:pt idx="6266">
                  <c:v>51.940512854666665</c:v>
                </c:pt>
                <c:pt idx="6267">
                  <c:v>51.983941937528087</c:v>
                </c:pt>
                <c:pt idx="6268">
                  <c:v>52.004481177977532</c:v>
                </c:pt>
                <c:pt idx="6269">
                  <c:v>52.02480362166667</c:v>
                </c:pt>
                <c:pt idx="6270">
                  <c:v>52.008246712359551</c:v>
                </c:pt>
                <c:pt idx="6271">
                  <c:v>51.946628984269658</c:v>
                </c:pt>
                <c:pt idx="6272">
                  <c:v>51.885673082666663</c:v>
                </c:pt>
                <c:pt idx="6273">
                  <c:v>51.843590457977527</c:v>
                </c:pt>
                <c:pt idx="6274">
                  <c:v>51.823051210786517</c:v>
                </c:pt>
                <c:pt idx="6275">
                  <c:v>51.964087341685399</c:v>
                </c:pt>
                <c:pt idx="6276">
                  <c:v>52.005165825955061</c:v>
                </c:pt>
                <c:pt idx="6277">
                  <c:v>51.943548097977526</c:v>
                </c:pt>
                <c:pt idx="6278">
                  <c:v>51.881930376629214</c:v>
                </c:pt>
                <c:pt idx="6279">
                  <c:v>51.886038224719101</c:v>
                </c:pt>
                <c:pt idx="6280">
                  <c:v>51.944575059999998</c:v>
                </c:pt>
                <c:pt idx="6281">
                  <c:v>51.944575059999998</c:v>
                </c:pt>
                <c:pt idx="6282">
                  <c:v>51.932593836404493</c:v>
                </c:pt>
                <c:pt idx="6283">
                  <c:v>51.905892823146068</c:v>
                </c:pt>
                <c:pt idx="6284">
                  <c:v>51.823735854606745</c:v>
                </c:pt>
                <c:pt idx="6285">
                  <c:v>51.766622759545456</c:v>
                </c:pt>
                <c:pt idx="6286">
                  <c:v>51.740551928202244</c:v>
                </c:pt>
                <c:pt idx="6287">
                  <c:v>51.802169649550564</c:v>
                </c:pt>
                <c:pt idx="6288">
                  <c:v>51.836557321818184</c:v>
                </c:pt>
                <c:pt idx="6289">
                  <c:v>51.857329968181816</c:v>
                </c:pt>
                <c:pt idx="6290">
                  <c:v>51.878102609090909</c:v>
                </c:pt>
                <c:pt idx="6291">
                  <c:v>51.837942165000001</c:v>
                </c:pt>
                <c:pt idx="6292">
                  <c:v>51.792242350000002</c:v>
                </c:pt>
                <c:pt idx="6293">
                  <c:v>51.792242350000002</c:v>
                </c:pt>
                <c:pt idx="6294">
                  <c:v>51.792242350000002</c:v>
                </c:pt>
                <c:pt idx="6295">
                  <c:v>51.792242350000002</c:v>
                </c:pt>
                <c:pt idx="6296">
                  <c:v>51.792242350000002</c:v>
                </c:pt>
                <c:pt idx="6297">
                  <c:v>51.756236439090905</c:v>
                </c:pt>
                <c:pt idx="6298">
                  <c:v>51.706095578965517</c:v>
                </c:pt>
                <c:pt idx="6299">
                  <c:v>51.643061351379309</c:v>
                </c:pt>
                <c:pt idx="6300">
                  <c:v>51.699111673068181</c:v>
                </c:pt>
                <c:pt idx="6301">
                  <c:v>51.751389489545453</c:v>
                </c:pt>
                <c:pt idx="6302">
                  <c:v>51.793993300689657</c:v>
                </c:pt>
                <c:pt idx="6303">
                  <c:v>51.899050342068968</c:v>
                </c:pt>
                <c:pt idx="6304">
                  <c:v>51.896949200459773</c:v>
                </c:pt>
                <c:pt idx="6305">
                  <c:v>51.817806228390808</c:v>
                </c:pt>
                <c:pt idx="6306">
                  <c:v>51.775783414597704</c:v>
                </c:pt>
                <c:pt idx="6307">
                  <c:v>51.803321096363639</c:v>
                </c:pt>
                <c:pt idx="6308">
                  <c:v>51.836366313103447</c:v>
                </c:pt>
                <c:pt idx="6309">
                  <c:v>51.752320678620684</c:v>
                </c:pt>
                <c:pt idx="6310">
                  <c:v>51.731309269999997</c:v>
                </c:pt>
                <c:pt idx="6311">
                  <c:v>51.72500584793103</c:v>
                </c:pt>
                <c:pt idx="6312">
                  <c:v>51.703994441034482</c:v>
                </c:pt>
                <c:pt idx="6313">
                  <c:v>51.700842729999998</c:v>
                </c:pt>
                <c:pt idx="6314">
                  <c:v>51.709597482873562</c:v>
                </c:pt>
                <c:pt idx="6315">
                  <c:v>51.73060888977011</c:v>
                </c:pt>
                <c:pt idx="6316">
                  <c:v>51.690687216666667</c:v>
                </c:pt>
                <c:pt idx="6317">
                  <c:v>51.725286814418602</c:v>
                </c:pt>
                <c:pt idx="6318">
                  <c:v>51.815705087701147</c:v>
                </c:pt>
                <c:pt idx="6319">
                  <c:v>51.73165946011494</c:v>
                </c:pt>
                <c:pt idx="6320">
                  <c:v>51.687380770465111</c:v>
                </c:pt>
                <c:pt idx="6321">
                  <c:v>51.683129625348833</c:v>
                </c:pt>
                <c:pt idx="6322">
                  <c:v>51.746896802093026</c:v>
                </c:pt>
                <c:pt idx="6323">
                  <c:v>51.696591579534882</c:v>
                </c:pt>
                <c:pt idx="6324">
                  <c:v>51.646913444597701</c:v>
                </c:pt>
                <c:pt idx="6325">
                  <c:v>51.667924858390805</c:v>
                </c:pt>
                <c:pt idx="6326">
                  <c:v>51.670376189999999</c:v>
                </c:pt>
                <c:pt idx="6327">
                  <c:v>51.631665759529412</c:v>
                </c:pt>
                <c:pt idx="6328">
                  <c:v>51.550635592558145</c:v>
                </c:pt>
                <c:pt idx="6329">
                  <c:v>51.614402769302323</c:v>
                </c:pt>
                <c:pt idx="6330">
                  <c:v>51.639909639999999</c:v>
                </c:pt>
                <c:pt idx="6331">
                  <c:v>51.632824398139533</c:v>
                </c:pt>
                <c:pt idx="6332">
                  <c:v>51.590312946976745</c:v>
                </c:pt>
                <c:pt idx="6333">
                  <c:v>51.594747474823528</c:v>
                </c:pt>
                <c:pt idx="6334">
                  <c:v>51.629636041511624</c:v>
                </c:pt>
                <c:pt idx="6335">
                  <c:v>51.693403225232558</c:v>
                </c:pt>
                <c:pt idx="6336">
                  <c:v>51.64385237247059</c:v>
                </c:pt>
                <c:pt idx="6337">
                  <c:v>51.6094431</c:v>
                </c:pt>
                <c:pt idx="6338">
                  <c:v>51.610159959764708</c:v>
                </c:pt>
                <c:pt idx="6339">
                  <c:v>51.631665752705885</c:v>
                </c:pt>
                <c:pt idx="6340">
                  <c:v>51.626647734352943</c:v>
                </c:pt>
                <c:pt idx="6341">
                  <c:v>51.613744258588234</c:v>
                </c:pt>
                <c:pt idx="6342">
                  <c:v>51.635250051529411</c:v>
                </c:pt>
                <c:pt idx="6343">
                  <c:v>51.656755849999996</c:v>
                </c:pt>
                <c:pt idx="6344">
                  <c:v>51.654605272588235</c:v>
                </c:pt>
                <c:pt idx="6345">
                  <c:v>51.611593679647058</c:v>
                </c:pt>
                <c:pt idx="6346">
                  <c:v>51.6094431</c:v>
                </c:pt>
                <c:pt idx="6347">
                  <c:v>51.64385237247059</c:v>
                </c:pt>
                <c:pt idx="6348">
                  <c:v>51.690687215833329</c:v>
                </c:pt>
                <c:pt idx="6349">
                  <c:v>51.603639951547621</c:v>
                </c:pt>
                <c:pt idx="6350">
                  <c:v>51.594389044941174</c:v>
                </c:pt>
                <c:pt idx="6351">
                  <c:v>51.596386011428571</c:v>
                </c:pt>
                <c:pt idx="6352">
                  <c:v>51.552862382857143</c:v>
                </c:pt>
                <c:pt idx="6353">
                  <c:v>51.548510020000002</c:v>
                </c:pt>
                <c:pt idx="6354">
                  <c:v>51.569546440476195</c:v>
                </c:pt>
                <c:pt idx="6355">
                  <c:v>51.600375676785717</c:v>
                </c:pt>
                <c:pt idx="6356">
                  <c:v>51.491566598214284</c:v>
                </c:pt>
                <c:pt idx="6357">
                  <c:v>51.516592687261905</c:v>
                </c:pt>
                <c:pt idx="6358">
                  <c:v>51.578976560000001</c:v>
                </c:pt>
                <c:pt idx="6359">
                  <c:v>51.578976560000001</c:v>
                </c:pt>
                <c:pt idx="6360">
                  <c:v>51.522395842857144</c:v>
                </c:pt>
                <c:pt idx="6361">
                  <c:v>51.477299067710838</c:v>
                </c:pt>
                <c:pt idx="6362">
                  <c:v>51.458923875119048</c:v>
                </c:pt>
                <c:pt idx="6363">
                  <c:v>51.480685696547617</c:v>
                </c:pt>
                <c:pt idx="6364">
                  <c:v>51.45783578892857</c:v>
                </c:pt>
                <c:pt idx="6365">
                  <c:v>51.451307241547617</c:v>
                </c:pt>
                <c:pt idx="6366">
                  <c:v>51.538354505833333</c:v>
                </c:pt>
                <c:pt idx="6367">
                  <c:v>51.412328250481927</c:v>
                </c:pt>
                <c:pt idx="6368">
                  <c:v>51.367886951428574</c:v>
                </c:pt>
                <c:pt idx="6369">
                  <c:v>51.428846250481925</c:v>
                </c:pt>
                <c:pt idx="6370">
                  <c:v>51.450870255301204</c:v>
                </c:pt>
                <c:pt idx="6371">
                  <c:v>51.457110389999997</c:v>
                </c:pt>
                <c:pt idx="6372">
                  <c:v>51.443161853614455</c:v>
                </c:pt>
                <c:pt idx="6373">
                  <c:v>51.399113843975904</c:v>
                </c:pt>
                <c:pt idx="6374">
                  <c:v>51.457844530240962</c:v>
                </c:pt>
                <c:pt idx="6375">
                  <c:v>51.463350530722892</c:v>
                </c:pt>
                <c:pt idx="6376">
                  <c:v>51.415631847590362</c:v>
                </c:pt>
                <c:pt idx="6377">
                  <c:v>51.349559833132531</c:v>
                </c:pt>
                <c:pt idx="6378">
                  <c:v>51.387000641325301</c:v>
                </c:pt>
                <c:pt idx="6379">
                  <c:v>51.417834248072289</c:v>
                </c:pt>
                <c:pt idx="6380">
                  <c:v>51.397278510361446</c:v>
                </c:pt>
                <c:pt idx="6381">
                  <c:v>51.463350532048189</c:v>
                </c:pt>
                <c:pt idx="6382">
                  <c:v>51.459679862650603</c:v>
                </c:pt>
                <c:pt idx="6383">
                  <c:v>51.437790146951215</c:v>
                </c:pt>
                <c:pt idx="6384">
                  <c:v>51.482375334756092</c:v>
                </c:pt>
                <c:pt idx="6385">
                  <c:v>51.487576939999997</c:v>
                </c:pt>
                <c:pt idx="6386">
                  <c:v>51.442991755853654</c:v>
                </c:pt>
                <c:pt idx="6387">
                  <c:v>51.383329974819276</c:v>
                </c:pt>
                <c:pt idx="6388">
                  <c:v>51.515474010963857</c:v>
                </c:pt>
                <c:pt idx="6389">
                  <c:v>51.464912801097562</c:v>
                </c:pt>
                <c:pt idx="6390">
                  <c:v>51.387631817073171</c:v>
                </c:pt>
                <c:pt idx="6391">
                  <c:v>51.36571077</c:v>
                </c:pt>
                <c:pt idx="6392">
                  <c:v>51.36571077</c:v>
                </c:pt>
                <c:pt idx="6393">
                  <c:v>51.29413274963855</c:v>
                </c:pt>
                <c:pt idx="6394">
                  <c:v>51.249046206341461</c:v>
                </c:pt>
                <c:pt idx="6395">
                  <c:v>51.382801755121953</c:v>
                </c:pt>
                <c:pt idx="6396">
                  <c:v>51.376113978780488</c:v>
                </c:pt>
                <c:pt idx="6397">
                  <c:v>51.377746933950618</c:v>
                </c:pt>
                <c:pt idx="6398">
                  <c:v>51.383916384024388</c:v>
                </c:pt>
                <c:pt idx="6399">
                  <c:v>51.317038605975611</c:v>
                </c:pt>
                <c:pt idx="6400">
                  <c:v>51.304777680000001</c:v>
                </c:pt>
                <c:pt idx="6401">
                  <c:v>51.29462216666667</c:v>
                </c:pt>
                <c:pt idx="6402">
                  <c:v>51.274311140000002</c:v>
                </c:pt>
                <c:pt idx="6403">
                  <c:v>51.274311140000002</c:v>
                </c:pt>
                <c:pt idx="6404">
                  <c:v>51.2906590395122</c:v>
                </c:pt>
                <c:pt idx="6405">
                  <c:v>51.288227954567901</c:v>
                </c:pt>
                <c:pt idx="6406">
                  <c:v>51.243468469876547</c:v>
                </c:pt>
                <c:pt idx="6407">
                  <c:v>51.220900662469134</c:v>
                </c:pt>
                <c:pt idx="6408">
                  <c:v>51.243468469876539</c:v>
                </c:pt>
                <c:pt idx="6409">
                  <c:v>51.274311140000002</c:v>
                </c:pt>
                <c:pt idx="6410">
                  <c:v>51.274311140000002</c:v>
                </c:pt>
                <c:pt idx="6411">
                  <c:v>51.295750557037039</c:v>
                </c:pt>
                <c:pt idx="6412">
                  <c:v>51.291236995555558</c:v>
                </c:pt>
                <c:pt idx="6413">
                  <c:v>51.279953091851851</c:v>
                </c:pt>
                <c:pt idx="6414">
                  <c:v>51.302520899259257</c:v>
                </c:pt>
                <c:pt idx="6415">
                  <c:v>51.304777680000001</c:v>
                </c:pt>
                <c:pt idx="6416">
                  <c:v>51.29221023225</c:v>
                </c:pt>
                <c:pt idx="6417">
                  <c:v>51.269421448395065</c:v>
                </c:pt>
                <c:pt idx="6418">
                  <c:v>51.246853640987659</c:v>
                </c:pt>
                <c:pt idx="6419">
                  <c:v>51.224285833580247</c:v>
                </c:pt>
                <c:pt idx="6420">
                  <c:v>51.225183844249997</c:v>
                </c:pt>
                <c:pt idx="6421">
                  <c:v>51.243844600000003</c:v>
                </c:pt>
                <c:pt idx="6422">
                  <c:v>51.243844600000003</c:v>
                </c:pt>
                <c:pt idx="6423">
                  <c:v>51.320010956250002</c:v>
                </c:pt>
                <c:pt idx="6424">
                  <c:v>51.308586003750001</c:v>
                </c:pt>
                <c:pt idx="6425">
                  <c:v>51.224661963703703</c:v>
                </c:pt>
                <c:pt idx="6426">
                  <c:v>51.292365385925926</c:v>
                </c:pt>
                <c:pt idx="6427">
                  <c:v>51.267456168500004</c:v>
                </c:pt>
                <c:pt idx="6428">
                  <c:v>51.232800479250002</c:v>
                </c:pt>
                <c:pt idx="6429">
                  <c:v>51.206523088499999</c:v>
                </c:pt>
                <c:pt idx="6430">
                  <c:v>51.160823278499997</c:v>
                </c:pt>
                <c:pt idx="6431">
                  <c:v>51.20842724725</c:v>
                </c:pt>
                <c:pt idx="6432">
                  <c:v>51.199668113375004</c:v>
                </c:pt>
                <c:pt idx="6433">
                  <c:v>51.128833402624998</c:v>
                </c:pt>
                <c:pt idx="6434">
                  <c:v>51.174533220124999</c:v>
                </c:pt>
                <c:pt idx="6435">
                  <c:v>51.201808487848098</c:v>
                </c:pt>
                <c:pt idx="6436">
                  <c:v>51.179103198749999</c:v>
                </c:pt>
                <c:pt idx="6437">
                  <c:v>51.121978429999999</c:v>
                </c:pt>
                <c:pt idx="6438">
                  <c:v>51.121978429999999</c:v>
                </c:pt>
                <c:pt idx="6439">
                  <c:v>51.21839153759494</c:v>
                </c:pt>
                <c:pt idx="6440">
                  <c:v>51.215282214875003</c:v>
                </c:pt>
                <c:pt idx="6441">
                  <c:v>51.121978429999999</c:v>
                </c:pt>
                <c:pt idx="6442">
                  <c:v>51.121978429999999</c:v>
                </c:pt>
                <c:pt idx="6443">
                  <c:v>51.121978429999999</c:v>
                </c:pt>
                <c:pt idx="6444">
                  <c:v>51.071708639000001</c:v>
                </c:pt>
                <c:pt idx="6445">
                  <c:v>51.01013923253165</c:v>
                </c:pt>
                <c:pt idx="6446">
                  <c:v>51.056417521139238</c:v>
                </c:pt>
                <c:pt idx="6447">
                  <c:v>51.102695809746834</c:v>
                </c:pt>
                <c:pt idx="6448">
                  <c:v>51.108480595822783</c:v>
                </c:pt>
                <c:pt idx="6449">
                  <c:v>51.085341451518985</c:v>
                </c:pt>
                <c:pt idx="6450">
                  <c:v>51.062202307215188</c:v>
                </c:pt>
                <c:pt idx="6451">
                  <c:v>51.148974105569621</c:v>
                </c:pt>
                <c:pt idx="6452">
                  <c:v>51.182911519999998</c:v>
                </c:pt>
                <c:pt idx="6453">
                  <c:v>51.136633228860759</c:v>
                </c:pt>
                <c:pt idx="6454">
                  <c:v>51.00126922721519</c:v>
                </c:pt>
                <c:pt idx="6455">
                  <c:v>51.070686660126583</c:v>
                </c:pt>
                <c:pt idx="6456">
                  <c:v>51.058701769999999</c:v>
                </c:pt>
                <c:pt idx="6457">
                  <c:v>51.058345783164555</c:v>
                </c:pt>
                <c:pt idx="6458">
                  <c:v>51.118072463333334</c:v>
                </c:pt>
                <c:pt idx="6459">
                  <c:v>51.071200863333331</c:v>
                </c:pt>
                <c:pt idx="6460">
                  <c:v>51.04291968696203</c:v>
                </c:pt>
                <c:pt idx="6461">
                  <c:v>51.052452223333333</c:v>
                </c:pt>
                <c:pt idx="6462">
                  <c:v>51.09151189</c:v>
                </c:pt>
                <c:pt idx="6463">
                  <c:v>51.09151189</c:v>
                </c:pt>
                <c:pt idx="6464">
                  <c:v>51.071200863333331</c:v>
                </c:pt>
                <c:pt idx="6465">
                  <c:v>51.034484776666666</c:v>
                </c:pt>
                <c:pt idx="6466">
                  <c:v>50.993862723333336</c:v>
                </c:pt>
                <c:pt idx="6467">
                  <c:v>50.970426923333335</c:v>
                </c:pt>
                <c:pt idx="6468">
                  <c:v>50.969645730000003</c:v>
                </c:pt>
                <c:pt idx="6469">
                  <c:v>50.954021858205131</c:v>
                </c:pt>
                <c:pt idx="6470">
                  <c:v>50.956365436153845</c:v>
                </c:pt>
                <c:pt idx="6471">
                  <c:v>50.998549883333332</c:v>
                </c:pt>
                <c:pt idx="6472">
                  <c:v>50.975114083333338</c:v>
                </c:pt>
                <c:pt idx="6473">
                  <c:v>50.951678277435896</c:v>
                </c:pt>
                <c:pt idx="6474">
                  <c:v>50.950257925454544</c:v>
                </c:pt>
                <c:pt idx="6475">
                  <c:v>50.969645730000003</c:v>
                </c:pt>
                <c:pt idx="6476">
                  <c:v>50.969645730000003</c:v>
                </c:pt>
                <c:pt idx="6477">
                  <c:v>50.948675247532464</c:v>
                </c:pt>
                <c:pt idx="6478">
                  <c:v>50.953423281298704</c:v>
                </c:pt>
                <c:pt idx="6479">
                  <c:v>50.96222439089744</c:v>
                </c:pt>
                <c:pt idx="6480">
                  <c:v>50.939179179999996</c:v>
                </c:pt>
                <c:pt idx="6481">
                  <c:v>50.939179179999996</c:v>
                </c:pt>
                <c:pt idx="6482">
                  <c:v>50.921769728571427</c:v>
                </c:pt>
                <c:pt idx="6483">
                  <c:v>50.908712639999997</c:v>
                </c:pt>
                <c:pt idx="6484">
                  <c:v>50.91662602831169</c:v>
                </c:pt>
                <c:pt idx="6485">
                  <c:v>50.964106358181823</c:v>
                </c:pt>
                <c:pt idx="6486">
                  <c:v>50.969645730000003</c:v>
                </c:pt>
                <c:pt idx="6487">
                  <c:v>50.941157532077924</c:v>
                </c:pt>
                <c:pt idx="6488">
                  <c:v>50.916230357662336</c:v>
                </c:pt>
                <c:pt idx="6489">
                  <c:v>50.936805163896103</c:v>
                </c:pt>
                <c:pt idx="6490">
                  <c:v>50.865584680779222</c:v>
                </c:pt>
                <c:pt idx="6491">
                  <c:v>50.919000048961038</c:v>
                </c:pt>
                <c:pt idx="6492">
                  <c:v>50.935972182105267</c:v>
                </c:pt>
                <c:pt idx="6493">
                  <c:v>50.868750035584412</c:v>
                </c:pt>
                <c:pt idx="6494">
                  <c:v>50.821269713506496</c:v>
                </c:pt>
                <c:pt idx="6495">
                  <c:v>50.861409327894734</c:v>
                </c:pt>
                <c:pt idx="6496">
                  <c:v>50.862814995324676</c:v>
                </c:pt>
                <c:pt idx="6497">
                  <c:v>50.865418083157891</c:v>
                </c:pt>
                <c:pt idx="6498">
                  <c:v>50.903902133684205</c:v>
                </c:pt>
                <c:pt idx="6499">
                  <c:v>50.855797070526314</c:v>
                </c:pt>
                <c:pt idx="6500">
                  <c:v>50.788429150909089</c:v>
                </c:pt>
                <c:pt idx="6501">
                  <c:v>50.862211077631578</c:v>
                </c:pt>
                <c:pt idx="6502">
                  <c:v>50.966037848026318</c:v>
                </c:pt>
                <c:pt idx="6503">
                  <c:v>50.847378684473682</c:v>
                </c:pt>
                <c:pt idx="6504">
                  <c:v>50.823326152894737</c:v>
                </c:pt>
                <c:pt idx="6505">
                  <c:v>50.835352418684209</c:v>
                </c:pt>
                <c:pt idx="6506">
                  <c:v>50.824528779473681</c:v>
                </c:pt>
                <c:pt idx="6507">
                  <c:v>50.781565611333335</c:v>
                </c:pt>
                <c:pt idx="6508">
                  <c:v>50.757192371333332</c:v>
                </c:pt>
                <c:pt idx="6509">
                  <c:v>50.779630718157897</c:v>
                </c:pt>
                <c:pt idx="6510">
                  <c:v>50.786846480000001</c:v>
                </c:pt>
                <c:pt idx="6511">
                  <c:v>50.786846480000001</c:v>
                </c:pt>
                <c:pt idx="6512">
                  <c:v>50.794970890666669</c:v>
                </c:pt>
                <c:pt idx="6513">
                  <c:v>50.843717354666666</c:v>
                </c:pt>
                <c:pt idx="6514">
                  <c:v>50.781635090921057</c:v>
                </c:pt>
                <c:pt idx="6515">
                  <c:v>50.803907737599999</c:v>
                </c:pt>
                <c:pt idx="6516">
                  <c:v>50.828280974400002</c:v>
                </c:pt>
                <c:pt idx="6517">
                  <c:v>50.779630719342109</c:v>
                </c:pt>
                <c:pt idx="6518">
                  <c:v>50.731525648289477</c:v>
                </c:pt>
                <c:pt idx="6519">
                  <c:v>50.74744307826667</c:v>
                </c:pt>
                <c:pt idx="6520">
                  <c:v>50.740943549733338</c:v>
                </c:pt>
                <c:pt idx="6521">
                  <c:v>50.725913390000002</c:v>
                </c:pt>
                <c:pt idx="6522">
                  <c:v>50.729163154266672</c:v>
                </c:pt>
                <c:pt idx="6523">
                  <c:v>50.753536386266667</c:v>
                </c:pt>
                <c:pt idx="6524">
                  <c:v>50.799439313599997</c:v>
                </c:pt>
                <c:pt idx="6525">
                  <c:v>50.786440254399999</c:v>
                </c:pt>
                <c:pt idx="6526">
                  <c:v>50.747036857733335</c:v>
                </c:pt>
                <c:pt idx="6527">
                  <c:v>50.725913390000002</c:v>
                </c:pt>
                <c:pt idx="6528">
                  <c:v>50.725913390000002</c:v>
                </c:pt>
                <c:pt idx="6529">
                  <c:v>50.682272130000001</c:v>
                </c:pt>
                <c:pt idx="6530">
                  <c:v>50.712508112400002</c:v>
                </c:pt>
                <c:pt idx="6531">
                  <c:v>50.756379930000001</c:v>
                </c:pt>
                <c:pt idx="6532">
                  <c:v>50.730442198783784</c:v>
                </c:pt>
                <c:pt idx="6533">
                  <c:v>50.557523990675676</c:v>
                </c:pt>
                <c:pt idx="6534">
                  <c:v>50.587798398666664</c:v>
                </c:pt>
                <c:pt idx="6535">
                  <c:v>50.636984025405404</c:v>
                </c:pt>
                <c:pt idx="6536">
                  <c:v>50.643571386486485</c:v>
                </c:pt>
                <c:pt idx="6537">
                  <c:v>50.608921867999996</c:v>
                </c:pt>
                <c:pt idx="6538">
                  <c:v>50.633295107999999</c:v>
                </c:pt>
                <c:pt idx="6539">
                  <c:v>50.634513769999998</c:v>
                </c:pt>
                <c:pt idx="6540">
                  <c:v>50.669920830000002</c:v>
                </c:pt>
                <c:pt idx="6541">
                  <c:v>50.635748896081083</c:v>
                </c:pt>
                <c:pt idx="6542">
                  <c:v>50.57399239202703</c:v>
                </c:pt>
                <c:pt idx="6543">
                  <c:v>50.69462343</c:v>
                </c:pt>
                <c:pt idx="6544">
                  <c:v>50.645218229999998</c:v>
                </c:pt>
                <c:pt idx="6545">
                  <c:v>50.615163393648643</c:v>
                </c:pt>
                <c:pt idx="6546">
                  <c:v>50.617633654459461</c:v>
                </c:pt>
                <c:pt idx="6547">
                  <c:v>50.61072482520548</c:v>
                </c:pt>
                <c:pt idx="6548">
                  <c:v>50.548054659999998</c:v>
                </c:pt>
                <c:pt idx="6549">
                  <c:v>50.597459860000001</c:v>
                </c:pt>
                <c:pt idx="6550">
                  <c:v>50.582638299999999</c:v>
                </c:pt>
                <c:pt idx="6551">
                  <c:v>50.621158569589042</c:v>
                </c:pt>
                <c:pt idx="6552">
                  <c:v>50.644394806621619</c:v>
                </c:pt>
                <c:pt idx="6553">
                  <c:v>50.617819766986301</c:v>
                </c:pt>
                <c:pt idx="6554">
                  <c:v>50.69294275054795</c:v>
                </c:pt>
                <c:pt idx="6555">
                  <c:v>50.671240557945204</c:v>
                </c:pt>
                <c:pt idx="6556">
                  <c:v>50.590872503918916</c:v>
                </c:pt>
                <c:pt idx="6557">
                  <c:v>50.54311414</c:v>
                </c:pt>
                <c:pt idx="6558">
                  <c:v>50.535601842465752</c:v>
                </c:pt>
                <c:pt idx="6559">
                  <c:v>50.51473434931507</c:v>
                </c:pt>
                <c:pt idx="6560">
                  <c:v>50.53977534109589</c:v>
                </c:pt>
                <c:pt idx="6561">
                  <c:v>50.586518525753426</c:v>
                </c:pt>
                <c:pt idx="6562">
                  <c:v>50.62032387</c:v>
                </c:pt>
                <c:pt idx="6563">
                  <c:v>50.612811573561643</c:v>
                </c:pt>
                <c:pt idx="6564">
                  <c:v>50.557304035342469</c:v>
                </c:pt>
                <c:pt idx="6565">
                  <c:v>50.482181060000002</c:v>
                </c:pt>
                <c:pt idx="6566">
                  <c:v>50.507222051780822</c:v>
                </c:pt>
                <c:pt idx="6567">
                  <c:v>50.512647600000001</c:v>
                </c:pt>
                <c:pt idx="6568">
                  <c:v>50.52683749534247</c:v>
                </c:pt>
                <c:pt idx="6569">
                  <c:v>50.525341991666664</c:v>
                </c:pt>
                <c:pt idx="6570">
                  <c:v>50.470912612465753</c:v>
                </c:pt>
                <c:pt idx="6571">
                  <c:v>50.395789628904105</c:v>
                </c:pt>
                <c:pt idx="6572">
                  <c:v>50.438173833333337</c:v>
                </c:pt>
                <c:pt idx="6573">
                  <c:v>50.451714520000003</c:v>
                </c:pt>
                <c:pt idx="6574">
                  <c:v>50.438596977638895</c:v>
                </c:pt>
                <c:pt idx="6575">
                  <c:v>50.445367316805559</c:v>
                </c:pt>
                <c:pt idx="6576">
                  <c:v>50.512647600000001</c:v>
                </c:pt>
                <c:pt idx="6577">
                  <c:v>50.512647600000001</c:v>
                </c:pt>
                <c:pt idx="6578">
                  <c:v>50.466947790000006</c:v>
                </c:pt>
                <c:pt idx="6579">
                  <c:v>50.416170217499996</c:v>
                </c:pt>
                <c:pt idx="6580">
                  <c:v>50.378087038333334</c:v>
                </c:pt>
                <c:pt idx="6581">
                  <c:v>50.375548160000001</c:v>
                </c:pt>
                <c:pt idx="6582">
                  <c:v>50.4263257275</c:v>
                </c:pt>
                <c:pt idx="6583">
                  <c:v>50.477103302500005</c:v>
                </c:pt>
                <c:pt idx="6584">
                  <c:v>50.390781432499999</c:v>
                </c:pt>
                <c:pt idx="6585">
                  <c:v>50.466947785833334</c:v>
                </c:pt>
                <c:pt idx="6586">
                  <c:v>50.492336569166667</c:v>
                </c:pt>
                <c:pt idx="6587">
                  <c:v>50.405800146901413</c:v>
                </c:pt>
                <c:pt idx="6588">
                  <c:v>50.369200965138887</c:v>
                </c:pt>
                <c:pt idx="6589">
                  <c:v>50.445367323472226</c:v>
                </c:pt>
                <c:pt idx="6590">
                  <c:v>50.381895358194441</c:v>
                </c:pt>
                <c:pt idx="6591">
                  <c:v>50.360314889999998</c:v>
                </c:pt>
                <c:pt idx="6592">
                  <c:v>50.360314889999998</c:v>
                </c:pt>
                <c:pt idx="6593">
                  <c:v>50.317404267464788</c:v>
                </c:pt>
                <c:pt idx="6594">
                  <c:v>50.230832086250004</c:v>
                </c:pt>
                <c:pt idx="6595">
                  <c:v>50.38316479458333</c:v>
                </c:pt>
                <c:pt idx="6596">
                  <c:v>50.341863323521125</c:v>
                </c:pt>
                <c:pt idx="6597">
                  <c:v>50.36932612014084</c:v>
                </c:pt>
                <c:pt idx="6598">
                  <c:v>50.375762713098588</c:v>
                </c:pt>
                <c:pt idx="6599">
                  <c:v>50.360314889999998</c:v>
                </c:pt>
                <c:pt idx="6600">
                  <c:v>50.354813986944443</c:v>
                </c:pt>
                <c:pt idx="6601">
                  <c:v>50.328131925070423</c:v>
                </c:pt>
                <c:pt idx="6602">
                  <c:v>50.225146429295776</c:v>
                </c:pt>
                <c:pt idx="6603">
                  <c:v>50.293803426478874</c:v>
                </c:pt>
                <c:pt idx="6604">
                  <c:v>50.295899919714287</c:v>
                </c:pt>
                <c:pt idx="6605">
                  <c:v>50.268915270000001</c:v>
                </c:pt>
                <c:pt idx="6606">
                  <c:v>50.284363093098591</c:v>
                </c:pt>
                <c:pt idx="6607">
                  <c:v>50.335855836760565</c:v>
                </c:pt>
                <c:pt idx="6608">
                  <c:v>50.387348580422533</c:v>
                </c:pt>
                <c:pt idx="6609">
                  <c:v>50.342721535915494</c:v>
                </c:pt>
                <c:pt idx="6610">
                  <c:v>50.290677084285711</c:v>
                </c:pt>
                <c:pt idx="6611">
                  <c:v>50.298952703802819</c:v>
                </c:pt>
                <c:pt idx="6612">
                  <c:v>50.298511333999997</c:v>
                </c:pt>
                <c:pt idx="6613">
                  <c:v>50.262478669014087</c:v>
                </c:pt>
                <c:pt idx="6614">
                  <c:v>50.353786345285712</c:v>
                </c:pt>
                <c:pt idx="6615">
                  <c:v>50.223215451000002</c:v>
                </c:pt>
                <c:pt idx="6616">
                  <c:v>50.254117233857144</c:v>
                </c:pt>
                <c:pt idx="6617">
                  <c:v>50.250463697464788</c:v>
                </c:pt>
                <c:pt idx="6618">
                  <c:v>50.266303846857141</c:v>
                </c:pt>
                <c:pt idx="6619">
                  <c:v>50.29938181</c:v>
                </c:pt>
                <c:pt idx="6620">
                  <c:v>50.288936137428571</c:v>
                </c:pt>
                <c:pt idx="6621">
                  <c:v>50.24193061057143</c:v>
                </c:pt>
                <c:pt idx="6622">
                  <c:v>50.346387327714282</c:v>
                </c:pt>
                <c:pt idx="6623">
                  <c:v>50.247153448285715</c:v>
                </c:pt>
                <c:pt idx="6624">
                  <c:v>50.262821958000004</c:v>
                </c:pt>
                <c:pt idx="6625">
                  <c:v>50.257599122000002</c:v>
                </c:pt>
                <c:pt idx="6626">
                  <c:v>50.217557378285719</c:v>
                </c:pt>
                <c:pt idx="6627">
                  <c:v>50.228003049142856</c:v>
                </c:pt>
                <c:pt idx="6628">
                  <c:v>50.177515640000003</c:v>
                </c:pt>
                <c:pt idx="6629">
                  <c:v>50.177515640000003</c:v>
                </c:pt>
                <c:pt idx="6630">
                  <c:v>50.154448116857139</c:v>
                </c:pt>
                <c:pt idx="6631">
                  <c:v>50.20400828347826</c:v>
                </c:pt>
                <c:pt idx="6632">
                  <c:v>50.194054618857145</c:v>
                </c:pt>
                <c:pt idx="6633">
                  <c:v>50.147049099999997</c:v>
                </c:pt>
                <c:pt idx="6634">
                  <c:v>50.140520555714282</c:v>
                </c:pt>
                <c:pt idx="6635">
                  <c:v>50.114374839710145</c:v>
                </c:pt>
                <c:pt idx="6636">
                  <c:v>50.087882196231881</c:v>
                </c:pt>
                <c:pt idx="6637">
                  <c:v>50.183608948</c:v>
                </c:pt>
                <c:pt idx="6638">
                  <c:v>50.06580498666667</c:v>
                </c:pt>
                <c:pt idx="6639">
                  <c:v>50.043727785797103</c:v>
                </c:pt>
                <c:pt idx="6640">
                  <c:v>50.086116019999999</c:v>
                </c:pt>
                <c:pt idx="6641">
                  <c:v>50.102894694202895</c:v>
                </c:pt>
                <c:pt idx="6642">
                  <c:v>50.147049099999997</c:v>
                </c:pt>
                <c:pt idx="6643">
                  <c:v>50.147932188115938</c:v>
                </c:pt>
                <c:pt idx="6644">
                  <c:v>50.200917475072465</c:v>
                </c:pt>
                <c:pt idx="6645">
                  <c:v>50.139101306956519</c:v>
                </c:pt>
                <c:pt idx="6646">
                  <c:v>50.116582559999998</c:v>
                </c:pt>
                <c:pt idx="6647">
                  <c:v>50.116582559999998</c:v>
                </c:pt>
                <c:pt idx="6648">
                  <c:v>50.083466752028983</c:v>
                </c:pt>
                <c:pt idx="6649">
                  <c:v>50.039520127647059</c:v>
                </c:pt>
                <c:pt idx="6650">
                  <c:v>50.086116019999999</c:v>
                </c:pt>
                <c:pt idx="6651">
                  <c:v>50.086116019999999</c:v>
                </c:pt>
                <c:pt idx="6652">
                  <c:v>50.112167119420285</c:v>
                </c:pt>
                <c:pt idx="6653">
                  <c:v>50.116582559999998</c:v>
                </c:pt>
                <c:pt idx="6654">
                  <c:v>50.060948002608697</c:v>
                </c:pt>
                <c:pt idx="6655">
                  <c:v>50.054753400147057</c:v>
                </c:pt>
                <c:pt idx="6656">
                  <c:v>50.086116019999999</c:v>
                </c:pt>
                <c:pt idx="6657">
                  <c:v>50.086116019999999</c:v>
                </c:pt>
                <c:pt idx="6658">
                  <c:v>50.086116019999999</c:v>
                </c:pt>
                <c:pt idx="6659">
                  <c:v>50.086116019999999</c:v>
                </c:pt>
                <c:pt idx="6660">
                  <c:v>50.059233769999999</c:v>
                </c:pt>
                <c:pt idx="6661">
                  <c:v>50.032351527647059</c:v>
                </c:pt>
                <c:pt idx="6662">
                  <c:v>50.005754991449272</c:v>
                </c:pt>
                <c:pt idx="6663">
                  <c:v>49.994716390000001</c:v>
                </c:pt>
                <c:pt idx="6664">
                  <c:v>49.982619381470592</c:v>
                </c:pt>
                <c:pt idx="6665">
                  <c:v>49.972762559705885</c:v>
                </c:pt>
                <c:pt idx="6666">
                  <c:v>49.999644800882351</c:v>
                </c:pt>
                <c:pt idx="6667">
                  <c:v>50.02518293</c:v>
                </c:pt>
                <c:pt idx="6668">
                  <c:v>50.02518293</c:v>
                </c:pt>
                <c:pt idx="6669">
                  <c:v>50.050273021764703</c:v>
                </c:pt>
                <c:pt idx="6670">
                  <c:v>50.012637884117645</c:v>
                </c:pt>
                <c:pt idx="6671">
                  <c:v>49.976794895882357</c:v>
                </c:pt>
                <c:pt idx="6672">
                  <c:v>49.964249850000002</c:v>
                </c:pt>
                <c:pt idx="6673">
                  <c:v>49.953048916176471</c:v>
                </c:pt>
                <c:pt idx="6674">
                  <c:v>49.933783310000003</c:v>
                </c:pt>
                <c:pt idx="6675">
                  <c:v>49.933783310000003</c:v>
                </c:pt>
                <c:pt idx="6676">
                  <c:v>49.934692758955229</c:v>
                </c:pt>
                <c:pt idx="6677">
                  <c:v>49.961976227611942</c:v>
                </c:pt>
                <c:pt idx="6678">
                  <c:v>49.914965733088238</c:v>
                </c:pt>
                <c:pt idx="6679">
                  <c:v>49.967432918358213</c:v>
                </c:pt>
                <c:pt idx="6680">
                  <c:v>49.903771488507459</c:v>
                </c:pt>
                <c:pt idx="6681">
                  <c:v>49.87239549552239</c:v>
                </c:pt>
                <c:pt idx="6682">
                  <c:v>49.903316760000003</c:v>
                </c:pt>
                <c:pt idx="6683">
                  <c:v>49.927871884477611</c:v>
                </c:pt>
                <c:pt idx="6684">
                  <c:v>49.994716390000001</c:v>
                </c:pt>
                <c:pt idx="6685">
                  <c:v>49.985621899850749</c:v>
                </c:pt>
                <c:pt idx="6686">
                  <c:v>49.84920454761194</c:v>
                </c:pt>
                <c:pt idx="6687">
                  <c:v>49.842383679999998</c:v>
                </c:pt>
                <c:pt idx="6688">
                  <c:v>49.933328582985077</c:v>
                </c:pt>
                <c:pt idx="6689">
                  <c:v>49.944400437575759</c:v>
                </c:pt>
                <c:pt idx="6690">
                  <c:v>49.916958498805975</c:v>
                </c:pt>
                <c:pt idx="6691">
                  <c:v>49.903316760000003</c:v>
                </c:pt>
                <c:pt idx="6692">
                  <c:v>49.871940771044777</c:v>
                </c:pt>
                <c:pt idx="6693">
                  <c:v>49.811917139999998</c:v>
                </c:pt>
                <c:pt idx="6694">
                  <c:v>49.816464384776118</c:v>
                </c:pt>
                <c:pt idx="6695">
                  <c:v>49.842383679999998</c:v>
                </c:pt>
                <c:pt idx="6696">
                  <c:v>49.842383679999998</c:v>
                </c:pt>
                <c:pt idx="6697">
                  <c:v>49.816464384776118</c:v>
                </c:pt>
                <c:pt idx="6698">
                  <c:v>49.858078564242419</c:v>
                </c:pt>
                <c:pt idx="6699">
                  <c:v>49.872850219999997</c:v>
                </c:pt>
                <c:pt idx="6700">
                  <c:v>49.907009679545453</c:v>
                </c:pt>
                <c:pt idx="6701">
                  <c:v>49.890853180757574</c:v>
                </c:pt>
                <c:pt idx="6702">
                  <c:v>49.819647456119398</c:v>
                </c:pt>
                <c:pt idx="6703">
                  <c:v>49.789759656363636</c:v>
                </c:pt>
                <c:pt idx="6704">
                  <c:v>49.817456510909089</c:v>
                </c:pt>
                <c:pt idx="6705">
                  <c:v>49.831304937272726</c:v>
                </c:pt>
                <c:pt idx="6706">
                  <c:v>49.720517510000001</c:v>
                </c:pt>
                <c:pt idx="6707">
                  <c:v>49.803608082727273</c:v>
                </c:pt>
                <c:pt idx="6708">
                  <c:v>49.836844309090907</c:v>
                </c:pt>
                <c:pt idx="6709">
                  <c:v>49.820226196363635</c:v>
                </c:pt>
                <c:pt idx="6710">
                  <c:v>49.831304938181816</c:v>
                </c:pt>
                <c:pt idx="6711">
                  <c:v>49.809147454545453</c:v>
                </c:pt>
                <c:pt idx="6712">
                  <c:v>49.753327635384615</c:v>
                </c:pt>
                <c:pt idx="6713">
                  <c:v>49.732057869848482</c:v>
                </c:pt>
                <c:pt idx="6714">
                  <c:v>49.759754730606062</c:v>
                </c:pt>
                <c:pt idx="6715">
                  <c:v>49.763170674000001</c:v>
                </c:pt>
                <c:pt idx="6716">
                  <c:v>49.693743883939398</c:v>
                </c:pt>
                <c:pt idx="6717">
                  <c:v>49.720517510000001</c:v>
                </c:pt>
                <c:pt idx="6718">
                  <c:v>49.720517510000001</c:v>
                </c:pt>
                <c:pt idx="6719">
                  <c:v>49.694269414000004</c:v>
                </c:pt>
                <c:pt idx="6720">
                  <c:v>49.713955486000003</c:v>
                </c:pt>
                <c:pt idx="6721">
                  <c:v>49.699283254848488</c:v>
                </c:pt>
                <c:pt idx="6722">
                  <c:v>49.671302330000003</c:v>
                </c:pt>
                <c:pt idx="6723">
                  <c:v>49.659584430000002</c:v>
                </c:pt>
                <c:pt idx="6724">
                  <c:v>49.701129716363639</c:v>
                </c:pt>
                <c:pt idx="6725">
                  <c:v>49.728485688307693</c:v>
                </c:pt>
                <c:pt idx="6726">
                  <c:v>49.681145366000003</c:v>
                </c:pt>
                <c:pt idx="6727">
                  <c:v>49.646460382000001</c:v>
                </c:pt>
                <c:pt idx="6728">
                  <c:v>49.602869794</c:v>
                </c:pt>
                <c:pt idx="6729">
                  <c:v>49.630992754000005</c:v>
                </c:pt>
                <c:pt idx="6730">
                  <c:v>49.659115714000002</c:v>
                </c:pt>
                <c:pt idx="6731">
                  <c:v>49.687238674</c:v>
                </c:pt>
                <c:pt idx="6732">
                  <c:v>49.664740305999999</c:v>
                </c:pt>
                <c:pt idx="6733">
                  <c:v>49.636617346000001</c:v>
                </c:pt>
                <c:pt idx="6734">
                  <c:v>49.711611912769229</c:v>
                </c:pt>
                <c:pt idx="6735">
                  <c:v>49.713852958281251</c:v>
                </c:pt>
                <c:pt idx="6736">
                  <c:v>49.657240850000001</c:v>
                </c:pt>
                <c:pt idx="6737">
                  <c:v>49.600994929999999</c:v>
                </c:pt>
                <c:pt idx="6738">
                  <c:v>49.615788778750002</c:v>
                </c:pt>
                <c:pt idx="6739">
                  <c:v>49.660521862000003</c:v>
                </c:pt>
                <c:pt idx="6740">
                  <c:v>49.598651349999997</c:v>
                </c:pt>
                <c:pt idx="6741">
                  <c:v>49.609900533999998</c:v>
                </c:pt>
                <c:pt idx="6742">
                  <c:v>49.656252152187506</c:v>
                </c:pt>
                <c:pt idx="6743">
                  <c:v>49.626261651875005</c:v>
                </c:pt>
                <c:pt idx="6744">
                  <c:v>49.569136889374995</c:v>
                </c:pt>
                <c:pt idx="6745">
                  <c:v>49.623493298</c:v>
                </c:pt>
                <c:pt idx="6746">
                  <c:v>49.577705603749997</c:v>
                </c:pt>
                <c:pt idx="6747">
                  <c:v>49.591986794374996</c:v>
                </c:pt>
                <c:pt idx="6748">
                  <c:v>49.554855691562501</c:v>
                </c:pt>
                <c:pt idx="6749">
                  <c:v>49.478660044000002</c:v>
                </c:pt>
                <c:pt idx="6750">
                  <c:v>49.516772519531251</c:v>
                </c:pt>
                <c:pt idx="6751">
                  <c:v>49.552475495156251</c:v>
                </c:pt>
                <c:pt idx="6752">
                  <c:v>49.523913109062498</c:v>
                </c:pt>
                <c:pt idx="6753">
                  <c:v>49.519152712187498</c:v>
                </c:pt>
                <c:pt idx="6754">
                  <c:v>49.55802929</c:v>
                </c:pt>
                <c:pt idx="6755">
                  <c:v>49.572945204062499</c:v>
                </c:pt>
                <c:pt idx="6756">
                  <c:v>49.480593497500003</c:v>
                </c:pt>
                <c:pt idx="6757">
                  <c:v>49.409187544375001</c:v>
                </c:pt>
                <c:pt idx="6758">
                  <c:v>49.52901353428571</c:v>
                </c:pt>
                <c:pt idx="6759">
                  <c:v>49.447746759062504</c:v>
                </c:pt>
                <c:pt idx="6760">
                  <c:v>49.476309140312502</c:v>
                </c:pt>
                <c:pt idx="6761">
                  <c:v>49.47678518</c:v>
                </c:pt>
                <c:pt idx="6762">
                  <c:v>49.636371826825396</c:v>
                </c:pt>
                <c:pt idx="6763">
                  <c:v>49.511060039375003</c:v>
                </c:pt>
                <c:pt idx="6764">
                  <c:v>49.54642299333333</c:v>
                </c:pt>
                <c:pt idx="6765">
                  <c:v>49.568184809999998</c:v>
                </c:pt>
                <c:pt idx="6766">
                  <c:v>49.528529941904758</c:v>
                </c:pt>
                <c:pt idx="6767">
                  <c:v>49.470498433650796</c:v>
                </c:pt>
                <c:pt idx="6768">
                  <c:v>49.429657250937503</c:v>
                </c:pt>
                <c:pt idx="6769">
                  <c:v>49.340894734761903</c:v>
                </c:pt>
                <c:pt idx="6770">
                  <c:v>49.34476350111111</c:v>
                </c:pt>
                <c:pt idx="6771">
                  <c:v>49.410048945555559</c:v>
                </c:pt>
                <c:pt idx="6772">
                  <c:v>49.429392781428575</c:v>
                </c:pt>
                <c:pt idx="6773">
                  <c:v>49.50386655285714</c:v>
                </c:pt>
                <c:pt idx="6774">
                  <c:v>49.385869148412702</c:v>
                </c:pt>
                <c:pt idx="6775">
                  <c:v>49.470498433650796</c:v>
                </c:pt>
                <c:pt idx="6776">
                  <c:v>49.417302886031749</c:v>
                </c:pt>
                <c:pt idx="6777">
                  <c:v>49.277060075555553</c:v>
                </c:pt>
                <c:pt idx="6778">
                  <c:v>49.38345117587302</c:v>
                </c:pt>
                <c:pt idx="6779">
                  <c:v>49.354435414126989</c:v>
                </c:pt>
                <c:pt idx="6780">
                  <c:v>49.325419661746032</c:v>
                </c:pt>
                <c:pt idx="6781">
                  <c:v>49.409955349677418</c:v>
                </c:pt>
                <c:pt idx="6782">
                  <c:v>49.334607984444439</c:v>
                </c:pt>
                <c:pt idx="6783">
                  <c:v>49.401344222222221</c:v>
                </c:pt>
                <c:pt idx="6784">
                  <c:v>49.366712511290324</c:v>
                </c:pt>
                <c:pt idx="6785">
                  <c:v>49.424556823333333</c:v>
                </c:pt>
                <c:pt idx="6786">
                  <c:v>49.402093017419361</c:v>
                </c:pt>
                <c:pt idx="6787">
                  <c:v>49.385385560000003</c:v>
                </c:pt>
                <c:pt idx="6788">
                  <c:v>49.306762224516127</c:v>
                </c:pt>
                <c:pt idx="6789">
                  <c:v>49.319538511935484</c:v>
                </c:pt>
                <c:pt idx="6790">
                  <c:v>49.354919010000003</c:v>
                </c:pt>
                <c:pt idx="6791">
                  <c:v>49.354919010000003</c:v>
                </c:pt>
                <c:pt idx="6792">
                  <c:v>49.293985930000005</c:v>
                </c:pt>
                <c:pt idx="6793">
                  <c:v>49.318555725000003</c:v>
                </c:pt>
                <c:pt idx="6794">
                  <c:v>49.389737918571434</c:v>
                </c:pt>
                <c:pt idx="6795">
                  <c:v>49.366712513225806</c:v>
                </c:pt>
                <c:pt idx="6796">
                  <c:v>49.374574848709678</c:v>
                </c:pt>
                <c:pt idx="6797">
                  <c:v>49.325435261612903</c:v>
                </c:pt>
                <c:pt idx="6798">
                  <c:v>49.281209639032255</c:v>
                </c:pt>
                <c:pt idx="6799">
                  <c:v>49.308727804193545</c:v>
                </c:pt>
                <c:pt idx="6800">
                  <c:v>49.263519389999999</c:v>
                </c:pt>
                <c:pt idx="6801">
                  <c:v>49.269907535483867</c:v>
                </c:pt>
                <c:pt idx="6802">
                  <c:v>49.2777698666129</c:v>
                </c:pt>
                <c:pt idx="6803">
                  <c:v>49.21585398822581</c:v>
                </c:pt>
                <c:pt idx="6804">
                  <c:v>49.29054615935484</c:v>
                </c:pt>
                <c:pt idx="6805">
                  <c:v>49.263519389999999</c:v>
                </c:pt>
                <c:pt idx="6806">
                  <c:v>49.261553806774195</c:v>
                </c:pt>
                <c:pt idx="6807">
                  <c:v>49.232053946721308</c:v>
                </c:pt>
                <c:pt idx="6808">
                  <c:v>49.201603508387095</c:v>
                </c:pt>
                <c:pt idx="6809">
                  <c:v>49.142636011612908</c:v>
                </c:pt>
                <c:pt idx="6810">
                  <c:v>49.25952377786885</c:v>
                </c:pt>
                <c:pt idx="6811">
                  <c:v>49.178016510322578</c:v>
                </c:pt>
                <c:pt idx="6812">
                  <c:v>49.283996899672132</c:v>
                </c:pt>
                <c:pt idx="6813">
                  <c:v>49.211576427540983</c:v>
                </c:pt>
                <c:pt idx="6814">
                  <c:v>49.308727802903221</c:v>
                </c:pt>
                <c:pt idx="6815">
                  <c:v>49.246538039836068</c:v>
                </c:pt>
                <c:pt idx="6816">
                  <c:v>49.258524875245904</c:v>
                </c:pt>
                <c:pt idx="6817">
                  <c:v>49.213574234262296</c:v>
                </c:pt>
                <c:pt idx="6818">
                  <c:v>49.154429510967745</c:v>
                </c:pt>
                <c:pt idx="6819">
                  <c:v>49.188601658688526</c:v>
                </c:pt>
                <c:pt idx="6820">
                  <c:v>49.225561075409836</c:v>
                </c:pt>
                <c:pt idx="6821">
                  <c:v>49.075725620491802</c:v>
                </c:pt>
                <c:pt idx="6822">
                  <c:v>49.129666381803275</c:v>
                </c:pt>
                <c:pt idx="6823">
                  <c:v>49.172119760000001</c:v>
                </c:pt>
                <c:pt idx="6824">
                  <c:v>49.193596173442621</c:v>
                </c:pt>
                <c:pt idx="6825">
                  <c:v>49.181609338032786</c:v>
                </c:pt>
                <c:pt idx="6826">
                  <c:v>49.172119760000001</c:v>
                </c:pt>
                <c:pt idx="6827">
                  <c:v>49.192097819016396</c:v>
                </c:pt>
                <c:pt idx="6828">
                  <c:v>49.123373295999997</c:v>
                </c:pt>
                <c:pt idx="6829">
                  <c:v>49.119677355081969</c:v>
                </c:pt>
                <c:pt idx="6830">
                  <c:v>49.141653220000002</c:v>
                </c:pt>
                <c:pt idx="6831">
                  <c:v>49.085290121</c:v>
                </c:pt>
                <c:pt idx="6832">
                  <c:v>49.087213009180331</c:v>
                </c:pt>
                <c:pt idx="6833">
                  <c:v>49.092906755999998</c:v>
                </c:pt>
                <c:pt idx="6834">
                  <c:v>49.116680646229511</c:v>
                </c:pt>
                <c:pt idx="6835">
                  <c:v>49.106108923333331</c:v>
                </c:pt>
                <c:pt idx="6836">
                  <c:v>49.080720139999997</c:v>
                </c:pt>
                <c:pt idx="6837">
                  <c:v>49.063239338360653</c:v>
                </c:pt>
                <c:pt idx="6838">
                  <c:v>49.084782345333338</c:v>
                </c:pt>
                <c:pt idx="6839">
                  <c:v>49.09392230733333</c:v>
                </c:pt>
                <c:pt idx="6840">
                  <c:v>49.09798451266667</c:v>
                </c:pt>
                <c:pt idx="6841">
                  <c:v>49.026279923606559</c:v>
                </c:pt>
                <c:pt idx="6842">
                  <c:v>49.025880363500001</c:v>
                </c:pt>
                <c:pt idx="6843">
                  <c:v>49.080720139999997</c:v>
                </c:pt>
                <c:pt idx="6844">
                  <c:v>49.047206940499997</c:v>
                </c:pt>
                <c:pt idx="6845">
                  <c:v>49.086813443499999</c:v>
                </c:pt>
                <c:pt idx="6846">
                  <c:v>49.124896623000005</c:v>
                </c:pt>
                <c:pt idx="6847">
                  <c:v>49.085840564117646</c:v>
                </c:pt>
                <c:pt idx="6848">
                  <c:v>49.039756717058822</c:v>
                </c:pt>
                <c:pt idx="6849">
                  <c:v>49.011154863666668</c:v>
                </c:pt>
                <c:pt idx="6850">
                  <c:v>48.995921593666665</c:v>
                </c:pt>
                <c:pt idx="6851">
                  <c:v>48.98061578428571</c:v>
                </c:pt>
                <c:pt idx="6852">
                  <c:v>48.965254503613444</c:v>
                </c:pt>
                <c:pt idx="6853">
                  <c:v>48.967740044166668</c:v>
                </c:pt>
                <c:pt idx="6854">
                  <c:v>48.982973314166664</c:v>
                </c:pt>
                <c:pt idx="6855">
                  <c:v>48.998281257058821</c:v>
                </c:pt>
                <c:pt idx="6856">
                  <c:v>49.013642537731087</c:v>
                </c:pt>
                <c:pt idx="6857">
                  <c:v>48.973703207983192</c:v>
                </c:pt>
                <c:pt idx="6858">
                  <c:v>48.896896804621854</c:v>
                </c:pt>
                <c:pt idx="6859">
                  <c:v>48.877007417627119</c:v>
                </c:pt>
                <c:pt idx="6860">
                  <c:v>48.892498878644069</c:v>
                </c:pt>
                <c:pt idx="6861">
                  <c:v>48.897920890000002</c:v>
                </c:pt>
                <c:pt idx="6862">
                  <c:v>48.897920890000002</c:v>
                </c:pt>
                <c:pt idx="6863">
                  <c:v>48.908161743781513</c:v>
                </c:pt>
                <c:pt idx="6864">
                  <c:v>48.923523024453786</c:v>
                </c:pt>
                <c:pt idx="6865">
                  <c:v>48.938973261694919</c:v>
                </c:pt>
                <c:pt idx="6866">
                  <c:v>48.954464722711862</c:v>
                </c:pt>
                <c:pt idx="6867">
                  <c:v>48.969956183728812</c:v>
                </c:pt>
                <c:pt idx="6868">
                  <c:v>48.985447644745761</c:v>
                </c:pt>
                <c:pt idx="6869">
                  <c:v>48.966083318474574</c:v>
                </c:pt>
                <c:pt idx="6870">
                  <c:v>48.935100396440681</c:v>
                </c:pt>
                <c:pt idx="6871">
                  <c:v>48.867712537033896</c:v>
                </c:pt>
                <c:pt idx="6872">
                  <c:v>48.790255226864403</c:v>
                </c:pt>
                <c:pt idx="6873">
                  <c:v>48.814333197521364</c:v>
                </c:pt>
                <c:pt idx="6874">
                  <c:v>48.861204802649574</c:v>
                </c:pt>
                <c:pt idx="6875">
                  <c:v>48.85402841271187</c:v>
                </c:pt>
                <c:pt idx="6876">
                  <c:v>48.838536946610169</c:v>
                </c:pt>
                <c:pt idx="6877">
                  <c:v>48.893233724615385</c:v>
                </c:pt>
                <c:pt idx="6878">
                  <c:v>48.955729196410253</c:v>
                </c:pt>
                <c:pt idx="6879">
                  <c:v>48.914325949999998</c:v>
                </c:pt>
                <c:pt idx="6880">
                  <c:v>48.867454350000003</c:v>
                </c:pt>
                <c:pt idx="6881">
                  <c:v>48.804958878205127</c:v>
                </c:pt>
                <c:pt idx="6882">
                  <c:v>48.748712953589745</c:v>
                </c:pt>
                <c:pt idx="6883">
                  <c:v>48.811208425384613</c:v>
                </c:pt>
                <c:pt idx="6884">
                  <c:v>48.86432957615385</c:v>
                </c:pt>
                <c:pt idx="6885">
                  <c:v>48.833081837692305</c:v>
                </c:pt>
                <c:pt idx="6886">
                  <c:v>48.806521259999997</c:v>
                </c:pt>
                <c:pt idx="6887">
                  <c:v>48.806521259999997</c:v>
                </c:pt>
                <c:pt idx="6888">
                  <c:v>48.796365746666666</c:v>
                </c:pt>
                <c:pt idx="6889">
                  <c:v>48.749494146666663</c:v>
                </c:pt>
                <c:pt idx="6890">
                  <c:v>48.72352620275862</c:v>
                </c:pt>
                <c:pt idx="6891">
                  <c:v>48.75504331310345</c:v>
                </c:pt>
                <c:pt idx="6892">
                  <c:v>48.770801868275861</c:v>
                </c:pt>
                <c:pt idx="6893">
                  <c:v>48.75504331310345</c:v>
                </c:pt>
                <c:pt idx="6894">
                  <c:v>48.777105292413793</c:v>
                </c:pt>
                <c:pt idx="6895">
                  <c:v>48.85589807344828</c:v>
                </c:pt>
                <c:pt idx="6896">
                  <c:v>48.861150925517244</c:v>
                </c:pt>
                <c:pt idx="6897">
                  <c:v>48.782358144482757</c:v>
                </c:pt>
                <c:pt idx="6898">
                  <c:v>48.737110534086952</c:v>
                </c:pt>
                <c:pt idx="6899">
                  <c:v>48.721214947999997</c:v>
                </c:pt>
                <c:pt idx="6900">
                  <c:v>48.705403864310348</c:v>
                </c:pt>
                <c:pt idx="6901">
                  <c:v>48.68964530913793</c:v>
                </c:pt>
                <c:pt idx="6902">
                  <c:v>48.72810303530435</c:v>
                </c:pt>
                <c:pt idx="6903">
                  <c:v>48.791685379652172</c:v>
                </c:pt>
                <c:pt idx="6904">
                  <c:v>48.769961412000001</c:v>
                </c:pt>
                <c:pt idx="6905">
                  <c:v>48.722274653739127</c:v>
                </c:pt>
                <c:pt idx="6906">
                  <c:v>48.67458789104348</c:v>
                </c:pt>
                <c:pt idx="6907">
                  <c:v>48.626901127565219</c:v>
                </c:pt>
                <c:pt idx="6908">
                  <c:v>48.594050249304352</c:v>
                </c:pt>
                <c:pt idx="6909">
                  <c:v>48.563323430701757</c:v>
                </c:pt>
                <c:pt idx="6910">
                  <c:v>48.595393472807018</c:v>
                </c:pt>
                <c:pt idx="6911">
                  <c:v>48.625576495043482</c:v>
                </c:pt>
                <c:pt idx="6912">
                  <c:v>48.641472081130438</c:v>
                </c:pt>
                <c:pt idx="6913">
                  <c:v>48.654188550000001</c:v>
                </c:pt>
                <c:pt idx="6914">
                  <c:v>48.654188550000001</c:v>
                </c:pt>
                <c:pt idx="6915">
                  <c:v>48.663809564210524</c:v>
                </c:pt>
                <c:pt idx="6916">
                  <c:v>48.695879611578945</c:v>
                </c:pt>
                <c:pt idx="6917">
                  <c:v>48.696046934608695</c:v>
                </c:pt>
                <c:pt idx="6918">
                  <c:v>48.648360171130435</c:v>
                </c:pt>
                <c:pt idx="6919">
                  <c:v>48.608084316902655</c:v>
                </c:pt>
                <c:pt idx="6920">
                  <c:v>48.575730469115051</c:v>
                </c:pt>
                <c:pt idx="6921">
                  <c:v>48.582030955263164</c:v>
                </c:pt>
                <c:pt idx="6922">
                  <c:v>48.614100997368425</c:v>
                </c:pt>
                <c:pt idx="6923">
                  <c:v>48.63494652473684</c:v>
                </c:pt>
                <c:pt idx="6924">
                  <c:v>48.650981545789477</c:v>
                </c:pt>
                <c:pt idx="6925">
                  <c:v>48.628305471769913</c:v>
                </c:pt>
                <c:pt idx="6926">
                  <c:v>48.595951623982302</c:v>
                </c:pt>
                <c:pt idx="6927">
                  <c:v>48.622653008596494</c:v>
                </c:pt>
                <c:pt idx="6928">
                  <c:v>48.652840472920353</c:v>
                </c:pt>
                <c:pt idx="6929">
                  <c:v>48.571955848141592</c:v>
                </c:pt>
                <c:pt idx="6930">
                  <c:v>48.506169687079641</c:v>
                </c:pt>
                <c:pt idx="6931">
                  <c:v>48.538523540176989</c:v>
                </c:pt>
                <c:pt idx="6932">
                  <c:v>48.554700466725663</c:v>
                </c:pt>
                <c:pt idx="6933">
                  <c:v>48.522346613628315</c:v>
                </c:pt>
                <c:pt idx="6934">
                  <c:v>48.507840340892855</c:v>
                </c:pt>
                <c:pt idx="6935">
                  <c:v>48.524161706964286</c:v>
                </c:pt>
                <c:pt idx="6936">
                  <c:v>48.532322389999997</c:v>
                </c:pt>
                <c:pt idx="6937">
                  <c:v>48.532322389999997</c:v>
                </c:pt>
                <c:pt idx="6938">
                  <c:v>48.522257547589284</c:v>
                </c:pt>
                <c:pt idx="6939">
                  <c:v>48.505936181517853</c:v>
                </c:pt>
                <c:pt idx="6940">
                  <c:v>48.513988536902652</c:v>
                </c:pt>
                <c:pt idx="6941">
                  <c:v>48.53016546610619</c:v>
                </c:pt>
                <c:pt idx="6942">
                  <c:v>48.56061274857143</c:v>
                </c:pt>
                <c:pt idx="6943">
                  <c:v>48.593255470000003</c:v>
                </c:pt>
                <c:pt idx="6944">
                  <c:v>48.56061274857143</c:v>
                </c:pt>
                <c:pt idx="6945">
                  <c:v>48.523617663571429</c:v>
                </c:pt>
                <c:pt idx="6946">
                  <c:v>48.458332215357139</c:v>
                </c:pt>
                <c:pt idx="6947">
                  <c:v>48.428022514774774</c:v>
                </c:pt>
                <c:pt idx="6948">
                  <c:v>48.493896120180182</c:v>
                </c:pt>
                <c:pt idx="6949">
                  <c:v>48.525521820803569</c:v>
                </c:pt>
                <c:pt idx="6950">
                  <c:v>48.509200454732138</c:v>
                </c:pt>
                <c:pt idx="6951">
                  <c:v>48.483740599999997</c:v>
                </c:pt>
                <c:pt idx="6952">
                  <c:v>48.450803799999996</c:v>
                </c:pt>
                <c:pt idx="6953">
                  <c:v>48.406647902499998</c:v>
                </c:pt>
                <c:pt idx="6954">
                  <c:v>48.357683820357146</c:v>
                </c:pt>
                <c:pt idx="6955">
                  <c:v>48.376970473333337</c:v>
                </c:pt>
                <c:pt idx="6956">
                  <c:v>48.409907273333332</c:v>
                </c:pt>
                <c:pt idx="6957">
                  <c:v>48.426650146666667</c:v>
                </c:pt>
                <c:pt idx="6958">
                  <c:v>48.440922759999999</c:v>
                </c:pt>
                <c:pt idx="6959">
                  <c:v>48.440922759999999</c:v>
                </c:pt>
                <c:pt idx="6960">
                  <c:v>48.435982240000001</c:v>
                </c:pt>
                <c:pt idx="6961">
                  <c:v>48.41951384</c:v>
                </c:pt>
                <c:pt idx="6962">
                  <c:v>48.40304544</c:v>
                </c:pt>
                <c:pt idx="6963">
                  <c:v>48.386577039999999</c:v>
                </c:pt>
                <c:pt idx="6964">
                  <c:v>48.389960547636363</c:v>
                </c:pt>
                <c:pt idx="6965">
                  <c:v>48.406578660363635</c:v>
                </c:pt>
                <c:pt idx="6966">
                  <c:v>48.372234556545457</c:v>
                </c:pt>
                <c:pt idx="6967">
                  <c:v>48.322380212909096</c:v>
                </c:pt>
                <c:pt idx="6968">
                  <c:v>48.303686083333339</c:v>
                </c:pt>
                <c:pt idx="6969">
                  <c:v>48.288590050000003</c:v>
                </c:pt>
                <c:pt idx="6970">
                  <c:v>48.288590050000003</c:v>
                </c:pt>
                <c:pt idx="6971">
                  <c:v>48.292782693119271</c:v>
                </c:pt>
                <c:pt idx="6972">
                  <c:v>48.309553265596335</c:v>
                </c:pt>
                <c:pt idx="6973">
                  <c:v>48.319056590000002</c:v>
                </c:pt>
                <c:pt idx="6974">
                  <c:v>48.319056590000002</c:v>
                </c:pt>
                <c:pt idx="6975">
                  <c:v>48.309085722363641</c:v>
                </c:pt>
                <c:pt idx="6976">
                  <c:v>48.292467609636368</c:v>
                </c:pt>
                <c:pt idx="6977">
                  <c:v>48.262875172201838</c:v>
                </c:pt>
                <c:pt idx="6978">
                  <c:v>48.229334027247702</c:v>
                </c:pt>
                <c:pt idx="6979">
                  <c:v>48.259521057706422</c:v>
                </c:pt>
                <c:pt idx="6980">
                  <c:v>48.279727056545461</c:v>
                </c:pt>
                <c:pt idx="6981">
                  <c:v>48.213254605636365</c:v>
                </c:pt>
                <c:pt idx="6982">
                  <c:v>48.17678623348624</c:v>
                </c:pt>
                <c:pt idx="6983">
                  <c:v>48.210327378440368</c:v>
                </c:pt>
                <c:pt idx="6984">
                  <c:v>48.24401863037037</c:v>
                </c:pt>
                <c:pt idx="6985">
                  <c:v>48.277870341481481</c:v>
                </c:pt>
                <c:pt idx="6986">
                  <c:v>48.277130158807338</c:v>
                </c:pt>
                <c:pt idx="6987">
                  <c:v>48.260359586330274</c:v>
                </c:pt>
                <c:pt idx="6988">
                  <c:v>48.301727003211006</c:v>
                </c:pt>
                <c:pt idx="6989">
                  <c:v>48.34698426138889</c:v>
                </c:pt>
                <c:pt idx="6990">
                  <c:v>48.296206689166667</c:v>
                </c:pt>
                <c:pt idx="6991">
                  <c:v>48.249738223761469</c:v>
                </c:pt>
                <c:pt idx="6992">
                  <c:v>48.21619707880734</c:v>
                </c:pt>
                <c:pt idx="6993">
                  <c:v>48.182521352777776</c:v>
                </c:pt>
                <c:pt idx="6994">
                  <c:v>48.148669636111109</c:v>
                </c:pt>
                <c:pt idx="6995">
                  <c:v>48.189855886111111</c:v>
                </c:pt>
                <c:pt idx="6996">
                  <c:v>48.274485169444446</c:v>
                </c:pt>
                <c:pt idx="6997">
                  <c:v>48.274485170370369</c:v>
                </c:pt>
                <c:pt idx="6998">
                  <c:v>48.255302533888887</c:v>
                </c:pt>
                <c:pt idx="6999">
                  <c:v>48.170673250555552</c:v>
                </c:pt>
                <c:pt idx="7000">
                  <c:v>48.097818247476638</c:v>
                </c:pt>
                <c:pt idx="7001">
                  <c:v>48.063650165233646</c:v>
                </c:pt>
                <c:pt idx="7002">
                  <c:v>48.067707625000004</c:v>
                </c:pt>
                <c:pt idx="7003">
                  <c:v>48.118485191666664</c:v>
                </c:pt>
                <c:pt idx="7004">
                  <c:v>48.158466597102802</c:v>
                </c:pt>
                <c:pt idx="7005">
                  <c:v>48.192634684953269</c:v>
                </c:pt>
                <c:pt idx="7006">
                  <c:v>48.167852275555553</c:v>
                </c:pt>
                <c:pt idx="7007">
                  <c:v>48.135118403925233</c:v>
                </c:pt>
                <c:pt idx="7008">
                  <c:v>48.118034362803741</c:v>
                </c:pt>
                <c:pt idx="7009">
                  <c:v>48.115471758224302</c:v>
                </c:pt>
                <c:pt idx="7010">
                  <c:v>48.14963984607477</c:v>
                </c:pt>
                <c:pt idx="7011">
                  <c:v>48.158101281509431</c:v>
                </c:pt>
                <c:pt idx="7012">
                  <c:v>48.1408560645283</c:v>
                </c:pt>
                <c:pt idx="7013">
                  <c:v>48.13625734</c:v>
                </c:pt>
                <c:pt idx="7014">
                  <c:v>48.13625734</c:v>
                </c:pt>
                <c:pt idx="7015">
                  <c:v>48.087567822803742</c:v>
                </c:pt>
                <c:pt idx="7016">
                  <c:v>48.053480325660381</c:v>
                </c:pt>
                <c:pt idx="7017">
                  <c:v>48.10521595962264</c:v>
                </c:pt>
                <c:pt idx="7018">
                  <c:v>48.115756490654206</c:v>
                </c:pt>
                <c:pt idx="7019">
                  <c:v>48.064504367289722</c:v>
                </c:pt>
                <c:pt idx="7020">
                  <c:v>48.087395911415094</c:v>
                </c:pt>
                <c:pt idx="7021">
                  <c:v>48.156376762358491</c:v>
                </c:pt>
                <c:pt idx="7022">
                  <c:v>48.078773307452828</c:v>
                </c:pt>
                <c:pt idx="7023">
                  <c:v>47.983924639999998</c:v>
                </c:pt>
                <c:pt idx="7024">
                  <c:v>47.983924639999998</c:v>
                </c:pt>
                <c:pt idx="7025">
                  <c:v>47.983924639999998</c:v>
                </c:pt>
                <c:pt idx="7026">
                  <c:v>47.983924639999998</c:v>
                </c:pt>
                <c:pt idx="7027">
                  <c:v>47.993499838285715</c:v>
                </c:pt>
                <c:pt idx="7028">
                  <c:v>48.010909289714284</c:v>
                </c:pt>
                <c:pt idx="7029">
                  <c:v>48.028187349056601</c:v>
                </c:pt>
                <c:pt idx="7030">
                  <c:v>48.044857720000003</c:v>
                </c:pt>
                <c:pt idx="7031">
                  <c:v>48.044857720000003</c:v>
                </c:pt>
                <c:pt idx="7032">
                  <c:v>48.049743863207553</c:v>
                </c:pt>
                <c:pt idx="7033">
                  <c:v>48.066989074528301</c:v>
                </c:pt>
                <c:pt idx="7034">
                  <c:v>48.039344724095237</c:v>
                </c:pt>
                <c:pt idx="7035">
                  <c:v>47.969706912666666</c:v>
                </c:pt>
                <c:pt idx="7036">
                  <c:v>47.953458089999998</c:v>
                </c:pt>
                <c:pt idx="7037">
                  <c:v>47.953167932476191</c:v>
                </c:pt>
                <c:pt idx="7038">
                  <c:v>47.935758481047621</c:v>
                </c:pt>
                <c:pt idx="7039">
                  <c:v>47.927634070380954</c:v>
                </c:pt>
                <c:pt idx="7040">
                  <c:v>47.945043521809524</c:v>
                </c:pt>
                <c:pt idx="7041">
                  <c:v>47.962539465480766</c:v>
                </c:pt>
                <c:pt idx="7042">
                  <c:v>47.980116321249994</c:v>
                </c:pt>
                <c:pt idx="7043">
                  <c:v>47.929375021047619</c:v>
                </c:pt>
                <c:pt idx="7044">
                  <c:v>47.862058470000001</c:v>
                </c:pt>
                <c:pt idx="7045">
                  <c:v>47.862058470000001</c:v>
                </c:pt>
                <c:pt idx="7046">
                  <c:v>47.872604580000001</c:v>
                </c:pt>
                <c:pt idx="7047">
                  <c:v>47.907758279999996</c:v>
                </c:pt>
                <c:pt idx="7048">
                  <c:v>47.903260838380952</c:v>
                </c:pt>
                <c:pt idx="7049">
                  <c:v>47.868441935523812</c:v>
                </c:pt>
                <c:pt idx="7050">
                  <c:v>47.862058470000001</c:v>
                </c:pt>
                <c:pt idx="7051">
                  <c:v>47.8605937325</c:v>
                </c:pt>
                <c:pt idx="7052">
                  <c:v>47.843016882500002</c:v>
                </c:pt>
                <c:pt idx="7053">
                  <c:v>47.837803554660198</c:v>
                </c:pt>
                <c:pt idx="7054">
                  <c:v>47.855551053689318</c:v>
                </c:pt>
                <c:pt idx="7055">
                  <c:v>47.928850503653848</c:v>
                </c:pt>
                <c:pt idx="7056">
                  <c:v>48.034311609423078</c:v>
                </c:pt>
                <c:pt idx="7057">
                  <c:v>47.949942724807691</c:v>
                </c:pt>
                <c:pt idx="7058">
                  <c:v>47.85614263601942</c:v>
                </c:pt>
                <c:pt idx="7059">
                  <c:v>47.820647632135923</c:v>
                </c:pt>
                <c:pt idx="7060">
                  <c:v>47.809111757184468</c:v>
                </c:pt>
                <c:pt idx="7061">
                  <c:v>47.826859262038838</c:v>
                </c:pt>
                <c:pt idx="7062">
                  <c:v>47.805562260485438</c:v>
                </c:pt>
                <c:pt idx="7063">
                  <c:v>47.770658840000003</c:v>
                </c:pt>
                <c:pt idx="7064">
                  <c:v>47.770658840000003</c:v>
                </c:pt>
                <c:pt idx="7065">
                  <c:v>47.770658840000003</c:v>
                </c:pt>
                <c:pt idx="7066">
                  <c:v>47.770658840000003</c:v>
                </c:pt>
                <c:pt idx="7067">
                  <c:v>47.729248008932039</c:v>
                </c:pt>
                <c:pt idx="7068">
                  <c:v>47.658258012815537</c:v>
                </c:pt>
                <c:pt idx="7069">
                  <c:v>47.710317343300972</c:v>
                </c:pt>
                <c:pt idx="7070">
                  <c:v>47.762594167647059</c:v>
                </c:pt>
                <c:pt idx="7071">
                  <c:v>47.70882968529412</c:v>
                </c:pt>
                <c:pt idx="7072">
                  <c:v>47.703218343689322</c:v>
                </c:pt>
                <c:pt idx="7073">
                  <c:v>47.756460840776704</c:v>
                </c:pt>
                <c:pt idx="7074">
                  <c:v>47.731231552941175</c:v>
                </c:pt>
                <c:pt idx="7075">
                  <c:v>47.678064453529409</c:v>
                </c:pt>
                <c:pt idx="7076">
                  <c:v>47.642221459411765</c:v>
                </c:pt>
                <c:pt idx="7077">
                  <c:v>47.630273794705879</c:v>
                </c:pt>
                <c:pt idx="7078">
                  <c:v>47.66611678882353</c:v>
                </c:pt>
                <c:pt idx="7079">
                  <c:v>47.667908940392159</c:v>
                </c:pt>
                <c:pt idx="7080">
                  <c:v>47.649987446274508</c:v>
                </c:pt>
                <c:pt idx="7081">
                  <c:v>47.68224613568627</c:v>
                </c:pt>
                <c:pt idx="7082">
                  <c:v>47.70554407803921</c:v>
                </c:pt>
                <c:pt idx="7083">
                  <c:v>47.687622583921566</c:v>
                </c:pt>
                <c:pt idx="7084">
                  <c:v>47.669606454851483</c:v>
                </c:pt>
                <c:pt idx="7085">
                  <c:v>47.651507520198017</c:v>
                </c:pt>
                <c:pt idx="7086">
                  <c:v>47.618326135000004</c:v>
                </c:pt>
                <c:pt idx="7087">
                  <c:v>47.585144749801984</c:v>
                </c:pt>
                <c:pt idx="7088">
                  <c:v>47.567045815148518</c:v>
                </c:pt>
                <c:pt idx="7089">
                  <c:v>47.582483144509808</c:v>
                </c:pt>
                <c:pt idx="7090">
                  <c:v>47.636247632745096</c:v>
                </c:pt>
                <c:pt idx="7091">
                  <c:v>47.607165125742576</c:v>
                </c:pt>
                <c:pt idx="7092">
                  <c:v>47.561917784158418</c:v>
                </c:pt>
                <c:pt idx="7093">
                  <c:v>47.616214594059407</c:v>
                </c:pt>
                <c:pt idx="7094">
                  <c:v>47.641553103762377</c:v>
                </c:pt>
                <c:pt idx="7095">
                  <c:v>47.623454163168319</c:v>
                </c:pt>
                <c:pt idx="7096">
                  <c:v>47.605225517800001</c:v>
                </c:pt>
                <c:pt idx="7097">
                  <c:v>47.591479377227721</c:v>
                </c:pt>
                <c:pt idx="7098">
                  <c:v>47.663875121782176</c:v>
                </c:pt>
                <c:pt idx="7099">
                  <c:v>47.6628072862</c:v>
                </c:pt>
                <c:pt idx="7100">
                  <c:v>47.534847812199999</c:v>
                </c:pt>
                <c:pt idx="7101">
                  <c:v>47.496459969999997</c:v>
                </c:pt>
                <c:pt idx="7102">
                  <c:v>47.496764635399998</c:v>
                </c:pt>
                <c:pt idx="7103">
                  <c:v>47.515044559400003</c:v>
                </c:pt>
                <c:pt idx="7104">
                  <c:v>47.5397224568</c:v>
                </c:pt>
                <c:pt idx="7105">
                  <c:v>47.576282304800003</c:v>
                </c:pt>
                <c:pt idx="7106">
                  <c:v>47.562877027200003</c:v>
                </c:pt>
                <c:pt idx="7107">
                  <c:v>47.527231175400004</c:v>
                </c:pt>
                <c:pt idx="7108">
                  <c:v>47.545511099400002</c:v>
                </c:pt>
                <c:pt idx="7109">
                  <c:v>47.519005207500001</c:v>
                </c:pt>
                <c:pt idx="7110">
                  <c:v>47.409325657499998</c:v>
                </c:pt>
                <c:pt idx="7111">
                  <c:v>47.412067648299995</c:v>
                </c:pt>
                <c:pt idx="7112">
                  <c:v>47.465685687070703</c:v>
                </c:pt>
                <c:pt idx="7113">
                  <c:v>47.447221111313127</c:v>
                </c:pt>
                <c:pt idx="7114">
                  <c:v>47.435526879999998</c:v>
                </c:pt>
                <c:pt idx="7115">
                  <c:v>47.435526879999998</c:v>
                </c:pt>
                <c:pt idx="7116">
                  <c:v>47.422601681212122</c:v>
                </c:pt>
                <c:pt idx="7117">
                  <c:v>47.408716325100002</c:v>
                </c:pt>
                <c:pt idx="7118">
                  <c:v>47.481836027100002</c:v>
                </c:pt>
                <c:pt idx="7119">
                  <c:v>47.512770339898992</c:v>
                </c:pt>
                <c:pt idx="7120">
                  <c:v>47.475841200505052</c:v>
                </c:pt>
                <c:pt idx="7121">
                  <c:v>47.438912056666666</c:v>
                </c:pt>
                <c:pt idx="7122">
                  <c:v>47.40659905414141</c:v>
                </c:pt>
                <c:pt idx="7123">
                  <c:v>47.425063623838383</c:v>
                </c:pt>
                <c:pt idx="7124">
                  <c:v>47.459775761428567</c:v>
                </c:pt>
                <c:pt idx="7125">
                  <c:v>47.51573471857143</c:v>
                </c:pt>
                <c:pt idx="7126">
                  <c:v>47.467839882121211</c:v>
                </c:pt>
                <c:pt idx="7127">
                  <c:v>47.405060339999999</c:v>
                </c:pt>
                <c:pt idx="7128">
                  <c:v>47.405060339999999</c:v>
                </c:pt>
                <c:pt idx="7129">
                  <c:v>47.405060339999999</c:v>
                </c:pt>
                <c:pt idx="7130">
                  <c:v>47.405060339999999</c:v>
                </c:pt>
                <c:pt idx="7131">
                  <c:v>47.388894420816328</c:v>
                </c:pt>
                <c:pt idx="7132">
                  <c:v>47.3745938</c:v>
                </c:pt>
                <c:pt idx="7133">
                  <c:v>47.3745938</c:v>
                </c:pt>
                <c:pt idx="7134">
                  <c:v>47.352831985714289</c:v>
                </c:pt>
                <c:pt idx="7135">
                  <c:v>47.315526018367351</c:v>
                </c:pt>
                <c:pt idx="7136">
                  <c:v>47.313660720000001</c:v>
                </c:pt>
                <c:pt idx="7137">
                  <c:v>47.313660720000001</c:v>
                </c:pt>
                <c:pt idx="7138">
                  <c:v>47.313660720000001</c:v>
                </c:pt>
                <c:pt idx="7139">
                  <c:v>47.364645542040819</c:v>
                </c:pt>
                <c:pt idx="7140">
                  <c:v>47.431757823505151</c:v>
                </c:pt>
                <c:pt idx="7141">
                  <c:v>47.356376693608247</c:v>
                </c:pt>
                <c:pt idx="7142">
                  <c:v>47.313660720000001</c:v>
                </c:pt>
                <c:pt idx="7143">
                  <c:v>47.313660720000001</c:v>
                </c:pt>
                <c:pt idx="7144">
                  <c:v>47.313660720000001</c:v>
                </c:pt>
                <c:pt idx="7145">
                  <c:v>47.313660720000001</c:v>
                </c:pt>
                <c:pt idx="7146">
                  <c:v>47.313660720000001</c:v>
                </c:pt>
                <c:pt idx="7147">
                  <c:v>47.313660720000001</c:v>
                </c:pt>
                <c:pt idx="7148">
                  <c:v>47.313660720000001</c:v>
                </c:pt>
                <c:pt idx="7149">
                  <c:v>47.313660720000001</c:v>
                </c:pt>
                <c:pt idx="7150">
                  <c:v>47.295757699690725</c:v>
                </c:pt>
                <c:pt idx="7151">
                  <c:v>47.239221846082479</c:v>
                </c:pt>
                <c:pt idx="7152">
                  <c:v>47.222261090000003</c:v>
                </c:pt>
                <c:pt idx="7153">
                  <c:v>47.225401970927841</c:v>
                </c:pt>
                <c:pt idx="7154">
                  <c:v>47.263092542061855</c:v>
                </c:pt>
                <c:pt idx="7155">
                  <c:v>47.265422028750002</c:v>
                </c:pt>
                <c:pt idx="7156">
                  <c:v>47.2273388475</c:v>
                </c:pt>
                <c:pt idx="7157">
                  <c:v>47.222261090000003</c:v>
                </c:pt>
                <c:pt idx="7158">
                  <c:v>47.217549769381449</c:v>
                </c:pt>
                <c:pt idx="7159">
                  <c:v>47.198704486907218</c:v>
                </c:pt>
                <c:pt idx="7160">
                  <c:v>47.179734877916665</c:v>
                </c:pt>
                <c:pt idx="7161">
                  <c:v>47.162597449166668</c:v>
                </c:pt>
                <c:pt idx="7162">
                  <c:v>47.200680624166665</c:v>
                </c:pt>
                <c:pt idx="7163">
                  <c:v>47.205758380833338</c:v>
                </c:pt>
                <c:pt idx="7164">
                  <c:v>47.167675205833334</c:v>
                </c:pt>
                <c:pt idx="7165">
                  <c:v>47.161328009999998</c:v>
                </c:pt>
                <c:pt idx="7166">
                  <c:v>47.147998897291664</c:v>
                </c:pt>
                <c:pt idx="7167">
                  <c:v>47.090874128541664</c:v>
                </c:pt>
                <c:pt idx="7168">
                  <c:v>47.094047728124998</c:v>
                </c:pt>
                <c:pt idx="7169">
                  <c:v>47.132130909166669</c:v>
                </c:pt>
                <c:pt idx="7170">
                  <c:v>47.170214084166666</c:v>
                </c:pt>
                <c:pt idx="7171">
                  <c:v>47.200045904583334</c:v>
                </c:pt>
                <c:pt idx="7172">
                  <c:v>47.219087492083339</c:v>
                </c:pt>
                <c:pt idx="7173">
                  <c:v>47.206226068947366</c:v>
                </c:pt>
                <c:pt idx="7174">
                  <c:v>47.182173537368421</c:v>
                </c:pt>
                <c:pt idx="7175">
                  <c:v>47.143689486842106</c:v>
                </c:pt>
                <c:pt idx="7176">
                  <c:v>47.118167074166664</c:v>
                </c:pt>
                <c:pt idx="7177">
                  <c:v>47.10296052378947</c:v>
                </c:pt>
                <c:pt idx="7178">
                  <c:v>47.141444580631578</c:v>
                </c:pt>
                <c:pt idx="7179">
                  <c:v>47.152027697789471</c:v>
                </c:pt>
                <c:pt idx="7180">
                  <c:v>47.132785672526317</c:v>
                </c:pt>
                <c:pt idx="7181">
                  <c:v>47.026954527894738</c:v>
                </c:pt>
                <c:pt idx="7182">
                  <c:v>46.966342143999995</c:v>
                </c:pt>
                <c:pt idx="7183">
                  <c:v>47.024068219789477</c:v>
                </c:pt>
                <c:pt idx="7184">
                  <c:v>47.053572658526313</c:v>
                </c:pt>
                <c:pt idx="7185">
                  <c:v>47.067011370851063</c:v>
                </c:pt>
                <c:pt idx="7186">
                  <c:v>47.047564643191492</c:v>
                </c:pt>
                <c:pt idx="7187">
                  <c:v>47.05068635473684</c:v>
                </c:pt>
                <c:pt idx="7188">
                  <c:v>47.06992838</c:v>
                </c:pt>
                <c:pt idx="7189">
                  <c:v>47.012202304210525</c:v>
                </c:pt>
                <c:pt idx="7190">
                  <c:v>46.986631563191494</c:v>
                </c:pt>
                <c:pt idx="7191">
                  <c:v>47.006078290851065</c:v>
                </c:pt>
                <c:pt idx="7192">
                  <c:v>46.975935862978723</c:v>
                </c:pt>
                <c:pt idx="7193">
                  <c:v>46.964591938510637</c:v>
                </c:pt>
                <c:pt idx="7194">
                  <c:v>47.022932121489362</c:v>
                </c:pt>
                <c:pt idx="7195">
                  <c:v>47.011588197021275</c:v>
                </c:pt>
                <c:pt idx="7196">
                  <c:v>46.984362778297879</c:v>
                </c:pt>
                <c:pt idx="7197">
                  <c:v>47.023256233617026</c:v>
                </c:pt>
                <c:pt idx="7198">
                  <c:v>46.960054364999998</c:v>
                </c:pt>
                <c:pt idx="7199">
                  <c:v>46.827168386382979</c:v>
                </c:pt>
                <c:pt idx="7200">
                  <c:v>46.885508569361697</c:v>
                </c:pt>
                <c:pt idx="7201">
                  <c:v>46.908844642553191</c:v>
                </c:pt>
                <c:pt idx="7202">
                  <c:v>46.889397914893614</c:v>
                </c:pt>
                <c:pt idx="7203">
                  <c:v>46.904491781827957</c:v>
                </c:pt>
                <c:pt idx="7204">
                  <c:v>46.917595669999997</c:v>
                </c:pt>
                <c:pt idx="7205">
                  <c:v>46.917595669999997</c:v>
                </c:pt>
                <c:pt idx="7206">
                  <c:v>46.932665146344085</c:v>
                </c:pt>
                <c:pt idx="7207">
                  <c:v>46.931027163978492</c:v>
                </c:pt>
                <c:pt idx="7208">
                  <c:v>46.852403828494623</c:v>
                </c:pt>
                <c:pt idx="7209">
                  <c:v>46.94413104784946</c:v>
                </c:pt>
                <c:pt idx="7210">
                  <c:v>47.08204947580645</c:v>
                </c:pt>
                <c:pt idx="7211">
                  <c:v>46.92480281129032</c:v>
                </c:pt>
                <c:pt idx="7212">
                  <c:v>46.867800894946235</c:v>
                </c:pt>
                <c:pt idx="7213">
                  <c:v>46.887456727204302</c:v>
                </c:pt>
                <c:pt idx="7214">
                  <c:v>46.907112559462362</c:v>
                </c:pt>
                <c:pt idx="7215">
                  <c:v>46.890077504838708</c:v>
                </c:pt>
                <c:pt idx="7216">
                  <c:v>46.831110008064513</c:v>
                </c:pt>
                <c:pt idx="7217">
                  <c:v>46.862231742473121</c:v>
                </c:pt>
                <c:pt idx="7218">
                  <c:v>46.894414606956516</c:v>
                </c:pt>
                <c:pt idx="7219">
                  <c:v>46.914284089565214</c:v>
                </c:pt>
                <c:pt idx="7220">
                  <c:v>46.868456089354837</c:v>
                </c:pt>
                <c:pt idx="7221">
                  <c:v>46.831825736739127</c:v>
                </c:pt>
                <c:pt idx="7222">
                  <c:v>46.851695219347825</c:v>
                </c:pt>
                <c:pt idx="7223">
                  <c:v>46.871564701956522</c:v>
                </c:pt>
                <c:pt idx="7224">
                  <c:v>46.878519020869561</c:v>
                </c:pt>
                <c:pt idx="7225">
                  <c:v>46.838780055652173</c:v>
                </c:pt>
                <c:pt idx="7226">
                  <c:v>46.839627535376344</c:v>
                </c:pt>
                <c:pt idx="7227">
                  <c:v>46.851305835714285</c:v>
                </c:pt>
                <c:pt idx="7228">
                  <c:v>46.811130178571432</c:v>
                </c:pt>
                <c:pt idx="7229">
                  <c:v>46.74671811554348</c:v>
                </c:pt>
                <c:pt idx="7230">
                  <c:v>46.682142291630434</c:v>
                </c:pt>
                <c:pt idx="7231">
                  <c:v>46.781489711195654</c:v>
                </c:pt>
                <c:pt idx="7232">
                  <c:v>46.793411400108695</c:v>
                </c:pt>
                <c:pt idx="7233">
                  <c:v>46.735466014395605</c:v>
                </c:pt>
                <c:pt idx="7234">
                  <c:v>46.775641678131869</c:v>
                </c:pt>
                <c:pt idx="7235">
                  <c:v>46.795729510000001</c:v>
                </c:pt>
                <c:pt idx="7236">
                  <c:v>46.795729510000001</c:v>
                </c:pt>
                <c:pt idx="7237">
                  <c:v>46.698638332197802</c:v>
                </c:pt>
                <c:pt idx="7238">
                  <c:v>46.670220601521741</c:v>
                </c:pt>
                <c:pt idx="7239">
                  <c:v>46.729829049347828</c:v>
                </c:pt>
                <c:pt idx="7240">
                  <c:v>46.734796420000002</c:v>
                </c:pt>
                <c:pt idx="7241">
                  <c:v>46.726761288571431</c:v>
                </c:pt>
                <c:pt idx="7242">
                  <c:v>46.706673460000005</c:v>
                </c:pt>
                <c:pt idx="7243">
                  <c:v>46.722074128571428</c:v>
                </c:pt>
                <c:pt idx="7244">
                  <c:v>46.720065345714289</c:v>
                </c:pt>
                <c:pt idx="7245">
                  <c:v>46.679889688571429</c:v>
                </c:pt>
                <c:pt idx="7246">
                  <c:v>46.673863339999997</c:v>
                </c:pt>
                <c:pt idx="7247">
                  <c:v>46.69495556230769</c:v>
                </c:pt>
                <c:pt idx="7248">
                  <c:v>46.755219054615388</c:v>
                </c:pt>
                <c:pt idx="7249">
                  <c:v>46.681563678791207</c:v>
                </c:pt>
                <c:pt idx="7250">
                  <c:v>46.619362085111106</c:v>
                </c:pt>
                <c:pt idx="7251">
                  <c:v>46.639673111777775</c:v>
                </c:pt>
                <c:pt idx="7252">
                  <c:v>46.610586679999997</c:v>
                </c:pt>
                <c:pt idx="7253">
                  <c:v>46.600743643999998</c:v>
                </c:pt>
                <c:pt idx="7254">
                  <c:v>46.661676723999996</c:v>
                </c:pt>
                <c:pt idx="7255">
                  <c:v>46.625116876</c:v>
                </c:pt>
                <c:pt idx="7256">
                  <c:v>46.58246372</c:v>
                </c:pt>
                <c:pt idx="7257">
                  <c:v>46.58246372</c:v>
                </c:pt>
                <c:pt idx="7258">
                  <c:v>46.534252926153847</c:v>
                </c:pt>
                <c:pt idx="7259">
                  <c:v>46.496883541460676</c:v>
                </c:pt>
                <c:pt idx="7260">
                  <c:v>46.517422781910113</c:v>
                </c:pt>
                <c:pt idx="7261">
                  <c:v>46.586525920666666</c:v>
                </c:pt>
                <c:pt idx="7262">
                  <c:v>46.643396799999998</c:v>
                </c:pt>
                <c:pt idx="7263">
                  <c:v>46.643396799999998</c:v>
                </c:pt>
                <c:pt idx="7264">
                  <c:v>46.594650330666667</c:v>
                </c:pt>
                <c:pt idx="7265">
                  <c:v>46.55199717</c:v>
                </c:pt>
                <c:pt idx="7266">
                  <c:v>46.55199717</c:v>
                </c:pt>
                <c:pt idx="7267">
                  <c:v>46.568584513888887</c:v>
                </c:pt>
                <c:pt idx="7268">
                  <c:v>46.575959625056178</c:v>
                </c:pt>
                <c:pt idx="7269">
                  <c:v>46.555420377865168</c:v>
                </c:pt>
                <c:pt idx="7270">
                  <c:v>46.585848886666668</c:v>
                </c:pt>
                <c:pt idx="7271">
                  <c:v>46.585544603820225</c:v>
                </c:pt>
                <c:pt idx="7272">
                  <c:v>46.503387635280902</c:v>
                </c:pt>
                <c:pt idx="7273">
                  <c:v>46.491064090000002</c:v>
                </c:pt>
                <c:pt idx="7274">
                  <c:v>46.491064090000002</c:v>
                </c:pt>
                <c:pt idx="7275">
                  <c:v>46.491064090000002</c:v>
                </c:pt>
                <c:pt idx="7276">
                  <c:v>46.454778098539322</c:v>
                </c:pt>
                <c:pt idx="7277">
                  <c:v>46.438346706179772</c:v>
                </c:pt>
                <c:pt idx="7278">
                  <c:v>46.458885946629216</c:v>
                </c:pt>
                <c:pt idx="7279">
                  <c:v>46.460597550000003</c:v>
                </c:pt>
                <c:pt idx="7280">
                  <c:v>46.488325524606743</c:v>
                </c:pt>
                <c:pt idx="7281">
                  <c:v>46.549943245955056</c:v>
                </c:pt>
                <c:pt idx="7282">
                  <c:v>46.492433372696631</c:v>
                </c:pt>
                <c:pt idx="7283">
                  <c:v>46.470637659772727</c:v>
                </c:pt>
                <c:pt idx="7284">
                  <c:v>46.492091052134832</c:v>
                </c:pt>
                <c:pt idx="7285">
                  <c:v>46.553708780224717</c:v>
                </c:pt>
                <c:pt idx="7286">
                  <c:v>46.538148749090908</c:v>
                </c:pt>
                <c:pt idx="7287">
                  <c:v>46.460597550000003</c:v>
                </c:pt>
                <c:pt idx="7288">
                  <c:v>46.460597550000003</c:v>
                </c:pt>
                <c:pt idx="7289">
                  <c:v>46.410743207727272</c:v>
                </c:pt>
                <c:pt idx="7290">
                  <c:v>46.344270750909089</c:v>
                </c:pt>
                <c:pt idx="7291">
                  <c:v>46.38581603272727</c:v>
                </c:pt>
                <c:pt idx="7292">
                  <c:v>46.399664459999997</c:v>
                </c:pt>
                <c:pt idx="7293">
                  <c:v>46.387200875454546</c:v>
                </c:pt>
                <c:pt idx="7294">
                  <c:v>46.324882952727272</c:v>
                </c:pt>
                <c:pt idx="7295">
                  <c:v>46.338731379999999</c:v>
                </c:pt>
                <c:pt idx="7296">
                  <c:v>46.374800961839078</c:v>
                </c:pt>
                <c:pt idx="7297">
                  <c:v>46.395812368735626</c:v>
                </c:pt>
                <c:pt idx="7298">
                  <c:v>46.399664459999997</c:v>
                </c:pt>
                <c:pt idx="7299">
                  <c:v>46.384956475172409</c:v>
                </c:pt>
                <c:pt idx="7300">
                  <c:v>46.342933661379305</c:v>
                </c:pt>
                <c:pt idx="7301">
                  <c:v>46.376122133636358</c:v>
                </c:pt>
                <c:pt idx="7302">
                  <c:v>46.381454574022989</c:v>
                </c:pt>
                <c:pt idx="7303">
                  <c:v>46.339431760229886</c:v>
                </c:pt>
                <c:pt idx="7304">
                  <c:v>46.338731379999999</c:v>
                </c:pt>
                <c:pt idx="7305">
                  <c:v>46.338731379999999</c:v>
                </c:pt>
                <c:pt idx="7306">
                  <c:v>46.335929859080458</c:v>
                </c:pt>
                <c:pt idx="7307">
                  <c:v>46.293907045287355</c:v>
                </c:pt>
                <c:pt idx="7308">
                  <c:v>46.290755334252871</c:v>
                </c:pt>
                <c:pt idx="7309">
                  <c:v>46.304722219069767</c:v>
                </c:pt>
                <c:pt idx="7310">
                  <c:v>46.283466493488369</c:v>
                </c:pt>
                <c:pt idx="7311">
                  <c:v>46.216164834712643</c:v>
                </c:pt>
                <c:pt idx="7312">
                  <c:v>46.173791827816089</c:v>
                </c:pt>
                <c:pt idx="7313">
                  <c:v>46.236826055402297</c:v>
                </c:pt>
                <c:pt idx="7314">
                  <c:v>46.21231274275862</c:v>
                </c:pt>
                <c:pt idx="7315">
                  <c:v>46.218990785232563</c:v>
                </c:pt>
                <c:pt idx="7316">
                  <c:v>46.304013694534881</c:v>
                </c:pt>
                <c:pt idx="7317">
                  <c:v>46.248382323793102</c:v>
                </c:pt>
                <c:pt idx="7318">
                  <c:v>46.227493076279075</c:v>
                </c:pt>
                <c:pt idx="7319">
                  <c:v>46.247331760000002</c:v>
                </c:pt>
                <c:pt idx="7320">
                  <c:v>46.247331760000002</c:v>
                </c:pt>
                <c:pt idx="7321">
                  <c:v>46.31464155767442</c:v>
                </c:pt>
                <c:pt idx="7322">
                  <c:v>46.378408734418599</c:v>
                </c:pt>
                <c:pt idx="7323">
                  <c:v>46.272130106511632</c:v>
                </c:pt>
                <c:pt idx="7324">
                  <c:v>46.214739642093022</c:v>
                </c:pt>
                <c:pt idx="7325">
                  <c:v>46.179313428139537</c:v>
                </c:pt>
                <c:pt idx="7326">
                  <c:v>46.158057702558139</c:v>
                </c:pt>
                <c:pt idx="7327">
                  <c:v>46.194192436046514</c:v>
                </c:pt>
                <c:pt idx="7328">
                  <c:v>46.206945871395348</c:v>
                </c:pt>
                <c:pt idx="7329">
                  <c:v>46.186398670000003</c:v>
                </c:pt>
                <c:pt idx="7330">
                  <c:v>46.186398670000003</c:v>
                </c:pt>
                <c:pt idx="7331">
                  <c:v>46.121881286941175</c:v>
                </c:pt>
                <c:pt idx="7332">
                  <c:v>46.037962844302328</c:v>
                </c:pt>
                <c:pt idx="7333">
                  <c:v>46.059218576860466</c:v>
                </c:pt>
                <c:pt idx="7334">
                  <c:v>46.161308583529411</c:v>
                </c:pt>
                <c:pt idx="7335">
                  <c:v>46.211488769411766</c:v>
                </c:pt>
                <c:pt idx="7336">
                  <c:v>46.103959797647057</c:v>
                </c:pt>
                <c:pt idx="7337">
                  <c:v>46.094999049999998</c:v>
                </c:pt>
                <c:pt idx="7338">
                  <c:v>46.115787983176467</c:v>
                </c:pt>
                <c:pt idx="7339">
                  <c:v>46.151630971411763</c:v>
                </c:pt>
                <c:pt idx="7340">
                  <c:v>46.087113592588231</c:v>
                </c:pt>
                <c:pt idx="7341">
                  <c:v>46.050553739999998</c:v>
                </c:pt>
                <c:pt idx="7342">
                  <c:v>46.03406596</c:v>
                </c:pt>
                <c:pt idx="7343">
                  <c:v>46.03406596</c:v>
                </c:pt>
                <c:pt idx="7344">
                  <c:v>46.069192094235291</c:v>
                </c:pt>
                <c:pt idx="7345">
                  <c:v>46.103703775714287</c:v>
                </c:pt>
                <c:pt idx="7346">
                  <c:v>46.125465589999997</c:v>
                </c:pt>
                <c:pt idx="7347">
                  <c:v>46.060948204117643</c:v>
                </c:pt>
                <c:pt idx="7348">
                  <c:v>46.046611009999999</c:v>
                </c:pt>
                <c:pt idx="7349">
                  <c:v>46.053651601666665</c:v>
                </c:pt>
                <c:pt idx="7350">
                  <c:v>45.988366151666668</c:v>
                </c:pt>
                <c:pt idx="7351">
                  <c:v>45.973132880000001</c:v>
                </c:pt>
                <c:pt idx="7352">
                  <c:v>45.980749514999999</c:v>
                </c:pt>
                <c:pt idx="7353">
                  <c:v>46.002511329285717</c:v>
                </c:pt>
                <c:pt idx="7354">
                  <c:v>46.00359942</c:v>
                </c:pt>
                <c:pt idx="7355">
                  <c:v>45.991630422142855</c:v>
                </c:pt>
                <c:pt idx="7356">
                  <c:v>45.986189969642858</c:v>
                </c:pt>
                <c:pt idx="7357">
                  <c:v>46.073237233928573</c:v>
                </c:pt>
                <c:pt idx="7358">
                  <c:v>46.029713601785716</c:v>
                </c:pt>
                <c:pt idx="7359">
                  <c:v>45.973132880000001</c:v>
                </c:pt>
                <c:pt idx="7360">
                  <c:v>45.973132880000001</c:v>
                </c:pt>
                <c:pt idx="7361">
                  <c:v>46.014480327142856</c:v>
                </c:pt>
                <c:pt idx="7362">
                  <c:v>46.010127964285715</c:v>
                </c:pt>
                <c:pt idx="7363">
                  <c:v>45.966604335714287</c:v>
                </c:pt>
                <c:pt idx="7364">
                  <c:v>45.923080707142859</c:v>
                </c:pt>
                <c:pt idx="7365">
                  <c:v>45.928717803614461</c:v>
                </c:pt>
                <c:pt idx="7366">
                  <c:v>45.926707676190475</c:v>
                </c:pt>
                <c:pt idx="7367">
                  <c:v>45.883184047619046</c:v>
                </c:pt>
                <c:pt idx="7368">
                  <c:v>45.881733259999997</c:v>
                </c:pt>
                <c:pt idx="7369">
                  <c:v>45.894427651666668</c:v>
                </c:pt>
                <c:pt idx="7370">
                  <c:v>45.908162065783138</c:v>
                </c:pt>
                <c:pt idx="7371">
                  <c:v>45.886138060963852</c:v>
                </c:pt>
                <c:pt idx="7372">
                  <c:v>45.952210075421689</c:v>
                </c:pt>
                <c:pt idx="7373">
                  <c:v>45.957716073614456</c:v>
                </c:pt>
                <c:pt idx="7374">
                  <c:v>45.852734977228913</c:v>
                </c:pt>
                <c:pt idx="7375">
                  <c:v>45.896782994096384</c:v>
                </c:pt>
                <c:pt idx="7376">
                  <c:v>45.897884196867473</c:v>
                </c:pt>
                <c:pt idx="7377">
                  <c:v>45.869987122168673</c:v>
                </c:pt>
                <c:pt idx="7378">
                  <c:v>45.825939105301202</c:v>
                </c:pt>
                <c:pt idx="7379">
                  <c:v>45.820800169999998</c:v>
                </c:pt>
                <c:pt idx="7380">
                  <c:v>45.831812172409634</c:v>
                </c:pt>
                <c:pt idx="7381">
                  <c:v>45.851266709999997</c:v>
                </c:pt>
                <c:pt idx="7382">
                  <c:v>45.851266709999997</c:v>
                </c:pt>
                <c:pt idx="7383">
                  <c:v>45.801712699156624</c:v>
                </c:pt>
                <c:pt idx="7384">
                  <c:v>45.75986709</c:v>
                </c:pt>
                <c:pt idx="7385">
                  <c:v>45.75986709</c:v>
                </c:pt>
                <c:pt idx="7386">
                  <c:v>45.75986709</c:v>
                </c:pt>
                <c:pt idx="7387">
                  <c:v>45.75986709</c:v>
                </c:pt>
                <c:pt idx="7388">
                  <c:v>45.771013385121954</c:v>
                </c:pt>
                <c:pt idx="7389">
                  <c:v>45.815598565609754</c:v>
                </c:pt>
                <c:pt idx="7390">
                  <c:v>45.801108381951217</c:v>
                </c:pt>
                <c:pt idx="7391">
                  <c:v>45.790333629999999</c:v>
                </c:pt>
                <c:pt idx="7392">
                  <c:v>45.796278320731709</c:v>
                </c:pt>
                <c:pt idx="7393">
                  <c:v>45.840863501219509</c:v>
                </c:pt>
                <c:pt idx="7394">
                  <c:v>45.833964724320985</c:v>
                </c:pt>
                <c:pt idx="7395">
                  <c:v>45.802223011463411</c:v>
                </c:pt>
                <c:pt idx="7396">
                  <c:v>45.760981719512195</c:v>
                </c:pt>
                <c:pt idx="7397">
                  <c:v>45.783274309756095</c:v>
                </c:pt>
                <c:pt idx="7398">
                  <c:v>45.75986709</c:v>
                </c:pt>
                <c:pt idx="7399">
                  <c:v>45.715107602962966</c:v>
                </c:pt>
                <c:pt idx="7400">
                  <c:v>45.66997198074074</c:v>
                </c:pt>
                <c:pt idx="7401">
                  <c:v>45.582269444390242</c:v>
                </c:pt>
                <c:pt idx="7402">
                  <c:v>45.614304722222222</c:v>
                </c:pt>
                <c:pt idx="7403">
                  <c:v>45.693360852439028</c:v>
                </c:pt>
                <c:pt idx="7404">
                  <c:v>45.671068262195121</c:v>
                </c:pt>
                <c:pt idx="7405">
                  <c:v>45.628597666913578</c:v>
                </c:pt>
                <c:pt idx="7406">
                  <c:v>45.607534379999997</c:v>
                </c:pt>
                <c:pt idx="7407">
                  <c:v>45.603447405121948</c:v>
                </c:pt>
                <c:pt idx="7408">
                  <c:v>45.581154814878047</c:v>
                </c:pt>
                <c:pt idx="7409">
                  <c:v>45.706080478395059</c:v>
                </c:pt>
                <c:pt idx="7410">
                  <c:v>45.737675409259261</c:v>
                </c:pt>
                <c:pt idx="7411">
                  <c:v>45.638000920000003</c:v>
                </c:pt>
                <c:pt idx="7412">
                  <c:v>45.638000920000003</c:v>
                </c:pt>
                <c:pt idx="7413">
                  <c:v>45.655519180500001</c:v>
                </c:pt>
                <c:pt idx="7414">
                  <c:v>45.648908693580246</c:v>
                </c:pt>
                <c:pt idx="7415">
                  <c:v>45.607534379999997</c:v>
                </c:pt>
                <c:pt idx="7416">
                  <c:v>45.607534379999997</c:v>
                </c:pt>
                <c:pt idx="7417">
                  <c:v>45.590984654567897</c:v>
                </c:pt>
                <c:pt idx="7418">
                  <c:v>45.533272185874999</c:v>
                </c:pt>
                <c:pt idx="7419">
                  <c:v>45.429248691851853</c:v>
                </c:pt>
                <c:pt idx="7420">
                  <c:v>45.51951992888889</c:v>
                </c:pt>
                <c:pt idx="7421">
                  <c:v>45.562596233499995</c:v>
                </c:pt>
                <c:pt idx="7422">
                  <c:v>45.585446138499996</c:v>
                </c:pt>
                <c:pt idx="7423">
                  <c:v>45.606029859506172</c:v>
                </c:pt>
                <c:pt idx="7424">
                  <c:v>45.560894244691355</c:v>
                </c:pt>
                <c:pt idx="7425">
                  <c:v>45.562215401749995</c:v>
                </c:pt>
                <c:pt idx="7426">
                  <c:v>45.561072903875001</c:v>
                </c:pt>
                <c:pt idx="7427">
                  <c:v>45.515373086499999</c:v>
                </c:pt>
                <c:pt idx="7428">
                  <c:v>45.469673276500004</c:v>
                </c:pt>
                <c:pt idx="7429">
                  <c:v>45.486429873500001</c:v>
                </c:pt>
                <c:pt idx="7430">
                  <c:v>45.548124619625</c:v>
                </c:pt>
                <c:pt idx="7431">
                  <c:v>45.636477592875003</c:v>
                </c:pt>
                <c:pt idx="7432">
                  <c:v>45.545077965375</c:v>
                </c:pt>
                <c:pt idx="7433">
                  <c:v>45.500323001392402</c:v>
                </c:pt>
                <c:pt idx="7434">
                  <c:v>45.477289911500002</c:v>
                </c:pt>
                <c:pt idx="7435">
                  <c:v>45.4544400065</c:v>
                </c:pt>
                <c:pt idx="7436">
                  <c:v>45.431590101499999</c:v>
                </c:pt>
                <c:pt idx="7437">
                  <c:v>45.440932531012656</c:v>
                </c:pt>
                <c:pt idx="7438">
                  <c:v>45.46396080025</c:v>
                </c:pt>
                <c:pt idx="7439">
                  <c:v>45.48566821</c:v>
                </c:pt>
                <c:pt idx="7440">
                  <c:v>45.48566821</c:v>
                </c:pt>
                <c:pt idx="7441">
                  <c:v>45.451730798354433</c:v>
                </c:pt>
                <c:pt idx="7442">
                  <c:v>45.462818308125001</c:v>
                </c:pt>
                <c:pt idx="7443">
                  <c:v>45.538888251265824</c:v>
                </c:pt>
                <c:pt idx="7444">
                  <c:v>45.446331666455698</c:v>
                </c:pt>
                <c:pt idx="7445">
                  <c:v>45.442475140632915</c:v>
                </c:pt>
                <c:pt idx="7446">
                  <c:v>45.423963825189873</c:v>
                </c:pt>
                <c:pt idx="7447">
                  <c:v>45.369972488481011</c:v>
                </c:pt>
                <c:pt idx="7448">
                  <c:v>45.416250777088607</c:v>
                </c:pt>
                <c:pt idx="7449">
                  <c:v>45.424735130000002</c:v>
                </c:pt>
                <c:pt idx="7450">
                  <c:v>45.436453030000003</c:v>
                </c:pt>
                <c:pt idx="7451">
                  <c:v>45.422806866455694</c:v>
                </c:pt>
                <c:pt idx="7452">
                  <c:v>45.260832848734175</c:v>
                </c:pt>
                <c:pt idx="7453">
                  <c:v>45.323694196582274</c:v>
                </c:pt>
                <c:pt idx="7454">
                  <c:v>45.350521758974352</c:v>
                </c:pt>
                <c:pt idx="7455">
                  <c:v>45.351846817468349</c:v>
                </c:pt>
                <c:pt idx="7456">
                  <c:v>45.421264257974684</c:v>
                </c:pt>
                <c:pt idx="7457">
                  <c:v>45.380207110000001</c:v>
                </c:pt>
                <c:pt idx="7458">
                  <c:v>45.363802049999997</c:v>
                </c:pt>
                <c:pt idx="7459">
                  <c:v>45.355990114102561</c:v>
                </c:pt>
                <c:pt idx="7460">
                  <c:v>45.330991919999995</c:v>
                </c:pt>
                <c:pt idx="7461">
                  <c:v>45.260684519999998</c:v>
                </c:pt>
                <c:pt idx="7462">
                  <c:v>45.276308386666663</c:v>
                </c:pt>
                <c:pt idx="7463">
                  <c:v>45.32317999</c:v>
                </c:pt>
                <c:pt idx="7464">
                  <c:v>45.360677275641024</c:v>
                </c:pt>
                <c:pt idx="7465">
                  <c:v>45.337241467948715</c:v>
                </c:pt>
                <c:pt idx="7466">
                  <c:v>45.313805666666667</c:v>
                </c:pt>
                <c:pt idx="7467">
                  <c:v>45.252872586666669</c:v>
                </c:pt>
                <c:pt idx="7468">
                  <c:v>45.186471153333336</c:v>
                </c:pt>
                <c:pt idx="7469">
                  <c:v>45.209906953333331</c:v>
                </c:pt>
                <c:pt idx="7470">
                  <c:v>45.233342753333332</c:v>
                </c:pt>
                <c:pt idx="7471">
                  <c:v>45.211865009350653</c:v>
                </c:pt>
                <c:pt idx="7472">
                  <c:v>45.18920533</c:v>
                </c:pt>
                <c:pt idx="7473">
                  <c:v>45.214984710000003</c:v>
                </c:pt>
                <c:pt idx="7474">
                  <c:v>45.28529211</c:v>
                </c:pt>
                <c:pt idx="7475">
                  <c:v>45.374089448961037</c:v>
                </c:pt>
                <c:pt idx="7476">
                  <c:v>45.336105191818184</c:v>
                </c:pt>
                <c:pt idx="7477">
                  <c:v>45.181002800000002</c:v>
                </c:pt>
                <c:pt idx="7478">
                  <c:v>45.181002800000002</c:v>
                </c:pt>
                <c:pt idx="7479">
                  <c:v>45.222943751168835</c:v>
                </c:pt>
                <c:pt idx="7480">
                  <c:v>45.24193588</c:v>
                </c:pt>
                <c:pt idx="7481">
                  <c:v>45.24193588</c:v>
                </c:pt>
                <c:pt idx="7482">
                  <c:v>45.242727218701297</c:v>
                </c:pt>
                <c:pt idx="7483">
                  <c:v>45.266467379740256</c:v>
                </c:pt>
                <c:pt idx="7484">
                  <c:v>45.183376810259745</c:v>
                </c:pt>
                <c:pt idx="7485">
                  <c:v>45.131148451818184</c:v>
                </c:pt>
                <c:pt idx="7486">
                  <c:v>45.159240977142858</c:v>
                </c:pt>
                <c:pt idx="7487">
                  <c:v>45.206721307012991</c:v>
                </c:pt>
                <c:pt idx="7488">
                  <c:v>45.190103195064935</c:v>
                </c:pt>
                <c:pt idx="7489">
                  <c:v>45.136505611710525</c:v>
                </c:pt>
                <c:pt idx="7490">
                  <c:v>45.122839398181817</c:v>
                </c:pt>
                <c:pt idx="7491">
                  <c:v>45.20672130727273</c:v>
                </c:pt>
                <c:pt idx="7492">
                  <c:v>45.135500816363638</c:v>
                </c:pt>
                <c:pt idx="7493">
                  <c:v>45.101228560263159</c:v>
                </c:pt>
                <c:pt idx="7494">
                  <c:v>45.089603169999997</c:v>
                </c:pt>
                <c:pt idx="7495">
                  <c:v>45.100827684736842</c:v>
                </c:pt>
                <c:pt idx="7496">
                  <c:v>45.14893274789474</c:v>
                </c:pt>
                <c:pt idx="7497">
                  <c:v>45.080783908421054</c:v>
                </c:pt>
                <c:pt idx="7498">
                  <c:v>45.109646946315792</c:v>
                </c:pt>
                <c:pt idx="7499">
                  <c:v>45.160823656493505</c:v>
                </c:pt>
                <c:pt idx="7500">
                  <c:v>45.166571279868421</c:v>
                </c:pt>
                <c:pt idx="7501">
                  <c:v>45.070361145657891</c:v>
                </c:pt>
                <c:pt idx="7502">
                  <c:v>45.01664381723684</c:v>
                </c:pt>
                <c:pt idx="7503">
                  <c:v>45.013035939342103</c:v>
                </c:pt>
                <c:pt idx="7504">
                  <c:v>45.011833315131575</c:v>
                </c:pt>
                <c:pt idx="7505">
                  <c:v>44.973830308666663</c:v>
                </c:pt>
                <c:pt idx="7506">
                  <c:v>45.046950012666663</c:v>
                </c:pt>
                <c:pt idx="7507">
                  <c:v>45.079180406315785</c:v>
                </c:pt>
                <c:pt idx="7508">
                  <c:v>45.048713861842103</c:v>
                </c:pt>
                <c:pt idx="7509">
                  <c:v>45.012827481599999</c:v>
                </c:pt>
                <c:pt idx="7510">
                  <c:v>45.060339256578942</c:v>
                </c:pt>
                <c:pt idx="7511">
                  <c:v>45.084391788157895</c:v>
                </c:pt>
                <c:pt idx="7512">
                  <c:v>45.127787900133335</c:v>
                </c:pt>
                <c:pt idx="7513">
                  <c:v>45.124880216315788</c:v>
                </c:pt>
                <c:pt idx="7514">
                  <c:v>45.083103641466664</c:v>
                </c:pt>
                <c:pt idx="7515">
                  <c:v>45.057533127763158</c:v>
                </c:pt>
                <c:pt idx="7516">
                  <c:v>44.961322993552635</c:v>
                </c:pt>
                <c:pt idx="7517">
                  <c:v>44.992110238000002</c:v>
                </c:pt>
                <c:pt idx="7518">
                  <c:v>44.992110238000002</c:v>
                </c:pt>
                <c:pt idx="7519">
                  <c:v>44.949457076000002</c:v>
                </c:pt>
                <c:pt idx="7520">
                  <c:v>44.998203539999999</c:v>
                </c:pt>
                <c:pt idx="7521">
                  <c:v>44.949457076000002</c:v>
                </c:pt>
                <c:pt idx="7522">
                  <c:v>44.937270460000001</c:v>
                </c:pt>
                <c:pt idx="7523">
                  <c:v>44.925083844</c:v>
                </c:pt>
                <c:pt idx="7524">
                  <c:v>44.906803920000002</c:v>
                </c:pt>
                <c:pt idx="7525">
                  <c:v>44.906803920000002</c:v>
                </c:pt>
                <c:pt idx="7526">
                  <c:v>44.858057456000004</c:v>
                </c:pt>
                <c:pt idx="7527">
                  <c:v>44.919978640000004</c:v>
                </c:pt>
                <c:pt idx="7528">
                  <c:v>44.929958490400004</c:v>
                </c:pt>
                <c:pt idx="7529">
                  <c:v>44.889512100000005</c:v>
                </c:pt>
                <c:pt idx="7530">
                  <c:v>44.937270460000001</c:v>
                </c:pt>
                <c:pt idx="7531">
                  <c:v>44.937270460000001</c:v>
                </c:pt>
                <c:pt idx="7532">
                  <c:v>44.859868973648645</c:v>
                </c:pt>
                <c:pt idx="7533">
                  <c:v>44.828809571999997</c:v>
                </c:pt>
                <c:pt idx="7534">
                  <c:v>44.831049277567573</c:v>
                </c:pt>
                <c:pt idx="7535">
                  <c:v>44.786584589999997</c:v>
                </c:pt>
                <c:pt idx="7536">
                  <c:v>44.811287189999994</c:v>
                </c:pt>
                <c:pt idx="7537">
                  <c:v>44.85602635</c:v>
                </c:pt>
                <c:pt idx="7538">
                  <c:v>44.861927530000003</c:v>
                </c:pt>
                <c:pt idx="7539">
                  <c:v>44.819933107162164</c:v>
                </c:pt>
                <c:pt idx="7540">
                  <c:v>44.76023515</c:v>
                </c:pt>
                <c:pt idx="7541">
                  <c:v>44.809640349999995</c:v>
                </c:pt>
                <c:pt idx="7542">
                  <c:v>44.771763029999995</c:v>
                </c:pt>
                <c:pt idx="7543">
                  <c:v>44.834754665270268</c:v>
                </c:pt>
                <c:pt idx="7544">
                  <c:v>44.865068930273971</c:v>
                </c:pt>
                <c:pt idx="7545">
                  <c:v>44.789878269999996</c:v>
                </c:pt>
                <c:pt idx="7546">
                  <c:v>44.814580869999993</c:v>
                </c:pt>
                <c:pt idx="7547">
                  <c:v>44.600491662162156</c:v>
                </c:pt>
                <c:pt idx="7548">
                  <c:v>44.631781625945948</c:v>
                </c:pt>
                <c:pt idx="7549">
                  <c:v>44.706058625890414</c:v>
                </c:pt>
                <c:pt idx="7550">
                  <c:v>44.731003739999998</c:v>
                </c:pt>
                <c:pt idx="7551">
                  <c:v>44.750715061232874</c:v>
                </c:pt>
                <c:pt idx="7552">
                  <c:v>44.675592085890415</c:v>
                </c:pt>
                <c:pt idx="7553">
                  <c:v>44.704806576301372</c:v>
                </c:pt>
                <c:pt idx="7554">
                  <c:v>44.754471209999998</c:v>
                </c:pt>
                <c:pt idx="7555">
                  <c:v>44.756140609452054</c:v>
                </c:pt>
                <c:pt idx="7556">
                  <c:v>44.681017632739724</c:v>
                </c:pt>
                <c:pt idx="7557">
                  <c:v>44.605894649178083</c:v>
                </c:pt>
                <c:pt idx="7558">
                  <c:v>44.72108321876712</c:v>
                </c:pt>
                <c:pt idx="7559">
                  <c:v>44.699381028082193</c:v>
                </c:pt>
                <c:pt idx="7560">
                  <c:v>44.688947281506849</c:v>
                </c:pt>
                <c:pt idx="7561">
                  <c:v>44.731516967534247</c:v>
                </c:pt>
                <c:pt idx="7562">
                  <c:v>44.741950713424657</c:v>
                </c:pt>
                <c:pt idx="7563">
                  <c:v>44.591704754520549</c:v>
                </c:pt>
                <c:pt idx="7564">
                  <c:v>44.658480738630139</c:v>
                </c:pt>
                <c:pt idx="7565">
                  <c:v>44.6284315460274</c:v>
                </c:pt>
                <c:pt idx="7566">
                  <c:v>44.593675572222224</c:v>
                </c:pt>
                <c:pt idx="7567">
                  <c:v>44.632605040000001</c:v>
                </c:pt>
                <c:pt idx="7568">
                  <c:v>44.633439739863014</c:v>
                </c:pt>
                <c:pt idx="7569">
                  <c:v>44.683521731643836</c:v>
                </c:pt>
                <c:pt idx="7570">
                  <c:v>44.551360936666669</c:v>
                </c:pt>
                <c:pt idx="7571">
                  <c:v>44.480272339999999</c:v>
                </c:pt>
                <c:pt idx="7572">
                  <c:v>44.538666544861108</c:v>
                </c:pt>
                <c:pt idx="7573">
                  <c:v>44.667726200277777</c:v>
                </c:pt>
                <c:pt idx="7574">
                  <c:v>44.69311498361111</c:v>
                </c:pt>
                <c:pt idx="7575">
                  <c:v>44.668914488082194</c:v>
                </c:pt>
                <c:pt idx="7576">
                  <c:v>44.585212648055553</c:v>
                </c:pt>
                <c:pt idx="7577">
                  <c:v>44.526818442777774</c:v>
                </c:pt>
                <c:pt idx="7578">
                  <c:v>44.520048100555556</c:v>
                </c:pt>
                <c:pt idx="7579">
                  <c:v>44.549668347777775</c:v>
                </c:pt>
                <c:pt idx="7580">
                  <c:v>44.60044591444445</c:v>
                </c:pt>
                <c:pt idx="7581">
                  <c:v>44.528511028333334</c:v>
                </c:pt>
                <c:pt idx="7582">
                  <c:v>44.510738879999998</c:v>
                </c:pt>
                <c:pt idx="7583">
                  <c:v>44.481964920833335</c:v>
                </c:pt>
                <c:pt idx="7584">
                  <c:v>44.468424234166669</c:v>
                </c:pt>
                <c:pt idx="7585">
                  <c:v>44.506447818028164</c:v>
                </c:pt>
                <c:pt idx="7586">
                  <c:v>44.48070144619718</c:v>
                </c:pt>
                <c:pt idx="7587">
                  <c:v>44.530203613888887</c:v>
                </c:pt>
                <c:pt idx="7588">
                  <c:v>44.481541772638884</c:v>
                </c:pt>
                <c:pt idx="7589">
                  <c:v>44.43478707309859</c:v>
                </c:pt>
                <c:pt idx="7590">
                  <c:v>44.439650280000002</c:v>
                </c:pt>
                <c:pt idx="7591">
                  <c:v>44.500869437464786</c:v>
                </c:pt>
                <c:pt idx="7592">
                  <c:v>44.601292207222222</c:v>
                </c:pt>
                <c:pt idx="7593">
                  <c:v>44.550514640555555</c:v>
                </c:pt>
                <c:pt idx="7594">
                  <c:v>44.478126802112676</c:v>
                </c:pt>
                <c:pt idx="7595">
                  <c:v>44.449805789999999</c:v>
                </c:pt>
                <c:pt idx="7596">
                  <c:v>44.449805789999999</c:v>
                </c:pt>
                <c:pt idx="7597">
                  <c:v>44.429208692535212</c:v>
                </c:pt>
                <c:pt idx="7598">
                  <c:v>44.360551700985916</c:v>
                </c:pt>
                <c:pt idx="7599">
                  <c:v>44.386298072816899</c:v>
                </c:pt>
                <c:pt idx="7600">
                  <c:v>44.320322987500006</c:v>
                </c:pt>
                <c:pt idx="7601">
                  <c:v>44.352312858000005</c:v>
                </c:pt>
                <c:pt idx="7602">
                  <c:v>44.402604108309859</c:v>
                </c:pt>
                <c:pt idx="7603">
                  <c:v>44.446372943380283</c:v>
                </c:pt>
                <c:pt idx="7604">
                  <c:v>44.497865692676058</c:v>
                </c:pt>
                <c:pt idx="7605">
                  <c:v>44.420626568732395</c:v>
                </c:pt>
                <c:pt idx="7606">
                  <c:v>44.31807017915493</c:v>
                </c:pt>
                <c:pt idx="7607">
                  <c:v>44.381038453714289</c:v>
                </c:pt>
                <c:pt idx="7608">
                  <c:v>44.43564528549296</c:v>
                </c:pt>
                <c:pt idx="7609">
                  <c:v>44.42663405535211</c:v>
                </c:pt>
                <c:pt idx="7610">
                  <c:v>44.374945148857144</c:v>
                </c:pt>
                <c:pt idx="7611">
                  <c:v>44.322790354788737</c:v>
                </c:pt>
                <c:pt idx="7612">
                  <c:v>44.271297602676057</c:v>
                </c:pt>
                <c:pt idx="7613">
                  <c:v>44.314882539285719</c:v>
                </c:pt>
                <c:pt idx="7614">
                  <c:v>44.327939630000003</c:v>
                </c:pt>
                <c:pt idx="7615">
                  <c:v>44.282883474366194</c:v>
                </c:pt>
                <c:pt idx="7616">
                  <c:v>44.267877016</c:v>
                </c:pt>
                <c:pt idx="7617">
                  <c:v>44.315753012000002</c:v>
                </c:pt>
                <c:pt idx="7618">
                  <c:v>44.263524649714284</c:v>
                </c:pt>
                <c:pt idx="7619">
                  <c:v>44.211296295428568</c:v>
                </c:pt>
                <c:pt idx="7620">
                  <c:v>44.229576219428573</c:v>
                </c:pt>
                <c:pt idx="7621">
                  <c:v>44.313141592571426</c:v>
                </c:pt>
                <c:pt idx="7622">
                  <c:v>44.284415996571433</c:v>
                </c:pt>
                <c:pt idx="7623">
                  <c:v>44.226964801714281</c:v>
                </c:pt>
                <c:pt idx="7624">
                  <c:v>44.254819923999996</c:v>
                </c:pt>
                <c:pt idx="7625">
                  <c:v>44.206073459999999</c:v>
                </c:pt>
                <c:pt idx="7626">
                  <c:v>44.206073459999999</c:v>
                </c:pt>
                <c:pt idx="7627">
                  <c:v>44.206073459999999</c:v>
                </c:pt>
                <c:pt idx="7628">
                  <c:v>44.186487827142855</c:v>
                </c:pt>
                <c:pt idx="7629">
                  <c:v>44.144698830869565</c:v>
                </c:pt>
                <c:pt idx="7630">
                  <c:v>44.137306120571431</c:v>
                </c:pt>
                <c:pt idx="7631">
                  <c:v>44.196801034782609</c:v>
                </c:pt>
                <c:pt idx="7632">
                  <c:v>44.254819923999996</c:v>
                </c:pt>
                <c:pt idx="7633">
                  <c:v>44.15036321542857</c:v>
                </c:pt>
                <c:pt idx="7634">
                  <c:v>44.195476402608698</c:v>
                </c:pt>
                <c:pt idx="7635">
                  <c:v>44.143399428000002</c:v>
                </c:pt>
                <c:pt idx="7636">
                  <c:v>44.165009858115944</c:v>
                </c:pt>
                <c:pt idx="7637">
                  <c:v>44.180463904637683</c:v>
                </c:pt>
                <c:pt idx="7638">
                  <c:v>44.15397126115942</c:v>
                </c:pt>
                <c:pt idx="7639">
                  <c:v>44.180463904637683</c:v>
                </c:pt>
                <c:pt idx="7640">
                  <c:v>44.204307283768117</c:v>
                </c:pt>
                <c:pt idx="7641">
                  <c:v>44.151321996811596</c:v>
                </c:pt>
                <c:pt idx="7642">
                  <c:v>44.168542215072463</c:v>
                </c:pt>
                <c:pt idx="7643">
                  <c:v>44.136751036521737</c:v>
                </c:pt>
                <c:pt idx="7644">
                  <c:v>44.114673830000001</c:v>
                </c:pt>
                <c:pt idx="7645">
                  <c:v>44.114673830000001</c:v>
                </c:pt>
                <c:pt idx="7646">
                  <c:v>44.099661332028987</c:v>
                </c:pt>
                <c:pt idx="7647">
                  <c:v>44.057325048823529</c:v>
                </c:pt>
                <c:pt idx="7648">
                  <c:v>44.084207290000002</c:v>
                </c:pt>
                <c:pt idx="7649">
                  <c:v>44.084207290000002</c:v>
                </c:pt>
                <c:pt idx="7650">
                  <c:v>44.174282285217394</c:v>
                </c:pt>
                <c:pt idx="7651">
                  <c:v>44.093168040882354</c:v>
                </c:pt>
                <c:pt idx="7652">
                  <c:v>43.993249214057968</c:v>
                </c:pt>
                <c:pt idx="7653">
                  <c:v>43.995943931470592</c:v>
                </c:pt>
                <c:pt idx="7654">
                  <c:v>44.03850748</c:v>
                </c:pt>
                <c:pt idx="7655">
                  <c:v>43.99678156652174</c:v>
                </c:pt>
                <c:pt idx="7656">
                  <c:v>44.023274209999997</c:v>
                </c:pt>
                <c:pt idx="7657">
                  <c:v>43.996391968823524</c:v>
                </c:pt>
                <c:pt idx="7658">
                  <c:v>43.853020008235298</c:v>
                </c:pt>
                <c:pt idx="7659">
                  <c:v>43.948003931176473</c:v>
                </c:pt>
                <c:pt idx="7660">
                  <c:v>44.039169796086959</c:v>
                </c:pt>
                <c:pt idx="7661">
                  <c:v>44.041643741470587</c:v>
                </c:pt>
                <c:pt idx="7662">
                  <c:v>44.023274209999997</c:v>
                </c:pt>
                <c:pt idx="7663">
                  <c:v>44.01341738823529</c:v>
                </c:pt>
                <c:pt idx="7664">
                  <c:v>43.969161997164179</c:v>
                </c:pt>
                <c:pt idx="7665">
                  <c:v>44.105579340447761</c:v>
                </c:pt>
                <c:pt idx="7666">
                  <c:v>44.014313462941175</c:v>
                </c:pt>
                <c:pt idx="7667">
                  <c:v>43.906784491176474</c:v>
                </c:pt>
                <c:pt idx="7668">
                  <c:v>43.978470470588235</c:v>
                </c:pt>
                <c:pt idx="7669">
                  <c:v>44.024638383432837</c:v>
                </c:pt>
                <c:pt idx="7670">
                  <c:v>43.981606736176467</c:v>
                </c:pt>
                <c:pt idx="7671">
                  <c:v>43.954724492499999</c:v>
                </c:pt>
                <c:pt idx="7672">
                  <c:v>43.915504498805973</c:v>
                </c:pt>
                <c:pt idx="7673">
                  <c:v>43.813592718823529</c:v>
                </c:pt>
                <c:pt idx="7674">
                  <c:v>43.921121683529414</c:v>
                </c:pt>
                <c:pt idx="7675">
                  <c:v>43.956429709850745</c:v>
                </c:pt>
                <c:pt idx="7676">
                  <c:v>43.898224971641788</c:v>
                </c:pt>
                <c:pt idx="7677">
                  <c:v>43.924705988235296</c:v>
                </c:pt>
                <c:pt idx="7678">
                  <c:v>43.962341129999999</c:v>
                </c:pt>
                <c:pt idx="7679">
                  <c:v>43.905500566567163</c:v>
                </c:pt>
                <c:pt idx="7680">
                  <c:v>43.850933625671644</c:v>
                </c:pt>
                <c:pt idx="7681">
                  <c:v>43.942627484852942</c:v>
                </c:pt>
                <c:pt idx="7682">
                  <c:v>43.844567480298508</c:v>
                </c:pt>
                <c:pt idx="7683">
                  <c:v>43.926417886268659</c:v>
                </c:pt>
                <c:pt idx="7684">
                  <c:v>43.855480867761194</c:v>
                </c:pt>
                <c:pt idx="7685">
                  <c:v>43.818193460597016</c:v>
                </c:pt>
                <c:pt idx="7686">
                  <c:v>43.82939621818182</c:v>
                </c:pt>
                <c:pt idx="7687">
                  <c:v>43.824104878805976</c:v>
                </c:pt>
                <c:pt idx="7688">
                  <c:v>43.810008420000003</c:v>
                </c:pt>
                <c:pt idx="7689">
                  <c:v>43.830016297014929</c:v>
                </c:pt>
                <c:pt idx="7690">
                  <c:v>43.850478898507461</c:v>
                </c:pt>
                <c:pt idx="7691">
                  <c:v>43.786927707878782</c:v>
                </c:pt>
                <c:pt idx="7692">
                  <c:v>43.843203306865675</c:v>
                </c:pt>
                <c:pt idx="7693">
                  <c:v>43.925053712835819</c:v>
                </c:pt>
                <c:pt idx="7694">
                  <c:v>43.80493066333333</c:v>
                </c:pt>
                <c:pt idx="7695">
                  <c:v>43.779541879999996</c:v>
                </c:pt>
                <c:pt idx="7696">
                  <c:v>43.818317476363639</c:v>
                </c:pt>
                <c:pt idx="7697">
                  <c:v>43.791364711044778</c:v>
                </c:pt>
                <c:pt idx="7698">
                  <c:v>43.789235773484847</c:v>
                </c:pt>
                <c:pt idx="7699">
                  <c:v>43.808623573787877</c:v>
                </c:pt>
                <c:pt idx="7700">
                  <c:v>43.733380445757575</c:v>
                </c:pt>
                <c:pt idx="7701">
                  <c:v>43.703148159402986</c:v>
                </c:pt>
                <c:pt idx="7702">
                  <c:v>43.772156051515147</c:v>
                </c:pt>
                <c:pt idx="7703">
                  <c:v>43.661368624242421</c:v>
                </c:pt>
                <c:pt idx="7704">
                  <c:v>43.791543849090914</c:v>
                </c:pt>
                <c:pt idx="7705">
                  <c:v>43.713992649696969</c:v>
                </c:pt>
                <c:pt idx="7706">
                  <c:v>43.709376505151511</c:v>
                </c:pt>
                <c:pt idx="7707">
                  <c:v>43.718608789999998</c:v>
                </c:pt>
                <c:pt idx="7708">
                  <c:v>43.718608789999998</c:v>
                </c:pt>
                <c:pt idx="7709">
                  <c:v>43.718608789999998</c:v>
                </c:pt>
                <c:pt idx="7710">
                  <c:v>43.697985285999998</c:v>
                </c:pt>
                <c:pt idx="7711">
                  <c:v>43.657675709999999</c:v>
                </c:pt>
                <c:pt idx="7712">
                  <c:v>43.652597953333334</c:v>
                </c:pt>
                <c:pt idx="7713">
                  <c:v>43.624865589230772</c:v>
                </c:pt>
                <c:pt idx="7714">
                  <c:v>43.596742620000001</c:v>
                </c:pt>
                <c:pt idx="7715">
                  <c:v>43.679833192727273</c:v>
                </c:pt>
                <c:pt idx="7716">
                  <c:v>43.662831585999996</c:v>
                </c:pt>
                <c:pt idx="7717">
                  <c:v>43.635056612121211</c:v>
                </c:pt>
                <c:pt idx="7718">
                  <c:v>43.647363958</c:v>
                </c:pt>
                <c:pt idx="7719">
                  <c:v>43.640134368787876</c:v>
                </c:pt>
                <c:pt idx="7720">
                  <c:v>43.687204817999998</c:v>
                </c:pt>
                <c:pt idx="7721">
                  <c:v>43.711109334</c:v>
                </c:pt>
                <c:pt idx="7722">
                  <c:v>43.647520196666669</c:v>
                </c:pt>
                <c:pt idx="7723">
                  <c:v>43.634708625999998</c:v>
                </c:pt>
                <c:pt idx="7724">
                  <c:v>43.642208080307689</c:v>
                </c:pt>
                <c:pt idx="7725">
                  <c:v>43.57471296892308</c:v>
                </c:pt>
                <c:pt idx="7726">
                  <c:v>43.657206993999999</c:v>
                </c:pt>
                <c:pt idx="7727">
                  <c:v>43.629084034000002</c:v>
                </c:pt>
                <c:pt idx="7728">
                  <c:v>43.548464873384617</c:v>
                </c:pt>
                <c:pt idx="7729">
                  <c:v>43.535809540000002</c:v>
                </c:pt>
                <c:pt idx="7730">
                  <c:v>43.557370476000003</c:v>
                </c:pt>
                <c:pt idx="7731">
                  <c:v>43.547058724000003</c:v>
                </c:pt>
                <c:pt idx="7732">
                  <c:v>43.570084397500004</c:v>
                </c:pt>
                <c:pt idx="7733">
                  <c:v>43.566744796000002</c:v>
                </c:pt>
                <c:pt idx="7734">
                  <c:v>43.510498876</c:v>
                </c:pt>
                <c:pt idx="7735">
                  <c:v>43.495499963999997</c:v>
                </c:pt>
                <c:pt idx="7736">
                  <c:v>43.535809540000002</c:v>
                </c:pt>
                <c:pt idx="7737">
                  <c:v>43.547996156000004</c:v>
                </c:pt>
                <c:pt idx="7738">
                  <c:v>43.5853176675</c:v>
                </c:pt>
                <c:pt idx="7739">
                  <c:v>43.505343000000003</c:v>
                </c:pt>
                <c:pt idx="7740">
                  <c:v>43.505343000000003</c:v>
                </c:pt>
                <c:pt idx="7741">
                  <c:v>43.505343000000003</c:v>
                </c:pt>
                <c:pt idx="7742">
                  <c:v>43.505343000000003</c:v>
                </c:pt>
                <c:pt idx="7743">
                  <c:v>43.481438484000002</c:v>
                </c:pt>
                <c:pt idx="7744">
                  <c:v>43.474876459999997</c:v>
                </c:pt>
                <c:pt idx="7745">
                  <c:v>43.414895452812502</c:v>
                </c:pt>
                <c:pt idx="7746">
                  <c:v>43.437745360312498</c:v>
                </c:pt>
                <c:pt idx="7747">
                  <c:v>43.523432508124998</c:v>
                </c:pt>
                <c:pt idx="7748">
                  <c:v>43.510030159999999</c:v>
                </c:pt>
                <c:pt idx="7749">
                  <c:v>43.444409919999998</c:v>
                </c:pt>
                <c:pt idx="7750">
                  <c:v>43.414419416406247</c:v>
                </c:pt>
                <c:pt idx="7751">
                  <c:v>43.377673682222223</c:v>
                </c:pt>
                <c:pt idx="7752">
                  <c:v>43.451074475624999</c:v>
                </c:pt>
                <c:pt idx="7753">
                  <c:v>43.4653556646875</c:v>
                </c:pt>
                <c:pt idx="7754">
                  <c:v>43.399662179374999</c:v>
                </c:pt>
                <c:pt idx="7755">
                  <c:v>43.264466908125002</c:v>
                </c:pt>
                <c:pt idx="7756">
                  <c:v>43.350154051875002</c:v>
                </c:pt>
                <c:pt idx="7757">
                  <c:v>43.324961729365079</c:v>
                </c:pt>
                <c:pt idx="7758">
                  <c:v>43.427272489843752</c:v>
                </c:pt>
                <c:pt idx="7759">
                  <c:v>43.395853863906247</c:v>
                </c:pt>
                <c:pt idx="7760">
                  <c:v>43.383476829999999</c:v>
                </c:pt>
                <c:pt idx="7761">
                  <c:v>43.32063959125</c:v>
                </c:pt>
                <c:pt idx="7762">
                  <c:v>43.330764879841269</c:v>
                </c:pt>
                <c:pt idx="7763">
                  <c:v>43.370623758437503</c:v>
                </c:pt>
                <c:pt idx="7764">
                  <c:v>43.319642174761903</c:v>
                </c:pt>
                <c:pt idx="7765">
                  <c:v>43.290626422380953</c:v>
                </c:pt>
                <c:pt idx="7766">
                  <c:v>43.335396821562497</c:v>
                </c:pt>
                <c:pt idx="7767">
                  <c:v>43.297396760952381</c:v>
                </c:pt>
                <c:pt idx="7768">
                  <c:v>43.239365253015869</c:v>
                </c:pt>
                <c:pt idx="7769">
                  <c:v>43.338986009682543</c:v>
                </c:pt>
                <c:pt idx="7770">
                  <c:v>43.363165803333331</c:v>
                </c:pt>
                <c:pt idx="7771">
                  <c:v>43.286757655396826</c:v>
                </c:pt>
                <c:pt idx="7772">
                  <c:v>43.257741901746037</c:v>
                </c:pt>
                <c:pt idx="7773">
                  <c:v>43.23839805888889</c:v>
                </c:pt>
                <c:pt idx="7774">
                  <c:v>43.320609366507938</c:v>
                </c:pt>
                <c:pt idx="7775">
                  <c:v>43.262577861746038</c:v>
                </c:pt>
                <c:pt idx="7776">
                  <c:v>43.233078504126986</c:v>
                </c:pt>
                <c:pt idx="7777">
                  <c:v>43.258225497777779</c:v>
                </c:pt>
                <c:pt idx="7778">
                  <c:v>43.235980080317461</c:v>
                </c:pt>
                <c:pt idx="7779">
                  <c:v>43.231144120000003</c:v>
                </c:pt>
                <c:pt idx="7780">
                  <c:v>43.231144120000003</c:v>
                </c:pt>
                <c:pt idx="7781">
                  <c:v>43.10057322714286</c:v>
                </c:pt>
                <c:pt idx="7782">
                  <c:v>43.151537996129029</c:v>
                </c:pt>
                <c:pt idx="7783">
                  <c:v>43.161989910158731</c:v>
                </c:pt>
                <c:pt idx="7784">
                  <c:v>43.212471085322584</c:v>
                </c:pt>
                <c:pt idx="7785">
                  <c:v>43.244684808888891</c:v>
                </c:pt>
                <c:pt idx="7786">
                  <c:v>43.215419454193551</c:v>
                </c:pt>
                <c:pt idx="7787">
                  <c:v>43.18593570580645</c:v>
                </c:pt>
                <c:pt idx="7788">
                  <c:v>43.183751724444441</c:v>
                </c:pt>
                <c:pt idx="7789">
                  <c:v>43.188392684838711</c:v>
                </c:pt>
                <c:pt idx="7790">
                  <c:v>43.170211039999998</c:v>
                </c:pt>
                <c:pt idx="7791">
                  <c:v>43.159891728064515</c:v>
                </c:pt>
                <c:pt idx="7792">
                  <c:v>43.158121143174604</c:v>
                </c:pt>
                <c:pt idx="7793">
                  <c:v>43.200677579999997</c:v>
                </c:pt>
                <c:pt idx="7794">
                  <c:v>43.186918497419356</c:v>
                </c:pt>
                <c:pt idx="7795">
                  <c:v>43.127951000645162</c:v>
                </c:pt>
                <c:pt idx="7796">
                  <c:v>43.083725378064514</c:v>
                </c:pt>
                <c:pt idx="7797">
                  <c:v>43.105346793548385</c:v>
                </c:pt>
                <c:pt idx="7798">
                  <c:v>43.078811420000001</c:v>
                </c:pt>
                <c:pt idx="7799">
                  <c:v>43.081268399032261</c:v>
                </c:pt>
                <c:pt idx="7800">
                  <c:v>43.104855397258063</c:v>
                </c:pt>
                <c:pt idx="7801">
                  <c:v>43.017878330000002</c:v>
                </c:pt>
                <c:pt idx="7802">
                  <c:v>43.017878330000002</c:v>
                </c:pt>
                <c:pt idx="7803">
                  <c:v>43.10628125081967</c:v>
                </c:pt>
                <c:pt idx="7804">
                  <c:v>43.137778916774195</c:v>
                </c:pt>
                <c:pt idx="7805">
                  <c:v>43.08470816967742</c:v>
                </c:pt>
                <c:pt idx="7806">
                  <c:v>42.997900272131147</c:v>
                </c:pt>
                <c:pt idx="7807">
                  <c:v>42.831147915000003</c:v>
                </c:pt>
                <c:pt idx="7808">
                  <c:v>42.957444699836067</c:v>
                </c:pt>
                <c:pt idx="7809">
                  <c:v>42.987411790000003</c:v>
                </c:pt>
                <c:pt idx="7810">
                  <c:v>43.011385460819675</c:v>
                </c:pt>
                <c:pt idx="7811">
                  <c:v>42.994404110655744</c:v>
                </c:pt>
                <c:pt idx="7812">
                  <c:v>42.964807582903227</c:v>
                </c:pt>
                <c:pt idx="7813">
                  <c:v>42.978921114918037</c:v>
                </c:pt>
                <c:pt idx="7814">
                  <c:v>42.987411790000003</c:v>
                </c:pt>
                <c:pt idx="7815">
                  <c:v>42.987411790000003</c:v>
                </c:pt>
                <c:pt idx="7816">
                  <c:v>42.966934279508195</c:v>
                </c:pt>
                <c:pt idx="7817">
                  <c:v>42.996256914516131</c:v>
                </c:pt>
                <c:pt idx="7818">
                  <c:v>42.96094086180328</c:v>
                </c:pt>
                <c:pt idx="7819">
                  <c:v>42.926478709999998</c:v>
                </c:pt>
                <c:pt idx="7820">
                  <c:v>42.944458963114748</c:v>
                </c:pt>
                <c:pt idx="7821">
                  <c:v>42.939173101666661</c:v>
                </c:pt>
                <c:pt idx="7822">
                  <c:v>42.926478709999998</c:v>
                </c:pt>
                <c:pt idx="7823">
                  <c:v>42.909497354262292</c:v>
                </c:pt>
                <c:pt idx="7824">
                  <c:v>42.863048362622948</c:v>
                </c:pt>
                <c:pt idx="7825">
                  <c:v>42.883026426885245</c:v>
                </c:pt>
                <c:pt idx="7826">
                  <c:v>42.847773476500002</c:v>
                </c:pt>
                <c:pt idx="7827">
                  <c:v>42.836077982950819</c:v>
                </c:pt>
                <c:pt idx="7828">
                  <c:v>42.866045071475412</c:v>
                </c:pt>
                <c:pt idx="7829">
                  <c:v>42.879255567833333</c:v>
                </c:pt>
                <c:pt idx="7830">
                  <c:v>42.911994612459011</c:v>
                </c:pt>
                <c:pt idx="7831">
                  <c:v>42.924447602000001</c:v>
                </c:pt>
                <c:pt idx="7832">
                  <c:v>42.887022038852457</c:v>
                </c:pt>
                <c:pt idx="7833">
                  <c:v>42.873162259499999</c:v>
                </c:pt>
                <c:pt idx="7834">
                  <c:v>42.902105473500001</c:v>
                </c:pt>
                <c:pt idx="7835">
                  <c:v>42.83507908</c:v>
                </c:pt>
                <c:pt idx="7836">
                  <c:v>42.848281247333333</c:v>
                </c:pt>
                <c:pt idx="7837">
                  <c:v>42.812736950666668</c:v>
                </c:pt>
                <c:pt idx="7838">
                  <c:v>42.743679460000003</c:v>
                </c:pt>
                <c:pt idx="7839">
                  <c:v>42.756665198360658</c:v>
                </c:pt>
                <c:pt idx="7840">
                  <c:v>42.812229174999999</c:v>
                </c:pt>
                <c:pt idx="7841">
                  <c:v>42.827462445000002</c:v>
                </c:pt>
                <c:pt idx="7842">
                  <c:v>42.812229174999999</c:v>
                </c:pt>
                <c:pt idx="7843">
                  <c:v>42.852851228333336</c:v>
                </c:pt>
                <c:pt idx="7844">
                  <c:v>42.873162259166662</c:v>
                </c:pt>
                <c:pt idx="7845">
                  <c:v>42.907277107058825</c:v>
                </c:pt>
                <c:pt idx="7846">
                  <c:v>42.86119326</c:v>
                </c:pt>
                <c:pt idx="7847">
                  <c:v>42.828477996333334</c:v>
                </c:pt>
                <c:pt idx="7848">
                  <c:v>42.81324472633333</c:v>
                </c:pt>
                <c:pt idx="7849">
                  <c:v>42.797955985042016</c:v>
                </c:pt>
                <c:pt idx="7850">
                  <c:v>42.78259470436975</c:v>
                </c:pt>
                <c:pt idx="7851">
                  <c:v>42.753581083249998</c:v>
                </c:pt>
                <c:pt idx="7852">
                  <c:v>42.707881268249999</c:v>
                </c:pt>
                <c:pt idx="7853">
                  <c:v>42.696571524873946</c:v>
                </c:pt>
                <c:pt idx="7854">
                  <c:v>42.727294091260504</c:v>
                </c:pt>
                <c:pt idx="7855">
                  <c:v>42.758016655294121</c:v>
                </c:pt>
                <c:pt idx="7856">
                  <c:v>42.788739216638653</c:v>
                </c:pt>
                <c:pt idx="7857">
                  <c:v>42.789637461016952</c:v>
                </c:pt>
                <c:pt idx="7858">
                  <c:v>42.758654538983052</c:v>
                </c:pt>
                <c:pt idx="7859">
                  <c:v>42.727806134033614</c:v>
                </c:pt>
                <c:pt idx="7860">
                  <c:v>42.697083567647056</c:v>
                </c:pt>
                <c:pt idx="7861">
                  <c:v>42.682746369999997</c:v>
                </c:pt>
                <c:pt idx="7862">
                  <c:v>42.682746369999997</c:v>
                </c:pt>
                <c:pt idx="7863">
                  <c:v>42.674041644285708</c:v>
                </c:pt>
                <c:pt idx="7864">
                  <c:v>42.658680363613442</c:v>
                </c:pt>
                <c:pt idx="7865">
                  <c:v>42.670353201186437</c:v>
                </c:pt>
                <c:pt idx="7866">
                  <c:v>42.701336123220344</c:v>
                </c:pt>
                <c:pt idx="7867">
                  <c:v>42.694106774745762</c:v>
                </c:pt>
                <c:pt idx="7868">
                  <c:v>42.663123852711863</c:v>
                </c:pt>
                <c:pt idx="7869">
                  <c:v>42.662349279661015</c:v>
                </c:pt>
                <c:pt idx="7870">
                  <c:v>42.677840740677965</c:v>
                </c:pt>
                <c:pt idx="7871">
                  <c:v>42.650717443333328</c:v>
                </c:pt>
                <c:pt idx="7872">
                  <c:v>42.603845843333332</c:v>
                </c:pt>
                <c:pt idx="7873">
                  <c:v>42.568625936779661</c:v>
                </c:pt>
                <c:pt idx="7874">
                  <c:v>42.537643009661018</c:v>
                </c:pt>
                <c:pt idx="7875">
                  <c:v>42.554370259487179</c:v>
                </c:pt>
                <c:pt idx="7876">
                  <c:v>42.585617997948717</c:v>
                </c:pt>
                <c:pt idx="7877">
                  <c:v>42.59134675</c:v>
                </c:pt>
                <c:pt idx="7878">
                  <c:v>42.59134675</c:v>
                </c:pt>
                <c:pt idx="7879">
                  <c:v>42.618428118888886</c:v>
                </c:pt>
                <c:pt idx="7880">
                  <c:v>42.649675852222217</c:v>
                </c:pt>
                <c:pt idx="7881">
                  <c:v>42.666601707777772</c:v>
                </c:pt>
                <c:pt idx="7882">
                  <c:v>42.682225574444438</c:v>
                </c:pt>
                <c:pt idx="7883">
                  <c:v>42.561921796153847</c:v>
                </c:pt>
                <c:pt idx="7884">
                  <c:v>42.439539325172419</c:v>
                </c:pt>
                <c:pt idx="7885">
                  <c:v>42.471056435517241</c:v>
                </c:pt>
                <c:pt idx="7886">
                  <c:v>42.497343142222221</c:v>
                </c:pt>
                <c:pt idx="7887">
                  <c:v>42.46609540888889</c:v>
                </c:pt>
                <c:pt idx="7888">
                  <c:v>42.42850833586207</c:v>
                </c:pt>
                <c:pt idx="7889">
                  <c:v>42.34971555482759</c:v>
                </c:pt>
                <c:pt idx="7890">
                  <c:v>42.302439886206898</c:v>
                </c:pt>
                <c:pt idx="7891">
                  <c:v>42.381232667241385</c:v>
                </c:pt>
                <c:pt idx="7892">
                  <c:v>42.447418602758624</c:v>
                </c:pt>
                <c:pt idx="7893">
                  <c:v>42.478935713103454</c:v>
                </c:pt>
                <c:pt idx="7894">
                  <c:v>42.499947120000002</c:v>
                </c:pt>
                <c:pt idx="7895">
                  <c:v>42.499947120000002</c:v>
                </c:pt>
                <c:pt idx="7896">
                  <c:v>42.499947120000002</c:v>
                </c:pt>
                <c:pt idx="7897">
                  <c:v>42.499947120000002</c:v>
                </c:pt>
                <c:pt idx="7898">
                  <c:v>42.484581386782608</c:v>
                </c:pt>
                <c:pt idx="7899">
                  <c:v>42.452790214608697</c:v>
                </c:pt>
                <c:pt idx="7900">
                  <c:v>42.421154344137932</c:v>
                </c:pt>
                <c:pt idx="7901">
                  <c:v>42.389637233793103</c:v>
                </c:pt>
                <c:pt idx="7902">
                  <c:v>42.398215369043477</c:v>
                </c:pt>
                <c:pt idx="7903">
                  <c:v>42.430006541217395</c:v>
                </c:pt>
                <c:pt idx="7904">
                  <c:v>42.416230366608694</c:v>
                </c:pt>
                <c:pt idx="7905">
                  <c:v>42.384439194434783</c:v>
                </c:pt>
                <c:pt idx="7906">
                  <c:v>42.390797428869561</c:v>
                </c:pt>
                <c:pt idx="7907">
                  <c:v>42.406693014956517</c:v>
                </c:pt>
                <c:pt idx="7908">
                  <c:v>42.366054689561402</c:v>
                </c:pt>
                <c:pt idx="7909">
                  <c:v>42.31794962114035</c:v>
                </c:pt>
                <c:pt idx="7910">
                  <c:v>42.34840919443478</c:v>
                </c:pt>
                <c:pt idx="7911">
                  <c:v>42.375942956842103</c:v>
                </c:pt>
                <c:pt idx="7912">
                  <c:v>42.343872909473681</c:v>
                </c:pt>
                <c:pt idx="7913">
                  <c:v>42.311802862982454</c:v>
                </c:pt>
                <c:pt idx="7914">
                  <c:v>42.279732820877193</c:v>
                </c:pt>
                <c:pt idx="7915">
                  <c:v>42.277594819473684</c:v>
                </c:pt>
                <c:pt idx="7916">
                  <c:v>42.357769929999996</c:v>
                </c:pt>
                <c:pt idx="7917">
                  <c:v>42.408547499999997</c:v>
                </c:pt>
                <c:pt idx="7918">
                  <c:v>42.408547499999997</c:v>
                </c:pt>
                <c:pt idx="7919">
                  <c:v>42.393581477894735</c:v>
                </c:pt>
                <c:pt idx="7920">
                  <c:v>42.361511430526313</c:v>
                </c:pt>
                <c:pt idx="7921">
                  <c:v>42.338527898070176</c:v>
                </c:pt>
                <c:pt idx="7922">
                  <c:v>42.322492877017545</c:v>
                </c:pt>
                <c:pt idx="7923">
                  <c:v>42.27400940274336</c:v>
                </c:pt>
                <c:pt idx="7924">
                  <c:v>42.209301701858408</c:v>
                </c:pt>
                <c:pt idx="7925">
                  <c:v>42.220625551592924</c:v>
                </c:pt>
                <c:pt idx="7926">
                  <c:v>42.252979404690265</c:v>
                </c:pt>
                <c:pt idx="7927">
                  <c:v>42.256214790000001</c:v>
                </c:pt>
                <c:pt idx="7928">
                  <c:v>42.256214790000001</c:v>
                </c:pt>
                <c:pt idx="7929">
                  <c:v>42.223860936902653</c:v>
                </c:pt>
                <c:pt idx="7930">
                  <c:v>42.200943623982305</c:v>
                </c:pt>
                <c:pt idx="7931">
                  <c:v>42.249474400973455</c:v>
                </c:pt>
                <c:pt idx="7932">
                  <c:v>42.279064695000002</c:v>
                </c:pt>
                <c:pt idx="7933">
                  <c:v>42.246421973571429</c:v>
                </c:pt>
                <c:pt idx="7934">
                  <c:v>42.21981670929204</c:v>
                </c:pt>
                <c:pt idx="7935">
                  <c:v>42.203639780088501</c:v>
                </c:pt>
                <c:pt idx="7936">
                  <c:v>42.171615726964284</c:v>
                </c:pt>
                <c:pt idx="7937">
                  <c:v>42.122651644821431</c:v>
                </c:pt>
                <c:pt idx="7938">
                  <c:v>42.123833619469025</c:v>
                </c:pt>
                <c:pt idx="7939">
                  <c:v>42.156187467256643</c:v>
                </c:pt>
                <c:pt idx="7940">
                  <c:v>42.152846162142858</c:v>
                </c:pt>
                <c:pt idx="7941">
                  <c:v>42.136524801428571</c:v>
                </c:pt>
                <c:pt idx="7942">
                  <c:v>42.106058261428572</c:v>
                </c:pt>
                <c:pt idx="7943">
                  <c:v>42.073415539999999</c:v>
                </c:pt>
                <c:pt idx="7944">
                  <c:v>42.056947139999998</c:v>
                </c:pt>
                <c:pt idx="7945">
                  <c:v>42.050293612321425</c:v>
                </c:pt>
                <c:pt idx="7946">
                  <c:v>42.099257694464285</c:v>
                </c:pt>
                <c:pt idx="7947">
                  <c:v>42.120475463392857</c:v>
                </c:pt>
                <c:pt idx="7948">
                  <c:v>42.071511381249998</c:v>
                </c:pt>
                <c:pt idx="7949">
                  <c:v>42.056672666666664</c:v>
                </c:pt>
                <c:pt idx="7950">
                  <c:v>42.089609466666666</c:v>
                </c:pt>
                <c:pt idx="7951">
                  <c:v>42.103882079999998</c:v>
                </c:pt>
                <c:pt idx="7952">
                  <c:v>42.103882079999998</c:v>
                </c:pt>
                <c:pt idx="7953">
                  <c:v>42.068791150624996</c:v>
                </c:pt>
                <c:pt idx="7954">
                  <c:v>42.019827063125</c:v>
                </c:pt>
                <c:pt idx="7955">
                  <c:v>42.01248245</c:v>
                </c:pt>
                <c:pt idx="7956">
                  <c:v>42.01248245</c:v>
                </c:pt>
                <c:pt idx="7957">
                  <c:v>41.995864337272728</c:v>
                </c:pt>
                <c:pt idx="7958">
                  <c:v>41.982015910000001</c:v>
                </c:pt>
                <c:pt idx="7959">
                  <c:v>41.982015910000001</c:v>
                </c:pt>
                <c:pt idx="7960">
                  <c:v>41.976800916666669</c:v>
                </c:pt>
                <c:pt idx="7961">
                  <c:v>41.960332516666668</c:v>
                </c:pt>
                <c:pt idx="7962">
                  <c:v>41.967059608545455</c:v>
                </c:pt>
                <c:pt idx="7963">
                  <c:v>42.000295833999999</c:v>
                </c:pt>
                <c:pt idx="7964">
                  <c:v>42.001957645272725</c:v>
                </c:pt>
                <c:pt idx="7965">
                  <c:v>41.985339532545453</c:v>
                </c:pt>
                <c:pt idx="7966">
                  <c:v>41.995310400181822</c:v>
                </c:pt>
                <c:pt idx="7967">
                  <c:v>42.011928512909094</c:v>
                </c:pt>
                <c:pt idx="7968">
                  <c:v>41.964289923090909</c:v>
                </c:pt>
                <c:pt idx="7969">
                  <c:v>41.921082830000003</c:v>
                </c:pt>
                <c:pt idx="7970">
                  <c:v>41.921082830000003</c:v>
                </c:pt>
                <c:pt idx="7971">
                  <c:v>41.931053697636365</c:v>
                </c:pt>
                <c:pt idx="7972">
                  <c:v>41.964289923090909</c:v>
                </c:pt>
                <c:pt idx="7973">
                  <c:v>41.958750552181819</c:v>
                </c:pt>
                <c:pt idx="7974">
                  <c:v>41.908896213999995</c:v>
                </c:pt>
                <c:pt idx="7975">
                  <c:v>41.90123765256881</c:v>
                </c:pt>
                <c:pt idx="7976">
                  <c:v>41.918008225045874</c:v>
                </c:pt>
                <c:pt idx="7977">
                  <c:v>41.934778797522938</c:v>
                </c:pt>
                <c:pt idx="7978">
                  <c:v>41.951549370000002</c:v>
                </c:pt>
                <c:pt idx="7979">
                  <c:v>41.951549370000002</c:v>
                </c:pt>
                <c:pt idx="7980">
                  <c:v>41.942409408000003</c:v>
                </c:pt>
                <c:pt idx="7981">
                  <c:v>41.892555069818179</c:v>
                </c:pt>
                <c:pt idx="7982">
                  <c:v>41.836453550277774</c:v>
                </c:pt>
                <c:pt idx="7983">
                  <c:v>41.768750122500002</c:v>
                </c:pt>
                <c:pt idx="7984">
                  <c:v>41.756731209724769</c:v>
                </c:pt>
                <c:pt idx="7985">
                  <c:v>41.790272354678898</c:v>
                </c:pt>
                <c:pt idx="7986">
                  <c:v>41.811515079816509</c:v>
                </c:pt>
                <c:pt idx="7987">
                  <c:v>41.828285652293573</c:v>
                </c:pt>
                <c:pt idx="7988">
                  <c:v>41.829683199999998</c:v>
                </c:pt>
                <c:pt idx="7989">
                  <c:v>41.827726633211007</c:v>
                </c:pt>
                <c:pt idx="7990">
                  <c:v>41.810956060733943</c:v>
                </c:pt>
                <c:pt idx="7991">
                  <c:v>41.789061146666668</c:v>
                </c:pt>
                <c:pt idx="7992">
                  <c:v>41.755209435555557</c:v>
                </c:pt>
                <c:pt idx="7993">
                  <c:v>41.763672363333335</c:v>
                </c:pt>
                <c:pt idx="7994">
                  <c:v>41.814449929999995</c:v>
                </c:pt>
                <c:pt idx="7995">
                  <c:v>41.805987002222224</c:v>
                </c:pt>
                <c:pt idx="7996">
                  <c:v>41.772135291111113</c:v>
                </c:pt>
                <c:pt idx="7997">
                  <c:v>41.76875012</c:v>
                </c:pt>
                <c:pt idx="7998">
                  <c:v>41.772166928224301</c:v>
                </c:pt>
                <c:pt idx="7999">
                  <c:v>41.806335010467286</c:v>
                </c:pt>
                <c:pt idx="8000">
                  <c:v>41.8028839287037</c:v>
                </c:pt>
                <c:pt idx="8001">
                  <c:v>41.718254650925928</c:v>
                </c:pt>
                <c:pt idx="8002">
                  <c:v>41.677350500000003</c:v>
                </c:pt>
                <c:pt idx="8003">
                  <c:v>41.677350500000003</c:v>
                </c:pt>
                <c:pt idx="8004">
                  <c:v>41.702407093644865</c:v>
                </c:pt>
                <c:pt idx="8005">
                  <c:v>41.73657517588785</c:v>
                </c:pt>
                <c:pt idx="8006">
                  <c:v>41.706124454444449</c:v>
                </c:pt>
                <c:pt idx="8007">
                  <c:v>41.679913106168229</c:v>
                </c:pt>
                <c:pt idx="8008">
                  <c:v>41.696997147289721</c:v>
                </c:pt>
                <c:pt idx="8009">
                  <c:v>41.695170549622645</c:v>
                </c:pt>
                <c:pt idx="8010">
                  <c:v>41.660680121320759</c:v>
                </c:pt>
                <c:pt idx="8011">
                  <c:v>41.636633525327106</c:v>
                </c:pt>
                <c:pt idx="8012">
                  <c:v>41.619549484205606</c:v>
                </c:pt>
                <c:pt idx="8013">
                  <c:v>41.644321348411218</c:v>
                </c:pt>
                <c:pt idx="8014">
                  <c:v>41.67562597867925</c:v>
                </c:pt>
                <c:pt idx="8015">
                  <c:v>41.623890339056601</c:v>
                </c:pt>
                <c:pt idx="8016">
                  <c:v>41.595062358598128</c:v>
                </c:pt>
                <c:pt idx="8017">
                  <c:v>41.62923044084112</c:v>
                </c:pt>
                <c:pt idx="8018">
                  <c:v>41.638548764528302</c:v>
                </c:pt>
                <c:pt idx="8019">
                  <c:v>41.621303553207547</c:v>
                </c:pt>
                <c:pt idx="8020">
                  <c:v>41.616417409999997</c:v>
                </c:pt>
                <c:pt idx="8021">
                  <c:v>41.616417409999997</c:v>
                </c:pt>
                <c:pt idx="8022">
                  <c:v>41.583651508490561</c:v>
                </c:pt>
                <c:pt idx="8023">
                  <c:v>41.552322707924525</c:v>
                </c:pt>
                <c:pt idx="8024">
                  <c:v>41.535077496603776</c:v>
                </c:pt>
                <c:pt idx="8025">
                  <c:v>41.554033542380949</c:v>
                </c:pt>
                <c:pt idx="8026">
                  <c:v>41.623671348095243</c:v>
                </c:pt>
                <c:pt idx="8027">
                  <c:v>41.543412678301884</c:v>
                </c:pt>
                <c:pt idx="8028">
                  <c:v>41.388205770754716</c:v>
                </c:pt>
                <c:pt idx="8029">
                  <c:v>41.466696122857144</c:v>
                </c:pt>
                <c:pt idx="8030">
                  <c:v>41.555484329999999</c:v>
                </c:pt>
                <c:pt idx="8031">
                  <c:v>41.555484329999999</c:v>
                </c:pt>
                <c:pt idx="8032">
                  <c:v>41.542137081714287</c:v>
                </c:pt>
                <c:pt idx="8033">
                  <c:v>41.507318173142856</c:v>
                </c:pt>
                <c:pt idx="8034">
                  <c:v>41.505577229523809</c:v>
                </c:pt>
                <c:pt idx="8035">
                  <c:v>41.52298668666667</c:v>
                </c:pt>
                <c:pt idx="8036">
                  <c:v>41.540396138761906</c:v>
                </c:pt>
                <c:pt idx="8037">
                  <c:v>41.557805590190476</c:v>
                </c:pt>
                <c:pt idx="8038">
                  <c:v>41.575215041619046</c:v>
                </c:pt>
                <c:pt idx="8039">
                  <c:v>41.558999697788458</c:v>
                </c:pt>
                <c:pt idx="8040">
                  <c:v>41.48869229201923</c:v>
                </c:pt>
                <c:pt idx="8041">
                  <c:v>41.452768556571428</c:v>
                </c:pt>
                <c:pt idx="8042">
                  <c:v>41.435359105142858</c:v>
                </c:pt>
                <c:pt idx="8043">
                  <c:v>41.433618160000002</c:v>
                </c:pt>
                <c:pt idx="8044">
                  <c:v>41.442406585961542</c:v>
                </c:pt>
                <c:pt idx="8045">
                  <c:v>41.495137141730773</c:v>
                </c:pt>
                <c:pt idx="8046">
                  <c:v>41.502385500666669</c:v>
                </c:pt>
                <c:pt idx="8047">
                  <c:v>41.450157140666668</c:v>
                </c:pt>
                <c:pt idx="8048">
                  <c:v>41.433618160000002</c:v>
                </c:pt>
                <c:pt idx="8049">
                  <c:v>41.433618160000002</c:v>
                </c:pt>
                <c:pt idx="8050">
                  <c:v>41.416920152500005</c:v>
                </c:pt>
                <c:pt idx="8051">
                  <c:v>41.406996911456311</c:v>
                </c:pt>
                <c:pt idx="8052">
                  <c:v>41.424744410485438</c:v>
                </c:pt>
                <c:pt idx="8053">
                  <c:v>41.398464457115388</c:v>
                </c:pt>
                <c:pt idx="8054">
                  <c:v>41.328157051346153</c:v>
                </c:pt>
                <c:pt idx="8055">
                  <c:v>41.311751989999998</c:v>
                </c:pt>
                <c:pt idx="8056">
                  <c:v>41.313509675288458</c:v>
                </c:pt>
                <c:pt idx="8057">
                  <c:v>41.34866338105769</c:v>
                </c:pt>
                <c:pt idx="8058">
                  <c:v>41.378305121359219</c:v>
                </c:pt>
                <c:pt idx="8059">
                  <c:v>41.396052620388353</c:v>
                </c:pt>
                <c:pt idx="8060">
                  <c:v>41.371206118252431</c:v>
                </c:pt>
                <c:pt idx="8061">
                  <c:v>41.317963615339806</c:v>
                </c:pt>
                <c:pt idx="8062">
                  <c:v>41.280398075048545</c:v>
                </c:pt>
                <c:pt idx="8063">
                  <c:v>41.259692660485435</c:v>
                </c:pt>
                <c:pt idx="8064">
                  <c:v>41.312935163398059</c:v>
                </c:pt>
                <c:pt idx="8065">
                  <c:v>41.302286664563105</c:v>
                </c:pt>
                <c:pt idx="8066">
                  <c:v>41.213549163592234</c:v>
                </c:pt>
                <c:pt idx="8067">
                  <c:v>41.26797483</c:v>
                </c:pt>
                <c:pt idx="8068">
                  <c:v>41.371789005196078</c:v>
                </c:pt>
                <c:pt idx="8069">
                  <c:v>41.318024516960783</c:v>
                </c:pt>
                <c:pt idx="8070">
                  <c:v>41.275665408640776</c:v>
                </c:pt>
                <c:pt idx="8071">
                  <c:v>41.257917909611649</c:v>
                </c:pt>
                <c:pt idx="8072">
                  <c:v>41.272324702941177</c:v>
                </c:pt>
                <c:pt idx="8073">
                  <c:v>41.308167691176472</c:v>
                </c:pt>
                <c:pt idx="8074">
                  <c:v>41.263363955882355</c:v>
                </c:pt>
                <c:pt idx="8075">
                  <c:v>41.220352370000001</c:v>
                </c:pt>
                <c:pt idx="8076">
                  <c:v>41.220352370000001</c:v>
                </c:pt>
                <c:pt idx="8077">
                  <c:v>41.220352370000001</c:v>
                </c:pt>
                <c:pt idx="8078">
                  <c:v>41.220352370000001</c:v>
                </c:pt>
                <c:pt idx="8079">
                  <c:v>41.177340779411765</c:v>
                </c:pt>
                <c:pt idx="8080">
                  <c:v>41.139705637058825</c:v>
                </c:pt>
                <c:pt idx="8081">
                  <c:v>41.247234607647059</c:v>
                </c:pt>
                <c:pt idx="8082">
                  <c:v>41.268314544455443</c:v>
                </c:pt>
                <c:pt idx="8083">
                  <c:v>41.159720930594062</c:v>
                </c:pt>
                <c:pt idx="8084">
                  <c:v>41.18032769401961</c:v>
                </c:pt>
                <c:pt idx="8085">
                  <c:v>41.249913963267325</c:v>
                </c:pt>
                <c:pt idx="8086">
                  <c:v>41.195617159306934</c:v>
                </c:pt>
                <c:pt idx="8087">
                  <c:v>41.165452268217827</c:v>
                </c:pt>
                <c:pt idx="8088">
                  <c:v>41.183551202871286</c:v>
                </c:pt>
                <c:pt idx="8089">
                  <c:v>41.189885830000001</c:v>
                </c:pt>
                <c:pt idx="8090">
                  <c:v>41.189885830000001</c:v>
                </c:pt>
                <c:pt idx="8091">
                  <c:v>41.189885830000001</c:v>
                </c:pt>
                <c:pt idx="8092">
                  <c:v>41.189885830000001</c:v>
                </c:pt>
                <c:pt idx="8093">
                  <c:v>41.189885830000001</c:v>
                </c:pt>
                <c:pt idx="8094">
                  <c:v>41.157307744059409</c:v>
                </c:pt>
                <c:pt idx="8095">
                  <c:v>41.103010934158419</c:v>
                </c:pt>
                <c:pt idx="8096">
                  <c:v>41.098486200000004</c:v>
                </c:pt>
                <c:pt idx="8097">
                  <c:v>41.081424937600005</c:v>
                </c:pt>
                <c:pt idx="8098">
                  <c:v>41.008305241599999</c:v>
                </c:pt>
                <c:pt idx="8099">
                  <c:v>41.007388228910891</c:v>
                </c:pt>
                <c:pt idx="8100">
                  <c:v>41.061685032871281</c:v>
                </c:pt>
                <c:pt idx="8101">
                  <c:v>41.084166926199998</c:v>
                </c:pt>
                <c:pt idx="8102">
                  <c:v>41.098486200000004</c:v>
                </c:pt>
                <c:pt idx="8103">
                  <c:v>41.098486200000004</c:v>
                </c:pt>
                <c:pt idx="8104">
                  <c:v>41.078378283600003</c:v>
                </c:pt>
                <c:pt idx="8105">
                  <c:v>41.0418184356</c:v>
                </c:pt>
                <c:pt idx="8106">
                  <c:v>41.053700386199999</c:v>
                </c:pt>
                <c:pt idx="8107">
                  <c:v>41.044255757499997</c:v>
                </c:pt>
                <c:pt idx="8108">
                  <c:v>40.934576207500001</c:v>
                </c:pt>
                <c:pt idx="8109">
                  <c:v>40.945544162499999</c:v>
                </c:pt>
                <c:pt idx="8110">
                  <c:v>41.055223712499995</c:v>
                </c:pt>
                <c:pt idx="8111">
                  <c:v>41.002778175050501</c:v>
                </c:pt>
                <c:pt idx="8112">
                  <c:v>40.963214753800003</c:v>
                </c:pt>
                <c:pt idx="8113">
                  <c:v>41.036334455799995</c:v>
                </c:pt>
                <c:pt idx="8114">
                  <c:v>41.047093147676769</c:v>
                </c:pt>
                <c:pt idx="8115">
                  <c:v>41.010164008282828</c:v>
                </c:pt>
                <c:pt idx="8116">
                  <c:v>40.973234863333332</c:v>
                </c:pt>
                <c:pt idx="8117">
                  <c:v>40.94615349</c:v>
                </c:pt>
                <c:pt idx="8118">
                  <c:v>40.94615349</c:v>
                </c:pt>
                <c:pt idx="8119">
                  <c:v>40.923996006363637</c:v>
                </c:pt>
                <c:pt idx="8120">
                  <c:v>40.887066866969697</c:v>
                </c:pt>
                <c:pt idx="8121">
                  <c:v>40.902761751212125</c:v>
                </c:pt>
                <c:pt idx="8122">
                  <c:v>40.9380705322449</c:v>
                </c:pt>
                <c:pt idx="8123">
                  <c:v>41.012682473061226</c:v>
                </c:pt>
                <c:pt idx="8124">
                  <c:v>40.963694837171715</c:v>
                </c:pt>
                <c:pt idx="8125">
                  <c:v>40.855984841414141</c:v>
                </c:pt>
                <c:pt idx="8126">
                  <c:v>40.929843126262625</c:v>
                </c:pt>
                <c:pt idx="8127">
                  <c:v>40.949262328367347</c:v>
                </c:pt>
                <c:pt idx="8128">
                  <c:v>40.874650387551021</c:v>
                </c:pt>
                <c:pt idx="8129">
                  <c:v>40.854753870000003</c:v>
                </c:pt>
                <c:pt idx="8130">
                  <c:v>40.852907413030309</c:v>
                </c:pt>
                <c:pt idx="8131">
                  <c:v>40.834442843333335</c:v>
                </c:pt>
                <c:pt idx="8132">
                  <c:v>40.824287329999997</c:v>
                </c:pt>
                <c:pt idx="8133">
                  <c:v>40.824287329999997</c:v>
                </c:pt>
                <c:pt idx="8134">
                  <c:v>40.778587514999998</c:v>
                </c:pt>
                <c:pt idx="8135">
                  <c:v>40.743146842142856</c:v>
                </c:pt>
                <c:pt idx="8136">
                  <c:v>40.799105799285712</c:v>
                </c:pt>
                <c:pt idx="8137">
                  <c:v>40.834652235360821</c:v>
                </c:pt>
                <c:pt idx="8138">
                  <c:v>40.853497517835052</c:v>
                </c:pt>
                <c:pt idx="8139">
                  <c:v>40.767706607142856</c:v>
                </c:pt>
                <c:pt idx="8140">
                  <c:v>40.71361295020408</c:v>
                </c:pt>
                <c:pt idx="8141">
                  <c:v>40.750918917551019</c:v>
                </c:pt>
                <c:pt idx="8142">
                  <c:v>40.788481287422677</c:v>
                </c:pt>
                <c:pt idx="8143">
                  <c:v>40.823354680510199</c:v>
                </c:pt>
                <c:pt idx="8144">
                  <c:v>40.804701690714282</c:v>
                </c:pt>
                <c:pt idx="8145">
                  <c:v>40.785968578969069</c:v>
                </c:pt>
                <c:pt idx="8146">
                  <c:v>40.767123296494844</c:v>
                </c:pt>
                <c:pt idx="8147">
                  <c:v>40.733201788041235</c:v>
                </c:pt>
                <c:pt idx="8148">
                  <c:v>40.695511223092787</c:v>
                </c:pt>
                <c:pt idx="8149">
                  <c:v>40.657820658144331</c:v>
                </c:pt>
                <c:pt idx="8150">
                  <c:v>40.662846066804128</c:v>
                </c:pt>
                <c:pt idx="8151">
                  <c:v>40.700536631752577</c:v>
                </c:pt>
                <c:pt idx="8152">
                  <c:v>40.684518141649484</c:v>
                </c:pt>
                <c:pt idx="8153">
                  <c:v>40.710037797083338</c:v>
                </c:pt>
                <c:pt idx="8154">
                  <c:v>40.824287328333334</c:v>
                </c:pt>
                <c:pt idx="8155">
                  <c:v>40.785654496391757</c:v>
                </c:pt>
                <c:pt idx="8156">
                  <c:v>40.70242116</c:v>
                </c:pt>
                <c:pt idx="8157">
                  <c:v>40.70242116</c:v>
                </c:pt>
                <c:pt idx="8158">
                  <c:v>40.712157889278352</c:v>
                </c:pt>
                <c:pt idx="8159">
                  <c:v>40.731003171752576</c:v>
                </c:pt>
                <c:pt idx="8160">
                  <c:v>40.68147541375</c:v>
                </c:pt>
                <c:pt idx="8161">
                  <c:v>40.641488080000002</c:v>
                </c:pt>
                <c:pt idx="8162">
                  <c:v>40.641488080000002</c:v>
                </c:pt>
                <c:pt idx="8163">
                  <c:v>40.654817191250004</c:v>
                </c:pt>
                <c:pt idx="8164">
                  <c:v>40.666242143125004</c:v>
                </c:pt>
                <c:pt idx="8165">
                  <c:v>40.609117374375003</c:v>
                </c:pt>
                <c:pt idx="8166">
                  <c:v>40.571034196250004</c:v>
                </c:pt>
                <c:pt idx="8167">
                  <c:v>40.551992608749998</c:v>
                </c:pt>
                <c:pt idx="8168">
                  <c:v>40.584363307499999</c:v>
                </c:pt>
                <c:pt idx="8169">
                  <c:v>40.605248922421055</c:v>
                </c:pt>
                <c:pt idx="8170">
                  <c:v>40.586006897157901</c:v>
                </c:pt>
                <c:pt idx="8171">
                  <c:v>40.594201461041671</c:v>
                </c:pt>
                <c:pt idx="8172">
                  <c:v>40.604286821157899</c:v>
                </c:pt>
                <c:pt idx="8173">
                  <c:v>40.546560745368417</c:v>
                </c:pt>
                <c:pt idx="8174">
                  <c:v>40.519621909999998</c:v>
                </c:pt>
                <c:pt idx="8175">
                  <c:v>40.519621909999998</c:v>
                </c:pt>
                <c:pt idx="8176">
                  <c:v>40.573499580736843</c:v>
                </c:pt>
                <c:pt idx="8177">
                  <c:v>40.617756241052632</c:v>
                </c:pt>
                <c:pt idx="8178">
                  <c:v>40.63699827263158</c:v>
                </c:pt>
                <c:pt idx="8179">
                  <c:v>40.479213657263159</c:v>
                </c:pt>
                <c:pt idx="8180">
                  <c:v>40.338105462842101</c:v>
                </c:pt>
                <c:pt idx="8181">
                  <c:v>40.51128369652632</c:v>
                </c:pt>
                <c:pt idx="8182">
                  <c:v>40.569009774842108</c:v>
                </c:pt>
                <c:pt idx="8183">
                  <c:v>40.549440225744675</c:v>
                </c:pt>
                <c:pt idx="8184">
                  <c:v>40.510546770425528</c:v>
                </c:pt>
                <c:pt idx="8185">
                  <c:v>40.506473192736841</c:v>
                </c:pt>
                <c:pt idx="8186">
                  <c:v>40.544957243263156</c:v>
                </c:pt>
                <c:pt idx="8187">
                  <c:v>40.5332346193617</c:v>
                </c:pt>
                <c:pt idx="8188">
                  <c:v>40.502304085368422</c:v>
                </c:pt>
                <c:pt idx="8189">
                  <c:v>40.44457800326316</c:v>
                </c:pt>
                <c:pt idx="8190">
                  <c:v>40.483969570531912</c:v>
                </c:pt>
                <c:pt idx="8191">
                  <c:v>40.541337422553191</c:v>
                </c:pt>
                <c:pt idx="8192">
                  <c:v>40.482997239574466</c:v>
                </c:pt>
                <c:pt idx="8193">
                  <c:v>40.492720603404251</c:v>
                </c:pt>
                <c:pt idx="8194">
                  <c:v>40.549440225744675</c:v>
                </c:pt>
                <c:pt idx="8195">
                  <c:v>40.510546770425528</c:v>
                </c:pt>
                <c:pt idx="8196">
                  <c:v>40.454151257340428</c:v>
                </c:pt>
                <c:pt idx="8197">
                  <c:v>40.376364340319149</c:v>
                </c:pt>
                <c:pt idx="8198">
                  <c:v>40.418823033936171</c:v>
                </c:pt>
                <c:pt idx="8199">
                  <c:v>40.434056306276595</c:v>
                </c:pt>
                <c:pt idx="8200">
                  <c:v>40.356269389255324</c:v>
                </c:pt>
                <c:pt idx="8201">
                  <c:v>40.35156453419355</c:v>
                </c:pt>
                <c:pt idx="8202">
                  <c:v>40.363399854468085</c:v>
                </c:pt>
                <c:pt idx="8203">
                  <c:v>40.343953126808515</c:v>
                </c:pt>
                <c:pt idx="8204">
                  <c:v>40.311925272473118</c:v>
                </c:pt>
                <c:pt idx="8205">
                  <c:v>40.282441524086018</c:v>
                </c:pt>
                <c:pt idx="8206">
                  <c:v>40.361064853118279</c:v>
                </c:pt>
                <c:pt idx="8207">
                  <c:v>40.408238850537636</c:v>
                </c:pt>
                <c:pt idx="8208">
                  <c:v>40.427894682795696</c:v>
                </c:pt>
                <c:pt idx="8209">
                  <c:v>40.350909339784941</c:v>
                </c:pt>
                <c:pt idx="8210">
                  <c:v>40.28932106258064</c:v>
                </c:pt>
                <c:pt idx="8211">
                  <c:v>40.250009391612899</c:v>
                </c:pt>
                <c:pt idx="8212">
                  <c:v>40.262785687526879</c:v>
                </c:pt>
                <c:pt idx="8213">
                  <c:v>40.275889579999998</c:v>
                </c:pt>
                <c:pt idx="8214">
                  <c:v>40.275889579999998</c:v>
                </c:pt>
                <c:pt idx="8215">
                  <c:v>40.291286648602146</c:v>
                </c:pt>
                <c:pt idx="8216">
                  <c:v>40.310992332608691</c:v>
                </c:pt>
                <c:pt idx="8217">
                  <c:v>40.330861815217396</c:v>
                </c:pt>
                <c:pt idx="8218">
                  <c:v>40.281786325161292</c:v>
                </c:pt>
                <c:pt idx="8219">
                  <c:v>40.220917335760866</c:v>
                </c:pt>
                <c:pt idx="8220">
                  <c:v>40.2606563075</c:v>
                </c:pt>
                <c:pt idx="8221">
                  <c:v>40.263636728369562</c:v>
                </c:pt>
                <c:pt idx="8222">
                  <c:v>40.242111449565215</c:v>
                </c:pt>
                <c:pt idx="8223">
                  <c:v>40.202372484347826</c:v>
                </c:pt>
                <c:pt idx="8224">
                  <c:v>40.217274599891304</c:v>
                </c:pt>
                <c:pt idx="8225">
                  <c:v>40.274564947717387</c:v>
                </c:pt>
                <c:pt idx="8226">
                  <c:v>40.195087010760872</c:v>
                </c:pt>
                <c:pt idx="8227">
                  <c:v>40.221248495978259</c:v>
                </c:pt>
                <c:pt idx="8228">
                  <c:v>40.360334880760874</c:v>
                </c:pt>
                <c:pt idx="8229">
                  <c:v>40.235157134456522</c:v>
                </c:pt>
                <c:pt idx="8230">
                  <c:v>40.178860263260873</c:v>
                </c:pt>
                <c:pt idx="8231">
                  <c:v>40.238468711086952</c:v>
                </c:pt>
                <c:pt idx="8232">
                  <c:v>40.174446035714283</c:v>
                </c:pt>
                <c:pt idx="8233">
                  <c:v>40.116271390652173</c:v>
                </c:pt>
                <c:pt idx="8234">
                  <c:v>40.096401901521737</c:v>
                </c:pt>
                <c:pt idx="8235">
                  <c:v>40.160049754065938</c:v>
                </c:pt>
                <c:pt idx="8236">
                  <c:v>40.214956489999999</c:v>
                </c:pt>
                <c:pt idx="8237">
                  <c:v>40.214956489999999</c:v>
                </c:pt>
                <c:pt idx="8238">
                  <c:v>40.183165317826088</c:v>
                </c:pt>
                <c:pt idx="8239">
                  <c:v>40.137953145384614</c:v>
                </c:pt>
                <c:pt idx="8240">
                  <c:v>40.077689653076924</c:v>
                </c:pt>
                <c:pt idx="8241">
                  <c:v>40.077689651428571</c:v>
                </c:pt>
                <c:pt idx="8242">
                  <c:v>40.083716000000003</c:v>
                </c:pt>
                <c:pt idx="8243">
                  <c:v>40.043540342857142</c:v>
                </c:pt>
                <c:pt idx="8244">
                  <c:v>40.061269711555553</c:v>
                </c:pt>
                <c:pt idx="8245">
                  <c:v>40.093090320000002</c:v>
                </c:pt>
                <c:pt idx="8246">
                  <c:v>40.093090320000002</c:v>
                </c:pt>
                <c:pt idx="8247">
                  <c:v>40.079028839999999</c:v>
                </c:pt>
                <c:pt idx="8248">
                  <c:v>40.05890009177778</c:v>
                </c:pt>
                <c:pt idx="8249">
                  <c:v>40.038589065111111</c:v>
                </c:pt>
                <c:pt idx="8250">
                  <c:v>40.032157239999997</c:v>
                </c:pt>
                <c:pt idx="8251">
                  <c:v>40.028772068888884</c:v>
                </c:pt>
                <c:pt idx="8252">
                  <c:v>40.008461042222223</c:v>
                </c:pt>
                <c:pt idx="8253">
                  <c:v>40.028772068888891</c:v>
                </c:pt>
                <c:pt idx="8254">
                  <c:v>40.05923860888889</c:v>
                </c:pt>
                <c:pt idx="8255">
                  <c:v>40.038927582222222</c:v>
                </c:pt>
                <c:pt idx="8256">
                  <c:v>40.018616555555553</c:v>
                </c:pt>
                <c:pt idx="8257">
                  <c:v>40.008461042222223</c:v>
                </c:pt>
                <c:pt idx="8258">
                  <c:v>40.049083095555559</c:v>
                </c:pt>
                <c:pt idx="8259">
                  <c:v>40.022001726666666</c:v>
                </c:pt>
                <c:pt idx="8260">
                  <c:v>39.974609331111111</c:v>
                </c:pt>
                <c:pt idx="8261">
                  <c:v>39.994920357777772</c:v>
                </c:pt>
                <c:pt idx="8262">
                  <c:v>39.974609331111111</c:v>
                </c:pt>
                <c:pt idx="8263">
                  <c:v>39.944180826741572</c:v>
                </c:pt>
                <c:pt idx="8264">
                  <c:v>39.96472006719101</c:v>
                </c:pt>
                <c:pt idx="8265">
                  <c:v>40.040620172333334</c:v>
                </c:pt>
                <c:pt idx="8266">
                  <c:v>40.097198175617976</c:v>
                </c:pt>
                <c:pt idx="8267">
                  <c:v>39.953423478988761</c:v>
                </c:pt>
                <c:pt idx="8268">
                  <c:v>39.924668543033704</c:v>
                </c:pt>
                <c:pt idx="8269">
                  <c:v>39.931956173666663</c:v>
                </c:pt>
                <c:pt idx="8270">
                  <c:v>39.891334113666666</c:v>
                </c:pt>
                <c:pt idx="8271">
                  <c:v>39.865104741011237</c:v>
                </c:pt>
                <c:pt idx="8272">
                  <c:v>39.863735459887643</c:v>
                </c:pt>
                <c:pt idx="8273">
                  <c:v>39.925353187977528</c:v>
                </c:pt>
                <c:pt idx="8274">
                  <c:v>39.956162050337078</c:v>
                </c:pt>
                <c:pt idx="8275">
                  <c:v>39.960269896629214</c:v>
                </c:pt>
                <c:pt idx="8276">
                  <c:v>39.919191408988766</c:v>
                </c:pt>
                <c:pt idx="8277">
                  <c:v>39.894019167954546</c:v>
                </c:pt>
                <c:pt idx="8278">
                  <c:v>39.886328622808989</c:v>
                </c:pt>
                <c:pt idx="8279">
                  <c:v>39.906867863258427</c:v>
                </c:pt>
                <c:pt idx="8280">
                  <c:v>39.824710901460669</c:v>
                </c:pt>
                <c:pt idx="8281">
                  <c:v>39.794310491590906</c:v>
                </c:pt>
                <c:pt idx="8282">
                  <c:v>39.898173696136361</c:v>
                </c:pt>
                <c:pt idx="8283">
                  <c:v>39.873592737727272</c:v>
                </c:pt>
                <c:pt idx="8284">
                  <c:v>39.832241956292137</c:v>
                </c:pt>
                <c:pt idx="8285">
                  <c:v>39.791163475393262</c:v>
                </c:pt>
                <c:pt idx="8286">
                  <c:v>39.846588304545456</c:v>
                </c:pt>
                <c:pt idx="8287">
                  <c:v>39.850742832727278</c:v>
                </c:pt>
                <c:pt idx="8288">
                  <c:v>39.788424910000003</c:v>
                </c:pt>
                <c:pt idx="8289">
                  <c:v>39.788424910000003</c:v>
                </c:pt>
                <c:pt idx="8290">
                  <c:v>39.766267422727275</c:v>
                </c:pt>
                <c:pt idx="8291">
                  <c:v>39.728876663181815</c:v>
                </c:pt>
                <c:pt idx="8292">
                  <c:v>39.749649310909085</c:v>
                </c:pt>
                <c:pt idx="8293">
                  <c:v>39.832739881363636</c:v>
                </c:pt>
                <c:pt idx="8294">
                  <c:v>39.923948493563216</c:v>
                </c:pt>
                <c:pt idx="8295">
                  <c:v>39.797880045287357</c:v>
                </c:pt>
                <c:pt idx="8296">
                  <c:v>39.772153007954543</c:v>
                </c:pt>
                <c:pt idx="8297">
                  <c:v>39.779319965517246</c:v>
                </c:pt>
                <c:pt idx="8298">
                  <c:v>39.737297144827586</c:v>
                </c:pt>
                <c:pt idx="8299">
                  <c:v>39.727491819999997</c:v>
                </c:pt>
                <c:pt idx="8300">
                  <c:v>39.73379524413793</c:v>
                </c:pt>
                <c:pt idx="8301">
                  <c:v>39.754806657931034</c:v>
                </c:pt>
                <c:pt idx="8302">
                  <c:v>39.757958369999997</c:v>
                </c:pt>
                <c:pt idx="8303">
                  <c:v>39.741149241724138</c:v>
                </c:pt>
                <c:pt idx="8304">
                  <c:v>39.699126421034478</c:v>
                </c:pt>
                <c:pt idx="8305">
                  <c:v>39.716759288863635</c:v>
                </c:pt>
                <c:pt idx="8306">
                  <c:v>39.686397417209299</c:v>
                </c:pt>
                <c:pt idx="8307">
                  <c:v>39.606676230344831</c:v>
                </c:pt>
                <c:pt idx="8308">
                  <c:v>39.62768763724138</c:v>
                </c:pt>
                <c:pt idx="8309">
                  <c:v>39.6360922</c:v>
                </c:pt>
                <c:pt idx="8310">
                  <c:v>39.642395622068967</c:v>
                </c:pt>
                <c:pt idx="8311">
                  <c:v>39.684418435862071</c:v>
                </c:pt>
                <c:pt idx="8312">
                  <c:v>39.682146272093021</c:v>
                </c:pt>
                <c:pt idx="8313">
                  <c:v>39.666558739999999</c:v>
                </c:pt>
                <c:pt idx="8314">
                  <c:v>39.666558739999999</c:v>
                </c:pt>
                <c:pt idx="8315">
                  <c:v>39.683917582558138</c:v>
                </c:pt>
                <c:pt idx="8316">
                  <c:v>39.64064466885057</c:v>
                </c:pt>
                <c:pt idx="8317">
                  <c:v>39.493564813678155</c:v>
                </c:pt>
                <c:pt idx="8318">
                  <c:v>39.523436844418605</c:v>
                </c:pt>
                <c:pt idx="8319">
                  <c:v>39.565948299069767</c:v>
                </c:pt>
                <c:pt idx="8320">
                  <c:v>39.604208611627911</c:v>
                </c:pt>
                <c:pt idx="8321">
                  <c:v>39.582952886046513</c:v>
                </c:pt>
                <c:pt idx="8322">
                  <c:v>39.602083039069768</c:v>
                </c:pt>
                <c:pt idx="8323">
                  <c:v>39.627589909767444</c:v>
                </c:pt>
                <c:pt idx="8324">
                  <c:v>39.585078458604656</c:v>
                </c:pt>
                <c:pt idx="8325">
                  <c:v>39.575159120000002</c:v>
                </c:pt>
                <c:pt idx="8326">
                  <c:v>39.575159120000002</c:v>
                </c:pt>
                <c:pt idx="8327">
                  <c:v>39.575159120000002</c:v>
                </c:pt>
                <c:pt idx="8328">
                  <c:v>39.517768654651164</c:v>
                </c:pt>
                <c:pt idx="8329">
                  <c:v>39.543975713529413</c:v>
                </c:pt>
                <c:pt idx="8330">
                  <c:v>39.661244808255816</c:v>
                </c:pt>
                <c:pt idx="8331">
                  <c:v>39.554966173372094</c:v>
                </c:pt>
                <c:pt idx="8332">
                  <c:v>39.50096412435294</c:v>
                </c:pt>
                <c:pt idx="8333">
                  <c:v>39.488060648588231</c:v>
                </c:pt>
                <c:pt idx="8334">
                  <c:v>39.509566441529415</c:v>
                </c:pt>
                <c:pt idx="8335">
                  <c:v>39.430974432674418</c:v>
                </c:pt>
                <c:pt idx="8336">
                  <c:v>39.384474405058825</c:v>
                </c:pt>
                <c:pt idx="8337">
                  <c:v>39.448991790941172</c:v>
                </c:pt>
                <c:pt idx="8338">
                  <c:v>39.433220876588237</c:v>
                </c:pt>
                <c:pt idx="8339">
                  <c:v>39.445049062705884</c:v>
                </c:pt>
                <c:pt idx="8340">
                  <c:v>39.48160891070588</c:v>
                </c:pt>
                <c:pt idx="8341">
                  <c:v>39.460103117764703</c:v>
                </c:pt>
                <c:pt idx="8342">
                  <c:v>39.46798857517647</c:v>
                </c:pt>
                <c:pt idx="8343">
                  <c:v>39.495365790952377</c:v>
                </c:pt>
                <c:pt idx="8344">
                  <c:v>39.538889419523812</c:v>
                </c:pt>
                <c:pt idx="8345">
                  <c:v>39.470139154470587</c:v>
                </c:pt>
                <c:pt idx="8346">
                  <c:v>39.422826409999999</c:v>
                </c:pt>
                <c:pt idx="8347">
                  <c:v>39.422101015952379</c:v>
                </c:pt>
                <c:pt idx="8348">
                  <c:v>39.400339194523809</c:v>
                </c:pt>
                <c:pt idx="8349">
                  <c:v>39.405980200000002</c:v>
                </c:pt>
                <c:pt idx="8350">
                  <c:v>39.436971589285712</c:v>
                </c:pt>
                <c:pt idx="8351">
                  <c:v>39.502257032142857</c:v>
                </c:pt>
                <c:pt idx="8352">
                  <c:v>39.407593134166667</c:v>
                </c:pt>
                <c:pt idx="8353">
                  <c:v>39.358629050833336</c:v>
                </c:pt>
                <c:pt idx="8354">
                  <c:v>39.422826409999999</c:v>
                </c:pt>
                <c:pt idx="8355">
                  <c:v>39.422826409999999</c:v>
                </c:pt>
                <c:pt idx="8356">
                  <c:v>39.382567049166667</c:v>
                </c:pt>
                <c:pt idx="8357">
                  <c:v>39.331426780000001</c:v>
                </c:pt>
                <c:pt idx="8358">
                  <c:v>39.331426780000001</c:v>
                </c:pt>
                <c:pt idx="8359">
                  <c:v>39.295882483333337</c:v>
                </c:pt>
                <c:pt idx="8360">
                  <c:v>39.315830816071433</c:v>
                </c:pt>
                <c:pt idx="8361">
                  <c:v>39.421375622261905</c:v>
                </c:pt>
                <c:pt idx="8362">
                  <c:v>39.33432835797619</c:v>
                </c:pt>
                <c:pt idx="8363">
                  <c:v>39.300960240000002</c:v>
                </c:pt>
                <c:pt idx="8364">
                  <c:v>39.326349024999999</c:v>
                </c:pt>
                <c:pt idx="8365">
                  <c:v>39.435158103571425</c:v>
                </c:pt>
                <c:pt idx="8366">
                  <c:v>39.379879594578313</c:v>
                </c:pt>
                <c:pt idx="8367">
                  <c:v>39.321633963571429</c:v>
                </c:pt>
                <c:pt idx="8368">
                  <c:v>39.302061440240969</c:v>
                </c:pt>
                <c:pt idx="8369">
                  <c:v>39.324085445060241</c:v>
                </c:pt>
                <c:pt idx="8370">
                  <c:v>39.302061440240969</c:v>
                </c:pt>
                <c:pt idx="8371">
                  <c:v>39.276733834698796</c:v>
                </c:pt>
                <c:pt idx="8372">
                  <c:v>39.298757839518075</c:v>
                </c:pt>
                <c:pt idx="8373">
                  <c:v>39.22167381614458</c:v>
                </c:pt>
                <c:pt idx="8374">
                  <c:v>39.201852212048188</c:v>
                </c:pt>
                <c:pt idx="8375">
                  <c:v>39.242963693975902</c:v>
                </c:pt>
                <c:pt idx="8376">
                  <c:v>39.264987698795181</c:v>
                </c:pt>
                <c:pt idx="8377">
                  <c:v>39.270493700000003</c:v>
                </c:pt>
                <c:pt idx="8378">
                  <c:v>39.262418231566265</c:v>
                </c:pt>
                <c:pt idx="8379">
                  <c:v>39.240394226746986</c:v>
                </c:pt>
                <c:pt idx="8380">
                  <c:v>39.218106105731707</c:v>
                </c:pt>
                <c:pt idx="8381">
                  <c:v>39.168816201084333</c:v>
                </c:pt>
                <c:pt idx="8382">
                  <c:v>39.112959385609756</c:v>
                </c:pt>
                <c:pt idx="8383">
                  <c:v>39.090666795365856</c:v>
                </c:pt>
                <c:pt idx="8384">
                  <c:v>39.125869391686749</c:v>
                </c:pt>
                <c:pt idx="8385">
                  <c:v>39.170177033902441</c:v>
                </c:pt>
                <c:pt idx="8386">
                  <c:v>39.191354993780486</c:v>
                </c:pt>
                <c:pt idx="8387">
                  <c:v>39.035306854756101</c:v>
                </c:pt>
                <c:pt idx="8388">
                  <c:v>39.096611481585363</c:v>
                </c:pt>
                <c:pt idx="8389">
                  <c:v>39.17054857707317</c:v>
                </c:pt>
                <c:pt idx="8390">
                  <c:v>39.14825598682927</c:v>
                </c:pt>
                <c:pt idx="8391">
                  <c:v>39.125963396585362</c:v>
                </c:pt>
                <c:pt idx="8392">
                  <c:v>39.132651173658537</c:v>
                </c:pt>
                <c:pt idx="8393">
                  <c:v>39.135995062195121</c:v>
                </c:pt>
                <c:pt idx="8394">
                  <c:v>39.091409881707321</c:v>
                </c:pt>
                <c:pt idx="8395">
                  <c:v>39.189868828658533</c:v>
                </c:pt>
                <c:pt idx="8396">
                  <c:v>39.203244382073166</c:v>
                </c:pt>
                <c:pt idx="8397">
                  <c:v>39.127940371851849</c:v>
                </c:pt>
                <c:pt idx="8398">
                  <c:v>39.015101327407407</c:v>
                </c:pt>
                <c:pt idx="8399">
                  <c:v>39.070603460243902</c:v>
                </c:pt>
                <c:pt idx="8400">
                  <c:v>39.086566056172842</c:v>
                </c:pt>
                <c:pt idx="8401">
                  <c:v>39.031962965243906</c:v>
                </c:pt>
                <c:pt idx="8402">
                  <c:v>39.076548153048783</c:v>
                </c:pt>
                <c:pt idx="8403">
                  <c:v>39.087694450000001</c:v>
                </c:pt>
                <c:pt idx="8404">
                  <c:v>39.069640201111113</c:v>
                </c:pt>
                <c:pt idx="8405">
                  <c:v>39.027889750740741</c:v>
                </c:pt>
                <c:pt idx="8406">
                  <c:v>39.050457565555554</c:v>
                </c:pt>
                <c:pt idx="8407">
                  <c:v>38.979203839024393</c:v>
                </c:pt>
                <c:pt idx="8408">
                  <c:v>38.904895199999999</c:v>
                </c:pt>
                <c:pt idx="8409">
                  <c:v>38.904895199999999</c:v>
                </c:pt>
                <c:pt idx="8410">
                  <c:v>38.949278554567897</c:v>
                </c:pt>
                <c:pt idx="8411">
                  <c:v>38.965828279999997</c:v>
                </c:pt>
                <c:pt idx="8412">
                  <c:v>38.972598622222222</c:v>
                </c:pt>
                <c:pt idx="8413">
                  <c:v>38.995166429629634</c:v>
                </c:pt>
                <c:pt idx="8414">
                  <c:v>38.953415985925922</c:v>
                </c:pt>
                <c:pt idx="8415">
                  <c:v>38.949071683</c:v>
                </c:pt>
                <c:pt idx="8416">
                  <c:v>38.947774034074072</c:v>
                </c:pt>
                <c:pt idx="8417">
                  <c:v>38.880070611851849</c:v>
                </c:pt>
                <c:pt idx="8418">
                  <c:v>38.936490130370366</c:v>
                </c:pt>
                <c:pt idx="8419">
                  <c:v>38.939931721000001</c:v>
                </c:pt>
                <c:pt idx="8420">
                  <c:v>38.910226844499995</c:v>
                </c:pt>
                <c:pt idx="8421">
                  <c:v>38.933076749499996</c:v>
                </c:pt>
                <c:pt idx="8422">
                  <c:v>38.975983793333334</c:v>
                </c:pt>
                <c:pt idx="8423">
                  <c:v>38.996294820000003</c:v>
                </c:pt>
                <c:pt idx="8424">
                  <c:v>38.986393194500003</c:v>
                </c:pt>
                <c:pt idx="8425">
                  <c:v>38.940693384500001</c:v>
                </c:pt>
                <c:pt idx="8426">
                  <c:v>38.935361739999998</c:v>
                </c:pt>
                <c:pt idx="8427">
                  <c:v>38.922794292249996</c:v>
                </c:pt>
                <c:pt idx="8428">
                  <c:v>38.904895199999999</c:v>
                </c:pt>
                <c:pt idx="8429">
                  <c:v>38.904895199999999</c:v>
                </c:pt>
                <c:pt idx="8430">
                  <c:v>38.925079282749998</c:v>
                </c:pt>
                <c:pt idx="8431">
                  <c:v>38.935361739999998</c:v>
                </c:pt>
                <c:pt idx="8432">
                  <c:v>38.903371871250002</c:v>
                </c:pt>
                <c:pt idx="8433">
                  <c:v>38.766272433750004</c:v>
                </c:pt>
                <c:pt idx="8434">
                  <c:v>38.814257233500001</c:v>
                </c:pt>
                <c:pt idx="8435">
                  <c:v>38.804625564683548</c:v>
                </c:pt>
                <c:pt idx="8436">
                  <c:v>38.763987442500003</c:v>
                </c:pt>
                <c:pt idx="8437">
                  <c:v>38.809687252499998</c:v>
                </c:pt>
                <c:pt idx="8438">
                  <c:v>38.771073805443038</c:v>
                </c:pt>
                <c:pt idx="8439">
                  <c:v>38.766445976582283</c:v>
                </c:pt>
                <c:pt idx="8440">
                  <c:v>38.783029030000002</c:v>
                </c:pt>
                <c:pt idx="8441">
                  <c:v>38.783029030000002</c:v>
                </c:pt>
                <c:pt idx="8442">
                  <c:v>38.738852547</c:v>
                </c:pt>
                <c:pt idx="8443">
                  <c:v>38.751405532784815</c:v>
                </c:pt>
                <c:pt idx="8444">
                  <c:v>38.783029030000002</c:v>
                </c:pt>
                <c:pt idx="8445">
                  <c:v>38.783029030000002</c:v>
                </c:pt>
                <c:pt idx="8446">
                  <c:v>38.783029030000002</c:v>
                </c:pt>
                <c:pt idx="8447">
                  <c:v>38.751000103333332</c:v>
                </c:pt>
                <c:pt idx="8448">
                  <c:v>38.74870596594937</c:v>
                </c:pt>
                <c:pt idx="8449">
                  <c:v>38.802697302151898</c:v>
                </c:pt>
                <c:pt idx="8450">
                  <c:v>38.640723284430379</c:v>
                </c:pt>
                <c:pt idx="8451">
                  <c:v>38.669647218607594</c:v>
                </c:pt>
                <c:pt idx="8452">
                  <c:v>38.701784920000001</c:v>
                </c:pt>
                <c:pt idx="8453">
                  <c:v>38.673503737974684</c:v>
                </c:pt>
                <c:pt idx="8454">
                  <c:v>38.76606032278481</c:v>
                </c:pt>
                <c:pt idx="8455">
                  <c:v>38.763889793333334</c:v>
                </c:pt>
                <c:pt idx="8456">
                  <c:v>38.716696812405061</c:v>
                </c:pt>
                <c:pt idx="8457">
                  <c:v>38.665850020000001</c:v>
                </c:pt>
                <c:pt idx="8458">
                  <c:v>38.689285819999995</c:v>
                </c:pt>
                <c:pt idx="8459">
                  <c:v>38.733813846923077</c:v>
                </c:pt>
                <c:pt idx="8460">
                  <c:v>38.710378045384616</c:v>
                </c:pt>
                <c:pt idx="8461">
                  <c:v>38.682255082307691</c:v>
                </c:pt>
                <c:pt idx="8462">
                  <c:v>38.752562490000003</c:v>
                </c:pt>
                <c:pt idx="8463">
                  <c:v>38.705690882307692</c:v>
                </c:pt>
                <c:pt idx="8464">
                  <c:v>38.658819279999996</c:v>
                </c:pt>
                <c:pt idx="8465">
                  <c:v>38.621321999999999</c:v>
                </c:pt>
                <c:pt idx="8466">
                  <c:v>38.602573360000001</c:v>
                </c:pt>
                <c:pt idx="8467">
                  <c:v>38.626009159999995</c:v>
                </c:pt>
                <c:pt idx="8468">
                  <c:v>38.630696319999998</c:v>
                </c:pt>
                <c:pt idx="8469">
                  <c:v>38.618826239480519</c:v>
                </c:pt>
                <c:pt idx="8470">
                  <c:v>38.584996508333333</c:v>
                </c:pt>
                <c:pt idx="8471">
                  <c:v>38.514689100641029</c:v>
                </c:pt>
                <c:pt idx="8472">
                  <c:v>38.552353785714288</c:v>
                </c:pt>
                <c:pt idx="8473">
                  <c:v>38.584605913333334</c:v>
                </c:pt>
                <c:pt idx="8474">
                  <c:v>38.576489616363638</c:v>
                </c:pt>
                <c:pt idx="8475">
                  <c:v>38.51117373038462</c:v>
                </c:pt>
                <c:pt idx="8476">
                  <c:v>38.558045338076923</c:v>
                </c:pt>
                <c:pt idx="8477">
                  <c:v>38.605373481558438</c:v>
                </c:pt>
                <c:pt idx="8478">
                  <c:v>38.597460094545454</c:v>
                </c:pt>
                <c:pt idx="8479">
                  <c:v>38.534944335714286</c:v>
                </c:pt>
                <c:pt idx="8480">
                  <c:v>38.511204166883118</c:v>
                </c:pt>
                <c:pt idx="8481">
                  <c:v>38.487464005064936</c:v>
                </c:pt>
                <c:pt idx="8482">
                  <c:v>38.419804546103897</c:v>
                </c:pt>
                <c:pt idx="8483">
                  <c:v>38.380237611038964</c:v>
                </c:pt>
                <c:pt idx="8484">
                  <c:v>38.449084078051953</c:v>
                </c:pt>
                <c:pt idx="8485">
                  <c:v>38.472824239090912</c:v>
                </c:pt>
                <c:pt idx="8486">
                  <c:v>38.55116677649351</c:v>
                </c:pt>
                <c:pt idx="8487">
                  <c:v>38.542102824868422</c:v>
                </c:pt>
                <c:pt idx="8488">
                  <c:v>38.468471877922077</c:v>
                </c:pt>
                <c:pt idx="8489">
                  <c:v>38.563432529870127</c:v>
                </c:pt>
                <c:pt idx="8490">
                  <c:v>38.503290781818187</c:v>
                </c:pt>
                <c:pt idx="8491">
                  <c:v>38.462729464473689</c:v>
                </c:pt>
                <c:pt idx="8492">
                  <c:v>38.46633734421053</c:v>
                </c:pt>
                <c:pt idx="8493">
                  <c:v>38.514369521818182</c:v>
                </c:pt>
                <c:pt idx="8494">
                  <c:v>38.561849851688315</c:v>
                </c:pt>
                <c:pt idx="8495">
                  <c:v>38.449500575526315</c:v>
                </c:pt>
                <c:pt idx="8496">
                  <c:v>38.414223525789474</c:v>
                </c:pt>
                <c:pt idx="8497">
                  <c:v>38.433652973376624</c:v>
                </c:pt>
                <c:pt idx="8498">
                  <c:v>38.387364865526315</c:v>
                </c:pt>
                <c:pt idx="8499">
                  <c:v>38.411417397105261</c:v>
                </c:pt>
                <c:pt idx="8500">
                  <c:v>38.399391131315788</c:v>
                </c:pt>
                <c:pt idx="8501">
                  <c:v>38.410214770526316</c:v>
                </c:pt>
                <c:pt idx="8502">
                  <c:v>38.437335336133337</c:v>
                </c:pt>
                <c:pt idx="8503">
                  <c:v>38.388588872133333</c:v>
                </c:pt>
                <c:pt idx="8504">
                  <c:v>38.433465551052635</c:v>
                </c:pt>
                <c:pt idx="8505">
                  <c:v>38.414223525789474</c:v>
                </c:pt>
                <c:pt idx="8506">
                  <c:v>38.376541226315787</c:v>
                </c:pt>
                <c:pt idx="8507">
                  <c:v>38.348373037999998</c:v>
                </c:pt>
                <c:pt idx="8508">
                  <c:v>38.299626566000001</c:v>
                </c:pt>
                <c:pt idx="8509">
                  <c:v>38.339660675131576</c:v>
                </c:pt>
                <c:pt idx="8510">
                  <c:v>38.308969642400001</c:v>
                </c:pt>
                <c:pt idx="8511">
                  <c:v>38.255476807368424</c:v>
                </c:pt>
                <c:pt idx="8512">
                  <c:v>38.241130808533335</c:v>
                </c:pt>
                <c:pt idx="8513">
                  <c:v>38.289877272533332</c:v>
                </c:pt>
                <c:pt idx="8514">
                  <c:v>38.187915911600001</c:v>
                </c:pt>
                <c:pt idx="8515">
                  <c:v>38.219398005000002</c:v>
                </c:pt>
                <c:pt idx="8516">
                  <c:v>38.304501211733331</c:v>
                </c:pt>
                <c:pt idx="8517">
                  <c:v>38.331717988400001</c:v>
                </c:pt>
                <c:pt idx="8518">
                  <c:v>38.380464460399999</c:v>
                </c:pt>
                <c:pt idx="8519">
                  <c:v>38.3447170476</c:v>
                </c:pt>
                <c:pt idx="8520">
                  <c:v>38.341061064666668</c:v>
                </c:pt>
                <c:pt idx="8521">
                  <c:v>38.338623743599996</c:v>
                </c:pt>
                <c:pt idx="8522">
                  <c:v>38.292720816266666</c:v>
                </c:pt>
                <c:pt idx="8523">
                  <c:v>38.268347584266671</c:v>
                </c:pt>
                <c:pt idx="8524">
                  <c:v>38.28650674</c:v>
                </c:pt>
                <c:pt idx="8525">
                  <c:v>38.29556436</c:v>
                </c:pt>
                <c:pt idx="8526">
                  <c:v>38.276878215466667</c:v>
                </c:pt>
                <c:pt idx="8527">
                  <c:v>38.251099681081079</c:v>
                </c:pt>
                <c:pt idx="8528">
                  <c:v>38.374612689189185</c:v>
                </c:pt>
                <c:pt idx="8529">
                  <c:v>38.321156256400002</c:v>
                </c:pt>
                <c:pt idx="8530">
                  <c:v>38.215280904729731</c:v>
                </c:pt>
                <c:pt idx="8531">
                  <c:v>38.163542679999999</c:v>
                </c:pt>
                <c:pt idx="8532">
                  <c:v>38.204164740000003</c:v>
                </c:pt>
                <c:pt idx="8533">
                  <c:v>38.204164740000003</c:v>
                </c:pt>
                <c:pt idx="8534">
                  <c:v>38.13499745243243</c:v>
                </c:pt>
                <c:pt idx="8535">
                  <c:v>38.1810101652</c:v>
                </c:pt>
                <c:pt idx="8536">
                  <c:v>38.234631280000002</c:v>
                </c:pt>
                <c:pt idx="8537">
                  <c:v>38.202517898243244</c:v>
                </c:pt>
                <c:pt idx="8538">
                  <c:v>38.054302290135134</c:v>
                </c:pt>
                <c:pt idx="8539">
                  <c:v>38.100413809999999</c:v>
                </c:pt>
                <c:pt idx="8540">
                  <c:v>38.186872916081079</c:v>
                </c:pt>
                <c:pt idx="8541">
                  <c:v>38.196342245810811</c:v>
                </c:pt>
                <c:pt idx="8542">
                  <c:v>38.143231649999997</c:v>
                </c:pt>
                <c:pt idx="8543">
                  <c:v>38.141584809999998</c:v>
                </c:pt>
                <c:pt idx="8544">
                  <c:v>38.11688221</c:v>
                </c:pt>
                <c:pt idx="8545">
                  <c:v>38.092179609999995</c:v>
                </c:pt>
                <c:pt idx="8546">
                  <c:v>38.127372360136981</c:v>
                </c:pt>
                <c:pt idx="8547">
                  <c:v>38.164228866891889</c:v>
                </c:pt>
                <c:pt idx="8548">
                  <c:v>38.158053211216213</c:v>
                </c:pt>
                <c:pt idx="8549">
                  <c:v>38.256863619324328</c:v>
                </c:pt>
                <c:pt idx="8550">
                  <c:v>38.173280842602736</c:v>
                </c:pt>
                <c:pt idx="8551">
                  <c:v>38.090645567260275</c:v>
                </c:pt>
                <c:pt idx="8552">
                  <c:v>38.05183203</c:v>
                </c:pt>
                <c:pt idx="8553">
                  <c:v>38.058092277945207</c:v>
                </c:pt>
                <c:pt idx="8554">
                  <c:v>38.082298569999999</c:v>
                </c:pt>
                <c:pt idx="8555">
                  <c:v>38.082298569999999</c:v>
                </c:pt>
                <c:pt idx="8556">
                  <c:v>38.000497990136985</c:v>
                </c:pt>
                <c:pt idx="8557">
                  <c:v>38.02053078520548</c:v>
                </c:pt>
                <c:pt idx="8558">
                  <c:v>38.082298569999999</c:v>
                </c:pt>
                <c:pt idx="8559">
                  <c:v>38.082298569999999</c:v>
                </c:pt>
                <c:pt idx="8560">
                  <c:v>38.082298569999999</c:v>
                </c:pt>
                <c:pt idx="8561">
                  <c:v>38.034720685616442</c:v>
                </c:pt>
                <c:pt idx="8562">
                  <c:v>38.021365490000001</c:v>
                </c:pt>
                <c:pt idx="8563">
                  <c:v>38.060179027260276</c:v>
                </c:pt>
                <c:pt idx="8564">
                  <c:v>38.082298567499997</c:v>
                </c:pt>
                <c:pt idx="8565">
                  <c:v>37.985890741643836</c:v>
                </c:pt>
                <c:pt idx="8566">
                  <c:v>37.935808758082196</c:v>
                </c:pt>
                <c:pt idx="8567">
                  <c:v>38.040563580958903</c:v>
                </c:pt>
                <c:pt idx="8568">
                  <c:v>37.89611414777778</c:v>
                </c:pt>
                <c:pt idx="8569">
                  <c:v>37.864024579315071</c:v>
                </c:pt>
                <c:pt idx="8570">
                  <c:v>38.045484834166665</c:v>
                </c:pt>
                <c:pt idx="8571">
                  <c:v>38.017557172083336</c:v>
                </c:pt>
                <c:pt idx="8572">
                  <c:v>37.941390813750004</c:v>
                </c:pt>
                <c:pt idx="8573">
                  <c:v>37.951250703013699</c:v>
                </c:pt>
                <c:pt idx="8574">
                  <c:v>37.944352837222226</c:v>
                </c:pt>
                <c:pt idx="8575">
                  <c:v>37.918964053888892</c:v>
                </c:pt>
                <c:pt idx="8576">
                  <c:v>37.899499319999997</c:v>
                </c:pt>
                <c:pt idx="8577">
                  <c:v>37.898653027222217</c:v>
                </c:pt>
                <c:pt idx="8578">
                  <c:v>37.873264243888883</c:v>
                </c:pt>
                <c:pt idx="8579">
                  <c:v>38.017134023055554</c:v>
                </c:pt>
                <c:pt idx="8580">
                  <c:v>37.969741625277777</c:v>
                </c:pt>
                <c:pt idx="8581">
                  <c:v>37.891036392222219</c:v>
                </c:pt>
                <c:pt idx="8582">
                  <c:v>37.924041810555558</c:v>
                </c:pt>
                <c:pt idx="8583">
                  <c:v>37.896924682535207</c:v>
                </c:pt>
                <c:pt idx="8584">
                  <c:v>37.819685558591544</c:v>
                </c:pt>
                <c:pt idx="8585">
                  <c:v>37.851260628749998</c:v>
                </c:pt>
                <c:pt idx="8586">
                  <c:v>37.852530070833332</c:v>
                </c:pt>
                <c:pt idx="8587">
                  <c:v>37.850152107323943</c:v>
                </c:pt>
                <c:pt idx="8588">
                  <c:v>37.875803122222223</c:v>
                </c:pt>
                <c:pt idx="8589">
                  <c:v>37.896066470422532</c:v>
                </c:pt>
                <c:pt idx="8590">
                  <c:v>37.844573726760565</c:v>
                </c:pt>
                <c:pt idx="8591">
                  <c:v>37.838566239999999</c:v>
                </c:pt>
                <c:pt idx="8592">
                  <c:v>37.803021937499999</c:v>
                </c:pt>
                <c:pt idx="8593">
                  <c:v>37.790506335915495</c:v>
                </c:pt>
                <c:pt idx="8594">
                  <c:v>37.799946672253519</c:v>
                </c:pt>
                <c:pt idx="8595">
                  <c:v>37.77763315</c:v>
                </c:pt>
                <c:pt idx="8596">
                  <c:v>37.77763315</c:v>
                </c:pt>
                <c:pt idx="8597">
                  <c:v>37.899928424225351</c:v>
                </c:pt>
                <c:pt idx="8598">
                  <c:v>37.712838111267608</c:v>
                </c:pt>
                <c:pt idx="8599">
                  <c:v>37.684946206338026</c:v>
                </c:pt>
                <c:pt idx="8600">
                  <c:v>37.808528799577466</c:v>
                </c:pt>
                <c:pt idx="8601">
                  <c:v>37.852297636478873</c:v>
                </c:pt>
                <c:pt idx="8602">
                  <c:v>37.77763315</c:v>
                </c:pt>
                <c:pt idx="8603">
                  <c:v>37.77763315</c:v>
                </c:pt>
                <c:pt idx="8604">
                  <c:v>37.821401989295772</c:v>
                </c:pt>
                <c:pt idx="8605">
                  <c:v>37.803747331428568</c:v>
                </c:pt>
                <c:pt idx="8606">
                  <c:v>37.764759964084504</c:v>
                </c:pt>
                <c:pt idx="8607">
                  <c:v>37.747166610000001</c:v>
                </c:pt>
                <c:pt idx="8608">
                  <c:v>37.750648500285713</c:v>
                </c:pt>
                <c:pt idx="8609">
                  <c:v>37.776762677428572</c:v>
                </c:pt>
                <c:pt idx="8610">
                  <c:v>37.676658331714286</c:v>
                </c:pt>
                <c:pt idx="8611">
                  <c:v>37.717558282394364</c:v>
                </c:pt>
                <c:pt idx="8612">
                  <c:v>37.747166610000001</c:v>
                </c:pt>
                <c:pt idx="8613">
                  <c:v>37.758917989714284</c:v>
                </c:pt>
                <c:pt idx="8614">
                  <c:v>37.77033834464789</c:v>
                </c:pt>
                <c:pt idx="8615">
                  <c:v>37.741943774571432</c:v>
                </c:pt>
                <c:pt idx="8616">
                  <c:v>37.689715420285715</c:v>
                </c:pt>
                <c:pt idx="8617">
                  <c:v>37.686233530000003</c:v>
                </c:pt>
                <c:pt idx="8618">
                  <c:v>37.706254399142857</c:v>
                </c:pt>
                <c:pt idx="8619">
                  <c:v>37.716700070000002</c:v>
                </c:pt>
                <c:pt idx="8620">
                  <c:v>37.705383926571429</c:v>
                </c:pt>
                <c:pt idx="8621">
                  <c:v>37.67926974942857</c:v>
                </c:pt>
                <c:pt idx="8622">
                  <c:v>37.655766989999996</c:v>
                </c:pt>
                <c:pt idx="8623">
                  <c:v>37.655766989999996</c:v>
                </c:pt>
                <c:pt idx="8624">
                  <c:v>37.631040514637675</c:v>
                </c:pt>
                <c:pt idx="8625">
                  <c:v>37.686668763</c:v>
                </c:pt>
                <c:pt idx="8626">
                  <c:v>37.70059632742857</c:v>
                </c:pt>
                <c:pt idx="8627">
                  <c:v>37.590860005652175</c:v>
                </c:pt>
                <c:pt idx="8628">
                  <c:v>37.450335445714288</c:v>
                </c:pt>
                <c:pt idx="8629">
                  <c:v>37.483564797391303</c:v>
                </c:pt>
                <c:pt idx="8630">
                  <c:v>37.563042727826087</c:v>
                </c:pt>
                <c:pt idx="8631">
                  <c:v>37.538688419142858</c:v>
                </c:pt>
                <c:pt idx="8632">
                  <c:v>37.57717213768116</c:v>
                </c:pt>
                <c:pt idx="8633">
                  <c:v>37.594833899999998</c:v>
                </c:pt>
                <c:pt idx="8634">
                  <c:v>37.648803203857142</c:v>
                </c:pt>
                <c:pt idx="8635">
                  <c:v>37.670337940869565</c:v>
                </c:pt>
                <c:pt idx="8636">
                  <c:v>37.564367359999999</c:v>
                </c:pt>
                <c:pt idx="8637">
                  <c:v>37.563042727826087</c:v>
                </c:pt>
                <c:pt idx="8638">
                  <c:v>37.536550084347823</c:v>
                </c:pt>
                <c:pt idx="8639">
                  <c:v>37.533900819999999</c:v>
                </c:pt>
                <c:pt idx="8640">
                  <c:v>37.494161854782611</c:v>
                </c:pt>
                <c:pt idx="8641">
                  <c:v>37.520654498260868</c:v>
                </c:pt>
                <c:pt idx="8642">
                  <c:v>37.540523980869565</c:v>
                </c:pt>
                <c:pt idx="8643">
                  <c:v>37.50343428</c:v>
                </c:pt>
                <c:pt idx="8644">
                  <c:v>37.50343428</c:v>
                </c:pt>
                <c:pt idx="8645">
                  <c:v>37.50343428</c:v>
                </c:pt>
                <c:pt idx="8646">
                  <c:v>37.476552038823527</c:v>
                </c:pt>
                <c:pt idx="8647">
                  <c:v>37.495928031014493</c:v>
                </c:pt>
                <c:pt idx="8648">
                  <c:v>37.58049670470588</c:v>
                </c:pt>
                <c:pt idx="8649">
                  <c:v>37.594392355942027</c:v>
                </c:pt>
                <c:pt idx="8650">
                  <c:v>37.529926923478257</c:v>
                </c:pt>
                <c:pt idx="8651">
                  <c:v>37.465351102500001</c:v>
                </c:pt>
                <c:pt idx="8652">
                  <c:v>37.442501190000002</c:v>
                </c:pt>
                <c:pt idx="8653">
                  <c:v>37.442942734202902</c:v>
                </c:pt>
                <c:pt idx="8654">
                  <c:v>37.469435386376816</c:v>
                </c:pt>
                <c:pt idx="8655">
                  <c:v>37.496265682352941</c:v>
                </c:pt>
                <c:pt idx="8656">
                  <c:v>37.464006986470586</c:v>
                </c:pt>
                <c:pt idx="8657">
                  <c:v>37.442501190000002</c:v>
                </c:pt>
                <c:pt idx="8658">
                  <c:v>37.429956144117646</c:v>
                </c:pt>
                <c:pt idx="8659">
                  <c:v>37.429696415217393</c:v>
                </c:pt>
                <c:pt idx="8660">
                  <c:v>37.468039327500001</c:v>
                </c:pt>
                <c:pt idx="8661">
                  <c:v>37.441137016567168</c:v>
                </c:pt>
                <c:pt idx="8662">
                  <c:v>37.413853547910449</c:v>
                </c:pt>
                <c:pt idx="8663">
                  <c:v>37.462214841764705</c:v>
                </c:pt>
                <c:pt idx="8664">
                  <c:v>37.38694456117647</c:v>
                </c:pt>
                <c:pt idx="8665">
                  <c:v>37.404866052352943</c:v>
                </c:pt>
                <c:pt idx="8666">
                  <c:v>37.385152408823529</c:v>
                </c:pt>
                <c:pt idx="8667">
                  <c:v>37.353375192388057</c:v>
                </c:pt>
                <c:pt idx="8668">
                  <c:v>37.396801379999999</c:v>
                </c:pt>
                <c:pt idx="8669">
                  <c:v>37.359166242352941</c:v>
                </c:pt>
                <c:pt idx="8670">
                  <c:v>37.411579925522389</c:v>
                </c:pt>
                <c:pt idx="8671">
                  <c:v>37.384296456865677</c:v>
                </c:pt>
                <c:pt idx="8672">
                  <c:v>37.357374092941178</c:v>
                </c:pt>
                <c:pt idx="8673">
                  <c:v>37.392936221940296</c:v>
                </c:pt>
                <c:pt idx="8674">
                  <c:v>37.341097625671644</c:v>
                </c:pt>
                <c:pt idx="8675">
                  <c:v>37.318842875294116</c:v>
                </c:pt>
                <c:pt idx="8676">
                  <c:v>37.340188182537311</c:v>
                </c:pt>
                <c:pt idx="8677">
                  <c:v>37.320635029999998</c:v>
                </c:pt>
                <c:pt idx="8678">
                  <c:v>37.316087783731341</c:v>
                </c:pt>
                <c:pt idx="8679">
                  <c:v>37.291532653880594</c:v>
                </c:pt>
                <c:pt idx="8680">
                  <c:v>37.318816131492532</c:v>
                </c:pt>
                <c:pt idx="8681">
                  <c:v>37.320635029999998</c:v>
                </c:pt>
                <c:pt idx="8682">
                  <c:v>37.320635029999998</c:v>
                </c:pt>
                <c:pt idx="8683">
                  <c:v>37.244930288030304</c:v>
                </c:pt>
                <c:pt idx="8684">
                  <c:v>37.262430292089554</c:v>
                </c:pt>
                <c:pt idx="8685">
                  <c:v>37.307902740447759</c:v>
                </c:pt>
                <c:pt idx="8686">
                  <c:v>37.280619265970145</c:v>
                </c:pt>
                <c:pt idx="8687">
                  <c:v>37.246969654626866</c:v>
                </c:pt>
                <c:pt idx="8688">
                  <c:v>37.198768860000001</c:v>
                </c:pt>
                <c:pt idx="8689">
                  <c:v>37.199223584477615</c:v>
                </c:pt>
                <c:pt idx="8690">
                  <c:v>37.226507053134327</c:v>
                </c:pt>
                <c:pt idx="8691">
                  <c:v>37.327455895223878</c:v>
                </c:pt>
                <c:pt idx="8692">
                  <c:v>37.264318085303032</c:v>
                </c:pt>
                <c:pt idx="8693">
                  <c:v>37.191947992835821</c:v>
                </c:pt>
                <c:pt idx="8694">
                  <c:v>37.152607435757581</c:v>
                </c:pt>
                <c:pt idx="8695">
                  <c:v>37.150568065373136</c:v>
                </c:pt>
                <c:pt idx="8696">
                  <c:v>37.168302320000002</c:v>
                </c:pt>
                <c:pt idx="8697">
                  <c:v>37.175226533636362</c:v>
                </c:pt>
                <c:pt idx="8698">
                  <c:v>37.190459803636365</c:v>
                </c:pt>
                <c:pt idx="8699">
                  <c:v>37.14192830029851</c:v>
                </c:pt>
                <c:pt idx="8700">
                  <c:v>37.223778706268661</c:v>
                </c:pt>
                <c:pt idx="8701">
                  <c:v>37.2292354</c:v>
                </c:pt>
                <c:pt idx="8702">
                  <c:v>37.113831831818182</c:v>
                </c:pt>
                <c:pt idx="8703">
                  <c:v>37.158146803333331</c:v>
                </c:pt>
                <c:pt idx="8704">
                  <c:v>37.163686177575762</c:v>
                </c:pt>
                <c:pt idx="8705">
                  <c:v>37.123064119393945</c:v>
                </c:pt>
                <c:pt idx="8706">
                  <c:v>37.143375144848484</c:v>
                </c:pt>
                <c:pt idx="8707">
                  <c:v>37.161271576923077</c:v>
                </c:pt>
                <c:pt idx="8708">
                  <c:v>37.104599546818179</c:v>
                </c:pt>
                <c:pt idx="8709">
                  <c:v>37.177996217727276</c:v>
                </c:pt>
                <c:pt idx="8710">
                  <c:v>37.047820992727267</c:v>
                </c:pt>
                <c:pt idx="8711">
                  <c:v>37.075517847272721</c:v>
                </c:pt>
                <c:pt idx="8712">
                  <c:v>37.317354015538456</c:v>
                </c:pt>
                <c:pt idx="8713">
                  <c:v>37.159070029393945</c:v>
                </c:pt>
                <c:pt idx="8714">
                  <c:v>37.085808293999996</c:v>
                </c:pt>
                <c:pt idx="8715">
                  <c:v>37.133681248030307</c:v>
                </c:pt>
                <c:pt idx="8716">
                  <c:v>37.069871954615387</c:v>
                </c:pt>
                <c:pt idx="8717">
                  <c:v>37.027048351818181</c:v>
                </c:pt>
                <c:pt idx="8718">
                  <c:v>37.076902689999997</c:v>
                </c:pt>
                <c:pt idx="8719">
                  <c:v>37.067997085999998</c:v>
                </c:pt>
                <c:pt idx="8720">
                  <c:v>37.046436149999998</c:v>
                </c:pt>
                <c:pt idx="8721">
                  <c:v>37.05059067818182</c:v>
                </c:pt>
                <c:pt idx="8722">
                  <c:v>37.075496541999996</c:v>
                </c:pt>
                <c:pt idx="8723">
                  <c:v>37.047373581999999</c:v>
                </c:pt>
                <c:pt idx="8724">
                  <c:v>36.992065093999997</c:v>
                </c:pt>
                <c:pt idx="8725">
                  <c:v>37.035186965999998</c:v>
                </c:pt>
                <c:pt idx="8726">
                  <c:v>36.911445934615386</c:v>
                </c:pt>
                <c:pt idx="8727">
                  <c:v>36.924101270615388</c:v>
                </c:pt>
                <c:pt idx="8728">
                  <c:v>36.990658945999996</c:v>
                </c:pt>
                <c:pt idx="8729">
                  <c:v>37.015969609999999</c:v>
                </c:pt>
                <c:pt idx="8730">
                  <c:v>37.002640498749997</c:v>
                </c:pt>
                <c:pt idx="8731">
                  <c:v>37.019250622000001</c:v>
                </c:pt>
                <c:pt idx="8732">
                  <c:v>37.050185878000001</c:v>
                </c:pt>
                <c:pt idx="8733">
                  <c:v>36.98550307</c:v>
                </c:pt>
                <c:pt idx="8734">
                  <c:v>36.98550307</c:v>
                </c:pt>
                <c:pt idx="8735">
                  <c:v>36.992533809999998</c:v>
                </c:pt>
                <c:pt idx="8736">
                  <c:v>37.076902689999997</c:v>
                </c:pt>
                <c:pt idx="8737">
                  <c:v>36.991215546249997</c:v>
                </c:pt>
                <c:pt idx="8738">
                  <c:v>36.880510677384621</c:v>
                </c:pt>
                <c:pt idx="8739">
                  <c:v>36.960749004218748</c:v>
                </c:pt>
                <c:pt idx="8740">
                  <c:v>36.940755332031252</c:v>
                </c:pt>
                <c:pt idx="8741">
                  <c:v>36.904415192000002</c:v>
                </c:pt>
                <c:pt idx="8742">
                  <c:v>36.930282462187499</c:v>
                </c:pt>
                <c:pt idx="8743">
                  <c:v>36.8902951271875</c:v>
                </c:pt>
                <c:pt idx="8744">
                  <c:v>36.904576317812499</c:v>
                </c:pt>
                <c:pt idx="8745">
                  <c:v>36.9112408746875</c:v>
                </c:pt>
                <c:pt idx="8746">
                  <c:v>36.813176693124994</c:v>
                </c:pt>
                <c:pt idx="8747">
                  <c:v>36.867445220312497</c:v>
                </c:pt>
                <c:pt idx="8748">
                  <c:v>36.941707416562501</c:v>
                </c:pt>
                <c:pt idx="8749">
                  <c:v>36.898863836875002</c:v>
                </c:pt>
                <c:pt idx="8750">
                  <c:v>36.916001265624999</c:v>
                </c:pt>
                <c:pt idx="8751">
                  <c:v>36.835074518749998</c:v>
                </c:pt>
                <c:pt idx="8752">
                  <c:v>36.892199281250001</c:v>
                </c:pt>
                <c:pt idx="8753">
                  <c:v>36.811272534375</c:v>
                </c:pt>
                <c:pt idx="8754">
                  <c:v>36.802703819999998</c:v>
                </c:pt>
                <c:pt idx="8755">
                  <c:v>36.899422994603178</c:v>
                </c:pt>
                <c:pt idx="8756">
                  <c:v>36.656083581562498</c:v>
                </c:pt>
                <c:pt idx="8757">
                  <c:v>36.681789726093747</c:v>
                </c:pt>
                <c:pt idx="8758">
                  <c:v>36.798351453333332</c:v>
                </c:pt>
                <c:pt idx="8759">
                  <c:v>36.81603293125</c:v>
                </c:pt>
                <c:pt idx="8760">
                  <c:v>36.787228752063491</c:v>
                </c:pt>
                <c:pt idx="8761">
                  <c:v>36.758212995079361</c:v>
                </c:pt>
                <c:pt idx="8762">
                  <c:v>36.816032925312498</c:v>
                </c:pt>
                <c:pt idx="8763">
                  <c:v>36.882013543174601</c:v>
                </c:pt>
                <c:pt idx="8764">
                  <c:v>36.802703819999998</c:v>
                </c:pt>
                <c:pt idx="8765">
                  <c:v>36.802703819999998</c:v>
                </c:pt>
                <c:pt idx="8766">
                  <c:v>36.808506970476188</c:v>
                </c:pt>
                <c:pt idx="8767">
                  <c:v>36.82011327</c:v>
                </c:pt>
                <c:pt idx="8768">
                  <c:v>36.741770729999999</c:v>
                </c:pt>
                <c:pt idx="8769">
                  <c:v>36.74322151809524</c:v>
                </c:pt>
                <c:pt idx="8770">
                  <c:v>36.772237279999999</c:v>
                </c:pt>
                <c:pt idx="8771">
                  <c:v>36.656174260952383</c:v>
                </c:pt>
                <c:pt idx="8772">
                  <c:v>36.650371110000002</c:v>
                </c:pt>
                <c:pt idx="8773">
                  <c:v>36.598142747142859</c:v>
                </c:pt>
                <c:pt idx="8774">
                  <c:v>36.737418373333334</c:v>
                </c:pt>
                <c:pt idx="8775">
                  <c:v>36.749024670476189</c:v>
                </c:pt>
                <c:pt idx="8776">
                  <c:v>36.675432296129031</c:v>
                </c:pt>
                <c:pt idx="8777">
                  <c:v>36.671165732539684</c:v>
                </c:pt>
                <c:pt idx="8778">
                  <c:v>36.719525319841267</c:v>
                </c:pt>
                <c:pt idx="8779">
                  <c:v>36.650862499838709</c:v>
                </c:pt>
                <c:pt idx="8780">
                  <c:v>36.690993164444443</c:v>
                </c:pt>
                <c:pt idx="8781">
                  <c:v>36.725812071111108</c:v>
                </c:pt>
                <c:pt idx="8782">
                  <c:v>36.680837650000001</c:v>
                </c:pt>
                <c:pt idx="8783">
                  <c:v>36.667780561428572</c:v>
                </c:pt>
                <c:pt idx="8784">
                  <c:v>36.638577610645164</c:v>
                </c:pt>
                <c:pt idx="8785">
                  <c:v>36.609093858709677</c:v>
                </c:pt>
                <c:pt idx="8786">
                  <c:v>36.618453775555558</c:v>
                </c:pt>
                <c:pt idx="8787">
                  <c:v>36.664130192580643</c:v>
                </c:pt>
                <c:pt idx="8788">
                  <c:v>36.642017381290323</c:v>
                </c:pt>
                <c:pt idx="8789">
                  <c:v>36.698527899032257</c:v>
                </c:pt>
                <c:pt idx="8790">
                  <c:v>36.655776463870971</c:v>
                </c:pt>
                <c:pt idx="8791">
                  <c:v>36.67648528714286</c:v>
                </c:pt>
                <c:pt idx="8792">
                  <c:v>36.644474359354838</c:v>
                </c:pt>
                <c:pt idx="8793">
                  <c:v>36.591403603870972</c:v>
                </c:pt>
                <c:pt idx="8794">
                  <c:v>36.619904570000003</c:v>
                </c:pt>
                <c:pt idx="8795">
                  <c:v>36.619904570000003</c:v>
                </c:pt>
                <c:pt idx="8796">
                  <c:v>36.559970383114752</c:v>
                </c:pt>
                <c:pt idx="8797">
                  <c:v>36.558971479999997</c:v>
                </c:pt>
                <c:pt idx="8798">
                  <c:v>36.586981040967743</c:v>
                </c:pt>
                <c:pt idx="8799">
                  <c:v>36.535384481290322</c:v>
                </c:pt>
                <c:pt idx="8800">
                  <c:v>36.502460962258063</c:v>
                </c:pt>
                <c:pt idx="8801">
                  <c:v>36.625398534590168</c:v>
                </c:pt>
                <c:pt idx="8802">
                  <c:v>36.576661730967743</c:v>
                </c:pt>
                <c:pt idx="8803">
                  <c:v>36.558971479999997</c:v>
                </c:pt>
                <c:pt idx="8804">
                  <c:v>36.604921023278692</c:v>
                </c:pt>
                <c:pt idx="8805">
                  <c:v>36.443002065161295</c:v>
                </c:pt>
                <c:pt idx="8806">
                  <c:v>36.483554304262292</c:v>
                </c:pt>
                <c:pt idx="8807">
                  <c:v>36.507866316129032</c:v>
                </c:pt>
                <c:pt idx="8808">
                  <c:v>36.498038399999999</c:v>
                </c:pt>
                <c:pt idx="8809">
                  <c:v>36.536995615081963</c:v>
                </c:pt>
                <c:pt idx="8810">
                  <c:v>36.540298439354835</c:v>
                </c:pt>
                <c:pt idx="8811">
                  <c:v>36.528504939999998</c:v>
                </c:pt>
                <c:pt idx="8812">
                  <c:v>36.528504939999998</c:v>
                </c:pt>
                <c:pt idx="8813">
                  <c:v>36.494542239672128</c:v>
                </c:pt>
                <c:pt idx="8814">
                  <c:v>36.549981358852463</c:v>
                </c:pt>
                <c:pt idx="8815">
                  <c:v>36.58793967032787</c:v>
                </c:pt>
                <c:pt idx="8816">
                  <c:v>36.528005488524585</c:v>
                </c:pt>
                <c:pt idx="8817">
                  <c:v>36.498038399999999</c:v>
                </c:pt>
                <c:pt idx="8818">
                  <c:v>36.440102024098358</c:v>
                </c:pt>
                <c:pt idx="8819">
                  <c:v>36.404141517213112</c:v>
                </c:pt>
                <c:pt idx="8820">
                  <c:v>36.437105320000001</c:v>
                </c:pt>
                <c:pt idx="8821">
                  <c:v>36.411133839016394</c:v>
                </c:pt>
                <c:pt idx="8822">
                  <c:v>36.388658516885251</c:v>
                </c:pt>
                <c:pt idx="8823">
                  <c:v>36.406638770000001</c:v>
                </c:pt>
                <c:pt idx="8824">
                  <c:v>36.406638770000001</c:v>
                </c:pt>
                <c:pt idx="8825">
                  <c:v>36.395151386065578</c:v>
                </c:pt>
                <c:pt idx="8826">
                  <c:v>36.398514363000004</c:v>
                </c:pt>
                <c:pt idx="8827">
                  <c:v>36.415129451475408</c:v>
                </c:pt>
                <c:pt idx="8828">
                  <c:v>36.407637676393442</c:v>
                </c:pt>
                <c:pt idx="8829">
                  <c:v>36.457416346666669</c:v>
                </c:pt>
                <c:pt idx="8830">
                  <c:v>36.367182106885245</c:v>
                </c:pt>
                <c:pt idx="8831">
                  <c:v>36.301021427666669</c:v>
                </c:pt>
                <c:pt idx="8832">
                  <c:v>36.448276381500001</c:v>
                </c:pt>
                <c:pt idx="8833">
                  <c:v>36.435107507213118</c:v>
                </c:pt>
                <c:pt idx="8834">
                  <c:v>36.461478548999999</c:v>
                </c:pt>
                <c:pt idx="8835">
                  <c:v>36.367032268000003</c:v>
                </c:pt>
                <c:pt idx="8836">
                  <c:v>36.345705690000003</c:v>
                </c:pt>
                <c:pt idx="8837">
                  <c:v>36.373125579000003</c:v>
                </c:pt>
                <c:pt idx="8838">
                  <c:v>36.41912506393443</c:v>
                </c:pt>
                <c:pt idx="8839">
                  <c:v>36.402068791833337</c:v>
                </c:pt>
                <c:pt idx="8840">
                  <c:v>36.450307484500001</c:v>
                </c:pt>
                <c:pt idx="8841">
                  <c:v>36.423903145499999</c:v>
                </c:pt>
                <c:pt idx="8842">
                  <c:v>36.415778739166669</c:v>
                </c:pt>
                <c:pt idx="8843">
                  <c:v>36.280420247142857</c:v>
                </c:pt>
                <c:pt idx="8844">
                  <c:v>36.265058966470583</c:v>
                </c:pt>
                <c:pt idx="8845">
                  <c:v>36.263446031999997</c:v>
                </c:pt>
                <c:pt idx="8846">
                  <c:v>36.293912571999996</c:v>
                </c:pt>
                <c:pt idx="8847">
                  <c:v>36.319847534201678</c:v>
                </c:pt>
                <c:pt idx="8848">
                  <c:v>36.335208814873951</c:v>
                </c:pt>
                <c:pt idx="8849">
                  <c:v>36.316762475416667</c:v>
                </c:pt>
                <c:pt idx="8850">
                  <c:v>36.225362850416666</c:v>
                </c:pt>
                <c:pt idx="8851">
                  <c:v>36.182364063781513</c:v>
                </c:pt>
                <c:pt idx="8852">
                  <c:v>36.243809191512604</c:v>
                </c:pt>
                <c:pt idx="8853">
                  <c:v>36.295013463781508</c:v>
                </c:pt>
                <c:pt idx="8854">
                  <c:v>36.325736025126048</c:v>
                </c:pt>
                <c:pt idx="8855">
                  <c:v>36.29690758601695</c:v>
                </c:pt>
                <c:pt idx="8856">
                  <c:v>36.157484431779665</c:v>
                </c:pt>
                <c:pt idx="8857">
                  <c:v>36.106837767478993</c:v>
                </c:pt>
                <c:pt idx="8858">
                  <c:v>36.199005456554623</c:v>
                </c:pt>
                <c:pt idx="8859">
                  <c:v>36.241912899152538</c:v>
                </c:pt>
                <c:pt idx="8860">
                  <c:v>36.210929972033895</c:v>
                </c:pt>
                <c:pt idx="8861">
                  <c:v>36.180059870084037</c:v>
                </c:pt>
                <c:pt idx="8862">
                  <c:v>36.149337308739497</c:v>
                </c:pt>
                <c:pt idx="8863">
                  <c:v>36.132439900000001</c:v>
                </c:pt>
                <c:pt idx="8864">
                  <c:v>36.132439900000001</c:v>
                </c:pt>
                <c:pt idx="8865">
                  <c:v>36.117464821016952</c:v>
                </c:pt>
                <c:pt idx="8866">
                  <c:v>36.086481898983052</c:v>
                </c:pt>
                <c:pt idx="8867">
                  <c:v>36.071506820000003</c:v>
                </c:pt>
                <c:pt idx="8868">
                  <c:v>36.071506820000003</c:v>
                </c:pt>
                <c:pt idx="8869">
                  <c:v>36.089063809152542</c:v>
                </c:pt>
                <c:pt idx="8870">
                  <c:v>36.120046731186441</c:v>
                </c:pt>
                <c:pt idx="8871">
                  <c:v>36.141734776610171</c:v>
                </c:pt>
                <c:pt idx="8872">
                  <c:v>36.157226237627121</c:v>
                </c:pt>
                <c:pt idx="8873">
                  <c:v>36.16290644</c:v>
                </c:pt>
                <c:pt idx="8874">
                  <c:v>36.16290644</c:v>
                </c:pt>
                <c:pt idx="8875">
                  <c:v>36.141553822222221</c:v>
                </c:pt>
                <c:pt idx="8876">
                  <c:v>36.11030608888889</c:v>
                </c:pt>
                <c:pt idx="8877">
                  <c:v>36.113430862222224</c:v>
                </c:pt>
                <c:pt idx="8878">
                  <c:v>36.129054728888889</c:v>
                </c:pt>
                <c:pt idx="8879">
                  <c:v>36.120201204444449</c:v>
                </c:pt>
                <c:pt idx="8880">
                  <c:v>36.104577337777783</c:v>
                </c:pt>
                <c:pt idx="8881">
                  <c:v>36.088953471111111</c:v>
                </c:pt>
                <c:pt idx="8882">
                  <c:v>36.073329604444446</c:v>
                </c:pt>
                <c:pt idx="8883">
                  <c:v>36.099346934137934</c:v>
                </c:pt>
                <c:pt idx="8884">
                  <c:v>36.130864044482763</c:v>
                </c:pt>
                <c:pt idx="8885">
                  <c:v>36.087528012844828</c:v>
                </c:pt>
                <c:pt idx="8886">
                  <c:v>36.041300667863254</c:v>
                </c:pt>
                <c:pt idx="8887">
                  <c:v>36.056924539658119</c:v>
                </c:pt>
                <c:pt idx="8888">
                  <c:v>36.073607960689657</c:v>
                </c:pt>
                <c:pt idx="8889">
                  <c:v>36.105125071034486</c:v>
                </c:pt>
                <c:pt idx="8890">
                  <c:v>36.128237618620695</c:v>
                </c:pt>
                <c:pt idx="8891">
                  <c:v>36.096720508275865</c:v>
                </c:pt>
                <c:pt idx="8892">
                  <c:v>36.065148584521744</c:v>
                </c:pt>
                <c:pt idx="8893">
                  <c:v>36.033357407130431</c:v>
                </c:pt>
                <c:pt idx="8894">
                  <c:v>36.010573729999997</c:v>
                </c:pt>
                <c:pt idx="8895">
                  <c:v>36.010573729999997</c:v>
                </c:pt>
                <c:pt idx="8896">
                  <c:v>36.016137185130432</c:v>
                </c:pt>
                <c:pt idx="8897">
                  <c:v>36.032032771217395</c:v>
                </c:pt>
                <c:pt idx="8898">
                  <c:v>36.020554148275863</c:v>
                </c:pt>
                <c:pt idx="8899">
                  <c:v>35.973278482758623</c:v>
                </c:pt>
                <c:pt idx="8900">
                  <c:v>35.957588443043477</c:v>
                </c:pt>
                <c:pt idx="8901">
                  <c:v>35.973484029130432</c:v>
                </c:pt>
                <c:pt idx="8902">
                  <c:v>35.998652040434784</c:v>
                </c:pt>
                <c:pt idx="8903">
                  <c:v>36.030443212608695</c:v>
                </c:pt>
                <c:pt idx="8904">
                  <c:v>35.945666750000001</c:v>
                </c:pt>
                <c:pt idx="8905">
                  <c:v>35.802606470000001</c:v>
                </c:pt>
                <c:pt idx="8906">
                  <c:v>35.838998998684211</c:v>
                </c:pt>
                <c:pt idx="8907">
                  <c:v>35.935209130263154</c:v>
                </c:pt>
                <c:pt idx="8908">
                  <c:v>35.949640649999999</c:v>
                </c:pt>
                <c:pt idx="8909">
                  <c:v>35.949640649999999</c:v>
                </c:pt>
                <c:pt idx="8910">
                  <c:v>35.934674630350877</c:v>
                </c:pt>
                <c:pt idx="8911">
                  <c:v>35.918639609122806</c:v>
                </c:pt>
                <c:pt idx="8912">
                  <c:v>35.902604582807015</c:v>
                </c:pt>
                <c:pt idx="8913">
                  <c:v>35.88870756</c:v>
                </c:pt>
                <c:pt idx="8914">
                  <c:v>35.88870756</c:v>
                </c:pt>
                <c:pt idx="8915">
                  <c:v>35.884966055087723</c:v>
                </c:pt>
                <c:pt idx="8916">
                  <c:v>35.868931034035086</c:v>
                </c:pt>
                <c:pt idx="8917">
                  <c:v>35.868931035789473</c:v>
                </c:pt>
                <c:pt idx="8918">
                  <c:v>35.901001083157894</c:v>
                </c:pt>
                <c:pt idx="8919">
                  <c:v>35.898328580350878</c:v>
                </c:pt>
                <c:pt idx="8920">
                  <c:v>35.850223511929826</c:v>
                </c:pt>
                <c:pt idx="8921">
                  <c:v>35.836402172743362</c:v>
                </c:pt>
                <c:pt idx="8922">
                  <c:v>35.852579096637172</c:v>
                </c:pt>
                <c:pt idx="8923">
                  <c:v>35.837211018938056</c:v>
                </c:pt>
                <c:pt idx="8924">
                  <c:v>35.804857171150445</c:v>
                </c:pt>
                <c:pt idx="8925">
                  <c:v>35.797307940000003</c:v>
                </c:pt>
                <c:pt idx="8926">
                  <c:v>35.797307940000003</c:v>
                </c:pt>
                <c:pt idx="8927">
                  <c:v>35.839367942123893</c:v>
                </c:pt>
                <c:pt idx="8928">
                  <c:v>35.887898713805313</c:v>
                </c:pt>
                <c:pt idx="8929">
                  <c:v>35.856608883928573</c:v>
                </c:pt>
                <c:pt idx="8930">
                  <c:v>35.837211019557522</c:v>
                </c:pt>
                <c:pt idx="8931">
                  <c:v>35.918095644336283</c:v>
                </c:pt>
                <c:pt idx="8932">
                  <c:v>35.957459495309735</c:v>
                </c:pt>
                <c:pt idx="8933">
                  <c:v>35.860397946637171</c:v>
                </c:pt>
                <c:pt idx="8934">
                  <c:v>35.797307940000003</c:v>
                </c:pt>
                <c:pt idx="8935">
                  <c:v>35.797307940000003</c:v>
                </c:pt>
                <c:pt idx="8936">
                  <c:v>35.828862573303574</c:v>
                </c:pt>
                <c:pt idx="8937">
                  <c:v>35.894148021517857</c:v>
                </c:pt>
                <c:pt idx="8938">
                  <c:v>35.87927102778761</c:v>
                </c:pt>
                <c:pt idx="8939">
                  <c:v>35.814563326902658</c:v>
                </c:pt>
                <c:pt idx="8940">
                  <c:v>35.785338942142857</c:v>
                </c:pt>
                <c:pt idx="8941">
                  <c:v>35.769017581428571</c:v>
                </c:pt>
                <c:pt idx="8942">
                  <c:v>35.766841399999997</c:v>
                </c:pt>
                <c:pt idx="8943">
                  <c:v>35.766297354553565</c:v>
                </c:pt>
                <c:pt idx="8944">
                  <c:v>35.733654627767855</c:v>
                </c:pt>
                <c:pt idx="8945">
                  <c:v>35.708356514910712</c:v>
                </c:pt>
                <c:pt idx="8946">
                  <c:v>35.724677880982142</c:v>
                </c:pt>
                <c:pt idx="8947">
                  <c:v>35.736374859999998</c:v>
                </c:pt>
                <c:pt idx="8948">
                  <c:v>35.736374859999998</c:v>
                </c:pt>
                <c:pt idx="8949">
                  <c:v>35.714965937657659</c:v>
                </c:pt>
                <c:pt idx="8950">
                  <c:v>35.665560732252253</c:v>
                </c:pt>
                <c:pt idx="8951">
                  <c:v>35.654581796666669</c:v>
                </c:pt>
                <c:pt idx="8952">
                  <c:v>35.671050196666663</c:v>
                </c:pt>
                <c:pt idx="8953">
                  <c:v>35.675441769999999</c:v>
                </c:pt>
                <c:pt idx="8954">
                  <c:v>35.675441769999999</c:v>
                </c:pt>
                <c:pt idx="8955">
                  <c:v>35.689988856666666</c:v>
                </c:pt>
                <c:pt idx="8956">
                  <c:v>35.705908309999998</c:v>
                </c:pt>
                <c:pt idx="8957">
                  <c:v>35.705908309999998</c:v>
                </c:pt>
                <c:pt idx="8958">
                  <c:v>35.705908309999998</c:v>
                </c:pt>
                <c:pt idx="8959">
                  <c:v>35.705908309999998</c:v>
                </c:pt>
                <c:pt idx="8960">
                  <c:v>35.689290197272726</c:v>
                </c:pt>
                <c:pt idx="8961">
                  <c:v>35.639435859090909</c:v>
                </c:pt>
                <c:pt idx="8962">
                  <c:v>35.631126802727273</c:v>
                </c:pt>
                <c:pt idx="8963">
                  <c:v>35.664363028181818</c:v>
                </c:pt>
                <c:pt idx="8964">
                  <c:v>35.642205544545455</c:v>
                </c:pt>
                <c:pt idx="8965">
                  <c:v>35.592351206363638</c:v>
                </c:pt>
                <c:pt idx="8966">
                  <c:v>35.597890577272729</c:v>
                </c:pt>
                <c:pt idx="8967">
                  <c:v>35.614508690000001</c:v>
                </c:pt>
                <c:pt idx="8968">
                  <c:v>35.647744915454545</c:v>
                </c:pt>
                <c:pt idx="8969">
                  <c:v>35.664363028181818</c:v>
                </c:pt>
                <c:pt idx="8970">
                  <c:v>35.597890577272729</c:v>
                </c:pt>
                <c:pt idx="8971">
                  <c:v>35.564654351818184</c:v>
                </c:pt>
                <c:pt idx="8972">
                  <c:v>35.597890577272729</c:v>
                </c:pt>
                <c:pt idx="8973">
                  <c:v>35.614508690000001</c:v>
                </c:pt>
                <c:pt idx="8974">
                  <c:v>35.614508690000001</c:v>
                </c:pt>
                <c:pt idx="8975">
                  <c:v>35.614508690000001</c:v>
                </c:pt>
                <c:pt idx="8976">
                  <c:v>35.614508690000001</c:v>
                </c:pt>
                <c:pt idx="8977">
                  <c:v>35.614508690000001</c:v>
                </c:pt>
                <c:pt idx="8978">
                  <c:v>35.612831632752297</c:v>
                </c:pt>
                <c:pt idx="8979">
                  <c:v>35.579290487798168</c:v>
                </c:pt>
                <c:pt idx="8980">
                  <c:v>35.561401877155966</c:v>
                </c:pt>
                <c:pt idx="8981">
                  <c:v>35.594943022110094</c:v>
                </c:pt>
                <c:pt idx="8982">
                  <c:v>35.593545472110094</c:v>
                </c:pt>
                <c:pt idx="8983">
                  <c:v>35.543233749174313</c:v>
                </c:pt>
                <c:pt idx="8984">
                  <c:v>35.523109060000003</c:v>
                </c:pt>
                <c:pt idx="8985">
                  <c:v>35.523109060000003</c:v>
                </c:pt>
                <c:pt idx="8986">
                  <c:v>35.483333299444446</c:v>
                </c:pt>
                <c:pt idx="8987">
                  <c:v>35.432555732777779</c:v>
                </c:pt>
                <c:pt idx="8988">
                  <c:v>35.498284477314819</c:v>
                </c:pt>
                <c:pt idx="8989">
                  <c:v>35.550501004036697</c:v>
                </c:pt>
                <c:pt idx="8990">
                  <c:v>35.533730426055051</c:v>
                </c:pt>
                <c:pt idx="8991">
                  <c:v>35.504490618888894</c:v>
                </c:pt>
                <c:pt idx="8992">
                  <c:v>35.45371305222222</c:v>
                </c:pt>
                <c:pt idx="8993">
                  <c:v>35.450892076296292</c:v>
                </c:pt>
                <c:pt idx="8994">
                  <c:v>35.484743787407403</c:v>
                </c:pt>
                <c:pt idx="8995">
                  <c:v>35.45334922542056</c:v>
                </c:pt>
                <c:pt idx="8996">
                  <c:v>35.402097102056075</c:v>
                </c:pt>
                <c:pt idx="8997">
                  <c:v>35.41788665796296</c:v>
                </c:pt>
                <c:pt idx="8998">
                  <c:v>35.431709439999999</c:v>
                </c:pt>
                <c:pt idx="8999">
                  <c:v>35.431709439999999</c:v>
                </c:pt>
                <c:pt idx="9000">
                  <c:v>35.431709439999999</c:v>
                </c:pt>
                <c:pt idx="9001">
                  <c:v>35.431709439999999</c:v>
                </c:pt>
                <c:pt idx="9002">
                  <c:v>35.411208590654205</c:v>
                </c:pt>
                <c:pt idx="9003">
                  <c:v>35.377040508411213</c:v>
                </c:pt>
                <c:pt idx="9004">
                  <c:v>35.398680293831774</c:v>
                </c:pt>
                <c:pt idx="9005">
                  <c:v>35.430570503925232</c:v>
                </c:pt>
                <c:pt idx="9006">
                  <c:v>35.396402421682239</c:v>
                </c:pt>
                <c:pt idx="9007">
                  <c:v>35.387860401121493</c:v>
                </c:pt>
                <c:pt idx="9008">
                  <c:v>35.456196565607478</c:v>
                </c:pt>
                <c:pt idx="9009">
                  <c:v>35.460752309906539</c:v>
                </c:pt>
                <c:pt idx="9010">
                  <c:v>35.392416145420562</c:v>
                </c:pt>
                <c:pt idx="9011">
                  <c:v>35.370776360000001</c:v>
                </c:pt>
                <c:pt idx="9012">
                  <c:v>35.370776360000001</c:v>
                </c:pt>
                <c:pt idx="9013">
                  <c:v>35.386297050188681</c:v>
                </c:pt>
                <c:pt idx="9014">
                  <c:v>35.392045453207544</c:v>
                </c:pt>
                <c:pt idx="9015">
                  <c:v>35.323064602264154</c:v>
                </c:pt>
                <c:pt idx="9016">
                  <c:v>35.291905026822434</c:v>
                </c:pt>
                <c:pt idx="9017">
                  <c:v>35.326073109065419</c:v>
                </c:pt>
                <c:pt idx="9018">
                  <c:v>35.320190396792455</c:v>
                </c:pt>
                <c:pt idx="9019">
                  <c:v>35.285699974150944</c:v>
                </c:pt>
                <c:pt idx="9020">
                  <c:v>35.279376730000003</c:v>
                </c:pt>
                <c:pt idx="9021">
                  <c:v>35.283688033113208</c:v>
                </c:pt>
                <c:pt idx="9022">
                  <c:v>35.369914095377361</c:v>
                </c:pt>
                <c:pt idx="9023">
                  <c:v>35.402113370952378</c:v>
                </c:pt>
                <c:pt idx="9024">
                  <c:v>35.297656656666661</c:v>
                </c:pt>
                <c:pt idx="9025">
                  <c:v>35.239712743962258</c:v>
                </c:pt>
                <c:pt idx="9026">
                  <c:v>35.22246753264151</c:v>
                </c:pt>
                <c:pt idx="9027">
                  <c:v>35.245138142190477</c:v>
                </c:pt>
                <c:pt idx="9028">
                  <c:v>35.280537360190479</c:v>
                </c:pt>
                <c:pt idx="9029">
                  <c:v>35.35017517161905</c:v>
                </c:pt>
                <c:pt idx="9030">
                  <c:v>35.378249283396222</c:v>
                </c:pt>
                <c:pt idx="9031">
                  <c:v>35.292023221132069</c:v>
                </c:pt>
                <c:pt idx="9032">
                  <c:v>35.240205464285708</c:v>
                </c:pt>
                <c:pt idx="9033">
                  <c:v>35.222796012857138</c:v>
                </c:pt>
                <c:pt idx="9034">
                  <c:v>35.218443649999998</c:v>
                </c:pt>
                <c:pt idx="9035">
                  <c:v>35.218443649999998</c:v>
                </c:pt>
                <c:pt idx="9036">
                  <c:v>35.236020499999995</c:v>
                </c:pt>
                <c:pt idx="9037">
                  <c:v>35.262837751142854</c:v>
                </c:pt>
                <c:pt idx="9038">
                  <c:v>35.315066105428571</c:v>
                </c:pt>
                <c:pt idx="9039">
                  <c:v>35.340309810000001</c:v>
                </c:pt>
                <c:pt idx="9040">
                  <c:v>35.340309810000001</c:v>
                </c:pt>
                <c:pt idx="9041">
                  <c:v>35.313358640000004</c:v>
                </c:pt>
                <c:pt idx="9042">
                  <c:v>35.277033149807693</c:v>
                </c:pt>
                <c:pt idx="9043">
                  <c:v>35.206725744038465</c:v>
                </c:pt>
                <c:pt idx="9044">
                  <c:v>35.162783614999995</c:v>
                </c:pt>
                <c:pt idx="9045">
                  <c:v>35.180360465</c:v>
                </c:pt>
                <c:pt idx="9046">
                  <c:v>35.187977099999998</c:v>
                </c:pt>
                <c:pt idx="9047">
                  <c:v>35.187977099999998</c:v>
                </c:pt>
                <c:pt idx="9048">
                  <c:v>35.158989518252426</c:v>
                </c:pt>
                <c:pt idx="9049">
                  <c:v>35.128801705000001</c:v>
                </c:pt>
                <c:pt idx="9050">
                  <c:v>35.146378554999998</c:v>
                </c:pt>
                <c:pt idx="9051">
                  <c:v>35.163955404999996</c:v>
                </c:pt>
                <c:pt idx="9052">
                  <c:v>35.181532255</c:v>
                </c:pt>
                <c:pt idx="9053">
                  <c:v>35.176737017281553</c:v>
                </c:pt>
                <c:pt idx="9054">
                  <c:v>35.158989518252426</c:v>
                </c:pt>
                <c:pt idx="9055">
                  <c:v>35.109174222500002</c:v>
                </c:pt>
                <c:pt idx="9056">
                  <c:v>35.082379481844661</c:v>
                </c:pt>
                <c:pt idx="9057">
                  <c:v>35.171116982815533</c:v>
                </c:pt>
                <c:pt idx="9058">
                  <c:v>35.193597148640777</c:v>
                </c:pt>
                <c:pt idx="9059">
                  <c:v>35.140354645728152</c:v>
                </c:pt>
                <c:pt idx="9060">
                  <c:v>35.113733395728154</c:v>
                </c:pt>
                <c:pt idx="9061">
                  <c:v>35.097169063300974</c:v>
                </c:pt>
                <c:pt idx="9062">
                  <c:v>35.114916562330095</c:v>
                </c:pt>
                <c:pt idx="9063">
                  <c:v>35.115803937281555</c:v>
                </c:pt>
                <c:pt idx="9064">
                  <c:v>35.080308939223301</c:v>
                </c:pt>
                <c:pt idx="9065">
                  <c:v>35.055462440582524</c:v>
                </c:pt>
                <c:pt idx="9066">
                  <c:v>35.037714941553403</c:v>
                </c:pt>
                <c:pt idx="9067">
                  <c:v>35.06730570627451</c:v>
                </c:pt>
                <c:pt idx="9068">
                  <c:v>35.099831188155342</c:v>
                </c:pt>
                <c:pt idx="9069">
                  <c:v>35.117578687184469</c:v>
                </c:pt>
                <c:pt idx="9070">
                  <c:v>35.110317292156864</c:v>
                </c:pt>
                <c:pt idx="9071">
                  <c:v>35.074474303921569</c:v>
                </c:pt>
                <c:pt idx="9072">
                  <c:v>35.052371127843138</c:v>
                </c:pt>
                <c:pt idx="9073">
                  <c:v>35.035644400000002</c:v>
                </c:pt>
                <c:pt idx="9074">
                  <c:v>35.035644400000002</c:v>
                </c:pt>
                <c:pt idx="9075">
                  <c:v>35.042215614509807</c:v>
                </c:pt>
                <c:pt idx="9076">
                  <c:v>35.060137108627451</c:v>
                </c:pt>
                <c:pt idx="9077">
                  <c:v>35.078058602745102</c:v>
                </c:pt>
                <c:pt idx="9078">
                  <c:v>35.095980096862746</c:v>
                </c:pt>
                <c:pt idx="9079">
                  <c:v>35.11390159098039</c:v>
                </c:pt>
                <c:pt idx="9080">
                  <c:v>35.102912105544554</c:v>
                </c:pt>
                <c:pt idx="9081">
                  <c:v>35.012417426336633</c:v>
                </c:pt>
                <c:pt idx="9082">
                  <c:v>34.974711310000004</c:v>
                </c:pt>
                <c:pt idx="9083">
                  <c:v>34.974711310000004</c:v>
                </c:pt>
                <c:pt idx="9084">
                  <c:v>35.038660884356439</c:v>
                </c:pt>
                <c:pt idx="9085">
                  <c:v>35.089337906138617</c:v>
                </c:pt>
                <c:pt idx="9086">
                  <c:v>35.053140036831685</c:v>
                </c:pt>
                <c:pt idx="9087">
                  <c:v>34.998239931980201</c:v>
                </c:pt>
                <c:pt idx="9088">
                  <c:v>34.925844187425739</c:v>
                </c:pt>
                <c:pt idx="9089">
                  <c:v>34.928860675544556</c:v>
                </c:pt>
                <c:pt idx="9090">
                  <c:v>34.944244769999997</c:v>
                </c:pt>
                <c:pt idx="9091">
                  <c:v>34.944244769999997</c:v>
                </c:pt>
                <c:pt idx="9092">
                  <c:v>34.935798600495048</c:v>
                </c:pt>
                <c:pt idx="9093">
                  <c:v>34.917699665841582</c:v>
                </c:pt>
                <c:pt idx="9094">
                  <c:v>34.942133227623764</c:v>
                </c:pt>
                <c:pt idx="9095">
                  <c:v>34.969227332800003</c:v>
                </c:pt>
                <c:pt idx="9096">
                  <c:v>34.914387560800002</c:v>
                </c:pt>
                <c:pt idx="9097">
                  <c:v>34.883311689999999</c:v>
                </c:pt>
                <c:pt idx="9098">
                  <c:v>34.883311689999999</c:v>
                </c:pt>
                <c:pt idx="9099">
                  <c:v>34.8558917995</c:v>
                </c:pt>
                <c:pt idx="9100">
                  <c:v>34.8223786</c:v>
                </c:pt>
                <c:pt idx="9101">
                  <c:v>34.8223786</c:v>
                </c:pt>
                <c:pt idx="9102">
                  <c:v>34.852845142500001</c:v>
                </c:pt>
                <c:pt idx="9103">
                  <c:v>34.925964844500001</c:v>
                </c:pt>
                <c:pt idx="9104">
                  <c:v>34.930534826999995</c:v>
                </c:pt>
                <c:pt idx="9105">
                  <c:v>34.912254902999997</c:v>
                </c:pt>
                <c:pt idx="9106">
                  <c:v>34.893974978999999</c:v>
                </c:pt>
                <c:pt idx="9107">
                  <c:v>34.883311689999999</c:v>
                </c:pt>
                <c:pt idx="9108">
                  <c:v>34.883311689999999</c:v>
                </c:pt>
                <c:pt idx="9109">
                  <c:v>34.85561483090909</c:v>
                </c:pt>
                <c:pt idx="9110">
                  <c:v>34.8223786</c:v>
                </c:pt>
                <c:pt idx="9111">
                  <c:v>34.8223786</c:v>
                </c:pt>
                <c:pt idx="9112">
                  <c:v>34.830379916161618</c:v>
                </c:pt>
                <c:pt idx="9113">
                  <c:v>34.848844491919195</c:v>
                </c:pt>
                <c:pt idx="9114">
                  <c:v>34.838381232323229</c:v>
                </c:pt>
                <c:pt idx="9115">
                  <c:v>34.824815923999999</c:v>
                </c:pt>
                <c:pt idx="9116">
                  <c:v>34.843095853999998</c:v>
                </c:pt>
                <c:pt idx="9117">
                  <c:v>34.85284515</c:v>
                </c:pt>
                <c:pt idx="9118">
                  <c:v>34.85284515</c:v>
                </c:pt>
                <c:pt idx="9119">
                  <c:v>34.868078420000003</c:v>
                </c:pt>
                <c:pt idx="9120">
                  <c:v>34.876541346666663</c:v>
                </c:pt>
                <c:pt idx="9121">
                  <c:v>34.83961220121212</c:v>
                </c:pt>
                <c:pt idx="9122">
                  <c:v>34.812530829494953</c:v>
                </c:pt>
                <c:pt idx="9123">
                  <c:v>34.79406625979798</c:v>
                </c:pt>
                <c:pt idx="9124">
                  <c:v>34.80822242989899</c:v>
                </c:pt>
                <c:pt idx="9125">
                  <c:v>34.813673874285712</c:v>
                </c:pt>
                <c:pt idx="9126">
                  <c:v>34.776367906938781</c:v>
                </c:pt>
                <c:pt idx="9127">
                  <c:v>34.750253729795922</c:v>
                </c:pt>
                <c:pt idx="9128">
                  <c:v>34.731600746122453</c:v>
                </c:pt>
                <c:pt idx="9129">
                  <c:v>34.766677148080809</c:v>
                </c:pt>
                <c:pt idx="9130">
                  <c:v>34.774191725510207</c:v>
                </c:pt>
                <c:pt idx="9131">
                  <c:v>34.718232774489792</c:v>
                </c:pt>
                <c:pt idx="9132">
                  <c:v>34.700512439999997</c:v>
                </c:pt>
                <c:pt idx="9133">
                  <c:v>34.694916544591834</c:v>
                </c:pt>
                <c:pt idx="9134">
                  <c:v>34.58299863642857</c:v>
                </c:pt>
                <c:pt idx="9135">
                  <c:v>34.572678599793818</c:v>
                </c:pt>
                <c:pt idx="9136">
                  <c:v>34.704595583298975</c:v>
                </c:pt>
                <c:pt idx="9137">
                  <c:v>34.730978980000003</c:v>
                </c:pt>
                <c:pt idx="9138">
                  <c:v>34.743414303469393</c:v>
                </c:pt>
                <c:pt idx="9139">
                  <c:v>34.818026244285718</c:v>
                </c:pt>
                <c:pt idx="9140">
                  <c:v>34.772438604845362</c:v>
                </c:pt>
                <c:pt idx="9141">
                  <c:v>34.621676332680408</c:v>
                </c:pt>
                <c:pt idx="9142">
                  <c:v>34.609112809999999</c:v>
                </c:pt>
                <c:pt idx="9143">
                  <c:v>34.620304602040818</c:v>
                </c:pt>
                <c:pt idx="9144">
                  <c:v>34.657610575510205</c:v>
                </c:pt>
                <c:pt idx="9145">
                  <c:v>34.682609421649481</c:v>
                </c:pt>
                <c:pt idx="9146">
                  <c:v>34.697685647319588</c:v>
                </c:pt>
                <c:pt idx="9147">
                  <c:v>34.641149793711335</c:v>
                </c:pt>
                <c:pt idx="9148">
                  <c:v>34.641777968969073</c:v>
                </c:pt>
                <c:pt idx="9149">
                  <c:v>34.71715910505155</c:v>
                </c:pt>
                <c:pt idx="9150">
                  <c:v>34.6848080328866</c:v>
                </c:pt>
                <c:pt idx="9151">
                  <c:v>34.624346079999995</c:v>
                </c:pt>
                <c:pt idx="9152">
                  <c:v>34.548179730000001</c:v>
                </c:pt>
                <c:pt idx="9153">
                  <c:v>34.540327528969073</c:v>
                </c:pt>
                <c:pt idx="9154">
                  <c:v>34.578018093917528</c:v>
                </c:pt>
                <c:pt idx="9155">
                  <c:v>34.616094725416666</c:v>
                </c:pt>
                <c:pt idx="9156">
                  <c:v>34.632355325051542</c:v>
                </c:pt>
                <c:pt idx="9157">
                  <c:v>34.613510042577317</c:v>
                </c:pt>
                <c:pt idx="9158">
                  <c:v>34.550718603541668</c:v>
                </c:pt>
                <c:pt idx="9159">
                  <c:v>34.493593836875</c:v>
                </c:pt>
                <c:pt idx="9160">
                  <c:v>34.531677018125002</c:v>
                </c:pt>
                <c:pt idx="9161">
                  <c:v>34.537389497083332</c:v>
                </c:pt>
                <c:pt idx="9162">
                  <c:v>34.518347909583333</c:v>
                </c:pt>
                <c:pt idx="9163">
                  <c:v>34.536120057916669</c:v>
                </c:pt>
                <c:pt idx="9164">
                  <c:v>34.562143560833334</c:v>
                </c:pt>
                <c:pt idx="9165">
                  <c:v>34.600226735833331</c:v>
                </c:pt>
                <c:pt idx="9166">
                  <c:v>34.536120053125003</c:v>
                </c:pt>
                <c:pt idx="9167">
                  <c:v>34.469608117894737</c:v>
                </c:pt>
                <c:pt idx="9168">
                  <c:v>34.546576225263159</c:v>
                </c:pt>
                <c:pt idx="9169">
                  <c:v>34.556431084583338</c:v>
                </c:pt>
                <c:pt idx="9170">
                  <c:v>34.518347909583333</c:v>
                </c:pt>
                <c:pt idx="9171">
                  <c:v>34.536634514842106</c:v>
                </c:pt>
                <c:pt idx="9172">
                  <c:v>34.555796364999999</c:v>
                </c:pt>
                <c:pt idx="9173">
                  <c:v>34.574837952499998</c:v>
                </c:pt>
                <c:pt idx="9174">
                  <c:v>34.517071784105262</c:v>
                </c:pt>
                <c:pt idx="9175">
                  <c:v>34.465118312315795</c:v>
                </c:pt>
                <c:pt idx="9176">
                  <c:v>34.503602369157896</c:v>
                </c:pt>
                <c:pt idx="9177">
                  <c:v>34.505526570000001</c:v>
                </c:pt>
                <c:pt idx="9178">
                  <c:v>34.489170842842107</c:v>
                </c:pt>
                <c:pt idx="9179">
                  <c:v>34.527654899684215</c:v>
                </c:pt>
                <c:pt idx="9180">
                  <c:v>34.530220503473686</c:v>
                </c:pt>
                <c:pt idx="9181">
                  <c:v>34.491736446631585</c:v>
                </c:pt>
                <c:pt idx="9182">
                  <c:v>34.487246640000002</c:v>
                </c:pt>
                <c:pt idx="9183">
                  <c:v>34.487246640000002</c:v>
                </c:pt>
                <c:pt idx="9184">
                  <c:v>34.487246640000002</c:v>
                </c:pt>
                <c:pt idx="9185">
                  <c:v>34.501507578297876</c:v>
                </c:pt>
                <c:pt idx="9186">
                  <c:v>34.514506184736845</c:v>
                </c:pt>
                <c:pt idx="9187">
                  <c:v>34.495264153157898</c:v>
                </c:pt>
                <c:pt idx="9188">
                  <c:v>34.475902715531916</c:v>
                </c:pt>
                <c:pt idx="9189">
                  <c:v>34.456780100000003</c:v>
                </c:pt>
                <c:pt idx="9190">
                  <c:v>34.456780100000003</c:v>
                </c:pt>
                <c:pt idx="9191">
                  <c:v>34.404273932446813</c:v>
                </c:pt>
                <c:pt idx="9192">
                  <c:v>34.287593560106387</c:v>
                </c:pt>
                <c:pt idx="9193">
                  <c:v>34.377048512234047</c:v>
                </c:pt>
                <c:pt idx="9194">
                  <c:v>34.456780100000003</c:v>
                </c:pt>
                <c:pt idx="9195">
                  <c:v>34.456780100000003</c:v>
                </c:pt>
                <c:pt idx="9196">
                  <c:v>34.398439917021278</c:v>
                </c:pt>
                <c:pt idx="9197">
                  <c:v>34.345724647741932</c:v>
                </c:pt>
                <c:pt idx="9198">
                  <c:v>34.404692144516126</c:v>
                </c:pt>
                <c:pt idx="9199">
                  <c:v>34.426313559999997</c:v>
                </c:pt>
                <c:pt idx="9200">
                  <c:v>34.426313559999997</c:v>
                </c:pt>
                <c:pt idx="9201">
                  <c:v>34.426313559999997</c:v>
                </c:pt>
                <c:pt idx="9202">
                  <c:v>34.416266084042547</c:v>
                </c:pt>
                <c:pt idx="9203">
                  <c:v>34.396819356382977</c:v>
                </c:pt>
                <c:pt idx="9204">
                  <c:v>34.377173979354836</c:v>
                </c:pt>
                <c:pt idx="9205">
                  <c:v>34.365380479999999</c:v>
                </c:pt>
                <c:pt idx="9206">
                  <c:v>34.365380479999999</c:v>
                </c:pt>
                <c:pt idx="9207">
                  <c:v>34.365380479999999</c:v>
                </c:pt>
                <c:pt idx="9208">
                  <c:v>34.365380479999999</c:v>
                </c:pt>
                <c:pt idx="9209">
                  <c:v>34.365380479999999</c:v>
                </c:pt>
                <c:pt idx="9210">
                  <c:v>34.335896726774195</c:v>
                </c:pt>
                <c:pt idx="9211">
                  <c:v>34.312309724193547</c:v>
                </c:pt>
                <c:pt idx="9212">
                  <c:v>34.351621395161288</c:v>
                </c:pt>
                <c:pt idx="9213">
                  <c:v>34.416485643870971</c:v>
                </c:pt>
                <c:pt idx="9214">
                  <c:v>34.477311898695653</c:v>
                </c:pt>
                <c:pt idx="9215">
                  <c:v>34.377964485652171</c:v>
                </c:pt>
                <c:pt idx="9216">
                  <c:v>34.301499021505379</c:v>
                </c:pt>
                <c:pt idx="9217">
                  <c:v>34.243514310000002</c:v>
                </c:pt>
                <c:pt idx="9218">
                  <c:v>34.243514310000002</c:v>
                </c:pt>
                <c:pt idx="9219">
                  <c:v>34.272325062934783</c:v>
                </c:pt>
                <c:pt idx="9220">
                  <c:v>34.331933517282607</c:v>
                </c:pt>
                <c:pt idx="9221">
                  <c:v>34.259409899891303</c:v>
                </c:pt>
                <c:pt idx="9222">
                  <c:v>34.213047770000003</c:v>
                </c:pt>
                <c:pt idx="9223">
                  <c:v>34.213047770000003</c:v>
                </c:pt>
                <c:pt idx="9224">
                  <c:v>34.265701898913044</c:v>
                </c:pt>
                <c:pt idx="9225">
                  <c:v>34.262721474239129</c:v>
                </c:pt>
                <c:pt idx="9226">
                  <c:v>34.143504572065218</c:v>
                </c:pt>
                <c:pt idx="9227">
                  <c:v>34.235235359565216</c:v>
                </c:pt>
                <c:pt idx="9228">
                  <c:v>34.318024877934782</c:v>
                </c:pt>
                <c:pt idx="9229">
                  <c:v>34.258416423586958</c:v>
                </c:pt>
                <c:pt idx="9230">
                  <c:v>34.30377780065934</c:v>
                </c:pt>
                <c:pt idx="9231">
                  <c:v>34.346835628043479</c:v>
                </c:pt>
                <c:pt idx="9232">
                  <c:v>34.267357691086957</c:v>
                </c:pt>
                <c:pt idx="9233">
                  <c:v>34.257575790000004</c:v>
                </c:pt>
                <c:pt idx="9234">
                  <c:v>34.273980850000001</c:v>
                </c:pt>
                <c:pt idx="9235">
                  <c:v>34.273980850000001</c:v>
                </c:pt>
                <c:pt idx="9236">
                  <c:v>34.234241884782605</c:v>
                </c:pt>
                <c:pt idx="9237">
                  <c:v>34.17990285285714</c:v>
                </c:pt>
                <c:pt idx="9238">
                  <c:v>34.159815024285713</c:v>
                </c:pt>
                <c:pt idx="9239">
                  <c:v>34.189277172857139</c:v>
                </c:pt>
                <c:pt idx="9240">
                  <c:v>34.239496744285717</c:v>
                </c:pt>
                <c:pt idx="9241">
                  <c:v>34.199321087142856</c:v>
                </c:pt>
                <c:pt idx="9242">
                  <c:v>34.206277427777778</c:v>
                </c:pt>
                <c:pt idx="9243">
                  <c:v>34.243514310000002</c:v>
                </c:pt>
                <c:pt idx="9244">
                  <c:v>34.243514310000002</c:v>
                </c:pt>
                <c:pt idx="9245">
                  <c:v>34.232131207142857</c:v>
                </c:pt>
                <c:pt idx="9246">
                  <c:v>34.213047770000003</c:v>
                </c:pt>
                <c:pt idx="9247">
                  <c:v>34.213047770000003</c:v>
                </c:pt>
                <c:pt idx="9248">
                  <c:v>34.19095115857143</c:v>
                </c:pt>
                <c:pt idx="9249">
                  <c:v>34.151437655555554</c:v>
                </c:pt>
                <c:pt idx="9250">
                  <c:v>34.131126622222219</c:v>
                </c:pt>
                <c:pt idx="9251">
                  <c:v>34.132480691111105</c:v>
                </c:pt>
                <c:pt idx="9252">
                  <c:v>34.151437655555554</c:v>
                </c:pt>
                <c:pt idx="9253">
                  <c:v>34.131126622222219</c:v>
                </c:pt>
                <c:pt idx="9254">
                  <c:v>34.132480691111105</c:v>
                </c:pt>
                <c:pt idx="9255">
                  <c:v>34.150760621333333</c:v>
                </c:pt>
                <c:pt idx="9256">
                  <c:v>34.110138561333329</c:v>
                </c:pt>
                <c:pt idx="9257">
                  <c:v>34.134511793777776</c:v>
                </c:pt>
                <c:pt idx="9258">
                  <c:v>34.211016667111117</c:v>
                </c:pt>
                <c:pt idx="9259">
                  <c:v>34.150083580444445</c:v>
                </c:pt>
                <c:pt idx="9260">
                  <c:v>34.099983044888887</c:v>
                </c:pt>
                <c:pt idx="9261">
                  <c:v>34.06071506</c:v>
                </c:pt>
                <c:pt idx="9262">
                  <c:v>34.06071506</c:v>
                </c:pt>
                <c:pt idx="9263">
                  <c:v>34.038372930666668</c:v>
                </c:pt>
                <c:pt idx="9264">
                  <c:v>34.001835904044945</c:v>
                </c:pt>
                <c:pt idx="9265">
                  <c:v>34.04291438494382</c:v>
                </c:pt>
                <c:pt idx="9266">
                  <c:v>34.049076157078652</c:v>
                </c:pt>
                <c:pt idx="9267">
                  <c:v>34.042096619444443</c:v>
                </c:pt>
                <c:pt idx="9268">
                  <c:v>34.184273812777782</c:v>
                </c:pt>
                <c:pt idx="9269">
                  <c:v>34.183608188089892</c:v>
                </c:pt>
                <c:pt idx="9270">
                  <c:v>34.089127675955055</c:v>
                </c:pt>
                <c:pt idx="9271">
                  <c:v>34.068588435505617</c:v>
                </c:pt>
                <c:pt idx="9272">
                  <c:v>34.04804919505618</c:v>
                </c:pt>
                <c:pt idx="9273">
                  <c:v>34.044096948181817</c:v>
                </c:pt>
                <c:pt idx="9274">
                  <c:v>34.147960159545455</c:v>
                </c:pt>
                <c:pt idx="9275">
                  <c:v>34.100424263707865</c:v>
                </c:pt>
                <c:pt idx="9276">
                  <c:v>34.014844089662922</c:v>
                </c:pt>
                <c:pt idx="9277">
                  <c:v>34.097001051460673</c:v>
                </c:pt>
                <c:pt idx="9278">
                  <c:v>34.034403043409093</c:v>
                </c:pt>
                <c:pt idx="9279">
                  <c:v>33.938848890000003</c:v>
                </c:pt>
                <c:pt idx="9280">
                  <c:v>33.938848890000003</c:v>
                </c:pt>
                <c:pt idx="9281">
                  <c:v>33.954428375795459</c:v>
                </c:pt>
                <c:pt idx="9282">
                  <c:v>33.969315440000003</c:v>
                </c:pt>
                <c:pt idx="9283">
                  <c:v>33.969315440000003</c:v>
                </c:pt>
                <c:pt idx="9284">
                  <c:v>33.969315440000003</c:v>
                </c:pt>
                <c:pt idx="9285">
                  <c:v>33.983163867272729</c:v>
                </c:pt>
                <c:pt idx="9286">
                  <c:v>34.02470914909091</c:v>
                </c:pt>
                <c:pt idx="9287">
                  <c:v>34.012245564545452</c:v>
                </c:pt>
                <c:pt idx="9288">
                  <c:v>33.991472923636366</c:v>
                </c:pt>
                <c:pt idx="9289">
                  <c:v>33.970700282727279</c:v>
                </c:pt>
                <c:pt idx="9290">
                  <c:v>33.969315440000003</c:v>
                </c:pt>
                <c:pt idx="9291">
                  <c:v>33.959621537727273</c:v>
                </c:pt>
                <c:pt idx="9292">
                  <c:v>33.938848890000003</c:v>
                </c:pt>
                <c:pt idx="9293">
                  <c:v>33.917837483103447</c:v>
                </c:pt>
                <c:pt idx="9294">
                  <c:v>33.931232258750001</c:v>
                </c:pt>
                <c:pt idx="9295">
                  <c:v>33.969315440000003</c:v>
                </c:pt>
                <c:pt idx="9296">
                  <c:v>33.969315440000003</c:v>
                </c:pt>
                <c:pt idx="9297">
                  <c:v>33.969315440000003</c:v>
                </c:pt>
                <c:pt idx="9298">
                  <c:v>33.958809735402298</c:v>
                </c:pt>
                <c:pt idx="9299">
                  <c:v>33.89577550781609</c:v>
                </c:pt>
                <c:pt idx="9300">
                  <c:v>33.923090339770113</c:v>
                </c:pt>
                <c:pt idx="9301">
                  <c:v>33.946903270804597</c:v>
                </c:pt>
                <c:pt idx="9302">
                  <c:v>33.862857636321841</c:v>
                </c:pt>
                <c:pt idx="9303">
                  <c:v>33.898927216896553</c:v>
                </c:pt>
                <c:pt idx="9304">
                  <c:v>33.961961440114948</c:v>
                </c:pt>
                <c:pt idx="9305">
                  <c:v>34.024995667701148</c:v>
                </c:pt>
                <c:pt idx="9306">
                  <c:v>33.9532066883908</c:v>
                </c:pt>
                <c:pt idx="9307">
                  <c:v>33.918187673218391</c:v>
                </c:pt>
                <c:pt idx="9308">
                  <c:v>33.938148509770116</c:v>
                </c:pt>
                <c:pt idx="9309">
                  <c:v>33.896125695977013</c:v>
                </c:pt>
                <c:pt idx="9310">
                  <c:v>33.877915809999998</c:v>
                </c:pt>
                <c:pt idx="9311">
                  <c:v>33.869511246321835</c:v>
                </c:pt>
                <c:pt idx="9312">
                  <c:v>33.806477018735634</c:v>
                </c:pt>
                <c:pt idx="9313">
                  <c:v>33.78651618</c:v>
                </c:pt>
                <c:pt idx="9314">
                  <c:v>33.797021885172413</c:v>
                </c:pt>
                <c:pt idx="9315">
                  <c:v>33.839044705862065</c:v>
                </c:pt>
                <c:pt idx="9316">
                  <c:v>33.847449269999998</c:v>
                </c:pt>
                <c:pt idx="9317">
                  <c:v>33.839655503953487</c:v>
                </c:pt>
                <c:pt idx="9318">
                  <c:v>33.81839977837209</c:v>
                </c:pt>
                <c:pt idx="9319">
                  <c:v>33.8566600844186</c:v>
                </c:pt>
                <c:pt idx="9320">
                  <c:v>33.846032218139534</c:v>
                </c:pt>
                <c:pt idx="9321">
                  <c:v>33.787933228837211</c:v>
                </c:pt>
                <c:pt idx="9322">
                  <c:v>33.80918896139535</c:v>
                </c:pt>
                <c:pt idx="9323">
                  <c:v>33.80352076604651</c:v>
                </c:pt>
                <c:pt idx="9324">
                  <c:v>33.78651618</c:v>
                </c:pt>
                <c:pt idx="9325">
                  <c:v>33.78651618</c:v>
                </c:pt>
                <c:pt idx="9326">
                  <c:v>33.78651618</c:v>
                </c:pt>
                <c:pt idx="9327">
                  <c:v>33.78651618</c:v>
                </c:pt>
                <c:pt idx="9328">
                  <c:v>33.78651618</c:v>
                </c:pt>
                <c:pt idx="9329">
                  <c:v>33.825485016627908</c:v>
                </c:pt>
                <c:pt idx="9330">
                  <c:v>33.816265866823528</c:v>
                </c:pt>
                <c:pt idx="9331">
                  <c:v>33.754615920470592</c:v>
                </c:pt>
                <c:pt idx="9332">
                  <c:v>33.733110127529415</c:v>
                </c:pt>
                <c:pt idx="9333">
                  <c:v>33.739399321627907</c:v>
                </c:pt>
                <c:pt idx="9334">
                  <c:v>33.756049640000001</c:v>
                </c:pt>
                <c:pt idx="9335">
                  <c:v>33.756049640000001</c:v>
                </c:pt>
                <c:pt idx="9336">
                  <c:v>33.773254274352944</c:v>
                </c:pt>
                <c:pt idx="9337">
                  <c:v>33.770028405411765</c:v>
                </c:pt>
                <c:pt idx="9338">
                  <c:v>33.72701681952941</c:v>
                </c:pt>
                <c:pt idx="9339">
                  <c:v>33.74637203317647</c:v>
                </c:pt>
                <c:pt idx="9340">
                  <c:v>33.756049640000001</c:v>
                </c:pt>
                <c:pt idx="9341">
                  <c:v>33.756049640000001</c:v>
                </c:pt>
                <c:pt idx="9342">
                  <c:v>33.756049640000001</c:v>
                </c:pt>
                <c:pt idx="9343">
                  <c:v>33.692965980705878</c:v>
                </c:pt>
                <c:pt idx="9344">
                  <c:v>33.640993647764702</c:v>
                </c:pt>
                <c:pt idx="9345">
                  <c:v>33.662499440705886</c:v>
                </c:pt>
                <c:pt idx="9346">
                  <c:v>33.703821285714291</c:v>
                </c:pt>
                <c:pt idx="9347">
                  <c:v>33.660297653571426</c:v>
                </c:pt>
                <c:pt idx="9348">
                  <c:v>33.55568732647059</c:v>
                </c:pt>
                <c:pt idx="9349">
                  <c:v>33.684722091176475</c:v>
                </c:pt>
                <c:pt idx="9350">
                  <c:v>33.710712526904764</c:v>
                </c:pt>
                <c:pt idx="9351">
                  <c:v>33.707448254761907</c:v>
                </c:pt>
                <c:pt idx="9352">
                  <c:v>33.750971883333335</c:v>
                </c:pt>
                <c:pt idx="9353">
                  <c:v>33.65993495392857</c:v>
                </c:pt>
                <c:pt idx="9354">
                  <c:v>33.582680509523804</c:v>
                </c:pt>
                <c:pt idx="9355">
                  <c:v>33.551851273214282</c:v>
                </c:pt>
                <c:pt idx="9356">
                  <c:v>33.660660351785715</c:v>
                </c:pt>
                <c:pt idx="9357">
                  <c:v>33.650504835833331</c:v>
                </c:pt>
                <c:pt idx="9358">
                  <c:v>33.609882779404757</c:v>
                </c:pt>
                <c:pt idx="9359">
                  <c:v>33.631644600833333</c:v>
                </c:pt>
                <c:pt idx="9360">
                  <c:v>33.653406415952382</c:v>
                </c:pt>
                <c:pt idx="9361">
                  <c:v>33.643360145180722</c:v>
                </c:pt>
                <c:pt idx="9362">
                  <c:v>33.605893112142851</c:v>
                </c:pt>
                <c:pt idx="9363">
                  <c:v>33.627654933571428</c:v>
                </c:pt>
                <c:pt idx="9364">
                  <c:v>33.665017086746985</c:v>
                </c:pt>
                <c:pt idx="9365">
                  <c:v>33.681168023614461</c:v>
                </c:pt>
                <c:pt idx="9366">
                  <c:v>33.637120013975903</c:v>
                </c:pt>
                <c:pt idx="9367">
                  <c:v>33.634183479999997</c:v>
                </c:pt>
                <c:pt idx="9368">
                  <c:v>33.622437340240964</c:v>
                </c:pt>
                <c:pt idx="9369">
                  <c:v>33.603716929999997</c:v>
                </c:pt>
                <c:pt idx="9370">
                  <c:v>33.603716929999997</c:v>
                </c:pt>
                <c:pt idx="9371">
                  <c:v>33.603716929999997</c:v>
                </c:pt>
                <c:pt idx="9372">
                  <c:v>33.595274394819278</c:v>
                </c:pt>
                <c:pt idx="9373">
                  <c:v>33.573250389999998</c:v>
                </c:pt>
                <c:pt idx="9374">
                  <c:v>33.617298406867469</c:v>
                </c:pt>
                <c:pt idx="9375">
                  <c:v>33.552694657710845</c:v>
                </c:pt>
                <c:pt idx="9376">
                  <c:v>33.477392251951223</c:v>
                </c:pt>
                <c:pt idx="9377">
                  <c:v>33.588855203170731</c:v>
                </c:pt>
                <c:pt idx="9378">
                  <c:v>33.603716929999997</c:v>
                </c:pt>
                <c:pt idx="9379">
                  <c:v>33.582427058674696</c:v>
                </c:pt>
                <c:pt idx="9380">
                  <c:v>33.545013109024389</c:v>
                </c:pt>
                <c:pt idx="9381">
                  <c:v>33.567305699268289</c:v>
                </c:pt>
                <c:pt idx="9382">
                  <c:v>33.589401326867467</c:v>
                </c:pt>
                <c:pt idx="9383">
                  <c:v>33.588112116829265</c:v>
                </c:pt>
                <c:pt idx="9384">
                  <c:v>33.543526936341465</c:v>
                </c:pt>
                <c:pt idx="9385">
                  <c:v>33.56470489707317</c:v>
                </c:pt>
                <c:pt idx="9386">
                  <c:v>33.600744589146338</c:v>
                </c:pt>
                <c:pt idx="9387">
                  <c:v>33.611890887926826</c:v>
                </c:pt>
                <c:pt idx="9388">
                  <c:v>33.522720519634149</c:v>
                </c:pt>
                <c:pt idx="9389">
                  <c:v>33.472933733902444</c:v>
                </c:pt>
                <c:pt idx="9390">
                  <c:v>33.451384230000002</c:v>
                </c:pt>
                <c:pt idx="9391">
                  <c:v>33.45807200707317</c:v>
                </c:pt>
                <c:pt idx="9392">
                  <c:v>33.502657187560978</c:v>
                </c:pt>
                <c:pt idx="9393">
                  <c:v>33.459929717195124</c:v>
                </c:pt>
                <c:pt idx="9394">
                  <c:v>33.439494841585365</c:v>
                </c:pt>
                <c:pt idx="9395">
                  <c:v>33.480722379629633</c:v>
                </c:pt>
                <c:pt idx="9396">
                  <c:v>33.458154572222227</c:v>
                </c:pt>
                <c:pt idx="9397">
                  <c:v>33.373360159024394</c:v>
                </c:pt>
                <c:pt idx="9398">
                  <c:v>33.336664534814815</c:v>
                </c:pt>
                <c:pt idx="9399">
                  <c:v>33.449503579259265</c:v>
                </c:pt>
                <c:pt idx="9400">
                  <c:v>33.451384230000002</c:v>
                </c:pt>
                <c:pt idx="9401">
                  <c:v>33.451384230000002</c:v>
                </c:pt>
                <c:pt idx="9402">
                  <c:v>33.451384230000002</c:v>
                </c:pt>
                <c:pt idx="9403">
                  <c:v>33.451384230000002</c:v>
                </c:pt>
                <c:pt idx="9404">
                  <c:v>33.451384230000002</c:v>
                </c:pt>
                <c:pt idx="9405">
                  <c:v>33.464172654197533</c:v>
                </c:pt>
                <c:pt idx="9406">
                  <c:v>33.476961078395064</c:v>
                </c:pt>
                <c:pt idx="9407">
                  <c:v>33.454393270987659</c:v>
                </c:pt>
                <c:pt idx="9408">
                  <c:v>33.412266690740744</c:v>
                </c:pt>
                <c:pt idx="9409">
                  <c:v>33.425431245308644</c:v>
                </c:pt>
                <c:pt idx="9410">
                  <c:v>33.474328166296296</c:v>
                </c:pt>
                <c:pt idx="9411">
                  <c:v>33.429192544074077</c:v>
                </c:pt>
                <c:pt idx="9412">
                  <c:v>33.420917680000002</c:v>
                </c:pt>
                <c:pt idx="9413">
                  <c:v>33.431580972500001</c:v>
                </c:pt>
                <c:pt idx="9414">
                  <c:v>33.445366147037042</c:v>
                </c:pt>
                <c:pt idx="9415">
                  <c:v>33.400230524814816</c:v>
                </c:pt>
                <c:pt idx="9416">
                  <c:v>33.479946607125001</c:v>
                </c:pt>
                <c:pt idx="9417">
                  <c:v>33.492006279999998</c:v>
                </c:pt>
                <c:pt idx="9418">
                  <c:v>33.383596168500006</c:v>
                </c:pt>
                <c:pt idx="9419">
                  <c:v>33.315046453500003</c:v>
                </c:pt>
                <c:pt idx="9420">
                  <c:v>33.351606301499999</c:v>
                </c:pt>
                <c:pt idx="9421">
                  <c:v>33.410009909629629</c:v>
                </c:pt>
                <c:pt idx="9422">
                  <c:v>33.443767594375004</c:v>
                </c:pt>
                <c:pt idx="9423">
                  <c:v>33.352367966875001</c:v>
                </c:pt>
                <c:pt idx="9424">
                  <c:v>33.3637929175</c:v>
                </c:pt>
                <c:pt idx="9425">
                  <c:v>33.371409552500005</c:v>
                </c:pt>
                <c:pt idx="9426">
                  <c:v>33.325709742499996</c:v>
                </c:pt>
                <c:pt idx="9427">
                  <c:v>33.280009932500001</c:v>
                </c:pt>
                <c:pt idx="9428">
                  <c:v>33.303293696455697</c:v>
                </c:pt>
                <c:pt idx="9429">
                  <c:v>33.319616434499999</c:v>
                </c:pt>
                <c:pt idx="9430">
                  <c:v>33.296766529499997</c:v>
                </c:pt>
                <c:pt idx="9431">
                  <c:v>33.273916624499996</c:v>
                </c:pt>
                <c:pt idx="9432">
                  <c:v>33.286324990632913</c:v>
                </c:pt>
                <c:pt idx="9433">
                  <c:v>33.309333977249999</c:v>
                </c:pt>
                <c:pt idx="9434">
                  <c:v>33.334917193670883</c:v>
                </c:pt>
                <c:pt idx="9435">
                  <c:v>33.381195482278486</c:v>
                </c:pt>
                <c:pt idx="9436">
                  <c:v>33.353891292</c:v>
                </c:pt>
                <c:pt idx="9437">
                  <c:v>33.286324987088605</c:v>
                </c:pt>
                <c:pt idx="9438">
                  <c:v>33.225006249367091</c:v>
                </c:pt>
                <c:pt idx="9439">
                  <c:v>33.340701978481007</c:v>
                </c:pt>
                <c:pt idx="9440">
                  <c:v>33.340701979746832</c:v>
                </c:pt>
                <c:pt idx="9441">
                  <c:v>33.270489134875</c:v>
                </c:pt>
                <c:pt idx="9442">
                  <c:v>33.194154057215194</c:v>
                </c:pt>
                <c:pt idx="9443">
                  <c:v>33.286710642025312</c:v>
                </c:pt>
                <c:pt idx="9444">
                  <c:v>33.278997594936712</c:v>
                </c:pt>
                <c:pt idx="9445">
                  <c:v>33.255695285769228</c:v>
                </c:pt>
                <c:pt idx="9446">
                  <c:v>33.243903217974683</c:v>
                </c:pt>
                <c:pt idx="9447">
                  <c:v>33.267042369873415</c:v>
                </c:pt>
                <c:pt idx="9448">
                  <c:v>33.290181514683546</c:v>
                </c:pt>
                <c:pt idx="9449">
                  <c:v>33.299051519999999</c:v>
                </c:pt>
                <c:pt idx="9450">
                  <c:v>33.299051519999999</c:v>
                </c:pt>
                <c:pt idx="9451">
                  <c:v>33.299051519999999</c:v>
                </c:pt>
                <c:pt idx="9452">
                  <c:v>33.252773223797469</c:v>
                </c:pt>
                <c:pt idx="9453">
                  <c:v>33.206089503333331</c:v>
                </c:pt>
                <c:pt idx="9454">
                  <c:v>33.177185350000002</c:v>
                </c:pt>
                <c:pt idx="9455">
                  <c:v>33.184898398734177</c:v>
                </c:pt>
                <c:pt idx="9456">
                  <c:v>33.277454983544303</c:v>
                </c:pt>
                <c:pt idx="9457">
                  <c:v>33.227181727435898</c:v>
                </c:pt>
                <c:pt idx="9458">
                  <c:v>33.177185350000002</c:v>
                </c:pt>
                <c:pt idx="9459">
                  <c:v>33.188903251282056</c:v>
                </c:pt>
                <c:pt idx="9460">
                  <c:v>33.259210658974361</c:v>
                </c:pt>
                <c:pt idx="9461">
                  <c:v>33.187340866666666</c:v>
                </c:pt>
                <c:pt idx="9462">
                  <c:v>33.159999096666667</c:v>
                </c:pt>
                <c:pt idx="9463">
                  <c:v>33.19593399205128</c:v>
                </c:pt>
                <c:pt idx="9464">
                  <c:v>33.266241399743592</c:v>
                </c:pt>
                <c:pt idx="9465">
                  <c:v>33.200621152564104</c:v>
                </c:pt>
                <c:pt idx="9466">
                  <c:v>33.145937616666664</c:v>
                </c:pt>
                <c:pt idx="9467">
                  <c:v>33.142366447142855</c:v>
                </c:pt>
                <c:pt idx="9468">
                  <c:v>33.201792940000004</c:v>
                </c:pt>
                <c:pt idx="9469">
                  <c:v>33.13148554</c:v>
                </c:pt>
                <c:pt idx="9470">
                  <c:v>33.134848729480517</c:v>
                </c:pt>
                <c:pt idx="9471">
                  <c:v>33.158436710000004</c:v>
                </c:pt>
                <c:pt idx="9472">
                  <c:v>33.167689285584416</c:v>
                </c:pt>
                <c:pt idx="9473">
                  <c:v>33.120208963506492</c:v>
                </c:pt>
                <c:pt idx="9474">
                  <c:v>33.116252269999997</c:v>
                </c:pt>
                <c:pt idx="9475">
                  <c:v>33.072332967272722</c:v>
                </c:pt>
                <c:pt idx="9476">
                  <c:v>33.032766027012983</c:v>
                </c:pt>
                <c:pt idx="9477">
                  <c:v>33.056506188051948</c:v>
                </c:pt>
                <c:pt idx="9478">
                  <c:v>33.080246349090906</c:v>
                </c:pt>
                <c:pt idx="9479">
                  <c:v>33.122187306233769</c:v>
                </c:pt>
                <c:pt idx="9480">
                  <c:v>33.135244398831169</c:v>
                </c:pt>
                <c:pt idx="9481">
                  <c:v>33.10675620402597</c:v>
                </c:pt>
                <c:pt idx="9482">
                  <c:v>33.059275874155844</c:v>
                </c:pt>
                <c:pt idx="9483">
                  <c:v>33.098842815714285</c:v>
                </c:pt>
                <c:pt idx="9484">
                  <c:v>33.116252269999997</c:v>
                </c:pt>
                <c:pt idx="9485">
                  <c:v>33.133089042105262</c:v>
                </c:pt>
                <c:pt idx="9486">
                  <c:v>33.171250309090908</c:v>
                </c:pt>
                <c:pt idx="9487">
                  <c:v>33.100029818181817</c:v>
                </c:pt>
                <c:pt idx="9488">
                  <c:v>33.085785719999997</c:v>
                </c:pt>
                <c:pt idx="9489">
                  <c:v>33.111108562597401</c:v>
                </c:pt>
                <c:pt idx="9490">
                  <c:v>33.128679409342105</c:v>
                </c:pt>
                <c:pt idx="9491">
                  <c:v>33.056521806710528</c:v>
                </c:pt>
                <c:pt idx="9492">
                  <c:v>33.10200817103896</c:v>
                </c:pt>
                <c:pt idx="9493">
                  <c:v>33.116252269999997</c:v>
                </c:pt>
                <c:pt idx="9494">
                  <c:v>33.095406739210524</c:v>
                </c:pt>
                <c:pt idx="9495">
                  <c:v>33.05131042473684</c:v>
                </c:pt>
                <c:pt idx="9496">
                  <c:v>33.027257893157895</c:v>
                </c:pt>
                <c:pt idx="9497">
                  <c:v>33.003486495064934</c:v>
                </c:pt>
                <c:pt idx="9498">
                  <c:v>33.009218494473686</c:v>
                </c:pt>
                <c:pt idx="9499">
                  <c:v>33.024852639999999</c:v>
                </c:pt>
                <c:pt idx="9500">
                  <c:v>33.027257893157895</c:v>
                </c:pt>
                <c:pt idx="9501">
                  <c:v>33.05131042473684</c:v>
                </c:pt>
                <c:pt idx="9502">
                  <c:v>32.975144074736839</c:v>
                </c:pt>
                <c:pt idx="9503">
                  <c:v>32.974342323684212</c:v>
                </c:pt>
                <c:pt idx="9504">
                  <c:v>33.017636880526318</c:v>
                </c:pt>
                <c:pt idx="9505">
                  <c:v>32.996010982133335</c:v>
                </c:pt>
                <c:pt idx="9506">
                  <c:v>33.044757446133332</c:v>
                </c:pt>
                <c:pt idx="9507">
                  <c:v>33.036478030263154</c:v>
                </c:pt>
                <c:pt idx="9508">
                  <c:v>32.999666966933333</c:v>
                </c:pt>
                <c:pt idx="9509">
                  <c:v>32.970333568421054</c:v>
                </c:pt>
                <c:pt idx="9510">
                  <c:v>32.9943861</c:v>
                </c:pt>
                <c:pt idx="9511">
                  <c:v>33.018759332000002</c:v>
                </c:pt>
                <c:pt idx="9512">
                  <c:v>33.006572716000001</c:v>
                </c:pt>
                <c:pt idx="9513">
                  <c:v>32.9943861</c:v>
                </c:pt>
                <c:pt idx="9514">
                  <c:v>32.9943861</c:v>
                </c:pt>
                <c:pt idx="9515">
                  <c:v>32.9943861</c:v>
                </c:pt>
                <c:pt idx="9516">
                  <c:v>32.922485057733333</c:v>
                </c:pt>
                <c:pt idx="9517">
                  <c:v>33.010228696666665</c:v>
                </c:pt>
                <c:pt idx="9518">
                  <c:v>32.991542552399999</c:v>
                </c:pt>
                <c:pt idx="9519">
                  <c:v>32.853427564933334</c:v>
                </c:pt>
                <c:pt idx="9520">
                  <c:v>32.902174028933338</c:v>
                </c:pt>
                <c:pt idx="9521">
                  <c:v>32.926953489333336</c:v>
                </c:pt>
                <c:pt idx="9522">
                  <c:v>32.933453020000002</c:v>
                </c:pt>
                <c:pt idx="9523">
                  <c:v>32.970012867999998</c:v>
                </c:pt>
                <c:pt idx="9524">
                  <c:v>33.012666023999998</c:v>
                </c:pt>
                <c:pt idx="9525">
                  <c:v>32.963919560000001</c:v>
                </c:pt>
                <c:pt idx="9526">
                  <c:v>32.865109151891886</c:v>
                </c:pt>
                <c:pt idx="9527">
                  <c:v>32.860739534533337</c:v>
                </c:pt>
                <c:pt idx="9528">
                  <c:v>32.885282940000003</c:v>
                </c:pt>
                <c:pt idx="9529">
                  <c:v>32.909892221333337</c:v>
                </c:pt>
                <c:pt idx="9530">
                  <c:v>32.932629599729729</c:v>
                </c:pt>
                <c:pt idx="9531">
                  <c:v>32.907926991621622</c:v>
                </c:pt>
                <c:pt idx="9532">
                  <c:v>32.902986470000002</c:v>
                </c:pt>
                <c:pt idx="9533">
                  <c:v>32.818997625405409</c:v>
                </c:pt>
                <c:pt idx="9534">
                  <c:v>32.801431332</c:v>
                </c:pt>
                <c:pt idx="9535">
                  <c:v>33.012501339324324</c:v>
                </c:pt>
                <c:pt idx="9536">
                  <c:v>32.864285731216214</c:v>
                </c:pt>
                <c:pt idx="9537">
                  <c:v>32.842053389999997</c:v>
                </c:pt>
                <c:pt idx="9538">
                  <c:v>32.826820119999994</c:v>
                </c:pt>
                <c:pt idx="9539">
                  <c:v>32.811586849999998</c:v>
                </c:pt>
                <c:pt idx="9540">
                  <c:v>32.823938149999996</c:v>
                </c:pt>
                <c:pt idx="9541">
                  <c:v>32.898045950000004</c:v>
                </c:pt>
                <c:pt idx="9542">
                  <c:v>32.879930710000004</c:v>
                </c:pt>
                <c:pt idx="9543">
                  <c:v>32.855228109999999</c:v>
                </c:pt>
                <c:pt idx="9544">
                  <c:v>32.842053389999997</c:v>
                </c:pt>
                <c:pt idx="9545">
                  <c:v>32.823526439999995</c:v>
                </c:pt>
                <c:pt idx="9546">
                  <c:v>32.751071119863013</c:v>
                </c:pt>
                <c:pt idx="9547">
                  <c:v>32.776112111643833</c:v>
                </c:pt>
                <c:pt idx="9548">
                  <c:v>32.840406550000004</c:v>
                </c:pt>
                <c:pt idx="9549">
                  <c:v>32.886709825342471</c:v>
                </c:pt>
                <c:pt idx="9550">
                  <c:v>32.885694649999998</c:v>
                </c:pt>
                <c:pt idx="9551">
                  <c:v>32.833289042876707</c:v>
                </c:pt>
                <c:pt idx="9552">
                  <c:v>32.758166067534248</c:v>
                </c:pt>
                <c:pt idx="9553">
                  <c:v>32.840801340410962</c:v>
                </c:pt>
                <c:pt idx="9554">
                  <c:v>32.872519930000003</c:v>
                </c:pt>
                <c:pt idx="9555">
                  <c:v>32.860834133835617</c:v>
                </c:pt>
                <c:pt idx="9556">
                  <c:v>32.829532894109583</c:v>
                </c:pt>
                <c:pt idx="9557">
                  <c:v>32.77694681109589</c:v>
                </c:pt>
                <c:pt idx="9558">
                  <c:v>32.651741843972601</c:v>
                </c:pt>
                <c:pt idx="9559">
                  <c:v>32.731038323150685</c:v>
                </c:pt>
                <c:pt idx="9560">
                  <c:v>32.796144905068495</c:v>
                </c:pt>
                <c:pt idx="9561">
                  <c:v>32.792388756301371</c:v>
                </c:pt>
                <c:pt idx="9562">
                  <c:v>32.754885233888885</c:v>
                </c:pt>
                <c:pt idx="9563">
                  <c:v>32.780274017222219</c:v>
                </c:pt>
                <c:pt idx="9564">
                  <c:v>32.684295133835619</c:v>
                </c:pt>
                <c:pt idx="9565">
                  <c:v>32.754462083749999</c:v>
                </c:pt>
                <c:pt idx="9566">
                  <c:v>32.797814304520543</c:v>
                </c:pt>
                <c:pt idx="9567">
                  <c:v>32.798046165555554</c:v>
                </c:pt>
                <c:pt idx="9568">
                  <c:v>32.832036993287666</c:v>
                </c:pt>
                <c:pt idx="9569">
                  <c:v>32.756914017945206</c:v>
                </c:pt>
                <c:pt idx="9570">
                  <c:v>32.72738071097222</c:v>
                </c:pt>
                <c:pt idx="9571">
                  <c:v>32.701991925277781</c:v>
                </c:pt>
                <c:pt idx="9572">
                  <c:v>32.702658525753428</c:v>
                </c:pt>
                <c:pt idx="9573">
                  <c:v>32.712570585000002</c:v>
                </c:pt>
                <c:pt idx="9574">
                  <c:v>32.694798437499998</c:v>
                </c:pt>
                <c:pt idx="9575">
                  <c:v>32.745576012500003</c:v>
                </c:pt>
                <c:pt idx="9576">
                  <c:v>32.704953952499999</c:v>
                </c:pt>
                <c:pt idx="9577">
                  <c:v>32.654176383333336</c:v>
                </c:pt>
                <c:pt idx="9578">
                  <c:v>32.679565170833335</c:v>
                </c:pt>
                <c:pt idx="9579">
                  <c:v>32.7430371325</c:v>
                </c:pt>
                <c:pt idx="9580">
                  <c:v>32.722761858028171</c:v>
                </c:pt>
                <c:pt idx="9581">
                  <c:v>32.74850823830986</c:v>
                </c:pt>
                <c:pt idx="9582">
                  <c:v>32.657561556805554</c:v>
                </c:pt>
                <c:pt idx="9583">
                  <c:v>32.665178189444447</c:v>
                </c:pt>
                <c:pt idx="9584">
                  <c:v>32.676418387887324</c:v>
                </c:pt>
                <c:pt idx="9585">
                  <c:v>32.650791212222224</c:v>
                </c:pt>
                <c:pt idx="9586">
                  <c:v>32.62540242888889</c:v>
                </c:pt>
                <c:pt idx="9587">
                  <c:v>32.600013645555556</c:v>
                </c:pt>
                <c:pt idx="9588">
                  <c:v>32.694440848169016</c:v>
                </c:pt>
                <c:pt idx="9589">
                  <c:v>32.681567662253521</c:v>
                </c:pt>
                <c:pt idx="9590">
                  <c:v>32.673641117222225</c:v>
                </c:pt>
                <c:pt idx="9591">
                  <c:v>32.670840007323946</c:v>
                </c:pt>
                <c:pt idx="9592">
                  <c:v>32.638227936338033</c:v>
                </c:pt>
                <c:pt idx="9593">
                  <c:v>32.689720680000001</c:v>
                </c:pt>
                <c:pt idx="9594">
                  <c:v>32.741213432112673</c:v>
                </c:pt>
                <c:pt idx="9595">
                  <c:v>32.708601355774647</c:v>
                </c:pt>
                <c:pt idx="9596">
                  <c:v>32.673414644507041</c:v>
                </c:pt>
                <c:pt idx="9597">
                  <c:v>32.624496538028168</c:v>
                </c:pt>
                <c:pt idx="9598">
                  <c:v>32.588451617464784</c:v>
                </c:pt>
                <c:pt idx="9599">
                  <c:v>32.657108609014088</c:v>
                </c:pt>
                <c:pt idx="9600">
                  <c:v>32.631362237183104</c:v>
                </c:pt>
                <c:pt idx="9601">
                  <c:v>32.675131069295773</c:v>
                </c:pt>
                <c:pt idx="9602">
                  <c:v>32.671269113521127</c:v>
                </c:pt>
                <c:pt idx="9603">
                  <c:v>32.631399017714287</c:v>
                </c:pt>
                <c:pt idx="9604">
                  <c:v>32.617201732676058</c:v>
                </c:pt>
                <c:pt idx="9605">
                  <c:v>32.644891342571427</c:v>
                </c:pt>
                <c:pt idx="9606">
                  <c:v>32.56957094478873</c:v>
                </c:pt>
                <c:pt idx="9607">
                  <c:v>32.672556432112678</c:v>
                </c:pt>
                <c:pt idx="9608">
                  <c:v>32.580911601428568</c:v>
                </c:pt>
                <c:pt idx="9609">
                  <c:v>32.554552223521121</c:v>
                </c:pt>
                <c:pt idx="9610">
                  <c:v>32.593098224571428</c:v>
                </c:pt>
                <c:pt idx="9611">
                  <c:v>32.620518110571432</c:v>
                </c:pt>
                <c:pt idx="9612">
                  <c:v>32.598321060000004</c:v>
                </c:pt>
                <c:pt idx="9613">
                  <c:v>32.598321060000004</c:v>
                </c:pt>
                <c:pt idx="9614">
                  <c:v>32.623564764571434</c:v>
                </c:pt>
                <c:pt idx="9615">
                  <c:v>32.566113567999999</c:v>
                </c:pt>
                <c:pt idx="9616">
                  <c:v>32.520848991142856</c:v>
                </c:pt>
                <c:pt idx="9617">
                  <c:v>32.519108045999999</c:v>
                </c:pt>
                <c:pt idx="9618">
                  <c:v>32.537387969999997</c:v>
                </c:pt>
                <c:pt idx="9619">
                  <c:v>32.533906079714285</c:v>
                </c:pt>
                <c:pt idx="9620">
                  <c:v>32.507791902571427</c:v>
                </c:pt>
                <c:pt idx="9621">
                  <c:v>32.607896256571429</c:v>
                </c:pt>
                <c:pt idx="9622">
                  <c:v>32.544011133913045</c:v>
                </c:pt>
                <c:pt idx="9623">
                  <c:v>32.489947214857139</c:v>
                </c:pt>
                <c:pt idx="9624">
                  <c:v>32.489076742285711</c:v>
                </c:pt>
                <c:pt idx="9625">
                  <c:v>32.523700106956518</c:v>
                </c:pt>
                <c:pt idx="9626">
                  <c:v>32.567854519999997</c:v>
                </c:pt>
                <c:pt idx="9627">
                  <c:v>32.567854519999997</c:v>
                </c:pt>
                <c:pt idx="9628">
                  <c:v>32.514869224347827</c:v>
                </c:pt>
                <c:pt idx="9629">
                  <c:v>32.529118480571427</c:v>
                </c:pt>
                <c:pt idx="9630">
                  <c:v>32.537387969999997</c:v>
                </c:pt>
                <c:pt idx="9631">
                  <c:v>32.523258560144924</c:v>
                </c:pt>
                <c:pt idx="9632">
                  <c:v>32.536952737</c:v>
                </c:pt>
                <c:pt idx="9633">
                  <c:v>32.575360767101451</c:v>
                </c:pt>
                <c:pt idx="9634">
                  <c:v>32.478221066231882</c:v>
                </c:pt>
                <c:pt idx="9635">
                  <c:v>32.504713709710146</c:v>
                </c:pt>
                <c:pt idx="9636">
                  <c:v>32.531206353188402</c:v>
                </c:pt>
                <c:pt idx="9637">
                  <c:v>32.496765916666668</c:v>
                </c:pt>
                <c:pt idx="9638">
                  <c:v>32.476454889999999</c:v>
                </c:pt>
                <c:pt idx="9639">
                  <c:v>32.501181357246374</c:v>
                </c:pt>
                <c:pt idx="9640">
                  <c:v>32.520609295797101</c:v>
                </c:pt>
                <c:pt idx="9641">
                  <c:v>32.480870330579712</c:v>
                </c:pt>
                <c:pt idx="9642">
                  <c:v>32.506921429999998</c:v>
                </c:pt>
                <c:pt idx="9643">
                  <c:v>32.506921429999998</c:v>
                </c:pt>
                <c:pt idx="9644">
                  <c:v>32.460117759855073</c:v>
                </c:pt>
                <c:pt idx="9645">
                  <c:v>32.407132466521738</c:v>
                </c:pt>
                <c:pt idx="9646">
                  <c:v>32.432099187205885</c:v>
                </c:pt>
                <c:pt idx="9647">
                  <c:v>32.464533200434779</c:v>
                </c:pt>
                <c:pt idx="9648">
                  <c:v>32.437923677647056</c:v>
                </c:pt>
                <c:pt idx="9649">
                  <c:v>32.419937250579714</c:v>
                </c:pt>
                <c:pt idx="9650">
                  <c:v>32.445092275147061</c:v>
                </c:pt>
                <c:pt idx="9651">
                  <c:v>32.391327783970588</c:v>
                </c:pt>
                <c:pt idx="9652">
                  <c:v>32.455260772898548</c:v>
                </c:pt>
                <c:pt idx="9653">
                  <c:v>32.476454889999999</c:v>
                </c:pt>
                <c:pt idx="9654">
                  <c:v>32.411937505882356</c:v>
                </c:pt>
                <c:pt idx="9655">
                  <c:v>32.40476890764706</c:v>
                </c:pt>
                <c:pt idx="9656">
                  <c:v>32.440611898823526</c:v>
                </c:pt>
                <c:pt idx="9657">
                  <c:v>32.365341618235298</c:v>
                </c:pt>
                <c:pt idx="9658">
                  <c:v>32.415521810000001</c:v>
                </c:pt>
                <c:pt idx="9659">
                  <c:v>32.415521810000001</c:v>
                </c:pt>
                <c:pt idx="9660">
                  <c:v>32.390431710000001</c:v>
                </c:pt>
                <c:pt idx="9661">
                  <c:v>32.428066852941178</c:v>
                </c:pt>
                <c:pt idx="9662">
                  <c:v>32.44598835</c:v>
                </c:pt>
                <c:pt idx="9663">
                  <c:v>32.402976759411764</c:v>
                </c:pt>
                <c:pt idx="9664">
                  <c:v>32.354588720000002</c:v>
                </c:pt>
                <c:pt idx="9665">
                  <c:v>32.369139905671645</c:v>
                </c:pt>
                <c:pt idx="9666">
                  <c:v>32.411489472500001</c:v>
                </c:pt>
                <c:pt idx="9667">
                  <c:v>32.384159185294116</c:v>
                </c:pt>
                <c:pt idx="9668">
                  <c:v>32.330394702941177</c:v>
                </c:pt>
                <c:pt idx="9669">
                  <c:v>32.372322974626869</c:v>
                </c:pt>
                <c:pt idx="9670">
                  <c:v>32.364445541764709</c:v>
                </c:pt>
                <c:pt idx="9671">
                  <c:v>32.33730918985075</c:v>
                </c:pt>
                <c:pt idx="9672">
                  <c:v>32.324122180000003</c:v>
                </c:pt>
                <c:pt idx="9673">
                  <c:v>32.367133769411765</c:v>
                </c:pt>
                <c:pt idx="9674">
                  <c:v>32.416885981044778</c:v>
                </c:pt>
                <c:pt idx="9675">
                  <c:v>32.31593713940299</c:v>
                </c:pt>
                <c:pt idx="9676">
                  <c:v>32.264098548955225</c:v>
                </c:pt>
                <c:pt idx="9677">
                  <c:v>32.291382017611937</c:v>
                </c:pt>
                <c:pt idx="9678">
                  <c:v>32.393695033283585</c:v>
                </c:pt>
                <c:pt idx="9679">
                  <c:v>32.371868252985074</c:v>
                </c:pt>
                <c:pt idx="9680">
                  <c:v>32.354588720000002</c:v>
                </c:pt>
                <c:pt idx="9681">
                  <c:v>32.370049352238809</c:v>
                </c:pt>
                <c:pt idx="9682">
                  <c:v>32.311389890597013</c:v>
                </c:pt>
                <c:pt idx="9683">
                  <c:v>32.229539481641787</c:v>
                </c:pt>
                <c:pt idx="9684">
                  <c:v>32.311389894626863</c:v>
                </c:pt>
                <c:pt idx="9685">
                  <c:v>32.385055260000001</c:v>
                </c:pt>
                <c:pt idx="9686">
                  <c:v>32.385055260000001</c:v>
                </c:pt>
                <c:pt idx="9687">
                  <c:v>32.276114298787874</c:v>
                </c:pt>
                <c:pt idx="9688">
                  <c:v>32.335490291940303</c:v>
                </c:pt>
                <c:pt idx="9689">
                  <c:v>32.333671394029857</c:v>
                </c:pt>
                <c:pt idx="9690">
                  <c:v>32.342125135454552</c:v>
                </c:pt>
                <c:pt idx="9691">
                  <c:v>32.279559176268656</c:v>
                </c:pt>
                <c:pt idx="9692">
                  <c:v>32.226259954545455</c:v>
                </c:pt>
                <c:pt idx="9693">
                  <c:v>32.263189099999998</c:v>
                </c:pt>
                <c:pt idx="9694">
                  <c:v>32.250456812537308</c:v>
                </c:pt>
                <c:pt idx="9695">
                  <c:v>32.211949910151517</c:v>
                </c:pt>
                <c:pt idx="9696">
                  <c:v>32.292732411515146</c:v>
                </c:pt>
                <c:pt idx="9697">
                  <c:v>32.237338702424239</c:v>
                </c:pt>
                <c:pt idx="9698">
                  <c:v>32.334277693333334</c:v>
                </c:pt>
                <c:pt idx="9699">
                  <c:v>32.287744221791044</c:v>
                </c:pt>
                <c:pt idx="9700">
                  <c:v>32.243801301818181</c:v>
                </c:pt>
                <c:pt idx="9701">
                  <c:v>32.249340672727271</c:v>
                </c:pt>
                <c:pt idx="9702">
                  <c:v>32.263189099999998</c:v>
                </c:pt>
                <c:pt idx="9703">
                  <c:v>32.241031612727269</c:v>
                </c:pt>
                <c:pt idx="9704">
                  <c:v>32.193946953636363</c:v>
                </c:pt>
                <c:pt idx="9705">
                  <c:v>32.188663247846151</c:v>
                </c:pt>
                <c:pt idx="9706">
                  <c:v>32.25349519984848</c:v>
                </c:pt>
                <c:pt idx="9707">
                  <c:v>32.172712698636367</c:v>
                </c:pt>
                <c:pt idx="9708">
                  <c:v>32.228106416818179</c:v>
                </c:pt>
                <c:pt idx="9709">
                  <c:v>32.283500126666667</c:v>
                </c:pt>
                <c:pt idx="9710">
                  <c:v>32.270688555999996</c:v>
                </c:pt>
                <c:pt idx="9711">
                  <c:v>32.222567040000001</c:v>
                </c:pt>
                <c:pt idx="9712">
                  <c:v>32.184444802000002</c:v>
                </c:pt>
                <c:pt idx="9713">
                  <c:v>32.141322930000001</c:v>
                </c:pt>
                <c:pt idx="9714">
                  <c:v>32.136167054000005</c:v>
                </c:pt>
                <c:pt idx="9715">
                  <c:v>32.181944983333331</c:v>
                </c:pt>
                <c:pt idx="9716">
                  <c:v>32.194756554000001</c:v>
                </c:pt>
                <c:pt idx="9717">
                  <c:v>32.161477718</c:v>
                </c:pt>
                <c:pt idx="9718">
                  <c:v>32.116480981999999</c:v>
                </c:pt>
                <c:pt idx="9719">
                  <c:v>32.172251084242426</c:v>
                </c:pt>
                <c:pt idx="9720">
                  <c:v>32.199947938787879</c:v>
                </c:pt>
                <c:pt idx="9721">
                  <c:v>32.176476630000003</c:v>
                </c:pt>
                <c:pt idx="9722">
                  <c:v>32.148353669999999</c:v>
                </c:pt>
                <c:pt idx="9723">
                  <c:v>32.183507370000001</c:v>
                </c:pt>
                <c:pt idx="9724">
                  <c:v>32.183507370000001</c:v>
                </c:pt>
                <c:pt idx="9725">
                  <c:v>32.204599595384614</c:v>
                </c:pt>
                <c:pt idx="9726">
                  <c:v>32.218661075384617</c:v>
                </c:pt>
                <c:pt idx="9727">
                  <c:v>32.1903550178125</c:v>
                </c:pt>
                <c:pt idx="9728">
                  <c:v>32.17178947</c:v>
                </c:pt>
                <c:pt idx="9729">
                  <c:v>32.164290014000002</c:v>
                </c:pt>
                <c:pt idx="9730">
                  <c:v>32.146478805999998</c:v>
                </c:pt>
                <c:pt idx="9731">
                  <c:v>32.17178947</c:v>
                </c:pt>
                <c:pt idx="9732">
                  <c:v>32.170852038</c:v>
                </c:pt>
                <c:pt idx="9733">
                  <c:v>32.142729078000002</c:v>
                </c:pt>
                <c:pt idx="9734">
                  <c:v>32.194756554000001</c:v>
                </c:pt>
                <c:pt idx="9735">
                  <c:v>32.103239755000004</c:v>
                </c:pt>
                <c:pt idx="9736">
                  <c:v>32.080389850000003</c:v>
                </c:pt>
                <c:pt idx="9737">
                  <c:v>32.204130880769227</c:v>
                </c:pt>
                <c:pt idx="9738">
                  <c:v>32.207492450468749</c:v>
                </c:pt>
                <c:pt idx="9739">
                  <c:v>32.106169229999999</c:v>
                </c:pt>
                <c:pt idx="9740">
                  <c:v>32.064204500625003</c:v>
                </c:pt>
                <c:pt idx="9741">
                  <c:v>32.092766881875001</c:v>
                </c:pt>
                <c:pt idx="9742">
                  <c:v>32.068964894062503</c:v>
                </c:pt>
                <c:pt idx="9743">
                  <c:v>32.023265080312498</c:v>
                </c:pt>
                <c:pt idx="9744">
                  <c:v>32.124185501250004</c:v>
                </c:pt>
                <c:pt idx="9745">
                  <c:v>32.152747882500002</c:v>
                </c:pt>
                <c:pt idx="9746">
                  <c:v>32.041354594687498</c:v>
                </c:pt>
                <c:pt idx="9747">
                  <c:v>31.963284077187499</c:v>
                </c:pt>
                <c:pt idx="9748">
                  <c:v>32.106095992812499</c:v>
                </c:pt>
                <c:pt idx="9749">
                  <c:v>32.028025475312496</c:v>
                </c:pt>
                <c:pt idx="9750">
                  <c:v>32.0451629115625</c:v>
                </c:pt>
                <c:pt idx="9751">
                  <c:v>32.121329263124998</c:v>
                </c:pt>
                <c:pt idx="9752">
                  <c:v>32.163220755624998</c:v>
                </c:pt>
                <c:pt idx="9753">
                  <c:v>32.090545363333334</c:v>
                </c:pt>
                <c:pt idx="9754">
                  <c:v>32.012792208281247</c:v>
                </c:pt>
                <c:pt idx="9755">
                  <c:v>32.039767792222221</c:v>
                </c:pt>
                <c:pt idx="9756">
                  <c:v>32.095623119999999</c:v>
                </c:pt>
                <c:pt idx="9757">
                  <c:v>32.084198167499999</c:v>
                </c:pt>
                <c:pt idx="9758">
                  <c:v>32.026710704285712</c:v>
                </c:pt>
                <c:pt idx="9759">
                  <c:v>32.019456763333338</c:v>
                </c:pt>
                <c:pt idx="9760">
                  <c:v>32.071821135625001</c:v>
                </c:pt>
                <c:pt idx="9761">
                  <c:v>32.056693652222222</c:v>
                </c:pt>
                <c:pt idx="9762">
                  <c:v>32.059111629841276</c:v>
                </c:pt>
                <c:pt idx="9763">
                  <c:v>31.958523679999999</c:v>
                </c:pt>
                <c:pt idx="9764">
                  <c:v>31.960458063492062</c:v>
                </c:pt>
                <c:pt idx="9765">
                  <c:v>31.989473815873016</c:v>
                </c:pt>
                <c:pt idx="9766">
                  <c:v>32.018489568253969</c:v>
                </c:pt>
                <c:pt idx="9767">
                  <c:v>31.991408199365079</c:v>
                </c:pt>
                <c:pt idx="9768">
                  <c:v>32.042185774761904</c:v>
                </c:pt>
                <c:pt idx="9769">
                  <c:v>32.024776316349204</c:v>
                </c:pt>
                <c:pt idx="9770">
                  <c:v>32.043152965555549</c:v>
                </c:pt>
                <c:pt idx="9771">
                  <c:v>32.005432482380954</c:v>
                </c:pt>
                <c:pt idx="9772">
                  <c:v>32.07216871698413</c:v>
                </c:pt>
                <c:pt idx="9773">
                  <c:v>32.033481043968258</c:v>
                </c:pt>
                <c:pt idx="9774">
                  <c:v>32.00717186483871</c:v>
                </c:pt>
                <c:pt idx="9775">
                  <c:v>32.019456759999997</c:v>
                </c:pt>
                <c:pt idx="9776">
                  <c:v>32.034931833015868</c:v>
                </c:pt>
                <c:pt idx="9777">
                  <c:v>32.021422348548384</c:v>
                </c:pt>
                <c:pt idx="9778">
                  <c:v>32.002047308571427</c:v>
                </c:pt>
                <c:pt idx="9779">
                  <c:v>32.00766326064516</c:v>
                </c:pt>
                <c:pt idx="9780">
                  <c:v>31.935794670476191</c:v>
                </c:pt>
                <c:pt idx="9781">
                  <c:v>31.855330553709678</c:v>
                </c:pt>
                <c:pt idx="9782">
                  <c:v>31.92225398952381</c:v>
                </c:pt>
                <c:pt idx="9783">
                  <c:v>31.982110678709677</c:v>
                </c:pt>
                <c:pt idx="9784">
                  <c:v>31.952720529523809</c:v>
                </c:pt>
                <c:pt idx="9785">
                  <c:v>31.919212015483872</c:v>
                </c:pt>
                <c:pt idx="9786">
                  <c:v>31.874003601290323</c:v>
                </c:pt>
                <c:pt idx="9787">
                  <c:v>31.937885056935485</c:v>
                </c:pt>
                <c:pt idx="9788">
                  <c:v>32.044026559838706</c:v>
                </c:pt>
                <c:pt idx="9789">
                  <c:v>31.928548535806453</c:v>
                </c:pt>
                <c:pt idx="9790">
                  <c:v>31.958032284193546</c:v>
                </c:pt>
                <c:pt idx="9791">
                  <c:v>31.929531327419355</c:v>
                </c:pt>
                <c:pt idx="9792">
                  <c:v>31.984076261935485</c:v>
                </c:pt>
                <c:pt idx="9793">
                  <c:v>31.934936681290324</c:v>
                </c:pt>
                <c:pt idx="9794">
                  <c:v>31.92805714</c:v>
                </c:pt>
                <c:pt idx="9795">
                  <c:v>31.902995953870967</c:v>
                </c:pt>
                <c:pt idx="9796">
                  <c:v>31.921668994516128</c:v>
                </c:pt>
                <c:pt idx="9797">
                  <c:v>31.881865934193549</c:v>
                </c:pt>
                <c:pt idx="9798">
                  <c:v>31.95557530516129</c:v>
                </c:pt>
                <c:pt idx="9799">
                  <c:v>31.946037393114754</c:v>
                </c:pt>
                <c:pt idx="9800">
                  <c:v>31.907418516129034</c:v>
                </c:pt>
                <c:pt idx="9801">
                  <c:v>31.936902264516128</c:v>
                </c:pt>
                <c:pt idx="9802">
                  <c:v>31.920565367868853</c:v>
                </c:pt>
                <c:pt idx="9803">
                  <c:v>31.861227304354838</c:v>
                </c:pt>
                <c:pt idx="9804">
                  <c:v>31.906580722295082</c:v>
                </c:pt>
                <c:pt idx="9805">
                  <c:v>31.907579629508195</c:v>
                </c:pt>
                <c:pt idx="9806">
                  <c:v>31.850907993064514</c:v>
                </c:pt>
                <c:pt idx="9807">
                  <c:v>31.85214051081967</c:v>
                </c:pt>
                <c:pt idx="9808">
                  <c:v>31.867124059999998</c:v>
                </c:pt>
                <c:pt idx="9809">
                  <c:v>31.867124059999998</c:v>
                </c:pt>
                <c:pt idx="9810">
                  <c:v>31.867124059999998</c:v>
                </c:pt>
                <c:pt idx="9811">
                  <c:v>31.867124059999998</c:v>
                </c:pt>
                <c:pt idx="9812">
                  <c:v>31.867124059999998</c:v>
                </c:pt>
                <c:pt idx="9813">
                  <c:v>31.855137220655735</c:v>
                </c:pt>
                <c:pt idx="9814">
                  <c:v>31.871119665573769</c:v>
                </c:pt>
                <c:pt idx="9815">
                  <c:v>31.939045072459017</c:v>
                </c:pt>
                <c:pt idx="9816">
                  <c:v>31.906081271639344</c:v>
                </c:pt>
                <c:pt idx="9817">
                  <c:v>31.826169032295081</c:v>
                </c:pt>
                <c:pt idx="9818">
                  <c:v>31.886103216065571</c:v>
                </c:pt>
                <c:pt idx="9819">
                  <c:v>31.92805714</c:v>
                </c:pt>
                <c:pt idx="9820">
                  <c:v>31.919566464918034</c:v>
                </c:pt>
                <c:pt idx="9821">
                  <c:v>31.881341775999999</c:v>
                </c:pt>
                <c:pt idx="9822">
                  <c:v>31.820675062786883</c:v>
                </c:pt>
                <c:pt idx="9823">
                  <c:v>31.77572443</c:v>
                </c:pt>
                <c:pt idx="9824">
                  <c:v>31.804159869666666</c:v>
                </c:pt>
                <c:pt idx="9825">
                  <c:v>31.890598279344264</c:v>
                </c:pt>
                <c:pt idx="9826">
                  <c:v>31.854138319508195</c:v>
                </c:pt>
                <c:pt idx="9827">
                  <c:v>31.806190969999999</c:v>
                </c:pt>
                <c:pt idx="9828">
                  <c:v>31.787911045999998</c:v>
                </c:pt>
                <c:pt idx="9829">
                  <c:v>31.726778185409835</c:v>
                </c:pt>
                <c:pt idx="9830">
                  <c:v>31.77572443</c:v>
                </c:pt>
                <c:pt idx="9831">
                  <c:v>31.798066561166667</c:v>
                </c:pt>
                <c:pt idx="9832">
                  <c:v>31.881108699508196</c:v>
                </c:pt>
                <c:pt idx="9833">
                  <c:v>31.796035456666665</c:v>
                </c:pt>
                <c:pt idx="9834">
                  <c:v>31.745257890000001</c:v>
                </c:pt>
                <c:pt idx="9835">
                  <c:v>31.750335646666667</c:v>
                </c:pt>
                <c:pt idx="9836">
                  <c:v>31.77572443</c:v>
                </c:pt>
                <c:pt idx="9837">
                  <c:v>31.780718944754099</c:v>
                </c:pt>
                <c:pt idx="9838">
                  <c:v>31.792481027000001</c:v>
                </c:pt>
                <c:pt idx="9839">
                  <c:v>31.714791349999999</c:v>
                </c:pt>
                <c:pt idx="9840">
                  <c:v>31.719438788305084</c:v>
                </c:pt>
                <c:pt idx="9841">
                  <c:v>31.745257890000001</c:v>
                </c:pt>
                <c:pt idx="9842">
                  <c:v>31.745257890000001</c:v>
                </c:pt>
                <c:pt idx="9843">
                  <c:v>31.745257890000001</c:v>
                </c:pt>
                <c:pt idx="9844">
                  <c:v>31.745257890000001</c:v>
                </c:pt>
                <c:pt idx="9845">
                  <c:v>31.740137462268908</c:v>
                </c:pt>
                <c:pt idx="9846">
                  <c:v>31.709414895882354</c:v>
                </c:pt>
                <c:pt idx="9847">
                  <c:v>31.684324799999999</c:v>
                </c:pt>
                <c:pt idx="9848">
                  <c:v>31.684324799999999</c:v>
                </c:pt>
                <c:pt idx="9849">
                  <c:v>31.690418108999999</c:v>
                </c:pt>
                <c:pt idx="9850">
                  <c:v>31.720884653999999</c:v>
                </c:pt>
                <c:pt idx="9851">
                  <c:v>31.748356182203391</c:v>
                </c:pt>
                <c:pt idx="9852">
                  <c:v>31.763847643220341</c:v>
                </c:pt>
                <c:pt idx="9853">
                  <c:v>31.786477327647059</c:v>
                </c:pt>
                <c:pt idx="9854">
                  <c:v>31.83256117470588</c:v>
                </c:pt>
                <c:pt idx="9855">
                  <c:v>31.847922457899159</c:v>
                </c:pt>
                <c:pt idx="9856">
                  <c:v>31.771116049495795</c:v>
                </c:pt>
                <c:pt idx="9857">
                  <c:v>31.710660292372879</c:v>
                </c:pt>
                <c:pt idx="9858">
                  <c:v>31.695168826271185</c:v>
                </c:pt>
                <c:pt idx="9859">
                  <c:v>31.684324799999999</c:v>
                </c:pt>
                <c:pt idx="9860">
                  <c:v>31.684324799999999</c:v>
                </c:pt>
                <c:pt idx="9861">
                  <c:v>31.654891022457626</c:v>
                </c:pt>
                <c:pt idx="9862">
                  <c:v>31.561942251271187</c:v>
                </c:pt>
                <c:pt idx="9863">
                  <c:v>31.539479633050849</c:v>
                </c:pt>
                <c:pt idx="9864">
                  <c:v>31.647919870338981</c:v>
                </c:pt>
                <c:pt idx="9865">
                  <c:v>31.708802199145296</c:v>
                </c:pt>
                <c:pt idx="9866">
                  <c:v>31.693178327350427</c:v>
                </c:pt>
                <c:pt idx="9867">
                  <c:v>31.691037768644065</c:v>
                </c:pt>
                <c:pt idx="9868">
                  <c:v>31.706529234745762</c:v>
                </c:pt>
                <c:pt idx="9869">
                  <c:v>31.69310330220339</c:v>
                </c:pt>
                <c:pt idx="9870">
                  <c:v>31.646628914067797</c:v>
                </c:pt>
                <c:pt idx="9871">
                  <c:v>31.623391720000001</c:v>
                </c:pt>
                <c:pt idx="9872">
                  <c:v>31.623391720000001</c:v>
                </c:pt>
                <c:pt idx="9873">
                  <c:v>31.674950482820513</c:v>
                </c:pt>
                <c:pt idx="9874">
                  <c:v>31.768693687948719</c:v>
                </c:pt>
                <c:pt idx="9875">
                  <c:v>31.768693686923076</c:v>
                </c:pt>
                <c:pt idx="9876">
                  <c:v>31.706198215128204</c:v>
                </c:pt>
                <c:pt idx="9877">
                  <c:v>31.694480316666667</c:v>
                </c:pt>
                <c:pt idx="9878">
                  <c:v>31.710104188461536</c:v>
                </c:pt>
                <c:pt idx="9879">
                  <c:v>31.692729369137929</c:v>
                </c:pt>
                <c:pt idx="9880">
                  <c:v>31.66121225362069</c:v>
                </c:pt>
                <c:pt idx="9881">
                  <c:v>31.641879962222223</c:v>
                </c:pt>
                <c:pt idx="9882">
                  <c:v>31.626256095555558</c:v>
                </c:pt>
                <c:pt idx="9883">
                  <c:v>31.649130693448274</c:v>
                </c:pt>
                <c:pt idx="9884">
                  <c:v>31.680647803793104</c:v>
                </c:pt>
                <c:pt idx="9885">
                  <c:v>31.71192696897436</c:v>
                </c:pt>
                <c:pt idx="9886">
                  <c:v>31.743174707435898</c:v>
                </c:pt>
                <c:pt idx="9887">
                  <c:v>31.715841915517242</c:v>
                </c:pt>
                <c:pt idx="9888">
                  <c:v>31.684324799999999</c:v>
                </c:pt>
                <c:pt idx="9889">
                  <c:v>31.715841915517242</c:v>
                </c:pt>
                <c:pt idx="9890">
                  <c:v>31.737839949478261</c:v>
                </c:pt>
                <c:pt idx="9891">
                  <c:v>31.626570841652175</c:v>
                </c:pt>
                <c:pt idx="9892">
                  <c:v>31.536719666551726</c:v>
                </c:pt>
                <c:pt idx="9893">
                  <c:v>31.568236776896551</c:v>
                </c:pt>
                <c:pt idx="9894">
                  <c:v>31.592925180000002</c:v>
                </c:pt>
                <c:pt idx="9895">
                  <c:v>31.592925180000002</c:v>
                </c:pt>
                <c:pt idx="9896">
                  <c:v>31.564559779137934</c:v>
                </c:pt>
                <c:pt idx="9897">
                  <c:v>31.470008442931036</c:v>
                </c:pt>
                <c:pt idx="9898">
                  <c:v>31.439267839739131</c:v>
                </c:pt>
                <c:pt idx="9899">
                  <c:v>31.518745775391302</c:v>
                </c:pt>
                <c:pt idx="9900">
                  <c:v>31.562458639999999</c:v>
                </c:pt>
                <c:pt idx="9901">
                  <c:v>31.562458639999999</c:v>
                </c:pt>
                <c:pt idx="9902">
                  <c:v>31.571010651228072</c:v>
                </c:pt>
                <c:pt idx="9903">
                  <c:v>31.587045672280702</c:v>
                </c:pt>
                <c:pt idx="9904">
                  <c:v>31.562723563130437</c:v>
                </c:pt>
                <c:pt idx="9905">
                  <c:v>31.515036799652176</c:v>
                </c:pt>
                <c:pt idx="9906">
                  <c:v>31.524309227130434</c:v>
                </c:pt>
                <c:pt idx="9907">
                  <c:v>31.556100404521739</c:v>
                </c:pt>
                <c:pt idx="9908">
                  <c:v>31.600942690526317</c:v>
                </c:pt>
                <c:pt idx="9909">
                  <c:v>31.649047753684211</c:v>
                </c:pt>
                <c:pt idx="9910">
                  <c:v>31.65385826</c:v>
                </c:pt>
                <c:pt idx="9911">
                  <c:v>31.65385826</c:v>
                </c:pt>
                <c:pt idx="9912">
                  <c:v>31.605753196842105</c:v>
                </c:pt>
                <c:pt idx="9913">
                  <c:v>31.564062142105261</c:v>
                </c:pt>
                <c:pt idx="9914">
                  <c:v>31.580097163157895</c:v>
                </c:pt>
                <c:pt idx="9915">
                  <c:v>31.586511171578948</c:v>
                </c:pt>
                <c:pt idx="9916">
                  <c:v>31.554441129473684</c:v>
                </c:pt>
                <c:pt idx="9917">
                  <c:v>31.517560579473685</c:v>
                </c:pt>
                <c:pt idx="9918">
                  <c:v>31.46945551105263</c:v>
                </c:pt>
                <c:pt idx="9919">
                  <c:v>31.485887859026548</c:v>
                </c:pt>
                <c:pt idx="9920">
                  <c:v>31.59912633159292</c:v>
                </c:pt>
                <c:pt idx="9921">
                  <c:v>31.62042595061947</c:v>
                </c:pt>
                <c:pt idx="9922">
                  <c:v>31.555718255044248</c:v>
                </c:pt>
                <c:pt idx="9923">
                  <c:v>31.5319921</c:v>
                </c:pt>
                <c:pt idx="9924">
                  <c:v>31.5319921</c:v>
                </c:pt>
                <c:pt idx="9925">
                  <c:v>31.544124792920353</c:v>
                </c:pt>
                <c:pt idx="9926">
                  <c:v>31.560301716814159</c:v>
                </c:pt>
                <c:pt idx="9927">
                  <c:v>31.534418633982302</c:v>
                </c:pt>
                <c:pt idx="9928">
                  <c:v>31.502064780884957</c:v>
                </c:pt>
                <c:pt idx="9929">
                  <c:v>31.581062097699114</c:v>
                </c:pt>
                <c:pt idx="9930">
                  <c:v>31.642534412743363</c:v>
                </c:pt>
                <c:pt idx="9931">
                  <c:v>31.52929594017699</c:v>
                </c:pt>
                <c:pt idx="9932">
                  <c:v>31.454737650446429</c:v>
                </c:pt>
                <c:pt idx="9933">
                  <c:v>31.520023098660712</c:v>
                </c:pt>
                <c:pt idx="9934">
                  <c:v>31.551033685625001</c:v>
                </c:pt>
                <c:pt idx="9935">
                  <c:v>31.518390958839287</c:v>
                </c:pt>
                <c:pt idx="9936">
                  <c:v>31.485748234642855</c:v>
                </c:pt>
                <c:pt idx="9937">
                  <c:v>31.453105513214286</c:v>
                </c:pt>
                <c:pt idx="9938">
                  <c:v>31.450657309107143</c:v>
                </c:pt>
                <c:pt idx="9939">
                  <c:v>31.46697866982143</c:v>
                </c:pt>
                <c:pt idx="9940">
                  <c:v>31.495541055089287</c:v>
                </c:pt>
                <c:pt idx="9941">
                  <c:v>31.528183781875001</c:v>
                </c:pt>
                <c:pt idx="9942">
                  <c:v>31.5319921</c:v>
                </c:pt>
                <c:pt idx="9943">
                  <c:v>31.5319921</c:v>
                </c:pt>
                <c:pt idx="9944">
                  <c:v>31.5319921</c:v>
                </c:pt>
                <c:pt idx="9945">
                  <c:v>31.52952183918919</c:v>
                </c:pt>
                <c:pt idx="9946">
                  <c:v>31.513053433783785</c:v>
                </c:pt>
                <c:pt idx="9947">
                  <c:v>31.49164451</c:v>
                </c:pt>
                <c:pt idx="9948">
                  <c:v>31.458707709999999</c:v>
                </c:pt>
                <c:pt idx="9949">
                  <c:v>31.45541403</c:v>
                </c:pt>
                <c:pt idx="9950">
                  <c:v>31.488350829999998</c:v>
                </c:pt>
                <c:pt idx="9951">
                  <c:v>31.481763470000001</c:v>
                </c:pt>
                <c:pt idx="9952">
                  <c:v>31.448826669999999</c:v>
                </c:pt>
                <c:pt idx="9953">
                  <c:v>31.440592469999999</c:v>
                </c:pt>
                <c:pt idx="9954">
                  <c:v>31.440592469999999</c:v>
                </c:pt>
                <c:pt idx="9955">
                  <c:v>31.440592469999999</c:v>
                </c:pt>
                <c:pt idx="9956">
                  <c:v>31.440592469999999</c:v>
                </c:pt>
                <c:pt idx="9957">
                  <c:v>31.440592469999999</c:v>
                </c:pt>
                <c:pt idx="9958">
                  <c:v>31.437024316666665</c:v>
                </c:pt>
                <c:pt idx="9959">
                  <c:v>31.420555916666665</c:v>
                </c:pt>
                <c:pt idx="9960">
                  <c:v>31.397939313999998</c:v>
                </c:pt>
                <c:pt idx="9961">
                  <c:v>31.364703088545454</c:v>
                </c:pt>
                <c:pt idx="9962">
                  <c:v>31.375781830363636</c:v>
                </c:pt>
                <c:pt idx="9963">
                  <c:v>31.425636168545452</c:v>
                </c:pt>
                <c:pt idx="9964">
                  <c:v>31.428959791090907</c:v>
                </c:pt>
                <c:pt idx="9965">
                  <c:v>31.412341678363635</c:v>
                </c:pt>
                <c:pt idx="9966">
                  <c:v>31.41012593</c:v>
                </c:pt>
                <c:pt idx="9967">
                  <c:v>31.40957199290909</c:v>
                </c:pt>
                <c:pt idx="9968">
                  <c:v>31.392953880181818</c:v>
                </c:pt>
                <c:pt idx="9969">
                  <c:v>31.376305275504588</c:v>
                </c:pt>
                <c:pt idx="9970">
                  <c:v>31.359534703027524</c:v>
                </c:pt>
                <c:pt idx="9971">
                  <c:v>31.361933403090909</c:v>
                </c:pt>
                <c:pt idx="9972">
                  <c:v>31.395169628545453</c:v>
                </c:pt>
                <c:pt idx="9973">
                  <c:v>31.38245448238532</c:v>
                </c:pt>
                <c:pt idx="9974">
                  <c:v>31.332142759449543</c:v>
                </c:pt>
                <c:pt idx="9975">
                  <c:v>31.355621563486238</c:v>
                </c:pt>
                <c:pt idx="9976">
                  <c:v>31.40593328642202</c:v>
                </c:pt>
                <c:pt idx="9977">
                  <c:v>31.364006850642202</c:v>
                </c:pt>
                <c:pt idx="9978">
                  <c:v>31.323757472293579</c:v>
                </c:pt>
                <c:pt idx="9979">
                  <c:v>31.374069195229357</c:v>
                </c:pt>
                <c:pt idx="9980">
                  <c:v>31.395870941834861</c:v>
                </c:pt>
                <c:pt idx="9981">
                  <c:v>31.345559218899083</c:v>
                </c:pt>
                <c:pt idx="9982">
                  <c:v>31.318726300000002</c:v>
                </c:pt>
                <c:pt idx="9983">
                  <c:v>31.318726300000002</c:v>
                </c:pt>
                <c:pt idx="9984">
                  <c:v>31.340729915833336</c:v>
                </c:pt>
                <c:pt idx="9985">
                  <c:v>31.3745816325</c:v>
                </c:pt>
                <c:pt idx="9986">
                  <c:v>31.350885430833333</c:v>
                </c:pt>
                <c:pt idx="9987">
                  <c:v>31.318726300000002</c:v>
                </c:pt>
                <c:pt idx="9988">
                  <c:v>31.318726300000002</c:v>
                </c:pt>
                <c:pt idx="9989">
                  <c:v>31.330574400185185</c:v>
                </c:pt>
                <c:pt idx="9990">
                  <c:v>31.381351972407408</c:v>
                </c:pt>
                <c:pt idx="9991">
                  <c:v>31.395456855185184</c:v>
                </c:pt>
                <c:pt idx="9992">
                  <c:v>31.361605144074076</c:v>
                </c:pt>
                <c:pt idx="9993">
                  <c:v>31.360012742710282</c:v>
                </c:pt>
                <c:pt idx="9994">
                  <c:v>31.377096783831778</c:v>
                </c:pt>
                <c:pt idx="9995">
                  <c:v>31.322111476388891</c:v>
                </c:pt>
                <c:pt idx="9996">
                  <c:v>31.260332098611112</c:v>
                </c:pt>
                <c:pt idx="9997">
                  <c:v>31.311109670833336</c:v>
                </c:pt>
                <c:pt idx="9998">
                  <c:v>31.33637981775701</c:v>
                </c:pt>
                <c:pt idx="9999">
                  <c:v>31.285127688785046</c:v>
                </c:pt>
                <c:pt idx="10000">
                  <c:v>31.265765772523363</c:v>
                </c:pt>
                <c:pt idx="10001">
                  <c:v>31.282849813644859</c:v>
                </c:pt>
                <c:pt idx="10002">
                  <c:v>31.288259759999999</c:v>
                </c:pt>
                <c:pt idx="10003">
                  <c:v>31.288259759999999</c:v>
                </c:pt>
                <c:pt idx="10004">
                  <c:v>31.226757211962617</c:v>
                </c:pt>
                <c:pt idx="10005">
                  <c:v>31.170379876261681</c:v>
                </c:pt>
                <c:pt idx="10006">
                  <c:v>31.204547958504673</c:v>
                </c:pt>
                <c:pt idx="10007">
                  <c:v>31.227326680000001</c:v>
                </c:pt>
                <c:pt idx="10008">
                  <c:v>31.227326680000001</c:v>
                </c:pt>
                <c:pt idx="10009">
                  <c:v>31.227326680000001</c:v>
                </c:pt>
                <c:pt idx="10010">
                  <c:v>31.227326680000001</c:v>
                </c:pt>
                <c:pt idx="10011">
                  <c:v>31.253769337358491</c:v>
                </c:pt>
                <c:pt idx="10012">
                  <c:v>31.288259759999999</c:v>
                </c:pt>
                <c:pt idx="10013">
                  <c:v>31.288259759999999</c:v>
                </c:pt>
                <c:pt idx="10014">
                  <c:v>31.284273483738318</c:v>
                </c:pt>
                <c:pt idx="10015">
                  <c:v>31.267189442616822</c:v>
                </c:pt>
                <c:pt idx="10016">
                  <c:v>31.25003287490566</c:v>
                </c:pt>
                <c:pt idx="10017">
                  <c:v>31.232787663584908</c:v>
                </c:pt>
                <c:pt idx="10018">
                  <c:v>31.239110907735849</c:v>
                </c:pt>
                <c:pt idx="10019">
                  <c:v>31.256356119056605</c:v>
                </c:pt>
                <c:pt idx="10020">
                  <c:v>31.25779322</c:v>
                </c:pt>
                <c:pt idx="10021">
                  <c:v>31.252044816226416</c:v>
                </c:pt>
                <c:pt idx="10022">
                  <c:v>31.217554393584905</c:v>
                </c:pt>
                <c:pt idx="10023">
                  <c:v>31.196860139999998</c:v>
                </c:pt>
                <c:pt idx="10024">
                  <c:v>31.196860139999998</c:v>
                </c:pt>
                <c:pt idx="10025">
                  <c:v>31.229938097714285</c:v>
                </c:pt>
                <c:pt idx="10026">
                  <c:v>31.282166451999998</c:v>
                </c:pt>
                <c:pt idx="10027">
                  <c:v>31.22674636495238</c:v>
                </c:pt>
                <c:pt idx="10028">
                  <c:v>31.166393599999999</c:v>
                </c:pt>
                <c:pt idx="10029">
                  <c:v>31.166393599999999</c:v>
                </c:pt>
                <c:pt idx="10030">
                  <c:v>31.166393599999999</c:v>
                </c:pt>
                <c:pt idx="10031">
                  <c:v>31.166393599999999</c:v>
                </c:pt>
                <c:pt idx="10032">
                  <c:v>31.177129428380951</c:v>
                </c:pt>
                <c:pt idx="10033">
                  <c:v>31.194538879809521</c:v>
                </c:pt>
                <c:pt idx="10034">
                  <c:v>31.212093410000001</c:v>
                </c:pt>
                <c:pt idx="10035">
                  <c:v>31.220362898666668</c:v>
                </c:pt>
                <c:pt idx="10036">
                  <c:v>31.168134538666667</c:v>
                </c:pt>
                <c:pt idx="10037">
                  <c:v>31.149274298285714</c:v>
                </c:pt>
                <c:pt idx="10038">
                  <c:v>31.184093206857142</c:v>
                </c:pt>
                <c:pt idx="10039">
                  <c:v>31.174596126346152</c:v>
                </c:pt>
                <c:pt idx="10040">
                  <c:v>31.139442420576923</c:v>
                </c:pt>
                <c:pt idx="10041">
                  <c:v>31.167565385192308</c:v>
                </c:pt>
                <c:pt idx="10042">
                  <c:v>31.196860139999998</c:v>
                </c:pt>
                <c:pt idx="10043">
                  <c:v>31.196860139999998</c:v>
                </c:pt>
                <c:pt idx="10044">
                  <c:v>31.189243505</c:v>
                </c:pt>
                <c:pt idx="10045">
                  <c:v>31.171666654999999</c:v>
                </c:pt>
                <c:pt idx="10046">
                  <c:v>31.117178415961536</c:v>
                </c:pt>
                <c:pt idx="10047">
                  <c:v>31.046871010192305</c:v>
                </c:pt>
                <c:pt idx="10048">
                  <c:v>31.180455075576923</c:v>
                </c:pt>
                <c:pt idx="10049">
                  <c:v>31.263652168653845</c:v>
                </c:pt>
                <c:pt idx="10050">
                  <c:v>31.158191062884615</c:v>
                </c:pt>
                <c:pt idx="10051">
                  <c:v>31.10546051</c:v>
                </c:pt>
                <c:pt idx="10052">
                  <c:v>31.10546051</c:v>
                </c:pt>
                <c:pt idx="10053">
                  <c:v>31.13299757951923</c:v>
                </c:pt>
                <c:pt idx="10054">
                  <c:v>31.164618849805823</c:v>
                </c:pt>
                <c:pt idx="10055">
                  <c:v>31.129123845922329</c:v>
                </c:pt>
                <c:pt idx="10056">
                  <c:v>31.093628843980582</c:v>
                </c:pt>
                <c:pt idx="10057">
                  <c:v>31.058133845922328</c:v>
                </c:pt>
                <c:pt idx="10058">
                  <c:v>31.077360303203882</c:v>
                </c:pt>
                <c:pt idx="10059">
                  <c:v>31.13060280029126</c:v>
                </c:pt>
                <c:pt idx="10060">
                  <c:v>31.167872553495144</c:v>
                </c:pt>
                <c:pt idx="10061">
                  <c:v>31.190352722621359</c:v>
                </c:pt>
                <c:pt idx="10062">
                  <c:v>31.154857718737862</c:v>
                </c:pt>
                <c:pt idx="10063">
                  <c:v>31.119362717572816</c:v>
                </c:pt>
                <c:pt idx="10064">
                  <c:v>31.083867719514565</c:v>
                </c:pt>
                <c:pt idx="10065">
                  <c:v>31.115317336176471</c:v>
                </c:pt>
                <c:pt idx="10066">
                  <c:v>31.167280974951456</c:v>
                </c:pt>
                <c:pt idx="10067">
                  <c:v>31.18502847398058</c:v>
                </c:pt>
                <c:pt idx="10068">
                  <c:v>31.166990981176468</c:v>
                </c:pt>
                <c:pt idx="10069">
                  <c:v>31.077383504705882</c:v>
                </c:pt>
                <c:pt idx="10070">
                  <c:v>31.067227989215684</c:v>
                </c:pt>
                <c:pt idx="10071">
                  <c:v>31.103070977450979</c:v>
                </c:pt>
                <c:pt idx="10072">
                  <c:v>31.138913971176471</c:v>
                </c:pt>
                <c:pt idx="10073">
                  <c:v>31.145485188823528</c:v>
                </c:pt>
                <c:pt idx="10074">
                  <c:v>31.055877712352942</c:v>
                </c:pt>
                <c:pt idx="10075">
                  <c:v>31.033177150392156</c:v>
                </c:pt>
                <c:pt idx="10076">
                  <c:v>31.069020138627451</c:v>
                </c:pt>
                <c:pt idx="10077">
                  <c:v>31.045124813137257</c:v>
                </c:pt>
                <c:pt idx="10078">
                  <c:v>31.021300463861387</c:v>
                </c:pt>
                <c:pt idx="10079">
                  <c:v>31.075597267821781</c:v>
                </c:pt>
                <c:pt idx="10080">
                  <c:v>31.09739583764706</c:v>
                </c:pt>
                <c:pt idx="10081">
                  <c:v>31.079474343529412</c:v>
                </c:pt>
                <c:pt idx="10082">
                  <c:v>31.047845568019802</c:v>
                </c:pt>
                <c:pt idx="10083">
                  <c:v>31.017680676930691</c:v>
                </c:pt>
                <c:pt idx="10084">
                  <c:v>31.071977480891089</c:v>
                </c:pt>
                <c:pt idx="10085">
                  <c:v>31.10546051</c:v>
                </c:pt>
                <c:pt idx="10086">
                  <c:v>31.10546051</c:v>
                </c:pt>
                <c:pt idx="10087">
                  <c:v>31.067452747227723</c:v>
                </c:pt>
                <c:pt idx="10088">
                  <c:v>31.01406089</c:v>
                </c:pt>
                <c:pt idx="10089">
                  <c:v>31.01406089</c:v>
                </c:pt>
                <c:pt idx="10090">
                  <c:v>31.008027909801982</c:v>
                </c:pt>
                <c:pt idx="10091">
                  <c:v>30.98992896920792</c:v>
                </c:pt>
                <c:pt idx="10092">
                  <c:v>30.971830032475246</c:v>
                </c:pt>
                <c:pt idx="10093">
                  <c:v>30.953731097821784</c:v>
                </c:pt>
                <c:pt idx="10094">
                  <c:v>30.988468992200001</c:v>
                </c:pt>
                <c:pt idx="10095">
                  <c:v>31.003201527425741</c:v>
                </c:pt>
                <c:pt idx="10096">
                  <c:v>30.967003652178217</c:v>
                </c:pt>
                <c:pt idx="10097">
                  <c:v>31.020763522500001</c:v>
                </c:pt>
                <c:pt idx="10098">
                  <c:v>31.1304430725</c:v>
                </c:pt>
                <c:pt idx="10099">
                  <c:v>31.014365549699999</c:v>
                </c:pt>
                <c:pt idx="10100">
                  <c:v>30.938199197100001</c:v>
                </c:pt>
                <c:pt idx="10101">
                  <c:v>30.993038975099999</c:v>
                </c:pt>
                <c:pt idx="10102">
                  <c:v>31.025333509799999</c:v>
                </c:pt>
                <c:pt idx="10103">
                  <c:v>31.043613433799997</c:v>
                </c:pt>
                <c:pt idx="10104">
                  <c:v>30.922965929699998</c:v>
                </c:pt>
                <c:pt idx="10105">
                  <c:v>30.867516824300001</c:v>
                </c:pt>
                <c:pt idx="10106">
                  <c:v>30.995476298299998</c:v>
                </c:pt>
                <c:pt idx="10107">
                  <c:v>31.021754456969695</c:v>
                </c:pt>
                <c:pt idx="10108">
                  <c:v>30.984825311515152</c:v>
                </c:pt>
                <c:pt idx="10109">
                  <c:v>31.001264938999999</c:v>
                </c:pt>
                <c:pt idx="10110">
                  <c:v>31.01960026090909</c:v>
                </c:pt>
                <c:pt idx="10111">
                  <c:v>31.038064830606061</c:v>
                </c:pt>
                <c:pt idx="10112">
                  <c:v>31.020523485454543</c:v>
                </c:pt>
                <c:pt idx="10113">
                  <c:v>30.98359434</c:v>
                </c:pt>
                <c:pt idx="10114">
                  <c:v>30.98359434</c:v>
                </c:pt>
                <c:pt idx="10115">
                  <c:v>31.009444739696971</c:v>
                </c:pt>
                <c:pt idx="10116">
                  <c:v>31.083303024545454</c:v>
                </c:pt>
                <c:pt idx="10117">
                  <c:v>31.040834511818183</c:v>
                </c:pt>
                <c:pt idx="10118">
                  <c:v>30.954051028484848</c:v>
                </c:pt>
                <c:pt idx="10119">
                  <c:v>30.972515598181818</c:v>
                </c:pt>
                <c:pt idx="10120">
                  <c:v>30.976208512121211</c:v>
                </c:pt>
                <c:pt idx="10121">
                  <c:v>30.957743942424244</c:v>
                </c:pt>
                <c:pt idx="10122">
                  <c:v>30.939138062244901</c:v>
                </c:pt>
                <c:pt idx="10123">
                  <c:v>30.922661260000002</c:v>
                </c:pt>
                <c:pt idx="10124">
                  <c:v>30.922661260000002</c:v>
                </c:pt>
                <c:pt idx="10125">
                  <c:v>30.922661260000002</c:v>
                </c:pt>
                <c:pt idx="10126">
                  <c:v>30.922661260000002</c:v>
                </c:pt>
                <c:pt idx="10127">
                  <c:v>30.969293724285716</c:v>
                </c:pt>
                <c:pt idx="10128">
                  <c:v>31.002982146969696</c:v>
                </c:pt>
                <c:pt idx="10129">
                  <c:v>30.947588431818183</c:v>
                </c:pt>
                <c:pt idx="10130">
                  <c:v>30.922661260000002</c:v>
                </c:pt>
                <c:pt idx="10131">
                  <c:v>30.922661260000002</c:v>
                </c:pt>
                <c:pt idx="10132">
                  <c:v>30.888464123265308</c:v>
                </c:pt>
                <c:pt idx="10133">
                  <c:v>30.86706767670103</c:v>
                </c:pt>
                <c:pt idx="10134">
                  <c:v>30.885912959175258</c:v>
                </c:pt>
                <c:pt idx="10135">
                  <c:v>30.917065364897958</c:v>
                </c:pt>
                <c:pt idx="10136">
                  <c:v>30.95374956612245</c:v>
                </c:pt>
                <c:pt idx="10137">
                  <c:v>30.97240254979592</c:v>
                </c:pt>
                <c:pt idx="10138">
                  <c:v>30.960980001030926</c:v>
                </c:pt>
                <c:pt idx="10139">
                  <c:v>30.904444153608246</c:v>
                </c:pt>
                <c:pt idx="10140">
                  <c:v>30.936481133814432</c:v>
                </c:pt>
                <c:pt idx="10141">
                  <c:v>30.97115901755102</c:v>
                </c:pt>
                <c:pt idx="10142">
                  <c:v>30.896547082857143</c:v>
                </c:pt>
                <c:pt idx="10143">
                  <c:v>30.891880631958763</c:v>
                </c:pt>
                <c:pt idx="10144">
                  <c:v>30.948416479381443</c:v>
                </c:pt>
                <c:pt idx="10145">
                  <c:v>30.970402642268041</c:v>
                </c:pt>
                <c:pt idx="10146">
                  <c:v>30.966633585773195</c:v>
                </c:pt>
                <c:pt idx="10147">
                  <c:v>30.910097738350515</c:v>
                </c:pt>
                <c:pt idx="10148">
                  <c:v>30.892194719999999</c:v>
                </c:pt>
                <c:pt idx="10149">
                  <c:v>30.893765160206186</c:v>
                </c:pt>
                <c:pt idx="10150">
                  <c:v>30.912610442680414</c:v>
                </c:pt>
                <c:pt idx="10151">
                  <c:v>30.940250190309278</c:v>
                </c:pt>
                <c:pt idx="10152">
                  <c:v>30.97794075525773</c:v>
                </c:pt>
                <c:pt idx="10153">
                  <c:v>30.902667593124999</c:v>
                </c:pt>
                <c:pt idx="10154">
                  <c:v>30.826550317835054</c:v>
                </c:pt>
                <c:pt idx="10155">
                  <c:v>30.80770502917526</c:v>
                </c:pt>
                <c:pt idx="10156">
                  <c:v>30.800795090000001</c:v>
                </c:pt>
                <c:pt idx="10157">
                  <c:v>30.801429809791667</c:v>
                </c:pt>
                <c:pt idx="10158">
                  <c:v>30.820471403541667</c:v>
                </c:pt>
                <c:pt idx="10159">
                  <c:v>30.85601570375</c:v>
                </c:pt>
                <c:pt idx="10160">
                  <c:v>30.913140466250002</c:v>
                </c:pt>
                <c:pt idx="10161">
                  <c:v>30.890925280833333</c:v>
                </c:pt>
                <c:pt idx="10162">
                  <c:v>30.86172818</c:v>
                </c:pt>
                <c:pt idx="10163">
                  <c:v>30.86172818</c:v>
                </c:pt>
                <c:pt idx="10164">
                  <c:v>30.86172818</c:v>
                </c:pt>
                <c:pt idx="10165">
                  <c:v>30.86172818</c:v>
                </c:pt>
                <c:pt idx="10166">
                  <c:v>30.86172818</c:v>
                </c:pt>
                <c:pt idx="10167">
                  <c:v>30.870296894374999</c:v>
                </c:pt>
                <c:pt idx="10168">
                  <c:v>30.889338481875001</c:v>
                </c:pt>
                <c:pt idx="10169">
                  <c:v>30.826771828736842</c:v>
                </c:pt>
                <c:pt idx="10170">
                  <c:v>30.785561821666665</c:v>
                </c:pt>
                <c:pt idx="10171">
                  <c:v>30.842686590416665</c:v>
                </c:pt>
                <c:pt idx="10172">
                  <c:v>30.823244125263159</c:v>
                </c:pt>
                <c:pt idx="10173">
                  <c:v>30.773535554736842</c:v>
                </c:pt>
                <c:pt idx="10174">
                  <c:v>30.812019611578947</c:v>
                </c:pt>
                <c:pt idx="10175">
                  <c:v>30.821640624210527</c:v>
                </c:pt>
                <c:pt idx="10176">
                  <c:v>30.80239859263158</c:v>
                </c:pt>
                <c:pt idx="10177">
                  <c:v>30.81843361894737</c:v>
                </c:pt>
                <c:pt idx="10178">
                  <c:v>30.831261640000001</c:v>
                </c:pt>
                <c:pt idx="10179">
                  <c:v>30.831261640000001</c:v>
                </c:pt>
                <c:pt idx="10180">
                  <c:v>30.802091543723403</c:v>
                </c:pt>
                <c:pt idx="10181">
                  <c:v>30.773856254631578</c:v>
                </c:pt>
                <c:pt idx="10182">
                  <c:v>30.793098279894739</c:v>
                </c:pt>
                <c:pt idx="10183">
                  <c:v>30.800795090000001</c:v>
                </c:pt>
                <c:pt idx="10184">
                  <c:v>30.800795090000001</c:v>
                </c:pt>
                <c:pt idx="10185">
                  <c:v>30.800795090000001</c:v>
                </c:pt>
                <c:pt idx="10186">
                  <c:v>30.800795090000001</c:v>
                </c:pt>
                <c:pt idx="10187">
                  <c:v>30.800795090000001</c:v>
                </c:pt>
                <c:pt idx="10188">
                  <c:v>30.835150981170212</c:v>
                </c:pt>
                <c:pt idx="10189">
                  <c:v>30.837095656276595</c:v>
                </c:pt>
                <c:pt idx="10190">
                  <c:v>30.759308739255317</c:v>
                </c:pt>
                <c:pt idx="10191">
                  <c:v>30.798202197765956</c:v>
                </c:pt>
                <c:pt idx="10192">
                  <c:v>30.847467245212766</c:v>
                </c:pt>
                <c:pt idx="10193">
                  <c:v>30.769680328191487</c:v>
                </c:pt>
                <c:pt idx="10194">
                  <c:v>30.775838460106382</c:v>
                </c:pt>
                <c:pt idx="10195">
                  <c:v>30.831261640000001</c:v>
                </c:pt>
                <c:pt idx="10196">
                  <c:v>30.831261640000001</c:v>
                </c:pt>
                <c:pt idx="10197">
                  <c:v>30.763198086808512</c:v>
                </c:pt>
                <c:pt idx="10198">
                  <c:v>30.627070980425533</c:v>
                </c:pt>
                <c:pt idx="10199">
                  <c:v>30.709723063225805</c:v>
                </c:pt>
                <c:pt idx="10200">
                  <c:v>30.762873971063829</c:v>
                </c:pt>
                <c:pt idx="10201">
                  <c:v>30.743427243404255</c:v>
                </c:pt>
                <c:pt idx="10202">
                  <c:v>30.723809746989247</c:v>
                </c:pt>
                <c:pt idx="10203">
                  <c:v>30.698912359462366</c:v>
                </c:pt>
                <c:pt idx="10204">
                  <c:v>30.659600694946235</c:v>
                </c:pt>
                <c:pt idx="10205">
                  <c:v>30.704809109139784</c:v>
                </c:pt>
                <c:pt idx="10206">
                  <c:v>30.763776605913979</c:v>
                </c:pt>
                <c:pt idx="10207">
                  <c:v>30.724464941397848</c:v>
                </c:pt>
                <c:pt idx="10208">
                  <c:v>30.757879860215056</c:v>
                </c:pt>
                <c:pt idx="10209">
                  <c:v>30.824709695483872</c:v>
                </c:pt>
                <c:pt idx="10210">
                  <c:v>30.726430527741936</c:v>
                </c:pt>
                <c:pt idx="10211">
                  <c:v>30.699460728695652</c:v>
                </c:pt>
                <c:pt idx="10212">
                  <c:v>30.739199693913044</c:v>
                </c:pt>
                <c:pt idx="10213">
                  <c:v>30.73986201</c:v>
                </c:pt>
                <c:pt idx="10214">
                  <c:v>30.670981134130436</c:v>
                </c:pt>
                <c:pt idx="10215">
                  <c:v>30.51202526673913</c:v>
                </c:pt>
                <c:pt idx="10216">
                  <c:v>30.602271179999999</c:v>
                </c:pt>
                <c:pt idx="10217">
                  <c:v>30.692837567826089</c:v>
                </c:pt>
                <c:pt idx="10218">
                  <c:v>30.732576533043478</c:v>
                </c:pt>
                <c:pt idx="10219">
                  <c:v>30.73986201</c:v>
                </c:pt>
                <c:pt idx="10220">
                  <c:v>30.73986201</c:v>
                </c:pt>
                <c:pt idx="10221">
                  <c:v>30.73986201</c:v>
                </c:pt>
                <c:pt idx="10222">
                  <c:v>30.710057786086956</c:v>
                </c:pt>
                <c:pt idx="10223">
                  <c:v>30.687539039130435</c:v>
                </c:pt>
                <c:pt idx="10224">
                  <c:v>30.727278004347827</c:v>
                </c:pt>
                <c:pt idx="10225">
                  <c:v>30.699129570652172</c:v>
                </c:pt>
                <c:pt idx="10226">
                  <c:v>30.651442812391302</c:v>
                </c:pt>
                <c:pt idx="10227">
                  <c:v>30.671312295</c:v>
                </c:pt>
                <c:pt idx="10228">
                  <c:v>30.678928930000001</c:v>
                </c:pt>
                <c:pt idx="10229">
                  <c:v>30.678928930000001</c:v>
                </c:pt>
                <c:pt idx="10230">
                  <c:v>30.678928930000001</c:v>
                </c:pt>
                <c:pt idx="10231">
                  <c:v>30.667545827142856</c:v>
                </c:pt>
                <c:pt idx="10232">
                  <c:v>30.649466781428572</c:v>
                </c:pt>
                <c:pt idx="10233">
                  <c:v>30.669554610000002</c:v>
                </c:pt>
                <c:pt idx="10234">
                  <c:v>30.700355947142857</c:v>
                </c:pt>
                <c:pt idx="10235">
                  <c:v>30.740193168043479</c:v>
                </c:pt>
                <c:pt idx="10236">
                  <c:v>30.760062650652173</c:v>
                </c:pt>
                <c:pt idx="10237">
                  <c:v>30.721782961098899</c:v>
                </c:pt>
                <c:pt idx="10238">
                  <c:v>30.621343811648352</c:v>
                </c:pt>
                <c:pt idx="10239">
                  <c:v>30.637629838888888</c:v>
                </c:pt>
                <c:pt idx="10240">
                  <c:v>30.648462389999999</c:v>
                </c:pt>
                <c:pt idx="10241">
                  <c:v>30.648462389999999</c:v>
                </c:pt>
                <c:pt idx="10242">
                  <c:v>30.648462389999999</c:v>
                </c:pt>
                <c:pt idx="10243">
                  <c:v>30.648462389999999</c:v>
                </c:pt>
                <c:pt idx="10244">
                  <c:v>30.648462389999999</c:v>
                </c:pt>
                <c:pt idx="10245">
                  <c:v>30.648462389999999</c:v>
                </c:pt>
                <c:pt idx="10246">
                  <c:v>30.648462389999999</c:v>
                </c:pt>
                <c:pt idx="10247">
                  <c:v>30.648462389999999</c:v>
                </c:pt>
                <c:pt idx="10248">
                  <c:v>30.63018246</c:v>
                </c:pt>
                <c:pt idx="10249">
                  <c:v>30.617995839999999</c:v>
                </c:pt>
                <c:pt idx="10250">
                  <c:v>30.617995839999999</c:v>
                </c:pt>
                <c:pt idx="10251">
                  <c:v>30.691115541999999</c:v>
                </c:pt>
                <c:pt idx="10252">
                  <c:v>30.723613188666668</c:v>
                </c:pt>
                <c:pt idx="10253">
                  <c:v>30.682991135333335</c:v>
                </c:pt>
                <c:pt idx="10254">
                  <c:v>30.624089152</c:v>
                </c:pt>
                <c:pt idx="10255">
                  <c:v>30.595653710666667</c:v>
                </c:pt>
                <c:pt idx="10256">
                  <c:v>30.615964737333332</c:v>
                </c:pt>
                <c:pt idx="10257">
                  <c:v>30.672835618000001</c:v>
                </c:pt>
                <c:pt idx="10258">
                  <c:v>30.701271059333333</c:v>
                </c:pt>
                <c:pt idx="10259">
                  <c:v>30.680960032666668</c:v>
                </c:pt>
                <c:pt idx="10260">
                  <c:v>30.641958291123597</c:v>
                </c:pt>
                <c:pt idx="10261">
                  <c:v>30.601069984444443</c:v>
                </c:pt>
                <c:pt idx="10262">
                  <c:v>30.560447931111113</c:v>
                </c:pt>
                <c:pt idx="10263">
                  <c:v>30.594718034157303</c:v>
                </c:pt>
                <c:pt idx="10264">
                  <c:v>30.626896180449439</c:v>
                </c:pt>
                <c:pt idx="10265">
                  <c:v>30.647435427640449</c:v>
                </c:pt>
                <c:pt idx="10266">
                  <c:v>30.609437826741573</c:v>
                </c:pt>
                <c:pt idx="10267">
                  <c:v>30.57805082088889</c:v>
                </c:pt>
                <c:pt idx="10268">
                  <c:v>30.557739794222222</c:v>
                </c:pt>
                <c:pt idx="10269">
                  <c:v>30.576917359101124</c:v>
                </c:pt>
                <c:pt idx="10270">
                  <c:v>30.607383902359551</c:v>
                </c:pt>
                <c:pt idx="10271">
                  <c:v>30.648462389999999</c:v>
                </c:pt>
                <c:pt idx="10272">
                  <c:v>30.606917101363635</c:v>
                </c:pt>
                <c:pt idx="10273">
                  <c:v>30.5875293</c:v>
                </c:pt>
                <c:pt idx="10274">
                  <c:v>30.5875293</c:v>
                </c:pt>
                <c:pt idx="10275">
                  <c:v>30.5875293</c:v>
                </c:pt>
                <c:pt idx="10276">
                  <c:v>30.5875293</c:v>
                </c:pt>
                <c:pt idx="10277">
                  <c:v>30.585475375955056</c:v>
                </c:pt>
                <c:pt idx="10278">
                  <c:v>30.564936135505619</c:v>
                </c:pt>
                <c:pt idx="10279">
                  <c:v>30.582682350454547</c:v>
                </c:pt>
                <c:pt idx="10280">
                  <c:v>30.611834067865168</c:v>
                </c:pt>
                <c:pt idx="10281">
                  <c:v>30.570755586966293</c:v>
                </c:pt>
                <c:pt idx="10282">
                  <c:v>30.529365905454547</c:v>
                </c:pt>
                <c:pt idx="10283">
                  <c:v>30.504438736363635</c:v>
                </c:pt>
                <c:pt idx="10284">
                  <c:v>30.545984018181819</c:v>
                </c:pt>
                <c:pt idx="10285">
                  <c:v>30.496129674999999</c:v>
                </c:pt>
                <c:pt idx="10286">
                  <c:v>30.468432817272728</c:v>
                </c:pt>
                <c:pt idx="10287">
                  <c:v>30.593068669545453</c:v>
                </c:pt>
                <c:pt idx="10288">
                  <c:v>30.568141501818179</c:v>
                </c:pt>
                <c:pt idx="10289">
                  <c:v>30.533600022298849</c:v>
                </c:pt>
                <c:pt idx="10290">
                  <c:v>30.554611429195404</c:v>
                </c:pt>
                <c:pt idx="10291">
                  <c:v>30.520364427727273</c:v>
                </c:pt>
                <c:pt idx="10292">
                  <c:v>30.51344021409091</c:v>
                </c:pt>
                <c:pt idx="10293">
                  <c:v>30.55498549590909</c:v>
                </c:pt>
                <c:pt idx="10294">
                  <c:v>30.537101923448276</c:v>
                </c:pt>
                <c:pt idx="10295">
                  <c:v>30.464278293863636</c:v>
                </c:pt>
                <c:pt idx="10296">
                  <c:v>30.347999251609195</c:v>
                </c:pt>
                <c:pt idx="10297">
                  <c:v>30.474067699885055</c:v>
                </c:pt>
                <c:pt idx="10298">
                  <c:v>30.526596219999998</c:v>
                </c:pt>
                <c:pt idx="10299">
                  <c:v>30.529397740919539</c:v>
                </c:pt>
                <c:pt idx="10300">
                  <c:v>30.550409147816094</c:v>
                </c:pt>
                <c:pt idx="10301">
                  <c:v>30.528347170574712</c:v>
                </c:pt>
                <c:pt idx="10302">
                  <c:v>30.491227018390806</c:v>
                </c:pt>
                <c:pt idx="10303">
                  <c:v>30.470215611494254</c:v>
                </c:pt>
                <c:pt idx="10304">
                  <c:v>30.498581010804596</c:v>
                </c:pt>
                <c:pt idx="10305">
                  <c:v>30.519592417701148</c:v>
                </c:pt>
                <c:pt idx="10306">
                  <c:v>30.498581010804596</c:v>
                </c:pt>
                <c:pt idx="10307">
                  <c:v>30.514689756091954</c:v>
                </c:pt>
                <c:pt idx="10308">
                  <c:v>30.545017848837208</c:v>
                </c:pt>
                <c:pt idx="10309">
                  <c:v>30.5875293</c:v>
                </c:pt>
                <c:pt idx="10310">
                  <c:v>30.503483672413793</c:v>
                </c:pt>
                <c:pt idx="10311">
                  <c:v>30.477353789069767</c:v>
                </c:pt>
                <c:pt idx="10312">
                  <c:v>30.491227017586205</c:v>
                </c:pt>
                <c:pt idx="10313">
                  <c:v>30.449204196896552</c:v>
                </c:pt>
                <c:pt idx="10314">
                  <c:v>30.449367078372092</c:v>
                </c:pt>
                <c:pt idx="10315">
                  <c:v>30.485501817209304</c:v>
                </c:pt>
                <c:pt idx="10316">
                  <c:v>30.570524719534884</c:v>
                </c:pt>
                <c:pt idx="10317">
                  <c:v>30.536515558604652</c:v>
                </c:pt>
                <c:pt idx="10318">
                  <c:v>30.480542145348835</c:v>
                </c:pt>
                <c:pt idx="10319">
                  <c:v>30.438030687209302</c:v>
                </c:pt>
                <c:pt idx="10320">
                  <c:v>30.474873950930231</c:v>
                </c:pt>
                <c:pt idx="10321">
                  <c:v>30.421734633488374</c:v>
                </c:pt>
                <c:pt idx="10322">
                  <c:v>30.292783219534883</c:v>
                </c:pt>
                <c:pt idx="10323">
                  <c:v>30.441573312558138</c:v>
                </c:pt>
                <c:pt idx="10324">
                  <c:v>30.468889004470586</c:v>
                </c:pt>
                <c:pt idx="10325">
                  <c:v>30.439801998720931</c:v>
                </c:pt>
                <c:pt idx="10326">
                  <c:v>30.46105773127907</c:v>
                </c:pt>
                <c:pt idx="10327">
                  <c:v>30.44881693</c:v>
                </c:pt>
                <c:pt idx="10328">
                  <c:v>30.43519659</c:v>
                </c:pt>
                <c:pt idx="10329">
                  <c:v>30.43519659</c:v>
                </c:pt>
                <c:pt idx="10330">
                  <c:v>30.495412816823528</c:v>
                </c:pt>
                <c:pt idx="10331">
                  <c:v>30.526596219999998</c:v>
                </c:pt>
                <c:pt idx="10332">
                  <c:v>30.520219501627906</c:v>
                </c:pt>
                <c:pt idx="10333">
                  <c:v>30.456452317906976</c:v>
                </c:pt>
                <c:pt idx="10334">
                  <c:v>30.478208180588236</c:v>
                </c:pt>
                <c:pt idx="10335">
                  <c:v>30.505090425294117</c:v>
                </c:pt>
                <c:pt idx="10336">
                  <c:v>30.41906724647059</c:v>
                </c:pt>
                <c:pt idx="10337">
                  <c:v>30.350965567647059</c:v>
                </c:pt>
                <c:pt idx="10338">
                  <c:v>30.34960012047619</c:v>
                </c:pt>
                <c:pt idx="10339">
                  <c:v>30.434121300352942</c:v>
                </c:pt>
                <c:pt idx="10340">
                  <c:v>30.369603921529411</c:v>
                </c:pt>
                <c:pt idx="10341">
                  <c:v>30.356700445764705</c:v>
                </c:pt>
                <c:pt idx="10342">
                  <c:v>30.382242841904763</c:v>
                </c:pt>
                <c:pt idx="10343">
                  <c:v>30.425766470476191</c:v>
                </c:pt>
                <c:pt idx="10344">
                  <c:v>30.384657976588237</c:v>
                </c:pt>
                <c:pt idx="10345">
                  <c:v>30.391672964047618</c:v>
                </c:pt>
                <c:pt idx="10346">
                  <c:v>30.522243856904762</c:v>
                </c:pt>
                <c:pt idx="10347">
                  <c:v>30.381073680941178</c:v>
                </c:pt>
                <c:pt idx="10348">
                  <c:v>30.325299427857143</c:v>
                </c:pt>
                <c:pt idx="10349">
                  <c:v>30.356854059642856</c:v>
                </c:pt>
                <c:pt idx="10350">
                  <c:v>30.443901323928571</c:v>
                </c:pt>
                <c:pt idx="10351">
                  <c:v>30.400377691785714</c:v>
                </c:pt>
                <c:pt idx="10352">
                  <c:v>30.351413604999998</c:v>
                </c:pt>
                <c:pt idx="10353">
                  <c:v>30.373175419285712</c:v>
                </c:pt>
                <c:pt idx="10354">
                  <c:v>30.394937233571429</c:v>
                </c:pt>
                <c:pt idx="10355">
                  <c:v>30.392761052142859</c:v>
                </c:pt>
                <c:pt idx="10356">
                  <c:v>30.39384914392857</c:v>
                </c:pt>
                <c:pt idx="10357">
                  <c:v>30.524420036785713</c:v>
                </c:pt>
                <c:pt idx="10358">
                  <c:v>30.457954732891565</c:v>
                </c:pt>
                <c:pt idx="10359">
                  <c:v>30.390222173809523</c:v>
                </c:pt>
                <c:pt idx="10360">
                  <c:v>30.433745802380951</c:v>
                </c:pt>
                <c:pt idx="10361">
                  <c:v>30.372087328571428</c:v>
                </c:pt>
                <c:pt idx="10362">
                  <c:v>30.34379697</c:v>
                </c:pt>
                <c:pt idx="10363">
                  <c:v>30.34379697</c:v>
                </c:pt>
                <c:pt idx="10364">
                  <c:v>30.34379697</c:v>
                </c:pt>
                <c:pt idx="10365">
                  <c:v>30.34379697</c:v>
                </c:pt>
                <c:pt idx="10366">
                  <c:v>30.361416173855421</c:v>
                </c:pt>
                <c:pt idx="10367">
                  <c:v>30.40509711674699</c:v>
                </c:pt>
                <c:pt idx="10368">
                  <c:v>30.427121121566266</c:v>
                </c:pt>
                <c:pt idx="10369">
                  <c:v>30.407299517228914</c:v>
                </c:pt>
                <c:pt idx="10370">
                  <c:v>30.363251507590359</c:v>
                </c:pt>
                <c:pt idx="10371">
                  <c:v>30.319203497951808</c:v>
                </c:pt>
                <c:pt idx="10372">
                  <c:v>30.313330430000001</c:v>
                </c:pt>
                <c:pt idx="10373">
                  <c:v>30.313330430000001</c:v>
                </c:pt>
                <c:pt idx="10374">
                  <c:v>30.317788948048779</c:v>
                </c:pt>
                <c:pt idx="10375">
                  <c:v>30.362374128536583</c:v>
                </c:pt>
                <c:pt idx="10376">
                  <c:v>30.35811257313253</c:v>
                </c:pt>
                <c:pt idx="10377">
                  <c:v>30.320671762409638</c:v>
                </c:pt>
                <c:pt idx="10378">
                  <c:v>30.254599740722892</c:v>
                </c:pt>
                <c:pt idx="10379">
                  <c:v>30.29549635487805</c:v>
                </c:pt>
                <c:pt idx="10380">
                  <c:v>30.340081538292683</c:v>
                </c:pt>
                <c:pt idx="10381">
                  <c:v>30.369124575542166</c:v>
                </c:pt>
                <c:pt idx="10382">
                  <c:v>30.34710057072289</c:v>
                </c:pt>
                <c:pt idx="10383">
                  <c:v>30.362745671707316</c:v>
                </c:pt>
                <c:pt idx="10384">
                  <c:v>30.363488758048778</c:v>
                </c:pt>
                <c:pt idx="10385">
                  <c:v>30.346397772195122</c:v>
                </c:pt>
                <c:pt idx="10386">
                  <c:v>30.368690362439022</c:v>
                </c:pt>
                <c:pt idx="10387">
                  <c:v>30.340824624634145</c:v>
                </c:pt>
                <c:pt idx="10388">
                  <c:v>30.33042141585366</c:v>
                </c:pt>
                <c:pt idx="10389">
                  <c:v>30.373520423658537</c:v>
                </c:pt>
                <c:pt idx="10390">
                  <c:v>30.328935243170733</c:v>
                </c:pt>
                <c:pt idx="10391">
                  <c:v>30.284350057926829</c:v>
                </c:pt>
                <c:pt idx="10392">
                  <c:v>30.277662277682929</c:v>
                </c:pt>
                <c:pt idx="10393">
                  <c:v>30.366832645975609</c:v>
                </c:pt>
                <c:pt idx="10394">
                  <c:v>30.312202032839505</c:v>
                </c:pt>
                <c:pt idx="10395">
                  <c:v>30.333393755365854</c:v>
                </c:pt>
                <c:pt idx="10396">
                  <c:v>30.409243611481482</c:v>
                </c:pt>
                <c:pt idx="10397">
                  <c:v>30.431811418888888</c:v>
                </c:pt>
                <c:pt idx="10398">
                  <c:v>30.340453075243904</c:v>
                </c:pt>
                <c:pt idx="10399">
                  <c:v>30.293771657160494</c:v>
                </c:pt>
                <c:pt idx="10400">
                  <c:v>30.307312347037037</c:v>
                </c:pt>
                <c:pt idx="10401">
                  <c:v>30.262176724814815</c:v>
                </c:pt>
                <c:pt idx="10402">
                  <c:v>30.199362992592594</c:v>
                </c:pt>
                <c:pt idx="10403">
                  <c:v>30.209894639259261</c:v>
                </c:pt>
                <c:pt idx="10404">
                  <c:v>30.317091731234569</c:v>
                </c:pt>
                <c:pt idx="10405">
                  <c:v>30.36222734604938</c:v>
                </c:pt>
                <c:pt idx="10406">
                  <c:v>30.308064602839508</c:v>
                </c:pt>
                <c:pt idx="10407">
                  <c:v>30.278350321358026</c:v>
                </c:pt>
                <c:pt idx="10408">
                  <c:v>30.340787928765433</c:v>
                </c:pt>
                <c:pt idx="10409">
                  <c:v>30.250516691728393</c:v>
                </c:pt>
                <c:pt idx="10410">
                  <c:v>30.221930799999999</c:v>
                </c:pt>
                <c:pt idx="10411">
                  <c:v>30.229547435000001</c:v>
                </c:pt>
                <c:pt idx="10412">
                  <c:v>30.252397340000002</c:v>
                </c:pt>
                <c:pt idx="10413">
                  <c:v>30.229829532592593</c:v>
                </c:pt>
                <c:pt idx="10414">
                  <c:v>30.266488119624999</c:v>
                </c:pt>
                <c:pt idx="10415">
                  <c:v>30.306183955308644</c:v>
                </c:pt>
                <c:pt idx="10416">
                  <c:v>30.283616140493827</c:v>
                </c:pt>
                <c:pt idx="10417">
                  <c:v>30.216599155499999</c:v>
                </c:pt>
                <c:pt idx="10418">
                  <c:v>30.205935866499999</c:v>
                </c:pt>
                <c:pt idx="10419">
                  <c:v>30.228701142222221</c:v>
                </c:pt>
                <c:pt idx="10420">
                  <c:v>30.25126894962963</c:v>
                </c:pt>
                <c:pt idx="10421">
                  <c:v>30.252397340000002</c:v>
                </c:pt>
                <c:pt idx="10422">
                  <c:v>30.26648811475</c:v>
                </c:pt>
                <c:pt idx="10423">
                  <c:v>30.269915600499999</c:v>
                </c:pt>
                <c:pt idx="10424">
                  <c:v>30.224215790500001</c:v>
                </c:pt>
                <c:pt idx="10425">
                  <c:v>30.352175265625</c:v>
                </c:pt>
                <c:pt idx="10426">
                  <c:v>30.319115211392404</c:v>
                </c:pt>
                <c:pt idx="10427">
                  <c:v>30.235640743000001</c:v>
                </c:pt>
                <c:pt idx="10428">
                  <c:v>30.281340553</c:v>
                </c:pt>
                <c:pt idx="10429">
                  <c:v>30.2607756385</c:v>
                </c:pt>
                <c:pt idx="10430">
                  <c:v>30.22308775721519</c:v>
                </c:pt>
                <c:pt idx="10431">
                  <c:v>30.19146426</c:v>
                </c:pt>
                <c:pt idx="10432">
                  <c:v>30.19146426</c:v>
                </c:pt>
                <c:pt idx="10433">
                  <c:v>30.282478235063291</c:v>
                </c:pt>
                <c:pt idx="10434">
                  <c:v>30.267630615000002</c:v>
                </c:pt>
                <c:pt idx="10435">
                  <c:v>30.252782994936709</c:v>
                </c:pt>
                <c:pt idx="10436">
                  <c:v>30.342254360253165</c:v>
                </c:pt>
                <c:pt idx="10437">
                  <c:v>30.249697775443039</c:v>
                </c:pt>
                <c:pt idx="10438">
                  <c:v>30.254325602025318</c:v>
                </c:pt>
                <c:pt idx="10439">
                  <c:v>30.265123869367088</c:v>
                </c:pt>
                <c:pt idx="10440">
                  <c:v>30.221930799999999</c:v>
                </c:pt>
                <c:pt idx="10441">
                  <c:v>30.221930799999999</c:v>
                </c:pt>
                <c:pt idx="10442">
                  <c:v>30.239117053333334</c:v>
                </c:pt>
                <c:pt idx="10443">
                  <c:v>30.252397340000002</c:v>
                </c:pt>
                <c:pt idx="10444">
                  <c:v>30.249697773164559</c:v>
                </c:pt>
                <c:pt idx="10445">
                  <c:v>30.226558628860758</c:v>
                </c:pt>
                <c:pt idx="10446">
                  <c:v>30.240442115443038</c:v>
                </c:pt>
                <c:pt idx="10447">
                  <c:v>30.252397340000002</c:v>
                </c:pt>
                <c:pt idx="10448">
                  <c:v>30.248155163544304</c:v>
                </c:pt>
                <c:pt idx="10449">
                  <c:v>30.225016019240506</c:v>
                </c:pt>
                <c:pt idx="10450">
                  <c:v>30.262038650126584</c:v>
                </c:pt>
                <c:pt idx="10451">
                  <c:v>30.24419481</c:v>
                </c:pt>
                <c:pt idx="10452">
                  <c:v>30.19146426</c:v>
                </c:pt>
                <c:pt idx="10453">
                  <c:v>30.19146426</c:v>
                </c:pt>
                <c:pt idx="10454">
                  <c:v>30.169482072911393</c:v>
                </c:pt>
                <c:pt idx="10455">
                  <c:v>30.116469695128206</c:v>
                </c:pt>
                <c:pt idx="10456">
                  <c:v>30.10865775923077</c:v>
                </c:pt>
                <c:pt idx="10457">
                  <c:v>30.219587219999998</c:v>
                </c:pt>
                <c:pt idx="10458">
                  <c:v>30.14927982</c:v>
                </c:pt>
                <c:pt idx="10459">
                  <c:v>30.130531179999998</c:v>
                </c:pt>
                <c:pt idx="10460">
                  <c:v>30.140686693333333</c:v>
                </c:pt>
                <c:pt idx="10461">
                  <c:v>30.167247266666667</c:v>
                </c:pt>
                <c:pt idx="10462">
                  <c:v>30.214118866666666</c:v>
                </c:pt>
                <c:pt idx="10463">
                  <c:v>30.221930799999999</c:v>
                </c:pt>
                <c:pt idx="10464">
                  <c:v>30.196932613333335</c:v>
                </c:pt>
                <c:pt idx="10465">
                  <c:v>30.166537090909092</c:v>
                </c:pt>
                <c:pt idx="10466">
                  <c:v>30.190277251948054</c:v>
                </c:pt>
                <c:pt idx="10467">
                  <c:v>30.169200249999999</c:v>
                </c:pt>
                <c:pt idx="10468">
                  <c:v>30.130135505584416</c:v>
                </c:pt>
                <c:pt idx="10469">
                  <c:v>30.143030266153847</c:v>
                </c:pt>
                <c:pt idx="10470">
                  <c:v>30.242901275064938</c:v>
                </c:pt>
                <c:pt idx="10471">
                  <c:v>30.100460301038961</c:v>
                </c:pt>
                <c:pt idx="10472">
                  <c:v>30.125387474545455</c:v>
                </c:pt>
                <c:pt idx="10473">
                  <c:v>30.184433519999999</c:v>
                </c:pt>
                <c:pt idx="10474">
                  <c:v>30.20293866961039</c:v>
                </c:pt>
                <c:pt idx="10475">
                  <c:v>30.107978017662337</c:v>
                </c:pt>
                <c:pt idx="10476">
                  <c:v>30.187111894285714</c:v>
                </c:pt>
                <c:pt idx="10477">
                  <c:v>30.206895364675326</c:v>
                </c:pt>
                <c:pt idx="10478">
                  <c:v>30.124991806363635</c:v>
                </c:pt>
                <c:pt idx="10479">
                  <c:v>29.954062639610388</c:v>
                </c:pt>
                <c:pt idx="10480">
                  <c:v>30.049023283766232</c:v>
                </c:pt>
                <c:pt idx="10481">
                  <c:v>30.143983934025975</c:v>
                </c:pt>
                <c:pt idx="10482">
                  <c:v>30.155385458684211</c:v>
                </c:pt>
                <c:pt idx="10483">
                  <c:v>30.100064629999999</c:v>
                </c:pt>
                <c:pt idx="10484">
                  <c:v>30.100064629999999</c:v>
                </c:pt>
                <c:pt idx="10485">
                  <c:v>30.122617790389608</c:v>
                </c:pt>
                <c:pt idx="10486">
                  <c:v>30.114496153684208</c:v>
                </c:pt>
                <c:pt idx="10487">
                  <c:v>30.128552826363634</c:v>
                </c:pt>
                <c:pt idx="10488">
                  <c:v>30.183045873026316</c:v>
                </c:pt>
                <c:pt idx="10489">
                  <c:v>30.110888270394735</c:v>
                </c:pt>
                <c:pt idx="10490">
                  <c:v>30.14042291038961</c:v>
                </c:pt>
                <c:pt idx="10491">
                  <c:v>30.160997720000001</c:v>
                </c:pt>
                <c:pt idx="10492">
                  <c:v>30.124918920263159</c:v>
                </c:pt>
                <c:pt idx="10493">
                  <c:v>30.009466761052632</c:v>
                </c:pt>
                <c:pt idx="10494">
                  <c:v>30.033519292631581</c:v>
                </c:pt>
                <c:pt idx="10495">
                  <c:v>30.057571824210527</c:v>
                </c:pt>
                <c:pt idx="10496">
                  <c:v>30.081624355789472</c:v>
                </c:pt>
                <c:pt idx="10497">
                  <c:v>30.105676889210525</c:v>
                </c:pt>
                <c:pt idx="10498">
                  <c:v>30.129729428684207</c:v>
                </c:pt>
                <c:pt idx="10499">
                  <c:v>30.130531179999998</c:v>
                </c:pt>
                <c:pt idx="10500">
                  <c:v>30.130531179999998</c:v>
                </c:pt>
                <c:pt idx="10501">
                  <c:v>30.120108412894734</c:v>
                </c:pt>
                <c:pt idx="10502">
                  <c:v>30.104073386578946</c:v>
                </c:pt>
                <c:pt idx="10503">
                  <c:v>30.128125926052629</c:v>
                </c:pt>
                <c:pt idx="10504">
                  <c:v>30.130531179999998</c:v>
                </c:pt>
                <c:pt idx="10505">
                  <c:v>30.09926288381579</c:v>
                </c:pt>
                <c:pt idx="10506">
                  <c:v>30.060255017733333</c:v>
                </c:pt>
                <c:pt idx="10507">
                  <c:v>30.042338554210527</c:v>
                </c:pt>
                <c:pt idx="10508">
                  <c:v>30.066391085789473</c:v>
                </c:pt>
                <c:pt idx="10509">
                  <c:v>30.06959809</c:v>
                </c:pt>
                <c:pt idx="10510">
                  <c:v>30.084628249733331</c:v>
                </c:pt>
                <c:pt idx="10511">
                  <c:v>30.091245368421053</c:v>
                </c:pt>
                <c:pt idx="10512">
                  <c:v>30.064723443599998</c:v>
                </c:pt>
                <c:pt idx="10513">
                  <c:v>30.015976979600001</c:v>
                </c:pt>
                <c:pt idx="10514">
                  <c:v>30.029382257200002</c:v>
                </c:pt>
                <c:pt idx="10515">
                  <c:v>30.03913155</c:v>
                </c:pt>
                <c:pt idx="10516">
                  <c:v>30.03913155</c:v>
                </c:pt>
                <c:pt idx="10517">
                  <c:v>30.044006196400002</c:v>
                </c:pt>
                <c:pt idx="10518">
                  <c:v>30.092752660399999</c:v>
                </c:pt>
                <c:pt idx="10519">
                  <c:v>30.079347382799998</c:v>
                </c:pt>
                <c:pt idx="10520">
                  <c:v>30.084419649999997</c:v>
                </c:pt>
                <c:pt idx="10521">
                  <c:v>30.100064629999999</c:v>
                </c:pt>
                <c:pt idx="10522">
                  <c:v>30.100064629999999</c:v>
                </c:pt>
                <c:pt idx="10523">
                  <c:v>30.100064629999999</c:v>
                </c:pt>
                <c:pt idx="10524">
                  <c:v>30.035837870000002</c:v>
                </c:pt>
                <c:pt idx="10525">
                  <c:v>30.024101390266669</c:v>
                </c:pt>
                <c:pt idx="10526">
                  <c:v>30.048600879999999</c:v>
                </c:pt>
                <c:pt idx="10527">
                  <c:v>30.0769100608</c:v>
                </c:pt>
                <c:pt idx="10528">
                  <c:v>30.125656532799997</c:v>
                </c:pt>
                <c:pt idx="10529">
                  <c:v>30.019369472702703</c:v>
                </c:pt>
                <c:pt idx="10530">
                  <c:v>30.01113527</c:v>
                </c:pt>
                <c:pt idx="10531">
                  <c:v>30.03913155</c:v>
                </c:pt>
                <c:pt idx="10532">
                  <c:v>30.03913155</c:v>
                </c:pt>
                <c:pt idx="10533">
                  <c:v>30.03913155</c:v>
                </c:pt>
                <c:pt idx="10534">
                  <c:v>30.015664080000001</c:v>
                </c:pt>
                <c:pt idx="10535">
                  <c:v>30.008665010000001</c:v>
                </c:pt>
                <c:pt idx="10536">
                  <c:v>30.032544189999999</c:v>
                </c:pt>
                <c:pt idx="10537">
                  <c:v>30.063337842054793</c:v>
                </c:pt>
                <c:pt idx="10538">
                  <c:v>30.03913155</c:v>
                </c:pt>
                <c:pt idx="10539">
                  <c:v>30.03913155</c:v>
                </c:pt>
                <c:pt idx="10540">
                  <c:v>30.019369470000001</c:v>
                </c:pt>
                <c:pt idx="10541">
                  <c:v>29.99466687</c:v>
                </c:pt>
                <c:pt idx="10542">
                  <c:v>29.986545467260274</c:v>
                </c:pt>
                <c:pt idx="10543">
                  <c:v>30.014428950000003</c:v>
                </c:pt>
                <c:pt idx="10544">
                  <c:v>30.063834149999998</c:v>
                </c:pt>
                <c:pt idx="10545">
                  <c:v>30.091717632739726</c:v>
                </c:pt>
                <c:pt idx="10546">
                  <c:v>30.083596229999998</c:v>
                </c:pt>
                <c:pt idx="10547">
                  <c:v>30.037044800684932</c:v>
                </c:pt>
                <c:pt idx="10548">
                  <c:v>29.989049566438354</c:v>
                </c:pt>
                <c:pt idx="10549">
                  <c:v>30.03913155</c:v>
                </c:pt>
                <c:pt idx="10550">
                  <c:v>29.96502375</c:v>
                </c:pt>
                <c:pt idx="10551">
                  <c:v>29.96693002369863</c:v>
                </c:pt>
                <c:pt idx="10552">
                  <c:v>29.964425924520548</c:v>
                </c:pt>
                <c:pt idx="10553">
                  <c:v>29.956078927260272</c:v>
                </c:pt>
                <c:pt idx="10554">
                  <c:v>29.984041368082192</c:v>
                </c:pt>
                <c:pt idx="10555">
                  <c:v>30.034123351643835</c:v>
                </c:pt>
                <c:pt idx="10556">
                  <c:v>30.03913155</c:v>
                </c:pt>
                <c:pt idx="10557">
                  <c:v>29.987797516849316</c:v>
                </c:pt>
                <c:pt idx="10558">
                  <c:v>29.959417726164382</c:v>
                </c:pt>
                <c:pt idx="10559">
                  <c:v>30.028280455616436</c:v>
                </c:pt>
                <c:pt idx="10560">
                  <c:v>30.215160457499998</c:v>
                </c:pt>
                <c:pt idx="10561">
                  <c:v>30.012050182499998</c:v>
                </c:pt>
                <c:pt idx="10562">
                  <c:v>30.01993345630137</c:v>
                </c:pt>
                <c:pt idx="10563">
                  <c:v>30.023475133611111</c:v>
                </c:pt>
                <c:pt idx="10564">
                  <c:v>30.019098756575342</c:v>
                </c:pt>
                <c:pt idx="10565">
                  <c:v>30.023898280000001</c:v>
                </c:pt>
                <c:pt idx="10566">
                  <c:v>29.94773193</c:v>
                </c:pt>
                <c:pt idx="10567">
                  <c:v>29.97277292178082</c:v>
                </c:pt>
                <c:pt idx="10568">
                  <c:v>29.978198469999999</c:v>
                </c:pt>
                <c:pt idx="10569">
                  <c:v>29.963388346388889</c:v>
                </c:pt>
                <c:pt idx="10570">
                  <c:v>29.96693002369863</c:v>
                </c:pt>
                <c:pt idx="10571">
                  <c:v>30.008665010000001</c:v>
                </c:pt>
                <c:pt idx="10572">
                  <c:v>30.008665010000001</c:v>
                </c:pt>
                <c:pt idx="10573">
                  <c:v>30.008665010000001</c:v>
                </c:pt>
                <c:pt idx="10574">
                  <c:v>29.950270801944445</c:v>
                </c:pt>
                <c:pt idx="10575">
                  <c:v>29.931652361944444</c:v>
                </c:pt>
                <c:pt idx="10576">
                  <c:v>29.94773193</c:v>
                </c:pt>
                <c:pt idx="10577">
                  <c:v>29.94773193</c:v>
                </c:pt>
                <c:pt idx="10578">
                  <c:v>29.94773193</c:v>
                </c:pt>
                <c:pt idx="10579">
                  <c:v>29.972620089436617</c:v>
                </c:pt>
                <c:pt idx="10580">
                  <c:v>29.95831058972222</c:v>
                </c:pt>
                <c:pt idx="10581">
                  <c:v>29.992162300833332</c:v>
                </c:pt>
                <c:pt idx="10582">
                  <c:v>29.979914891549296</c:v>
                </c:pt>
                <c:pt idx="10583">
                  <c:v>29.866487813333332</c:v>
                </c:pt>
                <c:pt idx="10584">
                  <c:v>29.91726538</c:v>
                </c:pt>
                <c:pt idx="10585">
                  <c:v>29.943011760281689</c:v>
                </c:pt>
                <c:pt idx="10586">
                  <c:v>29.968466103055555</c:v>
                </c:pt>
                <c:pt idx="10587">
                  <c:v>29.914690747605633</c:v>
                </c:pt>
                <c:pt idx="10588">
                  <c:v>29.867334106111109</c:v>
                </c:pt>
                <c:pt idx="10589">
                  <c:v>29.892806326760564</c:v>
                </c:pt>
                <c:pt idx="10590">
                  <c:v>29.915978061408449</c:v>
                </c:pt>
                <c:pt idx="10591">
                  <c:v>29.890231689577465</c:v>
                </c:pt>
                <c:pt idx="10592">
                  <c:v>29.842171795492959</c:v>
                </c:pt>
                <c:pt idx="10593">
                  <c:v>29.896239182112677</c:v>
                </c:pt>
                <c:pt idx="10594">
                  <c:v>29.973478301830987</c:v>
                </c:pt>
                <c:pt idx="10595">
                  <c:v>29.967899918591549</c:v>
                </c:pt>
                <c:pt idx="10596">
                  <c:v>29.859765149577463</c:v>
                </c:pt>
                <c:pt idx="10597">
                  <c:v>29.88551152140845</c:v>
                </c:pt>
                <c:pt idx="10598">
                  <c:v>29.862339786760561</c:v>
                </c:pt>
                <c:pt idx="10599">
                  <c:v>29.856332299999998</c:v>
                </c:pt>
                <c:pt idx="10600">
                  <c:v>29.871351016901407</c:v>
                </c:pt>
                <c:pt idx="10601">
                  <c:v>29.876353169142856</c:v>
                </c:pt>
                <c:pt idx="10602">
                  <c:v>29.868347273521124</c:v>
                </c:pt>
                <c:pt idx="10603">
                  <c:v>29.918571089285713</c:v>
                </c:pt>
                <c:pt idx="10604">
                  <c:v>29.944685275000001</c:v>
                </c:pt>
                <c:pt idx="10605">
                  <c:v>29.902246665633804</c:v>
                </c:pt>
                <c:pt idx="10606">
                  <c:v>29.886798840000001</c:v>
                </c:pt>
                <c:pt idx="10607">
                  <c:v>29.886798840000001</c:v>
                </c:pt>
                <c:pt idx="10608">
                  <c:v>29.877658877999998</c:v>
                </c:pt>
                <c:pt idx="10609">
                  <c:v>29.856332299999998</c:v>
                </c:pt>
                <c:pt idx="10610">
                  <c:v>29.856332299999998</c:v>
                </c:pt>
                <c:pt idx="10611">
                  <c:v>29.856332299999998</c:v>
                </c:pt>
                <c:pt idx="10612">
                  <c:v>29.878094114285716</c:v>
                </c:pt>
                <c:pt idx="10613">
                  <c:v>29.886798840000001</c:v>
                </c:pt>
                <c:pt idx="10614">
                  <c:v>29.912913021428572</c:v>
                </c:pt>
                <c:pt idx="10615">
                  <c:v>29.939027201428573</c:v>
                </c:pt>
                <c:pt idx="10616">
                  <c:v>29.921617744285715</c:v>
                </c:pt>
                <c:pt idx="10617">
                  <c:v>29.94773193</c:v>
                </c:pt>
                <c:pt idx="10618">
                  <c:v>29.895503567142857</c:v>
                </c:pt>
                <c:pt idx="10619">
                  <c:v>29.93095325304348</c:v>
                </c:pt>
                <c:pt idx="10620">
                  <c:v>29.822819104285713</c:v>
                </c:pt>
                <c:pt idx="10621">
                  <c:v>29.801927758714285</c:v>
                </c:pt>
                <c:pt idx="10622">
                  <c:v>29.905078766999999</c:v>
                </c:pt>
                <c:pt idx="10623">
                  <c:v>29.933160974492754</c:v>
                </c:pt>
                <c:pt idx="10624">
                  <c:v>29.852850409428569</c:v>
                </c:pt>
                <c:pt idx="10625">
                  <c:v>29.748393692285717</c:v>
                </c:pt>
                <c:pt idx="10626">
                  <c:v>29.80334701057971</c:v>
                </c:pt>
                <c:pt idx="10627">
                  <c:v>29.882011240857143</c:v>
                </c:pt>
                <c:pt idx="10628">
                  <c:v>29.91726538</c:v>
                </c:pt>
                <c:pt idx="10629">
                  <c:v>29.874877150434784</c:v>
                </c:pt>
                <c:pt idx="10630">
                  <c:v>29.808456308571429</c:v>
                </c:pt>
                <c:pt idx="10631">
                  <c:v>29.854124579710142</c:v>
                </c:pt>
                <c:pt idx="10632">
                  <c:v>29.827631936231882</c:v>
                </c:pt>
                <c:pt idx="10633">
                  <c:v>29.801139292753625</c:v>
                </c:pt>
                <c:pt idx="10634">
                  <c:v>29.816151790724636</c:v>
                </c:pt>
                <c:pt idx="10635">
                  <c:v>29.825865759999999</c:v>
                </c:pt>
                <c:pt idx="10636">
                  <c:v>29.851475315362318</c:v>
                </c:pt>
                <c:pt idx="10637">
                  <c:v>29.860306196521741</c:v>
                </c:pt>
                <c:pt idx="10638">
                  <c:v>29.79054223536232</c:v>
                </c:pt>
                <c:pt idx="10639">
                  <c:v>29.764932680000001</c:v>
                </c:pt>
                <c:pt idx="10640">
                  <c:v>29.764932680000001</c:v>
                </c:pt>
                <c:pt idx="10641">
                  <c:v>29.88366257852941</c:v>
                </c:pt>
                <c:pt idx="10642">
                  <c:v>29.837787449565216</c:v>
                </c:pt>
                <c:pt idx="10643">
                  <c:v>29.84308597826087</c:v>
                </c:pt>
                <c:pt idx="10644">
                  <c:v>29.886798840000001</c:v>
                </c:pt>
                <c:pt idx="10645">
                  <c:v>29.870020165797101</c:v>
                </c:pt>
                <c:pt idx="10646">
                  <c:v>29.821385386470588</c:v>
                </c:pt>
                <c:pt idx="10647">
                  <c:v>29.797165396231883</c:v>
                </c:pt>
                <c:pt idx="10648">
                  <c:v>29.850150683188403</c:v>
                </c:pt>
                <c:pt idx="10649">
                  <c:v>29.690110434264707</c:v>
                </c:pt>
                <c:pt idx="10650">
                  <c:v>29.802022377391307</c:v>
                </c:pt>
                <c:pt idx="10651">
                  <c:v>29.886798840000001</c:v>
                </c:pt>
                <c:pt idx="10652">
                  <c:v>29.861708748235294</c:v>
                </c:pt>
                <c:pt idx="10653">
                  <c:v>29.816905012941177</c:v>
                </c:pt>
                <c:pt idx="10654">
                  <c:v>29.800775668235293</c:v>
                </c:pt>
                <c:pt idx="10655">
                  <c:v>29.825865759999999</c:v>
                </c:pt>
                <c:pt idx="10656">
                  <c:v>29.825865759999999</c:v>
                </c:pt>
                <c:pt idx="10657">
                  <c:v>29.926226135294119</c:v>
                </c:pt>
                <c:pt idx="10658">
                  <c:v>29.861708751176469</c:v>
                </c:pt>
                <c:pt idx="10659">
                  <c:v>29.861708748235294</c:v>
                </c:pt>
                <c:pt idx="10660">
                  <c:v>29.858124449411765</c:v>
                </c:pt>
                <c:pt idx="10661">
                  <c:v>29.782854170588234</c:v>
                </c:pt>
                <c:pt idx="10662">
                  <c:v>29.718336787647058</c:v>
                </c:pt>
                <c:pt idx="10663">
                  <c:v>29.779483863283584</c:v>
                </c:pt>
                <c:pt idx="10664">
                  <c:v>29.885006690588238</c:v>
                </c:pt>
                <c:pt idx="10665">
                  <c:v>29.777477725882353</c:v>
                </c:pt>
                <c:pt idx="10666">
                  <c:v>29.789033077313434</c:v>
                </c:pt>
                <c:pt idx="10667">
                  <c:v>29.79539922</c:v>
                </c:pt>
                <c:pt idx="10668">
                  <c:v>29.864517340597015</c:v>
                </c:pt>
                <c:pt idx="10669">
                  <c:v>29.833930427794119</c:v>
                </c:pt>
                <c:pt idx="10670">
                  <c:v>29.744924796417912</c:v>
                </c:pt>
                <c:pt idx="10671">
                  <c:v>29.764932680000001</c:v>
                </c:pt>
                <c:pt idx="10672">
                  <c:v>29.764932680000001</c:v>
                </c:pt>
                <c:pt idx="10673">
                  <c:v>29.765387404477615</c:v>
                </c:pt>
                <c:pt idx="10674">
                  <c:v>29.79267087313433</c:v>
                </c:pt>
                <c:pt idx="10675">
                  <c:v>29.770844098208958</c:v>
                </c:pt>
                <c:pt idx="10676">
                  <c:v>29.764932680000001</c:v>
                </c:pt>
                <c:pt idx="10677">
                  <c:v>29.819499617313433</c:v>
                </c:pt>
                <c:pt idx="10678">
                  <c:v>29.781302756268655</c:v>
                </c:pt>
                <c:pt idx="10679">
                  <c:v>29.739468103134328</c:v>
                </c:pt>
                <c:pt idx="10680">
                  <c:v>29.79539922</c:v>
                </c:pt>
                <c:pt idx="10681">
                  <c:v>29.789942526268657</c:v>
                </c:pt>
                <c:pt idx="10682">
                  <c:v>29.767206302388061</c:v>
                </c:pt>
                <c:pt idx="10683">
                  <c:v>29.794489771044777</c:v>
                </c:pt>
                <c:pt idx="10684">
                  <c:v>29.821773239701493</c:v>
                </c:pt>
                <c:pt idx="10685">
                  <c:v>29.802323433636364</c:v>
                </c:pt>
                <c:pt idx="10686">
                  <c:v>29.774936618507464</c:v>
                </c:pt>
                <c:pt idx="10687">
                  <c:v>29.695814553731346</c:v>
                </c:pt>
                <c:pt idx="10688">
                  <c:v>29.643066510000001</c:v>
                </c:pt>
                <c:pt idx="10689">
                  <c:v>29.734011409253732</c:v>
                </c:pt>
                <c:pt idx="10690">
                  <c:v>29.853562614545456</c:v>
                </c:pt>
                <c:pt idx="10691">
                  <c:v>29.764932680000001</c:v>
                </c:pt>
                <c:pt idx="10692">
                  <c:v>29.762204332238806</c:v>
                </c:pt>
                <c:pt idx="10693">
                  <c:v>29.734920854626868</c:v>
                </c:pt>
                <c:pt idx="10694">
                  <c:v>29.571054679242422</c:v>
                </c:pt>
                <c:pt idx="10695">
                  <c:v>29.698460217121212</c:v>
                </c:pt>
                <c:pt idx="10696">
                  <c:v>29.777857875909092</c:v>
                </c:pt>
                <c:pt idx="10697">
                  <c:v>29.758111806716418</c:v>
                </c:pt>
                <c:pt idx="10698">
                  <c:v>29.734466130000001</c:v>
                </c:pt>
                <c:pt idx="10699">
                  <c:v>29.747391333030304</c:v>
                </c:pt>
                <c:pt idx="10700">
                  <c:v>29.764932680000001</c:v>
                </c:pt>
                <c:pt idx="10701">
                  <c:v>29.750161021818183</c:v>
                </c:pt>
                <c:pt idx="10702">
                  <c:v>29.703999589999999</c:v>
                </c:pt>
                <c:pt idx="10703">
                  <c:v>29.713231875606059</c:v>
                </c:pt>
                <c:pt idx="10704">
                  <c:v>29.824019302878789</c:v>
                </c:pt>
                <c:pt idx="10705">
                  <c:v>29.716924789848484</c:v>
                </c:pt>
                <c:pt idx="10706">
                  <c:v>29.777396262575756</c:v>
                </c:pt>
                <c:pt idx="10707">
                  <c:v>29.729310256769232</c:v>
                </c:pt>
                <c:pt idx="10708">
                  <c:v>29.665223993636364</c:v>
                </c:pt>
                <c:pt idx="10709">
                  <c:v>29.676302735454545</c:v>
                </c:pt>
                <c:pt idx="10710">
                  <c:v>29.732122554615383</c:v>
                </c:pt>
                <c:pt idx="10711">
                  <c:v>29.741851964090909</c:v>
                </c:pt>
                <c:pt idx="10712">
                  <c:v>29.712905194000001</c:v>
                </c:pt>
                <c:pt idx="10713">
                  <c:v>29.708218034000001</c:v>
                </c:pt>
                <c:pt idx="10714">
                  <c:v>29.620909026363638</c:v>
                </c:pt>
                <c:pt idx="10715">
                  <c:v>29.679157642461536</c:v>
                </c:pt>
                <c:pt idx="10716">
                  <c:v>29.791649491692308</c:v>
                </c:pt>
                <c:pt idx="10717">
                  <c:v>29.741028155076926</c:v>
                </c:pt>
                <c:pt idx="10718">
                  <c:v>29.709624181999999</c:v>
                </c:pt>
                <c:pt idx="10719">
                  <c:v>29.726157073636365</c:v>
                </c:pt>
                <c:pt idx="10720">
                  <c:v>29.734466130000001</c:v>
                </c:pt>
                <c:pt idx="10721">
                  <c:v>29.647753664307693</c:v>
                </c:pt>
                <c:pt idx="10722">
                  <c:v>29.627130160923077</c:v>
                </c:pt>
                <c:pt idx="10723">
                  <c:v>29.67353305</c:v>
                </c:pt>
                <c:pt idx="10724">
                  <c:v>29.67353305</c:v>
                </c:pt>
                <c:pt idx="10725">
                  <c:v>29.69781107671875</c:v>
                </c:pt>
                <c:pt idx="10726">
                  <c:v>29.752746062</c:v>
                </c:pt>
                <c:pt idx="10727">
                  <c:v>29.700249862</c:v>
                </c:pt>
                <c:pt idx="10728">
                  <c:v>29.674939198000001</c:v>
                </c:pt>
                <c:pt idx="10729">
                  <c:v>29.703062157999998</c:v>
                </c:pt>
                <c:pt idx="10730">
                  <c:v>29.621168684375</c:v>
                </c:pt>
                <c:pt idx="10731">
                  <c:v>29.713842626000002</c:v>
                </c:pt>
                <c:pt idx="10732">
                  <c:v>29.687814240624999</c:v>
                </c:pt>
                <c:pt idx="10733">
                  <c:v>29.69462527</c:v>
                </c:pt>
                <c:pt idx="10734">
                  <c:v>29.6849580025</c:v>
                </c:pt>
                <c:pt idx="10735">
                  <c:v>29.707280602000001</c:v>
                </c:pt>
                <c:pt idx="10736">
                  <c:v>29.7197088996875</c:v>
                </c:pt>
                <c:pt idx="10737">
                  <c:v>29.6654403753125</c:v>
                </c:pt>
                <c:pt idx="10738">
                  <c:v>29.623380438000002</c:v>
                </c:pt>
                <c:pt idx="10739">
                  <c:v>29.643066510000001</c:v>
                </c:pt>
                <c:pt idx="10740">
                  <c:v>29.656395621249999</c:v>
                </c:pt>
                <c:pt idx="10741">
                  <c:v>29.699239193124999</c:v>
                </c:pt>
                <c:pt idx="10742">
                  <c:v>29.67924552625</c:v>
                </c:pt>
                <c:pt idx="10743">
                  <c:v>29.731609891875003</c:v>
                </c:pt>
                <c:pt idx="10744">
                  <c:v>29.645922748124999</c:v>
                </c:pt>
                <c:pt idx="10745">
                  <c:v>29.698287113749998</c:v>
                </c:pt>
                <c:pt idx="10746">
                  <c:v>29.626881160625</c:v>
                </c:pt>
                <c:pt idx="10747">
                  <c:v>29.684005923125</c:v>
                </c:pt>
                <c:pt idx="10748">
                  <c:v>29.682101764374998</c:v>
                </c:pt>
                <c:pt idx="10749">
                  <c:v>29.653539383125</c:v>
                </c:pt>
                <c:pt idx="10750">
                  <c:v>29.679819796349207</c:v>
                </c:pt>
                <c:pt idx="10751">
                  <c:v>29.670676811875001</c:v>
                </c:pt>
                <c:pt idx="10752">
                  <c:v>29.6283092796875</c:v>
                </c:pt>
                <c:pt idx="10753">
                  <c:v>29.664828324285715</c:v>
                </c:pt>
                <c:pt idx="10754">
                  <c:v>29.7001912725</c:v>
                </c:pt>
                <c:pt idx="10755">
                  <c:v>29.633394592539684</c:v>
                </c:pt>
                <c:pt idx="10756">
                  <c:v>29.628785319375002</c:v>
                </c:pt>
                <c:pt idx="10757">
                  <c:v>29.667246303650792</c:v>
                </c:pt>
                <c:pt idx="10758">
                  <c:v>29.6621080990625</c:v>
                </c:pt>
                <c:pt idx="10759">
                  <c:v>29.759129528571428</c:v>
                </c:pt>
                <c:pt idx="10760">
                  <c:v>29.699647227142854</c:v>
                </c:pt>
                <c:pt idx="10761">
                  <c:v>29.612599970000002</c:v>
                </c:pt>
                <c:pt idx="10762">
                  <c:v>29.641162351249999</c:v>
                </c:pt>
                <c:pt idx="10763">
                  <c:v>29.643066510000001</c:v>
                </c:pt>
                <c:pt idx="10764">
                  <c:v>29.643066510000001</c:v>
                </c:pt>
                <c:pt idx="10765">
                  <c:v>29.618886716349209</c:v>
                </c:pt>
                <c:pt idx="10766">
                  <c:v>29.658057982063493</c:v>
                </c:pt>
                <c:pt idx="10767">
                  <c:v>29.60969838777778</c:v>
                </c:pt>
                <c:pt idx="10768">
                  <c:v>29.621788288095239</c:v>
                </c:pt>
                <c:pt idx="10769">
                  <c:v>29.587936574444445</c:v>
                </c:pt>
                <c:pt idx="10770">
                  <c:v>29.551666879999999</c:v>
                </c:pt>
                <c:pt idx="10771">
                  <c:v>29.583116216774194</c:v>
                </c:pt>
                <c:pt idx="10772">
                  <c:v>29.598092089047622</c:v>
                </c:pt>
                <c:pt idx="10773">
                  <c:v>29.582133420000002</c:v>
                </c:pt>
                <c:pt idx="10774">
                  <c:v>29.628558627619046</c:v>
                </c:pt>
                <c:pt idx="10775">
                  <c:v>29.683360966129033</c:v>
                </c:pt>
                <c:pt idx="10776">
                  <c:v>29.615501542222223</c:v>
                </c:pt>
                <c:pt idx="10777">
                  <c:v>29.583116214193549</c:v>
                </c:pt>
                <c:pt idx="10778">
                  <c:v>29.653222021111112</c:v>
                </c:pt>
                <c:pt idx="10779">
                  <c:v>29.582133420000002</c:v>
                </c:pt>
                <c:pt idx="10780">
                  <c:v>29.582133420000002</c:v>
                </c:pt>
                <c:pt idx="10781">
                  <c:v>29.585081795806452</c:v>
                </c:pt>
                <c:pt idx="10782">
                  <c:v>29.614565553225809</c:v>
                </c:pt>
                <c:pt idx="10783">
                  <c:v>29.641132126190477</c:v>
                </c:pt>
                <c:pt idx="10784">
                  <c:v>29.583100611904765</c:v>
                </c:pt>
                <c:pt idx="10785">
                  <c:v>29.669110487258063</c:v>
                </c:pt>
                <c:pt idx="10786">
                  <c:v>29.589504357903227</c:v>
                </c:pt>
                <c:pt idx="10787">
                  <c:v>29.636186967580645</c:v>
                </c:pt>
                <c:pt idx="10788">
                  <c:v>29.53889059048387</c:v>
                </c:pt>
                <c:pt idx="10789">
                  <c:v>29.571322712258066</c:v>
                </c:pt>
                <c:pt idx="10790">
                  <c:v>29.606211822419358</c:v>
                </c:pt>
                <c:pt idx="10791">
                  <c:v>29.612599970000002</c:v>
                </c:pt>
                <c:pt idx="10792">
                  <c:v>29.568374340161292</c:v>
                </c:pt>
                <c:pt idx="10793">
                  <c:v>29.593926926290322</c:v>
                </c:pt>
                <c:pt idx="10794">
                  <c:v>29.572305507258065</c:v>
                </c:pt>
                <c:pt idx="10795">
                  <c:v>29.532502443548388</c:v>
                </c:pt>
                <c:pt idx="10796">
                  <c:v>29.55815974918033</c:v>
                </c:pt>
                <c:pt idx="10797">
                  <c:v>29.61751392387097</c:v>
                </c:pt>
                <c:pt idx="10798">
                  <c:v>29.592944132258065</c:v>
                </c:pt>
                <c:pt idx="10799">
                  <c:v>29.599614226885247</c:v>
                </c:pt>
                <c:pt idx="10800">
                  <c:v>29.612599965000001</c:v>
                </c:pt>
                <c:pt idx="10801">
                  <c:v>29.640069795901638</c:v>
                </c:pt>
                <c:pt idx="10802">
                  <c:v>29.648963255161291</c:v>
                </c:pt>
                <c:pt idx="10803">
                  <c:v>29.569147681639343</c:v>
                </c:pt>
                <c:pt idx="10804">
                  <c:v>29.563951775161289</c:v>
                </c:pt>
                <c:pt idx="10805">
                  <c:v>29.536183884262297</c:v>
                </c:pt>
                <c:pt idx="10806">
                  <c:v>29.493231057377049</c:v>
                </c:pt>
                <c:pt idx="10807">
                  <c:v>29.582624819193548</c:v>
                </c:pt>
                <c:pt idx="10808">
                  <c:v>29.586129038688526</c:v>
                </c:pt>
                <c:pt idx="10809">
                  <c:v>29.487237639672131</c:v>
                </c:pt>
                <c:pt idx="10810">
                  <c:v>29.551666879999999</c:v>
                </c:pt>
                <c:pt idx="10811">
                  <c:v>29.527693209180327</c:v>
                </c:pt>
                <c:pt idx="10812">
                  <c:v>29.505217895245902</c:v>
                </c:pt>
                <c:pt idx="10813">
                  <c:v>29.60111258377049</c:v>
                </c:pt>
                <c:pt idx="10814">
                  <c:v>29.499224477213115</c:v>
                </c:pt>
                <c:pt idx="10815">
                  <c:v>29.631079672622953</c:v>
                </c:pt>
                <c:pt idx="10816">
                  <c:v>29.543675654590164</c:v>
                </c:pt>
                <c:pt idx="10817">
                  <c:v>29.388845690655739</c:v>
                </c:pt>
                <c:pt idx="10818">
                  <c:v>29.49522886327869</c:v>
                </c:pt>
                <c:pt idx="10819">
                  <c:v>29.513075929333333</c:v>
                </c:pt>
                <c:pt idx="10820">
                  <c:v>29.472254095409834</c:v>
                </c:pt>
                <c:pt idx="10821">
                  <c:v>29.548170719672129</c:v>
                </c:pt>
                <c:pt idx="10822">
                  <c:v>29.530340302999999</c:v>
                </c:pt>
                <c:pt idx="10823">
                  <c:v>29.612599970000002</c:v>
                </c:pt>
                <c:pt idx="10824">
                  <c:v>29.602444455833336</c:v>
                </c:pt>
                <c:pt idx="10825">
                  <c:v>29.50072283032787</c:v>
                </c:pt>
                <c:pt idx="10826">
                  <c:v>29.608537764000001</c:v>
                </c:pt>
                <c:pt idx="10827">
                  <c:v>29.549669074098361</c:v>
                </c:pt>
                <c:pt idx="10828">
                  <c:v>29.52120034</c:v>
                </c:pt>
                <c:pt idx="10829">
                  <c:v>29.524246993999999</c:v>
                </c:pt>
                <c:pt idx="10830">
                  <c:v>29.579136711147541</c:v>
                </c:pt>
                <c:pt idx="10831">
                  <c:v>29.526278096999999</c:v>
                </c:pt>
                <c:pt idx="10832">
                  <c:v>29.668455293000001</c:v>
                </c:pt>
                <c:pt idx="10833">
                  <c:v>29.519169237333333</c:v>
                </c:pt>
                <c:pt idx="10834">
                  <c:v>29.463313913999997</c:v>
                </c:pt>
                <c:pt idx="10835">
                  <c:v>29.549635777333332</c:v>
                </c:pt>
                <c:pt idx="10836">
                  <c:v>29.488702697333334</c:v>
                </c:pt>
                <c:pt idx="10837">
                  <c:v>29.438940682333332</c:v>
                </c:pt>
                <c:pt idx="10838">
                  <c:v>29.696890730333333</c:v>
                </c:pt>
                <c:pt idx="10839">
                  <c:v>29.490733800000001</c:v>
                </c:pt>
                <c:pt idx="10840">
                  <c:v>29.490733800000001</c:v>
                </c:pt>
                <c:pt idx="10841">
                  <c:v>29.4881949215</c:v>
                </c:pt>
                <c:pt idx="10842">
                  <c:v>29.412028566500002</c:v>
                </c:pt>
                <c:pt idx="10843">
                  <c:v>29.339937218235296</c:v>
                </c:pt>
                <c:pt idx="10844">
                  <c:v>29.386021065294116</c:v>
                </c:pt>
                <c:pt idx="10845">
                  <c:v>29.430568784033614</c:v>
                </c:pt>
                <c:pt idx="10846">
                  <c:v>29.44593006470588</c:v>
                </c:pt>
                <c:pt idx="10847">
                  <c:v>29.462315430756302</c:v>
                </c:pt>
                <c:pt idx="10848">
                  <c:v>29.493037992100838</c:v>
                </c:pt>
                <c:pt idx="10849">
                  <c:v>29.52120034</c:v>
                </c:pt>
                <c:pt idx="10850">
                  <c:v>29.52120034</c:v>
                </c:pt>
                <c:pt idx="10851">
                  <c:v>29.52120034</c:v>
                </c:pt>
                <c:pt idx="10852">
                  <c:v>29.52120034</c:v>
                </c:pt>
                <c:pt idx="10853">
                  <c:v>29.517616041176471</c:v>
                </c:pt>
                <c:pt idx="10854">
                  <c:v>29.486893479831931</c:v>
                </c:pt>
                <c:pt idx="10855">
                  <c:v>29.46852937254237</c:v>
                </c:pt>
                <c:pt idx="10856">
                  <c:v>29.53049521661017</c:v>
                </c:pt>
                <c:pt idx="10857">
                  <c:v>29.569223869152545</c:v>
                </c:pt>
                <c:pt idx="10858">
                  <c:v>29.491766564067795</c:v>
                </c:pt>
                <c:pt idx="10859">
                  <c:v>29.417511694453779</c:v>
                </c:pt>
                <c:pt idx="10860">
                  <c:v>29.356066566722689</c:v>
                </c:pt>
                <c:pt idx="10861">
                  <c:v>29.328073450423727</c:v>
                </c:pt>
                <c:pt idx="10862">
                  <c:v>29.421022221610169</c:v>
                </c:pt>
                <c:pt idx="10863">
                  <c:v>29.486827833333333</c:v>
                </c:pt>
                <c:pt idx="10864">
                  <c:v>29.471203966666668</c:v>
                </c:pt>
                <c:pt idx="10865">
                  <c:v>29.474209574915253</c:v>
                </c:pt>
                <c:pt idx="10866">
                  <c:v>29.520683957966099</c:v>
                </c:pt>
                <c:pt idx="10867">
                  <c:v>29.536043013333334</c:v>
                </c:pt>
                <c:pt idx="10868">
                  <c:v>29.489171413333331</c:v>
                </c:pt>
                <c:pt idx="10869">
                  <c:v>29.454328866610169</c:v>
                </c:pt>
                <c:pt idx="10870">
                  <c:v>29.438837405593219</c:v>
                </c:pt>
                <c:pt idx="10871">
                  <c:v>29.416780828974357</c:v>
                </c:pt>
                <c:pt idx="10872">
                  <c:v>29.385533090512819</c:v>
                </c:pt>
                <c:pt idx="10873">
                  <c:v>29.398032183504274</c:v>
                </c:pt>
                <c:pt idx="10874">
                  <c:v>29.460527655299146</c:v>
                </c:pt>
                <c:pt idx="10875">
                  <c:v>29.498806131111113</c:v>
                </c:pt>
                <c:pt idx="10876">
                  <c:v>29.514429997777778</c:v>
                </c:pt>
                <c:pt idx="10877">
                  <c:v>29.476551097413793</c:v>
                </c:pt>
                <c:pt idx="10878">
                  <c:v>29.39775831637931</c:v>
                </c:pt>
                <c:pt idx="10879">
                  <c:v>29.388657864358976</c:v>
                </c:pt>
                <c:pt idx="10880">
                  <c:v>29.419905602820513</c:v>
                </c:pt>
                <c:pt idx="10881">
                  <c:v>29.419032370431033</c:v>
                </c:pt>
                <c:pt idx="10882">
                  <c:v>29.403273810086205</c:v>
                </c:pt>
                <c:pt idx="10883">
                  <c:v>29.434790923017243</c:v>
                </c:pt>
                <c:pt idx="10884">
                  <c:v>29.482066593706897</c:v>
                </c:pt>
                <c:pt idx="10885">
                  <c:v>29.465214817777778</c:v>
                </c:pt>
                <c:pt idx="10886">
                  <c:v>29.433967084444443</c:v>
                </c:pt>
                <c:pt idx="10887">
                  <c:v>29.443576894608693</c:v>
                </c:pt>
                <c:pt idx="10888">
                  <c:v>29.459472480695652</c:v>
                </c:pt>
                <c:pt idx="10889">
                  <c:v>29.415355372844829</c:v>
                </c:pt>
                <c:pt idx="10890">
                  <c:v>29.36965555784483</c:v>
                </c:pt>
                <c:pt idx="10891">
                  <c:v>29.416931228534484</c:v>
                </c:pt>
                <c:pt idx="10892">
                  <c:v>29.462916524347825</c:v>
                </c:pt>
                <c:pt idx="10893">
                  <c:v>29.49470769652174</c:v>
                </c:pt>
                <c:pt idx="10894">
                  <c:v>29.505304753043479</c:v>
                </c:pt>
                <c:pt idx="10895">
                  <c:v>29.409931231304348</c:v>
                </c:pt>
                <c:pt idx="10896">
                  <c:v>29.342340728793104</c:v>
                </c:pt>
                <c:pt idx="10897">
                  <c:v>29.358099283965519</c:v>
                </c:pt>
                <c:pt idx="10898">
                  <c:v>29.383968438434781</c:v>
                </c:pt>
                <c:pt idx="10899">
                  <c:v>29.431655201913042</c:v>
                </c:pt>
                <c:pt idx="10900">
                  <c:v>29.447439241052631</c:v>
                </c:pt>
                <c:pt idx="10901">
                  <c:v>29.41536919368421</c:v>
                </c:pt>
                <c:pt idx="10902">
                  <c:v>29.407281965652174</c:v>
                </c:pt>
                <c:pt idx="10903">
                  <c:v>29.423177556956521</c:v>
                </c:pt>
                <c:pt idx="10904">
                  <c:v>29.411255866521739</c:v>
                </c:pt>
                <c:pt idx="10905">
                  <c:v>29.379464689130437</c:v>
                </c:pt>
                <c:pt idx="10906">
                  <c:v>29.390247661578947</c:v>
                </c:pt>
                <c:pt idx="10907">
                  <c:v>29.422317708947368</c:v>
                </c:pt>
                <c:pt idx="10908">
                  <c:v>29.319159066666668</c:v>
                </c:pt>
                <c:pt idx="10909">
                  <c:v>29.174843866666667</c:v>
                </c:pt>
                <c:pt idx="10910">
                  <c:v>29.280675013333333</c:v>
                </c:pt>
                <c:pt idx="10911">
                  <c:v>29.424990213333334</c:v>
                </c:pt>
                <c:pt idx="10912">
                  <c:v>29.414300194561402</c:v>
                </c:pt>
                <c:pt idx="10913">
                  <c:v>29.396127165789473</c:v>
                </c:pt>
                <c:pt idx="10914">
                  <c:v>29.348022102631578</c:v>
                </c:pt>
                <c:pt idx="10915">
                  <c:v>29.313326857964601</c:v>
                </c:pt>
                <c:pt idx="10916">
                  <c:v>29.345680705752212</c:v>
                </c:pt>
                <c:pt idx="10917">
                  <c:v>29.36886763</c:v>
                </c:pt>
                <c:pt idx="10918">
                  <c:v>29.36886763</c:v>
                </c:pt>
                <c:pt idx="10919">
                  <c:v>29.375068784159293</c:v>
                </c:pt>
                <c:pt idx="10920">
                  <c:v>29.391245708053098</c:v>
                </c:pt>
                <c:pt idx="10921">
                  <c:v>29.399334169999999</c:v>
                </c:pt>
                <c:pt idx="10922">
                  <c:v>29.399334169999999</c:v>
                </c:pt>
                <c:pt idx="10923">
                  <c:v>29.399334169999999</c:v>
                </c:pt>
                <c:pt idx="10924">
                  <c:v>29.399334169999999</c:v>
                </c:pt>
                <c:pt idx="10925">
                  <c:v>29.340018782389379</c:v>
                </c:pt>
                <c:pt idx="10926">
                  <c:v>29.259134162920354</c:v>
                </c:pt>
                <c:pt idx="10927">
                  <c:v>29.274502240619469</c:v>
                </c:pt>
                <c:pt idx="10928">
                  <c:v>29.306856088407077</c:v>
                </c:pt>
                <c:pt idx="10929">
                  <c:v>29.307934549999999</c:v>
                </c:pt>
                <c:pt idx="10930">
                  <c:v>29.314735117410713</c:v>
                </c:pt>
                <c:pt idx="10931">
                  <c:v>29.396341926339286</c:v>
                </c:pt>
                <c:pt idx="10932">
                  <c:v>29.442585784732142</c:v>
                </c:pt>
                <c:pt idx="10933">
                  <c:v>29.360978975803569</c:v>
                </c:pt>
                <c:pt idx="10934">
                  <c:v>29.307934549999999</c:v>
                </c:pt>
                <c:pt idx="10935">
                  <c:v>29.307934549999999</c:v>
                </c:pt>
                <c:pt idx="10936">
                  <c:v>29.307934549999999</c:v>
                </c:pt>
                <c:pt idx="10937">
                  <c:v>29.307934549999999</c:v>
                </c:pt>
                <c:pt idx="10938">
                  <c:v>29.358258748839283</c:v>
                </c:pt>
                <c:pt idx="10939">
                  <c:v>29.439865557767856</c:v>
                </c:pt>
                <c:pt idx="10940">
                  <c:v>29.435785214910712</c:v>
                </c:pt>
                <c:pt idx="10941">
                  <c:v>29.403142488124999</c:v>
                </c:pt>
                <c:pt idx="10942">
                  <c:v>29.255162145625</c:v>
                </c:pt>
                <c:pt idx="10943">
                  <c:v>29.09631560009009</c:v>
                </c:pt>
                <c:pt idx="10944">
                  <c:v>29.195126005495496</c:v>
                </c:pt>
                <c:pt idx="10945">
                  <c:v>29.274723276666666</c:v>
                </c:pt>
                <c:pt idx="10946">
                  <c:v>29.258254876666665</c:v>
                </c:pt>
                <c:pt idx="10947">
                  <c:v>29.273076436666667</c:v>
                </c:pt>
                <c:pt idx="10948">
                  <c:v>29.355418436666668</c:v>
                </c:pt>
                <c:pt idx="10949">
                  <c:v>29.383963663333333</c:v>
                </c:pt>
                <c:pt idx="10950">
                  <c:v>29.351026863333335</c:v>
                </c:pt>
                <c:pt idx="10951">
                  <c:v>29.307934550000002</c:v>
                </c:pt>
                <c:pt idx="10952">
                  <c:v>29.25852935</c:v>
                </c:pt>
                <c:pt idx="10953">
                  <c:v>29.28487879</c:v>
                </c:pt>
                <c:pt idx="10954">
                  <c:v>29.334283990000003</c:v>
                </c:pt>
                <c:pt idx="10955">
                  <c:v>29.36886763</c:v>
                </c:pt>
                <c:pt idx="10956">
                  <c:v>29.395217070000001</c:v>
                </c:pt>
                <c:pt idx="10957">
                  <c:v>29.345811869999999</c:v>
                </c:pt>
                <c:pt idx="10958">
                  <c:v>29.300179430727272</c:v>
                </c:pt>
                <c:pt idx="10959">
                  <c:v>29.266943205272728</c:v>
                </c:pt>
                <c:pt idx="10960">
                  <c:v>29.253648715090911</c:v>
                </c:pt>
                <c:pt idx="10961">
                  <c:v>29.270266827818183</c:v>
                </c:pt>
                <c:pt idx="10962">
                  <c:v>29.296301871090911</c:v>
                </c:pt>
                <c:pt idx="10963">
                  <c:v>29.329538096545456</c:v>
                </c:pt>
                <c:pt idx="10964">
                  <c:v>29.277468005999999</c:v>
                </c:pt>
                <c:pt idx="10965">
                  <c:v>29.19437743690909</c:v>
                </c:pt>
                <c:pt idx="10966">
                  <c:v>29.215980987818181</c:v>
                </c:pt>
                <c:pt idx="10967">
                  <c:v>29.249237546330274</c:v>
                </c:pt>
                <c:pt idx="10968">
                  <c:v>29.282778691284403</c:v>
                </c:pt>
                <c:pt idx="10969">
                  <c:v>29.299625493636363</c:v>
                </c:pt>
                <c:pt idx="10970">
                  <c:v>29.266389268181818</c:v>
                </c:pt>
                <c:pt idx="10971">
                  <c:v>29.267964685596333</c:v>
                </c:pt>
                <c:pt idx="10972">
                  <c:v>29.318276403027525</c:v>
                </c:pt>
                <c:pt idx="10973">
                  <c:v>29.308214059541285</c:v>
                </c:pt>
                <c:pt idx="10974">
                  <c:v>29.257902342110093</c:v>
                </c:pt>
                <c:pt idx="10975">
                  <c:v>29.233864517247707</c:v>
                </c:pt>
                <c:pt idx="10976">
                  <c:v>29.217093939266057</c:v>
                </c:pt>
                <c:pt idx="10977">
                  <c:v>29.232746478715598</c:v>
                </c:pt>
                <c:pt idx="10978">
                  <c:v>29.247001470000001</c:v>
                </c:pt>
                <c:pt idx="10979">
                  <c:v>29.247001470000001</c:v>
                </c:pt>
                <c:pt idx="10980">
                  <c:v>29.25259166082569</c:v>
                </c:pt>
                <c:pt idx="10981">
                  <c:v>29.269362233302751</c:v>
                </c:pt>
                <c:pt idx="10982">
                  <c:v>29.26872298462963</c:v>
                </c:pt>
                <c:pt idx="10983">
                  <c:v>29.251797129074074</c:v>
                </c:pt>
                <c:pt idx="10984">
                  <c:v>29.259131666481483</c:v>
                </c:pt>
                <c:pt idx="10985">
                  <c:v>29.276057522037036</c:v>
                </c:pt>
                <c:pt idx="10986">
                  <c:v>29.308214059541285</c:v>
                </c:pt>
                <c:pt idx="10987">
                  <c:v>29.343478847222222</c:v>
                </c:pt>
                <c:pt idx="10988">
                  <c:v>29.394256419444446</c:v>
                </c:pt>
                <c:pt idx="10989">
                  <c:v>29.404411934999999</c:v>
                </c:pt>
                <c:pt idx="10990">
                  <c:v>29.319782651666667</c:v>
                </c:pt>
                <c:pt idx="10991">
                  <c:v>29.226215883831777</c:v>
                </c:pt>
                <c:pt idx="10992">
                  <c:v>29.123711631495329</c:v>
                </c:pt>
                <c:pt idx="10993">
                  <c:v>29.179580139351852</c:v>
                </c:pt>
                <c:pt idx="10994">
                  <c:v>29.298061133796296</c:v>
                </c:pt>
                <c:pt idx="10995">
                  <c:v>29.230357706944442</c:v>
                </c:pt>
                <c:pt idx="10996">
                  <c:v>29.161581255046727</c:v>
                </c:pt>
                <c:pt idx="10997">
                  <c:v>29.21283338401869</c:v>
                </c:pt>
                <c:pt idx="10998">
                  <c:v>29.252696150373833</c:v>
                </c:pt>
                <c:pt idx="10999">
                  <c:v>29.269780191495329</c:v>
                </c:pt>
                <c:pt idx="11000">
                  <c:v>29.249279339065421</c:v>
                </c:pt>
                <c:pt idx="11001">
                  <c:v>29.198027210093457</c:v>
                </c:pt>
                <c:pt idx="11002">
                  <c:v>29.238459443738318</c:v>
                </c:pt>
                <c:pt idx="11003">
                  <c:v>29.306795613831774</c:v>
                </c:pt>
                <c:pt idx="11004">
                  <c:v>29.291135242897195</c:v>
                </c:pt>
                <c:pt idx="11005">
                  <c:v>29.270634392429905</c:v>
                </c:pt>
                <c:pt idx="11006">
                  <c:v>29.236466304579441</c:v>
                </c:pt>
                <c:pt idx="11007">
                  <c:v>29.209349415283018</c:v>
                </c:pt>
                <c:pt idx="11008">
                  <c:v>29.192104203962263</c:v>
                </c:pt>
                <c:pt idx="11009">
                  <c:v>29.208277637102803</c:v>
                </c:pt>
                <c:pt idx="11010">
                  <c:v>29.242445724953271</c:v>
                </c:pt>
                <c:pt idx="11011">
                  <c:v>29.26194731981132</c:v>
                </c:pt>
                <c:pt idx="11012">
                  <c:v>29.274051201214952</c:v>
                </c:pt>
                <c:pt idx="11013">
                  <c:v>29.239883113364485</c:v>
                </c:pt>
                <c:pt idx="11014">
                  <c:v>29.211073936415094</c:v>
                </c:pt>
                <c:pt idx="11015">
                  <c:v>29.193828725094338</c:v>
                </c:pt>
                <c:pt idx="11016">
                  <c:v>29.195553246226414</c:v>
                </c:pt>
                <c:pt idx="11017">
                  <c:v>29.212798457547169</c:v>
                </c:pt>
                <c:pt idx="11018">
                  <c:v>29.230172328095239</c:v>
                </c:pt>
                <c:pt idx="11019">
                  <c:v>29.247576310377358</c:v>
                </c:pt>
                <c:pt idx="11020">
                  <c:v>29.264821521698114</c:v>
                </c:pt>
                <c:pt idx="11021">
                  <c:v>29.263671839433961</c:v>
                </c:pt>
                <c:pt idx="11022">
                  <c:v>29.211936199811319</c:v>
                </c:pt>
                <c:pt idx="11023">
                  <c:v>29.212182559999999</c:v>
                </c:pt>
                <c:pt idx="11024">
                  <c:v>29.26441092</c:v>
                </c:pt>
                <c:pt idx="11025">
                  <c:v>29.251353828571428</c:v>
                </c:pt>
                <c:pt idx="11026">
                  <c:v>29.216534920000001</c:v>
                </c:pt>
                <c:pt idx="11027">
                  <c:v>29.216534920000001</c:v>
                </c:pt>
                <c:pt idx="11028">
                  <c:v>29.204348304</c:v>
                </c:pt>
                <c:pt idx="11029">
                  <c:v>29.152119949714287</c:v>
                </c:pt>
                <c:pt idx="11030">
                  <c:v>29.150621732499999</c:v>
                </c:pt>
                <c:pt idx="11031">
                  <c:v>29.203352282499999</c:v>
                </c:pt>
                <c:pt idx="11032">
                  <c:v>29.216534920000001</c:v>
                </c:pt>
                <c:pt idx="11033">
                  <c:v>29.216534920000001</c:v>
                </c:pt>
                <c:pt idx="11034">
                  <c:v>29.216534920000001</c:v>
                </c:pt>
                <c:pt idx="11035">
                  <c:v>29.216534920000001</c:v>
                </c:pt>
                <c:pt idx="11036">
                  <c:v>29.216534920000001</c:v>
                </c:pt>
                <c:pt idx="11037">
                  <c:v>29.207540036761905</c:v>
                </c:pt>
                <c:pt idx="11038">
                  <c:v>29.190130585333332</c:v>
                </c:pt>
                <c:pt idx="11039">
                  <c:v>29.226495139423076</c:v>
                </c:pt>
                <c:pt idx="11040">
                  <c:v>29.275710324807694</c:v>
                </c:pt>
                <c:pt idx="11041">
                  <c:v>29.22297976903846</c:v>
                </c:pt>
                <c:pt idx="11042">
                  <c:v>29.164976159999998</c:v>
                </c:pt>
                <c:pt idx="11043">
                  <c:v>29.094668759999998</c:v>
                </c:pt>
                <c:pt idx="11044">
                  <c:v>29.084122649999998</c:v>
                </c:pt>
                <c:pt idx="11045">
                  <c:v>29.11927635</c:v>
                </c:pt>
                <c:pt idx="11046">
                  <c:v>29.169077425000001</c:v>
                </c:pt>
                <c:pt idx="11047">
                  <c:v>29.218292605576924</c:v>
                </c:pt>
                <c:pt idx="11048">
                  <c:v>29.235869461346155</c:v>
                </c:pt>
                <c:pt idx="11049">
                  <c:v>29.233986635242719</c:v>
                </c:pt>
                <c:pt idx="11050">
                  <c:v>29.198491631359222</c:v>
                </c:pt>
                <c:pt idx="11051">
                  <c:v>29.163218475000001</c:v>
                </c:pt>
                <c:pt idx="11052">
                  <c:v>29.128064774999999</c:v>
                </c:pt>
                <c:pt idx="11053">
                  <c:v>29.1251353</c:v>
                </c:pt>
                <c:pt idx="11054">
                  <c:v>29.142882800194176</c:v>
                </c:pt>
                <c:pt idx="11055">
                  <c:v>29.231620301165048</c:v>
                </c:pt>
                <c:pt idx="11056">
                  <c:v>29.243156175728156</c:v>
                </c:pt>
                <c:pt idx="11057">
                  <c:v>29.172166173786408</c:v>
                </c:pt>
                <c:pt idx="11058">
                  <c:v>29.10117617184466</c:v>
                </c:pt>
                <c:pt idx="11059">
                  <c:v>29.035510420194175</c:v>
                </c:pt>
                <c:pt idx="11060">
                  <c:v>29.071005424077669</c:v>
                </c:pt>
                <c:pt idx="11061">
                  <c:v>29.106500426019419</c:v>
                </c:pt>
                <c:pt idx="11062">
                  <c:v>29.14199542407767</c:v>
                </c:pt>
                <c:pt idx="11063">
                  <c:v>29.166653428039215</c:v>
                </c:pt>
                <c:pt idx="11064">
                  <c:v>29.184574922156862</c:v>
                </c:pt>
                <c:pt idx="11065">
                  <c:v>29.169799839223298</c:v>
                </c:pt>
                <c:pt idx="11066">
                  <c:v>29.155601839999999</c:v>
                </c:pt>
                <c:pt idx="11067">
                  <c:v>29.155601839999999</c:v>
                </c:pt>
                <c:pt idx="11068">
                  <c:v>29.155601839999999</c:v>
                </c:pt>
                <c:pt idx="11069">
                  <c:v>29.155601839999999</c:v>
                </c:pt>
                <c:pt idx="11070">
                  <c:v>29.155601839999999</c:v>
                </c:pt>
                <c:pt idx="11071">
                  <c:v>29.15201754117647</c:v>
                </c:pt>
                <c:pt idx="11072">
                  <c:v>29.116174552941178</c:v>
                </c:pt>
                <c:pt idx="11073">
                  <c:v>29.116174552941178</c:v>
                </c:pt>
                <c:pt idx="11074">
                  <c:v>29.169939035294117</c:v>
                </c:pt>
                <c:pt idx="11075">
                  <c:v>29.173523334117647</c:v>
                </c:pt>
                <c:pt idx="11076">
                  <c:v>29.155601839999999</c:v>
                </c:pt>
                <c:pt idx="11077">
                  <c:v>29.119403970693071</c:v>
                </c:pt>
                <c:pt idx="11078">
                  <c:v>29.100343899803921</c:v>
                </c:pt>
                <c:pt idx="11079">
                  <c:v>29.118265393921568</c:v>
                </c:pt>
                <c:pt idx="11080">
                  <c:v>29.147457319405941</c:v>
                </c:pt>
                <c:pt idx="11081">
                  <c:v>29.183655188712869</c:v>
                </c:pt>
                <c:pt idx="11082">
                  <c:v>29.202960719009901</c:v>
                </c:pt>
                <c:pt idx="11083">
                  <c:v>29.198435985346535</c:v>
                </c:pt>
                <c:pt idx="11084">
                  <c:v>29.126040246732675</c:v>
                </c:pt>
                <c:pt idx="11085">
                  <c:v>29.125436948910892</c:v>
                </c:pt>
                <c:pt idx="11086">
                  <c:v>29.179733752871286</c:v>
                </c:pt>
                <c:pt idx="11087">
                  <c:v>29.154093595445545</c:v>
                </c:pt>
                <c:pt idx="11088">
                  <c:v>29.1251353</c:v>
                </c:pt>
                <c:pt idx="11089">
                  <c:v>29.1251353</c:v>
                </c:pt>
                <c:pt idx="11090">
                  <c:v>29.115784183762376</c:v>
                </c:pt>
                <c:pt idx="11091">
                  <c:v>29.097685249108913</c:v>
                </c:pt>
                <c:pt idx="11092">
                  <c:v>29.079435490000002</c:v>
                </c:pt>
                <c:pt idx="11093">
                  <c:v>29.076268176435644</c:v>
                </c:pt>
                <c:pt idx="11094">
                  <c:v>29.148663915049504</c:v>
                </c:pt>
                <c:pt idx="11095">
                  <c:v>29.1683977868</c:v>
                </c:pt>
                <c:pt idx="11096">
                  <c:v>29.1318379388</c:v>
                </c:pt>
                <c:pt idx="11097">
                  <c:v>29.1251353</c:v>
                </c:pt>
                <c:pt idx="11098">
                  <c:v>29.127877288600001</c:v>
                </c:pt>
                <c:pt idx="11099">
                  <c:v>29.146157212599999</c:v>
                </c:pt>
                <c:pt idx="11100">
                  <c:v>29.1644371366</c:v>
                </c:pt>
                <c:pt idx="11101">
                  <c:v>29.182717060599998</c:v>
                </c:pt>
                <c:pt idx="11102">
                  <c:v>29.186068379999998</c:v>
                </c:pt>
                <c:pt idx="11103">
                  <c:v>29.188810368599999</c:v>
                </c:pt>
                <c:pt idx="11104">
                  <c:v>29.2070902926</c:v>
                </c:pt>
                <c:pt idx="11105">
                  <c:v>29.189761293939394</c:v>
                </c:pt>
                <c:pt idx="11106">
                  <c:v>29.134367584848484</c:v>
                </c:pt>
                <c:pt idx="11107">
                  <c:v>29.033735675000003</c:v>
                </c:pt>
                <c:pt idx="11108">
                  <c:v>28.960800620707072</c:v>
                </c:pt>
                <c:pt idx="11109">
                  <c:v>29.071588044949497</c:v>
                </c:pt>
                <c:pt idx="11110">
                  <c:v>29.106055244646463</c:v>
                </c:pt>
                <c:pt idx="11111">
                  <c:v>29.069126105252526</c:v>
                </c:pt>
                <c:pt idx="11112">
                  <c:v>29.096207474141412</c:v>
                </c:pt>
                <c:pt idx="11113">
                  <c:v>29.121134643232324</c:v>
                </c:pt>
                <c:pt idx="11114">
                  <c:v>29.102670073535354</c:v>
                </c:pt>
                <c:pt idx="11115">
                  <c:v>29.105132016161615</c:v>
                </c:pt>
                <c:pt idx="11116">
                  <c:v>29.123596585858586</c:v>
                </c:pt>
                <c:pt idx="11117">
                  <c:v>29.1251353</c:v>
                </c:pt>
                <c:pt idx="11118">
                  <c:v>29.1251353</c:v>
                </c:pt>
                <c:pt idx="11119">
                  <c:v>29.1251353</c:v>
                </c:pt>
                <c:pt idx="11120">
                  <c:v>29.1251353</c:v>
                </c:pt>
                <c:pt idx="11121">
                  <c:v>29.1251353</c:v>
                </c:pt>
                <c:pt idx="11122">
                  <c:v>29.161448953737374</c:v>
                </c:pt>
                <c:pt idx="11123">
                  <c:v>29.167415396326529</c:v>
                </c:pt>
                <c:pt idx="11124">
                  <c:v>29.111456445306121</c:v>
                </c:pt>
                <c:pt idx="11125">
                  <c:v>29.05549749</c:v>
                </c:pt>
                <c:pt idx="11126">
                  <c:v>29.006962044343435</c:v>
                </c:pt>
                <c:pt idx="11127">
                  <c:v>29.062355759494949</c:v>
                </c:pt>
                <c:pt idx="11128">
                  <c:v>29.102440836530612</c:v>
                </c:pt>
                <c:pt idx="11129">
                  <c:v>29.121093820204081</c:v>
                </c:pt>
                <c:pt idx="11130">
                  <c:v>29.1251353</c:v>
                </c:pt>
                <c:pt idx="11131">
                  <c:v>29.112699976530614</c:v>
                </c:pt>
                <c:pt idx="11132">
                  <c:v>29.038088035714285</c:v>
                </c:pt>
                <c:pt idx="11133">
                  <c:v>29.033113907142859</c:v>
                </c:pt>
                <c:pt idx="11134">
                  <c:v>29.089072864285715</c:v>
                </c:pt>
                <c:pt idx="11135">
                  <c:v>29.043786491752577</c:v>
                </c:pt>
                <c:pt idx="11136">
                  <c:v>29.050834241836736</c:v>
                </c:pt>
                <c:pt idx="11137">
                  <c:v>29.218711107142855</c:v>
                </c:pt>
                <c:pt idx="11138">
                  <c:v>29.167223099484534</c:v>
                </c:pt>
                <c:pt idx="11139">
                  <c:v>29.0020255977551</c:v>
                </c:pt>
                <c:pt idx="11140">
                  <c:v>28.964719630408165</c:v>
                </c:pt>
                <c:pt idx="11141">
                  <c:v>28.972488504432992</c:v>
                </c:pt>
                <c:pt idx="11142">
                  <c:v>29.047869640515461</c:v>
                </c:pt>
                <c:pt idx="11143">
                  <c:v>29.049440077216495</c:v>
                </c:pt>
                <c:pt idx="11144">
                  <c:v>29.036876551443299</c:v>
                </c:pt>
                <c:pt idx="11145">
                  <c:v>29.055721840103093</c:v>
                </c:pt>
                <c:pt idx="11146">
                  <c:v>29.074675093124998</c:v>
                </c:pt>
                <c:pt idx="11147">
                  <c:v>29.093716680625</c:v>
                </c:pt>
                <c:pt idx="11148">
                  <c:v>29.023056680721652</c:v>
                </c:pt>
                <c:pt idx="11149">
                  <c:v>28.985366111649483</c:v>
                </c:pt>
                <c:pt idx="11150">
                  <c:v>29.023056676597935</c:v>
                </c:pt>
                <c:pt idx="11151">
                  <c:v>29.088321558645831</c:v>
                </c:pt>
                <c:pt idx="11152">
                  <c:v>29.142410141546392</c:v>
                </c:pt>
                <c:pt idx="11153">
                  <c:v>29.029338440515463</c:v>
                </c:pt>
                <c:pt idx="11154">
                  <c:v>28.944240205625</c:v>
                </c:pt>
                <c:pt idx="11155">
                  <c:v>28.887115436875</c:v>
                </c:pt>
                <c:pt idx="11156">
                  <c:v>28.984227543749999</c:v>
                </c:pt>
                <c:pt idx="11157">
                  <c:v>29.069914696249999</c:v>
                </c:pt>
                <c:pt idx="11158">
                  <c:v>29.088956283750001</c:v>
                </c:pt>
                <c:pt idx="11159">
                  <c:v>29.094668760000001</c:v>
                </c:pt>
                <c:pt idx="11160">
                  <c:v>29.090860441875002</c:v>
                </c:pt>
                <c:pt idx="11161">
                  <c:v>29.052777260625</c:v>
                </c:pt>
                <c:pt idx="11162">
                  <c:v>29.033735669999999</c:v>
                </c:pt>
                <c:pt idx="11163">
                  <c:v>29.033735669999999</c:v>
                </c:pt>
                <c:pt idx="11164">
                  <c:v>29.068371321157894</c:v>
                </c:pt>
                <c:pt idx="11165">
                  <c:v>29.076579249895833</c:v>
                </c:pt>
                <c:pt idx="11166">
                  <c:v>29.019454481145832</c:v>
                </c:pt>
                <c:pt idx="11167">
                  <c:v>29.030849370736842</c:v>
                </c:pt>
                <c:pt idx="11168">
                  <c:v>29.061636615789471</c:v>
                </c:pt>
                <c:pt idx="11169">
                  <c:v>29.042394584210523</c:v>
                </c:pt>
                <c:pt idx="11170">
                  <c:v>29.033735669999999</c:v>
                </c:pt>
                <c:pt idx="11171">
                  <c:v>29.033735669999999</c:v>
                </c:pt>
                <c:pt idx="11172">
                  <c:v>29.052015599999997</c:v>
                </c:pt>
                <c:pt idx="11173">
                  <c:v>29.057146808421052</c:v>
                </c:pt>
                <c:pt idx="11174">
                  <c:v>29.037904776842105</c:v>
                </c:pt>
                <c:pt idx="11175">
                  <c:v>29.018662750210524</c:v>
                </c:pt>
                <c:pt idx="11176">
                  <c:v>29.007158475531913</c:v>
                </c:pt>
                <c:pt idx="11177">
                  <c:v>29.026605203191487</c:v>
                </c:pt>
                <c:pt idx="11178">
                  <c:v>28.997175821999999</c:v>
                </c:pt>
                <c:pt idx="11179">
                  <c:v>28.94714655663158</c:v>
                </c:pt>
                <c:pt idx="11180">
                  <c:v>29.04335668926316</c:v>
                </c:pt>
                <c:pt idx="11181">
                  <c:v>29.067443338297874</c:v>
                </c:pt>
                <c:pt idx="11182">
                  <c:v>29.00910314893617</c:v>
                </c:pt>
                <c:pt idx="11183">
                  <c:v>29.00326913</c:v>
                </c:pt>
                <c:pt idx="11184">
                  <c:v>28.997110999574467</c:v>
                </c:pt>
                <c:pt idx="11185">
                  <c:v>28.977664271914893</c:v>
                </c:pt>
                <c:pt idx="11186">
                  <c:v>29.016557732021276</c:v>
                </c:pt>
                <c:pt idx="11187">
                  <c:v>29.064202219999999</c:v>
                </c:pt>
                <c:pt idx="11188">
                  <c:v>29.064202219999999</c:v>
                </c:pt>
                <c:pt idx="11189">
                  <c:v>29.028225769893616</c:v>
                </c:pt>
                <c:pt idx="11190">
                  <c:v>28.972802590000001</c:v>
                </c:pt>
                <c:pt idx="11191">
                  <c:v>28.972802590000001</c:v>
                </c:pt>
                <c:pt idx="11192">
                  <c:v>28.963403338297873</c:v>
                </c:pt>
                <c:pt idx="11193">
                  <c:v>28.943956610638299</c:v>
                </c:pt>
                <c:pt idx="11194">
                  <c:v>28.996389588709679</c:v>
                </c:pt>
                <c:pt idx="11195">
                  <c:v>29.033735669999999</c:v>
                </c:pt>
                <c:pt idx="11196">
                  <c:v>29.033735669999999</c:v>
                </c:pt>
                <c:pt idx="11197">
                  <c:v>28.986561672580645</c:v>
                </c:pt>
                <c:pt idx="11198">
                  <c:v>28.956921095744683</c:v>
                </c:pt>
                <c:pt idx="11199">
                  <c:v>29.015261278723404</c:v>
                </c:pt>
                <c:pt idx="11200">
                  <c:v>29.047167159784944</c:v>
                </c:pt>
                <c:pt idx="11201">
                  <c:v>29.061581441505375</c:v>
                </c:pt>
                <c:pt idx="11202">
                  <c:v>29.041925602795697</c:v>
                </c:pt>
                <c:pt idx="11203">
                  <c:v>29.010803865698925</c:v>
                </c:pt>
                <c:pt idx="11204">
                  <c:v>28.973457784408602</c:v>
                </c:pt>
                <c:pt idx="11205">
                  <c:v>28.993113616666665</c:v>
                </c:pt>
                <c:pt idx="11206">
                  <c:v>28.974768173225804</c:v>
                </c:pt>
                <c:pt idx="11207">
                  <c:v>28.91580067645161</c:v>
                </c:pt>
                <c:pt idx="11208">
                  <c:v>28.948560396881721</c:v>
                </c:pt>
                <c:pt idx="11209">
                  <c:v>28.957569320000001</c:v>
                </c:pt>
                <c:pt idx="11210">
                  <c:v>28.917830354782609</c:v>
                </c:pt>
                <c:pt idx="11211">
                  <c:v>28.945284424838711</c:v>
                </c:pt>
                <c:pt idx="11212">
                  <c:v>28.966841745217391</c:v>
                </c:pt>
                <c:pt idx="11213">
                  <c:v>28.946972262608696</c:v>
                </c:pt>
                <c:pt idx="11214">
                  <c:v>28.9724749927957</c:v>
                </c:pt>
                <c:pt idx="11215">
                  <c:v>28.998964075434781</c:v>
                </c:pt>
                <c:pt idx="11216">
                  <c:v>28.979094592826087</c:v>
                </c:pt>
                <c:pt idx="11217">
                  <c:v>28.945647630434781</c:v>
                </c:pt>
                <c:pt idx="11218">
                  <c:v>28.917830354782609</c:v>
                </c:pt>
                <c:pt idx="11219">
                  <c:v>28.957569320000001</c:v>
                </c:pt>
                <c:pt idx="11220">
                  <c:v>28.985055437608697</c:v>
                </c:pt>
                <c:pt idx="11221">
                  <c:v>29.001613339782608</c:v>
                </c:pt>
                <c:pt idx="11222">
                  <c:v>28.981743857173914</c:v>
                </c:pt>
                <c:pt idx="11223">
                  <c:v>28.972802590000001</c:v>
                </c:pt>
                <c:pt idx="11224">
                  <c:v>28.972467792857142</c:v>
                </c:pt>
                <c:pt idx="11225">
                  <c:v>28.952379964285715</c:v>
                </c:pt>
                <c:pt idx="11226">
                  <c:v>28.982075018478263</c:v>
                </c:pt>
                <c:pt idx="11227">
                  <c:v>29.061552955434781</c:v>
                </c:pt>
                <c:pt idx="11228">
                  <c:v>28.987373547608698</c:v>
                </c:pt>
                <c:pt idx="11229">
                  <c:v>28.942336050000002</c:v>
                </c:pt>
                <c:pt idx="11230">
                  <c:v>28.942336050000002</c:v>
                </c:pt>
                <c:pt idx="11231">
                  <c:v>28.997577578571427</c:v>
                </c:pt>
                <c:pt idx="11232">
                  <c:v>29.025700538571428</c:v>
                </c:pt>
                <c:pt idx="11233">
                  <c:v>29.005612710000001</c:v>
                </c:pt>
                <c:pt idx="11234">
                  <c:v>28.950036384285713</c:v>
                </c:pt>
                <c:pt idx="11235">
                  <c:v>28.90450397043956</c:v>
                </c:pt>
                <c:pt idx="11236">
                  <c:v>28.884416135274723</c:v>
                </c:pt>
                <c:pt idx="11237">
                  <c:v>28.898477619890109</c:v>
                </c:pt>
                <c:pt idx="11238">
                  <c:v>28.938653281428572</c:v>
                </c:pt>
                <c:pt idx="11239">
                  <c:v>29.019004595714286</c:v>
                </c:pt>
                <c:pt idx="11240">
                  <c:v>28.951710364615383</c:v>
                </c:pt>
                <c:pt idx="11241">
                  <c:v>28.88749627</c:v>
                </c:pt>
                <c:pt idx="11242">
                  <c:v>28.907807303333332</c:v>
                </c:pt>
                <c:pt idx="11243">
                  <c:v>28.911869509999999</c:v>
                </c:pt>
                <c:pt idx="11244">
                  <c:v>28.963662629888887</c:v>
                </c:pt>
                <c:pt idx="11245">
                  <c:v>29.146461876555556</c:v>
                </c:pt>
                <c:pt idx="11246">
                  <c:v>29.044449183406591</c:v>
                </c:pt>
                <c:pt idx="11247">
                  <c:v>28.911869509999999</c:v>
                </c:pt>
                <c:pt idx="11248">
                  <c:v>28.911869509999999</c:v>
                </c:pt>
                <c:pt idx="11249">
                  <c:v>28.943013084222223</c:v>
                </c:pt>
                <c:pt idx="11250">
                  <c:v>28.951137493111112</c:v>
                </c:pt>
                <c:pt idx="11251">
                  <c:v>28.869893379777778</c:v>
                </c:pt>
                <c:pt idx="11252">
                  <c:v>28.86650820711111</c:v>
                </c:pt>
                <c:pt idx="11253">
                  <c:v>28.892235509333332</c:v>
                </c:pt>
                <c:pt idx="11254">
                  <c:v>28.932857569333333</c:v>
                </c:pt>
                <c:pt idx="11255">
                  <c:v>28.926764262888888</c:v>
                </c:pt>
                <c:pt idx="11256">
                  <c:v>28.917346640786516</c:v>
                </c:pt>
                <c:pt idx="11257">
                  <c:v>28.937885881235957</c:v>
                </c:pt>
                <c:pt idx="11258">
                  <c:v>28.942336050000002</c:v>
                </c:pt>
                <c:pt idx="11259">
                  <c:v>28.936516598539328</c:v>
                </c:pt>
                <c:pt idx="11260">
                  <c:v>28.915977358089886</c:v>
                </c:pt>
                <c:pt idx="11261">
                  <c:v>28.895620683333334</c:v>
                </c:pt>
                <c:pt idx="11262">
                  <c:v>28.881402959999999</c:v>
                </c:pt>
                <c:pt idx="11263">
                  <c:v>28.881402959999999</c:v>
                </c:pt>
                <c:pt idx="11264">
                  <c:v>28.898176678539325</c:v>
                </c:pt>
                <c:pt idx="11265">
                  <c:v>28.918639852222221</c:v>
                </c:pt>
                <c:pt idx="11266">
                  <c:v>28.938950878888889</c:v>
                </c:pt>
                <c:pt idx="11267">
                  <c:v>28.908103976966292</c:v>
                </c:pt>
                <c:pt idx="11268">
                  <c:v>28.903214235340908</c:v>
                </c:pt>
                <c:pt idx="11269">
                  <c:v>28.965532164886366</c:v>
                </c:pt>
                <c:pt idx="11270">
                  <c:v>28.936516598539324</c:v>
                </c:pt>
                <c:pt idx="11271">
                  <c:v>28.952947993595505</c:v>
                </c:pt>
                <c:pt idx="11272">
                  <c:v>29.055644202584268</c:v>
                </c:pt>
                <c:pt idx="11273">
                  <c:v>28.988891665505619</c:v>
                </c:pt>
                <c:pt idx="11274">
                  <c:v>28.897328658409091</c:v>
                </c:pt>
                <c:pt idx="11275">
                  <c:v>28.793465447045453</c:v>
                </c:pt>
                <c:pt idx="11276">
                  <c:v>28.829712538202248</c:v>
                </c:pt>
                <c:pt idx="11277">
                  <c:v>28.860976529772728</c:v>
                </c:pt>
                <c:pt idx="11278">
                  <c:v>28.882095381477271</c:v>
                </c:pt>
                <c:pt idx="11279">
                  <c:v>28.923640670113638</c:v>
                </c:pt>
                <c:pt idx="11280">
                  <c:v>28.908446299550562</c:v>
                </c:pt>
                <c:pt idx="11281">
                  <c:v>28.849551577272727</c:v>
                </c:pt>
                <c:pt idx="11282">
                  <c:v>28.828778936363637</c:v>
                </c:pt>
                <c:pt idx="11283">
                  <c:v>28.857860637727274</c:v>
                </c:pt>
                <c:pt idx="11284">
                  <c:v>28.914639195454544</c:v>
                </c:pt>
                <c:pt idx="11285">
                  <c:v>28.935411836363638</c:v>
                </c:pt>
                <c:pt idx="11286">
                  <c:v>28.914639190909092</c:v>
                </c:pt>
                <c:pt idx="11287">
                  <c:v>28.864593834482758</c:v>
                </c:pt>
                <c:pt idx="11288">
                  <c:v>28.780548206896551</c:v>
                </c:pt>
                <c:pt idx="11289">
                  <c:v>28.884172650568182</c:v>
                </c:pt>
                <c:pt idx="11290">
                  <c:v>28.973841220113638</c:v>
                </c:pt>
                <c:pt idx="11291">
                  <c:v>28.86997800875</c:v>
                </c:pt>
                <c:pt idx="11292">
                  <c:v>28.868095735632185</c:v>
                </c:pt>
                <c:pt idx="11293">
                  <c:v>28.881402959999999</c:v>
                </c:pt>
                <c:pt idx="11294">
                  <c:v>28.881402959999999</c:v>
                </c:pt>
                <c:pt idx="11295">
                  <c:v>28.843582427586206</c:v>
                </c:pt>
                <c:pt idx="11296">
                  <c:v>28.839380146206896</c:v>
                </c:pt>
                <c:pt idx="11297">
                  <c:v>28.881402959999999</c:v>
                </c:pt>
                <c:pt idx="11298">
                  <c:v>28.818368739310344</c:v>
                </c:pt>
                <c:pt idx="11299">
                  <c:v>28.824672161379308</c:v>
                </c:pt>
                <c:pt idx="11300">
                  <c:v>28.879301819310346</c:v>
                </c:pt>
                <c:pt idx="11301">
                  <c:v>28.858290412413794</c:v>
                </c:pt>
                <c:pt idx="11302">
                  <c:v>28.878251253448276</c:v>
                </c:pt>
                <c:pt idx="11303">
                  <c:v>28.899262664482759</c:v>
                </c:pt>
                <c:pt idx="11304">
                  <c:v>28.836228436896551</c:v>
                </c:pt>
                <c:pt idx="11305">
                  <c:v>28.851986990344827</c:v>
                </c:pt>
                <c:pt idx="11306">
                  <c:v>28.894156397441861</c:v>
                </c:pt>
                <c:pt idx="11307">
                  <c:v>28.936667855581398</c:v>
                </c:pt>
                <c:pt idx="11308">
                  <c:v>28.978755821954024</c:v>
                </c:pt>
                <c:pt idx="11309">
                  <c:v>28.950129813139537</c:v>
                </c:pt>
                <c:pt idx="11310">
                  <c:v>28.82259545267442</c:v>
                </c:pt>
                <c:pt idx="11311">
                  <c:v>28.861792313563218</c:v>
                </c:pt>
                <c:pt idx="11312">
                  <c:v>28.870066573023255</c:v>
                </c:pt>
                <c:pt idx="11313">
                  <c:v>28.844559702325583</c:v>
                </c:pt>
                <c:pt idx="11314">
                  <c:v>28.780792525581393</c:v>
                </c:pt>
                <c:pt idx="11315">
                  <c:v>28.830389223255814</c:v>
                </c:pt>
                <c:pt idx="11316">
                  <c:v>28.906909839069765</c:v>
                </c:pt>
                <c:pt idx="11317">
                  <c:v>28.885654106511627</c:v>
                </c:pt>
                <c:pt idx="11318">
                  <c:v>28.864398379534883</c:v>
                </c:pt>
                <c:pt idx="11319">
                  <c:v>28.843142653953489</c:v>
                </c:pt>
                <c:pt idx="11320">
                  <c:v>28.821886928372095</c:v>
                </c:pt>
                <c:pt idx="11321">
                  <c:v>28.840308557209301</c:v>
                </c:pt>
                <c:pt idx="11322">
                  <c:v>28.829430627058823</c:v>
                </c:pt>
                <c:pt idx="11323">
                  <c:v>28.793545960930231</c:v>
                </c:pt>
                <c:pt idx="11324">
                  <c:v>28.836057412093023</c:v>
                </c:pt>
                <c:pt idx="11325">
                  <c:v>28.85093642</c:v>
                </c:pt>
                <c:pt idx="11326">
                  <c:v>28.845976750697673</c:v>
                </c:pt>
                <c:pt idx="11327">
                  <c:v>28.824721025116279</c:v>
                </c:pt>
                <c:pt idx="11328">
                  <c:v>28.786060611294118</c:v>
                </c:pt>
                <c:pt idx="11329">
                  <c:v>28.817244013764707</c:v>
                </c:pt>
                <c:pt idx="11330">
                  <c:v>28.967784571411766</c:v>
                </c:pt>
                <c:pt idx="11331">
                  <c:v>28.911160979069766</c:v>
                </c:pt>
                <c:pt idx="11332">
                  <c:v>28.835523935058823</c:v>
                </c:pt>
                <c:pt idx="11333">
                  <c:v>28.769572836705883</c:v>
                </c:pt>
                <c:pt idx="11334">
                  <c:v>28.855596008470588</c:v>
                </c:pt>
                <c:pt idx="11335">
                  <c:v>28.851294849882354</c:v>
                </c:pt>
                <c:pt idx="11336">
                  <c:v>28.826635727380953</c:v>
                </c:pt>
                <c:pt idx="11337">
                  <c:v>28.848397541666667</c:v>
                </c:pt>
                <c:pt idx="11338">
                  <c:v>28.774949284941176</c:v>
                </c:pt>
                <c:pt idx="11339">
                  <c:v>28.789286483529413</c:v>
                </c:pt>
                <c:pt idx="11340">
                  <c:v>28.909693328214285</c:v>
                </c:pt>
                <c:pt idx="11341">
                  <c:v>28.866169692500002</c:v>
                </c:pt>
                <c:pt idx="11342">
                  <c:v>28.85093642</c:v>
                </c:pt>
                <c:pt idx="11343">
                  <c:v>28.845858663333335</c:v>
                </c:pt>
                <c:pt idx="11344">
                  <c:v>28.824096849047621</c:v>
                </c:pt>
                <c:pt idx="11345">
                  <c:v>28.838391374117649</c:v>
                </c:pt>
                <c:pt idx="11346">
                  <c:v>28.823734152142858</c:v>
                </c:pt>
                <c:pt idx="11347">
                  <c:v>28.759536799999999</c:v>
                </c:pt>
                <c:pt idx="11348">
                  <c:v>28.759536799999999</c:v>
                </c:pt>
                <c:pt idx="11349">
                  <c:v>28.772956585476191</c:v>
                </c:pt>
                <c:pt idx="11350">
                  <c:v>28.785288280238095</c:v>
                </c:pt>
                <c:pt idx="11351">
                  <c:v>28.763526465952381</c:v>
                </c:pt>
                <c:pt idx="11352">
                  <c:v>28.777308948333332</c:v>
                </c:pt>
                <c:pt idx="11353">
                  <c:v>28.808138185238093</c:v>
                </c:pt>
                <c:pt idx="11354">
                  <c:v>28.850211026190475</c:v>
                </c:pt>
                <c:pt idx="11355">
                  <c:v>28.806687397619047</c:v>
                </c:pt>
                <c:pt idx="11356">
                  <c:v>28.790003339999998</c:v>
                </c:pt>
                <c:pt idx="11357">
                  <c:v>28.795081096666664</c:v>
                </c:pt>
                <c:pt idx="11358">
                  <c:v>28.816842910952381</c:v>
                </c:pt>
                <c:pt idx="11359">
                  <c:v>28.783763205301206</c:v>
                </c:pt>
                <c:pt idx="11360">
                  <c:v>28.769329616428571</c:v>
                </c:pt>
                <c:pt idx="11361">
                  <c:v>28.788902139759035</c:v>
                </c:pt>
                <c:pt idx="11362">
                  <c:v>28.766878134939759</c:v>
                </c:pt>
                <c:pt idx="11363">
                  <c:v>28.788552552380953</c:v>
                </c:pt>
                <c:pt idx="11364">
                  <c:v>28.820469880000001</c:v>
                </c:pt>
                <c:pt idx="11365">
                  <c:v>28.820469880000001</c:v>
                </c:pt>
                <c:pt idx="11366">
                  <c:v>28.781560804819279</c:v>
                </c:pt>
                <c:pt idx="11367">
                  <c:v>28.759536799999999</c:v>
                </c:pt>
                <c:pt idx="11368">
                  <c:v>28.764675734457832</c:v>
                </c:pt>
                <c:pt idx="11369">
                  <c:v>28.808723744096387</c:v>
                </c:pt>
                <c:pt idx="11370">
                  <c:v>28.852771753734938</c:v>
                </c:pt>
                <c:pt idx="11371">
                  <c:v>28.865986156626505</c:v>
                </c:pt>
                <c:pt idx="11372">
                  <c:v>28.821938146987954</c:v>
                </c:pt>
                <c:pt idx="11373">
                  <c:v>28.820469880000001</c:v>
                </c:pt>
                <c:pt idx="11374">
                  <c:v>28.820469880000001</c:v>
                </c:pt>
                <c:pt idx="11375">
                  <c:v>28.81563981878049</c:v>
                </c:pt>
                <c:pt idx="11376">
                  <c:v>28.793347228536582</c:v>
                </c:pt>
                <c:pt idx="11377">
                  <c:v>28.790003339999998</c:v>
                </c:pt>
                <c:pt idx="11378">
                  <c:v>28.790003339999998</c:v>
                </c:pt>
                <c:pt idx="11379">
                  <c:v>28.787800939518071</c:v>
                </c:pt>
                <c:pt idx="11380">
                  <c:v>28.765776934698795</c:v>
                </c:pt>
                <c:pt idx="11381">
                  <c:v>28.743560443658538</c:v>
                </c:pt>
                <c:pt idx="11382">
                  <c:v>28.736872666585366</c:v>
                </c:pt>
                <c:pt idx="11383">
                  <c:v>28.759165256829267</c:v>
                </c:pt>
                <c:pt idx="11384">
                  <c:v>28.759536799999999</c:v>
                </c:pt>
                <c:pt idx="11385">
                  <c:v>28.759536799999999</c:v>
                </c:pt>
                <c:pt idx="11386">
                  <c:v>28.759536799999999</c:v>
                </c:pt>
                <c:pt idx="11387">
                  <c:v>28.759536799999999</c:v>
                </c:pt>
                <c:pt idx="11388">
                  <c:v>28.759536799999999</c:v>
                </c:pt>
                <c:pt idx="11389">
                  <c:v>28.736501119634145</c:v>
                </c:pt>
                <c:pt idx="11390">
                  <c:v>28.705374053333333</c:v>
                </c:pt>
                <c:pt idx="11391">
                  <c:v>28.750509675555556</c:v>
                </c:pt>
                <c:pt idx="11392">
                  <c:v>28.759536799999999</c:v>
                </c:pt>
                <c:pt idx="11393">
                  <c:v>28.759536799999999</c:v>
                </c:pt>
                <c:pt idx="11394">
                  <c:v>28.762545840987652</c:v>
                </c:pt>
                <c:pt idx="11395">
                  <c:v>28.80768145580247</c:v>
                </c:pt>
                <c:pt idx="11396">
                  <c:v>28.788122689382718</c:v>
                </c:pt>
                <c:pt idx="11397">
                  <c:v>28.784058649268292</c:v>
                </c:pt>
                <c:pt idx="11398">
                  <c:v>28.85093642</c:v>
                </c:pt>
                <c:pt idx="11399">
                  <c:v>28.738097375555554</c:v>
                </c:pt>
                <c:pt idx="11400">
                  <c:v>28.742610939259258</c:v>
                </c:pt>
                <c:pt idx="11401">
                  <c:v>28.79677368222222</c:v>
                </c:pt>
                <c:pt idx="11402">
                  <c:v>28.819341489629629</c:v>
                </c:pt>
                <c:pt idx="11403">
                  <c:v>28.670393953703705</c:v>
                </c:pt>
                <c:pt idx="11404">
                  <c:v>28.701988885555554</c:v>
                </c:pt>
                <c:pt idx="11405">
                  <c:v>28.803544024444445</c:v>
                </c:pt>
                <c:pt idx="11406">
                  <c:v>28.735840602222222</c:v>
                </c:pt>
                <c:pt idx="11407">
                  <c:v>28.769692313333334</c:v>
                </c:pt>
                <c:pt idx="11408">
                  <c:v>28.765178751851852</c:v>
                </c:pt>
                <c:pt idx="11409">
                  <c:v>28.733640241</c:v>
                </c:pt>
                <c:pt idx="11410">
                  <c:v>28.756490146000001</c:v>
                </c:pt>
                <c:pt idx="11411">
                  <c:v>28.759536799999999</c:v>
                </c:pt>
                <c:pt idx="11412">
                  <c:v>28.783148368500001</c:v>
                </c:pt>
                <c:pt idx="11413">
                  <c:v>28.816332448641976</c:v>
                </c:pt>
                <c:pt idx="11414">
                  <c:v>28.793764641234567</c:v>
                </c:pt>
                <c:pt idx="11415">
                  <c:v>28.637670633750002</c:v>
                </c:pt>
                <c:pt idx="11416">
                  <c:v>28.626245681250001</c:v>
                </c:pt>
                <c:pt idx="11417">
                  <c:v>28.75192016375</c:v>
                </c:pt>
                <c:pt idx="11418">
                  <c:v>28.706220346249999</c:v>
                </c:pt>
                <c:pt idx="11419">
                  <c:v>28.717410222345681</c:v>
                </c:pt>
                <c:pt idx="11420">
                  <c:v>28.718026135624999</c:v>
                </c:pt>
                <c:pt idx="11421">
                  <c:v>28.691748738499999</c:v>
                </c:pt>
                <c:pt idx="11422">
                  <c:v>28.646048928499997</c:v>
                </c:pt>
                <c:pt idx="11423">
                  <c:v>28.713258507594936</c:v>
                </c:pt>
                <c:pt idx="11424">
                  <c:v>28.736686891249999</c:v>
                </c:pt>
                <c:pt idx="11425">
                  <c:v>28.69860371</c:v>
                </c:pt>
                <c:pt idx="11426">
                  <c:v>28.69860371</c:v>
                </c:pt>
                <c:pt idx="11427">
                  <c:v>28.69860371</c:v>
                </c:pt>
                <c:pt idx="11428">
                  <c:v>28.710173285949367</c:v>
                </c:pt>
                <c:pt idx="11429">
                  <c:v>28.72907026</c:v>
                </c:pt>
                <c:pt idx="11430">
                  <c:v>28.72907026</c:v>
                </c:pt>
                <c:pt idx="11431">
                  <c:v>28.72907026</c:v>
                </c:pt>
                <c:pt idx="11432">
                  <c:v>28.704697024000001</c:v>
                </c:pt>
                <c:pt idx="11433">
                  <c:v>28.668137170000001</c:v>
                </c:pt>
                <c:pt idx="11434">
                  <c:v>28.668137170000001</c:v>
                </c:pt>
                <c:pt idx="11435">
                  <c:v>28.647697592531646</c:v>
                </c:pt>
                <c:pt idx="11436">
                  <c:v>28.690119361392405</c:v>
                </c:pt>
                <c:pt idx="11437">
                  <c:v>28.747967225949367</c:v>
                </c:pt>
                <c:pt idx="11438">
                  <c:v>28.701688929746837</c:v>
                </c:pt>
                <c:pt idx="11439">
                  <c:v>28.69860371</c:v>
                </c:pt>
                <c:pt idx="11440">
                  <c:v>28.69860371</c:v>
                </c:pt>
                <c:pt idx="11441">
                  <c:v>28.71248719886076</c:v>
                </c:pt>
                <c:pt idx="11442">
                  <c:v>28.75876549506329</c:v>
                </c:pt>
                <c:pt idx="11443">
                  <c:v>28.759536799999999</c:v>
                </c:pt>
                <c:pt idx="11444">
                  <c:v>28.69783241012658</c:v>
                </c:pt>
                <c:pt idx="11445">
                  <c:v>28.662278222692308</c:v>
                </c:pt>
                <c:pt idx="11446">
                  <c:v>28.726756345189873</c:v>
                </c:pt>
                <c:pt idx="11447">
                  <c:v>28.680478048987343</c:v>
                </c:pt>
                <c:pt idx="11448">
                  <c:v>28.719043293037974</c:v>
                </c:pt>
                <c:pt idx="11449">
                  <c:v>28.749771883333334</c:v>
                </c:pt>
                <c:pt idx="11450">
                  <c:v>28.72907026</c:v>
                </c:pt>
                <c:pt idx="11451">
                  <c:v>28.72907026</c:v>
                </c:pt>
                <c:pt idx="11452">
                  <c:v>28.691276318101266</c:v>
                </c:pt>
                <c:pt idx="11453">
                  <c:v>28.679855070000002</c:v>
                </c:pt>
                <c:pt idx="11454">
                  <c:v>28.69860371</c:v>
                </c:pt>
                <c:pt idx="11455">
                  <c:v>28.69860371</c:v>
                </c:pt>
                <c:pt idx="11456">
                  <c:v>28.740788156923077</c:v>
                </c:pt>
                <c:pt idx="11457">
                  <c:v>28.745475320000001</c:v>
                </c:pt>
                <c:pt idx="11458">
                  <c:v>28.686885817692307</c:v>
                </c:pt>
                <c:pt idx="11459">
                  <c:v>28.546271010000002</c:v>
                </c:pt>
                <c:pt idx="11460">
                  <c:v>28.663450010000002</c:v>
                </c:pt>
                <c:pt idx="11461">
                  <c:v>28.68219865</c:v>
                </c:pt>
                <c:pt idx="11462">
                  <c:v>28.677633234415584</c:v>
                </c:pt>
                <c:pt idx="11463">
                  <c:v>28.693135356666666</c:v>
                </c:pt>
                <c:pt idx="11464">
                  <c:v>28.646263756666666</c:v>
                </c:pt>
                <c:pt idx="11465">
                  <c:v>28.618531393333331</c:v>
                </c:pt>
                <c:pt idx="11466">
                  <c:v>28.619469839870128</c:v>
                </c:pt>
                <c:pt idx="11467">
                  <c:v>28.632202276666664</c:v>
                </c:pt>
                <c:pt idx="11468">
                  <c:v>28.608766476666666</c:v>
                </c:pt>
                <c:pt idx="11469">
                  <c:v>28.717991515454546</c:v>
                </c:pt>
                <c:pt idx="11470">
                  <c:v>28.713243480909092</c:v>
                </c:pt>
                <c:pt idx="11471">
                  <c:v>28.650950916666666</c:v>
                </c:pt>
                <c:pt idx="11472">
                  <c:v>28.60720409</c:v>
                </c:pt>
                <c:pt idx="11473">
                  <c:v>28.60720409</c:v>
                </c:pt>
                <c:pt idx="11474">
                  <c:v>28.662993468441559</c:v>
                </c:pt>
                <c:pt idx="11475">
                  <c:v>28.674863548961039</c:v>
                </c:pt>
                <c:pt idx="11476">
                  <c:v>28.642814331558441</c:v>
                </c:pt>
                <c:pt idx="11477">
                  <c:v>28.666554492597403</c:v>
                </c:pt>
                <c:pt idx="11478">
                  <c:v>28.668137170000001</c:v>
                </c:pt>
                <c:pt idx="11479">
                  <c:v>28.668137170000001</c:v>
                </c:pt>
                <c:pt idx="11480">
                  <c:v>28.676956431578947</c:v>
                </c:pt>
                <c:pt idx="11481">
                  <c:v>28.686733629480521</c:v>
                </c:pt>
                <c:pt idx="11482">
                  <c:v>28.568032824285716</c:v>
                </c:pt>
                <c:pt idx="11483">
                  <c:v>28.623822202727276</c:v>
                </c:pt>
                <c:pt idx="11484">
                  <c:v>28.655309153157894</c:v>
                </c:pt>
                <c:pt idx="11485">
                  <c:v>28.656662760909089</c:v>
                </c:pt>
                <c:pt idx="11486">
                  <c:v>28.727883251818181</c:v>
                </c:pt>
                <c:pt idx="11487">
                  <c:v>28.72907026</c:v>
                </c:pt>
                <c:pt idx="11488">
                  <c:v>28.678028908181819</c:v>
                </c:pt>
                <c:pt idx="11489">
                  <c:v>28.658516157368421</c:v>
                </c:pt>
                <c:pt idx="11490">
                  <c:v>28.69860371</c:v>
                </c:pt>
                <c:pt idx="11491">
                  <c:v>28.69860371</c:v>
                </c:pt>
                <c:pt idx="11492">
                  <c:v>28.655309153157894</c:v>
                </c:pt>
                <c:pt idx="11493">
                  <c:v>28.622437359999999</c:v>
                </c:pt>
                <c:pt idx="11494">
                  <c:v>28.60720409</c:v>
                </c:pt>
                <c:pt idx="11495">
                  <c:v>28.604798836842104</c:v>
                </c:pt>
                <c:pt idx="11496">
                  <c:v>28.580746305263158</c:v>
                </c:pt>
                <c:pt idx="11497">
                  <c:v>28.61682510263158</c:v>
                </c:pt>
                <c:pt idx="11498">
                  <c:v>28.637670629999999</c:v>
                </c:pt>
                <c:pt idx="11499">
                  <c:v>28.616023351578946</c:v>
                </c:pt>
                <c:pt idx="11500">
                  <c:v>28.546271010000002</c:v>
                </c:pt>
                <c:pt idx="11501">
                  <c:v>28.546271010000002</c:v>
                </c:pt>
                <c:pt idx="11502">
                  <c:v>28.602794459210525</c:v>
                </c:pt>
                <c:pt idx="11503">
                  <c:v>28.650097771315789</c:v>
                </c:pt>
                <c:pt idx="11504">
                  <c:v>28.649857246</c:v>
                </c:pt>
                <c:pt idx="11505">
                  <c:v>28.576737550000001</c:v>
                </c:pt>
                <c:pt idx="11506">
                  <c:v>28.624842613157895</c:v>
                </c:pt>
                <c:pt idx="11507">
                  <c:v>28.601923223066667</c:v>
                </c:pt>
                <c:pt idx="11508">
                  <c:v>28.612078736400001</c:v>
                </c:pt>
                <c:pt idx="11509">
                  <c:v>28.645388820133334</c:v>
                </c:pt>
                <c:pt idx="11510">
                  <c:v>28.547895892133337</c:v>
                </c:pt>
                <c:pt idx="11511">
                  <c:v>28.640877634210529</c:v>
                </c:pt>
                <c:pt idx="11512">
                  <c:v>28.633202204133333</c:v>
                </c:pt>
                <c:pt idx="11513">
                  <c:v>28.584455740133333</c:v>
                </c:pt>
                <c:pt idx="11514">
                  <c:v>28.556832743866668</c:v>
                </c:pt>
                <c:pt idx="11515">
                  <c:v>28.605579207866665</c:v>
                </c:pt>
                <c:pt idx="11516">
                  <c:v>28.4894001276</c:v>
                </c:pt>
                <c:pt idx="11517">
                  <c:v>28.578796095810812</c:v>
                </c:pt>
                <c:pt idx="11518">
                  <c:v>28.644576379066667</c:v>
                </c:pt>
                <c:pt idx="11519">
                  <c:v>28.601517002533335</c:v>
                </c:pt>
                <c:pt idx="11520">
                  <c:v>28.577143770533333</c:v>
                </c:pt>
                <c:pt idx="11521">
                  <c:v>28.600704561466667</c:v>
                </c:pt>
                <c:pt idx="11522">
                  <c:v>28.516627884054053</c:v>
                </c:pt>
                <c:pt idx="11523">
                  <c:v>28.503617848000001</c:v>
                </c:pt>
                <c:pt idx="11524">
                  <c:v>28.595264500000003</c:v>
                </c:pt>
                <c:pt idx="11525">
                  <c:v>28.667324728933334</c:v>
                </c:pt>
                <c:pt idx="11526">
                  <c:v>28.618578264933333</c:v>
                </c:pt>
                <c:pt idx="11527">
                  <c:v>28.493572123783785</c:v>
                </c:pt>
                <c:pt idx="11528">
                  <c:v>28.516627884324325</c:v>
                </c:pt>
                <c:pt idx="11529">
                  <c:v>28.630259849999998</c:v>
                </c:pt>
                <c:pt idx="11530">
                  <c:v>28.60720409</c:v>
                </c:pt>
                <c:pt idx="11531">
                  <c:v>28.60720409</c:v>
                </c:pt>
                <c:pt idx="11532">
                  <c:v>28.58661859</c:v>
                </c:pt>
                <c:pt idx="11533">
                  <c:v>28.576737550000001</c:v>
                </c:pt>
                <c:pt idx="11534">
                  <c:v>28.576737550000001</c:v>
                </c:pt>
                <c:pt idx="11535">
                  <c:v>28.580031229999999</c:v>
                </c:pt>
                <c:pt idx="11536">
                  <c:v>28.604733830000001</c:v>
                </c:pt>
                <c:pt idx="11537">
                  <c:v>28.60720409</c:v>
                </c:pt>
                <c:pt idx="11538">
                  <c:v>28.623672490000001</c:v>
                </c:pt>
                <c:pt idx="11539">
                  <c:v>28.61626171</c:v>
                </c:pt>
                <c:pt idx="11540">
                  <c:v>28.586753946712328</c:v>
                </c:pt>
                <c:pt idx="11541">
                  <c:v>28.636835930273971</c:v>
                </c:pt>
                <c:pt idx="11542">
                  <c:v>28.661961520000002</c:v>
                </c:pt>
                <c:pt idx="11543">
                  <c:v>28.611794938493151</c:v>
                </c:pt>
                <c:pt idx="11544">
                  <c:v>28.61626171</c:v>
                </c:pt>
                <c:pt idx="11545">
                  <c:v>28.653112574931509</c:v>
                </c:pt>
                <c:pt idx="11546">
                  <c:v>28.617637837260272</c:v>
                </c:pt>
                <c:pt idx="11547">
                  <c:v>28.74284280438356</c:v>
                </c:pt>
                <c:pt idx="11548">
                  <c:v>28.609674352972974</c:v>
                </c:pt>
                <c:pt idx="11549">
                  <c:v>28.498693120410959</c:v>
                </c:pt>
                <c:pt idx="11550">
                  <c:v>28.465305126575341</c:v>
                </c:pt>
                <c:pt idx="11551">
                  <c:v>28.495354318356164</c:v>
                </c:pt>
                <c:pt idx="11552">
                  <c:v>28.545436310136989</c:v>
                </c:pt>
                <c:pt idx="11553">
                  <c:v>28.620141935753423</c:v>
                </c:pt>
                <c:pt idx="11554">
                  <c:v>28.656868723698629</c:v>
                </c:pt>
                <c:pt idx="11555">
                  <c:v>28.640592079041095</c:v>
                </c:pt>
                <c:pt idx="11556">
                  <c:v>28.598857092739728</c:v>
                </c:pt>
                <c:pt idx="11557">
                  <c:v>28.567851474861111</c:v>
                </c:pt>
                <c:pt idx="11558">
                  <c:v>28.491685116527776</c:v>
                </c:pt>
                <c:pt idx="11559">
                  <c:v>28.531246412465755</c:v>
                </c:pt>
                <c:pt idx="11560">
                  <c:v>28.511213615753427</c:v>
                </c:pt>
                <c:pt idx="11561">
                  <c:v>28.522151659861112</c:v>
                </c:pt>
                <c:pt idx="11562">
                  <c:v>28.562547652328767</c:v>
                </c:pt>
                <c:pt idx="11563">
                  <c:v>28.515804459999998</c:v>
                </c:pt>
                <c:pt idx="11564">
                  <c:v>28.515804459999998</c:v>
                </c:pt>
                <c:pt idx="11565">
                  <c:v>28.559208852876711</c:v>
                </c:pt>
                <c:pt idx="11566">
                  <c:v>28.576737550000001</c:v>
                </c:pt>
                <c:pt idx="11567">
                  <c:v>28.576737550000001</c:v>
                </c:pt>
                <c:pt idx="11568">
                  <c:v>28.570477302054794</c:v>
                </c:pt>
                <c:pt idx="11569">
                  <c:v>28.546271010000002</c:v>
                </c:pt>
                <c:pt idx="11570">
                  <c:v>28.546271010000002</c:v>
                </c:pt>
                <c:pt idx="11571">
                  <c:v>28.546271010000002</c:v>
                </c:pt>
                <c:pt idx="11572">
                  <c:v>28.514111879166666</c:v>
                </c:pt>
                <c:pt idx="11573">
                  <c:v>28.507341535833334</c:v>
                </c:pt>
                <c:pt idx="11574">
                  <c:v>28.540346958611114</c:v>
                </c:pt>
                <c:pt idx="11575">
                  <c:v>28.517497045833331</c:v>
                </c:pt>
                <c:pt idx="11576">
                  <c:v>28.568274620833332</c:v>
                </c:pt>
                <c:pt idx="11577">
                  <c:v>28.555282240140848</c:v>
                </c:pt>
                <c:pt idx="11578">
                  <c:v>28.562773719166668</c:v>
                </c:pt>
                <c:pt idx="11579">
                  <c:v>28.599587454999998</c:v>
                </c:pt>
                <c:pt idx="11580">
                  <c:v>28.605487663098589</c:v>
                </c:pt>
                <c:pt idx="11581">
                  <c:v>28.478567577777778</c:v>
                </c:pt>
                <c:pt idx="11582">
                  <c:v>28.377012444444443</c:v>
                </c:pt>
                <c:pt idx="11583">
                  <c:v>28.408098804507041</c:v>
                </c:pt>
                <c:pt idx="11584">
                  <c:v>28.476451845833331</c:v>
                </c:pt>
                <c:pt idx="11585">
                  <c:v>28.553136703239435</c:v>
                </c:pt>
                <c:pt idx="11586">
                  <c:v>28.59175626690141</c:v>
                </c:pt>
                <c:pt idx="11587">
                  <c:v>28.543308984305558</c:v>
                </c:pt>
                <c:pt idx="11588">
                  <c:v>28.517920192638886</c:v>
                </c:pt>
                <c:pt idx="11589">
                  <c:v>28.492203619154928</c:v>
                </c:pt>
                <c:pt idx="11590">
                  <c:v>28.579741289577463</c:v>
                </c:pt>
                <c:pt idx="11591">
                  <c:v>28.609349620985917</c:v>
                </c:pt>
                <c:pt idx="11592">
                  <c:v>28.510655192535211</c:v>
                </c:pt>
                <c:pt idx="11593">
                  <c:v>28.396512938732393</c:v>
                </c:pt>
                <c:pt idx="11594">
                  <c:v>28.576737550000001</c:v>
                </c:pt>
                <c:pt idx="11595">
                  <c:v>28.525244797887321</c:v>
                </c:pt>
                <c:pt idx="11596">
                  <c:v>28.536830670563379</c:v>
                </c:pt>
                <c:pt idx="11597">
                  <c:v>28.513658933661972</c:v>
                </c:pt>
                <c:pt idx="11598">
                  <c:v>28.508840683285715</c:v>
                </c:pt>
                <c:pt idx="11599">
                  <c:v>28.524386591549298</c:v>
                </c:pt>
                <c:pt idx="11600">
                  <c:v>28.457446017183099</c:v>
                </c:pt>
                <c:pt idx="11601">
                  <c:v>28.483192389014082</c:v>
                </c:pt>
                <c:pt idx="11602">
                  <c:v>28.485337919999999</c:v>
                </c:pt>
                <c:pt idx="11603">
                  <c:v>28.485337919999999</c:v>
                </c:pt>
                <c:pt idx="11604">
                  <c:v>28.559328093428569</c:v>
                </c:pt>
                <c:pt idx="11605">
                  <c:v>28.596476431690139</c:v>
                </c:pt>
                <c:pt idx="11606">
                  <c:v>28.504488316571429</c:v>
                </c:pt>
                <c:pt idx="11607">
                  <c:v>28.458788507000001</c:v>
                </c:pt>
                <c:pt idx="11608">
                  <c:v>28.537131047000003</c:v>
                </c:pt>
                <c:pt idx="11609">
                  <c:v>28.523203479285712</c:v>
                </c:pt>
                <c:pt idx="11610">
                  <c:v>28.478901327042252</c:v>
                </c:pt>
                <c:pt idx="11611">
                  <c:v>28.468798941142857</c:v>
                </c:pt>
                <c:pt idx="11612">
                  <c:v>28.475762721714286</c:v>
                </c:pt>
                <c:pt idx="11613">
                  <c:v>28.496654065142856</c:v>
                </c:pt>
                <c:pt idx="11614">
                  <c:v>28.695121819714288</c:v>
                </c:pt>
                <c:pt idx="11615">
                  <c:v>28.590665111142858</c:v>
                </c:pt>
                <c:pt idx="11616">
                  <c:v>28.508840681999999</c:v>
                </c:pt>
                <c:pt idx="11617">
                  <c:v>28.485337919999999</c:v>
                </c:pt>
                <c:pt idx="11618">
                  <c:v>28.499700717428571</c:v>
                </c:pt>
                <c:pt idx="11619">
                  <c:v>28.535825332428569</c:v>
                </c:pt>
                <c:pt idx="11620">
                  <c:v>28.570997477246376</c:v>
                </c:pt>
                <c:pt idx="11621">
                  <c:v>28.541048174</c:v>
                </c:pt>
                <c:pt idx="11622">
                  <c:v>28.462705633999999</c:v>
                </c:pt>
                <c:pt idx="11623">
                  <c:v>28.525379666000003</c:v>
                </c:pt>
                <c:pt idx="11624">
                  <c:v>28.585126887101449</c:v>
                </c:pt>
                <c:pt idx="11625">
                  <c:v>28.576737550000001</c:v>
                </c:pt>
                <c:pt idx="11626">
                  <c:v>28.513155202028987</c:v>
                </c:pt>
                <c:pt idx="11627">
                  <c:v>28.461936084927537</c:v>
                </c:pt>
                <c:pt idx="11628">
                  <c:v>28.485337919999999</c:v>
                </c:pt>
                <c:pt idx="11629">
                  <c:v>28.485337919999999</c:v>
                </c:pt>
                <c:pt idx="11630">
                  <c:v>28.510581624571426</c:v>
                </c:pt>
                <c:pt idx="11631">
                  <c:v>28.452222115652173</c:v>
                </c:pt>
                <c:pt idx="11632">
                  <c:v>28.424404840000001</c:v>
                </c:pt>
                <c:pt idx="11633">
                  <c:v>28.450897483478261</c:v>
                </c:pt>
                <c:pt idx="11634">
                  <c:v>28.485337919999999</c:v>
                </c:pt>
                <c:pt idx="11635">
                  <c:v>28.485337919999999</c:v>
                </c:pt>
                <c:pt idx="11636">
                  <c:v>28.485337919999999</c:v>
                </c:pt>
                <c:pt idx="11637">
                  <c:v>28.485337919999999</c:v>
                </c:pt>
                <c:pt idx="11638">
                  <c:v>28.509181299130432</c:v>
                </c:pt>
                <c:pt idx="11639">
                  <c:v>28.495642779117645</c:v>
                </c:pt>
                <c:pt idx="11640">
                  <c:v>28.501675050144925</c:v>
                </c:pt>
                <c:pt idx="11641">
                  <c:v>28.503441226376811</c:v>
                </c:pt>
                <c:pt idx="11642">
                  <c:v>28.502363342205882</c:v>
                </c:pt>
                <c:pt idx="11643">
                  <c:v>28.531700054492756</c:v>
                </c:pt>
                <c:pt idx="11644">
                  <c:v>28.456663529411763</c:v>
                </c:pt>
                <c:pt idx="11645">
                  <c:v>28.510428011764706</c:v>
                </c:pt>
                <c:pt idx="11646">
                  <c:v>28.539647846956523</c:v>
                </c:pt>
                <c:pt idx="11647">
                  <c:v>28.526109322499998</c:v>
                </c:pt>
                <c:pt idx="11648">
                  <c:v>28.499227077941175</c:v>
                </c:pt>
                <c:pt idx="11649">
                  <c:v>28.574971367971013</c:v>
                </c:pt>
                <c:pt idx="11650">
                  <c:v>28.635878477647058</c:v>
                </c:pt>
                <c:pt idx="11651">
                  <c:v>28.479961471764707</c:v>
                </c:pt>
                <c:pt idx="11652">
                  <c:v>28.453079230588237</c:v>
                </c:pt>
                <c:pt idx="11653">
                  <c:v>28.426196989411764</c:v>
                </c:pt>
                <c:pt idx="11654">
                  <c:v>28.474585023529411</c:v>
                </c:pt>
                <c:pt idx="11655">
                  <c:v>28.506843712941176</c:v>
                </c:pt>
                <c:pt idx="11656">
                  <c:v>28.444118483529412</c:v>
                </c:pt>
                <c:pt idx="11657">
                  <c:v>28.422612690588235</c:v>
                </c:pt>
                <c:pt idx="11658">
                  <c:v>28.476377172941177</c:v>
                </c:pt>
                <c:pt idx="11659">
                  <c:v>28.522973059999998</c:v>
                </c:pt>
                <c:pt idx="11660">
                  <c:v>28.531719825522391</c:v>
                </c:pt>
                <c:pt idx="11661">
                  <c:v>28.425300914705883</c:v>
                </c:pt>
                <c:pt idx="11662">
                  <c:v>28.479065397058822</c:v>
                </c:pt>
                <c:pt idx="11663">
                  <c:v>28.437845960588238</c:v>
                </c:pt>
                <c:pt idx="11664">
                  <c:v>28.342554427313434</c:v>
                </c:pt>
                <c:pt idx="11665">
                  <c:v>28.404691192058824</c:v>
                </c:pt>
                <c:pt idx="11666">
                  <c:v>28.485337919999999</c:v>
                </c:pt>
                <c:pt idx="11667">
                  <c:v>28.454423342647058</c:v>
                </c:pt>
                <c:pt idx="11668">
                  <c:v>28.400759167164178</c:v>
                </c:pt>
                <c:pt idx="11669">
                  <c:v>28.435318227462687</c:v>
                </c:pt>
                <c:pt idx="11670">
                  <c:v>28.515356422647056</c:v>
                </c:pt>
                <c:pt idx="11671">
                  <c:v>28.488474181470586</c:v>
                </c:pt>
                <c:pt idx="11672">
                  <c:v>28.437137125373134</c:v>
                </c:pt>
                <c:pt idx="11673">
                  <c:v>28.445322165970151</c:v>
                </c:pt>
                <c:pt idx="11674">
                  <c:v>28.472605634626866</c:v>
                </c:pt>
                <c:pt idx="11675">
                  <c:v>28.441684370149254</c:v>
                </c:pt>
                <c:pt idx="11676">
                  <c:v>28.416674523880594</c:v>
                </c:pt>
                <c:pt idx="11677">
                  <c:v>28.47124146119403</c:v>
                </c:pt>
                <c:pt idx="11678">
                  <c:v>28.500798552238805</c:v>
                </c:pt>
                <c:pt idx="11679">
                  <c:v>28.424404840000001</c:v>
                </c:pt>
                <c:pt idx="11680">
                  <c:v>28.424404840000001</c:v>
                </c:pt>
                <c:pt idx="11681">
                  <c:v>28.45032413522388</c:v>
                </c:pt>
                <c:pt idx="11682">
                  <c:v>28.45487138</c:v>
                </c:pt>
                <c:pt idx="11683">
                  <c:v>28.435021967575757</c:v>
                </c:pt>
                <c:pt idx="11684">
                  <c:v>28.424404840000001</c:v>
                </c:pt>
                <c:pt idx="11685">
                  <c:v>28.424404840000001</c:v>
                </c:pt>
                <c:pt idx="11686">
                  <c:v>28.413491452537315</c:v>
                </c:pt>
                <c:pt idx="11687">
                  <c:v>28.401785742121213</c:v>
                </c:pt>
                <c:pt idx="11688">
                  <c:v>28.449414687910448</c:v>
                </c:pt>
                <c:pt idx="11689">
                  <c:v>28.567505264545456</c:v>
                </c:pt>
                <c:pt idx="11690">
                  <c:v>28.429020982727273</c:v>
                </c:pt>
                <c:pt idx="11691">
                  <c:v>28.292534732835822</c:v>
                </c:pt>
                <c:pt idx="11692">
                  <c:v>28.366241443181817</c:v>
                </c:pt>
                <c:pt idx="11693">
                  <c:v>28.456256222727273</c:v>
                </c:pt>
                <c:pt idx="11694">
                  <c:v>28.413326098181816</c:v>
                </c:pt>
                <c:pt idx="11695">
                  <c:v>28.393938300000002</c:v>
                </c:pt>
                <c:pt idx="11696">
                  <c:v>28.448959961791044</c:v>
                </c:pt>
                <c:pt idx="11697">
                  <c:v>28.466873350303029</c:v>
                </c:pt>
                <c:pt idx="11698">
                  <c:v>28.424404840000001</c:v>
                </c:pt>
                <c:pt idx="11699">
                  <c:v>28.416905384</c:v>
                </c:pt>
                <c:pt idx="11700">
                  <c:v>28.36901113090909</c:v>
                </c:pt>
                <c:pt idx="11701">
                  <c:v>28.479798549090908</c:v>
                </c:pt>
                <c:pt idx="11702">
                  <c:v>28.432713896363637</c:v>
                </c:pt>
                <c:pt idx="11703">
                  <c:v>28.495031819090908</c:v>
                </c:pt>
                <c:pt idx="11704">
                  <c:v>28.453486537272727</c:v>
                </c:pt>
                <c:pt idx="11705">
                  <c:v>28.387844992000002</c:v>
                </c:pt>
                <c:pt idx="11706">
                  <c:v>28.363471759999999</c:v>
                </c:pt>
                <c:pt idx="11707">
                  <c:v>28.363471759999999</c:v>
                </c:pt>
                <c:pt idx="11708">
                  <c:v>28.394407015999999</c:v>
                </c:pt>
                <c:pt idx="11709">
                  <c:v>28.431329053636365</c:v>
                </c:pt>
                <c:pt idx="11710">
                  <c:v>28.368627635999999</c:v>
                </c:pt>
                <c:pt idx="11711">
                  <c:v>28.393938299999999</c:v>
                </c:pt>
                <c:pt idx="11712">
                  <c:v>28.393476685757573</c:v>
                </c:pt>
                <c:pt idx="11713">
                  <c:v>28.365779831212119</c:v>
                </c:pt>
                <c:pt idx="11714">
                  <c:v>28.389251139999999</c:v>
                </c:pt>
                <c:pt idx="11715">
                  <c:v>28.393938299999999</c:v>
                </c:pt>
                <c:pt idx="11716">
                  <c:v>28.415030520000002</c:v>
                </c:pt>
                <c:pt idx="11717">
                  <c:v>28.387475700606061</c:v>
                </c:pt>
                <c:pt idx="11718">
                  <c:v>28.411280791999999</c:v>
                </c:pt>
                <c:pt idx="11719">
                  <c:v>28.414093088000001</c:v>
                </c:pt>
                <c:pt idx="11720">
                  <c:v>28.363471759999999</c:v>
                </c:pt>
                <c:pt idx="11721">
                  <c:v>28.381282968000001</c:v>
                </c:pt>
                <c:pt idx="11722">
                  <c:v>28.424404840000001</c:v>
                </c:pt>
                <c:pt idx="11723">
                  <c:v>28.410343358461539</c:v>
                </c:pt>
                <c:pt idx="11724">
                  <c:v>28.33300521</c:v>
                </c:pt>
                <c:pt idx="11725">
                  <c:v>28.33300521</c:v>
                </c:pt>
                <c:pt idx="11726">
                  <c:v>28.41737409923077</c:v>
                </c:pt>
                <c:pt idx="11727">
                  <c:v>28.4759636</c:v>
                </c:pt>
                <c:pt idx="11728">
                  <c:v>28.413931966874998</c:v>
                </c:pt>
                <c:pt idx="11729">
                  <c:v>28.415499235999999</c:v>
                </c:pt>
                <c:pt idx="11730">
                  <c:v>28.404887212812501</c:v>
                </c:pt>
                <c:pt idx="11731">
                  <c:v>28.324568326307691</c:v>
                </c:pt>
                <c:pt idx="11732">
                  <c:v>28.333005215</c:v>
                </c:pt>
                <c:pt idx="11733">
                  <c:v>28.380814252</c:v>
                </c:pt>
                <c:pt idx="11734">
                  <c:v>28.396318498437498</c:v>
                </c:pt>
                <c:pt idx="11735">
                  <c:v>28.436781871874999</c:v>
                </c:pt>
                <c:pt idx="11736">
                  <c:v>28.386907559999997</c:v>
                </c:pt>
                <c:pt idx="11737">
                  <c:v>28.368232156874999</c:v>
                </c:pt>
                <c:pt idx="11738">
                  <c:v>28.396794538125</c:v>
                </c:pt>
                <c:pt idx="11739">
                  <c:v>28.424404840000001</c:v>
                </c:pt>
                <c:pt idx="11740">
                  <c:v>28.424404840000001</c:v>
                </c:pt>
                <c:pt idx="11741">
                  <c:v>28.479625443749999</c:v>
                </c:pt>
                <c:pt idx="11742">
                  <c:v>28.356807195937499</c:v>
                </c:pt>
                <c:pt idx="11743">
                  <c:v>28.261599256874998</c:v>
                </c:pt>
                <c:pt idx="11744">
                  <c:v>28.28540124125</c:v>
                </c:pt>
                <c:pt idx="11745">
                  <c:v>28.342526010312501</c:v>
                </c:pt>
                <c:pt idx="11746">
                  <c:v>28.2911137215625</c:v>
                </c:pt>
                <c:pt idx="11747">
                  <c:v>28.3063469928125</c:v>
                </c:pt>
                <c:pt idx="11748">
                  <c:v>28.363471759999999</c:v>
                </c:pt>
                <c:pt idx="11749">
                  <c:v>28.363471759999999</c:v>
                </c:pt>
                <c:pt idx="11750">
                  <c:v>28.363471759999999</c:v>
                </c:pt>
                <c:pt idx="11751">
                  <c:v>28.391036724761904</c:v>
                </c:pt>
                <c:pt idx="11752">
                  <c:v>28.424404837499999</c:v>
                </c:pt>
                <c:pt idx="11753">
                  <c:v>28.338808362380952</c:v>
                </c:pt>
                <c:pt idx="11754">
                  <c:v>28.354903044218748</c:v>
                </c:pt>
                <c:pt idx="11755">
                  <c:v>28.302538670000001</c:v>
                </c:pt>
                <c:pt idx="11756">
                  <c:v>28.303490749375001</c:v>
                </c:pt>
                <c:pt idx="11757">
                  <c:v>28.332053130624999</c:v>
                </c:pt>
                <c:pt idx="11758">
                  <c:v>28.417150901111111</c:v>
                </c:pt>
                <c:pt idx="11759">
                  <c:v>28.397807066984125</c:v>
                </c:pt>
                <c:pt idx="11760">
                  <c:v>28.343644320952379</c:v>
                </c:pt>
                <c:pt idx="11761">
                  <c:v>28.3096792653125</c:v>
                </c:pt>
                <c:pt idx="11762">
                  <c:v>28.346062305714284</c:v>
                </c:pt>
                <c:pt idx="11763">
                  <c:v>28.363471759999999</c:v>
                </c:pt>
                <c:pt idx="11764">
                  <c:v>28.363471759999999</c:v>
                </c:pt>
                <c:pt idx="11765">
                  <c:v>28.363471759999999</c:v>
                </c:pt>
                <c:pt idx="11766">
                  <c:v>28.363471759999999</c:v>
                </c:pt>
                <c:pt idx="11767">
                  <c:v>28.392487512380953</c:v>
                </c:pt>
                <c:pt idx="11768">
                  <c:v>28.372176481428571</c:v>
                </c:pt>
                <c:pt idx="11769">
                  <c:v>28.302538670000001</c:v>
                </c:pt>
                <c:pt idx="11770">
                  <c:v>28.281260451587301</c:v>
                </c:pt>
                <c:pt idx="11771">
                  <c:v>28.259982233174604</c:v>
                </c:pt>
                <c:pt idx="11772">
                  <c:v>28.318013740476189</c:v>
                </c:pt>
                <c:pt idx="11773">
                  <c:v>28.363471759999999</c:v>
                </c:pt>
                <c:pt idx="11774">
                  <c:v>28.363471759999999</c:v>
                </c:pt>
                <c:pt idx="11775">
                  <c:v>28.355609425806453</c:v>
                </c:pt>
                <c:pt idx="11776">
                  <c:v>28.308341821428574</c:v>
                </c:pt>
                <c:pt idx="11777">
                  <c:v>28.366420134838709</c:v>
                </c:pt>
                <c:pt idx="11778">
                  <c:v>28.422954052222224</c:v>
                </c:pt>
                <c:pt idx="11779">
                  <c:v>28.335906785555554</c:v>
                </c:pt>
                <c:pt idx="11780">
                  <c:v>28.190500416774192</c:v>
                </c:pt>
                <c:pt idx="11781">
                  <c:v>28.345781509032257</c:v>
                </c:pt>
                <c:pt idx="11782">
                  <c:v>28.311243397142857</c:v>
                </c:pt>
                <c:pt idx="11783">
                  <c:v>28.302538670000001</c:v>
                </c:pt>
                <c:pt idx="11784">
                  <c:v>28.398852255967743</c:v>
                </c:pt>
                <c:pt idx="11785">
                  <c:v>28.332022420806453</c:v>
                </c:pt>
                <c:pt idx="11786">
                  <c:v>28.346764299838711</c:v>
                </c:pt>
                <c:pt idx="11787">
                  <c:v>28.363471759999999</c:v>
                </c:pt>
                <c:pt idx="11788">
                  <c:v>28.343324525322579</c:v>
                </c:pt>
                <c:pt idx="11789">
                  <c:v>28.371334089193546</c:v>
                </c:pt>
                <c:pt idx="11790">
                  <c:v>28.37575665516129</c:v>
                </c:pt>
                <c:pt idx="11791">
                  <c:v>28.31187519467742</c:v>
                </c:pt>
                <c:pt idx="11792">
                  <c:v>28.304504253225808</c:v>
                </c:pt>
                <c:pt idx="11793">
                  <c:v>28.33300521</c:v>
                </c:pt>
                <c:pt idx="11794">
                  <c:v>28.361973400327869</c:v>
                </c:pt>
                <c:pt idx="11795">
                  <c:v>28.352661047741936</c:v>
                </c:pt>
                <c:pt idx="11796">
                  <c:v>28.353643838064517</c:v>
                </c:pt>
                <c:pt idx="11797">
                  <c:v>28.40043116918033</c:v>
                </c:pt>
                <c:pt idx="11798">
                  <c:v>28.352169652741935</c:v>
                </c:pt>
                <c:pt idx="11799">
                  <c:v>28.33300521</c:v>
                </c:pt>
                <c:pt idx="11800">
                  <c:v>28.372316877741934</c:v>
                </c:pt>
                <c:pt idx="11801">
                  <c:v>28.427901000327868</c:v>
                </c:pt>
                <c:pt idx="11802">
                  <c:v>28.346764299838711</c:v>
                </c:pt>
                <c:pt idx="11803">
                  <c:v>28.295046897868854</c:v>
                </c:pt>
                <c:pt idx="11804">
                  <c:v>28.279064450655738</c:v>
                </c:pt>
                <c:pt idx="11805">
                  <c:v>28.321703108548387</c:v>
                </c:pt>
                <c:pt idx="11806">
                  <c:v>28.382950365737702</c:v>
                </c:pt>
                <c:pt idx="11807">
                  <c:v>28.328010695245901</c:v>
                </c:pt>
                <c:pt idx="11808">
                  <c:v>28.30703373327869</c:v>
                </c:pt>
                <c:pt idx="11809">
                  <c:v>28.348987658524589</c:v>
                </c:pt>
                <c:pt idx="11810">
                  <c:v>28.433894416885245</c:v>
                </c:pt>
                <c:pt idx="11811">
                  <c:v>28.269075421147541</c:v>
                </c:pt>
                <c:pt idx="11812">
                  <c:v>28.249097362131145</c:v>
                </c:pt>
                <c:pt idx="11813">
                  <c:v>28.335003016557376</c:v>
                </c:pt>
                <c:pt idx="11814">
                  <c:v>28.358976696229508</c:v>
                </c:pt>
                <c:pt idx="11815">
                  <c:v>28.273071032950821</c:v>
                </c:pt>
                <c:pt idx="11816">
                  <c:v>28.302538670000001</c:v>
                </c:pt>
                <c:pt idx="11817">
                  <c:v>28.302538670000001</c:v>
                </c:pt>
                <c:pt idx="11818">
                  <c:v>28.241605589999999</c:v>
                </c:pt>
                <c:pt idx="11819">
                  <c:v>28.331506855573771</c:v>
                </c:pt>
                <c:pt idx="11820">
                  <c:v>28.30353757295082</c:v>
                </c:pt>
                <c:pt idx="11821">
                  <c:v>28.273087681333333</c:v>
                </c:pt>
                <c:pt idx="11822">
                  <c:v>28.330008501147542</c:v>
                </c:pt>
                <c:pt idx="11823">
                  <c:v>28.33300521</c:v>
                </c:pt>
                <c:pt idx="11824">
                  <c:v>28.304536475901639</c:v>
                </c:pt>
                <c:pt idx="11825">
                  <c:v>28.359409553999999</c:v>
                </c:pt>
                <c:pt idx="11826">
                  <c:v>28.363471759999999</c:v>
                </c:pt>
                <c:pt idx="11827">
                  <c:v>28.251761104166665</c:v>
                </c:pt>
                <c:pt idx="11828">
                  <c:v>28.297460913333335</c:v>
                </c:pt>
                <c:pt idx="11829">
                  <c:v>28.302538670000001</c:v>
                </c:pt>
                <c:pt idx="11830">
                  <c:v>28.247698897999999</c:v>
                </c:pt>
                <c:pt idx="11831">
                  <c:v>28.241605589999999</c:v>
                </c:pt>
                <c:pt idx="11832">
                  <c:v>28.406124914999999</c:v>
                </c:pt>
                <c:pt idx="11833">
                  <c:v>28.232465629</c:v>
                </c:pt>
                <c:pt idx="11834">
                  <c:v>28.293398708000002</c:v>
                </c:pt>
                <c:pt idx="11835">
                  <c:v>28.357378450999999</c:v>
                </c:pt>
                <c:pt idx="11836">
                  <c:v>28.226372320999999</c:v>
                </c:pt>
                <c:pt idx="11837">
                  <c:v>28.238558936</c:v>
                </c:pt>
                <c:pt idx="11838">
                  <c:v>28.241605589999999</c:v>
                </c:pt>
                <c:pt idx="11839">
                  <c:v>28.241605589999999</c:v>
                </c:pt>
                <c:pt idx="11840">
                  <c:v>28.255315533000001</c:v>
                </c:pt>
                <c:pt idx="11841">
                  <c:v>28.270548803000001</c:v>
                </c:pt>
                <c:pt idx="11842">
                  <c:v>28.285897282605042</c:v>
                </c:pt>
                <c:pt idx="11843">
                  <c:v>28.301258563277312</c:v>
                </c:pt>
                <c:pt idx="11844">
                  <c:v>28.28845749605042</c:v>
                </c:pt>
                <c:pt idx="11845">
                  <c:v>28.273096215378153</c:v>
                </c:pt>
                <c:pt idx="11846">
                  <c:v>28.272072130000002</c:v>
                </c:pt>
                <c:pt idx="11847">
                  <c:v>28.272072130000002</c:v>
                </c:pt>
                <c:pt idx="11848">
                  <c:v>28.286665346638657</c:v>
                </c:pt>
                <c:pt idx="11849">
                  <c:v>28.302026627310926</c:v>
                </c:pt>
                <c:pt idx="11850">
                  <c:v>28.302538670000001</c:v>
                </c:pt>
                <c:pt idx="11851">
                  <c:v>28.302538670000001</c:v>
                </c:pt>
                <c:pt idx="11852">
                  <c:v>28.287433410672271</c:v>
                </c:pt>
                <c:pt idx="11853">
                  <c:v>28.272072130000002</c:v>
                </c:pt>
                <c:pt idx="11854">
                  <c:v>28.256580668983052</c:v>
                </c:pt>
                <c:pt idx="11855">
                  <c:v>28.242121972033896</c:v>
                </c:pt>
                <c:pt idx="11856">
                  <c:v>28.257613433050849</c:v>
                </c:pt>
                <c:pt idx="11857">
                  <c:v>28.270006601864409</c:v>
                </c:pt>
                <c:pt idx="11858">
                  <c:v>28.23902367983051</c:v>
                </c:pt>
                <c:pt idx="11859">
                  <c:v>28.21423734220339</c:v>
                </c:pt>
                <c:pt idx="11860">
                  <c:v>28.24522026423729</c:v>
                </c:pt>
                <c:pt idx="11861">
                  <c:v>28.267941073728814</c:v>
                </c:pt>
                <c:pt idx="11862">
                  <c:v>28.236958151694918</c:v>
                </c:pt>
                <c:pt idx="11863">
                  <c:v>28.213720960169493</c:v>
                </c:pt>
                <c:pt idx="11864">
                  <c:v>28.229212421186439</c:v>
                </c:pt>
                <c:pt idx="11865">
                  <c:v>28.241605589999999</c:v>
                </c:pt>
                <c:pt idx="11866">
                  <c:v>28.241605589999999</c:v>
                </c:pt>
                <c:pt idx="11867">
                  <c:v>28.245478455254236</c:v>
                </c:pt>
                <c:pt idx="11868">
                  <c:v>28.260969916271186</c:v>
                </c:pt>
                <c:pt idx="11869">
                  <c:v>28.263218605555558</c:v>
                </c:pt>
                <c:pt idx="11870">
                  <c:v>28.231970872222224</c:v>
                </c:pt>
                <c:pt idx="11871">
                  <c:v>28.22155496111111</c:v>
                </c:pt>
                <c:pt idx="11872">
                  <c:v>28.252802694444444</c:v>
                </c:pt>
                <c:pt idx="11873">
                  <c:v>28.260093832222225</c:v>
                </c:pt>
                <c:pt idx="11874">
                  <c:v>28.228846098888891</c:v>
                </c:pt>
                <c:pt idx="11875">
                  <c:v>28.224796464482758</c:v>
                </c:pt>
                <c:pt idx="11876">
                  <c:v>28.256313574827587</c:v>
                </c:pt>
                <c:pt idx="11877">
                  <c:v>28.272072130000002</c:v>
                </c:pt>
                <c:pt idx="11878">
                  <c:v>28.272072130000002</c:v>
                </c:pt>
                <c:pt idx="11879">
                  <c:v>28.306740954224139</c:v>
                </c:pt>
                <c:pt idx="11880">
                  <c:v>28.369775180086204</c:v>
                </c:pt>
                <c:pt idx="11881">
                  <c:v>28.364784969741379</c:v>
                </c:pt>
                <c:pt idx="11882">
                  <c:v>28.317509299051725</c:v>
                </c:pt>
                <c:pt idx="11883">
                  <c:v>28.216391898189656</c:v>
                </c:pt>
                <c:pt idx="11884">
                  <c:v>28.090323451637932</c:v>
                </c:pt>
                <c:pt idx="11885">
                  <c:v>28.129719842155172</c:v>
                </c:pt>
                <c:pt idx="11886">
                  <c:v>28.224271178362066</c:v>
                </c:pt>
                <c:pt idx="11887">
                  <c:v>28.22873610327586</c:v>
                </c:pt>
                <c:pt idx="11888">
                  <c:v>28.212977548103449</c:v>
                </c:pt>
                <c:pt idx="11889">
                  <c:v>28.225059107068965</c:v>
                </c:pt>
                <c:pt idx="11890">
                  <c:v>28.24081766224138</c:v>
                </c:pt>
                <c:pt idx="11891">
                  <c:v>28.241605589999999</c:v>
                </c:pt>
                <c:pt idx="11892">
                  <c:v>28.243195148608695</c:v>
                </c:pt>
                <c:pt idx="11893">
                  <c:v>28.290881906869565</c:v>
                </c:pt>
                <c:pt idx="11894">
                  <c:v>28.325651217586206</c:v>
                </c:pt>
                <c:pt idx="11895">
                  <c:v>28.262616996896551</c:v>
                </c:pt>
                <c:pt idx="11896">
                  <c:v>28.219958311578946</c:v>
                </c:pt>
                <c:pt idx="11897">
                  <c:v>28.268063374736844</c:v>
                </c:pt>
                <c:pt idx="11898">
                  <c:v>28.302538670000001</c:v>
                </c:pt>
                <c:pt idx="11899">
                  <c:v>28.302538670000001</c:v>
                </c:pt>
                <c:pt idx="11900">
                  <c:v>28.285053525304349</c:v>
                </c:pt>
                <c:pt idx="11901">
                  <c:v>28.237366767043479</c:v>
                </c:pt>
                <c:pt idx="11902">
                  <c:v>28.21113905</c:v>
                </c:pt>
                <c:pt idx="11903">
                  <c:v>28.21113905</c:v>
                </c:pt>
                <c:pt idx="11904">
                  <c:v>28.219881622347824</c:v>
                </c:pt>
                <c:pt idx="11905">
                  <c:v>28.235777208434783</c:v>
                </c:pt>
                <c:pt idx="11906">
                  <c:v>28.231450076666665</c:v>
                </c:pt>
                <c:pt idx="11907">
                  <c:v>28.215415055614034</c:v>
                </c:pt>
                <c:pt idx="11908">
                  <c:v>28.21113905</c:v>
                </c:pt>
                <c:pt idx="11909">
                  <c:v>28.21113905</c:v>
                </c:pt>
                <c:pt idx="11910">
                  <c:v>28.21113905</c:v>
                </c:pt>
                <c:pt idx="11911">
                  <c:v>28.21113905</c:v>
                </c:pt>
                <c:pt idx="11912">
                  <c:v>28.21113905</c:v>
                </c:pt>
                <c:pt idx="11913">
                  <c:v>28.212217511592922</c:v>
                </c:pt>
                <c:pt idx="11914">
                  <c:v>28.244571359380533</c:v>
                </c:pt>
                <c:pt idx="11915">
                  <c:v>28.267261623684213</c:v>
                </c:pt>
                <c:pt idx="11916">
                  <c:v>28.235191581578949</c:v>
                </c:pt>
                <c:pt idx="11917">
                  <c:v>28.199006355752211</c:v>
                </c:pt>
                <c:pt idx="11918">
                  <c:v>28.150475578761061</c:v>
                </c:pt>
                <c:pt idx="11919">
                  <c:v>28.137534038230086</c:v>
                </c:pt>
                <c:pt idx="11920">
                  <c:v>28.18606481522124</c:v>
                </c:pt>
                <c:pt idx="11921">
                  <c:v>28.218957896548673</c:v>
                </c:pt>
                <c:pt idx="11922">
                  <c:v>28.235134820442475</c:v>
                </c:pt>
                <c:pt idx="11923">
                  <c:v>28.231899435663717</c:v>
                </c:pt>
                <c:pt idx="11924">
                  <c:v>28.215722511769911</c:v>
                </c:pt>
                <c:pt idx="11925">
                  <c:v>28.222732512123894</c:v>
                </c:pt>
                <c:pt idx="11926">
                  <c:v>28.2389094360177</c:v>
                </c:pt>
                <c:pt idx="11927">
                  <c:v>28.21440331767857</c:v>
                </c:pt>
                <c:pt idx="11928">
                  <c:v>28.181760590892857</c:v>
                </c:pt>
                <c:pt idx="11929">
                  <c:v>28.211947891327434</c:v>
                </c:pt>
                <c:pt idx="11930">
                  <c:v>28.240245476607143</c:v>
                </c:pt>
                <c:pt idx="11931">
                  <c:v>28.223924115892856</c:v>
                </c:pt>
                <c:pt idx="11932">
                  <c:v>28.21113905</c:v>
                </c:pt>
                <c:pt idx="11933">
                  <c:v>28.21113905</c:v>
                </c:pt>
                <c:pt idx="11934">
                  <c:v>28.205426571875002</c:v>
                </c:pt>
                <c:pt idx="11935">
                  <c:v>28.189105205803571</c:v>
                </c:pt>
                <c:pt idx="11936">
                  <c:v>28.204338475625001</c:v>
                </c:pt>
                <c:pt idx="11937">
                  <c:v>28.253302563125001</c:v>
                </c:pt>
                <c:pt idx="11938">
                  <c:v>28.221747931160714</c:v>
                </c:pt>
                <c:pt idx="11939">
                  <c:v>28.140141122232141</c:v>
                </c:pt>
                <c:pt idx="11940">
                  <c:v>28.181495924054055</c:v>
                </c:pt>
                <c:pt idx="11941">
                  <c:v>28.263837929459459</c:v>
                </c:pt>
                <c:pt idx="11942">
                  <c:v>28.183936777321428</c:v>
                </c:pt>
                <c:pt idx="11943">
                  <c:v>28.090919719999999</c:v>
                </c:pt>
                <c:pt idx="11944">
                  <c:v>28.140324920000001</c:v>
                </c:pt>
                <c:pt idx="11945">
                  <c:v>28.183691707657658</c:v>
                </c:pt>
                <c:pt idx="11946">
                  <c:v>28.200160113063063</c:v>
                </c:pt>
                <c:pt idx="11947">
                  <c:v>28.21113905</c:v>
                </c:pt>
                <c:pt idx="11948">
                  <c:v>28.21113905</c:v>
                </c:pt>
                <c:pt idx="11949">
                  <c:v>28.203179320720722</c:v>
                </c:pt>
                <c:pt idx="11950">
                  <c:v>28.186710915315317</c:v>
                </c:pt>
                <c:pt idx="11951">
                  <c:v>28.159812526666666</c:v>
                </c:pt>
                <c:pt idx="11952">
                  <c:v>28.126875726666665</c:v>
                </c:pt>
                <c:pt idx="11953">
                  <c:v>28.145774463272726</c:v>
                </c:pt>
                <c:pt idx="11954">
                  <c:v>28.179010688727274</c:v>
                </c:pt>
                <c:pt idx="11955">
                  <c:v>28.149382539999998</c:v>
                </c:pt>
                <c:pt idx="11956">
                  <c:v>28.124724854363635</c:v>
                </c:pt>
                <c:pt idx="11957">
                  <c:v>28.174579198</c:v>
                </c:pt>
                <c:pt idx="11958">
                  <c:v>28.20670755181818</c:v>
                </c:pt>
                <c:pt idx="11959">
                  <c:v>28.190089433636363</c:v>
                </c:pt>
                <c:pt idx="11960">
                  <c:v>28.187873684545455</c:v>
                </c:pt>
                <c:pt idx="11961">
                  <c:v>28.204491802727272</c:v>
                </c:pt>
                <c:pt idx="11962">
                  <c:v>28.15131384090909</c:v>
                </c:pt>
                <c:pt idx="11963">
                  <c:v>28.051605159090911</c:v>
                </c:pt>
                <c:pt idx="11964">
                  <c:v>28.092042565454545</c:v>
                </c:pt>
                <c:pt idx="11965">
                  <c:v>28.175133129090909</c:v>
                </c:pt>
                <c:pt idx="11966">
                  <c:v>28.1806725</c:v>
                </c:pt>
                <c:pt idx="11967">
                  <c:v>28.1806725</c:v>
                </c:pt>
                <c:pt idx="11968">
                  <c:v>28.1806725</c:v>
                </c:pt>
                <c:pt idx="11969">
                  <c:v>28.1806725</c:v>
                </c:pt>
                <c:pt idx="11970">
                  <c:v>28.1806725</c:v>
                </c:pt>
                <c:pt idx="11971">
                  <c:v>28.18849876972477</c:v>
                </c:pt>
                <c:pt idx="11972">
                  <c:v>28.205269347706423</c:v>
                </c:pt>
                <c:pt idx="11973">
                  <c:v>28.189337302201835</c:v>
                </c:pt>
                <c:pt idx="11974">
                  <c:v>28.155796151743122</c:v>
                </c:pt>
                <c:pt idx="11975">
                  <c:v>28.13623048293578</c:v>
                </c:pt>
                <c:pt idx="11976">
                  <c:v>28.120298439082568</c:v>
                </c:pt>
                <c:pt idx="11977">
                  <c:v>28.153839584036696</c:v>
                </c:pt>
                <c:pt idx="11978">
                  <c:v>28.173902157777778</c:v>
                </c:pt>
                <c:pt idx="11979">
                  <c:v>28.140050446666667</c:v>
                </c:pt>
                <c:pt idx="11980">
                  <c:v>28.113031191009174</c:v>
                </c:pt>
                <c:pt idx="11981">
                  <c:v>28.09626061853211</c:v>
                </c:pt>
                <c:pt idx="11982">
                  <c:v>28.10901971148148</c:v>
                </c:pt>
                <c:pt idx="11983">
                  <c:v>28.142871422592595</c:v>
                </c:pt>
                <c:pt idx="11984">
                  <c:v>28.110430199444444</c:v>
                </c:pt>
                <c:pt idx="11985">
                  <c:v>28.059652632777777</c:v>
                </c:pt>
                <c:pt idx="11986">
                  <c:v>28.075297402935778</c:v>
                </c:pt>
                <c:pt idx="11987">
                  <c:v>28.097814900560746</c:v>
                </c:pt>
                <c:pt idx="11988">
                  <c:v>28.149067023925234</c:v>
                </c:pt>
                <c:pt idx="11989">
                  <c:v>28.174184255370371</c:v>
                </c:pt>
                <c:pt idx="11990">
                  <c:v>28.157258399814815</c:v>
                </c:pt>
                <c:pt idx="11991">
                  <c:v>28.140332544259259</c:v>
                </c:pt>
                <c:pt idx="11992">
                  <c:v>28.123406688703703</c:v>
                </c:pt>
                <c:pt idx="11993">
                  <c:v>28.106356921121495</c:v>
                </c:pt>
                <c:pt idx="11994">
                  <c:v>28.089272879999999</c:v>
                </c:pt>
                <c:pt idx="11995">
                  <c:v>28.156976307777779</c:v>
                </c:pt>
                <c:pt idx="11996">
                  <c:v>28.197471815981309</c:v>
                </c:pt>
                <c:pt idx="11997">
                  <c:v>28.12913564588785</c:v>
                </c:pt>
                <c:pt idx="11998">
                  <c:v>28.117746284205605</c:v>
                </c:pt>
                <c:pt idx="11999">
                  <c:v>28.186082454299065</c:v>
                </c:pt>
                <c:pt idx="12000">
                  <c:v>28.200319153738317</c:v>
                </c:pt>
                <c:pt idx="12001">
                  <c:v>28.183235107009345</c:v>
                </c:pt>
                <c:pt idx="12002">
                  <c:v>28.09354388551402</c:v>
                </c:pt>
                <c:pt idx="12003">
                  <c:v>28.000151122523366</c:v>
                </c:pt>
                <c:pt idx="12004">
                  <c:v>28.034319210373834</c:v>
                </c:pt>
                <c:pt idx="12005">
                  <c:v>28.068578626415093</c:v>
                </c:pt>
                <c:pt idx="12006">
                  <c:v>28.103069049056604</c:v>
                </c:pt>
                <c:pt idx="12007">
                  <c:v>28.137392929158878</c:v>
                </c:pt>
                <c:pt idx="12008">
                  <c:v>28.17156101140187</c:v>
                </c:pt>
                <c:pt idx="12009">
                  <c:v>28.155379523396224</c:v>
                </c:pt>
                <c:pt idx="12010">
                  <c:v>28.120889100754717</c:v>
                </c:pt>
                <c:pt idx="12011">
                  <c:v>28.136409790943397</c:v>
                </c:pt>
                <c:pt idx="12012">
                  <c:v>28.163873194018691</c:v>
                </c:pt>
                <c:pt idx="12013">
                  <c:v>28.232209364112151</c:v>
                </c:pt>
                <c:pt idx="12014">
                  <c:v>28.235802437142858</c:v>
                </c:pt>
                <c:pt idx="12015">
                  <c:v>28.148755174285714</c:v>
                </c:pt>
                <c:pt idx="12016">
                  <c:v>28.154229846415092</c:v>
                </c:pt>
                <c:pt idx="12017">
                  <c:v>28.205965486037737</c:v>
                </c:pt>
                <c:pt idx="12018">
                  <c:v>28.180097664528301</c:v>
                </c:pt>
                <c:pt idx="12019">
                  <c:v>28.145607236981132</c:v>
                </c:pt>
                <c:pt idx="12020">
                  <c:v>28.111116814339624</c:v>
                </c:pt>
                <c:pt idx="12021">
                  <c:v>28.121190209714285</c:v>
                </c:pt>
                <c:pt idx="12022">
                  <c:v>28.208237472571426</c:v>
                </c:pt>
                <c:pt idx="12023">
                  <c:v>28.220133929714287</c:v>
                </c:pt>
                <c:pt idx="12024">
                  <c:v>28.185315021142856</c:v>
                </c:pt>
                <c:pt idx="12025">
                  <c:v>28.075055156380952</c:v>
                </c:pt>
                <c:pt idx="12026">
                  <c:v>27.977562224</c:v>
                </c:pt>
                <c:pt idx="12027">
                  <c:v>28.06460948685714</c:v>
                </c:pt>
                <c:pt idx="12028">
                  <c:v>28.113355954476187</c:v>
                </c:pt>
                <c:pt idx="12029">
                  <c:v>28.095946503047617</c:v>
                </c:pt>
                <c:pt idx="12030">
                  <c:v>28.089272879999999</c:v>
                </c:pt>
                <c:pt idx="12031">
                  <c:v>28.089272879999999</c:v>
                </c:pt>
                <c:pt idx="12032">
                  <c:v>28.089272879999999</c:v>
                </c:pt>
                <c:pt idx="12033">
                  <c:v>28.093374144999999</c:v>
                </c:pt>
                <c:pt idx="12034">
                  <c:v>28.128527845000001</c:v>
                </c:pt>
                <c:pt idx="12035">
                  <c:v>28.150205960000001</c:v>
                </c:pt>
                <c:pt idx="12036">
                  <c:v>28.150205960000001</c:v>
                </c:pt>
                <c:pt idx="12037">
                  <c:v>28.161337965000001</c:v>
                </c:pt>
                <c:pt idx="12038">
                  <c:v>28.178914814999999</c:v>
                </c:pt>
                <c:pt idx="12039">
                  <c:v>28.133215005</c:v>
                </c:pt>
                <c:pt idx="12040">
                  <c:v>28.09513183</c:v>
                </c:pt>
                <c:pt idx="12041">
                  <c:v>28.130285530000002</c:v>
                </c:pt>
                <c:pt idx="12042">
                  <c:v>28.127356055</c:v>
                </c:pt>
                <c:pt idx="12043">
                  <c:v>28.074625505</c:v>
                </c:pt>
                <c:pt idx="12044">
                  <c:v>28.095717725</c:v>
                </c:pt>
                <c:pt idx="12045">
                  <c:v>28.148448275</c:v>
                </c:pt>
                <c:pt idx="12046">
                  <c:v>28.082242140000002</c:v>
                </c:pt>
                <c:pt idx="12047">
                  <c:v>28.024198715533981</c:v>
                </c:pt>
                <c:pt idx="12048">
                  <c:v>28.006451210679614</c:v>
                </c:pt>
                <c:pt idx="12049">
                  <c:v>28.00695462548077</c:v>
                </c:pt>
                <c:pt idx="12050">
                  <c:v>28.024531481250001</c:v>
                </c:pt>
                <c:pt idx="12051">
                  <c:v>28.056144215145633</c:v>
                </c:pt>
                <c:pt idx="12052">
                  <c:v>28.089272879999999</c:v>
                </c:pt>
                <c:pt idx="12053">
                  <c:v>28.089272879999999</c:v>
                </c:pt>
                <c:pt idx="12054">
                  <c:v>28.083061255339807</c:v>
                </c:pt>
                <c:pt idx="12055">
                  <c:v>28.06531375631068</c:v>
                </c:pt>
                <c:pt idx="12056">
                  <c:v>28.070046422718448</c:v>
                </c:pt>
                <c:pt idx="12057">
                  <c:v>28.087793921747572</c:v>
                </c:pt>
                <c:pt idx="12058">
                  <c:v>28.073004339223299</c:v>
                </c:pt>
                <c:pt idx="12059">
                  <c:v>28.05880634</c:v>
                </c:pt>
                <c:pt idx="12060">
                  <c:v>28.05880634</c:v>
                </c:pt>
                <c:pt idx="12061">
                  <c:v>28.049932590485437</c:v>
                </c:pt>
                <c:pt idx="12062">
                  <c:v>28.032185091456313</c:v>
                </c:pt>
                <c:pt idx="12063">
                  <c:v>28.098532318627452</c:v>
                </c:pt>
                <c:pt idx="12064">
                  <c:v>28.174756666990291</c:v>
                </c:pt>
                <c:pt idx="12065">
                  <c:v>28.103766670873785</c:v>
                </c:pt>
                <c:pt idx="12066">
                  <c:v>28.085091198039215</c:v>
                </c:pt>
                <c:pt idx="12067">
                  <c:v>28.156777174509806</c:v>
                </c:pt>
                <c:pt idx="12068">
                  <c:v>28.156777174509802</c:v>
                </c:pt>
                <c:pt idx="12069">
                  <c:v>28.120934186274507</c:v>
                </c:pt>
                <c:pt idx="12070">
                  <c:v>27.981146526470589</c:v>
                </c:pt>
                <c:pt idx="12071">
                  <c:v>27.899902417058826</c:v>
                </c:pt>
                <c:pt idx="12072">
                  <c:v>27.989509893529412</c:v>
                </c:pt>
                <c:pt idx="12073">
                  <c:v>28.038595862970297</c:v>
                </c:pt>
                <c:pt idx="12074">
                  <c:v>28.056694797623763</c:v>
                </c:pt>
                <c:pt idx="12075">
                  <c:v>28.05880634</c:v>
                </c:pt>
                <c:pt idx="12076">
                  <c:v>28.048949517156863</c:v>
                </c:pt>
                <c:pt idx="12077">
                  <c:v>27.995185028921568</c:v>
                </c:pt>
                <c:pt idx="12078">
                  <c:v>28.002397986534653</c:v>
                </c:pt>
                <c:pt idx="12079">
                  <c:v>28.074793731089109</c:v>
                </c:pt>
                <c:pt idx="12080">
                  <c:v>28.074793732277229</c:v>
                </c:pt>
                <c:pt idx="12081">
                  <c:v>28.060917882376238</c:v>
                </c:pt>
                <c:pt idx="12082">
                  <c:v>28.079016817029704</c:v>
                </c:pt>
                <c:pt idx="12083">
                  <c:v>28.089272879999999</c:v>
                </c:pt>
                <c:pt idx="12084">
                  <c:v>28.089272879999999</c:v>
                </c:pt>
                <c:pt idx="12085">
                  <c:v>28.0621244780198</c:v>
                </c:pt>
                <c:pt idx="12086">
                  <c:v>28.031959586930693</c:v>
                </c:pt>
                <c:pt idx="12087">
                  <c:v>28.086256390891087</c:v>
                </c:pt>
                <c:pt idx="12088">
                  <c:v>28.1127321158</c:v>
                </c:pt>
                <c:pt idx="12089">
                  <c:v>28.094452191799999</c:v>
                </c:pt>
                <c:pt idx="12090">
                  <c:v>28.089272879999999</c:v>
                </c:pt>
                <c:pt idx="12091">
                  <c:v>28.089272879999999</c:v>
                </c:pt>
                <c:pt idx="12092">
                  <c:v>28.089272879999999</c:v>
                </c:pt>
                <c:pt idx="12093">
                  <c:v>28.109181708118811</c:v>
                </c:pt>
                <c:pt idx="12094">
                  <c:v>28.163478512079209</c:v>
                </c:pt>
                <c:pt idx="12095">
                  <c:v>28.118216093000001</c:v>
                </c:pt>
                <c:pt idx="12096">
                  <c:v>28.028949130800001</c:v>
                </c:pt>
                <c:pt idx="12097">
                  <c:v>28.065508978800001</c:v>
                </c:pt>
                <c:pt idx="12098">
                  <c:v>28.082874906600001</c:v>
                </c:pt>
                <c:pt idx="12099">
                  <c:v>28.064594982599999</c:v>
                </c:pt>
                <c:pt idx="12100">
                  <c:v>28.046315058600001</c:v>
                </c:pt>
                <c:pt idx="12101">
                  <c:v>28.028339800000001</c:v>
                </c:pt>
                <c:pt idx="12102">
                  <c:v>28.028339800000001</c:v>
                </c:pt>
                <c:pt idx="12103">
                  <c:v>28.041745077600002</c:v>
                </c:pt>
                <c:pt idx="12104">
                  <c:v>28.078304925600001</c:v>
                </c:pt>
                <c:pt idx="12105">
                  <c:v>28.063422482424244</c:v>
                </c:pt>
                <c:pt idx="12106">
                  <c:v>28.0301677924</c:v>
                </c:pt>
                <c:pt idx="12107">
                  <c:v>28.0667276404</c:v>
                </c:pt>
                <c:pt idx="12108">
                  <c:v>28.060960537474745</c:v>
                </c:pt>
                <c:pt idx="12109">
                  <c:v>27.987102252626261</c:v>
                </c:pt>
                <c:pt idx="12110">
                  <c:v>27.994488083333334</c:v>
                </c:pt>
                <c:pt idx="12111">
                  <c:v>28.03141722828283</c:v>
                </c:pt>
                <c:pt idx="12112">
                  <c:v>28.068346367676767</c:v>
                </c:pt>
                <c:pt idx="12113">
                  <c:v>28.065268936767676</c:v>
                </c:pt>
                <c:pt idx="12114">
                  <c:v>28.009875221616163</c:v>
                </c:pt>
                <c:pt idx="12115">
                  <c:v>27.983409337070707</c:v>
                </c:pt>
                <c:pt idx="12116">
                  <c:v>27.969868652626261</c:v>
                </c:pt>
                <c:pt idx="12117">
                  <c:v>27.988333222323234</c:v>
                </c:pt>
                <c:pt idx="12118">
                  <c:v>28.015904470510204</c:v>
                </c:pt>
                <c:pt idx="12119">
                  <c:v>28.053210443979591</c:v>
                </c:pt>
                <c:pt idx="12120">
                  <c:v>28.05880634</c:v>
                </c:pt>
                <c:pt idx="12121">
                  <c:v>28.055075743265306</c:v>
                </c:pt>
                <c:pt idx="12122">
                  <c:v>28.036422759591836</c:v>
                </c:pt>
                <c:pt idx="12123">
                  <c:v>28.007199748367348</c:v>
                </c:pt>
                <c:pt idx="12124">
                  <c:v>27.969893774897958</c:v>
                </c:pt>
                <c:pt idx="12125">
                  <c:v>28.01963507</c:v>
                </c:pt>
                <c:pt idx="12126">
                  <c:v>28.06440223510204</c:v>
                </c:pt>
                <c:pt idx="12127">
                  <c:v>28.08305521877551</c:v>
                </c:pt>
                <c:pt idx="12128">
                  <c:v>28.089272879999999</c:v>
                </c:pt>
                <c:pt idx="12129">
                  <c:v>28.086785815306122</c:v>
                </c:pt>
                <c:pt idx="12130">
                  <c:v>28.012173874489793</c:v>
                </c:pt>
                <c:pt idx="12131">
                  <c:v>27.98979029285714</c:v>
                </c:pt>
                <c:pt idx="12132">
                  <c:v>28.04574925</c:v>
                </c:pt>
                <c:pt idx="12133">
                  <c:v>28.02991023546392</c:v>
                </c:pt>
                <c:pt idx="12134">
                  <c:v>28.003469146020411</c:v>
                </c:pt>
                <c:pt idx="12135">
                  <c:v>28.040775119489798</c:v>
                </c:pt>
                <c:pt idx="12136">
                  <c:v>28.019859419690722</c:v>
                </c:pt>
                <c:pt idx="12137">
                  <c:v>27.944478283608248</c:v>
                </c:pt>
                <c:pt idx="12138">
                  <c:v>28.021743946701029</c:v>
                </c:pt>
                <c:pt idx="12139">
                  <c:v>28.089272879999999</c:v>
                </c:pt>
                <c:pt idx="12140">
                  <c:v>28.089272879999999</c:v>
                </c:pt>
                <c:pt idx="12141">
                  <c:v>28.028025707938145</c:v>
                </c:pt>
                <c:pt idx="12142">
                  <c:v>27.938196522164947</c:v>
                </c:pt>
                <c:pt idx="12143">
                  <c:v>27.975887087113403</c:v>
                </c:pt>
                <c:pt idx="12144">
                  <c:v>27.997873250000001</c:v>
                </c:pt>
                <c:pt idx="12145">
                  <c:v>27.997873250000001</c:v>
                </c:pt>
                <c:pt idx="12146">
                  <c:v>28.044044197113401</c:v>
                </c:pt>
                <c:pt idx="12147">
                  <c:v>28.08173476701031</c:v>
                </c:pt>
                <c:pt idx="12148">
                  <c:v>28.044044202061855</c:v>
                </c:pt>
                <c:pt idx="12149">
                  <c:v>28.006124610937501</c:v>
                </c:pt>
                <c:pt idx="12150">
                  <c:v>27.968041429687499</c:v>
                </c:pt>
                <c:pt idx="12151">
                  <c:v>28.023579399270833</c:v>
                </c:pt>
                <c:pt idx="12152">
                  <c:v>28.037134262783503</c:v>
                </c:pt>
                <c:pt idx="12153">
                  <c:v>27.980598409175258</c:v>
                </c:pt>
                <c:pt idx="12154">
                  <c:v>27.996603815625001</c:v>
                </c:pt>
                <c:pt idx="12155">
                  <c:v>28.031513397916669</c:v>
                </c:pt>
                <c:pt idx="12156">
                  <c:v>28.050554985416667</c:v>
                </c:pt>
                <c:pt idx="12157">
                  <c:v>28.037225870625001</c:v>
                </c:pt>
                <c:pt idx="12158">
                  <c:v>27.999142689375002</c:v>
                </c:pt>
                <c:pt idx="12159">
                  <c:v>27.997873250000001</c:v>
                </c:pt>
                <c:pt idx="12160">
                  <c:v>28.019039480105263</c:v>
                </c:pt>
                <c:pt idx="12161">
                  <c:v>28.076765562210525</c:v>
                </c:pt>
                <c:pt idx="12162">
                  <c:v>28.029609234270833</c:v>
                </c:pt>
                <c:pt idx="12163">
                  <c:v>27.960424794583332</c:v>
                </c:pt>
                <c:pt idx="12164">
                  <c:v>27.922341619583335</c:v>
                </c:pt>
                <c:pt idx="12165">
                  <c:v>27.917698144736843</c:v>
                </c:pt>
                <c:pt idx="12166">
                  <c:v>27.93694017</c:v>
                </c:pt>
                <c:pt idx="12167">
                  <c:v>27.994666252105265</c:v>
                </c:pt>
                <c:pt idx="12168">
                  <c:v>28.004537813020836</c:v>
                </c:pt>
                <c:pt idx="12169">
                  <c:v>27.947413044270832</c:v>
                </c:pt>
                <c:pt idx="12170">
                  <c:v>27.93694017</c:v>
                </c:pt>
                <c:pt idx="12171">
                  <c:v>27.950409589157896</c:v>
                </c:pt>
                <c:pt idx="12172">
                  <c:v>28.008135671263158</c:v>
                </c:pt>
                <c:pt idx="12173">
                  <c:v>27.990817846631579</c:v>
                </c:pt>
                <c:pt idx="12174">
                  <c:v>27.939533067021276</c:v>
                </c:pt>
                <c:pt idx="12175">
                  <c:v>27.978426522340428</c:v>
                </c:pt>
                <c:pt idx="12176">
                  <c:v>28.017115278421052</c:v>
                </c:pt>
                <c:pt idx="12177">
                  <c:v>28.055599335263157</c:v>
                </c:pt>
                <c:pt idx="12178">
                  <c:v>27.988252241578948</c:v>
                </c:pt>
                <c:pt idx="12179">
                  <c:v>27.962869142340427</c:v>
                </c:pt>
                <c:pt idx="12180">
                  <c:v>28.040656059361702</c:v>
                </c:pt>
                <c:pt idx="12181">
                  <c:v>28.014078861489363</c:v>
                </c:pt>
                <c:pt idx="12182">
                  <c:v>27.963558304947366</c:v>
                </c:pt>
                <c:pt idx="12183">
                  <c:v>27.944316279684209</c:v>
                </c:pt>
                <c:pt idx="12184">
                  <c:v>27.948932318723404</c:v>
                </c:pt>
                <c:pt idx="12185">
                  <c:v>27.967406709999999</c:v>
                </c:pt>
                <c:pt idx="12186">
                  <c:v>27.967406709999999</c:v>
                </c:pt>
                <c:pt idx="12187">
                  <c:v>27.995604468191488</c:v>
                </c:pt>
                <c:pt idx="12188">
                  <c:v>28.053944657553192</c:v>
                </c:pt>
                <c:pt idx="12189">
                  <c:v>28.023154000106384</c:v>
                </c:pt>
                <c:pt idx="12190">
                  <c:v>27.99106689531915</c:v>
                </c:pt>
                <c:pt idx="12191">
                  <c:v>27.971620167659573</c:v>
                </c:pt>
                <c:pt idx="12192">
                  <c:v>27.967406709999999</c:v>
                </c:pt>
                <c:pt idx="12193">
                  <c:v>27.971944279787234</c:v>
                </c:pt>
                <c:pt idx="12194">
                  <c:v>27.991391007446808</c:v>
                </c:pt>
                <c:pt idx="12195">
                  <c:v>27.971665473655914</c:v>
                </c:pt>
                <c:pt idx="12196">
                  <c:v>27.939208954893616</c:v>
                </c:pt>
                <c:pt idx="12197">
                  <c:v>27.958655682553189</c:v>
                </c:pt>
                <c:pt idx="12198">
                  <c:v>27.956596002258063</c:v>
                </c:pt>
                <c:pt idx="12199">
                  <c:v>27.93694017</c:v>
                </c:pt>
                <c:pt idx="12200">
                  <c:v>27.956596002258063</c:v>
                </c:pt>
                <c:pt idx="12201">
                  <c:v>27.967406709999999</c:v>
                </c:pt>
                <c:pt idx="12202">
                  <c:v>27.967406709999999</c:v>
                </c:pt>
                <c:pt idx="12203">
                  <c:v>28.020477462903226</c:v>
                </c:pt>
                <c:pt idx="12204">
                  <c:v>28.01752909</c:v>
                </c:pt>
                <c:pt idx="12205">
                  <c:v>27.899594090000001</c:v>
                </c:pt>
                <c:pt idx="12206">
                  <c:v>27.938905753225807</c:v>
                </c:pt>
                <c:pt idx="12207">
                  <c:v>28.007807992934783</c:v>
                </c:pt>
                <c:pt idx="12208">
                  <c:v>28.047546964673913</c:v>
                </c:pt>
                <c:pt idx="12209">
                  <c:v>28.00245961623656</c:v>
                </c:pt>
                <c:pt idx="12210">
                  <c:v>27.93694017</c:v>
                </c:pt>
                <c:pt idx="12211">
                  <c:v>27.93694017</c:v>
                </c:pt>
                <c:pt idx="12212">
                  <c:v>27.924491476236561</c:v>
                </c:pt>
                <c:pt idx="12213">
                  <c:v>27.908129420217392</c:v>
                </c:pt>
                <c:pt idx="12214">
                  <c:v>27.927998902826086</c:v>
                </c:pt>
                <c:pt idx="12215">
                  <c:v>27.926011954565219</c:v>
                </c:pt>
                <c:pt idx="12216">
                  <c:v>27.907135946086957</c:v>
                </c:pt>
                <c:pt idx="12217">
                  <c:v>27.946874911304349</c:v>
                </c:pt>
                <c:pt idx="12218">
                  <c:v>27.95780312673913</c:v>
                </c:pt>
                <c:pt idx="12219">
                  <c:v>27.937933644130435</c:v>
                </c:pt>
                <c:pt idx="12220">
                  <c:v>27.955816178478258</c:v>
                </c:pt>
                <c:pt idx="12221">
                  <c:v>27.959127758913041</c:v>
                </c:pt>
                <c:pt idx="12222">
                  <c:v>27.939258276304347</c:v>
                </c:pt>
                <c:pt idx="12223">
                  <c:v>27.954684418571428</c:v>
                </c:pt>
                <c:pt idx="12224">
                  <c:v>27.967406709999999</c:v>
                </c:pt>
                <c:pt idx="12225">
                  <c:v>27.967406709999999</c:v>
                </c:pt>
                <c:pt idx="12226">
                  <c:v>27.917187138571428</c:v>
                </c:pt>
                <c:pt idx="12227">
                  <c:v>27.876007090000002</c:v>
                </c:pt>
                <c:pt idx="12228">
                  <c:v>27.876007090000002</c:v>
                </c:pt>
                <c:pt idx="12229">
                  <c:v>27.860271624285716</c:v>
                </c:pt>
                <c:pt idx="12230">
                  <c:v>27.86161081285714</c:v>
                </c:pt>
                <c:pt idx="12231">
                  <c:v>27.921874298571428</c:v>
                </c:pt>
                <c:pt idx="12232">
                  <c:v>27.952006041428572</c:v>
                </c:pt>
                <c:pt idx="12233">
                  <c:v>27.962719549999999</c:v>
                </c:pt>
                <c:pt idx="12234">
                  <c:v>27.942631721428572</c:v>
                </c:pt>
                <c:pt idx="12235">
                  <c:v>27.908147615714288</c:v>
                </c:pt>
                <c:pt idx="12236">
                  <c:v>27.876007090000002</c:v>
                </c:pt>
                <c:pt idx="12237">
                  <c:v>27.876007090000002</c:v>
                </c:pt>
                <c:pt idx="12238">
                  <c:v>27.917187138571428</c:v>
                </c:pt>
                <c:pt idx="12239">
                  <c:v>27.970791881111111</c:v>
                </c:pt>
                <c:pt idx="12240">
                  <c:v>27.99110290777778</c:v>
                </c:pt>
                <c:pt idx="12241">
                  <c:v>27.971089478571429</c:v>
                </c:pt>
                <c:pt idx="12242">
                  <c:v>27.930846861999999</c:v>
                </c:pt>
                <c:pt idx="12243">
                  <c:v>27.89022480866667</c:v>
                </c:pt>
                <c:pt idx="12244">
                  <c:v>27.915178355714286</c:v>
                </c:pt>
                <c:pt idx="12245">
                  <c:v>27.970114846888887</c:v>
                </c:pt>
                <c:pt idx="12246">
                  <c:v>27.990425873555555</c:v>
                </c:pt>
                <c:pt idx="12247">
                  <c:v>27.972145949555557</c:v>
                </c:pt>
                <c:pt idx="12248">
                  <c:v>27.93694017</c:v>
                </c:pt>
                <c:pt idx="12249">
                  <c:v>27.93694017</c:v>
                </c:pt>
                <c:pt idx="12250">
                  <c:v>27.911212869555555</c:v>
                </c:pt>
                <c:pt idx="12251">
                  <c:v>27.87871522688889</c:v>
                </c:pt>
                <c:pt idx="12252">
                  <c:v>27.899026253555558</c:v>
                </c:pt>
                <c:pt idx="12253">
                  <c:v>27.945064580666667</c:v>
                </c:pt>
                <c:pt idx="12254">
                  <c:v>27.995134684606743</c:v>
                </c:pt>
                <c:pt idx="12255">
                  <c:v>27.974595444157302</c:v>
                </c:pt>
                <c:pt idx="12256">
                  <c:v>27.888193701666665</c:v>
                </c:pt>
                <c:pt idx="12257">
                  <c:v>27.7969310052809</c:v>
                </c:pt>
                <c:pt idx="12258">
                  <c:v>27.879087973820226</c:v>
                </c:pt>
                <c:pt idx="12259">
                  <c:v>27.933554998888887</c:v>
                </c:pt>
                <c:pt idx="12260">
                  <c:v>27.95713708977528</c:v>
                </c:pt>
                <c:pt idx="12261">
                  <c:v>27.895519368426967</c:v>
                </c:pt>
                <c:pt idx="12262">
                  <c:v>27.876007090000002</c:v>
                </c:pt>
                <c:pt idx="12263">
                  <c:v>27.888330634269664</c:v>
                </c:pt>
                <c:pt idx="12264">
                  <c:v>27.949948355617977</c:v>
                </c:pt>
                <c:pt idx="12265">
                  <c:v>27.967406709999999</c:v>
                </c:pt>
                <c:pt idx="12266">
                  <c:v>27.943444261235953</c:v>
                </c:pt>
                <c:pt idx="12267">
                  <c:v>27.840748052247189</c:v>
                </c:pt>
                <c:pt idx="12268">
                  <c:v>27.861287296067417</c:v>
                </c:pt>
                <c:pt idx="12269">
                  <c:v>27.917427891573034</c:v>
                </c:pt>
                <c:pt idx="12270">
                  <c:v>27.958506372471909</c:v>
                </c:pt>
                <c:pt idx="12271">
                  <c:v>27.935228566629213</c:v>
                </c:pt>
                <c:pt idx="12272">
                  <c:v>27.906473630000001</c:v>
                </c:pt>
                <c:pt idx="12273">
                  <c:v>27.906473630000001</c:v>
                </c:pt>
                <c:pt idx="12274">
                  <c:v>27.889357596292136</c:v>
                </c:pt>
                <c:pt idx="12275">
                  <c:v>27.890547938636367</c:v>
                </c:pt>
                <c:pt idx="12276">
                  <c:v>27.932093220454547</c:v>
                </c:pt>
                <c:pt idx="12277">
                  <c:v>27.900241837727272</c:v>
                </c:pt>
                <c:pt idx="12278">
                  <c:v>27.876007090000002</c:v>
                </c:pt>
                <c:pt idx="12279">
                  <c:v>27.876007090000002</c:v>
                </c:pt>
                <c:pt idx="12280">
                  <c:v>27.895394888181819</c:v>
                </c:pt>
                <c:pt idx="12281">
                  <c:v>27.916167529090909</c:v>
                </c:pt>
                <c:pt idx="12282">
                  <c:v>27.93694017</c:v>
                </c:pt>
                <c:pt idx="12283">
                  <c:v>27.895394888181819</c:v>
                </c:pt>
                <c:pt idx="12284">
                  <c:v>27.909243315454546</c:v>
                </c:pt>
                <c:pt idx="12285">
                  <c:v>27.963204428620688</c:v>
                </c:pt>
                <c:pt idx="12286">
                  <c:v>27.900170207931037</c:v>
                </c:pt>
                <c:pt idx="12287">
                  <c:v>27.914436475681818</c:v>
                </c:pt>
                <c:pt idx="12288">
                  <c:v>27.970522606136363</c:v>
                </c:pt>
                <c:pt idx="12289">
                  <c:v>27.991295247045457</c:v>
                </c:pt>
                <c:pt idx="12290">
                  <c:v>27.926084276436782</c:v>
                </c:pt>
                <c:pt idx="12291">
                  <c:v>27.845540549999999</c:v>
                </c:pt>
                <c:pt idx="12292">
                  <c:v>27.845540549999999</c:v>
                </c:pt>
                <c:pt idx="12293">
                  <c:v>27.829268642613634</c:v>
                </c:pt>
                <c:pt idx="12294">
                  <c:v>27.841688450919541</c:v>
                </c:pt>
                <c:pt idx="12295">
                  <c:v>27.925734085402297</c:v>
                </c:pt>
                <c:pt idx="12296">
                  <c:v>27.864100620114943</c:v>
                </c:pt>
                <c:pt idx="12297">
                  <c:v>27.867602520114943</c:v>
                </c:pt>
                <c:pt idx="12298">
                  <c:v>27.993670968390806</c:v>
                </c:pt>
                <c:pt idx="12299">
                  <c:v>27.815074003333333</c:v>
                </c:pt>
                <c:pt idx="12300">
                  <c:v>27.84308921632184</c:v>
                </c:pt>
                <c:pt idx="12301">
                  <c:v>28.044798734482757</c:v>
                </c:pt>
                <c:pt idx="12302">
                  <c:v>27.834684651724139</c:v>
                </c:pt>
                <c:pt idx="12303">
                  <c:v>27.780054988505746</c:v>
                </c:pt>
                <c:pt idx="12304">
                  <c:v>27.818616622093021</c:v>
                </c:pt>
                <c:pt idx="12305">
                  <c:v>27.839872354651163</c:v>
                </c:pt>
                <c:pt idx="12306">
                  <c:v>27.86094891505747</c:v>
                </c:pt>
                <c:pt idx="12307">
                  <c:v>27.85793972127907</c:v>
                </c:pt>
                <c:pt idx="12308">
                  <c:v>27.79417253755814</c:v>
                </c:pt>
                <c:pt idx="12309">
                  <c:v>27.838809566162791</c:v>
                </c:pt>
                <c:pt idx="12310">
                  <c:v>27.884761842873566</c:v>
                </c:pt>
                <c:pt idx="12311">
                  <c:v>27.905773249770117</c:v>
                </c:pt>
                <c:pt idx="12312">
                  <c:v>27.885926428604652</c:v>
                </c:pt>
                <c:pt idx="12313">
                  <c:v>27.864670703023258</c:v>
                </c:pt>
                <c:pt idx="12314">
                  <c:v>27.849791695116277</c:v>
                </c:pt>
                <c:pt idx="12315">
                  <c:v>27.892303146279069</c:v>
                </c:pt>
                <c:pt idx="12316">
                  <c:v>27.863962174186046</c:v>
                </c:pt>
                <c:pt idx="12317">
                  <c:v>27.815073999999999</c:v>
                </c:pt>
                <c:pt idx="12318">
                  <c:v>27.815073999999999</c:v>
                </c:pt>
                <c:pt idx="12319">
                  <c:v>27.815073999999999</c:v>
                </c:pt>
                <c:pt idx="12320">
                  <c:v>27.82295946</c:v>
                </c:pt>
                <c:pt idx="12321">
                  <c:v>27.84446526</c:v>
                </c:pt>
                <c:pt idx="12322">
                  <c:v>27.825347604069766</c:v>
                </c:pt>
                <c:pt idx="12323">
                  <c:v>27.859519309058822</c:v>
                </c:pt>
                <c:pt idx="12324">
                  <c:v>27.93694017</c:v>
                </c:pt>
                <c:pt idx="12325">
                  <c:v>27.93694017</c:v>
                </c:pt>
                <c:pt idx="12326">
                  <c:v>27.908265779411764</c:v>
                </c:pt>
                <c:pt idx="12327">
                  <c:v>27.870630641764706</c:v>
                </c:pt>
                <c:pt idx="12328">
                  <c:v>27.849124848823529</c:v>
                </c:pt>
                <c:pt idx="12329">
                  <c:v>27.863462044117647</c:v>
                </c:pt>
                <c:pt idx="12330">
                  <c:v>27.876007090000002</c:v>
                </c:pt>
                <c:pt idx="12331">
                  <c:v>27.876007090000002</c:v>
                </c:pt>
                <c:pt idx="12332">
                  <c:v>27.833712356941177</c:v>
                </c:pt>
                <c:pt idx="12333">
                  <c:v>27.815073999999999</c:v>
                </c:pt>
                <c:pt idx="12334">
                  <c:v>27.818658299999999</c:v>
                </c:pt>
                <c:pt idx="12335">
                  <c:v>27.840164099999999</c:v>
                </c:pt>
                <c:pt idx="12336">
                  <c:v>27.845540549999999</c:v>
                </c:pt>
                <c:pt idx="12337">
                  <c:v>27.852709147647058</c:v>
                </c:pt>
                <c:pt idx="12338">
                  <c:v>27.874214940588235</c:v>
                </c:pt>
                <c:pt idx="12339">
                  <c:v>27.796213764404762</c:v>
                </c:pt>
                <c:pt idx="12340">
                  <c:v>27.787474902705881</c:v>
                </c:pt>
                <c:pt idx="12341">
                  <c:v>27.843364367857141</c:v>
                </c:pt>
                <c:pt idx="12342">
                  <c:v>27.821602546428572</c:v>
                </c:pt>
                <c:pt idx="12343">
                  <c:v>27.784965889882354</c:v>
                </c:pt>
                <c:pt idx="12344">
                  <c:v>27.784970158928573</c:v>
                </c:pt>
                <c:pt idx="12345">
                  <c:v>27.893779237500002</c:v>
                </c:pt>
                <c:pt idx="12346">
                  <c:v>27.771913072023811</c:v>
                </c:pt>
                <c:pt idx="12347">
                  <c:v>27.735280680952382</c:v>
                </c:pt>
                <c:pt idx="12348">
                  <c:v>27.815073999999999</c:v>
                </c:pt>
                <c:pt idx="12349">
                  <c:v>27.815073999999999</c:v>
                </c:pt>
                <c:pt idx="12350">
                  <c:v>27.815073999999999</c:v>
                </c:pt>
                <c:pt idx="12351">
                  <c:v>27.821239849404762</c:v>
                </c:pt>
                <c:pt idx="12352">
                  <c:v>27.843001670833331</c:v>
                </c:pt>
                <c:pt idx="12353">
                  <c:v>27.864763485952381</c:v>
                </c:pt>
                <c:pt idx="12354">
                  <c:v>27.844072279518073</c:v>
                </c:pt>
                <c:pt idx="12355">
                  <c:v>27.788959823571428</c:v>
                </c:pt>
                <c:pt idx="12356">
                  <c:v>27.832483459285715</c:v>
                </c:pt>
                <c:pt idx="12357">
                  <c:v>27.860957353373493</c:v>
                </c:pt>
                <c:pt idx="12358">
                  <c:v>27.896680813571429</c:v>
                </c:pt>
                <c:pt idx="12359">
                  <c:v>27.961966256428571</c:v>
                </c:pt>
                <c:pt idx="12360">
                  <c:v>27.76551999253012</c:v>
                </c:pt>
                <c:pt idx="12361">
                  <c:v>27.721471979518071</c:v>
                </c:pt>
                <c:pt idx="12362">
                  <c:v>27.811809727857142</c:v>
                </c:pt>
                <c:pt idx="12363">
                  <c:v>27.790047913571428</c:v>
                </c:pt>
                <c:pt idx="12364">
                  <c:v>27.801125463614458</c:v>
                </c:pt>
                <c:pt idx="12365">
                  <c:v>27.806998531566265</c:v>
                </c:pt>
                <c:pt idx="12366">
                  <c:v>27.784974526746989</c:v>
                </c:pt>
                <c:pt idx="12367">
                  <c:v>27.82792134325301</c:v>
                </c:pt>
                <c:pt idx="12368">
                  <c:v>27.845540549999999</c:v>
                </c:pt>
                <c:pt idx="12369">
                  <c:v>27.845540549999999</c:v>
                </c:pt>
                <c:pt idx="12370">
                  <c:v>27.845540549999999</c:v>
                </c:pt>
                <c:pt idx="12371">
                  <c:v>27.826820139759036</c:v>
                </c:pt>
                <c:pt idx="12372">
                  <c:v>27.804796131084338</c:v>
                </c:pt>
                <c:pt idx="12373">
                  <c:v>27.788322892317073</c:v>
                </c:pt>
                <c:pt idx="12374">
                  <c:v>27.83290808012195</c:v>
                </c:pt>
                <c:pt idx="12375">
                  <c:v>27.829756674698793</c:v>
                </c:pt>
                <c:pt idx="12376">
                  <c:v>27.822504865853659</c:v>
                </c:pt>
                <c:pt idx="12377">
                  <c:v>27.844797463414633</c:v>
                </c:pt>
                <c:pt idx="12378">
                  <c:v>27.845540549999999</c:v>
                </c:pt>
                <c:pt idx="12379">
                  <c:v>27.832536534756098</c:v>
                </c:pt>
                <c:pt idx="12380">
                  <c:v>27.810243938780488</c:v>
                </c:pt>
                <c:pt idx="12381">
                  <c:v>27.787951348536584</c:v>
                </c:pt>
                <c:pt idx="12382">
                  <c:v>27.841453571341464</c:v>
                </c:pt>
                <c:pt idx="12383">
                  <c:v>27.865232338048781</c:v>
                </c:pt>
                <c:pt idx="12384">
                  <c:v>27.848141352195121</c:v>
                </c:pt>
                <c:pt idx="12385">
                  <c:v>27.870433942439025</c:v>
                </c:pt>
                <c:pt idx="12386">
                  <c:v>27.809129313780488</c:v>
                </c:pt>
                <c:pt idx="12387">
                  <c:v>27.796868387439027</c:v>
                </c:pt>
                <c:pt idx="12388">
                  <c:v>27.903464588888891</c:v>
                </c:pt>
                <c:pt idx="12389">
                  <c:v>27.722922122222222</c:v>
                </c:pt>
                <c:pt idx="12390">
                  <c:v>27.707326480487804</c:v>
                </c:pt>
                <c:pt idx="12391">
                  <c:v>27.73407758878049</c:v>
                </c:pt>
                <c:pt idx="12392">
                  <c:v>27.667199818048783</c:v>
                </c:pt>
                <c:pt idx="12393">
                  <c:v>27.74699444765432</c:v>
                </c:pt>
                <c:pt idx="12394">
                  <c:v>27.78460746</c:v>
                </c:pt>
                <c:pt idx="12395">
                  <c:v>27.800212274878049</c:v>
                </c:pt>
                <c:pt idx="12396">
                  <c:v>27.86709005292683</c:v>
                </c:pt>
                <c:pt idx="12397">
                  <c:v>27.797772017901234</c:v>
                </c:pt>
                <c:pt idx="12398">
                  <c:v>27.789121025308642</c:v>
                </c:pt>
                <c:pt idx="12399">
                  <c:v>27.841779247530862</c:v>
                </c:pt>
                <c:pt idx="12400">
                  <c:v>27.819211432716049</c:v>
                </c:pt>
                <c:pt idx="12401">
                  <c:v>27.796643623950619</c:v>
                </c:pt>
                <c:pt idx="12402">
                  <c:v>27.826734037283952</c:v>
                </c:pt>
                <c:pt idx="12403">
                  <c:v>27.882777430493828</c:v>
                </c:pt>
                <c:pt idx="12404">
                  <c:v>27.679667149012346</c:v>
                </c:pt>
                <c:pt idx="12405">
                  <c:v>27.718784684074073</c:v>
                </c:pt>
                <c:pt idx="12406">
                  <c:v>27.76580095382716</c:v>
                </c:pt>
                <c:pt idx="12407">
                  <c:v>27.728244360999998</c:v>
                </c:pt>
                <c:pt idx="12408">
                  <c:v>27.796794075999998</c:v>
                </c:pt>
                <c:pt idx="12409">
                  <c:v>27.765424823703704</c:v>
                </c:pt>
                <c:pt idx="12410">
                  <c:v>27.749951770749998</c:v>
                </c:pt>
                <c:pt idx="12411">
                  <c:v>27.816202390740742</c:v>
                </c:pt>
                <c:pt idx="12412">
                  <c:v>27.838770205555555</c:v>
                </c:pt>
                <c:pt idx="12413">
                  <c:v>27.829545611249998</c:v>
                </c:pt>
                <c:pt idx="12414">
                  <c:v>27.7899391045</c:v>
                </c:pt>
                <c:pt idx="12415">
                  <c:v>27.723674379999999</c:v>
                </c:pt>
                <c:pt idx="12416">
                  <c:v>27.723674379999999</c:v>
                </c:pt>
                <c:pt idx="12417">
                  <c:v>27.75526931037037</c:v>
                </c:pt>
                <c:pt idx="12418">
                  <c:v>27.78460746</c:v>
                </c:pt>
                <c:pt idx="12419">
                  <c:v>27.78460746</c:v>
                </c:pt>
                <c:pt idx="12420">
                  <c:v>27.78460746</c:v>
                </c:pt>
                <c:pt idx="12421">
                  <c:v>27.78460746</c:v>
                </c:pt>
                <c:pt idx="12422">
                  <c:v>27.78460746</c:v>
                </c:pt>
                <c:pt idx="12423">
                  <c:v>27.78460746</c:v>
                </c:pt>
                <c:pt idx="12424">
                  <c:v>27.78460746</c:v>
                </c:pt>
                <c:pt idx="12425">
                  <c:v>27.752617593</c:v>
                </c:pt>
                <c:pt idx="12426">
                  <c:v>27.723674379999999</c:v>
                </c:pt>
                <c:pt idx="12427">
                  <c:v>27.721389389499997</c:v>
                </c:pt>
                <c:pt idx="12428">
                  <c:v>27.675689579499998</c:v>
                </c:pt>
                <c:pt idx="12429">
                  <c:v>27.729073513670887</c:v>
                </c:pt>
                <c:pt idx="12430">
                  <c:v>27.775467498000001</c:v>
                </c:pt>
                <c:pt idx="12431">
                  <c:v>27.754140920000001</c:v>
                </c:pt>
                <c:pt idx="12432">
                  <c:v>27.754140920000001</c:v>
                </c:pt>
                <c:pt idx="12433">
                  <c:v>27.754140920000001</c:v>
                </c:pt>
                <c:pt idx="12434">
                  <c:v>27.764167882531645</c:v>
                </c:pt>
                <c:pt idx="12435">
                  <c:v>27.787307026835443</c:v>
                </c:pt>
                <c:pt idx="12436">
                  <c:v>27.81044617113924</c:v>
                </c:pt>
                <c:pt idx="12437">
                  <c:v>27.79656268455696</c:v>
                </c:pt>
                <c:pt idx="12438">
                  <c:v>27.762239620506328</c:v>
                </c:pt>
                <c:pt idx="12439">
                  <c:v>27.735243952151897</c:v>
                </c:pt>
                <c:pt idx="12440">
                  <c:v>27.804661385063291</c:v>
                </c:pt>
                <c:pt idx="12441">
                  <c:v>27.736400909367088</c:v>
                </c:pt>
                <c:pt idx="12442">
                  <c:v>27.754912228860757</c:v>
                </c:pt>
                <c:pt idx="12443">
                  <c:v>27.835385034999998</c:v>
                </c:pt>
                <c:pt idx="12444">
                  <c:v>27.788513427307691</c:v>
                </c:pt>
                <c:pt idx="12445">
                  <c:v>27.742185695443037</c:v>
                </c:pt>
                <c:pt idx="12446">
                  <c:v>27.723674379999999</c:v>
                </c:pt>
                <c:pt idx="12447">
                  <c:v>27.737557866582279</c:v>
                </c:pt>
                <c:pt idx="12448">
                  <c:v>27.783836155189874</c:v>
                </c:pt>
                <c:pt idx="12449">
                  <c:v>27.761562256666668</c:v>
                </c:pt>
                <c:pt idx="12450">
                  <c:v>27.785764417215191</c:v>
                </c:pt>
                <c:pt idx="12451">
                  <c:v>27.806480873333332</c:v>
                </c:pt>
                <c:pt idx="12452">
                  <c:v>27.787732233846153</c:v>
                </c:pt>
                <c:pt idx="12453">
                  <c:v>27.83460384153846</c:v>
                </c:pt>
                <c:pt idx="12454">
                  <c:v>27.773670757435895</c:v>
                </c:pt>
                <c:pt idx="12455">
                  <c:v>27.745547793333333</c:v>
                </c:pt>
                <c:pt idx="12456">
                  <c:v>27.788513426666668</c:v>
                </c:pt>
                <c:pt idx="12457">
                  <c:v>27.811949226666666</c:v>
                </c:pt>
                <c:pt idx="12458">
                  <c:v>27.733829893333333</c:v>
                </c:pt>
                <c:pt idx="12459">
                  <c:v>27.706488126666667</c:v>
                </c:pt>
                <c:pt idx="12460">
                  <c:v>27.742666508831167</c:v>
                </c:pt>
                <c:pt idx="12461">
                  <c:v>27.813886991948053</c:v>
                </c:pt>
                <c:pt idx="12462">
                  <c:v>27.768983593333335</c:v>
                </c:pt>
                <c:pt idx="12463">
                  <c:v>27.770155383333336</c:v>
                </c:pt>
                <c:pt idx="12464">
                  <c:v>27.766406669870129</c:v>
                </c:pt>
                <c:pt idx="12465">
                  <c:v>27.728361539999998</c:v>
                </c:pt>
                <c:pt idx="12466">
                  <c:v>27.775233140000001</c:v>
                </c:pt>
                <c:pt idx="12467">
                  <c:v>27.765615331168831</c:v>
                </c:pt>
                <c:pt idx="12468">
                  <c:v>27.74187517012987</c:v>
                </c:pt>
                <c:pt idx="12469">
                  <c:v>27.723674379999999</c:v>
                </c:pt>
                <c:pt idx="12470">
                  <c:v>27.723674379999999</c:v>
                </c:pt>
                <c:pt idx="12471">
                  <c:v>27.745831863636365</c:v>
                </c:pt>
                <c:pt idx="12472">
                  <c:v>27.754140920000001</c:v>
                </c:pt>
                <c:pt idx="12473">
                  <c:v>27.754140920000001</c:v>
                </c:pt>
                <c:pt idx="12474">
                  <c:v>27.756119266753249</c:v>
                </c:pt>
                <c:pt idx="12475">
                  <c:v>27.779859427792207</c:v>
                </c:pt>
                <c:pt idx="12476">
                  <c:v>27.765615331168831</c:v>
                </c:pt>
                <c:pt idx="12477">
                  <c:v>27.729609420259742</c:v>
                </c:pt>
                <c:pt idx="12478">
                  <c:v>27.738105900789474</c:v>
                </c:pt>
                <c:pt idx="12479">
                  <c:v>27.93052616131579</c:v>
                </c:pt>
                <c:pt idx="12480">
                  <c:v>27.799247228441558</c:v>
                </c:pt>
                <c:pt idx="12481">
                  <c:v>27.721696033246754</c:v>
                </c:pt>
                <c:pt idx="12482">
                  <c:v>27.673965811578949</c:v>
                </c:pt>
                <c:pt idx="12483">
                  <c:v>27.638605460649352</c:v>
                </c:pt>
                <c:pt idx="12484">
                  <c:v>27.686085790519481</c:v>
                </c:pt>
                <c:pt idx="12485">
                  <c:v>27.73409714368421</c:v>
                </c:pt>
                <c:pt idx="12486">
                  <c:v>27.726079633157894</c:v>
                </c:pt>
                <c:pt idx="12487">
                  <c:v>27.715760992987011</c:v>
                </c:pt>
                <c:pt idx="12488">
                  <c:v>27.783003957894739</c:v>
                </c:pt>
                <c:pt idx="12489">
                  <c:v>27.73489889473684</c:v>
                </c:pt>
                <c:pt idx="12490">
                  <c:v>27.742114654210525</c:v>
                </c:pt>
                <c:pt idx="12491">
                  <c:v>27.766167185789474</c:v>
                </c:pt>
                <c:pt idx="12492">
                  <c:v>27.773382945263158</c:v>
                </c:pt>
                <c:pt idx="12493">
                  <c:v>27.72527788210526</c:v>
                </c:pt>
                <c:pt idx="12494">
                  <c:v>27.700423599473684</c:v>
                </c:pt>
                <c:pt idx="12495">
                  <c:v>27.676371067894738</c:v>
                </c:pt>
                <c:pt idx="12496">
                  <c:v>27.673164063684212</c:v>
                </c:pt>
                <c:pt idx="12497">
                  <c:v>27.701225350526315</c:v>
                </c:pt>
                <c:pt idx="12498">
                  <c:v>27.749330413684213</c:v>
                </c:pt>
                <c:pt idx="12499">
                  <c:v>27.732205011199998</c:v>
                </c:pt>
                <c:pt idx="12500">
                  <c:v>27.692406088947369</c:v>
                </c:pt>
                <c:pt idx="12501">
                  <c:v>27.69040171131579</c:v>
                </c:pt>
                <c:pt idx="12502">
                  <c:v>27.751297376266667</c:v>
                </c:pt>
                <c:pt idx="12503">
                  <c:v>27.726924144266665</c:v>
                </c:pt>
                <c:pt idx="12504">
                  <c:v>27.723674379999999</c:v>
                </c:pt>
                <c:pt idx="12505">
                  <c:v>27.723674379999999</c:v>
                </c:pt>
                <c:pt idx="12506">
                  <c:v>27.6980824836</c:v>
                </c:pt>
                <c:pt idx="12507">
                  <c:v>27.637149397200002</c:v>
                </c:pt>
                <c:pt idx="12508">
                  <c:v>27.685895869199999</c:v>
                </c:pt>
                <c:pt idx="12509">
                  <c:v>27.754541795526315</c:v>
                </c:pt>
                <c:pt idx="12510">
                  <c:v>27.741954304</c:v>
                </c:pt>
                <c:pt idx="12511">
                  <c:v>27.725705482666665</c:v>
                </c:pt>
                <c:pt idx="12512">
                  <c:v>27.804918486666665</c:v>
                </c:pt>
                <c:pt idx="12513">
                  <c:v>27.683052326666665</c:v>
                </c:pt>
                <c:pt idx="12514">
                  <c:v>27.683052326666665</c:v>
                </c:pt>
                <c:pt idx="12515">
                  <c:v>27.664388135270269</c:v>
                </c:pt>
                <c:pt idx="12516">
                  <c:v>27.649336015199999</c:v>
                </c:pt>
                <c:pt idx="12517">
                  <c:v>27.700519809599999</c:v>
                </c:pt>
                <c:pt idx="12518">
                  <c:v>27.773639505599999</c:v>
                </c:pt>
                <c:pt idx="12519">
                  <c:v>27.701738471199999</c:v>
                </c:pt>
                <c:pt idx="12520">
                  <c:v>27.736849100000001</c:v>
                </c:pt>
                <c:pt idx="12521">
                  <c:v>27.797200296533333</c:v>
                </c:pt>
                <c:pt idx="12522">
                  <c:v>27.759904860000002</c:v>
                </c:pt>
                <c:pt idx="12523">
                  <c:v>27.809310059999998</c:v>
                </c:pt>
                <c:pt idx="12524">
                  <c:v>27.771432740000002</c:v>
                </c:pt>
                <c:pt idx="12525">
                  <c:v>27.7066131176</c:v>
                </c:pt>
                <c:pt idx="12526">
                  <c:v>27.67262234</c:v>
                </c:pt>
                <c:pt idx="12527">
                  <c:v>27.680856538648648</c:v>
                </c:pt>
                <c:pt idx="12528">
                  <c:v>27.606748730540541</c:v>
                </c:pt>
                <c:pt idx="12529">
                  <c:v>27.670975497567568</c:v>
                </c:pt>
                <c:pt idx="12530">
                  <c:v>27.658624194324325</c:v>
                </c:pt>
                <c:pt idx="12531">
                  <c:v>27.666858393783784</c:v>
                </c:pt>
                <c:pt idx="12532">
                  <c:v>27.723674379999999</c:v>
                </c:pt>
                <c:pt idx="12533">
                  <c:v>27.723674379999999</c:v>
                </c:pt>
                <c:pt idx="12534">
                  <c:v>27.723674379999999</c:v>
                </c:pt>
                <c:pt idx="12535">
                  <c:v>27.723674379999999</c:v>
                </c:pt>
                <c:pt idx="12536">
                  <c:v>27.71049966</c:v>
                </c:pt>
                <c:pt idx="12537">
                  <c:v>27.700720137534248</c:v>
                </c:pt>
                <c:pt idx="12538">
                  <c:v>27.733967130675673</c:v>
                </c:pt>
                <c:pt idx="12539">
                  <c:v>27.857480138783785</c:v>
                </c:pt>
                <c:pt idx="12540">
                  <c:v>27.687032186216218</c:v>
                </c:pt>
                <c:pt idx="12541">
                  <c:v>27.648134049863014</c:v>
                </c:pt>
                <c:pt idx="12542">
                  <c:v>27.703088879999999</c:v>
                </c:pt>
                <c:pt idx="12543">
                  <c:v>27.711153882739726</c:v>
                </c:pt>
                <c:pt idx="12544">
                  <c:v>27.636030899178081</c:v>
                </c:pt>
                <c:pt idx="12545">
                  <c:v>27.632274750000001</c:v>
                </c:pt>
                <c:pt idx="12546">
                  <c:v>27.632274750000001</c:v>
                </c:pt>
                <c:pt idx="12547">
                  <c:v>27.694877233561645</c:v>
                </c:pt>
                <c:pt idx="12548">
                  <c:v>27.763322616986301</c:v>
                </c:pt>
                <c:pt idx="12549">
                  <c:v>27.694877239452055</c:v>
                </c:pt>
                <c:pt idx="12550">
                  <c:v>27.719918231232874</c:v>
                </c:pt>
                <c:pt idx="12551">
                  <c:v>27.723674379999999</c:v>
                </c:pt>
                <c:pt idx="12552">
                  <c:v>27.676096490410959</c:v>
                </c:pt>
                <c:pt idx="12553">
                  <c:v>27.653142246575342</c:v>
                </c:pt>
                <c:pt idx="12554">
                  <c:v>27.70322423671233</c:v>
                </c:pt>
                <c:pt idx="12555">
                  <c:v>27.753306220273974</c:v>
                </c:pt>
                <c:pt idx="12556">
                  <c:v>27.654278364027778</c:v>
                </c:pt>
                <c:pt idx="12557">
                  <c:v>27.612659306438356</c:v>
                </c:pt>
                <c:pt idx="12558">
                  <c:v>27.615998105342467</c:v>
                </c:pt>
                <c:pt idx="12559">
                  <c:v>27.632274750000001</c:v>
                </c:pt>
                <c:pt idx="12560">
                  <c:v>27.64729934630137</c:v>
                </c:pt>
                <c:pt idx="12561">
                  <c:v>27.747463321643838</c:v>
                </c:pt>
                <c:pt idx="12562">
                  <c:v>27.659356121111113</c:v>
                </c:pt>
                <c:pt idx="12563">
                  <c:v>27.669001543972602</c:v>
                </c:pt>
                <c:pt idx="12564">
                  <c:v>27.706325378055556</c:v>
                </c:pt>
                <c:pt idx="12565">
                  <c:v>27.675435689027776</c:v>
                </c:pt>
                <c:pt idx="12566">
                  <c:v>27.567533353472221</c:v>
                </c:pt>
                <c:pt idx="12567">
                  <c:v>27.796032411805555</c:v>
                </c:pt>
                <c:pt idx="12568">
                  <c:v>27.539623075342465</c:v>
                </c:pt>
                <c:pt idx="12569">
                  <c:v>27.538336247499998</c:v>
                </c:pt>
                <c:pt idx="12570">
                  <c:v>27.6271969975</c:v>
                </c:pt>
                <c:pt idx="12571">
                  <c:v>27.6627413</c:v>
                </c:pt>
                <c:pt idx="12572">
                  <c:v>27.660202420833333</c:v>
                </c:pt>
                <c:pt idx="12573">
                  <c:v>27.634813629166668</c:v>
                </c:pt>
                <c:pt idx="12574">
                  <c:v>27.632274750000001</c:v>
                </c:pt>
                <c:pt idx="12575">
                  <c:v>27.705055934861111</c:v>
                </c:pt>
                <c:pt idx="12576">
                  <c:v>27.701670763472222</c:v>
                </c:pt>
                <c:pt idx="12577">
                  <c:v>27.656394096805556</c:v>
                </c:pt>
                <c:pt idx="12578">
                  <c:v>27.714663148873239</c:v>
                </c:pt>
                <c:pt idx="12579">
                  <c:v>27.63742402492958</c:v>
                </c:pt>
                <c:pt idx="12580">
                  <c:v>27.608578552222223</c:v>
                </c:pt>
                <c:pt idx="12581">
                  <c:v>27.696211579577465</c:v>
                </c:pt>
                <c:pt idx="12582">
                  <c:v>27.698285592083334</c:v>
                </c:pt>
                <c:pt idx="12583">
                  <c:v>27.641285983098591</c:v>
                </c:pt>
                <c:pt idx="12584">
                  <c:v>27.654159174647887</c:v>
                </c:pt>
                <c:pt idx="12585">
                  <c:v>27.602666422535211</c:v>
                </c:pt>
                <c:pt idx="12586">
                  <c:v>27.651739492083333</c:v>
                </c:pt>
                <c:pt idx="12587">
                  <c:v>27.642573302112677</c:v>
                </c:pt>
                <c:pt idx="12588">
                  <c:v>27.663170401267607</c:v>
                </c:pt>
                <c:pt idx="12589">
                  <c:v>27.661024871690142</c:v>
                </c:pt>
                <c:pt idx="12590">
                  <c:v>27.613823185492958</c:v>
                </c:pt>
                <c:pt idx="12591">
                  <c:v>27.660166662394367</c:v>
                </c:pt>
                <c:pt idx="12592">
                  <c:v>27.608673910281691</c:v>
                </c:pt>
                <c:pt idx="12593">
                  <c:v>27.624121732253521</c:v>
                </c:pt>
                <c:pt idx="12594">
                  <c:v>27.632274750000001</c:v>
                </c:pt>
                <c:pt idx="12595">
                  <c:v>27.670894311971832</c:v>
                </c:pt>
                <c:pt idx="12596">
                  <c:v>27.698865908999998</c:v>
                </c:pt>
                <c:pt idx="12597">
                  <c:v>27.632274750000001</c:v>
                </c:pt>
                <c:pt idx="12598">
                  <c:v>27.632274750000001</c:v>
                </c:pt>
                <c:pt idx="12599">
                  <c:v>27.632274750000001</c:v>
                </c:pt>
                <c:pt idx="12600">
                  <c:v>27.673186967571429</c:v>
                </c:pt>
                <c:pt idx="12601">
                  <c:v>27.693207839999999</c:v>
                </c:pt>
                <c:pt idx="12602">
                  <c:v>27.659259406</c:v>
                </c:pt>
                <c:pt idx="12603">
                  <c:v>27.62240530971831</c:v>
                </c:pt>
                <c:pt idx="12604">
                  <c:v>27.693207839999999</c:v>
                </c:pt>
                <c:pt idx="12605">
                  <c:v>27.693207839999999</c:v>
                </c:pt>
                <c:pt idx="12606">
                  <c:v>27.597455849285712</c:v>
                </c:pt>
                <c:pt idx="12607">
                  <c:v>27.688855473571429</c:v>
                </c:pt>
                <c:pt idx="12608">
                  <c:v>27.694066047464791</c:v>
                </c:pt>
                <c:pt idx="12609">
                  <c:v>27.590492066571429</c:v>
                </c:pt>
                <c:pt idx="12610">
                  <c:v>27.540875132</c:v>
                </c:pt>
                <c:pt idx="12611">
                  <c:v>27.661000354285715</c:v>
                </c:pt>
                <c:pt idx="12612">
                  <c:v>27.63488616857143</c:v>
                </c:pt>
                <c:pt idx="12613">
                  <c:v>27.60877199057143</c:v>
                </c:pt>
                <c:pt idx="12614">
                  <c:v>27.621236148550725</c:v>
                </c:pt>
                <c:pt idx="12615">
                  <c:v>27.586574939999998</c:v>
                </c:pt>
                <c:pt idx="12616">
                  <c:v>27.595279669285713</c:v>
                </c:pt>
                <c:pt idx="12617">
                  <c:v>27.673622205000001</c:v>
                </c:pt>
                <c:pt idx="12618">
                  <c:v>27.608431371594204</c:v>
                </c:pt>
                <c:pt idx="12619">
                  <c:v>27.687909310724638</c:v>
                </c:pt>
                <c:pt idx="12620">
                  <c:v>27.571341671999999</c:v>
                </c:pt>
                <c:pt idx="12621">
                  <c:v>27.560895999142858</c:v>
                </c:pt>
                <c:pt idx="12622">
                  <c:v>27.650819605652174</c:v>
                </c:pt>
                <c:pt idx="12623">
                  <c:v>27.628300855652174</c:v>
                </c:pt>
                <c:pt idx="12624">
                  <c:v>27.503444802000001</c:v>
                </c:pt>
                <c:pt idx="12625">
                  <c:v>27.581938728550725</c:v>
                </c:pt>
                <c:pt idx="12626">
                  <c:v>27.661416667681159</c:v>
                </c:pt>
                <c:pt idx="12627">
                  <c:v>27.610639092608697</c:v>
                </c:pt>
                <c:pt idx="12628">
                  <c:v>27.623570024285716</c:v>
                </c:pt>
                <c:pt idx="12629">
                  <c:v>27.632274750000001</c:v>
                </c:pt>
                <c:pt idx="12630">
                  <c:v>27.659650486086957</c:v>
                </c:pt>
                <c:pt idx="12631">
                  <c:v>27.654351959710144</c:v>
                </c:pt>
                <c:pt idx="12632">
                  <c:v>27.571341669999999</c:v>
                </c:pt>
                <c:pt idx="12633">
                  <c:v>27.574874022463767</c:v>
                </c:pt>
                <c:pt idx="12634">
                  <c:v>27.627859309420291</c:v>
                </c:pt>
                <c:pt idx="12635">
                  <c:v>27.632274750000001</c:v>
                </c:pt>
                <c:pt idx="12636">
                  <c:v>27.611665031764709</c:v>
                </c:pt>
                <c:pt idx="12637">
                  <c:v>27.585029535797101</c:v>
                </c:pt>
                <c:pt idx="12638">
                  <c:v>27.571341669999999</c:v>
                </c:pt>
                <c:pt idx="12639">
                  <c:v>27.571341669999999</c:v>
                </c:pt>
                <c:pt idx="12640">
                  <c:v>27.581198491764706</c:v>
                </c:pt>
                <c:pt idx="12641">
                  <c:v>27.633599382608697</c:v>
                </c:pt>
                <c:pt idx="12642">
                  <c:v>27.660092034782608</c:v>
                </c:pt>
                <c:pt idx="12643">
                  <c:v>27.638547275000001</c:v>
                </c:pt>
                <c:pt idx="12644">
                  <c:v>27.591652696666667</c:v>
                </c:pt>
                <c:pt idx="12645">
                  <c:v>27.571341669999999</c:v>
                </c:pt>
                <c:pt idx="12646">
                  <c:v>27.610320923970587</c:v>
                </c:pt>
                <c:pt idx="12647">
                  <c:v>27.597834317391303</c:v>
                </c:pt>
                <c:pt idx="12648">
                  <c:v>27.492487089411764</c:v>
                </c:pt>
                <c:pt idx="12649">
                  <c:v>27.682454942941177</c:v>
                </c:pt>
                <c:pt idx="12650">
                  <c:v>27.521161487058823</c:v>
                </c:pt>
                <c:pt idx="12651">
                  <c:v>27.56058877352941</c:v>
                </c:pt>
                <c:pt idx="12652">
                  <c:v>27.506824284117648</c:v>
                </c:pt>
                <c:pt idx="12653">
                  <c:v>27.533706528235292</c:v>
                </c:pt>
                <c:pt idx="12654">
                  <c:v>27.585678865294117</c:v>
                </c:pt>
                <c:pt idx="12655">
                  <c:v>27.591055313529413</c:v>
                </c:pt>
                <c:pt idx="12656">
                  <c:v>27.578510267647058</c:v>
                </c:pt>
                <c:pt idx="12657">
                  <c:v>27.605392508823531</c:v>
                </c:pt>
                <c:pt idx="12658">
                  <c:v>27.632274750000001</c:v>
                </c:pt>
                <c:pt idx="12659">
                  <c:v>27.632274750000001</c:v>
                </c:pt>
                <c:pt idx="12660">
                  <c:v>27.608528770294118</c:v>
                </c:pt>
                <c:pt idx="12661">
                  <c:v>27.521161479852942</c:v>
                </c:pt>
                <c:pt idx="12662">
                  <c:v>27.564066073880596</c:v>
                </c:pt>
                <c:pt idx="12663">
                  <c:v>27.524745780882352</c:v>
                </c:pt>
                <c:pt idx="12664">
                  <c:v>27.428558177313434</c:v>
                </c:pt>
                <c:pt idx="12665">
                  <c:v>27.523849710588237</c:v>
                </c:pt>
                <c:pt idx="12666">
                  <c:v>27.574524741343282</c:v>
                </c:pt>
                <c:pt idx="12667">
                  <c:v>27.601808210000002</c:v>
                </c:pt>
                <c:pt idx="12668">
                  <c:v>27.601808210000002</c:v>
                </c:pt>
                <c:pt idx="12669">
                  <c:v>27.578062230294115</c:v>
                </c:pt>
                <c:pt idx="12670">
                  <c:v>27.63272948119403</c:v>
                </c:pt>
                <c:pt idx="12671">
                  <c:v>27.645461764179107</c:v>
                </c:pt>
                <c:pt idx="12672">
                  <c:v>27.604081832388058</c:v>
                </c:pt>
                <c:pt idx="12673">
                  <c:v>27.593168444925372</c:v>
                </c:pt>
                <c:pt idx="12674">
                  <c:v>27.616814117761194</c:v>
                </c:pt>
                <c:pt idx="12675">
                  <c:v>27.566794425223879</c:v>
                </c:pt>
                <c:pt idx="12676">
                  <c:v>27.542239303432837</c:v>
                </c:pt>
                <c:pt idx="12677">
                  <c:v>27.569522772089552</c:v>
                </c:pt>
                <c:pt idx="12678">
                  <c:v>27.520412528507464</c:v>
                </c:pt>
                <c:pt idx="12679">
                  <c:v>27.532690089402987</c:v>
                </c:pt>
                <c:pt idx="12680">
                  <c:v>27.54087513</c:v>
                </c:pt>
                <c:pt idx="12681">
                  <c:v>27.573615292388059</c:v>
                </c:pt>
                <c:pt idx="12682">
                  <c:v>27.588621200149255</c:v>
                </c:pt>
                <c:pt idx="12683">
                  <c:v>27.561186156666665</c:v>
                </c:pt>
                <c:pt idx="12684">
                  <c:v>27.562701904925373</c:v>
                </c:pt>
                <c:pt idx="12685">
                  <c:v>27.632274750000001</c:v>
                </c:pt>
                <c:pt idx="12686">
                  <c:v>27.628182229701494</c:v>
                </c:pt>
                <c:pt idx="12687">
                  <c:v>27.546331823731343</c:v>
                </c:pt>
                <c:pt idx="12688">
                  <c:v>27.695977523939394</c:v>
                </c:pt>
                <c:pt idx="12689">
                  <c:v>27.47357590238806</c:v>
                </c:pt>
                <c:pt idx="12690">
                  <c:v>27.428241244848483</c:v>
                </c:pt>
                <c:pt idx="12691">
                  <c:v>27.483634959545455</c:v>
                </c:pt>
                <c:pt idx="12692">
                  <c:v>27.510408590000001</c:v>
                </c:pt>
                <c:pt idx="12693">
                  <c:v>27.533489302121211</c:v>
                </c:pt>
                <c:pt idx="12694">
                  <c:v>27.571341669999999</c:v>
                </c:pt>
                <c:pt idx="12695">
                  <c:v>27.589344627424243</c:v>
                </c:pt>
                <c:pt idx="12696">
                  <c:v>27.656278699545457</c:v>
                </c:pt>
                <c:pt idx="12697">
                  <c:v>27.602731438636365</c:v>
                </c:pt>
                <c:pt idx="12698">
                  <c:v>27.658125156818183</c:v>
                </c:pt>
                <c:pt idx="12699">
                  <c:v>27.561186158333335</c:v>
                </c:pt>
                <c:pt idx="12700">
                  <c:v>27.586113325757577</c:v>
                </c:pt>
                <c:pt idx="12701">
                  <c:v>27.403314072727273</c:v>
                </c:pt>
                <c:pt idx="12702">
                  <c:v>27.450860343939393</c:v>
                </c:pt>
                <c:pt idx="12703">
                  <c:v>27.542281278000001</c:v>
                </c:pt>
                <c:pt idx="12704">
                  <c:v>27.546414500909091</c:v>
                </c:pt>
                <c:pt idx="12705">
                  <c:v>27.58305957</c:v>
                </c:pt>
                <c:pt idx="12706">
                  <c:v>27.54087513</c:v>
                </c:pt>
                <c:pt idx="12707">
                  <c:v>27.536656686000001</c:v>
                </c:pt>
                <c:pt idx="12708">
                  <c:v>27.506715675454547</c:v>
                </c:pt>
                <c:pt idx="12709">
                  <c:v>27.451321957272725</c:v>
                </c:pt>
                <c:pt idx="12710">
                  <c:v>27.558217620923077</c:v>
                </c:pt>
                <c:pt idx="12711">
                  <c:v>27.595807224848485</c:v>
                </c:pt>
                <c:pt idx="12712">
                  <c:v>27.557748906</c:v>
                </c:pt>
                <c:pt idx="12713">
                  <c:v>27.560561201999999</c:v>
                </c:pt>
                <c:pt idx="12714">
                  <c:v>27.553999177999998</c:v>
                </c:pt>
                <c:pt idx="12715">
                  <c:v>27.525876218000001</c:v>
                </c:pt>
                <c:pt idx="12716">
                  <c:v>27.522872174545455</c:v>
                </c:pt>
                <c:pt idx="12717">
                  <c:v>27.550718165999999</c:v>
                </c:pt>
                <c:pt idx="12718">
                  <c:v>27.556342758</c:v>
                </c:pt>
                <c:pt idx="12719">
                  <c:v>27.520720342000001</c:v>
                </c:pt>
                <c:pt idx="12720">
                  <c:v>27.559916716562498</c:v>
                </c:pt>
                <c:pt idx="12721">
                  <c:v>27.456037524615382</c:v>
                </c:pt>
                <c:pt idx="12722">
                  <c:v>27.652898263076924</c:v>
                </c:pt>
                <c:pt idx="12723">
                  <c:v>27.395573162461538</c:v>
                </c:pt>
                <c:pt idx="12724">
                  <c:v>27.50431528</c:v>
                </c:pt>
                <c:pt idx="12725">
                  <c:v>27.518501264687501</c:v>
                </c:pt>
                <c:pt idx="12726">
                  <c:v>27.570872954000002</c:v>
                </c:pt>
                <c:pt idx="12727">
                  <c:v>27.566185793999999</c:v>
                </c:pt>
                <c:pt idx="12728">
                  <c:v>27.49374719578125</c:v>
                </c:pt>
                <c:pt idx="12729">
                  <c:v>27.490253796461538</c:v>
                </c:pt>
                <c:pt idx="12730">
                  <c:v>27.529450177499999</c:v>
                </c:pt>
                <c:pt idx="12731">
                  <c:v>27.529157229999999</c:v>
                </c:pt>
                <c:pt idx="12732">
                  <c:v>27.557060479375</c:v>
                </c:pt>
                <c:pt idx="12733">
                  <c:v>27.526117899687502</c:v>
                </c:pt>
                <c:pt idx="12734">
                  <c:v>27.578841124923077</c:v>
                </c:pt>
                <c:pt idx="12735">
                  <c:v>27.3933028171875</c:v>
                </c:pt>
                <c:pt idx="12736">
                  <c:v>27.5361147328125</c:v>
                </c:pt>
                <c:pt idx="12737">
                  <c:v>27.513264828124999</c:v>
                </c:pt>
                <c:pt idx="12738">
                  <c:v>27.458996295312499</c:v>
                </c:pt>
                <c:pt idx="12739">
                  <c:v>27.544683445312497</c:v>
                </c:pt>
                <c:pt idx="12740">
                  <c:v>27.549443844374998</c:v>
                </c:pt>
                <c:pt idx="12741">
                  <c:v>27.54087513</c:v>
                </c:pt>
                <c:pt idx="12742">
                  <c:v>27.522785621875002</c:v>
                </c:pt>
                <c:pt idx="12743">
                  <c:v>27.575149987500001</c:v>
                </c:pt>
                <c:pt idx="12744">
                  <c:v>27.575149987500001</c:v>
                </c:pt>
                <c:pt idx="12745">
                  <c:v>27.547539685625001</c:v>
                </c:pt>
                <c:pt idx="12746">
                  <c:v>27.59116910079365</c:v>
                </c:pt>
                <c:pt idx="12747">
                  <c:v>27.562296915937498</c:v>
                </c:pt>
                <c:pt idx="12748">
                  <c:v>27.5337345346875</c:v>
                </c:pt>
                <c:pt idx="12749">
                  <c:v>27.505089033650794</c:v>
                </c:pt>
                <c:pt idx="12750">
                  <c:v>27.48755867625</c:v>
                </c:pt>
                <c:pt idx="12751">
                  <c:v>27.54087513</c:v>
                </c:pt>
                <c:pt idx="12752">
                  <c:v>27.541351169687498</c:v>
                </c:pt>
                <c:pt idx="12753">
                  <c:v>27.5699135509375</c:v>
                </c:pt>
                <c:pt idx="12754">
                  <c:v>27.488646766666669</c:v>
                </c:pt>
                <c:pt idx="12755">
                  <c:v>27.557060477812499</c:v>
                </c:pt>
                <c:pt idx="12756">
                  <c:v>27.643881058888891</c:v>
                </c:pt>
                <c:pt idx="12757">
                  <c:v>27.458180230793651</c:v>
                </c:pt>
                <c:pt idx="12758">
                  <c:v>27.47365530063492</c:v>
                </c:pt>
                <c:pt idx="12759">
                  <c:v>27.529926217187501</c:v>
                </c:pt>
                <c:pt idx="12760">
                  <c:v>27.54087513</c:v>
                </c:pt>
                <c:pt idx="12761">
                  <c:v>27.507990605238096</c:v>
                </c:pt>
                <c:pt idx="12762">
                  <c:v>27.494933516984126</c:v>
                </c:pt>
                <c:pt idx="12763">
                  <c:v>27.496867901111113</c:v>
                </c:pt>
                <c:pt idx="12764">
                  <c:v>27.492031940793652</c:v>
                </c:pt>
                <c:pt idx="12765">
                  <c:v>27.489130368095239</c:v>
                </c:pt>
                <c:pt idx="12766">
                  <c:v>27.50460543253968</c:v>
                </c:pt>
                <c:pt idx="12767">
                  <c:v>27.585100749999999</c:v>
                </c:pt>
                <c:pt idx="12768">
                  <c:v>27.483327213333332</c:v>
                </c:pt>
                <c:pt idx="12769">
                  <c:v>27.601808210000002</c:v>
                </c:pt>
                <c:pt idx="12770">
                  <c:v>27.578221210000002</c:v>
                </c:pt>
                <c:pt idx="12771">
                  <c:v>27.427713686666667</c:v>
                </c:pt>
                <c:pt idx="12772">
                  <c:v>27.507507014285714</c:v>
                </c:pt>
                <c:pt idx="12773">
                  <c:v>27.449475499999998</c:v>
                </c:pt>
                <c:pt idx="12774">
                  <c:v>27.567410503225805</c:v>
                </c:pt>
                <c:pt idx="12775">
                  <c:v>27.543293109365081</c:v>
                </c:pt>
                <c:pt idx="12776">
                  <c:v>27.513848360645163</c:v>
                </c:pt>
                <c:pt idx="12777">
                  <c:v>27.484778000317462</c:v>
                </c:pt>
                <c:pt idx="12778">
                  <c:v>27.504511838387099</c:v>
                </c:pt>
                <c:pt idx="12779">
                  <c:v>27.510408590000001</c:v>
                </c:pt>
                <c:pt idx="12780">
                  <c:v>27.465917762380951</c:v>
                </c:pt>
                <c:pt idx="12781">
                  <c:v>27.533995585645162</c:v>
                </c:pt>
                <c:pt idx="12782">
                  <c:v>27.531047213870966</c:v>
                </c:pt>
                <c:pt idx="12783">
                  <c:v>27.548737462903226</c:v>
                </c:pt>
                <c:pt idx="12784">
                  <c:v>27.534978380322581</c:v>
                </c:pt>
                <c:pt idx="12785">
                  <c:v>27.493209731129035</c:v>
                </c:pt>
                <c:pt idx="12786">
                  <c:v>27.463725978387096</c:v>
                </c:pt>
                <c:pt idx="12787">
                  <c:v>27.479942045000001</c:v>
                </c:pt>
                <c:pt idx="12788">
                  <c:v>27.510408590000001</c:v>
                </c:pt>
                <c:pt idx="12789">
                  <c:v>27.523676276774193</c:v>
                </c:pt>
                <c:pt idx="12790">
                  <c:v>27.56544492032258</c:v>
                </c:pt>
                <c:pt idx="12791">
                  <c:v>27.533995585</c:v>
                </c:pt>
                <c:pt idx="12792">
                  <c:v>27.481939849344261</c:v>
                </c:pt>
                <c:pt idx="12793">
                  <c:v>27.572324461612904</c:v>
                </c:pt>
                <c:pt idx="12794">
                  <c:v>27.483873213548389</c:v>
                </c:pt>
                <c:pt idx="12795">
                  <c:v>27.434991407213115</c:v>
                </c:pt>
                <c:pt idx="12796">
                  <c:v>27.465200165806451</c:v>
                </c:pt>
                <c:pt idx="12797">
                  <c:v>27.425501829180327</c:v>
                </c:pt>
                <c:pt idx="12798">
                  <c:v>27.467165750967741</c:v>
                </c:pt>
                <c:pt idx="12799">
                  <c:v>27.52589158409836</c:v>
                </c:pt>
                <c:pt idx="12800">
                  <c:v>27.45832062596774</c:v>
                </c:pt>
                <c:pt idx="12801">
                  <c:v>27.513904750327871</c:v>
                </c:pt>
                <c:pt idx="12802">
                  <c:v>27.54087513</c:v>
                </c:pt>
                <c:pt idx="12803">
                  <c:v>27.54087513</c:v>
                </c:pt>
                <c:pt idx="12804">
                  <c:v>27.53488171180328</c:v>
                </c:pt>
                <c:pt idx="12805">
                  <c:v>27.420007862950818</c:v>
                </c:pt>
                <c:pt idx="12806">
                  <c:v>27.451473306065573</c:v>
                </c:pt>
                <c:pt idx="12807">
                  <c:v>27.571341669999999</c:v>
                </c:pt>
                <c:pt idx="12808">
                  <c:v>27.451473306065573</c:v>
                </c:pt>
                <c:pt idx="12809">
                  <c:v>27.478943137049182</c:v>
                </c:pt>
                <c:pt idx="12810">
                  <c:v>27.508910235081967</c:v>
                </c:pt>
                <c:pt idx="12811">
                  <c:v>27.510408590000001</c:v>
                </c:pt>
                <c:pt idx="12812">
                  <c:v>27.538377872622952</c:v>
                </c:pt>
                <c:pt idx="12813">
                  <c:v>27.513405298852458</c:v>
                </c:pt>
                <c:pt idx="12814">
                  <c:v>27.456467821803276</c:v>
                </c:pt>
                <c:pt idx="12815">
                  <c:v>27.5032997295</c:v>
                </c:pt>
                <c:pt idx="12816">
                  <c:v>27.53687951819672</c:v>
                </c:pt>
                <c:pt idx="12817">
                  <c:v>27.462960691311473</c:v>
                </c:pt>
                <c:pt idx="12818">
                  <c:v>27.50041955885246</c:v>
                </c:pt>
                <c:pt idx="12819">
                  <c:v>27.535797373333335</c:v>
                </c:pt>
                <c:pt idx="12820">
                  <c:v>27.465957400491803</c:v>
                </c:pt>
                <c:pt idx="12821">
                  <c:v>27.424594492333334</c:v>
                </c:pt>
                <c:pt idx="12822">
                  <c:v>27.44348208229508</c:v>
                </c:pt>
                <c:pt idx="12823">
                  <c:v>27.425102268</c:v>
                </c:pt>
                <c:pt idx="12824">
                  <c:v>27.466956301639346</c:v>
                </c:pt>
                <c:pt idx="12825">
                  <c:v>27.479942040000001</c:v>
                </c:pt>
                <c:pt idx="12826">
                  <c:v>27.503807504166666</c:v>
                </c:pt>
                <c:pt idx="12827">
                  <c:v>27.439985924262295</c:v>
                </c:pt>
                <c:pt idx="12828">
                  <c:v>27.512439690333334</c:v>
                </c:pt>
                <c:pt idx="12829">
                  <c:v>27.447444399666665</c:v>
                </c:pt>
                <c:pt idx="12830">
                  <c:v>27.419008959999999</c:v>
                </c:pt>
                <c:pt idx="12831">
                  <c:v>27.512439690333334</c:v>
                </c:pt>
                <c:pt idx="12832">
                  <c:v>27.354013669333334</c:v>
                </c:pt>
                <c:pt idx="12833">
                  <c:v>27.367215839666667</c:v>
                </c:pt>
                <c:pt idx="12834">
                  <c:v>27.43525778133333</c:v>
                </c:pt>
                <c:pt idx="12835">
                  <c:v>27.449475499999998</c:v>
                </c:pt>
                <c:pt idx="12836">
                  <c:v>27.461154340333334</c:v>
                </c:pt>
                <c:pt idx="12837">
                  <c:v>27.476387610333333</c:v>
                </c:pt>
                <c:pt idx="12838">
                  <c:v>27.468263199666666</c:v>
                </c:pt>
                <c:pt idx="12839">
                  <c:v>27.453029929666666</c:v>
                </c:pt>
                <c:pt idx="12840">
                  <c:v>27.437698518151258</c:v>
                </c:pt>
                <c:pt idx="12841">
                  <c:v>27.422337237478992</c:v>
                </c:pt>
                <c:pt idx="12842">
                  <c:v>27.406975956806722</c:v>
                </c:pt>
                <c:pt idx="12843">
                  <c:v>27.391614676134456</c:v>
                </c:pt>
                <c:pt idx="12844">
                  <c:v>27.437698522184874</c:v>
                </c:pt>
                <c:pt idx="12845">
                  <c:v>27.499143649915968</c:v>
                </c:pt>
                <c:pt idx="12846">
                  <c:v>27.485318494117646</c:v>
                </c:pt>
                <c:pt idx="12847">
                  <c:v>27.454595927731091</c:v>
                </c:pt>
                <c:pt idx="12848">
                  <c:v>27.423873365546218</c:v>
                </c:pt>
                <c:pt idx="12849">
                  <c:v>27.393150804201682</c:v>
                </c:pt>
                <c:pt idx="12850">
                  <c:v>27.401599508571429</c:v>
                </c:pt>
                <c:pt idx="12851">
                  <c:v>27.416960789243696</c:v>
                </c:pt>
                <c:pt idx="12852">
                  <c:v>27.405583027118645</c:v>
                </c:pt>
                <c:pt idx="12853">
                  <c:v>27.390091566101695</c:v>
                </c:pt>
                <c:pt idx="12854">
                  <c:v>27.416427049830506</c:v>
                </c:pt>
                <c:pt idx="12855">
                  <c:v>27.447409971864406</c:v>
                </c:pt>
                <c:pt idx="12856">
                  <c:v>27.435016803050846</c:v>
                </c:pt>
                <c:pt idx="12857">
                  <c:v>27.419525342033896</c:v>
                </c:pt>
                <c:pt idx="12858">
                  <c:v>27.389058802033897</c:v>
                </c:pt>
                <c:pt idx="12859">
                  <c:v>27.358075880000001</c:v>
                </c:pt>
                <c:pt idx="12860">
                  <c:v>27.373567341016951</c:v>
                </c:pt>
                <c:pt idx="12861">
                  <c:v>27.389575184067798</c:v>
                </c:pt>
                <c:pt idx="12862">
                  <c:v>27.420558106101694</c:v>
                </c:pt>
                <c:pt idx="12863">
                  <c:v>27.446350726666665</c:v>
                </c:pt>
                <c:pt idx="12864">
                  <c:v>27.399479126666666</c:v>
                </c:pt>
                <c:pt idx="12865">
                  <c:v>27.358075880000001</c:v>
                </c:pt>
                <c:pt idx="12866">
                  <c:v>27.358075880000001</c:v>
                </c:pt>
                <c:pt idx="12867">
                  <c:v>27.369793780769232</c:v>
                </c:pt>
                <c:pt idx="12868">
                  <c:v>27.447913119230769</c:v>
                </c:pt>
                <c:pt idx="12869">
                  <c:v>27.497909495641025</c:v>
                </c:pt>
                <c:pt idx="12870">
                  <c:v>27.435414023846153</c:v>
                </c:pt>
                <c:pt idx="12871">
                  <c:v>27.396354353333333</c:v>
                </c:pt>
                <c:pt idx="12872">
                  <c:v>27.427602086666667</c:v>
                </c:pt>
                <c:pt idx="12873">
                  <c:v>27.463658201206893</c:v>
                </c:pt>
                <c:pt idx="12874">
                  <c:v>27.510933871896551</c:v>
                </c:pt>
                <c:pt idx="12875">
                  <c:v>27.517960123675213</c:v>
                </c:pt>
                <c:pt idx="12876">
                  <c:v>27.455464651880341</c:v>
                </c:pt>
                <c:pt idx="12877">
                  <c:v>27.419008959999999</c:v>
                </c:pt>
                <c:pt idx="12878">
                  <c:v>27.419008959999999</c:v>
                </c:pt>
                <c:pt idx="12879">
                  <c:v>27.426625594999997</c:v>
                </c:pt>
                <c:pt idx="12880">
                  <c:v>27.442384150172412</c:v>
                </c:pt>
                <c:pt idx="12881">
                  <c:v>27.44080829465517</c:v>
                </c:pt>
                <c:pt idx="12882">
                  <c:v>27.425049739482759</c:v>
                </c:pt>
                <c:pt idx="12883">
                  <c:v>27.419008959999999</c:v>
                </c:pt>
                <c:pt idx="12884">
                  <c:v>27.419008959999999</c:v>
                </c:pt>
                <c:pt idx="12885">
                  <c:v>27.408240613965518</c:v>
                </c:pt>
                <c:pt idx="12886">
                  <c:v>27.392482058793103</c:v>
                </c:pt>
                <c:pt idx="12887">
                  <c:v>27.376723503620692</c:v>
                </c:pt>
                <c:pt idx="12888">
                  <c:v>27.360964948448277</c:v>
                </c:pt>
                <c:pt idx="12889">
                  <c:v>27.371057275304349</c:v>
                </c:pt>
                <c:pt idx="12890">
                  <c:v>27.386952861391304</c:v>
                </c:pt>
                <c:pt idx="12891">
                  <c:v>27.402848447478259</c:v>
                </c:pt>
                <c:pt idx="12892">
                  <c:v>27.418744033565218</c:v>
                </c:pt>
                <c:pt idx="12893">
                  <c:v>27.465900944086957</c:v>
                </c:pt>
                <c:pt idx="12894">
                  <c:v>27.506169766695653</c:v>
                </c:pt>
                <c:pt idx="12895">
                  <c:v>27.442587417130436</c:v>
                </c:pt>
                <c:pt idx="12896">
                  <c:v>27.383773744173912</c:v>
                </c:pt>
                <c:pt idx="12897">
                  <c:v>27.351982572000001</c:v>
                </c:pt>
                <c:pt idx="12898">
                  <c:v>27.342445220347823</c:v>
                </c:pt>
                <c:pt idx="12899">
                  <c:v>27.406027564695652</c:v>
                </c:pt>
                <c:pt idx="12900">
                  <c:v>27.444397743333333</c:v>
                </c:pt>
                <c:pt idx="12901">
                  <c:v>27.428362722280699</c:v>
                </c:pt>
                <c:pt idx="12902">
                  <c:v>27.412385799130433</c:v>
                </c:pt>
                <c:pt idx="12903">
                  <c:v>27.396490213043478</c:v>
                </c:pt>
                <c:pt idx="12904">
                  <c:v>27.38854242</c:v>
                </c:pt>
                <c:pt idx="12905">
                  <c:v>27.38854242</c:v>
                </c:pt>
                <c:pt idx="12906">
                  <c:v>27.38854242</c:v>
                </c:pt>
                <c:pt idx="12907">
                  <c:v>27.38854242</c:v>
                </c:pt>
                <c:pt idx="12908">
                  <c:v>27.366093390526316</c:v>
                </c:pt>
                <c:pt idx="12909">
                  <c:v>27.334023348421052</c:v>
                </c:pt>
                <c:pt idx="12910">
                  <c:v>27.353265373684209</c:v>
                </c:pt>
                <c:pt idx="12911">
                  <c:v>27.385335415789474</c:v>
                </c:pt>
                <c:pt idx="12912">
                  <c:v>27.403101651504425</c:v>
                </c:pt>
                <c:pt idx="12913">
                  <c:v>27.418741709649122</c:v>
                </c:pt>
                <c:pt idx="12914">
                  <c:v>27.402706688596492</c:v>
                </c:pt>
                <c:pt idx="12915">
                  <c:v>27.390429727787613</c:v>
                </c:pt>
                <c:pt idx="12916">
                  <c:v>27.406606651681415</c:v>
                </c:pt>
                <c:pt idx="12917">
                  <c:v>27.419008959999999</c:v>
                </c:pt>
                <c:pt idx="12918">
                  <c:v>27.419008959999999</c:v>
                </c:pt>
                <c:pt idx="12919">
                  <c:v>27.402023189911503</c:v>
                </c:pt>
                <c:pt idx="12920">
                  <c:v>27.353492418230086</c:v>
                </c:pt>
                <c:pt idx="12921">
                  <c:v>27.320060106371681</c:v>
                </c:pt>
                <c:pt idx="12922">
                  <c:v>27.303883177168139</c:v>
                </c:pt>
                <c:pt idx="12923">
                  <c:v>27.325452409911502</c:v>
                </c:pt>
                <c:pt idx="12924">
                  <c:v>27.373983186902656</c:v>
                </c:pt>
                <c:pt idx="12925">
                  <c:v>27.38854242</c:v>
                </c:pt>
                <c:pt idx="12926">
                  <c:v>27.38854242</c:v>
                </c:pt>
                <c:pt idx="12927">
                  <c:v>27.41550395982301</c:v>
                </c:pt>
                <c:pt idx="12928">
                  <c:v>27.447857807610617</c:v>
                </c:pt>
                <c:pt idx="12929">
                  <c:v>27.387454329285713</c:v>
                </c:pt>
                <c:pt idx="12930">
                  <c:v>27.328969453392855</c:v>
                </c:pt>
                <c:pt idx="12931">
                  <c:v>27.345290814107145</c:v>
                </c:pt>
                <c:pt idx="12932">
                  <c:v>27.354539585178571</c:v>
                </c:pt>
                <c:pt idx="12933">
                  <c:v>27.338218224464285</c:v>
                </c:pt>
                <c:pt idx="12934">
                  <c:v>27.350459245</c:v>
                </c:pt>
                <c:pt idx="12935">
                  <c:v>27.415744687857142</c:v>
                </c:pt>
                <c:pt idx="12936">
                  <c:v>27.433698184642857</c:v>
                </c:pt>
                <c:pt idx="12937">
                  <c:v>27.401055463214284</c:v>
                </c:pt>
                <c:pt idx="12938">
                  <c:v>27.378386906666666</c:v>
                </c:pt>
                <c:pt idx="12939">
                  <c:v>27.361918506666669</c:v>
                </c:pt>
                <c:pt idx="12940">
                  <c:v>27.358075880000001</c:v>
                </c:pt>
                <c:pt idx="12941">
                  <c:v>27.358075880000001</c:v>
                </c:pt>
                <c:pt idx="12942">
                  <c:v>27.372897439999999</c:v>
                </c:pt>
                <c:pt idx="12943">
                  <c:v>27.386895580000001</c:v>
                </c:pt>
                <c:pt idx="12944">
                  <c:v>27.353958779999999</c:v>
                </c:pt>
                <c:pt idx="12945">
                  <c:v>27.330903019999997</c:v>
                </c:pt>
                <c:pt idx="12946">
                  <c:v>27.347371420000002</c:v>
                </c:pt>
                <c:pt idx="12947">
                  <c:v>27.363839820000003</c:v>
                </c:pt>
                <c:pt idx="12948">
                  <c:v>27.38030822</c:v>
                </c:pt>
                <c:pt idx="12949">
                  <c:v>27.396776620000001</c:v>
                </c:pt>
                <c:pt idx="12950">
                  <c:v>27.413245019999998</c:v>
                </c:pt>
                <c:pt idx="12951">
                  <c:v>27.419008959999999</c:v>
                </c:pt>
                <c:pt idx="12952">
                  <c:v>27.419008959999999</c:v>
                </c:pt>
                <c:pt idx="12953">
                  <c:v>27.405559766666666</c:v>
                </c:pt>
                <c:pt idx="12954">
                  <c:v>27.389091366666666</c:v>
                </c:pt>
                <c:pt idx="12955">
                  <c:v>27.404606595636363</c:v>
                </c:pt>
                <c:pt idx="12956">
                  <c:v>27.416793211636364</c:v>
                </c:pt>
                <c:pt idx="12957">
                  <c:v>27.400175098909092</c:v>
                </c:pt>
                <c:pt idx="12958">
                  <c:v>27.368600683090911</c:v>
                </c:pt>
                <c:pt idx="12959">
                  <c:v>27.302128226727273</c:v>
                </c:pt>
                <c:pt idx="12960">
                  <c:v>27.274431369272726</c:v>
                </c:pt>
                <c:pt idx="12961">
                  <c:v>27.291049481999998</c:v>
                </c:pt>
                <c:pt idx="12962">
                  <c:v>27.318192402909091</c:v>
                </c:pt>
                <c:pt idx="12963">
                  <c:v>27.351428633818184</c:v>
                </c:pt>
                <c:pt idx="12964">
                  <c:v>27.344659422018349</c:v>
                </c:pt>
                <c:pt idx="12965">
                  <c:v>27.327888849541282</c:v>
                </c:pt>
                <c:pt idx="12966">
                  <c:v>27.343950484181818</c:v>
                </c:pt>
                <c:pt idx="12967">
                  <c:v>27.358075880000001</c:v>
                </c:pt>
                <c:pt idx="12968">
                  <c:v>27.358075880000001</c:v>
                </c:pt>
                <c:pt idx="12969">
                  <c:v>27.346895496513763</c:v>
                </c:pt>
                <c:pt idx="12970">
                  <c:v>27.313354346055046</c:v>
                </c:pt>
                <c:pt idx="12971">
                  <c:v>27.314472384403668</c:v>
                </c:pt>
                <c:pt idx="12972">
                  <c:v>27.348013534862385</c:v>
                </c:pt>
                <c:pt idx="12973">
                  <c:v>27.346336479266057</c:v>
                </c:pt>
                <c:pt idx="12974">
                  <c:v>27.329565906788989</c:v>
                </c:pt>
                <c:pt idx="12975">
                  <c:v>27.342423345688072</c:v>
                </c:pt>
                <c:pt idx="12976">
                  <c:v>27.356947489629629</c:v>
                </c:pt>
                <c:pt idx="12977">
                  <c:v>27.340021634074073</c:v>
                </c:pt>
                <c:pt idx="12978">
                  <c:v>27.332081492660549</c:v>
                </c:pt>
                <c:pt idx="12979">
                  <c:v>27.348852065137613</c:v>
                </c:pt>
                <c:pt idx="12980">
                  <c:v>27.365692514999999</c:v>
                </c:pt>
                <c:pt idx="12981">
                  <c:v>27.382618370555555</c:v>
                </c:pt>
                <c:pt idx="12982">
                  <c:v>27.366538807777779</c:v>
                </c:pt>
                <c:pt idx="12983">
                  <c:v>27.332687096666664</c:v>
                </c:pt>
                <c:pt idx="12984">
                  <c:v>27.356383294444445</c:v>
                </c:pt>
                <c:pt idx="12985">
                  <c:v>27.386849834444444</c:v>
                </c:pt>
                <c:pt idx="12986">
                  <c:v>27.352998123333332</c:v>
                </c:pt>
                <c:pt idx="12987">
                  <c:v>27.327609339999999</c:v>
                </c:pt>
                <c:pt idx="12988">
                  <c:v>27.327609339999999</c:v>
                </c:pt>
                <c:pt idx="12989">
                  <c:v>27.342842609999998</c:v>
                </c:pt>
                <c:pt idx="12990">
                  <c:v>27.37669432111111</c:v>
                </c:pt>
                <c:pt idx="12991">
                  <c:v>27.399647046728973</c:v>
                </c:pt>
                <c:pt idx="12992">
                  <c:v>27.416731087850465</c:v>
                </c:pt>
                <c:pt idx="12993">
                  <c:v>27.389670810370372</c:v>
                </c:pt>
                <c:pt idx="12994">
                  <c:v>27.356936943925234</c:v>
                </c:pt>
                <c:pt idx="12995">
                  <c:v>27.339852902803738</c:v>
                </c:pt>
                <c:pt idx="12996">
                  <c:v>27.332449818317755</c:v>
                </c:pt>
                <c:pt idx="12997">
                  <c:v>27.349533859439251</c:v>
                </c:pt>
                <c:pt idx="12998">
                  <c:v>27.349533859439251</c:v>
                </c:pt>
                <c:pt idx="12999">
                  <c:v>27.332449818317755</c:v>
                </c:pt>
                <c:pt idx="13000">
                  <c:v>27.327609339999999</c:v>
                </c:pt>
                <c:pt idx="13001">
                  <c:v>27.327609339999999</c:v>
                </c:pt>
                <c:pt idx="13002">
                  <c:v>27.23193870448598</c:v>
                </c:pt>
                <c:pt idx="13003">
                  <c:v>27.162917562735849</c:v>
                </c:pt>
                <c:pt idx="13004">
                  <c:v>27.28363404764151</c:v>
                </c:pt>
                <c:pt idx="13005">
                  <c:v>27.358075880000001</c:v>
                </c:pt>
                <c:pt idx="13006">
                  <c:v>27.358075880000001</c:v>
                </c:pt>
                <c:pt idx="13007">
                  <c:v>27.337381623018867</c:v>
                </c:pt>
                <c:pt idx="13008">
                  <c:v>27.302891194716981</c:v>
                </c:pt>
                <c:pt idx="13009">
                  <c:v>27.340255823018868</c:v>
                </c:pt>
                <c:pt idx="13010">
                  <c:v>27.389692100754718</c:v>
                </c:pt>
                <c:pt idx="13011">
                  <c:v>27.40693731207547</c:v>
                </c:pt>
                <c:pt idx="13012">
                  <c:v>27.413835396603773</c:v>
                </c:pt>
                <c:pt idx="13013">
                  <c:v>27.396590185283017</c:v>
                </c:pt>
                <c:pt idx="13014">
                  <c:v>27.379344973962265</c:v>
                </c:pt>
                <c:pt idx="13015">
                  <c:v>27.36209976264151</c:v>
                </c:pt>
                <c:pt idx="13016">
                  <c:v>27.318411889622642</c:v>
                </c:pt>
                <c:pt idx="13017">
                  <c:v>27.26667625</c:v>
                </c:pt>
                <c:pt idx="13018">
                  <c:v>27.318904610000001</c:v>
                </c:pt>
                <c:pt idx="13019">
                  <c:v>27.358075880000001</c:v>
                </c:pt>
                <c:pt idx="13020">
                  <c:v>27.358075880000001</c:v>
                </c:pt>
                <c:pt idx="13021">
                  <c:v>27.316003036285714</c:v>
                </c:pt>
                <c:pt idx="13022">
                  <c:v>27.228955773428574</c:v>
                </c:pt>
                <c:pt idx="13023">
                  <c:v>27.205743170000002</c:v>
                </c:pt>
                <c:pt idx="13024">
                  <c:v>27.205743170000002</c:v>
                </c:pt>
                <c:pt idx="13025">
                  <c:v>27.325578232952381</c:v>
                </c:pt>
                <c:pt idx="13026">
                  <c:v>27.410884549333332</c:v>
                </c:pt>
                <c:pt idx="13027">
                  <c:v>27.376065646476192</c:v>
                </c:pt>
                <c:pt idx="13028">
                  <c:v>27.341246740857144</c:v>
                </c:pt>
                <c:pt idx="13029">
                  <c:v>27.306427832285713</c:v>
                </c:pt>
                <c:pt idx="13030">
                  <c:v>27.246075065809524</c:v>
                </c:pt>
                <c:pt idx="13031">
                  <c:v>27.176437260095238</c:v>
                </c:pt>
                <c:pt idx="13032">
                  <c:v>27.261696148173076</c:v>
                </c:pt>
                <c:pt idx="13033">
                  <c:v>27.318904612857143</c:v>
                </c:pt>
                <c:pt idx="13034">
                  <c:v>27.284085704285715</c:v>
                </c:pt>
                <c:pt idx="13035">
                  <c:v>27.275464674999998</c:v>
                </c:pt>
                <c:pt idx="13036">
                  <c:v>27.293041525</c:v>
                </c:pt>
                <c:pt idx="13037">
                  <c:v>27.297142789999999</c:v>
                </c:pt>
                <c:pt idx="13038">
                  <c:v>27.295970999999998</c:v>
                </c:pt>
                <c:pt idx="13039">
                  <c:v>27.260817299999999</c:v>
                </c:pt>
                <c:pt idx="13040">
                  <c:v>27.246755820000001</c:v>
                </c:pt>
                <c:pt idx="13041">
                  <c:v>27.281909519999999</c:v>
                </c:pt>
                <c:pt idx="13042">
                  <c:v>27.30710300826923</c:v>
                </c:pt>
                <c:pt idx="13043">
                  <c:v>27.324679864038462</c:v>
                </c:pt>
                <c:pt idx="13044">
                  <c:v>27.298314585192308</c:v>
                </c:pt>
                <c:pt idx="13045">
                  <c:v>27.263126750194175</c:v>
                </c:pt>
                <c:pt idx="13046">
                  <c:v>27.227631752135924</c:v>
                </c:pt>
                <c:pt idx="13047">
                  <c:v>27.212546377961168</c:v>
                </c:pt>
                <c:pt idx="13048">
                  <c:v>27.230293876990292</c:v>
                </c:pt>
                <c:pt idx="13049">
                  <c:v>27.247927610000001</c:v>
                </c:pt>
                <c:pt idx="13050">
                  <c:v>27.265504459999999</c:v>
                </c:pt>
                <c:pt idx="13051">
                  <c:v>27.316369252718449</c:v>
                </c:pt>
                <c:pt idx="13052">
                  <c:v>27.365766462912621</c:v>
                </c:pt>
                <c:pt idx="13053">
                  <c:v>27.401261460970872</c:v>
                </c:pt>
                <c:pt idx="13054">
                  <c:v>27.356892710485436</c:v>
                </c:pt>
                <c:pt idx="13055">
                  <c:v>27.232660211456313</c:v>
                </c:pt>
                <c:pt idx="13056">
                  <c:v>27.205743170000002</c:v>
                </c:pt>
                <c:pt idx="13057">
                  <c:v>27.209327468823531</c:v>
                </c:pt>
                <c:pt idx="13058">
                  <c:v>27.26309195117647</c:v>
                </c:pt>
                <c:pt idx="13059">
                  <c:v>27.290635373689319</c:v>
                </c:pt>
                <c:pt idx="13060">
                  <c:v>27.272887874660192</c:v>
                </c:pt>
                <c:pt idx="13061">
                  <c:v>27.27832522117647</c:v>
                </c:pt>
                <c:pt idx="13062">
                  <c:v>27.296246715294117</c:v>
                </c:pt>
                <c:pt idx="13063">
                  <c:v>27.280282665922329</c:v>
                </c:pt>
                <c:pt idx="13064">
                  <c:v>27.275039615294116</c:v>
                </c:pt>
                <c:pt idx="13065">
                  <c:v>27.310882609411763</c:v>
                </c:pt>
                <c:pt idx="13066">
                  <c:v>27.337167470196079</c:v>
                </c:pt>
                <c:pt idx="13067">
                  <c:v>27.355088964313726</c:v>
                </c:pt>
                <c:pt idx="13068">
                  <c:v>27.283402982941176</c:v>
                </c:pt>
                <c:pt idx="13069">
                  <c:v>27.203353637450981</c:v>
                </c:pt>
                <c:pt idx="13070">
                  <c:v>27.185432143333333</c:v>
                </c:pt>
                <c:pt idx="13071">
                  <c:v>27.190962373366336</c:v>
                </c:pt>
                <c:pt idx="13072">
                  <c:v>27.227160242673268</c:v>
                </c:pt>
                <c:pt idx="13073">
                  <c:v>27.236209710000001</c:v>
                </c:pt>
                <c:pt idx="13074">
                  <c:v>27.238924550495049</c:v>
                </c:pt>
                <c:pt idx="13075">
                  <c:v>27.293221360396039</c:v>
                </c:pt>
                <c:pt idx="13076">
                  <c:v>27.31446690882353</c:v>
                </c:pt>
                <c:pt idx="13077">
                  <c:v>27.278623914705882</c:v>
                </c:pt>
                <c:pt idx="13078">
                  <c:v>27.194280507425741</c:v>
                </c:pt>
                <c:pt idx="13079">
                  <c:v>27.085686893564358</c:v>
                </c:pt>
                <c:pt idx="13080">
                  <c:v>27.172863434554458</c:v>
                </c:pt>
                <c:pt idx="13081">
                  <c:v>27.24706907079208</c:v>
                </c:pt>
                <c:pt idx="13082">
                  <c:v>27.283266940099008</c:v>
                </c:pt>
                <c:pt idx="13083">
                  <c:v>27.274820770594058</c:v>
                </c:pt>
                <c:pt idx="13084">
                  <c:v>27.23862290128713</c:v>
                </c:pt>
                <c:pt idx="13085">
                  <c:v>27.2699943880198</c:v>
                </c:pt>
                <c:pt idx="13086">
                  <c:v>27.3017127725</c:v>
                </c:pt>
                <c:pt idx="13087">
                  <c:v>27.319992702499999</c:v>
                </c:pt>
                <c:pt idx="13088">
                  <c:v>27.295936200891088</c:v>
                </c:pt>
                <c:pt idx="13089">
                  <c:v>27.241639390990098</c:v>
                </c:pt>
                <c:pt idx="13090">
                  <c:v>27.236209710000001</c:v>
                </c:pt>
                <c:pt idx="13091">
                  <c:v>27.248878965643566</c:v>
                </c:pt>
                <c:pt idx="13092">
                  <c:v>27.303175775544553</c:v>
                </c:pt>
                <c:pt idx="13093">
                  <c:v>27.3175553785</c:v>
                </c:pt>
                <c:pt idx="13094">
                  <c:v>27.299275448499998</c:v>
                </c:pt>
                <c:pt idx="13095">
                  <c:v>27.280995523799998</c:v>
                </c:pt>
                <c:pt idx="13096">
                  <c:v>27.26667625</c:v>
                </c:pt>
                <c:pt idx="13097">
                  <c:v>27.26667625</c:v>
                </c:pt>
                <c:pt idx="13098">
                  <c:v>27.246568333599999</c:v>
                </c:pt>
                <c:pt idx="13099">
                  <c:v>27.210008485600003</c:v>
                </c:pt>
                <c:pt idx="13100">
                  <c:v>27.254674279696971</c:v>
                </c:pt>
                <c:pt idx="13101">
                  <c:v>27.288612158799999</c:v>
                </c:pt>
                <c:pt idx="13102">
                  <c:v>27.2520523108</c:v>
                </c:pt>
                <c:pt idx="13103">
                  <c:v>27.278062738080809</c:v>
                </c:pt>
                <c:pt idx="13104">
                  <c:v>27.351921022929293</c:v>
                </c:pt>
                <c:pt idx="13105">
                  <c:v>27.358075880000001</c:v>
                </c:pt>
                <c:pt idx="13106">
                  <c:v>27.362692022424245</c:v>
                </c:pt>
                <c:pt idx="13107">
                  <c:v>27.381156592121211</c:v>
                </c:pt>
                <c:pt idx="13108">
                  <c:v>27.333148707272727</c:v>
                </c:pt>
                <c:pt idx="13109">
                  <c:v>27.240825852727273</c:v>
                </c:pt>
                <c:pt idx="13110">
                  <c:v>27.236209710000001</c:v>
                </c:pt>
                <c:pt idx="13111">
                  <c:v>27.236209710000001</c:v>
                </c:pt>
                <c:pt idx="13112">
                  <c:v>27.236209710000001</c:v>
                </c:pt>
                <c:pt idx="13113">
                  <c:v>27.21220576939394</c:v>
                </c:pt>
                <c:pt idx="13114">
                  <c:v>27.175276629999999</c:v>
                </c:pt>
                <c:pt idx="13115">
                  <c:v>27.193741199696969</c:v>
                </c:pt>
                <c:pt idx="13116">
                  <c:v>27.218800258571431</c:v>
                </c:pt>
                <c:pt idx="13117">
                  <c:v>27.256106225918366</c:v>
                </c:pt>
                <c:pt idx="13118">
                  <c:v>27.26667625</c:v>
                </c:pt>
                <c:pt idx="13119">
                  <c:v>27.26667625</c:v>
                </c:pt>
                <c:pt idx="13120">
                  <c:v>27.26667625</c:v>
                </c:pt>
                <c:pt idx="13121">
                  <c:v>27.24242737122449</c:v>
                </c:pt>
                <c:pt idx="13122">
                  <c:v>27.186468420204079</c:v>
                </c:pt>
                <c:pt idx="13123">
                  <c:v>27.220043790816327</c:v>
                </c:pt>
                <c:pt idx="13124">
                  <c:v>27.26667625</c:v>
                </c:pt>
                <c:pt idx="13125">
                  <c:v>27.26667625</c:v>
                </c:pt>
                <c:pt idx="13126">
                  <c:v>27.246779734081635</c:v>
                </c:pt>
                <c:pt idx="13127">
                  <c:v>27.209473766734696</c:v>
                </c:pt>
                <c:pt idx="13128">
                  <c:v>27.172167799387754</c:v>
                </c:pt>
                <c:pt idx="13129">
                  <c:v>27.164706605918369</c:v>
                </c:pt>
                <c:pt idx="13130">
                  <c:v>27.239318540612246</c:v>
                </c:pt>
                <c:pt idx="13131">
                  <c:v>27.242805558865978</c:v>
                </c:pt>
                <c:pt idx="13132">
                  <c:v>27.206054053061226</c:v>
                </c:pt>
                <c:pt idx="13133">
                  <c:v>27.224707036734696</c:v>
                </c:pt>
                <c:pt idx="13134">
                  <c:v>27.250657759896907</c:v>
                </c:pt>
                <c:pt idx="13135">
                  <c:v>27.288348324845359</c:v>
                </c:pt>
                <c:pt idx="13136">
                  <c:v>27.282694740103093</c:v>
                </c:pt>
                <c:pt idx="13137">
                  <c:v>27.26667625</c:v>
                </c:pt>
                <c:pt idx="13138">
                  <c:v>27.26667625</c:v>
                </c:pt>
                <c:pt idx="13139">
                  <c:v>27.26667625</c:v>
                </c:pt>
                <c:pt idx="13140">
                  <c:v>27.26667625</c:v>
                </c:pt>
                <c:pt idx="13141">
                  <c:v>27.232401392500002</c:v>
                </c:pt>
                <c:pt idx="13142">
                  <c:v>27.211396754742271</c:v>
                </c:pt>
                <c:pt idx="13143">
                  <c:v>27.230242037216495</c:v>
                </c:pt>
                <c:pt idx="13144">
                  <c:v>27.249087319690723</c:v>
                </c:pt>
                <c:pt idx="13145">
                  <c:v>27.265419897835052</c:v>
                </c:pt>
                <c:pt idx="13146">
                  <c:v>27.246574615360824</c:v>
                </c:pt>
                <c:pt idx="13147">
                  <c:v>27.270484570312501</c:v>
                </c:pt>
                <c:pt idx="13148">
                  <c:v>27.3466509265625</c:v>
                </c:pt>
                <c:pt idx="13149">
                  <c:v>27.3095198265625</c:v>
                </c:pt>
                <c:pt idx="13150">
                  <c:v>27.261964929381442</c:v>
                </c:pt>
                <c:pt idx="13151">
                  <c:v>27.243119646907218</c:v>
                </c:pt>
                <c:pt idx="13152">
                  <c:v>27.248269382083333</c:v>
                </c:pt>
                <c:pt idx="13153">
                  <c:v>27.265406810833333</c:v>
                </c:pt>
                <c:pt idx="13154">
                  <c:v>27.227323635833333</c:v>
                </c:pt>
                <c:pt idx="13155">
                  <c:v>27.222245879166667</c:v>
                </c:pt>
                <c:pt idx="13156">
                  <c:v>27.260329054166668</c:v>
                </c:pt>
                <c:pt idx="13157">
                  <c:v>27.203204291666665</c:v>
                </c:pt>
                <c:pt idx="13158">
                  <c:v>27.162769313578949</c:v>
                </c:pt>
                <c:pt idx="13159">
                  <c:v>27.23973741463158</c:v>
                </c:pt>
                <c:pt idx="13160">
                  <c:v>27.241922186250001</c:v>
                </c:pt>
                <c:pt idx="13161">
                  <c:v>27.204791090625001</c:v>
                </c:pt>
                <c:pt idx="13162">
                  <c:v>27.185749503124999</c:v>
                </c:pt>
                <c:pt idx="13163">
                  <c:v>27.18393554136842</c:v>
                </c:pt>
                <c:pt idx="13164">
                  <c:v>27.203177566631581</c:v>
                </c:pt>
                <c:pt idx="13165">
                  <c:v>27.205743170000002</c:v>
                </c:pt>
                <c:pt idx="13166">
                  <c:v>27.216646984315791</c:v>
                </c:pt>
                <c:pt idx="13167">
                  <c:v>27.255131034842105</c:v>
                </c:pt>
                <c:pt idx="13168">
                  <c:v>27.2400180275</c:v>
                </c:pt>
                <c:pt idx="13169">
                  <c:v>27.205743170000002</c:v>
                </c:pt>
                <c:pt idx="13170">
                  <c:v>27.205743170000002</c:v>
                </c:pt>
                <c:pt idx="13171">
                  <c:v>27.225838121914894</c:v>
                </c:pt>
                <c:pt idx="13172">
                  <c:v>27.264731577234041</c:v>
                </c:pt>
                <c:pt idx="13173">
                  <c:v>27.193556554000001</c:v>
                </c:pt>
                <c:pt idx="13174">
                  <c:v>27.158920908526316</c:v>
                </c:pt>
                <c:pt idx="13175">
                  <c:v>27.197404959052633</c:v>
                </c:pt>
                <c:pt idx="13176">
                  <c:v>27.220816089789476</c:v>
                </c:pt>
                <c:pt idx="13177">
                  <c:v>27.22843101893617</c:v>
                </c:pt>
                <c:pt idx="13178">
                  <c:v>27.189537563617019</c:v>
                </c:pt>
                <c:pt idx="13179">
                  <c:v>27.187592890851064</c:v>
                </c:pt>
                <c:pt idx="13180">
                  <c:v>27.205743170000002</c:v>
                </c:pt>
                <c:pt idx="13181">
                  <c:v>27.205743170000002</c:v>
                </c:pt>
                <c:pt idx="13182">
                  <c:v>27.215142421702129</c:v>
                </c:pt>
                <c:pt idx="13183">
                  <c:v>27.234589149361703</c:v>
                </c:pt>
                <c:pt idx="13184">
                  <c:v>27.236209710000001</c:v>
                </c:pt>
                <c:pt idx="13185">
                  <c:v>27.236209710000001</c:v>
                </c:pt>
                <c:pt idx="13186">
                  <c:v>27.236209710000001</c:v>
                </c:pt>
                <c:pt idx="13187">
                  <c:v>27.236209710000001</c:v>
                </c:pt>
                <c:pt idx="13188">
                  <c:v>27.231950946344085</c:v>
                </c:pt>
                <c:pt idx="13189">
                  <c:v>27.212295114086022</c:v>
                </c:pt>
                <c:pt idx="13190">
                  <c:v>27.166849710425534</c:v>
                </c:pt>
                <c:pt idx="13191">
                  <c:v>27.12017755893617</c:v>
                </c:pt>
                <c:pt idx="13192">
                  <c:v>27.178517748297875</c:v>
                </c:pt>
                <c:pt idx="13193">
                  <c:v>27.205743170000002</c:v>
                </c:pt>
                <c:pt idx="13194">
                  <c:v>27.205743170000002</c:v>
                </c:pt>
                <c:pt idx="13195">
                  <c:v>27.186620554468085</c:v>
                </c:pt>
                <c:pt idx="13196">
                  <c:v>27.191656490215053</c:v>
                </c:pt>
                <c:pt idx="13197">
                  <c:v>27.230968154731183</c:v>
                </c:pt>
                <c:pt idx="13198">
                  <c:v>27.202139600752687</c:v>
                </c:pt>
                <c:pt idx="13199">
                  <c:v>27.150379240430105</c:v>
                </c:pt>
                <c:pt idx="13200">
                  <c:v>27.071755904946237</c:v>
                </c:pt>
                <c:pt idx="13201">
                  <c:v>27.143827293333334</c:v>
                </c:pt>
                <c:pt idx="13202">
                  <c:v>27.231950946344085</c:v>
                </c:pt>
                <c:pt idx="13203">
                  <c:v>27.212295114086022</c:v>
                </c:pt>
                <c:pt idx="13204">
                  <c:v>27.231950946344085</c:v>
                </c:pt>
                <c:pt idx="13205">
                  <c:v>27.268994356304347</c:v>
                </c:pt>
                <c:pt idx="13206">
                  <c:v>27.288863838913041</c:v>
                </c:pt>
                <c:pt idx="13207">
                  <c:v>27.262745083548388</c:v>
                </c:pt>
                <c:pt idx="13208">
                  <c:v>27.20441853782609</c:v>
                </c:pt>
                <c:pt idx="13209">
                  <c:v>27.164679572608698</c:v>
                </c:pt>
                <c:pt idx="13210">
                  <c:v>27.134982170645163</c:v>
                </c:pt>
                <c:pt idx="13211">
                  <c:v>27.115326331935485</c:v>
                </c:pt>
                <c:pt idx="13212">
                  <c:v>27.11434354</c:v>
                </c:pt>
                <c:pt idx="13213">
                  <c:v>27.130901444891304</c:v>
                </c:pt>
                <c:pt idx="13214">
                  <c:v>27.170640416630434</c:v>
                </c:pt>
                <c:pt idx="13215">
                  <c:v>27.210379382608696</c:v>
                </c:pt>
                <c:pt idx="13216">
                  <c:v>27.250118347826088</c:v>
                </c:pt>
                <c:pt idx="13217">
                  <c:v>27.289857313043477</c:v>
                </c:pt>
                <c:pt idx="13218">
                  <c:v>27.232235813478258</c:v>
                </c:pt>
                <c:pt idx="13219">
                  <c:v>27.180906316739129</c:v>
                </c:pt>
                <c:pt idx="13220">
                  <c:v>27.200775799347827</c:v>
                </c:pt>
                <c:pt idx="13221">
                  <c:v>27.160545550769232</c:v>
                </c:pt>
                <c:pt idx="13222">
                  <c:v>27.11434354</c:v>
                </c:pt>
                <c:pt idx="13223">
                  <c:v>27.11434354</c:v>
                </c:pt>
                <c:pt idx="13224">
                  <c:v>27.128405024615386</c:v>
                </c:pt>
                <c:pt idx="13225">
                  <c:v>27.159381043913044</c:v>
                </c:pt>
                <c:pt idx="13226">
                  <c:v>27.238858974347824</c:v>
                </c:pt>
                <c:pt idx="13227">
                  <c:v>27.26667625</c:v>
                </c:pt>
                <c:pt idx="13228">
                  <c:v>27.255962741428572</c:v>
                </c:pt>
                <c:pt idx="13229">
                  <c:v>27.175611427142858</c:v>
                </c:pt>
                <c:pt idx="13230">
                  <c:v>27.16958507857143</c:v>
                </c:pt>
                <c:pt idx="13231">
                  <c:v>27.203734387142859</c:v>
                </c:pt>
                <c:pt idx="13232">
                  <c:v>27.183646558571429</c:v>
                </c:pt>
                <c:pt idx="13233">
                  <c:v>27.19871243</c:v>
                </c:pt>
                <c:pt idx="13234">
                  <c:v>27.232192144285715</c:v>
                </c:pt>
                <c:pt idx="13235">
                  <c:v>27.171928658571428</c:v>
                </c:pt>
                <c:pt idx="13236">
                  <c:v>27.177955007142856</c:v>
                </c:pt>
                <c:pt idx="13237">
                  <c:v>27.23553267577778</c:v>
                </c:pt>
                <c:pt idx="13238">
                  <c:v>27.215221649111111</c:v>
                </c:pt>
                <c:pt idx="13239">
                  <c:v>27.19502966142857</c:v>
                </c:pt>
                <c:pt idx="13240">
                  <c:v>27.174938112888888</c:v>
                </c:pt>
                <c:pt idx="13241">
                  <c:v>27.154627086222224</c:v>
                </c:pt>
                <c:pt idx="13242">
                  <c:v>27.186324935714286</c:v>
                </c:pt>
                <c:pt idx="13243">
                  <c:v>27.26667625</c:v>
                </c:pt>
                <c:pt idx="13244">
                  <c:v>27.246365223333335</c:v>
                </c:pt>
                <c:pt idx="13245">
                  <c:v>27.205743170000002</c:v>
                </c:pt>
                <c:pt idx="13246">
                  <c:v>27.14481009</c:v>
                </c:pt>
                <c:pt idx="13247">
                  <c:v>27.165121116666665</c:v>
                </c:pt>
                <c:pt idx="13248">
                  <c:v>27.175276629999999</c:v>
                </c:pt>
                <c:pt idx="13249">
                  <c:v>27.175276629999999</c:v>
                </c:pt>
                <c:pt idx="13250">
                  <c:v>27.154965603333334</c:v>
                </c:pt>
                <c:pt idx="13251">
                  <c:v>27.134654573333332</c:v>
                </c:pt>
                <c:pt idx="13252">
                  <c:v>27.11434354</c:v>
                </c:pt>
                <c:pt idx="13253">
                  <c:v>27.175961268089889</c:v>
                </c:pt>
                <c:pt idx="13254">
                  <c:v>27.174261075222223</c:v>
                </c:pt>
                <c:pt idx="13255">
                  <c:v>27.114685860786516</c:v>
                </c:pt>
                <c:pt idx="13256">
                  <c:v>27.135225107977529</c:v>
                </c:pt>
                <c:pt idx="13257">
                  <c:v>27.155642637555555</c:v>
                </c:pt>
                <c:pt idx="13258">
                  <c:v>27.175961271348314</c:v>
                </c:pt>
                <c:pt idx="13259">
                  <c:v>27.196500511797755</c:v>
                </c:pt>
                <c:pt idx="13260">
                  <c:v>27.205743170000002</c:v>
                </c:pt>
                <c:pt idx="13261">
                  <c:v>27.200266038764045</c:v>
                </c:pt>
                <c:pt idx="13262">
                  <c:v>27.118109070224719</c:v>
                </c:pt>
                <c:pt idx="13263">
                  <c:v>27.107839451123596</c:v>
                </c:pt>
                <c:pt idx="13264">
                  <c:v>27.14481009</c:v>
                </c:pt>
                <c:pt idx="13265">
                  <c:v>27.14481009</c:v>
                </c:pt>
                <c:pt idx="13266">
                  <c:v>27.14481009</c:v>
                </c:pt>
                <c:pt idx="13267">
                  <c:v>27.142071523707866</c:v>
                </c:pt>
                <c:pt idx="13268">
                  <c:v>27.121532276516852</c:v>
                </c:pt>
                <c:pt idx="13269">
                  <c:v>27.141044556966293</c:v>
                </c:pt>
                <c:pt idx="13270">
                  <c:v>27.164890308409092</c:v>
                </c:pt>
                <c:pt idx="13271">
                  <c:v>27.102572378863638</c:v>
                </c:pt>
                <c:pt idx="13272">
                  <c:v>27.141386877977528</c:v>
                </c:pt>
                <c:pt idx="13273">
                  <c:v>27.196741692272727</c:v>
                </c:pt>
                <c:pt idx="13274">
                  <c:v>27.155196410454547</c:v>
                </c:pt>
                <c:pt idx="13275">
                  <c:v>27.129230604204544</c:v>
                </c:pt>
                <c:pt idx="13276">
                  <c:v>27.120162993370787</c:v>
                </c:pt>
                <c:pt idx="13277">
                  <c:v>27.140702240561797</c:v>
                </c:pt>
                <c:pt idx="13278">
                  <c:v>27.128191971818183</c:v>
                </c:pt>
                <c:pt idx="13279">
                  <c:v>27.11434354</c:v>
                </c:pt>
                <c:pt idx="13280">
                  <c:v>27.11434354</c:v>
                </c:pt>
                <c:pt idx="13281">
                  <c:v>27.15034945681818</c:v>
                </c:pt>
                <c:pt idx="13282">
                  <c:v>27.166872067241378</c:v>
                </c:pt>
                <c:pt idx="13283">
                  <c:v>27.145860660344827</c:v>
                </c:pt>
                <c:pt idx="13284">
                  <c:v>27.164544098863637</c:v>
                </c:pt>
                <c:pt idx="13285">
                  <c:v>27.165236520227271</c:v>
                </c:pt>
                <c:pt idx="13286">
                  <c:v>27.145510470229887</c:v>
                </c:pt>
                <c:pt idx="13287">
                  <c:v>27.18753328402299</c:v>
                </c:pt>
                <c:pt idx="13288">
                  <c:v>27.205743170000002</c:v>
                </c:pt>
                <c:pt idx="13289">
                  <c:v>27.197338606551725</c:v>
                </c:pt>
                <c:pt idx="13290">
                  <c:v>27.113292972068965</c:v>
                </c:pt>
                <c:pt idx="13291">
                  <c:v>27.056872566818182</c:v>
                </c:pt>
                <c:pt idx="13292">
                  <c:v>27.042204377586206</c:v>
                </c:pt>
                <c:pt idx="13293">
                  <c:v>27.147261418965517</c:v>
                </c:pt>
                <c:pt idx="13294">
                  <c:v>27.144459894827587</c:v>
                </c:pt>
                <c:pt idx="13295">
                  <c:v>27.126250005862069</c:v>
                </c:pt>
                <c:pt idx="13296">
                  <c:v>27.168272826551725</c:v>
                </c:pt>
                <c:pt idx="13297">
                  <c:v>27.157767124252874</c:v>
                </c:pt>
                <c:pt idx="13298">
                  <c:v>27.128701342068965</c:v>
                </c:pt>
                <c:pt idx="13299">
                  <c:v>27.086678521379312</c:v>
                </c:pt>
                <c:pt idx="13300">
                  <c:v>27.123098299310346</c:v>
                </c:pt>
                <c:pt idx="13301">
                  <c:v>27.134536485930234</c:v>
                </c:pt>
                <c:pt idx="13302">
                  <c:v>27.11434354</c:v>
                </c:pt>
                <c:pt idx="13303">
                  <c:v>27.11434354</c:v>
                </c:pt>
                <c:pt idx="13304">
                  <c:v>27.164770920689655</c:v>
                </c:pt>
                <c:pt idx="13305">
                  <c:v>27.223456273604651</c:v>
                </c:pt>
                <c:pt idx="13306">
                  <c:v>27.138433364302326</c:v>
                </c:pt>
                <c:pt idx="13307">
                  <c:v>27.099110270000001</c:v>
                </c:pt>
                <c:pt idx="13308">
                  <c:v>27.09578346586207</c:v>
                </c:pt>
                <c:pt idx="13309">
                  <c:v>27.137806286551726</c:v>
                </c:pt>
                <c:pt idx="13310">
                  <c:v>27.14481009</c:v>
                </c:pt>
                <c:pt idx="13311">
                  <c:v>27.14481009</c:v>
                </c:pt>
                <c:pt idx="13312">
                  <c:v>27.14481009</c:v>
                </c:pt>
                <c:pt idx="13313">
                  <c:v>27.124262881860464</c:v>
                </c:pt>
                <c:pt idx="13314">
                  <c:v>27.11434354</c:v>
                </c:pt>
                <c:pt idx="13315">
                  <c:v>27.116469113255814</c:v>
                </c:pt>
                <c:pt idx="13316">
                  <c:v>27.137724845813953</c:v>
                </c:pt>
                <c:pt idx="13317">
                  <c:v>27.101798499411764</c:v>
                </c:pt>
                <c:pt idx="13318">
                  <c:v>27.064038322790697</c:v>
                </c:pt>
                <c:pt idx="13319">
                  <c:v>27.106549773953489</c:v>
                </c:pt>
                <c:pt idx="13320">
                  <c:v>27.149061230813953</c:v>
                </c:pt>
                <c:pt idx="13321">
                  <c:v>27.158788852705882</c:v>
                </c:pt>
                <c:pt idx="13322">
                  <c:v>27.115777259764705</c:v>
                </c:pt>
                <c:pt idx="13323">
                  <c:v>27.052701935813953</c:v>
                </c:pt>
                <c:pt idx="13324">
                  <c:v>27.057353188705882</c:v>
                </c:pt>
                <c:pt idx="13325">
                  <c:v>27.116852550000001</c:v>
                </c:pt>
                <c:pt idx="13326">
                  <c:v>27.138358350000001</c:v>
                </c:pt>
                <c:pt idx="13327">
                  <c:v>27.084593864823528</c:v>
                </c:pt>
                <c:pt idx="13328">
                  <c:v>27.035130536</c:v>
                </c:pt>
                <c:pt idx="13329">
                  <c:v>27.078142121882355</c:v>
                </c:pt>
                <c:pt idx="13330">
                  <c:v>27.102515353882353</c:v>
                </c:pt>
                <c:pt idx="13331">
                  <c:v>27.124021150000001</c:v>
                </c:pt>
                <c:pt idx="13332">
                  <c:v>27.143376370235295</c:v>
                </c:pt>
                <c:pt idx="13333">
                  <c:v>27.100364777294118</c:v>
                </c:pt>
                <c:pt idx="13334">
                  <c:v>27.110400815647058</c:v>
                </c:pt>
                <c:pt idx="13335">
                  <c:v>27.140508929999999</c:v>
                </c:pt>
                <c:pt idx="13336">
                  <c:v>27.119003129999999</c:v>
                </c:pt>
                <c:pt idx="13337">
                  <c:v>27.097296785476193</c:v>
                </c:pt>
                <c:pt idx="13338">
                  <c:v>27.075633112705884</c:v>
                </c:pt>
                <c:pt idx="13339">
                  <c:v>27.054127319764703</c:v>
                </c:pt>
                <c:pt idx="13340">
                  <c:v>27.074446880476192</c:v>
                </c:pt>
                <c:pt idx="13341">
                  <c:v>27.083877000000001</c:v>
                </c:pt>
                <c:pt idx="13342">
                  <c:v>27.09462989764706</c:v>
                </c:pt>
                <c:pt idx="13343">
                  <c:v>27.159147283529411</c:v>
                </c:pt>
                <c:pt idx="13344">
                  <c:v>27.126312542499999</c:v>
                </c:pt>
                <c:pt idx="13345">
                  <c:v>27.083877000000001</c:v>
                </c:pt>
                <c:pt idx="13346">
                  <c:v>27.083877000000001</c:v>
                </c:pt>
                <c:pt idx="13347">
                  <c:v>27.042529552857143</c:v>
                </c:pt>
                <c:pt idx="13348">
                  <c:v>26.975067924642858</c:v>
                </c:pt>
                <c:pt idx="13349">
                  <c:v>26.917399111785713</c:v>
                </c:pt>
                <c:pt idx="13350">
                  <c:v>27.026208190357142</c:v>
                </c:pt>
                <c:pt idx="13351">
                  <c:v>27.069731820714285</c:v>
                </c:pt>
                <c:pt idx="13352">
                  <c:v>27.076168598313252</c:v>
                </c:pt>
                <c:pt idx="13353">
                  <c:v>27.054144593493973</c:v>
                </c:pt>
                <c:pt idx="13354">
                  <c:v>27.116519728333333</c:v>
                </c:pt>
                <c:pt idx="13355">
                  <c:v>27.132329816506026</c:v>
                </c:pt>
                <c:pt idx="13356">
                  <c:v>27.106364208095236</c:v>
                </c:pt>
                <c:pt idx="13357">
                  <c:v>27.062840579523808</c:v>
                </c:pt>
                <c:pt idx="13358">
                  <c:v>27.087914734216866</c:v>
                </c:pt>
                <c:pt idx="13359">
                  <c:v>27.11434354</c:v>
                </c:pt>
                <c:pt idx="13360">
                  <c:v>27.112892752380951</c:v>
                </c:pt>
                <c:pt idx="13361">
                  <c:v>27.025845495238094</c:v>
                </c:pt>
                <c:pt idx="13362">
                  <c:v>27.046803258554217</c:v>
                </c:pt>
                <c:pt idx="13363">
                  <c:v>27.119482476144579</c:v>
                </c:pt>
                <c:pt idx="13364">
                  <c:v>27.141506488192771</c:v>
                </c:pt>
                <c:pt idx="13365">
                  <c:v>27.107369275662652</c:v>
                </c:pt>
                <c:pt idx="13366">
                  <c:v>27.083877000000001</c:v>
                </c:pt>
                <c:pt idx="13367">
                  <c:v>27.085734715853661</c:v>
                </c:pt>
                <c:pt idx="13368">
                  <c:v>27.108027306097561</c:v>
                </c:pt>
                <c:pt idx="13369">
                  <c:v>27.098559669879517</c:v>
                </c:pt>
                <c:pt idx="13370">
                  <c:v>27.076535665060241</c:v>
                </c:pt>
                <c:pt idx="13371">
                  <c:v>27.054511660240962</c:v>
                </c:pt>
                <c:pt idx="13372">
                  <c:v>27.053410459999998</c:v>
                </c:pt>
                <c:pt idx="13373">
                  <c:v>27.066257796144576</c:v>
                </c:pt>
                <c:pt idx="13374">
                  <c:v>27.083877000000001</c:v>
                </c:pt>
                <c:pt idx="13375">
                  <c:v>27.083877000000001</c:v>
                </c:pt>
                <c:pt idx="13376">
                  <c:v>27.065299841463414</c:v>
                </c:pt>
                <c:pt idx="13377">
                  <c:v>27.053410459999998</c:v>
                </c:pt>
                <c:pt idx="13378">
                  <c:v>27.057125891707315</c:v>
                </c:pt>
                <c:pt idx="13379">
                  <c:v>27.101711072195123</c:v>
                </c:pt>
                <c:pt idx="13380">
                  <c:v>27.066414470975609</c:v>
                </c:pt>
                <c:pt idx="13381">
                  <c:v>27.007339106829267</c:v>
                </c:pt>
                <c:pt idx="13382">
                  <c:v>26.962753926341463</c:v>
                </c:pt>
                <c:pt idx="13383">
                  <c:v>27.00585293414634</c:v>
                </c:pt>
                <c:pt idx="13384">
                  <c:v>27.036691017317072</c:v>
                </c:pt>
                <c:pt idx="13385">
                  <c:v>27.053410459999998</c:v>
                </c:pt>
                <c:pt idx="13386">
                  <c:v>27.053410459999998</c:v>
                </c:pt>
                <c:pt idx="13387">
                  <c:v>27.073345356543211</c:v>
                </c:pt>
                <c:pt idx="13388">
                  <c:v>27.095766381463417</c:v>
                </c:pt>
                <c:pt idx="13389">
                  <c:v>27.121866143703702</c:v>
                </c:pt>
                <c:pt idx="13390">
                  <c:v>27.167001765925924</c:v>
                </c:pt>
                <c:pt idx="13391">
                  <c:v>27.193482245365853</c:v>
                </c:pt>
                <c:pt idx="13392">
                  <c:v>27.144810086666666</c:v>
                </c:pt>
                <c:pt idx="13393">
                  <c:v>27.022943919999999</c:v>
                </c:pt>
                <c:pt idx="13394">
                  <c:v>27.022943919999999</c:v>
                </c:pt>
                <c:pt idx="13395">
                  <c:v>27.022943919999999</c:v>
                </c:pt>
                <c:pt idx="13396">
                  <c:v>27.05754789419753</c:v>
                </c:pt>
                <c:pt idx="13397">
                  <c:v>27.143305569259258</c:v>
                </c:pt>
                <c:pt idx="13398">
                  <c:v>27.098169947037039</c:v>
                </c:pt>
                <c:pt idx="13399">
                  <c:v>27.099298335061729</c:v>
                </c:pt>
                <c:pt idx="13400">
                  <c:v>27.106820937530866</c:v>
                </c:pt>
                <c:pt idx="13401">
                  <c:v>27.084253130123457</c:v>
                </c:pt>
                <c:pt idx="13402">
                  <c:v>27.128260361851851</c:v>
                </c:pt>
                <c:pt idx="13403">
                  <c:v>27.116224195925927</c:v>
                </c:pt>
                <c:pt idx="13404">
                  <c:v>27.083877000000001</c:v>
                </c:pt>
                <c:pt idx="13405">
                  <c:v>27.083877000000001</c:v>
                </c:pt>
                <c:pt idx="13406">
                  <c:v>27.040998165925927</c:v>
                </c:pt>
                <c:pt idx="13407">
                  <c:v>27.077106662222221</c:v>
                </c:pt>
                <c:pt idx="13408">
                  <c:v>27.127672659375001</c:v>
                </c:pt>
                <c:pt idx="13409">
                  <c:v>27.059122936874999</c:v>
                </c:pt>
                <c:pt idx="13410">
                  <c:v>27.074097616790123</c:v>
                </c:pt>
                <c:pt idx="13411">
                  <c:v>27.0450321615</c:v>
                </c:pt>
                <c:pt idx="13412">
                  <c:v>27.013803958</c:v>
                </c:pt>
                <c:pt idx="13413">
                  <c:v>27.105203578000001</c:v>
                </c:pt>
                <c:pt idx="13414">
                  <c:v>27.052648796499998</c:v>
                </c:pt>
                <c:pt idx="13415">
                  <c:v>27.035892199499997</c:v>
                </c:pt>
                <c:pt idx="13416">
                  <c:v>27.048078815499998</c:v>
                </c:pt>
                <c:pt idx="13417">
                  <c:v>27.025228910500001</c:v>
                </c:pt>
                <c:pt idx="13418">
                  <c:v>27.022943919999999</c:v>
                </c:pt>
                <c:pt idx="13419">
                  <c:v>27.048840478999999</c:v>
                </c:pt>
                <c:pt idx="13420">
                  <c:v>27.073213711000001</c:v>
                </c:pt>
                <c:pt idx="13421">
                  <c:v>27.027513900999999</c:v>
                </c:pt>
                <c:pt idx="13422">
                  <c:v>27.043508834499999</c:v>
                </c:pt>
                <c:pt idx="13423">
                  <c:v>27.027513900999999</c:v>
                </c:pt>
                <c:pt idx="13424">
                  <c:v>26.997876513670885</c:v>
                </c:pt>
                <c:pt idx="13425">
                  <c:v>27.021015657974683</c:v>
                </c:pt>
                <c:pt idx="13426">
                  <c:v>27.022943919999999</c:v>
                </c:pt>
                <c:pt idx="13427">
                  <c:v>27.009446085822784</c:v>
                </c:pt>
                <c:pt idx="13428">
                  <c:v>27.004818256962025</c:v>
                </c:pt>
                <c:pt idx="13429">
                  <c:v>27.051096545569617</c:v>
                </c:pt>
                <c:pt idx="13430">
                  <c:v>27.031703050249998</c:v>
                </c:pt>
                <c:pt idx="13431">
                  <c:v>27.037213058987341</c:v>
                </c:pt>
                <c:pt idx="13432">
                  <c:v>27.053410459999998</c:v>
                </c:pt>
                <c:pt idx="13433">
                  <c:v>27.053410459999998</c:v>
                </c:pt>
                <c:pt idx="13434">
                  <c:v>27.053410459999998</c:v>
                </c:pt>
                <c:pt idx="13435">
                  <c:v>26.991706070126583</c:v>
                </c:pt>
                <c:pt idx="13436">
                  <c:v>26.939642993164558</c:v>
                </c:pt>
                <c:pt idx="13437">
                  <c:v>26.962782144810127</c:v>
                </c:pt>
                <c:pt idx="13438">
                  <c:v>26.985921289113925</c:v>
                </c:pt>
                <c:pt idx="13439">
                  <c:v>26.99247738</c:v>
                </c:pt>
                <c:pt idx="13440">
                  <c:v>27.001733037721518</c:v>
                </c:pt>
                <c:pt idx="13441">
                  <c:v>27.024896903333332</c:v>
                </c:pt>
                <c:pt idx="13442">
                  <c:v>27.048332703333333</c:v>
                </c:pt>
                <c:pt idx="13443">
                  <c:v>27.035284796962024</c:v>
                </c:pt>
                <c:pt idx="13444">
                  <c:v>27.044817333333334</c:v>
                </c:pt>
                <c:pt idx="13445">
                  <c:v>27.060737854430382</c:v>
                </c:pt>
                <c:pt idx="13446">
                  <c:v>26.921902981012657</c:v>
                </c:pt>
                <c:pt idx="13447">
                  <c:v>26.980759476538459</c:v>
                </c:pt>
                <c:pt idx="13448">
                  <c:v>27.035833609999997</c:v>
                </c:pt>
                <c:pt idx="13449">
                  <c:v>27.059195246075948</c:v>
                </c:pt>
                <c:pt idx="13450">
                  <c:v>27.082334390379749</c:v>
                </c:pt>
                <c:pt idx="13451">
                  <c:v>27.062003586666666</c:v>
                </c:pt>
                <c:pt idx="13452">
                  <c:v>27.008882440000001</c:v>
                </c:pt>
                <c:pt idx="13453">
                  <c:v>26.962010840000001</c:v>
                </c:pt>
                <c:pt idx="13454">
                  <c:v>26.962792033333336</c:v>
                </c:pt>
                <c:pt idx="13455">
                  <c:v>26.986227833333334</c:v>
                </c:pt>
                <c:pt idx="13456">
                  <c:v>27.026849886666668</c:v>
                </c:pt>
                <c:pt idx="13457">
                  <c:v>27.063565973333333</c:v>
                </c:pt>
                <c:pt idx="13458">
                  <c:v>27.077546290389613</c:v>
                </c:pt>
                <c:pt idx="13459">
                  <c:v>27.030065968311689</c:v>
                </c:pt>
                <c:pt idx="13460">
                  <c:v>27.022943919999999</c:v>
                </c:pt>
                <c:pt idx="13461">
                  <c:v>27.022943919999999</c:v>
                </c:pt>
                <c:pt idx="13462">
                  <c:v>27.01700887974026</c:v>
                </c:pt>
                <c:pt idx="13463">
                  <c:v>26.993268718701298</c:v>
                </c:pt>
                <c:pt idx="13464">
                  <c:v>26.99247738</c:v>
                </c:pt>
                <c:pt idx="13465">
                  <c:v>27.024506306666666</c:v>
                </c:pt>
                <c:pt idx="13466">
                  <c:v>27.053410459999998</c:v>
                </c:pt>
                <c:pt idx="13467">
                  <c:v>27.051036443896102</c:v>
                </c:pt>
                <c:pt idx="13468">
                  <c:v>27.027296282857144</c:v>
                </c:pt>
                <c:pt idx="13469">
                  <c:v>27.042083156666667</c:v>
                </c:pt>
                <c:pt idx="13470">
                  <c:v>27.06567620987013</c:v>
                </c:pt>
                <c:pt idx="13471">
                  <c:v>27.050640772727274</c:v>
                </c:pt>
                <c:pt idx="13472">
                  <c:v>26.908199798701297</c:v>
                </c:pt>
                <c:pt idx="13473">
                  <c:v>26.946184063376624</c:v>
                </c:pt>
                <c:pt idx="13474">
                  <c:v>26.962010840000001</c:v>
                </c:pt>
                <c:pt idx="13475">
                  <c:v>26.971230977105265</c:v>
                </c:pt>
                <c:pt idx="13476">
                  <c:v>26.99247738</c:v>
                </c:pt>
                <c:pt idx="13477">
                  <c:v>26.99247738</c:v>
                </c:pt>
                <c:pt idx="13478">
                  <c:v>27.012260847532467</c:v>
                </c:pt>
                <c:pt idx="13479">
                  <c:v>27.022943919999999</c:v>
                </c:pt>
                <c:pt idx="13480">
                  <c:v>27.016529911578946</c:v>
                </c:pt>
                <c:pt idx="13481">
                  <c:v>26.99247738</c:v>
                </c:pt>
                <c:pt idx="13482">
                  <c:v>26.944997050129871</c:v>
                </c:pt>
                <c:pt idx="13483">
                  <c:v>26.897068994736841</c:v>
                </c:pt>
                <c:pt idx="13484">
                  <c:v>26.946376688026316</c:v>
                </c:pt>
                <c:pt idx="13485">
                  <c:v>27.070819911428572</c:v>
                </c:pt>
                <c:pt idx="13486">
                  <c:v>26.99959942831169</c:v>
                </c:pt>
                <c:pt idx="13487">
                  <c:v>26.99247738</c:v>
                </c:pt>
                <c:pt idx="13488">
                  <c:v>27.00771065</c:v>
                </c:pt>
                <c:pt idx="13489">
                  <c:v>27.031763181578945</c:v>
                </c:pt>
                <c:pt idx="13490">
                  <c:v>27.046194700526314</c:v>
                </c:pt>
                <c:pt idx="13491">
                  <c:v>26.974037105789474</c:v>
                </c:pt>
                <c:pt idx="13492">
                  <c:v>26.921923280789475</c:v>
                </c:pt>
                <c:pt idx="13493">
                  <c:v>26.901077749999999</c:v>
                </c:pt>
                <c:pt idx="13494">
                  <c:v>26.922725030789472</c:v>
                </c:pt>
                <c:pt idx="13495">
                  <c:v>26.993279131052631</c:v>
                </c:pt>
                <c:pt idx="13496">
                  <c:v>27.01733166263158</c:v>
                </c:pt>
                <c:pt idx="13497">
                  <c:v>27.022943919999999</c:v>
                </c:pt>
                <c:pt idx="13498">
                  <c:v>26.99808963736842</c:v>
                </c:pt>
                <c:pt idx="13499">
                  <c:v>26.968104148000002</c:v>
                </c:pt>
                <c:pt idx="13500">
                  <c:v>26.99247738</c:v>
                </c:pt>
                <c:pt idx="13501">
                  <c:v>26.99247738</c:v>
                </c:pt>
                <c:pt idx="13502">
                  <c:v>27.010351083466666</c:v>
                </c:pt>
                <c:pt idx="13503">
                  <c:v>27.01131852973684</c:v>
                </c:pt>
                <c:pt idx="13504">
                  <c:v>26.99247738</c:v>
                </c:pt>
                <c:pt idx="13505">
                  <c:v>26.99247738</c:v>
                </c:pt>
                <c:pt idx="13506">
                  <c:v>26.968916589066669</c:v>
                </c:pt>
                <c:pt idx="13507">
                  <c:v>26.927075868399999</c:v>
                </c:pt>
                <c:pt idx="13508">
                  <c:v>26.923526783157893</c:v>
                </c:pt>
                <c:pt idx="13509">
                  <c:v>26.9717601328</c:v>
                </c:pt>
                <c:pt idx="13510">
                  <c:v>27.020506596800001</c:v>
                </c:pt>
                <c:pt idx="13511">
                  <c:v>26.9997893496</c:v>
                </c:pt>
                <c:pt idx="13512">
                  <c:v>26.940601914324326</c:v>
                </c:pt>
                <c:pt idx="13513">
                  <c:v>26.957948628400001</c:v>
                </c:pt>
                <c:pt idx="13514">
                  <c:v>27.037567859199999</c:v>
                </c:pt>
                <c:pt idx="13515">
                  <c:v>26.9644481632</c:v>
                </c:pt>
                <c:pt idx="13516">
                  <c:v>26.962010840000001</c:v>
                </c:pt>
                <c:pt idx="13517">
                  <c:v>26.97971437</c:v>
                </c:pt>
                <c:pt idx="13518">
                  <c:v>26.968916585200002</c:v>
                </c:pt>
                <c:pt idx="13519">
                  <c:v>26.937231379333333</c:v>
                </c:pt>
                <c:pt idx="13520">
                  <c:v>26.961604619333336</c:v>
                </c:pt>
                <c:pt idx="13521">
                  <c:v>26.962010840000001</c:v>
                </c:pt>
                <c:pt idx="13522">
                  <c:v>26.98053779</c:v>
                </c:pt>
                <c:pt idx="13523">
                  <c:v>26.942106029733335</c:v>
                </c:pt>
                <c:pt idx="13524">
                  <c:v>26.890373292162163</c:v>
                </c:pt>
                <c:pt idx="13525">
                  <c:v>26.962834260000001</c:v>
                </c:pt>
                <c:pt idx="13526">
                  <c:v>26.987536860000002</c:v>
                </c:pt>
                <c:pt idx="13527">
                  <c:v>26.972715300000001</c:v>
                </c:pt>
                <c:pt idx="13528">
                  <c:v>26.97600898</c:v>
                </c:pt>
                <c:pt idx="13529">
                  <c:v>26.99247738</c:v>
                </c:pt>
                <c:pt idx="13530">
                  <c:v>26.994947639999999</c:v>
                </c:pt>
                <c:pt idx="13531">
                  <c:v>27.019650240000001</c:v>
                </c:pt>
                <c:pt idx="13532">
                  <c:v>26.937308232972971</c:v>
                </c:pt>
                <c:pt idx="13533">
                  <c:v>26.901077749999999</c:v>
                </c:pt>
                <c:pt idx="13534">
                  <c:v>26.940601913243242</c:v>
                </c:pt>
                <c:pt idx="13535">
                  <c:v>27.014596922739727</c:v>
                </c:pt>
                <c:pt idx="13536">
                  <c:v>26.964514939178084</c:v>
                </c:pt>
                <c:pt idx="13537">
                  <c:v>26.985478310000001</c:v>
                </c:pt>
                <c:pt idx="13538">
                  <c:v>26.957070314189192</c:v>
                </c:pt>
                <c:pt idx="13539">
                  <c:v>26.919441143972602</c:v>
                </c:pt>
                <c:pt idx="13540">
                  <c:v>26.901077749999999</c:v>
                </c:pt>
                <c:pt idx="13541">
                  <c:v>26.902747149726025</c:v>
                </c:pt>
                <c:pt idx="13542">
                  <c:v>26.95282914150685</c:v>
                </c:pt>
                <c:pt idx="13543">
                  <c:v>26.962010840000001</c:v>
                </c:pt>
                <c:pt idx="13544">
                  <c:v>27.037133815342468</c:v>
                </c:pt>
                <c:pt idx="13545">
                  <c:v>27.057527556891891</c:v>
                </c:pt>
                <c:pt idx="13546">
                  <c:v>26.939056588767123</c:v>
                </c:pt>
                <c:pt idx="13547">
                  <c:v>26.989138580547944</c:v>
                </c:pt>
                <c:pt idx="13548">
                  <c:v>26.99247738</c:v>
                </c:pt>
                <c:pt idx="13549">
                  <c:v>26.956585285890412</c:v>
                </c:pt>
                <c:pt idx="13550">
                  <c:v>26.931544290000001</c:v>
                </c:pt>
                <c:pt idx="13551">
                  <c:v>26.945734187671235</c:v>
                </c:pt>
                <c:pt idx="13552">
                  <c:v>26.990784794444444</c:v>
                </c:pt>
                <c:pt idx="13553">
                  <c:v>26.965396011111114</c:v>
                </c:pt>
                <c:pt idx="13554">
                  <c:v>26.940308640000001</c:v>
                </c:pt>
                <c:pt idx="13555">
                  <c:v>26.94782094</c:v>
                </c:pt>
                <c:pt idx="13556">
                  <c:v>26.972861936438356</c:v>
                </c:pt>
                <c:pt idx="13557">
                  <c:v>26.99247738</c:v>
                </c:pt>
                <c:pt idx="13558">
                  <c:v>26.99247738</c:v>
                </c:pt>
                <c:pt idx="13559">
                  <c:v>26.99247738</c:v>
                </c:pt>
                <c:pt idx="13560">
                  <c:v>27.033099433333334</c:v>
                </c:pt>
                <c:pt idx="13561">
                  <c:v>27.083459650136987</c:v>
                </c:pt>
                <c:pt idx="13562">
                  <c:v>27.085146439166667</c:v>
                </c:pt>
                <c:pt idx="13563">
                  <c:v>27.018289309722221</c:v>
                </c:pt>
                <c:pt idx="13564">
                  <c:v>26.99290052638889</c:v>
                </c:pt>
                <c:pt idx="13565">
                  <c:v>26.99247738</c:v>
                </c:pt>
                <c:pt idx="13566">
                  <c:v>26.972589499722222</c:v>
                </c:pt>
                <c:pt idx="13567">
                  <c:v>26.97661808520548</c:v>
                </c:pt>
                <c:pt idx="13568">
                  <c:v>26.955240494722222</c:v>
                </c:pt>
                <c:pt idx="13569">
                  <c:v>26.887537066944443</c:v>
                </c:pt>
                <c:pt idx="13570">
                  <c:v>26.989092208611112</c:v>
                </c:pt>
                <c:pt idx="13571">
                  <c:v>26.942701052957748</c:v>
                </c:pt>
                <c:pt idx="13572">
                  <c:v>26.931544290000001</c:v>
                </c:pt>
                <c:pt idx="13573">
                  <c:v>26.946354418472225</c:v>
                </c:pt>
                <c:pt idx="13574">
                  <c:v>26.962010840000001</c:v>
                </c:pt>
                <c:pt idx="13575">
                  <c:v>26.952701617916667</c:v>
                </c:pt>
                <c:pt idx="13576">
                  <c:v>26.901924042916665</c:v>
                </c:pt>
                <c:pt idx="13577">
                  <c:v>26.951712289577465</c:v>
                </c:pt>
                <c:pt idx="13578">
                  <c:v>26.962010840000001</c:v>
                </c:pt>
                <c:pt idx="13579">
                  <c:v>26.992906486197185</c:v>
                </c:pt>
                <c:pt idx="13580">
                  <c:v>26.970050617916666</c:v>
                </c:pt>
                <c:pt idx="13581">
                  <c:v>26.881767971126759</c:v>
                </c:pt>
                <c:pt idx="13582">
                  <c:v>26.930686077605635</c:v>
                </c:pt>
                <c:pt idx="13583">
                  <c:v>26.904939705774648</c:v>
                </c:pt>
                <c:pt idx="13584">
                  <c:v>26.922658215833334</c:v>
                </c:pt>
                <c:pt idx="13585">
                  <c:v>26.99848486225352</c:v>
                </c:pt>
                <c:pt idx="13586">
                  <c:v>26.993335588450702</c:v>
                </c:pt>
                <c:pt idx="13587">
                  <c:v>26.908372555352113</c:v>
                </c:pt>
                <c:pt idx="13588">
                  <c:v>26.931544290000001</c:v>
                </c:pt>
                <c:pt idx="13589">
                  <c:v>26.931544290000001</c:v>
                </c:pt>
                <c:pt idx="13590">
                  <c:v>26.907943449154928</c:v>
                </c:pt>
                <c:pt idx="13591">
                  <c:v>26.957719774225353</c:v>
                </c:pt>
                <c:pt idx="13592">
                  <c:v>26.964156366338027</c:v>
                </c:pt>
                <c:pt idx="13593">
                  <c:v>26.931544290000001</c:v>
                </c:pt>
                <c:pt idx="13594">
                  <c:v>26.931544290000001</c:v>
                </c:pt>
                <c:pt idx="13595">
                  <c:v>26.931544290000001</c:v>
                </c:pt>
                <c:pt idx="13596">
                  <c:v>26.931544290000001</c:v>
                </c:pt>
                <c:pt idx="13597">
                  <c:v>26.910088980140845</c:v>
                </c:pt>
                <c:pt idx="13598">
                  <c:v>26.850155104571428</c:v>
                </c:pt>
                <c:pt idx="13599">
                  <c:v>26.85945444887324</c:v>
                </c:pt>
                <c:pt idx="13600">
                  <c:v>26.923710036857145</c:v>
                </c:pt>
                <c:pt idx="13601">
                  <c:v>26.897595859714286</c:v>
                </c:pt>
                <c:pt idx="13602">
                  <c:v>26.871481682571428</c:v>
                </c:pt>
                <c:pt idx="13603">
                  <c:v>26.920387528873242</c:v>
                </c:pt>
                <c:pt idx="13604">
                  <c:v>26.829263756142858</c:v>
                </c:pt>
                <c:pt idx="13605">
                  <c:v>26.875834046000001</c:v>
                </c:pt>
                <c:pt idx="13606">
                  <c:v>26.938508076714285</c:v>
                </c:pt>
                <c:pt idx="13607">
                  <c:v>26.908372555352113</c:v>
                </c:pt>
                <c:pt idx="13608">
                  <c:v>26.936767126285716</c:v>
                </c:pt>
                <c:pt idx="13609">
                  <c:v>26.988995489142859</c:v>
                </c:pt>
                <c:pt idx="13610">
                  <c:v>26.919357676000001</c:v>
                </c:pt>
                <c:pt idx="13611">
                  <c:v>26.860455696666666</c:v>
                </c:pt>
                <c:pt idx="13612">
                  <c:v>26.872352155142856</c:v>
                </c:pt>
                <c:pt idx="13613">
                  <c:v>26.936331892999998</c:v>
                </c:pt>
                <c:pt idx="13614">
                  <c:v>26.977679343857144</c:v>
                </c:pt>
                <c:pt idx="13615">
                  <c:v>26.934590945</c:v>
                </c:pt>
                <c:pt idx="13616">
                  <c:v>26.960705130714288</c:v>
                </c:pt>
                <c:pt idx="13617">
                  <c:v>26.886506797826087</c:v>
                </c:pt>
                <c:pt idx="13618">
                  <c:v>26.849719868285714</c:v>
                </c:pt>
                <c:pt idx="13619">
                  <c:v>26.90725937231884</c:v>
                </c:pt>
                <c:pt idx="13620">
                  <c:v>26.962010840000001</c:v>
                </c:pt>
                <c:pt idx="13621">
                  <c:v>26.98717885130435</c:v>
                </c:pt>
                <c:pt idx="13622">
                  <c:v>27.031648644285713</c:v>
                </c:pt>
                <c:pt idx="13623">
                  <c:v>26.901077749999999</c:v>
                </c:pt>
                <c:pt idx="13624">
                  <c:v>26.927570393478263</c:v>
                </c:pt>
                <c:pt idx="13625">
                  <c:v>26.863988049130437</c:v>
                </c:pt>
                <c:pt idx="13626">
                  <c:v>26.895779221304348</c:v>
                </c:pt>
                <c:pt idx="13627">
                  <c:v>26.91718149257143</c:v>
                </c:pt>
                <c:pt idx="13628">
                  <c:v>26.901077749999999</c:v>
                </c:pt>
                <c:pt idx="13629">
                  <c:v>26.901077749999999</c:v>
                </c:pt>
                <c:pt idx="13630">
                  <c:v>26.909908631884058</c:v>
                </c:pt>
                <c:pt idx="13631">
                  <c:v>27.015879214492752</c:v>
                </c:pt>
                <c:pt idx="13632">
                  <c:v>26.924038042898548</c:v>
                </c:pt>
                <c:pt idx="13633">
                  <c:v>26.880325179275363</c:v>
                </c:pt>
                <c:pt idx="13634">
                  <c:v>26.802509526764705</c:v>
                </c:pt>
                <c:pt idx="13635">
                  <c:v>26.828222974782609</c:v>
                </c:pt>
                <c:pt idx="13636">
                  <c:v>26.922271864782608</c:v>
                </c:pt>
                <c:pt idx="13637">
                  <c:v>26.906454198235295</c:v>
                </c:pt>
                <c:pt idx="13638">
                  <c:v>26.926245761304351</c:v>
                </c:pt>
                <c:pt idx="13639">
                  <c:v>26.846767830869567</c:v>
                </c:pt>
                <c:pt idx="13640">
                  <c:v>26.912999439565219</c:v>
                </c:pt>
                <c:pt idx="13641">
                  <c:v>26.910934571764706</c:v>
                </c:pt>
                <c:pt idx="13642">
                  <c:v>26.917856424202899</c:v>
                </c:pt>
                <c:pt idx="13643">
                  <c:v>26.918551206764707</c:v>
                </c:pt>
                <c:pt idx="13644">
                  <c:v>26.891668965588234</c:v>
                </c:pt>
                <c:pt idx="13645">
                  <c:v>26.882091355507246</c:v>
                </c:pt>
                <c:pt idx="13646">
                  <c:v>26.931544290000001</c:v>
                </c:pt>
                <c:pt idx="13647">
                  <c:v>26.931544290000001</c:v>
                </c:pt>
                <c:pt idx="13648">
                  <c:v>26.906454198235295</c:v>
                </c:pt>
                <c:pt idx="13649">
                  <c:v>26.944089342941176</c:v>
                </c:pt>
                <c:pt idx="13650">
                  <c:v>26.926167845882354</c:v>
                </c:pt>
                <c:pt idx="13651">
                  <c:v>26.901077749999999</c:v>
                </c:pt>
                <c:pt idx="13652">
                  <c:v>26.89032485352941</c:v>
                </c:pt>
                <c:pt idx="13653">
                  <c:v>26.87061121</c:v>
                </c:pt>
                <c:pt idx="13654">
                  <c:v>26.86702691117647</c:v>
                </c:pt>
                <c:pt idx="13655">
                  <c:v>26.840144670000001</c:v>
                </c:pt>
                <c:pt idx="13656">
                  <c:v>26.89390915235294</c:v>
                </c:pt>
                <c:pt idx="13657">
                  <c:v>26.924723422835822</c:v>
                </c:pt>
                <c:pt idx="13658">
                  <c:v>26.871059247352942</c:v>
                </c:pt>
                <c:pt idx="13659">
                  <c:v>26.840144670000001</c:v>
                </c:pt>
                <c:pt idx="13660">
                  <c:v>26.866518689701493</c:v>
                </c:pt>
                <c:pt idx="13661">
                  <c:v>26.910934571764706</c:v>
                </c:pt>
                <c:pt idx="13662">
                  <c:v>26.912445861940299</c:v>
                </c:pt>
                <c:pt idx="13663">
                  <c:v>26.840144670000001</c:v>
                </c:pt>
                <c:pt idx="13664">
                  <c:v>26.840144670000001</c:v>
                </c:pt>
                <c:pt idx="13665">
                  <c:v>26.840144670000001</c:v>
                </c:pt>
                <c:pt idx="13666">
                  <c:v>26.86379034283582</c:v>
                </c:pt>
                <c:pt idx="13667">
                  <c:v>26.951257940147059</c:v>
                </c:pt>
                <c:pt idx="13668">
                  <c:v>26.891528540447762</c:v>
                </c:pt>
                <c:pt idx="13669">
                  <c:v>26.768752922537313</c:v>
                </c:pt>
                <c:pt idx="13670">
                  <c:v>26.77057181835821</c:v>
                </c:pt>
                <c:pt idx="13671">
                  <c:v>26.87061121</c:v>
                </c:pt>
                <c:pt idx="13672">
                  <c:v>26.866518689701493</c:v>
                </c:pt>
                <c:pt idx="13673">
                  <c:v>26.841054118955224</c:v>
                </c:pt>
                <c:pt idx="13674">
                  <c:v>26.86833758761194</c:v>
                </c:pt>
                <c:pt idx="13675">
                  <c:v>26.895621056268656</c:v>
                </c:pt>
                <c:pt idx="13676">
                  <c:v>26.835597425223881</c:v>
                </c:pt>
                <c:pt idx="13677">
                  <c:v>26.828321833582091</c:v>
                </c:pt>
                <c:pt idx="13678">
                  <c:v>26.840144670000001</c:v>
                </c:pt>
                <c:pt idx="13679">
                  <c:v>26.878341526119403</c:v>
                </c:pt>
                <c:pt idx="13680">
                  <c:v>26.912445861940299</c:v>
                </c:pt>
                <c:pt idx="13681">
                  <c:v>26.877073809393938</c:v>
                </c:pt>
                <c:pt idx="13682">
                  <c:v>26.893802158358209</c:v>
                </c:pt>
                <c:pt idx="13683">
                  <c:v>26.840144670000001</c:v>
                </c:pt>
                <c:pt idx="13684">
                  <c:v>26.840144670000001</c:v>
                </c:pt>
                <c:pt idx="13685">
                  <c:v>26.915174208805972</c:v>
                </c:pt>
                <c:pt idx="13686">
                  <c:v>26.953701780909093</c:v>
                </c:pt>
                <c:pt idx="13687">
                  <c:v>26.90384743909091</c:v>
                </c:pt>
                <c:pt idx="13688">
                  <c:v>26.87061121</c:v>
                </c:pt>
                <c:pt idx="13689">
                  <c:v>26.87061121</c:v>
                </c:pt>
                <c:pt idx="13690">
                  <c:v>26.859994082424244</c:v>
                </c:pt>
                <c:pt idx="13691">
                  <c:v>26.83229722787879</c:v>
                </c:pt>
                <c:pt idx="13692">
                  <c:v>26.819833643333336</c:v>
                </c:pt>
                <c:pt idx="13693">
                  <c:v>26.86830313878788</c:v>
                </c:pt>
                <c:pt idx="13694">
                  <c:v>26.840606284242426</c:v>
                </c:pt>
                <c:pt idx="13695">
                  <c:v>26.785674180454546</c:v>
                </c:pt>
                <c:pt idx="13696">
                  <c:v>26.828142697727273</c:v>
                </c:pt>
                <c:pt idx="13697">
                  <c:v>26.818448800606063</c:v>
                </c:pt>
                <c:pt idx="13698">
                  <c:v>26.885382865757578</c:v>
                </c:pt>
                <c:pt idx="13699">
                  <c:v>26.883074794545454</c:v>
                </c:pt>
                <c:pt idx="13700">
                  <c:v>26.853531483030302</c:v>
                </c:pt>
                <c:pt idx="13701">
                  <c:v>26.87061121</c:v>
                </c:pt>
                <c:pt idx="13702">
                  <c:v>26.853993097272728</c:v>
                </c:pt>
                <c:pt idx="13703">
                  <c:v>26.826551906000002</c:v>
                </c:pt>
                <c:pt idx="13704">
                  <c:v>26.888152550151514</c:v>
                </c:pt>
                <c:pt idx="13705">
                  <c:v>26.780617728153846</c:v>
                </c:pt>
                <c:pt idx="13706">
                  <c:v>26.864986617384616</c:v>
                </c:pt>
                <c:pt idx="13707">
                  <c:v>26.87061121</c:v>
                </c:pt>
                <c:pt idx="13708">
                  <c:v>26.894047009999998</c:v>
                </c:pt>
                <c:pt idx="13709">
                  <c:v>26.963395679545453</c:v>
                </c:pt>
                <c:pt idx="13710">
                  <c:v>26.882797830000001</c:v>
                </c:pt>
                <c:pt idx="13711">
                  <c:v>26.761869092769231</c:v>
                </c:pt>
                <c:pt idx="13712">
                  <c:v>26.799835088461538</c:v>
                </c:pt>
                <c:pt idx="13713">
                  <c:v>26.889828565999998</c:v>
                </c:pt>
                <c:pt idx="13714">
                  <c:v>26.861705606000001</c:v>
                </c:pt>
                <c:pt idx="13715">
                  <c:v>26.833582646</c:v>
                </c:pt>
                <c:pt idx="13716">
                  <c:v>26.813896574000001</c:v>
                </c:pt>
                <c:pt idx="13717">
                  <c:v>26.842019534000002</c:v>
                </c:pt>
                <c:pt idx="13718">
                  <c:v>26.870142494</c:v>
                </c:pt>
                <c:pt idx="13719">
                  <c:v>26.815302722000002</c:v>
                </c:pt>
                <c:pt idx="13720">
                  <c:v>26.885610121999999</c:v>
                </c:pt>
                <c:pt idx="13721">
                  <c:v>26.809209406461537</c:v>
                </c:pt>
                <c:pt idx="13722">
                  <c:v>26.820458594769232</c:v>
                </c:pt>
                <c:pt idx="13723">
                  <c:v>26.840144670000001</c:v>
                </c:pt>
                <c:pt idx="13724">
                  <c:v>26.823739610000001</c:v>
                </c:pt>
                <c:pt idx="13725">
                  <c:v>26.823739610000001</c:v>
                </c:pt>
                <c:pt idx="13726">
                  <c:v>26.875847646562502</c:v>
                </c:pt>
                <c:pt idx="13727">
                  <c:v>26.892172146</c:v>
                </c:pt>
                <c:pt idx="13728">
                  <c:v>26.809678130000002</c:v>
                </c:pt>
                <c:pt idx="13729">
                  <c:v>26.820927314000002</c:v>
                </c:pt>
                <c:pt idx="13730">
                  <c:v>26.860614375468749</c:v>
                </c:pt>
                <c:pt idx="13731">
                  <c:v>26.782067818593749</c:v>
                </c:pt>
                <c:pt idx="13732">
                  <c:v>26.839192590468752</c:v>
                </c:pt>
                <c:pt idx="13733">
                  <c:v>26.840144670000001</c:v>
                </c:pt>
                <c:pt idx="13734">
                  <c:v>26.840144670000001</c:v>
                </c:pt>
                <c:pt idx="13735">
                  <c:v>26.840144670000001</c:v>
                </c:pt>
                <c:pt idx="13736">
                  <c:v>26.818246844375</c:v>
                </c:pt>
                <c:pt idx="13737">
                  <c:v>26.7297034559375</c:v>
                </c:pt>
                <c:pt idx="13738">
                  <c:v>26.705901468124999</c:v>
                </c:pt>
                <c:pt idx="13739">
                  <c:v>26.734463849375</c:v>
                </c:pt>
                <c:pt idx="13740">
                  <c:v>26.7915886165625</c:v>
                </c:pt>
                <c:pt idx="13741">
                  <c:v>26.827767638125</c:v>
                </c:pt>
                <c:pt idx="13742">
                  <c:v>26.830623876250002</c:v>
                </c:pt>
                <c:pt idx="13743">
                  <c:v>26.835792304285714</c:v>
                </c:pt>
                <c:pt idx="13744">
                  <c:v>26.748745039999999</c:v>
                </c:pt>
                <c:pt idx="13745">
                  <c:v>26.764454351406251</c:v>
                </c:pt>
                <c:pt idx="13746">
                  <c:v>26.843476947812501</c:v>
                </c:pt>
                <c:pt idx="13747">
                  <c:v>26.869160422380951</c:v>
                </c:pt>
                <c:pt idx="13748">
                  <c:v>26.840144670000001</c:v>
                </c:pt>
                <c:pt idx="13749">
                  <c:v>26.840144670000001</c:v>
                </c:pt>
                <c:pt idx="13750">
                  <c:v>26.840144670000001</c:v>
                </c:pt>
                <c:pt idx="13751">
                  <c:v>26.840144670000001</c:v>
                </c:pt>
                <c:pt idx="13752">
                  <c:v>26.816448472222223</c:v>
                </c:pt>
                <c:pt idx="13753">
                  <c:v>26.809678130000002</c:v>
                </c:pt>
                <c:pt idx="13754">
                  <c:v>26.789208416718751</c:v>
                </c:pt>
                <c:pt idx="13755">
                  <c:v>26.779211579999998</c:v>
                </c:pt>
                <c:pt idx="13756">
                  <c:v>26.761802128571428</c:v>
                </c:pt>
                <c:pt idx="13757">
                  <c:v>26.812579700476189</c:v>
                </c:pt>
                <c:pt idx="13758">
                  <c:v>26.827767633437499</c:v>
                </c:pt>
                <c:pt idx="13759">
                  <c:v>26.791785076825395</c:v>
                </c:pt>
                <c:pt idx="13760">
                  <c:v>26.820800835079368</c:v>
                </c:pt>
                <c:pt idx="13761">
                  <c:v>26.811128914444446</c:v>
                </c:pt>
                <c:pt idx="13762">
                  <c:v>26.732302780317461</c:v>
                </c:pt>
                <c:pt idx="13763">
                  <c:v>26.708122986666666</c:v>
                </c:pt>
                <c:pt idx="13764">
                  <c:v>26.790022289516127</c:v>
                </c:pt>
                <c:pt idx="13765">
                  <c:v>26.844497032857145</c:v>
                </c:pt>
                <c:pt idx="13766">
                  <c:v>26.861906483333332</c:v>
                </c:pt>
                <c:pt idx="13767">
                  <c:v>26.777760792380949</c:v>
                </c:pt>
                <c:pt idx="13768">
                  <c:v>26.748745039999999</c:v>
                </c:pt>
                <c:pt idx="13769">
                  <c:v>26.837196294838712</c:v>
                </c:pt>
                <c:pt idx="13770">
                  <c:v>26.812096109365083</c:v>
                </c:pt>
                <c:pt idx="13771">
                  <c:v>26.862873676031747</c:v>
                </c:pt>
                <c:pt idx="13772">
                  <c:v>26.845058628064518</c:v>
                </c:pt>
                <c:pt idx="13773">
                  <c:v>26.840144670000001</c:v>
                </c:pt>
                <c:pt idx="13774">
                  <c:v>26.932527089193549</c:v>
                </c:pt>
                <c:pt idx="13775">
                  <c:v>26.766154497142857</c:v>
                </c:pt>
                <c:pt idx="13776">
                  <c:v>26.729089207741936</c:v>
                </c:pt>
                <c:pt idx="13777">
                  <c:v>26.788056710967744</c:v>
                </c:pt>
                <c:pt idx="13778">
                  <c:v>26.828351170645163</c:v>
                </c:pt>
                <c:pt idx="13779">
                  <c:v>26.857554121428571</c:v>
                </c:pt>
                <c:pt idx="13780">
                  <c:v>26.886827271612901</c:v>
                </c:pt>
                <c:pt idx="13781">
                  <c:v>26.85537794</c:v>
                </c:pt>
                <c:pt idx="13782">
                  <c:v>26.809678130000002</c:v>
                </c:pt>
                <c:pt idx="13783">
                  <c:v>26.809678130000002</c:v>
                </c:pt>
                <c:pt idx="13784">
                  <c:v>26.846532815483872</c:v>
                </c:pt>
                <c:pt idx="13785">
                  <c:v>26.867171439354838</c:v>
                </c:pt>
                <c:pt idx="13786">
                  <c:v>26.799358814677419</c:v>
                </c:pt>
                <c:pt idx="13787">
                  <c:v>26.797884623709677</c:v>
                </c:pt>
                <c:pt idx="13788">
                  <c:v>26.831790941290322</c:v>
                </c:pt>
                <c:pt idx="13789">
                  <c:v>26.817169902131148</c:v>
                </c:pt>
                <c:pt idx="13790">
                  <c:v>26.86078329387097</c:v>
                </c:pt>
                <c:pt idx="13791">
                  <c:v>26.925647540322583</c:v>
                </c:pt>
                <c:pt idx="13792">
                  <c:v>26.866680041935481</c:v>
                </c:pt>
                <c:pt idx="13793">
                  <c:v>26.687811960000001</c:v>
                </c:pt>
                <c:pt idx="13794">
                  <c:v>26.698131271935484</c:v>
                </c:pt>
                <c:pt idx="13795">
                  <c:v>26.779211579999998</c:v>
                </c:pt>
                <c:pt idx="13796">
                  <c:v>26.783142747096772</c:v>
                </c:pt>
                <c:pt idx="13797">
                  <c:v>26.839145767049182</c:v>
                </c:pt>
                <c:pt idx="13798">
                  <c:v>26.809678130000002</c:v>
                </c:pt>
                <c:pt idx="13799">
                  <c:v>26.809678130000002</c:v>
                </c:pt>
                <c:pt idx="13800">
                  <c:v>26.780210483278687</c:v>
                </c:pt>
                <c:pt idx="13801">
                  <c:v>26.808179775081967</c:v>
                </c:pt>
                <c:pt idx="13802">
                  <c:v>26.781209386557375</c:v>
                </c:pt>
                <c:pt idx="13803">
                  <c:v>26.779211579999998</c:v>
                </c:pt>
                <c:pt idx="13804">
                  <c:v>26.725270820655737</c:v>
                </c:pt>
                <c:pt idx="13805">
                  <c:v>26.771220356393442</c:v>
                </c:pt>
                <c:pt idx="13806">
                  <c:v>26.779211579999998</c:v>
                </c:pt>
                <c:pt idx="13807">
                  <c:v>26.779211579999998</c:v>
                </c:pt>
                <c:pt idx="13808">
                  <c:v>26.829156735737705</c:v>
                </c:pt>
                <c:pt idx="13809">
                  <c:v>26.840144670000001</c:v>
                </c:pt>
                <c:pt idx="13810">
                  <c:v>26.792197320491802</c:v>
                </c:pt>
                <c:pt idx="13811">
                  <c:v>26.638366256229506</c:v>
                </c:pt>
                <c:pt idx="13812">
                  <c:v>26.688311409016393</c:v>
                </c:pt>
                <c:pt idx="13813">
                  <c:v>26.741128404999998</c:v>
                </c:pt>
                <c:pt idx="13814">
                  <c:v>26.771220356393442</c:v>
                </c:pt>
                <c:pt idx="13815">
                  <c:v>26.713283985245901</c:v>
                </c:pt>
                <c:pt idx="13816">
                  <c:v>26.7969837355</c:v>
                </c:pt>
                <c:pt idx="13817">
                  <c:v>26.732762595737707</c:v>
                </c:pt>
                <c:pt idx="13818">
                  <c:v>26.729765883934427</c:v>
                </c:pt>
                <c:pt idx="13819">
                  <c:v>26.727926237666665</c:v>
                </c:pt>
                <c:pt idx="13820">
                  <c:v>26.800188548688524</c:v>
                </c:pt>
                <c:pt idx="13821">
                  <c:v>26.79952261</c:v>
                </c:pt>
                <c:pt idx="13822">
                  <c:v>26.779211579999998</c:v>
                </c:pt>
                <c:pt idx="13823">
                  <c:v>26.799189645573772</c:v>
                </c:pt>
                <c:pt idx="13824">
                  <c:v>26.770071621500001</c:v>
                </c:pt>
                <c:pt idx="13825">
                  <c:v>26.808154799499999</c:v>
                </c:pt>
                <c:pt idx="13826">
                  <c:v>26.781708840983608</c:v>
                </c:pt>
                <c:pt idx="13827">
                  <c:v>26.768040515333333</c:v>
                </c:pt>
                <c:pt idx="13828">
                  <c:v>26.779211579999998</c:v>
                </c:pt>
                <c:pt idx="13829">
                  <c:v>26.817802536999999</c:v>
                </c:pt>
                <c:pt idx="13830">
                  <c:v>26.801553713000001</c:v>
                </c:pt>
                <c:pt idx="13831">
                  <c:v>26.779211579999998</c:v>
                </c:pt>
                <c:pt idx="13832">
                  <c:v>26.779211579999998</c:v>
                </c:pt>
                <c:pt idx="13833">
                  <c:v>26.779211579999998</c:v>
                </c:pt>
                <c:pt idx="13834">
                  <c:v>26.817802533833333</c:v>
                </c:pt>
                <c:pt idx="13835">
                  <c:v>26.878735618833332</c:v>
                </c:pt>
                <c:pt idx="13836">
                  <c:v>26.852433691344537</c:v>
                </c:pt>
                <c:pt idx="13837">
                  <c:v>26.775627282941176</c:v>
                </c:pt>
                <c:pt idx="13838">
                  <c:v>26.748745039999999</c:v>
                </c:pt>
                <c:pt idx="13839">
                  <c:v>26.748745039999999</c:v>
                </c:pt>
                <c:pt idx="13840">
                  <c:v>26.758729872436973</c:v>
                </c:pt>
                <c:pt idx="13841">
                  <c:v>26.774091153109243</c:v>
                </c:pt>
                <c:pt idx="13842">
                  <c:v>26.779211579999998</c:v>
                </c:pt>
                <c:pt idx="13843">
                  <c:v>26.779211579999998</c:v>
                </c:pt>
                <c:pt idx="13844">
                  <c:v>26.789708458571429</c:v>
                </c:pt>
                <c:pt idx="13845">
                  <c:v>26.805069744285717</c:v>
                </c:pt>
                <c:pt idx="13846">
                  <c:v>26.82043102647059</c:v>
                </c:pt>
                <c:pt idx="13847">
                  <c:v>26.835792307142857</c:v>
                </c:pt>
                <c:pt idx="13848">
                  <c:v>26.751326952881357</c:v>
                </c:pt>
                <c:pt idx="13849">
                  <c:v>26.627395254576271</c:v>
                </c:pt>
                <c:pt idx="13850">
                  <c:v>26.677059061092436</c:v>
                </c:pt>
                <c:pt idx="13851">
                  <c:v>26.784588035882354</c:v>
                </c:pt>
                <c:pt idx="13852">
                  <c:v>26.774047765762713</c:v>
                </c:pt>
                <c:pt idx="13853">
                  <c:v>26.72757337762712</c:v>
                </c:pt>
                <c:pt idx="13854">
                  <c:v>26.7182785</c:v>
                </c:pt>
                <c:pt idx="13855">
                  <c:v>26.7182785</c:v>
                </c:pt>
                <c:pt idx="13856">
                  <c:v>26.731188050847457</c:v>
                </c:pt>
                <c:pt idx="13857">
                  <c:v>26.746679511864407</c:v>
                </c:pt>
                <c:pt idx="13858">
                  <c:v>26.748745039999999</c:v>
                </c:pt>
                <c:pt idx="13859">
                  <c:v>26.748745039999999</c:v>
                </c:pt>
                <c:pt idx="13860">
                  <c:v>26.734802725084744</c:v>
                </c:pt>
                <c:pt idx="13861">
                  <c:v>26.719311264067798</c:v>
                </c:pt>
                <c:pt idx="13862">
                  <c:v>26.703696224444446</c:v>
                </c:pt>
                <c:pt idx="13863">
                  <c:v>26.688072357777781</c:v>
                </c:pt>
                <c:pt idx="13864">
                  <c:v>26.687811960000001</c:v>
                </c:pt>
                <c:pt idx="13865">
                  <c:v>26.689877488305086</c:v>
                </c:pt>
                <c:pt idx="13866">
                  <c:v>26.751843337457629</c:v>
                </c:pt>
                <c:pt idx="13867">
                  <c:v>26.807594947435899</c:v>
                </c:pt>
                <c:pt idx="13868">
                  <c:v>26.776347208974361</c:v>
                </c:pt>
                <c:pt idx="13869">
                  <c:v>26.74690654189655</c:v>
                </c:pt>
                <c:pt idx="13870">
                  <c:v>26.731147986724139</c:v>
                </c:pt>
                <c:pt idx="13871">
                  <c:v>26.721142875555557</c:v>
                </c:pt>
                <c:pt idx="13872">
                  <c:v>26.736766742222223</c:v>
                </c:pt>
                <c:pt idx="13873">
                  <c:v>26.752390608888888</c:v>
                </c:pt>
                <c:pt idx="13874">
                  <c:v>26.768014475555553</c:v>
                </c:pt>
                <c:pt idx="13875">
                  <c:v>26.765816808103448</c:v>
                </c:pt>
                <c:pt idx="13876">
                  <c:v>26.718541142586208</c:v>
                </c:pt>
                <c:pt idx="13877">
                  <c:v>26.687811960000001</c:v>
                </c:pt>
                <c:pt idx="13878">
                  <c:v>26.687811960000001</c:v>
                </c:pt>
                <c:pt idx="13879">
                  <c:v>26.694378024655173</c:v>
                </c:pt>
                <c:pt idx="13880">
                  <c:v>26.710136579827587</c:v>
                </c:pt>
                <c:pt idx="13881">
                  <c:v>26.725895135000002</c:v>
                </c:pt>
                <c:pt idx="13882">
                  <c:v>26.741653690172413</c:v>
                </c:pt>
                <c:pt idx="13883">
                  <c:v>26.757412245344828</c:v>
                </c:pt>
                <c:pt idx="13884">
                  <c:v>26.773170800517239</c:v>
                </c:pt>
                <c:pt idx="13885">
                  <c:v>26.750058252931034</c:v>
                </c:pt>
                <c:pt idx="13886">
                  <c:v>26.702782587413793</c:v>
                </c:pt>
                <c:pt idx="13887">
                  <c:v>26.698673943826087</c:v>
                </c:pt>
                <c:pt idx="13888">
                  <c:v>26.714569529913042</c:v>
                </c:pt>
                <c:pt idx="13889">
                  <c:v>26.730465116000001</c:v>
                </c:pt>
                <c:pt idx="13890">
                  <c:v>26.746360702086957</c:v>
                </c:pt>
                <c:pt idx="13891">
                  <c:v>26.77576754078261</c:v>
                </c:pt>
                <c:pt idx="13892">
                  <c:v>26.807558718173915</c:v>
                </c:pt>
                <c:pt idx="13893">
                  <c:v>26.765170484086958</c:v>
                </c:pt>
                <c:pt idx="13894">
                  <c:v>26.7182785</c:v>
                </c:pt>
                <c:pt idx="13895">
                  <c:v>26.7182785</c:v>
                </c:pt>
                <c:pt idx="13896">
                  <c:v>26.721457617217393</c:v>
                </c:pt>
                <c:pt idx="13897">
                  <c:v>26.753248789391304</c:v>
                </c:pt>
                <c:pt idx="13898">
                  <c:v>26.770392318421052</c:v>
                </c:pt>
                <c:pt idx="13899">
                  <c:v>26.722287255263158</c:v>
                </c:pt>
                <c:pt idx="13900">
                  <c:v>26.683308210608697</c:v>
                </c:pt>
                <c:pt idx="13901">
                  <c:v>26.667412624521738</c:v>
                </c:pt>
                <c:pt idx="13902">
                  <c:v>26.692622468245613</c:v>
                </c:pt>
                <c:pt idx="13903">
                  <c:v>26.788832599824563</c:v>
                </c:pt>
                <c:pt idx="13904">
                  <c:v>26.810212628245615</c:v>
                </c:pt>
                <c:pt idx="13905">
                  <c:v>26.74607253877193</c:v>
                </c:pt>
                <c:pt idx="13906">
                  <c:v>26.709191988070177</c:v>
                </c:pt>
                <c:pt idx="13907">
                  <c:v>26.693156967017543</c:v>
                </c:pt>
                <c:pt idx="13908">
                  <c:v>26.719882002105262</c:v>
                </c:pt>
                <c:pt idx="13909">
                  <c:v>26.767987065263156</c:v>
                </c:pt>
                <c:pt idx="13910">
                  <c:v>26.779211579999998</c:v>
                </c:pt>
                <c:pt idx="13911">
                  <c:v>26.779211579999998</c:v>
                </c:pt>
                <c:pt idx="13912">
                  <c:v>26.722554505614035</c:v>
                </c:pt>
                <c:pt idx="13913">
                  <c:v>26.658414421403506</c:v>
                </c:pt>
                <c:pt idx="13914">
                  <c:v>26.720974653982299</c:v>
                </c:pt>
                <c:pt idx="13915">
                  <c:v>26.774358502831856</c:v>
                </c:pt>
                <c:pt idx="13916">
                  <c:v>26.725827731150442</c:v>
                </c:pt>
                <c:pt idx="13917">
                  <c:v>26.691316960176991</c:v>
                </c:pt>
                <c:pt idx="13918">
                  <c:v>26.707493884070796</c:v>
                </c:pt>
                <c:pt idx="13919">
                  <c:v>26.691316958407079</c:v>
                </c:pt>
                <c:pt idx="13920">
                  <c:v>26.610432333628321</c:v>
                </c:pt>
                <c:pt idx="13921">
                  <c:v>26.602343871150442</c:v>
                </c:pt>
                <c:pt idx="13922">
                  <c:v>26.683228495929203</c:v>
                </c:pt>
                <c:pt idx="13923">
                  <c:v>26.709029728928574</c:v>
                </c:pt>
                <c:pt idx="13924">
                  <c:v>26.692708368214287</c:v>
                </c:pt>
                <c:pt idx="13925">
                  <c:v>26.665164266548672</c:v>
                </c:pt>
                <c:pt idx="13926">
                  <c:v>26.632810418761061</c:v>
                </c:pt>
                <c:pt idx="13927">
                  <c:v>26.666866213750001</c:v>
                </c:pt>
                <c:pt idx="13928">
                  <c:v>26.715830295892857</c:v>
                </c:pt>
                <c:pt idx="13929">
                  <c:v>26.702773207321428</c:v>
                </c:pt>
                <c:pt idx="13930">
                  <c:v>26.686451846607145</c:v>
                </c:pt>
                <c:pt idx="13931">
                  <c:v>26.670130485892855</c:v>
                </c:pt>
                <c:pt idx="13932">
                  <c:v>26.667954304464285</c:v>
                </c:pt>
                <c:pt idx="13933">
                  <c:v>26.716918386607141</c:v>
                </c:pt>
                <c:pt idx="13934">
                  <c:v>26.75445751625</c:v>
                </c:pt>
                <c:pt idx="13935">
                  <c:v>26.770778876964286</c:v>
                </c:pt>
                <c:pt idx="13936">
                  <c:v>26.747372673333331</c:v>
                </c:pt>
                <c:pt idx="13937">
                  <c:v>26.681499073333331</c:v>
                </c:pt>
                <c:pt idx="13938">
                  <c:v>26.678019143571429</c:v>
                </c:pt>
                <c:pt idx="13939">
                  <c:v>26.710661864999999</c:v>
                </c:pt>
                <c:pt idx="13940">
                  <c:v>26.693026953333334</c:v>
                </c:pt>
                <c:pt idx="13941">
                  <c:v>26.660090153333332</c:v>
                </c:pt>
                <c:pt idx="13942">
                  <c:v>26.672441453333334</c:v>
                </c:pt>
                <c:pt idx="13943">
                  <c:v>26.688909853333335</c:v>
                </c:pt>
                <c:pt idx="13944">
                  <c:v>26.705378253333333</c:v>
                </c:pt>
                <c:pt idx="13945">
                  <c:v>26.711142193333334</c:v>
                </c:pt>
                <c:pt idx="13946">
                  <c:v>26.678205393333332</c:v>
                </c:pt>
                <c:pt idx="13947">
                  <c:v>26.64526859135135</c:v>
                </c:pt>
                <c:pt idx="13948">
                  <c:v>26.612331785945944</c:v>
                </c:pt>
                <c:pt idx="13949">
                  <c:v>26.647928482272725</c:v>
                </c:pt>
                <c:pt idx="13950">
                  <c:v>26.747637164090907</c:v>
                </c:pt>
                <c:pt idx="13951">
                  <c:v>26.711691136306307</c:v>
                </c:pt>
                <c:pt idx="13952">
                  <c:v>26.612880730900901</c:v>
                </c:pt>
                <c:pt idx="13953">
                  <c:v>26.624109189090909</c:v>
                </c:pt>
                <c:pt idx="13954">
                  <c:v>26.657345419999999</c:v>
                </c:pt>
                <c:pt idx="13955">
                  <c:v>26.673963532727274</c:v>
                </c:pt>
                <c:pt idx="13956">
                  <c:v>26.690581645454547</c:v>
                </c:pt>
                <c:pt idx="13957">
                  <c:v>26.707199758181819</c:v>
                </c:pt>
                <c:pt idx="13958">
                  <c:v>26.707199758181819</c:v>
                </c:pt>
                <c:pt idx="13959">
                  <c:v>26.673963532727271</c:v>
                </c:pt>
                <c:pt idx="13960">
                  <c:v>26.673963532727271</c:v>
                </c:pt>
                <c:pt idx="13961">
                  <c:v>26.707199758181819</c:v>
                </c:pt>
                <c:pt idx="13962">
                  <c:v>26.695917736697247</c:v>
                </c:pt>
                <c:pt idx="13963">
                  <c:v>26.662376591743119</c:v>
                </c:pt>
                <c:pt idx="13964">
                  <c:v>26.643220024181819</c:v>
                </c:pt>
                <c:pt idx="13965">
                  <c:v>26.62687888</c:v>
                </c:pt>
                <c:pt idx="13966">
                  <c:v>26.62687888</c:v>
                </c:pt>
                <c:pt idx="13967">
                  <c:v>26.636941223486239</c:v>
                </c:pt>
                <c:pt idx="13968">
                  <c:v>26.687252940917432</c:v>
                </c:pt>
                <c:pt idx="13969">
                  <c:v>26.692563620091743</c:v>
                </c:pt>
                <c:pt idx="13970">
                  <c:v>26.625481324678898</c:v>
                </c:pt>
                <c:pt idx="13971">
                  <c:v>26.605915657522935</c:v>
                </c:pt>
                <c:pt idx="13972">
                  <c:v>26.622686235504588</c:v>
                </c:pt>
                <c:pt idx="13973">
                  <c:v>26.652034738715596</c:v>
                </c:pt>
                <c:pt idx="13974">
                  <c:v>26.685575883669728</c:v>
                </c:pt>
                <c:pt idx="13975">
                  <c:v>26.719406890370372</c:v>
                </c:pt>
                <c:pt idx="13976">
                  <c:v>26.748745039999999</c:v>
                </c:pt>
                <c:pt idx="13977">
                  <c:v>26.748745039999999</c:v>
                </c:pt>
                <c:pt idx="13978">
                  <c:v>26.73266547722222</c:v>
                </c:pt>
                <c:pt idx="13979">
                  <c:v>26.681887910555556</c:v>
                </c:pt>
                <c:pt idx="13980">
                  <c:v>26.639855366388886</c:v>
                </c:pt>
                <c:pt idx="13981">
                  <c:v>26.606003649722222</c:v>
                </c:pt>
                <c:pt idx="13982">
                  <c:v>26.620672726944445</c:v>
                </c:pt>
                <c:pt idx="13983">
                  <c:v>26.654524443611109</c:v>
                </c:pt>
                <c:pt idx="13984">
                  <c:v>26.672860787592594</c:v>
                </c:pt>
                <c:pt idx="13985">
                  <c:v>26.691761326296298</c:v>
                </c:pt>
                <c:pt idx="13986">
                  <c:v>26.725613037407406</c:v>
                </c:pt>
                <c:pt idx="13987">
                  <c:v>26.700506349907407</c:v>
                </c:pt>
                <c:pt idx="13988">
                  <c:v>26.548173644351852</c:v>
                </c:pt>
                <c:pt idx="13989">
                  <c:v>26.501026433738318</c:v>
                </c:pt>
                <c:pt idx="13990">
                  <c:v>26.552278557102806</c:v>
                </c:pt>
                <c:pt idx="13991">
                  <c:v>26.553533495925926</c:v>
                </c:pt>
                <c:pt idx="13992">
                  <c:v>26.536607640370374</c:v>
                </c:pt>
                <c:pt idx="13993">
                  <c:v>26.583314570373833</c:v>
                </c:pt>
                <c:pt idx="13994">
                  <c:v>26.629441486168222</c:v>
                </c:pt>
                <c:pt idx="13995">
                  <c:v>26.646525527289718</c:v>
                </c:pt>
                <c:pt idx="13996">
                  <c:v>26.663609568411214</c:v>
                </c:pt>
                <c:pt idx="13997">
                  <c:v>26.68069360953271</c:v>
                </c:pt>
                <c:pt idx="13998">
                  <c:v>26.667880578691591</c:v>
                </c:pt>
                <c:pt idx="13999">
                  <c:v>26.633712496448599</c:v>
                </c:pt>
                <c:pt idx="14000">
                  <c:v>26.640546112897194</c:v>
                </c:pt>
                <c:pt idx="14001">
                  <c:v>26.657057999811318</c:v>
                </c:pt>
                <c:pt idx="14002">
                  <c:v>26.639812788490566</c:v>
                </c:pt>
                <c:pt idx="14003">
                  <c:v>26.622607868317758</c:v>
                </c:pt>
                <c:pt idx="14004">
                  <c:v>26.605523821588786</c:v>
                </c:pt>
                <c:pt idx="14005">
                  <c:v>26.612507863207547</c:v>
                </c:pt>
                <c:pt idx="14006">
                  <c:v>26.646998291509433</c:v>
                </c:pt>
                <c:pt idx="14007">
                  <c:v>26.657345419999999</c:v>
                </c:pt>
                <c:pt idx="14008">
                  <c:v>26.657345419999999</c:v>
                </c:pt>
                <c:pt idx="14009">
                  <c:v>26.673440950566039</c:v>
                </c:pt>
                <c:pt idx="14010">
                  <c:v>26.702182970377361</c:v>
                </c:pt>
                <c:pt idx="14011">
                  <c:v>26.788409032641511</c:v>
                </c:pt>
                <c:pt idx="14012">
                  <c:v>26.81255232962264</c:v>
                </c:pt>
                <c:pt idx="14013">
                  <c:v>26.743571478679247</c:v>
                </c:pt>
                <c:pt idx="14014">
                  <c:v>26.663668660566039</c:v>
                </c:pt>
                <c:pt idx="14015">
                  <c:v>26.577442598301886</c:v>
                </c:pt>
                <c:pt idx="14016">
                  <c:v>26.596122177428573</c:v>
                </c:pt>
                <c:pt idx="14017">
                  <c:v>26.632914703962264</c:v>
                </c:pt>
                <c:pt idx="14018">
                  <c:v>26.684650337924527</c:v>
                </c:pt>
                <c:pt idx="14019">
                  <c:v>26.7182785</c:v>
                </c:pt>
                <c:pt idx="14020">
                  <c:v>26.7182785</c:v>
                </c:pt>
                <c:pt idx="14021">
                  <c:v>26.655604471428571</c:v>
                </c:pt>
                <c:pt idx="14022">
                  <c:v>26.551147757142857</c:v>
                </c:pt>
                <c:pt idx="14023">
                  <c:v>26.565075317428573</c:v>
                </c:pt>
                <c:pt idx="14024">
                  <c:v>26.601635166000001</c:v>
                </c:pt>
                <c:pt idx="14025">
                  <c:v>26.653863526000002</c:v>
                </c:pt>
                <c:pt idx="14026">
                  <c:v>26.687811960000001</c:v>
                </c:pt>
                <c:pt idx="14027">
                  <c:v>26.687811960000001</c:v>
                </c:pt>
                <c:pt idx="14028">
                  <c:v>26.687811960000001</c:v>
                </c:pt>
                <c:pt idx="14029">
                  <c:v>26.687811960000001</c:v>
                </c:pt>
                <c:pt idx="14030">
                  <c:v>26.657931314999999</c:v>
                </c:pt>
                <c:pt idx="14031">
                  <c:v>26.62687888</c:v>
                </c:pt>
                <c:pt idx="14032">
                  <c:v>26.62687888</c:v>
                </c:pt>
                <c:pt idx="14033">
                  <c:v>26.639768570000001</c:v>
                </c:pt>
                <c:pt idx="14034">
                  <c:v>26.67492227</c:v>
                </c:pt>
                <c:pt idx="14035">
                  <c:v>26.687811960000001</c:v>
                </c:pt>
                <c:pt idx="14036">
                  <c:v>26.687811960000001</c:v>
                </c:pt>
                <c:pt idx="14037">
                  <c:v>26.671992795000001</c:v>
                </c:pt>
                <c:pt idx="14038">
                  <c:v>26.65148646903846</c:v>
                </c:pt>
                <c:pt idx="14039">
                  <c:v>26.616332763269231</c:v>
                </c:pt>
                <c:pt idx="14040">
                  <c:v>26.588795695000002</c:v>
                </c:pt>
                <c:pt idx="14041">
                  <c:v>26.571218845000001</c:v>
                </c:pt>
                <c:pt idx="14042">
                  <c:v>26.615638791359224</c:v>
                </c:pt>
                <c:pt idx="14043">
                  <c:v>26.686628793300972</c:v>
                </c:pt>
                <c:pt idx="14044">
                  <c:v>26.6705280575</c:v>
                </c:pt>
                <c:pt idx="14045">
                  <c:v>26.644034794271843</c:v>
                </c:pt>
                <c:pt idx="14046">
                  <c:v>26.590792291359225</c:v>
                </c:pt>
                <c:pt idx="14047">
                  <c:v>26.57532011</c:v>
                </c:pt>
                <c:pt idx="14048">
                  <c:v>26.592896960000001</c:v>
                </c:pt>
                <c:pt idx="14049">
                  <c:v>26.653204331553397</c:v>
                </c:pt>
                <c:pt idx="14050">
                  <c:v>26.716799541747573</c:v>
                </c:pt>
                <c:pt idx="14051">
                  <c:v>26.699052042718449</c:v>
                </c:pt>
                <c:pt idx="14052">
                  <c:v>26.66828970893204</c:v>
                </c:pt>
                <c:pt idx="14053">
                  <c:v>26.615047206019419</c:v>
                </c:pt>
                <c:pt idx="14054">
                  <c:v>26.607948208155339</c:v>
                </c:pt>
                <c:pt idx="14055">
                  <c:v>26.625695713009708</c:v>
                </c:pt>
                <c:pt idx="14056">
                  <c:v>26.643605607843135</c:v>
                </c:pt>
                <c:pt idx="14057">
                  <c:v>26.657345419999999</c:v>
                </c:pt>
                <c:pt idx="14058">
                  <c:v>26.657345419999999</c:v>
                </c:pt>
                <c:pt idx="14059">
                  <c:v>26.629567101078429</c:v>
                </c:pt>
                <c:pt idx="14060">
                  <c:v>26.575802612843137</c:v>
                </c:pt>
                <c:pt idx="14061">
                  <c:v>26.594933376504855</c:v>
                </c:pt>
                <c:pt idx="14062">
                  <c:v>26.628671029411763</c:v>
                </c:pt>
                <c:pt idx="14063">
                  <c:v>26.64659252352941</c:v>
                </c:pt>
                <c:pt idx="14064">
                  <c:v>26.628671027058822</c:v>
                </c:pt>
                <c:pt idx="14065">
                  <c:v>26.556985044705883</c:v>
                </c:pt>
                <c:pt idx="14066">
                  <c:v>26.548024295882353</c:v>
                </c:pt>
                <c:pt idx="14067">
                  <c:v>26.565945790000001</c:v>
                </c:pt>
                <c:pt idx="14068">
                  <c:v>26.565945790000001</c:v>
                </c:pt>
                <c:pt idx="14069">
                  <c:v>26.582234832970297</c:v>
                </c:pt>
                <c:pt idx="14070">
                  <c:v>26.636531642871287</c:v>
                </c:pt>
                <c:pt idx="14071">
                  <c:v>26.657345419999999</c:v>
                </c:pt>
                <c:pt idx="14072">
                  <c:v>26.657345419999999</c:v>
                </c:pt>
                <c:pt idx="14073">
                  <c:v>26.624164034356436</c:v>
                </c:pt>
                <c:pt idx="14074">
                  <c:v>26.600594013333332</c:v>
                </c:pt>
                <c:pt idx="14075">
                  <c:v>26.618515513333332</c:v>
                </c:pt>
                <c:pt idx="14076">
                  <c:v>26.62687888</c:v>
                </c:pt>
                <c:pt idx="14077">
                  <c:v>26.62687888</c:v>
                </c:pt>
                <c:pt idx="14078">
                  <c:v>26.642262974455445</c:v>
                </c:pt>
                <c:pt idx="14079">
                  <c:v>26.660361909108911</c:v>
                </c:pt>
                <c:pt idx="14080">
                  <c:v>26.678460843762377</c:v>
                </c:pt>
                <c:pt idx="14081">
                  <c:v>26.644072865049505</c:v>
                </c:pt>
                <c:pt idx="14082">
                  <c:v>26.553578185841587</c:v>
                </c:pt>
                <c:pt idx="14083">
                  <c:v>26.564437545445546</c:v>
                </c:pt>
                <c:pt idx="14084">
                  <c:v>26.59641233</c:v>
                </c:pt>
                <c:pt idx="14085">
                  <c:v>26.59641233</c:v>
                </c:pt>
                <c:pt idx="14086">
                  <c:v>26.588267809405941</c:v>
                </c:pt>
                <c:pt idx="14087">
                  <c:v>26.570168874752476</c:v>
                </c:pt>
                <c:pt idx="14088">
                  <c:v>26.622004228200002</c:v>
                </c:pt>
                <c:pt idx="14089">
                  <c:v>26.682382279009904</c:v>
                </c:pt>
                <c:pt idx="14090">
                  <c:v>26.62808546910891</c:v>
                </c:pt>
                <c:pt idx="14091">
                  <c:v>26.59641233</c:v>
                </c:pt>
                <c:pt idx="14092">
                  <c:v>26.59641233</c:v>
                </c:pt>
                <c:pt idx="14093">
                  <c:v>26.637542163500001</c:v>
                </c:pt>
                <c:pt idx="14094">
                  <c:v>26.6832419785</c:v>
                </c:pt>
                <c:pt idx="14095">
                  <c:v>26.628402200500002</c:v>
                </c:pt>
                <c:pt idx="14096">
                  <c:v>26.59641233</c:v>
                </c:pt>
                <c:pt idx="14097">
                  <c:v>26.59641233</c:v>
                </c:pt>
                <c:pt idx="14098">
                  <c:v>26.59641233</c:v>
                </c:pt>
                <c:pt idx="14099">
                  <c:v>26.600068315399998</c:v>
                </c:pt>
                <c:pt idx="14100">
                  <c:v>26.636628169399998</c:v>
                </c:pt>
                <c:pt idx="14101">
                  <c:v>26.665346733535351</c:v>
                </c:pt>
                <c:pt idx="14102">
                  <c:v>26.683811303232325</c:v>
                </c:pt>
                <c:pt idx="14103">
                  <c:v>26.659173412400001</c:v>
                </c:pt>
                <c:pt idx="14104">
                  <c:v>26.62472467949495</c:v>
                </c:pt>
                <c:pt idx="14105">
                  <c:v>26.606260103737373</c:v>
                </c:pt>
                <c:pt idx="14106">
                  <c:v>26.57917873161616</c:v>
                </c:pt>
                <c:pt idx="14107">
                  <c:v>26.542249592222223</c:v>
                </c:pt>
                <c:pt idx="14108">
                  <c:v>26.565638047171717</c:v>
                </c:pt>
                <c:pt idx="14109">
                  <c:v>26.602567187575758</c:v>
                </c:pt>
                <c:pt idx="14110">
                  <c:v>26.639496333030301</c:v>
                </c:pt>
                <c:pt idx="14111">
                  <c:v>26.619185306161615</c:v>
                </c:pt>
                <c:pt idx="14112">
                  <c:v>26.545327021313131</c:v>
                </c:pt>
                <c:pt idx="14113">
                  <c:v>26.535479250000002</c:v>
                </c:pt>
                <c:pt idx="14114">
                  <c:v>26.543562209591837</c:v>
                </c:pt>
                <c:pt idx="14115">
                  <c:v>26.580868176938775</c:v>
                </c:pt>
                <c:pt idx="14116">
                  <c:v>26.607183332525253</c:v>
                </c:pt>
                <c:pt idx="14117">
                  <c:v>26.625647908282829</c:v>
                </c:pt>
                <c:pt idx="14118">
                  <c:v>26.505012708571428</c:v>
                </c:pt>
                <c:pt idx="14119">
                  <c:v>26.44159255734694</c:v>
                </c:pt>
                <c:pt idx="14120">
                  <c:v>26.534857481836735</c:v>
                </c:pt>
                <c:pt idx="14121">
                  <c:v>26.565945790000001</c:v>
                </c:pt>
                <c:pt idx="14122">
                  <c:v>26.565324023877551</c:v>
                </c:pt>
                <c:pt idx="14123">
                  <c:v>26.546671040204082</c:v>
                </c:pt>
                <c:pt idx="14124">
                  <c:v>26.535479250000002</c:v>
                </c:pt>
                <c:pt idx="14125">
                  <c:v>26.535479250000002</c:v>
                </c:pt>
                <c:pt idx="14126">
                  <c:v>26.549779870816327</c:v>
                </c:pt>
                <c:pt idx="14127">
                  <c:v>26.565945790000001</c:v>
                </c:pt>
                <c:pt idx="14128">
                  <c:v>26.565945790000001</c:v>
                </c:pt>
                <c:pt idx="14129">
                  <c:v>26.547100507525773</c:v>
                </c:pt>
                <c:pt idx="14130">
                  <c:v>26.509409942577317</c:v>
                </c:pt>
                <c:pt idx="14131">
                  <c:v>26.587396726632651</c:v>
                </c:pt>
                <c:pt idx="14132">
                  <c:v>26.638500135979381</c:v>
                </c:pt>
                <c:pt idx="14133">
                  <c:v>26.563118999896908</c:v>
                </c:pt>
                <c:pt idx="14134">
                  <c:v>26.51160855886598</c:v>
                </c:pt>
                <c:pt idx="14135">
                  <c:v>26.47611661030928</c:v>
                </c:pt>
                <c:pt idx="14136">
                  <c:v>26.570343028865977</c:v>
                </c:pt>
                <c:pt idx="14137">
                  <c:v>26.611802651546391</c:v>
                </c:pt>
                <c:pt idx="14138">
                  <c:v>26.574112080412373</c:v>
                </c:pt>
                <c:pt idx="14139">
                  <c:v>26.551183652061855</c:v>
                </c:pt>
                <c:pt idx="14140">
                  <c:v>26.544901892268044</c:v>
                </c:pt>
                <c:pt idx="14141">
                  <c:v>26.601437745876289</c:v>
                </c:pt>
                <c:pt idx="14142">
                  <c:v>26.543959630309278</c:v>
                </c:pt>
                <c:pt idx="14143">
                  <c:v>26.393197358144327</c:v>
                </c:pt>
                <c:pt idx="14144">
                  <c:v>26.472007287499999</c:v>
                </c:pt>
                <c:pt idx="14145">
                  <c:v>26.548042771649484</c:v>
                </c:pt>
                <c:pt idx="14146">
                  <c:v>26.585733336597936</c:v>
                </c:pt>
                <c:pt idx="14147">
                  <c:v>26.541826445833333</c:v>
                </c:pt>
                <c:pt idx="14148">
                  <c:v>26.48334063515464</c:v>
                </c:pt>
                <c:pt idx="14149">
                  <c:v>26.558721765051548</c:v>
                </c:pt>
                <c:pt idx="14150">
                  <c:v>26.577370742500001</c:v>
                </c:pt>
                <c:pt idx="14151">
                  <c:v>26.539287567500001</c:v>
                </c:pt>
                <c:pt idx="14152">
                  <c:v>26.535479250000002</c:v>
                </c:pt>
                <c:pt idx="14153">
                  <c:v>26.546904202500002</c:v>
                </c:pt>
                <c:pt idx="14154">
                  <c:v>26.584987377499999</c:v>
                </c:pt>
                <c:pt idx="14155">
                  <c:v>26.59641233</c:v>
                </c:pt>
                <c:pt idx="14156">
                  <c:v>26.590639722421052</c:v>
                </c:pt>
                <c:pt idx="14157">
                  <c:v>26.532913646631577</c:v>
                </c:pt>
                <c:pt idx="14158">
                  <c:v>26.495174556458334</c:v>
                </c:pt>
                <c:pt idx="14159">
                  <c:v>26.476132968958332</c:v>
                </c:pt>
                <c:pt idx="14160">
                  <c:v>26.562738791578948</c:v>
                </c:pt>
                <c:pt idx="14161">
                  <c:v>26.61418448625</c:v>
                </c:pt>
                <c:pt idx="14162">
                  <c:v>26.576101305000002</c:v>
                </c:pt>
                <c:pt idx="14163">
                  <c:v>26.565945790000001</c:v>
                </c:pt>
                <c:pt idx="14164">
                  <c:v>26.560173182421053</c:v>
                </c:pt>
                <c:pt idx="14165">
                  <c:v>26.521689131894735</c:v>
                </c:pt>
                <c:pt idx="14166">
                  <c:v>26.515802942916668</c:v>
                </c:pt>
                <c:pt idx="14167">
                  <c:v>26.534844530416667</c:v>
                </c:pt>
                <c:pt idx="14168">
                  <c:v>26.497882243191491</c:v>
                </c:pt>
                <c:pt idx="14169">
                  <c:v>26.47454617</c:v>
                </c:pt>
                <c:pt idx="14170">
                  <c:v>26.47454617</c:v>
                </c:pt>
                <c:pt idx="14171">
                  <c:v>26.490260490631577</c:v>
                </c:pt>
                <c:pt idx="14172">
                  <c:v>26.496033098210525</c:v>
                </c:pt>
                <c:pt idx="14173">
                  <c:v>26.457549047684211</c:v>
                </c:pt>
                <c:pt idx="14174">
                  <c:v>26.482000748936173</c:v>
                </c:pt>
                <c:pt idx="14175">
                  <c:v>26.537082752105263</c:v>
                </c:pt>
                <c:pt idx="14176">
                  <c:v>26.55632477736842</c:v>
                </c:pt>
                <c:pt idx="14177">
                  <c:v>26.536775698510638</c:v>
                </c:pt>
                <c:pt idx="14178">
                  <c:v>26.478435515531913</c:v>
                </c:pt>
                <c:pt idx="14179">
                  <c:v>26.456586946421051</c:v>
                </c:pt>
                <c:pt idx="14180">
                  <c:v>26.450885984680852</c:v>
                </c:pt>
                <c:pt idx="14181">
                  <c:v>26.470332712340426</c:v>
                </c:pt>
                <c:pt idx="14182">
                  <c:v>26.535479250000002</c:v>
                </c:pt>
                <c:pt idx="14183">
                  <c:v>26.575345041702128</c:v>
                </c:pt>
                <c:pt idx="14184">
                  <c:v>26.478111403404256</c:v>
                </c:pt>
                <c:pt idx="14185">
                  <c:v>26.469360375957447</c:v>
                </c:pt>
                <c:pt idx="14186">
                  <c:v>26.491908821290323</c:v>
                </c:pt>
                <c:pt idx="14187">
                  <c:v>26.334662156774193</c:v>
                </c:pt>
                <c:pt idx="14188">
                  <c:v>26.364996264255318</c:v>
                </c:pt>
                <c:pt idx="14189">
                  <c:v>26.559463547234042</c:v>
                </c:pt>
                <c:pt idx="14190">
                  <c:v>26.52834878319149</c:v>
                </c:pt>
                <c:pt idx="14191">
                  <c:v>26.512875042903225</c:v>
                </c:pt>
                <c:pt idx="14192">
                  <c:v>26.532530875161292</c:v>
                </c:pt>
                <c:pt idx="14193">
                  <c:v>26.485356877741935</c:v>
                </c:pt>
                <c:pt idx="14194">
                  <c:v>26.449913648297873</c:v>
                </c:pt>
                <c:pt idx="14195">
                  <c:v>26.469360375957447</c:v>
                </c:pt>
                <c:pt idx="14196">
                  <c:v>26.532203277956988</c:v>
                </c:pt>
                <c:pt idx="14197">
                  <c:v>26.578394483763439</c:v>
                </c:pt>
                <c:pt idx="14198">
                  <c:v>26.480115322473118</c:v>
                </c:pt>
                <c:pt idx="14199">
                  <c:v>26.493874405053763</c:v>
                </c:pt>
                <c:pt idx="14200">
                  <c:v>26.559393845913981</c:v>
                </c:pt>
                <c:pt idx="14201">
                  <c:v>26.480770516881723</c:v>
                </c:pt>
                <c:pt idx="14202">
                  <c:v>26.454676687391306</c:v>
                </c:pt>
                <c:pt idx="14203">
                  <c:v>26.47454617</c:v>
                </c:pt>
                <c:pt idx="14204">
                  <c:v>26.513857834516131</c:v>
                </c:pt>
                <c:pt idx="14205">
                  <c:v>26.517789000967742</c:v>
                </c:pt>
                <c:pt idx="14206">
                  <c:v>26.478477336451611</c:v>
                </c:pt>
                <c:pt idx="14207">
                  <c:v>26.492428704347827</c:v>
                </c:pt>
                <c:pt idx="14208">
                  <c:v>26.512298186956521</c:v>
                </c:pt>
                <c:pt idx="14209">
                  <c:v>26.532167669565219</c:v>
                </c:pt>
                <c:pt idx="14210">
                  <c:v>26.519099389784948</c:v>
                </c:pt>
                <c:pt idx="14211">
                  <c:v>26.527531458804347</c:v>
                </c:pt>
                <c:pt idx="14212">
                  <c:v>26.607009395760869</c:v>
                </c:pt>
                <c:pt idx="14213">
                  <c:v>26.582172539239131</c:v>
                </c:pt>
                <c:pt idx="14214">
                  <c:v>26.531174195434783</c:v>
                </c:pt>
                <c:pt idx="14215">
                  <c:v>26.511304712826085</c:v>
                </c:pt>
                <c:pt idx="14216">
                  <c:v>26.477857750434783</c:v>
                </c:pt>
                <c:pt idx="14217">
                  <c:v>26.447060052391304</c:v>
                </c:pt>
                <c:pt idx="14218">
                  <c:v>26.466929534999998</c:v>
                </c:pt>
                <c:pt idx="14219">
                  <c:v>26.486933664285715</c:v>
                </c:pt>
                <c:pt idx="14220">
                  <c:v>26.508986606521738</c:v>
                </c:pt>
                <c:pt idx="14221">
                  <c:v>26.54872557173913</c:v>
                </c:pt>
                <c:pt idx="14222">
                  <c:v>26.577328892857143</c:v>
                </c:pt>
                <c:pt idx="14223">
                  <c:v>26.589458010760868</c:v>
                </c:pt>
                <c:pt idx="14224">
                  <c:v>26.45037162597826</c:v>
                </c:pt>
                <c:pt idx="14225">
                  <c:v>26.43504010054945</c:v>
                </c:pt>
                <c:pt idx="14226">
                  <c:v>26.535479250000002</c:v>
                </c:pt>
                <c:pt idx="14227">
                  <c:v>26.475215764285714</c:v>
                </c:pt>
                <c:pt idx="14228">
                  <c:v>26.473206981428572</c:v>
                </c:pt>
                <c:pt idx="14229">
                  <c:v>26.533470467142859</c:v>
                </c:pt>
                <c:pt idx="14230">
                  <c:v>26.516061015714286</c:v>
                </c:pt>
                <c:pt idx="14231">
                  <c:v>26.514052232857143</c:v>
                </c:pt>
                <c:pt idx="14232">
                  <c:v>26.534140061428573</c:v>
                </c:pt>
                <c:pt idx="14233">
                  <c:v>26.55422789</c:v>
                </c:pt>
                <c:pt idx="14234">
                  <c:v>26.549205932857141</c:v>
                </c:pt>
                <c:pt idx="14235">
                  <c:v>26.509030275714284</c:v>
                </c:pt>
                <c:pt idx="14236">
                  <c:v>26.486732786000001</c:v>
                </c:pt>
                <c:pt idx="14237">
                  <c:v>26.498651564285716</c:v>
                </c:pt>
                <c:pt idx="14238">
                  <c:v>26.55891505</c:v>
                </c:pt>
                <c:pt idx="14239">
                  <c:v>26.530062976222222</c:v>
                </c:pt>
                <c:pt idx="14240">
                  <c:v>26.520584497111109</c:v>
                </c:pt>
                <c:pt idx="14241">
                  <c:v>26.561206550444446</c:v>
                </c:pt>
                <c:pt idx="14242">
                  <c:v>26.565945790000001</c:v>
                </c:pt>
                <c:pt idx="14243">
                  <c:v>26.528708905333335</c:v>
                </c:pt>
                <c:pt idx="14244">
                  <c:v>26.427153765333333</c:v>
                </c:pt>
                <c:pt idx="14245">
                  <c:v>26.46642175511111</c:v>
                </c:pt>
                <c:pt idx="14246">
                  <c:v>26.482670578222223</c:v>
                </c:pt>
                <c:pt idx="14247">
                  <c:v>26.421737491555557</c:v>
                </c:pt>
                <c:pt idx="14248">
                  <c:v>26.413613080000001</c:v>
                </c:pt>
                <c:pt idx="14249">
                  <c:v>26.436206246966293</c:v>
                </c:pt>
                <c:pt idx="14250">
                  <c:v>26.497823975056178</c:v>
                </c:pt>
                <c:pt idx="14251">
                  <c:v>26.558836930666665</c:v>
                </c:pt>
                <c:pt idx="14252">
                  <c:v>26.58084054288889</c:v>
                </c:pt>
                <c:pt idx="14253">
                  <c:v>26.540218489555556</c:v>
                </c:pt>
                <c:pt idx="14254">
                  <c:v>26.462907261123597</c:v>
                </c:pt>
                <c:pt idx="14255">
                  <c:v>26.437986314666666</c:v>
                </c:pt>
                <c:pt idx="14256">
                  <c:v>26.498919401333332</c:v>
                </c:pt>
                <c:pt idx="14257">
                  <c:v>26.486527393595505</c:v>
                </c:pt>
                <c:pt idx="14258">
                  <c:v>26.47454617</c:v>
                </c:pt>
                <c:pt idx="14259">
                  <c:v>26.47454617</c:v>
                </c:pt>
                <c:pt idx="14260">
                  <c:v>26.455376212247192</c:v>
                </c:pt>
                <c:pt idx="14261">
                  <c:v>26.444079630000001</c:v>
                </c:pt>
                <c:pt idx="14262">
                  <c:v>26.444079630000001</c:v>
                </c:pt>
                <c:pt idx="14263">
                  <c:v>26.503643427303373</c:v>
                </c:pt>
                <c:pt idx="14264">
                  <c:v>26.485842748988766</c:v>
                </c:pt>
                <c:pt idx="14265">
                  <c:v>26.383146539999998</c:v>
                </c:pt>
                <c:pt idx="14266">
                  <c:v>26.485842748988766</c:v>
                </c:pt>
                <c:pt idx="14267">
                  <c:v>26.535479250000002</c:v>
                </c:pt>
                <c:pt idx="14268">
                  <c:v>26.532398363932586</c:v>
                </c:pt>
                <c:pt idx="14269">
                  <c:v>26.47078064258427</c:v>
                </c:pt>
                <c:pt idx="14270">
                  <c:v>26.478996338764045</c:v>
                </c:pt>
                <c:pt idx="14271">
                  <c:v>26.53028608977273</c:v>
                </c:pt>
                <c:pt idx="14272">
                  <c:v>26.467968167045456</c:v>
                </c:pt>
                <c:pt idx="14273">
                  <c:v>26.482509015681821</c:v>
                </c:pt>
                <c:pt idx="14274">
                  <c:v>26.535479250000002</c:v>
                </c:pt>
                <c:pt idx="14275">
                  <c:v>26.535479250000002</c:v>
                </c:pt>
                <c:pt idx="14276">
                  <c:v>26.5635495452809</c:v>
                </c:pt>
                <c:pt idx="14277">
                  <c:v>26.575639689090909</c:v>
                </c:pt>
                <c:pt idx="14278">
                  <c:v>26.471776484545455</c:v>
                </c:pt>
                <c:pt idx="14279">
                  <c:v>26.413613085000001</c:v>
                </c:pt>
                <c:pt idx="14280">
                  <c:v>26.422367834712642</c:v>
                </c:pt>
                <c:pt idx="14281">
                  <c:v>26.569447689885056</c:v>
                </c:pt>
                <c:pt idx="14282">
                  <c:v>26.528555036363635</c:v>
                </c:pt>
                <c:pt idx="14283">
                  <c:v>26.489087018636365</c:v>
                </c:pt>
                <c:pt idx="14284">
                  <c:v>26.530632300454545</c:v>
                </c:pt>
                <c:pt idx="14285">
                  <c:v>26.479799021724141</c:v>
                </c:pt>
                <c:pt idx="14286">
                  <c:v>26.462082585454546</c:v>
                </c:pt>
                <c:pt idx="14287">
                  <c:v>26.503627867272726</c:v>
                </c:pt>
                <c:pt idx="14288">
                  <c:v>26.464390656666666</c:v>
                </c:pt>
                <c:pt idx="14289">
                  <c:v>26.444079630000001</c:v>
                </c:pt>
                <c:pt idx="14290">
                  <c:v>26.444079630000001</c:v>
                </c:pt>
                <c:pt idx="14291">
                  <c:v>26.444079630000001</c:v>
                </c:pt>
                <c:pt idx="14292">
                  <c:v>26.469293318275863</c:v>
                </c:pt>
                <c:pt idx="14293">
                  <c:v>26.495557575862069</c:v>
                </c:pt>
                <c:pt idx="14294">
                  <c:v>26.432523348275861</c:v>
                </c:pt>
                <c:pt idx="14295">
                  <c:v>26.413613080000001</c:v>
                </c:pt>
                <c:pt idx="14296">
                  <c:v>26.418865933448277</c:v>
                </c:pt>
                <c:pt idx="14297">
                  <c:v>26.439877347241381</c:v>
                </c:pt>
                <c:pt idx="14298">
                  <c:v>26.460888755517242</c:v>
                </c:pt>
                <c:pt idx="14299">
                  <c:v>26.452227655697673</c:v>
                </c:pt>
                <c:pt idx="14300">
                  <c:v>26.388460471976742</c:v>
                </c:pt>
                <c:pt idx="14301">
                  <c:v>26.383146539999998</c:v>
                </c:pt>
                <c:pt idx="14302">
                  <c:v>26.393065878604652</c:v>
                </c:pt>
                <c:pt idx="14303">
                  <c:v>26.413613080000001</c:v>
                </c:pt>
                <c:pt idx="14304">
                  <c:v>26.413613080000001</c:v>
                </c:pt>
                <c:pt idx="14305">
                  <c:v>26.450810603837208</c:v>
                </c:pt>
                <c:pt idx="14306">
                  <c:v>26.498709287931035</c:v>
                </c:pt>
                <c:pt idx="14307">
                  <c:v>26.456686474137932</c:v>
                </c:pt>
                <c:pt idx="14308">
                  <c:v>26.429200617209304</c:v>
                </c:pt>
                <c:pt idx="14309">
                  <c:v>26.413613080000001</c:v>
                </c:pt>
                <c:pt idx="14310">
                  <c:v>26.413613080000001</c:v>
                </c:pt>
                <c:pt idx="14311">
                  <c:v>26.449039295116279</c:v>
                </c:pt>
                <c:pt idx="14312">
                  <c:v>26.466043879767444</c:v>
                </c:pt>
                <c:pt idx="14313">
                  <c:v>26.444788154186046</c:v>
                </c:pt>
                <c:pt idx="14314">
                  <c:v>26.46462683139535</c:v>
                </c:pt>
                <c:pt idx="14315">
                  <c:v>26.47454617</c:v>
                </c:pt>
                <c:pt idx="14316">
                  <c:v>26.479505839302327</c:v>
                </c:pt>
                <c:pt idx="14317">
                  <c:v>26.522017290465119</c:v>
                </c:pt>
                <c:pt idx="14318">
                  <c:v>26.433806024534885</c:v>
                </c:pt>
                <c:pt idx="14319">
                  <c:v>26.349095702941177</c:v>
                </c:pt>
                <c:pt idx="14320">
                  <c:v>26.456624674705882</c:v>
                </c:pt>
                <c:pt idx="14321">
                  <c:v>26.492259274651161</c:v>
                </c:pt>
                <c:pt idx="14322">
                  <c:v>26.48780807564706</c:v>
                </c:pt>
                <c:pt idx="14323">
                  <c:v>26.444796489764705</c:v>
                </c:pt>
                <c:pt idx="14324">
                  <c:v>26.42293226</c:v>
                </c:pt>
                <c:pt idx="14325">
                  <c:v>26.401426464</c:v>
                </c:pt>
                <c:pt idx="14326">
                  <c:v>26.376694802117647</c:v>
                </c:pt>
                <c:pt idx="14327">
                  <c:v>26.333683216235293</c:v>
                </c:pt>
                <c:pt idx="14328">
                  <c:v>26.369526204470588</c:v>
                </c:pt>
                <c:pt idx="14329">
                  <c:v>26.427233417764707</c:v>
                </c:pt>
                <c:pt idx="14330">
                  <c:v>26.470245010705881</c:v>
                </c:pt>
                <c:pt idx="14331">
                  <c:v>26.416480522705882</c:v>
                </c:pt>
                <c:pt idx="14332">
                  <c:v>26.424724409764703</c:v>
                </c:pt>
                <c:pt idx="14333">
                  <c:v>26.500711550941176</c:v>
                </c:pt>
                <c:pt idx="14334">
                  <c:v>26.436194165058826</c:v>
                </c:pt>
                <c:pt idx="14335">
                  <c:v>26.427758263928574</c:v>
                </c:pt>
                <c:pt idx="14336">
                  <c:v>26.444079630000001</c:v>
                </c:pt>
                <c:pt idx="14337">
                  <c:v>26.444079630000001</c:v>
                </c:pt>
                <c:pt idx="14338">
                  <c:v>26.462214475238095</c:v>
                </c:pt>
                <c:pt idx="14339">
                  <c:v>26.446255808333333</c:v>
                </c:pt>
                <c:pt idx="14340">
                  <c:v>26.384580259764704</c:v>
                </c:pt>
                <c:pt idx="14341">
                  <c:v>26.427591852705884</c:v>
                </c:pt>
                <c:pt idx="14342">
                  <c:v>26.444079630000001</c:v>
                </c:pt>
                <c:pt idx="14343">
                  <c:v>26.46293986904762</c:v>
                </c:pt>
                <c:pt idx="14344">
                  <c:v>26.549987126190477</c:v>
                </c:pt>
                <c:pt idx="14345">
                  <c:v>26.477085042500001</c:v>
                </c:pt>
                <c:pt idx="14346">
                  <c:v>26.440815350833333</c:v>
                </c:pt>
                <c:pt idx="14347">
                  <c:v>26.504287316190474</c:v>
                </c:pt>
                <c:pt idx="14348">
                  <c:v>26.46076368761905</c:v>
                </c:pt>
                <c:pt idx="14349">
                  <c:v>26.430498155903617</c:v>
                </c:pt>
                <c:pt idx="14350">
                  <c:v>26.423768595000002</c:v>
                </c:pt>
                <c:pt idx="14351">
                  <c:v>26.467292230714285</c:v>
                </c:pt>
                <c:pt idx="14352">
                  <c:v>26.420141628333333</c:v>
                </c:pt>
                <c:pt idx="14353">
                  <c:v>26.402234013975903</c:v>
                </c:pt>
                <c:pt idx="14354">
                  <c:v>26.442991538928574</c:v>
                </c:pt>
                <c:pt idx="14355">
                  <c:v>26.421229717500001</c:v>
                </c:pt>
                <c:pt idx="14356">
                  <c:v>26.413613080000001</c:v>
                </c:pt>
                <c:pt idx="14357">
                  <c:v>26.425359217831325</c:v>
                </c:pt>
                <c:pt idx="14358">
                  <c:v>26.469407234698796</c:v>
                </c:pt>
                <c:pt idx="14359">
                  <c:v>26.513455245180722</c:v>
                </c:pt>
                <c:pt idx="14360">
                  <c:v>26.459312896428571</c:v>
                </c:pt>
                <c:pt idx="14361">
                  <c:v>26.324415860481928</c:v>
                </c:pt>
                <c:pt idx="14362">
                  <c:v>26.346439865301203</c:v>
                </c:pt>
                <c:pt idx="14363">
                  <c:v>26.431599355783131</c:v>
                </c:pt>
                <c:pt idx="14364">
                  <c:v>26.497581846585366</c:v>
                </c:pt>
                <c:pt idx="14365">
                  <c:v>26.475289256341462</c:v>
                </c:pt>
                <c:pt idx="14366">
                  <c:v>26.47454617</c:v>
                </c:pt>
                <c:pt idx="14367">
                  <c:v>26.436004157349398</c:v>
                </c:pt>
                <c:pt idx="14368">
                  <c:v>26.387551340963853</c:v>
                </c:pt>
                <c:pt idx="14369">
                  <c:v>26.409575345783132</c:v>
                </c:pt>
                <c:pt idx="14370">
                  <c:v>26.377201849268292</c:v>
                </c:pt>
                <c:pt idx="14371">
                  <c:v>26.372501604337348</c:v>
                </c:pt>
                <c:pt idx="14372">
                  <c:v>26.413613080000001</c:v>
                </c:pt>
                <c:pt idx="14373">
                  <c:v>26.413613080000001</c:v>
                </c:pt>
                <c:pt idx="14374">
                  <c:v>26.476032337804881</c:v>
                </c:pt>
                <c:pt idx="14375">
                  <c:v>26.506113907831327</c:v>
                </c:pt>
                <c:pt idx="14376">
                  <c:v>26.418017881325301</c:v>
                </c:pt>
                <c:pt idx="14377">
                  <c:v>26.413613080000001</c:v>
                </c:pt>
                <c:pt idx="14378">
                  <c:v>26.439621106219512</c:v>
                </c:pt>
                <c:pt idx="14379">
                  <c:v>26.464886045975611</c:v>
                </c:pt>
                <c:pt idx="14380">
                  <c:v>26.420300858170734</c:v>
                </c:pt>
                <c:pt idx="14381">
                  <c:v>26.394664378292681</c:v>
                </c:pt>
                <c:pt idx="14382">
                  <c:v>26.350822284146339</c:v>
                </c:pt>
                <c:pt idx="14383">
                  <c:v>26.297012741728395</c:v>
                </c:pt>
                <c:pt idx="14384">
                  <c:v>26.342148356543209</c:v>
                </c:pt>
                <c:pt idx="14385">
                  <c:v>26.33558901414634</c:v>
                </c:pt>
                <c:pt idx="14386">
                  <c:v>26.340047532195122</c:v>
                </c:pt>
                <c:pt idx="14387">
                  <c:v>26.38164201950617</c:v>
                </c:pt>
                <c:pt idx="14388">
                  <c:v>26.33650640469136</c:v>
                </c:pt>
                <c:pt idx="14389">
                  <c:v>26.352679999999999</c:v>
                </c:pt>
                <c:pt idx="14390">
                  <c:v>26.39029301234568</c:v>
                </c:pt>
                <c:pt idx="14391">
                  <c:v>26.412860819753089</c:v>
                </c:pt>
                <c:pt idx="14392">
                  <c:v>26.392063576097559</c:v>
                </c:pt>
                <c:pt idx="14393">
                  <c:v>26.396687224444445</c:v>
                </c:pt>
                <c:pt idx="14394">
                  <c:v>26.419255033703706</c:v>
                </c:pt>
                <c:pt idx="14395">
                  <c:v>26.44182284851852</c:v>
                </c:pt>
                <c:pt idx="14396">
                  <c:v>26.362835516666667</c:v>
                </c:pt>
                <c:pt idx="14397">
                  <c:v>26.309801165925926</c:v>
                </c:pt>
                <c:pt idx="14398">
                  <c:v>26.309801165925926</c:v>
                </c:pt>
                <c:pt idx="14399">
                  <c:v>26.400072395555558</c:v>
                </c:pt>
                <c:pt idx="14400">
                  <c:v>26.413613080000001</c:v>
                </c:pt>
                <c:pt idx="14401">
                  <c:v>26.391045272592592</c:v>
                </c:pt>
                <c:pt idx="14402">
                  <c:v>26.349252514250001</c:v>
                </c:pt>
                <c:pt idx="14403">
                  <c:v>26.32640260925</c:v>
                </c:pt>
                <c:pt idx="14404">
                  <c:v>26.359074212098765</c:v>
                </c:pt>
                <c:pt idx="14405">
                  <c:v>26.383146539999998</c:v>
                </c:pt>
                <c:pt idx="14406">
                  <c:v>26.383146539999998</c:v>
                </c:pt>
                <c:pt idx="14407">
                  <c:v>26.383146539999998</c:v>
                </c:pt>
                <c:pt idx="14408">
                  <c:v>26.436843822625001</c:v>
                </c:pt>
                <c:pt idx="14409">
                  <c:v>26.433924113333333</c:v>
                </c:pt>
                <c:pt idx="14410">
                  <c:v>26.350395009499998</c:v>
                </c:pt>
                <c:pt idx="14411">
                  <c:v>26.3275451045</c:v>
                </c:pt>
                <c:pt idx="14412">
                  <c:v>26.3747682415</c:v>
                </c:pt>
                <c:pt idx="14413">
                  <c:v>26.393809829000002</c:v>
                </c:pt>
                <c:pt idx="14414">
                  <c:v>26.343540037249998</c:v>
                </c:pt>
                <c:pt idx="14415">
                  <c:v>26.252140409749998</c:v>
                </c:pt>
                <c:pt idx="14416">
                  <c:v>26.335923398750001</c:v>
                </c:pt>
                <c:pt idx="14417">
                  <c:v>26.46312121075</c:v>
                </c:pt>
                <c:pt idx="14418">
                  <c:v>26.556805828000002</c:v>
                </c:pt>
                <c:pt idx="14419">
                  <c:v>26.465406208000001</c:v>
                </c:pt>
                <c:pt idx="14420">
                  <c:v>26.391524842750002</c:v>
                </c:pt>
                <c:pt idx="14421">
                  <c:v>26.352679999999999</c:v>
                </c:pt>
                <c:pt idx="14422">
                  <c:v>26.347348355499999</c:v>
                </c:pt>
                <c:pt idx="14423">
                  <c:v>26.301648545500001</c:v>
                </c:pt>
                <c:pt idx="14424">
                  <c:v>26.309646012249999</c:v>
                </c:pt>
                <c:pt idx="14425">
                  <c:v>26.343038689873417</c:v>
                </c:pt>
                <c:pt idx="14426">
                  <c:v>26.370805663037974</c:v>
                </c:pt>
                <c:pt idx="14427">
                  <c:v>26.278249085822782</c:v>
                </c:pt>
                <c:pt idx="14428">
                  <c:v>26.317262647250001</c:v>
                </c:pt>
                <c:pt idx="14429">
                  <c:v>26.363863919746834</c:v>
                </c:pt>
                <c:pt idx="14430">
                  <c:v>26.387003064050631</c:v>
                </c:pt>
                <c:pt idx="14431">
                  <c:v>26.410142208354433</c:v>
                </c:pt>
                <c:pt idx="14432">
                  <c:v>26.393944807341772</c:v>
                </c:pt>
                <c:pt idx="14433">
                  <c:v>26.321442151139241</c:v>
                </c:pt>
                <c:pt idx="14434">
                  <c:v>26.255881237974684</c:v>
                </c:pt>
                <c:pt idx="14435">
                  <c:v>26.371576967088608</c:v>
                </c:pt>
                <c:pt idx="14436">
                  <c:v>26.383146539999998</c:v>
                </c:pt>
                <c:pt idx="14437">
                  <c:v>26.410142212784809</c:v>
                </c:pt>
                <c:pt idx="14438">
                  <c:v>26.431738751012659</c:v>
                </c:pt>
                <c:pt idx="14439">
                  <c:v>26.385460454810126</c:v>
                </c:pt>
                <c:pt idx="14440">
                  <c:v>26.338618520000001</c:v>
                </c:pt>
                <c:pt idx="14441">
                  <c:v>26.292132572405063</c:v>
                </c:pt>
                <c:pt idx="14442">
                  <c:v>26.276904246666668</c:v>
                </c:pt>
                <c:pt idx="14443">
                  <c:v>26.322984764810126</c:v>
                </c:pt>
                <c:pt idx="14444">
                  <c:v>26.346123909113924</c:v>
                </c:pt>
                <c:pt idx="14445">
                  <c:v>26.386271313333335</c:v>
                </c:pt>
                <c:pt idx="14446">
                  <c:v>26.394083246666668</c:v>
                </c:pt>
                <c:pt idx="14447">
                  <c:v>26.355379566835442</c:v>
                </c:pt>
                <c:pt idx="14448">
                  <c:v>26.37851871113924</c:v>
                </c:pt>
                <c:pt idx="14449">
                  <c:v>26.345649259999998</c:v>
                </c:pt>
                <c:pt idx="14450">
                  <c:v>26.333931360000001</c:v>
                </c:pt>
                <c:pt idx="14451">
                  <c:v>26.366741481538462</c:v>
                </c:pt>
                <c:pt idx="14452">
                  <c:v>26.43704888923077</c:v>
                </c:pt>
                <c:pt idx="14453">
                  <c:v>26.317526303076921</c:v>
                </c:pt>
                <c:pt idx="14454">
                  <c:v>26.275341860000001</c:v>
                </c:pt>
                <c:pt idx="14455">
                  <c:v>26.313113064935067</c:v>
                </c:pt>
                <c:pt idx="14456">
                  <c:v>26.383146539999998</c:v>
                </c:pt>
                <c:pt idx="14457">
                  <c:v>26.383146539999998</c:v>
                </c:pt>
                <c:pt idx="14458">
                  <c:v>26.33275957</c:v>
                </c:pt>
                <c:pt idx="14459">
                  <c:v>26.321422121298703</c:v>
                </c:pt>
                <c:pt idx="14460">
                  <c:v>26.373772219999999</c:v>
                </c:pt>
                <c:pt idx="14461">
                  <c:v>26.303464820000002</c:v>
                </c:pt>
                <c:pt idx="14462">
                  <c:v>26.351097322597401</c:v>
                </c:pt>
                <c:pt idx="14463">
                  <c:v>26.39603623</c:v>
                </c:pt>
                <c:pt idx="14464">
                  <c:v>26.401742999480522</c:v>
                </c:pt>
                <c:pt idx="14465">
                  <c:v>26.354262677402598</c:v>
                </c:pt>
                <c:pt idx="14466">
                  <c:v>26.398577644675324</c:v>
                </c:pt>
                <c:pt idx="14467">
                  <c:v>26.301511831410256</c:v>
                </c:pt>
                <c:pt idx="14468">
                  <c:v>26.245849268311687</c:v>
                </c:pt>
                <c:pt idx="14469">
                  <c:v>26.350305983896103</c:v>
                </c:pt>
                <c:pt idx="14470">
                  <c:v>26.326565822857145</c:v>
                </c:pt>
                <c:pt idx="14471">
                  <c:v>26.341601258181818</c:v>
                </c:pt>
                <c:pt idx="14472">
                  <c:v>26.36534141922078</c:v>
                </c:pt>
                <c:pt idx="14473">
                  <c:v>26.359094008421049</c:v>
                </c:pt>
                <c:pt idx="14474">
                  <c:v>26.26288388210526</c:v>
                </c:pt>
                <c:pt idx="14475">
                  <c:v>26.284624871688312</c:v>
                </c:pt>
                <c:pt idx="14476">
                  <c:v>26.324983145454546</c:v>
                </c:pt>
                <c:pt idx="14477">
                  <c:v>26.352679999999999</c:v>
                </c:pt>
                <c:pt idx="14478">
                  <c:v>26.341996927532467</c:v>
                </c:pt>
                <c:pt idx="14479">
                  <c:v>26.270776444415585</c:v>
                </c:pt>
                <c:pt idx="14480">
                  <c:v>26.240705567012984</c:v>
                </c:pt>
                <c:pt idx="14481">
                  <c:v>26.300967051710526</c:v>
                </c:pt>
                <c:pt idx="14482">
                  <c:v>26.360296634999997</c:v>
                </c:pt>
                <c:pt idx="14483">
                  <c:v>26.290559911948055</c:v>
                </c:pt>
                <c:pt idx="14484">
                  <c:v>26.266819750909089</c:v>
                </c:pt>
                <c:pt idx="14485">
                  <c:v>26.390362305526317</c:v>
                </c:pt>
                <c:pt idx="14486">
                  <c:v>26.390362305526317</c:v>
                </c:pt>
                <c:pt idx="14487">
                  <c:v>26.283729409473683</c:v>
                </c:pt>
                <c:pt idx="14488">
                  <c:v>26.379939535789472</c:v>
                </c:pt>
                <c:pt idx="14489">
                  <c:v>26.220391068684211</c:v>
                </c:pt>
                <c:pt idx="14490">
                  <c:v>26.270901388157895</c:v>
                </c:pt>
                <c:pt idx="14491">
                  <c:v>26.352679999999999</c:v>
                </c:pt>
                <c:pt idx="14492">
                  <c:v>26.344662489473684</c:v>
                </c:pt>
                <c:pt idx="14493">
                  <c:v>26.29655742631579</c:v>
                </c:pt>
                <c:pt idx="14494">
                  <c:v>26.335041476842104</c:v>
                </c:pt>
                <c:pt idx="14495">
                  <c:v>26.383552760533334</c:v>
                </c:pt>
                <c:pt idx="14496">
                  <c:v>26.385952668684212</c:v>
                </c:pt>
                <c:pt idx="14497">
                  <c:v>26.325057003733335</c:v>
                </c:pt>
                <c:pt idx="14498">
                  <c:v>26.349430235733333</c:v>
                </c:pt>
                <c:pt idx="14499">
                  <c:v>26.331834472631581</c:v>
                </c:pt>
                <c:pt idx="14500">
                  <c:v>26.292965581600001</c:v>
                </c:pt>
                <c:pt idx="14501">
                  <c:v>26.294953924210525</c:v>
                </c:pt>
                <c:pt idx="14502">
                  <c:v>26.372991025999998</c:v>
                </c:pt>
                <c:pt idx="14503">
                  <c:v>26.251124857999997</c:v>
                </c:pt>
                <c:pt idx="14504">
                  <c:v>26.271435889999999</c:v>
                </c:pt>
                <c:pt idx="14505">
                  <c:v>26.263311477999999</c:v>
                </c:pt>
                <c:pt idx="14506">
                  <c:v>26.263311475333332</c:v>
                </c:pt>
                <c:pt idx="14507">
                  <c:v>26.34265811118421</c:v>
                </c:pt>
                <c:pt idx="14508">
                  <c:v>26.222395445394735</c:v>
                </c:pt>
                <c:pt idx="14509">
                  <c:v>26.220521079999997</c:v>
                </c:pt>
                <c:pt idx="14510">
                  <c:v>26.287684709333334</c:v>
                </c:pt>
                <c:pt idx="14511">
                  <c:v>26.344555589333332</c:v>
                </c:pt>
                <c:pt idx="14512">
                  <c:v>26.320182357333334</c:v>
                </c:pt>
                <c:pt idx="14513">
                  <c:v>26.295809125333335</c:v>
                </c:pt>
                <c:pt idx="14514">
                  <c:v>26.312057946666666</c:v>
                </c:pt>
                <c:pt idx="14515">
                  <c:v>26.293393760000001</c:v>
                </c:pt>
                <c:pt idx="14516">
                  <c:v>26.2954029048</c:v>
                </c:pt>
                <c:pt idx="14517">
                  <c:v>26.375735759999998</c:v>
                </c:pt>
                <c:pt idx="14518">
                  <c:v>26.301627960000001</c:v>
                </c:pt>
                <c:pt idx="14519">
                  <c:v>26.270623452266666</c:v>
                </c:pt>
                <c:pt idx="14520">
                  <c:v>26.276513649999998</c:v>
                </c:pt>
                <c:pt idx="14521">
                  <c:v>26.291746920000001</c:v>
                </c:pt>
                <c:pt idx="14522">
                  <c:v>26.288453240000003</c:v>
                </c:pt>
                <c:pt idx="14523">
                  <c:v>26.263750639999998</c:v>
                </c:pt>
                <c:pt idx="14524">
                  <c:v>26.239048032702701</c:v>
                </c:pt>
                <c:pt idx="14525">
                  <c:v>26.280219035405405</c:v>
                </c:pt>
                <c:pt idx="14526">
                  <c:v>26.33291792</c:v>
                </c:pt>
                <c:pt idx="14527">
                  <c:v>26.352679999999999</c:v>
                </c:pt>
                <c:pt idx="14528">
                  <c:v>26.352679999999999</c:v>
                </c:pt>
                <c:pt idx="14529">
                  <c:v>26.328800820000001</c:v>
                </c:pt>
                <c:pt idx="14530">
                  <c:v>26.358443940000001</c:v>
                </c:pt>
                <c:pt idx="14531">
                  <c:v>26.296687435945945</c:v>
                </c:pt>
                <c:pt idx="14532">
                  <c:v>26.183055469999999</c:v>
                </c:pt>
                <c:pt idx="14533">
                  <c:v>26.234987328904108</c:v>
                </c:pt>
                <c:pt idx="14534">
                  <c:v>26.360192296027396</c:v>
                </c:pt>
                <c:pt idx="14535">
                  <c:v>26.201582423378376</c:v>
                </c:pt>
                <c:pt idx="14536">
                  <c:v>26.195406774729729</c:v>
                </c:pt>
                <c:pt idx="14537">
                  <c:v>26.291746920000001</c:v>
                </c:pt>
                <c:pt idx="14538">
                  <c:v>26.285069321095893</c:v>
                </c:pt>
                <c:pt idx="14539">
                  <c:v>26.234987329315068</c:v>
                </c:pt>
                <c:pt idx="14540">
                  <c:v>26.253457887432432</c:v>
                </c:pt>
                <c:pt idx="14541">
                  <c:v>26.227057685616437</c:v>
                </c:pt>
                <c:pt idx="14542">
                  <c:v>26.258776274657535</c:v>
                </c:pt>
                <c:pt idx="14543">
                  <c:v>26.334153049999998</c:v>
                </c:pt>
                <c:pt idx="14544">
                  <c:v>26.261280379999999</c:v>
                </c:pt>
                <c:pt idx="14545">
                  <c:v>26.261280379999999</c:v>
                </c:pt>
                <c:pt idx="14546">
                  <c:v>26.201181993150684</c:v>
                </c:pt>
                <c:pt idx="14547">
                  <c:v>26.228309735616438</c:v>
                </c:pt>
                <c:pt idx="14548">
                  <c:v>26.300928616986301</c:v>
                </c:pt>
                <c:pt idx="14549">
                  <c:v>26.314701162465752</c:v>
                </c:pt>
                <c:pt idx="14550">
                  <c:v>26.264619178904109</c:v>
                </c:pt>
                <c:pt idx="14551">
                  <c:v>26.261280379999999</c:v>
                </c:pt>
                <c:pt idx="14552">
                  <c:v>26.33473395589041</c:v>
                </c:pt>
                <c:pt idx="14553">
                  <c:v>26.3313951569863</c:v>
                </c:pt>
                <c:pt idx="14554">
                  <c:v>26.261280379999999</c:v>
                </c:pt>
                <c:pt idx="14555">
                  <c:v>26.261280379999999</c:v>
                </c:pt>
                <c:pt idx="14556">
                  <c:v>26.261280379999999</c:v>
                </c:pt>
                <c:pt idx="14557">
                  <c:v>26.239160829999999</c:v>
                </c:pt>
                <c:pt idx="14558">
                  <c:v>26.264665546666667</c:v>
                </c:pt>
                <c:pt idx="14559">
                  <c:v>26.303595018888888</c:v>
                </c:pt>
                <c:pt idx="14560">
                  <c:v>26.31553586219178</c:v>
                </c:pt>
                <c:pt idx="14561">
                  <c:v>26.291746920000001</c:v>
                </c:pt>
                <c:pt idx="14562">
                  <c:v>26.291746920000001</c:v>
                </c:pt>
                <c:pt idx="14563">
                  <c:v>26.334907851666667</c:v>
                </c:pt>
                <c:pt idx="14564">
                  <c:v>26.286669157916666</c:v>
                </c:pt>
                <c:pt idx="14565">
                  <c:v>26.242238786249999</c:v>
                </c:pt>
                <c:pt idx="14566">
                  <c:v>26.273800875890409</c:v>
                </c:pt>
                <c:pt idx="14567">
                  <c:v>26.320497035211268</c:v>
                </c:pt>
                <c:pt idx="14568">
                  <c:v>26.269004291549294</c:v>
                </c:pt>
                <c:pt idx="14569">
                  <c:v>26.261280379999999</c:v>
                </c:pt>
                <c:pt idx="14570">
                  <c:v>26.277783089166668</c:v>
                </c:pt>
                <c:pt idx="14571">
                  <c:v>26.280321967500001</c:v>
                </c:pt>
                <c:pt idx="14572">
                  <c:v>26.261280379999999</c:v>
                </c:pt>
                <c:pt idx="14573">
                  <c:v>26.26256769859155</c:v>
                </c:pt>
                <c:pt idx="14574">
                  <c:v>26.288314070422537</c:v>
                </c:pt>
                <c:pt idx="14575">
                  <c:v>26.269743307777777</c:v>
                </c:pt>
                <c:pt idx="14576">
                  <c:v>26.29513209111111</c:v>
                </c:pt>
                <c:pt idx="14577">
                  <c:v>26.298183512957745</c:v>
                </c:pt>
                <c:pt idx="14578">
                  <c:v>26.246893400416667</c:v>
                </c:pt>
                <c:pt idx="14579">
                  <c:v>26.202492820985917</c:v>
                </c:pt>
                <c:pt idx="14580">
                  <c:v>26.228239192816901</c:v>
                </c:pt>
                <c:pt idx="14581">
                  <c:v>26.253985572253519</c:v>
                </c:pt>
                <c:pt idx="14582">
                  <c:v>26.224377240985916</c:v>
                </c:pt>
                <c:pt idx="14583">
                  <c:v>26.213887974444443</c:v>
                </c:pt>
                <c:pt idx="14584">
                  <c:v>26.247978080704225</c:v>
                </c:pt>
                <c:pt idx="14585">
                  <c:v>26.284023007183098</c:v>
                </c:pt>
                <c:pt idx="14586">
                  <c:v>26.232530255070422</c:v>
                </c:pt>
                <c:pt idx="14587">
                  <c:v>26.255701997605634</c:v>
                </c:pt>
                <c:pt idx="14588">
                  <c:v>26.321784353802816</c:v>
                </c:pt>
                <c:pt idx="14589">
                  <c:v>26.321784353802816</c:v>
                </c:pt>
                <c:pt idx="14590">
                  <c:v>26.291746920000001</c:v>
                </c:pt>
                <c:pt idx="14591">
                  <c:v>26.279560302</c:v>
                </c:pt>
                <c:pt idx="14592">
                  <c:v>26.234246680140846</c:v>
                </c:pt>
                <c:pt idx="14593">
                  <c:v>26.285739432253521</c:v>
                </c:pt>
                <c:pt idx="14594">
                  <c:v>26.291746920000001</c:v>
                </c:pt>
                <c:pt idx="14595">
                  <c:v>26.328306768000001</c:v>
                </c:pt>
                <c:pt idx="14596">
                  <c:v>26.325217203380284</c:v>
                </c:pt>
                <c:pt idx="14597">
                  <c:v>26.282735689859155</c:v>
                </c:pt>
                <c:pt idx="14598">
                  <c:v>26.256928015714283</c:v>
                </c:pt>
                <c:pt idx="14599">
                  <c:v>26.230813829999999</c:v>
                </c:pt>
                <c:pt idx="14600">
                  <c:v>26.178585475714286</c:v>
                </c:pt>
                <c:pt idx="14601">
                  <c:v>26.255701996478873</c:v>
                </c:pt>
                <c:pt idx="14602">
                  <c:v>26.325695350285713</c:v>
                </c:pt>
                <c:pt idx="14603">
                  <c:v>26.314814443142858</c:v>
                </c:pt>
                <c:pt idx="14604">
                  <c:v>26.26954986942857</c:v>
                </c:pt>
                <c:pt idx="14605">
                  <c:v>26.311332554142858</c:v>
                </c:pt>
                <c:pt idx="14606">
                  <c:v>26.441903448428572</c:v>
                </c:pt>
                <c:pt idx="14607">
                  <c:v>26.264327027142855</c:v>
                </c:pt>
                <c:pt idx="14608">
                  <c:v>26.294793571</c:v>
                </c:pt>
                <c:pt idx="14609">
                  <c:v>26.254316593857144</c:v>
                </c:pt>
                <c:pt idx="14610">
                  <c:v>26.20034729</c:v>
                </c:pt>
                <c:pt idx="14611">
                  <c:v>26.208616779428571</c:v>
                </c:pt>
                <c:pt idx="14612">
                  <c:v>26.222979576857142</c:v>
                </c:pt>
                <c:pt idx="14613">
                  <c:v>26.170751222571429</c:v>
                </c:pt>
                <c:pt idx="14614">
                  <c:v>26.195559690857142</c:v>
                </c:pt>
                <c:pt idx="14615">
                  <c:v>26.243618614782608</c:v>
                </c:pt>
                <c:pt idx="14616">
                  <c:v>26.243870922857141</c:v>
                </c:pt>
                <c:pt idx="14617">
                  <c:v>26.270552799565216</c:v>
                </c:pt>
                <c:pt idx="14618">
                  <c:v>26.313073498000001</c:v>
                </c:pt>
                <c:pt idx="14619">
                  <c:v>26.296603904637681</c:v>
                </c:pt>
                <c:pt idx="14620">
                  <c:v>26.32221346</c:v>
                </c:pt>
                <c:pt idx="14621">
                  <c:v>26.32221346</c:v>
                </c:pt>
                <c:pt idx="14622">
                  <c:v>26.207411997391304</c:v>
                </c:pt>
                <c:pt idx="14623">
                  <c:v>26.188867144492754</c:v>
                </c:pt>
                <c:pt idx="14624">
                  <c:v>26.215359787971014</c:v>
                </c:pt>
                <c:pt idx="14625">
                  <c:v>26.274337462142856</c:v>
                </c:pt>
                <c:pt idx="14626">
                  <c:v>26.332810517391305</c:v>
                </c:pt>
                <c:pt idx="14627">
                  <c:v>26.261280379999999</c:v>
                </c:pt>
                <c:pt idx="14628">
                  <c:v>26.261280379999999</c:v>
                </c:pt>
                <c:pt idx="14629">
                  <c:v>26.236112360434781</c:v>
                </c:pt>
                <c:pt idx="14630">
                  <c:v>26.230813829999999</c:v>
                </c:pt>
                <c:pt idx="14631">
                  <c:v>26.283234206029412</c:v>
                </c:pt>
                <c:pt idx="14632">
                  <c:v>26.267461992318839</c:v>
                </c:pt>
                <c:pt idx="14633">
                  <c:v>26.219775231739131</c:v>
                </c:pt>
                <c:pt idx="14634">
                  <c:v>26.261280379999999</c:v>
                </c:pt>
                <c:pt idx="14635">
                  <c:v>26.259488229999999</c:v>
                </c:pt>
                <c:pt idx="14636">
                  <c:v>26.232605979999999</c:v>
                </c:pt>
                <c:pt idx="14637">
                  <c:v>26.255540305362317</c:v>
                </c:pt>
                <c:pt idx="14638">
                  <c:v>26.240527802463767</c:v>
                </c:pt>
                <c:pt idx="14639">
                  <c:v>26.264864674411765</c:v>
                </c:pt>
                <c:pt idx="14640">
                  <c:v>26.224541312647059</c:v>
                </c:pt>
                <c:pt idx="14641">
                  <c:v>26.168556117826089</c:v>
                </c:pt>
                <c:pt idx="14642">
                  <c:v>26.230813829999999</c:v>
                </c:pt>
                <c:pt idx="14643">
                  <c:v>26.233054017499999</c:v>
                </c:pt>
                <c:pt idx="14644">
                  <c:v>26.259936267499999</c:v>
                </c:pt>
                <c:pt idx="14645">
                  <c:v>26.236112360434781</c:v>
                </c:pt>
                <c:pt idx="14646">
                  <c:v>26.295331215882353</c:v>
                </c:pt>
                <c:pt idx="14647">
                  <c:v>26.286370471764705</c:v>
                </c:pt>
                <c:pt idx="14648">
                  <c:v>26.275617575294117</c:v>
                </c:pt>
                <c:pt idx="14649">
                  <c:v>26.270241123529413</c:v>
                </c:pt>
                <c:pt idx="14650">
                  <c:v>26.245151027647058</c:v>
                </c:pt>
                <c:pt idx="14651">
                  <c:v>26.291746920000001</c:v>
                </c:pt>
                <c:pt idx="14652">
                  <c:v>26.291746920000001</c:v>
                </c:pt>
                <c:pt idx="14653">
                  <c:v>26.15733570529412</c:v>
                </c:pt>
                <c:pt idx="14654">
                  <c:v>26.210351228507463</c:v>
                </c:pt>
                <c:pt idx="14655">
                  <c:v>26.210652149117646</c:v>
                </c:pt>
                <c:pt idx="14656">
                  <c:v>26.20034729</c:v>
                </c:pt>
                <c:pt idx="14657">
                  <c:v>26.20034729</c:v>
                </c:pt>
                <c:pt idx="14658">
                  <c:v>26.209896504029849</c:v>
                </c:pt>
                <c:pt idx="14659">
                  <c:v>26.237086354999999</c:v>
                </c:pt>
                <c:pt idx="14660">
                  <c:v>26.250366991641791</c:v>
                </c:pt>
                <c:pt idx="14661">
                  <c:v>26.141233108059705</c:v>
                </c:pt>
                <c:pt idx="14662">
                  <c:v>26.218716821470586</c:v>
                </c:pt>
                <c:pt idx="14663">
                  <c:v>26.184431933283584</c:v>
                </c:pt>
                <c:pt idx="14664">
                  <c:v>26.189888627014927</c:v>
                </c:pt>
                <c:pt idx="14665">
                  <c:v>26.250821712537313</c:v>
                </c:pt>
                <c:pt idx="14666">
                  <c:v>26.278305799411765</c:v>
                </c:pt>
                <c:pt idx="14667">
                  <c:v>26.241272499701491</c:v>
                </c:pt>
                <c:pt idx="14668">
                  <c:v>26.20034729</c:v>
                </c:pt>
                <c:pt idx="14669">
                  <c:v>26.203985085820896</c:v>
                </c:pt>
                <c:pt idx="14670">
                  <c:v>26.230813829999999</c:v>
                </c:pt>
                <c:pt idx="14671">
                  <c:v>26.230813829999999</c:v>
                </c:pt>
                <c:pt idx="14672">
                  <c:v>26.279924081641791</c:v>
                </c:pt>
                <c:pt idx="14673">
                  <c:v>26.206258711194032</c:v>
                </c:pt>
                <c:pt idx="14674">
                  <c:v>26.169880750000001</c:v>
                </c:pt>
                <c:pt idx="14675">
                  <c:v>26.184886657761194</c:v>
                </c:pt>
                <c:pt idx="14676">
                  <c:v>26.236353204848484</c:v>
                </c:pt>
                <c:pt idx="14677">
                  <c:v>26.309935899104477</c:v>
                </c:pt>
                <c:pt idx="14678">
                  <c:v>26.323122907014923</c:v>
                </c:pt>
                <c:pt idx="14679">
                  <c:v>26.197577604545454</c:v>
                </c:pt>
                <c:pt idx="14680">
                  <c:v>26.169880750000001</c:v>
                </c:pt>
                <c:pt idx="14681">
                  <c:v>26.142597281343285</c:v>
                </c:pt>
                <c:pt idx="14682">
                  <c:v>26.237276437424242</c:v>
                </c:pt>
                <c:pt idx="14683">
                  <c:v>26.239908322537314</c:v>
                </c:pt>
                <c:pt idx="14684">
                  <c:v>26.212349260303029</c:v>
                </c:pt>
                <c:pt idx="14685">
                  <c:v>26.263126832121213</c:v>
                </c:pt>
                <c:pt idx="14686">
                  <c:v>26.233087458208956</c:v>
                </c:pt>
                <c:pt idx="14687">
                  <c:v>26.157417168636364</c:v>
                </c:pt>
                <c:pt idx="14688">
                  <c:v>26.233583523181817</c:v>
                </c:pt>
                <c:pt idx="14689">
                  <c:v>26.14356873818182</c:v>
                </c:pt>
                <c:pt idx="14690">
                  <c:v>26.172650435454546</c:v>
                </c:pt>
                <c:pt idx="14691">
                  <c:v>26.228044144545454</c:v>
                </c:pt>
                <c:pt idx="14692">
                  <c:v>26.204501818181818</c:v>
                </c:pt>
                <c:pt idx="14693">
                  <c:v>26.20034729</c:v>
                </c:pt>
                <c:pt idx="14694">
                  <c:v>26.054938796818181</c:v>
                </c:pt>
                <c:pt idx="14695">
                  <c:v>26.095099238636365</c:v>
                </c:pt>
                <c:pt idx="14696">
                  <c:v>26.169880750000001</c:v>
                </c:pt>
                <c:pt idx="14697">
                  <c:v>26.169880750000001</c:v>
                </c:pt>
                <c:pt idx="14698">
                  <c:v>26.160037714000001</c:v>
                </c:pt>
                <c:pt idx="14699">
                  <c:v>26.154185865757576</c:v>
                </c:pt>
                <c:pt idx="14700">
                  <c:v>26.191115005151516</c:v>
                </c:pt>
                <c:pt idx="14701">
                  <c:v>26.139414210000002</c:v>
                </c:pt>
                <c:pt idx="14702">
                  <c:v>26.139414210000002</c:v>
                </c:pt>
                <c:pt idx="14703">
                  <c:v>26.084943720454547</c:v>
                </c:pt>
                <c:pt idx="14704">
                  <c:v>26.128165024153848</c:v>
                </c:pt>
                <c:pt idx="14705">
                  <c:v>26.205886660909091</c:v>
                </c:pt>
                <c:pt idx="14706">
                  <c:v>26.093011319538462</c:v>
                </c:pt>
                <c:pt idx="14707">
                  <c:v>26.121602997692307</c:v>
                </c:pt>
                <c:pt idx="14708">
                  <c:v>26.20034729</c:v>
                </c:pt>
                <c:pt idx="14709">
                  <c:v>26.212533906000001</c:v>
                </c:pt>
                <c:pt idx="14710">
                  <c:v>26.240656869230769</c:v>
                </c:pt>
                <c:pt idx="14711">
                  <c:v>26.23128255353846</c:v>
                </c:pt>
                <c:pt idx="14712">
                  <c:v>26.160037715692308</c:v>
                </c:pt>
                <c:pt idx="14713">
                  <c:v>26.255655787076922</c:v>
                </c:pt>
                <c:pt idx="14714">
                  <c:v>26.20034729</c:v>
                </c:pt>
                <c:pt idx="14715">
                  <c:v>26.20034729</c:v>
                </c:pt>
                <c:pt idx="14716">
                  <c:v>26.252843490615383</c:v>
                </c:pt>
                <c:pt idx="14717">
                  <c:v>26.237375856153847</c:v>
                </c:pt>
                <c:pt idx="14718">
                  <c:v>26.187691957999998</c:v>
                </c:pt>
                <c:pt idx="14719">
                  <c:v>26.189098105999999</c:v>
                </c:pt>
                <c:pt idx="14720">
                  <c:v>26.217221066</c:v>
                </c:pt>
                <c:pt idx="14721">
                  <c:v>26.1865421390625</c:v>
                </c:pt>
                <c:pt idx="14722">
                  <c:v>26.164724874000001</c:v>
                </c:pt>
                <c:pt idx="14723">
                  <c:v>26.179723786</c:v>
                </c:pt>
                <c:pt idx="14724">
                  <c:v>26.139414210000002</c:v>
                </c:pt>
                <c:pt idx="14725">
                  <c:v>26.157694134</c:v>
                </c:pt>
                <c:pt idx="14726">
                  <c:v>26.2270055125</c:v>
                </c:pt>
                <c:pt idx="14727">
                  <c:v>26.198443131249999</c:v>
                </c:pt>
                <c:pt idx="14728">
                  <c:v>26.169880750000001</c:v>
                </c:pt>
                <c:pt idx="14729">
                  <c:v>26.169880750000001</c:v>
                </c:pt>
                <c:pt idx="14730">
                  <c:v>26.143698567187503</c:v>
                </c:pt>
                <c:pt idx="14731">
                  <c:v>26.115136185937498</c:v>
                </c:pt>
                <c:pt idx="14732">
                  <c:v>26.175036626000001</c:v>
                </c:pt>
                <c:pt idx="14733">
                  <c:v>26.160359956250002</c:v>
                </c:pt>
                <c:pt idx="14734">
                  <c:v>26.139414210000002</c:v>
                </c:pt>
                <c:pt idx="14735">
                  <c:v>26.155599559375002</c:v>
                </c:pt>
                <c:pt idx="14736">
                  <c:v>26.141318368749999</c:v>
                </c:pt>
                <c:pt idx="14737">
                  <c:v>26.146078765624999</c:v>
                </c:pt>
                <c:pt idx="14738">
                  <c:v>26.189874416875</c:v>
                </c:pt>
                <c:pt idx="14739">
                  <c:v>26.178449464374999</c:v>
                </c:pt>
                <c:pt idx="14740">
                  <c:v>26.193682734374999</c:v>
                </c:pt>
                <c:pt idx="14741">
                  <c:v>26.169880750000001</c:v>
                </c:pt>
                <c:pt idx="14742">
                  <c:v>26.176545305625002</c:v>
                </c:pt>
                <c:pt idx="14743">
                  <c:v>26.227957591875001</c:v>
                </c:pt>
                <c:pt idx="14744">
                  <c:v>26.170832829375001</c:v>
                </c:pt>
                <c:pt idx="14745">
                  <c:v>26.169880750000001</c:v>
                </c:pt>
                <c:pt idx="14746">
                  <c:v>26.116564305000001</c:v>
                </c:pt>
                <c:pt idx="14747">
                  <c:v>26.183209861249999</c:v>
                </c:pt>
                <c:pt idx="14748">
                  <c:v>26.22355989190476</c:v>
                </c:pt>
                <c:pt idx="14749">
                  <c:v>26.209392044062501</c:v>
                </c:pt>
                <c:pt idx="14750">
                  <c:v>26.140864997619047</c:v>
                </c:pt>
                <c:pt idx="14751">
                  <c:v>26.108947669999999</c:v>
                </c:pt>
                <c:pt idx="14752">
                  <c:v>26.075624886406249</c:v>
                </c:pt>
                <c:pt idx="14753">
                  <c:v>26.077997529047618</c:v>
                </c:pt>
                <c:pt idx="14754">
                  <c:v>26.149569723333332</c:v>
                </c:pt>
                <c:pt idx="14755">
                  <c:v>26.224527087619048</c:v>
                </c:pt>
                <c:pt idx="14756">
                  <c:v>26.186806608571427</c:v>
                </c:pt>
                <c:pt idx="14757">
                  <c:v>26.066104091093749</c:v>
                </c:pt>
                <c:pt idx="14758">
                  <c:v>26.137963422380952</c:v>
                </c:pt>
                <c:pt idx="14759">
                  <c:v>26.219207529047619</c:v>
                </c:pt>
                <c:pt idx="14760">
                  <c:v>26.165528387142857</c:v>
                </c:pt>
                <c:pt idx="14761">
                  <c:v>26.139414210000002</c:v>
                </c:pt>
                <c:pt idx="14762">
                  <c:v>26.139414210000002</c:v>
                </c:pt>
                <c:pt idx="14763">
                  <c:v>26.139897805873019</c:v>
                </c:pt>
                <c:pt idx="14764">
                  <c:v>26.168913558253969</c:v>
                </c:pt>
                <c:pt idx="14765">
                  <c:v>26.113783628730157</c:v>
                </c:pt>
                <c:pt idx="14766">
                  <c:v>26.135545443015875</c:v>
                </c:pt>
                <c:pt idx="14767">
                  <c:v>26.139414210000002</c:v>
                </c:pt>
                <c:pt idx="14768">
                  <c:v>26.236133392539681</c:v>
                </c:pt>
                <c:pt idx="14769">
                  <c:v>26.124906328888887</c:v>
                </c:pt>
                <c:pt idx="14770">
                  <c:v>26.100102542580643</c:v>
                </c:pt>
                <c:pt idx="14771">
                  <c:v>26.088636636666667</c:v>
                </c:pt>
                <c:pt idx="14772">
                  <c:v>26.097645562741935</c:v>
                </c:pt>
                <c:pt idx="14773">
                  <c:v>26.127129314838712</c:v>
                </c:pt>
                <c:pt idx="14774">
                  <c:v>26.139414210000002</c:v>
                </c:pt>
                <c:pt idx="14775">
                  <c:v>26.107964873225807</c:v>
                </c:pt>
                <c:pt idx="14776">
                  <c:v>26.122706747419354</c:v>
                </c:pt>
                <c:pt idx="14777">
                  <c:v>26.156340065555558</c:v>
                </c:pt>
                <c:pt idx="14778">
                  <c:v>26.114844415645162</c:v>
                </c:pt>
                <c:pt idx="14779">
                  <c:v>26.101085330806452</c:v>
                </c:pt>
                <c:pt idx="14780">
                  <c:v>26.160052833870967</c:v>
                </c:pt>
                <c:pt idx="14781">
                  <c:v>26.181674249354838</c:v>
                </c:pt>
                <c:pt idx="14782">
                  <c:v>26.131060481290323</c:v>
                </c:pt>
                <c:pt idx="14783">
                  <c:v>26.131060481290323</c:v>
                </c:pt>
                <c:pt idx="14784">
                  <c:v>26.193959144516128</c:v>
                </c:pt>
                <c:pt idx="14785">
                  <c:v>26.180691457741936</c:v>
                </c:pt>
                <c:pt idx="14786">
                  <c:v>26.213123580967739</c:v>
                </c:pt>
                <c:pt idx="14787">
                  <c:v>26.115939990655736</c:v>
                </c:pt>
                <c:pt idx="14788">
                  <c:v>26.163984000322582</c:v>
                </c:pt>
                <c:pt idx="14789">
                  <c:v>26.110913253225807</c:v>
                </c:pt>
                <c:pt idx="14790">
                  <c:v>26.140413112950821</c:v>
                </c:pt>
                <c:pt idx="14791">
                  <c:v>26.168897958387099</c:v>
                </c:pt>
                <c:pt idx="14792">
                  <c:v>26.109930461612901</c:v>
                </c:pt>
                <c:pt idx="14793">
                  <c:v>26.166932375161291</c:v>
                </c:pt>
                <c:pt idx="14794">
                  <c:v>26.084474538360656</c:v>
                </c:pt>
                <c:pt idx="14795">
                  <c:v>26.161035624516131</c:v>
                </c:pt>
                <c:pt idx="14796">
                  <c:v>26.277762277540983</c:v>
                </c:pt>
                <c:pt idx="14797">
                  <c:v>26.18586319852459</c:v>
                </c:pt>
                <c:pt idx="14798">
                  <c:v>26.169880750000001</c:v>
                </c:pt>
                <c:pt idx="14799">
                  <c:v>26.119935602459016</c:v>
                </c:pt>
                <c:pt idx="14800">
                  <c:v>26.182367036885246</c:v>
                </c:pt>
                <c:pt idx="14801">
                  <c:v>26.058825290000001</c:v>
                </c:pt>
                <c:pt idx="14802">
                  <c:v>26.086472351147542</c:v>
                </c:pt>
                <c:pt idx="14803">
                  <c:v>26.108947669999999</c:v>
                </c:pt>
                <c:pt idx="14804">
                  <c:v>26.108947669999999</c:v>
                </c:pt>
                <c:pt idx="14805">
                  <c:v>26.108947669999999</c:v>
                </c:pt>
                <c:pt idx="14806">
                  <c:v>26.108947669999999</c:v>
                </c:pt>
                <c:pt idx="14807">
                  <c:v>26.17038020147541</c:v>
                </c:pt>
                <c:pt idx="14808">
                  <c:v>26.160391171967213</c:v>
                </c:pt>
                <c:pt idx="14809">
                  <c:v>26.119935602459016</c:v>
                </c:pt>
                <c:pt idx="14810">
                  <c:v>26.127926826065575</c:v>
                </c:pt>
                <c:pt idx="14811">
                  <c:v>26.120626510333334</c:v>
                </c:pt>
                <c:pt idx="14812">
                  <c:v>26.108947669999999</c:v>
                </c:pt>
                <c:pt idx="14813">
                  <c:v>26.144908176229507</c:v>
                </c:pt>
                <c:pt idx="14814">
                  <c:v>26.152108601666669</c:v>
                </c:pt>
                <c:pt idx="14815">
                  <c:v>26.17437581327869</c:v>
                </c:pt>
                <c:pt idx="14816">
                  <c:v>26.098459183442625</c:v>
                </c:pt>
                <c:pt idx="14817">
                  <c:v>26.067817836500002</c:v>
                </c:pt>
                <c:pt idx="14818">
                  <c:v>26.108947669999999</c:v>
                </c:pt>
                <c:pt idx="14819">
                  <c:v>26.092698843333334</c:v>
                </c:pt>
                <c:pt idx="14820">
                  <c:v>26.110978767999999</c:v>
                </c:pt>
                <c:pt idx="14821">
                  <c:v>26.123431762786886</c:v>
                </c:pt>
                <c:pt idx="14822">
                  <c:v>26.0774655735</c:v>
                </c:pt>
                <c:pt idx="14823">
                  <c:v>26.126719813499999</c:v>
                </c:pt>
                <c:pt idx="14824">
                  <c:v>26.169381298524591</c:v>
                </c:pt>
                <c:pt idx="14825">
                  <c:v>26.108947665000002</c:v>
                </c:pt>
                <c:pt idx="14826">
                  <c:v>26.078481119999999</c:v>
                </c:pt>
                <c:pt idx="14827">
                  <c:v>26.04801458</c:v>
                </c:pt>
                <c:pt idx="14828">
                  <c:v>26.04801458</c:v>
                </c:pt>
                <c:pt idx="14829">
                  <c:v>26.108947665000002</c:v>
                </c:pt>
                <c:pt idx="14830">
                  <c:v>26.169880750000001</c:v>
                </c:pt>
                <c:pt idx="14831">
                  <c:v>26.139414205000001</c:v>
                </c:pt>
                <c:pt idx="14832">
                  <c:v>26.086097757499999</c:v>
                </c:pt>
                <c:pt idx="14833">
                  <c:v>26.101331032499999</c:v>
                </c:pt>
                <c:pt idx="14834">
                  <c:v>26.116628310336136</c:v>
                </c:pt>
                <c:pt idx="14835">
                  <c:v>26.131989591008406</c:v>
                </c:pt>
                <c:pt idx="14836">
                  <c:v>26.123673161750002</c:v>
                </c:pt>
                <c:pt idx="14837">
                  <c:v>26.093206616749999</c:v>
                </c:pt>
                <c:pt idx="14838">
                  <c:v>26.110227769327732</c:v>
                </c:pt>
                <c:pt idx="14839">
                  <c:v>26.171672897058823</c:v>
                </c:pt>
                <c:pt idx="14840">
                  <c:v>26.167576555210083</c:v>
                </c:pt>
                <c:pt idx="14841">
                  <c:v>26.106131427478992</c:v>
                </c:pt>
                <c:pt idx="14842">
                  <c:v>26.086929827142857</c:v>
                </c:pt>
                <c:pt idx="14843">
                  <c:v>26.102291112857142</c:v>
                </c:pt>
                <c:pt idx="14844">
                  <c:v>26.117652395714284</c:v>
                </c:pt>
                <c:pt idx="14845">
                  <c:v>26.133013676386557</c:v>
                </c:pt>
                <c:pt idx="14846">
                  <c:v>26.112304150254239</c:v>
                </c:pt>
                <c:pt idx="14847">
                  <c:v>26.065829762118646</c:v>
                </c:pt>
                <c:pt idx="14848">
                  <c:v>26.04801458</c:v>
                </c:pt>
                <c:pt idx="14849">
                  <c:v>26.04801458</c:v>
                </c:pt>
                <c:pt idx="14850">
                  <c:v>26.067637100508474</c:v>
                </c:pt>
                <c:pt idx="14851">
                  <c:v>26.098620027627117</c:v>
                </c:pt>
                <c:pt idx="14852">
                  <c:v>26.067637103898303</c:v>
                </c:pt>
                <c:pt idx="14853">
                  <c:v>26.00567125474576</c:v>
                </c:pt>
                <c:pt idx="14854">
                  <c:v>26.03045759440678</c:v>
                </c:pt>
                <c:pt idx="14855">
                  <c:v>26.092423443559323</c:v>
                </c:pt>
                <c:pt idx="14856">
                  <c:v>26.108947669999999</c:v>
                </c:pt>
                <c:pt idx="14857">
                  <c:v>26.108947669999999</c:v>
                </c:pt>
                <c:pt idx="14858">
                  <c:v>26.108947669999999</c:v>
                </c:pt>
                <c:pt idx="14859">
                  <c:v>26.108947669999999</c:v>
                </c:pt>
                <c:pt idx="14860">
                  <c:v>26.083949479230768</c:v>
                </c:pt>
                <c:pt idx="14861">
                  <c:v>26.05270174076923</c:v>
                </c:pt>
                <c:pt idx="14862">
                  <c:v>25.981613142307694</c:v>
                </c:pt>
                <c:pt idx="14863">
                  <c:v>25.903493803846153</c:v>
                </c:pt>
                <c:pt idx="14864">
                  <c:v>25.993278083559321</c:v>
                </c:pt>
                <c:pt idx="14865">
                  <c:v>26.101718320847457</c:v>
                </c:pt>
                <c:pt idx="14866">
                  <c:v>26.108947669999999</c:v>
                </c:pt>
                <c:pt idx="14867">
                  <c:v>26.108947669999999</c:v>
                </c:pt>
                <c:pt idx="14868">
                  <c:v>26.108947669999999</c:v>
                </c:pt>
                <c:pt idx="14869">
                  <c:v>26.105822896410256</c:v>
                </c:pt>
                <c:pt idx="14870">
                  <c:v>26.043327424615384</c:v>
                </c:pt>
                <c:pt idx="14871">
                  <c:v>25.990206273333332</c:v>
                </c:pt>
                <c:pt idx="14872">
                  <c:v>26.021454006666666</c:v>
                </c:pt>
                <c:pt idx="14873">
                  <c:v>26.059833497155172</c:v>
                </c:pt>
                <c:pt idx="14874">
                  <c:v>26.138626278189655</c:v>
                </c:pt>
                <c:pt idx="14875">
                  <c:v>26.19010422913793</c:v>
                </c:pt>
                <c:pt idx="14876">
                  <c:v>26.142828563620689</c:v>
                </c:pt>
                <c:pt idx="14877">
                  <c:v>26.104482744568966</c:v>
                </c:pt>
                <c:pt idx="14878">
                  <c:v>26.088724184224137</c:v>
                </c:pt>
                <c:pt idx="14879">
                  <c:v>26.072965625689655</c:v>
                </c:pt>
                <c:pt idx="14880">
                  <c:v>26.05720707051724</c:v>
                </c:pt>
                <c:pt idx="14881">
                  <c:v>26.054580644655172</c:v>
                </c:pt>
                <c:pt idx="14882">
                  <c:v>26.070339199827586</c:v>
                </c:pt>
                <c:pt idx="14883">
                  <c:v>26.132261191304348</c:v>
                </c:pt>
                <c:pt idx="14884">
                  <c:v>26.243530304347829</c:v>
                </c:pt>
                <c:pt idx="14885">
                  <c:v>26.211378282758623</c:v>
                </c:pt>
                <c:pt idx="14886">
                  <c:v>26.069551275862072</c:v>
                </c:pt>
                <c:pt idx="14887">
                  <c:v>26.027615244521741</c:v>
                </c:pt>
                <c:pt idx="14888">
                  <c:v>26.043510830608696</c:v>
                </c:pt>
                <c:pt idx="14889">
                  <c:v>26.04801458</c:v>
                </c:pt>
                <c:pt idx="14890">
                  <c:v>26.04801458</c:v>
                </c:pt>
                <c:pt idx="14891">
                  <c:v>26.086163990782609</c:v>
                </c:pt>
                <c:pt idx="14892">
                  <c:v>26.13385075426087</c:v>
                </c:pt>
                <c:pt idx="14893">
                  <c:v>26.125373108956524</c:v>
                </c:pt>
                <c:pt idx="14894">
                  <c:v>26.109477522869565</c:v>
                </c:pt>
                <c:pt idx="14895">
                  <c:v>26.062850465304347</c:v>
                </c:pt>
                <c:pt idx="14896">
                  <c:v>26.020755044473685</c:v>
                </c:pt>
                <c:pt idx="14897">
                  <c:v>26.08489513394737</c:v>
                </c:pt>
                <c:pt idx="14898">
                  <c:v>26.137029872086959</c:v>
                </c:pt>
                <c:pt idx="14899">
                  <c:v>26.121134286</c:v>
                </c:pt>
                <c:pt idx="14900">
                  <c:v>26.11643067982456</c:v>
                </c:pt>
                <c:pt idx="14901">
                  <c:v>26.148500721929825</c:v>
                </c:pt>
                <c:pt idx="14902">
                  <c:v>26.148500720175438</c:v>
                </c:pt>
                <c:pt idx="14903">
                  <c:v>26.084360630701756</c:v>
                </c:pt>
                <c:pt idx="14904">
                  <c:v>26.054963089122808</c:v>
                </c:pt>
                <c:pt idx="14905">
                  <c:v>26.070998110175438</c:v>
                </c:pt>
                <c:pt idx="14906">
                  <c:v>26.06992910877193</c:v>
                </c:pt>
                <c:pt idx="14907">
                  <c:v>26.0538940877193</c:v>
                </c:pt>
                <c:pt idx="14908">
                  <c:v>26.078750738761062</c:v>
                </c:pt>
                <c:pt idx="14909">
                  <c:v>26.127281515752212</c:v>
                </c:pt>
                <c:pt idx="14910">
                  <c:v>26.079282877105264</c:v>
                </c:pt>
                <c:pt idx="14911">
                  <c:v>25.999107766578945</c:v>
                </c:pt>
                <c:pt idx="14912">
                  <c:v>26.055833431061949</c:v>
                </c:pt>
                <c:pt idx="14913">
                  <c:v>26.13671805584071</c:v>
                </c:pt>
                <c:pt idx="14914">
                  <c:v>26.139414210000002</c:v>
                </c:pt>
                <c:pt idx="14915">
                  <c:v>26.135369978584073</c:v>
                </c:pt>
                <c:pt idx="14916">
                  <c:v>26.08683920159292</c:v>
                </c:pt>
                <c:pt idx="14917">
                  <c:v>26.044779195221238</c:v>
                </c:pt>
                <c:pt idx="14918">
                  <c:v>26.028602271327433</c:v>
                </c:pt>
                <c:pt idx="14919">
                  <c:v>26.017548040000001</c:v>
                </c:pt>
                <c:pt idx="14920">
                  <c:v>26.017548040000001</c:v>
                </c:pt>
                <c:pt idx="14921">
                  <c:v>26.024620629642857</c:v>
                </c:pt>
                <c:pt idx="14922">
                  <c:v>26.040941990357144</c:v>
                </c:pt>
                <c:pt idx="14923">
                  <c:v>26.066348430088496</c:v>
                </c:pt>
                <c:pt idx="14924">
                  <c:v>26.09870228318584</c:v>
                </c:pt>
                <c:pt idx="14925">
                  <c:v>26.075488876874999</c:v>
                </c:pt>
                <c:pt idx="14926">
                  <c:v>26.026524789374999</c:v>
                </c:pt>
                <c:pt idx="14927">
                  <c:v>26.017548040000001</c:v>
                </c:pt>
                <c:pt idx="14928">
                  <c:v>26.017548040000001</c:v>
                </c:pt>
                <c:pt idx="14929">
                  <c:v>26.048558625357142</c:v>
                </c:pt>
                <c:pt idx="14930">
                  <c:v>26.077121006607143</c:v>
                </c:pt>
                <c:pt idx="14931">
                  <c:v>26.060799645892857</c:v>
                </c:pt>
                <c:pt idx="14932">
                  <c:v>26.04801458</c:v>
                </c:pt>
                <c:pt idx="14933">
                  <c:v>26.04801458</c:v>
                </c:pt>
                <c:pt idx="14934">
                  <c:v>26.053778520000002</c:v>
                </c:pt>
                <c:pt idx="14935">
                  <c:v>26.070246919999999</c:v>
                </c:pt>
                <c:pt idx="14936">
                  <c:v>26.05399907892857</c:v>
                </c:pt>
                <c:pt idx="14937">
                  <c:v>26.005034996785714</c:v>
                </c:pt>
                <c:pt idx="14938">
                  <c:v>26.028801450090089</c:v>
                </c:pt>
                <c:pt idx="14939">
                  <c:v>26.094675055495493</c:v>
                </c:pt>
                <c:pt idx="14940">
                  <c:v>26.083147172432433</c:v>
                </c:pt>
                <c:pt idx="14941">
                  <c:v>26.050210367027027</c:v>
                </c:pt>
                <c:pt idx="14942">
                  <c:v>26.078755598378379</c:v>
                </c:pt>
                <c:pt idx="14943">
                  <c:v>26.106202936216217</c:v>
                </c:pt>
                <c:pt idx="14944">
                  <c:v>26.073266130810811</c:v>
                </c:pt>
                <c:pt idx="14945">
                  <c:v>26.04801458</c:v>
                </c:pt>
                <c:pt idx="14946">
                  <c:v>26.04801458</c:v>
                </c:pt>
                <c:pt idx="14947">
                  <c:v>26.04801458</c:v>
                </c:pt>
                <c:pt idx="14948">
                  <c:v>26.04801458</c:v>
                </c:pt>
                <c:pt idx="14949">
                  <c:v>26.057154541999999</c:v>
                </c:pt>
                <c:pt idx="14950">
                  <c:v>26.073772654727271</c:v>
                </c:pt>
                <c:pt idx="14951">
                  <c:v>26.043074059999999</c:v>
                </c:pt>
                <c:pt idx="14952">
                  <c:v>25.99366886</c:v>
                </c:pt>
                <c:pt idx="14953">
                  <c:v>26.015886228727272</c:v>
                </c:pt>
                <c:pt idx="14954">
                  <c:v>26.04746064290909</c:v>
                </c:pt>
                <c:pt idx="14955">
                  <c:v>26.030842530181818</c:v>
                </c:pt>
                <c:pt idx="14956">
                  <c:v>26.027518908727274</c:v>
                </c:pt>
                <c:pt idx="14957">
                  <c:v>26.077373252363635</c:v>
                </c:pt>
                <c:pt idx="14958">
                  <c:v>26.090500038256881</c:v>
                </c:pt>
                <c:pt idx="14959">
                  <c:v>26.040188315321103</c:v>
                </c:pt>
                <c:pt idx="14960">
                  <c:v>26.017548040000001</c:v>
                </c:pt>
                <c:pt idx="14961">
                  <c:v>26.017548040000001</c:v>
                </c:pt>
                <c:pt idx="14962">
                  <c:v>26.029566950275232</c:v>
                </c:pt>
                <c:pt idx="14963">
                  <c:v>26.046337522752292</c:v>
                </c:pt>
                <c:pt idx="14964">
                  <c:v>26.003145675636365</c:v>
                </c:pt>
                <c:pt idx="14965">
                  <c:v>25.959969074495412</c:v>
                </c:pt>
                <c:pt idx="14966">
                  <c:v>26.010280791926604</c:v>
                </c:pt>
                <c:pt idx="14967">
                  <c:v>26.027051363027525</c:v>
                </c:pt>
                <c:pt idx="14968">
                  <c:v>25.943198495137615</c:v>
                </c:pt>
                <c:pt idx="14969">
                  <c:v>25.939285360825689</c:v>
                </c:pt>
                <c:pt idx="14970">
                  <c:v>26.039908801192659</c:v>
                </c:pt>
                <c:pt idx="14971">
                  <c:v>26.057797413944954</c:v>
                </c:pt>
                <c:pt idx="14972">
                  <c:v>26.024256268990825</c:v>
                </c:pt>
                <c:pt idx="14973">
                  <c:v>26.031088724444444</c:v>
                </c:pt>
                <c:pt idx="14974">
                  <c:v>26.04801458</c:v>
                </c:pt>
                <c:pt idx="14975">
                  <c:v>26.031244007522936</c:v>
                </c:pt>
                <c:pt idx="14976">
                  <c:v>26.011341892962964</c:v>
                </c:pt>
                <c:pt idx="14977">
                  <c:v>25.977490181851852</c:v>
                </c:pt>
                <c:pt idx="14978">
                  <c:v>25.963103204629629</c:v>
                </c:pt>
                <c:pt idx="14979">
                  <c:v>25.980029060185185</c:v>
                </c:pt>
                <c:pt idx="14980">
                  <c:v>26.016701747222221</c:v>
                </c:pt>
                <c:pt idx="14981">
                  <c:v>26.067479313888889</c:v>
                </c:pt>
                <c:pt idx="14982">
                  <c:v>26.025446772592591</c:v>
                </c:pt>
                <c:pt idx="14983">
                  <c:v>25.957743350370372</c:v>
                </c:pt>
                <c:pt idx="14984">
                  <c:v>26.006546233888887</c:v>
                </c:pt>
                <c:pt idx="14985">
                  <c:v>26.057323801574075</c:v>
                </c:pt>
                <c:pt idx="14986">
                  <c:v>26.108101373796298</c:v>
                </c:pt>
                <c:pt idx="14987">
                  <c:v>26.113218678130842</c:v>
                </c:pt>
                <c:pt idx="14988">
                  <c:v>26.044882508037386</c:v>
                </c:pt>
                <c:pt idx="14989">
                  <c:v>26.017548040000001</c:v>
                </c:pt>
                <c:pt idx="14990">
                  <c:v>26.017548040000001</c:v>
                </c:pt>
                <c:pt idx="14991">
                  <c:v>26.017548040000001</c:v>
                </c:pt>
                <c:pt idx="14992">
                  <c:v>26.016978571962618</c:v>
                </c:pt>
                <c:pt idx="14993">
                  <c:v>25.982810489719625</c:v>
                </c:pt>
                <c:pt idx="14994">
                  <c:v>25.940669853644859</c:v>
                </c:pt>
                <c:pt idx="14995">
                  <c:v>25.8723336835514</c:v>
                </c:pt>
                <c:pt idx="14996">
                  <c:v>25.888563522056074</c:v>
                </c:pt>
                <c:pt idx="14997">
                  <c:v>26.008151815514019</c:v>
                </c:pt>
                <c:pt idx="14998">
                  <c:v>26.036625219252336</c:v>
                </c:pt>
                <c:pt idx="14999">
                  <c:v>26.019541178130844</c:v>
                </c:pt>
                <c:pt idx="15000">
                  <c:v>25.956614954999999</c:v>
                </c:pt>
                <c:pt idx="15001">
                  <c:v>25.903654423177571</c:v>
                </c:pt>
                <c:pt idx="15002">
                  <c:v>25.97199059327103</c:v>
                </c:pt>
                <c:pt idx="15003">
                  <c:v>26.011799636226417</c:v>
                </c:pt>
                <c:pt idx="15004">
                  <c:v>25.994554424905658</c:v>
                </c:pt>
                <c:pt idx="15005">
                  <c:v>26.016398359245283</c:v>
                </c:pt>
                <c:pt idx="15006">
                  <c:v>26.068133993207546</c:v>
                </c:pt>
                <c:pt idx="15007">
                  <c:v>26.037092612830186</c:v>
                </c:pt>
                <c:pt idx="15008">
                  <c:v>25.988231180754717</c:v>
                </c:pt>
                <c:pt idx="15009">
                  <c:v>26.022721603396224</c:v>
                </c:pt>
                <c:pt idx="15010">
                  <c:v>26.038817133962265</c:v>
                </c:pt>
                <c:pt idx="15011">
                  <c:v>26.004326711320754</c:v>
                </c:pt>
                <c:pt idx="15012">
                  <c:v>25.978458894339621</c:v>
                </c:pt>
                <c:pt idx="15013">
                  <c:v>25.961213683018869</c:v>
                </c:pt>
                <c:pt idx="15014">
                  <c:v>25.905547231619046</c:v>
                </c:pt>
                <c:pt idx="15015">
                  <c:v>25.835909420190475</c:v>
                </c:pt>
                <c:pt idx="15016">
                  <c:v>25.953453333490565</c:v>
                </c:pt>
                <c:pt idx="15017">
                  <c:v>26.051786627809523</c:v>
                </c:pt>
                <c:pt idx="15018">
                  <c:v>26.069196079238093</c:v>
                </c:pt>
                <c:pt idx="15019">
                  <c:v>26.045983477333333</c:v>
                </c:pt>
                <c:pt idx="15020">
                  <c:v>25.976345671619047</c:v>
                </c:pt>
                <c:pt idx="15021">
                  <c:v>25.95661496</c:v>
                </c:pt>
                <c:pt idx="15022">
                  <c:v>25.95661496</c:v>
                </c:pt>
                <c:pt idx="15023">
                  <c:v>26.007102369142856</c:v>
                </c:pt>
                <c:pt idx="15024">
                  <c:v>26.044242532190477</c:v>
                </c:pt>
                <c:pt idx="15025">
                  <c:v>26.026833080761907</c:v>
                </c:pt>
                <c:pt idx="15026">
                  <c:v>26.017548040000001</c:v>
                </c:pt>
                <c:pt idx="15027">
                  <c:v>26.017548040000001</c:v>
                </c:pt>
                <c:pt idx="15028">
                  <c:v>26.0049512975</c:v>
                </c:pt>
                <c:pt idx="15029">
                  <c:v>25.987374447499999</c:v>
                </c:pt>
                <c:pt idx="15030">
                  <c:v>25.987081499999999</c:v>
                </c:pt>
                <c:pt idx="15031">
                  <c:v>25.995284030000001</c:v>
                </c:pt>
                <c:pt idx="15032">
                  <c:v>26.030437729999999</c:v>
                </c:pt>
                <c:pt idx="15033">
                  <c:v>26.012860880000002</c:v>
                </c:pt>
                <c:pt idx="15034">
                  <c:v>25.942553480000001</c:v>
                </c:pt>
                <c:pt idx="15035">
                  <c:v>25.939624004999999</c:v>
                </c:pt>
                <c:pt idx="15036">
                  <c:v>25.957200855</c:v>
                </c:pt>
                <c:pt idx="15037">
                  <c:v>25.974777704999997</c:v>
                </c:pt>
                <c:pt idx="15038">
                  <c:v>26.002900664999999</c:v>
                </c:pt>
                <c:pt idx="15039">
                  <c:v>26.055631214999998</c:v>
                </c:pt>
                <c:pt idx="15040">
                  <c:v>26.03825345553398</c:v>
                </c:pt>
                <c:pt idx="15041">
                  <c:v>25.967263459417474</c:v>
                </c:pt>
                <c:pt idx="15042">
                  <c:v>25.95661496</c:v>
                </c:pt>
                <c:pt idx="15043">
                  <c:v>25.958685501553397</c:v>
                </c:pt>
                <c:pt idx="15044">
                  <c:v>25.976433000582524</c:v>
                </c:pt>
                <c:pt idx="15045">
                  <c:v>25.99411224</c:v>
                </c:pt>
                <c:pt idx="15046">
                  <c:v>26.011689090000001</c:v>
                </c:pt>
                <c:pt idx="15047">
                  <c:v>26.041211372038834</c:v>
                </c:pt>
                <c:pt idx="15048">
                  <c:v>26.076706370097085</c:v>
                </c:pt>
                <c:pt idx="15049">
                  <c:v>26.027900747766989</c:v>
                </c:pt>
                <c:pt idx="15050">
                  <c:v>25.978799333786405</c:v>
                </c:pt>
                <c:pt idx="15051">
                  <c:v>25.943304335728154</c:v>
                </c:pt>
                <c:pt idx="15052">
                  <c:v>25.962826584660196</c:v>
                </c:pt>
                <c:pt idx="15053">
                  <c:v>26.033816580776698</c:v>
                </c:pt>
                <c:pt idx="15054">
                  <c:v>26.019340189411764</c:v>
                </c:pt>
                <c:pt idx="15055">
                  <c:v>25.972883500194172</c:v>
                </c:pt>
                <c:pt idx="15056">
                  <c:v>25.830903502135921</c:v>
                </c:pt>
                <c:pt idx="15057">
                  <c:v>25.79830842088235</c:v>
                </c:pt>
                <c:pt idx="15058">
                  <c:v>25.941680379705883</c:v>
                </c:pt>
                <c:pt idx="15059">
                  <c:v>25.974835145686274</c:v>
                </c:pt>
                <c:pt idx="15060">
                  <c:v>25.956913651568627</c:v>
                </c:pt>
                <c:pt idx="15061">
                  <c:v>25.97406666737864</c:v>
                </c:pt>
                <c:pt idx="15062">
                  <c:v>25.977523369803919</c:v>
                </c:pt>
                <c:pt idx="15063">
                  <c:v>25.941680381568627</c:v>
                </c:pt>
                <c:pt idx="15064">
                  <c:v>25.936303933333335</c:v>
                </c:pt>
                <c:pt idx="15065">
                  <c:v>25.954225427450979</c:v>
                </c:pt>
                <c:pt idx="15066">
                  <c:v>25.95661496</c:v>
                </c:pt>
                <c:pt idx="15067">
                  <c:v>25.95058198079208</c:v>
                </c:pt>
                <c:pt idx="15068">
                  <c:v>25.914384105544556</c:v>
                </c:pt>
                <c:pt idx="15069">
                  <c:v>25.947654205784314</c:v>
                </c:pt>
                <c:pt idx="15070">
                  <c:v>26.055183176372548</c:v>
                </c:pt>
                <c:pt idx="15071">
                  <c:v>26.035948623564355</c:v>
                </c:pt>
                <c:pt idx="15072">
                  <c:v>25.987081499999999</c:v>
                </c:pt>
                <c:pt idx="15073">
                  <c:v>25.987081499999999</c:v>
                </c:pt>
                <c:pt idx="15074">
                  <c:v>25.972602352277228</c:v>
                </c:pt>
                <c:pt idx="15075">
                  <c:v>25.936404482970296</c:v>
                </c:pt>
                <c:pt idx="15076">
                  <c:v>25.978032032673269</c:v>
                </c:pt>
                <c:pt idx="15077">
                  <c:v>26.046204686534654</c:v>
                </c:pt>
                <c:pt idx="15078">
                  <c:v>25.991907882574257</c:v>
                </c:pt>
                <c:pt idx="15079">
                  <c:v>25.962949587128712</c:v>
                </c:pt>
                <c:pt idx="15080">
                  <c:v>25.981048521782178</c:v>
                </c:pt>
                <c:pt idx="15081">
                  <c:v>25.950883626732672</c:v>
                </c:pt>
                <c:pt idx="15082">
                  <c:v>25.896586816831682</c:v>
                </c:pt>
                <c:pt idx="15083">
                  <c:v>25.913657134499999</c:v>
                </c:pt>
                <c:pt idx="15084">
                  <c:v>25.93187974930693</c:v>
                </c:pt>
                <c:pt idx="15085">
                  <c:v>25.949978683960396</c:v>
                </c:pt>
                <c:pt idx="15086">
                  <c:v>25.945037674799998</c:v>
                </c:pt>
                <c:pt idx="15087">
                  <c:v>25.9267577508</c:v>
                </c:pt>
                <c:pt idx="15088">
                  <c:v>25.926148420000001</c:v>
                </c:pt>
                <c:pt idx="15089">
                  <c:v>25.931578100396042</c:v>
                </c:pt>
                <c:pt idx="15090">
                  <c:v>25.949677035049504</c:v>
                </c:pt>
                <c:pt idx="15091">
                  <c:v>25.967887579799999</c:v>
                </c:pt>
                <c:pt idx="15092">
                  <c:v>25.986167503799997</c:v>
                </c:pt>
                <c:pt idx="15093">
                  <c:v>25.969715572199998</c:v>
                </c:pt>
                <c:pt idx="15094">
                  <c:v>25.946151702121213</c:v>
                </c:pt>
                <c:pt idx="15095">
                  <c:v>25.909222556666666</c:v>
                </c:pt>
                <c:pt idx="15096">
                  <c:v>25.941991014599999</c:v>
                </c:pt>
                <c:pt idx="15097">
                  <c:v>26.015110716600002</c:v>
                </c:pt>
                <c:pt idx="15098">
                  <c:v>25.982206853600001</c:v>
                </c:pt>
                <c:pt idx="15099">
                  <c:v>25.95661496</c:v>
                </c:pt>
                <c:pt idx="15100">
                  <c:v>25.95661496</c:v>
                </c:pt>
                <c:pt idx="15101">
                  <c:v>25.95661496</c:v>
                </c:pt>
                <c:pt idx="15102">
                  <c:v>25.95661496</c:v>
                </c:pt>
                <c:pt idx="15103">
                  <c:v>25.902144473434344</c:v>
                </c:pt>
                <c:pt idx="15104">
                  <c:v>25.895989614848485</c:v>
                </c:pt>
                <c:pt idx="15105">
                  <c:v>25.988312469393939</c:v>
                </c:pt>
                <c:pt idx="15106">
                  <c:v>25.954460756060609</c:v>
                </c:pt>
                <c:pt idx="15107">
                  <c:v>25.867061787171718</c:v>
                </c:pt>
                <c:pt idx="15108">
                  <c:v>25.922455502323231</c:v>
                </c:pt>
                <c:pt idx="15109">
                  <c:v>25.95661496</c:v>
                </c:pt>
                <c:pt idx="15110">
                  <c:v>25.95661496</c:v>
                </c:pt>
                <c:pt idx="15111">
                  <c:v>25.942936105306121</c:v>
                </c:pt>
                <c:pt idx="15112">
                  <c:v>25.927994876969699</c:v>
                </c:pt>
                <c:pt idx="15113">
                  <c:v>25.946459446666665</c:v>
                </c:pt>
                <c:pt idx="15114">
                  <c:v>25.95661496</c:v>
                </c:pt>
                <c:pt idx="15115">
                  <c:v>25.95661496</c:v>
                </c:pt>
                <c:pt idx="15116">
                  <c:v>25.95661496</c:v>
                </c:pt>
                <c:pt idx="15117">
                  <c:v>25.941070805918368</c:v>
                </c:pt>
                <c:pt idx="15118">
                  <c:v>25.84780588142857</c:v>
                </c:pt>
                <c:pt idx="15119">
                  <c:v>25.883868316938777</c:v>
                </c:pt>
                <c:pt idx="15120">
                  <c:v>26.033092192448979</c:v>
                </c:pt>
                <c:pt idx="15121">
                  <c:v>25.997651524081633</c:v>
                </c:pt>
                <c:pt idx="15122">
                  <c:v>25.946666700408162</c:v>
                </c:pt>
                <c:pt idx="15123">
                  <c:v>25.909360726938775</c:v>
                </c:pt>
                <c:pt idx="15124">
                  <c:v>25.919308986530613</c:v>
                </c:pt>
                <c:pt idx="15125">
                  <c:v>25.95661496</c:v>
                </c:pt>
                <c:pt idx="15126">
                  <c:v>25.788738094693876</c:v>
                </c:pt>
                <c:pt idx="15127">
                  <c:v>25.737695579793815</c:v>
                </c:pt>
                <c:pt idx="15128">
                  <c:v>25.888457851958762</c:v>
                </c:pt>
                <c:pt idx="15129">
                  <c:v>25.926148420000001</c:v>
                </c:pt>
                <c:pt idx="15130">
                  <c:v>25.92834703628866</c:v>
                </c:pt>
                <c:pt idx="15131">
                  <c:v>25.947192318762887</c:v>
                </c:pt>
                <c:pt idx="15132">
                  <c:v>25.966037601237112</c:v>
                </c:pt>
                <c:pt idx="15133">
                  <c:v>25.984882883711339</c:v>
                </c:pt>
                <c:pt idx="15134">
                  <c:v>25.920494829793814</c:v>
                </c:pt>
                <c:pt idx="15135">
                  <c:v>25.85013910402062</c:v>
                </c:pt>
                <c:pt idx="15136">
                  <c:v>25.79360325659794</c:v>
                </c:pt>
                <c:pt idx="15137">
                  <c:v>25.822813444432992</c:v>
                </c:pt>
                <c:pt idx="15138">
                  <c:v>25.896310046288662</c:v>
                </c:pt>
                <c:pt idx="15139">
                  <c:v>25.915155334948455</c:v>
                </c:pt>
                <c:pt idx="15140">
                  <c:v>25.934000621030929</c:v>
                </c:pt>
                <c:pt idx="15141">
                  <c:v>25.952845903505153</c:v>
                </c:pt>
                <c:pt idx="15142">
                  <c:v>25.865215335000002</c:v>
                </c:pt>
                <c:pt idx="15143">
                  <c:v>25.785122879484536</c:v>
                </c:pt>
                <c:pt idx="15144">
                  <c:v>25.84165872690722</c:v>
                </c:pt>
                <c:pt idx="15145">
                  <c:v>25.876322922708333</c:v>
                </c:pt>
                <c:pt idx="15146">
                  <c:v>25.895364510208335</c:v>
                </c:pt>
                <c:pt idx="15147">
                  <c:v>25.933130331562499</c:v>
                </c:pt>
                <c:pt idx="15148">
                  <c:v>25.934942882783506</c:v>
                </c:pt>
                <c:pt idx="15149">
                  <c:v>25.878407029175261</c:v>
                </c:pt>
                <c:pt idx="15150">
                  <c:v>25.894412435625</c:v>
                </c:pt>
                <c:pt idx="15151">
                  <c:v>25.922974821041667</c:v>
                </c:pt>
                <c:pt idx="15152">
                  <c:v>25.903933227291667</c:v>
                </c:pt>
                <c:pt idx="15153">
                  <c:v>25.895681870000001</c:v>
                </c:pt>
                <c:pt idx="15154">
                  <c:v>25.895681870000001</c:v>
                </c:pt>
                <c:pt idx="15155">
                  <c:v>25.895681870000001</c:v>
                </c:pt>
                <c:pt idx="15156">
                  <c:v>25.888382594791668</c:v>
                </c:pt>
                <c:pt idx="15157">
                  <c:v>25.86934100729167</c:v>
                </c:pt>
                <c:pt idx="15158">
                  <c:v>25.895361174526318</c:v>
                </c:pt>
                <c:pt idx="15159">
                  <c:v>25.918531783750002</c:v>
                </c:pt>
                <c:pt idx="15160">
                  <c:v>25.880448602500003</c:v>
                </c:pt>
                <c:pt idx="15161">
                  <c:v>25.853670114842107</c:v>
                </c:pt>
                <c:pt idx="15162">
                  <c:v>25.835710891368421</c:v>
                </c:pt>
                <c:pt idx="15163">
                  <c:v>25.893436973473683</c:v>
                </c:pt>
                <c:pt idx="15164">
                  <c:v>25.917810206315789</c:v>
                </c:pt>
                <c:pt idx="15165">
                  <c:v>25.898568174736841</c:v>
                </c:pt>
                <c:pt idx="15166">
                  <c:v>25.895681870000001</c:v>
                </c:pt>
                <c:pt idx="15167">
                  <c:v>25.895681870000001</c:v>
                </c:pt>
                <c:pt idx="15168">
                  <c:v>25.895681870000001</c:v>
                </c:pt>
                <c:pt idx="15169">
                  <c:v>25.908830591578948</c:v>
                </c:pt>
                <c:pt idx="15170">
                  <c:v>25.924224216842106</c:v>
                </c:pt>
                <c:pt idx="15171">
                  <c:v>25.904982185263158</c:v>
                </c:pt>
                <c:pt idx="15172">
                  <c:v>25.895681870000001</c:v>
                </c:pt>
                <c:pt idx="15173">
                  <c:v>25.895681870000001</c:v>
                </c:pt>
                <c:pt idx="15174">
                  <c:v>25.913961799999999</c:v>
                </c:pt>
                <c:pt idx="15175">
                  <c:v>25.940409353617021</c:v>
                </c:pt>
                <c:pt idx="15176">
                  <c:v>25.979302808936168</c:v>
                </c:pt>
                <c:pt idx="15177">
                  <c:v>25.87817982</c:v>
                </c:pt>
                <c:pt idx="15178">
                  <c:v>25.791774933578949</c:v>
                </c:pt>
                <c:pt idx="15179">
                  <c:v>25.868743034631581</c:v>
                </c:pt>
                <c:pt idx="15180">
                  <c:v>25.946243366063829</c:v>
                </c:pt>
                <c:pt idx="15181">
                  <c:v>26.011065796914895</c:v>
                </c:pt>
                <c:pt idx="15182">
                  <c:v>25.933278879893617</c:v>
                </c:pt>
                <c:pt idx="15183">
                  <c:v>25.885634394042555</c:v>
                </c:pt>
                <c:pt idx="15184">
                  <c:v>25.866187666382981</c:v>
                </c:pt>
                <c:pt idx="15185">
                  <c:v>25.865215330000002</c:v>
                </c:pt>
                <c:pt idx="15186">
                  <c:v>25.834100565744681</c:v>
                </c:pt>
                <c:pt idx="15187">
                  <c:v>25.756313655106382</c:v>
                </c:pt>
                <c:pt idx="15188">
                  <c:v>25.808171595531913</c:v>
                </c:pt>
                <c:pt idx="15189">
                  <c:v>25.859973774731184</c:v>
                </c:pt>
                <c:pt idx="15190">
                  <c:v>25.840317942473117</c:v>
                </c:pt>
                <c:pt idx="15191">
                  <c:v>25.862922149569894</c:v>
                </c:pt>
                <c:pt idx="15192">
                  <c:v>25.889199627446811</c:v>
                </c:pt>
                <c:pt idx="15193">
                  <c:v>25.850306172127659</c:v>
                </c:pt>
                <c:pt idx="15194">
                  <c:v>25.787574788709676</c:v>
                </c:pt>
                <c:pt idx="15195">
                  <c:v>25.71877937</c:v>
                </c:pt>
                <c:pt idx="15196">
                  <c:v>25.836714369999999</c:v>
                </c:pt>
                <c:pt idx="15197">
                  <c:v>25.885853953870967</c:v>
                </c:pt>
                <c:pt idx="15198">
                  <c:v>25.866198121612904</c:v>
                </c:pt>
                <c:pt idx="15199">
                  <c:v>25.865215330000002</c:v>
                </c:pt>
                <c:pt idx="15200">
                  <c:v>25.849319743913046</c:v>
                </c:pt>
                <c:pt idx="15201">
                  <c:v>25.809580778695651</c:v>
                </c:pt>
                <c:pt idx="15202">
                  <c:v>25.906492583333332</c:v>
                </c:pt>
                <c:pt idx="15203">
                  <c:v>25.955959763548385</c:v>
                </c:pt>
                <c:pt idx="15204">
                  <c:v>25.85768059580645</c:v>
                </c:pt>
                <c:pt idx="15205">
                  <c:v>25.880448604999998</c:v>
                </c:pt>
                <c:pt idx="15206">
                  <c:v>25.921512205869565</c:v>
                </c:pt>
                <c:pt idx="15207">
                  <c:v>25.901642716739133</c:v>
                </c:pt>
                <c:pt idx="15208">
                  <c:v>25.854404622258066</c:v>
                </c:pt>
                <c:pt idx="15209">
                  <c:v>25.80428225</c:v>
                </c:pt>
                <c:pt idx="15210">
                  <c:v>25.80428225</c:v>
                </c:pt>
                <c:pt idx="15211">
                  <c:v>25.816535097608696</c:v>
                </c:pt>
                <c:pt idx="15212">
                  <c:v>25.833092999782608</c:v>
                </c:pt>
                <c:pt idx="15213">
                  <c:v>25.813223517173913</c:v>
                </c:pt>
                <c:pt idx="15214">
                  <c:v>25.727784738369564</c:v>
                </c:pt>
                <c:pt idx="15215">
                  <c:v>25.594364431538459</c:v>
                </c:pt>
                <c:pt idx="15216">
                  <c:v>25.795242723846155</c:v>
                </c:pt>
                <c:pt idx="15217">
                  <c:v>25.895681870000001</c:v>
                </c:pt>
                <c:pt idx="15218">
                  <c:v>25.895681870000001</c:v>
                </c:pt>
                <c:pt idx="15219">
                  <c:v>25.85726753695652</c:v>
                </c:pt>
                <c:pt idx="15220">
                  <c:v>25.852158241428572</c:v>
                </c:pt>
                <c:pt idx="15221">
                  <c:v>25.89233389857143</c:v>
                </c:pt>
                <c:pt idx="15222">
                  <c:v>25.877468177608698</c:v>
                </c:pt>
                <c:pt idx="15223">
                  <c:v>25.872915664285717</c:v>
                </c:pt>
                <c:pt idx="15224">
                  <c:v>25.893003492857144</c:v>
                </c:pt>
                <c:pt idx="15225">
                  <c:v>25.860862967142857</c:v>
                </c:pt>
                <c:pt idx="15226">
                  <c:v>25.834748789999999</c:v>
                </c:pt>
                <c:pt idx="15227">
                  <c:v>25.834748789999999</c:v>
                </c:pt>
                <c:pt idx="15228">
                  <c:v>25.818008932857143</c:v>
                </c:pt>
                <c:pt idx="15229">
                  <c:v>25.810643395714287</c:v>
                </c:pt>
                <c:pt idx="15230">
                  <c:v>25.830731224285714</c:v>
                </c:pt>
                <c:pt idx="15231">
                  <c:v>25.882959583846155</c:v>
                </c:pt>
                <c:pt idx="15232">
                  <c:v>25.920456866703297</c:v>
                </c:pt>
                <c:pt idx="15233">
                  <c:v>25.900369031538464</c:v>
                </c:pt>
                <c:pt idx="15234">
                  <c:v>25.864538295777777</c:v>
                </c:pt>
                <c:pt idx="15235">
                  <c:v>25.845462298571427</c:v>
                </c:pt>
                <c:pt idx="15236">
                  <c:v>25.885637955714287</c:v>
                </c:pt>
                <c:pt idx="15237">
                  <c:v>25.865215329999998</c:v>
                </c:pt>
                <c:pt idx="15238">
                  <c:v>25.839826546666664</c:v>
                </c:pt>
                <c:pt idx="15239">
                  <c:v>25.860137573333333</c:v>
                </c:pt>
                <c:pt idx="15240">
                  <c:v>25.880281201428573</c:v>
                </c:pt>
                <c:pt idx="15241">
                  <c:v>25.895681870000001</c:v>
                </c:pt>
                <c:pt idx="15242">
                  <c:v>25.895681870000001</c:v>
                </c:pt>
                <c:pt idx="15243">
                  <c:v>25.910576627777779</c:v>
                </c:pt>
                <c:pt idx="15244">
                  <c:v>25.92140917888889</c:v>
                </c:pt>
                <c:pt idx="15245">
                  <c:v>25.901098145555554</c:v>
                </c:pt>
                <c:pt idx="15246">
                  <c:v>25.836102858444445</c:v>
                </c:pt>
                <c:pt idx="15247">
                  <c:v>25.778608199438203</c:v>
                </c:pt>
                <c:pt idx="15248">
                  <c:v>25.799147439887641</c:v>
                </c:pt>
                <c:pt idx="15249">
                  <c:v>25.80428225</c:v>
                </c:pt>
                <c:pt idx="15250">
                  <c:v>25.824593278333332</c:v>
                </c:pt>
                <c:pt idx="15251">
                  <c:v>25.905837391666665</c:v>
                </c:pt>
                <c:pt idx="15252">
                  <c:v>25.879935123932583</c:v>
                </c:pt>
                <c:pt idx="15253">
                  <c:v>25.845581337555554</c:v>
                </c:pt>
                <c:pt idx="15254">
                  <c:v>25.886203390888888</c:v>
                </c:pt>
                <c:pt idx="15255">
                  <c:v>25.864188367977526</c:v>
                </c:pt>
                <c:pt idx="15256">
                  <c:v>25.840568241460673</c:v>
                </c:pt>
                <c:pt idx="15257">
                  <c:v>25.861107481910114</c:v>
                </c:pt>
                <c:pt idx="15258">
                  <c:v>25.848783937640448</c:v>
                </c:pt>
                <c:pt idx="15259">
                  <c:v>25.82824469719101</c:v>
                </c:pt>
                <c:pt idx="15260">
                  <c:v>25.807705456741573</c:v>
                </c:pt>
                <c:pt idx="15261">
                  <c:v>25.80428225</c:v>
                </c:pt>
                <c:pt idx="15262">
                  <c:v>25.80428225</c:v>
                </c:pt>
                <c:pt idx="15263">
                  <c:v>25.80428225</c:v>
                </c:pt>
                <c:pt idx="15264">
                  <c:v>25.822082925056179</c:v>
                </c:pt>
                <c:pt idx="15265">
                  <c:v>25.826785944318182</c:v>
                </c:pt>
                <c:pt idx="15266">
                  <c:v>25.806013303409092</c:v>
                </c:pt>
                <c:pt idx="15267">
                  <c:v>25.785454612921349</c:v>
                </c:pt>
                <c:pt idx="15268">
                  <c:v>25.773815710000001</c:v>
                </c:pt>
                <c:pt idx="15269">
                  <c:v>25.773815710000001</c:v>
                </c:pt>
                <c:pt idx="15270">
                  <c:v>25.813524908202247</c:v>
                </c:pt>
                <c:pt idx="15271">
                  <c:v>25.824708680227271</c:v>
                </c:pt>
                <c:pt idx="15272">
                  <c:v>25.805320882045454</c:v>
                </c:pt>
                <c:pt idx="15273">
                  <c:v>25.867638804772728</c:v>
                </c:pt>
                <c:pt idx="15274">
                  <c:v>25.895681870000001</c:v>
                </c:pt>
                <c:pt idx="15275">
                  <c:v>25.893950816590909</c:v>
                </c:pt>
                <c:pt idx="15276">
                  <c:v>25.873178175681819</c:v>
                </c:pt>
                <c:pt idx="15277">
                  <c:v>25.839595739545455</c:v>
                </c:pt>
                <c:pt idx="15278">
                  <c:v>25.80428225</c:v>
                </c:pt>
                <c:pt idx="15279">
                  <c:v>25.80428225</c:v>
                </c:pt>
                <c:pt idx="15280">
                  <c:v>25.818476887954546</c:v>
                </c:pt>
                <c:pt idx="15281">
                  <c:v>25.830248051136362</c:v>
                </c:pt>
                <c:pt idx="15282">
                  <c:v>25.809475410227272</c:v>
                </c:pt>
                <c:pt idx="15283">
                  <c:v>25.820040805172415</c:v>
                </c:pt>
                <c:pt idx="15284">
                  <c:v>25.834748789999999</c:v>
                </c:pt>
                <c:pt idx="15285">
                  <c:v>25.834748789999999</c:v>
                </c:pt>
                <c:pt idx="15286">
                  <c:v>25.869767801494252</c:v>
                </c:pt>
                <c:pt idx="15287">
                  <c:v>25.887719024318184</c:v>
                </c:pt>
                <c:pt idx="15288">
                  <c:v>25.866946383409093</c:v>
                </c:pt>
                <c:pt idx="15289">
                  <c:v>25.84595487367816</c:v>
                </c:pt>
                <c:pt idx="15290">
                  <c:v>25.824943466781608</c:v>
                </c:pt>
                <c:pt idx="15291">
                  <c:v>25.803581869770113</c:v>
                </c:pt>
                <c:pt idx="15292">
                  <c:v>25.76155905597701</c:v>
                </c:pt>
                <c:pt idx="15293">
                  <c:v>25.790975025632182</c:v>
                </c:pt>
                <c:pt idx="15294">
                  <c:v>25.865215330000002</c:v>
                </c:pt>
                <c:pt idx="15295">
                  <c:v>25.865215330000002</c:v>
                </c:pt>
                <c:pt idx="15296">
                  <c:v>25.837200120804599</c:v>
                </c:pt>
                <c:pt idx="15297">
                  <c:v>25.813493064418605</c:v>
                </c:pt>
                <c:pt idx="15298">
                  <c:v>25.856004515581397</c:v>
                </c:pt>
                <c:pt idx="15299">
                  <c:v>25.8487563945977</c:v>
                </c:pt>
                <c:pt idx="15300">
                  <c:v>25.834748789999999</c:v>
                </c:pt>
                <c:pt idx="15301">
                  <c:v>25.834748789999999</c:v>
                </c:pt>
                <c:pt idx="15302">
                  <c:v>25.891479594827587</c:v>
                </c:pt>
                <c:pt idx="15303">
                  <c:v>25.887888110813954</c:v>
                </c:pt>
                <c:pt idx="15304">
                  <c:v>25.804990774186045</c:v>
                </c:pt>
                <c:pt idx="15305">
                  <c:v>25.847502225348837</c:v>
                </c:pt>
                <c:pt idx="15306">
                  <c:v>25.840702021954023</c:v>
                </c:pt>
                <c:pt idx="15307">
                  <c:v>25.801448153255816</c:v>
                </c:pt>
                <c:pt idx="15308">
                  <c:v>25.780192427674418</c:v>
                </c:pt>
                <c:pt idx="15309">
                  <c:v>25.803573725813955</c:v>
                </c:pt>
                <c:pt idx="15310">
                  <c:v>25.823412403023255</c:v>
                </c:pt>
                <c:pt idx="15311">
                  <c:v>25.780900951860467</c:v>
                </c:pt>
                <c:pt idx="15312">
                  <c:v>25.791528814651162</c:v>
                </c:pt>
                <c:pt idx="15313">
                  <c:v>25.812884567176472</c:v>
                </c:pt>
                <c:pt idx="15314">
                  <c:v>25.834390360117645</c:v>
                </c:pt>
                <c:pt idx="15315">
                  <c:v>25.772044399534881</c:v>
                </c:pt>
                <c:pt idx="15316">
                  <c:v>25.743349169999998</c:v>
                </c:pt>
                <c:pt idx="15317">
                  <c:v>25.75589421588235</c:v>
                </c:pt>
                <c:pt idx="15318">
                  <c:v>25.863423180588235</c:v>
                </c:pt>
                <c:pt idx="15319">
                  <c:v>25.865573759882352</c:v>
                </c:pt>
                <c:pt idx="15320">
                  <c:v>25.816681423255812</c:v>
                </c:pt>
                <c:pt idx="15321">
                  <c:v>25.752914246511626</c:v>
                </c:pt>
                <c:pt idx="15322">
                  <c:v>25.798188941999999</c:v>
                </c:pt>
                <c:pt idx="15323">
                  <c:v>25.825429613058823</c:v>
                </c:pt>
                <c:pt idx="15324">
                  <c:v>25.803923820117646</c:v>
                </c:pt>
                <c:pt idx="15325">
                  <c:v>25.782418027176472</c:v>
                </c:pt>
                <c:pt idx="15326">
                  <c:v>25.812526137294117</c:v>
                </c:pt>
                <c:pt idx="15327">
                  <c:v>25.869158058705885</c:v>
                </c:pt>
                <c:pt idx="15328">
                  <c:v>25.890663851647059</c:v>
                </c:pt>
                <c:pt idx="15329">
                  <c:v>25.846218546235296</c:v>
                </c:pt>
                <c:pt idx="15330">
                  <c:v>25.811809277529413</c:v>
                </c:pt>
                <c:pt idx="15331">
                  <c:v>25.833315070470587</c:v>
                </c:pt>
                <c:pt idx="15332">
                  <c:v>25.773815709999997</c:v>
                </c:pt>
                <c:pt idx="15333">
                  <c:v>25.754818926235295</c:v>
                </c:pt>
                <c:pt idx="15334">
                  <c:v>25.77130670082353</c:v>
                </c:pt>
                <c:pt idx="15335">
                  <c:v>25.749800907882353</c:v>
                </c:pt>
                <c:pt idx="15336">
                  <c:v>25.758582439999998</c:v>
                </c:pt>
                <c:pt idx="15337">
                  <c:v>25.767287165714286</c:v>
                </c:pt>
                <c:pt idx="15338">
                  <c:v>25.745525351428569</c:v>
                </c:pt>
                <c:pt idx="15339">
                  <c:v>25.898190885529409</c:v>
                </c:pt>
                <c:pt idx="15340">
                  <c:v>25.923972235119045</c:v>
                </c:pt>
                <c:pt idx="15341">
                  <c:v>25.80790921904762</c:v>
                </c:pt>
                <c:pt idx="15342">
                  <c:v>25.851432847619048</c:v>
                </c:pt>
                <c:pt idx="15343">
                  <c:v>25.865215330000002</c:v>
                </c:pt>
                <c:pt idx="15344">
                  <c:v>25.840551940476193</c:v>
                </c:pt>
                <c:pt idx="15345">
                  <c:v>25.753504683333333</c:v>
                </c:pt>
                <c:pt idx="15346">
                  <c:v>25.801017977857143</c:v>
                </c:pt>
                <c:pt idx="15347">
                  <c:v>25.79216904385542</c:v>
                </c:pt>
                <c:pt idx="15348">
                  <c:v>25.728115891428569</c:v>
                </c:pt>
                <c:pt idx="15349">
                  <c:v>25.880448605714285</c:v>
                </c:pt>
                <c:pt idx="15350">
                  <c:v>25.834748794999999</c:v>
                </c:pt>
                <c:pt idx="15351">
                  <c:v>25.769777975783132</c:v>
                </c:pt>
                <c:pt idx="15352">
                  <c:v>25.857873995060242</c:v>
                </c:pt>
                <c:pt idx="15353">
                  <c:v>25.785422010952381</c:v>
                </c:pt>
                <c:pt idx="15354">
                  <c:v>25.754728239156627</c:v>
                </c:pt>
                <c:pt idx="15355">
                  <c:v>25.770879176024096</c:v>
                </c:pt>
                <c:pt idx="15356">
                  <c:v>25.748855171204816</c:v>
                </c:pt>
                <c:pt idx="15357">
                  <c:v>25.792903180843371</c:v>
                </c:pt>
                <c:pt idx="15358">
                  <c:v>25.834748789999999</c:v>
                </c:pt>
                <c:pt idx="15359">
                  <c:v>25.834748789999999</c:v>
                </c:pt>
                <c:pt idx="15360">
                  <c:v>25.813458918674698</c:v>
                </c:pt>
                <c:pt idx="15361">
                  <c:v>25.80428225</c:v>
                </c:pt>
                <c:pt idx="15362">
                  <c:v>25.80428225</c:v>
                </c:pt>
                <c:pt idx="15363">
                  <c:v>25.80428225</c:v>
                </c:pt>
                <c:pt idx="15364">
                  <c:v>25.822635587349396</c:v>
                </c:pt>
                <c:pt idx="15365">
                  <c:v>25.824837987831323</c:v>
                </c:pt>
                <c:pt idx="15366">
                  <c:v>25.798409181566264</c:v>
                </c:pt>
                <c:pt idx="15367">
                  <c:v>25.710313155060241</c:v>
                </c:pt>
                <c:pt idx="15368">
                  <c:v>25.758582435000001</c:v>
                </c:pt>
                <c:pt idx="15369">
                  <c:v>25.820800253614458</c:v>
                </c:pt>
                <c:pt idx="15370">
                  <c:v>25.776752243975903</c:v>
                </c:pt>
                <c:pt idx="15371">
                  <c:v>25.73220286804878</c:v>
                </c:pt>
                <c:pt idx="15372">
                  <c:v>25.700250152195121</c:v>
                </c:pt>
                <c:pt idx="15373">
                  <c:v>25.669201677108433</c:v>
                </c:pt>
                <c:pt idx="15374">
                  <c:v>25.603129662650602</c:v>
                </c:pt>
                <c:pt idx="15375">
                  <c:v>25.718455773536586</c:v>
                </c:pt>
                <c:pt idx="15376">
                  <c:v>25.80428225</c:v>
                </c:pt>
                <c:pt idx="15377">
                  <c:v>25.794993670121951</c:v>
                </c:pt>
                <c:pt idx="15378">
                  <c:v>25.683530711585366</c:v>
                </c:pt>
                <c:pt idx="15379">
                  <c:v>25.747807683292681</c:v>
                </c:pt>
                <c:pt idx="15380">
                  <c:v>25.826946383414633</c:v>
                </c:pt>
                <c:pt idx="15381">
                  <c:v>25.804653793170733</c:v>
                </c:pt>
                <c:pt idx="15382">
                  <c:v>25.782090572716051</c:v>
                </c:pt>
                <c:pt idx="15383">
                  <c:v>25.745578424390242</c:v>
                </c:pt>
                <c:pt idx="15384">
                  <c:v>25.712882619999998</c:v>
                </c:pt>
                <c:pt idx="15385">
                  <c:v>25.712882619999998</c:v>
                </c:pt>
                <c:pt idx="15386">
                  <c:v>25.814437760000001</c:v>
                </c:pt>
                <c:pt idx="15387">
                  <c:v>25.852954405365853</c:v>
                </c:pt>
                <c:pt idx="15388">
                  <c:v>25.834748789999999</c:v>
                </c:pt>
                <c:pt idx="15389">
                  <c:v>25.834748789999999</c:v>
                </c:pt>
                <c:pt idx="15390">
                  <c:v>25.853555296172839</c:v>
                </c:pt>
                <c:pt idx="15391">
                  <c:v>25.832891074146342</c:v>
                </c:pt>
                <c:pt idx="15392">
                  <c:v>25.76591697654321</c:v>
                </c:pt>
                <c:pt idx="15393">
                  <c:v>25.698213546913578</c:v>
                </c:pt>
                <c:pt idx="15394">
                  <c:v>25.717020057037036</c:v>
                </c:pt>
                <c:pt idx="15395">
                  <c:v>25.75275242308642</c:v>
                </c:pt>
                <c:pt idx="15396">
                  <c:v>25.770806668518521</c:v>
                </c:pt>
                <c:pt idx="15397">
                  <c:v>25.725671046296295</c:v>
                </c:pt>
                <c:pt idx="15398">
                  <c:v>25.712882619999998</c:v>
                </c:pt>
                <c:pt idx="15399">
                  <c:v>25.696332894567899</c:v>
                </c:pt>
                <c:pt idx="15400">
                  <c:v>25.653472867125</c:v>
                </c:pt>
                <c:pt idx="15401">
                  <c:v>25.744872494625</c:v>
                </c:pt>
                <c:pt idx="15402">
                  <c:v>25.835501050246915</c:v>
                </c:pt>
                <c:pt idx="15403">
                  <c:v>25.842365422500002</c:v>
                </c:pt>
                <c:pt idx="15404">
                  <c:v>25.682416079999999</c:v>
                </c:pt>
                <c:pt idx="15405">
                  <c:v>25.727551702222222</c:v>
                </c:pt>
                <c:pt idx="15406">
                  <c:v>25.728496726874997</c:v>
                </c:pt>
                <c:pt idx="15407">
                  <c:v>25.720029094691355</c:v>
                </c:pt>
                <c:pt idx="15408">
                  <c:v>25.742596909506172</c:v>
                </c:pt>
                <c:pt idx="15409">
                  <c:v>25.765437411499999</c:v>
                </c:pt>
                <c:pt idx="15410">
                  <c:v>25.74487249225</c:v>
                </c:pt>
                <c:pt idx="15411">
                  <c:v>25.726592565249998</c:v>
                </c:pt>
                <c:pt idx="15412">
                  <c:v>25.772292382750003</c:v>
                </c:pt>
                <c:pt idx="15413">
                  <c:v>25.7517274685</c:v>
                </c:pt>
                <c:pt idx="15414">
                  <c:v>25.757820776500001</c:v>
                </c:pt>
                <c:pt idx="15415">
                  <c:v>25.773815710000001</c:v>
                </c:pt>
                <c:pt idx="15416">
                  <c:v>25.773815710000001</c:v>
                </c:pt>
                <c:pt idx="15417">
                  <c:v>25.7517274685</c:v>
                </c:pt>
                <c:pt idx="15418">
                  <c:v>25.72887755875</c:v>
                </c:pt>
                <c:pt idx="15419">
                  <c:v>25.705940876708858</c:v>
                </c:pt>
                <c:pt idx="15420">
                  <c:v>25.682801732405064</c:v>
                </c:pt>
                <c:pt idx="15421">
                  <c:v>25.70488515325</c:v>
                </c:pt>
                <c:pt idx="15422">
                  <c:v>25.742963512531645</c:v>
                </c:pt>
                <c:pt idx="15423">
                  <c:v>25.758582437499999</c:v>
                </c:pt>
                <c:pt idx="15424">
                  <c:v>25.712882619999998</c:v>
                </c:pt>
                <c:pt idx="15425">
                  <c:v>25.689743475696201</c:v>
                </c:pt>
                <c:pt idx="15426">
                  <c:v>25.682416079999999</c:v>
                </c:pt>
                <c:pt idx="15427">
                  <c:v>25.698613483670886</c:v>
                </c:pt>
                <c:pt idx="15428">
                  <c:v>25.743349169999998</c:v>
                </c:pt>
                <c:pt idx="15429">
                  <c:v>25.743349169999998</c:v>
                </c:pt>
                <c:pt idx="15430">
                  <c:v>25.759932223417721</c:v>
                </c:pt>
                <c:pt idx="15431">
                  <c:v>25.76456005227848</c:v>
                </c:pt>
                <c:pt idx="15432">
                  <c:v>25.743349169999998</c:v>
                </c:pt>
                <c:pt idx="15433">
                  <c:v>25.743349169999998</c:v>
                </c:pt>
                <c:pt idx="15434">
                  <c:v>25.743349169999998</c:v>
                </c:pt>
                <c:pt idx="15435">
                  <c:v>25.764174399873415</c:v>
                </c:pt>
                <c:pt idx="15436">
                  <c:v>25.785533608974358</c:v>
                </c:pt>
                <c:pt idx="15437">
                  <c:v>25.644918801282053</c:v>
                </c:pt>
                <c:pt idx="15438">
                  <c:v>25.69861348734177</c:v>
                </c:pt>
                <c:pt idx="15439">
                  <c:v>25.767259619113922</c:v>
                </c:pt>
                <c:pt idx="15440">
                  <c:v>25.794907930000001</c:v>
                </c:pt>
                <c:pt idx="15441">
                  <c:v>25.748036329999998</c:v>
                </c:pt>
                <c:pt idx="15442">
                  <c:v>25.722523933291139</c:v>
                </c:pt>
                <c:pt idx="15443">
                  <c:v>25.699211736666665</c:v>
                </c:pt>
                <c:pt idx="15444">
                  <c:v>25.708976655512821</c:v>
                </c:pt>
                <c:pt idx="15445">
                  <c:v>25.802719863205127</c:v>
                </c:pt>
                <c:pt idx="15446">
                  <c:v>25.735146632435896</c:v>
                </c:pt>
                <c:pt idx="15447">
                  <c:v>25.760317871012656</c:v>
                </c:pt>
                <c:pt idx="15448">
                  <c:v>25.761316613846155</c:v>
                </c:pt>
                <c:pt idx="15449">
                  <c:v>25.648824766666667</c:v>
                </c:pt>
                <c:pt idx="15450">
                  <c:v>25.601953166666664</c:v>
                </c:pt>
                <c:pt idx="15451">
                  <c:v>25.698821145897437</c:v>
                </c:pt>
                <c:pt idx="15452">
                  <c:v>25.751942293076922</c:v>
                </c:pt>
                <c:pt idx="15453">
                  <c:v>25.712882619999998</c:v>
                </c:pt>
                <c:pt idx="15454">
                  <c:v>25.712882619999998</c:v>
                </c:pt>
                <c:pt idx="15455">
                  <c:v>25.733584250128203</c:v>
                </c:pt>
                <c:pt idx="15456">
                  <c:v>25.729678282179485</c:v>
                </c:pt>
                <c:pt idx="15457">
                  <c:v>25.726335380129868</c:v>
                </c:pt>
                <c:pt idx="15458">
                  <c:v>25.773815710000001</c:v>
                </c:pt>
                <c:pt idx="15459">
                  <c:v>25.726944102307691</c:v>
                </c:pt>
                <c:pt idx="15460">
                  <c:v>25.663028281818182</c:v>
                </c:pt>
                <c:pt idx="15461">
                  <c:v>25.65077775</c:v>
                </c:pt>
                <c:pt idx="15462">
                  <c:v>25.712882619999998</c:v>
                </c:pt>
                <c:pt idx="15463">
                  <c:v>25.712882619999998</c:v>
                </c:pt>
                <c:pt idx="15464">
                  <c:v>25.673315684935066</c:v>
                </c:pt>
                <c:pt idx="15465">
                  <c:v>25.70417789857143</c:v>
                </c:pt>
                <c:pt idx="15466">
                  <c:v>25.773815710000001</c:v>
                </c:pt>
                <c:pt idx="15467">
                  <c:v>25.773815710000001</c:v>
                </c:pt>
                <c:pt idx="15468">
                  <c:v>25.727918057792206</c:v>
                </c:pt>
                <c:pt idx="15469">
                  <c:v>25.729105068701298</c:v>
                </c:pt>
                <c:pt idx="15470">
                  <c:v>25.724107141578948</c:v>
                </c:pt>
                <c:pt idx="15471">
                  <c:v>25.685581434805194</c:v>
                </c:pt>
                <c:pt idx="15472">
                  <c:v>25.709321595844155</c:v>
                </c:pt>
                <c:pt idx="15473">
                  <c:v>25.712882619999998</c:v>
                </c:pt>
                <c:pt idx="15474">
                  <c:v>25.69942986207792</c:v>
                </c:pt>
                <c:pt idx="15475">
                  <c:v>25.682416079999999</c:v>
                </c:pt>
                <c:pt idx="15476">
                  <c:v>25.685185765584414</c:v>
                </c:pt>
                <c:pt idx="15477">
                  <c:v>25.851366900649349</c:v>
                </c:pt>
                <c:pt idx="15478">
                  <c:v>25.86040482368421</c:v>
                </c:pt>
                <c:pt idx="15479">
                  <c:v>25.801512564545455</c:v>
                </c:pt>
                <c:pt idx="15480">
                  <c:v>25.738939537763155</c:v>
                </c:pt>
                <c:pt idx="15481">
                  <c:v>25.714886998289472</c:v>
                </c:pt>
                <c:pt idx="15482">
                  <c:v>25.756406255714285</c:v>
                </c:pt>
                <c:pt idx="15483">
                  <c:v>25.636716270000001</c:v>
                </c:pt>
                <c:pt idx="15484">
                  <c:v>25.56135166394737</c:v>
                </c:pt>
                <c:pt idx="15485">
                  <c:v>25.70807211368421</c:v>
                </c:pt>
                <c:pt idx="15486">
                  <c:v>25.659967050526316</c:v>
                </c:pt>
                <c:pt idx="15487">
                  <c:v>25.69203709263158</c:v>
                </c:pt>
                <c:pt idx="15488">
                  <c:v>25.685623084210526</c:v>
                </c:pt>
                <c:pt idx="15489">
                  <c:v>25.673596820789474</c:v>
                </c:pt>
                <c:pt idx="15490">
                  <c:v>25.745754423157894</c:v>
                </c:pt>
                <c:pt idx="15491">
                  <c:v>25.817912017894734</c:v>
                </c:pt>
                <c:pt idx="15492">
                  <c:v>25.722631916666668</c:v>
                </c:pt>
                <c:pt idx="15493">
                  <c:v>25.67680382263158</c:v>
                </c:pt>
                <c:pt idx="15494">
                  <c:v>25.712882619999998</c:v>
                </c:pt>
                <c:pt idx="15495">
                  <c:v>25.712882619999998</c:v>
                </c:pt>
                <c:pt idx="15496">
                  <c:v>25.760816650799999</c:v>
                </c:pt>
                <c:pt idx="15497">
                  <c:v>25.756177186842105</c:v>
                </c:pt>
                <c:pt idx="15498">
                  <c:v>25.697852466533334</c:v>
                </c:pt>
                <c:pt idx="15499">
                  <c:v>25.626694381842107</c:v>
                </c:pt>
                <c:pt idx="15500">
                  <c:v>25.650746913421052</c:v>
                </c:pt>
                <c:pt idx="15501">
                  <c:v>25.65194954</c:v>
                </c:pt>
                <c:pt idx="15502">
                  <c:v>25.669010802399999</c:v>
                </c:pt>
                <c:pt idx="15503">
                  <c:v>25.693384034399998</c:v>
                </c:pt>
                <c:pt idx="15504">
                  <c:v>25.717757268</c:v>
                </c:pt>
                <c:pt idx="15505">
                  <c:v>25.742130507999999</c:v>
                </c:pt>
                <c:pt idx="15506">
                  <c:v>25.697040021599999</c:v>
                </c:pt>
                <c:pt idx="15507">
                  <c:v>25.699477342399998</c:v>
                </c:pt>
                <c:pt idx="15508">
                  <c:v>25.7019146656</c:v>
                </c:pt>
                <c:pt idx="15509">
                  <c:v>25.697040020799999</c:v>
                </c:pt>
                <c:pt idx="15510">
                  <c:v>25.770159724799999</c:v>
                </c:pt>
                <c:pt idx="15511">
                  <c:v>25.727506561599998</c:v>
                </c:pt>
                <c:pt idx="15512">
                  <c:v>25.678760095200001</c:v>
                </c:pt>
                <c:pt idx="15513">
                  <c:v>25.674181879999999</c:v>
                </c:pt>
                <c:pt idx="15514">
                  <c:v>25.712882619999998</c:v>
                </c:pt>
                <c:pt idx="15515">
                  <c:v>25.712882619999998</c:v>
                </c:pt>
                <c:pt idx="15516">
                  <c:v>25.736761807837837</c:v>
                </c:pt>
                <c:pt idx="15517">
                  <c:v>25.707601757199999</c:v>
                </c:pt>
                <c:pt idx="15518">
                  <c:v>25.718234853918919</c:v>
                </c:pt>
                <c:pt idx="15519">
                  <c:v>25.761629092</c:v>
                </c:pt>
                <c:pt idx="15520">
                  <c:v>25.712882619999998</c:v>
                </c:pt>
                <c:pt idx="15521">
                  <c:v>25.712882619999998</c:v>
                </c:pt>
                <c:pt idx="15522">
                  <c:v>25.693943959999999</c:v>
                </c:pt>
                <c:pt idx="15523">
                  <c:v>25.695590799999998</c:v>
                </c:pt>
                <c:pt idx="15524">
                  <c:v>25.705471839999998</c:v>
                </c:pt>
                <c:pt idx="15525">
                  <c:v>25.68076924</c:v>
                </c:pt>
                <c:pt idx="15526">
                  <c:v>25.656066639999999</c:v>
                </c:pt>
                <c:pt idx="15527">
                  <c:v>25.65194954</c:v>
                </c:pt>
                <c:pt idx="15528">
                  <c:v>25.666771099999998</c:v>
                </c:pt>
                <c:pt idx="15529">
                  <c:v>25.673358459999999</c:v>
                </c:pt>
                <c:pt idx="15530">
                  <c:v>25.655243219999999</c:v>
                </c:pt>
                <c:pt idx="15531">
                  <c:v>25.67994582</c:v>
                </c:pt>
                <c:pt idx="15532">
                  <c:v>25.614805402191781</c:v>
                </c:pt>
                <c:pt idx="15533">
                  <c:v>25.675417015540539</c:v>
                </c:pt>
                <c:pt idx="15534">
                  <c:v>25.732080719999999</c:v>
                </c:pt>
                <c:pt idx="15535">
                  <c:v>25.701354739999999</c:v>
                </c:pt>
                <c:pt idx="15536">
                  <c:v>25.65194954</c:v>
                </c:pt>
                <c:pt idx="15537">
                  <c:v>25.702031523561644</c:v>
                </c:pt>
                <c:pt idx="15538">
                  <c:v>25.770933736351349</c:v>
                </c:pt>
                <c:pt idx="15539">
                  <c:v>25.749192063561644</c:v>
                </c:pt>
                <c:pt idx="15540">
                  <c:v>25.707457074520548</c:v>
                </c:pt>
                <c:pt idx="15541">
                  <c:v>25.765051361917809</c:v>
                </c:pt>
                <c:pt idx="15542">
                  <c:v>25.689928378356164</c:v>
                </c:pt>
                <c:pt idx="15543">
                  <c:v>25.682416079999999</c:v>
                </c:pt>
                <c:pt idx="15544">
                  <c:v>25.715804074520548</c:v>
                </c:pt>
                <c:pt idx="15545">
                  <c:v>25.743349169999998</c:v>
                </c:pt>
                <c:pt idx="15546">
                  <c:v>25.737506269999997</c:v>
                </c:pt>
                <c:pt idx="15547">
                  <c:v>25.712882619999998</c:v>
                </c:pt>
                <c:pt idx="15548">
                  <c:v>25.712882619999998</c:v>
                </c:pt>
                <c:pt idx="15549">
                  <c:v>25.712882619999998</c:v>
                </c:pt>
                <c:pt idx="15550">
                  <c:v>25.667808834794521</c:v>
                </c:pt>
                <c:pt idx="15551">
                  <c:v>25.659879190547947</c:v>
                </c:pt>
                <c:pt idx="15552">
                  <c:v>25.739117704722222</c:v>
                </c:pt>
                <c:pt idx="15553">
                  <c:v>25.713728913055554</c:v>
                </c:pt>
                <c:pt idx="15554">
                  <c:v>25.66447003589041</c:v>
                </c:pt>
                <c:pt idx="15555">
                  <c:v>25.670730283835617</c:v>
                </c:pt>
                <c:pt idx="15556">
                  <c:v>25.723038137777777</c:v>
                </c:pt>
                <c:pt idx="15557">
                  <c:v>25.748426923888889</c:v>
                </c:pt>
                <c:pt idx="15558">
                  <c:v>25.66238328547945</c:v>
                </c:pt>
                <c:pt idx="15559">
                  <c:v>25.512137326575342</c:v>
                </c:pt>
                <c:pt idx="15560">
                  <c:v>25.569435991805555</c:v>
                </c:pt>
                <c:pt idx="15561">
                  <c:v>25.627407049444443</c:v>
                </c:pt>
                <c:pt idx="15562">
                  <c:v>25.665067078055557</c:v>
                </c:pt>
                <c:pt idx="15563">
                  <c:v>25.682416079999999</c:v>
                </c:pt>
                <c:pt idx="15564">
                  <c:v>25.685378104722222</c:v>
                </c:pt>
                <c:pt idx="15565">
                  <c:v>25.710766888055556</c:v>
                </c:pt>
                <c:pt idx="15566">
                  <c:v>25.712882619999998</c:v>
                </c:pt>
                <c:pt idx="15567">
                  <c:v>25.64010144111111</c:v>
                </c:pt>
                <c:pt idx="15568">
                  <c:v>25.630369074166666</c:v>
                </c:pt>
                <c:pt idx="15569">
                  <c:v>25.674376298611111</c:v>
                </c:pt>
                <c:pt idx="15570">
                  <c:v>25.648987515277778</c:v>
                </c:pt>
                <c:pt idx="15571">
                  <c:v>25.623598731944444</c:v>
                </c:pt>
                <c:pt idx="15572">
                  <c:v>25.645083840845071</c:v>
                </c:pt>
                <c:pt idx="15573">
                  <c:v>25.65194954</c:v>
                </c:pt>
                <c:pt idx="15574">
                  <c:v>25.665490224444444</c:v>
                </c:pt>
                <c:pt idx="15575">
                  <c:v>25.690998203943661</c:v>
                </c:pt>
                <c:pt idx="15576">
                  <c:v>25.705158708450703</c:v>
                </c:pt>
                <c:pt idx="15577">
                  <c:v>25.653665964788733</c:v>
                </c:pt>
                <c:pt idx="15578">
                  <c:v>25.65194954</c:v>
                </c:pt>
                <c:pt idx="15579">
                  <c:v>25.63221065492958</c:v>
                </c:pt>
                <c:pt idx="15580">
                  <c:v>25.606464283098592</c:v>
                </c:pt>
                <c:pt idx="15581">
                  <c:v>25.591016459999999</c:v>
                </c:pt>
                <c:pt idx="15582">
                  <c:v>25.616762833521125</c:v>
                </c:pt>
                <c:pt idx="15583">
                  <c:v>25.742490957464788</c:v>
                </c:pt>
                <c:pt idx="15584">
                  <c:v>25.690998205352113</c:v>
                </c:pt>
                <c:pt idx="15585">
                  <c:v>25.746782016619719</c:v>
                </c:pt>
                <c:pt idx="15586">
                  <c:v>25.706875137746479</c:v>
                </c:pt>
                <c:pt idx="15587">
                  <c:v>25.65194954</c:v>
                </c:pt>
                <c:pt idx="15588">
                  <c:v>25.659244345352114</c:v>
                </c:pt>
                <c:pt idx="15589">
                  <c:v>25.679804662285715</c:v>
                </c:pt>
                <c:pt idx="15590">
                  <c:v>25.653690485142857</c:v>
                </c:pt>
                <c:pt idx="15591">
                  <c:v>25.724039389014084</c:v>
                </c:pt>
                <c:pt idx="15592">
                  <c:v>25.666110048169013</c:v>
                </c:pt>
                <c:pt idx="15593">
                  <c:v>25.606684966285716</c:v>
                </c:pt>
                <c:pt idx="15594">
                  <c:v>25.601315008732396</c:v>
                </c:pt>
                <c:pt idx="15595">
                  <c:v>25.627141071714288</c:v>
                </c:pt>
                <c:pt idx="15596">
                  <c:v>25.649374902816902</c:v>
                </c:pt>
                <c:pt idx="15597">
                  <c:v>25.597882159154928</c:v>
                </c:pt>
                <c:pt idx="15598">
                  <c:v>25.636281033714287</c:v>
                </c:pt>
                <c:pt idx="15599">
                  <c:v>25.669972000281689</c:v>
                </c:pt>
                <c:pt idx="15600">
                  <c:v>25.628446780571426</c:v>
                </c:pt>
                <c:pt idx="15601">
                  <c:v>25.578829844000001</c:v>
                </c:pt>
                <c:pt idx="15602">
                  <c:v>25.645420997285715</c:v>
                </c:pt>
                <c:pt idx="15603">
                  <c:v>25.771639528428572</c:v>
                </c:pt>
                <c:pt idx="15604">
                  <c:v>25.641068634142858</c:v>
                </c:pt>
                <c:pt idx="15605">
                  <c:v>25.64368005057143</c:v>
                </c:pt>
                <c:pt idx="15606">
                  <c:v>25.616260164571429</c:v>
                </c:pt>
                <c:pt idx="15607">
                  <c:v>25.564031805857141</c:v>
                </c:pt>
                <c:pt idx="15608">
                  <c:v>25.502663483999999</c:v>
                </c:pt>
                <c:pt idx="15609">
                  <c:v>25.476984544714284</c:v>
                </c:pt>
                <c:pt idx="15610">
                  <c:v>25.683721789</c:v>
                </c:pt>
                <c:pt idx="15611">
                  <c:v>25.762064329000001</c:v>
                </c:pt>
                <c:pt idx="15612">
                  <c:v>25.683740714782608</c:v>
                </c:pt>
                <c:pt idx="15613">
                  <c:v>25.633669616000002</c:v>
                </c:pt>
                <c:pt idx="15614">
                  <c:v>25.649338122285716</c:v>
                </c:pt>
                <c:pt idx="15615">
                  <c:v>25.662988141449276</c:v>
                </c:pt>
                <c:pt idx="15616">
                  <c:v>25.615824928285715</c:v>
                </c:pt>
                <c:pt idx="15617">
                  <c:v>25.592341092173911</c:v>
                </c:pt>
                <c:pt idx="15618">
                  <c:v>25.618833735652174</c:v>
                </c:pt>
                <c:pt idx="15619">
                  <c:v>25.621483000000001</c:v>
                </c:pt>
                <c:pt idx="15620">
                  <c:v>25.621483000000001</c:v>
                </c:pt>
                <c:pt idx="15621">
                  <c:v>25.652391084057971</c:v>
                </c:pt>
                <c:pt idx="15622">
                  <c:v>25.647975643478262</c:v>
                </c:pt>
                <c:pt idx="15623">
                  <c:v>25.61353520695652</c:v>
                </c:pt>
                <c:pt idx="15624">
                  <c:v>25.678934189714287</c:v>
                </c:pt>
                <c:pt idx="15625">
                  <c:v>25.652820012571429</c:v>
                </c:pt>
                <c:pt idx="15626">
                  <c:v>25.626339984637681</c:v>
                </c:pt>
                <c:pt idx="15627">
                  <c:v>25.599847341159421</c:v>
                </c:pt>
                <c:pt idx="15628">
                  <c:v>25.537251971764707</c:v>
                </c:pt>
                <c:pt idx="15629">
                  <c:v>25.584393293768116</c:v>
                </c:pt>
                <c:pt idx="15630">
                  <c:v>25.65194954</c:v>
                </c:pt>
                <c:pt idx="15631">
                  <c:v>25.603379693623186</c:v>
                </c:pt>
                <c:pt idx="15632">
                  <c:v>25.65194954</c:v>
                </c:pt>
                <c:pt idx="15633">
                  <c:v>25.65194954</c:v>
                </c:pt>
                <c:pt idx="15634">
                  <c:v>25.601769356470587</c:v>
                </c:pt>
                <c:pt idx="15635">
                  <c:v>25.591016459999999</c:v>
                </c:pt>
                <c:pt idx="15636">
                  <c:v>25.625963373529412</c:v>
                </c:pt>
                <c:pt idx="15637">
                  <c:v>25.65194954</c:v>
                </c:pt>
                <c:pt idx="15638">
                  <c:v>25.622379074705883</c:v>
                </c:pt>
                <c:pt idx="15639">
                  <c:v>25.572913153623187</c:v>
                </c:pt>
                <c:pt idx="15640">
                  <c:v>25.621483000000001</c:v>
                </c:pt>
                <c:pt idx="15641">
                  <c:v>25.621483000000001</c:v>
                </c:pt>
                <c:pt idx="15642">
                  <c:v>25.621483000000001</c:v>
                </c:pt>
                <c:pt idx="15643">
                  <c:v>25.491669039855072</c:v>
                </c:pt>
                <c:pt idx="15644">
                  <c:v>25.582055708823528</c:v>
                </c:pt>
                <c:pt idx="15645">
                  <c:v>25.668078884705881</c:v>
                </c:pt>
                <c:pt idx="15646">
                  <c:v>25.630443747058823</c:v>
                </c:pt>
                <c:pt idx="15647">
                  <c:v>25.605353655294117</c:v>
                </c:pt>
                <c:pt idx="15648">
                  <c:v>25.644780942352941</c:v>
                </c:pt>
                <c:pt idx="15649">
                  <c:v>25.591016459999999</c:v>
                </c:pt>
                <c:pt idx="15650">
                  <c:v>25.617898701176472</c:v>
                </c:pt>
                <c:pt idx="15651">
                  <c:v>25.621483000000001</c:v>
                </c:pt>
                <c:pt idx="15652">
                  <c:v>25.641490877014927</c:v>
                </c:pt>
                <c:pt idx="15653">
                  <c:v>25.635372157941177</c:v>
                </c:pt>
                <c:pt idx="15654">
                  <c:v>25.608489916764707</c:v>
                </c:pt>
                <c:pt idx="15655">
                  <c:v>25.610114888059702</c:v>
                </c:pt>
                <c:pt idx="15656">
                  <c:v>25.658222062941178</c:v>
                </c:pt>
                <c:pt idx="15657">
                  <c:v>25.679727855882351</c:v>
                </c:pt>
                <c:pt idx="15658">
                  <c:v>25.652845614705882</c:v>
                </c:pt>
                <c:pt idx="15659">
                  <c:v>25.572827480895523</c:v>
                </c:pt>
                <c:pt idx="15660">
                  <c:v>25.606931816716418</c:v>
                </c:pt>
                <c:pt idx="15661">
                  <c:v>25.660910287058822</c:v>
                </c:pt>
                <c:pt idx="15662">
                  <c:v>25.715156247761193</c:v>
                </c:pt>
                <c:pt idx="15663">
                  <c:v>25.690601126268657</c:v>
                </c:pt>
                <c:pt idx="15664">
                  <c:v>25.621483000000001</c:v>
                </c:pt>
                <c:pt idx="15665">
                  <c:v>25.608750714626865</c:v>
                </c:pt>
                <c:pt idx="15666">
                  <c:v>25.570099134029849</c:v>
                </c:pt>
                <c:pt idx="15667">
                  <c:v>25.65194954</c:v>
                </c:pt>
                <c:pt idx="15668">
                  <c:v>25.624666071343285</c:v>
                </c:pt>
                <c:pt idx="15669">
                  <c:v>25.645583397313434</c:v>
                </c:pt>
                <c:pt idx="15670">
                  <c:v>25.589197562089552</c:v>
                </c:pt>
                <c:pt idx="15671">
                  <c:v>25.613752683880598</c:v>
                </c:pt>
                <c:pt idx="15672">
                  <c:v>25.608295990149255</c:v>
                </c:pt>
                <c:pt idx="15673">
                  <c:v>25.537469204090907</c:v>
                </c:pt>
                <c:pt idx="15674">
                  <c:v>25.525536128059702</c:v>
                </c:pt>
                <c:pt idx="15675">
                  <c:v>25.591016459999999</c:v>
                </c:pt>
                <c:pt idx="15676">
                  <c:v>25.597837327164179</c:v>
                </c:pt>
                <c:pt idx="15677">
                  <c:v>25.679687733134326</c:v>
                </c:pt>
                <c:pt idx="15678">
                  <c:v>25.62886882787879</c:v>
                </c:pt>
                <c:pt idx="15679">
                  <c:v>25.574191654328359</c:v>
                </c:pt>
                <c:pt idx="15680">
                  <c:v>25.56054992</c:v>
                </c:pt>
                <c:pt idx="15681">
                  <c:v>25.649221193134327</c:v>
                </c:pt>
                <c:pt idx="15682">
                  <c:v>25.653795996969695</c:v>
                </c:pt>
                <c:pt idx="15683">
                  <c:v>25.603018430303031</c:v>
                </c:pt>
                <c:pt idx="15684">
                  <c:v>25.603294020895522</c:v>
                </c:pt>
                <c:pt idx="15685">
                  <c:v>25.542546962575759</c:v>
                </c:pt>
                <c:pt idx="15686">
                  <c:v>25.478844190151516</c:v>
                </c:pt>
                <c:pt idx="15687">
                  <c:v>25.561011534242425</c:v>
                </c:pt>
                <c:pt idx="15688">
                  <c:v>25.588708388787879</c:v>
                </c:pt>
                <c:pt idx="15689">
                  <c:v>25.591016459999999</c:v>
                </c:pt>
                <c:pt idx="15690">
                  <c:v>25.523159158939393</c:v>
                </c:pt>
                <c:pt idx="15691">
                  <c:v>25.539315661363638</c:v>
                </c:pt>
                <c:pt idx="15692">
                  <c:v>25.526390460454547</c:v>
                </c:pt>
                <c:pt idx="15693">
                  <c:v>25.528236917727273</c:v>
                </c:pt>
                <c:pt idx="15694">
                  <c:v>25.537469204090907</c:v>
                </c:pt>
                <c:pt idx="15695">
                  <c:v>25.54347018590909</c:v>
                </c:pt>
                <c:pt idx="15696">
                  <c:v>25.65194954</c:v>
                </c:pt>
                <c:pt idx="15697">
                  <c:v>25.640870798181819</c:v>
                </c:pt>
                <c:pt idx="15698">
                  <c:v>25.563319605454545</c:v>
                </c:pt>
                <c:pt idx="15699">
                  <c:v>25.64641016909091</c:v>
                </c:pt>
                <c:pt idx="15700">
                  <c:v>25.546957147384614</c:v>
                </c:pt>
                <c:pt idx="15701">
                  <c:v>25.647795009545455</c:v>
                </c:pt>
                <c:pt idx="15702">
                  <c:v>25.66132386</c:v>
                </c:pt>
                <c:pt idx="15703">
                  <c:v>25.541162115757576</c:v>
                </c:pt>
                <c:pt idx="15704">
                  <c:v>25.516959327230769</c:v>
                </c:pt>
                <c:pt idx="15705">
                  <c:v>25.574142683999998</c:v>
                </c:pt>
                <c:pt idx="15706">
                  <c:v>25.568858972727273</c:v>
                </c:pt>
                <c:pt idx="15707">
                  <c:v>25.555394036769233</c:v>
                </c:pt>
                <c:pt idx="15708">
                  <c:v>25.621483000000001</c:v>
                </c:pt>
                <c:pt idx="15709">
                  <c:v>25.610233814769231</c:v>
                </c:pt>
                <c:pt idx="15710">
                  <c:v>25.532895666461538</c:v>
                </c:pt>
                <c:pt idx="15711">
                  <c:v>25.589141595692308</c:v>
                </c:pt>
                <c:pt idx="15712">
                  <c:v>25.509459867076924</c:v>
                </c:pt>
                <c:pt idx="15713">
                  <c:v>25.574142682153845</c:v>
                </c:pt>
                <c:pt idx="15714">
                  <c:v>25.636013196</c:v>
                </c:pt>
                <c:pt idx="15715">
                  <c:v>25.631794752000001</c:v>
                </c:pt>
                <c:pt idx="15716">
                  <c:v>25.532426954153848</c:v>
                </c:pt>
                <c:pt idx="15717">
                  <c:v>25.546488435076924</c:v>
                </c:pt>
                <c:pt idx="15718">
                  <c:v>25.634607047999999</c:v>
                </c:pt>
                <c:pt idx="15719">
                  <c:v>25.630051714375</c:v>
                </c:pt>
                <c:pt idx="15720">
                  <c:v>25.599922064000001</c:v>
                </c:pt>
                <c:pt idx="15721">
                  <c:v>25.5948247753125</c:v>
                </c:pt>
                <c:pt idx="15722">
                  <c:v>25.513678311538463</c:v>
                </c:pt>
                <c:pt idx="15723">
                  <c:v>25.58164213923077</c:v>
                </c:pt>
                <c:pt idx="15724">
                  <c:v>25.469150290000002</c:v>
                </c:pt>
                <c:pt idx="15725">
                  <c:v>25.49771267125</c:v>
                </c:pt>
                <c:pt idx="15726">
                  <c:v>25.606249728750001</c:v>
                </c:pt>
                <c:pt idx="15727">
                  <c:v>25.572736536000001</c:v>
                </c:pt>
                <c:pt idx="15728">
                  <c:v>25.53817604734375</c:v>
                </c:pt>
                <c:pt idx="15729">
                  <c:v>25.550553083281251</c:v>
                </c:pt>
                <c:pt idx="15730">
                  <c:v>25.505710142000002</c:v>
                </c:pt>
                <c:pt idx="15731">
                  <c:v>25.517706343437499</c:v>
                </c:pt>
                <c:pt idx="15732">
                  <c:v>25.546268724687501</c:v>
                </c:pt>
                <c:pt idx="15733">
                  <c:v>25.53008337</c:v>
                </c:pt>
                <c:pt idx="15734">
                  <c:v>25.540556246562499</c:v>
                </c:pt>
                <c:pt idx="15735">
                  <c:v>25.56054992</c:v>
                </c:pt>
                <c:pt idx="15736">
                  <c:v>25.5472208065625</c:v>
                </c:pt>
                <c:pt idx="15737">
                  <c:v>25.513898022187501</c:v>
                </c:pt>
                <c:pt idx="15738">
                  <c:v>25.585303982812498</c:v>
                </c:pt>
                <c:pt idx="15739">
                  <c:v>25.532017753809523</c:v>
                </c:pt>
                <c:pt idx="15740">
                  <c:v>25.590049268095235</c:v>
                </c:pt>
                <c:pt idx="15741">
                  <c:v>25.5629301184375</c:v>
                </c:pt>
                <c:pt idx="15742">
                  <c:v>25.508185545781252</c:v>
                </c:pt>
                <c:pt idx="15743">
                  <c:v>25.450290050952379</c:v>
                </c:pt>
                <c:pt idx="15744">
                  <c:v>25.507233464999999</c:v>
                </c:pt>
                <c:pt idx="15745">
                  <c:v>25.551029123124998</c:v>
                </c:pt>
                <c:pt idx="15746">
                  <c:v>25.521862243809526</c:v>
                </c:pt>
                <c:pt idx="15747">
                  <c:v>25.464389893124999</c:v>
                </c:pt>
                <c:pt idx="15748">
                  <c:v>25.422725086190475</c:v>
                </c:pt>
                <c:pt idx="15749">
                  <c:v>25.451740838571428</c:v>
                </c:pt>
                <c:pt idx="15750">
                  <c:v>25.499616830000001</c:v>
                </c:pt>
                <c:pt idx="15751">
                  <c:v>25.499616830000001</c:v>
                </c:pt>
                <c:pt idx="15752">
                  <c:v>25.518960668095239</c:v>
                </c:pt>
                <c:pt idx="15753">
                  <c:v>25.576992179682541</c:v>
                </c:pt>
                <c:pt idx="15754">
                  <c:v>25.594401628888889</c:v>
                </c:pt>
                <c:pt idx="15755">
                  <c:v>25.51008970484375</c:v>
                </c:pt>
                <c:pt idx="15756">
                  <c:v>25.557164747777776</c:v>
                </c:pt>
                <c:pt idx="15757">
                  <c:v>25.535886521111109</c:v>
                </c:pt>
                <c:pt idx="15758">
                  <c:v>25.620991604193549</c:v>
                </c:pt>
                <c:pt idx="15759">
                  <c:v>25.591507855806451</c:v>
                </c:pt>
                <c:pt idx="15760">
                  <c:v>25.533952137619046</c:v>
                </c:pt>
                <c:pt idx="15761">
                  <c:v>25.584246116666666</c:v>
                </c:pt>
                <c:pt idx="15762">
                  <c:v>25.539755289047619</c:v>
                </c:pt>
                <c:pt idx="15763">
                  <c:v>25.481723782698413</c:v>
                </c:pt>
                <c:pt idx="15764">
                  <c:v>25.537337315555554</c:v>
                </c:pt>
                <c:pt idx="15765">
                  <c:v>25.517307081935485</c:v>
                </c:pt>
                <c:pt idx="15766">
                  <c:v>25.479305803333336</c:v>
                </c:pt>
                <c:pt idx="15767">
                  <c:v>25.526643605645162</c:v>
                </c:pt>
                <c:pt idx="15768">
                  <c:v>25.578442967301587</c:v>
                </c:pt>
                <c:pt idx="15769">
                  <c:v>25.540894082258063</c:v>
                </c:pt>
                <c:pt idx="15770">
                  <c:v>25.437716553174603</c:v>
                </c:pt>
                <c:pt idx="15771">
                  <c:v>25.449003056612902</c:v>
                </c:pt>
                <c:pt idx="15772">
                  <c:v>25.53008337</c:v>
                </c:pt>
                <c:pt idx="15773">
                  <c:v>25.553670372580644</c:v>
                </c:pt>
                <c:pt idx="15774">
                  <c:v>25.569395040967741</c:v>
                </c:pt>
                <c:pt idx="15775">
                  <c:v>25.510739535079367</c:v>
                </c:pt>
                <c:pt idx="15776">
                  <c:v>25.477504018709681</c:v>
                </c:pt>
                <c:pt idx="15777">
                  <c:v>25.506987767096774</c:v>
                </c:pt>
                <c:pt idx="15778">
                  <c:v>25.53008337</c:v>
                </c:pt>
                <c:pt idx="15779">
                  <c:v>25.524678016129034</c:v>
                </c:pt>
                <c:pt idx="15780">
                  <c:v>25.468658892741935</c:v>
                </c:pt>
                <c:pt idx="15781">
                  <c:v>25.324188519354838</c:v>
                </c:pt>
                <c:pt idx="15782">
                  <c:v>25.599370187096774</c:v>
                </c:pt>
                <c:pt idx="15783">
                  <c:v>25.357603432903225</c:v>
                </c:pt>
                <c:pt idx="15784">
                  <c:v>25.560058524032257</c:v>
                </c:pt>
                <c:pt idx="15785">
                  <c:v>25.530574765967742</c:v>
                </c:pt>
                <c:pt idx="15786">
                  <c:v>25.589018653770491</c:v>
                </c:pt>
                <c:pt idx="15787">
                  <c:v>25.505513580322582</c:v>
                </c:pt>
                <c:pt idx="15788">
                  <c:v>25.52713499516129</c:v>
                </c:pt>
                <c:pt idx="15789">
                  <c:v>25.53008337</c:v>
                </c:pt>
                <c:pt idx="15790">
                  <c:v>25.53008337</c:v>
                </c:pt>
                <c:pt idx="15791">
                  <c:v>25.479960997741937</c:v>
                </c:pt>
                <c:pt idx="15792">
                  <c:v>25.493623412295083</c:v>
                </c:pt>
                <c:pt idx="15793">
                  <c:v>25.593964832580646</c:v>
                </c:pt>
                <c:pt idx="15794">
                  <c:v>25.598508232131145</c:v>
                </c:pt>
                <c:pt idx="15795">
                  <c:v>25.568541143606556</c:v>
                </c:pt>
                <c:pt idx="15796">
                  <c:v>25.517307081935485</c:v>
                </c:pt>
                <c:pt idx="15797">
                  <c:v>25.47863986803279</c:v>
                </c:pt>
                <c:pt idx="15798">
                  <c:v>25.551060338688526</c:v>
                </c:pt>
                <c:pt idx="15799">
                  <c:v>25.471148099344262</c:v>
                </c:pt>
                <c:pt idx="15800">
                  <c:v>25.561532707903226</c:v>
                </c:pt>
                <c:pt idx="15801">
                  <c:v>25.596510426229507</c:v>
                </c:pt>
                <c:pt idx="15802">
                  <c:v>25.578530173114753</c:v>
                </c:pt>
                <c:pt idx="15803">
                  <c:v>25.608497261639343</c:v>
                </c:pt>
                <c:pt idx="15804">
                  <c:v>25.604501649836067</c:v>
                </c:pt>
                <c:pt idx="15805">
                  <c:v>25.525088859836067</c:v>
                </c:pt>
                <c:pt idx="15806">
                  <c:v>25.485132737213117</c:v>
                </c:pt>
                <c:pt idx="15807">
                  <c:v>25.499616830000001</c:v>
                </c:pt>
                <c:pt idx="15808">
                  <c:v>25.5148501</c:v>
                </c:pt>
                <c:pt idx="15809">
                  <c:v>25.50011628147541</c:v>
                </c:pt>
                <c:pt idx="15810">
                  <c:v>25.512602573114755</c:v>
                </c:pt>
                <c:pt idx="15811">
                  <c:v>25.504611350163934</c:v>
                </c:pt>
                <c:pt idx="15812">
                  <c:v>25.479813578999998</c:v>
                </c:pt>
                <c:pt idx="15813">
                  <c:v>25.489627800491803</c:v>
                </c:pt>
                <c:pt idx="15814">
                  <c:v>25.517896758333332</c:v>
                </c:pt>
                <c:pt idx="15815">
                  <c:v>25.556554303934426</c:v>
                </c:pt>
                <c:pt idx="15816">
                  <c:v>25.494539073333335</c:v>
                </c:pt>
                <c:pt idx="15817">
                  <c:v>25.53008337</c:v>
                </c:pt>
                <c:pt idx="15818">
                  <c:v>25.542269990000001</c:v>
                </c:pt>
                <c:pt idx="15819">
                  <c:v>25.572536755409836</c:v>
                </c:pt>
                <c:pt idx="15820">
                  <c:v>25.555979935166665</c:v>
                </c:pt>
                <c:pt idx="15821">
                  <c:v>25.5229745145</c:v>
                </c:pt>
                <c:pt idx="15822">
                  <c:v>25.491625608852459</c:v>
                </c:pt>
                <c:pt idx="15823">
                  <c:v>25.400092792999999</c:v>
                </c:pt>
                <c:pt idx="15824">
                  <c:v>25.472196944</c:v>
                </c:pt>
                <c:pt idx="15825">
                  <c:v>25.541254438333333</c:v>
                </c:pt>
                <c:pt idx="15826">
                  <c:v>25.56054992</c:v>
                </c:pt>
                <c:pt idx="15827">
                  <c:v>25.538207787000001</c:v>
                </c:pt>
                <c:pt idx="15828">
                  <c:v>25.521958962999999</c:v>
                </c:pt>
                <c:pt idx="15829">
                  <c:v>25.549378851666667</c:v>
                </c:pt>
                <c:pt idx="15830">
                  <c:v>25.513326772999999</c:v>
                </c:pt>
                <c:pt idx="15831">
                  <c:v>25.467626963000001</c:v>
                </c:pt>
                <c:pt idx="15832">
                  <c:v>25.444316219579832</c:v>
                </c:pt>
                <c:pt idx="15833">
                  <c:v>25.459677500252102</c:v>
                </c:pt>
                <c:pt idx="15834">
                  <c:v>25.498347392750002</c:v>
                </c:pt>
                <c:pt idx="15835">
                  <c:v>25.57451374775</c:v>
                </c:pt>
                <c:pt idx="15836">
                  <c:v>25.592040543445378</c:v>
                </c:pt>
                <c:pt idx="15837">
                  <c:v>25.515234135042018</c:v>
                </c:pt>
                <c:pt idx="15838">
                  <c:v>25.463005777731095</c:v>
                </c:pt>
                <c:pt idx="15839">
                  <c:v>25.447644497058825</c:v>
                </c:pt>
                <c:pt idx="15840">
                  <c:v>25.425882680672267</c:v>
                </c:pt>
                <c:pt idx="15841">
                  <c:v>25.395160114285716</c:v>
                </c:pt>
                <c:pt idx="15842">
                  <c:v>25.404376882016805</c:v>
                </c:pt>
                <c:pt idx="15843">
                  <c:v>25.4658220097479</c:v>
                </c:pt>
                <c:pt idx="15844">
                  <c:v>25.506587987457628</c:v>
                </c:pt>
                <c:pt idx="15845">
                  <c:v>25.522079448474578</c:v>
                </c:pt>
                <c:pt idx="15846">
                  <c:v>25.492960272605043</c:v>
                </c:pt>
                <c:pt idx="15847">
                  <c:v>25.416153864201682</c:v>
                </c:pt>
                <c:pt idx="15848">
                  <c:v>25.393242123559322</c:v>
                </c:pt>
                <c:pt idx="15849">
                  <c:v>25.424225050677965</c:v>
                </c:pt>
                <c:pt idx="15850">
                  <c:v>25.438683749999999</c:v>
                </c:pt>
                <c:pt idx="15851">
                  <c:v>25.438683749999999</c:v>
                </c:pt>
                <c:pt idx="15852">
                  <c:v>25.465019233728814</c:v>
                </c:pt>
                <c:pt idx="15853">
                  <c:v>25.51149361677966</c:v>
                </c:pt>
                <c:pt idx="15854">
                  <c:v>25.539378249661016</c:v>
                </c:pt>
                <c:pt idx="15855">
                  <c:v>25.554869715762713</c:v>
                </c:pt>
                <c:pt idx="15856">
                  <c:v>25.540927399491526</c:v>
                </c:pt>
                <c:pt idx="15857">
                  <c:v>25.509944472372883</c:v>
                </c:pt>
                <c:pt idx="15858">
                  <c:v>25.499616830000001</c:v>
                </c:pt>
                <c:pt idx="15859">
                  <c:v>25.499616830000001</c:v>
                </c:pt>
                <c:pt idx="15860">
                  <c:v>25.47722262111111</c:v>
                </c:pt>
                <c:pt idx="15861">
                  <c:v>25.445974887777776</c:v>
                </c:pt>
                <c:pt idx="15862">
                  <c:v>25.450662047777779</c:v>
                </c:pt>
                <c:pt idx="15863">
                  <c:v>25.466285914444445</c:v>
                </c:pt>
                <c:pt idx="15864">
                  <c:v>25.469150290000002</c:v>
                </c:pt>
                <c:pt idx="15865">
                  <c:v>25.469150290000002</c:v>
                </c:pt>
                <c:pt idx="15866">
                  <c:v>25.469150290000002</c:v>
                </c:pt>
                <c:pt idx="15867">
                  <c:v>25.469150290000002</c:v>
                </c:pt>
                <c:pt idx="15868">
                  <c:v>25.440506534444445</c:v>
                </c:pt>
                <c:pt idx="15869">
                  <c:v>25.409258801111111</c:v>
                </c:pt>
                <c:pt idx="15870">
                  <c:v>25.42345048</c:v>
                </c:pt>
                <c:pt idx="15871">
                  <c:v>25.437642158717949</c:v>
                </c:pt>
                <c:pt idx="15872">
                  <c:v>25.406394420256412</c:v>
                </c:pt>
                <c:pt idx="15873">
                  <c:v>25.380377086293105</c:v>
                </c:pt>
                <c:pt idx="15874">
                  <c:v>25.411894201810345</c:v>
                </c:pt>
                <c:pt idx="15875">
                  <c:v>25.44104753327586</c:v>
                </c:pt>
                <c:pt idx="15876">
                  <c:v>25.456806088448278</c:v>
                </c:pt>
                <c:pt idx="15877">
                  <c:v>25.469150290000002</c:v>
                </c:pt>
                <c:pt idx="15878">
                  <c:v>25.469150290000002</c:v>
                </c:pt>
                <c:pt idx="15879">
                  <c:v>25.464685366034484</c:v>
                </c:pt>
                <c:pt idx="15880">
                  <c:v>25.448926810862069</c:v>
                </c:pt>
                <c:pt idx="15881">
                  <c:v>25.455374115391304</c:v>
                </c:pt>
                <c:pt idx="15882">
                  <c:v>25.503060873652174</c:v>
                </c:pt>
                <c:pt idx="15883">
                  <c:v>25.502768541034484</c:v>
                </c:pt>
                <c:pt idx="15884">
                  <c:v>25.439734320344826</c:v>
                </c:pt>
                <c:pt idx="15885">
                  <c:v>25.416165003043478</c:v>
                </c:pt>
                <c:pt idx="15886">
                  <c:v>25.432060589130433</c:v>
                </c:pt>
                <c:pt idx="15887">
                  <c:v>25.466501025652175</c:v>
                </c:pt>
                <c:pt idx="15888">
                  <c:v>25.514187783913044</c:v>
                </c:pt>
                <c:pt idx="15889">
                  <c:v>25.50888925521739</c:v>
                </c:pt>
                <c:pt idx="15890">
                  <c:v>25.477098083043479</c:v>
                </c:pt>
                <c:pt idx="15891">
                  <c:v>25.492993669130435</c:v>
                </c:pt>
                <c:pt idx="15892">
                  <c:v>25.524784841304349</c:v>
                </c:pt>
                <c:pt idx="15893">
                  <c:v>25.516837048260872</c:v>
                </c:pt>
                <c:pt idx="15894">
                  <c:v>25.500941462173913</c:v>
                </c:pt>
                <c:pt idx="15895">
                  <c:v>25.484918060701755</c:v>
                </c:pt>
                <c:pt idx="15896">
                  <c:v>25.468883039649125</c:v>
                </c:pt>
                <c:pt idx="15897">
                  <c:v>25.452848018596491</c:v>
                </c:pt>
                <c:pt idx="15898">
                  <c:v>25.440538235043476</c:v>
                </c:pt>
                <c:pt idx="15899">
                  <c:v>25.456433821130435</c:v>
                </c:pt>
                <c:pt idx="15900">
                  <c:v>25.465943285789475</c:v>
                </c:pt>
                <c:pt idx="15901">
                  <c:v>25.449908264736841</c:v>
                </c:pt>
                <c:pt idx="15902">
                  <c:v>25.438683749999999</c:v>
                </c:pt>
                <c:pt idx="15903">
                  <c:v>25.438683749999999</c:v>
                </c:pt>
                <c:pt idx="15904">
                  <c:v>25.419271439203538</c:v>
                </c:pt>
                <c:pt idx="15905">
                  <c:v>25.370740662212391</c:v>
                </c:pt>
                <c:pt idx="15906">
                  <c:v>25.38042316622807</c:v>
                </c:pt>
                <c:pt idx="15907">
                  <c:v>25.444563255701755</c:v>
                </c:pt>
                <c:pt idx="15908">
                  <c:v>25.449198750530975</c:v>
                </c:pt>
                <c:pt idx="15909">
                  <c:v>25.416844902743364</c:v>
                </c:pt>
                <c:pt idx="15910">
                  <c:v>25.455253271754387</c:v>
                </c:pt>
                <c:pt idx="15911">
                  <c:v>25.519393355964912</c:v>
                </c:pt>
                <c:pt idx="15912">
                  <c:v>25.516602600088497</c:v>
                </c:pt>
                <c:pt idx="15913">
                  <c:v>25.500425676194691</c:v>
                </c:pt>
                <c:pt idx="15914">
                  <c:v>25.484248752300886</c:v>
                </c:pt>
                <c:pt idx="15915">
                  <c:v>25.469150290000002</c:v>
                </c:pt>
                <c:pt idx="15916">
                  <c:v>25.469150290000002</c:v>
                </c:pt>
                <c:pt idx="15917">
                  <c:v>25.463218751238941</c:v>
                </c:pt>
                <c:pt idx="15918">
                  <c:v>25.430864903451329</c:v>
                </c:pt>
                <c:pt idx="15919">
                  <c:v>25.418010026428572</c:v>
                </c:pt>
                <c:pt idx="15920">
                  <c:v>25.450652747857145</c:v>
                </c:pt>
                <c:pt idx="15921">
                  <c:v>25.483170290707967</c:v>
                </c:pt>
                <c:pt idx="15922">
                  <c:v>25.515524138495575</c:v>
                </c:pt>
                <c:pt idx="15923">
                  <c:v>25.548036869732144</c:v>
                </c:pt>
                <c:pt idx="15924">
                  <c:v>25.580679596517857</c:v>
                </c:pt>
                <c:pt idx="15925">
                  <c:v>25.524098877410715</c:v>
                </c:pt>
                <c:pt idx="15926">
                  <c:v>25.426170707767856</c:v>
                </c:pt>
                <c:pt idx="15927">
                  <c:v>25.394888094374998</c:v>
                </c:pt>
                <c:pt idx="15928">
                  <c:v>25.378566728303571</c:v>
                </c:pt>
                <c:pt idx="15929">
                  <c:v>25.393255957767856</c:v>
                </c:pt>
                <c:pt idx="15930">
                  <c:v>25.409577323392856</c:v>
                </c:pt>
                <c:pt idx="15931">
                  <c:v>25.425898684107143</c:v>
                </c:pt>
                <c:pt idx="15932">
                  <c:v>25.438683749999999</c:v>
                </c:pt>
                <c:pt idx="15933">
                  <c:v>25.438683749999999</c:v>
                </c:pt>
                <c:pt idx="15934">
                  <c:v>25.462837405315316</c:v>
                </c:pt>
                <c:pt idx="15935">
                  <c:v>25.52871101072072</c:v>
                </c:pt>
                <c:pt idx="15936">
                  <c:v>25.484655587142857</c:v>
                </c:pt>
                <c:pt idx="15937">
                  <c:v>25.337763330000001</c:v>
                </c:pt>
                <c:pt idx="15938">
                  <c:v>25.318464420000002</c:v>
                </c:pt>
                <c:pt idx="15939">
                  <c:v>25.36786962</c:v>
                </c:pt>
                <c:pt idx="15940">
                  <c:v>25.37775066</c:v>
                </c:pt>
                <c:pt idx="15941">
                  <c:v>25.37775066</c:v>
                </c:pt>
                <c:pt idx="15942">
                  <c:v>25.409040625135134</c:v>
                </c:pt>
                <c:pt idx="15943">
                  <c:v>25.442007372545454</c:v>
                </c:pt>
                <c:pt idx="15944">
                  <c:v>25.475243597999999</c:v>
                </c:pt>
                <c:pt idx="15945">
                  <c:v>25.490833683333335</c:v>
                </c:pt>
                <c:pt idx="15946">
                  <c:v>25.457896883333333</c:v>
                </c:pt>
                <c:pt idx="15947">
                  <c:v>25.424835320454545</c:v>
                </c:pt>
                <c:pt idx="15948">
                  <c:v>25.391599089545455</c:v>
                </c:pt>
                <c:pt idx="15949">
                  <c:v>25.38735722981982</c:v>
                </c:pt>
                <c:pt idx="15950">
                  <c:v>25.403825635225225</c:v>
                </c:pt>
                <c:pt idx="15951">
                  <c:v>25.432590442000002</c:v>
                </c:pt>
                <c:pt idx="15952">
                  <c:v>25.465826667454547</c:v>
                </c:pt>
                <c:pt idx="15953">
                  <c:v>25.439237687090909</c:v>
                </c:pt>
                <c:pt idx="15954">
                  <c:v>25.410432958363636</c:v>
                </c:pt>
                <c:pt idx="15955">
                  <c:v>25.443669183818184</c:v>
                </c:pt>
                <c:pt idx="15956">
                  <c:v>25.461324022844039</c:v>
                </c:pt>
                <c:pt idx="15957">
                  <c:v>25.427782877889911</c:v>
                </c:pt>
                <c:pt idx="15958">
                  <c:v>25.415141423636364</c:v>
                </c:pt>
                <c:pt idx="15959">
                  <c:v>25.431759536363636</c:v>
                </c:pt>
                <c:pt idx="15960">
                  <c:v>25.428900916055046</c:v>
                </c:pt>
                <c:pt idx="15961">
                  <c:v>25.412130343577982</c:v>
                </c:pt>
                <c:pt idx="15962">
                  <c:v>25.40821721</c:v>
                </c:pt>
                <c:pt idx="15963">
                  <c:v>25.40821721</c:v>
                </c:pt>
                <c:pt idx="15964">
                  <c:v>25.439522278623855</c:v>
                </c:pt>
                <c:pt idx="15965">
                  <c:v>25.46523715642202</c:v>
                </c:pt>
                <c:pt idx="15966">
                  <c:v>25.431696011467892</c:v>
                </c:pt>
                <c:pt idx="15967">
                  <c:v>25.403186036605504</c:v>
                </c:pt>
                <c:pt idx="15968">
                  <c:v>25.386415458623855</c:v>
                </c:pt>
                <c:pt idx="15969">
                  <c:v>25.369569829814814</c:v>
                </c:pt>
                <c:pt idx="15970">
                  <c:v>25.352643974259259</c:v>
                </c:pt>
                <c:pt idx="15971">
                  <c:v>25.404583579724772</c:v>
                </c:pt>
                <c:pt idx="15972">
                  <c:v>25.488436447614681</c:v>
                </c:pt>
                <c:pt idx="15973">
                  <c:v>25.470547837706423</c:v>
                </c:pt>
                <c:pt idx="15974">
                  <c:v>25.438683749999999</c:v>
                </c:pt>
                <c:pt idx="15975">
                  <c:v>25.438683749999999</c:v>
                </c:pt>
                <c:pt idx="15976">
                  <c:v>25.43445228611111</c:v>
                </c:pt>
                <c:pt idx="15977">
                  <c:v>25.417526430555554</c:v>
                </c:pt>
                <c:pt idx="15978">
                  <c:v>25.438683749999999</c:v>
                </c:pt>
                <c:pt idx="15979">
                  <c:v>25.506387172222222</c:v>
                </c:pt>
                <c:pt idx="15980">
                  <c:v>25.508079757777779</c:v>
                </c:pt>
                <c:pt idx="15981">
                  <c:v>25.474228046666667</c:v>
                </c:pt>
                <c:pt idx="15982">
                  <c:v>25.483537267222225</c:v>
                </c:pt>
                <c:pt idx="15983">
                  <c:v>25.49369278027778</c:v>
                </c:pt>
                <c:pt idx="15984">
                  <c:v>25.375211785833333</c:v>
                </c:pt>
                <c:pt idx="15985">
                  <c:v>25.307706092803738</c:v>
                </c:pt>
                <c:pt idx="15986">
                  <c:v>25.39312630401869</c:v>
                </c:pt>
                <c:pt idx="15987">
                  <c:v>25.422738642336448</c:v>
                </c:pt>
                <c:pt idx="15988">
                  <c:v>25.38857055448598</c:v>
                </c:pt>
                <c:pt idx="15989">
                  <c:v>25.389316665092593</c:v>
                </c:pt>
                <c:pt idx="15990">
                  <c:v>25.406242526203705</c:v>
                </c:pt>
                <c:pt idx="15991">
                  <c:v>25.423308112990654</c:v>
                </c:pt>
                <c:pt idx="15992">
                  <c:v>25.435266941214952</c:v>
                </c:pt>
                <c:pt idx="15993">
                  <c:v>25.401098853364484</c:v>
                </c:pt>
                <c:pt idx="15994">
                  <c:v>25.345290980093459</c:v>
                </c:pt>
                <c:pt idx="15995">
                  <c:v>25.242786727757011</c:v>
                </c:pt>
                <c:pt idx="15996">
                  <c:v>25.250136089245284</c:v>
                </c:pt>
                <c:pt idx="15997">
                  <c:v>25.353607362830189</c:v>
                </c:pt>
                <c:pt idx="15998">
                  <c:v>25.390848429158879</c:v>
                </c:pt>
                <c:pt idx="15999">
                  <c:v>25.407932475887851</c:v>
                </c:pt>
                <c:pt idx="16000">
                  <c:v>25.391417897383178</c:v>
                </c:pt>
                <c:pt idx="16001">
                  <c:v>25.384648745660378</c:v>
                </c:pt>
                <c:pt idx="16002">
                  <c:v>25.419139173962265</c:v>
                </c:pt>
                <c:pt idx="16003">
                  <c:v>25.408792047924528</c:v>
                </c:pt>
                <c:pt idx="16004">
                  <c:v>25.339811196981131</c:v>
                </c:pt>
                <c:pt idx="16005">
                  <c:v>25.305320772452831</c:v>
                </c:pt>
                <c:pt idx="16006">
                  <c:v>25.288075561132075</c:v>
                </c:pt>
                <c:pt idx="16007">
                  <c:v>25.348433805849055</c:v>
                </c:pt>
                <c:pt idx="16008">
                  <c:v>25.394421040188679</c:v>
                </c:pt>
                <c:pt idx="16009">
                  <c:v>25.290949766603774</c:v>
                </c:pt>
                <c:pt idx="16010">
                  <c:v>25.263357426981134</c:v>
                </c:pt>
                <c:pt idx="16011">
                  <c:v>25.366828700566039</c:v>
                </c:pt>
                <c:pt idx="16012">
                  <c:v>25.418662880857141</c:v>
                </c:pt>
                <c:pt idx="16013">
                  <c:v>25.436072332285715</c:v>
                </c:pt>
                <c:pt idx="16014">
                  <c:v>25.409366885943395</c:v>
                </c:pt>
                <c:pt idx="16015">
                  <c:v>25.380652235714287</c:v>
                </c:pt>
                <c:pt idx="16016">
                  <c:v>25.415471144285714</c:v>
                </c:pt>
                <c:pt idx="16017">
                  <c:v>25.450290050952379</c:v>
                </c:pt>
                <c:pt idx="16018">
                  <c:v>25.485108953809526</c:v>
                </c:pt>
                <c:pt idx="16019">
                  <c:v>25.458994773333334</c:v>
                </c:pt>
                <c:pt idx="16020">
                  <c:v>25.389356961904763</c:v>
                </c:pt>
                <c:pt idx="16021">
                  <c:v>25.39225854095238</c:v>
                </c:pt>
                <c:pt idx="16022">
                  <c:v>25.40821721</c:v>
                </c:pt>
                <c:pt idx="16023">
                  <c:v>25.40821721</c:v>
                </c:pt>
                <c:pt idx="16024">
                  <c:v>25.402414057619048</c:v>
                </c:pt>
                <c:pt idx="16025">
                  <c:v>25.38500460047619</c:v>
                </c:pt>
                <c:pt idx="16026">
                  <c:v>25.429016475865385</c:v>
                </c:pt>
                <c:pt idx="16027">
                  <c:v>25.516900731634614</c:v>
                </c:pt>
                <c:pt idx="16028">
                  <c:v>25.455381752596153</c:v>
                </c:pt>
                <c:pt idx="16029">
                  <c:v>25.375719557333333</c:v>
                </c:pt>
                <c:pt idx="16030">
                  <c:v>25.358310105904764</c:v>
                </c:pt>
                <c:pt idx="16031">
                  <c:v>25.360173812115384</c:v>
                </c:pt>
                <c:pt idx="16032">
                  <c:v>25.395327517884617</c:v>
                </c:pt>
                <c:pt idx="16033">
                  <c:v>25.40821721</c:v>
                </c:pt>
                <c:pt idx="16034">
                  <c:v>25.40821721</c:v>
                </c:pt>
                <c:pt idx="16035">
                  <c:v>25.40821721</c:v>
                </c:pt>
                <c:pt idx="16036">
                  <c:v>25.40821721</c:v>
                </c:pt>
                <c:pt idx="16037">
                  <c:v>25.40821721</c:v>
                </c:pt>
                <c:pt idx="16038">
                  <c:v>25.40821721</c:v>
                </c:pt>
                <c:pt idx="16039">
                  <c:v>25.40821721</c:v>
                </c:pt>
                <c:pt idx="16040">
                  <c:v>25.395620463365386</c:v>
                </c:pt>
                <c:pt idx="16041">
                  <c:v>25.378043607596155</c:v>
                </c:pt>
                <c:pt idx="16042">
                  <c:v>25.36029895262136</c:v>
                </c:pt>
                <c:pt idx="16043">
                  <c:v>25.356658441538464</c:v>
                </c:pt>
                <c:pt idx="16044">
                  <c:v>25.391812147307693</c:v>
                </c:pt>
                <c:pt idx="16045">
                  <c:v>25.398751874077671</c:v>
                </c:pt>
                <c:pt idx="16046">
                  <c:v>25.381004369223302</c:v>
                </c:pt>
                <c:pt idx="16047">
                  <c:v>25.392244455631069</c:v>
                </c:pt>
                <c:pt idx="16048">
                  <c:v>25.409991959902914</c:v>
                </c:pt>
                <c:pt idx="16049">
                  <c:v>25.427739458932038</c:v>
                </c:pt>
                <c:pt idx="16050">
                  <c:v>25.424943935588235</c:v>
                </c:pt>
                <c:pt idx="16051">
                  <c:v>25.389100941470588</c:v>
                </c:pt>
                <c:pt idx="16052">
                  <c:v>25.365623202330099</c:v>
                </c:pt>
                <c:pt idx="16053">
                  <c:v>25.347875703300971</c:v>
                </c:pt>
                <c:pt idx="16054">
                  <c:v>25.347284120000001</c:v>
                </c:pt>
                <c:pt idx="16055">
                  <c:v>25.347284120000001</c:v>
                </c:pt>
                <c:pt idx="16056">
                  <c:v>25.347284120000001</c:v>
                </c:pt>
                <c:pt idx="16057">
                  <c:v>25.357140941764708</c:v>
                </c:pt>
                <c:pt idx="16058">
                  <c:v>25.375062435882352</c:v>
                </c:pt>
                <c:pt idx="16059">
                  <c:v>25.392836039126212</c:v>
                </c:pt>
                <c:pt idx="16060">
                  <c:v>25.403438144117647</c:v>
                </c:pt>
                <c:pt idx="16061">
                  <c:v>25.36759515</c:v>
                </c:pt>
                <c:pt idx="16062">
                  <c:v>25.378348045686277</c:v>
                </c:pt>
                <c:pt idx="16063">
                  <c:v>25.450034028039216</c:v>
                </c:pt>
                <c:pt idx="16064">
                  <c:v>25.402787525247525</c:v>
                </c:pt>
                <c:pt idx="16065">
                  <c:v>25.318609729411762</c:v>
                </c:pt>
                <c:pt idx="16066">
                  <c:v>25.354452717647057</c:v>
                </c:pt>
                <c:pt idx="16067">
                  <c:v>25.390295707941178</c:v>
                </c:pt>
                <c:pt idx="16068">
                  <c:v>25.426138702058822</c:v>
                </c:pt>
                <c:pt idx="16069">
                  <c:v>25.426919442475246</c:v>
                </c:pt>
                <c:pt idx="16070">
                  <c:v>25.408820507821783</c:v>
                </c:pt>
                <c:pt idx="16071">
                  <c:v>25.373568982352943</c:v>
                </c:pt>
                <c:pt idx="16072">
                  <c:v>25.352110502574259</c:v>
                </c:pt>
                <c:pt idx="16073">
                  <c:v>25.370209437227722</c:v>
                </c:pt>
                <c:pt idx="16074">
                  <c:v>25.409423799108911</c:v>
                </c:pt>
                <c:pt idx="16075">
                  <c:v>25.463720609009904</c:v>
                </c:pt>
                <c:pt idx="16076">
                  <c:v>25.436572207623762</c:v>
                </c:pt>
                <c:pt idx="16077">
                  <c:v>25.400374337029703</c:v>
                </c:pt>
                <c:pt idx="16078">
                  <c:v>25.364176461782179</c:v>
                </c:pt>
                <c:pt idx="16079">
                  <c:v>25.356936885148517</c:v>
                </c:pt>
                <c:pt idx="16080">
                  <c:v>25.37503581980198</c:v>
                </c:pt>
                <c:pt idx="16081">
                  <c:v>25.346674789199998</c:v>
                </c:pt>
                <c:pt idx="16082">
                  <c:v>25.333408271188119</c:v>
                </c:pt>
                <c:pt idx="16083">
                  <c:v>25.423902950396041</c:v>
                </c:pt>
                <c:pt idx="16084">
                  <c:v>25.441730401000001</c:v>
                </c:pt>
                <c:pt idx="16085">
                  <c:v>25.386890622999999</c:v>
                </c:pt>
                <c:pt idx="16086">
                  <c:v>25.362517390000001</c:v>
                </c:pt>
                <c:pt idx="16087">
                  <c:v>25.350300609108913</c:v>
                </c:pt>
                <c:pt idx="16088">
                  <c:v>25.368399543762376</c:v>
                </c:pt>
                <c:pt idx="16089">
                  <c:v>25.37775066</c:v>
                </c:pt>
                <c:pt idx="16090">
                  <c:v>25.37775066</c:v>
                </c:pt>
                <c:pt idx="16091">
                  <c:v>25.37775066</c:v>
                </c:pt>
                <c:pt idx="16092">
                  <c:v>25.374980974545455</c:v>
                </c:pt>
                <c:pt idx="16093">
                  <c:v>25.356516404848485</c:v>
                </c:pt>
                <c:pt idx="16094">
                  <c:v>25.347284120000001</c:v>
                </c:pt>
                <c:pt idx="16095">
                  <c:v>25.347284120000001</c:v>
                </c:pt>
                <c:pt idx="16096">
                  <c:v>25.332050850000002</c:v>
                </c:pt>
                <c:pt idx="16097">
                  <c:v>25.31374015171717</c:v>
                </c:pt>
                <c:pt idx="16098">
                  <c:v>25.295275582020203</c:v>
                </c:pt>
                <c:pt idx="16099">
                  <c:v>25.314684922200001</c:v>
                </c:pt>
                <c:pt idx="16100">
                  <c:v>25.369524694199999</c:v>
                </c:pt>
                <c:pt idx="16101">
                  <c:v>25.34636089151515</c:v>
                </c:pt>
                <c:pt idx="16102">
                  <c:v>25.313124666060606</c:v>
                </c:pt>
                <c:pt idx="16103">
                  <c:v>25.294660096363636</c:v>
                </c:pt>
                <c:pt idx="16104">
                  <c:v>25.316817579999999</c:v>
                </c:pt>
                <c:pt idx="16105">
                  <c:v>25.37221128909091</c:v>
                </c:pt>
                <c:pt idx="16106">
                  <c:v>25.37775066</c:v>
                </c:pt>
                <c:pt idx="16107">
                  <c:v>25.373134517575757</c:v>
                </c:pt>
                <c:pt idx="16108">
                  <c:v>25.35466994787879</c:v>
                </c:pt>
                <c:pt idx="16109">
                  <c:v>25.347284120000001</c:v>
                </c:pt>
                <c:pt idx="16110">
                  <c:v>25.347284120000001</c:v>
                </c:pt>
                <c:pt idx="16111">
                  <c:v>25.311585951919191</c:v>
                </c:pt>
                <c:pt idx="16112">
                  <c:v>25.292257818163264</c:v>
                </c:pt>
                <c:pt idx="16113">
                  <c:v>25.310910801836734</c:v>
                </c:pt>
                <c:pt idx="16114">
                  <c:v>25.342052491919191</c:v>
                </c:pt>
                <c:pt idx="16115">
                  <c:v>25.376507127755101</c:v>
                </c:pt>
                <c:pt idx="16116">
                  <c:v>25.339201160408162</c:v>
                </c:pt>
                <c:pt idx="16117">
                  <c:v>25.324278773469388</c:v>
                </c:pt>
                <c:pt idx="16118">
                  <c:v>25.342931757142857</c:v>
                </c:pt>
                <c:pt idx="16119">
                  <c:v>25.375885366326532</c:v>
                </c:pt>
                <c:pt idx="16120">
                  <c:v>25.40821721</c:v>
                </c:pt>
                <c:pt idx="16121">
                  <c:v>25.40821721</c:v>
                </c:pt>
                <c:pt idx="16122">
                  <c:v>25.389564223265307</c:v>
                </c:pt>
                <c:pt idx="16123">
                  <c:v>25.35225824979592</c:v>
                </c:pt>
                <c:pt idx="16124">
                  <c:v>25.330951541855669</c:v>
                </c:pt>
                <c:pt idx="16125">
                  <c:v>25.326144071836733</c:v>
                </c:pt>
                <c:pt idx="16126">
                  <c:v>25.363450039183672</c:v>
                </c:pt>
                <c:pt idx="16127">
                  <c:v>25.354745313469387</c:v>
                </c:pt>
                <c:pt idx="16128">
                  <c:v>25.317439346122448</c:v>
                </c:pt>
                <c:pt idx="16129">
                  <c:v>25.29828638556701</c:v>
                </c:pt>
                <c:pt idx="16130">
                  <c:v>25.300170913814434</c:v>
                </c:pt>
                <c:pt idx="16131">
                  <c:v>25.337861478762889</c:v>
                </c:pt>
                <c:pt idx="16132">
                  <c:v>25.262480344226805</c:v>
                </c:pt>
                <c:pt idx="16133">
                  <c:v>25.18458650628866</c:v>
                </c:pt>
                <c:pt idx="16134">
                  <c:v>25.335348778453607</c:v>
                </c:pt>
                <c:pt idx="16135">
                  <c:v>25.320586640103095</c:v>
                </c:pt>
                <c:pt idx="16136">
                  <c:v>25.150979085463916</c:v>
                </c:pt>
                <c:pt idx="16137">
                  <c:v>25.21882210670103</c:v>
                </c:pt>
                <c:pt idx="16138">
                  <c:v>25.297030033402063</c:v>
                </c:pt>
                <c:pt idx="16139">
                  <c:v>25.334720598350515</c:v>
                </c:pt>
                <c:pt idx="16140">
                  <c:v>25.321895336666667</c:v>
                </c:pt>
                <c:pt idx="16141">
                  <c:v>25.28635104</c:v>
                </c:pt>
                <c:pt idx="16142">
                  <c:v>25.28635104</c:v>
                </c:pt>
                <c:pt idx="16143">
                  <c:v>25.3206259003125</c:v>
                </c:pt>
                <c:pt idx="16144">
                  <c:v>25.396792256562499</c:v>
                </c:pt>
                <c:pt idx="16145">
                  <c:v>25.327290457812499</c:v>
                </c:pt>
                <c:pt idx="16146">
                  <c:v>25.265307141237113</c:v>
                </c:pt>
                <c:pt idx="16147">
                  <c:v>25.302997706185565</c:v>
                </c:pt>
                <c:pt idx="16148">
                  <c:v>25.328877252083334</c:v>
                </c:pt>
                <c:pt idx="16149">
                  <c:v>25.346014680833335</c:v>
                </c:pt>
                <c:pt idx="16150">
                  <c:v>25.307931505833334</c:v>
                </c:pt>
                <c:pt idx="16151">
                  <c:v>25.278012829052631</c:v>
                </c:pt>
                <c:pt idx="16152">
                  <c:v>25.258770803789474</c:v>
                </c:pt>
                <c:pt idx="16153">
                  <c:v>25.320625897500001</c:v>
                </c:pt>
                <c:pt idx="16154">
                  <c:v>25.368229866250001</c:v>
                </c:pt>
                <c:pt idx="16155">
                  <c:v>25.33014669125</c:v>
                </c:pt>
                <c:pt idx="16156">
                  <c:v>25.329324896421053</c:v>
                </c:pt>
                <c:pt idx="16157">
                  <c:v>25.346014680833335</c:v>
                </c:pt>
                <c:pt idx="16158">
                  <c:v>25.326973093333333</c:v>
                </c:pt>
                <c:pt idx="16159">
                  <c:v>25.325797191789473</c:v>
                </c:pt>
                <c:pt idx="16160">
                  <c:v>25.345039217052634</c:v>
                </c:pt>
                <c:pt idx="16161">
                  <c:v>25.330286997684212</c:v>
                </c:pt>
                <c:pt idx="16162">
                  <c:v>25.322590187578946</c:v>
                </c:pt>
                <c:pt idx="16163">
                  <c:v>25.341832212842107</c:v>
                </c:pt>
                <c:pt idx="16164">
                  <c:v>25.319703883789476</c:v>
                </c:pt>
                <c:pt idx="16165">
                  <c:v>25.294047850105262</c:v>
                </c:pt>
                <c:pt idx="16166">
                  <c:v>25.351773925894737</c:v>
                </c:pt>
                <c:pt idx="16167">
                  <c:v>25.346001318315789</c:v>
                </c:pt>
                <c:pt idx="16168">
                  <c:v>25.288275242526314</c:v>
                </c:pt>
                <c:pt idx="16169">
                  <c:v>25.28635104</c:v>
                </c:pt>
                <c:pt idx="16170">
                  <c:v>25.249078142872339</c:v>
                </c:pt>
                <c:pt idx="16171">
                  <c:v>25.15184449819149</c:v>
                </c:pt>
                <c:pt idx="16172">
                  <c:v>25.212589938315791</c:v>
                </c:pt>
                <c:pt idx="16173">
                  <c:v>25.281813470212764</c:v>
                </c:pt>
                <c:pt idx="16174">
                  <c:v>25.262366742553191</c:v>
                </c:pt>
                <c:pt idx="16175">
                  <c:v>25.307742440425532</c:v>
                </c:pt>
                <c:pt idx="16176">
                  <c:v>25.375826457473686</c:v>
                </c:pt>
                <c:pt idx="16177">
                  <c:v>25.356584432210528</c:v>
                </c:pt>
                <c:pt idx="16178">
                  <c:v>25.337236644042555</c:v>
                </c:pt>
                <c:pt idx="16179">
                  <c:v>25.317789916382978</c:v>
                </c:pt>
                <c:pt idx="16180">
                  <c:v>25.261394406170211</c:v>
                </c:pt>
                <c:pt idx="16181">
                  <c:v>25.240487431397849</c:v>
                </c:pt>
                <c:pt idx="16182">
                  <c:v>25.27979909591398</c:v>
                </c:pt>
                <c:pt idx="16183">
                  <c:v>25.28635104</c:v>
                </c:pt>
                <c:pt idx="16184">
                  <c:v>25.28635104</c:v>
                </c:pt>
                <c:pt idx="16185">
                  <c:v>25.28635104</c:v>
                </c:pt>
                <c:pt idx="16186">
                  <c:v>25.300110122580644</c:v>
                </c:pt>
                <c:pt idx="16187">
                  <c:v>25.316817579999999</c:v>
                </c:pt>
                <c:pt idx="16188">
                  <c:v>25.316817579999999</c:v>
                </c:pt>
                <c:pt idx="16189">
                  <c:v>25.351215290215052</c:v>
                </c:pt>
                <c:pt idx="16190">
                  <c:v>25.406272537021277</c:v>
                </c:pt>
                <c:pt idx="16191">
                  <c:v>25.347932347659572</c:v>
                </c:pt>
                <c:pt idx="16192">
                  <c:v>25.316817579999999</c:v>
                </c:pt>
                <c:pt idx="16193">
                  <c:v>25.316817579999999</c:v>
                </c:pt>
                <c:pt idx="16194">
                  <c:v>25.262764041290321</c:v>
                </c:pt>
                <c:pt idx="16195">
                  <c:v>25.254246513978497</c:v>
                </c:pt>
                <c:pt idx="16196">
                  <c:v>25.332869843010755</c:v>
                </c:pt>
                <c:pt idx="16197">
                  <c:v>25.347284120000001</c:v>
                </c:pt>
                <c:pt idx="16198">
                  <c:v>25.341985591304347</c:v>
                </c:pt>
                <c:pt idx="16199">
                  <c:v>25.322116108695653</c:v>
                </c:pt>
                <c:pt idx="16200">
                  <c:v>25.316817579999999</c:v>
                </c:pt>
                <c:pt idx="16201">
                  <c:v>25.313174841521739</c:v>
                </c:pt>
                <c:pt idx="16202">
                  <c:v>25.293305358913042</c:v>
                </c:pt>
                <c:pt idx="16203">
                  <c:v>25.311903621935485</c:v>
                </c:pt>
                <c:pt idx="16204">
                  <c:v>25.343310223478262</c:v>
                </c:pt>
                <c:pt idx="16205">
                  <c:v>25.30357125826087</c:v>
                </c:pt>
                <c:pt idx="16206">
                  <c:v>25.241797816559139</c:v>
                </c:pt>
                <c:pt idx="16207">
                  <c:v>25.165809502282606</c:v>
                </c:pt>
                <c:pt idx="16208">
                  <c:v>25.245287439239132</c:v>
                </c:pt>
                <c:pt idx="16209">
                  <c:v>25.28635104</c:v>
                </c:pt>
                <c:pt idx="16210">
                  <c:v>25.28635104</c:v>
                </c:pt>
                <c:pt idx="16211">
                  <c:v>25.229723008369564</c:v>
                </c:pt>
                <c:pt idx="16212">
                  <c:v>25.211509314891305</c:v>
                </c:pt>
                <c:pt idx="16213">
                  <c:v>25.251248286630435</c:v>
                </c:pt>
                <c:pt idx="16214">
                  <c:v>25.273628748571429</c:v>
                </c:pt>
                <c:pt idx="16215">
                  <c:v>25.28635104</c:v>
                </c:pt>
                <c:pt idx="16216">
                  <c:v>25.28635104</c:v>
                </c:pt>
                <c:pt idx="16217">
                  <c:v>25.253235235652173</c:v>
                </c:pt>
                <c:pt idx="16218">
                  <c:v>25.225417960000001</c:v>
                </c:pt>
                <c:pt idx="16219">
                  <c:v>25.225417960000001</c:v>
                </c:pt>
                <c:pt idx="16220">
                  <c:v>25.272624357142856</c:v>
                </c:pt>
                <c:pt idx="16221">
                  <c:v>25.316817579999999</c:v>
                </c:pt>
                <c:pt idx="16222">
                  <c:v>25.316817579999999</c:v>
                </c:pt>
                <c:pt idx="16223">
                  <c:v>25.287355431428573</c:v>
                </c:pt>
                <c:pt idx="16224">
                  <c:v>25.247179772857145</c:v>
                </c:pt>
                <c:pt idx="16225">
                  <c:v>25.207004109120881</c:v>
                </c:pt>
                <c:pt idx="16226">
                  <c:v>25.237135854615385</c:v>
                </c:pt>
                <c:pt idx="16227">
                  <c:v>25.293716577142856</c:v>
                </c:pt>
                <c:pt idx="16228">
                  <c:v>25.333892234285717</c:v>
                </c:pt>
                <c:pt idx="16229">
                  <c:v>25.266932801318681</c:v>
                </c:pt>
                <c:pt idx="16230">
                  <c:v>25.173624832999998</c:v>
                </c:pt>
                <c:pt idx="16231">
                  <c:v>25.234557919666667</c:v>
                </c:pt>
                <c:pt idx="16232">
                  <c:v>25.21671323</c:v>
                </c:pt>
                <c:pt idx="16233">
                  <c:v>25.175198379450549</c:v>
                </c:pt>
                <c:pt idx="16234">
                  <c:v>25.25554970032967</c:v>
                </c:pt>
                <c:pt idx="16235">
                  <c:v>25.298876173111111</c:v>
                </c:pt>
                <c:pt idx="16236">
                  <c:v>25.314447960222221</c:v>
                </c:pt>
                <c:pt idx="16237">
                  <c:v>25.294136933555556</c:v>
                </c:pt>
                <c:pt idx="16238">
                  <c:v>25.298738534285715</c:v>
                </c:pt>
                <c:pt idx="16239">
                  <c:v>25.314786477333332</c:v>
                </c:pt>
                <c:pt idx="16240">
                  <c:v>25.294475450666667</c:v>
                </c:pt>
                <c:pt idx="16241">
                  <c:v>25.274164423999999</c:v>
                </c:pt>
                <c:pt idx="16242">
                  <c:v>25.249791191333333</c:v>
                </c:pt>
                <c:pt idx="16243">
                  <c:v>25.188858104666664</c:v>
                </c:pt>
                <c:pt idx="16244">
                  <c:v>25.201044721999999</c:v>
                </c:pt>
                <c:pt idx="16245">
                  <c:v>25.259992348089888</c:v>
                </c:pt>
                <c:pt idx="16246">
                  <c:v>25.301070828988763</c:v>
                </c:pt>
                <c:pt idx="16247">
                  <c:v>25.341867846222222</c:v>
                </c:pt>
                <c:pt idx="16248">
                  <c:v>25.368272180888891</c:v>
                </c:pt>
                <c:pt idx="16249">
                  <c:v>25.287028074222224</c:v>
                </c:pt>
                <c:pt idx="16250">
                  <c:v>25.255884500000001</c:v>
                </c:pt>
                <c:pt idx="16251">
                  <c:v>25.261361630786517</c:v>
                </c:pt>
                <c:pt idx="16252">
                  <c:v>25.302440111685392</c:v>
                </c:pt>
                <c:pt idx="16253">
                  <c:v>25.303615412666666</c:v>
                </c:pt>
                <c:pt idx="16254">
                  <c:v>25.295593698202246</c:v>
                </c:pt>
                <c:pt idx="16255">
                  <c:v>25.357211419550563</c:v>
                </c:pt>
                <c:pt idx="16256">
                  <c:v>25.309286525168542</c:v>
                </c:pt>
                <c:pt idx="16257">
                  <c:v>25.229183487415732</c:v>
                </c:pt>
                <c:pt idx="16258">
                  <c:v>25.249722727865169</c:v>
                </c:pt>
                <c:pt idx="16259">
                  <c:v>25.255884500000001</c:v>
                </c:pt>
                <c:pt idx="16260">
                  <c:v>25.27368517505618</c:v>
                </c:pt>
                <c:pt idx="16261">
                  <c:v>25.355842136853934</c:v>
                </c:pt>
                <c:pt idx="16262">
                  <c:v>25.347626440674158</c:v>
                </c:pt>
                <c:pt idx="16263">
                  <c:v>25.306431259545455</c:v>
                </c:pt>
                <c:pt idx="16264">
                  <c:v>25.264885977727275</c:v>
                </c:pt>
                <c:pt idx="16265">
                  <c:v>25.304151715056182</c:v>
                </c:pt>
                <c:pt idx="16266">
                  <c:v>25.341052327727272</c:v>
                </c:pt>
                <c:pt idx="16267">
                  <c:v>25.320279686818182</c:v>
                </c:pt>
                <c:pt idx="16268">
                  <c:v>25.299701546292134</c:v>
                </c:pt>
                <c:pt idx="16269">
                  <c:v>25.242728491704547</c:v>
                </c:pt>
                <c:pt idx="16270">
                  <c:v>25.118092639431818</c:v>
                </c:pt>
                <c:pt idx="16271">
                  <c:v>25.195297626704548</c:v>
                </c:pt>
                <c:pt idx="16272">
                  <c:v>25.255884500000001</c:v>
                </c:pt>
                <c:pt idx="16273">
                  <c:v>25.255884500000001</c:v>
                </c:pt>
                <c:pt idx="16274">
                  <c:v>25.334820535454547</c:v>
                </c:pt>
                <c:pt idx="16275">
                  <c:v>25.327550111136365</c:v>
                </c:pt>
                <c:pt idx="16276">
                  <c:v>25.227149013409093</c:v>
                </c:pt>
                <c:pt idx="16277">
                  <c:v>25.331012217954544</c:v>
                </c:pt>
                <c:pt idx="16278">
                  <c:v>25.309200941250001</c:v>
                </c:pt>
                <c:pt idx="16279">
                  <c:v>25.194951410000002</c:v>
                </c:pt>
                <c:pt idx="16280">
                  <c:v>25.194951410000002</c:v>
                </c:pt>
                <c:pt idx="16281">
                  <c:v>25.233822517011497</c:v>
                </c:pt>
                <c:pt idx="16282">
                  <c:v>25.279426826363636</c:v>
                </c:pt>
                <c:pt idx="16283">
                  <c:v>25.237881544545456</c:v>
                </c:pt>
                <c:pt idx="16284">
                  <c:v>25.269541914482758</c:v>
                </c:pt>
                <c:pt idx="16285">
                  <c:v>25.306311876551725</c:v>
                </c:pt>
                <c:pt idx="16286">
                  <c:v>25.264289062758621</c:v>
                </c:pt>
                <c:pt idx="16287">
                  <c:v>25.289120725454545</c:v>
                </c:pt>
                <c:pt idx="16288">
                  <c:v>25.295806173103447</c:v>
                </c:pt>
                <c:pt idx="16289">
                  <c:v>25.232771952413795</c:v>
                </c:pt>
                <c:pt idx="16290">
                  <c:v>25.243978036091956</c:v>
                </c:pt>
                <c:pt idx="16291">
                  <c:v>25.274094385977012</c:v>
                </c:pt>
                <c:pt idx="16292">
                  <c:v>25.316117199770115</c:v>
                </c:pt>
                <c:pt idx="16293">
                  <c:v>25.234172706091954</c:v>
                </c:pt>
                <c:pt idx="16294">
                  <c:v>25.217624187674421</c:v>
                </c:pt>
                <c:pt idx="16295">
                  <c:v>25.24958107724138</c:v>
                </c:pt>
                <c:pt idx="16296">
                  <c:v>25.186546849655173</c:v>
                </c:pt>
                <c:pt idx="16297">
                  <c:v>25.191799703448275</c:v>
                </c:pt>
                <c:pt idx="16298">
                  <c:v>25.225417960000001</c:v>
                </c:pt>
                <c:pt idx="16299">
                  <c:v>25.225417960000001</c:v>
                </c:pt>
                <c:pt idx="16300">
                  <c:v>25.209309209425289</c:v>
                </c:pt>
                <c:pt idx="16301">
                  <c:v>25.174758470697675</c:v>
                </c:pt>
                <c:pt idx="16302">
                  <c:v>25.110991293953489</c:v>
                </c:pt>
                <c:pt idx="16303">
                  <c:v>25.197431250813953</c:v>
                </c:pt>
                <c:pt idx="16304">
                  <c:v>25.265339633103448</c:v>
                </c:pt>
                <c:pt idx="16305">
                  <c:v>25.28635104</c:v>
                </c:pt>
                <c:pt idx="16306">
                  <c:v>25.265095314418605</c:v>
                </c:pt>
                <c:pt idx="16307">
                  <c:v>25.243839588837211</c:v>
                </c:pt>
                <c:pt idx="16308">
                  <c:v>25.225417960000001</c:v>
                </c:pt>
                <c:pt idx="16309">
                  <c:v>25.225417960000001</c:v>
                </c:pt>
                <c:pt idx="16310">
                  <c:v>25.225417960000001</c:v>
                </c:pt>
                <c:pt idx="16311">
                  <c:v>25.219395502441863</c:v>
                </c:pt>
                <c:pt idx="16312">
                  <c:v>25.198139769883724</c:v>
                </c:pt>
                <c:pt idx="16313">
                  <c:v>25.176884043255814</c:v>
                </c:pt>
                <c:pt idx="16314">
                  <c:v>25.191367114117647</c:v>
                </c:pt>
                <c:pt idx="16315">
                  <c:v>25.255884500000001</c:v>
                </c:pt>
                <c:pt idx="16316">
                  <c:v>25.213373041860468</c:v>
                </c:pt>
                <c:pt idx="16317">
                  <c:v>25.207138030000003</c:v>
                </c:pt>
                <c:pt idx="16318">
                  <c:v>25.215852882441862</c:v>
                </c:pt>
                <c:pt idx="16319">
                  <c:v>25.152085698720931</c:v>
                </c:pt>
                <c:pt idx="16320">
                  <c:v>25.195668274823529</c:v>
                </c:pt>
                <c:pt idx="16321">
                  <c:v>25.275239713647061</c:v>
                </c:pt>
                <c:pt idx="16322">
                  <c:v>25.339757092470588</c:v>
                </c:pt>
                <c:pt idx="16323">
                  <c:v>25.290293768705883</c:v>
                </c:pt>
                <c:pt idx="16324">
                  <c:v>25.255884500000001</c:v>
                </c:pt>
                <c:pt idx="16325">
                  <c:v>25.253733920352943</c:v>
                </c:pt>
                <c:pt idx="16326">
                  <c:v>25.210722327411766</c:v>
                </c:pt>
                <c:pt idx="16327">
                  <c:v>25.208571750000001</c:v>
                </c:pt>
                <c:pt idx="16328">
                  <c:v>25.216098781529414</c:v>
                </c:pt>
                <c:pt idx="16329">
                  <c:v>25.173087188588234</c:v>
                </c:pt>
                <c:pt idx="16330">
                  <c:v>25.164484869999999</c:v>
                </c:pt>
                <c:pt idx="16331">
                  <c:v>25.173087187176471</c:v>
                </c:pt>
                <c:pt idx="16332">
                  <c:v>25.194592980117648</c:v>
                </c:pt>
                <c:pt idx="16333">
                  <c:v>25.237749651785716</c:v>
                </c:pt>
                <c:pt idx="16334">
                  <c:v>25.230794404117649</c:v>
                </c:pt>
                <c:pt idx="16335">
                  <c:v>25.198578380238096</c:v>
                </c:pt>
                <c:pt idx="16336">
                  <c:v>25.220340201666669</c:v>
                </c:pt>
                <c:pt idx="16337">
                  <c:v>25.225417960000001</c:v>
                </c:pt>
                <c:pt idx="16338">
                  <c:v>25.217532500000001</c:v>
                </c:pt>
                <c:pt idx="16339">
                  <c:v>25.196026700000001</c:v>
                </c:pt>
                <c:pt idx="16340">
                  <c:v>25.215625140357144</c:v>
                </c:pt>
                <c:pt idx="16341">
                  <c:v>25.201479960357144</c:v>
                </c:pt>
                <c:pt idx="16342">
                  <c:v>25.171013415357141</c:v>
                </c:pt>
                <c:pt idx="16343">
                  <c:v>25.214537051071428</c:v>
                </c:pt>
                <c:pt idx="16344">
                  <c:v>25.291489974457832</c:v>
                </c:pt>
                <c:pt idx="16345">
                  <c:v>25.299408125952382</c:v>
                </c:pt>
                <c:pt idx="16346">
                  <c:v>25.168837233095235</c:v>
                </c:pt>
                <c:pt idx="16347">
                  <c:v>25.248630558809523</c:v>
                </c:pt>
                <c:pt idx="16348">
                  <c:v>25.224692562142856</c:v>
                </c:pt>
                <c:pt idx="16349">
                  <c:v>25.145030333614457</c:v>
                </c:pt>
                <c:pt idx="16350">
                  <c:v>25.211102355301207</c:v>
                </c:pt>
                <c:pt idx="16351">
                  <c:v>25.225417960000001</c:v>
                </c:pt>
                <c:pt idx="16352">
                  <c:v>25.216713231428574</c:v>
                </c:pt>
                <c:pt idx="16353">
                  <c:v>25.194951410000002</c:v>
                </c:pt>
                <c:pt idx="16354">
                  <c:v>25.150903400361447</c:v>
                </c:pt>
                <c:pt idx="16355">
                  <c:v>25.174762743373496</c:v>
                </c:pt>
                <c:pt idx="16356">
                  <c:v>25.220279023855422</c:v>
                </c:pt>
                <c:pt idx="16357">
                  <c:v>25.19825501180723</c:v>
                </c:pt>
                <c:pt idx="16358">
                  <c:v>25.194951410000002</c:v>
                </c:pt>
                <c:pt idx="16359">
                  <c:v>25.205229282289157</c:v>
                </c:pt>
                <c:pt idx="16360">
                  <c:v>25.225417960000001</c:v>
                </c:pt>
                <c:pt idx="16361">
                  <c:v>25.225417960000001</c:v>
                </c:pt>
                <c:pt idx="16362">
                  <c:v>25.225417960000001</c:v>
                </c:pt>
                <c:pt idx="16363">
                  <c:v>25.225417960000001</c:v>
                </c:pt>
                <c:pt idx="16364">
                  <c:v>25.225417960000001</c:v>
                </c:pt>
                <c:pt idx="16365">
                  <c:v>25.162998700487805</c:v>
                </c:pt>
                <c:pt idx="16366">
                  <c:v>25.171459142289159</c:v>
                </c:pt>
                <c:pt idx="16367">
                  <c:v>25.221380224457832</c:v>
                </c:pt>
                <c:pt idx="16368">
                  <c:v>25.19935621240964</c:v>
                </c:pt>
                <c:pt idx="16369">
                  <c:v>25.177117337804876</c:v>
                </c:pt>
                <c:pt idx="16370">
                  <c:v>25.183805118048781</c:v>
                </c:pt>
                <c:pt idx="16371">
                  <c:v>25.222445614146341</c:v>
                </c:pt>
                <c:pt idx="16372">
                  <c:v>25.177860426341464</c:v>
                </c:pt>
                <c:pt idx="16373">
                  <c:v>25.226152088554215</c:v>
                </c:pt>
                <c:pt idx="16374">
                  <c:v>25.28635104</c:v>
                </c:pt>
                <c:pt idx="16375">
                  <c:v>25.28635104</c:v>
                </c:pt>
                <c:pt idx="16376">
                  <c:v>25.180461229390243</c:v>
                </c:pt>
                <c:pt idx="16377">
                  <c:v>25.199038389146342</c:v>
                </c:pt>
                <c:pt idx="16378">
                  <c:v>25.276690917560977</c:v>
                </c:pt>
                <c:pt idx="16379">
                  <c:v>25.232105737073173</c:v>
                </c:pt>
                <c:pt idx="16380">
                  <c:v>25.206235317407408</c:v>
                </c:pt>
                <c:pt idx="16381">
                  <c:v>25.22839029902439</c:v>
                </c:pt>
                <c:pt idx="16382">
                  <c:v>25.277434002926828</c:v>
                </c:pt>
                <c:pt idx="16383">
                  <c:v>25.210556224878051</c:v>
                </c:pt>
                <c:pt idx="16384">
                  <c:v>25.264159358395062</c:v>
                </c:pt>
                <c:pt idx="16385">
                  <c:v>25.270374680609756</c:v>
                </c:pt>
                <c:pt idx="16386">
                  <c:v>25.16674165111111</c:v>
                </c:pt>
                <c:pt idx="16387">
                  <c:v>25.211877273333336</c:v>
                </c:pt>
                <c:pt idx="16388">
                  <c:v>25.225417960000001</c:v>
                </c:pt>
                <c:pt idx="16389">
                  <c:v>25.186405924512197</c:v>
                </c:pt>
                <c:pt idx="16390">
                  <c:v>25.074942965975609</c:v>
                </c:pt>
                <c:pt idx="16391">
                  <c:v>25.206235320987656</c:v>
                </c:pt>
                <c:pt idx="16392">
                  <c:v>25.227298605925927</c:v>
                </c:pt>
                <c:pt idx="16393">
                  <c:v>25.194951410000002</c:v>
                </c:pt>
                <c:pt idx="16394">
                  <c:v>25.194951410000002</c:v>
                </c:pt>
                <c:pt idx="16395">
                  <c:v>25.216014703827163</c:v>
                </c:pt>
                <c:pt idx="16396">
                  <c:v>25.212253401358026</c:v>
                </c:pt>
                <c:pt idx="16397">
                  <c:v>25.194951410000002</c:v>
                </c:pt>
                <c:pt idx="16398">
                  <c:v>25.194951410000002</c:v>
                </c:pt>
                <c:pt idx="16399">
                  <c:v>25.194951410000002</c:v>
                </c:pt>
                <c:pt idx="16400">
                  <c:v>25.182539115925927</c:v>
                </c:pt>
                <c:pt idx="16401">
                  <c:v>25.169054850999999</c:v>
                </c:pt>
                <c:pt idx="16402">
                  <c:v>25.191904756</c:v>
                </c:pt>
                <c:pt idx="16403">
                  <c:v>25.194951410000002</c:v>
                </c:pt>
                <c:pt idx="16404">
                  <c:v>25.194951410000002</c:v>
                </c:pt>
                <c:pt idx="16405">
                  <c:v>25.194951410000002</c:v>
                </c:pt>
                <c:pt idx="16406">
                  <c:v>25.194951410000002</c:v>
                </c:pt>
                <c:pt idx="16407">
                  <c:v>25.156868235000001</c:v>
                </c:pt>
                <c:pt idx="16408">
                  <c:v>25.156868235000001</c:v>
                </c:pt>
                <c:pt idx="16409">
                  <c:v>25.191143092500003</c:v>
                </c:pt>
                <c:pt idx="16410">
                  <c:v>25.168293187499998</c:v>
                </c:pt>
                <c:pt idx="16411">
                  <c:v>25.183526457500001</c:v>
                </c:pt>
                <c:pt idx="16412">
                  <c:v>25.206376366250002</c:v>
                </c:pt>
                <c:pt idx="16413">
                  <c:v>25.225417960000001</c:v>
                </c:pt>
                <c:pt idx="16414">
                  <c:v>25.225417960000001</c:v>
                </c:pt>
                <c:pt idx="16415">
                  <c:v>25.168293191250001</c:v>
                </c:pt>
                <c:pt idx="16416">
                  <c:v>25.1454432825</c:v>
                </c:pt>
                <c:pt idx="16417">
                  <c:v>25.176054443417719</c:v>
                </c:pt>
                <c:pt idx="16418">
                  <c:v>25.245471883924051</c:v>
                </c:pt>
                <c:pt idx="16419">
                  <c:v>25.255884500000001</c:v>
                </c:pt>
                <c:pt idx="16420">
                  <c:v>25.255884500000001</c:v>
                </c:pt>
                <c:pt idx="16421">
                  <c:v>25.2421745555</c:v>
                </c:pt>
                <c:pt idx="16422">
                  <c:v>25.173624832999998</c:v>
                </c:pt>
                <c:pt idx="16423">
                  <c:v>25.144430944936708</c:v>
                </c:pt>
                <c:pt idx="16424">
                  <c:v>25.146585777750001</c:v>
                </c:pt>
                <c:pt idx="16425">
                  <c:v>25.164484869999999</c:v>
                </c:pt>
                <c:pt idx="16426">
                  <c:v>25.164484869999999</c:v>
                </c:pt>
                <c:pt idx="16427">
                  <c:v>25.185310099873419</c:v>
                </c:pt>
                <c:pt idx="16428">
                  <c:v>25.235444916962027</c:v>
                </c:pt>
                <c:pt idx="16429">
                  <c:v>25.267839722531644</c:v>
                </c:pt>
                <c:pt idx="16430">
                  <c:v>25.198422282025319</c:v>
                </c:pt>
                <c:pt idx="16431">
                  <c:v>25.194951410000002</c:v>
                </c:pt>
                <c:pt idx="16432">
                  <c:v>25.209606206202533</c:v>
                </c:pt>
                <c:pt idx="16433">
                  <c:v>25.225417960000001</c:v>
                </c:pt>
                <c:pt idx="16434">
                  <c:v>25.225417960000001</c:v>
                </c:pt>
                <c:pt idx="16435">
                  <c:v>25.272289560000001</c:v>
                </c:pt>
                <c:pt idx="16436">
                  <c:v>25.253956237974684</c:v>
                </c:pt>
                <c:pt idx="16437">
                  <c:v>25.207677946455696</c:v>
                </c:pt>
                <c:pt idx="16438">
                  <c:v>25.164484869999999</c:v>
                </c:pt>
                <c:pt idx="16439">
                  <c:v>25.164484869999999</c:v>
                </c:pt>
                <c:pt idx="16440">
                  <c:v>25.146744859367089</c:v>
                </c:pt>
                <c:pt idx="16441">
                  <c:v>25.17620277346154</c:v>
                </c:pt>
                <c:pt idx="16442">
                  <c:v>25.248853758846156</c:v>
                </c:pt>
                <c:pt idx="16443">
                  <c:v>25.201982151153846</c:v>
                </c:pt>
                <c:pt idx="16444">
                  <c:v>25.234792276538464</c:v>
                </c:pt>
                <c:pt idx="16445">
                  <c:v>25.230431437088608</c:v>
                </c:pt>
                <c:pt idx="16446">
                  <c:v>25.189483056666667</c:v>
                </c:pt>
                <c:pt idx="16447">
                  <c:v>25.166047256666666</c:v>
                </c:pt>
                <c:pt idx="16448">
                  <c:v>25.120738043333333</c:v>
                </c:pt>
                <c:pt idx="16449">
                  <c:v>25.148079810000002</c:v>
                </c:pt>
                <c:pt idx="16450">
                  <c:v>25.187038022987014</c:v>
                </c:pt>
                <c:pt idx="16451">
                  <c:v>25.162141289999997</c:v>
                </c:pt>
                <c:pt idx="16452">
                  <c:v>25.115269690000002</c:v>
                </c:pt>
                <c:pt idx="16453">
                  <c:v>25.173859195769232</c:v>
                </c:pt>
                <c:pt idx="16454">
                  <c:v>25.204325736538461</c:v>
                </c:pt>
                <c:pt idx="16455">
                  <c:v>25.160923845844156</c:v>
                </c:pt>
                <c:pt idx="16456">
                  <c:v>25.137183684805194</c:v>
                </c:pt>
                <c:pt idx="16457">
                  <c:v>25.174640383333333</c:v>
                </c:pt>
                <c:pt idx="16458">
                  <c:v>25.194951410000002</c:v>
                </c:pt>
                <c:pt idx="16459">
                  <c:v>25.188311266666666</c:v>
                </c:pt>
                <c:pt idx="16460">
                  <c:v>25.164875466666665</c:v>
                </c:pt>
                <c:pt idx="16461">
                  <c:v>25.187829361688312</c:v>
                </c:pt>
                <c:pt idx="16462">
                  <c:v>25.211569528181819</c:v>
                </c:pt>
                <c:pt idx="16463">
                  <c:v>25.205634489220781</c:v>
                </c:pt>
                <c:pt idx="16464">
                  <c:v>25.154988805584413</c:v>
                </c:pt>
                <c:pt idx="16465">
                  <c:v>25.083768322467531</c:v>
                </c:pt>
                <c:pt idx="16466">
                  <c:v>25.132846539999999</c:v>
                </c:pt>
                <c:pt idx="16467">
                  <c:v>25.164484869999999</c:v>
                </c:pt>
                <c:pt idx="16468">
                  <c:v>25.17121124896104</c:v>
                </c:pt>
                <c:pt idx="16469">
                  <c:v>25.194951410000002</c:v>
                </c:pt>
                <c:pt idx="16470">
                  <c:v>25.12373092688312</c:v>
                </c:pt>
                <c:pt idx="16471">
                  <c:v>25.137579354155843</c:v>
                </c:pt>
                <c:pt idx="16472">
                  <c:v>25.143910063766235</c:v>
                </c:pt>
                <c:pt idx="16473">
                  <c:v>25.110767549473685</c:v>
                </c:pt>
                <c:pt idx="16474">
                  <c:v>25.15887261263158</c:v>
                </c:pt>
                <c:pt idx="16475">
                  <c:v>25.164484869999999</c:v>
                </c:pt>
                <c:pt idx="16476">
                  <c:v>25.222210950526314</c:v>
                </c:pt>
                <c:pt idx="16477">
                  <c:v>25.270524265974025</c:v>
                </c:pt>
                <c:pt idx="16478">
                  <c:v>25.221810079868423</c:v>
                </c:pt>
                <c:pt idx="16479">
                  <c:v>25.149652477236842</c:v>
                </c:pt>
                <c:pt idx="16480">
                  <c:v>25.15285947973684</c:v>
                </c:pt>
                <c:pt idx="16481">
                  <c:v>25.189016373766233</c:v>
                </c:pt>
                <c:pt idx="16482">
                  <c:v>25.214193443421053</c:v>
                </c:pt>
                <c:pt idx="16483">
                  <c:v>25.166088372368421</c:v>
                </c:pt>
                <c:pt idx="16484">
                  <c:v>25.164484869999999</c:v>
                </c:pt>
                <c:pt idx="16485">
                  <c:v>25.130811325789473</c:v>
                </c:pt>
                <c:pt idx="16486">
                  <c:v>25.134820081052634</c:v>
                </c:pt>
                <c:pt idx="16487">
                  <c:v>25.178916388947371</c:v>
                </c:pt>
                <c:pt idx="16488">
                  <c:v>25.082706262631579</c:v>
                </c:pt>
                <c:pt idx="16489">
                  <c:v>25.159674363684211</c:v>
                </c:pt>
                <c:pt idx="16490">
                  <c:v>25.164078649466667</c:v>
                </c:pt>
                <c:pt idx="16491">
                  <c:v>25.124798192894737</c:v>
                </c:pt>
                <c:pt idx="16492">
                  <c:v>25.10916404736842</c:v>
                </c:pt>
                <c:pt idx="16493">
                  <c:v>25.157269110526315</c:v>
                </c:pt>
                <c:pt idx="16494">
                  <c:v>25.143767622799999</c:v>
                </c:pt>
                <c:pt idx="16495">
                  <c:v>25.119586811052631</c:v>
                </c:pt>
                <c:pt idx="16496">
                  <c:v>25.103551790000001</c:v>
                </c:pt>
                <c:pt idx="16497">
                  <c:v>25.101547412368422</c:v>
                </c:pt>
                <c:pt idx="16498">
                  <c:v>25.077494880789473</c:v>
                </c:pt>
                <c:pt idx="16499">
                  <c:v>25.132799668399997</c:v>
                </c:pt>
                <c:pt idx="16500">
                  <c:v>25.123050375599998</c:v>
                </c:pt>
                <c:pt idx="16501">
                  <c:v>25.088521630266666</c:v>
                </c:pt>
                <c:pt idx="16502">
                  <c:v>25.124269036666668</c:v>
                </c:pt>
                <c:pt idx="16503">
                  <c:v>24.978029636666669</c:v>
                </c:pt>
                <c:pt idx="16504">
                  <c:v>25.110457535600002</c:v>
                </c:pt>
                <c:pt idx="16505">
                  <c:v>25.208762912666668</c:v>
                </c:pt>
                <c:pt idx="16506">
                  <c:v>25.179108816666666</c:v>
                </c:pt>
                <c:pt idx="16507">
                  <c:v>25.050743120666667</c:v>
                </c:pt>
                <c:pt idx="16508">
                  <c:v>25.172609280666666</c:v>
                </c:pt>
                <c:pt idx="16509">
                  <c:v>25.155141797733332</c:v>
                </c:pt>
                <c:pt idx="16510">
                  <c:v>25.120206831866668</c:v>
                </c:pt>
                <c:pt idx="16511">
                  <c:v>25.11137428</c:v>
                </c:pt>
                <c:pt idx="16512">
                  <c:v>25.138080535333334</c:v>
                </c:pt>
                <c:pt idx="16513">
                  <c:v>25.186826999333334</c:v>
                </c:pt>
                <c:pt idx="16514">
                  <c:v>25.112609410000001</c:v>
                </c:pt>
                <c:pt idx="16515">
                  <c:v>25.087709189199998</c:v>
                </c:pt>
                <c:pt idx="16516">
                  <c:v>25.103551790000001</c:v>
                </c:pt>
                <c:pt idx="16517">
                  <c:v>25.09778785</c:v>
                </c:pt>
                <c:pt idx="16518">
                  <c:v>25.048382650000001</c:v>
                </c:pt>
                <c:pt idx="16519">
                  <c:v>25.107207774799999</c:v>
                </c:pt>
                <c:pt idx="16520">
                  <c:v>25.102728369999998</c:v>
                </c:pt>
                <c:pt idx="16521">
                  <c:v>25.082966289999998</c:v>
                </c:pt>
                <c:pt idx="16522">
                  <c:v>25.107668889999999</c:v>
                </c:pt>
                <c:pt idx="16523">
                  <c:v>25.132371490000001</c:v>
                </c:pt>
                <c:pt idx="16524">
                  <c:v>25.110962570000002</c:v>
                </c:pt>
                <c:pt idx="16525">
                  <c:v>25.103551790000001</c:v>
                </c:pt>
                <c:pt idx="16526">
                  <c:v>25.103551790000001</c:v>
                </c:pt>
                <c:pt idx="16527">
                  <c:v>25.09778785</c:v>
                </c:pt>
                <c:pt idx="16528">
                  <c:v>25.073085249999998</c:v>
                </c:pt>
                <c:pt idx="16529">
                  <c:v>25.148208225342465</c:v>
                </c:pt>
                <c:pt idx="16530">
                  <c:v>25.183835240000001</c:v>
                </c:pt>
                <c:pt idx="16531">
                  <c:v>25.167778550000001</c:v>
                </c:pt>
                <c:pt idx="16532">
                  <c:v>25.141947977397258</c:v>
                </c:pt>
                <c:pt idx="16533">
                  <c:v>25.164484869999999</c:v>
                </c:pt>
                <c:pt idx="16534">
                  <c:v>25.164484869999999</c:v>
                </c:pt>
                <c:pt idx="16535">
                  <c:v>25.121080484246576</c:v>
                </c:pt>
                <c:pt idx="16536">
                  <c:v>25.135665169999999</c:v>
                </c:pt>
                <c:pt idx="16537">
                  <c:v>25.143617376849313</c:v>
                </c:pt>
                <c:pt idx="16538">
                  <c:v>25.123584585068492</c:v>
                </c:pt>
                <c:pt idx="16539">
                  <c:v>25.223748560410961</c:v>
                </c:pt>
                <c:pt idx="16540">
                  <c:v>25.200794310000003</c:v>
                </c:pt>
                <c:pt idx="16541">
                  <c:v>25.157074090000002</c:v>
                </c:pt>
                <c:pt idx="16542">
                  <c:v>25.120663134383562</c:v>
                </c:pt>
                <c:pt idx="16543">
                  <c:v>25.087692495205481</c:v>
                </c:pt>
                <c:pt idx="16544">
                  <c:v>25.047626908356165</c:v>
                </c:pt>
                <c:pt idx="16545">
                  <c:v>25.097708891917808</c:v>
                </c:pt>
                <c:pt idx="16546">
                  <c:v>25.103551790000001</c:v>
                </c:pt>
                <c:pt idx="16547">
                  <c:v>25.154885823150686</c:v>
                </c:pt>
                <c:pt idx="16548">
                  <c:v>25.171579817671233</c:v>
                </c:pt>
                <c:pt idx="16549">
                  <c:v>25.12149783410959</c:v>
                </c:pt>
                <c:pt idx="16550">
                  <c:v>25.078163006944443</c:v>
                </c:pt>
                <c:pt idx="16551">
                  <c:v>25.23049571527778</c:v>
                </c:pt>
                <c:pt idx="16552">
                  <c:v>25.130679534246575</c:v>
                </c:pt>
                <c:pt idx="16553">
                  <c:v>25.120054499166667</c:v>
                </c:pt>
                <c:pt idx="16554">
                  <c:v>25.133183630273972</c:v>
                </c:pt>
                <c:pt idx="16555">
                  <c:v>25.068007493333333</c:v>
                </c:pt>
                <c:pt idx="16556">
                  <c:v>25.042618709999999</c:v>
                </c:pt>
                <c:pt idx="16557">
                  <c:v>25.067659701780819</c:v>
                </c:pt>
                <c:pt idx="16558">
                  <c:v>25.073085249999998</c:v>
                </c:pt>
                <c:pt idx="16559">
                  <c:v>25.073085249999998</c:v>
                </c:pt>
                <c:pt idx="16560">
                  <c:v>25.082817616944443</c:v>
                </c:pt>
                <c:pt idx="16561">
                  <c:v>25.103551790000001</c:v>
                </c:pt>
                <c:pt idx="16562">
                  <c:v>25.103551790000001</c:v>
                </c:pt>
                <c:pt idx="16563">
                  <c:v>25.078586153055554</c:v>
                </c:pt>
                <c:pt idx="16564">
                  <c:v>25.152636771111112</c:v>
                </c:pt>
                <c:pt idx="16565">
                  <c:v>25.150521039166669</c:v>
                </c:pt>
                <c:pt idx="16566">
                  <c:v>25.113284156944445</c:v>
                </c:pt>
                <c:pt idx="16567">
                  <c:v>25.143327550555554</c:v>
                </c:pt>
                <c:pt idx="16568">
                  <c:v>25.194105117222225</c:v>
                </c:pt>
                <c:pt idx="16569">
                  <c:v>25.095088862222219</c:v>
                </c:pt>
                <c:pt idx="16570">
                  <c:v>25.073085249999998</c:v>
                </c:pt>
                <c:pt idx="16571">
                  <c:v>25.073085249999998</c:v>
                </c:pt>
                <c:pt idx="16572">
                  <c:v>25.073085249999998</c:v>
                </c:pt>
                <c:pt idx="16573">
                  <c:v>25.056582539027776</c:v>
                </c:pt>
                <c:pt idx="16574">
                  <c:v>24.983402044929576</c:v>
                </c:pt>
                <c:pt idx="16575">
                  <c:v>25.086387540704226</c:v>
                </c:pt>
                <c:pt idx="16576">
                  <c:v>25.082394470555556</c:v>
                </c:pt>
                <c:pt idx="16577">
                  <c:v>25.073085249999998</c:v>
                </c:pt>
                <c:pt idx="16578">
                  <c:v>25.096256984647887</c:v>
                </c:pt>
                <c:pt idx="16579">
                  <c:v>25.106936958888888</c:v>
                </c:pt>
                <c:pt idx="16580">
                  <c:v>25.017301434929578</c:v>
                </c:pt>
                <c:pt idx="16581">
                  <c:v>25.094540558873241</c:v>
                </c:pt>
                <c:pt idx="16582">
                  <c:v>25.103551790000001</c:v>
                </c:pt>
                <c:pt idx="16583">
                  <c:v>25.085529329718309</c:v>
                </c:pt>
                <c:pt idx="16584">
                  <c:v>25.059782957887322</c:v>
                </c:pt>
                <c:pt idx="16585">
                  <c:v>25.059782957887325</c:v>
                </c:pt>
                <c:pt idx="16586">
                  <c:v>25.099634663428571</c:v>
                </c:pt>
                <c:pt idx="16587">
                  <c:v>25.073520486285712</c:v>
                </c:pt>
                <c:pt idx="16588">
                  <c:v>25.098402515633804</c:v>
                </c:pt>
                <c:pt idx="16589">
                  <c:v>25.103551790000001</c:v>
                </c:pt>
                <c:pt idx="16590">
                  <c:v>25.103551790000001</c:v>
                </c:pt>
                <c:pt idx="16591">
                  <c:v>25.103551790000001</c:v>
                </c:pt>
                <c:pt idx="16592">
                  <c:v>25.096686090845072</c:v>
                </c:pt>
                <c:pt idx="16593">
                  <c:v>25.064380523571426</c:v>
                </c:pt>
                <c:pt idx="16594">
                  <c:v>24.959923806428574</c:v>
                </c:pt>
                <c:pt idx="16595">
                  <c:v>25.092824132816901</c:v>
                </c:pt>
                <c:pt idx="16596">
                  <c:v>25.095717536857141</c:v>
                </c:pt>
                <c:pt idx="16597">
                  <c:v>25.116854082112674</c:v>
                </c:pt>
                <c:pt idx="16598">
                  <c:v>25.154474435428572</c:v>
                </c:pt>
                <c:pt idx="16599">
                  <c:v>25.117044114857144</c:v>
                </c:pt>
                <c:pt idx="16600">
                  <c:v>25.042618709999999</c:v>
                </c:pt>
                <c:pt idx="16601">
                  <c:v>25.042618709999999</c:v>
                </c:pt>
                <c:pt idx="16602">
                  <c:v>25.019551179285713</c:v>
                </c:pt>
                <c:pt idx="16603">
                  <c:v>25.087012807285713</c:v>
                </c:pt>
                <c:pt idx="16604">
                  <c:v>25.177106727000002</c:v>
                </c:pt>
                <c:pt idx="16605">
                  <c:v>25.185376218428573</c:v>
                </c:pt>
                <c:pt idx="16606">
                  <c:v>25.097893718285714</c:v>
                </c:pt>
                <c:pt idx="16607">
                  <c:v>25.077002376571428</c:v>
                </c:pt>
                <c:pt idx="16608">
                  <c:v>25.155344908</c:v>
                </c:pt>
                <c:pt idx="16609">
                  <c:v>25.164484869999999</c:v>
                </c:pt>
                <c:pt idx="16610">
                  <c:v>25.088539292028983</c:v>
                </c:pt>
                <c:pt idx="16611">
                  <c:v>25.087012811142856</c:v>
                </c:pt>
                <c:pt idx="16612">
                  <c:v>25.123572659142859</c:v>
                </c:pt>
                <c:pt idx="16613">
                  <c:v>25.097370173188406</c:v>
                </c:pt>
                <c:pt idx="16614">
                  <c:v>25.064380523571426</c:v>
                </c:pt>
                <c:pt idx="16615">
                  <c:v>24.959923806428574</c:v>
                </c:pt>
                <c:pt idx="16616">
                  <c:v>25.048358780724637</c:v>
                </c:pt>
                <c:pt idx="16617">
                  <c:v>25.012152163333333</c:v>
                </c:pt>
                <c:pt idx="16618">
                  <c:v>25.046100595571428</c:v>
                </c:pt>
                <c:pt idx="16619">
                  <c:v>25.103551790000001</c:v>
                </c:pt>
                <c:pt idx="16620">
                  <c:v>25.071760615217393</c:v>
                </c:pt>
                <c:pt idx="16621">
                  <c:v>24.98168562</c:v>
                </c:pt>
                <c:pt idx="16622">
                  <c:v>24.98168562</c:v>
                </c:pt>
                <c:pt idx="16623">
                  <c:v>25.061163559130435</c:v>
                </c:pt>
                <c:pt idx="16624">
                  <c:v>25.139676401714283</c:v>
                </c:pt>
                <c:pt idx="16625">
                  <c:v>25.109376275588232</c:v>
                </c:pt>
                <c:pt idx="16626">
                  <c:v>25.058514296086955</c:v>
                </c:pt>
                <c:pt idx="16627">
                  <c:v>25.074409882173914</c:v>
                </c:pt>
                <c:pt idx="16628">
                  <c:v>25.140641490869566</c:v>
                </c:pt>
                <c:pt idx="16629">
                  <c:v>25.153887812608694</c:v>
                </c:pt>
                <c:pt idx="16630">
                  <c:v>25.04791723869565</c:v>
                </c:pt>
                <c:pt idx="16631">
                  <c:v>25.143290755217389</c:v>
                </c:pt>
                <c:pt idx="16632">
                  <c:v>25.099967491176468</c:v>
                </c:pt>
                <c:pt idx="16633">
                  <c:v>25.09074701231884</c:v>
                </c:pt>
                <c:pt idx="16634">
                  <c:v>25.075773474117646</c:v>
                </c:pt>
                <c:pt idx="16635">
                  <c:v>25.062929736666668</c:v>
                </c:pt>
                <c:pt idx="16636">
                  <c:v>25.084734219117649</c:v>
                </c:pt>
                <c:pt idx="16637">
                  <c:v>25.030697012173913</c:v>
                </c:pt>
                <c:pt idx="16638">
                  <c:v>25.216145533913046</c:v>
                </c:pt>
                <c:pt idx="16639">
                  <c:v>25.072189176911763</c:v>
                </c:pt>
                <c:pt idx="16640">
                  <c:v>25.086526370588235</c:v>
                </c:pt>
                <c:pt idx="16641">
                  <c:v>25.066812727058824</c:v>
                </c:pt>
                <c:pt idx="16642">
                  <c:v>25.042618709999999</c:v>
                </c:pt>
                <c:pt idx="16643">
                  <c:v>25.064124502941176</c:v>
                </c:pt>
                <c:pt idx="16644">
                  <c:v>25.089214594705883</c:v>
                </c:pt>
                <c:pt idx="16645">
                  <c:v>25.039034409999999</c:v>
                </c:pt>
                <c:pt idx="16646">
                  <c:v>25.012152159999999</c:v>
                </c:pt>
                <c:pt idx="16647">
                  <c:v>25.280974589411763</c:v>
                </c:pt>
                <c:pt idx="16648">
                  <c:v>25.060540198823528</c:v>
                </c:pt>
                <c:pt idx="16649">
                  <c:v>25.09996748764706</c:v>
                </c:pt>
                <c:pt idx="16650">
                  <c:v>25.115374626417911</c:v>
                </c:pt>
                <c:pt idx="16651">
                  <c:v>25.060092166764704</c:v>
                </c:pt>
                <c:pt idx="16652">
                  <c:v>25.042618709999999</c:v>
                </c:pt>
                <c:pt idx="16653">
                  <c:v>25.060352964626865</c:v>
                </c:pt>
                <c:pt idx="16654">
                  <c:v>25.128641881764707</c:v>
                </c:pt>
                <c:pt idx="16655">
                  <c:v>25.074877399411761</c:v>
                </c:pt>
                <c:pt idx="16656">
                  <c:v>24.941215142835819</c:v>
                </c:pt>
                <c:pt idx="16657">
                  <c:v>25.035002072499999</c:v>
                </c:pt>
                <c:pt idx="16658">
                  <c:v>25.01442578597015</c:v>
                </c:pt>
                <c:pt idx="16659">
                  <c:v>25.013944314705881</c:v>
                </c:pt>
                <c:pt idx="16660">
                  <c:v>25.080815566119401</c:v>
                </c:pt>
                <c:pt idx="16661">
                  <c:v>25.114919901940297</c:v>
                </c:pt>
                <c:pt idx="16662">
                  <c:v>25.060540202058821</c:v>
                </c:pt>
                <c:pt idx="16663">
                  <c:v>25.017608854626864</c:v>
                </c:pt>
                <c:pt idx="16664">
                  <c:v>25.072175800895522</c:v>
                </c:pt>
                <c:pt idx="16665">
                  <c:v>25.180400226716419</c:v>
                </c:pt>
                <c:pt idx="16666">
                  <c:v>25.100368718656714</c:v>
                </c:pt>
                <c:pt idx="16667">
                  <c:v>25.073085249999998</c:v>
                </c:pt>
                <c:pt idx="16668">
                  <c:v>25.021246653880596</c:v>
                </c:pt>
                <c:pt idx="16669">
                  <c:v>24.98168562</c:v>
                </c:pt>
                <c:pt idx="16670">
                  <c:v>25.036252560895523</c:v>
                </c:pt>
                <c:pt idx="16671">
                  <c:v>25.110476003636364</c:v>
                </c:pt>
                <c:pt idx="16672">
                  <c:v>25.027612800597016</c:v>
                </c:pt>
                <c:pt idx="16673">
                  <c:v>24.951219080000001</c:v>
                </c:pt>
                <c:pt idx="16674">
                  <c:v>24.951219080000001</c:v>
                </c:pt>
                <c:pt idx="16675">
                  <c:v>25.003843103636363</c:v>
                </c:pt>
                <c:pt idx="16676">
                  <c:v>25.012152159999999</c:v>
                </c:pt>
                <c:pt idx="16677">
                  <c:v>25.032160043582088</c:v>
                </c:pt>
                <c:pt idx="16678">
                  <c:v>25.02553897742424</c:v>
                </c:pt>
                <c:pt idx="16679">
                  <c:v>25.055082289242424</c:v>
                </c:pt>
                <c:pt idx="16680">
                  <c:v>25.092183678059701</c:v>
                </c:pt>
                <c:pt idx="16681">
                  <c:v>25.031539965454545</c:v>
                </c:pt>
                <c:pt idx="16682">
                  <c:v>24.942910025454545</c:v>
                </c:pt>
                <c:pt idx="16683">
                  <c:v>25.037162015373134</c:v>
                </c:pt>
                <c:pt idx="16684">
                  <c:v>24.982595069104477</c:v>
                </c:pt>
                <c:pt idx="16685">
                  <c:v>25.063391349848484</c:v>
                </c:pt>
                <c:pt idx="16686">
                  <c:v>25.048619695151515</c:v>
                </c:pt>
                <c:pt idx="16687">
                  <c:v>25.042618709999999</c:v>
                </c:pt>
                <c:pt idx="16688">
                  <c:v>25.023692519848485</c:v>
                </c:pt>
                <c:pt idx="16689">
                  <c:v>25.044465162272726</c:v>
                </c:pt>
                <c:pt idx="16690">
                  <c:v>25.059698436969697</c:v>
                </c:pt>
                <c:pt idx="16691">
                  <c:v>25.032001578939393</c:v>
                </c:pt>
                <c:pt idx="16692">
                  <c:v>25.027847046818181</c:v>
                </c:pt>
                <c:pt idx="16693">
                  <c:v>25.062929734999997</c:v>
                </c:pt>
                <c:pt idx="16694">
                  <c:v>25.014495740769231</c:v>
                </c:pt>
                <c:pt idx="16695">
                  <c:v>25.042618709999999</c:v>
                </c:pt>
                <c:pt idx="16696">
                  <c:v>25.042618709999999</c:v>
                </c:pt>
                <c:pt idx="16697">
                  <c:v>25.142327386363636</c:v>
                </c:pt>
                <c:pt idx="16698">
                  <c:v>25.096989766</c:v>
                </c:pt>
                <c:pt idx="16699">
                  <c:v>25.033386418636361</c:v>
                </c:pt>
                <c:pt idx="16700">
                  <c:v>25.064179641692309</c:v>
                </c:pt>
                <c:pt idx="16701">
                  <c:v>25.044465162121213</c:v>
                </c:pt>
                <c:pt idx="16702">
                  <c:v>24.993872236000001</c:v>
                </c:pt>
                <c:pt idx="16703">
                  <c:v>25.002309124</c:v>
                </c:pt>
                <c:pt idx="16704">
                  <c:v>25.003843106060607</c:v>
                </c:pt>
                <c:pt idx="16705">
                  <c:v>25.068398089999999</c:v>
                </c:pt>
                <c:pt idx="16706">
                  <c:v>25.044962290000001</c:v>
                </c:pt>
                <c:pt idx="16707">
                  <c:v>25.073085249999998</c:v>
                </c:pt>
                <c:pt idx="16708">
                  <c:v>25.12933117</c:v>
                </c:pt>
                <c:pt idx="16709">
                  <c:v>24.979342041538462</c:v>
                </c:pt>
                <c:pt idx="16710">
                  <c:v>24.974654879999999</c:v>
                </c:pt>
                <c:pt idx="16711">
                  <c:v>25.00277784</c:v>
                </c:pt>
                <c:pt idx="16712">
                  <c:v>25.049649446153843</c:v>
                </c:pt>
                <c:pt idx="16713">
                  <c:v>25.056680189999998</c:v>
                </c:pt>
                <c:pt idx="16714">
                  <c:v>25.042618709999999</c:v>
                </c:pt>
                <c:pt idx="16715">
                  <c:v>25.019182906153844</c:v>
                </c:pt>
                <c:pt idx="16716">
                  <c:v>25.038810385624998</c:v>
                </c:pt>
                <c:pt idx="16717">
                  <c:v>25.156985413999998</c:v>
                </c:pt>
                <c:pt idx="16718">
                  <c:v>25.123706578</c:v>
                </c:pt>
                <c:pt idx="16719">
                  <c:v>25.064516534687499</c:v>
                </c:pt>
                <c:pt idx="16720">
                  <c:v>24.982623052000001</c:v>
                </c:pt>
                <c:pt idx="16721">
                  <c:v>25.010746011999998</c:v>
                </c:pt>
                <c:pt idx="16722">
                  <c:v>24.985017897812501</c:v>
                </c:pt>
                <c:pt idx="16723">
                  <c:v>25.006527567999999</c:v>
                </c:pt>
                <c:pt idx="16724">
                  <c:v>25.080701882500001</c:v>
                </c:pt>
                <c:pt idx="16725">
                  <c:v>25.021057767230769</c:v>
                </c:pt>
                <c:pt idx="16726">
                  <c:v>25.01881672171875</c:v>
                </c:pt>
                <c:pt idx="16727">
                  <c:v>25.009295926406249</c:v>
                </c:pt>
                <c:pt idx="16728">
                  <c:v>25.025957315781248</c:v>
                </c:pt>
                <c:pt idx="16729">
                  <c:v>25.035119249846154</c:v>
                </c:pt>
                <c:pt idx="16730">
                  <c:v>25.013104242812499</c:v>
                </c:pt>
                <c:pt idx="16731">
                  <c:v>25.0473791040625</c:v>
                </c:pt>
                <c:pt idx="16732">
                  <c:v>24.968356508749999</c:v>
                </c:pt>
                <c:pt idx="16733">
                  <c:v>24.935033730624998</c:v>
                </c:pt>
                <c:pt idx="16734">
                  <c:v>25.015008399062499</c:v>
                </c:pt>
                <c:pt idx="16735">
                  <c:v>25.037858312812499</c:v>
                </c:pt>
                <c:pt idx="16736">
                  <c:v>24.8950463971875</c:v>
                </c:pt>
                <c:pt idx="16737">
                  <c:v>25.058577373015872</c:v>
                </c:pt>
                <c:pt idx="16738">
                  <c:v>25.0469030671875</c:v>
                </c:pt>
                <c:pt idx="16739">
                  <c:v>24.994062653906251</c:v>
                </c:pt>
                <c:pt idx="16740">
                  <c:v>24.936937889374999</c:v>
                </c:pt>
                <c:pt idx="16741">
                  <c:v>24.983136407619046</c:v>
                </c:pt>
                <c:pt idx="16742">
                  <c:v>25.012152159999999</c:v>
                </c:pt>
                <c:pt idx="16743">
                  <c:v>25.046971068571427</c:v>
                </c:pt>
                <c:pt idx="16744">
                  <c:v>25.025957315781248</c:v>
                </c:pt>
                <c:pt idx="16745">
                  <c:v>25.009734185238095</c:v>
                </c:pt>
                <c:pt idx="16746">
                  <c:v>25.079749805624999</c:v>
                </c:pt>
                <c:pt idx="16747">
                  <c:v>25.08082278047619</c:v>
                </c:pt>
                <c:pt idx="16748">
                  <c:v>24.990730374062501</c:v>
                </c:pt>
                <c:pt idx="16749">
                  <c:v>25.00489822190476</c:v>
                </c:pt>
                <c:pt idx="16750">
                  <c:v>24.98748877047619</c:v>
                </c:pt>
                <c:pt idx="16751">
                  <c:v>25.003447434285714</c:v>
                </c:pt>
                <c:pt idx="16752">
                  <c:v>24.948317504761906</c:v>
                </c:pt>
                <c:pt idx="16753">
                  <c:v>24.922203327619048</c:v>
                </c:pt>
                <c:pt idx="16754">
                  <c:v>24.951219080000001</c:v>
                </c:pt>
                <c:pt idx="16755">
                  <c:v>24.980234832380951</c:v>
                </c:pt>
                <c:pt idx="16756">
                  <c:v>24.926555690476189</c:v>
                </c:pt>
                <c:pt idx="16757">
                  <c:v>24.99909507142857</c:v>
                </c:pt>
                <c:pt idx="16758">
                  <c:v>25.036815557619047</c:v>
                </c:pt>
                <c:pt idx="16759">
                  <c:v>24.972980896666666</c:v>
                </c:pt>
                <c:pt idx="16760">
                  <c:v>25.016504529999999</c:v>
                </c:pt>
                <c:pt idx="16761">
                  <c:v>24.981685623333334</c:v>
                </c:pt>
                <c:pt idx="16762">
                  <c:v>24.970383516451612</c:v>
                </c:pt>
                <c:pt idx="16763">
                  <c:v>25.053257815079366</c:v>
                </c:pt>
                <c:pt idx="16764">
                  <c:v>25.037782745873017</c:v>
                </c:pt>
                <c:pt idx="16765">
                  <c:v>24.951219080000001</c:v>
                </c:pt>
                <c:pt idx="16766">
                  <c:v>24.962825380952381</c:v>
                </c:pt>
                <c:pt idx="16767">
                  <c:v>25.024928455161291</c:v>
                </c:pt>
                <c:pt idx="16768">
                  <c:v>25.007799803333334</c:v>
                </c:pt>
                <c:pt idx="16769">
                  <c:v>24.961538391935484</c:v>
                </c:pt>
                <c:pt idx="16770">
                  <c:v>24.990873941587303</c:v>
                </c:pt>
                <c:pt idx="16771">
                  <c:v>25.012152159999999</c:v>
                </c:pt>
                <c:pt idx="16772">
                  <c:v>24.963995368709679</c:v>
                </c:pt>
                <c:pt idx="16773">
                  <c:v>24.851957120967743</c:v>
                </c:pt>
                <c:pt idx="16774">
                  <c:v>25.06824929126984</c:v>
                </c:pt>
                <c:pt idx="16775">
                  <c:v>25.028859626290323</c:v>
                </c:pt>
                <c:pt idx="16776">
                  <c:v>24.923209519032255</c:v>
                </c:pt>
                <c:pt idx="16777">
                  <c:v>24.952693267419356</c:v>
                </c:pt>
                <c:pt idx="16778">
                  <c:v>24.982177015806453</c:v>
                </c:pt>
                <c:pt idx="16779">
                  <c:v>25.011660764193547</c:v>
                </c:pt>
                <c:pt idx="16780">
                  <c:v>25.041144522096772</c:v>
                </c:pt>
                <c:pt idx="16781">
                  <c:v>25.098637831935484</c:v>
                </c:pt>
                <c:pt idx="16782">
                  <c:v>25.07652502064516</c:v>
                </c:pt>
                <c:pt idx="16783">
                  <c:v>25.020143384918033</c:v>
                </c:pt>
                <c:pt idx="16784">
                  <c:v>25.037704750322579</c:v>
                </c:pt>
                <c:pt idx="16785">
                  <c:v>24.968909330967744</c:v>
                </c:pt>
                <c:pt idx="16786">
                  <c:v>24.998393077419355</c:v>
                </c:pt>
                <c:pt idx="16787">
                  <c:v>25.012152159999999</c:v>
                </c:pt>
                <c:pt idx="16788">
                  <c:v>24.967926537419356</c:v>
                </c:pt>
                <c:pt idx="16789">
                  <c:v>24.908266253114753</c:v>
                </c:pt>
                <c:pt idx="16790">
                  <c:v>24.952201871612903</c:v>
                </c:pt>
                <c:pt idx="16791">
                  <c:v>24.941729501967213</c:v>
                </c:pt>
                <c:pt idx="16792">
                  <c:v>25.016574728548385</c:v>
                </c:pt>
                <c:pt idx="16793">
                  <c:v>25.036125834754099</c:v>
                </c:pt>
                <c:pt idx="16794">
                  <c:v>24.976771661935484</c:v>
                </c:pt>
                <c:pt idx="16795">
                  <c:v>24.968200430163936</c:v>
                </c:pt>
                <c:pt idx="16796">
                  <c:v>24.98168562</c:v>
                </c:pt>
                <c:pt idx="16797">
                  <c:v>25.013650519672129</c:v>
                </c:pt>
                <c:pt idx="16798">
                  <c:v>25.012152165</c:v>
                </c:pt>
                <c:pt idx="16799">
                  <c:v>25.01065381032787</c:v>
                </c:pt>
                <c:pt idx="16800">
                  <c:v>25.014649422786885</c:v>
                </c:pt>
                <c:pt idx="16801">
                  <c:v>24.968200430163936</c:v>
                </c:pt>
                <c:pt idx="16802">
                  <c:v>24.938233341639343</c:v>
                </c:pt>
                <c:pt idx="16803">
                  <c:v>24.945725113770493</c:v>
                </c:pt>
                <c:pt idx="16804">
                  <c:v>24.98168562</c:v>
                </c:pt>
                <c:pt idx="16805">
                  <c:v>25.016147775573771</c:v>
                </c:pt>
                <c:pt idx="16806">
                  <c:v>25.006058858333333</c:v>
                </c:pt>
                <c:pt idx="16807">
                  <c:v>24.945225665901638</c:v>
                </c:pt>
                <c:pt idx="16808">
                  <c:v>25.021641744590163</c:v>
                </c:pt>
                <c:pt idx="16809">
                  <c:v>24.991674649508198</c:v>
                </c:pt>
                <c:pt idx="16810">
                  <c:v>24.992856684666666</c:v>
                </c:pt>
                <c:pt idx="16811">
                  <c:v>24.979687817213115</c:v>
                </c:pt>
                <c:pt idx="16812">
                  <c:v>25.015198820999998</c:v>
                </c:pt>
                <c:pt idx="16813">
                  <c:v>24.960209206557376</c:v>
                </c:pt>
                <c:pt idx="16814">
                  <c:v>24.973053433666667</c:v>
                </c:pt>
                <c:pt idx="16815">
                  <c:v>24.951219080000001</c:v>
                </c:pt>
                <c:pt idx="16816">
                  <c:v>24.926845848000003</c:v>
                </c:pt>
                <c:pt idx="16817">
                  <c:v>24.907766804262295</c:v>
                </c:pt>
                <c:pt idx="16818">
                  <c:v>25.042618709999999</c:v>
                </c:pt>
                <c:pt idx="16819">
                  <c:v>25.012152167499998</c:v>
                </c:pt>
                <c:pt idx="16820">
                  <c:v>24.943602445</c:v>
                </c:pt>
                <c:pt idx="16821">
                  <c:v>25.012152159999999</c:v>
                </c:pt>
                <c:pt idx="16822">
                  <c:v>25.012152159999999</c:v>
                </c:pt>
                <c:pt idx="16823">
                  <c:v>24.976607863333331</c:v>
                </c:pt>
                <c:pt idx="16824">
                  <c:v>24.888254897333333</c:v>
                </c:pt>
                <c:pt idx="16825">
                  <c:v>24.967467901333332</c:v>
                </c:pt>
                <c:pt idx="16826">
                  <c:v>24.913643680666667</c:v>
                </c:pt>
                <c:pt idx="16827">
                  <c:v>24.925830299000001</c:v>
                </c:pt>
                <c:pt idx="16828">
                  <c:v>25.028400990166666</c:v>
                </c:pt>
                <c:pt idx="16829">
                  <c:v>24.967467905166664</c:v>
                </c:pt>
                <c:pt idx="16830">
                  <c:v>24.935089736470587</c:v>
                </c:pt>
                <c:pt idx="16831">
                  <c:v>24.996534864201681</c:v>
                </c:pt>
                <c:pt idx="16832">
                  <c:v>25.031193756249998</c:v>
                </c:pt>
                <c:pt idx="16833">
                  <c:v>24.985493941249999</c:v>
                </c:pt>
                <c:pt idx="16834">
                  <c:v>24.947378759831935</c:v>
                </c:pt>
                <c:pt idx="16835">
                  <c:v>24.932017479159665</c:v>
                </c:pt>
                <c:pt idx="16836">
                  <c:v>24.937137907394956</c:v>
                </c:pt>
                <c:pt idx="16837">
                  <c:v>24.99858303512605</c:v>
                </c:pt>
                <c:pt idx="16838">
                  <c:v>25.025209257142855</c:v>
                </c:pt>
                <c:pt idx="16839">
                  <c:v>24.963764129411764</c:v>
                </c:pt>
                <c:pt idx="16840">
                  <c:v>24.934577692605039</c:v>
                </c:pt>
                <c:pt idx="16841">
                  <c:v>24.980661534621849</c:v>
                </c:pt>
                <c:pt idx="16842">
                  <c:v>25.012152159999999</c:v>
                </c:pt>
                <c:pt idx="16843">
                  <c:v>25.012152159999999</c:v>
                </c:pt>
                <c:pt idx="16844">
                  <c:v>24.996022815294118</c:v>
                </c:pt>
                <c:pt idx="16845">
                  <c:v>24.949938973277309</c:v>
                </c:pt>
                <c:pt idx="16846">
                  <c:v>24.915072337627116</c:v>
                </c:pt>
                <c:pt idx="16847">
                  <c:v>24.89958087661017</c:v>
                </c:pt>
                <c:pt idx="16848">
                  <c:v>24.90267916881356</c:v>
                </c:pt>
                <c:pt idx="16849">
                  <c:v>24.933662090847459</c:v>
                </c:pt>
                <c:pt idx="16850">
                  <c:v>24.964645012881356</c:v>
                </c:pt>
                <c:pt idx="16851">
                  <c:v>24.995627934915255</c:v>
                </c:pt>
                <c:pt idx="16852">
                  <c:v>24.99046411457627</c:v>
                </c:pt>
                <c:pt idx="16853">
                  <c:v>24.943989731525424</c:v>
                </c:pt>
                <c:pt idx="16854">
                  <c:v>24.928564473333331</c:v>
                </c:pt>
                <c:pt idx="16855">
                  <c:v>24.94418834</c:v>
                </c:pt>
                <c:pt idx="16856">
                  <c:v>24.951219080000001</c:v>
                </c:pt>
                <c:pt idx="16857">
                  <c:v>24.951219080000001</c:v>
                </c:pt>
                <c:pt idx="16858">
                  <c:v>24.960333002222225</c:v>
                </c:pt>
                <c:pt idx="16859">
                  <c:v>24.97595686888889</c:v>
                </c:pt>
                <c:pt idx="16860">
                  <c:v>24.961895388888887</c:v>
                </c:pt>
                <c:pt idx="16861">
                  <c:v>24.930647655555553</c:v>
                </c:pt>
                <c:pt idx="16862">
                  <c:v>24.963457779059826</c:v>
                </c:pt>
                <c:pt idx="16863">
                  <c:v>25.025953250854702</c:v>
                </c:pt>
                <c:pt idx="16864">
                  <c:v>25.019703701794871</c:v>
                </c:pt>
                <c:pt idx="16865">
                  <c:v>24.988455963333333</c:v>
                </c:pt>
                <c:pt idx="16866">
                  <c:v>24.993924315555557</c:v>
                </c:pt>
                <c:pt idx="16867">
                  <c:v>25.009548182222222</c:v>
                </c:pt>
                <c:pt idx="16868">
                  <c:v>24.985887901379311</c:v>
                </c:pt>
                <c:pt idx="16869">
                  <c:v>24.954370791034485</c:v>
                </c:pt>
                <c:pt idx="16870">
                  <c:v>24.92309612</c:v>
                </c:pt>
                <c:pt idx="16871">
                  <c:v>24.891848386666666</c:v>
                </c:pt>
                <c:pt idx="16872">
                  <c:v>24.920227254827587</c:v>
                </c:pt>
                <c:pt idx="16873">
                  <c:v>24.950431152241382</c:v>
                </c:pt>
                <c:pt idx="16874">
                  <c:v>24.903155486724138</c:v>
                </c:pt>
                <c:pt idx="16875">
                  <c:v>24.865072311724138</c:v>
                </c:pt>
                <c:pt idx="16876">
                  <c:v>24.928106532413793</c:v>
                </c:pt>
                <c:pt idx="16877">
                  <c:v>24.984049403275861</c:v>
                </c:pt>
                <c:pt idx="16878">
                  <c:v>24.999807958448276</c:v>
                </c:pt>
                <c:pt idx="16879">
                  <c:v>25.008708116347826</c:v>
                </c:pt>
                <c:pt idx="16880">
                  <c:v>24.992812530260871</c:v>
                </c:pt>
                <c:pt idx="16881">
                  <c:v>24.958047785689654</c:v>
                </c:pt>
                <c:pt idx="16882">
                  <c:v>24.879255004655175</c:v>
                </c:pt>
                <c:pt idx="16883">
                  <c:v>24.846838056608696</c:v>
                </c:pt>
                <c:pt idx="16884">
                  <c:v>24.894524820086957</c:v>
                </c:pt>
                <c:pt idx="16885">
                  <c:v>24.92790555373913</c:v>
                </c:pt>
                <c:pt idx="16886">
                  <c:v>24.943801139826089</c:v>
                </c:pt>
                <c:pt idx="16887">
                  <c:v>24.959696725913044</c:v>
                </c:pt>
                <c:pt idx="16888">
                  <c:v>24.975592312</c:v>
                </c:pt>
                <c:pt idx="16889">
                  <c:v>24.952278785739132</c:v>
                </c:pt>
                <c:pt idx="16890">
                  <c:v>24.904592027478262</c:v>
                </c:pt>
                <c:pt idx="16891">
                  <c:v>24.890286</c:v>
                </c:pt>
                <c:pt idx="16892">
                  <c:v>24.890286</c:v>
                </c:pt>
                <c:pt idx="16893">
                  <c:v>24.877725233508773</c:v>
                </c:pt>
                <c:pt idx="16894">
                  <c:v>24.861690212456139</c:v>
                </c:pt>
                <c:pt idx="16895">
                  <c:v>24.888147997192981</c:v>
                </c:pt>
                <c:pt idx="16896">
                  <c:v>24.920218039298245</c:v>
                </c:pt>
                <c:pt idx="16897">
                  <c:v>24.842599236608695</c:v>
                </c:pt>
                <c:pt idx="16898">
                  <c:v>24.771626834561403</c:v>
                </c:pt>
                <c:pt idx="16899">
                  <c:v>24.819731902982458</c:v>
                </c:pt>
                <c:pt idx="16900">
                  <c:v>24.867836970526316</c:v>
                </c:pt>
                <c:pt idx="16901">
                  <c:v>24.91594203368421</c:v>
                </c:pt>
                <c:pt idx="16902">
                  <c:v>24.951219080000001</c:v>
                </c:pt>
                <c:pt idx="16903">
                  <c:v>24.951219080000001</c:v>
                </c:pt>
                <c:pt idx="16904">
                  <c:v>24.945072321929825</c:v>
                </c:pt>
                <c:pt idx="16905">
                  <c:v>24.929037300877191</c:v>
                </c:pt>
                <c:pt idx="16906">
                  <c:v>24.912933693451325</c:v>
                </c:pt>
                <c:pt idx="16907">
                  <c:v>24.896756769557523</c:v>
                </c:pt>
                <c:pt idx="16908">
                  <c:v>24.909528025263157</c:v>
                </c:pt>
                <c:pt idx="16909">
                  <c:v>24.941598067368421</c:v>
                </c:pt>
                <c:pt idx="16910">
                  <c:v>24.962542926725664</c:v>
                </c:pt>
                <c:pt idx="16911">
                  <c:v>24.97871985061947</c:v>
                </c:pt>
                <c:pt idx="16912">
                  <c:v>24.942052156460178</c:v>
                </c:pt>
                <c:pt idx="16913">
                  <c:v>24.893521384778762</c:v>
                </c:pt>
                <c:pt idx="16914">
                  <c:v>24.905384462300884</c:v>
                </c:pt>
                <c:pt idx="16915">
                  <c:v>24.921568608035713</c:v>
                </c:pt>
                <c:pt idx="16916">
                  <c:v>24.93788996875</c:v>
                </c:pt>
                <c:pt idx="16917">
                  <c:v>24.960116389115047</c:v>
                </c:pt>
                <c:pt idx="16918">
                  <c:v>25.008647166106194</c:v>
                </c:pt>
                <c:pt idx="16919">
                  <c:v>25.032825891964286</c:v>
                </c:pt>
                <c:pt idx="16920">
                  <c:v>25.000183165178573</c:v>
                </c:pt>
                <c:pt idx="16921">
                  <c:v>24.974675619646018</c:v>
                </c:pt>
                <c:pt idx="16922">
                  <c:v>24.958498695752212</c:v>
                </c:pt>
                <c:pt idx="16923">
                  <c:v>24.942242331607144</c:v>
                </c:pt>
                <c:pt idx="16924">
                  <c:v>24.925920970892857</c:v>
                </c:pt>
                <c:pt idx="16925">
                  <c:v>24.898446680357143</c:v>
                </c:pt>
                <c:pt idx="16926">
                  <c:v>24.865803958928574</c:v>
                </c:pt>
                <c:pt idx="16927">
                  <c:v>24.873148571249999</c:v>
                </c:pt>
                <c:pt idx="16928">
                  <c:v>24.889469931964285</c:v>
                </c:pt>
                <c:pt idx="16929">
                  <c:v>24.890286</c:v>
                </c:pt>
                <c:pt idx="16930">
                  <c:v>24.893550272142857</c:v>
                </c:pt>
                <c:pt idx="16931">
                  <c:v>24.92619299357143</c:v>
                </c:pt>
                <c:pt idx="16932">
                  <c:v>24.951219080000001</c:v>
                </c:pt>
                <c:pt idx="16933">
                  <c:v>24.951219080000001</c:v>
                </c:pt>
                <c:pt idx="16934">
                  <c:v>24.938706036785714</c:v>
                </c:pt>
                <c:pt idx="16935">
                  <c:v>24.906063315357144</c:v>
                </c:pt>
                <c:pt idx="16936">
                  <c:v>24.915812020000001</c:v>
                </c:pt>
                <c:pt idx="16937">
                  <c:v>24.96521722</c:v>
                </c:pt>
                <c:pt idx="16938">
                  <c:v>24.970706686666666</c:v>
                </c:pt>
                <c:pt idx="16939">
                  <c:v>24.954238286666669</c:v>
                </c:pt>
                <c:pt idx="16940">
                  <c:v>24.951219080000001</c:v>
                </c:pt>
                <c:pt idx="16941">
                  <c:v>24.951219080000001</c:v>
                </c:pt>
                <c:pt idx="16942">
                  <c:v>24.935154904363635</c:v>
                </c:pt>
                <c:pt idx="16943">
                  <c:v>24.914165179279276</c:v>
                </c:pt>
                <c:pt idx="16944">
                  <c:v>24.864759973873873</c:v>
                </c:pt>
                <c:pt idx="16945">
                  <c:v>24.843478307363636</c:v>
                </c:pt>
                <c:pt idx="16946">
                  <c:v>24.893332650999998</c:v>
                </c:pt>
                <c:pt idx="16947">
                  <c:v>24.913341759999998</c:v>
                </c:pt>
                <c:pt idx="16948">
                  <c:v>24.896873360000001</c:v>
                </c:pt>
                <c:pt idx="16949">
                  <c:v>24.880315132363638</c:v>
                </c:pt>
                <c:pt idx="16950">
                  <c:v>24.863697019636366</c:v>
                </c:pt>
                <c:pt idx="16951">
                  <c:v>24.89804111927273</c:v>
                </c:pt>
                <c:pt idx="16952">
                  <c:v>24.947895457454546</c:v>
                </c:pt>
                <c:pt idx="16953">
                  <c:v>24.98223955709091</c:v>
                </c:pt>
                <c:pt idx="16954">
                  <c:v>25.003766873761467</c:v>
                </c:pt>
                <c:pt idx="16955">
                  <c:v>24.919914011376147</c:v>
                </c:pt>
                <c:pt idx="16956">
                  <c:v>24.878653321090908</c:v>
                </c:pt>
                <c:pt idx="16957">
                  <c:v>24.945125772000001</c:v>
                </c:pt>
                <c:pt idx="16958">
                  <c:v>24.966592104770641</c:v>
                </c:pt>
                <c:pt idx="16959">
                  <c:v>24.933050959816512</c:v>
                </c:pt>
                <c:pt idx="16960">
                  <c:v>24.931277344727274</c:v>
                </c:pt>
                <c:pt idx="16961">
                  <c:v>24.947895457454546</c:v>
                </c:pt>
                <c:pt idx="16962">
                  <c:v>24.897553243669726</c:v>
                </c:pt>
                <c:pt idx="16963">
                  <c:v>24.830470948256881</c:v>
                </c:pt>
                <c:pt idx="16964">
                  <c:v>24.862335041284403</c:v>
                </c:pt>
                <c:pt idx="16965">
                  <c:v>24.893081095412843</c:v>
                </c:pt>
                <c:pt idx="16966">
                  <c:v>24.909851667889907</c:v>
                </c:pt>
                <c:pt idx="16967">
                  <c:v>24.914828490555553</c:v>
                </c:pt>
                <c:pt idx="16968">
                  <c:v>24.897902635000001</c:v>
                </c:pt>
                <c:pt idx="16969">
                  <c:v>24.881062185137615</c:v>
                </c:pt>
                <c:pt idx="16970">
                  <c:v>24.864291612660551</c:v>
                </c:pt>
                <c:pt idx="16971">
                  <c:v>24.872231754074075</c:v>
                </c:pt>
                <c:pt idx="16972">
                  <c:v>24.889157609629628</c:v>
                </c:pt>
                <c:pt idx="16973">
                  <c:v>24.93724360293578</c:v>
                </c:pt>
                <c:pt idx="16974">
                  <c:v>24.969837520462963</c:v>
                </c:pt>
                <c:pt idx="16975">
                  <c:v>24.868282381574076</c:v>
                </c:pt>
                <c:pt idx="16976">
                  <c:v>24.820325788796296</c:v>
                </c:pt>
                <c:pt idx="16977">
                  <c:v>24.888029216574072</c:v>
                </c:pt>
                <c:pt idx="16978">
                  <c:v>24.894517461018516</c:v>
                </c:pt>
                <c:pt idx="16979">
                  <c:v>24.843739888796296</c:v>
                </c:pt>
                <c:pt idx="16980">
                  <c:v>24.841483110462963</c:v>
                </c:pt>
                <c:pt idx="16981">
                  <c:v>24.858408971574075</c:v>
                </c:pt>
                <c:pt idx="16982">
                  <c:v>24.875479831028038</c:v>
                </c:pt>
                <c:pt idx="16983">
                  <c:v>24.888029219259259</c:v>
                </c:pt>
                <c:pt idx="16984">
                  <c:v>24.871103363703703</c:v>
                </c:pt>
                <c:pt idx="16985">
                  <c:v>24.859819460000001</c:v>
                </c:pt>
                <c:pt idx="16986">
                  <c:v>24.859819460000001</c:v>
                </c:pt>
                <c:pt idx="16987">
                  <c:v>24.906365562777779</c:v>
                </c:pt>
                <c:pt idx="16988">
                  <c:v>24.990994840555555</c:v>
                </c:pt>
                <c:pt idx="16989">
                  <c:v>24.960900036635515</c:v>
                </c:pt>
                <c:pt idx="16990">
                  <c:v>24.892563872149534</c:v>
                </c:pt>
                <c:pt idx="16991">
                  <c:v>24.82422770224299</c:v>
                </c:pt>
                <c:pt idx="16992">
                  <c:v>24.777816053644859</c:v>
                </c:pt>
                <c:pt idx="16993">
                  <c:v>24.829068182616822</c:v>
                </c:pt>
                <c:pt idx="16994">
                  <c:v>24.852921373207547</c:v>
                </c:pt>
                <c:pt idx="16995">
                  <c:v>24.835676156226416</c:v>
                </c:pt>
                <c:pt idx="16996">
                  <c:v>24.81853301728972</c:v>
                </c:pt>
                <c:pt idx="16997">
                  <c:v>24.801448976168224</c:v>
                </c:pt>
                <c:pt idx="16998">
                  <c:v>24.842861663679248</c:v>
                </c:pt>
                <c:pt idx="16999">
                  <c:v>24.893133340186914</c:v>
                </c:pt>
                <c:pt idx="17000">
                  <c:v>24.927301422429906</c:v>
                </c:pt>
                <c:pt idx="17001">
                  <c:v>24.935698389811321</c:v>
                </c:pt>
                <c:pt idx="17002">
                  <c:v>24.883962755849058</c:v>
                </c:pt>
                <c:pt idx="17003">
                  <c:v>24.850622010943397</c:v>
                </c:pt>
                <c:pt idx="17004">
                  <c:v>24.833376793962266</c:v>
                </c:pt>
                <c:pt idx="17005">
                  <c:v>24.77646759528302</c:v>
                </c:pt>
                <c:pt idx="17006">
                  <c:v>24.707486750000001</c:v>
                </c:pt>
                <c:pt idx="17007">
                  <c:v>24.79371281226415</c:v>
                </c:pt>
                <c:pt idx="17008">
                  <c:v>24.859819460000001</c:v>
                </c:pt>
                <c:pt idx="17009">
                  <c:v>24.859819460000001</c:v>
                </c:pt>
                <c:pt idx="17010">
                  <c:v>24.900441513333334</c:v>
                </c:pt>
                <c:pt idx="17011">
                  <c:v>24.98748877047619</c:v>
                </c:pt>
                <c:pt idx="17012">
                  <c:v>24.950356819433964</c:v>
                </c:pt>
                <c:pt idx="17013">
                  <c:v>24.86413076283019</c:v>
                </c:pt>
                <c:pt idx="17014">
                  <c:v>24.826741496857146</c:v>
                </c:pt>
                <c:pt idx="17015">
                  <c:v>24.805850151714289</c:v>
                </c:pt>
                <c:pt idx="17016">
                  <c:v>24.840669060285716</c:v>
                </c:pt>
                <c:pt idx="17017">
                  <c:v>24.859819460000001</c:v>
                </c:pt>
                <c:pt idx="17018">
                  <c:v>24.859819460000001</c:v>
                </c:pt>
                <c:pt idx="17019">
                  <c:v>24.884192691999999</c:v>
                </c:pt>
                <c:pt idx="17020">
                  <c:v>24.919011594857142</c:v>
                </c:pt>
                <c:pt idx="17021">
                  <c:v>24.854596619142857</c:v>
                </c:pt>
                <c:pt idx="17022">
                  <c:v>24.809432481153848</c:v>
                </c:pt>
                <c:pt idx="17023">
                  <c:v>24.862163036923079</c:v>
                </c:pt>
                <c:pt idx="17024">
                  <c:v>24.906534821333334</c:v>
                </c:pt>
                <c:pt idx="17025">
                  <c:v>24.941353724190478</c:v>
                </c:pt>
                <c:pt idx="17026">
                  <c:v>24.913428852500001</c:v>
                </c:pt>
                <c:pt idx="17027">
                  <c:v>24.860698302500001</c:v>
                </c:pt>
                <c:pt idx="17028">
                  <c:v>24.894058047809523</c:v>
                </c:pt>
                <c:pt idx="17029">
                  <c:v>24.924853804999998</c:v>
                </c:pt>
                <c:pt idx="17030">
                  <c:v>24.942430654999999</c:v>
                </c:pt>
                <c:pt idx="17031">
                  <c:v>24.942430654999999</c:v>
                </c:pt>
                <c:pt idx="17032">
                  <c:v>24.924853804999998</c:v>
                </c:pt>
                <c:pt idx="17033">
                  <c:v>24.839899025576923</c:v>
                </c:pt>
                <c:pt idx="17034">
                  <c:v>24.739710975000001</c:v>
                </c:pt>
                <c:pt idx="17035">
                  <c:v>24.792441525000001</c:v>
                </c:pt>
                <c:pt idx="17036">
                  <c:v>24.845325660873787</c:v>
                </c:pt>
                <c:pt idx="17037">
                  <c:v>24.898568163786408</c:v>
                </c:pt>
                <c:pt idx="17038">
                  <c:v>24.879739886634614</c:v>
                </c:pt>
                <c:pt idx="17039">
                  <c:v>24.809432480865386</c:v>
                </c:pt>
                <c:pt idx="17040">
                  <c:v>24.813971744174758</c:v>
                </c:pt>
                <c:pt idx="17041">
                  <c:v>24.829352910000001</c:v>
                </c:pt>
                <c:pt idx="17042">
                  <c:v>24.829352910000001</c:v>
                </c:pt>
                <c:pt idx="17043">
                  <c:v>24.836676599903846</c:v>
                </c:pt>
                <c:pt idx="17044">
                  <c:v>24.854253455673078</c:v>
                </c:pt>
                <c:pt idx="17045">
                  <c:v>24.859819460000001</c:v>
                </c:pt>
                <c:pt idx="17046">
                  <c:v>24.859819460000001</c:v>
                </c:pt>
                <c:pt idx="17047">
                  <c:v>24.894131291456311</c:v>
                </c:pt>
                <c:pt idx="17048">
                  <c:v>24.934193660588235</c:v>
                </c:pt>
                <c:pt idx="17049">
                  <c:v>24.987958142941174</c:v>
                </c:pt>
                <c:pt idx="17050">
                  <c:v>24.963346537669903</c:v>
                </c:pt>
                <c:pt idx="17051">
                  <c:v>24.874609042524273</c:v>
                </c:pt>
                <c:pt idx="17052">
                  <c:v>24.84502987262136</c:v>
                </c:pt>
                <c:pt idx="17053">
                  <c:v>24.829352910000001</c:v>
                </c:pt>
                <c:pt idx="17054">
                  <c:v>24.829352910000001</c:v>
                </c:pt>
                <c:pt idx="17055">
                  <c:v>24.836820201666669</c:v>
                </c:pt>
                <c:pt idx="17056">
                  <c:v>24.854741701666669</c:v>
                </c:pt>
                <c:pt idx="17057">
                  <c:v>24.910695623883495</c:v>
                </c:pt>
                <c:pt idx="17058">
                  <c:v>24.98168562</c:v>
                </c:pt>
                <c:pt idx="17059">
                  <c:v>24.927921137647058</c:v>
                </c:pt>
                <c:pt idx="17060">
                  <c:v>24.884909551764707</c:v>
                </c:pt>
                <c:pt idx="17061">
                  <c:v>24.86698805764706</c:v>
                </c:pt>
                <c:pt idx="17062">
                  <c:v>24.870678820792079</c:v>
                </c:pt>
                <c:pt idx="17063">
                  <c:v>24.888777755445545</c:v>
                </c:pt>
                <c:pt idx="17064">
                  <c:v>24.890286</c:v>
                </c:pt>
                <c:pt idx="17065">
                  <c:v>24.886403009607843</c:v>
                </c:pt>
                <c:pt idx="17066">
                  <c:v>24.868481515490195</c:v>
                </c:pt>
                <c:pt idx="17067">
                  <c:v>24.803712756435644</c:v>
                </c:pt>
                <c:pt idx="17068">
                  <c:v>24.695119136633664</c:v>
                </c:pt>
                <c:pt idx="17069">
                  <c:v>24.782597328712871</c:v>
                </c:pt>
                <c:pt idx="17070">
                  <c:v>24.887597775882352</c:v>
                </c:pt>
                <c:pt idx="17071">
                  <c:v>24.869676281764708</c:v>
                </c:pt>
                <c:pt idx="17072">
                  <c:v>24.859819460000001</c:v>
                </c:pt>
                <c:pt idx="17073">
                  <c:v>24.859819460000001</c:v>
                </c:pt>
                <c:pt idx="17074">
                  <c:v>24.873695309900992</c:v>
                </c:pt>
                <c:pt idx="17075">
                  <c:v>24.887269510396038</c:v>
                </c:pt>
                <c:pt idx="17076">
                  <c:v>24.851071635148514</c:v>
                </c:pt>
                <c:pt idx="17077">
                  <c:v>24.829352910000001</c:v>
                </c:pt>
                <c:pt idx="17078">
                  <c:v>24.829352910000001</c:v>
                </c:pt>
                <c:pt idx="17079">
                  <c:v>24.882443122673269</c:v>
                </c:pt>
                <c:pt idx="17080">
                  <c:v>24.948504239801981</c:v>
                </c:pt>
                <c:pt idx="17081">
                  <c:v>24.894207435841587</c:v>
                </c:pt>
                <c:pt idx="17082">
                  <c:v>24.866522098800001</c:v>
                </c:pt>
                <c:pt idx="17083">
                  <c:v>24.884802022799999</c:v>
                </c:pt>
                <c:pt idx="17084">
                  <c:v>24.890286</c:v>
                </c:pt>
                <c:pt idx="17085">
                  <c:v>24.8890673382</c:v>
                </c:pt>
                <c:pt idx="17086">
                  <c:v>24.8525074842</c:v>
                </c:pt>
                <c:pt idx="17087">
                  <c:v>24.855898016336635</c:v>
                </c:pt>
                <c:pt idx="17088">
                  <c:v>24.928293760891091</c:v>
                </c:pt>
                <c:pt idx="17089">
                  <c:v>24.862896884141414</c:v>
                </c:pt>
                <c:pt idx="17090">
                  <c:v>24.742218605800002</c:v>
                </c:pt>
                <c:pt idx="17091">
                  <c:v>24.870178079800002</c:v>
                </c:pt>
                <c:pt idx="17092">
                  <c:v>24.9244085226</c:v>
                </c:pt>
                <c:pt idx="17093">
                  <c:v>24.851288820600001</c:v>
                </c:pt>
                <c:pt idx="17094">
                  <c:v>24.829352910000001</c:v>
                </c:pt>
                <c:pt idx="17095">
                  <c:v>24.829968395858586</c:v>
                </c:pt>
                <c:pt idx="17096">
                  <c:v>24.848432971616162</c:v>
                </c:pt>
                <c:pt idx="17097">
                  <c:v>24.873975630101011</c:v>
                </c:pt>
                <c:pt idx="17098">
                  <c:v>24.910904769494948</c:v>
                </c:pt>
                <c:pt idx="17099">
                  <c:v>24.8671314252</c:v>
                </c:pt>
                <c:pt idx="17100">
                  <c:v>24.801348313030303</c:v>
                </c:pt>
                <c:pt idx="17101">
                  <c:v>24.83827745848485</c:v>
                </c:pt>
                <c:pt idx="17102">
                  <c:v>24.844432316060608</c:v>
                </c:pt>
                <c:pt idx="17103">
                  <c:v>24.807503170606061</c:v>
                </c:pt>
                <c:pt idx="17104">
                  <c:v>24.827198714848485</c:v>
                </c:pt>
                <c:pt idx="17105">
                  <c:v>24.851202660101009</c:v>
                </c:pt>
                <c:pt idx="17106">
                  <c:v>24.777344375252525</c:v>
                </c:pt>
                <c:pt idx="17107">
                  <c:v>24.764067467142858</c:v>
                </c:pt>
                <c:pt idx="17108">
                  <c:v>24.820026418163266</c:v>
                </c:pt>
                <c:pt idx="17109">
                  <c:v>24.844740056464648</c:v>
                </c:pt>
                <c:pt idx="17110">
                  <c:v>24.859819460000001</c:v>
                </c:pt>
                <c:pt idx="17111">
                  <c:v>24.859819460000001</c:v>
                </c:pt>
                <c:pt idx="17112">
                  <c:v>24.859819460000001</c:v>
                </c:pt>
                <c:pt idx="17113">
                  <c:v>24.859819460000001</c:v>
                </c:pt>
                <c:pt idx="17114">
                  <c:v>24.859819460000001</c:v>
                </c:pt>
                <c:pt idx="17115">
                  <c:v>24.854845329387757</c:v>
                </c:pt>
                <c:pt idx="17116">
                  <c:v>24.836192339591836</c:v>
                </c:pt>
                <c:pt idx="17117">
                  <c:v>24.805725797346938</c:v>
                </c:pt>
                <c:pt idx="17118">
                  <c:v>24.768419829999999</c:v>
                </c:pt>
                <c:pt idx="17119">
                  <c:v>24.843031770816324</c:v>
                </c:pt>
                <c:pt idx="17120">
                  <c:v>24.862928288367346</c:v>
                </c:pt>
                <c:pt idx="17121">
                  <c:v>24.788316347551021</c:v>
                </c:pt>
                <c:pt idx="17122">
                  <c:v>24.837519203608245</c:v>
                </c:pt>
                <c:pt idx="17123">
                  <c:v>24.914223995</c:v>
                </c:pt>
                <c:pt idx="17124">
                  <c:v>24.858265037857144</c:v>
                </c:pt>
                <c:pt idx="17125">
                  <c:v>24.838461466185567</c:v>
                </c:pt>
                <c:pt idx="17126">
                  <c:v>24.857306754845361</c:v>
                </c:pt>
                <c:pt idx="17127">
                  <c:v>24.843653535510203</c:v>
                </c:pt>
                <c:pt idx="17128">
                  <c:v>24.820558444845361</c:v>
                </c:pt>
                <c:pt idx="17129">
                  <c:v>24.782867879896905</c:v>
                </c:pt>
                <c:pt idx="17130">
                  <c:v>24.780041087525774</c:v>
                </c:pt>
                <c:pt idx="17131">
                  <c:v>24.798886370000002</c:v>
                </c:pt>
                <c:pt idx="17132">
                  <c:v>24.855422223608247</c:v>
                </c:pt>
                <c:pt idx="17133">
                  <c:v>24.868613922783506</c:v>
                </c:pt>
                <c:pt idx="17134">
                  <c:v>24.812078069175261</c:v>
                </c:pt>
                <c:pt idx="17135">
                  <c:v>24.798886370000002</c:v>
                </c:pt>
                <c:pt idx="17136">
                  <c:v>24.80736674804124</c:v>
                </c:pt>
                <c:pt idx="17137">
                  <c:v>24.863902601649485</c:v>
                </c:pt>
                <c:pt idx="17138">
                  <c:v>24.839508429999999</c:v>
                </c:pt>
                <c:pt idx="17139">
                  <c:v>24.744300486250001</c:v>
                </c:pt>
                <c:pt idx="17140">
                  <c:v>24.808309017010309</c:v>
                </c:pt>
                <c:pt idx="17141">
                  <c:v>24.865849296041667</c:v>
                </c:pt>
                <c:pt idx="17142">
                  <c:v>24.884890883541665</c:v>
                </c:pt>
                <c:pt idx="17143">
                  <c:v>24.876639528958332</c:v>
                </c:pt>
                <c:pt idx="17144">
                  <c:v>24.864262497083335</c:v>
                </c:pt>
                <c:pt idx="17145">
                  <c:v>24.902345672083332</c:v>
                </c:pt>
                <c:pt idx="17146">
                  <c:v>24.911015810721647</c:v>
                </c:pt>
                <c:pt idx="17147">
                  <c:v>24.892170528247423</c:v>
                </c:pt>
                <c:pt idx="17148">
                  <c:v>24.838332526105265</c:v>
                </c:pt>
                <c:pt idx="17149">
                  <c:v>24.798886370000002</c:v>
                </c:pt>
                <c:pt idx="17150">
                  <c:v>24.798886370000002</c:v>
                </c:pt>
                <c:pt idx="17151">
                  <c:v>24.826179316562502</c:v>
                </c:pt>
                <c:pt idx="17152">
                  <c:v>24.862040978541668</c:v>
                </c:pt>
                <c:pt idx="17153">
                  <c:v>24.881082566041666</c:v>
                </c:pt>
                <c:pt idx="17154">
                  <c:v>24.890286</c:v>
                </c:pt>
                <c:pt idx="17155">
                  <c:v>24.890286</c:v>
                </c:pt>
                <c:pt idx="17156">
                  <c:v>24.819197400833332</c:v>
                </c:pt>
                <c:pt idx="17157">
                  <c:v>24.755591813157896</c:v>
                </c:pt>
                <c:pt idx="17158">
                  <c:v>24.717107762631581</c:v>
                </c:pt>
                <c:pt idx="17159">
                  <c:v>24.765212825789476</c:v>
                </c:pt>
                <c:pt idx="17160">
                  <c:v>24.826145905789474</c:v>
                </c:pt>
                <c:pt idx="17161">
                  <c:v>24.806903880526317</c:v>
                </c:pt>
                <c:pt idx="17162">
                  <c:v>24.798886370000002</c:v>
                </c:pt>
                <c:pt idx="17163">
                  <c:v>24.798886370000002</c:v>
                </c:pt>
                <c:pt idx="17164">
                  <c:v>24.837370426842106</c:v>
                </c:pt>
                <c:pt idx="17165">
                  <c:v>24.82774941526316</c:v>
                </c:pt>
                <c:pt idx="17166">
                  <c:v>24.750781307894737</c:v>
                </c:pt>
                <c:pt idx="17167">
                  <c:v>24.75398831105263</c:v>
                </c:pt>
                <c:pt idx="17168">
                  <c:v>24.773281511914892</c:v>
                </c:pt>
                <c:pt idx="17169">
                  <c:v>24.792728239574469</c:v>
                </c:pt>
                <c:pt idx="17170">
                  <c:v>24.733142779368421</c:v>
                </c:pt>
                <c:pt idx="17171">
                  <c:v>24.656277024468086</c:v>
                </c:pt>
                <c:pt idx="17172">
                  <c:v>24.753510669148937</c:v>
                </c:pt>
                <c:pt idx="17173">
                  <c:v>24.819629549574469</c:v>
                </c:pt>
                <c:pt idx="17174">
                  <c:v>24.858523011276596</c:v>
                </c:pt>
                <c:pt idx="17175">
                  <c:v>24.859819460000001</c:v>
                </c:pt>
                <c:pt idx="17176">
                  <c:v>24.836729027157894</c:v>
                </c:pt>
                <c:pt idx="17177">
                  <c:v>24.779002945052632</c:v>
                </c:pt>
                <c:pt idx="17178">
                  <c:v>24.784301324255321</c:v>
                </c:pt>
                <c:pt idx="17179">
                  <c:v>24.793972411935485</c:v>
                </c:pt>
                <c:pt idx="17180">
                  <c:v>24.774316579677418</c:v>
                </c:pt>
                <c:pt idx="17181">
                  <c:v>24.795645248723403</c:v>
                </c:pt>
                <c:pt idx="17182">
                  <c:v>24.824167115957447</c:v>
                </c:pt>
                <c:pt idx="17183">
                  <c:v>24.785273660638296</c:v>
                </c:pt>
                <c:pt idx="17184">
                  <c:v>24.790696439892471</c:v>
                </c:pt>
                <c:pt idx="17185">
                  <c:v>24.828704685744682</c:v>
                </c:pt>
                <c:pt idx="17186">
                  <c:v>24.789811230425531</c:v>
                </c:pt>
                <c:pt idx="17187">
                  <c:v>24.786110079032259</c:v>
                </c:pt>
                <c:pt idx="17188">
                  <c:v>24.825421743548389</c:v>
                </c:pt>
                <c:pt idx="17189">
                  <c:v>24.811662660967745</c:v>
                </c:pt>
                <c:pt idx="17190">
                  <c:v>24.798886370000002</c:v>
                </c:pt>
                <c:pt idx="17191">
                  <c:v>24.798886370000002</c:v>
                </c:pt>
                <c:pt idx="17192">
                  <c:v>24.814283438602153</c:v>
                </c:pt>
                <c:pt idx="17193">
                  <c:v>24.801834743333334</c:v>
                </c:pt>
                <c:pt idx="17194">
                  <c:v>24.683899743333331</c:v>
                </c:pt>
                <c:pt idx="17195">
                  <c:v>24.687286103804347</c:v>
                </c:pt>
                <c:pt idx="17196">
                  <c:v>24.743850039677419</c:v>
                </c:pt>
                <c:pt idx="17197">
                  <c:v>24.783161704193549</c:v>
                </c:pt>
                <c:pt idx="17198">
                  <c:v>24.798886370000002</c:v>
                </c:pt>
                <c:pt idx="17199">
                  <c:v>24.797892895869566</c:v>
                </c:pt>
                <c:pt idx="17200">
                  <c:v>24.778023413260868</c:v>
                </c:pt>
                <c:pt idx="17201">
                  <c:v>24.768419829999999</c:v>
                </c:pt>
                <c:pt idx="17202">
                  <c:v>24.768419829999999</c:v>
                </c:pt>
                <c:pt idx="17203">
                  <c:v>24.806834163043479</c:v>
                </c:pt>
                <c:pt idx="17204">
                  <c:v>24.820742800869567</c:v>
                </c:pt>
                <c:pt idx="17205">
                  <c:v>24.800873318260873</c:v>
                </c:pt>
                <c:pt idx="17206">
                  <c:v>24.781196120967742</c:v>
                </c:pt>
                <c:pt idx="17207">
                  <c:v>24.768419829999999</c:v>
                </c:pt>
                <c:pt idx="17208">
                  <c:v>24.768419829999999</c:v>
                </c:pt>
                <c:pt idx="17209">
                  <c:v>24.784646574130434</c:v>
                </c:pt>
                <c:pt idx="17210">
                  <c:v>24.810145745326089</c:v>
                </c:pt>
                <c:pt idx="17211">
                  <c:v>24.849884717065219</c:v>
                </c:pt>
                <c:pt idx="17212">
                  <c:v>24.799555969340659</c:v>
                </c:pt>
                <c:pt idx="17213">
                  <c:v>24.747225715217393</c:v>
                </c:pt>
                <c:pt idx="17214">
                  <c:v>24.786964680434785</c:v>
                </c:pt>
                <c:pt idx="17215">
                  <c:v>24.798886370000002</c:v>
                </c:pt>
                <c:pt idx="17216">
                  <c:v>24.795538398571431</c:v>
                </c:pt>
                <c:pt idx="17217">
                  <c:v>24.77545057</c:v>
                </c:pt>
                <c:pt idx="17218">
                  <c:v>24.781476918571428</c:v>
                </c:pt>
                <c:pt idx="17219">
                  <c:v>24.804184899565218</c:v>
                </c:pt>
                <c:pt idx="17220">
                  <c:v>24.843923871304348</c:v>
                </c:pt>
                <c:pt idx="17221">
                  <c:v>24.847766758901098</c:v>
                </c:pt>
                <c:pt idx="17222">
                  <c:v>24.832700881978024</c:v>
                </c:pt>
                <c:pt idx="17223">
                  <c:v>24.872876545714284</c:v>
                </c:pt>
                <c:pt idx="17224">
                  <c:v>24.833370481978022</c:v>
                </c:pt>
                <c:pt idx="17225">
                  <c:v>24.740966464285716</c:v>
                </c:pt>
                <c:pt idx="17226">
                  <c:v>24.80122995</c:v>
                </c:pt>
                <c:pt idx="17227">
                  <c:v>24.807925892857142</c:v>
                </c:pt>
                <c:pt idx="17228">
                  <c:v>24.768419829999999</c:v>
                </c:pt>
                <c:pt idx="17229">
                  <c:v>24.768419829999999</c:v>
                </c:pt>
                <c:pt idx="17230">
                  <c:v>24.747662407142858</c:v>
                </c:pt>
                <c:pt idx="17231">
                  <c:v>24.707486750000001</c:v>
                </c:pt>
                <c:pt idx="17232">
                  <c:v>24.707486750000001</c:v>
                </c:pt>
                <c:pt idx="17233">
                  <c:v>24.737618492857145</c:v>
                </c:pt>
                <c:pt idx="17234">
                  <c:v>24.797881978571429</c:v>
                </c:pt>
                <c:pt idx="17235">
                  <c:v>24.778913860444444</c:v>
                </c:pt>
                <c:pt idx="17236">
                  <c:v>24.768419829999999</c:v>
                </c:pt>
                <c:pt idx="17237">
                  <c:v>24.768419829999999</c:v>
                </c:pt>
                <c:pt idx="17238">
                  <c:v>24.788172861428571</c:v>
                </c:pt>
                <c:pt idx="17239">
                  <c:v>24.798886370000002</c:v>
                </c:pt>
                <c:pt idx="17240">
                  <c:v>24.798886370000002</c:v>
                </c:pt>
                <c:pt idx="17241">
                  <c:v>24.779252377555554</c:v>
                </c:pt>
                <c:pt idx="17242">
                  <c:v>24.787589787752808</c:v>
                </c:pt>
                <c:pt idx="17243">
                  <c:v>24.828668268651686</c:v>
                </c:pt>
                <c:pt idx="17244">
                  <c:v>24.769435381333334</c:v>
                </c:pt>
                <c:pt idx="17245">
                  <c:v>24.73795329</c:v>
                </c:pt>
                <c:pt idx="17246">
                  <c:v>24.73795329</c:v>
                </c:pt>
                <c:pt idx="17247">
                  <c:v>24.678035754777778</c:v>
                </c:pt>
                <c:pt idx="17248">
                  <c:v>24.676335561910111</c:v>
                </c:pt>
                <c:pt idx="17249">
                  <c:v>24.73795329</c:v>
                </c:pt>
                <c:pt idx="17250">
                  <c:v>24.758492530449438</c:v>
                </c:pt>
                <c:pt idx="17251">
                  <c:v>24.694961613444445</c:v>
                </c:pt>
                <c:pt idx="17252">
                  <c:v>24.558234926179775</c:v>
                </c:pt>
                <c:pt idx="17253">
                  <c:v>24.743088096966293</c:v>
                </c:pt>
                <c:pt idx="17254">
                  <c:v>24.807444386853934</c:v>
                </c:pt>
                <c:pt idx="17255">
                  <c:v>24.768419829999999</c:v>
                </c:pt>
                <c:pt idx="17256">
                  <c:v>24.768419829999999</c:v>
                </c:pt>
                <c:pt idx="17257">
                  <c:v>24.721864214494381</c:v>
                </c:pt>
                <c:pt idx="17258">
                  <c:v>24.649976867303369</c:v>
                </c:pt>
                <c:pt idx="17259">
                  <c:v>24.691055354943821</c:v>
                </c:pt>
                <c:pt idx="17260">
                  <c:v>24.707486750000001</c:v>
                </c:pt>
                <c:pt idx="17261">
                  <c:v>24.712333699545454</c:v>
                </c:pt>
                <c:pt idx="17262">
                  <c:v>24.753878981363634</c:v>
                </c:pt>
                <c:pt idx="17263">
                  <c:v>24.781770336292134</c:v>
                </c:pt>
                <c:pt idx="17264">
                  <c:v>24.788500049545455</c:v>
                </c:pt>
                <c:pt idx="17265">
                  <c:v>24.726182126818184</c:v>
                </c:pt>
                <c:pt idx="17266">
                  <c:v>24.693109276966293</c:v>
                </c:pt>
                <c:pt idx="17267">
                  <c:v>24.695023156931818</c:v>
                </c:pt>
                <c:pt idx="17268">
                  <c:v>24.778113727386366</c:v>
                </c:pt>
                <c:pt idx="17269">
                  <c:v>24.736568442159093</c:v>
                </c:pt>
                <c:pt idx="17270">
                  <c:v>24.682905783522727</c:v>
                </c:pt>
                <c:pt idx="17271">
                  <c:v>24.703678431250001</c:v>
                </c:pt>
                <c:pt idx="17272">
                  <c:v>24.707486750000001</c:v>
                </c:pt>
                <c:pt idx="17273">
                  <c:v>24.722027598636366</c:v>
                </c:pt>
                <c:pt idx="17274">
                  <c:v>24.763572880454547</c:v>
                </c:pt>
                <c:pt idx="17275">
                  <c:v>24.639975661022728</c:v>
                </c:pt>
                <c:pt idx="17276">
                  <c:v>24.598430378068183</c:v>
                </c:pt>
                <c:pt idx="17277">
                  <c:v>24.702293589431818</c:v>
                </c:pt>
                <c:pt idx="17278">
                  <c:v>24.766688776590911</c:v>
                </c:pt>
                <c:pt idx="17279">
                  <c:v>24.788730856666668</c:v>
                </c:pt>
                <c:pt idx="17280">
                  <c:v>24.768419829999999</c:v>
                </c:pt>
                <c:pt idx="17281">
                  <c:v>24.768419829999999</c:v>
                </c:pt>
                <c:pt idx="17282">
                  <c:v>24.744606902183907</c:v>
                </c:pt>
                <c:pt idx="17283">
                  <c:v>24.712389411609195</c:v>
                </c:pt>
                <c:pt idx="17284">
                  <c:v>24.754412225402298</c:v>
                </c:pt>
                <c:pt idx="17285">
                  <c:v>24.796116684545453</c:v>
                </c:pt>
                <c:pt idx="17286">
                  <c:v>24.82094834724138</c:v>
                </c:pt>
                <c:pt idx="17287">
                  <c:v>24.778925533448277</c:v>
                </c:pt>
                <c:pt idx="17288">
                  <c:v>24.721144159310345</c:v>
                </c:pt>
                <c:pt idx="17289">
                  <c:v>24.695930468275861</c:v>
                </c:pt>
                <c:pt idx="17290">
                  <c:v>24.758964695862069</c:v>
                </c:pt>
                <c:pt idx="17291">
                  <c:v>24.750560134137931</c:v>
                </c:pt>
                <c:pt idx="17292">
                  <c:v>24.746455580232556</c:v>
                </c:pt>
                <c:pt idx="17293">
                  <c:v>24.767711305813954</c:v>
                </c:pt>
                <c:pt idx="17294">
                  <c:v>24.768419829999999</c:v>
                </c:pt>
                <c:pt idx="17295">
                  <c:v>24.757563936436782</c:v>
                </c:pt>
                <c:pt idx="17296">
                  <c:v>24.739370338372094</c:v>
                </c:pt>
                <c:pt idx="17297">
                  <c:v>24.760626063953488</c:v>
                </c:pt>
                <c:pt idx="17298">
                  <c:v>24.728498152528736</c:v>
                </c:pt>
                <c:pt idx="17299">
                  <c:v>24.692607733372093</c:v>
                </c:pt>
                <c:pt idx="17300">
                  <c:v>24.777630642674421</c:v>
                </c:pt>
                <c:pt idx="17301">
                  <c:v>24.735119188023258</c:v>
                </c:pt>
                <c:pt idx="17302">
                  <c:v>24.690327426551725</c:v>
                </c:pt>
                <c:pt idx="17303">
                  <c:v>24.732350247241378</c:v>
                </c:pt>
                <c:pt idx="17304">
                  <c:v>24.71953166116279</c:v>
                </c:pt>
                <c:pt idx="17305">
                  <c:v>24.725908378837211</c:v>
                </c:pt>
                <c:pt idx="17306">
                  <c:v>24.768419829999999</c:v>
                </c:pt>
                <c:pt idx="17307">
                  <c:v>24.768419829999999</c:v>
                </c:pt>
                <c:pt idx="17308">
                  <c:v>24.756233213999998</c:v>
                </c:pt>
                <c:pt idx="17309">
                  <c:v>24.74114164883721</c:v>
                </c:pt>
                <c:pt idx="17310">
                  <c:v>24.762397374418605</c:v>
                </c:pt>
                <c:pt idx="17311">
                  <c:v>24.75318656</c:v>
                </c:pt>
                <c:pt idx="17312">
                  <c:v>24.719673363999998</c:v>
                </c:pt>
                <c:pt idx="17313">
                  <c:v>24.655155978117644</c:v>
                </c:pt>
                <c:pt idx="17314">
                  <c:v>24.683396923720931</c:v>
                </c:pt>
                <c:pt idx="17315">
                  <c:v>24.735444280823529</c:v>
                </c:pt>
                <c:pt idx="17316">
                  <c:v>24.79782358372093</c:v>
                </c:pt>
                <c:pt idx="17317">
                  <c:v>24.734056406976745</c:v>
                </c:pt>
                <c:pt idx="17318">
                  <c:v>24.682396654117646</c:v>
                </c:pt>
                <c:pt idx="17319">
                  <c:v>24.657306557647058</c:v>
                </c:pt>
                <c:pt idx="17320">
                  <c:v>24.721823943529412</c:v>
                </c:pt>
                <c:pt idx="17321">
                  <c:v>24.673435905882354</c:v>
                </c:pt>
                <c:pt idx="17322">
                  <c:v>24.644761512941177</c:v>
                </c:pt>
                <c:pt idx="17323">
                  <c:v>24.730784691764708</c:v>
                </c:pt>
                <c:pt idx="17324">
                  <c:v>24.69852599647059</c:v>
                </c:pt>
                <c:pt idx="17325">
                  <c:v>24.655514407058824</c:v>
                </c:pt>
                <c:pt idx="17326">
                  <c:v>24.625047867647059</c:v>
                </c:pt>
                <c:pt idx="17327">
                  <c:v>24.732576839411763</c:v>
                </c:pt>
                <c:pt idx="17328">
                  <c:v>24.768419829999999</c:v>
                </c:pt>
                <c:pt idx="17329">
                  <c:v>24.751215193764704</c:v>
                </c:pt>
                <c:pt idx="17330">
                  <c:v>24.686697807882354</c:v>
                </c:pt>
                <c:pt idx="17331">
                  <c:v>24.732512832499999</c:v>
                </c:pt>
                <c:pt idx="17332">
                  <c:v>24.758742223176469</c:v>
                </c:pt>
                <c:pt idx="17333">
                  <c:v>24.737227896190475</c:v>
                </c:pt>
                <c:pt idx="17334">
                  <c:v>24.715466081904761</c:v>
                </c:pt>
                <c:pt idx="17335">
                  <c:v>24.707486750000001</c:v>
                </c:pt>
                <c:pt idx="17336">
                  <c:v>24.737594861764705</c:v>
                </c:pt>
                <c:pt idx="17337">
                  <c:v>24.866629626470587</c:v>
                </c:pt>
                <c:pt idx="17338">
                  <c:v>24.783653104166667</c:v>
                </c:pt>
                <c:pt idx="17339">
                  <c:v>24.707486750000001</c:v>
                </c:pt>
                <c:pt idx="17340">
                  <c:v>24.707486750000001</c:v>
                </c:pt>
                <c:pt idx="17341">
                  <c:v>24.707486750000001</c:v>
                </c:pt>
                <c:pt idx="17342">
                  <c:v>24.721068219638553</c:v>
                </c:pt>
                <c:pt idx="17343">
                  <c:v>24.743031046666665</c:v>
                </c:pt>
                <c:pt idx="17344">
                  <c:v>24.76479286095238</c:v>
                </c:pt>
                <c:pt idx="17345">
                  <c:v>24.786554675238097</c:v>
                </c:pt>
                <c:pt idx="17346">
                  <c:v>24.798886370000002</c:v>
                </c:pt>
                <c:pt idx="17347">
                  <c:v>24.795622097857144</c:v>
                </c:pt>
                <c:pt idx="17348">
                  <c:v>24.730336655000002</c:v>
                </c:pt>
                <c:pt idx="17349">
                  <c:v>24.721802353132531</c:v>
                </c:pt>
                <c:pt idx="17350">
                  <c:v>24.726346987142858</c:v>
                </c:pt>
                <c:pt idx="17351">
                  <c:v>24.682823351428574</c:v>
                </c:pt>
                <c:pt idx="17352">
                  <c:v>24.753370089638555</c:v>
                </c:pt>
                <c:pt idx="17353">
                  <c:v>24.756306623855423</c:v>
                </c:pt>
                <c:pt idx="17354">
                  <c:v>24.683627402168675</c:v>
                </c:pt>
                <c:pt idx="17355">
                  <c:v>24.749699423855422</c:v>
                </c:pt>
                <c:pt idx="17356">
                  <c:v>24.736852089759036</c:v>
                </c:pt>
                <c:pt idx="17357">
                  <c:v>24.714828084939761</c:v>
                </c:pt>
                <c:pt idx="17358">
                  <c:v>24.736852089759036</c:v>
                </c:pt>
                <c:pt idx="17359">
                  <c:v>24.696107673975906</c:v>
                </c:pt>
                <c:pt idx="17360">
                  <c:v>24.714461012289156</c:v>
                </c:pt>
                <c:pt idx="17361">
                  <c:v>24.76438209578313</c:v>
                </c:pt>
                <c:pt idx="17362">
                  <c:v>24.742358090963855</c:v>
                </c:pt>
                <c:pt idx="17363">
                  <c:v>24.7022851397561</c:v>
                </c:pt>
                <c:pt idx="17364">
                  <c:v>24.677020200000001</c:v>
                </c:pt>
                <c:pt idx="17365">
                  <c:v>24.677020200000001</c:v>
                </c:pt>
                <c:pt idx="17366">
                  <c:v>24.677020200000001</c:v>
                </c:pt>
                <c:pt idx="17367">
                  <c:v>24.722169414819277</c:v>
                </c:pt>
                <c:pt idx="17368">
                  <c:v>24.75504427585366</c:v>
                </c:pt>
                <c:pt idx="17369">
                  <c:v>24.710459095365856</c:v>
                </c:pt>
                <c:pt idx="17370">
                  <c:v>24.728293167560977</c:v>
                </c:pt>
                <c:pt idx="17371">
                  <c:v>24.725473020602411</c:v>
                </c:pt>
                <c:pt idx="17372">
                  <c:v>24.70339977378049</c:v>
                </c:pt>
                <c:pt idx="17373">
                  <c:v>24.681107176219513</c:v>
                </c:pt>
                <c:pt idx="17374">
                  <c:v>24.695225821341463</c:v>
                </c:pt>
                <c:pt idx="17375">
                  <c:v>24.707486750000001</c:v>
                </c:pt>
                <c:pt idx="17376">
                  <c:v>24.703725448148148</c:v>
                </c:pt>
                <c:pt idx="17377">
                  <c:v>24.658589825925926</c:v>
                </c:pt>
                <c:pt idx="17378">
                  <c:v>24.711945263414634</c:v>
                </c:pt>
                <c:pt idx="17379">
                  <c:v>24.7602458802439</c:v>
                </c:pt>
                <c:pt idx="17380">
                  <c:v>24.73795329</c:v>
                </c:pt>
                <c:pt idx="17381">
                  <c:v>24.7602458802439</c:v>
                </c:pt>
                <c:pt idx="17382">
                  <c:v>24.696955101851852</c:v>
                </c:pt>
                <c:pt idx="17383">
                  <c:v>24.635035823780488</c:v>
                </c:pt>
                <c:pt idx="17384">
                  <c:v>24.701913601829268</c:v>
                </c:pt>
                <c:pt idx="17385">
                  <c:v>24.686799586419752</c:v>
                </c:pt>
                <c:pt idx="17386">
                  <c:v>24.702597052592594</c:v>
                </c:pt>
                <c:pt idx="17387">
                  <c:v>24.742783351219511</c:v>
                </c:pt>
                <c:pt idx="17388">
                  <c:v>24.765075941463415</c:v>
                </c:pt>
                <c:pt idx="17389">
                  <c:v>24.710871914814817</c:v>
                </c:pt>
                <c:pt idx="17390">
                  <c:v>24.677020200000001</c:v>
                </c:pt>
                <c:pt idx="17391">
                  <c:v>24.687175714444447</c:v>
                </c:pt>
                <c:pt idx="17392">
                  <c:v>24.754879144074074</c:v>
                </c:pt>
                <c:pt idx="17393">
                  <c:v>24.732311338148147</c:v>
                </c:pt>
                <c:pt idx="17394">
                  <c:v>24.727797776666666</c:v>
                </c:pt>
                <c:pt idx="17395">
                  <c:v>24.766134839499998</c:v>
                </c:pt>
                <c:pt idx="17396">
                  <c:v>24.7432849345</c:v>
                </c:pt>
                <c:pt idx="17397">
                  <c:v>24.720651304320988</c:v>
                </c:pt>
                <c:pt idx="17398">
                  <c:v>24.698083493827163</c:v>
                </c:pt>
                <c:pt idx="17399">
                  <c:v>24.680066854500001</c:v>
                </c:pt>
                <c:pt idx="17400">
                  <c:v>24.725766671999999</c:v>
                </c:pt>
                <c:pt idx="17401">
                  <c:v>24.704853833703705</c:v>
                </c:pt>
                <c:pt idx="17402">
                  <c:v>24.677020200000001</c:v>
                </c:pt>
                <c:pt idx="17403">
                  <c:v>24.677020200000001</c:v>
                </c:pt>
                <c:pt idx="17404">
                  <c:v>24.677020200000001</c:v>
                </c:pt>
                <c:pt idx="17405">
                  <c:v>24.677020200000001</c:v>
                </c:pt>
                <c:pt idx="17406">
                  <c:v>24.677020200000001</c:v>
                </c:pt>
                <c:pt idx="17407">
                  <c:v>24.67930519075</c:v>
                </c:pt>
                <c:pt idx="17408">
                  <c:v>24.747854913249999</c:v>
                </c:pt>
                <c:pt idx="17409">
                  <c:v>24.752424896499999</c:v>
                </c:pt>
                <c:pt idx="17410">
                  <c:v>24.73795329</c:v>
                </c:pt>
                <c:pt idx="17411">
                  <c:v>24.735668299250001</c:v>
                </c:pt>
                <c:pt idx="17412">
                  <c:v>24.667118576749999</c:v>
                </c:pt>
                <c:pt idx="17413">
                  <c:v>24.69453846575</c:v>
                </c:pt>
                <c:pt idx="17414">
                  <c:v>24.70444009325</c:v>
                </c:pt>
                <c:pt idx="17415">
                  <c:v>24.615315815189874</c:v>
                </c:pt>
                <c:pt idx="17416">
                  <c:v>24.592176670886076</c:v>
                </c:pt>
                <c:pt idx="17417">
                  <c:v>24.667499411625002</c:v>
                </c:pt>
                <c:pt idx="17418">
                  <c:v>24.720213276455695</c:v>
                </c:pt>
                <c:pt idx="17419">
                  <c:v>24.6785435275</c:v>
                </c:pt>
                <c:pt idx="17420">
                  <c:v>24.70139344</c:v>
                </c:pt>
                <c:pt idx="17421">
                  <c:v>24.724455455822785</c:v>
                </c:pt>
                <c:pt idx="17422">
                  <c:v>24.728311979873418</c:v>
                </c:pt>
                <c:pt idx="17423">
                  <c:v>24.709771740500003</c:v>
                </c:pt>
                <c:pt idx="17424">
                  <c:v>24.7326216455</c:v>
                </c:pt>
                <c:pt idx="17425">
                  <c:v>24.702473262911393</c:v>
                </c:pt>
                <c:pt idx="17426">
                  <c:v>24.687432818354431</c:v>
                </c:pt>
                <c:pt idx="17427">
                  <c:v>24.698231091265825</c:v>
                </c:pt>
                <c:pt idx="17428">
                  <c:v>24.628813650759493</c:v>
                </c:pt>
                <c:pt idx="17429">
                  <c:v>24.653881055696203</c:v>
                </c:pt>
                <c:pt idx="17430">
                  <c:v>24.677020200000001</c:v>
                </c:pt>
                <c:pt idx="17431">
                  <c:v>24.681262377848103</c:v>
                </c:pt>
                <c:pt idx="17432">
                  <c:v>24.704401529746836</c:v>
                </c:pt>
                <c:pt idx="17433">
                  <c:v>24.687175716666669</c:v>
                </c:pt>
                <c:pt idx="17434">
                  <c:v>24.677020200000001</c:v>
                </c:pt>
                <c:pt idx="17435">
                  <c:v>24.677020200000001</c:v>
                </c:pt>
                <c:pt idx="17436">
                  <c:v>24.677020200000001</c:v>
                </c:pt>
                <c:pt idx="17437">
                  <c:v>24.677020200000001</c:v>
                </c:pt>
                <c:pt idx="17438">
                  <c:v>24.647334853333334</c:v>
                </c:pt>
                <c:pt idx="17439">
                  <c:v>24.623800168101265</c:v>
                </c:pt>
                <c:pt idx="17440">
                  <c:v>24.647334853461537</c:v>
                </c:pt>
                <c:pt idx="17441">
                  <c:v>24.694206461153847</c:v>
                </c:pt>
                <c:pt idx="17442">
                  <c:v>24.673895431153845</c:v>
                </c:pt>
                <c:pt idx="17443">
                  <c:v>24.646553659999999</c:v>
                </c:pt>
                <c:pt idx="17444">
                  <c:v>24.643854093164556</c:v>
                </c:pt>
                <c:pt idx="17445">
                  <c:v>24.620714948860758</c:v>
                </c:pt>
                <c:pt idx="17446">
                  <c:v>24.6535844</c:v>
                </c:pt>
                <c:pt idx="17447">
                  <c:v>24.688738103846156</c:v>
                </c:pt>
                <c:pt idx="17448">
                  <c:v>24.702738716233767</c:v>
                </c:pt>
                <c:pt idx="17449">
                  <c:v>24.6789985474026</c:v>
                </c:pt>
                <c:pt idx="17450">
                  <c:v>24.719985840384616</c:v>
                </c:pt>
                <c:pt idx="17451">
                  <c:v>24.723501213333336</c:v>
                </c:pt>
                <c:pt idx="17452">
                  <c:v>24.700065410897437</c:v>
                </c:pt>
                <c:pt idx="17453">
                  <c:v>24.677020200000001</c:v>
                </c:pt>
                <c:pt idx="17454">
                  <c:v>24.677020200000001</c:v>
                </c:pt>
                <c:pt idx="17455">
                  <c:v>24.659833946666666</c:v>
                </c:pt>
                <c:pt idx="17456">
                  <c:v>24.66712846961039</c:v>
                </c:pt>
                <c:pt idx="17457">
                  <c:v>24.714517490000002</c:v>
                </c:pt>
                <c:pt idx="17458">
                  <c:v>24.761389089999998</c:v>
                </c:pt>
                <c:pt idx="17459">
                  <c:v>24.768419829999999</c:v>
                </c:pt>
                <c:pt idx="17460">
                  <c:v>24.728061551818183</c:v>
                </c:pt>
                <c:pt idx="17461">
                  <c:v>24.69047296012987</c:v>
                </c:pt>
                <c:pt idx="17462">
                  <c:v>24.73795329</c:v>
                </c:pt>
                <c:pt idx="17463">
                  <c:v>24.73795329</c:v>
                </c:pt>
                <c:pt idx="17464">
                  <c:v>24.635870591948052</c:v>
                </c:pt>
                <c:pt idx="17465">
                  <c:v>24.575728846233766</c:v>
                </c:pt>
                <c:pt idx="17466">
                  <c:v>24.626770193636364</c:v>
                </c:pt>
                <c:pt idx="17467">
                  <c:v>24.697990684545456</c:v>
                </c:pt>
                <c:pt idx="17468">
                  <c:v>24.666337130779219</c:v>
                </c:pt>
                <c:pt idx="17469">
                  <c:v>24.646553659999999</c:v>
                </c:pt>
                <c:pt idx="17470">
                  <c:v>24.646553659999999</c:v>
                </c:pt>
                <c:pt idx="17471">
                  <c:v>24.646152784473681</c:v>
                </c:pt>
                <c:pt idx="17472">
                  <c:v>24.622100252894736</c:v>
                </c:pt>
                <c:pt idx="17473">
                  <c:v>24.633892240779218</c:v>
                </c:pt>
                <c:pt idx="17474">
                  <c:v>24.646553659999999</c:v>
                </c:pt>
                <c:pt idx="17475">
                  <c:v>24.641805627792206</c:v>
                </c:pt>
                <c:pt idx="17476">
                  <c:v>24.618065466753247</c:v>
                </c:pt>
                <c:pt idx="17477">
                  <c:v>24.682231589078949</c:v>
                </c:pt>
                <c:pt idx="17478">
                  <c:v>24.676218453815789</c:v>
                </c:pt>
                <c:pt idx="17479">
                  <c:v>24.637453264935065</c:v>
                </c:pt>
                <c:pt idx="17480">
                  <c:v>24.618492373157896</c:v>
                </c:pt>
                <c:pt idx="17481">
                  <c:v>24.642544904736841</c:v>
                </c:pt>
                <c:pt idx="17482">
                  <c:v>24.686641219210525</c:v>
                </c:pt>
                <c:pt idx="17483">
                  <c:v>24.666597441842107</c:v>
                </c:pt>
                <c:pt idx="17484">
                  <c:v>24.608871360526315</c:v>
                </c:pt>
                <c:pt idx="17485">
                  <c:v>24.588025833157896</c:v>
                </c:pt>
                <c:pt idx="17486">
                  <c:v>24.660183427894736</c:v>
                </c:pt>
                <c:pt idx="17487">
                  <c:v>24.713900754473684</c:v>
                </c:pt>
                <c:pt idx="17488">
                  <c:v>24.689206821999999</c:v>
                </c:pt>
                <c:pt idx="17489">
                  <c:v>24.634126520657894</c:v>
                </c:pt>
                <c:pt idx="17490">
                  <c:v>24.706284123289475</c:v>
                </c:pt>
                <c:pt idx="17491">
                  <c:v>24.636531774078946</c:v>
                </c:pt>
                <c:pt idx="17492">
                  <c:v>24.651022085866668</c:v>
                </c:pt>
                <c:pt idx="17493">
                  <c:v>24.677020200000001</c:v>
                </c:pt>
                <c:pt idx="17494">
                  <c:v>24.6721455536</c:v>
                </c:pt>
                <c:pt idx="17495">
                  <c:v>24.647772321599998</c:v>
                </c:pt>
                <c:pt idx="17496">
                  <c:v>24.646553659999999</c:v>
                </c:pt>
                <c:pt idx="17497">
                  <c:v>24.629716887894737</c:v>
                </c:pt>
                <c:pt idx="17498">
                  <c:v>24.61608712</c:v>
                </c:pt>
                <c:pt idx="17499">
                  <c:v>24.61608712</c:v>
                </c:pt>
                <c:pt idx="17500">
                  <c:v>24.61608712</c:v>
                </c:pt>
                <c:pt idx="17501">
                  <c:v>24.684332177066668</c:v>
                </c:pt>
                <c:pt idx="17502">
                  <c:v>24.690831702666667</c:v>
                </c:pt>
                <c:pt idx="17503">
                  <c:v>24.634773264533333</c:v>
                </c:pt>
                <c:pt idx="17504">
                  <c:v>24.573027743466668</c:v>
                </c:pt>
                <c:pt idx="17505">
                  <c:v>24.670520671466669</c:v>
                </c:pt>
                <c:pt idx="17506">
                  <c:v>24.631523500266667</c:v>
                </c:pt>
                <c:pt idx="17507">
                  <c:v>24.6993623348</c:v>
                </c:pt>
                <c:pt idx="17508">
                  <c:v>24.74701091</c:v>
                </c:pt>
                <c:pt idx="17509">
                  <c:v>24.692862809200001</c:v>
                </c:pt>
                <c:pt idx="17510">
                  <c:v>24.619743105200001</c:v>
                </c:pt>
                <c:pt idx="17511">
                  <c:v>24.685550838800001</c:v>
                </c:pt>
                <c:pt idx="17512">
                  <c:v>24.672903104324323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97E-4EDE-9EAE-4E6FD6E24D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0757775"/>
        <c:axId val="1890759855"/>
      </c:scatterChart>
      <c:valAx>
        <c:axId val="1890757775"/>
        <c:scaling>
          <c:logBase val="10"/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時間</a:t>
                </a:r>
                <a:r>
                  <a:rPr lang="ja-JP" altLang="en-US"/>
                  <a:t>（</a:t>
                </a:r>
                <a:r>
                  <a:rPr lang="en-US" altLang="ja-JP"/>
                  <a:t>s</a:t>
                </a:r>
                <a:r>
                  <a:rPr lang="ja-JP" altLang="en-US"/>
                  <a:t>）</a:t>
                </a:r>
                <a:endParaRPr 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0.E+00" sourceLinked="0"/>
        <c:majorTickMark val="cross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9855"/>
        <c:crosses val="autoZero"/>
        <c:crossBetween val="midCat"/>
      </c:valAx>
      <c:valAx>
        <c:axId val="189075985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温度（℃）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7775"/>
        <c:crosses val="autoZero"/>
        <c:crossBetween val="midCat"/>
      </c:valAx>
      <c:spPr>
        <a:solidFill>
          <a:srgbClr val="FFFFFF"/>
        </a:solidFill>
        <a:ln w="1587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Arial" panose="020B0604020202020204" pitchFamily="34" charset="0"/>
        </a:defRPr>
      </a:pPr>
      <a:endParaRPr lang="ja-JP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2.659420385957981E-2"/>
          <c:y val="4.7154613086704669E-2"/>
          <c:w val="0.9024879191815407"/>
          <c:h val="0.88473316801027746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9525">
                <a:noFill/>
              </a:ln>
              <a:effectLst/>
            </c:spPr>
          </c:marker>
          <c:xVal>
            <c:numRef>
              <c:f>Grid!$D$2:$D$22512</c:f>
              <c:numCache>
                <c:formatCode>General</c:formatCode>
                <c:ptCount val="17513"/>
                <c:pt idx="0">
                  <c:v>1.9872052623333875E-4</c:v>
                </c:pt>
                <c:pt idx="1">
                  <c:v>1.9885857452566914E-4</c:v>
                </c:pt>
                <c:pt idx="2">
                  <c:v>1.9899671871961125E-4</c:v>
                </c:pt>
                <c:pt idx="3">
                  <c:v>1.9913495888033961E-4</c:v>
                </c:pt>
                <c:pt idx="4">
                  <c:v>1.9927329507307109E-4</c:v>
                </c:pt>
                <c:pt idx="5">
                  <c:v>1.9941172736741755E-4</c:v>
                </c:pt>
                <c:pt idx="6">
                  <c:v>1.995502558286895E-4</c:v>
                </c:pt>
                <c:pt idx="7">
                  <c:v>1.9968888052223976E-4</c:v>
                </c:pt>
                <c:pt idx="8">
                  <c:v>1.9982760151782543E-4</c:v>
                </c:pt>
                <c:pt idx="9">
                  <c:v>1.9996641888089315E-4</c:v>
                </c:pt>
                <c:pt idx="10">
                  <c:v>2.0010533267693213E-4</c:v>
                </c:pt>
                <c:pt idx="11">
                  <c:v>2.0024434297584483E-4</c:v>
                </c:pt>
                <c:pt idx="12">
                  <c:v>2.0038344984321449E-4</c:v>
                </c:pt>
                <c:pt idx="13">
                  <c:v>2.0052265334612583E-4</c:v>
                </c:pt>
                <c:pt idx="14">
                  <c:v>2.0066195355025014E-4</c:v>
                </c:pt>
                <c:pt idx="15">
                  <c:v>2.008013505256844E-4</c:v>
                </c:pt>
                <c:pt idx="16">
                  <c:v>2.0094084433819421E-4</c:v>
                </c:pt>
                <c:pt idx="17">
                  <c:v>2.0108043505358787E-4</c:v>
                </c:pt>
                <c:pt idx="18">
                  <c:v>2.0122012274210852E-4</c:v>
                </c:pt>
                <c:pt idx="19">
                  <c:v>2.0135990746965895E-4</c:v>
                </c:pt>
                <c:pt idx="20">
                  <c:v>2.0149978930218468E-4</c:v>
                </c:pt>
                <c:pt idx="21">
                  <c:v>2.0163976831007535E-4</c:v>
                </c:pt>
                <c:pt idx="22">
                  <c:v>2.0177984455937114E-4</c:v>
                </c:pt>
                <c:pt idx="23">
                  <c:v>2.0192001811615516E-4</c:v>
                </c:pt>
                <c:pt idx="24">
                  <c:v>2.0206028905096377E-4</c:v>
                </c:pt>
                <c:pt idx="25">
                  <c:v>2.0220065742997502E-4</c:v>
                </c:pt>
                <c:pt idx="26">
                  <c:v>2.023411233194097E-4</c:v>
                </c:pt>
                <c:pt idx="27">
                  <c:v>2.0248168678995137E-4</c:v>
                </c:pt>
                <c:pt idx="28">
                  <c:v>2.02622347907916E-4</c:v>
                </c:pt>
                <c:pt idx="29">
                  <c:v>2.0276310674113786E-4</c:v>
                </c:pt>
                <c:pt idx="30">
                  <c:v>2.0290396335602198E-4</c:v>
                </c:pt>
                <c:pt idx="31">
                  <c:v>2.0304491782344855E-4</c:v>
                </c:pt>
                <c:pt idx="32">
                  <c:v>2.0318597020991801E-4</c:v>
                </c:pt>
                <c:pt idx="33">
                  <c:v>2.0332712058197388E-4</c:v>
                </c:pt>
                <c:pt idx="34">
                  <c:v>2.0346836901064417E-4</c:v>
                </c:pt>
                <c:pt idx="35">
                  <c:v>2.0360971556256799E-4</c:v>
                </c:pt>
                <c:pt idx="36">
                  <c:v>2.0375116030442764E-4</c:v>
                </c:pt>
                <c:pt idx="37">
                  <c:v>2.0389270330739928E-4</c:v>
                </c:pt>
                <c:pt idx="38">
                  <c:v>2.0403434463826098E-4</c:v>
                </c:pt>
                <c:pt idx="39">
                  <c:v>2.0417608436383415E-4</c:v>
                </c:pt>
                <c:pt idx="40">
                  <c:v>2.0431792255544328E-4</c:v>
                </c:pt>
                <c:pt idx="41">
                  <c:v>2.0445985928000581E-4</c:v>
                </c:pt>
                <c:pt idx="42">
                  <c:v>2.0460189460597112E-4</c:v>
                </c:pt>
                <c:pt idx="43">
                  <c:v>2.0474402860034649E-4</c:v>
                </c:pt>
                <c:pt idx="44">
                  <c:v>2.0488626133465486E-4</c:v>
                </c:pt>
                <c:pt idx="45">
                  <c:v>2.0502859287599973E-4</c:v>
                </c:pt>
                <c:pt idx="46">
                  <c:v>2.0517102329152816E-4</c:v>
                </c:pt>
                <c:pt idx="47">
                  <c:v>2.0531355265291219E-4</c:v>
                </c:pt>
                <c:pt idx="48">
                  <c:v>2.054561810273953E-4</c:v>
                </c:pt>
                <c:pt idx="49">
                  <c:v>2.0559890848226452E-4</c:v>
                </c:pt>
                <c:pt idx="50">
                  <c:v>2.0574173508934146E-4</c:v>
                </c:pt>
                <c:pt idx="51">
                  <c:v>2.0588466091600978E-4</c:v>
                </c:pt>
                <c:pt idx="52">
                  <c:v>2.0602768602969685E-4</c:v>
                </c:pt>
                <c:pt idx="53">
                  <c:v>2.0617081050237405E-4</c:v>
                </c:pt>
                <c:pt idx="54">
                  <c:v>2.0631403440156561E-4</c:v>
                </c:pt>
                <c:pt idx="55">
                  <c:v>2.064573577948395E-4</c:v>
                </c:pt>
                <c:pt idx="56">
                  <c:v>2.0660078075431716E-4</c:v>
                </c:pt>
                <c:pt idx="57">
                  <c:v>2.0674430334766366E-4</c:v>
                </c:pt>
                <c:pt idx="58">
                  <c:v>2.0688792564409319E-4</c:v>
                </c:pt>
                <c:pt idx="59">
                  <c:v>2.0703164771136175E-4</c:v>
                </c:pt>
                <c:pt idx="60">
                  <c:v>2.0717546962179133E-4</c:v>
                </c:pt>
                <c:pt idx="61">
                  <c:v>2.0731939144323527E-4</c:v>
                </c:pt>
                <c:pt idx="62">
                  <c:v>2.0746341324359076E-4</c:v>
                </c:pt>
                <c:pt idx="63">
                  <c:v>2.0760753509533074E-4</c:v>
                </c:pt>
                <c:pt idx="64">
                  <c:v>2.0775175706644997E-4</c:v>
                </c:pt>
                <c:pt idx="65">
                  <c:v>2.0789607922498728E-4</c:v>
                </c:pt>
                <c:pt idx="66">
                  <c:v>2.0804050164356671E-4</c:v>
                </c:pt>
                <c:pt idx="67">
                  <c:v>2.0818502439032486E-4</c:v>
                </c:pt>
                <c:pt idx="68">
                  <c:v>2.0832964753344247E-4</c:v>
                </c:pt>
                <c:pt idx="69">
                  <c:v>2.0847437114569501E-4</c:v>
                </c:pt>
                <c:pt idx="70">
                  <c:v>2.0861919529536118E-4</c:v>
                </c:pt>
                <c:pt idx="71">
                  <c:v>2.0876412005076391E-4</c:v>
                </c:pt>
                <c:pt idx="72">
                  <c:v>2.0890914548483047E-4</c:v>
                </c:pt>
                <c:pt idx="73">
                  <c:v>2.0905427166598194E-4</c:v>
                </c:pt>
                <c:pt idx="74">
                  <c:v>2.0919949866420585E-4</c:v>
                </c:pt>
                <c:pt idx="75">
                  <c:v>2.0934482654801518E-4</c:v>
                </c:pt>
                <c:pt idx="76">
                  <c:v>2.094902553905401E-4</c:v>
                </c:pt>
                <c:pt idx="77">
                  <c:v>2.0963578526039198E-4</c:v>
                </c:pt>
                <c:pt idx="78">
                  <c:v>2.0978141622622666E-4</c:v>
                </c:pt>
                <c:pt idx="79">
                  <c:v>2.0992714836132686E-4</c:v>
                </c:pt>
                <c:pt idx="80">
                  <c:v>2.1007298173444697E-4</c:v>
                </c:pt>
                <c:pt idx="81">
                  <c:v>2.1021891641438611E-4</c:v>
                </c:pt>
                <c:pt idx="82">
                  <c:v>2.103649524745797E-4</c:v>
                </c:pt>
                <c:pt idx="83">
                  <c:v>2.1051108998392564E-4</c:v>
                </c:pt>
                <c:pt idx="84">
                  <c:v>2.1065732901136649E-4</c:v>
                </c:pt>
                <c:pt idx="85">
                  <c:v>2.1080366963049084E-4</c:v>
                </c:pt>
                <c:pt idx="86">
                  <c:v>2.1095011191034021E-4</c:v>
                </c:pt>
                <c:pt idx="87">
                  <c:v>2.1109665592153692E-4</c:v>
                </c:pt>
                <c:pt idx="88">
                  <c:v>2.1124330173321522E-4</c:v>
                </c:pt>
                <c:pt idx="89">
                  <c:v>2.1139004941916846E-4</c:v>
                </c:pt>
                <c:pt idx="90">
                  <c:v>2.1153689904863024E-4</c:v>
                </c:pt>
                <c:pt idx="91">
                  <c:v>2.1168385069087901E-4</c:v>
                </c:pt>
                <c:pt idx="92">
                  <c:v>2.1183090441986204E-4</c:v>
                </c:pt>
                <c:pt idx="93">
                  <c:v>2.119780603049573E-4</c:v>
                </c:pt>
                <c:pt idx="94">
                  <c:v>2.1212531841558775E-4</c:v>
                </c:pt>
                <c:pt idx="95">
                  <c:v>2.1227267882585485E-4</c:v>
                </c:pt>
                <c:pt idx="96">
                  <c:v>2.1242014160528124E-4</c:v>
                </c:pt>
                <c:pt idx="97">
                  <c:v>2.125677068234347E-4</c:v>
                </c:pt>
                <c:pt idx="98">
                  <c:v>2.1271537455457121E-4</c:v>
                </c:pt>
                <c:pt idx="99">
                  <c:v>2.128631448683584E-4</c:v>
                </c:pt>
                <c:pt idx="100">
                  <c:v>2.1301101783450911E-4</c:v>
                </c:pt>
                <c:pt idx="101">
                  <c:v>2.131589935274342E-4</c:v>
                </c:pt>
                <c:pt idx="102">
                  <c:v>2.1330707201694664E-4</c:v>
                </c:pt>
                <c:pt idx="103">
                  <c:v>2.1345525337445771E-4</c:v>
                </c:pt>
                <c:pt idx="104">
                  <c:v>2.1360353766987415E-4</c:v>
                </c:pt>
                <c:pt idx="105">
                  <c:v>2.1375192497781383E-4</c:v>
                </c:pt>
                <c:pt idx="106">
                  <c:v>2.1390041536828387E-4</c:v>
                </c:pt>
                <c:pt idx="107">
                  <c:v>2.1404900891133679E-4</c:v>
                </c:pt>
                <c:pt idx="108">
                  <c:v>2.1419770568174609E-4</c:v>
                </c:pt>
                <c:pt idx="109">
                  <c:v>2.1434650574966486E-4</c:v>
                </c:pt>
                <c:pt idx="110">
                  <c:v>2.1449540918529178E-4</c:v>
                </c:pt>
                <c:pt idx="111">
                  <c:v>2.1464441606355619E-4</c:v>
                </c:pt>
                <c:pt idx="112">
                  <c:v>2.1479352645475757E-4</c:v>
                </c:pt>
                <c:pt idx="113">
                  <c:v>2.1494274042924095E-4</c:v>
                </c:pt>
                <c:pt idx="114">
                  <c:v>2.1509205806209198E-4</c:v>
                </c:pt>
                <c:pt idx="115">
                  <c:v>2.1524147942375671E-4</c:v>
                </c:pt>
                <c:pt idx="116">
                  <c:v>2.1539100458472688E-4</c:v>
                </c:pt>
                <c:pt idx="117">
                  <c:v>2.1554063362024477E-4</c:v>
                </c:pt>
                <c:pt idx="118">
                  <c:v>2.156903666009033E-4</c:v>
                </c:pt>
                <c:pt idx="119">
                  <c:v>2.158402035989117E-4</c:v>
                </c:pt>
                <c:pt idx="120">
                  <c:v>2.1599014468495781E-4</c:v>
                </c:pt>
                <c:pt idx="121">
                  <c:v>2.161401899344931E-4</c:v>
                </c:pt>
                <c:pt idx="122">
                  <c:v>2.1629033941830697E-4</c:v>
                </c:pt>
                <c:pt idx="123">
                  <c:v>2.1644059320723464E-4</c:v>
                </c:pt>
                <c:pt idx="124">
                  <c:v>2.1659095137688503E-4</c:v>
                </c:pt>
                <c:pt idx="125">
                  <c:v>2.1674141399819508E-4</c:v>
                </c:pt>
                <c:pt idx="126">
                  <c:v>2.1689198114214776E-4</c:v>
                </c:pt>
                <c:pt idx="127">
                  <c:v>2.1704265288450967E-4</c:v>
                </c:pt>
                <c:pt idx="128">
                  <c:v>2.1719342929636567E-4</c:v>
                </c:pt>
                <c:pt idx="129">
                  <c:v>2.1734431044884684E-4</c:v>
                </c:pt>
                <c:pt idx="130">
                  <c:v>2.1749529641787771E-4</c:v>
                </c:pt>
                <c:pt idx="131">
                  <c:v>2.1764638727469145E-4</c:v>
                </c:pt>
                <c:pt idx="132">
                  <c:v>2.1779758309215213E-4</c:v>
                </c:pt>
                <c:pt idx="133">
                  <c:v>2.1794888394158858E-4</c:v>
                </c:pt>
                <c:pt idx="134">
                  <c:v>2.1810028989913656E-4</c:v>
                </c:pt>
                <c:pt idx="135">
                  <c:v>2.1825180103622743E-4</c:v>
                </c:pt>
                <c:pt idx="136">
                  <c:v>2.1840341742433879E-4</c:v>
                </c:pt>
                <c:pt idx="137">
                  <c:v>2.1855513913976519E-4</c:v>
                </c:pt>
                <c:pt idx="138">
                  <c:v>2.1870696625408693E-4</c:v>
                </c:pt>
                <c:pt idx="139">
                  <c:v>2.1885889883893066E-4</c:v>
                </c:pt>
                <c:pt idx="140">
                  <c:v>2.190109369707501E-4</c:v>
                </c:pt>
                <c:pt idx="141">
                  <c:v>2.1916308072127477E-4</c:v>
                </c:pt>
                <c:pt idx="142">
                  <c:v>2.1931533016228077E-4</c:v>
                </c:pt>
                <c:pt idx="143">
                  <c:v>2.1946768537038121E-4</c:v>
                </c:pt>
                <c:pt idx="144">
                  <c:v>2.1962014641745521E-4</c:v>
                </c:pt>
                <c:pt idx="145">
                  <c:v>2.1977271337542858E-4</c:v>
                </c:pt>
                <c:pt idx="146">
                  <c:v>2.1992538632107414E-4</c:v>
                </c:pt>
                <c:pt idx="147">
                  <c:v>2.2007816532642103E-4</c:v>
                </c:pt>
                <c:pt idx="148">
                  <c:v>2.2023105046514732E-4</c:v>
                </c:pt>
                <c:pt idx="149">
                  <c:v>2.2038404180937891E-4</c:v>
                </c:pt>
                <c:pt idx="150">
                  <c:v>2.2053713943610221E-4</c:v>
                </c:pt>
                <c:pt idx="151">
                  <c:v>2.2069034341754663E-4</c:v>
                </c:pt>
                <c:pt idx="152">
                  <c:v>2.2084365382598844E-4</c:v>
                </c:pt>
                <c:pt idx="153">
                  <c:v>2.2099707073857462E-4</c:v>
                </c:pt>
                <c:pt idx="154">
                  <c:v>2.2115059422768524E-4</c:v>
                </c:pt>
                <c:pt idx="155">
                  <c:v>2.2130422436574725E-4</c:v>
                </c:pt>
                <c:pt idx="156">
                  <c:v>2.214579612300686E-4</c:v>
                </c:pt>
                <c:pt idx="157">
                  <c:v>2.2161180489318021E-4</c:v>
                </c:pt>
                <c:pt idx="158">
                  <c:v>2.2176575542766019E-4</c:v>
                </c:pt>
                <c:pt idx="159">
                  <c:v>2.219198129109776E-4</c:v>
                </c:pt>
                <c:pt idx="160">
                  <c:v>2.2207397741581475E-4</c:v>
                </c:pt>
                <c:pt idx="161">
                  <c:v>2.2222824901490097E-4</c:v>
                </c:pt>
                <c:pt idx="162">
                  <c:v>2.2238262778586699E-4</c:v>
                </c:pt>
                <c:pt idx="163">
                  <c:v>2.2253711380154661E-4</c:v>
                </c:pt>
                <c:pt idx="164">
                  <c:v>2.2269170713644124E-4</c:v>
                </c:pt>
                <c:pt idx="165">
                  <c:v>2.2284640786348256E-4</c:v>
                </c:pt>
                <c:pt idx="166">
                  <c:v>2.2300121606051718E-4</c:v>
                </c:pt>
                <c:pt idx="167">
                  <c:v>2.2315613180058153E-4</c:v>
                </c:pt>
                <c:pt idx="168">
                  <c:v>2.2331115515675942E-4</c:v>
                </c:pt>
                <c:pt idx="169">
                  <c:v>2.2346628620705983E-4</c:v>
                </c:pt>
                <c:pt idx="170">
                  <c:v>2.2362152502467149E-4</c:v>
                </c:pt>
                <c:pt idx="171">
                  <c:v>2.2377687168283065E-4</c:v>
                </c:pt>
                <c:pt idx="172">
                  <c:v>2.2393232625970893E-4</c:v>
                </c:pt>
                <c:pt idx="173">
                  <c:v>2.2408788882864777E-4</c:v>
                </c:pt>
                <c:pt idx="174">
                  <c:v>2.2424355946303607E-4</c:v>
                </c:pt>
                <c:pt idx="175">
                  <c:v>2.2439933824120852E-4</c:v>
                </c:pt>
                <c:pt idx="176">
                  <c:v>2.2455522523665949E-4</c:v>
                </c:pt>
                <c:pt idx="177">
                  <c:v>2.2471122052456597E-4</c:v>
                </c:pt>
                <c:pt idx="178">
                  <c:v>2.2486732417852104E-4</c:v>
                </c:pt>
                <c:pt idx="179">
                  <c:v>2.250235362770773E-4</c:v>
                </c:pt>
                <c:pt idx="180">
                  <c:v>2.2517985689393349E-4</c:v>
                </c:pt>
                <c:pt idx="181">
                  <c:v>2.2533628610283619E-4</c:v>
                </c:pt>
                <c:pt idx="182">
                  <c:v>2.2549282398250185E-4</c:v>
                </c:pt>
                <c:pt idx="183">
                  <c:v>2.2564947060678289E-4</c:v>
                </c:pt>
                <c:pt idx="184">
                  <c:v>2.2580622604957974E-4</c:v>
                </c:pt>
                <c:pt idx="185">
                  <c:v>2.2596309038977293E-4</c:v>
                </c:pt>
                <c:pt idx="186">
                  <c:v>2.2612006370136895E-4</c:v>
                </c:pt>
                <c:pt idx="187">
                  <c:v>2.2627714605842229E-4</c:v>
                </c:pt>
                <c:pt idx="188">
                  <c:v>2.2643433753997806E-4</c:v>
                </c:pt>
                <c:pt idx="189">
                  <c:v>2.265916382201971E-4</c:v>
                </c:pt>
                <c:pt idx="190">
                  <c:v>2.267490481732883E-4</c:v>
                </c:pt>
                <c:pt idx="191">
                  <c:v>2.2690656747846157E-4</c:v>
                </c:pt>
                <c:pt idx="192">
                  <c:v>2.2706419621003248E-4</c:v>
                </c:pt>
                <c:pt idx="193">
                  <c:v>2.2722193444401793E-4</c:v>
                </c:pt>
                <c:pt idx="194">
                  <c:v>2.273797822548333E-4</c:v>
                </c:pt>
                <c:pt idx="195">
                  <c:v>2.2753773972190882E-4</c:v>
                </c:pt>
                <c:pt idx="196">
                  <c:v>2.2769580691976672E-4</c:v>
                </c:pt>
                <c:pt idx="197">
                  <c:v>2.2785398392297755E-4</c:v>
                </c:pt>
                <c:pt idx="198">
                  <c:v>2.280122708111372E-4</c:v>
                </c:pt>
                <c:pt idx="199">
                  <c:v>2.2817066765892335E-4</c:v>
                </c:pt>
                <c:pt idx="200">
                  <c:v>2.2832917454106201E-4</c:v>
                </c:pt>
                <c:pt idx="201">
                  <c:v>2.2848779153731514E-4</c:v>
                </c:pt>
                <c:pt idx="202">
                  <c:v>2.2864651872251608E-4</c:v>
                </c:pt>
                <c:pt idx="203">
                  <c:v>2.2880535617154674E-4</c:v>
                </c:pt>
                <c:pt idx="204">
                  <c:v>2.289643039643354E-4</c:v>
                </c:pt>
                <c:pt idx="205">
                  <c:v>2.2912336217587148E-4</c:v>
                </c:pt>
                <c:pt idx="206">
                  <c:v>2.2928253088119304E-4</c:v>
                </c:pt>
                <c:pt idx="207">
                  <c:v>2.2944181016039503E-4</c:v>
                </c:pt>
                <c:pt idx="208">
                  <c:v>2.2960120008862331E-4</c:v>
                </c:pt>
                <c:pt idx="209">
                  <c:v>2.2976070074274413E-4</c:v>
                </c:pt>
                <c:pt idx="210">
                  <c:v>2.2992031219800431E-4</c:v>
                </c:pt>
                <c:pt idx="211">
                  <c:v>2.3008003453472159E-4</c:v>
                </c:pt>
                <c:pt idx="212">
                  <c:v>2.3023986782825086E-4</c:v>
                </c:pt>
                <c:pt idx="213">
                  <c:v>2.3039981215399578E-4</c:v>
                </c:pt>
                <c:pt idx="214">
                  <c:v>2.3055986759244163E-4</c:v>
                </c:pt>
                <c:pt idx="215">
                  <c:v>2.3072003421910044E-4</c:v>
                </c:pt>
                <c:pt idx="216">
                  <c:v>2.3088031210953314E-4</c:v>
                </c:pt>
                <c:pt idx="217">
                  <c:v>2.3104070134439289E-4</c:v>
                </c:pt>
                <c:pt idx="218">
                  <c:v>2.3120120199934913E-4</c:v>
                </c:pt>
                <c:pt idx="219">
                  <c:v>2.3136181415012047E-4</c:v>
                </c:pt>
                <c:pt idx="220">
                  <c:v>2.3152253787752817E-4</c:v>
                </c:pt>
                <c:pt idx="221">
                  <c:v>2.3168337325739957E-4</c:v>
                </c:pt>
                <c:pt idx="222">
                  <c:v>2.31844320367298E-4</c:v>
                </c:pt>
                <c:pt idx="223">
                  <c:v>2.3200537928315265E-4</c:v>
                </c:pt>
                <c:pt idx="224">
                  <c:v>2.3216655008600966E-4</c:v>
                </c:pt>
                <c:pt idx="225">
                  <c:v>2.3232783285190723E-4</c:v>
                </c:pt>
                <c:pt idx="226">
                  <c:v>2.3248922765693291E-4</c:v>
                </c:pt>
                <c:pt idx="227">
                  <c:v>2.3265073458230182E-4</c:v>
                </c:pt>
                <c:pt idx="228">
                  <c:v>2.328123537042108E-4</c:v>
                </c:pt>
                <c:pt idx="229">
                  <c:v>2.3297408509890603E-4</c:v>
                </c:pt>
                <c:pt idx="230">
                  <c:v>2.3313592884777204E-4</c:v>
                </c:pt>
                <c:pt idx="231">
                  <c:v>2.3329788502716455E-4</c:v>
                </c:pt>
                <c:pt idx="232">
                  <c:v>2.3345995371348879E-4</c:v>
                </c:pt>
                <c:pt idx="233">
                  <c:v>2.3362213498829895E-4</c:v>
                </c:pt>
                <c:pt idx="234">
                  <c:v>2.3378442892811005E-4</c:v>
                </c:pt>
                <c:pt idx="235">
                  <c:v>2.3394683560948665E-4</c:v>
                </c:pt>
                <c:pt idx="236">
                  <c:v>2.3410935511415304E-4</c:v>
                </c:pt>
                <c:pt idx="237">
                  <c:v>2.3427198751878374E-4</c:v>
                </c:pt>
                <c:pt idx="238">
                  <c:v>2.3443473290180879E-4</c:v>
                </c:pt>
                <c:pt idx="239">
                  <c:v>2.3459759134000571E-4</c:v>
                </c:pt>
                <c:pt idx="240">
                  <c:v>2.3476056291532612E-4</c:v>
                </c:pt>
                <c:pt idx="241">
                  <c:v>2.3492364770465787E-4</c:v>
                </c:pt>
                <c:pt idx="242">
                  <c:v>2.3508684578493861E-4</c:v>
                </c:pt>
                <c:pt idx="243">
                  <c:v>2.3525015723829088E-4</c:v>
                </c:pt>
                <c:pt idx="244">
                  <c:v>2.3541358214176287E-4</c:v>
                </c:pt>
                <c:pt idx="245">
                  <c:v>2.3557712057245268E-4</c:v>
                </c:pt>
                <c:pt idx="246">
                  <c:v>2.3574077261265415E-4</c:v>
                </c:pt>
                <c:pt idx="247">
                  <c:v>2.3590453833957612E-4</c:v>
                </c:pt>
                <c:pt idx="248">
                  <c:v>2.360684178304775E-4</c:v>
                </c:pt>
                <c:pt idx="249">
                  <c:v>2.362324111678237E-4</c:v>
                </c:pt>
                <c:pt idx="250">
                  <c:v>2.3639651842898466E-4</c:v>
                </c:pt>
                <c:pt idx="251">
                  <c:v>2.3656073969138033E-4</c:v>
                </c:pt>
                <c:pt idx="252">
                  <c:v>2.3672507503764821E-4</c:v>
                </c:pt>
                <c:pt idx="253">
                  <c:v>2.3688952454531948E-4</c:v>
                </c:pt>
                <c:pt idx="254">
                  <c:v>2.3705408829370045E-4</c:v>
                </c:pt>
                <c:pt idx="255">
                  <c:v>2.3721876636042648E-4</c:v>
                </c:pt>
                <c:pt idx="256">
                  <c:v>2.3738355882836488E-4</c:v>
                </c:pt>
                <c:pt idx="257">
                  <c:v>2.3754846577526254E-4</c:v>
                </c:pt>
                <c:pt idx="258">
                  <c:v>2.3771348727891678E-4</c:v>
                </c:pt>
                <c:pt idx="259">
                  <c:v>2.3787862342236765E-4</c:v>
                </c:pt>
                <c:pt idx="260">
                  <c:v>2.3804387428352425E-4</c:v>
                </c:pt>
                <c:pt idx="261">
                  <c:v>2.3820923994034607E-4</c:v>
                </c:pt>
                <c:pt idx="262">
                  <c:v>2.3837472047604644E-4</c:v>
                </c:pt>
                <c:pt idx="263">
                  <c:v>2.3854031596869682E-4</c:v>
                </c:pt>
                <c:pt idx="264">
                  <c:v>2.3870602649641941E-4</c:v>
                </c:pt>
                <c:pt idx="265">
                  <c:v>2.3887185214260099E-4</c:v>
                </c:pt>
                <c:pt idx="266">
                  <c:v>2.3903779298547592E-4</c:v>
                </c:pt>
                <c:pt idx="267">
                  <c:v>2.3920384910506966E-4</c:v>
                </c:pt>
                <c:pt idx="268">
                  <c:v>2.3937002057972166E-4</c:v>
                </c:pt>
                <c:pt idx="269">
                  <c:v>2.3953630749305071E-4</c:v>
                </c:pt>
                <c:pt idx="270">
                  <c:v>2.3970270992350874E-4</c:v>
                </c:pt>
                <c:pt idx="271">
                  <c:v>2.398692279495986E-4</c:v>
                </c:pt>
                <c:pt idx="272">
                  <c:v>2.4003586165511343E-4</c:v>
                </c:pt>
                <c:pt idx="273">
                  <c:v>2.4020261111866879E-4</c:v>
                </c:pt>
                <c:pt idx="274">
                  <c:v>2.4036947641893123E-4</c:v>
                </c:pt>
                <c:pt idx="275">
                  <c:v>2.4053645763986867E-4</c:v>
                </c:pt>
                <c:pt idx="276">
                  <c:v>2.4070355486026065E-4</c:v>
                </c:pt>
                <c:pt idx="277">
                  <c:v>2.4087076815893771E-4</c:v>
                </c:pt>
                <c:pt idx="278">
                  <c:v>2.4103809762004291E-4</c:v>
                </c:pt>
                <c:pt idx="279">
                  <c:v>2.4120554332252006E-4</c:v>
                </c:pt>
                <c:pt idx="280">
                  <c:v>2.4137310534536415E-4</c:v>
                </c:pt>
                <c:pt idx="281">
                  <c:v>2.4154078377289372E-4</c:v>
                </c:pt>
                <c:pt idx="282">
                  <c:v>2.417085786842172E-4</c:v>
                </c:pt>
                <c:pt idx="283">
                  <c:v>2.4187649016025421E-4</c:v>
                </c:pt>
                <c:pt idx="284">
                  <c:v>2.4204451828021946E-4</c:v>
                </c:pt>
                <c:pt idx="285">
                  <c:v>2.4221266312866605E-4</c:v>
                </c:pt>
                <c:pt idx="286">
                  <c:v>2.4238092478492246E-4</c:v>
                </c:pt>
                <c:pt idx="287">
                  <c:v>2.4254930332836863E-4</c:v>
                </c:pt>
                <c:pt idx="288">
                  <c:v>2.4271779884373393E-4</c:v>
                </c:pt>
                <c:pt idx="289">
                  <c:v>2.4288641141051234E-4</c:v>
                </c:pt>
                <c:pt idx="290">
                  <c:v>2.4305514110824929E-4</c:v>
                </c:pt>
                <c:pt idx="291">
                  <c:v>2.4322398802185095E-4</c:v>
                </c:pt>
                <c:pt idx="292">
                  <c:v>2.4339295223097697E-4</c:v>
                </c:pt>
                <c:pt idx="293">
                  <c:v>2.4356203381533878E-4</c:v>
                </c:pt>
                <c:pt idx="294">
                  <c:v>2.437312328600195E-4</c:v>
                </c:pt>
                <c:pt idx="295">
                  <c:v>2.4390054944484503E-4</c:v>
                </c:pt>
                <c:pt idx="296">
                  <c:v>2.4406998364969297E-4</c:v>
                </c:pt>
                <c:pt idx="297">
                  <c:v>2.4423953555982391E-4</c:v>
                </c:pt>
                <c:pt idx="298">
                  <c:v>2.4440920525523025E-4</c:v>
                </c:pt>
                <c:pt idx="299">
                  <c:v>2.4457899281773565E-4</c:v>
                </c:pt>
                <c:pt idx="300">
                  <c:v>2.4474889832743992E-4</c:v>
                </c:pt>
                <c:pt idx="301">
                  <c:v>2.4491892186984088E-4</c:v>
                </c:pt>
                <c:pt idx="302">
                  <c:v>2.4508906352515338E-4</c:v>
                </c:pt>
                <c:pt idx="303">
                  <c:v>2.4525932337364416E-4</c:v>
                </c:pt>
                <c:pt idx="304">
                  <c:v>2.4542970150098948E-4</c:v>
                </c:pt>
                <c:pt idx="305">
                  <c:v>2.4560019798757133E-4</c:v>
                </c:pt>
                <c:pt idx="306">
                  <c:v>2.4577081291382401E-4</c:v>
                </c:pt>
                <c:pt idx="307">
                  <c:v>2.4594154636560224E-4</c:v>
                </c:pt>
                <c:pt idx="308">
                  <c:v>2.4611239842345589E-4</c:v>
                </c:pt>
                <c:pt idx="309">
                  <c:v>2.4628336916798684E-4</c:v>
                </c:pt>
                <c:pt idx="310">
                  <c:v>2.4645445868522897E-4</c:v>
                </c:pt>
                <c:pt idx="311">
                  <c:v>2.4662566705590004E-4</c:v>
                </c:pt>
                <c:pt idx="312">
                  <c:v>2.4679699436256573E-4</c:v>
                </c:pt>
                <c:pt idx="313">
                  <c:v>2.4696844068605234E-4</c:v>
                </c:pt>
                <c:pt idx="314">
                  <c:v>2.4714000611263299E-4</c:v>
                </c:pt>
                <c:pt idx="315">
                  <c:v>2.4731169072324987E-4</c:v>
                </c:pt>
                <c:pt idx="316">
                  <c:v>2.4748349459889786E-4</c:v>
                </c:pt>
                <c:pt idx="317">
                  <c:v>2.4765541782602991E-4</c:v>
                </c:pt>
                <c:pt idx="318">
                  <c:v>2.4782746048575716E-4</c:v>
                </c:pt>
                <c:pt idx="319">
                  <c:v>2.4799962265924333E-4</c:v>
                </c:pt>
                <c:pt idx="320">
                  <c:v>2.481719044331217E-4</c:v>
                </c:pt>
                <c:pt idx="321">
                  <c:v>2.4834430588867252E-4</c:v>
                </c:pt>
                <c:pt idx="322">
                  <c:v>2.4851682710722874E-4</c:v>
                </c:pt>
                <c:pt idx="323">
                  <c:v>2.4868946817560442E-4</c:v>
                </c:pt>
                <c:pt idx="324">
                  <c:v>2.4886222917524928E-4</c:v>
                </c:pt>
                <c:pt idx="325">
                  <c:v>2.4903511018766589E-4</c:v>
                </c:pt>
                <c:pt idx="326">
                  <c:v>2.4920811129984933E-4</c:v>
                </c:pt>
                <c:pt idx="327">
                  <c:v>2.4938123259341921E-4</c:v>
                </c:pt>
                <c:pt idx="328">
                  <c:v>2.4955447415186385E-4</c:v>
                </c:pt>
                <c:pt idx="329">
                  <c:v>2.4972783605691249E-4</c:v>
                </c:pt>
                <c:pt idx="330">
                  <c:v>2.499013183958022E-4</c:v>
                </c:pt>
                <c:pt idx="331">
                  <c:v>2.5007492125037962E-4</c:v>
                </c:pt>
                <c:pt idx="332">
                  <c:v>2.502486447025445E-4</c:v>
                </c:pt>
                <c:pt idx="333">
                  <c:v>2.5042248883971581E-4</c:v>
                </c:pt>
                <c:pt idx="334">
                  <c:v>2.5059645374391094E-4</c:v>
                </c:pt>
                <c:pt idx="335">
                  <c:v>2.5077053949720037E-4</c:v>
                </c:pt>
                <c:pt idx="336">
                  <c:v>2.5094474618718541E-4</c:v>
                </c:pt>
                <c:pt idx="337">
                  <c:v>2.5111907389605448E-4</c:v>
                </c:pt>
                <c:pt idx="338">
                  <c:v>2.5129352270604927E-4</c:v>
                </c:pt>
                <c:pt idx="339">
                  <c:v>2.5146809270495377E-4</c:v>
                </c:pt>
                <c:pt idx="340">
                  <c:v>2.5164278397512782E-4</c:v>
                </c:pt>
                <c:pt idx="341">
                  <c:v>2.5181759659898451E-4</c:v>
                </c:pt>
                <c:pt idx="342">
                  <c:v>2.5199253066449101E-4</c:v>
                </c:pt>
                <c:pt idx="343">
                  <c:v>2.5216758625417886E-4</c:v>
                </c:pt>
                <c:pt idx="344">
                  <c:v>2.5234276345246912E-4</c:v>
                </c:pt>
                <c:pt idx="345">
                  <c:v>2.525180623420043E-4</c:v>
                </c:pt>
                <c:pt idx="346">
                  <c:v>2.5269348301099612E-4</c:v>
                </c:pt>
                <c:pt idx="347">
                  <c:v>2.5286902554220574E-4</c:v>
                </c:pt>
                <c:pt idx="348">
                  <c:v>2.5304469001844799E-4</c:v>
                </c:pt>
                <c:pt idx="349">
                  <c:v>2.5322047652811852E-4</c:v>
                </c:pt>
                <c:pt idx="350">
                  <c:v>2.5339638515415111E-4</c:v>
                </c:pt>
                <c:pt idx="351">
                  <c:v>2.5357241597953324E-4</c:v>
                </c:pt>
                <c:pt idx="352">
                  <c:v>2.5374856909284504E-4</c:v>
                </c:pt>
                <c:pt idx="353">
                  <c:v>2.5392484457719317E-4</c:v>
                </c:pt>
                <c:pt idx="354">
                  <c:v>2.5410124251573819E-4</c:v>
                </c:pt>
                <c:pt idx="355">
                  <c:v>2.5427776299724494E-4</c:v>
                </c:pt>
                <c:pt idx="356">
                  <c:v>2.5445440610499348E-4</c:v>
                </c:pt>
                <c:pt idx="357">
                  <c:v>2.5463117192417044E-4</c:v>
                </c:pt>
                <c:pt idx="358">
                  <c:v>2.5480806053816766E-4</c:v>
                </c:pt>
                <c:pt idx="359">
                  <c:v>2.5498507203599701E-4</c:v>
                </c:pt>
                <c:pt idx="360">
                  <c:v>2.5516220650117003E-4</c:v>
                </c:pt>
                <c:pt idx="361">
                  <c:v>2.5533946401725262E-4</c:v>
                </c:pt>
                <c:pt idx="362">
                  <c:v>2.555168446734421E-4</c:v>
                </c:pt>
                <c:pt idx="363">
                  <c:v>2.5569434855342435E-4</c:v>
                </c:pt>
                <c:pt idx="364">
                  <c:v>2.558719757409394E-4</c:v>
                </c:pt>
                <c:pt idx="365">
                  <c:v>2.5604972632537062E-4</c:v>
                </c:pt>
                <c:pt idx="366">
                  <c:v>2.5622760039057844E-4</c:v>
                </c:pt>
                <c:pt idx="367">
                  <c:v>2.5640559802047756E-4</c:v>
                </c:pt>
                <c:pt idx="368">
                  <c:v>2.5658371930463772E-4</c:v>
                </c:pt>
                <c:pt idx="369">
                  <c:v>2.567619643270943E-4</c:v>
                </c:pt>
                <c:pt idx="370">
                  <c:v>2.5694033317193691E-4</c:v>
                </c:pt>
                <c:pt idx="371">
                  <c:v>2.5711882592892218E-4</c:v>
                </c:pt>
                <c:pt idx="372">
                  <c:v>2.5729744268226067E-4</c:v>
                </c:pt>
                <c:pt idx="373">
                  <c:v>2.5747618351809078E-4</c:v>
                </c:pt>
                <c:pt idx="374">
                  <c:v>2.5765504852073617E-4</c:v>
                </c:pt>
                <c:pt idx="375">
                  <c:v>2.5783403778020315E-4</c:v>
                </c:pt>
                <c:pt idx="376">
                  <c:v>2.580131513809364E-4</c:v>
                </c:pt>
                <c:pt idx="377">
                  <c:v>2.5819238940743552E-4</c:v>
                </c:pt>
                <c:pt idx="378">
                  <c:v>2.5837175194989441E-4</c:v>
                </c:pt>
                <c:pt idx="379">
                  <c:v>2.5855123909293391E-4</c:v>
                </c:pt>
                <c:pt idx="380">
                  <c:v>2.5873085092122978E-4</c:v>
                </c:pt>
                <c:pt idx="381">
                  <c:v>2.5891058752516415E-4</c:v>
                </c:pt>
                <c:pt idx="382">
                  <c:v>2.5909044898953426E-4</c:v>
                </c:pt>
                <c:pt idx="383">
                  <c:v>2.5927043539919242E-4</c:v>
                </c:pt>
                <c:pt idx="384">
                  <c:v>2.5945054684470926E-4</c:v>
                </c:pt>
                <c:pt idx="385">
                  <c:v>2.5963078341105896E-4</c:v>
                </c:pt>
                <c:pt idx="386">
                  <c:v>2.5981114518327072E-4</c:v>
                </c:pt>
                <c:pt idx="387">
                  <c:v>2.5999163225210408E-4</c:v>
                </c:pt>
                <c:pt idx="388">
                  <c:v>2.6017224470271038E-4</c:v>
                </c:pt>
                <c:pt idx="389">
                  <c:v>2.6035298262219053E-4</c:v>
                </c:pt>
                <c:pt idx="390">
                  <c:v>2.6053384609581035E-4</c:v>
                </c:pt>
                <c:pt idx="391">
                  <c:v>2.6071483521458174E-4</c:v>
                </c:pt>
                <c:pt idx="392">
                  <c:v>2.6089595006389298E-4</c:v>
                </c:pt>
                <c:pt idx="393">
                  <c:v>2.6107719072918767E-4</c:v>
                </c:pt>
                <c:pt idx="394">
                  <c:v>2.6125855730166754E-4</c:v>
                </c:pt>
                <c:pt idx="395">
                  <c:v>2.614400498668989E-4</c:v>
                </c:pt>
                <c:pt idx="396">
                  <c:v>2.6162166851050354E-4</c:v>
                </c:pt>
                <c:pt idx="397">
                  <c:v>2.6180341332387341E-4</c:v>
                </c:pt>
                <c:pt idx="398">
                  <c:v>2.6198528439275333E-4</c:v>
                </c:pt>
                <c:pt idx="399">
                  <c:v>2.6216728180294361E-4</c:v>
                </c:pt>
                <c:pt idx="400">
                  <c:v>2.6234940564602674E-4</c:v>
                </c:pt>
                <c:pt idx="401">
                  <c:v>2.6253165600792646E-4</c:v>
                </c:pt>
                <c:pt idx="402">
                  <c:v>2.6271403297653344E-4</c:v>
                </c:pt>
                <c:pt idx="403">
                  <c:v>2.6289653663788678E-4</c:v>
                </c:pt>
                <c:pt idx="404">
                  <c:v>2.6307916708382371E-4</c:v>
                </c:pt>
                <c:pt idx="405">
                  <c:v>2.6326192440050686E-4</c:v>
                </c:pt>
                <c:pt idx="406">
                  <c:v>2.6344480867415476E-4</c:v>
                </c:pt>
                <c:pt idx="407">
                  <c:v>2.6362781999679611E-4</c:v>
                </c:pt>
                <c:pt idx="408">
                  <c:v>2.6381095845477329E-4</c:v>
                </c:pt>
                <c:pt idx="409">
                  <c:v>2.6399422413448455E-4</c:v>
                </c:pt>
                <c:pt idx="410">
                  <c:v>2.641776171281506E-4</c:v>
                </c:pt>
                <c:pt idx="411">
                  <c:v>2.643611375222938E-4</c:v>
                </c:pt>
                <c:pt idx="412">
                  <c:v>2.645447854034927E-4</c:v>
                </c:pt>
                <c:pt idx="413">
                  <c:v>2.6472856086416023E-4</c:v>
                </c:pt>
                <c:pt idx="414">
                  <c:v>2.6491246399099928E-4</c:v>
                </c:pt>
                <c:pt idx="415">
                  <c:v>2.6509649487076891E-4</c:v>
                </c:pt>
                <c:pt idx="416">
                  <c:v>2.6528065359607479E-4</c:v>
                </c:pt>
                <c:pt idx="417">
                  <c:v>2.6546494025380063E-4</c:v>
                </c:pt>
                <c:pt idx="418">
                  <c:v>2.6564935493281926E-4</c:v>
                </c:pt>
                <c:pt idx="419">
                  <c:v>2.6583389772013097E-4</c:v>
                </c:pt>
                <c:pt idx="420">
                  <c:v>2.6601856870859917E-4</c:v>
                </c:pt>
                <c:pt idx="421">
                  <c:v>2.6620336798534913E-4</c:v>
                </c:pt>
                <c:pt idx="422">
                  <c:v>2.6638829563756277E-4</c:v>
                </c:pt>
                <c:pt idx="423">
                  <c:v>2.6657335175829695E-4</c:v>
                </c:pt>
                <c:pt idx="424">
                  <c:v>2.6675853643485885E-4</c:v>
                </c:pt>
                <c:pt idx="425">
                  <c:v>2.6694384975461201E-4</c:v>
                </c:pt>
                <c:pt idx="426">
                  <c:v>2.6712929181080752E-4</c:v>
                </c:pt>
                <c:pt idx="427">
                  <c:v>2.6731486269093447E-4</c:v>
                </c:pt>
                <c:pt idx="428">
                  <c:v>2.6750056248253879E-4</c:v>
                </c:pt>
                <c:pt idx="429">
                  <c:v>2.676863912790659E-4</c:v>
                </c:pt>
                <c:pt idx="430">
                  <c:v>2.6787234916818747E-4</c:v>
                </c:pt>
                <c:pt idx="431">
                  <c:v>2.6805843623763179E-4</c:v>
                </c:pt>
                <c:pt idx="432">
                  <c:v>2.6824465258103945E-4</c:v>
                </c:pt>
                <c:pt idx="433">
                  <c:v>2.6843099828626475E-4</c:v>
                </c:pt>
                <c:pt idx="434">
                  <c:v>2.6861747344317352E-4</c:v>
                </c:pt>
                <c:pt idx="435">
                  <c:v>2.6880407813973815E-4</c:v>
                </c:pt>
                <c:pt idx="436">
                  <c:v>2.6899081246985966E-4</c:v>
                </c:pt>
                <c:pt idx="437">
                  <c:v>2.6917767652163667E-4</c:v>
                </c:pt>
                <c:pt idx="438">
                  <c:v>2.6936467038322524E-4</c:v>
                </c:pt>
                <c:pt idx="439">
                  <c:v>2.6955179414872202E-4</c:v>
                </c:pt>
                <c:pt idx="440">
                  <c:v>2.6973904790640959E-4</c:v>
                </c:pt>
                <c:pt idx="441">
                  <c:v>2.699264317446276E-4</c:v>
                </c:pt>
                <c:pt idx="442">
                  <c:v>2.7011394575766911E-4</c:v>
                </c:pt>
                <c:pt idx="443">
                  <c:v>2.703015900340008E-4</c:v>
                </c:pt>
                <c:pt idx="444">
                  <c:v>2.7048936466214651E-4</c:v>
                </c:pt>
                <c:pt idx="445">
                  <c:v>2.70677269736596E-4</c:v>
                </c:pt>
                <c:pt idx="446">
                  <c:v>2.7086530534600029E-4</c:v>
                </c:pt>
                <c:pt idx="447">
                  <c:v>2.7105347158104022E-4</c:v>
                </c:pt>
                <c:pt idx="448">
                  <c:v>2.7124176853048597E-4</c:v>
                </c:pt>
                <c:pt idx="449">
                  <c:v>2.7143019628909004E-4</c:v>
                </c:pt>
                <c:pt idx="450">
                  <c:v>2.7161875494575012E-4</c:v>
                </c:pt>
                <c:pt idx="451">
                  <c:v>2.7180744458942159E-4</c:v>
                </c:pt>
                <c:pt idx="452">
                  <c:v>2.7199626531505453E-4</c:v>
                </c:pt>
                <c:pt idx="453">
                  <c:v>2.7218521721173198E-4</c:v>
                </c:pt>
                <c:pt idx="454">
                  <c:v>2.7237430036859494E-4</c:v>
                </c:pt>
                <c:pt idx="455">
                  <c:v>2.725635148807914E-4</c:v>
                </c:pt>
                <c:pt idx="456">
                  <c:v>2.727528608375903E-4</c:v>
                </c:pt>
                <c:pt idx="457">
                  <c:v>2.7294233832831841E-4</c:v>
                </c:pt>
                <c:pt idx="458">
                  <c:v>2.731319474483223E-4</c:v>
                </c:pt>
                <c:pt idx="459">
                  <c:v>2.7332168828705694E-4</c:v>
                </c:pt>
                <c:pt idx="460">
                  <c:v>2.7351156093403549E-4</c:v>
                </c:pt>
                <c:pt idx="461">
                  <c:v>2.737015654848033E-4</c:v>
                </c:pt>
                <c:pt idx="462">
                  <c:v>2.73891702029002E-4</c:v>
                </c:pt>
                <c:pt idx="463">
                  <c:v>2.7408197065832549E-4</c:v>
                </c:pt>
                <c:pt idx="464">
                  <c:v>2.7427237146253585E-4</c:v>
                </c:pt>
                <c:pt idx="465">
                  <c:v>2.7446290453744424E-4</c:v>
                </c:pt>
                <c:pt idx="466">
                  <c:v>2.7465356997294165E-4</c:v>
                </c:pt>
                <c:pt idx="467">
                  <c:v>2.7484436785897733E-4</c:v>
                </c:pt>
                <c:pt idx="468">
                  <c:v>2.7503529829156221E-4</c:v>
                </c:pt>
                <c:pt idx="469">
                  <c:v>2.752263613607748E-4</c:v>
                </c:pt>
                <c:pt idx="470">
                  <c:v>2.7541755715675186E-4</c:v>
                </c:pt>
                <c:pt idx="471">
                  <c:v>2.7560888577570468E-4</c:v>
                </c:pt>
                <c:pt idx="472">
                  <c:v>2.7580034730789949E-4</c:v>
                </c:pt>
                <c:pt idx="473">
                  <c:v>2.7599194184366117E-4</c:v>
                </c:pt>
                <c:pt idx="474">
                  <c:v>2.7618366947940154E-4</c:v>
                </c:pt>
                <c:pt idx="475">
                  <c:v>2.7637553030557515E-4</c:v>
                </c:pt>
                <c:pt idx="476">
                  <c:v>2.765675244126952E-4</c:v>
                </c:pt>
                <c:pt idx="477">
                  <c:v>2.7675965189737458E-4</c:v>
                </c:pt>
                <c:pt idx="478">
                  <c:v>2.7695191285025659E-4</c:v>
                </c:pt>
                <c:pt idx="479">
                  <c:v>2.7714430736405955E-4</c:v>
                </c:pt>
                <c:pt idx="480">
                  <c:v>2.7733683552954853E-4</c:v>
                </c:pt>
                <c:pt idx="481">
                  <c:v>2.7752949744360507E-4</c:v>
                </c:pt>
                <c:pt idx="482">
                  <c:v>2.7772229319712467E-4</c:v>
                </c:pt>
                <c:pt idx="483">
                  <c:v>2.7791522288106142E-4</c:v>
                </c:pt>
                <c:pt idx="484">
                  <c:v>2.7810828659249914E-4</c:v>
                </c:pt>
                <c:pt idx="485">
                  <c:v>2.7830148442252272E-4</c:v>
                </c:pt>
                <c:pt idx="486">
                  <c:v>2.7849481646227605E-4</c:v>
                </c:pt>
                <c:pt idx="487">
                  <c:v>2.7868828280904536E-4</c:v>
                </c:pt>
                <c:pt idx="488">
                  <c:v>2.7888188355410545E-4</c:v>
                </c:pt>
                <c:pt idx="489">
                  <c:v>2.7907561878879038E-4</c:v>
                </c:pt>
                <c:pt idx="490">
                  <c:v>2.7926948861058928E-4</c:v>
                </c:pt>
                <c:pt idx="491">
                  <c:v>2.7946349311096724E-4</c:v>
                </c:pt>
                <c:pt idx="492">
                  <c:v>2.7965763238348363E-4</c:v>
                </c:pt>
                <c:pt idx="493">
                  <c:v>2.7985190651972649E-4</c:v>
                </c:pt>
                <c:pt idx="494">
                  <c:v>2.8004631561745605E-4</c:v>
                </c:pt>
                <c:pt idx="495">
                  <c:v>2.8024085976839197E-4</c:v>
                </c:pt>
                <c:pt idx="496">
                  <c:v>2.8043553906431336E-4</c:v>
                </c:pt>
                <c:pt idx="497">
                  <c:v>2.8063035360318431E-4</c:v>
                </c:pt>
                <c:pt idx="498">
                  <c:v>2.8082530347691581E-4</c:v>
                </c:pt>
                <c:pt idx="499">
                  <c:v>2.8102038877747819E-4</c:v>
                </c:pt>
                <c:pt idx="500">
                  <c:v>2.8121560960304011E-4</c:v>
                </c:pt>
                <c:pt idx="501">
                  <c:v>2.8141096604570399E-4</c:v>
                </c:pt>
                <c:pt idx="502">
                  <c:v>2.8160645819763218E-4</c:v>
                </c:pt>
                <c:pt idx="503">
                  <c:v>2.8180208615719785E-4</c:v>
                </c:pt>
                <c:pt idx="504">
                  <c:v>2.8199785001669573E-4</c:v>
                </c:pt>
                <c:pt idx="505">
                  <c:v>2.8219374986848022E-4</c:v>
                </c:pt>
                <c:pt idx="506">
                  <c:v>2.8238978581112973E-4</c:v>
                </c:pt>
                <c:pt idx="507">
                  <c:v>2.8258595793713138E-4</c:v>
                </c:pt>
                <c:pt idx="508">
                  <c:v>2.8278226634108984E-4</c:v>
                </c:pt>
                <c:pt idx="509">
                  <c:v>2.829787111156164E-4</c:v>
                </c:pt>
                <c:pt idx="510">
                  <c:v>2.8317529235956368E-4</c:v>
                </c:pt>
                <c:pt idx="511">
                  <c:v>2.8337201016567608E-4</c:v>
                </c:pt>
                <c:pt idx="512">
                  <c:v>2.8356886462675815E-4</c:v>
                </c:pt>
                <c:pt idx="513">
                  <c:v>2.8376585584186857E-4</c:v>
                </c:pt>
                <c:pt idx="514">
                  <c:v>2.8396298390394515E-4</c:v>
                </c:pt>
                <c:pt idx="515">
                  <c:v>2.8416024890598604E-4</c:v>
                </c:pt>
                <c:pt idx="516">
                  <c:v>2.8435765094725649E-4</c:v>
                </c:pt>
                <c:pt idx="517">
                  <c:v>2.8455519012088819E-4</c:v>
                </c:pt>
                <c:pt idx="518">
                  <c:v>2.8475286652007313E-4</c:v>
                </c:pt>
                <c:pt idx="519">
                  <c:v>2.8495068024428366E-4</c:v>
                </c:pt>
                <c:pt idx="520">
                  <c:v>2.8514863138684563E-4</c:v>
                </c:pt>
                <c:pt idx="521">
                  <c:v>2.8534672004114538E-4</c:v>
                </c:pt>
                <c:pt idx="522">
                  <c:v>2.8554494630686277E-4</c:v>
                </c:pt>
                <c:pt idx="523">
                  <c:v>2.8574331027751823E-4</c:v>
                </c:pt>
                <c:pt idx="524">
                  <c:v>2.8594181204877344E-4</c:v>
                </c:pt>
                <c:pt idx="525">
                  <c:v>2.861404517142746E-4</c:v>
                </c:pt>
                <c:pt idx="526">
                  <c:v>2.8633922937397862E-4</c:v>
                </c:pt>
                <c:pt idx="527">
                  <c:v>2.8653814512166623E-4</c:v>
                </c:pt>
                <c:pt idx="528">
                  <c:v>2.8673719905117888E-4</c:v>
                </c:pt>
                <c:pt idx="529">
                  <c:v>2.8693639126268209E-4</c:v>
                </c:pt>
                <c:pt idx="530">
                  <c:v>2.8713572185015202E-4</c:v>
                </c:pt>
                <c:pt idx="531">
                  <c:v>2.8733519090762586E-4</c:v>
                </c:pt>
                <c:pt idx="532">
                  <c:v>2.8753479853547802E-4</c:v>
                </c:pt>
                <c:pt idx="533">
                  <c:v>2.8773454482788072E-4</c:v>
                </c:pt>
                <c:pt idx="534">
                  <c:v>2.8793442987906724E-4</c:v>
                </c:pt>
                <c:pt idx="535">
                  <c:v>2.8813445378962123E-4</c:v>
                </c:pt>
                <c:pt idx="536">
                  <c:v>2.8833461665391137E-4</c:v>
                </c:pt>
                <c:pt idx="537">
                  <c:v>2.885349185684668E-4</c:v>
                </c:pt>
                <c:pt idx="538">
                  <c:v>2.8873535962778294E-4</c:v>
                </c:pt>
                <c:pt idx="539">
                  <c:v>2.8893593993272327E-4</c:v>
                </c:pt>
                <c:pt idx="540">
                  <c:v>2.8913665957791893E-4</c:v>
                </c:pt>
                <c:pt idx="541">
                  <c:v>2.8933751865806238E-4</c:v>
                </c:pt>
                <c:pt idx="542">
                  <c:v>2.8953851727422746E-4</c:v>
                </c:pt>
                <c:pt idx="543">
                  <c:v>2.8973965552124271E-4</c:v>
                </c:pt>
                <c:pt idx="544">
                  <c:v>2.8994093349399795E-4</c:v>
                </c:pt>
                <c:pt idx="545">
                  <c:v>2.9014235129377794E-4</c:v>
                </c:pt>
                <c:pt idx="546">
                  <c:v>2.9034390901560891E-4</c:v>
                </c:pt>
                <c:pt idx="547">
                  <c:v>2.9054560675457862E-4</c:v>
                </c:pt>
                <c:pt idx="548">
                  <c:v>2.9074744461218306E-4</c:v>
                </c:pt>
                <c:pt idx="549">
                  <c:v>2.9094942268364653E-4</c:v>
                </c:pt>
                <c:pt idx="550">
                  <c:v>2.9115154106425527E-4</c:v>
                </c:pt>
                <c:pt idx="551">
                  <c:v>2.9135379985571676E-4</c:v>
                </c:pt>
                <c:pt idx="552">
                  <c:v>2.9155619915345403E-4</c:v>
                </c:pt>
                <c:pt idx="553">
                  <c:v>2.9175873905507482E-4</c:v>
                </c:pt>
                <c:pt idx="554">
                  <c:v>2.9196141965613025E-4</c:v>
                </c:pt>
                <c:pt idx="555">
                  <c:v>2.9216424105861082E-4</c:v>
                </c:pt>
                <c:pt idx="556">
                  <c:v>2.9236720335820498E-4</c:v>
                </c:pt>
                <c:pt idx="557">
                  <c:v>2.9257030665066317E-4</c:v>
                </c:pt>
                <c:pt idx="558">
                  <c:v>2.9277355103818863E-4</c:v>
                </c:pt>
                <c:pt idx="559">
                  <c:v>2.9297693661666923E-4</c:v>
                </c:pt>
                <c:pt idx="560">
                  <c:v>2.9318046348205523E-4</c:v>
                </c:pt>
                <c:pt idx="561">
                  <c:v>2.9338413173676288E-4</c:v>
                </c:pt>
                <c:pt idx="562">
                  <c:v>2.9358794147688017E-4</c:v>
                </c:pt>
                <c:pt idx="563">
                  <c:v>2.9379189279855742E-4</c:v>
                </c:pt>
                <c:pt idx="564">
                  <c:v>2.9399598580442444E-4</c:v>
                </c:pt>
                <c:pt idx="565">
                  <c:v>2.9420022059076966E-4</c:v>
                </c:pt>
                <c:pt idx="566">
                  <c:v>2.9440459725394385E-4</c:v>
                </c:pt>
                <c:pt idx="567">
                  <c:v>2.946091158967909E-4</c:v>
                </c:pt>
                <c:pt idx="568">
                  <c:v>2.9481377661580004E-4</c:v>
                </c:pt>
                <c:pt idx="569">
                  <c:v>2.950185795096695E-4</c:v>
                </c:pt>
                <c:pt idx="570">
                  <c:v>2.9522352467501812E-4</c:v>
                </c:pt>
                <c:pt idx="571">
                  <c:v>2.9542861221497585E-4</c:v>
                </c:pt>
                <c:pt idx="572">
                  <c:v>2.9563384222630032E-4</c:v>
                </c:pt>
                <c:pt idx="573">
                  <c:v>2.9583921480581181E-4</c:v>
                </c:pt>
                <c:pt idx="574">
                  <c:v>2.9604473005685538E-4</c:v>
                </c:pt>
                <c:pt idx="575">
                  <c:v>2.9625038807639038E-4</c:v>
                </c:pt>
                <c:pt idx="576">
                  <c:v>2.9645618896143912E-4</c:v>
                </c:pt>
                <c:pt idx="577">
                  <c:v>2.966621328155621E-4</c:v>
                </c:pt>
                <c:pt idx="578">
                  <c:v>2.9686821973592096E-4</c:v>
                </c:pt>
                <c:pt idx="579">
                  <c:v>2.9707444981974025E-4</c:v>
                </c:pt>
                <c:pt idx="580">
                  <c:v>2.9728082317079653E-4</c:v>
                </c:pt>
                <c:pt idx="581">
                  <c:v>2.9748733988645403E-4</c:v>
                </c:pt>
                <c:pt idx="582">
                  <c:v>2.9769400006630605E-4</c:v>
                </c:pt>
                <c:pt idx="583">
                  <c:v>2.9790080380784762E-4</c:v>
                </c:pt>
                <c:pt idx="584">
                  <c:v>2.9810775121514395E-4</c:v>
                </c:pt>
                <c:pt idx="585">
                  <c:v>2.9831484238583013E-4</c:v>
                </c:pt>
                <c:pt idx="586">
                  <c:v>2.9852207741760446E-4</c:v>
                </c:pt>
                <c:pt idx="587">
                  <c:v>2.9872945641474928E-4</c:v>
                </c:pt>
                <c:pt idx="588">
                  <c:v>2.9893697947510316E-4</c:v>
                </c:pt>
                <c:pt idx="589">
                  <c:v>2.991446466965682E-4</c:v>
                </c:pt>
                <c:pt idx="590">
                  <c:v>2.9935245818364415E-4</c:v>
                </c:pt>
                <c:pt idx="591">
                  <c:v>2.9956041403437377E-4</c:v>
                </c:pt>
                <c:pt idx="592">
                  <c:v>2.9976851434686328E-4</c:v>
                </c:pt>
                <c:pt idx="593">
                  <c:v>2.9997675922583035E-4</c:v>
                </c:pt>
                <c:pt idx="594">
                  <c:v>3.0018514876952221E-4</c:v>
                </c:pt>
                <c:pt idx="595">
                  <c:v>3.0039368307624962E-4</c:v>
                </c:pt>
                <c:pt idx="596">
                  <c:v>3.0060236225094877E-4</c:v>
                </c:pt>
                <c:pt idx="597">
                  <c:v>3.008111863920717E-4</c:v>
                </c:pt>
                <c:pt idx="598">
                  <c:v>3.0102015560032444E-4</c:v>
                </c:pt>
                <c:pt idx="599">
                  <c:v>3.0122926997429132E-4</c:v>
                </c:pt>
                <c:pt idx="600">
                  <c:v>3.0143852961920039E-4</c:v>
                </c:pt>
                <c:pt idx="601">
                  <c:v>3.0164793463377754E-4</c:v>
                </c:pt>
                <c:pt idx="602">
                  <c:v>3.018574851168126E-4</c:v>
                </c:pt>
                <c:pt idx="603">
                  <c:v>3.0206718117375318E-4</c:v>
                </c:pt>
                <c:pt idx="604">
                  <c:v>3.0227702290353095E-4</c:v>
                </c:pt>
                <c:pt idx="605">
                  <c:v>3.0248701040514186E-4</c:v>
                </c:pt>
                <c:pt idx="606">
                  <c:v>3.0269714378425338E-4</c:v>
                </c:pt>
                <c:pt idx="607">
                  <c:v>3.029074231400035E-4</c:v>
                </c:pt>
                <c:pt idx="608">
                  <c:v>3.0311784857159471E-4</c:v>
                </c:pt>
                <c:pt idx="609">
                  <c:v>3.033284201849147E-4</c:v>
                </c:pt>
                <c:pt idx="610">
                  <c:v>3.0353913807930837E-4</c:v>
                </c:pt>
                <c:pt idx="611">
                  <c:v>3.0375000235418497E-4</c:v>
                </c:pt>
                <c:pt idx="612">
                  <c:v>3.0396101311565309E-4</c:v>
                </c:pt>
                <c:pt idx="613">
                  <c:v>3.0417217046326483E-4</c:v>
                </c:pt>
                <c:pt idx="614">
                  <c:v>3.0438347449885137E-4</c:v>
                </c:pt>
                <c:pt idx="615">
                  <c:v>3.0459492532209861E-4</c:v>
                </c:pt>
                <c:pt idx="616">
                  <c:v>3.048065230394102E-4</c:v>
                </c:pt>
                <c:pt idx="617">
                  <c:v>3.0501826775061519E-4</c:v>
                </c:pt>
                <c:pt idx="618">
                  <c:v>3.0523015955560726E-4</c:v>
                </c:pt>
                <c:pt idx="619">
                  <c:v>3.0544219856101199E-4</c:v>
                </c:pt>
                <c:pt idx="620">
                  <c:v>3.0565438486686655E-4</c:v>
                </c:pt>
                <c:pt idx="621">
                  <c:v>3.0586671857327306E-4</c:v>
                </c:pt>
                <c:pt idx="622">
                  <c:v>3.0607919978707941E-4</c:v>
                </c:pt>
                <c:pt idx="623">
                  <c:v>3.0629182860853144E-4</c:v>
                </c:pt>
                <c:pt idx="624">
                  <c:v>3.0650460513794001E-4</c:v>
                </c:pt>
                <c:pt idx="625">
                  <c:v>3.0671752948237583E-4</c:v>
                </c:pt>
                <c:pt idx="626">
                  <c:v>3.0693060174229381E-4</c:v>
                </c:pt>
                <c:pt idx="627">
                  <c:v>3.0714382202044868E-4</c:v>
                </c:pt>
                <c:pt idx="628">
                  <c:v>3.0735719041743032E-4</c:v>
                </c:pt>
                <c:pt idx="629">
                  <c:v>3.0757070704060739E-4</c:v>
                </c:pt>
                <c:pt idx="630">
                  <c:v>3.0778437199071413E-4</c:v>
                </c:pt>
                <c:pt idx="631">
                  <c:v>3.0799818536855018E-4</c:v>
                </c:pt>
                <c:pt idx="632">
                  <c:v>3.0821214728170808E-4</c:v>
                </c:pt>
                <c:pt idx="633">
                  <c:v>3.0842625783113225E-4</c:v>
                </c:pt>
                <c:pt idx="634">
                  <c:v>3.0864051711783244E-4</c:v>
                </c:pt>
                <c:pt idx="635">
                  <c:v>3.0885492524962568E-4</c:v>
                </c:pt>
                <c:pt idx="636">
                  <c:v>3.0906948232766683E-4</c:v>
                </c:pt>
                <c:pt idx="637">
                  <c:v>3.0928418845317635E-4</c:v>
                </c:pt>
                <c:pt idx="638">
                  <c:v>3.0949904373419609E-4</c:v>
                </c:pt>
                <c:pt idx="639">
                  <c:v>3.0971404827209189E-4</c:v>
                </c:pt>
                <c:pt idx="640">
                  <c:v>3.0992920216829531E-4</c:v>
                </c:pt>
                <c:pt idx="641">
                  <c:v>3.1014450553107354E-4</c:v>
                </c:pt>
                <c:pt idx="642">
                  <c:v>3.1035995846200373E-4</c:v>
                </c:pt>
                <c:pt idx="643">
                  <c:v>3.1057556106498879E-4</c:v>
                </c:pt>
                <c:pt idx="644">
                  <c:v>3.1079131344174249E-4</c:v>
                </c:pt>
                <c:pt idx="645">
                  <c:v>3.1100721570083298E-4</c:v>
                </c:pt>
                <c:pt idx="646">
                  <c:v>3.1122326794412019E-4</c:v>
                </c:pt>
                <c:pt idx="647">
                  <c:v>3.1143947027352991E-4</c:v>
                </c:pt>
                <c:pt idx="648">
                  <c:v>3.116558227978569E-4</c:v>
                </c:pt>
                <c:pt idx="649">
                  <c:v>3.1187232561917332E-4</c:v>
                </c:pt>
                <c:pt idx="650">
                  <c:v>3.1208897883961762E-4</c:v>
                </c:pt>
                <c:pt idx="651">
                  <c:v>3.1230578256821138E-4</c:v>
                </c:pt>
                <c:pt idx="652">
                  <c:v>3.1252273690723974E-4</c:v>
                </c:pt>
                <c:pt idx="653">
                  <c:v>3.1273984195905415E-4</c:v>
                </c:pt>
                <c:pt idx="654">
                  <c:v>3.129570978329035E-4</c:v>
                </c:pt>
                <c:pt idx="655">
                  <c:v>3.1317450463128624E-4</c:v>
                </c:pt>
                <c:pt idx="656">
                  <c:v>3.1339206245676725E-4</c:v>
                </c:pt>
                <c:pt idx="657">
                  <c:v>3.1360977141882336E-4</c:v>
                </c:pt>
                <c:pt idx="658">
                  <c:v>3.1382763162016673E-4</c:v>
                </c:pt>
                <c:pt idx="659">
                  <c:v>3.1404564316586111E-4</c:v>
                </c:pt>
                <c:pt idx="660">
                  <c:v>3.1426380615875673E-4</c:v>
                </c:pt>
                <c:pt idx="661">
                  <c:v>3.1448212070863486E-4</c:v>
                </c:pt>
                <c:pt idx="662">
                  <c:v>3.1470058691849336E-4</c:v>
                </c:pt>
                <c:pt idx="663">
                  <c:v>3.1491920489139702E-4</c:v>
                </c:pt>
                <c:pt idx="664">
                  <c:v>3.1513797473735599E-4</c:v>
                </c:pt>
                <c:pt idx="665">
                  <c:v>3.1535689655958307E-4</c:v>
                </c:pt>
                <c:pt idx="666">
                  <c:v>3.1557597046135783E-4</c:v>
                </c:pt>
                <c:pt idx="667">
                  <c:v>3.1579519655291994E-4</c:v>
                </c:pt>
                <c:pt idx="668">
                  <c:v>3.1601457493769737E-4</c:v>
                </c:pt>
                <c:pt idx="669">
                  <c:v>3.1623410571918518E-4</c:v>
                </c:pt>
                <c:pt idx="670">
                  <c:v>3.1645378900785288E-4</c:v>
                </c:pt>
                <c:pt idx="671">
                  <c:v>3.166736249073442E-4</c:v>
                </c:pt>
                <c:pt idx="672">
                  <c:v>3.1689361352367566E-4</c:v>
                </c:pt>
                <c:pt idx="673">
                  <c:v>3.1711375496063014E-4</c:v>
                </c:pt>
                <c:pt idx="674">
                  <c:v>3.1733404932898454E-4</c:v>
                </c:pt>
                <c:pt idx="675">
                  <c:v>3.1755449673267079E-4</c:v>
                </c:pt>
                <c:pt idx="676">
                  <c:v>3.1777509727568822E-4</c:v>
                </c:pt>
                <c:pt idx="677">
                  <c:v>3.1799585106904478E-4</c:v>
                </c:pt>
                <c:pt idx="678">
                  <c:v>3.1821675821688914E-4</c:v>
                </c:pt>
                <c:pt idx="679">
                  <c:v>3.1843781882343758E-4</c:v>
                </c:pt>
                <c:pt idx="680">
                  <c:v>3.1865903299992945E-4</c:v>
                </c:pt>
                <c:pt idx="681">
                  <c:v>3.1888040085073066E-4</c:v>
                </c:pt>
                <c:pt idx="682">
                  <c:v>3.191019224802748E-4</c:v>
                </c:pt>
                <c:pt idx="683">
                  <c:v>3.1932359800003327E-4</c:v>
                </c:pt>
                <c:pt idx="684">
                  <c:v>3.1954542751458967E-4</c:v>
                </c:pt>
                <c:pt idx="685">
                  <c:v>3.197674111285953E-4</c:v>
                </c:pt>
                <c:pt idx="686">
                  <c:v>3.1998954895375411E-4</c:v>
                </c:pt>
                <c:pt idx="687">
                  <c:v>3.2021184109486768E-4</c:v>
                </c:pt>
                <c:pt idx="688">
                  <c:v>3.2043428765913721E-4</c:v>
                </c:pt>
                <c:pt idx="689">
                  <c:v>3.2065688875150506E-4</c:v>
                </c:pt>
                <c:pt idx="690">
                  <c:v>3.2087964448398586E-4</c:v>
                </c:pt>
                <c:pt idx="691">
                  <c:v>3.2110255496167284E-4</c:v>
                </c:pt>
                <c:pt idx="692">
                  <c:v>3.2132562028972726E-4</c:v>
                </c:pt>
                <c:pt idx="693">
                  <c:v>3.2154884058039739E-4</c:v>
                </c:pt>
                <c:pt idx="694">
                  <c:v>3.2177221593899559E-4</c:v>
                </c:pt>
                <c:pt idx="695">
                  <c:v>3.2199574647090245E-4</c:v>
                </c:pt>
                <c:pt idx="696">
                  <c:v>3.2221943228860026E-4</c:v>
                </c:pt>
                <c:pt idx="697">
                  <c:v>3.2244327349762115E-4</c:v>
                </c:pt>
                <c:pt idx="698">
                  <c:v>3.2266727020356537E-4</c:v>
                </c:pt>
                <c:pt idx="699">
                  <c:v>3.2289142251914988E-4</c:v>
                </c:pt>
                <c:pt idx="700">
                  <c:v>3.2311573055012681E-4</c:v>
                </c:pt>
                <c:pt idx="701">
                  <c:v>3.2334019440231665E-4</c:v>
                </c:pt>
                <c:pt idx="702">
                  <c:v>3.2356481418867154E-4</c:v>
                </c:pt>
                <c:pt idx="703">
                  <c:v>3.23789590015164E-4</c:v>
                </c:pt>
                <c:pt idx="704">
                  <c:v>3.2401452199019284E-4</c:v>
                </c:pt>
                <c:pt idx="705">
                  <c:v>3.2423961021987315E-4</c:v>
                </c:pt>
                <c:pt idx="706">
                  <c:v>3.2446485481747104E-4</c:v>
                </c:pt>
                <c:pt idx="707">
                  <c:v>3.2469025588925389E-4</c:v>
                </c:pt>
                <c:pt idx="708">
                  <c:v>3.2491581354155802E-4</c:v>
                </c:pt>
                <c:pt idx="709">
                  <c:v>3.2514152788788584E-4</c:v>
                </c:pt>
                <c:pt idx="710">
                  <c:v>3.2536739903472629E-4</c:v>
                </c:pt>
                <c:pt idx="711">
                  <c:v>3.2559342708863746E-4</c:v>
                </c:pt>
                <c:pt idx="712">
                  <c:v>3.258196121633585E-4</c:v>
                </c:pt>
                <c:pt idx="713">
                  <c:v>3.2604595436560045E-4</c:v>
                </c:pt>
                <c:pt idx="714">
                  <c:v>3.262724538021436E-4</c:v>
                </c:pt>
                <c:pt idx="715">
                  <c:v>3.2649911058696423E-4</c:v>
                </c:pt>
                <c:pt idx="716">
                  <c:v>3.2672592482699606E-4</c:v>
                </c:pt>
                <c:pt idx="717">
                  <c:v>3.2695289663162088E-4</c:v>
                </c:pt>
                <c:pt idx="718">
                  <c:v>3.2718002610791601E-4</c:v>
                </c:pt>
                <c:pt idx="719">
                  <c:v>3.2740731337017485E-4</c:v>
                </c:pt>
                <c:pt idx="720">
                  <c:v>3.2763475852562842E-4</c:v>
                </c:pt>
                <c:pt idx="721">
                  <c:v>3.2786236168157737E-4</c:v>
                </c:pt>
                <c:pt idx="722">
                  <c:v>3.2809012295255342E-4</c:v>
                </c:pt>
                <c:pt idx="723">
                  <c:v>3.283180424460113E-4</c:v>
                </c:pt>
                <c:pt idx="724">
                  <c:v>3.2854612026947535E-4</c:v>
                </c:pt>
                <c:pt idx="725">
                  <c:v>3.2877435653771617E-4</c:v>
                </c:pt>
                <c:pt idx="726">
                  <c:v>3.2900275135841261E-4</c:v>
                </c:pt>
                <c:pt idx="727">
                  <c:v>3.2923130483931322E-4</c:v>
                </c:pt>
                <c:pt idx="728">
                  <c:v>3.29460017095428E-4</c:v>
                </c:pt>
                <c:pt idx="729">
                  <c:v>3.2968888823466027E-4</c:v>
                </c:pt>
                <c:pt idx="730">
                  <c:v>3.2991791836498339E-4</c:v>
                </c:pt>
                <c:pt idx="731">
                  <c:v>3.3014710760164719E-4</c:v>
                </c:pt>
                <c:pt idx="732">
                  <c:v>3.3037645605278002E-4</c:v>
                </c:pt>
                <c:pt idx="733">
                  <c:v>3.306059638289859E-4</c:v>
                </c:pt>
                <c:pt idx="734">
                  <c:v>3.3083563103853851E-4</c:v>
                </c:pt>
                <c:pt idx="735">
                  <c:v>3.3106545779700822E-4</c:v>
                </c:pt>
                <c:pt idx="736">
                  <c:v>3.3129544421282419E-4</c:v>
                </c:pt>
                <c:pt idx="737">
                  <c:v>3.3152559039448601E-4</c:v>
                </c:pt>
                <c:pt idx="738">
                  <c:v>3.3175589645780495E-4</c:v>
                </c:pt>
                <c:pt idx="739">
                  <c:v>3.3198636251143639E-4</c:v>
                </c:pt>
                <c:pt idx="740">
                  <c:v>3.3221698866410602E-4</c:v>
                </c:pt>
                <c:pt idx="741">
                  <c:v>3.3244777503186685E-4</c:v>
                </c:pt>
                <c:pt idx="742">
                  <c:v>3.3267872172360074E-4</c:v>
                </c:pt>
                <c:pt idx="743">
                  <c:v>3.329098288482602E-4</c:v>
                </c:pt>
                <c:pt idx="744">
                  <c:v>3.3314109652214023E-4</c:v>
                </c:pt>
                <c:pt idx="745">
                  <c:v>3.3337252485434973E-4</c:v>
                </c:pt>
                <c:pt idx="746">
                  <c:v>3.336041139540685E-4</c:v>
                </c:pt>
                <c:pt idx="747">
                  <c:v>3.3383586393783397E-4</c:v>
                </c:pt>
                <c:pt idx="748">
                  <c:v>3.3406777491498273E-4</c:v>
                </c:pt>
                <c:pt idx="749">
                  <c:v>3.342998469973545E-4</c:v>
                </c:pt>
                <c:pt idx="750">
                  <c:v>3.3453208029443279E-4</c:v>
                </c:pt>
                <c:pt idx="751">
                  <c:v>3.347644749230792E-4</c:v>
                </c:pt>
                <c:pt idx="752">
                  <c:v>3.3499703099293442E-4</c:v>
                </c:pt>
                <c:pt idx="753">
                  <c:v>3.3522974861371018E-4</c:v>
                </c:pt>
                <c:pt idx="754">
                  <c:v>3.3546262790251185E-4</c:v>
                </c:pt>
                <c:pt idx="755">
                  <c:v>3.3569566896920875E-4</c:v>
                </c:pt>
                <c:pt idx="756">
                  <c:v>3.3592887192374147E-4</c:v>
                </c:pt>
                <c:pt idx="757">
                  <c:v>3.3616223688345956E-4</c:v>
                </c:pt>
                <c:pt idx="758">
                  <c:v>3.3639576395846151E-4</c:v>
                </c:pt>
                <c:pt idx="759">
                  <c:v>3.3662945325891718E-4</c:v>
                </c:pt>
                <c:pt idx="760">
                  <c:v>3.3686330490242082E-4</c:v>
                </c:pt>
                <c:pt idx="761">
                  <c:v>3.3709731899930057E-4</c:v>
                </c:pt>
                <c:pt idx="762">
                  <c:v>3.3733149566241038E-4</c:v>
                </c:pt>
                <c:pt idx="763">
                  <c:v>3.3756583500222666E-4</c:v>
                </c:pt>
                <c:pt idx="764">
                  <c:v>3.3780033713667071E-4</c:v>
                </c:pt>
                <c:pt idx="765">
                  <c:v>3.3803500217637755E-4</c:v>
                </c:pt>
                <c:pt idx="766">
                  <c:v>3.3826983023205388E-4</c:v>
                </c:pt>
                <c:pt idx="767">
                  <c:v>3.3850482142186705E-4</c:v>
                </c:pt>
                <c:pt idx="768">
                  <c:v>3.3873997585668274E-4</c:v>
                </c:pt>
                <c:pt idx="769">
                  <c:v>3.3897529364743855E-4</c:v>
                </c:pt>
                <c:pt idx="770">
                  <c:v>3.3921077491254819E-4</c:v>
                </c:pt>
                <c:pt idx="771">
                  <c:v>3.3944641976310863E-4</c:v>
                </c:pt>
                <c:pt idx="772">
                  <c:v>3.3968222831028887E-4</c:v>
                </c:pt>
                <c:pt idx="773">
                  <c:v>3.399182006727495E-4</c:v>
                </c:pt>
                <c:pt idx="774">
                  <c:v>3.4015433696181919E-4</c:v>
                </c:pt>
                <c:pt idx="775">
                  <c:v>3.4039063728889878E-4</c:v>
                </c:pt>
                <c:pt idx="776">
                  <c:v>3.4062710177289635E-4</c:v>
                </c:pt>
                <c:pt idx="777">
                  <c:v>3.4086373052537278E-4</c:v>
                </c:pt>
                <c:pt idx="778">
                  <c:v>3.4110052366044297E-4</c:v>
                </c:pt>
                <c:pt idx="779">
                  <c:v>3.4133748128981761E-4</c:v>
                </c:pt>
                <c:pt idx="780">
                  <c:v>3.4157460353273565E-4</c:v>
                </c:pt>
                <c:pt idx="781">
                  <c:v>3.4181189050106815E-4</c:v>
                </c:pt>
                <c:pt idx="782">
                  <c:v>3.4204934230675876E-4</c:v>
                </c:pt>
                <c:pt idx="783">
                  <c:v>3.4228695906929514E-4</c:v>
                </c:pt>
                <c:pt idx="784">
                  <c:v>3.4252474090078173E-4</c:v>
                </c:pt>
                <c:pt idx="785">
                  <c:v>3.427626879133955E-4</c:v>
                </c:pt>
                <c:pt idx="786">
                  <c:v>3.4300080022687342E-4</c:v>
                </c:pt>
                <c:pt idx="787">
                  <c:v>3.4323907795355356E-4</c:v>
                </c:pt>
                <c:pt idx="788">
                  <c:v>3.4347752120584705E-4</c:v>
                </c:pt>
                <c:pt idx="789">
                  <c:v>3.4371613010374038E-4</c:v>
                </c:pt>
                <c:pt idx="790">
                  <c:v>3.4395490475980608E-4</c:v>
                </c:pt>
                <c:pt idx="791">
                  <c:v>3.4419384528668956E-4</c:v>
                </c:pt>
                <c:pt idx="792">
                  <c:v>3.4443295180462761E-4</c:v>
                </c:pt>
                <c:pt idx="793">
                  <c:v>3.446722244264275E-4</c:v>
                </c:pt>
                <c:pt idx="794">
                  <c:v>3.4491166326747923E-4</c:v>
                </c:pt>
                <c:pt idx="795">
                  <c:v>3.4515126844074151E-4</c:v>
                </c:pt>
                <c:pt idx="796">
                  <c:v>3.4539104006678562E-4</c:v>
                </c:pt>
                <c:pt idx="797">
                  <c:v>3.4563097825873263E-4</c:v>
                </c:pt>
                <c:pt idx="798">
                  <c:v>3.4587108312977692E-4</c:v>
                </c:pt>
                <c:pt idx="799">
                  <c:v>3.4611135480074111E-4</c:v>
                </c:pt>
                <c:pt idx="800">
                  <c:v>3.4635179338498223E-4</c:v>
                </c:pt>
                <c:pt idx="801">
                  <c:v>3.4659239899593065E-4</c:v>
                </c:pt>
                <c:pt idx="802">
                  <c:v>3.4683317175466112E-4</c:v>
                </c:pt>
                <c:pt idx="803">
                  <c:v>3.4707411177476691E-4</c:v>
                </c:pt>
                <c:pt idx="804">
                  <c:v>3.4731521916991513E-4</c:v>
                </c:pt>
                <c:pt idx="805">
                  <c:v>3.4755649406143283E-4</c:v>
                </c:pt>
                <c:pt idx="806">
                  <c:v>3.4779793656315033E-4</c:v>
                </c:pt>
                <c:pt idx="807">
                  <c:v>3.4803954679150408E-4</c:v>
                </c:pt>
                <c:pt idx="808">
                  <c:v>3.4828132486047715E-4</c:v>
                </c:pt>
                <c:pt idx="809">
                  <c:v>3.4852327089173428E-4</c:v>
                </c:pt>
                <c:pt idx="810">
                  <c:v>3.4876538499942233E-4</c:v>
                </c:pt>
                <c:pt idx="811">
                  <c:v>3.4900766729776227E-4</c:v>
                </c:pt>
                <c:pt idx="812">
                  <c:v>3.4925011790867236E-4</c:v>
                </c:pt>
                <c:pt idx="813">
                  <c:v>3.4949273694653761E-4</c:v>
                </c:pt>
                <c:pt idx="814">
                  <c:v>3.4973552452581715E-4</c:v>
                </c:pt>
                <c:pt idx="815">
                  <c:v>3.4997848076868357E-4</c:v>
                </c:pt>
                <c:pt idx="816">
                  <c:v>3.5022160578976048E-4</c:v>
                </c:pt>
                <c:pt idx="817">
                  <c:v>3.5046489970374557E-4</c:v>
                </c:pt>
                <c:pt idx="818">
                  <c:v>3.5070836263306635E-4</c:v>
                </c:pt>
                <c:pt idx="819">
                  <c:v>3.5095199469258531E-4</c:v>
                </c:pt>
                <c:pt idx="820">
                  <c:v>3.5119579599723953E-4</c:v>
                </c:pt>
                <c:pt idx="821">
                  <c:v>3.5143976666971171E-4</c:v>
                </c:pt>
                <c:pt idx="822">
                  <c:v>3.5168390682510404E-4</c:v>
                </c:pt>
                <c:pt idx="823">
                  <c:v>3.5192821658115372E-4</c:v>
                </c:pt>
                <c:pt idx="824">
                  <c:v>3.5217269605311764E-4</c:v>
                </c:pt>
                <c:pt idx="825">
                  <c:v>3.5241734536401966E-4</c:v>
                </c:pt>
                <c:pt idx="826">
                  <c:v>3.5266216462928222E-4</c:v>
                </c:pt>
                <c:pt idx="827">
                  <c:v>3.5290715396440228E-4</c:v>
                </c:pt>
                <c:pt idx="828">
                  <c:v>3.5315231349266046E-4</c:v>
                </c:pt>
                <c:pt idx="829">
                  <c:v>3.5339764332971977E-4</c:v>
                </c:pt>
                <c:pt idx="830">
                  <c:v>3.536431435913182E-4</c:v>
                </c:pt>
                <c:pt idx="831">
                  <c:v>3.5388881440099338E-4</c:v>
                </c:pt>
                <c:pt idx="832">
                  <c:v>3.5413465587464949E-4</c:v>
                </c:pt>
                <c:pt idx="833">
                  <c:v>3.5438066812826593E-4</c:v>
                </c:pt>
                <c:pt idx="834">
                  <c:v>3.5462685128563804E-4</c:v>
                </c:pt>
                <c:pt idx="835">
                  <c:v>3.5487320546291162E-4</c:v>
                </c:pt>
                <c:pt idx="836">
                  <c:v>3.5511973077630805E-4</c:v>
                </c:pt>
                <c:pt idx="837">
                  <c:v>3.5536642734988072E-4</c:v>
                </c:pt>
                <c:pt idx="838">
                  <c:v>3.5561329530001779E-4</c:v>
                </c:pt>
                <c:pt idx="839">
                  <c:v>3.5586033474577206E-4</c:v>
                </c:pt>
                <c:pt idx="840">
                  <c:v>3.5610754580368815E-4</c:v>
                </c:pt>
                <c:pt idx="841">
                  <c:v>3.5635492859816453E-4</c:v>
                </c:pt>
                <c:pt idx="842">
                  <c:v>3.5660248324591309E-4</c:v>
                </c:pt>
                <c:pt idx="843">
                  <c:v>3.5685020986372143E-4</c:v>
                </c:pt>
                <c:pt idx="844">
                  <c:v>3.5709810857624758E-4</c:v>
                </c:pt>
                <c:pt idx="845">
                  <c:v>3.5734617950044671E-4</c:v>
                </c:pt>
                <c:pt idx="846">
                  <c:v>3.575944227533501E-4</c:v>
                </c:pt>
                <c:pt idx="847">
                  <c:v>3.5784283845987557E-4</c:v>
                </c:pt>
                <c:pt idx="848">
                  <c:v>3.5809142673722249E-4</c:v>
                </c:pt>
                <c:pt idx="849">
                  <c:v>3.5834018770266587E-4</c:v>
                </c:pt>
                <c:pt idx="850">
                  <c:v>3.5858912148138434E-4</c:v>
                </c:pt>
                <c:pt idx="851">
                  <c:v>3.5883822819082149E-4</c:v>
                </c:pt>
                <c:pt idx="852">
                  <c:v>3.5908750795110979E-4</c:v>
                </c:pt>
                <c:pt idx="853">
                  <c:v>3.5933696087985065E-4</c:v>
                </c:pt>
                <c:pt idx="854">
                  <c:v>3.5958658710257078E-4</c:v>
                </c:pt>
                <c:pt idx="855">
                  <c:v>3.5983638673704044E-4</c:v>
                </c:pt>
                <c:pt idx="856">
                  <c:v>3.6008635990110639E-4</c:v>
                </c:pt>
                <c:pt idx="857">
                  <c:v>3.6033650672055701E-4</c:v>
                </c:pt>
                <c:pt idx="858">
                  <c:v>3.6058682731340824E-4</c:v>
                </c:pt>
                <c:pt idx="859">
                  <c:v>3.6083732179775259E-4</c:v>
                </c:pt>
                <c:pt idx="860">
                  <c:v>3.610879902996408E-4</c:v>
                </c:pt>
                <c:pt idx="861">
                  <c:v>3.6133883293733494E-4</c:v>
                </c:pt>
                <c:pt idx="862">
                  <c:v>3.6158984982917372E-4</c:v>
                </c:pt>
                <c:pt idx="863">
                  <c:v>3.6184104110147081E-4</c:v>
                </c:pt>
                <c:pt idx="864">
                  <c:v>3.6209240687273494E-4</c:v>
                </c:pt>
                <c:pt idx="865">
                  <c:v>3.6234394726155164E-4</c:v>
                </c:pt>
                <c:pt idx="866">
                  <c:v>3.6259566239449793E-4</c:v>
                </c:pt>
                <c:pt idx="867">
                  <c:v>3.6284755239032973E-4</c:v>
                </c:pt>
                <c:pt idx="868">
                  <c:v>3.6309961737052176E-4</c:v>
                </c:pt>
                <c:pt idx="869">
                  <c:v>3.6335185745398936E-4</c:v>
                </c:pt>
                <c:pt idx="870">
                  <c:v>3.6360427276766177E-4</c:v>
                </c:pt>
                <c:pt idx="871">
                  <c:v>3.6385686343062514E-4</c:v>
                </c:pt>
                <c:pt idx="872">
                  <c:v>3.6410962956204284E-4</c:v>
                </c:pt>
                <c:pt idx="873">
                  <c:v>3.6436257128910887E-4</c:v>
                </c:pt>
                <c:pt idx="874">
                  <c:v>3.646156887311576E-4</c:v>
                </c:pt>
                <c:pt idx="875">
                  <c:v>3.6486898200760107E-4</c:v>
                </c:pt>
                <c:pt idx="876">
                  <c:v>3.651224512458984E-4</c:v>
                </c:pt>
                <c:pt idx="877">
                  <c:v>3.6537609656563298E-4</c:v>
                </c:pt>
                <c:pt idx="878">
                  <c:v>3.6562991808646576E-4</c:v>
                </c:pt>
                <c:pt idx="879">
                  <c:v>3.6588391593612171E-4</c:v>
                </c:pt>
                <c:pt idx="880">
                  <c:v>3.6613809023443365E-4</c:v>
                </c:pt>
                <c:pt idx="881">
                  <c:v>3.6639244110131205E-4</c:v>
                </c:pt>
                <c:pt idx="882">
                  <c:v>3.6664696866474823E-4</c:v>
                </c:pt>
                <c:pt idx="883">
                  <c:v>3.6690167304482499E-4</c:v>
                </c:pt>
                <c:pt idx="884">
                  <c:v>3.6715655436437422E-4</c:v>
                </c:pt>
                <c:pt idx="885">
                  <c:v>3.6741161274364E-4</c:v>
                </c:pt>
                <c:pt idx="886">
                  <c:v>3.676668483109697E-4</c:v>
                </c:pt>
                <c:pt idx="887">
                  <c:v>3.6792226118678007E-4</c:v>
                </c:pt>
                <c:pt idx="888">
                  <c:v>3.6817785149156586E-4</c:v>
                </c:pt>
                <c:pt idx="889">
                  <c:v>3.684336193539422E-4</c:v>
                </c:pt>
                <c:pt idx="890">
                  <c:v>3.6868956489457687E-4</c:v>
                </c:pt>
                <c:pt idx="891">
                  <c:v>3.6894568823421606E-4</c:v>
                </c:pt>
                <c:pt idx="892">
                  <c:v>3.6920198950174301E-4</c:v>
                </c:pt>
                <c:pt idx="893">
                  <c:v>3.6945846881807716E-4</c:v>
                </c:pt>
                <c:pt idx="894">
                  <c:v>3.6971512630421655E-4</c:v>
                </c:pt>
                <c:pt idx="895">
                  <c:v>3.6997196208931319E-4</c:v>
                </c:pt>
                <c:pt idx="896">
                  <c:v>3.7022897629453876E-4</c:v>
                </c:pt>
                <c:pt idx="897">
                  <c:v>3.7048616904383915E-4</c:v>
                </c:pt>
                <c:pt idx="898">
                  <c:v>3.7074354045854888E-4</c:v>
                </c:pt>
                <c:pt idx="899">
                  <c:v>3.7100109066817927E-4</c:v>
                </c:pt>
                <c:pt idx="900">
                  <c:v>3.7125881979423902E-4</c:v>
                </c:pt>
                <c:pt idx="901">
                  <c:v>3.7151672795831571E-4</c:v>
                </c:pt>
                <c:pt idx="902">
                  <c:v>3.7177481529019078E-4</c:v>
                </c:pt>
                <c:pt idx="903">
                  <c:v>3.7203308191162632E-4</c:v>
                </c:pt>
                <c:pt idx="904">
                  <c:v>3.722915279444635E-4</c:v>
                </c:pt>
                <c:pt idx="905">
                  <c:v>3.7255015351875432E-4</c:v>
                </c:pt>
                <c:pt idx="906">
                  <c:v>3.7280895875651491E-4</c:v>
                </c:pt>
                <c:pt idx="907">
                  <c:v>3.730679437798405E-4</c:v>
                </c:pt>
                <c:pt idx="908">
                  <c:v>3.7332710871905439E-4</c:v>
                </c:pt>
                <c:pt idx="909">
                  <c:v>3.7358645369642708E-4</c:v>
                </c:pt>
                <c:pt idx="910">
                  <c:v>3.7384597883430846E-4</c:v>
                </c:pt>
                <c:pt idx="911">
                  <c:v>3.7410568426329355E-4</c:v>
                </c:pt>
                <c:pt idx="912">
                  <c:v>3.74365570105908E-4</c:v>
                </c:pt>
                <c:pt idx="913">
                  <c:v>3.7462563648748247E-4</c:v>
                </c:pt>
                <c:pt idx="914">
                  <c:v>3.7488588353070719E-4</c:v>
                </c:pt>
                <c:pt idx="915">
                  <c:v>3.7514631136654054E-4</c:v>
                </c:pt>
                <c:pt idx="916">
                  <c:v>3.7540692011784883E-4</c:v>
                </c:pt>
                <c:pt idx="917">
                  <c:v>3.7566770990757808E-4</c:v>
                </c:pt>
                <c:pt idx="918">
                  <c:v>3.7592868086695985E-4</c:v>
                </c:pt>
                <c:pt idx="919">
                  <c:v>3.7618983311911674E-4</c:v>
                </c:pt>
                <c:pt idx="920">
                  <c:v>3.7645116678725114E-4</c:v>
                </c:pt>
                <c:pt idx="921">
                  <c:v>3.7671268200286821E-4</c:v>
                </c:pt>
                <c:pt idx="922">
                  <c:v>3.7697437888934733E-4</c:v>
                </c:pt>
                <c:pt idx="923">
                  <c:v>3.7723625757014797E-4</c:v>
                </c:pt>
                <c:pt idx="924">
                  <c:v>3.7749831817704947E-4</c:v>
                </c:pt>
                <c:pt idx="925">
                  <c:v>3.7776056083368851E-4</c:v>
                </c:pt>
                <c:pt idx="926">
                  <c:v>3.7802298566378192E-4</c:v>
                </c:pt>
                <c:pt idx="927">
                  <c:v>3.7828559279938408E-4</c:v>
                </c:pt>
                <c:pt idx="928">
                  <c:v>3.7854838236438937E-4</c:v>
                </c:pt>
                <c:pt idx="929">
                  <c:v>3.7881135448552899E-4</c:v>
                </c:pt>
                <c:pt idx="930">
                  <c:v>3.7907450928686384E-4</c:v>
                </c:pt>
                <c:pt idx="931">
                  <c:v>3.7933784690081558E-4</c:v>
                </c:pt>
                <c:pt idx="932">
                  <c:v>3.796013674516233E-4</c:v>
                </c:pt>
                <c:pt idx="933">
                  <c:v>3.7986507106360672E-4</c:v>
                </c:pt>
                <c:pt idx="934">
                  <c:v>3.8012895786946368E-4</c:v>
                </c:pt>
                <c:pt idx="935">
                  <c:v>3.803930279936923E-4</c:v>
                </c:pt>
                <c:pt idx="936">
                  <c:v>3.8065728156087169E-4</c:v>
                </c:pt>
                <c:pt idx="937">
                  <c:v>3.8092171870397626E-4</c:v>
                </c:pt>
                <c:pt idx="938">
                  <c:v>3.8118633954776392E-4</c:v>
                </c:pt>
                <c:pt idx="939">
                  <c:v>3.814511442170735E-4</c:v>
                </c:pt>
                <c:pt idx="940">
                  <c:v>3.8171613284515679E-4</c:v>
                </c:pt>
                <c:pt idx="941">
                  <c:v>3.8198130555703192E-4</c:v>
                </c:pt>
                <c:pt idx="942">
                  <c:v>3.8224666248057917E-4</c:v>
                </c:pt>
                <c:pt idx="943">
                  <c:v>3.8251220374098464E-4</c:v>
                </c:pt>
                <c:pt idx="944">
                  <c:v>3.8277792947187078E-4</c:v>
                </c:pt>
                <c:pt idx="945">
                  <c:v>3.830438397986035E-4</c:v>
                </c:pt>
                <c:pt idx="946">
                  <c:v>3.8330993484662982E-4</c:v>
                </c:pt>
                <c:pt idx="947">
                  <c:v>3.8357621474985093E-4</c:v>
                </c:pt>
                <c:pt idx="948">
                  <c:v>3.838426796338941E-4</c:v>
                </c:pt>
                <c:pt idx="949">
                  <c:v>3.8410932962446817E-4</c:v>
                </c:pt>
                <c:pt idx="950">
                  <c:v>3.8437616485575342E-4</c:v>
                </c:pt>
                <c:pt idx="951">
                  <c:v>3.8464318545363915E-4</c:v>
                </c:pt>
                <c:pt idx="952">
                  <c:v>3.8491039154409633E-4</c:v>
                </c:pt>
                <c:pt idx="953">
                  <c:v>3.8517778326158515E-4</c:v>
                </c:pt>
                <c:pt idx="954">
                  <c:v>3.8544536073225743E-4</c:v>
                </c:pt>
                <c:pt idx="955">
                  <c:v>3.8571312408234681E-4</c:v>
                </c:pt>
                <c:pt idx="956">
                  <c:v>3.8598107344659394E-4</c:v>
                </c:pt>
                <c:pt idx="957">
                  <c:v>3.862492089514137E-4</c:v>
                </c:pt>
                <c:pt idx="958">
                  <c:v>3.8651753072611536E-4</c:v>
                </c:pt>
                <c:pt idx="959">
                  <c:v>3.8678603889728358E-4</c:v>
                </c:pt>
                <c:pt idx="960">
                  <c:v>3.8705473360003387E-4</c:v>
                </c:pt>
                <c:pt idx="961">
                  <c:v>3.8732361496113276E-4</c:v>
                </c:pt>
                <c:pt idx="962">
                  <c:v>3.8759268310742905E-4</c:v>
                </c:pt>
                <c:pt idx="963">
                  <c:v>3.8786193817431989E-4</c:v>
                </c:pt>
                <c:pt idx="964">
                  <c:v>3.8813138028883628E-4</c:v>
                </c:pt>
                <c:pt idx="965">
                  <c:v>3.8840100957809149E-4</c:v>
                </c:pt>
                <c:pt idx="966">
                  <c:v>3.8867082617776512E-4</c:v>
                </c:pt>
                <c:pt idx="967">
                  <c:v>3.8894083021515303E-4</c:v>
                </c:pt>
                <c:pt idx="968">
                  <c:v>3.8921102181763362E-4</c:v>
                </c:pt>
                <c:pt idx="969">
                  <c:v>3.8948140112116944E-4</c:v>
                </c:pt>
                <c:pt idx="970">
                  <c:v>3.8975196825332184E-4</c:v>
                </c:pt>
                <c:pt idx="971">
                  <c:v>3.9002272334173483E-4</c:v>
                </c:pt>
                <c:pt idx="972">
                  <c:v>3.9029366652265456E-4</c:v>
                </c:pt>
                <c:pt idx="973">
                  <c:v>3.9056479792390835E-4</c:v>
                </c:pt>
                <c:pt idx="974">
                  <c:v>3.9083611767625018E-4</c:v>
                </c:pt>
                <c:pt idx="975">
                  <c:v>3.9110762590767917E-4</c:v>
                </c:pt>
                <c:pt idx="976">
                  <c:v>3.913793227548204E-4</c:v>
                </c:pt>
                <c:pt idx="977">
                  <c:v>3.9165120834585676E-4</c:v>
                </c:pt>
                <c:pt idx="978">
                  <c:v>3.9192328280905441E-4</c:v>
                </c:pt>
                <c:pt idx="979">
                  <c:v>3.9219554628132326E-4</c:v>
                </c:pt>
                <c:pt idx="980">
                  <c:v>3.9246799889111367E-4</c:v>
                </c:pt>
                <c:pt idx="981">
                  <c:v>3.9274064076695906E-4</c:v>
                </c:pt>
                <c:pt idx="982">
                  <c:v>3.9301347204605513E-4</c:v>
                </c:pt>
                <c:pt idx="983">
                  <c:v>3.9328649285711993E-4</c:v>
                </c:pt>
                <c:pt idx="984">
                  <c:v>3.9355970332895506E-4</c:v>
                </c:pt>
                <c:pt idx="985">
                  <c:v>3.9383310359904222E-4</c:v>
                </c:pt>
                <c:pt idx="986">
                  <c:v>3.9410669379636804E-4</c:v>
                </c:pt>
                <c:pt idx="987">
                  <c:v>3.9438047405287215E-4</c:v>
                </c:pt>
                <c:pt idx="988">
                  <c:v>3.9465444449771449E-4</c:v>
                </c:pt>
                <c:pt idx="989">
                  <c:v>3.9492860526875917E-4</c:v>
                </c:pt>
                <c:pt idx="990">
                  <c:v>3.9520295649535155E-4</c:v>
                </c:pt>
                <c:pt idx="991">
                  <c:v>3.9547749830692088E-4</c:v>
                </c:pt>
                <c:pt idx="992">
                  <c:v>3.9575223084161874E-4</c:v>
                </c:pt>
                <c:pt idx="993">
                  <c:v>3.9602715422906032E-4</c:v>
                </c:pt>
                <c:pt idx="994">
                  <c:v>3.963022685989448E-4</c:v>
                </c:pt>
                <c:pt idx="995">
                  <c:v>3.9657757408971187E-4</c:v>
                </c:pt>
                <c:pt idx="996">
                  <c:v>3.9685307083124692E-4</c:v>
                </c:pt>
                <c:pt idx="997">
                  <c:v>3.9712875895351972E-4</c:v>
                </c:pt>
                <c:pt idx="998">
                  <c:v>3.9740463859525867E-4</c:v>
                </c:pt>
                <c:pt idx="999">
                  <c:v>3.9768070988662006E-4</c:v>
                </c:pt>
                <c:pt idx="1000">
                  <c:v>3.979569729578447E-4</c:v>
                </c:pt>
                <c:pt idx="1001">
                  <c:v>3.9823342794795025E-4</c:v>
                </c:pt>
                <c:pt idx="1002">
                  <c:v>3.9851007498736449E-4</c:v>
                </c:pt>
                <c:pt idx="1003">
                  <c:v>3.9878691420950138E-4</c:v>
                </c:pt>
                <c:pt idx="1004">
                  <c:v>3.9906394574496385E-4</c:v>
                </c:pt>
                <c:pt idx="1005">
                  <c:v>3.993411697331564E-4</c:v>
                </c:pt>
                <c:pt idx="1006">
                  <c:v>3.9961858630486953E-4</c:v>
                </c:pt>
                <c:pt idx="1007">
                  <c:v>3.9989619559097875E-4</c:v>
                </c:pt>
                <c:pt idx="1008">
                  <c:v>4.0017399773117912E-4</c:v>
                </c:pt>
                <c:pt idx="1009">
                  <c:v>4.0045199285653399E-4</c:v>
                </c:pt>
                <c:pt idx="1010">
                  <c:v>4.0073018109819175E-4</c:v>
                </c:pt>
                <c:pt idx="1011">
                  <c:v>4.0100856259613884E-4</c:v>
                </c:pt>
                <c:pt idx="1012">
                  <c:v>4.0128713748171195E-4</c:v>
                </c:pt>
                <c:pt idx="1013">
                  <c:v>4.015659058863329E-4</c:v>
                </c:pt>
                <c:pt idx="1014">
                  <c:v>4.0184486795028017E-4</c:v>
                </c:pt>
                <c:pt idx="1015">
                  <c:v>4.0212402380516434E-4</c:v>
                </c:pt>
                <c:pt idx="1016">
                  <c:v>4.024033735826813E-4</c:v>
                </c:pt>
                <c:pt idx="1017">
                  <c:v>4.0268291742340202E-4</c:v>
                </c:pt>
                <c:pt idx="1018">
                  <c:v>4.0296265545921163E-4</c:v>
                </c:pt>
                <c:pt idx="1019">
                  <c:v>4.0324258782501463E-4</c:v>
                </c:pt>
                <c:pt idx="1020">
                  <c:v>4.0352271465287325E-4</c:v>
                </c:pt>
                <c:pt idx="1021">
                  <c:v>4.0380303608374948E-4</c:v>
                </c:pt>
                <c:pt idx="1022">
                  <c:v>4.040835522498953E-4</c:v>
                </c:pt>
                <c:pt idx="1023">
                  <c:v>4.0436426328364829E-4</c:v>
                </c:pt>
                <c:pt idx="1024">
                  <c:v>4.0464516932626452E-4</c:v>
                </c:pt>
                <c:pt idx="1025">
                  <c:v>4.0492627051027163E-4</c:v>
                </c:pt>
                <c:pt idx="1026">
                  <c:v>4.0520756696828334E-4</c:v>
                </c:pt>
                <c:pt idx="1027">
                  <c:v>4.0548905884185026E-4</c:v>
                </c:pt>
                <c:pt idx="1028">
                  <c:v>4.0577074626377643E-4</c:v>
                </c:pt>
                <c:pt idx="1029">
                  <c:v>4.0605262936695206E-4</c:v>
                </c:pt>
                <c:pt idx="1030">
                  <c:v>4.0633470829322296E-4</c:v>
                </c:pt>
                <c:pt idx="1031">
                  <c:v>4.0661698317567022E-4</c:v>
                </c:pt>
                <c:pt idx="1032">
                  <c:v>4.0689945415042176E-4</c:v>
                </c:pt>
                <c:pt idx="1033">
                  <c:v>4.0718212135073747E-4</c:v>
                </c:pt>
                <c:pt idx="1034">
                  <c:v>4.0746498491885764E-4</c:v>
                </c:pt>
                <c:pt idx="1035">
                  <c:v>4.0774804498823367E-4</c:v>
                </c:pt>
                <c:pt idx="1036">
                  <c:v>4.0803130169240315E-4</c:v>
                </c:pt>
                <c:pt idx="1037">
                  <c:v>4.0831475517390324E-4</c:v>
                </c:pt>
                <c:pt idx="1038">
                  <c:v>4.0859840556646337E-4</c:v>
                </c:pt>
                <c:pt idx="1039">
                  <c:v>4.0888225300389995E-4</c:v>
                </c:pt>
                <c:pt idx="1040">
                  <c:v>4.0916629762904715E-4</c:v>
                </c:pt>
                <c:pt idx="1041">
                  <c:v>4.0945053957591347E-4</c:v>
                </c:pt>
                <c:pt idx="1042">
                  <c:v>4.0973497897859424E-4</c:v>
                </c:pt>
                <c:pt idx="1043">
                  <c:v>4.100196159802216E-4</c:v>
                </c:pt>
                <c:pt idx="1044">
                  <c:v>4.1030445071508348E-4</c:v>
                </c:pt>
                <c:pt idx="1045">
                  <c:v>4.1058948331755492E-4</c:v>
                </c:pt>
                <c:pt idx="1046">
                  <c:v>4.1087471393106654E-4</c:v>
                </c:pt>
                <c:pt idx="1047">
                  <c:v>4.1116014269018637E-4</c:v>
                </c:pt>
                <c:pt idx="1048">
                  <c:v>4.1144576973256325E-4</c:v>
                </c:pt>
                <c:pt idx="1049">
                  <c:v>4.1173159519294601E-4</c:v>
                </c:pt>
                <c:pt idx="1050">
                  <c:v>4.1201761921516431E-4</c:v>
                </c:pt>
                <c:pt idx="1051">
                  <c:v>4.1230384193416034E-4</c:v>
                </c:pt>
                <c:pt idx="1052">
                  <c:v>4.1259026348496405E-4</c:v>
                </c:pt>
                <c:pt idx="1053">
                  <c:v>4.1287688401170488E-4</c:v>
                </c:pt>
                <c:pt idx="1054">
                  <c:v>4.1316370364960671E-4</c:v>
                </c:pt>
                <c:pt idx="1055">
                  <c:v>4.1345072253398083E-4</c:v>
                </c:pt>
                <c:pt idx="1056">
                  <c:v>4.137379408092575E-4</c:v>
                </c:pt>
                <c:pt idx="1057">
                  <c:v>4.1402535861094237E-4</c:v>
                </c:pt>
                <c:pt idx="1058">
                  <c:v>4.1431297607462907E-4</c:v>
                </c:pt>
                <c:pt idx="1059">
                  <c:v>4.1460079334504905E-4</c:v>
                </c:pt>
                <c:pt idx="1060">
                  <c:v>4.1488881055799055E-4</c:v>
                </c:pt>
                <c:pt idx="1061">
                  <c:v>4.1517702784933002E-4</c:v>
                </c:pt>
                <c:pt idx="1062">
                  <c:v>4.1546544536410059E-4</c:v>
                </c:pt>
                <c:pt idx="1063">
                  <c:v>4.1575406323837391E-4</c:v>
                </c:pt>
                <c:pt idx="1064">
                  <c:v>4.1604288161133676E-4</c:v>
                </c:pt>
                <c:pt idx="1065">
                  <c:v>4.163319006192435E-4</c:v>
                </c:pt>
                <c:pt idx="1066">
                  <c:v>4.1662112040753078E-4</c:v>
                </c:pt>
                <c:pt idx="1067">
                  <c:v>4.1691054111264866E-4</c:v>
                </c:pt>
                <c:pt idx="1068">
                  <c:v>4.1720016287113558E-4</c:v>
                </c:pt>
                <c:pt idx="1069">
                  <c:v>4.1748998582873153E-4</c:v>
                </c:pt>
                <c:pt idx="1070">
                  <c:v>4.1778001012217109E-4</c:v>
                </c:pt>
                <c:pt idx="1071">
                  <c:v>4.1807023588827754E-4</c:v>
                </c:pt>
                <c:pt idx="1072">
                  <c:v>4.183606632730947E-4</c:v>
                </c:pt>
                <c:pt idx="1073">
                  <c:v>4.1865129241364243E-4</c:v>
                </c:pt>
                <c:pt idx="1074">
                  <c:v>4.1894212344702929E-4</c:v>
                </c:pt>
                <c:pt idx="1075">
                  <c:v>4.1923315651960373E-4</c:v>
                </c:pt>
                <c:pt idx="1076">
                  <c:v>4.1952439176867127E-4</c:v>
                </c:pt>
                <c:pt idx="1077">
                  <c:v>4.1981582933468104E-4</c:v>
                </c:pt>
                <c:pt idx="1078">
                  <c:v>4.2010746935512299E-4</c:v>
                </c:pt>
                <c:pt idx="1079">
                  <c:v>4.2039931197675271E-4</c:v>
                </c:pt>
                <c:pt idx="1080">
                  <c:v>4.206913573372576E-4</c:v>
                </c:pt>
                <c:pt idx="1081">
                  <c:v>4.2098360557441439E-4</c:v>
                </c:pt>
                <c:pt idx="1082">
                  <c:v>4.2127605683528479E-4</c:v>
                </c:pt>
                <c:pt idx="1083">
                  <c:v>4.2156871125784324E-4</c:v>
                </c:pt>
                <c:pt idx="1084">
                  <c:v>4.2186156898015395E-4</c:v>
                </c:pt>
                <c:pt idx="1085">
                  <c:v>4.2215463014958512E-4</c:v>
                </c:pt>
                <c:pt idx="1086">
                  <c:v>4.2244789490439912E-4</c:v>
                </c:pt>
                <c:pt idx="1087">
                  <c:v>4.22741363382948E-4</c:v>
                </c:pt>
                <c:pt idx="1088">
                  <c:v>4.2303503573290735E-4</c:v>
                </c:pt>
                <c:pt idx="1089">
                  <c:v>4.2332891209282786E-4</c:v>
                </c:pt>
                <c:pt idx="1090">
                  <c:v>4.2362299260135009E-4</c:v>
                </c:pt>
                <c:pt idx="1091">
                  <c:v>4.2391727740645761E-4</c:v>
                </c:pt>
                <c:pt idx="1092">
                  <c:v>4.2421176664699016E-4</c:v>
                </c:pt>
                <c:pt idx="1093">
                  <c:v>4.2450646046496597E-4</c:v>
                </c:pt>
                <c:pt idx="1094">
                  <c:v>4.2480135899941129E-4</c:v>
                </c:pt>
                <c:pt idx="1095">
                  <c:v>4.2509646239872139E-4</c:v>
                </c:pt>
                <c:pt idx="1096">
                  <c:v>4.2539177080212201E-4</c:v>
                </c:pt>
                <c:pt idx="1097">
                  <c:v>4.2568728434892939E-4</c:v>
                </c:pt>
                <c:pt idx="1098">
                  <c:v>4.2598300318784821E-4</c:v>
                </c:pt>
                <c:pt idx="1099">
                  <c:v>4.2627892745839468E-4</c:v>
                </c:pt>
                <c:pt idx="1100">
                  <c:v>4.2657505730017546E-4</c:v>
                </c:pt>
                <c:pt idx="1101">
                  <c:v>4.2687139286220539E-4</c:v>
                </c:pt>
                <c:pt idx="1102">
                  <c:v>4.2716793428429164E-4</c:v>
                </c:pt>
                <c:pt idx="1103">
                  <c:v>4.2746468170633202E-4</c:v>
                </c:pt>
                <c:pt idx="1104">
                  <c:v>4.2776163527765218E-4</c:v>
                </c:pt>
                <c:pt idx="1105">
                  <c:v>4.2805879513835087E-4</c:v>
                </c:pt>
                <c:pt idx="1106">
                  <c:v>4.2835616142861756E-4</c:v>
                </c:pt>
                <c:pt idx="1107">
                  <c:v>4.2865373429808943E-4</c:v>
                </c:pt>
                <c:pt idx="1108">
                  <c:v>4.2895151388715733E-4</c:v>
                </c:pt>
                <c:pt idx="1109">
                  <c:v>4.2924950033942634E-4</c:v>
                </c:pt>
                <c:pt idx="1110">
                  <c:v>4.2954769379547605E-4</c:v>
                </c:pt>
                <c:pt idx="1111">
                  <c:v>4.2984609440535978E-4</c:v>
                </c:pt>
                <c:pt idx="1112">
                  <c:v>4.3014470230985885E-4</c:v>
                </c:pt>
                <c:pt idx="1113">
                  <c:v>4.3044351764984603E-4</c:v>
                </c:pt>
                <c:pt idx="1114">
                  <c:v>4.3074254057568753E-4</c:v>
                </c:pt>
                <c:pt idx="1115">
                  <c:v>4.3104177122845838E-4</c:v>
                </c:pt>
                <c:pt idx="1116">
                  <c:v>4.3134120974932508E-4</c:v>
                </c:pt>
                <c:pt idx="1117">
                  <c:v>4.3164085628896742E-4</c:v>
                </c:pt>
                <c:pt idx="1118">
                  <c:v>4.319407109887547E-4</c:v>
                </c:pt>
                <c:pt idx="1119">
                  <c:v>4.3224077399014771E-4</c:v>
                </c:pt>
                <c:pt idx="1120">
                  <c:v>4.3254104544414063E-4</c:v>
                </c:pt>
                <c:pt idx="1121">
                  <c:v>4.3284152549239742E-4</c:v>
                </c:pt>
                <c:pt idx="1122">
                  <c:v>4.3314221427982557E-4</c:v>
                </c:pt>
                <c:pt idx="1123">
                  <c:v>4.3344311194827947E-4</c:v>
                </c:pt>
                <c:pt idx="1124">
                  <c:v>4.3374421864917316E-4</c:v>
                </c:pt>
                <c:pt idx="1125">
                  <c:v>4.3404553452456478E-4</c:v>
                </c:pt>
                <c:pt idx="1126">
                  <c:v>4.3434705971660457E-4</c:v>
                </c:pt>
                <c:pt idx="1127">
                  <c:v>4.3464879437702232E-4</c:v>
                </c:pt>
                <c:pt idx="1128">
                  <c:v>4.3495073864817255E-4</c:v>
                </c:pt>
                <c:pt idx="1129">
                  <c:v>4.3525289267250179E-4</c:v>
                </c:pt>
                <c:pt idx="1130">
                  <c:v>4.3555525660205635E-4</c:v>
                </c:pt>
                <c:pt idx="1131">
                  <c:v>4.3585783057948756E-4</c:v>
                </c:pt>
                <c:pt idx="1132">
                  <c:v>4.3616061474753917E-4</c:v>
                </c:pt>
                <c:pt idx="1133">
                  <c:v>4.3646360925857447E-4</c:v>
                </c:pt>
                <c:pt idx="1134">
                  <c:v>4.3676681425554233E-4</c:v>
                </c:pt>
                <c:pt idx="1135">
                  <c:v>4.3707022988148409E-4</c:v>
                </c:pt>
                <c:pt idx="1136">
                  <c:v>4.37373856289081E-4</c:v>
                </c:pt>
                <c:pt idx="1137">
                  <c:v>4.376776936215798E-4</c:v>
                </c:pt>
                <c:pt idx="1138">
                  <c:v>4.3798174202550711E-4</c:v>
                </c:pt>
                <c:pt idx="1139">
                  <c:v>4.3828600164430223E-4</c:v>
                </c:pt>
                <c:pt idx="1140">
                  <c:v>4.3859047263107093E-4</c:v>
                </c:pt>
                <c:pt idx="1141">
                  <c:v>4.3889515512945867E-4</c:v>
                </c:pt>
                <c:pt idx="1142">
                  <c:v>4.3920004928320387E-4</c:v>
                </c:pt>
                <c:pt idx="1143">
                  <c:v>4.3950515524573161E-4</c:v>
                </c:pt>
                <c:pt idx="1144">
                  <c:v>4.3981047316098691E-4</c:v>
                </c:pt>
                <c:pt idx="1145">
                  <c:v>4.4011600317300797E-4</c:v>
                </c:pt>
                <c:pt idx="1146">
                  <c:v>4.4042174543553988E-4</c:v>
                </c:pt>
                <c:pt idx="1147">
                  <c:v>4.4072770009282781E-4</c:v>
                </c:pt>
                <c:pt idx="1148">
                  <c:v>4.4103386728921036E-4</c:v>
                </c:pt>
                <c:pt idx="1149">
                  <c:v>4.4134024717875324E-4</c:v>
                </c:pt>
                <c:pt idx="1150">
                  <c:v>4.4164683990600241E-4</c:v>
                </c:pt>
                <c:pt idx="1151">
                  <c:v>4.4195364561559758E-4</c:v>
                </c:pt>
                <c:pt idx="1152">
                  <c:v>4.4226066446192579E-4</c:v>
                </c:pt>
                <c:pt idx="1153">
                  <c:v>4.4256789658983432E-4</c:v>
                </c:pt>
                <c:pt idx="1154">
                  <c:v>4.4287534214748696E-4</c:v>
                </c:pt>
                <c:pt idx="1155">
                  <c:v>4.4318300127992564E-4</c:v>
                </c:pt>
                <c:pt idx="1156">
                  <c:v>4.4349087414196687E-4</c:v>
                </c:pt>
                <c:pt idx="1157">
                  <c:v>4.4379896087886093E-4</c:v>
                </c:pt>
                <c:pt idx="1158">
                  <c:v>4.4410726163595228E-4</c:v>
                </c:pt>
                <c:pt idx="1159">
                  <c:v>4.4441577656838033E-4</c:v>
                </c:pt>
                <c:pt idx="1160">
                  <c:v>4.4472450582169835E-4</c:v>
                </c:pt>
                <c:pt idx="1161">
                  <c:v>4.4503344954155384E-4</c:v>
                </c:pt>
                <c:pt idx="1162">
                  <c:v>4.4534260788340973E-4</c:v>
                </c:pt>
                <c:pt idx="1163">
                  <c:v>4.4565198099312287E-4</c:v>
                </c:pt>
                <c:pt idx="1164">
                  <c:v>4.4596156901664455E-4</c:v>
                </c:pt>
                <c:pt idx="1165">
                  <c:v>4.4627137210976188E-4</c:v>
                </c:pt>
                <c:pt idx="1166">
                  <c:v>4.4658139041863583E-4</c:v>
                </c:pt>
                <c:pt idx="1167">
                  <c:v>4.468916240927737E-4</c:v>
                </c:pt>
                <c:pt idx="1168">
                  <c:v>4.4720207327853288E-4</c:v>
                </c:pt>
                <c:pt idx="1169">
                  <c:v>4.4751273813213371E-4</c:v>
                </c:pt>
                <c:pt idx="1170">
                  <c:v>4.4782361880014385E-4</c:v>
                </c:pt>
                <c:pt idx="1171">
                  <c:v>4.4813471542922583E-4</c:v>
                </c:pt>
                <c:pt idx="1172">
                  <c:v>4.4844602817592586E-4</c:v>
                </c:pt>
                <c:pt idx="1173">
                  <c:v>4.4875755718711718E-4</c:v>
                </c:pt>
                <c:pt idx="1174">
                  <c:v>4.4906930260976821E-4</c:v>
                </c:pt>
                <c:pt idx="1175">
                  <c:v>4.4938126460075168E-4</c:v>
                </c:pt>
                <c:pt idx="1176">
                  <c:v>4.4969344330724712E-4</c:v>
                </c:pt>
                <c:pt idx="1177">
                  <c:v>4.5000583887652945E-4</c:v>
                </c:pt>
                <c:pt idx="1178">
                  <c:v>4.5031845146579856E-4</c:v>
                </c:pt>
                <c:pt idx="1179">
                  <c:v>4.5063128122254086E-4</c:v>
                </c:pt>
                <c:pt idx="1180">
                  <c:v>4.5094432829433854E-4</c:v>
                </c:pt>
                <c:pt idx="1181">
                  <c:v>4.5125759283871924E-4</c:v>
                </c:pt>
                <c:pt idx="1182">
                  <c:v>4.5157107500347701E-4</c:v>
                </c:pt>
                <c:pt idx="1183">
                  <c:v>4.5188477493978964E-4</c:v>
                </c:pt>
                <c:pt idx="1184">
                  <c:v>4.5219869279564969E-4</c:v>
                </c:pt>
                <c:pt idx="1185">
                  <c:v>4.5251282872902309E-4</c:v>
                </c:pt>
                <c:pt idx="1186">
                  <c:v>4.5282718288811496E-4</c:v>
                </c:pt>
                <c:pt idx="1187">
                  <c:v>4.5314175542122655E-4</c:v>
                </c:pt>
                <c:pt idx="1188">
                  <c:v>4.5345654648665327E-4</c:v>
                </c:pt>
                <c:pt idx="1189">
                  <c:v>4.5377155623290929E-4</c:v>
                </c:pt>
                <c:pt idx="1190">
                  <c:v>4.5408678480860512E-4</c:v>
                </c:pt>
                <c:pt idx="1191">
                  <c:v>4.5440223237236632E-4</c:v>
                </c:pt>
                <c:pt idx="1192">
                  <c:v>4.5471789907301676E-4</c:v>
                </c:pt>
                <c:pt idx="1193">
                  <c:v>4.5503378505947688E-4</c:v>
                </c:pt>
                <c:pt idx="1194">
                  <c:v>4.5534989049070312E-4</c:v>
                </c:pt>
                <c:pt idx="1195">
                  <c:v>4.556662155158296E-4</c:v>
                </c:pt>
                <c:pt idx="1196">
                  <c:v>4.5598276028408754E-4</c:v>
                </c:pt>
                <c:pt idx="1197">
                  <c:v>4.5629952495476457E-4</c:v>
                </c:pt>
                <c:pt idx="1198">
                  <c:v>4.5661650967730619E-4</c:v>
                </c:pt>
                <c:pt idx="1199">
                  <c:v>4.5693371460457915E-4</c:v>
                </c:pt>
                <c:pt idx="1200">
                  <c:v>4.5725113988622965E-4</c:v>
                </c:pt>
                <c:pt idx="1201">
                  <c:v>4.5756878568198854E-4</c:v>
                </c:pt>
                <c:pt idx="1202">
                  <c:v>4.5788665214171689E-4</c:v>
                </c:pt>
                <c:pt idx="1203">
                  <c:v>4.5820473941537293E-4</c:v>
                </c:pt>
                <c:pt idx="1204">
                  <c:v>4.5852304766302063E-4</c:v>
                </c:pt>
                <c:pt idx="1205">
                  <c:v>4.5884157703483358E-4</c:v>
                </c:pt>
                <c:pt idx="1206">
                  <c:v>4.5916032768108275E-4</c:v>
                </c:pt>
                <c:pt idx="1207">
                  <c:v>4.5947929976216593E-4</c:v>
                </c:pt>
                <c:pt idx="1208">
                  <c:v>4.597984934285699E-4</c:v>
                </c:pt>
                <c:pt idx="1209">
                  <c:v>4.6011790883087906E-4</c:v>
                </c:pt>
                <c:pt idx="1210">
                  <c:v>4.6043754612982573E-4</c:v>
                </c:pt>
                <c:pt idx="1211">
                  <c:v>4.6075740547621045E-4</c:v>
                </c:pt>
                <c:pt idx="1212">
                  <c:v>4.6107748702428646E-4</c:v>
                </c:pt>
                <c:pt idx="1213">
                  <c:v>4.6139779092505689E-4</c:v>
                </c:pt>
                <c:pt idx="1214">
                  <c:v>4.617183173397013E-4</c:v>
                </c:pt>
                <c:pt idx="1215">
                  <c:v>4.6203906641943964E-4</c:v>
                </c:pt>
                <c:pt idx="1216">
                  <c:v>4.6236003831559016E-4</c:v>
                </c:pt>
                <c:pt idx="1217">
                  <c:v>4.6268123318966836E-4</c:v>
                </c:pt>
                <c:pt idx="1218">
                  <c:v>4.6300265119320972E-4</c:v>
                </c:pt>
                <c:pt idx="1219">
                  <c:v>4.6332429247784791E-4</c:v>
                </c:pt>
                <c:pt idx="1220">
                  <c:v>4.6364615720543542E-4</c:v>
                </c:pt>
                <c:pt idx="1221">
                  <c:v>4.639682455278237E-4</c:v>
                </c:pt>
                <c:pt idx="1222">
                  <c:v>4.6429055759696265E-4</c:v>
                </c:pt>
                <c:pt idx="1223">
                  <c:v>4.6461309357504225E-4</c:v>
                </c:pt>
                <c:pt idx="1224">
                  <c:v>4.6493585361423071E-4</c:v>
                </c:pt>
                <c:pt idx="1225">
                  <c:v>4.6525883786679485E-4</c:v>
                </c:pt>
                <c:pt idx="1226">
                  <c:v>4.6558204649526286E-4</c:v>
                </c:pt>
                <c:pt idx="1227">
                  <c:v>4.6590547965212023E-4</c:v>
                </c:pt>
                <c:pt idx="1228">
                  <c:v>4.6622913749334367E-4</c:v>
                </c:pt>
                <c:pt idx="1229">
                  <c:v>4.6655302017162352E-4</c:v>
                </c:pt>
                <c:pt idx="1230">
                  <c:v>4.6687712784994009E-4</c:v>
                </c:pt>
                <c:pt idx="1231">
                  <c:v>4.6720146068120308E-4</c:v>
                </c:pt>
                <c:pt idx="1232">
                  <c:v>4.6752601881842128E-4</c:v>
                </c:pt>
                <c:pt idx="1233">
                  <c:v>4.6785080242491489E-4</c:v>
                </c:pt>
                <c:pt idx="1234">
                  <c:v>4.6817581165391252E-4</c:v>
                </c:pt>
                <c:pt idx="1235">
                  <c:v>4.6850104665874205E-4</c:v>
                </c:pt>
                <c:pt idx="1236">
                  <c:v>4.6882650760306428E-4</c:v>
                </c:pt>
                <c:pt idx="1237">
                  <c:v>4.6915219464042733E-4</c:v>
                </c:pt>
                <c:pt idx="1238">
                  <c:v>4.6947810792447899E-4</c:v>
                </c:pt>
                <c:pt idx="1239">
                  <c:v>4.6980424761922123E-4</c:v>
                </c:pt>
                <c:pt idx="1240">
                  <c:v>4.7013061387852253E-4</c:v>
                </c:pt>
                <c:pt idx="1241">
                  <c:v>4.7045720685635098E-4</c:v>
                </c:pt>
                <c:pt idx="1242">
                  <c:v>4.7078402671705063E-4</c:v>
                </c:pt>
                <c:pt idx="1243">
                  <c:v>4.7111107361481088E-4</c:v>
                </c:pt>
                <c:pt idx="1244">
                  <c:v>4.71438347707351E-4</c:v>
                </c:pt>
                <c:pt idx="1245">
                  <c:v>4.7176584914906743E-4</c:v>
                </c:pt>
                <c:pt idx="1246">
                  <c:v>4.7209357810476147E-4</c:v>
                </c:pt>
                <c:pt idx="1247">
                  <c:v>4.7242153472905129E-4</c:v>
                </c:pt>
                <c:pt idx="1248">
                  <c:v>4.7274971917665525E-4</c:v>
                </c:pt>
                <c:pt idx="1249">
                  <c:v>4.7307813161271838E-4</c:v>
                </c:pt>
                <c:pt idx="1250">
                  <c:v>4.7340677219218118E-4</c:v>
                </c:pt>
                <c:pt idx="1251">
                  <c:v>4.7373564107008485E-4</c:v>
                </c:pt>
                <c:pt idx="1252">
                  <c:v>4.7406473841191869E-4</c:v>
                </c:pt>
                <c:pt idx="1253">
                  <c:v>4.7439406437294648E-4</c:v>
                </c:pt>
                <c:pt idx="1254">
                  <c:v>4.7472361910853264E-4</c:v>
                </c:pt>
                <c:pt idx="1255">
                  <c:v>4.7505340278451166E-4</c:v>
                </c:pt>
                <c:pt idx="1256">
                  <c:v>4.7538341555647108E-4</c:v>
                </c:pt>
                <c:pt idx="1257">
                  <c:v>4.7571365758356058E-4</c:v>
                </c:pt>
                <c:pt idx="1258">
                  <c:v>4.7604412902157675E-4</c:v>
                </c:pt>
                <c:pt idx="1259">
                  <c:v>4.7637483003681543E-4</c:v>
                </c:pt>
                <c:pt idx="1260">
                  <c:v>4.7670576078529691E-4</c:v>
                </c:pt>
                <c:pt idx="1261">
                  <c:v>4.7703692142314267E-4</c:v>
                </c:pt>
                <c:pt idx="1262">
                  <c:v>4.7736831211699532E-4</c:v>
                </c:pt>
                <c:pt idx="1263">
                  <c:v>4.7769993302320063E-4</c:v>
                </c:pt>
                <c:pt idx="1264">
                  <c:v>4.7803178429820566E-4</c:v>
                </c:pt>
                <c:pt idx="1265">
                  <c:v>4.7836386610900059E-4</c:v>
                </c:pt>
                <c:pt idx="1266">
                  <c:v>4.7869617861225712E-4</c:v>
                </c:pt>
                <c:pt idx="1267">
                  <c:v>4.7902872196474861E-4</c:v>
                </c:pt>
                <c:pt idx="1268">
                  <c:v>4.7936149633381355E-4</c:v>
                </c:pt>
                <c:pt idx="1269">
                  <c:v>4.7969450187645041E-4</c:v>
                </c:pt>
                <c:pt idx="1270">
                  <c:v>4.8002773874975945E-4</c:v>
                </c:pt>
                <c:pt idx="1271">
                  <c:v>4.8036120712142814E-4</c:v>
                </c:pt>
                <c:pt idx="1272">
                  <c:v>4.806949071487824E-4</c:v>
                </c:pt>
                <c:pt idx="1273">
                  <c:v>4.8102883899275005E-4</c:v>
                </c:pt>
                <c:pt idx="1274">
                  <c:v>4.8136300281086846E-4</c:v>
                </c:pt>
                <c:pt idx="1275">
                  <c:v>4.8169739877129144E-4</c:v>
                </c:pt>
                <c:pt idx="1276">
                  <c:v>4.8203202703178249E-4</c:v>
                </c:pt>
                <c:pt idx="1277">
                  <c:v>4.8236688775020757E-4</c:v>
                </c:pt>
                <c:pt idx="1278">
                  <c:v>4.8270198109507116E-4</c:v>
                </c:pt>
                <c:pt idx="1279">
                  <c:v>4.8303730722446577E-4</c:v>
                </c:pt>
                <c:pt idx="1280">
                  <c:v>4.8337286629658658E-4</c:v>
                </c:pt>
                <c:pt idx="1281">
                  <c:v>4.8370865848028951E-4</c:v>
                </c:pt>
                <c:pt idx="1282">
                  <c:v>4.8404468393399677E-4</c:v>
                </c:pt>
                <c:pt idx="1283">
                  <c:v>4.8438094281623342E-4</c:v>
                </c:pt>
                <c:pt idx="1284">
                  <c:v>4.8471743529620751E-4</c:v>
                </c:pt>
                <c:pt idx="1285">
                  <c:v>4.850541615326718E-4</c:v>
                </c:pt>
                <c:pt idx="1286">
                  <c:v>4.8539112168448172E-4</c:v>
                </c:pt>
                <c:pt idx="1287">
                  <c:v>4.8572831592119843E-4</c:v>
                </c:pt>
                <c:pt idx="1288">
                  <c:v>4.8606574440190556E-4</c:v>
                </c:pt>
                <c:pt idx="1289">
                  <c:v>4.8640340728932911E-4</c:v>
                </c:pt>
                <c:pt idx="1290">
                  <c:v>4.8674130474276651E-4</c:v>
                </c:pt>
                <c:pt idx="1291">
                  <c:v>4.8707943693225038E-4</c:v>
                </c:pt>
                <c:pt idx="1292">
                  <c:v>4.8741780401730708E-4</c:v>
                </c:pt>
                <c:pt idx="1293">
                  <c:v>4.8775640615756618E-4</c:v>
                </c:pt>
                <c:pt idx="1294">
                  <c:v>4.88095243523415E-4</c:v>
                </c:pt>
                <c:pt idx="1295">
                  <c:v>4.8843431627471252E-4</c:v>
                </c:pt>
                <c:pt idx="1296">
                  <c:v>4.8877362457142124E-4</c:v>
                </c:pt>
                <c:pt idx="1297">
                  <c:v>4.891131685842838E-4</c:v>
                </c:pt>
                <c:pt idx="1298">
                  <c:v>4.8945294847349248E-4</c:v>
                </c:pt>
                <c:pt idx="1299">
                  <c:v>4.8979296439934355E-4</c:v>
                </c:pt>
                <c:pt idx="1300">
                  <c:v>4.9013321653293581E-4</c:v>
                </c:pt>
                <c:pt idx="1301">
                  <c:v>4.9047370503479536E-4</c:v>
                </c:pt>
                <c:pt idx="1302">
                  <c:v>4.9081443006912409E-4</c:v>
                </c:pt>
                <c:pt idx="1303">
                  <c:v>4.9115539179666408E-4</c:v>
                </c:pt>
                <c:pt idx="1304">
                  <c:v>4.9149659038898988E-4</c:v>
                </c:pt>
                <c:pt idx="1305">
                  <c:v>4.9183802600707429E-4</c:v>
                </c:pt>
                <c:pt idx="1306">
                  <c:v>4.9217969881199485E-4</c:v>
                </c:pt>
                <c:pt idx="1307">
                  <c:v>4.92521608975684E-4</c:v>
                </c:pt>
                <c:pt idx="1308">
                  <c:v>4.9286375665945012E-4</c:v>
                </c:pt>
                <c:pt idx="1309">
                  <c:v>4.9320614202470671E-4</c:v>
                </c:pt>
                <c:pt idx="1310">
                  <c:v>4.9354876524374479E-4</c:v>
                </c:pt>
                <c:pt idx="1311">
                  <c:v>4.9389162647820925E-4</c:v>
                </c:pt>
                <c:pt idx="1312">
                  <c:v>4.9423472588985004E-4</c:v>
                </c:pt>
                <c:pt idx="1313">
                  <c:v>4.9457806365131736E-4</c:v>
                </c:pt>
                <c:pt idx="1314">
                  <c:v>4.9492163992459362E-4</c:v>
                </c:pt>
                <c:pt idx="1315">
                  <c:v>4.9526545487176585E-4</c:v>
                </c:pt>
                <c:pt idx="1316">
                  <c:v>4.9560950866584452E-4</c:v>
                </c:pt>
                <c:pt idx="1317">
                  <c:v>4.9595380146914955E-4</c:v>
                </c:pt>
                <c:pt idx="1318">
                  <c:v>4.9629833344771719E-4</c:v>
                </c:pt>
                <c:pt idx="1319">
                  <c:v>4.966431047640856E-4</c:v>
                </c:pt>
                <c:pt idx="1320">
                  <c:v>4.9698811559174632E-4</c:v>
                </c:pt>
                <c:pt idx="1321">
                  <c:v>4.9733336609347084E-4</c:v>
                </c:pt>
                <c:pt idx="1322">
                  <c:v>4.9767885643213635E-4</c:v>
                </c:pt>
                <c:pt idx="1323">
                  <c:v>4.9802458678159609E-4</c:v>
                </c:pt>
                <c:pt idx="1324">
                  <c:v>4.9837055730496123E-4</c:v>
                </c:pt>
                <c:pt idx="1325">
                  <c:v>4.9871676816544842E-4</c:v>
                </c:pt>
                <c:pt idx="1326">
                  <c:v>4.9906321953727356E-4</c:v>
                </c:pt>
                <c:pt idx="1327">
                  <c:v>4.9940991158388794E-4</c:v>
                </c:pt>
                <c:pt idx="1328">
                  <c:v>4.9975684446884865E-4</c:v>
                </c:pt>
                <c:pt idx="1329">
                  <c:v>5.0010401836673502E-4</c:v>
                </c:pt>
                <c:pt idx="1330">
                  <c:v>5.0045143344133898E-4</c:v>
                </c:pt>
                <c:pt idx="1331">
                  <c:v>5.0079908985655873E-4</c:v>
                </c:pt>
                <c:pt idx="1332">
                  <c:v>5.0114698778733788E-4</c:v>
                </c:pt>
                <c:pt idx="1333">
                  <c:v>5.0149512739780999E-4</c:v>
                </c:pt>
                <c:pt idx="1334">
                  <c:v>5.0184350885586627E-4</c:v>
                </c:pt>
                <c:pt idx="1335">
                  <c:v>5.0219213232586104E-4</c:v>
                </c:pt>
                <c:pt idx="1336">
                  <c:v>5.0254099798322427E-4</c:v>
                </c:pt>
                <c:pt idx="1337">
                  <c:v>5.0289010599254621E-4</c:v>
                </c:pt>
                <c:pt idx="1338">
                  <c:v>5.0323945651852366E-4</c:v>
                </c:pt>
                <c:pt idx="1339">
                  <c:v>5.0358904973695255E-4</c:v>
                </c:pt>
                <c:pt idx="1340">
                  <c:v>5.0393888581276624E-4</c:v>
                </c:pt>
                <c:pt idx="1341">
                  <c:v>5.0428896491100524E-4</c:v>
                </c:pt>
                <c:pt idx="1342">
                  <c:v>5.0463928720783193E-4</c:v>
                </c:pt>
                <c:pt idx="1343">
                  <c:v>5.0498985286852381E-4</c:v>
                </c:pt>
                <c:pt idx="1344">
                  <c:v>5.0534066205846541E-4</c:v>
                </c:pt>
                <c:pt idx="1345">
                  <c:v>5.0569171495418663E-4</c:v>
                </c:pt>
                <c:pt idx="1346">
                  <c:v>5.0604301172130954E-4</c:v>
                </c:pt>
                <c:pt idx="1347">
                  <c:v>5.0639455252924823E-4</c:v>
                </c:pt>
                <c:pt idx="1348">
                  <c:v>5.0674633754384702E-4</c:v>
                </c:pt>
                <c:pt idx="1349">
                  <c:v>5.0709836694212706E-4</c:v>
                </c:pt>
                <c:pt idx="1350">
                  <c:v>5.0745064089017112E-4</c:v>
                </c:pt>
                <c:pt idx="1351">
                  <c:v>5.0780315955416971E-4</c:v>
                </c:pt>
                <c:pt idx="1352">
                  <c:v>5.0815592311151284E-4</c:v>
                </c:pt>
                <c:pt idx="1353">
                  <c:v>5.0850893172862965E-4</c:v>
                </c:pt>
                <c:pt idx="1354">
                  <c:v>5.0886218557205729E-4</c:v>
                </c:pt>
                <c:pt idx="1355">
                  <c:v>5.0921568481955592E-4</c:v>
                </c:pt>
                <c:pt idx="1356">
                  <c:v>5.0956942963790162E-4</c:v>
                </c:pt>
                <c:pt idx="1357">
                  <c:v>5.099234201939788E-4</c:v>
                </c:pt>
                <c:pt idx="1358">
                  <c:v>5.1027765666591832E-4</c:v>
                </c:pt>
                <c:pt idx="1359">
                  <c:v>5.1063213922084418E-4</c:v>
                </c:pt>
                <c:pt idx="1360">
                  <c:v>5.1098686802598882E-4</c:v>
                </c:pt>
                <c:pt idx="1361">
                  <c:v>5.1134184325985442E-4</c:v>
                </c:pt>
                <c:pt idx="1362">
                  <c:v>5.116970650899138E-4</c:v>
                </c:pt>
                <c:pt idx="1363">
                  <c:v>5.1205253368747359E-4</c:v>
                </c:pt>
                <c:pt idx="1364">
                  <c:v>5.1240824922023148E-4</c:v>
                </c:pt>
                <c:pt idx="1365">
                  <c:v>5.127642118671862E-4</c:v>
                </c:pt>
                <c:pt idx="1366">
                  <c:v>5.1312042179627634E-4</c:v>
                </c:pt>
                <c:pt idx="1367">
                  <c:v>5.13476879175549E-4</c:v>
                </c:pt>
                <c:pt idx="1368">
                  <c:v>5.1383358418437654E-4</c:v>
                </c:pt>
                <c:pt idx="1369">
                  <c:v>5.1419053699104753E-4</c:v>
                </c:pt>
                <c:pt idx="1370">
                  <c:v>5.145477377639597E-4</c:v>
                </c:pt>
                <c:pt idx="1371">
                  <c:v>5.1490518668285946E-4</c:v>
                </c:pt>
                <c:pt idx="1372">
                  <c:v>5.1526288391638621E-4</c:v>
                </c:pt>
                <c:pt idx="1373">
                  <c:v>5.1562082963328899E-4</c:v>
                </c:pt>
                <c:pt idx="1374">
                  <c:v>5.15979024013689E-4</c:v>
                </c:pt>
                <c:pt idx="1375">
                  <c:v>5.1633746722657748E-4</c:v>
                </c:pt>
                <c:pt idx="1376">
                  <c:v>5.1669615944105528E-4</c:v>
                </c:pt>
                <c:pt idx="1377">
                  <c:v>5.1705510083761917E-4</c:v>
                </c:pt>
                <c:pt idx="1378">
                  <c:v>5.1741429158561308E-4</c:v>
                </c:pt>
                <c:pt idx="1379">
                  <c:v>5.1777373185825761E-4</c:v>
                </c:pt>
                <c:pt idx="1380">
                  <c:v>5.1813342182512414E-4</c:v>
                </c:pt>
                <c:pt idx="1381">
                  <c:v>5.1849336166721156E-4</c:v>
                </c:pt>
                <c:pt idx="1382">
                  <c:v>5.1885355155433454E-4</c:v>
                </c:pt>
                <c:pt idx="1383">
                  <c:v>5.1921399165641804E-4</c:v>
                </c:pt>
                <c:pt idx="1384">
                  <c:v>5.1957468215483844E-4</c:v>
                </c:pt>
                <c:pt idx="1385">
                  <c:v>5.1993562321976466E-4</c:v>
                </c:pt>
                <c:pt idx="1386">
                  <c:v>5.2029681502147593E-4</c:v>
                </c:pt>
                <c:pt idx="1387">
                  <c:v>5.2065825774172685E-4</c:v>
                </c:pt>
                <c:pt idx="1388">
                  <c:v>5.2101995155104136E-4</c:v>
                </c:pt>
                <c:pt idx="1389">
                  <c:v>5.2138189662005361E-4</c:v>
                </c:pt>
                <c:pt idx="1390">
                  <c:v>5.2174409313089751E-4</c:v>
                </c:pt>
                <c:pt idx="1391">
                  <c:v>5.2210654125445233E-4</c:v>
                </c:pt>
                <c:pt idx="1392">
                  <c:v>5.2246924116550989E-4</c:v>
                </c:pt>
                <c:pt idx="1393">
                  <c:v>5.2283219303517919E-4</c:v>
                </c:pt>
                <c:pt idx="1394">
                  <c:v>5.2319539704610049E-4</c:v>
                </c:pt>
                <c:pt idx="1395">
                  <c:v>5.2355885336962868E-4</c:v>
                </c:pt>
                <c:pt idx="1396">
                  <c:v>5.2392256217722948E-4</c:v>
                </c:pt>
                <c:pt idx="1397">
                  <c:v>5.2428652365192423E-4</c:v>
                </c:pt>
                <c:pt idx="1398">
                  <c:v>5.2465073796542497E-4</c:v>
                </c:pt>
                <c:pt idx="1399">
                  <c:v>5.250152052895552E-4</c:v>
                </c:pt>
                <c:pt idx="1400">
                  <c:v>5.2537992580771768E-4</c:v>
                </c:pt>
                <c:pt idx="1401">
                  <c:v>5.2574489969198289E-4</c:v>
                </c:pt>
                <c:pt idx="1402">
                  <c:v>5.2611012711453243E-4</c:v>
                </c:pt>
                <c:pt idx="1403">
                  <c:v>5.264756082591518E-4</c:v>
                </c:pt>
                <c:pt idx="1404">
                  <c:v>5.2684134329826992E-4</c:v>
                </c:pt>
                <c:pt idx="1405">
                  <c:v>5.272073324044279E-4</c:v>
                </c:pt>
                <c:pt idx="1406">
                  <c:v>5.2757357576179429E-4</c:v>
                </c:pt>
                <c:pt idx="1407">
                  <c:v>5.2794007354315775E-4</c:v>
                </c:pt>
                <c:pt idx="1408">
                  <c:v>5.2830682592526306E-4</c:v>
                </c:pt>
                <c:pt idx="1409">
                  <c:v>5.28673833081131E-4</c:v>
                </c:pt>
                <c:pt idx="1410">
                  <c:v>5.2904109519544252E-4</c:v>
                </c:pt>
                <c:pt idx="1411">
                  <c:v>5.2940861244146699E-4</c:v>
                </c:pt>
                <c:pt idx="1412">
                  <c:v>5.2977638499258602E-4</c:v>
                </c:pt>
                <c:pt idx="1413">
                  <c:v>5.3014441303386576E-4</c:v>
                </c:pt>
                <c:pt idx="1414">
                  <c:v>5.3051269673893675E-4</c:v>
                </c:pt>
                <c:pt idx="1415">
                  <c:v>5.3088123628154259E-4</c:v>
                </c:pt>
                <c:pt idx="1416">
                  <c:v>5.3125003184713499E-4</c:v>
                </c:pt>
                <c:pt idx="1417">
                  <c:v>5.3161908360970683E-4</c:v>
                </c:pt>
                <c:pt idx="1418">
                  <c:v>5.3198839174336393E-4</c:v>
                </c:pt>
                <c:pt idx="1419">
                  <c:v>5.3235795643394475E-4</c:v>
                </c:pt>
                <c:pt idx="1420">
                  <c:v>5.3272777785580525E-4</c:v>
                </c:pt>
                <c:pt idx="1421">
                  <c:v>5.3309785618341405E-4</c:v>
                </c:pt>
                <c:pt idx="1422">
                  <c:v>5.3346819160299741E-4</c:v>
                </c:pt>
                <c:pt idx="1423">
                  <c:v>5.3383878428927471E-4</c:v>
                </c:pt>
                <c:pt idx="1424">
                  <c:v>5.3420963442096542E-4</c:v>
                </c:pt>
                <c:pt idx="1425">
                  <c:v>5.3458074217302355E-4</c:v>
                </c:pt>
                <c:pt idx="1426">
                  <c:v>5.3495210773219339E-4</c:v>
                </c:pt>
                <c:pt idx="1427">
                  <c:v>5.3532373127368048E-4</c:v>
                </c:pt>
                <c:pt idx="1428">
                  <c:v>5.3569561297280347E-4</c:v>
                </c:pt>
                <c:pt idx="1429">
                  <c:v>5.360677530166963E-4</c:v>
                </c:pt>
                <c:pt idx="1430">
                  <c:v>5.3644015158092956E-4</c:v>
                </c:pt>
                <c:pt idx="1431">
                  <c:v>5.3681280884118794E-4</c:v>
                </c:pt>
                <c:pt idx="1432">
                  <c:v>5.3718572498499535E-4</c:v>
                </c:pt>
                <c:pt idx="1433">
                  <c:v>5.3755890018828876E-4</c:v>
                </c:pt>
                <c:pt idx="1434">
                  <c:v>5.3793233462711906E-4</c:v>
                </c:pt>
                <c:pt idx="1435">
                  <c:v>5.3830602848940138E-4</c:v>
                </c:pt>
                <c:pt idx="1436">
                  <c:v>5.3867998195143946E-4</c:v>
                </c:pt>
                <c:pt idx="1437">
                  <c:v>5.3905419519357362E-4</c:v>
                </c:pt>
                <c:pt idx="1438">
                  <c:v>5.394286683923444E-4</c:v>
                </c:pt>
                <c:pt idx="1439">
                  <c:v>5.3980340173618972E-4</c:v>
                </c:pt>
                <c:pt idx="1440">
                  <c:v>5.401783954019037E-4</c:v>
                </c:pt>
                <c:pt idx="1441">
                  <c:v>5.4055364956639529E-4</c:v>
                </c:pt>
                <c:pt idx="1442">
                  <c:v>5.409291644184952E-4</c:v>
                </c:pt>
                <c:pt idx="1443">
                  <c:v>5.4130494013536641E-4</c:v>
                </c:pt>
                <c:pt idx="1444">
                  <c:v>5.4168097689428661E-4</c:v>
                </c:pt>
                <c:pt idx="1445">
                  <c:v>5.4205727488448039E-4</c:v>
                </c:pt>
                <c:pt idx="1446">
                  <c:v>5.4243383428348034E-4</c:v>
                </c:pt>
                <c:pt idx="1447">
                  <c:v>5.4281065526893375E-4</c:v>
                </c:pt>
                <c:pt idx="1448">
                  <c:v>5.4318773803045998E-4</c:v>
                </c:pt>
                <c:pt idx="1449">
                  <c:v>5.4356508274596164E-4</c:v>
                </c:pt>
                <c:pt idx="1450">
                  <c:v>5.4394268959345661E-4</c:v>
                </c:pt>
                <c:pt idx="1451">
                  <c:v>5.4432055876295967E-4</c:v>
                </c:pt>
                <c:pt idx="1452">
                  <c:v>5.4469869043274443E-4</c:v>
                </c:pt>
                <c:pt idx="1453">
                  <c:v>5.4507708478516623E-4</c:v>
                </c:pt>
                <c:pt idx="1454">
                  <c:v>5.4545574199873798E-4</c:v>
                </c:pt>
                <c:pt idx="1455">
                  <c:v>5.45834662264003E-4</c:v>
                </c:pt>
                <c:pt idx="1456">
                  <c:v>5.4621384575973095E-4</c:v>
                </c:pt>
                <c:pt idx="1457">
                  <c:v>5.4659329266480716E-4</c:v>
                </c:pt>
                <c:pt idx="1458">
                  <c:v>5.4697300317017232E-4</c:v>
                </c:pt>
                <c:pt idx="1459">
                  <c:v>5.4735297745496872E-4</c:v>
                </c:pt>
                <c:pt idx="1460">
                  <c:v>5.4773321569845498E-4</c:v>
                </c:pt>
                <c:pt idx="1461">
                  <c:v>5.4811371809196981E-4</c:v>
                </c:pt>
                <c:pt idx="1462">
                  <c:v>5.4849448481502933E-4</c:v>
                </c:pt>
                <c:pt idx="1463">
                  <c:v>5.4887551604726578E-4</c:v>
                </c:pt>
                <c:pt idx="1464">
                  <c:v>5.4925681198041707E-4</c:v>
                </c:pt>
                <c:pt idx="1465">
                  <c:v>5.4963837279437347E-4</c:v>
                </c:pt>
                <c:pt idx="1466">
                  <c:v>5.5002019866914214E-4</c:v>
                </c:pt>
                <c:pt idx="1467">
                  <c:v>5.5040228979686074E-4</c:v>
                </c:pt>
                <c:pt idx="1468">
                  <c:v>5.5078464635779467E-4</c:v>
                </c:pt>
                <c:pt idx="1469">
                  <c:v>5.511672685363367E-4</c:v>
                </c:pt>
                <c:pt idx="1470">
                  <c:v>5.5155015651299456E-4</c:v>
                </c:pt>
                <c:pt idx="1471">
                  <c:v>5.519333104804403E-4</c:v>
                </c:pt>
                <c:pt idx="1472">
                  <c:v>5.5231673061944099E-4</c:v>
                </c:pt>
                <c:pt idx="1473">
                  <c:v>5.5270041711088071E-4</c:v>
                </c:pt>
                <c:pt idx="1474">
                  <c:v>5.5308437014783363E-4</c:v>
                </c:pt>
                <c:pt idx="1475">
                  <c:v>5.5346858991144347E-4</c:v>
                </c:pt>
                <c:pt idx="1476">
                  <c:v>5.5385307658297161E-4</c:v>
                </c:pt>
                <c:pt idx="1477">
                  <c:v>5.54237830355895E-4</c:v>
                </c:pt>
                <c:pt idx="1478">
                  <c:v>5.5462285141173501E-4</c:v>
                </c:pt>
                <c:pt idx="1479">
                  <c:v>5.5500813993213138E-4</c:v>
                </c:pt>
                <c:pt idx="1480">
                  <c:v>5.5539369611096396E-4</c:v>
                </c:pt>
                <c:pt idx="1481">
                  <c:v>5.5577952013013325E-4</c:v>
                </c:pt>
                <c:pt idx="1482">
                  <c:v>5.5616561217570408E-4</c:v>
                </c:pt>
                <c:pt idx="1483">
                  <c:v>5.5655197242982088E-4</c:v>
                </c:pt>
                <c:pt idx="1484">
                  <c:v>5.5693860108690344E-4</c:v>
                </c:pt>
                <c:pt idx="1485">
                  <c:v>5.5732549832935771E-4</c:v>
                </c:pt>
                <c:pt idx="1486">
                  <c:v>5.5771266433970849E-4</c:v>
                </c:pt>
                <c:pt idx="1487">
                  <c:v>5.5810009931278061E-4</c:v>
                </c:pt>
                <c:pt idx="1488">
                  <c:v>5.584878034313607E-4</c:v>
                </c:pt>
                <c:pt idx="1489">
                  <c:v>5.5887577687835388E-4</c:v>
                </c:pt>
                <c:pt idx="1490">
                  <c:v>5.5926401984899155E-4</c:v>
                </c:pt>
                <c:pt idx="1491">
                  <c:v>5.5965253252644156E-4</c:v>
                </c:pt>
                <c:pt idx="1492">
                  <c:v>5.6004131509399045E-4</c:v>
                </c:pt>
                <c:pt idx="1493">
                  <c:v>5.6043036774727664E-4</c:v>
                </c:pt>
                <c:pt idx="1494">
                  <c:v>5.6081969066985014E-4</c:v>
                </c:pt>
                <c:pt idx="1495">
                  <c:v>5.6120928404537957E-4</c:v>
                </c:pt>
                <c:pt idx="1496">
                  <c:v>5.6159914806991156E-4</c:v>
                </c:pt>
                <c:pt idx="1497">
                  <c:v>5.6198928292737862E-4</c:v>
                </c:pt>
                <c:pt idx="1498">
                  <c:v>5.6237968880592463E-4</c:v>
                </c:pt>
                <c:pt idx="1499">
                  <c:v>5.627703658897293E-4</c:v>
                </c:pt>
                <c:pt idx="1500">
                  <c:v>5.6316131437538441E-4</c:v>
                </c:pt>
                <c:pt idx="1501">
                  <c:v>5.6355253444733409E-4</c:v>
                </c:pt>
                <c:pt idx="1502">
                  <c:v>5.6394402629014241E-4</c:v>
                </c:pt>
                <c:pt idx="1503">
                  <c:v>5.6433579010081107E-4</c:v>
                </c:pt>
                <c:pt idx="1504">
                  <c:v>5.64727826064169E-4</c:v>
                </c:pt>
                <c:pt idx="1505">
                  <c:v>5.6512013436516495E-4</c:v>
                </c:pt>
                <c:pt idx="1506">
                  <c:v>5.6551271520121152E-4</c:v>
                </c:pt>
                <c:pt idx="1507">
                  <c:v>5.6590556875752319E-4</c:v>
                </c:pt>
                <c:pt idx="1508">
                  <c:v>5.6629869521943434E-4</c:v>
                </c:pt>
                <c:pt idx="1509">
                  <c:v>5.6669209478476949E-4</c:v>
                </c:pt>
                <c:pt idx="1510">
                  <c:v>5.6708576763912907E-4</c:v>
                </c:pt>
                <c:pt idx="1511">
                  <c:v>5.6747971396823411E-4</c:v>
                </c:pt>
                <c:pt idx="1512">
                  <c:v>5.6787393397032164E-4</c:v>
                </c:pt>
                <c:pt idx="1513">
                  <c:v>5.6826842783137929E-4</c:v>
                </c:pt>
                <c:pt idx="1514">
                  <c:v>5.6866319574165299E-4</c:v>
                </c:pt>
                <c:pt idx="1515">
                  <c:v>5.6905823788738037E-4</c:v>
                </c:pt>
                <c:pt idx="1516">
                  <c:v>5.6945355446734968E-4</c:v>
                </c:pt>
                <c:pt idx="1517">
                  <c:v>5.6984914566806603E-4</c:v>
                </c:pt>
                <c:pt idx="1518">
                  <c:v>5.7024501167615542E-4</c:v>
                </c:pt>
                <c:pt idx="1519">
                  <c:v>5.706411526908208E-4</c:v>
                </c:pt>
                <c:pt idx="1520">
                  <c:v>5.7103756889895609E-4</c:v>
                </c:pt>
                <c:pt idx="1521">
                  <c:v>5.7143426048757661E-4</c:v>
                </c:pt>
                <c:pt idx="1522">
                  <c:v>5.7183122765630068E-4</c:v>
                </c:pt>
                <c:pt idx="1523">
                  <c:v>5.7222847059241208E-4</c:v>
                </c:pt>
                <c:pt idx="1524">
                  <c:v>5.7262598948331592E-4</c:v>
                </c:pt>
                <c:pt idx="1525">
                  <c:v>5.7302378452904707E-4</c:v>
                </c:pt>
                <c:pt idx="1526">
                  <c:v>5.7342185591727983E-4</c:v>
                </c:pt>
                <c:pt idx="1527">
                  <c:v>5.7382020383998531E-4</c:v>
                </c:pt>
                <c:pt idx="1528">
                  <c:v>5.7421882848509003E-4</c:v>
                </c:pt>
                <c:pt idx="1529">
                  <c:v>5.7461773005318515E-4</c:v>
                </c:pt>
                <c:pt idx="1530">
                  <c:v>5.7501690873246701E-4</c:v>
                </c:pt>
                <c:pt idx="1531">
                  <c:v>5.7541636471125418E-4</c:v>
                </c:pt>
                <c:pt idx="1532">
                  <c:v>5.7581609819055588E-4</c:v>
                </c:pt>
                <c:pt idx="1533">
                  <c:v>5.7621610935896107E-4</c:v>
                </c:pt>
                <c:pt idx="1534">
                  <c:v>5.7661639840518109E-4</c:v>
                </c:pt>
                <c:pt idx="1535">
                  <c:v>5.7701696553064433E-4</c:v>
                </c:pt>
                <c:pt idx="1536">
                  <c:v>5.7741781092433321E-4</c:v>
                </c:pt>
                <c:pt idx="1537">
                  <c:v>5.7781893477535241E-4</c:v>
                </c:pt>
                <c:pt idx="1538">
                  <c:v>5.7822033728555046E-4</c:v>
                </c:pt>
                <c:pt idx="1539">
                  <c:v>5.7862201864430386E-4</c:v>
                </c:pt>
                <c:pt idx="1540">
                  <c:v>5.7902397904111176E-4</c:v>
                </c:pt>
                <c:pt idx="1541">
                  <c:v>5.7942621867824366E-4</c:v>
                </c:pt>
                <c:pt idx="1542">
                  <c:v>5.7982873774547095E-4</c:v>
                </c:pt>
                <c:pt idx="1543">
                  <c:v>5.8023153643690971E-4</c:v>
                </c:pt>
                <c:pt idx="1544">
                  <c:v>5.8063461494258612E-4</c:v>
                </c:pt>
                <c:pt idx="1545">
                  <c:v>5.810379734653325E-4</c:v>
                </c:pt>
                <c:pt idx="1546">
                  <c:v>5.8144161219544791E-4</c:v>
                </c:pt>
                <c:pt idx="1547">
                  <c:v>5.818455313233551E-4</c:v>
                </c:pt>
                <c:pt idx="1548">
                  <c:v>5.8224973105230914E-4</c:v>
                </c:pt>
                <c:pt idx="1549">
                  <c:v>5.8265421157300623E-4</c:v>
                </c:pt>
                <c:pt idx="1550">
                  <c:v>5.8305897307626595E-4</c:v>
                </c:pt>
                <c:pt idx="1551">
                  <c:v>5.8346401576576761E-4</c:v>
                </c:pt>
                <c:pt idx="1552">
                  <c:v>5.8386933983260475E-4</c:v>
                </c:pt>
                <c:pt idx="1553">
                  <c:v>5.8427494546799499E-4</c:v>
                </c:pt>
                <c:pt idx="1554">
                  <c:v>5.8468083287604251E-4</c:v>
                </c:pt>
                <c:pt idx="1555">
                  <c:v>5.8508700224823933E-4</c:v>
                </c:pt>
                <c:pt idx="1556">
                  <c:v>5.8549345377620203E-4</c:v>
                </c:pt>
                <c:pt idx="1557">
                  <c:v>5.8590018766446013E-4</c:v>
                </c:pt>
                <c:pt idx="1558">
                  <c:v>5.8630720410490517E-4</c:v>
                </c:pt>
                <c:pt idx="1559">
                  <c:v>5.8671450329382232E-4</c:v>
                </c:pt>
                <c:pt idx="1560">
                  <c:v>5.871220854233608E-4</c:v>
                </c:pt>
                <c:pt idx="1561">
                  <c:v>5.8752995069861927E-4</c:v>
                </c:pt>
                <c:pt idx="1562">
                  <c:v>5.87938099312023E-4</c:v>
                </c:pt>
                <c:pt idx="1563">
                  <c:v>5.8834653145612217E-4</c:v>
                </c:pt>
                <c:pt idx="1564">
                  <c:v>5.8875524733644315E-4</c:v>
                </c:pt>
                <c:pt idx="1565">
                  <c:v>5.8916424714581259E-4</c:v>
                </c:pt>
                <c:pt idx="1566">
                  <c:v>5.8957353107718215E-4</c:v>
                </c:pt>
                <c:pt idx="1567">
                  <c:v>5.8998309933650677E-4</c:v>
                </c:pt>
                <c:pt idx="1568">
                  <c:v>5.9039295211701524E-4</c:v>
                </c:pt>
                <c:pt idx="1569">
                  <c:v>5.9080308961206179E-4</c:v>
                </c:pt>
                <c:pt idx="1570">
                  <c:v>5.912135120280307E-4</c:v>
                </c:pt>
                <c:pt idx="1571">
                  <c:v>5.9162421955855375E-4</c:v>
                </c:pt>
                <c:pt idx="1572">
                  <c:v>5.9203521240169615E-4</c:v>
                </c:pt>
                <c:pt idx="1573">
                  <c:v>5.9244649075134966E-4</c:v>
                </c:pt>
                <c:pt idx="1574">
                  <c:v>5.9285805481447277E-4</c:v>
                </c:pt>
                <c:pt idx="1575">
                  <c:v>5.932699047852361E-4</c:v>
                </c:pt>
                <c:pt idx="1576">
                  <c:v>5.9368204085793574E-4</c:v>
                </c:pt>
                <c:pt idx="1577">
                  <c:v>5.94094463239962E-4</c:v>
                </c:pt>
                <c:pt idx="1578">
                  <c:v>5.9450717212589013E-4</c:v>
                </c:pt>
                <c:pt idx="1579">
                  <c:v>5.949201677104217E-4</c:v>
                </c:pt>
                <c:pt idx="1580">
                  <c:v>5.953334502013793E-4</c:v>
                </c:pt>
                <c:pt idx="1581">
                  <c:v>5.957470197937441E-4</c:v>
                </c:pt>
                <c:pt idx="1582">
                  <c:v>5.9616087668262383E-4</c:v>
                </c:pt>
                <c:pt idx="1583">
                  <c:v>5.9657502107627431E-4</c:v>
                </c:pt>
                <c:pt idx="1584">
                  <c:v>5.9698945317008341E-4</c:v>
                </c:pt>
                <c:pt idx="1585">
                  <c:v>5.9740417315956563E-4</c:v>
                </c:pt>
                <c:pt idx="1586">
                  <c:v>5.9781918125341134E-4</c:v>
                </c:pt>
                <c:pt idx="1587">
                  <c:v>5.9823447764741577E-4</c:v>
                </c:pt>
                <c:pt idx="1588">
                  <c:v>5.9865006254185694E-4</c:v>
                </c:pt>
                <c:pt idx="1589">
                  <c:v>5.9906593613279322E-4</c:v>
                </c:pt>
                <c:pt idx="1590">
                  <c:v>5.9948209862949534E-4</c:v>
                </c:pt>
                <c:pt idx="1591">
                  <c:v>5.9989855022830321E-4</c:v>
                </c:pt>
                <c:pt idx="1592">
                  <c:v>6.0031529112568424E-4</c:v>
                </c:pt>
                <c:pt idx="1593">
                  <c:v>6.0073232153134558E-4</c:v>
                </c:pt>
                <c:pt idx="1594">
                  <c:v>6.0114964164203653E-4</c:v>
                </c:pt>
                <c:pt idx="1595">
                  <c:v>6.0156725165463421E-4</c:v>
                </c:pt>
                <c:pt idx="1596">
                  <c:v>6.0198515177928324E-4</c:v>
                </c:pt>
                <c:pt idx="1597">
                  <c:v>6.0240334221314318E-4</c:v>
                </c:pt>
                <c:pt idx="1598">
                  <c:v>6.0282182315350155E-4</c:v>
                </c:pt>
                <c:pt idx="1599">
                  <c:v>6.032405948109415E-4</c:v>
                </c:pt>
                <c:pt idx="1600">
                  <c:v>6.0365965738303363E-4</c:v>
                </c:pt>
                <c:pt idx="1601">
                  <c:v>6.04079011067477E-4</c:v>
                </c:pt>
                <c:pt idx="1602">
                  <c:v>6.0449865607529378E-4</c:v>
                </c:pt>
                <c:pt idx="1603">
                  <c:v>6.0491859260446677E-4</c:v>
                </c:pt>
                <c:pt idx="1604">
                  <c:v>6.0533882085751171E-4</c:v>
                </c:pt>
                <c:pt idx="1605">
                  <c:v>6.0575934103267756E-4</c:v>
                </c:pt>
                <c:pt idx="1606">
                  <c:v>6.0618015334157316E-4</c:v>
                </c:pt>
                <c:pt idx="1607">
                  <c:v>6.0660125798273241E-4</c:v>
                </c:pt>
                <c:pt idx="1608">
                  <c:v>6.0702265515481758E-4</c:v>
                </c:pt>
                <c:pt idx="1609">
                  <c:v>6.0744434506987887E-4</c:v>
                </c:pt>
                <c:pt idx="1610">
                  <c:v>6.0786632792686414E-4</c:v>
                </c:pt>
                <c:pt idx="1611">
                  <c:v>6.0828860392485003E-4</c:v>
                </c:pt>
                <c:pt idx="1612">
                  <c:v>6.0871117327632911E-4</c:v>
                </c:pt>
                <c:pt idx="1613">
                  <c:v>6.0913403618066393E-4</c:v>
                </c:pt>
                <c:pt idx="1614">
                  <c:v>6.0955719283734629E-4</c:v>
                </c:pt>
                <c:pt idx="1615">
                  <c:v>6.0998064345931208E-4</c:v>
                </c:pt>
                <c:pt idx="1616">
                  <c:v>6.1040438824633953E-4</c:v>
                </c:pt>
                <c:pt idx="1617">
                  <c:v>6.1082842740278092E-4</c:v>
                </c:pt>
                <c:pt idx="1618">
                  <c:v>6.1125276112868304E-4</c:v>
                </c:pt>
                <c:pt idx="1619">
                  <c:v>6.1167738963757397E-4</c:v>
                </c:pt>
                <c:pt idx="1620">
                  <c:v>6.1210231312978762E-4</c:v>
                </c:pt>
                <c:pt idx="1621">
                  <c:v>6.1252753180578818E-4</c:v>
                </c:pt>
                <c:pt idx="1622">
                  <c:v>6.1295304587954882E-4</c:v>
                </c:pt>
                <c:pt idx="1623">
                  <c:v>6.1337885555182137E-4</c:v>
                </c:pt>
                <c:pt idx="1624">
                  <c:v>6.1380496102348813E-4</c:v>
                </c:pt>
                <c:pt idx="1625">
                  <c:v>6.1423136250896839E-4</c:v>
                </c:pt>
                <c:pt idx="1626">
                  <c:v>6.1465806020943295E-4</c:v>
                </c:pt>
                <c:pt idx="1627">
                  <c:v>6.1508505432618257E-4</c:v>
                </c:pt>
                <c:pt idx="1628">
                  <c:v>6.1551234507408424E-4</c:v>
                </c:pt>
                <c:pt idx="1629">
                  <c:v>6.1593993265472778E-4</c:v>
                </c:pt>
                <c:pt idx="1630">
                  <c:v>6.1636781726983421E-4</c:v>
                </c:pt>
                <c:pt idx="1631">
                  <c:v>6.1679599913471827E-4</c:v>
                </c:pt>
                <c:pt idx="1632">
                  <c:v>6.1722447845139047E-4</c:v>
                </c:pt>
                <c:pt idx="1633">
                  <c:v>6.176532554264864E-4</c:v>
                </c:pt>
                <c:pt idx="1634">
                  <c:v>6.1808233026228784E-4</c:v>
                </c:pt>
                <c:pt idx="1635">
                  <c:v>6.1851170317470865E-4</c:v>
                </c:pt>
                <c:pt idx="1636">
                  <c:v>6.1894137436632117E-4</c:v>
                </c:pt>
                <c:pt idx="1637">
                  <c:v>6.1937134403982925E-4</c:v>
                </c:pt>
                <c:pt idx="1638">
                  <c:v>6.1980161241159703E-4</c:v>
                </c:pt>
                <c:pt idx="1639">
                  <c:v>6.2023217968461926E-4</c:v>
                </c:pt>
                <c:pt idx="1640">
                  <c:v>6.206630460620225E-4</c:v>
                </c:pt>
                <c:pt idx="1641">
                  <c:v>6.2109421176062215E-4</c:v>
                </c:pt>
                <c:pt idx="1642">
                  <c:v>6.2152567698383634E-4</c:v>
                </c:pt>
                <c:pt idx="1643">
                  <c:v>6.2195744193521522E-4</c:v>
                </c:pt>
                <c:pt idx="1644">
                  <c:v>6.2238950683202621E-4</c:v>
                </c:pt>
                <c:pt idx="1645">
                  <c:v>6.2282187187811199E-4</c:v>
                </c:pt>
                <c:pt idx="1646">
                  <c:v>6.2325453727744688E-4</c:v>
                </c:pt>
                <c:pt idx="1647">
                  <c:v>6.2368750324775179E-4</c:v>
                </c:pt>
                <c:pt idx="1648">
                  <c:v>6.241207699932941E-4</c:v>
                </c:pt>
                <c:pt idx="1649">
                  <c:v>6.2455433772301799E-4</c:v>
                </c:pt>
                <c:pt idx="1650">
                  <c:v>6.249882066414657E-4</c:v>
                </c:pt>
                <c:pt idx="1651">
                  <c:v>6.2542237696696333E-4</c:v>
                </c:pt>
                <c:pt idx="1652">
                  <c:v>6.258568489043466E-4</c:v>
                </c:pt>
                <c:pt idx="1653">
                  <c:v>6.2629162265858416E-4</c:v>
                </c:pt>
                <c:pt idx="1654">
                  <c:v>6.2672669844845757E-4</c:v>
                </c:pt>
                <c:pt idx="1655">
                  <c:v>6.2716207647922975E-4</c:v>
                </c:pt>
                <c:pt idx="1656">
                  <c:v>6.2759775695629683E-4</c:v>
                </c:pt>
                <c:pt idx="1657">
                  <c:v>6.2803374009889651E-4</c:v>
                </c:pt>
                <c:pt idx="1658">
                  <c:v>6.2847002611271985E-4</c:v>
                </c:pt>
                <c:pt idx="1659">
                  <c:v>6.2890661520359123E-4</c:v>
                </c:pt>
                <c:pt idx="1660">
                  <c:v>6.2934350759120581E-4</c:v>
                </c:pt>
                <c:pt idx="1661">
                  <c:v>6.2978070348168353E-4</c:v>
                </c:pt>
                <c:pt idx="1662">
                  <c:v>6.3021820308586344E-4</c:v>
                </c:pt>
                <c:pt idx="1663">
                  <c:v>6.306560066101425E-4</c:v>
                </c:pt>
                <c:pt idx="1664">
                  <c:v>6.3109411427482681E-4</c:v>
                </c:pt>
                <c:pt idx="1665">
                  <c:v>6.3153252628660986E-4</c:v>
                </c:pt>
                <c:pt idx="1666">
                  <c:v>6.3197124285231882E-4</c:v>
                </c:pt>
                <c:pt idx="1667">
                  <c:v>6.3241026419271948E-4</c:v>
                </c:pt>
                <c:pt idx="1668">
                  <c:v>6.328495905149361E-4</c:v>
                </c:pt>
                <c:pt idx="1669">
                  <c:v>6.3328922202622747E-4</c:v>
                </c:pt>
                <c:pt idx="1670">
                  <c:v>6.3372915894781973E-4</c:v>
                </c:pt>
                <c:pt idx="1671">
                  <c:v>6.3416940148726896E-4</c:v>
                </c:pt>
                <c:pt idx="1672">
                  <c:v>6.3460994985226635E-4</c:v>
                </c:pt>
                <c:pt idx="1673">
                  <c:v>6.3505080426449914E-4</c:v>
                </c:pt>
                <c:pt idx="1674">
                  <c:v>6.3549196493195668E-4</c:v>
                </c:pt>
                <c:pt idx="1675">
                  <c:v>6.3593343206276305E-4</c:v>
                </c:pt>
                <c:pt idx="1676">
                  <c:v>6.3637520587906781E-4</c:v>
                </c:pt>
                <c:pt idx="1677">
                  <c:v>6.368172865892941E-4</c:v>
                </c:pt>
                <c:pt idx="1678">
                  <c:v>6.372596744066367E-4</c:v>
                </c:pt>
                <c:pt idx="1679">
                  <c:v>6.3770236953979858E-4</c:v>
                </c:pt>
                <c:pt idx="1680">
                  <c:v>6.381453722115474E-4</c:v>
                </c:pt>
                <c:pt idx="1681">
                  <c:v>6.38588682630886E-4</c:v>
                </c:pt>
                <c:pt idx="1682">
                  <c:v>6.3903230100695253E-4</c:v>
                </c:pt>
                <c:pt idx="1683">
                  <c:v>6.3947622756297924E-4</c:v>
                </c:pt>
                <c:pt idx="1684">
                  <c:v>6.3992046250840482E-4</c:v>
                </c:pt>
                <c:pt idx="1685">
                  <c:v>6.4036500605280371E-4</c:v>
                </c:pt>
                <c:pt idx="1686">
                  <c:v>6.4080985841987359E-4</c:v>
                </c:pt>
                <c:pt idx="1687">
                  <c:v>6.4125501981948988E-4</c:v>
                </c:pt>
                <c:pt idx="1688">
                  <c:v>6.4170049046166416E-4</c:v>
                </c:pt>
                <c:pt idx="1689">
                  <c:v>6.4214627057056076E-4</c:v>
                </c:pt>
                <c:pt idx="1690">
                  <c:v>6.4259236035649279E-4</c:v>
                </c:pt>
                <c:pt idx="1691">
                  <c:v>6.4303876002990952E-4</c:v>
                </c:pt>
                <c:pt idx="1692">
                  <c:v>6.4348546981544302E-4</c:v>
                </c:pt>
                <c:pt idx="1693">
                  <c:v>6.4393248992384493E-4</c:v>
                </c:pt>
                <c:pt idx="1694">
                  <c:v>6.4437982057069195E-4</c:v>
                </c:pt>
                <c:pt idx="1695">
                  <c:v>6.4482746196701916E-4</c:v>
                </c:pt>
                <c:pt idx="1696">
                  <c:v>6.45275414338083E-4</c:v>
                </c:pt>
                <c:pt idx="1697">
                  <c:v>6.4572367789522158E-4</c:v>
                </c:pt>
                <c:pt idx="1698">
                  <c:v>6.4617225284990983E-4</c:v>
                </c:pt>
                <c:pt idx="1699">
                  <c:v>6.466211394278742E-4</c:v>
                </c:pt>
                <c:pt idx="1700">
                  <c:v>6.4707033784089341E-4</c:v>
                </c:pt>
                <c:pt idx="1701">
                  <c:v>6.4751984830088336E-4</c:v>
                </c:pt>
                <c:pt idx="1702">
                  <c:v>6.4796967103404124E-4</c:v>
                </c:pt>
                <c:pt idx="1703">
                  <c:v>6.484198062525876E-4</c:v>
                </c:pt>
                <c:pt idx="1704">
                  <c:v>6.4887025416888024E-4</c:v>
                </c:pt>
                <c:pt idx="1705">
                  <c:v>6.4932101500958809E-4</c:v>
                </c:pt>
                <c:pt idx="1706">
                  <c:v>6.4977208898737418E-4</c:v>
                </c:pt>
                <c:pt idx="1707">
                  <c:v>6.5022347631977031E-4</c:v>
                </c:pt>
                <c:pt idx="1708">
                  <c:v>6.5067517721972509E-4</c:v>
                </c:pt>
                <c:pt idx="1709">
                  <c:v>6.5112719191453791E-4</c:v>
                </c:pt>
                <c:pt idx="1710">
                  <c:v>6.5157952061746342E-4</c:v>
                </c:pt>
                <c:pt idx="1711">
                  <c:v>6.5203216354189442E-4</c:v>
                </c:pt>
                <c:pt idx="1712">
                  <c:v>6.5248512091560409E-4</c:v>
                </c:pt>
                <c:pt idx="1713">
                  <c:v>6.5293839295229195E-4</c:v>
                </c:pt>
                <c:pt idx="1714">
                  <c:v>6.5339197986579573E-4</c:v>
                </c:pt>
                <c:pt idx="1715">
                  <c:v>6.5384588188436394E-4</c:v>
                </c:pt>
                <c:pt idx="1716">
                  <c:v>6.5430009922214137E-4</c:v>
                </c:pt>
                <c:pt idx="1717">
                  <c:v>6.5475463209341191E-4</c:v>
                </c:pt>
                <c:pt idx="1718">
                  <c:v>6.5520948072690004E-4</c:v>
                </c:pt>
                <c:pt idx="1719">
                  <c:v>6.5566464533719723E-4</c:v>
                </c:pt>
                <c:pt idx="1720">
                  <c:v>6.5612012613903417E-4</c:v>
                </c:pt>
                <c:pt idx="1721">
                  <c:v>6.5657592336161238E-4</c:v>
                </c:pt>
                <c:pt idx="1722">
                  <c:v>6.5703203721997091E-4</c:v>
                </c:pt>
                <c:pt idx="1723">
                  <c:v>6.5748846793407204E-4</c:v>
                </c:pt>
                <c:pt idx="1724">
                  <c:v>6.5794521571924374E-4</c:v>
                </c:pt>
                <c:pt idx="1725">
                  <c:v>6.5840228080532516E-4</c:v>
                </c:pt>
                <c:pt idx="1726">
                  <c:v>6.5885966340795338E-4</c:v>
                </c:pt>
                <c:pt idx="1727">
                  <c:v>6.5931736374290546E-4</c:v>
                </c:pt>
                <c:pt idx="1728">
                  <c:v>6.5977538204049985E-4</c:v>
                </c:pt>
                <c:pt idx="1729">
                  <c:v>6.6023371851682338E-4</c:v>
                </c:pt>
                <c:pt idx="1730">
                  <c:v>6.6069237338810315E-4</c:v>
                </c:pt>
                <c:pt idx="1731">
                  <c:v>6.6115134688513792E-4</c:v>
                </c:pt>
                <c:pt idx="1732">
                  <c:v>6.6161063922446511E-4</c:v>
                </c:pt>
                <c:pt idx="1733">
                  <c:v>6.6207025062276284E-4</c:v>
                </c:pt>
                <c:pt idx="1734">
                  <c:v>6.6253018131131117E-4</c:v>
                </c:pt>
                <c:pt idx="1735">
                  <c:v>6.6299043150709917E-4</c:v>
                </c:pt>
                <c:pt idx="1736">
                  <c:v>6.6345100142725666E-4</c:v>
                </c:pt>
                <c:pt idx="1737">
                  <c:v>6.6391189130354615E-4</c:v>
                </c:pt>
                <c:pt idx="1738">
                  <c:v>6.6437310135340939E-4</c:v>
                </c:pt>
                <c:pt idx="1739">
                  <c:v>6.6483463179926611E-4</c:v>
                </c:pt>
                <c:pt idx="1740">
                  <c:v>6.6529648285885035E-4</c:v>
                </c:pt>
                <c:pt idx="1741">
                  <c:v>6.6575865476456908E-4</c:v>
                </c:pt>
                <c:pt idx="1742">
                  <c:v>6.6622114773446891E-4</c:v>
                </c:pt>
                <c:pt idx="1743">
                  <c:v>6.6668396198673772E-4</c:v>
                </c:pt>
                <c:pt idx="1744">
                  <c:v>6.6714709775426734E-4</c:v>
                </c:pt>
                <c:pt idx="1745">
                  <c:v>6.6761055525555888E-4</c:v>
                </c:pt>
                <c:pt idx="1746">
                  <c:v>6.6807433470925538E-4</c:v>
                </c:pt>
                <c:pt idx="1747">
                  <c:v>6.6853843634873437E-4</c:v>
                </c:pt>
                <c:pt idx="1748">
                  <c:v>6.6900286039295266E-4</c:v>
                </c:pt>
                <c:pt idx="1749">
                  <c:v>6.694676070610093E-4</c:v>
                </c:pt>
                <c:pt idx="1750">
                  <c:v>6.6993267658676842E-4</c:v>
                </c:pt>
                <c:pt idx="1751">
                  <c:v>6.703980691896436E-4</c:v>
                </c:pt>
                <c:pt idx="1752">
                  <c:v>6.7086378509407184E-4</c:v>
                </c:pt>
                <c:pt idx="1753">
                  <c:v>6.7132982451976163E-4</c:v>
                </c:pt>
                <c:pt idx="1754">
                  <c:v>6.7179618770122761E-4</c:v>
                </c:pt>
                <c:pt idx="1755">
                  <c:v>6.7226287485849356E-4</c:v>
                </c:pt>
                <c:pt idx="1756">
                  <c:v>6.7272988621172624E-4</c:v>
                </c:pt>
                <c:pt idx="1757">
                  <c:v>6.731972219959294E-4</c:v>
                </c:pt>
                <c:pt idx="1758">
                  <c:v>6.7366488243158584E-4</c:v>
                </c:pt>
                <c:pt idx="1759">
                  <c:v>6.7413286773932118E-4</c:v>
                </c:pt>
                <c:pt idx="1760">
                  <c:v>6.7460117815462944E-4</c:v>
                </c:pt>
                <c:pt idx="1761">
                  <c:v>6.7506981389845312E-4</c:v>
                </c:pt>
                <c:pt idx="1762">
                  <c:v>6.7553877519187819E-4</c:v>
                </c:pt>
                <c:pt idx="1763">
                  <c:v>6.7600806227088948E-4</c:v>
                </c:pt>
                <c:pt idx="1764">
                  <c:v>6.7647767535689051E-4</c:v>
                </c:pt>
                <c:pt idx="1765">
                  <c:v>6.7694761467142824E-4</c:v>
                </c:pt>
                <c:pt idx="1766">
                  <c:v>6.7741788045097974E-4</c:v>
                </c:pt>
                <c:pt idx="1767">
                  <c:v>6.7788847291741007E-4</c:v>
                </c:pt>
                <c:pt idx="1768">
                  <c:v>6.7835939229766399E-4</c:v>
                </c:pt>
                <c:pt idx="1769">
                  <c:v>6.7883063881390472E-4</c:v>
                </c:pt>
                <c:pt idx="1770">
                  <c:v>6.7930221270326723E-4</c:v>
                </c:pt>
                <c:pt idx="1771">
                  <c:v>6.797741141882337E-4</c:v>
                </c:pt>
                <c:pt idx="1772">
                  <c:v>6.8024634349143063E-4</c:v>
                </c:pt>
                <c:pt idx="1773">
                  <c:v>6.8071890085048749E-4</c:v>
                </c:pt>
                <c:pt idx="1774">
                  <c:v>6.8119178648835073E-4</c:v>
                </c:pt>
                <c:pt idx="1775">
                  <c:v>6.8166500062811098E-4</c:v>
                </c:pt>
                <c:pt idx="1776">
                  <c:v>6.8213854350789342E-4</c:v>
                </c:pt>
                <c:pt idx="1777">
                  <c:v>6.8261241535110917E-4</c:v>
                </c:pt>
                <c:pt idx="1778">
                  <c:v>6.8308661638131422E-4</c:v>
                </c:pt>
                <c:pt idx="1779">
                  <c:v>6.8356114683713052E-4</c:v>
                </c:pt>
                <c:pt idx="1780">
                  <c:v>6.8403600694243486E-4</c:v>
                </c:pt>
                <c:pt idx="1781">
                  <c:v>6.8451119692124987E-4</c:v>
                </c:pt>
                <c:pt idx="1782">
                  <c:v>6.8498671701269461E-4</c:v>
                </c:pt>
                <c:pt idx="1783">
                  <c:v>6.8546256744111327E-4</c:v>
                </c:pt>
                <c:pt idx="1784">
                  <c:v>6.8593874843598612E-4</c:v>
                </c:pt>
                <c:pt idx="1785">
                  <c:v>6.8641526022195857E-4</c:v>
                </c:pt>
                <c:pt idx="1786">
                  <c:v>6.8689210303881526E-4</c:v>
                </c:pt>
                <c:pt idx="1787">
                  <c:v>6.8736927711152411E-4</c:v>
                </c:pt>
                <c:pt idx="1788">
                  <c:v>6.8784678266519902E-4</c:v>
                </c:pt>
                <c:pt idx="1789">
                  <c:v>6.8832461994012477E-4</c:v>
                </c:pt>
                <c:pt idx="1790">
                  <c:v>6.8880278916173831E-4</c:v>
                </c:pt>
                <c:pt idx="1791">
                  <c:v>6.8928129055562321E-4</c:v>
                </c:pt>
                <c:pt idx="1792">
                  <c:v>6.8976012436256515E-4</c:v>
                </c:pt>
                <c:pt idx="1793">
                  <c:v>6.9023929080847153E-4</c:v>
                </c:pt>
                <c:pt idx="1794">
                  <c:v>6.9071879011939612E-4</c:v>
                </c:pt>
                <c:pt idx="1795">
                  <c:v>6.9119862253662681E-4</c:v>
                </c:pt>
                <c:pt idx="1796">
                  <c:v>6.9167878828654209E-4</c:v>
                </c:pt>
                <c:pt idx="1797">
                  <c:v>6.9215928760070348E-4</c:v>
                </c:pt>
                <c:pt idx="1798">
                  <c:v>6.9264012070579357E-4</c:v>
                </c:pt>
                <c:pt idx="1799">
                  <c:v>6.9312128784377127E-4</c:v>
                </c:pt>
                <c:pt idx="1800">
                  <c:v>6.93602789241645E-4</c:v>
                </c:pt>
                <c:pt idx="1801">
                  <c:v>6.9408462512657006E-4</c:v>
                </c:pt>
                <c:pt idx="1802">
                  <c:v>6.9456679574101006E-4</c:v>
                </c:pt>
                <c:pt idx="1803">
                  <c:v>6.9504930131244677E-4</c:v>
                </c:pt>
                <c:pt idx="1804">
                  <c:v>6.955321420685092E-4</c:v>
                </c:pt>
                <c:pt idx="1805">
                  <c:v>6.9601531825216661E-4</c:v>
                </c:pt>
                <c:pt idx="1806">
                  <c:v>6.9649883009137512E-4</c:v>
                </c:pt>
                <c:pt idx="1807">
                  <c:v>6.9698267781423862E-4</c:v>
                </c:pt>
                <c:pt idx="1808">
                  <c:v>6.9746686166423312E-4</c:v>
                </c:pt>
                <c:pt idx="1809">
                  <c:v>6.9795138186979006E-4</c:v>
                </c:pt>
                <c:pt idx="1810">
                  <c:v>6.9843623865948896E-4</c:v>
                </c:pt>
                <c:pt idx="1811">
                  <c:v>6.9892143227731358E-4</c:v>
                </c:pt>
                <c:pt idx="1812">
                  <c:v>6.9940696295217185E-4</c:v>
                </c:pt>
                <c:pt idx="1813">
                  <c:v>6.9989283091821241E-4</c:v>
                </c:pt>
                <c:pt idx="1814">
                  <c:v>7.0037903640465067E-4</c:v>
                </c:pt>
                <c:pt idx="1815">
                  <c:v>7.0086557965614909E-4</c:v>
                </c:pt>
                <c:pt idx="1816">
                  <c:v>7.0135246090225227E-4</c:v>
                </c:pt>
                <c:pt idx="1817">
                  <c:v>7.0183968037265362E-4</c:v>
                </c:pt>
                <c:pt idx="1818">
                  <c:v>7.0232723831252584E-4</c:v>
                </c:pt>
                <c:pt idx="1819">
                  <c:v>7.0281513495189219E-4</c:v>
                </c:pt>
                <c:pt idx="1820">
                  <c:v>7.0330337052092521E-4</c:v>
                </c:pt>
                <c:pt idx="1821">
                  <c:v>7.0379194526530879E-4</c:v>
                </c:pt>
                <c:pt idx="1822">
                  <c:v>7.0428085941554616E-4</c:v>
                </c:pt>
                <c:pt idx="1823">
                  <c:v>7.0477011320228952E-4</c:v>
                </c:pt>
                <c:pt idx="1824">
                  <c:v>7.0525970687173548E-4</c:v>
                </c:pt>
                <c:pt idx="1825">
                  <c:v>7.0574964065486768E-4</c:v>
                </c:pt>
                <c:pt idx="1826">
                  <c:v>7.0623991478281959E-4</c:v>
                </c:pt>
                <c:pt idx="1827">
                  <c:v>7.0673052950230109E-4</c:v>
                </c:pt>
                <c:pt idx="1828">
                  <c:v>7.0722148504477763E-4</c:v>
                </c:pt>
                <c:pt idx="1829">
                  <c:v>7.0771278164701414E-4</c:v>
                </c:pt>
                <c:pt idx="1830">
                  <c:v>7.0820441954078681E-4</c:v>
                </c:pt>
                <c:pt idx="1831">
                  <c:v>7.0869639897349203E-4</c:v>
                </c:pt>
                <c:pt idx="1832">
                  <c:v>7.0918872017723884E-4</c:v>
                </c:pt>
                <c:pt idx="1833">
                  <c:v>7.0968138338428719E-4</c:v>
                </c:pt>
                <c:pt idx="1834">
                  <c:v>7.1017438884254903E-4</c:v>
                </c:pt>
                <c:pt idx="1835">
                  <c:v>7.106677367846178E-4</c:v>
                </c:pt>
                <c:pt idx="1836">
                  <c:v>7.1116142744323779E-4</c:v>
                </c:pt>
                <c:pt idx="1837">
                  <c:v>7.1165546106683776E-4</c:v>
                </c:pt>
                <c:pt idx="1838">
                  <c:v>7.1214983788849646E-4</c:v>
                </c:pt>
                <c:pt idx="1839">
                  <c:v>7.1264455814144324E-4</c:v>
                </c:pt>
                <c:pt idx="1840">
                  <c:v>7.1313962207462543E-4</c:v>
                </c:pt>
                <c:pt idx="1841">
                  <c:v>7.1363502992160741E-4</c:v>
                </c:pt>
                <c:pt idx="1842">
                  <c:v>7.1413078192130114E-4</c:v>
                </c:pt>
                <c:pt idx="1843">
                  <c:v>7.1462687830758519E-4</c:v>
                </c:pt>
                <c:pt idx="1844">
                  <c:v>7.1512331933009895E-4</c:v>
                </c:pt>
                <c:pt idx="1845">
                  <c:v>7.1562010522305676E-4</c:v>
                </c:pt>
                <c:pt idx="1846">
                  <c:v>7.1611723622082475E-4</c:v>
                </c:pt>
                <c:pt idx="1847">
                  <c:v>7.1661471257356295E-4</c:v>
                </c:pt>
                <c:pt idx="1848">
                  <c:v>7.1711253451597434E-4</c:v>
                </c:pt>
                <c:pt idx="1849">
                  <c:v>7.1761070228291361E-4</c:v>
                </c:pt>
                <c:pt idx="1850">
                  <c:v>7.1810921612506281E-4</c:v>
                </c:pt>
                <c:pt idx="1851">
                  <c:v>7.1860807627761392E-4</c:v>
                </c:pt>
                <c:pt idx="1852">
                  <c:v>7.1910728297591177E-4</c:v>
                </c:pt>
                <c:pt idx="1853">
                  <c:v>7.1960683647116113E-4</c:v>
                </c:pt>
                <c:pt idx="1854">
                  <c:v>7.2010673699904456E-4</c:v>
                </c:pt>
                <c:pt idx="1855">
                  <c:v>7.2060698479539762E-4</c:v>
                </c:pt>
                <c:pt idx="1856">
                  <c:v>7.2110758011194884E-4</c:v>
                </c:pt>
                <c:pt idx="1857">
                  <c:v>7.2160852318487248E-4</c:v>
                </c:pt>
                <c:pt idx="1858">
                  <c:v>7.2210981425574982E-4</c:v>
                </c:pt>
                <c:pt idx="1859">
                  <c:v>7.2261145356107245E-4</c:v>
                </c:pt>
                <c:pt idx="1860">
                  <c:v>7.2311344135326909E-4</c:v>
                </c:pt>
                <c:pt idx="1861">
                  <c:v>7.2361577786917092E-4</c:v>
                </c:pt>
                <c:pt idx="1862">
                  <c:v>7.2411846334576274E-4</c:v>
                </c:pt>
                <c:pt idx="1863">
                  <c:v>7.2462149803599976E-4</c:v>
                </c:pt>
                <c:pt idx="1864">
                  <c:v>7.2512488217720699E-4</c:v>
                </c:pt>
                <c:pt idx="1865">
                  <c:v>7.2562861600686333E-4</c:v>
                </c:pt>
                <c:pt idx="1866">
                  <c:v>7.2613269977845165E-4</c:v>
                </c:pt>
                <c:pt idx="1867">
                  <c:v>7.2663713372979203E-4</c:v>
                </c:pt>
                <c:pt idx="1868">
                  <c:v>7.2714191809885849E-4</c:v>
                </c:pt>
                <c:pt idx="1869">
                  <c:v>7.2764705313966269E-4</c:v>
                </c:pt>
                <c:pt idx="1870">
                  <c:v>7.2815253909052041E-4</c:v>
                </c:pt>
                <c:pt idx="1871">
                  <c:v>7.2865837618990223E-4</c:v>
                </c:pt>
                <c:pt idx="1872">
                  <c:v>7.2916456469234922E-4</c:v>
                </c:pt>
                <c:pt idx="1873">
                  <c:v>7.2967110483667459E-4</c:v>
                </c:pt>
                <c:pt idx="1874">
                  <c:v>7.3017799686715874E-4</c:v>
                </c:pt>
                <c:pt idx="1875">
                  <c:v>7.3068524102293557E-4</c:v>
                </c:pt>
                <c:pt idx="1876">
                  <c:v>7.3119283755925424E-4</c:v>
                </c:pt>
                <c:pt idx="1877">
                  <c:v>7.3170078671559204E-4</c:v>
                </c:pt>
                <c:pt idx="1878">
                  <c:v>7.3220908873158149E-4</c:v>
                </c:pt>
                <c:pt idx="1879">
                  <c:v>7.3271774386300431E-4</c:v>
                </c:pt>
                <c:pt idx="1880">
                  <c:v>7.3322675234983707E-4</c:v>
                </c:pt>
                <c:pt idx="1881">
                  <c:v>7.3373611443221199E-4</c:v>
                </c:pt>
                <c:pt idx="1882">
                  <c:v>7.3424583036644424E-4</c:v>
                </c:pt>
                <c:pt idx="1883">
                  <c:v>7.3475590039301093E-4</c:v>
                </c:pt>
                <c:pt idx="1884">
                  <c:v>7.352663247525451E-4</c:v>
                </c:pt>
                <c:pt idx="1885">
                  <c:v>7.3577710370189631E-4</c:v>
                </c:pt>
                <c:pt idx="1886">
                  <c:v>7.3628823748204324E-4</c:v>
                </c:pt>
                <c:pt idx="1887">
                  <c:v>7.3679972633948184E-4</c:v>
                </c:pt>
                <c:pt idx="1888">
                  <c:v>7.3731157051551454E-4</c:v>
                </c:pt>
                <c:pt idx="1889">
                  <c:v>7.3782377026770528E-4</c:v>
                </c:pt>
                <c:pt idx="1890">
                  <c:v>7.3833632583770298E-4</c:v>
                </c:pt>
                <c:pt idx="1891">
                  <c:v>7.3884923746731347E-4</c:v>
                </c:pt>
                <c:pt idx="1892">
                  <c:v>7.393625054146379E-4</c:v>
                </c:pt>
                <c:pt idx="1893">
                  <c:v>7.3987612992182925E-4</c:v>
                </c:pt>
                <c:pt idx="1894">
                  <c:v>7.4039011123119738E-4</c:v>
                </c:pt>
                <c:pt idx="1895">
                  <c:v>7.4090444960138186E-4</c:v>
                </c:pt>
                <c:pt idx="1896">
                  <c:v>7.4141914527504048E-4</c:v>
                </c:pt>
                <c:pt idx="1897">
                  <c:v>7.4193419849498876E-4</c:v>
                </c:pt>
                <c:pt idx="1898">
                  <c:v>7.4244960952040535E-4</c:v>
                </c:pt>
                <c:pt idx="1899">
                  <c:v>7.4296537859445445E-4</c:v>
                </c:pt>
                <c:pt idx="1900">
                  <c:v>7.434815059604576E-4</c:v>
                </c:pt>
                <c:pt idx="1901">
                  <c:v>7.4399799187813425E-4</c:v>
                </c:pt>
                <c:pt idx="1902">
                  <c:v>7.4451483659115556E-4</c:v>
                </c:pt>
                <c:pt idx="1903">
                  <c:v>7.4503204034877138E-4</c:v>
                </c:pt>
                <c:pt idx="1904">
                  <c:v>7.4554960339498044E-4</c:v>
                </c:pt>
                <c:pt idx="1905">
                  <c:v>7.4606752599022436E-4</c:v>
                </c:pt>
                <c:pt idx="1906">
                  <c:v>7.4658580837885227E-4</c:v>
                </c:pt>
                <c:pt idx="1907">
                  <c:v>7.4710445080537139E-4</c:v>
                </c:pt>
                <c:pt idx="1908">
                  <c:v>7.4762345353076676E-4</c:v>
                </c:pt>
                <c:pt idx="1909">
                  <c:v>7.4814281679989685E-4</c:v>
                </c:pt>
                <c:pt idx="1910">
                  <c:v>7.4866254085777912E-4</c:v>
                </c:pt>
                <c:pt idx="1911">
                  <c:v>7.4918262596594264E-4</c:v>
                </c:pt>
                <c:pt idx="1912">
                  <c:v>7.4970307236975678E-4</c:v>
                </c:pt>
                <c:pt idx="1913">
                  <c:v>7.5022388031474976E-4</c:v>
                </c:pt>
                <c:pt idx="1914">
                  <c:v>7.5074505006299621E-4</c:v>
                </c:pt>
                <c:pt idx="1915">
                  <c:v>7.5126658186037705E-4</c:v>
                </c:pt>
                <c:pt idx="1916">
                  <c:v>7.5178847595293264E-4</c:v>
                </c:pt>
                <c:pt idx="1917">
                  <c:v>7.5231073260328431E-4</c:v>
                </c:pt>
                <c:pt idx="1918">
                  <c:v>7.5283335205782566E-4</c:v>
                </c:pt>
                <c:pt idx="1919">
                  <c:v>7.5335633456859142E-4</c:v>
                </c:pt>
                <c:pt idx="1920">
                  <c:v>7.5387968038230664E-4</c:v>
                </c:pt>
                <c:pt idx="1921">
                  <c:v>7.5440338976232274E-4</c:v>
                </c:pt>
                <c:pt idx="1922">
                  <c:v>7.5492746295571908E-4</c:v>
                </c:pt>
                <c:pt idx="1923">
                  <c:v>7.5545190020973475E-4</c:v>
                </c:pt>
                <c:pt idx="1924">
                  <c:v>7.5597670178827073E-4</c:v>
                </c:pt>
                <c:pt idx="1925">
                  <c:v>7.565018679389215E-4</c:v>
                </c:pt>
                <c:pt idx="1926">
                  <c:v>7.570273989094419E-4</c:v>
                </c:pt>
                <c:pt idx="1927">
                  <c:v>7.5755329496428325E-4</c:v>
                </c:pt>
                <c:pt idx="1928">
                  <c:v>7.5807955635155634E-4</c:v>
                </c:pt>
                <c:pt idx="1929">
                  <c:v>7.5860618331953262E-4</c:v>
                </c:pt>
                <c:pt idx="1930">
                  <c:v>7.5913317613321516E-4</c:v>
                </c:pt>
                <c:pt idx="1931">
                  <c:v>7.5966053504123192E-4</c:v>
                </c:pt>
                <c:pt idx="1932">
                  <c:v>7.6018826029790342E-4</c:v>
                </c:pt>
                <c:pt idx="1933">
                  <c:v>7.6071635215219189E-4</c:v>
                </c:pt>
                <c:pt idx="1934">
                  <c:v>7.6124481086983732E-4</c:v>
                </c:pt>
                <c:pt idx="1935">
                  <c:v>7.6177363670015949E-4</c:v>
                </c:pt>
                <c:pt idx="1936">
                  <c:v>7.6230282989263971E-4</c:v>
                </c:pt>
                <c:pt idx="1937">
                  <c:v>7.6283239071357235E-4</c:v>
                </c:pt>
                <c:pt idx="1938">
                  <c:v>7.6336231941279695E-4</c:v>
                </c:pt>
                <c:pt idx="1939">
                  <c:v>7.6389261624031524E-4</c:v>
                </c:pt>
                <c:pt idx="1940">
                  <c:v>7.6442328146297681E-4</c:v>
                </c:pt>
                <c:pt idx="1941">
                  <c:v>7.6495431533114247E-4</c:v>
                </c:pt>
                <c:pt idx="1942">
                  <c:v>7.6548571809533525E-4</c:v>
                </c:pt>
                <c:pt idx="1943">
                  <c:v>7.6601749002296125E-4</c:v>
                </c:pt>
                <c:pt idx="1944">
                  <c:v>7.6654963136490323E-4</c:v>
                </c:pt>
                <c:pt idx="1945">
                  <c:v>7.6708214237220689E-4</c:v>
                </c:pt>
                <c:pt idx="1946">
                  <c:v>7.6761502331283596E-4</c:v>
                </c:pt>
                <c:pt idx="1947">
                  <c:v>7.6814827443819642E-4</c:v>
                </c:pt>
                <c:pt idx="1948">
                  <c:v>7.686818960054504E-4</c:v>
                </c:pt>
                <c:pt idx="1949">
                  <c:v>7.6921588826634163E-4</c:v>
                </c:pt>
                <c:pt idx="1950">
                  <c:v>7.6975025148957941E-4</c:v>
                </c:pt>
                <c:pt idx="1951">
                  <c:v>7.7028498592726907E-4</c:v>
                </c:pt>
                <c:pt idx="1952">
                  <c:v>7.708200918316796E-4</c:v>
                </c:pt>
                <c:pt idx="1953">
                  <c:v>7.7135556947208032E-4</c:v>
                </c:pt>
                <c:pt idx="1954">
                  <c:v>7.7189141910110248E-4</c:v>
                </c:pt>
                <c:pt idx="1955">
                  <c:v>7.7242764097154115E-4</c:v>
                </c:pt>
                <c:pt idx="1956">
                  <c:v>7.7296423535322737E-4</c:v>
                </c:pt>
                <c:pt idx="1957">
                  <c:v>7.7350120249931929E-4</c:v>
                </c:pt>
                <c:pt idx="1958">
                  <c:v>7.7403854266313893E-4</c:v>
                </c:pt>
                <c:pt idx="1959">
                  <c:v>7.7457625611508012E-4</c:v>
                </c:pt>
                <c:pt idx="1960">
                  <c:v>7.7511434310882903E-4</c:v>
                </c:pt>
                <c:pt idx="1961">
                  <c:v>7.75652803898236E-4</c:v>
                </c:pt>
                <c:pt idx="1962">
                  <c:v>7.7619163875425887E-4</c:v>
                </c:pt>
                <c:pt idx="1963">
                  <c:v>7.7673084793111258E-4</c:v>
                </c:pt>
                <c:pt idx="1964">
                  <c:v>7.7727043168883262E-4</c:v>
                </c:pt>
                <c:pt idx="1965">
                  <c:v>7.7781039028197545E-4</c:v>
                </c:pt>
                <c:pt idx="1966">
                  <c:v>7.7835072398225254E-4</c:v>
                </c:pt>
                <c:pt idx="1967">
                  <c:v>7.7889143304458617E-4</c:v>
                </c:pt>
                <c:pt idx="1968">
                  <c:v>7.7943251772406375E-4</c:v>
                </c:pt>
                <c:pt idx="1969">
                  <c:v>7.7997397829296345E-4</c:v>
                </c:pt>
                <c:pt idx="1970">
                  <c:v>7.8051581500673903E-4</c:v>
                </c:pt>
                <c:pt idx="1971">
                  <c:v>7.8105802812101013E-4</c:v>
                </c:pt>
                <c:pt idx="1972">
                  <c:v>7.8160061790862241E-4</c:v>
                </c:pt>
                <c:pt idx="1973">
                  <c:v>7.8214358462556271E-4</c:v>
                </c:pt>
                <c:pt idx="1974">
                  <c:v>7.8268692852798355E-4</c:v>
                </c:pt>
                <c:pt idx="1975">
                  <c:v>7.8323064988929981E-4</c:v>
                </c:pt>
                <c:pt idx="1976">
                  <c:v>7.8377474896603209E-4</c:v>
                </c:pt>
                <c:pt idx="1977">
                  <c:v>7.8431922602057369E-4</c:v>
                </c:pt>
                <c:pt idx="1978">
                  <c:v>7.8486408130978976E-4</c:v>
                </c:pt>
                <c:pt idx="1979">
                  <c:v>7.8540931510785587E-4</c:v>
                </c:pt>
                <c:pt idx="1980">
                  <c:v>7.85954927672006E-4</c:v>
                </c:pt>
                <c:pt idx="1981">
                  <c:v>7.8650091925964094E-4</c:v>
                </c:pt>
                <c:pt idx="1982">
                  <c:v>7.8704729014550791E-4</c:v>
                </c:pt>
                <c:pt idx="1983">
                  <c:v>7.875940405873775E-4</c:v>
                </c:pt>
                <c:pt idx="1984">
                  <c:v>7.8814117084318727E-4</c:v>
                </c:pt>
                <c:pt idx="1985">
                  <c:v>7.8868868118825734E-4</c:v>
                </c:pt>
                <c:pt idx="1986">
                  <c:v>7.8923657188089606E-4</c:v>
                </c:pt>
                <c:pt idx="1987">
                  <c:v>7.8978484317957876E-4</c:v>
                </c:pt>
                <c:pt idx="1988">
                  <c:v>7.9033349536019996E-4</c:v>
                </c:pt>
                <c:pt idx="1989">
                  <c:v>7.9088252868160633E-4</c:v>
                </c:pt>
                <c:pt idx="1990">
                  <c:v>7.9143194340281257E-4</c:v>
                </c:pt>
                <c:pt idx="1991">
                  <c:v>7.919817398002885E-4</c:v>
                </c:pt>
                <c:pt idx="1992">
                  <c:v>7.925319181334206E-4</c:v>
                </c:pt>
                <c:pt idx="1993">
                  <c:v>7.9308247866753418E-4</c:v>
                </c:pt>
                <c:pt idx="1994">
                  <c:v>7.9363342166236439E-4</c:v>
                </c:pt>
                <c:pt idx="1995">
                  <c:v>7.9418474739514997E-4</c:v>
                </c:pt>
                <c:pt idx="1996">
                  <c:v>7.9473645612599894E-4</c:v>
                </c:pt>
                <c:pt idx="1997">
                  <c:v>7.9528854811518833E-4</c:v>
                </c:pt>
                <c:pt idx="1998">
                  <c:v>7.9584102364053488E-4</c:v>
                </c:pt>
                <c:pt idx="1999">
                  <c:v>7.9639388296268946E-4</c:v>
                </c:pt>
                <c:pt idx="2000">
                  <c:v>7.9694712634247142E-4</c:v>
                </c:pt>
                <c:pt idx="2001">
                  <c:v>7.9750075405827722E-4</c:v>
                </c:pt>
                <c:pt idx="2002">
                  <c:v>7.9805476637130103E-4</c:v>
                </c:pt>
                <c:pt idx="2003">
                  <c:v>7.9860916354290647E-4</c:v>
                </c:pt>
                <c:pt idx="2004">
                  <c:v>7.9916394585207047E-4</c:v>
                </c:pt>
                <c:pt idx="2005">
                  <c:v>7.9971911356053181E-4</c:v>
                </c:pt>
                <c:pt idx="2006">
                  <c:v>8.0027466693019923E-4</c:v>
                </c:pt>
                <c:pt idx="2007">
                  <c:v>8.0083060624063158E-4</c:v>
                </c:pt>
                <c:pt idx="2008">
                  <c:v>8.013869317541135E-4</c:v>
                </c:pt>
                <c:pt idx="2009">
                  <c:v>8.0194364373893461E-4</c:v>
                </c:pt>
                <c:pt idx="2010">
                  <c:v>8.0250074245773228E-4</c:v>
                </c:pt>
                <c:pt idx="2011">
                  <c:v>8.0305822819084279E-4</c:v>
                </c:pt>
                <c:pt idx="2012">
                  <c:v>8.0361610120128048E-4</c:v>
                </c:pt>
                <c:pt idx="2013">
                  <c:v>8.0417436175223033E-4</c:v>
                </c:pt>
                <c:pt idx="2014">
                  <c:v>8.0473301012461325E-4</c:v>
                </c:pt>
                <c:pt idx="2015">
                  <c:v>8.0529204658199227E-4</c:v>
                </c:pt>
                <c:pt idx="2016">
                  <c:v>8.0585147138810087E-4</c:v>
                </c:pt>
                <c:pt idx="2017">
                  <c:v>8.064112848244463E-4</c:v>
                </c:pt>
                <c:pt idx="2018">
                  <c:v>8.0697148715514085E-4</c:v>
                </c:pt>
                <c:pt idx="2019">
                  <c:v>8.0753207864446834E-4</c:v>
                </c:pt>
                <c:pt idx="2020">
                  <c:v>8.080930595745229E-4</c:v>
                </c:pt>
                <c:pt idx="2021">
                  <c:v>8.0865443020996771E-4</c:v>
                </c:pt>
                <c:pt idx="2022">
                  <c:v>8.0921619082152554E-4</c:v>
                </c:pt>
                <c:pt idx="2023">
                  <c:v>8.0977834167421533E-4</c:v>
                </c:pt>
                <c:pt idx="2024">
                  <c:v>8.103408830509157E-4</c:v>
                </c:pt>
                <c:pt idx="2025">
                  <c:v>8.1090381521702623E-4</c:v>
                </c:pt>
                <c:pt idx="2026">
                  <c:v>8.1146713843811857E-4</c:v>
                </c:pt>
                <c:pt idx="2027">
                  <c:v>8.1203085299766126E-4</c:v>
                </c:pt>
                <c:pt idx="2028">
                  <c:v>8.1259495916160738E-4</c:v>
                </c:pt>
                <c:pt idx="2029">
                  <c:v>8.1315945719608246E-4</c:v>
                </c:pt>
                <c:pt idx="2030">
                  <c:v>8.1372434738514608E-4</c:v>
                </c:pt>
                <c:pt idx="2031">
                  <c:v>8.1428962999530619E-4</c:v>
                </c:pt>
                <c:pt idx="2032">
                  <c:v>8.1485530529324301E-4</c:v>
                </c:pt>
                <c:pt idx="2033">
                  <c:v>8.1542137356360896E-4</c:v>
                </c:pt>
                <c:pt idx="2034">
                  <c:v>8.159878350734673E-4</c:v>
                </c:pt>
                <c:pt idx="2035">
                  <c:v>8.165546900900548E-4</c:v>
                </c:pt>
                <c:pt idx="2036">
                  <c:v>8.1712193889861735E-4</c:v>
                </c:pt>
                <c:pt idx="2037">
                  <c:v>8.1768958176677529E-4</c:v>
                </c:pt>
                <c:pt idx="2038">
                  <c:v>8.1825761896827613E-4</c:v>
                </c:pt>
                <c:pt idx="2039">
                  <c:v>8.1882605077110004E-4</c:v>
                </c:pt>
                <c:pt idx="2040">
                  <c:v>8.1939487746128612E-4</c:v>
                </c:pt>
                <c:pt idx="2041">
                  <c:v>8.1996409930719925E-4</c:v>
                </c:pt>
                <c:pt idx="2042">
                  <c:v>8.2053371657737841E-4</c:v>
                </c:pt>
                <c:pt idx="2043">
                  <c:v>8.2110372955845944E-4</c:v>
                </c:pt>
                <c:pt idx="2044">
                  <c:v>8.2167413851936676E-4</c:v>
                </c:pt>
                <c:pt idx="2045">
                  <c:v>8.2224494372919936E-4</c:v>
                </c:pt>
                <c:pt idx="2046">
                  <c:v>8.2281614547519079E-4</c:v>
                </c:pt>
                <c:pt idx="2047">
                  <c:v>8.2338774402682645E-4</c:v>
                </c:pt>
                <c:pt idx="2048">
                  <c:v>8.2395973965376649E-4</c:v>
                </c:pt>
                <c:pt idx="2049">
                  <c:v>8.245321326438435E-4</c:v>
                </c:pt>
                <c:pt idx="2050">
                  <c:v>8.2510492326710492E-4</c:v>
                </c:pt>
                <c:pt idx="2051">
                  <c:v>8.2567811179377329E-4</c:v>
                </c:pt>
                <c:pt idx="2052">
                  <c:v>8.262516985122814E-4</c:v>
                </c:pt>
                <c:pt idx="2053">
                  <c:v>8.2682568369323983E-4</c:v>
                </c:pt>
                <c:pt idx="2054">
                  <c:v>8.2740006761345493E-4</c:v>
                </c:pt>
                <c:pt idx="2055">
                  <c:v>8.2797485054390049E-4</c:v>
                </c:pt>
                <c:pt idx="2056">
                  <c:v>8.2855003277381215E-4</c:v>
                </c:pt>
                <c:pt idx="2057">
                  <c:v>8.2912561457455292E-4</c:v>
                </c:pt>
                <c:pt idx="2058">
                  <c:v>8.2970159621766212E-4</c:v>
                </c:pt>
                <c:pt idx="2059">
                  <c:v>8.3027797799297841E-4</c:v>
                </c:pt>
                <c:pt idx="2060">
                  <c:v>8.3085476017243076E-4</c:v>
                </c:pt>
                <c:pt idx="2061">
                  <c:v>8.3143194302812487E-4</c:v>
                </c:pt>
                <c:pt idx="2062">
                  <c:v>8.3200952685050364E-4</c:v>
                </c:pt>
                <c:pt idx="2063">
                  <c:v>8.3258751191206339E-4</c:v>
                </c:pt>
                <c:pt idx="2064">
                  <c:v>8.3316589848547718E-4</c:v>
                </c:pt>
                <c:pt idx="2065">
                  <c:v>8.3374468686179366E-4</c:v>
                </c:pt>
                <c:pt idx="2066">
                  <c:v>8.3432387731407738E-4</c:v>
                </c:pt>
                <c:pt idx="2067">
                  <c:v>8.3490347012164486E-4</c:v>
                </c:pt>
                <c:pt idx="2068">
                  <c:v>8.3548346555792753E-4</c:v>
                </c:pt>
                <c:pt idx="2069">
                  <c:v>8.3606386391478363E-4</c:v>
                </c:pt>
                <c:pt idx="2070">
                  <c:v>8.3664466546603741E-4</c:v>
                </c:pt>
                <c:pt idx="2071">
                  <c:v>8.3722587048569051E-4</c:v>
                </c:pt>
                <c:pt idx="2072">
                  <c:v>8.3780747926621003E-4</c:v>
                </c:pt>
                <c:pt idx="2073">
                  <c:v>8.3838949208199097E-4</c:v>
                </c:pt>
                <c:pt idx="2074">
                  <c:v>8.3897190920760676E-4</c:v>
                </c:pt>
                <c:pt idx="2075">
                  <c:v>8.3955473093613416E-4</c:v>
                </c:pt>
                <c:pt idx="2076">
                  <c:v>8.4013795754254072E-4</c:v>
                </c:pt>
                <c:pt idx="2077">
                  <c:v>8.4072158930197213E-4</c:v>
                </c:pt>
                <c:pt idx="2078">
                  <c:v>8.4130562650811653E-4</c:v>
                </c:pt>
                <c:pt idx="2079">
                  <c:v>8.41890069436515E-4</c:v>
                </c:pt>
                <c:pt idx="2080">
                  <c:v>8.4247491836288689E-4</c:v>
                </c:pt>
                <c:pt idx="2081">
                  <c:v>8.4306017358153301E-4</c:v>
                </c:pt>
                <c:pt idx="2082">
                  <c:v>8.4364583536856888E-4</c:v>
                </c:pt>
                <c:pt idx="2083">
                  <c:v>8.4423190400643164E-4</c:v>
                </c:pt>
                <c:pt idx="2084">
                  <c:v>8.4481837977160793E-4</c:v>
                </c:pt>
                <c:pt idx="2085">
                  <c:v>8.4540526295921704E-4</c:v>
                </c:pt>
                <c:pt idx="2086">
                  <c:v>8.459925538461424E-4</c:v>
                </c:pt>
                <c:pt idx="2087">
                  <c:v>8.4658025270944743E-4</c:v>
                </c:pt>
                <c:pt idx="2088">
                  <c:v>8.4716835984486661E-4</c:v>
                </c:pt>
                <c:pt idx="2089">
                  <c:v>8.4775687552986114E-4</c:v>
                </c:pt>
                <c:pt idx="2090">
                  <c:v>8.48345800042072E-4</c:v>
                </c:pt>
                <c:pt idx="2091">
                  <c:v>8.4893513367785068E-4</c:v>
                </c:pt>
                <c:pt idx="2092">
                  <c:v>8.4952487671523681E-4</c:v>
                </c:pt>
                <c:pt idx="2093">
                  <c:v>8.5011502943245054E-4</c:v>
                </c:pt>
                <c:pt idx="2094">
                  <c:v>8.5070559212646125E-4</c:v>
                </c:pt>
                <c:pt idx="2095">
                  <c:v>8.5129656507588851E-4</c:v>
                </c:pt>
                <c:pt idx="2096">
                  <c:v>8.5188794855953264E-4</c:v>
                </c:pt>
                <c:pt idx="2097">
                  <c:v>8.524797428749824E-4</c:v>
                </c:pt>
                <c:pt idx="2098">
                  <c:v>8.5307194830143852E-4</c:v>
                </c:pt>
                <c:pt idx="2099">
                  <c:v>8.5366456512449382E-4</c:v>
                </c:pt>
                <c:pt idx="2100">
                  <c:v>8.5425759362372415E-4</c:v>
                </c:pt>
                <c:pt idx="2101">
                  <c:v>8.5485103409754608E-4</c:v>
                </c:pt>
                <c:pt idx="2102">
                  <c:v>8.5544488682593692E-4</c:v>
                </c:pt>
                <c:pt idx="2103">
                  <c:v>8.5603915208905539E-4</c:v>
                </c:pt>
                <c:pt idx="2104">
                  <c:v>8.5663383018594048E-4</c:v>
                </c:pt>
                <c:pt idx="2105">
                  <c:v>8.5722892139715348E-4</c:v>
                </c:pt>
                <c:pt idx="2106">
                  <c:v>8.5782442600343737E-4</c:v>
                </c:pt>
                <c:pt idx="2107">
                  <c:v>8.5842034430445478E-4</c:v>
                </c:pt>
                <c:pt idx="2108">
                  <c:v>8.5901667658135202E-4</c:v>
                </c:pt>
                <c:pt idx="2109">
                  <c:v>8.5961342311545767E-4</c:v>
                </c:pt>
                <c:pt idx="2110">
                  <c:v>8.6021058420705928E-4</c:v>
                </c:pt>
                <c:pt idx="2111">
                  <c:v>8.6080816013788951E-4</c:v>
                </c:pt>
                <c:pt idx="2112">
                  <c:v>8.6140615119613113E-4</c:v>
                </c:pt>
                <c:pt idx="2113">
                  <c:v>8.620045576638953E-4</c:v>
                </c:pt>
                <c:pt idx="2114">
                  <c:v>8.6260337984230494E-4</c:v>
                </c:pt>
                <c:pt idx="2115">
                  <c:v>8.6320261801387627E-4</c:v>
                </c:pt>
                <c:pt idx="2116">
                  <c:v>8.6380227246130872E-4</c:v>
                </c:pt>
                <c:pt idx="2117">
                  <c:v>8.644023434863533E-4</c:v>
                </c:pt>
                <c:pt idx="2118">
                  <c:v>8.6500283137211538E-4</c:v>
                </c:pt>
                <c:pt idx="2119">
                  <c:v>8.6560373640188408E-4</c:v>
                </c:pt>
                <c:pt idx="2120">
                  <c:v>8.6620505887803937E-4</c:v>
                </c:pt>
                <c:pt idx="2121">
                  <c:v>8.6680679908427739E-4</c:v>
                </c:pt>
                <c:pt idx="2122">
                  <c:v>8.6740895730447784E-4</c:v>
                </c:pt>
                <c:pt idx="2123">
                  <c:v>8.6801153384165157E-4</c:v>
                </c:pt>
                <c:pt idx="2124">
                  <c:v>8.6861452898008605E-4</c:v>
                </c:pt>
                <c:pt idx="2125">
                  <c:v>8.6921794300425328E-4</c:v>
                </c:pt>
                <c:pt idx="2126">
                  <c:v>8.6982177621779588E-4</c:v>
                </c:pt>
                <c:pt idx="2127">
                  <c:v>8.7042602890559427E-4</c:v>
                </c:pt>
                <c:pt idx="2128">
                  <c:v>8.7103070135905109E-4</c:v>
                </c:pt>
                <c:pt idx="2129">
                  <c:v>8.716357938634298E-4</c:v>
                </c:pt>
                <c:pt idx="2130">
                  <c:v>8.7224130672321752E-4</c:v>
                </c:pt>
                <c:pt idx="2131">
                  <c:v>8.728472402240871E-4</c:v>
                </c:pt>
                <c:pt idx="2132">
                  <c:v>8.7345359465189668E-4</c:v>
                </c:pt>
                <c:pt idx="2133">
                  <c:v>8.7406037031176863E-4</c:v>
                </c:pt>
                <c:pt idx="2134">
                  <c:v>8.7466756748997155E-4</c:v>
                </c:pt>
                <c:pt idx="2135">
                  <c:v>8.7527518647295981E-4</c:v>
                </c:pt>
                <c:pt idx="2136">
                  <c:v>8.7588322756649195E-4</c:v>
                </c:pt>
                <c:pt idx="2137">
                  <c:v>8.7649169105743358E-4</c:v>
                </c:pt>
                <c:pt idx="2138">
                  <c:v>8.7710057723283641E-4</c:v>
                </c:pt>
                <c:pt idx="2139">
                  <c:v>8.7770988639909687E-4</c:v>
                </c:pt>
                <c:pt idx="2140">
                  <c:v>8.7831961884367879E-4</c:v>
                </c:pt>
                <c:pt idx="2141">
                  <c:v>8.7892977485423251E-4</c:v>
                </c:pt>
                <c:pt idx="2142">
                  <c:v>8.7954035473779323E-4</c:v>
                </c:pt>
                <c:pt idx="2143">
                  <c:v>8.8015135878242458E-4</c:v>
                </c:pt>
                <c:pt idx="2144">
                  <c:v>8.8076278728278497E-4</c:v>
                </c:pt>
                <c:pt idx="2145">
                  <c:v>8.8137464052732495E-4</c:v>
                </c:pt>
                <c:pt idx="2146">
                  <c:v>8.8198691882393379E-4</c:v>
                </c:pt>
                <c:pt idx="2147">
                  <c:v>8.8259962246147632E-4</c:v>
                </c:pt>
                <c:pt idx="2148">
                  <c:v>8.8321275172900454E-4</c:v>
                </c:pt>
                <c:pt idx="2149">
                  <c:v>8.8382630693504996E-4</c:v>
                </c:pt>
                <c:pt idx="2150">
                  <c:v>8.844402883690796E-4</c:v>
                </c:pt>
                <c:pt idx="2151">
                  <c:v>8.8505469632074827E-4</c:v>
                </c:pt>
                <c:pt idx="2152">
                  <c:v>8.8566953109923117E-4</c:v>
                </c:pt>
                <c:pt idx="2153">
                  <c:v>8.8628479299459879E-4</c:v>
                </c:pt>
                <c:pt idx="2154">
                  <c:v>8.8690048229711027E-4</c:v>
                </c:pt>
                <c:pt idx="2155">
                  <c:v>8.8751659931658516E-4</c:v>
                </c:pt>
                <c:pt idx="2156">
                  <c:v>8.8813314434369936E-4</c:v>
                </c:pt>
                <c:pt idx="2157">
                  <c:v>8.8875011767578351E-4</c:v>
                </c:pt>
                <c:pt idx="2158">
                  <c:v>8.8936751960390413E-4</c:v>
                </c:pt>
                <c:pt idx="2159">
                  <c:v>8.8998535043874241E-4</c:v>
                </c:pt>
                <c:pt idx="2160">
                  <c:v>8.9060361047178294E-4</c:v>
                </c:pt>
                <c:pt idx="2161">
                  <c:v>8.91222299994699E-4</c:v>
                </c:pt>
                <c:pt idx="2162">
                  <c:v>8.9184141931881989E-4</c:v>
                </c:pt>
                <c:pt idx="2163">
                  <c:v>8.9246096873623801E-4</c:v>
                </c:pt>
                <c:pt idx="2164">
                  <c:v>8.9308094853923488E-4</c:v>
                </c:pt>
                <c:pt idx="2165">
                  <c:v>8.9370135903978922E-4</c:v>
                </c:pt>
                <c:pt idx="2166">
                  <c:v>8.9432220053060245E-4</c:v>
                </c:pt>
                <c:pt idx="2167">
                  <c:v>8.9494347330456572E-4</c:v>
                </c:pt>
                <c:pt idx="2168">
                  <c:v>8.9556517767430829E-4</c:v>
                </c:pt>
                <c:pt idx="2169">
                  <c:v>8.9618731393314207E-4</c:v>
                </c:pt>
                <c:pt idx="2170">
                  <c:v>8.9680988237456907E-4</c:v>
                </c:pt>
                <c:pt idx="2171">
                  <c:v>8.9743288331187068E-4</c:v>
                </c:pt>
                <c:pt idx="2172">
                  <c:v>8.9805631703897021E-4</c:v>
                </c:pt>
                <c:pt idx="2173">
                  <c:v>8.9868018385652073E-4</c:v>
                </c:pt>
                <c:pt idx="2174">
                  <c:v>8.993044840588405E-4</c:v>
                </c:pt>
                <c:pt idx="2175">
                  <c:v>8.9992921796008232E-4</c:v>
                </c:pt>
                <c:pt idx="2176">
                  <c:v>9.0055438585498742E-4</c:v>
                </c:pt>
                <c:pt idx="2177">
                  <c:v>9.0117998803848794E-4</c:v>
                </c:pt>
                <c:pt idx="2178">
                  <c:v>9.0180602482539175E-4</c:v>
                </c:pt>
                <c:pt idx="2179">
                  <c:v>9.0243249651105471E-4</c:v>
                </c:pt>
                <c:pt idx="2180">
                  <c:v>9.0305940339102404E-4</c:v>
                </c:pt>
                <c:pt idx="2181">
                  <c:v>9.036867457807643E-4</c:v>
                </c:pt>
                <c:pt idx="2182">
                  <c:v>9.0431452397624729E-4</c:v>
                </c:pt>
                <c:pt idx="2183">
                  <c:v>9.0494273827363661E-4</c:v>
                </c:pt>
                <c:pt idx="2184">
                  <c:v>9.055713889890546E-4</c:v>
                </c:pt>
                <c:pt idx="2185">
                  <c:v>9.0620047641909029E-4</c:v>
                </c:pt>
                <c:pt idx="2186">
                  <c:v>9.0683000086052494E-4</c:v>
                </c:pt>
                <c:pt idx="2187">
                  <c:v>9.0745996263014031E-4</c:v>
                </c:pt>
                <c:pt idx="2188">
                  <c:v>9.0809036202514398E-4</c:v>
                </c:pt>
                <c:pt idx="2189">
                  <c:v>9.0872119934954786E-4</c:v>
                </c:pt>
                <c:pt idx="2190">
                  <c:v>9.0935247490095893E-4</c:v>
                </c:pt>
                <c:pt idx="2191">
                  <c:v>9.0998418899703988E-4</c:v>
                </c:pt>
                <c:pt idx="2192">
                  <c:v>9.1061634193582519E-4</c:v>
                </c:pt>
                <c:pt idx="2193">
                  <c:v>9.1124893401554213E-4</c:v>
                </c:pt>
                <c:pt idx="2194">
                  <c:v>9.1188196555451624E-4</c:v>
                </c:pt>
                <c:pt idx="2195">
                  <c:v>9.1251543685140317E-4</c:v>
                </c:pt>
                <c:pt idx="2196">
                  <c:v>9.1314934820505239E-4</c:v>
                </c:pt>
                <c:pt idx="2197">
                  <c:v>9.1378369993445321E-4</c:v>
                </c:pt>
                <c:pt idx="2198">
                  <c:v>9.1441849233888414E-4</c:v>
                </c:pt>
                <c:pt idx="2199">
                  <c:v>9.1505372571781807E-4</c:v>
                </c:pt>
                <c:pt idx="2200">
                  <c:v>9.1568940039090936E-4</c:v>
                </c:pt>
                <c:pt idx="2201">
                  <c:v>9.163255166580608E-4</c:v>
                </c:pt>
                <c:pt idx="2202">
                  <c:v>9.1696207482604142E-4</c:v>
                </c:pt>
                <c:pt idx="2203">
                  <c:v>9.1759907519515702E-4</c:v>
                </c:pt>
                <c:pt idx="2204">
                  <c:v>9.182365180859511E-4</c:v>
                </c:pt>
                <c:pt idx="2205">
                  <c:v>9.1887440379916085E-4</c:v>
                </c:pt>
                <c:pt idx="2206">
                  <c:v>9.1951273263571819E-4</c:v>
                </c:pt>
                <c:pt idx="2207">
                  <c:v>9.2015150491683536E-4</c:v>
                </c:pt>
                <c:pt idx="2208">
                  <c:v>9.2079072094387632E-4</c:v>
                </c:pt>
                <c:pt idx="2209">
                  <c:v>9.2143038101840096E-4</c:v>
                </c:pt>
                <c:pt idx="2210">
                  <c:v>9.2207048546229112E-4</c:v>
                </c:pt>
                <c:pt idx="2211">
                  <c:v>9.227110345775395E-4</c:v>
                </c:pt>
                <c:pt idx="2212">
                  <c:v>9.2335202866633483E-4</c:v>
                </c:pt>
                <c:pt idx="2213">
                  <c:v>9.2399346805123017E-4</c:v>
                </c:pt>
                <c:pt idx="2214">
                  <c:v>9.2463535303484803E-4</c:v>
                </c:pt>
                <c:pt idx="2215">
                  <c:v>9.2527768392000739E-4</c:v>
                </c:pt>
                <c:pt idx="2216">
                  <c:v>9.2592046102993395E-4</c:v>
                </c:pt>
                <c:pt idx="2217">
                  <c:v>9.2656368466788157E-4</c:v>
                </c:pt>
                <c:pt idx="2218">
                  <c:v>9.2720735514404675E-4</c:v>
                </c:pt>
                <c:pt idx="2219">
                  <c:v>9.2785147276209059E-4</c:v>
                </c:pt>
                <c:pt idx="2220">
                  <c:v>9.2849603784613802E-4</c:v>
                </c:pt>
                <c:pt idx="2221">
                  <c:v>9.2914105070028639E-4</c:v>
                </c:pt>
                <c:pt idx="2222">
                  <c:v>9.2978651162883006E-4</c:v>
                </c:pt>
                <c:pt idx="2223">
                  <c:v>9.3043242095656997E-4</c:v>
                </c:pt>
                <c:pt idx="2224">
                  <c:v>9.3107877898823764E-4</c:v>
                </c:pt>
                <c:pt idx="2225">
                  <c:v>9.3172558602876187E-4</c:v>
                </c:pt>
                <c:pt idx="2226">
                  <c:v>9.3237284240362114E-4</c:v>
                </c:pt>
                <c:pt idx="2227">
                  <c:v>9.330205484181824E-4</c:v>
                </c:pt>
                <c:pt idx="2228">
                  <c:v>9.3366870437801047E-4</c:v>
                </c:pt>
                <c:pt idx="2229">
                  <c:v>9.3431731060926253E-4</c:v>
                </c:pt>
                <c:pt idx="2230">
                  <c:v>9.3496636741794239E-4</c:v>
                </c:pt>
                <c:pt idx="2231">
                  <c:v>9.3561587511025227E-4</c:v>
                </c:pt>
                <c:pt idx="2232">
                  <c:v>9.3626583401302936E-4</c:v>
                </c:pt>
                <c:pt idx="2233">
                  <c:v>9.3691624443291584E-4</c:v>
                </c:pt>
                <c:pt idx="2234">
                  <c:v>9.3756710668357391E-4</c:v>
                </c:pt>
                <c:pt idx="2235">
                  <c:v>9.3821842107205764E-4</c:v>
                </c:pt>
                <c:pt idx="2236">
                  <c:v>9.3887018792611343E-4</c:v>
                </c:pt>
                <c:pt idx="2237">
                  <c:v>9.3952240755323631E-4</c:v>
                </c:pt>
                <c:pt idx="2238">
                  <c:v>9.4017508026112047E-4</c:v>
                </c:pt>
                <c:pt idx="2239">
                  <c:v>9.4082820637819589E-4</c:v>
                </c:pt>
                <c:pt idx="2240">
                  <c:v>9.4148178621259891E-4</c:v>
                </c:pt>
                <c:pt idx="2241">
                  <c:v>9.4213582007266535E-4</c:v>
                </c:pt>
                <c:pt idx="2242">
                  <c:v>9.4279030828751031E-4</c:v>
                </c:pt>
                <c:pt idx="2243">
                  <c:v>9.4344525116591251E-4</c:v>
                </c:pt>
                <c:pt idx="2244">
                  <c:v>9.4410064901685091E-4</c:v>
                </c:pt>
                <c:pt idx="2245">
                  <c:v>9.4475650217012693E-4</c:v>
                </c:pt>
                <c:pt idx="2246">
                  <c:v>9.4541281093516339E-4</c:v>
                </c:pt>
                <c:pt idx="2247">
                  <c:v>9.460695756284671E-4</c:v>
                </c:pt>
                <c:pt idx="2248">
                  <c:v>9.467267965598766E-4</c:v>
                </c:pt>
                <c:pt idx="2249">
                  <c:v>9.4738447406011062E-4</c:v>
                </c:pt>
                <c:pt idx="2250">
                  <c:v>9.4804260843945264E-4</c:v>
                </c:pt>
                <c:pt idx="2251">
                  <c:v>9.4870120000838728E-4</c:v>
                </c:pt>
                <c:pt idx="2252">
                  <c:v>9.4936024909832303E-4</c:v>
                </c:pt>
                <c:pt idx="2253">
                  <c:v>9.5001975602019033E-4</c:v>
                </c:pt>
                <c:pt idx="2254">
                  <c:v>9.5067972108512147E-4</c:v>
                </c:pt>
                <c:pt idx="2255">
                  <c:v>9.5134014462521605E-4</c:v>
                </c:pt>
                <c:pt idx="2256">
                  <c:v>9.5200102695205296E-4</c:v>
                </c:pt>
                <c:pt idx="2257">
                  <c:v>9.5266236837741338E-4</c:v>
                </c:pt>
                <c:pt idx="2258">
                  <c:v>9.5332416923408949E-4</c:v>
                </c:pt>
                <c:pt idx="2259">
                  <c:v>9.5398642983430995E-4</c:v>
                </c:pt>
                <c:pt idx="2260">
                  <c:v>9.5464915049050614E-4</c:v>
                </c:pt>
                <c:pt idx="2261">
                  <c:v>9.5531233153616424E-4</c:v>
                </c:pt>
                <c:pt idx="2262">
                  <c:v>9.5597597328416428E-4</c:v>
                </c:pt>
                <c:pt idx="2263">
                  <c:v>9.5664007605454941E-4</c:v>
                </c:pt>
                <c:pt idx="2264">
                  <c:v>9.5730464016062012E-4</c:v>
                </c:pt>
                <c:pt idx="2265">
                  <c:v>9.5796966593679022E-4</c:v>
                </c:pt>
                <c:pt idx="2266">
                  <c:v>9.5863515369681005E-4</c:v>
                </c:pt>
                <c:pt idx="2267">
                  <c:v>9.5930110375463322E-4</c:v>
                </c:pt>
                <c:pt idx="2268">
                  <c:v>9.59967516445371E-4</c:v>
                </c:pt>
                <c:pt idx="2269">
                  <c:v>9.6063439208342815E-4</c:v>
                </c:pt>
                <c:pt idx="2270">
                  <c:v>9.6130173098341303E-4</c:v>
                </c:pt>
                <c:pt idx="2271">
                  <c:v>9.6196953348113591E-4</c:v>
                </c:pt>
                <c:pt idx="2272">
                  <c:v>9.6263779989165695E-4</c:v>
                </c:pt>
                <c:pt idx="2273">
                  <c:v>9.6330653053024087E-4</c:v>
                </c:pt>
                <c:pt idx="2274">
                  <c:v>9.6397572573339802E-4</c:v>
                </c:pt>
                <c:pt idx="2275">
                  <c:v>9.646453858168459E-4</c:v>
                </c:pt>
                <c:pt idx="2276">
                  <c:v>9.6531551109650649E-4</c:v>
                </c:pt>
                <c:pt idx="2277">
                  <c:v>9.6598610190959215E-4</c:v>
                </c:pt>
                <c:pt idx="2278">
                  <c:v>9.6665715857247871E-4</c:v>
                </c:pt>
                <c:pt idx="2279">
                  <c:v>9.6732868140878524E-4</c:v>
                </c:pt>
                <c:pt idx="2280">
                  <c:v>9.6800067073531267E-4</c:v>
                </c:pt>
                <c:pt idx="2281">
                  <c:v>9.686731268902112E-4</c:v>
                </c:pt>
                <c:pt idx="2282">
                  <c:v>9.6934605019073671E-4</c:v>
                </c:pt>
                <c:pt idx="2283">
                  <c:v>9.7001944095435075E-4</c:v>
                </c:pt>
                <c:pt idx="2284">
                  <c:v>9.7069329951990889E-4</c:v>
                </c:pt>
                <c:pt idx="2285">
                  <c:v>9.7136762620532848E-4</c:v>
                </c:pt>
                <c:pt idx="2286">
                  <c:v>9.720424213287333E-4</c:v>
                </c:pt>
                <c:pt idx="2287">
                  <c:v>9.7271768522968539E-4</c:v>
                </c:pt>
                <c:pt idx="2288">
                  <c:v>9.7339341822676531E-4</c:v>
                </c:pt>
                <c:pt idx="2289">
                  <c:v>9.7406962063876015E-4</c:v>
                </c:pt>
                <c:pt idx="2290">
                  <c:v>9.7474629280594016E-4</c:v>
                </c:pt>
                <c:pt idx="2291">
                  <c:v>9.754234350475504E-4</c:v>
                </c:pt>
                <c:pt idx="2292">
                  <c:v>9.7610104769014464E-4</c:v>
                </c:pt>
                <c:pt idx="2293">
                  <c:v>9.7677913105339675E-4</c:v>
                </c:pt>
                <c:pt idx="2294">
                  <c:v>9.774576854785237E-4</c:v>
                </c:pt>
                <c:pt idx="2295">
                  <c:v>9.7813671128565852E-4</c:v>
                </c:pt>
                <c:pt idx="2296">
                  <c:v>9.7881620879514131E-4</c:v>
                </c:pt>
                <c:pt idx="2297">
                  <c:v>9.7949617834890059E-4</c:v>
                </c:pt>
                <c:pt idx="2298">
                  <c:v>9.8017662026773727E-4</c:v>
                </c:pt>
                <c:pt idx="2299">
                  <c:v>9.8085753487265974E-4</c:v>
                </c:pt>
                <c:pt idx="2300">
                  <c:v>9.8153892250630952E-4</c:v>
                </c:pt>
                <c:pt idx="2301">
                  <c:v>9.8222078349015623E-4</c:v>
                </c:pt>
                <c:pt idx="2302">
                  <c:v>9.8290311814587788E-4</c:v>
                </c:pt>
                <c:pt idx="2303">
                  <c:v>9.8358592681683068E-4</c:v>
                </c:pt>
                <c:pt idx="2304">
                  <c:v>9.842692098251545E-4</c:v>
                </c:pt>
                <c:pt idx="2305">
                  <c:v>9.849529674931985E-4</c:v>
                </c:pt>
                <c:pt idx="2306">
                  <c:v>9.8563720016503465E-4</c:v>
                </c:pt>
                <c:pt idx="2307">
                  <c:v>9.8632190816347483E-4</c:v>
                </c:pt>
                <c:pt idx="2308">
                  <c:v>9.8700709181872149E-4</c:v>
                </c:pt>
                <c:pt idx="2309">
                  <c:v>9.8769275145402062E-4</c:v>
                </c:pt>
                <c:pt idx="2310">
                  <c:v>9.8837888741440112E-4</c:v>
                </c:pt>
                <c:pt idx="2311">
                  <c:v>9.890655000235728E-4</c:v>
                </c:pt>
                <c:pt idx="2312">
                  <c:v>9.897525896054556E-4</c:v>
                </c:pt>
                <c:pt idx="2313">
                  <c:v>9.9044015650579811E-4</c:v>
                </c:pt>
                <c:pt idx="2314">
                  <c:v>9.9112820104898516E-4</c:v>
                </c:pt>
                <c:pt idx="2315">
                  <c:v>9.9181672355961236E-4</c:v>
                </c:pt>
                <c:pt idx="2316">
                  <c:v>9.9250572438414932E-4</c:v>
                </c:pt>
                <c:pt idx="2317">
                  <c:v>9.9319520384765739E-4</c:v>
                </c:pt>
                <c:pt idx="2318">
                  <c:v>9.9388516227540916E-4</c:v>
                </c:pt>
                <c:pt idx="2319">
                  <c:v>9.9457560001459653E-4</c:v>
                </c:pt>
                <c:pt idx="2320">
                  <c:v>9.9526651739095915E-4</c:v>
                </c:pt>
                <c:pt idx="2321">
                  <c:v>9.9595791473044743E-4</c:v>
                </c:pt>
                <c:pt idx="2322">
                  <c:v>9.9664979238097817E-4</c:v>
                </c:pt>
                <c:pt idx="2323">
                  <c:v>9.9734215066896973E-4</c:v>
                </c:pt>
                <c:pt idx="2324">
                  <c:v>9.9803498992831387E-4</c:v>
                </c:pt>
                <c:pt idx="2325">
                  <c:v>9.9872831048586829E-4</c:v>
                </c:pt>
                <c:pt idx="2326">
                  <c:v>9.994221126905171E-4</c:v>
                </c:pt>
                <c:pt idx="2327">
                  <c:v>1.0001163968695868E-3</c:v>
                </c:pt>
                <c:pt idx="2328">
                  <c:v>1.0008111633506166E-3</c:v>
                </c:pt>
                <c:pt idx="2329">
                  <c:v>1.0015064124832178E-3</c:v>
                </c:pt>
                <c:pt idx="2330">
                  <c:v>1.0022021445954003E-3</c:v>
                </c:pt>
                <c:pt idx="2331">
                  <c:v>1.0028983600153857E-3</c:v>
                </c:pt>
                <c:pt idx="2332">
                  <c:v>1.0035950590935152E-3</c:v>
                </c:pt>
                <c:pt idx="2333">
                  <c:v>1.004292242158482E-3</c:v>
                </c:pt>
                <c:pt idx="2334">
                  <c:v>1.0049899095391926E-3</c:v>
                </c:pt>
                <c:pt idx="2335">
                  <c:v>1.0056880615867188E-3</c:v>
                </c:pt>
                <c:pt idx="2336">
                  <c:v>1.0063866986304393E-3</c:v>
                </c:pt>
                <c:pt idx="2337">
                  <c:v>1.0070858210072739E-3</c:v>
                </c:pt>
                <c:pt idx="2338">
                  <c:v>1.0077854290470442E-3</c:v>
                </c:pt>
                <c:pt idx="2339">
                  <c:v>1.0084855231017984E-3</c:v>
                </c:pt>
                <c:pt idx="2340">
                  <c:v>1.0091861035018313E-3</c:v>
                </c:pt>
                <c:pt idx="2341">
                  <c:v>1.0098871705776522E-3</c:v>
                </c:pt>
                <c:pt idx="2342">
                  <c:v>1.0105887246820435E-3</c:v>
                </c:pt>
                <c:pt idx="2343">
                  <c:v>1.0112907661459893E-3</c:v>
                </c:pt>
                <c:pt idx="2344">
                  <c:v>1.0119932953006879E-3</c:v>
                </c:pt>
                <c:pt idx="2345">
                  <c:v>1.0126963124996574E-3</c:v>
                </c:pt>
                <c:pt idx="2346">
                  <c:v>1.0133998180745722E-3</c:v>
                </c:pt>
                <c:pt idx="2347">
                  <c:v>1.0141038123573211E-3</c:v>
                </c:pt>
                <c:pt idx="2348">
                  <c:v>1.0148082957021599E-3</c:v>
                </c:pt>
                <c:pt idx="2349">
                  <c:v>1.0155132684414542E-3</c:v>
                </c:pt>
                <c:pt idx="2350">
                  <c:v>1.0162187309077854E-3</c:v>
                </c:pt>
                <c:pt idx="2351">
                  <c:v>1.0169246834561478E-3</c:v>
                </c:pt>
                <c:pt idx="2352">
                  <c:v>1.0176311264196004E-3</c:v>
                </c:pt>
                <c:pt idx="2353">
                  <c:v>1.0183380601388274E-3</c:v>
                </c:pt>
                <c:pt idx="2354">
                  <c:v>1.0190454849473354E-3</c:v>
                </c:pt>
                <c:pt idx="2355">
                  <c:v>1.0197534012011062E-3</c:v>
                </c:pt>
                <c:pt idx="2356">
                  <c:v>1.0204618092341249E-3</c:v>
                </c:pt>
                <c:pt idx="2357">
                  <c:v>1.0211707093805936E-3</c:v>
                </c:pt>
                <c:pt idx="2358">
                  <c:v>1.0218801019972366E-3</c:v>
                </c:pt>
                <c:pt idx="2359">
                  <c:v>1.0225899874187357E-3</c:v>
                </c:pt>
                <c:pt idx="2360">
                  <c:v>1.02330036597999E-3</c:v>
                </c:pt>
                <c:pt idx="2361">
                  <c:v>1.0240112380384674E-3</c:v>
                </c:pt>
                <c:pt idx="2362">
                  <c:v>1.0247226039295481E-3</c:v>
                </c:pt>
                <c:pt idx="2363">
                  <c:v>1.0254344639888291E-3</c:v>
                </c:pt>
                <c:pt idx="2364">
                  <c:v>1.0261468185745245E-3</c:v>
                </c:pt>
                <c:pt idx="2365">
                  <c:v>1.0268596680227131E-3</c:v>
                </c:pt>
                <c:pt idx="2366">
                  <c:v>1.0275730126696927E-3</c:v>
                </c:pt>
                <c:pt idx="2367">
                  <c:v>1.0282868528744236E-3</c:v>
                </c:pt>
                <c:pt idx="2368">
                  <c:v>1.0290011889736862E-3</c:v>
                </c:pt>
                <c:pt idx="2369">
                  <c:v>1.0297160213119712E-3</c:v>
                </c:pt>
                <c:pt idx="2370">
                  <c:v>1.0304313502265117E-3</c:v>
                </c:pt>
                <c:pt idx="2371">
                  <c:v>1.0311471760772663E-3</c:v>
                </c:pt>
                <c:pt idx="2372">
                  <c:v>1.0318634992019524E-3</c:v>
                </c:pt>
                <c:pt idx="2373">
                  <c:v>1.032580319938506E-3</c:v>
                </c:pt>
                <c:pt idx="2374">
                  <c:v>1.033297638647637E-3</c:v>
                </c:pt>
                <c:pt idx="2375">
                  <c:v>1.0340154556677666E-3</c:v>
                </c:pt>
                <c:pt idx="2376">
                  <c:v>1.0347337713375359E-3</c:v>
                </c:pt>
                <c:pt idx="2377">
                  <c:v>1.0354525860184066E-3</c:v>
                </c:pt>
                <c:pt idx="2378">
                  <c:v>1.0361719000495063E-3</c:v>
                </c:pt>
                <c:pt idx="2379">
                  <c:v>1.0368917137701815E-3</c:v>
                </c:pt>
                <c:pt idx="2380">
                  <c:v>1.0376120275426488E-3</c:v>
                </c:pt>
                <c:pt idx="2381">
                  <c:v>1.0383328417067419E-3</c:v>
                </c:pt>
                <c:pt idx="2382">
                  <c:v>1.0390541566100762E-3</c:v>
                </c:pt>
                <c:pt idx="2383">
                  <c:v>1.0397759725929425E-3</c:v>
                </c:pt>
                <c:pt idx="2384">
                  <c:v>1.0404982900185644E-3</c:v>
                </c:pt>
                <c:pt idx="2385">
                  <c:v>1.0412211092277214E-3</c:v>
                </c:pt>
                <c:pt idx="2386">
                  <c:v>1.0419444305614144E-3</c:v>
                </c:pt>
                <c:pt idx="2387">
                  <c:v>1.0426682543836243E-3</c:v>
                </c:pt>
                <c:pt idx="2388">
                  <c:v>1.0433925810358412E-3</c:v>
                </c:pt>
                <c:pt idx="2389">
                  <c:v>1.0441174108597774E-3</c:v>
                </c:pt>
                <c:pt idx="2390">
                  <c:v>1.0448427442201727E-3</c:v>
                </c:pt>
                <c:pt idx="2391">
                  <c:v>1.0455685814592299E-3</c:v>
                </c:pt>
                <c:pt idx="2392">
                  <c:v>1.0462949229193732E-3</c:v>
                </c:pt>
                <c:pt idx="2393">
                  <c:v>1.0470217689661034E-3</c:v>
                </c:pt>
                <c:pt idx="2394">
                  <c:v>1.047749119942337E-3</c:v>
                </c:pt>
                <c:pt idx="2395">
                  <c:v>1.0484769761912123E-3</c:v>
                </c:pt>
                <c:pt idx="2396">
                  <c:v>1.0492053380789924E-3</c:v>
                </c:pt>
                <c:pt idx="2397">
                  <c:v>1.0499342059493086E-3</c:v>
                </c:pt>
                <c:pt idx="2398">
                  <c:v>1.05066358015366E-3</c:v>
                </c:pt>
                <c:pt idx="2399">
                  <c:v>1.0513934610361395E-3</c:v>
                </c:pt>
                <c:pt idx="2400">
                  <c:v>1.0521238489640287E-3</c:v>
                </c:pt>
                <c:pt idx="2401">
                  <c:v>1.0528547442819152E-3</c:v>
                </c:pt>
                <c:pt idx="2402">
                  <c:v>1.0535861473346096E-3</c:v>
                </c:pt>
                <c:pt idx="2403">
                  <c:v>1.0543180584901594E-3</c:v>
                </c:pt>
                <c:pt idx="2404">
                  <c:v>1.055050478093871E-3</c:v>
                </c:pt>
                <c:pt idx="2405">
                  <c:v>1.0557834064912736E-3</c:v>
                </c:pt>
                <c:pt idx="2406">
                  <c:v>1.0565168440511831E-3</c:v>
                </c:pt>
                <c:pt idx="2407">
                  <c:v>1.0572507911196254E-3</c:v>
                </c:pt>
                <c:pt idx="2408">
                  <c:v>1.0579852480428506E-3</c:v>
                </c:pt>
                <c:pt idx="2409">
                  <c:v>1.0587202151904433E-3</c:v>
                </c:pt>
                <c:pt idx="2410">
                  <c:v>1.0594556929091514E-3</c:v>
                </c:pt>
                <c:pt idx="2411">
                  <c:v>1.0601916815459473E-3</c:v>
                </c:pt>
                <c:pt idx="2412">
                  <c:v>1.0609281814711862E-3</c:v>
                </c:pt>
                <c:pt idx="2413">
                  <c:v>1.0616651930323391E-3</c:v>
                </c:pt>
                <c:pt idx="2414">
                  <c:v>1.0624027165848319E-3</c:v>
                </c:pt>
                <c:pt idx="2415">
                  <c:v>1.0631407524766023E-3</c:v>
                </c:pt>
                <c:pt idx="2416">
                  <c:v>1.063879301079036E-3</c:v>
                </c:pt>
                <c:pt idx="2417">
                  <c:v>1.06461836274057E-3</c:v>
                </c:pt>
                <c:pt idx="2418">
                  <c:v>1.0653579378098678E-3</c:v>
                </c:pt>
                <c:pt idx="2419">
                  <c:v>1.0660980266590896E-3</c:v>
                </c:pt>
                <c:pt idx="2420">
                  <c:v>1.0668386296373989E-3</c:v>
                </c:pt>
                <c:pt idx="2421">
                  <c:v>1.0675797470941866E-3</c:v>
                </c:pt>
                <c:pt idx="2422">
                  <c:v>1.0683213794023885E-3</c:v>
                </c:pt>
                <c:pt idx="2423">
                  <c:v>1.0690635269118972E-3</c:v>
                </c:pt>
                <c:pt idx="2424">
                  <c:v>1.0698061899728313E-3</c:v>
                </c:pt>
                <c:pt idx="2425">
                  <c:v>1.0705493689589052E-3</c:v>
                </c:pt>
                <c:pt idx="2426">
                  <c:v>1.0712930642207403E-3</c:v>
                </c:pt>
                <c:pt idx="2427">
                  <c:v>1.0720372761169863E-3</c:v>
                </c:pt>
                <c:pt idx="2428">
                  <c:v>1.0727820049987362E-3</c:v>
                </c:pt>
                <c:pt idx="2429">
                  <c:v>1.0735272512407432E-3</c:v>
                </c:pt>
                <c:pt idx="2430">
                  <c:v>1.0742730151946046E-3</c:v>
                </c:pt>
                <c:pt idx="2431">
                  <c:v>1.0750192972121459E-3</c:v>
                </c:pt>
                <c:pt idx="2432">
                  <c:v>1.0757660976689015E-3</c:v>
                </c:pt>
                <c:pt idx="2433">
                  <c:v>1.0765134169172024E-3</c:v>
                </c:pt>
                <c:pt idx="2434">
                  <c:v>1.0772612553096074E-3</c:v>
                </c:pt>
                <c:pt idx="2435">
                  <c:v>1.0780096132224344E-3</c:v>
                </c:pt>
                <c:pt idx="2436">
                  <c:v>1.0787584910087488E-3</c:v>
                </c:pt>
                <c:pt idx="2437">
                  <c:v>1.079507889021845E-3</c:v>
                </c:pt>
                <c:pt idx="2438">
                  <c:v>1.0802578076388259E-3</c:v>
                </c:pt>
                <c:pt idx="2439">
                  <c:v>1.0810082472134928E-3</c:v>
                </c:pt>
                <c:pt idx="2440">
                  <c:v>1.0817592080998768E-3</c:v>
                </c:pt>
                <c:pt idx="2441">
                  <c:v>1.0825106906758677E-3</c:v>
                </c:pt>
                <c:pt idx="2442">
                  <c:v>1.0832626952960043E-3</c:v>
                </c:pt>
                <c:pt idx="2443">
                  <c:v>1.0840152223229437E-3</c:v>
                </c:pt>
                <c:pt idx="2444">
                  <c:v>1.0847682721117015E-3</c:v>
                </c:pt>
                <c:pt idx="2445">
                  <c:v>1.0855218450412183E-3</c:v>
                </c:pt>
                <c:pt idx="2446">
                  <c:v>1.0862759414670196E-3</c:v>
                </c:pt>
                <c:pt idx="2447">
                  <c:v>1.0870305617448617E-3</c:v>
                </c:pt>
                <c:pt idx="2448">
                  <c:v>1.0877857062544754E-3</c:v>
                </c:pt>
                <c:pt idx="2449">
                  <c:v>1.0885413753521278E-3</c:v>
                </c:pt>
                <c:pt idx="2450">
                  <c:v>1.089297569394317E-3</c:v>
                </c:pt>
                <c:pt idx="2451">
                  <c:v>1.0900542887615657E-3</c:v>
                </c:pt>
                <c:pt idx="2452">
                  <c:v>1.0908115338108843E-3</c:v>
                </c:pt>
                <c:pt idx="2453">
                  <c:v>1.091569304899514E-3</c:v>
                </c:pt>
                <c:pt idx="2454">
                  <c:v>1.0923276024087712E-3</c:v>
                </c:pt>
                <c:pt idx="2455">
                  <c:v>1.0930864266964107E-3</c:v>
                </c:pt>
                <c:pt idx="2456">
                  <c:v>1.0938457781204192E-3</c:v>
                </c:pt>
                <c:pt idx="2457">
                  <c:v>1.094605657062908E-3</c:v>
                </c:pt>
                <c:pt idx="2458">
                  <c:v>1.0953660638823781E-3</c:v>
                </c:pt>
                <c:pt idx="2459">
                  <c:v>1.0961269989455378E-3</c:v>
                </c:pt>
                <c:pt idx="2460">
                  <c:v>1.0968884626113699E-3</c:v>
                </c:pt>
                <c:pt idx="2461">
                  <c:v>1.0976504552630483E-3</c:v>
                </c:pt>
                <c:pt idx="2462">
                  <c:v>1.0984129772600715E-3</c:v>
                </c:pt>
                <c:pt idx="2463">
                  <c:v>1.0991760289621702E-3</c:v>
                </c:pt>
                <c:pt idx="2464">
                  <c:v>1.0999396107533182E-3</c:v>
                </c:pt>
                <c:pt idx="2465">
                  <c:v>1.1007037229937631E-3</c:v>
                </c:pt>
                <c:pt idx="2466">
                  <c:v>1.1014683660439863E-3</c:v>
                </c:pt>
                <c:pt idx="2467">
                  <c:v>1.1022335402887621E-3</c:v>
                </c:pt>
                <c:pt idx="2468">
                  <c:v>1.1029992460890893E-3</c:v>
                </c:pt>
                <c:pt idx="2469">
                  <c:v>1.1037654838062013E-3</c:v>
                </c:pt>
                <c:pt idx="2470">
                  <c:v>1.1045322538256748E-3</c:v>
                </c:pt>
                <c:pt idx="2471">
                  <c:v>1.1052995565092618E-3</c:v>
                </c:pt>
                <c:pt idx="2472">
                  <c:v>1.106067392226996E-3</c:v>
                </c:pt>
                <c:pt idx="2473">
                  <c:v>1.1068357613411154E-3</c:v>
                </c:pt>
                <c:pt idx="2474">
                  <c:v>1.1076046642382697E-3</c:v>
                </c:pt>
                <c:pt idx="2475">
                  <c:v>1.1083741012812168E-3</c:v>
                </c:pt>
                <c:pt idx="2476">
                  <c:v>1.10914407283295E-3</c:v>
                </c:pt>
                <c:pt idx="2477">
                  <c:v>1.1099145792809251E-3</c:v>
                </c:pt>
                <c:pt idx="2478">
                  <c:v>1.1106856209886567E-3</c:v>
                </c:pt>
                <c:pt idx="2479">
                  <c:v>1.1114571983198952E-3</c:v>
                </c:pt>
                <c:pt idx="2480">
                  <c:v>1.1122293116629042E-3</c:v>
                </c:pt>
                <c:pt idx="2481">
                  <c:v>1.1130019613819566E-3</c:v>
                </c:pt>
                <c:pt idx="2482">
                  <c:v>1.1137751478415615E-3</c:v>
                </c:pt>
                <c:pt idx="2483">
                  <c:v>1.1145488714307923E-3</c:v>
                </c:pt>
                <c:pt idx="2484">
                  <c:v>1.1153231325146814E-3</c:v>
                </c:pt>
                <c:pt idx="2485">
                  <c:v>1.1160979314584979E-3</c:v>
                </c:pt>
                <c:pt idx="2486">
                  <c:v>1.1168732686521268E-3</c:v>
                </c:pt>
                <c:pt idx="2487">
                  <c:v>1.1176491444613618E-3</c:v>
                </c:pt>
                <c:pt idx="2488">
                  <c:v>1.1184255592603715E-3</c:v>
                </c:pt>
                <c:pt idx="2489">
                  <c:v>1.1192025134154407E-3</c:v>
                </c:pt>
                <c:pt idx="2490">
                  <c:v>1.1199800073175394E-3</c:v>
                </c:pt>
                <c:pt idx="2491">
                  <c:v>1.1207580413334787E-3</c:v>
                </c:pt>
                <c:pt idx="2492">
                  <c:v>1.1215366158303073E-3</c:v>
                </c:pt>
                <c:pt idx="2493">
                  <c:v>1.1223157311998104E-3</c:v>
                </c:pt>
                <c:pt idx="2494">
                  <c:v>1.1230953878095639E-3</c:v>
                </c:pt>
                <c:pt idx="2495">
                  <c:v>1.1238755860273827E-3</c:v>
                </c:pt>
                <c:pt idx="2496">
                  <c:v>1.1246563262458686E-3</c:v>
                </c:pt>
                <c:pt idx="2497">
                  <c:v>1.1254376088333643E-3</c:v>
                </c:pt>
                <c:pt idx="2498">
                  <c:v>1.1262194341584515E-3</c:v>
                </c:pt>
                <c:pt idx="2499">
                  <c:v>1.1270018026145506E-3</c:v>
                </c:pt>
                <c:pt idx="2500">
                  <c:v>1.1277847145707729E-3</c:v>
                </c:pt>
                <c:pt idx="2501">
                  <c:v>1.1285681703964688E-3</c:v>
                </c:pt>
                <c:pt idx="2502">
                  <c:v>1.129352170485879E-3</c:v>
                </c:pt>
                <c:pt idx="2503">
                  <c:v>1.1301367152088846E-3</c:v>
                </c:pt>
                <c:pt idx="2504">
                  <c:v>1.1309218049438345E-3</c:v>
                </c:pt>
                <c:pt idx="2505">
                  <c:v>1.1317074400611067E-3</c:v>
                </c:pt>
                <c:pt idx="2506">
                  <c:v>1.1324936209560388E-3</c:v>
                </c:pt>
                <c:pt idx="2507">
                  <c:v>1.1332803479995406E-3</c:v>
                </c:pt>
                <c:pt idx="2508">
                  <c:v>1.1340676215627619E-3</c:v>
                </c:pt>
                <c:pt idx="2509">
                  <c:v>1.1348554420418653E-3</c:v>
                </c:pt>
                <c:pt idx="2510">
                  <c:v>1.1356438098085336E-3</c:v>
                </c:pt>
                <c:pt idx="2511">
                  <c:v>1.1364327252346915E-3</c:v>
                </c:pt>
                <c:pt idx="2512">
                  <c:v>1.1372221887173269E-3</c:v>
                </c:pt>
                <c:pt idx="2513">
                  <c:v>1.1380122006288984E-3</c:v>
                </c:pt>
                <c:pt idx="2514">
                  <c:v>1.1388027613421059E-3</c:v>
                </c:pt>
                <c:pt idx="2515">
                  <c:v>1.1395938712547655E-3</c:v>
                </c:pt>
                <c:pt idx="2516">
                  <c:v>1.1403855307401125E-3</c:v>
                </c:pt>
                <c:pt idx="2517">
                  <c:v>1.1411777401799273E-3</c:v>
                </c:pt>
                <c:pt idx="2518">
                  <c:v>1.1419704999479461E-3</c:v>
                </c:pt>
                <c:pt idx="2519">
                  <c:v>1.142763810443092E-3</c:v>
                </c:pt>
                <c:pt idx="2520">
                  <c:v>1.143557672039638E-3</c:v>
                </c:pt>
                <c:pt idx="2521">
                  <c:v>1.1443520851121007E-3</c:v>
                </c:pt>
                <c:pt idx="2522">
                  <c:v>1.1451470500602346E-3</c:v>
                </c:pt>
                <c:pt idx="2523">
                  <c:v>1.1459425672590935E-3</c:v>
                </c:pt>
                <c:pt idx="2524">
                  <c:v>1.1467386370839746E-3</c:v>
                </c:pt>
                <c:pt idx="2525">
                  <c:v>1.1475352599354663E-3</c:v>
                </c:pt>
                <c:pt idx="2526">
                  <c:v>1.1483324361894046E-3</c:v>
                </c:pt>
                <c:pt idx="2527">
                  <c:v>1.1491301662218695E-3</c:v>
                </c:pt>
                <c:pt idx="2528">
                  <c:v>1.1499284504342849E-3</c:v>
                </c:pt>
                <c:pt idx="2529">
                  <c:v>1.1507272892032705E-3</c:v>
                </c:pt>
                <c:pt idx="2530">
                  <c:v>1.1515266829056905E-3</c:v>
                </c:pt>
                <c:pt idx="2531">
                  <c:v>1.1523266319438061E-3</c:v>
                </c:pt>
                <c:pt idx="2532">
                  <c:v>1.1531271366950222E-3</c:v>
                </c:pt>
                <c:pt idx="2533">
                  <c:v>1.153928197545385E-3</c:v>
                </c:pt>
                <c:pt idx="2534">
                  <c:v>1.154729814872807E-3</c:v>
                </c:pt>
                <c:pt idx="2535">
                  <c:v>1.1555319890806681E-3</c:v>
                </c:pt>
                <c:pt idx="2536">
                  <c:v>1.1563347205474233E-3</c:v>
                </c:pt>
                <c:pt idx="2537">
                  <c:v>1.1571380096517734E-3</c:v>
                </c:pt>
                <c:pt idx="2538">
                  <c:v>1.1579418567979392E-3</c:v>
                </c:pt>
                <c:pt idx="2539">
                  <c:v>1.1587462623651658E-3</c:v>
                </c:pt>
                <c:pt idx="2540">
                  <c:v>1.159551226732943E-3</c:v>
                </c:pt>
                <c:pt idx="2541">
                  <c:v>1.160356750306335E-3</c:v>
                </c:pt>
                <c:pt idx="2542">
                  <c:v>1.1611628334653775E-3</c:v>
                </c:pt>
                <c:pt idx="2543">
                  <c:v>1.1619694765903519E-3</c:v>
                </c:pt>
                <c:pt idx="2544">
                  <c:v>1.1627766800871677E-3</c:v>
                </c:pt>
                <c:pt idx="2545">
                  <c:v>1.1635844443366522E-3</c:v>
                </c:pt>
                <c:pt idx="2546">
                  <c:v>1.1643927697198805E-3</c:v>
                </c:pt>
                <c:pt idx="2547">
                  <c:v>1.1652016566436082E-3</c:v>
                </c:pt>
                <c:pt idx="2548">
                  <c:v>1.1660111054894574E-3</c:v>
                </c:pt>
                <c:pt idx="2549">
                  <c:v>1.1668211166477873E-3</c:v>
                </c:pt>
                <c:pt idx="2550">
                  <c:v>1.1676316905007327E-3</c:v>
                </c:pt>
                <c:pt idx="2551">
                  <c:v>1.1684428274561806E-3</c:v>
                </c:pt>
                <c:pt idx="2552">
                  <c:v>1.1692545278968148E-3</c:v>
                </c:pt>
                <c:pt idx="2553">
                  <c:v>1.1700667922055668E-3</c:v>
                </c:pt>
                <c:pt idx="2554">
                  <c:v>1.1708796207911744E-3</c:v>
                </c:pt>
                <c:pt idx="2555">
                  <c:v>1.1716930140371193E-3</c:v>
                </c:pt>
                <c:pt idx="2556">
                  <c:v>1.172506972327132E-3</c:v>
                </c:pt>
                <c:pt idx="2557">
                  <c:v>1.1733214960708024E-3</c:v>
                </c:pt>
                <c:pt idx="2558">
                  <c:v>1.1741365856524121E-3</c:v>
                </c:pt>
                <c:pt idx="2559">
                  <c:v>1.1749522414564917E-3</c:v>
                </c:pt>
                <c:pt idx="2560">
                  <c:v>1.1757684638934855E-3</c:v>
                </c:pt>
                <c:pt idx="2561">
                  <c:v>1.1765852533484765E-3</c:v>
                </c:pt>
                <c:pt idx="2562">
                  <c:v>1.1774026102153638E-3</c:v>
                </c:pt>
                <c:pt idx="2563">
                  <c:v>1.1782205348797477E-3</c:v>
                </c:pt>
                <c:pt idx="2564">
                  <c:v>1.1790390277532142E-3</c:v>
                </c:pt>
                <c:pt idx="2565">
                  <c:v>1.1798580892219176E-3</c:v>
                </c:pt>
                <c:pt idx="2566">
                  <c:v>1.1806777196722619E-3</c:v>
                </c:pt>
                <c:pt idx="2567">
                  <c:v>1.1814979195166918E-3</c:v>
                </c:pt>
                <c:pt idx="2568">
                  <c:v>1.1823186891421666E-3</c:v>
                </c:pt>
                <c:pt idx="2569">
                  <c:v>1.1831400289358967E-3</c:v>
                </c:pt>
                <c:pt idx="2570">
                  <c:v>1.1839619393111864E-3</c:v>
                </c:pt>
                <c:pt idx="2571">
                  <c:v>1.1847844206558022E-3</c:v>
                </c:pt>
                <c:pt idx="2572">
                  <c:v>1.185607473357762E-3</c:v>
                </c:pt>
                <c:pt idx="2573">
                  <c:v>1.1864310978312322E-3</c:v>
                </c:pt>
                <c:pt idx="2574">
                  <c:v>1.1872552944647877E-3</c:v>
                </c:pt>
                <c:pt idx="2575">
                  <c:v>1.1880800636472559E-3</c:v>
                </c:pt>
                <c:pt idx="2576">
                  <c:v>1.1889054057936668E-3</c:v>
                </c:pt>
                <c:pt idx="2577">
                  <c:v>1.1897313212934058E-3</c:v>
                </c:pt>
                <c:pt idx="2578">
                  <c:v>1.1905578105447733E-3</c:v>
                </c:pt>
                <c:pt idx="2579">
                  <c:v>1.1913848739376778E-3</c:v>
                </c:pt>
                <c:pt idx="2580">
                  <c:v>1.1922125118883043E-3</c:v>
                </c:pt>
                <c:pt idx="2581">
                  <c:v>1.1930407247871212E-3</c:v>
                </c:pt>
                <c:pt idx="2582">
                  <c:v>1.1938695130248502E-3</c:v>
                </c:pt>
                <c:pt idx="2583">
                  <c:v>1.1946988770185438E-3</c:v>
                </c:pt>
                <c:pt idx="2584">
                  <c:v>1.1955288171594854E-3</c:v>
                </c:pt>
                <c:pt idx="2585">
                  <c:v>1.196359333839211E-3</c:v>
                </c:pt>
                <c:pt idx="2586">
                  <c:v>1.1971904274756435E-3</c:v>
                </c:pt>
                <c:pt idx="2587">
                  <c:v>1.1980220984608818E-3</c:v>
                </c:pt>
                <c:pt idx="2588">
                  <c:v>1.1988543471872786E-3</c:v>
                </c:pt>
                <c:pt idx="2589">
                  <c:v>1.1996871740736284E-3</c:v>
                </c:pt>
                <c:pt idx="2590">
                  <c:v>1.2005205795128475E-3</c:v>
                </c:pt>
                <c:pt idx="2591">
                  <c:v>1.2013545638981074E-3</c:v>
                </c:pt>
                <c:pt idx="2592">
                  <c:v>1.2021891276490758E-3</c:v>
                </c:pt>
                <c:pt idx="2593">
                  <c:v>1.2030242711594885E-3</c:v>
                </c:pt>
                <c:pt idx="2594">
                  <c:v>1.2038599948320961E-3</c:v>
                </c:pt>
                <c:pt idx="2595">
                  <c:v>1.2046962990611637E-3</c:v>
                </c:pt>
                <c:pt idx="2596">
                  <c:v>1.2055331842675259E-3</c:v>
                </c:pt>
                <c:pt idx="2597">
                  <c:v>1.2063706508460142E-3</c:v>
                </c:pt>
                <c:pt idx="2598">
                  <c:v>1.207208699191716E-3</c:v>
                </c:pt>
                <c:pt idx="2599">
                  <c:v>1.2080473297263435E-3</c:v>
                </c:pt>
                <c:pt idx="2600">
                  <c:v>1.2088865428455514E-3</c:v>
                </c:pt>
                <c:pt idx="2601">
                  <c:v>1.2097263389452511E-3</c:v>
                </c:pt>
                <c:pt idx="2602">
                  <c:v>1.2105667184480347E-3</c:v>
                </c:pt>
                <c:pt idx="2603">
                  <c:v>1.2114076817503817E-3</c:v>
                </c:pt>
                <c:pt idx="2604">
                  <c:v>1.2122492292490291E-3</c:v>
                </c:pt>
                <c:pt idx="2605">
                  <c:v>1.2130913613674504E-3</c:v>
                </c:pt>
                <c:pt idx="2606">
                  <c:v>1.213934078502952E-3</c:v>
                </c:pt>
                <c:pt idx="2607">
                  <c:v>1.2147773810619372E-3</c:v>
                </c:pt>
                <c:pt idx="2608">
                  <c:v>1.2156212694422461E-3</c:v>
                </c:pt>
                <c:pt idx="2609">
                  <c:v>1.2164657440685304E-3</c:v>
                </c:pt>
                <c:pt idx="2610">
                  <c:v>1.2173108053392015E-3</c:v>
                </c:pt>
                <c:pt idx="2611">
                  <c:v>1.2181564536529299E-3</c:v>
                </c:pt>
                <c:pt idx="2612">
                  <c:v>1.2190026894352522E-3</c:v>
                </c:pt>
                <c:pt idx="2613">
                  <c:v>1.2198495130854115E-3</c:v>
                </c:pt>
                <c:pt idx="2614">
                  <c:v>1.220696925002909E-3</c:v>
                </c:pt>
                <c:pt idx="2615">
                  <c:v>1.2215449256141693E-3</c:v>
                </c:pt>
                <c:pt idx="2616">
                  <c:v>1.2223935153192677E-3</c:v>
                </c:pt>
                <c:pt idx="2617">
                  <c:v>1.2232426945185389E-3</c:v>
                </c:pt>
                <c:pt idx="2618">
                  <c:v>1.2240924636392966E-3</c:v>
                </c:pt>
                <c:pt idx="2619">
                  <c:v>1.2249428230824506E-3</c:v>
                </c:pt>
                <c:pt idx="2620">
                  <c:v>1.2257937732491706E-3</c:v>
                </c:pt>
                <c:pt idx="2621">
                  <c:v>1.2266453145676611E-3</c:v>
                </c:pt>
                <c:pt idx="2622">
                  <c:v>1.2274974474396681E-3</c:v>
                </c:pt>
                <c:pt idx="2623">
                  <c:v>1.2283501722761354E-3</c:v>
                </c:pt>
                <c:pt idx="2624">
                  <c:v>1.2292034894793487E-3</c:v>
                </c:pt>
                <c:pt idx="2625">
                  <c:v>1.2300573994787037E-3</c:v>
                </c:pt>
                <c:pt idx="2626">
                  <c:v>1.2309119026770636E-3</c:v>
                </c:pt>
                <c:pt idx="2627">
                  <c:v>1.2317669994775533E-3</c:v>
                </c:pt>
                <c:pt idx="2628">
                  <c:v>1.2326226903104638E-3</c:v>
                </c:pt>
                <c:pt idx="2629">
                  <c:v>1.2334789755794992E-3</c:v>
                </c:pt>
                <c:pt idx="2630">
                  <c:v>1.2343358556886242E-3</c:v>
                </c:pt>
                <c:pt idx="2631">
                  <c:v>1.2351933310690278E-3</c:v>
                </c:pt>
                <c:pt idx="2632">
                  <c:v>1.2360514021252556E-3</c:v>
                </c:pt>
                <c:pt idx="2633">
                  <c:v>1.2369100692621151E-3</c:v>
                </c:pt>
                <c:pt idx="2634">
                  <c:v>1.2377693329116944E-3</c:v>
                </c:pt>
                <c:pt idx="2635">
                  <c:v>1.2386291934793827E-3</c:v>
                </c:pt>
                <c:pt idx="2636">
                  <c:v>1.2394896513708319E-3</c:v>
                </c:pt>
                <c:pt idx="2637">
                  <c:v>1.2403507070190313E-3</c:v>
                </c:pt>
                <c:pt idx="2638">
                  <c:v>1.2412123608302151E-3</c:v>
                </c:pt>
                <c:pt idx="2639">
                  <c:v>1.242074613219919E-3</c:v>
                </c:pt>
                <c:pt idx="2640">
                  <c:v>1.242937464594923E-3</c:v>
                </c:pt>
                <c:pt idx="2641">
                  <c:v>1.2438009153894209E-3</c:v>
                </c:pt>
                <c:pt idx="2642">
                  <c:v>1.2446649660107769E-3</c:v>
                </c:pt>
                <c:pt idx="2643">
                  <c:v>1.2455296168666203E-3</c:v>
                </c:pt>
                <c:pt idx="2644">
                  <c:v>1.2463948683920495E-3</c:v>
                </c:pt>
                <c:pt idx="2645">
                  <c:v>1.2472607209952791E-3</c:v>
                </c:pt>
                <c:pt idx="2646">
                  <c:v>1.2481271750847879E-3</c:v>
                </c:pt>
                <c:pt idx="2647">
                  <c:v>1.2489942310965822E-3</c:v>
                </c:pt>
                <c:pt idx="2648">
                  <c:v>1.2498618894397273E-3</c:v>
                </c:pt>
                <c:pt idx="2649">
                  <c:v>1.2507301505235542E-3</c:v>
                </c:pt>
                <c:pt idx="2650">
                  <c:v>1.2515990147849785E-3</c:v>
                </c:pt>
                <c:pt idx="2651">
                  <c:v>1.252468482633919E-3</c:v>
                </c:pt>
                <c:pt idx="2652">
                  <c:v>1.2533385544896791E-3</c:v>
                </c:pt>
                <c:pt idx="2653">
                  <c:v>1.254209230762728E-3</c:v>
                </c:pt>
                <c:pt idx="2654">
                  <c:v>1.255080511891197E-3</c:v>
                </c:pt>
                <c:pt idx="2655">
                  <c:v>1.2559523982861446E-3</c:v>
                </c:pt>
                <c:pt idx="2656">
                  <c:v>1.2568248903588966E-3</c:v>
                </c:pt>
                <c:pt idx="2657">
                  <c:v>1.2576979885484975E-3</c:v>
                </c:pt>
                <c:pt idx="2658">
                  <c:v>1.2585716932668636E-3</c:v>
                </c:pt>
                <c:pt idx="2659">
                  <c:v>1.259446004926178E-3</c:v>
                </c:pt>
                <c:pt idx="2660">
                  <c:v>1.2603209239664009E-3</c:v>
                </c:pt>
                <c:pt idx="2661">
                  <c:v>1.2611964508003077E-3</c:v>
                </c:pt>
                <c:pt idx="2662">
                  <c:v>1.2620725858409412E-3</c:v>
                </c:pt>
                <c:pt idx="2663">
                  <c:v>1.2629493295291793E-3</c:v>
                </c:pt>
                <c:pt idx="2664">
                  <c:v>1.2638266822786581E-3</c:v>
                </c:pt>
                <c:pt idx="2665">
                  <c:v>1.2647046445032816E-3</c:v>
                </c:pt>
                <c:pt idx="2666">
                  <c:v>1.2655832166448473E-3</c:v>
                </c:pt>
                <c:pt idx="2667">
                  <c:v>1.2664623991178539E-3</c:v>
                </c:pt>
                <c:pt idx="2668">
                  <c:v>1.2673421923462898E-3</c:v>
                </c:pt>
                <c:pt idx="2669">
                  <c:v>1.2682225967452106E-3</c:v>
                </c:pt>
                <c:pt idx="2670">
                  <c:v>1.2691036127576425E-3</c:v>
                </c:pt>
                <c:pt idx="2671">
                  <c:v>1.2699852407992375E-3</c:v>
                </c:pt>
                <c:pt idx="2672">
                  <c:v>1.2708674812859162E-3</c:v>
                </c:pt>
                <c:pt idx="2673">
                  <c:v>1.2717503346616292E-3</c:v>
                </c:pt>
                <c:pt idx="2674">
                  <c:v>1.2726338013428948E-3</c:v>
                </c:pt>
                <c:pt idx="2675">
                  <c:v>1.2735178817465018E-3</c:v>
                </c:pt>
                <c:pt idx="2676">
                  <c:v>1.2744025763173261E-3</c:v>
                </c:pt>
                <c:pt idx="2677">
                  <c:v>1.2752878854727547E-3</c:v>
                </c:pt>
                <c:pt idx="2678">
                  <c:v>1.2761738096304456E-3</c:v>
                </c:pt>
                <c:pt idx="2679">
                  <c:v>1.2770603492362029E-3</c:v>
                </c:pt>
                <c:pt idx="2680">
                  <c:v>1.2779475047082836E-3</c:v>
                </c:pt>
                <c:pt idx="2681">
                  <c:v>1.2788352764652169E-3</c:v>
                </c:pt>
                <c:pt idx="2682">
                  <c:v>1.2797236649537364E-3</c:v>
                </c:pt>
                <c:pt idx="2683">
                  <c:v>1.280612670592972E-3</c:v>
                </c:pt>
                <c:pt idx="2684">
                  <c:v>1.2815022938116492E-3</c:v>
                </c:pt>
                <c:pt idx="2685">
                  <c:v>1.2823925350294611E-3</c:v>
                </c:pt>
                <c:pt idx="2686">
                  <c:v>1.2832833946943842E-3</c:v>
                </c:pt>
                <c:pt idx="2687">
                  <c:v>1.2841748732267139E-3</c:v>
                </c:pt>
                <c:pt idx="2688">
                  <c:v>1.2850669710470187E-3</c:v>
                </c:pt>
                <c:pt idx="2689">
                  <c:v>1.285959688604209E-3</c:v>
                </c:pt>
                <c:pt idx="2690">
                  <c:v>1.2868530263194569E-3</c:v>
                </c:pt>
                <c:pt idx="2691">
                  <c:v>1.2877469846142083E-3</c:v>
                </c:pt>
                <c:pt idx="2692">
                  <c:v>1.2886415639383093E-3</c:v>
                </c:pt>
                <c:pt idx="2693">
                  <c:v>1.2895367647138109E-3</c:v>
                </c:pt>
                <c:pt idx="2694">
                  <c:v>1.2904325873630375E-3</c:v>
                </c:pt>
                <c:pt idx="2695">
                  <c:v>1.2913290323367736E-3</c:v>
                </c:pt>
                <c:pt idx="2696">
                  <c:v>1.2922261000579503E-3</c:v>
                </c:pt>
                <c:pt idx="2697">
                  <c:v>1.2931237909591812E-3</c:v>
                </c:pt>
                <c:pt idx="2698">
                  <c:v>1.2940221054639654E-3</c:v>
                </c:pt>
                <c:pt idx="2699">
                  <c:v>1.2949210440243416E-3</c:v>
                </c:pt>
                <c:pt idx="2700">
                  <c:v>1.295820607064417E-3</c:v>
                </c:pt>
                <c:pt idx="2701">
                  <c:v>1.2967207950085741E-3</c:v>
                </c:pt>
                <c:pt idx="2702">
                  <c:v>1.2976216083097944E-3</c:v>
                </c:pt>
                <c:pt idx="2703">
                  <c:v>1.2985230473930693E-3</c:v>
                </c:pt>
                <c:pt idx="2704">
                  <c:v>1.2994251126836665E-3</c:v>
                </c:pt>
                <c:pt idx="2705">
                  <c:v>1.3003278046355121E-3</c:v>
                </c:pt>
                <c:pt idx="2706">
                  <c:v>1.301231123674484E-3</c:v>
                </c:pt>
                <c:pt idx="2707">
                  <c:v>1.3021350702267366E-3</c:v>
                </c:pt>
                <c:pt idx="2708">
                  <c:v>1.3030396447471426E-3</c:v>
                </c:pt>
                <c:pt idx="2709">
                  <c:v>1.3039448476624685E-3</c:v>
                </c:pt>
                <c:pt idx="2710">
                  <c:v>1.3048506793997571E-3</c:v>
                </c:pt>
                <c:pt idx="2711">
                  <c:v>1.3057571404148298E-3</c:v>
                </c:pt>
                <c:pt idx="2712">
                  <c:v>1.3066642311353432E-3</c:v>
                </c:pt>
                <c:pt idx="2713">
                  <c:v>1.3075719519987444E-3</c:v>
                </c:pt>
                <c:pt idx="2714">
                  <c:v>1.3084803034332641E-3</c:v>
                </c:pt>
                <c:pt idx="2715">
                  <c:v>1.3093892858959918E-3</c:v>
                </c:pt>
                <c:pt idx="2716">
                  <c:v>1.3102988998157736E-3</c:v>
                </c:pt>
                <c:pt idx="2717">
                  <c:v>1.3112091456217332E-3</c:v>
                </c:pt>
                <c:pt idx="2718">
                  <c:v>1.3121200237719134E-3</c:v>
                </c:pt>
                <c:pt idx="2719">
                  <c:v>1.3130315346960545E-3</c:v>
                </c:pt>
                <c:pt idx="2720">
                  <c:v>1.313943678824175E-3</c:v>
                </c:pt>
                <c:pt idx="2721">
                  <c:v>1.3148564566152733E-3</c:v>
                </c:pt>
                <c:pt idx="2722">
                  <c:v>1.3157698684999853E-3</c:v>
                </c:pt>
                <c:pt idx="2723">
                  <c:v>1.3166839149092273E-3</c:v>
                </c:pt>
                <c:pt idx="2724">
                  <c:v>1.317598596302954E-3</c:v>
                </c:pt>
                <c:pt idx="2725">
                  <c:v>1.3185139131127001E-3</c:v>
                </c:pt>
                <c:pt idx="2726">
                  <c:v>1.3194298657702799E-3</c:v>
                </c:pt>
                <c:pt idx="2727">
                  <c:v>1.320346454736608E-3</c:v>
                </c:pt>
                <c:pt idx="2728">
                  <c:v>1.3212636804441188E-3</c:v>
                </c:pt>
                <c:pt idx="2729">
                  <c:v>1.3221815433351472E-3</c:v>
                </c:pt>
                <c:pt idx="2730">
                  <c:v>1.3231000438427086E-3</c:v>
                </c:pt>
                <c:pt idx="2731">
                  <c:v>1.3240191824289999E-3</c:v>
                </c:pt>
                <c:pt idx="2732">
                  <c:v>1.324938959527658E-3</c:v>
                </c:pt>
                <c:pt idx="2733">
                  <c:v>1.3258593755726016E-3</c:v>
                </c:pt>
                <c:pt idx="2734">
                  <c:v>1.3267804310269915E-3</c:v>
                </c:pt>
                <c:pt idx="2735">
                  <c:v>1.3277021263253691E-3</c:v>
                </c:pt>
                <c:pt idx="2736">
                  <c:v>1.3286244619025577E-3</c:v>
                </c:pt>
                <c:pt idx="2737">
                  <c:v>1.329547438222684E-3</c:v>
                </c:pt>
                <c:pt idx="2738">
                  <c:v>1.3304710557211961E-3</c:v>
                </c:pt>
                <c:pt idx="2739">
                  <c:v>1.3313953148338237E-3</c:v>
                </c:pt>
                <c:pt idx="2740">
                  <c:v>1.3323202160256617E-3</c:v>
                </c:pt>
                <c:pt idx="2741">
                  <c:v>1.333245759733066E-3</c:v>
                </c:pt>
                <c:pt idx="2742">
                  <c:v>1.334171946402383E-3</c:v>
                </c:pt>
                <c:pt idx="2743">
                  <c:v>1.3350987764705548E-3</c:v>
                </c:pt>
                <c:pt idx="2744">
                  <c:v>1.3360262504039696E-3</c:v>
                </c:pt>
                <c:pt idx="2745">
                  <c:v>1.3369543686401974E-3</c:v>
                </c:pt>
                <c:pt idx="2746">
                  <c:v>1.3378831316170916E-3</c:v>
                </c:pt>
                <c:pt idx="2747">
                  <c:v>1.338812539802013E-3</c:v>
                </c:pt>
                <c:pt idx="2748">
                  <c:v>1.3397425936334442E-3</c:v>
                </c:pt>
                <c:pt idx="2749">
                  <c:v>1.3406732935501515E-3</c:v>
                </c:pt>
                <c:pt idx="2750">
                  <c:v>1.3416046400204706E-3</c:v>
                </c:pt>
                <c:pt idx="2751">
                  <c:v>1.3425366334837983E-3</c:v>
                </c:pt>
                <c:pt idx="2752">
                  <c:v>1.3434692743798165E-3</c:v>
                </c:pt>
                <c:pt idx="2753">
                  <c:v>1.3444025631778372E-3</c:v>
                </c:pt>
                <c:pt idx="2754">
                  <c:v>1.3453365003181735E-3</c:v>
                </c:pt>
                <c:pt idx="2755">
                  <c:v>1.3462710862414246E-3</c:v>
                </c:pt>
                <c:pt idx="2756">
                  <c:v>1.3472063214178809E-3</c:v>
                </c:pt>
                <c:pt idx="2757">
                  <c:v>1.3481422062887741E-3</c:v>
                </c:pt>
                <c:pt idx="2758">
                  <c:v>1.3490787413054375E-3</c:v>
                </c:pt>
                <c:pt idx="2759">
                  <c:v>1.3500159269096957E-3</c:v>
                </c:pt>
                <c:pt idx="2760">
                  <c:v>1.3509537635731474E-3</c:v>
                </c:pt>
                <c:pt idx="2761">
                  <c:v>1.3518922517382517E-3</c:v>
                </c:pt>
                <c:pt idx="2762">
                  <c:v>1.3528313918477542E-3</c:v>
                </c:pt>
                <c:pt idx="2763">
                  <c:v>1.3537711843742376E-3</c:v>
                </c:pt>
                <c:pt idx="2764">
                  <c:v>1.3547116297610835E-3</c:v>
                </c:pt>
                <c:pt idx="2765">
                  <c:v>1.3556527284519608E-3</c:v>
                </c:pt>
                <c:pt idx="2766">
                  <c:v>1.3565944809204381E-3</c:v>
                </c:pt>
                <c:pt idx="2767">
                  <c:v>1.3575368876108211E-3</c:v>
                </c:pt>
                <c:pt idx="2768">
                  <c:v>1.3584799489677047E-3</c:v>
                </c:pt>
                <c:pt idx="2769">
                  <c:v>1.3594236654656442E-3</c:v>
                </c:pt>
                <c:pt idx="2770">
                  <c:v>1.360368037549873E-3</c:v>
                </c:pt>
                <c:pt idx="2771">
                  <c:v>1.3613130656659122E-3</c:v>
                </c:pt>
                <c:pt idx="2772">
                  <c:v>1.3622587502893078E-3</c:v>
                </c:pt>
                <c:pt idx="2773">
                  <c:v>1.3632050918662207E-3</c:v>
                </c:pt>
                <c:pt idx="2774">
                  <c:v>1.3641520908530273E-3</c:v>
                </c:pt>
                <c:pt idx="2775">
                  <c:v>1.3650997476964883E-3</c:v>
                </c:pt>
                <c:pt idx="2776">
                  <c:v>1.3660480628734724E-3</c:v>
                </c:pt>
                <c:pt idx="2777">
                  <c:v>1.3669970368313815E-3</c:v>
                </c:pt>
                <c:pt idx="2778">
                  <c:v>1.3679466700179087E-3</c:v>
                </c:pt>
                <c:pt idx="2779">
                  <c:v>1.3688969629109165E-3</c:v>
                </c:pt>
                <c:pt idx="2780">
                  <c:v>1.3698479159587403E-3</c:v>
                </c:pt>
                <c:pt idx="2781">
                  <c:v>1.3707995296100067E-3</c:v>
                </c:pt>
                <c:pt idx="2782">
                  <c:v>1.3717518043435749E-3</c:v>
                </c:pt>
                <c:pt idx="2783">
                  <c:v>1.3727047406087152E-3</c:v>
                </c:pt>
                <c:pt idx="2784">
                  <c:v>1.3736583388549899E-3</c:v>
                </c:pt>
                <c:pt idx="2785">
                  <c:v>1.3746125995622569E-3</c:v>
                </c:pt>
                <c:pt idx="2786">
                  <c:v>1.3755675231807234E-3</c:v>
                </c:pt>
                <c:pt idx="2787">
                  <c:v>1.3765231101709047E-3</c:v>
                </c:pt>
                <c:pt idx="2788">
                  <c:v>1.377479360983613E-3</c:v>
                </c:pt>
                <c:pt idx="2789">
                  <c:v>1.3784362761000411E-3</c:v>
                </c:pt>
                <c:pt idx="2790">
                  <c:v>1.3793938559716488E-3</c:v>
                </c:pt>
                <c:pt idx="2791">
                  <c:v>1.3803521010501887E-3</c:v>
                </c:pt>
                <c:pt idx="2792">
                  <c:v>1.3813110118178569E-3</c:v>
                </c:pt>
                <c:pt idx="2793">
                  <c:v>1.3822705887270553E-3</c:v>
                </c:pt>
                <c:pt idx="2794">
                  <c:v>1.3832308322304779E-3</c:v>
                </c:pt>
                <c:pt idx="2795">
                  <c:v>1.3841917428113273E-3</c:v>
                </c:pt>
                <c:pt idx="2796">
                  <c:v>1.385153320922948E-3</c:v>
                </c:pt>
                <c:pt idx="2797">
                  <c:v>1.3861155670189787E-3</c:v>
                </c:pt>
                <c:pt idx="2798">
                  <c:v>1.3870784815836295E-3</c:v>
                </c:pt>
                <c:pt idx="2799">
                  <c:v>1.3880420650711901E-3</c:v>
                </c:pt>
                <c:pt idx="2800">
                  <c:v>1.3890063179362456E-3</c:v>
                </c:pt>
                <c:pt idx="2801">
                  <c:v>1.3899712406640157E-3</c:v>
                </c:pt>
                <c:pt idx="2802">
                  <c:v>1.3909368337097379E-3</c:v>
                </c:pt>
                <c:pt idx="2803">
                  <c:v>1.3919030975390726E-3</c:v>
                </c:pt>
                <c:pt idx="2804">
                  <c:v>1.3928700326078689E-3</c:v>
                </c:pt>
                <c:pt idx="2805">
                  <c:v>1.3938376394026961E-3</c:v>
                </c:pt>
                <c:pt idx="2806">
                  <c:v>1.3948059183800585E-3</c:v>
                </c:pt>
                <c:pt idx="2807">
                  <c:v>1.3957748699967556E-3</c:v>
                </c:pt>
                <c:pt idx="2808">
                  <c:v>1.3967444947403718E-3</c:v>
                </c:pt>
                <c:pt idx="2809">
                  <c:v>1.3977147930683631E-3</c:v>
                </c:pt>
                <c:pt idx="2810">
                  <c:v>1.3986857654384819E-3</c:v>
                </c:pt>
                <c:pt idx="2811">
                  <c:v>1.399657412339329E-3</c:v>
                </c:pt>
                <c:pt idx="2812">
                  <c:v>1.400629734229315E-3</c:v>
                </c:pt>
                <c:pt idx="2813">
                  <c:v>1.4016027315671468E-3</c:v>
                </c:pt>
                <c:pt idx="2814">
                  <c:v>1.4025764048424441E-3</c:v>
                </c:pt>
                <c:pt idx="2815">
                  <c:v>1.4035507545145732E-3</c:v>
                </c:pt>
                <c:pt idx="2816">
                  <c:v>1.404525781043198E-3</c:v>
                </c:pt>
                <c:pt idx="2817">
                  <c:v>1.4055014849189596E-3</c:v>
                </c:pt>
                <c:pt idx="2818">
                  <c:v>1.4064778666021819E-3</c:v>
                </c:pt>
                <c:pt idx="2819">
                  <c:v>1.4074549265637279E-3</c:v>
                </c:pt>
                <c:pt idx="2820">
                  <c:v>1.4084326652645403E-3</c:v>
                </c:pt>
                <c:pt idx="2821">
                  <c:v>1.4094110831966247E-3</c:v>
                </c:pt>
                <c:pt idx="2822">
                  <c:v>1.4103901808215859E-3</c:v>
                </c:pt>
                <c:pt idx="2823">
                  <c:v>1.4113699586013276E-3</c:v>
                </c:pt>
                <c:pt idx="2824">
                  <c:v>1.4123504170288816E-3</c:v>
                </c:pt>
                <c:pt idx="2825">
                  <c:v>1.4133315565668151E-3</c:v>
                </c:pt>
                <c:pt idx="2826">
                  <c:v>1.4143133776779954E-3</c:v>
                </c:pt>
                <c:pt idx="2827">
                  <c:v>1.4152958808564822E-3</c:v>
                </c:pt>
                <c:pt idx="2828">
                  <c:v>1.4162790665658077E-3</c:v>
                </c:pt>
                <c:pt idx="2829">
                  <c:v>1.4172629352698044E-3</c:v>
                </c:pt>
                <c:pt idx="2830">
                  <c:v>1.4182474874635624E-3</c:v>
                </c:pt>
                <c:pt idx="2831">
                  <c:v>1.4192327236115805E-3</c:v>
                </c:pt>
                <c:pt idx="2832">
                  <c:v>1.4202186441889921E-3</c:v>
                </c:pt>
                <c:pt idx="2833">
                  <c:v>1.4212052496609194E-3</c:v>
                </c:pt>
                <c:pt idx="2834">
                  <c:v>1.4221925405238302E-3</c:v>
                </c:pt>
                <c:pt idx="2835">
                  <c:v>1.4231805172435154E-3</c:v>
                </c:pt>
                <c:pt idx="2836">
                  <c:v>1.4241691802860672E-3</c:v>
                </c:pt>
                <c:pt idx="2837">
                  <c:v>1.4251585301489891E-3</c:v>
                </c:pt>
                <c:pt idx="2838">
                  <c:v>1.4261485672990427E-3</c:v>
                </c:pt>
                <c:pt idx="2839">
                  <c:v>1.427139292203293E-3</c:v>
                </c:pt>
                <c:pt idx="2840">
                  <c:v>1.4281307053602805E-3</c:v>
                </c:pt>
                <c:pt idx="2841">
                  <c:v>1.4291228072377405E-3</c:v>
                </c:pt>
                <c:pt idx="2842">
                  <c:v>1.4301155983037119E-3</c:v>
                </c:pt>
                <c:pt idx="2843">
                  <c:v>1.4311090790577752E-3</c:v>
                </c:pt>
                <c:pt idx="2844">
                  <c:v>1.4321032499686409E-3</c:v>
                </c:pt>
                <c:pt idx="2845">
                  <c:v>1.4330981115053241E-3</c:v>
                </c:pt>
                <c:pt idx="2846">
                  <c:v>1.4340936641684468E-3</c:v>
                </c:pt>
                <c:pt idx="2847">
                  <c:v>1.4350899084276977E-3</c:v>
                </c:pt>
                <c:pt idx="2848">
                  <c:v>1.4360868447635185E-3</c:v>
                </c:pt>
                <c:pt idx="2849">
                  <c:v>1.4370844736462289E-3</c:v>
                </c:pt>
                <c:pt idx="2850">
                  <c:v>1.4380827955778432E-3</c:v>
                </c:pt>
                <c:pt idx="2851">
                  <c:v>1.4390818110293568E-3</c:v>
                </c:pt>
                <c:pt idx="2852">
                  <c:v>1.4400815204720697E-3</c:v>
                </c:pt>
                <c:pt idx="2853">
                  <c:v>1.4410819244090438E-3</c:v>
                </c:pt>
                <c:pt idx="2854">
                  <c:v>1.442083023312256E-3</c:v>
                </c:pt>
                <c:pt idx="2855">
                  <c:v>1.4430848176539899E-3</c:v>
                </c:pt>
                <c:pt idx="2856">
                  <c:v>1.444087307938356E-3</c:v>
                </c:pt>
                <c:pt idx="2857">
                  <c:v>1.445090494638316E-3</c:v>
                </c:pt>
                <c:pt idx="2858">
                  <c:v>1.446094378227138E-3</c:v>
                </c:pt>
                <c:pt idx="2859">
                  <c:v>1.4470989592099842E-3</c:v>
                </c:pt>
                <c:pt idx="2860">
                  <c:v>1.4481042380608024E-3</c:v>
                </c:pt>
                <c:pt idx="2861">
                  <c:v>1.4491102152538477E-3</c:v>
                </c:pt>
                <c:pt idx="2862">
                  <c:v>1.4501168912953359E-3</c:v>
                </c:pt>
                <c:pt idx="2863">
                  <c:v>1.4511242666602035E-3</c:v>
                </c:pt>
                <c:pt idx="2864">
                  <c:v>1.45213234183426E-3</c:v>
                </c:pt>
                <c:pt idx="2865">
                  <c:v>1.4531411172930798E-3</c:v>
                </c:pt>
                <c:pt idx="2866">
                  <c:v>1.4541505935442868E-3</c:v>
                </c:pt>
                <c:pt idx="2867">
                  <c:v>1.4551607710641386E-3</c:v>
                </c:pt>
                <c:pt idx="2868">
                  <c:v>1.4561716503292013E-3</c:v>
                </c:pt>
                <c:pt idx="2869">
                  <c:v>1.4571832318481569E-3</c:v>
                </c:pt>
                <c:pt idx="2870">
                  <c:v>1.4581955160982566E-3</c:v>
                </c:pt>
                <c:pt idx="2871">
                  <c:v>1.4592085035570602E-3</c:v>
                </c:pt>
                <c:pt idx="2872">
                  <c:v>1.4602221947343111E-3</c:v>
                </c:pt>
                <c:pt idx="2873">
                  <c:v>1.4612365901082549E-3</c:v>
                </c:pt>
                <c:pt idx="2874">
                  <c:v>1.462251690157448E-3</c:v>
                </c:pt>
                <c:pt idx="2875">
                  <c:v>1.4632674953926968E-3</c:v>
                </c:pt>
                <c:pt idx="2876">
                  <c:v>1.4642840062932443E-3</c:v>
                </c:pt>
                <c:pt idx="2877">
                  <c:v>1.4653012233493063E-3</c:v>
                </c:pt>
                <c:pt idx="2878">
                  <c:v>1.46631914704077E-3</c:v>
                </c:pt>
                <c:pt idx="2879">
                  <c:v>1.4673377778798623E-3</c:v>
                </c:pt>
                <c:pt idx="2880">
                  <c:v>1.46835711634716E-3</c:v>
                </c:pt>
                <c:pt idx="2881">
                  <c:v>1.469377162923551E-3</c:v>
                </c:pt>
                <c:pt idx="2882">
                  <c:v>1.4703979181223306E-3</c:v>
                </c:pt>
                <c:pt idx="2883">
                  <c:v>1.4714193824250778E-3</c:v>
                </c:pt>
                <c:pt idx="2884">
                  <c:v>1.4724415563136832E-3</c:v>
                </c:pt>
                <c:pt idx="2885">
                  <c:v>1.4734644403025128E-3</c:v>
                </c:pt>
                <c:pt idx="2886">
                  <c:v>1.4744880348741497E-3</c:v>
                </c:pt>
                <c:pt idx="2887">
                  <c:v>1.4755123405114897E-3</c:v>
                </c:pt>
                <c:pt idx="2888">
                  <c:v>1.4765373577299715E-3</c:v>
                </c:pt>
                <c:pt idx="2889">
                  <c:v>1.4775630870131847E-3</c:v>
                </c:pt>
                <c:pt idx="2890">
                  <c:v>1.478589528845032E-3</c:v>
                </c:pt>
                <c:pt idx="2891">
                  <c:v>1.4796166837420272E-3</c:v>
                </c:pt>
                <c:pt idx="2892">
                  <c:v>1.4806445521887682E-3</c:v>
                </c:pt>
                <c:pt idx="2893">
                  <c:v>1.4816731346809476E-3</c:v>
                </c:pt>
                <c:pt idx="2894">
                  <c:v>1.4827024317038146E-3</c:v>
                </c:pt>
                <c:pt idx="2895">
                  <c:v>1.4837324437753196E-3</c:v>
                </c:pt>
                <c:pt idx="2896">
                  <c:v>1.4847631713814085E-3</c:v>
                </c:pt>
                <c:pt idx="2897">
                  <c:v>1.4857946150083421E-3</c:v>
                </c:pt>
                <c:pt idx="2898">
                  <c:v>1.4868267751751512E-3</c:v>
                </c:pt>
                <c:pt idx="2899">
                  <c:v>1.4878596523687951E-3</c:v>
                </c:pt>
                <c:pt idx="2900">
                  <c:v>1.4888932470765487E-3</c:v>
                </c:pt>
                <c:pt idx="2901">
                  <c:v>1.4899275598185254E-3</c:v>
                </c:pt>
                <c:pt idx="2902">
                  <c:v>1.4909625910826999E-3</c:v>
                </c:pt>
                <c:pt idx="2903">
                  <c:v>1.4919983413573636E-3</c:v>
                </c:pt>
                <c:pt idx="2904">
                  <c:v>1.493034811163714E-3</c:v>
                </c:pt>
                <c:pt idx="2905">
                  <c:v>1.4940720009907439E-3</c:v>
                </c:pt>
                <c:pt idx="2906">
                  <c:v>1.4951099113277629E-3</c:v>
                </c:pt>
                <c:pt idx="2907">
                  <c:v>1.4961485426970558E-3</c:v>
                </c:pt>
                <c:pt idx="2908">
                  <c:v>1.4971878955886348E-3</c:v>
                </c:pt>
                <c:pt idx="2909">
                  <c:v>1.498227970503731E-3</c:v>
                </c:pt>
                <c:pt idx="2910">
                  <c:v>1.4992687679330154E-3</c:v>
                </c:pt>
                <c:pt idx="2911">
                  <c:v>1.5003102884002253E-3</c:v>
                </c:pt>
                <c:pt idx="2912">
                  <c:v>1.5013525323967361E-3</c:v>
                </c:pt>
                <c:pt idx="2913">
                  <c:v>1.5023955004142418E-3</c:v>
                </c:pt>
                <c:pt idx="2914">
                  <c:v>1.5034391929775724E-3</c:v>
                </c:pt>
                <c:pt idx="2915">
                  <c:v>1.5044836105791279E-3</c:v>
                </c:pt>
                <c:pt idx="2916">
                  <c:v>1.5055287537116277E-3</c:v>
                </c:pt>
                <c:pt idx="2917">
                  <c:v>1.5065746229009963E-3</c:v>
                </c:pt>
                <c:pt idx="2918">
                  <c:v>1.5076212186406605E-3</c:v>
                </c:pt>
                <c:pt idx="2919">
                  <c:v>1.5086685414243675E-3</c:v>
                </c:pt>
                <c:pt idx="2920">
                  <c:v>1.5097165917791384E-3</c:v>
                </c:pt>
                <c:pt idx="2921">
                  <c:v>1.5107653701994293E-3</c:v>
                </c:pt>
                <c:pt idx="2922">
                  <c:v>1.5118148771910169E-3</c:v>
                </c:pt>
                <c:pt idx="2923">
                  <c:v>1.5128651132490217E-3</c:v>
                </c:pt>
                <c:pt idx="2924">
                  <c:v>1.5139160789019305E-3</c:v>
                </c:pt>
                <c:pt idx="2925">
                  <c:v>1.5149677746455752E-3</c:v>
                </c:pt>
                <c:pt idx="2926">
                  <c:v>1.5160202009761087E-3</c:v>
                </c:pt>
                <c:pt idx="2927">
                  <c:v>1.51707335842312E-3</c:v>
                </c:pt>
                <c:pt idx="2928">
                  <c:v>1.5181272474834749E-3</c:v>
                </c:pt>
                <c:pt idx="2929">
                  <c:v>1.5191818686543612E-3</c:v>
                </c:pt>
                <c:pt idx="2930">
                  <c:v>1.5202372224664726E-3</c:v>
                </c:pt>
                <c:pt idx="2931">
                  <c:v>1.5212933094177108E-3</c:v>
                </c:pt>
                <c:pt idx="2932">
                  <c:v>1.5223501300063007E-3</c:v>
                </c:pt>
                <c:pt idx="2933">
                  <c:v>1.5234076847640424E-3</c:v>
                </c:pt>
                <c:pt idx="2934">
                  <c:v>1.5244659741898764E-3</c:v>
                </c:pt>
                <c:pt idx="2935">
                  <c:v>1.5255249987830661E-3</c:v>
                </c:pt>
                <c:pt idx="2936">
                  <c:v>1.5265847590765214E-3</c:v>
                </c:pt>
                <c:pt idx="2937">
                  <c:v>1.5276452555702225E-3</c:v>
                </c:pt>
                <c:pt idx="2938">
                  <c:v>1.5287064887755978E-3</c:v>
                </c:pt>
                <c:pt idx="2939">
                  <c:v>1.5297684591932992E-3</c:v>
                </c:pt>
                <c:pt idx="2940">
                  <c:v>1.5308311673577189E-3</c:v>
                </c:pt>
                <c:pt idx="2941">
                  <c:v>1.5318946137702284E-3</c:v>
                </c:pt>
                <c:pt idx="2942">
                  <c:v>1.5329587989325242E-3</c:v>
                </c:pt>
                <c:pt idx="2943">
                  <c:v>1.5340237233801126E-3</c:v>
                </c:pt>
                <c:pt idx="2944">
                  <c:v>1.5350893876154108E-3</c:v>
                </c:pt>
                <c:pt idx="2945">
                  <c:v>1.5361557921411619E-3</c:v>
                </c:pt>
                <c:pt idx="2946">
                  <c:v>1.5372229374939885E-3</c:v>
                </c:pt>
                <c:pt idx="2947">
                  <c:v>1.538290824177356E-3</c:v>
                </c:pt>
                <c:pt idx="2948">
                  <c:v>1.5393594526950556E-3</c:v>
                </c:pt>
                <c:pt idx="2949">
                  <c:v>1.5404288235848296E-3</c:v>
                </c:pt>
                <c:pt idx="2950">
                  <c:v>1.5414989373511928E-3</c:v>
                </c:pt>
                <c:pt idx="2951">
                  <c:v>1.5425697944989874E-3</c:v>
                </c:pt>
                <c:pt idx="2952">
                  <c:v>1.543641395567077E-3</c:v>
                </c:pt>
                <c:pt idx="2953">
                  <c:v>1.5447137410610288E-3</c:v>
                </c:pt>
                <c:pt idx="2954">
                  <c:v>1.5457868314979846E-3</c:v>
                </c:pt>
                <c:pt idx="2955">
                  <c:v>1.5468606673841906E-3</c:v>
                </c:pt>
                <c:pt idx="2956">
                  <c:v>1.5479352492600098E-3</c:v>
                </c:pt>
                <c:pt idx="2957">
                  <c:v>1.5490105776324154E-3</c:v>
                </c:pt>
                <c:pt idx="2958">
                  <c:v>1.5500866530087094E-3</c:v>
                </c:pt>
                <c:pt idx="2959">
                  <c:v>1.5511634759303816E-3</c:v>
                </c:pt>
                <c:pt idx="2960">
                  <c:v>1.5522410469054624E-3</c:v>
                </c:pt>
                <c:pt idx="2961">
                  <c:v>1.5533193664423121E-3</c:v>
                </c:pt>
                <c:pt idx="2962">
                  <c:v>1.5543984350835495E-3</c:v>
                </c:pt>
                <c:pt idx="2963">
                  <c:v>1.5554782533382648E-3</c:v>
                </c:pt>
                <c:pt idx="2964">
                  <c:v>1.5565588217158781E-3</c:v>
                </c:pt>
                <c:pt idx="2965">
                  <c:v>1.5576401407601402E-3</c:v>
                </c:pt>
                <c:pt idx="2966">
                  <c:v>1.5587222109812026E-3</c:v>
                </c:pt>
                <c:pt idx="2967">
                  <c:v>1.5598050329008973E-3</c:v>
                </c:pt>
                <c:pt idx="2968">
                  <c:v>1.5608886070300615E-3</c:v>
                </c:pt>
                <c:pt idx="2969">
                  <c:v>1.5619729339139581E-3</c:v>
                </c:pt>
                <c:pt idx="2970">
                  <c:v>1.5630580140641585E-3</c:v>
                </c:pt>
                <c:pt idx="2971">
                  <c:v>1.5641438479925647E-3</c:v>
                </c:pt>
                <c:pt idx="2972">
                  <c:v>1.5652304362455773E-3</c:v>
                </c:pt>
                <c:pt idx="2973">
                  <c:v>1.5663177793358339E-3</c:v>
                </c:pt>
                <c:pt idx="2974">
                  <c:v>1.567405877776305E-3</c:v>
                </c:pt>
                <c:pt idx="2975">
                  <c:v>1.5684947321145299E-3</c:v>
                </c:pt>
                <c:pt idx="2976">
                  <c:v>1.5695843428642157E-3</c:v>
                </c:pt>
                <c:pt idx="2977">
                  <c:v>1.5706747105394027E-3</c:v>
                </c:pt>
                <c:pt idx="2978">
                  <c:v>1.571765835688772E-3</c:v>
                </c:pt>
                <c:pt idx="2979">
                  <c:v>1.572857718827102E-3</c:v>
                </c:pt>
                <c:pt idx="2980">
                  <c:v>1.5739503604695051E-3</c:v>
                </c:pt>
                <c:pt idx="2981">
                  <c:v>1.5750437611658067E-3</c:v>
                </c:pt>
                <c:pt idx="2982">
                  <c:v>1.576137921431859E-3</c:v>
                </c:pt>
                <c:pt idx="2983">
                  <c:v>1.577232841795324E-3</c:v>
                </c:pt>
                <c:pt idx="2984">
                  <c:v>1.5783285227727465E-3</c:v>
                </c:pt>
                <c:pt idx="2985">
                  <c:v>1.579424964915482E-3</c:v>
                </c:pt>
                <c:pt idx="2986">
                  <c:v>1.5805221687408173E-3</c:v>
                </c:pt>
                <c:pt idx="2987">
                  <c:v>1.5816201347663742E-3</c:v>
                </c:pt>
                <c:pt idx="2988">
                  <c:v>1.5827188635446584E-3</c:v>
                </c:pt>
                <c:pt idx="2989">
                  <c:v>1.5838183555940348E-3</c:v>
                </c:pt>
                <c:pt idx="2990">
                  <c:v>1.5849186114332055E-3</c:v>
                </c:pt>
                <c:pt idx="2991">
                  <c:v>1.5860196316158279E-3</c:v>
                </c:pt>
                <c:pt idx="2992">
                  <c:v>1.5871214166613484E-3</c:v>
                </c:pt>
                <c:pt idx="2993">
                  <c:v>1.5882239670895505E-3</c:v>
                </c:pt>
                <c:pt idx="2994">
                  <c:v>1.5893272834552462E-3</c:v>
                </c:pt>
                <c:pt idx="2995">
                  <c:v>1.5904313662789655E-3</c:v>
                </c:pt>
                <c:pt idx="2996">
                  <c:v>1.591536216081576E-3</c:v>
                </c:pt>
                <c:pt idx="2997">
                  <c:v>1.5926418334190463E-3</c:v>
                </c:pt>
                <c:pt idx="2998">
                  <c:v>1.5937482188129923E-3</c:v>
                </c:pt>
                <c:pt idx="2999">
                  <c:v>1.5948553727969717E-3</c:v>
                </c:pt>
                <c:pt idx="3000">
                  <c:v>1.5959632958933009E-3</c:v>
                </c:pt>
                <c:pt idx="3001">
                  <c:v>1.5970719886594955E-3</c:v>
                </c:pt>
                <c:pt idx="3002">
                  <c:v>1.5981814516186216E-3</c:v>
                </c:pt>
                <c:pt idx="3003">
                  <c:v>1.599291685294085E-3</c:v>
                </c:pt>
                <c:pt idx="3004">
                  <c:v>1.6004026902445643E-3</c:v>
                </c:pt>
                <c:pt idx="3005">
                  <c:v>1.6015144669942164E-3</c:v>
                </c:pt>
                <c:pt idx="3006">
                  <c:v>1.6026270160675385E-3</c:v>
                </c:pt>
                <c:pt idx="3007">
                  <c:v>1.6037403380243741E-3</c:v>
                </c:pt>
                <c:pt idx="3008">
                  <c:v>1.6048544333899738E-3</c:v>
                </c:pt>
                <c:pt idx="3009">
                  <c:v>1.6059693026899283E-3</c:v>
                </c:pt>
                <c:pt idx="3010">
                  <c:v>1.6070849464852488E-3</c:v>
                </c:pt>
                <c:pt idx="3011">
                  <c:v>1.6082013653022811E-3</c:v>
                </c:pt>
                <c:pt idx="3012">
                  <c:v>1.6093185596794217E-3</c:v>
                </c:pt>
                <c:pt idx="3013">
                  <c:v>1.6104365301437234E-3</c:v>
                </c:pt>
                <c:pt idx="3014">
                  <c:v>1.611555277257758E-3</c:v>
                </c:pt>
                <c:pt idx="3015">
                  <c:v>1.6126748015493351E-3</c:v>
                </c:pt>
                <c:pt idx="3016">
                  <c:v>1.6137951035466072E-3</c:v>
                </c:pt>
                <c:pt idx="3017">
                  <c:v>1.6149161838133188E-3</c:v>
                </c:pt>
                <c:pt idx="3018">
                  <c:v>1.6160380428783809E-3</c:v>
                </c:pt>
                <c:pt idx="3019">
                  <c:v>1.6171606812710468E-3</c:v>
                </c:pt>
                <c:pt idx="3020">
                  <c:v>1.6182840995562374E-3</c:v>
                </c:pt>
                <c:pt idx="3021">
                  <c:v>1.619408298263966E-3</c:v>
                </c:pt>
                <c:pt idx="3022">
                  <c:v>1.62053327792459E-3</c:v>
                </c:pt>
                <c:pt idx="3023">
                  <c:v>1.6216590391042083E-3</c:v>
                </c:pt>
                <c:pt idx="3024">
                  <c:v>1.6227855823339398E-3</c:v>
                </c:pt>
                <c:pt idx="3025">
                  <c:v>1.6239129081452482E-3</c:v>
                </c:pt>
                <c:pt idx="3026">
                  <c:v>1.6250410171054124E-3</c:v>
                </c:pt>
                <c:pt idx="3027">
                  <c:v>1.6261699097466591E-3</c:v>
                </c:pt>
                <c:pt idx="3028">
                  <c:v>1.6272995866134007E-3</c:v>
                </c:pt>
                <c:pt idx="3029">
                  <c:v>1.6284300482385787E-3</c:v>
                </c:pt>
                <c:pt idx="3030">
                  <c:v>1.6295612951910503E-3</c:v>
                </c:pt>
                <c:pt idx="3031">
                  <c:v>1.6306933280045225E-3</c:v>
                </c:pt>
                <c:pt idx="3032">
                  <c:v>1.6318261472130491E-3</c:v>
                </c:pt>
                <c:pt idx="3033">
                  <c:v>1.6329597533866732E-3</c:v>
                </c:pt>
                <c:pt idx="3034">
                  <c:v>1.6340941470602149E-3</c:v>
                </c:pt>
                <c:pt idx="3035">
                  <c:v>1.6352293287688418E-3</c:v>
                </c:pt>
                <c:pt idx="3036">
                  <c:v>1.6363652990837858E-3</c:v>
                </c:pt>
                <c:pt idx="3037">
                  <c:v>1.6375020585409827E-3</c:v>
                </c:pt>
                <c:pt idx="3038">
                  <c:v>1.6386396076767155E-3</c:v>
                </c:pt>
                <c:pt idx="3039">
                  <c:v>1.639777947063408E-3</c:v>
                </c:pt>
                <c:pt idx="3040">
                  <c:v>1.6409170772381135E-3</c:v>
                </c:pt>
                <c:pt idx="3041">
                  <c:v>1.6420569987382332E-3</c:v>
                </c:pt>
                <c:pt idx="3042">
                  <c:v>1.6431977121373852E-3</c:v>
                </c:pt>
                <c:pt idx="3043">
                  <c:v>1.6443392179737422E-3</c:v>
                </c:pt>
                <c:pt idx="3044">
                  <c:v>1.6454815167977995E-3</c:v>
                </c:pt>
                <c:pt idx="3045">
                  <c:v>1.646624609148453E-3</c:v>
                </c:pt>
                <c:pt idx="3046">
                  <c:v>1.647768495600916E-3</c:v>
                </c:pt>
                <c:pt idx="3047">
                  <c:v>1.6489131766948589E-3</c:v>
                </c:pt>
                <c:pt idx="3048">
                  <c:v>1.650058652970302E-3</c:v>
                </c:pt>
                <c:pt idx="3049">
                  <c:v>1.6512049250036575E-3</c:v>
                </c:pt>
                <c:pt idx="3050">
                  <c:v>1.6523519933357219E-3</c:v>
                </c:pt>
                <c:pt idx="3051">
                  <c:v>1.6534998585076414E-3</c:v>
                </c:pt>
                <c:pt idx="3052">
                  <c:v>1.6546485210970304E-3</c:v>
                </c:pt>
                <c:pt idx="3053">
                  <c:v>1.6557979816458133E-3</c:v>
                </c:pt>
                <c:pt idx="3054">
                  <c:v>1.6569482406962645E-3</c:v>
                </c:pt>
                <c:pt idx="3055">
                  <c:v>1.6580992988272038E-3</c:v>
                </c:pt>
                <c:pt idx="3056">
                  <c:v>1.6592511565816847E-3</c:v>
                </c:pt>
                <c:pt idx="3057">
                  <c:v>1.6604038145151946E-3</c:v>
                </c:pt>
                <c:pt idx="3058">
                  <c:v>1.6615572731715166E-3</c:v>
                </c:pt>
                <c:pt idx="3059">
                  <c:v>1.6627115331310804E-3</c:v>
                </c:pt>
                <c:pt idx="3060">
                  <c:v>1.6638665949384502E-3</c:v>
                </c:pt>
                <c:pt idx="3061">
                  <c:v>1.6650224591385438E-3</c:v>
                </c:pt>
                <c:pt idx="3062">
                  <c:v>1.6661791263130009E-3</c:v>
                </c:pt>
                <c:pt idx="3063">
                  <c:v>1.6673365970075217E-3</c:v>
                </c:pt>
                <c:pt idx="3064">
                  <c:v>1.6684948717681602E-3</c:v>
                </c:pt>
                <c:pt idx="3065">
                  <c:v>1.6696539511777695E-3</c:v>
                </c:pt>
                <c:pt idx="3066">
                  <c:v>1.6708138357831874E-3</c:v>
                </c:pt>
                <c:pt idx="3067">
                  <c:v>1.6719745261316069E-3</c:v>
                </c:pt>
                <c:pt idx="3068">
                  <c:v>1.6731360228070965E-3</c:v>
                </c:pt>
                <c:pt idx="3069">
                  <c:v>1.6742983263576348E-3</c:v>
                </c:pt>
                <c:pt idx="3070">
                  <c:v>1.6754614373315556E-3</c:v>
                </c:pt>
                <c:pt idx="3071">
                  <c:v>1.6766253563141457E-3</c:v>
                </c:pt>
                <c:pt idx="3072">
                  <c:v>1.6777900838545264E-3</c:v>
                </c:pt>
                <c:pt idx="3073">
                  <c:v>1.6789556205143912E-3</c:v>
                </c:pt>
                <c:pt idx="3074">
                  <c:v>1.6801219668435992E-3</c:v>
                </c:pt>
                <c:pt idx="3075">
                  <c:v>1.6812891234290652E-3</c:v>
                </c:pt>
                <c:pt idx="3076">
                  <c:v>1.6824570908214381E-3</c:v>
                </c:pt>
                <c:pt idx="3077">
                  <c:v>1.6836258695717234E-3</c:v>
                </c:pt>
                <c:pt idx="3078">
                  <c:v>1.6847954602680604E-3</c:v>
                </c:pt>
                <c:pt idx="3079">
                  <c:v>1.6859658634622459E-3</c:v>
                </c:pt>
                <c:pt idx="3080">
                  <c:v>1.6871370797064353E-3</c:v>
                </c:pt>
                <c:pt idx="3081">
                  <c:v>1.6883091095899934E-3</c:v>
                </c:pt>
                <c:pt idx="3082">
                  <c:v>1.6894819536658686E-3</c:v>
                </c:pt>
                <c:pt idx="3083">
                  <c:v>1.6906556124873671E-3</c:v>
                </c:pt>
                <c:pt idx="3084">
                  <c:v>1.6918300866450838E-3</c:v>
                </c:pt>
                <c:pt idx="3085">
                  <c:v>1.6930053766931194E-3</c:v>
                </c:pt>
                <c:pt idx="3086">
                  <c:v>1.6941814831859345E-3</c:v>
                </c:pt>
                <c:pt idx="3087">
                  <c:v>1.6953584067153553E-3</c:v>
                </c:pt>
                <c:pt idx="3088">
                  <c:v>1.6965361478366386E-3</c:v>
                </c:pt>
                <c:pt idx="3089">
                  <c:v>1.6977147071177536E-3</c:v>
                </c:pt>
                <c:pt idx="3090">
                  <c:v>1.6988940851147031E-3</c:v>
                </c:pt>
                <c:pt idx="3091">
                  <c:v>1.7000742824209592E-3</c:v>
                </c:pt>
                <c:pt idx="3092">
                  <c:v>1.7012552995933237E-3</c:v>
                </c:pt>
                <c:pt idx="3093">
                  <c:v>1.7024371371889585E-3</c:v>
                </c:pt>
                <c:pt idx="3094">
                  <c:v>1.703619795802574E-3</c:v>
                </c:pt>
                <c:pt idx="3095">
                  <c:v>1.7048032759921323E-3</c:v>
                </c:pt>
                <c:pt idx="3096">
                  <c:v>1.705987578315958E-3</c:v>
                </c:pt>
                <c:pt idx="3097">
                  <c:v>1.7071727033700012E-3</c:v>
                </c:pt>
                <c:pt idx="3098">
                  <c:v>1.708358651713388E-3</c:v>
                </c:pt>
                <c:pt idx="3099">
                  <c:v>1.7095454239056073E-3</c:v>
                </c:pt>
                <c:pt idx="3100">
                  <c:v>1.7107330205438521E-3</c:v>
                </c:pt>
                <c:pt idx="3101">
                  <c:v>1.7119214421884145E-3</c:v>
                </c:pt>
                <c:pt idx="3102">
                  <c:v>1.7131106894124149E-3</c:v>
                </c:pt>
                <c:pt idx="3103">
                  <c:v>1.7143007627768978E-3</c:v>
                </c:pt>
                <c:pt idx="3104">
                  <c:v>1.715491662880718E-3</c:v>
                </c:pt>
                <c:pt idx="3105">
                  <c:v>1.7166833902857259E-3</c:v>
                </c:pt>
                <c:pt idx="3106">
                  <c:v>1.7178759455541365E-3</c:v>
                </c:pt>
                <c:pt idx="3107">
                  <c:v>1.7190693292860532E-3</c:v>
                </c:pt>
                <c:pt idx="3108">
                  <c:v>1.7202635420444986E-3</c:v>
                </c:pt>
                <c:pt idx="3109">
                  <c:v>1.72145858439286E-3</c:v>
                </c:pt>
                <c:pt idx="3110">
                  <c:v>1.7226544569324922E-3</c:v>
                </c:pt>
                <c:pt idx="3111">
                  <c:v>1.7238511602275918E-3</c:v>
                </c:pt>
                <c:pt idx="3112">
                  <c:v>1.7250486948427216E-3</c:v>
                </c:pt>
                <c:pt idx="3113">
                  <c:v>1.7262470613804901E-3</c:v>
                </c:pt>
                <c:pt idx="3114">
                  <c:v>1.7274462604062707E-3</c:v>
                </c:pt>
                <c:pt idx="3115">
                  <c:v>1.7286462924858035E-3</c:v>
                </c:pt>
                <c:pt idx="3116">
                  <c:v>1.7298471582229539E-3</c:v>
                </c:pt>
                <c:pt idx="3117">
                  <c:v>1.7310488581842743E-3</c:v>
                </c:pt>
                <c:pt idx="3118">
                  <c:v>1.7322513929492883E-3</c:v>
                </c:pt>
                <c:pt idx="3119">
                  <c:v>1.7334547630853095E-3</c:v>
                </c:pt>
                <c:pt idx="3120">
                  <c:v>1.7346589691978832E-3</c:v>
                </c:pt>
                <c:pt idx="3121">
                  <c:v>1.7358640118551377E-3</c:v>
                </c:pt>
                <c:pt idx="3122">
                  <c:v>1.7370698916255698E-3</c:v>
                </c:pt>
                <c:pt idx="3123">
                  <c:v>1.7382766091159877E-3</c:v>
                </c:pt>
                <c:pt idx="3124">
                  <c:v>1.7394841648957046E-3</c:v>
                </c:pt>
                <c:pt idx="3125">
                  <c:v>1.7406925595344026E-3</c:v>
                </c:pt>
                <c:pt idx="3126">
                  <c:v>1.7419017936401557E-3</c:v>
                </c:pt>
                <c:pt idx="3127">
                  <c:v>1.7431118677834643E-3</c:v>
                </c:pt>
                <c:pt idx="3128">
                  <c:v>1.7443227825351987E-3</c:v>
                </c:pt>
                <c:pt idx="3129">
                  <c:v>1.7455345385047009E-3</c:v>
                </c:pt>
                <c:pt idx="3130">
                  <c:v>1.7467471362636608E-3</c:v>
                </c:pt>
                <c:pt idx="3131">
                  <c:v>1.7479605763841399E-3</c:v>
                </c:pt>
                <c:pt idx="3132">
                  <c:v>1.7491748594767502E-3</c:v>
                </c:pt>
                <c:pt idx="3133">
                  <c:v>1.7503899861143748E-3</c:v>
                </c:pt>
                <c:pt idx="3134">
                  <c:v>1.7516059568830121E-3</c:v>
                </c:pt>
                <c:pt idx="3135">
                  <c:v>1.7528227723563143E-3</c:v>
                </c:pt>
                <c:pt idx="3136">
                  <c:v>1.7540404331465923E-3</c:v>
                </c:pt>
                <c:pt idx="3137">
                  <c:v>1.7552589398283226E-3</c:v>
                </c:pt>
                <c:pt idx="3138">
                  <c:v>1.7564782929763536E-3</c:v>
                </c:pt>
                <c:pt idx="3139">
                  <c:v>1.7576984932042732E-3</c:v>
                </c:pt>
                <c:pt idx="3140">
                  <c:v>1.7589195410877558E-3</c:v>
                </c:pt>
                <c:pt idx="3141">
                  <c:v>1.7601414372028488E-3</c:v>
                </c:pt>
                <c:pt idx="3142">
                  <c:v>1.7613641821644199E-3</c:v>
                </c:pt>
                <c:pt idx="3143">
                  <c:v>1.7625877765493436E-3</c:v>
                </c:pt>
                <c:pt idx="3144">
                  <c:v>1.7638122209348692E-3</c:v>
                </c:pt>
                <c:pt idx="3145">
                  <c:v>1.7650375159371464E-3</c:v>
                </c:pt>
                <c:pt idx="3146">
                  <c:v>1.7662636621342529E-3</c:v>
                </c:pt>
                <c:pt idx="3147">
                  <c:v>1.7674906601175019E-3</c:v>
                </c:pt>
                <c:pt idx="3148">
                  <c:v>1.7687185104657474E-3</c:v>
                </c:pt>
                <c:pt idx="3149">
                  <c:v>1.7699472137968539E-3</c:v>
                </c:pt>
                <c:pt idx="3150">
                  <c:v>1.7711767706905068E-3</c:v>
                </c:pt>
                <c:pt idx="3151">
                  <c:v>1.7724071817267679E-3</c:v>
                </c:pt>
                <c:pt idx="3152">
                  <c:v>1.7736384475247897E-3</c:v>
                </c:pt>
                <c:pt idx="3153">
                  <c:v>1.7748705686654669E-3</c:v>
                </c:pt>
                <c:pt idx="3154">
                  <c:v>1.776103545730071E-3</c:v>
                </c:pt>
                <c:pt idx="3155">
                  <c:v>1.7773373793390458E-3</c:v>
                </c:pt>
                <c:pt idx="3156">
                  <c:v>1.7785720700744972E-3</c:v>
                </c:pt>
                <c:pt idx="3157">
                  <c:v>1.7798076185189093E-3</c:v>
                </c:pt>
                <c:pt idx="3158">
                  <c:v>1.7810440252940196E-3</c:v>
                </c:pt>
                <c:pt idx="3159">
                  <c:v>1.7822812909831481E-3</c:v>
                </c:pt>
                <c:pt idx="3160">
                  <c:v>1.7835194161699933E-3</c:v>
                </c:pt>
                <c:pt idx="3161">
                  <c:v>1.7847584014775899E-3</c:v>
                </c:pt>
                <c:pt idx="3162">
                  <c:v>1.7859982474904741E-3</c:v>
                </c:pt>
                <c:pt idx="3163">
                  <c:v>1.7872389548065659E-3</c:v>
                </c:pt>
                <c:pt idx="3164">
                  <c:v>1.7884805240111869E-3</c:v>
                </c:pt>
                <c:pt idx="3165">
                  <c:v>1.7897229557291049E-3</c:v>
                </c:pt>
                <c:pt idx="3166">
                  <c:v>1.7909662505464826E-3</c:v>
                </c:pt>
                <c:pt idx="3167">
                  <c:v>1.7922104090498624E-3</c:v>
                </c:pt>
                <c:pt idx="3168">
                  <c:v>1.793455431865315E-3</c:v>
                </c:pt>
                <c:pt idx="3169">
                  <c:v>1.7947013195802252E-3</c:v>
                </c:pt>
                <c:pt idx="3170">
                  <c:v>1.7959480727823593E-3</c:v>
                </c:pt>
                <c:pt idx="3171">
                  <c:v>1.797195692099093E-3</c:v>
                </c:pt>
                <c:pt idx="3172">
                  <c:v>1.7984441781190368E-3</c:v>
                </c:pt>
                <c:pt idx="3173">
                  <c:v>1.7996935314311823E-3</c:v>
                </c:pt>
                <c:pt idx="3174">
                  <c:v>1.8009437526642137E-3</c:v>
                </c:pt>
                <c:pt idx="3175">
                  <c:v>1.8021948424079689E-3</c:v>
                </c:pt>
                <c:pt idx="3176">
                  <c:v>1.8034468012526679E-3</c:v>
                </c:pt>
                <c:pt idx="3177">
                  <c:v>1.8046996298283064E-3</c:v>
                </c:pt>
                <c:pt idx="3178">
                  <c:v>1.8059533287259522E-3</c:v>
                </c:pt>
                <c:pt idx="3179">
                  <c:v>1.8072078985502053E-3</c:v>
                </c:pt>
                <c:pt idx="3180">
                  <c:v>1.8084633398929276E-3</c:v>
                </c:pt>
                <c:pt idx="3181">
                  <c:v>1.8097196533858671E-3</c:v>
                </c:pt>
                <c:pt idx="3182">
                  <c:v>1.810976839621736E-3</c:v>
                </c:pt>
                <c:pt idx="3183">
                  <c:v>1.8122348991936302E-3</c:v>
                </c:pt>
                <c:pt idx="3184">
                  <c:v>1.8134938327346152E-3</c:v>
                </c:pt>
                <c:pt idx="3185">
                  <c:v>1.814753640838639E-3</c:v>
                </c:pt>
                <c:pt idx="3186">
                  <c:v>1.8160143241000349E-3</c:v>
                </c:pt>
                <c:pt idx="3187">
                  <c:v>1.8172758831531887E-3</c:v>
                </c:pt>
                <c:pt idx="3188">
                  <c:v>1.8185383185932869E-3</c:v>
                </c:pt>
                <c:pt idx="3189">
                  <c:v>1.8198016310159021E-3</c:v>
                </c:pt>
                <c:pt idx="3190">
                  <c:v>1.8210658210567432E-3</c:v>
                </c:pt>
                <c:pt idx="3191">
                  <c:v>1.822330889312238E-3</c:v>
                </c:pt>
                <c:pt idx="3192">
                  <c:v>1.8235968363924696E-3</c:v>
                </c:pt>
                <c:pt idx="3193">
                  <c:v>1.8248636628946677E-3</c:v>
                </c:pt>
                <c:pt idx="3194">
                  <c:v>1.8261313694563088E-3</c:v>
                </c:pt>
                <c:pt idx="3195">
                  <c:v>1.8273999566754803E-3</c:v>
                </c:pt>
                <c:pt idx="3196">
                  <c:v>1.8286694251506566E-3</c:v>
                </c:pt>
                <c:pt idx="3197">
                  <c:v>1.8299397755206449E-3</c:v>
                </c:pt>
                <c:pt idx="3198">
                  <c:v>1.8312110083847789E-3</c:v>
                </c:pt>
                <c:pt idx="3199">
                  <c:v>1.8324831243427817E-3</c:v>
                </c:pt>
                <c:pt idx="3200">
                  <c:v>1.8337561240347922E-3</c:v>
                </c:pt>
                <c:pt idx="3201">
                  <c:v>1.8350300080613945E-3</c:v>
                </c:pt>
                <c:pt idx="3202">
                  <c:v>1.8363047770235624E-3</c:v>
                </c:pt>
                <c:pt idx="3203">
                  <c:v>1.8375804315627696E-3</c:v>
                </c:pt>
                <c:pt idx="3204">
                  <c:v>1.8388569722808529E-3</c:v>
                </c:pt>
                <c:pt idx="3205">
                  <c:v>1.8401343997800391E-3</c:v>
                </c:pt>
                <c:pt idx="3206">
                  <c:v>1.8414127147031399E-3</c:v>
                </c:pt>
                <c:pt idx="3207">
                  <c:v>1.8426919176532475E-3</c:v>
                </c:pt>
                <c:pt idx="3208">
                  <c:v>1.8439720092472609E-3</c:v>
                </c:pt>
                <c:pt idx="3209">
                  <c:v>1.8452529900890827E-3</c:v>
                </c:pt>
                <c:pt idx="3210">
                  <c:v>1.8465348608233125E-3</c:v>
                </c:pt>
                <c:pt idx="3211">
                  <c:v>1.8478176220547197E-3</c:v>
                </c:pt>
                <c:pt idx="3212">
                  <c:v>1.8491012743884656E-3</c:v>
                </c:pt>
                <c:pt idx="3213">
                  <c:v>1.8503858184704949E-3</c:v>
                </c:pt>
                <c:pt idx="3214">
                  <c:v>1.8516712549068377E-3</c:v>
                </c:pt>
                <c:pt idx="3215">
                  <c:v>1.8529575843039179E-3</c:v>
                </c:pt>
                <c:pt idx="3216">
                  <c:v>1.8542448073090264E-3</c:v>
                </c:pt>
                <c:pt idx="3217">
                  <c:v>1.8555329245294582E-3</c:v>
                </c:pt>
                <c:pt idx="3218">
                  <c:v>1.8568219365729013E-3</c:v>
                </c:pt>
                <c:pt idx="3219">
                  <c:v>1.8581118440879969E-3</c:v>
                </c:pt>
                <c:pt idx="3220">
                  <c:v>1.8594026476833061E-3</c:v>
                </c:pt>
                <c:pt idx="3221">
                  <c:v>1.8606943479677846E-3</c:v>
                </c:pt>
                <c:pt idx="3222">
                  <c:v>1.8619869455914261E-3</c:v>
                </c:pt>
                <c:pt idx="3223">
                  <c:v>1.8632804411640609E-3</c:v>
                </c:pt>
                <c:pt idx="3224">
                  <c:v>1.8645748353094814E-3</c:v>
                </c:pt>
                <c:pt idx="3225">
                  <c:v>1.8658701286383371E-3</c:v>
                </c:pt>
                <c:pt idx="3226">
                  <c:v>1.8671663218024297E-3</c:v>
                </c:pt>
                <c:pt idx="3227">
                  <c:v>1.8684634154132859E-3</c:v>
                </c:pt>
                <c:pt idx="3228">
                  <c:v>1.8697614100828288E-3</c:v>
                </c:pt>
                <c:pt idx="3229">
                  <c:v>1.8710603064642196E-3</c:v>
                </c:pt>
                <c:pt idx="3230">
                  <c:v>1.8723601051702603E-3</c:v>
                </c:pt>
                <c:pt idx="3231">
                  <c:v>1.8736608068141499E-3</c:v>
                </c:pt>
                <c:pt idx="3232">
                  <c:v>1.874962412050412E-3</c:v>
                </c:pt>
                <c:pt idx="3233">
                  <c:v>1.8762649214931265E-3</c:v>
                </c:pt>
                <c:pt idx="3234">
                  <c:v>1.8775683357567716E-3</c:v>
                </c:pt>
                <c:pt idx="3235">
                  <c:v>1.8788726554972352E-3</c:v>
                </c:pt>
                <c:pt idx="3236">
                  <c:v>1.8801778813298785E-3</c:v>
                </c:pt>
                <c:pt idx="3237">
                  <c:v>1.8814840138841504E-3</c:v>
                </c:pt>
                <c:pt idx="3238">
                  <c:v>1.8827910537762382E-3</c:v>
                </c:pt>
                <c:pt idx="3239">
                  <c:v>1.8840990016638548E-3</c:v>
                </c:pt>
                <c:pt idx="3240">
                  <c:v>1.8854078581640725E-3</c:v>
                </c:pt>
                <c:pt idx="3241">
                  <c:v>1.8867176238943639E-3</c:v>
                </c:pt>
                <c:pt idx="3242">
                  <c:v>1.8880282995138132E-3</c:v>
                </c:pt>
                <c:pt idx="3243">
                  <c:v>1.8893398856407795E-3</c:v>
                </c:pt>
                <c:pt idx="3244">
                  <c:v>1.8906523828940236E-3</c:v>
                </c:pt>
                <c:pt idx="3245">
                  <c:v>1.8919657919340036E-3</c:v>
                </c:pt>
                <c:pt idx="3246">
                  <c:v>1.8932801133803691E-3</c:v>
                </c:pt>
                <c:pt idx="3247">
                  <c:v>1.8945953478531703E-3</c:v>
                </c:pt>
                <c:pt idx="3248">
                  <c:v>1.8959114960142437E-3</c:v>
                </c:pt>
                <c:pt idx="3249">
                  <c:v>1.89722855848453E-3</c:v>
                </c:pt>
                <c:pt idx="3250">
                  <c:v>1.8985465358853737E-3</c:v>
                </c:pt>
                <c:pt idx="3251">
                  <c:v>1.8998654288799907E-3</c:v>
                </c:pt>
                <c:pt idx="3252">
                  <c:v>1.9011852380906174E-3</c:v>
                </c:pt>
                <c:pt idx="3253">
                  <c:v>1.9025059641537359E-3</c:v>
                </c:pt>
                <c:pt idx="3254">
                  <c:v>1.9038276076924182E-3</c:v>
                </c:pt>
                <c:pt idx="3255">
                  <c:v>1.9051501693717256E-3</c:v>
                </c:pt>
                <c:pt idx="3256">
                  <c:v>1.9064736498156255E-3</c:v>
                </c:pt>
                <c:pt idx="3257">
                  <c:v>1.9077980496484889E-3</c:v>
                </c:pt>
                <c:pt idx="3258">
                  <c:v>1.9091233695367642E-3</c:v>
                </c:pt>
                <c:pt idx="3259">
                  <c:v>1.9104496101057201E-3</c:v>
                </c:pt>
                <c:pt idx="3260">
                  <c:v>1.9117767719810299E-3</c:v>
                </c:pt>
                <c:pt idx="3261">
                  <c:v>1.913104855830532E-3</c:v>
                </c:pt>
                <c:pt idx="3262">
                  <c:v>1.9144338622807985E-3</c:v>
                </c:pt>
                <c:pt idx="3263">
                  <c:v>1.915763791958808E-3</c:v>
                </c:pt>
                <c:pt idx="3264">
                  <c:v>1.9170946455337914E-3</c:v>
                </c:pt>
                <c:pt idx="3265">
                  <c:v>1.9184264236336277E-3</c:v>
                </c:pt>
                <c:pt idx="3266">
                  <c:v>1.9197591268866031E-3</c:v>
                </c:pt>
                <c:pt idx="3267">
                  <c:v>1.9210927559633443E-3</c:v>
                </c:pt>
                <c:pt idx="3268">
                  <c:v>1.9224273114930395E-3</c:v>
                </c:pt>
                <c:pt idx="3269">
                  <c:v>1.9237627941192826E-3</c:v>
                </c:pt>
                <c:pt idx="3270">
                  <c:v>1.9250992044721068E-3</c:v>
                </c:pt>
                <c:pt idx="3271">
                  <c:v>1.9264365432240047E-3</c:v>
                </c:pt>
                <c:pt idx="3272">
                  <c:v>1.9277748110059149E-3</c:v>
                </c:pt>
                <c:pt idx="3273">
                  <c:v>1.9291140084491849E-3</c:v>
                </c:pt>
                <c:pt idx="3274">
                  <c:v>1.9304541362277093E-3</c:v>
                </c:pt>
                <c:pt idx="3275">
                  <c:v>1.9317951949737425E-3</c:v>
                </c:pt>
                <c:pt idx="3276">
                  <c:v>1.933137185319949E-3</c:v>
                </c:pt>
                <c:pt idx="3277">
                  <c:v>1.9344801079416286E-3</c:v>
                </c:pt>
                <c:pt idx="3278">
                  <c:v>1.9358239634723548E-3</c:v>
                </c:pt>
                <c:pt idx="3279">
                  <c:v>1.9371687525461107E-3</c:v>
                </c:pt>
                <c:pt idx="3280">
                  <c:v>1.9385144758396053E-3</c:v>
                </c:pt>
                <c:pt idx="3281">
                  <c:v>1.9398611339877323E-3</c:v>
                </c:pt>
                <c:pt idx="3282">
                  <c:v>1.9412087276399223E-3</c:v>
                </c:pt>
                <c:pt idx="3283">
                  <c:v>1.9425572574319223E-3</c:v>
                </c:pt>
                <c:pt idx="3284">
                  <c:v>1.9439067240423231E-3</c:v>
                </c:pt>
                <c:pt idx="3285">
                  <c:v>1.9452571281077852E-3</c:v>
                </c:pt>
                <c:pt idx="3286">
                  <c:v>1.9466084702653814E-3</c:v>
                </c:pt>
                <c:pt idx="3287">
                  <c:v>1.9479607511951179E-3</c:v>
                </c:pt>
                <c:pt idx="3288">
                  <c:v>1.9493139715349829E-3</c:v>
                </c:pt>
                <c:pt idx="3289">
                  <c:v>1.9506681319233781E-3</c:v>
                </c:pt>
                <c:pt idx="3290">
                  <c:v>1.9520232330417272E-3</c:v>
                </c:pt>
                <c:pt idx="3291">
                  <c:v>1.9533792755293496E-3</c:v>
                </c:pt>
                <c:pt idx="3292">
                  <c:v>1.9547362600259776E-3</c:v>
                </c:pt>
                <c:pt idx="3293">
                  <c:v>1.9560941872144573E-3</c:v>
                </c:pt>
                <c:pt idx="3294">
                  <c:v>1.9574530577354398E-3</c:v>
                </c:pt>
                <c:pt idx="3295">
                  <c:v>1.958812872229993E-3</c:v>
                </c:pt>
                <c:pt idx="3296">
                  <c:v>1.9601736313823856E-3</c:v>
                </c:pt>
                <c:pt idx="3297">
                  <c:v>1.9615353358346066E-3</c:v>
                </c:pt>
                <c:pt idx="3298">
                  <c:v>1.9628979862433412E-3</c:v>
                </c:pt>
                <c:pt idx="3299">
                  <c:v>1.9642615832514403E-3</c:v>
                </c:pt>
                <c:pt idx="3300">
                  <c:v>1.9656261275450768E-3</c:v>
                </c:pt>
                <c:pt idx="3301">
                  <c:v>1.9669916197680242E-3</c:v>
                </c:pt>
                <c:pt idx="3302">
                  <c:v>1.9683580605644739E-3</c:v>
                </c:pt>
                <c:pt idx="3303">
                  <c:v>1.96972545062203E-3</c:v>
                </c:pt>
                <c:pt idx="3304">
                  <c:v>1.9710937905858079E-3</c:v>
                </c:pt>
                <c:pt idx="3305">
                  <c:v>1.9724630811013429E-3</c:v>
                </c:pt>
                <c:pt idx="3306">
                  <c:v>1.9738333228576728E-3</c:v>
                </c:pt>
                <c:pt idx="3307">
                  <c:v>1.9752045165012588E-3</c:v>
                </c:pt>
                <c:pt idx="3308">
                  <c:v>1.9765766626789827E-3</c:v>
                </c:pt>
                <c:pt idx="3309">
                  <c:v>1.9779497620813183E-3</c:v>
                </c:pt>
                <c:pt idx="3310">
                  <c:v>1.9793238153560763E-3</c:v>
                </c:pt>
                <c:pt idx="3311">
                  <c:v>1.9806988231514861E-3</c:v>
                </c:pt>
                <c:pt idx="3312">
                  <c:v>1.982074786159463E-3</c:v>
                </c:pt>
                <c:pt idx="3313">
                  <c:v>1.9834517050291676E-3</c:v>
                </c:pt>
                <c:pt idx="3314">
                  <c:v>1.9848295804246233E-3</c:v>
                </c:pt>
                <c:pt idx="3315">
                  <c:v>1.9862084129958634E-3</c:v>
                </c:pt>
                <c:pt idx="3316">
                  <c:v>1.9875882034367273E-3</c:v>
                </c:pt>
                <c:pt idx="3317">
                  <c:v>1.9889689523981814E-3</c:v>
                </c:pt>
                <c:pt idx="3318">
                  <c:v>1.9903506605316148E-3</c:v>
                </c:pt>
                <c:pt idx="3319">
                  <c:v>1.9917333285323136E-3</c:v>
                </c:pt>
                <c:pt idx="3320">
                  <c:v>1.9931169570526026E-3</c:v>
                </c:pt>
                <c:pt idx="3321">
                  <c:v>1.9945015467452286E-3</c:v>
                </c:pt>
                <c:pt idx="3322">
                  <c:v>1.9958870983069281E-3</c:v>
                </c:pt>
                <c:pt idx="3323">
                  <c:v>1.9972736123913858E-3</c:v>
                </c:pt>
                <c:pt idx="3324">
                  <c:v>1.9986610896527103E-3</c:v>
                </c:pt>
                <c:pt idx="3325">
                  <c:v>2.0000495307890913E-3</c:v>
                </c:pt>
                <c:pt idx="3326">
                  <c:v>2.0014389364555762E-3</c:v>
                </c:pt>
                <c:pt idx="3327">
                  <c:v>2.0028293073222109E-3</c:v>
                </c:pt>
                <c:pt idx="3328">
                  <c:v>2.004220644044923E-3</c:v>
                </c:pt>
                <c:pt idx="3329">
                  <c:v>2.0056129473238443E-3</c:v>
                </c:pt>
                <c:pt idx="3330">
                  <c:v>2.0070062178158448E-3</c:v>
                </c:pt>
                <c:pt idx="3331">
                  <c:v>2.0084004561782202E-3</c:v>
                </c:pt>
                <c:pt idx="3332">
                  <c:v>2.0097956631125627E-3</c:v>
                </c:pt>
                <c:pt idx="3333">
                  <c:v>2.0111918392771121E-3</c:v>
                </c:pt>
                <c:pt idx="3334">
                  <c:v>2.0125889853305351E-3</c:v>
                </c:pt>
                <c:pt idx="3335">
                  <c:v>2.0139871019758866E-3</c:v>
                </c:pt>
                <c:pt idx="3336">
                  <c:v>2.0153861898727795E-3</c:v>
                </c:pt>
                <c:pt idx="3337">
                  <c:v>2.016786249681254E-3</c:v>
                </c:pt>
                <c:pt idx="3338">
                  <c:v>2.0181872821058316E-3</c:v>
                </c:pt>
                <c:pt idx="3339">
                  <c:v>2.0195892878075005E-3</c:v>
                </c:pt>
                <c:pt idx="3340">
                  <c:v>2.0209922674476774E-3</c:v>
                </c:pt>
                <c:pt idx="3341">
                  <c:v>2.0223962217323526E-3</c:v>
                </c:pt>
                <c:pt idx="3342">
                  <c:v>2.0238011513238935E-3</c:v>
                </c:pt>
                <c:pt idx="3343">
                  <c:v>2.0252070568998314E-3</c:v>
                </c:pt>
                <c:pt idx="3344">
                  <c:v>2.0266139391234236E-3</c:v>
                </c:pt>
                <c:pt idx="3345">
                  <c:v>2.0280217987026232E-3</c:v>
                </c:pt>
                <c:pt idx="3346">
                  <c:v>2.0294306363016408E-3</c:v>
                </c:pt>
                <c:pt idx="3347">
                  <c:v>2.0308404525851156E-3</c:v>
                </c:pt>
                <c:pt idx="3348">
                  <c:v>2.0322512482624784E-3</c:v>
                </c:pt>
                <c:pt idx="3349">
                  <c:v>2.033663023999324E-3</c:v>
                </c:pt>
                <c:pt idx="3350">
                  <c:v>2.0350757804616783E-3</c:v>
                </c:pt>
                <c:pt idx="3351">
                  <c:v>2.0364895183604516E-3</c:v>
                </c:pt>
                <c:pt idx="3352">
                  <c:v>2.0379042383626266E-3</c:v>
                </c:pt>
                <c:pt idx="3353">
                  <c:v>2.0393199411356177E-3</c:v>
                </c:pt>
                <c:pt idx="3354">
                  <c:v>2.0407366273918186E-3</c:v>
                </c:pt>
                <c:pt idx="3355">
                  <c:v>2.0421542977996027E-3</c:v>
                </c:pt>
                <c:pt idx="3356">
                  <c:v>2.0435729530277769E-3</c:v>
                </c:pt>
                <c:pt idx="3357">
                  <c:v>2.0449925937902195E-3</c:v>
                </c:pt>
                <c:pt idx="3358">
                  <c:v>2.0464132207566985E-3</c:v>
                </c:pt>
                <c:pt idx="3359">
                  <c:v>2.0478348346123151E-3</c:v>
                </c:pt>
                <c:pt idx="3360">
                  <c:v>2.049257436027737E-3</c:v>
                </c:pt>
                <c:pt idx="3361">
                  <c:v>2.0506810257188285E-3</c:v>
                </c:pt>
                <c:pt idx="3362">
                  <c:v>2.0521056043572203E-3</c:v>
                </c:pt>
                <c:pt idx="3363">
                  <c:v>2.0535311726149778E-3</c:v>
                </c:pt>
                <c:pt idx="3364">
                  <c:v>2.0549577312094589E-3</c:v>
                </c:pt>
                <c:pt idx="3365">
                  <c:v>2.0563852808136948E-3</c:v>
                </c:pt>
                <c:pt idx="3366">
                  <c:v>2.0578138221011527E-3</c:v>
                </c:pt>
                <c:pt idx="3367">
                  <c:v>2.0592433557906865E-3</c:v>
                </c:pt>
                <c:pt idx="3368">
                  <c:v>2.0606738825567302E-3</c:v>
                </c:pt>
                <c:pt idx="3369">
                  <c:v>2.0621054030741568E-3</c:v>
                </c:pt>
                <c:pt idx="3370">
                  <c:v>2.0635379180633183E-3</c:v>
                </c:pt>
                <c:pt idx="3371">
                  <c:v>2.0649714282000562E-3</c:v>
                </c:pt>
                <c:pt idx="3372">
                  <c:v>2.0664059341756855E-3</c:v>
                </c:pt>
                <c:pt idx="3373">
                  <c:v>2.0678414366669551E-3</c:v>
                </c:pt>
                <c:pt idx="3374">
                  <c:v>2.0692779363962214E-3</c:v>
                </c:pt>
                <c:pt idx="3375">
                  <c:v>2.0707154340412061E-3</c:v>
                </c:pt>
                <c:pt idx="3376">
                  <c:v>2.0721539302800693E-3</c:v>
                </c:pt>
                <c:pt idx="3377">
                  <c:v>2.073593425836674E-3</c:v>
                </c:pt>
                <c:pt idx="3378">
                  <c:v>2.0750339213901551E-3</c:v>
                </c:pt>
                <c:pt idx="3379">
                  <c:v>2.0764754176200878E-3</c:v>
                </c:pt>
                <c:pt idx="3380">
                  <c:v>2.0779179152518442E-3</c:v>
                </c:pt>
                <c:pt idx="3381">
                  <c:v>2.0793614149659753E-3</c:v>
                </c:pt>
                <c:pt idx="3382">
                  <c:v>2.0808059174434734E-3</c:v>
                </c:pt>
                <c:pt idx="3383">
                  <c:v>2.0822514234112234E-3</c:v>
                </c:pt>
                <c:pt idx="3384">
                  <c:v>2.0836979335511962E-3</c:v>
                </c:pt>
                <c:pt idx="3385">
                  <c:v>2.0851454485458043E-3</c:v>
                </c:pt>
                <c:pt idx="3386">
                  <c:v>2.0865939691234485E-3</c:v>
                </c:pt>
                <c:pt idx="3387">
                  <c:v>2.0880434959675209E-3</c:v>
                </c:pt>
                <c:pt idx="3388">
                  <c:v>2.0894940297770614E-3</c:v>
                </c:pt>
                <c:pt idx="3389">
                  <c:v>2.0909455712363797E-3</c:v>
                </c:pt>
                <c:pt idx="3390">
                  <c:v>2.0923981210759037E-3</c:v>
                </c:pt>
                <c:pt idx="3391">
                  <c:v>2.0938516799809269E-3</c:v>
                </c:pt>
                <c:pt idx="3392">
                  <c:v>2.0953062486371871E-3</c:v>
                </c:pt>
                <c:pt idx="3393">
                  <c:v>2.0967618277766345E-3</c:v>
                </c:pt>
                <c:pt idx="3394">
                  <c:v>2.0982184180859923E-3</c:v>
                </c:pt>
                <c:pt idx="3395">
                  <c:v>2.0996760202524277E-3</c:v>
                </c:pt>
                <c:pt idx="3396">
                  <c:v>2.1011346350094189E-3</c:v>
                </c:pt>
                <c:pt idx="3397">
                  <c:v>2.1025942630451197E-3</c:v>
                </c:pt>
                <c:pt idx="3398">
                  <c:v>2.1040549050481317E-3</c:v>
                </c:pt>
                <c:pt idx="3399">
                  <c:v>2.1055165617534619E-3</c:v>
                </c:pt>
                <c:pt idx="3400">
                  <c:v>2.1069792338506994E-3</c:v>
                </c:pt>
                <c:pt idx="3401">
                  <c:v>2.108442922029882E-3</c:v>
                </c:pt>
                <c:pt idx="3402">
                  <c:v>2.1099076270275495E-3</c:v>
                </c:pt>
                <c:pt idx="3403">
                  <c:v>2.1113733495347294E-3</c:v>
                </c:pt>
                <c:pt idx="3404">
                  <c:v>2.1128400902582713E-3</c:v>
                </c:pt>
                <c:pt idx="3405">
                  <c:v>2.114307849890132E-3</c:v>
                </c:pt>
                <c:pt idx="3406">
                  <c:v>2.115776629168899E-3</c:v>
                </c:pt>
                <c:pt idx="3407">
                  <c:v>2.1172464287875239E-3</c:v>
                </c:pt>
                <c:pt idx="3408">
                  <c:v>2.1187172494394053E-3</c:v>
                </c:pt>
                <c:pt idx="3409">
                  <c:v>2.1201890918646723E-3</c:v>
                </c:pt>
                <c:pt idx="3410">
                  <c:v>2.1216619567577207E-3</c:v>
                </c:pt>
                <c:pt idx="3411">
                  <c:v>2.1231358448133958E-3</c:v>
                </c:pt>
                <c:pt idx="3412">
                  <c:v>2.12461075677337E-3</c:v>
                </c:pt>
                <c:pt idx="3413">
                  <c:v>2.1260866933334867E-3</c:v>
                </c:pt>
                <c:pt idx="3414">
                  <c:v>2.1275636551900414E-3</c:v>
                </c:pt>
                <c:pt idx="3415">
                  <c:v>2.1290416430862521E-3</c:v>
                </c:pt>
                <c:pt idx="3416">
                  <c:v>2.1305206577194149E-3</c:v>
                </c:pt>
                <c:pt idx="3417">
                  <c:v>2.132000699802788E-3</c:v>
                </c:pt>
                <c:pt idx="3418">
                  <c:v>2.1334817700346042E-3</c:v>
                </c:pt>
                <c:pt idx="3419">
                  <c:v>2.1349638691601489E-3</c:v>
                </c:pt>
                <c:pt idx="3420">
                  <c:v>2.1364469978786571E-3</c:v>
                </c:pt>
                <c:pt idx="3421">
                  <c:v>2.1379311568898167E-3</c:v>
                </c:pt>
                <c:pt idx="3422">
                  <c:v>2.139416346940468E-3</c:v>
                </c:pt>
                <c:pt idx="3423">
                  <c:v>2.1409025687313039E-3</c:v>
                </c:pt>
                <c:pt idx="3424">
                  <c:v>2.1423898229634719E-3</c:v>
                </c:pt>
                <c:pt idx="3425">
                  <c:v>2.1438781103853694E-3</c:v>
                </c:pt>
                <c:pt idx="3426">
                  <c:v>2.1453674316991508E-3</c:v>
                </c:pt>
                <c:pt idx="3427">
                  <c:v>2.1468577876074257E-3</c:v>
                </c:pt>
                <c:pt idx="3428">
                  <c:v>2.1483491788601527E-3</c:v>
                </c:pt>
                <c:pt idx="3429">
                  <c:v>2.14984160616095E-3</c:v>
                </c:pt>
                <c:pt idx="3430">
                  <c:v>2.1513350702138932E-3</c:v>
                </c:pt>
                <c:pt idx="3431">
                  <c:v>2.152829571770504E-3</c:v>
                </c:pt>
                <c:pt idx="3432">
                  <c:v>2.154325111535869E-3</c:v>
                </c:pt>
                <c:pt idx="3433">
                  <c:v>2.1558216902312168E-3</c:v>
                </c:pt>
                <c:pt idx="3434">
                  <c:v>2.1573193085625804E-3</c:v>
                </c:pt>
                <c:pt idx="3435">
                  <c:v>2.1588179672835731E-3</c:v>
                </c:pt>
                <c:pt idx="3436">
                  <c:v>2.1603176671012424E-3</c:v>
                </c:pt>
                <c:pt idx="3437">
                  <c:v>2.1618184087230934E-3</c:v>
                </c:pt>
                <c:pt idx="3438">
                  <c:v>2.1633201929043117E-3</c:v>
                </c:pt>
                <c:pt idx="3439">
                  <c:v>2.1648230203534184E-3</c:v>
                </c:pt>
                <c:pt idx="3440">
                  <c:v>2.1663268917793948E-3</c:v>
                </c:pt>
                <c:pt idx="3441">
                  <c:v>2.1678318079390011E-3</c:v>
                </c:pt>
                <c:pt idx="3442">
                  <c:v>2.1693377695422363E-3</c:v>
                </c:pt>
                <c:pt idx="3443">
                  <c:v>2.1708447772995606E-3</c:v>
                </c:pt>
                <c:pt idx="3444">
                  <c:v>2.1723528319693114E-3</c:v>
                </c:pt>
                <c:pt idx="3445">
                  <c:v>2.1738619342629691E-3</c:v>
                </c:pt>
                <c:pt idx="3446">
                  <c:v>2.1753720848924755E-3</c:v>
                </c:pt>
                <c:pt idx="3447">
                  <c:v>2.1768832846177496E-3</c:v>
                </c:pt>
                <c:pt idx="3448">
                  <c:v>2.1783955341517554E-3</c:v>
                </c:pt>
                <c:pt idx="3449">
                  <c:v>2.1799088342237803E-3</c:v>
                </c:pt>
                <c:pt idx="3450">
                  <c:v>2.181423185547746E-3</c:v>
                </c:pt>
                <c:pt idx="3451">
                  <c:v>2.1829385888856852E-3</c:v>
                </c:pt>
                <c:pt idx="3452">
                  <c:v>2.1844550449525461E-3</c:v>
                </c:pt>
                <c:pt idx="3453">
                  <c:v>2.1859725544637384E-3</c:v>
                </c:pt>
                <c:pt idx="3454">
                  <c:v>2.1874911181828851E-3</c:v>
                </c:pt>
                <c:pt idx="3455">
                  <c:v>2.1890107368264244E-3</c:v>
                </c:pt>
                <c:pt idx="3456">
                  <c:v>2.1905314111112591E-3</c:v>
                </c:pt>
                <c:pt idx="3457">
                  <c:v>2.1920531418026037E-3</c:v>
                </c:pt>
                <c:pt idx="3458">
                  <c:v>2.1935759296183911E-3</c:v>
                </c:pt>
                <c:pt idx="3459">
                  <c:v>2.1950997752770191E-3</c:v>
                </c:pt>
                <c:pt idx="3460">
                  <c:v>2.1966246795452984E-3</c:v>
                </c:pt>
                <c:pt idx="3461">
                  <c:v>2.1981506431426583E-3</c:v>
                </c:pt>
                <c:pt idx="3462">
                  <c:v>2.1996776668050002E-3</c:v>
                </c:pt>
                <c:pt idx="3463">
                  <c:v>2.2012057512527192E-3</c:v>
                </c:pt>
                <c:pt idx="3464">
                  <c:v>2.2027348972547605E-3</c:v>
                </c:pt>
                <c:pt idx="3465">
                  <c:v>2.204265105532554E-3</c:v>
                </c:pt>
                <c:pt idx="3466">
                  <c:v>2.2057963768079983E-3</c:v>
                </c:pt>
                <c:pt idx="3467">
                  <c:v>2.2073287118516407E-3</c:v>
                </c:pt>
                <c:pt idx="3468">
                  <c:v>2.2088621113864173E-3</c:v>
                </c:pt>
                <c:pt idx="3469">
                  <c:v>2.2103965761357315E-3</c:v>
                </c:pt>
                <c:pt idx="3470">
                  <c:v>2.2119321068717382E-3</c:v>
                </c:pt>
                <c:pt idx="3471">
                  <c:v>2.2134687043188802E-3</c:v>
                </c:pt>
                <c:pt idx="3472">
                  <c:v>2.2150063692020702E-3</c:v>
                </c:pt>
                <c:pt idx="3473">
                  <c:v>2.2165451022950729E-3</c:v>
                </c:pt>
                <c:pt idx="3474">
                  <c:v>2.2180849043238427E-3</c:v>
                </c:pt>
                <c:pt idx="3475">
                  <c:v>2.2196257760148034E-3</c:v>
                </c:pt>
                <c:pt idx="3476">
                  <c:v>2.2211677181433339E-3</c:v>
                </c:pt>
                <c:pt idx="3477">
                  <c:v>2.2227107314369021E-3</c:v>
                </c:pt>
                <c:pt idx="3478">
                  <c:v>2.2242548166396306E-3</c:v>
                </c:pt>
                <c:pt idx="3479">
                  <c:v>2.2257999744799647E-3</c:v>
                </c:pt>
                <c:pt idx="3480">
                  <c:v>2.2273462057354402E-3</c:v>
                </c:pt>
                <c:pt idx="3481">
                  <c:v>2.228893511135548E-3</c:v>
                </c:pt>
                <c:pt idx="3482">
                  <c:v>2.2304418914102521E-3</c:v>
                </c:pt>
                <c:pt idx="3483">
                  <c:v>2.2319913473387103E-3</c:v>
                </c:pt>
                <c:pt idx="3484">
                  <c:v>2.233541879651935E-3</c:v>
                </c:pt>
                <c:pt idx="3485">
                  <c:v>2.2350934890814126E-3</c:v>
                </c:pt>
                <c:pt idx="3486">
                  <c:v>2.2366461764079253E-3</c:v>
                </c:pt>
                <c:pt idx="3487">
                  <c:v>2.2381999423640099E-3</c:v>
                </c:pt>
                <c:pt idx="3488">
                  <c:v>2.2397547876826791E-3</c:v>
                </c:pt>
                <c:pt idx="3489">
                  <c:v>2.241310713146343E-3</c:v>
                </c:pt>
                <c:pt idx="3490">
                  <c:v>2.2428677194890664E-3</c:v>
                </c:pt>
                <c:pt idx="3491">
                  <c:v>2.24442580744539E-3</c:v>
                </c:pt>
                <c:pt idx="3492">
                  <c:v>2.2459849777993562E-3</c:v>
                </c:pt>
                <c:pt idx="3493">
                  <c:v>2.2475452312865603E-3</c:v>
                </c:pt>
                <c:pt idx="3494">
                  <c:v>2.2491065686594397E-3</c:v>
                </c:pt>
                <c:pt idx="3495">
                  <c:v>2.2506689906545787E-3</c:v>
                </c:pt>
                <c:pt idx="3496">
                  <c:v>2.2522324980582E-3</c:v>
                </c:pt>
                <c:pt idx="3497">
                  <c:v>2.2537970916079453E-3</c:v>
                </c:pt>
                <c:pt idx="3498">
                  <c:v>2.2553627720419351E-3</c:v>
                </c:pt>
                <c:pt idx="3499">
                  <c:v>2.2569295401480322E-3</c:v>
                </c:pt>
                <c:pt idx="3500">
                  <c:v>2.2584973966654166E-3</c:v>
                </c:pt>
                <c:pt idx="3501">
                  <c:v>2.260066342333748E-3</c:v>
                </c:pt>
                <c:pt idx="3502">
                  <c:v>2.2616363779425323E-3</c:v>
                </c:pt>
                <c:pt idx="3503">
                  <c:v>2.263207504232491E-3</c:v>
                </c:pt>
                <c:pt idx="3504">
                  <c:v>2.2647797219448262E-3</c:v>
                </c:pt>
                <c:pt idx="3505">
                  <c:v>2.2663530318706906E-3</c:v>
                </c:pt>
                <c:pt idx="3506">
                  <c:v>2.2679274347523503E-3</c:v>
                </c:pt>
                <c:pt idx="3507">
                  <c:v>2.2695029313490665E-3</c:v>
                </c:pt>
                <c:pt idx="3508">
                  <c:v>2.2710795224041031E-3</c:v>
                </c:pt>
                <c:pt idx="3509">
                  <c:v>2.2726572087108125E-3</c:v>
                </c:pt>
                <c:pt idx="3510">
                  <c:v>2.2742359910135263E-3</c:v>
                </c:pt>
                <c:pt idx="3511">
                  <c:v>2.2758158700570586E-3</c:v>
                </c:pt>
                <c:pt idx="3512">
                  <c:v>2.2773968466364169E-3</c:v>
                </c:pt>
                <c:pt idx="3513">
                  <c:v>2.2789789214974847E-3</c:v>
                </c:pt>
                <c:pt idx="3514">
                  <c:v>2.2805620953866295E-3</c:v>
                </c:pt>
                <c:pt idx="3515">
                  <c:v>2.2821463691005167E-3</c:v>
                </c:pt>
                <c:pt idx="3516">
                  <c:v>2.2837317433865851E-3</c:v>
                </c:pt>
                <c:pt idx="3517">
                  <c:v>2.2853182189927594E-3</c:v>
                </c:pt>
                <c:pt idx="3518">
                  <c:v>2.2869057967173658E-3</c:v>
                </c:pt>
                <c:pt idx="3519">
                  <c:v>2.2884944773094024E-3</c:v>
                </c:pt>
                <c:pt idx="3520">
                  <c:v>2.2900842615183529E-3</c:v>
                </c:pt>
                <c:pt idx="3521">
                  <c:v>2.2916751501442095E-3</c:v>
                </c:pt>
                <c:pt idx="3522">
                  <c:v>2.2932671439375319E-3</c:v>
                </c:pt>
                <c:pt idx="3523">
                  <c:v>2.294860243666064E-3</c:v>
                </c:pt>
                <c:pt idx="3524">
                  <c:v>2.2964544500813744E-3</c:v>
                </c:pt>
                <c:pt idx="3525">
                  <c:v>2.2980497639856802E-3</c:v>
                </c:pt>
                <c:pt idx="3526">
                  <c:v>2.2996461861316294E-3</c:v>
                </c:pt>
                <c:pt idx="3527">
                  <c:v>2.3012437172723571E-3</c:v>
                </c:pt>
                <c:pt idx="3528">
                  <c:v>2.3028423582117544E-3</c:v>
                </c:pt>
                <c:pt idx="3529">
                  <c:v>2.3044421097040383E-3</c:v>
                </c:pt>
                <c:pt idx="3530">
                  <c:v>2.306042972503915E-3</c:v>
                </c:pt>
                <c:pt idx="3531">
                  <c:v>2.3076449474169519E-3</c:v>
                </c:pt>
                <c:pt idx="3532">
                  <c:v>2.3092480351989391E-3</c:v>
                </c:pt>
                <c:pt idx="3533">
                  <c:v>2.3108522366061565E-3</c:v>
                </c:pt>
                <c:pt idx="3534">
                  <c:v>2.3124575524458516E-3</c:v>
                </c:pt>
                <c:pt idx="3535">
                  <c:v>2.3140639834753909E-3</c:v>
                </c:pt>
                <c:pt idx="3536">
                  <c:v>2.3156715304526315E-3</c:v>
                </c:pt>
                <c:pt idx="3537">
                  <c:v>2.3172801941865038E-3</c:v>
                </c:pt>
                <c:pt idx="3538">
                  <c:v>2.3188899754359544E-3</c:v>
                </c:pt>
                <c:pt idx="3539">
                  <c:v>2.3205008749773051E-3</c:v>
                </c:pt>
                <c:pt idx="3540">
                  <c:v>2.3221128935705208E-3</c:v>
                </c:pt>
                <c:pt idx="3541">
                  <c:v>2.3237260320267831E-3</c:v>
                </c:pt>
                <c:pt idx="3542">
                  <c:v>2.3253402911071488E-3</c:v>
                </c:pt>
                <c:pt idx="3543">
                  <c:v>2.3269556715731681E-3</c:v>
                </c:pt>
                <c:pt idx="3544">
                  <c:v>2.3285721742377138E-3</c:v>
                </c:pt>
                <c:pt idx="3545">
                  <c:v>2.3301897998634297E-3</c:v>
                </c:pt>
                <c:pt idx="3546">
                  <c:v>2.3318085492134545E-3</c:v>
                </c:pt>
                <c:pt idx="3547">
                  <c:v>2.3334284231023563E-3</c:v>
                </c:pt>
                <c:pt idx="3548">
                  <c:v>2.3350494222943701E-3</c:v>
                </c:pt>
                <c:pt idx="3549">
                  <c:v>2.3366715475542253E-3</c:v>
                </c:pt>
                <c:pt idx="3550">
                  <c:v>2.3382947996981886E-3</c:v>
                </c:pt>
                <c:pt idx="3551">
                  <c:v>2.3399191794920889E-3</c:v>
                </c:pt>
                <c:pt idx="3552">
                  <c:v>2.3415446877192879E-3</c:v>
                </c:pt>
                <c:pt idx="3553">
                  <c:v>2.3431713251466438E-3</c:v>
                </c:pt>
                <c:pt idx="3554">
                  <c:v>2.3447990925926929E-3</c:v>
                </c:pt>
                <c:pt idx="3555">
                  <c:v>2.3464279908253943E-3</c:v>
                </c:pt>
                <c:pt idx="3556">
                  <c:v>2.3480580206132048E-3</c:v>
                </c:pt>
                <c:pt idx="3557">
                  <c:v>2.3496891827763681E-3</c:v>
                </c:pt>
                <c:pt idx="3558">
                  <c:v>2.3513214780844448E-3</c:v>
                </c:pt>
                <c:pt idx="3559">
                  <c:v>2.3529549073074947E-3</c:v>
                </c:pt>
                <c:pt idx="3560">
                  <c:v>2.3545894712674719E-3</c:v>
                </c:pt>
                <c:pt idx="3561">
                  <c:v>2.356225170735542E-3</c:v>
                </c:pt>
                <c:pt idx="3562">
                  <c:v>2.3578620064833699E-3</c:v>
                </c:pt>
                <c:pt idx="3563">
                  <c:v>2.3594999793346253E-3</c:v>
                </c:pt>
                <c:pt idx="3564">
                  <c:v>2.3611390900620806E-3</c:v>
                </c:pt>
                <c:pt idx="3565">
                  <c:v>2.3627793394390118E-3</c:v>
                </c:pt>
                <c:pt idx="3566">
                  <c:v>2.3644207282908047E-3</c:v>
                </c:pt>
                <c:pt idx="3567">
                  <c:v>2.3660632573918442E-3</c:v>
                </c:pt>
                <c:pt idx="3568">
                  <c:v>2.3677069275342463E-3</c:v>
                </c:pt>
                <c:pt idx="3569">
                  <c:v>2.3693517394934352E-3</c:v>
                </c:pt>
                <c:pt idx="3570">
                  <c:v>2.3709976940970946E-3</c:v>
                </c:pt>
                <c:pt idx="3571">
                  <c:v>2.3726447921217629E-3</c:v>
                </c:pt>
                <c:pt idx="3572">
                  <c:v>2.3742930343444834E-3</c:v>
                </c:pt>
                <c:pt idx="3573">
                  <c:v>2.3759424215946648E-3</c:v>
                </c:pt>
                <c:pt idx="3574">
                  <c:v>2.3775929546504654E-3</c:v>
                </c:pt>
                <c:pt idx="3575">
                  <c:v>2.3792446342905489E-3</c:v>
                </c:pt>
                <c:pt idx="3576">
                  <c:v>2.3808974613460537E-3</c:v>
                </c:pt>
                <c:pt idx="3577">
                  <c:v>2.382551436596761E-3</c:v>
                </c:pt>
                <c:pt idx="3578">
                  <c:v>2.3842065608229586E-3</c:v>
                </c:pt>
                <c:pt idx="3579">
                  <c:v>2.3858628348575181E-3</c:v>
                </c:pt>
                <c:pt idx="3580">
                  <c:v>2.3875202594818468E-3</c:v>
                </c:pt>
                <c:pt idx="3581">
                  <c:v>2.3891788354778601E-3</c:v>
                </c:pt>
                <c:pt idx="3582">
                  <c:v>2.3908385636801661E-3</c:v>
                </c:pt>
                <c:pt idx="3583">
                  <c:v>2.3924994448718023E-3</c:v>
                </c:pt>
                <c:pt idx="3584">
                  <c:v>2.3941614798537337E-3</c:v>
                </c:pt>
                <c:pt idx="3585">
                  <c:v>2.3958246694100504E-3</c:v>
                </c:pt>
                <c:pt idx="3586">
                  <c:v>2.3974890143776822E-3</c:v>
                </c:pt>
                <c:pt idx="3587">
                  <c:v>2.399154515541845E-3</c:v>
                </c:pt>
                <c:pt idx="3588">
                  <c:v>2.4008211736882635E-3</c:v>
                </c:pt>
                <c:pt idx="3589">
                  <c:v>2.402488989655613E-3</c:v>
                </c:pt>
                <c:pt idx="3590">
                  <c:v>2.404157964230747E-3</c:v>
                </c:pt>
                <c:pt idx="3591">
                  <c:v>2.405828098201029E-3</c:v>
                </c:pt>
                <c:pt idx="3592">
                  <c:v>2.407499392406883E-3</c:v>
                </c:pt>
                <c:pt idx="3593">
                  <c:v>2.4091718476368044E-3</c:v>
                </c:pt>
                <c:pt idx="3594">
                  <c:v>2.4108454646797977E-3</c:v>
                </c:pt>
                <c:pt idx="3595">
                  <c:v>2.4125202443780408E-3</c:v>
                </c:pt>
                <c:pt idx="3596">
                  <c:v>2.4141961875216722E-3</c:v>
                </c:pt>
                <c:pt idx="3597">
                  <c:v>2.4158732949189207E-3</c:v>
                </c:pt>
                <c:pt idx="3598">
                  <c:v>2.4175515673609863E-3</c:v>
                </c:pt>
                <c:pt idx="3599">
                  <c:v>2.4192310056923888E-3</c:v>
                </c:pt>
                <c:pt idx="3600">
                  <c:v>2.4209116107054653E-3</c:v>
                </c:pt>
                <c:pt idx="3601">
                  <c:v>2.422593383193066E-3</c:v>
                </c:pt>
                <c:pt idx="3602">
                  <c:v>2.4242763240014719E-3</c:v>
                </c:pt>
                <c:pt idx="3603">
                  <c:v>2.4259604339246718E-3</c:v>
                </c:pt>
                <c:pt idx="3604">
                  <c:v>2.4276457137571697E-3</c:v>
                </c:pt>
                <c:pt idx="3605">
                  <c:v>2.4293321643470119E-3</c:v>
                </c:pt>
                <c:pt idx="3606">
                  <c:v>2.4310197864898428E-3</c:v>
                </c:pt>
                <c:pt idx="3607">
                  <c:v>2.4327085809818234E-3</c:v>
                </c:pt>
                <c:pt idx="3608">
                  <c:v>2.4343985486727686E-3</c:v>
                </c:pt>
                <c:pt idx="3609">
                  <c:v>2.4360896903599821E-3</c:v>
                </c:pt>
                <c:pt idx="3610">
                  <c:v>2.4377820068412848E-3</c:v>
                </c:pt>
                <c:pt idx="3611">
                  <c:v>2.4394754989682647E-3</c:v>
                </c:pt>
                <c:pt idx="3612">
                  <c:v>2.4411701675398881E-3</c:v>
                </c:pt>
                <c:pt idx="3613">
                  <c:v>2.4428660133734141E-3</c:v>
                </c:pt>
                <c:pt idx="3614">
                  <c:v>2.4445630372688831E-3</c:v>
                </c:pt>
                <c:pt idx="3615">
                  <c:v>2.4462612400802512E-3</c:v>
                </c:pt>
                <c:pt idx="3616">
                  <c:v>2.4479606226087075E-3</c:v>
                </c:pt>
                <c:pt idx="3617">
                  <c:v>2.4496611856559612E-3</c:v>
                </c:pt>
                <c:pt idx="3618">
                  <c:v>2.4513629300777491E-3</c:v>
                </c:pt>
                <c:pt idx="3619">
                  <c:v>2.4530658566769307E-3</c:v>
                </c:pt>
                <c:pt idx="3620">
                  <c:v>2.4547699662568873E-3</c:v>
                </c:pt>
                <c:pt idx="3621">
                  <c:v>2.4564752596751404E-3</c:v>
                </c:pt>
                <c:pt idx="3622">
                  <c:v>2.4581817377362244E-3</c:v>
                </c:pt>
                <c:pt idx="3623">
                  <c:v>2.4598894012451962E-3</c:v>
                </c:pt>
                <c:pt idx="3624">
                  <c:v>2.4615982510613646E-3</c:v>
                </c:pt>
                <c:pt idx="3625">
                  <c:v>2.4633082879909427E-3</c:v>
                </c:pt>
                <c:pt idx="3626">
                  <c:v>2.4650195128406655E-3</c:v>
                </c:pt>
                <c:pt idx="3627">
                  <c:v>2.4667319264716349E-3</c:v>
                </c:pt>
                <c:pt idx="3628">
                  <c:v>2.4684455296917446E-3</c:v>
                </c:pt>
                <c:pt idx="3629">
                  <c:v>2.4701603233273856E-3</c:v>
                </c:pt>
                <c:pt idx="3630">
                  <c:v>2.4718763081875367E-3</c:v>
                </c:pt>
                <c:pt idx="3631">
                  <c:v>2.4735934851356951E-3</c:v>
                </c:pt>
                <c:pt idx="3632">
                  <c:v>2.4753118549820019E-3</c:v>
                </c:pt>
                <c:pt idx="3633">
                  <c:v>2.477031418537124E-3</c:v>
                </c:pt>
                <c:pt idx="3634">
                  <c:v>2.4787521766663585E-3</c:v>
                </c:pt>
                <c:pt idx="3635">
                  <c:v>2.4804741301815364E-3</c:v>
                </c:pt>
                <c:pt idx="3636">
                  <c:v>2.4821972798950154E-3</c:v>
                </c:pt>
                <c:pt idx="3637">
                  <c:v>2.4839216266738968E-3</c:v>
                </c:pt>
                <c:pt idx="3638">
                  <c:v>2.4856471713317055E-3</c:v>
                </c:pt>
                <c:pt idx="3639">
                  <c:v>2.4873739146824923E-3</c:v>
                </c:pt>
                <c:pt idx="3640">
                  <c:v>2.4891018575951677E-3</c:v>
                </c:pt>
                <c:pt idx="3641">
                  <c:v>2.4908310008849529E-3</c:v>
                </c:pt>
                <c:pt idx="3642">
                  <c:v>2.4925613453857316E-3</c:v>
                </c:pt>
                <c:pt idx="3643">
                  <c:v>2.4942928919138201E-3</c:v>
                </c:pt>
                <c:pt idx="3644">
                  <c:v>2.4960256413405464E-3</c:v>
                </c:pt>
                <c:pt idx="3645">
                  <c:v>2.4977595944833983E-3</c:v>
                </c:pt>
                <c:pt idx="3646">
                  <c:v>2.4994947521603935E-3</c:v>
                </c:pt>
                <c:pt idx="3647">
                  <c:v>2.5012311152446771E-3</c:v>
                </c:pt>
                <c:pt idx="3648">
                  <c:v>2.5029686845554427E-3</c:v>
                </c:pt>
                <c:pt idx="3649">
                  <c:v>2.5047074609124138E-3</c:v>
                </c:pt>
                <c:pt idx="3650">
                  <c:v>2.506447445190556E-3</c:v>
                </c:pt>
                <c:pt idx="3651">
                  <c:v>2.5081886382107717E-3</c:v>
                </c:pt>
                <c:pt idx="3652">
                  <c:v>2.5099310407944932E-3</c:v>
                </c:pt>
                <c:pt idx="3653">
                  <c:v>2.5116746538185121E-3</c:v>
                </c:pt>
                <c:pt idx="3654">
                  <c:v>2.5134194781054418E-3</c:v>
                </c:pt>
                <c:pt idx="3655">
                  <c:v>2.5151655144784284E-3</c:v>
                </c:pt>
                <c:pt idx="3656">
                  <c:v>2.5169127638160912E-3</c:v>
                </c:pt>
                <c:pt idx="3657">
                  <c:v>2.5186612269427595E-3</c:v>
                </c:pt>
                <c:pt idx="3658">
                  <c:v>2.5204109047016346E-3</c:v>
                </c:pt>
                <c:pt idx="3659">
                  <c:v>2.5221617979181536E-3</c:v>
                </c:pt>
                <c:pt idx="3660">
                  <c:v>2.523913907473379E-3</c:v>
                </c:pt>
                <c:pt idx="3661">
                  <c:v>2.525667234193933E-3</c:v>
                </c:pt>
                <c:pt idx="3662">
                  <c:v>2.5274217789069734E-3</c:v>
                </c:pt>
                <c:pt idx="3663">
                  <c:v>2.5291775424954011E-3</c:v>
                </c:pt>
                <c:pt idx="3664">
                  <c:v>2.5309345257875618E-3</c:v>
                </c:pt>
                <c:pt idx="3665">
                  <c:v>2.532692729612338E-3</c:v>
                </c:pt>
                <c:pt idx="3666">
                  <c:v>2.5344521548544725E-3</c:v>
                </c:pt>
                <c:pt idx="3667">
                  <c:v>2.5362128023440379E-3</c:v>
                </c:pt>
                <c:pt idx="3668">
                  <c:v>2.5379746729116458E-3</c:v>
                </c:pt>
                <c:pt idx="3669">
                  <c:v>2.5397377674438839E-3</c:v>
                </c:pt>
                <c:pt idx="3670">
                  <c:v>2.5415020867725559E-3</c:v>
                </c:pt>
                <c:pt idx="3671">
                  <c:v>2.5432676317300061E-3</c:v>
                </c:pt>
                <c:pt idx="3672">
                  <c:v>2.5450344032046704E-3</c:v>
                </c:pt>
                <c:pt idx="3673">
                  <c:v>2.546802402030088E-3</c:v>
                </c:pt>
                <c:pt idx="3674">
                  <c:v>2.5485716290588822E-3</c:v>
                </c:pt>
                <c:pt idx="3675">
                  <c:v>2.5503420851257113E-3</c:v>
                </c:pt>
                <c:pt idx="3676">
                  <c:v>2.552113771121483E-3</c:v>
                </c:pt>
                <c:pt idx="3677">
                  <c:v>2.5538866878820556E-3</c:v>
                </c:pt>
                <c:pt idx="3678">
                  <c:v>2.5556608362438281E-3</c:v>
                </c:pt>
                <c:pt idx="3679">
                  <c:v>2.5574362170995664E-3</c:v>
                </c:pt>
                <c:pt idx="3680">
                  <c:v>2.5592128312868713E-3</c:v>
                </c:pt>
                <c:pt idx="3681">
                  <c:v>2.5609906796438867E-3</c:v>
                </c:pt>
                <c:pt idx="3682">
                  <c:v>2.5627697630652407E-3</c:v>
                </c:pt>
                <c:pt idx="3683">
                  <c:v>2.5645500823902796E-3</c:v>
                </c:pt>
                <c:pt idx="3684">
                  <c:v>2.5663316384588967E-3</c:v>
                </c:pt>
                <c:pt idx="3685">
                  <c:v>2.5681144321675845E-3</c:v>
                </c:pt>
                <c:pt idx="3686">
                  <c:v>2.5698984643574415E-3</c:v>
                </c:pt>
                <c:pt idx="3687">
                  <c:v>2.5716837358888225E-3</c:v>
                </c:pt>
                <c:pt idx="3688">
                  <c:v>2.573470247603956E-3</c:v>
                </c:pt>
                <c:pt idx="3689">
                  <c:v>2.5752580004018283E-3</c:v>
                </c:pt>
                <c:pt idx="3690">
                  <c:v>2.5770469951258779E-3</c:v>
                </c:pt>
                <c:pt idx="3691">
                  <c:v>2.5788372326200895E-3</c:v>
                </c:pt>
                <c:pt idx="3692">
                  <c:v>2.580628713785324E-3</c:v>
                </c:pt>
                <c:pt idx="3693">
                  <c:v>2.582421439466779E-3</c:v>
                </c:pt>
                <c:pt idx="3694">
                  <c:v>2.5842154105101991E-3</c:v>
                </c:pt>
                <c:pt idx="3695">
                  <c:v>2.5860106278183248E-3</c:v>
                </c:pt>
                <c:pt idx="3696">
                  <c:v>2.5878070922381153E-3</c:v>
                </c:pt>
                <c:pt idx="3697">
                  <c:v>2.5896048046170797E-3</c:v>
                </c:pt>
                <c:pt idx="3698">
                  <c:v>2.5914037658598408E-3</c:v>
                </c:pt>
                <c:pt idx="3699">
                  <c:v>2.5932039768151245E-3</c:v>
                </c:pt>
                <c:pt idx="3700">
                  <c:v>2.595005438332207E-3</c:v>
                </c:pt>
                <c:pt idx="3701">
                  <c:v>2.5968081513175981E-3</c:v>
                </c:pt>
                <c:pt idx="3702">
                  <c:v>2.5986121166217935E-3</c:v>
                </c:pt>
                <c:pt idx="3703">
                  <c:v>2.6004173351147609E-3</c:v>
                </c:pt>
                <c:pt idx="3704">
                  <c:v>2.6022238076481388E-3</c:v>
                </c:pt>
                <c:pt idx="3705">
                  <c:v>2.6040315351309588E-3</c:v>
                </c:pt>
                <c:pt idx="3706">
                  <c:v>2.6058405184160825E-3</c:v>
                </c:pt>
                <c:pt idx="3707">
                  <c:v>2.6076507583569246E-3</c:v>
                </c:pt>
                <c:pt idx="3708">
                  <c:v>2.6094622558644116E-3</c:v>
                </c:pt>
                <c:pt idx="3709">
                  <c:v>2.6112750117931846E-3</c:v>
                </c:pt>
                <c:pt idx="3710">
                  <c:v>2.6130890269984372E-3</c:v>
                </c:pt>
                <c:pt idx="3711">
                  <c:v>2.6149043023929969E-3</c:v>
                </c:pt>
                <c:pt idx="3712">
                  <c:v>2.6167208388332857E-3</c:v>
                </c:pt>
                <c:pt idx="3713">
                  <c:v>2.6185386371762823E-3</c:v>
                </c:pt>
                <c:pt idx="3714">
                  <c:v>2.6203576983367164E-3</c:v>
                </c:pt>
                <c:pt idx="3715">
                  <c:v>2.6221780231727972E-3</c:v>
                </c:pt>
                <c:pt idx="3716">
                  <c:v>2.6239996125432897E-3</c:v>
                </c:pt>
                <c:pt idx="3717">
                  <c:v>2.625822467364832E-3</c:v>
                </c:pt>
                <c:pt idx="3718">
                  <c:v>2.6276465884974226E-3</c:v>
                </c:pt>
                <c:pt idx="3719">
                  <c:v>2.6294719768207501E-3</c:v>
                </c:pt>
                <c:pt idx="3720">
                  <c:v>2.6312986331959677E-3</c:v>
                </c:pt>
                <c:pt idx="3721">
                  <c:v>2.633126558542264E-3</c:v>
                </c:pt>
                <c:pt idx="3722">
                  <c:v>2.6349557537220293E-3</c:v>
                </c:pt>
                <c:pt idx="3723">
                  <c:v>2.6367862195982132E-3</c:v>
                </c:pt>
                <c:pt idx="3724">
                  <c:v>2.6386179570919216E-3</c:v>
                </c:pt>
                <c:pt idx="3725">
                  <c:v>2.6404509670673428E-3</c:v>
                </c:pt>
                <c:pt idx="3726">
                  <c:v>2.6422852503892266E-3</c:v>
                </c:pt>
                <c:pt idx="3727">
                  <c:v>2.6441208079805993E-3</c:v>
                </c:pt>
                <c:pt idx="3728">
                  <c:v>2.6459576407074519E-3</c:v>
                </c:pt>
                <c:pt idx="3729">
                  <c:v>2.6477957494363373E-3</c:v>
                </c:pt>
                <c:pt idx="3730">
                  <c:v>2.649635135092207E-3</c:v>
                </c:pt>
                <c:pt idx="3731">
                  <c:v>2.6514757985428581E-3</c:v>
                </c:pt>
                <c:pt idx="3732">
                  <c:v>2.653317740675956E-3</c:v>
                </c:pt>
                <c:pt idx="3733">
                  <c:v>2.6551609623604649E-3</c:v>
                </c:pt>
                <c:pt idx="3734">
                  <c:v>2.6570054645239081E-3</c:v>
                </c:pt>
                <c:pt idx="3735">
                  <c:v>2.658851248036497E-3</c:v>
                </c:pt>
                <c:pt idx="3736">
                  <c:v>2.6606983137690073E-3</c:v>
                </c:pt>
                <c:pt idx="3737">
                  <c:v>2.6625466626508968E-3</c:v>
                </c:pt>
                <c:pt idx="3738">
                  <c:v>2.6643962955541925E-3</c:v>
                </c:pt>
                <c:pt idx="3739">
                  <c:v>2.6662472133514854E-3</c:v>
                </c:pt>
                <c:pt idx="3740">
                  <c:v>2.6680994169741724E-3</c:v>
                </c:pt>
                <c:pt idx="3741">
                  <c:v>2.6699529072960978E-3</c:v>
                </c:pt>
                <c:pt idx="3742">
                  <c:v>2.6718076851916738E-3</c:v>
                </c:pt>
                <c:pt idx="3743">
                  <c:v>2.6736637515942393E-3</c:v>
                </c:pt>
                <c:pt idx="3744">
                  <c:v>2.6755211073794609E-3</c:v>
                </c:pt>
                <c:pt idx="3745">
                  <c:v>2.6773797534235741E-3</c:v>
                </c:pt>
                <c:pt idx="3746">
                  <c:v>2.679239690661864E-3</c:v>
                </c:pt>
                <c:pt idx="3747">
                  <c:v>2.6811009199718245E-3</c:v>
                </c:pt>
                <c:pt idx="3748">
                  <c:v>2.6829634422510392E-3</c:v>
                </c:pt>
                <c:pt idx="3749">
                  <c:v>2.6848272583781803E-3</c:v>
                </c:pt>
                <c:pt idx="3750">
                  <c:v>2.6866923692911351E-3</c:v>
                </c:pt>
                <c:pt idx="3751">
                  <c:v>2.6885587758698373E-3</c:v>
                </c:pt>
                <c:pt idx="3752">
                  <c:v>2.6904264789947927E-3</c:v>
                </c:pt>
                <c:pt idx="3753">
                  <c:v>2.6922954796058437E-3</c:v>
                </c:pt>
                <c:pt idx="3754">
                  <c:v>2.6941657785847597E-3</c:v>
                </c:pt>
                <c:pt idx="3755">
                  <c:v>2.6960373768138823E-3</c:v>
                </c:pt>
                <c:pt idx="3756">
                  <c:v>2.6979102752350144E-3</c:v>
                </c:pt>
                <c:pt idx="3757">
                  <c:v>2.6997844747317645E-3</c:v>
                </c:pt>
                <c:pt idx="3758">
                  <c:v>2.7016599761883137E-3</c:v>
                </c:pt>
                <c:pt idx="3759">
                  <c:v>2.7035367805484296E-3</c:v>
                </c:pt>
                <c:pt idx="3760">
                  <c:v>2.7054148886975628E-3</c:v>
                </c:pt>
                <c:pt idx="3761">
                  <c:v>2.7072943015217388E-3</c:v>
                </c:pt>
                <c:pt idx="3762">
                  <c:v>2.7091750199666931E-3</c:v>
                </c:pt>
                <c:pt idx="3763">
                  <c:v>2.7110570449197231E-3</c:v>
                </c:pt>
                <c:pt idx="3764">
                  <c:v>2.7129403772884423E-3</c:v>
                </c:pt>
                <c:pt idx="3765">
                  <c:v>2.7148250179613392E-3</c:v>
                </c:pt>
                <c:pt idx="3766">
                  <c:v>2.7167109678867809E-3</c:v>
                </c:pt>
                <c:pt idx="3767">
                  <c:v>2.7185982279545329E-3</c:v>
                </c:pt>
                <c:pt idx="3768">
                  <c:v>2.7204867990549379E-3</c:v>
                </c:pt>
                <c:pt idx="3769">
                  <c:v>2.72237668213834E-3</c:v>
                </c:pt>
                <c:pt idx="3770">
                  <c:v>2.7242678780963611E-3</c:v>
                </c:pt>
                <c:pt idx="3771">
                  <c:v>2.7261603878212005E-3</c:v>
                </c:pt>
                <c:pt idx="3772">
                  <c:v>2.7280542122651839E-3</c:v>
                </c:pt>
                <c:pt idx="3773">
                  <c:v>2.7299493523217926E-3</c:v>
                </c:pt>
                <c:pt idx="3774">
                  <c:v>2.7318458088850871E-3</c:v>
                </c:pt>
                <c:pt idx="3775">
                  <c:v>2.733743582909379E-3</c:v>
                </c:pt>
                <c:pt idx="3776">
                  <c:v>2.7356426752900126E-3</c:v>
                </c:pt>
                <c:pt idx="3777">
                  <c:v>2.7375430869428317E-3</c:v>
                </c:pt>
                <c:pt idx="3778">
                  <c:v>2.7394448187643828E-3</c:v>
                </c:pt>
                <c:pt idx="3779">
                  <c:v>2.7413478717116329E-3</c:v>
                </c:pt>
                <c:pt idx="3780">
                  <c:v>2.743252246682417E-3</c:v>
                </c:pt>
                <c:pt idx="3781">
                  <c:v>2.7451579445751518E-3</c:v>
                </c:pt>
                <c:pt idx="3782">
                  <c:v>2.7470649663488E-3</c:v>
                </c:pt>
                <c:pt idx="3783">
                  <c:v>2.7489733129030685E-3</c:v>
                </c:pt>
                <c:pt idx="3784">
                  <c:v>2.7508829851382484E-3</c:v>
                </c:pt>
                <c:pt idx="3785">
                  <c:v>2.7527939840153014E-3</c:v>
                </c:pt>
                <c:pt idx="3786">
                  <c:v>2.754706310435812E-3</c:v>
                </c:pt>
                <c:pt idx="3787">
                  <c:v>2.7566199653019474E-3</c:v>
                </c:pt>
                <c:pt idx="3788">
                  <c:v>2.7585349495766747E-3</c:v>
                </c:pt>
                <c:pt idx="3789">
                  <c:v>2.7604512641634573E-3</c:v>
                </c:pt>
                <c:pt idx="3790">
                  <c:v>2.7623689099663456E-3</c:v>
                </c:pt>
                <c:pt idx="3791">
                  <c:v>2.7642878879503134E-3</c:v>
                </c:pt>
                <c:pt idx="3792">
                  <c:v>2.7662081990207092E-3</c:v>
                </c:pt>
                <c:pt idx="3793">
                  <c:v>2.7681298441036093E-3</c:v>
                </c:pt>
                <c:pt idx="3794">
                  <c:v>2.7700528241055775E-3</c:v>
                </c:pt>
                <c:pt idx="3795">
                  <c:v>2.7719771399942728E-3</c:v>
                </c:pt>
                <c:pt idx="3796">
                  <c:v>2.773902792677562E-3</c:v>
                </c:pt>
                <c:pt idx="3797">
                  <c:v>2.7758297830639002E-3</c:v>
                </c:pt>
                <c:pt idx="3798">
                  <c:v>2.7777581121229641E-3</c:v>
                </c:pt>
                <c:pt idx="3799">
                  <c:v>2.7796877807645128E-3</c:v>
                </c:pt>
                <c:pt idx="3800">
                  <c:v>2.7816187898988972E-3</c:v>
                </c:pt>
                <c:pt idx="3801">
                  <c:v>2.7835511404978161E-3</c:v>
                </c:pt>
                <c:pt idx="3802">
                  <c:v>2.7854848334729256E-3</c:v>
                </c:pt>
                <c:pt idx="3803">
                  <c:v>2.7874198697364753E-3</c:v>
                </c:pt>
                <c:pt idx="3804">
                  <c:v>2.7893562502621905E-3</c:v>
                </c:pt>
                <c:pt idx="3805">
                  <c:v>2.7912939759636287E-3</c:v>
                </c:pt>
                <c:pt idx="3806">
                  <c:v>2.7932330477549419E-3</c:v>
                </c:pt>
                <c:pt idx="3807">
                  <c:v>2.7951734666118852E-3</c:v>
                </c:pt>
                <c:pt idx="3808">
                  <c:v>2.7971152334499232E-3</c:v>
                </c:pt>
                <c:pt idx="3809">
                  <c:v>2.7990583492054784E-3</c:v>
                </c:pt>
                <c:pt idx="3810">
                  <c:v>2.8010028147952446E-3</c:v>
                </c:pt>
                <c:pt idx="3811">
                  <c:v>2.8029486311976926E-3</c:v>
                </c:pt>
                <c:pt idx="3812">
                  <c:v>2.804895799330832E-3</c:v>
                </c:pt>
                <c:pt idx="3813">
                  <c:v>2.8068443201132681E-3</c:v>
                </c:pt>
                <c:pt idx="3814">
                  <c:v>2.8087941945255128E-3</c:v>
                </c:pt>
                <c:pt idx="3815">
                  <c:v>2.8107454234874898E-3</c:v>
                </c:pt>
                <c:pt idx="3816">
                  <c:v>2.8126980079197206E-3</c:v>
                </c:pt>
                <c:pt idx="3817">
                  <c:v>2.8146519488047614E-3</c:v>
                </c:pt>
                <c:pt idx="3818">
                  <c:v>2.8166072470644549E-3</c:v>
                </c:pt>
                <c:pt idx="3819">
                  <c:v>2.8185639036212421E-3</c:v>
                </c:pt>
                <c:pt idx="3820">
                  <c:v>2.8205219194597283E-3</c:v>
                </c:pt>
                <c:pt idx="3821">
                  <c:v>2.8224812955036788E-3</c:v>
                </c:pt>
                <c:pt idx="3822">
                  <c:v>2.8244420326980092E-3</c:v>
                </c:pt>
                <c:pt idx="3823">
                  <c:v>2.8264041319677261E-3</c:v>
                </c:pt>
                <c:pt idx="3824">
                  <c:v>2.8283675943001733E-3</c:v>
                </c:pt>
                <c:pt idx="3825">
                  <c:v>2.830332420621686E-3</c:v>
                </c:pt>
                <c:pt idx="3826">
                  <c:v>2.8322986118592E-3</c:v>
                </c:pt>
                <c:pt idx="3827">
                  <c:v>2.8342661690021189E-3</c:v>
                </c:pt>
                <c:pt idx="3828">
                  <c:v>2.8362350929787093E-3</c:v>
                </c:pt>
                <c:pt idx="3829">
                  <c:v>2.8382053847178399E-3</c:v>
                </c:pt>
                <c:pt idx="3830">
                  <c:v>2.8401770452109775E-3</c:v>
                </c:pt>
                <c:pt idx="3831">
                  <c:v>2.8421500753883257E-3</c:v>
                </c:pt>
                <c:pt idx="3832">
                  <c:v>2.8441244761806895E-3</c:v>
                </c:pt>
                <c:pt idx="3833">
                  <c:v>2.8461002485816035E-3</c:v>
                </c:pt>
                <c:pt idx="3834">
                  <c:v>2.8480773935232111E-3</c:v>
                </c:pt>
                <c:pt idx="3835">
                  <c:v>2.8500559119382591E-3</c:v>
                </c:pt>
                <c:pt idx="3836">
                  <c:v>2.8520358048223539E-3</c:v>
                </c:pt>
                <c:pt idx="3837">
                  <c:v>2.8540170731095825E-3</c:v>
                </c:pt>
                <c:pt idx="3838">
                  <c:v>2.8559997177554177E-3</c:v>
                </c:pt>
                <c:pt idx="3839">
                  <c:v>2.8579837396952011E-3</c:v>
                </c:pt>
                <c:pt idx="3840">
                  <c:v>2.8599691399273084E-3</c:v>
                </c:pt>
                <c:pt idx="3841">
                  <c:v>2.861955919388425E-3</c:v>
                </c:pt>
                <c:pt idx="3842">
                  <c:v>2.8639440790158436E-3</c:v>
                </c:pt>
                <c:pt idx="3843">
                  <c:v>2.8659336198100212E-3</c:v>
                </c:pt>
                <c:pt idx="3844">
                  <c:v>2.8679245427095973E-3</c:v>
                </c:pt>
                <c:pt idx="3845">
                  <c:v>2.8699168486538188E-3</c:v>
                </c:pt>
                <c:pt idx="3846">
                  <c:v>2.8719105386452301E-3</c:v>
                </c:pt>
                <c:pt idx="3847">
                  <c:v>2.8739056136244273E-3</c:v>
                </c:pt>
                <c:pt idx="3848">
                  <c:v>2.8759020745326162E-3</c:v>
                </c:pt>
                <c:pt idx="3849">
                  <c:v>2.8778999223744322E-3</c:v>
                </c:pt>
                <c:pt idx="3850">
                  <c:v>2.8798991580924328E-3</c:v>
                </c:pt>
                <c:pt idx="3851">
                  <c:v>2.8818997826297872E-3</c:v>
                </c:pt>
                <c:pt idx="3852">
                  <c:v>2.8839017969932257E-3</c:v>
                </c:pt>
                <c:pt idx="3853">
                  <c:v>2.8859052021272718E-3</c:v>
                </c:pt>
                <c:pt idx="3854">
                  <c:v>2.8879099989980736E-3</c:v>
                </c:pt>
                <c:pt idx="3855">
                  <c:v>2.8899161885514238E-3</c:v>
                </c:pt>
                <c:pt idx="3856">
                  <c:v>2.8919237717968528E-3</c:v>
                </c:pt>
                <c:pt idx="3857">
                  <c:v>2.8939327496815118E-3</c:v>
                </c:pt>
                <c:pt idx="3858">
                  <c:v>2.8959431231531654E-3</c:v>
                </c:pt>
                <c:pt idx="3859">
                  <c:v>2.89795489322345E-3</c:v>
                </c:pt>
                <c:pt idx="3860">
                  <c:v>2.8999680608414909E-3</c:v>
                </c:pt>
                <c:pt idx="3861">
                  <c:v>2.9019826269570306E-3</c:v>
                </c:pt>
                <c:pt idx="3862">
                  <c:v>2.9039985925838141E-3</c:v>
                </c:pt>
                <c:pt idx="3863">
                  <c:v>2.9060159586729475E-3</c:v>
                </c:pt>
                <c:pt idx="3864">
                  <c:v>2.9080347261761529E-3</c:v>
                </c:pt>
                <c:pt idx="3865">
                  <c:v>2.9100548961092897E-3</c:v>
                </c:pt>
                <c:pt idx="3866">
                  <c:v>2.9120764694254473E-3</c:v>
                </c:pt>
                <c:pt idx="3867">
                  <c:v>2.9140994470995361E-3</c:v>
                </c:pt>
                <c:pt idx="3868">
                  <c:v>2.916123830085925E-3</c:v>
                </c:pt>
                <c:pt idx="3869">
                  <c:v>2.9181496194033004E-3</c:v>
                </c:pt>
                <c:pt idx="3870">
                  <c:v>2.9201768160074019E-3</c:v>
                </c:pt>
                <c:pt idx="3871">
                  <c:v>2.9222054208545897E-3</c:v>
                </c:pt>
                <c:pt idx="3872">
                  <c:v>2.9242354349656736E-3</c:v>
                </c:pt>
                <c:pt idx="3873">
                  <c:v>2.9262668592983875E-3</c:v>
                </c:pt>
                <c:pt idx="3874">
                  <c:v>2.9282996948110859E-3</c:v>
                </c:pt>
                <c:pt idx="3875">
                  <c:v>2.9303339425267071E-3</c:v>
                </c:pt>
                <c:pt idx="3876">
                  <c:v>2.9323696034049824E-3</c:v>
                </c:pt>
                <c:pt idx="3877">
                  <c:v>2.9344066784062648E-3</c:v>
                </c:pt>
                <c:pt idx="3878">
                  <c:v>2.9364451685556271E-3</c:v>
                </c:pt>
                <c:pt idx="3879">
                  <c:v>2.9384850748148004E-3</c:v>
                </c:pt>
                <c:pt idx="3880">
                  <c:v>2.9405263981461421E-3</c:v>
                </c:pt>
                <c:pt idx="3881">
                  <c:v>2.9425691395768613E-3</c:v>
                </c:pt>
                <c:pt idx="3882">
                  <c:v>2.9446133000706962E-3</c:v>
                </c:pt>
                <c:pt idx="3883">
                  <c:v>2.9466588806134502E-3</c:v>
                </c:pt>
                <c:pt idx="3884">
                  <c:v>2.9487058821701553E-3</c:v>
                </c:pt>
                <c:pt idx="3885">
                  <c:v>2.950754305770879E-3</c:v>
                </c:pt>
                <c:pt idx="3886">
                  <c:v>2.9528041523820409E-3</c:v>
                </c:pt>
                <c:pt idx="3887">
                  <c:v>2.9548554229706855E-3</c:v>
                </c:pt>
                <c:pt idx="3888">
                  <c:v>2.956908118569029E-3</c:v>
                </c:pt>
                <c:pt idx="3889">
                  <c:v>2.9589622401455058E-3</c:v>
                </c:pt>
                <c:pt idx="3890">
                  <c:v>2.9610177886691775E-3</c:v>
                </c:pt>
                <c:pt idx="3891">
                  <c:v>2.963074765174413E-3</c:v>
                </c:pt>
                <c:pt idx="3892">
                  <c:v>2.9651331706316659E-3</c:v>
                </c:pt>
                <c:pt idx="3893">
                  <c:v>2.9671930060120198E-3</c:v>
                </c:pt>
                <c:pt idx="3894">
                  <c:v>2.9692542723519996E-3</c:v>
                </c:pt>
                <c:pt idx="3895">
                  <c:v>2.9713169706240836E-3</c:v>
                </c:pt>
                <c:pt idx="3896">
                  <c:v>2.97338110180138E-3</c:v>
                </c:pt>
                <c:pt idx="3897">
                  <c:v>2.9754466669225763E-3</c:v>
                </c:pt>
                <c:pt idx="3898">
                  <c:v>2.977513666962178E-3</c:v>
                </c:pt>
                <c:pt idx="3899">
                  <c:v>2.9795821029170028E-3</c:v>
                </c:pt>
                <c:pt idx="3900">
                  <c:v>2.9816519757628651E-3</c:v>
                </c:pt>
                <c:pt idx="3901">
                  <c:v>2.9837232865413425E-3</c:v>
                </c:pt>
                <c:pt idx="3902">
                  <c:v>2.9857960362296506E-3</c:v>
                </c:pt>
                <c:pt idx="3903">
                  <c:v>2.9878702258056404E-3</c:v>
                </c:pt>
                <c:pt idx="3904">
                  <c:v>2.9899458563130603E-3</c:v>
                </c:pt>
                <c:pt idx="3905">
                  <c:v>2.9920229287311649E-3</c:v>
                </c:pt>
                <c:pt idx="3906">
                  <c:v>2.9941014440398443E-3</c:v>
                </c:pt>
                <c:pt idx="3907">
                  <c:v>2.9961814032850227E-3</c:v>
                </c:pt>
                <c:pt idx="3908">
                  <c:v>2.9982628074479985E-3</c:v>
                </c:pt>
                <c:pt idx="3909">
                  <c:v>3.0003456575107036E-3</c:v>
                </c:pt>
                <c:pt idx="3910">
                  <c:v>3.0024299545212455E-3</c:v>
                </c:pt>
                <c:pt idx="3911">
                  <c:v>3.0045156994629677E-3</c:v>
                </c:pt>
                <c:pt idx="3912">
                  <c:v>3.0066028933417263E-3</c:v>
                </c:pt>
                <c:pt idx="3913">
                  <c:v>3.0086915371421866E-3</c:v>
                </c:pt>
                <c:pt idx="3914">
                  <c:v>3.0107816319153709E-3</c:v>
                </c:pt>
                <c:pt idx="3915">
                  <c:v>3.012873178647357E-3</c:v>
                </c:pt>
                <c:pt idx="3916">
                  <c:v>3.0149661783248636E-3</c:v>
                </c:pt>
                <c:pt idx="3917">
                  <c:v>3.0170606320011049E-3</c:v>
                </c:pt>
                <c:pt idx="3918">
                  <c:v>3.0191565406642155E-3</c:v>
                </c:pt>
                <c:pt idx="3919">
                  <c:v>3.0212539053029721E-3</c:v>
                </c:pt>
                <c:pt idx="3920">
                  <c:v>3.0233527269727845E-3</c:v>
                </c:pt>
                <c:pt idx="3921">
                  <c:v>3.0254530066638487E-3</c:v>
                </c:pt>
                <c:pt idx="3922">
                  <c:v>3.0275547453670034E-3</c:v>
                </c:pt>
                <c:pt idx="3923">
                  <c:v>3.0296579441398594E-3</c:v>
                </c:pt>
                <c:pt idx="3924">
                  <c:v>3.0317626039746779E-3</c:v>
                </c:pt>
                <c:pt idx="3925">
                  <c:v>3.0338687258643637E-3</c:v>
                </c:pt>
                <c:pt idx="3926">
                  <c:v>3.0359763108687337E-3</c:v>
                </c:pt>
                <c:pt idx="3927">
                  <c:v>3.0380853599821182E-3</c:v>
                </c:pt>
                <c:pt idx="3928">
                  <c:v>3.0401958742216125E-3</c:v>
                </c:pt>
                <c:pt idx="3929">
                  <c:v>3.0423078545828834E-3</c:v>
                </c:pt>
                <c:pt idx="3930">
                  <c:v>3.044421302128696E-3</c:v>
                </c:pt>
                <c:pt idx="3931">
                  <c:v>3.0465362178561462E-3</c:v>
                </c:pt>
                <c:pt idx="3932">
                  <c:v>3.0486526027629773E-3</c:v>
                </c:pt>
                <c:pt idx="3933">
                  <c:v>3.0507704579141709E-3</c:v>
                </c:pt>
                <c:pt idx="3934">
                  <c:v>3.0528897843089021E-3</c:v>
                </c:pt>
                <c:pt idx="3935">
                  <c:v>3.0550105829469953E-3</c:v>
                </c:pt>
                <c:pt idx="3936">
                  <c:v>3.0571328548956523E-3</c:v>
                </c:pt>
                <c:pt idx="3937">
                  <c:v>3.0592566011561333E-3</c:v>
                </c:pt>
                <c:pt idx="3938">
                  <c:v>3.0613818227303467E-3</c:v>
                </c:pt>
                <c:pt idx="3939">
                  <c:v>3.0635085206877207E-3</c:v>
                </c:pt>
                <c:pt idx="3940">
                  <c:v>3.0656366960316031E-3</c:v>
                </c:pt>
                <c:pt idx="3941">
                  <c:v>3.0677663497659922E-3</c:v>
                </c:pt>
                <c:pt idx="3942">
                  <c:v>3.0698974829625465E-3</c:v>
                </c:pt>
                <c:pt idx="3943">
                  <c:v>3.0720300966267061E-3</c:v>
                </c:pt>
                <c:pt idx="3944">
                  <c:v>3.0741641917869304E-3</c:v>
                </c:pt>
                <c:pt idx="3945">
                  <c:v>3.0762997694500104E-3</c:v>
                </c:pt>
                <c:pt idx="3946">
                  <c:v>3.0784368306905861E-3</c:v>
                </c:pt>
                <c:pt idx="3947">
                  <c:v>3.0805753765168939E-3</c:v>
                </c:pt>
                <c:pt idx="3948">
                  <c:v>3.0827154079378248E-3</c:v>
                </c:pt>
                <c:pt idx="3949">
                  <c:v>3.0848569260302594E-3</c:v>
                </c:pt>
                <c:pt idx="3950">
                  <c:v>3.0869999318045372E-3</c:v>
                </c:pt>
                <c:pt idx="3951">
                  <c:v>3.0891444262716528E-3</c:v>
                </c:pt>
                <c:pt idx="3952">
                  <c:v>3.0912904105107326E-3</c:v>
                </c:pt>
                <c:pt idx="3953">
                  <c:v>3.0934378855342237E-3</c:v>
                </c:pt>
                <c:pt idx="3954">
                  <c:v>3.0955868523552294E-3</c:v>
                </c:pt>
                <c:pt idx="3955">
                  <c:v>3.0977373120551258E-3</c:v>
                </c:pt>
                <c:pt idx="3956">
                  <c:v>3.0998892656484722E-3</c:v>
                </c:pt>
                <c:pt idx="3957">
                  <c:v>3.1020427141730538E-3</c:v>
                </c:pt>
                <c:pt idx="3958">
                  <c:v>3.1041976586447927E-3</c:v>
                </c:pt>
                <c:pt idx="3959">
                  <c:v>3.1063541001480734E-3</c:v>
                </c:pt>
                <c:pt idx="3960">
                  <c:v>3.1085120397002768E-3</c:v>
                </c:pt>
                <c:pt idx="3961">
                  <c:v>3.110671478319442E-3</c:v>
                </c:pt>
                <c:pt idx="3962">
                  <c:v>3.1128324170922161E-3</c:v>
                </c:pt>
                <c:pt idx="3963">
                  <c:v>3.1149948570381009E-3</c:v>
                </c:pt>
                <c:pt idx="3964">
                  <c:v>3.1171587991772596E-3</c:v>
                </c:pt>
                <c:pt idx="3965">
                  <c:v>3.119324244598605E-3</c:v>
                </c:pt>
                <c:pt idx="3966">
                  <c:v>3.1214911943237647E-3</c:v>
                </c:pt>
                <c:pt idx="3967">
                  <c:v>3.1236596493750303E-3</c:v>
                </c:pt>
                <c:pt idx="3968">
                  <c:v>3.1258296108435846E-3</c:v>
                </c:pt>
                <c:pt idx="3969">
                  <c:v>3.1280010797531867E-3</c:v>
                </c:pt>
                <c:pt idx="3970">
                  <c:v>3.1301740571282595E-3</c:v>
                </c:pt>
                <c:pt idx="3971">
                  <c:v>3.1323485440622623E-3</c:v>
                </c:pt>
                <c:pt idx="3972">
                  <c:v>3.1345245415810882E-3</c:v>
                </c:pt>
                <c:pt idx="3973">
                  <c:v>3.1367020507341199E-3</c:v>
                </c:pt>
                <c:pt idx="3974">
                  <c:v>3.1388810725486286E-3</c:v>
                </c:pt>
                <c:pt idx="3975">
                  <c:v>3.1410616081211161E-3</c:v>
                </c:pt>
                <c:pt idx="3976">
                  <c:v>3.1432436584803288E-3</c:v>
                </c:pt>
                <c:pt idx="3977">
                  <c:v>3.1454272246556826E-3</c:v>
                </c:pt>
                <c:pt idx="3978">
                  <c:v>3.1476123077459643E-3</c:v>
                </c:pt>
                <c:pt idx="3979">
                  <c:v>3.1497989087820675E-3</c:v>
                </c:pt>
                <c:pt idx="3980">
                  <c:v>3.1519870287955529E-3</c:v>
                </c:pt>
                <c:pt idx="3981">
                  <c:v>3.1541766688875004E-3</c:v>
                </c:pt>
                <c:pt idx="3982">
                  <c:v>3.1563678300909523E-3</c:v>
                </c:pt>
                <c:pt idx="3983">
                  <c:v>3.1585605134396219E-3</c:v>
                </c:pt>
                <c:pt idx="3984">
                  <c:v>3.1607547200368843E-3</c:v>
                </c:pt>
                <c:pt idx="3985">
                  <c:v>3.162950450917937E-3</c:v>
                </c:pt>
                <c:pt idx="3986">
                  <c:v>3.1651477071186489E-3</c:v>
                </c:pt>
                <c:pt idx="3987">
                  <c:v>3.1673464897446963E-3</c:v>
                </c:pt>
                <c:pt idx="3988">
                  <c:v>3.1695467998334352E-3</c:v>
                </c:pt>
                <c:pt idx="3989">
                  <c:v>3.1717486384459726E-3</c:v>
                </c:pt>
                <c:pt idx="3990">
                  <c:v>3.1739520066210577E-3</c:v>
                </c:pt>
                <c:pt idx="3991">
                  <c:v>3.1761569054674435E-3</c:v>
                </c:pt>
                <c:pt idx="3992">
                  <c:v>3.1783633360253716E-3</c:v>
                </c:pt>
                <c:pt idx="3993">
                  <c:v>3.1805712993357577E-3</c:v>
                </c:pt>
                <c:pt idx="3994">
                  <c:v>3.1827807965096669E-3</c:v>
                </c:pt>
                <c:pt idx="3995">
                  <c:v>3.1849918285895107E-3</c:v>
                </c:pt>
                <c:pt idx="3996">
                  <c:v>3.1872043966183752E-3</c:v>
                </c:pt>
                <c:pt idx="3997">
                  <c:v>3.1894185017096433E-3</c:v>
                </c:pt>
                <c:pt idx="3998">
                  <c:v>3.1916341449078991E-3</c:v>
                </c:pt>
                <c:pt idx="3999">
                  <c:v>3.1938513272584059E-3</c:v>
                </c:pt>
                <c:pt idx="4000">
                  <c:v>3.1960700498768666E-3</c:v>
                </c:pt>
                <c:pt idx="4001">
                  <c:v>3.1982903138100456E-3</c:v>
                </c:pt>
                <c:pt idx="4002">
                  <c:v>3.2005121201286717E-3</c:v>
                </c:pt>
                <c:pt idx="4003">
                  <c:v>3.202735469880915E-3</c:v>
                </c:pt>
                <c:pt idx="4004">
                  <c:v>3.2049603641855825E-3</c:v>
                </c:pt>
                <c:pt idx="4005">
                  <c:v>3.2071868040923495E-3</c:v>
                </c:pt>
                <c:pt idx="4006">
                  <c:v>3.2094147906515723E-3</c:v>
                </c:pt>
                <c:pt idx="4007">
                  <c:v>3.211644324984391E-3</c:v>
                </c:pt>
                <c:pt idx="4008">
                  <c:v>3.2138754081426704E-3</c:v>
                </c:pt>
                <c:pt idx="4009">
                  <c:v>3.216108041178957E-3</c:v>
                </c:pt>
                <c:pt idx="4010">
                  <c:v>3.2183422252167289E-3</c:v>
                </c:pt>
                <c:pt idx="4011">
                  <c:v>3.2205779613100447E-3</c:v>
                </c:pt>
                <c:pt idx="4012">
                  <c:v>3.2228152505136458E-3</c:v>
                </c:pt>
                <c:pt idx="4013">
                  <c:v>3.225054093953354E-3</c:v>
                </c:pt>
                <c:pt idx="4014">
                  <c:v>3.2272944926854254E-3</c:v>
                </c:pt>
                <c:pt idx="4015">
                  <c:v>3.2295364477668014E-3</c:v>
                </c:pt>
                <c:pt idx="4016">
                  <c:v>3.2317799603256516E-3</c:v>
                </c:pt>
                <c:pt idx="4017">
                  <c:v>3.234025031420435E-3</c:v>
                </c:pt>
                <c:pt idx="4018">
                  <c:v>3.236271662133844E-3</c:v>
                </c:pt>
                <c:pt idx="4019">
                  <c:v>3.2385198535257601E-3</c:v>
                </c:pt>
                <c:pt idx="4020">
                  <c:v>3.2407696067274913E-3</c:v>
                </c:pt>
                <c:pt idx="4021">
                  <c:v>3.2430209228004403E-3</c:v>
                </c:pt>
                <c:pt idx="4022">
                  <c:v>3.2452738028066995E-3</c:v>
                </c:pt>
                <c:pt idx="4023">
                  <c:v>3.2475282478799357E-3</c:v>
                </c:pt>
                <c:pt idx="4024">
                  <c:v>3.2497842590837656E-3</c:v>
                </c:pt>
                <c:pt idx="4025">
                  <c:v>3.2520418374824959E-3</c:v>
                </c:pt>
                <c:pt idx="4026">
                  <c:v>3.2543009842121583E-3</c:v>
                </c:pt>
                <c:pt idx="4027">
                  <c:v>3.2565617003385877E-3</c:v>
                </c:pt>
                <c:pt idx="4028">
                  <c:v>3.2588239869283104E-3</c:v>
                </c:pt>
                <c:pt idx="4029">
                  <c:v>3.2610878451197274E-3</c:v>
                </c:pt>
                <c:pt idx="4030">
                  <c:v>3.2633532759808958E-3</c:v>
                </c:pt>
                <c:pt idx="4031">
                  <c:v>3.2656202805805665E-3</c:v>
                </c:pt>
                <c:pt idx="4032">
                  <c:v>3.2678888600595145E-3</c:v>
                </c:pt>
                <c:pt idx="4033">
                  <c:v>3.2701590154880248E-3</c:v>
                </c:pt>
                <c:pt idx="4034">
                  <c:v>3.272430747960887E-3</c:v>
                </c:pt>
                <c:pt idx="4035">
                  <c:v>3.2747040585498245E-3</c:v>
                </c:pt>
                <c:pt idx="4036">
                  <c:v>3.2769789483987856E-3</c:v>
                </c:pt>
                <c:pt idx="4037">
                  <c:v>3.2792554185810323E-3</c:v>
                </c:pt>
                <c:pt idx="4038">
                  <c:v>3.2815334701705233E-3</c:v>
                </c:pt>
                <c:pt idx="4039">
                  <c:v>3.2838131043135921E-3</c:v>
                </c:pt>
                <c:pt idx="4040">
                  <c:v>3.2860943220857394E-3</c:v>
                </c:pt>
                <c:pt idx="4041">
                  <c:v>3.2883771245631639E-3</c:v>
                </c:pt>
                <c:pt idx="4042">
                  <c:v>3.2906615128945899E-3</c:v>
                </c:pt>
                <c:pt idx="4043">
                  <c:v>3.2929474881577608E-3</c:v>
                </c:pt>
                <c:pt idx="4044">
                  <c:v>3.2952350514311194E-3</c:v>
                </c:pt>
                <c:pt idx="4045">
                  <c:v>3.2975242038657854E-3</c:v>
                </c:pt>
                <c:pt idx="4046">
                  <c:v>3.2998149465417507E-3</c:v>
                </c:pt>
                <c:pt idx="4047">
                  <c:v>3.3021072805637331E-3</c:v>
                </c:pt>
                <c:pt idx="4048">
                  <c:v>3.3044012070131746E-3</c:v>
                </c:pt>
                <c:pt idx="4049">
                  <c:v>3.3066967270443978E-3</c:v>
                </c:pt>
                <c:pt idx="4050">
                  <c:v>3.3089938417403975E-3</c:v>
                </c:pt>
                <c:pt idx="4051">
                  <c:v>3.3112925521848724E-3</c:v>
                </c:pt>
                <c:pt idx="4052">
                  <c:v>3.3135928595345509E-3</c:v>
                </c:pt>
                <c:pt idx="4053">
                  <c:v>3.3158947648746881E-3</c:v>
                </c:pt>
                <c:pt idx="4054">
                  <c:v>3.3181982692912413E-3</c:v>
                </c:pt>
                <c:pt idx="4055">
                  <c:v>3.3205033739433527E-3</c:v>
                </c:pt>
                <c:pt idx="4056">
                  <c:v>3.3228100799185391E-3</c:v>
                </c:pt>
                <c:pt idx="4057">
                  <c:v>3.3251183883050233E-3</c:v>
                </c:pt>
                <c:pt idx="4058">
                  <c:v>3.3274283002643649E-3</c:v>
                </c:pt>
                <c:pt idx="4059">
                  <c:v>3.3297398168863489E-3</c:v>
                </c:pt>
                <c:pt idx="4060">
                  <c:v>3.3320529392614675E-3</c:v>
                </c:pt>
                <c:pt idx="4061">
                  <c:v>3.3343676685537024E-3</c:v>
                </c:pt>
                <c:pt idx="4062">
                  <c:v>3.3366840058551119E-3</c:v>
                </c:pt>
                <c:pt idx="4063">
                  <c:v>3.3390019522827569E-3</c:v>
                </c:pt>
                <c:pt idx="4064">
                  <c:v>3.3413215089301627E-3</c:v>
                </c:pt>
                <c:pt idx="4065">
                  <c:v>3.3436426769645486E-3</c:v>
                </c:pt>
                <c:pt idx="4066">
                  <c:v>3.3459654574810108E-3</c:v>
                </c:pt>
                <c:pt idx="4067">
                  <c:v>3.3482898515753553E-3</c:v>
                </c:pt>
                <c:pt idx="4068">
                  <c:v>3.3506158604172352E-3</c:v>
                </c:pt>
                <c:pt idx="4069">
                  <c:v>3.3529434851040309E-3</c:v>
                </c:pt>
                <c:pt idx="4070">
                  <c:v>3.3552727267338336E-3</c:v>
                </c:pt>
                <c:pt idx="4071">
                  <c:v>3.3576035864787356E-3</c:v>
                </c:pt>
                <c:pt idx="4072">
                  <c:v>3.3599360654384064E-3</c:v>
                </c:pt>
                <c:pt idx="4073">
                  <c:v>3.3622701647132262E-3</c:v>
                </c:pt>
                <c:pt idx="4074">
                  <c:v>3.3646058854777334E-3</c:v>
                </c:pt>
                <c:pt idx="4075">
                  <c:v>3.3669432288338887E-3</c:v>
                </c:pt>
                <c:pt idx="4076">
                  <c:v>3.3692821958843694E-3</c:v>
                </c:pt>
                <c:pt idx="4077">
                  <c:v>3.3716227878061618E-3</c:v>
                </c:pt>
                <c:pt idx="4078">
                  <c:v>3.3739650057035254E-3</c:v>
                </c:pt>
                <c:pt idx="4079">
                  <c:v>3.3763088507060028E-3</c:v>
                </c:pt>
                <c:pt idx="4080">
                  <c:v>3.3786543239193371E-3</c:v>
                </c:pt>
                <c:pt idx="4081">
                  <c:v>3.3810014265237892E-3</c:v>
                </c:pt>
                <c:pt idx="4082">
                  <c:v>3.3833501596266906E-3</c:v>
                </c:pt>
                <c:pt idx="4083">
                  <c:v>3.3857005243360908E-3</c:v>
                </c:pt>
                <c:pt idx="4084">
                  <c:v>3.3880525218347116E-3</c:v>
                </c:pt>
                <c:pt idx="4085">
                  <c:v>3.3904061532321946E-3</c:v>
                </c:pt>
                <c:pt idx="4086">
                  <c:v>3.3927614196389002E-3</c:v>
                </c:pt>
                <c:pt idx="4087">
                  <c:v>3.3951183222400167E-3</c:v>
                </c:pt>
                <c:pt idx="4088">
                  <c:v>3.3974768621474992E-3</c:v>
                </c:pt>
                <c:pt idx="4089">
                  <c:v>3.399837040474024E-3</c:v>
                </c:pt>
                <c:pt idx="4090">
                  <c:v>3.4021988584072515E-3</c:v>
                </c:pt>
                <c:pt idx="4091">
                  <c:v>3.4045623170614555E-3</c:v>
                </c:pt>
                <c:pt idx="4092">
                  <c:v>3.4069274175764215E-3</c:v>
                </c:pt>
                <c:pt idx="4093">
                  <c:v>3.4092941610679205E-3</c:v>
                </c:pt>
                <c:pt idx="4094">
                  <c:v>3.411662548726917E-3</c:v>
                </c:pt>
                <c:pt idx="4095">
                  <c:v>3.4140325816707845E-3</c:v>
                </c:pt>
                <c:pt idx="4096">
                  <c:v>3.4164042610176203E-3</c:v>
                </c:pt>
                <c:pt idx="4097">
                  <c:v>3.4187775879608731E-3</c:v>
                </c:pt>
                <c:pt idx="4098">
                  <c:v>3.4211525636202466E-3</c:v>
                </c:pt>
                <c:pt idx="4099">
                  <c:v>3.4235291891161704E-3</c:v>
                </c:pt>
                <c:pt idx="4100">
                  <c:v>3.4259074656445817E-3</c:v>
                </c:pt>
                <c:pt idx="4101">
                  <c:v>3.4282873943275189E-3</c:v>
                </c:pt>
                <c:pt idx="4102">
                  <c:v>3.430668976287749E-3</c:v>
                </c:pt>
                <c:pt idx="4103">
                  <c:v>3.433052212723703E-3</c:v>
                </c:pt>
                <c:pt idx="4104">
                  <c:v>3.4354371047597594E-3</c:v>
                </c:pt>
                <c:pt idx="4105">
                  <c:v>3.4378236535210272E-3</c:v>
                </c:pt>
                <c:pt idx="4106">
                  <c:v>3.4402118602084356E-3</c:v>
                </c:pt>
                <c:pt idx="4107">
                  <c:v>3.4426017259487091E-3</c:v>
                </c:pt>
                <c:pt idx="4108">
                  <c:v>3.4449932518943677E-3</c:v>
                </c:pt>
                <c:pt idx="4109">
                  <c:v>3.4473864391736495E-3</c:v>
                </c:pt>
                <c:pt idx="4110">
                  <c:v>3.449781288990825E-3</c:v>
                </c:pt>
                <c:pt idx="4111">
                  <c:v>3.4521778024757519E-3</c:v>
                </c:pt>
                <c:pt idx="4112">
                  <c:v>3.4545759807590218E-3</c:v>
                </c:pt>
                <c:pt idx="4113">
                  <c:v>3.456975825047416E-3</c:v>
                </c:pt>
                <c:pt idx="4114">
                  <c:v>3.4593773364731497E-3</c:v>
                </c:pt>
                <c:pt idx="4115">
                  <c:v>3.461780516169171E-3</c:v>
                </c:pt>
                <c:pt idx="4116">
                  <c:v>3.464185365344779E-3</c:v>
                </c:pt>
                <c:pt idx="4117">
                  <c:v>3.4665918851345492E-3</c:v>
                </c:pt>
                <c:pt idx="4118">
                  <c:v>3.4690000766737935E-3</c:v>
                </c:pt>
                <c:pt idx="4119">
                  <c:v>3.4714099411743324E-3</c:v>
                </c:pt>
                <c:pt idx="4120">
                  <c:v>3.4738214797731077E-3</c:v>
                </c:pt>
                <c:pt idx="4121">
                  <c:v>3.4762346936077987E-3</c:v>
                </c:pt>
                <c:pt idx="4122">
                  <c:v>3.4786495838927535E-3</c:v>
                </c:pt>
                <c:pt idx="4123">
                  <c:v>3.4810661517672846E-3</c:v>
                </c:pt>
                <c:pt idx="4124">
                  <c:v>3.4834843983967906E-3</c:v>
                </c:pt>
                <c:pt idx="4125">
                  <c:v>3.4859043249221141E-3</c:v>
                </c:pt>
                <c:pt idx="4126">
                  <c:v>3.4883259325609811E-3</c:v>
                </c:pt>
                <c:pt idx="4127">
                  <c:v>3.4907492224558745E-3</c:v>
                </c:pt>
                <c:pt idx="4128">
                  <c:v>3.4931741957500168E-3</c:v>
                </c:pt>
                <c:pt idx="4129">
                  <c:v>3.4956008536636734E-3</c:v>
                </c:pt>
                <c:pt idx="4130">
                  <c:v>3.4980291973417095E-3</c:v>
                </c:pt>
                <c:pt idx="4131">
                  <c:v>3.500459227929732E-3</c:v>
                </c:pt>
                <c:pt idx="4132">
                  <c:v>3.5028909466505512E-3</c:v>
                </c:pt>
                <c:pt idx="4133">
                  <c:v>3.50532435465142E-3</c:v>
                </c:pt>
                <c:pt idx="4134">
                  <c:v>3.5077594530803342E-3</c:v>
                </c:pt>
                <c:pt idx="4135">
                  <c:v>3.5101962431626547E-3</c:v>
                </c:pt>
                <c:pt idx="4136">
                  <c:v>3.5126347260480261E-3</c:v>
                </c:pt>
                <c:pt idx="4137">
                  <c:v>3.5150749029124154E-3</c:v>
                </c:pt>
                <c:pt idx="4138">
                  <c:v>3.517516774907011E-3</c:v>
                </c:pt>
                <c:pt idx="4139">
                  <c:v>3.5199603432605831E-3</c:v>
                </c:pt>
                <c:pt idx="4140">
                  <c:v>3.5224056091259738E-3</c:v>
                </c:pt>
                <c:pt idx="4141">
                  <c:v>3.5248525736567738E-3</c:v>
                </c:pt>
                <c:pt idx="4142">
                  <c:v>3.5273012380843145E-3</c:v>
                </c:pt>
                <c:pt idx="4143">
                  <c:v>3.5297516035638441E-3</c:v>
                </c:pt>
                <c:pt idx="4144">
                  <c:v>3.5322036712513577E-3</c:v>
                </c:pt>
                <c:pt idx="4145">
                  <c:v>3.5346574423807558E-3</c:v>
                </c:pt>
                <c:pt idx="4146">
                  <c:v>3.5371129181096944E-3</c:v>
                </c:pt>
                <c:pt idx="4147">
                  <c:v>3.5395700995965807E-3</c:v>
                </c:pt>
                <c:pt idx="4148">
                  <c:v>3.5420289880778878E-3</c:v>
                </c:pt>
                <c:pt idx="4149">
                  <c:v>3.5444895847136859E-3</c:v>
                </c:pt>
                <c:pt idx="4150">
                  <c:v>3.5469518906647989E-3</c:v>
                </c:pt>
                <c:pt idx="4151">
                  <c:v>3.5494159071702779E-3</c:v>
                </c:pt>
                <c:pt idx="4152">
                  <c:v>3.5518816353926133E-3</c:v>
                </c:pt>
                <c:pt idx="4153">
                  <c:v>3.5543490765209095E-3</c:v>
                </c:pt>
                <c:pt idx="4154">
                  <c:v>3.5568182317192191E-3</c:v>
                </c:pt>
                <c:pt idx="4155">
                  <c:v>3.5592891022300402E-3</c:v>
                </c:pt>
                <c:pt idx="4156">
                  <c:v>3.5617616892190964E-3</c:v>
                </c:pt>
                <c:pt idx="4157">
                  <c:v>3.5642359938528674E-3</c:v>
                </c:pt>
                <c:pt idx="4158">
                  <c:v>3.5667120173764428E-3</c:v>
                </c:pt>
                <c:pt idx="4159">
                  <c:v>3.5691897609579771E-3</c:v>
                </c:pt>
                <c:pt idx="4160">
                  <c:v>3.571669225766383E-3</c:v>
                </c:pt>
                <c:pt idx="4161">
                  <c:v>3.5741504130493459E-3</c:v>
                </c:pt>
                <c:pt idx="4162">
                  <c:v>3.5766333239774578E-3</c:v>
                </c:pt>
                <c:pt idx="4163">
                  <c:v>3.579117959722068E-3</c:v>
                </c:pt>
                <c:pt idx="4164">
                  <c:v>3.5816043215334652E-3</c:v>
                </c:pt>
                <c:pt idx="4165">
                  <c:v>3.5840924105846814E-3</c:v>
                </c:pt>
                <c:pt idx="4166">
                  <c:v>3.586582228049509E-3</c:v>
                </c:pt>
                <c:pt idx="4167">
                  <c:v>3.5890737751808448E-3</c:v>
                </c:pt>
                <c:pt idx="4168">
                  <c:v>3.5915670531541668E-3</c:v>
                </c:pt>
                <c:pt idx="4169">
                  <c:v>3.5940620631718665E-3</c:v>
                </c:pt>
                <c:pt idx="4170">
                  <c:v>3.596558806411001E-3</c:v>
                </c:pt>
                <c:pt idx="4171">
                  <c:v>3.5990572841279518E-3</c:v>
                </c:pt>
                <c:pt idx="4172">
                  <c:v>3.6015574975014671E-3</c:v>
                </c:pt>
                <c:pt idx="4173">
                  <c:v>3.6040594477110598E-3</c:v>
                </c:pt>
                <c:pt idx="4174">
                  <c:v>3.6065631360157305E-3</c:v>
                </c:pt>
                <c:pt idx="4175">
                  <c:v>3.6090685635966862E-3</c:v>
                </c:pt>
                <c:pt idx="4176">
                  <c:v>3.6115757316358995E-3</c:v>
                </c:pt>
                <c:pt idx="4177">
                  <c:v>3.6140846413949971E-3</c:v>
                </c:pt>
                <c:pt idx="4178">
                  <c:v>3.6165952940576491E-3</c:v>
                </c:pt>
                <c:pt idx="4179">
                  <c:v>3.6191076908082928E-3</c:v>
                </c:pt>
                <c:pt idx="4180">
                  <c:v>3.621621832911186E-3</c:v>
                </c:pt>
                <c:pt idx="4181">
                  <c:v>3.6241377215524679E-3</c:v>
                </c:pt>
                <c:pt idx="4182">
                  <c:v>3.6266553579454327E-3</c:v>
                </c:pt>
                <c:pt idx="4183">
                  <c:v>3.6291747432778136E-3</c:v>
                </c:pt>
                <c:pt idx="4184">
                  <c:v>3.6316958788173851E-3</c:v>
                </c:pt>
                <c:pt idx="4185">
                  <c:v>3.6342187657535845E-3</c:v>
                </c:pt>
                <c:pt idx="4186">
                  <c:v>3.6367434052766213E-3</c:v>
                </c:pt>
                <c:pt idx="4187">
                  <c:v>3.6392697986569146E-3</c:v>
                </c:pt>
                <c:pt idx="4188">
                  <c:v>3.641797947086382E-3</c:v>
                </c:pt>
                <c:pt idx="4189">
                  <c:v>3.6443278517577162E-3</c:v>
                </c:pt>
                <c:pt idx="4190">
                  <c:v>3.6468595139439838E-3</c:v>
                </c:pt>
                <c:pt idx="4191">
                  <c:v>3.6493929348395903E-3</c:v>
                </c:pt>
                <c:pt idx="4192">
                  <c:v>3.6519281156397144E-3</c:v>
                </c:pt>
                <c:pt idx="4193">
                  <c:v>3.6544650576200784E-3</c:v>
                </c:pt>
                <c:pt idx="4194">
                  <c:v>3.6570037619775781E-3</c:v>
                </c:pt>
                <c:pt idx="4195">
                  <c:v>3.6595442299098844E-3</c:v>
                </c:pt>
                <c:pt idx="4196">
                  <c:v>3.6620864626953813E-3</c:v>
                </c:pt>
                <c:pt idx="4197">
                  <c:v>3.6646304615334602E-3</c:v>
                </c:pt>
                <c:pt idx="4198">
                  <c:v>3.6671762276509721E-3</c:v>
                </c:pt>
                <c:pt idx="4199">
                  <c:v>3.6697237622489204E-3</c:v>
                </c:pt>
                <c:pt idx="4200">
                  <c:v>3.6722730666092439E-3</c:v>
                </c:pt>
                <c:pt idx="4201">
                  <c:v>3.6748241419346708E-3</c:v>
                </c:pt>
                <c:pt idx="4202">
                  <c:v>3.6773769894287082E-3</c:v>
                </c:pt>
                <c:pt idx="4203">
                  <c:v>3.6799316103759698E-3</c:v>
                </c:pt>
                <c:pt idx="4204">
                  <c:v>3.6824880059816911E-3</c:v>
                </c:pt>
                <c:pt idx="4205">
                  <c:v>3.6850461774518895E-3</c:v>
                </c:pt>
                <c:pt idx="4206">
                  <c:v>3.6876061260738575E-3</c:v>
                </c:pt>
                <c:pt idx="4207">
                  <c:v>3.6901678530553445E-3</c:v>
                </c:pt>
                <c:pt idx="4208">
                  <c:v>3.6927313596048826E-3</c:v>
                </c:pt>
                <c:pt idx="4209">
                  <c:v>3.6952966470124491E-3</c:v>
                </c:pt>
                <c:pt idx="4210">
                  <c:v>3.6978637164883118E-3</c:v>
                </c:pt>
                <c:pt idx="4211">
                  <c:v>3.7004325692435243E-3</c:v>
                </c:pt>
                <c:pt idx="4212">
                  <c:v>3.7030032065707534E-3</c:v>
                </c:pt>
                <c:pt idx="4213">
                  <c:v>3.7055756296827912E-3</c:v>
                </c:pt>
                <c:pt idx="4214">
                  <c:v>3.7081498398201965E-3</c:v>
                </c:pt>
                <c:pt idx="4215">
                  <c:v>3.7107258381973915E-3</c:v>
                </c:pt>
                <c:pt idx="4216">
                  <c:v>3.7133036261106393E-3</c:v>
                </c:pt>
                <c:pt idx="4217">
                  <c:v>3.7158832047761046E-3</c:v>
                </c:pt>
                <c:pt idx="4218">
                  <c:v>3.7184645754107428E-3</c:v>
                </c:pt>
                <c:pt idx="4219">
                  <c:v>3.7210477393135196E-3</c:v>
                </c:pt>
                <c:pt idx="4220">
                  <c:v>3.7236326977031372E-3</c:v>
                </c:pt>
                <c:pt idx="4221">
                  <c:v>3.726219451799088E-3</c:v>
                </c:pt>
                <c:pt idx="4222">
                  <c:v>3.7288080029030468E-3</c:v>
                </c:pt>
                <c:pt idx="4223">
                  <c:v>3.7313983522362579E-3</c:v>
                </c:pt>
                <c:pt idx="4224">
                  <c:v>3.7339905010207565E-3</c:v>
                </c:pt>
                <c:pt idx="4225">
                  <c:v>3.736584450560933E-3</c:v>
                </c:pt>
                <c:pt idx="4226">
                  <c:v>3.739180202080577E-3</c:v>
                </c:pt>
                <c:pt idx="4227">
                  <c:v>3.7417777568314989E-3</c:v>
                </c:pt>
                <c:pt idx="4228">
                  <c:v>3.7443771160391329E-3</c:v>
                </c:pt>
                <c:pt idx="4229">
                  <c:v>3.7469782810114968E-3</c:v>
                </c:pt>
                <c:pt idx="4230">
                  <c:v>3.7495812529757862E-3</c:v>
                </c:pt>
                <c:pt idx="4231">
                  <c:v>3.7521860331599915E-3</c:v>
                </c:pt>
                <c:pt idx="4232">
                  <c:v>3.7547926228748583E-3</c:v>
                </c:pt>
                <c:pt idx="4233">
                  <c:v>3.7574010233501409E-3</c:v>
                </c:pt>
                <c:pt idx="4234">
                  <c:v>3.7600112358163905E-3</c:v>
                </c:pt>
                <c:pt idx="4235">
                  <c:v>3.7626232615870876E-3</c:v>
                </c:pt>
                <c:pt idx="4236">
                  <c:v>3.7652371018945499E-3</c:v>
                </c:pt>
                <c:pt idx="4237">
                  <c:v>3.7678527579718957E-3</c:v>
                </c:pt>
                <c:pt idx="4238">
                  <c:v>3.7704702311353441E-3</c:v>
                </c:pt>
                <c:pt idx="4239">
                  <c:v>3.7730895226197837E-3</c:v>
                </c:pt>
                <c:pt idx="4240">
                  <c:v>3.7757106336609035E-3</c:v>
                </c:pt>
                <c:pt idx="4241">
                  <c:v>3.7783335655776681E-3</c:v>
                </c:pt>
                <c:pt idx="4242">
                  <c:v>3.7809583196075414E-3</c:v>
                </c:pt>
                <c:pt idx="4243">
                  <c:v>3.7835848970163189E-3</c:v>
                </c:pt>
                <c:pt idx="4244">
                  <c:v>3.786213299043128E-3</c:v>
                </c:pt>
                <c:pt idx="4245">
                  <c:v>3.7888435270106006E-3</c:v>
                </c:pt>
                <c:pt idx="4246">
                  <c:v>3.7914755821596433E-3</c:v>
                </c:pt>
                <c:pt idx="4247">
                  <c:v>3.7941094657319673E-3</c:v>
                </c:pt>
                <c:pt idx="4248">
                  <c:v>3.7967451790529632E-3</c:v>
                </c:pt>
                <c:pt idx="4249">
                  <c:v>3.7993827233661261E-3</c:v>
                </c:pt>
                <c:pt idx="4250">
                  <c:v>3.8020220999157557E-3</c:v>
                </c:pt>
                <c:pt idx="4251">
                  <c:v>3.8046633100300075E-3</c:v>
                </c:pt>
                <c:pt idx="4252">
                  <c:v>3.8073063549549689E-3</c:v>
                </c:pt>
                <c:pt idx="4253">
                  <c:v>3.8099512359375358E-3</c:v>
                </c:pt>
                <c:pt idx="4254">
                  <c:v>3.812597954308633E-3</c:v>
                </c:pt>
                <c:pt idx="4255">
                  <c:v>3.8152465113169467E-3</c:v>
                </c:pt>
                <c:pt idx="4256">
                  <c:v>3.817896908211973E-3</c:v>
                </c:pt>
                <c:pt idx="4257">
                  <c:v>3.8205491463274128E-3</c:v>
                </c:pt>
                <c:pt idx="4258">
                  <c:v>3.823203226914556E-3</c:v>
                </c:pt>
                <c:pt idx="4259">
                  <c:v>3.8258591512533415E-3</c:v>
                </c:pt>
                <c:pt idx="4260">
                  <c:v>3.8285169205967409E-3</c:v>
                </c:pt>
                <c:pt idx="4261">
                  <c:v>3.8311765362821649E-3</c:v>
                </c:pt>
                <c:pt idx="4262">
                  <c:v>3.833837999564384E-3</c:v>
                </c:pt>
                <c:pt idx="4263">
                  <c:v>3.8365013116989839E-3</c:v>
                </c:pt>
                <c:pt idx="4264">
                  <c:v>3.8391664740261636E-3</c:v>
                </c:pt>
                <c:pt idx="4265">
                  <c:v>3.8418334878033106E-3</c:v>
                </c:pt>
                <c:pt idx="4266">
                  <c:v>3.8445023542886293E-3</c:v>
                </c:pt>
                <c:pt idx="4267">
                  <c:v>3.8471730748251133E-3</c:v>
                </c:pt>
                <c:pt idx="4268">
                  <c:v>3.8498456506727737E-3</c:v>
                </c:pt>
                <c:pt idx="4269">
                  <c:v>3.8525200830924373E-3</c:v>
                </c:pt>
                <c:pt idx="4270">
                  <c:v>3.8551963734298994E-3</c:v>
                </c:pt>
                <c:pt idx="4271">
                  <c:v>3.8578745229477982E-3</c:v>
                </c:pt>
                <c:pt idx="4272">
                  <c:v>3.8605545329376792E-3</c:v>
                </c:pt>
                <c:pt idx="4273">
                  <c:v>3.8632364046638779E-3</c:v>
                </c:pt>
                <c:pt idx="4274">
                  <c:v>3.8659201394759322E-3</c:v>
                </c:pt>
                <c:pt idx="4275">
                  <c:v>3.8686057386399927E-3</c:v>
                </c:pt>
                <c:pt idx="4276">
                  <c:v>3.8712932034230306E-3</c:v>
                </c:pt>
                <c:pt idx="4277">
                  <c:v>3.8739825351773991E-3</c:v>
                </c:pt>
                <c:pt idx="4278">
                  <c:v>3.8766737351718897E-3</c:v>
                </c:pt>
                <c:pt idx="4279">
                  <c:v>3.8793668046761148E-3</c:v>
                </c:pt>
                <c:pt idx="4280">
                  <c:v>3.882061745045249E-3</c:v>
                </c:pt>
                <c:pt idx="4281">
                  <c:v>3.884758557550729E-3</c:v>
                </c:pt>
                <c:pt idx="4282">
                  <c:v>3.8874572434648156E-3</c:v>
                </c:pt>
                <c:pt idx="4283">
                  <c:v>3.8901578041455093E-3</c:v>
                </c:pt>
                <c:pt idx="4284">
                  <c:v>3.8928602408668982E-3</c:v>
                </c:pt>
                <c:pt idx="4285">
                  <c:v>3.8955645549038969E-3</c:v>
                </c:pt>
                <c:pt idx="4286">
                  <c:v>3.8982707476173379E-3</c:v>
                </c:pt>
                <c:pt idx="4287">
                  <c:v>3.900978820283966E-3</c:v>
                </c:pt>
                <c:pt idx="4288">
                  <c:v>3.9036887742097586E-3</c:v>
                </c:pt>
                <c:pt idx="4289">
                  <c:v>3.9064006106731761E-3</c:v>
                </c:pt>
                <c:pt idx="4290">
                  <c:v>3.9091143310388352E-3</c:v>
                </c:pt>
                <c:pt idx="4291">
                  <c:v>3.911829936587034E-3</c:v>
                </c:pt>
                <c:pt idx="4292">
                  <c:v>3.9145474285988994E-3</c:v>
                </c:pt>
                <c:pt idx="4293">
                  <c:v>3.917266808441895E-3</c:v>
                </c:pt>
                <c:pt idx="4294">
                  <c:v>3.9199880773989875E-3</c:v>
                </c:pt>
                <c:pt idx="4295">
                  <c:v>3.9227112367539755E-3</c:v>
                </c:pt>
                <c:pt idx="4296">
                  <c:v>3.9254362878771744E-3</c:v>
                </c:pt>
                <c:pt idx="4297">
                  <c:v>3.9281632320542275E-3</c:v>
                </c:pt>
                <c:pt idx="4298">
                  <c:v>3.9308920705716111E-3</c:v>
                </c:pt>
                <c:pt idx="4299">
                  <c:v>3.9336228048024967E-3</c:v>
                </c:pt>
                <c:pt idx="4300">
                  <c:v>3.9363554360352104E-3</c:v>
                </c:pt>
                <c:pt idx="4301">
                  <c:v>3.9390899655589095E-3</c:v>
                </c:pt>
                <c:pt idx="4302">
                  <c:v>3.9418263947496321E-3</c:v>
                </c:pt>
                <c:pt idx="4303">
                  <c:v>3.9445647248983889E-3</c:v>
                </c:pt>
                <c:pt idx="4304">
                  <c:v>3.9473049573257469E-3</c:v>
                </c:pt>
                <c:pt idx="4305">
                  <c:v>3.9500470933244531E-3</c:v>
                </c:pt>
                <c:pt idx="4306">
                  <c:v>3.95279113427437E-3</c:v>
                </c:pt>
                <c:pt idx="4307">
                  <c:v>3.9555370814701009E-3</c:v>
                </c:pt>
                <c:pt idx="4308">
                  <c:v>3.958284936207087E-3</c:v>
                </c:pt>
                <c:pt idx="4309">
                  <c:v>3.9610346998680693E-3</c:v>
                </c:pt>
                <c:pt idx="4310">
                  <c:v>3.9637863737503505E-3</c:v>
                </c:pt>
                <c:pt idx="4311">
                  <c:v>3.9665399591520727E-3</c:v>
                </c:pt>
                <c:pt idx="4312">
                  <c:v>3.9692954574588627E-3</c:v>
                </c:pt>
                <c:pt idx="4313">
                  <c:v>3.9720528699707276E-3</c:v>
                </c:pt>
                <c:pt idx="4314">
                  <c:v>3.9748121979885174E-3</c:v>
                </c:pt>
                <c:pt idx="4315">
                  <c:v>3.9775734429007472E-3</c:v>
                </c:pt>
                <c:pt idx="4316">
                  <c:v>3.9803366060101363E-3</c:v>
                </c:pt>
                <c:pt idx="4317">
                  <c:v>3.9831016886492281E-3</c:v>
                </c:pt>
                <c:pt idx="4318">
                  <c:v>3.9858686921224913E-3</c:v>
                </c:pt>
                <c:pt idx="4319">
                  <c:v>3.9886376178223043E-3</c:v>
                </c:pt>
                <c:pt idx="4320">
                  <c:v>3.9914084670550094E-3</c:v>
                </c:pt>
                <c:pt idx="4321">
                  <c:v>3.9941812411277942E-3</c:v>
                </c:pt>
                <c:pt idx="4322">
                  <c:v>3.9969559414359422E-3</c:v>
                </c:pt>
                <c:pt idx="4323">
                  <c:v>3.9997325692885197E-3</c:v>
                </c:pt>
                <c:pt idx="4324">
                  <c:v>4.0025111259954409E-3</c:v>
                </c:pt>
                <c:pt idx="4325">
                  <c:v>4.005291612954898E-3</c:v>
                </c:pt>
                <c:pt idx="4326">
                  <c:v>4.0080740314786881E-3</c:v>
                </c:pt>
                <c:pt idx="4327">
                  <c:v>4.0108583828794573E-3</c:v>
                </c:pt>
                <c:pt idx="4328">
                  <c:v>4.0136446685583149E-3</c:v>
                </c:pt>
                <c:pt idx="4329">
                  <c:v>4.0164328898297909E-3</c:v>
                </c:pt>
                <c:pt idx="4330">
                  <c:v>4.0192230480092716E-3</c:v>
                </c:pt>
                <c:pt idx="4331">
                  <c:v>4.0220151445007866E-3</c:v>
                </c:pt>
                <c:pt idx="4332">
                  <c:v>4.0248091806216087E-3</c:v>
                </c:pt>
                <c:pt idx="4333">
                  <c:v>4.0276051577191711E-3</c:v>
                </c:pt>
                <c:pt idx="4334">
                  <c:v>4.0304030771125179E-3</c:v>
                </c:pt>
                <c:pt idx="4335">
                  <c:v>4.0332029402095834E-3</c:v>
                </c:pt>
                <c:pt idx="4336">
                  <c:v>4.0360047483313051E-3</c:v>
                </c:pt>
                <c:pt idx="4337">
                  <c:v>4.0388085027994788E-3</c:v>
                </c:pt>
                <c:pt idx="4338">
                  <c:v>4.041614205024976E-3</c:v>
                </c:pt>
                <c:pt idx="4339">
                  <c:v>4.0444218563314878E-3</c:v>
                </c:pt>
                <c:pt idx="4340">
                  <c:v>4.0472314580435658E-3</c:v>
                </c:pt>
                <c:pt idx="4341">
                  <c:v>4.0500430115750245E-3</c:v>
                </c:pt>
                <c:pt idx="4342">
                  <c:v>4.0528565182523174E-3</c:v>
                </c:pt>
                <c:pt idx="4343">
                  <c:v>4.0556719794027571E-3</c:v>
                </c:pt>
                <c:pt idx="4344">
                  <c:v>4.058489396443106E-3</c:v>
                </c:pt>
                <c:pt idx="4345">
                  <c:v>4.0613087707025838E-3</c:v>
                </c:pt>
                <c:pt idx="4346">
                  <c:v>4.0641301035112725E-3</c:v>
                </c:pt>
                <c:pt idx="4347">
                  <c:v>4.0669533962888887E-3</c:v>
                </c:pt>
                <c:pt idx="4348">
                  <c:v>4.0697786503674244E-3</c:v>
                </c:pt>
                <c:pt idx="4349">
                  <c:v>4.0726058671093669E-3</c:v>
                </c:pt>
                <c:pt idx="4350">
                  <c:v>4.0754350478484974E-3</c:v>
                </c:pt>
                <c:pt idx="4351">
                  <c:v>4.0782661940084817E-3</c:v>
                </c:pt>
                <c:pt idx="4352">
                  <c:v>4.0810993069250179E-3</c:v>
                </c:pt>
                <c:pt idx="4353">
                  <c:v>4.0839343879346679E-3</c:v>
                </c:pt>
                <c:pt idx="4354">
                  <c:v>4.0867714384640666E-3</c:v>
                </c:pt>
                <c:pt idx="4355">
                  <c:v>4.089610459851698E-3</c:v>
                </c:pt>
                <c:pt idx="4356">
                  <c:v>4.0924514534369108E-3</c:v>
                </c:pt>
                <c:pt idx="4357">
                  <c:v>4.0952944206493168E-3</c:v>
                </c:pt>
                <c:pt idx="4358">
                  <c:v>4.0981393628301884E-3</c:v>
                </c:pt>
                <c:pt idx="4359">
                  <c:v>4.1009862813216709E-3</c:v>
                </c:pt>
                <c:pt idx="4360">
                  <c:v>4.1038351775563543E-3</c:v>
                </c:pt>
                <c:pt idx="4361">
                  <c:v>4.1066860528783111E-3</c:v>
                </c:pt>
                <c:pt idx="4362">
                  <c:v>4.1095389086623843E-3</c:v>
                </c:pt>
                <c:pt idx="4363">
                  <c:v>4.1123937462544512E-3</c:v>
                </c:pt>
                <c:pt idx="4364">
                  <c:v>4.1152505670910876E-3</c:v>
                </c:pt>
                <c:pt idx="4365">
                  <c:v>4.118109372520105E-3</c:v>
                </c:pt>
                <c:pt idx="4366">
                  <c:v>4.120970163890186E-3</c:v>
                </c:pt>
                <c:pt idx="4367">
                  <c:v>4.1238329426409029E-3</c:v>
                </c:pt>
                <c:pt idx="4368">
                  <c:v>4.1266977101228775E-3</c:v>
                </c:pt>
                <c:pt idx="4369">
                  <c:v>4.1295644676876062E-3</c:v>
                </c:pt>
                <c:pt idx="4370">
                  <c:v>4.132433216777664E-3</c:v>
                </c:pt>
                <c:pt idx="4371">
                  <c:v>4.1353039587464875E-3</c:v>
                </c:pt>
                <c:pt idx="4372">
                  <c:v>4.1381766949483926E-3</c:v>
                </c:pt>
                <c:pt idx="4373">
                  <c:v>4.1410514268289617E-3</c:v>
                </c:pt>
                <c:pt idx="4374">
                  <c:v>4.1439281557444562E-3</c:v>
                </c:pt>
                <c:pt idx="4375">
                  <c:v>4.1468068830520155E-3</c:v>
                </c:pt>
                <c:pt idx="4376">
                  <c:v>4.1496876102002376E-3</c:v>
                </c:pt>
                <c:pt idx="4377">
                  <c:v>4.1525703385482098E-3</c:v>
                </c:pt>
                <c:pt idx="4378">
                  <c:v>4.1554550694861388E-3</c:v>
                </c:pt>
                <c:pt idx="4379">
                  <c:v>4.1583418043749376E-3</c:v>
                </c:pt>
                <c:pt idx="4380">
                  <c:v>4.1612305446672351E-3</c:v>
                </c:pt>
                <c:pt idx="4381">
                  <c:v>4.1641212917258993E-3</c:v>
                </c:pt>
                <c:pt idx="4382">
                  <c:v>4.1670140469146841E-3</c:v>
                </c:pt>
                <c:pt idx="4383">
                  <c:v>4.1699088116892453E-3</c:v>
                </c:pt>
                <c:pt idx="4384">
                  <c:v>4.1728055874152951E-3</c:v>
                </c:pt>
                <c:pt idx="4385">
                  <c:v>4.1757043754594306E-3</c:v>
                </c:pt>
                <c:pt idx="4386">
                  <c:v>4.1786051772803442E-3</c:v>
                </c:pt>
                <c:pt idx="4387">
                  <c:v>4.1815079942465949E-3</c:v>
                </c:pt>
                <c:pt idx="4388">
                  <c:v>4.1844128277276314E-3</c:v>
                </c:pt>
                <c:pt idx="4389">
                  <c:v>4.1873196791851865E-3</c:v>
                </c:pt>
                <c:pt idx="4390">
                  <c:v>4.1902285499906761E-3</c:v>
                </c:pt>
                <c:pt idx="4391">
                  <c:v>4.1931394415164009E-3</c:v>
                </c:pt>
                <c:pt idx="4392">
                  <c:v>4.1960523552271468E-3</c:v>
                </c:pt>
                <c:pt idx="4393">
                  <c:v>4.1989672924971858E-3</c:v>
                </c:pt>
                <c:pt idx="4394">
                  <c:v>4.2018842547322556E-3</c:v>
                </c:pt>
                <c:pt idx="4395">
                  <c:v>4.2048032433084767E-3</c:v>
                </c:pt>
                <c:pt idx="4396">
                  <c:v>4.2077242596947079E-3</c:v>
                </c:pt>
                <c:pt idx="4397">
                  <c:v>4.2106473052690441E-3</c:v>
                </c:pt>
                <c:pt idx="4398">
                  <c:v>4.2135723814104766E-3</c:v>
                </c:pt>
                <c:pt idx="4399">
                  <c:v>4.2164994895909262E-3</c:v>
                </c:pt>
                <c:pt idx="4400">
                  <c:v>4.219428631191363E-3</c:v>
                </c:pt>
                <c:pt idx="4401">
                  <c:v>4.2223598075936536E-3</c:v>
                </c:pt>
                <c:pt idx="4402">
                  <c:v>4.2252930202727893E-3</c:v>
                </c:pt>
                <c:pt idx="4403">
                  <c:v>4.2282282706126205E-3</c:v>
                </c:pt>
                <c:pt idx="4404">
                  <c:v>4.2311655599978938E-3</c:v>
                </c:pt>
                <c:pt idx="4405">
                  <c:v>4.2341048899066785E-3</c:v>
                </c:pt>
                <c:pt idx="4406">
                  <c:v>4.2370462617257092E-3</c:v>
                </c:pt>
                <c:pt idx="4407">
                  <c:v>4.2399896768734726E-3</c:v>
                </c:pt>
                <c:pt idx="4408">
                  <c:v>4.2429351367385673E-3</c:v>
                </c:pt>
                <c:pt idx="4409">
                  <c:v>4.2458826428031738E-3</c:v>
                </c:pt>
                <c:pt idx="4410">
                  <c:v>4.2488321964578848E-3</c:v>
                </c:pt>
                <c:pt idx="4411">
                  <c:v>4.2517837990941956E-3</c:v>
                </c:pt>
                <c:pt idx="4412">
                  <c:v>4.2547374521973765E-3</c:v>
                </c:pt>
                <c:pt idx="4413">
                  <c:v>4.2576931571609222E-3</c:v>
                </c:pt>
                <c:pt idx="4414">
                  <c:v>4.2606509153792285E-3</c:v>
                </c:pt>
                <c:pt idx="4415">
                  <c:v>4.2636107283406648E-3</c:v>
                </c:pt>
                <c:pt idx="4416">
                  <c:v>4.2665725974416297E-3</c:v>
                </c:pt>
                <c:pt idx="4417">
                  <c:v>4.2695365240794292E-3</c:v>
                </c:pt>
                <c:pt idx="4418">
                  <c:v>4.272502509745534E-3</c:v>
                </c:pt>
                <c:pt idx="4419">
                  <c:v>4.2754705558392583E-3</c:v>
                </c:pt>
                <c:pt idx="4420">
                  <c:v>4.2784406637608194E-3</c:v>
                </c:pt>
                <c:pt idx="4421">
                  <c:v>4.2814128350048006E-3</c:v>
                </c:pt>
                <c:pt idx="4422">
                  <c:v>4.2843870709734326E-3</c:v>
                </c:pt>
                <c:pt idx="4423">
                  <c:v>4.287363373101049E-3</c:v>
                </c:pt>
                <c:pt idx="4424">
                  <c:v>4.2903417427917652E-3</c:v>
                </c:pt>
                <c:pt idx="4425">
                  <c:v>4.29332218154432E-3</c:v>
                </c:pt>
                <c:pt idx="4426">
                  <c:v>4.2963046907648446E-3</c:v>
                </c:pt>
                <c:pt idx="4427">
                  <c:v>4.2992892718603818E-3</c:v>
                </c:pt>
                <c:pt idx="4428">
                  <c:v>4.3022759263327956E-3</c:v>
                </c:pt>
                <c:pt idx="4429">
                  <c:v>4.3052646555911513E-3</c:v>
                </c:pt>
                <c:pt idx="4430">
                  <c:v>4.3082554610454253E-3</c:v>
                </c:pt>
                <c:pt idx="4431">
                  <c:v>4.3112483442006144E-3</c:v>
                </c:pt>
                <c:pt idx="4432">
                  <c:v>4.3142433064687199E-3</c:v>
                </c:pt>
                <c:pt idx="4433">
                  <c:v>4.3172403492626613E-3</c:v>
                </c:pt>
                <c:pt idx="4434">
                  <c:v>4.3202394740905741E-3</c:v>
                </c:pt>
                <c:pt idx="4435">
                  <c:v>4.3232406823674038E-3</c:v>
                </c:pt>
                <c:pt idx="4436">
                  <c:v>4.326243975509016E-3</c:v>
                </c:pt>
                <c:pt idx="4437">
                  <c:v>4.3292493550266915E-3</c:v>
                </c:pt>
                <c:pt idx="4438">
                  <c:v>4.3322568223383272E-3</c:v>
                </c:pt>
                <c:pt idx="4439">
                  <c:v>4.3352663788942848E-3</c:v>
                </c:pt>
                <c:pt idx="4440">
                  <c:v>4.338278026114366E-3</c:v>
                </c:pt>
                <c:pt idx="4441">
                  <c:v>4.3412917655140564E-3</c:v>
                </c:pt>
                <c:pt idx="4442">
                  <c:v>4.3443075985151978E-3</c:v>
                </c:pt>
                <c:pt idx="4443">
                  <c:v>4.3473255265405533E-3</c:v>
                </c:pt>
                <c:pt idx="4444">
                  <c:v>4.3503455511087691E-3</c:v>
                </c:pt>
                <c:pt idx="4445">
                  <c:v>4.3533676736446517E-3</c:v>
                </c:pt>
                <c:pt idx="4446">
                  <c:v>4.3563918955739321E-3</c:v>
                </c:pt>
                <c:pt idx="4447">
                  <c:v>4.3594182184184234E-3</c:v>
                </c:pt>
                <c:pt idx="4448">
                  <c:v>4.3624466436059028E-3</c:v>
                </c:pt>
                <c:pt idx="4449">
                  <c:v>4.3654771725650764E-3</c:v>
                </c:pt>
                <c:pt idx="4450">
                  <c:v>4.3685098068209291E-3</c:v>
                </c:pt>
                <c:pt idx="4451">
                  <c:v>4.3715445478042176E-3</c:v>
                </c:pt>
                <c:pt idx="4452">
                  <c:v>4.374581396978456E-3</c:v>
                </c:pt>
                <c:pt idx="4453">
                  <c:v>4.3776203557763212E-3</c:v>
                </c:pt>
                <c:pt idx="4454">
                  <c:v>4.3806614257270423E-3</c:v>
                </c:pt>
                <c:pt idx="4455">
                  <c:v>4.3837046082653543E-3</c:v>
                </c:pt>
                <c:pt idx="4456">
                  <c:v>4.3867499048269257E-3</c:v>
                </c:pt>
                <c:pt idx="4457">
                  <c:v>4.3897973169441723E-3</c:v>
                </c:pt>
                <c:pt idx="4458">
                  <c:v>4.3928468460548223E-3</c:v>
                </c:pt>
                <c:pt idx="4459">
                  <c:v>4.3958984935975366E-3</c:v>
                </c:pt>
                <c:pt idx="4460">
                  <c:v>4.3989522611079281E-3</c:v>
                </c:pt>
                <c:pt idx="4461">
                  <c:v>4.4020081500267243E-3</c:v>
                </c:pt>
                <c:pt idx="4462">
                  <c:v>4.4050661617955848E-3</c:v>
                </c:pt>
                <c:pt idx="4463">
                  <c:v>4.4081262979533253E-3</c:v>
                </c:pt>
                <c:pt idx="4464">
                  <c:v>4.4111885599436781E-3</c:v>
                </c:pt>
                <c:pt idx="4465">
                  <c:v>4.4142529492113107E-3</c:v>
                </c:pt>
                <c:pt idx="4466">
                  <c:v>4.4173194672982464E-3</c:v>
                </c:pt>
                <c:pt idx="4467">
                  <c:v>4.420388115651229E-3</c:v>
                </c:pt>
                <c:pt idx="4468">
                  <c:v>4.4234588957501233E-3</c:v>
                </c:pt>
                <c:pt idx="4469">
                  <c:v>4.4265318090436151E-3</c:v>
                </c:pt>
                <c:pt idx="4470">
                  <c:v>4.4296068570780179E-3</c:v>
                </c:pt>
                <c:pt idx="4471">
                  <c:v>4.4326840413040991E-3</c:v>
                </c:pt>
                <c:pt idx="4472">
                  <c:v>4.4357633631735664E-3</c:v>
                </c:pt>
                <c:pt idx="4473">
                  <c:v>4.4388448242359572E-3</c:v>
                </c:pt>
                <c:pt idx="4474">
                  <c:v>4.4419284259450652E-3</c:v>
                </c:pt>
                <c:pt idx="4475">
                  <c:v>4.4450141697556242E-3</c:v>
                </c:pt>
                <c:pt idx="4476">
                  <c:v>4.4481020572204053E-3</c:v>
                </c:pt>
                <c:pt idx="4477">
                  <c:v>4.4511920897962326E-3</c:v>
                </c:pt>
                <c:pt idx="4478">
                  <c:v>4.454284268940875E-3</c:v>
                </c:pt>
                <c:pt idx="4479">
                  <c:v>4.4573785962103403E-3</c:v>
                </c:pt>
                <c:pt idx="4480">
                  <c:v>4.4604750730644913E-3</c:v>
                </c:pt>
                <c:pt idx="4481">
                  <c:v>4.4635737009641368E-3</c:v>
                </c:pt>
                <c:pt idx="4482">
                  <c:v>4.4666744814685312E-3</c:v>
                </c:pt>
                <c:pt idx="4483">
                  <c:v>4.4697774160405808E-3</c:v>
                </c:pt>
                <c:pt idx="4484">
                  <c:v>4.4728825061766857E-3</c:v>
                </c:pt>
                <c:pt idx="4485">
                  <c:v>4.4759897533417177E-3</c:v>
                </c:pt>
                <c:pt idx="4486">
                  <c:v>4.4790991590992679E-3</c:v>
                </c:pt>
                <c:pt idx="4487">
                  <c:v>4.482210724916314E-3</c:v>
                </c:pt>
                <c:pt idx="4488">
                  <c:v>4.4853244522607815E-3</c:v>
                </c:pt>
                <c:pt idx="4489">
                  <c:v>4.4884403426995231E-3</c:v>
                </c:pt>
                <c:pt idx="4490">
                  <c:v>4.4915583977025745E-3</c:v>
                </c:pt>
                <c:pt idx="4491">
                  <c:v>4.4946786187409242E-3</c:v>
                </c:pt>
                <c:pt idx="4492">
                  <c:v>4.497801007384691E-3</c:v>
                </c:pt>
                <c:pt idx="4493">
                  <c:v>4.5009255651069779E-3</c:v>
                </c:pt>
                <c:pt idx="4494">
                  <c:v>4.5040522933818402E-3</c:v>
                </c:pt>
                <c:pt idx="4495">
                  <c:v>4.5071811937826721E-3</c:v>
                </c:pt>
                <c:pt idx="4496">
                  <c:v>4.5103122677856477E-3</c:v>
                </c:pt>
                <c:pt idx="4497">
                  <c:v>4.5134455169007362E-3</c:v>
                </c:pt>
                <c:pt idx="4498">
                  <c:v>4.5165809426060957E-3</c:v>
                </c:pt>
                <c:pt idx="4499">
                  <c:v>4.5197185464794952E-3</c:v>
                </c:pt>
                <c:pt idx="4500">
                  <c:v>4.5228583300012158E-3</c:v>
                </c:pt>
                <c:pt idx="4501">
                  <c:v>4.5260002946524965E-3</c:v>
                </c:pt>
                <c:pt idx="4502">
                  <c:v>4.5291444420143987E-3</c:v>
                </c:pt>
                <c:pt idx="4503">
                  <c:v>4.5322907735702881E-3</c:v>
                </c:pt>
                <c:pt idx="4504">
                  <c:v>4.5354392908044947E-3</c:v>
                </c:pt>
                <c:pt idx="4505">
                  <c:v>4.538589995301376E-3</c:v>
                </c:pt>
                <c:pt idx="4506">
                  <c:v>4.5417428885473933E-3</c:v>
                </c:pt>
                <c:pt idx="4507">
                  <c:v>4.5448979720299704E-3</c:v>
                </c:pt>
                <c:pt idx="4508">
                  <c:v>4.5480552473367688E-3</c:v>
                </c:pt>
                <c:pt idx="4509">
                  <c:v>4.5512147159573503E-3</c:v>
                </c:pt>
                <c:pt idx="4510">
                  <c:v>4.5543763793822406E-3</c:v>
                </c:pt>
                <c:pt idx="4511">
                  <c:v>4.5575402392024145E-3</c:v>
                </c:pt>
                <c:pt idx="4512">
                  <c:v>4.5607062969105364E-3</c:v>
                </c:pt>
                <c:pt idx="4513">
                  <c:v>4.5638745540334501E-3</c:v>
                </c:pt>
                <c:pt idx="4514">
                  <c:v>4.5670450120658262E-3</c:v>
                </c:pt>
                <c:pt idx="4515">
                  <c:v>4.5702176726030649E-3</c:v>
                </c:pt>
                <c:pt idx="4516">
                  <c:v>4.5733925371419844E-3</c:v>
                </c:pt>
                <c:pt idx="4517">
                  <c:v>4.5765696071803745E-3</c:v>
                </c:pt>
                <c:pt idx="4518">
                  <c:v>4.5797488843169623E-3</c:v>
                </c:pt>
                <c:pt idx="4519">
                  <c:v>4.582930370051687E-3</c:v>
                </c:pt>
                <c:pt idx="4520">
                  <c:v>4.5861140658854625E-3</c:v>
                </c:pt>
                <c:pt idx="4521">
                  <c:v>4.5892999734203502E-3</c:v>
                </c:pt>
                <c:pt idx="4522">
                  <c:v>4.5924880941594168E-3</c:v>
                </c:pt>
                <c:pt idx="4523">
                  <c:v>4.5956784296067076E-3</c:v>
                </c:pt>
                <c:pt idx="4524">
                  <c:v>4.5988709813676231E-3</c:v>
                </c:pt>
                <c:pt idx="4525">
                  <c:v>4.6020657509483667E-3</c:v>
                </c:pt>
                <c:pt idx="4526">
                  <c:v>4.6052627398561197E-3</c:v>
                </c:pt>
                <c:pt idx="4527">
                  <c:v>4.60846194969963E-3</c:v>
                </c:pt>
                <c:pt idx="4528">
                  <c:v>4.6116633819882433E-3</c:v>
                </c:pt>
                <c:pt idx="4529">
                  <c:v>4.6148670382658592E-3</c:v>
                </c:pt>
                <c:pt idx="4530">
                  <c:v>4.6180729200438518E-3</c:v>
                </c:pt>
                <c:pt idx="4531">
                  <c:v>4.6212810289354448E-3</c:v>
                </c:pt>
                <c:pt idx="4532">
                  <c:v>4.6244913664541809E-3</c:v>
                </c:pt>
                <c:pt idx="4533">
                  <c:v>4.6277039341145847E-3</c:v>
                </c:pt>
                <c:pt idx="4534">
                  <c:v>4.6309187335332458E-3</c:v>
                </c:pt>
                <c:pt idx="4535">
                  <c:v>4.6341357662268634E-3</c:v>
                </c:pt>
                <c:pt idx="4536">
                  <c:v>4.637355033713121E-3</c:v>
                </c:pt>
                <c:pt idx="4537">
                  <c:v>4.6405765376119779E-3</c:v>
                </c:pt>
                <c:pt idx="4538">
                  <c:v>4.6438002794432975E-3</c:v>
                </c:pt>
                <c:pt idx="4539">
                  <c:v>4.6470262607279274E-3</c:v>
                </c:pt>
                <c:pt idx="4540">
                  <c:v>4.6502544830892079E-3</c:v>
                </c:pt>
                <c:pt idx="4541">
                  <c:v>4.653484948050169E-3</c:v>
                </c:pt>
                <c:pt idx="4542">
                  <c:v>4.6567176571687147E-3</c:v>
                </c:pt>
                <c:pt idx="4543">
                  <c:v>4.659952611969922E-3</c:v>
                </c:pt>
                <c:pt idx="4544">
                  <c:v>4.6631898140816457E-3</c:v>
                </c:pt>
                <c:pt idx="4545">
                  <c:v>4.6664292650311556E-3</c:v>
                </c:pt>
                <c:pt idx="4546">
                  <c:v>4.66967096634671E-3</c:v>
                </c:pt>
                <c:pt idx="4547">
                  <c:v>4.6729149196595579E-3</c:v>
                </c:pt>
                <c:pt idx="4548">
                  <c:v>4.6761611265001531E-3</c:v>
                </c:pt>
                <c:pt idx="4549">
                  <c:v>4.6794095883999432E-3</c:v>
                </c:pt>
                <c:pt idx="4550">
                  <c:v>4.6826603069935781E-3</c:v>
                </c:pt>
                <c:pt idx="4551">
                  <c:v>4.6859132838147051E-3</c:v>
                </c:pt>
                <c:pt idx="4552">
                  <c:v>4.6891685203979631E-3</c:v>
                </c:pt>
                <c:pt idx="4553">
                  <c:v>4.6924260183814123E-3</c:v>
                </c:pt>
                <c:pt idx="4554">
                  <c:v>4.695685779301898E-3</c:v>
                </c:pt>
                <c:pt idx="4555">
                  <c:v>4.6989478046972595E-3</c:v>
                </c:pt>
                <c:pt idx="4556">
                  <c:v>4.7022120962089747E-3</c:v>
                </c:pt>
                <c:pt idx="4557">
                  <c:v>4.7054786553770919E-3</c:v>
                </c:pt>
                <c:pt idx="4558">
                  <c:v>4.7087474837769197E-3</c:v>
                </c:pt>
                <c:pt idx="4559">
                  <c:v>4.7120185829505759E-3</c:v>
                </c:pt>
                <c:pt idx="4560">
                  <c:v>4.7152919545441043E-3</c:v>
                </c:pt>
                <c:pt idx="4561">
                  <c:v>4.7185676001018379E-3</c:v>
                </c:pt>
                <c:pt idx="4562">
                  <c:v>4.7218455211691093E-3</c:v>
                </c:pt>
                <c:pt idx="4563">
                  <c:v>4.7251257193953958E-3</c:v>
                </c:pt>
                <c:pt idx="4564">
                  <c:v>4.7284081963282513E-3</c:v>
                </c:pt>
                <c:pt idx="4565">
                  <c:v>4.7316929535162313E-3</c:v>
                </c:pt>
                <c:pt idx="4566">
                  <c:v>4.7349799926122531E-3</c:v>
                </c:pt>
                <c:pt idx="4567">
                  <c:v>4.7382693151670971E-3</c:v>
                </c:pt>
                <c:pt idx="4568">
                  <c:v>4.7415609227325498E-3</c:v>
                </c:pt>
                <c:pt idx="4569">
                  <c:v>4.7448548169649737E-3</c:v>
                </c:pt>
                <c:pt idx="4570">
                  <c:v>4.7481509994183853E-3</c:v>
                </c:pt>
                <c:pt idx="4571">
                  <c:v>4.7514494716478064E-3</c:v>
                </c:pt>
                <c:pt idx="4572">
                  <c:v>4.7547502353130541E-3</c:v>
                </c:pt>
                <c:pt idx="4573">
                  <c:v>4.7580532919713854E-3</c:v>
                </c:pt>
                <c:pt idx="4574">
                  <c:v>4.7613586432157101E-3</c:v>
                </c:pt>
                <c:pt idx="4575">
                  <c:v>4.7646662906053747E-3</c:v>
                </c:pt>
                <c:pt idx="4576">
                  <c:v>4.7679762358048151E-3</c:v>
                </c:pt>
                <c:pt idx="4577">
                  <c:v>4.771288480375618E-3</c:v>
                </c:pt>
                <c:pt idx="4578">
                  <c:v>4.7746030258803852E-3</c:v>
                </c:pt>
                <c:pt idx="4579">
                  <c:v>4.7779198739870202E-3</c:v>
                </c:pt>
                <c:pt idx="4580">
                  <c:v>4.7812390262603694E-3</c:v>
                </c:pt>
                <c:pt idx="4581">
                  <c:v>4.7845604842662913E-3</c:v>
                </c:pt>
                <c:pt idx="4582">
                  <c:v>4.7878842496761696E-3</c:v>
                </c:pt>
                <c:pt idx="4583">
                  <c:v>4.7912103240581134E-3</c:v>
                </c:pt>
                <c:pt idx="4584">
                  <c:v>4.7945387089812453E-3</c:v>
                </c:pt>
                <c:pt idx="4585">
                  <c:v>4.7978694061204374E-3</c:v>
                </c:pt>
                <c:pt idx="4586">
                  <c:v>4.8012024170470662E-3</c:v>
                </c:pt>
                <c:pt idx="4587">
                  <c:v>4.8045377433684876E-3</c:v>
                </c:pt>
                <c:pt idx="4588">
                  <c:v>4.8078753866581912E-3</c:v>
                </c:pt>
                <c:pt idx="4589">
                  <c:v>4.811215348595705E-3</c:v>
                </c:pt>
                <c:pt idx="4590">
                  <c:v>4.8145576307567781E-3</c:v>
                </c:pt>
                <c:pt idx="4591">
                  <c:v>4.8179022347181822E-3</c:v>
                </c:pt>
                <c:pt idx="4592">
                  <c:v>4.8212491621629477E-3</c:v>
                </c:pt>
                <c:pt idx="4593">
                  <c:v>4.824598414670111E-3</c:v>
                </c:pt>
                <c:pt idx="4594">
                  <c:v>4.8279499938197312E-3</c:v>
                </c:pt>
                <c:pt idx="4595">
                  <c:v>4.8313039012983488E-3</c:v>
                </c:pt>
                <c:pt idx="4596">
                  <c:v>4.8346601386882937E-3</c:v>
                </c:pt>
                <c:pt idx="4597">
                  <c:v>4.8380187075729199E-3</c:v>
                </c:pt>
                <c:pt idx="4598">
                  <c:v>4.8413796096422853E-3</c:v>
                </c:pt>
                <c:pt idx="4599">
                  <c:v>4.844742846482019E-3</c:v>
                </c:pt>
                <c:pt idx="4600">
                  <c:v>4.8481084196787781E-3</c:v>
                </c:pt>
                <c:pt idx="4601">
                  <c:v>4.8514763309261454E-3</c:v>
                </c:pt>
                <c:pt idx="4602">
                  <c:v>4.8548465818130564E-3</c:v>
                </c:pt>
                <c:pt idx="4603">
                  <c:v>4.8582191739648247E-3</c:v>
                </c:pt>
                <c:pt idx="4604">
                  <c:v>4.8615941089725206E-3</c:v>
                </c:pt>
                <c:pt idx="4605">
                  <c:v>4.8649713885344382E-3</c:v>
                </c:pt>
                <c:pt idx="4606">
                  <c:v>4.8683510142439332E-3</c:v>
                </c:pt>
                <c:pt idx="4607">
                  <c:v>4.8717329876953935E-3</c:v>
                </c:pt>
                <c:pt idx="4608">
                  <c:v>4.8751173105906547E-3</c:v>
                </c:pt>
                <c:pt idx="4609">
                  <c:v>4.8785039845263964E-3</c:v>
                </c:pt>
                <c:pt idx="4610">
                  <c:v>4.8818930111003299E-3</c:v>
                </c:pt>
                <c:pt idx="4611">
                  <c:v>4.885284392017842E-3</c:v>
                </c:pt>
                <c:pt idx="4612">
                  <c:v>4.8886781288789401E-3</c:v>
                </c:pt>
                <c:pt idx="4613">
                  <c:v>4.89207422328467E-3</c:v>
                </c:pt>
                <c:pt idx="4614">
                  <c:v>4.8954726769439728E-3</c:v>
                </c:pt>
                <c:pt idx="4615">
                  <c:v>4.8988734914601944E-3</c:v>
                </c:pt>
                <c:pt idx="4616">
                  <c:v>4.9022766684377189E-3</c:v>
                </c:pt>
                <c:pt idx="4617">
                  <c:v>4.9056822095890507E-3</c:v>
                </c:pt>
                <c:pt idx="4618">
                  <c:v>4.9090901165208803E-3</c:v>
                </c:pt>
                <c:pt idx="4619">
                  <c:v>4.9125003908766802E-3</c:v>
                </c:pt>
                <c:pt idx="4620">
                  <c:v>4.915913034265299E-3</c:v>
                </c:pt>
                <c:pt idx="4621">
                  <c:v>4.9193280484040045E-3</c:v>
                </c:pt>
                <c:pt idx="4622">
                  <c:v>4.9227454349039558E-3</c:v>
                </c:pt>
                <c:pt idx="4623">
                  <c:v>4.9261651953773546E-3</c:v>
                </c:pt>
                <c:pt idx="4624">
                  <c:v>4.9295873315450519E-3</c:v>
                </c:pt>
                <c:pt idx="4625">
                  <c:v>4.933011845021565E-3</c:v>
                </c:pt>
                <c:pt idx="4626">
                  <c:v>4.9364387374224604E-3</c:v>
                </c:pt>
                <c:pt idx="4627">
                  <c:v>4.9398680104721761E-3</c:v>
                </c:pt>
                <c:pt idx="4628">
                  <c:v>4.9432996657885978E-3</c:v>
                </c:pt>
                <c:pt idx="4629">
                  <c:v>4.9467337049906588E-3</c:v>
                </c:pt>
                <c:pt idx="4630">
                  <c:v>4.9501701298063959E-3</c:v>
                </c:pt>
                <c:pt idx="4631">
                  <c:v>4.953608941857068E-3</c:v>
                </c:pt>
                <c:pt idx="4632">
                  <c:v>4.9570501428010533E-3</c:v>
                </c:pt>
                <c:pt idx="4633">
                  <c:v>4.9604937342617875E-3</c:v>
                </c:pt>
                <c:pt idx="4634">
                  <c:v>4.9639397179721155E-3</c:v>
                </c:pt>
                <c:pt idx="4635">
                  <c:v>4.9673880955578044E-3</c:v>
                </c:pt>
                <c:pt idx="4636">
                  <c:v>4.9708388686456788E-3</c:v>
                </c:pt>
                <c:pt idx="4637">
                  <c:v>4.9742920389721935E-3</c:v>
                </c:pt>
                <c:pt idx="4638">
                  <c:v>4.9777476081665087E-3</c:v>
                </c:pt>
                <c:pt idx="4639">
                  <c:v>4.9812055778588405E-3</c:v>
                </c:pt>
                <c:pt idx="4640">
                  <c:v>4.9846659497892664E-3</c:v>
                </c:pt>
                <c:pt idx="4641">
                  <c:v>4.9881287255903444E-3</c:v>
                </c:pt>
                <c:pt idx="4642">
                  <c:v>4.9915939068956887E-3</c:v>
                </c:pt>
                <c:pt idx="4643">
                  <c:v>4.9950614954490068E-3</c:v>
                </c:pt>
                <c:pt idx="4644">
                  <c:v>4.998531492886261E-3</c:v>
                </c:pt>
                <c:pt idx="4645">
                  <c:v>5.0020039008444725E-3</c:v>
                </c:pt>
                <c:pt idx="4646">
                  <c:v>5.0054787210709857E-3</c:v>
                </c:pt>
                <c:pt idx="4647">
                  <c:v>5.0089559552051735E-3</c:v>
                </c:pt>
                <c:pt idx="4648">
                  <c:v>5.0124356049239443E-3</c:v>
                </c:pt>
                <c:pt idx="4649">
                  <c:v>5.0159176718688721E-3</c:v>
                </c:pt>
                <c:pt idx="4650">
                  <c:v>5.0194021577921622E-3</c:v>
                </c:pt>
                <c:pt idx="4651">
                  <c:v>5.0228890643377478E-3</c:v>
                </c:pt>
                <c:pt idx="4652">
                  <c:v>5.026378393150629E-3</c:v>
                </c:pt>
                <c:pt idx="4653">
                  <c:v>5.0298701459866634E-3</c:v>
                </c:pt>
                <c:pt idx="4654">
                  <c:v>5.0333643244932138E-3</c:v>
                </c:pt>
                <c:pt idx="4655">
                  <c:v>5.036860930318709E-3</c:v>
                </c:pt>
                <c:pt idx="4656">
                  <c:v>5.0403599652226704E-3</c:v>
                </c:pt>
                <c:pt idx="4657">
                  <c:v>5.0438614308558954E-3</c:v>
                </c:pt>
                <c:pt idx="4658">
                  <c:v>5.0473653288702512E-3</c:v>
                </c:pt>
                <c:pt idx="4659">
                  <c:v>5.0508716610289288E-3</c:v>
                </c:pt>
                <c:pt idx="4660">
                  <c:v>5.0543804289861676E-3</c:v>
                </c:pt>
                <c:pt idx="4661">
                  <c:v>5.0578916343972805E-3</c:v>
                </c:pt>
                <c:pt idx="4662">
                  <c:v>5.0614052790291346E-3</c:v>
                </c:pt>
                <c:pt idx="4663">
                  <c:v>5.0649213645394204E-3</c:v>
                </c:pt>
                <c:pt idx="4664">
                  <c:v>5.0684398926237806E-3</c:v>
                </c:pt>
                <c:pt idx="4665">
                  <c:v>5.071960864942133E-3</c:v>
                </c:pt>
                <c:pt idx="4666">
                  <c:v>5.0754842832662584E-3</c:v>
                </c:pt>
                <c:pt idx="4667">
                  <c:v>5.079010149258459E-3</c:v>
                </c:pt>
                <c:pt idx="4668">
                  <c:v>5.0825384645821143E-3</c:v>
                </c:pt>
                <c:pt idx="4669">
                  <c:v>5.0860692310127006E-3</c:v>
                </c:pt>
                <c:pt idx="4670">
                  <c:v>5.0896024502159855E-3</c:v>
                </c:pt>
                <c:pt idx="4671">
                  <c:v>5.0931381238588178E-3</c:v>
                </c:pt>
                <c:pt idx="4672">
                  <c:v>5.0966762537203759E-3</c:v>
                </c:pt>
                <c:pt idx="4673">
                  <c:v>5.1002168414699027E-3</c:v>
                </c:pt>
                <c:pt idx="4674">
                  <c:v>5.1037598887777235E-3</c:v>
                </c:pt>
                <c:pt idx="4675">
                  <c:v>5.1073053974267264E-3</c:v>
                </c:pt>
                <c:pt idx="4676">
                  <c:v>5.1108533690896359E-3</c:v>
                </c:pt>
                <c:pt idx="4677">
                  <c:v>5.1144038054774721E-3</c:v>
                </c:pt>
                <c:pt idx="4678">
                  <c:v>5.1179567082652051E-3</c:v>
                </c:pt>
                <c:pt idx="4679">
                  <c:v>5.1215120792406851E-3</c:v>
                </c:pt>
                <c:pt idx="4680">
                  <c:v>5.1250699200812875E-3</c:v>
                </c:pt>
                <c:pt idx="4681">
                  <c:v>5.1286302324654769E-3</c:v>
                </c:pt>
                <c:pt idx="4682">
                  <c:v>5.1321930181848297E-3</c:v>
                </c:pt>
                <c:pt idx="4683">
                  <c:v>5.1357582789202218E-3</c:v>
                </c:pt>
                <c:pt idx="4684">
                  <c:v>5.1393260163536169E-3</c:v>
                </c:pt>
                <c:pt idx="4685">
                  <c:v>5.1428962322803288E-3</c:v>
                </c:pt>
                <c:pt idx="4686">
                  <c:v>5.1464689283847384E-3</c:v>
                </c:pt>
                <c:pt idx="4687">
                  <c:v>5.1500441063523162E-3</c:v>
                </c:pt>
                <c:pt idx="4688">
                  <c:v>5.1536217679821221E-3</c:v>
                </c:pt>
                <c:pt idx="4689">
                  <c:v>5.1572019149620472E-3</c:v>
                </c:pt>
                <c:pt idx="4690">
                  <c:v>5.1607845489810801E-3</c:v>
                </c:pt>
                <c:pt idx="4691">
                  <c:v>5.1643696718420293E-3</c:v>
                </c:pt>
                <c:pt idx="4692">
                  <c:v>5.1679572852363085E-3</c:v>
                </c:pt>
                <c:pt idx="4693">
                  <c:v>5.1715473908940561E-3</c:v>
                </c:pt>
                <c:pt idx="4694">
                  <c:v>5.1751399905089566E-3</c:v>
                </c:pt>
                <c:pt idx="4695">
                  <c:v>5.1787350858888345E-3</c:v>
                </c:pt>
                <c:pt idx="4696">
                  <c:v>5.182332678729808E-3</c:v>
                </c:pt>
                <c:pt idx="4697">
                  <c:v>5.1859327707290941E-3</c:v>
                </c:pt>
                <c:pt idx="4698">
                  <c:v>5.1895353636982897E-3</c:v>
                </c:pt>
                <c:pt idx="4699">
                  <c:v>5.1931404593370473E-3</c:v>
                </c:pt>
                <c:pt idx="4700">
                  <c:v>5.1967480593461254E-3</c:v>
                </c:pt>
                <c:pt idx="4701">
                  <c:v>5.2003581655408965E-3</c:v>
                </c:pt>
                <c:pt idx="4702">
                  <c:v>5.2039707796245607E-3</c:v>
                </c:pt>
                <c:pt idx="4703">
                  <c:v>5.2075859033014222E-3</c:v>
                </c:pt>
                <c:pt idx="4704">
                  <c:v>5.2112035383906396E-3</c:v>
                </c:pt>
                <c:pt idx="4705">
                  <c:v>5.2148236865989647E-3</c:v>
                </c:pt>
                <c:pt idx="4706">
                  <c:v>5.2184463496342554E-3</c:v>
                </c:pt>
                <c:pt idx="4707">
                  <c:v>5.2220715293194659E-3</c:v>
                </c:pt>
                <c:pt idx="4708">
                  <c:v>5.2256992273649059E-3</c:v>
                </c:pt>
                <c:pt idx="4709">
                  <c:v>5.2293294455200449E-3</c:v>
                </c:pt>
                <c:pt idx="4710">
                  <c:v>5.2329621854974922E-3</c:v>
                </c:pt>
                <c:pt idx="4711">
                  <c:v>5.2365974491252708E-3</c:v>
                </c:pt>
                <c:pt idx="4712">
                  <c:v>5.2402352381184488E-3</c:v>
                </c:pt>
                <c:pt idx="4713">
                  <c:v>5.2438755541932081E-3</c:v>
                </c:pt>
                <c:pt idx="4714">
                  <c:v>5.2475183991813846E-3</c:v>
                </c:pt>
                <c:pt idx="4715">
                  <c:v>5.2511637748016227E-3</c:v>
                </c:pt>
                <c:pt idx="4716">
                  <c:v>5.2548116827736829E-3</c:v>
                </c:pt>
                <c:pt idx="4717">
                  <c:v>5.258462124933222E-3</c:v>
                </c:pt>
                <c:pt idx="4718">
                  <c:v>5.262115103002468E-3</c:v>
                </c:pt>
                <c:pt idx="4719">
                  <c:v>5.2657706187047701E-3</c:v>
                </c:pt>
                <c:pt idx="4720">
                  <c:v>5.2694286738796097E-3</c:v>
                </c:pt>
                <c:pt idx="4721">
                  <c:v>5.2730892702528096E-3</c:v>
                </c:pt>
                <c:pt idx="4722">
                  <c:v>5.276752409589705E-3</c:v>
                </c:pt>
                <c:pt idx="4723">
                  <c:v>5.2804180936184336E-3</c:v>
                </c:pt>
                <c:pt idx="4724">
                  <c:v>5.2840863241835987E-3</c:v>
                </c:pt>
                <c:pt idx="4725">
                  <c:v>5.2877571030158213E-3</c:v>
                </c:pt>
                <c:pt idx="4726">
                  <c:v>5.2914304318468462E-3</c:v>
                </c:pt>
                <c:pt idx="4727">
                  <c:v>5.2951063125251203E-3</c:v>
                </c:pt>
                <c:pt idx="4728">
                  <c:v>5.298784746784877E-3</c:v>
                </c:pt>
                <c:pt idx="4729">
                  <c:v>5.3024657363614702E-3</c:v>
                </c:pt>
                <c:pt idx="4730">
                  <c:v>5.3061492831072031E-3</c:v>
                </c:pt>
                <c:pt idx="4731">
                  <c:v>5.309835388759925E-3</c:v>
                </c:pt>
                <c:pt idx="4732">
                  <c:v>5.3135240550586105E-3</c:v>
                </c:pt>
                <c:pt idx="4733">
                  <c:v>5.3172152838594239E-3</c:v>
                </c:pt>
                <c:pt idx="4734">
                  <c:v>5.3209090769038405E-3</c:v>
                </c:pt>
                <c:pt idx="4735">
                  <c:v>5.3246054359344592E-3</c:v>
                </c:pt>
                <c:pt idx="4736">
                  <c:v>5.3283043628113182E-3</c:v>
                </c:pt>
                <c:pt idx="4737">
                  <c:v>5.3320058592795216E-3</c:v>
                </c:pt>
                <c:pt idx="4738">
                  <c:v>5.3357099271241267E-3</c:v>
                </c:pt>
                <c:pt idx="4739">
                  <c:v>5.3394165680925847E-3</c:v>
                </c:pt>
                <c:pt idx="4740">
                  <c:v>5.3431257840501041E-3</c:v>
                </c:pt>
                <c:pt idx="4741">
                  <c:v>5.3468375767466445E-3</c:v>
                </c:pt>
                <c:pt idx="4742">
                  <c:v>5.350551947933299E-3</c:v>
                </c:pt>
                <c:pt idx="4743">
                  <c:v>5.3542688994791679E-3</c:v>
                </c:pt>
                <c:pt idx="4744">
                  <c:v>5.3579884331378599E-3</c:v>
                </c:pt>
                <c:pt idx="4745">
                  <c:v>5.3617105506641206E-3</c:v>
                </c:pt>
                <c:pt idx="4746">
                  <c:v>5.3654352539309474E-3</c:v>
                </c:pt>
                <c:pt idx="4747">
                  <c:v>5.3691625446956066E-3</c:v>
                </c:pt>
                <c:pt idx="4748">
                  <c:v>5.3728924247165022E-3</c:v>
                </c:pt>
                <c:pt idx="4749">
                  <c:v>5.3766248958705392E-3</c:v>
                </c:pt>
                <c:pt idx="4750">
                  <c:v>5.3803599599186484E-3</c:v>
                </c:pt>
                <c:pt idx="4751">
                  <c:v>5.3840976186229012E-3</c:v>
                </c:pt>
                <c:pt idx="4752">
                  <c:v>5.387837873864116E-3</c:v>
                </c:pt>
                <c:pt idx="4753">
                  <c:v>5.391580727406896E-3</c:v>
                </c:pt>
                <c:pt idx="4754">
                  <c:v>5.3953261810562444E-3</c:v>
                </c:pt>
                <c:pt idx="4755">
                  <c:v>5.3990742365791341E-3</c:v>
                </c:pt>
                <c:pt idx="4756">
                  <c:v>5.4028248958616154E-3</c:v>
                </c:pt>
                <c:pt idx="4757">
                  <c:v>5.4065781606732E-3</c:v>
                </c:pt>
                <c:pt idx="4758">
                  <c:v>5.4103340327845461E-3</c:v>
                </c:pt>
                <c:pt idx="4759">
                  <c:v>5.4140925140856375E-3</c:v>
                </c:pt>
                <c:pt idx="4760">
                  <c:v>5.4178536063496764E-3</c:v>
                </c:pt>
                <c:pt idx="4761">
                  <c:v>5.4216173113510137E-3</c:v>
                </c:pt>
                <c:pt idx="4762">
                  <c:v>5.4253836309835742E-3</c:v>
                </c:pt>
                <c:pt idx="4763">
                  <c:v>5.4291525670242587E-3</c:v>
                </c:pt>
                <c:pt idx="4764">
                  <c:v>5.4329241212511172E-3</c:v>
                </c:pt>
                <c:pt idx="4765">
                  <c:v>5.4366982955620265E-3</c:v>
                </c:pt>
                <c:pt idx="4766">
                  <c:v>5.4404750917375908E-3</c:v>
                </c:pt>
                <c:pt idx="4767">
                  <c:v>5.4442545115991822E-3</c:v>
                </c:pt>
                <c:pt idx="4768">
                  <c:v>5.448036556929799E-3</c:v>
                </c:pt>
                <c:pt idx="4769">
                  <c:v>5.4518212296325941E-3</c:v>
                </c:pt>
                <c:pt idx="4770">
                  <c:v>5.4556085314931271E-3</c:v>
                </c:pt>
                <c:pt idx="4771">
                  <c:v>5.4593984642981128E-3</c:v>
                </c:pt>
                <c:pt idx="4772">
                  <c:v>5.4631910299546768E-3</c:v>
                </c:pt>
                <c:pt idx="4773">
                  <c:v>5.4669862302520987E-3</c:v>
                </c:pt>
                <c:pt idx="4774">
                  <c:v>5.4707840669808213E-3</c:v>
                </c:pt>
                <c:pt idx="4775">
                  <c:v>5.474584542051947E-3</c:v>
                </c:pt>
                <c:pt idx="4776">
                  <c:v>5.4783876572584876E-3</c:v>
                </c:pt>
                <c:pt idx="4777">
                  <c:v>5.48219341439462E-3</c:v>
                </c:pt>
                <c:pt idx="4778">
                  <c:v>5.4860018153754311E-3</c:v>
                </c:pt>
                <c:pt idx="4779">
                  <c:v>5.4898128619976731E-3</c:v>
                </c:pt>
                <c:pt idx="4780">
                  <c:v>5.4936265560592635E-3</c:v>
                </c:pt>
                <c:pt idx="4781">
                  <c:v>5.4974428994792844E-3</c:v>
                </c:pt>
                <c:pt idx="4782">
                  <c:v>5.501261894058234E-3</c:v>
                </c:pt>
                <c:pt idx="4783">
                  <c:v>5.5050835416378353E-3</c:v>
                </c:pt>
                <c:pt idx="4784">
                  <c:v>5.5089078440210071E-3</c:v>
                </c:pt>
                <c:pt idx="4785">
                  <c:v>5.5127348031321684E-3</c:v>
                </c:pt>
                <c:pt idx="4786">
                  <c:v>5.5165644207768282E-3</c:v>
                </c:pt>
                <c:pt idx="4787">
                  <c:v>5.5203966987616634E-3</c:v>
                </c:pt>
                <c:pt idx="4788">
                  <c:v>5.5242316390151074E-3</c:v>
                </c:pt>
                <c:pt idx="4789">
                  <c:v>5.5280692433464342E-3</c:v>
                </c:pt>
                <c:pt idx="4790">
                  <c:v>5.5319095135660896E-3</c:v>
                </c:pt>
                <c:pt idx="4791">
                  <c:v>5.5357524516065288E-3</c:v>
                </c:pt>
                <c:pt idx="4792">
                  <c:v>5.5395980592807979E-3</c:v>
                </c:pt>
                <c:pt idx="4793">
                  <c:v>5.5434463384031194E-3</c:v>
                </c:pt>
                <c:pt idx="4794">
                  <c:v>5.547297290909978E-3</c:v>
                </c:pt>
                <c:pt idx="4795">
                  <c:v>5.5511509186182018E-3</c:v>
                </c:pt>
                <c:pt idx="4796">
                  <c:v>5.5550072233457957E-3</c:v>
                </c:pt>
                <c:pt idx="4797">
                  <c:v>5.5588662070332837E-3</c:v>
                </c:pt>
                <c:pt idx="4798">
                  <c:v>5.5627278715012817E-3</c:v>
                </c:pt>
                <c:pt idx="4799">
                  <c:v>5.5665922186120907E-3</c:v>
                </c:pt>
                <c:pt idx="4800">
                  <c:v>5.5704592501887723E-3</c:v>
                </c:pt>
                <c:pt idx="4801">
                  <c:v>5.5743289681772475E-3</c:v>
                </c:pt>
                <c:pt idx="4802">
                  <c:v>5.5782013744031982E-3</c:v>
                </c:pt>
                <c:pt idx="4803">
                  <c:v>5.5820764706934894E-3</c:v>
                </c:pt>
                <c:pt idx="4804">
                  <c:v>5.5859542589980996E-3</c:v>
                </c:pt>
                <c:pt idx="4805">
                  <c:v>5.5898347411465175E-3</c:v>
                </c:pt>
                <c:pt idx="4806">
                  <c:v>5.5937179189694186E-3</c:v>
                </c:pt>
                <c:pt idx="4807">
                  <c:v>5.5976037944208473E-3</c:v>
                </c:pt>
                <c:pt idx="4808">
                  <c:v>5.6014923693341089E-3</c:v>
                </c:pt>
                <c:pt idx="4809">
                  <c:v>5.605383645543696E-3</c:v>
                </c:pt>
                <c:pt idx="4810">
                  <c:v>5.6092776250077289E-3</c:v>
                </c:pt>
                <c:pt idx="4811">
                  <c:v>5.6131743095633353E-3</c:v>
                </c:pt>
                <c:pt idx="4812">
                  <c:v>5.6170737010897039E-3</c:v>
                </c:pt>
                <c:pt idx="4813">
                  <c:v>5.6209758014264298E-3</c:v>
                </c:pt>
                <c:pt idx="4814">
                  <c:v>5.6248806125370806E-3</c:v>
                </c:pt>
                <c:pt idx="4815">
                  <c:v>5.6287881362638943E-3</c:v>
                </c:pt>
                <c:pt idx="4816">
                  <c:v>5.6326983744503034E-3</c:v>
                </c:pt>
                <c:pt idx="4817">
                  <c:v>5.6366113290639702E-3</c:v>
                </c:pt>
                <c:pt idx="4818">
                  <c:v>5.6405270019509743E-3</c:v>
                </c:pt>
                <c:pt idx="4819">
                  <c:v>5.6444453949585924E-3</c:v>
                </c:pt>
                <c:pt idx="4820">
                  <c:v>5.6483665100585901E-3</c:v>
                </c:pt>
                <c:pt idx="4821">
                  <c:v>5.6522903491008983E-3</c:v>
                </c:pt>
                <c:pt idx="4822">
                  <c:v>5.6562169139366455E-3</c:v>
                </c:pt>
                <c:pt idx="4823">
                  <c:v>5.6601462065417104E-3</c:v>
                </c:pt>
                <c:pt idx="4824">
                  <c:v>5.6640782287698801E-3</c:v>
                </c:pt>
                <c:pt idx="4825">
                  <c:v>5.6680129824761448E-3</c:v>
                </c:pt>
                <c:pt idx="4826">
                  <c:v>5.6719504696405038E-3</c:v>
                </c:pt>
                <c:pt idx="4827">
                  <c:v>5.6758906921206102E-3</c:v>
                </c:pt>
                <c:pt idx="4828">
                  <c:v>5.6798336518166488E-3</c:v>
                </c:pt>
                <c:pt idx="4829">
                  <c:v>5.6837793505887697E-3</c:v>
                </c:pt>
                <c:pt idx="4830">
                  <c:v>5.6877277904224784E-3</c:v>
                </c:pt>
                <c:pt idx="4831">
                  <c:v>5.6916789731805981E-3</c:v>
                </c:pt>
                <c:pt idx="4832">
                  <c:v>5.695632900727156E-3</c:v>
                </c:pt>
                <c:pt idx="4833">
                  <c:v>5.6995895750517993E-3</c:v>
                </c:pt>
                <c:pt idx="4834">
                  <c:v>5.7035489980212361E-3</c:v>
                </c:pt>
                <c:pt idx="4835">
                  <c:v>5.7075111715033811E-3</c:v>
                </c:pt>
                <c:pt idx="4836">
                  <c:v>5.7114760974920319E-3</c:v>
                </c:pt>
                <c:pt idx="4837">
                  <c:v>5.7154437778577866E-3</c:v>
                </c:pt>
                <c:pt idx="4838">
                  <c:v>5.7194142144724588E-3</c:v>
                </c:pt>
                <c:pt idx="4839">
                  <c:v>5.7233874093340024E-3</c:v>
                </c:pt>
                <c:pt idx="4840">
                  <c:v>5.7273633643169179E-3</c:v>
                </c:pt>
                <c:pt idx="4841">
                  <c:v>5.7313420812969201E-3</c:v>
                </c:pt>
                <c:pt idx="4842">
                  <c:v>5.7353235622761324E-3</c:v>
                </c:pt>
                <c:pt idx="4843">
                  <c:v>5.7393078091329628E-3</c:v>
                </c:pt>
                <c:pt idx="4844">
                  <c:v>5.7432948237888274E-3</c:v>
                </c:pt>
                <c:pt idx="4845">
                  <c:v>5.7472846081246601E-3</c:v>
                </c:pt>
                <c:pt idx="4846">
                  <c:v>5.7512771641481508E-3</c:v>
                </c:pt>
                <c:pt idx="4847">
                  <c:v>5.7552724937429333E-3</c:v>
                </c:pt>
                <c:pt idx="4848">
                  <c:v>5.7592705987938655E-3</c:v>
                </c:pt>
                <c:pt idx="4849">
                  <c:v>5.7632714813128242E-3</c:v>
                </c:pt>
                <c:pt idx="4850">
                  <c:v>5.7672751431873722E-3</c:v>
                </c:pt>
                <c:pt idx="4851">
                  <c:v>5.7712815863062974E-3</c:v>
                </c:pt>
                <c:pt idx="4852">
                  <c:v>5.7752908126856711E-3</c:v>
                </c:pt>
                <c:pt idx="4853">
                  <c:v>5.7793028242169959E-3</c:v>
                </c:pt>
                <c:pt idx="4854">
                  <c:v>5.7833176227929948E-3</c:v>
                </c:pt>
                <c:pt idx="4855">
                  <c:v>5.7873352104339474E-3</c:v>
                </c:pt>
                <c:pt idx="4856">
                  <c:v>5.7913555890352986E-3</c:v>
                </c:pt>
                <c:pt idx="4857">
                  <c:v>5.7953787605358872E-3</c:v>
                </c:pt>
                <c:pt idx="4858">
                  <c:v>5.7994047268337037E-3</c:v>
                </c:pt>
                <c:pt idx="4859">
                  <c:v>5.8034334899546474E-3</c:v>
                </c:pt>
                <c:pt idx="4860">
                  <c:v>5.807465051799434E-3</c:v>
                </c:pt>
                <c:pt idx="4861">
                  <c:v>5.8114994142700127E-3</c:v>
                </c:pt>
                <c:pt idx="4862">
                  <c:v>5.8155365793965061E-3</c:v>
                </c:pt>
                <c:pt idx="4863">
                  <c:v>5.8195765490835953E-3</c:v>
                </c:pt>
                <c:pt idx="4864">
                  <c:v>5.823619325237196E-3</c:v>
                </c:pt>
                <c:pt idx="4865">
                  <c:v>5.8276649098916644E-3</c:v>
                </c:pt>
                <c:pt idx="4866">
                  <c:v>5.8317133049556533E-3</c:v>
                </c:pt>
                <c:pt idx="4867">
                  <c:v>5.8357645123390534E-3</c:v>
                </c:pt>
                <c:pt idx="4868">
                  <c:v>5.839818534080464E-3</c:v>
                </c:pt>
                <c:pt idx="4869">
                  <c:v>5.8438753720925184E-3</c:v>
                </c:pt>
                <c:pt idx="4870">
                  <c:v>5.8479350282890892E-3</c:v>
                </c:pt>
                <c:pt idx="4871">
                  <c:v>5.8519975047130286E-3</c:v>
                </c:pt>
                <c:pt idx="4872">
                  <c:v>5.8560628032809587E-3</c:v>
                </c:pt>
                <c:pt idx="4873">
                  <c:v>5.8601309259533815E-3</c:v>
                </c:pt>
                <c:pt idx="4874">
                  <c:v>5.8642018746494938E-3</c:v>
                </c:pt>
                <c:pt idx="4875">
                  <c:v>5.8682756514178303E-3</c:v>
                </c:pt>
                <c:pt idx="4876">
                  <c:v>5.8723522581803442E-3</c:v>
                </c:pt>
                <c:pt idx="4877">
                  <c:v>5.8764316968602341E-3</c:v>
                </c:pt>
                <c:pt idx="4878">
                  <c:v>5.8805139695103066E-3</c:v>
                </c:pt>
                <c:pt idx="4879">
                  <c:v>5.884599078056523E-3</c:v>
                </c:pt>
                <c:pt idx="4880">
                  <c:v>5.888687024426094E-3</c:v>
                </c:pt>
                <c:pt idx="4881">
                  <c:v>5.8927778106761053E-3</c:v>
                </c:pt>
                <c:pt idx="4882">
                  <c:v>5.8968714387365373E-3</c:v>
                </c:pt>
                <c:pt idx="4883">
                  <c:v>5.9009679105386185E-3</c:v>
                </c:pt>
                <c:pt idx="4884">
                  <c:v>5.9050672281437252E-3</c:v>
                </c:pt>
                <c:pt idx="4885">
                  <c:v>5.9091693934858608E-3</c:v>
                </c:pt>
                <c:pt idx="4886">
                  <c:v>5.9132744085002836E-3</c:v>
                </c:pt>
                <c:pt idx="4887">
                  <c:v>5.9173822752526684E-3</c:v>
                </c:pt>
                <c:pt idx="4888">
                  <c:v>5.9214929956810528E-3</c:v>
                </c:pt>
                <c:pt idx="4889">
                  <c:v>5.9256065717678439E-3</c:v>
                </c:pt>
                <c:pt idx="4890">
                  <c:v>5.9297230054536814E-3</c:v>
                </c:pt>
                <c:pt idx="4891">
                  <c:v>5.9338422988099888E-3</c:v>
                </c:pt>
                <c:pt idx="4892">
                  <c:v>5.9379644537801927E-3</c:v>
                </c:pt>
                <c:pt idx="4893">
                  <c:v>5.9420894723089803E-3</c:v>
                </c:pt>
                <c:pt idx="4894">
                  <c:v>5.9462173564720942E-3</c:v>
                </c:pt>
                <c:pt idx="4895">
                  <c:v>5.9503481082170146E-3</c:v>
                </c:pt>
                <c:pt idx="4896">
                  <c:v>5.9544817294924857E-3</c:v>
                </c:pt>
                <c:pt idx="4897">
                  <c:v>5.9586182223785762E-3</c:v>
                </c:pt>
                <c:pt idx="4898">
                  <c:v>5.962757588826831E-3</c:v>
                </c:pt>
                <c:pt idx="4899">
                  <c:v>5.9668998307900543E-3</c:v>
                </c:pt>
                <c:pt idx="4900">
                  <c:v>5.9710449503526577E-3</c:v>
                </c:pt>
                <c:pt idx="4901">
                  <c:v>5.9751929494702514E-3</c:v>
                </c:pt>
                <c:pt idx="4902">
                  <c:v>5.9793438301432222E-3</c:v>
                </c:pt>
                <c:pt idx="4903">
                  <c:v>5.9834975943298084E-3</c:v>
                </c:pt>
                <c:pt idx="4904">
                  <c:v>5.9876542441202173E-3</c:v>
                </c:pt>
                <c:pt idx="4905">
                  <c:v>5.991813781475501E-3</c:v>
                </c:pt>
                <c:pt idx="4906">
                  <c:v>5.995976208357982E-3</c:v>
                </c:pt>
                <c:pt idx="4907">
                  <c:v>6.0001415268622271E-3</c:v>
                </c:pt>
                <c:pt idx="4908">
                  <c:v>6.0043097389533779E-3</c:v>
                </c:pt>
                <c:pt idx="4909">
                  <c:v>6.0084808465978501E-3</c:v>
                </c:pt>
                <c:pt idx="4910">
                  <c:v>6.0126548518945767E-3</c:v>
                </c:pt>
                <c:pt idx="4911">
                  <c:v>6.0168317568127993E-3</c:v>
                </c:pt>
                <c:pt idx="4912">
                  <c:v>6.0210115633230346E-3</c:v>
                </c:pt>
                <c:pt idx="4913">
                  <c:v>6.0251942735285923E-3</c:v>
                </c:pt>
                <c:pt idx="4914">
                  <c:v>6.029379889402821E-3</c:v>
                </c:pt>
                <c:pt idx="4915">
                  <c:v>6.0335684129203468E-3</c:v>
                </c:pt>
                <c:pt idx="4916">
                  <c:v>6.0377598461888666E-3</c:v>
                </c:pt>
                <c:pt idx="4917">
                  <c:v>6.0419541911858436E-3</c:v>
                </c:pt>
                <c:pt idx="4918">
                  <c:v>6.0461514499340133E-3</c:v>
                </c:pt>
                <c:pt idx="4919">
                  <c:v>6.0503516244134947E-3</c:v>
                </c:pt>
                <c:pt idx="4920">
                  <c:v>6.0545547167378489E-3</c:v>
                </c:pt>
                <c:pt idx="4921">
                  <c:v>6.0587607288900384E-3</c:v>
                </c:pt>
                <c:pt idx="4922">
                  <c:v>6.0629696628543119E-3</c:v>
                </c:pt>
                <c:pt idx="4923">
                  <c:v>6.0671815207486383E-3</c:v>
                </c:pt>
                <c:pt idx="4924">
                  <c:v>6.0713963045601147E-3</c:v>
                </c:pt>
                <c:pt idx="4925">
                  <c:v>6.0756140162771298E-3</c:v>
                </c:pt>
                <c:pt idx="4926">
                  <c:v>6.0798346580220675E-3</c:v>
                </c:pt>
                <c:pt idx="4927">
                  <c:v>6.0840582317861708E-3</c:v>
                </c:pt>
                <c:pt idx="4928">
                  <c:v>6.0882847395619735E-3</c:v>
                </c:pt>
                <c:pt idx="4929">
                  <c:v>6.0925141834762882E-3</c:v>
                </c:pt>
                <c:pt idx="4930">
                  <c:v>6.0967465655245084E-3</c:v>
                </c:pt>
                <c:pt idx="4931">
                  <c:v>6.1009818877033233E-3</c:v>
                </c:pt>
                <c:pt idx="4932">
                  <c:v>6.1052201521439812E-3</c:v>
                </c:pt>
                <c:pt idx="4933">
                  <c:v>6.1094613608460389E-3</c:v>
                </c:pt>
                <c:pt idx="4934">
                  <c:v>6.1137055158548307E-3</c:v>
                </c:pt>
                <c:pt idx="4935">
                  <c:v>6.1179526191726015E-3</c:v>
                </c:pt>
                <c:pt idx="4936">
                  <c:v>6.1222026729365261E-3</c:v>
                </c:pt>
                <c:pt idx="4937">
                  <c:v>6.1264556791517238E-3</c:v>
                </c:pt>
                <c:pt idx="4938">
                  <c:v>6.1307116398246122E-3</c:v>
                </c:pt>
                <c:pt idx="4939">
                  <c:v>6.1349705570968253E-3</c:v>
                </c:pt>
                <c:pt idx="4940">
                  <c:v>6.1392324329776621E-3</c:v>
                </c:pt>
                <c:pt idx="4941">
                  <c:v>6.143497269477727E-3</c:v>
                </c:pt>
                <c:pt idx="4942">
                  <c:v>6.1477650687431183E-3</c:v>
                </c:pt>
                <c:pt idx="4943">
                  <c:v>6.152035832787328E-3</c:v>
                </c:pt>
                <c:pt idx="4944">
                  <c:v>6.1563095636251505E-3</c:v>
                </c:pt>
                <c:pt idx="4945">
                  <c:v>6.1605862634071615E-3</c:v>
                </c:pt>
                <c:pt idx="4946">
                  <c:v>6.1648659341510511E-3</c:v>
                </c:pt>
                <c:pt idx="4947">
                  <c:v>6.1691485779207036E-3</c:v>
                </c:pt>
                <c:pt idx="4948">
                  <c:v>6.1734341967365196E-3</c:v>
                </c:pt>
                <c:pt idx="4949">
                  <c:v>6.177722792755057E-3</c:v>
                </c:pt>
                <c:pt idx="4950">
                  <c:v>6.1820143679996173E-3</c:v>
                </c:pt>
                <c:pt idx="4951">
                  <c:v>6.1863089244948138E-3</c:v>
                </c:pt>
                <c:pt idx="4952">
                  <c:v>6.1906064644017033E-3</c:v>
                </c:pt>
                <c:pt idx="4953">
                  <c:v>6.1949069897478054E-3</c:v>
                </c:pt>
                <c:pt idx="4954">
                  <c:v>6.1992105025619583E-3</c:v>
                </c:pt>
                <c:pt idx="4955">
                  <c:v>6.2035170050097231E-3</c:v>
                </c:pt>
                <c:pt idx="4956">
                  <c:v>6.2078264991228503E-3</c:v>
                </c:pt>
                <c:pt idx="4957">
                  <c:v>6.2121389869344065E-3</c:v>
                </c:pt>
                <c:pt idx="4958">
                  <c:v>6.2164544706144707E-3</c:v>
                </c:pt>
                <c:pt idx="4959">
                  <c:v>6.2207729521990291E-3</c:v>
                </c:pt>
                <c:pt idx="4960">
                  <c:v>6.2250944337253911E-3</c:v>
                </c:pt>
                <c:pt idx="4961">
                  <c:v>6.2294189173681593E-3</c:v>
                </c:pt>
                <c:pt idx="4962">
                  <c:v>6.2337464051675671E-3</c:v>
                </c:pt>
                <c:pt idx="4963">
                  <c:v>6.2380768992105588E-3</c:v>
                </c:pt>
                <c:pt idx="4964">
                  <c:v>6.2424104015401096E-3</c:v>
                </c:pt>
                <c:pt idx="4965">
                  <c:v>6.2467469143368728E-3</c:v>
                </c:pt>
                <c:pt idx="4966">
                  <c:v>6.2510864396467551E-3</c:v>
                </c:pt>
                <c:pt idx="4967">
                  <c:v>6.2554289795169931E-3</c:v>
                </c:pt>
                <c:pt idx="4968">
                  <c:v>6.2597745361327875E-3</c:v>
                </c:pt>
                <c:pt idx="4969">
                  <c:v>6.2641231115443128E-3</c:v>
                </c:pt>
                <c:pt idx="4970">
                  <c:v>6.2684747078030744E-3</c:v>
                </c:pt>
                <c:pt idx="4971">
                  <c:v>6.2728293270988295E-3</c:v>
                </c:pt>
                <c:pt idx="4972">
                  <c:v>6.2771869714860293E-3</c:v>
                </c:pt>
                <c:pt idx="4973">
                  <c:v>6.2815476430204574E-3</c:v>
                </c:pt>
                <c:pt idx="4974">
                  <c:v>6.2859113438964382E-3</c:v>
                </c:pt>
                <c:pt idx="4975">
                  <c:v>6.2902780761727069E-3</c:v>
                </c:pt>
                <c:pt idx="4976">
                  <c:v>6.2946478419093344E-3</c:v>
                </c:pt>
                <c:pt idx="4977">
                  <c:v>6.2990206433052214E-3</c:v>
                </c:pt>
                <c:pt idx="4978">
                  <c:v>6.3033964824233965E-3</c:v>
                </c:pt>
                <c:pt idx="4979">
                  <c:v>6.3077753613741223E-3</c:v>
                </c:pt>
                <c:pt idx="4980">
                  <c:v>6.3121572822232002E-3</c:v>
                </c:pt>
                <c:pt idx="4981">
                  <c:v>6.3165422471756459E-3</c:v>
                </c:pt>
                <c:pt idx="4982">
                  <c:v>6.3209302583002291E-3</c:v>
                </c:pt>
                <c:pt idx="4983">
                  <c:v>6.3253213176670568E-3</c:v>
                </c:pt>
                <c:pt idx="4984">
                  <c:v>6.329715427485747E-3</c:v>
                </c:pt>
                <c:pt idx="4985">
                  <c:v>6.33411258982938E-3</c:v>
                </c:pt>
                <c:pt idx="4986">
                  <c:v>6.3385128067723834E-3</c:v>
                </c:pt>
                <c:pt idx="4987">
                  <c:v>6.3429160805289807E-3</c:v>
                </c:pt>
                <c:pt idx="4988">
                  <c:v>6.347322413176577E-3</c:v>
                </c:pt>
                <c:pt idx="4989">
                  <c:v>6.3517318067939262E-3</c:v>
                </c:pt>
                <c:pt idx="4990">
                  <c:v>6.3561442635998696E-3</c:v>
                </c:pt>
                <c:pt idx="4991">
                  <c:v>6.3605597856761439E-3</c:v>
                </c:pt>
                <c:pt idx="4992">
                  <c:v>6.3649783751521501E-3</c:v>
                </c:pt>
                <c:pt idx="4993">
                  <c:v>6.3694000341124228E-3</c:v>
                </c:pt>
                <c:pt idx="4994">
                  <c:v>6.3738247647819758E-3</c:v>
                </c:pt>
                <c:pt idx="4995">
                  <c:v>6.3782525692483369E-3</c:v>
                </c:pt>
                <c:pt idx="4996">
                  <c:v>6.3826834496003883E-3</c:v>
                </c:pt>
                <c:pt idx="4997">
                  <c:v>6.3871174080677856E-3</c:v>
                </c:pt>
                <c:pt idx="4998">
                  <c:v>6.3915544467424102E-3</c:v>
                </c:pt>
                <c:pt idx="4999">
                  <c:v>6.3959945677175001E-3</c:v>
                </c:pt>
                <c:pt idx="5000">
                  <c:v>6.4004377732273599E-3</c:v>
                </c:pt>
                <c:pt idx="5001">
                  <c:v>6.4048840653682347E-3</c:v>
                </c:pt>
                <c:pt idx="5002">
                  <c:v>6.4093334462377279E-3</c:v>
                </c:pt>
                <c:pt idx="5003">
                  <c:v>6.4137859180748045E-3</c:v>
                </c:pt>
                <c:pt idx="5004">
                  <c:v>6.4182414829800794E-3</c:v>
                </c:pt>
                <c:pt idx="5005">
                  <c:v>6.4227001430555318E-3</c:v>
                </c:pt>
                <c:pt idx="5006">
                  <c:v>6.4271619005447957E-3</c:v>
                </c:pt>
                <c:pt idx="5007">
                  <c:v>6.4316267575528678E-3</c:v>
                </c:pt>
                <c:pt idx="5008">
                  <c:v>6.4360947162329383E-3</c:v>
                </c:pt>
                <c:pt idx="5009">
                  <c:v>6.4405657786928347E-3</c:v>
                </c:pt>
                <c:pt idx="5010">
                  <c:v>6.4450399471824302E-3</c:v>
                </c:pt>
                <c:pt idx="5011">
                  <c:v>6.4495172238125771E-3</c:v>
                </c:pt>
                <c:pt idx="5012">
                  <c:v>6.4539976106954972E-3</c:v>
                </c:pt>
                <c:pt idx="5013">
                  <c:v>6.4584811100857568E-3</c:v>
                </c:pt>
                <c:pt idx="5014">
                  <c:v>6.4629677240986109E-3</c:v>
                </c:pt>
                <c:pt idx="5015">
                  <c:v>6.467457454850686E-3</c:v>
                </c:pt>
                <c:pt idx="5016">
                  <c:v>6.4719503046012494E-3</c:v>
                </c:pt>
                <c:pt idx="5017">
                  <c:v>6.4764462754699692E-3</c:v>
                </c:pt>
                <c:pt idx="5018">
                  <c:v>6.480945369577884E-3</c:v>
                </c:pt>
                <c:pt idx="5019">
                  <c:v>6.4854475891889755E-3</c:v>
                </c:pt>
                <c:pt idx="5020">
                  <c:v>6.4899529364273291E-3</c:v>
                </c:pt>
                <c:pt idx="5021">
                  <c:v>6.4944614134184097E-3</c:v>
                </c:pt>
                <c:pt idx="5022">
                  <c:v>6.498973022430919E-3</c:v>
                </c:pt>
                <c:pt idx="5023">
                  <c:v>6.5034877655933731E-3</c:v>
                </c:pt>
                <c:pt idx="5024">
                  <c:v>6.5080056450830207E-3</c:v>
                </c:pt>
                <c:pt idx="5025">
                  <c:v>6.5125266630312395E-3</c:v>
                </c:pt>
                <c:pt idx="5026">
                  <c:v>6.5170508217130404E-3</c:v>
                </c:pt>
                <c:pt idx="5027">
                  <c:v>6.521578123262861E-3</c:v>
                </c:pt>
                <c:pt idx="5028">
                  <c:v>6.526108569816523E-3</c:v>
                </c:pt>
                <c:pt idx="5029">
                  <c:v>6.5306421636537838E-3</c:v>
                </c:pt>
                <c:pt idx="5030">
                  <c:v>6.5351789069135304E-3</c:v>
                </c:pt>
                <c:pt idx="5031">
                  <c:v>6.5397188017360403E-3</c:v>
                </c:pt>
                <c:pt idx="5032">
                  <c:v>6.544261850405823E-3</c:v>
                </c:pt>
                <c:pt idx="5033">
                  <c:v>6.5488080550662291E-3</c:v>
                </c:pt>
                <c:pt idx="5034">
                  <c:v>6.5533574178619977E-3</c:v>
                </c:pt>
                <c:pt idx="5035">
                  <c:v>6.5579099410824036E-3</c:v>
                </c:pt>
                <c:pt idx="5036">
                  <c:v>6.5624656268752669E-3</c:v>
                </c:pt>
                <c:pt idx="5037">
                  <c:v>6.567024477437582E-3</c:v>
                </c:pt>
                <c:pt idx="5038">
                  <c:v>6.5715864949200519E-3</c:v>
                </c:pt>
                <c:pt idx="5039">
                  <c:v>6.5761516816183222E-3</c:v>
                </c:pt>
                <c:pt idx="5040">
                  <c:v>6.5807200396861849E-3</c:v>
                </c:pt>
                <c:pt idx="5041">
                  <c:v>6.5852915712788325E-3</c:v>
                </c:pt>
                <c:pt idx="5042">
                  <c:v>6.589866278696694E-3</c:v>
                </c:pt>
                <c:pt idx="5043">
                  <c:v>6.594444164098056E-3</c:v>
                </c:pt>
                <c:pt idx="5044">
                  <c:v>6.5990252296426041E-3</c:v>
                </c:pt>
                <c:pt idx="5045">
                  <c:v>6.6036094776355655E-3</c:v>
                </c:pt>
                <c:pt idx="5046">
                  <c:v>6.6081969102397276E-3</c:v>
                </c:pt>
                <c:pt idx="5047">
                  <c:v>6.6127875296192809E-3</c:v>
                </c:pt>
                <c:pt idx="5048">
                  <c:v>6.6173813380842588E-3</c:v>
                </c:pt>
                <c:pt idx="5049">
                  <c:v>6.6219783378019606E-3</c:v>
                </c:pt>
                <c:pt idx="5050">
                  <c:v>6.626578530941089E-3</c:v>
                </c:pt>
                <c:pt idx="5051">
                  <c:v>6.6311819198164963E-3</c:v>
                </c:pt>
                <c:pt idx="5052">
                  <c:v>6.6357885066000008E-3</c:v>
                </c:pt>
                <c:pt idx="5053">
                  <c:v>6.6403982935131422E-3</c:v>
                </c:pt>
                <c:pt idx="5054">
                  <c:v>6.6450112827306567E-3</c:v>
                </c:pt>
                <c:pt idx="5055">
                  <c:v>6.6496274765738368E-3</c:v>
                </c:pt>
                <c:pt idx="5056">
                  <c:v>6.6542468772205409E-3</c:v>
                </c:pt>
                <c:pt idx="5057">
                  <c:v>6.658869486850039E-3</c:v>
                </c:pt>
                <c:pt idx="5058">
                  <c:v>6.6634953077884659E-3</c:v>
                </c:pt>
                <c:pt idx="5059">
                  <c:v>6.6681243422182209E-3</c:v>
                </c:pt>
                <c:pt idx="5060">
                  <c:v>6.6727565923231204E-3</c:v>
                </c:pt>
                <c:pt idx="5061">
                  <c:v>6.6773920604341489E-3</c:v>
                </c:pt>
                <c:pt idx="5062">
                  <c:v>6.6820307487382574E-3</c:v>
                </c:pt>
                <c:pt idx="5063">
                  <c:v>6.686672659423817E-3</c:v>
                </c:pt>
                <c:pt idx="5064">
                  <c:v>6.6913177948266737E-3</c:v>
                </c:pt>
                <c:pt idx="5065">
                  <c:v>6.6959661571383399E-3</c:v>
                </c:pt>
                <c:pt idx="5066">
                  <c:v>6.7006177485517491E-3</c:v>
                </c:pt>
                <c:pt idx="5067">
                  <c:v>6.7052725714076182E-3</c:v>
                </c:pt>
                <c:pt idx="5068">
                  <c:v>6.7099306279020318E-3</c:v>
                </c:pt>
                <c:pt idx="5069">
                  <c:v>6.7145919202813518E-3</c:v>
                </c:pt>
                <c:pt idx="5070">
                  <c:v>6.7192564507446116E-3</c:v>
                </c:pt>
                <c:pt idx="5071">
                  <c:v>6.7239242216390396E-3</c:v>
                </c:pt>
                <c:pt idx="5072">
                  <c:v>6.7285952351668274E-3</c:v>
                </c:pt>
                <c:pt idx="5073">
                  <c:v>6.7332694935315959E-3</c:v>
                </c:pt>
                <c:pt idx="5074">
                  <c:v>6.737946999085467E-3</c:v>
                </c:pt>
                <c:pt idx="5075">
                  <c:v>6.7426277540352268E-3</c:v>
                </c:pt>
                <c:pt idx="5076">
                  <c:v>6.7473117605890906E-3</c:v>
                </c:pt>
                <c:pt idx="5077">
                  <c:v>6.7519990211040862E-3</c:v>
                </c:pt>
                <c:pt idx="5078">
                  <c:v>6.7566895377916027E-3</c:v>
                </c:pt>
                <c:pt idx="5079">
                  <c:v>6.7613833128644584E-3</c:v>
                </c:pt>
                <c:pt idx="5080">
                  <c:v>6.7660803486845993E-3</c:v>
                </c:pt>
                <c:pt idx="5081">
                  <c:v>6.7707806474680233E-3</c:v>
                </c:pt>
                <c:pt idx="5082">
                  <c:v>6.7754842114814643E-3</c:v>
                </c:pt>
                <c:pt idx="5083">
                  <c:v>6.780191042943899E-3</c:v>
                </c:pt>
                <c:pt idx="5084">
                  <c:v>6.7849011442238415E-3</c:v>
                </c:pt>
                <c:pt idx="5085">
                  <c:v>6.7896145175434545E-3</c:v>
                </c:pt>
                <c:pt idx="5086">
                  <c:v>6.7943311651263421E-3</c:v>
                </c:pt>
                <c:pt idx="5087">
                  <c:v>6.7990510893459581E-3</c:v>
                </c:pt>
                <c:pt idx="5088">
                  <c:v>6.8037742924291003E-3</c:v>
                </c:pt>
                <c:pt idx="5089">
                  <c:v>6.8085007766040088E-3</c:v>
                </c:pt>
                <c:pt idx="5090">
                  <c:v>6.8132305442490876E-3</c:v>
                </c:pt>
                <c:pt idx="5091">
                  <c:v>6.8179635975957791E-3</c:v>
                </c:pt>
                <c:pt idx="5092">
                  <c:v>6.8226999388769699E-3</c:v>
                </c:pt>
                <c:pt idx="5093">
                  <c:v>6.8274395704760252E-3</c:v>
                </c:pt>
                <c:pt idx="5094">
                  <c:v>6.8321824946290391E-3</c:v>
                </c:pt>
                <c:pt idx="5095">
                  <c:v>6.8369287135735569E-3</c:v>
                </c:pt>
                <c:pt idx="5096">
                  <c:v>6.8416782296979129E-3</c:v>
                </c:pt>
                <c:pt idx="5097">
                  <c:v>6.8464310452428659E-3</c:v>
                </c:pt>
                <c:pt idx="5098">
                  <c:v>6.8511871625004757E-3</c:v>
                </c:pt>
                <c:pt idx="5099">
                  <c:v>6.8559465837145115E-3</c:v>
                </c:pt>
                <c:pt idx="5100">
                  <c:v>6.8607093112799502E-3</c:v>
                </c:pt>
                <c:pt idx="5101">
                  <c:v>6.865475347443784E-3</c:v>
                </c:pt>
                <c:pt idx="5102">
                  <c:v>6.8702446944544611E-3</c:v>
                </c:pt>
                <c:pt idx="5103">
                  <c:v>6.875017354711954E-3</c:v>
                </c:pt>
                <c:pt idx="5104">
                  <c:v>6.8797933304679398E-3</c:v>
                </c:pt>
                <c:pt idx="5105">
                  <c:v>6.8845726239755572E-3</c:v>
                </c:pt>
                <c:pt idx="5106">
                  <c:v>6.8893552376397826E-3</c:v>
                </c:pt>
                <c:pt idx="5107">
                  <c:v>6.8941411737169908E-3</c:v>
                </c:pt>
                <c:pt idx="5108">
                  <c:v>6.8989304344650162E-3</c:v>
                </c:pt>
                <c:pt idx="5109">
                  <c:v>6.9037230222938539E-3</c:v>
                </c:pt>
                <c:pt idx="5110">
                  <c:v>6.9085189394645823E-3</c:v>
                </c:pt>
                <c:pt idx="5111">
                  <c:v>6.9133181882397466E-3</c:v>
                </c:pt>
                <c:pt idx="5112">
                  <c:v>6.9181207710343664E-3</c:v>
                </c:pt>
                <c:pt idx="5113">
                  <c:v>6.922926690114236E-3</c:v>
                </c:pt>
                <c:pt idx="5114">
                  <c:v>6.9277359477970249E-3</c:v>
                </c:pt>
                <c:pt idx="5115">
                  <c:v>6.9325485463515718E-3</c:v>
                </c:pt>
                <c:pt idx="5116">
                  <c:v>6.9373644881996141E-3</c:v>
                </c:pt>
                <c:pt idx="5117">
                  <c:v>6.9421837756132483E-3</c:v>
                </c:pt>
                <c:pt idx="5118">
                  <c:v>6.9470064108660455E-3</c:v>
                </c:pt>
                <c:pt idx="5119">
                  <c:v>6.9518323963847928E-3</c:v>
                </c:pt>
                <c:pt idx="5120">
                  <c:v>6.9566617344463269E-3</c:v>
                </c:pt>
                <c:pt idx="5121">
                  <c:v>6.9614944273289582E-3</c:v>
                </c:pt>
                <c:pt idx="5122">
                  <c:v>6.9663304774645355E-3</c:v>
                </c:pt>
                <c:pt idx="5123">
                  <c:v>6.9711698871346445E-3</c:v>
                </c:pt>
                <c:pt idx="5124">
                  <c:v>6.9760126586223478E-3</c:v>
                </c:pt>
                <c:pt idx="5125">
                  <c:v>6.980858794364565E-3</c:v>
                </c:pt>
                <c:pt idx="5126">
                  <c:v>6.9857082966476389E-3</c:v>
                </c:pt>
                <c:pt idx="5127">
                  <c:v>6.9905611678102572E-3</c:v>
                </c:pt>
                <c:pt idx="5128">
                  <c:v>6.9954174101418331E-3</c:v>
                </c:pt>
                <c:pt idx="5129">
                  <c:v>7.0002770260860674E-3</c:v>
                </c:pt>
                <c:pt idx="5130">
                  <c:v>7.0051400179356599E-3</c:v>
                </c:pt>
                <c:pt idx="5131">
                  <c:v>7.0100063879848006E-3</c:v>
                </c:pt>
                <c:pt idx="5132">
                  <c:v>7.014876138682285E-3</c:v>
                </c:pt>
                <c:pt idx="5133">
                  <c:v>7.0197492723255957E-3</c:v>
                </c:pt>
                <c:pt idx="5134">
                  <c:v>7.0246257912137062E-3</c:v>
                </c:pt>
                <c:pt idx="5135">
                  <c:v>7.0295056978005198E-3</c:v>
                </c:pt>
                <c:pt idx="5136">
                  <c:v>7.0343889943883095E-3</c:v>
                </c:pt>
                <c:pt idx="5137">
                  <c:v>7.0392756832808445E-3</c:v>
                </c:pt>
                <c:pt idx="5138">
                  <c:v>7.0441657669371438E-3</c:v>
                </c:pt>
                <c:pt idx="5139">
                  <c:v>7.0490592476642848E-3</c:v>
                </c:pt>
                <c:pt idx="5140">
                  <c:v>7.0539561277708383E-3</c:v>
                </c:pt>
                <c:pt idx="5141">
                  <c:v>7.0588564097209539E-3</c:v>
                </c:pt>
                <c:pt idx="5142">
                  <c:v>7.0637600958265183E-3</c:v>
                </c:pt>
                <c:pt idx="5143">
                  <c:v>7.0686671884523499E-3</c:v>
                </c:pt>
                <c:pt idx="5144">
                  <c:v>7.0735776899134416E-3</c:v>
                </c:pt>
                <c:pt idx="5145">
                  <c:v>7.0784916026807978E-3</c:v>
                </c:pt>
                <c:pt idx="5146">
                  <c:v>7.0834089290727357E-3</c:v>
                </c:pt>
                <c:pt idx="5147">
                  <c:v>7.0883296714090768E-3</c:v>
                </c:pt>
                <c:pt idx="5148">
                  <c:v>7.0932538321659784E-3</c:v>
                </c:pt>
                <c:pt idx="5149">
                  <c:v>7.0981814136665926E-3</c:v>
                </c:pt>
                <c:pt idx="5150">
                  <c:v>7.1031124182355798E-3</c:v>
                </c:pt>
                <c:pt idx="5151">
                  <c:v>7.1080468483542599E-3</c:v>
                </c:pt>
                <c:pt idx="5152">
                  <c:v>7.1129847063506309E-3</c:v>
                </c:pt>
                <c:pt idx="5153">
                  <c:v>7.1179259945542009E-3</c:v>
                </c:pt>
                <c:pt idx="5154">
                  <c:v>7.1228707154514645E-3</c:v>
                </c:pt>
                <c:pt idx="5155">
                  <c:v>7.1278188713752751E-3</c:v>
                </c:pt>
                <c:pt idx="5156">
                  <c:v>7.1327704646599989E-3</c:v>
                </c:pt>
                <c:pt idx="5157">
                  <c:v>7.1377254977973165E-3</c:v>
                </c:pt>
                <c:pt idx="5158">
                  <c:v>7.1426839731249464E-3</c:v>
                </c:pt>
                <c:pt idx="5159">
                  <c:v>7.1476458930341286E-3</c:v>
                </c:pt>
                <c:pt idx="5160">
                  <c:v>7.1526112598657215E-3</c:v>
                </c:pt>
                <c:pt idx="5161">
                  <c:v>7.1575800761183384E-3</c:v>
                </c:pt>
                <c:pt idx="5162">
                  <c:v>7.1625523441361987E-3</c:v>
                </c:pt>
                <c:pt idx="5163">
                  <c:v>7.1675280662650449E-3</c:v>
                </c:pt>
                <c:pt idx="5164">
                  <c:v>7.1725072450086989E-3</c:v>
                </c:pt>
                <c:pt idx="5165">
                  <c:v>7.1774898827162703E-3</c:v>
                </c:pt>
                <c:pt idx="5166">
                  <c:v>7.1824759817383935E-3</c:v>
                </c:pt>
                <c:pt idx="5167">
                  <c:v>7.187465544584111E-3</c:v>
                </c:pt>
                <c:pt idx="5168">
                  <c:v>7.1924585736074338E-3</c:v>
                </c:pt>
                <c:pt idx="5169">
                  <c:v>7.1974550711638953E-3</c:v>
                </c:pt>
                <c:pt idx="5170">
                  <c:v>7.2024550397677741E-3</c:v>
                </c:pt>
                <c:pt idx="5171">
                  <c:v>7.2074584817779872E-3</c:v>
                </c:pt>
                <c:pt idx="5172">
                  <c:v>7.2124653996074612E-3</c:v>
                </c:pt>
                <c:pt idx="5173">
                  <c:v>7.2174757956182832E-3</c:v>
                </c:pt>
                <c:pt idx="5174">
                  <c:v>7.2224896723317236E-3</c:v>
                </c:pt>
                <c:pt idx="5175">
                  <c:v>7.2275070321132628E-3</c:v>
                </c:pt>
                <c:pt idx="5176">
                  <c:v>7.2325278773299152E-3</c:v>
                </c:pt>
                <c:pt idx="5177">
                  <c:v>7.2375522105082085E-3</c:v>
                </c:pt>
                <c:pt idx="5178">
                  <c:v>7.2425800340185564E-3</c:v>
                </c:pt>
                <c:pt idx="5179">
                  <c:v>7.2476113502329097E-3</c:v>
                </c:pt>
                <c:pt idx="5180">
                  <c:v>7.2526461616830651E-3</c:v>
                </c:pt>
                <c:pt idx="5181">
                  <c:v>7.2576844707443805E-3</c:v>
                </c:pt>
                <c:pt idx="5182">
                  <c:v>7.2627262797937521E-3</c:v>
                </c:pt>
                <c:pt idx="5183">
                  <c:v>7.2677715913682592E-3</c:v>
                </c:pt>
                <c:pt idx="5184">
                  <c:v>7.2728204078482102E-3</c:v>
                </c:pt>
                <c:pt idx="5185">
                  <c:v>7.2778727316154604E-3</c:v>
                </c:pt>
                <c:pt idx="5186">
                  <c:v>7.2829285652123788E-3</c:v>
                </c:pt>
                <c:pt idx="5187">
                  <c:v>7.2879879110242397E-3</c:v>
                </c:pt>
                <c:pt idx="5188">
                  <c:v>7.293050771490929E-3</c:v>
                </c:pt>
                <c:pt idx="5189">
                  <c:v>7.2981171490009251E-3</c:v>
                </c:pt>
                <c:pt idx="5190">
                  <c:v>7.3031870461036704E-3</c:v>
                </c:pt>
                <c:pt idx="5191">
                  <c:v>7.3082604651910736E-3</c:v>
                </c:pt>
                <c:pt idx="5192">
                  <c:v>7.313337408656596E-3</c:v>
                </c:pt>
                <c:pt idx="5193">
                  <c:v>7.3184178790549944E-3</c:v>
                </c:pt>
                <c:pt idx="5194">
                  <c:v>7.3235018787831683E-3</c:v>
                </c:pt>
                <c:pt idx="5195">
                  <c:v>7.3285894102395679E-3</c:v>
                </c:pt>
                <c:pt idx="5196">
                  <c:v>7.333680475984281E-3</c:v>
                </c:pt>
                <c:pt idx="5197">
                  <c:v>7.3387750784192039E-3</c:v>
                </c:pt>
                <c:pt idx="5198">
                  <c:v>7.3438732199477899E-3</c:v>
                </c:pt>
                <c:pt idx="5199">
                  <c:v>7.3489749031354652E-3</c:v>
                </c:pt>
                <c:pt idx="5200">
                  <c:v>7.3540801303891351E-3</c:v>
                </c:pt>
                <c:pt idx="5201">
                  <c:v>7.3591889041172654E-3</c:v>
                </c:pt>
                <c:pt idx="5202">
                  <c:v>7.3643012268906323E-3</c:v>
                </c:pt>
                <c:pt idx="5203">
                  <c:v>7.3694171011211614E-3</c:v>
                </c:pt>
                <c:pt idx="5204">
                  <c:v>7.3745365292759981E-3</c:v>
                </c:pt>
                <c:pt idx="5205">
                  <c:v>7.3796595137703095E-3</c:v>
                </c:pt>
                <c:pt idx="5206">
                  <c:v>7.3847860571820212E-3</c:v>
                </c:pt>
                <c:pt idx="5207">
                  <c:v>7.3899161619297672E-3</c:v>
                </c:pt>
                <c:pt idx="5208">
                  <c:v>7.395049830433752E-3</c:v>
                </c:pt>
                <c:pt idx="5209">
                  <c:v>7.4001870652772766E-3</c:v>
                </c:pt>
                <c:pt idx="5210">
                  <c:v>7.40532786888402E-3</c:v>
                </c:pt>
                <c:pt idx="5211">
                  <c:v>7.4104722436792326E-3</c:v>
                </c:pt>
                <c:pt idx="5212">
                  <c:v>7.4156201922516048E-3</c:v>
                </c:pt>
                <c:pt idx="5213">
                  <c:v>7.4207717170298691E-3</c:v>
                </c:pt>
                <c:pt idx="5214">
                  <c:v>7.4259268204443342E-3</c:v>
                </c:pt>
                <c:pt idx="5215">
                  <c:v>7.4310855050890882E-3</c:v>
                </c:pt>
                <c:pt idx="5216">
                  <c:v>7.4362477733979299E-3</c:v>
                </c:pt>
                <c:pt idx="5217">
                  <c:v>7.4414136278603792E-3</c:v>
                </c:pt>
                <c:pt idx="5218">
                  <c:v>7.4465830709135039E-3</c:v>
                </c:pt>
                <c:pt idx="5219">
                  <c:v>7.4517561051586096E-3</c:v>
                </c:pt>
                <c:pt idx="5220">
                  <c:v>7.4569327330362648E-3</c:v>
                </c:pt>
                <c:pt idx="5221">
                  <c:v>7.4621129569886185E-3</c:v>
                </c:pt>
                <c:pt idx="5222">
                  <c:v>7.4672967796224022E-3</c:v>
                </c:pt>
                <c:pt idx="5223">
                  <c:v>7.4724842033832726E-3</c:v>
                </c:pt>
                <c:pt idx="5224">
                  <c:v>7.4776752307184743E-3</c:v>
                </c:pt>
                <c:pt idx="5225">
                  <c:v>7.4828698642401738E-3</c:v>
                </c:pt>
                <c:pt idx="5226">
                  <c:v>7.4880681063991287E-3</c:v>
                </c:pt>
                <c:pt idx="5227">
                  <c:v>7.493269959647688E-3</c:v>
                </c:pt>
                <c:pt idx="5228">
                  <c:v>7.4984754266034636E-3</c:v>
                </c:pt>
                <c:pt idx="5229">
                  <c:v>7.503684509722326E-3</c:v>
                </c:pt>
                <c:pt idx="5230">
                  <c:v>7.5088972114617375E-3</c:v>
                </c:pt>
                <c:pt idx="5231">
                  <c:v>7.5141135344447699E-3</c:v>
                </c:pt>
                <c:pt idx="5232">
                  <c:v>7.5193334811324165E-3</c:v>
                </c:pt>
                <c:pt idx="5233">
                  <c:v>7.5245570540420107E-3</c:v>
                </c:pt>
                <c:pt idx="5234">
                  <c:v>7.5297842556378515E-3</c:v>
                </c:pt>
                <c:pt idx="5235">
                  <c:v>7.5350150885503077E-3</c:v>
                </c:pt>
                <c:pt idx="5236">
                  <c:v>7.540249555247216E-3</c:v>
                </c:pt>
                <c:pt idx="5237">
                  <c:v>7.5454876581980135E-3</c:v>
                </c:pt>
                <c:pt idx="5238">
                  <c:v>7.550729400038556E-3</c:v>
                </c:pt>
                <c:pt idx="5239">
                  <c:v>7.5559747832418265E-3</c:v>
                </c:pt>
                <c:pt idx="5240">
                  <c:v>7.5612238102824112E-3</c:v>
                </c:pt>
                <c:pt idx="5241">
                  <c:v>7.5664764838016636E-3</c:v>
                </c:pt>
                <c:pt idx="5242">
                  <c:v>7.5717328062777237E-3</c:v>
                </c:pt>
                <c:pt idx="5243">
                  <c:v>7.5769927801903406E-3</c:v>
                </c:pt>
                <c:pt idx="5244">
                  <c:v>7.5822564081863726E-3</c:v>
                </c:pt>
                <c:pt idx="5245">
                  <c:v>7.5875236927491312E-3</c:v>
                </c:pt>
                <c:pt idx="5246">
                  <c:v>7.5927946363635347E-3</c:v>
                </c:pt>
                <c:pt idx="5247">
                  <c:v>7.5980692416819633E-3</c:v>
                </c:pt>
                <c:pt idx="5248">
                  <c:v>7.6033475111929065E-3</c:v>
                </c:pt>
                <c:pt idx="5249">
                  <c:v>7.6086294474418245E-3</c:v>
                </c:pt>
                <c:pt idx="5250">
                  <c:v>7.6139150529205505E-3</c:v>
                </c:pt>
                <c:pt idx="5251">
                  <c:v>7.6192043302888415E-3</c:v>
                </c:pt>
                <c:pt idx="5252">
                  <c:v>7.6244972820421093E-3</c:v>
                </c:pt>
                <c:pt idx="5253">
                  <c:v>7.6297939106773809E-3</c:v>
                </c:pt>
                <c:pt idx="5254">
                  <c:v>7.6350942188599617E-3</c:v>
                </c:pt>
                <c:pt idx="5255">
                  <c:v>7.6403982090904668E-3</c:v>
                </c:pt>
                <c:pt idx="5256">
                  <c:v>7.6457058838711326E-3</c:v>
                </c:pt>
                <c:pt idx="5257">
                  <c:v>7.6510172458728216E-3</c:v>
                </c:pt>
                <c:pt idx="5258">
                  <c:v>7.6563322976013638E-3</c:v>
                </c:pt>
                <c:pt idx="5259">
                  <c:v>7.6616510415642141E-3</c:v>
                </c:pt>
                <c:pt idx="5260">
                  <c:v>7.6669734804378064E-3</c:v>
                </c:pt>
                <c:pt idx="5261">
                  <c:v>7.6722996167331954E-3</c:v>
                </c:pt>
                <c:pt idx="5262">
                  <c:v>7.6776294530189271E-3</c:v>
                </c:pt>
                <c:pt idx="5263">
                  <c:v>7.6829629918094312E-3</c:v>
                </c:pt>
                <c:pt idx="5264">
                  <c:v>7.688300235788586E-3</c:v>
                </c:pt>
                <c:pt idx="5265">
                  <c:v>7.693641187474432E-3</c:v>
                </c:pt>
                <c:pt idx="5266">
                  <c:v>7.698985849386642E-3</c:v>
                </c:pt>
                <c:pt idx="5267">
                  <c:v>7.704334224214693E-3</c:v>
                </c:pt>
                <c:pt idx="5268">
                  <c:v>7.7096863144818758E-3</c:v>
                </c:pt>
                <c:pt idx="5269">
                  <c:v>7.7150421227131175E-3</c:v>
                </c:pt>
                <c:pt idx="5270">
                  <c:v>7.7204016516035047E-3</c:v>
                </c:pt>
                <c:pt idx="5271">
                  <c:v>7.7257649036815909E-3</c:v>
                </c:pt>
                <c:pt idx="5272">
                  <c:v>7.7311318814775685E-3</c:v>
                </c:pt>
                <c:pt idx="5273">
                  <c:v>7.7365025876921451E-3</c:v>
                </c:pt>
                <c:pt idx="5274">
                  <c:v>7.7418770248591463E-3</c:v>
                </c:pt>
                <c:pt idx="5275">
                  <c:v>7.7472551955140431E-3</c:v>
                </c:pt>
                <c:pt idx="5276">
                  <c:v>7.7526371023631732E-3</c:v>
                </c:pt>
                <c:pt idx="5277">
                  <c:v>7.7580227479456488E-3</c:v>
                </c:pt>
                <c:pt idx="5278">
                  <c:v>7.7634121348587135E-3</c:v>
                </c:pt>
                <c:pt idx="5279">
                  <c:v>7.7688052656448908E-3</c:v>
                </c:pt>
                <c:pt idx="5280">
                  <c:v>7.7742021430180471E-3</c:v>
                </c:pt>
                <c:pt idx="5281">
                  <c:v>7.7796027695243557E-3</c:v>
                </c:pt>
                <c:pt idx="5282">
                  <c:v>7.7850071477116433E-3</c:v>
                </c:pt>
                <c:pt idx="5283">
                  <c:v>7.7904152802994349E-3</c:v>
                </c:pt>
                <c:pt idx="5284">
                  <c:v>7.7958271698392156E-3</c:v>
                </c:pt>
                <c:pt idx="5285">
                  <c:v>7.8012428188841236E-3</c:v>
                </c:pt>
                <c:pt idx="5286">
                  <c:v>7.8066622301593575E-3</c:v>
                </c:pt>
                <c:pt idx="5287">
                  <c:v>7.8120854062217219E-3</c:v>
                </c:pt>
                <c:pt idx="5288">
                  <c:v>7.8175123496296815E-3</c:v>
                </c:pt>
                <c:pt idx="5289">
                  <c:v>7.8229430631141152E-3</c:v>
                </c:pt>
                <c:pt idx="5290">
                  <c:v>7.8283775492371636E-3</c:v>
                </c:pt>
                <c:pt idx="5291">
                  <c:v>7.8338158105626231E-3</c:v>
                </c:pt>
                <c:pt idx="5292">
                  <c:v>7.8392578498270721E-3</c:v>
                </c:pt>
                <c:pt idx="5293">
                  <c:v>7.8447036695979914E-3</c:v>
                </c:pt>
                <c:pt idx="5294">
                  <c:v>7.8501532725016431E-3</c:v>
                </c:pt>
                <c:pt idx="5295">
                  <c:v>7.8556066611089586E-3</c:v>
                </c:pt>
                <c:pt idx="5296">
                  <c:v>7.8610638381641281E-3</c:v>
                </c:pt>
                <c:pt idx="5297">
                  <c:v>7.8665248062417727E-3</c:v>
                </c:pt>
                <c:pt idx="5298">
                  <c:v>7.8719895679181841E-3</c:v>
                </c:pt>
                <c:pt idx="5299">
                  <c:v>7.877458125943277E-3</c:v>
                </c:pt>
                <c:pt idx="5300">
                  <c:v>7.8829304828970399E-3</c:v>
                </c:pt>
                <c:pt idx="5301">
                  <c:v>7.8884066413611401E-3</c:v>
                </c:pt>
                <c:pt idx="5302">
                  <c:v>7.8938866040912242E-3</c:v>
                </c:pt>
                <c:pt idx="5303">
                  <c:v>7.899370373672665E-3</c:v>
                </c:pt>
                <c:pt idx="5304">
                  <c:v>7.9048579526925112E-3</c:v>
                </c:pt>
                <c:pt idx="5305">
                  <c:v>7.9103493439121562E-3</c:v>
                </c:pt>
                <c:pt idx="5306">
                  <c:v>7.9158445499223663E-3</c:v>
                </c:pt>
                <c:pt idx="5307">
                  <c:v>7.9213435733732195E-3</c:v>
                </c:pt>
                <c:pt idx="5308">
                  <c:v>7.9268464168589636E-3</c:v>
                </c:pt>
                <c:pt idx="5309">
                  <c:v>7.9323530831486699E-3</c:v>
                </c:pt>
                <c:pt idx="5310">
                  <c:v>7.9378635748403124E-3</c:v>
                </c:pt>
                <c:pt idx="5311">
                  <c:v>7.9433778945335477E-3</c:v>
                </c:pt>
                <c:pt idx="5312">
                  <c:v>7.9488960450032238E-3</c:v>
                </c:pt>
                <c:pt idx="5313">
                  <c:v>7.9544180288527288E-3</c:v>
                </c:pt>
                <c:pt idx="5314">
                  <c:v>7.959943848687142E-3</c:v>
                </c:pt>
                <c:pt idx="5315">
                  <c:v>7.9654735072871002E-3</c:v>
                </c:pt>
                <c:pt idx="5316">
                  <c:v>7.9710070072614211E-3</c:v>
                </c:pt>
                <c:pt idx="5317">
                  <c:v>7.9765443512206154E-3</c:v>
                </c:pt>
                <c:pt idx="5318">
                  <c:v>7.9820855419511193E-3</c:v>
                </c:pt>
                <c:pt idx="5319">
                  <c:v>7.9876305820671904E-3</c:v>
                </c:pt>
                <c:pt idx="5320">
                  <c:v>7.9931794741847847E-3</c:v>
                </c:pt>
                <c:pt idx="5321">
                  <c:v>7.9987322210961498E-3</c:v>
                </c:pt>
                <c:pt idx="5322">
                  <c:v>8.0042888254209955E-3</c:v>
                </c:pt>
                <c:pt idx="5323">
                  <c:v>8.0098492898390116E-3</c:v>
                </c:pt>
                <c:pt idx="5324">
                  <c:v>8.0154136169734314E-3</c:v>
                </c:pt>
                <c:pt idx="5325">
                  <c:v>8.0209818096242651E-3</c:v>
                </c:pt>
                <c:pt idx="5326">
                  <c:v>8.0265538704185155E-3</c:v>
                </c:pt>
                <c:pt idx="5327">
                  <c:v>8.0321298019848802E-3</c:v>
                </c:pt>
                <c:pt idx="5328">
                  <c:v>8.0377096071292155E-3</c:v>
                </c:pt>
                <c:pt idx="5329">
                  <c:v>8.0432932884839971E-3</c:v>
                </c:pt>
                <c:pt idx="5330">
                  <c:v>8.0488808486834113E-3</c:v>
                </c:pt>
                <c:pt idx="5331">
                  <c:v>8.0544722905391587E-3</c:v>
                </c:pt>
                <c:pt idx="5332">
                  <c:v>8.0600676166892107E-3</c:v>
                </c:pt>
                <c:pt idx="5333">
                  <c:v>8.065666829773244E-3</c:v>
                </c:pt>
                <c:pt idx="5334">
                  <c:v>8.0712699326088259E-3</c:v>
                </c:pt>
                <c:pt idx="5335">
                  <c:v>8.0768769278394253E-3</c:v>
                </c:pt>
                <c:pt idx="5336">
                  <c:v>8.0824878181102264E-3</c:v>
                </c:pt>
                <c:pt idx="5337">
                  <c:v>8.0881026062446723E-3</c:v>
                </c:pt>
                <c:pt idx="5338">
                  <c:v>8.0937212948917463E-3</c:v>
                </c:pt>
                <c:pt idx="5339">
                  <c:v>8.0993438867610762E-3</c:v>
                </c:pt>
                <c:pt idx="5340">
                  <c:v>8.1049703845052067E-3</c:v>
                </c:pt>
                <c:pt idx="5341">
                  <c:v>8.1106007909554322E-3</c:v>
                </c:pt>
                <c:pt idx="5342">
                  <c:v>8.1162351087681051E-3</c:v>
                </c:pt>
                <c:pt idx="5343">
                  <c:v>8.1218733406012971E-3</c:v>
                </c:pt>
                <c:pt idx="5344">
                  <c:v>8.127515489292211E-3</c:v>
                </c:pt>
                <c:pt idx="5345">
                  <c:v>8.1331615575027383E-3</c:v>
                </c:pt>
                <c:pt idx="5346">
                  <c:v>8.1388115478964948E-3</c:v>
                </c:pt>
                <c:pt idx="5347">
                  <c:v>8.1444654633166004E-3</c:v>
                </c:pt>
                <c:pt idx="5348">
                  <c:v>8.150123306430496E-3</c:v>
                </c:pt>
                <c:pt idx="5349">
                  <c:v>8.155785079907352E-3</c:v>
                </c:pt>
                <c:pt idx="5350">
                  <c:v>8.1614507865962194E-3</c:v>
                </c:pt>
                <c:pt idx="5351">
                  <c:v>8.1671204291701022E-3</c:v>
                </c:pt>
                <c:pt idx="5352">
                  <c:v>8.1727940103632039E-3</c:v>
                </c:pt>
                <c:pt idx="5353">
                  <c:v>8.178471532852118E-3</c:v>
                </c:pt>
                <c:pt idx="5354">
                  <c:v>8.1841529994938211E-3</c:v>
                </c:pt>
                <c:pt idx="5355">
                  <c:v>8.1898384129687526E-3</c:v>
                </c:pt>
                <c:pt idx="5356">
                  <c:v>8.1955277759590897E-3</c:v>
                </c:pt>
                <c:pt idx="5357">
                  <c:v>8.2012210913277664E-3</c:v>
                </c:pt>
                <c:pt idx="5358">
                  <c:v>8.2069183617608094E-3</c:v>
                </c:pt>
                <c:pt idx="5359">
                  <c:v>8.212619589945994E-3</c:v>
                </c:pt>
                <c:pt idx="5360">
                  <c:v>8.2183247787522215E-3</c:v>
                </c:pt>
                <c:pt idx="5361">
                  <c:v>8.2240339308711236E-3</c:v>
                </c:pt>
                <c:pt idx="5362">
                  <c:v>8.2297470489960771E-3</c:v>
                </c:pt>
                <c:pt idx="5363">
                  <c:v>8.2354641360019697E-3</c:v>
                </c:pt>
                <c:pt idx="5364">
                  <c:v>8.2411851945860433E-3</c:v>
                </c:pt>
                <c:pt idx="5365">
                  <c:v>8.2469102274472968E-3</c:v>
                </c:pt>
                <c:pt idx="5366">
                  <c:v>8.252639237466608E-3</c:v>
                </c:pt>
                <c:pt idx="5367">
                  <c:v>8.2583722273468479E-3</c:v>
                </c:pt>
                <c:pt idx="5368">
                  <c:v>8.2641091998527701E-3</c:v>
                </c:pt>
                <c:pt idx="5369">
                  <c:v>8.2698501576908747E-3</c:v>
                </c:pt>
                <c:pt idx="5370">
                  <c:v>8.2755951037500591E-3</c:v>
                </c:pt>
                <c:pt idx="5371">
                  <c:v>8.2813440407407089E-3</c:v>
                </c:pt>
                <c:pt idx="5372">
                  <c:v>8.2870969713749743E-3</c:v>
                </c:pt>
                <c:pt idx="5373">
                  <c:v>8.2928538985477702E-3</c:v>
                </c:pt>
                <c:pt idx="5374">
                  <c:v>8.2986148249751431E-3</c:v>
                </c:pt>
                <c:pt idx="5375">
                  <c:v>8.3043797533748926E-3</c:v>
                </c:pt>
                <c:pt idx="5376">
                  <c:v>8.3101486866479744E-3</c:v>
                </c:pt>
                <c:pt idx="5377">
                  <c:v>8.3159216275160985E-3</c:v>
                </c:pt>
                <c:pt idx="5378">
                  <c:v>8.3216985787027322E-3</c:v>
                </c:pt>
                <c:pt idx="5379">
                  <c:v>8.3274795431148817E-3</c:v>
                </c:pt>
                <c:pt idx="5380">
                  <c:v>8.333264523479933E-3</c:v>
                </c:pt>
                <c:pt idx="5381">
                  <c:v>8.3390535225270328E-3</c:v>
                </c:pt>
                <c:pt idx="5382">
                  <c:v>8.3448465431692521E-3</c:v>
                </c:pt>
                <c:pt idx="5383">
                  <c:v>8.3506435881396598E-3</c:v>
                </c:pt>
                <c:pt idx="5384">
                  <c:v>8.3564446602338999E-3</c:v>
                </c:pt>
                <c:pt idx="5385">
                  <c:v>8.3622497621887136E-3</c:v>
                </c:pt>
                <c:pt idx="5386">
                  <c:v>8.3680588969252748E-3</c:v>
                </c:pt>
                <c:pt idx="5387">
                  <c:v>8.3738720671842539E-3</c:v>
                </c:pt>
                <c:pt idx="5388">
                  <c:v>8.3796892757081014E-3</c:v>
                </c:pt>
                <c:pt idx="5389">
                  <c:v>8.3855105254240832E-3</c:v>
                </c:pt>
                <c:pt idx="5390">
                  <c:v>8.3913358190785842E-3</c:v>
                </c:pt>
                <c:pt idx="5391">
                  <c:v>8.3971651594197758E-3</c:v>
                </c:pt>
                <c:pt idx="5392">
                  <c:v>8.4029985493810268E-3</c:v>
                </c:pt>
                <c:pt idx="5393">
                  <c:v>8.4088359917144518E-3</c:v>
                </c:pt>
                <c:pt idx="5394">
                  <c:v>8.4146774891739537E-3</c:v>
                </c:pt>
                <c:pt idx="5395">
                  <c:v>8.4205230446990163E-3</c:v>
                </c:pt>
                <c:pt idx="5396">
                  <c:v>8.4263726610474959E-3</c:v>
                </c:pt>
                <c:pt idx="5397">
                  <c:v>8.4322263410403879E-3</c:v>
                </c:pt>
                <c:pt idx="5398">
                  <c:v>8.438084087439254E-3</c:v>
                </c:pt>
                <c:pt idx="5399">
                  <c:v>8.4439459031917571E-3</c:v>
                </c:pt>
                <c:pt idx="5400">
                  <c:v>8.4498117910634246E-3</c:v>
                </c:pt>
                <c:pt idx="5401">
                  <c:v>8.4556817538215742E-3</c:v>
                </c:pt>
                <c:pt idx="5402">
                  <c:v>8.4615557944200184E-3</c:v>
                </c:pt>
                <c:pt idx="5403">
                  <c:v>8.4674339156300509E-3</c:v>
                </c:pt>
                <c:pt idx="5404">
                  <c:v>8.473316120224764E-3</c:v>
                </c:pt>
                <c:pt idx="5405">
                  <c:v>8.4792024111641252E-3</c:v>
                </c:pt>
                <c:pt idx="5406">
                  <c:v>8.4850927912252117E-3</c:v>
                </c:pt>
                <c:pt idx="5407">
                  <c:v>8.4909872631868978E-3</c:v>
                </c:pt>
                <c:pt idx="5408">
                  <c:v>8.4968858300153247E-3</c:v>
                </c:pt>
                <c:pt idx="5409">
                  <c:v>8.5027884944933602E-3</c:v>
                </c:pt>
                <c:pt idx="5410">
                  <c:v>8.5086952594056742E-3</c:v>
                </c:pt>
                <c:pt idx="5411">
                  <c:v>8.514606127724594E-3</c:v>
                </c:pt>
                <c:pt idx="5412">
                  <c:v>8.5205211022387917E-3</c:v>
                </c:pt>
                <c:pt idx="5413">
                  <c:v>8.5264401858007807E-3</c:v>
                </c:pt>
                <c:pt idx="5414">
                  <c:v>8.5323633812029748E-3</c:v>
                </c:pt>
                <c:pt idx="5415">
                  <c:v>8.538290691425976E-3</c:v>
                </c:pt>
                <c:pt idx="5416">
                  <c:v>8.5442221192662069E-3</c:v>
                </c:pt>
                <c:pt idx="5417">
                  <c:v>8.5501576675219085E-3</c:v>
                </c:pt>
                <c:pt idx="5418">
                  <c:v>8.5560973391798946E-3</c:v>
                </c:pt>
                <c:pt idx="5419">
                  <c:v>8.5620411370424237E-3</c:v>
                </c:pt>
                <c:pt idx="5420">
                  <c:v>8.5679890639135687E-3</c:v>
                </c:pt>
                <c:pt idx="5421">
                  <c:v>8.5739411227863747E-3</c:v>
                </c:pt>
                <c:pt idx="5422">
                  <c:v>8.5798973164689426E-3</c:v>
                </c:pt>
                <c:pt idx="5423">
                  <c:v>8.5858576477711949E-3</c:v>
                </c:pt>
                <c:pt idx="5424">
                  <c:v>8.5918221196924199E-3</c:v>
                </c:pt>
                <c:pt idx="5425">
                  <c:v>8.5977907350465715E-3</c:v>
                </c:pt>
                <c:pt idx="5426">
                  <c:v>8.6037634966494355E-3</c:v>
                </c:pt>
                <c:pt idx="5427">
                  <c:v>8.6097404075065505E-3</c:v>
                </c:pt>
                <c:pt idx="5428">
                  <c:v>8.6157214704377458E-3</c:v>
                </c:pt>
                <c:pt idx="5429">
                  <c:v>8.6217066883274053E-3</c:v>
                </c:pt>
                <c:pt idx="5430">
                  <c:v>8.6276960639991452E-3</c:v>
                </c:pt>
                <c:pt idx="5431">
                  <c:v>8.6336896004668654E-3</c:v>
                </c:pt>
                <c:pt idx="5432">
                  <c:v>8.6396873005582381E-3</c:v>
                </c:pt>
                <c:pt idx="5433">
                  <c:v>8.6456891671027655E-3</c:v>
                </c:pt>
                <c:pt idx="5434">
                  <c:v>8.6516952031206341E-3</c:v>
                </c:pt>
                <c:pt idx="5435">
                  <c:v>8.6577054114454124E-3</c:v>
                </c:pt>
                <c:pt idx="5436">
                  <c:v>8.6637197949125059E-3</c:v>
                </c:pt>
                <c:pt idx="5437">
                  <c:v>8.6697383565483982E-3</c:v>
                </c:pt>
                <c:pt idx="5438">
                  <c:v>8.6757610991925662E-3</c:v>
                </c:pt>
                <c:pt idx="5439">
                  <c:v>8.6817880256863274E-3</c:v>
                </c:pt>
                <c:pt idx="5440">
                  <c:v>8.6878191390624814E-3</c:v>
                </c:pt>
                <c:pt idx="5441">
                  <c:v>8.6938544421664241E-3</c:v>
                </c:pt>
                <c:pt idx="5442">
                  <c:v>8.6998939379087006E-3</c:v>
                </c:pt>
                <c:pt idx="5443">
                  <c:v>8.7059376291385333E-3</c:v>
                </c:pt>
                <c:pt idx="5444">
                  <c:v>8.7119855188971529E-3</c:v>
                </c:pt>
                <c:pt idx="5445">
                  <c:v>8.718037610037874E-3</c:v>
                </c:pt>
                <c:pt idx="5446">
                  <c:v>8.7240939054158591E-3</c:v>
                </c:pt>
                <c:pt idx="5447">
                  <c:v>8.7301544080786875E-3</c:v>
                </c:pt>
                <c:pt idx="5448">
                  <c:v>8.7362191208856192E-3</c:v>
                </c:pt>
                <c:pt idx="5449">
                  <c:v>8.7422880466977732E-3</c:v>
                </c:pt>
                <c:pt idx="5450">
                  <c:v>8.7483611885690819E-3</c:v>
                </c:pt>
                <c:pt idx="5451">
                  <c:v>8.7544385493647722E-3</c:v>
                </c:pt>
                <c:pt idx="5452">
                  <c:v>8.7605201319519294E-3</c:v>
                </c:pt>
                <c:pt idx="5453">
                  <c:v>8.7666059393908535E-3</c:v>
                </c:pt>
                <c:pt idx="5454">
                  <c:v>8.7726959745527446E-3</c:v>
                </c:pt>
                <c:pt idx="5455">
                  <c:v>8.7787902403106705E-3</c:v>
                </c:pt>
                <c:pt idx="5456">
                  <c:v>8.784888739731312E-3</c:v>
                </c:pt>
                <c:pt idx="5457">
                  <c:v>8.7909914756918606E-3</c:v>
                </c:pt>
                <c:pt idx="5458">
                  <c:v>8.7970984511353788E-3</c:v>
                </c:pt>
                <c:pt idx="5459">
                  <c:v>8.803209668942923E-3</c:v>
                </c:pt>
                <c:pt idx="5460">
                  <c:v>8.8093251321897052E-3</c:v>
                </c:pt>
                <c:pt idx="5461">
                  <c:v>8.8154448437609209E-3</c:v>
                </c:pt>
                <c:pt idx="5462">
                  <c:v>8.8215688065436341E-3</c:v>
                </c:pt>
                <c:pt idx="5463">
                  <c:v>8.8276970236194699E-3</c:v>
                </c:pt>
                <c:pt idx="5464">
                  <c:v>8.8338294978796417E-3</c:v>
                </c:pt>
                <c:pt idx="5465">
                  <c:v>8.8399662322172327E-3</c:v>
                </c:pt>
                <c:pt idx="5466">
                  <c:v>8.8461072297202955E-3</c:v>
                </c:pt>
                <c:pt idx="5467">
                  <c:v>8.8522524932860731E-3</c:v>
                </c:pt>
                <c:pt idx="5468">
                  <c:v>8.8584020258136841E-3</c:v>
                </c:pt>
                <c:pt idx="5469">
                  <c:v>8.8645558303976201E-3</c:v>
                </c:pt>
                <c:pt idx="5470">
                  <c:v>8.8707139099411646E-3</c:v>
                </c:pt>
                <c:pt idx="5471">
                  <c:v>8.8768762673494834E-3</c:v>
                </c:pt>
                <c:pt idx="5472">
                  <c:v>8.8830429057235212E-3</c:v>
                </c:pt>
                <c:pt idx="5473">
                  <c:v>8.8892138279726193E-3</c:v>
                </c:pt>
                <c:pt idx="5474">
                  <c:v>8.8953890370727217E-3</c:v>
                </c:pt>
                <c:pt idx="5475">
                  <c:v>8.9015685359370746E-3</c:v>
                </c:pt>
                <c:pt idx="5476">
                  <c:v>8.9077523276752495E-3</c:v>
                </c:pt>
                <c:pt idx="5477">
                  <c:v>8.9139404152046801E-3</c:v>
                </c:pt>
                <c:pt idx="5478">
                  <c:v>8.9201328014446857E-3</c:v>
                </c:pt>
                <c:pt idx="5479">
                  <c:v>8.926329489511324E-3</c:v>
                </c:pt>
                <c:pt idx="5480">
                  <c:v>8.9325304823281108E-3</c:v>
                </c:pt>
                <c:pt idx="5481">
                  <c:v>8.9387357828204558E-3</c:v>
                </c:pt>
                <c:pt idx="5482">
                  <c:v>8.9449453941109133E-3</c:v>
                </c:pt>
                <c:pt idx="5483">
                  <c:v>8.9511593191290983E-3</c:v>
                </c:pt>
                <c:pt idx="5484">
                  <c:v>8.9573775608065183E-3</c:v>
                </c:pt>
                <c:pt idx="5485">
                  <c:v>8.9636001222722448E-3</c:v>
                </c:pt>
                <c:pt idx="5486">
                  <c:v>8.9698270064619973E-3</c:v>
                </c:pt>
                <c:pt idx="5487">
                  <c:v>8.9760582163787104E-3</c:v>
                </c:pt>
                <c:pt idx="5488">
                  <c:v>8.9822937549620483E-3</c:v>
                </c:pt>
                <c:pt idx="5489">
                  <c:v>8.9885336253497858E-3</c:v>
                </c:pt>
                <c:pt idx="5490">
                  <c:v>8.9947778304858093E-3</c:v>
                </c:pt>
                <c:pt idx="5491">
                  <c:v>9.0010263733159134E-3</c:v>
                </c:pt>
                <c:pt idx="5492">
                  <c:v>9.0072792569844164E-3</c:v>
                </c:pt>
                <c:pt idx="5493">
                  <c:v>9.0135364844413438E-3</c:v>
                </c:pt>
                <c:pt idx="5494">
                  <c:v>9.0197980586386346E-3</c:v>
                </c:pt>
                <c:pt idx="5495">
                  <c:v>9.0260639827271644E-3</c:v>
                </c:pt>
                <c:pt idx="5496">
                  <c:v>9.0323342596631117E-3</c:v>
                </c:pt>
                <c:pt idx="5497">
                  <c:v>9.0386088924045722E-3</c:v>
                </c:pt>
                <c:pt idx="5498">
                  <c:v>9.0448878841089906E-3</c:v>
                </c:pt>
                <c:pt idx="5499">
                  <c:v>9.0511712377387109E-3</c:v>
                </c:pt>
                <c:pt idx="5500">
                  <c:v>9.0574589562579973E-3</c:v>
                </c:pt>
                <c:pt idx="5501">
                  <c:v>9.063751042830883E-3</c:v>
                </c:pt>
                <c:pt idx="5502">
                  <c:v>9.070047500425886E-3</c:v>
                </c:pt>
                <c:pt idx="5503">
                  <c:v>9.0763483320794938E-3</c:v>
                </c:pt>
                <c:pt idx="5504">
                  <c:v>9.0826535407642194E-3</c:v>
                </c:pt>
                <c:pt idx="5505">
                  <c:v>9.0889631296528894E-3</c:v>
                </c:pt>
                <c:pt idx="5506">
                  <c:v>9.0952771017222874E-3</c:v>
                </c:pt>
                <c:pt idx="5507">
                  <c:v>9.1015954599511211E-3</c:v>
                </c:pt>
                <c:pt idx="5508">
                  <c:v>9.1079182075188385E-3</c:v>
                </c:pt>
                <c:pt idx="5509">
                  <c:v>9.1142453474084284E-3</c:v>
                </c:pt>
                <c:pt idx="5510">
                  <c:v>9.1205768826048104E-3</c:v>
                </c:pt>
                <c:pt idx="5511">
                  <c:v>9.1269128162940662E-3</c:v>
                </c:pt>
                <c:pt idx="5512">
                  <c:v>9.1332531514654019E-3</c:v>
                </c:pt>
                <c:pt idx="5513">
                  <c:v>9.1395978911099646E-3</c:v>
                </c:pt>
                <c:pt idx="5514">
                  <c:v>9.1459470384204784E-3</c:v>
                </c:pt>
                <c:pt idx="5515">
                  <c:v>9.1523005963923855E-3</c:v>
                </c:pt>
                <c:pt idx="5516">
                  <c:v>9.1586585680230714E-3</c:v>
                </c:pt>
                <c:pt idx="5517">
                  <c:v>9.165020956511916E-3</c:v>
                </c:pt>
                <c:pt idx="5518">
                  <c:v>9.1713877648606119E-3</c:v>
                </c:pt>
                <c:pt idx="5519">
                  <c:v>9.1777589961395713E-3</c:v>
                </c:pt>
                <c:pt idx="5520">
                  <c:v>9.1841346533545146E-3</c:v>
                </c:pt>
                <c:pt idx="5521">
                  <c:v>9.1905147397137264E-3</c:v>
                </c:pt>
                <c:pt idx="5522">
                  <c:v>9.1968992582272431E-3</c:v>
                </c:pt>
                <c:pt idx="5523">
                  <c:v>9.2032882119070566E-3</c:v>
                </c:pt>
                <c:pt idx="5524">
                  <c:v>9.2096816039681402E-3</c:v>
                </c:pt>
                <c:pt idx="5525">
                  <c:v>9.2160794374268086E-3</c:v>
                </c:pt>
                <c:pt idx="5526">
                  <c:v>9.2224817153013349E-3</c:v>
                </c:pt>
                <c:pt idx="5527">
                  <c:v>9.228888440813399E-3</c:v>
                </c:pt>
                <c:pt idx="5528">
                  <c:v>9.2352996169856039E-3</c:v>
                </c:pt>
                <c:pt idx="5529">
                  <c:v>9.241715246842518E-3</c:v>
                </c:pt>
                <c:pt idx="5530">
                  <c:v>9.2481353336125397E-3</c:v>
                </c:pt>
                <c:pt idx="5531">
                  <c:v>9.2545598803245761E-3</c:v>
                </c:pt>
                <c:pt idx="5532">
                  <c:v>9.2609888900768884E-3</c:v>
                </c:pt>
                <c:pt idx="5533">
                  <c:v>9.267422365902455E-3</c:v>
                </c:pt>
                <c:pt idx="5534">
                  <c:v>9.2738603110386515E-3</c:v>
                </c:pt>
                <c:pt idx="5535">
                  <c:v>9.2803027285228139E-3</c:v>
                </c:pt>
                <c:pt idx="5536">
                  <c:v>9.2867496213942507E-3</c:v>
                </c:pt>
                <c:pt idx="5537">
                  <c:v>9.2932009928970872E-3</c:v>
                </c:pt>
                <c:pt idx="5538">
                  <c:v>9.2996568460749947E-3</c:v>
                </c:pt>
                <c:pt idx="5539">
                  <c:v>9.3061171839736168E-3</c:v>
                </c:pt>
                <c:pt idx="5540">
                  <c:v>9.3125820098438478E-3</c:v>
                </c:pt>
                <c:pt idx="5541">
                  <c:v>9.3190513267357045E-3</c:v>
                </c:pt>
                <c:pt idx="5542">
                  <c:v>9.3255251377011832E-3</c:v>
                </c:pt>
                <c:pt idx="5543">
                  <c:v>9.3320034459979592E-3</c:v>
                </c:pt>
                <c:pt idx="5544">
                  <c:v>9.3384862546824071E-3</c:v>
                </c:pt>
                <c:pt idx="5545">
                  <c:v>9.344973566812893E-3</c:v>
                </c:pt>
                <c:pt idx="5546">
                  <c:v>9.3514653856538801E-3</c:v>
                </c:pt>
                <c:pt idx="5547">
                  <c:v>9.3579617142681218E-3</c:v>
                </c:pt>
                <c:pt idx="5548">
                  <c:v>9.3644625557884938E-3</c:v>
                </c:pt>
                <c:pt idx="5549">
                  <c:v>9.3709679132818659E-3</c:v>
                </c:pt>
                <c:pt idx="5550">
                  <c:v>9.377477790021781E-3</c:v>
                </c:pt>
                <c:pt idx="5551">
                  <c:v>9.3839921890795167E-3</c:v>
                </c:pt>
                <c:pt idx="5552">
                  <c:v>9.3905111135283333E-3</c:v>
                </c:pt>
                <c:pt idx="5553">
                  <c:v>9.3970345666486068E-3</c:v>
                </c:pt>
                <c:pt idx="5554">
                  <c:v>9.4035625515180143E-3</c:v>
                </c:pt>
                <c:pt idx="5555">
                  <c:v>9.4100950712162311E-3</c:v>
                </c:pt>
                <c:pt idx="5556">
                  <c:v>9.4166321290304715E-3</c:v>
                </c:pt>
                <c:pt idx="5557">
                  <c:v>9.423173728044831E-3</c:v>
                </c:pt>
                <c:pt idx="5558">
                  <c:v>9.4297198713454069E-3</c:v>
                </c:pt>
                <c:pt idx="5559">
                  <c:v>9.4362705622262708E-3</c:v>
                </c:pt>
                <c:pt idx="5560">
                  <c:v>9.4428258037779489E-3</c:v>
                </c:pt>
                <c:pt idx="5561">
                  <c:v>9.449385599092976E-3</c:v>
                </c:pt>
                <c:pt idx="5562">
                  <c:v>9.4559499514722898E-3</c:v>
                </c:pt>
                <c:pt idx="5563">
                  <c:v>9.4625188640128678E-3</c:v>
                </c:pt>
                <c:pt idx="5564">
                  <c:v>9.469092339882584E-3</c:v>
                </c:pt>
                <c:pt idx="5565">
                  <c:v>9.4756703821825775E-3</c:v>
                </c:pt>
                <c:pt idx="5566">
                  <c:v>9.4822529942229679E-3</c:v>
                </c:pt>
                <c:pt idx="5567">
                  <c:v>9.4888401791093455E-3</c:v>
                </c:pt>
                <c:pt idx="5568">
                  <c:v>9.4954319399493097E-3</c:v>
                </c:pt>
                <c:pt idx="5569">
                  <c:v>9.5020282800598894E-3</c:v>
                </c:pt>
                <c:pt idx="5570">
                  <c:v>9.5086292025531489E-3</c:v>
                </c:pt>
                <c:pt idx="5571">
                  <c:v>9.5152347105431686E-3</c:v>
                </c:pt>
                <c:pt idx="5572">
                  <c:v>9.5218448073538953E-3</c:v>
                </c:pt>
                <c:pt idx="5573">
                  <c:v>9.5284594961038849E-3</c:v>
                </c:pt>
                <c:pt idx="5574">
                  <c:v>9.5350787799137107E-3</c:v>
                </c:pt>
                <c:pt idx="5575">
                  <c:v>9.5417026621142514E-3</c:v>
                </c:pt>
                <c:pt idx="5576">
                  <c:v>9.5483311458305666E-3</c:v>
                </c:pt>
                <c:pt idx="5577">
                  <c:v>9.5549642342592604E-3</c:v>
                </c:pt>
                <c:pt idx="5578">
                  <c:v>9.5616019305295938E-3</c:v>
                </c:pt>
                <c:pt idx="5579">
                  <c:v>9.5682442379817056E-3</c:v>
                </c:pt>
                <c:pt idx="5580">
                  <c:v>9.5748911597493477E-3</c:v>
                </c:pt>
                <c:pt idx="5581">
                  <c:v>9.5815426989683053E-3</c:v>
                </c:pt>
                <c:pt idx="5582">
                  <c:v>9.5881988589856856E-3</c:v>
                </c:pt>
                <c:pt idx="5583">
                  <c:v>9.5948596429417735E-3</c:v>
                </c:pt>
                <c:pt idx="5584">
                  <c:v>9.6015250539788922E-3</c:v>
                </c:pt>
                <c:pt idx="5585">
                  <c:v>9.608195095451133E-3</c:v>
                </c:pt>
                <c:pt idx="5586">
                  <c:v>9.6148697705053295E-3</c:v>
                </c:pt>
                <c:pt idx="5587">
                  <c:v>9.6215490822903586E-3</c:v>
                </c:pt>
                <c:pt idx="5588">
                  <c:v>9.6282330341673026E-3</c:v>
                </c:pt>
                <c:pt idx="5589">
                  <c:v>9.6349216292895608E-3</c:v>
                </c:pt>
                <c:pt idx="5590">
                  <c:v>9.641614870812578E-3</c:v>
                </c:pt>
                <c:pt idx="5591">
                  <c:v>9.6483127621044447E-3</c:v>
                </c:pt>
                <c:pt idx="5592">
                  <c:v>9.6550153063251366E-3</c:v>
                </c:pt>
                <c:pt idx="5593">
                  <c:v>9.6617225067069778E-3</c:v>
                </c:pt>
                <c:pt idx="5594">
                  <c:v>9.6684343664141872E-3</c:v>
                </c:pt>
                <c:pt idx="5595">
                  <c:v>9.6751508888242282E-3</c:v>
                </c:pt>
                <c:pt idx="5596">
                  <c:v>9.6818720771058627E-3</c:v>
                </c:pt>
                <c:pt idx="5597">
                  <c:v>9.6885979344299156E-3</c:v>
                </c:pt>
                <c:pt idx="5598">
                  <c:v>9.6953284641808878E-3</c:v>
                </c:pt>
                <c:pt idx="5599">
                  <c:v>9.7020636695341524E-3</c:v>
                </c:pt>
                <c:pt idx="5600">
                  <c:v>9.7088035536671453E-3</c:v>
                </c:pt>
                <c:pt idx="5601">
                  <c:v>9.7155481199714278E-3</c:v>
                </c:pt>
                <c:pt idx="5602">
                  <c:v>9.7222973716289962E-3</c:v>
                </c:pt>
                <c:pt idx="5603">
                  <c:v>9.7290513118239112E-3</c:v>
                </c:pt>
                <c:pt idx="5604">
                  <c:v>9.7358099439548065E-3</c:v>
                </c:pt>
                <c:pt idx="5605">
                  <c:v>9.7425732712103138E-3</c:v>
                </c:pt>
                <c:pt idx="5606">
                  <c:v>9.749341296781136E-3</c:v>
                </c:pt>
                <c:pt idx="5607">
                  <c:v>9.7561140240729951E-3</c:v>
                </c:pt>
                <c:pt idx="5608">
                  <c:v>9.7628914562811735E-3</c:v>
                </c:pt>
                <c:pt idx="5609">
                  <c:v>9.769673596674109E-3</c:v>
                </c:pt>
                <c:pt idx="5610">
                  <c:v>9.7764604484513774E-3</c:v>
                </c:pt>
                <c:pt idx="5611">
                  <c:v>9.7832520150281741E-3</c:v>
                </c:pt>
                <c:pt idx="5612">
                  <c:v>9.7900482996086721E-3</c:v>
                </c:pt>
                <c:pt idx="5613">
                  <c:v>9.7968493053991156E-3</c:v>
                </c:pt>
                <c:pt idx="5614">
                  <c:v>9.8036550358218278E-3</c:v>
                </c:pt>
                <c:pt idx="5615">
                  <c:v>9.8104654940876605E-3</c:v>
                </c:pt>
                <c:pt idx="5616">
                  <c:v>9.8172806834095471E-3</c:v>
                </c:pt>
                <c:pt idx="5617">
                  <c:v>9.8241006072169457E-3</c:v>
                </c:pt>
                <c:pt idx="5618">
                  <c:v>9.830925268727404E-3</c:v>
                </c:pt>
                <c:pt idx="5619">
                  <c:v>9.8377546711605583E-3</c:v>
                </c:pt>
                <c:pt idx="5620">
                  <c:v>9.8445888179530174E-3</c:v>
                </c:pt>
                <c:pt idx="5621">
                  <c:v>9.8514277123290406E-3</c:v>
                </c:pt>
                <c:pt idx="5622">
                  <c:v>9.8582713575867051E-3</c:v>
                </c:pt>
                <c:pt idx="5623">
                  <c:v>9.8651197569546017E-3</c:v>
                </c:pt>
                <c:pt idx="5624">
                  <c:v>9.8719729138788993E-3</c:v>
                </c:pt>
                <c:pt idx="5625">
                  <c:v>9.8788308315928275E-3</c:v>
                </c:pt>
                <c:pt idx="5626">
                  <c:v>9.885693513331708E-3</c:v>
                </c:pt>
                <c:pt idx="5627">
                  <c:v>9.8925609625488981E-3</c:v>
                </c:pt>
                <c:pt idx="5628">
                  <c:v>9.8994331824843688E-3</c:v>
                </c:pt>
                <c:pt idx="5629">
                  <c:v>9.906310176380188E-3</c:v>
                </c:pt>
                <c:pt idx="5630">
                  <c:v>9.9131919476969175E-3</c:v>
                </c:pt>
                <c:pt idx="5631">
                  <c:v>9.920078499681283E-3</c:v>
                </c:pt>
                <c:pt idx="5632">
                  <c:v>9.9269698355821182E-3</c:v>
                </c:pt>
                <c:pt idx="5633">
                  <c:v>9.9338659588671958E-3</c:v>
                </c:pt>
                <c:pt idx="5634">
                  <c:v>9.9407668727900175E-3</c:v>
                </c:pt>
                <c:pt idx="5635">
                  <c:v>9.9476725806061893E-3</c:v>
                </c:pt>
                <c:pt idx="5636">
                  <c:v>9.9545830857907178E-3</c:v>
                </c:pt>
                <c:pt idx="5637">
                  <c:v>9.9614983916038891E-3</c:v>
                </c:pt>
                <c:pt idx="5638">
                  <c:v>9.9684185013806277E-3</c:v>
                </c:pt>
                <c:pt idx="5639">
                  <c:v>9.9753434183856016E-3</c:v>
                </c:pt>
                <c:pt idx="5640">
                  <c:v>9.9822731461034798E-3</c:v>
                </c:pt>
                <c:pt idx="5641">
                  <c:v>9.9892076878036178E-3</c:v>
                </c:pt>
                <c:pt idx="5642">
                  <c:v>9.9961470467574889E-3</c:v>
                </c:pt>
                <c:pt idx="5643">
                  <c:v>1.0003091226457031E-2</c:v>
                </c:pt>
                <c:pt idx="5644">
                  <c:v>1.0010040230178414E-2</c:v>
                </c:pt>
                <c:pt idx="5645">
                  <c:v>1.0016994061199939E-2</c:v>
                </c:pt>
                <c:pt idx="5646">
                  <c:v>1.0023952723020823E-2</c:v>
                </c:pt>
                <c:pt idx="5647">
                  <c:v>1.0030916218924071E-2</c:v>
                </c:pt>
                <c:pt idx="5648">
                  <c:v>1.0037884552194816E-2</c:v>
                </c:pt>
                <c:pt idx="5649">
                  <c:v>1.004485772633958E-2</c:v>
                </c:pt>
                <c:pt idx="5650">
                  <c:v>1.005183574464821E-2</c:v>
                </c:pt>
                <c:pt idx="5651">
                  <c:v>1.005881861041269E-2</c:v>
                </c:pt>
                <c:pt idx="5652">
                  <c:v>1.0065806327146855E-2</c:v>
                </c:pt>
                <c:pt idx="5653">
                  <c:v>1.0072798898147415E-2</c:v>
                </c:pt>
                <c:pt idx="5654">
                  <c:v>1.007979632678656E-2</c:v>
                </c:pt>
                <c:pt idx="5655">
                  <c:v>1.0086798616365428E-2</c:v>
                </c:pt>
                <c:pt idx="5656">
                  <c:v>1.0093805770407631E-2</c:v>
                </c:pt>
                <c:pt idx="5657">
                  <c:v>1.0100817792219047E-2</c:v>
                </c:pt>
                <c:pt idx="5658">
                  <c:v>1.0107834685107701E-2</c:v>
                </c:pt>
                <c:pt idx="5659">
                  <c:v>1.0114856452604551E-2</c:v>
                </c:pt>
                <c:pt idx="5660">
                  <c:v>1.0121883098022371E-2</c:v>
                </c:pt>
                <c:pt idx="5661">
                  <c:v>1.0128914624676086E-2</c:v>
                </c:pt>
                <c:pt idx="5662">
                  <c:v>1.0135951036104015E-2</c:v>
                </c:pt>
                <c:pt idx="5663">
                  <c:v>1.0142992335625843E-2</c:v>
                </c:pt>
                <c:pt idx="5664">
                  <c:v>1.0150038526563409E-2</c:v>
                </c:pt>
                <c:pt idx="5665">
                  <c:v>1.015708961246241E-2</c:v>
                </c:pt>
                <c:pt idx="5666">
                  <c:v>1.0164145596649453E-2</c:v>
                </c:pt>
                <c:pt idx="5667">
                  <c:v>1.0171206482527312E-2</c:v>
                </c:pt>
                <c:pt idx="5668">
                  <c:v>1.0178272273427061E-2</c:v>
                </c:pt>
                <c:pt idx="5669">
                  <c:v>1.0185342972904262E-2</c:v>
                </c:pt>
                <c:pt idx="5670">
                  <c:v>1.0192418584294777E-2</c:v>
                </c:pt>
                <c:pt idx="5671">
                  <c:v>1.0199499110936634E-2</c:v>
                </c:pt>
                <c:pt idx="5672">
                  <c:v>1.0206584556392803E-2</c:v>
                </c:pt>
                <c:pt idx="5673">
                  <c:v>1.0213674924006108E-2</c:v>
                </c:pt>
                <c:pt idx="5674">
                  <c:v>1.0220770217121533E-2</c:v>
                </c:pt>
                <c:pt idx="5675">
                  <c:v>1.0227870439309485E-2</c:v>
                </c:pt>
                <c:pt idx="5676">
                  <c:v>1.0234975593919754E-2</c:v>
                </c:pt>
                <c:pt idx="5677">
                  <c:v>1.0242085684304302E-2</c:v>
                </c:pt>
                <c:pt idx="5678">
                  <c:v>1.0249200714040983E-2</c:v>
                </c:pt>
                <c:pt idx="5679">
                  <c:v>1.0256320686486572E-2</c:v>
                </c:pt>
                <c:pt idx="5680">
                  <c:v>1.0263445605000022E-2</c:v>
                </c:pt>
                <c:pt idx="5681">
                  <c:v>1.0270575473166649E-2</c:v>
                </c:pt>
                <c:pt idx="5682">
                  <c:v>1.0277710294350227E-2</c:v>
                </c:pt>
                <c:pt idx="5683">
                  <c:v>1.0284850071991548E-2</c:v>
                </c:pt>
                <c:pt idx="5684">
                  <c:v>1.0291994809458907E-2</c:v>
                </c:pt>
                <c:pt idx="5685">
                  <c:v>1.0299144510347594E-2</c:v>
                </c:pt>
                <c:pt idx="5686">
                  <c:v>1.0306299178030737E-2</c:v>
                </c:pt>
                <c:pt idx="5687">
                  <c:v>1.0313458815883664E-2</c:v>
                </c:pt>
                <c:pt idx="5688">
                  <c:v>1.0320623427509154E-2</c:v>
                </c:pt>
                <c:pt idx="5689">
                  <c:v>1.0327793016287379E-2</c:v>
                </c:pt>
                <c:pt idx="5690">
                  <c:v>1.0334967585600699E-2</c:v>
                </c:pt>
                <c:pt idx="5691">
                  <c:v>1.0342147139059413E-2</c:v>
                </c:pt>
                <c:pt idx="5692">
                  <c:v>1.0349331680050736E-2</c:v>
                </c:pt>
                <c:pt idx="5693">
                  <c:v>1.0356521211964084E-2</c:v>
                </c:pt>
                <c:pt idx="5694">
                  <c:v>1.0363715738417286E-2</c:v>
                </c:pt>
                <c:pt idx="5695">
                  <c:v>1.0370915262804623E-2</c:v>
                </c:pt>
                <c:pt idx="5696">
                  <c:v>1.0378119788522577E-2</c:v>
                </c:pt>
                <c:pt idx="5697">
                  <c:v>1.0385329319196524E-2</c:v>
                </c:pt>
                <c:pt idx="5698">
                  <c:v>1.0392543858227821E-2</c:v>
                </c:pt>
                <c:pt idx="5699">
                  <c:v>1.0399763409095703E-2</c:v>
                </c:pt>
                <c:pt idx="5700">
                  <c:v>1.0406987975206101E-2</c:v>
                </c:pt>
                <c:pt idx="5701">
                  <c:v>1.0414217560194474E-2</c:v>
                </c:pt>
                <c:pt idx="5702">
                  <c:v>1.0421452167471642E-2</c:v>
                </c:pt>
                <c:pt idx="5703">
                  <c:v>1.0428691800450638E-2</c:v>
                </c:pt>
                <c:pt idx="5704">
                  <c:v>1.0435936462774504E-2</c:v>
                </c:pt>
                <c:pt idx="5705">
                  <c:v>1.0443186157861174E-2</c:v>
                </c:pt>
                <c:pt idx="5706">
                  <c:v>1.0450440889130799E-2</c:v>
                </c:pt>
                <c:pt idx="5707">
                  <c:v>1.0457700660234017E-2</c:v>
                </c:pt>
                <c:pt idx="5708">
                  <c:v>1.046496547459589E-2</c:v>
                </c:pt>
                <c:pt idx="5709">
                  <c:v>1.0472235335643704E-2</c:v>
                </c:pt>
                <c:pt idx="5710">
                  <c:v>1.0479510247035707E-2</c:v>
                </c:pt>
                <c:pt idx="5711">
                  <c:v>1.0486790212204108E-2</c:v>
                </c:pt>
                <c:pt idx="5712">
                  <c:v>1.0494075234659691E-2</c:v>
                </c:pt>
                <c:pt idx="5713">
                  <c:v>1.0501365317839274E-2</c:v>
                </c:pt>
                <c:pt idx="5714">
                  <c:v>1.0508660465411284E-2</c:v>
                </c:pt>
                <c:pt idx="5715">
                  <c:v>1.0515960680817475E-2</c:v>
                </c:pt>
                <c:pt idx="5716">
                  <c:v>1.0523265967501831E-2</c:v>
                </c:pt>
                <c:pt idx="5717">
                  <c:v>1.0530576329140428E-2</c:v>
                </c:pt>
                <c:pt idx="5718">
                  <c:v>1.0537891769182201E-2</c:v>
                </c:pt>
                <c:pt idx="5719">
                  <c:v>1.0545212291078314E-2</c:v>
                </c:pt>
                <c:pt idx="5720">
                  <c:v>1.0552537898512512E-2</c:v>
                </c:pt>
                <c:pt idx="5721">
                  <c:v>1.0559868594940918E-2</c:v>
                </c:pt>
                <c:pt idx="5722">
                  <c:v>1.0567204383821898E-2</c:v>
                </c:pt>
                <c:pt idx="5723">
                  <c:v>1.057454526884688E-2</c:v>
                </c:pt>
                <c:pt idx="5724">
                  <c:v>1.058189125347919E-2</c:v>
                </c:pt>
                <c:pt idx="5725">
                  <c:v>1.0589242341184411E-2</c:v>
                </c:pt>
                <c:pt idx="5726">
                  <c:v>1.0596598535661667E-2</c:v>
                </c:pt>
                <c:pt idx="5727">
                  <c:v>1.0603959840381509E-2</c:v>
                </c:pt>
                <c:pt idx="5728">
                  <c:v>1.061132625889395E-2</c:v>
                </c:pt>
                <c:pt idx="5729">
                  <c:v>1.0618697794674212E-2</c:v>
                </c:pt>
                <c:pt idx="5730">
                  <c:v>1.0626074451431702E-2</c:v>
                </c:pt>
                <c:pt idx="5731">
                  <c:v>1.0633456232646634E-2</c:v>
                </c:pt>
                <c:pt idx="5732">
                  <c:v>1.064084314180147E-2</c:v>
                </c:pt>
                <c:pt idx="5733">
                  <c:v>1.0648235182613363E-2</c:v>
                </c:pt>
                <c:pt idx="5734">
                  <c:v>1.0655632358569776E-2</c:v>
                </c:pt>
                <c:pt idx="5735">
                  <c:v>1.0663034673160439E-2</c:v>
                </c:pt>
                <c:pt idx="5736">
                  <c:v>1.0670442130110253E-2</c:v>
                </c:pt>
                <c:pt idx="5737">
                  <c:v>1.0677854732913959E-2</c:v>
                </c:pt>
                <c:pt idx="5738">
                  <c:v>1.0685272485068561E-2</c:v>
                </c:pt>
                <c:pt idx="5739">
                  <c:v>1.069269539030673E-2</c:v>
                </c:pt>
                <c:pt idx="5740">
                  <c:v>1.0700123452130493E-2</c:v>
                </c:pt>
                <c:pt idx="5741">
                  <c:v>1.070755667404415E-2</c:v>
                </c:pt>
                <c:pt idx="5742">
                  <c:v>1.0714995059788157E-2</c:v>
                </c:pt>
                <c:pt idx="5743">
                  <c:v>1.0722438612871843E-2</c:v>
                </c:pt>
                <c:pt idx="5744">
                  <c:v>1.0729887336884885E-2</c:v>
                </c:pt>
                <c:pt idx="5745">
                  <c:v>1.0737341235341331E-2</c:v>
                </c:pt>
                <c:pt idx="5746">
                  <c:v>1.0744800311992039E-2</c:v>
                </c:pt>
                <c:pt idx="5747">
                  <c:v>1.0752264570356102E-2</c:v>
                </c:pt>
                <c:pt idx="5748">
                  <c:v>1.0759734013954894E-2</c:v>
                </c:pt>
                <c:pt idx="5749">
                  <c:v>1.0767208646547101E-2</c:v>
                </c:pt>
                <c:pt idx="5750">
                  <c:v>1.077468847165915E-2</c:v>
                </c:pt>
                <c:pt idx="5751">
                  <c:v>1.0782173492819763E-2</c:v>
                </c:pt>
                <c:pt idx="5752">
                  <c:v>1.078966371379546E-2</c:v>
                </c:pt>
                <c:pt idx="5753">
                  <c:v>1.0797159138120028E-2</c:v>
                </c:pt>
                <c:pt idx="5754">
                  <c:v>1.0804659769329544E-2</c:v>
                </c:pt>
                <c:pt idx="5755">
                  <c:v>1.0812165611198384E-2</c:v>
                </c:pt>
                <c:pt idx="5756">
                  <c:v>1.0819676667267703E-2</c:v>
                </c:pt>
                <c:pt idx="5757">
                  <c:v>1.0827192941159735E-2</c:v>
                </c:pt>
                <c:pt idx="5758">
                  <c:v>1.083471443642039E-2</c:v>
                </c:pt>
                <c:pt idx="5759">
                  <c:v>1.0842241156834544E-2</c:v>
                </c:pt>
                <c:pt idx="5760">
                  <c:v>1.0849773105953205E-2</c:v>
                </c:pt>
                <c:pt idx="5761">
                  <c:v>1.0857310287329679E-2</c:v>
                </c:pt>
                <c:pt idx="5762">
                  <c:v>1.0864852704756739E-2</c:v>
                </c:pt>
                <c:pt idx="5763">
                  <c:v>1.0872400361792791E-2</c:v>
                </c:pt>
                <c:pt idx="5764">
                  <c:v>1.0879953261998558E-2</c:v>
                </c:pt>
                <c:pt idx="5765">
                  <c:v>1.0887511409174719E-2</c:v>
                </c:pt>
                <c:pt idx="5766">
                  <c:v>1.0895074806887105E-2</c:v>
                </c:pt>
                <c:pt idx="5767">
                  <c:v>1.0902643458703861E-2</c:v>
                </c:pt>
                <c:pt idx="5768">
                  <c:v>1.0910217368433594E-2</c:v>
                </c:pt>
                <c:pt idx="5769">
                  <c:v>1.0917796539649572E-2</c:v>
                </c:pt>
                <c:pt idx="5770">
                  <c:v>1.0925380975927381E-2</c:v>
                </c:pt>
                <c:pt idx="5771">
                  <c:v>1.0932970681083568E-2</c:v>
                </c:pt>
                <c:pt idx="5772">
                  <c:v>1.0940565658698859E-2</c:v>
                </c:pt>
                <c:pt idx="5773">
                  <c:v>1.0948165912435951E-2</c:v>
                </c:pt>
                <c:pt idx="5774">
                  <c:v>1.0955771445880377E-2</c:v>
                </c:pt>
                <c:pt idx="5775">
                  <c:v>1.0963382262859303E-2</c:v>
                </c:pt>
                <c:pt idx="5776">
                  <c:v>1.097099836696341E-2</c:v>
                </c:pt>
                <c:pt idx="5777">
                  <c:v>1.0978619761785708E-2</c:v>
                </c:pt>
                <c:pt idx="5778">
                  <c:v>1.0986246451161341E-2</c:v>
                </c:pt>
                <c:pt idx="5779">
                  <c:v>1.0993878438688482E-2</c:v>
                </c:pt>
                <c:pt idx="5780">
                  <c:v>1.1001515727967632E-2</c:v>
                </c:pt>
                <c:pt idx="5781">
                  <c:v>1.1009158322841937E-2</c:v>
                </c:pt>
                <c:pt idx="5782">
                  <c:v>1.1016806226917069E-2</c:v>
                </c:pt>
                <c:pt idx="5783">
                  <c:v>1.1024459443801041E-2</c:v>
                </c:pt>
                <c:pt idx="5784">
                  <c:v>1.1032117977345013E-2</c:v>
                </c:pt>
                <c:pt idx="5785">
                  <c:v>1.1039781831162178E-2</c:v>
                </c:pt>
                <c:pt idx="5786">
                  <c:v>1.1047451008868071E-2</c:v>
                </c:pt>
                <c:pt idx="5787">
                  <c:v>1.1055125514321884E-2</c:v>
                </c:pt>
                <c:pt idx="5788">
                  <c:v>1.1062805351144346E-2</c:v>
                </c:pt>
                <c:pt idx="5789">
                  <c:v>1.1070490523039085E-2</c:v>
                </c:pt>
                <c:pt idx="5790">
                  <c:v>1.1078181033631689E-2</c:v>
                </c:pt>
                <c:pt idx="5791">
                  <c:v>1.1085876886792087E-2</c:v>
                </c:pt>
                <c:pt idx="5792">
                  <c:v>1.1093578086151079E-2</c:v>
                </c:pt>
                <c:pt idx="5793">
                  <c:v>1.110128463534182E-2</c:v>
                </c:pt>
                <c:pt idx="5794">
                  <c:v>1.1108996538242306E-2</c:v>
                </c:pt>
                <c:pt idx="5795">
                  <c:v>1.1116713798490911E-2</c:v>
                </c:pt>
                <c:pt idx="5796">
                  <c:v>1.1124436419728365E-2</c:v>
                </c:pt>
                <c:pt idx="5797">
                  <c:v>1.1132164405840752E-2</c:v>
                </c:pt>
                <c:pt idx="5798">
                  <c:v>1.1139897760474032E-2</c:v>
                </c:pt>
                <c:pt idx="5799">
                  <c:v>1.1147636487276532E-2</c:v>
                </c:pt>
                <c:pt idx="5800">
                  <c:v>1.1155380590142438E-2</c:v>
                </c:pt>
                <c:pt idx="5801">
                  <c:v>1.1163130072725316E-2</c:v>
                </c:pt>
                <c:pt idx="5802">
                  <c:v>1.1170884938762376E-2</c:v>
                </c:pt>
                <c:pt idx="5803">
                  <c:v>1.1178645191912093E-2</c:v>
                </c:pt>
                <c:pt idx="5804">
                  <c:v>1.1186410836079486E-2</c:v>
                </c:pt>
                <c:pt idx="5805">
                  <c:v>1.1194181874928282E-2</c:v>
                </c:pt>
                <c:pt idx="5806">
                  <c:v>1.1201958312124585E-2</c:v>
                </c:pt>
                <c:pt idx="5807">
                  <c:v>1.1209740151581559E-2</c:v>
                </c:pt>
                <c:pt idx="5808">
                  <c:v>1.1217527396970571E-2</c:v>
                </c:pt>
                <c:pt idx="5809">
                  <c:v>1.122532005196537E-2</c:v>
                </c:pt>
                <c:pt idx="5810">
                  <c:v>1.1233118120487282E-2</c:v>
                </c:pt>
                <c:pt idx="5811">
                  <c:v>1.1240921606215329E-2</c:v>
                </c:pt>
                <c:pt idx="5812">
                  <c:v>1.1248730512830924E-2</c:v>
                </c:pt>
                <c:pt idx="5813">
                  <c:v>1.1256544844263569E-2</c:v>
                </c:pt>
                <c:pt idx="5814">
                  <c:v>1.1264364604199962E-2</c:v>
                </c:pt>
                <c:pt idx="5815">
                  <c:v>1.1272189796329187E-2</c:v>
                </c:pt>
                <c:pt idx="5816">
                  <c:v>1.1280020424588947E-2</c:v>
                </c:pt>
                <c:pt idx="5817">
                  <c:v>1.1287856492673625E-2</c:v>
                </c:pt>
                <c:pt idx="5818">
                  <c:v>1.1295698004362189E-2</c:v>
                </c:pt>
                <c:pt idx="5819">
                  <c:v>1.1303544963353991E-2</c:v>
                </c:pt>
                <c:pt idx="5820">
                  <c:v>1.131139737359768E-2</c:v>
                </c:pt>
                <c:pt idx="5821">
                  <c:v>1.1319255238797919E-2</c:v>
                </c:pt>
                <c:pt idx="5822">
                  <c:v>1.1327118562661772E-2</c:v>
                </c:pt>
                <c:pt idx="5823">
                  <c:v>1.1334987349146126E-2</c:v>
                </c:pt>
                <c:pt idx="5824">
                  <c:v>1.1342861601963369E-2</c:v>
                </c:pt>
                <c:pt idx="5825">
                  <c:v>1.1350741324828295E-2</c:v>
                </c:pt>
                <c:pt idx="5826">
                  <c:v>1.1358626521706047E-2</c:v>
                </c:pt>
                <c:pt idx="5827">
                  <c:v>1.1366517196316749E-2</c:v>
                </c:pt>
                <c:pt idx="5828">
                  <c:v>1.1374413352382949E-2</c:v>
                </c:pt>
                <c:pt idx="5829">
                  <c:v>1.1382314993878052E-2</c:v>
                </c:pt>
                <c:pt idx="5830">
                  <c:v>1.1390222124529949E-2</c:v>
                </c:pt>
                <c:pt idx="5831">
                  <c:v>1.1398134748068943E-2</c:v>
                </c:pt>
                <c:pt idx="5832">
                  <c:v>1.1406052868476731E-2</c:v>
                </c:pt>
                <c:pt idx="5833">
                  <c:v>1.1413976489488976E-2</c:v>
                </c:pt>
                <c:pt idx="5834">
                  <c:v>1.1421905614926868E-2</c:v>
                </c:pt>
                <c:pt idx="5835">
                  <c:v>1.142984024853109E-2</c:v>
                </c:pt>
                <c:pt idx="5836">
                  <c:v>1.1437780394294413E-2</c:v>
                </c:pt>
                <c:pt idx="5837">
                  <c:v>1.1445726055962889E-2</c:v>
                </c:pt>
                <c:pt idx="5838">
                  <c:v>1.1453677237285003E-2</c:v>
                </c:pt>
                <c:pt idx="5839">
                  <c:v>1.1461633942261852E-2</c:v>
                </c:pt>
                <c:pt idx="5840">
                  <c:v>1.1469596174647306E-2</c:v>
                </c:pt>
                <c:pt idx="5841">
                  <c:v>1.147756393819766E-2</c:v>
                </c:pt>
                <c:pt idx="5842">
                  <c:v>1.1485537236922361E-2</c:v>
                </c:pt>
                <c:pt idx="5843">
                  <c:v>1.1493516074583101E-2</c:v>
                </c:pt>
                <c:pt idx="5844">
                  <c:v>1.1501500454944016E-2</c:v>
                </c:pt>
                <c:pt idx="5845">
                  <c:v>1.1509490382022911E-2</c:v>
                </c:pt>
                <c:pt idx="5846">
                  <c:v>1.1517485859589323E-2</c:v>
                </c:pt>
                <c:pt idx="5847">
                  <c:v>1.1525486891499098E-2</c:v>
                </c:pt>
                <c:pt idx="5848">
                  <c:v>1.1533493481526843E-2</c:v>
                </c:pt>
                <c:pt idx="5849">
                  <c:v>1.1541505633701534E-2</c:v>
                </c:pt>
                <c:pt idx="5850">
                  <c:v>1.15495233518032E-2</c:v>
                </c:pt>
                <c:pt idx="5851">
                  <c:v>1.1557546639614317E-2</c:v>
                </c:pt>
                <c:pt idx="5852">
                  <c:v>1.1565575501172265E-2</c:v>
                </c:pt>
                <c:pt idx="5853">
                  <c:v>1.1573609940264956E-2</c:v>
                </c:pt>
                <c:pt idx="5854">
                  <c:v>1.1581649960682755E-2</c:v>
                </c:pt>
                <c:pt idx="5855">
                  <c:v>1.1589695566471464E-2</c:v>
                </c:pt>
                <c:pt idx="5856">
                  <c:v>1.1597746761426891E-2</c:v>
                </c:pt>
                <c:pt idx="5857">
                  <c:v>1.1605803549347307E-2</c:v>
                </c:pt>
                <c:pt idx="5858">
                  <c:v>1.1613865934286951E-2</c:v>
                </c:pt>
                <c:pt idx="5859">
                  <c:v>1.1621933920049548E-2</c:v>
                </c:pt>
                <c:pt idx="5860">
                  <c:v>1.1630007510441291E-2</c:v>
                </c:pt>
                <c:pt idx="5861">
                  <c:v>1.1638086709524875E-2</c:v>
                </c:pt>
                <c:pt idx="5862">
                  <c:v>1.1646171521111956E-2</c:v>
                </c:pt>
                <c:pt idx="5863">
                  <c:v>1.165426194910146E-2</c:v>
                </c:pt>
                <c:pt idx="5864">
                  <c:v>1.1662357997310167E-2</c:v>
                </c:pt>
                <c:pt idx="5865">
                  <c:v>1.1670459669812071E-2</c:v>
                </c:pt>
                <c:pt idx="5866">
                  <c:v>1.1678566970429434E-2</c:v>
                </c:pt>
                <c:pt idx="5867">
                  <c:v>1.1686679902986994E-2</c:v>
                </c:pt>
                <c:pt idx="5868">
                  <c:v>1.1694798471567245E-2</c:v>
                </c:pt>
                <c:pt idx="5869">
                  <c:v>1.1702922680000416E-2</c:v>
                </c:pt>
                <c:pt idx="5870">
                  <c:v>1.1711052532119225E-2</c:v>
                </c:pt>
                <c:pt idx="5871">
                  <c:v>1.1719188032014676E-2</c:v>
                </c:pt>
                <c:pt idx="5872">
                  <c:v>1.172732918352499E-2</c:v>
                </c:pt>
                <c:pt idx="5873">
                  <c:v>1.1735475990490876E-2</c:v>
                </c:pt>
                <c:pt idx="5874">
                  <c:v>1.174362845701187E-2</c:v>
                </c:pt>
                <c:pt idx="5875">
                  <c:v>1.1751786586934198E-2</c:v>
                </c:pt>
                <c:pt idx="5876">
                  <c:v>1.1759950384106578E-2</c:v>
                </c:pt>
                <c:pt idx="5877">
                  <c:v>1.1768119852637097E-2</c:v>
                </c:pt>
                <c:pt idx="5878">
                  <c:v>1.1776294996380002E-2</c:v>
                </c:pt>
                <c:pt idx="5879">
                  <c:v>1.178447581927778E-2</c:v>
                </c:pt>
                <c:pt idx="5880">
                  <c:v>1.1792662325189858E-2</c:v>
                </c:pt>
                <c:pt idx="5881">
                  <c:v>1.1800854518235747E-2</c:v>
                </c:pt>
                <c:pt idx="5882">
                  <c:v>1.1809052402280416E-2</c:v>
                </c:pt>
                <c:pt idx="5883">
                  <c:v>1.1817255981191337E-2</c:v>
                </c:pt>
                <c:pt idx="5884">
                  <c:v>1.1825465259096618E-2</c:v>
                </c:pt>
                <c:pt idx="5885">
                  <c:v>1.1833680239869283E-2</c:v>
                </c:pt>
                <c:pt idx="5886">
                  <c:v>1.1841900927384874E-2</c:v>
                </c:pt>
                <c:pt idx="5887">
                  <c:v>1.1850127325780105E-2</c:v>
                </c:pt>
                <c:pt idx="5888">
                  <c:v>1.1858359438936079E-2</c:v>
                </c:pt>
                <c:pt idx="5889">
                  <c:v>1.1866597270736419E-2</c:v>
                </c:pt>
                <c:pt idx="5890">
                  <c:v>1.1874840825326466E-2</c:v>
                </c:pt>
                <c:pt idx="5891">
                  <c:v>1.1883090106595419E-2</c:v>
                </c:pt>
                <c:pt idx="5892">
                  <c:v>1.189134511852152E-2</c:v>
                </c:pt>
                <c:pt idx="5893">
                  <c:v>1.1899605864999194E-2</c:v>
                </c:pt>
                <c:pt idx="5894">
                  <c:v>1.1907872350185311E-2</c:v>
                </c:pt>
                <c:pt idx="5895">
                  <c:v>1.1916144577979891E-2</c:v>
                </c:pt>
                <c:pt idx="5896">
                  <c:v>1.1924422552285478E-2</c:v>
                </c:pt>
                <c:pt idx="5897">
                  <c:v>1.1932706277267615E-2</c:v>
                </c:pt>
                <c:pt idx="5898">
                  <c:v>1.1940995756834452E-2</c:v>
                </c:pt>
                <c:pt idx="5899">
                  <c:v>1.1949290994896675E-2</c:v>
                </c:pt>
                <c:pt idx="5900">
                  <c:v>1.195759199562851E-2</c:v>
                </c:pt>
                <c:pt idx="5901">
                  <c:v>1.1965898762946263E-2</c:v>
                </c:pt>
                <c:pt idx="5902">
                  <c:v>1.1974211300768769E-2</c:v>
                </c:pt>
                <c:pt idx="5903">
                  <c:v>1.1982529613278968E-2</c:v>
                </c:pt>
                <c:pt idx="5904">
                  <c:v>1.1990853704401325E-2</c:v>
                </c:pt>
                <c:pt idx="5905">
                  <c:v>1.1999183578062855E-2</c:v>
                </c:pt>
                <c:pt idx="5906">
                  <c:v>1.2007519238455213E-2</c:v>
                </c:pt>
                <c:pt idx="5907">
                  <c:v>1.2015860689511057E-2</c:v>
                </c:pt>
                <c:pt idx="5908">
                  <c:v>1.2024207935253075E-2</c:v>
                </c:pt>
                <c:pt idx="5909">
                  <c:v>1.2032560979619203E-2</c:v>
                </c:pt>
                <c:pt idx="5910">
                  <c:v>1.204091982681276E-2</c:v>
                </c:pt>
                <c:pt idx="5911">
                  <c:v>1.2049284480777337E-2</c:v>
                </c:pt>
                <c:pt idx="5912">
                  <c:v>1.2057654945459085E-2</c:v>
                </c:pt>
                <c:pt idx="5913">
                  <c:v>1.2066031225070087E-2</c:v>
                </c:pt>
                <c:pt idx="5914">
                  <c:v>1.2074413323562161E-2</c:v>
                </c:pt>
                <c:pt idx="5915">
                  <c:v>1.2082801244889684E-2</c:v>
                </c:pt>
                <c:pt idx="5916">
                  <c:v>1.2091194993273525E-2</c:v>
                </c:pt>
                <c:pt idx="5917">
                  <c:v>1.2099594572673742E-2</c:v>
                </c:pt>
                <c:pt idx="5918">
                  <c:v>1.2107999987052963E-2</c:v>
                </c:pt>
                <c:pt idx="5919">
                  <c:v>1.2116411240640855E-2</c:v>
                </c:pt>
                <c:pt idx="5920">
                  <c:v>1.2124828337405738E-2</c:v>
                </c:pt>
                <c:pt idx="5921">
                  <c:v>1.2133251281318501E-2</c:v>
                </c:pt>
                <c:pt idx="5922">
                  <c:v>1.2141680076617636E-2</c:v>
                </c:pt>
                <c:pt idx="5923">
                  <c:v>1.2150114727279736E-2</c:v>
                </c:pt>
                <c:pt idx="5924">
                  <c:v>1.2158555237372437E-2</c:v>
                </c:pt>
                <c:pt idx="5925">
                  <c:v>1.2167001610877675E-2</c:v>
                </c:pt>
                <c:pt idx="5926">
                  <c:v>1.2175453852045732E-2</c:v>
                </c:pt>
                <c:pt idx="5927">
                  <c:v>1.218391196486426E-2</c:v>
                </c:pt>
                <c:pt idx="5928">
                  <c:v>1.2192375953323502E-2</c:v>
                </c:pt>
                <c:pt idx="5929">
                  <c:v>1.2200845821682604E-2</c:v>
                </c:pt>
                <c:pt idx="5930">
                  <c:v>1.2209321573937533E-2</c:v>
                </c:pt>
                <c:pt idx="5931">
                  <c:v>1.2217803214086853E-2</c:v>
                </c:pt>
                <c:pt idx="5932">
                  <c:v>1.2226290746398595E-2</c:v>
                </c:pt>
                <c:pt idx="5933">
                  <c:v>1.2234784174877058E-2</c:v>
                </c:pt>
                <c:pt idx="5934">
                  <c:v>1.2243283503529144E-2</c:v>
                </c:pt>
                <c:pt idx="5935">
                  <c:v>1.2251788736631785E-2</c:v>
                </c:pt>
                <c:pt idx="5936">
                  <c:v>1.2260299878197633E-2</c:v>
                </c:pt>
                <c:pt idx="5937">
                  <c:v>1.2268816932331214E-2</c:v>
                </c:pt>
                <c:pt idx="5938">
                  <c:v>1.2277339903050575E-2</c:v>
                </c:pt>
                <c:pt idx="5939">
                  <c:v>1.2285868794644541E-2</c:v>
                </c:pt>
                <c:pt idx="5940">
                  <c:v>1.229440361113693E-2</c:v>
                </c:pt>
                <c:pt idx="5941">
                  <c:v>1.2302944356554166E-2</c:v>
                </c:pt>
                <c:pt idx="5942">
                  <c:v>1.2311491035194022E-2</c:v>
                </c:pt>
                <c:pt idx="5943">
                  <c:v>1.2320043651088705E-2</c:v>
                </c:pt>
                <c:pt idx="5944">
                  <c:v>1.2328602208273037E-2</c:v>
                </c:pt>
                <c:pt idx="5945">
                  <c:v>1.2337166711053754E-2</c:v>
                </c:pt>
                <c:pt idx="5946">
                  <c:v>1.2345737163471475E-2</c:v>
                </c:pt>
                <c:pt idx="5947">
                  <c:v>1.2354313569569434E-2</c:v>
                </c:pt>
                <c:pt idx="5948">
                  <c:v>1.2362895933663347E-2</c:v>
                </c:pt>
                <c:pt idx="5949">
                  <c:v>1.2371484259802262E-2</c:v>
                </c:pt>
                <c:pt idx="5950">
                  <c:v>1.2380078552037845E-2</c:v>
                </c:pt>
                <c:pt idx="5951">
                  <c:v>1.2388678814694814E-2</c:v>
                </c:pt>
                <c:pt idx="5952">
                  <c:v>1.2397285051830655E-2</c:v>
                </c:pt>
                <c:pt idx="5953">
                  <c:v>1.2405897267595757E-2</c:v>
                </c:pt>
                <c:pt idx="5954">
                  <c:v>1.2414515466053056E-2</c:v>
                </c:pt>
                <c:pt idx="5955">
                  <c:v>1.2423139651539301E-2</c:v>
                </c:pt>
                <c:pt idx="5956">
                  <c:v>1.2431769828123265E-2</c:v>
                </c:pt>
                <c:pt idx="5957">
                  <c:v>1.2440405999876364E-2</c:v>
                </c:pt>
                <c:pt idx="5958">
                  <c:v>1.2449048171144384E-2</c:v>
                </c:pt>
                <c:pt idx="5959">
                  <c:v>1.2457696346004589E-2</c:v>
                </c:pt>
                <c:pt idx="5960">
                  <c:v>1.2466350528536882E-2</c:v>
                </c:pt>
                <c:pt idx="5961">
                  <c:v>1.2475010723096116E-2</c:v>
                </c:pt>
                <c:pt idx="5962">
                  <c:v>1.2483676933768057E-2</c:v>
                </c:pt>
                <c:pt idx="5963">
                  <c:v>1.2492349164641115E-2</c:v>
                </c:pt>
                <c:pt idx="5964">
                  <c:v>1.2501027420079226E-2</c:v>
                </c:pt>
                <c:pt idx="5965">
                  <c:v>1.2509711704176677E-2</c:v>
                </c:pt>
                <c:pt idx="5966">
                  <c:v>1.2518402021030405E-2</c:v>
                </c:pt>
                <c:pt idx="5967">
                  <c:v>1.2527098375013446E-2</c:v>
                </c:pt>
                <c:pt idx="5968">
                  <c:v>1.2535800770228625E-2</c:v>
                </c:pt>
                <c:pt idx="5969">
                  <c:v>1.25445092108727E-2</c:v>
                </c:pt>
                <c:pt idx="5970">
                  <c:v>1.2553223701054004E-2</c:v>
                </c:pt>
                <c:pt idx="5971">
                  <c:v>1.2561944245157738E-2</c:v>
                </c:pt>
                <c:pt idx="5972">
                  <c:v>1.2570670847298139E-2</c:v>
                </c:pt>
                <c:pt idx="5973">
                  <c:v>1.257940351159211E-2</c:v>
                </c:pt>
                <c:pt idx="5974">
                  <c:v>1.2588142242433998E-2</c:v>
                </c:pt>
                <c:pt idx="5975">
                  <c:v>1.2596887043946618E-2</c:v>
                </c:pt>
                <c:pt idx="5976">
                  <c:v>1.260563792025546E-2</c:v>
                </c:pt>
                <c:pt idx="5977">
                  <c:v>1.2614394875764033E-2</c:v>
                </c:pt>
                <c:pt idx="5978">
                  <c:v>1.2623157914603752E-2</c:v>
                </c:pt>
                <c:pt idx="5979">
                  <c:v>1.2631927040908712E-2</c:v>
                </c:pt>
                <c:pt idx="5980">
                  <c:v>1.2640702259091604E-2</c:v>
                </c:pt>
                <c:pt idx="5981">
                  <c:v>1.264948357329246E-2</c:v>
                </c:pt>
                <c:pt idx="5982">
                  <c:v>1.2658270987746094E-2</c:v>
                </c:pt>
                <c:pt idx="5983">
                  <c:v>1.2667064506598104E-2</c:v>
                </c:pt>
                <c:pt idx="5984">
                  <c:v>1.2675864134273452E-2</c:v>
                </c:pt>
                <c:pt idx="5985">
                  <c:v>1.2684669874923688E-2</c:v>
                </c:pt>
                <c:pt idx="5986">
                  <c:v>1.2693481732703051E-2</c:v>
                </c:pt>
                <c:pt idx="5987">
                  <c:v>1.2702299712045735E-2</c:v>
                </c:pt>
                <c:pt idx="5988">
                  <c:v>1.2711123817111945E-2</c:v>
                </c:pt>
                <c:pt idx="5989">
                  <c:v>1.2719954052064586E-2</c:v>
                </c:pt>
                <c:pt idx="5990">
                  <c:v>1.2728790421347098E-2</c:v>
                </c:pt>
                <c:pt idx="5991">
                  <c:v>1.2737632929128365E-2</c:v>
                </c:pt>
                <c:pt idx="5992">
                  <c:v>1.274648157957997E-2</c:v>
                </c:pt>
                <c:pt idx="5993">
                  <c:v>1.2755336377154623E-2</c:v>
                </c:pt>
                <c:pt idx="5994">
                  <c:v>1.2764197326029899E-2</c:v>
                </c:pt>
                <c:pt idx="5995">
                  <c:v>1.2773064430386083E-2</c:v>
                </c:pt>
                <c:pt idx="5996">
                  <c:v>1.2781937694685171E-2</c:v>
                </c:pt>
                <c:pt idx="5997">
                  <c:v>1.2790817123113449E-2</c:v>
                </c:pt>
                <c:pt idx="5998">
                  <c:v>1.2799702719953053E-2</c:v>
                </c:pt>
                <c:pt idx="5999">
                  <c:v>1.2808594489395891E-2</c:v>
                </c:pt>
                <c:pt idx="6000">
                  <c:v>1.2817492435916374E-2</c:v>
                </c:pt>
                <c:pt idx="6001">
                  <c:v>1.2826396563712431E-2</c:v>
                </c:pt>
                <c:pt idx="6002">
                  <c:v>1.283530687698472E-2</c:v>
                </c:pt>
                <c:pt idx="6003">
                  <c:v>1.284422338021698E-2</c:v>
                </c:pt>
                <c:pt idx="6004">
                  <c:v>1.2853146077615894E-2</c:v>
                </c:pt>
                <c:pt idx="6005">
                  <c:v>1.2862074973390883E-2</c:v>
                </c:pt>
                <c:pt idx="6006">
                  <c:v>1.2871010072035031E-2</c:v>
                </c:pt>
                <c:pt idx="6007">
                  <c:v>1.2879951377763803E-2</c:v>
                </c:pt>
                <c:pt idx="6008">
                  <c:v>1.2888898894795392E-2</c:v>
                </c:pt>
                <c:pt idx="6009">
                  <c:v>1.2897852627632257E-2</c:v>
                </c:pt>
                <c:pt idx="6010">
                  <c:v>1.2906812580498651E-2</c:v>
                </c:pt>
                <c:pt idx="6011">
                  <c:v>1.2915778757621564E-2</c:v>
                </c:pt>
                <c:pt idx="6012">
                  <c:v>1.2924751163512846E-2</c:v>
                </c:pt>
                <c:pt idx="6013">
                  <c:v>1.2933729802405558E-2</c:v>
                </c:pt>
                <c:pt idx="6014">
                  <c:v>1.2942714678629678E-2</c:v>
                </c:pt>
                <c:pt idx="6015">
                  <c:v>1.2951705796423954E-2</c:v>
                </c:pt>
                <c:pt idx="6016">
                  <c:v>1.2960703160312788E-2</c:v>
                </c:pt>
                <c:pt idx="6017">
                  <c:v>1.2969706774541014E-2</c:v>
                </c:pt>
                <c:pt idx="6018">
                  <c:v>1.2978716643356222E-2</c:v>
                </c:pt>
                <c:pt idx="6019">
                  <c:v>1.2987732771292249E-2</c:v>
                </c:pt>
                <c:pt idx="6020">
                  <c:v>1.2996755162602782E-2</c:v>
                </c:pt>
                <c:pt idx="6021">
                  <c:v>1.300578382154427E-2</c:v>
                </c:pt>
                <c:pt idx="6022">
                  <c:v>1.3014818752660003E-2</c:v>
                </c:pt>
                <c:pt idx="6023">
                  <c:v>1.3023859960212542E-2</c:v>
                </c:pt>
                <c:pt idx="6024">
                  <c:v>1.3032907448467211E-2</c:v>
                </c:pt>
                <c:pt idx="6025">
                  <c:v>1.3041961221976777E-2</c:v>
                </c:pt>
                <c:pt idx="6026">
                  <c:v>1.3051021285012687E-2</c:v>
                </c:pt>
                <c:pt idx="6027">
                  <c:v>1.3060087641944189E-2</c:v>
                </c:pt>
                <c:pt idx="6028">
                  <c:v>1.3069160297048467E-2</c:v>
                </c:pt>
                <c:pt idx="6029">
                  <c:v>1.3078239254890954E-2</c:v>
                </c:pt>
                <c:pt idx="6030">
                  <c:v>1.3087324519754983E-2</c:v>
                </c:pt>
                <c:pt idx="6031">
                  <c:v>1.3096416095926659E-2</c:v>
                </c:pt>
                <c:pt idx="6032">
                  <c:v>1.3105513987980938E-2</c:v>
                </c:pt>
                <c:pt idx="6033">
                  <c:v>1.3114618200210079E-2</c:v>
                </c:pt>
                <c:pt idx="6034">
                  <c:v>1.3123728736909134E-2</c:v>
                </c:pt>
                <c:pt idx="6035">
                  <c:v>1.3132845602662594E-2</c:v>
                </c:pt>
                <c:pt idx="6036">
                  <c:v>1.3141968801771675E-2</c:v>
                </c:pt>
                <c:pt idx="6037">
                  <c:v>1.3151098338540383E-2</c:v>
                </c:pt>
                <c:pt idx="6038">
                  <c:v>1.316023421756277E-2</c:v>
                </c:pt>
                <c:pt idx="6039">
                  <c:v>1.3169376443149023E-2</c:v>
                </c:pt>
                <c:pt idx="6040">
                  <c:v>1.3178525019612123E-2</c:v>
                </c:pt>
                <c:pt idx="6041">
                  <c:v>1.3187679951555703E-2</c:v>
                </c:pt>
                <c:pt idx="6042">
                  <c:v>1.3196841243298941E-2</c:v>
                </c:pt>
                <c:pt idx="6043">
                  <c:v>1.3206008899259896E-2</c:v>
                </c:pt>
                <c:pt idx="6044">
                  <c:v>1.3215182923763545E-2</c:v>
                </c:pt>
                <c:pt idx="6045">
                  <c:v>1.3224363321426333E-2</c:v>
                </c:pt>
                <c:pt idx="6046">
                  <c:v>1.3233550096579446E-2</c:v>
                </c:pt>
                <c:pt idx="6047">
                  <c:v>1.3242743253556882E-2</c:v>
                </c:pt>
                <c:pt idx="6048">
                  <c:v>1.3251942796984708E-2</c:v>
                </c:pt>
                <c:pt idx="6049">
                  <c:v>1.3261148731203149E-2</c:v>
                </c:pt>
                <c:pt idx="6050">
                  <c:v>1.3270361060555239E-2</c:v>
                </c:pt>
                <c:pt idx="6051">
                  <c:v>1.3279579789676695E-2</c:v>
                </c:pt>
                <c:pt idx="6052">
                  <c:v>1.3288804922916789E-2</c:v>
                </c:pt>
                <c:pt idx="6053">
                  <c:v>1.3298036464627617E-2</c:v>
                </c:pt>
                <c:pt idx="6054">
                  <c:v>1.3307274419454561E-2</c:v>
                </c:pt>
                <c:pt idx="6055">
                  <c:v>1.3316518791755964E-2</c:v>
                </c:pt>
                <c:pt idx="6056">
                  <c:v>1.3325769585892999E-2</c:v>
                </c:pt>
                <c:pt idx="6057">
                  <c:v>1.3335026806520734E-2</c:v>
                </c:pt>
                <c:pt idx="6058">
                  <c:v>1.3344290458006607E-2</c:v>
                </c:pt>
                <c:pt idx="6059">
                  <c:v>1.3353560544818038E-2</c:v>
                </c:pt>
                <c:pt idx="6060">
                  <c:v>1.3362837071328329E-2</c:v>
                </c:pt>
                <c:pt idx="6061">
                  <c:v>1.3372120042205504E-2</c:v>
                </c:pt>
                <c:pt idx="6062">
                  <c:v>1.3381409461829143E-2</c:v>
                </c:pt>
                <c:pt idx="6063">
                  <c:v>1.3390705334581665E-2</c:v>
                </c:pt>
                <c:pt idx="6064">
                  <c:v>1.3400007665140828E-2</c:v>
                </c:pt>
                <c:pt idx="6065">
                  <c:v>1.3409316457895349E-2</c:v>
                </c:pt>
                <c:pt idx="6066">
                  <c:v>1.3418631717236786E-2</c:v>
                </c:pt>
                <c:pt idx="6067">
                  <c:v>1.3427953447852652E-2</c:v>
                </c:pt>
                <c:pt idx="6068">
                  <c:v>1.3437281654140817E-2</c:v>
                </c:pt>
                <c:pt idx="6069">
                  <c:v>1.3446616340501996E-2</c:v>
                </c:pt>
                <c:pt idx="6070">
                  <c:v>1.345595751163348E-2</c:v>
                </c:pt>
                <c:pt idx="6071">
                  <c:v>1.3465305171942308E-2</c:v>
                </c:pt>
                <c:pt idx="6072">
                  <c:v>1.3474659325936417E-2</c:v>
                </c:pt>
                <c:pt idx="6073">
                  <c:v>1.3484019978028771E-2</c:v>
                </c:pt>
                <c:pt idx="6074">
                  <c:v>1.3493387132929718E-2</c:v>
                </c:pt>
                <c:pt idx="6075">
                  <c:v>1.3502760795058563E-2</c:v>
                </c:pt>
                <c:pt idx="6076">
                  <c:v>1.3512140968837466E-2</c:v>
                </c:pt>
                <c:pt idx="6077">
                  <c:v>1.3521527658986605E-2</c:v>
                </c:pt>
                <c:pt idx="6078">
                  <c:v>1.3530920869934496E-2</c:v>
                </c:pt>
                <c:pt idx="6079">
                  <c:v>1.3540320606112525E-2</c:v>
                </c:pt>
                <c:pt idx="6080">
                  <c:v>1.3549726872250711E-2</c:v>
                </c:pt>
                <c:pt idx="6081">
                  <c:v>1.3559139672786808E-2</c:v>
                </c:pt>
                <c:pt idx="6082">
                  <c:v>1.3568559012161443E-2</c:v>
                </c:pt>
                <c:pt idx="6083">
                  <c:v>1.3577984895114499E-2</c:v>
                </c:pt>
                <c:pt idx="6084">
                  <c:v>1.3587417326092985E-2</c:v>
                </c:pt>
                <c:pt idx="6085">
                  <c:v>1.359685630954679E-2</c:v>
                </c:pt>
                <c:pt idx="6086">
                  <c:v>1.3606301850225683E-2</c:v>
                </c:pt>
                <c:pt idx="6087">
                  <c:v>1.3615753952585944E-2</c:v>
                </c:pt>
                <c:pt idx="6088">
                  <c:v>1.3625212621185878E-2</c:v>
                </c:pt>
                <c:pt idx="6089">
                  <c:v>1.3634677860487755E-2</c:v>
                </c:pt>
                <c:pt idx="6090">
                  <c:v>1.3644149675254557E-2</c:v>
                </c:pt>
                <c:pt idx="6091">
                  <c:v>1.3653628069954956E-2</c:v>
                </c:pt>
                <c:pt idx="6092">
                  <c:v>1.3663113049060531E-2</c:v>
                </c:pt>
                <c:pt idx="6093">
                  <c:v>1.3672604617344193E-2</c:v>
                </c:pt>
                <c:pt idx="6094">
                  <c:v>1.3682102779283939E-2</c:v>
                </c:pt>
                <c:pt idx="6095">
                  <c:v>1.3691607539360669E-2</c:v>
                </c:pt>
                <c:pt idx="6096">
                  <c:v>1.370111890235725E-2</c:v>
                </c:pt>
                <c:pt idx="6097">
                  <c:v>1.3710636872761018E-2</c:v>
                </c:pt>
                <c:pt idx="6098">
                  <c:v>1.3720161455062217E-2</c:v>
                </c:pt>
                <c:pt idx="6099">
                  <c:v>1.3729692654053691E-2</c:v>
                </c:pt>
                <c:pt idx="6100">
                  <c:v>1.3739230474232133E-2</c:v>
                </c:pt>
                <c:pt idx="6101">
                  <c:v>1.3748774920097148E-2</c:v>
                </c:pt>
                <c:pt idx="6102">
                  <c:v>1.3758325996451579E-2</c:v>
                </c:pt>
                <c:pt idx="6103">
                  <c:v>1.3767883707801498E-2</c:v>
                </c:pt>
                <c:pt idx="6104">
                  <c:v>1.3777448058756137E-2</c:v>
                </c:pt>
                <c:pt idx="6105">
                  <c:v>1.378701905382762E-2</c:v>
                </c:pt>
                <c:pt idx="6106">
                  <c:v>1.3796596697832151E-2</c:v>
                </c:pt>
                <c:pt idx="6107">
                  <c:v>1.3806180995288332E-2</c:v>
                </c:pt>
                <c:pt idx="6108">
                  <c:v>1.3815771950717698E-2</c:v>
                </c:pt>
                <c:pt idx="6109">
                  <c:v>1.3825369568946493E-2</c:v>
                </c:pt>
                <c:pt idx="6110">
                  <c:v>1.3834973854502745E-2</c:v>
                </c:pt>
                <c:pt idx="6111">
                  <c:v>1.3844584811917417E-2</c:v>
                </c:pt>
                <c:pt idx="6112">
                  <c:v>1.3854202446026821E-2</c:v>
                </c:pt>
                <c:pt idx="6113">
                  <c:v>1.3863826761368424E-2</c:v>
                </c:pt>
                <c:pt idx="6114">
                  <c:v>1.3873457762482643E-2</c:v>
                </c:pt>
                <c:pt idx="6115">
                  <c:v>1.3883095454215873E-2</c:v>
                </c:pt>
                <c:pt idx="6116">
                  <c:v>1.3892739841115047E-2</c:v>
                </c:pt>
                <c:pt idx="6117">
                  <c:v>1.3902390927831201E-2</c:v>
                </c:pt>
                <c:pt idx="6118">
                  <c:v>1.3912048718917379E-2</c:v>
                </c:pt>
                <c:pt idx="6119">
                  <c:v>1.3921713219233457E-2</c:v>
                </c:pt>
                <c:pt idx="6120">
                  <c:v>1.3931384433339015E-2</c:v>
                </c:pt>
                <c:pt idx="6121">
                  <c:v>1.3941062365796593E-2</c:v>
                </c:pt>
                <c:pt idx="6122">
                  <c:v>1.3950747021476206E-2</c:v>
                </c:pt>
                <c:pt idx="6123">
                  <c:v>1.3960438404946939E-2</c:v>
                </c:pt>
                <c:pt idx="6124">
                  <c:v>1.3970136520780852E-2</c:v>
                </c:pt>
                <c:pt idx="6125">
                  <c:v>1.3979841373858107E-2</c:v>
                </c:pt>
                <c:pt idx="6126">
                  <c:v>1.398955296875733E-2</c:v>
                </c:pt>
                <c:pt idx="6127">
                  <c:v>1.3999271310060105E-2</c:v>
                </c:pt>
                <c:pt idx="6128">
                  <c:v>1.400899640265678E-2</c:v>
                </c:pt>
                <c:pt idx="6129">
                  <c:v>1.4018728251135523E-2</c:v>
                </c:pt>
                <c:pt idx="6130">
                  <c:v>1.4028466860087479E-2</c:v>
                </c:pt>
                <c:pt idx="6131">
                  <c:v>1.403821223441319E-2</c:v>
                </c:pt>
                <c:pt idx="6132">
                  <c:v>1.4047964378710396E-2</c:v>
                </c:pt>
                <c:pt idx="6133">
                  <c:v>1.4057723297682099E-2</c:v>
                </c:pt>
                <c:pt idx="6134">
                  <c:v>1.4067488995932211E-2</c:v>
                </c:pt>
                <c:pt idx="6135">
                  <c:v>1.4077261478374911E-2</c:v>
                </c:pt>
                <c:pt idx="6136">
                  <c:v>1.4087040749620723E-2</c:v>
                </c:pt>
                <c:pt idx="6137">
                  <c:v>1.4096826814283165E-2</c:v>
                </c:pt>
                <c:pt idx="6138">
                  <c:v>1.4106619677286662E-2</c:v>
                </c:pt>
                <c:pt idx="6139">
                  <c:v>1.4116419343251354E-2</c:v>
                </c:pt>
                <c:pt idx="6140">
                  <c:v>1.412622581680038E-2</c:v>
                </c:pt>
                <c:pt idx="6141">
                  <c:v>1.4136039102868436E-2</c:v>
                </c:pt>
                <c:pt idx="6142">
                  <c:v>1.4145859206085295E-2</c:v>
                </c:pt>
                <c:pt idx="6143">
                  <c:v>1.4155686131083738E-2</c:v>
                </c:pt>
                <c:pt idx="6144">
                  <c:v>1.4165519882808755E-2</c:v>
                </c:pt>
                <c:pt idx="6145">
                  <c:v>1.4175360465899772E-2</c:v>
                </c:pt>
                <c:pt idx="6146">
                  <c:v>1.4185207884999235E-2</c:v>
                </c:pt>
                <c:pt idx="6147">
                  <c:v>1.4195062145062441E-2</c:v>
                </c:pt>
                <c:pt idx="6148">
                  <c:v>1.4204923250738497E-2</c:v>
                </c:pt>
                <c:pt idx="6149">
                  <c:v>1.4214791206782953E-2</c:v>
                </c:pt>
                <c:pt idx="6150">
                  <c:v>1.4224666017851164E-2</c:v>
                </c:pt>
                <c:pt idx="6151">
                  <c:v>1.4234547688912212E-2</c:v>
                </c:pt>
                <c:pt idx="6152">
                  <c:v>1.4244436224628136E-2</c:v>
                </c:pt>
                <c:pt idx="6153">
                  <c:v>1.4254331629664004E-2</c:v>
                </c:pt>
                <c:pt idx="6154">
                  <c:v>1.4264233908999256E-2</c:v>
                </c:pt>
                <c:pt idx="6155">
                  <c:v>1.4274143067305657E-2</c:v>
                </c:pt>
                <c:pt idx="6156">
                  <c:v>1.4284059109258E-2</c:v>
                </c:pt>
                <c:pt idx="6157">
                  <c:v>1.4293982039846114E-2</c:v>
                </c:pt>
                <c:pt idx="6158">
                  <c:v>1.4303911863751507E-2</c:v>
                </c:pt>
                <c:pt idx="6159">
                  <c:v>1.431384858565872E-2</c:v>
                </c:pt>
                <c:pt idx="6160">
                  <c:v>1.4323792210567987E-2</c:v>
                </c:pt>
                <c:pt idx="6161">
                  <c:v>1.4333742743170581E-2</c:v>
                </c:pt>
                <c:pt idx="6162">
                  <c:v>1.4343700188265175E-2</c:v>
                </c:pt>
                <c:pt idx="6163">
                  <c:v>1.4353664550549343E-2</c:v>
                </c:pt>
                <c:pt idx="6164">
                  <c:v>1.4363635835037228E-2</c:v>
                </c:pt>
                <c:pt idx="6165">
                  <c:v>1.4373614046433151E-2</c:v>
                </c:pt>
                <c:pt idx="6166">
                  <c:v>1.438359918944448E-2</c:v>
                </c:pt>
                <c:pt idx="6167">
                  <c:v>1.4393591269095818E-2</c:v>
                </c:pt>
                <c:pt idx="6168">
                  <c:v>1.4403590290101293E-2</c:v>
                </c:pt>
                <c:pt idx="6169">
                  <c:v>1.4413596257178094E-2</c:v>
                </c:pt>
                <c:pt idx="6170">
                  <c:v>1.4423609175361301E-2</c:v>
                </c:pt>
                <c:pt idx="6171">
                  <c:v>1.4433629049374876E-2</c:v>
                </c:pt>
                <c:pt idx="6172">
                  <c:v>1.444365588394584E-2</c:v>
                </c:pt>
                <c:pt idx="6173">
                  <c:v>1.4453689684119777E-2</c:v>
                </c:pt>
                <c:pt idx="6174">
                  <c:v>1.4463730454630501E-2</c:v>
                </c:pt>
                <c:pt idx="6175">
                  <c:v>1.4473778200214893E-2</c:v>
                </c:pt>
                <c:pt idx="6176">
                  <c:v>1.4483832925929058E-2</c:v>
                </c:pt>
                <c:pt idx="6177">
                  <c:v>1.449389463651668E-2</c:v>
                </c:pt>
                <c:pt idx="6178">
                  <c:v>1.4503963336830052E-2</c:v>
                </c:pt>
                <c:pt idx="6179">
                  <c:v>1.4514039031619231E-2</c:v>
                </c:pt>
                <c:pt idx="6180">
                  <c:v>1.4524121725954386E-2</c:v>
                </c:pt>
                <c:pt idx="6181">
                  <c:v>1.4534211424592399E-2</c:v>
                </c:pt>
                <c:pt idx="6182">
                  <c:v>1.4544308132293234E-2</c:v>
                </c:pt>
                <c:pt idx="6183">
                  <c:v>1.4554411854137634E-2</c:v>
                </c:pt>
                <c:pt idx="6184">
                  <c:v>1.4564522594892397E-2</c:v>
                </c:pt>
                <c:pt idx="6185">
                  <c:v>1.457464035932742E-2</c:v>
                </c:pt>
                <c:pt idx="6186">
                  <c:v>1.4584765152534037E-2</c:v>
                </c:pt>
                <c:pt idx="6187">
                  <c:v>1.4594896979288993E-2</c:v>
                </c:pt>
                <c:pt idx="6188">
                  <c:v>1.4605035844372127E-2</c:v>
                </c:pt>
                <c:pt idx="6189">
                  <c:v>1.4615181752885394E-2</c:v>
                </c:pt>
                <c:pt idx="6190">
                  <c:v>1.4625334709615499E-2</c:v>
                </c:pt>
                <c:pt idx="6191">
                  <c:v>1.463549471935225E-2</c:v>
                </c:pt>
                <c:pt idx="6192">
                  <c:v>1.4645661787208244E-2</c:v>
                </c:pt>
                <c:pt idx="6193">
                  <c:v>1.4655835917980167E-2</c:v>
                </c:pt>
                <c:pt idx="6194">
                  <c:v>1.4666017116574526E-2</c:v>
                </c:pt>
                <c:pt idx="6195">
                  <c:v>1.4676205387794452E-2</c:v>
                </c:pt>
                <c:pt idx="6196">
                  <c:v>1.4686400736766763E-2</c:v>
                </c:pt>
                <c:pt idx="6197">
                  <c:v>1.4696603168301488E-2</c:v>
                </c:pt>
                <c:pt idx="6198">
                  <c:v>1.4706812687211777E-2</c:v>
                </c:pt>
                <c:pt idx="6199">
                  <c:v>1.4717029298635137E-2</c:v>
                </c:pt>
                <c:pt idx="6200">
                  <c:v>1.4727253007391632E-2</c:v>
                </c:pt>
                <c:pt idx="6201">
                  <c:v>1.4737483818304446E-2</c:v>
                </c:pt>
                <c:pt idx="6202">
                  <c:v>1.4747721736521804E-2</c:v>
                </c:pt>
                <c:pt idx="6203">
                  <c:v>1.475796676687382E-2</c:v>
                </c:pt>
                <c:pt idx="6204">
                  <c:v>1.4768218914193738E-2</c:v>
                </c:pt>
                <c:pt idx="6205">
                  <c:v>1.4778478183640519E-2</c:v>
                </c:pt>
                <c:pt idx="6206">
                  <c:v>1.4788744580054351E-2</c:v>
                </c:pt>
                <c:pt idx="6207">
                  <c:v>1.4799018108386233E-2</c:v>
                </c:pt>
                <c:pt idx="6208">
                  <c:v>1.4809298773482854E-2</c:v>
                </c:pt>
                <c:pt idx="6209">
                  <c:v>1.4819586580517529E-2</c:v>
                </c:pt>
                <c:pt idx="6210">
                  <c:v>1.4829881534343904E-2</c:v>
                </c:pt>
                <c:pt idx="6211">
                  <c:v>1.4840183639818779E-2</c:v>
                </c:pt>
                <c:pt idx="6212">
                  <c:v>1.4850492902126252E-2</c:v>
                </c:pt>
                <c:pt idx="6213">
                  <c:v>1.4860809326130098E-2</c:v>
                </c:pt>
                <c:pt idx="6214">
                  <c:v>1.4871132916697239E-2</c:v>
                </c:pt>
                <c:pt idx="6215">
                  <c:v>1.4881463679022591E-2</c:v>
                </c:pt>
                <c:pt idx="6216">
                  <c:v>1.4891801617980068E-2</c:v>
                </c:pt>
                <c:pt idx="6217">
                  <c:v>1.4902146738446745E-2</c:v>
                </c:pt>
                <c:pt idx="6218">
                  <c:v>1.4912499045628368E-2</c:v>
                </c:pt>
                <c:pt idx="6219">
                  <c:v>1.4922858544409019E-2</c:v>
                </c:pt>
                <c:pt idx="6220">
                  <c:v>1.4933225239675944E-2</c:v>
                </c:pt>
                <c:pt idx="6221">
                  <c:v>1.4943599136645743E-2</c:v>
                </c:pt>
                <c:pt idx="6222">
                  <c:v>1.4953980240212687E-2</c:v>
                </c:pt>
                <c:pt idx="6223">
                  <c:v>1.4964368555383092E-2</c:v>
                </c:pt>
                <c:pt idx="6224">
                  <c:v>1.4974764087057802E-2</c:v>
                </c:pt>
                <c:pt idx="6225">
                  <c:v>1.4985166840467927E-2</c:v>
                </c:pt>
                <c:pt idx="6226">
                  <c:v>1.4995576820521349E-2</c:v>
                </c:pt>
                <c:pt idx="6227">
                  <c:v>1.5005994032129131E-2</c:v>
                </c:pt>
                <c:pt idx="6228">
                  <c:v>1.5016418480533294E-2</c:v>
                </c:pt>
                <c:pt idx="6229">
                  <c:v>1.5026850170651956E-2</c:v>
                </c:pt>
                <c:pt idx="6230">
                  <c:v>1.5037289107406418E-2</c:v>
                </c:pt>
                <c:pt idx="6231">
                  <c:v>1.5047735296049638E-2</c:v>
                </c:pt>
                <c:pt idx="6232">
                  <c:v>1.5058188741509985E-2</c:v>
                </c:pt>
                <c:pt idx="6233">
                  <c:v>1.5068649448719032E-2</c:v>
                </c:pt>
                <c:pt idx="6234">
                  <c:v>1.5079117422940684E-2</c:v>
                </c:pt>
                <c:pt idx="6235">
                  <c:v>1.5089592669113593E-2</c:v>
                </c:pt>
                <c:pt idx="6236">
                  <c:v>1.5100075192179613E-2</c:v>
                </c:pt>
                <c:pt idx="6237">
                  <c:v>1.5110564997413631E-2</c:v>
                </c:pt>
                <c:pt idx="6238">
                  <c:v>1.5121062089764596E-2</c:v>
                </c:pt>
                <c:pt idx="6239">
                  <c:v>1.5131566474294766E-2</c:v>
                </c:pt>
                <c:pt idx="6240">
                  <c:v>1.5142078155959738E-2</c:v>
                </c:pt>
                <c:pt idx="6241">
                  <c:v>1.5152597140049072E-2</c:v>
                </c:pt>
                <c:pt idx="6242">
                  <c:v>1.5163123431525486E-2</c:v>
                </c:pt>
                <c:pt idx="6243">
                  <c:v>1.5173657035354912E-2</c:v>
                </c:pt>
                <c:pt idx="6244">
                  <c:v>1.5184197956837946E-2</c:v>
                </c:pt>
                <c:pt idx="6245">
                  <c:v>1.5194746200947649E-2</c:v>
                </c:pt>
                <c:pt idx="6246">
                  <c:v>1.5205301772660315E-2</c:v>
                </c:pt>
                <c:pt idx="6247">
                  <c:v>1.521586467728759E-2</c:v>
                </c:pt>
                <c:pt idx="6248">
                  <c:v>1.522643491981291E-2</c:v>
                </c:pt>
                <c:pt idx="6249">
                  <c:v>1.5237012505222946E-2</c:v>
                </c:pt>
                <c:pt idx="6250">
                  <c:v>1.5247597438840419E-2</c:v>
                </c:pt>
                <c:pt idx="6251">
                  <c:v>1.5258189725659161E-2</c:v>
                </c:pt>
                <c:pt idx="6252">
                  <c:v>1.5268789370787336E-2</c:v>
                </c:pt>
                <c:pt idx="6253">
                  <c:v>1.5279396379225482E-2</c:v>
                </c:pt>
                <c:pt idx="6254">
                  <c:v>1.529001075631113E-2</c:v>
                </c:pt>
                <c:pt idx="6255">
                  <c:v>1.5300632507052001E-2</c:v>
                </c:pt>
                <c:pt idx="6256">
                  <c:v>1.5311261636459062E-2</c:v>
                </c:pt>
                <c:pt idx="6257">
                  <c:v>1.5321898149880978E-2</c:v>
                </c:pt>
                <c:pt idx="6258">
                  <c:v>1.5332542052335911E-2</c:v>
                </c:pt>
                <c:pt idx="6259">
                  <c:v>1.5343193348845279E-2</c:v>
                </c:pt>
                <c:pt idx="6260">
                  <c:v>1.5353852044768902E-2</c:v>
                </c:pt>
                <c:pt idx="6261">
                  <c:v>1.5364518145135404E-2</c:v>
                </c:pt>
                <c:pt idx="6262">
                  <c:v>1.5375191654976684E-2</c:v>
                </c:pt>
                <c:pt idx="6263">
                  <c:v>1.5385872579663729E-2</c:v>
                </c:pt>
                <c:pt idx="6264">
                  <c:v>1.539656092423566E-2</c:v>
                </c:pt>
                <c:pt idx="6265">
                  <c:v>1.5407256693734861E-2</c:v>
                </c:pt>
                <c:pt idx="6266">
                  <c:v>1.5417959893543529E-2</c:v>
                </c:pt>
                <c:pt idx="6267">
                  <c:v>1.5428670528711287E-2</c:v>
                </c:pt>
                <c:pt idx="6268">
                  <c:v>1.5439388604403376E-2</c:v>
                </c:pt>
                <c:pt idx="6269">
                  <c:v>1.5450114125676205E-2</c:v>
                </c:pt>
                <c:pt idx="6270">
                  <c:v>1.5460847097926941E-2</c:v>
                </c:pt>
                <c:pt idx="6271">
                  <c:v>1.5471587526219256E-2</c:v>
                </c:pt>
                <c:pt idx="6272">
                  <c:v>1.5482335415620108E-2</c:v>
                </c:pt>
                <c:pt idx="6273">
                  <c:v>1.5493090771537918E-2</c:v>
                </c:pt>
                <c:pt idx="6274">
                  <c:v>1.5503853599046921E-2</c:v>
                </c:pt>
                <c:pt idx="6275">
                  <c:v>1.5514623903224637E-2</c:v>
                </c:pt>
                <c:pt idx="6276">
                  <c:v>1.5525401689490771E-2</c:v>
                </c:pt>
                <c:pt idx="6277">
                  <c:v>1.5536186962930137E-2</c:v>
                </c:pt>
                <c:pt idx="6278">
                  <c:v>1.5546979728630849E-2</c:v>
                </c:pt>
                <c:pt idx="6279">
                  <c:v>1.555777999202391E-2</c:v>
                </c:pt>
                <c:pt idx="6280">
                  <c:v>1.5568587758204739E-2</c:v>
                </c:pt>
                <c:pt idx="6281">
                  <c:v>1.5579403032272062E-2</c:v>
                </c:pt>
                <c:pt idx="6282">
                  <c:v>1.5590225819668209E-2</c:v>
                </c:pt>
                <c:pt idx="6283">
                  <c:v>1.5601056125499228E-2</c:v>
                </c:pt>
                <c:pt idx="6284">
                  <c:v>1.5611893954988064E-2</c:v>
                </c:pt>
                <c:pt idx="6285">
                  <c:v>1.5622739313247628E-2</c:v>
                </c:pt>
                <c:pt idx="6286">
                  <c:v>1.5633592205735385E-2</c:v>
                </c:pt>
                <c:pt idx="6287">
                  <c:v>1.5644452637571592E-2</c:v>
                </c:pt>
                <c:pt idx="6288">
                  <c:v>1.5655320613879808E-2</c:v>
                </c:pt>
                <c:pt idx="6289">
                  <c:v>1.5666196140128895E-2</c:v>
                </c:pt>
                <c:pt idx="6290">
                  <c:v>1.5677079221449772E-2</c:v>
                </c:pt>
                <c:pt idx="6291">
                  <c:v>1.56879698629767E-2</c:v>
                </c:pt>
                <c:pt idx="6292">
                  <c:v>1.5698868070189931E-2</c:v>
                </c:pt>
                <c:pt idx="6293">
                  <c:v>1.57097738482311E-2</c:v>
                </c:pt>
                <c:pt idx="6294">
                  <c:v>1.5720687202245162E-2</c:v>
                </c:pt>
                <c:pt idx="6295">
                  <c:v>1.5731608137723806E-2</c:v>
                </c:pt>
                <c:pt idx="6296">
                  <c:v>1.5742536659819381E-2</c:v>
                </c:pt>
                <c:pt idx="6297">
                  <c:v>1.5753472773802207E-2</c:v>
                </c:pt>
                <c:pt idx="6298">
                  <c:v>1.576441648483155E-2</c:v>
                </c:pt>
                <c:pt idx="6299">
                  <c:v>1.5775367798414378E-2</c:v>
                </c:pt>
                <c:pt idx="6300">
                  <c:v>1.5786326719717369E-2</c:v>
                </c:pt>
                <c:pt idx="6301">
                  <c:v>1.579729325391056E-2</c:v>
                </c:pt>
                <c:pt idx="6302">
                  <c:v>1.5808267406512398E-2</c:v>
                </c:pt>
                <c:pt idx="6303">
                  <c:v>1.5819249182700338E-2</c:v>
                </c:pt>
                <c:pt idx="6304">
                  <c:v>1.5830238587655195E-2</c:v>
                </c:pt>
                <c:pt idx="6305">
                  <c:v>1.5841235626906931E-2</c:v>
                </c:pt>
                <c:pt idx="6306">
                  <c:v>1.5852240305643795E-2</c:v>
                </c:pt>
                <c:pt idx="6307">
                  <c:v>1.5863252629057412E-2</c:v>
                </c:pt>
                <c:pt idx="6308">
                  <c:v>1.5874272602689265E-2</c:v>
                </c:pt>
                <c:pt idx="6309">
                  <c:v>1.5885300231738432E-2</c:v>
                </c:pt>
                <c:pt idx="6310">
                  <c:v>1.5896335521407363E-2</c:v>
                </c:pt>
                <c:pt idx="6311">
                  <c:v>1.5907378477249101E-2</c:v>
                </c:pt>
                <c:pt idx="6312">
                  <c:v>1.5918429104473567E-2</c:v>
                </c:pt>
                <c:pt idx="6313">
                  <c:v>1.5929487408409954E-2</c:v>
                </c:pt>
                <c:pt idx="6314">
                  <c:v>1.5940553394275189E-2</c:v>
                </c:pt>
                <c:pt idx="6315">
                  <c:v>1.5951627067637756E-2</c:v>
                </c:pt>
                <c:pt idx="6316">
                  <c:v>1.5962708433722068E-2</c:v>
                </c:pt>
                <c:pt idx="6317">
                  <c:v>1.5973797497755928E-2</c:v>
                </c:pt>
                <c:pt idx="6318">
                  <c:v>1.5984894265319433E-2</c:v>
                </c:pt>
                <c:pt idx="6319">
                  <c:v>1.5995998741647897E-2</c:v>
                </c:pt>
                <c:pt idx="6320">
                  <c:v>1.6007110931980015E-2</c:v>
                </c:pt>
                <c:pt idx="6321">
                  <c:v>1.6018230841907535E-2</c:v>
                </c:pt>
                <c:pt idx="6322">
                  <c:v>1.6029358476676674E-2</c:v>
                </c:pt>
                <c:pt idx="6323">
                  <c:v>1.6040493841537065E-2</c:v>
                </c:pt>
                <c:pt idx="6324">
                  <c:v>1.605163694209211E-2</c:v>
                </c:pt>
                <c:pt idx="6325">
                  <c:v>1.6062787783598972E-2</c:v>
                </c:pt>
                <c:pt idx="6326">
                  <c:v>1.6073946371318232E-2</c:v>
                </c:pt>
                <c:pt idx="6327">
                  <c:v>1.608511271086497E-2</c:v>
                </c:pt>
                <c:pt idx="6328">
                  <c:v>1.6096286807507323E-2</c:v>
                </c:pt>
                <c:pt idx="6329">
                  <c:v>1.6107468666634029E-2</c:v>
                </c:pt>
                <c:pt idx="6330">
                  <c:v>1.6118658293520299E-2</c:v>
                </c:pt>
                <c:pt idx="6331">
                  <c:v>1.6129855693796841E-2</c:v>
                </c:pt>
                <c:pt idx="6332">
                  <c:v>1.6141060872746436E-2</c:v>
                </c:pt>
                <c:pt idx="6333">
                  <c:v>1.61522738356553E-2</c:v>
                </c:pt>
                <c:pt idx="6334">
                  <c:v>1.6163494588165874E-2</c:v>
                </c:pt>
                <c:pt idx="6335">
                  <c:v>1.6174723135571969E-2</c:v>
                </c:pt>
                <c:pt idx="6336">
                  <c:v>1.6185959483170812E-2</c:v>
                </c:pt>
                <c:pt idx="6337">
                  <c:v>1.6197203636616624E-2</c:v>
                </c:pt>
                <c:pt idx="6338">
                  <c:v>1.6208455601214245E-2</c:v>
                </c:pt>
                <c:pt idx="6339">
                  <c:v>1.6219715382271956E-2</c:v>
                </c:pt>
                <c:pt idx="6340">
                  <c:v>1.6230982985455771E-2</c:v>
                </c:pt>
                <c:pt idx="6341">
                  <c:v>1.6242258416081592E-2</c:v>
                </c:pt>
                <c:pt idx="6342">
                  <c:v>1.6253541679587029E-2</c:v>
                </c:pt>
                <c:pt idx="6343">
                  <c:v>1.6264832781295129E-2</c:v>
                </c:pt>
                <c:pt idx="6344">
                  <c:v>1.6276131726887667E-2</c:v>
                </c:pt>
                <c:pt idx="6345">
                  <c:v>1.6287438521695331E-2</c:v>
                </c:pt>
                <c:pt idx="6346">
                  <c:v>1.6298753171052269E-2</c:v>
                </c:pt>
                <c:pt idx="6347">
                  <c:v>1.6310075680652104E-2</c:v>
                </c:pt>
                <c:pt idx="6348">
                  <c:v>1.6321406055836641E-2</c:v>
                </c:pt>
                <c:pt idx="6349">
                  <c:v>1.6332744301951155E-2</c:v>
                </c:pt>
                <c:pt idx="6350">
                  <c:v>1.6344090424701141E-2</c:v>
                </c:pt>
                <c:pt idx="6351">
                  <c:v>1.6355444429439547E-2</c:v>
                </c:pt>
                <c:pt idx="6352">
                  <c:v>1.6366806321522792E-2</c:v>
                </c:pt>
                <c:pt idx="6353">
                  <c:v>1.6378176106668273E-2</c:v>
                </c:pt>
                <c:pt idx="6354">
                  <c:v>1.6389553790240097E-2</c:v>
                </c:pt>
                <c:pt idx="6355">
                  <c:v>1.640093937760586E-2</c:v>
                </c:pt>
                <c:pt idx="6356">
                  <c:v>1.6412332874494878E-2</c:v>
                </c:pt>
                <c:pt idx="6357">
                  <c:v>1.6423734286282448E-2</c:v>
                </c:pt>
                <c:pt idx="6358">
                  <c:v>1.6435143618466937E-2</c:v>
                </c:pt>
                <c:pt idx="6359">
                  <c:v>1.6446560876430868E-2</c:v>
                </c:pt>
                <c:pt idx="6360">
                  <c:v>1.6457986065919496E-2</c:v>
                </c:pt>
                <c:pt idx="6361">
                  <c:v>1.646941919232307E-2</c:v>
                </c:pt>
                <c:pt idx="6362">
                  <c:v>1.6480860261035339E-2</c:v>
                </c:pt>
                <c:pt idx="6363">
                  <c:v>1.649230927781354E-2</c:v>
                </c:pt>
                <c:pt idx="6364">
                  <c:v>1.650376624805916E-2</c:v>
                </c:pt>
                <c:pt idx="6365">
                  <c:v>1.6515231177177198E-2</c:v>
                </c:pt>
                <c:pt idx="6366">
                  <c:v>1.6526704070936898E-2</c:v>
                </c:pt>
                <c:pt idx="6367">
                  <c:v>1.6538184934751017E-2</c:v>
                </c:pt>
                <c:pt idx="6368">
                  <c:v>1.6549673774035826E-2</c:v>
                </c:pt>
                <c:pt idx="6369">
                  <c:v>1.6561170594572589E-2</c:v>
                </c:pt>
                <c:pt idx="6370">
                  <c:v>1.6572675401785364E-2</c:v>
                </c:pt>
                <c:pt idx="6371">
                  <c:v>1.6584188201101708E-2</c:v>
                </c:pt>
                <c:pt idx="6372">
                  <c:v>1.6595708998314952E-2</c:v>
                </c:pt>
                <c:pt idx="6373">
                  <c:v>1.6607237798860457E-2</c:v>
                </c:pt>
                <c:pt idx="6374">
                  <c:v>1.6618774608298019E-2</c:v>
                </c:pt>
                <c:pt idx="6375">
                  <c:v>1.6630319432070304E-2</c:v>
                </c:pt>
                <c:pt idx="6376">
                  <c:v>1.6641872275986756E-2</c:v>
                </c:pt>
                <c:pt idx="6377">
                  <c:v>1.6653433145497849E-2</c:v>
                </c:pt>
                <c:pt idx="6378">
                  <c:v>1.66650020460576E-2</c:v>
                </c:pt>
                <c:pt idx="6379">
                  <c:v>1.6676578983487567E-2</c:v>
                </c:pt>
                <c:pt idx="6380">
                  <c:v>1.6688163963249594E-2</c:v>
                </c:pt>
                <c:pt idx="6381">
                  <c:v>1.6699756990809066E-2</c:v>
                </c:pt>
                <c:pt idx="6382">
                  <c:v>1.6711358071999693E-2</c:v>
                </c:pt>
                <c:pt idx="6383">
                  <c:v>1.6722967212294701E-2</c:v>
                </c:pt>
                <c:pt idx="6384">
                  <c:v>1.6734584417170881E-2</c:v>
                </c:pt>
                <c:pt idx="6385">
                  <c:v>1.6746209692474097E-2</c:v>
                </c:pt>
                <c:pt idx="6386">
                  <c:v>1.6757843043688998E-2</c:v>
                </c:pt>
                <c:pt idx="6387">
                  <c:v>1.676948447642581E-2</c:v>
                </c:pt>
                <c:pt idx="6388">
                  <c:v>1.6781133996176544E-2</c:v>
                </c:pt>
                <c:pt idx="6389">
                  <c:v>1.6792791608803335E-2</c:v>
                </c:pt>
                <c:pt idx="6390">
                  <c:v>1.6804457319806086E-2</c:v>
                </c:pt>
                <c:pt idx="6391">
                  <c:v>1.6816131134688272E-2</c:v>
                </c:pt>
                <c:pt idx="6392">
                  <c:v>1.6827813059324247E-2</c:v>
                </c:pt>
                <c:pt idx="6393">
                  <c:v>1.6839503099225387E-2</c:v>
                </c:pt>
                <c:pt idx="6394">
                  <c:v>1.6851201259906638E-2</c:v>
                </c:pt>
                <c:pt idx="6395">
                  <c:v>1.686290754725461E-2</c:v>
                </c:pt>
                <c:pt idx="6396">
                  <c:v>1.6874621966792173E-2</c:v>
                </c:pt>
                <c:pt idx="6397">
                  <c:v>1.688634452404578E-2</c:v>
                </c:pt>
                <c:pt idx="6398">
                  <c:v>1.6898075224914308E-2</c:v>
                </c:pt>
                <c:pt idx="6399">
                  <c:v>1.6909814074932149E-2</c:v>
                </c:pt>
                <c:pt idx="6400">
                  <c:v>1.6921561079637281E-2</c:v>
                </c:pt>
                <c:pt idx="6401">
                  <c:v>1.6933316244940887E-2</c:v>
                </c:pt>
                <c:pt idx="6402">
                  <c:v>1.6945079576388893E-2</c:v>
                </c:pt>
                <c:pt idx="6403">
                  <c:v>1.6956851079654209E-2</c:v>
                </c:pt>
                <c:pt idx="6404">
                  <c:v>1.6968630760290215E-2</c:v>
                </c:pt>
                <c:pt idx="6405">
                  <c:v>1.6980418624224534E-2</c:v>
                </c:pt>
                <c:pt idx="6406">
                  <c:v>1.6992214677018523E-2</c:v>
                </c:pt>
                <c:pt idx="6407">
                  <c:v>1.7004018924237151E-2</c:v>
                </c:pt>
                <c:pt idx="6408">
                  <c:v>1.7015831371820406E-2</c:v>
                </c:pt>
                <c:pt idx="6409">
                  <c:v>1.7027652025341237E-2</c:v>
                </c:pt>
                <c:pt idx="6410">
                  <c:v>1.703948089037622E-2</c:v>
                </c:pt>
                <c:pt idx="6411">
                  <c:v>1.705131797287773E-2</c:v>
                </c:pt>
                <c:pt idx="6412">
                  <c:v>1.7063163278430341E-2</c:v>
                </c:pt>
                <c:pt idx="6413">
                  <c:v>1.7075016812622256E-2</c:v>
                </c:pt>
                <c:pt idx="6414">
                  <c:v>1.7086878581418264E-2</c:v>
                </c:pt>
                <c:pt idx="6415">
                  <c:v>1.7098748590414593E-2</c:v>
                </c:pt>
                <c:pt idx="6416">
                  <c:v>1.7110626845211089E-2</c:v>
                </c:pt>
                <c:pt idx="6417">
                  <c:v>1.7122513351784989E-2</c:v>
                </c:pt>
                <c:pt idx="6418">
                  <c:v>1.7134408115744185E-2</c:v>
                </c:pt>
                <c:pt idx="6419">
                  <c:v>1.7146311142824965E-2</c:v>
                </c:pt>
                <c:pt idx="6420">
                  <c:v>1.7158222438642758E-2</c:v>
                </c:pt>
                <c:pt idx="6421">
                  <c:v>1.7170142009191421E-2</c:v>
                </c:pt>
                <c:pt idx="6422">
                  <c:v>1.7182069860094452E-2</c:v>
                </c:pt>
                <c:pt idx="6423">
                  <c:v>1.7194005996978984E-2</c:v>
                </c:pt>
                <c:pt idx="6424">
                  <c:v>1.7205950425851383E-2</c:v>
                </c:pt>
                <c:pt idx="6425">
                  <c:v>1.7217903152346864E-2</c:v>
                </c:pt>
                <c:pt idx="6426">
                  <c:v>1.7229864182104308E-2</c:v>
                </c:pt>
                <c:pt idx="6427">
                  <c:v>1.7241833521142596E-2</c:v>
                </c:pt>
                <c:pt idx="6428">
                  <c:v>1.7253811175108706E-2</c:v>
                </c:pt>
                <c:pt idx="6429">
                  <c:v>1.7265797149653268E-2</c:v>
                </c:pt>
                <c:pt idx="6430">
                  <c:v>1.7277791450807725E-2</c:v>
                </c:pt>
                <c:pt idx="6431">
                  <c:v>1.7289794084230821E-2</c:v>
                </c:pt>
                <c:pt idx="6432">
                  <c:v>1.730180505571087E-2</c:v>
                </c:pt>
                <c:pt idx="6433">
                  <c:v>1.7313824370914221E-2</c:v>
                </c:pt>
                <c:pt idx="6434">
                  <c:v>1.7325852035889093E-2</c:v>
                </c:pt>
                <c:pt idx="6435">
                  <c:v>1.733788805630997E-2</c:v>
                </c:pt>
                <c:pt idx="6436">
                  <c:v>1.7349932437855032E-2</c:v>
                </c:pt>
                <c:pt idx="6437">
                  <c:v>1.7361985186585098E-2</c:v>
                </c:pt>
                <c:pt idx="6438">
                  <c:v>1.7374046308186498E-2</c:v>
                </c:pt>
                <c:pt idx="6439">
                  <c:v>1.7386115808349246E-2</c:v>
                </c:pt>
                <c:pt idx="6440">
                  <c:v>1.7398193693146807E-2</c:v>
                </c:pt>
                <c:pt idx="6441">
                  <c:v>1.7410279968277369E-2</c:v>
                </c:pt>
                <c:pt idx="6442">
                  <c:v>1.7422374639442805E-2</c:v>
                </c:pt>
                <c:pt idx="6443">
                  <c:v>1.7434477712729254E-2</c:v>
                </c:pt>
                <c:pt idx="6444">
                  <c:v>1.7446589193846784E-2</c:v>
                </c:pt>
                <c:pt idx="6445">
                  <c:v>1.7458709088509165E-2</c:v>
                </c:pt>
                <c:pt idx="6446">
                  <c:v>1.7470837402815218E-2</c:v>
                </c:pt>
                <c:pt idx="6447">
                  <c:v>1.748297414248693E-2</c:v>
                </c:pt>
                <c:pt idx="6448">
                  <c:v>1.7495119313377272E-2</c:v>
                </c:pt>
                <c:pt idx="6449">
                  <c:v>1.7507272921215913E-2</c:v>
                </c:pt>
                <c:pt idx="6450">
                  <c:v>1.7519434972118643E-2</c:v>
                </c:pt>
                <c:pt idx="6451">
                  <c:v>1.7531605471823357E-2</c:v>
                </c:pt>
                <c:pt idx="6452">
                  <c:v>1.7543784426071664E-2</c:v>
                </c:pt>
                <c:pt idx="6453">
                  <c:v>1.7555971840992116E-2</c:v>
                </c:pt>
                <c:pt idx="6454">
                  <c:v>1.7568167722334566E-2</c:v>
                </c:pt>
                <c:pt idx="6455">
                  <c:v>1.7580372075852606E-2</c:v>
                </c:pt>
                <c:pt idx="6456">
                  <c:v>1.7592584907687558E-2</c:v>
                </c:pt>
                <c:pt idx="6457">
                  <c:v>1.760480622360128E-2</c:v>
                </c:pt>
                <c:pt idx="6458">
                  <c:v>1.7617036029359354E-2</c:v>
                </c:pt>
                <c:pt idx="6459">
                  <c:v>1.7629274331115913E-2</c:v>
                </c:pt>
                <c:pt idx="6460">
                  <c:v>1.764152113464483E-2</c:v>
                </c:pt>
                <c:pt idx="6461">
                  <c:v>1.7653776445723711E-2</c:v>
                </c:pt>
                <c:pt idx="6462">
                  <c:v>1.7666040270519524E-2</c:v>
                </c:pt>
                <c:pt idx="6463">
                  <c:v>1.7678312614818184E-2</c:v>
                </c:pt>
                <c:pt idx="6464">
                  <c:v>1.7690593484538063E-2</c:v>
                </c:pt>
                <c:pt idx="6465">
                  <c:v>1.7702882885472844E-2</c:v>
                </c:pt>
                <c:pt idx="6466">
                  <c:v>1.7715180823806648E-2</c:v>
                </c:pt>
                <c:pt idx="6467">
                  <c:v>1.7727487305341478E-2</c:v>
                </c:pt>
                <c:pt idx="6468">
                  <c:v>1.7739802335883105E-2</c:v>
                </c:pt>
                <c:pt idx="6469">
                  <c:v>1.7752125921628541E-2</c:v>
                </c:pt>
                <c:pt idx="6470">
                  <c:v>1.7764458068391897E-2</c:v>
                </c:pt>
                <c:pt idx="6471">
                  <c:v>1.7776798781991038E-2</c:v>
                </c:pt>
                <c:pt idx="6472">
                  <c:v>1.7789148068635914E-2</c:v>
                </c:pt>
                <c:pt idx="6473">
                  <c:v>1.7801505934152754E-2</c:v>
                </c:pt>
                <c:pt idx="6474">
                  <c:v>1.7813872384371557E-2</c:v>
                </c:pt>
                <c:pt idx="6475">
                  <c:v>1.7826247425515227E-2</c:v>
                </c:pt>
                <c:pt idx="6476">
                  <c:v>1.7838631063422136E-2</c:v>
                </c:pt>
                <c:pt idx="6477">
                  <c:v>1.7851023304064337E-2</c:v>
                </c:pt>
                <c:pt idx="6478">
                  <c:v>1.7863424153288048E-2</c:v>
                </c:pt>
                <c:pt idx="6479">
                  <c:v>1.7875833617333477E-2</c:v>
                </c:pt>
                <c:pt idx="6480">
                  <c:v>1.7888251702055245E-2</c:v>
                </c:pt>
                <c:pt idx="6481">
                  <c:v>1.7900678413311763E-2</c:v>
                </c:pt>
                <c:pt idx="6482">
                  <c:v>1.7913113757356252E-2</c:v>
                </c:pt>
                <c:pt idx="6483">
                  <c:v>1.7925557740055543E-2</c:v>
                </c:pt>
                <c:pt idx="6484">
                  <c:v>1.7938010367280266E-2</c:v>
                </c:pt>
                <c:pt idx="6485">
                  <c:v>1.7950471645296687E-2</c:v>
                </c:pt>
                <c:pt idx="6486">
                  <c:v>1.7962941579983859E-2</c:v>
                </c:pt>
                <c:pt idx="6487">
                  <c:v>1.7975420177224671E-2</c:v>
                </c:pt>
                <c:pt idx="6488">
                  <c:v>1.7987907443298444E-2</c:v>
                </c:pt>
                <c:pt idx="6489">
                  <c:v>1.8000403384096503E-2</c:v>
                </c:pt>
                <c:pt idx="6490">
                  <c:v>1.8012908005513997E-2</c:v>
                </c:pt>
                <c:pt idx="6491">
                  <c:v>1.8025421313843347E-2</c:v>
                </c:pt>
                <c:pt idx="6492">
                  <c:v>1.8037943314988168E-2</c:v>
                </c:pt>
                <c:pt idx="6493">
                  <c:v>1.8050474014987227E-2</c:v>
                </c:pt>
                <c:pt idx="6494">
                  <c:v>1.8063013419752076E-2</c:v>
                </c:pt>
                <c:pt idx="6495">
                  <c:v>1.8075561535592637E-2</c:v>
                </c:pt>
                <c:pt idx="6496">
                  <c:v>1.8088118368428944E-2</c:v>
                </c:pt>
                <c:pt idx="6497">
                  <c:v>1.810068392418487E-2</c:v>
                </c:pt>
                <c:pt idx="6498">
                  <c:v>1.8113258209183501E-2</c:v>
                </c:pt>
                <c:pt idx="6499">
                  <c:v>1.8125841229357214E-2</c:v>
                </c:pt>
                <c:pt idx="6500">
                  <c:v>1.8138432990642241E-2</c:v>
                </c:pt>
                <c:pt idx="6501">
                  <c:v>1.8151033499374851E-2</c:v>
                </c:pt>
                <c:pt idx="6502">
                  <c:v>1.8163642761499794E-2</c:v>
                </c:pt>
                <c:pt idx="6503">
                  <c:v>1.8176260782965682E-2</c:v>
                </c:pt>
                <c:pt idx="6504">
                  <c:v>1.8188887570121999E-2</c:v>
                </c:pt>
                <c:pt idx="6505">
                  <c:v>1.8201523128925891E-2</c:v>
                </c:pt>
                <c:pt idx="6506">
                  <c:v>1.8214167465338379E-2</c:v>
                </c:pt>
                <c:pt idx="6507">
                  <c:v>1.8226820585722184E-2</c:v>
                </c:pt>
                <c:pt idx="6508">
                  <c:v>1.8239482496046885E-2</c:v>
                </c:pt>
                <c:pt idx="6509">
                  <c:v>1.8252153202418724E-2</c:v>
                </c:pt>
                <c:pt idx="6510">
                  <c:v>1.8264832710815297E-2</c:v>
                </c:pt>
                <c:pt idx="6511">
                  <c:v>1.8277521027617032E-2</c:v>
                </c:pt>
                <c:pt idx="6512">
                  <c:v>1.8290218158810104E-2</c:v>
                </c:pt>
                <c:pt idx="6513">
                  <c:v>1.8302924110384575E-2</c:v>
                </c:pt>
                <c:pt idx="6514">
                  <c:v>1.8315638888734179E-2</c:v>
                </c:pt>
                <c:pt idx="6515">
                  <c:v>1.8328362499857583E-2</c:v>
                </c:pt>
                <c:pt idx="6516">
                  <c:v>1.8341094949757334E-2</c:v>
                </c:pt>
                <c:pt idx="6517">
                  <c:v>1.83538362448405E-2</c:v>
                </c:pt>
                <c:pt idx="6518">
                  <c:v>1.8366586391118257E-2</c:v>
                </c:pt>
                <c:pt idx="6519">
                  <c:v>1.8379345394605676E-2</c:v>
                </c:pt>
                <c:pt idx="6520">
                  <c:v>1.8392113261723186E-2</c:v>
                </c:pt>
                <c:pt idx="6521">
                  <c:v>1.8404889998494496E-2</c:v>
                </c:pt>
                <c:pt idx="6522">
                  <c:v>1.8417675611081229E-2</c:v>
                </c:pt>
                <c:pt idx="6523">
                  <c:v>1.8430470105515184E-2</c:v>
                </c:pt>
                <c:pt idx="6524">
                  <c:v>1.8443273488234654E-2</c:v>
                </c:pt>
                <c:pt idx="6525">
                  <c:v>1.84560857652801E-2</c:v>
                </c:pt>
                <c:pt idx="6526">
                  <c:v>1.8468906942695908E-2</c:v>
                </c:pt>
                <c:pt idx="6527">
                  <c:v>1.8481737026933794E-2</c:v>
                </c:pt>
                <c:pt idx="6528">
                  <c:v>1.8494576024046822E-2</c:v>
                </c:pt>
                <c:pt idx="6529">
                  <c:v>1.8507423940091975E-2</c:v>
                </c:pt>
                <c:pt idx="6530">
                  <c:v>1.8520280781534428E-2</c:v>
                </c:pt>
                <c:pt idx="6531">
                  <c:v>1.8533146554439862E-2</c:v>
                </c:pt>
                <c:pt idx="6532">
                  <c:v>1.8546021264877907E-2</c:v>
                </c:pt>
                <c:pt idx="6533">
                  <c:v>1.8558904919327209E-2</c:v>
                </c:pt>
                <c:pt idx="6534">
                  <c:v>1.8571797523866104E-2</c:v>
                </c:pt>
                <c:pt idx="6535">
                  <c:v>1.8584699084576876E-2</c:v>
                </c:pt>
                <c:pt idx="6536">
                  <c:v>1.8597609607951687E-2</c:v>
                </c:pt>
                <c:pt idx="6537">
                  <c:v>1.8610529100081551E-2</c:v>
                </c:pt>
                <c:pt idx="6538">
                  <c:v>1.8623457567196931E-2</c:v>
                </c:pt>
                <c:pt idx="6539">
                  <c:v>1.8636395015397027E-2</c:v>
                </c:pt>
                <c:pt idx="6540">
                  <c:v>1.8649341451192059E-2</c:v>
                </c:pt>
                <c:pt idx="6541">
                  <c:v>1.8662296880689988E-2</c:v>
                </c:pt>
                <c:pt idx="6542">
                  <c:v>1.8675261310002727E-2</c:v>
                </c:pt>
                <c:pt idx="6543">
                  <c:v>1.8688234745654078E-2</c:v>
                </c:pt>
                <c:pt idx="6544">
                  <c:v>1.8701217193764736E-2</c:v>
                </c:pt>
                <c:pt idx="6545">
                  <c:v>1.8714208660459364E-2</c:v>
                </c:pt>
                <c:pt idx="6546">
                  <c:v>1.8727209152275368E-2</c:v>
                </c:pt>
                <c:pt idx="6547">
                  <c:v>1.8740218675346209E-2</c:v>
                </c:pt>
                <c:pt idx="6548">
                  <c:v>1.8753237235809319E-2</c:v>
                </c:pt>
                <c:pt idx="6549">
                  <c:v>1.8766264840215742E-2</c:v>
                </c:pt>
                <c:pt idx="6550">
                  <c:v>1.8779301494711728E-2</c:v>
                </c:pt>
                <c:pt idx="6551">
                  <c:v>1.8792347205447514E-2</c:v>
                </c:pt>
                <c:pt idx="6552">
                  <c:v>1.8805401978987796E-2</c:v>
                </c:pt>
                <c:pt idx="6553">
                  <c:v>1.8818465821491652E-2</c:v>
                </c:pt>
                <c:pt idx="6554">
                  <c:v>1.8831538739259156E-2</c:v>
                </c:pt>
                <c:pt idx="6555">
                  <c:v>1.8844620738457649E-2</c:v>
                </c:pt>
                <c:pt idx="6556">
                  <c:v>1.8857711825670097E-2</c:v>
                </c:pt>
                <c:pt idx="6557">
                  <c:v>1.8870812007072701E-2</c:v>
                </c:pt>
                <c:pt idx="6558">
                  <c:v>1.8883921288845664E-2</c:v>
                </c:pt>
                <c:pt idx="6559">
                  <c:v>1.8897039677585683E-2</c:v>
                </c:pt>
                <c:pt idx="6560">
                  <c:v>1.8910167179481834E-2</c:v>
                </c:pt>
                <c:pt idx="6561">
                  <c:v>1.8923303800727213E-2</c:v>
                </c:pt>
                <c:pt idx="6562">
                  <c:v>1.8936449547932274E-2</c:v>
                </c:pt>
                <c:pt idx="6563">
                  <c:v>1.8949604427298997E-2</c:v>
                </c:pt>
                <c:pt idx="6564">
                  <c:v>1.89627684450334E-2</c:v>
                </c:pt>
                <c:pt idx="6565">
                  <c:v>1.8975941607759714E-2</c:v>
                </c:pt>
                <c:pt idx="6566">
                  <c:v>1.8989123921692865E-2</c:v>
                </c:pt>
                <c:pt idx="6567">
                  <c:v>1.9002315393190063E-2</c:v>
                </c:pt>
                <c:pt idx="6568">
                  <c:v>1.901551602847458E-2</c:v>
                </c:pt>
                <c:pt idx="6569">
                  <c:v>1.9028725834189082E-2</c:v>
                </c:pt>
                <c:pt idx="6570">
                  <c:v>1.9041944816565775E-2</c:v>
                </c:pt>
                <c:pt idx="6571">
                  <c:v>1.9055172981840913E-2</c:v>
                </c:pt>
                <c:pt idx="6572">
                  <c:v>1.9068410336671008E-2</c:v>
                </c:pt>
                <c:pt idx="6573">
                  <c:v>1.9081656887301273E-2</c:v>
                </c:pt>
                <c:pt idx="6574">
                  <c:v>1.9094912639980963E-2</c:v>
                </c:pt>
                <c:pt idx="6575">
                  <c:v>1.9108177601380474E-2</c:v>
                </c:pt>
                <c:pt idx="6576">
                  <c:v>1.912145177775804E-2</c:v>
                </c:pt>
                <c:pt idx="6577">
                  <c:v>1.913473517537595E-2</c:v>
                </c:pt>
                <c:pt idx="6578">
                  <c:v>1.9148027800918514E-2</c:v>
                </c:pt>
                <c:pt idx="6579">
                  <c:v>1.9161329660657013E-2</c:v>
                </c:pt>
                <c:pt idx="6580">
                  <c:v>1.91746407608668E-2</c:v>
                </c:pt>
                <c:pt idx="6581">
                  <c:v>1.9187961108246124E-2</c:v>
                </c:pt>
                <c:pt idx="6582">
                  <c:v>1.9201290709079347E-2</c:v>
                </c:pt>
                <c:pt idx="6583">
                  <c:v>1.9214629569794712E-2</c:v>
                </c:pt>
                <c:pt idx="6584">
                  <c:v>1.9227977696685019E-2</c:v>
                </c:pt>
                <c:pt idx="6585">
                  <c:v>1.9241335096467155E-2</c:v>
                </c:pt>
                <c:pt idx="6586">
                  <c:v>1.9254701775442962E-2</c:v>
                </c:pt>
                <c:pt idx="6587">
                  <c:v>1.9268077739918368E-2</c:v>
                </c:pt>
                <c:pt idx="6588">
                  <c:v>1.9281462996624265E-2</c:v>
                </c:pt>
                <c:pt idx="6589">
                  <c:v>1.9294857551875638E-2</c:v>
                </c:pt>
                <c:pt idx="6590">
                  <c:v>1.9308261411991563E-2</c:v>
                </c:pt>
                <c:pt idx="6591">
                  <c:v>1.9321674583716971E-2</c:v>
                </c:pt>
                <c:pt idx="6592">
                  <c:v>1.9335097073380016E-2</c:v>
                </c:pt>
                <c:pt idx="6593">
                  <c:v>1.9348528887312959E-2</c:v>
                </c:pt>
                <c:pt idx="6594">
                  <c:v>1.9361970032274793E-2</c:v>
                </c:pt>
                <c:pt idx="6595">
                  <c:v>1.9375420514606872E-2</c:v>
                </c:pt>
                <c:pt idx="6596">
                  <c:v>1.9388880340654658E-2</c:v>
                </c:pt>
                <c:pt idx="6597">
                  <c:v>1.9402349517191241E-2</c:v>
                </c:pt>
                <c:pt idx="6598">
                  <c:v>1.9415828050571196E-2</c:v>
                </c:pt>
                <c:pt idx="6599">
                  <c:v>1.9429315947294596E-2</c:v>
                </c:pt>
                <c:pt idx="6600">
                  <c:v>1.9442813213724548E-2</c:v>
                </c:pt>
                <c:pt idx="6601">
                  <c:v>1.9456319856652988E-2</c:v>
                </c:pt>
                <c:pt idx="6602">
                  <c:v>1.9469835882452168E-2</c:v>
                </c:pt>
                <c:pt idx="6603">
                  <c:v>1.9483361297498471E-2</c:v>
                </c:pt>
                <c:pt idx="6604">
                  <c:v>1.9496896108597995E-2</c:v>
                </c:pt>
                <c:pt idx="6605">
                  <c:v>1.9510440322136283E-2</c:v>
                </c:pt>
                <c:pt idx="6606">
                  <c:v>1.9523993944503017E-2</c:v>
                </c:pt>
                <c:pt idx="6607">
                  <c:v>1.9537556982518484E-2</c:v>
                </c:pt>
                <c:pt idx="6608">
                  <c:v>1.9551129442581552E-2</c:v>
                </c:pt>
                <c:pt idx="6609">
                  <c:v>1.9564711331095219E-2</c:v>
                </c:pt>
                <c:pt idx="6610">
                  <c:v>1.9578302654894009E-2</c:v>
                </c:pt>
                <c:pt idx="6611">
                  <c:v>1.9591903420390119E-2</c:v>
                </c:pt>
                <c:pt idx="6612">
                  <c:v>1.9605513634142566E-2</c:v>
                </c:pt>
                <c:pt idx="6613">
                  <c:v>1.9619133302572169E-2</c:v>
                </c:pt>
                <c:pt idx="6614">
                  <c:v>1.9632762432532449E-2</c:v>
                </c:pt>
                <c:pt idx="6615">
                  <c:v>1.964640103045345E-2</c:v>
                </c:pt>
                <c:pt idx="6616">
                  <c:v>1.9660049102769379E-2</c:v>
                </c:pt>
                <c:pt idx="6617">
                  <c:v>1.9673706656348058E-2</c:v>
                </c:pt>
                <c:pt idx="6618">
                  <c:v>1.9687373697632935E-2</c:v>
                </c:pt>
                <c:pt idx="6619">
                  <c:v>1.9701050233071643E-2</c:v>
                </c:pt>
                <c:pt idx="6620">
                  <c:v>1.9714736269546319E-2</c:v>
                </c:pt>
                <c:pt idx="6621">
                  <c:v>1.9728431813513855E-2</c:v>
                </c:pt>
                <c:pt idx="6622">
                  <c:v>1.974213687143532E-2</c:v>
                </c:pt>
                <c:pt idx="6623">
                  <c:v>1.9755851450207217E-2</c:v>
                </c:pt>
                <c:pt idx="6624">
                  <c:v>1.9769575556299893E-2</c:v>
                </c:pt>
                <c:pt idx="6625">
                  <c:v>1.9783309196187898E-2</c:v>
                </c:pt>
                <c:pt idx="6626">
                  <c:v>1.9797052376782115E-2</c:v>
                </c:pt>
                <c:pt idx="6627">
                  <c:v>1.9810805104566388E-2</c:v>
                </c:pt>
                <c:pt idx="6628">
                  <c:v>1.9824567386173012E-2</c:v>
                </c:pt>
                <c:pt idx="6629">
                  <c:v>1.983833922809455E-2</c:v>
                </c:pt>
                <c:pt idx="6630">
                  <c:v>1.9852120637261099E-2</c:v>
                </c:pt>
                <c:pt idx="6631">
                  <c:v>1.9865911620174544E-2</c:v>
                </c:pt>
                <c:pt idx="6632">
                  <c:v>1.9879712183340986E-2</c:v>
                </c:pt>
                <c:pt idx="6633">
                  <c:v>1.9893522333704977E-2</c:v>
                </c:pt>
                <c:pt idx="6634">
                  <c:v>1.9907342077781963E-2</c:v>
                </c:pt>
                <c:pt idx="6635">
                  <c:v>1.992117142209161E-2</c:v>
                </c:pt>
                <c:pt idx="6636">
                  <c:v>1.9935010373592955E-2</c:v>
                </c:pt>
                <c:pt idx="6637">
                  <c:v>1.9948858938815026E-2</c:v>
                </c:pt>
                <c:pt idx="6638">
                  <c:v>1.9962717124291096E-2</c:v>
                </c:pt>
                <c:pt idx="6639">
                  <c:v>1.9976584936994706E-2</c:v>
                </c:pt>
                <c:pt idx="6640">
                  <c:v>1.9990462383468511E-2</c:v>
                </c:pt>
                <c:pt idx="6641">
                  <c:v>2.0004349470259399E-2</c:v>
                </c:pt>
                <c:pt idx="6642">
                  <c:v>2.001824620435546E-2</c:v>
                </c:pt>
                <c:pt idx="6643">
                  <c:v>2.0032152592312988E-2</c:v>
                </c:pt>
                <c:pt idx="6644">
                  <c:v>2.0046068640838383E-2</c:v>
                </c:pt>
                <c:pt idx="6645">
                  <c:v>2.0059994356496746E-2</c:v>
                </c:pt>
                <c:pt idx="6646">
                  <c:v>2.0073929746295609E-2</c:v>
                </c:pt>
                <c:pt idx="6647">
                  <c:v>2.0087874816809497E-2</c:v>
                </c:pt>
                <c:pt idx="6648">
                  <c:v>2.0101829574617213E-2</c:v>
                </c:pt>
                <c:pt idx="6649">
                  <c:v>2.011579402674089E-2</c:v>
                </c:pt>
                <c:pt idx="6650">
                  <c:v>2.0129768179768779E-2</c:v>
                </c:pt>
                <c:pt idx="6651">
                  <c:v>2.0143752040293388E-2</c:v>
                </c:pt>
                <c:pt idx="6652">
                  <c:v>2.0157745615351507E-2</c:v>
                </c:pt>
                <c:pt idx="6653">
                  <c:v>2.017174891154512E-2</c:v>
                </c:pt>
                <c:pt idx="6654">
                  <c:v>2.0185761935480488E-2</c:v>
                </c:pt>
                <c:pt idx="6655">
                  <c:v>2.0199784694209074E-2</c:v>
                </c:pt>
                <c:pt idx="6656">
                  <c:v>2.0213817194346628E-2</c:v>
                </c:pt>
                <c:pt idx="6657">
                  <c:v>2.0227859442660368E-2</c:v>
                </c:pt>
                <c:pt idx="6658">
                  <c:v>2.0241911445774932E-2</c:v>
                </c:pt>
                <c:pt idx="6659">
                  <c:v>2.0255973210761401E-2</c:v>
                </c:pt>
                <c:pt idx="6660">
                  <c:v>2.0270044744253923E-2</c:v>
                </c:pt>
                <c:pt idx="6661">
                  <c:v>2.0284126052890955E-2</c:v>
                </c:pt>
                <c:pt idx="6662">
                  <c:v>2.0298217143758322E-2</c:v>
                </c:pt>
                <c:pt idx="6663">
                  <c:v>2.0312318023504014E-2</c:v>
                </c:pt>
                <c:pt idx="6664">
                  <c:v>2.0326428698780329E-2</c:v>
                </c:pt>
                <c:pt idx="6665">
                  <c:v>2.0340549176687869E-2</c:v>
                </c:pt>
                <c:pt idx="6666">
                  <c:v>2.0354679463888484E-2</c:v>
                </c:pt>
                <c:pt idx="6667">
                  <c:v>2.0368819567048353E-2</c:v>
                </c:pt>
                <c:pt idx="6668">
                  <c:v>2.0382969493282881E-2</c:v>
                </c:pt>
                <c:pt idx="6669">
                  <c:v>2.0397129249267818E-2</c:v>
                </c:pt>
                <c:pt idx="6670">
                  <c:v>2.0411298841683238E-2</c:v>
                </c:pt>
                <c:pt idx="6671">
                  <c:v>2.0425478277659389E-2</c:v>
                </c:pt>
                <c:pt idx="6672">
                  <c:v>2.0439667563885943E-2</c:v>
                </c:pt>
                <c:pt idx="6673">
                  <c:v>2.0453866707205722E-2</c:v>
                </c:pt>
                <c:pt idx="6674">
                  <c:v>2.0468075714317389E-2</c:v>
                </c:pt>
                <c:pt idx="6675">
                  <c:v>2.0482294592371025E-2</c:v>
                </c:pt>
                <c:pt idx="6676">
                  <c:v>2.0496523348074905E-2</c:v>
                </c:pt>
                <c:pt idx="6677">
                  <c:v>2.0510761988141658E-2</c:v>
                </c:pt>
                <c:pt idx="6678">
                  <c:v>2.0525010519736275E-2</c:v>
                </c:pt>
                <c:pt idx="6679">
                  <c:v>2.0539268949581028E-2</c:v>
                </c:pt>
                <c:pt idx="6680">
                  <c:v>2.0553537284402543E-2</c:v>
                </c:pt>
                <c:pt idx="6681">
                  <c:v>2.0567815531380755E-2</c:v>
                </c:pt>
                <c:pt idx="6682">
                  <c:v>2.0582103697251948E-2</c:v>
                </c:pt>
                <c:pt idx="6683">
                  <c:v>2.0596401788756782E-2</c:v>
                </c:pt>
                <c:pt idx="6684">
                  <c:v>2.0610709813090166E-2</c:v>
                </c:pt>
                <c:pt idx="6685">
                  <c:v>2.0625027777002435E-2</c:v>
                </c:pt>
                <c:pt idx="6686">
                  <c:v>2.0639355687248302E-2</c:v>
                </c:pt>
                <c:pt idx="6687">
                  <c:v>2.0653693551037678E-2</c:v>
                </c:pt>
                <c:pt idx="6688">
                  <c:v>2.0668041375134984E-2</c:v>
                </c:pt>
                <c:pt idx="6689">
                  <c:v>2.06823991664595E-2</c:v>
                </c:pt>
                <c:pt idx="6690">
                  <c:v>2.0696766931784721E-2</c:v>
                </c:pt>
                <c:pt idx="6691">
                  <c:v>2.0711144678340628E-2</c:v>
                </c:pt>
                <c:pt idx="6692">
                  <c:v>2.0725532412910443E-2</c:v>
                </c:pt>
                <c:pt idx="6693">
                  <c:v>2.0739930142281798E-2</c:v>
                </c:pt>
                <c:pt idx="6694">
                  <c:v>2.0754337873699742E-2</c:v>
                </c:pt>
                <c:pt idx="6695">
                  <c:v>2.0768755613961649E-2</c:v>
                </c:pt>
                <c:pt idx="6696">
                  <c:v>2.0783183369869302E-2</c:v>
                </c:pt>
                <c:pt idx="6697">
                  <c:v>2.079762114868286E-2</c:v>
                </c:pt>
                <c:pt idx="6698">
                  <c:v>2.0812068957213877E-2</c:v>
                </c:pt>
                <c:pt idx="6699">
                  <c:v>2.0826526802278322E-2</c:v>
                </c:pt>
                <c:pt idx="6700">
                  <c:v>2.0840994691151488E-2</c:v>
                </c:pt>
                <c:pt idx="6701">
                  <c:v>2.0855472630659143E-2</c:v>
                </c:pt>
                <c:pt idx="6702">
                  <c:v>2.0869960627783308E-2</c:v>
                </c:pt>
                <c:pt idx="6703">
                  <c:v>2.0884458689358915E-2</c:v>
                </c:pt>
                <c:pt idx="6704">
                  <c:v>2.0898966822681504E-2</c:v>
                </c:pt>
                <c:pt idx="6705">
                  <c:v>2.0913485034595818E-2</c:v>
                </c:pt>
                <c:pt idx="6706">
                  <c:v>2.0928013331951038E-2</c:v>
                </c:pt>
                <c:pt idx="6707">
                  <c:v>2.0942551722057914E-2</c:v>
                </c:pt>
                <c:pt idx="6708">
                  <c:v>2.0957100211775471E-2</c:v>
                </c:pt>
                <c:pt idx="6709">
                  <c:v>2.0971658807967166E-2</c:v>
                </c:pt>
                <c:pt idx="6710">
                  <c:v>2.0986227517959009E-2</c:v>
                </c:pt>
                <c:pt idx="6711">
                  <c:v>2.1000806348624314E-2</c:v>
                </c:pt>
                <c:pt idx="6712">
                  <c:v>2.1015395306840864E-2</c:v>
                </c:pt>
                <c:pt idx="6713">
                  <c:v>2.1029994399949938E-2</c:v>
                </c:pt>
                <c:pt idx="6714">
                  <c:v>2.1044603634839194E-2</c:v>
                </c:pt>
                <c:pt idx="6715">
                  <c:v>2.1059223018400752E-2</c:v>
                </c:pt>
                <c:pt idx="6716">
                  <c:v>2.1073852557991202E-2</c:v>
                </c:pt>
                <c:pt idx="6717">
                  <c:v>2.1088492260512563E-2</c:v>
                </c:pt>
                <c:pt idx="6718">
                  <c:v>2.1103142133024885E-2</c:v>
                </c:pt>
                <c:pt idx="6719">
                  <c:v>2.1117802182439454E-2</c:v>
                </c:pt>
                <c:pt idx="6720">
                  <c:v>2.1132472416133325E-2</c:v>
                </c:pt>
                <c:pt idx="6721">
                  <c:v>2.1147152841027719E-2</c:v>
                </c:pt>
                <c:pt idx="6722">
                  <c:v>2.1161843464048341E-2</c:v>
                </c:pt>
                <c:pt idx="6723">
                  <c:v>2.1176544292587633E-2</c:v>
                </c:pt>
                <c:pt idx="6724">
                  <c:v>2.1191255333581245E-2</c:v>
                </c:pt>
                <c:pt idx="6725">
                  <c:v>2.1205976593969333E-2</c:v>
                </c:pt>
                <c:pt idx="6726">
                  <c:v>2.1220708081159747E-2</c:v>
                </c:pt>
                <c:pt idx="6727">
                  <c:v>2.1235449802102607E-2</c:v>
                </c:pt>
                <c:pt idx="6728">
                  <c:v>2.1250201763752537E-2</c:v>
                </c:pt>
                <c:pt idx="6729">
                  <c:v>2.1264963973532842E-2</c:v>
                </c:pt>
                <c:pt idx="6730">
                  <c:v>2.1279736438408137E-2</c:v>
                </c:pt>
                <c:pt idx="6731">
                  <c:v>2.1294519165347546E-2</c:v>
                </c:pt>
                <c:pt idx="6732">
                  <c:v>2.1309312161789856E-2</c:v>
                </c:pt>
                <c:pt idx="6733">
                  <c:v>2.132411543471421E-2</c:v>
                </c:pt>
                <c:pt idx="6734">
                  <c:v>2.1338928991259522E-2</c:v>
                </c:pt>
                <c:pt idx="6735">
                  <c:v>2.1353752838414317E-2</c:v>
                </c:pt>
                <c:pt idx="6736">
                  <c:v>2.1368586983638065E-2</c:v>
                </c:pt>
                <c:pt idx="6737">
                  <c:v>2.1383431433929321E-2</c:v>
                </c:pt>
                <c:pt idx="6738">
                  <c:v>2.1398286196291173E-2</c:v>
                </c:pt>
                <c:pt idx="6739">
                  <c:v>2.1413151278198653E-2</c:v>
                </c:pt>
                <c:pt idx="6740">
                  <c:v>2.1428026686664908E-2</c:v>
                </c:pt>
                <c:pt idx="6741">
                  <c:v>2.1442912428707637E-2</c:v>
                </c:pt>
                <c:pt idx="6742">
                  <c:v>2.1457808511817458E-2</c:v>
                </c:pt>
                <c:pt idx="6743">
                  <c:v>2.1472714943022143E-2</c:v>
                </c:pt>
                <c:pt idx="6744">
                  <c:v>2.1487631729354025E-2</c:v>
                </c:pt>
                <c:pt idx="6745">
                  <c:v>2.1502558878319346E-2</c:v>
                </c:pt>
                <c:pt idx="6746">
                  <c:v>2.1517496396960538E-2</c:v>
                </c:pt>
                <c:pt idx="6747">
                  <c:v>2.1532444292481263E-2</c:v>
                </c:pt>
                <c:pt idx="6748">
                  <c:v>2.1547402571933414E-2</c:v>
                </c:pt>
                <c:pt idx="6749">
                  <c:v>2.1562371242844113E-2</c:v>
                </c:pt>
                <c:pt idx="6750">
                  <c:v>2.1577350312275378E-2</c:v>
                </c:pt>
                <c:pt idx="6751">
                  <c:v>2.1592339787293812E-2</c:v>
                </c:pt>
                <c:pt idx="6752">
                  <c:v>2.1607339675442233E-2</c:v>
                </c:pt>
                <c:pt idx="6753">
                  <c:v>2.162234998379739E-2</c:v>
                </c:pt>
                <c:pt idx="6754">
                  <c:v>2.1637370719440614E-2</c:v>
                </c:pt>
                <c:pt idx="6755">
                  <c:v>2.1652401889930461E-2</c:v>
                </c:pt>
                <c:pt idx="6756">
                  <c:v>2.1667443502358438E-2</c:v>
                </c:pt>
                <c:pt idx="6757">
                  <c:v>2.1682495563820642E-2</c:v>
                </c:pt>
                <c:pt idx="6758">
                  <c:v>2.1697558081891395E-2</c:v>
                </c:pt>
                <c:pt idx="6759">
                  <c:v>2.171263106367699E-2</c:v>
                </c:pt>
                <c:pt idx="6760">
                  <c:v>2.172771451628833E-2</c:v>
                </c:pt>
                <c:pt idx="6761">
                  <c:v>2.1742808447315524E-2</c:v>
                </c:pt>
                <c:pt idx="6762">
                  <c:v>2.1757912863879687E-2</c:v>
                </c:pt>
                <c:pt idx="6763">
                  <c:v>2.1773027773264977E-2</c:v>
                </c:pt>
                <c:pt idx="6764">
                  <c:v>2.178815318260207E-2</c:v>
                </c:pt>
                <c:pt idx="6765">
                  <c:v>2.1803289099502191E-2</c:v>
                </c:pt>
                <c:pt idx="6766">
                  <c:v>2.1818435531106267E-2</c:v>
                </c:pt>
                <c:pt idx="6767">
                  <c:v>2.1833592484559849E-2</c:v>
                </c:pt>
                <c:pt idx="6768">
                  <c:v>2.1848759967490038E-2</c:v>
                </c:pt>
                <c:pt idx="6769">
                  <c:v>2.1863937987052648E-2</c:v>
                </c:pt>
                <c:pt idx="6770">
                  <c:v>2.1879126550408134E-2</c:v>
                </c:pt>
                <c:pt idx="6771">
                  <c:v>2.1894325665199502E-2</c:v>
                </c:pt>
                <c:pt idx="6772">
                  <c:v>2.1909535338597488E-2</c:v>
                </c:pt>
                <c:pt idx="6773">
                  <c:v>2.1924755577777483E-2</c:v>
                </c:pt>
                <c:pt idx="6774">
                  <c:v>2.1939986390398434E-2</c:v>
                </c:pt>
                <c:pt idx="6775">
                  <c:v>2.1955227783646027E-2</c:v>
                </c:pt>
                <c:pt idx="6776">
                  <c:v>2.1970479764710626E-2</c:v>
                </c:pt>
                <c:pt idx="6777">
                  <c:v>2.1985742341267139E-2</c:v>
                </c:pt>
                <c:pt idx="6778">
                  <c:v>2.2001015520516247E-2</c:v>
                </c:pt>
                <c:pt idx="6779">
                  <c:v>2.2016299309823489E-2</c:v>
                </c:pt>
                <c:pt idx="6780">
                  <c:v>2.2031593716399223E-2</c:v>
                </c:pt>
                <c:pt idx="6781">
                  <c:v>2.2046898747939709E-2</c:v>
                </c:pt>
                <c:pt idx="6782">
                  <c:v>2.206221441166566E-2</c:v>
                </c:pt>
                <c:pt idx="6783">
                  <c:v>2.2077540714802467E-2</c:v>
                </c:pt>
                <c:pt idx="6784">
                  <c:v>2.2092877665062443E-2</c:v>
                </c:pt>
                <c:pt idx="6785">
                  <c:v>2.2108225269681359E-2</c:v>
                </c:pt>
                <c:pt idx="6786">
                  <c:v>2.2123583535899678E-2</c:v>
                </c:pt>
                <c:pt idx="6787">
                  <c:v>2.2138952471445792E-2</c:v>
                </c:pt>
                <c:pt idx="6788">
                  <c:v>2.2154332083570566E-2</c:v>
                </c:pt>
                <c:pt idx="6789">
                  <c:v>2.2169722379529556E-2</c:v>
                </c:pt>
                <c:pt idx="6790">
                  <c:v>2.2185123367067284E-2</c:v>
                </c:pt>
                <c:pt idx="6791">
                  <c:v>2.2200535053449728E-2</c:v>
                </c:pt>
                <c:pt idx="6792">
                  <c:v>2.2215957446109224E-2</c:v>
                </c:pt>
                <c:pt idx="6793">
                  <c:v>2.2231390552321508E-2</c:v>
                </c:pt>
                <c:pt idx="6794">
                  <c:v>2.2246834379852646E-2</c:v>
                </c:pt>
                <c:pt idx="6795">
                  <c:v>2.2262288935988826E-2</c:v>
                </c:pt>
                <c:pt idx="6796">
                  <c:v>2.2277754228020967E-2</c:v>
                </c:pt>
                <c:pt idx="6797">
                  <c:v>2.2293230263731326E-2</c:v>
                </c:pt>
                <c:pt idx="6798">
                  <c:v>2.2308717050421287E-2</c:v>
                </c:pt>
                <c:pt idx="6799">
                  <c:v>2.232421459539697E-2</c:v>
                </c:pt>
                <c:pt idx="6800">
                  <c:v>2.2339722906456867E-2</c:v>
                </c:pt>
                <c:pt idx="6801">
                  <c:v>2.2355241990917585E-2</c:v>
                </c:pt>
                <c:pt idx="6802">
                  <c:v>2.2370771856100487E-2</c:v>
                </c:pt>
                <c:pt idx="6803">
                  <c:v>2.2386312509820323E-2</c:v>
                </c:pt>
                <c:pt idx="6804">
                  <c:v>2.2401863959408963E-2</c:v>
                </c:pt>
                <c:pt idx="6805">
                  <c:v>2.2417426212203037E-2</c:v>
                </c:pt>
                <c:pt idx="6806">
                  <c:v>2.243299927603359E-2</c:v>
                </c:pt>
                <c:pt idx="6807">
                  <c:v>2.2448583158247788E-2</c:v>
                </c:pt>
                <c:pt idx="6808">
                  <c:v>2.2464177866361006E-2</c:v>
                </c:pt>
                <c:pt idx="6809">
                  <c:v>2.2479783407730276E-2</c:v>
                </c:pt>
                <c:pt idx="6810">
                  <c:v>2.2495399790208433E-2</c:v>
                </c:pt>
                <c:pt idx="6811">
                  <c:v>2.2511027021163074E-2</c:v>
                </c:pt>
                <c:pt idx="6812">
                  <c:v>2.2526665107966581E-2</c:v>
                </c:pt>
                <c:pt idx="6813">
                  <c:v>2.2542314058488156E-2</c:v>
                </c:pt>
                <c:pt idx="6814">
                  <c:v>2.2557973880110771E-2</c:v>
                </c:pt>
                <c:pt idx="6815">
                  <c:v>2.2573644580222176E-2</c:v>
                </c:pt>
                <c:pt idx="6816">
                  <c:v>2.2589326166707991E-2</c:v>
                </c:pt>
                <c:pt idx="6817">
                  <c:v>2.2605018646966579E-2</c:v>
                </c:pt>
                <c:pt idx="6818">
                  <c:v>2.2620722028401097E-2</c:v>
                </c:pt>
                <c:pt idx="6819">
                  <c:v>2.2636436318913617E-2</c:v>
                </c:pt>
                <c:pt idx="6820">
                  <c:v>2.2652161525917924E-2</c:v>
                </c:pt>
                <c:pt idx="6821">
                  <c:v>2.2667897656832622E-2</c:v>
                </c:pt>
                <c:pt idx="6822">
                  <c:v>2.2683644719576256E-2</c:v>
                </c:pt>
                <c:pt idx="6823">
                  <c:v>2.2699402721578076E-2</c:v>
                </c:pt>
                <c:pt idx="6824">
                  <c:v>2.2715171670437431E-2</c:v>
                </c:pt>
                <c:pt idx="6825">
                  <c:v>2.2730951573593554E-2</c:v>
                </c:pt>
                <c:pt idx="6826">
                  <c:v>2.2746742438987017E-2</c:v>
                </c:pt>
                <c:pt idx="6827">
                  <c:v>2.276254427406774E-2</c:v>
                </c:pt>
                <c:pt idx="6828">
                  <c:v>2.2778357086290474E-2</c:v>
                </c:pt>
                <c:pt idx="6829">
                  <c:v>2.2794180883612344E-2</c:v>
                </c:pt>
                <c:pt idx="6830">
                  <c:v>2.2810015673498815E-2</c:v>
                </c:pt>
                <c:pt idx="6831">
                  <c:v>2.282586146342018E-2</c:v>
                </c:pt>
                <c:pt idx="6832">
                  <c:v>2.2841718261350161E-2</c:v>
                </c:pt>
                <c:pt idx="6833">
                  <c:v>2.285758607476979E-2</c:v>
                </c:pt>
                <c:pt idx="6834">
                  <c:v>2.2873464911164942E-2</c:v>
                </c:pt>
                <c:pt idx="6835">
                  <c:v>2.2889354778525967E-2</c:v>
                </c:pt>
                <c:pt idx="6836">
                  <c:v>2.2905255684349497E-2</c:v>
                </c:pt>
                <c:pt idx="6837">
                  <c:v>2.292116763630379E-2</c:v>
                </c:pt>
                <c:pt idx="6838">
                  <c:v>2.2937090641895551E-2</c:v>
                </c:pt>
                <c:pt idx="6839">
                  <c:v>2.2953024709137355E-2</c:v>
                </c:pt>
                <c:pt idx="6840">
                  <c:v>2.2968969845546684E-2</c:v>
                </c:pt>
                <c:pt idx="6841">
                  <c:v>2.2984926058645896E-2</c:v>
                </c:pt>
                <c:pt idx="6842">
                  <c:v>2.3000893356464276E-2</c:v>
                </c:pt>
                <c:pt idx="6843">
                  <c:v>2.3016871746534988E-2</c:v>
                </c:pt>
                <c:pt idx="6844">
                  <c:v>2.3032861236396071E-2</c:v>
                </c:pt>
                <c:pt idx="6845">
                  <c:v>2.3048861834093565E-2</c:v>
                </c:pt>
                <c:pt idx="6846">
                  <c:v>2.3064873547176335E-2</c:v>
                </c:pt>
                <c:pt idx="6847">
                  <c:v>2.3080896383198143E-2</c:v>
                </c:pt>
                <c:pt idx="6848">
                  <c:v>2.3096930350221812E-2</c:v>
                </c:pt>
                <c:pt idx="6849">
                  <c:v>2.3112975455811945E-2</c:v>
                </c:pt>
                <c:pt idx="6850">
                  <c:v>2.3129031707538064E-2</c:v>
                </c:pt>
                <c:pt idx="6851">
                  <c:v>2.3145099113479801E-2</c:v>
                </c:pt>
                <c:pt idx="6852">
                  <c:v>2.3161177681217542E-2</c:v>
                </c:pt>
                <c:pt idx="6853">
                  <c:v>2.3177267418505225E-2</c:v>
                </c:pt>
                <c:pt idx="6854">
                  <c:v>2.3193368332933426E-2</c:v>
                </c:pt>
                <c:pt idx="6855">
                  <c:v>2.3209480432604249E-2</c:v>
                </c:pt>
                <c:pt idx="6856">
                  <c:v>2.3225603725119164E-2</c:v>
                </c:pt>
                <c:pt idx="6857">
                  <c:v>2.324173821808458E-2</c:v>
                </c:pt>
                <c:pt idx="6858">
                  <c:v>2.3257883919619499E-2</c:v>
                </c:pt>
                <c:pt idx="6859">
                  <c:v>2.3274040837341241E-2</c:v>
                </c:pt>
                <c:pt idx="6860">
                  <c:v>2.329020897887208E-2</c:v>
                </c:pt>
                <c:pt idx="6861">
                  <c:v>2.3306388352347947E-2</c:v>
                </c:pt>
                <c:pt idx="6862">
                  <c:v>2.3322578965402053E-2</c:v>
                </c:pt>
                <c:pt idx="6863">
                  <c:v>2.3338780825672562E-2</c:v>
                </c:pt>
                <c:pt idx="6864">
                  <c:v>2.335499394131238E-2</c:v>
                </c:pt>
                <c:pt idx="6865">
                  <c:v>2.3371218319970632E-2</c:v>
                </c:pt>
                <c:pt idx="6866">
                  <c:v>2.3387453969301416E-2</c:v>
                </c:pt>
                <c:pt idx="6867">
                  <c:v>2.3403700897474632E-2</c:v>
                </c:pt>
                <c:pt idx="6868">
                  <c:v>2.3419959112155369E-2</c:v>
                </c:pt>
                <c:pt idx="6869">
                  <c:v>2.3436228621184198E-2</c:v>
                </c:pt>
                <c:pt idx="6870">
                  <c:v>2.3452509432236503E-2</c:v>
                </c:pt>
                <c:pt idx="6871">
                  <c:v>2.3468801553504913E-2</c:v>
                </c:pt>
                <c:pt idx="6872">
                  <c:v>2.3485104992675837E-2</c:v>
                </c:pt>
                <c:pt idx="6873">
                  <c:v>2.3501419757440665E-2</c:v>
                </c:pt>
                <c:pt idx="6874">
                  <c:v>2.3517745856009107E-2</c:v>
                </c:pt>
                <c:pt idx="6875">
                  <c:v>2.3534083296083606E-2</c:v>
                </c:pt>
                <c:pt idx="6876">
                  <c:v>2.3550432085371591E-2</c:v>
                </c:pt>
                <c:pt idx="6877">
                  <c:v>2.3566792232099894E-2</c:v>
                </c:pt>
                <c:pt idx="6878">
                  <c:v>2.3583163743987022E-2</c:v>
                </c:pt>
                <c:pt idx="6879">
                  <c:v>2.3599546628756476E-2</c:v>
                </c:pt>
                <c:pt idx="6880">
                  <c:v>2.361594089465225E-2</c:v>
                </c:pt>
                <c:pt idx="6881">
                  <c:v>2.363234654940894E-2</c:v>
                </c:pt>
                <c:pt idx="6882">
                  <c:v>2.3648763600938226E-2</c:v>
                </c:pt>
                <c:pt idx="6883">
                  <c:v>2.3665192056985095E-2</c:v>
                </c:pt>
                <c:pt idx="6884">
                  <c:v>2.3681631925816474E-2</c:v>
                </c:pt>
                <c:pt idx="6885">
                  <c:v>2.3698083215188476E-2</c:v>
                </c:pt>
                <c:pt idx="6886">
                  <c:v>2.3714545932862235E-2</c:v>
                </c:pt>
                <c:pt idx="6887">
                  <c:v>2.3731020087121926E-2</c:v>
                </c:pt>
                <c:pt idx="6888">
                  <c:v>2.3747505685739832E-2</c:v>
                </c:pt>
                <c:pt idx="6889">
                  <c:v>2.3764002736493279E-2</c:v>
                </c:pt>
                <c:pt idx="6890">
                  <c:v>2.3780511247683711E-2</c:v>
                </c:pt>
                <c:pt idx="6891">
                  <c:v>2.3797031227099627E-2</c:v>
                </c:pt>
                <c:pt idx="6892">
                  <c:v>2.3813562682534567E-2</c:v>
                </c:pt>
                <c:pt idx="6893">
                  <c:v>2.3830105622307293E-2</c:v>
                </c:pt>
                <c:pt idx="6894">
                  <c:v>2.3846660054222542E-2</c:v>
                </c:pt>
                <c:pt idx="6895">
                  <c:v>2.3863225986090111E-2</c:v>
                </c:pt>
                <c:pt idx="6896">
                  <c:v>2.3879803426246109E-2</c:v>
                </c:pt>
                <c:pt idx="6897">
                  <c:v>2.3896392382511553E-2</c:v>
                </c:pt>
                <c:pt idx="6898">
                  <c:v>2.3912992862886513E-2</c:v>
                </c:pt>
                <c:pt idx="6899">
                  <c:v>2.3929604875202515E-2</c:v>
                </c:pt>
                <c:pt idx="6900">
                  <c:v>2.3946228427818853E-2</c:v>
                </c:pt>
                <c:pt idx="6901">
                  <c:v>2.39628635285783E-2</c:v>
                </c:pt>
                <c:pt idx="6902">
                  <c:v>2.3979510185328706E-2</c:v>
                </c:pt>
                <c:pt idx="6903">
                  <c:v>2.3996168406446805E-2</c:v>
                </c:pt>
                <c:pt idx="6904">
                  <c:v>2.4012838199791723E-2</c:v>
                </c:pt>
                <c:pt idx="6905">
                  <c:v>2.4029519573227676E-2</c:v>
                </c:pt>
                <c:pt idx="6906">
                  <c:v>2.4046212535148867E-2</c:v>
                </c:pt>
                <c:pt idx="6907">
                  <c:v>2.4062917093430811E-2</c:v>
                </c:pt>
                <c:pt idx="6908">
                  <c:v>2.4079633255954132E-2</c:v>
                </c:pt>
                <c:pt idx="6909">
                  <c:v>2.4096361031130532E-2</c:v>
                </c:pt>
                <c:pt idx="6910">
                  <c:v>2.4113100426851955E-2</c:v>
                </c:pt>
                <c:pt idx="6911">
                  <c:v>2.4129851451015458E-2</c:v>
                </c:pt>
                <c:pt idx="6912">
                  <c:v>2.4146614112050286E-2</c:v>
                </c:pt>
                <c:pt idx="6913">
                  <c:v>2.4163388417864841E-2</c:v>
                </c:pt>
                <c:pt idx="6914">
                  <c:v>2.4180174376548583E-2</c:v>
                </c:pt>
                <c:pt idx="6915">
                  <c:v>2.4196971996020535E-2</c:v>
                </c:pt>
                <c:pt idx="6916">
                  <c:v>2.4213781284733393E-2</c:v>
                </c:pt>
                <c:pt idx="6917">
                  <c:v>2.4230602250617558E-2</c:v>
                </c:pt>
                <c:pt idx="6918">
                  <c:v>2.4247434901608564E-2</c:v>
                </c:pt>
                <c:pt idx="6919">
                  <c:v>2.4264279246176738E-2</c:v>
                </c:pt>
                <c:pt idx="6920">
                  <c:v>2.4281135292269013E-2</c:v>
                </c:pt>
                <c:pt idx="6921">
                  <c:v>2.4298003047837483E-2</c:v>
                </c:pt>
                <c:pt idx="6922">
                  <c:v>2.4314882521370131E-2</c:v>
                </c:pt>
                <c:pt idx="6923">
                  <c:v>2.4331773720830466E-2</c:v>
                </c:pt>
                <c:pt idx="6924">
                  <c:v>2.4348676654187166E-2</c:v>
                </c:pt>
                <c:pt idx="6925">
                  <c:v>2.436559132994592E-2</c:v>
                </c:pt>
                <c:pt idx="6926">
                  <c:v>2.4382517756086842E-2</c:v>
                </c:pt>
                <c:pt idx="6927">
                  <c:v>2.4399455940772755E-2</c:v>
                </c:pt>
                <c:pt idx="6928">
                  <c:v>2.4416405891994501E-2</c:v>
                </c:pt>
                <c:pt idx="6929">
                  <c:v>2.4433367618281427E-2</c:v>
                </c:pt>
                <c:pt idx="6930">
                  <c:v>2.4450341127635847E-2</c:v>
                </c:pt>
                <c:pt idx="6931">
                  <c:v>2.4467326428065268E-2</c:v>
                </c:pt>
                <c:pt idx="6932">
                  <c:v>2.4484323528116827E-2</c:v>
                </c:pt>
                <c:pt idx="6933">
                  <c:v>2.4501332435809528E-2</c:v>
                </c:pt>
                <c:pt idx="6934">
                  <c:v>2.4518353159167575E-2</c:v>
                </c:pt>
                <c:pt idx="6935">
                  <c:v>2.4535385706755931E-2</c:v>
                </c:pt>
                <c:pt idx="6936">
                  <c:v>2.455243008661032E-2</c:v>
                </c:pt>
                <c:pt idx="6937">
                  <c:v>2.4569486306771686E-2</c:v>
                </c:pt>
                <c:pt idx="6938">
                  <c:v>2.4586554375822852E-2</c:v>
                </c:pt>
                <c:pt idx="6939">
                  <c:v>2.46036343018163E-2</c:v>
                </c:pt>
                <c:pt idx="6940">
                  <c:v>2.4620726092809745E-2</c:v>
                </c:pt>
                <c:pt idx="6941">
                  <c:v>2.4637829757403907E-2</c:v>
                </c:pt>
                <c:pt idx="6942">
                  <c:v>2.4654945303668067E-2</c:v>
                </c:pt>
                <c:pt idx="6943">
                  <c:v>2.4672072739856252E-2</c:v>
                </c:pt>
                <c:pt idx="6944">
                  <c:v>2.4689212074048582E-2</c:v>
                </c:pt>
                <c:pt idx="6945">
                  <c:v>2.4706363314869705E-2</c:v>
                </c:pt>
                <c:pt idx="6946">
                  <c:v>2.4723526470411344E-2</c:v>
                </c:pt>
                <c:pt idx="6947">
                  <c:v>2.4740701548770481E-2</c:v>
                </c:pt>
                <c:pt idx="6948">
                  <c:v>2.4757888558589739E-2</c:v>
                </c:pt>
                <c:pt idx="6949">
                  <c:v>2.4775087507977731E-2</c:v>
                </c:pt>
                <c:pt idx="6950">
                  <c:v>2.4792298405048305E-2</c:v>
                </c:pt>
                <c:pt idx="6951">
                  <c:v>2.4809521258462128E-2</c:v>
                </c:pt>
                <c:pt idx="6952">
                  <c:v>2.4826756076344707E-2</c:v>
                </c:pt>
                <c:pt idx="6953">
                  <c:v>2.4844002866826826E-2</c:v>
                </c:pt>
                <c:pt idx="6954">
                  <c:v>2.4861261638587207E-2</c:v>
                </c:pt>
                <c:pt idx="6955">
                  <c:v>2.4878532399768304E-2</c:v>
                </c:pt>
                <c:pt idx="6956">
                  <c:v>2.4895815158517853E-2</c:v>
                </c:pt>
                <c:pt idx="6957">
                  <c:v>2.491310992353268E-2</c:v>
                </c:pt>
                <c:pt idx="6958">
                  <c:v>2.4930416702972222E-2</c:v>
                </c:pt>
                <c:pt idx="6959">
                  <c:v>2.4947735505182724E-2</c:v>
                </c:pt>
                <c:pt idx="6960">
                  <c:v>2.4965066338334591E-2</c:v>
                </c:pt>
                <c:pt idx="6961">
                  <c:v>2.4982409211148832E-2</c:v>
                </c:pt>
                <c:pt idx="6962">
                  <c:v>2.4999764131807586E-2</c:v>
                </c:pt>
                <c:pt idx="6963">
                  <c:v>2.5017131108498292E-2</c:v>
                </c:pt>
                <c:pt idx="6964">
                  <c:v>2.5034510149960148E-2</c:v>
                </c:pt>
                <c:pt idx="6965">
                  <c:v>2.5051901264392353E-2</c:v>
                </c:pt>
                <c:pt idx="6966">
                  <c:v>2.5069304459999428E-2</c:v>
                </c:pt>
                <c:pt idx="6967">
                  <c:v>2.5086719745538791E-2</c:v>
                </c:pt>
                <c:pt idx="6968">
                  <c:v>2.5104147129226748E-2</c:v>
                </c:pt>
                <c:pt idx="6969">
                  <c:v>2.512158661928492E-2</c:v>
                </c:pt>
                <c:pt idx="6970">
                  <c:v>2.5139038224488996E-2</c:v>
                </c:pt>
                <c:pt idx="6971">
                  <c:v>2.5156501953072414E-2</c:v>
                </c:pt>
                <c:pt idx="6972">
                  <c:v>2.5173977813457107E-2</c:v>
                </c:pt>
                <c:pt idx="6973">
                  <c:v>2.5191465813887575E-2</c:v>
                </c:pt>
                <c:pt idx="6974">
                  <c:v>2.5208965963163913E-2</c:v>
                </c:pt>
                <c:pt idx="6975">
                  <c:v>2.5226478269542461E-2</c:v>
                </c:pt>
                <c:pt idx="6976">
                  <c:v>2.524400274128491E-2</c:v>
                </c:pt>
                <c:pt idx="6977">
                  <c:v>2.5261539387209708E-2</c:v>
                </c:pt>
                <c:pt idx="6978">
                  <c:v>2.5279088215590412E-2</c:v>
                </c:pt>
                <c:pt idx="6979">
                  <c:v>2.5296649234705943E-2</c:v>
                </c:pt>
                <c:pt idx="6980">
                  <c:v>2.5314222453393143E-2</c:v>
                </c:pt>
                <c:pt idx="6981">
                  <c:v>2.5331807879942821E-2</c:v>
                </c:pt>
                <c:pt idx="6982">
                  <c:v>2.5349405522651164E-2</c:v>
                </c:pt>
                <c:pt idx="6983">
                  <c:v>2.5367015390373442E-2</c:v>
                </c:pt>
                <c:pt idx="6984">
                  <c:v>2.5384637491417755E-2</c:v>
                </c:pt>
                <c:pt idx="6985">
                  <c:v>2.5402271834097597E-2</c:v>
                </c:pt>
                <c:pt idx="6986">
                  <c:v>2.5419918427286699E-2</c:v>
                </c:pt>
                <c:pt idx="6987">
                  <c:v>2.5437577279310491E-2</c:v>
                </c:pt>
                <c:pt idx="6988">
                  <c:v>2.5455248398685012E-2</c:v>
                </c:pt>
                <c:pt idx="6989">
                  <c:v>2.5472931793746871E-2</c:v>
                </c:pt>
                <c:pt idx="6990">
                  <c:v>2.5490627473394496E-2</c:v>
                </c:pt>
                <c:pt idx="6991">
                  <c:v>2.5508335445976464E-2</c:v>
                </c:pt>
                <c:pt idx="6992">
                  <c:v>2.5526055719846782E-2</c:v>
                </c:pt>
                <c:pt idx="6993">
                  <c:v>2.5543788303922427E-2</c:v>
                </c:pt>
                <c:pt idx="6994">
                  <c:v>2.5561533206569394E-2</c:v>
                </c:pt>
                <c:pt idx="6995">
                  <c:v>2.5579290436159106E-2</c:v>
                </c:pt>
                <c:pt idx="6996">
                  <c:v>2.5597060001627141E-2</c:v>
                </c:pt>
                <c:pt idx="6997">
                  <c:v>2.5614841911356941E-2</c:v>
                </c:pt>
                <c:pt idx="6998">
                  <c:v>2.5632636173737386E-2</c:v>
                </c:pt>
                <c:pt idx="6999">
                  <c:v>2.5650442797722689E-2</c:v>
                </c:pt>
                <c:pt idx="7000">
                  <c:v>2.5668261791713776E-2</c:v>
                </c:pt>
                <c:pt idx="7001">
                  <c:v>2.5686093164117026E-2</c:v>
                </c:pt>
                <c:pt idx="7002">
                  <c:v>2.5703936923905317E-2</c:v>
                </c:pt>
                <c:pt idx="7003">
                  <c:v>2.5721793079497103E-2</c:v>
                </c:pt>
                <c:pt idx="7004">
                  <c:v>2.5739661639503572E-2</c:v>
                </c:pt>
                <c:pt idx="7005">
                  <c:v>2.5757542612354477E-2</c:v>
                </c:pt>
                <c:pt idx="7006">
                  <c:v>2.5775436007047667E-2</c:v>
                </c:pt>
                <c:pt idx="7007">
                  <c:v>2.5793341832025005E-2</c:v>
                </c:pt>
                <c:pt idx="7008">
                  <c:v>2.581126009573383E-2</c:v>
                </c:pt>
                <c:pt idx="7009">
                  <c:v>2.5829190807190754E-2</c:v>
                </c:pt>
                <c:pt idx="7010">
                  <c:v>2.5847133974855246E-2</c:v>
                </c:pt>
                <c:pt idx="7011">
                  <c:v>2.5865089607192259E-2</c:v>
                </c:pt>
                <c:pt idx="7012">
                  <c:v>2.5883057713237213E-2</c:v>
                </c:pt>
                <c:pt idx="7013">
                  <c:v>2.590103830146722E-2</c:v>
                </c:pt>
                <c:pt idx="7014">
                  <c:v>2.5919031380364884E-2</c:v>
                </c:pt>
                <c:pt idx="7015">
                  <c:v>2.5937036958984468E-2</c:v>
                </c:pt>
                <c:pt idx="7016">
                  <c:v>2.5955055045820762E-2</c:v>
                </c:pt>
                <c:pt idx="7017">
                  <c:v>2.5973085649563046E-2</c:v>
                </c:pt>
                <c:pt idx="7018">
                  <c:v>2.599112877871752E-2</c:v>
                </c:pt>
                <c:pt idx="7019">
                  <c:v>2.6009184442363636E-2</c:v>
                </c:pt>
                <c:pt idx="7020">
                  <c:v>2.6027252649019807E-2</c:v>
                </c:pt>
                <c:pt idx="7021">
                  <c:v>2.6045333407209981E-2</c:v>
                </c:pt>
                <c:pt idx="7022">
                  <c:v>2.6063426726032537E-2</c:v>
                </c:pt>
                <c:pt idx="7023">
                  <c:v>2.6081532614023663E-2</c:v>
                </c:pt>
                <c:pt idx="7024">
                  <c:v>2.6099651079725079E-2</c:v>
                </c:pt>
                <c:pt idx="7025">
                  <c:v>2.6117782132254137E-2</c:v>
                </c:pt>
                <c:pt idx="7026">
                  <c:v>2.6135925780164826E-2</c:v>
                </c:pt>
                <c:pt idx="7027">
                  <c:v>2.6154082032016683E-2</c:v>
                </c:pt>
                <c:pt idx="7028">
                  <c:v>2.6172250896946074E-2</c:v>
                </c:pt>
                <c:pt idx="7029">
                  <c:v>2.619043238352483E-2</c:v>
                </c:pt>
                <c:pt idx="7030">
                  <c:v>2.6208626500330335E-2</c:v>
                </c:pt>
                <c:pt idx="7031">
                  <c:v>2.622683325651801E-2</c:v>
                </c:pt>
                <c:pt idx="7032">
                  <c:v>2.6245052660677559E-2</c:v>
                </c:pt>
                <c:pt idx="7033">
                  <c:v>2.6263284721595351E-2</c:v>
                </c:pt>
                <c:pt idx="7034">
                  <c:v>2.6281529447872626E-2</c:v>
                </c:pt>
                <c:pt idx="7035">
                  <c:v>2.6299786848690276E-2</c:v>
                </c:pt>
                <c:pt idx="7036">
                  <c:v>2.6318056932661902E-2</c:v>
                </c:pt>
                <c:pt idx="7037">
                  <c:v>2.6336339708406677E-2</c:v>
                </c:pt>
                <c:pt idx="7038">
                  <c:v>2.635463518512465E-2</c:v>
                </c:pt>
                <c:pt idx="7039">
                  <c:v>2.6372943371447372E-2</c:v>
                </c:pt>
                <c:pt idx="7040">
                  <c:v>2.6391264276012006E-2</c:v>
                </c:pt>
                <c:pt idx="7041">
                  <c:v>2.6409597908037773E-2</c:v>
                </c:pt>
                <c:pt idx="7042">
                  <c:v>2.6427944276174238E-2</c:v>
                </c:pt>
                <c:pt idx="7043">
                  <c:v>2.644630338907657E-2</c:v>
                </c:pt>
                <c:pt idx="7044">
                  <c:v>2.6464675255983224E-2</c:v>
                </c:pt>
                <c:pt idx="7045">
                  <c:v>2.6483059885561794E-2</c:v>
                </c:pt>
                <c:pt idx="7046">
                  <c:v>2.6501457286485508E-2</c:v>
                </c:pt>
                <c:pt idx="7047">
                  <c:v>2.6519867468012076E-2</c:v>
                </c:pt>
                <c:pt idx="7048">
                  <c:v>2.6538290438827179E-2</c:v>
                </c:pt>
                <c:pt idx="7049">
                  <c:v>2.6556726207815354E-2</c:v>
                </c:pt>
                <c:pt idx="7050">
                  <c:v>2.6575174783673945E-2</c:v>
                </c:pt>
                <c:pt idx="7051">
                  <c:v>2.6593636175686424E-2</c:v>
                </c:pt>
                <c:pt idx="7052">
                  <c:v>2.6612110392562626E-2</c:v>
                </c:pt>
                <c:pt idx="7053">
                  <c:v>2.6630597443018038E-2</c:v>
                </c:pt>
                <c:pt idx="7054">
                  <c:v>2.6649097336355485E-2</c:v>
                </c:pt>
                <c:pt idx="7055">
                  <c:v>2.6667610081302976E-2</c:v>
                </c:pt>
                <c:pt idx="7056">
                  <c:v>2.668613568659417E-2</c:v>
                </c:pt>
                <c:pt idx="7057">
                  <c:v>2.6704674161551294E-2</c:v>
                </c:pt>
                <c:pt idx="7058">
                  <c:v>2.6723225514920561E-2</c:v>
                </c:pt>
                <c:pt idx="7059">
                  <c:v>2.6741789755453837E-2</c:v>
                </c:pt>
                <c:pt idx="7060">
                  <c:v>2.6760366892492799E-2</c:v>
                </c:pt>
                <c:pt idx="7061">
                  <c:v>2.6778956934801892E-2</c:v>
                </c:pt>
                <c:pt idx="7062">
                  <c:v>2.6797559891346221E-2</c:v>
                </c:pt>
                <c:pt idx="7063">
                  <c:v>2.6816175770902007E-2</c:v>
                </c:pt>
                <c:pt idx="7064">
                  <c:v>2.6834804582836904E-2</c:v>
                </c:pt>
                <c:pt idx="7065">
                  <c:v>2.6853446335939741E-2</c:v>
                </c:pt>
                <c:pt idx="7066">
                  <c:v>2.6872101039005041E-2</c:v>
                </c:pt>
                <c:pt idx="7067">
                  <c:v>2.6890768701419994E-2</c:v>
                </c:pt>
                <c:pt idx="7068">
                  <c:v>2.6909449331991752E-2</c:v>
                </c:pt>
                <c:pt idx="7069">
                  <c:v>2.6928142939533186E-2</c:v>
                </c:pt>
                <c:pt idx="7070">
                  <c:v>2.6946849533451063E-2</c:v>
                </c:pt>
                <c:pt idx="7071">
                  <c:v>2.69655691225709E-2</c:v>
                </c:pt>
                <c:pt idx="7072">
                  <c:v>2.6984301715723948E-2</c:v>
                </c:pt>
                <c:pt idx="7073">
                  <c:v>2.700304732233659E-2</c:v>
                </c:pt>
                <c:pt idx="7074">
                  <c:v>2.7021805951252753E-2</c:v>
                </c:pt>
                <c:pt idx="7075">
                  <c:v>2.70405776113221E-2</c:v>
                </c:pt>
                <c:pt idx="7076">
                  <c:v>2.705936231199068E-2</c:v>
                </c:pt>
                <c:pt idx="7077">
                  <c:v>2.7078160062120857E-2</c:v>
                </c:pt>
                <c:pt idx="7078">
                  <c:v>2.709697087077791E-2</c:v>
                </c:pt>
                <c:pt idx="7079">
                  <c:v>2.7115794746836116E-2</c:v>
                </c:pt>
                <c:pt idx="7080">
                  <c:v>2.7134631699767795E-2</c:v>
                </c:pt>
                <c:pt idx="7081">
                  <c:v>2.715348173845997E-2</c:v>
                </c:pt>
                <c:pt idx="7082">
                  <c:v>2.7172344871805431E-2</c:v>
                </c:pt>
                <c:pt idx="7083">
                  <c:v>2.7191221109296251E-2</c:v>
                </c:pt>
                <c:pt idx="7084">
                  <c:v>2.7210110459837983E-2</c:v>
                </c:pt>
                <c:pt idx="7085">
                  <c:v>2.7229012932341964E-2</c:v>
                </c:pt>
                <c:pt idx="7086">
                  <c:v>2.7247928536320066E-2</c:v>
                </c:pt>
                <c:pt idx="7087">
                  <c:v>2.7266857280696416E-2</c:v>
                </c:pt>
                <c:pt idx="7088">
                  <c:v>2.7285799174400931E-2</c:v>
                </c:pt>
                <c:pt idx="7089">
                  <c:v>2.7304754226965319E-2</c:v>
                </c:pt>
                <c:pt idx="7090">
                  <c:v>2.7323722447332322E-2</c:v>
                </c:pt>
                <c:pt idx="7091">
                  <c:v>2.7342703844450478E-2</c:v>
                </c:pt>
                <c:pt idx="7092">
                  <c:v>2.7361698427871377E-2</c:v>
                </c:pt>
                <c:pt idx="7093">
                  <c:v>2.7380706206556412E-2</c:v>
                </c:pt>
                <c:pt idx="7094">
                  <c:v>2.7399727189672138E-2</c:v>
                </c:pt>
                <c:pt idx="7095">
                  <c:v>2.7418761386191988E-2</c:v>
                </c:pt>
                <c:pt idx="7096">
                  <c:v>2.7437808805694117E-2</c:v>
                </c:pt>
                <c:pt idx="7097">
                  <c:v>2.7456869457164846E-2</c:v>
                </c:pt>
                <c:pt idx="7098">
                  <c:v>2.747594334959632E-2</c:v>
                </c:pt>
                <c:pt idx="7099">
                  <c:v>2.749503049258667E-2</c:v>
                </c:pt>
                <c:pt idx="7100">
                  <c:v>2.7514130895140956E-2</c:v>
                </c:pt>
                <c:pt idx="7101">
                  <c:v>2.7533244566270074E-2</c:v>
                </c:pt>
                <c:pt idx="7102">
                  <c:v>2.7552371515592176E-2</c:v>
                </c:pt>
                <c:pt idx="7103">
                  <c:v>2.75715117521311E-2</c:v>
                </c:pt>
                <c:pt idx="7104">
                  <c:v>2.7590665284916535E-2</c:v>
                </c:pt>
                <c:pt idx="7105">
                  <c:v>2.7609832123586694E-2</c:v>
                </c:pt>
                <c:pt idx="7106">
                  <c:v>2.7629012277184228E-2</c:v>
                </c:pt>
                <c:pt idx="7107">
                  <c:v>2.7648205754958834E-2</c:v>
                </c:pt>
                <c:pt idx="7108">
                  <c:v>2.7667412565965312E-2</c:v>
                </c:pt>
                <c:pt idx="7109">
                  <c:v>2.7686632719868685E-2</c:v>
                </c:pt>
                <c:pt idx="7110">
                  <c:v>2.7705866225736762E-2</c:v>
                </c:pt>
                <c:pt idx="7111">
                  <c:v>2.7725113092643236E-2</c:v>
                </c:pt>
                <c:pt idx="7112">
                  <c:v>2.7744373330273284E-2</c:v>
                </c:pt>
                <c:pt idx="7113">
                  <c:v>2.7763646947713622E-2</c:v>
                </c:pt>
                <c:pt idx="7114">
                  <c:v>2.7782933954056871E-2</c:v>
                </c:pt>
                <c:pt idx="7115">
                  <c:v>2.7802234359008405E-2</c:v>
                </c:pt>
                <c:pt idx="7116">
                  <c:v>2.7821548171673888E-2</c:v>
                </c:pt>
                <c:pt idx="7117">
                  <c:v>2.7840875401164908E-2</c:v>
                </c:pt>
                <c:pt idx="7118">
                  <c:v>2.7860216057207073E-2</c:v>
                </c:pt>
                <c:pt idx="7119">
                  <c:v>2.7879570148925049E-2</c:v>
                </c:pt>
                <c:pt idx="7120">
                  <c:v>2.7898937685449411E-2</c:v>
                </c:pt>
                <c:pt idx="7121">
                  <c:v>2.7918318676526058E-2</c:v>
                </c:pt>
                <c:pt idx="7122">
                  <c:v>2.7937713131298687E-2</c:v>
                </c:pt>
                <c:pt idx="7123">
                  <c:v>2.7957121059120328E-2</c:v>
                </c:pt>
                <c:pt idx="7124">
                  <c:v>2.7976542469146961E-2</c:v>
                </c:pt>
                <c:pt idx="7125">
                  <c:v>2.7995977371151594E-2</c:v>
                </c:pt>
                <c:pt idx="7126">
                  <c:v>2.8015425774303351E-2</c:v>
                </c:pt>
                <c:pt idx="7127">
                  <c:v>2.8034887687777302E-2</c:v>
                </c:pt>
                <c:pt idx="7128">
                  <c:v>2.8054363121366842E-2</c:v>
                </c:pt>
                <c:pt idx="7129">
                  <c:v>2.8073852084260217E-2</c:v>
                </c:pt>
                <c:pt idx="7130">
                  <c:v>2.8093354585651632E-2</c:v>
                </c:pt>
                <c:pt idx="7131">
                  <c:v>2.8112870635354902E-2</c:v>
                </c:pt>
                <c:pt idx="7132">
                  <c:v>2.8132400242577436E-2</c:v>
                </c:pt>
                <c:pt idx="7133">
                  <c:v>2.8151943416532616E-2</c:v>
                </c:pt>
                <c:pt idx="7134">
                  <c:v>2.8171500167054726E-2</c:v>
                </c:pt>
                <c:pt idx="7135">
                  <c:v>2.8191070503370372E-2</c:v>
                </c:pt>
                <c:pt idx="7136">
                  <c:v>2.8210654434712153E-2</c:v>
                </c:pt>
                <c:pt idx="7137">
                  <c:v>2.8230251970934858E-2</c:v>
                </c:pt>
                <c:pt idx="7138">
                  <c:v>2.824986312128434E-2</c:v>
                </c:pt>
                <c:pt idx="7139">
                  <c:v>2.8269487895218142E-2</c:v>
                </c:pt>
                <c:pt idx="7140">
                  <c:v>2.8289126301994538E-2</c:v>
                </c:pt>
                <c:pt idx="7141">
                  <c:v>2.8308778351495732E-2</c:v>
                </c:pt>
                <c:pt idx="7142">
                  <c:v>2.8328444052993295E-2</c:v>
                </c:pt>
                <c:pt idx="7143">
                  <c:v>2.8348123415764814E-2</c:v>
                </c:pt>
                <c:pt idx="7144">
                  <c:v>2.8367816449713101E-2</c:v>
                </c:pt>
                <c:pt idx="7145">
                  <c:v>2.8387523164129066E-2</c:v>
                </c:pt>
                <c:pt idx="7146">
                  <c:v>2.8407243568309641E-2</c:v>
                </c:pt>
                <c:pt idx="7147">
                  <c:v>2.8426977672178288E-2</c:v>
                </c:pt>
                <c:pt idx="7148">
                  <c:v>2.8446725485045295E-2</c:v>
                </c:pt>
                <c:pt idx="7149">
                  <c:v>2.8466487016226987E-2</c:v>
                </c:pt>
                <c:pt idx="7150">
                  <c:v>2.8486262275667522E-2</c:v>
                </c:pt>
                <c:pt idx="7151">
                  <c:v>2.8506051272696599E-2</c:v>
                </c:pt>
                <c:pt idx="7152">
                  <c:v>2.8525854016857529E-2</c:v>
                </c:pt>
                <c:pt idx="7153">
                  <c:v>2.8545670517492544E-2</c:v>
                </c:pt>
                <c:pt idx="7154">
                  <c:v>2.8565500784573466E-2</c:v>
                </c:pt>
                <c:pt idx="7155">
                  <c:v>2.858534482745595E-2</c:v>
                </c:pt>
                <c:pt idx="7156">
                  <c:v>2.8605202655501719E-2</c:v>
                </c:pt>
                <c:pt idx="7157">
                  <c:v>2.8625074278703384E-2</c:v>
                </c:pt>
                <c:pt idx="7158">
                  <c:v>2.8644959706436116E-2</c:v>
                </c:pt>
                <c:pt idx="7159">
                  <c:v>2.8664858948081157E-2</c:v>
                </c:pt>
                <c:pt idx="7160">
                  <c:v>2.8684772013651962E-2</c:v>
                </c:pt>
                <c:pt idx="7161">
                  <c:v>2.870469891254325E-2</c:v>
                </c:pt>
                <c:pt idx="7162">
                  <c:v>2.872463965415583E-2</c:v>
                </c:pt>
                <c:pt idx="7163">
                  <c:v>2.874459424852404E-2</c:v>
                </c:pt>
                <c:pt idx="7164">
                  <c:v>2.8764562705062193E-2</c:v>
                </c:pt>
                <c:pt idx="7165">
                  <c:v>2.8784545033190705E-2</c:v>
                </c:pt>
                <c:pt idx="7166">
                  <c:v>2.8804541242964835E-2</c:v>
                </c:pt>
                <c:pt idx="7167">
                  <c:v>2.8824551343818533E-2</c:v>
                </c:pt>
                <c:pt idx="7168">
                  <c:v>2.8844575345401729E-2</c:v>
                </c:pt>
                <c:pt idx="7169">
                  <c:v>2.8864613257161047E-2</c:v>
                </c:pt>
                <c:pt idx="7170">
                  <c:v>2.8884665089179716E-2</c:v>
                </c:pt>
                <c:pt idx="7171">
                  <c:v>2.8904730850917923E-2</c:v>
                </c:pt>
                <c:pt idx="7172">
                  <c:v>2.8924810551841994E-2</c:v>
                </c:pt>
                <c:pt idx="7173">
                  <c:v>2.8944904202056188E-2</c:v>
                </c:pt>
                <c:pt idx="7174">
                  <c:v>2.8965011811040421E-2</c:v>
                </c:pt>
                <c:pt idx="7175">
                  <c:v>2.8985133388280758E-2</c:v>
                </c:pt>
                <c:pt idx="7176">
                  <c:v>2.900526894390253E-2</c:v>
                </c:pt>
                <c:pt idx="7177">
                  <c:v>2.9025418487405426E-2</c:v>
                </c:pt>
                <c:pt idx="7178">
                  <c:v>2.9045582028295294E-2</c:v>
                </c:pt>
                <c:pt idx="7179">
                  <c:v>2.9065759576718583E-2</c:v>
                </c:pt>
                <c:pt idx="7180">
                  <c:v>2.9085951142194789E-2</c:v>
                </c:pt>
                <c:pt idx="7181">
                  <c:v>2.9106156734249589E-2</c:v>
                </c:pt>
                <c:pt idx="7182">
                  <c:v>2.9126376363050589E-2</c:v>
                </c:pt>
                <c:pt idx="7183">
                  <c:v>2.9146610038137143E-2</c:v>
                </c:pt>
                <c:pt idx="7184">
                  <c:v>2.9166857769267002E-2</c:v>
                </c:pt>
                <c:pt idx="7185">
                  <c:v>2.9187119565992337E-2</c:v>
                </c:pt>
                <c:pt idx="7186">
                  <c:v>2.9207395438509039E-2</c:v>
                </c:pt>
                <c:pt idx="7187">
                  <c:v>2.9227685396382996E-2</c:v>
                </c:pt>
                <c:pt idx="7188">
                  <c:v>2.9247989449186294E-2</c:v>
                </c:pt>
                <c:pt idx="7189">
                  <c:v>2.9268307607136092E-2</c:v>
                </c:pt>
                <c:pt idx="7190">
                  <c:v>2.928863987981823E-2</c:v>
                </c:pt>
                <c:pt idx="7191">
                  <c:v>2.9308986276824756E-2</c:v>
                </c:pt>
                <c:pt idx="7192">
                  <c:v>2.9329346808394136E-2</c:v>
                </c:pt>
                <c:pt idx="7193">
                  <c:v>2.9349721484132198E-2</c:v>
                </c:pt>
                <c:pt idx="7194">
                  <c:v>2.9370110313650995E-2</c:v>
                </c:pt>
                <c:pt idx="7195">
                  <c:v>2.9390513307210351E-2</c:v>
                </c:pt>
                <c:pt idx="7196">
                  <c:v>2.9410930474436121E-2</c:v>
                </c:pt>
                <c:pt idx="7197">
                  <c:v>2.943136182517455E-2</c:v>
                </c:pt>
                <c:pt idx="7198">
                  <c:v>2.9451807369064432E-2</c:v>
                </c:pt>
                <c:pt idx="7199">
                  <c:v>2.947226711639412E-2</c:v>
                </c:pt>
                <c:pt idx="7200">
                  <c:v>2.9492741076816251E-2</c:v>
                </c:pt>
                <c:pt idx="7201">
                  <c:v>2.9513229259989723E-2</c:v>
                </c:pt>
                <c:pt idx="7202">
                  <c:v>2.9533731676224348E-2</c:v>
                </c:pt>
                <c:pt idx="7203">
                  <c:v>2.9554248335192893E-2</c:v>
                </c:pt>
                <c:pt idx="7204">
                  <c:v>2.9574779246574395E-2</c:v>
                </c:pt>
                <c:pt idx="7205">
                  <c:v>2.9595324420700172E-2</c:v>
                </c:pt>
                <c:pt idx="7206">
                  <c:v>2.961588386726316E-2</c:v>
                </c:pt>
                <c:pt idx="7207">
                  <c:v>2.9636457595962583E-2</c:v>
                </c:pt>
                <c:pt idx="7208">
                  <c:v>2.9657045617151302E-2</c:v>
                </c:pt>
                <c:pt idx="7209">
                  <c:v>2.9677647940542475E-2</c:v>
                </c:pt>
                <c:pt idx="7210">
                  <c:v>2.9698264575855549E-2</c:v>
                </c:pt>
                <c:pt idx="7211">
                  <c:v>2.9718895533464976E-2</c:v>
                </c:pt>
                <c:pt idx="7212">
                  <c:v>2.9739540823104173E-2</c:v>
                </c:pt>
                <c:pt idx="7213">
                  <c:v>2.9760200454729387E-2</c:v>
                </c:pt>
                <c:pt idx="7214">
                  <c:v>2.9780874438087111E-2</c:v>
                </c:pt>
                <c:pt idx="7215">
                  <c:v>2.9801562783580652E-2</c:v>
                </c:pt>
                <c:pt idx="7216">
                  <c:v>2.9822265500970498E-2</c:v>
                </c:pt>
                <c:pt idx="7217">
                  <c:v>2.9842982600023459E-2</c:v>
                </c:pt>
                <c:pt idx="7218">
                  <c:v>2.9863714091164548E-2</c:v>
                </c:pt>
                <c:pt idx="7219">
                  <c:v>2.9884459984174598E-2</c:v>
                </c:pt>
                <c:pt idx="7220">
                  <c:v>2.9905220288840798E-2</c:v>
                </c:pt>
                <c:pt idx="7221">
                  <c:v>2.9925995015609896E-2</c:v>
                </c:pt>
                <c:pt idx="7222">
                  <c:v>2.9946784174283127E-2</c:v>
                </c:pt>
                <c:pt idx="7223">
                  <c:v>2.9967587774668084E-2</c:v>
                </c:pt>
                <c:pt idx="7224">
                  <c:v>2.9988405827233305E-2</c:v>
                </c:pt>
                <c:pt idx="7225">
                  <c:v>3.000923834180047E-2</c:v>
                </c:pt>
                <c:pt idx="7226">
                  <c:v>3.0030085328197623E-2</c:v>
                </c:pt>
                <c:pt idx="7227">
                  <c:v>3.0050946796915137E-2</c:v>
                </c:pt>
                <c:pt idx="7228">
                  <c:v>3.0071822757795165E-2</c:v>
                </c:pt>
                <c:pt idx="7229">
                  <c:v>3.0092713220905214E-2</c:v>
                </c:pt>
                <c:pt idx="7230">
                  <c:v>3.0113618196100662E-2</c:v>
                </c:pt>
                <c:pt idx="7231">
                  <c:v>3.0134537693901061E-2</c:v>
                </c:pt>
                <c:pt idx="7232">
                  <c:v>3.0155471724175952E-2</c:v>
                </c:pt>
                <c:pt idx="7233">
                  <c:v>3.017642029680127E-2</c:v>
                </c:pt>
                <c:pt idx="7234">
                  <c:v>3.0197383422318501E-2</c:v>
                </c:pt>
                <c:pt idx="7235">
                  <c:v>3.0218361110617771E-2</c:v>
                </c:pt>
                <c:pt idx="7236">
                  <c:v>3.0239353371595612E-2</c:v>
                </c:pt>
                <c:pt idx="7237">
                  <c:v>3.0260360215815497E-2</c:v>
                </c:pt>
                <c:pt idx="7238">
                  <c:v>3.0281381653188173E-2</c:v>
                </c:pt>
                <c:pt idx="7239">
                  <c:v>3.0302417693630818E-2</c:v>
                </c:pt>
                <c:pt idx="7240">
                  <c:v>3.0323468347728928E-2</c:v>
                </c:pt>
                <c:pt idx="7241">
                  <c:v>3.0344533625413925E-2</c:v>
                </c:pt>
                <c:pt idx="7242">
                  <c:v>3.03656135368446E-2</c:v>
                </c:pt>
                <c:pt idx="7243">
                  <c:v>3.0386708091965718E-2</c:v>
                </c:pt>
                <c:pt idx="7244">
                  <c:v>3.040781730139222E-2</c:v>
                </c:pt>
                <c:pt idx="7245">
                  <c:v>3.0428941175083154E-2</c:v>
                </c:pt>
                <c:pt idx="7246">
                  <c:v>3.0450079723004019E-2</c:v>
                </c:pt>
                <c:pt idx="7247">
                  <c:v>3.0471232955791894E-2</c:v>
                </c:pt>
                <c:pt idx="7248">
                  <c:v>3.0492400883426599E-2</c:v>
                </c:pt>
                <c:pt idx="7249">
                  <c:v>3.0513583515894411E-2</c:v>
                </c:pt>
                <c:pt idx="7250">
                  <c:v>3.05347808638546E-2</c:v>
                </c:pt>
                <c:pt idx="7251">
                  <c:v>3.0555992937307794E-2</c:v>
                </c:pt>
                <c:pt idx="7252">
                  <c:v>3.0577219746261097E-2</c:v>
                </c:pt>
                <c:pt idx="7253">
                  <c:v>3.0598461301396013E-2</c:v>
                </c:pt>
                <c:pt idx="7254">
                  <c:v>3.0619717612734017E-2</c:v>
                </c:pt>
                <c:pt idx="7255">
                  <c:v>3.0640988690303097E-2</c:v>
                </c:pt>
                <c:pt idx="7256">
                  <c:v>3.0662274544807019E-2</c:v>
                </c:pt>
                <c:pt idx="7257">
                  <c:v>3.0683575186288167E-2</c:v>
                </c:pt>
                <c:pt idx="7258">
                  <c:v>3.0704890625018841E-2</c:v>
                </c:pt>
                <c:pt idx="7259">
                  <c:v>3.0726220871054918E-2</c:v>
                </c:pt>
                <c:pt idx="7260">
                  <c:v>3.0747565935129943E-2</c:v>
                </c:pt>
                <c:pt idx="7261">
                  <c:v>3.0768925827314234E-2</c:v>
                </c:pt>
                <c:pt idx="7262">
                  <c:v>3.0790300557684634E-2</c:v>
                </c:pt>
                <c:pt idx="7263">
                  <c:v>3.0811690136997076E-2</c:v>
                </c:pt>
                <c:pt idx="7264">
                  <c:v>3.0833094575342883E-2</c:v>
                </c:pt>
                <c:pt idx="7265">
                  <c:v>3.0854513882819904E-2</c:v>
                </c:pt>
                <c:pt idx="7266">
                  <c:v>3.0875948070206514E-2</c:v>
                </c:pt>
                <c:pt idx="7267">
                  <c:v>3.0897397147615073E-2</c:v>
                </c:pt>
                <c:pt idx="7268">
                  <c:v>3.0918861125164499E-2</c:v>
                </c:pt>
                <c:pt idx="7269">
                  <c:v>3.0940340013655639E-2</c:v>
                </c:pt>
                <c:pt idx="7270">
                  <c:v>3.096183382322194E-2</c:v>
                </c:pt>
                <c:pt idx="7271">
                  <c:v>3.0983342564003424E-2</c:v>
                </c:pt>
                <c:pt idx="7272">
                  <c:v>3.1004866246823467E-2</c:v>
                </c:pt>
                <c:pt idx="7273">
                  <c:v>3.1026404881836649E-2</c:v>
                </c:pt>
                <c:pt idx="7274">
                  <c:v>3.1047958479430041E-2</c:v>
                </c:pt>
                <c:pt idx="7275">
                  <c:v>3.1069527049771881E-2</c:v>
                </c:pt>
                <c:pt idx="7276">
                  <c:v>3.1091110603715635E-2</c:v>
                </c:pt>
                <c:pt idx="7277">
                  <c:v>3.1112709151444137E-2</c:v>
                </c:pt>
                <c:pt idx="7278">
                  <c:v>3.1134322703146824E-2</c:v>
                </c:pt>
                <c:pt idx="7279">
                  <c:v>3.1155951269699805E-2</c:v>
                </c:pt>
                <c:pt idx="7280">
                  <c:v>3.1177594861307147E-2</c:v>
                </c:pt>
                <c:pt idx="7281">
                  <c:v>3.1199253488179535E-2</c:v>
                </c:pt>
                <c:pt idx="7282">
                  <c:v>3.1220927161215762E-2</c:v>
                </c:pt>
                <c:pt idx="7283">
                  <c:v>3.1242615890641177E-2</c:v>
                </c:pt>
                <c:pt idx="7284">
                  <c:v>3.1264319686687761E-2</c:v>
                </c:pt>
                <c:pt idx="7285">
                  <c:v>3.1286038560277028E-2</c:v>
                </c:pt>
                <c:pt idx="7286">
                  <c:v>3.1307772521655661E-2</c:v>
                </c:pt>
                <c:pt idx="7287">
                  <c:v>3.1329521581304927E-2</c:v>
                </c:pt>
                <c:pt idx="7288">
                  <c:v>3.1351285749485265E-2</c:v>
                </c:pt>
                <c:pt idx="7289">
                  <c:v>3.1373065037148581E-2</c:v>
                </c:pt>
                <c:pt idx="7290">
                  <c:v>3.1394859454570045E-2</c:v>
                </c:pt>
                <c:pt idx="7291">
                  <c:v>3.1416669012031495E-2</c:v>
                </c:pt>
                <c:pt idx="7292">
                  <c:v>3.1438493720507686E-2</c:v>
                </c:pt>
                <c:pt idx="7293">
                  <c:v>3.1460333590295209E-2</c:v>
                </c:pt>
                <c:pt idx="7294">
                  <c:v>3.1482188631697348E-2</c:v>
                </c:pt>
                <c:pt idx="7295">
                  <c:v>3.1504058855711739E-2</c:v>
                </c:pt>
                <c:pt idx="7296">
                  <c:v>3.152594427265646E-2</c:v>
                </c:pt>
                <c:pt idx="7297">
                  <c:v>3.1547844892856274E-2</c:v>
                </c:pt>
                <c:pt idx="7298">
                  <c:v>3.1569760727331753E-2</c:v>
                </c:pt>
                <c:pt idx="7299">
                  <c:v>3.1591691786422488E-2</c:v>
                </c:pt>
                <c:pt idx="7300">
                  <c:v>3.1613638080474786E-2</c:v>
                </c:pt>
                <c:pt idx="7301">
                  <c:v>3.1635599620532188E-2</c:v>
                </c:pt>
                <c:pt idx="7302">
                  <c:v>3.1657576416955865E-2</c:v>
                </c:pt>
                <c:pt idx="7303">
                  <c:v>3.1679568480344193E-2</c:v>
                </c:pt>
                <c:pt idx="7304">
                  <c:v>3.1701575821072248E-2</c:v>
                </c:pt>
                <c:pt idx="7305">
                  <c:v>3.1723598450214302E-2</c:v>
                </c:pt>
                <c:pt idx="7306">
                  <c:v>3.1745636378160337E-2</c:v>
                </c:pt>
                <c:pt idx="7307">
                  <c:v>3.1767689615307064E-2</c:v>
                </c:pt>
                <c:pt idx="7308">
                  <c:v>3.1789758172751856E-2</c:v>
                </c:pt>
                <c:pt idx="7309">
                  <c:v>3.1811842060906363E-2</c:v>
                </c:pt>
                <c:pt idx="7310">
                  <c:v>3.1833941290188981E-2</c:v>
                </c:pt>
                <c:pt idx="7311">
                  <c:v>3.1856055871720211E-2</c:v>
                </c:pt>
                <c:pt idx="7312">
                  <c:v>3.1878185815933428E-2</c:v>
                </c:pt>
                <c:pt idx="7313">
                  <c:v>3.1900331133268761E-2</c:v>
                </c:pt>
                <c:pt idx="7314">
                  <c:v>3.19224918348699E-2</c:v>
                </c:pt>
                <c:pt idx="7315">
                  <c:v>3.1944667931191974E-2</c:v>
                </c:pt>
                <c:pt idx="7316">
                  <c:v>3.1966859432696879E-2</c:v>
                </c:pt>
                <c:pt idx="7317">
                  <c:v>3.1989066350551557E-2</c:v>
                </c:pt>
                <c:pt idx="7318">
                  <c:v>3.201128869523294E-2</c:v>
                </c:pt>
                <c:pt idx="7319">
                  <c:v>3.2033526477457809E-2</c:v>
                </c:pt>
                <c:pt idx="7320">
                  <c:v>3.2055779707717183E-2</c:v>
                </c:pt>
                <c:pt idx="7321">
                  <c:v>3.2078048397209048E-2</c:v>
                </c:pt>
                <c:pt idx="7322">
                  <c:v>3.2100332556439487E-2</c:v>
                </c:pt>
                <c:pt idx="7323">
                  <c:v>3.2122632195921375E-2</c:v>
                </c:pt>
                <c:pt idx="7324">
                  <c:v>3.2144947326876068E-2</c:v>
                </c:pt>
                <c:pt idx="7325">
                  <c:v>3.2167277959831549E-2</c:v>
                </c:pt>
                <c:pt idx="7326">
                  <c:v>3.2189624105322619E-2</c:v>
                </c:pt>
                <c:pt idx="7327">
                  <c:v>3.221198577459404E-2</c:v>
                </c:pt>
                <c:pt idx="7328">
                  <c:v>3.2234362978195742E-2</c:v>
                </c:pt>
                <c:pt idx="7329">
                  <c:v>3.2256755726684509E-2</c:v>
                </c:pt>
                <c:pt idx="7330">
                  <c:v>3.2279164031328543E-2</c:v>
                </c:pt>
                <c:pt idx="7331">
                  <c:v>3.230158790269979E-2</c:v>
                </c:pt>
                <c:pt idx="7332">
                  <c:v>3.2324027351612224E-2</c:v>
                </c:pt>
                <c:pt idx="7333">
                  <c:v>3.2346482388651988E-2</c:v>
                </c:pt>
                <c:pt idx="7334">
                  <c:v>3.2368953025118635E-2</c:v>
                </c:pt>
                <c:pt idx="7335">
                  <c:v>3.2391439271613517E-2</c:v>
                </c:pt>
                <c:pt idx="7336">
                  <c:v>3.2413941138744844E-2</c:v>
                </c:pt>
                <c:pt idx="7337">
                  <c:v>3.2436458637835737E-2</c:v>
                </c:pt>
                <c:pt idx="7338">
                  <c:v>3.2458991779509658E-2</c:v>
                </c:pt>
                <c:pt idx="7339">
                  <c:v>3.2481540574396936E-2</c:v>
                </c:pt>
                <c:pt idx="7340">
                  <c:v>3.2504105033844315E-2</c:v>
                </c:pt>
                <c:pt idx="7341">
                  <c:v>3.2526685168497396E-2</c:v>
                </c:pt>
                <c:pt idx="7342">
                  <c:v>3.2549280989008694E-2</c:v>
                </c:pt>
                <c:pt idx="7343">
                  <c:v>3.2571892506748606E-2</c:v>
                </c:pt>
                <c:pt idx="7344">
                  <c:v>3.2594519732384947E-2</c:v>
                </c:pt>
                <c:pt idx="7345">
                  <c:v>3.2617162676592447E-2</c:v>
                </c:pt>
                <c:pt idx="7346">
                  <c:v>3.2639821350765201E-2</c:v>
                </c:pt>
                <c:pt idx="7347">
                  <c:v>3.2662495765593283E-2</c:v>
                </c:pt>
                <c:pt idx="7348">
                  <c:v>3.2685185932011487E-2</c:v>
                </c:pt>
                <c:pt idx="7349">
                  <c:v>3.2707891860724245E-2</c:v>
                </c:pt>
                <c:pt idx="7350">
                  <c:v>3.273061356315736E-2</c:v>
                </c:pt>
                <c:pt idx="7351">
                  <c:v>3.2753351050030619E-2</c:v>
                </c:pt>
                <c:pt idx="7352">
                  <c:v>3.2776104332070774E-2</c:v>
                </c:pt>
                <c:pt idx="7353">
                  <c:v>3.2798873420727452E-2</c:v>
                </c:pt>
                <c:pt idx="7354">
                  <c:v>3.282165832674281E-2</c:v>
                </c:pt>
                <c:pt idx="7355">
                  <c:v>3.2844459060865958E-2</c:v>
                </c:pt>
                <c:pt idx="7356">
                  <c:v>3.2867275634570411E-2</c:v>
                </c:pt>
                <c:pt idx="7357">
                  <c:v>3.2890108058620721E-2</c:v>
                </c:pt>
                <c:pt idx="7358">
                  <c:v>3.2912956343788421E-2</c:v>
                </c:pt>
                <c:pt idx="7359">
                  <c:v>3.2935820501570956E-2</c:v>
                </c:pt>
                <c:pt idx="7360">
                  <c:v>3.2958700542755313E-2</c:v>
                </c:pt>
                <c:pt idx="7361">
                  <c:v>3.2981596478135512E-2</c:v>
                </c:pt>
                <c:pt idx="7362">
                  <c:v>3.3004508319232947E-2</c:v>
                </c:pt>
                <c:pt idx="7363">
                  <c:v>3.3027436076857132E-2</c:v>
                </c:pt>
                <c:pt idx="7364">
                  <c:v>3.3050379762065048E-2</c:v>
                </c:pt>
                <c:pt idx="7365">
                  <c:v>3.3073339385680717E-2</c:v>
                </c:pt>
                <c:pt idx="7366">
                  <c:v>3.3096314959257599E-2</c:v>
                </c:pt>
                <c:pt idx="7367">
                  <c:v>3.3119306493635259E-2</c:v>
                </c:pt>
                <c:pt idx="7368">
                  <c:v>3.3142313999660306E-2</c:v>
                </c:pt>
                <c:pt idx="7369">
                  <c:v>3.316533748891029E-2</c:v>
                </c:pt>
                <c:pt idx="7370">
                  <c:v>3.3188376972247385E-2</c:v>
                </c:pt>
                <c:pt idx="7371">
                  <c:v>3.3211432460540813E-2</c:v>
                </c:pt>
                <c:pt idx="7372">
                  <c:v>3.3234503965392272E-2</c:v>
                </c:pt>
                <c:pt idx="7373">
                  <c:v>3.3257591497686596E-2</c:v>
                </c:pt>
                <c:pt idx="7374">
                  <c:v>3.3280695068315665E-2</c:v>
                </c:pt>
                <c:pt idx="7375">
                  <c:v>3.3303814688905385E-2</c:v>
                </c:pt>
                <c:pt idx="7376">
                  <c:v>3.3326950370363269E-2</c:v>
                </c:pt>
                <c:pt idx="7377">
                  <c:v>3.3350102123846585E-2</c:v>
                </c:pt>
                <c:pt idx="7378">
                  <c:v>3.3373269960277514E-2</c:v>
                </c:pt>
                <c:pt idx="7379">
                  <c:v>3.3396453891314293E-2</c:v>
                </c:pt>
                <c:pt idx="7380">
                  <c:v>3.3419653927894782E-2</c:v>
                </c:pt>
                <c:pt idx="7381">
                  <c:v>3.344287008096395E-2</c:v>
                </c:pt>
                <c:pt idx="7382">
                  <c:v>3.3466102362204347E-2</c:v>
                </c:pt>
                <c:pt idx="7383">
                  <c:v>3.3489350782576657E-2</c:v>
                </c:pt>
                <c:pt idx="7384">
                  <c:v>3.3512615353048655E-2</c:v>
                </c:pt>
                <c:pt idx="7385">
                  <c:v>3.3535896085327269E-2</c:v>
                </c:pt>
                <c:pt idx="7386">
                  <c:v>3.3559192990396024E-2</c:v>
                </c:pt>
                <c:pt idx="7387">
                  <c:v>3.3582506079245594E-2</c:v>
                </c:pt>
                <c:pt idx="7388">
                  <c:v>3.3605835363607298E-2</c:v>
                </c:pt>
                <c:pt idx="7389">
                  <c:v>3.3629180854487586E-2</c:v>
                </c:pt>
                <c:pt idx="7390">
                  <c:v>3.365254256290004E-2</c:v>
                </c:pt>
                <c:pt idx="7391">
                  <c:v>3.3675920500600455E-2</c:v>
                </c:pt>
                <c:pt idx="7392">
                  <c:v>3.3699314678618225E-2</c:v>
                </c:pt>
                <c:pt idx="7393">
                  <c:v>3.3722725108235263E-2</c:v>
                </c:pt>
                <c:pt idx="7394">
                  <c:v>3.3746151800495797E-2</c:v>
                </c:pt>
                <c:pt idx="7395">
                  <c:v>3.376959476718832E-2</c:v>
                </c:pt>
                <c:pt idx="7396">
                  <c:v>3.3793054019372902E-2</c:v>
                </c:pt>
                <c:pt idx="7397">
                  <c:v>3.3816529568116795E-2</c:v>
                </c:pt>
                <c:pt idx="7398">
                  <c:v>3.384002142523309E-2</c:v>
                </c:pt>
                <c:pt idx="7399">
                  <c:v>3.3863529601804922E-2</c:v>
                </c:pt>
                <c:pt idx="7400">
                  <c:v>3.3887054108922621E-2</c:v>
                </c:pt>
                <c:pt idx="7401">
                  <c:v>3.3910594958423905E-2</c:v>
                </c:pt>
                <c:pt idx="7402">
                  <c:v>3.3934152161415036E-2</c:v>
                </c:pt>
                <c:pt idx="7403">
                  <c:v>3.3957725729009472E-2</c:v>
                </c:pt>
                <c:pt idx="7404">
                  <c:v>3.3981315673069619E-2</c:v>
                </c:pt>
                <c:pt idx="7405">
                  <c:v>3.4004922004724894E-2</c:v>
                </c:pt>
                <c:pt idx="7406">
                  <c:v>3.4028544735111937E-2</c:v>
                </c:pt>
                <c:pt idx="7407">
                  <c:v>3.4052183876117886E-2</c:v>
                </c:pt>
                <c:pt idx="7408">
                  <c:v>3.4075839438895375E-2</c:v>
                </c:pt>
                <c:pt idx="7409">
                  <c:v>3.4099511434852375E-2</c:v>
                </c:pt>
                <c:pt idx="7410">
                  <c:v>3.4123199875156503E-2</c:v>
                </c:pt>
                <c:pt idx="7411">
                  <c:v>3.4146904771727958E-2</c:v>
                </c:pt>
                <c:pt idx="7412">
                  <c:v>3.41706261357504E-2</c:v>
                </c:pt>
                <c:pt idx="7413">
                  <c:v>3.4194363978414737E-2</c:v>
                </c:pt>
                <c:pt idx="7414">
                  <c:v>3.4218118311666032E-2</c:v>
                </c:pt>
                <c:pt idx="7415">
                  <c:v>3.4241889146711273E-2</c:v>
                </c:pt>
                <c:pt idx="7416">
                  <c:v>3.4265676494764689E-2</c:v>
                </c:pt>
                <c:pt idx="7417">
                  <c:v>3.4289480367796263E-2</c:v>
                </c:pt>
                <c:pt idx="7418">
                  <c:v>3.4313300777036357E-2</c:v>
                </c:pt>
                <c:pt idx="7419">
                  <c:v>3.4337137733722586E-2</c:v>
                </c:pt>
                <c:pt idx="7420">
                  <c:v>3.4360991249849905E-2</c:v>
                </c:pt>
                <c:pt idx="7421">
                  <c:v>3.4384861336672082E-2</c:v>
                </c:pt>
                <c:pt idx="7422">
                  <c:v>3.440874800570054E-2</c:v>
                </c:pt>
                <c:pt idx="7423">
                  <c:v>3.4432651268204169E-2</c:v>
                </c:pt>
                <c:pt idx="7424">
                  <c:v>3.445657113621127E-2</c:v>
                </c:pt>
                <c:pt idx="7425">
                  <c:v>3.4480507621006934E-2</c:v>
                </c:pt>
                <c:pt idx="7426">
                  <c:v>3.4504460733883538E-2</c:v>
                </c:pt>
                <c:pt idx="7427">
                  <c:v>3.4528430486894482E-2</c:v>
                </c:pt>
                <c:pt idx="7428">
                  <c:v>3.455241689134838E-2</c:v>
                </c:pt>
                <c:pt idx="7429">
                  <c:v>3.4576419958561165E-2</c:v>
                </c:pt>
                <c:pt idx="7430">
                  <c:v>3.4600439700611371E-2</c:v>
                </c:pt>
                <c:pt idx="7431">
                  <c:v>3.4624476128831197E-2</c:v>
                </c:pt>
                <c:pt idx="7432">
                  <c:v>3.4648529254560176E-2</c:v>
                </c:pt>
                <c:pt idx="7433">
                  <c:v>3.4672599089902043E-2</c:v>
                </c:pt>
                <c:pt idx="7434">
                  <c:v>3.4696685646212609E-2</c:v>
                </c:pt>
                <c:pt idx="7435">
                  <c:v>3.4720788934855071E-2</c:v>
                </c:pt>
                <c:pt idx="7436">
                  <c:v>3.4744908967958399E-2</c:v>
                </c:pt>
                <c:pt idx="7437">
                  <c:v>3.4769045756902095E-2</c:v>
                </c:pt>
                <c:pt idx="7438">
                  <c:v>3.4793199313326202E-2</c:v>
                </c:pt>
                <c:pt idx="7439">
                  <c:v>3.4817369648625515E-2</c:v>
                </c:pt>
                <c:pt idx="7440">
                  <c:v>3.4841556774962743E-2</c:v>
                </c:pt>
                <c:pt idx="7441">
                  <c:v>3.4865760703749041E-2</c:v>
                </c:pt>
                <c:pt idx="7442">
                  <c:v>3.4889981446402984E-2</c:v>
                </c:pt>
                <c:pt idx="7443">
                  <c:v>3.491421901511263E-2</c:v>
                </c:pt>
                <c:pt idx="7444">
                  <c:v>3.4938473421312941E-2</c:v>
                </c:pt>
                <c:pt idx="7445">
                  <c:v>3.4962744676446292E-2</c:v>
                </c:pt>
                <c:pt idx="7446">
                  <c:v>3.4987032792726178E-2</c:v>
                </c:pt>
                <c:pt idx="7447">
                  <c:v>3.501133778161139E-2</c:v>
                </c:pt>
                <c:pt idx="7448">
                  <c:v>3.5035659654568188E-2</c:v>
                </c:pt>
                <c:pt idx="7449">
                  <c:v>3.505999842383551E-2</c:v>
                </c:pt>
                <c:pt idx="7450">
                  <c:v>3.5084354100896081E-2</c:v>
                </c:pt>
                <c:pt idx="7451">
                  <c:v>3.5108726697240036E-2</c:v>
                </c:pt>
                <c:pt idx="7452">
                  <c:v>3.513311622513187E-2</c:v>
                </c:pt>
                <c:pt idx="7453">
                  <c:v>3.5157522696078226E-2</c:v>
                </c:pt>
                <c:pt idx="7454">
                  <c:v>3.5181946121849203E-2</c:v>
                </c:pt>
                <c:pt idx="7455">
                  <c:v>3.5206386513966924E-2</c:v>
                </c:pt>
                <c:pt idx="7456">
                  <c:v>3.5230843884729968E-2</c:v>
                </c:pt>
                <c:pt idx="7457">
                  <c:v>3.5255318245677014E-2</c:v>
                </c:pt>
                <c:pt idx="7458">
                  <c:v>3.5279809608354196E-2</c:v>
                </c:pt>
                <c:pt idx="7459">
                  <c:v>3.5304317985085758E-2</c:v>
                </c:pt>
                <c:pt idx="7460">
                  <c:v>3.5328843387434423E-2</c:v>
                </c:pt>
                <c:pt idx="7461">
                  <c:v>3.5353385826970424E-2</c:v>
                </c:pt>
                <c:pt idx="7462">
                  <c:v>3.5377945316043706E-2</c:v>
                </c:pt>
                <c:pt idx="7463">
                  <c:v>3.5402521866241099E-2</c:v>
                </c:pt>
                <c:pt idx="7464">
                  <c:v>3.542711548915696E-2</c:v>
                </c:pt>
                <c:pt idx="7465">
                  <c:v>3.5451726197166994E-2</c:v>
                </c:pt>
                <c:pt idx="7466">
                  <c:v>3.5476354001882204E-2</c:v>
                </c:pt>
                <c:pt idx="7467">
                  <c:v>3.5500998915179431E-2</c:v>
                </c:pt>
                <c:pt idx="7468">
                  <c:v>3.5525660948685263E-2</c:v>
                </c:pt>
                <c:pt idx="7469">
                  <c:v>3.5550340114809849E-2</c:v>
                </c:pt>
                <c:pt idx="7470">
                  <c:v>3.5575036425196473E-2</c:v>
                </c:pt>
                <c:pt idx="7471">
                  <c:v>3.5599749891495988E-2</c:v>
                </c:pt>
                <c:pt idx="7472">
                  <c:v>3.5624480526144413E-2</c:v>
                </c:pt>
                <c:pt idx="7473">
                  <c:v>3.564922834080933E-2</c:v>
                </c:pt>
                <c:pt idx="7474">
                  <c:v>3.5673993347165874E-2</c:v>
                </c:pt>
                <c:pt idx="7475">
                  <c:v>3.5698775557676012E-2</c:v>
                </c:pt>
                <c:pt idx="7476">
                  <c:v>3.5723574984031635E-2</c:v>
                </c:pt>
                <c:pt idx="7477">
                  <c:v>3.574839163793226E-2</c:v>
                </c:pt>
                <c:pt idx="7478">
                  <c:v>3.5773225531865821E-2</c:v>
                </c:pt>
                <c:pt idx="7479">
                  <c:v>3.5798076677548606E-2</c:v>
                </c:pt>
                <c:pt idx="7480">
                  <c:v>3.5822945086704513E-2</c:v>
                </c:pt>
                <c:pt idx="7481">
                  <c:v>3.5847830771847528E-2</c:v>
                </c:pt>
                <c:pt idx="7482">
                  <c:v>3.5872733744718381E-2</c:v>
                </c:pt>
                <c:pt idx="7483">
                  <c:v>3.5897654017326613E-2</c:v>
                </c:pt>
                <c:pt idx="7484">
                  <c:v>3.5922591601428723E-2</c:v>
                </c:pt>
                <c:pt idx="7485">
                  <c:v>3.5947546509573505E-2</c:v>
                </c:pt>
                <c:pt idx="7486">
                  <c:v>3.5972518753534348E-2</c:v>
                </c:pt>
                <c:pt idx="7487">
                  <c:v>3.5997508345092286E-2</c:v>
                </c:pt>
                <c:pt idx="7488">
                  <c:v>3.6022515296822266E-2</c:v>
                </c:pt>
                <c:pt idx="7489">
                  <c:v>3.6047539620522241E-2</c:v>
                </c:pt>
                <c:pt idx="7490">
                  <c:v>3.6072581327997809E-2</c:v>
                </c:pt>
                <c:pt idx="7491">
                  <c:v>3.6097640431850146E-2</c:v>
                </c:pt>
                <c:pt idx="7492">
                  <c:v>3.612271694390181E-2</c:v>
                </c:pt>
                <c:pt idx="7493">
                  <c:v>3.6147810875983018E-2</c:v>
                </c:pt>
                <c:pt idx="7494">
                  <c:v>3.6172922240721224E-2</c:v>
                </c:pt>
                <c:pt idx="7495">
                  <c:v>3.6198051049963639E-2</c:v>
                </c:pt>
                <c:pt idx="7496">
                  <c:v>3.6223197315565156E-2</c:v>
                </c:pt>
                <c:pt idx="7497">
                  <c:v>3.6248361050179569E-2</c:v>
                </c:pt>
                <c:pt idx="7498">
                  <c:v>3.627354226567879E-2</c:v>
                </c:pt>
                <c:pt idx="7499">
                  <c:v>3.6298740974206538E-2</c:v>
                </c:pt>
                <c:pt idx="7500">
                  <c:v>3.6323957187650684E-2</c:v>
                </c:pt>
                <c:pt idx="7501">
                  <c:v>3.6349190918700224E-2</c:v>
                </c:pt>
                <c:pt idx="7502">
                  <c:v>3.6374442179260086E-2</c:v>
                </c:pt>
                <c:pt idx="7503">
                  <c:v>3.6399710981242936E-2</c:v>
                </c:pt>
                <c:pt idx="7504">
                  <c:v>3.6424997337364234E-2</c:v>
                </c:pt>
                <c:pt idx="7505">
                  <c:v>3.6450301259553737E-2</c:v>
                </c:pt>
                <c:pt idx="7506">
                  <c:v>3.647562275974895E-2</c:v>
                </c:pt>
                <c:pt idx="7507">
                  <c:v>3.6500961850691849E-2</c:v>
                </c:pt>
                <c:pt idx="7508">
                  <c:v>3.6526318544337084E-2</c:v>
                </c:pt>
                <c:pt idx="7509">
                  <c:v>3.655169285264704E-2</c:v>
                </c:pt>
                <c:pt idx="7510">
                  <c:v>3.6577084788390279E-2</c:v>
                </c:pt>
                <c:pt idx="7511">
                  <c:v>3.6602494363546373E-2</c:v>
                </c:pt>
                <c:pt idx="7512">
                  <c:v>3.6627921590369171E-2</c:v>
                </c:pt>
                <c:pt idx="7513">
                  <c:v>3.6653366480854342E-2</c:v>
                </c:pt>
                <c:pt idx="7514">
                  <c:v>3.667882904780595E-2</c:v>
                </c:pt>
                <c:pt idx="7515">
                  <c:v>3.6704309303236905E-2</c:v>
                </c:pt>
                <c:pt idx="7516">
                  <c:v>3.6729807259167885E-2</c:v>
                </c:pt>
                <c:pt idx="7517">
                  <c:v>3.6755322928429666E-2</c:v>
                </c:pt>
                <c:pt idx="7518">
                  <c:v>3.6780856323060197E-2</c:v>
                </c:pt>
                <c:pt idx="7519">
                  <c:v>3.6806407455105238E-2</c:v>
                </c:pt>
                <c:pt idx="7520">
                  <c:v>3.6831976337422322E-2</c:v>
                </c:pt>
                <c:pt idx="7521">
                  <c:v>3.6857562982074502E-2</c:v>
                </c:pt>
                <c:pt idx="7522">
                  <c:v>3.6883167401132663E-2</c:v>
                </c:pt>
                <c:pt idx="7523">
                  <c:v>3.6908789607481139E-2</c:v>
                </c:pt>
                <c:pt idx="7524">
                  <c:v>3.6934429613208149E-2</c:v>
                </c:pt>
                <c:pt idx="7525">
                  <c:v>3.6960087430409752E-2</c:v>
                </c:pt>
                <c:pt idx="7526">
                  <c:v>3.6985763071997156E-2</c:v>
                </c:pt>
                <c:pt idx="7527">
                  <c:v>3.7011456550083789E-2</c:v>
                </c:pt>
                <c:pt idx="7528">
                  <c:v>3.7037167877060413E-2</c:v>
                </c:pt>
                <c:pt idx="7529">
                  <c:v>3.7062897065056721E-2</c:v>
                </c:pt>
                <c:pt idx="7530">
                  <c:v>3.7088644127019843E-2</c:v>
                </c:pt>
                <c:pt idx="7531">
                  <c:v>3.7114409075096902E-2</c:v>
                </c:pt>
                <c:pt idx="7532">
                  <c:v>3.7140191921442897E-2</c:v>
                </c:pt>
                <c:pt idx="7533">
                  <c:v>3.7165992679031958E-2</c:v>
                </c:pt>
                <c:pt idx="7534">
                  <c:v>3.7191811360036534E-2</c:v>
                </c:pt>
                <c:pt idx="7535">
                  <c:v>3.7217647976636965E-2</c:v>
                </c:pt>
                <c:pt idx="7536">
                  <c:v>3.724350254183445E-2</c:v>
                </c:pt>
                <c:pt idx="7537">
                  <c:v>3.7269375067826828E-2</c:v>
                </c:pt>
                <c:pt idx="7538">
                  <c:v>3.7295265566819842E-2</c:v>
                </c:pt>
                <c:pt idx="7539">
                  <c:v>3.7321174051841786E-2</c:v>
                </c:pt>
                <c:pt idx="7540">
                  <c:v>3.7347100535115953E-2</c:v>
                </c:pt>
                <c:pt idx="7541">
                  <c:v>3.7373045028873543E-2</c:v>
                </c:pt>
                <c:pt idx="7542">
                  <c:v>3.7399007546170017E-2</c:v>
                </c:pt>
                <c:pt idx="7543">
                  <c:v>3.7424988099254153E-2</c:v>
                </c:pt>
                <c:pt idx="7544">
                  <c:v>3.7450986700655151E-2</c:v>
                </c:pt>
                <c:pt idx="7545">
                  <c:v>3.7477003362638241E-2</c:v>
                </c:pt>
                <c:pt idx="7546">
                  <c:v>3.7503038098295208E-2</c:v>
                </c:pt>
                <c:pt idx="7547">
                  <c:v>3.7529090919908893E-2</c:v>
                </c:pt>
                <c:pt idx="7548">
                  <c:v>3.7555161839770097E-2</c:v>
                </c:pt>
                <c:pt idx="7549">
                  <c:v>3.7581250870997916E-2</c:v>
                </c:pt>
                <c:pt idx="7550">
                  <c:v>3.7607358025900803E-2</c:v>
                </c:pt>
                <c:pt idx="7551">
                  <c:v>3.7633483316795203E-2</c:v>
                </c:pt>
                <c:pt idx="7552">
                  <c:v>3.7659626756827561E-2</c:v>
                </c:pt>
                <c:pt idx="7553">
                  <c:v>3.7685788358332001E-2</c:v>
                </c:pt>
                <c:pt idx="7554">
                  <c:v>3.7711968133650652E-2</c:v>
                </c:pt>
                <c:pt idx="7555">
                  <c:v>3.7738166095957384E-2</c:v>
                </c:pt>
                <c:pt idx="7556">
                  <c:v>3.7764382257612035E-2</c:v>
                </c:pt>
                <c:pt idx="7557">
                  <c:v>3.7790616631257441E-2</c:v>
                </c:pt>
                <c:pt idx="7558">
                  <c:v>3.781686922927005E-2</c:v>
                </c:pt>
                <c:pt idx="7559">
                  <c:v>3.7843140064860378E-2</c:v>
                </c:pt>
                <c:pt idx="7560">
                  <c:v>3.7869429150422657E-2</c:v>
                </c:pt>
                <c:pt idx="7561">
                  <c:v>3.7895736498359152E-2</c:v>
                </c:pt>
                <c:pt idx="7562">
                  <c:v>3.7922062121907921E-2</c:v>
                </c:pt>
                <c:pt idx="7563">
                  <c:v>3.7948406033489042E-2</c:v>
                </c:pt>
                <c:pt idx="7564">
                  <c:v>3.7974768245530657E-2</c:v>
                </c:pt>
                <c:pt idx="7565">
                  <c:v>3.8001148771298426E-2</c:v>
                </c:pt>
                <c:pt idx="7566">
                  <c:v>3.8027547623238338E-2</c:v>
                </c:pt>
                <c:pt idx="7567">
                  <c:v>3.8053964813804436E-2</c:v>
                </c:pt>
                <c:pt idx="7568">
                  <c:v>3.808040035629006E-2</c:v>
                </c:pt>
                <c:pt idx="7569">
                  <c:v>3.8106854263167143E-2</c:v>
                </c:pt>
                <c:pt idx="7570">
                  <c:v>3.8133326546915709E-2</c:v>
                </c:pt>
                <c:pt idx="7571">
                  <c:v>3.8159817220856825E-2</c:v>
                </c:pt>
                <c:pt idx="7572">
                  <c:v>3.8186326297488429E-2</c:v>
                </c:pt>
                <c:pt idx="7573">
                  <c:v>3.8212853789594617E-2</c:v>
                </c:pt>
                <c:pt idx="7574">
                  <c:v>3.8239399709690113E-2</c:v>
                </c:pt>
                <c:pt idx="7575">
                  <c:v>3.8265964071133036E-2</c:v>
                </c:pt>
                <c:pt idx="7576">
                  <c:v>3.82925468864561E-2</c:v>
                </c:pt>
                <c:pt idx="7577">
                  <c:v>3.8319148168200139E-2</c:v>
                </c:pt>
                <c:pt idx="7578">
                  <c:v>3.8345767929751133E-2</c:v>
                </c:pt>
                <c:pt idx="7579">
                  <c:v>3.8372406183667926E-2</c:v>
                </c:pt>
                <c:pt idx="7580">
                  <c:v>3.8399062942517506E-2</c:v>
                </c:pt>
                <c:pt idx="7581">
                  <c:v>3.8425738219713769E-2</c:v>
                </c:pt>
                <c:pt idx="7582">
                  <c:v>3.8452432027841751E-2</c:v>
                </c:pt>
                <c:pt idx="7583">
                  <c:v>3.8479144379494651E-2</c:v>
                </c:pt>
                <c:pt idx="7584">
                  <c:v>3.850587528811434E-2</c:v>
                </c:pt>
                <c:pt idx="7585">
                  <c:v>3.8532624766312099E-2</c:v>
                </c:pt>
                <c:pt idx="7586">
                  <c:v>3.8559392826707388E-2</c:v>
                </c:pt>
                <c:pt idx="7587">
                  <c:v>3.8586179482770107E-2</c:v>
                </c:pt>
                <c:pt idx="7588">
                  <c:v>3.8612984747137848E-2</c:v>
                </c:pt>
                <c:pt idx="7589">
                  <c:v>3.8639808632737527E-2</c:v>
                </c:pt>
                <c:pt idx="7590">
                  <c:v>3.8666651152223709E-2</c:v>
                </c:pt>
                <c:pt idx="7591">
                  <c:v>3.8693512319103764E-2</c:v>
                </c:pt>
                <c:pt idx="7592">
                  <c:v>3.8720392146050435E-2</c:v>
                </c:pt>
                <c:pt idx="7593">
                  <c:v>3.874729064574467E-2</c:v>
                </c:pt>
                <c:pt idx="7594">
                  <c:v>3.8774207831722009E-2</c:v>
                </c:pt>
                <c:pt idx="7595">
                  <c:v>3.8801143716681627E-2</c:v>
                </c:pt>
                <c:pt idx="7596">
                  <c:v>3.8828098313330915E-2</c:v>
                </c:pt>
                <c:pt idx="7597">
                  <c:v>3.8855071635233648E-2</c:v>
                </c:pt>
                <c:pt idx="7598">
                  <c:v>3.8882063695115474E-2</c:v>
                </c:pt>
                <c:pt idx="7599">
                  <c:v>3.8909074505710302E-2</c:v>
                </c:pt>
                <c:pt idx="7600">
                  <c:v>3.8936104080610177E-2</c:v>
                </c:pt>
                <c:pt idx="7601">
                  <c:v>3.8963152432567295E-2</c:v>
                </c:pt>
                <c:pt idx="7602">
                  <c:v>3.8990219574625812E-2</c:v>
                </c:pt>
                <c:pt idx="7603">
                  <c:v>3.9017305519555047E-2</c:v>
                </c:pt>
                <c:pt idx="7604">
                  <c:v>3.9044410280984862E-2</c:v>
                </c:pt>
                <c:pt idx="7605">
                  <c:v>3.9071533871702924E-2</c:v>
                </c:pt>
                <c:pt idx="7606">
                  <c:v>3.9098676304505184E-2</c:v>
                </c:pt>
                <c:pt idx="7607">
                  <c:v>3.9125837593049925E-2</c:v>
                </c:pt>
                <c:pt idx="7608">
                  <c:v>3.9153017750151495E-2</c:v>
                </c:pt>
                <c:pt idx="7609">
                  <c:v>3.9180216788632524E-2</c:v>
                </c:pt>
                <c:pt idx="7610">
                  <c:v>3.9207434722179781E-2</c:v>
                </c:pt>
                <c:pt idx="7611">
                  <c:v>3.9234671563634325E-2</c:v>
                </c:pt>
                <c:pt idx="7612">
                  <c:v>3.9261927325845547E-2</c:v>
                </c:pt>
                <c:pt idx="7613">
                  <c:v>3.9289202022528745E-2</c:v>
                </c:pt>
                <c:pt idx="7614">
                  <c:v>3.9316495666551779E-2</c:v>
                </c:pt>
                <c:pt idx="7615">
                  <c:v>3.9343808270790807E-2</c:v>
                </c:pt>
                <c:pt idx="7616">
                  <c:v>3.937113984898976E-2</c:v>
                </c:pt>
                <c:pt idx="7617">
                  <c:v>3.9398490414043308E-2</c:v>
                </c:pt>
                <c:pt idx="7618">
                  <c:v>3.9425859979141345E-2</c:v>
                </c:pt>
                <c:pt idx="7619">
                  <c:v>3.9453248557195869E-2</c:v>
                </c:pt>
                <c:pt idx="7620">
                  <c:v>3.9480656161989036E-2</c:v>
                </c:pt>
                <c:pt idx="7621">
                  <c:v>3.9508082806451371E-2</c:v>
                </c:pt>
                <c:pt idx="7622">
                  <c:v>3.9535528503521815E-2</c:v>
                </c:pt>
                <c:pt idx="7623">
                  <c:v>3.9562993267011244E-2</c:v>
                </c:pt>
                <c:pt idx="7624">
                  <c:v>3.9590477109877183E-2</c:v>
                </c:pt>
                <c:pt idx="7625">
                  <c:v>3.9617980045085537E-2</c:v>
                </c:pt>
                <c:pt idx="7626">
                  <c:v>3.9645502086475985E-2</c:v>
                </c:pt>
                <c:pt idx="7627">
                  <c:v>3.967304324703308E-2</c:v>
                </c:pt>
                <c:pt idx="7628">
                  <c:v>3.970060353974976E-2</c:v>
                </c:pt>
                <c:pt idx="7629">
                  <c:v>3.9728182978494578E-2</c:v>
                </c:pt>
                <c:pt idx="7630">
                  <c:v>3.975578157627916E-2</c:v>
                </c:pt>
                <c:pt idx="7631">
                  <c:v>3.9783399346123537E-2</c:v>
                </c:pt>
                <c:pt idx="7632">
                  <c:v>3.9811036301925194E-2</c:v>
                </c:pt>
                <c:pt idx="7633">
                  <c:v>3.9838692456722877E-2</c:v>
                </c:pt>
                <c:pt idx="7634">
                  <c:v>3.986636782385386E-2</c:v>
                </c:pt>
                <c:pt idx="7635">
                  <c:v>3.9894062416374394E-2</c:v>
                </c:pt>
                <c:pt idx="7636">
                  <c:v>3.9921776248220624E-2</c:v>
                </c:pt>
                <c:pt idx="7637">
                  <c:v>3.9949509332467568E-2</c:v>
                </c:pt>
                <c:pt idx="7638">
                  <c:v>3.9977261682198707E-2</c:v>
                </c:pt>
                <c:pt idx="7639">
                  <c:v>4.0005033311379258E-2</c:v>
                </c:pt>
                <c:pt idx="7640">
                  <c:v>4.0032824233111497E-2</c:v>
                </c:pt>
                <c:pt idx="7641">
                  <c:v>4.00606344605062E-2</c:v>
                </c:pt>
                <c:pt idx="7642">
                  <c:v>4.0088464007557695E-2</c:v>
                </c:pt>
                <c:pt idx="7643">
                  <c:v>4.0116312887395596E-2</c:v>
                </c:pt>
                <c:pt idx="7644">
                  <c:v>4.0144181113158012E-2</c:v>
                </c:pt>
                <c:pt idx="7645">
                  <c:v>4.0172068698868461E-2</c:v>
                </c:pt>
                <c:pt idx="7646">
                  <c:v>4.0199975657683934E-2</c:v>
                </c:pt>
                <c:pt idx="7647">
                  <c:v>4.022790200306265E-2</c:v>
                </c:pt>
                <c:pt idx="7648">
                  <c:v>4.0255847748179273E-2</c:v>
                </c:pt>
                <c:pt idx="7649">
                  <c:v>4.0283812907096317E-2</c:v>
                </c:pt>
                <c:pt idx="7650">
                  <c:v>4.0311797493007381E-2</c:v>
                </c:pt>
                <c:pt idx="7651">
                  <c:v>4.03398015191146E-2</c:v>
                </c:pt>
                <c:pt idx="7652">
                  <c:v>4.0367824999509826E-2</c:v>
                </c:pt>
                <c:pt idx="7653">
                  <c:v>4.0395867947414156E-2</c:v>
                </c:pt>
                <c:pt idx="7654">
                  <c:v>4.0423930376057265E-2</c:v>
                </c:pt>
                <c:pt idx="7655">
                  <c:v>4.04520122995604E-2</c:v>
                </c:pt>
                <c:pt idx="7656">
                  <c:v>4.0480113731172225E-2</c:v>
                </c:pt>
                <c:pt idx="7657">
                  <c:v>4.0508234684150012E-2</c:v>
                </c:pt>
                <c:pt idx="7658">
                  <c:v>4.0536375172644447E-2</c:v>
                </c:pt>
                <c:pt idx="7659">
                  <c:v>4.0564535209931835E-2</c:v>
                </c:pt>
                <c:pt idx="7660">
                  <c:v>4.0592714809297083E-2</c:v>
                </c:pt>
                <c:pt idx="7661">
                  <c:v>4.0620913984920404E-2</c:v>
                </c:pt>
                <c:pt idx="7662">
                  <c:v>4.0649132750105774E-2</c:v>
                </c:pt>
                <c:pt idx="7663">
                  <c:v>4.0677371118461793E-2</c:v>
                </c:pt>
                <c:pt idx="7664">
                  <c:v>4.0705629103310326E-2</c:v>
                </c:pt>
                <c:pt idx="7665">
                  <c:v>4.0733906718871012E-2</c:v>
                </c:pt>
                <c:pt idx="7666">
                  <c:v>4.0762203978484846E-2</c:v>
                </c:pt>
                <c:pt idx="7667">
                  <c:v>4.0790520895501496E-2</c:v>
                </c:pt>
                <c:pt idx="7668">
                  <c:v>4.0818857484170239E-2</c:v>
                </c:pt>
                <c:pt idx="7669">
                  <c:v>4.0847213757859914E-2</c:v>
                </c:pt>
                <c:pt idx="7670">
                  <c:v>4.0875589729948002E-2</c:v>
                </c:pt>
                <c:pt idx="7671">
                  <c:v>4.0903985414713524E-2</c:v>
                </c:pt>
                <c:pt idx="7672">
                  <c:v>4.0932400825553175E-2</c:v>
                </c:pt>
                <c:pt idx="7673">
                  <c:v>4.0960835975872356E-2</c:v>
                </c:pt>
                <c:pt idx="7674">
                  <c:v>4.0989290879979851E-2</c:v>
                </c:pt>
                <c:pt idx="7675">
                  <c:v>4.1017765551300302E-2</c:v>
                </c:pt>
                <c:pt idx="7676">
                  <c:v>4.1046260003267068E-2</c:v>
                </c:pt>
                <c:pt idx="7677">
                  <c:v>4.1074774250218771E-2</c:v>
                </c:pt>
                <c:pt idx="7678">
                  <c:v>4.1103308305608058E-2</c:v>
                </c:pt>
                <c:pt idx="7679">
                  <c:v>4.1131862183195568E-2</c:v>
                </c:pt>
                <c:pt idx="7680">
                  <c:v>4.1160435896452005E-2</c:v>
                </c:pt>
                <c:pt idx="7681">
                  <c:v>4.1189029459755888E-2</c:v>
                </c:pt>
                <c:pt idx="7682">
                  <c:v>4.1217642886597287E-2</c:v>
                </c:pt>
                <c:pt idx="7683">
                  <c:v>4.1246276190475009E-2</c:v>
                </c:pt>
                <c:pt idx="7684">
                  <c:v>4.1274929385797549E-2</c:v>
                </c:pt>
                <c:pt idx="7685">
                  <c:v>4.1303602486083106E-2</c:v>
                </c:pt>
                <c:pt idx="7686">
                  <c:v>4.1332295504858646E-2</c:v>
                </c:pt>
                <c:pt idx="7687">
                  <c:v>4.1361008456562709E-2</c:v>
                </c:pt>
                <c:pt idx="7688">
                  <c:v>4.1389741354741695E-2</c:v>
                </c:pt>
                <c:pt idx="7689">
                  <c:v>4.1418494212950768E-2</c:v>
                </c:pt>
                <c:pt idx="7690">
                  <c:v>4.1447267045658591E-2</c:v>
                </c:pt>
                <c:pt idx="7691">
                  <c:v>4.1476059866439804E-2</c:v>
                </c:pt>
                <c:pt idx="7692">
                  <c:v>4.1504872689179836E-2</c:v>
                </c:pt>
                <c:pt idx="7693">
                  <c:v>4.1533705527471557E-2</c:v>
                </c:pt>
                <c:pt idx="7694">
                  <c:v>4.1562558395823887E-2</c:v>
                </c:pt>
                <c:pt idx="7695">
                  <c:v>4.1591431307849216E-2</c:v>
                </c:pt>
                <c:pt idx="7696">
                  <c:v>4.1620324277168774E-2</c:v>
                </c:pt>
                <c:pt idx="7697">
                  <c:v>4.1649237318321729E-2</c:v>
                </c:pt>
                <c:pt idx="7698">
                  <c:v>4.1678170444948863E-2</c:v>
                </c:pt>
                <c:pt idx="7699">
                  <c:v>4.1707123670699807E-2</c:v>
                </c:pt>
                <c:pt idx="7700">
                  <c:v>4.1736097010144059E-2</c:v>
                </c:pt>
                <c:pt idx="7701">
                  <c:v>4.1765090476950845E-2</c:v>
                </c:pt>
                <c:pt idx="7702">
                  <c:v>4.1794104084798271E-2</c:v>
                </c:pt>
                <c:pt idx="7703">
                  <c:v>4.1823137848286208E-2</c:v>
                </c:pt>
                <c:pt idx="7704">
                  <c:v>4.1852191781112401E-2</c:v>
                </c:pt>
                <c:pt idx="7705">
                  <c:v>4.1881265896983461E-2</c:v>
                </c:pt>
                <c:pt idx="7706">
                  <c:v>4.1910360210529726E-2</c:v>
                </c:pt>
                <c:pt idx="7707">
                  <c:v>4.1939474735477503E-2</c:v>
                </c:pt>
                <c:pt idx="7708">
                  <c:v>4.1968609485867357E-2</c:v>
                </c:pt>
                <c:pt idx="7709">
                  <c:v>4.1997764475444038E-2</c:v>
                </c:pt>
                <c:pt idx="7710">
                  <c:v>4.2026939718878567E-2</c:v>
                </c:pt>
                <c:pt idx="7711">
                  <c:v>4.205613522993544E-2</c:v>
                </c:pt>
                <c:pt idx="7712">
                  <c:v>4.2085351022388064E-2</c:v>
                </c:pt>
                <c:pt idx="7713">
                  <c:v>4.2114587110938052E-2</c:v>
                </c:pt>
                <c:pt idx="7714">
                  <c:v>4.2143843509378616E-2</c:v>
                </c:pt>
                <c:pt idx="7715">
                  <c:v>4.2173120231511881E-2</c:v>
                </c:pt>
                <c:pt idx="7716">
                  <c:v>4.2202417292070124E-2</c:v>
                </c:pt>
                <c:pt idx="7717">
                  <c:v>4.2231734704875318E-2</c:v>
                </c:pt>
                <c:pt idx="7718">
                  <c:v>4.2261072483758377E-2</c:v>
                </c:pt>
                <c:pt idx="7719">
                  <c:v>4.2290430643482299E-2</c:v>
                </c:pt>
                <c:pt idx="7720">
                  <c:v>4.2319809197897885E-2</c:v>
                </c:pt>
                <c:pt idx="7721">
                  <c:v>4.2349208160864897E-2</c:v>
                </c:pt>
                <c:pt idx="7722">
                  <c:v>4.2378627547177118E-2</c:v>
                </c:pt>
                <c:pt idx="7723">
                  <c:v>4.2408067370714231E-2</c:v>
                </c:pt>
                <c:pt idx="7724">
                  <c:v>4.243752764567367E-2</c:v>
                </c:pt>
                <c:pt idx="7725">
                  <c:v>4.2467008385953769E-2</c:v>
                </c:pt>
                <c:pt idx="7726">
                  <c:v>4.2496509606389468E-2</c:v>
                </c:pt>
                <c:pt idx="7727">
                  <c:v>4.2526031320899035E-2</c:v>
                </c:pt>
                <c:pt idx="7728">
                  <c:v>4.2555573543409789E-2</c:v>
                </c:pt>
                <c:pt idx="7729">
                  <c:v>4.2585136288787608E-2</c:v>
                </c:pt>
                <c:pt idx="7730">
                  <c:v>4.2614719570979794E-2</c:v>
                </c:pt>
                <c:pt idx="7731">
                  <c:v>4.2644323403942704E-2</c:v>
                </c:pt>
                <c:pt idx="7732">
                  <c:v>4.2673947802573213E-2</c:v>
                </c:pt>
                <c:pt idx="7733">
                  <c:v>4.2703592780847725E-2</c:v>
                </c:pt>
                <c:pt idx="7734">
                  <c:v>4.2733258352751685E-2</c:v>
                </c:pt>
                <c:pt idx="7735">
                  <c:v>4.2762944533213061E-2</c:v>
                </c:pt>
                <c:pt idx="7736">
                  <c:v>4.2792651336237379E-2</c:v>
                </c:pt>
                <c:pt idx="7737">
                  <c:v>4.2822378776150846E-2</c:v>
                </c:pt>
                <c:pt idx="7738">
                  <c:v>4.285212686697782E-2</c:v>
                </c:pt>
                <c:pt idx="7739">
                  <c:v>4.2881895623687778E-2</c:v>
                </c:pt>
                <c:pt idx="7740">
                  <c:v>4.2911685060325215E-2</c:v>
                </c:pt>
                <c:pt idx="7741">
                  <c:v>4.2941495190943736E-2</c:v>
                </c:pt>
                <c:pt idx="7742">
                  <c:v>4.2971326030544051E-2</c:v>
                </c:pt>
                <c:pt idx="7743">
                  <c:v>4.3001177593199928E-2</c:v>
                </c:pt>
                <c:pt idx="7744">
                  <c:v>4.3031049892994305E-2</c:v>
                </c:pt>
                <c:pt idx="7745">
                  <c:v>4.3060942944959144E-2</c:v>
                </c:pt>
                <c:pt idx="7746">
                  <c:v>4.3090856763197592E-2</c:v>
                </c:pt>
                <c:pt idx="7747">
                  <c:v>4.3120791361821932E-2</c:v>
                </c:pt>
                <c:pt idx="7748">
                  <c:v>4.3150746755895503E-2</c:v>
                </c:pt>
                <c:pt idx="7749">
                  <c:v>4.3180722959550846E-2</c:v>
                </c:pt>
                <c:pt idx="7750">
                  <c:v>4.3210719986929678E-2</c:v>
                </c:pt>
                <c:pt idx="7751">
                  <c:v>4.3240737853126751E-2</c:v>
                </c:pt>
                <c:pt idx="7752">
                  <c:v>4.327077657230409E-2</c:v>
                </c:pt>
                <c:pt idx="7753">
                  <c:v>4.3300836158947947E-2</c:v>
                </c:pt>
                <c:pt idx="7754">
                  <c:v>4.3330916627239396E-2</c:v>
                </c:pt>
                <c:pt idx="7755">
                  <c:v>4.3361017992315155E-2</c:v>
                </c:pt>
                <c:pt idx="7756">
                  <c:v>4.3391140268376649E-2</c:v>
                </c:pt>
                <c:pt idx="7757">
                  <c:v>4.3421283469634503E-2</c:v>
                </c:pt>
                <c:pt idx="7758">
                  <c:v>4.3451447611257014E-2</c:v>
                </c:pt>
                <c:pt idx="7759">
                  <c:v>4.348163270747523E-2</c:v>
                </c:pt>
                <c:pt idx="7760">
                  <c:v>4.3511838772529413E-2</c:v>
                </c:pt>
                <c:pt idx="7761">
                  <c:v>4.3542065821619486E-2</c:v>
                </c:pt>
                <c:pt idx="7762">
                  <c:v>4.3572313869006167E-2</c:v>
                </c:pt>
                <c:pt idx="7763">
                  <c:v>4.3602582928959431E-2</c:v>
                </c:pt>
                <c:pt idx="7764">
                  <c:v>4.3632873016710899E-2</c:v>
                </c:pt>
                <c:pt idx="7765">
                  <c:v>4.3663184146551029E-2</c:v>
                </c:pt>
                <c:pt idx="7766">
                  <c:v>4.3693516332779556E-2</c:v>
                </c:pt>
                <c:pt idx="7767">
                  <c:v>4.372386959065986E-2</c:v>
                </c:pt>
                <c:pt idx="7768">
                  <c:v>4.3754243934512209E-2</c:v>
                </c:pt>
                <c:pt idx="7769">
                  <c:v>4.3784639378984726E-2</c:v>
                </c:pt>
                <c:pt idx="7770">
                  <c:v>4.3815055938416912E-2</c:v>
                </c:pt>
                <c:pt idx="7771">
                  <c:v>4.3845493628114615E-2</c:v>
                </c:pt>
                <c:pt idx="7772">
                  <c:v>4.3875952462437938E-2</c:v>
                </c:pt>
                <c:pt idx="7773">
                  <c:v>4.3906432455756282E-2</c:v>
                </c:pt>
                <c:pt idx="7774">
                  <c:v>4.393693362340742E-2</c:v>
                </c:pt>
                <c:pt idx="7775">
                  <c:v>4.396745597978139E-2</c:v>
                </c:pt>
                <c:pt idx="7776">
                  <c:v>4.3997999539277577E-2</c:v>
                </c:pt>
                <c:pt idx="7777">
                  <c:v>4.4028564317265734E-2</c:v>
                </c:pt>
                <c:pt idx="7778">
                  <c:v>4.4059150328165909E-2</c:v>
                </c:pt>
                <c:pt idx="7779">
                  <c:v>4.408975758640752E-2</c:v>
                </c:pt>
                <c:pt idx="7780">
                  <c:v>4.412038610739237E-2</c:v>
                </c:pt>
                <c:pt idx="7781">
                  <c:v>4.4151035905570582E-2</c:v>
                </c:pt>
                <c:pt idx="7782">
                  <c:v>4.418170699572313E-2</c:v>
                </c:pt>
                <c:pt idx="7783">
                  <c:v>4.4212399392319544E-2</c:v>
                </c:pt>
                <c:pt idx="7784">
                  <c:v>4.4243113110804484E-2</c:v>
                </c:pt>
                <c:pt idx="7785">
                  <c:v>4.4273848165668275E-2</c:v>
                </c:pt>
                <c:pt idx="7786">
                  <c:v>4.4304604571410625E-2</c:v>
                </c:pt>
                <c:pt idx="7787">
                  <c:v>4.4335382343508402E-2</c:v>
                </c:pt>
                <c:pt idx="7788">
                  <c:v>4.4366181496482159E-2</c:v>
                </c:pt>
                <c:pt idx="7789">
                  <c:v>4.4397002044861841E-2</c:v>
                </c:pt>
                <c:pt idx="7790">
                  <c:v>4.4427844004156593E-2</c:v>
                </c:pt>
                <c:pt idx="7791">
                  <c:v>4.4458707388917239E-2</c:v>
                </c:pt>
                <c:pt idx="7792">
                  <c:v>4.4489592213704035E-2</c:v>
                </c:pt>
                <c:pt idx="7793">
                  <c:v>4.4520498494058473E-2</c:v>
                </c:pt>
                <c:pt idx="7794">
                  <c:v>4.4551426244561723E-2</c:v>
                </c:pt>
                <c:pt idx="7795">
                  <c:v>4.4582375479804412E-2</c:v>
                </c:pt>
                <c:pt idx="7796">
                  <c:v>4.4613346215360429E-2</c:v>
                </c:pt>
                <c:pt idx="7797">
                  <c:v>4.4644338465841357E-2</c:v>
                </c:pt>
                <c:pt idx="7798">
                  <c:v>4.4675352246193317E-2</c:v>
                </c:pt>
                <c:pt idx="7799">
                  <c:v>4.4706387571047501E-2</c:v>
                </c:pt>
                <c:pt idx="7800">
                  <c:v>4.4737444456021139E-2</c:v>
                </c:pt>
                <c:pt idx="7801">
                  <c:v>4.4768522915766447E-2</c:v>
                </c:pt>
                <c:pt idx="7802">
                  <c:v>4.4799622964945163E-2</c:v>
                </c:pt>
                <c:pt idx="7803">
                  <c:v>4.4830744619207059E-2</c:v>
                </c:pt>
                <c:pt idx="7804">
                  <c:v>4.4861887893234927E-2</c:v>
                </c:pt>
                <c:pt idx="7805">
                  <c:v>4.4893052801721067E-2</c:v>
                </c:pt>
                <c:pt idx="7806">
                  <c:v>4.4924239360347902E-2</c:v>
                </c:pt>
                <c:pt idx="7807">
                  <c:v>4.4955447583828835E-2</c:v>
                </c:pt>
                <c:pt idx="7808">
                  <c:v>4.4986677486886811E-2</c:v>
                </c:pt>
                <c:pt idx="7809">
                  <c:v>4.5017929085236955E-2</c:v>
                </c:pt>
                <c:pt idx="7810">
                  <c:v>4.504920239362336E-2</c:v>
                </c:pt>
                <c:pt idx="7811">
                  <c:v>4.5080497426799676E-2</c:v>
                </c:pt>
                <c:pt idx="7812">
                  <c:v>4.51118142005138E-2</c:v>
                </c:pt>
                <c:pt idx="7813">
                  <c:v>4.5143152729540573E-2</c:v>
                </c:pt>
                <c:pt idx="7814">
                  <c:v>4.5174513028993099E-2</c:v>
                </c:pt>
                <c:pt idx="7815">
                  <c:v>4.5205895113666059E-2</c:v>
                </c:pt>
                <c:pt idx="7816">
                  <c:v>4.5237298999351166E-2</c:v>
                </c:pt>
                <c:pt idx="7817">
                  <c:v>4.5268724700864363E-2</c:v>
                </c:pt>
                <c:pt idx="7818">
                  <c:v>4.5300172233031177E-2</c:v>
                </c:pt>
                <c:pt idx="7819">
                  <c:v>4.5331641611676264E-2</c:v>
                </c:pt>
                <c:pt idx="7820">
                  <c:v>4.5363132851646448E-2</c:v>
                </c:pt>
                <c:pt idx="7821">
                  <c:v>4.5394645967798193E-2</c:v>
                </c:pt>
                <c:pt idx="7822">
                  <c:v>4.5426180975989147E-2</c:v>
                </c:pt>
                <c:pt idx="7823">
                  <c:v>4.5457737891097104E-2</c:v>
                </c:pt>
                <c:pt idx="7824">
                  <c:v>4.5489316728009509E-2</c:v>
                </c:pt>
                <c:pt idx="7825">
                  <c:v>4.5520917502617074E-2</c:v>
                </c:pt>
                <c:pt idx="7826">
                  <c:v>4.5552540229828624E-2</c:v>
                </c:pt>
                <c:pt idx="7827">
                  <c:v>4.5584184924894321E-2</c:v>
                </c:pt>
                <c:pt idx="7828">
                  <c:v>4.5615851602743021E-2</c:v>
                </c:pt>
                <c:pt idx="7829">
                  <c:v>4.5647540279309645E-2</c:v>
                </c:pt>
                <c:pt idx="7830">
                  <c:v>4.5679250969544477E-2</c:v>
                </c:pt>
                <c:pt idx="7831">
                  <c:v>4.5710983688407515E-2</c:v>
                </c:pt>
                <c:pt idx="7832">
                  <c:v>4.5742738451866917E-2</c:v>
                </c:pt>
                <c:pt idx="7833">
                  <c:v>4.5774515274904143E-2</c:v>
                </c:pt>
                <c:pt idx="7834">
                  <c:v>4.5806314172510382E-2</c:v>
                </c:pt>
                <c:pt idx="7835">
                  <c:v>4.5838135160687098E-2</c:v>
                </c:pt>
                <c:pt idx="7836">
                  <c:v>4.5869978254447004E-2</c:v>
                </c:pt>
                <c:pt idx="7837">
                  <c:v>4.5901843468812549E-2</c:v>
                </c:pt>
                <c:pt idx="7838">
                  <c:v>4.5933730819818559E-2</c:v>
                </c:pt>
                <c:pt idx="7839">
                  <c:v>4.5965640322509063E-2</c:v>
                </c:pt>
                <c:pt idx="7840">
                  <c:v>4.5997571991937845E-2</c:v>
                </c:pt>
                <c:pt idx="7841">
                  <c:v>4.6029525844173164E-2</c:v>
                </c:pt>
                <c:pt idx="7842">
                  <c:v>4.6061501894290424E-2</c:v>
                </c:pt>
                <c:pt idx="7843">
                  <c:v>4.6093500157710181E-2</c:v>
                </c:pt>
                <c:pt idx="7844">
                  <c:v>4.612552064952808E-2</c:v>
                </c:pt>
                <c:pt idx="7845">
                  <c:v>4.6157563385857088E-2</c:v>
                </c:pt>
                <c:pt idx="7846">
                  <c:v>4.6189628381814542E-2</c:v>
                </c:pt>
                <c:pt idx="7847">
                  <c:v>4.622171565252757E-2</c:v>
                </c:pt>
                <c:pt idx="7848">
                  <c:v>4.6253825214142757E-2</c:v>
                </c:pt>
                <c:pt idx="7849">
                  <c:v>4.6285957081808944E-2</c:v>
                </c:pt>
                <c:pt idx="7850">
                  <c:v>4.6318111270684831E-2</c:v>
                </c:pt>
                <c:pt idx="7851">
                  <c:v>4.6350287796950655E-2</c:v>
                </c:pt>
                <c:pt idx="7852">
                  <c:v>4.6382486675786865E-2</c:v>
                </c:pt>
                <c:pt idx="7853">
                  <c:v>4.6414707922383766E-2</c:v>
                </c:pt>
                <c:pt idx="7854">
                  <c:v>4.6446951552955341E-2</c:v>
                </c:pt>
                <c:pt idx="7855">
                  <c:v>4.64792175827137E-2</c:v>
                </c:pt>
                <c:pt idx="7856">
                  <c:v>4.6511506026880825E-2</c:v>
                </c:pt>
                <c:pt idx="7857">
                  <c:v>4.6543816901704511E-2</c:v>
                </c:pt>
                <c:pt idx="7858">
                  <c:v>4.6576150222428607E-2</c:v>
                </c:pt>
                <c:pt idx="7859">
                  <c:v>4.6608506004645944E-2</c:v>
                </c:pt>
                <c:pt idx="7860">
                  <c:v>4.6640884263620855E-2</c:v>
                </c:pt>
                <c:pt idx="7861">
                  <c:v>4.6673285015646326E-2</c:v>
                </c:pt>
                <c:pt idx="7862">
                  <c:v>4.6705708276008596E-2</c:v>
                </c:pt>
                <c:pt idx="7863">
                  <c:v>4.6738154060003825E-2</c:v>
                </c:pt>
                <c:pt idx="7864">
                  <c:v>4.677062238395898E-2</c:v>
                </c:pt>
                <c:pt idx="7865">
                  <c:v>4.6803113263192198E-2</c:v>
                </c:pt>
                <c:pt idx="7866">
                  <c:v>4.6835626713031514E-2</c:v>
                </c:pt>
                <c:pt idx="7867">
                  <c:v>4.686816274983796E-2</c:v>
                </c:pt>
                <c:pt idx="7868">
                  <c:v>4.6900721388961598E-2</c:v>
                </c:pt>
                <c:pt idx="7869">
                  <c:v>4.6933302645762461E-2</c:v>
                </c:pt>
                <c:pt idx="7870">
                  <c:v>4.6965906536635682E-2</c:v>
                </c:pt>
                <c:pt idx="7871">
                  <c:v>4.6998533076963341E-2</c:v>
                </c:pt>
                <c:pt idx="7872">
                  <c:v>4.7031182282479697E-2</c:v>
                </c:pt>
                <c:pt idx="7873">
                  <c:v>4.7063854168587493E-2</c:v>
                </c:pt>
                <c:pt idx="7874">
                  <c:v>4.7096548751727474E-2</c:v>
                </c:pt>
                <c:pt idx="7875">
                  <c:v>4.7129266047324508E-2</c:v>
                </c:pt>
                <c:pt idx="7876">
                  <c:v>4.7162006070813473E-2</c:v>
                </c:pt>
                <c:pt idx="7877">
                  <c:v>4.7194768838669396E-2</c:v>
                </c:pt>
                <c:pt idx="7878">
                  <c:v>4.7227554366349324E-2</c:v>
                </c:pt>
                <c:pt idx="7879">
                  <c:v>4.7260362669320301E-2</c:v>
                </c:pt>
                <c:pt idx="7880">
                  <c:v>4.7293193764091732E-2</c:v>
                </c:pt>
                <c:pt idx="7881">
                  <c:v>4.7326047666152893E-2</c:v>
                </c:pt>
                <c:pt idx="7882">
                  <c:v>4.7358924391003088E-2</c:v>
                </c:pt>
                <c:pt idx="7883">
                  <c:v>4.7391823955186152E-2</c:v>
                </c:pt>
                <c:pt idx="7884">
                  <c:v>4.7424746374223656E-2</c:v>
                </c:pt>
                <c:pt idx="7885">
                  <c:v>4.7457691663647238E-2</c:v>
                </c:pt>
                <c:pt idx="7886">
                  <c:v>4.7490659840035233E-2</c:v>
                </c:pt>
                <c:pt idx="7887">
                  <c:v>4.7523650918941576E-2</c:v>
                </c:pt>
                <c:pt idx="7888">
                  <c:v>4.7556664916276324E-2</c:v>
                </c:pt>
                <c:pt idx="7889">
                  <c:v>4.7589701847614324E-2</c:v>
                </c:pt>
                <c:pt idx="7890">
                  <c:v>4.7622761729580007E-2</c:v>
                </c:pt>
                <c:pt idx="7891">
                  <c:v>4.7655844577770598E-2</c:v>
                </c:pt>
                <c:pt idx="7892">
                  <c:v>4.7688950407793411E-2</c:v>
                </c:pt>
                <c:pt idx="7893">
                  <c:v>4.7722079236307557E-2</c:v>
                </c:pt>
                <c:pt idx="7894">
                  <c:v>4.7755231078942785E-2</c:v>
                </c:pt>
                <c:pt idx="7895">
                  <c:v>4.7788405951338958E-2</c:v>
                </c:pt>
                <c:pt idx="7896">
                  <c:v>4.7821603870189945E-2</c:v>
                </c:pt>
                <c:pt idx="7897">
                  <c:v>4.7854824851158065E-2</c:v>
                </c:pt>
                <c:pt idx="7898">
                  <c:v>4.7888068909915822E-2</c:v>
                </c:pt>
                <c:pt idx="7899">
                  <c:v>4.7921336063191877E-2</c:v>
                </c:pt>
                <c:pt idx="7900">
                  <c:v>4.7954626326681238E-2</c:v>
                </c:pt>
                <c:pt idx="7901">
                  <c:v>4.798793971608907E-2</c:v>
                </c:pt>
                <c:pt idx="7902">
                  <c:v>4.8021276248178944E-2</c:v>
                </c:pt>
                <c:pt idx="7903">
                  <c:v>4.8054635938678578E-2</c:v>
                </c:pt>
                <c:pt idx="7904">
                  <c:v>4.8088018803675796E-2</c:v>
                </c:pt>
                <c:pt idx="7905">
                  <c:v>4.8121424858919459E-2</c:v>
                </c:pt>
                <c:pt idx="7906">
                  <c:v>4.8154854121219746E-2</c:v>
                </c:pt>
                <c:pt idx="7907">
                  <c:v>4.8188306606348145E-2</c:v>
                </c:pt>
                <c:pt idx="7908">
                  <c:v>4.8221782330086366E-2</c:v>
                </c:pt>
                <c:pt idx="7909">
                  <c:v>4.8255281309279648E-2</c:v>
                </c:pt>
                <c:pt idx="7910">
                  <c:v>4.8288803559732363E-2</c:v>
                </c:pt>
                <c:pt idx="7911">
                  <c:v>4.8322349097259132E-2</c:v>
                </c:pt>
                <c:pt idx="7912">
                  <c:v>4.8355917938740327E-2</c:v>
                </c:pt>
                <c:pt idx="7913">
                  <c:v>4.8389510100013286E-2</c:v>
                </c:pt>
                <c:pt idx="7914">
                  <c:v>4.8423125596925611E-2</c:v>
                </c:pt>
                <c:pt idx="7915">
                  <c:v>4.8456764446392873E-2</c:v>
                </c:pt>
                <c:pt idx="7916">
                  <c:v>4.8490426664285449E-2</c:v>
                </c:pt>
                <c:pt idx="7917">
                  <c:v>4.8524112266837026E-2</c:v>
                </c:pt>
                <c:pt idx="7918">
                  <c:v>4.8557821269939308E-2</c:v>
                </c:pt>
                <c:pt idx="7919">
                  <c:v>4.8591553690554914E-2</c:v>
                </c:pt>
                <c:pt idx="7920">
                  <c:v>4.8625309544598358E-2</c:v>
                </c:pt>
                <c:pt idx="7921">
                  <c:v>4.8659088847994462E-2</c:v>
                </c:pt>
                <c:pt idx="7922">
                  <c:v>4.8692891617741235E-2</c:v>
                </c:pt>
                <c:pt idx="7923">
                  <c:v>4.8726717869786371E-2</c:v>
                </c:pt>
                <c:pt idx="7924">
                  <c:v>4.8760567620087916E-2</c:v>
                </c:pt>
                <c:pt idx="7925">
                  <c:v>4.8794440885679316E-2</c:v>
                </c:pt>
                <c:pt idx="7926">
                  <c:v>4.8828337682541537E-2</c:v>
                </c:pt>
                <c:pt idx="7927">
                  <c:v>4.886225802666589E-2</c:v>
                </c:pt>
                <c:pt idx="7928">
                  <c:v>4.8896201935121363E-2</c:v>
                </c:pt>
                <c:pt idx="7929">
                  <c:v>4.8930169423922226E-2</c:v>
                </c:pt>
                <c:pt idx="7930">
                  <c:v>4.8964160509093163E-2</c:v>
                </c:pt>
                <c:pt idx="7931">
                  <c:v>4.8998175207738741E-2</c:v>
                </c:pt>
                <c:pt idx="7932">
                  <c:v>4.9032213535906644E-2</c:v>
                </c:pt>
                <c:pt idx="7933">
                  <c:v>4.906627551001197E-2</c:v>
                </c:pt>
                <c:pt idx="7934">
                  <c:v>4.9100361146123941E-2</c:v>
                </c:pt>
                <c:pt idx="7935">
                  <c:v>4.9134470461394741E-2</c:v>
                </c:pt>
                <c:pt idx="7936">
                  <c:v>4.9168603471916671E-2</c:v>
                </c:pt>
                <c:pt idx="7937">
                  <c:v>4.9202760193792494E-2</c:v>
                </c:pt>
                <c:pt idx="7938">
                  <c:v>4.9236940644210136E-2</c:v>
                </c:pt>
                <c:pt idx="7939">
                  <c:v>4.9271144839295476E-2</c:v>
                </c:pt>
                <c:pt idx="7940">
                  <c:v>4.9305372795184856E-2</c:v>
                </c:pt>
                <c:pt idx="7941">
                  <c:v>4.9339624529102045E-2</c:v>
                </c:pt>
                <c:pt idx="7942">
                  <c:v>4.9373900057206564E-2</c:v>
                </c:pt>
                <c:pt idx="7943">
                  <c:v>4.9408199395668387E-2</c:v>
                </c:pt>
                <c:pt idx="7944">
                  <c:v>4.9442522561747221E-2</c:v>
                </c:pt>
                <c:pt idx="7945">
                  <c:v>4.947686957163628E-2</c:v>
                </c:pt>
                <c:pt idx="7946">
                  <c:v>4.9511240441539262E-2</c:v>
                </c:pt>
                <c:pt idx="7947">
                  <c:v>4.9545635188751866E-2</c:v>
                </c:pt>
                <c:pt idx="7948">
                  <c:v>4.9580053829501078E-2</c:v>
                </c:pt>
                <c:pt idx="7949">
                  <c:v>4.9614496380385391E-2</c:v>
                </c:pt>
                <c:pt idx="7950">
                  <c:v>4.9648962857653585E-2</c:v>
                </c:pt>
                <c:pt idx="7951">
                  <c:v>4.9683453278649467E-2</c:v>
                </c:pt>
                <c:pt idx="7952">
                  <c:v>4.971796765964516E-2</c:v>
                </c:pt>
                <c:pt idx="7953">
                  <c:v>4.9752506016923326E-2</c:v>
                </c:pt>
                <c:pt idx="7954">
                  <c:v>4.9787068367863944E-2</c:v>
                </c:pt>
                <c:pt idx="7955">
                  <c:v>4.9821654728773063E-2</c:v>
                </c:pt>
                <c:pt idx="7956">
                  <c:v>4.9856265115967323E-2</c:v>
                </c:pt>
                <c:pt idx="7957">
                  <c:v>4.9890899546862932E-2</c:v>
                </c:pt>
                <c:pt idx="7958">
                  <c:v>4.9925558037799952E-2</c:v>
                </c:pt>
                <c:pt idx="7959">
                  <c:v>4.9960240605129047E-2</c:v>
                </c:pt>
                <c:pt idx="7960">
                  <c:v>4.9994947266302756E-2</c:v>
                </c:pt>
                <c:pt idx="7961">
                  <c:v>5.0029678037695216E-2</c:v>
                </c:pt>
                <c:pt idx="7962">
                  <c:v>5.006443293605544E-2</c:v>
                </c:pt>
                <c:pt idx="7963">
                  <c:v>5.0099211977779584E-2</c:v>
                </c:pt>
                <c:pt idx="7964">
                  <c:v>5.0134015180368724E-2</c:v>
                </c:pt>
                <c:pt idx="7965">
                  <c:v>5.0168842560242545E-2</c:v>
                </c:pt>
                <c:pt idx="7966">
                  <c:v>5.0203694133831391E-2</c:v>
                </c:pt>
                <c:pt idx="7967">
                  <c:v>5.0238569918672836E-2</c:v>
                </c:pt>
                <c:pt idx="7968">
                  <c:v>5.027346993122081E-2</c:v>
                </c:pt>
                <c:pt idx="7969">
                  <c:v>5.030839418793992E-2</c:v>
                </c:pt>
                <c:pt idx="7970">
                  <c:v>5.0343342706404316E-2</c:v>
                </c:pt>
                <c:pt idx="7971">
                  <c:v>5.0378315503102247E-2</c:v>
                </c:pt>
                <c:pt idx="7972">
                  <c:v>5.0413312594532647E-2</c:v>
                </c:pt>
                <c:pt idx="7973">
                  <c:v>5.0448333998306331E-2</c:v>
                </c:pt>
                <c:pt idx="7974">
                  <c:v>5.0483379730945924E-2</c:v>
                </c:pt>
                <c:pt idx="7975">
                  <c:v>5.0518449808984775E-2</c:v>
                </c:pt>
                <c:pt idx="7976">
                  <c:v>5.0553544250070422E-2</c:v>
                </c:pt>
                <c:pt idx="7977">
                  <c:v>5.0588663070759946E-2</c:v>
                </c:pt>
                <c:pt idx="7978">
                  <c:v>5.0623806287989515E-2</c:v>
                </c:pt>
                <c:pt idx="7979">
                  <c:v>5.0658973918338464E-2</c:v>
                </c:pt>
                <c:pt idx="7980">
                  <c:v>5.0694165979503415E-2</c:v>
                </c:pt>
                <c:pt idx="7981">
                  <c:v>5.0729382488087518E-2</c:v>
                </c:pt>
                <c:pt idx="7982">
                  <c:v>5.0764623460704678E-2</c:v>
                </c:pt>
                <c:pt idx="7983">
                  <c:v>5.079988891508843E-2</c:v>
                </c:pt>
                <c:pt idx="7984">
                  <c:v>5.0835178867876543E-2</c:v>
                </c:pt>
                <c:pt idx="7985">
                  <c:v>5.0870493335717581E-2</c:v>
                </c:pt>
                <c:pt idx="7986">
                  <c:v>5.0905832336382052E-2</c:v>
                </c:pt>
                <c:pt idx="7987">
                  <c:v>5.0941195886542438E-2</c:v>
                </c:pt>
                <c:pt idx="7988">
                  <c:v>5.0976584002882006E-2</c:v>
                </c:pt>
                <c:pt idx="7989">
                  <c:v>5.1011996703208343E-2</c:v>
                </c:pt>
                <c:pt idx="7990">
                  <c:v>5.1047434004228683E-2</c:v>
                </c:pt>
                <c:pt idx="7991">
                  <c:v>5.1082895922661097E-2</c:v>
                </c:pt>
                <c:pt idx="7992">
                  <c:v>5.1118382476350296E-2</c:v>
                </c:pt>
                <c:pt idx="7993">
                  <c:v>5.1153893682038376E-2</c:v>
                </c:pt>
                <c:pt idx="7994">
                  <c:v>5.118942955685072E-2</c:v>
                </c:pt>
                <c:pt idx="7995">
                  <c:v>5.1224990117551897E-2</c:v>
                </c:pt>
                <c:pt idx="7996">
                  <c:v>5.1260575382036266E-2</c:v>
                </c:pt>
                <c:pt idx="7997">
                  <c:v>5.1296185367092482E-2</c:v>
                </c:pt>
                <c:pt idx="7998">
                  <c:v>5.1331820089520079E-2</c:v>
                </c:pt>
                <c:pt idx="7999">
                  <c:v>5.1367479567250733E-2</c:v>
                </c:pt>
                <c:pt idx="8000">
                  <c:v>5.1403163817108105E-2</c:v>
                </c:pt>
                <c:pt idx="8001">
                  <c:v>5.143887285592677E-2</c:v>
                </c:pt>
                <c:pt idx="8002">
                  <c:v>5.14746067016758E-2</c:v>
                </c:pt>
                <c:pt idx="8003">
                  <c:v>5.1510365371213937E-2</c:v>
                </c:pt>
                <c:pt idx="8004">
                  <c:v>5.1546148881410875E-2</c:v>
                </c:pt>
                <c:pt idx="8005">
                  <c:v>5.1581957250273154E-2</c:v>
                </c:pt>
                <c:pt idx="8006">
                  <c:v>5.1617790494694678E-2</c:v>
                </c:pt>
                <c:pt idx="8007">
                  <c:v>5.1653648631956151E-2</c:v>
                </c:pt>
                <c:pt idx="8008">
                  <c:v>5.1689531678974165E-2</c:v>
                </c:pt>
                <c:pt idx="8009">
                  <c:v>5.1725439653805369E-2</c:v>
                </c:pt>
                <c:pt idx="8010">
                  <c:v>5.1761372573390654E-2</c:v>
                </c:pt>
                <c:pt idx="8011">
                  <c:v>5.1797330454681913E-2</c:v>
                </c:pt>
                <c:pt idx="8012">
                  <c:v>5.1833313315773427E-2</c:v>
                </c:pt>
                <c:pt idx="8013">
                  <c:v>5.1869321173641438E-2</c:v>
                </c:pt>
                <c:pt idx="8014">
                  <c:v>5.1905354045273182E-2</c:v>
                </c:pt>
                <c:pt idx="8015">
                  <c:v>5.1941411948800684E-2</c:v>
                </c:pt>
                <c:pt idx="8016">
                  <c:v>5.1977494901235585E-2</c:v>
                </c:pt>
                <c:pt idx="8017">
                  <c:v>5.2013602919600541E-2</c:v>
                </c:pt>
                <c:pt idx="8018">
                  <c:v>5.2049736022065404E-2</c:v>
                </c:pt>
                <c:pt idx="8019">
                  <c:v>5.2085894225677283E-2</c:v>
                </c:pt>
                <c:pt idx="8020">
                  <c:v>5.2122077547494344E-2</c:v>
                </c:pt>
                <c:pt idx="8021">
                  <c:v>5.2158286005724322E-2</c:v>
                </c:pt>
                <c:pt idx="8022">
                  <c:v>5.2194519617449885E-2</c:v>
                </c:pt>
                <c:pt idx="8023">
                  <c:v>5.2230778400144805E-2</c:v>
                </c:pt>
                <c:pt idx="8024">
                  <c:v>5.2267062370914698E-2</c:v>
                </c:pt>
                <c:pt idx="8025">
                  <c:v>5.2303371548017938E-2</c:v>
                </c:pt>
                <c:pt idx="8026">
                  <c:v>5.2339705948584725E-2</c:v>
                </c:pt>
                <c:pt idx="8027">
                  <c:v>5.2376065589756333E-2</c:v>
                </c:pt>
                <c:pt idx="8028">
                  <c:v>5.2412450489829225E-2</c:v>
                </c:pt>
                <c:pt idx="8029">
                  <c:v>5.2448860665969321E-2</c:v>
                </c:pt>
                <c:pt idx="8030">
                  <c:v>5.2485296135353653E-2</c:v>
                </c:pt>
                <c:pt idx="8031">
                  <c:v>5.2521756916316831E-2</c:v>
                </c:pt>
                <c:pt idx="8032">
                  <c:v>5.2558243026060568E-2</c:v>
                </c:pt>
                <c:pt idx="8033">
                  <c:v>5.2594754481797734E-2</c:v>
                </c:pt>
                <c:pt idx="8034">
                  <c:v>5.2631291301901167E-2</c:v>
                </c:pt>
                <c:pt idx="8035">
                  <c:v>5.2667853503608461E-2</c:v>
                </c:pt>
                <c:pt idx="8036">
                  <c:v>5.2704441104168373E-2</c:v>
                </c:pt>
                <c:pt idx="8037">
                  <c:v>5.2741054121992079E-2</c:v>
                </c:pt>
                <c:pt idx="8038">
                  <c:v>5.2777692574353094E-2</c:v>
                </c:pt>
                <c:pt idx="8039">
                  <c:v>5.2814356478920438E-2</c:v>
                </c:pt>
                <c:pt idx="8040">
                  <c:v>5.2851045852990851E-2</c:v>
                </c:pt>
                <c:pt idx="8041">
                  <c:v>5.2887760715026717E-2</c:v>
                </c:pt>
                <c:pt idx="8042">
                  <c:v>5.2924501082349605E-2</c:v>
                </c:pt>
                <c:pt idx="8043">
                  <c:v>5.2961266972292344E-2</c:v>
                </c:pt>
                <c:pt idx="8044">
                  <c:v>5.2998058403355801E-2</c:v>
                </c:pt>
                <c:pt idx="8045">
                  <c:v>5.3034875392897696E-2</c:v>
                </c:pt>
                <c:pt idx="8046">
                  <c:v>5.3071717958286982E-2</c:v>
                </c:pt>
                <c:pt idx="8047">
                  <c:v>5.3108586118063135E-2</c:v>
                </c:pt>
                <c:pt idx="8048">
                  <c:v>5.3145479889620054E-2</c:v>
                </c:pt>
                <c:pt idx="8049">
                  <c:v>5.3182399290362919E-2</c:v>
                </c:pt>
                <c:pt idx="8050">
                  <c:v>5.3219344338869864E-2</c:v>
                </c:pt>
                <c:pt idx="8051">
                  <c:v>5.3256315052571078E-2</c:v>
                </c:pt>
                <c:pt idx="8052">
                  <c:v>5.3293311449295798E-2</c:v>
                </c:pt>
                <c:pt idx="8053">
                  <c:v>5.3330333546497619E-2</c:v>
                </c:pt>
                <c:pt idx="8054">
                  <c:v>5.3367381362806353E-2</c:v>
                </c:pt>
                <c:pt idx="8055">
                  <c:v>5.3404454915700672E-2</c:v>
                </c:pt>
                <c:pt idx="8056">
                  <c:v>5.3441554222670558E-2</c:v>
                </c:pt>
                <c:pt idx="8057">
                  <c:v>5.3478679302384688E-2</c:v>
                </c:pt>
                <c:pt idx="8058">
                  <c:v>5.351583017235817E-2</c:v>
                </c:pt>
                <c:pt idx="8059">
                  <c:v>5.3553006850117484E-2</c:v>
                </c:pt>
                <c:pt idx="8060">
                  <c:v>5.3590209354370227E-2</c:v>
                </c:pt>
                <c:pt idx="8061">
                  <c:v>5.3627437702668035E-2</c:v>
                </c:pt>
                <c:pt idx="8062">
                  <c:v>5.3664691912573941E-2</c:v>
                </c:pt>
                <c:pt idx="8063">
                  <c:v>5.3701972002834553E-2</c:v>
                </c:pt>
                <c:pt idx="8064">
                  <c:v>5.3739277991038115E-2</c:v>
                </c:pt>
                <c:pt idx="8065">
                  <c:v>5.3776609894784291E-2</c:v>
                </c:pt>
                <c:pt idx="8066">
                  <c:v>5.3813967732858778E-2</c:v>
                </c:pt>
                <c:pt idx="8067">
                  <c:v>5.3851351522886511E-2</c:v>
                </c:pt>
                <c:pt idx="8068">
                  <c:v>5.3888761282895929E-2</c:v>
                </c:pt>
                <c:pt idx="8069">
                  <c:v>5.3926197030535659E-2</c:v>
                </c:pt>
                <c:pt idx="8070">
                  <c:v>5.3963658784643646E-2</c:v>
                </c:pt>
                <c:pt idx="8071">
                  <c:v>5.4001146562893856E-2</c:v>
                </c:pt>
                <c:pt idx="8072">
                  <c:v>5.4038660382971698E-2</c:v>
                </c:pt>
                <c:pt idx="8073">
                  <c:v>5.4076200263754419E-2</c:v>
                </c:pt>
                <c:pt idx="8074">
                  <c:v>5.4113766222952844E-2</c:v>
                </c:pt>
                <c:pt idx="8075">
                  <c:v>5.4151358278289256E-2</c:v>
                </c:pt>
                <c:pt idx="8076">
                  <c:v>5.4188976448680287E-2</c:v>
                </c:pt>
                <c:pt idx="8077">
                  <c:v>5.4226620751873678E-2</c:v>
                </c:pt>
                <c:pt idx="8078">
                  <c:v>5.4264291205628694E-2</c:v>
                </c:pt>
                <c:pt idx="8079">
                  <c:v>5.4301987828901395E-2</c:v>
                </c:pt>
                <c:pt idx="8080">
                  <c:v>5.4339710639476548E-2</c:v>
                </c:pt>
                <c:pt idx="8081">
                  <c:v>5.4377459655150451E-2</c:v>
                </c:pt>
                <c:pt idx="8082">
                  <c:v>5.4415234894918701E-2</c:v>
                </c:pt>
                <c:pt idx="8083">
                  <c:v>5.4453036376603148E-2</c:v>
                </c:pt>
                <c:pt idx="8084">
                  <c:v>5.4490864118433686E-2</c:v>
                </c:pt>
                <c:pt idx="8085">
                  <c:v>5.4528718138256105E-2</c:v>
                </c:pt>
                <c:pt idx="8086">
                  <c:v>5.4566598455118839E-2</c:v>
                </c:pt>
                <c:pt idx="8087">
                  <c:v>5.460450508689333E-2</c:v>
                </c:pt>
                <c:pt idx="8088">
                  <c:v>5.4642438051462586E-2</c:v>
                </c:pt>
                <c:pt idx="8089">
                  <c:v>5.4680397367914767E-2</c:v>
                </c:pt>
                <c:pt idx="8090">
                  <c:v>5.4718383054158583E-2</c:v>
                </c:pt>
                <c:pt idx="8091">
                  <c:v>5.4756395128114331E-2</c:v>
                </c:pt>
                <c:pt idx="8092">
                  <c:v>5.4794433608910002E-2</c:v>
                </c:pt>
                <c:pt idx="8093">
                  <c:v>5.4832498514491623E-2</c:v>
                </c:pt>
                <c:pt idx="8094">
                  <c:v>5.4870589862816899E-2</c:v>
                </c:pt>
                <c:pt idx="8095">
                  <c:v>5.4908707673053676E-2</c:v>
                </c:pt>
                <c:pt idx="8096">
                  <c:v>5.4946851963185439E-2</c:v>
                </c:pt>
                <c:pt idx="8097">
                  <c:v>5.4985022751607389E-2</c:v>
                </c:pt>
                <c:pt idx="8098">
                  <c:v>5.5023220056327163E-2</c:v>
                </c:pt>
                <c:pt idx="8099">
                  <c:v>5.5061443896565934E-2</c:v>
                </c:pt>
                <c:pt idx="8100">
                  <c:v>5.5099694290357215E-2</c:v>
                </c:pt>
                <c:pt idx="8101">
                  <c:v>5.5137971255746182E-2</c:v>
                </c:pt>
                <c:pt idx="8102">
                  <c:v>5.5176274811994115E-2</c:v>
                </c:pt>
                <c:pt idx="8103">
                  <c:v>5.5214604977172115E-2</c:v>
                </c:pt>
                <c:pt idx="8104">
                  <c:v>5.5252961769363E-2</c:v>
                </c:pt>
                <c:pt idx="8105">
                  <c:v>5.5291345207868221E-2</c:v>
                </c:pt>
                <c:pt idx="8106">
                  <c:v>5.532975531079657E-2</c:v>
                </c:pt>
                <c:pt idx="8107">
                  <c:v>5.5368192096268573E-2</c:v>
                </c:pt>
                <c:pt idx="8108">
                  <c:v>5.5406655583625931E-2</c:v>
                </c:pt>
                <c:pt idx="8109">
                  <c:v>5.5445145791015199E-2</c:v>
                </c:pt>
                <c:pt idx="8110">
                  <c:v>5.5483662736594705E-2</c:v>
                </c:pt>
                <c:pt idx="8111">
                  <c:v>5.5522206439746473E-2</c:v>
                </c:pt>
                <c:pt idx="8112">
                  <c:v>5.5560776918654915E-2</c:v>
                </c:pt>
                <c:pt idx="8113">
                  <c:v>5.5599374191920764E-2</c:v>
                </c:pt>
                <c:pt idx="8114">
                  <c:v>5.563799827775285E-2</c:v>
                </c:pt>
                <c:pt idx="8115">
                  <c:v>5.5676649195587125E-2</c:v>
                </c:pt>
                <c:pt idx="8116">
                  <c:v>5.5715326963658565E-2</c:v>
                </c:pt>
                <c:pt idx="8117">
                  <c:v>5.5754031600213985E-2</c:v>
                </c:pt>
                <c:pt idx="8118">
                  <c:v>5.5792763124729861E-2</c:v>
                </c:pt>
                <c:pt idx="8119">
                  <c:v>5.5831521555479213E-2</c:v>
                </c:pt>
                <c:pt idx="8120">
                  <c:v>5.5870306910746903E-2</c:v>
                </c:pt>
                <c:pt idx="8121">
                  <c:v>5.5909119210050026E-2</c:v>
                </c:pt>
                <c:pt idx="8122">
                  <c:v>5.5947958471699706E-2</c:v>
                </c:pt>
                <c:pt idx="8123">
                  <c:v>5.5986824714018939E-2</c:v>
                </c:pt>
                <c:pt idx="8124">
                  <c:v>5.6025717956565524E-2</c:v>
                </c:pt>
                <c:pt idx="8125">
                  <c:v>5.6064638217688777E-2</c:v>
                </c:pt>
                <c:pt idx="8126">
                  <c:v>5.6103585515749906E-2</c:v>
                </c:pt>
                <c:pt idx="8127">
                  <c:v>5.6142559870347497E-2</c:v>
                </c:pt>
                <c:pt idx="8128">
                  <c:v>5.6181561299869127E-2</c:v>
                </c:pt>
                <c:pt idx="8129">
                  <c:v>5.6220589823123356E-2</c:v>
                </c:pt>
                <c:pt idx="8130">
                  <c:v>5.6259645458522481E-2</c:v>
                </c:pt>
                <c:pt idx="8131">
                  <c:v>5.6298728225719588E-2</c:v>
                </c:pt>
                <c:pt idx="8132">
                  <c:v>5.6337838143153414E-2</c:v>
                </c:pt>
                <c:pt idx="8133">
                  <c:v>5.6376975229274637E-2</c:v>
                </c:pt>
                <c:pt idx="8134">
                  <c:v>5.641613950377735E-2</c:v>
                </c:pt>
                <c:pt idx="8135">
                  <c:v>5.6455330985138732E-2</c:v>
                </c:pt>
                <c:pt idx="8136">
                  <c:v>5.6494549691847945E-2</c:v>
                </c:pt>
                <c:pt idx="8137">
                  <c:v>5.653379564364016E-2</c:v>
                </c:pt>
                <c:pt idx="8138">
                  <c:v>5.6573068859031073E-2</c:v>
                </c:pt>
                <c:pt idx="8139">
                  <c:v>5.6612369356548425E-2</c:v>
                </c:pt>
                <c:pt idx="8140">
                  <c:v>5.6651697155968524E-2</c:v>
                </c:pt>
                <c:pt idx="8141">
                  <c:v>5.6691052275845706E-2</c:v>
                </c:pt>
                <c:pt idx="8142">
                  <c:v>5.6730434735159097E-2</c:v>
                </c:pt>
                <c:pt idx="8143">
                  <c:v>5.6769844552487951E-2</c:v>
                </c:pt>
                <c:pt idx="8144">
                  <c:v>5.6809281747663608E-2</c:v>
                </c:pt>
                <c:pt idx="8145">
                  <c:v>5.6848746339292003E-2</c:v>
                </c:pt>
                <c:pt idx="8146">
                  <c:v>5.6888238345991139E-2</c:v>
                </c:pt>
                <c:pt idx="8147">
                  <c:v>5.6927757787633718E-2</c:v>
                </c:pt>
                <c:pt idx="8148">
                  <c:v>5.696730468286447E-2</c:v>
                </c:pt>
                <c:pt idx="8149">
                  <c:v>5.7006879050340235E-2</c:v>
                </c:pt>
                <c:pt idx="8150">
                  <c:v>5.704648090997514E-2</c:v>
                </c:pt>
                <c:pt idx="8151">
                  <c:v>5.7086110280452823E-2</c:v>
                </c:pt>
                <c:pt idx="8152">
                  <c:v>5.7125767180469023E-2</c:v>
                </c:pt>
                <c:pt idx="8153">
                  <c:v>5.7165451629979401E-2</c:v>
                </c:pt>
                <c:pt idx="8154">
                  <c:v>5.7205163647706551E-2</c:v>
                </c:pt>
                <c:pt idx="8155">
                  <c:v>5.724490325238521E-2</c:v>
                </c:pt>
                <c:pt idx="8156">
                  <c:v>5.7284670464012651E-2</c:v>
                </c:pt>
                <c:pt idx="8157">
                  <c:v>5.7324465301350519E-2</c:v>
                </c:pt>
                <c:pt idx="8158">
                  <c:v>5.7364287783589998E-2</c:v>
                </c:pt>
                <c:pt idx="8159">
                  <c:v>5.7404137929517936E-2</c:v>
                </c:pt>
                <c:pt idx="8160">
                  <c:v>5.7444015759187228E-2</c:v>
                </c:pt>
                <c:pt idx="8161">
                  <c:v>5.7483921291411721E-2</c:v>
                </c:pt>
                <c:pt idx="8162">
                  <c:v>5.7523854545017419E-2</c:v>
                </c:pt>
                <c:pt idx="8163">
                  <c:v>5.7563815540099067E-2</c:v>
                </c:pt>
                <c:pt idx="8164">
                  <c:v>5.7603804295509722E-2</c:v>
                </c:pt>
                <c:pt idx="8165">
                  <c:v>5.764382083011467E-2</c:v>
                </c:pt>
                <c:pt idx="8166">
                  <c:v>5.7683865164050552E-2</c:v>
                </c:pt>
                <c:pt idx="8167">
                  <c:v>5.7723937316209742E-2</c:v>
                </c:pt>
                <c:pt idx="8168">
                  <c:v>5.7764037305496875E-2</c:v>
                </c:pt>
                <c:pt idx="8169">
                  <c:v>5.7804165152090581E-2</c:v>
                </c:pt>
                <c:pt idx="8170">
                  <c:v>5.7844320874922639E-2</c:v>
                </c:pt>
                <c:pt idx="8171">
                  <c:v>5.7884504492937111E-2</c:v>
                </c:pt>
                <c:pt idx="8172">
                  <c:v>5.7924716026354704E-2</c:v>
                </c:pt>
                <c:pt idx="8173">
                  <c:v>5.7964955494146687E-2</c:v>
                </c:pt>
                <c:pt idx="8174">
                  <c:v>5.800522291571867E-2</c:v>
                </c:pt>
                <c:pt idx="8175">
                  <c:v>5.80455183100674E-2</c:v>
                </c:pt>
                <c:pt idx="8176">
                  <c:v>5.8085841697469838E-2</c:v>
                </c:pt>
                <c:pt idx="8177">
                  <c:v>5.8126193096950017E-2</c:v>
                </c:pt>
                <c:pt idx="8178">
                  <c:v>5.816657252754432E-2</c:v>
                </c:pt>
                <c:pt idx="8179">
                  <c:v>5.8206980009571974E-2</c:v>
                </c:pt>
                <c:pt idx="8180">
                  <c:v>5.8247415562096706E-2</c:v>
                </c:pt>
                <c:pt idx="8181">
                  <c:v>5.8287879204194579E-2</c:v>
                </c:pt>
                <c:pt idx="8182">
                  <c:v>5.832837095622722E-2</c:v>
                </c:pt>
                <c:pt idx="8183">
                  <c:v>5.8368890837298092E-2</c:v>
                </c:pt>
                <c:pt idx="8184">
                  <c:v>5.8409438866523056E-2</c:v>
                </c:pt>
                <c:pt idx="8185">
                  <c:v>5.8450015064306186E-2</c:v>
                </c:pt>
                <c:pt idx="8186">
                  <c:v>5.8490619449790809E-2</c:v>
                </c:pt>
                <c:pt idx="8187">
                  <c:v>5.8531252042558497E-2</c:v>
                </c:pt>
                <c:pt idx="8188">
                  <c:v>5.8571912861778291E-2</c:v>
                </c:pt>
                <c:pt idx="8189">
                  <c:v>5.8612601927911026E-2</c:v>
                </c:pt>
                <c:pt idx="8190">
                  <c:v>5.8653319260153269E-2</c:v>
                </c:pt>
                <c:pt idx="8191">
                  <c:v>5.8694064877714017E-2</c:v>
                </c:pt>
                <c:pt idx="8192">
                  <c:v>5.8734838801096791E-2</c:v>
                </c:pt>
                <c:pt idx="8193">
                  <c:v>5.8775641049538176E-2</c:v>
                </c:pt>
                <c:pt idx="8194">
                  <c:v>5.8816471642287239E-2</c:v>
                </c:pt>
                <c:pt idx="8195">
                  <c:v>5.8857330599890262E-2</c:v>
                </c:pt>
                <c:pt idx="8196">
                  <c:v>5.8898217941623955E-2</c:v>
                </c:pt>
                <c:pt idx="8197">
                  <c:v>5.8939133686777515E-2</c:v>
                </c:pt>
                <c:pt idx="8198">
                  <c:v>5.8980077855940082E-2</c:v>
                </c:pt>
                <c:pt idx="8199">
                  <c:v>5.9021050468428551E-2</c:v>
                </c:pt>
                <c:pt idx="8200">
                  <c:v>5.9062051543572379E-2</c:v>
                </c:pt>
                <c:pt idx="8201">
                  <c:v>5.9103081102003616E-2</c:v>
                </c:pt>
                <c:pt idx="8202">
                  <c:v>5.9144139163079458E-2</c:v>
                </c:pt>
                <c:pt idx="8203">
                  <c:v>5.918522574660029E-2</c:v>
                </c:pt>
                <c:pt idx="8204">
                  <c:v>5.9226340871949314E-2</c:v>
                </c:pt>
                <c:pt idx="8205">
                  <c:v>5.9267484559815987E-2</c:v>
                </c:pt>
                <c:pt idx="8206">
                  <c:v>5.9308656829611346E-2</c:v>
                </c:pt>
                <c:pt idx="8207">
                  <c:v>5.9349857700759019E-2</c:v>
                </c:pt>
                <c:pt idx="8208">
                  <c:v>5.9391087193991617E-2</c:v>
                </c:pt>
                <c:pt idx="8209">
                  <c:v>5.9432345328760648E-2</c:v>
                </c:pt>
                <c:pt idx="8210">
                  <c:v>5.9473632124530267E-2</c:v>
                </c:pt>
                <c:pt idx="8211">
                  <c:v>5.9514947602076304E-2</c:v>
                </c:pt>
                <c:pt idx="8212">
                  <c:v>5.9556291780890842E-2</c:v>
                </c:pt>
                <c:pt idx="8213">
                  <c:v>5.9597664680478626E-2</c:v>
                </c:pt>
                <c:pt idx="8214">
                  <c:v>5.9639066321658822E-2</c:v>
                </c:pt>
                <c:pt idx="8215">
                  <c:v>5.9680496723964159E-2</c:v>
                </c:pt>
                <c:pt idx="8216">
                  <c:v>5.9721955906940051E-2</c:v>
                </c:pt>
                <c:pt idx="8217">
                  <c:v>5.9763443891449088E-2</c:v>
                </c:pt>
                <c:pt idx="8218">
                  <c:v>5.9804960697064737E-2</c:v>
                </c:pt>
                <c:pt idx="8219">
                  <c:v>5.9846506343808614E-2</c:v>
                </c:pt>
                <c:pt idx="8220">
                  <c:v>5.9888080851280494E-2</c:v>
                </c:pt>
                <c:pt idx="8221">
                  <c:v>5.9929684240400995E-2</c:v>
                </c:pt>
                <c:pt idx="8222">
                  <c:v>5.9971316530798034E-2</c:v>
                </c:pt>
                <c:pt idx="8223">
                  <c:v>6.001297774211227E-2</c:v>
                </c:pt>
                <c:pt idx="8224">
                  <c:v>6.0054667895307945E-2</c:v>
                </c:pt>
                <c:pt idx="8225">
                  <c:v>6.0096387010053917E-2</c:v>
                </c:pt>
                <c:pt idx="8226">
                  <c:v>6.0138135106031804E-2</c:v>
                </c:pt>
                <c:pt idx="8227">
                  <c:v>6.0179912204249564E-2</c:v>
                </c:pt>
                <c:pt idx="8228">
                  <c:v>6.0221718324417091E-2</c:v>
                </c:pt>
                <c:pt idx="8229">
                  <c:v>6.0263553486257018E-2</c:v>
                </c:pt>
                <c:pt idx="8230">
                  <c:v>6.0305417710821152E-2</c:v>
                </c:pt>
                <c:pt idx="8231">
                  <c:v>6.0347311017860457E-2</c:v>
                </c:pt>
                <c:pt idx="8232">
                  <c:v>6.0389233427578119E-2</c:v>
                </c:pt>
                <c:pt idx="8233">
                  <c:v>6.0431184959751652E-2</c:v>
                </c:pt>
                <c:pt idx="8234">
                  <c:v>6.0473165635491398E-2</c:v>
                </c:pt>
                <c:pt idx="8235">
                  <c:v>6.0515175474603285E-2</c:v>
                </c:pt>
                <c:pt idx="8236">
                  <c:v>6.0557214496906063E-2</c:v>
                </c:pt>
                <c:pt idx="8237">
                  <c:v>6.059928272355411E-2</c:v>
                </c:pt>
                <c:pt idx="8238">
                  <c:v>6.0641380174394653E-2</c:v>
                </c:pt>
                <c:pt idx="8239">
                  <c:v>6.0683506869287786E-2</c:v>
                </c:pt>
                <c:pt idx="8240">
                  <c:v>6.0725662829431988E-2</c:v>
                </c:pt>
                <c:pt idx="8241">
                  <c:v>6.0767848074715886E-2</c:v>
                </c:pt>
                <c:pt idx="8242">
                  <c:v>6.0810062625040982E-2</c:v>
                </c:pt>
                <c:pt idx="8243">
                  <c:v>6.0852306501649987E-2</c:v>
                </c:pt>
                <c:pt idx="8244">
                  <c:v>6.0894579724472986E-2</c:v>
                </c:pt>
                <c:pt idx="8245">
                  <c:v>6.0936882313453004E-2</c:v>
                </c:pt>
                <c:pt idx="8246">
                  <c:v>6.0979214289877029E-2</c:v>
                </c:pt>
                <c:pt idx="8247">
                  <c:v>6.102157567371673E-2</c:v>
                </c:pt>
                <c:pt idx="8248">
                  <c:v>6.1063966485401008E-2</c:v>
                </c:pt>
                <c:pt idx="8249">
                  <c:v>6.1106386744928361E-2</c:v>
                </c:pt>
                <c:pt idx="8250">
                  <c:v>6.1148836473645003E-2</c:v>
                </c:pt>
                <c:pt idx="8251">
                  <c:v>6.1191315691578138E-2</c:v>
                </c:pt>
                <c:pt idx="8252">
                  <c:v>6.1233824418767971E-2</c:v>
                </c:pt>
                <c:pt idx="8253">
                  <c:v>6.1276362676605224E-2</c:v>
                </c:pt>
                <c:pt idx="8254">
                  <c:v>6.1318930485158893E-2</c:v>
                </c:pt>
                <c:pt idx="8255">
                  <c:v>6.1361527864510955E-2</c:v>
                </c:pt>
                <c:pt idx="8256">
                  <c:v>6.140415483609675E-2</c:v>
                </c:pt>
                <c:pt idx="8257">
                  <c:v>6.1446811420027121E-2</c:v>
                </c:pt>
                <c:pt idx="8258">
                  <c:v>6.1489497636425944E-2</c:v>
                </c:pt>
                <c:pt idx="8259">
                  <c:v>6.1532213506773244E-2</c:v>
                </c:pt>
                <c:pt idx="8260">
                  <c:v>6.1574959051221817E-2</c:v>
                </c:pt>
                <c:pt idx="8261">
                  <c:v>6.1617734289937491E-2</c:v>
                </c:pt>
                <c:pt idx="8262">
                  <c:v>6.166053924444511E-2</c:v>
                </c:pt>
                <c:pt idx="8263">
                  <c:v>6.1703373934939479E-2</c:v>
                </c:pt>
                <c:pt idx="8264">
                  <c:v>6.1746238382077767E-2</c:v>
                </c:pt>
                <c:pt idx="8265">
                  <c:v>6.1789132606081897E-2</c:v>
                </c:pt>
                <c:pt idx="8266">
                  <c:v>6.1832056628536594E-2</c:v>
                </c:pt>
                <c:pt idx="8267">
                  <c:v>6.1875010469692827E-2</c:v>
                </c:pt>
                <c:pt idx="8268">
                  <c:v>6.1917994149814713E-2</c:v>
                </c:pt>
                <c:pt idx="8269">
                  <c:v>6.1961007690531984E-2</c:v>
                </c:pt>
                <c:pt idx="8270">
                  <c:v>6.2004051112137838E-2</c:v>
                </c:pt>
                <c:pt idx="8271">
                  <c:v>6.2047124434938664E-2</c:v>
                </c:pt>
                <c:pt idx="8272">
                  <c:v>6.2090227680609282E-2</c:v>
                </c:pt>
                <c:pt idx="8273">
                  <c:v>6.2133360869485239E-2</c:v>
                </c:pt>
                <c:pt idx="8274">
                  <c:v>6.2176524021915244E-2</c:v>
                </c:pt>
                <c:pt idx="8275">
                  <c:v>6.2219717159619353E-2</c:v>
                </c:pt>
                <c:pt idx="8276">
                  <c:v>6.2262940302975488E-2</c:v>
                </c:pt>
                <c:pt idx="8277">
                  <c:v>6.2306193472828161E-2</c:v>
                </c:pt>
                <c:pt idx="8278">
                  <c:v>6.234947668958269E-2</c:v>
                </c:pt>
                <c:pt idx="8279">
                  <c:v>6.2392789975019534E-2</c:v>
                </c:pt>
                <c:pt idx="8280">
                  <c:v>6.243613334957332E-2</c:v>
                </c:pt>
                <c:pt idx="8281">
                  <c:v>6.2479506833691918E-2</c:v>
                </c:pt>
                <c:pt idx="8282">
                  <c:v>6.2522910449201219E-2</c:v>
                </c:pt>
                <c:pt idx="8283">
                  <c:v>6.2566344216578473E-2</c:v>
                </c:pt>
                <c:pt idx="8284">
                  <c:v>6.2609808156314187E-2</c:v>
                </c:pt>
                <c:pt idx="8285">
                  <c:v>6.2653302290279753E-2</c:v>
                </c:pt>
                <c:pt idx="8286">
                  <c:v>6.2696826638995146E-2</c:v>
                </c:pt>
                <c:pt idx="8287">
                  <c:v>6.2740381222993608E-2</c:v>
                </c:pt>
                <c:pt idx="8288">
                  <c:v>6.2783966064192162E-2</c:v>
                </c:pt>
                <c:pt idx="8289">
                  <c:v>6.2827581183153527E-2</c:v>
                </c:pt>
                <c:pt idx="8290">
                  <c:v>6.28712266004538E-2</c:v>
                </c:pt>
                <c:pt idx="8291">
                  <c:v>6.2914902338055703E-2</c:v>
                </c:pt>
                <c:pt idx="8292">
                  <c:v>6.2958608416564851E-2</c:v>
                </c:pt>
                <c:pt idx="8293">
                  <c:v>6.3002344857058634E-2</c:v>
                </c:pt>
                <c:pt idx="8294">
                  <c:v>6.3046111680170394E-2</c:v>
                </c:pt>
                <c:pt idx="8295">
                  <c:v>6.3089908907923903E-2</c:v>
                </c:pt>
                <c:pt idx="8296">
                  <c:v>6.3133736560982132E-2</c:v>
                </c:pt>
                <c:pt idx="8297">
                  <c:v>6.317759466002143E-2</c:v>
                </c:pt>
                <c:pt idx="8298">
                  <c:v>6.3221483227111519E-2</c:v>
                </c:pt>
                <c:pt idx="8299">
                  <c:v>6.3265402282958433E-2</c:v>
                </c:pt>
                <c:pt idx="8300">
                  <c:v>6.3309351848281667E-2</c:v>
                </c:pt>
                <c:pt idx="8301">
                  <c:v>6.3353331945196961E-2</c:v>
                </c:pt>
                <c:pt idx="8302">
                  <c:v>6.3397342594453565E-2</c:v>
                </c:pt>
                <c:pt idx="8303">
                  <c:v>6.344138381681412E-2</c:v>
                </c:pt>
                <c:pt idx="8304">
                  <c:v>6.3485455634440538E-2</c:v>
                </c:pt>
                <c:pt idx="8305">
                  <c:v>6.3529558068125311E-2</c:v>
                </c:pt>
                <c:pt idx="8306">
                  <c:v>6.3573691138674407E-2</c:v>
                </c:pt>
                <c:pt idx="8307">
                  <c:v>6.361785486829595E-2</c:v>
                </c:pt>
                <c:pt idx="8308">
                  <c:v>6.3662049277825775E-2</c:v>
                </c:pt>
                <c:pt idx="8309">
                  <c:v>6.3706274388576789E-2</c:v>
                </c:pt>
                <c:pt idx="8310">
                  <c:v>6.3750530221412846E-2</c:v>
                </c:pt>
                <c:pt idx="8311">
                  <c:v>6.3794816798603826E-2</c:v>
                </c:pt>
                <c:pt idx="8312">
                  <c:v>6.383913414104353E-2</c:v>
                </c:pt>
                <c:pt idx="8313">
                  <c:v>6.3883482269639344E-2</c:v>
                </c:pt>
                <c:pt idx="8314">
                  <c:v>6.392786120670757E-2</c:v>
                </c:pt>
                <c:pt idx="8315">
                  <c:v>6.3972270973185627E-2</c:v>
                </c:pt>
                <c:pt idx="8316">
                  <c:v>6.401671159002445E-2</c:v>
                </c:pt>
                <c:pt idx="8317">
                  <c:v>6.4061183079586928E-2</c:v>
                </c:pt>
                <c:pt idx="8318">
                  <c:v>6.4105685462854112E-2</c:v>
                </c:pt>
                <c:pt idx="8319">
                  <c:v>6.4150218760820651E-2</c:v>
                </c:pt>
                <c:pt idx="8320">
                  <c:v>6.4194782995896052E-2</c:v>
                </c:pt>
                <c:pt idx="8321">
                  <c:v>6.4239378189105148E-2</c:v>
                </c:pt>
                <c:pt idx="8322">
                  <c:v>6.4284004361954084E-2</c:v>
                </c:pt>
                <c:pt idx="8323">
                  <c:v>6.4328661535495921E-2</c:v>
                </c:pt>
                <c:pt idx="8324">
                  <c:v>6.4373349732202503E-2</c:v>
                </c:pt>
                <c:pt idx="8325">
                  <c:v>6.4418068973157133E-2</c:v>
                </c:pt>
                <c:pt idx="8326">
                  <c:v>6.4462819279456768E-2</c:v>
                </c:pt>
                <c:pt idx="8327">
                  <c:v>6.4507600673620116E-2</c:v>
                </c:pt>
                <c:pt idx="8328">
                  <c:v>6.4552413176774445E-2</c:v>
                </c:pt>
                <c:pt idx="8329">
                  <c:v>6.4597256810060705E-2</c:v>
                </c:pt>
                <c:pt idx="8330">
                  <c:v>6.4642131596044566E-2</c:v>
                </c:pt>
                <c:pt idx="8331">
                  <c:v>6.4687037555897373E-2</c:v>
                </c:pt>
                <c:pt idx="8332">
                  <c:v>6.4731974710804149E-2</c:v>
                </c:pt>
                <c:pt idx="8333">
                  <c:v>6.4776943083377642E-2</c:v>
                </c:pt>
                <c:pt idx="8334">
                  <c:v>6.4821942694833323E-2</c:v>
                </c:pt>
                <c:pt idx="8335">
                  <c:v>6.4866973566400435E-2</c:v>
                </c:pt>
                <c:pt idx="8336">
                  <c:v>6.491203572073885E-2</c:v>
                </c:pt>
                <c:pt idx="8337">
                  <c:v>6.49571291791083E-2</c:v>
                </c:pt>
                <c:pt idx="8338">
                  <c:v>6.5002253963255249E-2</c:v>
                </c:pt>
                <c:pt idx="8339">
                  <c:v>6.5047410094467975E-2</c:v>
                </c:pt>
                <c:pt idx="8340">
                  <c:v>6.5092597595469398E-2</c:v>
                </c:pt>
                <c:pt idx="8341">
                  <c:v>6.5137816487578395E-2</c:v>
                </c:pt>
                <c:pt idx="8342">
                  <c:v>6.5183066792127611E-2</c:v>
                </c:pt>
                <c:pt idx="8343">
                  <c:v>6.5228348531887401E-2</c:v>
                </c:pt>
                <c:pt idx="8344">
                  <c:v>6.527366172822105E-2</c:v>
                </c:pt>
                <c:pt idx="8345">
                  <c:v>6.5319006402505736E-2</c:v>
                </c:pt>
                <c:pt idx="8346">
                  <c:v>6.5364382577559277E-2</c:v>
                </c:pt>
                <c:pt idx="8347">
                  <c:v>6.540979027478952E-2</c:v>
                </c:pt>
                <c:pt idx="8348">
                  <c:v>6.5455229515618232E-2</c:v>
                </c:pt>
                <c:pt idx="8349">
                  <c:v>6.550070032291079E-2</c:v>
                </c:pt>
                <c:pt idx="8350">
                  <c:v>6.5546202718119714E-2</c:v>
                </c:pt>
                <c:pt idx="8351">
                  <c:v>6.5591736722711444E-2</c:v>
                </c:pt>
                <c:pt idx="8352">
                  <c:v>6.563730235959904E-2</c:v>
                </c:pt>
                <c:pt idx="8353">
                  <c:v>6.568289965027975E-2</c:v>
                </c:pt>
                <c:pt idx="8354">
                  <c:v>6.572852861674304E-2</c:v>
                </c:pt>
                <c:pt idx="8355">
                  <c:v>6.5774189280515011E-2</c:v>
                </c:pt>
                <c:pt idx="8356">
                  <c:v>6.5819881664572505E-2</c:v>
                </c:pt>
                <c:pt idx="8357">
                  <c:v>6.5865605790472556E-2</c:v>
                </c:pt>
                <c:pt idx="8358">
                  <c:v>6.5911361679786201E-2</c:v>
                </c:pt>
                <c:pt idx="8359">
                  <c:v>6.5957149355538175E-2</c:v>
                </c:pt>
                <c:pt idx="8360">
                  <c:v>6.6002968839330475E-2</c:v>
                </c:pt>
                <c:pt idx="8361">
                  <c:v>6.6048820152779131E-2</c:v>
                </c:pt>
                <c:pt idx="8362">
                  <c:v>6.6094703318956879E-2</c:v>
                </c:pt>
                <c:pt idx="8363">
                  <c:v>6.6140618359510794E-2</c:v>
                </c:pt>
                <c:pt idx="8364">
                  <c:v>6.6186565296101965E-2</c:v>
                </c:pt>
                <c:pt idx="8365">
                  <c:v>6.6232544151851258E-2</c:v>
                </c:pt>
                <c:pt idx="8366">
                  <c:v>6.6278554948450877E-2</c:v>
                </c:pt>
                <c:pt idx="8367">
                  <c:v>6.6324597708089683E-2</c:v>
                </c:pt>
                <c:pt idx="8368">
                  <c:v>6.6370672452489024E-2</c:v>
                </c:pt>
                <c:pt idx="8369">
                  <c:v>6.6416779204834062E-2</c:v>
                </c:pt>
                <c:pt idx="8370">
                  <c:v>6.6462917986877368E-2</c:v>
                </c:pt>
                <c:pt idx="8371">
                  <c:v>6.6509088820385587E-2</c:v>
                </c:pt>
                <c:pt idx="8372">
                  <c:v>6.6555291728592231E-2</c:v>
                </c:pt>
                <c:pt idx="8373">
                  <c:v>6.6601526733295238E-2</c:v>
                </c:pt>
                <c:pt idx="8374">
                  <c:v>6.6647793856306647E-2</c:v>
                </c:pt>
                <c:pt idx="8375">
                  <c:v>6.6694093120908432E-2</c:v>
                </c:pt>
                <c:pt idx="8376">
                  <c:v>6.674042454894398E-2</c:v>
                </c:pt>
                <c:pt idx="8377">
                  <c:v>6.6786788162270808E-2</c:v>
                </c:pt>
                <c:pt idx="8378">
                  <c:v>6.6833183984219474E-2</c:v>
                </c:pt>
                <c:pt idx="8379">
                  <c:v>6.6879612036678901E-2</c:v>
                </c:pt>
                <c:pt idx="8380">
                  <c:v>6.6926072341552206E-2</c:v>
                </c:pt>
                <c:pt idx="8381">
                  <c:v>6.6972564922218578E-2</c:v>
                </c:pt>
                <c:pt idx="8382">
                  <c:v>6.7019089800612594E-2</c:v>
                </c:pt>
                <c:pt idx="8383">
                  <c:v>6.7065646999171016E-2</c:v>
                </c:pt>
                <c:pt idx="8384">
                  <c:v>6.7112236539857914E-2</c:v>
                </c:pt>
                <c:pt idx="8385">
                  <c:v>6.7158858446117492E-2</c:v>
                </c:pt>
                <c:pt idx="8386">
                  <c:v>6.7205512739945364E-2</c:v>
                </c:pt>
                <c:pt idx="8387">
                  <c:v>6.7252199443351354E-2</c:v>
                </c:pt>
                <c:pt idx="8388">
                  <c:v>6.7298918579828601E-2</c:v>
                </c:pt>
                <c:pt idx="8389">
                  <c:v>6.7345670171418556E-2</c:v>
                </c:pt>
                <c:pt idx="8390">
                  <c:v>6.739245424017698E-2</c:v>
                </c:pt>
                <c:pt idx="8391">
                  <c:v>6.7439270809645985E-2</c:v>
                </c:pt>
                <c:pt idx="8392">
                  <c:v>6.7486119901913E-2</c:v>
                </c:pt>
                <c:pt idx="8393">
                  <c:v>6.753300153907979E-2</c:v>
                </c:pt>
                <c:pt idx="8394">
                  <c:v>6.7579915744737554E-2</c:v>
                </c:pt>
                <c:pt idx="8395">
                  <c:v>6.762686254101978E-2</c:v>
                </c:pt>
                <c:pt idx="8396">
                  <c:v>6.7673841950074323E-2</c:v>
                </c:pt>
                <c:pt idx="8397">
                  <c:v>6.7720853995541605E-2</c:v>
                </c:pt>
                <c:pt idx="8398">
                  <c:v>6.7767898699601259E-2</c:v>
                </c:pt>
                <c:pt idx="8399">
                  <c:v>6.7814976084940734E-2</c:v>
                </c:pt>
                <c:pt idx="8400">
                  <c:v>6.7862086173769515E-2</c:v>
                </c:pt>
                <c:pt idx="8401">
                  <c:v>6.7909228989793749E-2</c:v>
                </c:pt>
                <c:pt idx="8402">
                  <c:v>6.7956404555254785E-2</c:v>
                </c:pt>
                <c:pt idx="8403">
                  <c:v>6.8003612892408388E-2</c:v>
                </c:pt>
                <c:pt idx="8404">
                  <c:v>6.8050854025010196E-2</c:v>
                </c:pt>
                <c:pt idx="8405">
                  <c:v>6.8098127975347908E-2</c:v>
                </c:pt>
                <c:pt idx="8406">
                  <c:v>6.8145434765723739E-2</c:v>
                </c:pt>
                <c:pt idx="8407">
                  <c:v>6.8192774419942814E-2</c:v>
                </c:pt>
                <c:pt idx="8408">
                  <c:v>6.8240146960339365E-2</c:v>
                </c:pt>
                <c:pt idx="8409">
                  <c:v>6.8287552409262098E-2</c:v>
                </c:pt>
                <c:pt idx="8410">
                  <c:v>6.8334990790565778E-2</c:v>
                </c:pt>
                <c:pt idx="8411">
                  <c:v>6.8382462126631224E-2</c:v>
                </c:pt>
                <c:pt idx="8412">
                  <c:v>6.8429966440351625E-2</c:v>
                </c:pt>
                <c:pt idx="8413">
                  <c:v>6.8477503754137845E-2</c:v>
                </c:pt>
                <c:pt idx="8414">
                  <c:v>6.852507409191104E-2</c:v>
                </c:pt>
                <c:pt idx="8415">
                  <c:v>6.8572677476114258E-2</c:v>
                </c:pt>
                <c:pt idx="8416">
                  <c:v>6.862031392920509E-2</c:v>
                </c:pt>
                <c:pt idx="8417">
                  <c:v>6.8667983475154598E-2</c:v>
                </c:pt>
                <c:pt idx="8418">
                  <c:v>6.8715686136452611E-2</c:v>
                </c:pt>
                <c:pt idx="8419">
                  <c:v>6.8763421935603586E-2</c:v>
                </c:pt>
                <c:pt idx="8420">
                  <c:v>6.881119089662853E-2</c:v>
                </c:pt>
                <c:pt idx="8421">
                  <c:v>6.885899304206422E-2</c:v>
                </c:pt>
                <c:pt idx="8422">
                  <c:v>6.8906828394462022E-2</c:v>
                </c:pt>
                <c:pt idx="8423">
                  <c:v>6.8954696977893054E-2</c:v>
                </c:pt>
                <c:pt idx="8424">
                  <c:v>6.9002598814941085E-2</c:v>
                </c:pt>
                <c:pt idx="8425">
                  <c:v>6.9050533928204524E-2</c:v>
                </c:pt>
                <c:pt idx="8426">
                  <c:v>6.909850234180466E-2</c:v>
                </c:pt>
                <c:pt idx="8427">
                  <c:v>6.9146504078372389E-2</c:v>
                </c:pt>
                <c:pt idx="8428">
                  <c:v>6.9194539161056681E-2</c:v>
                </c:pt>
                <c:pt idx="8429">
                  <c:v>6.9242607612518797E-2</c:v>
                </c:pt>
                <c:pt idx="8430">
                  <c:v>6.9290709456947153E-2</c:v>
                </c:pt>
                <c:pt idx="8431">
                  <c:v>6.933884471703558E-2</c:v>
                </c:pt>
                <c:pt idx="8432">
                  <c:v>6.9387013415492582E-2</c:v>
                </c:pt>
                <c:pt idx="8433">
                  <c:v>6.9435215576557033E-2</c:v>
                </c:pt>
                <c:pt idx="8434">
                  <c:v>6.9483451222970061E-2</c:v>
                </c:pt>
                <c:pt idx="8435">
                  <c:v>6.9531720377487546E-2</c:v>
                </c:pt>
                <c:pt idx="8436">
                  <c:v>6.9580023064398921E-2</c:v>
                </c:pt>
                <c:pt idx="8437">
                  <c:v>6.9628359306492735E-2</c:v>
                </c:pt>
                <c:pt idx="8438">
                  <c:v>6.9676729126572329E-2</c:v>
                </c:pt>
                <c:pt idx="8439">
                  <c:v>6.9725132548977775E-2</c:v>
                </c:pt>
                <c:pt idx="8440">
                  <c:v>6.9773569596545168E-2</c:v>
                </c:pt>
                <c:pt idx="8441">
                  <c:v>6.9822040292125409E-2</c:v>
                </c:pt>
                <c:pt idx="8442">
                  <c:v>6.9870544660109307E-2</c:v>
                </c:pt>
                <c:pt idx="8443">
                  <c:v>6.9919082723380599E-2</c:v>
                </c:pt>
                <c:pt idx="8444">
                  <c:v>6.9967654505346921E-2</c:v>
                </c:pt>
                <c:pt idx="8445">
                  <c:v>7.0016260028922694E-2</c:v>
                </c:pt>
                <c:pt idx="8446">
                  <c:v>7.0064899318566645E-2</c:v>
                </c:pt>
                <c:pt idx="8447">
                  <c:v>7.0113572397226112E-2</c:v>
                </c:pt>
                <c:pt idx="8448">
                  <c:v>7.0162279287863352E-2</c:v>
                </c:pt>
                <c:pt idx="8449">
                  <c:v>7.0211020014988038E-2</c:v>
                </c:pt>
                <c:pt idx="8450">
                  <c:v>7.0259794601595427E-2</c:v>
                </c:pt>
                <c:pt idx="8451">
                  <c:v>7.0308603070695627E-2</c:v>
                </c:pt>
                <c:pt idx="8452">
                  <c:v>7.0357445446849451E-2</c:v>
                </c:pt>
                <c:pt idx="8453">
                  <c:v>7.0406321753100076E-2</c:v>
                </c:pt>
                <c:pt idx="8454">
                  <c:v>7.0455232012505628E-2</c:v>
                </c:pt>
                <c:pt idx="8455">
                  <c:v>7.0504176249678141E-2</c:v>
                </c:pt>
                <c:pt idx="8456">
                  <c:v>7.0553154487708825E-2</c:v>
                </c:pt>
                <c:pt idx="8457">
                  <c:v>7.0602166750217618E-2</c:v>
                </c:pt>
                <c:pt idx="8458">
                  <c:v>7.0651213060326776E-2</c:v>
                </c:pt>
                <c:pt idx="8459">
                  <c:v>7.0700293442716777E-2</c:v>
                </c:pt>
                <c:pt idx="8460">
                  <c:v>7.0749407920543086E-2</c:v>
                </c:pt>
                <c:pt idx="8461">
                  <c:v>7.0798556516976197E-2</c:v>
                </c:pt>
                <c:pt idx="8462">
                  <c:v>7.0847739256748074E-2</c:v>
                </c:pt>
                <c:pt idx="8463">
                  <c:v>7.0896956163062463E-2</c:v>
                </c:pt>
                <c:pt idx="8464">
                  <c:v>7.094620725913818E-2</c:v>
                </c:pt>
                <c:pt idx="8465">
                  <c:v>7.0995492569758747E-2</c:v>
                </c:pt>
                <c:pt idx="8466">
                  <c:v>7.1044812118176343E-2</c:v>
                </c:pt>
                <c:pt idx="8467">
                  <c:v>7.1094165927658173E-2</c:v>
                </c:pt>
                <c:pt idx="8468">
                  <c:v>7.1143554023039457E-2</c:v>
                </c:pt>
                <c:pt idx="8469">
                  <c:v>7.119297642762086E-2</c:v>
                </c:pt>
                <c:pt idx="8470">
                  <c:v>7.1242433164718122E-2</c:v>
                </c:pt>
                <c:pt idx="8471">
                  <c:v>7.1291924259218264E-2</c:v>
                </c:pt>
                <c:pt idx="8472">
                  <c:v>7.1341449734470527E-2</c:v>
                </c:pt>
                <c:pt idx="8473">
                  <c:v>7.1391009614358722E-2</c:v>
                </c:pt>
                <c:pt idx="8474">
                  <c:v>7.1440603922263451E-2</c:v>
                </c:pt>
                <c:pt idx="8475">
                  <c:v>7.1490232683140961E-2</c:v>
                </c:pt>
                <c:pt idx="8476">
                  <c:v>7.1539895920405439E-2</c:v>
                </c:pt>
                <c:pt idx="8477">
                  <c:v>7.1589593657486267E-2</c:v>
                </c:pt>
                <c:pt idx="8478">
                  <c:v>7.1639325919391719E-2</c:v>
                </c:pt>
                <c:pt idx="8479">
                  <c:v>7.1689092729584819E-2</c:v>
                </c:pt>
                <c:pt idx="8480">
                  <c:v>7.1738894111543799E-2</c:v>
                </c:pt>
                <c:pt idx="8481">
                  <c:v>7.17887300903291E-2</c:v>
                </c:pt>
                <c:pt idx="8482">
                  <c:v>7.1838600689452664E-2</c:v>
                </c:pt>
                <c:pt idx="8483">
                  <c:v>7.1888505932441712E-2</c:v>
                </c:pt>
                <c:pt idx="8484">
                  <c:v>7.1938445844408921E-2</c:v>
                </c:pt>
                <c:pt idx="8485">
                  <c:v>7.1988420448915305E-2</c:v>
                </c:pt>
                <c:pt idx="8486">
                  <c:v>7.2038429769537116E-2</c:v>
                </c:pt>
                <c:pt idx="8487">
                  <c:v>7.2088473831439417E-2</c:v>
                </c:pt>
                <c:pt idx="8488">
                  <c:v>7.2138552658232338E-2</c:v>
                </c:pt>
                <c:pt idx="8489">
                  <c:v>7.2188666274066574E-2</c:v>
                </c:pt>
                <c:pt idx="8490">
                  <c:v>7.2238814702583934E-2</c:v>
                </c:pt>
                <c:pt idx="8491">
                  <c:v>7.2288997969019511E-2</c:v>
                </c:pt>
                <c:pt idx="8492">
                  <c:v>7.2339216097049089E-2</c:v>
                </c:pt>
                <c:pt idx="8493">
                  <c:v>7.2389469110363841E-2</c:v>
                </c:pt>
                <c:pt idx="8494">
                  <c:v>7.2439757034251456E-2</c:v>
                </c:pt>
                <c:pt idx="8495">
                  <c:v>7.2490079892437123E-2</c:v>
                </c:pt>
                <c:pt idx="8496">
                  <c:v>7.2540437708661379E-2</c:v>
                </c:pt>
                <c:pt idx="8497">
                  <c:v>7.2590830508264675E-2</c:v>
                </c:pt>
                <c:pt idx="8498">
                  <c:v>7.2641258315021662E-2</c:v>
                </c:pt>
                <c:pt idx="8499">
                  <c:v>7.2691721152722419E-2</c:v>
                </c:pt>
                <c:pt idx="8500">
                  <c:v>7.2742219046760218E-2</c:v>
                </c:pt>
                <c:pt idx="8501">
                  <c:v>7.279275202095932E-2</c:v>
                </c:pt>
                <c:pt idx="8502">
                  <c:v>7.2843320099689385E-2</c:v>
                </c:pt>
                <c:pt idx="8503">
                  <c:v>7.2893923306806649E-2</c:v>
                </c:pt>
                <c:pt idx="8504">
                  <c:v>7.2944561667775076E-2</c:v>
                </c:pt>
                <c:pt idx="8505">
                  <c:v>7.2995235206485126E-2</c:v>
                </c:pt>
                <c:pt idx="8506">
                  <c:v>7.3045943946842828E-2</c:v>
                </c:pt>
                <c:pt idx="8507">
                  <c:v>7.3096687914365202E-2</c:v>
                </c:pt>
                <c:pt idx="8508">
                  <c:v>7.3147467132992583E-2</c:v>
                </c:pt>
                <c:pt idx="8509">
                  <c:v>7.3198281626680795E-2</c:v>
                </c:pt>
                <c:pt idx="8510">
                  <c:v>7.3249131421000119E-2</c:v>
                </c:pt>
                <c:pt idx="8511">
                  <c:v>7.3300016539940796E-2</c:v>
                </c:pt>
                <c:pt idx="8512">
                  <c:v>7.3350937007508638E-2</c:v>
                </c:pt>
                <c:pt idx="8513">
                  <c:v>7.340189284932723E-2</c:v>
                </c:pt>
                <c:pt idx="8514">
                  <c:v>7.3452884089436843E-2</c:v>
                </c:pt>
                <c:pt idx="8515">
                  <c:v>7.3503910751893359E-2</c:v>
                </c:pt>
                <c:pt idx="8516">
                  <c:v>7.3554972862373794E-2</c:v>
                </c:pt>
                <c:pt idx="8517">
                  <c:v>7.3606070444968572E-2</c:v>
                </c:pt>
                <c:pt idx="8518">
                  <c:v>7.3657203524319662E-2</c:v>
                </c:pt>
                <c:pt idx="8519">
                  <c:v>7.3708372124549851E-2</c:v>
                </c:pt>
                <c:pt idx="8520">
                  <c:v>7.375957627140757E-2</c:v>
                </c:pt>
                <c:pt idx="8521">
                  <c:v>7.381081598905026E-2</c:v>
                </c:pt>
                <c:pt idx="8522">
                  <c:v>7.3862091301651028E-2</c:v>
                </c:pt>
                <c:pt idx="8523">
                  <c:v>7.3913402235011999E-2</c:v>
                </c:pt>
                <c:pt idx="8524">
                  <c:v>7.3964748813340989E-2</c:v>
                </c:pt>
                <c:pt idx="8525">
                  <c:v>7.4016131060861509E-2</c:v>
                </c:pt>
                <c:pt idx="8526">
                  <c:v>7.4067549003429503E-2</c:v>
                </c:pt>
                <c:pt idx="8527">
                  <c:v>7.4119002665303288E-2</c:v>
                </c:pt>
                <c:pt idx="8528">
                  <c:v>7.4170492070756863E-2</c:v>
                </c:pt>
                <c:pt idx="8529">
                  <c:v>7.4222017245700128E-2</c:v>
                </c:pt>
                <c:pt idx="8530">
                  <c:v>7.4273578214441957E-2</c:v>
                </c:pt>
                <c:pt idx="8531">
                  <c:v>7.4325175001307017E-2</c:v>
                </c:pt>
                <c:pt idx="8532">
                  <c:v>7.4376807632259193E-2</c:v>
                </c:pt>
                <c:pt idx="8533">
                  <c:v>7.4428476131658095E-2</c:v>
                </c:pt>
                <c:pt idx="8534">
                  <c:v>7.4480180524421E-2</c:v>
                </c:pt>
                <c:pt idx="8535">
                  <c:v>7.4531920834940216E-2</c:v>
                </c:pt>
                <c:pt idx="8536">
                  <c:v>7.4583697089251902E-2</c:v>
                </c:pt>
                <c:pt idx="8537">
                  <c:v>7.4635509311783366E-2</c:v>
                </c:pt>
                <c:pt idx="8538">
                  <c:v>7.4687357526977832E-2</c:v>
                </c:pt>
                <c:pt idx="8539">
                  <c:v>7.4739241760925695E-2</c:v>
                </c:pt>
                <c:pt idx="8540">
                  <c:v>7.4791162038105263E-2</c:v>
                </c:pt>
                <c:pt idx="8541">
                  <c:v>7.4843118383010693E-2</c:v>
                </c:pt>
                <c:pt idx="8542">
                  <c:v>7.489511082178682E-2</c:v>
                </c:pt>
                <c:pt idx="8543">
                  <c:v>7.4947139378962982E-2</c:v>
                </c:pt>
                <c:pt idx="8544">
                  <c:v>7.4999204079084433E-2</c:v>
                </c:pt>
                <c:pt idx="8545">
                  <c:v>7.5051304948350522E-2</c:v>
                </c:pt>
                <c:pt idx="8546">
                  <c:v>7.5103442011341753E-2</c:v>
                </c:pt>
                <c:pt idx="8547">
                  <c:v>7.5155615293201389E-2</c:v>
                </c:pt>
                <c:pt idx="8548">
                  <c:v>7.5207824818542948E-2</c:v>
                </c:pt>
                <c:pt idx="8549">
                  <c:v>7.526007061363868E-2</c:v>
                </c:pt>
                <c:pt idx="8550">
                  <c:v>7.5312352703137436E-2</c:v>
                </c:pt>
                <c:pt idx="8551">
                  <c:v>7.5364671111704071E-2</c:v>
                </c:pt>
                <c:pt idx="8552">
                  <c:v>7.5417025865665635E-2</c:v>
                </c:pt>
                <c:pt idx="8553">
                  <c:v>7.5469416989722385E-2</c:v>
                </c:pt>
                <c:pt idx="8554">
                  <c:v>7.5521844508590605E-2</c:v>
                </c:pt>
                <c:pt idx="8555">
                  <c:v>7.5574308448652261E-2</c:v>
                </c:pt>
                <c:pt idx="8556">
                  <c:v>7.5626808834659109E-2</c:v>
                </c:pt>
                <c:pt idx="8557">
                  <c:v>7.5679345691379005E-2</c:v>
                </c:pt>
                <c:pt idx="8558">
                  <c:v>7.5731919045248897E-2</c:v>
                </c:pt>
                <c:pt idx="8559">
                  <c:v>7.5784528921072195E-2</c:v>
                </c:pt>
                <c:pt idx="8560">
                  <c:v>7.5837175343668392E-2</c:v>
                </c:pt>
                <c:pt idx="8561">
                  <c:v>7.5889858339529576E-2</c:v>
                </c:pt>
                <c:pt idx="8562">
                  <c:v>7.5942577933510877E-2</c:v>
                </c:pt>
                <c:pt idx="8563">
                  <c:v>7.5995334151036487E-2</c:v>
                </c:pt>
                <c:pt idx="8564">
                  <c:v>7.604812701699494E-2</c:v>
                </c:pt>
                <c:pt idx="8565">
                  <c:v>7.6100956557952001E-2</c:v>
                </c:pt>
                <c:pt idx="8566">
                  <c:v>7.6153822798831969E-2</c:v>
                </c:pt>
                <c:pt idx="8567">
                  <c:v>7.6206725764575267E-2</c:v>
                </c:pt>
                <c:pt idx="8568">
                  <c:v>7.6259665481803074E-2</c:v>
                </c:pt>
                <c:pt idx="8569">
                  <c:v>7.6312641975491646E-2</c:v>
                </c:pt>
                <c:pt idx="8570">
                  <c:v>7.6365655270633423E-2</c:v>
                </c:pt>
                <c:pt idx="8571">
                  <c:v>7.641870539390512E-2</c:v>
                </c:pt>
                <c:pt idx="8572">
                  <c:v>7.6471792370335079E-2</c:v>
                </c:pt>
                <c:pt idx="8573">
                  <c:v>7.6524916224967862E-2</c:v>
                </c:pt>
                <c:pt idx="8574">
                  <c:v>7.6578076984535809E-2</c:v>
                </c:pt>
                <c:pt idx="8575">
                  <c:v>7.6631274674119468E-2</c:v>
                </c:pt>
                <c:pt idx="8576">
                  <c:v>7.6684509318815625E-2</c:v>
                </c:pt>
                <c:pt idx="8577">
                  <c:v>7.6737780945412365E-2</c:v>
                </c:pt>
                <c:pt idx="8578">
                  <c:v>7.6791089579042557E-2</c:v>
                </c:pt>
                <c:pt idx="8579">
                  <c:v>7.6844435245414414E-2</c:v>
                </c:pt>
                <c:pt idx="8580">
                  <c:v>7.6897817969694582E-2</c:v>
                </c:pt>
                <c:pt idx="8581">
                  <c:v>7.6951237778745657E-2</c:v>
                </c:pt>
                <c:pt idx="8582">
                  <c:v>7.7004694697770382E-2</c:v>
                </c:pt>
                <c:pt idx="8583">
                  <c:v>7.7058188751987861E-2</c:v>
                </c:pt>
                <c:pt idx="8584">
                  <c:v>7.7111719968316714E-2</c:v>
                </c:pt>
                <c:pt idx="8585">
                  <c:v>7.7165288372012253E-2</c:v>
                </c:pt>
                <c:pt idx="8586">
                  <c:v>7.7218893988346179E-2</c:v>
                </c:pt>
                <c:pt idx="8587">
                  <c:v>7.7272536844293249E-2</c:v>
                </c:pt>
                <c:pt idx="8588">
                  <c:v>7.7326216965161454E-2</c:v>
                </c:pt>
                <c:pt idx="8589">
                  <c:v>7.7379934376275161E-2</c:v>
                </c:pt>
                <c:pt idx="8590">
                  <c:v>7.7433689104665429E-2</c:v>
                </c:pt>
                <c:pt idx="8591">
                  <c:v>7.7487481175693013E-2</c:v>
                </c:pt>
                <c:pt idx="8592">
                  <c:v>7.7541310615299286E-2</c:v>
                </c:pt>
                <c:pt idx="8593">
                  <c:v>7.7595177448879088E-2</c:v>
                </c:pt>
                <c:pt idx="8594">
                  <c:v>7.7649081703538653E-2</c:v>
                </c:pt>
                <c:pt idx="8595">
                  <c:v>7.7703023404709276E-2</c:v>
                </c:pt>
                <c:pt idx="8596">
                  <c:v>7.7757002577838741E-2</c:v>
                </c:pt>
                <c:pt idx="8597">
                  <c:v>7.7811019250089819E-2</c:v>
                </c:pt>
                <c:pt idx="8598">
                  <c:v>7.7865073446946834E-2</c:v>
                </c:pt>
                <c:pt idx="8599">
                  <c:v>7.7919165193910664E-2</c:v>
                </c:pt>
                <c:pt idx="8600">
                  <c:v>7.7973294518200703E-2</c:v>
                </c:pt>
                <c:pt idx="8601">
                  <c:v>7.8027461445354426E-2</c:v>
                </c:pt>
                <c:pt idx="8602">
                  <c:v>7.8081666000925906E-2</c:v>
                </c:pt>
                <c:pt idx="8603">
                  <c:v>7.8135908212191282E-2</c:v>
                </c:pt>
                <c:pt idx="8604">
                  <c:v>7.8190188104741321E-2</c:v>
                </c:pt>
                <c:pt idx="8605">
                  <c:v>7.8244505704183356E-2</c:v>
                </c:pt>
                <c:pt idx="8606">
                  <c:v>7.8298861037850429E-2</c:v>
                </c:pt>
                <c:pt idx="8607">
                  <c:v>7.8353254131386676E-2</c:v>
                </c:pt>
                <c:pt idx="8608">
                  <c:v>7.8407685011023312E-2</c:v>
                </c:pt>
                <c:pt idx="8609">
                  <c:v>7.8462153702438919E-2</c:v>
                </c:pt>
                <c:pt idx="8610">
                  <c:v>7.8516660233042587E-2</c:v>
                </c:pt>
                <c:pt idx="8611">
                  <c:v>7.8571204628549746E-2</c:v>
                </c:pt>
                <c:pt idx="8612">
                  <c:v>7.8625786914692547E-2</c:v>
                </c:pt>
                <c:pt idx="8613">
                  <c:v>7.8680407118937201E-2</c:v>
                </c:pt>
                <c:pt idx="8614">
                  <c:v>7.8735065267052803E-2</c:v>
                </c:pt>
                <c:pt idx="8615">
                  <c:v>7.878976138482513E-2</c:v>
                </c:pt>
                <c:pt idx="8616">
                  <c:v>7.8844495499777734E-2</c:v>
                </c:pt>
                <c:pt idx="8617">
                  <c:v>7.8899267637733403E-2</c:v>
                </c:pt>
                <c:pt idx="8618">
                  <c:v>7.8954077824531718E-2</c:v>
                </c:pt>
                <c:pt idx="8619">
                  <c:v>7.9008926087753589E-2</c:v>
                </c:pt>
                <c:pt idx="8620">
                  <c:v>7.9063812453275706E-2</c:v>
                </c:pt>
                <c:pt idx="8621">
                  <c:v>7.9118736946991522E-2</c:v>
                </c:pt>
                <c:pt idx="8622">
                  <c:v>7.9173699596539471E-2</c:v>
                </c:pt>
                <c:pt idx="8623">
                  <c:v>7.9228700427850199E-2</c:v>
                </c:pt>
                <c:pt idx="8624">
                  <c:v>7.9283739467448017E-2</c:v>
                </c:pt>
                <c:pt idx="8625">
                  <c:v>7.9338816741298418E-2</c:v>
                </c:pt>
                <c:pt idx="8626">
                  <c:v>7.9393932277116719E-2</c:v>
                </c:pt>
                <c:pt idx="8627">
                  <c:v>7.9449086100905703E-2</c:v>
                </c:pt>
                <c:pt idx="8628">
                  <c:v>7.9504278238684972E-2</c:v>
                </c:pt>
                <c:pt idx="8629">
                  <c:v>7.9559508718227687E-2</c:v>
                </c:pt>
                <c:pt idx="8630">
                  <c:v>7.9614777565590808E-2</c:v>
                </c:pt>
                <c:pt idx="8631">
                  <c:v>7.9670084806848257E-2</c:v>
                </c:pt>
                <c:pt idx="8632">
                  <c:v>7.9725430469831077E-2</c:v>
                </c:pt>
                <c:pt idx="8633">
                  <c:v>7.9780814580650589E-2</c:v>
                </c:pt>
                <c:pt idx="8634">
                  <c:v>7.9836237165435101E-2</c:v>
                </c:pt>
                <c:pt idx="8635">
                  <c:v>7.9891698252073651E-2</c:v>
                </c:pt>
                <c:pt idx="8636">
                  <c:v>7.9947197866732073E-2</c:v>
                </c:pt>
                <c:pt idx="8637">
                  <c:v>8.000273603617522E-2</c:v>
                </c:pt>
                <c:pt idx="8638">
                  <c:v>8.0058312786604038E-2</c:v>
                </c:pt>
                <c:pt idx="8639">
                  <c:v>8.0113928145985197E-2</c:v>
                </c:pt>
                <c:pt idx="8640">
                  <c:v>8.0169582140557277E-2</c:v>
                </c:pt>
                <c:pt idx="8641">
                  <c:v>8.022527479657586E-2</c:v>
                </c:pt>
                <c:pt idx="8642">
                  <c:v>8.0281006142065944E-2</c:v>
                </c:pt>
                <c:pt idx="8643">
                  <c:v>8.0336776203320831E-2</c:v>
                </c:pt>
                <c:pt idx="8644">
                  <c:v>8.0392585006650877E-2</c:v>
                </c:pt>
                <c:pt idx="8645">
                  <c:v>8.0448432580139492E-2</c:v>
                </c:pt>
                <c:pt idx="8646">
                  <c:v>8.0504318950134837E-2</c:v>
                </c:pt>
                <c:pt idx="8647">
                  <c:v>8.0560244143002127E-2</c:v>
                </c:pt>
                <c:pt idx="8648">
                  <c:v>8.0616208186883351E-2</c:v>
                </c:pt>
                <c:pt idx="8649">
                  <c:v>8.067221110818161E-2</c:v>
                </c:pt>
                <c:pt idx="8650">
                  <c:v>8.0728252933317105E-2</c:v>
                </c:pt>
                <c:pt idx="8651">
                  <c:v>8.0784333690490526E-2</c:v>
                </c:pt>
                <c:pt idx="8652">
                  <c:v>8.0840453406160029E-2</c:v>
                </c:pt>
                <c:pt idx="8653">
                  <c:v>8.0896612107389507E-2</c:v>
                </c:pt>
                <c:pt idx="8654">
                  <c:v>8.0952809820672669E-2</c:v>
                </c:pt>
                <c:pt idx="8655">
                  <c:v>8.1009046574288646E-2</c:v>
                </c:pt>
                <c:pt idx="8656">
                  <c:v>8.1065322394769185E-2</c:v>
                </c:pt>
                <c:pt idx="8657">
                  <c:v>8.1121637308663244E-2</c:v>
                </c:pt>
                <c:pt idx="8658">
                  <c:v>8.117799134430892E-2</c:v>
                </c:pt>
                <c:pt idx="8659">
                  <c:v>8.1234384528293305E-2</c:v>
                </c:pt>
                <c:pt idx="8660">
                  <c:v>8.1290816887220702E-2</c:v>
                </c:pt>
                <c:pt idx="8661">
                  <c:v>8.1347288449488339E-2</c:v>
                </c:pt>
                <c:pt idx="8662">
                  <c:v>8.1403799241738739E-2</c:v>
                </c:pt>
                <c:pt idx="8663">
                  <c:v>8.1460349290631687E-2</c:v>
                </c:pt>
                <c:pt idx="8664">
                  <c:v>8.1516938624623642E-2</c:v>
                </c:pt>
                <c:pt idx="8665">
                  <c:v>8.1573567270412664E-2</c:v>
                </c:pt>
                <c:pt idx="8666">
                  <c:v>8.163023525471419E-2</c:v>
                </c:pt>
                <c:pt idx="8667">
                  <c:v>8.1686942606043964E-2</c:v>
                </c:pt>
                <c:pt idx="8668">
                  <c:v>8.1743689351155779E-2</c:v>
                </c:pt>
                <c:pt idx="8669">
                  <c:v>8.1800475517415913E-2</c:v>
                </c:pt>
                <c:pt idx="8670">
                  <c:v>8.1857301131614088E-2</c:v>
                </c:pt>
                <c:pt idx="8671">
                  <c:v>8.1914166222345403E-2</c:v>
                </c:pt>
                <c:pt idx="8672">
                  <c:v>8.1971070816438049E-2</c:v>
                </c:pt>
                <c:pt idx="8673">
                  <c:v>8.2028014940737595E-2</c:v>
                </c:pt>
                <c:pt idx="8674">
                  <c:v>8.20849986238988E-2</c:v>
                </c:pt>
                <c:pt idx="8675">
                  <c:v>8.2142021892805783E-2</c:v>
                </c:pt>
                <c:pt idx="8676">
                  <c:v>8.2199084774360109E-2</c:v>
                </c:pt>
                <c:pt idx="8677">
                  <c:v>8.2256187297276295E-2</c:v>
                </c:pt>
                <c:pt idx="8678">
                  <c:v>8.2313329488494541E-2</c:v>
                </c:pt>
                <c:pt idx="8679">
                  <c:v>8.2370511374972505E-2</c:v>
                </c:pt>
                <c:pt idx="8680">
                  <c:v>8.2427732985484573E-2</c:v>
                </c:pt>
                <c:pt idx="8681">
                  <c:v>8.2484994347027149E-2</c:v>
                </c:pt>
                <c:pt idx="8682">
                  <c:v>8.2542295487214673E-2</c:v>
                </c:pt>
                <c:pt idx="8683">
                  <c:v>8.259963643307984E-2</c:v>
                </c:pt>
                <c:pt idx="8684">
                  <c:v>8.2657017213477041E-2</c:v>
                </c:pt>
                <c:pt idx="8685">
                  <c:v>8.271443785547776E-2</c:v>
                </c:pt>
                <c:pt idx="8686">
                  <c:v>8.2771898386171064E-2</c:v>
                </c:pt>
                <c:pt idx="8687">
                  <c:v>8.2829398834471504E-2</c:v>
                </c:pt>
                <c:pt idx="8688">
                  <c:v>8.2886939227507062E-2</c:v>
                </c:pt>
                <c:pt idx="8689">
                  <c:v>8.2944519592423244E-2</c:v>
                </c:pt>
                <c:pt idx="8690">
                  <c:v>8.3002139958194956E-2</c:v>
                </c:pt>
                <c:pt idx="8691">
                  <c:v>8.3059800352006705E-2</c:v>
                </c:pt>
                <c:pt idx="8692">
                  <c:v>8.3117500801060645E-2</c:v>
                </c:pt>
                <c:pt idx="8693">
                  <c:v>8.3175241334392094E-2</c:v>
                </c:pt>
                <c:pt idx="8694">
                  <c:v>8.3233021979242261E-2</c:v>
                </c:pt>
                <c:pt idx="8695">
                  <c:v>8.3290842762870021E-2</c:v>
                </c:pt>
                <c:pt idx="8696">
                  <c:v>8.3348703714371267E-2</c:v>
                </c:pt>
                <c:pt idx="8697">
                  <c:v>8.3406604861043981E-2</c:v>
                </c:pt>
                <c:pt idx="8698">
                  <c:v>8.3464546230811218E-2</c:v>
                </c:pt>
                <c:pt idx="8699">
                  <c:v>8.3522527851007639E-2</c:v>
                </c:pt>
                <c:pt idx="8700">
                  <c:v>8.3580549750810085E-2</c:v>
                </c:pt>
                <c:pt idx="8701">
                  <c:v>8.3638611957592479E-2</c:v>
                </c:pt>
                <c:pt idx="8702">
                  <c:v>8.3696714498746549E-2</c:v>
                </c:pt>
                <c:pt idx="8703">
                  <c:v>8.375485740350995E-2</c:v>
                </c:pt>
                <c:pt idx="8704">
                  <c:v>8.3813040699313709E-2</c:v>
                </c:pt>
                <c:pt idx="8705">
                  <c:v>8.3871264413606691E-2</c:v>
                </c:pt>
                <c:pt idx="8706">
                  <c:v>8.3929528575687501E-2</c:v>
                </c:pt>
                <c:pt idx="8707">
                  <c:v>8.3987833213044386E-2</c:v>
                </c:pt>
                <c:pt idx="8708">
                  <c:v>8.4046178353183454E-2</c:v>
                </c:pt>
                <c:pt idx="8709">
                  <c:v>8.4104564025464401E-2</c:v>
                </c:pt>
                <c:pt idx="8710">
                  <c:v>8.4162990257432846E-2</c:v>
                </c:pt>
                <c:pt idx="8711">
                  <c:v>8.4221457076652198E-2</c:v>
                </c:pt>
                <c:pt idx="8712">
                  <c:v>8.4279964512543423E-2</c:v>
                </c:pt>
                <c:pt idx="8713">
                  <c:v>8.4338512592709566E-2</c:v>
                </c:pt>
                <c:pt idx="8714">
                  <c:v>8.4397101345385611E-2</c:v>
                </c:pt>
                <c:pt idx="8715">
                  <c:v>8.445573079821167E-2</c:v>
                </c:pt>
                <c:pt idx="8716">
                  <c:v>8.4514400980690546E-2</c:v>
                </c:pt>
                <c:pt idx="8717">
                  <c:v>8.4573111920502042E-2</c:v>
                </c:pt>
                <c:pt idx="8718">
                  <c:v>8.4631863645343919E-2</c:v>
                </c:pt>
                <c:pt idx="8719">
                  <c:v>8.46906561847805E-2</c:v>
                </c:pt>
                <c:pt idx="8720">
                  <c:v>8.4749489566549319E-2</c:v>
                </c:pt>
                <c:pt idx="8721">
                  <c:v>8.480836381840591E-2</c:v>
                </c:pt>
                <c:pt idx="8722">
                  <c:v>8.4867278969976256E-2</c:v>
                </c:pt>
                <c:pt idx="8723">
                  <c:v>8.4926235049055721E-2</c:v>
                </c:pt>
                <c:pt idx="8724">
                  <c:v>8.4985232083457735E-2</c:v>
                </c:pt>
                <c:pt idx="8725">
                  <c:v>8.5044270102870037E-2</c:v>
                </c:pt>
                <c:pt idx="8726">
                  <c:v>8.5103349135146014E-2</c:v>
                </c:pt>
                <c:pt idx="8727">
                  <c:v>8.5162469208776681E-2</c:v>
                </c:pt>
                <c:pt idx="8728">
                  <c:v>8.5221630351652811E-2</c:v>
                </c:pt>
                <c:pt idx="8729">
                  <c:v>8.5280832593544784E-2</c:v>
                </c:pt>
                <c:pt idx="8730">
                  <c:v>8.5340075962383397E-2</c:v>
                </c:pt>
                <c:pt idx="8731">
                  <c:v>8.5399360486117598E-2</c:v>
                </c:pt>
                <c:pt idx="8732">
                  <c:v>8.5458686194579844E-2</c:v>
                </c:pt>
                <c:pt idx="8733">
                  <c:v>8.5518053115759177E-2</c:v>
                </c:pt>
                <c:pt idx="8734">
                  <c:v>8.5577461277662845E-2</c:v>
                </c:pt>
                <c:pt idx="8735">
                  <c:v>8.563691071018549E-2</c:v>
                </c:pt>
                <c:pt idx="8736">
                  <c:v>8.5696401441374567E-2</c:v>
                </c:pt>
                <c:pt idx="8737">
                  <c:v>8.5755933499295708E-2</c:v>
                </c:pt>
                <c:pt idx="8738">
                  <c:v>8.5815506913905909E-2</c:v>
                </c:pt>
                <c:pt idx="8739">
                  <c:v>8.5875121713311117E-2</c:v>
                </c:pt>
                <c:pt idx="8740">
                  <c:v>8.5934777925635503E-2</c:v>
                </c:pt>
                <c:pt idx="8741">
                  <c:v>8.5994475580898525E-2</c:v>
                </c:pt>
                <c:pt idx="8742">
                  <c:v>8.6054214707264751E-2</c:v>
                </c:pt>
                <c:pt idx="8743">
                  <c:v>8.6113995333543553E-2</c:v>
                </c:pt>
                <c:pt idx="8744">
                  <c:v>8.6173817487937329E-2</c:v>
                </c:pt>
                <c:pt idx="8745">
                  <c:v>8.623368120054907E-2</c:v>
                </c:pt>
                <c:pt idx="8746">
                  <c:v>8.6293586499621655E-2</c:v>
                </c:pt>
                <c:pt idx="8747">
                  <c:v>8.6353533413416311E-2</c:v>
                </c:pt>
                <c:pt idx="8748">
                  <c:v>8.6413521972098797E-2</c:v>
                </c:pt>
                <c:pt idx="8749">
                  <c:v>8.6473552203970905E-2</c:v>
                </c:pt>
                <c:pt idx="8750">
                  <c:v>8.6533624137352799E-2</c:v>
                </c:pt>
                <c:pt idx="8751">
                  <c:v>8.659373780247312E-2</c:v>
                </c:pt>
                <c:pt idx="8752">
                  <c:v>8.6653893227692735E-2</c:v>
                </c:pt>
                <c:pt idx="8753">
                  <c:v>8.671409044139082E-2</c:v>
                </c:pt>
                <c:pt idx="8754">
                  <c:v>8.6774329473859088E-2</c:v>
                </c:pt>
                <c:pt idx="8755">
                  <c:v>8.6834610353517541E-2</c:v>
                </c:pt>
                <c:pt idx="8756">
                  <c:v>8.6894933108804556E-2</c:v>
                </c:pt>
                <c:pt idx="8757">
                  <c:v>8.6955297770075005E-2</c:v>
                </c:pt>
                <c:pt idx="8758">
                  <c:v>8.7015704365808147E-2</c:v>
                </c:pt>
                <c:pt idx="8759">
                  <c:v>8.707615292513525E-2</c:v>
                </c:pt>
                <c:pt idx="8760">
                  <c:v>8.7136643476573822E-2</c:v>
                </c:pt>
                <c:pt idx="8761">
                  <c:v>8.7197176050563166E-2</c:v>
                </c:pt>
                <c:pt idx="8762">
                  <c:v>8.7257750675661758E-2</c:v>
                </c:pt>
                <c:pt idx="8763">
                  <c:v>8.7318367380446557E-2</c:v>
                </c:pt>
                <c:pt idx="8764">
                  <c:v>8.7379026195420387E-2</c:v>
                </c:pt>
                <c:pt idx="8765">
                  <c:v>8.7439727149201243E-2</c:v>
                </c:pt>
                <c:pt idx="8766">
                  <c:v>8.7500470270425734E-2</c:v>
                </c:pt>
                <c:pt idx="8767">
                  <c:v>8.7561255589660242E-2</c:v>
                </c:pt>
                <c:pt idx="8768">
                  <c:v>8.7622083135582479E-2</c:v>
                </c:pt>
                <c:pt idx="8769">
                  <c:v>8.7682952936888742E-2</c:v>
                </c:pt>
                <c:pt idx="8770">
                  <c:v>8.7743865024209194E-2</c:v>
                </c:pt>
                <c:pt idx="8771">
                  <c:v>8.780481942628135E-2</c:v>
                </c:pt>
                <c:pt idx="8772">
                  <c:v>8.7865816172500652E-2</c:v>
                </c:pt>
                <c:pt idx="8773">
                  <c:v>8.7926855291643222E-2</c:v>
                </c:pt>
                <c:pt idx="8774">
                  <c:v>8.7987936814424433E-2</c:v>
                </c:pt>
                <c:pt idx="8775">
                  <c:v>8.8049060769661708E-2</c:v>
                </c:pt>
                <c:pt idx="8776">
                  <c:v>8.8110227186191201E-2</c:v>
                </c:pt>
                <c:pt idx="8777">
                  <c:v>8.8171436094792319E-2</c:v>
                </c:pt>
                <c:pt idx="8778">
                  <c:v>8.8232687524342629E-2</c:v>
                </c:pt>
                <c:pt idx="8779">
                  <c:v>8.8293981503738364E-2</c:v>
                </c:pt>
                <c:pt idx="8780">
                  <c:v>8.8355318063823171E-2</c:v>
                </c:pt>
                <c:pt idx="8781">
                  <c:v>8.8416697233534805E-2</c:v>
                </c:pt>
                <c:pt idx="8782">
                  <c:v>8.8478119041829797E-2</c:v>
                </c:pt>
                <c:pt idx="8783">
                  <c:v>8.8539583519616091E-2</c:v>
                </c:pt>
                <c:pt idx="8784">
                  <c:v>8.8601090695891796E-2</c:v>
                </c:pt>
                <c:pt idx="8785">
                  <c:v>8.8662640599673839E-2</c:v>
                </c:pt>
                <c:pt idx="8786">
                  <c:v>8.8724233261934612E-2</c:v>
                </c:pt>
                <c:pt idx="8787">
                  <c:v>8.8785868711732718E-2</c:v>
                </c:pt>
                <c:pt idx="8788">
                  <c:v>8.8847546978792047E-2</c:v>
                </c:pt>
                <c:pt idx="8789">
                  <c:v>8.8909268092210225E-2</c:v>
                </c:pt>
                <c:pt idx="8790">
                  <c:v>8.8971032083045812E-2</c:v>
                </c:pt>
                <c:pt idx="8791">
                  <c:v>8.903283898043822E-2</c:v>
                </c:pt>
                <c:pt idx="8792">
                  <c:v>8.9094688813545764E-2</c:v>
                </c:pt>
                <c:pt idx="8793">
                  <c:v>8.9156581613491798E-2</c:v>
                </c:pt>
                <c:pt idx="8794">
                  <c:v>8.9218517409476478E-2</c:v>
                </c:pt>
                <c:pt idx="8795">
                  <c:v>8.9280496230718973E-2</c:v>
                </c:pt>
                <c:pt idx="8796">
                  <c:v>8.9342518108407487E-2</c:v>
                </c:pt>
                <c:pt idx="8797">
                  <c:v>8.9404583071803115E-2</c:v>
                </c:pt>
                <c:pt idx="8798">
                  <c:v>8.946669115018592E-2</c:v>
                </c:pt>
                <c:pt idx="8799">
                  <c:v>8.9528842374809195E-2</c:v>
                </c:pt>
                <c:pt idx="8800">
                  <c:v>8.9591036774995053E-2</c:v>
                </c:pt>
                <c:pt idx="8801">
                  <c:v>8.9653274380084608E-2</c:v>
                </c:pt>
                <c:pt idx="8802">
                  <c:v>8.9715555221396306E-2</c:v>
                </c:pt>
                <c:pt idx="8803">
                  <c:v>8.9777879328313451E-2</c:v>
                </c:pt>
                <c:pt idx="8804">
                  <c:v>8.9840246730891998E-2</c:v>
                </c:pt>
                <c:pt idx="8805">
                  <c:v>8.9902657458554733E-2</c:v>
                </c:pt>
                <c:pt idx="8806">
                  <c:v>8.9965111542707185E-2</c:v>
                </c:pt>
                <c:pt idx="8807">
                  <c:v>9.0027609012814383E-2</c:v>
                </c:pt>
                <c:pt idx="8808">
                  <c:v>9.0090149898360422E-2</c:v>
                </c:pt>
                <c:pt idx="8809">
                  <c:v>9.0152734230816378E-2</c:v>
                </c:pt>
                <c:pt idx="8810">
                  <c:v>9.0215362039708702E-2</c:v>
                </c:pt>
                <c:pt idx="8811">
                  <c:v>9.0278033354582968E-2</c:v>
                </c:pt>
                <c:pt idx="8812">
                  <c:v>9.0340748206975907E-2</c:v>
                </c:pt>
                <c:pt idx="8813">
                  <c:v>9.0403506626475519E-2</c:v>
                </c:pt>
                <c:pt idx="8814">
                  <c:v>9.046630864268905E-2</c:v>
                </c:pt>
                <c:pt idx="8815">
                  <c:v>9.052915428721893E-2</c:v>
                </c:pt>
                <c:pt idx="8816">
                  <c:v>9.0592043589714927E-2</c:v>
                </c:pt>
                <c:pt idx="8817">
                  <c:v>9.0654976580505586E-2</c:v>
                </c:pt>
                <c:pt idx="8818">
                  <c:v>9.0717953289280492E-2</c:v>
                </c:pt>
                <c:pt idx="8819">
                  <c:v>9.0780973747730004E-2</c:v>
                </c:pt>
                <c:pt idx="8820">
                  <c:v>9.0844037985586337E-2</c:v>
                </c:pt>
                <c:pt idx="8821">
                  <c:v>9.0907146032600986E-2</c:v>
                </c:pt>
                <c:pt idx="8822">
                  <c:v>9.0970297920530407E-2</c:v>
                </c:pt>
                <c:pt idx="8823">
                  <c:v>9.1033493679168825E-2</c:v>
                </c:pt>
                <c:pt idx="8824">
                  <c:v>9.1096733338329766E-2</c:v>
                </c:pt>
                <c:pt idx="8825">
                  <c:v>9.1160016929835941E-2</c:v>
                </c:pt>
                <c:pt idx="8826">
                  <c:v>9.1223344483543689E-2</c:v>
                </c:pt>
                <c:pt idx="8827">
                  <c:v>9.128671602932871E-2</c:v>
                </c:pt>
                <c:pt idx="8828">
                  <c:v>9.1350131599080092E-2</c:v>
                </c:pt>
                <c:pt idx="8829">
                  <c:v>9.1413591222716445E-2</c:v>
                </c:pt>
                <c:pt idx="8830">
                  <c:v>9.1477094930175765E-2</c:v>
                </c:pt>
                <c:pt idx="8831">
                  <c:v>9.1540642753413642E-2</c:v>
                </c:pt>
                <c:pt idx="8832">
                  <c:v>9.1604234722411082E-2</c:v>
                </c:pt>
                <c:pt idx="8833">
                  <c:v>9.166787086783551E-2</c:v>
                </c:pt>
                <c:pt idx="8834">
                  <c:v>9.1731551219708218E-2</c:v>
                </c:pt>
                <c:pt idx="8835">
                  <c:v>9.179527581007367E-2</c:v>
                </c:pt>
                <c:pt idx="8836">
                  <c:v>9.1859044668996262E-2</c:v>
                </c:pt>
                <c:pt idx="8837">
                  <c:v>9.1922857826559901E-2</c:v>
                </c:pt>
                <c:pt idx="8838">
                  <c:v>9.1986715314875872E-2</c:v>
                </c:pt>
                <c:pt idx="8839">
                  <c:v>9.2050617164071286E-2</c:v>
                </c:pt>
                <c:pt idx="8840">
                  <c:v>9.2114563404292776E-2</c:v>
                </c:pt>
                <c:pt idx="8841">
                  <c:v>9.2178554067718618E-2</c:v>
                </c:pt>
                <c:pt idx="8842">
                  <c:v>9.2242589184538731E-2</c:v>
                </c:pt>
                <c:pt idx="8843">
                  <c:v>9.2306668784962645E-2</c:v>
                </c:pt>
                <c:pt idx="8844">
                  <c:v>9.2370792901235704E-2</c:v>
                </c:pt>
                <c:pt idx="8845">
                  <c:v>9.2434961563610807E-2</c:v>
                </c:pt>
                <c:pt idx="8846">
                  <c:v>9.2499174802360487E-2</c:v>
                </c:pt>
                <c:pt idx="8847">
                  <c:v>9.2563432649797342E-2</c:v>
                </c:pt>
                <c:pt idx="8848">
                  <c:v>9.2627735136237371E-2</c:v>
                </c:pt>
                <c:pt idx="8849">
                  <c:v>9.2692082292690631E-2</c:v>
                </c:pt>
                <c:pt idx="8850">
                  <c:v>9.2756474149513879E-2</c:v>
                </c:pt>
                <c:pt idx="8851">
                  <c:v>9.2820910739109572E-2</c:v>
                </c:pt>
                <c:pt idx="8852">
                  <c:v>9.2885392091878044E-2</c:v>
                </c:pt>
                <c:pt idx="8853">
                  <c:v>9.2949918238239324E-2</c:v>
                </c:pt>
                <c:pt idx="8854">
                  <c:v>9.3014489210663492E-2</c:v>
                </c:pt>
                <c:pt idx="8855">
                  <c:v>9.3079105039614252E-2</c:v>
                </c:pt>
                <c:pt idx="8856">
                  <c:v>9.3143765755575078E-2</c:v>
                </c:pt>
                <c:pt idx="8857">
                  <c:v>9.3208471391083764E-2</c:v>
                </c:pt>
                <c:pt idx="8858">
                  <c:v>9.327322197666757E-2</c:v>
                </c:pt>
                <c:pt idx="8859">
                  <c:v>9.3338017542873519E-2</c:v>
                </c:pt>
                <c:pt idx="8860">
                  <c:v>9.3402858122307267E-2</c:v>
                </c:pt>
                <c:pt idx="8861">
                  <c:v>9.3467743745559717E-2</c:v>
                </c:pt>
                <c:pt idx="8862">
                  <c:v>9.3532674443922187E-2</c:v>
                </c:pt>
                <c:pt idx="8863">
                  <c:v>9.3597650248026687E-2</c:v>
                </c:pt>
                <c:pt idx="8864">
                  <c:v>9.3662671190569535E-2</c:v>
                </c:pt>
                <c:pt idx="8865">
                  <c:v>9.3727737302226763E-2</c:v>
                </c:pt>
                <c:pt idx="8866">
                  <c:v>9.3792848613694274E-2</c:v>
                </c:pt>
                <c:pt idx="8867">
                  <c:v>9.3858005157736582E-2</c:v>
                </c:pt>
                <c:pt idx="8868">
                  <c:v>9.3923206965093667E-2</c:v>
                </c:pt>
                <c:pt idx="8869">
                  <c:v>9.3988454066525465E-2</c:v>
                </c:pt>
                <c:pt idx="8870">
                  <c:v>9.4053746494864823E-2</c:v>
                </c:pt>
                <c:pt idx="8871">
                  <c:v>9.4119084280915824E-2</c:v>
                </c:pt>
                <c:pt idx="8872">
                  <c:v>9.418446745550256E-2</c:v>
                </c:pt>
                <c:pt idx="8873">
                  <c:v>9.4249896051526352E-2</c:v>
                </c:pt>
                <c:pt idx="8874">
                  <c:v>9.4315370099855522E-2</c:v>
                </c:pt>
                <c:pt idx="8875">
                  <c:v>9.4380889631378431E-2</c:v>
                </c:pt>
                <c:pt idx="8876">
                  <c:v>9.4446454679065039E-2</c:v>
                </c:pt>
                <c:pt idx="8877">
                  <c:v>9.4512065273848034E-2</c:v>
                </c:pt>
                <c:pt idx="8878">
                  <c:v>9.457772144736834E-2</c:v>
                </c:pt>
                <c:pt idx="8879">
                  <c:v>9.4643423230600224E-2</c:v>
                </c:pt>
                <c:pt idx="8880">
                  <c:v>9.4709170656605363E-2</c:v>
                </c:pt>
                <c:pt idx="8881">
                  <c:v>9.4774963756402486E-2</c:v>
                </c:pt>
                <c:pt idx="8882">
                  <c:v>9.484080256103046E-2</c:v>
                </c:pt>
                <c:pt idx="8883">
                  <c:v>9.4906687103619922E-2</c:v>
                </c:pt>
                <c:pt idx="8884">
                  <c:v>9.4972617415254298E-2</c:v>
                </c:pt>
                <c:pt idx="8885">
                  <c:v>9.5038593527037182E-2</c:v>
                </c:pt>
                <c:pt idx="8886">
                  <c:v>9.510461547216828E-2</c:v>
                </c:pt>
                <c:pt idx="8887">
                  <c:v>9.517068328179587E-2</c:v>
                </c:pt>
                <c:pt idx="8888">
                  <c:v>9.523679698708841E-2</c:v>
                </c:pt>
                <c:pt idx="8889">
                  <c:v>9.5302956621314841E-2</c:v>
                </c:pt>
                <c:pt idx="8890">
                  <c:v>9.5369162215688405E-2</c:v>
                </c:pt>
                <c:pt idx="8891">
                  <c:v>9.5435413801442548E-2</c:v>
                </c:pt>
                <c:pt idx="8892">
                  <c:v>9.5501711411915602E-2</c:v>
                </c:pt>
                <c:pt idx="8893">
                  <c:v>9.5568055078385894E-2</c:v>
                </c:pt>
                <c:pt idx="8894">
                  <c:v>9.5634444832847873E-2</c:v>
                </c:pt>
                <c:pt idx="8895">
                  <c:v>9.5700880706621874E-2</c:v>
                </c:pt>
                <c:pt idx="8896">
                  <c:v>9.5767362733138961E-2</c:v>
                </c:pt>
                <c:pt idx="8897">
                  <c:v>9.5833890943764447E-2</c:v>
                </c:pt>
                <c:pt idx="8898">
                  <c:v>9.590046536988403E-2</c:v>
                </c:pt>
                <c:pt idx="8899">
                  <c:v>9.596708604499847E-2</c:v>
                </c:pt>
                <c:pt idx="8900">
                  <c:v>9.6033753000538499E-2</c:v>
                </c:pt>
                <c:pt idx="8901">
                  <c:v>9.6100466267955265E-2</c:v>
                </c:pt>
                <c:pt idx="8902">
                  <c:v>9.6167225880819399E-2</c:v>
                </c:pt>
                <c:pt idx="8903">
                  <c:v>9.6234031870627179E-2</c:v>
                </c:pt>
                <c:pt idx="8904">
                  <c:v>9.630088426889534E-2</c:v>
                </c:pt>
                <c:pt idx="8905">
                  <c:v>9.6367783109264527E-2</c:v>
                </c:pt>
                <c:pt idx="8906">
                  <c:v>9.6434728423296728E-2</c:v>
                </c:pt>
                <c:pt idx="8907">
                  <c:v>9.6501720243276523E-2</c:v>
                </c:pt>
                <c:pt idx="8908">
                  <c:v>9.6568758600808283E-2</c:v>
                </c:pt>
                <c:pt idx="8909">
                  <c:v>9.6635843529626259E-2</c:v>
                </c:pt>
                <c:pt idx="8910">
                  <c:v>9.6702975061380203E-2</c:v>
                </c:pt>
                <c:pt idx="8911">
                  <c:v>9.6770153227740421E-2</c:v>
                </c:pt>
                <c:pt idx="8912">
                  <c:v>9.6837378062511484E-2</c:v>
                </c:pt>
                <c:pt idx="8913">
                  <c:v>9.6904649597409201E-2</c:v>
                </c:pt>
                <c:pt idx="8914">
                  <c:v>9.6971967864169881E-2</c:v>
                </c:pt>
                <c:pt idx="8915">
                  <c:v>9.7039332896668606E-2</c:v>
                </c:pt>
                <c:pt idx="8916">
                  <c:v>9.710674472668733E-2</c:v>
                </c:pt>
                <c:pt idx="8917">
                  <c:v>9.7174203386028557E-2</c:v>
                </c:pt>
                <c:pt idx="8918">
                  <c:v>9.7241708908638022E-2</c:v>
                </c:pt>
                <c:pt idx="8919">
                  <c:v>9.7309261326363916E-2</c:v>
                </c:pt>
                <c:pt idx="8920">
                  <c:v>9.7376860671075122E-2</c:v>
                </c:pt>
                <c:pt idx="8921">
                  <c:v>9.7444506976788123E-2</c:v>
                </c:pt>
                <c:pt idx="8922">
                  <c:v>9.7512200275417585E-2</c:v>
                </c:pt>
                <c:pt idx="8923">
                  <c:v>9.7579940599608769E-2</c:v>
                </c:pt>
                <c:pt idx="8924">
                  <c:v>9.764772798131921E-2</c:v>
                </c:pt>
                <c:pt idx="8925">
                  <c:v>9.7715562454660038E-2</c:v>
                </c:pt>
                <c:pt idx="8926">
                  <c:v>9.7783444051634652E-2</c:v>
                </c:pt>
                <c:pt idx="8927">
                  <c:v>9.78513728042672E-2</c:v>
                </c:pt>
                <c:pt idx="8928">
                  <c:v>9.7919348746739965E-2</c:v>
                </c:pt>
                <c:pt idx="8929">
                  <c:v>9.7987371911123083E-2</c:v>
                </c:pt>
                <c:pt idx="8930">
                  <c:v>9.8055442329507497E-2</c:v>
                </c:pt>
                <c:pt idx="8931">
                  <c:v>9.8123560036146779E-2</c:v>
                </c:pt>
                <c:pt idx="8932">
                  <c:v>9.8191725063177956E-2</c:v>
                </c:pt>
                <c:pt idx="8933">
                  <c:v>9.8259937442758877E-2</c:v>
                </c:pt>
                <c:pt idx="8934">
                  <c:v>9.8328197209214541E-2</c:v>
                </c:pt>
                <c:pt idx="8935">
                  <c:v>9.8396504394749021E-2</c:v>
                </c:pt>
                <c:pt idx="8936">
                  <c:v>9.8464859031587221E-2</c:v>
                </c:pt>
                <c:pt idx="8937">
                  <c:v>9.8533261154125751E-2</c:v>
                </c:pt>
                <c:pt idx="8938">
                  <c:v>9.8601710794635797E-2</c:v>
                </c:pt>
                <c:pt idx="8939">
                  <c:v>9.8670207986127412E-2</c:v>
                </c:pt>
                <c:pt idx="8940">
                  <c:v>9.8738752760915191E-2</c:v>
                </c:pt>
                <c:pt idx="8941">
                  <c:v>9.8807345153491363E-2</c:v>
                </c:pt>
                <c:pt idx="8942">
                  <c:v>9.8875985196216931E-2</c:v>
                </c:pt>
                <c:pt idx="8943">
                  <c:v>9.8944672921473839E-2</c:v>
                </c:pt>
                <c:pt idx="8944">
                  <c:v>9.90134083638263E-2</c:v>
                </c:pt>
                <c:pt idx="8945">
                  <c:v>9.9082191555702775E-2</c:v>
                </c:pt>
                <c:pt idx="8946">
                  <c:v>9.915102252955274E-2</c:v>
                </c:pt>
                <c:pt idx="8947">
                  <c:v>9.9219901320012502E-2</c:v>
                </c:pt>
                <c:pt idx="8948">
                  <c:v>9.9288827959578135E-2</c:v>
                </c:pt>
                <c:pt idx="8949">
                  <c:v>9.935780248076681E-2</c:v>
                </c:pt>
                <c:pt idx="8950">
                  <c:v>9.9426824918287054E-2</c:v>
                </c:pt>
                <c:pt idx="8951">
                  <c:v>9.9495895304702736E-2</c:v>
                </c:pt>
                <c:pt idx="8952">
                  <c:v>9.9565013673323252E-2</c:v>
                </c:pt>
                <c:pt idx="8953">
                  <c:v>9.9634180056756214E-2</c:v>
                </c:pt>
                <c:pt idx="8954">
                  <c:v>9.9703394489806696E-2</c:v>
                </c:pt>
                <c:pt idx="8955">
                  <c:v>9.9772657005129148E-2</c:v>
                </c:pt>
                <c:pt idx="8956">
                  <c:v>9.9841967635399181E-2</c:v>
                </c:pt>
                <c:pt idx="8957">
                  <c:v>9.9911326415494453E-2</c:v>
                </c:pt>
                <c:pt idx="8958">
                  <c:v>9.998073337813751E-2</c:v>
                </c:pt>
                <c:pt idx="8959">
                  <c:v>0.1000501885560721</c:v>
                </c:pt>
                <c:pt idx="8960">
                  <c:v>0.10011969198424864</c:v>
                </c:pt>
                <c:pt idx="8961">
                  <c:v>0.10018924369545791</c:v>
                </c:pt>
                <c:pt idx="8962">
                  <c:v>0.10025884372251194</c:v>
                </c:pt>
                <c:pt idx="8963">
                  <c:v>0.10032849210043404</c:v>
                </c:pt>
                <c:pt idx="8964">
                  <c:v>0.10039818886208336</c:v>
                </c:pt>
                <c:pt idx="8965">
                  <c:v>0.10046793404034039</c:v>
                </c:pt>
                <c:pt idx="8966">
                  <c:v>0.10053772767030146</c:v>
                </c:pt>
                <c:pt idx="8967">
                  <c:v>0.10060756978489427</c:v>
                </c:pt>
                <c:pt idx="8968">
                  <c:v>0.10067746041780039</c:v>
                </c:pt>
                <c:pt idx="8969">
                  <c:v>0.10074739960199176</c:v>
                </c:pt>
                <c:pt idx="8970">
                  <c:v>0.10081738737266233</c:v>
                </c:pt>
                <c:pt idx="8971">
                  <c:v>0.1008874237628314</c:v>
                </c:pt>
                <c:pt idx="8972">
                  <c:v>0.10095750880553966</c:v>
                </c:pt>
                <c:pt idx="8973">
                  <c:v>0.10102764253605448</c:v>
                </c:pt>
                <c:pt idx="8974">
                  <c:v>0.10109782498746399</c:v>
                </c:pt>
                <c:pt idx="8975">
                  <c:v>0.10116805619287782</c:v>
                </c:pt>
                <c:pt idx="8976">
                  <c:v>0.10123833618763686</c:v>
                </c:pt>
                <c:pt idx="8977">
                  <c:v>0.10130866500489827</c:v>
                </c:pt>
                <c:pt idx="8978">
                  <c:v>0.1013790426778407</c:v>
                </c:pt>
                <c:pt idx="8979">
                  <c:v>0.10144946924187877</c:v>
                </c:pt>
                <c:pt idx="8980">
                  <c:v>0.10151994473023879</c:v>
                </c:pt>
                <c:pt idx="8981">
                  <c:v>0.1015904691761686</c:v>
                </c:pt>
                <c:pt idx="8982">
                  <c:v>0.10166104261515667</c:v>
                </c:pt>
                <c:pt idx="8983">
                  <c:v>0.10173166508049859</c:v>
                </c:pt>
                <c:pt idx="8984">
                  <c:v>0.10180233660625228</c:v>
                </c:pt>
                <c:pt idx="8985">
                  <c:v>0.10187305722575807</c:v>
                </c:pt>
                <c:pt idx="8986">
                  <c:v>0.10194382697460314</c:v>
                </c:pt>
                <c:pt idx="8987">
                  <c:v>0.10201464588617569</c:v>
                </c:pt>
                <c:pt idx="8988">
                  <c:v>0.10208551399388562</c:v>
                </c:pt>
                <c:pt idx="8989">
                  <c:v>0.1021564313333943</c:v>
                </c:pt>
                <c:pt idx="8990">
                  <c:v>0.10222739793815959</c:v>
                </c:pt>
                <c:pt idx="8991">
                  <c:v>0.10229841384166104</c:v>
                </c:pt>
                <c:pt idx="8992">
                  <c:v>0.10236947907963441</c:v>
                </c:pt>
                <c:pt idx="8993">
                  <c:v>0.10244059368560732</c:v>
                </c:pt>
                <c:pt idx="8994">
                  <c:v>0.10251175769312915</c:v>
                </c:pt>
                <c:pt idx="8995">
                  <c:v>0.10258297113801018</c:v>
                </c:pt>
                <c:pt idx="8996">
                  <c:v>0.10265423405384796</c:v>
                </c:pt>
                <c:pt idx="8997">
                  <c:v>0.10272554647500928</c:v>
                </c:pt>
                <c:pt idx="8998">
                  <c:v>0.10279690843513679</c:v>
                </c:pt>
                <c:pt idx="8999">
                  <c:v>0.10286831997014043</c:v>
                </c:pt>
                <c:pt idx="9000">
                  <c:v>0.10293978111371117</c:v>
                </c:pt>
                <c:pt idx="9001">
                  <c:v>0.10301129189956189</c:v>
                </c:pt>
                <c:pt idx="9002">
                  <c:v>0.10308285236367735</c:v>
                </c:pt>
                <c:pt idx="9003">
                  <c:v>0.10315446253981886</c:v>
                </c:pt>
                <c:pt idx="9004">
                  <c:v>0.10322612246176957</c:v>
                </c:pt>
                <c:pt idx="9005">
                  <c:v>0.1032978321655893</c:v>
                </c:pt>
                <c:pt idx="9006">
                  <c:v>0.10336959168510973</c:v>
                </c:pt>
                <c:pt idx="9007">
                  <c:v>0.10344140105418449</c:v>
                </c:pt>
                <c:pt idx="9008">
                  <c:v>0.10351326030894861</c:v>
                </c:pt>
                <c:pt idx="9009">
                  <c:v>0.10358516948330435</c:v>
                </c:pt>
                <c:pt idx="9010">
                  <c:v>0.10365712861117589</c:v>
                </c:pt>
                <c:pt idx="9011">
                  <c:v>0.10372913772877365</c:v>
                </c:pt>
                <c:pt idx="9012">
                  <c:v>0.10380119687007058</c:v>
                </c:pt>
                <c:pt idx="9013">
                  <c:v>0.1038733060698174</c:v>
                </c:pt>
                <c:pt idx="9014">
                  <c:v>0.10394546536203271</c:v>
                </c:pt>
                <c:pt idx="9015">
                  <c:v>0.10401767478302763</c:v>
                </c:pt>
                <c:pt idx="9016">
                  <c:v>0.10408993436686961</c:v>
                </c:pt>
                <c:pt idx="9017">
                  <c:v>0.10416224414764816</c:v>
                </c:pt>
                <c:pt idx="9018">
                  <c:v>0.10423460416175014</c:v>
                </c:pt>
                <c:pt idx="9019">
                  <c:v>0.10430701444331403</c:v>
                </c:pt>
                <c:pt idx="9020">
                  <c:v>0.10437947502650045</c:v>
                </c:pt>
                <c:pt idx="9021">
                  <c:v>0.10445198594777216</c:v>
                </c:pt>
                <c:pt idx="9022">
                  <c:v>0.10452454724133883</c:v>
                </c:pt>
                <c:pt idx="9023">
                  <c:v>0.10459715894143232</c:v>
                </c:pt>
                <c:pt idx="9024">
                  <c:v>0.10466982108459141</c:v>
                </c:pt>
                <c:pt idx="9025">
                  <c:v>0.10474253370509713</c:v>
                </c:pt>
                <c:pt idx="9026">
                  <c:v>0.10481529683725274</c:v>
                </c:pt>
                <c:pt idx="9027">
                  <c:v>0.10488811051767322</c:v>
                </c:pt>
                <c:pt idx="9028">
                  <c:v>0.10496097478071109</c:v>
                </c:pt>
                <c:pt idx="9029">
                  <c:v>0.10503388966150536</c:v>
                </c:pt>
                <c:pt idx="9030">
                  <c:v>0.10510685519445472</c:v>
                </c:pt>
                <c:pt idx="9031">
                  <c:v>0.10517987141627597</c:v>
                </c:pt>
                <c:pt idx="9032">
                  <c:v>0.10525293836141722</c:v>
                </c:pt>
                <c:pt idx="9033">
                  <c:v>0.10532605606434887</c:v>
                </c:pt>
                <c:pt idx="9034">
                  <c:v>0.10539922456186433</c:v>
                </c:pt>
                <c:pt idx="9035">
                  <c:v>0.10547244388848352</c:v>
                </c:pt>
                <c:pt idx="9036">
                  <c:v>0.10554571407874873</c:v>
                </c:pt>
                <c:pt idx="9037">
                  <c:v>0.10561903516953011</c:v>
                </c:pt>
                <c:pt idx="9038">
                  <c:v>0.10569240719541956</c:v>
                </c:pt>
                <c:pt idx="9039">
                  <c:v>0.10576583019103142</c:v>
                </c:pt>
                <c:pt idx="9040">
                  <c:v>0.10583930419331272</c:v>
                </c:pt>
                <c:pt idx="9041">
                  <c:v>0.10591282923692753</c:v>
                </c:pt>
                <c:pt idx="9042">
                  <c:v>0.10598640535733352</c:v>
                </c:pt>
                <c:pt idx="9043">
                  <c:v>0.10606003258924129</c:v>
                </c:pt>
                <c:pt idx="9044">
                  <c:v>0.10613371096970067</c:v>
                </c:pt>
                <c:pt idx="9045">
                  <c:v>0.10620744053347214</c:v>
                </c:pt>
                <c:pt idx="9046">
                  <c:v>0.10628122131533869</c:v>
                </c:pt>
                <c:pt idx="9047">
                  <c:v>0.10635505335242741</c:v>
                </c:pt>
                <c:pt idx="9048">
                  <c:v>0.10642893667957126</c:v>
                </c:pt>
                <c:pt idx="9049">
                  <c:v>0.1065028713316258</c:v>
                </c:pt>
                <c:pt idx="9050">
                  <c:v>0.10657685734579551</c:v>
                </c:pt>
                <c:pt idx="9051">
                  <c:v>0.10665089475698603</c:v>
                </c:pt>
                <c:pt idx="9052">
                  <c:v>0.10672498360012558</c:v>
                </c:pt>
                <c:pt idx="9053">
                  <c:v>0.10679912391249627</c:v>
                </c:pt>
                <c:pt idx="9054">
                  <c:v>0.10687331572907649</c:v>
                </c:pt>
                <c:pt idx="9055">
                  <c:v>0.10694755908486735</c:v>
                </c:pt>
                <c:pt idx="9056">
                  <c:v>0.10702185401722866</c:v>
                </c:pt>
                <c:pt idx="9057">
                  <c:v>0.10709620056121182</c:v>
                </c:pt>
                <c:pt idx="9058">
                  <c:v>0.10717059875267064</c:v>
                </c:pt>
                <c:pt idx="9059">
                  <c:v>0.10724504862670359</c:v>
                </c:pt>
                <c:pt idx="9060">
                  <c:v>0.10731955022077441</c:v>
                </c:pt>
                <c:pt idx="9061">
                  <c:v>0.107394103570032</c:v>
                </c:pt>
                <c:pt idx="9062">
                  <c:v>0.10746870870964798</c:v>
                </c:pt>
                <c:pt idx="9063">
                  <c:v>0.10754336567716423</c:v>
                </c:pt>
                <c:pt idx="9064">
                  <c:v>0.10761807450780293</c:v>
                </c:pt>
                <c:pt idx="9065">
                  <c:v>0.10769283523680907</c:v>
                </c:pt>
                <c:pt idx="9066">
                  <c:v>0.10776764790180285</c:v>
                </c:pt>
                <c:pt idx="9067">
                  <c:v>0.10784251253807986</c:v>
                </c:pt>
                <c:pt idx="9068">
                  <c:v>0.10791742918095862</c:v>
                </c:pt>
                <c:pt idx="9069">
                  <c:v>0.10799239786813777</c:v>
                </c:pt>
                <c:pt idx="9070">
                  <c:v>0.10806741863498653</c:v>
                </c:pt>
                <c:pt idx="9071">
                  <c:v>0.10814249151689707</c:v>
                </c:pt>
                <c:pt idx="9072">
                  <c:v>0.10821761655164665</c:v>
                </c:pt>
                <c:pt idx="9073">
                  <c:v>0.10829279377467824</c:v>
                </c:pt>
                <c:pt idx="9074">
                  <c:v>0.10836802322224631</c:v>
                </c:pt>
                <c:pt idx="9075">
                  <c:v>0.10844330492984146</c:v>
                </c:pt>
                <c:pt idx="9076">
                  <c:v>0.10851863893534604</c:v>
                </c:pt>
                <c:pt idx="9077">
                  <c:v>0.10859402527430162</c:v>
                </c:pt>
                <c:pt idx="9078">
                  <c:v>0.10866946398227284</c:v>
                </c:pt>
                <c:pt idx="9079">
                  <c:v>0.10874495509722103</c:v>
                </c:pt>
                <c:pt idx="9080">
                  <c:v>0.1088204986547619</c:v>
                </c:pt>
                <c:pt idx="9081">
                  <c:v>0.10889609469053423</c:v>
                </c:pt>
                <c:pt idx="9082">
                  <c:v>0.10897174324257856</c:v>
                </c:pt>
                <c:pt idx="9083">
                  <c:v>0.10904744434658485</c:v>
                </c:pt>
                <c:pt idx="9084">
                  <c:v>0.10912319803826623</c:v>
                </c:pt>
                <c:pt idx="9085">
                  <c:v>0.10919900435574253</c:v>
                </c:pt>
                <c:pt idx="9086">
                  <c:v>0.10927486333477819</c:v>
                </c:pt>
                <c:pt idx="9087">
                  <c:v>0.10935077501195642</c:v>
                </c:pt>
                <c:pt idx="9088">
                  <c:v>0.10942673942308968</c:v>
                </c:pt>
                <c:pt idx="9089">
                  <c:v>0.10950275660640386</c:v>
                </c:pt>
                <c:pt idx="9090">
                  <c:v>0.10957882659776286</c:v>
                </c:pt>
                <c:pt idx="9091">
                  <c:v>0.1096549494330538</c:v>
                </c:pt>
                <c:pt idx="9092">
                  <c:v>0.10973112515058232</c:v>
                </c:pt>
                <c:pt idx="9093">
                  <c:v>0.10980735378628709</c:v>
                </c:pt>
                <c:pt idx="9094">
                  <c:v>0.10988363537613009</c:v>
                </c:pt>
                <c:pt idx="9095">
                  <c:v>0.10995996995849683</c:v>
                </c:pt>
                <c:pt idx="9096">
                  <c:v>0.11003635756940094</c:v>
                </c:pt>
                <c:pt idx="9097">
                  <c:v>0.11011279824487941</c:v>
                </c:pt>
                <c:pt idx="9098">
                  <c:v>0.11018929202339779</c:v>
                </c:pt>
                <c:pt idx="9099">
                  <c:v>0.11026583894104482</c:v>
                </c:pt>
                <c:pt idx="9100">
                  <c:v>0.11034243903393265</c:v>
                </c:pt>
                <c:pt idx="9101">
                  <c:v>0.11041909234060703</c:v>
                </c:pt>
                <c:pt idx="9102">
                  <c:v>0.11049579889723199</c:v>
                </c:pt>
                <c:pt idx="9103">
                  <c:v>0.11057255874079948</c:v>
                </c:pt>
                <c:pt idx="9104">
                  <c:v>0.11064937190752211</c:v>
                </c:pt>
                <c:pt idx="9105">
                  <c:v>0.11072623843605288</c:v>
                </c:pt>
                <c:pt idx="9106">
                  <c:v>0.11080315836265636</c:v>
                </c:pt>
                <c:pt idx="9107">
                  <c:v>0.1108801317236207</c:v>
                </c:pt>
                <c:pt idx="9108">
                  <c:v>0.11095715855767946</c:v>
                </c:pt>
                <c:pt idx="9109">
                  <c:v>0.11103423890117291</c:v>
                </c:pt>
                <c:pt idx="9110">
                  <c:v>0.11111137279046483</c:v>
                </c:pt>
                <c:pt idx="9111">
                  <c:v>0.11118856026436959</c:v>
                </c:pt>
                <c:pt idx="9112">
                  <c:v>0.11126580135930321</c:v>
                </c:pt>
                <c:pt idx="9113">
                  <c:v>0.11134309611170534</c:v>
                </c:pt>
                <c:pt idx="9114">
                  <c:v>0.11142044456047129</c:v>
                </c:pt>
                <c:pt idx="9115">
                  <c:v>0.11149784674209304</c:v>
                </c:pt>
                <c:pt idx="9116">
                  <c:v>0.11157530269308619</c:v>
                </c:pt>
                <c:pt idx="9117">
                  <c:v>0.1116528124524272</c:v>
                </c:pt>
                <c:pt idx="9118">
                  <c:v>0.11173037605668414</c:v>
                </c:pt>
                <c:pt idx="9119">
                  <c:v>0.11180799354326229</c:v>
                </c:pt>
                <c:pt idx="9120">
                  <c:v>0.11188566494877887</c:v>
                </c:pt>
                <c:pt idx="9121">
                  <c:v>0.11196339031231872</c:v>
                </c:pt>
                <c:pt idx="9122">
                  <c:v>0.11204116967055164</c:v>
                </c:pt>
                <c:pt idx="9123">
                  <c:v>0.11211900306017118</c:v>
                </c:pt>
                <c:pt idx="9124">
                  <c:v>0.11219689052034373</c:v>
                </c:pt>
                <c:pt idx="9125">
                  <c:v>0.11227483208781555</c:v>
                </c:pt>
                <c:pt idx="9126">
                  <c:v>0.11235282779935674</c:v>
                </c:pt>
                <c:pt idx="9127">
                  <c:v>0.11243087769421532</c:v>
                </c:pt>
                <c:pt idx="9128">
                  <c:v>0.11250898180921422</c:v>
                </c:pt>
                <c:pt idx="9129">
                  <c:v>0.1125871401812002</c:v>
                </c:pt>
                <c:pt idx="9130">
                  <c:v>0.11266535284950316</c:v>
                </c:pt>
                <c:pt idx="9131">
                  <c:v>0.11274361985102281</c:v>
                </c:pt>
                <c:pt idx="9132">
                  <c:v>0.11282194122350366</c:v>
                </c:pt>
                <c:pt idx="9133">
                  <c:v>0.11290031700389494</c:v>
                </c:pt>
                <c:pt idx="9134">
                  <c:v>0.11297874723163599</c:v>
                </c:pt>
                <c:pt idx="9135">
                  <c:v>0.11305723194372916</c:v>
                </c:pt>
                <c:pt idx="9136">
                  <c:v>0.11313577117720072</c:v>
                </c:pt>
                <c:pt idx="9137">
                  <c:v>0.11321436497157228</c:v>
                </c:pt>
                <c:pt idx="9138">
                  <c:v>0.11329301336392333</c:v>
                </c:pt>
                <c:pt idx="9139">
                  <c:v>0.1133717163913574</c:v>
                </c:pt>
                <c:pt idx="9140">
                  <c:v>0.11345047409347848</c:v>
                </c:pt>
                <c:pt idx="9141">
                  <c:v>0.1135292865074434</c:v>
                </c:pt>
                <c:pt idx="9142">
                  <c:v>0.1136081536704331</c:v>
                </c:pt>
                <c:pt idx="9143">
                  <c:v>0.11368707562213413</c:v>
                </c:pt>
                <c:pt idx="9144">
                  <c:v>0.11376605239978083</c:v>
                </c:pt>
                <c:pt idx="9145">
                  <c:v>0.11384508404063166</c:v>
                </c:pt>
                <c:pt idx="9146">
                  <c:v>0.11392417058445596</c:v>
                </c:pt>
                <c:pt idx="9147">
                  <c:v>0.11400331206856572</c:v>
                </c:pt>
                <c:pt idx="9148">
                  <c:v>0.11408250853112714</c:v>
                </c:pt>
                <c:pt idx="9149">
                  <c:v>0.11416176000950236</c:v>
                </c:pt>
                <c:pt idx="9150">
                  <c:v>0.1142410665435713</c:v>
                </c:pt>
                <c:pt idx="9151">
                  <c:v>0.11432042817074976</c:v>
                </c:pt>
                <c:pt idx="9152">
                  <c:v>0.11439984492847777</c:v>
                </c:pt>
                <c:pt idx="9153">
                  <c:v>0.11447931685671843</c:v>
                </c:pt>
                <c:pt idx="9154">
                  <c:v>0.11455884399296556</c:v>
                </c:pt>
                <c:pt idx="9155">
                  <c:v>0.11463842637473726</c:v>
                </c:pt>
                <c:pt idx="9156">
                  <c:v>0.11471806404208</c:v>
                </c:pt>
                <c:pt idx="9157">
                  <c:v>0.11479775703256578</c:v>
                </c:pt>
                <c:pt idx="9158">
                  <c:v>0.11487750538379096</c:v>
                </c:pt>
                <c:pt idx="9159">
                  <c:v>0.1149573091358855</c:v>
                </c:pt>
                <c:pt idx="9160">
                  <c:v>0.11503716832649978</c:v>
                </c:pt>
                <c:pt idx="9161">
                  <c:v>0.11511708299330854</c:v>
                </c:pt>
                <c:pt idx="9162">
                  <c:v>0.11519705317652548</c:v>
                </c:pt>
                <c:pt idx="9163">
                  <c:v>0.11527707891387945</c:v>
                </c:pt>
                <c:pt idx="9164">
                  <c:v>0.11535716024396311</c:v>
                </c:pt>
                <c:pt idx="9165">
                  <c:v>0.11543729720455602</c:v>
                </c:pt>
                <c:pt idx="9166">
                  <c:v>0.11551748983598374</c:v>
                </c:pt>
                <c:pt idx="9167">
                  <c:v>0.11559773817608006</c:v>
                </c:pt>
                <c:pt idx="9168">
                  <c:v>0.11567804226270334</c:v>
                </c:pt>
                <c:pt idx="9169">
                  <c:v>0.11575840213626322</c:v>
                </c:pt>
                <c:pt idx="9170">
                  <c:v>0.11583881783467241</c:v>
                </c:pt>
                <c:pt idx="9171">
                  <c:v>0.11591928939586822</c:v>
                </c:pt>
                <c:pt idx="9172">
                  <c:v>0.11599981686034457</c:v>
                </c:pt>
                <c:pt idx="9173">
                  <c:v>0.11608040026609323</c:v>
                </c:pt>
                <c:pt idx="9174">
                  <c:v>0.11616103965113063</c:v>
                </c:pt>
                <c:pt idx="9175">
                  <c:v>0.11624173505603513</c:v>
                </c:pt>
                <c:pt idx="9176">
                  <c:v>0.11632248651887775</c:v>
                </c:pt>
                <c:pt idx="9177">
                  <c:v>0.11640329407860114</c:v>
                </c:pt>
                <c:pt idx="9178">
                  <c:v>0.11648415777332745</c:v>
                </c:pt>
                <c:pt idx="9179">
                  <c:v>0.11656507764374793</c:v>
                </c:pt>
                <c:pt idx="9180">
                  <c:v>0.11664605372803952</c:v>
                </c:pt>
                <c:pt idx="9181">
                  <c:v>0.11672708606440385</c:v>
                </c:pt>
                <c:pt idx="9182">
                  <c:v>0.11680817469361704</c:v>
                </c:pt>
                <c:pt idx="9183">
                  <c:v>0.11688931965393563</c:v>
                </c:pt>
                <c:pt idx="9184">
                  <c:v>0.11697052098364095</c:v>
                </c:pt>
                <c:pt idx="9185">
                  <c:v>0.11705177872359417</c:v>
                </c:pt>
                <c:pt idx="9186">
                  <c:v>0.11713309291213156</c:v>
                </c:pt>
                <c:pt idx="9187">
                  <c:v>0.11721446358761434</c:v>
                </c:pt>
                <c:pt idx="9188">
                  <c:v>0.11729589079098884</c:v>
                </c:pt>
                <c:pt idx="9189">
                  <c:v>0.11737737456067135</c:v>
                </c:pt>
                <c:pt idx="9190">
                  <c:v>0.11745891493510302</c:v>
                </c:pt>
                <c:pt idx="9191">
                  <c:v>0.11754051195531563</c:v>
                </c:pt>
                <c:pt idx="9192">
                  <c:v>0.11762216565980557</c:v>
                </c:pt>
                <c:pt idx="9193">
                  <c:v>0.11770387608795058</c:v>
                </c:pt>
                <c:pt idx="9194">
                  <c:v>0.11778564327829875</c:v>
                </c:pt>
                <c:pt idx="9195">
                  <c:v>0.117867467271996</c:v>
                </c:pt>
                <c:pt idx="9196">
                  <c:v>0.11794934810764578</c:v>
                </c:pt>
                <c:pt idx="9197">
                  <c:v>0.11803128582387659</c:v>
                </c:pt>
                <c:pt idx="9198">
                  <c:v>0.11811328046192014</c:v>
                </c:pt>
                <c:pt idx="9199">
                  <c:v>0.1181953320604604</c:v>
                </c:pt>
                <c:pt idx="9200">
                  <c:v>0.11827744065820642</c:v>
                </c:pt>
                <c:pt idx="9201">
                  <c:v>0.11835960629647591</c:v>
                </c:pt>
                <c:pt idx="9202">
                  <c:v>0.11844182901403351</c:v>
                </c:pt>
                <c:pt idx="9203">
                  <c:v>0.11852410884966899</c:v>
                </c:pt>
                <c:pt idx="9204">
                  <c:v>0.11860644584478625</c:v>
                </c:pt>
                <c:pt idx="9205">
                  <c:v>0.11868884003823074</c:v>
                </c:pt>
                <c:pt idx="9206">
                  <c:v>0.11877129146887316</c:v>
                </c:pt>
                <c:pt idx="9207">
                  <c:v>0.11885380017820373</c:v>
                </c:pt>
                <c:pt idx="9208">
                  <c:v>0.11893636620514894</c:v>
                </c:pt>
                <c:pt idx="9209">
                  <c:v>0.11901898958952652</c:v>
                </c:pt>
                <c:pt idx="9210">
                  <c:v>0.11910167037031527</c:v>
                </c:pt>
                <c:pt idx="9211">
                  <c:v>0.11918440858912083</c:v>
                </c:pt>
                <c:pt idx="9212">
                  <c:v>0.11926720428497795</c:v>
                </c:pt>
                <c:pt idx="9213">
                  <c:v>0.11935005749694676</c:v>
                </c:pt>
                <c:pt idx="9214">
                  <c:v>0.11943296826671962</c:v>
                </c:pt>
                <c:pt idx="9215">
                  <c:v>0.11951593663341274</c:v>
                </c:pt>
                <c:pt idx="9216">
                  <c:v>0.11959896263616768</c:v>
                </c:pt>
                <c:pt idx="9217">
                  <c:v>0.11968204631676377</c:v>
                </c:pt>
                <c:pt idx="9218">
                  <c:v>0.11976518771439877</c:v>
                </c:pt>
                <c:pt idx="9219">
                  <c:v>0.11984838686829589</c:v>
                </c:pt>
                <c:pt idx="9220">
                  <c:v>0.11993164382032158</c:v>
                </c:pt>
                <c:pt idx="9221">
                  <c:v>0.12001495860975536</c:v>
                </c:pt>
                <c:pt idx="9222">
                  <c:v>0.12009833127677606</c:v>
                </c:pt>
                <c:pt idx="9223">
                  <c:v>0.12018176186071595</c:v>
                </c:pt>
                <c:pt idx="9224">
                  <c:v>0.12026525040355797</c:v>
                </c:pt>
                <c:pt idx="9225">
                  <c:v>0.1203487969446909</c:v>
                </c:pt>
                <c:pt idx="9226">
                  <c:v>0.12043240152352905</c:v>
                </c:pt>
                <c:pt idx="9227">
                  <c:v>0.1205160641821429</c:v>
                </c:pt>
                <c:pt idx="9228">
                  <c:v>0.12059978496000338</c:v>
                </c:pt>
                <c:pt idx="9229">
                  <c:v>0.120683563896607</c:v>
                </c:pt>
                <c:pt idx="9230">
                  <c:v>0.120767401034112</c:v>
                </c:pt>
                <c:pt idx="9231">
                  <c:v>0.12085129641207161</c:v>
                </c:pt>
                <c:pt idx="9232">
                  <c:v>0.12093525007006471</c:v>
                </c:pt>
                <c:pt idx="9233">
                  <c:v>0.12101926205033744</c:v>
                </c:pt>
                <c:pt idx="9234">
                  <c:v>0.12110333239252555</c:v>
                </c:pt>
                <c:pt idx="9235">
                  <c:v>0.12118746113629043</c:v>
                </c:pt>
                <c:pt idx="9236">
                  <c:v>0.12127164832396638</c:v>
                </c:pt>
                <c:pt idx="9237">
                  <c:v>0.12135589399527175</c:v>
                </c:pt>
                <c:pt idx="9238">
                  <c:v>0.12144019819083428</c:v>
                </c:pt>
                <c:pt idx="9239">
                  <c:v>0.12152456095042573</c:v>
                </c:pt>
                <c:pt idx="9240">
                  <c:v>0.12160898231649811</c:v>
                </c:pt>
                <c:pt idx="9241">
                  <c:v>0.12169346232888029</c:v>
                </c:pt>
                <c:pt idx="9242">
                  <c:v>0.12177800102742696</c:v>
                </c:pt>
                <c:pt idx="9243">
                  <c:v>0.12186259845467867</c:v>
                </c:pt>
                <c:pt idx="9244">
                  <c:v>0.12194725465054734</c:v>
                </c:pt>
                <c:pt idx="9245">
                  <c:v>0.1220319696549708</c:v>
                </c:pt>
                <c:pt idx="9246">
                  <c:v>0.1221167435105783</c:v>
                </c:pt>
                <c:pt idx="9247">
                  <c:v>0.12220157625736501</c:v>
                </c:pt>
                <c:pt idx="9248">
                  <c:v>0.12228646793535204</c:v>
                </c:pt>
                <c:pt idx="9249">
                  <c:v>0.12237141858725754</c:v>
                </c:pt>
                <c:pt idx="9250">
                  <c:v>0.12245642825316011</c:v>
                </c:pt>
                <c:pt idx="9251">
                  <c:v>0.1225414969731643</c:v>
                </c:pt>
                <c:pt idx="9252">
                  <c:v>0.12262662479007737</c:v>
                </c:pt>
                <c:pt idx="9253">
                  <c:v>0.12271181174406148</c:v>
                </c:pt>
                <c:pt idx="9254">
                  <c:v>0.12279705787619832</c:v>
                </c:pt>
                <c:pt idx="9255">
                  <c:v>0.122882363226704</c:v>
                </c:pt>
                <c:pt idx="9256">
                  <c:v>0.12296772783850483</c:v>
                </c:pt>
                <c:pt idx="9257">
                  <c:v>0.12305315175187473</c:v>
                </c:pt>
                <c:pt idx="9258">
                  <c:v>0.12313863500711367</c:v>
                </c:pt>
                <c:pt idx="9259">
                  <c:v>0.12322417764723749</c:v>
                </c:pt>
                <c:pt idx="9260">
                  <c:v>0.1233097797126041</c:v>
                </c:pt>
                <c:pt idx="9261">
                  <c:v>0.1233954412435975</c:v>
                </c:pt>
                <c:pt idx="9262">
                  <c:v>0.12348116228332327</c:v>
                </c:pt>
                <c:pt idx="9263">
                  <c:v>0.12356694287222346</c:v>
                </c:pt>
                <c:pt idx="9264">
                  <c:v>0.12365278305076631</c:v>
                </c:pt>
                <c:pt idx="9265">
                  <c:v>0.12373868286214729</c:v>
                </c:pt>
                <c:pt idx="9266">
                  <c:v>0.12382464234689278</c:v>
                </c:pt>
                <c:pt idx="9267">
                  <c:v>0.12391066154645698</c:v>
                </c:pt>
                <c:pt idx="9268">
                  <c:v>0.12399674050142077</c:v>
                </c:pt>
                <c:pt idx="9269">
                  <c:v>0.12408287925509974</c:v>
                </c:pt>
                <c:pt idx="9270">
                  <c:v>0.12416907784813298</c:v>
                </c:pt>
                <c:pt idx="9271">
                  <c:v>0.12425533632118597</c:v>
                </c:pt>
                <c:pt idx="9272">
                  <c:v>0.12434165471766467</c:v>
                </c:pt>
                <c:pt idx="9273">
                  <c:v>0.12442803307829292</c:v>
                </c:pt>
                <c:pt idx="9274">
                  <c:v>0.124514471443821</c:v>
                </c:pt>
                <c:pt idx="9275">
                  <c:v>0.12460096985774538</c:v>
                </c:pt>
                <c:pt idx="9276">
                  <c:v>0.12468752836087484</c:v>
                </c:pt>
                <c:pt idx="9277">
                  <c:v>0.12477414699404465</c:v>
                </c:pt>
                <c:pt idx="9278">
                  <c:v>0.124860825800842</c:v>
                </c:pt>
                <c:pt idx="9279">
                  <c:v>0.12494756482216075</c:v>
                </c:pt>
                <c:pt idx="9280">
                  <c:v>0.12503436409892138</c:v>
                </c:pt>
                <c:pt idx="9281">
                  <c:v>0.12512122367480191</c:v>
                </c:pt>
                <c:pt idx="9282">
                  <c:v>0.12520814359078156</c:v>
                </c:pt>
                <c:pt idx="9283">
                  <c:v>0.12529512388877773</c:v>
                </c:pt>
                <c:pt idx="9284">
                  <c:v>0.12538216460982463</c:v>
                </c:pt>
                <c:pt idx="9285">
                  <c:v>0.12546926579772189</c:v>
                </c:pt>
                <c:pt idx="9286">
                  <c:v>0.12555642749356263</c:v>
                </c:pt>
                <c:pt idx="9287">
                  <c:v>0.12564364973846673</c:v>
                </c:pt>
                <c:pt idx="9288">
                  <c:v>0.12573093257632506</c:v>
                </c:pt>
                <c:pt idx="9289">
                  <c:v>0.12581827604831652</c:v>
                </c:pt>
                <c:pt idx="9290">
                  <c:v>0.12590568019564669</c:v>
                </c:pt>
                <c:pt idx="9291">
                  <c:v>0.125993145062298</c:v>
                </c:pt>
                <c:pt idx="9292">
                  <c:v>0.12608067068953521</c:v>
                </c:pt>
                <c:pt idx="9293">
                  <c:v>0.12616825711864987</c:v>
                </c:pt>
                <c:pt idx="9294">
                  <c:v>0.12625590439371612</c:v>
                </c:pt>
                <c:pt idx="9295">
                  <c:v>0.12634361255608481</c:v>
                </c:pt>
                <c:pt idx="9296">
                  <c:v>0.12643138164713352</c:v>
                </c:pt>
                <c:pt idx="9297">
                  <c:v>0.12651921171102837</c:v>
                </c:pt>
                <c:pt idx="9298">
                  <c:v>0.12660710278920639</c:v>
                </c:pt>
                <c:pt idx="9299">
                  <c:v>0.12669505492405336</c:v>
                </c:pt>
                <c:pt idx="9300">
                  <c:v>0.126783068157062</c:v>
                </c:pt>
                <c:pt idx="9301">
                  <c:v>0.12687114253252124</c:v>
                </c:pt>
                <c:pt idx="9302">
                  <c:v>0.1269592780919834</c:v>
                </c:pt>
                <c:pt idx="9303">
                  <c:v>0.12704747487702775</c:v>
                </c:pt>
                <c:pt idx="9304">
                  <c:v>0.12713573293203559</c:v>
                </c:pt>
                <c:pt idx="9305">
                  <c:v>0.12722405229864586</c:v>
                </c:pt>
                <c:pt idx="9306">
                  <c:v>0.1273124330185246</c:v>
                </c:pt>
                <c:pt idx="9307">
                  <c:v>0.12740087513614565</c:v>
                </c:pt>
                <c:pt idx="9308">
                  <c:v>0.12748937869323479</c:v>
                </c:pt>
                <c:pt idx="9309">
                  <c:v>0.12757794373154493</c:v>
                </c:pt>
                <c:pt idx="9310">
                  <c:v>0.12766657029564266</c:v>
                </c:pt>
                <c:pt idx="9311">
                  <c:v>0.12775525842734084</c:v>
                </c:pt>
                <c:pt idx="9312">
                  <c:v>0.12784400816940955</c:v>
                </c:pt>
                <c:pt idx="9313">
                  <c:v>0.12793281956371785</c:v>
                </c:pt>
                <c:pt idx="9314">
                  <c:v>0.12802169265495633</c:v>
                </c:pt>
                <c:pt idx="9315">
                  <c:v>0.12811062748505406</c:v>
                </c:pt>
                <c:pt idx="9316">
                  <c:v>0.12819962409596744</c:v>
                </c:pt>
                <c:pt idx="9317">
                  <c:v>0.12828868253248021</c:v>
                </c:pt>
                <c:pt idx="9318">
                  <c:v>0.12837780283660899</c:v>
                </c:pt>
                <c:pt idx="9319">
                  <c:v>0.12846698505039758</c:v>
                </c:pt>
                <c:pt idx="9320">
                  <c:v>0.1285562292187232</c:v>
                </c:pt>
                <c:pt idx="9321">
                  <c:v>0.12864553538369</c:v>
                </c:pt>
                <c:pt idx="9322">
                  <c:v>0.12873490358742956</c:v>
                </c:pt>
                <c:pt idx="9323">
                  <c:v>0.1288243338749126</c:v>
                </c:pt>
                <c:pt idx="9324">
                  <c:v>0.12891382628833115</c:v>
                </c:pt>
                <c:pt idx="9325">
                  <c:v>0.12900338086990459</c:v>
                </c:pt>
                <c:pt idx="9326">
                  <c:v>0.12909299766469751</c:v>
                </c:pt>
                <c:pt idx="9327">
                  <c:v>0.1291826767149899</c:v>
                </c:pt>
                <c:pt idx="9328">
                  <c:v>0.12927241806402975</c:v>
                </c:pt>
                <c:pt idx="9329">
                  <c:v>0.12936222175415388</c:v>
                </c:pt>
                <c:pt idx="9330">
                  <c:v>0.1294520878305522</c:v>
                </c:pt>
                <c:pt idx="9331">
                  <c:v>0.12954201633562235</c:v>
                </c:pt>
                <c:pt idx="9332">
                  <c:v>0.12963200731178939</c:v>
                </c:pt>
                <c:pt idx="9333">
                  <c:v>0.12972206080433754</c:v>
                </c:pt>
                <c:pt idx="9334">
                  <c:v>0.1298121768557528</c:v>
                </c:pt>
                <c:pt idx="9335">
                  <c:v>0.12990235550854878</c:v>
                </c:pt>
                <c:pt idx="9336">
                  <c:v>0.12999259680810407</c:v>
                </c:pt>
                <c:pt idx="9337">
                  <c:v>0.13008290079699331</c:v>
                </c:pt>
                <c:pt idx="9338">
                  <c:v>0.13017326751781874</c:v>
                </c:pt>
                <c:pt idx="9339">
                  <c:v>0.13026369701605361</c:v>
                </c:pt>
                <c:pt idx="9340">
                  <c:v>0.13035418933436135</c:v>
                </c:pt>
                <c:pt idx="9341">
                  <c:v>0.13044474451543303</c:v>
                </c:pt>
                <c:pt idx="9342">
                  <c:v>0.13053536260483678</c:v>
                </c:pt>
                <c:pt idx="9343">
                  <c:v>0.13062604364532496</c:v>
                </c:pt>
                <c:pt idx="9344">
                  <c:v>0.1307167876806288</c:v>
                </c:pt>
                <c:pt idx="9345">
                  <c:v>0.13080759475355813</c:v>
                </c:pt>
                <c:pt idx="9346">
                  <c:v>0.1308984649098078</c:v>
                </c:pt>
                <c:pt idx="9347">
                  <c:v>0.13098939819224914</c:v>
                </c:pt>
                <c:pt idx="9348">
                  <c:v>0.13108039464378124</c:v>
                </c:pt>
                <c:pt idx="9349">
                  <c:v>0.13117145431019428</c:v>
                </c:pt>
                <c:pt idx="9350">
                  <c:v>0.13126257723444892</c:v>
                </c:pt>
                <c:pt idx="9351">
                  <c:v>0.13135376345953384</c:v>
                </c:pt>
                <c:pt idx="9352">
                  <c:v>0.1314450130313346</c:v>
                </c:pt>
                <c:pt idx="9353">
                  <c:v>0.13153632599290155</c:v>
                </c:pt>
                <c:pt idx="9354">
                  <c:v>0.13162770238731294</c:v>
                </c:pt>
                <c:pt idx="9355">
                  <c:v>0.13171914226055009</c:v>
                </c:pt>
                <c:pt idx="9356">
                  <c:v>0.13181064565575309</c:v>
                </c:pt>
                <c:pt idx="9357">
                  <c:v>0.13190221261704974</c:v>
                </c:pt>
                <c:pt idx="9358">
                  <c:v>0.13199384318763813</c:v>
                </c:pt>
                <c:pt idx="9359">
                  <c:v>0.13208553741362747</c:v>
                </c:pt>
                <c:pt idx="9360">
                  <c:v>0.13217729533827788</c:v>
                </c:pt>
                <c:pt idx="9361">
                  <c:v>0.13226911700487751</c:v>
                </c:pt>
                <c:pt idx="9362">
                  <c:v>0.13236100245963175</c:v>
                </c:pt>
                <c:pt idx="9363">
                  <c:v>0.13245295174589095</c:v>
                </c:pt>
                <c:pt idx="9364">
                  <c:v>0.13254496490703349</c:v>
                </c:pt>
                <c:pt idx="9365">
                  <c:v>0.13263704198936119</c:v>
                </c:pt>
                <c:pt idx="9366">
                  <c:v>0.13272918303631473</c:v>
                </c:pt>
                <c:pt idx="9367">
                  <c:v>0.13282138809136301</c:v>
                </c:pt>
                <c:pt idx="9368">
                  <c:v>0.13291365720090439</c:v>
                </c:pt>
                <c:pt idx="9369">
                  <c:v>0.13300599040847019</c:v>
                </c:pt>
                <c:pt idx="9370">
                  <c:v>0.13309838775761992</c:v>
                </c:pt>
                <c:pt idx="9371">
                  <c:v>0.13319084929484873</c:v>
                </c:pt>
                <c:pt idx="9372">
                  <c:v>0.13328337506377866</c:v>
                </c:pt>
                <c:pt idx="9373">
                  <c:v>0.1333759651090306</c:v>
                </c:pt>
                <c:pt idx="9374">
                  <c:v>0.13346861947428526</c:v>
                </c:pt>
                <c:pt idx="9375">
                  <c:v>0.13356133820616703</c:v>
                </c:pt>
                <c:pt idx="9376">
                  <c:v>0.13365412134841942</c:v>
                </c:pt>
                <c:pt idx="9377">
                  <c:v>0.13374696894481419</c:v>
                </c:pt>
                <c:pt idx="9378">
                  <c:v>0.13383988104207301</c:v>
                </c:pt>
                <c:pt idx="9379">
                  <c:v>0.13393285768403057</c:v>
                </c:pt>
                <c:pt idx="9380">
                  <c:v>0.13402589891454997</c:v>
                </c:pt>
                <c:pt idx="9381">
                  <c:v>0.13411900478045027</c:v>
                </c:pt>
                <c:pt idx="9382">
                  <c:v>0.1342121753256576</c:v>
                </c:pt>
                <c:pt idx="9383">
                  <c:v>0.13430541059412657</c:v>
                </c:pt>
                <c:pt idx="9384">
                  <c:v>0.13439871063277384</c:v>
                </c:pt>
                <c:pt idx="9385">
                  <c:v>0.13449207548561715</c:v>
                </c:pt>
                <c:pt idx="9386">
                  <c:v>0.13458550519670276</c:v>
                </c:pt>
                <c:pt idx="9387">
                  <c:v>0.13467899981304524</c:v>
                </c:pt>
                <c:pt idx="9388">
                  <c:v>0.13477255937875407</c:v>
                </c:pt>
                <c:pt idx="9389">
                  <c:v>0.13486618393894867</c:v>
                </c:pt>
                <c:pt idx="9390">
                  <c:v>0.13495987353779781</c:v>
                </c:pt>
                <c:pt idx="9391">
                  <c:v>0.13505362822244682</c:v>
                </c:pt>
                <c:pt idx="9392">
                  <c:v>0.13514744803712792</c:v>
                </c:pt>
                <c:pt idx="9393">
                  <c:v>0.135241333026102</c:v>
                </c:pt>
                <c:pt idx="9394">
                  <c:v>0.1353352832366127</c:v>
                </c:pt>
                <c:pt idx="9395">
                  <c:v>0.13542929871298448</c:v>
                </c:pt>
                <c:pt idx="9396">
                  <c:v>0.13552337949957058</c:v>
                </c:pt>
                <c:pt idx="9397">
                  <c:v>0.13561752564371313</c:v>
                </c:pt>
                <c:pt idx="9398">
                  <c:v>0.13571173718982904</c:v>
                </c:pt>
                <c:pt idx="9399">
                  <c:v>0.13580601418236402</c:v>
                </c:pt>
                <c:pt idx="9400">
                  <c:v>0.13590035666875899</c:v>
                </c:pt>
                <c:pt idx="9401">
                  <c:v>0.13599476469352348</c:v>
                </c:pt>
                <c:pt idx="9402">
                  <c:v>0.13608923830218603</c:v>
                </c:pt>
                <c:pt idx="9403">
                  <c:v>0.13618377753931599</c:v>
                </c:pt>
                <c:pt idx="9404">
                  <c:v>0.13627838245248622</c:v>
                </c:pt>
                <c:pt idx="9405">
                  <c:v>0.13637305308633008</c:v>
                </c:pt>
                <c:pt idx="9406">
                  <c:v>0.13646778948550983</c:v>
                </c:pt>
                <c:pt idx="9407">
                  <c:v>0.13656259169769758</c:v>
                </c:pt>
                <c:pt idx="9408">
                  <c:v>0.13665745976761973</c:v>
                </c:pt>
                <c:pt idx="9409">
                  <c:v>0.13675239374003173</c:v>
                </c:pt>
                <c:pt idx="9410">
                  <c:v>0.13684739366270507</c:v>
                </c:pt>
                <c:pt idx="9411">
                  <c:v>0.13694245958045945</c:v>
                </c:pt>
                <c:pt idx="9412">
                  <c:v>0.13703759153814363</c:v>
                </c:pt>
                <c:pt idx="9413">
                  <c:v>0.13713278958362876</c:v>
                </c:pt>
                <c:pt idx="9414">
                  <c:v>0.13722805376182801</c:v>
                </c:pt>
                <c:pt idx="9415">
                  <c:v>0.13732338411768363</c:v>
                </c:pt>
                <c:pt idx="9416">
                  <c:v>0.13741878069916669</c:v>
                </c:pt>
                <c:pt idx="9417">
                  <c:v>0.13751424355128392</c:v>
                </c:pt>
                <c:pt idx="9418">
                  <c:v>0.13760977272007266</c:v>
                </c:pt>
                <c:pt idx="9419">
                  <c:v>0.13770536825060017</c:v>
                </c:pt>
                <c:pt idx="9420">
                  <c:v>0.13780103019097087</c:v>
                </c:pt>
                <c:pt idx="9421">
                  <c:v>0.13789675858631681</c:v>
                </c:pt>
                <c:pt idx="9422">
                  <c:v>0.13799255348179926</c:v>
                </c:pt>
                <c:pt idx="9423">
                  <c:v>0.13808841492562296</c:v>
                </c:pt>
                <c:pt idx="9424">
                  <c:v>0.13818434296301407</c:v>
                </c:pt>
                <c:pt idx="9425">
                  <c:v>0.13828033763922806</c:v>
                </c:pt>
                <c:pt idx="9426">
                  <c:v>0.13837639900257021</c:v>
                </c:pt>
                <c:pt idx="9427">
                  <c:v>0.13847252709836097</c:v>
                </c:pt>
                <c:pt idx="9428">
                  <c:v>0.13856872197195022</c:v>
                </c:pt>
                <c:pt idx="9429">
                  <c:v>0.13866498367174396</c:v>
                </c:pt>
                <c:pt idx="9430">
                  <c:v>0.13876131224315719</c:v>
                </c:pt>
                <c:pt idx="9431">
                  <c:v>0.13885770773163431</c:v>
                </c:pt>
                <c:pt idx="9432">
                  <c:v>0.13895417018568232</c:v>
                </c:pt>
                <c:pt idx="9433">
                  <c:v>0.13905069965081088</c:v>
                </c:pt>
                <c:pt idx="9434">
                  <c:v>0.13914729617357166</c:v>
                </c:pt>
                <c:pt idx="9435">
                  <c:v>0.13924395979953549</c:v>
                </c:pt>
                <c:pt idx="9436">
                  <c:v>0.13934069057734427</c:v>
                </c:pt>
                <c:pt idx="9437">
                  <c:v>0.13943748855263427</c:v>
                </c:pt>
                <c:pt idx="9438">
                  <c:v>0.1395343537710714</c:v>
                </c:pt>
                <c:pt idx="9439">
                  <c:v>0.13963128628139898</c:v>
                </c:pt>
                <c:pt idx="9440">
                  <c:v>0.13972828612934846</c:v>
                </c:pt>
                <c:pt idx="9441">
                  <c:v>0.13982535336068097</c:v>
                </c:pt>
                <c:pt idx="9442">
                  <c:v>0.13992248802424151</c:v>
                </c:pt>
                <c:pt idx="9443">
                  <c:v>0.14001969016585691</c:v>
                </c:pt>
                <c:pt idx="9444">
                  <c:v>0.14011695983138373</c:v>
                </c:pt>
                <c:pt idx="9445">
                  <c:v>0.14021429706976882</c:v>
                </c:pt>
                <c:pt idx="9446">
                  <c:v>0.14031170192693457</c:v>
                </c:pt>
                <c:pt idx="9447">
                  <c:v>0.14040917444985482</c:v>
                </c:pt>
                <c:pt idx="9448">
                  <c:v>0.14050671468451364</c:v>
                </c:pt>
                <c:pt idx="9449">
                  <c:v>0.14060432267999406</c:v>
                </c:pt>
                <c:pt idx="9450">
                  <c:v>0.14070199848234621</c:v>
                </c:pt>
                <c:pt idx="9451">
                  <c:v>0.14079974213765012</c:v>
                </c:pt>
                <c:pt idx="9452">
                  <c:v>0.14089755369509116</c:v>
                </c:pt>
                <c:pt idx="9453">
                  <c:v>0.14099543320081551</c:v>
                </c:pt>
                <c:pt idx="9454">
                  <c:v>0.14109338070099928</c:v>
                </c:pt>
                <c:pt idx="9455">
                  <c:v>0.14119139624493043</c:v>
                </c:pt>
                <c:pt idx="9456">
                  <c:v>0.14128947987885135</c:v>
                </c:pt>
                <c:pt idx="9457">
                  <c:v>0.14138763164903451</c:v>
                </c:pt>
                <c:pt idx="9458">
                  <c:v>0.14148585160487057</c:v>
                </c:pt>
                <c:pt idx="9459">
                  <c:v>0.14158413979269846</c:v>
                </c:pt>
                <c:pt idx="9460">
                  <c:v>0.14168249625888707</c:v>
                </c:pt>
                <c:pt idx="9461">
                  <c:v>0.14178092105293014</c:v>
                </c:pt>
                <c:pt idx="9462">
                  <c:v>0.14187941422126318</c:v>
                </c:pt>
                <c:pt idx="9463">
                  <c:v>0.14197797581138483</c:v>
                </c:pt>
                <c:pt idx="9464">
                  <c:v>0.14207660586979295</c:v>
                </c:pt>
                <c:pt idx="9465">
                  <c:v>0.14217530444611901</c:v>
                </c:pt>
                <c:pt idx="9466">
                  <c:v>0.14227407158692765</c:v>
                </c:pt>
                <c:pt idx="9467">
                  <c:v>0.14237290733881372</c:v>
                </c:pt>
                <c:pt idx="9468">
                  <c:v>0.14247181175151219</c:v>
                </c:pt>
                <c:pt idx="9469">
                  <c:v>0.14257078487168479</c:v>
                </c:pt>
                <c:pt idx="9470">
                  <c:v>0.14266982674602358</c:v>
                </c:pt>
                <c:pt idx="9471">
                  <c:v>0.14276893742436722</c:v>
                </c:pt>
                <c:pt idx="9472">
                  <c:v>0.14286811695347479</c:v>
                </c:pt>
                <c:pt idx="9473">
                  <c:v>0.14296736538013571</c:v>
                </c:pt>
                <c:pt idx="9474">
                  <c:v>0.14306668275429255</c:v>
                </c:pt>
                <c:pt idx="9475">
                  <c:v>0.14316606912280194</c:v>
                </c:pt>
                <c:pt idx="9476">
                  <c:v>0.14326552453255087</c:v>
                </c:pt>
                <c:pt idx="9477">
                  <c:v>0.14336504903358607</c:v>
                </c:pt>
                <c:pt idx="9478">
                  <c:v>0.14346464267286191</c:v>
                </c:pt>
                <c:pt idx="9479">
                  <c:v>0.14356430549840768</c:v>
                </c:pt>
                <c:pt idx="9480">
                  <c:v>0.14366403755724083</c:v>
                </c:pt>
                <c:pt idx="9481">
                  <c:v>0.14376383889954727</c:v>
                </c:pt>
                <c:pt idx="9482">
                  <c:v>0.14386370957241201</c:v>
                </c:pt>
                <c:pt idx="9483">
                  <c:v>0.14396364962295047</c:v>
                </c:pt>
                <c:pt idx="9484">
                  <c:v>0.14406365910145327</c:v>
                </c:pt>
                <c:pt idx="9485">
                  <c:v>0.14416373805510357</c:v>
                </c:pt>
                <c:pt idx="9486">
                  <c:v>0.1442638865311151</c:v>
                </c:pt>
                <c:pt idx="9487">
                  <c:v>0.14436410457988333</c:v>
                </c:pt>
                <c:pt idx="9488">
                  <c:v>0.14446439224868982</c:v>
                </c:pt>
                <c:pt idx="9489">
                  <c:v>0.14456474958484675</c:v>
                </c:pt>
                <c:pt idx="9490">
                  <c:v>0.14466517663885473</c:v>
                </c:pt>
                <c:pt idx="9491">
                  <c:v>0.14476567345809388</c:v>
                </c:pt>
                <c:pt idx="9492">
                  <c:v>0.14486624009102916</c:v>
                </c:pt>
                <c:pt idx="9493">
                  <c:v>0.14496687658510432</c:v>
                </c:pt>
                <c:pt idx="9494">
                  <c:v>0.14506758299096043</c:v>
                </c:pt>
                <c:pt idx="9495">
                  <c:v>0.14516835935610947</c:v>
                </c:pt>
                <c:pt idx="9496">
                  <c:v>0.14526920572809413</c:v>
                </c:pt>
                <c:pt idx="9497">
                  <c:v>0.14537012215766115</c:v>
                </c:pt>
                <c:pt idx="9498">
                  <c:v>0.14547110869242152</c:v>
                </c:pt>
                <c:pt idx="9499">
                  <c:v>0.14557216538001713</c:v>
                </c:pt>
                <c:pt idx="9500">
                  <c:v>0.14567329227130052</c:v>
                </c:pt>
                <c:pt idx="9501">
                  <c:v>0.14577448941398199</c:v>
                </c:pt>
                <c:pt idx="9502">
                  <c:v>0.14587575685580281</c:v>
                </c:pt>
                <c:pt idx="9503">
                  <c:v>0.14597709464772154</c:v>
                </c:pt>
                <c:pt idx="9504">
                  <c:v>0.146078502837548</c:v>
                </c:pt>
                <c:pt idx="9505">
                  <c:v>0.14617998147312303</c:v>
                </c:pt>
                <c:pt idx="9506">
                  <c:v>0.14628153060551141</c:v>
                </c:pt>
                <c:pt idx="9507">
                  <c:v>0.14638315028262272</c:v>
                </c:pt>
                <c:pt idx="9508">
                  <c:v>0.14648484055346336</c:v>
                </c:pt>
                <c:pt idx="9509">
                  <c:v>0.14658660146600719</c:v>
                </c:pt>
                <c:pt idx="9510">
                  <c:v>0.14668843307146115</c:v>
                </c:pt>
                <c:pt idx="9511">
                  <c:v>0.14679033541786798</c:v>
                </c:pt>
                <c:pt idx="9512">
                  <c:v>0.14689230855330168</c:v>
                </c:pt>
                <c:pt idx="9513">
                  <c:v>0.14699435252907586</c:v>
                </c:pt>
                <c:pt idx="9514">
                  <c:v>0.14709646739333357</c:v>
                </c:pt>
                <c:pt idx="9515">
                  <c:v>0.14719865319424899</c:v>
                </c:pt>
                <c:pt idx="9516">
                  <c:v>0.1473009099832428</c:v>
                </c:pt>
                <c:pt idx="9517">
                  <c:v>0.14740323780855841</c:v>
                </c:pt>
                <c:pt idx="9518">
                  <c:v>0.14750563671847045</c:v>
                </c:pt>
                <c:pt idx="9519">
                  <c:v>0.14760810676450689</c:v>
                </c:pt>
                <c:pt idx="9520">
                  <c:v>0.14771064799501174</c:v>
                </c:pt>
                <c:pt idx="9521">
                  <c:v>0.14781326045836032</c:v>
                </c:pt>
                <c:pt idx="9522">
                  <c:v>0.14791594420618803</c:v>
                </c:pt>
                <c:pt idx="9523">
                  <c:v>0.14801869928693973</c:v>
                </c:pt>
                <c:pt idx="9524">
                  <c:v>0.14812152575016929</c:v>
                </c:pt>
                <c:pt idx="9525">
                  <c:v>0.1482244236443867</c:v>
                </c:pt>
                <c:pt idx="9526">
                  <c:v>0.14832739302137096</c:v>
                </c:pt>
                <c:pt idx="9527">
                  <c:v>0.14843043392970165</c:v>
                </c:pt>
                <c:pt idx="9528">
                  <c:v>0.14853354641798983</c:v>
                </c:pt>
                <c:pt idx="9529">
                  <c:v>0.14863673053812251</c:v>
                </c:pt>
                <c:pt idx="9530">
                  <c:v>0.14873998633878063</c:v>
                </c:pt>
                <c:pt idx="9531">
                  <c:v>0.14884331386867658</c:v>
                </c:pt>
                <c:pt idx="9532">
                  <c:v>0.14894671317980562</c:v>
                </c:pt>
                <c:pt idx="9533">
                  <c:v>0.14905018432095019</c:v>
                </c:pt>
                <c:pt idx="9534">
                  <c:v>0.14915372734092427</c:v>
                </c:pt>
                <c:pt idx="9535">
                  <c:v>0.14925734229183155</c:v>
                </c:pt>
                <c:pt idx="9536">
                  <c:v>0.1493610292225562</c:v>
                </c:pt>
                <c:pt idx="9537">
                  <c:v>0.14946478818310155</c:v>
                </c:pt>
                <c:pt idx="9538">
                  <c:v>0.1495686192224174</c:v>
                </c:pt>
                <c:pt idx="9539">
                  <c:v>0.14967252239275239</c:v>
                </c:pt>
                <c:pt idx="9540">
                  <c:v>0.14977649774312662</c:v>
                </c:pt>
                <c:pt idx="9541">
                  <c:v>0.14988054532259201</c:v>
                </c:pt>
                <c:pt idx="9542">
                  <c:v>0.14998466518350612</c:v>
                </c:pt>
                <c:pt idx="9543">
                  <c:v>0.15008885737499131</c:v>
                </c:pt>
                <c:pt idx="9544">
                  <c:v>0.1501931219462018</c:v>
                </c:pt>
                <c:pt idx="9545">
                  <c:v>0.15029745894960431</c:v>
                </c:pt>
                <c:pt idx="9546">
                  <c:v>0.15040186843442366</c:v>
                </c:pt>
                <c:pt idx="9547">
                  <c:v>0.15050635044991659</c:v>
                </c:pt>
                <c:pt idx="9548">
                  <c:v>0.15061090504865926</c:v>
                </c:pt>
                <c:pt idx="9549">
                  <c:v>0.15071553227997914</c:v>
                </c:pt>
                <c:pt idx="9550">
                  <c:v>0.15082023219323565</c:v>
                </c:pt>
                <c:pt idx="9551">
                  <c:v>0.15092500484111462</c:v>
                </c:pt>
                <c:pt idx="9552">
                  <c:v>0.15102985027304641</c:v>
                </c:pt>
                <c:pt idx="9553">
                  <c:v>0.15113476853959301</c:v>
                </c:pt>
                <c:pt idx="9554">
                  <c:v>0.15123975969025122</c:v>
                </c:pt>
                <c:pt idx="9555">
                  <c:v>0.15134482377785338</c:v>
                </c:pt>
                <c:pt idx="9556">
                  <c:v>0.15144996085196735</c:v>
                </c:pt>
                <c:pt idx="9557">
                  <c:v>0.15155517096219306</c:v>
                </c:pt>
                <c:pt idx="9558">
                  <c:v>0.15166045416147308</c:v>
                </c:pt>
                <c:pt idx="9559">
                  <c:v>0.15176581049947863</c:v>
                </c:pt>
                <c:pt idx="9560">
                  <c:v>0.15187124002591312</c:v>
                </c:pt>
                <c:pt idx="9561">
                  <c:v>0.1519767427938295</c:v>
                </c:pt>
                <c:pt idx="9562">
                  <c:v>0.15208231885300261</c:v>
                </c:pt>
                <c:pt idx="9563">
                  <c:v>0.15218796825323946</c:v>
                </c:pt>
                <c:pt idx="9564">
                  <c:v>0.15229369104770371</c:v>
                </c:pt>
                <c:pt idx="9565">
                  <c:v>0.15239948728627392</c:v>
                </c:pt>
                <c:pt idx="9566">
                  <c:v>0.15250535701886106</c:v>
                </c:pt>
                <c:pt idx="9567">
                  <c:v>0.15261130029873959</c:v>
                </c:pt>
                <c:pt idx="9568">
                  <c:v>0.15271731717589218</c:v>
                </c:pt>
                <c:pt idx="9569">
                  <c:v>0.15282340770144576</c:v>
                </c:pt>
                <c:pt idx="9570">
                  <c:v>0.15292957192545009</c:v>
                </c:pt>
                <c:pt idx="9571">
                  <c:v>0.1530358099013279</c:v>
                </c:pt>
                <c:pt idx="9572">
                  <c:v>0.1531421216792008</c:v>
                </c:pt>
                <c:pt idx="9573">
                  <c:v>0.15324850730922296</c:v>
                </c:pt>
                <c:pt idx="9574">
                  <c:v>0.15335496684492847</c:v>
                </c:pt>
                <c:pt idx="9575">
                  <c:v>0.15346150033654352</c:v>
                </c:pt>
                <c:pt idx="9576">
                  <c:v>0.15356810783432684</c:v>
                </c:pt>
                <c:pt idx="9577">
                  <c:v>0.15367478939192417</c:v>
                </c:pt>
                <c:pt idx="9578">
                  <c:v>0.15378154505966646</c:v>
                </c:pt>
                <c:pt idx="9579">
                  <c:v>0.15388837488791726</c:v>
                </c:pt>
                <c:pt idx="9580">
                  <c:v>0.15399527893043422</c:v>
                </c:pt>
                <c:pt idx="9581">
                  <c:v>0.15410225723765317</c:v>
                </c:pt>
                <c:pt idx="9582">
                  <c:v>0.15420930986116479</c:v>
                </c:pt>
                <c:pt idx="9583">
                  <c:v>0.15431643685147273</c:v>
                </c:pt>
                <c:pt idx="9584">
                  <c:v>0.15442363826248409</c:v>
                </c:pt>
                <c:pt idx="9585">
                  <c:v>0.15453091414477513</c:v>
                </c:pt>
                <c:pt idx="9586">
                  <c:v>0.15463826454895477</c:v>
                </c:pt>
                <c:pt idx="9587">
                  <c:v>0.15474568952904263</c:v>
                </c:pt>
                <c:pt idx="9588">
                  <c:v>0.15485318913572035</c:v>
                </c:pt>
                <c:pt idx="9589">
                  <c:v>0.1549607634197025</c:v>
                </c:pt>
                <c:pt idx="9590">
                  <c:v>0.15506841243512126</c:v>
                </c:pt>
                <c:pt idx="9591">
                  <c:v>0.15517613623276399</c:v>
                </c:pt>
                <c:pt idx="9592">
                  <c:v>0.15528393486345105</c:v>
                </c:pt>
                <c:pt idx="9593">
                  <c:v>0.15539180838142752</c:v>
                </c:pt>
                <c:pt idx="9594">
                  <c:v>0.15549975683758666</c:v>
                </c:pt>
                <c:pt idx="9595">
                  <c:v>0.1556077802828548</c:v>
                </c:pt>
                <c:pt idx="9596">
                  <c:v>0.15571587877159015</c:v>
                </c:pt>
                <c:pt idx="9597">
                  <c:v>0.15582405235479219</c:v>
                </c:pt>
                <c:pt idx="9598">
                  <c:v>0.15593230108462788</c:v>
                </c:pt>
                <c:pt idx="9599">
                  <c:v>0.15604062501216523</c:v>
                </c:pt>
                <c:pt idx="9600">
                  <c:v>0.15614902419191368</c:v>
                </c:pt>
                <c:pt idx="9601">
                  <c:v>0.15625749867501448</c:v>
                </c:pt>
                <c:pt idx="9602">
                  <c:v>0.15636604851264213</c:v>
                </c:pt>
                <c:pt idx="9603">
                  <c:v>0.1564746737594197</c:v>
                </c:pt>
                <c:pt idx="9604">
                  <c:v>0.15658337446659518</c:v>
                </c:pt>
                <c:pt idx="9605">
                  <c:v>0.1566921506854497</c:v>
                </c:pt>
                <c:pt idx="9606">
                  <c:v>0.15680100247072035</c:v>
                </c:pt>
                <c:pt idx="9607">
                  <c:v>0.15690992987376193</c:v>
                </c:pt>
                <c:pt idx="9608">
                  <c:v>0.15701893294596253</c:v>
                </c:pt>
                <c:pt idx="9609">
                  <c:v>0.15712801174217339</c:v>
                </c:pt>
                <c:pt idx="9610">
                  <c:v>0.15723716631385642</c:v>
                </c:pt>
                <c:pt idx="9611">
                  <c:v>0.15734639671250691</c:v>
                </c:pt>
                <c:pt idx="9612">
                  <c:v>0.15745570299309042</c:v>
                </c:pt>
                <c:pt idx="9613">
                  <c:v>0.15756508520717624</c:v>
                </c:pt>
                <c:pt idx="9614">
                  <c:v>0.15767454340751424</c:v>
                </c:pt>
                <c:pt idx="9615">
                  <c:v>0.15778407764574301</c:v>
                </c:pt>
                <c:pt idx="9616">
                  <c:v>0.15789368797698097</c:v>
                </c:pt>
                <c:pt idx="9617">
                  <c:v>0.15800337445294083</c:v>
                </c:pt>
                <c:pt idx="9618">
                  <c:v>0.15811313712536884</c:v>
                </c:pt>
                <c:pt idx="9619">
                  <c:v>0.15822297604949842</c:v>
                </c:pt>
                <c:pt idx="9620">
                  <c:v>0.15833289127715008</c:v>
                </c:pt>
                <c:pt idx="9621">
                  <c:v>0.15844288286017802</c:v>
                </c:pt>
                <c:pt idx="9622">
                  <c:v>0.15855295085393081</c:v>
                </c:pt>
                <c:pt idx="9623">
                  <c:v>0.15866309531033707</c:v>
                </c:pt>
                <c:pt idx="9624">
                  <c:v>0.1587733162813591</c:v>
                </c:pt>
                <c:pt idx="9625">
                  <c:v>0.15888361382246097</c:v>
                </c:pt>
                <c:pt idx="9626">
                  <c:v>0.15899398798567954</c:v>
                </c:pt>
                <c:pt idx="9627">
                  <c:v>0.15910443882424313</c:v>
                </c:pt>
                <c:pt idx="9628">
                  <c:v>0.15921496639025856</c:v>
                </c:pt>
                <c:pt idx="9629">
                  <c:v>0.15932557073934414</c:v>
                </c:pt>
                <c:pt idx="9630">
                  <c:v>0.15943625192368158</c:v>
                </c:pt>
                <c:pt idx="9631">
                  <c:v>0.15954700999548629</c:v>
                </c:pt>
                <c:pt idx="9632">
                  <c:v>0.15965784501049265</c:v>
                </c:pt>
                <c:pt idx="9633">
                  <c:v>0.15976875702099114</c:v>
                </c:pt>
                <c:pt idx="9634">
                  <c:v>0.15987974607930613</c:v>
                </c:pt>
                <c:pt idx="9635">
                  <c:v>0.15999081224128822</c:v>
                </c:pt>
                <c:pt idx="9636">
                  <c:v>0.1601019555593369</c:v>
                </c:pt>
                <c:pt idx="9637">
                  <c:v>0.1602131760858857</c:v>
                </c:pt>
                <c:pt idx="9638">
                  <c:v>0.16032447387690163</c:v>
                </c:pt>
                <c:pt idx="9639">
                  <c:v>0.16043584898489355</c:v>
                </c:pt>
                <c:pt idx="9640">
                  <c:v>0.16054730146240428</c:v>
                </c:pt>
                <c:pt idx="9641">
                  <c:v>0.16065883136551762</c:v>
                </c:pt>
                <c:pt idx="9642">
                  <c:v>0.16077043874685185</c:v>
                </c:pt>
                <c:pt idx="9643">
                  <c:v>0.16088212366023</c:v>
                </c:pt>
                <c:pt idx="9644">
                  <c:v>0.16099388615834107</c:v>
                </c:pt>
                <c:pt idx="9645">
                  <c:v>0.16110572629742484</c:v>
                </c:pt>
                <c:pt idx="9646">
                  <c:v>0.16121764413024597</c:v>
                </c:pt>
                <c:pt idx="9647">
                  <c:v>0.16132963970960337</c:v>
                </c:pt>
                <c:pt idx="9648">
                  <c:v>0.16144171309185412</c:v>
                </c:pt>
                <c:pt idx="9649">
                  <c:v>0.1615538643298729</c:v>
                </c:pt>
                <c:pt idx="9650">
                  <c:v>0.16166609347656874</c:v>
                </c:pt>
                <c:pt idx="9651">
                  <c:v>0.16177840058841625</c:v>
                </c:pt>
                <c:pt idx="9652">
                  <c:v>0.16189078571840038</c:v>
                </c:pt>
                <c:pt idx="9653">
                  <c:v>0.16200324891954052</c:v>
                </c:pt>
                <c:pt idx="9654">
                  <c:v>0.16211579024842901</c:v>
                </c:pt>
                <c:pt idx="9655">
                  <c:v>0.16222840975816136</c:v>
                </c:pt>
                <c:pt idx="9656">
                  <c:v>0.16234110750186748</c:v>
                </c:pt>
                <c:pt idx="9657">
                  <c:v>0.16245388353625778</c:v>
                </c:pt>
                <c:pt idx="9658">
                  <c:v>0.16256673791453846</c:v>
                </c:pt>
                <c:pt idx="9659">
                  <c:v>0.16267967069113393</c:v>
                </c:pt>
                <c:pt idx="9660">
                  <c:v>0.16279268191932186</c:v>
                </c:pt>
                <c:pt idx="9661">
                  <c:v>0.16290577165597042</c:v>
                </c:pt>
                <c:pt idx="9662">
                  <c:v>0.16301893995443384</c:v>
                </c:pt>
                <c:pt idx="9663">
                  <c:v>0.16313218686810091</c:v>
                </c:pt>
                <c:pt idx="9664">
                  <c:v>0.16324551245395841</c:v>
                </c:pt>
                <c:pt idx="9665">
                  <c:v>0.16335891676547179</c:v>
                </c:pt>
                <c:pt idx="9666">
                  <c:v>0.16347239985614123</c:v>
                </c:pt>
                <c:pt idx="9667">
                  <c:v>0.16358596178307233</c:v>
                </c:pt>
                <c:pt idx="9668">
                  <c:v>0.16369960259984206</c:v>
                </c:pt>
                <c:pt idx="9669">
                  <c:v>0.16381332236006221</c:v>
                </c:pt>
                <c:pt idx="9670">
                  <c:v>0.16392712112095742</c:v>
                </c:pt>
                <c:pt idx="9671">
                  <c:v>0.1640409989362164</c:v>
                </c:pt>
                <c:pt idx="9672">
                  <c:v>0.16415495586075715</c:v>
                </c:pt>
                <c:pt idx="9673">
                  <c:v>0.16426899194834046</c:v>
                </c:pt>
                <c:pt idx="9674">
                  <c:v>0.16438310725635025</c:v>
                </c:pt>
                <c:pt idx="9675">
                  <c:v>0.16449730183862457</c:v>
                </c:pt>
                <c:pt idx="9676">
                  <c:v>0.16461157574903643</c:v>
                </c:pt>
                <c:pt idx="9677">
                  <c:v>0.16472592904508929</c:v>
                </c:pt>
                <c:pt idx="9678">
                  <c:v>0.16484036178073358</c:v>
                </c:pt>
                <c:pt idx="9679">
                  <c:v>0.16495487400995462</c:v>
                </c:pt>
                <c:pt idx="9680">
                  <c:v>0.16506946579037585</c:v>
                </c:pt>
                <c:pt idx="9681">
                  <c:v>0.16518413717606015</c:v>
                </c:pt>
                <c:pt idx="9682">
                  <c:v>0.16529888822110544</c:v>
                </c:pt>
                <c:pt idx="9683">
                  <c:v>0.16541371898325538</c:v>
                </c:pt>
                <c:pt idx="9684">
                  <c:v>0.16552862951668554</c:v>
                </c:pt>
                <c:pt idx="9685">
                  <c:v>0.16564361987560669</c:v>
                </c:pt>
                <c:pt idx="9686">
                  <c:v>0.16575869011788286</c:v>
                </c:pt>
                <c:pt idx="9687">
                  <c:v>0.16587384029780269</c:v>
                </c:pt>
                <c:pt idx="9688">
                  <c:v>0.1659890704708977</c:v>
                </c:pt>
                <c:pt idx="9689">
                  <c:v>0.16610438069152944</c:v>
                </c:pt>
                <c:pt idx="9690">
                  <c:v>0.16621977101772289</c:v>
                </c:pt>
                <c:pt idx="9691">
                  <c:v>0.16633524150391768</c:v>
                </c:pt>
                <c:pt idx="9692">
                  <c:v>0.16645079220458872</c:v>
                </c:pt>
                <c:pt idx="9693">
                  <c:v>0.16656642317788206</c:v>
                </c:pt>
                <c:pt idx="9694">
                  <c:v>0.16668213447835079</c:v>
                </c:pt>
                <c:pt idx="9695">
                  <c:v>0.16679792616058348</c:v>
                </c:pt>
                <c:pt idx="9696">
                  <c:v>0.16691379828284741</c:v>
                </c:pt>
                <c:pt idx="9697">
                  <c:v>0.16702975089980948</c:v>
                </c:pt>
                <c:pt idx="9698">
                  <c:v>0.16714578406617206</c:v>
                </c:pt>
                <c:pt idx="9699">
                  <c:v>0.16726189784032394</c:v>
                </c:pt>
                <c:pt idx="9700">
                  <c:v>0.16737809227704606</c:v>
                </c:pt>
                <c:pt idx="9701">
                  <c:v>0.16749436743115489</c:v>
                </c:pt>
                <c:pt idx="9702">
                  <c:v>0.16761072336116098</c:v>
                </c:pt>
                <c:pt idx="9703">
                  <c:v>0.16772716012195948</c:v>
                </c:pt>
                <c:pt idx="9704">
                  <c:v>0.16784367776970241</c:v>
                </c:pt>
                <c:pt idx="9705">
                  <c:v>0.1679602763593587</c:v>
                </c:pt>
                <c:pt idx="9706">
                  <c:v>0.16807695594960168</c:v>
                </c:pt>
                <c:pt idx="9707">
                  <c:v>0.16819371659547919</c:v>
                </c:pt>
                <c:pt idx="9708">
                  <c:v>0.16831055835207481</c:v>
                </c:pt>
                <c:pt idx="9709">
                  <c:v>0.16842748127818424</c:v>
                </c:pt>
                <c:pt idx="9710">
                  <c:v>0.16854448542897016</c:v>
                </c:pt>
                <c:pt idx="9711">
                  <c:v>0.16866157085963096</c:v>
                </c:pt>
                <c:pt idx="9712">
                  <c:v>0.16877873762908502</c:v>
                </c:pt>
                <c:pt idx="9713">
                  <c:v>0.16889598579261003</c:v>
                </c:pt>
                <c:pt idx="9714">
                  <c:v>0.16901331540551953</c:v>
                </c:pt>
                <c:pt idx="9715">
                  <c:v>0.16913072652685471</c:v>
                </c:pt>
                <c:pt idx="9716">
                  <c:v>0.16924821921200858</c:v>
                </c:pt>
                <c:pt idx="9717">
                  <c:v>0.16936579351764236</c:v>
                </c:pt>
                <c:pt idx="9718">
                  <c:v>0.16948344949922345</c:v>
                </c:pt>
                <c:pt idx="9719">
                  <c:v>0.16960118721595729</c:v>
                </c:pt>
                <c:pt idx="9720">
                  <c:v>0.16971900672339094</c:v>
                </c:pt>
                <c:pt idx="9721">
                  <c:v>0.1698369080771075</c:v>
                </c:pt>
                <c:pt idx="9722">
                  <c:v>0.16995489133643585</c:v>
                </c:pt>
                <c:pt idx="9723">
                  <c:v>0.17007295655703894</c:v>
                </c:pt>
                <c:pt idx="9724">
                  <c:v>0.17019110379461574</c:v>
                </c:pt>
                <c:pt idx="9725">
                  <c:v>0.17030933310861895</c:v>
                </c:pt>
                <c:pt idx="9726">
                  <c:v>0.17042764455482751</c:v>
                </c:pt>
                <c:pt idx="9727">
                  <c:v>0.17054603818905661</c:v>
                </c:pt>
                <c:pt idx="9728">
                  <c:v>0.1706645140708829</c:v>
                </c:pt>
                <c:pt idx="9729">
                  <c:v>0.17078307225620168</c:v>
                </c:pt>
                <c:pt idx="9730">
                  <c:v>0.17090171280094452</c:v>
                </c:pt>
                <c:pt idx="9731">
                  <c:v>0.1710204357648123</c:v>
                </c:pt>
                <c:pt idx="9732">
                  <c:v>0.17113924120381693</c:v>
                </c:pt>
                <c:pt idx="9733">
                  <c:v>0.17125812917525268</c:v>
                </c:pt>
                <c:pt idx="9734">
                  <c:v>0.17137709973520673</c:v>
                </c:pt>
                <c:pt idx="9735">
                  <c:v>0.171496152943546</c:v>
                </c:pt>
                <c:pt idx="9736">
                  <c:v>0.1716152888564382</c:v>
                </c:pt>
                <c:pt idx="9737">
                  <c:v>0.17173450753008745</c:v>
                </c:pt>
                <c:pt idx="9738">
                  <c:v>0.17185380902448555</c:v>
                </c:pt>
                <c:pt idx="9739">
                  <c:v>0.17197319339591732</c:v>
                </c:pt>
                <c:pt idx="9740">
                  <c:v>0.17209266070070411</c:v>
                </c:pt>
                <c:pt idx="9741">
                  <c:v>0.17221221099896286</c:v>
                </c:pt>
                <c:pt idx="9742">
                  <c:v>0.17233184434709573</c:v>
                </c:pt>
                <c:pt idx="9743">
                  <c:v>0.17245156080154156</c:v>
                </c:pt>
                <c:pt idx="9744">
                  <c:v>0.17257136042254262</c:v>
                </c:pt>
                <c:pt idx="9745">
                  <c:v>0.17269124326661875</c:v>
                </c:pt>
                <c:pt idx="9746">
                  <c:v>0.17281120939032646</c:v>
                </c:pt>
                <c:pt idx="9747">
                  <c:v>0.17293125885403368</c:v>
                </c:pt>
                <c:pt idx="9748">
                  <c:v>0.17305139171437808</c:v>
                </c:pt>
                <c:pt idx="9749">
                  <c:v>0.17317160802929416</c:v>
                </c:pt>
                <c:pt idx="9750">
                  <c:v>0.17329190785549572</c:v>
                </c:pt>
                <c:pt idx="9751">
                  <c:v>0.17341229125351862</c:v>
                </c:pt>
                <c:pt idx="9752">
                  <c:v>0.17353275828015807</c:v>
                </c:pt>
                <c:pt idx="9753">
                  <c:v>0.17365330899224621</c:v>
                </c:pt>
                <c:pt idx="9754">
                  <c:v>0.17377394345044514</c:v>
                </c:pt>
                <c:pt idx="9755">
                  <c:v>0.17389466171166851</c:v>
                </c:pt>
                <c:pt idx="9756">
                  <c:v>0.17401546383286701</c:v>
                </c:pt>
                <c:pt idx="9757">
                  <c:v>0.1741363498748292</c:v>
                </c:pt>
                <c:pt idx="9758">
                  <c:v>0.17425731989458751</c:v>
                </c:pt>
                <c:pt idx="9759">
                  <c:v>0.1743783739492113</c:v>
                </c:pt>
                <c:pt idx="9760">
                  <c:v>0.17449951209961595</c:v>
                </c:pt>
                <c:pt idx="9761">
                  <c:v>0.17462073440295284</c:v>
                </c:pt>
                <c:pt idx="9762">
                  <c:v>0.17474204091768178</c:v>
                </c:pt>
                <c:pt idx="9763">
                  <c:v>0.17486343170103091</c:v>
                </c:pt>
                <c:pt idx="9764">
                  <c:v>0.17498490681408502</c:v>
                </c:pt>
                <c:pt idx="9765">
                  <c:v>0.17510646631415447</c:v>
                </c:pt>
                <c:pt idx="9766">
                  <c:v>0.17522811025858676</c:v>
                </c:pt>
                <c:pt idx="9767">
                  <c:v>0.17534983870859405</c:v>
                </c:pt>
                <c:pt idx="9768">
                  <c:v>0.1754716517216062</c:v>
                </c:pt>
                <c:pt idx="9769">
                  <c:v>0.17559354935509033</c:v>
                </c:pt>
                <c:pt idx="9770">
                  <c:v>0.17571553167038625</c:v>
                </c:pt>
                <c:pt idx="9771">
                  <c:v>0.17583759872504362</c:v>
                </c:pt>
                <c:pt idx="9772">
                  <c:v>0.17595975057664937</c:v>
                </c:pt>
                <c:pt idx="9773">
                  <c:v>0.17608198728667129</c:v>
                </c:pt>
                <c:pt idx="9774">
                  <c:v>0.176204308912779</c:v>
                </c:pt>
                <c:pt idx="9775">
                  <c:v>0.17632671551267953</c:v>
                </c:pt>
                <c:pt idx="9776">
                  <c:v>0.17644920714796886</c:v>
                </c:pt>
                <c:pt idx="9777">
                  <c:v>0.17657178387643691</c:v>
                </c:pt>
                <c:pt idx="9778">
                  <c:v>0.1766944457571967</c:v>
                </c:pt>
                <c:pt idx="9779">
                  <c:v>0.17681719284811576</c:v>
                </c:pt>
                <c:pt idx="9780">
                  <c:v>0.17694002521096142</c:v>
                </c:pt>
                <c:pt idx="9781">
                  <c:v>0.17706294290368432</c:v>
                </c:pt>
                <c:pt idx="9782">
                  <c:v>0.17718594598427273</c:v>
                </c:pt>
                <c:pt idx="9783">
                  <c:v>0.17730903451462277</c:v>
                </c:pt>
                <c:pt idx="9784">
                  <c:v>0.17743220855280592</c:v>
                </c:pt>
                <c:pt idx="9785">
                  <c:v>0.17755546815693138</c:v>
                </c:pt>
                <c:pt idx="9786">
                  <c:v>0.17767881338902439</c:v>
                </c:pt>
                <c:pt idx="9787">
                  <c:v>0.17780224430727753</c:v>
                </c:pt>
                <c:pt idx="9788">
                  <c:v>0.17792576096992119</c:v>
                </c:pt>
                <c:pt idx="9789">
                  <c:v>0.1780493634391099</c:v>
                </c:pt>
                <c:pt idx="9790">
                  <c:v>0.1781730517731577</c:v>
                </c:pt>
                <c:pt idx="9791">
                  <c:v>0.17829682603041636</c:v>
                </c:pt>
                <c:pt idx="9792">
                  <c:v>0.17842068627317006</c:v>
                </c:pt>
                <c:pt idx="9793">
                  <c:v>0.17854463255985442</c:v>
                </c:pt>
                <c:pt idx="9794">
                  <c:v>0.17866866495024294</c:v>
                </c:pt>
                <c:pt idx="9795">
                  <c:v>0.17879278350284969</c:v>
                </c:pt>
                <c:pt idx="9796">
                  <c:v>0.17891698828013214</c:v>
                </c:pt>
                <c:pt idx="9797">
                  <c:v>0.17904127934068842</c:v>
                </c:pt>
                <c:pt idx="9798">
                  <c:v>0.17916565674315468</c:v>
                </c:pt>
                <c:pt idx="9799">
                  <c:v>0.17929012055011864</c:v>
                </c:pt>
                <c:pt idx="9800">
                  <c:v>0.1794146708203006</c:v>
                </c:pt>
                <c:pt idx="9801">
                  <c:v>0.17953930761245906</c:v>
                </c:pt>
                <c:pt idx="9802">
                  <c:v>0.17966403098931222</c:v>
                </c:pt>
                <c:pt idx="9803">
                  <c:v>0.17978884100970288</c:v>
                </c:pt>
                <c:pt idx="9804">
                  <c:v>0.17991373773251201</c:v>
                </c:pt>
                <c:pt idx="9805">
                  <c:v>0.18003872122058867</c:v>
                </c:pt>
                <c:pt idx="9806">
                  <c:v>0.18016379153289835</c:v>
                </c:pt>
                <c:pt idx="9807">
                  <c:v>0.18028894872975662</c:v>
                </c:pt>
                <c:pt idx="9808">
                  <c:v>0.18041419287020824</c:v>
                </c:pt>
                <c:pt idx="9809">
                  <c:v>0.18053952401727702</c:v>
                </c:pt>
                <c:pt idx="9810">
                  <c:v>0.18066494223009258</c:v>
                </c:pt>
                <c:pt idx="9811">
                  <c:v>0.18079044756782275</c:v>
                </c:pt>
                <c:pt idx="9812">
                  <c:v>0.18091604009362286</c:v>
                </c:pt>
                <c:pt idx="9813">
                  <c:v>0.18104171986674578</c:v>
                </c:pt>
                <c:pt idx="9814">
                  <c:v>0.18116748694648274</c:v>
                </c:pt>
                <c:pt idx="9815">
                  <c:v>0.1812933413961208</c:v>
                </c:pt>
                <c:pt idx="9816">
                  <c:v>0.1814192832750364</c:v>
                </c:pt>
                <c:pt idx="9817">
                  <c:v>0.18154531264264442</c:v>
                </c:pt>
                <c:pt idx="9818">
                  <c:v>0.1816714295623639</c:v>
                </c:pt>
                <c:pt idx="9819">
                  <c:v>0.18179763409369509</c:v>
                </c:pt>
                <c:pt idx="9820">
                  <c:v>0.18192392629617685</c:v>
                </c:pt>
                <c:pt idx="9821">
                  <c:v>0.18205030623336041</c:v>
                </c:pt>
                <c:pt idx="9822">
                  <c:v>0.18217677396487014</c:v>
                </c:pt>
                <c:pt idx="9823">
                  <c:v>0.18230332955169548</c:v>
                </c:pt>
                <c:pt idx="9824">
                  <c:v>0.18242997305354092</c:v>
                </c:pt>
                <c:pt idx="9825">
                  <c:v>0.18255670453413447</c:v>
                </c:pt>
                <c:pt idx="9826">
                  <c:v>0.18268352405326632</c:v>
                </c:pt>
                <c:pt idx="9827">
                  <c:v>0.18281043167076549</c:v>
                </c:pt>
                <c:pt idx="9828">
                  <c:v>0.18293742745049288</c:v>
                </c:pt>
                <c:pt idx="9829">
                  <c:v>0.18306451145236341</c:v>
                </c:pt>
                <c:pt idx="9830">
                  <c:v>0.18319168373633082</c:v>
                </c:pt>
                <c:pt idx="9831">
                  <c:v>0.18331894436638921</c:v>
                </c:pt>
                <c:pt idx="9832">
                  <c:v>0.18344629340257845</c:v>
                </c:pt>
                <c:pt idx="9833">
                  <c:v>0.18357373090497733</c:v>
                </c:pt>
                <c:pt idx="9834">
                  <c:v>0.18370125693771341</c:v>
                </c:pt>
                <c:pt idx="9835">
                  <c:v>0.18382887156095176</c:v>
                </c:pt>
                <c:pt idx="9836">
                  <c:v>0.1839565748348965</c:v>
                </c:pt>
                <c:pt idx="9837">
                  <c:v>0.18408436682380885</c:v>
                </c:pt>
                <c:pt idx="9838">
                  <c:v>0.18421224758797944</c:v>
                </c:pt>
                <c:pt idx="9839">
                  <c:v>0.18434021718907914</c:v>
                </c:pt>
                <c:pt idx="9840">
                  <c:v>0.18446827568747948</c:v>
                </c:pt>
                <c:pt idx="9841">
                  <c:v>0.18459642314762054</c:v>
                </c:pt>
                <c:pt idx="9842">
                  <c:v>0.18472465962996054</c:v>
                </c:pt>
                <c:pt idx="9843">
                  <c:v>0.18485298519499699</c:v>
                </c:pt>
                <c:pt idx="9844">
                  <c:v>0.18498139990730428</c:v>
                </c:pt>
                <c:pt idx="9845">
                  <c:v>0.18510990382746678</c:v>
                </c:pt>
                <c:pt idx="9846">
                  <c:v>0.18523849701610812</c:v>
                </c:pt>
                <c:pt idx="9847">
                  <c:v>0.18536717953793738</c:v>
                </c:pt>
                <c:pt idx="9848">
                  <c:v>0.18549595145366526</c:v>
                </c:pt>
                <c:pt idx="9849">
                  <c:v>0.18562481282404183</c:v>
                </c:pt>
                <c:pt idx="9850">
                  <c:v>0.18575376371391117</c:v>
                </c:pt>
                <c:pt idx="9851">
                  <c:v>0.18588280418411052</c:v>
                </c:pt>
                <c:pt idx="9852">
                  <c:v>0.1860119342968701</c:v>
                </c:pt>
                <c:pt idx="9853">
                  <c:v>0.18614115411310897</c:v>
                </c:pt>
                <c:pt idx="9854">
                  <c:v>0.1862704636978515</c:v>
                </c:pt>
                <c:pt idx="9855">
                  <c:v>0.18639986311210424</c:v>
                </c:pt>
                <c:pt idx="9856">
                  <c:v>0.18652935241691332</c:v>
                </c:pt>
                <c:pt idx="9857">
                  <c:v>0.18665893167743874</c:v>
                </c:pt>
                <c:pt idx="9858">
                  <c:v>0.18678860095481425</c:v>
                </c:pt>
                <c:pt idx="9859">
                  <c:v>0.18691836031021331</c:v>
                </c:pt>
                <c:pt idx="9860">
                  <c:v>0.1870482098089318</c:v>
                </c:pt>
                <c:pt idx="9861">
                  <c:v>0.187178149512231</c:v>
                </c:pt>
                <c:pt idx="9862">
                  <c:v>0.18730817948141187</c:v>
                </c:pt>
                <c:pt idx="9863">
                  <c:v>0.18743829978190654</c:v>
                </c:pt>
                <c:pt idx="9864">
                  <c:v>0.18756851047510401</c:v>
                </c:pt>
                <c:pt idx="9865">
                  <c:v>0.18769881162243313</c:v>
                </c:pt>
                <c:pt idx="9866">
                  <c:v>0.1878292032894624</c:v>
                </c:pt>
                <c:pt idx="9867">
                  <c:v>0.18795968553770892</c:v>
                </c:pt>
                <c:pt idx="9868">
                  <c:v>0.18809025843009816</c:v>
                </c:pt>
                <c:pt idx="9869">
                  <c:v>0.18822092202822979</c:v>
                </c:pt>
                <c:pt idx="9870">
                  <c:v>0.18835167639785477</c:v>
                </c:pt>
                <c:pt idx="9871">
                  <c:v>0.18848252160066128</c:v>
                </c:pt>
                <c:pt idx="9872">
                  <c:v>0.18861345769837748</c:v>
                </c:pt>
                <c:pt idx="9873">
                  <c:v>0.1887444847568914</c:v>
                </c:pt>
                <c:pt idx="9874">
                  <c:v>0.18887560283801993</c:v>
                </c:pt>
                <c:pt idx="9875">
                  <c:v>0.18900681200361991</c:v>
                </c:pt>
                <c:pt idx="9876">
                  <c:v>0.18913811231971683</c:v>
                </c:pt>
                <c:pt idx="9877">
                  <c:v>0.18926950384825644</c:v>
                </c:pt>
                <c:pt idx="9878">
                  <c:v>0.18940098665122465</c:v>
                </c:pt>
                <c:pt idx="9879">
                  <c:v>0.18953256079478462</c:v>
                </c:pt>
                <c:pt idx="9880">
                  <c:v>0.18966422634101127</c:v>
                </c:pt>
                <c:pt idx="9881">
                  <c:v>0.18979598335201978</c:v>
                </c:pt>
                <c:pt idx="9882">
                  <c:v>0.18992783189411133</c:v>
                </c:pt>
                <c:pt idx="9883">
                  <c:v>0.19005977202949026</c:v>
                </c:pt>
                <c:pt idx="9884">
                  <c:v>0.19019180382178516</c:v>
                </c:pt>
                <c:pt idx="9885">
                  <c:v>0.19032392733328396</c:v>
                </c:pt>
                <c:pt idx="9886">
                  <c:v>0.19045614263047225</c:v>
                </c:pt>
                <c:pt idx="9887">
                  <c:v>0.19058844977572742</c:v>
                </c:pt>
                <c:pt idx="9888">
                  <c:v>0.19072084883146737</c:v>
                </c:pt>
                <c:pt idx="9889">
                  <c:v>0.19085333986431632</c:v>
                </c:pt>
                <c:pt idx="9890">
                  <c:v>0.19098592293678177</c:v>
                </c:pt>
                <c:pt idx="9891">
                  <c:v>0.19111859811141174</c:v>
                </c:pt>
                <c:pt idx="9892">
                  <c:v>0.19125136545496946</c:v>
                </c:pt>
                <c:pt idx="9893">
                  <c:v>0.19138422503009273</c:v>
                </c:pt>
                <c:pt idx="9894">
                  <c:v>0.19151717689946005</c:v>
                </c:pt>
                <c:pt idx="9895">
                  <c:v>0.19165022112997387</c:v>
                </c:pt>
                <c:pt idx="9896">
                  <c:v>0.19178335778440264</c:v>
                </c:pt>
                <c:pt idx="9897">
                  <c:v>0.19191658692695196</c:v>
                </c:pt>
                <c:pt idx="9898">
                  <c:v>0.19204990862047464</c:v>
                </c:pt>
                <c:pt idx="9899">
                  <c:v>0.1921833229320592</c:v>
                </c:pt>
                <c:pt idx="9900">
                  <c:v>0.19231682992464874</c:v>
                </c:pt>
                <c:pt idx="9901">
                  <c:v>0.19245042966122713</c:v>
                </c:pt>
                <c:pt idx="9902">
                  <c:v>0.19258412220902282</c:v>
                </c:pt>
                <c:pt idx="9903">
                  <c:v>0.19271790763111021</c:v>
                </c:pt>
                <c:pt idx="9904">
                  <c:v>0.19285178599060451</c:v>
                </c:pt>
                <c:pt idx="9905">
                  <c:v>0.19298575735487439</c:v>
                </c:pt>
                <c:pt idx="9906">
                  <c:v>0.19311982178712572</c:v>
                </c:pt>
                <c:pt idx="9907">
                  <c:v>0.1932539793506054</c:v>
                </c:pt>
                <c:pt idx="9908">
                  <c:v>0.19338823011282258</c:v>
                </c:pt>
                <c:pt idx="9909">
                  <c:v>0.19352257413711496</c:v>
                </c:pt>
                <c:pt idx="9910">
                  <c:v>0.19365701148686132</c:v>
                </c:pt>
                <c:pt idx="9911">
                  <c:v>0.19379154222971159</c:v>
                </c:pt>
                <c:pt idx="9912">
                  <c:v>0.19392616642913563</c:v>
                </c:pt>
                <c:pt idx="9913">
                  <c:v>0.19406088415005629</c:v>
                </c:pt>
                <c:pt idx="9914">
                  <c:v>0.19419569545602872</c:v>
                </c:pt>
                <c:pt idx="9915">
                  <c:v>0.194330600414891</c:v>
                </c:pt>
                <c:pt idx="9916">
                  <c:v>0.19446559909028949</c:v>
                </c:pt>
                <c:pt idx="9917">
                  <c:v>0.19460069154591184</c:v>
                </c:pt>
                <c:pt idx="9918">
                  <c:v>0.19473587784973759</c:v>
                </c:pt>
                <c:pt idx="9919">
                  <c:v>0.19487115806554586</c:v>
                </c:pt>
                <c:pt idx="9920">
                  <c:v>0.19500653225715708</c:v>
                </c:pt>
                <c:pt idx="9921">
                  <c:v>0.19514200049269265</c:v>
                </c:pt>
                <c:pt idx="9922">
                  <c:v>0.19527756283606462</c:v>
                </c:pt>
                <c:pt idx="9923">
                  <c:v>0.19541321935122657</c:v>
                </c:pt>
                <c:pt idx="9924">
                  <c:v>0.1955489701064419</c:v>
                </c:pt>
                <c:pt idx="9925">
                  <c:v>0.19568481516575603</c:v>
                </c:pt>
                <c:pt idx="9926">
                  <c:v>0.19582075459325585</c:v>
                </c:pt>
                <c:pt idx="9927">
                  <c:v>0.19595678845734718</c:v>
                </c:pt>
                <c:pt idx="9928">
                  <c:v>0.19609291682220895</c:v>
                </c:pt>
                <c:pt idx="9929">
                  <c:v>0.19622913975348949</c:v>
                </c:pt>
                <c:pt idx="9930">
                  <c:v>0.19636545731545399</c:v>
                </c:pt>
                <c:pt idx="9931">
                  <c:v>0.19650186957669855</c:v>
                </c:pt>
                <c:pt idx="9932">
                  <c:v>0.19663837660158062</c:v>
                </c:pt>
                <c:pt idx="9933">
                  <c:v>0.1967749784544994</c:v>
                </c:pt>
                <c:pt idx="9934">
                  <c:v>0.19691167520419406</c:v>
                </c:pt>
                <c:pt idx="9935">
                  <c:v>0.19704846691515626</c:v>
                </c:pt>
                <c:pt idx="9936">
                  <c:v>0.19718535365191953</c:v>
                </c:pt>
                <c:pt idx="9937">
                  <c:v>0.19732233548336633</c:v>
                </c:pt>
                <c:pt idx="9938">
                  <c:v>0.19745941247412294</c:v>
                </c:pt>
                <c:pt idx="9939">
                  <c:v>0.19759658468885735</c:v>
                </c:pt>
                <c:pt idx="9940">
                  <c:v>0.19773385219659576</c:v>
                </c:pt>
                <c:pt idx="9941">
                  <c:v>0.19787121506209915</c:v>
                </c:pt>
                <c:pt idx="9942">
                  <c:v>0.19800867335161118</c:v>
                </c:pt>
                <c:pt idx="9943">
                  <c:v>0.19814622712997981</c:v>
                </c:pt>
                <c:pt idx="9944">
                  <c:v>0.1982838764664232</c:v>
                </c:pt>
                <c:pt idx="9945">
                  <c:v>0.19842162142588249</c:v>
                </c:pt>
                <c:pt idx="9946">
                  <c:v>0.19855946207334085</c:v>
                </c:pt>
                <c:pt idx="9947">
                  <c:v>0.19869739847816084</c:v>
                </c:pt>
                <c:pt idx="9948">
                  <c:v>0.19883543070541898</c:v>
                </c:pt>
                <c:pt idx="9949">
                  <c:v>0.19897355882023401</c:v>
                </c:pt>
                <c:pt idx="9950">
                  <c:v>0.19911178289211312</c:v>
                </c:pt>
                <c:pt idx="9951">
                  <c:v>0.19925010298626855</c:v>
                </c:pt>
                <c:pt idx="9952">
                  <c:v>0.19938851916795483</c:v>
                </c:pt>
                <c:pt idx="9953">
                  <c:v>0.19952703150682413</c:v>
                </c:pt>
                <c:pt idx="9954">
                  <c:v>0.19966564006822471</c:v>
                </c:pt>
                <c:pt idx="9955">
                  <c:v>0.19980434491754717</c:v>
                </c:pt>
                <c:pt idx="9956">
                  <c:v>0.19994314612458891</c:v>
                </c:pt>
                <c:pt idx="9957">
                  <c:v>0.20008204375483446</c:v>
                </c:pt>
                <c:pt idx="9958">
                  <c:v>0.20022103787526768</c:v>
                </c:pt>
                <c:pt idx="9959">
                  <c:v>0.20036012855146107</c:v>
                </c:pt>
                <c:pt idx="9960">
                  <c:v>0.20049931585340619</c:v>
                </c:pt>
                <c:pt idx="9961">
                  <c:v>0.20063859984676968</c:v>
                </c:pt>
                <c:pt idx="9962">
                  <c:v>0.2007779805972609</c:v>
                </c:pt>
                <c:pt idx="9963">
                  <c:v>0.2009174581750173</c:v>
                </c:pt>
                <c:pt idx="9964">
                  <c:v>0.20105703264584254</c:v>
                </c:pt>
                <c:pt idx="9965">
                  <c:v>0.20119670407558293</c:v>
                </c:pt>
                <c:pt idx="9966">
                  <c:v>0.20133647253452228</c:v>
                </c:pt>
                <c:pt idx="9967">
                  <c:v>0.20147633808860146</c:v>
                </c:pt>
                <c:pt idx="9968">
                  <c:v>0.20161630080380408</c:v>
                </c:pt>
                <c:pt idx="9969">
                  <c:v>0.20175636075056053</c:v>
                </c:pt>
                <c:pt idx="9970">
                  <c:v>0.2018965179949492</c:v>
                </c:pt>
                <c:pt idx="9971">
                  <c:v>0.20203677260309136</c:v>
                </c:pt>
                <c:pt idx="9972">
                  <c:v>0.2021771246455642</c:v>
                </c:pt>
                <c:pt idx="9973">
                  <c:v>0.20231757418858395</c:v>
                </c:pt>
                <c:pt idx="9974">
                  <c:v>0.20245812129988286</c:v>
                </c:pt>
                <c:pt idx="9975">
                  <c:v>0.2025987660457661</c:v>
                </c:pt>
                <c:pt idx="9976">
                  <c:v>0.20273950849700723</c:v>
                </c:pt>
                <c:pt idx="9977">
                  <c:v>0.2028803487200066</c:v>
                </c:pt>
                <c:pt idx="9978">
                  <c:v>0.20302128678120773</c:v>
                </c:pt>
                <c:pt idx="9979">
                  <c:v>0.20316232275153173</c:v>
                </c:pt>
                <c:pt idx="9980">
                  <c:v>0.20330345669751751</c:v>
                </c:pt>
                <c:pt idx="9981">
                  <c:v>0.20344468868574708</c:v>
                </c:pt>
                <c:pt idx="9982">
                  <c:v>0.20358601878728949</c:v>
                </c:pt>
                <c:pt idx="9983">
                  <c:v>0.2037274470688224</c:v>
                </c:pt>
                <c:pt idx="9984">
                  <c:v>0.20386897359706671</c:v>
                </c:pt>
                <c:pt idx="9985">
                  <c:v>0.20401059844323965</c:v>
                </c:pt>
                <c:pt idx="9986">
                  <c:v>0.20415232167415795</c:v>
                </c:pt>
                <c:pt idx="9987">
                  <c:v>0.20429414335816806</c:v>
                </c:pt>
                <c:pt idx="9988">
                  <c:v>0.2044360635621765</c:v>
                </c:pt>
                <c:pt idx="9989">
                  <c:v>0.20457808235759861</c:v>
                </c:pt>
                <c:pt idx="9990">
                  <c:v>0.20472019981143694</c:v>
                </c:pt>
                <c:pt idx="9991">
                  <c:v>0.20486241599073754</c:v>
                </c:pt>
                <c:pt idx="9992">
                  <c:v>0.20500473096706467</c:v>
                </c:pt>
                <c:pt idx="9993">
                  <c:v>0.20514714480756069</c:v>
                </c:pt>
                <c:pt idx="9994">
                  <c:v>0.20528965757941137</c:v>
                </c:pt>
                <c:pt idx="9995">
                  <c:v>0.20543226935433032</c:v>
                </c:pt>
                <c:pt idx="9996">
                  <c:v>0.20557498019959983</c:v>
                </c:pt>
                <c:pt idx="9997">
                  <c:v>0.20571779018254588</c:v>
                </c:pt>
                <c:pt idx="9998">
                  <c:v>0.20586069937503157</c:v>
                </c:pt>
                <c:pt idx="9999">
                  <c:v>0.20600370784447952</c:v>
                </c:pt>
                <c:pt idx="10000">
                  <c:v>0.20614681565835613</c:v>
                </c:pt>
                <c:pt idx="10001">
                  <c:v>0.20629002288867437</c:v>
                </c:pt>
                <c:pt idx="10002">
                  <c:v>0.20643332960299748</c:v>
                </c:pt>
                <c:pt idx="10003">
                  <c:v>0.20657673587043557</c:v>
                </c:pt>
                <c:pt idx="10004">
                  <c:v>0.2067202417586427</c:v>
                </c:pt>
                <c:pt idx="10005">
                  <c:v>0.20686384733983215</c:v>
                </c:pt>
                <c:pt idx="10006">
                  <c:v>0.20700755268175511</c:v>
                </c:pt>
                <c:pt idx="10007">
                  <c:v>0.20715135785220667</c:v>
                </c:pt>
                <c:pt idx="10008">
                  <c:v>0.20729526292355077</c:v>
                </c:pt>
                <c:pt idx="10009">
                  <c:v>0.2074392679636799</c:v>
                </c:pt>
                <c:pt idx="10010">
                  <c:v>0.20758337304053054</c:v>
                </c:pt>
                <c:pt idx="10011">
                  <c:v>0.20772757822661753</c:v>
                </c:pt>
                <c:pt idx="10012">
                  <c:v>0.20787188358997491</c:v>
                </c:pt>
                <c:pt idx="10013">
                  <c:v>0.2080162891986809</c:v>
                </c:pt>
                <c:pt idx="10014">
                  <c:v>0.20816079512540153</c:v>
                </c:pt>
                <c:pt idx="10015">
                  <c:v>0.2083054014383128</c:v>
                </c:pt>
                <c:pt idx="10016">
                  <c:v>0.20845010820563481</c:v>
                </c:pt>
                <c:pt idx="10017">
                  <c:v>0.20859491550018522</c:v>
                </c:pt>
                <c:pt idx="10018">
                  <c:v>0.2087398233902821</c:v>
                </c:pt>
                <c:pt idx="10019">
                  <c:v>0.20888483194580781</c:v>
                </c:pt>
                <c:pt idx="10020">
                  <c:v>0.20902994123517221</c:v>
                </c:pt>
                <c:pt idx="10021">
                  <c:v>0.2091751513313955</c:v>
                </c:pt>
                <c:pt idx="10022">
                  <c:v>0.20932046230298582</c:v>
                </c:pt>
                <c:pt idx="10023">
                  <c:v>0.2094658742184958</c:v>
                </c:pt>
                <c:pt idx="10024">
                  <c:v>0.20961138715109781</c:v>
                </c:pt>
                <c:pt idx="10025">
                  <c:v>0.20975700116944299</c:v>
                </c:pt>
                <c:pt idx="10026">
                  <c:v>0.20990271634222682</c:v>
                </c:pt>
                <c:pt idx="10027">
                  <c:v>0.21004853274277441</c:v>
                </c:pt>
                <c:pt idx="10028">
                  <c:v>0.21019445043987992</c:v>
                </c:pt>
                <c:pt idx="10029">
                  <c:v>0.21034046950238219</c:v>
                </c:pt>
                <c:pt idx="10030">
                  <c:v>0.21048659000375922</c:v>
                </c:pt>
                <c:pt idx="10031">
                  <c:v>0.21063281201294864</c:v>
                </c:pt>
                <c:pt idx="10032">
                  <c:v>0.21077913560046649</c:v>
                </c:pt>
                <c:pt idx="10033">
                  <c:v>0.21092556083534314</c:v>
                </c:pt>
                <c:pt idx="10034">
                  <c:v>0.21107208779126085</c:v>
                </c:pt>
                <c:pt idx="10035">
                  <c:v>0.21121871653734911</c:v>
                </c:pt>
                <c:pt idx="10036">
                  <c:v>0.21136544714278221</c:v>
                </c:pt>
                <c:pt idx="10037">
                  <c:v>0.21151227968139613</c:v>
                </c:pt>
                <c:pt idx="10038">
                  <c:v>0.2116592142224645</c:v>
                </c:pt>
                <c:pt idx="10039">
                  <c:v>0.21180625083530588</c:v>
                </c:pt>
                <c:pt idx="10040">
                  <c:v>0.21195338959391025</c:v>
                </c:pt>
                <c:pt idx="10041">
                  <c:v>0.21210063056769571</c:v>
                </c:pt>
                <c:pt idx="10042">
                  <c:v>0.21224797382612534</c:v>
                </c:pt>
                <c:pt idx="10043">
                  <c:v>0.21239541944334345</c:v>
                </c:pt>
                <c:pt idx="10044">
                  <c:v>0.21254296748891294</c:v>
                </c:pt>
                <c:pt idx="10045">
                  <c:v>0.21269061803244171</c:v>
                </c:pt>
                <c:pt idx="10046">
                  <c:v>0.21283837114822876</c:v>
                </c:pt>
                <c:pt idx="10047">
                  <c:v>0.21298622690598201</c:v>
                </c:pt>
                <c:pt idx="10048">
                  <c:v>0.21313418537700532</c:v>
                </c:pt>
                <c:pt idx="10049">
                  <c:v>0.21328224663110032</c:v>
                </c:pt>
                <c:pt idx="10050">
                  <c:v>0.21343041074277261</c:v>
                </c:pt>
                <c:pt idx="10051">
                  <c:v>0.21357867778192402</c:v>
                </c:pt>
                <c:pt idx="10052">
                  <c:v>0.21372704781850171</c:v>
                </c:pt>
                <c:pt idx="10053">
                  <c:v>0.21387552092716669</c:v>
                </c:pt>
                <c:pt idx="10054">
                  <c:v>0.21402409717796655</c:v>
                </c:pt>
                <c:pt idx="10055">
                  <c:v>0.21417277664099435</c:v>
                </c:pt>
                <c:pt idx="10056">
                  <c:v>0.21432155939106676</c:v>
                </c:pt>
                <c:pt idx="10057">
                  <c:v>0.21447044549837752</c:v>
                </c:pt>
                <c:pt idx="10058">
                  <c:v>0.21461943503316583</c:v>
                </c:pt>
                <c:pt idx="10059">
                  <c:v>0.21476852807040439</c:v>
                </c:pt>
                <c:pt idx="10060">
                  <c:v>0.21491772468043333</c:v>
                </c:pt>
                <c:pt idx="10061">
                  <c:v>0.21506702493363833</c:v>
                </c:pt>
                <c:pt idx="10062">
                  <c:v>0.21521642890514847</c:v>
                </c:pt>
                <c:pt idx="10063">
                  <c:v>0.21536593666545056</c:v>
                </c:pt>
                <c:pt idx="10064">
                  <c:v>0.21551554828664515</c:v>
                </c:pt>
                <c:pt idx="10065">
                  <c:v>0.21566526383931378</c:v>
                </c:pt>
                <c:pt idx="10066">
                  <c:v>0.21581508339879446</c:v>
                </c:pt>
                <c:pt idx="10067">
                  <c:v>0.21596500703577007</c:v>
                </c:pt>
                <c:pt idx="10068">
                  <c:v>0.21611503482096928</c:v>
                </c:pt>
                <c:pt idx="10069">
                  <c:v>0.21626516682988731</c:v>
                </c:pt>
                <c:pt idx="10070">
                  <c:v>0.21641540313335436</c:v>
                </c:pt>
                <c:pt idx="10071">
                  <c:v>0.21656574380224669</c:v>
                </c:pt>
                <c:pt idx="10072">
                  <c:v>0.21671618891221689</c:v>
                </c:pt>
                <c:pt idx="10073">
                  <c:v>0.21686673853424296</c:v>
                </c:pt>
                <c:pt idx="10074">
                  <c:v>0.21701739273934889</c:v>
                </c:pt>
                <c:pt idx="10075">
                  <c:v>0.21716815160334507</c:v>
                </c:pt>
                <c:pt idx="10076">
                  <c:v>0.21731901519735755</c:v>
                </c:pt>
                <c:pt idx="10077">
                  <c:v>0.21746998359414074</c:v>
                </c:pt>
                <c:pt idx="10078">
                  <c:v>0.2176210568649162</c:v>
                </c:pt>
                <c:pt idx="10079">
                  <c:v>0.2177722350857052</c:v>
                </c:pt>
                <c:pt idx="10080">
                  <c:v>0.21792351832783163</c:v>
                </c:pt>
                <c:pt idx="10081">
                  <c:v>0.21807490666266557</c:v>
                </c:pt>
                <c:pt idx="10082">
                  <c:v>0.21822640016638686</c:v>
                </c:pt>
                <c:pt idx="10083">
                  <c:v>0.21837799891046805</c:v>
                </c:pt>
                <c:pt idx="10084">
                  <c:v>0.21852970296642815</c:v>
                </c:pt>
                <c:pt idx="10085">
                  <c:v>0.21868151241060582</c:v>
                </c:pt>
                <c:pt idx="10086">
                  <c:v>0.21883342731462269</c:v>
                </c:pt>
                <c:pt idx="10087">
                  <c:v>0.21898544775014692</c:v>
                </c:pt>
                <c:pt idx="10088">
                  <c:v>0.21913757379367635</c:v>
                </c:pt>
                <c:pt idx="10089">
                  <c:v>0.21928980551698202</c:v>
                </c:pt>
                <c:pt idx="10090">
                  <c:v>0.21944214299188153</c:v>
                </c:pt>
                <c:pt idx="10091">
                  <c:v>0.21959458629503226</c:v>
                </c:pt>
                <c:pt idx="10092">
                  <c:v>0.21974713549835492</c:v>
                </c:pt>
                <c:pt idx="10093">
                  <c:v>0.2198997906754169</c:v>
                </c:pt>
                <c:pt idx="10094">
                  <c:v>0.22005255189823547</c:v>
                </c:pt>
                <c:pt idx="10095">
                  <c:v>0.22020541924368131</c:v>
                </c:pt>
                <c:pt idx="10096">
                  <c:v>0.22035839278387517</c:v>
                </c:pt>
                <c:pt idx="10097">
                  <c:v>0.22051147259098461</c:v>
                </c:pt>
                <c:pt idx="10098">
                  <c:v>0.22066465874204061</c:v>
                </c:pt>
                <c:pt idx="10099">
                  <c:v>0.22081795130931428</c:v>
                </c:pt>
                <c:pt idx="10100">
                  <c:v>0.22097135036512372</c:v>
                </c:pt>
                <c:pt idx="10101">
                  <c:v>0.22112485598666054</c:v>
                </c:pt>
                <c:pt idx="10102">
                  <c:v>0.22127846824634662</c:v>
                </c:pt>
                <c:pt idx="10103">
                  <c:v>0.22143218721665081</c:v>
                </c:pt>
                <c:pt idx="10104">
                  <c:v>0.22158601297492572</c:v>
                </c:pt>
                <c:pt idx="10105">
                  <c:v>0.22173994559374427</c:v>
                </c:pt>
                <c:pt idx="10106">
                  <c:v>0.2218939851457265</c:v>
                </c:pt>
                <c:pt idx="10107">
                  <c:v>0.22204813170838628</c:v>
                </c:pt>
                <c:pt idx="10108">
                  <c:v>0.22220238535444789</c:v>
                </c:pt>
                <c:pt idx="10109">
                  <c:v>0.22235674615830067</c:v>
                </c:pt>
                <c:pt idx="10110">
                  <c:v>0.22251121419276662</c:v>
                </c:pt>
                <c:pt idx="10111">
                  <c:v>0.22266578953557523</c:v>
                </c:pt>
                <c:pt idx="10112">
                  <c:v>0.2228204722596531</c:v>
                </c:pt>
                <c:pt idx="10113">
                  <c:v>0.22297526243797408</c:v>
                </c:pt>
                <c:pt idx="10114">
                  <c:v>0.22313016014842982</c:v>
                </c:pt>
                <c:pt idx="10115">
                  <c:v>0.22328516546409902</c:v>
                </c:pt>
                <c:pt idx="10116">
                  <c:v>0.22344027845810768</c:v>
                </c:pt>
                <c:pt idx="10117">
                  <c:v>0.22359549920850991</c:v>
                </c:pt>
                <c:pt idx="10118">
                  <c:v>0.22375082778853678</c:v>
                </c:pt>
                <c:pt idx="10119">
                  <c:v>0.22390626427146684</c:v>
                </c:pt>
                <c:pt idx="10120">
                  <c:v>0.22406180873551698</c:v>
                </c:pt>
                <c:pt idx="10121">
                  <c:v>0.22421746125407097</c:v>
                </c:pt>
                <c:pt idx="10122">
                  <c:v>0.22437322190219272</c:v>
                </c:pt>
                <c:pt idx="10123">
                  <c:v>0.22452909075336464</c:v>
                </c:pt>
                <c:pt idx="10124">
                  <c:v>0.22468506788602113</c:v>
                </c:pt>
                <c:pt idx="10125">
                  <c:v>0.22484115337375016</c:v>
                </c:pt>
                <c:pt idx="10126">
                  <c:v>0.22499734729018736</c:v>
                </c:pt>
                <c:pt idx="10127">
                  <c:v>0.22515364971393073</c:v>
                </c:pt>
                <c:pt idx="10128">
                  <c:v>0.22531006071872164</c:v>
                </c:pt>
                <c:pt idx="10129">
                  <c:v>0.22546658037834935</c:v>
                </c:pt>
                <c:pt idx="10130">
                  <c:v>0.22562320877157574</c:v>
                </c:pt>
                <c:pt idx="10131">
                  <c:v>0.22577994597229603</c:v>
                </c:pt>
                <c:pt idx="10132">
                  <c:v>0.22593679205445327</c:v>
                </c:pt>
                <c:pt idx="10133">
                  <c:v>0.22609374709697369</c:v>
                </c:pt>
                <c:pt idx="10134">
                  <c:v>0.22625081117390655</c:v>
                </c:pt>
                <c:pt idx="10135">
                  <c:v>0.22640798435934917</c:v>
                </c:pt>
                <c:pt idx="10136">
                  <c:v>0.22656526673239233</c:v>
                </c:pt>
                <c:pt idx="10137">
                  <c:v>0.22672265836723973</c:v>
                </c:pt>
                <c:pt idx="10138">
                  <c:v>0.22688015933979402</c:v>
                </c:pt>
                <c:pt idx="10139">
                  <c:v>0.22703776972435857</c:v>
                </c:pt>
                <c:pt idx="10140">
                  <c:v>0.22719548960024422</c:v>
                </c:pt>
                <c:pt idx="10141">
                  <c:v>0.22735331904186104</c:v>
                </c:pt>
                <c:pt idx="10142">
                  <c:v>0.22751125812366746</c:v>
                </c:pt>
                <c:pt idx="10143">
                  <c:v>0.22766930692513962</c:v>
                </c:pt>
                <c:pt idx="10144">
                  <c:v>0.22782746552084288</c:v>
                </c:pt>
                <c:pt idx="10145">
                  <c:v>0.22798573398539085</c:v>
                </c:pt>
                <c:pt idx="10146">
                  <c:v>0.2281441123984255</c:v>
                </c:pt>
                <c:pt idx="10147">
                  <c:v>0.22830260083466763</c:v>
                </c:pt>
                <c:pt idx="10148">
                  <c:v>0.22846119936888654</c:v>
                </c:pt>
                <c:pt idx="10149">
                  <c:v>0.22861990808089022</c:v>
                </c:pt>
                <c:pt idx="10150">
                  <c:v>0.22877872704555535</c:v>
                </c:pt>
                <c:pt idx="10151">
                  <c:v>0.22893765633780713</c:v>
                </c:pt>
                <c:pt idx="10152">
                  <c:v>0.22909669603762001</c:v>
                </c:pt>
                <c:pt idx="10153">
                  <c:v>0.22925584622002679</c:v>
                </c:pt>
                <c:pt idx="10154">
                  <c:v>0.22941510696177816</c:v>
                </c:pt>
                <c:pt idx="10155">
                  <c:v>0.22957447833800773</c:v>
                </c:pt>
                <c:pt idx="10156">
                  <c:v>0.22973396042891242</c:v>
                </c:pt>
                <c:pt idx="10157">
                  <c:v>0.22989355330973377</c:v>
                </c:pt>
                <c:pt idx="10158">
                  <c:v>0.23005325705576204</c:v>
                </c:pt>
                <c:pt idx="10159">
                  <c:v>0.23021307174736147</c:v>
                </c:pt>
                <c:pt idx="10160">
                  <c:v>0.23037299745993048</c:v>
                </c:pt>
                <c:pt idx="10161">
                  <c:v>0.23053303426891636</c:v>
                </c:pt>
                <c:pt idx="10162">
                  <c:v>0.23069318225485091</c:v>
                </c:pt>
                <c:pt idx="10163">
                  <c:v>0.23085344149328985</c:v>
                </c:pt>
                <c:pt idx="10164">
                  <c:v>0.23101381205983779</c:v>
                </c:pt>
                <c:pt idx="10165">
                  <c:v>0.23117429403519449</c:v>
                </c:pt>
                <c:pt idx="10166">
                  <c:v>0.23133488749507319</c:v>
                </c:pt>
                <c:pt idx="10167">
                  <c:v>0.23149559251692059</c:v>
                </c:pt>
                <c:pt idx="10168">
                  <c:v>0.2316564091765517</c:v>
                </c:pt>
                <c:pt idx="10169">
                  <c:v>0.23181733755489065</c:v>
                </c:pt>
                <c:pt idx="10170">
                  <c:v>0.23197837772786137</c:v>
                </c:pt>
                <c:pt idx="10171">
                  <c:v>0.2321395297714369</c:v>
                </c:pt>
                <c:pt idx="10172">
                  <c:v>0.23230079376671026</c:v>
                </c:pt>
                <c:pt idx="10173">
                  <c:v>0.23246216978976358</c:v>
                </c:pt>
                <c:pt idx="10174">
                  <c:v>0.23262365791672848</c:v>
                </c:pt>
                <c:pt idx="10175">
                  <c:v>0.232785258228867</c:v>
                </c:pt>
                <c:pt idx="10176">
                  <c:v>0.23294697080241999</c:v>
                </c:pt>
                <c:pt idx="10177">
                  <c:v>0.23310879571367782</c:v>
                </c:pt>
                <c:pt idx="10178">
                  <c:v>0.23327073304407198</c:v>
                </c:pt>
                <c:pt idx="10179">
                  <c:v>0.23343278287000241</c:v>
                </c:pt>
                <c:pt idx="10180">
                  <c:v>0.23359494526791846</c:v>
                </c:pt>
                <c:pt idx="10181">
                  <c:v>0.23375722031942153</c:v>
                </c:pt>
                <c:pt idx="10182">
                  <c:v>0.23391960810107087</c:v>
                </c:pt>
                <c:pt idx="10183">
                  <c:v>0.23408210869117846</c:v>
                </c:pt>
                <c:pt idx="10184">
                  <c:v>0.23424472216640635</c:v>
                </c:pt>
                <c:pt idx="10185">
                  <c:v>0.23440744860858292</c:v>
                </c:pt>
                <c:pt idx="10186">
                  <c:v>0.23457028809448036</c:v>
                </c:pt>
                <c:pt idx="10187">
                  <c:v>0.23473324070092055</c:v>
                </c:pt>
                <c:pt idx="10188">
                  <c:v>0.23489630650990259</c:v>
                </c:pt>
                <c:pt idx="10189">
                  <c:v>0.23505948559835874</c:v>
                </c:pt>
                <c:pt idx="10190">
                  <c:v>0.23522277804327113</c:v>
                </c:pt>
                <c:pt idx="10191">
                  <c:v>0.23538618392680979</c:v>
                </c:pt>
                <c:pt idx="10192">
                  <c:v>0.23554970332606748</c:v>
                </c:pt>
                <c:pt idx="10193">
                  <c:v>0.23571333631818683</c:v>
                </c:pt>
                <c:pt idx="10194">
                  <c:v>0.23587708298550933</c:v>
                </c:pt>
                <c:pt idx="10195">
                  <c:v>0.23604094340528839</c:v>
                </c:pt>
                <c:pt idx="10196">
                  <c:v>0.23620491765482765</c:v>
                </c:pt>
                <c:pt idx="10197">
                  <c:v>0.23636900581664022</c:v>
                </c:pt>
                <c:pt idx="10198">
                  <c:v>0.2365332079681407</c:v>
                </c:pt>
                <c:pt idx="10199">
                  <c:v>0.23669752418851611</c:v>
                </c:pt>
                <c:pt idx="10200">
                  <c:v>0.23686195455528503</c:v>
                </c:pt>
                <c:pt idx="10201">
                  <c:v>0.23702649915119012</c:v>
                </c:pt>
                <c:pt idx="10202">
                  <c:v>0.23719115805386132</c:v>
                </c:pt>
                <c:pt idx="10203">
                  <c:v>0.23735593134097893</c:v>
                </c:pt>
                <c:pt idx="10204">
                  <c:v>0.23752081909545814</c:v>
                </c:pt>
                <c:pt idx="10205">
                  <c:v>0.23768582139509078</c:v>
                </c:pt>
                <c:pt idx="10206">
                  <c:v>0.23785093831771917</c:v>
                </c:pt>
                <c:pt idx="10207">
                  <c:v>0.23801616994643143</c:v>
                </c:pt>
                <c:pt idx="10208">
                  <c:v>0.23818151635918161</c:v>
                </c:pt>
                <c:pt idx="10209">
                  <c:v>0.23834697763397433</c:v>
                </c:pt>
                <c:pt idx="10210">
                  <c:v>0.23851255385407105</c:v>
                </c:pt>
                <c:pt idx="10211">
                  <c:v>0.23867824509758837</c:v>
                </c:pt>
                <c:pt idx="10212">
                  <c:v>0.23884405144443144</c:v>
                </c:pt>
                <c:pt idx="10213">
                  <c:v>0.23900997297282184</c:v>
                </c:pt>
                <c:pt idx="10214">
                  <c:v>0.23917600976625258</c:v>
                </c:pt>
                <c:pt idx="10215">
                  <c:v>0.23934216190305763</c:v>
                </c:pt>
                <c:pt idx="10216">
                  <c:v>0.23950842946162171</c:v>
                </c:pt>
                <c:pt idx="10217">
                  <c:v>0.23967481252561193</c:v>
                </c:pt>
                <c:pt idx="10218">
                  <c:v>0.23984131117352567</c:v>
                </c:pt>
                <c:pt idx="10219">
                  <c:v>0.24000792548391106</c:v>
                </c:pt>
                <c:pt idx="10220">
                  <c:v>0.24017465554060977</c:v>
                </c:pt>
                <c:pt idx="10221">
                  <c:v>0.24034150142228281</c:v>
                </c:pt>
                <c:pt idx="10222">
                  <c:v>0.24050846320764216</c:v>
                </c:pt>
                <c:pt idx="10223">
                  <c:v>0.24067554098070437</c:v>
                </c:pt>
                <c:pt idx="10224">
                  <c:v>0.24084273482029445</c:v>
                </c:pt>
                <c:pt idx="10225">
                  <c:v>0.24101004480528856</c:v>
                </c:pt>
                <c:pt idx="10226">
                  <c:v>0.24117747101987846</c:v>
                </c:pt>
                <c:pt idx="10227">
                  <c:v>0.24134501354305357</c:v>
                </c:pt>
                <c:pt idx="10228">
                  <c:v>0.24151267245561178</c:v>
                </c:pt>
                <c:pt idx="10229">
                  <c:v>0.24168044783664866</c:v>
                </c:pt>
                <c:pt idx="10230">
                  <c:v>0.24184833977059012</c:v>
                </c:pt>
                <c:pt idx="10231">
                  <c:v>0.24201634833664534</c:v>
                </c:pt>
                <c:pt idx="10232">
                  <c:v>0.24218447361407483</c:v>
                </c:pt>
                <c:pt idx="10233">
                  <c:v>0.24235271568748057</c:v>
                </c:pt>
                <c:pt idx="10234">
                  <c:v>0.2425210746362369</c:v>
                </c:pt>
                <c:pt idx="10235">
                  <c:v>0.24268955053976965</c:v>
                </c:pt>
                <c:pt idx="10236">
                  <c:v>0.24285814348285725</c:v>
                </c:pt>
                <c:pt idx="10237">
                  <c:v>0.24302685354503956</c:v>
                </c:pt>
                <c:pt idx="10238">
                  <c:v>0.24319568080590809</c:v>
                </c:pt>
                <c:pt idx="10239">
                  <c:v>0.243364625350418</c:v>
                </c:pt>
                <c:pt idx="10240">
                  <c:v>0.24353368725827509</c:v>
                </c:pt>
                <c:pt idx="10241">
                  <c:v>0.24370286660923685</c:v>
                </c:pt>
                <c:pt idx="10242">
                  <c:v>0.2438721634884356</c:v>
                </c:pt>
                <c:pt idx="10243">
                  <c:v>0.24404157797574341</c:v>
                </c:pt>
                <c:pt idx="10244">
                  <c:v>0.24421111015286087</c:v>
                </c:pt>
                <c:pt idx="10245">
                  <c:v>0.24438076009976736</c:v>
                </c:pt>
                <c:pt idx="10246">
                  <c:v>0.24455052790183204</c:v>
                </c:pt>
                <c:pt idx="10247">
                  <c:v>0.24472041363914909</c:v>
                </c:pt>
                <c:pt idx="10248">
                  <c:v>0.24489041739186465</c:v>
                </c:pt>
                <c:pt idx="10249">
                  <c:v>0.2450605392455259</c:v>
                </c:pt>
                <c:pt idx="10250">
                  <c:v>0.24523077928039411</c:v>
                </c:pt>
                <c:pt idx="10251">
                  <c:v>0.24540113757678247</c:v>
                </c:pt>
                <c:pt idx="10252">
                  <c:v>0.24557161422041668</c:v>
                </c:pt>
                <c:pt idx="10253">
                  <c:v>0.2457422092917253</c:v>
                </c:pt>
                <c:pt idx="10254">
                  <c:v>0.2459129228711891</c:v>
                </c:pt>
                <c:pt idx="10255">
                  <c:v>0.2460837550447125</c:v>
                </c:pt>
                <c:pt idx="10256">
                  <c:v>0.24625470589289183</c:v>
                </c:pt>
                <c:pt idx="10257">
                  <c:v>0.24642577549816866</c:v>
                </c:pt>
                <c:pt idx="10258">
                  <c:v>0.24659696394124764</c:v>
                </c:pt>
                <c:pt idx="10259">
                  <c:v>0.24676827130827209</c:v>
                </c:pt>
                <c:pt idx="10260">
                  <c:v>0.2469396976800626</c:v>
                </c:pt>
                <c:pt idx="10261">
                  <c:v>0.24711124313749205</c:v>
                </c:pt>
                <c:pt idx="10262">
                  <c:v>0.24728290776688347</c:v>
                </c:pt>
                <c:pt idx="10263">
                  <c:v>0.24745469164922596</c:v>
                </c:pt>
                <c:pt idx="10264">
                  <c:v>0.2476265948655611</c:v>
                </c:pt>
                <c:pt idx="10265">
                  <c:v>0.24779861750239196</c:v>
                </c:pt>
                <c:pt idx="10266">
                  <c:v>0.24797075964087648</c:v>
                </c:pt>
                <c:pt idx="10267">
                  <c:v>0.2481430213622253</c:v>
                </c:pt>
                <c:pt idx="10268">
                  <c:v>0.24831540275312183</c:v>
                </c:pt>
                <c:pt idx="10269">
                  <c:v>0.24848790389489336</c:v>
                </c:pt>
                <c:pt idx="10270">
                  <c:v>0.24866052486891985</c:v>
                </c:pt>
                <c:pt idx="10271">
                  <c:v>0.24883326576206549</c:v>
                </c:pt>
                <c:pt idx="10272">
                  <c:v>0.24900612665582716</c:v>
                </c:pt>
                <c:pt idx="10273">
                  <c:v>0.24917910763356757</c:v>
                </c:pt>
                <c:pt idx="10274">
                  <c:v>0.24935220877689301</c:v>
                </c:pt>
                <c:pt idx="10275">
                  <c:v>0.2495254301729094</c:v>
                </c:pt>
                <c:pt idx="10276">
                  <c:v>0.24969877190334025</c:v>
                </c:pt>
                <c:pt idx="10277">
                  <c:v>0.24987223404996209</c:v>
                </c:pt>
                <c:pt idx="10278">
                  <c:v>0.25004581670006243</c:v>
                </c:pt>
                <c:pt idx="10279">
                  <c:v>0.25021951993553526</c:v>
                </c:pt>
                <c:pt idx="10280">
                  <c:v>0.25039334383832762</c:v>
                </c:pt>
                <c:pt idx="10281">
                  <c:v>0.25056728849590915</c:v>
                </c:pt>
                <c:pt idx="10282">
                  <c:v>0.25074135399034453</c:v>
                </c:pt>
                <c:pt idx="10283">
                  <c:v>0.25091554040375175</c:v>
                </c:pt>
                <c:pt idx="10284">
                  <c:v>0.2510898478237828</c:v>
                </c:pt>
                <c:pt idx="10285">
                  <c:v>0.25126427633267356</c:v>
                </c:pt>
                <c:pt idx="10286">
                  <c:v>0.25143882601271333</c:v>
                </c:pt>
                <c:pt idx="10287">
                  <c:v>0.25161349695173679</c:v>
                </c:pt>
                <c:pt idx="10288">
                  <c:v>0.25178828923215146</c:v>
                </c:pt>
                <c:pt idx="10289">
                  <c:v>0.25196320293825142</c:v>
                </c:pt>
                <c:pt idx="10290">
                  <c:v>0.25213823815255476</c:v>
                </c:pt>
                <c:pt idx="10291">
                  <c:v>0.25231339496314059</c:v>
                </c:pt>
                <c:pt idx="10292">
                  <c:v>0.25248867345264558</c:v>
                </c:pt>
                <c:pt idx="10293">
                  <c:v>0.25266407370375993</c:v>
                </c:pt>
                <c:pt idx="10294">
                  <c:v>0.25283959580474646</c:v>
                </c:pt>
                <c:pt idx="10295">
                  <c:v>0.25301523983841417</c:v>
                </c:pt>
                <c:pt idx="10296">
                  <c:v>0.25319100588762561</c:v>
                </c:pt>
                <c:pt idx="10297">
                  <c:v>0.25336689404082779</c:v>
                </c:pt>
                <c:pt idx="10298">
                  <c:v>0.2535429043810023</c:v>
                </c:pt>
                <c:pt idx="10299">
                  <c:v>0.25371903699118464</c:v>
                </c:pt>
                <c:pt idx="10300">
                  <c:v>0.25389529196000615</c:v>
                </c:pt>
                <c:pt idx="10301">
                  <c:v>0.25407166937062159</c:v>
                </c:pt>
                <c:pt idx="10302">
                  <c:v>0.25424816930808941</c:v>
                </c:pt>
                <c:pt idx="10303">
                  <c:v>0.25442479185567618</c:v>
                </c:pt>
                <c:pt idx="10304">
                  <c:v>0.25460153710225969</c:v>
                </c:pt>
                <c:pt idx="10305">
                  <c:v>0.25477840513122602</c:v>
                </c:pt>
                <c:pt idx="10306">
                  <c:v>0.2549553960260153</c:v>
                </c:pt>
                <c:pt idx="10307">
                  <c:v>0.25513250987569069</c:v>
                </c:pt>
                <c:pt idx="10308">
                  <c:v>0.25530974676381213</c:v>
                </c:pt>
                <c:pt idx="10309">
                  <c:v>0.25548710677399383</c:v>
                </c:pt>
                <c:pt idx="10310">
                  <c:v>0.25566458999548464</c:v>
                </c:pt>
                <c:pt idx="10311">
                  <c:v>0.25584219651201884</c:v>
                </c:pt>
                <c:pt idx="10312">
                  <c:v>0.25601992640738497</c:v>
                </c:pt>
                <c:pt idx="10313">
                  <c:v>0.25619777977101799</c:v>
                </c:pt>
                <c:pt idx="10314">
                  <c:v>0.25637575668682683</c:v>
                </c:pt>
                <c:pt idx="10315">
                  <c:v>0.25655385723877472</c:v>
                </c:pt>
                <c:pt idx="10316">
                  <c:v>0.25673208151648325</c:v>
                </c:pt>
                <c:pt idx="10317">
                  <c:v>0.25691042960403626</c:v>
                </c:pt>
                <c:pt idx="10318">
                  <c:v>0.25708890158744269</c:v>
                </c:pt>
                <c:pt idx="10319">
                  <c:v>0.25726749755089928</c:v>
                </c:pt>
                <c:pt idx="10320">
                  <c:v>0.25744621758427694</c:v>
                </c:pt>
                <c:pt idx="10321">
                  <c:v>0.25762506177189348</c:v>
                </c:pt>
                <c:pt idx="10322">
                  <c:v>0.2578040301981212</c:v>
                </c:pt>
                <c:pt idx="10323">
                  <c:v>0.25798312295301845</c:v>
                </c:pt>
                <c:pt idx="10324">
                  <c:v>0.2581623401210788</c:v>
                </c:pt>
                <c:pt idx="10325">
                  <c:v>0.25834168178685063</c:v>
                </c:pt>
                <c:pt idx="10326">
                  <c:v>0.25852114804058002</c:v>
                </c:pt>
                <c:pt idx="10327">
                  <c:v>0.25870073896693674</c:v>
                </c:pt>
                <c:pt idx="10328">
                  <c:v>0.25888045465064558</c:v>
                </c:pt>
                <c:pt idx="10329">
                  <c:v>0.2590602951821408</c:v>
                </c:pt>
                <c:pt idx="10330">
                  <c:v>0.25924026064626876</c:v>
                </c:pt>
                <c:pt idx="10331">
                  <c:v>0.25942035112793083</c:v>
                </c:pt>
                <c:pt idx="10332">
                  <c:v>0.25960056671775</c:v>
                </c:pt>
                <c:pt idx="10333">
                  <c:v>0.25978090750074956</c:v>
                </c:pt>
                <c:pt idx="10334">
                  <c:v>0.25996137356389942</c:v>
                </c:pt>
                <c:pt idx="10335">
                  <c:v>0.26014196499233705</c:v>
                </c:pt>
                <c:pt idx="10336">
                  <c:v>0.26032268187693758</c:v>
                </c:pt>
                <c:pt idx="10337">
                  <c:v>0.26050352430296075</c:v>
                </c:pt>
                <c:pt idx="10338">
                  <c:v>0.26068449235572172</c:v>
                </c:pt>
                <c:pt idx="10339">
                  <c:v>0.26086558612628497</c:v>
                </c:pt>
                <c:pt idx="10340">
                  <c:v>0.26104680570008815</c:v>
                </c:pt>
                <c:pt idx="10341">
                  <c:v>0.26122815116262421</c:v>
                </c:pt>
                <c:pt idx="10342">
                  <c:v>0.26140962260514777</c:v>
                </c:pt>
                <c:pt idx="10343">
                  <c:v>0.26159122011327451</c:v>
                </c:pt>
                <c:pt idx="10344">
                  <c:v>0.26177294377267574</c:v>
                </c:pt>
                <c:pt idx="10345">
                  <c:v>0.26195479367479629</c:v>
                </c:pt>
                <c:pt idx="10346">
                  <c:v>0.2621367699054305</c:v>
                </c:pt>
                <c:pt idx="10347">
                  <c:v>0.26231887255233693</c:v>
                </c:pt>
                <c:pt idx="10348">
                  <c:v>0.26250110170142527</c:v>
                </c:pt>
                <c:pt idx="10349">
                  <c:v>0.26268345744439464</c:v>
                </c:pt>
                <c:pt idx="10350">
                  <c:v>0.26286593986727802</c:v>
                </c:pt>
                <c:pt idx="10351">
                  <c:v>0.2630485490561642</c:v>
                </c:pt>
                <c:pt idx="10352">
                  <c:v>0.26323128510294358</c:v>
                </c:pt>
                <c:pt idx="10353">
                  <c:v>0.26341414809382857</c:v>
                </c:pt>
                <c:pt idx="10354">
                  <c:v>0.26359713811508745</c:v>
                </c:pt>
                <c:pt idx="10355">
                  <c:v>0.26378025525880233</c:v>
                </c:pt>
                <c:pt idx="10356">
                  <c:v>0.26396349961136539</c:v>
                </c:pt>
                <c:pt idx="10357">
                  <c:v>0.26414687125922487</c:v>
                </c:pt>
                <c:pt idx="10358">
                  <c:v>0.26433037029465478</c:v>
                </c:pt>
                <c:pt idx="10359">
                  <c:v>0.26451399680422755</c:v>
                </c:pt>
                <c:pt idx="10360">
                  <c:v>0.26469775087457176</c:v>
                </c:pt>
                <c:pt idx="10361">
                  <c:v>0.26488163259815384</c:v>
                </c:pt>
                <c:pt idx="10362">
                  <c:v>0.26506564206172673</c:v>
                </c:pt>
                <c:pt idx="10363">
                  <c:v>0.26524977935402955</c:v>
                </c:pt>
                <c:pt idx="10364">
                  <c:v>0.26543404456193187</c:v>
                </c:pt>
                <c:pt idx="10365">
                  <c:v>0.2656184377781573</c:v>
                </c:pt>
                <c:pt idx="10366">
                  <c:v>0.2658029590897002</c:v>
                </c:pt>
                <c:pt idx="10367">
                  <c:v>0.26598760858361115</c:v>
                </c:pt>
                <c:pt idx="10368">
                  <c:v>0.26617238635280721</c:v>
                </c:pt>
                <c:pt idx="10369">
                  <c:v>0.26635729248446416</c:v>
                </c:pt>
                <c:pt idx="10370">
                  <c:v>0.2665423270658141</c:v>
                </c:pt>
                <c:pt idx="10371">
                  <c:v>0.266727490189968</c:v>
                </c:pt>
                <c:pt idx="10372">
                  <c:v>0.26691278194428325</c:v>
                </c:pt>
                <c:pt idx="10373">
                  <c:v>0.26709820241617399</c:v>
                </c:pt>
                <c:pt idx="10374">
                  <c:v>0.2672837516989453</c:v>
                </c:pt>
                <c:pt idx="10375">
                  <c:v>0.26746942988013683</c:v>
                </c:pt>
                <c:pt idx="10376">
                  <c:v>0.26765523704734506</c:v>
                </c:pt>
                <c:pt idx="10377">
                  <c:v>0.26784117329406953</c:v>
                </c:pt>
                <c:pt idx="10378">
                  <c:v>0.26802723870803258</c:v>
                </c:pt>
                <c:pt idx="10379">
                  <c:v>0.26821343337896475</c:v>
                </c:pt>
                <c:pt idx="10380">
                  <c:v>0.26839975739470612</c:v>
                </c:pt>
                <c:pt idx="10381">
                  <c:v>0.26858621084901652</c:v>
                </c:pt>
                <c:pt idx="10382">
                  <c:v>0.26877279382986208</c:v>
                </c:pt>
                <c:pt idx="10383">
                  <c:v>0.26895950642526611</c:v>
                </c:pt>
                <c:pt idx="10384">
                  <c:v>0.26914634872918386</c:v>
                </c:pt>
                <c:pt idx="10385">
                  <c:v>0.26933332082976508</c:v>
                </c:pt>
                <c:pt idx="10386">
                  <c:v>0.2695204228152166</c:v>
                </c:pt>
                <c:pt idx="10387">
                  <c:v>0.26970765477968961</c:v>
                </c:pt>
                <c:pt idx="10388">
                  <c:v>0.26989501681151762</c:v>
                </c:pt>
                <c:pt idx="10389">
                  <c:v>0.27008250899909148</c:v>
                </c:pt>
                <c:pt idx="10390">
                  <c:v>0.27027013143675871</c:v>
                </c:pt>
                <c:pt idx="10391">
                  <c:v>0.27045788421303707</c:v>
                </c:pt>
                <c:pt idx="10392">
                  <c:v>0.27064576741847096</c:v>
                </c:pt>
                <c:pt idx="10393">
                  <c:v>0.27083378114169704</c:v>
                </c:pt>
                <c:pt idx="10394">
                  <c:v>0.27102192547732523</c:v>
                </c:pt>
                <c:pt idx="10395">
                  <c:v>0.27121020051411965</c:v>
                </c:pt>
                <c:pt idx="10396">
                  <c:v>0.27139860634090174</c:v>
                </c:pt>
                <c:pt idx="10397">
                  <c:v>0.27158714305247877</c:v>
                </c:pt>
                <c:pt idx="10398">
                  <c:v>0.27177581073779994</c:v>
                </c:pt>
                <c:pt idx="10399">
                  <c:v>0.27196460948587192</c:v>
                </c:pt>
                <c:pt idx="10400">
                  <c:v>0.27215353939169984</c:v>
                </c:pt>
                <c:pt idx="10401">
                  <c:v>0.27234260054441817</c:v>
                </c:pt>
                <c:pt idx="10402">
                  <c:v>0.27253179303321945</c:v>
                </c:pt>
                <c:pt idx="10403">
                  <c:v>0.2727211169533067</c:v>
                </c:pt>
                <c:pt idx="10404">
                  <c:v>0.27291057239400052</c:v>
                </c:pt>
                <c:pt idx="10405">
                  <c:v>0.27310015944467925</c:v>
                </c:pt>
                <c:pt idx="10406">
                  <c:v>0.27328987820074463</c:v>
                </c:pt>
                <c:pt idx="10407">
                  <c:v>0.2734797287517034</c:v>
                </c:pt>
                <c:pt idx="10408">
                  <c:v>0.2736697111891116</c:v>
                </c:pt>
                <c:pt idx="10409">
                  <c:v>0.27385982560259625</c:v>
                </c:pt>
                <c:pt idx="10410">
                  <c:v>0.27405007208782439</c:v>
                </c:pt>
                <c:pt idx="10411">
                  <c:v>0.27424045073455183</c:v>
                </c:pt>
                <c:pt idx="10412">
                  <c:v>0.27443096163259251</c:v>
                </c:pt>
                <c:pt idx="10413">
                  <c:v>0.27462160487781295</c:v>
                </c:pt>
                <c:pt idx="10414">
                  <c:v>0.27481238056015617</c:v>
                </c:pt>
                <c:pt idx="10415">
                  <c:v>0.27500328876962338</c:v>
                </c:pt>
                <c:pt idx="10416">
                  <c:v>0.27519432960228102</c:v>
                </c:pt>
                <c:pt idx="10417">
                  <c:v>0.27538550314825971</c:v>
                </c:pt>
                <c:pt idx="10418">
                  <c:v>0.27557680949774843</c:v>
                </c:pt>
                <c:pt idx="10419">
                  <c:v>0.27576824874701389</c:v>
                </c:pt>
                <c:pt idx="10420">
                  <c:v>0.27595982098637473</c:v>
                </c:pt>
                <c:pt idx="10421">
                  <c:v>0.27615152630620787</c:v>
                </c:pt>
                <c:pt idx="10422">
                  <c:v>0.276343364802981</c:v>
                </c:pt>
                <c:pt idx="10423">
                  <c:v>0.27653533656720092</c:v>
                </c:pt>
                <c:pt idx="10424">
                  <c:v>0.27672744169144664</c:v>
                </c:pt>
                <c:pt idx="10425">
                  <c:v>0.27691968026634661</c:v>
                </c:pt>
                <c:pt idx="10426">
                  <c:v>0.27711205238863673</c:v>
                </c:pt>
                <c:pt idx="10427">
                  <c:v>0.27730455814907568</c:v>
                </c:pt>
                <c:pt idx="10428">
                  <c:v>0.27749719763848085</c:v>
                </c:pt>
                <c:pt idx="10429">
                  <c:v>0.27768997095378994</c:v>
                </c:pt>
                <c:pt idx="10430">
                  <c:v>0.27788287818595087</c:v>
                </c:pt>
                <c:pt idx="10431">
                  <c:v>0.27807591942597049</c:v>
                </c:pt>
                <c:pt idx="10432">
                  <c:v>0.2782690947709886</c:v>
                </c:pt>
                <c:pt idx="10433">
                  <c:v>0.27846240431214281</c:v>
                </c:pt>
                <c:pt idx="10434">
                  <c:v>0.27865584814062971</c:v>
                </c:pt>
                <c:pt idx="10435">
                  <c:v>0.27884942635379178</c:v>
                </c:pt>
                <c:pt idx="10436">
                  <c:v>0.27904313904295663</c:v>
                </c:pt>
                <c:pt idx="10437">
                  <c:v>0.27923698630154287</c:v>
                </c:pt>
                <c:pt idx="10438">
                  <c:v>0.27943096822100072</c:v>
                </c:pt>
                <c:pt idx="10439">
                  <c:v>0.27962508489894344</c:v>
                </c:pt>
                <c:pt idx="10440">
                  <c:v>0.27981933642695267</c:v>
                </c:pt>
                <c:pt idx="10441">
                  <c:v>0.28001372289666954</c:v>
                </c:pt>
                <c:pt idx="10442">
                  <c:v>0.28020824440591069</c:v>
                </c:pt>
                <c:pt idx="10443">
                  <c:v>0.28040290104644894</c:v>
                </c:pt>
                <c:pt idx="10444">
                  <c:v>0.28059769291011627</c:v>
                </c:pt>
                <c:pt idx="10445">
                  <c:v>0.28079262009493361</c:v>
                </c:pt>
                <c:pt idx="10446">
                  <c:v>0.280987682692865</c:v>
                </c:pt>
                <c:pt idx="10447">
                  <c:v>0.28118288079593401</c:v>
                </c:pt>
                <c:pt idx="10448">
                  <c:v>0.28137821450236594</c:v>
                </c:pt>
                <c:pt idx="10449">
                  <c:v>0.28157368390431664</c:v>
                </c:pt>
                <c:pt idx="10450">
                  <c:v>0.28176928909400162</c:v>
                </c:pt>
                <c:pt idx="10451">
                  <c:v>0.28196503016985097</c:v>
                </c:pt>
                <c:pt idx="10452">
                  <c:v>0.28216090722421278</c:v>
                </c:pt>
                <c:pt idx="10453">
                  <c:v>0.2823569203515493</c:v>
                </c:pt>
                <c:pt idx="10454">
                  <c:v>0.28255306964433263</c:v>
                </c:pt>
                <c:pt idx="10455">
                  <c:v>0.28274935520126671</c:v>
                </c:pt>
                <c:pt idx="10456">
                  <c:v>0.28294577711495633</c:v>
                </c:pt>
                <c:pt idx="10457">
                  <c:v>0.2831423354780665</c:v>
                </c:pt>
                <c:pt idx="10458">
                  <c:v>0.28333903038950697</c:v>
                </c:pt>
                <c:pt idx="10459">
                  <c:v>0.2835358619420757</c:v>
                </c:pt>
                <c:pt idx="10460">
                  <c:v>0.28373283022863094</c:v>
                </c:pt>
                <c:pt idx="10461">
                  <c:v>0.28392993534828864</c:v>
                </c:pt>
                <c:pt idx="10462">
                  <c:v>0.28412717739404036</c:v>
                </c:pt>
                <c:pt idx="10463">
                  <c:v>0.284324556458938</c:v>
                </c:pt>
                <c:pt idx="10464">
                  <c:v>0.28452207264230428</c:v>
                </c:pt>
                <c:pt idx="10465">
                  <c:v>0.28471972603732459</c:v>
                </c:pt>
                <c:pt idx="10466">
                  <c:v>0.28491751673724497</c:v>
                </c:pt>
                <c:pt idx="10467">
                  <c:v>0.28511544484159518</c:v>
                </c:pt>
                <c:pt idx="10468">
                  <c:v>0.28531351044375508</c:v>
                </c:pt>
                <c:pt idx="10469">
                  <c:v>0.28551171363924238</c:v>
                </c:pt>
                <c:pt idx="10470">
                  <c:v>0.28571005452156245</c:v>
                </c:pt>
                <c:pt idx="10471">
                  <c:v>0.2859085331905219</c:v>
                </c:pt>
                <c:pt idx="10472">
                  <c:v>0.28610714973976037</c:v>
                </c:pt>
                <c:pt idx="10473">
                  <c:v>0.28630590426297819</c:v>
                </c:pt>
                <c:pt idx="10474">
                  <c:v>0.28650479686019009</c:v>
                </c:pt>
                <c:pt idx="10475">
                  <c:v>0.28670382762523106</c:v>
                </c:pt>
                <c:pt idx="10476">
                  <c:v>0.2869029966519967</c:v>
                </c:pt>
                <c:pt idx="10477">
                  <c:v>0.28710230404071052</c:v>
                </c:pt>
                <c:pt idx="10478">
                  <c:v>0.28730174988540302</c:v>
                </c:pt>
                <c:pt idx="10479">
                  <c:v>0.28750133428016578</c:v>
                </c:pt>
                <c:pt idx="10480">
                  <c:v>0.28770105732543122</c:v>
                </c:pt>
                <c:pt idx="10481">
                  <c:v>0.28790091911542598</c:v>
                </c:pt>
                <c:pt idx="10482">
                  <c:v>0.28810091974653407</c:v>
                </c:pt>
                <c:pt idx="10483">
                  <c:v>0.28830105931310873</c:v>
                </c:pt>
                <c:pt idx="10484">
                  <c:v>0.28850133791586174</c:v>
                </c:pt>
                <c:pt idx="10485">
                  <c:v>0.28870175564928197</c:v>
                </c:pt>
                <c:pt idx="10486">
                  <c:v>0.28890231260791932</c:v>
                </c:pt>
                <c:pt idx="10487">
                  <c:v>0.28910300889269569</c:v>
                </c:pt>
                <c:pt idx="10488">
                  <c:v>0.28930384459829689</c:v>
                </c:pt>
                <c:pt idx="10489">
                  <c:v>0.28950481981947018</c:v>
                </c:pt>
                <c:pt idx="10490">
                  <c:v>0.28970593465734784</c:v>
                </c:pt>
                <c:pt idx="10491">
                  <c:v>0.28990718920681319</c:v>
                </c:pt>
                <c:pt idx="10492">
                  <c:v>0.290108583562811</c:v>
                </c:pt>
                <c:pt idx="10493">
                  <c:v>0.29031011782668448</c:v>
                </c:pt>
                <c:pt idx="10494">
                  <c:v>0.29051179209351485</c:v>
                </c:pt>
                <c:pt idx="10495">
                  <c:v>0.29071360645844496</c:v>
                </c:pt>
                <c:pt idx="10496">
                  <c:v>0.29091556102302935</c:v>
                </c:pt>
                <c:pt idx="10497">
                  <c:v>0.29111765588254745</c:v>
                </c:pt>
                <c:pt idx="10498">
                  <c:v>0.29131989113446022</c:v>
                </c:pt>
                <c:pt idx="10499">
                  <c:v>0.29152226687417504</c:v>
                </c:pt>
                <c:pt idx="10500">
                  <c:v>0.29172478320352901</c:v>
                </c:pt>
                <c:pt idx="10501">
                  <c:v>0.29192744021806666</c:v>
                </c:pt>
                <c:pt idx="10502">
                  <c:v>0.29213023801339438</c:v>
                </c:pt>
                <c:pt idx="10503">
                  <c:v>0.29233317669156172</c:v>
                </c:pt>
                <c:pt idx="10504">
                  <c:v>0.29253625634831232</c:v>
                </c:pt>
                <c:pt idx="10505">
                  <c:v>0.29273947707945208</c:v>
                </c:pt>
                <c:pt idx="10506">
                  <c:v>0.29294283898724321</c:v>
                </c:pt>
                <c:pt idx="10507">
                  <c:v>0.29314634216762925</c:v>
                </c:pt>
                <c:pt idx="10508">
                  <c:v>0.29334998671661572</c:v>
                </c:pt>
                <c:pt idx="10509">
                  <c:v>0.29355377273667821</c:v>
                </c:pt>
                <c:pt idx="10510">
                  <c:v>0.29375770032396031</c:v>
                </c:pt>
                <c:pt idx="10511">
                  <c:v>0.29396176957466774</c:v>
                </c:pt>
                <c:pt idx="10512">
                  <c:v>0.29416598059148985</c:v>
                </c:pt>
                <c:pt idx="10513">
                  <c:v>0.29437033347077068</c:v>
                </c:pt>
                <c:pt idx="10514">
                  <c:v>0.29457482831105997</c:v>
                </c:pt>
                <c:pt idx="10515">
                  <c:v>0.29477946520883125</c:v>
                </c:pt>
                <c:pt idx="10516">
                  <c:v>0.29498424426705938</c:v>
                </c:pt>
                <c:pt idx="10517">
                  <c:v>0.29518916558235642</c:v>
                </c:pt>
                <c:pt idx="10518">
                  <c:v>0.29539422925139697</c:v>
                </c:pt>
                <c:pt idx="10519">
                  <c:v>0.29559943537737077</c:v>
                </c:pt>
                <c:pt idx="10520">
                  <c:v>0.29580478405709126</c:v>
                </c:pt>
                <c:pt idx="10521">
                  <c:v>0.29601027538743474</c:v>
                </c:pt>
                <c:pt idx="10522">
                  <c:v>0.29621590947180604</c:v>
                </c:pt>
                <c:pt idx="10523">
                  <c:v>0.29642168640722066</c:v>
                </c:pt>
                <c:pt idx="10524">
                  <c:v>0.2966276062907568</c:v>
                </c:pt>
                <c:pt idx="10525">
                  <c:v>0.2968336692260351</c:v>
                </c:pt>
                <c:pt idx="10526">
                  <c:v>0.29703987531027315</c:v>
                </c:pt>
                <c:pt idx="10527">
                  <c:v>0.29724622464291456</c:v>
                </c:pt>
                <c:pt idx="10528">
                  <c:v>0.29745271732130774</c:v>
                </c:pt>
                <c:pt idx="10529">
                  <c:v>0.29765935344936129</c:v>
                </c:pt>
                <c:pt idx="10530">
                  <c:v>0.29786613312456345</c:v>
                </c:pt>
                <c:pt idx="10531">
                  <c:v>0.29807305644446563</c:v>
                </c:pt>
                <c:pt idx="10532">
                  <c:v>0.29828012351319322</c:v>
                </c:pt>
                <c:pt idx="10533">
                  <c:v>0.29848733442843772</c:v>
                </c:pt>
                <c:pt idx="10534">
                  <c:v>0.2986946892879539</c:v>
                </c:pt>
                <c:pt idx="10535">
                  <c:v>0.29890218819608444</c:v>
                </c:pt>
                <c:pt idx="10536">
                  <c:v>0.29910983125072449</c:v>
                </c:pt>
                <c:pt idx="10537">
                  <c:v>0.29931761854983274</c:v>
                </c:pt>
                <c:pt idx="10538">
                  <c:v>0.29952555019796945</c:v>
                </c:pt>
                <c:pt idx="10539">
                  <c:v>0.29973362629323391</c:v>
                </c:pt>
                <c:pt idx="10540">
                  <c:v>0.29994184693378917</c:v>
                </c:pt>
                <c:pt idx="10541">
                  <c:v>0.30015021222441346</c:v>
                </c:pt>
                <c:pt idx="10542">
                  <c:v>0.3003587222634107</c:v>
                </c:pt>
                <c:pt idx="10543">
                  <c:v>0.30056737715133558</c:v>
                </c:pt>
                <c:pt idx="10544">
                  <c:v>0.30077617698662412</c:v>
                </c:pt>
                <c:pt idx="10545">
                  <c:v>0.30098512187434601</c:v>
                </c:pt>
                <c:pt idx="10546">
                  <c:v>0.30119421191307871</c:v>
                </c:pt>
                <c:pt idx="10547">
                  <c:v>0.30140344720146345</c:v>
                </c:pt>
                <c:pt idx="10548">
                  <c:v>0.30161282784478916</c:v>
                </c:pt>
                <c:pt idx="10549">
                  <c:v>0.30182235394183876</c:v>
                </c:pt>
                <c:pt idx="10550">
                  <c:v>0.30203202559145931</c:v>
                </c:pt>
                <c:pt idx="10551">
                  <c:v>0.30224184289915929</c:v>
                </c:pt>
                <c:pt idx="10552">
                  <c:v>0.30245180596392768</c:v>
                </c:pt>
                <c:pt idx="10553">
                  <c:v>0.30266191488481758</c:v>
                </c:pt>
                <c:pt idx="10554">
                  <c:v>0.3028721697675576</c:v>
                </c:pt>
                <c:pt idx="10555">
                  <c:v>0.30308257071134304</c:v>
                </c:pt>
                <c:pt idx="10556">
                  <c:v>0.30329311781543378</c:v>
                </c:pt>
                <c:pt idx="10557">
                  <c:v>0.30350381118577868</c:v>
                </c:pt>
                <c:pt idx="10558">
                  <c:v>0.30371465092178007</c:v>
                </c:pt>
                <c:pt idx="10559">
                  <c:v>0.30392563712511617</c:v>
                </c:pt>
                <c:pt idx="10560">
                  <c:v>0.30413676989532273</c:v>
                </c:pt>
                <c:pt idx="10561">
                  <c:v>0.30434804933864346</c:v>
                </c:pt>
                <c:pt idx="10562">
                  <c:v>0.30455947555475721</c:v>
                </c:pt>
                <c:pt idx="10563">
                  <c:v>0.30477104864340743</c:v>
                </c:pt>
                <c:pt idx="10564">
                  <c:v>0.30498276871105928</c:v>
                </c:pt>
                <c:pt idx="10565">
                  <c:v>0.30519463585759954</c:v>
                </c:pt>
                <c:pt idx="10566">
                  <c:v>0.30540665018297969</c:v>
                </c:pt>
                <c:pt idx="10567">
                  <c:v>0.30561881179388689</c:v>
                </c:pt>
                <c:pt idx="10568">
                  <c:v>0.3058311207904163</c:v>
                </c:pt>
                <c:pt idx="10569">
                  <c:v>0.30604357727272768</c:v>
                </c:pt>
                <c:pt idx="10570">
                  <c:v>0.30625618134773097</c:v>
                </c:pt>
                <c:pt idx="10571">
                  <c:v>0.30646893311572981</c:v>
                </c:pt>
                <c:pt idx="10572">
                  <c:v>0.30668183267932442</c:v>
                </c:pt>
                <c:pt idx="10573">
                  <c:v>0.30689488013895339</c:v>
                </c:pt>
                <c:pt idx="10574">
                  <c:v>0.30710807560182379</c:v>
                </c:pt>
                <c:pt idx="10575">
                  <c:v>0.30732141916851846</c:v>
                </c:pt>
                <c:pt idx="10576">
                  <c:v>0.30753491093968532</c:v>
                </c:pt>
                <c:pt idx="10577">
                  <c:v>0.30774855102275517</c:v>
                </c:pt>
                <c:pt idx="10578">
                  <c:v>0.30796233951852053</c:v>
                </c:pt>
                <c:pt idx="10579">
                  <c:v>0.3081762765278393</c:v>
                </c:pt>
                <c:pt idx="10580">
                  <c:v>0.30839036215836624</c:v>
                </c:pt>
                <c:pt idx="10581">
                  <c:v>0.30860459651110406</c:v>
                </c:pt>
                <c:pt idx="10582">
                  <c:v>0.30881897968712108</c:v>
                </c:pt>
                <c:pt idx="10583">
                  <c:v>0.3090335117942965</c:v>
                </c:pt>
                <c:pt idx="10584">
                  <c:v>0.30924819293384381</c:v>
                </c:pt>
                <c:pt idx="10585">
                  <c:v>0.30946302320704189</c:v>
                </c:pt>
                <c:pt idx="10586">
                  <c:v>0.30967800272199514</c:v>
                </c:pt>
                <c:pt idx="10587">
                  <c:v>0.30989313158012799</c:v>
                </c:pt>
                <c:pt idx="10588">
                  <c:v>0.31010840988518695</c:v>
                </c:pt>
                <c:pt idx="10589">
                  <c:v>0.31032383773873279</c:v>
                </c:pt>
                <c:pt idx="10590">
                  <c:v>0.31053941524917045</c:v>
                </c:pt>
                <c:pt idx="10591">
                  <c:v>0.31075514251820663</c:v>
                </c:pt>
                <c:pt idx="10592">
                  <c:v>0.31097101964761376</c:v>
                </c:pt>
                <c:pt idx="10593">
                  <c:v>0.31118704674602299</c:v>
                </c:pt>
                <c:pt idx="10594">
                  <c:v>0.31140322391535291</c:v>
                </c:pt>
                <c:pt idx="10595">
                  <c:v>0.31161955125758845</c:v>
                </c:pt>
                <c:pt idx="10596">
                  <c:v>0.31183602888158707</c:v>
                </c:pt>
                <c:pt idx="10597">
                  <c:v>0.31205265688948014</c:v>
                </c:pt>
                <c:pt idx="10598">
                  <c:v>0.31226943538346508</c:v>
                </c:pt>
                <c:pt idx="10599">
                  <c:v>0.31248636447262657</c:v>
                </c:pt>
                <c:pt idx="10600">
                  <c:v>0.31270344425930879</c:v>
                </c:pt>
                <c:pt idx="10601">
                  <c:v>0.3129206748459224</c:v>
                </c:pt>
                <c:pt idx="10602">
                  <c:v>0.31313805634177955</c:v>
                </c:pt>
                <c:pt idx="10603">
                  <c:v>0.31335558884943787</c:v>
                </c:pt>
                <c:pt idx="10604">
                  <c:v>0.31357327247380312</c:v>
                </c:pt>
                <c:pt idx="10605">
                  <c:v>0.31379110731757076</c:v>
                </c:pt>
                <c:pt idx="10606">
                  <c:v>0.31400909349035705</c:v>
                </c:pt>
                <c:pt idx="10607">
                  <c:v>0.31422723109500489</c:v>
                </c:pt>
                <c:pt idx="10608">
                  <c:v>0.31444552023442396</c:v>
                </c:pt>
                <c:pt idx="10609">
                  <c:v>0.314663961018459</c:v>
                </c:pt>
                <c:pt idx="10610">
                  <c:v>0.31488255355016759</c:v>
                </c:pt>
                <c:pt idx="10611">
                  <c:v>0.31510129793267388</c:v>
                </c:pt>
                <c:pt idx="10612">
                  <c:v>0.31532019427605179</c:v>
                </c:pt>
                <c:pt idx="10613">
                  <c:v>0.31553924268357375</c:v>
                </c:pt>
                <c:pt idx="10614">
                  <c:v>0.31575844325857899</c:v>
                </c:pt>
                <c:pt idx="10615">
                  <c:v>0.31597779611137106</c:v>
                </c:pt>
                <c:pt idx="10616">
                  <c:v>0.31619730134543766</c:v>
                </c:pt>
                <c:pt idx="10617">
                  <c:v>0.31641695906663586</c:v>
                </c:pt>
                <c:pt idx="10618">
                  <c:v>0.31663676937859248</c:v>
                </c:pt>
                <c:pt idx="10619">
                  <c:v>0.31685673239191769</c:v>
                </c:pt>
                <c:pt idx="10620">
                  <c:v>0.31707684821038729</c:v>
                </c:pt>
                <c:pt idx="10621">
                  <c:v>0.31729711693784401</c:v>
                </c:pt>
                <c:pt idx="10622">
                  <c:v>0.31751753868512889</c:v>
                </c:pt>
                <c:pt idx="10623">
                  <c:v>0.31773811355623394</c:v>
                </c:pt>
                <c:pt idx="10624">
                  <c:v>0.31795884165521865</c:v>
                </c:pt>
                <c:pt idx="10625">
                  <c:v>0.31817972309315512</c:v>
                </c:pt>
                <c:pt idx="10626">
                  <c:v>0.31840075797425221</c:v>
                </c:pt>
                <c:pt idx="10627">
                  <c:v>0.31862194640278646</c:v>
                </c:pt>
                <c:pt idx="10628">
                  <c:v>0.3188432884900616</c:v>
                </c:pt>
                <c:pt idx="10629">
                  <c:v>0.31906478434050389</c:v>
                </c:pt>
                <c:pt idx="10630">
                  <c:v>0.31928643405860729</c:v>
                </c:pt>
                <c:pt idx="10631">
                  <c:v>0.31950823775590764</c:v>
                </c:pt>
                <c:pt idx="10632">
                  <c:v>0.31973019553704901</c:v>
                </c:pt>
                <c:pt idx="10633">
                  <c:v>0.31995230750907117</c:v>
                </c:pt>
                <c:pt idx="10634">
                  <c:v>0.32017457377675879</c:v>
                </c:pt>
                <c:pt idx="10635">
                  <c:v>0.32039699445195796</c:v>
                </c:pt>
                <c:pt idx="10636">
                  <c:v>0.32061956963960381</c:v>
                </c:pt>
                <c:pt idx="10637">
                  <c:v>0.32084229944469944</c:v>
                </c:pt>
                <c:pt idx="10638">
                  <c:v>0.32106518397932432</c:v>
                </c:pt>
                <c:pt idx="10639">
                  <c:v>0.32128822334863227</c:v>
                </c:pt>
                <c:pt idx="10640">
                  <c:v>0.32151141765784558</c:v>
                </c:pt>
                <c:pt idx="10641">
                  <c:v>0.32173476701927728</c:v>
                </c:pt>
                <c:pt idx="10642">
                  <c:v>0.32195827153830059</c:v>
                </c:pt>
                <c:pt idx="10643">
                  <c:v>0.32218193132035716</c:v>
                </c:pt>
                <c:pt idx="10644">
                  <c:v>0.32240574647799425</c:v>
                </c:pt>
                <c:pt idx="10645">
                  <c:v>0.32262971711680499</c:v>
                </c:pt>
                <c:pt idx="10646">
                  <c:v>0.32285384334245076</c:v>
                </c:pt>
                <c:pt idx="10647">
                  <c:v>0.32307812526771362</c:v>
                </c:pt>
                <c:pt idx="10648">
                  <c:v>0.32330256299840687</c:v>
                </c:pt>
                <c:pt idx="10649">
                  <c:v>0.32352715664276621</c:v>
                </c:pt>
                <c:pt idx="10650">
                  <c:v>0.32375190630674711</c:v>
                </c:pt>
                <c:pt idx="10651">
                  <c:v>0.32397681210344526</c:v>
                </c:pt>
                <c:pt idx="10652">
                  <c:v>0.32420187413896834</c:v>
                </c:pt>
                <c:pt idx="10653">
                  <c:v>0.32442709251949259</c:v>
                </c:pt>
                <c:pt idx="10654">
                  <c:v>0.32465246735834974</c:v>
                </c:pt>
                <c:pt idx="10655">
                  <c:v>0.32487799876186857</c:v>
                </c:pt>
                <c:pt idx="10656">
                  <c:v>0.32510368683644691</c:v>
                </c:pt>
                <c:pt idx="10657">
                  <c:v>0.32532953169565276</c:v>
                </c:pt>
                <c:pt idx="10658">
                  <c:v>0.32555553344603666</c:v>
                </c:pt>
                <c:pt idx="10659">
                  <c:v>0.32578169219421838</c:v>
                </c:pt>
                <c:pt idx="10660">
                  <c:v>0.32600800805400271</c:v>
                </c:pt>
                <c:pt idx="10661">
                  <c:v>0.32623448113216247</c:v>
                </c:pt>
                <c:pt idx="10662">
                  <c:v>0.32646111153791496</c:v>
                </c:pt>
                <c:pt idx="10663">
                  <c:v>0.32668789937817649</c:v>
                </c:pt>
                <c:pt idx="10664">
                  <c:v>0.3269148447670685</c:v>
                </c:pt>
                <c:pt idx="10665">
                  <c:v>0.32714194781166073</c:v>
                </c:pt>
                <c:pt idx="10666">
                  <c:v>0.32736920861909241</c:v>
                </c:pt>
                <c:pt idx="10667">
                  <c:v>0.32759662730372302</c:v>
                </c:pt>
                <c:pt idx="10668">
                  <c:v>0.32782420397284567</c:v>
                </c:pt>
                <c:pt idx="10669">
                  <c:v>0.32805193873382293</c:v>
                </c:pt>
                <c:pt idx="10670">
                  <c:v>0.32827983170125274</c:v>
                </c:pt>
                <c:pt idx="10671">
                  <c:v>0.32850788298265204</c:v>
                </c:pt>
                <c:pt idx="10672">
                  <c:v>0.32873609268560738</c:v>
                </c:pt>
                <c:pt idx="10673">
                  <c:v>0.32896446092495563</c:v>
                </c:pt>
                <c:pt idx="10674">
                  <c:v>0.32919298780843786</c:v>
                </c:pt>
                <c:pt idx="10675">
                  <c:v>0.32942167344386503</c:v>
                </c:pt>
                <c:pt idx="10676">
                  <c:v>0.32965051794631361</c:v>
                </c:pt>
                <c:pt idx="10677">
                  <c:v>0.32987952142374932</c:v>
                </c:pt>
                <c:pt idx="10678">
                  <c:v>0.33010868398660981</c:v>
                </c:pt>
                <c:pt idx="10679">
                  <c:v>0.33033800574300592</c:v>
                </c:pt>
                <c:pt idx="10680">
                  <c:v>0.3305674868083342</c:v>
                </c:pt>
                <c:pt idx="10681">
                  <c:v>0.33079712729086064</c:v>
                </c:pt>
                <c:pt idx="10682">
                  <c:v>0.33102692729892164</c:v>
                </c:pt>
                <c:pt idx="10683">
                  <c:v>0.33125688694815436</c:v>
                </c:pt>
                <c:pt idx="10684">
                  <c:v>0.33148700634705064</c:v>
                </c:pt>
                <c:pt idx="10685">
                  <c:v>0.33171728560417274</c:v>
                </c:pt>
                <c:pt idx="10686">
                  <c:v>0.33194772483539903</c:v>
                </c:pt>
                <c:pt idx="10687">
                  <c:v>0.33217832414944759</c:v>
                </c:pt>
                <c:pt idx="10688">
                  <c:v>0.33240908365510713</c:v>
                </c:pt>
                <c:pt idx="10689">
                  <c:v>0.33264000346849765</c:v>
                </c:pt>
                <c:pt idx="10690">
                  <c:v>0.33287108369856394</c:v>
                </c:pt>
                <c:pt idx="10691">
                  <c:v>0.33310232445432159</c:v>
                </c:pt>
                <c:pt idx="10692">
                  <c:v>0.33333372585213278</c:v>
                </c:pt>
                <c:pt idx="10693">
                  <c:v>0.33356528800116958</c:v>
                </c:pt>
                <c:pt idx="10694">
                  <c:v>0.33379701101310355</c:v>
                </c:pt>
                <c:pt idx="10695">
                  <c:v>0.33402889499725347</c:v>
                </c:pt>
                <c:pt idx="10696">
                  <c:v>0.33426094007030516</c:v>
                </c:pt>
                <c:pt idx="10697">
                  <c:v>0.33449314634173438</c:v>
                </c:pt>
                <c:pt idx="10698">
                  <c:v>0.33472551392108796</c:v>
                </c:pt>
                <c:pt idx="10699">
                  <c:v>0.33495804292529496</c:v>
                </c:pt>
                <c:pt idx="10700">
                  <c:v>0.33519073346405953</c:v>
                </c:pt>
                <c:pt idx="10701">
                  <c:v>0.33542358564715691</c:v>
                </c:pt>
                <c:pt idx="10702">
                  <c:v>0.33565659959176009</c:v>
                </c:pt>
                <c:pt idx="10703">
                  <c:v>0.33588977540780196</c:v>
                </c:pt>
                <c:pt idx="10704">
                  <c:v>0.33612311320528671</c:v>
                </c:pt>
                <c:pt idx="10705">
                  <c:v>0.33635661310163167</c:v>
                </c:pt>
                <c:pt idx="10706">
                  <c:v>0.33659027520699902</c:v>
                </c:pt>
                <c:pt idx="10707">
                  <c:v>0.336824099634073</c:v>
                </c:pt>
                <c:pt idx="10708">
                  <c:v>0.33705808649316382</c:v>
                </c:pt>
                <c:pt idx="10709">
                  <c:v>0.33729223590201546</c:v>
                </c:pt>
                <c:pt idx="10710">
                  <c:v>0.33752654797109644</c:v>
                </c:pt>
                <c:pt idx="10711">
                  <c:v>0.33776102281094705</c:v>
                </c:pt>
                <c:pt idx="10712">
                  <c:v>0.33799566053955676</c:v>
                </c:pt>
                <c:pt idx="10713">
                  <c:v>0.33823046126762463</c:v>
                </c:pt>
                <c:pt idx="10714">
                  <c:v>0.33846542510592131</c:v>
                </c:pt>
                <c:pt idx="10715">
                  <c:v>0.33870055217268247</c:v>
                </c:pt>
                <c:pt idx="10716">
                  <c:v>0.33893584257883791</c:v>
                </c:pt>
                <c:pt idx="10717">
                  <c:v>0.3391712964353894</c:v>
                </c:pt>
                <c:pt idx="10718">
                  <c:v>0.33940691386081911</c:v>
                </c:pt>
                <c:pt idx="10719">
                  <c:v>0.33964269496628824</c:v>
                </c:pt>
                <c:pt idx="10720">
                  <c:v>0.33987863986302996</c:v>
                </c:pt>
                <c:pt idx="10721">
                  <c:v>0.3401147486697737</c:v>
                </c:pt>
                <c:pt idx="10722">
                  <c:v>0.34035102149791235</c:v>
                </c:pt>
                <c:pt idx="10723">
                  <c:v>0.34058745846138927</c:v>
                </c:pt>
                <c:pt idx="10724">
                  <c:v>0.34082405967174711</c:v>
                </c:pt>
                <c:pt idx="10725">
                  <c:v>0.34106082524804537</c:v>
                </c:pt>
                <c:pt idx="10726">
                  <c:v>0.34129775530198697</c:v>
                </c:pt>
                <c:pt idx="10727">
                  <c:v>0.34153484994534716</c:v>
                </c:pt>
                <c:pt idx="10728">
                  <c:v>0.34177210929743379</c:v>
                </c:pt>
                <c:pt idx="10729">
                  <c:v>0.3420095334701827</c:v>
                </c:pt>
                <c:pt idx="10730">
                  <c:v>0.34224712257560225</c:v>
                </c:pt>
                <c:pt idx="10731">
                  <c:v>0.34248487673324912</c:v>
                </c:pt>
                <c:pt idx="10732">
                  <c:v>0.34272279605529254</c:v>
                </c:pt>
                <c:pt idx="10733">
                  <c:v>0.34296088065397451</c:v>
                </c:pt>
                <c:pt idx="10734">
                  <c:v>0.34319913064910107</c:v>
                </c:pt>
                <c:pt idx="10735">
                  <c:v>0.34343754615307537</c:v>
                </c:pt>
                <c:pt idx="10736">
                  <c:v>0.34367612727837343</c:v>
                </c:pt>
                <c:pt idx="10737">
                  <c:v>0.34391487414505123</c:v>
                </c:pt>
                <c:pt idx="10738">
                  <c:v>0.34415378686574627</c:v>
                </c:pt>
                <c:pt idx="10739">
                  <c:v>0.344392865555675</c:v>
                </c:pt>
                <c:pt idx="10740">
                  <c:v>0.34463211032762625</c:v>
                </c:pt>
                <c:pt idx="10741">
                  <c:v>0.34487152130199</c:v>
                </c:pt>
                <c:pt idx="10742">
                  <c:v>0.34511109859171707</c:v>
                </c:pt>
                <c:pt idx="10743">
                  <c:v>0.3453508423098316</c:v>
                </c:pt>
                <c:pt idx="10744">
                  <c:v>0.34559075257697452</c:v>
                </c:pt>
                <c:pt idx="10745">
                  <c:v>0.34583082950633232</c:v>
                </c:pt>
                <c:pt idx="10746">
                  <c:v>0.34607107321116476</c:v>
                </c:pt>
                <c:pt idx="10747">
                  <c:v>0.34631148381236448</c:v>
                </c:pt>
                <c:pt idx="10748">
                  <c:v>0.34655206142335393</c:v>
                </c:pt>
                <c:pt idx="10749">
                  <c:v>0.34679280615762914</c:v>
                </c:pt>
                <c:pt idx="10750">
                  <c:v>0.34703371813633477</c:v>
                </c:pt>
                <c:pt idx="10751">
                  <c:v>0.34727479747312989</c:v>
                </c:pt>
                <c:pt idx="10752">
                  <c:v>0.34751604428427574</c:v>
                </c:pt>
                <c:pt idx="10753">
                  <c:v>0.3477574586835841</c:v>
                </c:pt>
                <c:pt idx="10754">
                  <c:v>0.34799904079253657</c:v>
                </c:pt>
                <c:pt idx="10755">
                  <c:v>0.34824079072510838</c:v>
                </c:pt>
                <c:pt idx="10756">
                  <c:v>0.34848270859534863</c:v>
                </c:pt>
                <c:pt idx="10757">
                  <c:v>0.34872479452499233</c:v>
                </c:pt>
                <c:pt idx="10758">
                  <c:v>0.34896704862825234</c:v>
                </c:pt>
                <c:pt idx="10759">
                  <c:v>0.34920947101941557</c:v>
                </c:pt>
                <c:pt idx="10760">
                  <c:v>0.349452061820471</c:v>
                </c:pt>
                <c:pt idx="10761">
                  <c:v>0.34969482114586969</c:v>
                </c:pt>
                <c:pt idx="10762">
                  <c:v>0.34993774911013692</c:v>
                </c:pt>
                <c:pt idx="10763">
                  <c:v>0.3501808458355159</c:v>
                </c:pt>
                <c:pt idx="10764">
                  <c:v>0.35042411143669655</c:v>
                </c:pt>
                <c:pt idx="10765">
                  <c:v>0.35066754602844291</c:v>
                </c:pt>
                <c:pt idx="10766">
                  <c:v>0.35091114973325321</c:v>
                </c:pt>
                <c:pt idx="10767">
                  <c:v>0.35115492266605647</c:v>
                </c:pt>
                <c:pt idx="10768">
                  <c:v>0.35139886494441286</c:v>
                </c:pt>
                <c:pt idx="10769">
                  <c:v>0.35164297668340583</c:v>
                </c:pt>
                <c:pt idx="10770">
                  <c:v>0.35188725800587434</c:v>
                </c:pt>
                <c:pt idx="10771">
                  <c:v>0.35213170902706697</c:v>
                </c:pt>
                <c:pt idx="10772">
                  <c:v>0.35237632986230721</c:v>
                </c:pt>
                <c:pt idx="10773">
                  <c:v>0.35262112063469009</c:v>
                </c:pt>
                <c:pt idx="10774">
                  <c:v>0.35286608145970472</c:v>
                </c:pt>
                <c:pt idx="10775">
                  <c:v>0.35311121245291494</c:v>
                </c:pt>
                <c:pt idx="10776">
                  <c:v>0.35335651373767257</c:v>
                </c:pt>
                <c:pt idx="10777">
                  <c:v>0.35360198542970755</c:v>
                </c:pt>
                <c:pt idx="10778">
                  <c:v>0.35384762764482475</c:v>
                </c:pt>
                <c:pt idx="10779">
                  <c:v>0.35409344050663327</c:v>
                </c:pt>
                <c:pt idx="10780">
                  <c:v>0.35433942413110431</c:v>
                </c:pt>
                <c:pt idx="10781">
                  <c:v>0.35458557863428436</c:v>
                </c:pt>
                <c:pt idx="10782">
                  <c:v>0.35483190414004018</c:v>
                </c:pt>
                <c:pt idx="10783">
                  <c:v>0.35507840076458497</c:v>
                </c:pt>
                <c:pt idx="10784">
                  <c:v>0.35532506862679242</c:v>
                </c:pt>
                <c:pt idx="10785">
                  <c:v>0.35557190784303183</c:v>
                </c:pt>
                <c:pt idx="10786">
                  <c:v>0.35581891853751452</c:v>
                </c:pt>
                <c:pt idx="10787">
                  <c:v>0.35606610082677692</c:v>
                </c:pt>
                <c:pt idx="10788">
                  <c:v>0.35631345482743093</c:v>
                </c:pt>
                <c:pt idx="10789">
                  <c:v>0.35656098066394698</c:v>
                </c:pt>
                <c:pt idx="10790">
                  <c:v>0.35680867845310449</c:v>
                </c:pt>
                <c:pt idx="10791">
                  <c:v>0.35705654831175859</c:v>
                </c:pt>
                <c:pt idx="10792">
                  <c:v>0.35730459036463924</c:v>
                </c:pt>
                <c:pt idx="10793">
                  <c:v>0.35755280472876949</c:v>
                </c:pt>
                <c:pt idx="10794">
                  <c:v>0.35780119152124806</c:v>
                </c:pt>
                <c:pt idx="10795">
                  <c:v>0.3580497508670652</c:v>
                </c:pt>
                <c:pt idx="10796">
                  <c:v>0.35829848288348781</c:v>
                </c:pt>
                <c:pt idx="10797">
                  <c:v>0.35854738769046773</c:v>
                </c:pt>
                <c:pt idx="10798">
                  <c:v>0.35879646540542948</c:v>
                </c:pt>
                <c:pt idx="10799">
                  <c:v>0.35904571615371095</c:v>
                </c:pt>
                <c:pt idx="10800">
                  <c:v>0.35929514005290525</c:v>
                </c:pt>
                <c:pt idx="10801">
                  <c:v>0.35954473722068186</c:v>
                </c:pt>
                <c:pt idx="10802">
                  <c:v>0.35979450778263999</c:v>
                </c:pt>
                <c:pt idx="10803">
                  <c:v>0.3600444518566181</c:v>
                </c:pt>
                <c:pt idx="10804">
                  <c:v>0.36029456956053102</c:v>
                </c:pt>
                <c:pt idx="10805">
                  <c:v>0.36054486102023986</c:v>
                </c:pt>
                <c:pt idx="10806">
                  <c:v>0.36079532635382888</c:v>
                </c:pt>
                <c:pt idx="10807">
                  <c:v>0.36104596567945874</c:v>
                </c:pt>
                <c:pt idx="10808">
                  <c:v>0.36129677912325314</c:v>
                </c:pt>
                <c:pt idx="10809">
                  <c:v>0.36154776680354256</c:v>
                </c:pt>
                <c:pt idx="10810">
                  <c:v>0.3617989288387341</c:v>
                </c:pt>
                <c:pt idx="10811">
                  <c:v>0.36205026535521451</c:v>
                </c:pt>
                <c:pt idx="10812">
                  <c:v>0.36230177647156098</c:v>
                </c:pt>
                <c:pt idx="10813">
                  <c:v>0.36255346230906554</c:v>
                </c:pt>
                <c:pt idx="10814">
                  <c:v>0.36280532298646467</c:v>
                </c:pt>
                <c:pt idx="10815">
                  <c:v>0.36305735863049671</c:v>
                </c:pt>
                <c:pt idx="10816">
                  <c:v>0.36330956936006864</c:v>
                </c:pt>
                <c:pt idx="10817">
                  <c:v>0.36356195529416463</c:v>
                </c:pt>
                <c:pt idx="10818">
                  <c:v>0.3638145165597873</c:v>
                </c:pt>
                <c:pt idx="10819">
                  <c:v>0.36406725327609168</c:v>
                </c:pt>
                <c:pt idx="10820">
                  <c:v>0.36432016556231001</c:v>
                </c:pt>
                <c:pt idx="10821">
                  <c:v>0.3645732535457098</c:v>
                </c:pt>
                <c:pt idx="10822">
                  <c:v>0.36482651734569455</c:v>
                </c:pt>
                <c:pt idx="10823">
                  <c:v>0.36507995708174518</c:v>
                </c:pt>
                <c:pt idx="10824">
                  <c:v>0.36533357288139462</c:v>
                </c:pt>
                <c:pt idx="10825">
                  <c:v>0.36558736486429533</c:v>
                </c:pt>
                <c:pt idx="10826">
                  <c:v>0.36584133315017753</c:v>
                </c:pt>
                <c:pt idx="10827">
                  <c:v>0.36609547786684005</c:v>
                </c:pt>
                <c:pt idx="10828">
                  <c:v>0.36634979913418486</c:v>
                </c:pt>
                <c:pt idx="10829">
                  <c:v>0.36660429707485936</c:v>
                </c:pt>
                <c:pt idx="10830">
                  <c:v>0.36685897180892657</c:v>
                </c:pt>
                <c:pt idx="10831">
                  <c:v>0.36711382346454086</c:v>
                </c:pt>
                <c:pt idx="10832">
                  <c:v>0.36736885216193788</c:v>
                </c:pt>
                <c:pt idx="10833">
                  <c:v>0.36762405802143117</c:v>
                </c:pt>
                <c:pt idx="10834">
                  <c:v>0.36787944117144233</c:v>
                </c:pt>
                <c:pt idx="10835">
                  <c:v>0.36813500173245767</c:v>
                </c:pt>
                <c:pt idx="10836">
                  <c:v>0.36839073982504178</c:v>
                </c:pt>
                <c:pt idx="10837">
                  <c:v>0.36864665557788395</c:v>
                </c:pt>
                <c:pt idx="10838">
                  <c:v>0.36890274911172188</c:v>
                </c:pt>
                <c:pt idx="10839">
                  <c:v>0.36915902054737154</c:v>
                </c:pt>
                <c:pt idx="10840">
                  <c:v>0.3694154700137906</c:v>
                </c:pt>
                <c:pt idx="10841">
                  <c:v>0.36967209763196862</c:v>
                </c:pt>
                <c:pt idx="10842">
                  <c:v>0.36992890352566499</c:v>
                </c:pt>
                <c:pt idx="10843">
                  <c:v>0.37018588781603173</c:v>
                </c:pt>
                <c:pt idx="10844">
                  <c:v>0.37044305063238531</c:v>
                </c:pt>
                <c:pt idx="10845">
                  <c:v>0.37070039209605177</c:v>
                </c:pt>
                <c:pt idx="10846">
                  <c:v>0.37095791232843572</c:v>
                </c:pt>
                <c:pt idx="10847">
                  <c:v>0.37121561145912341</c:v>
                </c:pt>
                <c:pt idx="10848">
                  <c:v>0.37147348960969379</c:v>
                </c:pt>
                <c:pt idx="10849">
                  <c:v>0.37173154690180471</c:v>
                </c:pt>
                <c:pt idx="10850">
                  <c:v>0.37198978346531264</c:v>
                </c:pt>
                <c:pt idx="10851">
                  <c:v>0.37224819942205017</c:v>
                </c:pt>
                <c:pt idx="10852">
                  <c:v>0.37250679489392885</c:v>
                </c:pt>
                <c:pt idx="10853">
                  <c:v>0.37276557001107585</c:v>
                </c:pt>
                <c:pt idx="10854">
                  <c:v>0.37302452489557797</c:v>
                </c:pt>
                <c:pt idx="10855">
                  <c:v>0.37328365966960092</c:v>
                </c:pt>
                <c:pt idx="10856">
                  <c:v>0.37354297446354334</c:v>
                </c:pt>
                <c:pt idx="10857">
                  <c:v>0.37380246939974654</c:v>
                </c:pt>
                <c:pt idx="10858">
                  <c:v>0.37406214460335274</c:v>
                </c:pt>
                <c:pt idx="10859">
                  <c:v>0.37432200019686757</c:v>
                </c:pt>
                <c:pt idx="10860">
                  <c:v>0.37458203631105241</c:v>
                </c:pt>
                <c:pt idx="10861">
                  <c:v>0.37484225306858882</c:v>
                </c:pt>
                <c:pt idx="10862">
                  <c:v>0.37510265059223785</c:v>
                </c:pt>
                <c:pt idx="10863">
                  <c:v>0.37536322901303371</c:v>
                </c:pt>
                <c:pt idx="10864">
                  <c:v>0.3756239884539137</c:v>
                </c:pt>
                <c:pt idx="10865">
                  <c:v>0.375884929037895</c:v>
                </c:pt>
                <c:pt idx="10866">
                  <c:v>0.37614605089628494</c:v>
                </c:pt>
                <c:pt idx="10867">
                  <c:v>0.37640735415227738</c:v>
                </c:pt>
                <c:pt idx="10868">
                  <c:v>0.37666883892914593</c:v>
                </c:pt>
                <c:pt idx="10869">
                  <c:v>0.37693050535847183</c:v>
                </c:pt>
                <c:pt idx="10870">
                  <c:v>0.37719235356370578</c:v>
                </c:pt>
                <c:pt idx="10871">
                  <c:v>0.37745438366837858</c:v>
                </c:pt>
                <c:pt idx="10872">
                  <c:v>0.37771659580434586</c:v>
                </c:pt>
                <c:pt idx="10873">
                  <c:v>0.37797899009531571</c:v>
                </c:pt>
                <c:pt idx="10874">
                  <c:v>0.37824156666782871</c:v>
                </c:pt>
                <c:pt idx="10875">
                  <c:v>0.37850432564575914</c:v>
                </c:pt>
                <c:pt idx="10876">
                  <c:v>0.37876726716132941</c:v>
                </c:pt>
                <c:pt idx="10877">
                  <c:v>0.3790303913385919</c:v>
                </c:pt>
                <c:pt idx="10878">
                  <c:v>0.37929369830167925</c:v>
                </c:pt>
                <c:pt idx="10879">
                  <c:v>0.37955718818308959</c:v>
                </c:pt>
                <c:pt idx="10880">
                  <c:v>0.37982086110713398</c:v>
                </c:pt>
                <c:pt idx="10881">
                  <c:v>0.38008471719820397</c:v>
                </c:pt>
                <c:pt idx="10882">
                  <c:v>0.38034875658907408</c:v>
                </c:pt>
                <c:pt idx="10883">
                  <c:v>0.38061297940431454</c:v>
                </c:pt>
                <c:pt idx="10884">
                  <c:v>0.38087738576857633</c:v>
                </c:pt>
                <c:pt idx="10885">
                  <c:v>0.38114197581491094</c:v>
                </c:pt>
                <c:pt idx="10886">
                  <c:v>0.38140674966814825</c:v>
                </c:pt>
                <c:pt idx="10887">
                  <c:v>0.38167170745597639</c:v>
                </c:pt>
                <c:pt idx="10888">
                  <c:v>0.38193684930339311</c:v>
                </c:pt>
                <c:pt idx="10889">
                  <c:v>0.38220217534381984</c:v>
                </c:pt>
                <c:pt idx="10890">
                  <c:v>0.38246768570243389</c:v>
                </c:pt>
                <c:pt idx="10891">
                  <c:v>0.38273338050449368</c:v>
                </c:pt>
                <c:pt idx="10892">
                  <c:v>0.38299925988369893</c:v>
                </c:pt>
                <c:pt idx="10893">
                  <c:v>0.38326532396548796</c:v>
                </c:pt>
                <c:pt idx="10894">
                  <c:v>0.38353157287538048</c:v>
                </c:pt>
                <c:pt idx="10895">
                  <c:v>0.38379800674735504</c:v>
                </c:pt>
                <c:pt idx="10896">
                  <c:v>0.38406462570711158</c:v>
                </c:pt>
                <c:pt idx="10897">
                  <c:v>0.38433142988043145</c:v>
                </c:pt>
                <c:pt idx="10898">
                  <c:v>0.38459841940157274</c:v>
                </c:pt>
                <c:pt idx="10899">
                  <c:v>0.38486559439649748</c:v>
                </c:pt>
                <c:pt idx="10900">
                  <c:v>0.38513295499124939</c:v>
                </c:pt>
                <c:pt idx="10901">
                  <c:v>0.38540050132036652</c:v>
                </c:pt>
                <c:pt idx="10902">
                  <c:v>0.38566823351007357</c:v>
                </c:pt>
                <c:pt idx="10903">
                  <c:v>0.38593615168948525</c:v>
                </c:pt>
                <c:pt idx="10904">
                  <c:v>0.38620425598499591</c:v>
                </c:pt>
                <c:pt idx="10905">
                  <c:v>0.3864725465315178</c:v>
                </c:pt>
                <c:pt idx="10906">
                  <c:v>0.38674102345562678</c:v>
                </c:pt>
                <c:pt idx="10907">
                  <c:v>0.3870096868839808</c:v>
                </c:pt>
                <c:pt idx="10908">
                  <c:v>0.38727853695177339</c:v>
                </c:pt>
                <c:pt idx="10909">
                  <c:v>0.38754757378584448</c:v>
                </c:pt>
                <c:pt idx="10910">
                  <c:v>0.38781679751311615</c:v>
                </c:pt>
                <c:pt idx="10911">
                  <c:v>0.38808620826906393</c:v>
                </c:pt>
                <c:pt idx="10912">
                  <c:v>0.38835580618079218</c:v>
                </c:pt>
                <c:pt idx="10913">
                  <c:v>0.38862559137548769</c:v>
                </c:pt>
                <c:pt idx="10914">
                  <c:v>0.38889556398890851</c:v>
                </c:pt>
                <c:pt idx="10915">
                  <c:v>0.38916572414842415</c:v>
                </c:pt>
                <c:pt idx="10916">
                  <c:v>0.38943607198148661</c:v>
                </c:pt>
                <c:pt idx="10917">
                  <c:v>0.38970660762413706</c:v>
                </c:pt>
                <c:pt idx="10918">
                  <c:v>0.38997733120401062</c:v>
                </c:pt>
                <c:pt idx="10919">
                  <c:v>0.3902482428516646</c:v>
                </c:pt>
                <c:pt idx="10920">
                  <c:v>0.39051934269490551</c:v>
                </c:pt>
                <c:pt idx="10921">
                  <c:v>0.39079063087015298</c:v>
                </c:pt>
                <c:pt idx="10922">
                  <c:v>0.39106210750539716</c:v>
                </c:pt>
                <c:pt idx="10923">
                  <c:v>0.39133377272871112</c:v>
                </c:pt>
                <c:pt idx="10924">
                  <c:v>0.39160562667679899</c:v>
                </c:pt>
                <c:pt idx="10925">
                  <c:v>0.3918776694779178</c:v>
                </c:pt>
                <c:pt idx="10926">
                  <c:v>0.39214990126040777</c:v>
                </c:pt>
                <c:pt idx="10927">
                  <c:v>0.39242232216125805</c:v>
                </c:pt>
                <c:pt idx="10928">
                  <c:v>0.39269493230899327</c:v>
                </c:pt>
                <c:pt idx="10929">
                  <c:v>0.39296773183222122</c:v>
                </c:pt>
                <c:pt idx="10930">
                  <c:v>0.39324072086821676</c:v>
                </c:pt>
                <c:pt idx="10931">
                  <c:v>0.39351389954577254</c:v>
                </c:pt>
                <c:pt idx="10932">
                  <c:v>0.39378726799662978</c:v>
                </c:pt>
                <c:pt idx="10933">
                  <c:v>0.39406082634975409</c:v>
                </c:pt>
                <c:pt idx="10934">
                  <c:v>0.3943345747428022</c:v>
                </c:pt>
                <c:pt idx="10935">
                  <c:v>0.39460851330492497</c:v>
                </c:pt>
                <c:pt idx="10936">
                  <c:v>0.39488264216535696</c:v>
                </c:pt>
                <c:pt idx="10937">
                  <c:v>0.39515696146204193</c:v>
                </c:pt>
                <c:pt idx="10938">
                  <c:v>0.39543147132440004</c:v>
                </c:pt>
                <c:pt idx="10939">
                  <c:v>0.39570617188193552</c:v>
                </c:pt>
                <c:pt idx="10940">
                  <c:v>0.39598106327287969</c:v>
                </c:pt>
                <c:pt idx="10941">
                  <c:v>0.39625614562692274</c:v>
                </c:pt>
                <c:pt idx="10942">
                  <c:v>0.39653141907383882</c:v>
                </c:pt>
                <c:pt idx="10943">
                  <c:v>0.39680688375214768</c:v>
                </c:pt>
                <c:pt idx="10944">
                  <c:v>0.39708253979180985</c:v>
                </c:pt>
                <c:pt idx="10945">
                  <c:v>0.39735838732287021</c:v>
                </c:pt>
                <c:pt idx="10946">
                  <c:v>0.39763442648413738</c:v>
                </c:pt>
                <c:pt idx="10947">
                  <c:v>0.39791065740584292</c:v>
                </c:pt>
                <c:pt idx="10948">
                  <c:v>0.39818708022120008</c:v>
                </c:pt>
                <c:pt idx="10949">
                  <c:v>0.39846369506061541</c:v>
                </c:pt>
                <c:pt idx="10950">
                  <c:v>0.39874050206328371</c:v>
                </c:pt>
                <c:pt idx="10951">
                  <c:v>0.39901750135979874</c:v>
                </c:pt>
                <c:pt idx="10952">
                  <c:v>0.39929469308083915</c:v>
                </c:pt>
                <c:pt idx="10953">
                  <c:v>0.39957207736588984</c:v>
                </c:pt>
                <c:pt idx="10954">
                  <c:v>0.3998496543458171</c:v>
                </c:pt>
                <c:pt idx="10955">
                  <c:v>0.40012742415157199</c:v>
                </c:pt>
                <c:pt idx="10956">
                  <c:v>0.40040538692293043</c:v>
                </c:pt>
                <c:pt idx="10957">
                  <c:v>0.40068354279103158</c:v>
                </c:pt>
                <c:pt idx="10958">
                  <c:v>0.40096189188709952</c:v>
                </c:pt>
                <c:pt idx="10959">
                  <c:v>0.40124043435120177</c:v>
                </c:pt>
                <c:pt idx="10960">
                  <c:v>0.40151917031475093</c:v>
                </c:pt>
                <c:pt idx="10961">
                  <c:v>0.40179809990924481</c:v>
                </c:pt>
                <c:pt idx="10962">
                  <c:v>0.40207722327504297</c:v>
                </c:pt>
                <c:pt idx="10963">
                  <c:v>0.40235654054383208</c:v>
                </c:pt>
                <c:pt idx="10964">
                  <c:v>0.40263605185031376</c:v>
                </c:pt>
                <c:pt idx="10965">
                  <c:v>0.40291575732635165</c:v>
                </c:pt>
                <c:pt idx="10966">
                  <c:v>0.40319565711269567</c:v>
                </c:pt>
                <c:pt idx="10967">
                  <c:v>0.4034757513413989</c:v>
                </c:pt>
                <c:pt idx="10968">
                  <c:v>0.40375604014459987</c:v>
                </c:pt>
                <c:pt idx="10969">
                  <c:v>0.40403652366334208</c:v>
                </c:pt>
                <c:pt idx="10970">
                  <c:v>0.40431720202995403</c:v>
                </c:pt>
                <c:pt idx="10971">
                  <c:v>0.40459807537684978</c:v>
                </c:pt>
                <c:pt idx="10972">
                  <c:v>0.40487914384536705</c:v>
                </c:pt>
                <c:pt idx="10973">
                  <c:v>0.40516040756811017</c:v>
                </c:pt>
                <c:pt idx="10974">
                  <c:v>0.40544186667776949</c:v>
                </c:pt>
                <c:pt idx="10975">
                  <c:v>0.40572352131597744</c:v>
                </c:pt>
                <c:pt idx="10976">
                  <c:v>0.40600537161561495</c:v>
                </c:pt>
                <c:pt idx="10977">
                  <c:v>0.40628741771260513</c:v>
                </c:pt>
                <c:pt idx="10978">
                  <c:v>0.40656965974000747</c:v>
                </c:pt>
                <c:pt idx="10979">
                  <c:v>0.40685209783984833</c:v>
                </c:pt>
                <c:pt idx="10980">
                  <c:v>0.40713473214537826</c:v>
                </c:pt>
                <c:pt idx="10981">
                  <c:v>0.40741756278993418</c:v>
                </c:pt>
                <c:pt idx="10982">
                  <c:v>0.40770058991583874</c:v>
                </c:pt>
                <c:pt idx="10983">
                  <c:v>0.40798381365662023</c:v>
                </c:pt>
                <c:pt idx="10984">
                  <c:v>0.40826723414589372</c:v>
                </c:pt>
                <c:pt idx="10985">
                  <c:v>0.40855085152627868</c:v>
                </c:pt>
                <c:pt idx="10986">
                  <c:v>0.40883466593158191</c:v>
                </c:pt>
                <c:pt idx="10987">
                  <c:v>0.40911867749569714</c:v>
                </c:pt>
                <c:pt idx="10988">
                  <c:v>0.40940288636154115</c:v>
                </c:pt>
                <c:pt idx="10989">
                  <c:v>0.40968729266319992</c:v>
                </c:pt>
                <c:pt idx="10990">
                  <c:v>0.40997189653484634</c:v>
                </c:pt>
                <c:pt idx="10991">
                  <c:v>0.41025669811969528</c:v>
                </c:pt>
                <c:pt idx="10992">
                  <c:v>0.41054169755211239</c:v>
                </c:pt>
                <c:pt idx="10993">
                  <c:v>0.4108268949695395</c:v>
                </c:pt>
                <c:pt idx="10994">
                  <c:v>0.4111122905065227</c:v>
                </c:pt>
                <c:pt idx="10995">
                  <c:v>0.41139788430667529</c:v>
                </c:pt>
                <c:pt idx="10996">
                  <c:v>0.41168367650473658</c:v>
                </c:pt>
                <c:pt idx="10997">
                  <c:v>0.41196966723553335</c:v>
                </c:pt>
                <c:pt idx="10998">
                  <c:v>0.41225585664297826</c:v>
                </c:pt>
                <c:pt idx="10999">
                  <c:v>0.41254224486209173</c:v>
                </c:pt>
                <c:pt idx="11000">
                  <c:v>0.41282883202798165</c:v>
                </c:pt>
                <c:pt idx="11001">
                  <c:v>0.41311561828486093</c:v>
                </c:pt>
                <c:pt idx="11002">
                  <c:v>0.41340260376803145</c:v>
                </c:pt>
                <c:pt idx="11003">
                  <c:v>0.41368978861288291</c:v>
                </c:pt>
                <c:pt idx="11004">
                  <c:v>0.41397717296392894</c:v>
                </c:pt>
                <c:pt idx="11005">
                  <c:v>0.41426475695675369</c:v>
                </c:pt>
                <c:pt idx="11006">
                  <c:v>0.41455254072702913</c:v>
                </c:pt>
                <c:pt idx="11007">
                  <c:v>0.41484052441957031</c:v>
                </c:pt>
                <c:pt idx="11008">
                  <c:v>0.41512870817024417</c:v>
                </c:pt>
                <c:pt idx="11009">
                  <c:v>0.41541709211802808</c:v>
                </c:pt>
                <c:pt idx="11010">
                  <c:v>0.41570567639897155</c:v>
                </c:pt>
                <c:pt idx="11011">
                  <c:v>0.41599446115829247</c:v>
                </c:pt>
                <c:pt idx="11012">
                  <c:v>0.41628344653223553</c:v>
                </c:pt>
                <c:pt idx="11013">
                  <c:v>0.41657263265713396</c:v>
                </c:pt>
                <c:pt idx="11014">
                  <c:v>0.41686201967850839</c:v>
                </c:pt>
                <c:pt idx="11015">
                  <c:v>0.41715160773288784</c:v>
                </c:pt>
                <c:pt idx="11016">
                  <c:v>0.41744139695688975</c:v>
                </c:pt>
                <c:pt idx="11017">
                  <c:v>0.41773138749633831</c:v>
                </c:pt>
                <c:pt idx="11018">
                  <c:v>0.41802157948804719</c:v>
                </c:pt>
                <c:pt idx="11019">
                  <c:v>0.41831197306891882</c:v>
                </c:pt>
                <c:pt idx="11020">
                  <c:v>0.41860256838508142</c:v>
                </c:pt>
                <c:pt idx="11021">
                  <c:v>0.41889336557363405</c:v>
                </c:pt>
                <c:pt idx="11022">
                  <c:v>0.41918436477481452</c:v>
                </c:pt>
                <c:pt idx="11023">
                  <c:v>0.41947556612590603</c:v>
                </c:pt>
                <c:pt idx="11024">
                  <c:v>0.41976696977344347</c:v>
                </c:pt>
                <c:pt idx="11025">
                  <c:v>0.42005857585490702</c:v>
                </c:pt>
                <c:pt idx="11026">
                  <c:v>0.42035038450786633</c:v>
                </c:pt>
                <c:pt idx="11027">
                  <c:v>0.42064239587916175</c:v>
                </c:pt>
                <c:pt idx="11028">
                  <c:v>0.4209346101065603</c:v>
                </c:pt>
                <c:pt idx="11029">
                  <c:v>0.42122702732791839</c:v>
                </c:pt>
                <c:pt idx="11030">
                  <c:v>0.42151964769038275</c:v>
                </c:pt>
                <c:pt idx="11031">
                  <c:v>0.42181247133200761</c:v>
                </c:pt>
                <c:pt idx="11032">
                  <c:v>0.42210549839093703</c:v>
                </c:pt>
                <c:pt idx="11033">
                  <c:v>0.42239872901462439</c:v>
                </c:pt>
                <c:pt idx="11034">
                  <c:v>0.42269216334141202</c:v>
                </c:pt>
                <c:pt idx="11035">
                  <c:v>0.42298580150973192</c:v>
                </c:pt>
                <c:pt idx="11036">
                  <c:v>0.42327964366734516</c:v>
                </c:pt>
                <c:pt idx="11037">
                  <c:v>0.42357368995288247</c:v>
                </c:pt>
                <c:pt idx="11038">
                  <c:v>0.42386794050814869</c:v>
                </c:pt>
                <c:pt idx="11039">
                  <c:v>0.42416239547196077</c:v>
                </c:pt>
                <c:pt idx="11040">
                  <c:v>0.42445705499249081</c:v>
                </c:pt>
                <c:pt idx="11041">
                  <c:v>0.42475191920875521</c:v>
                </c:pt>
                <c:pt idx="11042">
                  <c:v>0.42504698825986059</c:v>
                </c:pt>
                <c:pt idx="11043">
                  <c:v>0.42534226229428795</c:v>
                </c:pt>
                <c:pt idx="11044">
                  <c:v>0.4256377414513437</c:v>
                </c:pt>
                <c:pt idx="11045">
                  <c:v>0.42593342587042449</c:v>
                </c:pt>
                <c:pt idx="11046">
                  <c:v>0.42622931570032102</c:v>
                </c:pt>
                <c:pt idx="11047">
                  <c:v>0.42652541108063013</c:v>
                </c:pt>
                <c:pt idx="11048">
                  <c:v>0.42682171215103926</c:v>
                </c:pt>
                <c:pt idx="11049">
                  <c:v>0.42711821906064945</c:v>
                </c:pt>
                <c:pt idx="11050">
                  <c:v>0.42741493194934865</c:v>
                </c:pt>
                <c:pt idx="11051">
                  <c:v>0.42771185095711556</c:v>
                </c:pt>
                <c:pt idx="11052">
                  <c:v>0.4280089762333622</c:v>
                </c:pt>
                <c:pt idx="11053">
                  <c:v>0.42830630791826829</c:v>
                </c:pt>
                <c:pt idx="11054">
                  <c:v>0.42860384615522296</c:v>
                </c:pt>
                <c:pt idx="11055">
                  <c:v>0.42890159108459425</c:v>
                </c:pt>
                <c:pt idx="11056">
                  <c:v>0.42919954285620976</c:v>
                </c:pt>
                <c:pt idx="11057">
                  <c:v>0.42949770161063922</c:v>
                </c:pt>
                <c:pt idx="11058">
                  <c:v>0.42979606748854332</c:v>
                </c:pt>
                <c:pt idx="11059">
                  <c:v>0.43009464064006225</c:v>
                </c:pt>
                <c:pt idx="11060">
                  <c:v>0.43039342120605872</c:v>
                </c:pt>
                <c:pt idx="11061">
                  <c:v>0.43069240932748698</c:v>
                </c:pt>
                <c:pt idx="11062">
                  <c:v>0.43099160515480017</c:v>
                </c:pt>
                <c:pt idx="11063">
                  <c:v>0.43129100882915483</c:v>
                </c:pt>
                <c:pt idx="11064">
                  <c:v>0.43159062049179914</c:v>
                </c:pt>
                <c:pt idx="11065">
                  <c:v>0.43189044029350004</c:v>
                </c:pt>
                <c:pt idx="11066">
                  <c:v>0.43219046837570846</c:v>
                </c:pt>
                <c:pt idx="11067">
                  <c:v>0.43249070488311397</c:v>
                </c:pt>
                <c:pt idx="11068">
                  <c:v>0.43279114995735746</c:v>
                </c:pt>
                <c:pt idx="11069">
                  <c:v>0.43309180374962536</c:v>
                </c:pt>
                <c:pt idx="11070">
                  <c:v>0.43339266640176211</c:v>
                </c:pt>
                <c:pt idx="11071">
                  <c:v>0.43369373805570405</c:v>
                </c:pt>
                <c:pt idx="11072">
                  <c:v>0.43399501886295283</c:v>
                </c:pt>
                <c:pt idx="11073">
                  <c:v>0.43429650896564875</c:v>
                </c:pt>
                <c:pt idx="11074">
                  <c:v>0.43459820850602421</c:v>
                </c:pt>
                <c:pt idx="11075">
                  <c:v>0.43490011763589675</c:v>
                </c:pt>
                <c:pt idx="11076">
                  <c:v>0.43520223649770312</c:v>
                </c:pt>
                <c:pt idx="11077">
                  <c:v>0.43550456523397235</c:v>
                </c:pt>
                <c:pt idx="11078">
                  <c:v>0.43580710399683864</c:v>
                </c:pt>
                <c:pt idx="11079">
                  <c:v>0.4361098529290357</c:v>
                </c:pt>
                <c:pt idx="11080">
                  <c:v>0.4364128121733899</c:v>
                </c:pt>
                <c:pt idx="11081">
                  <c:v>0.43671598188235267</c:v>
                </c:pt>
                <c:pt idx="11082">
                  <c:v>0.43701936219895537</c:v>
                </c:pt>
                <c:pt idx="11083">
                  <c:v>0.43732295326950421</c:v>
                </c:pt>
                <c:pt idx="11084">
                  <c:v>0.43762675523722272</c:v>
                </c:pt>
                <c:pt idx="11085">
                  <c:v>0.43793076825498645</c:v>
                </c:pt>
                <c:pt idx="11086">
                  <c:v>0.43823499246622466</c:v>
                </c:pt>
                <c:pt idx="11087">
                  <c:v>0.43853942801445966</c:v>
                </c:pt>
                <c:pt idx="11088">
                  <c:v>0.43884407505288575</c:v>
                </c:pt>
                <c:pt idx="11089">
                  <c:v>0.43914893372523139</c:v>
                </c:pt>
                <c:pt idx="11090">
                  <c:v>0.43945400417531821</c:v>
                </c:pt>
                <c:pt idx="11091">
                  <c:v>0.43975928655665997</c:v>
                </c:pt>
                <c:pt idx="11092">
                  <c:v>0.44006478101328483</c:v>
                </c:pt>
                <c:pt idx="11093">
                  <c:v>0.44037048768931442</c:v>
                </c:pt>
                <c:pt idx="11094">
                  <c:v>0.44067640673858266</c:v>
                </c:pt>
                <c:pt idx="11095">
                  <c:v>0.44098253830541806</c:v>
                </c:pt>
                <c:pt idx="11096">
                  <c:v>0.44128888253424275</c:v>
                </c:pt>
                <c:pt idx="11097">
                  <c:v>0.44159543957921155</c:v>
                </c:pt>
                <c:pt idx="11098">
                  <c:v>0.44190220958495402</c:v>
                </c:pt>
                <c:pt idx="11099">
                  <c:v>0.44220919269941089</c:v>
                </c:pt>
                <c:pt idx="11100">
                  <c:v>0.44251638906740604</c:v>
                </c:pt>
                <c:pt idx="11101">
                  <c:v>0.44282379884352302</c:v>
                </c:pt>
                <c:pt idx="11102">
                  <c:v>0.44313142217279372</c:v>
                </c:pt>
                <c:pt idx="11103">
                  <c:v>0.44343925920034399</c:v>
                </c:pt>
                <c:pt idx="11104">
                  <c:v>0.44374731008107987</c:v>
                </c:pt>
                <c:pt idx="11105">
                  <c:v>0.4440555749603356</c:v>
                </c:pt>
                <c:pt idx="11106">
                  <c:v>0.44436405398353973</c:v>
                </c:pt>
                <c:pt idx="11107">
                  <c:v>0.44467274730592132</c:v>
                </c:pt>
                <c:pt idx="11108">
                  <c:v>0.44498165507311777</c:v>
                </c:pt>
                <c:pt idx="11109">
                  <c:v>0.44529077743086087</c:v>
                </c:pt>
                <c:pt idx="11110">
                  <c:v>0.4456001145347035</c:v>
                </c:pt>
                <c:pt idx="11111">
                  <c:v>0.44590966653058661</c:v>
                </c:pt>
                <c:pt idx="11112">
                  <c:v>0.44621943356779281</c:v>
                </c:pt>
                <c:pt idx="11113">
                  <c:v>0.44652941579245914</c:v>
                </c:pt>
                <c:pt idx="11114">
                  <c:v>0.44683961336057115</c:v>
                </c:pt>
                <c:pt idx="11115">
                  <c:v>0.4471500264184759</c:v>
                </c:pt>
                <c:pt idx="11116">
                  <c:v>0.44746065511261535</c:v>
                </c:pt>
                <c:pt idx="11117">
                  <c:v>0.44777149959930029</c:v>
                </c:pt>
                <c:pt idx="11118">
                  <c:v>0.44808256002518304</c:v>
                </c:pt>
                <c:pt idx="11119">
                  <c:v>0.44839383653701093</c:v>
                </c:pt>
                <c:pt idx="11120">
                  <c:v>0.44870532929142071</c:v>
                </c:pt>
                <c:pt idx="11121">
                  <c:v>0.44901703843537055</c:v>
                </c:pt>
                <c:pt idx="11122">
                  <c:v>0.44932896411591389</c:v>
                </c:pt>
                <c:pt idx="11123">
                  <c:v>0.4496411064900141</c:v>
                </c:pt>
                <c:pt idx="11124">
                  <c:v>0.44995346570493583</c:v>
                </c:pt>
                <c:pt idx="11125">
                  <c:v>0.45026604190803915</c:v>
                </c:pt>
                <c:pt idx="11126">
                  <c:v>0.45057883525661491</c:v>
                </c:pt>
                <c:pt idx="11127">
                  <c:v>0.45089184589823478</c:v>
                </c:pt>
                <c:pt idx="11128">
                  <c:v>0.45120507398384913</c:v>
                </c:pt>
                <c:pt idx="11129">
                  <c:v>0.45151851966122797</c:v>
                </c:pt>
                <c:pt idx="11130">
                  <c:v>0.45183218308809958</c:v>
                </c:pt>
                <c:pt idx="11131">
                  <c:v>0.4521460644124462</c:v>
                </c:pt>
                <c:pt idx="11132">
                  <c:v>0.45246016378234605</c:v>
                </c:pt>
                <c:pt idx="11133">
                  <c:v>0.4527744813558563</c:v>
                </c:pt>
                <c:pt idx="11134">
                  <c:v>0.45308901728126788</c:v>
                </c:pt>
                <c:pt idx="11135">
                  <c:v>0.45340377170696772</c:v>
                </c:pt>
                <c:pt idx="11136">
                  <c:v>0.45371874479134267</c:v>
                </c:pt>
                <c:pt idx="11137">
                  <c:v>0.45403393668299297</c:v>
                </c:pt>
                <c:pt idx="11138">
                  <c:v>0.4543493475306149</c:v>
                </c:pt>
                <c:pt idx="11139">
                  <c:v>0.45466497749292578</c:v>
                </c:pt>
                <c:pt idx="11140">
                  <c:v>0.45498082671883561</c:v>
                </c:pt>
                <c:pt idx="11141">
                  <c:v>0.45529689535735085</c:v>
                </c:pt>
                <c:pt idx="11142">
                  <c:v>0.45561318356751984</c:v>
                </c:pt>
                <c:pt idx="11143">
                  <c:v>0.45592969149856311</c:v>
                </c:pt>
                <c:pt idx="11144">
                  <c:v>0.45624641930311749</c:v>
                </c:pt>
                <c:pt idx="11145">
                  <c:v>0.45656336713060414</c:v>
                </c:pt>
                <c:pt idx="11146">
                  <c:v>0.45688053514051363</c:v>
                </c:pt>
                <c:pt idx="11147">
                  <c:v>0.45719792348248162</c:v>
                </c:pt>
                <c:pt idx="11148">
                  <c:v>0.45751553230624076</c:v>
                </c:pt>
                <c:pt idx="11149">
                  <c:v>0.45783336177161427</c:v>
                </c:pt>
                <c:pt idx="11150">
                  <c:v>0.45815141202854986</c:v>
                </c:pt>
                <c:pt idx="11151">
                  <c:v>0.45846968322709247</c:v>
                </c:pt>
                <c:pt idx="11152">
                  <c:v>0.4587881755273987</c:v>
                </c:pt>
                <c:pt idx="11153">
                  <c:v>0.45910688907972891</c:v>
                </c:pt>
                <c:pt idx="11154">
                  <c:v>0.45942582403444093</c:v>
                </c:pt>
                <c:pt idx="11155">
                  <c:v>0.4597449805520254</c:v>
                </c:pt>
                <c:pt idx="11156">
                  <c:v>0.46006435878305602</c:v>
                </c:pt>
                <c:pt idx="11157">
                  <c:v>0.46038395888155403</c:v>
                </c:pt>
                <c:pt idx="11158">
                  <c:v>0.4607037809982954</c:v>
                </c:pt>
                <c:pt idx="11159">
                  <c:v>0.4610238252942172</c:v>
                </c:pt>
                <c:pt idx="11160">
                  <c:v>0.46134409192031212</c:v>
                </c:pt>
                <c:pt idx="11161">
                  <c:v>0.46166458102767055</c:v>
                </c:pt>
                <c:pt idx="11162">
                  <c:v>0.46198529277756517</c:v>
                </c:pt>
                <c:pt idx="11163">
                  <c:v>0.46230622732130355</c:v>
                </c:pt>
                <c:pt idx="11164">
                  <c:v>0.46262738481029125</c:v>
                </c:pt>
                <c:pt idx="11165">
                  <c:v>0.46294876540613733</c:v>
                </c:pt>
                <c:pt idx="11166">
                  <c:v>0.46327036926046478</c:v>
                </c:pt>
                <c:pt idx="11167">
                  <c:v>0.463592196524995</c:v>
                </c:pt>
                <c:pt idx="11168">
                  <c:v>0.46391424736167403</c:v>
                </c:pt>
                <c:pt idx="11169">
                  <c:v>0.46423652192244114</c:v>
                </c:pt>
                <c:pt idx="11170">
                  <c:v>0.46455902035933411</c:v>
                </c:pt>
                <c:pt idx="11171">
                  <c:v>0.46488174283463668</c:v>
                </c:pt>
                <c:pt idx="11172">
                  <c:v>0.46520468950060506</c:v>
                </c:pt>
                <c:pt idx="11173">
                  <c:v>0.46552786051298123</c:v>
                </c:pt>
                <c:pt idx="11174">
                  <c:v>0.46585125602422595</c:v>
                </c:pt>
                <c:pt idx="11175">
                  <c:v>0.46617487619707432</c:v>
                </c:pt>
                <c:pt idx="11176">
                  <c:v>0.46649872118420604</c:v>
                </c:pt>
                <c:pt idx="11177">
                  <c:v>0.46682279113839981</c:v>
                </c:pt>
                <c:pt idx="11178">
                  <c:v>0.46714708622273016</c:v>
                </c:pt>
                <c:pt idx="11179">
                  <c:v>0.46747160659019515</c:v>
                </c:pt>
                <c:pt idx="11180">
                  <c:v>0.46779635239389211</c:v>
                </c:pt>
                <c:pt idx="11181">
                  <c:v>0.46812132379723564</c:v>
                </c:pt>
                <c:pt idx="11182">
                  <c:v>0.46844652095354294</c:v>
                </c:pt>
                <c:pt idx="11183">
                  <c:v>0.46877194401623062</c:v>
                </c:pt>
                <c:pt idx="11184">
                  <c:v>0.46909759314905408</c:v>
                </c:pt>
                <c:pt idx="11185">
                  <c:v>0.4694234685056502</c:v>
                </c:pt>
                <c:pt idx="11186">
                  <c:v>0.46974957023975555</c:v>
                </c:pt>
                <c:pt idx="11187">
                  <c:v>0.47007589851546711</c:v>
                </c:pt>
                <c:pt idx="11188">
                  <c:v>0.47040245348674214</c:v>
                </c:pt>
                <c:pt idx="11189">
                  <c:v>0.47072923531106281</c:v>
                </c:pt>
                <c:pt idx="11190">
                  <c:v>0.47105624414259334</c:v>
                </c:pt>
                <c:pt idx="11191">
                  <c:v>0.47138348014588705</c:v>
                </c:pt>
                <c:pt idx="11192">
                  <c:v>0.4717109434753296</c:v>
                </c:pt>
                <c:pt idx="11193">
                  <c:v>0.4720386342854066</c:v>
                </c:pt>
                <c:pt idx="11194">
                  <c:v>0.47236655274101469</c:v>
                </c:pt>
                <c:pt idx="11195">
                  <c:v>0.4726946989968614</c:v>
                </c:pt>
                <c:pt idx="11196">
                  <c:v>0.47302307320775461</c:v>
                </c:pt>
                <c:pt idx="11197">
                  <c:v>0.47335167553893476</c:v>
                </c:pt>
                <c:pt idx="11198">
                  <c:v>0.47368050614543206</c:v>
                </c:pt>
                <c:pt idx="11199">
                  <c:v>0.47400956518237725</c:v>
                </c:pt>
                <c:pt idx="11200">
                  <c:v>0.47433885281535537</c:v>
                </c:pt>
                <c:pt idx="11201">
                  <c:v>0.47466836919971994</c:v>
                </c:pt>
                <c:pt idx="11202">
                  <c:v>0.47499811449438128</c:v>
                </c:pt>
                <c:pt idx="11203">
                  <c:v>0.47532808885490163</c:v>
                </c:pt>
                <c:pt idx="11204">
                  <c:v>0.47565829244732666</c:v>
                </c:pt>
                <c:pt idx="11205">
                  <c:v>0.47598872542744203</c:v>
                </c:pt>
                <c:pt idx="11206">
                  <c:v>0.47631938795113438</c:v>
                </c:pt>
                <c:pt idx="11207">
                  <c:v>0.47665028018479566</c:v>
                </c:pt>
                <c:pt idx="11208">
                  <c:v>0.47698140228453645</c:v>
                </c:pt>
                <c:pt idx="11209">
                  <c:v>0.47731275440656851</c:v>
                </c:pt>
                <c:pt idx="11210">
                  <c:v>0.47764433671763085</c:v>
                </c:pt>
                <c:pt idx="11211">
                  <c:v>0.4779761493741595</c:v>
                </c:pt>
                <c:pt idx="11212">
                  <c:v>0.47830819253269202</c:v>
                </c:pt>
                <c:pt idx="11213">
                  <c:v>0.47864046636031515</c:v>
                </c:pt>
                <c:pt idx="11214">
                  <c:v>0.47897297101379127</c:v>
                </c:pt>
                <c:pt idx="11215">
                  <c:v>0.4793057066499844</c:v>
                </c:pt>
                <c:pt idx="11216">
                  <c:v>0.4796386734363296</c:v>
                </c:pt>
                <c:pt idx="11217">
                  <c:v>0.47997187152991627</c:v>
                </c:pt>
                <c:pt idx="11218">
                  <c:v>0.48030530109143021</c:v>
                </c:pt>
                <c:pt idx="11219">
                  <c:v>0.48063896227817171</c:v>
                </c:pt>
                <c:pt idx="11220">
                  <c:v>0.48097285525804179</c:v>
                </c:pt>
                <c:pt idx="11221">
                  <c:v>0.48130698018856655</c:v>
                </c:pt>
                <c:pt idx="11222">
                  <c:v>0.48164133722737451</c:v>
                </c:pt>
                <c:pt idx="11223">
                  <c:v>0.4819759265427167</c:v>
                </c:pt>
                <c:pt idx="11224">
                  <c:v>0.48231074829244791</c:v>
                </c:pt>
                <c:pt idx="11225">
                  <c:v>0.48264580263452522</c:v>
                </c:pt>
                <c:pt idx="11226">
                  <c:v>0.48298108973755066</c:v>
                </c:pt>
                <c:pt idx="11227">
                  <c:v>0.48331660975970819</c:v>
                </c:pt>
                <c:pt idx="11228">
                  <c:v>0.48365236285928437</c:v>
                </c:pt>
                <c:pt idx="11229">
                  <c:v>0.48398834920523276</c:v>
                </c:pt>
                <c:pt idx="11230">
                  <c:v>0.48432456895606724</c:v>
                </c:pt>
                <c:pt idx="11231">
                  <c:v>0.48466102227040447</c:v>
                </c:pt>
                <c:pt idx="11232">
                  <c:v>0.48499770931755043</c:v>
                </c:pt>
                <c:pt idx="11233">
                  <c:v>0.48533463025634949</c:v>
                </c:pt>
                <c:pt idx="11234">
                  <c:v>0.48567178524928289</c:v>
                </c:pt>
                <c:pt idx="11235">
                  <c:v>0.48600917445540848</c:v>
                </c:pt>
                <c:pt idx="11236">
                  <c:v>0.48634679804450315</c:v>
                </c:pt>
                <c:pt idx="11237">
                  <c:v>0.48668465617585316</c:v>
                </c:pt>
                <c:pt idx="11238">
                  <c:v>0.48702274900884818</c:v>
                </c:pt>
                <c:pt idx="11239">
                  <c:v>0.48736107671361911</c:v>
                </c:pt>
                <c:pt idx="11240">
                  <c:v>0.48769963944978445</c:v>
                </c:pt>
                <c:pt idx="11241">
                  <c:v>0.48803843737706626</c:v>
                </c:pt>
                <c:pt idx="11242">
                  <c:v>0.48837747066595022</c:v>
                </c:pt>
                <c:pt idx="11243">
                  <c:v>0.48871673947638772</c:v>
                </c:pt>
                <c:pt idx="11244">
                  <c:v>0.48905624396843389</c:v>
                </c:pt>
                <c:pt idx="11245">
                  <c:v>0.48939598431293008</c:v>
                </c:pt>
                <c:pt idx="11246">
                  <c:v>0.48973596067016117</c:v>
                </c:pt>
                <c:pt idx="11247">
                  <c:v>0.49007617320408187</c:v>
                </c:pt>
                <c:pt idx="11248">
                  <c:v>0.49041662207519249</c:v>
                </c:pt>
                <c:pt idx="11249">
                  <c:v>0.4907573074548095</c:v>
                </c:pt>
                <c:pt idx="11250">
                  <c:v>0.49109822950366383</c:v>
                </c:pt>
                <c:pt idx="11251">
                  <c:v>0.49143938838259038</c:v>
                </c:pt>
                <c:pt idx="11252">
                  <c:v>0.4917807842632631</c:v>
                </c:pt>
                <c:pt idx="11253">
                  <c:v>0.49212241730674794</c:v>
                </c:pt>
                <c:pt idx="11254">
                  <c:v>0.49246428767421535</c:v>
                </c:pt>
                <c:pt idx="11255">
                  <c:v>0.49280639553769717</c:v>
                </c:pt>
                <c:pt idx="11256">
                  <c:v>0.49314874105859541</c:v>
                </c:pt>
                <c:pt idx="11257">
                  <c:v>0.49349132439841653</c:v>
                </c:pt>
                <c:pt idx="11258">
                  <c:v>0.4938341457295512</c:v>
                </c:pt>
                <c:pt idx="11259">
                  <c:v>0.49417720521373798</c:v>
                </c:pt>
                <c:pt idx="11260">
                  <c:v>0.49452050301282019</c:v>
                </c:pt>
                <c:pt idx="11261">
                  <c:v>0.49486403929954809</c:v>
                </c:pt>
                <c:pt idx="11262">
                  <c:v>0.49520781423599741</c:v>
                </c:pt>
                <c:pt idx="11263">
                  <c:v>0.49555182798795472</c:v>
                </c:pt>
                <c:pt idx="11264">
                  <c:v>0.49589608071771357</c:v>
                </c:pt>
                <c:pt idx="11265">
                  <c:v>0.49624057259850474</c:v>
                </c:pt>
                <c:pt idx="11266">
                  <c:v>0.49658530379285476</c:v>
                </c:pt>
                <c:pt idx="11267">
                  <c:v>0.49693027446339577</c:v>
                </c:pt>
                <c:pt idx="11268">
                  <c:v>0.49727548478371975</c:v>
                </c:pt>
                <c:pt idx="11269">
                  <c:v>0.49762093491669224</c:v>
                </c:pt>
                <c:pt idx="11270">
                  <c:v>0.49796662502528444</c:v>
                </c:pt>
                <c:pt idx="11271">
                  <c:v>0.49831255528345042</c:v>
                </c:pt>
                <c:pt idx="11272">
                  <c:v>0.49865872585439541</c:v>
                </c:pt>
                <c:pt idx="11273">
                  <c:v>0.4990051369014305</c:v>
                </c:pt>
                <c:pt idx="11274">
                  <c:v>0.49935178859887247</c:v>
                </c:pt>
                <c:pt idx="11275">
                  <c:v>0.49969868111026694</c:v>
                </c:pt>
                <c:pt idx="11276">
                  <c:v>0.50004581459926556</c:v>
                </c:pt>
                <c:pt idx="11277">
                  <c:v>0.50039318924054876</c:v>
                </c:pt>
                <c:pt idx="11278">
                  <c:v>0.50074080519800312</c:v>
                </c:pt>
                <c:pt idx="11279">
                  <c:v>0.50108866263926755</c:v>
                </c:pt>
                <c:pt idx="11280">
                  <c:v>0.50143676172844898</c:v>
                </c:pt>
                <c:pt idx="11281">
                  <c:v>0.50178510264071363</c:v>
                </c:pt>
                <c:pt idx="11282">
                  <c:v>0.50213368554040394</c:v>
                </c:pt>
                <c:pt idx="11283">
                  <c:v>0.50248251059196924</c:v>
                </c:pt>
                <c:pt idx="11284">
                  <c:v>0.50283157797094091</c:v>
                </c:pt>
                <c:pt idx="11285">
                  <c:v>0.50318088784200443</c:v>
                </c:pt>
                <c:pt idx="11286">
                  <c:v>0.50353044036995176</c:v>
                </c:pt>
                <c:pt idx="11287">
                  <c:v>0.50388023573068053</c:v>
                </c:pt>
                <c:pt idx="11288">
                  <c:v>0.5042302740892195</c:v>
                </c:pt>
                <c:pt idx="11289">
                  <c:v>0.50458055561070447</c:v>
                </c:pt>
                <c:pt idx="11290">
                  <c:v>0.5049310804713999</c:v>
                </c:pt>
                <c:pt idx="11291">
                  <c:v>0.50528184883667859</c:v>
                </c:pt>
                <c:pt idx="11292">
                  <c:v>0.50563286087569992</c:v>
                </c:pt>
                <c:pt idx="11293">
                  <c:v>0.50598411675405874</c:v>
                </c:pt>
                <c:pt idx="11294">
                  <c:v>0.5063356166485099</c:v>
                </c:pt>
                <c:pt idx="11295">
                  <c:v>0.50668736072488652</c:v>
                </c:pt>
                <c:pt idx="11296">
                  <c:v>0.50703934914912874</c:v>
                </c:pt>
                <c:pt idx="11297">
                  <c:v>0.50739158209836022</c:v>
                </c:pt>
                <c:pt idx="11298">
                  <c:v>0.50774405973875947</c:v>
                </c:pt>
                <c:pt idx="11299">
                  <c:v>0.50809678223661325</c:v>
                </c:pt>
                <c:pt idx="11300">
                  <c:v>0.50844974976941426</c:v>
                </c:pt>
                <c:pt idx="11301">
                  <c:v>0.50880296250368784</c:v>
                </c:pt>
                <c:pt idx="11302">
                  <c:v>0.50915642060606736</c:v>
                </c:pt>
                <c:pt idx="11303">
                  <c:v>0.50951012425441555</c:v>
                </c:pt>
                <c:pt idx="11304">
                  <c:v>0.50986407361560537</c:v>
                </c:pt>
                <c:pt idx="11305">
                  <c:v>0.51021826885661736</c:v>
                </c:pt>
                <c:pt idx="11306">
                  <c:v>0.51057271015568562</c:v>
                </c:pt>
                <c:pt idx="11307">
                  <c:v>0.51092739768003059</c:v>
                </c:pt>
                <c:pt idx="11308">
                  <c:v>0.51128233160070158</c:v>
                </c:pt>
                <c:pt idx="11309">
                  <c:v>0.51163751208514385</c:v>
                </c:pt>
                <c:pt idx="11310">
                  <c:v>0.51199293931208711</c:v>
                </c:pt>
                <c:pt idx="11311">
                  <c:v>0.51234861344921701</c:v>
                </c:pt>
                <c:pt idx="11312">
                  <c:v>0.5127045346643283</c:v>
                </c:pt>
                <c:pt idx="11313">
                  <c:v>0.51306070313652319</c:v>
                </c:pt>
                <c:pt idx="11314">
                  <c:v>0.51341711903383724</c:v>
                </c:pt>
                <c:pt idx="11315">
                  <c:v>0.51377378252441497</c:v>
                </c:pt>
                <c:pt idx="11316">
                  <c:v>0.51413069378773213</c:v>
                </c:pt>
                <c:pt idx="11317">
                  <c:v>0.51448785299217481</c:v>
                </c:pt>
                <c:pt idx="11318">
                  <c:v>0.51484526030623812</c:v>
                </c:pt>
                <c:pt idx="11319">
                  <c:v>0.5152029159097723</c:v>
                </c:pt>
                <c:pt idx="11320">
                  <c:v>0.51556081997151426</c:v>
                </c:pt>
                <c:pt idx="11321">
                  <c:v>0.51591897266031084</c:v>
                </c:pt>
                <c:pt idx="11322">
                  <c:v>0.51627737415638708</c:v>
                </c:pt>
                <c:pt idx="11323">
                  <c:v>0.51663602462883207</c:v>
                </c:pt>
                <c:pt idx="11324">
                  <c:v>0.51699492425060622</c:v>
                </c:pt>
                <c:pt idx="11325">
                  <c:v>0.51735407319102555</c:v>
                </c:pt>
                <c:pt idx="11326">
                  <c:v>0.51771347163081682</c:v>
                </c:pt>
                <c:pt idx="11327">
                  <c:v>0.51807311973953929</c:v>
                </c:pt>
                <c:pt idx="11328">
                  <c:v>0.51843301768686234</c:v>
                </c:pt>
                <c:pt idx="11329">
                  <c:v>0.51879316565388933</c:v>
                </c:pt>
                <c:pt idx="11330">
                  <c:v>0.51915356381053346</c:v>
                </c:pt>
                <c:pt idx="11331">
                  <c:v>0.51951421232681771</c:v>
                </c:pt>
                <c:pt idx="11332">
                  <c:v>0.51987511138422338</c:v>
                </c:pt>
                <c:pt idx="11333">
                  <c:v>0.5202362611530178</c:v>
                </c:pt>
                <c:pt idx="11334">
                  <c:v>0.52059766180357869</c:v>
                </c:pt>
                <c:pt idx="11335">
                  <c:v>0.5209593135177657</c:v>
                </c:pt>
                <c:pt idx="11336">
                  <c:v>0.52132121646620133</c:v>
                </c:pt>
                <c:pt idx="11337">
                  <c:v>0.52168337082341432</c:v>
                </c:pt>
                <c:pt idx="11338">
                  <c:v>0.52204577676025632</c:v>
                </c:pt>
                <c:pt idx="11339">
                  <c:v>0.52240843445909302</c:v>
                </c:pt>
                <c:pt idx="11340">
                  <c:v>0.52277134409102133</c:v>
                </c:pt>
                <c:pt idx="11341">
                  <c:v>0.5231345058272493</c:v>
                </c:pt>
                <c:pt idx="11342">
                  <c:v>0.52349791985052285</c:v>
                </c:pt>
                <c:pt idx="11343">
                  <c:v>0.52386158633229563</c:v>
                </c:pt>
                <c:pt idx="11344">
                  <c:v>0.52422550544413293</c:v>
                </c:pt>
                <c:pt idx="11345">
                  <c:v>0.52458967736916162</c:v>
                </c:pt>
                <c:pt idx="11346">
                  <c:v>0.52495410227919304</c:v>
                </c:pt>
                <c:pt idx="11347">
                  <c:v>0.5253187803461502</c:v>
                </c:pt>
                <c:pt idx="11348">
                  <c:v>0.52568371175354189</c:v>
                </c:pt>
                <c:pt idx="11349">
                  <c:v>0.52604889667353794</c:v>
                </c:pt>
                <c:pt idx="11350">
                  <c:v>0.52641433527841974</c:v>
                </c:pt>
                <c:pt idx="11351">
                  <c:v>0.52678002775207877</c:v>
                </c:pt>
                <c:pt idx="11352">
                  <c:v>0.5271459742670439</c:v>
                </c:pt>
                <c:pt idx="11353">
                  <c:v>0.52751217499979397</c:v>
                </c:pt>
                <c:pt idx="11354">
                  <c:v>0.52787863012308966</c:v>
                </c:pt>
                <c:pt idx="11355">
                  <c:v>0.52824533982133404</c:v>
                </c:pt>
                <c:pt idx="11356">
                  <c:v>0.5286123042675358</c:v>
                </c:pt>
                <c:pt idx="11357">
                  <c:v>0.52897952363481593</c:v>
                </c:pt>
                <c:pt idx="11358">
                  <c:v>0.52934699810796193</c:v>
                </c:pt>
                <c:pt idx="11359">
                  <c:v>0.52971472786034357</c:v>
                </c:pt>
                <c:pt idx="11360">
                  <c:v>0.53008271306544275</c:v>
                </c:pt>
                <c:pt idx="11361">
                  <c:v>0.53045095390843244</c:v>
                </c:pt>
                <c:pt idx="11362">
                  <c:v>0.5308194505630438</c:v>
                </c:pt>
                <c:pt idx="11363">
                  <c:v>0.53118820320312066</c:v>
                </c:pt>
                <c:pt idx="11364">
                  <c:v>0.53155721201422212</c:v>
                </c:pt>
                <c:pt idx="11365">
                  <c:v>0.53192647717044161</c:v>
                </c:pt>
                <c:pt idx="11366">
                  <c:v>0.53229599884598544</c:v>
                </c:pt>
                <c:pt idx="11367">
                  <c:v>0.53266577722679997</c:v>
                </c:pt>
                <c:pt idx="11368">
                  <c:v>0.53303581248734155</c:v>
                </c:pt>
                <c:pt idx="11369">
                  <c:v>0.53340610480606088</c:v>
                </c:pt>
                <c:pt idx="11370">
                  <c:v>0.53377665435764887</c:v>
                </c:pt>
                <c:pt idx="11371">
                  <c:v>0.53414746132856894</c:v>
                </c:pt>
                <c:pt idx="11372">
                  <c:v>0.53451852589376292</c:v>
                </c:pt>
                <c:pt idx="11373">
                  <c:v>0.53488984822828589</c:v>
                </c:pt>
                <c:pt idx="11374">
                  <c:v>0.53526142851899028</c:v>
                </c:pt>
                <c:pt idx="11375">
                  <c:v>0.53563326694118263</c:v>
                </c:pt>
                <c:pt idx="11376">
                  <c:v>0.53600536367028329</c:v>
                </c:pt>
                <c:pt idx="11377">
                  <c:v>0.53637771889353425</c:v>
                </c:pt>
                <c:pt idx="11378">
                  <c:v>0.53675033278660766</c:v>
                </c:pt>
                <c:pt idx="11379">
                  <c:v>0.53712320552528969</c:v>
                </c:pt>
                <c:pt idx="11380">
                  <c:v>0.53749633729721291</c:v>
                </c:pt>
                <c:pt idx="11381">
                  <c:v>0.53786972827841584</c:v>
                </c:pt>
                <c:pt idx="11382">
                  <c:v>0.53824337864896743</c:v>
                </c:pt>
                <c:pt idx="11383">
                  <c:v>0.53861728858514279</c:v>
                </c:pt>
                <c:pt idx="11384">
                  <c:v>0.53899145827509631</c:v>
                </c:pt>
                <c:pt idx="11385">
                  <c:v>0.53936588789535633</c:v>
                </c:pt>
                <c:pt idx="11386">
                  <c:v>0.53974057762256544</c:v>
                </c:pt>
                <c:pt idx="11387">
                  <c:v>0.5401155276452706</c:v>
                </c:pt>
                <c:pt idx="11388">
                  <c:v>0.54049073814036808</c:v>
                </c:pt>
                <c:pt idx="11389">
                  <c:v>0.54086620928486906</c:v>
                </c:pt>
                <c:pt idx="11390">
                  <c:v>0.54124194126771363</c:v>
                </c:pt>
                <c:pt idx="11391">
                  <c:v>0.54161793426616711</c:v>
                </c:pt>
                <c:pt idx="11392">
                  <c:v>0.54199418845760972</c:v>
                </c:pt>
                <c:pt idx="11393">
                  <c:v>0.54237070403137544</c:v>
                </c:pt>
                <c:pt idx="11394">
                  <c:v>0.54274748116509941</c:v>
                </c:pt>
                <c:pt idx="11395">
                  <c:v>0.54312452003653189</c:v>
                </c:pt>
                <c:pt idx="11396">
                  <c:v>0.54350182083540155</c:v>
                </c:pt>
                <c:pt idx="11397">
                  <c:v>0.54387938373971412</c:v>
                </c:pt>
                <c:pt idx="11398">
                  <c:v>0.54425720893155038</c:v>
                </c:pt>
                <c:pt idx="11399">
                  <c:v>0.54463529658915499</c:v>
                </c:pt>
                <c:pt idx="11400">
                  <c:v>0.54501364690278453</c:v>
                </c:pt>
                <c:pt idx="11401">
                  <c:v>0.54539226005093977</c:v>
                </c:pt>
                <c:pt idx="11402">
                  <c:v>0.54577113621223705</c:v>
                </c:pt>
                <c:pt idx="11403">
                  <c:v>0.54615027557732976</c:v>
                </c:pt>
                <c:pt idx="11404">
                  <c:v>0.54652967832509081</c:v>
                </c:pt>
                <c:pt idx="11405">
                  <c:v>0.54690934463450902</c:v>
                </c:pt>
                <c:pt idx="11406">
                  <c:v>0.54728927469663557</c:v>
                </c:pt>
                <c:pt idx="11407">
                  <c:v>0.54766946869071631</c:v>
                </c:pt>
                <c:pt idx="11408">
                  <c:v>0.54804992679611342</c:v>
                </c:pt>
                <c:pt idx="11409">
                  <c:v>0.54843064920427642</c:v>
                </c:pt>
                <c:pt idx="11410">
                  <c:v>0.54881163609482508</c:v>
                </c:pt>
                <c:pt idx="11411">
                  <c:v>0.54919288764749552</c:v>
                </c:pt>
                <c:pt idx="11412">
                  <c:v>0.54957440405413649</c:v>
                </c:pt>
                <c:pt idx="11413">
                  <c:v>0.54995618549474257</c:v>
                </c:pt>
                <c:pt idx="11414">
                  <c:v>0.55033823215342881</c:v>
                </c:pt>
                <c:pt idx="11415">
                  <c:v>0.55072054421043137</c:v>
                </c:pt>
                <c:pt idx="11416">
                  <c:v>0.55110312185813293</c:v>
                </c:pt>
                <c:pt idx="11417">
                  <c:v>0.55148596527702831</c:v>
                </c:pt>
                <c:pt idx="11418">
                  <c:v>0.5518690746477295</c:v>
                </c:pt>
                <c:pt idx="11419">
                  <c:v>0.55225245016302038</c:v>
                </c:pt>
                <c:pt idx="11420">
                  <c:v>0.55263609200377217</c:v>
                </c:pt>
                <c:pt idx="11421">
                  <c:v>0.55302000035097376</c:v>
                </c:pt>
                <c:pt idx="11422">
                  <c:v>0.55340417539781084</c:v>
                </c:pt>
                <c:pt idx="11423">
                  <c:v>0.55378861732553197</c:v>
                </c:pt>
                <c:pt idx="11424">
                  <c:v>0.55417332631550331</c:v>
                </c:pt>
                <c:pt idx="11425">
                  <c:v>0.55455830256131355</c:v>
                </c:pt>
                <c:pt idx="11426">
                  <c:v>0.55494354624458919</c:v>
                </c:pt>
                <c:pt idx="11427">
                  <c:v>0.55532905755111539</c:v>
                </c:pt>
                <c:pt idx="11428">
                  <c:v>0.55571483666276278</c:v>
                </c:pt>
                <c:pt idx="11429">
                  <c:v>0.55610088377365829</c:v>
                </c:pt>
                <c:pt idx="11430">
                  <c:v>0.55648719906593391</c:v>
                </c:pt>
                <c:pt idx="11431">
                  <c:v>0.55687378272183963</c:v>
                </c:pt>
                <c:pt idx="11432">
                  <c:v>0.55726063493590727</c:v>
                </c:pt>
                <c:pt idx="11433">
                  <c:v>0.55764775589064852</c:v>
                </c:pt>
                <c:pt idx="11434">
                  <c:v>0.55803514576869362</c:v>
                </c:pt>
                <c:pt idx="11435">
                  <c:v>0.55842280476498007</c:v>
                </c:pt>
                <c:pt idx="11436">
                  <c:v>0.55881073306240026</c:v>
                </c:pt>
                <c:pt idx="11437">
                  <c:v>0.55919893084396499</c:v>
                </c:pt>
                <c:pt idx="11438">
                  <c:v>0.55958739830501858</c:v>
                </c:pt>
                <c:pt idx="11439">
                  <c:v>0.55997613562883475</c:v>
                </c:pt>
                <c:pt idx="11440">
                  <c:v>0.56036514299880602</c:v>
                </c:pt>
                <c:pt idx="11441">
                  <c:v>0.56075442061068403</c:v>
                </c:pt>
                <c:pt idx="11442">
                  <c:v>0.56114396864812477</c:v>
                </c:pt>
                <c:pt idx="11443">
                  <c:v>0.56153378729898884</c:v>
                </c:pt>
                <c:pt idx="11444">
                  <c:v>0.56192387674717914</c:v>
                </c:pt>
                <c:pt idx="11445">
                  <c:v>0.56231423718899176</c:v>
                </c:pt>
                <c:pt idx="11446">
                  <c:v>0.56270486880859338</c:v>
                </c:pt>
                <c:pt idx="11447">
                  <c:v>0.56309577179027037</c:v>
                </c:pt>
                <c:pt idx="11448">
                  <c:v>0.56348694633072816</c:v>
                </c:pt>
                <c:pt idx="11449">
                  <c:v>0.56387839261451767</c:v>
                </c:pt>
                <c:pt idx="11450">
                  <c:v>0.5642701108263094</c:v>
                </c:pt>
                <c:pt idx="11451">
                  <c:v>0.56466210116321924</c:v>
                </c:pt>
                <c:pt idx="11452">
                  <c:v>0.56505436381018281</c:v>
                </c:pt>
                <c:pt idx="11453">
                  <c:v>0.56544689895225586</c:v>
                </c:pt>
                <c:pt idx="11454">
                  <c:v>0.56583970678696527</c:v>
                </c:pt>
                <c:pt idx="11455">
                  <c:v>0.56623278749963235</c:v>
                </c:pt>
                <c:pt idx="11456">
                  <c:v>0.56662614127569888</c:v>
                </c:pt>
                <c:pt idx="11457">
                  <c:v>0.56701976831310352</c:v>
                </c:pt>
                <c:pt idx="11458">
                  <c:v>0.56741366879755428</c:v>
                </c:pt>
                <c:pt idx="11459">
                  <c:v>0.56780784291901087</c:v>
                </c:pt>
                <c:pt idx="11460">
                  <c:v>0.56820229086343077</c:v>
                </c:pt>
                <c:pt idx="11461">
                  <c:v>0.56859701282930331</c:v>
                </c:pt>
                <c:pt idx="11462">
                  <c:v>0.56899200900285296</c:v>
                </c:pt>
                <c:pt idx="11463">
                  <c:v>0.56938727957042512</c:v>
                </c:pt>
                <c:pt idx="11464">
                  <c:v>0.56978282473092301</c:v>
                </c:pt>
                <c:pt idx="11465">
                  <c:v>0.57017864467095958</c:v>
                </c:pt>
                <c:pt idx="11466">
                  <c:v>0.57057473957726867</c:v>
                </c:pt>
                <c:pt idx="11467">
                  <c:v>0.57097110964916842</c:v>
                </c:pt>
                <c:pt idx="11468">
                  <c:v>0.57136775507366089</c:v>
                </c:pt>
                <c:pt idx="11469">
                  <c:v>0.57176467603786951</c:v>
                </c:pt>
                <c:pt idx="11470">
                  <c:v>0.57216187274152797</c:v>
                </c:pt>
                <c:pt idx="11471">
                  <c:v>0.57255934537202835</c:v>
                </c:pt>
                <c:pt idx="11472">
                  <c:v>0.57295709412105311</c:v>
                </c:pt>
                <c:pt idx="11473">
                  <c:v>0.57335511917624615</c:v>
                </c:pt>
                <c:pt idx="11474">
                  <c:v>0.57375342073789659</c:v>
                </c:pt>
                <c:pt idx="11475">
                  <c:v>0.57415199899391811</c:v>
                </c:pt>
                <c:pt idx="11476">
                  <c:v>0.57455085413234563</c:v>
                </c:pt>
                <c:pt idx="11477">
                  <c:v>0.57494998635388639</c:v>
                </c:pt>
                <c:pt idx="11478">
                  <c:v>0.57534939584684552</c:v>
                </c:pt>
                <c:pt idx="11479">
                  <c:v>0.57574908279965042</c:v>
                </c:pt>
                <c:pt idx="11480">
                  <c:v>0.57614904741342676</c:v>
                </c:pt>
                <c:pt idx="11481">
                  <c:v>0.57654928987687226</c:v>
                </c:pt>
                <c:pt idx="11482">
                  <c:v>0.57694981037880755</c:v>
                </c:pt>
                <c:pt idx="11483">
                  <c:v>0.57735060912077751</c:v>
                </c:pt>
                <c:pt idx="11484">
                  <c:v>0.57775168629187368</c:v>
                </c:pt>
                <c:pt idx="11485">
                  <c:v>0.57815304208131002</c:v>
                </c:pt>
                <c:pt idx="11486">
                  <c:v>0.57855467669105221</c:v>
                </c:pt>
                <c:pt idx="11487">
                  <c:v>0.57895659031058588</c:v>
                </c:pt>
                <c:pt idx="11488">
                  <c:v>0.57935878313373512</c:v>
                </c:pt>
                <c:pt idx="11489">
                  <c:v>0.57976125535024048</c:v>
                </c:pt>
                <c:pt idx="11490">
                  <c:v>0.58016400716262895</c:v>
                </c:pt>
                <c:pt idx="11491">
                  <c:v>0.58056703876091365</c:v>
                </c:pt>
                <c:pt idx="11492">
                  <c:v>0.58097035033523059</c:v>
                </c:pt>
                <c:pt idx="11493">
                  <c:v>0.58137394208852944</c:v>
                </c:pt>
                <c:pt idx="11494">
                  <c:v>0.58177781421121932</c:v>
                </c:pt>
                <c:pt idx="11495">
                  <c:v>0.58218196689383284</c:v>
                </c:pt>
                <c:pt idx="11496">
                  <c:v>0.58258640033974285</c:v>
                </c:pt>
                <c:pt idx="11497">
                  <c:v>0.58299111473975562</c:v>
                </c:pt>
                <c:pt idx="11498">
                  <c:v>0.58339611028480132</c:v>
                </c:pt>
                <c:pt idx="11499">
                  <c:v>0.58380138717867658</c:v>
                </c:pt>
                <c:pt idx="11500">
                  <c:v>0.58420694561258601</c:v>
                </c:pt>
                <c:pt idx="11501">
                  <c:v>0.58461278577785747</c:v>
                </c:pt>
                <c:pt idx="11502">
                  <c:v>0.58501890787871313</c:v>
                </c:pt>
                <c:pt idx="11503">
                  <c:v>0.58542531210675586</c:v>
                </c:pt>
                <c:pt idx="11504">
                  <c:v>0.58583199865797553</c:v>
                </c:pt>
                <c:pt idx="11505">
                  <c:v>0.58623896772423223</c:v>
                </c:pt>
                <c:pt idx="11506">
                  <c:v>0.58664621951031637</c:v>
                </c:pt>
                <c:pt idx="11507">
                  <c:v>0.58705375420836359</c:v>
                </c:pt>
                <c:pt idx="11508">
                  <c:v>0.58746157201063465</c:v>
                </c:pt>
                <c:pt idx="11509">
                  <c:v>0.5878696731223465</c:v>
                </c:pt>
                <c:pt idx="11510">
                  <c:v>0.58827805773603592</c:v>
                </c:pt>
                <c:pt idx="11511">
                  <c:v>0.58868672604436434</c:v>
                </c:pt>
                <c:pt idx="11512">
                  <c:v>0.58909567825297682</c:v>
                </c:pt>
                <c:pt idx="11513">
                  <c:v>0.58950491455481158</c:v>
                </c:pt>
                <c:pt idx="11514">
                  <c:v>0.58991443514293207</c:v>
                </c:pt>
                <c:pt idx="11515">
                  <c:v>0.59032424022341201</c:v>
                </c:pt>
                <c:pt idx="11516">
                  <c:v>0.59073432998959208</c:v>
                </c:pt>
                <c:pt idx="11517">
                  <c:v>0.5911447046392394</c:v>
                </c:pt>
                <c:pt idx="11518">
                  <c:v>0.59155536436595424</c:v>
                </c:pt>
                <c:pt idx="11519">
                  <c:v>0.59196630937638384</c:v>
                </c:pt>
                <c:pt idx="11520">
                  <c:v>0.59237753986440644</c:v>
                </c:pt>
                <c:pt idx="11521">
                  <c:v>0.59278905602402621</c:v>
                </c:pt>
                <c:pt idx="11522">
                  <c:v>0.59320085806232137</c:v>
                </c:pt>
                <c:pt idx="11523">
                  <c:v>0.59361294617357452</c:v>
                </c:pt>
                <c:pt idx="11524">
                  <c:v>0.59402532055219437</c:v>
                </c:pt>
                <c:pt idx="11525">
                  <c:v>0.59443798140569093</c:v>
                </c:pt>
                <c:pt idx="11526">
                  <c:v>0.59485092892875213</c:v>
                </c:pt>
                <c:pt idx="11527">
                  <c:v>0.59526416331619203</c:v>
                </c:pt>
                <c:pt idx="11528">
                  <c:v>0.59567768477595351</c:v>
                </c:pt>
                <c:pt idx="11529">
                  <c:v>0.59609149350313029</c:v>
                </c:pt>
                <c:pt idx="11530">
                  <c:v>0.59650558969294298</c:v>
                </c:pt>
                <c:pt idx="11531">
                  <c:v>0.59691997355376791</c:v>
                </c:pt>
                <c:pt idx="11532">
                  <c:v>0.5973346452811058</c:v>
                </c:pt>
                <c:pt idx="11533">
                  <c:v>0.59774960507493358</c:v>
                </c:pt>
                <c:pt idx="11534">
                  <c:v>0.59816485313101442</c:v>
                </c:pt>
                <c:pt idx="11535">
                  <c:v>0.59858038965830462</c:v>
                </c:pt>
                <c:pt idx="11536">
                  <c:v>0.59899621485284871</c:v>
                </c:pt>
                <c:pt idx="11537">
                  <c:v>0.5994123289108183</c:v>
                </c:pt>
                <c:pt idx="11538">
                  <c:v>0.59982873204160536</c:v>
                </c:pt>
                <c:pt idx="11539">
                  <c:v>0.60024542444166329</c:v>
                </c:pt>
                <c:pt idx="11540">
                  <c:v>0.60066240630757284</c:v>
                </c:pt>
                <c:pt idx="11541">
                  <c:v>0.60107967784916261</c:v>
                </c:pt>
                <c:pt idx="11542">
                  <c:v>0.60149723926329579</c:v>
                </c:pt>
                <c:pt idx="11543">
                  <c:v>0.60191509074696314</c:v>
                </c:pt>
                <c:pt idx="11544">
                  <c:v>0.6023332325104308</c:v>
                </c:pt>
                <c:pt idx="11545">
                  <c:v>0.60275166475097242</c:v>
                </c:pt>
                <c:pt idx="11546">
                  <c:v>0.60317038766598963</c:v>
                </c:pt>
                <c:pt idx="11547">
                  <c:v>0.60358940146618711</c:v>
                </c:pt>
                <c:pt idx="11548">
                  <c:v>0.60400870634924997</c:v>
                </c:pt>
                <c:pt idx="11549">
                  <c:v>0.60442830251738933</c:v>
                </c:pt>
                <c:pt idx="11550">
                  <c:v>0.60484819016855584</c:v>
                </c:pt>
                <c:pt idx="11551">
                  <c:v>0.60526836951404039</c:v>
                </c:pt>
                <c:pt idx="11552">
                  <c:v>0.60568884075207774</c:v>
                </c:pt>
                <c:pt idx="11553">
                  <c:v>0.60610960408103165</c:v>
                </c:pt>
                <c:pt idx="11554">
                  <c:v>0.60653065971263342</c:v>
                </c:pt>
                <c:pt idx="11555">
                  <c:v>0.60695200784553149</c:v>
                </c:pt>
                <c:pt idx="11556">
                  <c:v>0.60737364867850319</c:v>
                </c:pt>
                <c:pt idx="11557">
                  <c:v>0.60779558242372134</c:v>
                </c:pt>
                <c:pt idx="11558">
                  <c:v>0.60821780928024871</c:v>
                </c:pt>
                <c:pt idx="11559">
                  <c:v>0.60864032944727708</c:v>
                </c:pt>
                <c:pt idx="11560">
                  <c:v>0.60906314313742194</c:v>
                </c:pt>
                <c:pt idx="11561">
                  <c:v>0.60948625055016115</c:v>
                </c:pt>
                <c:pt idx="11562">
                  <c:v>0.60990965188953949</c:v>
                </c:pt>
                <c:pt idx="11563">
                  <c:v>0.61033334735530287</c:v>
                </c:pt>
                <c:pt idx="11564">
                  <c:v>0.61075733716065828</c:v>
                </c:pt>
                <c:pt idx="11565">
                  <c:v>0.61118162150563826</c:v>
                </c:pt>
                <c:pt idx="11566">
                  <c:v>0.61160620059040527</c:v>
                </c:pt>
                <c:pt idx="11567">
                  <c:v>0.61203107462861095</c:v>
                </c:pt>
                <c:pt idx="11568">
                  <c:v>0.61245624382070518</c:v>
                </c:pt>
                <c:pt idx="11569">
                  <c:v>0.61288170836726774</c:v>
                </c:pt>
                <c:pt idx="11570">
                  <c:v>0.61330746848239581</c:v>
                </c:pt>
                <c:pt idx="11571">
                  <c:v>0.61373352436695727</c:v>
                </c:pt>
                <c:pt idx="11572">
                  <c:v>0.61415987622195034</c:v>
                </c:pt>
                <c:pt idx="11573">
                  <c:v>0.61458652426191862</c:v>
                </c:pt>
                <c:pt idx="11574">
                  <c:v>0.61501346868814888</c:v>
                </c:pt>
                <c:pt idx="11575">
                  <c:v>0.61544070970205855</c:v>
                </c:pt>
                <c:pt idx="11576">
                  <c:v>0.61586824751863867</c:v>
                </c:pt>
                <c:pt idx="11577">
                  <c:v>0.61629608233959587</c:v>
                </c:pt>
                <c:pt idx="11578">
                  <c:v>0.6167242143712548</c:v>
                </c:pt>
                <c:pt idx="11579">
                  <c:v>0.61715264381559309</c:v>
                </c:pt>
                <c:pt idx="11580">
                  <c:v>0.61758137088819987</c:v>
                </c:pt>
                <c:pt idx="11581">
                  <c:v>0.61801039579134276</c:v>
                </c:pt>
                <c:pt idx="11582">
                  <c:v>0.61843971872742054</c:v>
                </c:pt>
                <c:pt idx="11583">
                  <c:v>0.61886933991247206</c:v>
                </c:pt>
                <c:pt idx="11584">
                  <c:v>0.61929925954918685</c:v>
                </c:pt>
                <c:pt idx="11585">
                  <c:v>0.61972947784038568</c:v>
                </c:pt>
                <c:pt idx="11586">
                  <c:v>0.62015999500255803</c:v>
                </c:pt>
                <c:pt idx="11587">
                  <c:v>0.62059081123881588</c:v>
                </c:pt>
                <c:pt idx="11588">
                  <c:v>0.62102192675240342</c:v>
                </c:pt>
                <c:pt idx="11589">
                  <c:v>0.62145334176026112</c:v>
                </c:pt>
                <c:pt idx="11590">
                  <c:v>0.62188505646592507</c:v>
                </c:pt>
                <c:pt idx="11591">
                  <c:v>0.62231707107306289</c:v>
                </c:pt>
                <c:pt idx="11592">
                  <c:v>0.6227493857990678</c:v>
                </c:pt>
                <c:pt idx="11593">
                  <c:v>0.6231820008479001</c:v>
                </c:pt>
                <c:pt idx="11594">
                  <c:v>0.62361491642818978</c:v>
                </c:pt>
                <c:pt idx="11595">
                  <c:v>0.62404813274417115</c:v>
                </c:pt>
                <c:pt idx="11596">
                  <c:v>0.62448165001384193</c:v>
                </c:pt>
                <c:pt idx="11597">
                  <c:v>0.62491546844173007</c:v>
                </c:pt>
                <c:pt idx="11598">
                  <c:v>0.62534958823249565</c:v>
                </c:pt>
                <c:pt idx="11599">
                  <c:v>0.62578400960459113</c:v>
                </c:pt>
                <c:pt idx="11600">
                  <c:v>0.6262187327629708</c:v>
                </c:pt>
                <c:pt idx="11601">
                  <c:v>0.62665375791272171</c:v>
                </c:pt>
                <c:pt idx="11602">
                  <c:v>0.62708908527275198</c:v>
                </c:pt>
                <c:pt idx="11603">
                  <c:v>0.6275247150484432</c:v>
                </c:pt>
                <c:pt idx="11604">
                  <c:v>0.62796064744531011</c:v>
                </c:pt>
                <c:pt idx="11605">
                  <c:v>0.62839688268271743</c:v>
                </c:pt>
                <c:pt idx="11606">
                  <c:v>0.6288334209664751</c:v>
                </c:pt>
                <c:pt idx="11607">
                  <c:v>0.62927026250710505</c:v>
                </c:pt>
                <c:pt idx="11608">
                  <c:v>0.62970740751069365</c:v>
                </c:pt>
                <c:pt idx="11609">
                  <c:v>0.63014485619721583</c:v>
                </c:pt>
                <c:pt idx="11610">
                  <c:v>0.63058260877305405</c:v>
                </c:pt>
                <c:pt idx="11611">
                  <c:v>0.63102066544472446</c:v>
                </c:pt>
                <c:pt idx="11612">
                  <c:v>0.63145902643266072</c:v>
                </c:pt>
                <c:pt idx="11613">
                  <c:v>0.63189769194367562</c:v>
                </c:pt>
                <c:pt idx="11614">
                  <c:v>0.63233666218471618</c:v>
                </c:pt>
                <c:pt idx="11615">
                  <c:v>0.63277593737667559</c:v>
                </c:pt>
                <c:pt idx="11616">
                  <c:v>0.63321551772679807</c:v>
                </c:pt>
                <c:pt idx="11617">
                  <c:v>0.63365540344246218</c:v>
                </c:pt>
                <c:pt idx="11618">
                  <c:v>0.63409559474502186</c:v>
                </c:pt>
                <c:pt idx="11619">
                  <c:v>0.63453609184215343</c:v>
                </c:pt>
                <c:pt idx="11620">
                  <c:v>0.63497689494166798</c:v>
                </c:pt>
                <c:pt idx="11621">
                  <c:v>0.63541800426538109</c:v>
                </c:pt>
                <c:pt idx="11622">
                  <c:v>0.63585942002140217</c:v>
                </c:pt>
                <c:pt idx="11623">
                  <c:v>0.63630114242260549</c:v>
                </c:pt>
                <c:pt idx="11624">
                  <c:v>0.63674317167738004</c:v>
                </c:pt>
                <c:pt idx="11625">
                  <c:v>0.63718550800815843</c:v>
                </c:pt>
                <c:pt idx="11626">
                  <c:v>0.63762815162362907</c:v>
                </c:pt>
                <c:pt idx="11627">
                  <c:v>0.63807110273261547</c:v>
                </c:pt>
                <c:pt idx="11628">
                  <c:v>0.63851436155801433</c:v>
                </c:pt>
                <c:pt idx="11629">
                  <c:v>0.63895792830894926</c:v>
                </c:pt>
                <c:pt idx="11630">
                  <c:v>0.63940180319467921</c:v>
                </c:pt>
                <c:pt idx="11631">
                  <c:v>0.63984598643856561</c:v>
                </c:pt>
                <c:pt idx="11632">
                  <c:v>0.64029047825016827</c:v>
                </c:pt>
                <c:pt idx="11633">
                  <c:v>0.6407352788391828</c:v>
                </c:pt>
                <c:pt idx="11634">
                  <c:v>0.64118038842943625</c:v>
                </c:pt>
                <c:pt idx="11635">
                  <c:v>0.64162580723092533</c:v>
                </c:pt>
                <c:pt idx="11636">
                  <c:v>0.64207153545378315</c:v>
                </c:pt>
                <c:pt idx="11637">
                  <c:v>0.64251757332230353</c:v>
                </c:pt>
                <c:pt idx="11638">
                  <c:v>0.64296392104692113</c:v>
                </c:pt>
                <c:pt idx="11639">
                  <c:v>0.64341057884288866</c:v>
                </c:pt>
                <c:pt idx="11640">
                  <c:v>0.64385754692092345</c:v>
                </c:pt>
                <c:pt idx="11641">
                  <c:v>0.64430482550594337</c:v>
                </c:pt>
                <c:pt idx="11642">
                  <c:v>0.6447524148089685</c:v>
                </c:pt>
                <c:pt idx="11643">
                  <c:v>0.64520031504115583</c:v>
                </c:pt>
                <c:pt idx="11644">
                  <c:v>0.64564852642789206</c:v>
                </c:pt>
                <c:pt idx="11645">
                  <c:v>0.64609704918063748</c:v>
                </c:pt>
                <c:pt idx="11646">
                  <c:v>0.64654588351098929</c:v>
                </c:pt>
                <c:pt idx="11647">
                  <c:v>0.64699502964480449</c:v>
                </c:pt>
                <c:pt idx="11648">
                  <c:v>0.64744448779398411</c:v>
                </c:pt>
                <c:pt idx="11649">
                  <c:v>0.64789425817056689</c:v>
                </c:pt>
                <c:pt idx="11650">
                  <c:v>0.64834434100088079</c:v>
                </c:pt>
                <c:pt idx="11651">
                  <c:v>0.64879473649726871</c:v>
                </c:pt>
                <c:pt idx="11652">
                  <c:v>0.64924544487693536</c:v>
                </c:pt>
                <c:pt idx="11653">
                  <c:v>0.64969646635250911</c:v>
                </c:pt>
                <c:pt idx="11654">
                  <c:v>0.6501478011509475</c:v>
                </c:pt>
                <c:pt idx="11655">
                  <c:v>0.65059944948518433</c:v>
                </c:pt>
                <c:pt idx="11656">
                  <c:v>0.65105141156829127</c:v>
                </c:pt>
                <c:pt idx="11657">
                  <c:v>0.65150368762769928</c:v>
                </c:pt>
                <c:pt idx="11658">
                  <c:v>0.65195627787678612</c:v>
                </c:pt>
                <c:pt idx="11659">
                  <c:v>0.65240918252906799</c:v>
                </c:pt>
                <c:pt idx="11660">
                  <c:v>0.65286240181245003</c:v>
                </c:pt>
                <c:pt idx="11661">
                  <c:v>0.6533159359407551</c:v>
                </c:pt>
                <c:pt idx="11662">
                  <c:v>0.65376978512794459</c:v>
                </c:pt>
                <c:pt idx="11663">
                  <c:v>0.65422394960239894</c:v>
                </c:pt>
                <c:pt idx="11664">
                  <c:v>0.65467842957838696</c:v>
                </c:pt>
                <c:pt idx="11665">
                  <c:v>0.65513322527031626</c:v>
                </c:pt>
                <c:pt idx="11666">
                  <c:v>0.65558833690704366</c:v>
                </c:pt>
                <c:pt idx="11667">
                  <c:v>0.65604376470328463</c:v>
                </c:pt>
                <c:pt idx="11668">
                  <c:v>0.65649950887867081</c:v>
                </c:pt>
                <c:pt idx="11669">
                  <c:v>0.65695556964820623</c:v>
                </c:pt>
                <c:pt idx="11670">
                  <c:v>0.65741194724138419</c:v>
                </c:pt>
                <c:pt idx="11671">
                  <c:v>0.65786864187351757</c:v>
                </c:pt>
                <c:pt idx="11672">
                  <c:v>0.65832565376005869</c:v>
                </c:pt>
                <c:pt idx="11673">
                  <c:v>0.65878298313097983</c:v>
                </c:pt>
                <c:pt idx="11674">
                  <c:v>0.6592406302020426</c:v>
                </c:pt>
                <c:pt idx="11675">
                  <c:v>0.65969859518914897</c:v>
                </c:pt>
                <c:pt idx="11676">
                  <c:v>0.66015687832275038</c:v>
                </c:pt>
                <c:pt idx="11677">
                  <c:v>0.66061547981905877</c:v>
                </c:pt>
                <c:pt idx="11678">
                  <c:v>0.66107439989442618</c:v>
                </c:pt>
                <c:pt idx="11679">
                  <c:v>0.66153363877978477</c:v>
                </c:pt>
                <c:pt idx="11680">
                  <c:v>0.66199319669179735</c:v>
                </c:pt>
                <c:pt idx="11681">
                  <c:v>0.66245307384726715</c:v>
                </c:pt>
                <c:pt idx="11682">
                  <c:v>0.66291327047760795</c:v>
                </c:pt>
                <c:pt idx="11683">
                  <c:v>0.66337378679993442</c:v>
                </c:pt>
                <c:pt idx="11684">
                  <c:v>0.66383462303633201</c:v>
                </c:pt>
                <c:pt idx="11685">
                  <c:v>0.66429577940420692</c:v>
                </c:pt>
                <c:pt idx="11686">
                  <c:v>0.66475725613561676</c:v>
                </c:pt>
                <c:pt idx="11687">
                  <c:v>0.66521905344828014</c:v>
                </c:pt>
                <c:pt idx="11688">
                  <c:v>0.66568117156005657</c:v>
                </c:pt>
                <c:pt idx="11689">
                  <c:v>0.66614361070348782</c:v>
                </c:pt>
                <c:pt idx="11690">
                  <c:v>0.66660637109674625</c:v>
                </c:pt>
                <c:pt idx="11691">
                  <c:v>0.66706945295814601</c:v>
                </c:pt>
                <c:pt idx="11692">
                  <c:v>0.66753285652071348</c:v>
                </c:pt>
                <c:pt idx="11693">
                  <c:v>0.66799658200307643</c:v>
                </c:pt>
                <c:pt idx="11694">
                  <c:v>0.6684606296240041</c:v>
                </c:pt>
                <c:pt idx="11695">
                  <c:v>0.66892499961700891</c:v>
                </c:pt>
                <c:pt idx="11696">
                  <c:v>0.66938969220117439</c:v>
                </c:pt>
                <c:pt idx="11697">
                  <c:v>0.66985470760060006</c:v>
                </c:pt>
                <c:pt idx="11698">
                  <c:v>0.67032004603466389</c:v>
                </c:pt>
                <c:pt idx="11699">
                  <c:v>0.67078570773752766</c:v>
                </c:pt>
                <c:pt idx="11700">
                  <c:v>0.67125169292888442</c:v>
                </c:pt>
                <c:pt idx="11701">
                  <c:v>0.67171800182856956</c:v>
                </c:pt>
                <c:pt idx="11702">
                  <c:v>0.67218463467123346</c:v>
                </c:pt>
                <c:pt idx="11703">
                  <c:v>0.67265159167702715</c:v>
                </c:pt>
                <c:pt idx="11704">
                  <c:v>0.67311887306624463</c:v>
                </c:pt>
                <c:pt idx="11705">
                  <c:v>0.67358647907402558</c:v>
                </c:pt>
                <c:pt idx="11706">
                  <c:v>0.67405440992098009</c:v>
                </c:pt>
                <c:pt idx="11707">
                  <c:v>0.67452266582786169</c:v>
                </c:pt>
                <c:pt idx="11708">
                  <c:v>0.67499124703030022</c:v>
                </c:pt>
                <c:pt idx="11709">
                  <c:v>0.6754601537493663</c:v>
                </c:pt>
                <c:pt idx="11710">
                  <c:v>0.6759293862062733</c:v>
                </c:pt>
                <c:pt idx="11711">
                  <c:v>0.6763989446371429</c:v>
                </c:pt>
                <c:pt idx="11712">
                  <c:v>0.67686882926350644</c:v>
                </c:pt>
                <c:pt idx="11713">
                  <c:v>0.67733904031196723</c:v>
                </c:pt>
                <c:pt idx="11714">
                  <c:v>0.67780957800435437</c:v>
                </c:pt>
                <c:pt idx="11715">
                  <c:v>0.67828044257744602</c:v>
                </c:pt>
                <c:pt idx="11716">
                  <c:v>0.6787516342533898</c:v>
                </c:pt>
                <c:pt idx="11717">
                  <c:v>0.67922315325447746</c:v>
                </c:pt>
                <c:pt idx="11718">
                  <c:v>0.67969499981798098</c:v>
                </c:pt>
                <c:pt idx="11719">
                  <c:v>0.68016717416651129</c:v>
                </c:pt>
                <c:pt idx="11720">
                  <c:v>0.68063967652282364</c:v>
                </c:pt>
                <c:pt idx="11721">
                  <c:v>0.68111250712468496</c:v>
                </c:pt>
                <c:pt idx="11722">
                  <c:v>0.68158566619517036</c:v>
                </c:pt>
                <c:pt idx="11723">
                  <c:v>0.68205915395749972</c:v>
                </c:pt>
                <c:pt idx="11724">
                  <c:v>0.68253297064993568</c:v>
                </c:pt>
                <c:pt idx="11725">
                  <c:v>0.68300711649601864</c:v>
                </c:pt>
                <c:pt idx="11726">
                  <c:v>0.68348159171943412</c:v>
                </c:pt>
                <c:pt idx="11727">
                  <c:v>0.68395639655894158</c:v>
                </c:pt>
                <c:pt idx="11728">
                  <c:v>0.68443153123854761</c:v>
                </c:pt>
                <c:pt idx="11729">
                  <c:v>0.68490699598738747</c:v>
                </c:pt>
                <c:pt idx="11730">
                  <c:v>0.68538279102976873</c:v>
                </c:pt>
                <c:pt idx="11731">
                  <c:v>0.685858916605115</c:v>
                </c:pt>
                <c:pt idx="11732">
                  <c:v>0.68633537293805624</c:v>
                </c:pt>
                <c:pt idx="11733">
                  <c:v>0.68681216025336755</c:v>
                </c:pt>
                <c:pt idx="11734">
                  <c:v>0.68728927879097224</c:v>
                </c:pt>
                <c:pt idx="11735">
                  <c:v>0.68776672877596823</c:v>
                </c:pt>
                <c:pt idx="11736">
                  <c:v>0.68824451043359991</c:v>
                </c:pt>
                <c:pt idx="11737">
                  <c:v>0.68872262400429052</c:v>
                </c:pt>
                <c:pt idx="11738">
                  <c:v>0.68920106971360784</c:v>
                </c:pt>
                <c:pt idx="11739">
                  <c:v>0.68967984778726554</c:v>
                </c:pt>
                <c:pt idx="11740">
                  <c:v>0.69015895846618869</c:v>
                </c:pt>
                <c:pt idx="11741">
                  <c:v>0.69063840197641524</c:v>
                </c:pt>
                <c:pt idx="11742">
                  <c:v>0.69111817854915825</c:v>
                </c:pt>
                <c:pt idx="11743">
                  <c:v>0.69159828841075943</c:v>
                </c:pt>
                <c:pt idx="11744">
                  <c:v>0.69207873180281398</c:v>
                </c:pt>
                <c:pt idx="11745">
                  <c:v>0.69255950895198848</c:v>
                </c:pt>
                <c:pt idx="11746">
                  <c:v>0.69304062008509681</c:v>
                </c:pt>
                <c:pt idx="11747">
                  <c:v>0.69352206544423789</c:v>
                </c:pt>
                <c:pt idx="11748">
                  <c:v>0.69400384525655112</c:v>
                </c:pt>
                <c:pt idx="11749">
                  <c:v>0.69448595974932326</c:v>
                </c:pt>
                <c:pt idx="11750">
                  <c:v>0.69496840916515812</c:v>
                </c:pt>
                <c:pt idx="11751">
                  <c:v>0.69545119373166897</c:v>
                </c:pt>
                <c:pt idx="11752">
                  <c:v>0.69593431367661651</c:v>
                </c:pt>
                <c:pt idx="11753">
                  <c:v>0.69641776924311061</c:v>
                </c:pt>
                <c:pt idx="11754">
                  <c:v>0.69690156065923892</c:v>
                </c:pt>
                <c:pt idx="11755">
                  <c:v>0.69738568815323743</c:v>
                </c:pt>
                <c:pt idx="11756">
                  <c:v>0.69787015196872271</c:v>
                </c:pt>
                <c:pt idx="11757">
                  <c:v>0.69835495233425848</c:v>
                </c:pt>
                <c:pt idx="11758">
                  <c:v>0.69884008948364118</c:v>
                </c:pt>
                <c:pt idx="11759">
                  <c:v>0.69932556364574139</c:v>
                </c:pt>
                <c:pt idx="11760">
                  <c:v>0.69981137506485358</c:v>
                </c:pt>
                <c:pt idx="11761">
                  <c:v>0.70029752397017708</c:v>
                </c:pt>
                <c:pt idx="11762">
                  <c:v>0.70078401059105977</c:v>
                </c:pt>
                <c:pt idx="11763">
                  <c:v>0.70127083517230571</c:v>
                </c:pt>
                <c:pt idx="11764">
                  <c:v>0.70175799794359206</c:v>
                </c:pt>
                <c:pt idx="11765">
                  <c:v>0.7022454991347451</c:v>
                </c:pt>
                <c:pt idx="11766">
                  <c:v>0.70273333899107937</c:v>
                </c:pt>
                <c:pt idx="11767">
                  <c:v>0.70322151774275099</c:v>
                </c:pt>
                <c:pt idx="11768">
                  <c:v>0.70371003562006584</c:v>
                </c:pt>
                <c:pt idx="11769">
                  <c:v>0.70419889286884962</c:v>
                </c:pt>
                <c:pt idx="11770">
                  <c:v>0.70468808971973884</c:v>
                </c:pt>
                <c:pt idx="11771">
                  <c:v>0.70517762640351944</c:v>
                </c:pt>
                <c:pt idx="11772">
                  <c:v>0.70566750316652993</c:v>
                </c:pt>
                <c:pt idx="11773">
                  <c:v>0.70615772023988765</c:v>
                </c:pt>
                <c:pt idx="11774">
                  <c:v>0.70664827786000139</c:v>
                </c:pt>
                <c:pt idx="11775">
                  <c:v>0.70713917625829892</c:v>
                </c:pt>
                <c:pt idx="11776">
                  <c:v>0.70763041568180429</c:v>
                </c:pt>
                <c:pt idx="11777">
                  <c:v>0.70812199636227757</c:v>
                </c:pt>
                <c:pt idx="11778">
                  <c:v>0.70861391853162925</c:v>
                </c:pt>
                <c:pt idx="11779">
                  <c:v>0.70910618243739842</c:v>
                </c:pt>
                <c:pt idx="11780">
                  <c:v>0.70959878831182865</c:v>
                </c:pt>
                <c:pt idx="11781">
                  <c:v>0.71009173638731404</c:v>
                </c:pt>
                <c:pt idx="11782">
                  <c:v>0.71058502691191006</c:v>
                </c:pt>
                <c:pt idx="11783">
                  <c:v>0.71107866011834431</c:v>
                </c:pt>
                <c:pt idx="11784">
                  <c:v>0.71157263623949585</c:v>
                </c:pt>
                <c:pt idx="11785">
                  <c:v>0.71206695552393717</c:v>
                </c:pt>
                <c:pt idx="11786">
                  <c:v>0.71256161820488162</c:v>
                </c:pt>
                <c:pt idx="11787">
                  <c:v>0.7130566245208817</c:v>
                </c:pt>
                <c:pt idx="11788">
                  <c:v>0.71355197470546416</c:v>
                </c:pt>
                <c:pt idx="11789">
                  <c:v>0.71404766900789285</c:v>
                </c:pt>
                <c:pt idx="11790">
                  <c:v>0.7145437076620299</c:v>
                </c:pt>
                <c:pt idx="11791">
                  <c:v>0.71504009090188891</c:v>
                </c:pt>
                <c:pt idx="11792">
                  <c:v>0.71553681897725363</c:v>
                </c:pt>
                <c:pt idx="11793">
                  <c:v>0.71603389212247404</c:v>
                </c:pt>
                <c:pt idx="11794">
                  <c:v>0.71653131057205144</c:v>
                </c:pt>
                <c:pt idx="11795">
                  <c:v>0.71702907457629095</c:v>
                </c:pt>
                <c:pt idx="11796">
                  <c:v>0.71752718437003082</c:v>
                </c:pt>
                <c:pt idx="11797">
                  <c:v>0.71802564018826176</c:v>
                </c:pt>
                <c:pt idx="11798">
                  <c:v>0.71852444228181067</c:v>
                </c:pt>
                <c:pt idx="11799">
                  <c:v>0.71902359088600576</c:v>
                </c:pt>
                <c:pt idx="11800">
                  <c:v>0.71952308623632777</c:v>
                </c:pt>
                <c:pt idx="11801">
                  <c:v>0.72002292858412664</c:v>
                </c:pt>
                <c:pt idx="11802">
                  <c:v>0.7205231181652213</c:v>
                </c:pt>
                <c:pt idx="11803">
                  <c:v>0.72102365522082978</c:v>
                </c:pt>
                <c:pt idx="11804">
                  <c:v>0.72152453998708788</c:v>
                </c:pt>
                <c:pt idx="11805">
                  <c:v>0.72202577271604462</c:v>
                </c:pt>
                <c:pt idx="11806">
                  <c:v>0.72252735364417497</c:v>
                </c:pt>
                <c:pt idx="11807">
                  <c:v>0.72302928300810732</c:v>
                </c:pt>
                <c:pt idx="11808">
                  <c:v>0.72353156106041627</c:v>
                </c:pt>
                <c:pt idx="11809">
                  <c:v>0.72403418803806996</c:v>
                </c:pt>
                <c:pt idx="11810">
                  <c:v>0.72453716417819003</c:v>
                </c:pt>
                <c:pt idx="11811">
                  <c:v>0.72504048973387825</c:v>
                </c:pt>
                <c:pt idx="11812">
                  <c:v>0.72554416494259666</c:v>
                </c:pt>
                <c:pt idx="11813">
                  <c:v>0.72604819004196164</c:v>
                </c:pt>
                <c:pt idx="11814">
                  <c:v>0.72655256528560253</c:v>
                </c:pt>
                <c:pt idx="11815">
                  <c:v>0.72705729091147675</c:v>
                </c:pt>
                <c:pt idx="11816">
                  <c:v>0.72756236715769629</c:v>
                </c:pt>
                <c:pt idx="11817">
                  <c:v>0.72806779427841939</c:v>
                </c:pt>
                <c:pt idx="11818">
                  <c:v>0.72857357251209975</c:v>
                </c:pt>
                <c:pt idx="11819">
                  <c:v>0.7290797021026505</c:v>
                </c:pt>
                <c:pt idx="11820">
                  <c:v>0.72958618328884595</c:v>
                </c:pt>
                <c:pt idx="11821">
                  <c:v>0.73009301632555124</c:v>
                </c:pt>
                <c:pt idx="11822">
                  <c:v>0.73060020145188342</c:v>
                </c:pt>
                <c:pt idx="11823">
                  <c:v>0.73110773890711467</c:v>
                </c:pt>
                <c:pt idx="11824">
                  <c:v>0.73161562894664178</c:v>
                </c:pt>
                <c:pt idx="11825">
                  <c:v>0.73212387181008054</c:v>
                </c:pt>
                <c:pt idx="11826">
                  <c:v>0.73263246773720203</c:v>
                </c:pt>
                <c:pt idx="11827">
                  <c:v>0.73314141698393565</c:v>
                </c:pt>
                <c:pt idx="11828">
                  <c:v>0.73365071979039687</c:v>
                </c:pt>
                <c:pt idx="11829">
                  <c:v>0.73416037639685694</c:v>
                </c:pt>
                <c:pt idx="11830">
                  <c:v>0.73467038705977894</c:v>
                </c:pt>
                <c:pt idx="11831">
                  <c:v>0.73518075201977917</c:v>
                </c:pt>
                <c:pt idx="11832">
                  <c:v>0.73569147152298275</c:v>
                </c:pt>
                <c:pt idx="11833">
                  <c:v>0.73620254581032907</c:v>
                </c:pt>
                <c:pt idx="11834">
                  <c:v>0.73671397513899484</c:v>
                </c:pt>
                <c:pt idx="11835">
                  <c:v>0.73722575975026539</c:v>
                </c:pt>
                <c:pt idx="11836">
                  <c:v>0.73773789988558292</c:v>
                </c:pt>
                <c:pt idx="11837">
                  <c:v>0.73825039580266028</c:v>
                </c:pt>
                <c:pt idx="11838">
                  <c:v>0.73876324774328617</c:v>
                </c:pt>
                <c:pt idx="11839">
                  <c:v>0.73927645594940616</c:v>
                </c:pt>
                <c:pt idx="11840">
                  <c:v>0.73979002067927058</c:v>
                </c:pt>
                <c:pt idx="11841">
                  <c:v>0.74030394217517248</c:v>
                </c:pt>
                <c:pt idx="11842">
                  <c:v>0.74081822067956182</c:v>
                </c:pt>
                <c:pt idx="11843">
                  <c:v>0.74133285645122771</c:v>
                </c:pt>
                <c:pt idx="11844">
                  <c:v>0.74184784973296836</c:v>
                </c:pt>
                <c:pt idx="11845">
                  <c:v>0.74236320076773954</c:v>
                </c:pt>
                <c:pt idx="11846">
                  <c:v>0.74287890981486981</c:v>
                </c:pt>
                <c:pt idx="11847">
                  <c:v>0.743394977117664</c:v>
                </c:pt>
                <c:pt idx="11848">
                  <c:v>0.74391140292499713</c:v>
                </c:pt>
                <c:pt idx="11849">
                  <c:v>0.74442818748050055</c:v>
                </c:pt>
                <c:pt idx="11850">
                  <c:v>0.74494533104422456</c:v>
                </c:pt>
                <c:pt idx="11851">
                  <c:v>0.74546283386015033</c:v>
                </c:pt>
                <c:pt idx="11852">
                  <c:v>0.74598069617241769</c:v>
                </c:pt>
                <c:pt idx="11853">
                  <c:v>0.74649891824161896</c:v>
                </c:pt>
                <c:pt idx="11854">
                  <c:v>0.74701750031224434</c:v>
                </c:pt>
                <c:pt idx="11855">
                  <c:v>0.74753644262894259</c:v>
                </c:pt>
                <c:pt idx="11856">
                  <c:v>0.7480557454528497</c:v>
                </c:pt>
                <c:pt idx="11857">
                  <c:v>0.74857540902896569</c:v>
                </c:pt>
                <c:pt idx="11858">
                  <c:v>0.74909543360244957</c:v>
                </c:pt>
                <c:pt idx="11859">
                  <c:v>0.74961581943498179</c:v>
                </c:pt>
                <c:pt idx="11860">
                  <c:v>0.75013656677207341</c:v>
                </c:pt>
                <c:pt idx="11861">
                  <c:v>0.7506576758593948</c:v>
                </c:pt>
                <c:pt idx="11862">
                  <c:v>0.75117914695917209</c:v>
                </c:pt>
                <c:pt idx="11863">
                  <c:v>0.75170098031742838</c:v>
                </c:pt>
                <c:pt idx="11864">
                  <c:v>0.75222317618581935</c:v>
                </c:pt>
                <c:pt idx="11865">
                  <c:v>0.75274573481069873</c:v>
                </c:pt>
                <c:pt idx="11866">
                  <c:v>0.75326865645502217</c:v>
                </c:pt>
                <c:pt idx="11867">
                  <c:v>0.7537919413654971</c:v>
                </c:pt>
                <c:pt idx="11868">
                  <c:v>0.75431558978899071</c:v>
                </c:pt>
                <c:pt idx="11869">
                  <c:v>0.75483960198900735</c:v>
                </c:pt>
                <c:pt idx="11870">
                  <c:v>0.75536397821276868</c:v>
                </c:pt>
                <c:pt idx="11871">
                  <c:v>0.75588871870765717</c:v>
                </c:pt>
                <c:pt idx="11872">
                  <c:v>0.75641382373772625</c:v>
                </c:pt>
                <c:pt idx="11873">
                  <c:v>0.75693929355071343</c:v>
                </c:pt>
                <c:pt idx="11874">
                  <c:v>0.75746512839451696</c:v>
                </c:pt>
                <c:pt idx="11875">
                  <c:v>0.75799132853374096</c:v>
                </c:pt>
                <c:pt idx="11876">
                  <c:v>0.75851789421663984</c:v>
                </c:pt>
                <c:pt idx="11877">
                  <c:v>0.75904482569715126</c:v>
                </c:pt>
                <c:pt idx="11878">
                  <c:v>0.75957212322386314</c:v>
                </c:pt>
                <c:pt idx="11879">
                  <c:v>0.76009978706211567</c:v>
                </c:pt>
                <c:pt idx="11880">
                  <c:v>0.76062781746085362</c:v>
                </c:pt>
                <c:pt idx="11881">
                  <c:v>0.76115621466918326</c:v>
                </c:pt>
                <c:pt idx="11882">
                  <c:v>0.76168497895299803</c:v>
                </c:pt>
                <c:pt idx="11883">
                  <c:v>0.76221411056176192</c:v>
                </c:pt>
                <c:pt idx="11884">
                  <c:v>0.76274360974510058</c:v>
                </c:pt>
                <c:pt idx="11885">
                  <c:v>0.76327347676946222</c:v>
                </c:pt>
                <c:pt idx="11886">
                  <c:v>0.76380371188483109</c:v>
                </c:pt>
                <c:pt idx="11887">
                  <c:v>0.76433431534135332</c:v>
                </c:pt>
                <c:pt idx="11888">
                  <c:v>0.76486528740603277</c:v>
                </c:pt>
                <c:pt idx="11889">
                  <c:v>0.76539662832937505</c:v>
                </c:pt>
                <c:pt idx="11890">
                  <c:v>0.76592833836204799</c:v>
                </c:pt>
                <c:pt idx="11891">
                  <c:v>0.76646041777161245</c:v>
                </c:pt>
                <c:pt idx="11892">
                  <c:v>0.76699286680909617</c:v>
                </c:pt>
                <c:pt idx="11893">
                  <c:v>0.76752568573127444</c:v>
                </c:pt>
                <c:pt idx="11894">
                  <c:v>0.76805887478951251</c:v>
                </c:pt>
                <c:pt idx="11895">
                  <c:v>0.76859243425211521</c:v>
                </c:pt>
                <c:pt idx="11896">
                  <c:v>0.76912636437080895</c:v>
                </c:pt>
                <c:pt idx="11897">
                  <c:v>0.76966066539748301</c:v>
                </c:pt>
                <c:pt idx="11898">
                  <c:v>0.77019533760100189</c:v>
                </c:pt>
                <c:pt idx="11899">
                  <c:v>0.77073038123361692</c:v>
                </c:pt>
                <c:pt idx="11900">
                  <c:v>0.77126579654774274</c:v>
                </c:pt>
                <c:pt idx="11901">
                  <c:v>0.7718015838128045</c:v>
                </c:pt>
                <c:pt idx="11902">
                  <c:v>0.77233774328157956</c:v>
                </c:pt>
                <c:pt idx="11903">
                  <c:v>0.77287427520700913</c:v>
                </c:pt>
                <c:pt idx="11904">
                  <c:v>0.77341117985908014</c:v>
                </c:pt>
                <c:pt idx="11905">
                  <c:v>0.7739484574910972</c:v>
                </c:pt>
                <c:pt idx="11906">
                  <c:v>0.77448610835652887</c:v>
                </c:pt>
                <c:pt idx="11907">
                  <c:v>0.77502413272592541</c:v>
                </c:pt>
                <c:pt idx="11908">
                  <c:v>0.77556253085311944</c:v>
                </c:pt>
                <c:pt idx="11909">
                  <c:v>0.77610130299775515</c:v>
                </c:pt>
                <c:pt idx="11910">
                  <c:v>0.77664044941400623</c:v>
                </c:pt>
                <c:pt idx="11911">
                  <c:v>0.77717997037317554</c:v>
                </c:pt>
                <c:pt idx="11912">
                  <c:v>0.77771986612980171</c:v>
                </c:pt>
                <c:pt idx="11913">
                  <c:v>0.77826013693858864</c:v>
                </c:pt>
                <c:pt idx="11914">
                  <c:v>0.77880078307140488</c:v>
                </c:pt>
                <c:pt idx="11915">
                  <c:v>0.77934180478331994</c:v>
                </c:pt>
                <c:pt idx="11916">
                  <c:v>0.77988320232956887</c:v>
                </c:pt>
                <c:pt idx="11917">
                  <c:v>0.78042497598258731</c:v>
                </c:pt>
                <c:pt idx="11918">
                  <c:v>0.78096712599797657</c:v>
                </c:pt>
                <c:pt idx="11919">
                  <c:v>0.78150965263150418</c:v>
                </c:pt>
                <c:pt idx="11920">
                  <c:v>0.78205255615617375</c:v>
                </c:pt>
                <c:pt idx="11921">
                  <c:v>0.78259583682811984</c:v>
                </c:pt>
                <c:pt idx="11922">
                  <c:v>0.78313949490934132</c:v>
                </c:pt>
                <c:pt idx="11923">
                  <c:v>0.78368353065631691</c:v>
                </c:pt>
                <c:pt idx="11924">
                  <c:v>0.78422794434280962</c:v>
                </c:pt>
                <c:pt idx="11925">
                  <c:v>0.78477273622566668</c:v>
                </c:pt>
                <c:pt idx="11926">
                  <c:v>0.78531790656190159</c:v>
                </c:pt>
                <c:pt idx="11927">
                  <c:v>0.78586345562584847</c:v>
                </c:pt>
                <c:pt idx="11928">
                  <c:v>0.78640938367488999</c:v>
                </c:pt>
                <c:pt idx="11929">
                  <c:v>0.7869556909665758</c:v>
                </c:pt>
                <c:pt idx="11930">
                  <c:v>0.78750237777581211</c:v>
                </c:pt>
                <c:pt idx="11931">
                  <c:v>0.78804944436051849</c:v>
                </c:pt>
                <c:pt idx="11932">
                  <c:v>0.7885968909787815</c:v>
                </c:pt>
                <c:pt idx="11933">
                  <c:v>0.78914471790608076</c:v>
                </c:pt>
                <c:pt idx="11934">
                  <c:v>0.78969292540087366</c:v>
                </c:pt>
                <c:pt idx="11935">
                  <c:v>0.79024151372178508</c:v>
                </c:pt>
                <c:pt idx="11936">
                  <c:v>0.79079048314486922</c:v>
                </c:pt>
                <c:pt idx="11937">
                  <c:v>0.79133983392912222</c:v>
                </c:pt>
                <c:pt idx="11938">
                  <c:v>0.7918895663394705</c:v>
                </c:pt>
                <c:pt idx="11939">
                  <c:v>0.79243968063525827</c:v>
                </c:pt>
                <c:pt idx="11940">
                  <c:v>0.79299017709330744</c:v>
                </c:pt>
                <c:pt idx="11941">
                  <c:v>0.79354105597333491</c:v>
                </c:pt>
                <c:pt idx="11942">
                  <c:v>0.7940923175352258</c:v>
                </c:pt>
                <c:pt idx="11943">
                  <c:v>0.79464396205637955</c:v>
                </c:pt>
                <c:pt idx="11944">
                  <c:v>0.79519598979705441</c:v>
                </c:pt>
                <c:pt idx="11945">
                  <c:v>0.79574840101767774</c:v>
                </c:pt>
                <c:pt idx="11946">
                  <c:v>0.79630119599622717</c:v>
                </c:pt>
                <c:pt idx="11947">
                  <c:v>0.79685437499350409</c:v>
                </c:pt>
                <c:pt idx="11948">
                  <c:v>0.79740793827047884</c:v>
                </c:pt>
                <c:pt idx="11949">
                  <c:v>0.79796188610570873</c:v>
                </c:pt>
                <c:pt idx="11950">
                  <c:v>0.79851621876053902</c:v>
                </c:pt>
                <c:pt idx="11951">
                  <c:v>0.79907093649648442</c:v>
                </c:pt>
                <c:pt idx="11952">
                  <c:v>0.79962603959268308</c:v>
                </c:pt>
                <c:pt idx="11953">
                  <c:v>0.8001815283110254</c:v>
                </c:pt>
                <c:pt idx="11954">
                  <c:v>0.80073740291939743</c:v>
                </c:pt>
                <c:pt idx="11955">
                  <c:v>0.80129366368004129</c:v>
                </c:pt>
                <c:pt idx="11956">
                  <c:v>0.80185031087287184</c:v>
                </c:pt>
                <c:pt idx="11957">
                  <c:v>0.80240734476050757</c:v>
                </c:pt>
                <c:pt idx="11958">
                  <c:v>0.80296476560573771</c:v>
                </c:pt>
                <c:pt idx="11959">
                  <c:v>0.80352257368906077</c:v>
                </c:pt>
                <c:pt idx="11960">
                  <c:v>0.80408076927364303</c:v>
                </c:pt>
                <c:pt idx="11961">
                  <c:v>0.8046393526228216</c:v>
                </c:pt>
                <c:pt idx="11962">
                  <c:v>0.80519832401767999</c:v>
                </c:pt>
                <c:pt idx="11963">
                  <c:v>0.80575768372193346</c:v>
                </c:pt>
                <c:pt idx="11964">
                  <c:v>0.80631743199946826</c:v>
                </c:pt>
                <c:pt idx="11965">
                  <c:v>0.80687756913195408</c:v>
                </c:pt>
                <c:pt idx="11966">
                  <c:v>0.80743809538365607</c:v>
                </c:pt>
                <c:pt idx="11967">
                  <c:v>0.80799901102489002</c:v>
                </c:pt>
                <c:pt idx="11968">
                  <c:v>0.80856031632027581</c:v>
                </c:pt>
                <c:pt idx="11969">
                  <c:v>0.80912201155226704</c:v>
                </c:pt>
                <c:pt idx="11970">
                  <c:v>0.80968409698586374</c:v>
                </c:pt>
                <c:pt idx="11971">
                  <c:v>0.81024657288623825</c:v>
                </c:pt>
                <c:pt idx="11972">
                  <c:v>0.8108094395364327</c:v>
                </c:pt>
                <c:pt idx="11973">
                  <c:v>0.81137269720200023</c:v>
                </c:pt>
                <c:pt idx="11974">
                  <c:v>0.81193634614866572</c:v>
                </c:pt>
                <c:pt idx="11975">
                  <c:v>0.81250038666006208</c:v>
                </c:pt>
                <c:pt idx="11976">
                  <c:v>0.81306481900229588</c:v>
                </c:pt>
                <c:pt idx="11977">
                  <c:v>0.81362964344164646</c:v>
                </c:pt>
                <c:pt idx="11978">
                  <c:v>0.81419486026233789</c:v>
                </c:pt>
                <c:pt idx="11979">
                  <c:v>0.814760469731032</c:v>
                </c:pt>
                <c:pt idx="11980">
                  <c:v>0.81532647211456344</c:v>
                </c:pt>
                <c:pt idx="11981">
                  <c:v>0.81589286769774905</c:v>
                </c:pt>
                <c:pt idx="11982">
                  <c:v>0.81645965674780663</c:v>
                </c:pt>
                <c:pt idx="11983">
                  <c:v>0.81702683953807198</c:v>
                </c:pt>
                <c:pt idx="11984">
                  <c:v>0.81759441633612207</c:v>
                </c:pt>
                <c:pt idx="11985">
                  <c:v>0.81816238742756586</c:v>
                </c:pt>
                <c:pt idx="11986">
                  <c:v>0.81873075308036469</c:v>
                </c:pt>
                <c:pt idx="11987">
                  <c:v>0.8192995135626534</c:v>
                </c:pt>
                <c:pt idx="11988">
                  <c:v>0.81986866916063661</c:v>
                </c:pt>
                <c:pt idx="11989">
                  <c:v>0.82043822014283452</c:v>
                </c:pt>
                <c:pt idx="11990">
                  <c:v>0.8210081667779412</c:v>
                </c:pt>
                <c:pt idx="11991">
                  <c:v>0.82157850935275822</c:v>
                </c:pt>
                <c:pt idx="11992">
                  <c:v>0.8221492481363657</c:v>
                </c:pt>
                <c:pt idx="11993">
                  <c:v>0.8227203833980179</c:v>
                </c:pt>
                <c:pt idx="11994">
                  <c:v>0.82329191542511482</c:v>
                </c:pt>
                <c:pt idx="11995">
                  <c:v>0.82386384448729744</c:v>
                </c:pt>
                <c:pt idx="11996">
                  <c:v>0.82443617085438192</c:v>
                </c:pt>
                <c:pt idx="11997">
                  <c:v>0.82500889481436723</c:v>
                </c:pt>
                <c:pt idx="11998">
                  <c:v>0.82558201663745701</c:v>
                </c:pt>
                <c:pt idx="11999">
                  <c:v>0.82615553660004104</c:v>
                </c:pt>
                <c:pt idx="12000">
                  <c:v>0.8267294549726858</c:v>
                </c:pt>
                <c:pt idx="12001">
                  <c:v>0.82730377204419148</c:v>
                </c:pt>
                <c:pt idx="12002">
                  <c:v>0.82787848808551334</c:v>
                </c:pt>
                <c:pt idx="12003">
                  <c:v>0.82845360336778218</c:v>
                </c:pt>
                <c:pt idx="12004">
                  <c:v>0.82902911818040037</c:v>
                </c:pt>
                <c:pt idx="12005">
                  <c:v>0.82960503279488818</c:v>
                </c:pt>
                <c:pt idx="12006">
                  <c:v>0.83018134748294192</c:v>
                </c:pt>
                <c:pt idx="12007">
                  <c:v>0.83075806253456774</c:v>
                </c:pt>
                <c:pt idx="12008">
                  <c:v>0.83133517822185188</c:v>
                </c:pt>
                <c:pt idx="12009">
                  <c:v>0.83191269481705732</c:v>
                </c:pt>
                <c:pt idx="12010">
                  <c:v>0.83249061261079504</c:v>
                </c:pt>
                <c:pt idx="12011">
                  <c:v>0.83306893187571884</c:v>
                </c:pt>
                <c:pt idx="12012">
                  <c:v>0.83364765289072496</c:v>
                </c:pt>
                <c:pt idx="12013">
                  <c:v>0.83422677592883376</c:v>
                </c:pt>
                <c:pt idx="12014">
                  <c:v>0.83480630128146427</c:v>
                </c:pt>
                <c:pt idx="12015">
                  <c:v>0.83538622922202899</c:v>
                </c:pt>
                <c:pt idx="12016">
                  <c:v>0.83596656002411751</c:v>
                </c:pt>
                <c:pt idx="12017">
                  <c:v>0.8365472939797568</c:v>
                </c:pt>
                <c:pt idx="12018">
                  <c:v>0.83712843136292936</c:v>
                </c:pt>
                <c:pt idx="12019">
                  <c:v>0.83770997244779533</c:v>
                </c:pt>
                <c:pt idx="12020">
                  <c:v>0.83829191752699095</c:v>
                </c:pt>
                <c:pt idx="12021">
                  <c:v>0.83887426687506983</c:v>
                </c:pt>
                <c:pt idx="12022">
                  <c:v>0.83945702076676421</c:v>
                </c:pt>
                <c:pt idx="12023">
                  <c:v>0.84004017949532028</c:v>
                </c:pt>
                <c:pt idx="12024">
                  <c:v>0.84062374333586454</c:v>
                </c:pt>
                <c:pt idx="12025">
                  <c:v>0.84120771256370186</c:v>
                </c:pt>
                <c:pt idx="12026">
                  <c:v>0.84179208747269019</c:v>
                </c:pt>
                <c:pt idx="12027">
                  <c:v>0.84237686833852976</c:v>
                </c:pt>
                <c:pt idx="12028">
                  <c:v>0.84296205544323299</c:v>
                </c:pt>
                <c:pt idx="12029">
                  <c:v>0.84354764906287061</c:v>
                </c:pt>
                <c:pt idx="12030">
                  <c:v>0.84413364949211778</c:v>
                </c:pt>
                <c:pt idx="12031">
                  <c:v>0.8447200570074419</c:v>
                </c:pt>
                <c:pt idx="12032">
                  <c:v>0.84530687188548925</c:v>
                </c:pt>
                <c:pt idx="12033">
                  <c:v>0.84589409442154972</c:v>
                </c:pt>
                <c:pt idx="12034">
                  <c:v>0.84648172489266704</c:v>
                </c:pt>
                <c:pt idx="12035">
                  <c:v>0.84706976357606467</c:v>
                </c:pt>
                <c:pt idx="12036">
                  <c:v>0.84765821076764825</c:v>
                </c:pt>
                <c:pt idx="12037">
                  <c:v>0.84824706674503925</c:v>
                </c:pt>
                <c:pt idx="12038">
                  <c:v>0.84883633178603923</c:v>
                </c:pt>
                <c:pt idx="12039">
                  <c:v>0.84942600618717101</c:v>
                </c:pt>
                <c:pt idx="12040">
                  <c:v>0.85001609022663505</c:v>
                </c:pt>
                <c:pt idx="12041">
                  <c:v>0.85060658418281232</c:v>
                </c:pt>
                <c:pt idx="12042">
                  <c:v>0.85119748835284403</c:v>
                </c:pt>
                <c:pt idx="12043">
                  <c:v>0.85178880301551074</c:v>
                </c:pt>
                <c:pt idx="12044">
                  <c:v>0.85238052845597601</c:v>
                </c:pt>
                <c:pt idx="12045">
                  <c:v>0.85297266495339474</c:v>
                </c:pt>
                <c:pt idx="12046">
                  <c:v>0.85356521280573505</c:v>
                </c:pt>
                <c:pt idx="12047">
                  <c:v>0.85415817229255286</c:v>
                </c:pt>
                <c:pt idx="12048">
                  <c:v>0.85475154369358564</c:v>
                </c:pt>
                <c:pt idx="12049">
                  <c:v>0.85534532730742252</c:v>
                </c:pt>
                <c:pt idx="12050">
                  <c:v>0.85593952341420276</c:v>
                </c:pt>
                <c:pt idx="12051">
                  <c:v>0.85653413229424713</c:v>
                </c:pt>
                <c:pt idx="12052">
                  <c:v>0.8571291542467675</c:v>
                </c:pt>
                <c:pt idx="12053">
                  <c:v>0.85772458955248732</c:v>
                </c:pt>
                <c:pt idx="12054">
                  <c:v>0.85832043849231188</c:v>
                </c:pt>
                <c:pt idx="12055">
                  <c:v>0.85891670136607712</c:v>
                </c:pt>
                <c:pt idx="12056">
                  <c:v>0.85951337845509201</c:v>
                </c:pt>
                <c:pt idx="12057">
                  <c:v>0.86011047004710584</c:v>
                </c:pt>
                <c:pt idx="12058">
                  <c:v>0.86070797642380537</c:v>
                </c:pt>
                <c:pt idx="12059">
                  <c:v>0.86130589788586054</c:v>
                </c:pt>
                <c:pt idx="12060">
                  <c:v>0.8619042347153627</c:v>
                </c:pt>
                <c:pt idx="12061">
                  <c:v>0.86250298719458618</c:v>
                </c:pt>
                <c:pt idx="12062">
                  <c:v>0.86310215562482784</c:v>
                </c:pt>
                <c:pt idx="12063">
                  <c:v>0.86370174028876734</c:v>
                </c:pt>
                <c:pt idx="12064">
                  <c:v>0.86430174146926775</c:v>
                </c:pt>
                <c:pt idx="12065">
                  <c:v>0.86490215946825433</c:v>
                </c:pt>
                <c:pt idx="12066">
                  <c:v>0.86550299456899626</c:v>
                </c:pt>
                <c:pt idx="12067">
                  <c:v>0.86610424705494626</c:v>
                </c:pt>
                <c:pt idx="12068">
                  <c:v>0.86670591722865953</c:v>
                </c:pt>
                <c:pt idx="12069">
                  <c:v>0.86730800537399599</c:v>
                </c:pt>
                <c:pt idx="12070">
                  <c:v>0.86791051177499945</c:v>
                </c:pt>
                <c:pt idx="12071">
                  <c:v>0.86851343673485604</c:v>
                </c:pt>
                <c:pt idx="12072">
                  <c:v>0.86911678053801766</c:v>
                </c:pt>
                <c:pt idx="12073">
                  <c:v>0.86972054347544869</c:v>
                </c:pt>
                <c:pt idx="12074">
                  <c:v>0.87032472583198328</c:v>
                </c:pt>
                <c:pt idx="12075">
                  <c:v>0.87092932791165079</c:v>
                </c:pt>
                <c:pt idx="12076">
                  <c:v>0.87153434999969437</c:v>
                </c:pt>
                <c:pt idx="12077">
                  <c:v>0.87213979238154216</c:v>
                </c:pt>
                <c:pt idx="12078">
                  <c:v>0.87274565536185744</c:v>
                </c:pt>
                <c:pt idx="12079">
                  <c:v>0.87335193922647836</c:v>
                </c:pt>
                <c:pt idx="12080">
                  <c:v>0.87395864426142822</c:v>
                </c:pt>
                <c:pt idx="12081">
                  <c:v>0.87456577077200592</c:v>
                </c:pt>
                <c:pt idx="12082">
                  <c:v>0.87517331904464546</c:v>
                </c:pt>
                <c:pt idx="12083">
                  <c:v>0.875781289365967</c:v>
                </c:pt>
                <c:pt idx="12084">
                  <c:v>0.8763896820419057</c:v>
                </c:pt>
                <c:pt idx="12085">
                  <c:v>0.8769984973594932</c:v>
                </c:pt>
                <c:pt idx="12086">
                  <c:v>0.87760773560594718</c:v>
                </c:pt>
                <c:pt idx="12087">
                  <c:v>0.87821739708784108</c:v>
                </c:pt>
                <c:pt idx="12088">
                  <c:v>0.87882748209280503</c:v>
                </c:pt>
                <c:pt idx="12089">
                  <c:v>0.87943799091505448</c:v>
                </c:pt>
                <c:pt idx="12090">
                  <c:v>0.88004892384260602</c:v>
                </c:pt>
                <c:pt idx="12091">
                  <c:v>0.88066028118288575</c:v>
                </c:pt>
                <c:pt idx="12092">
                  <c:v>0.88127206322432405</c:v>
                </c:pt>
                <c:pt idx="12093">
                  <c:v>0.88188427025553817</c:v>
                </c:pt>
                <c:pt idx="12094">
                  <c:v>0.88249690258459546</c:v>
                </c:pt>
                <c:pt idx="12095">
                  <c:v>0.88310996050052759</c:v>
                </c:pt>
                <c:pt idx="12096">
                  <c:v>0.88372344429255378</c:v>
                </c:pt>
                <c:pt idx="12097">
                  <c:v>0.88433735426938387</c:v>
                </c:pt>
                <c:pt idx="12098">
                  <c:v>0.8849516907206525</c:v>
                </c:pt>
                <c:pt idx="12099">
                  <c:v>0.88556645393618183</c:v>
                </c:pt>
                <c:pt idx="12100">
                  <c:v>0.88618164422532564</c:v>
                </c:pt>
                <c:pt idx="12101">
                  <c:v>0.88679726187832242</c:v>
                </c:pt>
                <c:pt idx="12102">
                  <c:v>0.8874133071920558</c:v>
                </c:pt>
                <c:pt idx="12103">
                  <c:v>0.88802978045715419</c:v>
                </c:pt>
                <c:pt idx="12104">
                  <c:v>0.8886466819838319</c:v>
                </c:pt>
                <c:pt idx="12105">
                  <c:v>0.88926401206313466</c:v>
                </c:pt>
                <c:pt idx="12106">
                  <c:v>0.88988177098629717</c:v>
                </c:pt>
                <c:pt idx="12107">
                  <c:v>0.89049995906418067</c:v>
                </c:pt>
                <c:pt idx="12108">
                  <c:v>0.89111857658843785</c:v>
                </c:pt>
                <c:pt idx="12109">
                  <c:v>0.89173762385091082</c:v>
                </c:pt>
                <c:pt idx="12110">
                  <c:v>0.89235710116310907</c:v>
                </c:pt>
                <c:pt idx="12111">
                  <c:v>0.89297700881729347</c:v>
                </c:pt>
                <c:pt idx="12112">
                  <c:v>0.89359734710591499</c:v>
                </c:pt>
                <c:pt idx="12113">
                  <c:v>0.89421811634113246</c:v>
                </c:pt>
                <c:pt idx="12114">
                  <c:v>0.89483931681581663</c:v>
                </c:pt>
                <c:pt idx="12115">
                  <c:v>0.89546094882302796</c:v>
                </c:pt>
                <c:pt idx="12116">
                  <c:v>0.89608301267557666</c:v>
                </c:pt>
                <c:pt idx="12117">
                  <c:v>0.8967055086669441</c:v>
                </c:pt>
                <c:pt idx="12118">
                  <c:v>0.8973284370973309</c:v>
                </c:pt>
                <c:pt idx="12119">
                  <c:v>0.89795179826061278</c:v>
                </c:pt>
                <c:pt idx="12120">
                  <c:v>0.89857559247046992</c:v>
                </c:pt>
                <c:pt idx="12121">
                  <c:v>0.89919982002120025</c:v>
                </c:pt>
                <c:pt idx="12122">
                  <c:v>0.89982448120729219</c:v>
                </c:pt>
                <c:pt idx="12123">
                  <c:v>0.90044957634308032</c:v>
                </c:pt>
                <c:pt idx="12124">
                  <c:v>0.90107510572347593</c:v>
                </c:pt>
                <c:pt idx="12125">
                  <c:v>0.9017010696435821</c:v>
                </c:pt>
                <c:pt idx="12126">
                  <c:v>0.90232746841838851</c:v>
                </c:pt>
                <c:pt idx="12127">
                  <c:v>0.90295430234342189</c:v>
                </c:pt>
                <c:pt idx="12128">
                  <c:v>0.90358157171440034</c:v>
                </c:pt>
                <c:pt idx="12129">
                  <c:v>0.90420927684697083</c:v>
                </c:pt>
                <c:pt idx="12130">
                  <c:v>0.90483741803727624</c:v>
                </c:pt>
                <c:pt idx="12131">
                  <c:v>0.90546599558165153</c:v>
                </c:pt>
                <c:pt idx="12132">
                  <c:v>0.90609500979640167</c:v>
                </c:pt>
                <c:pt idx="12133">
                  <c:v>0.90672446097828729</c:v>
                </c:pt>
                <c:pt idx="12134">
                  <c:v>0.90735434943086324</c:v>
                </c:pt>
                <c:pt idx="12135">
                  <c:v>0.90798467545128858</c:v>
                </c:pt>
                <c:pt idx="12136">
                  <c:v>0.90861543935674849</c:v>
                </c:pt>
                <c:pt idx="12137">
                  <c:v>0.90924664144482881</c:v>
                </c:pt>
                <c:pt idx="12138">
                  <c:v>0.90987828201330845</c:v>
                </c:pt>
                <c:pt idx="12139">
                  <c:v>0.91051036138003416</c:v>
                </c:pt>
                <c:pt idx="12140">
                  <c:v>0.91114287984321229</c:v>
                </c:pt>
                <c:pt idx="12141">
                  <c:v>0.91177583770124282</c:v>
                </c:pt>
                <c:pt idx="12142">
                  <c:v>0.91240923527263529</c:v>
                </c:pt>
                <c:pt idx="12143">
                  <c:v>0.913043072856218</c:v>
                </c:pt>
                <c:pt idx="12144">
                  <c:v>0.91367735075101331</c:v>
                </c:pt>
                <c:pt idx="12145">
                  <c:v>0.91431206927619491</c:v>
                </c:pt>
                <c:pt idx="12146">
                  <c:v>0.91494722873121448</c:v>
                </c:pt>
                <c:pt idx="12147">
                  <c:v>0.91558282942237956</c:v>
                </c:pt>
                <c:pt idx="12148">
                  <c:v>0.9162188716495443</c:v>
                </c:pt>
                <c:pt idx="12149">
                  <c:v>0.91685535573277011</c:v>
                </c:pt>
                <c:pt idx="12150">
                  <c:v>0.91749228197234167</c:v>
                </c:pt>
                <c:pt idx="12151">
                  <c:v>0.91812965066873842</c:v>
                </c:pt>
                <c:pt idx="12152">
                  <c:v>0.91876746214268923</c:v>
                </c:pt>
                <c:pt idx="12153">
                  <c:v>0.91940571669510496</c:v>
                </c:pt>
                <c:pt idx="12154">
                  <c:v>0.92004441462709186</c:v>
                </c:pt>
                <c:pt idx="12155">
                  <c:v>0.92068355626004761</c:v>
                </c:pt>
                <c:pt idx="12156">
                  <c:v>0.92132314189551068</c:v>
                </c:pt>
                <c:pt idx="12157">
                  <c:v>0.92196317183521515</c:v>
                </c:pt>
                <c:pt idx="12158">
                  <c:v>0.92260364640122905</c:v>
                </c:pt>
                <c:pt idx="12159">
                  <c:v>0.92324456589571968</c:v>
                </c:pt>
                <c:pt idx="12160">
                  <c:v>0.92388593062105051</c:v>
                </c:pt>
                <c:pt idx="12161">
                  <c:v>0.92452774089996115</c:v>
                </c:pt>
                <c:pt idx="12162">
                  <c:v>0.92516999703524905</c:v>
                </c:pt>
                <c:pt idx="12163">
                  <c:v>0.92581269933664445</c:v>
                </c:pt>
                <c:pt idx="12164">
                  <c:v>0.92645584810735149</c:v>
                </c:pt>
                <c:pt idx="12165">
                  <c:v>0.92709944367100772</c:v>
                </c:pt>
                <c:pt idx="12166">
                  <c:v>0.92774348633125303</c:v>
                </c:pt>
                <c:pt idx="12167">
                  <c:v>0.92838797639192394</c:v>
                </c:pt>
                <c:pt idx="12168">
                  <c:v>0.92903291417733302</c:v>
                </c:pt>
                <c:pt idx="12169">
                  <c:v>0.92967829999175333</c:v>
                </c:pt>
                <c:pt idx="12170">
                  <c:v>0.93032413413965509</c:v>
                </c:pt>
                <c:pt idx="12171">
                  <c:v>0.93097041694602711</c:v>
                </c:pt>
                <c:pt idx="12172">
                  <c:v>0.93161714871577705</c:v>
                </c:pt>
                <c:pt idx="12173">
                  <c:v>0.9322643297540103</c:v>
                </c:pt>
                <c:pt idx="12174">
                  <c:v>0.93291196038639324</c:v>
                </c:pt>
                <c:pt idx="12175">
                  <c:v>0.93356004091846945</c:v>
                </c:pt>
                <c:pt idx="12176">
                  <c:v>0.93420857165598059</c:v>
                </c:pt>
                <c:pt idx="12177">
                  <c:v>0.93485755292527228</c:v>
                </c:pt>
                <c:pt idx="12178">
                  <c:v>0.93550698503252527</c:v>
                </c:pt>
                <c:pt idx="12179">
                  <c:v>0.93615686829093026</c:v>
                </c:pt>
                <c:pt idx="12180">
                  <c:v>0.93680720300707931</c:v>
                </c:pt>
                <c:pt idx="12181">
                  <c:v>0.9374579895082259</c:v>
                </c:pt>
                <c:pt idx="12182">
                  <c:v>0.93810922810140251</c:v>
                </c:pt>
                <c:pt idx="12183">
                  <c:v>0.93876091909384041</c:v>
                </c:pt>
                <c:pt idx="12184">
                  <c:v>0.93941306281347581</c:v>
                </c:pt>
                <c:pt idx="12185">
                  <c:v>0.94006565956798127</c:v>
                </c:pt>
                <c:pt idx="12186">
                  <c:v>0.94071870966522908</c:v>
                </c:pt>
                <c:pt idx="12187">
                  <c:v>0.94137221343383914</c:v>
                </c:pt>
                <c:pt idx="12188">
                  <c:v>0.94202617118212584</c:v>
                </c:pt>
                <c:pt idx="12189">
                  <c:v>0.94268058321860337</c:v>
                </c:pt>
                <c:pt idx="12190">
                  <c:v>0.943335449872577</c:v>
                </c:pt>
                <c:pt idx="12191">
                  <c:v>0.94399077145300414</c:v>
                </c:pt>
                <c:pt idx="12192">
                  <c:v>0.94464654827591565</c:v>
                </c:pt>
                <c:pt idx="12193">
                  <c:v>0.94530278065068385</c:v>
                </c:pt>
                <c:pt idx="12194">
                  <c:v>0.94595946890753024</c:v>
                </c:pt>
                <c:pt idx="12195">
                  <c:v>0.94661661335627134</c:v>
                </c:pt>
                <c:pt idx="12196">
                  <c:v>0.94727421430692493</c:v>
                </c:pt>
                <c:pt idx="12197">
                  <c:v>0.94793227209040098</c:v>
                </c:pt>
                <c:pt idx="12198">
                  <c:v>0.94859078701716226</c:v>
                </c:pt>
                <c:pt idx="12199">
                  <c:v>0.94924975939787304</c:v>
                </c:pt>
                <c:pt idx="12200">
                  <c:v>0.94990918956413328</c:v>
                </c:pt>
                <c:pt idx="12201">
                  <c:v>0.95056907782705347</c:v>
                </c:pt>
                <c:pt idx="12202">
                  <c:v>0.95122942449794556</c:v>
                </c:pt>
                <c:pt idx="12203">
                  <c:v>0.95189022990910122</c:v>
                </c:pt>
                <c:pt idx="12204">
                  <c:v>0.95255149437227971</c:v>
                </c:pt>
                <c:pt idx="12205">
                  <c:v>0.95321321819944216</c:v>
                </c:pt>
                <c:pt idx="12206">
                  <c:v>0.95387540172357344</c:v>
                </c:pt>
                <c:pt idx="12207">
                  <c:v>0.95453804525708263</c:v>
                </c:pt>
                <c:pt idx="12208">
                  <c:v>0.95520114911953169</c:v>
                </c:pt>
                <c:pt idx="12209">
                  <c:v>0.95586471362374992</c:v>
                </c:pt>
                <c:pt idx="12210">
                  <c:v>0.95652873910364788</c:v>
                </c:pt>
                <c:pt idx="12211">
                  <c:v>0.95719322587250411</c:v>
                </c:pt>
                <c:pt idx="12212">
                  <c:v>0.95785817424380004</c:v>
                </c:pt>
                <c:pt idx="12213">
                  <c:v>0.95852358455214293</c:v>
                </c:pt>
                <c:pt idx="12214">
                  <c:v>0.95918945711146453</c:v>
                </c:pt>
                <c:pt idx="12215">
                  <c:v>0.95985579223590001</c:v>
                </c:pt>
                <c:pt idx="12216">
                  <c:v>0.96052259026075437</c:v>
                </c:pt>
                <c:pt idx="12217">
                  <c:v>0.96118985150061409</c:v>
                </c:pt>
                <c:pt idx="12218">
                  <c:v>0.96185757627026969</c:v>
                </c:pt>
                <c:pt idx="12219">
                  <c:v>0.96252576490572528</c:v>
                </c:pt>
                <c:pt idx="12220">
                  <c:v>0.96319441772222336</c:v>
                </c:pt>
                <c:pt idx="12221">
                  <c:v>0.96386353503521105</c:v>
                </c:pt>
                <c:pt idx="12222">
                  <c:v>0.96453311718139312</c:v>
                </c:pt>
                <c:pt idx="12223">
                  <c:v>0.96520316447666965</c:v>
                </c:pt>
                <c:pt idx="12224">
                  <c:v>0.96587367724417306</c:v>
                </c:pt>
                <c:pt idx="12225">
                  <c:v>0.96654465580022764</c:v>
                </c:pt>
                <c:pt idx="12226">
                  <c:v>0.96721610048247508</c:v>
                </c:pt>
                <c:pt idx="12227">
                  <c:v>0.967888011607694</c:v>
                </c:pt>
                <c:pt idx="12228">
                  <c:v>0.96856038949286838</c:v>
                </c:pt>
                <c:pt idx="12229">
                  <c:v>0.96923323447634413</c:v>
                </c:pt>
                <c:pt idx="12230">
                  <c:v>0.96990654687556044</c:v>
                </c:pt>
                <c:pt idx="12231">
                  <c:v>0.97058032700816255</c:v>
                </c:pt>
                <c:pt idx="12232">
                  <c:v>0.9712545752132018</c:v>
                </c:pt>
                <c:pt idx="12233">
                  <c:v>0.97192929180877952</c:v>
                </c:pt>
                <c:pt idx="12234">
                  <c:v>0.97260447711320319</c:v>
                </c:pt>
                <c:pt idx="12235">
                  <c:v>0.97328013146623149</c:v>
                </c:pt>
                <c:pt idx="12236">
                  <c:v>0.97395625518662909</c:v>
                </c:pt>
                <c:pt idx="12237">
                  <c:v>0.97463284860045873</c:v>
                </c:pt>
                <c:pt idx="12238">
                  <c:v>0.97530991202691342</c:v>
                </c:pt>
                <c:pt idx="12239">
                  <c:v>0.97598744580669672</c:v>
                </c:pt>
                <c:pt idx="12240">
                  <c:v>0.97666545025946006</c:v>
                </c:pt>
                <c:pt idx="12241">
                  <c:v>0.97734392570506201</c:v>
                </c:pt>
                <c:pt idx="12242">
                  <c:v>0.97802287248491682</c:v>
                </c:pt>
                <c:pt idx="12243">
                  <c:v>0.97870229091934258</c:v>
                </c:pt>
                <c:pt idx="12244">
                  <c:v>0.9793821813288649</c:v>
                </c:pt>
                <c:pt idx="12245">
                  <c:v>0.98006254405560989</c:v>
                </c:pt>
                <c:pt idx="12246">
                  <c:v>0.98074337942056389</c:v>
                </c:pt>
                <c:pt idx="12247">
                  <c:v>0.98142468774492075</c:v>
                </c:pt>
                <c:pt idx="12248">
                  <c:v>0.98210646937152035</c:v>
                </c:pt>
                <c:pt idx="12249">
                  <c:v>0.98278872462201816</c:v>
                </c:pt>
                <c:pt idx="12250">
                  <c:v>0.98347145381827816</c:v>
                </c:pt>
                <c:pt idx="12251">
                  <c:v>0.98415465730385498</c:v>
                </c:pt>
                <c:pt idx="12252">
                  <c:v>0.98483833540107513</c:v>
                </c:pt>
                <c:pt idx="12253">
                  <c:v>0.98552248843964418</c:v>
                </c:pt>
                <c:pt idx="12254">
                  <c:v>0.98620711674232164</c:v>
                </c:pt>
                <c:pt idx="12255">
                  <c:v>0.98689222065361781</c:v>
                </c:pt>
                <c:pt idx="12256">
                  <c:v>0.9875778004967557</c:v>
                </c:pt>
                <c:pt idx="12257">
                  <c:v>0.98826385659516747</c:v>
                </c:pt>
                <c:pt idx="12258">
                  <c:v>0.9889503892940823</c:v>
                </c:pt>
                <c:pt idx="12259">
                  <c:v>0.98963739891739677</c:v>
                </c:pt>
                <c:pt idx="12260">
                  <c:v>0.99032488578921818</c:v>
                </c:pt>
                <c:pt idx="12261">
                  <c:v>0.99101285025549513</c:v>
                </c:pt>
                <c:pt idx="12262">
                  <c:v>0.99170129264080009</c:v>
                </c:pt>
                <c:pt idx="12263">
                  <c:v>0.99239021326991605</c:v>
                </c:pt>
                <c:pt idx="12264">
                  <c:v>0.99307961248951315</c:v>
                </c:pt>
                <c:pt idx="12265">
                  <c:v>0.99376949062484088</c:v>
                </c:pt>
                <c:pt idx="12266">
                  <c:v>0.99445984800135934</c:v>
                </c:pt>
                <c:pt idx="12267">
                  <c:v>0.99515068496646186</c:v>
                </c:pt>
                <c:pt idx="12268">
                  <c:v>0.99584200184607607</c:v>
                </c:pt>
                <c:pt idx="12269">
                  <c:v>0.99653379897359162</c:v>
                </c:pt>
                <c:pt idx="12270">
                  <c:v>0.99722607667537422</c:v>
                </c:pt>
                <c:pt idx="12271">
                  <c:v>0.99791883529978331</c:v>
                </c:pt>
                <c:pt idx="12272">
                  <c:v>0.99861207517365325</c:v>
                </c:pt>
                <c:pt idx="12273">
                  <c:v>0.99930579662403007</c:v>
                </c:pt>
                <c:pt idx="12274">
                  <c:v>1</c:v>
                </c:pt>
                <c:pt idx="12275">
                  <c:v>1.0006946856290788</c:v>
                </c:pt>
                <c:pt idx="12276">
                  <c:v>1.0013898538389949</c:v>
                </c:pt>
                <c:pt idx="12277">
                  <c:v>1.0020855049795623</c:v>
                </c:pt>
                <c:pt idx="12278">
                  <c:v>1.0027816393789799</c:v>
                </c:pt>
                <c:pt idx="12279">
                  <c:v>1.0034782573656593</c:v>
                </c:pt>
                <c:pt idx="12280">
                  <c:v>1.0041753592901443</c:v>
                </c:pt>
                <c:pt idx="12281">
                  <c:v>1.0048729454813183</c:v>
                </c:pt>
                <c:pt idx="12282">
                  <c:v>1.0055710162755944</c:v>
                </c:pt>
                <c:pt idx="12283">
                  <c:v>1.0062695720022976</c:v>
                </c:pt>
                <c:pt idx="12284">
                  <c:v>1.0069686130129472</c:v>
                </c:pt>
                <c:pt idx="12285">
                  <c:v>1.0076681396373406</c:v>
                </c:pt>
                <c:pt idx="12286">
                  <c:v>1.0083681522054906</c:v>
                </c:pt>
                <c:pt idx="12287">
                  <c:v>1.0090686510696485</c:v>
                </c:pt>
                <c:pt idx="12288">
                  <c:v>1.0097696365603006</c:v>
                </c:pt>
                <c:pt idx="12289">
                  <c:v>1.0104711090081471</c:v>
                </c:pt>
                <c:pt idx="12290">
                  <c:v>1.0111730687661744</c:v>
                </c:pt>
                <c:pt idx="12291">
                  <c:v>1.0118755161655579</c:v>
                </c:pt>
                <c:pt idx="12292">
                  <c:v>1.0125784515376874</c:v>
                </c:pt>
                <c:pt idx="12293">
                  <c:v>1.0132818752362855</c:v>
                </c:pt>
                <c:pt idx="12294">
                  <c:v>1.0139857875932183</c:v>
                </c:pt>
                <c:pt idx="12295">
                  <c:v>1.0146901889405666</c:v>
                </c:pt>
                <c:pt idx="12296">
                  <c:v>1.0153950796327911</c:v>
                </c:pt>
                <c:pt idx="12297">
                  <c:v>1.0161004600024492</c:v>
                </c:pt>
                <c:pt idx="12298">
                  <c:v>1.0168063303897135</c:v>
                </c:pt>
                <c:pt idx="12299">
                  <c:v>1.0175126911275882</c:v>
                </c:pt>
                <c:pt idx="12300">
                  <c:v>1.0182195425715199</c:v>
                </c:pt>
                <c:pt idx="12301">
                  <c:v>1.0189268850549917</c:v>
                </c:pt>
                <c:pt idx="12302">
                  <c:v>1.0196347189117028</c:v>
                </c:pt>
                <c:pt idx="12303">
                  <c:v>1.0203430444978405</c:v>
                </c:pt>
                <c:pt idx="12304">
                  <c:v>1.0210518621475837</c:v>
                </c:pt>
                <c:pt idx="12305">
                  <c:v>1.0217611721953277</c:v>
                </c:pt>
                <c:pt idx="12306">
                  <c:v>1.0224709749980025</c:v>
                </c:pt>
                <c:pt idx="12307">
                  <c:v>1.0231812708904839</c:v>
                </c:pt>
                <c:pt idx="12308">
                  <c:v>1.0238920602078645</c:v>
                </c:pt>
                <c:pt idx="12309">
                  <c:v>1.0246033433078188</c:v>
                </c:pt>
                <c:pt idx="12310">
                  <c:v>1.0253151205259208</c:v>
                </c:pt>
                <c:pt idx="12311">
                  <c:v>1.0260273921979621</c:v>
                </c:pt>
                <c:pt idx="12312">
                  <c:v>1.0267401586823635</c:v>
                </c:pt>
                <c:pt idx="12313">
                  <c:v>1.0274534203153982</c:v>
                </c:pt>
                <c:pt idx="12314">
                  <c:v>1.0281671774410392</c:v>
                </c:pt>
                <c:pt idx="12315">
                  <c:v>1.0288814303960121</c:v>
                </c:pt>
                <c:pt idx="12316">
                  <c:v>1.0295961795397341</c:v>
                </c:pt>
                <c:pt idx="12317">
                  <c:v>1.030311425209415</c:v>
                </c:pt>
                <c:pt idx="12318">
                  <c:v>1.031027167742482</c:v>
                </c:pt>
                <c:pt idx="12319">
                  <c:v>1.0317434074991028</c:v>
                </c:pt>
                <c:pt idx="12320">
                  <c:v>1.0324601448171891</c:v>
                </c:pt>
                <c:pt idx="12321">
                  <c:v>1.0331773800348729</c:v>
                </c:pt>
                <c:pt idx="12322">
                  <c:v>1.0338951135130725</c:v>
                </c:pt>
                <c:pt idx="12323">
                  <c:v>1.034613345590405</c:v>
                </c:pt>
                <c:pt idx="12324">
                  <c:v>1.0353320766057068</c:v>
                </c:pt>
                <c:pt idx="12325">
                  <c:v>1.0360513069206492</c:v>
                </c:pt>
                <c:pt idx="12326">
                  <c:v>1.0367710368745553</c:v>
                </c:pt>
                <c:pt idx="12327">
                  <c:v>1.0374912668145173</c:v>
                </c:pt>
                <c:pt idx="12328">
                  <c:v>1.0382119970803143</c:v>
                </c:pt>
                <c:pt idx="12329">
                  <c:v>1.0389332280346233</c:v>
                </c:pt>
                <c:pt idx="12330">
                  <c:v>1.0396549600177114</c:v>
                </c:pt>
                <c:pt idx="12331">
                  <c:v>1.0403771933700665</c:v>
                </c:pt>
                <c:pt idx="12332">
                  <c:v>1.0410999284551221</c:v>
                </c:pt>
                <c:pt idx="12333">
                  <c:v>1.041823165613855</c:v>
                </c:pt>
                <c:pt idx="12334">
                  <c:v>1.042546905187463</c:v>
                </c:pt>
                <c:pt idx="12335">
                  <c:v>1.0432711475401373</c:v>
                </c:pt>
                <c:pt idx="12336">
                  <c:v>1.043995893013566</c:v>
                </c:pt>
                <c:pt idx="12337">
                  <c:v>1.0447211419496585</c:v>
                </c:pt>
                <c:pt idx="12338">
                  <c:v>1.0454468947133659</c:v>
                </c:pt>
                <c:pt idx="12339">
                  <c:v>1.0461731516470885</c:v>
                </c:pt>
                <c:pt idx="12340">
                  <c:v>1.0468999130934487</c:v>
                </c:pt>
                <c:pt idx="12341">
                  <c:v>1.0476271794181586</c:v>
                </c:pt>
                <c:pt idx="12342">
                  <c:v>1.0483549509643328</c:v>
                </c:pt>
                <c:pt idx="12343">
                  <c:v>1.0490832280829414</c:v>
                </c:pt>
                <c:pt idx="12344">
                  <c:v>1.04981201111756</c:v>
                </c:pt>
                <c:pt idx="12345">
                  <c:v>1.0505413004349176</c:v>
                </c:pt>
                <c:pt idx="12346">
                  <c:v>1.0512710963790837</c:v>
                </c:pt>
                <c:pt idx="12347">
                  <c:v>1.0520013992943498</c:v>
                </c:pt>
                <c:pt idx="12348">
                  <c:v>1.0527322095482106</c:v>
                </c:pt>
                <c:pt idx="12349">
                  <c:v>1.053463527485452</c:v>
                </c:pt>
                <c:pt idx="12350">
                  <c:v>1.0541953534510848</c:v>
                </c:pt>
                <c:pt idx="12351">
                  <c:v>1.0549276878133689</c:v>
                </c:pt>
                <c:pt idx="12352">
                  <c:v>1.0556605309178102</c:v>
                </c:pt>
                <c:pt idx="12353">
                  <c:v>1.0563938831101385</c:v>
                </c:pt>
                <c:pt idx="12354">
                  <c:v>1.0571277447593819</c:v>
                </c:pt>
                <c:pt idx="12355">
                  <c:v>1.0578621162117667</c:v>
                </c:pt>
                <c:pt idx="12356">
                  <c:v>1.0585969978137437</c:v>
                </c:pt>
                <c:pt idx="12357">
                  <c:v>1.059332389935111</c:v>
                </c:pt>
                <c:pt idx="12358">
                  <c:v>1.0600682929228167</c:v>
                </c:pt>
                <c:pt idx="12359">
                  <c:v>1.0608047071317523</c:v>
                </c:pt>
                <c:pt idx="12360">
                  <c:v>1.0615416329093323</c:v>
                </c:pt>
                <c:pt idx="12361">
                  <c:v>1.0622790706263834</c:v>
                </c:pt>
                <c:pt idx="12362">
                  <c:v>1.0630170206308187</c:v>
                </c:pt>
                <c:pt idx="12363">
                  <c:v>1.0637554832707774</c:v>
                </c:pt>
                <c:pt idx="12364">
                  <c:v>1.0644944589178593</c:v>
                </c:pt>
                <c:pt idx="12365">
                  <c:v>1.0652339479207038</c:v>
                </c:pt>
                <c:pt idx="12366">
                  <c:v>1.0659739506281753</c:v>
                </c:pt>
                <c:pt idx="12367">
                  <c:v>1.0667144674126492</c:v>
                </c:pt>
                <c:pt idx="12368">
                  <c:v>1.0674554986234912</c:v>
                </c:pt>
                <c:pt idx="12369">
                  <c:v>1.068197044610294</c:v>
                </c:pt>
                <c:pt idx="12370">
                  <c:v>1.0689391057462092</c:v>
                </c:pt>
                <c:pt idx="12371">
                  <c:v>1.0696816823813315</c:v>
                </c:pt>
                <c:pt idx="12372">
                  <c:v>1.0704247748737707</c:v>
                </c:pt>
                <c:pt idx="12373">
                  <c:v>1.0711683835740919</c:v>
                </c:pt>
                <c:pt idx="12374">
                  <c:v>1.0719125088564845</c:v>
                </c:pt>
                <c:pt idx="12375">
                  <c:v>1.0726571510720169</c:v>
                </c:pt>
                <c:pt idx="12376">
                  <c:v>1.0734023105719854</c:v>
                </c:pt>
                <c:pt idx="12377">
                  <c:v>1.0741479877313598</c:v>
                </c:pt>
                <c:pt idx="12378">
                  <c:v>1.0748941829019407</c:v>
                </c:pt>
                <c:pt idx="12379">
                  <c:v>1.0756408964357569</c:v>
                </c:pt>
                <c:pt idx="12380">
                  <c:v>1.0763881287085604</c:v>
                </c:pt>
                <c:pt idx="12381">
                  <c:v>1.0771358800728852</c:v>
                </c:pt>
                <c:pt idx="12382">
                  <c:v>1.0778841508814945</c:v>
                </c:pt>
                <c:pt idx="12383">
                  <c:v>1.0786329415109237</c:v>
                </c:pt>
                <c:pt idx="12384">
                  <c:v>1.0793822523144425</c:v>
                </c:pt>
                <c:pt idx="12385">
                  <c:v>1.080132083645549</c:v>
                </c:pt>
                <c:pt idx="12386">
                  <c:v>1.0808824358815647</c:v>
                </c:pt>
                <c:pt idx="12387">
                  <c:v>1.0816333093764954</c:v>
                </c:pt>
                <c:pt idx="12388">
                  <c:v>1.0823847044924522</c:v>
                </c:pt>
                <c:pt idx="12389">
                  <c:v>1.0831366215839171</c:v>
                </c:pt>
                <c:pt idx="12390">
                  <c:v>1.0838890610292604</c:v>
                </c:pt>
                <c:pt idx="12391">
                  <c:v>1.0846420231834732</c:v>
                </c:pt>
                <c:pt idx="12392">
                  <c:v>1.0853955084017766</c:v>
                </c:pt>
                <c:pt idx="12393">
                  <c:v>1.0861495170633302</c:v>
                </c:pt>
                <c:pt idx="12394">
                  <c:v>1.0869040495238649</c:v>
                </c:pt>
                <c:pt idx="12395">
                  <c:v>1.087659106139343</c:v>
                </c:pt>
                <c:pt idx="12396">
                  <c:v>1.0884146872897149</c:v>
                </c:pt>
                <c:pt idx="12397">
                  <c:v>1.0891707933314534</c:v>
                </c:pt>
                <c:pt idx="12398">
                  <c:v>1.0899274246212629</c:v>
                </c:pt>
                <c:pt idx="12399">
                  <c:v>1.0906845815398862</c:v>
                </c:pt>
                <c:pt idx="12400">
                  <c:v>1.0914422644445401</c:v>
                </c:pt>
                <c:pt idx="12401">
                  <c:v>1.092200473692672</c:v>
                </c:pt>
                <c:pt idx="12402">
                  <c:v>1.0929592096658196</c:v>
                </c:pt>
                <c:pt idx="12403">
                  <c:v>1.0937184727219438</c:v>
                </c:pt>
                <c:pt idx="12404">
                  <c:v>1.0944782632272019</c:v>
                </c:pt>
                <c:pt idx="12405">
                  <c:v>1.0952385815400361</c:v>
                </c:pt>
                <c:pt idx="12406">
                  <c:v>1.0959994280430447</c:v>
                </c:pt>
                <c:pt idx="12407">
                  <c:v>1.0967608030951848</c:v>
                </c:pt>
                <c:pt idx="12408">
                  <c:v>1.0975227070556466</c:v>
                </c:pt>
                <c:pt idx="12409">
                  <c:v>1.0982851403078258</c:v>
                </c:pt>
                <c:pt idx="12410">
                  <c:v>1.0990481032114285</c:v>
                </c:pt>
                <c:pt idx="12411">
                  <c:v>1.0998115961263937</c:v>
                </c:pt>
                <c:pt idx="12412">
                  <c:v>1.1005756194369172</c:v>
                </c:pt>
                <c:pt idx="12413">
                  <c:v>1.1013401735034545</c:v>
                </c:pt>
                <c:pt idx="12414">
                  <c:v>1.1021052586866957</c:v>
                </c:pt>
                <c:pt idx="12415">
                  <c:v>1.1028708753716376</c:v>
                </c:pt>
                <c:pt idx="12416">
                  <c:v>1.1036370239194879</c:v>
                </c:pt>
                <c:pt idx="12417">
                  <c:v>1.1044037046997242</c:v>
                </c:pt>
                <c:pt idx="12418">
                  <c:v>1.1051709180740394</c:v>
                </c:pt>
                <c:pt idx="12419">
                  <c:v>1.1059386644285014</c:v>
                </c:pt>
                <c:pt idx="12420">
                  <c:v>1.1067069441253226</c:v>
                </c:pt>
                <c:pt idx="12421">
                  <c:v>1.1074757575269503</c:v>
                </c:pt>
                <c:pt idx="12422">
                  <c:v>1.1082451050202575</c:v>
                </c:pt>
                <c:pt idx="12423">
                  <c:v>1.109014986968212</c:v>
                </c:pt>
                <c:pt idx="12424">
                  <c:v>1.1097854037340171</c:v>
                </c:pt>
                <c:pt idx="12425">
                  <c:v>1.1105563557053526</c:v>
                </c:pt>
                <c:pt idx="12426">
                  <c:v>1.1113278432459435</c:v>
                </c:pt>
                <c:pt idx="12427">
                  <c:v>1.1120998667197499</c:v>
                </c:pt>
                <c:pt idx="12428">
                  <c:v>1.1128724265152607</c:v>
                </c:pt>
                <c:pt idx="12429">
                  <c:v>1.1136455229969591</c:v>
                </c:pt>
                <c:pt idx="12430">
                  <c:v>1.1144191565295647</c:v>
                </c:pt>
                <c:pt idx="12431">
                  <c:v>1.115193327502376</c:v>
                </c:pt>
                <c:pt idx="12432">
                  <c:v>1.1159680362806366</c:v>
                </c:pt>
                <c:pt idx="12433">
                  <c:v>1.116743283237952</c:v>
                </c:pt>
                <c:pt idx="12434">
                  <c:v>1.1175190687400567</c:v>
                </c:pt>
                <c:pt idx="12435">
                  <c:v>1.1182953931773321</c:v>
                </c:pt>
                <c:pt idx="12436">
                  <c:v>1.1190722569160374</c:v>
                </c:pt>
                <c:pt idx="12437">
                  <c:v>1.11984966032267</c:v>
                </c:pt>
                <c:pt idx="12438">
                  <c:v>1.1206276037884251</c:v>
                </c:pt>
                <c:pt idx="12439">
                  <c:v>1.1214060876803258</c:v>
                </c:pt>
                <c:pt idx="12440">
                  <c:v>1.1221851123656341</c:v>
                </c:pt>
                <c:pt idx="12441">
                  <c:v>1.1229646782363607</c:v>
                </c:pt>
                <c:pt idx="12442">
                  <c:v>1.1237447856602947</c:v>
                </c:pt>
                <c:pt idx="12443">
                  <c:v>1.1245254350054632</c:v>
                </c:pt>
                <c:pt idx="12444">
                  <c:v>1.1253066266646952</c:v>
                </c:pt>
                <c:pt idx="12445">
                  <c:v>1.1260883610065464</c:v>
                </c:pt>
                <c:pt idx="12446">
                  <c:v>1.1268706383998115</c:v>
                </c:pt>
                <c:pt idx="12447">
                  <c:v>1.1276534592381389</c:v>
                </c:pt>
                <c:pt idx="12448">
                  <c:v>1.1284368238908526</c:v>
                </c:pt>
                <c:pt idx="12449">
                  <c:v>1.1292207327357331</c:v>
                </c:pt>
                <c:pt idx="12450">
                  <c:v>1.1300051861426006</c:v>
                </c:pt>
                <c:pt idx="12451">
                  <c:v>1.1307901845061985</c:v>
                </c:pt>
                <c:pt idx="12452">
                  <c:v>1.1315757281968783</c:v>
                </c:pt>
                <c:pt idx="12453">
                  <c:v>1.1323618175852321</c:v>
                </c:pt>
                <c:pt idx="12454">
                  <c:v>1.1331484530668263</c:v>
                </c:pt>
                <c:pt idx="12455">
                  <c:v>1.1339356350127847</c:v>
                </c:pt>
                <c:pt idx="12456">
                  <c:v>1.1347233637944725</c:v>
                </c:pt>
                <c:pt idx="12457">
                  <c:v>1.1355116398082805</c:v>
                </c:pt>
                <c:pt idx="12458">
                  <c:v>1.1363004634261071</c:v>
                </c:pt>
                <c:pt idx="12459">
                  <c:v>1.1370898350200915</c:v>
                </c:pt>
                <c:pt idx="12460">
                  <c:v>1.1378797549874515</c:v>
                </c:pt>
                <c:pt idx="12461">
                  <c:v>1.1386702237008612</c:v>
                </c:pt>
                <c:pt idx="12462">
                  <c:v>1.1394612415415262</c:v>
                </c:pt>
                <c:pt idx="12463">
                  <c:v>1.1402528088826209</c:v>
                </c:pt>
                <c:pt idx="12464">
                  <c:v>1.1410449261224687</c:v>
                </c:pt>
                <c:pt idx="12465">
                  <c:v>1.1418375936347793</c:v>
                </c:pt>
                <c:pt idx="12466">
                  <c:v>1.1426308117935056</c:v>
                </c:pt>
                <c:pt idx="12467">
                  <c:v>1.1434245809978012</c:v>
                </c:pt>
                <c:pt idx="12468">
                  <c:v>1.144218901622156</c:v>
                </c:pt>
                <c:pt idx="12469">
                  <c:v>1.1450137740413022</c:v>
                </c:pt>
                <c:pt idx="12470">
                  <c:v>1.1458091986552261</c:v>
                </c:pt>
                <c:pt idx="12471">
                  <c:v>1.1466051758391984</c:v>
                </c:pt>
                <c:pt idx="12472">
                  <c:v>1.1474017059687329</c:v>
                </c:pt>
                <c:pt idx="12473">
                  <c:v>1.1481987894446499</c:v>
                </c:pt>
                <c:pt idx="12474">
                  <c:v>1.1489964266430028</c:v>
                </c:pt>
                <c:pt idx="12475">
                  <c:v>1.1497946179400889</c:v>
                </c:pt>
                <c:pt idx="12476">
                  <c:v>1.150593363737564</c:v>
                </c:pt>
                <c:pt idx="12477">
                  <c:v>1.1513926644122661</c:v>
                </c:pt>
                <c:pt idx="12478">
                  <c:v>1.1521925203496601</c:v>
                </c:pt>
                <c:pt idx="12479">
                  <c:v>1.1529929319270902</c:v>
                </c:pt>
                <c:pt idx="12480">
                  <c:v>1.1537938995473294</c:v>
                </c:pt>
                <c:pt idx="12481">
                  <c:v>1.1545954235882638</c:v>
                </c:pt>
                <c:pt idx="12482">
                  <c:v>1.1553975044280242</c:v>
                </c:pt>
                <c:pt idx="12483">
                  <c:v>1.156200142470224</c:v>
                </c:pt>
                <c:pt idx="12484">
                  <c:v>1.1570033380935369</c:v>
                </c:pt>
                <c:pt idx="12485">
                  <c:v>1.1578070916768826</c:v>
                </c:pt>
                <c:pt idx="12486">
                  <c:v>1.1586114036247162</c:v>
                </c:pt>
                <c:pt idx="12487">
                  <c:v>1.1594162743165013</c:v>
                </c:pt>
                <c:pt idx="12488">
                  <c:v>1.1602217041319474</c:v>
                </c:pt>
                <c:pt idx="12489">
                  <c:v>1.1610276934763533</c:v>
                </c:pt>
                <c:pt idx="12490">
                  <c:v>1.1618342427299737</c:v>
                </c:pt>
                <c:pt idx="12491">
                  <c:v>1.1626413522733108</c:v>
                </c:pt>
                <c:pt idx="12492">
                  <c:v>1.1634490225125078</c:v>
                </c:pt>
                <c:pt idx="12493">
                  <c:v>1.1642572538286131</c:v>
                </c:pt>
                <c:pt idx="12494">
                  <c:v>1.1650660466113987</c:v>
                </c:pt>
                <c:pt idx="12495">
                  <c:v>1.1658754012424246</c:v>
                </c:pt>
                <c:pt idx="12496">
                  <c:v>1.1666853181289643</c:v>
                </c:pt>
                <c:pt idx="12497">
                  <c:v>1.1674957976531257</c:v>
                </c:pt>
                <c:pt idx="12498">
                  <c:v>1.1683068401972647</c:v>
                </c:pt>
                <c:pt idx="12499">
                  <c:v>1.1691184461695043</c:v>
                </c:pt>
                <c:pt idx="12500">
                  <c:v>1.1699306159527494</c:v>
                </c:pt>
                <c:pt idx="12501">
                  <c:v>1.1707433499301529</c:v>
                </c:pt>
                <c:pt idx="12502">
                  <c:v>1.171556648510689</c:v>
                </c:pt>
                <c:pt idx="12503">
                  <c:v>1.1723705120780612</c:v>
                </c:pt>
                <c:pt idx="12504">
                  <c:v>1.1731849410162216</c:v>
                </c:pt>
                <c:pt idx="12505">
                  <c:v>1.1739999357349973</c:v>
                </c:pt>
                <c:pt idx="12506">
                  <c:v>1.174815496618892</c:v>
                </c:pt>
                <c:pt idx="12507">
                  <c:v>1.1756316240612124</c:v>
                </c:pt>
                <c:pt idx="12508">
                  <c:v>1.1764483184469785</c:v>
                </c:pt>
                <c:pt idx="12509">
                  <c:v>1.1772655801871577</c:v>
                </c:pt>
                <c:pt idx="12510">
                  <c:v>1.1780834096673229</c:v>
                </c:pt>
                <c:pt idx="12511">
                  <c:v>1.1789018072732973</c:v>
                </c:pt>
                <c:pt idx="12512">
                  <c:v>1.1797207734169053</c:v>
                </c:pt>
                <c:pt idx="12513">
                  <c:v>1.1805403084845238</c:v>
                </c:pt>
                <c:pt idx="12514">
                  <c:v>1.1813604128627808</c:v>
                </c:pt>
                <c:pt idx="12515">
                  <c:v>1.1821810869643592</c:v>
                </c:pt>
                <c:pt idx="12516">
                  <c:v>1.1830023311764422</c:v>
                </c:pt>
                <c:pt idx="12517">
                  <c:v>1.1838241458864638</c:v>
                </c:pt>
                <c:pt idx="12518">
                  <c:v>1.1846465315079677</c:v>
                </c:pt>
                <c:pt idx="12519">
                  <c:v>1.1854694884289445</c:v>
                </c:pt>
                <c:pt idx="12520">
                  <c:v>1.1862930170376362</c:v>
                </c:pt>
                <c:pt idx="12521">
                  <c:v>1.1871171177484487</c:v>
                </c:pt>
                <c:pt idx="12522">
                  <c:v>1.1879417909501822</c:v>
                </c:pt>
                <c:pt idx="12523">
                  <c:v>1.1887670370405377</c:v>
                </c:pt>
                <c:pt idx="12524">
                  <c:v>1.1895928564088369</c:v>
                </c:pt>
                <c:pt idx="12525">
                  <c:v>1.1904192494706389</c:v>
                </c:pt>
                <c:pt idx="12526">
                  <c:v>1.1912462166158251</c:v>
                </c:pt>
                <c:pt idx="12527">
                  <c:v>1.1920737582345293</c:v>
                </c:pt>
                <c:pt idx="12528">
                  <c:v>1.1929018747431768</c:v>
                </c:pt>
                <c:pt idx="12529">
                  <c:v>1.1937305665324622</c:v>
                </c:pt>
                <c:pt idx="12530">
                  <c:v>1.1945598339933328</c:v>
                </c:pt>
                <c:pt idx="12531">
                  <c:v>1.1953896775430828</c:v>
                </c:pt>
                <c:pt idx="12532">
                  <c:v>1.1962200975732213</c:v>
                </c:pt>
                <c:pt idx="12533">
                  <c:v>1.1970510944755111</c:v>
                </c:pt>
                <c:pt idx="12534">
                  <c:v>1.1978826686681163</c:v>
                </c:pt>
                <c:pt idx="12535">
                  <c:v>1.1987148205433626</c:v>
                </c:pt>
                <c:pt idx="12536">
                  <c:v>1.1995475504938302</c:v>
                </c:pt>
                <c:pt idx="12537">
                  <c:v>1.200380858938555</c:v>
                </c:pt>
                <c:pt idx="12538">
                  <c:v>1.201214746270681</c:v>
                </c:pt>
                <c:pt idx="12539">
                  <c:v>1.202049212892353</c:v>
                </c:pt>
                <c:pt idx="12540">
                  <c:v>1.2028842591972426</c:v>
                </c:pt>
                <c:pt idx="12541">
                  <c:v>1.2037198856055522</c:v>
                </c:pt>
                <c:pt idx="12542">
                  <c:v>1.2045560925115188</c:v>
                </c:pt>
                <c:pt idx="12543">
                  <c:v>1.2053928803096357</c:v>
                </c:pt>
                <c:pt idx="12544">
                  <c:v>1.2062302494209807</c:v>
                </c:pt>
                <c:pt idx="12545">
                  <c:v>1.2070682002406137</c:v>
                </c:pt>
                <c:pt idx="12546">
                  <c:v>1.2079067331638502</c:v>
                </c:pt>
                <c:pt idx="12547">
                  <c:v>1.2087458486126468</c:v>
                </c:pt>
                <c:pt idx="12548">
                  <c:v>1.2095855469828869</c:v>
                </c:pt>
                <c:pt idx="12549">
                  <c:v>1.2104258286707104</c:v>
                </c:pt>
                <c:pt idx="12550">
                  <c:v>1.2112666940989538</c:v>
                </c:pt>
                <c:pt idx="12551">
                  <c:v>1.2121081436643262</c:v>
                </c:pt>
                <c:pt idx="12552">
                  <c:v>1.2129501777726193</c:v>
                </c:pt>
                <c:pt idx="12553">
                  <c:v>1.2137927968210751</c:v>
                </c:pt>
                <c:pt idx="12554">
                  <c:v>1.2146360012337061</c:v>
                </c:pt>
                <c:pt idx="12555">
                  <c:v>1.2154797914083251</c:v>
                </c:pt>
                <c:pt idx="12556">
                  <c:v>1.2163241677430023</c:v>
                </c:pt>
                <c:pt idx="12557">
                  <c:v>1.2171691306626347</c:v>
                </c:pt>
                <c:pt idx="12558">
                  <c:v>1.2180146805658645</c:v>
                </c:pt>
                <c:pt idx="12559">
                  <c:v>1.2188608178515923</c:v>
                </c:pt>
                <c:pt idx="12560">
                  <c:v>1.219707542945601</c:v>
                </c:pt>
                <c:pt idx="12561">
                  <c:v>1.2205548562473645</c:v>
                </c:pt>
                <c:pt idx="12562">
                  <c:v>1.2214027581566151</c:v>
                </c:pt>
                <c:pt idx="12563">
                  <c:v>1.2222512491000237</c:v>
                </c:pt>
                <c:pt idx="12564">
                  <c:v>1.2231003294778973</c:v>
                </c:pt>
                <c:pt idx="12565">
                  <c:v>1.2239499996908019</c:v>
                </c:pt>
                <c:pt idx="12566">
                  <c:v>1.2248002601662982</c:v>
                </c:pt>
                <c:pt idx="12567">
                  <c:v>1.2256511113055277</c:v>
                </c:pt>
                <c:pt idx="12568">
                  <c:v>1.2265025535188163</c:v>
                </c:pt>
                <c:pt idx="12569">
                  <c:v>1.2273545872078442</c:v>
                </c:pt>
                <c:pt idx="12570">
                  <c:v>1.2282072128013615</c:v>
                </c:pt>
                <c:pt idx="12571">
                  <c:v>1.2290604307016255</c:v>
                </c:pt>
                <c:pt idx="12572">
                  <c:v>1.2299142413111548</c:v>
                </c:pt>
                <c:pt idx="12573">
                  <c:v>1.2307686450595929</c:v>
                </c:pt>
                <c:pt idx="12574">
                  <c:v>1.2316236423500369</c:v>
                </c:pt>
                <c:pt idx="12575">
                  <c:v>1.2324792335858437</c:v>
                </c:pt>
                <c:pt idx="12576">
                  <c:v>1.2333354191975539</c:v>
                </c:pt>
                <c:pt idx="12577">
                  <c:v>1.2341921995891045</c:v>
                </c:pt>
                <c:pt idx="12578">
                  <c:v>1.2350495751646942</c:v>
                </c:pt>
                <c:pt idx="12579">
                  <c:v>1.2359075463557609</c:v>
                </c:pt>
                <c:pt idx="12580">
                  <c:v>1.2367661135670844</c:v>
                </c:pt>
                <c:pt idx="12581">
                  <c:v>1.2376252772037064</c:v>
                </c:pt>
                <c:pt idx="12582">
                  <c:v>1.2384850376979646</c:v>
                </c:pt>
                <c:pt idx="12583">
                  <c:v>1.2393453954554825</c:v>
                </c:pt>
                <c:pt idx="12584">
                  <c:v>1.2402063508911705</c:v>
                </c:pt>
                <c:pt idx="12585">
                  <c:v>1.241067904411197</c:v>
                </c:pt>
                <c:pt idx="12586">
                  <c:v>1.2419300564491025</c:v>
                </c:pt>
                <c:pt idx="12587">
                  <c:v>1.2427928074116388</c:v>
                </c:pt>
                <c:pt idx="12588">
                  <c:v>1.2436561577058214</c:v>
                </c:pt>
                <c:pt idx="12589">
                  <c:v>1.2445201077660952</c:v>
                </c:pt>
                <c:pt idx="12590">
                  <c:v>1.24538465800006</c:v>
                </c:pt>
                <c:pt idx="12591">
                  <c:v>1.2462498088155802</c:v>
                </c:pt>
                <c:pt idx="12592">
                  <c:v>1.2471155606480067</c:v>
                </c:pt>
                <c:pt idx="12593">
                  <c:v>1.2479819139057895</c:v>
                </c:pt>
                <c:pt idx="12594">
                  <c:v>1.2488488689976438</c:v>
                </c:pt>
                <c:pt idx="12595">
                  <c:v>1.2497164263598277</c:v>
                </c:pt>
                <c:pt idx="12596">
                  <c:v>1.2505845864016438</c:v>
                </c:pt>
                <c:pt idx="12597">
                  <c:v>1.2514533495417646</c:v>
                </c:pt>
                <c:pt idx="12598">
                  <c:v>1.2523227161900419</c:v>
                </c:pt>
                <c:pt idx="12599">
                  <c:v>1.2531926867839482</c:v>
                </c:pt>
                <c:pt idx="12600">
                  <c:v>1.2540632617339238</c:v>
                </c:pt>
                <c:pt idx="12601">
                  <c:v>1.2549344414506753</c:v>
                </c:pt>
                <c:pt idx="12602">
                  <c:v>1.2558062263725871</c:v>
                </c:pt>
                <c:pt idx="12603">
                  <c:v>1.2566786169109561</c:v>
                </c:pt>
                <c:pt idx="12604">
                  <c:v>1.2575516134773448</c:v>
                </c:pt>
                <c:pt idx="12605">
                  <c:v>1.2584252165110525</c:v>
                </c:pt>
                <c:pt idx="12606">
                  <c:v>1.2592994264242332</c:v>
                </c:pt>
                <c:pt idx="12607">
                  <c:v>1.2601742436293084</c:v>
                </c:pt>
                <c:pt idx="12608">
                  <c:v>1.2610496685664931</c:v>
                </c:pt>
                <c:pt idx="12609">
                  <c:v>1.261925701648801</c:v>
                </c:pt>
                <c:pt idx="12610">
                  <c:v>1.2628023432895135</c:v>
                </c:pt>
                <c:pt idx="12611">
                  <c:v>1.2636795939297638</c:v>
                </c:pt>
                <c:pt idx="12612">
                  <c:v>1.2645574539834272</c:v>
                </c:pt>
                <c:pt idx="12613">
                  <c:v>1.265435923873854</c:v>
                </c:pt>
                <c:pt idx="12614">
                  <c:v>1.2663150040154756</c:v>
                </c:pt>
                <c:pt idx="12615">
                  <c:v>1.2671946948506521</c:v>
                </c:pt>
                <c:pt idx="12616">
                  <c:v>1.2680749967944098</c:v>
                </c:pt>
                <c:pt idx="12617">
                  <c:v>1.2689559102620445</c:v>
                </c:pt>
                <c:pt idx="12618">
                  <c:v>1.269837435696838</c:v>
                </c:pt>
                <c:pt idx="12619">
                  <c:v>1.270719573514683</c:v>
                </c:pt>
                <c:pt idx="12620">
                  <c:v>1.2716023241317409</c:v>
                </c:pt>
                <c:pt idx="12621">
                  <c:v>1.2724856879922184</c:v>
                </c:pt>
                <c:pt idx="12622">
                  <c:v>1.2733696655128752</c:v>
                </c:pt>
                <c:pt idx="12623">
                  <c:v>1.2742542571107405</c:v>
                </c:pt>
                <c:pt idx="12624">
                  <c:v>1.2751394632309481</c:v>
                </c:pt>
                <c:pt idx="12625">
                  <c:v>1.2760252842911259</c:v>
                </c:pt>
                <c:pt idx="12626">
                  <c:v>1.2769117207091734</c:v>
                </c:pt>
                <c:pt idx="12627">
                  <c:v>1.2777987729311524</c:v>
                </c:pt>
                <c:pt idx="12628">
                  <c:v>1.2786864413755623</c:v>
                </c:pt>
                <c:pt idx="12629">
                  <c:v>1.279574726470484</c:v>
                </c:pt>
                <c:pt idx="12630">
                  <c:v>1.2804636286349791</c:v>
                </c:pt>
                <c:pt idx="12631">
                  <c:v>1.2813531483163498</c:v>
                </c:pt>
                <c:pt idx="12632">
                  <c:v>1.2822432859342603</c:v>
                </c:pt>
                <c:pt idx="12633">
                  <c:v>1.2831340419086457</c:v>
                </c:pt>
                <c:pt idx="12634">
                  <c:v>1.2840254166877414</c:v>
                </c:pt>
                <c:pt idx="12635">
                  <c:v>1.2849174106920864</c:v>
                </c:pt>
                <c:pt idx="12636">
                  <c:v>1.2858100243424919</c:v>
                </c:pt>
                <c:pt idx="12637">
                  <c:v>1.2867032580881284</c:v>
                </c:pt>
                <c:pt idx="12638">
                  <c:v>1.2875971123504111</c:v>
                </c:pt>
                <c:pt idx="12639">
                  <c:v>1.2884915875510294</c:v>
                </c:pt>
                <c:pt idx="12640">
                  <c:v>1.2893866841400901</c:v>
                </c:pt>
                <c:pt idx="12641">
                  <c:v>1.2902824025398878</c:v>
                </c:pt>
                <c:pt idx="12642">
                  <c:v>1.2911787431823858</c:v>
                </c:pt>
                <c:pt idx="12643">
                  <c:v>1.2920757064904456</c:v>
                </c:pt>
                <c:pt idx="12644">
                  <c:v>1.2929732929154265</c:v>
                </c:pt>
                <c:pt idx="12645">
                  <c:v>1.2938715028807977</c:v>
                </c:pt>
                <c:pt idx="12646">
                  <c:v>1.294770336810303</c:v>
                </c:pt>
                <c:pt idx="12647">
                  <c:v>1.2956697951562426</c:v>
                </c:pt>
                <c:pt idx="12648">
                  <c:v>1.2965698783429693</c:v>
                </c:pt>
                <c:pt idx="12649">
                  <c:v>1.2974705867951102</c:v>
                </c:pt>
                <c:pt idx="12650">
                  <c:v>1.2983719209659095</c:v>
                </c:pt>
                <c:pt idx="12651">
                  <c:v>1.2992738812806039</c:v>
                </c:pt>
                <c:pt idx="12652">
                  <c:v>1.300176468164707</c:v>
                </c:pt>
                <c:pt idx="12653">
                  <c:v>1.3010796820724075</c:v>
                </c:pt>
                <c:pt idx="12654">
                  <c:v>1.3019835234298298</c:v>
                </c:pt>
                <c:pt idx="12655">
                  <c:v>1.3028879926633743</c:v>
                </c:pt>
                <c:pt idx="12656">
                  <c:v>1.3037930902281769</c:v>
                </c:pt>
                <c:pt idx="12657">
                  <c:v>1.3046988165512508</c:v>
                </c:pt>
                <c:pt idx="12658">
                  <c:v>1.3056051720693853</c:v>
                </c:pt>
                <c:pt idx="12659">
                  <c:v>1.3065121572101668</c:v>
                </c:pt>
                <c:pt idx="12660">
                  <c:v>1.3074197724299974</c:v>
                </c:pt>
                <c:pt idx="12661">
                  <c:v>1.3083280181570782</c:v>
                </c:pt>
                <c:pt idx="12662">
                  <c:v>1.3092368948198871</c:v>
                </c:pt>
                <c:pt idx="12663">
                  <c:v>1.3101464028757783</c:v>
                </c:pt>
                <c:pt idx="12664">
                  <c:v>1.3110565427538456</c:v>
                </c:pt>
                <c:pt idx="12665">
                  <c:v>1.3119673148834607</c:v>
                </c:pt>
                <c:pt idx="12666">
                  <c:v>1.3128787197229315</c:v>
                </c:pt>
                <c:pt idx="12667">
                  <c:v>1.3137907577022465</c:v>
                </c:pt>
                <c:pt idx="12668">
                  <c:v>1.3147034292516731</c:v>
                </c:pt>
                <c:pt idx="12669">
                  <c:v>1.315616734830475</c:v>
                </c:pt>
                <c:pt idx="12670">
                  <c:v>1.3165306748695373</c:v>
                </c:pt>
                <c:pt idx="12671">
                  <c:v>1.3174452498000251</c:v>
                </c:pt>
                <c:pt idx="12672">
                  <c:v>1.3183604600821595</c:v>
                </c:pt>
                <c:pt idx="12673">
                  <c:v>1.3192763061477244</c:v>
                </c:pt>
                <c:pt idx="12674">
                  <c:v>1.3201927884383895</c:v>
                </c:pt>
                <c:pt idx="12675">
                  <c:v>1.3211099073865189</c:v>
                </c:pt>
                <c:pt idx="12676">
                  <c:v>1.3220276634536139</c:v>
                </c:pt>
                <c:pt idx="12677">
                  <c:v>1.3229460570726599</c:v>
                </c:pt>
                <c:pt idx="12678">
                  <c:v>1.3238650886769225</c:v>
                </c:pt>
                <c:pt idx="12679">
                  <c:v>1.3247847587288655</c:v>
                </c:pt>
                <c:pt idx="12680">
                  <c:v>1.3257050676623772</c:v>
                </c:pt>
                <c:pt idx="12681">
                  <c:v>1.3266260159116268</c:v>
                </c:pt>
                <c:pt idx="12682">
                  <c:v>1.3275476039400429</c:v>
                </c:pt>
                <c:pt idx="12683">
                  <c:v>1.328469832182418</c:v>
                </c:pt>
                <c:pt idx="12684">
                  <c:v>1.3293927010738273</c:v>
                </c:pt>
                <c:pt idx="12685">
                  <c:v>1.3303162110786657</c:v>
                </c:pt>
                <c:pt idx="12686">
                  <c:v>1.3312403626326328</c:v>
                </c:pt>
                <c:pt idx="12687">
                  <c:v>1.3321651561814034</c:v>
                </c:pt>
                <c:pt idx="12688">
                  <c:v>1.3330905921612628</c:v>
                </c:pt>
                <c:pt idx="12689">
                  <c:v>1.3340166710378976</c:v>
                </c:pt>
                <c:pt idx="12690">
                  <c:v>1.3349433932482191</c:v>
                </c:pt>
                <c:pt idx="12691">
                  <c:v>1.3358707592294228</c:v>
                </c:pt>
                <c:pt idx="12692">
                  <c:v>1.336798769448166</c:v>
                </c:pt>
                <c:pt idx="12693">
                  <c:v>1.3377274243422721</c:v>
                </c:pt>
                <c:pt idx="12694">
                  <c:v>1.3386567243498473</c:v>
                </c:pt>
                <c:pt idx="12695">
                  <c:v>1.339586669938523</c:v>
                </c:pt>
                <c:pt idx="12696">
                  <c:v>1.3405172615470349</c:v>
                </c:pt>
                <c:pt idx="12697">
                  <c:v>1.3414484996144034</c:v>
                </c:pt>
                <c:pt idx="12698">
                  <c:v>1.342380384609235</c:v>
                </c:pt>
                <c:pt idx="12699">
                  <c:v>1.3433129169711804</c:v>
                </c:pt>
                <c:pt idx="12700">
                  <c:v>1.3442460971401757</c:v>
                </c:pt>
                <c:pt idx="12701">
                  <c:v>1.3451799255858043</c:v>
                </c:pt>
                <c:pt idx="12702">
                  <c:v>1.3461144027486343</c:v>
                </c:pt>
                <c:pt idx="12703">
                  <c:v>1.3470495290793199</c:v>
                </c:pt>
                <c:pt idx="12704">
                  <c:v>1.3479853050190207</c:v>
                </c:pt>
                <c:pt idx="12705">
                  <c:v>1.348921731038627</c:v>
                </c:pt>
                <c:pt idx="12706">
                  <c:v>1.3498588075799318</c:v>
                </c:pt>
                <c:pt idx="12707">
                  <c:v>1.3507965350850146</c:v>
                </c:pt>
                <c:pt idx="12708">
                  <c:v>1.3517349140257477</c:v>
                </c:pt>
                <c:pt idx="12709">
                  <c:v>1.3526739448448457</c:v>
                </c:pt>
                <c:pt idx="12710">
                  <c:v>1.3536136279853099</c:v>
                </c:pt>
                <c:pt idx="12711">
                  <c:v>1.3545539639199966</c:v>
                </c:pt>
                <c:pt idx="12712">
                  <c:v>1.3554949530925438</c:v>
                </c:pt>
                <c:pt idx="12713">
                  <c:v>1.3564365959468767</c:v>
                </c:pt>
                <c:pt idx="12714">
                  <c:v>1.3573788929568378</c:v>
                </c:pt>
                <c:pt idx="12715">
                  <c:v>1.3583218445669898</c:v>
                </c:pt>
                <c:pt idx="12716">
                  <c:v>1.3592654512221845</c:v>
                </c:pt>
                <c:pt idx="12717">
                  <c:v>1.3602097133972519</c:v>
                </c:pt>
                <c:pt idx="12718">
                  <c:v>1.3611546315376826</c:v>
                </c:pt>
                <c:pt idx="12719">
                  <c:v>1.3621002060991658</c:v>
                </c:pt>
                <c:pt idx="12720">
                  <c:v>1.3630464375277909</c:v>
                </c:pt>
                <c:pt idx="12721">
                  <c:v>1.3639933262997086</c:v>
                </c:pt>
                <c:pt idx="12722">
                  <c:v>1.3649408728616486</c:v>
                </c:pt>
                <c:pt idx="12723">
                  <c:v>1.3658890776606296</c:v>
                </c:pt>
                <c:pt idx="12724">
                  <c:v>1.3668379411737963</c:v>
                </c:pt>
                <c:pt idx="12725">
                  <c:v>1.3677874638488097</c:v>
                </c:pt>
                <c:pt idx="12726">
                  <c:v>1.3687376461336207</c:v>
                </c:pt>
                <c:pt idx="12727">
                  <c:v>1.3696884885063689</c:v>
                </c:pt>
                <c:pt idx="12728">
                  <c:v>1.3706399914156491</c:v>
                </c:pt>
                <c:pt idx="12729">
                  <c:v>1.3715921553103467</c:v>
                </c:pt>
                <c:pt idx="12730">
                  <c:v>1.3725449806695982</c:v>
                </c:pt>
                <c:pt idx="12731">
                  <c:v>1.3734984679429336</c:v>
                </c:pt>
                <c:pt idx="12732">
                  <c:v>1.3744526175901755</c:v>
                </c:pt>
                <c:pt idx="12733">
                  <c:v>1.3754074300614578</c:v>
                </c:pt>
                <c:pt idx="12734">
                  <c:v>1.3763629058372497</c:v>
                </c:pt>
                <c:pt idx="12735">
                  <c:v>1.3773190453683322</c:v>
                </c:pt>
                <c:pt idx="12736">
                  <c:v>1.3782758491057781</c:v>
                </c:pt>
                <c:pt idx="12737">
                  <c:v>1.3792333175310583</c:v>
                </c:pt>
                <c:pt idx="12738">
                  <c:v>1.3801914510958939</c:v>
                </c:pt>
                <c:pt idx="12739">
                  <c:v>1.3811502502522985</c:v>
                </c:pt>
                <c:pt idx="12740">
                  <c:v>1.3821097154827475</c:v>
                </c:pt>
                <c:pt idx="12741">
                  <c:v>1.3830698472399037</c:v>
                </c:pt>
                <c:pt idx="12742">
                  <c:v>1.3840306459767233</c:v>
                </c:pt>
                <c:pt idx="12743">
                  <c:v>1.3849921121766882</c:v>
                </c:pt>
                <c:pt idx="12744">
                  <c:v>1.3859542462934049</c:v>
                </c:pt>
                <c:pt idx="12745">
                  <c:v>1.3869170487807747</c:v>
                </c:pt>
                <c:pt idx="12746">
                  <c:v>1.3878805201232871</c:v>
                </c:pt>
                <c:pt idx="12747">
                  <c:v>1.3888446607754954</c:v>
                </c:pt>
                <c:pt idx="12748">
                  <c:v>1.389809471202359</c:v>
                </c:pt>
                <c:pt idx="12749">
                  <c:v>1.3907749518590418</c:v>
                </c:pt>
                <c:pt idx="12750">
                  <c:v>1.3917411032313811</c:v>
                </c:pt>
                <c:pt idx="12751">
                  <c:v>1.3927079257751942</c:v>
                </c:pt>
                <c:pt idx="12752">
                  <c:v>1.3936754199465942</c:v>
                </c:pt>
                <c:pt idx="12753">
                  <c:v>1.3946435862324316</c:v>
                </c:pt>
                <c:pt idx="12754">
                  <c:v>1.3956124250894744</c:v>
                </c:pt>
                <c:pt idx="12755">
                  <c:v>1.3965819369747865</c:v>
                </c:pt>
                <c:pt idx="12756">
                  <c:v>1.3975521223762339</c:v>
                </c:pt>
                <c:pt idx="12757">
                  <c:v>1.3985229817515374</c:v>
                </c:pt>
                <c:pt idx="12758">
                  <c:v>1.3994945155587142</c:v>
                </c:pt>
                <c:pt idx="12759">
                  <c:v>1.4004667242866475</c:v>
                </c:pt>
                <c:pt idx="12760">
                  <c:v>1.4014396083940126</c:v>
                </c:pt>
                <c:pt idx="12761">
                  <c:v>1.4024131683397818</c:v>
                </c:pt>
                <c:pt idx="12762">
                  <c:v>1.4033874046138586</c:v>
                </c:pt>
                <c:pt idx="12763">
                  <c:v>1.4043623176758742</c:v>
                </c:pt>
                <c:pt idx="12764">
                  <c:v>1.4053379079959833</c:v>
                </c:pt>
                <c:pt idx="12765">
                  <c:v>1.4063141760344358</c:v>
                </c:pt>
                <c:pt idx="12766">
                  <c:v>1.4072911222824969</c:v>
                </c:pt>
                <c:pt idx="12767">
                  <c:v>1.4082687472010766</c:v>
                </c:pt>
                <c:pt idx="12768">
                  <c:v>1.4092470512513846</c:v>
                </c:pt>
                <c:pt idx="12769">
                  <c:v>1.4102260349257107</c:v>
                </c:pt>
                <c:pt idx="12770">
                  <c:v>1.4112056986859265</c:v>
                </c:pt>
                <c:pt idx="12771">
                  <c:v>1.4121860429942028</c:v>
                </c:pt>
                <c:pt idx="12772">
                  <c:v>1.4131670683438566</c:v>
                </c:pt>
                <c:pt idx="12773">
                  <c:v>1.4141487751977226</c:v>
                </c:pt>
                <c:pt idx="12774">
                  <c:v>1.4151311640189357</c:v>
                </c:pt>
                <c:pt idx="12775">
                  <c:v>1.4161142353018412</c:v>
                </c:pt>
                <c:pt idx="12776">
                  <c:v>1.4170979895102394</c:v>
                </c:pt>
                <c:pt idx="12777">
                  <c:v>1.4180824271185488</c:v>
                </c:pt>
                <c:pt idx="12778">
                  <c:v>1.4190675485911923</c:v>
                </c:pt>
                <c:pt idx="12779">
                  <c:v>1.4200533544238907</c:v>
                </c:pt>
                <c:pt idx="12780">
                  <c:v>1.4210398450817343</c:v>
                </c:pt>
                <c:pt idx="12781">
                  <c:v>1.4220270210301145</c:v>
                </c:pt>
                <c:pt idx="12782">
                  <c:v>1.4230148827657858</c:v>
                </c:pt>
                <c:pt idx="12783">
                  <c:v>1.4240034307548086</c:v>
                </c:pt>
                <c:pt idx="12784">
                  <c:v>1.4249926654635447</c:v>
                </c:pt>
                <c:pt idx="12785">
                  <c:v>1.4259825873897851</c:v>
                </c:pt>
                <c:pt idx="12786">
                  <c:v>1.4269731970005615</c:v>
                </c:pt>
                <c:pt idx="12787">
                  <c:v>1.4279644947632089</c:v>
                </c:pt>
                <c:pt idx="12788">
                  <c:v>1.4289564811765556</c:v>
                </c:pt>
                <c:pt idx="12789">
                  <c:v>1.4299491567086082</c:v>
                </c:pt>
                <c:pt idx="12790">
                  <c:v>1.4309425218276757</c:v>
                </c:pt>
                <c:pt idx="12791">
                  <c:v>1.4319365770336272</c:v>
                </c:pt>
                <c:pt idx="12792">
                  <c:v>1.4329313227954448</c:v>
                </c:pt>
                <c:pt idx="12793">
                  <c:v>1.4339267595928478</c:v>
                </c:pt>
                <c:pt idx="12794">
                  <c:v>1.4349228878954481</c:v>
                </c:pt>
                <c:pt idx="12795">
                  <c:v>1.4359197082045054</c:v>
                </c:pt>
                <c:pt idx="12796">
                  <c:v>1.4369172209903063</c:v>
                </c:pt>
                <c:pt idx="12797">
                  <c:v>1.437915426723442</c:v>
                </c:pt>
                <c:pt idx="12798">
                  <c:v>1.4389143259062176</c:v>
                </c:pt>
                <c:pt idx="12799">
                  <c:v>1.4399139190099004</c:v>
                </c:pt>
                <c:pt idx="12800">
                  <c:v>1.4409142065060632</c:v>
                </c:pt>
                <c:pt idx="12801">
                  <c:v>1.4419151888980586</c:v>
                </c:pt>
                <c:pt idx="12802">
                  <c:v>1.4429168666581367</c:v>
                </c:pt>
                <c:pt idx="12803">
                  <c:v>1.4439192402588537</c:v>
                </c:pt>
                <c:pt idx="12804">
                  <c:v>1.444922310204612</c:v>
                </c:pt>
                <c:pt idx="12805">
                  <c:v>1.4459260769686466</c:v>
                </c:pt>
                <c:pt idx="12806">
                  <c:v>1.4469305410244993</c:v>
                </c:pt>
                <c:pt idx="12807">
                  <c:v>1.4479357028776243</c:v>
                </c:pt>
                <c:pt idx="12808">
                  <c:v>1.4489415630022437</c:v>
                </c:pt>
                <c:pt idx="12809">
                  <c:v>1.4499481218834365</c:v>
                </c:pt>
                <c:pt idx="12810">
                  <c:v>1.4509553799960617</c:v>
                </c:pt>
                <c:pt idx="12811">
                  <c:v>1.4519633378469796</c:v>
                </c:pt>
                <c:pt idx="12812">
                  <c:v>1.4529719959117313</c:v>
                </c:pt>
                <c:pt idx="12813">
                  <c:v>1.4539813546661662</c:v>
                </c:pt>
                <c:pt idx="12814">
                  <c:v>1.4549914146182013</c:v>
                </c:pt>
                <c:pt idx="12815">
                  <c:v>1.4560021762443698</c:v>
                </c:pt>
                <c:pt idx="12816">
                  <c:v>1.457013640021513</c:v>
                </c:pt>
                <c:pt idx="12817">
                  <c:v>1.458025806458608</c:v>
                </c:pt>
                <c:pt idx="12818">
                  <c:v>1.4590386760331808</c:v>
                </c:pt>
                <c:pt idx="12819">
                  <c:v>1.4600522492230681</c:v>
                </c:pt>
                <c:pt idx="12820">
                  <c:v>1.4610665265383078</c:v>
                </c:pt>
                <c:pt idx="12821">
                  <c:v>1.4620815084574221</c:v>
                </c:pt>
                <c:pt idx="12822">
                  <c:v>1.4630971954698895</c:v>
                </c:pt>
                <c:pt idx="12823">
                  <c:v>1.4641135880548752</c:v>
                </c:pt>
                <c:pt idx="12824">
                  <c:v>1.4651306867238361</c:v>
                </c:pt>
                <c:pt idx="12825">
                  <c:v>1.4661484919566254</c:v>
                </c:pt>
                <c:pt idx="12826">
                  <c:v>1.4671670042334084</c:v>
                </c:pt>
                <c:pt idx="12827">
                  <c:v>1.4681862240667081</c:v>
                </c:pt>
                <c:pt idx="12828">
                  <c:v>1.4692061519373787</c:v>
                </c:pt>
                <c:pt idx="12829">
                  <c:v>1.4702267883265867</c:v>
                </c:pt>
                <c:pt idx="12830">
                  <c:v>1.471248133747924</c:v>
                </c:pt>
                <c:pt idx="12831">
                  <c:v>1.4722701886832477</c:v>
                </c:pt>
                <c:pt idx="12832">
                  <c:v>1.4732929536147277</c:v>
                </c:pt>
                <c:pt idx="12833">
                  <c:v>1.474316429057027</c:v>
                </c:pt>
                <c:pt idx="12834">
                  <c:v>1.4753406154930078</c:v>
                </c:pt>
                <c:pt idx="12835">
                  <c:v>1.4763655134058451</c:v>
                </c:pt>
                <c:pt idx="12836">
                  <c:v>1.4773911233112758</c:v>
                </c:pt>
                <c:pt idx="12837">
                  <c:v>1.4784174456931689</c:v>
                </c:pt>
                <c:pt idx="12838">
                  <c:v>1.4794444810464715</c:v>
                </c:pt>
                <c:pt idx="12839">
                  <c:v>1.4804722298557027</c:v>
                </c:pt>
                <c:pt idx="12840">
                  <c:v>1.4815006926380336</c:v>
                </c:pt>
                <c:pt idx="12841">
                  <c:v>1.4825298698786797</c:v>
                </c:pt>
                <c:pt idx="12842">
                  <c:v>1.4835597620631704</c:v>
                </c:pt>
                <c:pt idx="12843">
                  <c:v>1.4845903697097553</c:v>
                </c:pt>
                <c:pt idx="12844">
                  <c:v>1.4856216933046615</c:v>
                </c:pt>
                <c:pt idx="12845">
                  <c:v>1.4866537333344314</c:v>
                </c:pt>
                <c:pt idx="12846">
                  <c:v>1.4876864903183953</c:v>
                </c:pt>
                <c:pt idx="12847">
                  <c:v>1.4887199647437943</c:v>
                </c:pt>
                <c:pt idx="12848">
                  <c:v>1.4897541570981851</c:v>
                </c:pt>
                <c:pt idx="12849">
                  <c:v>1.4907890679019817</c:v>
                </c:pt>
                <c:pt idx="12850">
                  <c:v>1.4918246976434413</c:v>
                </c:pt>
                <c:pt idx="12851">
                  <c:v>1.492861046811137</c:v>
                </c:pt>
                <c:pt idx="12852">
                  <c:v>1.4938981159265685</c:v>
                </c:pt>
                <c:pt idx="12853">
                  <c:v>1.4949359054790106</c:v>
                </c:pt>
                <c:pt idx="12854">
                  <c:v>1.495974415968941</c:v>
                </c:pt>
                <c:pt idx="12855">
                  <c:v>1.4970136478862919</c:v>
                </c:pt>
                <c:pt idx="12856">
                  <c:v>1.4980536017540136</c:v>
                </c:pt>
                <c:pt idx="12857">
                  <c:v>1.4990942780627419</c:v>
                </c:pt>
                <c:pt idx="12858">
                  <c:v>1.5001356773034316</c:v>
                </c:pt>
                <c:pt idx="12859">
                  <c:v>1.5011778000001228</c:v>
                </c:pt>
                <c:pt idx="12860">
                  <c:v>1.5022206466444752</c:v>
                </c:pt>
                <c:pt idx="12861">
                  <c:v>1.503264217728467</c:v>
                </c:pt>
                <c:pt idx="12862">
                  <c:v>1.5043085137772314</c:v>
                </c:pt>
                <c:pt idx="12863">
                  <c:v>1.5053535352834535</c:v>
                </c:pt>
                <c:pt idx="12864">
                  <c:v>1.5063992827401373</c:v>
                </c:pt>
                <c:pt idx="12865">
                  <c:v>1.5074457566735118</c:v>
                </c:pt>
                <c:pt idx="12866">
                  <c:v>1.5084929575772887</c:v>
                </c:pt>
                <c:pt idx="12867">
                  <c:v>1.5095408859564843</c:v>
                </c:pt>
                <c:pt idx="12868">
                  <c:v>1.5105895423054743</c:v>
                </c:pt>
                <c:pt idx="12869">
                  <c:v>1.5116389271519508</c:v>
                </c:pt>
                <c:pt idx="12870">
                  <c:v>1.5126890409909994</c:v>
                </c:pt>
                <c:pt idx="12871">
                  <c:v>1.5137398843180272</c:v>
                </c:pt>
                <c:pt idx="12872">
                  <c:v>1.5147914576618264</c:v>
                </c:pt>
                <c:pt idx="12873">
                  <c:v>1.5158437615185156</c:v>
                </c:pt>
                <c:pt idx="12874">
                  <c:v>1.5168967963845343</c:v>
                </c:pt>
                <c:pt idx="12875">
                  <c:v>1.5179505627897785</c:v>
                </c:pt>
                <c:pt idx="12876">
                  <c:v>1.5190050612314008</c:v>
                </c:pt>
                <c:pt idx="12877">
                  <c:v>1.5200602922068764</c:v>
                </c:pt>
                <c:pt idx="12878">
                  <c:v>1.521116256247206</c:v>
                </c:pt>
                <c:pt idx="12879">
                  <c:v>1.5221729538505793</c:v>
                </c:pt>
                <c:pt idx="12880">
                  <c:v>1.5232303855155087</c:v>
                </c:pt>
                <c:pt idx="12881">
                  <c:v>1.5242885517741027</c:v>
                </c:pt>
                <c:pt idx="12882">
                  <c:v>1.5253474531255897</c:v>
                </c:pt>
                <c:pt idx="12883">
                  <c:v>1.5264070900806281</c:v>
                </c:pt>
                <c:pt idx="12884">
                  <c:v>1.5274674631391174</c:v>
                </c:pt>
                <c:pt idx="12885">
                  <c:v>1.5285285728346456</c:v>
                </c:pt>
                <c:pt idx="12886">
                  <c:v>1.5295904196678305</c:v>
                </c:pt>
                <c:pt idx="12887">
                  <c:v>1.5306530041396134</c:v>
                </c:pt>
                <c:pt idx="12888">
                  <c:v>1.5317163267846956</c:v>
                </c:pt>
                <c:pt idx="12889">
                  <c:v>1.5327803881047384</c:v>
                </c:pt>
                <c:pt idx="12890">
                  <c:v>1.5338451886017286</c:v>
                </c:pt>
                <c:pt idx="12891">
                  <c:v>1.5349107288114818</c:v>
                </c:pt>
                <c:pt idx="12892">
                  <c:v>1.5359770092367062</c:v>
                </c:pt>
                <c:pt idx="12893">
                  <c:v>1.5370440303804351</c:v>
                </c:pt>
                <c:pt idx="12894">
                  <c:v>1.5381117927796017</c:v>
                </c:pt>
                <c:pt idx="12895">
                  <c:v>1.5391802969379627</c:v>
                </c:pt>
                <c:pt idx="12896">
                  <c:v>1.5402495433596</c:v>
                </c:pt>
                <c:pt idx="12897">
                  <c:v>1.5413195325825673</c:v>
                </c:pt>
                <c:pt idx="12898">
                  <c:v>1.5423902651116708</c:v>
                </c:pt>
                <c:pt idx="12899">
                  <c:v>1.5434617414632752</c:v>
                </c:pt>
                <c:pt idx="12900">
                  <c:v>1.5445339621428646</c:v>
                </c:pt>
                <c:pt idx="12901">
                  <c:v>1.5456069276899898</c:v>
                </c:pt>
                <c:pt idx="12902">
                  <c:v>1.5466806386108607</c:v>
                </c:pt>
                <c:pt idx="12903">
                  <c:v>1.5477550954120167</c:v>
                </c:pt>
                <c:pt idx="12904">
                  <c:v>1.5488302986341331</c:v>
                </c:pt>
                <c:pt idx="12905">
                  <c:v>1.5499062487844761</c:v>
                </c:pt>
                <c:pt idx="12906">
                  <c:v>1.5509829463706415</c:v>
                </c:pt>
                <c:pt idx="12907">
                  <c:v>1.5520603919344316</c:v>
                </c:pt>
                <c:pt idx="12908">
                  <c:v>1.5531385859841709</c:v>
                </c:pt>
                <c:pt idx="12909">
                  <c:v>1.5542175290285136</c:v>
                </c:pt>
                <c:pt idx="12910">
                  <c:v>1.5552972216103922</c:v>
                </c:pt>
                <c:pt idx="12911">
                  <c:v>1.5563776642391913</c:v>
                </c:pt>
                <c:pt idx="12912">
                  <c:v>1.5574588574359576</c:v>
                </c:pt>
                <c:pt idx="12913">
                  <c:v>1.55854080171076</c:v>
                </c:pt>
                <c:pt idx="12914">
                  <c:v>1.5596234976080416</c:v>
                </c:pt>
                <c:pt idx="12915">
                  <c:v>1.5607069456386036</c:v>
                </c:pt>
                <c:pt idx="12916">
                  <c:v>1.5617911463135787</c:v>
                </c:pt>
                <c:pt idx="12917">
                  <c:v>1.5628761001785454</c:v>
                </c:pt>
                <c:pt idx="12918">
                  <c:v>1.5639618077453703</c:v>
                </c:pt>
                <c:pt idx="12919">
                  <c:v>1.565048269526252</c:v>
                </c:pt>
                <c:pt idx="12920">
                  <c:v>1.5661354860679066</c:v>
                </c:pt>
                <c:pt idx="12921">
                  <c:v>1.5672234578832687</c:v>
                </c:pt>
                <c:pt idx="12922">
                  <c:v>1.5683121854856044</c:v>
                </c:pt>
                <c:pt idx="12923">
                  <c:v>1.5694016694227706</c:v>
                </c:pt>
                <c:pt idx="12924">
                  <c:v>1.5704919102087709</c:v>
                </c:pt>
                <c:pt idx="12925">
                  <c:v>1.5715829083579429</c:v>
                </c:pt>
                <c:pt idx="12926">
                  <c:v>1.5726746644192851</c:v>
                </c:pt>
                <c:pt idx="12927">
                  <c:v>1.5737671789078735</c:v>
                </c:pt>
                <c:pt idx="12928">
                  <c:v>1.5748604523505769</c:v>
                </c:pt>
                <c:pt idx="12929">
                  <c:v>1.5759544852631631</c:v>
                </c:pt>
                <c:pt idx="12930">
                  <c:v>1.5770492781961578</c:v>
                </c:pt>
                <c:pt idx="12931">
                  <c:v>1.5781448316660698</c:v>
                </c:pt>
                <c:pt idx="12932">
                  <c:v>1.5792411461897429</c:v>
                </c:pt>
                <c:pt idx="12933">
                  <c:v>1.5803382223188509</c:v>
                </c:pt>
                <c:pt idx="12934">
                  <c:v>1.5814360605709799</c:v>
                </c:pt>
                <c:pt idx="12935">
                  <c:v>1.5825346614640512</c:v>
                </c:pt>
                <c:pt idx="12936">
                  <c:v>1.5836340255508894</c:v>
                </c:pt>
                <c:pt idx="12937">
                  <c:v>1.58473415335016</c:v>
                </c:pt>
                <c:pt idx="12938">
                  <c:v>1.5858350453808643</c:v>
                </c:pt>
                <c:pt idx="12939">
                  <c:v>1.58693670219698</c:v>
                </c:pt>
                <c:pt idx="12940">
                  <c:v>1.5880391243182541</c:v>
                </c:pt>
                <c:pt idx="12941">
                  <c:v>1.5891423122647705</c:v>
                </c:pt>
                <c:pt idx="12942">
                  <c:v>1.5902462665916621</c:v>
                </c:pt>
                <c:pt idx="12943">
                  <c:v>1.5913509878197596</c:v>
                </c:pt>
                <c:pt idx="12944">
                  <c:v>1.5924564764818185</c:v>
                </c:pt>
                <c:pt idx="12945">
                  <c:v>1.5935627330993694</c:v>
                </c:pt>
                <c:pt idx="12946">
                  <c:v>1.5946697582290892</c:v>
                </c:pt>
                <c:pt idx="12947">
                  <c:v>1.5957775523932576</c:v>
                </c:pt>
                <c:pt idx="12948">
                  <c:v>1.5968861161144929</c:v>
                </c:pt>
                <c:pt idx="12949">
                  <c:v>1.5979954499506333</c:v>
                </c:pt>
                <c:pt idx="12950">
                  <c:v>1.5991055544250474</c:v>
                </c:pt>
                <c:pt idx="12951">
                  <c:v>1.6002164300614437</c:v>
                </c:pt>
                <c:pt idx="12952">
                  <c:v>1.6013280774188232</c:v>
                </c:pt>
                <c:pt idx="12953">
                  <c:v>1.6024404970216466</c:v>
                </c:pt>
                <c:pt idx="12954">
                  <c:v>1.6035536893947142</c:v>
                </c:pt>
                <c:pt idx="12955">
                  <c:v>1.6046676550981931</c:v>
                </c:pt>
                <c:pt idx="12956">
                  <c:v>1.6057823946576375</c:v>
                </c:pt>
                <c:pt idx="12957">
                  <c:v>1.6068979086106341</c:v>
                </c:pt>
                <c:pt idx="12958">
                  <c:v>1.6080141974834428</c:v>
                </c:pt>
                <c:pt idx="12959">
                  <c:v>1.6091312618377893</c:v>
                </c:pt>
                <c:pt idx="12960">
                  <c:v>1.6102491022006897</c:v>
                </c:pt>
                <c:pt idx="12961">
                  <c:v>1.6113677190995015</c:v>
                </c:pt>
                <c:pt idx="12962">
                  <c:v>1.6124871130971214</c:v>
                </c:pt>
                <c:pt idx="12963">
                  <c:v>1.6136072847216649</c:v>
                </c:pt>
                <c:pt idx="12964">
                  <c:v>1.6147282345015894</c:v>
                </c:pt>
                <c:pt idx="12965">
                  <c:v>1.6158499630009655</c:v>
                </c:pt>
                <c:pt idx="12966">
                  <c:v>1.6169724707490098</c:v>
                </c:pt>
                <c:pt idx="12967">
                  <c:v>1.6180957582752822</c:v>
                </c:pt>
                <c:pt idx="12968">
                  <c:v>1.6192198261450297</c:v>
                </c:pt>
                <c:pt idx="12969">
                  <c:v>1.6203446748885721</c:v>
                </c:pt>
                <c:pt idx="12970">
                  <c:v>1.621470305036574</c:v>
                </c:pt>
                <c:pt idx="12971">
                  <c:v>1.6225967171554609</c:v>
                </c:pt>
                <c:pt idx="12972">
                  <c:v>1.6237239117766595</c:v>
                </c:pt>
                <c:pt idx="12973">
                  <c:v>1.6248518894437625</c:v>
                </c:pt>
                <c:pt idx="12974">
                  <c:v>1.6259806506889101</c:v>
                </c:pt>
                <c:pt idx="12975">
                  <c:v>1.627110196080104</c:v>
                </c:pt>
                <c:pt idx="12976">
                  <c:v>1.6282405261502486</c:v>
                </c:pt>
                <c:pt idx="12977">
                  <c:v>1.6293716414325938</c:v>
                </c:pt>
                <c:pt idx="12978">
                  <c:v>1.6305035424963257</c:v>
                </c:pt>
                <c:pt idx="12979">
                  <c:v>1.6316362298754601</c:v>
                </c:pt>
                <c:pt idx="12980">
                  <c:v>1.632769704104359</c:v>
                </c:pt>
                <c:pt idx="12981">
                  <c:v>1.6339039657533958</c:v>
                </c:pt>
                <c:pt idx="12982">
                  <c:v>1.6350390153576997</c:v>
                </c:pt>
                <c:pt idx="12983">
                  <c:v>1.6361748534527472</c:v>
                </c:pt>
                <c:pt idx="12984">
                  <c:v>1.637311480610101</c:v>
                </c:pt>
                <c:pt idx="12985">
                  <c:v>1.6384488973660067</c:v>
                </c:pt>
                <c:pt idx="12986">
                  <c:v>1.6395871042570573</c:v>
                </c:pt>
                <c:pt idx="12987">
                  <c:v>1.6407261018560078</c:v>
                </c:pt>
                <c:pt idx="12988">
                  <c:v>1.6418658907002219</c:v>
                </c:pt>
                <c:pt idx="12989">
                  <c:v>1.6430064713393662</c:v>
                </c:pt>
                <c:pt idx="12990">
                  <c:v>1.6441478443115265</c:v>
                </c:pt>
                <c:pt idx="12991">
                  <c:v>1.6452900101910506</c:v>
                </c:pt>
                <c:pt idx="12992">
                  <c:v>1.6464329695167974</c:v>
                </c:pt>
                <c:pt idx="12993">
                  <c:v>1.6475767228279747</c:v>
                </c:pt>
                <c:pt idx="12994">
                  <c:v>1.6487212707001282</c:v>
                </c:pt>
                <c:pt idx="12995">
                  <c:v>1.6498666136732403</c:v>
                </c:pt>
                <c:pt idx="12996">
                  <c:v>1.6510127522876434</c:v>
                </c:pt>
                <c:pt idx="12997">
                  <c:v>1.6521596871200834</c:v>
                </c:pt>
                <c:pt idx="12998">
                  <c:v>1.6533074187116692</c:v>
                </c:pt>
                <c:pt idx="12999">
                  <c:v>1.6544559476038601</c:v>
                </c:pt>
                <c:pt idx="13000">
                  <c:v>1.6556052743746046</c:v>
                </c:pt>
                <c:pt idx="13001">
                  <c:v>1.6567553995661397</c:v>
                </c:pt>
                <c:pt idx="13002">
                  <c:v>1.6579063237331173</c:v>
                </c:pt>
                <c:pt idx="13003">
                  <c:v>1.6590580474185024</c:v>
                </c:pt>
                <c:pt idx="13004">
                  <c:v>1.6602105712018516</c:v>
                </c:pt>
                <c:pt idx="13005">
                  <c:v>1.6613638956269103</c:v>
                </c:pt>
                <c:pt idx="13006">
                  <c:v>1.6625180212377766</c:v>
                </c:pt>
                <c:pt idx="13007">
                  <c:v>1.6636729486152151</c:v>
                </c:pt>
                <c:pt idx="13008">
                  <c:v>1.6648286783041053</c:v>
                </c:pt>
                <c:pt idx="13009">
                  <c:v>1.66598521084968</c:v>
                </c:pt>
                <c:pt idx="13010">
                  <c:v>1.6671425468339152</c:v>
                </c:pt>
                <c:pt idx="13011">
                  <c:v>1.6683006868028267</c:v>
                </c:pt>
                <c:pt idx="13012">
                  <c:v>1.6694596313027841</c:v>
                </c:pt>
                <c:pt idx="13013">
                  <c:v>1.6706193809169774</c:v>
                </c:pt>
                <c:pt idx="13014">
                  <c:v>1.6717799361925612</c:v>
                </c:pt>
                <c:pt idx="13015">
                  <c:v>1.6729412976770444</c:v>
                </c:pt>
                <c:pt idx="13016">
                  <c:v>1.6741034659548331</c:v>
                </c:pt>
                <c:pt idx="13017">
                  <c:v>1.6752664415742231</c:v>
                </c:pt>
                <c:pt idx="13018">
                  <c:v>1.6764302250960628</c:v>
                </c:pt>
                <c:pt idx="13019">
                  <c:v>1.6775948170693844</c:v>
                </c:pt>
                <c:pt idx="13020">
                  <c:v>1.6787602180802197</c:v>
                </c:pt>
                <c:pt idx="13021">
                  <c:v>1.6799264286783893</c:v>
                </c:pt>
                <c:pt idx="13022">
                  <c:v>1.6810934494140704</c:v>
                </c:pt>
                <c:pt idx="13023">
                  <c:v>1.682261280874517</c:v>
                </c:pt>
                <c:pt idx="13024">
                  <c:v>1.6834299236106964</c:v>
                </c:pt>
                <c:pt idx="13025">
                  <c:v>1.684599378173933</c:v>
                </c:pt>
                <c:pt idx="13026">
                  <c:v>1.6857696451527056</c:v>
                </c:pt>
                <c:pt idx="13027">
                  <c:v>1.6869407250991306</c:v>
                </c:pt>
                <c:pt idx="13028">
                  <c:v>1.6881126185656823</c:v>
                </c:pt>
                <c:pt idx="13029">
                  <c:v>1.6892853261420666</c:v>
                </c:pt>
                <c:pt idx="13030">
                  <c:v>1.6904588483815512</c:v>
                </c:pt>
                <c:pt idx="13031">
                  <c:v>1.6916331858377629</c:v>
                </c:pt>
                <c:pt idx="13032">
                  <c:v>1.6928083391016373</c:v>
                </c:pt>
                <c:pt idx="13033">
                  <c:v>1.6939843087275961</c:v>
                </c:pt>
                <c:pt idx="13034">
                  <c:v>1.6951610952827543</c:v>
                </c:pt>
                <c:pt idx="13035">
                  <c:v>1.6963386993222784</c:v>
                </c:pt>
                <c:pt idx="13036">
                  <c:v>1.6975171214387479</c:v>
                </c:pt>
                <c:pt idx="13037">
                  <c:v>1.6986963621881268</c:v>
                </c:pt>
                <c:pt idx="13038">
                  <c:v>1.6998764221267393</c:v>
                </c:pt>
                <c:pt idx="13039">
                  <c:v>1.7010573018484008</c:v>
                </c:pt>
                <c:pt idx="13040">
                  <c:v>1.7022390019102345</c:v>
                </c:pt>
                <c:pt idx="13041">
                  <c:v>1.7034215228697251</c:v>
                </c:pt>
                <c:pt idx="13042">
                  <c:v>1.7046048653219263</c:v>
                </c:pt>
                <c:pt idx="13043">
                  <c:v>1.7057890298251235</c:v>
                </c:pt>
                <c:pt idx="13044">
                  <c:v>1.7069740169379635</c:v>
                </c:pt>
                <c:pt idx="13045">
                  <c:v>1.7081598272567413</c:v>
                </c:pt>
                <c:pt idx="13046">
                  <c:v>1.7093464613409064</c:v>
                </c:pt>
                <c:pt idx="13047">
                  <c:v>1.7105339197627167</c:v>
                </c:pt>
                <c:pt idx="13048">
                  <c:v>1.7117222030823736</c:v>
                </c:pt>
                <c:pt idx="13049">
                  <c:v>1.7129113118978301</c:v>
                </c:pt>
                <c:pt idx="13050">
                  <c:v>1.714101246770092</c:v>
                </c:pt>
                <c:pt idx="13051">
                  <c:v>1.7152920082605292</c:v>
                </c:pt>
                <c:pt idx="13052">
                  <c:v>1.7164835969683416</c:v>
                </c:pt>
                <c:pt idx="13053">
                  <c:v>1.717676013455705</c:v>
                </c:pt>
                <c:pt idx="13054">
                  <c:v>1.7188692582851599</c:v>
                </c:pt>
                <c:pt idx="13055">
                  <c:v>1.7200633320571559</c:v>
                </c:pt>
                <c:pt idx="13056">
                  <c:v>1.7212582353350416</c:v>
                </c:pt>
                <c:pt idx="13057">
                  <c:v>1.72245396868253</c:v>
                </c:pt>
                <c:pt idx="13058">
                  <c:v>1.7236505327013236</c:v>
                </c:pt>
                <c:pt idx="13059">
                  <c:v>1.7248479279559454</c:v>
                </c:pt>
                <c:pt idx="13060">
                  <c:v>1.7260461550112842</c:v>
                </c:pt>
                <c:pt idx="13061">
                  <c:v>1.7272452144702974</c:v>
                </c:pt>
                <c:pt idx="13062">
                  <c:v>1.7284451068986852</c:v>
                </c:pt>
                <c:pt idx="13063">
                  <c:v>1.7296458328750994</c:v>
                </c:pt>
                <c:pt idx="13064">
                  <c:v>1.7308473929660004</c:v>
                </c:pt>
                <c:pt idx="13065">
                  <c:v>1.7320497877760226</c:v>
                </c:pt>
                <c:pt idx="13066">
                  <c:v>1.7332530178724397</c:v>
                </c:pt>
                <c:pt idx="13067">
                  <c:v>1.7344570838228934</c:v>
                </c:pt>
                <c:pt idx="13068">
                  <c:v>1.7356619862332792</c:v>
                </c:pt>
                <c:pt idx="13069">
                  <c:v>1.7368677256720539</c:v>
                </c:pt>
                <c:pt idx="13070">
                  <c:v>1.7380743027080432</c:v>
                </c:pt>
                <c:pt idx="13071">
                  <c:v>1.7392817179484057</c:v>
                </c:pt>
                <c:pt idx="13072">
                  <c:v>1.740489971962784</c:v>
                </c:pt>
                <c:pt idx="13073">
                  <c:v>1.7416990653211901</c:v>
                </c:pt>
                <c:pt idx="13074">
                  <c:v>1.7429089986320487</c:v>
                </c:pt>
                <c:pt idx="13075">
                  <c:v>1.7441197724661908</c:v>
                </c:pt>
                <c:pt idx="13076">
                  <c:v>1.7453313873948164</c:v>
                </c:pt>
                <c:pt idx="13077">
                  <c:v>1.7465438440276198</c:v>
                </c:pt>
                <c:pt idx="13078">
                  <c:v>1.7477571429366219</c:v>
                </c:pt>
                <c:pt idx="13079">
                  <c:v>1.7489712847069401</c:v>
                </c:pt>
                <c:pt idx="13080">
                  <c:v>1.7501862699113633</c:v>
                </c:pt>
                <c:pt idx="13081">
                  <c:v>1.7514020991612818</c:v>
                </c:pt>
                <c:pt idx="13082">
                  <c:v>1.7526187730303078</c:v>
                </c:pt>
                <c:pt idx="13083">
                  <c:v>1.7538362920924249</c:v>
                </c:pt>
                <c:pt idx="13084">
                  <c:v>1.7550546569602985</c:v>
                </c:pt>
                <c:pt idx="13085">
                  <c:v>1.7562738682087369</c:v>
                </c:pt>
                <c:pt idx="13086">
                  <c:v>1.7574939264129208</c:v>
                </c:pt>
                <c:pt idx="13087">
                  <c:v>1.7587148321867931</c:v>
                </c:pt>
                <c:pt idx="13088">
                  <c:v>1.7599365861063612</c:v>
                </c:pt>
                <c:pt idx="13089">
                  <c:v>1.7611591887480054</c:v>
                </c:pt>
                <c:pt idx="13090">
                  <c:v>1.7623826407269489</c:v>
                </c:pt>
                <c:pt idx="13091">
                  <c:v>1.7636069426204</c:v>
                </c:pt>
                <c:pt idx="13092">
                  <c:v>1.7648320950187821</c:v>
                </c:pt>
                <c:pt idx="13093">
                  <c:v>1.7660580985000791</c:v>
                </c:pt>
                <c:pt idx="13094">
                  <c:v>1.7672849536812254</c:v>
                </c:pt>
                <c:pt idx="13095">
                  <c:v>1.7685126611410351</c:v>
                </c:pt>
                <c:pt idx="13096">
                  <c:v>1.7697412214586972</c:v>
                </c:pt>
                <c:pt idx="13097">
                  <c:v>1.770970635252433</c:v>
                </c:pt>
                <c:pt idx="13098">
                  <c:v>1.7722009031022636</c:v>
                </c:pt>
                <c:pt idx="13099">
                  <c:v>1.773432025588586</c:v>
                </c:pt>
                <c:pt idx="13100">
                  <c:v>1.7746640033309107</c:v>
                </c:pt>
                <c:pt idx="13101">
                  <c:v>1.7758968369104682</c:v>
                </c:pt>
                <c:pt idx="13102">
                  <c:v>1.7771305269088662</c:v>
                </c:pt>
                <c:pt idx="13103">
                  <c:v>1.7783650739469072</c:v>
                </c:pt>
                <c:pt idx="13104">
                  <c:v>1.7796004786070339</c:v>
                </c:pt>
                <c:pt idx="13105">
                  <c:v>1.7808367414720667</c:v>
                </c:pt>
                <c:pt idx="13106">
                  <c:v>1.7820738631641031</c:v>
                </c:pt>
                <c:pt idx="13107">
                  <c:v>1.7833118442668003</c:v>
                </c:pt>
                <c:pt idx="13108">
                  <c:v>1.7845506853771786</c:v>
                </c:pt>
                <c:pt idx="13109">
                  <c:v>1.7857903870796796</c:v>
                </c:pt>
                <c:pt idx="13110">
                  <c:v>1.7870309499981312</c:v>
                </c:pt>
                <c:pt idx="13111">
                  <c:v>1.788272374717814</c:v>
                </c:pt>
                <c:pt idx="13112">
                  <c:v>1.7895146618243889</c:v>
                </c:pt>
                <c:pt idx="13113">
                  <c:v>1.7907578119429841</c:v>
                </c:pt>
                <c:pt idx="13114">
                  <c:v>1.7920018256601016</c:v>
                </c:pt>
                <c:pt idx="13115">
                  <c:v>1.7932467035626234</c:v>
                </c:pt>
                <c:pt idx="13116">
                  <c:v>1.7944924462769813</c:v>
                </c:pt>
                <c:pt idx="13117">
                  <c:v>1.7957390543909004</c:v>
                </c:pt>
                <c:pt idx="13118">
                  <c:v>1.7969865284924869</c:v>
                </c:pt>
                <c:pt idx="13119">
                  <c:v>1.7982348692094789</c:v>
                </c:pt>
                <c:pt idx="13120">
                  <c:v>1.7994840771308271</c:v>
                </c:pt>
                <c:pt idx="13121">
                  <c:v>1.8007341528458642</c:v>
                </c:pt>
                <c:pt idx="13122">
                  <c:v>1.8019850969836377</c:v>
                </c:pt>
                <c:pt idx="13123">
                  <c:v>1.8032369101343266</c:v>
                </c:pt>
                <c:pt idx="13124">
                  <c:v>1.8044895929016216</c:v>
                </c:pt>
                <c:pt idx="13125">
                  <c:v>1.8057431458764941</c:v>
                </c:pt>
                <c:pt idx="13126">
                  <c:v>1.8069975696897422</c:v>
                </c:pt>
                <c:pt idx="13127">
                  <c:v>1.8082528649331862</c:v>
                </c:pt>
                <c:pt idx="13128">
                  <c:v>1.8095090321990301</c:v>
                </c:pt>
                <c:pt idx="13129">
                  <c:v>1.8107660721193872</c:v>
                </c:pt>
                <c:pt idx="13130">
                  <c:v>1.8120239852873121</c:v>
                </c:pt>
                <c:pt idx="13131">
                  <c:v>1.8132827722962441</c:v>
                </c:pt>
                <c:pt idx="13132">
                  <c:v>1.8145424337796145</c:v>
                </c:pt>
                <c:pt idx="13133">
                  <c:v>1.8158029703317151</c:v>
                </c:pt>
                <c:pt idx="13134">
                  <c:v>1.8170643825472224</c:v>
                </c:pt>
                <c:pt idx="13135">
                  <c:v>1.818326671060889</c:v>
                </c:pt>
                <c:pt idx="13136">
                  <c:v>1.8195898364682459</c:v>
                </c:pt>
                <c:pt idx="13137">
                  <c:v>1.8208538793784583</c:v>
                </c:pt>
                <c:pt idx="13138">
                  <c:v>1.8221188003878575</c:v>
                </c:pt>
                <c:pt idx="13139">
                  <c:v>1.8233846001329614</c:v>
                </c:pt>
                <c:pt idx="13140">
                  <c:v>1.8246512792109575</c:v>
                </c:pt>
                <c:pt idx="13141">
                  <c:v>1.8259188382194205</c:v>
                </c:pt>
                <c:pt idx="13142">
                  <c:v>1.8271872777961957</c:v>
                </c:pt>
                <c:pt idx="13143">
                  <c:v>1.8284565985397165</c:v>
                </c:pt>
                <c:pt idx="13144">
                  <c:v>1.8297268010488035</c:v>
                </c:pt>
                <c:pt idx="13145">
                  <c:v>1.8309978859626326</c:v>
                </c:pt>
                <c:pt idx="13146">
                  <c:v>1.8322698538808846</c:v>
                </c:pt>
                <c:pt idx="13147">
                  <c:v>1.8335427054036295</c:v>
                </c:pt>
                <c:pt idx="13148">
                  <c:v>1.8348164411713757</c:v>
                </c:pt>
                <c:pt idx="13149">
                  <c:v>1.8360910617850552</c:v>
                </c:pt>
                <c:pt idx="13150">
                  <c:v>1.8373665678459887</c:v>
                </c:pt>
                <c:pt idx="13151">
                  <c:v>1.8386429599960215</c:v>
                </c:pt>
                <c:pt idx="13152">
                  <c:v>1.8399202388373377</c:v>
                </c:pt>
                <c:pt idx="13153">
                  <c:v>1.8411984049859094</c:v>
                </c:pt>
                <c:pt idx="13154">
                  <c:v>1.8424774590447301</c:v>
                </c:pt>
                <c:pt idx="13155">
                  <c:v>1.8437574016574303</c:v>
                </c:pt>
                <c:pt idx="13156">
                  <c:v>1.8450382334278697</c:v>
                </c:pt>
                <c:pt idx="13157">
                  <c:v>1.8463199549602993</c:v>
                </c:pt>
                <c:pt idx="13158">
                  <c:v>1.8476025668996918</c:v>
                </c:pt>
                <c:pt idx="13159">
                  <c:v>1.8488860698511662</c:v>
                </c:pt>
                <c:pt idx="13160">
                  <c:v>1.8501704644202341</c:v>
                </c:pt>
                <c:pt idx="13161">
                  <c:v>1.851455751253213</c:v>
                </c:pt>
                <c:pt idx="13162">
                  <c:v>1.8527419309564841</c:v>
                </c:pt>
                <c:pt idx="13163">
                  <c:v>1.8540290041368217</c:v>
                </c:pt>
                <c:pt idx="13164">
                  <c:v>1.8553169714418909</c:v>
                </c:pt>
                <c:pt idx="13165">
                  <c:v>1.8566058334793378</c:v>
                </c:pt>
                <c:pt idx="13166">
                  <c:v>1.8578955908572019</c:v>
                </c:pt>
                <c:pt idx="13167">
                  <c:v>1.8591862442244995</c:v>
                </c:pt>
                <c:pt idx="13168">
                  <c:v>1.8604777941901434</c:v>
                </c:pt>
                <c:pt idx="13169">
                  <c:v>1.8617702413769877</c:v>
                </c:pt>
                <c:pt idx="13170">
                  <c:v>1.8630635863947633</c:v>
                </c:pt>
                <c:pt idx="13171">
                  <c:v>1.864357829894292</c:v>
                </c:pt>
                <c:pt idx="13172">
                  <c:v>1.8656529724861801</c:v>
                </c:pt>
                <c:pt idx="13173">
                  <c:v>1.8669490147814307</c:v>
                </c:pt>
                <c:pt idx="13174">
                  <c:v>1.8682459574322223</c:v>
                </c:pt>
                <c:pt idx="13175">
                  <c:v>1.8695438010504353</c:v>
                </c:pt>
                <c:pt idx="13176">
                  <c:v>1.8708425462483464</c:v>
                </c:pt>
                <c:pt idx="13177">
                  <c:v>1.8721421936794944</c:v>
                </c:pt>
                <c:pt idx="13178">
                  <c:v>1.8734427439570358</c:v>
                </c:pt>
                <c:pt idx="13179">
                  <c:v>1.8747441976945243</c:v>
                </c:pt>
                <c:pt idx="13180">
                  <c:v>1.8760465555468617</c:v>
                </c:pt>
                <c:pt idx="13181">
                  <c:v>1.8773498181284829</c:v>
                </c:pt>
                <c:pt idx="13182">
                  <c:v>1.8786539860678908</c:v>
                </c:pt>
                <c:pt idx="13183">
                  <c:v>1.8799590599803453</c:v>
                </c:pt>
                <c:pt idx="13184">
                  <c:v>1.8812650405225704</c:v>
                </c:pt>
                <c:pt idx="13185">
                  <c:v>1.8825719283107099</c:v>
                </c:pt>
                <c:pt idx="13186">
                  <c:v>1.8838797239613077</c:v>
                </c:pt>
                <c:pt idx="13187">
                  <c:v>1.8851884281324565</c:v>
                </c:pt>
                <c:pt idx="13188">
                  <c:v>1.8864980414415859</c:v>
                </c:pt>
                <c:pt idx="13189">
                  <c:v>1.8878085645065252</c:v>
                </c:pt>
                <c:pt idx="13190">
                  <c:v>1.8891199979867399</c:v>
                </c:pt>
                <c:pt idx="13191">
                  <c:v>1.8904323425009468</c:v>
                </c:pt>
                <c:pt idx="13192">
                  <c:v>1.8917455986682641</c:v>
                </c:pt>
                <c:pt idx="13193">
                  <c:v>1.8930597671495319</c:v>
                </c:pt>
                <c:pt idx="13194">
                  <c:v>1.8943748485647582</c:v>
                </c:pt>
                <c:pt idx="13195">
                  <c:v>1.8956908435343518</c:v>
                </c:pt>
                <c:pt idx="13196">
                  <c:v>1.8970077527205313</c:v>
                </c:pt>
                <c:pt idx="13197">
                  <c:v>1.8983255767445977</c:v>
                </c:pt>
                <c:pt idx="13198">
                  <c:v>1.8996443162420749</c:v>
                </c:pt>
                <c:pt idx="13199">
                  <c:v>1.9009639718350984</c:v>
                </c:pt>
                <c:pt idx="13200">
                  <c:v>1.902284544187729</c:v>
                </c:pt>
                <c:pt idx="13201">
                  <c:v>1.903606033922995</c:v>
                </c:pt>
                <c:pt idx="13202">
                  <c:v>1.9049284416643288</c:v>
                </c:pt>
                <c:pt idx="13203">
                  <c:v>1.9062517680771769</c:v>
                </c:pt>
                <c:pt idx="13204">
                  <c:v>1.9075760137858662</c:v>
                </c:pt>
                <c:pt idx="13205">
                  <c:v>1.9089011794151298</c:v>
                </c:pt>
                <c:pt idx="13206">
                  <c:v>1.9102272656318011</c:v>
                </c:pt>
                <c:pt idx="13207">
                  <c:v>1.9115542730615103</c:v>
                </c:pt>
                <c:pt idx="13208">
                  <c:v>1.9128822023302923</c:v>
                </c:pt>
                <c:pt idx="13209">
                  <c:v>1.9142110541063719</c:v>
                </c:pt>
                <c:pt idx="13210">
                  <c:v>1.9155408290166835</c:v>
                </c:pt>
                <c:pt idx="13211">
                  <c:v>1.9168715276885682</c:v>
                </c:pt>
                <c:pt idx="13212">
                  <c:v>1.9182031507916439</c:v>
                </c:pt>
                <c:pt idx="13213">
                  <c:v>1.9195356989541528</c:v>
                </c:pt>
                <c:pt idx="13214">
                  <c:v>1.9208691728187199</c:v>
                </c:pt>
                <c:pt idx="13215">
                  <c:v>1.922203573014432</c:v>
                </c:pt>
                <c:pt idx="13216">
                  <c:v>1.9235389002127692</c:v>
                </c:pt>
                <c:pt idx="13217">
                  <c:v>1.9248751550437211</c:v>
                </c:pt>
                <c:pt idx="13218">
                  <c:v>1.9262123381376859</c:v>
                </c:pt>
                <c:pt idx="13219">
                  <c:v>1.9275504501675447</c:v>
                </c:pt>
                <c:pt idx="13220">
                  <c:v>1.9288894917646007</c:v>
                </c:pt>
                <c:pt idx="13221">
                  <c:v>1.9302294635605663</c:v>
                </c:pt>
                <c:pt idx="13222">
                  <c:v>1.9315703662297266</c:v>
                </c:pt>
                <c:pt idx="13223">
                  <c:v>1.932912200404701</c:v>
                </c:pt>
                <c:pt idx="13224">
                  <c:v>1.9342549667185198</c:v>
                </c:pt>
                <c:pt idx="13225">
                  <c:v>1.9355986658468736</c:v>
                </c:pt>
                <c:pt idx="13226">
                  <c:v>1.9369432984237018</c:v>
                </c:pt>
                <c:pt idx="13227">
                  <c:v>1.9382888650974572</c:v>
                </c:pt>
                <c:pt idx="13228">
                  <c:v>1.9396353665029313</c:v>
                </c:pt>
                <c:pt idx="13229">
                  <c:v>1.9409828033176941</c:v>
                </c:pt>
                <c:pt idx="13230">
                  <c:v>1.9423311761774482</c:v>
                </c:pt>
                <c:pt idx="13231">
                  <c:v>1.9436804857183083</c:v>
                </c:pt>
                <c:pt idx="13232">
                  <c:v>1.945030732619258</c:v>
                </c:pt>
                <c:pt idx="13233">
                  <c:v>1.9463819175173254</c:v>
                </c:pt>
                <c:pt idx="13234">
                  <c:v>1.947734041049952</c:v>
                </c:pt>
                <c:pt idx="13235">
                  <c:v>1.949087103897537</c:v>
                </c:pt>
                <c:pt idx="13236">
                  <c:v>1.9504411066984377</c:v>
                </c:pt>
                <c:pt idx="13237">
                  <c:v>1.9517960500914247</c:v>
                </c:pt>
                <c:pt idx="13238">
                  <c:v>1.9531519347583162</c:v>
                </c:pt>
                <c:pt idx="13239">
                  <c:v>1.9545087613388004</c:v>
                </c:pt>
                <c:pt idx="13240">
                  <c:v>1.9558665304729803</c:v>
                </c:pt>
                <c:pt idx="13241">
                  <c:v>1.9572252428440962</c:v>
                </c:pt>
                <c:pt idx="13242">
                  <c:v>1.9585848990931705</c:v>
                </c:pt>
                <c:pt idx="13243">
                  <c:v>1.9599454998759014</c:v>
                </c:pt>
                <c:pt idx="13244">
                  <c:v>1.9613070458341726</c:v>
                </c:pt>
                <c:pt idx="13245">
                  <c:v>1.9626695376531247</c:v>
                </c:pt>
                <c:pt idx="13246">
                  <c:v>1.9640329759755633</c:v>
                </c:pt>
                <c:pt idx="13247">
                  <c:v>1.9653973614447104</c:v>
                </c:pt>
                <c:pt idx="13248">
                  <c:v>1.9667626947471355</c:v>
                </c:pt>
                <c:pt idx="13249">
                  <c:v>1.9681289765269849</c:v>
                </c:pt>
                <c:pt idx="13250">
                  <c:v>1.9694962074288218</c:v>
                </c:pt>
                <c:pt idx="13251">
                  <c:v>1.970864388140648</c:v>
                </c:pt>
                <c:pt idx="13252">
                  <c:v>1.9722335193079528</c:v>
                </c:pt>
                <c:pt idx="13253">
                  <c:v>1.9736036015766438</c:v>
                </c:pt>
                <c:pt idx="13254">
                  <c:v>1.9749746356361573</c:v>
                </c:pt>
                <c:pt idx="13255">
                  <c:v>1.976346622133329</c:v>
                </c:pt>
                <c:pt idx="13256">
                  <c:v>1.977719561715414</c:v>
                </c:pt>
                <c:pt idx="13257">
                  <c:v>1.9790934550732857</c:v>
                </c:pt>
                <c:pt idx="13258">
                  <c:v>1.9804683028551293</c:v>
                </c:pt>
                <c:pt idx="13259">
                  <c:v>1.9818441057239689</c:v>
                </c:pt>
                <c:pt idx="13260">
                  <c:v>1.9832208643288602</c:v>
                </c:pt>
                <c:pt idx="13261">
                  <c:v>1.9845985793625989</c:v>
                </c:pt>
                <c:pt idx="13262">
                  <c:v>1.9859772514751723</c:v>
                </c:pt>
                <c:pt idx="13263">
                  <c:v>1.98735688131699</c:v>
                </c:pt>
                <c:pt idx="13264">
                  <c:v>1.9887374695822919</c:v>
                </c:pt>
                <c:pt idx="13265">
                  <c:v>1.9901190169224214</c:v>
                </c:pt>
                <c:pt idx="13266">
                  <c:v>1.9915015239891438</c:v>
                </c:pt>
                <c:pt idx="13267">
                  <c:v>1.9928849914781479</c:v>
                </c:pt>
                <c:pt idx="13268">
                  <c:v>1.9942694200421347</c:v>
                </c:pt>
                <c:pt idx="13269">
                  <c:v>1.9956548103342291</c:v>
                </c:pt>
                <c:pt idx="13270">
                  <c:v>1.9970411630515703</c:v>
                </c:pt>
                <c:pt idx="13271">
                  <c:v>1.9984284788482214</c:v>
                </c:pt>
                <c:pt idx="13272">
                  <c:v>1.9998167583932192</c:v>
                </c:pt>
                <c:pt idx="13273">
                  <c:v>2.0012060023415055</c:v>
                </c:pt>
                <c:pt idx="13274">
                  <c:v>2.0025962113921585</c:v>
                </c:pt>
                <c:pt idx="13275">
                  <c:v>2.0039873862010604</c:v>
                </c:pt>
                <c:pt idx="13276">
                  <c:v>2.0053795274245183</c:v>
                </c:pt>
                <c:pt idx="13277">
                  <c:v>2.0067726357630691</c:v>
                </c:pt>
                <c:pt idx="13278">
                  <c:v>2.0081667118739626</c:v>
                </c:pt>
                <c:pt idx="13279">
                  <c:v>2.0095617564148744</c:v>
                </c:pt>
                <c:pt idx="13280">
                  <c:v>2.0109577700878023</c:v>
                </c:pt>
                <c:pt idx="13281">
                  <c:v>2.0123547535513668</c:v>
                </c:pt>
                <c:pt idx="13282">
                  <c:v>2.0137527074646155</c:v>
                </c:pt>
                <c:pt idx="13283">
                  <c:v>2.0151516325310102</c:v>
                </c:pt>
                <c:pt idx="13284">
                  <c:v>2.0165515294105441</c:v>
                </c:pt>
                <c:pt idx="13285">
                  <c:v>2.0179523987636401</c:v>
                </c:pt>
                <c:pt idx="13286">
                  <c:v>2.0193542412952268</c:v>
                </c:pt>
                <c:pt idx="13287">
                  <c:v>2.0207570576666738</c:v>
                </c:pt>
                <c:pt idx="13288">
                  <c:v>2.0221608485544946</c:v>
                </c:pt>
                <c:pt idx="13289">
                  <c:v>2.023565614620948</c:v>
                </c:pt>
                <c:pt idx="13290">
                  <c:v>2.0249713565729235</c:v>
                </c:pt>
                <c:pt idx="13291">
                  <c:v>2.0263780750736311</c:v>
                </c:pt>
                <c:pt idx="13292">
                  <c:v>2.0277857707867111</c:v>
                </c:pt>
                <c:pt idx="13293">
                  <c:v>2.029194444420527</c:v>
                </c:pt>
                <c:pt idx="13294">
                  <c:v>2.030604096639673</c:v>
                </c:pt>
                <c:pt idx="13295">
                  <c:v>2.0320147281091723</c:v>
                </c:pt>
                <c:pt idx="13296">
                  <c:v>2.0334263395388663</c:v>
                </c:pt>
                <c:pt idx="13297">
                  <c:v>2.0348389315947344</c:v>
                </c:pt>
                <c:pt idx="13298">
                  <c:v>2.0362525049431879</c:v>
                </c:pt>
                <c:pt idx="13299">
                  <c:v>2.0376670602955476</c:v>
                </c:pt>
                <c:pt idx="13300">
                  <c:v>2.0390825983191823</c:v>
                </c:pt>
                <c:pt idx="13301">
                  <c:v>2.0404991196818929</c:v>
                </c:pt>
                <c:pt idx="13302">
                  <c:v>2.041916625096484</c:v>
                </c:pt>
                <c:pt idx="13303">
                  <c:v>2.0433351152317161</c:v>
                </c:pt>
                <c:pt idx="13304">
                  <c:v>2.0447545907716598</c:v>
                </c:pt>
                <c:pt idx="13305">
                  <c:v>2.0461750523859741</c:v>
                </c:pt>
                <c:pt idx="13306">
                  <c:v>2.0475965007894463</c:v>
                </c:pt>
                <c:pt idx="13307">
                  <c:v>2.049018936652697</c:v>
                </c:pt>
                <c:pt idx="13308">
                  <c:v>2.0504423606467808</c:v>
                </c:pt>
                <c:pt idx="13309">
                  <c:v>2.0518667734879767</c:v>
                </c:pt>
                <c:pt idx="13310">
                  <c:v>2.0532921758483034</c:v>
                </c:pt>
                <c:pt idx="13311">
                  <c:v>2.0547185684002152</c:v>
                </c:pt>
                <c:pt idx="13312">
                  <c:v>2.0561459518614842</c:v>
                </c:pt>
                <c:pt idx="13313">
                  <c:v>2.0575743269055313</c:v>
                </c:pt>
                <c:pt idx="13314">
                  <c:v>2.0590036942062131</c:v>
                </c:pt>
                <c:pt idx="13315">
                  <c:v>2.0604340544827981</c:v>
                </c:pt>
                <c:pt idx="13316">
                  <c:v>2.0618654084101125</c:v>
                </c:pt>
                <c:pt idx="13317">
                  <c:v>2.0632977566784296</c:v>
                </c:pt>
                <c:pt idx="13318">
                  <c:v>2.064731099963482</c:v>
                </c:pt>
                <c:pt idx="13319">
                  <c:v>2.0661654389865389</c:v>
                </c:pt>
                <c:pt idx="13320">
                  <c:v>2.0676007744243021</c:v>
                </c:pt>
                <c:pt idx="13321">
                  <c:v>2.0690371069539131</c:v>
                </c:pt>
                <c:pt idx="13322">
                  <c:v>2.0704744372981447</c:v>
                </c:pt>
                <c:pt idx="13323">
                  <c:v>2.0719127661351111</c:v>
                </c:pt>
                <c:pt idx="13324">
                  <c:v>2.0733520941433645</c:v>
                </c:pt>
                <c:pt idx="13325">
                  <c:v>2.0747924220471865</c:v>
                </c:pt>
                <c:pt idx="13326">
                  <c:v>2.0762337505261046</c:v>
                </c:pt>
                <c:pt idx="13327">
                  <c:v>2.0776760802600864</c:v>
                </c:pt>
                <c:pt idx="13328">
                  <c:v>2.0791194119749239</c:v>
                </c:pt>
                <c:pt idx="13329">
                  <c:v>2.080563746351562</c:v>
                </c:pt>
                <c:pt idx="13330">
                  <c:v>2.0820090840713861</c:v>
                </c:pt>
                <c:pt idx="13331">
                  <c:v>2.0834554258617022</c:v>
                </c:pt>
                <c:pt idx="13332">
                  <c:v>2.0849027724048748</c:v>
                </c:pt>
                <c:pt idx="13333">
                  <c:v>2.0863511243988913</c:v>
                </c:pt>
                <c:pt idx="13334">
                  <c:v>2.0878004825270331</c:v>
                </c:pt>
                <c:pt idx="13335">
                  <c:v>2.0892508475186284</c:v>
                </c:pt>
                <c:pt idx="13336">
                  <c:v>2.0907022200579406</c:v>
                </c:pt>
                <c:pt idx="13337">
                  <c:v>2.0921546008296756</c:v>
                </c:pt>
                <c:pt idx="13338">
                  <c:v>2.0936079905646832</c:v>
                </c:pt>
                <c:pt idx="13339">
                  <c:v>2.0950623899486533</c:v>
                </c:pt>
                <c:pt idx="13340">
                  <c:v>2.09651779966772</c:v>
                </c:pt>
                <c:pt idx="13341">
                  <c:v>2.0979742204542573</c:v>
                </c:pt>
                <c:pt idx="13342">
                  <c:v>2.0994316529953849</c:v>
                </c:pt>
                <c:pt idx="13343">
                  <c:v>2.100890097978668</c:v>
                </c:pt>
                <c:pt idx="13344">
                  <c:v>2.1023495561380079</c:v>
                </c:pt>
                <c:pt idx="13345">
                  <c:v>2.1038100281619574</c:v>
                </c:pt>
                <c:pt idx="13346">
                  <c:v>2.1052715147395156</c:v>
                </c:pt>
                <c:pt idx="13347">
                  <c:v>2.1067340166061141</c:v>
                </c:pt>
                <c:pt idx="13348">
                  <c:v>2.1081975344517421</c:v>
                </c:pt>
                <c:pt idx="13349">
                  <c:v>2.1096620689821854</c:v>
                </c:pt>
                <c:pt idx="13350">
                  <c:v>2.1111276208883596</c:v>
                </c:pt>
                <c:pt idx="13351">
                  <c:v>2.1125941909077421</c:v>
                </c:pt>
                <c:pt idx="13352">
                  <c:v>2.1140617797322414</c:v>
                </c:pt>
                <c:pt idx="13353">
                  <c:v>2.1155303880542138</c:v>
                </c:pt>
                <c:pt idx="13354">
                  <c:v>2.1170000166126748</c:v>
                </c:pt>
                <c:pt idx="13355">
                  <c:v>2.1184706661009751</c:v>
                </c:pt>
                <c:pt idx="13356">
                  <c:v>2.1199423372129163</c:v>
                </c:pt>
                <c:pt idx="13357">
                  <c:v>2.1214150306890538</c:v>
                </c:pt>
                <c:pt idx="13358">
                  <c:v>2.1228887472241853</c:v>
                </c:pt>
                <c:pt idx="13359">
                  <c:v>2.1243634875135586</c:v>
                </c:pt>
                <c:pt idx="13360">
                  <c:v>2.125839252299274</c:v>
                </c:pt>
                <c:pt idx="13361">
                  <c:v>2.1273160422775783</c:v>
                </c:pt>
                <c:pt idx="13362">
                  <c:v>2.1287938581606576</c:v>
                </c:pt>
                <c:pt idx="13363">
                  <c:v>2.1302727006456932</c:v>
                </c:pt>
                <c:pt idx="13364">
                  <c:v>2.1317525704768507</c:v>
                </c:pt>
                <c:pt idx="13365">
                  <c:v>2.1332334683523131</c:v>
                </c:pt>
                <c:pt idx="13366">
                  <c:v>2.1347153949707156</c:v>
                </c:pt>
                <c:pt idx="13367">
                  <c:v>2.1361983510777751</c:v>
                </c:pt>
                <c:pt idx="13368">
                  <c:v>2.1376823373731306</c:v>
                </c:pt>
                <c:pt idx="13369">
                  <c:v>2.139167354556875</c:v>
                </c:pt>
                <c:pt idx="13370">
                  <c:v>2.1406534033762803</c:v>
                </c:pt>
                <c:pt idx="13371">
                  <c:v>2.1421404845324448</c:v>
                </c:pt>
                <c:pt idx="13372">
                  <c:v>2.1436285987269206</c:v>
                </c:pt>
                <c:pt idx="13373">
                  <c:v>2.1451177467085385</c:v>
                </c:pt>
                <c:pt idx="13374">
                  <c:v>2.1466079291798592</c:v>
                </c:pt>
                <c:pt idx="13375">
                  <c:v>2.1480991468438977</c:v>
                </c:pt>
                <c:pt idx="13376">
                  <c:v>2.1495914004510466</c:v>
                </c:pt>
                <c:pt idx="13377">
                  <c:v>2.1510846907053316</c:v>
                </c:pt>
                <c:pt idx="13378">
                  <c:v>2.1525790183268962</c:v>
                </c:pt>
                <c:pt idx="13379">
                  <c:v>2.1540743840207117</c:v>
                </c:pt>
                <c:pt idx="13380">
                  <c:v>2.1555707885392579</c:v>
                </c:pt>
                <c:pt idx="13381">
                  <c:v>2.1570682325885184</c:v>
                </c:pt>
                <c:pt idx="13382">
                  <c:v>2.1585667168749345</c:v>
                </c:pt>
                <c:pt idx="13383">
                  <c:v>2.1600662421525554</c:v>
                </c:pt>
                <c:pt idx="13384">
                  <c:v>2.1615668091288374</c:v>
                </c:pt>
                <c:pt idx="13385">
                  <c:v>2.1630684185116946</c:v>
                </c:pt>
                <c:pt idx="13386">
                  <c:v>2.164571071056749</c:v>
                </c:pt>
                <c:pt idx="13387">
                  <c:v>2.1660747674729319</c:v>
                </c:pt>
                <c:pt idx="13388">
                  <c:v>2.1675795084696348</c:v>
                </c:pt>
                <c:pt idx="13389">
                  <c:v>2.1690852948040544</c:v>
                </c:pt>
                <c:pt idx="13390">
                  <c:v>2.1705921271866009</c:v>
                </c:pt>
                <c:pt idx="13391">
                  <c:v>2.172100006328145</c:v>
                </c:pt>
                <c:pt idx="13392">
                  <c:v>2.1736089329874635</c:v>
                </c:pt>
                <c:pt idx="13393">
                  <c:v>2.1751189078764472</c:v>
                </c:pt>
                <c:pt idx="13394">
                  <c:v>2.1766299317232867</c:v>
                </c:pt>
                <c:pt idx="13395">
                  <c:v>2.1781420052408298</c:v>
                </c:pt>
                <c:pt idx="13396">
                  <c:v>2.179655129189964</c:v>
                </c:pt>
                <c:pt idx="13397">
                  <c:v>2.1811693042845599</c:v>
                </c:pt>
                <c:pt idx="13398">
                  <c:v>2.1826845312389533</c:v>
                </c:pt>
                <c:pt idx="13399">
                  <c:v>2.1842008108156179</c:v>
                </c:pt>
                <c:pt idx="13400">
                  <c:v>2.1857181437299138</c:v>
                </c:pt>
                <c:pt idx="13401">
                  <c:v>2.1872365306976658</c:v>
                </c:pt>
                <c:pt idx="13402">
                  <c:v>2.1887559724829377</c:v>
                </c:pt>
                <c:pt idx="13403">
                  <c:v>2.1902764698025825</c:v>
                </c:pt>
                <c:pt idx="13404">
                  <c:v>2.1917980233739165</c:v>
                </c:pt>
                <c:pt idx="13405">
                  <c:v>2.1933206339625979</c:v>
                </c:pt>
                <c:pt idx="13406">
                  <c:v>2.1948443022869739</c:v>
                </c:pt>
                <c:pt idx="13407">
                  <c:v>2.1963690290818381</c:v>
                </c:pt>
                <c:pt idx="13408">
                  <c:v>2.1978948150665034</c:v>
                </c:pt>
                <c:pt idx="13409">
                  <c:v>2.1994216610087571</c:v>
                </c:pt>
                <c:pt idx="13410">
                  <c:v>2.2009495676289448</c:v>
                </c:pt>
                <c:pt idx="13411">
                  <c:v>2.2024785356478787</c:v>
                </c:pt>
                <c:pt idx="13412">
                  <c:v>2.2040085658349482</c:v>
                </c:pt>
                <c:pt idx="13413">
                  <c:v>2.2055396589120004</c:v>
                </c:pt>
                <c:pt idx="13414">
                  <c:v>2.2070718156013514</c:v>
                </c:pt>
                <c:pt idx="13415">
                  <c:v>2.2086050366739949</c:v>
                </c:pt>
                <c:pt idx="13416">
                  <c:v>2.2101393228532835</c:v>
                </c:pt>
                <c:pt idx="13417">
                  <c:v>2.2116746748630396</c:v>
                </c:pt>
                <c:pt idx="13418">
                  <c:v>2.2132110934758646</c:v>
                </c:pt>
                <c:pt idx="13419">
                  <c:v>2.2147485794166202</c:v>
                </c:pt>
                <c:pt idx="13420">
                  <c:v>2.2162871334106384</c:v>
                </c:pt>
                <c:pt idx="13421">
                  <c:v>2.2178267562321312</c:v>
                </c:pt>
                <c:pt idx="13422">
                  <c:v>2.2193674486074721</c:v>
                </c:pt>
                <c:pt idx="13423">
                  <c:v>2.2209092112796651</c:v>
                </c:pt>
                <c:pt idx="13424">
                  <c:v>2.2224520449760599</c:v>
                </c:pt>
                <c:pt idx="13425">
                  <c:v>2.2239959504730216</c:v>
                </c:pt>
                <c:pt idx="13426">
                  <c:v>2.2255409284989449</c:v>
                </c:pt>
                <c:pt idx="13427">
                  <c:v>2.2270869797826958</c:v>
                </c:pt>
                <c:pt idx="13428">
                  <c:v>2.2286341051022593</c:v>
                </c:pt>
                <c:pt idx="13429">
                  <c:v>2.2301823051875491</c:v>
                </c:pt>
                <c:pt idx="13430">
                  <c:v>2.2317315807689506</c:v>
                </c:pt>
                <c:pt idx="13431">
                  <c:v>2.2332819326260727</c:v>
                </c:pt>
                <c:pt idx="13432">
                  <c:v>2.2348333614903493</c:v>
                </c:pt>
                <c:pt idx="13433">
                  <c:v>2.236385868093691</c:v>
                </c:pt>
                <c:pt idx="13434">
                  <c:v>2.2379394532173307</c:v>
                </c:pt>
                <c:pt idx="13435">
                  <c:v>2.2394941175942296</c:v>
                </c:pt>
                <c:pt idx="13436">
                  <c:v>2.2410498619578232</c:v>
                </c:pt>
                <c:pt idx="13437">
                  <c:v>2.2426066870909742</c:v>
                </c:pt>
                <c:pt idx="13438">
                  <c:v>2.2441645937281725</c:v>
                </c:pt>
                <c:pt idx="13439">
                  <c:v>2.2457235826207231</c:v>
                </c:pt>
                <c:pt idx="13440">
                  <c:v>2.2472836545041024</c:v>
                </c:pt>
                <c:pt idx="13441">
                  <c:v>2.2488448101633502</c:v>
                </c:pt>
                <c:pt idx="13442">
                  <c:v>2.2504070503349993</c:v>
                </c:pt>
                <c:pt idx="13443">
                  <c:v>2.2519703757560596</c:v>
                </c:pt>
                <c:pt idx="13444">
                  <c:v>2.2535347872132085</c:v>
                </c:pt>
                <c:pt idx="13445">
                  <c:v>2.2551002854445148</c:v>
                </c:pt>
                <c:pt idx="13446">
                  <c:v>2.2566668711885254</c:v>
                </c:pt>
                <c:pt idx="13447">
                  <c:v>2.2582345452335586</c:v>
                </c:pt>
                <c:pt idx="13448">
                  <c:v>2.2598033083192219</c:v>
                </c:pt>
                <c:pt idx="13449">
                  <c:v>2.2613731611856025</c:v>
                </c:pt>
                <c:pt idx="13450">
                  <c:v>2.2629441046226626</c:v>
                </c:pt>
                <c:pt idx="13451">
                  <c:v>2.2645161393715529</c:v>
                </c:pt>
                <c:pt idx="13452">
                  <c:v>2.2660892661903915</c:v>
                </c:pt>
                <c:pt idx="13453">
                  <c:v>2.2676634858213243</c:v>
                </c:pt>
                <c:pt idx="13454">
                  <c:v>2.2692387990565113</c:v>
                </c:pt>
                <c:pt idx="13455">
                  <c:v>2.2708152066391643</c:v>
                </c:pt>
                <c:pt idx="13456">
                  <c:v>2.2723927093129763</c:v>
                </c:pt>
                <c:pt idx="13457">
                  <c:v>2.2739713078717596</c:v>
                </c:pt>
                <c:pt idx="13458">
                  <c:v>2.2755510030602757</c:v>
                </c:pt>
                <c:pt idx="13459">
                  <c:v>2.2771317956237698</c:v>
                </c:pt>
                <c:pt idx="13460">
                  <c:v>2.2787136863577078</c:v>
                </c:pt>
                <c:pt idx="13461">
                  <c:v>2.280296676008406</c:v>
                </c:pt>
                <c:pt idx="13462">
                  <c:v>2.2818807653226627</c:v>
                </c:pt>
                <c:pt idx="13463">
                  <c:v>2.2834659550976038</c:v>
                </c:pt>
                <c:pt idx="13464">
                  <c:v>2.2850522460811007</c:v>
                </c:pt>
                <c:pt idx="13465">
                  <c:v>2.2866396390215105</c:v>
                </c:pt>
                <c:pt idx="13466">
                  <c:v>2.2882281347176208</c:v>
                </c:pt>
                <c:pt idx="13467">
                  <c:v>2.2898177339188632</c:v>
                </c:pt>
                <c:pt idx="13468">
                  <c:v>2.2914084373918264</c:v>
                </c:pt>
                <c:pt idx="13469">
                  <c:v>2.2930002458869487</c:v>
                </c:pt>
                <c:pt idx="13470">
                  <c:v>2.294593160205241</c:v>
                </c:pt>
                <c:pt idx="13471">
                  <c:v>2.296187181098218</c:v>
                </c:pt>
                <c:pt idx="13472">
                  <c:v>2.2977823093178835</c:v>
                </c:pt>
                <c:pt idx="13473">
                  <c:v>2.2993785456669182</c:v>
                </c:pt>
                <c:pt idx="13474">
                  <c:v>2.3009758908984055</c:v>
                </c:pt>
                <c:pt idx="13475">
                  <c:v>2.3025743457659162</c:v>
                </c:pt>
                <c:pt idx="13476">
                  <c:v>2.3041739110738053</c:v>
                </c:pt>
                <c:pt idx="13477">
                  <c:v>2.3057745875767268</c:v>
                </c:pt>
                <c:pt idx="13478">
                  <c:v>2.3073763760298234</c:v>
                </c:pt>
                <c:pt idx="13479">
                  <c:v>2.3089792772391275</c:v>
                </c:pt>
                <c:pt idx="13480">
                  <c:v>2.3105832919608664</c:v>
                </c:pt>
                <c:pt idx="13481">
                  <c:v>2.3121884209517578</c:v>
                </c:pt>
                <c:pt idx="13482">
                  <c:v>2.3137946650195156</c:v>
                </c:pt>
                <c:pt idx="13483">
                  <c:v>2.3154020249219442</c:v>
                </c:pt>
                <c:pt idx="13484">
                  <c:v>2.3170105014341975</c:v>
                </c:pt>
                <c:pt idx="13485">
                  <c:v>2.3186200953150986</c:v>
                </c:pt>
                <c:pt idx="13486">
                  <c:v>2.3202308073746076</c:v>
                </c:pt>
                <c:pt idx="13487">
                  <c:v>2.3218426383726367</c:v>
                </c:pt>
                <c:pt idx="13488">
                  <c:v>2.3234555890695914</c:v>
                </c:pt>
                <c:pt idx="13489">
                  <c:v>2.325069660277121</c:v>
                </c:pt>
                <c:pt idx="13490">
                  <c:v>2.3266848527567228</c:v>
                </c:pt>
                <c:pt idx="13491">
                  <c:v>2.3283011672703879</c:v>
                </c:pt>
                <c:pt idx="13492">
                  <c:v>2.3299186046314584</c:v>
                </c:pt>
                <c:pt idx="13493">
                  <c:v>2.3315371656030193</c:v>
                </c:pt>
                <c:pt idx="13494">
                  <c:v>2.3331568509486509</c:v>
                </c:pt>
                <c:pt idx="13495">
                  <c:v>2.3347776614833919</c:v>
                </c:pt>
                <c:pt idx="13496">
                  <c:v>2.3363995979719188</c:v>
                </c:pt>
                <c:pt idx="13497">
                  <c:v>2.3380226611964154</c:v>
                </c:pt>
                <c:pt idx="13498">
                  <c:v>2.3396468519225864</c:v>
                </c:pt>
                <c:pt idx="13499">
                  <c:v>2.3412721709677364</c:v>
                </c:pt>
                <c:pt idx="13500">
                  <c:v>2.34289861909867</c:v>
                </c:pt>
                <c:pt idx="13501">
                  <c:v>2.3445261970826881</c:v>
                </c:pt>
                <c:pt idx="13502">
                  <c:v>2.3461549057388003</c:v>
                </c:pt>
                <c:pt idx="13503">
                  <c:v>2.3477847458354102</c:v>
                </c:pt>
                <c:pt idx="13504">
                  <c:v>2.3494157181414184</c:v>
                </c:pt>
                <c:pt idx="13505">
                  <c:v>2.3510478234775429</c:v>
                </c:pt>
                <c:pt idx="13506">
                  <c:v>2.3526810626137902</c:v>
                </c:pt>
                <c:pt idx="13507">
                  <c:v>2.3543154363206642</c:v>
                </c:pt>
                <c:pt idx="13508">
                  <c:v>2.3559509454205947</c:v>
                </c:pt>
                <c:pt idx="13509">
                  <c:v>2.3575875906851933</c:v>
                </c:pt>
                <c:pt idx="13510">
                  <c:v>2.3592253728865713</c:v>
                </c:pt>
                <c:pt idx="13511">
                  <c:v>2.3608642928488739</c:v>
                </c:pt>
                <c:pt idx="13512">
                  <c:v>2.3625043513453212</c:v>
                </c:pt>
                <c:pt idx="13513">
                  <c:v>2.3641455491668371</c:v>
                </c:pt>
                <c:pt idx="13514">
                  <c:v>2.3657878870876807</c:v>
                </c:pt>
                <c:pt idx="13515">
                  <c:v>2.3674313659342894</c:v>
                </c:pt>
                <c:pt idx="13516">
                  <c:v>2.3690759864820348</c:v>
                </c:pt>
                <c:pt idx="13517">
                  <c:v>2.3707217495067905</c:v>
                </c:pt>
                <c:pt idx="13518">
                  <c:v>2.3723686558367176</c:v>
                </c:pt>
                <c:pt idx="13519">
                  <c:v>2.3740167062488045</c:v>
                </c:pt>
                <c:pt idx="13520">
                  <c:v>2.3756659015205432</c:v>
                </c:pt>
                <c:pt idx="13521">
                  <c:v>2.3773162424818226</c:v>
                </c:pt>
                <c:pt idx="13522">
                  <c:v>2.3789677299112504</c:v>
                </c:pt>
                <c:pt idx="13523">
                  <c:v>2.3806203645879407</c:v>
                </c:pt>
                <c:pt idx="13524">
                  <c:v>2.3822741473435127</c:v>
                </c:pt>
                <c:pt idx="13525">
                  <c:v>2.3839290789581984</c:v>
                </c:pt>
                <c:pt idx="13526">
                  <c:v>2.3855851602127363</c:v>
                </c:pt>
                <c:pt idx="13527">
                  <c:v>2.3872423919404802</c:v>
                </c:pt>
                <c:pt idx="13528">
                  <c:v>2.3889007749232891</c:v>
                </c:pt>
                <c:pt idx="13529">
                  <c:v>2.3905603099609234</c:v>
                </c:pt>
                <c:pt idx="13530">
                  <c:v>2.392220997836294</c:v>
                </c:pt>
                <c:pt idx="13531">
                  <c:v>2.3938828393850717</c:v>
                </c:pt>
                <c:pt idx="13532">
                  <c:v>2.3955458353912911</c:v>
                </c:pt>
                <c:pt idx="13533">
                  <c:v>2.3972099866394951</c:v>
                </c:pt>
                <c:pt idx="13534">
                  <c:v>2.3988752939670981</c:v>
                </c:pt>
                <c:pt idx="13535">
                  <c:v>2.4005417581597692</c:v>
                </c:pt>
                <c:pt idx="13536">
                  <c:v>2.4022093800036881</c:v>
                </c:pt>
                <c:pt idx="13537">
                  <c:v>2.403878160338015</c:v>
                </c:pt>
                <c:pt idx="13538">
                  <c:v>2.4055480999500585</c:v>
                </c:pt>
                <c:pt idx="13539">
                  <c:v>2.4072191996276371</c:v>
                </c:pt>
                <c:pt idx="13540">
                  <c:v>2.4088914602116613</c:v>
                </c:pt>
                <c:pt idx="13541">
                  <c:v>2.410564882491081</c:v>
                </c:pt>
                <c:pt idx="13542">
                  <c:v>2.4122394672729097</c:v>
                </c:pt>
                <c:pt idx="13543">
                  <c:v>2.4139152153471577</c:v>
                </c:pt>
                <c:pt idx="13544">
                  <c:v>2.4155921275570744</c:v>
                </c:pt>
                <c:pt idx="13545">
                  <c:v>2.4172702046938044</c:v>
                </c:pt>
                <c:pt idx="13546">
                  <c:v>2.4189494475490054</c:v>
                </c:pt>
                <c:pt idx="13547">
                  <c:v>2.4206298569676861</c:v>
                </c:pt>
                <c:pt idx="13548">
                  <c:v>2.4223114337426406</c:v>
                </c:pt>
                <c:pt idx="13549">
                  <c:v>2.4239941786671784</c:v>
                </c:pt>
                <c:pt idx="13550">
                  <c:v>2.4256780925880692</c:v>
                </c:pt>
                <c:pt idx="13551">
                  <c:v>2.4273631762997616</c:v>
                </c:pt>
                <c:pt idx="13552">
                  <c:v>2.4290494305972188</c:v>
                </c:pt>
                <c:pt idx="13553">
                  <c:v>2.4307368563289766</c:v>
                </c:pt>
                <c:pt idx="13554">
                  <c:v>2.432425454291141</c:v>
                </c:pt>
                <c:pt idx="13555">
                  <c:v>2.434115225280332</c:v>
                </c:pt>
                <c:pt idx="13556">
                  <c:v>2.4358061701468565</c:v>
                </c:pt>
                <c:pt idx="13557">
                  <c:v>2.4374982896884791</c:v>
                </c:pt>
                <c:pt idx="13558">
                  <c:v>2.4391915847212302</c:v>
                </c:pt>
                <c:pt idx="13559">
                  <c:v>2.4408860560439463</c:v>
                </c:pt>
                <c:pt idx="13560">
                  <c:v>2.442581704509299</c:v>
                </c:pt>
                <c:pt idx="13561">
                  <c:v>2.4442785309172725</c:v>
                </c:pt>
                <c:pt idx="13562">
                  <c:v>2.4459765360683701</c:v>
                </c:pt>
                <c:pt idx="13563">
                  <c:v>2.447675720817041</c:v>
                </c:pt>
                <c:pt idx="13564">
                  <c:v>2.4493760859649378</c:v>
                </c:pt>
                <c:pt idx="13565">
                  <c:v>2.4510776323142331</c:v>
                </c:pt>
                <c:pt idx="13566">
                  <c:v>2.4527803607211585</c:v>
                </c:pt>
                <c:pt idx="13567">
                  <c:v>2.4544842719890383</c:v>
                </c:pt>
                <c:pt idx="13568">
                  <c:v>2.4561893669217181</c:v>
                </c:pt>
                <c:pt idx="13569">
                  <c:v>2.457895646377215</c:v>
                </c:pt>
                <c:pt idx="13570">
                  <c:v>2.4596031111605288</c:v>
                </c:pt>
                <c:pt idx="13571">
                  <c:v>2.4613117620771812</c:v>
                </c:pt>
                <c:pt idx="13572">
                  <c:v>2.4630215999869791</c:v>
                </c:pt>
                <c:pt idx="13573">
                  <c:v>2.4647326256966009</c:v>
                </c:pt>
                <c:pt idx="13574">
                  <c:v>2.4664448400311945</c:v>
                </c:pt>
                <c:pt idx="13575">
                  <c:v>2.4681582437985217</c:v>
                </c:pt>
                <c:pt idx="13576">
                  <c:v>2.4698728378607808</c:v>
                </c:pt>
                <c:pt idx="13577">
                  <c:v>2.4715886230268951</c:v>
                </c:pt>
                <c:pt idx="13578">
                  <c:v>2.4733056001063112</c:v>
                </c:pt>
                <c:pt idx="13579">
                  <c:v>2.4750237699630251</c:v>
                </c:pt>
                <c:pt idx="13580">
                  <c:v>2.4767431334076471</c:v>
                </c:pt>
                <c:pt idx="13581">
                  <c:v>2.4784636912513118</c:v>
                </c:pt>
                <c:pt idx="13582">
                  <c:v>2.4801854443598179</c:v>
                </c:pt>
                <c:pt idx="13583">
                  <c:v>2.4819083935454653</c:v>
                </c:pt>
                <c:pt idx="13584">
                  <c:v>2.4836325396210808</c:v>
                </c:pt>
                <c:pt idx="13585">
                  <c:v>2.4853578834542684</c:v>
                </c:pt>
                <c:pt idx="13586">
                  <c:v>2.4870844258590221</c:v>
                </c:pt>
                <c:pt idx="13587">
                  <c:v>2.4888121676679722</c:v>
                </c:pt>
                <c:pt idx="13588">
                  <c:v>2.4905411096962067</c:v>
                </c:pt>
                <c:pt idx="13589">
                  <c:v>2.492271252813743</c:v>
                </c:pt>
                <c:pt idx="13590">
                  <c:v>2.4940025978368388</c:v>
                </c:pt>
                <c:pt idx="13591">
                  <c:v>2.4957351455822825</c:v>
                </c:pt>
                <c:pt idx="13592">
                  <c:v>2.4974688969219057</c:v>
                </c:pt>
                <c:pt idx="13593">
                  <c:v>2.4992038526736691</c:v>
                </c:pt>
                <c:pt idx="13594">
                  <c:v>2.5009400136560633</c:v>
                </c:pt>
                <c:pt idx="13595">
                  <c:v>2.5026773807427385</c:v>
                </c:pt>
                <c:pt idx="13596">
                  <c:v>2.5044159547533611</c:v>
                </c:pt>
                <c:pt idx="13597">
                  <c:v>2.5061557365081293</c:v>
                </c:pt>
                <c:pt idx="13598">
                  <c:v>2.5078967268825152</c:v>
                </c:pt>
                <c:pt idx="13599">
                  <c:v>2.5096389266978947</c:v>
                </c:pt>
                <c:pt idx="13600">
                  <c:v>2.5113823367761756</c:v>
                </c:pt>
                <c:pt idx="13601">
                  <c:v>2.5131269579946567</c:v>
                </c:pt>
                <c:pt idx="13602">
                  <c:v>2.5148727911764261</c:v>
                </c:pt>
                <c:pt idx="13603">
                  <c:v>2.5166198371634181</c:v>
                </c:pt>
                <c:pt idx="13604">
                  <c:v>2.518368096779827</c:v>
                </c:pt>
                <c:pt idx="13605">
                  <c:v>2.5201175709053905</c:v>
                </c:pt>
                <c:pt idx="13606">
                  <c:v>2.5218682603654874</c:v>
                </c:pt>
                <c:pt idx="13607">
                  <c:v>2.5236201659860318</c:v>
                </c:pt>
                <c:pt idx="13608">
                  <c:v>2.5253732886485962</c:v>
                </c:pt>
                <c:pt idx="13609">
                  <c:v>2.52712762918028</c:v>
                </c:pt>
                <c:pt idx="13610">
                  <c:v>2.5288831884087197</c:v>
                </c:pt>
                <c:pt idx="13611">
                  <c:v>2.5306399672173261</c:v>
                </c:pt>
                <c:pt idx="13612">
                  <c:v>2.532397966434925</c:v>
                </c:pt>
                <c:pt idx="13613">
                  <c:v>2.5341571868908774</c:v>
                </c:pt>
                <c:pt idx="13614">
                  <c:v>2.5359176294704375</c:v>
                </c:pt>
                <c:pt idx="13615">
                  <c:v>2.5376792950041582</c:v>
                </c:pt>
                <c:pt idx="13616">
                  <c:v>2.5394421843231316</c:v>
                </c:pt>
                <c:pt idx="13617">
                  <c:v>2.5412062983144579</c:v>
                </c:pt>
                <c:pt idx="13618">
                  <c:v>2.5429716378104215</c:v>
                </c:pt>
                <c:pt idx="13619">
                  <c:v>2.5447382036623636</c:v>
                </c:pt>
                <c:pt idx="13620">
                  <c:v>2.5465059967036874</c:v>
                </c:pt>
                <c:pt idx="13621">
                  <c:v>2.5482750178239608</c:v>
                </c:pt>
                <c:pt idx="13622">
                  <c:v>2.5500452678577838</c:v>
                </c:pt>
                <c:pt idx="13623">
                  <c:v>2.5518167476402982</c:v>
                </c:pt>
                <c:pt idx="13624">
                  <c:v>2.5535894580629268</c:v>
                </c:pt>
                <c:pt idx="13625">
                  <c:v>2.5553633999620105</c:v>
                </c:pt>
                <c:pt idx="13626">
                  <c:v>2.5571385741744326</c:v>
                </c:pt>
                <c:pt idx="13627">
                  <c:v>2.5589149815934751</c:v>
                </c:pt>
                <c:pt idx="13628">
                  <c:v>2.5606926230572227</c:v>
                </c:pt>
                <c:pt idx="13629">
                  <c:v>2.5624714994043041</c:v>
                </c:pt>
                <c:pt idx="13630">
                  <c:v>2.5642516115298646</c:v>
                </c:pt>
                <c:pt idx="13631">
                  <c:v>2.5660329602737368</c:v>
                </c:pt>
                <c:pt idx="13632">
                  <c:v>2.5678155464949817</c:v>
                </c:pt>
                <c:pt idx="13633">
                  <c:v>2.5695993710345606</c:v>
                </c:pt>
                <c:pt idx="13634">
                  <c:v>2.5713844347901085</c:v>
                </c:pt>
                <c:pt idx="13635">
                  <c:v>2.5731707386037943</c:v>
                </c:pt>
                <c:pt idx="13636">
                  <c:v>2.5749582833183333</c:v>
                </c:pt>
                <c:pt idx="13637">
                  <c:v>2.5767470698332322</c:v>
                </c:pt>
                <c:pt idx="13638">
                  <c:v>2.5785370989924163</c:v>
                </c:pt>
                <c:pt idx="13639">
                  <c:v>2.5803283716403591</c:v>
                </c:pt>
                <c:pt idx="13640">
                  <c:v>2.5821208886784421</c:v>
                </c:pt>
                <c:pt idx="13641">
                  <c:v>2.5839146509523512</c:v>
                </c:pt>
                <c:pt idx="13642">
                  <c:v>2.5857096593083209</c:v>
                </c:pt>
                <c:pt idx="13643">
                  <c:v>2.5875059146496127</c:v>
                </c:pt>
                <c:pt idx="13644">
                  <c:v>2.5893034178236762</c:v>
                </c:pt>
                <c:pt idx="13645">
                  <c:v>2.5911021696785106</c:v>
                </c:pt>
                <c:pt idx="13646">
                  <c:v>2.5929021711192615</c:v>
                </c:pt>
                <c:pt idx="13647">
                  <c:v>2.5947034229951456</c:v>
                </c:pt>
                <c:pt idx="13648">
                  <c:v>2.5965059261748218</c:v>
                </c:pt>
                <c:pt idx="13649">
                  <c:v>2.5983096815086486</c:v>
                </c:pt>
                <c:pt idx="13650">
                  <c:v>2.6001146899042888</c:v>
                </c:pt>
                <c:pt idx="13651">
                  <c:v>2.6019209522133222</c:v>
                </c:pt>
                <c:pt idx="13652">
                  <c:v>2.6037284692878795</c:v>
                </c:pt>
                <c:pt idx="13653">
                  <c:v>2.6055372420375176</c:v>
                </c:pt>
                <c:pt idx="13654">
                  <c:v>2.6073472713155907</c:v>
                </c:pt>
                <c:pt idx="13655">
                  <c:v>2.6091585579760075</c:v>
                </c:pt>
                <c:pt idx="13656">
                  <c:v>2.6109711029302218</c:v>
                </c:pt>
                <c:pt idx="13657">
                  <c:v>2.6127849070333675</c:v>
                </c:pt>
                <c:pt idx="13658">
                  <c:v>2.6145999711411343</c:v>
                </c:pt>
                <c:pt idx="13659">
                  <c:v>2.616416296166876</c:v>
                </c:pt>
                <c:pt idx="13660">
                  <c:v>2.6182338829675107</c:v>
                </c:pt>
                <c:pt idx="13661">
                  <c:v>2.6200527324005125</c:v>
                </c:pt>
                <c:pt idx="13662">
                  <c:v>2.62187284538114</c:v>
                </c:pt>
                <c:pt idx="13663">
                  <c:v>2.6236942227680982</c:v>
                </c:pt>
                <c:pt idx="13664">
                  <c:v>2.6255168654397525</c:v>
                </c:pt>
                <c:pt idx="13665">
                  <c:v>2.6273407742559614</c:v>
                </c:pt>
                <c:pt idx="13666">
                  <c:v>2.6291659501345301</c:v>
                </c:pt>
                <c:pt idx="13667">
                  <c:v>2.6309923939365518</c:v>
                </c:pt>
                <c:pt idx="13668">
                  <c:v>2.6328201065236794</c:v>
                </c:pt>
                <c:pt idx="13669">
                  <c:v>2.6346490888156313</c:v>
                </c:pt>
                <c:pt idx="13670">
                  <c:v>2.636479341675297</c:v>
                </c:pt>
                <c:pt idx="13671">
                  <c:v>2.6383108659661261</c:v>
                </c:pt>
                <c:pt idx="13672">
                  <c:v>2.6401436626097552</c:v>
                </c:pt>
                <c:pt idx="13673">
                  <c:v>2.641977732470874</c:v>
                </c:pt>
                <c:pt idx="13674">
                  <c:v>2.6438130764147316</c:v>
                </c:pt>
                <c:pt idx="13675">
                  <c:v>2.6456496953648876</c:v>
                </c:pt>
                <c:pt idx="13676">
                  <c:v>2.6474875901878345</c:v>
                </c:pt>
                <c:pt idx="13677">
                  <c:v>2.649326761769903</c:v>
                </c:pt>
                <c:pt idx="13678">
                  <c:v>2.6511672109787487</c:v>
                </c:pt>
                <c:pt idx="13679">
                  <c:v>2.6530089387405007</c:v>
                </c:pt>
                <c:pt idx="13680">
                  <c:v>2.6548519459240616</c:v>
                </c:pt>
                <c:pt idx="13681">
                  <c:v>2.6566962333988973</c:v>
                </c:pt>
                <c:pt idx="13682">
                  <c:v>2.6585418020930676</c:v>
                </c:pt>
                <c:pt idx="13683">
                  <c:v>2.6603886528772871</c:v>
                </c:pt>
                <c:pt idx="13684">
                  <c:v>2.6622367866228349</c:v>
                </c:pt>
                <c:pt idx="13685">
                  <c:v>2.6640862042597071</c:v>
                </c:pt>
                <c:pt idx="13686">
                  <c:v>2.6659369066604333</c:v>
                </c:pt>
                <c:pt idx="13687">
                  <c:v>2.6677888946981105</c:v>
                </c:pt>
                <c:pt idx="13688">
                  <c:v>2.6696421693046739</c:v>
                </c:pt>
                <c:pt idx="13689">
                  <c:v>2.6714967313544729</c:v>
                </c:pt>
                <c:pt idx="13690">
                  <c:v>2.6733525817224248</c:v>
                </c:pt>
                <c:pt idx="13691">
                  <c:v>2.6752097213424082</c:v>
                </c:pt>
                <c:pt idx="13692">
                  <c:v>2.6770681510905967</c:v>
                </c:pt>
                <c:pt idx="13693">
                  <c:v>2.6789278718632241</c:v>
                </c:pt>
                <c:pt idx="13694">
                  <c:v>2.6807888845376411</c:v>
                </c:pt>
                <c:pt idx="13695">
                  <c:v>2.6826511900503238</c:v>
                </c:pt>
                <c:pt idx="13696">
                  <c:v>2.6845147892798833</c:v>
                </c:pt>
                <c:pt idx="13697">
                  <c:v>2.6863796831054998</c:v>
                </c:pt>
                <c:pt idx="13698">
                  <c:v>2.6882458724656026</c:v>
                </c:pt>
                <c:pt idx="13699">
                  <c:v>2.6901133582406351</c:v>
                </c:pt>
                <c:pt idx="13700">
                  <c:v>2.6919821413116112</c:v>
                </c:pt>
                <c:pt idx="13701">
                  <c:v>2.6938522226189172</c:v>
                </c:pt>
                <c:pt idx="13702">
                  <c:v>2.6957236030448328</c:v>
                </c:pt>
                <c:pt idx="13703">
                  <c:v>2.6975962834722091</c:v>
                </c:pt>
                <c:pt idx="13704">
                  <c:v>2.6994702648433941</c:v>
                </c:pt>
                <c:pt idx="13705">
                  <c:v>2.7013455480425064</c:v>
                </c:pt>
                <c:pt idx="13706">
                  <c:v>2.703222133954239</c:v>
                </c:pt>
                <c:pt idx="13707">
                  <c:v>2.7051000235229052</c:v>
                </c:pt>
                <c:pt idx="13708">
                  <c:v>2.7069792176344674</c:v>
                </c:pt>
                <c:pt idx="13709">
                  <c:v>2.7088597171951734</c:v>
                </c:pt>
                <c:pt idx="13710">
                  <c:v>2.7107415230921763</c:v>
                </c:pt>
                <c:pt idx="13711">
                  <c:v>2.7126246362724156</c:v>
                </c:pt>
                <c:pt idx="13712">
                  <c:v>2.7145090576243196</c:v>
                </c:pt>
                <c:pt idx="13713">
                  <c:v>2.7163947880368911</c:v>
                </c:pt>
                <c:pt idx="13714">
                  <c:v>2.7182818284590451</c:v>
                </c:pt>
                <c:pt idx="13715">
                  <c:v>2.720170179781062</c:v>
                </c:pt>
                <c:pt idx="13716">
                  <c:v>2.7220598428937994</c:v>
                </c:pt>
                <c:pt idx="13717">
                  <c:v>2.72395081874815</c:v>
                </c:pt>
                <c:pt idx="13718">
                  <c:v>2.7258431082362522</c:v>
                </c:pt>
                <c:pt idx="13719">
                  <c:v>2.7277367122508207</c:v>
                </c:pt>
                <c:pt idx="13720">
                  <c:v>2.7296316317447324</c:v>
                </c:pt>
                <c:pt idx="13721">
                  <c:v>2.7315278676119843</c:v>
                </c:pt>
                <c:pt idx="13722">
                  <c:v>2.733425420767043</c:v>
                </c:pt>
                <c:pt idx="13723">
                  <c:v>2.7353242921051066</c:v>
                </c:pt>
                <c:pt idx="13724">
                  <c:v>2.7372244825817025</c:v>
                </c:pt>
                <c:pt idx="13725">
                  <c:v>2.7391259930933147</c:v>
                </c:pt>
                <c:pt idx="13726">
                  <c:v>2.7410288245370094</c:v>
                </c:pt>
                <c:pt idx="13727">
                  <c:v>2.7429329778703062</c:v>
                </c:pt>
                <c:pt idx="13728">
                  <c:v>2.7448384539915596</c:v>
                </c:pt>
                <c:pt idx="13729">
                  <c:v>2.746745253799705</c:v>
                </c:pt>
                <c:pt idx="13730">
                  <c:v>2.7486533782542604</c:v>
                </c:pt>
                <c:pt idx="13731">
                  <c:v>2.7505628282554531</c:v>
                </c:pt>
                <c:pt idx="13732">
                  <c:v>2.7524736047040936</c:v>
                </c:pt>
                <c:pt idx="13733">
                  <c:v>2.7543857085617005</c:v>
                </c:pt>
                <c:pt idx="13734">
                  <c:v>2.7562991407303787</c:v>
                </c:pt>
                <c:pt idx="13735">
                  <c:v>2.7582139021128178</c:v>
                </c:pt>
                <c:pt idx="13736">
                  <c:v>2.7601299936725412</c:v>
                </c:pt>
                <c:pt idx="13737">
                  <c:v>2.7620474163135351</c:v>
                </c:pt>
                <c:pt idx="13738">
                  <c:v>2.7639661709604826</c:v>
                </c:pt>
                <c:pt idx="13739">
                  <c:v>2.7658862585185844</c:v>
                </c:pt>
                <c:pt idx="13740">
                  <c:v>2.7678076799540441</c:v>
                </c:pt>
                <c:pt idx="13741">
                  <c:v>2.7697304361733623</c:v>
                </c:pt>
                <c:pt idx="13742">
                  <c:v>2.7716545280836278</c:v>
                </c:pt>
                <c:pt idx="13743">
                  <c:v>2.7735799566530588</c:v>
                </c:pt>
                <c:pt idx="13744">
                  <c:v>2.775506722790047</c:v>
                </c:pt>
                <c:pt idx="13745">
                  <c:v>2.7774348274035727</c:v>
                </c:pt>
                <c:pt idx="13746">
                  <c:v>2.7793642714638729</c:v>
                </c:pt>
                <c:pt idx="13747">
                  <c:v>2.7812950558812344</c:v>
                </c:pt>
                <c:pt idx="13748">
                  <c:v>2.7832271815665326</c:v>
                </c:pt>
                <c:pt idx="13749">
                  <c:v>2.7851606494920285</c:v>
                </c:pt>
                <c:pt idx="13750">
                  <c:v>2.7870954605699065</c:v>
                </c:pt>
                <c:pt idx="13751">
                  <c:v>2.7890316157129424</c:v>
                </c:pt>
                <c:pt idx="13752">
                  <c:v>2.7909691158954248</c:v>
                </c:pt>
                <c:pt idx="13753">
                  <c:v>2.7929079620314403</c:v>
                </c:pt>
                <c:pt idx="13754">
                  <c:v>2.7948481550560036</c:v>
                </c:pt>
                <c:pt idx="13755">
                  <c:v>2.7967896958844296</c:v>
                </c:pt>
                <c:pt idx="13756">
                  <c:v>2.7987325854937164</c:v>
                </c:pt>
                <c:pt idx="13757">
                  <c:v>2.8006768248004934</c:v>
                </c:pt>
                <c:pt idx="13758">
                  <c:v>2.8026224147219847</c:v>
                </c:pt>
                <c:pt idx="13759">
                  <c:v>2.8045693562372267</c:v>
                </c:pt>
                <c:pt idx="13760">
                  <c:v>2.8065176502647597</c:v>
                </c:pt>
                <c:pt idx="13761">
                  <c:v>2.8084672977237206</c:v>
                </c:pt>
                <c:pt idx="13762">
                  <c:v>2.8104182995951872</c:v>
                </c:pt>
                <c:pt idx="13763">
                  <c:v>2.8123706567996161</c:v>
                </c:pt>
                <c:pt idx="13764">
                  <c:v>2.8143243702580611</c:v>
                </c:pt>
                <c:pt idx="13765">
                  <c:v>2.8162794409536458</c:v>
                </c:pt>
                <c:pt idx="13766">
                  <c:v>2.8182358698087469</c:v>
                </c:pt>
                <c:pt idx="13767">
                  <c:v>2.8201936577668576</c:v>
                </c:pt>
                <c:pt idx="13768">
                  <c:v>2.8221528057515934</c:v>
                </c:pt>
                <c:pt idx="13769">
                  <c:v>2.8241133147488138</c:v>
                </c:pt>
                <c:pt idx="13770">
                  <c:v>2.8260751856834601</c:v>
                </c:pt>
                <c:pt idx="13771">
                  <c:v>2.8280384194810742</c:v>
                </c:pt>
                <c:pt idx="13772">
                  <c:v>2.8300030171295707</c:v>
                </c:pt>
                <c:pt idx="13773">
                  <c:v>2.8319689795558203</c:v>
                </c:pt>
                <c:pt idx="13774">
                  <c:v>2.8339363076872957</c:v>
                </c:pt>
                <c:pt idx="13775">
                  <c:v>2.8359050025139707</c:v>
                </c:pt>
                <c:pt idx="13776">
                  <c:v>2.83787506496465</c:v>
                </c:pt>
                <c:pt idx="13777">
                  <c:v>2.8398464959687395</c:v>
                </c:pt>
                <c:pt idx="13778">
                  <c:v>2.8418192965182794</c:v>
                </c:pt>
                <c:pt idx="13779">
                  <c:v>2.8437934675440095</c:v>
                </c:pt>
                <c:pt idx="13780">
                  <c:v>2.8457690099772748</c:v>
                </c:pt>
                <c:pt idx="13781">
                  <c:v>2.8477459248121844</c:v>
                </c:pt>
                <c:pt idx="13782">
                  <c:v>2.8497242129814193</c:v>
                </c:pt>
                <c:pt idx="13783">
                  <c:v>2.8517038754390156</c:v>
                </c:pt>
                <c:pt idx="13784">
                  <c:v>2.8536849131189084</c:v>
                </c:pt>
                <c:pt idx="13785">
                  <c:v>2.8556673270179713</c:v>
                </c:pt>
                <c:pt idx="13786">
                  <c:v>2.8576511180714808</c:v>
                </c:pt>
                <c:pt idx="13787">
                  <c:v>2.8596362872153196</c:v>
                </c:pt>
                <c:pt idx="13788">
                  <c:v>2.8616228354484403</c:v>
                </c:pt>
                <c:pt idx="13789">
                  <c:v>2.8636107637080706</c:v>
                </c:pt>
                <c:pt idx="13790">
                  <c:v>2.8656000729320441</c:v>
                </c:pt>
                <c:pt idx="13791">
                  <c:v>2.8675907641213971</c:v>
                </c:pt>
                <c:pt idx="13792">
                  <c:v>2.8695828382153117</c:v>
                </c:pt>
                <c:pt idx="13793">
                  <c:v>2.8715762961535778</c:v>
                </c:pt>
                <c:pt idx="13794">
                  <c:v>2.8735711389393193</c:v>
                </c:pt>
                <c:pt idx="13795">
                  <c:v>2.8755673675136761</c:v>
                </c:pt>
                <c:pt idx="13796">
                  <c:v>2.8775649828183991</c:v>
                </c:pt>
                <c:pt idx="13797">
                  <c:v>2.8795639858587037</c:v>
                </c:pt>
                <c:pt idx="13798">
                  <c:v>2.8815643775776927</c:v>
                </c:pt>
                <c:pt idx="13799">
                  <c:v>2.8835661589400616</c:v>
                </c:pt>
                <c:pt idx="13800">
                  <c:v>2.8855693308901804</c:v>
                </c:pt>
                <c:pt idx="13801">
                  <c:v>2.8875738944360605</c:v>
                </c:pt>
                <c:pt idx="13802">
                  <c:v>2.8895798505234285</c:v>
                </c:pt>
                <c:pt idx="13803">
                  <c:v>2.8915872000986238</c:v>
                </c:pt>
                <c:pt idx="13804">
                  <c:v>2.8935959441717611</c:v>
                </c:pt>
                <c:pt idx="13805">
                  <c:v>2.895606083690538</c:v>
                </c:pt>
                <c:pt idx="13806">
                  <c:v>2.8976176196032681</c:v>
                </c:pt>
                <c:pt idx="13807">
                  <c:v>2.8996305529221722</c:v>
                </c:pt>
                <c:pt idx="13808">
                  <c:v>2.9016448845969256</c:v>
                </c:pt>
                <c:pt idx="13809">
                  <c:v>2.9036606155778184</c:v>
                </c:pt>
                <c:pt idx="13810">
                  <c:v>2.9056777468791823</c:v>
                </c:pt>
                <c:pt idx="13811">
                  <c:v>2.9076962794526739</c:v>
                </c:pt>
                <c:pt idx="13812">
                  <c:v>2.9097162142717359</c:v>
                </c:pt>
                <c:pt idx="13813">
                  <c:v>2.9117375522893023</c:v>
                </c:pt>
                <c:pt idx="13814">
                  <c:v>2.9137602945225272</c:v>
                </c:pt>
                <c:pt idx="13815">
                  <c:v>2.9157844419257124</c:v>
                </c:pt>
                <c:pt idx="13816">
                  <c:v>2.9178099954537804</c:v>
                </c:pt>
                <c:pt idx="13817">
                  <c:v>2.9198369561260047</c:v>
                </c:pt>
                <c:pt idx="13818">
                  <c:v>2.921865324898679</c:v>
                </c:pt>
                <c:pt idx="13819">
                  <c:v>2.9238951027287157</c:v>
                </c:pt>
                <c:pt idx="13820">
                  <c:v>2.9259262906375154</c:v>
                </c:pt>
                <c:pt idx="13821">
                  <c:v>2.9279588895833655</c:v>
                </c:pt>
                <c:pt idx="13822">
                  <c:v>2.9299929005251744</c:v>
                </c:pt>
                <c:pt idx="13823">
                  <c:v>2.9320283244864722</c:v>
                </c:pt>
                <c:pt idx="13824">
                  <c:v>2.9340651624275451</c:v>
                </c:pt>
                <c:pt idx="13825">
                  <c:v>2.9361034153093017</c:v>
                </c:pt>
                <c:pt idx="13826">
                  <c:v>2.9381430841574065</c:v>
                </c:pt>
                <c:pt idx="13827">
                  <c:v>2.940184169934148</c:v>
                </c:pt>
                <c:pt idx="13828">
                  <c:v>2.9422266736238467</c:v>
                </c:pt>
                <c:pt idx="13829">
                  <c:v>2.944270596190083</c:v>
                </c:pt>
                <c:pt idx="13830">
                  <c:v>2.946315938661376</c:v>
                </c:pt>
                <c:pt idx="13831">
                  <c:v>2.9483627020026901</c:v>
                </c:pt>
                <c:pt idx="13832">
                  <c:v>2.9504108871796162</c:v>
                </c:pt>
                <c:pt idx="13833">
                  <c:v>2.9524604952228177</c:v>
                </c:pt>
                <c:pt idx="13834">
                  <c:v>2.9545115270992723</c:v>
                </c:pt>
                <c:pt idx="13835">
                  <c:v>2.9565639837765842</c:v>
                </c:pt>
                <c:pt idx="13836">
                  <c:v>2.958617866287566</c:v>
                </c:pt>
                <c:pt idx="13837">
                  <c:v>2.9606731756012121</c:v>
                </c:pt>
                <c:pt idx="13838">
                  <c:v>2.9627299126871449</c:v>
                </c:pt>
                <c:pt idx="13839">
                  <c:v>2.9647880785803307</c:v>
                </c:pt>
                <c:pt idx="13840">
                  <c:v>2.9668476742517851</c:v>
                </c:pt>
                <c:pt idx="13841">
                  <c:v>2.9689087006731518</c:v>
                </c:pt>
                <c:pt idx="13842">
                  <c:v>2.9709711588815568</c:v>
                </c:pt>
                <c:pt idx="13843">
                  <c:v>2.97303504985004</c:v>
                </c:pt>
                <c:pt idx="13844">
                  <c:v>2.9751003745739184</c:v>
                </c:pt>
                <c:pt idx="13845">
                  <c:v>2.9771671340275403</c:v>
                </c:pt>
                <c:pt idx="13846">
                  <c:v>2.9792353292509151</c:v>
                </c:pt>
                <c:pt idx="13847">
                  <c:v>2.9813049612197897</c:v>
                </c:pt>
                <c:pt idx="13848">
                  <c:v>2.9833760309105442</c:v>
                </c:pt>
                <c:pt idx="13849">
                  <c:v>2.9854485393653558</c:v>
                </c:pt>
                <c:pt idx="13850">
                  <c:v>2.9875224875620074</c:v>
                </c:pt>
                <c:pt idx="13851">
                  <c:v>2.9895978764789146</c:v>
                </c:pt>
                <c:pt idx="13852">
                  <c:v>2.9916747071604295</c:v>
                </c:pt>
                <c:pt idx="13853">
                  <c:v>2.9937529805863723</c:v>
                </c:pt>
                <c:pt idx="13854">
                  <c:v>2.9958326977372001</c:v>
                </c:pt>
                <c:pt idx="13855">
                  <c:v>2.9979138596594428</c:v>
                </c:pt>
                <c:pt idx="13856">
                  <c:v>2.9999964673349648</c:v>
                </c:pt>
                <c:pt idx="13857">
                  <c:v>3.0020805217681099</c:v>
                </c:pt>
                <c:pt idx="13858">
                  <c:v>3.0041660239420613</c:v>
                </c:pt>
                <c:pt idx="13859">
                  <c:v>3.006252974906261</c:v>
                </c:pt>
                <c:pt idx="13860">
                  <c:v>3.0083413756453039</c:v>
                </c:pt>
                <c:pt idx="13861">
                  <c:v>3.0104312271444247</c:v>
                </c:pt>
                <c:pt idx="13862">
                  <c:v>3.0125225304552519</c:v>
                </c:pt>
                <c:pt idx="13863">
                  <c:v>3.0146152865644358</c:v>
                </c:pt>
                <c:pt idx="13864">
                  <c:v>3.016709496459264</c:v>
                </c:pt>
                <c:pt idx="13865">
                  <c:v>3.0188051611935598</c:v>
                </c:pt>
                <c:pt idx="13866">
                  <c:v>3.0209022817560305</c:v>
                </c:pt>
                <c:pt idx="13867">
                  <c:v>3.0230008591360225</c:v>
                </c:pt>
                <c:pt idx="13868">
                  <c:v>3.0251008943895576</c:v>
                </c:pt>
                <c:pt idx="13869">
                  <c:v>3.0272023885074035</c:v>
                </c:pt>
                <c:pt idx="13870">
                  <c:v>3.0293053424809719</c:v>
                </c:pt>
                <c:pt idx="13871">
                  <c:v>3.0314097573684853</c:v>
                </c:pt>
                <c:pt idx="13872">
                  <c:v>3.0335156341627787</c:v>
                </c:pt>
                <c:pt idx="13873">
                  <c:v>3.0356229738794176</c:v>
                </c:pt>
                <c:pt idx="13874">
                  <c:v>3.0377317775125707</c:v>
                </c:pt>
                <c:pt idx="13875">
                  <c:v>3.0398420461234053</c:v>
                </c:pt>
                <c:pt idx="13876">
                  <c:v>3.0419537807075168</c:v>
                </c:pt>
                <c:pt idx="13877">
                  <c:v>3.0440669822611479</c:v>
                </c:pt>
                <c:pt idx="13878">
                  <c:v>3.0461816518476783</c:v>
                </c:pt>
                <c:pt idx="13879">
                  <c:v>3.0482977904647806</c:v>
                </c:pt>
                <c:pt idx="13880">
                  <c:v>3.0504153991107748</c:v>
                </c:pt>
                <c:pt idx="13881">
                  <c:v>3.0525344788512578</c:v>
                </c:pt>
                <c:pt idx="13882">
                  <c:v>3.0546550306859839</c:v>
                </c:pt>
                <c:pt idx="13883">
                  <c:v>3.056777055615354</c:v>
                </c:pt>
                <c:pt idx="13884">
                  <c:v>3.0589005547071877</c:v>
                </c:pt>
                <c:pt idx="13885">
                  <c:v>3.0610255289633241</c:v>
                </c:pt>
                <c:pt idx="13886">
                  <c:v>3.0631519793862512</c:v>
                </c:pt>
                <c:pt idx="13887">
                  <c:v>3.0652799070460155</c:v>
                </c:pt>
                <c:pt idx="13888">
                  <c:v>3.0674093129465447</c:v>
                </c:pt>
                <c:pt idx="13889">
                  <c:v>3.0695401981147512</c:v>
                </c:pt>
                <c:pt idx="13890">
                  <c:v>3.0716725635559121</c:v>
                </c:pt>
                <c:pt idx="13891">
                  <c:v>3.0738064103430505</c:v>
                </c:pt>
                <c:pt idx="13892">
                  <c:v>3.0759417394828863</c:v>
                </c:pt>
                <c:pt idx="13893">
                  <c:v>3.0780785519827929</c:v>
                </c:pt>
                <c:pt idx="13894">
                  <c:v>3.080216848918031</c:v>
                </c:pt>
                <c:pt idx="13895">
                  <c:v>3.0823566312974213</c:v>
                </c:pt>
                <c:pt idx="13896">
                  <c:v>3.0844979001304367</c:v>
                </c:pt>
                <c:pt idx="13897">
                  <c:v>3.0866406564945814</c:v>
                </c:pt>
                <c:pt idx="13898">
                  <c:v>3.0887849014007789</c:v>
                </c:pt>
                <c:pt idx="13899">
                  <c:v>3.0909306358606083</c:v>
                </c:pt>
                <c:pt idx="13900">
                  <c:v>3.0930778609538203</c:v>
                </c:pt>
                <c:pt idx="13901">
                  <c:v>3.0952265776934471</c:v>
                </c:pt>
                <c:pt idx="13902">
                  <c:v>3.0973767871157136</c:v>
                </c:pt>
                <c:pt idx="13903">
                  <c:v>3.0995284902350133</c:v>
                </c:pt>
                <c:pt idx="13904">
                  <c:v>3.1016816881341001</c:v>
                </c:pt>
                <c:pt idx="13905">
                  <c:v>3.1038363818288239</c:v>
                </c:pt>
                <c:pt idx="13906">
                  <c:v>3.1059925723356936</c:v>
                </c:pt>
                <c:pt idx="13907">
                  <c:v>3.1081502607397211</c:v>
                </c:pt>
                <c:pt idx="13908">
                  <c:v>3.1103094480588749</c:v>
                </c:pt>
                <c:pt idx="13909">
                  <c:v>3.1124701353117832</c:v>
                </c:pt>
                <c:pt idx="13910">
                  <c:v>3.1146323235857216</c:v>
                </c:pt>
                <c:pt idx="13911">
                  <c:v>3.1167960139007809</c:v>
                </c:pt>
                <c:pt idx="13912">
                  <c:v>3.1189612072777146</c:v>
                </c:pt>
                <c:pt idx="13913">
                  <c:v>3.1211279048060652</c:v>
                </c:pt>
                <c:pt idx="13914">
                  <c:v>3.1232961075080512</c:v>
                </c:pt>
                <c:pt idx="13915">
                  <c:v>3.1254658164065541</c:v>
                </c:pt>
                <c:pt idx="13916">
                  <c:v>3.1276370325933889</c:v>
                </c:pt>
                <c:pt idx="13917">
                  <c:v>3.1298097570929064</c:v>
                </c:pt>
                <c:pt idx="13918">
                  <c:v>3.1319839909529099</c:v>
                </c:pt>
                <c:pt idx="13919">
                  <c:v>3.1341597351991259</c:v>
                </c:pt>
                <c:pt idx="13920">
                  <c:v>3.1363369909264063</c:v>
                </c:pt>
                <c:pt idx="13921">
                  <c:v>3.1385157591619515</c:v>
                </c:pt>
                <c:pt idx="13922">
                  <c:v>3.1406960409336273</c:v>
                </c:pt>
                <c:pt idx="13923">
                  <c:v>3.1428778373385691</c:v>
                </c:pt>
                <c:pt idx="13924">
                  <c:v>3.1450611494061187</c:v>
                </c:pt>
                <c:pt idx="13925">
                  <c:v>3.147245978166286</c:v>
                </c:pt>
                <c:pt idx="13926">
                  <c:v>3.1494323247184943</c:v>
                </c:pt>
                <c:pt idx="13927">
                  <c:v>3.1516201900942327</c:v>
                </c:pt>
                <c:pt idx="13928">
                  <c:v>3.153809575325659</c:v>
                </c:pt>
                <c:pt idx="13929">
                  <c:v>3.1560004815144893</c:v>
                </c:pt>
                <c:pt idx="13930">
                  <c:v>3.1581929096943635</c:v>
                </c:pt>
                <c:pt idx="13931">
                  <c:v>3.160386860899592</c:v>
                </c:pt>
                <c:pt idx="13932">
                  <c:v>3.1625823362341885</c:v>
                </c:pt>
                <c:pt idx="13933">
                  <c:v>3.1647793367339494</c:v>
                </c:pt>
                <c:pt idx="13934">
                  <c:v>3.1669778634583841</c:v>
                </c:pt>
                <c:pt idx="13935">
                  <c:v>3.169177917444681</c:v>
                </c:pt>
                <c:pt idx="13936">
                  <c:v>3.1713794997999236</c:v>
                </c:pt>
                <c:pt idx="13937">
                  <c:v>3.1735826115627903</c:v>
                </c:pt>
                <c:pt idx="13938">
                  <c:v>3.1757872537726306</c:v>
                </c:pt>
                <c:pt idx="13939">
                  <c:v>3.1779934275388384</c:v>
                </c:pt>
                <c:pt idx="13940">
                  <c:v>3.1802011339022567</c:v>
                </c:pt>
                <c:pt idx="13941">
                  <c:v>3.1824103739044038</c:v>
                </c:pt>
                <c:pt idx="13942">
                  <c:v>3.1846211486569866</c:v>
                </c:pt>
                <c:pt idx="13943">
                  <c:v>3.1868334592030196</c:v>
                </c:pt>
                <c:pt idx="13944">
                  <c:v>3.189047306586192</c:v>
                </c:pt>
                <c:pt idx="13945">
                  <c:v>3.1912626919205302</c:v>
                </c:pt>
                <c:pt idx="13946">
                  <c:v>3.1934796162512229</c:v>
                </c:pt>
                <c:pt idx="13947">
                  <c:v>3.1956980806473889</c:v>
                </c:pt>
                <c:pt idx="13948">
                  <c:v>3.1979180861556218</c:v>
                </c:pt>
                <c:pt idx="13949">
                  <c:v>3.2001396338930457</c:v>
                </c:pt>
                <c:pt idx="13950">
                  <c:v>3.2023627249077569</c:v>
                </c:pt>
                <c:pt idx="13951">
                  <c:v>3.2045873602485315</c:v>
                </c:pt>
                <c:pt idx="13952">
                  <c:v>3.206813541034824</c:v>
                </c:pt>
                <c:pt idx="13953">
                  <c:v>3.2090412683169167</c:v>
                </c:pt>
                <c:pt idx="13954">
                  <c:v>3.2112705431457722</c:v>
                </c:pt>
                <c:pt idx="13955">
                  <c:v>3.2135013666431802</c:v>
                </c:pt>
                <c:pt idx="13956">
                  <c:v>3.2157337398616126</c:v>
                </c:pt>
                <c:pt idx="13957">
                  <c:v>3.2179676638542247</c:v>
                </c:pt>
                <c:pt idx="13958">
                  <c:v>3.2202031397451445</c:v>
                </c:pt>
                <c:pt idx="13959">
                  <c:v>3.2224401685890403</c:v>
                </c:pt>
                <c:pt idx="13960">
                  <c:v>3.2246787514412629</c:v>
                </c:pt>
                <c:pt idx="13961">
                  <c:v>3.2269188894282852</c:v>
                </c:pt>
                <c:pt idx="13962">
                  <c:v>3.2291605836069741</c:v>
                </c:pt>
                <c:pt idx="13963">
                  <c:v>3.2314038350583938</c:v>
                </c:pt>
                <c:pt idx="13964">
                  <c:v>3.2336486448408315</c:v>
                </c:pt>
                <c:pt idx="13965">
                  <c:v>3.2358950140838929</c:v>
                </c:pt>
                <c:pt idx="13966">
                  <c:v>3.238142943847385</c:v>
                </c:pt>
                <c:pt idx="13967">
                  <c:v>3.2403924351918021</c:v>
                </c:pt>
                <c:pt idx="13968">
                  <c:v>3.2426434892491054</c:v>
                </c:pt>
                <c:pt idx="13969">
                  <c:v>3.2448961070813129</c:v>
                </c:pt>
                <c:pt idx="13970">
                  <c:v>3.2471502897511302</c:v>
                </c:pt>
                <c:pt idx="13971">
                  <c:v>3.24940603839288</c:v>
                </c:pt>
                <c:pt idx="13972">
                  <c:v>3.2516633540707933</c:v>
                </c:pt>
                <c:pt idx="13973">
                  <c:v>3.2539222378497934</c:v>
                </c:pt>
                <c:pt idx="13974">
                  <c:v>3.2561826908665679</c:v>
                </c:pt>
                <c:pt idx="13975">
                  <c:v>3.2584447141875685</c:v>
                </c:pt>
                <c:pt idx="13976">
                  <c:v>3.2607083088799378</c:v>
                </c:pt>
                <c:pt idx="13977">
                  <c:v>3.2629734760827347</c:v>
                </c:pt>
                <c:pt idx="13978">
                  <c:v>3.2652402168646351</c:v>
                </c:pt>
                <c:pt idx="13979">
                  <c:v>3.2675085323187814</c:v>
                </c:pt>
                <c:pt idx="13980">
                  <c:v>3.2697784235152847</c:v>
                </c:pt>
                <c:pt idx="13981">
                  <c:v>3.2720498915963732</c:v>
                </c:pt>
                <c:pt idx="13982">
                  <c:v>3.2743229376336944</c:v>
                </c:pt>
                <c:pt idx="13983">
                  <c:v>3.2765975626995916</c:v>
                </c:pt>
                <c:pt idx="13984">
                  <c:v>3.2788737679386735</c:v>
                </c:pt>
                <c:pt idx="13985">
                  <c:v>3.2811515544248242</c:v>
                </c:pt>
                <c:pt idx="13986">
                  <c:v>3.2834309232326229</c:v>
                </c:pt>
                <c:pt idx="13987">
                  <c:v>3.2857118755090657</c:v>
                </c:pt>
                <c:pt idx="13988">
                  <c:v>3.287994412330276</c:v>
                </c:pt>
                <c:pt idx="13989">
                  <c:v>3.2902785347730736</c:v>
                </c:pt>
                <c:pt idx="13990">
                  <c:v>3.2925642439868468</c:v>
                </c:pt>
                <c:pt idx="13991">
                  <c:v>3.2948515410499635</c:v>
                </c:pt>
                <c:pt idx="13992">
                  <c:v>3.2971404270654796</c:v>
                </c:pt>
                <c:pt idx="13993">
                  <c:v>3.2994309031132101</c:v>
                </c:pt>
                <c:pt idx="13994">
                  <c:v>3.3017229703457418</c:v>
                </c:pt>
                <c:pt idx="13995">
                  <c:v>3.3040166298444404</c:v>
                </c:pt>
                <c:pt idx="13996">
                  <c:v>3.3063118826913747</c:v>
                </c:pt>
                <c:pt idx="13997">
                  <c:v>3.308608730041533</c:v>
                </c:pt>
                <c:pt idx="13998">
                  <c:v>3.310907172978538</c:v>
                </c:pt>
                <c:pt idx="13999">
                  <c:v>3.3132072125867134</c:v>
                </c:pt>
                <c:pt idx="14000">
                  <c:v>3.3155088500234577</c:v>
                </c:pt>
                <c:pt idx="14001">
                  <c:v>3.3178120863746532</c:v>
                </c:pt>
                <c:pt idx="14002">
                  <c:v>3.3201169227268847</c:v>
                </c:pt>
                <c:pt idx="14003">
                  <c:v>3.3224233602399647</c:v>
                </c:pt>
                <c:pt idx="14004">
                  <c:v>3.3247314000020394</c:v>
                </c:pt>
                <c:pt idx="14005">
                  <c:v>3.3270410431019606</c:v>
                </c:pt>
                <c:pt idx="14006">
                  <c:v>3.329352290701959</c:v>
                </c:pt>
                <c:pt idx="14007">
                  <c:v>3.3316651438924505</c:v>
                </c:pt>
                <c:pt idx="14008">
                  <c:v>3.3339796037888156</c:v>
                </c:pt>
                <c:pt idx="14009">
                  <c:v>3.3362956714829353</c:v>
                </c:pt>
                <c:pt idx="14010">
                  <c:v>3.3386133481402727</c:v>
                </c:pt>
                <c:pt idx="14011">
                  <c:v>3.3409326348542763</c:v>
                </c:pt>
                <c:pt idx="14012">
                  <c:v>3.3432535327191051</c:v>
                </c:pt>
                <c:pt idx="14013">
                  <c:v>3.345576042902652</c:v>
                </c:pt>
                <c:pt idx="14014">
                  <c:v>3.3479001665006471</c:v>
                </c:pt>
                <c:pt idx="14015">
                  <c:v>3.35022590460953</c:v>
                </c:pt>
                <c:pt idx="14016">
                  <c:v>3.35255325839963</c:v>
                </c:pt>
                <c:pt idx="14017">
                  <c:v>3.3548822289689615</c:v>
                </c:pt>
                <c:pt idx="14018">
                  <c:v>3.3572128174162517</c:v>
                </c:pt>
                <c:pt idx="14019">
                  <c:v>3.35954502491427</c:v>
                </c:pt>
                <c:pt idx="14020">
                  <c:v>3.3618788525633216</c:v>
                </c:pt>
                <c:pt idx="14021">
                  <c:v>3.3642143014644237</c:v>
                </c:pt>
                <c:pt idx="14022">
                  <c:v>3.3665513727927925</c:v>
                </c:pt>
                <c:pt idx="14023">
                  <c:v>3.3688900676510274</c:v>
                </c:pt>
                <c:pt idx="14024">
                  <c:v>3.3712303871669711</c:v>
                </c:pt>
                <c:pt idx="14025">
                  <c:v>3.373572332444704</c:v>
                </c:pt>
                <c:pt idx="14026">
                  <c:v>3.3759159046627114</c:v>
                </c:pt>
                <c:pt idx="14027">
                  <c:v>3.3782611049266595</c:v>
                </c:pt>
                <c:pt idx="14028">
                  <c:v>3.3806079343429309</c:v>
                </c:pt>
                <c:pt idx="14029">
                  <c:v>3.382956394092469</c:v>
                </c:pt>
                <c:pt idx="14030">
                  <c:v>3.3853064852832455</c:v>
                </c:pt>
                <c:pt idx="14031">
                  <c:v>3.3876582090239511</c:v>
                </c:pt>
                <c:pt idx="14032">
                  <c:v>3.3900115664979911</c:v>
                </c:pt>
                <c:pt idx="14033">
                  <c:v>3.3923665588156484</c:v>
                </c:pt>
                <c:pt idx="14034">
                  <c:v>3.3947231870879255</c:v>
                </c:pt>
                <c:pt idx="14035">
                  <c:v>3.3970814525006965</c:v>
                </c:pt>
                <c:pt idx="14036">
                  <c:v>3.3994413561665588</c:v>
                </c:pt>
                <c:pt idx="14037">
                  <c:v>3.4018028992235845</c:v>
                </c:pt>
                <c:pt idx="14038">
                  <c:v>3.4041660827858653</c:v>
                </c:pt>
                <c:pt idx="14039">
                  <c:v>3.4065309080425745</c:v>
                </c:pt>
                <c:pt idx="14040">
                  <c:v>3.4088973761094046</c:v>
                </c:pt>
                <c:pt idx="14041">
                  <c:v>3.4112654881027722</c:v>
                </c:pt>
                <c:pt idx="14042">
                  <c:v>3.4136352452143299</c:v>
                </c:pt>
                <c:pt idx="14043">
                  <c:v>3.4160066485620977</c:v>
                </c:pt>
                <c:pt idx="14044">
                  <c:v>3.4183796992648197</c:v>
                </c:pt>
                <c:pt idx="14045">
                  <c:v>3.420754398516634</c:v>
                </c:pt>
                <c:pt idx="14046">
                  <c:v>3.4231307474378916</c:v>
                </c:pt>
                <c:pt idx="14047">
                  <c:v>3.4255087471496708</c:v>
                </c:pt>
                <c:pt idx="14048">
                  <c:v>3.4278883988485997</c:v>
                </c:pt>
                <c:pt idx="14049">
                  <c:v>3.4302697036573662</c:v>
                </c:pt>
                <c:pt idx="14050">
                  <c:v>3.4326526626993856</c:v>
                </c:pt>
                <c:pt idx="14051">
                  <c:v>3.4350372771737825</c:v>
                </c:pt>
                <c:pt idx="14052">
                  <c:v>3.4374235482055853</c:v>
                </c:pt>
                <c:pt idx="14053">
                  <c:v>3.439811476945581</c:v>
                </c:pt>
                <c:pt idx="14054">
                  <c:v>3.4422010645203103</c:v>
                </c:pt>
                <c:pt idx="14055">
                  <c:v>3.4445923121322326</c:v>
                </c:pt>
                <c:pt idx="14056">
                  <c:v>3.4469852209095064</c:v>
                </c:pt>
                <c:pt idx="14057">
                  <c:v>3.4493797919810221</c:v>
                </c:pt>
                <c:pt idx="14058">
                  <c:v>3.4517760265517463</c:v>
                </c:pt>
                <c:pt idx="14059">
                  <c:v>3.4541739257521908</c:v>
                </c:pt>
                <c:pt idx="14060">
                  <c:v>3.4565734907136001</c:v>
                </c:pt>
                <c:pt idx="14061">
                  <c:v>3.458974722643454</c:v>
                </c:pt>
                <c:pt idx="14062">
                  <c:v>3.4613776226746213</c:v>
                </c:pt>
                <c:pt idx="14063">
                  <c:v>3.4637821919407061</c:v>
                </c:pt>
                <c:pt idx="14064">
                  <c:v>3.4661884316517066</c:v>
                </c:pt>
                <c:pt idx="14065">
                  <c:v>3.4685963429428548</c:v>
                </c:pt>
                <c:pt idx="14066">
                  <c:v>3.4710059269501179</c:v>
                </c:pt>
                <c:pt idx="14067">
                  <c:v>3.4734171848860176</c:v>
                </c:pt>
                <c:pt idx="14068">
                  <c:v>3.4758301178881537</c:v>
                </c:pt>
                <c:pt idx="14069">
                  <c:v>3.47824472712017</c:v>
                </c:pt>
                <c:pt idx="14070">
                  <c:v>3.4806610137211944</c:v>
                </c:pt>
                <c:pt idx="14071">
                  <c:v>3.4830789789071219</c:v>
                </c:pt>
                <c:pt idx="14072">
                  <c:v>3.4854986238187156</c:v>
                </c:pt>
                <c:pt idx="14073">
                  <c:v>3.4879199495974786</c:v>
                </c:pt>
                <c:pt idx="14074">
                  <c:v>3.4903429574618414</c:v>
                </c:pt>
                <c:pt idx="14075">
                  <c:v>3.4927676485549468</c:v>
                </c:pt>
                <c:pt idx="14076">
                  <c:v>3.4951940240206785</c:v>
                </c:pt>
                <c:pt idx="14077">
                  <c:v>3.4976220850800082</c:v>
                </c:pt>
                <c:pt idx="14078">
                  <c:v>3.5000518328784622</c:v>
                </c:pt>
                <c:pt idx="14079">
                  <c:v>3.50248326856231</c:v>
                </c:pt>
                <c:pt idx="14080">
                  <c:v>3.5049163933550695</c:v>
                </c:pt>
                <c:pt idx="14081">
                  <c:v>3.5073512084046565</c:v>
                </c:pt>
                <c:pt idx="14082">
                  <c:v>3.5097877148852676</c:v>
                </c:pt>
                <c:pt idx="14083">
                  <c:v>3.5122259139463612</c:v>
                </c:pt>
                <c:pt idx="14084">
                  <c:v>3.514665806814858</c:v>
                </c:pt>
                <c:pt idx="14085">
                  <c:v>3.5171073946418674</c:v>
                </c:pt>
                <c:pt idx="14086">
                  <c:v>3.5195506785792441</c:v>
                </c:pt>
                <c:pt idx="14087">
                  <c:v>3.5219956598564677</c:v>
                </c:pt>
                <c:pt idx="14088">
                  <c:v>3.5244423396270483</c:v>
                </c:pt>
                <c:pt idx="14089">
                  <c:v>3.5268907190452428</c:v>
                </c:pt>
                <c:pt idx="14090">
                  <c:v>3.5293407993430952</c:v>
                </c:pt>
                <c:pt idx="14091">
                  <c:v>3.5317925816765205</c:v>
                </c:pt>
                <c:pt idx="14092">
                  <c:v>3.5342460672021838</c:v>
                </c:pt>
                <c:pt idx="14093">
                  <c:v>3.5367012571546974</c:v>
                </c:pt>
                <c:pt idx="14094">
                  <c:v>3.5391581526923881</c:v>
                </c:pt>
                <c:pt idx="14095">
                  <c:v>3.5416167549743323</c:v>
                </c:pt>
                <c:pt idx="14096">
                  <c:v>3.544077065237718</c:v>
                </c:pt>
                <c:pt idx="14097">
                  <c:v>3.5465390846432867</c:v>
                </c:pt>
                <c:pt idx="14098">
                  <c:v>3.5490028143783547</c:v>
                </c:pt>
                <c:pt idx="14099">
                  <c:v>3.5514682556052235</c:v>
                </c:pt>
                <c:pt idx="14100">
                  <c:v>3.5539354095645224</c:v>
                </c:pt>
                <c:pt idx="14101">
                  <c:v>3.5564042774202216</c:v>
                </c:pt>
                <c:pt idx="14102">
                  <c:v>3.5588748603370455</c:v>
                </c:pt>
                <c:pt idx="14103">
                  <c:v>3.561347159558212</c:v>
                </c:pt>
                <c:pt idx="14104">
                  <c:v>3.563821176250118</c:v>
                </c:pt>
                <c:pt idx="14105">
                  <c:v>3.5662969115799177</c:v>
                </c:pt>
                <c:pt idx="14106">
                  <c:v>3.5687743667934204</c:v>
                </c:pt>
                <c:pt idx="14107">
                  <c:v>3.571253543059457</c:v>
                </c:pt>
                <c:pt idx="14108">
                  <c:v>3.5737344415476153</c:v>
                </c:pt>
                <c:pt idx="14109">
                  <c:v>3.5762170635063026</c:v>
                </c:pt>
                <c:pt idx="14110">
                  <c:v>3.5787014101067869</c:v>
                </c:pt>
                <c:pt idx="14111">
                  <c:v>3.5811874825210959</c:v>
                </c:pt>
                <c:pt idx="14112">
                  <c:v>3.5836752820002404</c:v>
                </c:pt>
                <c:pt idx="14113">
                  <c:v>3.5861648097179311</c:v>
                </c:pt>
                <c:pt idx="14114">
                  <c:v>3.5886560668747509</c:v>
                </c:pt>
                <c:pt idx="14115">
                  <c:v>3.5911490546459861</c:v>
                </c:pt>
                <c:pt idx="14116">
                  <c:v>3.5936437742861291</c:v>
                </c:pt>
                <c:pt idx="14117">
                  <c:v>3.5961402269721545</c:v>
                </c:pt>
                <c:pt idx="14118">
                  <c:v>3.5986384138818011</c:v>
                </c:pt>
                <c:pt idx="14119">
                  <c:v>3.6011383362721756</c:v>
                </c:pt>
                <c:pt idx="14120">
                  <c:v>3.603639995322709</c:v>
                </c:pt>
                <c:pt idx="14121">
                  <c:v>3.6061433922135957</c:v>
                </c:pt>
                <c:pt idx="14122">
                  <c:v>3.6086485282045642</c:v>
                </c:pt>
                <c:pt idx="14123">
                  <c:v>3.6111554044775045</c:v>
                </c:pt>
                <c:pt idx="14124">
                  <c:v>3.6136640222150724</c:v>
                </c:pt>
                <c:pt idx="14125">
                  <c:v>3.6161743826796249</c:v>
                </c:pt>
                <c:pt idx="14126">
                  <c:v>3.6186864870555153</c:v>
                </c:pt>
                <c:pt idx="14127">
                  <c:v>3.6212003365542147</c:v>
                </c:pt>
                <c:pt idx="14128">
                  <c:v>3.6237159323616686</c:v>
                </c:pt>
                <c:pt idx="14129">
                  <c:v>3.6262332757437448</c:v>
                </c:pt>
                <c:pt idx="14130">
                  <c:v>3.6287523678880915</c:v>
                </c:pt>
                <c:pt idx="14131">
                  <c:v>3.631273209983128</c:v>
                </c:pt>
                <c:pt idx="14132">
                  <c:v>3.6337958032973625</c:v>
                </c:pt>
                <c:pt idx="14133">
                  <c:v>3.6363201490209205</c:v>
                </c:pt>
                <c:pt idx="14134">
                  <c:v>3.6388462483446991</c:v>
                </c:pt>
                <c:pt idx="14135">
                  <c:v>3.6413741025398516</c:v>
                </c:pt>
                <c:pt idx="14136">
                  <c:v>3.6439037127989864</c:v>
                </c:pt>
                <c:pt idx="14137">
                  <c:v>3.6464350803154835</c:v>
                </c:pt>
                <c:pt idx="14138">
                  <c:v>3.6489682063631479</c:v>
                </c:pt>
                <c:pt idx="14139">
                  <c:v>3.6515030921370739</c:v>
                </c:pt>
                <c:pt idx="14140">
                  <c:v>3.654039738833132</c:v>
                </c:pt>
                <c:pt idx="14141">
                  <c:v>3.6565781477277826</c:v>
                </c:pt>
                <c:pt idx="14142">
                  <c:v>3.6591183200186128</c:v>
                </c:pt>
                <c:pt idx="14143">
                  <c:v>3.6616602569306291</c:v>
                </c:pt>
                <c:pt idx="14144">
                  <c:v>3.6642039596630274</c:v>
                </c:pt>
                <c:pt idx="14145">
                  <c:v>3.6667494294958192</c:v>
                </c:pt>
                <c:pt idx="14146">
                  <c:v>3.6692966676299235</c:v>
                </c:pt>
                <c:pt idx="14147">
                  <c:v>3.6718456752670368</c:v>
                </c:pt>
                <c:pt idx="14148">
                  <c:v>3.6743964536898401</c:v>
                </c:pt>
                <c:pt idx="14149">
                  <c:v>3.6769490041017567</c:v>
                </c:pt>
                <c:pt idx="14150">
                  <c:v>3.6795033277069904</c:v>
                </c:pt>
                <c:pt idx="14151">
                  <c:v>3.6820594257908961</c:v>
                </c:pt>
                <c:pt idx="14152">
                  <c:v>3.6846172995594078</c:v>
                </c:pt>
                <c:pt idx="14153">
                  <c:v>3.6871769502192393</c:v>
                </c:pt>
                <c:pt idx="14154">
                  <c:v>3.6897383790584275</c:v>
                </c:pt>
                <c:pt idx="14155">
                  <c:v>3.6923015872854199</c:v>
                </c:pt>
                <c:pt idx="14156">
                  <c:v>3.6948665761094488</c:v>
                </c:pt>
                <c:pt idx="14157">
                  <c:v>3.6974333468212359</c:v>
                </c:pt>
                <c:pt idx="14158">
                  <c:v>3.7000019006317495</c:v>
                </c:pt>
                <c:pt idx="14159">
                  <c:v>3.7025722387796831</c:v>
                </c:pt>
                <c:pt idx="14160">
                  <c:v>3.7051443624776312</c:v>
                </c:pt>
                <c:pt idx="14161">
                  <c:v>3.707718273019907</c:v>
                </c:pt>
                <c:pt idx="14162">
                  <c:v>3.710293971620847</c:v>
                </c:pt>
                <c:pt idx="14163">
                  <c:v>3.7128714594955752</c:v>
                </c:pt>
                <c:pt idx="14164">
                  <c:v>3.7154507379411039</c:v>
                </c:pt>
                <c:pt idx="14165">
                  <c:v>3.7180318081743025</c:v>
                </c:pt>
                <c:pt idx="14166">
                  <c:v>3.7206146714128283</c:v>
                </c:pt>
                <c:pt idx="14167">
                  <c:v>3.7231993289563987</c:v>
                </c:pt>
                <c:pt idx="14168">
                  <c:v>3.7257857820244209</c:v>
                </c:pt>
                <c:pt idx="14169">
                  <c:v>3.7283740318370922</c:v>
                </c:pt>
                <c:pt idx="14170">
                  <c:v>3.73096407969684</c:v>
                </c:pt>
                <c:pt idx="14171">
                  <c:v>3.7335559268256149</c:v>
                </c:pt>
                <c:pt idx="14172">
                  <c:v>3.7361495744733433</c:v>
                </c:pt>
                <c:pt idx="14173">
                  <c:v>3.7387450238636157</c:v>
                </c:pt>
                <c:pt idx="14174">
                  <c:v>3.7413422763024839</c:v>
                </c:pt>
                <c:pt idx="14175">
                  <c:v>3.7439413330152966</c:v>
                </c:pt>
                <c:pt idx="14176">
                  <c:v>3.7465421952281974</c:v>
                </c:pt>
                <c:pt idx="14177">
                  <c:v>3.7491448642499599</c:v>
                </c:pt>
                <c:pt idx="14178">
                  <c:v>3.7517493413084892</c:v>
                </c:pt>
                <c:pt idx="14179">
                  <c:v>3.7543556276324859</c:v>
                </c:pt>
                <c:pt idx="14180">
                  <c:v>3.7569637245334535</c:v>
                </c:pt>
                <c:pt idx="14181">
                  <c:v>3.7595736332418577</c:v>
                </c:pt>
                <c:pt idx="14182">
                  <c:v>3.762185354988961</c:v>
                </c:pt>
                <c:pt idx="14183">
                  <c:v>3.7647988910890029</c:v>
                </c:pt>
                <c:pt idx="14184">
                  <c:v>3.7674142427750148</c:v>
                </c:pt>
                <c:pt idx="14185">
                  <c:v>3.7700314112808271</c:v>
                </c:pt>
                <c:pt idx="14186">
                  <c:v>3.7726503979234196</c:v>
                </c:pt>
                <c:pt idx="14187">
                  <c:v>3.7752712039383955</c:v>
                </c:pt>
                <c:pt idx="14188">
                  <c:v>3.777893830589647</c:v>
                </c:pt>
                <c:pt idx="14189">
                  <c:v>3.7805182791144367</c:v>
                </c:pt>
                <c:pt idx="14190">
                  <c:v>3.7831445508334074</c:v>
                </c:pt>
                <c:pt idx="14191">
                  <c:v>3.7857726469855995</c:v>
                </c:pt>
                <c:pt idx="14192">
                  <c:v>3.7884025688108558</c:v>
                </c:pt>
                <c:pt idx="14193">
                  <c:v>3.7910343176325743</c:v>
                </c:pt>
                <c:pt idx="14194">
                  <c:v>3.7936678946923785</c:v>
                </c:pt>
                <c:pt idx="14195">
                  <c:v>3.7963033012326974</c:v>
                </c:pt>
                <c:pt idx="14196">
                  <c:v>3.7989405385796888</c:v>
                </c:pt>
                <c:pt idx="14197">
                  <c:v>3.801579607977565</c:v>
                </c:pt>
                <c:pt idx="14198">
                  <c:v>3.8042205106713469</c:v>
                </c:pt>
                <c:pt idx="14199">
                  <c:v>3.8068632479899578</c:v>
                </c:pt>
                <c:pt idx="14200">
                  <c:v>3.8095078211802047</c:v>
                </c:pt>
                <c:pt idx="14201">
                  <c:v>3.8121542314897052</c:v>
                </c:pt>
                <c:pt idx="14202">
                  <c:v>3.8148024802501532</c:v>
                </c:pt>
                <c:pt idx="14203">
                  <c:v>3.8174525687109577</c:v>
                </c:pt>
                <c:pt idx="14204">
                  <c:v>3.8201044981501315</c:v>
                </c:pt>
                <c:pt idx="14205">
                  <c:v>3.8227582698187614</c:v>
                </c:pt>
                <c:pt idx="14206">
                  <c:v>3.8254138850522472</c:v>
                </c:pt>
                <c:pt idx="14207">
                  <c:v>3.8280713451034716</c:v>
                </c:pt>
                <c:pt idx="14208">
                  <c:v>3.8307306512261317</c:v>
                </c:pt>
                <c:pt idx="14209">
                  <c:v>3.8333918047584103</c:v>
                </c:pt>
                <c:pt idx="14210">
                  <c:v>3.8360548069558047</c:v>
                </c:pt>
                <c:pt idx="14211">
                  <c:v>3.8387196590746253</c:v>
                </c:pt>
                <c:pt idx="14212">
                  <c:v>3.8413863624558471</c:v>
                </c:pt>
                <c:pt idx="14213">
                  <c:v>3.8440549183575849</c:v>
                </c:pt>
                <c:pt idx="14214">
                  <c:v>3.8467253280387692</c:v>
                </c:pt>
                <c:pt idx="14215">
                  <c:v>3.8493975928431716</c:v>
                </c:pt>
                <c:pt idx="14216">
                  <c:v>3.8520717140315304</c:v>
                </c:pt>
                <c:pt idx="14217">
                  <c:v>3.8547476928934494</c:v>
                </c:pt>
                <c:pt idx="14218">
                  <c:v>3.8574255306913612</c:v>
                </c:pt>
                <c:pt idx="14219">
                  <c:v>3.8601052287727744</c:v>
                </c:pt>
                <c:pt idx="14220">
                  <c:v>3.8627867884019351</c:v>
                </c:pt>
                <c:pt idx="14221">
                  <c:v>3.8654702108439087</c:v>
                </c:pt>
                <c:pt idx="14222">
                  <c:v>3.8681554974490142</c:v>
                </c:pt>
                <c:pt idx="14223">
                  <c:v>3.8708426494841346</c:v>
                </c:pt>
                <c:pt idx="14224">
                  <c:v>3.8735316682169731</c:v>
                </c:pt>
                <c:pt idx="14225">
                  <c:v>3.8762225550006657</c:v>
                </c:pt>
                <c:pt idx="14226">
                  <c:v>3.8789153111047359</c:v>
                </c:pt>
                <c:pt idx="14227">
                  <c:v>3.8816099377995319</c:v>
                </c:pt>
                <c:pt idx="14228">
                  <c:v>3.8843064364410109</c:v>
                </c:pt>
                <c:pt idx="14229">
                  <c:v>3.8870048083013451</c:v>
                </c:pt>
                <c:pt idx="14230">
                  <c:v>3.8897050546535312</c:v>
                </c:pt>
                <c:pt idx="14231">
                  <c:v>3.8924071768563544</c:v>
                </c:pt>
                <c:pt idx="14232">
                  <c:v>3.8951111761846402</c:v>
                </c:pt>
                <c:pt idx="14233">
                  <c:v>3.8978170539424002</c:v>
                </c:pt>
                <c:pt idx="14234">
                  <c:v>3.9005248114061724</c:v>
                </c:pt>
                <c:pt idx="14235">
                  <c:v>3.9032344499385219</c:v>
                </c:pt>
                <c:pt idx="14236">
                  <c:v>3.9059459708178199</c:v>
                </c:pt>
                <c:pt idx="14237">
                  <c:v>3.9086593753232663</c:v>
                </c:pt>
                <c:pt idx="14238">
                  <c:v>3.9113746648202676</c:v>
                </c:pt>
                <c:pt idx="14239">
                  <c:v>3.9140918405898617</c:v>
                </c:pt>
                <c:pt idx="14240">
                  <c:v>3.9168109039139156</c:v>
                </c:pt>
                <c:pt idx="14241">
                  <c:v>3.9195318561606842</c:v>
                </c:pt>
                <c:pt idx="14242">
                  <c:v>3.9222546986138758</c:v>
                </c:pt>
                <c:pt idx="14243">
                  <c:v>3.9249794325580321</c:v>
                </c:pt>
                <c:pt idx="14244">
                  <c:v>3.9277060593642603</c:v>
                </c:pt>
                <c:pt idx="14245">
                  <c:v>3.9304345803189467</c:v>
                </c:pt>
                <c:pt idx="14246">
                  <c:v>3.9331649967093116</c:v>
                </c:pt>
                <c:pt idx="14247">
                  <c:v>3.9358973099093215</c:v>
                </c:pt>
                <c:pt idx="14248">
                  <c:v>3.9386315212080456</c:v>
                </c:pt>
                <c:pt idx="14249">
                  <c:v>3.941367631924066</c:v>
                </c:pt>
                <c:pt idx="14250">
                  <c:v>3.9441056433481831</c:v>
                </c:pt>
                <c:pt idx="14251">
                  <c:v>3.9468455568581859</c:v>
                </c:pt>
                <c:pt idx="14252">
                  <c:v>3.9495873737467293</c:v>
                </c:pt>
                <c:pt idx="14253">
                  <c:v>3.9523310953073056</c:v>
                </c:pt>
                <c:pt idx="14254">
                  <c:v>3.9550767229205772</c:v>
                </c:pt>
                <c:pt idx="14255">
                  <c:v>3.9578242578818945</c:v>
                </c:pt>
                <c:pt idx="14256">
                  <c:v>3.9605737014874478</c:v>
                </c:pt>
                <c:pt idx="14257">
                  <c:v>3.9633250551207788</c:v>
                </c:pt>
                <c:pt idx="14258">
                  <c:v>3.9660783200799394</c:v>
                </c:pt>
                <c:pt idx="14259">
                  <c:v>3.9688334976638231</c:v>
                </c:pt>
                <c:pt idx="14260">
                  <c:v>3.9715905892588572</c:v>
                </c:pt>
                <c:pt idx="14261">
                  <c:v>3.9743495961658004</c:v>
                </c:pt>
                <c:pt idx="14262">
                  <c:v>3.9771105197151919</c:v>
                </c:pt>
                <c:pt idx="14263">
                  <c:v>3.9798733612095392</c:v>
                </c:pt>
                <c:pt idx="14264">
                  <c:v>3.9826381220391256</c:v>
                </c:pt>
                <c:pt idx="14265">
                  <c:v>3.9854048035083278</c:v>
                </c:pt>
                <c:pt idx="14266">
                  <c:v>3.9881734069223689</c:v>
                </c:pt>
                <c:pt idx="14267">
                  <c:v>3.9909439336744326</c:v>
                </c:pt>
                <c:pt idx="14268">
                  <c:v>3.993716385071616</c:v>
                </c:pt>
                <c:pt idx="14269">
                  <c:v>3.9964907624218635</c:v>
                </c:pt>
                <c:pt idx="14270">
                  <c:v>3.9992670671212647</c:v>
                </c:pt>
                <c:pt idx="14271">
                  <c:v>4.0020453004796419</c:v>
                </c:pt>
                <c:pt idx="14272">
                  <c:v>4.004825463807669</c:v>
                </c:pt>
                <c:pt idx="14273">
                  <c:v>4.0076075585043451</c:v>
                </c:pt>
                <c:pt idx="14274">
                  <c:v>4.0103915858822266</c:v>
                </c:pt>
                <c:pt idx="14275">
                  <c:v>4.0131775472547178</c:v>
                </c:pt>
                <c:pt idx="14276">
                  <c:v>4.0159654440237373</c:v>
                </c:pt>
                <c:pt idx="14277">
                  <c:v>4.0187552775045781</c:v>
                </c:pt>
                <c:pt idx="14278">
                  <c:v>4.0215470490426455</c:v>
                </c:pt>
                <c:pt idx="14279">
                  <c:v>4.024340759954999</c:v>
                </c:pt>
                <c:pt idx="14280">
                  <c:v>4.0271364116474562</c:v>
                </c:pt>
                <c:pt idx="14281">
                  <c:v>4.0299340054389683</c:v>
                </c:pt>
                <c:pt idx="14282">
                  <c:v>4.0327335426493409</c:v>
                </c:pt>
                <c:pt idx="14283">
                  <c:v>4.0355350246873236</c:v>
                </c:pt>
                <c:pt idx="14284">
                  <c:v>4.0383384528746182</c:v>
                </c:pt>
                <c:pt idx="14285">
                  <c:v>4.0411438285337837</c:v>
                </c:pt>
                <c:pt idx="14286">
                  <c:v>4.0439511530765069</c:v>
                </c:pt>
                <c:pt idx="14287">
                  <c:v>4.0467604278272464</c:v>
                </c:pt>
                <c:pt idx="14288">
                  <c:v>4.0495716541113183</c:v>
                </c:pt>
                <c:pt idx="14289">
                  <c:v>4.0523848333433552</c:v>
                </c:pt>
                <c:pt idx="14290">
                  <c:v>4.0551999668505756</c:v>
                </c:pt>
                <c:pt idx="14291">
                  <c:v>4.058017055961062</c:v>
                </c:pt>
                <c:pt idx="14292">
                  <c:v>4.0608361020923951</c:v>
                </c:pt>
                <c:pt idx="14293">
                  <c:v>4.0636571065745635</c:v>
                </c:pt>
                <c:pt idx="14294">
                  <c:v>4.0664800707680051</c:v>
                </c:pt>
                <c:pt idx="14295">
                  <c:v>4.0693049960044947</c:v>
                </c:pt>
                <c:pt idx="14296">
                  <c:v>4.0721318837055582</c:v>
                </c:pt>
                <c:pt idx="14297">
                  <c:v>4.0749607352048827</c:v>
                </c:pt>
                <c:pt idx="14298">
                  <c:v>4.07779155183702</c:v>
                </c:pt>
                <c:pt idx="14299">
                  <c:v>4.0806243350264602</c:v>
                </c:pt>
                <c:pt idx="14300">
                  <c:v>4.0834590861096727</c:v>
                </c:pt>
                <c:pt idx="14301">
                  <c:v>4.0862958064239931</c:v>
                </c:pt>
                <c:pt idx="14302">
                  <c:v>4.0891344973968815</c:v>
                </c:pt>
                <c:pt idx="14303">
                  <c:v>4.0919751603675936</c:v>
                </c:pt>
                <c:pt idx="14304">
                  <c:v>4.0948177966762547</c:v>
                </c:pt>
                <c:pt idx="14305">
                  <c:v>4.0976624077533028</c:v>
                </c:pt>
                <c:pt idx="14306">
                  <c:v>4.1005089949407854</c:v>
                </c:pt>
                <c:pt idx="14307">
                  <c:v>4.1033575596114797</c:v>
                </c:pt>
                <c:pt idx="14308">
                  <c:v>4.1062081031092372</c:v>
                </c:pt>
                <c:pt idx="14309">
                  <c:v>4.109060626868474</c:v>
                </c:pt>
                <c:pt idx="14310">
                  <c:v>4.1119151322349738</c:v>
                </c:pt>
                <c:pt idx="14311">
                  <c:v>4.1147716205553904</c:v>
                </c:pt>
                <c:pt idx="14312">
                  <c:v>4.1176300932671319</c:v>
                </c:pt>
                <c:pt idx="14313">
                  <c:v>4.1204905517187873</c:v>
                </c:pt>
                <c:pt idx="14314">
                  <c:v>4.1233529972598202</c:v>
                </c:pt>
                <c:pt idx="14315">
                  <c:v>4.1262174313306357</c:v>
                </c:pt>
                <c:pt idx="14316">
                  <c:v>4.1290838552826363</c:v>
                </c:pt>
                <c:pt idx="14317">
                  <c:v>4.1319522704680987</c:v>
                </c:pt>
                <c:pt idx="14318">
                  <c:v>4.1348226783304325</c:v>
                </c:pt>
                <c:pt idx="14319">
                  <c:v>4.1376950802238586</c:v>
                </c:pt>
                <c:pt idx="14320">
                  <c:v>4.1405694775034734</c:v>
                </c:pt>
                <c:pt idx="14321">
                  <c:v>4.1434458716156977</c:v>
                </c:pt>
                <c:pt idx="14322">
                  <c:v>4.1463242639175757</c:v>
                </c:pt>
                <c:pt idx="14323">
                  <c:v>4.1492046557972202</c:v>
                </c:pt>
                <c:pt idx="14324">
                  <c:v>4.1520870486134989</c:v>
                </c:pt>
                <c:pt idx="14325">
                  <c:v>4.1549714438168559</c:v>
                </c:pt>
                <c:pt idx="14326">
                  <c:v>4.1578578427681085</c:v>
                </c:pt>
                <c:pt idx="14327">
                  <c:v>4.1607462468289587</c:v>
                </c:pt>
                <c:pt idx="14328">
                  <c:v>4.1636366574528747</c:v>
                </c:pt>
                <c:pt idx="14329">
                  <c:v>4.1665290760035134</c:v>
                </c:pt>
                <c:pt idx="14330">
                  <c:v>4.1694235038454153</c:v>
                </c:pt>
                <c:pt idx="14331">
                  <c:v>4.172319942435081</c:v>
                </c:pt>
                <c:pt idx="14332">
                  <c:v>4.1752183931390094</c:v>
                </c:pt>
                <c:pt idx="14333">
                  <c:v>4.1781188573245895</c:v>
                </c:pt>
                <c:pt idx="14334">
                  <c:v>4.181021336451356</c:v>
                </c:pt>
                <c:pt idx="14335">
                  <c:v>4.1839258318886614</c:v>
                </c:pt>
                <c:pt idx="14336">
                  <c:v>4.1868323450067431</c:v>
                </c:pt>
                <c:pt idx="14337">
                  <c:v>4.1897408772681821</c:v>
                </c:pt>
                <c:pt idx="14338">
                  <c:v>4.192651430045184</c:v>
                </c:pt>
                <c:pt idx="14339">
                  <c:v>4.1955640047413736</c:v>
                </c:pt>
                <c:pt idx="14340">
                  <c:v>4.1984786027308001</c:v>
                </c:pt>
                <c:pt idx="14341">
                  <c:v>4.2013952254801126</c:v>
                </c:pt>
                <c:pt idx="14342">
                  <c:v>4.2043138743653339</c:v>
                </c:pt>
                <c:pt idx="14343">
                  <c:v>4.2072345507633813</c:v>
                </c:pt>
                <c:pt idx="14344">
                  <c:v>4.21015725614396</c:v>
                </c:pt>
                <c:pt idx="14345">
                  <c:v>4.2130819918859661</c:v>
                </c:pt>
                <c:pt idx="14346">
                  <c:v>4.2160087593691848</c:v>
                </c:pt>
                <c:pt idx="14347">
                  <c:v>4.2189375600663892</c:v>
                </c:pt>
                <c:pt idx="14348">
                  <c:v>4.2218683953593485</c:v>
                </c:pt>
                <c:pt idx="14349">
                  <c:v>4.2248012666307275</c:v>
                </c:pt>
                <c:pt idx="14350">
                  <c:v>4.2277361753563696</c:v>
                </c:pt>
                <c:pt idx="14351">
                  <c:v>4.2306731229209271</c:v>
                </c:pt>
                <c:pt idx="14352">
                  <c:v>4.2336121107407498</c:v>
                </c:pt>
                <c:pt idx="14353">
                  <c:v>4.2365531402023509</c:v>
                </c:pt>
                <c:pt idx="14354">
                  <c:v>4.2394962127856788</c:v>
                </c:pt>
                <c:pt idx="14355">
                  <c:v>4.2424413298792354</c:v>
                </c:pt>
                <c:pt idx="14356">
                  <c:v>4.245388492872423</c:v>
                </c:pt>
                <c:pt idx="14357">
                  <c:v>4.2483377032482785</c:v>
                </c:pt>
                <c:pt idx="14358">
                  <c:v>4.2512889623981991</c:v>
                </c:pt>
                <c:pt idx="14359">
                  <c:v>4.2542422717144852</c:v>
                </c:pt>
                <c:pt idx="14360">
                  <c:v>4.2571976326832655</c:v>
                </c:pt>
                <c:pt idx="14361">
                  <c:v>4.2601550466988387</c:v>
                </c:pt>
                <c:pt idx="14362">
                  <c:v>4.2631145151564098</c:v>
                </c:pt>
                <c:pt idx="14363">
                  <c:v>4.2660760395452071</c:v>
                </c:pt>
                <c:pt idx="14364">
                  <c:v>4.2690396212624364</c:v>
                </c:pt>
                <c:pt idx="14365">
                  <c:v>4.2720052617062132</c:v>
                </c:pt>
                <c:pt idx="14366">
                  <c:v>4.2749729623688699</c:v>
                </c:pt>
                <c:pt idx="14367">
                  <c:v>4.2779427246505284</c:v>
                </c:pt>
                <c:pt idx="14368">
                  <c:v>4.2809145499833656</c:v>
                </c:pt>
                <c:pt idx="14369">
                  <c:v>4.2838884397693837</c:v>
                </c:pt>
                <c:pt idx="14370">
                  <c:v>4.2868643955050691</c:v>
                </c:pt>
                <c:pt idx="14371">
                  <c:v>4.2898424185944366</c:v>
                </c:pt>
                <c:pt idx="14372">
                  <c:v>4.2928225104424129</c:v>
                </c:pt>
                <c:pt idx="14373">
                  <c:v>4.295804672548603</c:v>
                </c:pt>
                <c:pt idx="14374">
                  <c:v>4.2987889063199525</c:v>
                </c:pt>
                <c:pt idx="14375">
                  <c:v>4.3017752131643174</c:v>
                </c:pt>
                <c:pt idx="14376">
                  <c:v>4.30476359458443</c:v>
                </c:pt>
                <c:pt idx="14377">
                  <c:v>4.3077540519901696</c:v>
                </c:pt>
                <c:pt idx="14378">
                  <c:v>4.3107465867923294</c:v>
                </c:pt>
                <c:pt idx="14379">
                  <c:v>4.3137412004967741</c:v>
                </c:pt>
                <c:pt idx="14380">
                  <c:v>4.3167378945163248</c:v>
                </c:pt>
                <c:pt idx="14381">
                  <c:v>4.3197366702647155</c:v>
                </c:pt>
                <c:pt idx="14382">
                  <c:v>4.3227375292509533</c:v>
                </c:pt>
                <c:pt idx="14383">
                  <c:v>4.3257404728908044</c:v>
                </c:pt>
                <c:pt idx="14384">
                  <c:v>4.3287455026324464</c:v>
                </c:pt>
                <c:pt idx="14385">
                  <c:v>4.331752619893547</c:v>
                </c:pt>
                <c:pt idx="14386">
                  <c:v>4.3347618261873118</c:v>
                </c:pt>
                <c:pt idx="14387">
                  <c:v>4.3377731229334442</c:v>
                </c:pt>
                <c:pt idx="14388">
                  <c:v>4.340786511552567</c:v>
                </c:pt>
                <c:pt idx="14389">
                  <c:v>4.3438019935610424</c:v>
                </c:pt>
                <c:pt idx="14390">
                  <c:v>4.3468195703815331</c:v>
                </c:pt>
                <c:pt idx="14391">
                  <c:v>4.3498392434376267</c:v>
                </c:pt>
                <c:pt idx="14392">
                  <c:v>4.3528610142488464</c:v>
                </c:pt>
                <c:pt idx="14393">
                  <c:v>4.3558848842408224</c:v>
                </c:pt>
                <c:pt idx="14394">
                  <c:v>4.3589108548401114</c:v>
                </c:pt>
                <c:pt idx="14395">
                  <c:v>4.3619389275694047</c:v>
                </c:pt>
                <c:pt idx="14396">
                  <c:v>4.3649691038573071</c:v>
                </c:pt>
                <c:pt idx="14397">
                  <c:v>4.3680013851651296</c:v>
                </c:pt>
                <c:pt idx="14398">
                  <c:v>4.3710357729233973</c:v>
                </c:pt>
                <c:pt idx="14399">
                  <c:v>4.3740722686590372</c:v>
                </c:pt>
                <c:pt idx="14400">
                  <c:v>4.3771108738046269</c:v>
                </c:pt>
                <c:pt idx="14401">
                  <c:v>4.380151589793674</c:v>
                </c:pt>
                <c:pt idx="14402">
                  <c:v>4.3831944181562905</c:v>
                </c:pt>
                <c:pt idx="14403">
                  <c:v>4.3862393603280427</c:v>
                </c:pt>
                <c:pt idx="14404">
                  <c:v>4.389286417745426</c:v>
                </c:pt>
                <c:pt idx="14405">
                  <c:v>4.3923355919417455</c:v>
                </c:pt>
                <c:pt idx="14406">
                  <c:v>4.3953868843555588</c:v>
                </c:pt>
                <c:pt idx="14407">
                  <c:v>4.3984402964263598</c:v>
                </c:pt>
                <c:pt idx="14408">
                  <c:v>4.4014958296906483</c:v>
                </c:pt>
                <c:pt idx="14409">
                  <c:v>4.4045534855899851</c:v>
                </c:pt>
                <c:pt idx="14410">
                  <c:v>4.4076132655668641</c:v>
                </c:pt>
                <c:pt idx="14411">
                  <c:v>4.4106751711609906</c:v>
                </c:pt>
                <c:pt idx="14412">
                  <c:v>4.4137392038169319</c:v>
                </c:pt>
                <c:pt idx="14413">
                  <c:v>4.4168053650123253</c:v>
                </c:pt>
                <c:pt idx="14414">
                  <c:v>4.4198736561936789</c:v>
                </c:pt>
                <c:pt idx="14415">
                  <c:v>4.4229440789049805</c:v>
                </c:pt>
                <c:pt idx="14416">
                  <c:v>4.4260166345948155</c:v>
                </c:pt>
                <c:pt idx="14417">
                  <c:v>4.4290913247127071</c:v>
                </c:pt>
                <c:pt idx="14418">
                  <c:v>4.4321681508058628</c:v>
                </c:pt>
                <c:pt idx="14419">
                  <c:v>4.4352471143258887</c:v>
                </c:pt>
                <c:pt idx="14420">
                  <c:v>4.4383282167253313</c:v>
                </c:pt>
                <c:pt idx="14421">
                  <c:v>4.4414114595546259</c:v>
                </c:pt>
                <c:pt idx="14422">
                  <c:v>4.4444968442684045</c:v>
                </c:pt>
                <c:pt idx="14423">
                  <c:v>4.4475843723222441</c:v>
                </c:pt>
                <c:pt idx="14424">
                  <c:v>4.4506740452698121</c:v>
                </c:pt>
                <c:pt idx="14425">
                  <c:v>4.4537658645687754</c:v>
                </c:pt>
                <c:pt idx="14426">
                  <c:v>4.456859831677745</c:v>
                </c:pt>
                <c:pt idx="14427">
                  <c:v>4.4599559481536311</c:v>
                </c:pt>
                <c:pt idx="14428">
                  <c:v>4.463054215457138</c:v>
                </c:pt>
                <c:pt idx="14429">
                  <c:v>4.4661546350824155</c:v>
                </c:pt>
                <c:pt idx="14430">
                  <c:v>4.4692572084921336</c:v>
                </c:pt>
                <c:pt idx="14431">
                  <c:v>4.4723619372475305</c:v>
                </c:pt>
                <c:pt idx="14432">
                  <c:v>4.4754688228133759</c:v>
                </c:pt>
                <c:pt idx="14433">
                  <c:v>4.4785778666553888</c:v>
                </c:pt>
                <c:pt idx="14434">
                  <c:v>4.4816890703380645</c:v>
                </c:pt>
                <c:pt idx="14435">
                  <c:v>4.4848024353292288</c:v>
                </c:pt>
                <c:pt idx="14436">
                  <c:v>4.4879179630976562</c:v>
                </c:pt>
                <c:pt idx="14437">
                  <c:v>4.491035655211105</c:v>
                </c:pt>
                <c:pt idx="14438">
                  <c:v>4.4941555131404609</c:v>
                </c:pt>
                <c:pt idx="14439">
                  <c:v>4.4972775383575634</c:v>
                </c:pt>
                <c:pt idx="14440">
                  <c:v>4.5004017324334393</c:v>
                </c:pt>
                <c:pt idx="14441">
                  <c:v>4.5035280968420421</c:v>
                </c:pt>
                <c:pt idx="14442">
                  <c:v>4.5066566330910716</c:v>
                </c:pt>
                <c:pt idx="14443">
                  <c:v>4.5097873426564599</c:v>
                </c:pt>
                <c:pt idx="14444">
                  <c:v>4.5129202271136055</c:v>
                </c:pt>
                <c:pt idx="14445">
                  <c:v>4.51605528794056</c:v>
                </c:pt>
                <c:pt idx="14446">
                  <c:v>4.5191925266163366</c:v>
                </c:pt>
                <c:pt idx="14447">
                  <c:v>4.5223319447196184</c:v>
                </c:pt>
                <c:pt idx="14448">
                  <c:v>4.5254735437315388</c:v>
                </c:pt>
                <c:pt idx="14449">
                  <c:v>4.5286173251341957</c:v>
                </c:pt>
                <c:pt idx="14450">
                  <c:v>4.5317632905095646</c:v>
                </c:pt>
                <c:pt idx="14451">
                  <c:v>4.534911441341869</c:v>
                </c:pt>
                <c:pt idx="14452">
                  <c:v>4.5380617791162958</c:v>
                </c:pt>
                <c:pt idx="14453">
                  <c:v>4.5412143054181193</c:v>
                </c:pt>
                <c:pt idx="14454">
                  <c:v>4.5443690217346608</c:v>
                </c:pt>
                <c:pt idx="14455">
                  <c:v>4.5475259295542036</c:v>
                </c:pt>
                <c:pt idx="14456">
                  <c:v>4.5506850304653286</c:v>
                </c:pt>
                <c:pt idx="14457">
                  <c:v>4.5538463259584576</c:v>
                </c:pt>
                <c:pt idx="14458">
                  <c:v>4.5570098175581339</c:v>
                </c:pt>
                <c:pt idx="14459">
                  <c:v>4.5601755067567833</c:v>
                </c:pt>
                <c:pt idx="14460">
                  <c:v>4.5633433951474052</c:v>
                </c:pt>
                <c:pt idx="14461">
                  <c:v>4.5665134842245658</c:v>
                </c:pt>
                <c:pt idx="14462">
                  <c:v>4.5696857754838032</c:v>
                </c:pt>
                <c:pt idx="14463">
                  <c:v>4.5728602705214376</c:v>
                </c:pt>
                <c:pt idx="14464">
                  <c:v>4.5760369708351547</c:v>
                </c:pt>
                <c:pt idx="14465">
                  <c:v>4.579215877923609</c:v>
                </c:pt>
                <c:pt idx="14466">
                  <c:v>4.5823969933864523</c:v>
                </c:pt>
                <c:pt idx="14467">
                  <c:v>4.5855803187244923</c:v>
                </c:pt>
                <c:pt idx="14468">
                  <c:v>4.5887658554395099</c:v>
                </c:pt>
                <c:pt idx="14469">
                  <c:v>4.5919536051344911</c:v>
                </c:pt>
                <c:pt idx="14470">
                  <c:v>4.5951435693133753</c:v>
                </c:pt>
                <c:pt idx="14471">
                  <c:v>4.5983357494810742</c:v>
                </c:pt>
                <c:pt idx="14472">
                  <c:v>4.6015301472439178</c:v>
                </c:pt>
                <c:pt idx="14473">
                  <c:v>4.6047267641089817</c:v>
                </c:pt>
                <c:pt idx="14474">
                  <c:v>4.6079256016178434</c:v>
                </c:pt>
                <c:pt idx="14475">
                  <c:v>4.6111266612796014</c:v>
                </c:pt>
                <c:pt idx="14476">
                  <c:v>4.6143299447050552</c:v>
                </c:pt>
                <c:pt idx="14477">
                  <c:v>4.6175354534054698</c:v>
                </c:pt>
                <c:pt idx="14478">
                  <c:v>4.6207431888930923</c:v>
                </c:pt>
                <c:pt idx="14479">
                  <c:v>4.6239531527820805</c:v>
                </c:pt>
                <c:pt idx="14480">
                  <c:v>4.6271653465868523</c:v>
                </c:pt>
                <c:pt idx="14481">
                  <c:v>4.6303797718228079</c:v>
                </c:pt>
                <c:pt idx="14482">
                  <c:v>4.6335964301074704</c:v>
                </c:pt>
                <c:pt idx="14483">
                  <c:v>4.6368153229584168</c:v>
                </c:pt>
                <c:pt idx="14484">
                  <c:v>4.6400364518942085</c:v>
                </c:pt>
                <c:pt idx="14485">
                  <c:v>4.6432598185357419</c:v>
                </c:pt>
                <c:pt idx="14486">
                  <c:v>4.6464854244037577</c:v>
                </c:pt>
                <c:pt idx="14487">
                  <c:v>4.6497132710538152</c:v>
                </c:pt>
                <c:pt idx="14488">
                  <c:v>4.6529433600086989</c:v>
                </c:pt>
                <c:pt idx="14489">
                  <c:v>4.6561756928938154</c:v>
                </c:pt>
                <c:pt idx="14490">
                  <c:v>4.659410271234135</c:v>
                </c:pt>
                <c:pt idx="14491">
                  <c:v>4.6626470965556184</c:v>
                </c:pt>
                <c:pt idx="14492">
                  <c:v>4.6658861704870622</c:v>
                </c:pt>
                <c:pt idx="14493">
                  <c:v>4.6691274945566175</c:v>
                </c:pt>
                <c:pt idx="14494">
                  <c:v>4.6723710702934271</c:v>
                </c:pt>
                <c:pt idx="14495">
                  <c:v>4.6756168993296843</c:v>
                </c:pt>
                <c:pt idx="14496">
                  <c:v>4.6788649831967266</c:v>
                </c:pt>
                <c:pt idx="14497">
                  <c:v>4.6821153234268866</c:v>
                </c:pt>
                <c:pt idx="14498">
                  <c:v>4.6853679216557618</c:v>
                </c:pt>
                <c:pt idx="14499">
                  <c:v>4.6886227794178827</c:v>
                </c:pt>
                <c:pt idx="14500">
                  <c:v>4.6918798982487786</c:v>
                </c:pt>
                <c:pt idx="14501">
                  <c:v>4.6951392797874556</c:v>
                </c:pt>
                <c:pt idx="14502">
                  <c:v>4.6984009255716481</c:v>
                </c:pt>
                <c:pt idx="14503">
                  <c:v>4.7016648371742935</c:v>
                </c:pt>
                <c:pt idx="14504">
                  <c:v>4.7049310161351912</c:v>
                </c:pt>
                <c:pt idx="14505">
                  <c:v>4.7081994640979081</c:v>
                </c:pt>
                <c:pt idx="14506">
                  <c:v>4.7114701826044536</c:v>
                </c:pt>
                <c:pt idx="14507">
                  <c:v>4.7147431731978378</c:v>
                </c:pt>
                <c:pt idx="14508">
                  <c:v>4.7180184375250569</c:v>
                </c:pt>
                <c:pt idx="14509">
                  <c:v>4.7212959771313345</c:v>
                </c:pt>
                <c:pt idx="14510">
                  <c:v>4.7245757935628996</c:v>
                </c:pt>
                <c:pt idx="14511">
                  <c:v>4.7278578884701821</c:v>
                </c:pt>
                <c:pt idx="14512">
                  <c:v>4.7311422634016287</c:v>
                </c:pt>
                <c:pt idx="14513">
                  <c:v>4.7344289199066942</c:v>
                </c:pt>
                <c:pt idx="14514">
                  <c:v>4.7377178596392486</c:v>
                </c:pt>
                <c:pt idx="14515">
                  <c:v>4.7410090841509707</c:v>
                </c:pt>
                <c:pt idx="14516">
                  <c:v>4.7443025949945437</c:v>
                </c:pt>
                <c:pt idx="14517">
                  <c:v>4.7475983938272881</c:v>
                </c:pt>
                <c:pt idx="14518">
                  <c:v>4.7508964822041175</c:v>
                </c:pt>
                <c:pt idx="14519">
                  <c:v>4.7541968617155463</c:v>
                </c:pt>
                <c:pt idx="14520">
                  <c:v>4.7574995339185771</c:v>
                </c:pt>
                <c:pt idx="14521">
                  <c:v>4.7608045004751389</c:v>
                </c:pt>
                <c:pt idx="14522">
                  <c:v>4.7641117629444736</c:v>
                </c:pt>
                <c:pt idx="14523">
                  <c:v>4.767421322886829</c:v>
                </c:pt>
                <c:pt idx="14524">
                  <c:v>4.7707331819676027</c:v>
                </c:pt>
                <c:pt idx="14525">
                  <c:v>4.7740473417492852</c:v>
                </c:pt>
                <c:pt idx="14526">
                  <c:v>4.7773638037953807</c:v>
                </c:pt>
                <c:pt idx="14527">
                  <c:v>4.7806825697747595</c:v>
                </c:pt>
                <c:pt idx="14528">
                  <c:v>4.7840036412531699</c:v>
                </c:pt>
                <c:pt idx="14529">
                  <c:v>4.7873270197973765</c:v>
                </c:pt>
                <c:pt idx="14530">
                  <c:v>4.7906527070797313</c:v>
                </c:pt>
                <c:pt idx="14531">
                  <c:v>4.7939807046692469</c:v>
                </c:pt>
                <c:pt idx="14532">
                  <c:v>4.7973110141708624</c:v>
                </c:pt>
                <c:pt idx="14533">
                  <c:v>4.8006436371556997</c:v>
                </c:pt>
                <c:pt idx="14534">
                  <c:v>4.8039785753007607</c:v>
                </c:pt>
                <c:pt idx="14535">
                  <c:v>4.8073158301794248</c:v>
                </c:pt>
                <c:pt idx="14536">
                  <c:v>4.8106554033660913</c:v>
                </c:pt>
                <c:pt idx="14537">
                  <c:v>4.8139972965412605</c:v>
                </c:pt>
                <c:pt idx="14538">
                  <c:v>4.8173415112815929</c:v>
                </c:pt>
                <c:pt idx="14539">
                  <c:v>4.8206880491647697</c:v>
                </c:pt>
                <c:pt idx="14540">
                  <c:v>4.8240369118747966</c:v>
                </c:pt>
                <c:pt idx="14541">
                  <c:v>4.8273881009916222</c:v>
                </c:pt>
                <c:pt idx="14542">
                  <c:v>4.8307416180962193</c:v>
                </c:pt>
                <c:pt idx="14543">
                  <c:v>4.8340974648761037</c:v>
                </c:pt>
                <c:pt idx="14544">
                  <c:v>4.8374556429145201</c:v>
                </c:pt>
                <c:pt idx="14545">
                  <c:v>4.8408161537957382</c:v>
                </c:pt>
                <c:pt idx="14546">
                  <c:v>4.8441789992107926</c:v>
                </c:pt>
                <c:pt idx="14547">
                  <c:v>4.8475441807462305</c:v>
                </c:pt>
                <c:pt idx="14548">
                  <c:v>4.8509117000249198</c:v>
                </c:pt>
                <c:pt idx="14549">
                  <c:v>4.8542815586355381</c:v>
                </c:pt>
                <c:pt idx="14550">
                  <c:v>4.8576537582738242</c:v>
                </c:pt>
                <c:pt idx="14551">
                  <c:v>4.8610283005307382</c:v>
                </c:pt>
                <c:pt idx="14552">
                  <c:v>4.8644051869982698</c:v>
                </c:pt>
                <c:pt idx="14553">
                  <c:v>4.8677844193756936</c:v>
                </c:pt>
                <c:pt idx="14554">
                  <c:v>4.871165999257288</c:v>
                </c:pt>
                <c:pt idx="14555">
                  <c:v>4.8745499282383626</c:v>
                </c:pt>
                <c:pt idx="14556">
                  <c:v>4.8779362080217377</c:v>
                </c:pt>
                <c:pt idx="14557">
                  <c:v>4.8813248402050142</c:v>
                </c:pt>
                <c:pt idx="14558">
                  <c:v>4.8847158263868291</c:v>
                </c:pt>
                <c:pt idx="14559">
                  <c:v>4.8881091682735542</c:v>
                </c:pt>
                <c:pt idx="14560">
                  <c:v>4.8915048674661223</c:v>
                </c:pt>
                <c:pt idx="14561">
                  <c:v>4.8949029255665053</c:v>
                </c:pt>
                <c:pt idx="14562">
                  <c:v>4.8983033442846331</c:v>
                </c:pt>
                <c:pt idx="14563">
                  <c:v>4.9017061252247762</c:v>
                </c:pt>
                <c:pt idx="14564">
                  <c:v>4.9051112700279376</c:v>
                </c:pt>
                <c:pt idx="14565">
                  <c:v>4.908518780300545</c:v>
                </c:pt>
                <c:pt idx="14566">
                  <c:v>4.9119286577572838</c:v>
                </c:pt>
                <c:pt idx="14567">
                  <c:v>4.9153409040068885</c:v>
                </c:pt>
                <c:pt idx="14568">
                  <c:v>4.9187555206591371</c:v>
                </c:pt>
                <c:pt idx="14569">
                  <c:v>4.9221725094322908</c:v>
                </c:pt>
                <c:pt idx="14570">
                  <c:v>4.9255918719384413</c:v>
                </c:pt>
                <c:pt idx="14571">
                  <c:v>4.9290136097907213</c:v>
                </c:pt>
                <c:pt idx="14572">
                  <c:v>4.9324377247109767</c:v>
                </c:pt>
                <c:pt idx="14573">
                  <c:v>4.9358642183146602</c:v>
                </c:pt>
                <c:pt idx="14574">
                  <c:v>4.9392930922182696</c:v>
                </c:pt>
                <c:pt idx="14575">
                  <c:v>4.9427243481472427</c:v>
                </c:pt>
                <c:pt idx="14576">
                  <c:v>4.9461579877203983</c:v>
                </c:pt>
                <c:pt idx="14577">
                  <c:v>4.9495940125936215</c:v>
                </c:pt>
                <c:pt idx="14578">
                  <c:v>4.9530324243879074</c:v>
                </c:pt>
                <c:pt idx="14579">
                  <c:v>4.9564732248334913</c:v>
                </c:pt>
                <c:pt idx="14580">
                  <c:v>4.959916415553697</c:v>
                </c:pt>
                <c:pt idx="14581">
                  <c:v>4.9633619981729016</c:v>
                </c:pt>
                <c:pt idx="14582">
                  <c:v>4.9668099744249483</c:v>
                </c:pt>
                <c:pt idx="14583">
                  <c:v>4.9702603459365475</c:v>
                </c:pt>
                <c:pt idx="14584">
                  <c:v>4.9737131143354611</c:v>
                </c:pt>
                <c:pt idx="14585">
                  <c:v>4.9771682813591518</c:v>
                </c:pt>
                <c:pt idx="14586">
                  <c:v>4.9806258486377191</c:v>
                </c:pt>
                <c:pt idx="14587">
                  <c:v>4.9840858178023222</c:v>
                </c:pt>
                <c:pt idx="14588">
                  <c:v>4.9875481905940457</c:v>
                </c:pt>
                <c:pt idx="14589">
                  <c:v>4.9910129686463893</c:v>
                </c:pt>
                <c:pt idx="14590">
                  <c:v>4.9944801535939147</c:v>
                </c:pt>
                <c:pt idx="14591">
                  <c:v>4.9979497471813366</c:v>
                </c:pt>
                <c:pt idx="14592">
                  <c:v>5.0014217510455614</c:v>
                </c:pt>
                <c:pt idx="14593">
                  <c:v>5.0048961668609753</c:v>
                </c:pt>
                <c:pt idx="14594">
                  <c:v>5.0083729962666848</c:v>
                </c:pt>
                <c:pt idx="14595">
                  <c:v>5.0118522410122583</c:v>
                </c:pt>
                <c:pt idx="14596">
                  <c:v>5.0153339027391564</c:v>
                </c:pt>
                <c:pt idx="14597">
                  <c:v>5.018817983089904</c:v>
                </c:pt>
                <c:pt idx="14598">
                  <c:v>5.0223044838177193</c:v>
                </c:pt>
                <c:pt idx="14599">
                  <c:v>5.0257934065674865</c:v>
                </c:pt>
                <c:pt idx="14600">
                  <c:v>5.0292847529851548</c:v>
                </c:pt>
                <c:pt idx="14601">
                  <c:v>5.0327785248275996</c:v>
                </c:pt>
                <c:pt idx="14602">
                  <c:v>5.0362747237431336</c:v>
                </c:pt>
                <c:pt idx="14603">
                  <c:v>5.0397733513811422</c:v>
                </c:pt>
                <c:pt idx="14604">
                  <c:v>5.0432744095021613</c:v>
                </c:pt>
                <c:pt idx="14605">
                  <c:v>5.0467778997579442</c:v>
                </c:pt>
                <c:pt idx="14606">
                  <c:v>5.0502838238013128</c:v>
                </c:pt>
                <c:pt idx="14607">
                  <c:v>5.0537921833964772</c:v>
                </c:pt>
                <c:pt idx="14608">
                  <c:v>5.0573029801986342</c:v>
                </c:pt>
                <c:pt idx="14609">
                  <c:v>5.0608162159008758</c:v>
                </c:pt>
                <c:pt idx="14610">
                  <c:v>5.0643318921606237</c:v>
                </c:pt>
                <c:pt idx="14611">
                  <c:v>5.0678500107469935</c:v>
                </c:pt>
                <c:pt idx="14612">
                  <c:v>5.0713705733197862</c:v>
                </c:pt>
                <c:pt idx="14613">
                  <c:v>5.0748935815398806</c:v>
                </c:pt>
                <c:pt idx="14614">
                  <c:v>5.0784190371800815</c:v>
                </c:pt>
                <c:pt idx="14615">
                  <c:v>5.0819469419036505</c:v>
                </c:pt>
                <c:pt idx="14616">
                  <c:v>5.0854772973749309</c:v>
                </c:pt>
                <c:pt idx="14617">
                  <c:v>5.0890101053704244</c:v>
                </c:pt>
                <c:pt idx="14618">
                  <c:v>5.0925453675568617</c:v>
                </c:pt>
                <c:pt idx="14619">
                  <c:v>5.0960830856020571</c:v>
                </c:pt>
                <c:pt idx="14620">
                  <c:v>5.0996232612862169</c:v>
                </c:pt>
                <c:pt idx="14621">
                  <c:v>5.103165896279549</c:v>
                </c:pt>
                <c:pt idx="14622">
                  <c:v>5.1067109922905001</c:v>
                </c:pt>
                <c:pt idx="14623">
                  <c:v>5.1102585509915208</c:v>
                </c:pt>
                <c:pt idx="14624">
                  <c:v>5.1138085741677726</c:v>
                </c:pt>
                <c:pt idx="14625">
                  <c:v>5.1173610634941067</c:v>
                </c:pt>
                <c:pt idx="14626">
                  <c:v>5.1209160206464643</c:v>
                </c:pt>
                <c:pt idx="14627">
                  <c:v>5.1244734474137275</c:v>
                </c:pt>
                <c:pt idx="14628">
                  <c:v>5.1280333454742424</c:v>
                </c:pt>
                <c:pt idx="14629">
                  <c:v>5.1315957165074426</c:v>
                </c:pt>
                <c:pt idx="14630">
                  <c:v>5.1351605623059431</c:v>
                </c:pt>
                <c:pt idx="14631">
                  <c:v>5.1387278845515905</c:v>
                </c:pt>
                <c:pt idx="14632">
                  <c:v>5.1422976849273194</c:v>
                </c:pt>
                <c:pt idx="14633">
                  <c:v>5.1458699652294841</c:v>
                </c:pt>
                <c:pt idx="14634">
                  <c:v>5.1494447271434378</c:v>
                </c:pt>
                <c:pt idx="14635">
                  <c:v>5.153021972355627</c:v>
                </c:pt>
                <c:pt idx="14636">
                  <c:v>5.1566017026661504</c:v>
                </c:pt>
                <c:pt idx="14637">
                  <c:v>5.1601839197638766</c:v>
                </c:pt>
                <c:pt idx="14638">
                  <c:v>5.1637686253763402</c:v>
                </c:pt>
                <c:pt idx="14639">
                  <c:v>5.16735582119468</c:v>
                </c:pt>
                <c:pt idx="14640">
                  <c:v>5.1709455090240013</c:v>
                </c:pt>
                <c:pt idx="14641">
                  <c:v>5.1745376905578704</c:v>
                </c:pt>
                <c:pt idx="14642">
                  <c:v>5.1781323674909521</c:v>
                </c:pt>
                <c:pt idx="14643">
                  <c:v>5.1817295416321159</c:v>
                </c:pt>
                <c:pt idx="14644">
                  <c:v>5.1853292146784611</c:v>
                </c:pt>
                <c:pt idx="14645">
                  <c:v>5.1889313883281867</c:v>
                </c:pt>
                <c:pt idx="14646">
                  <c:v>5.1925360643939351</c:v>
                </c:pt>
                <c:pt idx="14647">
                  <c:v>5.1961432445763434</c:v>
                </c:pt>
                <c:pt idx="14648">
                  <c:v>5.1997529305771524</c:v>
                </c:pt>
                <c:pt idx="14649">
                  <c:v>5.2033651242127847</c:v>
                </c:pt>
                <c:pt idx="14650">
                  <c:v>5.2069798271874257</c:v>
                </c:pt>
                <c:pt idx="14651">
                  <c:v>5.2105970412063645</c:v>
                </c:pt>
                <c:pt idx="14652">
                  <c:v>5.2142167680898117</c:v>
                </c:pt>
                <c:pt idx="14653">
                  <c:v>5.2178390095455054</c:v>
                </c:pt>
                <c:pt idx="14654">
                  <c:v>5.2214637673202837</c:v>
                </c:pt>
                <c:pt idx="14655">
                  <c:v>5.2250910431241797</c:v>
                </c:pt>
                <c:pt idx="14656">
                  <c:v>5.2287208387824675</c:v>
                </c:pt>
                <c:pt idx="14657">
                  <c:v>5.2323531560076342</c:v>
                </c:pt>
                <c:pt idx="14658">
                  <c:v>5.2359879965132814</c:v>
                </c:pt>
                <c:pt idx="14659">
                  <c:v>5.2396253621284892</c:v>
                </c:pt>
                <c:pt idx="14660">
                  <c:v>5.2432652545693168</c:v>
                </c:pt>
                <c:pt idx="14661">
                  <c:v>5.2469076755529382</c:v>
                </c:pt>
                <c:pt idx="14662">
                  <c:v>5.2505526269122491</c:v>
                </c:pt>
                <c:pt idx="14663">
                  <c:v>5.2542001103668872</c:v>
                </c:pt>
                <c:pt idx="14664">
                  <c:v>5.2578501276376075</c:v>
                </c:pt>
                <c:pt idx="14665">
                  <c:v>5.2615026805611285</c:v>
                </c:pt>
                <c:pt idx="14666">
                  <c:v>5.2651577708606743</c:v>
                </c:pt>
                <c:pt idx="14667">
                  <c:v>5.2688154002989238</c:v>
                </c:pt>
                <c:pt idx="14668">
                  <c:v>5.2724755706014186</c:v>
                </c:pt>
                <c:pt idx="14669">
                  <c:v>5.2761382836099848</c:v>
                </c:pt>
                <c:pt idx="14670">
                  <c:v>5.279803541052642</c:v>
                </c:pt>
                <c:pt idx="14671">
                  <c:v>5.2834713446585289</c:v>
                </c:pt>
                <c:pt idx="14672">
                  <c:v>5.2871416962733129</c:v>
                </c:pt>
                <c:pt idx="14673">
                  <c:v>5.2908145976286178</c:v>
                </c:pt>
                <c:pt idx="14674">
                  <c:v>5.2944900504571883</c:v>
                </c:pt>
                <c:pt idx="14675">
                  <c:v>5.2981680566085423</c:v>
                </c:pt>
                <c:pt idx="14676">
                  <c:v>5.3018486178179129</c:v>
                </c:pt>
                <c:pt idx="14677">
                  <c:v>5.3055317358216598</c:v>
                </c:pt>
                <c:pt idx="14678">
                  <c:v>5.3092174124731573</c:v>
                </c:pt>
                <c:pt idx="14679">
                  <c:v>5.3129056495112579</c:v>
                </c:pt>
                <c:pt idx="14680">
                  <c:v>5.3165964486759414</c:v>
                </c:pt>
                <c:pt idx="14681">
                  <c:v>5.3202898118244484</c:v>
                </c:pt>
                <c:pt idx="14682">
                  <c:v>5.3239857406992579</c:v>
                </c:pt>
                <c:pt idx="14683">
                  <c:v>5.3276842370827424</c:v>
                </c:pt>
                <c:pt idx="14684">
                  <c:v>5.3313853027197231</c:v>
                </c:pt>
                <c:pt idx="14685">
                  <c:v>5.3350889394726053</c:v>
                </c:pt>
                <c:pt idx="14686">
                  <c:v>5.338795149088714</c:v>
                </c:pt>
                <c:pt idx="14687">
                  <c:v>5.3425039333165101</c:v>
                </c:pt>
                <c:pt idx="14688">
                  <c:v>5.3462152940222829</c:v>
                </c:pt>
                <c:pt idx="14689">
                  <c:v>5.3499292329570016</c:v>
                </c:pt>
                <c:pt idx="14690">
                  <c:v>5.3536457518727731</c:v>
                </c:pt>
                <c:pt idx="14691">
                  <c:v>5.3573648526397779</c:v>
                </c:pt>
                <c:pt idx="14692">
                  <c:v>5.361086537012639</c:v>
                </c:pt>
                <c:pt idx="14693">
                  <c:v>5.3648108067471165</c:v>
                </c:pt>
                <c:pt idx="14694">
                  <c:v>5.3685376637172908</c:v>
                </c:pt>
                <c:pt idx="14695">
                  <c:v>5.3722671096814434</c:v>
                </c:pt>
                <c:pt idx="14696">
                  <c:v>5.3759991463989971</c:v>
                </c:pt>
                <c:pt idx="14697">
                  <c:v>5.3797337757479404</c:v>
                </c:pt>
                <c:pt idx="14698">
                  <c:v>5.383470999490223</c:v>
                </c:pt>
                <c:pt idx="14699">
                  <c:v>5.3872108194281321</c:v>
                </c:pt>
                <c:pt idx="14700">
                  <c:v>5.3909532373259825</c:v>
                </c:pt>
                <c:pt idx="14701">
                  <c:v>5.3946982550669889</c:v>
                </c:pt>
                <c:pt idx="14702">
                  <c:v>5.3984458744180008</c:v>
                </c:pt>
                <c:pt idx="14703">
                  <c:v>5.4021960971470131</c:v>
                </c:pt>
                <c:pt idx="14704">
                  <c:v>5.4059489251411668</c:v>
                </c:pt>
                <c:pt idx="14705">
                  <c:v>5.4097043601709967</c:v>
                </c:pt>
                <c:pt idx="14706">
                  <c:v>5.4134624040081851</c:v>
                </c:pt>
                <c:pt idx="14707">
                  <c:v>5.4172230585438088</c:v>
                </c:pt>
                <c:pt idx="14708">
                  <c:v>5.4209863255520938</c:v>
                </c:pt>
                <c:pt idx="14709">
                  <c:v>5.4247522068084173</c:v>
                </c:pt>
                <c:pt idx="14710">
                  <c:v>5.4285207042078012</c:v>
                </c:pt>
                <c:pt idx="14711">
                  <c:v>5.4322918195281718</c:v>
                </c:pt>
                <c:pt idx="14712">
                  <c:v>5.4360655545881604</c:v>
                </c:pt>
                <c:pt idx="14713">
                  <c:v>5.4398419111680836</c:v>
                </c:pt>
                <c:pt idx="14714">
                  <c:v>5.4436208911682327</c:v>
                </c:pt>
                <c:pt idx="14715">
                  <c:v>5.4474024963714811</c:v>
                </c:pt>
                <c:pt idx="14716">
                  <c:v>5.451186728561856</c:v>
                </c:pt>
                <c:pt idx="14717">
                  <c:v>5.4549735896436138</c:v>
                </c:pt>
                <c:pt idx="14718">
                  <c:v>5.4587630814033439</c:v>
                </c:pt>
                <c:pt idx="14719">
                  <c:v>5.4625552056287958</c:v>
                </c:pt>
                <c:pt idx="14720">
                  <c:v>5.4663499642281961</c:v>
                </c:pt>
                <c:pt idx="14721">
                  <c:v>5.470147358991861</c:v>
                </c:pt>
                <c:pt idx="14722">
                  <c:v>5.4739473917112687</c:v>
                </c:pt>
                <c:pt idx="14723">
                  <c:v>5.4777500642986245</c:v>
                </c:pt>
                <c:pt idx="14724">
                  <c:v>5.481555378547978</c:v>
                </c:pt>
                <c:pt idx="14725">
                  <c:v>5.4853633362545446</c:v>
                </c:pt>
                <c:pt idx="14726">
                  <c:v>5.4891739393345169</c:v>
                </c:pt>
                <c:pt idx="14727">
                  <c:v>5.4929871895856861</c:v>
                </c:pt>
                <c:pt idx="14728">
                  <c:v>5.4968030888470061</c:v>
                </c:pt>
                <c:pt idx="14729">
                  <c:v>5.5006216389186822</c:v>
                </c:pt>
                <c:pt idx="14730">
                  <c:v>5.5044428417222395</c:v>
                </c:pt>
                <c:pt idx="14731">
                  <c:v>5.5082666990604698</c:v>
                </c:pt>
                <c:pt idx="14732">
                  <c:v>5.5120932127373354</c:v>
                </c:pt>
                <c:pt idx="14733">
                  <c:v>5.5159223846783672</c:v>
                </c:pt>
                <c:pt idx="14734">
                  <c:v>5.5197542166901172</c:v>
                </c:pt>
                <c:pt idx="14735">
                  <c:v>5.5235887105803103</c:v>
                </c:pt>
                <c:pt idx="14736">
                  <c:v>5.5274258682784927</c:v>
                </c:pt>
                <c:pt idx="14737">
                  <c:v>5.5312656915949852</c:v>
                </c:pt>
                <c:pt idx="14738">
                  <c:v>5.53510818234128</c:v>
                </c:pt>
                <c:pt idx="14739">
                  <c:v>5.5389533424509487</c:v>
                </c:pt>
                <c:pt idx="14740">
                  <c:v>5.5428011737380878</c:v>
                </c:pt>
                <c:pt idx="14741">
                  <c:v>5.5466516780179687</c:v>
                </c:pt>
                <c:pt idx="14742">
                  <c:v>5.5505048572281934</c:v>
                </c:pt>
                <c:pt idx="14743">
                  <c:v>5.5543607131866422</c:v>
                </c:pt>
                <c:pt idx="14744">
                  <c:v>5.5582192477528141</c:v>
                </c:pt>
                <c:pt idx="14745">
                  <c:v>5.5620804627470273</c:v>
                </c:pt>
                <c:pt idx="14746">
                  <c:v>5.5659443601122787</c:v>
                </c:pt>
                <c:pt idx="14747">
                  <c:v>5.5698109416715011</c:v>
                </c:pt>
                <c:pt idx="14748">
                  <c:v>5.5736802092488125</c:v>
                </c:pt>
                <c:pt idx="14749">
                  <c:v>5.5775521647912596</c:v>
                </c:pt>
                <c:pt idx="14750">
                  <c:v>5.5814268101255777</c:v>
                </c:pt>
                <c:pt idx="14751">
                  <c:v>5.5853041470796887</c:v>
                </c:pt>
                <c:pt idx="14752">
                  <c:v>5.5891841776047002</c:v>
                </c:pt>
                <c:pt idx="14753">
                  <c:v>5.5930669035311569</c:v>
                </c:pt>
                <c:pt idx="14754">
                  <c:v>5.5969523266907935</c:v>
                </c:pt>
                <c:pt idx="14755">
                  <c:v>5.6008404490387855</c:v>
                </c:pt>
                <c:pt idx="14756">
                  <c:v>5.604731272409496</c:v>
                </c:pt>
                <c:pt idx="14757">
                  <c:v>5.6086247986792879</c:v>
                </c:pt>
                <c:pt idx="14758">
                  <c:v>5.6125210296849897</c:v>
                </c:pt>
                <c:pt idx="14759">
                  <c:v>5.6164199673872144</c:v>
                </c:pt>
                <c:pt idx="14760">
                  <c:v>5.6203216136254301</c:v>
                </c:pt>
                <c:pt idx="14761">
                  <c:v>5.6242259702402952</c:v>
                </c:pt>
                <c:pt idx="14762">
                  <c:v>5.6281330391965136</c:v>
                </c:pt>
                <c:pt idx="14763">
                  <c:v>5.6320428223373877</c:v>
                </c:pt>
                <c:pt idx="14764">
                  <c:v>5.6359553215074154</c:v>
                </c:pt>
                <c:pt idx="14765">
                  <c:v>5.6398705386753969</c:v>
                </c:pt>
                <c:pt idx="14766">
                  <c:v>5.6437884756884804</c:v>
                </c:pt>
                <c:pt idx="14767">
                  <c:v>5.6477091343950097</c:v>
                </c:pt>
                <c:pt idx="14768">
                  <c:v>5.6516325167678909</c:v>
                </c:pt>
                <c:pt idx="14769">
                  <c:v>5.6555586246581244</c:v>
                </c:pt>
                <c:pt idx="14770">
                  <c:v>5.6594874599179095</c:v>
                </c:pt>
                <c:pt idx="14771">
                  <c:v>5.6634190245242664</c:v>
                </c:pt>
                <c:pt idx="14772">
                  <c:v>5.6673533203320554</c:v>
                </c:pt>
                <c:pt idx="14773">
                  <c:v>5.6712903492386024</c:v>
                </c:pt>
                <c:pt idx="14774">
                  <c:v>5.6752301131012599</c:v>
                </c:pt>
                <c:pt idx="14775">
                  <c:v>5.6791726139025469</c:v>
                </c:pt>
                <c:pt idx="14776">
                  <c:v>5.6831178535024831</c:v>
                </c:pt>
                <c:pt idx="14777">
                  <c:v>5.6870658337622944</c:v>
                </c:pt>
                <c:pt idx="14778">
                  <c:v>5.6910165566686342</c:v>
                </c:pt>
                <c:pt idx="14779">
                  <c:v>5.6949700240854026</c:v>
                </c:pt>
                <c:pt idx="14780">
                  <c:v>5.6989262378777044</c:v>
                </c:pt>
                <c:pt idx="14781">
                  <c:v>5.7028852000363388</c:v>
                </c:pt>
                <c:pt idx="14782">
                  <c:v>5.7068469124290901</c:v>
                </c:pt>
                <c:pt idx="14783">
                  <c:v>5.7108113769249567</c:v>
                </c:pt>
                <c:pt idx="14784">
                  <c:v>5.7147785955188866</c:v>
                </c:pt>
                <c:pt idx="14785">
                  <c:v>5.7187485700825604</c:v>
                </c:pt>
                <c:pt idx="14786">
                  <c:v>5.7227213024888739</c:v>
                </c:pt>
                <c:pt idx="14787">
                  <c:v>5.7266967947369372</c:v>
                </c:pt>
                <c:pt idx="14788">
                  <c:v>5.7306750487023326</c:v>
                </c:pt>
                <c:pt idx="14789">
                  <c:v>5.7346560663035868</c:v>
                </c:pt>
                <c:pt idx="14790">
                  <c:v>5.7386398494188038</c:v>
                </c:pt>
                <c:pt idx="14791">
                  <c:v>5.7426264000526546</c:v>
                </c:pt>
                <c:pt idx="14792">
                  <c:v>5.7466157200859405</c:v>
                </c:pt>
                <c:pt idx="14793">
                  <c:v>5.7506078114006813</c:v>
                </c:pt>
                <c:pt idx="14794">
                  <c:v>5.7546026760057307</c:v>
                </c:pt>
                <c:pt idx="14795">
                  <c:v>5.7586003157858103</c:v>
                </c:pt>
                <c:pt idx="14796">
                  <c:v>5.7626007326268676</c:v>
                </c:pt>
                <c:pt idx="14797">
                  <c:v>5.7666039285419428</c:v>
                </c:pt>
                <c:pt idx="14798">
                  <c:v>5.7706099054196907</c:v>
                </c:pt>
                <c:pt idx="14799">
                  <c:v>5.7746186651499904</c:v>
                </c:pt>
                <c:pt idx="14800">
                  <c:v>5.7786302097500801</c:v>
                </c:pt>
                <c:pt idx="14801">
                  <c:v>5.7826445411125551</c:v>
                </c:pt>
                <c:pt idx="14802">
                  <c:v>5.786661661173337</c:v>
                </c:pt>
                <c:pt idx="14803">
                  <c:v>5.7906815718275633</c:v>
                </c:pt>
                <c:pt idx="14804">
                  <c:v>5.7947042750980842</c:v>
                </c:pt>
                <c:pt idx="14805">
                  <c:v>5.7987297728827567</c:v>
                </c:pt>
                <c:pt idx="14806">
                  <c:v>5.8027580670806689</c:v>
                </c:pt>
                <c:pt idx="14807">
                  <c:v>5.8067891597188916</c:v>
                </c:pt>
                <c:pt idx="14808">
                  <c:v>5.8108230526992397</c:v>
                </c:pt>
                <c:pt idx="14809">
                  <c:v>5.8148597479247615</c:v>
                </c:pt>
                <c:pt idx="14810">
                  <c:v>5.8188992474267538</c:v>
                </c:pt>
                <c:pt idx="14811">
                  <c:v>5.8229415531109989</c:v>
                </c:pt>
                <c:pt idx="14812">
                  <c:v>5.8269866668845145</c:v>
                </c:pt>
                <c:pt idx="14813">
                  <c:v>5.8310345907828331</c:v>
                </c:pt>
                <c:pt idx="14814">
                  <c:v>5.8350853267157126</c:v>
                </c:pt>
                <c:pt idx="14815">
                  <c:v>5.839138876594145</c:v>
                </c:pt>
                <c:pt idx="14816">
                  <c:v>5.8431952424579112</c:v>
                </c:pt>
                <c:pt idx="14817">
                  <c:v>5.8472544262207489</c:v>
                </c:pt>
                <c:pt idx="14818">
                  <c:v>5.8513164298402121</c:v>
                </c:pt>
                <c:pt idx="14819">
                  <c:v>5.8553812552326114</c:v>
                </c:pt>
                <c:pt idx="14820">
                  <c:v>5.8594489044433997</c:v>
                </c:pt>
                <c:pt idx="14821">
                  <c:v>5.8635193793916383</c:v>
                </c:pt>
                <c:pt idx="14822">
                  <c:v>5.8675926819976354</c:v>
                </c:pt>
                <c:pt idx="14823">
                  <c:v>5.8716688143111071</c:v>
                </c:pt>
                <c:pt idx="14824">
                  <c:v>5.8757477782551195</c:v>
                </c:pt>
                <c:pt idx="14825">
                  <c:v>5.879829575753984</c:v>
                </c:pt>
                <c:pt idx="14826">
                  <c:v>5.8839142088616931</c:v>
                </c:pt>
                <c:pt idx="14827">
                  <c:v>5.8880016795053232</c:v>
                </c:pt>
                <c:pt idx="14828">
                  <c:v>5.8920919896131965</c:v>
                </c:pt>
                <c:pt idx="14829">
                  <c:v>5.8961851412435919</c:v>
                </c:pt>
                <c:pt idx="14830">
                  <c:v>5.9002811363276022</c:v>
                </c:pt>
                <c:pt idx="14831">
                  <c:v>5.904379976797574</c:v>
                </c:pt>
                <c:pt idx="14832">
                  <c:v>5.9084816647160769</c:v>
                </c:pt>
                <c:pt idx="14833">
                  <c:v>5.9125862020182307</c:v>
                </c:pt>
                <c:pt idx="14834">
                  <c:v>5.9166935906834635</c:v>
                </c:pt>
                <c:pt idx="14835">
                  <c:v>5.9208038326494945</c:v>
                </c:pt>
                <c:pt idx="14836">
                  <c:v>5.9249169299846312</c:v>
                </c:pt>
                <c:pt idx="14837">
                  <c:v>5.9290328846293781</c:v>
                </c:pt>
                <c:pt idx="14838">
                  <c:v>5.9331516985254966</c:v>
                </c:pt>
                <c:pt idx="14839">
                  <c:v>5.9372733737456072</c:v>
                </c:pt>
                <c:pt idx="14840">
                  <c:v>5.9413979122342608</c:v>
                </c:pt>
                <c:pt idx="14841">
                  <c:v>5.9455253159372701</c:v>
                </c:pt>
                <c:pt idx="14842">
                  <c:v>5.9496555869315761</c:v>
                </c:pt>
                <c:pt idx="14843">
                  <c:v>5.9537887271657866</c:v>
                </c:pt>
                <c:pt idx="14844">
                  <c:v>5.9579247385897709</c:v>
                </c:pt>
                <c:pt idx="14845">
                  <c:v>5.9620636232848021</c:v>
                </c:pt>
                <c:pt idx="14846">
                  <c:v>5.966205383203552</c:v>
                </c:pt>
                <c:pt idx="14847">
                  <c:v>5.970350020343397</c:v>
                </c:pt>
                <c:pt idx="14848">
                  <c:v>5.97449753665963</c:v>
                </c:pt>
                <c:pt idx="14849">
                  <c:v>5.9786479342393148</c:v>
                </c:pt>
                <c:pt idx="14850">
                  <c:v>5.9828012150405527</c:v>
                </c:pt>
                <c:pt idx="14851">
                  <c:v>5.9869573810227159</c:v>
                </c:pt>
                <c:pt idx="14852">
                  <c:v>5.9911164342772203</c:v>
                </c:pt>
                <c:pt idx="14853">
                  <c:v>5.995278376766251</c:v>
                </c:pt>
                <c:pt idx="14854">
                  <c:v>5.9994432104532667</c:v>
                </c:pt>
                <c:pt idx="14855">
                  <c:v>6.0036109374340434</c:v>
                </c:pt>
                <c:pt idx="14856">
                  <c:v>6.0077815596748589</c:v>
                </c:pt>
                <c:pt idx="14857">
                  <c:v>6.0119550791432674</c:v>
                </c:pt>
                <c:pt idx="14858">
                  <c:v>6.0161314979394165</c:v>
                </c:pt>
                <c:pt idx="14859">
                  <c:v>6.0203108180336837</c:v>
                </c:pt>
                <c:pt idx="14860">
                  <c:v>6.0244930413977258</c:v>
                </c:pt>
                <c:pt idx="14861">
                  <c:v>6.0286781701360708</c:v>
                </c:pt>
                <c:pt idx="14862">
                  <c:v>6.0328662062232059</c:v>
                </c:pt>
                <c:pt idx="14863">
                  <c:v>6.037057151678825</c:v>
                </c:pt>
                <c:pt idx="14864">
                  <c:v>6.0412510084800681</c:v>
                </c:pt>
                <c:pt idx="14865">
                  <c:v>6.0454477787373175</c:v>
                </c:pt>
                <c:pt idx="14866">
                  <c:v>6.0496474644305529</c:v>
                </c:pt>
                <c:pt idx="14867">
                  <c:v>6.0538500675410383</c:v>
                </c:pt>
                <c:pt idx="14868">
                  <c:v>6.0580555901835575</c:v>
                </c:pt>
                <c:pt idx="14869">
                  <c:v>6.0622640343422187</c:v>
                </c:pt>
                <c:pt idx="14870">
                  <c:v>6.0664754020024194</c:v>
                </c:pt>
                <c:pt idx="14871">
                  <c:v>6.0706896952833507</c:v>
                </c:pt>
                <c:pt idx="14872">
                  <c:v>6.0749069161732612</c:v>
                </c:pt>
                <c:pt idx="14873">
                  <c:v>6.0791270666616875</c:v>
                </c:pt>
                <c:pt idx="14874">
                  <c:v>6.0833501488722419</c:v>
                </c:pt>
                <c:pt idx="14875">
                  <c:v>6.0875761647973183</c:v>
                </c:pt>
                <c:pt idx="14876">
                  <c:v>6.091805116430602</c:v>
                </c:pt>
                <c:pt idx="14877">
                  <c:v>6.0960370059001354</c:v>
                </c:pt>
                <c:pt idx="14878">
                  <c:v>6.1002718352024674</c:v>
                </c:pt>
                <c:pt idx="14879">
                  <c:v>6.1045096063798576</c:v>
                </c:pt>
                <c:pt idx="14880">
                  <c:v>6.1087503214315362</c:v>
                </c:pt>
                <c:pt idx="14881">
                  <c:v>6.1129939824914654</c:v>
                </c:pt>
                <c:pt idx="14882">
                  <c:v>6.1172405915617478</c:v>
                </c:pt>
                <c:pt idx="14883">
                  <c:v>6.1214901506457844</c:v>
                </c:pt>
                <c:pt idx="14884">
                  <c:v>6.1257426618819864</c:v>
                </c:pt>
                <c:pt idx="14885">
                  <c:v>6.1299981272766306</c:v>
                </c:pt>
                <c:pt idx="14886">
                  <c:v>6.134256548837298</c:v>
                </c:pt>
                <c:pt idx="14887">
                  <c:v>6.1385179287068583</c:v>
                </c:pt>
                <c:pt idx="14888">
                  <c:v>6.1427822688957736</c:v>
                </c:pt>
                <c:pt idx="14889">
                  <c:v>6.1470495714158107</c:v>
                </c:pt>
                <c:pt idx="14890">
                  <c:v>6.1513198384143086</c:v>
                </c:pt>
                <c:pt idx="14891">
                  <c:v>6.1555930719059226</c:v>
                </c:pt>
                <c:pt idx="14892">
                  <c:v>6.1598692739514336</c:v>
                </c:pt>
                <c:pt idx="14893">
                  <c:v>6.1641484465682019</c:v>
                </c:pt>
                <c:pt idx="14894">
                  <c:v>6.1684305919095417</c:v>
                </c:pt>
                <c:pt idx="14895">
                  <c:v>6.1727157119957115</c:v>
                </c:pt>
                <c:pt idx="14896">
                  <c:v>6.1770038088482808</c:v>
                </c:pt>
                <c:pt idx="14897">
                  <c:v>6.1812948846250535</c:v>
                </c:pt>
                <c:pt idx="14898">
                  <c:v>6.1855889413505007</c:v>
                </c:pt>
                <c:pt idx="14899">
                  <c:v>6.1898859810504092</c:v>
                </c:pt>
                <c:pt idx="14900">
                  <c:v>6.1941860058870821</c:v>
                </c:pt>
                <c:pt idx="14901">
                  <c:v>6.1984890178892131</c:v>
                </c:pt>
                <c:pt idx="14902">
                  <c:v>6.2027950190868131</c:v>
                </c:pt>
                <c:pt idx="14903">
                  <c:v>6.2071040116466945</c:v>
                </c:pt>
                <c:pt idx="14904">
                  <c:v>6.2114159976017831</c:v>
                </c:pt>
                <c:pt idx="14905">
                  <c:v>6.215730978986322</c:v>
                </c:pt>
                <c:pt idx="14906">
                  <c:v>6.2200489579716445</c:v>
                </c:pt>
                <c:pt idx="14907">
                  <c:v>6.2243699365949148</c:v>
                </c:pt>
                <c:pt idx="14908">
                  <c:v>6.228693916939938</c:v>
                </c:pt>
                <c:pt idx="14909">
                  <c:v>6.2330209010466158</c:v>
                </c:pt>
                <c:pt idx="14910">
                  <c:v>6.237350891092321</c:v>
                </c:pt>
                <c:pt idx="14911">
                  <c:v>6.2416838891198854</c:v>
                </c:pt>
                <c:pt idx="14912">
                  <c:v>6.246019897173464</c:v>
                </c:pt>
                <c:pt idx="14913">
                  <c:v>6.250358917434971</c:v>
                </c:pt>
                <c:pt idx="14914">
                  <c:v>6.2547009519514987</c:v>
                </c:pt>
                <c:pt idx="14915">
                  <c:v>6.2590460027714645</c:v>
                </c:pt>
                <c:pt idx="14916">
                  <c:v>6.2633940720813337</c:v>
                </c:pt>
                <c:pt idx="14917">
                  <c:v>6.2677451619324662</c:v>
                </c:pt>
                <c:pt idx="14918">
                  <c:v>6.2720992743775534</c:v>
                </c:pt>
                <c:pt idx="14919">
                  <c:v>6.2764564116076196</c:v>
                </c:pt>
                <c:pt idx="14920">
                  <c:v>6.2808165756783039</c:v>
                </c:pt>
                <c:pt idx="14921">
                  <c:v>6.2851797686465769</c:v>
                </c:pt>
                <c:pt idx="14922">
                  <c:v>6.2895459927080335</c:v>
                </c:pt>
                <c:pt idx="14923">
                  <c:v>6.2939152499225983</c:v>
                </c:pt>
                <c:pt idx="14924">
                  <c:v>6.2982875423973601</c:v>
                </c:pt>
                <c:pt idx="14925">
                  <c:v>6.302662872195012</c:v>
                </c:pt>
                <c:pt idx="14926">
                  <c:v>6.307041241517255</c:v>
                </c:pt>
                <c:pt idx="14927">
                  <c:v>6.3114226524297443</c:v>
                </c:pt>
                <c:pt idx="14928">
                  <c:v>6.3158071069994772</c:v>
                </c:pt>
                <c:pt idx="14929">
                  <c:v>6.320194607432744</c:v>
                </c:pt>
                <c:pt idx="14930">
                  <c:v>6.3245851557995092</c:v>
                </c:pt>
                <c:pt idx="14931">
                  <c:v>6.3289787541710796</c:v>
                </c:pt>
                <c:pt idx="14932">
                  <c:v>6.333375404758347</c:v>
                </c:pt>
                <c:pt idx="14933">
                  <c:v>6.3377751096355945</c:v>
                </c:pt>
                <c:pt idx="14934">
                  <c:v>6.3421778708784471</c:v>
                </c:pt>
                <c:pt idx="14935">
                  <c:v>6.346583690702408</c:v>
                </c:pt>
                <c:pt idx="14936">
                  <c:v>6.3509925711860857</c:v>
                </c:pt>
                <c:pt idx="14937">
                  <c:v>6.3554045144556754</c:v>
                </c:pt>
                <c:pt idx="14938">
                  <c:v>6.3598195225925771</c:v>
                </c:pt>
                <c:pt idx="14939">
                  <c:v>6.3642375978184571</c:v>
                </c:pt>
                <c:pt idx="14940">
                  <c:v>6.368658742217705</c:v>
                </c:pt>
                <c:pt idx="14941">
                  <c:v>6.3730829578760613</c:v>
                </c:pt>
                <c:pt idx="14942">
                  <c:v>6.3775102470198251</c:v>
                </c:pt>
                <c:pt idx="14943">
                  <c:v>6.3819406117377335</c:v>
                </c:pt>
                <c:pt idx="14944">
                  <c:v>6.3863740541198757</c:v>
                </c:pt>
                <c:pt idx="14945">
                  <c:v>6.390810576397195</c:v>
                </c:pt>
                <c:pt idx="14946">
                  <c:v>6.3952501806627833</c:v>
                </c:pt>
                <c:pt idx="14947">
                  <c:v>6.3996928690110897</c:v>
                </c:pt>
                <c:pt idx="14948">
                  <c:v>6.4041386436777099</c:v>
                </c:pt>
                <c:pt idx="14949">
                  <c:v>6.4085875067601021</c:v>
                </c:pt>
                <c:pt idx="14950">
                  <c:v>6.4130394603570817</c:v>
                </c:pt>
                <c:pt idx="14951">
                  <c:v>6.4174945067089073</c:v>
                </c:pt>
                <c:pt idx="14952">
                  <c:v>6.4219526479174105</c:v>
                </c:pt>
                <c:pt idx="14953">
                  <c:v>6.4264138861325444</c:v>
                </c:pt>
                <c:pt idx="14954">
                  <c:v>6.4308782234589623</c:v>
                </c:pt>
                <c:pt idx="14955">
                  <c:v>6.4353456621431553</c:v>
                </c:pt>
                <c:pt idx="14956">
                  <c:v>6.4398162042928018</c:v>
                </c:pt>
                <c:pt idx="14957">
                  <c:v>6.4442898520169445</c:v>
                </c:pt>
                <c:pt idx="14958">
                  <c:v>6.4487666075667596</c:v>
                </c:pt>
                <c:pt idx="14959">
                  <c:v>6.4532464730543202</c:v>
                </c:pt>
                <c:pt idx="14960">
                  <c:v>6.4577294505930691</c:v>
                </c:pt>
                <c:pt idx="14961">
                  <c:v>6.4622155424388756</c:v>
                </c:pt>
                <c:pt idx="14962">
                  <c:v>6.4667047507082174</c:v>
                </c:pt>
                <c:pt idx="14963">
                  <c:v>6.4711970775189469</c:v>
                </c:pt>
                <c:pt idx="14964">
                  <c:v>6.4756925251316364</c:v>
                </c:pt>
                <c:pt idx="14965">
                  <c:v>6.4801910956671787</c:v>
                </c:pt>
                <c:pt idx="14966">
                  <c:v>6.4846927912478414</c:v>
                </c:pt>
                <c:pt idx="14967">
                  <c:v>6.4891976141389129</c:v>
                </c:pt>
                <c:pt idx="14968">
                  <c:v>6.4937055664657075</c:v>
                </c:pt>
                <c:pt idx="14969">
                  <c:v>6.4982166504022008</c:v>
                </c:pt>
                <c:pt idx="14970">
                  <c:v>6.5027308680765632</c:v>
                </c:pt>
                <c:pt idx="14971">
                  <c:v>6.5072482217603831</c:v>
                </c:pt>
                <c:pt idx="14972">
                  <c:v>6.5117687135848898</c:v>
                </c:pt>
                <c:pt idx="14973">
                  <c:v>6.5162923456826904</c:v>
                </c:pt>
                <c:pt idx="14974">
                  <c:v>6.5208191203301125</c:v>
                </c:pt>
                <c:pt idx="14975">
                  <c:v>6.5253490396628289</c:v>
                </c:pt>
                <c:pt idx="14976">
                  <c:v>6.5298821058178946</c:v>
                </c:pt>
                <c:pt idx="14977">
                  <c:v>6.5344183210763855</c:v>
                </c:pt>
                <c:pt idx="14978">
                  <c:v>6.5389576875784279</c:v>
                </c:pt>
                <c:pt idx="14979">
                  <c:v>6.5435002074655326</c:v>
                </c:pt>
                <c:pt idx="14980">
                  <c:v>6.5480458830235335</c:v>
                </c:pt>
                <c:pt idx="14981">
                  <c:v>6.5525947163970191</c:v>
                </c:pt>
                <c:pt idx="14982">
                  <c:v>6.557146709779679</c:v>
                </c:pt>
                <c:pt idx="14983">
                  <c:v>6.561701865318982</c:v>
                </c:pt>
                <c:pt idx="14984">
                  <c:v>6.5662601853071187</c:v>
                </c:pt>
                <c:pt idx="14985">
                  <c:v>6.5708216718946444</c:v>
                </c:pt>
                <c:pt idx="14986">
                  <c:v>6.5753863272335078</c:v>
                </c:pt>
                <c:pt idx="14987">
                  <c:v>6.5799541536206787</c:v>
                </c:pt>
                <c:pt idx="14988">
                  <c:v>6.5845251532111968</c:v>
                </c:pt>
                <c:pt idx="14989">
                  <c:v>6.5890993281614989</c:v>
                </c:pt>
                <c:pt idx="14990">
                  <c:v>6.5936766807733456</c:v>
                </c:pt>
                <c:pt idx="14991">
                  <c:v>6.5982572132062716</c:v>
                </c:pt>
                <c:pt idx="14992">
                  <c:v>6.6028409276212106</c:v>
                </c:pt>
                <c:pt idx="14993">
                  <c:v>6.6074278263247228</c:v>
                </c:pt>
                <c:pt idx="14994">
                  <c:v>6.6120179114808462</c:v>
                </c:pt>
                <c:pt idx="14995">
                  <c:v>6.6166111852550218</c:v>
                </c:pt>
                <c:pt idx="14996">
                  <c:v>6.6212076499586212</c:v>
                </c:pt>
                <c:pt idx="14997">
                  <c:v>6.6258073077601942</c:v>
                </c:pt>
                <c:pt idx="14998">
                  <c:v>6.6304101608779415</c:v>
                </c:pt>
                <c:pt idx="14999">
                  <c:v>6.6350162114833253</c:v>
                </c:pt>
                <c:pt idx="15000">
                  <c:v>6.6396254618941484</c:v>
                </c:pt>
                <c:pt idx="15001">
                  <c:v>6.644237914284993</c:v>
                </c:pt>
                <c:pt idx="15002">
                  <c:v>6.648853570831851</c:v>
                </c:pt>
                <c:pt idx="15003">
                  <c:v>6.653472433857357</c:v>
                </c:pt>
                <c:pt idx="15004">
                  <c:v>6.6580945055406309</c:v>
                </c:pt>
                <c:pt idx="15005">
                  <c:v>6.6627197880622013</c:v>
                </c:pt>
                <c:pt idx="15006">
                  <c:v>6.667348283749547</c:v>
                </c:pt>
                <c:pt idx="15007">
                  <c:v>6.6719799947863319</c:v>
                </c:pt>
                <c:pt idx="15008">
                  <c:v>6.6766149233576328</c:v>
                </c:pt>
                <c:pt idx="15009">
                  <c:v>6.6812530717957834</c:v>
                </c:pt>
                <c:pt idx="15010">
                  <c:v>6.6858944422889985</c:v>
                </c:pt>
                <c:pt idx="15011">
                  <c:v>6.6905390370269151</c:v>
                </c:pt>
                <c:pt idx="15012">
                  <c:v>6.6951868583467293</c:v>
                </c:pt>
                <c:pt idx="15013">
                  <c:v>6.6998379084412205</c:v>
                </c:pt>
                <c:pt idx="15014">
                  <c:v>6.7044921895533722</c:v>
                </c:pt>
                <c:pt idx="15015">
                  <c:v>6.7091497038789107</c:v>
                </c:pt>
                <c:pt idx="15016">
                  <c:v>6.7138104537615346</c:v>
                </c:pt>
                <c:pt idx="15017">
                  <c:v>6.7184744414001223</c:v>
                </c:pt>
                <c:pt idx="15018">
                  <c:v>6.7231416689949794</c:v>
                </c:pt>
                <c:pt idx="15019">
                  <c:v>6.7278121388946914</c:v>
                </c:pt>
                <c:pt idx="15020">
                  <c:v>6.7324858533027241</c:v>
                </c:pt>
                <c:pt idx="15021">
                  <c:v>6.7371628144239715</c:v>
                </c:pt>
                <c:pt idx="15022">
                  <c:v>6.7418430246119163</c:v>
                </c:pt>
                <c:pt idx="15023">
                  <c:v>6.7465264860746199</c:v>
                </c:pt>
                <c:pt idx="15024">
                  <c:v>6.7512132010215744</c:v>
                </c:pt>
                <c:pt idx="15025">
                  <c:v>6.7559031718111715</c:v>
                </c:pt>
                <c:pt idx="15026">
                  <c:v>6.7605964006560768</c:v>
                </c:pt>
                <c:pt idx="15027">
                  <c:v>6.765292889819615</c:v>
                </c:pt>
                <c:pt idx="15028">
                  <c:v>6.7699926415174243</c:v>
                </c:pt>
                <c:pt idx="15029">
                  <c:v>6.7746956581144566</c:v>
                </c:pt>
                <c:pt idx="15030">
                  <c:v>6.7794019418295317</c:v>
                </c:pt>
                <c:pt idx="15031">
                  <c:v>6.7841114948829091</c:v>
                </c:pt>
                <c:pt idx="15032">
                  <c:v>6.7888243196444726</c:v>
                </c:pt>
                <c:pt idx="15033">
                  <c:v>6.7935404183376713</c:v>
                </c:pt>
                <c:pt idx="15034">
                  <c:v>6.7982597931873929</c:v>
                </c:pt>
                <c:pt idx="15035">
                  <c:v>6.802982446568465</c:v>
                </c:pt>
                <c:pt idx="15036">
                  <c:v>6.8077083807089718</c:v>
                </c:pt>
                <c:pt idx="15037">
                  <c:v>6.8124375978384437</c:v>
                </c:pt>
                <c:pt idx="15038">
                  <c:v>6.817170100336658</c:v>
                </c:pt>
                <c:pt idx="15039">
                  <c:v>6.8219058904363488</c:v>
                </c:pt>
                <c:pt idx="15040">
                  <c:v>6.8266449703716932</c:v>
                </c:pt>
                <c:pt idx="15041">
                  <c:v>6.8313873425274334</c:v>
                </c:pt>
                <c:pt idx="15042">
                  <c:v>6.8361330091409584</c:v>
                </c:pt>
                <c:pt idx="15043">
                  <c:v>6.8408819725008811</c:v>
                </c:pt>
                <c:pt idx="15044">
                  <c:v>6.8456342348475934</c:v>
                </c:pt>
                <c:pt idx="15045">
                  <c:v>6.850389798572472</c:v>
                </c:pt>
                <c:pt idx="15046">
                  <c:v>6.8551486659191294</c:v>
                </c:pt>
                <c:pt idx="15047">
                  <c:v>6.8599108391326302</c:v>
                </c:pt>
                <c:pt idx="15048">
                  <c:v>6.8646763206093375</c:v>
                </c:pt>
                <c:pt idx="15049">
                  <c:v>6.8694451125975435</c:v>
                </c:pt>
                <c:pt idx="15050">
                  <c:v>6.8742172173469944</c:v>
                </c:pt>
                <c:pt idx="15051">
                  <c:v>6.878992637259052</c:v>
                </c:pt>
                <c:pt idx="15052">
                  <c:v>6.8837713745866953</c:v>
                </c:pt>
                <c:pt idx="15053">
                  <c:v>6.8885534315843646</c:v>
                </c:pt>
                <c:pt idx="15054">
                  <c:v>6.8933388106584284</c:v>
                </c:pt>
                <c:pt idx="15055">
                  <c:v>6.8981275140665641</c:v>
                </c:pt>
                <c:pt idx="15056">
                  <c:v>6.9029195440679141</c:v>
                </c:pt>
                <c:pt idx="15057">
                  <c:v>6.9077149030738658</c:v>
                </c:pt>
                <c:pt idx="15058">
                  <c:v>6.9125135933468052</c:v>
                </c:pt>
                <c:pt idx="15059">
                  <c:v>6.9173156172009156</c:v>
                </c:pt>
                <c:pt idx="15060">
                  <c:v>6.9221209769016232</c:v>
                </c:pt>
                <c:pt idx="15061">
                  <c:v>6.9269296748670222</c:v>
                </c:pt>
                <c:pt idx="15062">
                  <c:v>6.9317417133657928</c:v>
                </c:pt>
                <c:pt idx="15063">
                  <c:v>6.9365570946680846</c:v>
                </c:pt>
                <c:pt idx="15064">
                  <c:v>6.9413758211970356</c:v>
                </c:pt>
                <c:pt idx="15065">
                  <c:v>6.9461978952260566</c:v>
                </c:pt>
                <c:pt idx="15066">
                  <c:v>6.9510233190300328</c:v>
                </c:pt>
                <c:pt idx="15067">
                  <c:v>6.9558520950371552</c:v>
                </c:pt>
                <c:pt idx="15068">
                  <c:v>6.9606842255255756</c:v>
                </c:pt>
                <c:pt idx="15069">
                  <c:v>6.9655197127749231</c:v>
                </c:pt>
                <c:pt idx="15070">
                  <c:v>6.9703585592184538</c:v>
                </c:pt>
                <c:pt idx="15071">
                  <c:v>6.9752007671390697</c:v>
                </c:pt>
                <c:pt idx="15072">
                  <c:v>6.9800463388719409</c:v>
                </c:pt>
                <c:pt idx="15073">
                  <c:v>6.9848952767030381</c:v>
                </c:pt>
                <c:pt idx="15074">
                  <c:v>6.9897475830723845</c:v>
                </c:pt>
                <c:pt idx="15075">
                  <c:v>6.9946032602692343</c:v>
                </c:pt>
                <c:pt idx="15076">
                  <c:v>6.9994623105843239</c:v>
                </c:pt>
                <c:pt idx="15077">
                  <c:v>7.0043247364627659</c:v>
                </c:pt>
                <c:pt idx="15078">
                  <c:v>7.0091905401985883</c:v>
                </c:pt>
                <c:pt idx="15079">
                  <c:v>7.0140597240873062</c:v>
                </c:pt>
                <c:pt idx="15080">
                  <c:v>7.01893229057913</c:v>
                </c:pt>
                <c:pt idx="15081">
                  <c:v>7.0238082419728736</c:v>
                </c:pt>
                <c:pt idx="15082">
                  <c:v>7.0286875805688371</c:v>
                </c:pt>
                <c:pt idx="15083">
                  <c:v>7.0335703088223438</c:v>
                </c:pt>
                <c:pt idx="15084">
                  <c:v>7.038456429036998</c:v>
                </c:pt>
                <c:pt idx="15085">
                  <c:v>7.0433459435179007</c:v>
                </c:pt>
                <c:pt idx="15086">
                  <c:v>7.0482388547254944</c:v>
                </c:pt>
                <c:pt idx="15087">
                  <c:v>7.0531351649681868</c:v>
                </c:pt>
                <c:pt idx="15088">
                  <c:v>7.0580348766072412</c:v>
                </c:pt>
                <c:pt idx="15089">
                  <c:v>7.0629379919541684</c:v>
                </c:pt>
                <c:pt idx="15090">
                  <c:v>7.0678445134762544</c:v>
                </c:pt>
                <c:pt idx="15091">
                  <c:v>7.0727544434883303</c:v>
                </c:pt>
                <c:pt idx="15092">
                  <c:v>7.0776677843067288</c:v>
                </c:pt>
                <c:pt idx="15093">
                  <c:v>7.0825845384038812</c:v>
                </c:pt>
                <c:pt idx="15094">
                  <c:v>7.0875047080994467</c:v>
                </c:pt>
                <c:pt idx="15095">
                  <c:v>7.0924282957145879</c:v>
                </c:pt>
                <c:pt idx="15096">
                  <c:v>7.0973553037268928</c:v>
                </c:pt>
                <c:pt idx="15097">
                  <c:v>7.1022857344608585</c:v>
                </c:pt>
                <c:pt idx="15098">
                  <c:v>7.1072195902424893</c:v>
                </c:pt>
                <c:pt idx="15099">
                  <c:v>7.1121568735545386</c:v>
                </c:pt>
                <c:pt idx="15100">
                  <c:v>7.1170975867263513</c:v>
                </c:pt>
                <c:pt idx="15101">
                  <c:v>7.1220417320887819</c:v>
                </c:pt>
                <c:pt idx="15102">
                  <c:v>7.1269893121297647</c:v>
                </c:pt>
                <c:pt idx="15103">
                  <c:v>7.1319403291834993</c:v>
                </c:pt>
                <c:pt idx="15104">
                  <c:v>7.1368947856376312</c:v>
                </c:pt>
                <c:pt idx="15105">
                  <c:v>7.141852683829498</c:v>
                </c:pt>
                <c:pt idx="15106">
                  <c:v>7.1468140262539528</c:v>
                </c:pt>
                <c:pt idx="15107">
                  <c:v>7.1517788152516912</c:v>
                </c:pt>
                <c:pt idx="15108">
                  <c:v>7.1567470531649251</c:v>
                </c:pt>
                <c:pt idx="15109">
                  <c:v>7.1617187424937114</c:v>
                </c:pt>
                <c:pt idx="15110">
                  <c:v>7.1666938855836264</c:v>
                </c:pt>
                <c:pt idx="15111">
                  <c:v>7.1716724847817677</c:v>
                </c:pt>
                <c:pt idx="15112">
                  <c:v>7.1766545425934067</c:v>
                </c:pt>
                <c:pt idx="15113">
                  <c:v>7.1816400613690101</c:v>
                </c:pt>
                <c:pt idx="15114">
                  <c:v>7.1866290434605702</c:v>
                </c:pt>
                <c:pt idx="15115">
                  <c:v>7.1916214913785836</c:v>
                </c:pt>
                <c:pt idx="15116">
                  <c:v>7.1966174074784188</c:v>
                </c:pt>
                <c:pt idx="15117">
                  <c:v>7.2016167941693725</c:v>
                </c:pt>
                <c:pt idx="15118">
                  <c:v>7.2066196538099803</c:v>
                </c:pt>
                <c:pt idx="15119">
                  <c:v>7.2116259889177199</c:v>
                </c:pt>
                <c:pt idx="15120">
                  <c:v>7.2166358018545127</c:v>
                </c:pt>
                <c:pt idx="15121">
                  <c:v>7.221649094983813</c:v>
                </c:pt>
                <c:pt idx="15122">
                  <c:v>7.2266658708283487</c:v>
                </c:pt>
                <c:pt idx="15123">
                  <c:v>7.2316861317549677</c:v>
                </c:pt>
                <c:pt idx="15124">
                  <c:v>7.2367098801320529</c:v>
                </c:pt>
                <c:pt idx="15125">
                  <c:v>7.2417371184875936</c:v>
                </c:pt>
                <c:pt idx="15126">
                  <c:v>7.2467678491933745</c:v>
                </c:pt>
                <c:pt idx="15127">
                  <c:v>7.2518020746227156</c:v>
                </c:pt>
                <c:pt idx="15128">
                  <c:v>7.2568397973088805</c:v>
                </c:pt>
                <c:pt idx="15129">
                  <c:v>7.261881019628599</c:v>
                </c:pt>
                <c:pt idx="15130">
                  <c:v>7.266925743960142</c:v>
                </c:pt>
                <c:pt idx="15131">
                  <c:v>7.271973972842054</c:v>
                </c:pt>
                <c:pt idx="15132">
                  <c:v>7.2770257086560228</c:v>
                </c:pt>
                <c:pt idx="15133">
                  <c:v>7.282080953838264</c:v>
                </c:pt>
                <c:pt idx="15134">
                  <c:v>7.2871397107736637</c:v>
                </c:pt>
                <c:pt idx="15135">
                  <c:v>7.2922019820078283</c:v>
                </c:pt>
                <c:pt idx="15136">
                  <c:v>7.2972677699290696</c:v>
                </c:pt>
                <c:pt idx="15137">
                  <c:v>7.3023370769272482</c:v>
                </c:pt>
                <c:pt idx="15138">
                  <c:v>7.3074099055532793</c:v>
                </c:pt>
                <c:pt idx="15139">
                  <c:v>7.3124862582004555</c:v>
                </c:pt>
                <c:pt idx="15140">
                  <c:v>7.317566137263622</c:v>
                </c:pt>
                <c:pt idx="15141">
                  <c:v>7.3226495452990132</c:v>
                </c:pt>
                <c:pt idx="15142">
                  <c:v>7.3277364847049133</c:v>
                </c:pt>
                <c:pt idx="15143">
                  <c:v>7.3328269578811618</c:v>
                </c:pt>
                <c:pt idx="15144">
                  <c:v>7.3379209673893238</c:v>
                </c:pt>
                <c:pt idx="15145">
                  <c:v>7.3430185156326857</c:v>
                </c:pt>
                <c:pt idx="15146">
                  <c:v>7.3481196050160911</c:v>
                </c:pt>
                <c:pt idx="15147">
                  <c:v>7.3532242381064492</c:v>
                </c:pt>
                <c:pt idx="15148">
                  <c:v>7.3583324173120559</c:v>
                </c:pt>
                <c:pt idx="15149">
                  <c:v>7.3634441450963477</c:v>
                </c:pt>
                <c:pt idx="15150">
                  <c:v>7.3685594238708578</c:v>
                </c:pt>
                <c:pt idx="15151">
                  <c:v>7.3736782562096348</c:v>
                </c:pt>
                <c:pt idx="15152">
                  <c:v>7.3788006445276748</c:v>
                </c:pt>
                <c:pt idx="15153">
                  <c:v>7.3839265912415417</c:v>
                </c:pt>
                <c:pt idx="15154">
                  <c:v>7.3890560989306504</c:v>
                </c:pt>
                <c:pt idx="15155">
                  <c:v>7.3941891700150348</c:v>
                </c:pt>
                <c:pt idx="15156">
                  <c:v>7.3993258069162984</c:v>
                </c:pt>
                <c:pt idx="15157">
                  <c:v>7.4044660122192356</c:v>
                </c:pt>
                <c:pt idx="15158">
                  <c:v>7.4096097883489271</c:v>
                </c:pt>
                <c:pt idx="15159">
                  <c:v>7.4147571377320256</c:v>
                </c:pt>
                <c:pt idx="15160">
                  <c:v>7.4199080629587177</c:v>
                </c:pt>
                <c:pt idx="15161">
                  <c:v>7.4250625664591423</c:v>
                </c:pt>
                <c:pt idx="15162">
                  <c:v>7.4302206507190727</c:v>
                </c:pt>
                <c:pt idx="15163">
                  <c:v>7.4353823181719125</c:v>
                </c:pt>
                <c:pt idx="15164">
                  <c:v>7.4405475714150544</c:v>
                </c:pt>
                <c:pt idx="15165">
                  <c:v>7.4457164128853943</c:v>
                </c:pt>
                <c:pt idx="15166">
                  <c:v>7.4508888450214101</c:v>
                </c:pt>
                <c:pt idx="15167">
                  <c:v>7.4560648704259105</c:v>
                </c:pt>
                <c:pt idx="15168">
                  <c:v>7.4612444915408753</c:v>
                </c:pt>
                <c:pt idx="15169">
                  <c:v>7.4664277108098673</c:v>
                </c:pt>
                <c:pt idx="15170">
                  <c:v>7.4716145308411228</c:v>
                </c:pt>
                <c:pt idx="15171">
                  <c:v>7.4768049540817154</c:v>
                </c:pt>
                <c:pt idx="15172">
                  <c:v>7.4819989829803024</c:v>
                </c:pt>
                <c:pt idx="15173">
                  <c:v>7.487196620150562</c:v>
                </c:pt>
                <c:pt idx="15174">
                  <c:v>7.4923978680446686</c:v>
                </c:pt>
                <c:pt idx="15175">
                  <c:v>7.4976027291163883</c:v>
                </c:pt>
                <c:pt idx="15176">
                  <c:v>7.5028112059848482</c:v>
                </c:pt>
                <c:pt idx="15177">
                  <c:v>7.5080233011073378</c:v>
                </c:pt>
                <c:pt idx="15178">
                  <c:v>7.5132390169974066</c:v>
                </c:pt>
                <c:pt idx="15179">
                  <c:v>7.5184583561156453</c:v>
                </c:pt>
                <c:pt idx="15180">
                  <c:v>7.5236813210884668</c:v>
                </c:pt>
                <c:pt idx="15181">
                  <c:v>7.528907914379996</c:v>
                </c:pt>
                <c:pt idx="15182">
                  <c:v>7.5341381384559556</c:v>
                </c:pt>
                <c:pt idx="15183">
                  <c:v>7.5393719959482368</c:v>
                </c:pt>
                <c:pt idx="15184">
                  <c:v>7.5446094893261018</c:v>
                </c:pt>
                <c:pt idx="15185">
                  <c:v>7.5498506210604157</c:v>
                </c:pt>
                <c:pt idx="15186">
                  <c:v>7.5550953937885588</c:v>
                </c:pt>
                <c:pt idx="15187">
                  <c:v>7.5603438099849436</c:v>
                </c:pt>
                <c:pt idx="15188">
                  <c:v>7.5655958721255887</c:v>
                </c:pt>
                <c:pt idx="15189">
                  <c:v>7.5708515828533729</c:v>
                </c:pt>
                <c:pt idx="15190">
                  <c:v>7.57611094464787</c:v>
                </c:pt>
                <c:pt idx="15191">
                  <c:v>7.5813739599902625</c:v>
                </c:pt>
                <c:pt idx="15192">
                  <c:v>7.5866406315289403</c:v>
                </c:pt>
                <c:pt idx="15193">
                  <c:v>7.59191096174865</c:v>
                </c:pt>
                <c:pt idx="15194">
                  <c:v>7.5971849531910234</c:v>
                </c:pt>
                <c:pt idx="15195">
                  <c:v>7.602462608344144</c:v>
                </c:pt>
                <c:pt idx="15196">
                  <c:v>7.6077439298637701</c:v>
                </c:pt>
                <c:pt idx="15197">
                  <c:v>7.6130289202415584</c:v>
                </c:pt>
                <c:pt idx="15198">
                  <c:v>7.618317581970782</c:v>
                </c:pt>
                <c:pt idx="15199">
                  <c:v>7.6236099177127361</c:v>
                </c:pt>
                <c:pt idx="15200">
                  <c:v>7.6289059299642741</c:v>
                </c:pt>
                <c:pt idx="15201">
                  <c:v>7.6342056212238685</c:v>
                </c:pt>
                <c:pt idx="15202">
                  <c:v>7.6395089941583665</c:v>
                </c:pt>
                <c:pt idx="15203">
                  <c:v>7.6448160512698271</c:v>
                </c:pt>
                <c:pt idx="15204">
                  <c:v>7.6501267950619338</c:v>
                </c:pt>
                <c:pt idx="15205">
                  <c:v>7.6554412282070938</c:v>
                </c:pt>
                <c:pt idx="15206">
                  <c:v>7.6607593532125877</c:v>
                </c:pt>
                <c:pt idx="15207">
                  <c:v>7.6660811726430964</c:v>
                </c:pt>
                <c:pt idx="15208">
                  <c:v>7.6714066890092667</c:v>
                </c:pt>
                <c:pt idx="15209">
                  <c:v>7.6767359049909407</c:v>
                </c:pt>
                <c:pt idx="15210">
                  <c:v>7.6820688231023722</c:v>
                </c:pt>
                <c:pt idx="15211">
                  <c:v>7.6874054458594427</c:v>
                </c:pt>
                <c:pt idx="15212">
                  <c:v>7.6927457759475839</c:v>
                </c:pt>
                <c:pt idx="15213">
                  <c:v>7.6980898158862923</c:v>
                </c:pt>
                <c:pt idx="15214">
                  <c:v>7.7034375681966969</c:v>
                </c:pt>
                <c:pt idx="15215">
                  <c:v>7.7087890355698292</c:v>
                </c:pt>
                <c:pt idx="15216">
                  <c:v>7.7141442205304411</c:v>
                </c:pt>
                <c:pt idx="15217">
                  <c:v>7.719503125604918</c:v>
                </c:pt>
                <c:pt idx="15218">
                  <c:v>7.7248657534899055</c:v>
                </c:pt>
                <c:pt idx="15219">
                  <c:v>7.7302321067154187</c:v>
                </c:pt>
                <c:pt idx="15220">
                  <c:v>7.7356021878131136</c:v>
                </c:pt>
                <c:pt idx="15221">
                  <c:v>7.7409759994852587</c:v>
                </c:pt>
                <c:pt idx="15222">
                  <c:v>7.7463535442671461</c:v>
                </c:pt>
                <c:pt idx="15223">
                  <c:v>7.7517348247521127</c:v>
                </c:pt>
                <c:pt idx="15224">
                  <c:v>7.7571198434788577</c:v>
                </c:pt>
                <c:pt idx="15225">
                  <c:v>7.7625086031571646</c:v>
                </c:pt>
                <c:pt idx="15226">
                  <c:v>7.7679011063293792</c:v>
                </c:pt>
                <c:pt idx="15227">
                  <c:v>7.7732973555394942</c:v>
                </c:pt>
                <c:pt idx="15228">
                  <c:v>7.7786973535029444</c:v>
                </c:pt>
                <c:pt idx="15229">
                  <c:v>7.7841011027673765</c:v>
                </c:pt>
                <c:pt idx="15230">
                  <c:v>7.7895086058820899</c:v>
                </c:pt>
                <c:pt idx="15231">
                  <c:v>7.7949198655681826</c:v>
                </c:pt>
                <c:pt idx="15232">
                  <c:v>7.8003348843786142</c:v>
                </c:pt>
                <c:pt idx="15233">
                  <c:v>7.8057536648680008</c:v>
                </c:pt>
                <c:pt idx="15234">
                  <c:v>7.8111762097631141</c:v>
                </c:pt>
                <c:pt idx="15235">
                  <c:v>7.8166025216222392</c:v>
                </c:pt>
                <c:pt idx="15236">
                  <c:v>7.8220326030053196</c:v>
                </c:pt>
                <c:pt idx="15237">
                  <c:v>7.8274664566448138</c:v>
                </c:pt>
                <c:pt idx="15238">
                  <c:v>7.8329040851043414</c:v>
                </c:pt>
                <c:pt idx="15239">
                  <c:v>7.8383454910062165</c:v>
                </c:pt>
                <c:pt idx="15240">
                  <c:v>7.8437906769175028</c:v>
                </c:pt>
                <c:pt idx="15241">
                  <c:v>7.8492396455782609</c:v>
                </c:pt>
                <c:pt idx="15242">
                  <c:v>7.8546923995592399</c:v>
                </c:pt>
                <c:pt idx="15243">
                  <c:v>7.8601489414328585</c:v>
                </c:pt>
                <c:pt idx="15244">
                  <c:v>7.8656092739448917</c:v>
                </c:pt>
                <c:pt idx="15245">
                  <c:v>7.8710733996714506</c:v>
                </c:pt>
                <c:pt idx="15246">
                  <c:v>7.8765413211903184</c:v>
                </c:pt>
                <c:pt idx="15247">
                  <c:v>7.8820130412529954</c:v>
                </c:pt>
                <c:pt idx="15248">
                  <c:v>7.8874885624409661</c:v>
                </c:pt>
                <c:pt idx="15249">
                  <c:v>7.892967887337389</c:v>
                </c:pt>
                <c:pt idx="15250">
                  <c:v>7.8984510186995029</c:v>
                </c:pt>
                <c:pt idx="15251">
                  <c:v>7.9039379591141774</c:v>
                </c:pt>
                <c:pt idx="15252">
                  <c:v>7.9094287112275046</c:v>
                </c:pt>
                <c:pt idx="15253">
                  <c:v>7.9149232776298293</c:v>
                </c:pt>
                <c:pt idx="15254">
                  <c:v>7.9204216610860607</c:v>
                </c:pt>
                <c:pt idx="15255">
                  <c:v>7.9259238641902625</c:v>
                </c:pt>
                <c:pt idx="15256">
                  <c:v>7.9314298895381805</c:v>
                </c:pt>
                <c:pt idx="15257">
                  <c:v>7.9369397399004891</c:v>
                </c:pt>
                <c:pt idx="15258">
                  <c:v>7.9424534178766626</c:v>
                </c:pt>
                <c:pt idx="15259">
                  <c:v>7.9479709260678613</c:v>
                </c:pt>
                <c:pt idx="15260">
                  <c:v>7.953492267250537</c:v>
                </c:pt>
                <c:pt idx="15261">
                  <c:v>7.9590174440295867</c:v>
                </c:pt>
                <c:pt idx="15262">
                  <c:v>7.9645464590115918</c:v>
                </c:pt>
                <c:pt idx="15263">
                  <c:v>7.9700793149787987</c:v>
                </c:pt>
                <c:pt idx="15264">
                  <c:v>7.9756160145415329</c:v>
                </c:pt>
                <c:pt idx="15265">
                  <c:v>7.981156560311816</c:v>
                </c:pt>
                <c:pt idx="15266">
                  <c:v>7.9867009550776933</c:v>
                </c:pt>
                <c:pt idx="15267">
                  <c:v>7.9922492014549364</c:v>
                </c:pt>
                <c:pt idx="15268">
                  <c:v>7.9978013021192043</c:v>
                </c:pt>
                <c:pt idx="15269">
                  <c:v>8.003357259689782</c:v>
                </c:pt>
                <c:pt idx="15270">
                  <c:v>8.0089170769624722</c:v>
                </c:pt>
                <c:pt idx="15271">
                  <c:v>8.0144807565603227</c:v>
                </c:pt>
                <c:pt idx="15272">
                  <c:v>8.0200483011080816</c:v>
                </c:pt>
                <c:pt idx="15273">
                  <c:v>8.0256197134073801</c:v>
                </c:pt>
                <c:pt idx="15274">
                  <c:v>8.0311949960867359</c:v>
                </c:pt>
                <c:pt idx="15275">
                  <c:v>8.0367741517763722</c:v>
                </c:pt>
                <c:pt idx="15276">
                  <c:v>8.0423571832837641</c:v>
                </c:pt>
                <c:pt idx="15277">
                  <c:v>8.0479440932429114</c:v>
                </c:pt>
                <c:pt idx="15278">
                  <c:v>8.0535348842895189</c:v>
                </c:pt>
                <c:pt idx="15279">
                  <c:v>8.0591295592369203</c:v>
                </c:pt>
                <c:pt idx="15280">
                  <c:v>8.0647281207246078</c:v>
                </c:pt>
                <c:pt idx="15281">
                  <c:v>8.0703305713937841</c:v>
                </c:pt>
                <c:pt idx="15282">
                  <c:v>8.0759369140636466</c:v>
                </c:pt>
                <c:pt idx="15283">
                  <c:v>8.0815471513791941</c:v>
                </c:pt>
                <c:pt idx="15284">
                  <c:v>8.0871612860459816</c:v>
                </c:pt>
                <c:pt idx="15285">
                  <c:v>8.0927793207125571</c:v>
                </c:pt>
                <c:pt idx="15286">
                  <c:v>8.0984012582059641</c:v>
                </c:pt>
                <c:pt idx="15287">
                  <c:v>8.1040271011785538</c:v>
                </c:pt>
                <c:pt idx="15288">
                  <c:v>8.1096568522844024</c:v>
                </c:pt>
                <c:pt idx="15289">
                  <c:v>8.1152905143564453</c:v>
                </c:pt>
                <c:pt idx="15290">
                  <c:v>8.1209280900525691</c:v>
                </c:pt>
                <c:pt idx="15291">
                  <c:v>8.1265695820323831</c:v>
                </c:pt>
                <c:pt idx="15292">
                  <c:v>8.1322149931347312</c:v>
                </c:pt>
                <c:pt idx="15293">
                  <c:v>8.1378643260230401</c:v>
                </c:pt>
                <c:pt idx="15294">
                  <c:v>8.1435175833624704</c:v>
                </c:pt>
                <c:pt idx="15295">
                  <c:v>8.1491747679977848</c:v>
                </c:pt>
                <c:pt idx="15296">
                  <c:v>8.1548358825979648</c:v>
                </c:pt>
                <c:pt idx="15297">
                  <c:v>8.1605009298931019</c:v>
                </c:pt>
                <c:pt idx="15298">
                  <c:v>8.1661699125557661</c:v>
                </c:pt>
                <c:pt idx="15299">
                  <c:v>8.1718428334386353</c:v>
                </c:pt>
                <c:pt idx="15300">
                  <c:v>8.1775196952181162</c:v>
                </c:pt>
                <c:pt idx="15301">
                  <c:v>8.1832005005723527</c:v>
                </c:pt>
                <c:pt idx="15302">
                  <c:v>8.188885252359972</c:v>
                </c:pt>
                <c:pt idx="15303">
                  <c:v>8.194573953262962</c:v>
                </c:pt>
                <c:pt idx="15304">
                  <c:v>8.2002666059650533</c:v>
                </c:pt>
                <c:pt idx="15305">
                  <c:v>8.2059632133308327</c:v>
                </c:pt>
                <c:pt idx="15306">
                  <c:v>8.2116637780478836</c:v>
                </c:pt>
                <c:pt idx="15307">
                  <c:v>8.2173683028055322</c:v>
                </c:pt>
                <c:pt idx="15308">
                  <c:v>8.2230767904743391</c:v>
                </c:pt>
                <c:pt idx="15309">
                  <c:v>8.2287892437474941</c:v>
                </c:pt>
                <c:pt idx="15310">
                  <c:v>8.2345056653199311</c:v>
                </c:pt>
                <c:pt idx="15311">
                  <c:v>8.2402260580681972</c:v>
                </c:pt>
                <c:pt idx="15312">
                  <c:v>8.2459504246910988</c:v>
                </c:pt>
                <c:pt idx="15313">
                  <c:v>8.2516787679492278</c:v>
                </c:pt>
                <c:pt idx="15314">
                  <c:v>8.2574110905450162</c:v>
                </c:pt>
                <c:pt idx="15315">
                  <c:v>8.2631473953630152</c:v>
                </c:pt>
                <c:pt idx="15316">
                  <c:v>8.2688876851095348</c:v>
                </c:pt>
                <c:pt idx="15317">
                  <c:v>8.2746319624926414</c:v>
                </c:pt>
                <c:pt idx="15318">
                  <c:v>8.2803802304029013</c:v>
                </c:pt>
                <c:pt idx="15319">
                  <c:v>8.2861324915522712</c:v>
                </c:pt>
                <c:pt idx="15320">
                  <c:v>8.2918887486544648</c:v>
                </c:pt>
                <c:pt idx="15321">
                  <c:v>8.2976490046060754</c:v>
                </c:pt>
                <c:pt idx="15322">
                  <c:v>8.3034132621247174</c:v>
                </c:pt>
                <c:pt idx="15323">
                  <c:v>8.3091815239297606</c:v>
                </c:pt>
                <c:pt idx="15324">
                  <c:v>8.3149537929238431</c:v>
                </c:pt>
                <c:pt idx="15325">
                  <c:v>8.3207300718302406</c:v>
                </c:pt>
                <c:pt idx="15326">
                  <c:v>8.3265103633740036</c:v>
                </c:pt>
                <c:pt idx="15327">
                  <c:v>8.3322946704638152</c:v>
                </c:pt>
                <c:pt idx="15328">
                  <c:v>8.3380829958286373</c:v>
                </c:pt>
                <c:pt idx="15329">
                  <c:v>8.3438753422599063</c:v>
                </c:pt>
                <c:pt idx="15330">
                  <c:v>8.3496717124902471</c:v>
                </c:pt>
                <c:pt idx="15331">
                  <c:v>8.355472109436441</c:v>
                </c:pt>
                <c:pt idx="15332">
                  <c:v>8.3612765358350352</c:v>
                </c:pt>
                <c:pt idx="15333">
                  <c:v>8.3670849944243564</c:v>
                </c:pt>
                <c:pt idx="15334">
                  <c:v>8.3728974881272649</c:v>
                </c:pt>
                <c:pt idx="15335">
                  <c:v>8.3787140196860168</c:v>
                </c:pt>
                <c:pt idx="15336">
                  <c:v>8.3845345918446501</c:v>
                </c:pt>
                <c:pt idx="15337">
                  <c:v>8.3903592075321178</c:v>
                </c:pt>
                <c:pt idx="15338">
                  <c:v>8.3961878694964014</c:v>
                </c:pt>
                <c:pt idx="15339">
                  <c:v>8.4020205804872532</c:v>
                </c:pt>
                <c:pt idx="15340">
                  <c:v>8.4078573434397423</c:v>
                </c:pt>
                <c:pt idx="15341">
                  <c:v>8.4136981611075754</c:v>
                </c:pt>
                <c:pt idx="15342">
                  <c:v>8.4195430363075054</c:v>
                </c:pt>
                <c:pt idx="15343">
                  <c:v>8.4253919717969357</c:v>
                </c:pt>
                <c:pt idx="15344">
                  <c:v>8.4312449705190993</c:v>
                </c:pt>
                <c:pt idx="15345">
                  <c:v>8.4371020352353625</c:v>
                </c:pt>
                <c:pt idx="15346">
                  <c:v>8.4429631687088822</c:v>
                </c:pt>
                <c:pt idx="15347">
                  <c:v>8.4488283738890271</c:v>
                </c:pt>
                <c:pt idx="15348">
                  <c:v>8.4546976535429224</c:v>
                </c:pt>
                <c:pt idx="15349">
                  <c:v>8.4605710104394856</c:v>
                </c:pt>
                <c:pt idx="15350">
                  <c:v>8.4664484475342405</c:v>
                </c:pt>
                <c:pt idx="15351">
                  <c:v>8.4723299676000785</c:v>
                </c:pt>
                <c:pt idx="15352">
                  <c:v>8.4782155734116973</c:v>
                </c:pt>
                <c:pt idx="15353">
                  <c:v>8.4841052679307793</c:v>
                </c:pt>
                <c:pt idx="15354">
                  <c:v>8.4899990539360033</c:v>
                </c:pt>
                <c:pt idx="15355">
                  <c:v>8.4958969342078507</c:v>
                </c:pt>
                <c:pt idx="15356">
                  <c:v>8.5017989117141806</c:v>
                </c:pt>
                <c:pt idx="15357">
                  <c:v>8.5077049892394658</c:v>
                </c:pt>
                <c:pt idx="15358">
                  <c:v>8.5136151696319331</c:v>
                </c:pt>
                <c:pt idx="15359">
                  <c:v>8.5195294556797965</c:v>
                </c:pt>
                <c:pt idx="15360">
                  <c:v>8.5254478503591713</c:v>
                </c:pt>
                <c:pt idx="15361">
                  <c:v>8.5313703564622774</c:v>
                </c:pt>
                <c:pt idx="15362">
                  <c:v>8.5372969767831446</c:v>
                </c:pt>
                <c:pt idx="15363">
                  <c:v>8.5432277143040949</c:v>
                </c:pt>
                <c:pt idx="15364">
                  <c:v>8.549162571823171</c:v>
                </c:pt>
                <c:pt idx="15365">
                  <c:v>8.5551015521402274</c:v>
                </c:pt>
                <c:pt idx="15366">
                  <c:v>8.5610446582438104</c:v>
                </c:pt>
                <c:pt idx="15367">
                  <c:v>8.5669918929377946</c:v>
                </c:pt>
                <c:pt idx="15368">
                  <c:v>8.5729432590278769</c:v>
                </c:pt>
                <c:pt idx="15369">
                  <c:v>8.5788987595088333</c:v>
                </c:pt>
                <c:pt idx="15370">
                  <c:v>8.584858397190386</c:v>
                </c:pt>
                <c:pt idx="15371">
                  <c:v>8.5908221748840852</c:v>
                </c:pt>
                <c:pt idx="15372">
                  <c:v>8.5967900955909489</c:v>
                </c:pt>
                <c:pt idx="15373">
                  <c:v>8.6027621621265649</c:v>
                </c:pt>
                <c:pt idx="15374">
                  <c:v>8.6087383773709778</c:v>
                </c:pt>
                <c:pt idx="15375">
                  <c:v>8.6147187441435555</c:v>
                </c:pt>
                <c:pt idx="15376">
                  <c:v>8.6207032654536686</c:v>
                </c:pt>
                <c:pt idx="15377">
                  <c:v>8.6266919441247332</c:v>
                </c:pt>
                <c:pt idx="15378">
                  <c:v>8.6326847829819968</c:v>
                </c:pt>
                <c:pt idx="15379">
                  <c:v>8.6386817850411024</c:v>
                </c:pt>
                <c:pt idx="15380">
                  <c:v>8.6446829531313547</c:v>
                </c:pt>
                <c:pt idx="15381">
                  <c:v>8.6506882900838971</c:v>
                </c:pt>
                <c:pt idx="15382">
                  <c:v>8.6566977989206588</c:v>
                </c:pt>
                <c:pt idx="15383">
                  <c:v>8.6627114824768476</c:v>
                </c:pt>
                <c:pt idx="15384">
                  <c:v>8.6687293435895079</c:v>
                </c:pt>
                <c:pt idx="15385">
                  <c:v>8.6747513852868732</c:v>
                </c:pt>
                <c:pt idx="15386">
                  <c:v>8.6807776104100647</c:v>
                </c:pt>
                <c:pt idx="15387">
                  <c:v>8.6868080218652466</c:v>
                </c:pt>
                <c:pt idx="15388">
                  <c:v>8.6928426224973538</c:v>
                </c:pt>
                <c:pt idx="15389">
                  <c:v>8.6988814153430472</c:v>
                </c:pt>
                <c:pt idx="15390">
                  <c:v>8.7049244032513471</c:v>
                </c:pt>
                <c:pt idx="15391">
                  <c:v>8.7109715890731234</c:v>
                </c:pt>
                <c:pt idx="15392">
                  <c:v>8.7170229758513678</c:v>
                </c:pt>
                <c:pt idx="15393">
                  <c:v>8.7230785664410408</c:v>
                </c:pt>
                <c:pt idx="15394">
                  <c:v>8.7291383636989615</c:v>
                </c:pt>
                <c:pt idx="15395">
                  <c:v>8.7352023706744646</c:v>
                </c:pt>
                <c:pt idx="15396">
                  <c:v>8.7412705902284671</c:v>
                </c:pt>
                <c:pt idx="15397">
                  <c:v>8.7473430252237439</c:v>
                </c:pt>
                <c:pt idx="15398">
                  <c:v>8.753419678715991</c:v>
                </c:pt>
                <c:pt idx="15399">
                  <c:v>8.7595005535720905</c:v>
                </c:pt>
                <c:pt idx="15400">
                  <c:v>8.7655856526607874</c:v>
                </c:pt>
                <c:pt idx="15401">
                  <c:v>8.7716749790441515</c:v>
                </c:pt>
                <c:pt idx="15402">
                  <c:v>8.7777685355950439</c:v>
                </c:pt>
                <c:pt idx="15403">
                  <c:v>8.7838663252521023</c:v>
                </c:pt>
                <c:pt idx="15404">
                  <c:v>8.7899683508920496</c:v>
                </c:pt>
                <c:pt idx="15405">
                  <c:v>8.7960746155854714</c:v>
                </c:pt>
                <c:pt idx="15406">
                  <c:v>8.8021851222132241</c:v>
                </c:pt>
                <c:pt idx="15407">
                  <c:v>8.8082998736580294</c:v>
                </c:pt>
                <c:pt idx="15408">
                  <c:v>8.8144188729968764</c:v>
                </c:pt>
                <c:pt idx="15409">
                  <c:v>8.8205421231166294</c:v>
                </c:pt>
                <c:pt idx="15410">
                  <c:v>8.8266696269060212</c:v>
                </c:pt>
                <c:pt idx="15411">
                  <c:v>8.8328013874484608</c:v>
                </c:pt>
                <c:pt idx="15412">
                  <c:v>8.8389374076368288</c:v>
                </c:pt>
                <c:pt idx="15413">
                  <c:v>8.8450776903658852</c:v>
                </c:pt>
                <c:pt idx="15414">
                  <c:v>8.8512222387254678</c:v>
                </c:pt>
                <c:pt idx="15415">
                  <c:v>8.8573710556144949</c:v>
                </c:pt>
                <c:pt idx="15416">
                  <c:v>8.8635241439337591</c:v>
                </c:pt>
                <c:pt idx="15417">
                  <c:v>8.8696815067795427</c:v>
                </c:pt>
                <c:pt idx="15418">
                  <c:v>8.8758431470568091</c:v>
                </c:pt>
                <c:pt idx="15419">
                  <c:v>8.8820090677370285</c:v>
                </c:pt>
                <c:pt idx="15420">
                  <c:v>8.8881792717290633</c:v>
                </c:pt>
                <c:pt idx="15421">
                  <c:v>8.8943537621378095</c:v>
                </c:pt>
                <c:pt idx="15422">
                  <c:v>8.900532541876311</c:v>
                </c:pt>
                <c:pt idx="15423">
                  <c:v>8.9067156138594967</c:v>
                </c:pt>
                <c:pt idx="15424">
                  <c:v>8.9129029811987373</c:v>
                </c:pt>
                <c:pt idx="15425">
                  <c:v>8.91909464681315</c:v>
                </c:pt>
                <c:pt idx="15426">
                  <c:v>8.925290613623746</c:v>
                </c:pt>
                <c:pt idx="15427">
                  <c:v>8.9314908847483832</c:v>
                </c:pt>
                <c:pt idx="15428">
                  <c:v>8.9376954631122665</c:v>
                </c:pt>
                <c:pt idx="15429">
                  <c:v>8.9439043516424981</c:v>
                </c:pt>
                <c:pt idx="15430">
                  <c:v>8.950117553463441</c:v>
                </c:pt>
                <c:pt idx="15431">
                  <c:v>8.9563350715063983</c:v>
                </c:pt>
                <c:pt idx="15432">
                  <c:v>8.9625569087697894</c:v>
                </c:pt>
                <c:pt idx="15433">
                  <c:v>8.9687830681888556</c:v>
                </c:pt>
                <c:pt idx="15434">
                  <c:v>8.9750135528966535</c:v>
                </c:pt>
                <c:pt idx="15435">
                  <c:v>8.9812483658326379</c:v>
                </c:pt>
                <c:pt idx="15436">
                  <c:v>8.9874875099381786</c:v>
                </c:pt>
                <c:pt idx="15437">
                  <c:v>8.9937309883528584</c:v>
                </c:pt>
                <c:pt idx="15438">
                  <c:v>8.9999788040222679</c:v>
                </c:pt>
                <c:pt idx="15439">
                  <c:v>9.0062309598939088</c:v>
                </c:pt>
                <c:pt idx="15440">
                  <c:v>9.0124874591139115</c:v>
                </c:pt>
                <c:pt idx="15441">
                  <c:v>9.0187483046340109</c:v>
                </c:pt>
                <c:pt idx="15442">
                  <c:v>9.025013499407855</c:v>
                </c:pt>
                <c:pt idx="15443">
                  <c:v>9.0312830465881362</c:v>
                </c:pt>
                <c:pt idx="15444">
                  <c:v>9.0375569491327443</c:v>
                </c:pt>
                <c:pt idx="15445">
                  <c:v>9.043835210001486</c:v>
                </c:pt>
                <c:pt idx="15446">
                  <c:v>9.0501178323536315</c:v>
                </c:pt>
                <c:pt idx="15447">
                  <c:v>9.0564048191532383</c:v>
                </c:pt>
                <c:pt idx="15448">
                  <c:v>9.0626961734322258</c:v>
                </c:pt>
                <c:pt idx="15449">
                  <c:v>9.0689918981586306</c:v>
                </c:pt>
                <c:pt idx="15450">
                  <c:v>9.0752919965005141</c:v>
                </c:pt>
                <c:pt idx="15451">
                  <c:v>9.0815964714301778</c:v>
                </c:pt>
                <c:pt idx="15452">
                  <c:v>9.0879053259218505</c:v>
                </c:pt>
                <c:pt idx="15453">
                  <c:v>9.0942185631501982</c:v>
                </c:pt>
                <c:pt idx="15454">
                  <c:v>9.1005361860937217</c:v>
                </c:pt>
                <c:pt idx="15455">
                  <c:v>9.1068581977328513</c:v>
                </c:pt>
                <c:pt idx="15456">
                  <c:v>9.1131846012488751</c:v>
                </c:pt>
                <c:pt idx="15457">
                  <c:v>9.1195153996265059</c:v>
                </c:pt>
                <c:pt idx="15458">
                  <c:v>9.1258505958523912</c:v>
                </c:pt>
                <c:pt idx="15459">
                  <c:v>9.1321901931144502</c:v>
                </c:pt>
                <c:pt idx="15460">
                  <c:v>9.138534194403622</c:v>
                </c:pt>
                <c:pt idx="15461">
                  <c:v>9.1448826027127836</c:v>
                </c:pt>
                <c:pt idx="15462">
                  <c:v>9.1512354212365015</c:v>
                </c:pt>
                <c:pt idx="15463">
                  <c:v>9.1575926529719514</c:v>
                </c:pt>
                <c:pt idx="15464">
                  <c:v>9.1639543009849298</c:v>
                </c:pt>
                <c:pt idx="15465">
                  <c:v>9.1703203682766361</c:v>
                </c:pt>
                <c:pt idx="15466">
                  <c:v>9.1766908580505273</c:v>
                </c:pt>
                <c:pt idx="15467">
                  <c:v>9.1830657733121139</c:v>
                </c:pt>
                <c:pt idx="15468">
                  <c:v>9.1894451170688587</c:v>
                </c:pt>
                <c:pt idx="15469">
                  <c:v>9.195828892530896</c:v>
                </c:pt>
                <c:pt idx="15470">
                  <c:v>9.202217102710005</c:v>
                </c:pt>
                <c:pt idx="15471">
                  <c:v>9.2086097506199209</c:v>
                </c:pt>
                <c:pt idx="15472">
                  <c:v>9.2150068394774713</c:v>
                </c:pt>
                <c:pt idx="15473">
                  <c:v>9.2214083723007203</c:v>
                </c:pt>
                <c:pt idx="15474">
                  <c:v>9.227814352109684</c:v>
                </c:pt>
                <c:pt idx="15475">
                  <c:v>9.2342247821279013</c:v>
                </c:pt>
                <c:pt idx="15476">
                  <c:v>9.2406396653797298</c:v>
                </c:pt>
                <c:pt idx="15477">
                  <c:v>9.247059004958766</c:v>
                </c:pt>
                <c:pt idx="15478">
                  <c:v>9.2534828038934283</c:v>
                </c:pt>
                <c:pt idx="15479">
                  <c:v>9.2599110654162207</c:v>
                </c:pt>
                <c:pt idx="15480">
                  <c:v>9.2663437925599137</c:v>
                </c:pt>
                <c:pt idx="15481">
                  <c:v>9.2727809883592407</c:v>
                </c:pt>
                <c:pt idx="15482">
                  <c:v>9.2792226560534505</c:v>
                </c:pt>
                <c:pt idx="15483">
                  <c:v>9.285668798681634</c:v>
                </c:pt>
                <c:pt idx="15484">
                  <c:v>9.2921194192848553</c:v>
                </c:pt>
                <c:pt idx="15485">
                  <c:v>9.2985745211091171</c:v>
                </c:pt>
                <c:pt idx="15486">
                  <c:v>9.3050341071998499</c:v>
                </c:pt>
                <c:pt idx="15487">
                  <c:v>9.3114981806044614</c:v>
                </c:pt>
                <c:pt idx="15488">
                  <c:v>9.3179667445757204</c:v>
                </c:pt>
                <c:pt idx="15489">
                  <c:v>9.3244398021654131</c:v>
                </c:pt>
                <c:pt idx="15490">
                  <c:v>9.330917356427296</c:v>
                </c:pt>
                <c:pt idx="15491">
                  <c:v>9.3373994106209288</c:v>
                </c:pt>
                <c:pt idx="15492">
                  <c:v>9.3438859678044572</c:v>
                </c:pt>
                <c:pt idx="15493">
                  <c:v>9.3503770311060421</c:v>
                </c:pt>
                <c:pt idx="15494">
                  <c:v>9.3568726035879415</c:v>
                </c:pt>
                <c:pt idx="15495">
                  <c:v>9.3633726885187762</c:v>
                </c:pt>
                <c:pt idx="15496">
                  <c:v>9.3698772889651991</c:v>
                </c:pt>
                <c:pt idx="15497">
                  <c:v>9.3763864079958541</c:v>
                </c:pt>
                <c:pt idx="15498">
                  <c:v>9.3829000488861798</c:v>
                </c:pt>
                <c:pt idx="15499">
                  <c:v>9.3894182147092238</c:v>
                </c:pt>
                <c:pt idx="15500">
                  <c:v>9.3959409085400285</c:v>
                </c:pt>
                <c:pt idx="15501">
                  <c:v>9.4024681336608662</c:v>
                </c:pt>
                <c:pt idx="15502">
                  <c:v>9.4089998931511936</c:v>
                </c:pt>
                <c:pt idx="15503">
                  <c:v>9.4155361900924621</c:v>
                </c:pt>
                <c:pt idx="15504">
                  <c:v>9.422077027773792</c:v>
                </c:pt>
                <c:pt idx="15505">
                  <c:v>9.4286224092810613</c:v>
                </c:pt>
                <c:pt idx="15506">
                  <c:v>9.4351723377021486</c:v>
                </c:pt>
                <c:pt idx="15507">
                  <c:v>9.4417268163330341</c:v>
                </c:pt>
                <c:pt idx="15508">
                  <c:v>9.4482858482660284</c:v>
                </c:pt>
                <c:pt idx="15509">
                  <c:v>9.454849436664249</c:v>
                </c:pt>
                <c:pt idx="15510">
                  <c:v>9.4614175846241633</c:v>
                </c:pt>
                <c:pt idx="15511">
                  <c:v>9.4679902954509156</c:v>
                </c:pt>
                <c:pt idx="15512">
                  <c:v>9.474567572245423</c:v>
                </c:pt>
                <c:pt idx="15513">
                  <c:v>9.4811494181106148</c:v>
                </c:pt>
                <c:pt idx="15514">
                  <c:v>9.4877358363585262</c:v>
                </c:pt>
                <c:pt idx="15515">
                  <c:v>9.49432683009654</c:v>
                </c:pt>
                <c:pt idx="15516">
                  <c:v>9.5009224024340586</c:v>
                </c:pt>
                <c:pt idx="15517">
                  <c:v>9.5075225566900237</c:v>
                </c:pt>
                <c:pt idx="15518">
                  <c:v>9.5141272959782981</c:v>
                </c:pt>
                <c:pt idx="15519">
                  <c:v>9.5207366234147699</c:v>
                </c:pt>
                <c:pt idx="15520">
                  <c:v>9.5273505423253013</c:v>
                </c:pt>
                <c:pt idx="15521">
                  <c:v>9.5339690558302514</c:v>
                </c:pt>
                <c:pt idx="15522">
                  <c:v>9.5405921671214191</c:v>
                </c:pt>
                <c:pt idx="15523">
                  <c:v>9.5472198793233556</c:v>
                </c:pt>
                <c:pt idx="15524">
                  <c:v>9.5538521957711779</c:v>
                </c:pt>
                <c:pt idx="15525">
                  <c:v>9.5604891195939246</c:v>
                </c:pt>
                <c:pt idx="15526">
                  <c:v>9.5671306539226606</c:v>
                </c:pt>
                <c:pt idx="15527">
                  <c:v>9.5737768020994611</c:v>
                </c:pt>
                <c:pt idx="15528">
                  <c:v>9.5804275672598873</c:v>
                </c:pt>
                <c:pt idx="15529">
                  <c:v>9.5870829525415395</c:v>
                </c:pt>
                <c:pt idx="15530">
                  <c:v>9.5937429612934562</c:v>
                </c:pt>
                <c:pt idx="15531">
                  <c:v>9.6004075966577442</c:v>
                </c:pt>
                <c:pt idx="15532">
                  <c:v>9.6070768617785411</c:v>
                </c:pt>
                <c:pt idx="15533">
                  <c:v>9.6137507600118752</c:v>
                </c:pt>
                <c:pt idx="15534">
                  <c:v>9.6204292945064012</c:v>
                </c:pt>
                <c:pt idx="15535">
                  <c:v>9.6271124684128182</c:v>
                </c:pt>
                <c:pt idx="15536">
                  <c:v>9.63380028509415</c:v>
                </c:pt>
                <c:pt idx="15537">
                  <c:v>9.6404927477056219</c:v>
                </c:pt>
                <c:pt idx="15538">
                  <c:v>9.6471898594746914</c:v>
                </c:pt>
                <c:pt idx="15539">
                  <c:v>9.6538916235608223</c:v>
                </c:pt>
                <c:pt idx="15540">
                  <c:v>9.660598043336396</c:v>
                </c:pt>
                <c:pt idx="15541">
                  <c:v>9.6673091219654097</c:v>
                </c:pt>
                <c:pt idx="15542">
                  <c:v>9.6740248626139138</c:v>
                </c:pt>
                <c:pt idx="15543">
                  <c:v>9.6807452686613242</c:v>
                </c:pt>
                <c:pt idx="15544">
                  <c:v>9.6874703432782354</c:v>
                </c:pt>
                <c:pt idx="15545">
                  <c:v>9.6942000896373042</c:v>
                </c:pt>
                <c:pt idx="15546">
                  <c:v>9.7009345111249914</c:v>
                </c:pt>
                <c:pt idx="15547">
                  <c:v>9.7076736109185049</c:v>
                </c:pt>
                <c:pt idx="15548">
                  <c:v>9.7144173921971166</c:v>
                </c:pt>
                <c:pt idx="15549">
                  <c:v>9.7211658583543503</c:v>
                </c:pt>
                <c:pt idx="15550">
                  <c:v>9.7279190125740396</c:v>
                </c:pt>
                <c:pt idx="15551">
                  <c:v>9.7346768580420893</c:v>
                </c:pt>
                <c:pt idx="15552">
                  <c:v>9.7414393981590983</c:v>
                </c:pt>
                <c:pt idx="15553">
                  <c:v>9.7482066361155422</c:v>
                </c:pt>
                <c:pt idx="15554">
                  <c:v>9.7549785751749436</c:v>
                </c:pt>
                <c:pt idx="15555">
                  <c:v>9.7617552185320626</c:v>
                </c:pt>
                <c:pt idx="15556">
                  <c:v>9.7685365695969626</c:v>
                </c:pt>
                <c:pt idx="15557">
                  <c:v>9.7753226315689936</c:v>
                </c:pt>
                <c:pt idx="15558">
                  <c:v>9.7821134076495806</c:v>
                </c:pt>
                <c:pt idx="15559">
                  <c:v>9.7889089012558941</c:v>
                </c:pt>
                <c:pt idx="15560">
                  <c:v>9.7957091155939597</c:v>
                </c:pt>
                <c:pt idx="15561">
                  <c:v>9.8025140538718762</c:v>
                </c:pt>
                <c:pt idx="15562">
                  <c:v>9.8093237195139444</c:v>
                </c:pt>
                <c:pt idx="15563">
                  <c:v>9.8161381157328744</c:v>
                </c:pt>
                <c:pt idx="15564">
                  <c:v>9.8229572457434546</c:v>
                </c:pt>
                <c:pt idx="15565">
                  <c:v>9.8297811129771304</c:v>
                </c:pt>
                <c:pt idx="15566">
                  <c:v>9.8366097206533052</c:v>
                </c:pt>
                <c:pt idx="15567">
                  <c:v>9.8434430720651012</c:v>
                </c:pt>
                <c:pt idx="15568">
                  <c:v>9.8502811704362507</c:v>
                </c:pt>
                <c:pt idx="15569">
                  <c:v>9.8571240192077383</c:v>
                </c:pt>
                <c:pt idx="15570">
                  <c:v>9.8639716216079307</c:v>
                </c:pt>
                <c:pt idx="15571">
                  <c:v>9.870823980867284</c:v>
                </c:pt>
                <c:pt idx="15572">
                  <c:v>9.8776811004339606</c:v>
                </c:pt>
                <c:pt idx="15573">
                  <c:v>9.8845429835430547</c:v>
                </c:pt>
                <c:pt idx="15574">
                  <c:v>9.8914096334317652</c:v>
                </c:pt>
                <c:pt idx="15575">
                  <c:v>9.8982810535554435</c:v>
                </c:pt>
                <c:pt idx="15576">
                  <c:v>9.9051572471559322</c:v>
                </c:pt>
                <c:pt idx="15577">
                  <c:v>9.9120382174771784</c:v>
                </c:pt>
                <c:pt idx="15578">
                  <c:v>9.9189239679817405</c:v>
                </c:pt>
                <c:pt idx="15579">
                  <c:v>9.9258145019182233</c:v>
                </c:pt>
                <c:pt idx="15580">
                  <c:v>9.9327098225373387</c:v>
                </c:pt>
                <c:pt idx="15581">
                  <c:v>9.9396099333088657</c:v>
                </c:pt>
                <c:pt idx="15582">
                  <c:v>9.9465148374881842</c:v>
                </c:pt>
                <c:pt idx="15583">
                  <c:v>9.9534245384052085</c:v>
                </c:pt>
                <c:pt idx="15584">
                  <c:v>9.9603390393196882</c:v>
                </c:pt>
                <c:pt idx="15585">
                  <c:v>9.9672583437110571</c:v>
                </c:pt>
                <c:pt idx="15586">
                  <c:v>9.9741824548437492</c:v>
                </c:pt>
                <c:pt idx="15587">
                  <c:v>9.9811113759843177</c:v>
                </c:pt>
                <c:pt idx="15588">
                  <c:v>9.9880451106194492</c:v>
                </c:pt>
                <c:pt idx="15589">
                  <c:v>9.9949836620203882</c:v>
                </c:pt>
                <c:pt idx="15590">
                  <c:v>10.001927033460499</c:v>
                </c:pt>
                <c:pt idx="15591">
                  <c:v>10.008875228433739</c:v>
                </c:pt>
                <c:pt idx="15592">
                  <c:v>10.015828250218176</c:v>
                </c:pt>
                <c:pt idx="15593">
                  <c:v>10.022786102093999</c:v>
                </c:pt>
                <c:pt idx="15594">
                  <c:v>10.029748787562456</c:v>
                </c:pt>
                <c:pt idx="15595">
                  <c:v>10.036716309908448</c:v>
                </c:pt>
                <c:pt idx="15596">
                  <c:v>10.043688672419004</c:v>
                </c:pt>
                <c:pt idx="15597">
                  <c:v>10.050665878602675</c:v>
                </c:pt>
                <c:pt idx="15598">
                  <c:v>10.057647931751214</c:v>
                </c:pt>
                <c:pt idx="15599">
                  <c:v>10.064634835231738</c:v>
                </c:pt>
                <c:pt idx="15600">
                  <c:v>10.071626592340419</c:v>
                </c:pt>
                <c:pt idx="15601">
                  <c:v>10.078623206595566</c:v>
                </c:pt>
                <c:pt idx="15602">
                  <c:v>10.085624681298089</c:v>
                </c:pt>
                <c:pt idx="15603">
                  <c:v>10.092631019751037</c:v>
                </c:pt>
                <c:pt idx="15604">
                  <c:v>10.099642225480054</c:v>
                </c:pt>
                <c:pt idx="15605">
                  <c:v>10.106658301792933</c:v>
                </c:pt>
                <c:pt idx="15606">
                  <c:v>10.113679251999612</c:v>
                </c:pt>
                <c:pt idx="15607">
                  <c:v>10.120705079633089</c:v>
                </c:pt>
                <c:pt idx="15608">
                  <c:v>10.127735788008057</c:v>
                </c:pt>
                <c:pt idx="15609">
                  <c:v>10.134771380441354</c:v>
                </c:pt>
                <c:pt idx="15610">
                  <c:v>10.141811860473346</c:v>
                </c:pt>
                <c:pt idx="15611">
                  <c:v>10.148857231425637</c:v>
                </c:pt>
                <c:pt idx="15612">
                  <c:v>10.155907496695884</c:v>
                </c:pt>
                <c:pt idx="15613">
                  <c:v>10.162962659610146</c:v>
                </c:pt>
                <c:pt idx="15614">
                  <c:v>10.170022723718644</c:v>
                </c:pt>
                <c:pt idx="15615">
                  <c:v>10.177087692352217</c:v>
                </c:pt>
                <c:pt idx="15616">
                  <c:v>10.184157568843869</c:v>
                </c:pt>
                <c:pt idx="15617">
                  <c:v>10.19123235675122</c:v>
                </c:pt>
                <c:pt idx="15618">
                  <c:v>10.198312059412059</c:v>
                </c:pt>
                <c:pt idx="15619">
                  <c:v>10.20539668016634</c:v>
                </c:pt>
                <c:pt idx="15620">
                  <c:v>10.2124862225791</c:v>
                </c:pt>
                <c:pt idx="15621">
                  <c:v>10.219580689995093</c:v>
                </c:pt>
                <c:pt idx="15622">
                  <c:v>10.226680085761235</c:v>
                </c:pt>
                <c:pt idx="15623">
                  <c:v>10.233784413450001</c:v>
                </c:pt>
                <c:pt idx="15624">
                  <c:v>10.240893676413116</c:v>
                </c:pt>
                <c:pt idx="15625">
                  <c:v>10.248007878004481</c:v>
                </c:pt>
                <c:pt idx="15626">
                  <c:v>10.255127021804018</c:v>
                </c:pt>
                <c:pt idx="15627">
                  <c:v>10.262251111170443</c:v>
                </c:pt>
                <c:pt idx="15628">
                  <c:v>10.269380149539373</c:v>
                </c:pt>
                <c:pt idx="15629">
                  <c:v>10.276514140274033</c:v>
                </c:pt>
                <c:pt idx="15630">
                  <c:v>10.283653086964309</c:v>
                </c:pt>
                <c:pt idx="15631">
                  <c:v>10.290796992978255</c:v>
                </c:pt>
                <c:pt idx="15632">
                  <c:v>10.297945861686118</c:v>
                </c:pt>
                <c:pt idx="15633">
                  <c:v>10.305099696685263</c:v>
                </c:pt>
                <c:pt idx="15634">
                  <c:v>10.312258501350776</c:v>
                </c:pt>
                <c:pt idx="15635">
                  <c:v>10.319422279059927</c:v>
                </c:pt>
                <c:pt idx="15636">
                  <c:v>10.326591033417586</c:v>
                </c:pt>
                <c:pt idx="15637">
                  <c:v>10.333764767805876</c:v>
                </c:pt>
                <c:pt idx="15638">
                  <c:v>10.340943485609111</c:v>
                </c:pt>
                <c:pt idx="15639">
                  <c:v>10.348127190439682</c:v>
                </c:pt>
                <c:pt idx="15640">
                  <c:v>10.35531588568676</c:v>
                </c:pt>
                <c:pt idx="15641">
                  <c:v>10.362509574741722</c:v>
                </c:pt>
                <c:pt idx="15642">
                  <c:v>10.369708261224488</c:v>
                </c:pt>
                <c:pt idx="15643">
                  <c:v>10.376911948531301</c:v>
                </c:pt>
                <c:pt idx="15644">
                  <c:v>10.384120640136162</c:v>
                </c:pt>
                <c:pt idx="15645">
                  <c:v>10.391334339439879</c:v>
                </c:pt>
                <c:pt idx="15646">
                  <c:v>10.398553050072442</c:v>
                </c:pt>
                <c:pt idx="15647">
                  <c:v>10.405776775439541</c:v>
                </c:pt>
                <c:pt idx="15648">
                  <c:v>10.413005518949078</c:v>
                </c:pt>
                <c:pt idx="15649">
                  <c:v>10.42023928423861</c:v>
                </c:pt>
                <c:pt idx="15650">
                  <c:v>10.427478074720934</c:v>
                </c:pt>
                <c:pt idx="15651">
                  <c:v>10.434721893811055</c:v>
                </c:pt>
                <c:pt idx="15652">
                  <c:v>10.441970745154121</c:v>
                </c:pt>
                <c:pt idx="15653">
                  <c:v>10.449224632170042</c:v>
                </c:pt>
                <c:pt idx="15654">
                  <c:v>10.456483558280945</c:v>
                </c:pt>
                <c:pt idx="15655">
                  <c:v>10.463747527139583</c:v>
                </c:pt>
                <c:pt idx="15656">
                  <c:v>10.471016542172997</c:v>
                </c:pt>
                <c:pt idx="15657">
                  <c:v>10.478290606886691</c:v>
                </c:pt>
                <c:pt idx="15658">
                  <c:v>10.485569724712315</c:v>
                </c:pt>
                <c:pt idx="15659">
                  <c:v>10.492853899312777</c:v>
                </c:pt>
                <c:pt idx="15660">
                  <c:v>10.500143134124654</c:v>
                </c:pt>
                <c:pt idx="15661">
                  <c:v>10.507437432586752</c:v>
                </c:pt>
                <c:pt idx="15662">
                  <c:v>10.514736798369615</c:v>
                </c:pt>
                <c:pt idx="15663">
                  <c:v>10.522041234916989</c:v>
                </c:pt>
                <c:pt idx="15664">
                  <c:v>10.529350745674849</c:v>
                </c:pt>
                <c:pt idx="15665">
                  <c:v>10.536665334321402</c:v>
                </c:pt>
                <c:pt idx="15666">
                  <c:v>10.543985004307567</c:v>
                </c:pt>
                <c:pt idx="15667">
                  <c:v>10.551309759086513</c:v>
                </c:pt>
                <c:pt idx="15668">
                  <c:v>10.55863960234411</c:v>
                </c:pt>
                <c:pt idx="15669">
                  <c:v>10.565974537538482</c:v>
                </c:pt>
                <c:pt idx="15670">
                  <c:v>10.573314568129991</c:v>
                </c:pt>
                <c:pt idx="15671">
                  <c:v>10.580659697812202</c:v>
                </c:pt>
                <c:pt idx="15672">
                  <c:v>10.588009930050447</c:v>
                </c:pt>
                <c:pt idx="15673">
                  <c:v>10.595365268389397</c:v>
                </c:pt>
                <c:pt idx="15674">
                  <c:v>10.602725716299043</c:v>
                </c:pt>
                <c:pt idx="15675">
                  <c:v>10.610091277483221</c:v>
                </c:pt>
                <c:pt idx="15676">
                  <c:v>10.617461955416903</c:v>
                </c:pt>
                <c:pt idx="15677">
                  <c:v>10.624837753577317</c:v>
                </c:pt>
                <c:pt idx="15678">
                  <c:v>10.632218675676024</c:v>
                </c:pt>
                <c:pt idx="15679">
                  <c:v>10.639604725195239</c:v>
                </c:pt>
                <c:pt idx="15680">
                  <c:v>10.646995905619445</c:v>
                </c:pt>
                <c:pt idx="15681">
                  <c:v>10.65439222066794</c:v>
                </c:pt>
                <c:pt idx="15682">
                  <c:v>10.661793673830209</c:v>
                </c:pt>
                <c:pt idx="15683">
                  <c:v>10.669200268597994</c:v>
                </c:pt>
                <c:pt idx="15684">
                  <c:v>10.676612008698353</c:v>
                </c:pt>
                <c:pt idx="15685">
                  <c:v>10.684028897628046</c:v>
                </c:pt>
                <c:pt idx="15686">
                  <c:v>10.691450938886101</c:v>
                </c:pt>
                <c:pt idx="15687">
                  <c:v>10.698878136207348</c:v>
                </c:pt>
                <c:pt idx="15688">
                  <c:v>10.706310493095838</c:v>
                </c:pt>
                <c:pt idx="15689">
                  <c:v>10.713748013135847</c:v>
                </c:pt>
                <c:pt idx="15690">
                  <c:v>10.721190699836139</c:v>
                </c:pt>
                <c:pt idx="15691">
                  <c:v>10.728638556941929</c:v>
                </c:pt>
                <c:pt idx="15692">
                  <c:v>10.736091587967017</c:v>
                </c:pt>
                <c:pt idx="15693">
                  <c:v>10.743549796427484</c:v>
                </c:pt>
                <c:pt idx="15694">
                  <c:v>10.751013186076355</c:v>
                </c:pt>
                <c:pt idx="15695">
                  <c:v>10.75848176043476</c:v>
                </c:pt>
                <c:pt idx="15696">
                  <c:v>10.765955523026108</c:v>
                </c:pt>
                <c:pt idx="15697">
                  <c:v>10.773434477611257</c:v>
                </c:pt>
                <c:pt idx="15698">
                  <c:v>10.780918627718677</c:v>
                </c:pt>
                <c:pt idx="15699">
                  <c:v>10.788407976879126</c:v>
                </c:pt>
                <c:pt idx="15700">
                  <c:v>10.795902528861303</c:v>
                </c:pt>
                <c:pt idx="15701">
                  <c:v>10.80340228720104</c:v>
                </c:pt>
                <c:pt idx="15702">
                  <c:v>10.810907255515117</c:v>
                </c:pt>
                <c:pt idx="15703">
                  <c:v>10.818417437344113</c:v>
                </c:pt>
                <c:pt idx="15704">
                  <c:v>10.825932836467212</c:v>
                </c:pt>
                <c:pt idx="15705">
                  <c:v>10.833453456430078</c:v>
                </c:pt>
                <c:pt idx="15706">
                  <c:v>10.840979300780678</c:v>
                </c:pt>
                <c:pt idx="15707">
                  <c:v>10.848510373306071</c:v>
                </c:pt>
                <c:pt idx="15708">
                  <c:v>10.85604667755932</c:v>
                </c:pt>
                <c:pt idx="15709">
                  <c:v>10.863588217095787</c:v>
                </c:pt>
                <c:pt idx="15710">
                  <c:v>10.871134995710435</c:v>
                </c:pt>
                <c:pt idx="15711">
                  <c:v>10.878687016963731</c:v>
                </c:pt>
                <c:pt idx="15712">
                  <c:v>10.886244284418455</c:v>
                </c:pt>
                <c:pt idx="15713">
                  <c:v>10.893806801877481</c:v>
                </c:pt>
                <c:pt idx="15714">
                  <c:v>10.901374572908708</c:v>
                </c:pt>
                <c:pt idx="15715">
                  <c:v>10.908947601082341</c:v>
                </c:pt>
                <c:pt idx="15716">
                  <c:v>10.916525890209186</c:v>
                </c:pt>
                <c:pt idx="15717">
                  <c:v>10.924109443864582</c:v>
                </c:pt>
                <c:pt idx="15718">
                  <c:v>10.931698265705721</c:v>
                </c:pt>
                <c:pt idx="15719">
                  <c:v>10.93929235931274</c:v>
                </c:pt>
                <c:pt idx="15720">
                  <c:v>10.946891728507046</c:v>
                </c:pt>
                <c:pt idx="15721">
                  <c:v>10.954496376873923</c:v>
                </c:pt>
                <c:pt idx="15722">
                  <c:v>10.962106308000973</c:v>
                </c:pt>
                <c:pt idx="15723">
                  <c:v>10.969721525717576</c:v>
                </c:pt>
                <c:pt idx="15724">
                  <c:v>10.977342033616489</c:v>
                </c:pt>
                <c:pt idx="15725">
                  <c:v>10.984967835292801</c:v>
                </c:pt>
                <c:pt idx="15726">
                  <c:v>10.992598934583873</c:v>
                </c:pt>
                <c:pt idx="15727">
                  <c:v>11.000235335089956</c:v>
                </c:pt>
                <c:pt idx="15728">
                  <c:v>11.007877040413636</c:v>
                </c:pt>
                <c:pt idx="15729">
                  <c:v>11.015524054400277</c:v>
                </c:pt>
                <c:pt idx="15730">
                  <c:v>11.023176380657642</c:v>
                </c:pt>
                <c:pt idx="15731">
                  <c:v>11.030834022795828</c:v>
                </c:pt>
                <c:pt idx="15732">
                  <c:v>11.038496984668217</c:v>
                </c:pt>
                <c:pt idx="15733">
                  <c:v>11.046165269890098</c:v>
                </c:pt>
                <c:pt idx="15734">
                  <c:v>11.053838882159519</c:v>
                </c:pt>
                <c:pt idx="15735">
                  <c:v>11.061517825096626</c:v>
                </c:pt>
                <c:pt idx="15736">
                  <c:v>11.069202102565521</c:v>
                </c:pt>
                <c:pt idx="15737">
                  <c:v>11.076891718191543</c:v>
                </c:pt>
                <c:pt idx="15738">
                  <c:v>11.084586675602383</c:v>
                </c:pt>
                <c:pt idx="15739">
                  <c:v>11.092286978670202</c:v>
                </c:pt>
                <c:pt idx="15740">
                  <c:v>11.099992631027904</c:v>
                </c:pt>
                <c:pt idx="15741">
                  <c:v>11.107703636310742</c:v>
                </c:pt>
                <c:pt idx="15742">
                  <c:v>11.115419998398954</c:v>
                </c:pt>
                <c:pt idx="15743">
                  <c:v>11.123141720933017</c:v>
                </c:pt>
                <c:pt idx="15744">
                  <c:v>11.130868807555769</c:v>
                </c:pt>
                <c:pt idx="15745">
                  <c:v>11.138601262155541</c:v>
                </c:pt>
                <c:pt idx="15746">
                  <c:v>11.146339088380399</c:v>
                </c:pt>
                <c:pt idx="15747">
                  <c:v>11.154082289961938</c:v>
                </c:pt>
                <c:pt idx="15748">
                  <c:v>11.161830870553125</c:v>
                </c:pt>
                <c:pt idx="15749">
                  <c:v>11.169584834053108</c:v>
                </c:pt>
                <c:pt idx="15750">
                  <c:v>11.177344184120102</c:v>
                </c:pt>
                <c:pt idx="15751">
                  <c:v>11.185108924414696</c:v>
                </c:pt>
                <c:pt idx="15752">
                  <c:v>11.192879058844168</c:v>
                </c:pt>
                <c:pt idx="15753">
                  <c:v>11.200654591074365</c:v>
                </c:pt>
                <c:pt idx="15754">
                  <c:v>11.20843552477351</c:v>
                </c:pt>
                <c:pt idx="15755">
                  <c:v>11.216221863857026</c:v>
                </c:pt>
                <c:pt idx="15756">
                  <c:v>11.224013611998409</c:v>
                </c:pt>
                <c:pt idx="15757">
                  <c:v>11.231810772873526</c:v>
                </c:pt>
                <c:pt idx="15758">
                  <c:v>11.239613350405975</c:v>
                </c:pt>
                <c:pt idx="15759">
                  <c:v>11.247421348276905</c:v>
                </c:pt>
                <c:pt idx="15760">
                  <c:v>11.255234770169857</c:v>
                </c:pt>
                <c:pt idx="15761">
                  <c:v>11.263053620016603</c:v>
                </c:pt>
                <c:pt idx="15762">
                  <c:v>11.270877901505973</c:v>
                </c:pt>
                <c:pt idx="15763">
                  <c:v>11.278707618411252</c:v>
                </c:pt>
                <c:pt idx="15764">
                  <c:v>11.286542774426223</c:v>
                </c:pt>
                <c:pt idx="15765">
                  <c:v>11.294383373493602</c:v>
                </c:pt>
                <c:pt idx="15766">
                  <c:v>11.302229419312475</c:v>
                </c:pt>
                <c:pt idx="15767">
                  <c:v>11.310080915584333</c:v>
                </c:pt>
                <c:pt idx="15768">
                  <c:v>11.317937866260108</c:v>
                </c:pt>
                <c:pt idx="15769">
                  <c:v>11.325800275046607</c:v>
                </c:pt>
                <c:pt idx="15770">
                  <c:v>11.333668145653036</c:v>
                </c:pt>
                <c:pt idx="15771">
                  <c:v>11.34154148203857</c:v>
                </c:pt>
                <c:pt idx="15772">
                  <c:v>11.349420287917743</c:v>
                </c:pt>
                <c:pt idx="15773">
                  <c:v>11.357304567007501</c:v>
                </c:pt>
                <c:pt idx="15774">
                  <c:v>11.365194323275274</c:v>
                </c:pt>
                <c:pt idx="15775">
                  <c:v>11.373089560443342</c:v>
                </c:pt>
                <c:pt idx="15776">
                  <c:v>11.380990282236402</c:v>
                </c:pt>
                <c:pt idx="15777">
                  <c:v>11.388896492630158</c:v>
                </c:pt>
                <c:pt idx="15778">
                  <c:v>11.396808195354653</c:v>
                </c:pt>
                <c:pt idx="15779">
                  <c:v>11.404725394225336</c:v>
                </c:pt>
                <c:pt idx="15780">
                  <c:v>11.412648092977257</c:v>
                </c:pt>
                <c:pt idx="15781">
                  <c:v>11.420576295597183</c:v>
                </c:pt>
                <c:pt idx="15782">
                  <c:v>11.428510005825533</c:v>
                </c:pt>
                <c:pt idx="15783">
                  <c:v>11.436449227405152</c:v>
                </c:pt>
                <c:pt idx="15784">
                  <c:v>11.444393964331121</c:v>
                </c:pt>
                <c:pt idx="15785">
                  <c:v>11.452344220351659</c:v>
                </c:pt>
                <c:pt idx="15786">
                  <c:v>11.460299999217417</c:v>
                </c:pt>
                <c:pt idx="15787">
                  <c:v>11.468261304931806</c:v>
                </c:pt>
                <c:pt idx="15788">
                  <c:v>11.476228141250864</c:v>
                </c:pt>
                <c:pt idx="15789">
                  <c:v>11.484200511933063</c:v>
                </c:pt>
                <c:pt idx="15790">
                  <c:v>11.492178420990163</c:v>
                </c:pt>
                <c:pt idx="15791">
                  <c:v>11.500161872186036</c:v>
                </c:pt>
                <c:pt idx="15792">
                  <c:v>11.508150869370724</c:v>
                </c:pt>
                <c:pt idx="15793">
                  <c:v>11.516145416313156</c:v>
                </c:pt>
                <c:pt idx="15794">
                  <c:v>11.524145517036253</c:v>
                </c:pt>
                <c:pt idx="15795">
                  <c:v>11.53215117531435</c:v>
                </c:pt>
                <c:pt idx="15796">
                  <c:v>11.540162394924241</c:v>
                </c:pt>
                <c:pt idx="15797">
                  <c:v>11.548179179897231</c:v>
                </c:pt>
                <c:pt idx="15798">
                  <c:v>11.556201534015534</c:v>
                </c:pt>
                <c:pt idx="15799">
                  <c:v>11.564229461063814</c:v>
                </c:pt>
                <c:pt idx="15800">
                  <c:v>11.572262965081785</c:v>
                </c:pt>
                <c:pt idx="15801">
                  <c:v>11.580302049859549</c:v>
                </c:pt>
                <c:pt idx="15802">
                  <c:v>11.588346719189662</c:v>
                </c:pt>
                <c:pt idx="15803">
                  <c:v>11.596396977120268</c:v>
                </c:pt>
                <c:pt idx="15804">
                  <c:v>11.604452827449366</c:v>
                </c:pt>
                <c:pt idx="15805">
                  <c:v>11.612514273977427</c:v>
                </c:pt>
                <c:pt idx="15806">
                  <c:v>11.620581320761032</c:v>
                </c:pt>
                <c:pt idx="15807">
                  <c:v>11.628653971606107</c:v>
                </c:pt>
                <c:pt idx="15808">
                  <c:v>11.636732230405713</c:v>
                </c:pt>
                <c:pt idx="15809">
                  <c:v>11.644816100970887</c:v>
                </c:pt>
                <c:pt idx="15810">
                  <c:v>11.652905587369499</c:v>
                </c:pt>
                <c:pt idx="15811">
                  <c:v>11.661000693418057</c:v>
                </c:pt>
                <c:pt idx="15812">
                  <c:v>11.669101422935549</c:v>
                </c:pt>
                <c:pt idx="15813">
                  <c:v>11.677207779998326</c:v>
                </c:pt>
                <c:pt idx="15814">
                  <c:v>11.68531976843086</c:v>
                </c:pt>
                <c:pt idx="15815">
                  <c:v>11.693437392060099</c:v>
                </c:pt>
                <c:pt idx="15816">
                  <c:v>11.701560654970898</c:v>
                </c:pt>
                <c:pt idx="15817">
                  <c:v>11.709689560995701</c:v>
                </c:pt>
                <c:pt idx="15818">
                  <c:v>11.71782411396944</c:v>
                </c:pt>
                <c:pt idx="15819">
                  <c:v>11.72596431798549</c:v>
                </c:pt>
                <c:pt idx="15820">
                  <c:v>11.734110176884284</c:v>
                </c:pt>
                <c:pt idx="15821">
                  <c:v>11.742261694508759</c:v>
                </c:pt>
                <c:pt idx="15822">
                  <c:v>11.750418874960818</c:v>
                </c:pt>
                <c:pt idx="15823">
                  <c:v>11.758581722088909</c:v>
                </c:pt>
                <c:pt idx="15824">
                  <c:v>11.766750239829594</c:v>
                </c:pt>
                <c:pt idx="15825">
                  <c:v>11.774924432036491</c:v>
                </c:pt>
                <c:pt idx="15826">
                  <c:v>11.783104302822917</c:v>
                </c:pt>
                <c:pt idx="15827">
                  <c:v>11.791289856048024</c:v>
                </c:pt>
                <c:pt idx="15828">
                  <c:v>11.799481095573473</c:v>
                </c:pt>
                <c:pt idx="15829">
                  <c:v>11.807678025521156</c:v>
                </c:pt>
                <c:pt idx="15830">
                  <c:v>11.815880649758276</c:v>
                </c:pt>
                <c:pt idx="15831">
                  <c:v>11.824088972154541</c:v>
                </c:pt>
                <c:pt idx="15832">
                  <c:v>11.832302996840449</c:v>
                </c:pt>
                <c:pt idx="15833">
                  <c:v>11.84052272769126</c:v>
                </c:pt>
                <c:pt idx="15834">
                  <c:v>11.848748168584757</c:v>
                </c:pt>
                <c:pt idx="15835">
                  <c:v>11.856979323660049</c:v>
                </c:pt>
                <c:pt idx="15836">
                  <c:v>11.86521619680048</c:v>
                </c:pt>
                <c:pt idx="15837">
                  <c:v>11.873458791978312</c:v>
                </c:pt>
                <c:pt idx="15838">
                  <c:v>11.881707113082108</c:v>
                </c:pt>
                <c:pt idx="15839">
                  <c:v>11.889961164262491</c:v>
                </c:pt>
                <c:pt idx="15840">
                  <c:v>11.898220949413609</c:v>
                </c:pt>
                <c:pt idx="15841">
                  <c:v>11.906486472432142</c:v>
                </c:pt>
                <c:pt idx="15842">
                  <c:v>11.914757737477363</c:v>
                </c:pt>
                <c:pt idx="15843">
                  <c:v>11.923034748451544</c:v>
                </c:pt>
                <c:pt idx="15844">
                  <c:v>11.93131750925949</c:v>
                </c:pt>
                <c:pt idx="15845">
                  <c:v>11.93960602406915</c:v>
                </c:pt>
                <c:pt idx="15846">
                  <c:v>11.947900296790934</c:v>
                </c:pt>
                <c:pt idx="15847">
                  <c:v>11.95620033133779</c:v>
                </c:pt>
                <c:pt idx="15848">
                  <c:v>11.964506131886358</c:v>
                </c:pt>
                <c:pt idx="15849">
                  <c:v>11.972817702355206</c:v>
                </c:pt>
                <c:pt idx="15850">
                  <c:v>11.98113504666544</c:v>
                </c:pt>
                <c:pt idx="15851">
                  <c:v>11.989458169002411</c:v>
                </c:pt>
                <c:pt idx="15852">
                  <c:v>11.997787073292859</c:v>
                </c:pt>
                <c:pt idx="15853">
                  <c:v>12.006121763553423</c:v>
                </c:pt>
                <c:pt idx="15854">
                  <c:v>12.014462243716119</c:v>
                </c:pt>
                <c:pt idx="15855">
                  <c:v>12.022808517977939</c:v>
                </c:pt>
                <c:pt idx="15856">
                  <c:v>12.031160590276546</c:v>
                </c:pt>
                <c:pt idx="15857">
                  <c:v>12.039518464552152</c:v>
                </c:pt>
                <c:pt idx="15858">
                  <c:v>12.047882145010506</c:v>
                </c:pt>
                <c:pt idx="15859">
                  <c:v>12.05625163559748</c:v>
                </c:pt>
                <c:pt idx="15860">
                  <c:v>12.064626940261508</c:v>
                </c:pt>
                <c:pt idx="15861">
                  <c:v>12.073008063217104</c:v>
                </c:pt>
                <c:pt idx="15862">
                  <c:v>12.081395008418376</c:v>
                </c:pt>
                <c:pt idx="15863">
                  <c:v>12.089787779821984</c:v>
                </c:pt>
                <c:pt idx="15864">
                  <c:v>12.09818638165124</c:v>
                </c:pt>
                <c:pt idx="15865">
                  <c:v>12.10659081786849</c:v>
                </c:pt>
                <c:pt idx="15866">
                  <c:v>12.115001092438654</c:v>
                </c:pt>
                <c:pt idx="15867">
                  <c:v>12.123417209593846</c:v>
                </c:pt>
                <c:pt idx="15868">
                  <c:v>12.131839173304678</c:v>
                </c:pt>
                <c:pt idx="15869">
                  <c:v>12.140266987632669</c:v>
                </c:pt>
                <c:pt idx="15870">
                  <c:v>12.148700656553766</c:v>
                </c:pt>
                <c:pt idx="15871">
                  <c:v>12.157140184311855</c:v>
                </c:pt>
                <c:pt idx="15872">
                  <c:v>12.165585574888594</c:v>
                </c:pt>
                <c:pt idx="15873">
                  <c:v>12.17403683226822</c:v>
                </c:pt>
                <c:pt idx="15874">
                  <c:v>12.182493960703473</c:v>
                </c:pt>
                <c:pt idx="15875">
                  <c:v>12.190956964184315</c:v>
                </c:pt>
                <c:pt idx="15876">
                  <c:v>12.19942584670329</c:v>
                </c:pt>
                <c:pt idx="15877">
                  <c:v>12.207900612522009</c:v>
                </c:pt>
                <c:pt idx="15878">
                  <c:v>12.21638126563875</c:v>
                </c:pt>
                <c:pt idx="15879">
                  <c:v>12.224867810054389</c:v>
                </c:pt>
                <c:pt idx="15880">
                  <c:v>12.233360250039425</c:v>
                </c:pt>
                <c:pt idx="15881">
                  <c:v>12.241858589600472</c:v>
                </c:pt>
                <c:pt idx="15882">
                  <c:v>12.250362832835883</c:v>
                </c:pt>
                <c:pt idx="15883">
                  <c:v>12.25887298375766</c:v>
                </c:pt>
                <c:pt idx="15884">
                  <c:v>12.26738904664818</c:v>
                </c:pt>
                <c:pt idx="15885">
                  <c:v>12.275911025525206</c:v>
                </c:pt>
                <c:pt idx="15886">
                  <c:v>12.284438924409109</c:v>
                </c:pt>
                <c:pt idx="15887">
                  <c:v>12.292972747591193</c:v>
                </c:pt>
                <c:pt idx="15888">
                  <c:v>12.301512499097603</c:v>
                </c:pt>
                <c:pt idx="15889">
                  <c:v>12.310058182957093</c:v>
                </c:pt>
                <c:pt idx="15890">
                  <c:v>12.318609803469919</c:v>
                </c:pt>
                <c:pt idx="15891">
                  <c:v>12.327167364670618</c:v>
                </c:pt>
                <c:pt idx="15892">
                  <c:v>12.335730870596352</c:v>
                </c:pt>
                <c:pt idx="15893">
                  <c:v>12.34430032555634</c:v>
                </c:pt>
                <c:pt idx="15894">
                  <c:v>12.352875733593537</c:v>
                </c:pt>
                <c:pt idx="15895">
                  <c:v>12.361457098753521</c:v>
                </c:pt>
                <c:pt idx="15896">
                  <c:v>12.3700444253545</c:v>
                </c:pt>
                <c:pt idx="15897">
                  <c:v>12.378637717447861</c:v>
                </c:pt>
                <c:pt idx="15898">
                  <c:v>12.387236979177745</c:v>
                </c:pt>
                <c:pt idx="15899">
                  <c:v>12.395842214600982</c:v>
                </c:pt>
                <c:pt idx="15900">
                  <c:v>12.404453428047795</c:v>
                </c:pt>
                <c:pt idx="15901">
                  <c:v>12.413070623580838</c:v>
                </c:pt>
                <c:pt idx="15902">
                  <c:v>12.421693805265402</c:v>
                </c:pt>
                <c:pt idx="15903">
                  <c:v>12.430322977440738</c:v>
                </c:pt>
                <c:pt idx="15904">
                  <c:v>12.438958144177974</c:v>
                </c:pt>
                <c:pt idx="15905">
                  <c:v>12.447599309550881</c:v>
                </c:pt>
                <c:pt idx="15906">
                  <c:v>12.456246477907758</c:v>
                </c:pt>
                <c:pt idx="15907">
                  <c:v>12.464899653328224</c:v>
                </c:pt>
                <c:pt idx="15908">
                  <c:v>12.473558839894546</c:v>
                </c:pt>
                <c:pt idx="15909">
                  <c:v>12.48222404196409</c:v>
                </c:pt>
                <c:pt idx="15910">
                  <c:v>12.490895263624985</c:v>
                </c:pt>
                <c:pt idx="15911">
                  <c:v>12.499572508968008</c:v>
                </c:pt>
                <c:pt idx="15912">
                  <c:v>12.508255782359617</c:v>
                </c:pt>
                <c:pt idx="15913">
                  <c:v>12.516945087896465</c:v>
                </c:pt>
                <c:pt idx="15914">
                  <c:v>12.525640429768996</c:v>
                </c:pt>
                <c:pt idx="15915">
                  <c:v>12.534341812079367</c:v>
                </c:pt>
                <c:pt idx="15916">
                  <c:v>12.543049239206182</c:v>
                </c:pt>
                <c:pt idx="15917">
                  <c:v>12.551762715257487</c:v>
                </c:pt>
                <c:pt idx="15918">
                  <c:v>12.560482244343994</c:v>
                </c:pt>
                <c:pt idx="15919">
                  <c:v>12.569207830853442</c:v>
                </c:pt>
                <c:pt idx="15920">
                  <c:v>12.57793947890244</c:v>
                </c:pt>
                <c:pt idx="15921">
                  <c:v>12.586677192610278</c:v>
                </c:pt>
                <c:pt idx="15922">
                  <c:v>12.595420976373839</c:v>
                </c:pt>
                <c:pt idx="15923">
                  <c:v>12.604170834318325</c:v>
                </c:pt>
                <c:pt idx="15924">
                  <c:v>12.61292677057161</c:v>
                </c:pt>
                <c:pt idx="15925">
                  <c:v>12.62168878953975</c:v>
                </c:pt>
                <c:pt idx="15926">
                  <c:v>12.630456895356549</c:v>
                </c:pt>
                <c:pt idx="15927">
                  <c:v>12.639231092250453</c:v>
                </c:pt>
                <c:pt idx="15928">
                  <c:v>12.648011384360821</c:v>
                </c:pt>
                <c:pt idx="15929">
                  <c:v>12.656797776105963</c:v>
                </c:pt>
                <c:pt idx="15930">
                  <c:v>12.665590271631181</c:v>
                </c:pt>
                <c:pt idx="15931">
                  <c:v>12.674388875084466</c:v>
                </c:pt>
                <c:pt idx="15932">
                  <c:v>12.683193590893344</c:v>
                </c:pt>
                <c:pt idx="15933">
                  <c:v>12.692004423211763</c:v>
                </c:pt>
                <c:pt idx="15934">
                  <c:v>12.700821376196362</c:v>
                </c:pt>
                <c:pt idx="15935">
                  <c:v>12.709644454283906</c:v>
                </c:pt>
                <c:pt idx="15936">
                  <c:v>12.718473661636997</c:v>
                </c:pt>
                <c:pt idx="15937">
                  <c:v>12.727309002420952</c:v>
                </c:pt>
                <c:pt idx="15938">
                  <c:v>12.736150481081779</c:v>
                </c:pt>
                <c:pt idx="15939">
                  <c:v>12.744998101790774</c:v>
                </c:pt>
                <c:pt idx="15940">
                  <c:v>12.753851868721929</c:v>
                </c:pt>
                <c:pt idx="15941">
                  <c:v>12.762711786330531</c:v>
                </c:pt>
                <c:pt idx="15942">
                  <c:v>12.77157785879657</c:v>
                </c:pt>
                <c:pt idx="15943">
                  <c:v>12.780450090395737</c:v>
                </c:pt>
                <c:pt idx="15944">
                  <c:v>12.789328485313641</c:v>
                </c:pt>
                <c:pt idx="15945">
                  <c:v>12.798213048017958</c:v>
                </c:pt>
                <c:pt idx="15946">
                  <c:v>12.807103782700306</c:v>
                </c:pt>
                <c:pt idx="15947">
                  <c:v>12.81600069355502</c:v>
                </c:pt>
                <c:pt idx="15948">
                  <c:v>12.824903785059098</c:v>
                </c:pt>
                <c:pt idx="15949">
                  <c:v>12.833813061412899</c:v>
                </c:pt>
                <c:pt idx="15950">
                  <c:v>12.842728526819503</c:v>
                </c:pt>
                <c:pt idx="15951">
                  <c:v>12.851650185765246</c:v>
                </c:pt>
                <c:pt idx="15952">
                  <c:v>12.860578042459247</c:v>
                </c:pt>
                <c:pt idx="15953">
                  <c:v>12.869512101113353</c:v>
                </c:pt>
                <c:pt idx="15954">
                  <c:v>12.878452366223252</c:v>
                </c:pt>
                <c:pt idx="15955">
                  <c:v>12.887398842006844</c:v>
                </c:pt>
                <c:pt idx="15956">
                  <c:v>12.896351532684761</c:v>
                </c:pt>
                <c:pt idx="15957">
                  <c:v>12.905310442762067</c:v>
                </c:pt>
                <c:pt idx="15958">
                  <c:v>12.914275576465455</c:v>
                </c:pt>
                <c:pt idx="15959">
                  <c:v>12.923246938118389</c:v>
                </c:pt>
                <c:pt idx="15960">
                  <c:v>12.932224531953244</c:v>
                </c:pt>
                <c:pt idx="15961">
                  <c:v>12.941208362487613</c:v>
                </c:pt>
                <c:pt idx="15962">
                  <c:v>12.950198433959949</c:v>
                </c:pt>
                <c:pt idx="15963">
                  <c:v>12.95919475061145</c:v>
                </c:pt>
                <c:pt idx="15964">
                  <c:v>12.968197316969134</c:v>
                </c:pt>
                <c:pt idx="15965">
                  <c:v>12.977206137280293</c:v>
                </c:pt>
                <c:pt idx="15966">
                  <c:v>12.986221215794968</c:v>
                </c:pt>
                <c:pt idx="15967">
                  <c:v>12.99524255704962</c:v>
                </c:pt>
                <c:pt idx="15968">
                  <c:v>13.004270165300396</c:v>
                </c:pt>
                <c:pt idx="15969">
                  <c:v>13.013304044806205</c:v>
                </c:pt>
                <c:pt idx="15970">
                  <c:v>13.022344200112967</c:v>
                </c:pt>
                <c:pt idx="15971">
                  <c:v>13.031390635485703</c:v>
                </c:pt>
                <c:pt idx="15972">
                  <c:v>13.040443355287088</c:v>
                </c:pt>
                <c:pt idx="15973">
                  <c:v>13.049502363787877</c:v>
                </c:pt>
                <c:pt idx="15974">
                  <c:v>13.058567665546631</c:v>
                </c:pt>
                <c:pt idx="15975">
                  <c:v>13.06763926484024</c:v>
                </c:pt>
                <c:pt idx="15976">
                  <c:v>13.076717165948365</c:v>
                </c:pt>
                <c:pt idx="15977">
                  <c:v>13.085801373439079</c:v>
                </c:pt>
                <c:pt idx="15978">
                  <c:v>13.094891891598188</c:v>
                </c:pt>
                <c:pt idx="15979">
                  <c:v>13.103988724714279</c:v>
                </c:pt>
                <c:pt idx="15980">
                  <c:v>13.113091877364949</c:v>
                </c:pt>
                <c:pt idx="15981">
                  <c:v>13.122201353844945</c:v>
                </c:pt>
                <c:pt idx="15982">
                  <c:v>13.131317158451798</c:v>
                </c:pt>
                <c:pt idx="15983">
                  <c:v>13.140439295772651</c:v>
                </c:pt>
                <c:pt idx="15984">
                  <c:v>13.149567770111208</c:v>
                </c:pt>
                <c:pt idx="15985">
                  <c:v>13.158702585773961</c:v>
                </c:pt>
                <c:pt idx="15986">
                  <c:v>13.167843747357621</c:v>
                </c:pt>
                <c:pt idx="15987">
                  <c:v>13.176991259174867</c:v>
                </c:pt>
                <c:pt idx="15988">
                  <c:v>13.186145125637113</c:v>
                </c:pt>
                <c:pt idx="15989">
                  <c:v>13.195305351062833</c:v>
                </c:pt>
                <c:pt idx="15990">
                  <c:v>13.204471940061525</c:v>
                </c:pt>
                <c:pt idx="15991">
                  <c:v>13.213644896957861</c:v>
                </c:pt>
                <c:pt idx="15992">
                  <c:v>13.22282422607932</c:v>
                </c:pt>
                <c:pt idx="15993">
                  <c:v>13.232009932045013</c:v>
                </c:pt>
                <c:pt idx="15994">
                  <c:v>13.241202019188634</c:v>
                </c:pt>
                <c:pt idx="15995">
                  <c:v>13.250400491846685</c:v>
                </c:pt>
                <c:pt idx="15996">
                  <c:v>13.259605354647912</c:v>
                </c:pt>
                <c:pt idx="15997">
                  <c:v>13.268816611935042</c:v>
                </c:pt>
                <c:pt idx="15998">
                  <c:v>13.278034268053625</c:v>
                </c:pt>
                <c:pt idx="15999">
                  <c:v>13.287258327642061</c:v>
                </c:pt>
                <c:pt idx="16000">
                  <c:v>13.296488795052131</c:v>
                </c:pt>
                <c:pt idx="16001">
                  <c:v>13.305725674638451</c:v>
                </c:pt>
                <c:pt idx="16002">
                  <c:v>13.314968971049089</c:v>
                </c:pt>
                <c:pt idx="16003">
                  <c:v>13.324218688644907</c:v>
                </c:pt>
                <c:pt idx="16004">
                  <c:v>13.333474831886612</c:v>
                </c:pt>
                <c:pt idx="16005">
                  <c:v>13.342737405140928</c:v>
                </c:pt>
                <c:pt idx="16006">
                  <c:v>13.352006413068853</c:v>
                </c:pt>
                <c:pt idx="16007">
                  <c:v>13.36128186004338</c:v>
                </c:pt>
                <c:pt idx="16008">
                  <c:v>13.370563750440342</c:v>
                </c:pt>
                <c:pt idx="16009">
                  <c:v>13.379852088930456</c:v>
                </c:pt>
                <c:pt idx="16010">
                  <c:v>13.389146879895836</c:v>
                </c:pt>
                <c:pt idx="16011">
                  <c:v>13.398448127721441</c:v>
                </c:pt>
                <c:pt idx="16012">
                  <c:v>13.407755837087727</c:v>
                </c:pt>
                <c:pt idx="16013">
                  <c:v>13.417070012385951</c:v>
                </c:pt>
                <c:pt idx="16014">
                  <c:v>13.426390658010209</c:v>
                </c:pt>
                <c:pt idx="16015">
                  <c:v>13.435717778650728</c:v>
                </c:pt>
                <c:pt idx="16016">
                  <c:v>13.445051378707916</c:v>
                </c:pt>
                <c:pt idx="16017">
                  <c:v>13.454391462682933</c:v>
                </c:pt>
                <c:pt idx="16018">
                  <c:v>13.463738034982098</c:v>
                </c:pt>
                <c:pt idx="16019">
                  <c:v>13.473091100308682</c:v>
                </c:pt>
                <c:pt idx="16020">
                  <c:v>13.482450663075339</c:v>
                </c:pt>
                <c:pt idx="16021">
                  <c:v>13.491816727697575</c:v>
                </c:pt>
                <c:pt idx="16022">
                  <c:v>13.501189298888473</c:v>
                </c:pt>
                <c:pt idx="16023">
                  <c:v>13.510568381069884</c:v>
                </c:pt>
                <c:pt idx="16024">
                  <c:v>13.51995397866653</c:v>
                </c:pt>
                <c:pt idx="16025">
                  <c:v>13.529346096401317</c:v>
                </c:pt>
                <c:pt idx="16026">
                  <c:v>13.538744738705322</c:v>
                </c:pt>
                <c:pt idx="16027">
                  <c:v>13.548149910012492</c:v>
                </c:pt>
                <c:pt idx="16028">
                  <c:v>13.557561615055585</c:v>
                </c:pt>
                <c:pt idx="16029">
                  <c:v>13.566979858274914</c:v>
                </c:pt>
                <c:pt idx="16030">
                  <c:v>13.57640464411368</c:v>
                </c:pt>
                <c:pt idx="16031">
                  <c:v>13.585835977314506</c:v>
                </c:pt>
                <c:pt idx="16032">
                  <c:v>13.595273862326968</c:v>
                </c:pt>
                <c:pt idx="16033">
                  <c:v>13.604718303702519</c:v>
                </c:pt>
                <c:pt idx="16034">
                  <c:v>13.614169305896711</c:v>
                </c:pt>
                <c:pt idx="16035">
                  <c:v>13.623626873665364</c:v>
                </c:pt>
                <c:pt idx="16036">
                  <c:v>13.633091011470432</c:v>
                </c:pt>
                <c:pt idx="16037">
                  <c:v>13.642561723776764</c:v>
                </c:pt>
                <c:pt idx="16038">
                  <c:v>13.652039015350093</c:v>
                </c:pt>
                <c:pt idx="16039">
                  <c:v>13.661522890661679</c:v>
                </c:pt>
                <c:pt idx="16040">
                  <c:v>13.671013354185686</c:v>
                </c:pt>
                <c:pt idx="16041">
                  <c:v>13.680510410697783</c:v>
                </c:pt>
                <c:pt idx="16042">
                  <c:v>13.690014064678559</c:v>
                </c:pt>
                <c:pt idx="16043">
                  <c:v>13.699524320611502</c:v>
                </c:pt>
                <c:pt idx="16044">
                  <c:v>13.709041183282247</c:v>
                </c:pt>
                <c:pt idx="16045">
                  <c:v>13.718564657180725</c:v>
                </c:pt>
                <c:pt idx="16046">
                  <c:v>13.728094746799771</c:v>
                </c:pt>
                <c:pt idx="16047">
                  <c:v>13.737631456935008</c:v>
                </c:pt>
                <c:pt idx="16048">
                  <c:v>13.747174792085721</c:v>
                </c:pt>
                <c:pt idx="16049">
                  <c:v>13.756724756854219</c:v>
                </c:pt>
                <c:pt idx="16050">
                  <c:v>13.766281355745836</c:v>
                </c:pt>
                <c:pt idx="16051">
                  <c:v>13.775844593569529</c:v>
                </c:pt>
                <c:pt idx="16052">
                  <c:v>13.785414474837106</c:v>
                </c:pt>
                <c:pt idx="16053">
                  <c:v>13.7949910040633</c:v>
                </c:pt>
                <c:pt idx="16054">
                  <c:v>13.804574186067095</c:v>
                </c:pt>
                <c:pt idx="16055">
                  <c:v>13.81416402536971</c:v>
                </c:pt>
                <c:pt idx="16056">
                  <c:v>13.82376052649529</c:v>
                </c:pt>
                <c:pt idx="16057">
                  <c:v>13.833363694272874</c:v>
                </c:pt>
                <c:pt idx="16058">
                  <c:v>13.842973533233108</c:v>
                </c:pt>
                <c:pt idx="16059">
                  <c:v>13.852590047909572</c:v>
                </c:pt>
                <c:pt idx="16060">
                  <c:v>13.862213243141378</c:v>
                </c:pt>
                <c:pt idx="16061">
                  <c:v>13.871843123468615</c:v>
                </c:pt>
                <c:pt idx="16062">
                  <c:v>13.881479693535324</c:v>
                </c:pt>
                <c:pt idx="16063">
                  <c:v>13.891122957887703</c:v>
                </c:pt>
                <c:pt idx="16064">
                  <c:v>13.900772921378316</c:v>
                </c:pt>
                <c:pt idx="16065">
                  <c:v>13.910429588559886</c:v>
                </c:pt>
                <c:pt idx="16066">
                  <c:v>13.92009296398809</c:v>
                </c:pt>
                <c:pt idx="16067">
                  <c:v>13.929763052525614</c:v>
                </c:pt>
                <c:pt idx="16068">
                  <c:v>13.939439858734678</c:v>
                </c:pt>
                <c:pt idx="16069">
                  <c:v>13.949123387180457</c:v>
                </c:pt>
                <c:pt idx="16070">
                  <c:v>13.958813642735779</c:v>
                </c:pt>
                <c:pt idx="16071">
                  <c:v>13.968510629972378</c:v>
                </c:pt>
                <c:pt idx="16072">
                  <c:v>13.978214353464951</c:v>
                </c:pt>
                <c:pt idx="16073">
                  <c:v>13.987924818096486</c:v>
                </c:pt>
                <c:pt idx="16074">
                  <c:v>13.997642028448254</c:v>
                </c:pt>
                <c:pt idx="16075">
                  <c:v>14.007365989104491</c:v>
                </c:pt>
                <c:pt idx="16076">
                  <c:v>14.017096704958369</c:v>
                </c:pt>
                <c:pt idx="16077">
                  <c:v>14.026834180600712</c:v>
                </c:pt>
                <c:pt idx="16078">
                  <c:v>14.036578420727448</c:v>
                </c:pt>
                <c:pt idx="16079">
                  <c:v>14.046329429935566</c:v>
                </c:pt>
                <c:pt idx="16080">
                  <c:v>14.05608721313185</c:v>
                </c:pt>
                <c:pt idx="16081">
                  <c:v>14.065851774919892</c:v>
                </c:pt>
                <c:pt idx="16082">
                  <c:v>14.07562311990627</c:v>
                </c:pt>
                <c:pt idx="16083">
                  <c:v>14.085401253007998</c:v>
                </c:pt>
                <c:pt idx="16084">
                  <c:v>14.095186178838272</c:v>
                </c:pt>
                <c:pt idx="16085">
                  <c:v>14.104977902013276</c:v>
                </c:pt>
                <c:pt idx="16086">
                  <c:v>14.11477642746028</c:v>
                </c:pt>
                <c:pt idx="16087">
                  <c:v>14.124581759802098</c:v>
                </c:pt>
                <c:pt idx="16088">
                  <c:v>14.13439390366454</c:v>
                </c:pt>
                <c:pt idx="16089">
                  <c:v>14.144212863985157</c:v>
                </c:pt>
                <c:pt idx="16090">
                  <c:v>14.154038645396399</c:v>
                </c:pt>
                <c:pt idx="16091">
                  <c:v>14.163871252533728</c:v>
                </c:pt>
                <c:pt idx="16092">
                  <c:v>14.173710690344986</c:v>
                </c:pt>
                <c:pt idx="16093">
                  <c:v>14.18355696347229</c:v>
                </c:pt>
                <c:pt idx="16094">
                  <c:v>14.193410076664037</c:v>
                </c:pt>
                <c:pt idx="16095">
                  <c:v>14.203270034568575</c:v>
                </c:pt>
                <c:pt idx="16096">
                  <c:v>14.213136842147517</c:v>
                </c:pt>
                <c:pt idx="16097">
                  <c:v>14.223010504055889</c:v>
                </c:pt>
                <c:pt idx="16098">
                  <c:v>14.232891024951737</c:v>
                </c:pt>
                <c:pt idx="16099">
                  <c:v>14.242778409807016</c:v>
                </c:pt>
                <c:pt idx="16100">
                  <c:v>14.252672663286464</c:v>
                </c:pt>
                <c:pt idx="16101">
                  <c:v>14.262573790057841</c:v>
                </c:pt>
                <c:pt idx="16102">
                  <c:v>14.272481795103472</c:v>
                </c:pt>
                <c:pt idx="16103">
                  <c:v>14.282396683097819</c:v>
                </c:pt>
                <c:pt idx="16104">
                  <c:v>14.29231845871838</c:v>
                </c:pt>
                <c:pt idx="16105">
                  <c:v>14.302247126957871</c:v>
                </c:pt>
                <c:pt idx="16106">
                  <c:v>14.312182692500503</c:v>
                </c:pt>
                <c:pt idx="16107">
                  <c:v>14.322125160137736</c:v>
                </c:pt>
                <c:pt idx="16108">
                  <c:v>14.332074534560073</c:v>
                </c:pt>
                <c:pt idx="16109">
                  <c:v>14.342030820774118</c:v>
                </c:pt>
                <c:pt idx="16110">
                  <c:v>14.351994023477117</c:v>
                </c:pt>
                <c:pt idx="16111">
                  <c:v>14.361964147369354</c:v>
                </c:pt>
                <c:pt idx="16112">
                  <c:v>14.371941197467878</c:v>
                </c:pt>
                <c:pt idx="16113">
                  <c:v>14.381925178479726</c:v>
                </c:pt>
                <c:pt idx="16114">
                  <c:v>14.39191609511499</c:v>
                </c:pt>
                <c:pt idx="16115">
                  <c:v>14.401913952401175</c:v>
                </c:pt>
                <c:pt idx="16116">
                  <c:v>14.411918755055138</c:v>
                </c:pt>
                <c:pt idx="16117">
                  <c:v>14.421930507796795</c:v>
                </c:pt>
                <c:pt idx="16118">
                  <c:v>14.431949215664135</c:v>
                </c:pt>
                <c:pt idx="16119">
                  <c:v>14.441974883383853</c:v>
                </c:pt>
                <c:pt idx="16120">
                  <c:v>14.452007515685706</c:v>
                </c:pt>
                <c:pt idx="16121">
                  <c:v>14.462047117618193</c:v>
                </c:pt>
                <c:pt idx="16122">
                  <c:v>14.472093693917863</c:v>
                </c:pt>
                <c:pt idx="16123">
                  <c:v>14.482147249429712</c:v>
                </c:pt>
                <c:pt idx="16124">
                  <c:v>14.49220778889665</c:v>
                </c:pt>
                <c:pt idx="16125">
                  <c:v>14.502275317381221</c:v>
                </c:pt>
                <c:pt idx="16126">
                  <c:v>14.512349839633151</c:v>
                </c:pt>
                <c:pt idx="16127">
                  <c:v>14.522431360405244</c:v>
                </c:pt>
                <c:pt idx="16128">
                  <c:v>14.532519884770602</c:v>
                </c:pt>
                <c:pt idx="16129">
                  <c:v>14.542615417488856</c:v>
                </c:pt>
                <c:pt idx="16130">
                  <c:v>14.552717963322721</c:v>
                </c:pt>
                <c:pt idx="16131">
                  <c:v>14.56282752735588</c:v>
                </c:pt>
                <c:pt idx="16132">
                  <c:v>14.572944114357888</c:v>
                </c:pt>
                <c:pt idx="16133">
                  <c:v>14.583067729101396</c:v>
                </c:pt>
                <c:pt idx="16134">
                  <c:v>14.593198376680688</c:v>
                </c:pt>
                <c:pt idx="16135">
                  <c:v>14.603336061875265</c:v>
                </c:pt>
                <c:pt idx="16136">
                  <c:v>14.613480789467731</c:v>
                </c:pt>
                <c:pt idx="16137">
                  <c:v>14.623632564562994</c:v>
                </c:pt>
                <c:pt idx="16138">
                  <c:v>14.633791391950528</c:v>
                </c:pt>
                <c:pt idx="16139">
                  <c:v>14.643957276529454</c:v>
                </c:pt>
                <c:pt idx="16140">
                  <c:v>14.654130223095681</c:v>
                </c:pt>
                <c:pt idx="16141">
                  <c:v>14.664310236768316</c:v>
                </c:pt>
                <c:pt idx="16142">
                  <c:v>14.674497322350152</c:v>
                </c:pt>
                <c:pt idx="16143">
                  <c:v>14.6846914846471</c:v>
                </c:pt>
                <c:pt idx="16144">
                  <c:v>14.694892728788941</c:v>
                </c:pt>
                <c:pt idx="16145">
                  <c:v>14.705101059588488</c:v>
                </c:pt>
                <c:pt idx="16146">
                  <c:v>14.715316481861668</c:v>
                </c:pt>
                <c:pt idx="16147">
                  <c:v>14.725539000748965</c:v>
                </c:pt>
                <c:pt idx="16148">
                  <c:v>14.735768621073225</c:v>
                </c:pt>
                <c:pt idx="16149">
                  <c:v>14.746005347660425</c:v>
                </c:pt>
                <c:pt idx="16150">
                  <c:v>14.756249185661765</c:v>
                </c:pt>
                <c:pt idx="16151">
                  <c:v>14.766500139910152</c:v>
                </c:pt>
                <c:pt idx="16152">
                  <c:v>14.776758215349139</c:v>
                </c:pt>
                <c:pt idx="16153">
                  <c:v>14.787023416818124</c:v>
                </c:pt>
                <c:pt idx="16154">
                  <c:v>14.797295749482641</c:v>
                </c:pt>
                <c:pt idx="16155">
                  <c:v>14.807575218189037</c:v>
                </c:pt>
                <c:pt idx="16156">
                  <c:v>14.817861827786803</c:v>
                </c:pt>
                <c:pt idx="16157">
                  <c:v>14.828155583452244</c:v>
                </c:pt>
                <c:pt idx="16158">
                  <c:v>14.838456490041814</c:v>
                </c:pt>
                <c:pt idx="16159">
                  <c:v>14.848764552415119</c:v>
                </c:pt>
                <c:pt idx="16160">
                  <c:v>14.859079775759257</c:v>
                </c:pt>
                <c:pt idx="16161">
                  <c:v>14.869402164940814</c:v>
                </c:pt>
                <c:pt idx="16162">
                  <c:v>14.879731724829528</c:v>
                </c:pt>
                <c:pt idx="16163">
                  <c:v>14.890068460623317</c:v>
                </c:pt>
                <c:pt idx="16164">
                  <c:v>14.900412377198911</c:v>
                </c:pt>
                <c:pt idx="16165">
                  <c:v>14.910763479436211</c:v>
                </c:pt>
                <c:pt idx="16166">
                  <c:v>14.92112177254397</c:v>
                </c:pt>
                <c:pt idx="16167">
                  <c:v>14.931487261409092</c:v>
                </c:pt>
                <c:pt idx="16168">
                  <c:v>14.941859951030366</c:v>
                </c:pt>
                <c:pt idx="16169">
                  <c:v>14.952239846301266</c:v>
                </c:pt>
                <c:pt idx="16170">
                  <c:v>14.962626952445031</c:v>
                </c:pt>
                <c:pt idx="16171">
                  <c:v>14.973021274362164</c:v>
                </c:pt>
                <c:pt idx="16172">
                  <c:v>14.983422816956336</c:v>
                </c:pt>
                <c:pt idx="16173">
                  <c:v>14.993831585461688</c:v>
                </c:pt>
                <c:pt idx="16174">
                  <c:v>15.004247584788938</c:v>
                </c:pt>
                <c:pt idx="16175">
                  <c:v>15.014670819851986</c:v>
                </c:pt>
                <c:pt idx="16176">
                  <c:v>15.025101295895887</c:v>
                </c:pt>
                <c:pt idx="16177">
                  <c:v>15.0355390178416</c:v>
                </c:pt>
                <c:pt idx="16178">
                  <c:v>15.045983990613276</c:v>
                </c:pt>
                <c:pt idx="16179">
                  <c:v>15.056436219466907</c:v>
                </c:pt>
                <c:pt idx="16180">
                  <c:v>15.066895709333712</c:v>
                </c:pt>
                <c:pt idx="16181">
                  <c:v>15.077362465148115</c:v>
                </c:pt>
                <c:pt idx="16182">
                  <c:v>15.087836492177066</c:v>
                </c:pt>
                <c:pt idx="16183">
                  <c:v>15.098317795362073</c:v>
                </c:pt>
                <c:pt idx="16184">
                  <c:v>15.108806379757777</c:v>
                </c:pt>
                <c:pt idx="16185">
                  <c:v>15.119302250312323</c:v>
                </c:pt>
                <c:pt idx="16186">
                  <c:v>15.129805412307315</c:v>
                </c:pt>
                <c:pt idx="16187">
                  <c:v>15.140315870698005</c:v>
                </c:pt>
                <c:pt idx="16188">
                  <c:v>15.150833630442856</c:v>
                </c:pt>
                <c:pt idx="16189">
                  <c:v>15.16135869683449</c:v>
                </c:pt>
                <c:pt idx="16190">
                  <c:v>15.171891074838491</c:v>
                </c:pt>
                <c:pt idx="16191">
                  <c:v>15.182430769423664</c:v>
                </c:pt>
                <c:pt idx="16192">
                  <c:v>15.192977785893669</c:v>
                </c:pt>
                <c:pt idx="16193">
                  <c:v>15.203532129224444</c:v>
                </c:pt>
                <c:pt idx="16194">
                  <c:v>15.214093804395157</c:v>
                </c:pt>
                <c:pt idx="16195">
                  <c:v>15.22466281672053</c:v>
                </c:pt>
                <c:pt idx="16196">
                  <c:v>15.235239171186876</c:v>
                </c:pt>
                <c:pt idx="16197">
                  <c:v>15.24582287289468</c:v>
                </c:pt>
                <c:pt idx="16198">
                  <c:v>15.256413926836956</c:v>
                </c:pt>
                <c:pt idx="16199">
                  <c:v>15.267012338343209</c:v>
                </c:pt>
                <c:pt idx="16200">
                  <c:v>15.277618112413625</c:v>
                </c:pt>
                <c:pt idx="16201">
                  <c:v>15.288231254051638</c:v>
                </c:pt>
                <c:pt idx="16202">
                  <c:v>15.298851768597862</c:v>
                </c:pt>
                <c:pt idx="16203">
                  <c:v>15.309479661062916</c:v>
                </c:pt>
                <c:pt idx="16204">
                  <c:v>15.320114936460662</c:v>
                </c:pt>
                <c:pt idx="16205">
                  <c:v>15.330757600142858</c:v>
                </c:pt>
                <c:pt idx="16206">
                  <c:v>15.341407657130569</c:v>
                </c:pt>
                <c:pt idx="16207">
                  <c:v>15.352065112448118</c:v>
                </c:pt>
                <c:pt idx="16208">
                  <c:v>15.362729971458419</c:v>
                </c:pt>
                <c:pt idx="16209">
                  <c:v>15.373402239193011</c:v>
                </c:pt>
                <c:pt idx="16210">
                  <c:v>15.384081920686693</c:v>
                </c:pt>
                <c:pt idx="16211">
                  <c:v>15.394769021313566</c:v>
                </c:pt>
                <c:pt idx="16212">
                  <c:v>15.405463546115662</c:v>
                </c:pt>
                <c:pt idx="16213">
                  <c:v>15.416165500250447</c:v>
                </c:pt>
                <c:pt idx="16214">
                  <c:v>15.426874888766728</c:v>
                </c:pt>
                <c:pt idx="16215">
                  <c:v>15.43759171705355</c:v>
                </c:pt>
                <c:pt idx="16216">
                  <c:v>15.448315990166975</c:v>
                </c:pt>
                <c:pt idx="16217">
                  <c:v>15.459047713166335</c:v>
                </c:pt>
                <c:pt idx="16218">
                  <c:v>15.469786891451916</c:v>
                </c:pt>
                <c:pt idx="16219">
                  <c:v>15.48053353009032</c:v>
                </c:pt>
                <c:pt idx="16220">
                  <c:v>15.491287634151433</c:v>
                </c:pt>
                <c:pt idx="16221">
                  <c:v>15.502049209046806</c:v>
                </c:pt>
                <c:pt idx="16222">
                  <c:v>15.512818259853605</c:v>
                </c:pt>
                <c:pt idx="16223">
                  <c:v>15.523594791652288</c:v>
                </c:pt>
                <c:pt idx="16224">
                  <c:v>15.534378809865693</c:v>
                </c:pt>
                <c:pt idx="16225">
                  <c:v>15.545170319581574</c:v>
                </c:pt>
                <c:pt idx="16226">
                  <c:v>15.555969325890986</c:v>
                </c:pt>
                <c:pt idx="16227">
                  <c:v>15.566775834228075</c:v>
                </c:pt>
                <c:pt idx="16228">
                  <c:v>15.577589849691206</c:v>
                </c:pt>
                <c:pt idx="16229">
                  <c:v>15.58841137749547</c:v>
                </c:pt>
                <c:pt idx="16230">
                  <c:v>15.599240422746087</c:v>
                </c:pt>
                <c:pt idx="16231">
                  <c:v>15.610076990892315</c:v>
                </c:pt>
                <c:pt idx="16232">
                  <c:v>15.620921087046703</c:v>
                </c:pt>
                <c:pt idx="16233">
                  <c:v>15.631772716325113</c:v>
                </c:pt>
                <c:pt idx="16234">
                  <c:v>15.642631884188171</c:v>
                </c:pt>
                <c:pt idx="16235">
                  <c:v>15.653498595759089</c:v>
                </c:pt>
                <c:pt idx="16236">
                  <c:v>15.664372856164395</c:v>
                </c:pt>
                <c:pt idx="16237">
                  <c:v>15.675254670876106</c:v>
                </c:pt>
                <c:pt idx="16238">
                  <c:v>15.686144045028115</c:v>
                </c:pt>
                <c:pt idx="16239">
                  <c:v>15.697040983757645</c:v>
                </c:pt>
                <c:pt idx="16240">
                  <c:v>15.707945492548125</c:v>
                </c:pt>
                <c:pt idx="16241">
                  <c:v>15.718857576544153</c:v>
                </c:pt>
                <c:pt idx="16242">
                  <c:v>15.729777241008115</c:v>
                </c:pt>
                <c:pt idx="16243">
                  <c:v>15.740704491091527</c:v>
                </c:pt>
                <c:pt idx="16244">
                  <c:v>15.751639332293065</c:v>
                </c:pt>
                <c:pt idx="16245">
                  <c:v>15.762581769771643</c:v>
                </c:pt>
                <c:pt idx="16246">
                  <c:v>15.773531808689517</c:v>
                </c:pt>
                <c:pt idx="16247">
                  <c:v>15.784489454556832</c:v>
                </c:pt>
                <c:pt idx="16248">
                  <c:v>15.795454712543259</c:v>
                </c:pt>
                <c:pt idx="16249">
                  <c:v>15.806427587821823</c:v>
                </c:pt>
                <c:pt idx="16250">
                  <c:v>15.817408085914158</c:v>
                </c:pt>
                <c:pt idx="16251">
                  <c:v>15.828396212000719</c:v>
                </c:pt>
                <c:pt idx="16252">
                  <c:v>15.839391971265316</c:v>
                </c:pt>
                <c:pt idx="16253">
                  <c:v>15.850395369241101</c:v>
                </c:pt>
                <c:pt idx="16254">
                  <c:v>15.861406411119331</c:v>
                </c:pt>
                <c:pt idx="16255">
                  <c:v>15.872425102094629</c:v>
                </c:pt>
                <c:pt idx="16256">
                  <c:v>15.883451447711685</c:v>
                </c:pt>
                <c:pt idx="16257">
                  <c:v>15.894485453172582</c:v>
                </c:pt>
                <c:pt idx="16258">
                  <c:v>15.905527123798505</c:v>
                </c:pt>
                <c:pt idx="16259">
                  <c:v>15.916576464798522</c:v>
                </c:pt>
                <c:pt idx="16260">
                  <c:v>15.927633481732753</c:v>
                </c:pt>
                <c:pt idx="16261">
                  <c:v>15.938698179817749</c:v>
                </c:pt>
                <c:pt idx="16262">
                  <c:v>15.949770564273445</c:v>
                </c:pt>
                <c:pt idx="16263">
                  <c:v>15.96085064067155</c:v>
                </c:pt>
                <c:pt idx="16264">
                  <c:v>15.971938414239499</c:v>
                </c:pt>
                <c:pt idx="16265">
                  <c:v>15.983033890208112</c:v>
                </c:pt>
                <c:pt idx="16266">
                  <c:v>15.994137074160721</c:v>
                </c:pt>
                <c:pt idx="16267">
                  <c:v>16.00524797133566</c:v>
                </c:pt>
                <c:pt idx="16268">
                  <c:v>16.016366586974655</c:v>
                </c:pt>
                <c:pt idx="16269">
                  <c:v>16.027492926672686</c:v>
                </c:pt>
                <c:pt idx="16270">
                  <c:v>16.038626995679007</c:v>
                </c:pt>
                <c:pt idx="16271">
                  <c:v>16.049768799246284</c:v>
                </c:pt>
                <c:pt idx="16272">
                  <c:v>16.060918342981161</c:v>
                </c:pt>
                <c:pt idx="16273">
                  <c:v>16.072075632143839</c:v>
                </c:pt>
                <c:pt idx="16274">
                  <c:v>16.083240672114957</c:v>
                </c:pt>
                <c:pt idx="16275">
                  <c:v>16.09441346816179</c:v>
                </c:pt>
                <c:pt idx="16276">
                  <c:v>16.105594025906576</c:v>
                </c:pt>
                <c:pt idx="16277">
                  <c:v>16.116782350624153</c:v>
                </c:pt>
                <c:pt idx="16278">
                  <c:v>16.127978447592778</c:v>
                </c:pt>
                <c:pt idx="16279">
                  <c:v>16.139182322446413</c:v>
                </c:pt>
                <c:pt idx="16280">
                  <c:v>16.150393980470902</c:v>
                </c:pt>
                <c:pt idx="16281">
                  <c:v>16.161613426955505</c:v>
                </c:pt>
                <c:pt idx="16282">
                  <c:v>16.172840667545938</c:v>
                </c:pt>
                <c:pt idx="16283">
                  <c:v>16.184075707539066</c:v>
                </c:pt>
                <c:pt idx="16284">
                  <c:v>16.195318552235182</c:v>
                </c:pt>
                <c:pt idx="16285">
                  <c:v>16.206569207291771</c:v>
                </c:pt>
                <c:pt idx="16286">
                  <c:v>16.21782767801675</c:v>
                </c:pt>
                <c:pt idx="16287">
                  <c:v>16.229093969839546</c:v>
                </c:pt>
                <c:pt idx="16288">
                  <c:v>16.240368088075201</c:v>
                </c:pt>
                <c:pt idx="16289">
                  <c:v>16.251650038396939</c:v>
                </c:pt>
                <c:pt idx="16290">
                  <c:v>16.262939826127432</c:v>
                </c:pt>
                <c:pt idx="16291">
                  <c:v>16.274237456592807</c:v>
                </c:pt>
                <c:pt idx="16292">
                  <c:v>16.285542935478119</c:v>
                </c:pt>
                <c:pt idx="16293">
                  <c:v>16.296856268117143</c:v>
                </c:pt>
                <c:pt idx="16294">
                  <c:v>16.308177459847109</c:v>
                </c:pt>
                <c:pt idx="16295">
                  <c:v>16.319506516364932</c:v>
                </c:pt>
                <c:pt idx="16296">
                  <c:v>16.33084344301551</c:v>
                </c:pt>
                <c:pt idx="16297">
                  <c:v>16.342188245147206</c:v>
                </c:pt>
                <c:pt idx="16298">
                  <c:v>16.35354092846881</c:v>
                </c:pt>
                <c:pt idx="16299">
                  <c:v>16.364901498336373</c:v>
                </c:pt>
                <c:pt idx="16300">
                  <c:v>16.376269960109404</c:v>
                </c:pt>
                <c:pt idx="16301">
                  <c:v>16.387646319508608</c:v>
                </c:pt>
                <c:pt idx="16302">
                  <c:v>16.399030581901201</c:v>
                </c:pt>
                <c:pt idx="16303">
                  <c:v>16.410422752777272</c:v>
                </c:pt>
                <c:pt idx="16304">
                  <c:v>16.42182283751125</c:v>
                </c:pt>
                <c:pt idx="16305">
                  <c:v>16.433230841839748</c:v>
                </c:pt>
                <c:pt idx="16306">
                  <c:v>16.44464677114491</c:v>
                </c:pt>
                <c:pt idx="16307">
                  <c:v>16.45607063081237</c:v>
                </c:pt>
                <c:pt idx="16308">
                  <c:v>16.467502426590702</c:v>
                </c:pt>
                <c:pt idx="16309">
                  <c:v>16.478942163873274</c:v>
                </c:pt>
                <c:pt idx="16310">
                  <c:v>16.490389848056957</c:v>
                </c:pt>
                <c:pt idx="16311">
                  <c:v>16.501845484902312</c:v>
                </c:pt>
                <c:pt idx="16312">
                  <c:v>16.513309079813951</c:v>
                </c:pt>
                <c:pt idx="16313">
                  <c:v>16.524780638200003</c:v>
                </c:pt>
                <c:pt idx="16314">
                  <c:v>16.536260165833042</c:v>
                </c:pt>
                <c:pt idx="16315">
                  <c:v>16.547747668128956</c:v>
                </c:pt>
                <c:pt idx="16316">
                  <c:v>16.559243150507143</c:v>
                </c:pt>
                <c:pt idx="16317">
                  <c:v>16.570746618752224</c:v>
                </c:pt>
                <c:pt idx="16318">
                  <c:v>16.582258078291378</c:v>
                </c:pt>
                <c:pt idx="16319">
                  <c:v>16.593777534676043</c:v>
                </c:pt>
                <c:pt idx="16320">
                  <c:v>16.605304993340695</c:v>
                </c:pt>
                <c:pt idx="16321">
                  <c:v>16.616840460086042</c:v>
                </c:pt>
                <c:pt idx="16322">
                  <c:v>16.628383940354361</c:v>
                </c:pt>
                <c:pt idx="16323">
                  <c:v>16.639935439591458</c:v>
                </c:pt>
                <c:pt idx="16324">
                  <c:v>16.651494963610144</c:v>
                </c:pt>
                <c:pt idx="16325">
                  <c:v>16.663062517864041</c:v>
                </c:pt>
                <c:pt idx="16326">
                  <c:v>16.674638107810321</c:v>
                </c:pt>
                <c:pt idx="16327">
                  <c:v>16.686221739273908</c:v>
                </c:pt>
                <c:pt idx="16328">
                  <c:v>16.697813417719807</c:v>
                </c:pt>
                <c:pt idx="16329">
                  <c:v>16.709413148616559</c:v>
                </c:pt>
                <c:pt idx="16330">
                  <c:v>16.721020937801246</c:v>
                </c:pt>
                <c:pt idx="16331">
                  <c:v>16.732636790750263</c:v>
                </c:pt>
                <c:pt idx="16332">
                  <c:v>16.744260713065394</c:v>
                </c:pt>
                <c:pt idx="16333">
                  <c:v>16.755892710230395</c:v>
                </c:pt>
                <c:pt idx="16334">
                  <c:v>16.767532788098581</c:v>
                </c:pt>
                <c:pt idx="16335">
                  <c:v>16.779180952161582</c:v>
                </c:pt>
                <c:pt idx="16336">
                  <c:v>16.790837207914592</c:v>
                </c:pt>
                <c:pt idx="16337">
                  <c:v>16.802501561223131</c:v>
                </c:pt>
                <c:pt idx="16338">
                  <c:v>16.81417401759029</c:v>
                </c:pt>
                <c:pt idx="16339">
                  <c:v>16.825854582522716</c:v>
                </c:pt>
                <c:pt idx="16340">
                  <c:v>16.837543261898166</c:v>
                </c:pt>
                <c:pt idx="16341">
                  <c:v>16.849240061231203</c:v>
                </c:pt>
                <c:pt idx="16342">
                  <c:v>16.860944986039961</c:v>
                </c:pt>
                <c:pt idx="16343">
                  <c:v>16.87265804221445</c:v>
                </c:pt>
                <c:pt idx="16344">
                  <c:v>16.88437923528074</c:v>
                </c:pt>
                <c:pt idx="16345">
                  <c:v>16.896108570768472</c:v>
                </c:pt>
                <c:pt idx="16346">
                  <c:v>16.907846054579942</c:v>
                </c:pt>
                <c:pt idx="16347">
                  <c:v>16.919591692252734</c:v>
                </c:pt>
                <c:pt idx="16348">
                  <c:v>16.931345489451225</c:v>
                </c:pt>
                <c:pt idx="16349">
                  <c:v>16.94310745172044</c:v>
                </c:pt>
                <c:pt idx="16350">
                  <c:v>16.954877584979091</c:v>
                </c:pt>
                <c:pt idx="16351">
                  <c:v>16.966655894780168</c:v>
                </c:pt>
                <c:pt idx="16352">
                  <c:v>16.978442386680261</c:v>
                </c:pt>
                <c:pt idx="16353">
                  <c:v>16.990237066610433</c:v>
                </c:pt>
                <c:pt idx="16354">
                  <c:v>17.002039940135251</c:v>
                </c:pt>
                <c:pt idx="16355">
                  <c:v>17.013851012822894</c:v>
                </c:pt>
                <c:pt idx="16356">
                  <c:v>17.025670290616791</c:v>
                </c:pt>
                <c:pt idx="16357">
                  <c:v>17.037497779093119</c:v>
                </c:pt>
                <c:pt idx="16358">
                  <c:v>17.049333483831667</c:v>
                </c:pt>
                <c:pt idx="16359">
                  <c:v>17.061177410788257</c:v>
                </c:pt>
                <c:pt idx="16360">
                  <c:v>17.073029565550698</c:v>
                </c:pt>
                <c:pt idx="16361">
                  <c:v>17.084889953710416</c:v>
                </c:pt>
                <c:pt idx="16362">
                  <c:v>17.096758581235655</c:v>
                </c:pt>
                <c:pt idx="16363">
                  <c:v>17.108635453725871</c:v>
                </c:pt>
                <c:pt idx="16364">
                  <c:v>17.120520576908721</c:v>
                </c:pt>
                <c:pt idx="16365">
                  <c:v>17.132413956391193</c:v>
                </c:pt>
                <c:pt idx="16366">
                  <c:v>17.14431559815813</c:v>
                </c:pt>
                <c:pt idx="16367">
                  <c:v>17.156225507824562</c:v>
                </c:pt>
                <c:pt idx="16368">
                  <c:v>17.16814369100917</c:v>
                </c:pt>
                <c:pt idx="16369">
                  <c:v>17.180070153709277</c:v>
                </c:pt>
                <c:pt idx="16370">
                  <c:v>17.192004901551623</c:v>
                </c:pt>
                <c:pt idx="16371">
                  <c:v>17.203947940166611</c:v>
                </c:pt>
                <c:pt idx="16372">
                  <c:v>17.215899275564066</c:v>
                </c:pt>
                <c:pt idx="16373">
                  <c:v>17.22785891338247</c:v>
                </c:pt>
                <c:pt idx="16374">
                  <c:v>17.23982685926396</c:v>
                </c:pt>
                <c:pt idx="16375">
                  <c:v>17.2518031192309</c:v>
                </c:pt>
                <c:pt idx="16376">
                  <c:v>17.263787698933527</c:v>
                </c:pt>
                <c:pt idx="16377">
                  <c:v>17.275780604151443</c:v>
                </c:pt>
                <c:pt idx="16378">
                  <c:v>17.287781840542483</c:v>
                </c:pt>
                <c:pt idx="16379">
                  <c:v>17.299791414145758</c:v>
                </c:pt>
                <c:pt idx="16380">
                  <c:v>17.311809330627227</c:v>
                </c:pt>
                <c:pt idx="16381">
                  <c:v>17.323835595656519</c:v>
                </c:pt>
                <c:pt idx="16382">
                  <c:v>17.335870215285347</c:v>
                </c:pt>
                <c:pt idx="16383">
                  <c:v>17.347913195191484</c:v>
                </c:pt>
                <c:pt idx="16384">
                  <c:v>17.359964541056382</c:v>
                </c:pt>
                <c:pt idx="16385">
                  <c:v>17.372024258944371</c:v>
                </c:pt>
                <c:pt idx="16386">
                  <c:v>17.384092354545068</c:v>
                </c:pt>
                <c:pt idx="16387">
                  <c:v>17.396168833551776</c:v>
                </c:pt>
                <c:pt idx="16388">
                  <c:v>17.408253702041478</c:v>
                </c:pt>
                <c:pt idx="16389">
                  <c:v>17.420346965715645</c:v>
                </c:pt>
                <c:pt idx="16390">
                  <c:v>17.432448630279456</c:v>
                </c:pt>
                <c:pt idx="16391">
                  <c:v>17.444558701822569</c:v>
                </c:pt>
                <c:pt idx="16392">
                  <c:v>17.456677186058347</c:v>
                </c:pt>
                <c:pt idx="16393">
                  <c:v>17.468804088830971</c:v>
                </c:pt>
                <c:pt idx="16394">
                  <c:v>17.480939415861485</c:v>
                </c:pt>
                <c:pt idx="16395">
                  <c:v>17.493083173256483</c:v>
                </c:pt>
                <c:pt idx="16396">
                  <c:v>17.505235366745225</c:v>
                </c:pt>
                <c:pt idx="16397">
                  <c:v>17.517396002060689</c:v>
                </c:pt>
                <c:pt idx="16398">
                  <c:v>17.529565085322204</c:v>
                </c:pt>
                <c:pt idx="16399">
                  <c:v>17.541742622270981</c:v>
                </c:pt>
                <c:pt idx="16400">
                  <c:v>17.553928618651952</c:v>
                </c:pt>
                <c:pt idx="16401">
                  <c:v>17.566123080597208</c:v>
                </c:pt>
                <c:pt idx="16402">
                  <c:v>17.578326013859929</c:v>
                </c:pt>
                <c:pt idx="16403">
                  <c:v>17.590537424197031</c:v>
                </c:pt>
                <c:pt idx="16404">
                  <c:v>17.602757317753397</c:v>
                </c:pt>
                <c:pt idx="16405">
                  <c:v>17.614985700294202</c:v>
                </c:pt>
                <c:pt idx="16406">
                  <c:v>17.627222577588373</c:v>
                </c:pt>
                <c:pt idx="16407">
                  <c:v>17.639467955793599</c:v>
                </c:pt>
                <c:pt idx="16408">
                  <c:v>17.651721840687085</c:v>
                </c:pt>
                <c:pt idx="16409">
                  <c:v>17.663984238178308</c:v>
                </c:pt>
                <c:pt idx="16410">
                  <c:v>17.676255154052235</c:v>
                </c:pt>
                <c:pt idx="16411">
                  <c:v>17.688534594483684</c:v>
                </c:pt>
                <c:pt idx="16412">
                  <c:v>17.700822565265938</c:v>
                </c:pt>
                <c:pt idx="16413">
                  <c:v>17.713119072196022</c:v>
                </c:pt>
                <c:pt idx="16414">
                  <c:v>17.725424121461643</c:v>
                </c:pt>
                <c:pt idx="16415">
                  <c:v>17.73773771886815</c:v>
                </c:pt>
                <c:pt idx="16416">
                  <c:v>17.750059870224668</c:v>
                </c:pt>
                <c:pt idx="16417">
                  <c:v>17.762390581731804</c:v>
                </c:pt>
                <c:pt idx="16418">
                  <c:v>17.774729859207017</c:v>
                </c:pt>
                <c:pt idx="16419">
                  <c:v>17.78707770847155</c:v>
                </c:pt>
                <c:pt idx="16420">
                  <c:v>17.799434135738935</c:v>
                </c:pt>
                <c:pt idx="16421">
                  <c:v>17.811799146838769</c:v>
                </c:pt>
                <c:pt idx="16422">
                  <c:v>17.824172747734117</c:v>
                </c:pt>
                <c:pt idx="16423">
                  <c:v>17.83655494426241</c:v>
                </c:pt>
                <c:pt idx="16424">
                  <c:v>17.848945742654465</c:v>
                </c:pt>
                <c:pt idx="16425">
                  <c:v>17.861345148756094</c:v>
                </c:pt>
                <c:pt idx="16426">
                  <c:v>17.873753168416904</c:v>
                </c:pt>
                <c:pt idx="16427">
                  <c:v>17.886169807880709</c:v>
                </c:pt>
                <c:pt idx="16428">
                  <c:v>17.898595073005506</c:v>
                </c:pt>
                <c:pt idx="16429">
                  <c:v>17.911028969653106</c:v>
                </c:pt>
                <c:pt idx="16430">
                  <c:v>17.923471504080339</c:v>
                </c:pt>
                <c:pt idx="16431">
                  <c:v>17.935922682157429</c:v>
                </c:pt>
                <c:pt idx="16432">
                  <c:v>17.948382509758403</c:v>
                </c:pt>
                <c:pt idx="16433">
                  <c:v>17.960850993153141</c:v>
                </c:pt>
                <c:pt idx="16434">
                  <c:v>17.973328138224112</c:v>
                </c:pt>
                <c:pt idx="16435">
                  <c:v>17.98581395085759</c:v>
                </c:pt>
                <c:pt idx="16436">
                  <c:v>17.99830843733654</c:v>
                </c:pt>
                <c:pt idx="16437">
                  <c:v>18.010811603555684</c:v>
                </c:pt>
                <c:pt idx="16438">
                  <c:v>18.023323455544723</c:v>
                </c:pt>
                <c:pt idx="16439">
                  <c:v>18.035843999206303</c:v>
                </c:pt>
                <c:pt idx="16440">
                  <c:v>18.04837324084086</c:v>
                </c:pt>
                <c:pt idx="16441">
                  <c:v>18.060911186359522</c:v>
                </c:pt>
                <c:pt idx="16442">
                  <c:v>18.073457841677254</c:v>
                </c:pt>
                <c:pt idx="16443">
                  <c:v>18.086013213107631</c:v>
                </c:pt>
                <c:pt idx="16444">
                  <c:v>18.098577306574107</c:v>
                </c:pt>
                <c:pt idx="16445">
                  <c:v>18.111150128003981</c:v>
                </c:pt>
                <c:pt idx="16446">
                  <c:v>18.123731683723996</c:v>
                </c:pt>
                <c:pt idx="16447">
                  <c:v>18.136321979669962</c:v>
                </c:pt>
                <c:pt idx="16448">
                  <c:v>18.148921021781536</c:v>
                </c:pt>
                <c:pt idx="16449">
                  <c:v>18.161528816398654</c:v>
                </c:pt>
                <c:pt idx="16450">
                  <c:v>18.174145369469507</c:v>
                </c:pt>
                <c:pt idx="16451">
                  <c:v>18.186770686946144</c:v>
                </c:pt>
                <c:pt idx="16452">
                  <c:v>18.199404775181716</c:v>
                </c:pt>
                <c:pt idx="16453">
                  <c:v>18.212047640136824</c:v>
                </c:pt>
                <c:pt idx="16454">
                  <c:v>18.224699287908528</c:v>
                </c:pt>
                <c:pt idx="16455">
                  <c:v>18.237359724465428</c:v>
                </c:pt>
                <c:pt idx="16456">
                  <c:v>18.250028956178355</c:v>
                </c:pt>
                <c:pt idx="16457">
                  <c:v>18.262706989024487</c:v>
                </c:pt>
                <c:pt idx="16458">
                  <c:v>18.275393828984871</c:v>
                </c:pt>
                <c:pt idx="16459">
                  <c:v>18.28808948244362</c:v>
                </c:pt>
                <c:pt idx="16460">
                  <c:v>18.300793955390386</c:v>
                </c:pt>
                <c:pt idx="16461">
                  <c:v>18.313507253818678</c:v>
                </c:pt>
                <c:pt idx="16462">
                  <c:v>18.326229384125938</c:v>
                </c:pt>
                <c:pt idx="16463">
                  <c:v>18.338960352314295</c:v>
                </c:pt>
                <c:pt idx="16464">
                  <c:v>18.351700164389769</c:v>
                </c:pt>
                <c:pt idx="16465">
                  <c:v>18.364448826763134</c:v>
                </c:pt>
                <c:pt idx="16466">
                  <c:v>18.377206345449043</c:v>
                </c:pt>
                <c:pt idx="16467">
                  <c:v>18.38997272659984</c:v>
                </c:pt>
                <c:pt idx="16468">
                  <c:v>18.402747976238267</c:v>
                </c:pt>
                <c:pt idx="16469">
                  <c:v>18.41553210079292</c:v>
                </c:pt>
                <c:pt idx="16470">
                  <c:v>18.42832510629518</c:v>
                </c:pt>
                <c:pt idx="16471">
                  <c:v>18.441126998780341</c:v>
                </c:pt>
                <c:pt idx="16472">
                  <c:v>18.45393778469041</c:v>
                </c:pt>
                <c:pt idx="16473">
                  <c:v>18.46675747006935</c:v>
                </c:pt>
                <c:pt idx="16474">
                  <c:v>18.479586060965037</c:v>
                </c:pt>
                <c:pt idx="16475">
                  <c:v>18.492423563832915</c:v>
                </c:pt>
                <c:pt idx="16476">
                  <c:v>18.505269984729551</c:v>
                </c:pt>
                <c:pt idx="16477">
                  <c:v>18.518125329715431</c:v>
                </c:pt>
                <c:pt idx="16478">
                  <c:v>18.530989605259464</c:v>
                </c:pt>
                <c:pt idx="16479">
                  <c:v>18.543862817430849</c:v>
                </c:pt>
                <c:pt idx="16480">
                  <c:v>18.55674497230271</c:v>
                </c:pt>
                <c:pt idx="16481">
                  <c:v>18.569636076357451</c:v>
                </c:pt>
                <c:pt idx="16482">
                  <c:v>18.582536135676921</c:v>
                </c:pt>
                <c:pt idx="16483">
                  <c:v>18.595445156482214</c:v>
                </c:pt>
                <c:pt idx="16484">
                  <c:v>18.608363144863354</c:v>
                </c:pt>
                <c:pt idx="16485">
                  <c:v>18.621290107320771</c:v>
                </c:pt>
                <c:pt idx="16486">
                  <c:v>18.634226049953234</c:v>
                </c:pt>
                <c:pt idx="16487">
                  <c:v>18.647170978863468</c:v>
                </c:pt>
                <c:pt idx="16488">
                  <c:v>18.660124900565464</c:v>
                </c:pt>
                <c:pt idx="16489">
                  <c:v>18.6730878211707</c:v>
                </c:pt>
                <c:pt idx="16490">
                  <c:v>18.686059746794637</c:v>
                </c:pt>
                <c:pt idx="16491">
                  <c:v>18.699040683964846</c:v>
                </c:pt>
                <c:pt idx="16492">
                  <c:v>18.712030638805558</c:v>
                </c:pt>
                <c:pt idx="16493">
                  <c:v>18.725029617444978</c:v>
                </c:pt>
                <c:pt idx="16494">
                  <c:v>18.73803762642429</c:v>
                </c:pt>
                <c:pt idx="16495">
                  <c:v>18.751054671880507</c:v>
                </c:pt>
                <c:pt idx="16496">
                  <c:v>18.764080759954609</c:v>
                </c:pt>
                <c:pt idx="16497">
                  <c:v>18.777115897201426</c:v>
                </c:pt>
                <c:pt idx="16498">
                  <c:v>18.790160089770758</c:v>
                </c:pt>
                <c:pt idx="16499">
                  <c:v>18.803213343953214</c:v>
                </c:pt>
                <c:pt idx="16500">
                  <c:v>18.816275665906858</c:v>
                </c:pt>
                <c:pt idx="16501">
                  <c:v>18.82934706220475</c:v>
                </c:pt>
                <c:pt idx="16502">
                  <c:v>18.842427539013801</c:v>
                </c:pt>
                <c:pt idx="16503">
                  <c:v>18.855517102504923</c:v>
                </c:pt>
                <c:pt idx="16504">
                  <c:v>18.868615759264884</c:v>
                </c:pt>
                <c:pt idx="16505">
                  <c:v>18.881723515473457</c:v>
                </c:pt>
                <c:pt idx="16506">
                  <c:v>18.89484037731442</c:v>
                </c:pt>
                <c:pt idx="16507">
                  <c:v>18.907966351388279</c:v>
                </c:pt>
                <c:pt idx="16508">
                  <c:v>18.921101443887693</c:v>
                </c:pt>
                <c:pt idx="16509">
                  <c:v>18.934245661009342</c:v>
                </c:pt>
                <c:pt idx="16510">
                  <c:v>18.947399009367494</c:v>
                </c:pt>
                <c:pt idx="16511">
                  <c:v>18.960561495167724</c:v>
                </c:pt>
                <c:pt idx="16512">
                  <c:v>18.973733124757686</c:v>
                </c:pt>
                <c:pt idx="16513">
                  <c:v>18.986913904351283</c:v>
                </c:pt>
                <c:pt idx="16514">
                  <c:v>19.000103840581193</c:v>
                </c:pt>
                <c:pt idx="16515">
                  <c:v>19.013302939670254</c:v>
                </c:pt>
                <c:pt idx="16516">
                  <c:v>19.026511207845328</c:v>
                </c:pt>
                <c:pt idx="16517">
                  <c:v>19.039728651752927</c:v>
                </c:pt>
                <c:pt idx="16518">
                  <c:v>19.052955277628861</c:v>
                </c:pt>
                <c:pt idx="16519">
                  <c:v>19.066191091712987</c:v>
                </c:pt>
                <c:pt idx="16520">
                  <c:v>19.079436100665674</c:v>
                </c:pt>
                <c:pt idx="16521">
                  <c:v>19.092690310735733</c:v>
                </c:pt>
                <c:pt idx="16522">
                  <c:v>19.10595372817604</c:v>
                </c:pt>
                <c:pt idx="16523">
                  <c:v>19.11922635966085</c:v>
                </c:pt>
                <c:pt idx="16524">
                  <c:v>19.132508211452013</c:v>
                </c:pt>
                <c:pt idx="16525">
                  <c:v>19.145799289815439</c:v>
                </c:pt>
                <c:pt idx="16526">
                  <c:v>19.159099601439301</c:v>
                </c:pt>
                <c:pt idx="16527">
                  <c:v>19.172409152598515</c:v>
                </c:pt>
                <c:pt idx="16528">
                  <c:v>19.185727949711644</c:v>
                </c:pt>
                <c:pt idx="16529">
                  <c:v>19.199055999062033</c:v>
                </c:pt>
                <c:pt idx="16530">
                  <c:v>19.212393307356464</c:v>
                </c:pt>
                <c:pt idx="16531">
                  <c:v>19.225739880887296</c:v>
                </c:pt>
                <c:pt idx="16532">
                  <c:v>19.239095725950975</c:v>
                </c:pt>
                <c:pt idx="16533">
                  <c:v>19.252460849268264</c:v>
                </c:pt>
                <c:pt idx="16534">
                  <c:v>19.265835257144655</c:v>
                </c:pt>
                <c:pt idx="16535">
                  <c:v>19.279218955889718</c:v>
                </c:pt>
                <c:pt idx="16536">
                  <c:v>19.292611952238243</c:v>
                </c:pt>
                <c:pt idx="16537">
                  <c:v>19.306014252508856</c:v>
                </c:pt>
                <c:pt idx="16538">
                  <c:v>19.3194258630243</c:v>
                </c:pt>
                <c:pt idx="16539">
                  <c:v>19.332846790533395</c:v>
                </c:pt>
                <c:pt idx="16540">
                  <c:v>19.346277041367966</c:v>
                </c:pt>
                <c:pt idx="16541">
                  <c:v>19.359716621863921</c:v>
                </c:pt>
                <c:pt idx="16542">
                  <c:v>19.373165538784168</c:v>
                </c:pt>
                <c:pt idx="16543">
                  <c:v>19.386623798473728</c:v>
                </c:pt>
                <c:pt idx="16544">
                  <c:v>19.400091407422888</c:v>
                </c:pt>
                <c:pt idx="16545">
                  <c:v>19.413568371985189</c:v>
                </c:pt>
                <c:pt idx="16546">
                  <c:v>19.427054698942346</c:v>
                </c:pt>
                <c:pt idx="16547">
                  <c:v>19.440550394657031</c:v>
                </c:pt>
                <c:pt idx="16548">
                  <c:v>19.454055465496037</c:v>
                </c:pt>
                <c:pt idx="16549">
                  <c:v>19.467569918255219</c:v>
                </c:pt>
                <c:pt idx="16550">
                  <c:v>19.481093759310518</c:v>
                </c:pt>
                <c:pt idx="16551">
                  <c:v>19.494626995042008</c:v>
                </c:pt>
                <c:pt idx="16552">
                  <c:v>19.508169632259719</c:v>
                </c:pt>
                <c:pt idx="16553">
                  <c:v>19.521721677352883</c:v>
                </c:pt>
                <c:pt idx="16554">
                  <c:v>19.535283136714877</c:v>
                </c:pt>
                <c:pt idx="16555">
                  <c:v>19.548854017169941</c:v>
                </c:pt>
                <c:pt idx="16556">
                  <c:v>19.562434325120631</c:v>
                </c:pt>
                <c:pt idx="16557">
                  <c:v>19.576024067116091</c:v>
                </c:pt>
                <c:pt idx="16558">
                  <c:v>19.589623249567484</c:v>
                </c:pt>
                <c:pt idx="16559">
                  <c:v>19.603231879318031</c:v>
                </c:pt>
                <c:pt idx="16560">
                  <c:v>19.616849962788091</c:v>
                </c:pt>
                <c:pt idx="16561">
                  <c:v>19.630477506402208</c:v>
                </c:pt>
                <c:pt idx="16562">
                  <c:v>19.644114517017861</c:v>
                </c:pt>
                <c:pt idx="16563">
                  <c:v>19.657761001068813</c:v>
                </c:pt>
                <c:pt idx="16564">
                  <c:v>19.671416964992993</c:v>
                </c:pt>
                <c:pt idx="16565">
                  <c:v>19.685082415662194</c:v>
                </c:pt>
                <c:pt idx="16566">
                  <c:v>19.698757359523587</c:v>
                </c:pt>
                <c:pt idx="16567">
                  <c:v>19.712441803028533</c:v>
                </c:pt>
                <c:pt idx="16568">
                  <c:v>19.726135753063151</c:v>
                </c:pt>
                <c:pt idx="16569">
                  <c:v>19.739839216088065</c:v>
                </c:pt>
                <c:pt idx="16570">
                  <c:v>19.75355219856808</c:v>
                </c:pt>
                <c:pt idx="16571">
                  <c:v>19.767274707403686</c:v>
                </c:pt>
                <c:pt idx="16572">
                  <c:v>19.781006749068975</c:v>
                </c:pt>
                <c:pt idx="16573">
                  <c:v>19.794748330186263</c:v>
                </c:pt>
                <c:pt idx="16574">
                  <c:v>19.808499457238351</c:v>
                </c:pt>
                <c:pt idx="16575">
                  <c:v>19.822260137144912</c:v>
                </c:pt>
                <c:pt idx="16576">
                  <c:v>19.83603037639805</c:v>
                </c:pt>
                <c:pt idx="16577">
                  <c:v>19.849810181494078</c:v>
                </c:pt>
                <c:pt idx="16578">
                  <c:v>19.863599559367106</c:v>
                </c:pt>
                <c:pt idx="16579">
                  <c:v>19.877398516522778</c:v>
                </c:pt>
                <c:pt idx="16580">
                  <c:v>19.89120705947095</c:v>
                </c:pt>
                <c:pt idx="16581">
                  <c:v>19.905025195160199</c:v>
                </c:pt>
                <c:pt idx="16582">
                  <c:v>19.918852930109729</c:v>
                </c:pt>
                <c:pt idx="16583">
                  <c:v>19.932690270842983</c:v>
                </c:pt>
                <c:pt idx="16584">
                  <c:v>19.946537224323016</c:v>
                </c:pt>
                <c:pt idx="16585">
                  <c:v>19.960393797082641</c:v>
                </c:pt>
                <c:pt idx="16586">
                  <c:v>19.974259995658898</c:v>
                </c:pt>
                <c:pt idx="16587">
                  <c:v>19.988135827029367</c:v>
                </c:pt>
                <c:pt idx="16588">
                  <c:v>20.00202129774048</c:v>
                </c:pt>
                <c:pt idx="16589">
                  <c:v>20.015916414488551</c:v>
                </c:pt>
                <c:pt idx="16590">
                  <c:v>20.029821183828805</c:v>
                </c:pt>
                <c:pt idx="16591">
                  <c:v>20.04373561275823</c:v>
                </c:pt>
                <c:pt idx="16592">
                  <c:v>20.05765970784147</c:v>
                </c:pt>
                <c:pt idx="16593">
                  <c:v>20.071593475647422</c:v>
                </c:pt>
                <c:pt idx="16594">
                  <c:v>20.085536923187668</c:v>
                </c:pt>
                <c:pt idx="16595">
                  <c:v>20.099490057040541</c:v>
                </c:pt>
                <c:pt idx="16596">
                  <c:v>20.113452883788636</c:v>
                </c:pt>
                <c:pt idx="16597">
                  <c:v>20.127425410458159</c:v>
                </c:pt>
                <c:pt idx="16598">
                  <c:v>20.141407643641159</c:v>
                </c:pt>
                <c:pt idx="16599">
                  <c:v>20.155399589933968</c:v>
                </c:pt>
                <c:pt idx="16600">
                  <c:v>20.169401256377437</c:v>
                </c:pt>
                <c:pt idx="16601">
                  <c:v>20.183412649577367</c:v>
                </c:pt>
                <c:pt idx="16602">
                  <c:v>20.197433776290797</c:v>
                </c:pt>
                <c:pt idx="16603">
                  <c:v>20.211464643132402</c:v>
                </c:pt>
                <c:pt idx="16604">
                  <c:v>20.22550525716262</c:v>
                </c:pt>
                <c:pt idx="16605">
                  <c:v>20.239555625005632</c:v>
                </c:pt>
                <c:pt idx="16606">
                  <c:v>20.2536157532899</c:v>
                </c:pt>
                <c:pt idx="16607">
                  <c:v>20.267685649090598</c:v>
                </c:pt>
                <c:pt idx="16608">
                  <c:v>20.281765319045711</c:v>
                </c:pt>
                <c:pt idx="16609">
                  <c:v>20.295854769797529</c:v>
                </c:pt>
                <c:pt idx="16610">
                  <c:v>20.30995400843598</c:v>
                </c:pt>
                <c:pt idx="16611">
                  <c:v>20.324063041612892</c:v>
                </c:pt>
                <c:pt idx="16612">
                  <c:v>20.338181875984414</c:v>
                </c:pt>
                <c:pt idx="16613">
                  <c:v>20.352310518655255</c:v>
                </c:pt>
                <c:pt idx="16614">
                  <c:v>20.366448976291114</c:v>
                </c:pt>
                <c:pt idx="16615">
                  <c:v>20.380597255562023</c:v>
                </c:pt>
                <c:pt idx="16616">
                  <c:v>20.394755363587507</c:v>
                </c:pt>
                <c:pt idx="16617">
                  <c:v>20.408923307047171</c:v>
                </c:pt>
                <c:pt idx="16618">
                  <c:v>20.42310109277355</c:v>
                </c:pt>
                <c:pt idx="16619">
                  <c:v>20.437288727455222</c:v>
                </c:pt>
                <c:pt idx="16620">
                  <c:v>20.451486218231523</c:v>
                </c:pt>
                <c:pt idx="16621">
                  <c:v>20.465693571800632</c:v>
                </c:pt>
                <c:pt idx="16622">
                  <c:v>20.479910794865084</c:v>
                </c:pt>
                <c:pt idx="16623">
                  <c:v>20.494137894579094</c:v>
                </c:pt>
                <c:pt idx="16624">
                  <c:v>20.50837487765482</c:v>
                </c:pt>
                <c:pt idx="16625">
                  <c:v>20.522621750808767</c:v>
                </c:pt>
                <c:pt idx="16626">
                  <c:v>20.536878521210074</c:v>
                </c:pt>
                <c:pt idx="16627">
                  <c:v>20.551145195584898</c:v>
                </c:pt>
                <c:pt idx="16628">
                  <c:v>20.565421780663751</c:v>
                </c:pt>
                <c:pt idx="16629">
                  <c:v>20.579708283630723</c:v>
                </c:pt>
                <c:pt idx="16630">
                  <c:v>20.594004711225999</c:v>
                </c:pt>
                <c:pt idx="16631">
                  <c:v>20.608311070194123</c:v>
                </c:pt>
                <c:pt idx="16632">
                  <c:v>20.622627367734175</c:v>
                </c:pt>
                <c:pt idx="16633">
                  <c:v>20.63695361060039</c:v>
                </c:pt>
                <c:pt idx="16634">
                  <c:v>20.651289805701641</c:v>
                </c:pt>
                <c:pt idx="16635">
                  <c:v>20.665635959801243</c:v>
                </c:pt>
                <c:pt idx="16636">
                  <c:v>20.679992080118293</c:v>
                </c:pt>
                <c:pt idx="16637">
                  <c:v>20.694358173425815</c:v>
                </c:pt>
                <c:pt idx="16638">
                  <c:v>20.70873424650123</c:v>
                </c:pt>
                <c:pt idx="16639">
                  <c:v>20.723120306578686</c:v>
                </c:pt>
                <c:pt idx="16640">
                  <c:v>20.737516360445341</c:v>
                </c:pt>
                <c:pt idx="16641">
                  <c:v>20.751922414892739</c:v>
                </c:pt>
                <c:pt idx="16642">
                  <c:v>20.766338477170123</c:v>
                </c:pt>
                <c:pt idx="16643">
                  <c:v>20.780764554078804</c:v>
                </c:pt>
                <c:pt idx="16644">
                  <c:v>20.795200652424487</c:v>
                </c:pt>
                <c:pt idx="16645">
                  <c:v>20.809646779471539</c:v>
                </c:pt>
                <c:pt idx="16646">
                  <c:v>20.824102942035445</c:v>
                </c:pt>
                <c:pt idx="16647">
                  <c:v>20.838569147087735</c:v>
                </c:pt>
                <c:pt idx="16648">
                  <c:v>20.853045401453059</c:v>
                </c:pt>
                <c:pt idx="16649">
                  <c:v>20.867531712415978</c:v>
                </c:pt>
                <c:pt idx="16650">
                  <c:v>20.882028086810941</c:v>
                </c:pt>
                <c:pt idx="16651">
                  <c:v>20.896534531476828</c:v>
                </c:pt>
                <c:pt idx="16652">
                  <c:v>20.911051053713397</c:v>
                </c:pt>
                <c:pt idx="16653">
                  <c:v>20.925577660369346</c:v>
                </c:pt>
                <c:pt idx="16654">
                  <c:v>20.940114358297819</c:v>
                </c:pt>
                <c:pt idx="16655">
                  <c:v>20.954661154813795</c:v>
                </c:pt>
                <c:pt idx="16656">
                  <c:v>20.969218056780264</c:v>
                </c:pt>
                <c:pt idx="16657">
                  <c:v>20.983785071064652</c:v>
                </c:pt>
                <c:pt idx="16658">
                  <c:v>20.9983622049972</c:v>
                </c:pt>
                <c:pt idx="16659">
                  <c:v>21.012949465455204</c:v>
                </c:pt>
                <c:pt idx="16660">
                  <c:v>21.027546859320424</c:v>
                </c:pt>
                <c:pt idx="16661">
                  <c:v>21.042154393938375</c:v>
                </c:pt>
                <c:pt idx="16662">
                  <c:v>21.056772076200701</c:v>
                </c:pt>
                <c:pt idx="16663">
                  <c:v>21.071399913156828</c:v>
                </c:pt>
                <c:pt idx="16664">
                  <c:v>21.086037911707653</c:v>
                </c:pt>
                <c:pt idx="16665">
                  <c:v>21.100686079219127</c:v>
                </c:pt>
                <c:pt idx="16666">
                  <c:v>21.115344422602067</c:v>
                </c:pt>
                <c:pt idx="16667">
                  <c:v>21.130012948771757</c:v>
                </c:pt>
                <c:pt idx="16668">
                  <c:v>21.144691665109519</c:v>
                </c:pt>
                <c:pt idx="16669">
                  <c:v>21.159380578540574</c:v>
                </c:pt>
                <c:pt idx="16670">
                  <c:v>21.174079695994635</c:v>
                </c:pt>
                <c:pt idx="16671">
                  <c:v>21.188789024868413</c:v>
                </c:pt>
                <c:pt idx="16672">
                  <c:v>21.203508572101576</c:v>
                </c:pt>
                <c:pt idx="16673">
                  <c:v>21.21823834463828</c:v>
                </c:pt>
                <c:pt idx="16674">
                  <c:v>21.232978349890672</c:v>
                </c:pt>
                <c:pt idx="16675">
                  <c:v>21.247728594812884</c:v>
                </c:pt>
                <c:pt idx="16676">
                  <c:v>21.262489086363566</c:v>
                </c:pt>
                <c:pt idx="16677">
                  <c:v>21.277259831970309</c:v>
                </c:pt>
                <c:pt idx="16678">
                  <c:v>21.292040838601753</c:v>
                </c:pt>
                <c:pt idx="16679">
                  <c:v>21.306832113386093</c:v>
                </c:pt>
                <c:pt idx="16680">
                  <c:v>21.321633663301323</c:v>
                </c:pt>
                <c:pt idx="16681">
                  <c:v>21.336445495795701</c:v>
                </c:pt>
                <c:pt idx="16682">
                  <c:v>21.351267617857257</c:v>
                </c:pt>
                <c:pt idx="16683">
                  <c:v>21.366100036478539</c:v>
                </c:pt>
                <c:pt idx="16684">
                  <c:v>21.380942759123343</c:v>
                </c:pt>
                <c:pt idx="16685">
                  <c:v>21.395795792794264</c:v>
                </c:pt>
                <c:pt idx="16686">
                  <c:v>21.410659144498442</c:v>
                </c:pt>
                <c:pt idx="16687">
                  <c:v>21.42553282171523</c:v>
                </c:pt>
                <c:pt idx="16688">
                  <c:v>21.440416831461835</c:v>
                </c:pt>
                <c:pt idx="16689">
                  <c:v>21.455311180760006</c:v>
                </c:pt>
                <c:pt idx="16690">
                  <c:v>21.470215877104692</c:v>
                </c:pt>
                <c:pt idx="16691">
                  <c:v>21.485130927527738</c:v>
                </c:pt>
                <c:pt idx="16692">
                  <c:v>21.50005633922197</c:v>
                </c:pt>
                <c:pt idx="16693">
                  <c:v>21.514992119228673</c:v>
                </c:pt>
                <c:pt idx="16694">
                  <c:v>21.529938275063646</c:v>
                </c:pt>
                <c:pt idx="16695">
                  <c:v>21.544894813778289</c:v>
                </c:pt>
                <c:pt idx="16696">
                  <c:v>21.559861742428566</c:v>
                </c:pt>
                <c:pt idx="16697">
                  <c:v>21.574839068545959</c:v>
                </c:pt>
                <c:pt idx="16698">
                  <c:v>21.589826799196569</c:v>
                </c:pt>
                <c:pt idx="16699">
                  <c:v>21.604824941451078</c:v>
                </c:pt>
                <c:pt idx="16700">
                  <c:v>21.619833502856668</c:v>
                </c:pt>
                <c:pt idx="16701">
                  <c:v>21.634852490494179</c:v>
                </c:pt>
                <c:pt idx="16702">
                  <c:v>21.649881911449043</c:v>
                </c:pt>
                <c:pt idx="16703">
                  <c:v>21.664921773284181</c:v>
                </c:pt>
                <c:pt idx="16704">
                  <c:v>21.679972083095201</c:v>
                </c:pt>
                <c:pt idx="16705">
                  <c:v>21.695032847982308</c:v>
                </c:pt>
                <c:pt idx="16706">
                  <c:v>21.710104075524196</c:v>
                </c:pt>
                <c:pt idx="16707">
                  <c:v>21.725185772831267</c:v>
                </c:pt>
                <c:pt idx="16708">
                  <c:v>21.740277947176722</c:v>
                </c:pt>
                <c:pt idx="16709">
                  <c:v>21.755380605680514</c:v>
                </c:pt>
                <c:pt idx="16710">
                  <c:v>21.770493755942422</c:v>
                </c:pt>
                <c:pt idx="16711">
                  <c:v>21.785617405092626</c:v>
                </c:pt>
                <c:pt idx="16712">
                  <c:v>21.800751560265937</c:v>
                </c:pt>
                <c:pt idx="16713">
                  <c:v>21.815896229077971</c:v>
                </c:pt>
                <c:pt idx="16714">
                  <c:v>21.831051418673788</c:v>
                </c:pt>
                <c:pt idx="16715">
                  <c:v>21.846217136203069</c:v>
                </c:pt>
                <c:pt idx="16716">
                  <c:v>21.861393389297326</c:v>
                </c:pt>
                <c:pt idx="16717">
                  <c:v>21.876580185116513</c:v>
                </c:pt>
                <c:pt idx="16718">
                  <c:v>21.89177753082522</c:v>
                </c:pt>
                <c:pt idx="16719">
                  <c:v>21.906985434070876</c:v>
                </c:pt>
                <c:pt idx="16720">
                  <c:v>21.922203902028365</c:v>
                </c:pt>
                <c:pt idx="16721">
                  <c:v>21.937432941877226</c:v>
                </c:pt>
                <c:pt idx="16722">
                  <c:v>21.952672561280831</c:v>
                </c:pt>
                <c:pt idx="16723">
                  <c:v>21.967922767429027</c:v>
                </c:pt>
                <c:pt idx="16724">
                  <c:v>21.983183567676274</c:v>
                </c:pt>
                <c:pt idx="16725">
                  <c:v>21.998454969222081</c:v>
                </c:pt>
                <c:pt idx="16726">
                  <c:v>22.01373697975114</c:v>
                </c:pt>
                <c:pt idx="16727">
                  <c:v>22.029029606473294</c:v>
                </c:pt>
                <c:pt idx="16728">
                  <c:v>22.04433285660307</c:v>
                </c:pt>
                <c:pt idx="16729">
                  <c:v>22.059646737841184</c:v>
                </c:pt>
                <c:pt idx="16730">
                  <c:v>22.074971257412518</c:v>
                </c:pt>
                <c:pt idx="16731">
                  <c:v>22.090306422546647</c:v>
                </c:pt>
                <c:pt idx="16732">
                  <c:v>22.105652240960335</c:v>
                </c:pt>
                <c:pt idx="16733">
                  <c:v>22.121008719893549</c:v>
                </c:pt>
                <c:pt idx="16734">
                  <c:v>22.136375866590924</c:v>
                </c:pt>
                <c:pt idx="16735">
                  <c:v>22.15175368878533</c:v>
                </c:pt>
                <c:pt idx="16736">
                  <c:v>22.167142193731827</c:v>
                </c:pt>
                <c:pt idx="16737">
                  <c:v>22.182541388851561</c:v>
                </c:pt>
                <c:pt idx="16738">
                  <c:v>22.197951281409331</c:v>
                </c:pt>
                <c:pt idx="16739">
                  <c:v>22.213371879159521</c:v>
                </c:pt>
                <c:pt idx="16740">
                  <c:v>22.228803189377356</c:v>
                </c:pt>
                <c:pt idx="16741">
                  <c:v>22.24424521934279</c:v>
                </c:pt>
                <c:pt idx="16742">
                  <c:v>22.259697976826374</c:v>
                </c:pt>
                <c:pt idx="16743">
                  <c:v>22.275161469118512</c:v>
                </c:pt>
                <c:pt idx="16744">
                  <c:v>22.290635703514337</c:v>
                </c:pt>
                <c:pt idx="16745">
                  <c:v>22.3061206878006</c:v>
                </c:pt>
                <c:pt idx="16746">
                  <c:v>22.321616429282912</c:v>
                </c:pt>
                <c:pt idx="16747">
                  <c:v>22.337122935271623</c:v>
                </c:pt>
                <c:pt idx="16748">
                  <c:v>22.352640213569725</c:v>
                </c:pt>
                <c:pt idx="16749">
                  <c:v>22.368168271498064</c:v>
                </c:pt>
                <c:pt idx="16750">
                  <c:v>22.383707116382226</c:v>
                </c:pt>
                <c:pt idx="16751">
                  <c:v>22.399256756041488</c:v>
                </c:pt>
                <c:pt idx="16752">
                  <c:v>22.41481719781196</c:v>
                </c:pt>
                <c:pt idx="16753">
                  <c:v>22.430388449197707</c:v>
                </c:pt>
                <c:pt idx="16754">
                  <c:v>22.445970517544708</c:v>
                </c:pt>
                <c:pt idx="16755">
                  <c:v>22.461563410693973</c:v>
                </c:pt>
                <c:pt idx="16756">
                  <c:v>22.477167136002027</c:v>
                </c:pt>
                <c:pt idx="16757">
                  <c:v>22.492781700830154</c:v>
                </c:pt>
                <c:pt idx="16758">
                  <c:v>22.50840711303573</c:v>
                </c:pt>
                <c:pt idx="16759">
                  <c:v>22.524043379990612</c:v>
                </c:pt>
                <c:pt idx="16760">
                  <c:v>22.539690509071445</c:v>
                </c:pt>
                <c:pt idx="16761">
                  <c:v>22.555348508151983</c:v>
                </c:pt>
                <c:pt idx="16762">
                  <c:v>22.571017384619459</c:v>
                </c:pt>
                <c:pt idx="16763">
                  <c:v>22.586697145865905</c:v>
                </c:pt>
                <c:pt idx="16764">
                  <c:v>22.602387799781496</c:v>
                </c:pt>
                <c:pt idx="16765">
                  <c:v>22.61808935376887</c:v>
                </c:pt>
                <c:pt idx="16766">
                  <c:v>22.633801815235472</c:v>
                </c:pt>
                <c:pt idx="16767">
                  <c:v>22.649525192087939</c:v>
                </c:pt>
                <c:pt idx="16768">
                  <c:v>22.66525949174434</c:v>
                </c:pt>
                <c:pt idx="16769">
                  <c:v>22.681004721792601</c:v>
                </c:pt>
                <c:pt idx="16770">
                  <c:v>22.696760889660759</c:v>
                </c:pt>
                <c:pt idx="16771">
                  <c:v>22.712528003277445</c:v>
                </c:pt>
                <c:pt idx="16772">
                  <c:v>22.728306070081373</c:v>
                </c:pt>
                <c:pt idx="16773">
                  <c:v>22.74409509751608</c:v>
                </c:pt>
                <c:pt idx="16774">
                  <c:v>22.75989509352673</c:v>
                </c:pt>
                <c:pt idx="16775">
                  <c:v>22.775706065567544</c:v>
                </c:pt>
                <c:pt idx="16776">
                  <c:v>22.791528021097587</c:v>
                </c:pt>
                <c:pt idx="16777">
                  <c:v>22.807360968078594</c:v>
                </c:pt>
                <c:pt idx="16778">
                  <c:v>22.823204913980334</c:v>
                </c:pt>
                <c:pt idx="16779">
                  <c:v>22.83905986627742</c:v>
                </c:pt>
                <c:pt idx="16780">
                  <c:v>22.854925832948197</c:v>
                </c:pt>
                <c:pt idx="16781">
                  <c:v>22.870802821478009</c:v>
                </c:pt>
                <c:pt idx="16782">
                  <c:v>22.886690839523585</c:v>
                </c:pt>
                <c:pt idx="16783">
                  <c:v>22.902589894580334</c:v>
                </c:pt>
                <c:pt idx="16784">
                  <c:v>22.918499994648787</c:v>
                </c:pt>
                <c:pt idx="16785">
                  <c:v>22.934421147235113</c:v>
                </c:pt>
                <c:pt idx="16786">
                  <c:v>22.950353359850357</c:v>
                </c:pt>
                <c:pt idx="16787">
                  <c:v>22.966296640511725</c:v>
                </c:pt>
                <c:pt idx="16788">
                  <c:v>22.982250996741051</c:v>
                </c:pt>
                <c:pt idx="16789">
                  <c:v>22.998216436065039</c:v>
                </c:pt>
                <c:pt idx="16790">
                  <c:v>23.014192966517619</c:v>
                </c:pt>
                <c:pt idx="16791">
                  <c:v>23.030180595636306</c:v>
                </c:pt>
                <c:pt idx="16792">
                  <c:v>23.046179330963504</c:v>
                </c:pt>
                <c:pt idx="16793">
                  <c:v>23.062189180549897</c:v>
                </c:pt>
                <c:pt idx="16794">
                  <c:v>23.078210151948724</c:v>
                </c:pt>
                <c:pt idx="16795">
                  <c:v>23.094242252718114</c:v>
                </c:pt>
                <c:pt idx="16796">
                  <c:v>23.110285490925541</c:v>
                </c:pt>
                <c:pt idx="16797">
                  <c:v>23.126339874139997</c:v>
                </c:pt>
                <c:pt idx="16798">
                  <c:v>23.142405410103756</c:v>
                </c:pt>
                <c:pt idx="16799">
                  <c:v>23.158482106395972</c:v>
                </c:pt>
                <c:pt idx="16800">
                  <c:v>23.174569971106568</c:v>
                </c:pt>
                <c:pt idx="16801">
                  <c:v>23.190669011825577</c:v>
                </c:pt>
                <c:pt idx="16802">
                  <c:v>23.206779236147966</c:v>
                </c:pt>
                <c:pt idx="16803">
                  <c:v>23.222900652180524</c:v>
                </c:pt>
                <c:pt idx="16804">
                  <c:v>23.23903326752912</c:v>
                </c:pt>
                <c:pt idx="16805">
                  <c:v>23.255177089804555</c:v>
                </c:pt>
                <c:pt idx="16806">
                  <c:v>23.271332127130528</c:v>
                </c:pt>
                <c:pt idx="16807">
                  <c:v>23.287498387128768</c:v>
                </c:pt>
                <c:pt idx="16808">
                  <c:v>23.303675877425945</c:v>
                </c:pt>
                <c:pt idx="16809">
                  <c:v>23.319864606162707</c:v>
                </c:pt>
                <c:pt idx="16810">
                  <c:v>23.336064580976672</c:v>
                </c:pt>
                <c:pt idx="16811">
                  <c:v>23.352275809510424</c:v>
                </c:pt>
                <c:pt idx="16812">
                  <c:v>23.368498299921576</c:v>
                </c:pt>
                <c:pt idx="16813">
                  <c:v>23.384732059863687</c:v>
                </c:pt>
                <c:pt idx="16814">
                  <c:v>23.400977097165534</c:v>
                </c:pt>
                <c:pt idx="16815">
                  <c:v>23.417233419490955</c:v>
                </c:pt>
                <c:pt idx="16816">
                  <c:v>23.43350103502026</c:v>
                </c:pt>
                <c:pt idx="16817">
                  <c:v>23.449779951428294</c:v>
                </c:pt>
                <c:pt idx="16818">
                  <c:v>23.466070176394876</c:v>
                </c:pt>
                <c:pt idx="16819">
                  <c:v>23.482371718117374</c:v>
                </c:pt>
                <c:pt idx="16820">
                  <c:v>23.498684584286639</c:v>
                </c:pt>
                <c:pt idx="16821">
                  <c:v>23.515008782598507</c:v>
                </c:pt>
                <c:pt idx="16822">
                  <c:v>23.53134432126744</c:v>
                </c:pt>
                <c:pt idx="16823">
                  <c:v>23.547691208000334</c:v>
                </c:pt>
                <c:pt idx="16824">
                  <c:v>23.564049450509067</c:v>
                </c:pt>
                <c:pt idx="16825">
                  <c:v>23.580419057025239</c:v>
                </c:pt>
                <c:pt idx="16826">
                  <c:v>23.596800035271812</c:v>
                </c:pt>
                <c:pt idx="16827">
                  <c:v>23.613192393148562</c:v>
                </c:pt>
                <c:pt idx="16828">
                  <c:v>23.62959613838883</c:v>
                </c:pt>
                <c:pt idx="16829">
                  <c:v>23.646011279247105</c:v>
                </c:pt>
                <c:pt idx="16830">
                  <c:v>23.662437823467837</c:v>
                </c:pt>
                <c:pt idx="16831">
                  <c:v>23.678875778800485</c:v>
                </c:pt>
                <c:pt idx="16832">
                  <c:v>23.695325153516762</c:v>
                </c:pt>
                <c:pt idx="16833">
                  <c:v>23.711785955377263</c:v>
                </c:pt>
                <c:pt idx="16834">
                  <c:v>23.72825819214761</c:v>
                </c:pt>
                <c:pt idx="16835">
                  <c:v>23.744741872116769</c:v>
                </c:pt>
                <c:pt idx="16836">
                  <c:v>23.761237003061517</c:v>
                </c:pt>
                <c:pt idx="16837">
                  <c:v>23.777743592763674</c:v>
                </c:pt>
                <c:pt idx="16838">
                  <c:v>23.794261649529489</c:v>
                </c:pt>
                <c:pt idx="16839">
                  <c:v>23.810791181151959</c:v>
                </c:pt>
                <c:pt idx="16840">
                  <c:v>23.82733219542914</c:v>
                </c:pt>
                <c:pt idx="16841">
                  <c:v>23.84388470068459</c:v>
                </c:pt>
                <c:pt idx="16842">
                  <c:v>23.86044870472757</c:v>
                </c:pt>
                <c:pt idx="16843">
                  <c:v>23.877024215546118</c:v>
                </c:pt>
                <c:pt idx="16844">
                  <c:v>23.893611240959977</c:v>
                </c:pt>
                <c:pt idx="16845">
                  <c:v>23.910209789315871</c:v>
                </c:pt>
                <c:pt idx="16846">
                  <c:v>23.92681986844477</c:v>
                </c:pt>
                <c:pt idx="16847">
                  <c:v>23.943441486182724</c:v>
                </c:pt>
                <c:pt idx="16848">
                  <c:v>23.960074650893869</c:v>
                </c:pt>
                <c:pt idx="16849">
                  <c:v>23.976719370425503</c:v>
                </c:pt>
                <c:pt idx="16850">
                  <c:v>23.993375652630018</c:v>
                </c:pt>
                <c:pt idx="16851">
                  <c:v>24.010043505888991</c:v>
                </c:pt>
                <c:pt idx="16852">
                  <c:v>24.02672293806609</c:v>
                </c:pt>
                <c:pt idx="16853">
                  <c:v>24.043413957030086</c:v>
                </c:pt>
                <c:pt idx="16854">
                  <c:v>24.060116571180028</c:v>
                </c:pt>
                <c:pt idx="16855">
                  <c:v>24.076830788395991</c:v>
                </c:pt>
                <c:pt idx="16856">
                  <c:v>24.093556616563149</c:v>
                </c:pt>
                <c:pt idx="16857">
                  <c:v>24.110294064098074</c:v>
                </c:pt>
                <c:pt idx="16858">
                  <c:v>24.127043138897271</c:v>
                </c:pt>
                <c:pt idx="16859">
                  <c:v>24.143803849038029</c:v>
                </c:pt>
                <c:pt idx="16860">
                  <c:v>24.160576202427464</c:v>
                </c:pt>
                <c:pt idx="16861">
                  <c:v>24.177360207505554</c:v>
                </c:pt>
                <c:pt idx="16862">
                  <c:v>24.194155872190773</c:v>
                </c:pt>
                <c:pt idx="16863">
                  <c:v>24.21096320440672</c:v>
                </c:pt>
                <c:pt idx="16864">
                  <c:v>24.227782212610979</c:v>
                </c:pt>
                <c:pt idx="16865">
                  <c:v>24.244612904738531</c:v>
                </c:pt>
                <c:pt idx="16866">
                  <c:v>24.261455288729508</c:v>
                </c:pt>
                <c:pt idx="16867">
                  <c:v>24.27830937305913</c:v>
                </c:pt>
                <c:pt idx="16868">
                  <c:v>24.295175165678923</c:v>
                </c:pt>
                <c:pt idx="16869">
                  <c:v>24.312052674545583</c:v>
                </c:pt>
                <c:pt idx="16870">
                  <c:v>24.328941908151997</c:v>
                </c:pt>
                <c:pt idx="16871">
                  <c:v>24.345842874466285</c:v>
                </c:pt>
                <c:pt idx="16872">
                  <c:v>24.362755581638989</c:v>
                </c:pt>
                <c:pt idx="16873">
                  <c:v>24.379680037648932</c:v>
                </c:pt>
                <c:pt idx="16874">
                  <c:v>24.396616251012627</c:v>
                </c:pt>
                <c:pt idx="16875">
                  <c:v>24.413564229720357</c:v>
                </c:pt>
                <c:pt idx="16876">
                  <c:v>24.430523981767582</c:v>
                </c:pt>
                <c:pt idx="16877">
                  <c:v>24.447495515688583</c:v>
                </c:pt>
                <c:pt idx="16878">
                  <c:v>24.464478839490301</c:v>
                </c:pt>
                <c:pt idx="16879">
                  <c:v>24.481473961184875</c:v>
                </c:pt>
                <c:pt idx="16880">
                  <c:v>24.498480889324377</c:v>
                </c:pt>
                <c:pt idx="16881">
                  <c:v>24.515499631932457</c:v>
                </c:pt>
                <c:pt idx="16882">
                  <c:v>24.53253019703795</c:v>
                </c:pt>
                <c:pt idx="16883">
                  <c:v>24.549572593210776</c:v>
                </c:pt>
                <c:pt idx="16884">
                  <c:v>24.566626828491309</c:v>
                </c:pt>
                <c:pt idx="16885">
                  <c:v>24.583692910925134</c:v>
                </c:pt>
                <c:pt idx="16886">
                  <c:v>24.600770849100041</c:v>
                </c:pt>
                <c:pt idx="16887">
                  <c:v>24.617860651073176</c:v>
                </c:pt>
                <c:pt idx="16888">
                  <c:v>24.634962325086143</c:v>
                </c:pt>
                <c:pt idx="16889">
                  <c:v>24.652075879206912</c:v>
                </c:pt>
                <c:pt idx="16890">
                  <c:v>24.669201322047158</c:v>
                </c:pt>
                <c:pt idx="16891">
                  <c:v>24.686338661686438</c:v>
                </c:pt>
                <c:pt idx="16892">
                  <c:v>24.703487906209546</c:v>
                </c:pt>
                <c:pt idx="16893">
                  <c:v>24.720649064246111</c:v>
                </c:pt>
                <c:pt idx="16894">
                  <c:v>24.737822143892547</c:v>
                </c:pt>
                <c:pt idx="16895">
                  <c:v>24.755007153250503</c:v>
                </c:pt>
                <c:pt idx="16896">
                  <c:v>24.77220410096761</c:v>
                </c:pt>
                <c:pt idx="16897">
                  <c:v>24.789412995157161</c:v>
                </c:pt>
                <c:pt idx="16898">
                  <c:v>24.806633843937707</c:v>
                </c:pt>
                <c:pt idx="16899">
                  <c:v>24.823866655974911</c:v>
                </c:pt>
                <c:pt idx="16900">
                  <c:v>24.841111439398986</c:v>
                </c:pt>
                <c:pt idx="16901">
                  <c:v>24.858368202345417</c:v>
                </c:pt>
                <c:pt idx="16902">
                  <c:v>24.875636953497935</c:v>
                </c:pt>
                <c:pt idx="16903">
                  <c:v>24.892917701003714</c:v>
                </c:pt>
                <c:pt idx="16904">
                  <c:v>24.910210453196445</c:v>
                </c:pt>
                <c:pt idx="16905">
                  <c:v>24.927515218234241</c:v>
                </c:pt>
                <c:pt idx="16906">
                  <c:v>24.944832004824992</c:v>
                </c:pt>
                <c:pt idx="16907">
                  <c:v>24.962160821138532</c:v>
                </c:pt>
                <c:pt idx="16908">
                  <c:v>24.979501675349983</c:v>
                </c:pt>
                <c:pt idx="16909">
                  <c:v>24.996854576185399</c:v>
                </c:pt>
                <c:pt idx="16910">
                  <c:v>25.01421953183165</c:v>
                </c:pt>
                <c:pt idx="16911">
                  <c:v>25.031596550480909</c:v>
                </c:pt>
                <c:pt idx="16912">
                  <c:v>25.048985640877429</c:v>
                </c:pt>
                <c:pt idx="16913">
                  <c:v>25.066386811225151</c:v>
                </c:pt>
                <c:pt idx="16914">
                  <c:v>25.083800069733332</c:v>
                </c:pt>
                <c:pt idx="16915">
                  <c:v>25.101225425164461</c:v>
                </c:pt>
                <c:pt idx="16916">
                  <c:v>25.118662885739592</c:v>
                </c:pt>
                <c:pt idx="16917">
                  <c:v>25.136112459867995</c:v>
                </c:pt>
                <c:pt idx="16918">
                  <c:v>25.153574155781758</c:v>
                </c:pt>
                <c:pt idx="16919">
                  <c:v>25.171047982267751</c:v>
                </c:pt>
                <c:pt idx="16920">
                  <c:v>25.188533947569887</c:v>
                </c:pt>
                <c:pt idx="16921">
                  <c:v>25.206032059937431</c:v>
                </c:pt>
                <c:pt idx="16922">
                  <c:v>25.223542328175572</c:v>
                </c:pt>
                <c:pt idx="16923">
                  <c:v>25.241064760545417</c:v>
                </c:pt>
                <c:pt idx="16924">
                  <c:v>25.258599365313437</c:v>
                </c:pt>
                <c:pt idx="16925">
                  <c:v>25.27614615130318</c:v>
                </c:pt>
                <c:pt idx="16926">
                  <c:v>25.29370512679299</c:v>
                </c:pt>
                <c:pt idx="16927">
                  <c:v>25.311276300066567</c:v>
                </c:pt>
                <c:pt idx="16928">
                  <c:v>25.328859679965866</c:v>
                </c:pt>
                <c:pt idx="16929">
                  <c:v>25.346455274786496</c:v>
                </c:pt>
                <c:pt idx="16930">
                  <c:v>25.364063092829433</c:v>
                </c:pt>
                <c:pt idx="16931">
                  <c:v>25.381683142955072</c:v>
                </c:pt>
                <c:pt idx="16932">
                  <c:v>25.399315433476314</c:v>
                </c:pt>
                <c:pt idx="16933">
                  <c:v>25.416959972896393</c:v>
                </c:pt>
                <c:pt idx="16934">
                  <c:v>25.434616769539375</c:v>
                </c:pt>
                <c:pt idx="16935">
                  <c:v>25.452285832290304</c:v>
                </c:pt>
                <c:pt idx="16936">
                  <c:v>25.469967169485205</c:v>
                </c:pt>
                <c:pt idx="16937">
                  <c:v>25.487660789465508</c:v>
                </c:pt>
                <c:pt idx="16938">
                  <c:v>25.505366701134786</c:v>
                </c:pt>
                <c:pt idx="16939">
                  <c:v>25.523084912846453</c:v>
                </c:pt>
                <c:pt idx="16940">
                  <c:v>25.540815432959334</c:v>
                </c:pt>
                <c:pt idx="16941">
                  <c:v>25.558558270395565</c:v>
                </c:pt>
                <c:pt idx="16942">
                  <c:v>25.576313433525986</c:v>
                </c:pt>
                <c:pt idx="16943">
                  <c:v>25.59408093072685</c:v>
                </c:pt>
                <c:pt idx="16944">
                  <c:v>25.611860770938911</c:v>
                </c:pt>
                <c:pt idx="16945">
                  <c:v>25.629652962550448</c:v>
                </c:pt>
                <c:pt idx="16946">
                  <c:v>25.647457513955203</c:v>
                </c:pt>
                <c:pt idx="16947">
                  <c:v>25.665274434112558</c:v>
                </c:pt>
                <c:pt idx="16948">
                  <c:v>25.6831037314283</c:v>
                </c:pt>
                <c:pt idx="16949">
                  <c:v>25.700945414500666</c:v>
                </c:pt>
                <c:pt idx="16950">
                  <c:v>25.718799491746733</c:v>
                </c:pt>
                <c:pt idx="16951">
                  <c:v>25.73666597215081</c:v>
                </c:pt>
                <c:pt idx="16952">
                  <c:v>25.754544864142066</c:v>
                </c:pt>
                <c:pt idx="16953">
                  <c:v>25.772436176155136</c:v>
                </c:pt>
                <c:pt idx="16954">
                  <c:v>25.790339917193062</c:v>
                </c:pt>
                <c:pt idx="16955">
                  <c:v>25.808256095702596</c:v>
                </c:pt>
                <c:pt idx="16956">
                  <c:v>25.826184720135956</c:v>
                </c:pt>
                <c:pt idx="16957">
                  <c:v>25.844125799514973</c:v>
                </c:pt>
                <c:pt idx="16958">
                  <c:v>25.862079342304003</c:v>
                </c:pt>
                <c:pt idx="16959">
                  <c:v>25.880045356972897</c:v>
                </c:pt>
                <c:pt idx="16960">
                  <c:v>25.898023852562297</c:v>
                </c:pt>
                <c:pt idx="16961">
                  <c:v>25.916014837554211</c:v>
                </c:pt>
                <c:pt idx="16962">
                  <c:v>25.934018320624855</c:v>
                </c:pt>
                <c:pt idx="16963">
                  <c:v>25.952034310267635</c:v>
                </c:pt>
                <c:pt idx="16964">
                  <c:v>25.970062815548342</c:v>
                </c:pt>
                <c:pt idx="16965">
                  <c:v>25.988103844972578</c:v>
                </c:pt>
                <c:pt idx="16966">
                  <c:v>26.006157407051472</c:v>
                </c:pt>
                <c:pt idx="16967">
                  <c:v>26.024223510869714</c:v>
                </c:pt>
                <c:pt idx="16968">
                  <c:v>26.042302164950652</c:v>
                </c:pt>
                <c:pt idx="16969">
                  <c:v>26.060393377823157</c:v>
                </c:pt>
                <c:pt idx="16970">
                  <c:v>26.078497158590874</c:v>
                </c:pt>
                <c:pt idx="16971">
                  <c:v>26.096613515794921</c:v>
                </c:pt>
                <c:pt idx="16972">
                  <c:v>26.114742457981958</c:v>
                </c:pt>
                <c:pt idx="16973">
                  <c:v>26.132883994274614</c:v>
                </c:pt>
                <c:pt idx="16974">
                  <c:v>26.151038133231825</c:v>
                </c:pt>
                <c:pt idx="16975">
                  <c:v>26.169204883418068</c:v>
                </c:pt>
                <c:pt idx="16976">
                  <c:v>26.187384253974997</c:v>
                </c:pt>
                <c:pt idx="16977">
                  <c:v>26.205576253479403</c:v>
                </c:pt>
                <c:pt idx="16978">
                  <c:v>26.223780890704425</c:v>
                </c:pt>
                <c:pt idx="16979">
                  <c:v>26.241998174238375</c:v>
                </c:pt>
                <c:pt idx="16980">
                  <c:v>26.260228113248331</c:v>
                </c:pt>
                <c:pt idx="16981">
                  <c:v>26.27847071633494</c:v>
                </c:pt>
                <c:pt idx="16982">
                  <c:v>26.296725992104413</c:v>
                </c:pt>
                <c:pt idx="16983">
                  <c:v>26.314993949742952</c:v>
                </c:pt>
                <c:pt idx="16984">
                  <c:v>26.333274597869138</c:v>
                </c:pt>
                <c:pt idx="16985">
                  <c:v>26.351567945107131</c:v>
                </c:pt>
                <c:pt idx="16986">
                  <c:v>26.369874000662293</c:v>
                </c:pt>
                <c:pt idx="16987">
                  <c:v>26.388192773171173</c:v>
                </c:pt>
                <c:pt idx="16988">
                  <c:v>26.406524271275927</c:v>
                </c:pt>
                <c:pt idx="16989">
                  <c:v>26.424868504201104</c:v>
                </c:pt>
                <c:pt idx="16990">
                  <c:v>26.443225480601274</c:v>
                </c:pt>
                <c:pt idx="16991">
                  <c:v>26.461595209136604</c:v>
                </c:pt>
                <c:pt idx="16992">
                  <c:v>26.479977699050895</c:v>
                </c:pt>
                <c:pt idx="16993">
                  <c:v>26.498372959016756</c:v>
                </c:pt>
                <c:pt idx="16994">
                  <c:v>26.516780997905357</c:v>
                </c:pt>
                <c:pt idx="16995">
                  <c:v>26.535201824400964</c:v>
                </c:pt>
                <c:pt idx="16996">
                  <c:v>26.553635447773082</c:v>
                </c:pt>
                <c:pt idx="16997">
                  <c:v>26.57208187671845</c:v>
                </c:pt>
                <c:pt idx="16998">
                  <c:v>26.590541119939441</c:v>
                </c:pt>
                <c:pt idx="16999">
                  <c:v>26.609013186724894</c:v>
                </c:pt>
                <c:pt idx="17000">
                  <c:v>26.627498085789682</c:v>
                </c:pt>
                <c:pt idx="17001">
                  <c:v>26.645995825854332</c:v>
                </c:pt>
                <c:pt idx="17002">
                  <c:v>26.664506416227049</c:v>
                </c:pt>
                <c:pt idx="17003">
                  <c:v>26.683029865640883</c:v>
                </c:pt>
                <c:pt idx="17004">
                  <c:v>26.701566182834547</c:v>
                </c:pt>
                <c:pt idx="17005">
                  <c:v>26.720115377135659</c:v>
                </c:pt>
                <c:pt idx="17006">
                  <c:v>26.738677457295488</c:v>
                </c:pt>
                <c:pt idx="17007">
                  <c:v>26.757252432265645</c:v>
                </c:pt>
                <c:pt idx="17008">
                  <c:v>26.775840310809155</c:v>
                </c:pt>
                <c:pt idx="17009">
                  <c:v>26.794441102279585</c:v>
                </c:pt>
                <c:pt idx="17010">
                  <c:v>26.813054815452539</c:v>
                </c:pt>
                <c:pt idx="17011">
                  <c:v>26.831681459109312</c:v>
                </c:pt>
                <c:pt idx="17012">
                  <c:v>26.85032104262298</c:v>
                </c:pt>
                <c:pt idx="17013">
                  <c:v>26.868973574787443</c:v>
                </c:pt>
                <c:pt idx="17014">
                  <c:v>26.887639064402315</c:v>
                </c:pt>
                <c:pt idx="17015">
                  <c:v>26.906317520860213</c:v>
                </c:pt>
                <c:pt idx="17016">
                  <c:v>26.925008952973389</c:v>
                </c:pt>
                <c:pt idx="17017">
                  <c:v>26.943713369559799</c:v>
                </c:pt>
                <c:pt idx="17018">
                  <c:v>26.962430780031653</c:v>
                </c:pt>
                <c:pt idx="17019">
                  <c:v>26.981161193219574</c:v>
                </c:pt>
                <c:pt idx="17020">
                  <c:v>26.999904617959913</c:v>
                </c:pt>
                <c:pt idx="17021">
                  <c:v>27.018661063684512</c:v>
                </c:pt>
                <c:pt idx="17022">
                  <c:v>27.037430539242408</c:v>
                </c:pt>
                <c:pt idx="17023">
                  <c:v>27.056213053685237</c:v>
                </c:pt>
                <c:pt idx="17024">
                  <c:v>27.07500861587393</c:v>
                </c:pt>
                <c:pt idx="17025">
                  <c:v>27.093817235266567</c:v>
                </c:pt>
                <c:pt idx="17026">
                  <c:v>27.112638920736796</c:v>
                </c:pt>
                <c:pt idx="17027">
                  <c:v>27.131473681164028</c:v>
                </c:pt>
                <c:pt idx="17028">
                  <c:v>27.150321526026065</c:v>
                </c:pt>
                <c:pt idx="17029">
                  <c:v>27.169182464215066</c:v>
                </c:pt>
                <c:pt idx="17030">
                  <c:v>27.18805650462896</c:v>
                </c:pt>
                <c:pt idx="17031">
                  <c:v>27.206943656765311</c:v>
                </c:pt>
                <c:pt idx="17032">
                  <c:v>27.225843929534822</c:v>
                </c:pt>
                <c:pt idx="17033">
                  <c:v>27.244757331853982</c:v>
                </c:pt>
                <c:pt idx="17034">
                  <c:v>27.263683873240165</c:v>
                </c:pt>
                <c:pt idx="17035">
                  <c:v>27.282623562622653</c:v>
                </c:pt>
                <c:pt idx="17036">
                  <c:v>27.30157640893653</c:v>
                </c:pt>
                <c:pt idx="17037">
                  <c:v>27.320542421719018</c:v>
                </c:pt>
                <c:pt idx="17038">
                  <c:v>27.339521609918027</c:v>
                </c:pt>
                <c:pt idx="17039">
                  <c:v>27.358513982686329</c:v>
                </c:pt>
                <c:pt idx="17040">
                  <c:v>27.377519548983855</c:v>
                </c:pt>
                <c:pt idx="17041">
                  <c:v>27.396538318374361</c:v>
                </c:pt>
                <c:pt idx="17042">
                  <c:v>27.415570299830645</c:v>
                </c:pt>
                <c:pt idx="17043">
                  <c:v>27.434615502331326</c:v>
                </c:pt>
                <c:pt idx="17044">
                  <c:v>27.453673935460099</c:v>
                </c:pt>
                <c:pt idx="17045">
                  <c:v>27.472745608208481</c:v>
                </c:pt>
                <c:pt idx="17046">
                  <c:v>27.491830529573814</c:v>
                </c:pt>
                <c:pt idx="17047">
                  <c:v>27.510928709159781</c:v>
                </c:pt>
                <c:pt idx="17048">
                  <c:v>27.53004015597665</c:v>
                </c:pt>
                <c:pt idx="17049">
                  <c:v>27.549164879040525</c:v>
                </c:pt>
                <c:pt idx="17050">
                  <c:v>27.568302887975118</c:v>
                </c:pt>
                <c:pt idx="17051">
                  <c:v>27.587454191809488</c:v>
                </c:pt>
                <c:pt idx="17052">
                  <c:v>27.606618799779408</c:v>
                </c:pt>
                <c:pt idx="17053">
                  <c:v>27.625796720926072</c:v>
                </c:pt>
                <c:pt idx="17054">
                  <c:v>27.644987964899954</c:v>
                </c:pt>
                <c:pt idx="17055">
                  <c:v>27.664192540755227</c:v>
                </c:pt>
                <c:pt idx="17056">
                  <c:v>27.683410457551936</c:v>
                </c:pt>
                <c:pt idx="17057">
                  <c:v>27.702641724960692</c:v>
                </c:pt>
                <c:pt idx="17058">
                  <c:v>27.721886352054543</c:v>
                </c:pt>
                <c:pt idx="17059">
                  <c:v>27.741144347912428</c:v>
                </c:pt>
                <c:pt idx="17060">
                  <c:v>27.760415722225126</c:v>
                </c:pt>
                <c:pt idx="17061">
                  <c:v>27.779700484084611</c:v>
                </c:pt>
                <c:pt idx="17062">
                  <c:v>27.798998642588757</c:v>
                </c:pt>
                <c:pt idx="17063">
                  <c:v>27.818310207448548</c:v>
                </c:pt>
                <c:pt idx="17064">
                  <c:v>27.837635187774918</c:v>
                </c:pt>
                <c:pt idx="17065">
                  <c:v>27.856973592684721</c:v>
                </c:pt>
                <c:pt idx="17066">
                  <c:v>27.876325431909187</c:v>
                </c:pt>
                <c:pt idx="17067">
                  <c:v>27.895690714578262</c:v>
                </c:pt>
                <c:pt idx="17068">
                  <c:v>27.915069450030909</c:v>
                </c:pt>
                <c:pt idx="17069">
                  <c:v>27.934461647409332</c:v>
                </c:pt>
                <c:pt idx="17070">
                  <c:v>27.953867316471843</c:v>
                </c:pt>
                <c:pt idx="17071">
                  <c:v>27.973286466373775</c:v>
                </c:pt>
                <c:pt idx="17072">
                  <c:v>27.992719106276397</c:v>
                </c:pt>
                <c:pt idx="17073">
                  <c:v>28.012165245958368</c:v>
                </c:pt>
                <c:pt idx="17074">
                  <c:v>28.03162489459412</c:v>
                </c:pt>
                <c:pt idx="17075">
                  <c:v>28.051098061364026</c:v>
                </c:pt>
                <c:pt idx="17076">
                  <c:v>28.070584756067138</c:v>
                </c:pt>
                <c:pt idx="17077">
                  <c:v>28.090084987897018</c:v>
                </c:pt>
                <c:pt idx="17078">
                  <c:v>28.109598766053189</c:v>
                </c:pt>
                <c:pt idx="17079">
                  <c:v>28.12912610035514</c:v>
                </c:pt>
                <c:pt idx="17080">
                  <c:v>28.148667000015607</c:v>
                </c:pt>
                <c:pt idx="17081">
                  <c:v>28.168221474253293</c:v>
                </c:pt>
                <c:pt idx="17082">
                  <c:v>28.187789532908166</c:v>
                </c:pt>
                <c:pt idx="17083">
                  <c:v>28.207371185212178</c:v>
                </c:pt>
                <c:pt idx="17084">
                  <c:v>28.226966440608638</c:v>
                </c:pt>
                <c:pt idx="17085">
                  <c:v>28.2465753083419</c:v>
                </c:pt>
                <c:pt idx="17086">
                  <c:v>28.2661977982793</c:v>
                </c:pt>
                <c:pt idx="17087">
                  <c:v>28.285833919678467</c:v>
                </c:pt>
                <c:pt idx="17088">
                  <c:v>28.305483681803029</c:v>
                </c:pt>
                <c:pt idx="17089">
                  <c:v>28.325147094540903</c:v>
                </c:pt>
                <c:pt idx="17090">
                  <c:v>28.344824167169026</c:v>
                </c:pt>
                <c:pt idx="17091">
                  <c:v>28.364514908970349</c:v>
                </c:pt>
                <c:pt idx="17092">
                  <c:v>28.384219329853405</c:v>
                </c:pt>
                <c:pt idx="17093">
                  <c:v>28.403937439114475</c:v>
                </c:pt>
                <c:pt idx="17094">
                  <c:v>28.423669246055873</c:v>
                </c:pt>
                <c:pt idx="17095">
                  <c:v>28.4434147606068</c:v>
                </c:pt>
                <c:pt idx="17096">
                  <c:v>28.463173992082925</c:v>
                </c:pt>
                <c:pt idx="17097">
                  <c:v>28.482946950013197</c:v>
                </c:pt>
                <c:pt idx="17098">
                  <c:v>28.502733643725801</c:v>
                </c:pt>
                <c:pt idx="17099">
                  <c:v>28.522534083177561</c:v>
                </c:pt>
                <c:pt idx="17100">
                  <c:v>28.542348277710058</c:v>
                </c:pt>
                <c:pt idx="17101">
                  <c:v>28.562176236670929</c:v>
                </c:pt>
                <c:pt idx="17102">
                  <c:v>28.582017970037764</c:v>
                </c:pt>
                <c:pt idx="17103">
                  <c:v>28.601873487171623</c:v>
                </c:pt>
                <c:pt idx="17104">
                  <c:v>28.621742797439641</c:v>
                </c:pt>
                <c:pt idx="17105">
                  <c:v>28.641625910840215</c:v>
                </c:pt>
                <c:pt idx="17106">
                  <c:v>28.661522836753928</c:v>
                </c:pt>
                <c:pt idx="17107">
                  <c:v>28.681433584567454</c:v>
                </c:pt>
                <c:pt idx="17108">
                  <c:v>28.701358164300032</c:v>
                </c:pt>
                <c:pt idx="17109">
                  <c:v>28.721296585351819</c:v>
                </c:pt>
                <c:pt idx="17110">
                  <c:v>28.741248857129055</c:v>
                </c:pt>
                <c:pt idx="17111">
                  <c:v>28.761214989671881</c:v>
                </c:pt>
                <c:pt idx="17112">
                  <c:v>28.781194992400053</c:v>
                </c:pt>
                <c:pt idx="17113">
                  <c:v>28.801188874948991</c:v>
                </c:pt>
                <c:pt idx="17114">
                  <c:v>28.821196646751105</c:v>
                </c:pt>
                <c:pt idx="17115">
                  <c:v>28.841218317874457</c:v>
                </c:pt>
                <c:pt idx="17116">
                  <c:v>28.86125389776501</c:v>
                </c:pt>
                <c:pt idx="17117">
                  <c:v>28.881303395874845</c:v>
                </c:pt>
                <c:pt idx="17118">
                  <c:v>28.901366822293028</c:v>
                </c:pt>
                <c:pt idx="17119">
                  <c:v>28.921444186485211</c:v>
                </c:pt>
                <c:pt idx="17120">
                  <c:v>28.941535497923194</c:v>
                </c:pt>
                <c:pt idx="17121">
                  <c:v>28.961640766717075</c:v>
                </c:pt>
                <c:pt idx="17122">
                  <c:v>28.98176000235226</c:v>
                </c:pt>
                <c:pt idx="17123">
                  <c:v>29.00189321432029</c:v>
                </c:pt>
                <c:pt idx="17124">
                  <c:v>29.022040412752357</c:v>
                </c:pt>
                <c:pt idx="17125">
                  <c:v>29.042201607153643</c:v>
                </c:pt>
                <c:pt idx="17126">
                  <c:v>29.062376807035488</c:v>
                </c:pt>
                <c:pt idx="17127">
                  <c:v>29.082566022550211</c:v>
                </c:pt>
                <c:pt idx="17128">
                  <c:v>29.102769263222815</c:v>
                </c:pt>
                <c:pt idx="17129">
                  <c:v>29.122986538796376</c:v>
                </c:pt>
                <c:pt idx="17130">
                  <c:v>29.14321785880869</c:v>
                </c:pt>
                <c:pt idx="17131">
                  <c:v>29.163463233440318</c:v>
                </c:pt>
                <c:pt idx="17132">
                  <c:v>29.183722672242759</c:v>
                </c:pt>
                <c:pt idx="17133">
                  <c:v>29.203996184773704</c:v>
                </c:pt>
                <c:pt idx="17134">
                  <c:v>29.224283781234941</c:v>
                </c:pt>
                <c:pt idx="17135">
                  <c:v>29.244585471197887</c:v>
                </c:pt>
                <c:pt idx="17136">
                  <c:v>29.264901264240166</c:v>
                </c:pt>
                <c:pt idx="17137">
                  <c:v>29.285231170584847</c:v>
                </c:pt>
                <c:pt idx="17138">
                  <c:v>29.305575199823306</c:v>
                </c:pt>
                <c:pt idx="17139">
                  <c:v>29.325933361553137</c:v>
                </c:pt>
                <c:pt idx="17140">
                  <c:v>29.346305666018733</c:v>
                </c:pt>
                <c:pt idx="17141">
                  <c:v>29.366692122831473</c:v>
                </c:pt>
                <c:pt idx="17142">
                  <c:v>29.387092741822787</c:v>
                </c:pt>
                <c:pt idx="17143">
                  <c:v>29.407507532616972</c:v>
                </c:pt>
                <c:pt idx="17144">
                  <c:v>29.427936505486912</c:v>
                </c:pt>
                <c:pt idx="17145">
                  <c:v>29.448379670070718</c:v>
                </c:pt>
                <c:pt idx="17146">
                  <c:v>29.468837036012761</c:v>
                </c:pt>
                <c:pt idx="17147">
                  <c:v>29.489308613607346</c:v>
                </c:pt>
                <c:pt idx="17148">
                  <c:v>29.50979441251269</c:v>
                </c:pt>
                <c:pt idx="17149">
                  <c:v>29.530294442393274</c:v>
                </c:pt>
                <c:pt idx="17150">
                  <c:v>29.550808713564873</c:v>
                </c:pt>
                <c:pt idx="17151">
                  <c:v>29.571337235705847</c:v>
                </c:pt>
                <c:pt idx="17152">
                  <c:v>29.591880018500827</c:v>
                </c:pt>
                <c:pt idx="17153">
                  <c:v>29.612437072287104</c:v>
                </c:pt>
                <c:pt idx="17154">
                  <c:v>29.633008406763228</c:v>
                </c:pt>
                <c:pt idx="17155">
                  <c:v>29.653594031634022</c:v>
                </c:pt>
                <c:pt idx="17156">
                  <c:v>29.674193957258336</c:v>
                </c:pt>
                <c:pt idx="17157">
                  <c:v>29.694808193354941</c:v>
                </c:pt>
                <c:pt idx="17158">
                  <c:v>29.71543674986512</c:v>
                </c:pt>
                <c:pt idx="17159">
                  <c:v>29.736079636520696</c:v>
                </c:pt>
                <c:pt idx="17160">
                  <c:v>29.756736863709332</c:v>
                </c:pt>
                <c:pt idx="17161">
                  <c:v>29.777408441176831</c:v>
                </c:pt>
                <c:pt idx="17162">
                  <c:v>29.798094378675319</c:v>
                </c:pt>
                <c:pt idx="17163">
                  <c:v>29.818794686614122</c:v>
                </c:pt>
                <c:pt idx="17164">
                  <c:v>29.839509374759366</c:v>
                </c:pt>
                <c:pt idx="17165">
                  <c:v>29.860238452883515</c:v>
                </c:pt>
                <c:pt idx="17166">
                  <c:v>29.880981931417601</c:v>
                </c:pt>
                <c:pt idx="17167">
                  <c:v>29.901739820148123</c:v>
                </c:pt>
                <c:pt idx="17168">
                  <c:v>29.922512128867918</c:v>
                </c:pt>
                <c:pt idx="17169">
                  <c:v>29.943298868029782</c:v>
                </c:pt>
                <c:pt idx="17170">
                  <c:v>29.964100047440617</c:v>
                </c:pt>
                <c:pt idx="17171">
                  <c:v>29.984915676913687</c:v>
                </c:pt>
                <c:pt idx="17172">
                  <c:v>30.005745766923582</c:v>
                </c:pt>
                <c:pt idx="17173">
                  <c:v>30.026590327297658</c:v>
                </c:pt>
                <c:pt idx="17174">
                  <c:v>30.047449368088269</c:v>
                </c:pt>
                <c:pt idx="17175">
                  <c:v>30.068322899135978</c:v>
                </c:pt>
                <c:pt idx="17176">
                  <c:v>30.089210930944514</c:v>
                </c:pt>
                <c:pt idx="17177">
                  <c:v>30.110113473368564</c:v>
                </c:pt>
                <c:pt idx="17178">
                  <c:v>30.131030536269215</c:v>
                </c:pt>
                <c:pt idx="17179">
                  <c:v>30.151962130172098</c:v>
                </c:pt>
                <c:pt idx="17180">
                  <c:v>30.172908264952458</c:v>
                </c:pt>
                <c:pt idx="17181">
                  <c:v>30.193868950491947</c:v>
                </c:pt>
                <c:pt idx="17182">
                  <c:v>30.214844197338145</c:v>
                </c:pt>
                <c:pt idx="17183">
                  <c:v>30.235834015386892</c:v>
                </c:pt>
                <c:pt idx="17184">
                  <c:v>30.25683841454045</c:v>
                </c:pt>
                <c:pt idx="17185">
                  <c:v>30.277857405368394</c:v>
                </c:pt>
                <c:pt idx="17186">
                  <c:v>30.298890997787201</c:v>
                </c:pt>
                <c:pt idx="17187">
                  <c:v>30.319939201940393</c:v>
                </c:pt>
                <c:pt idx="17188">
                  <c:v>30.341002027757764</c:v>
                </c:pt>
                <c:pt idx="17189">
                  <c:v>30.362079485838301</c:v>
                </c:pt>
                <c:pt idx="17190">
                  <c:v>30.383171586126064</c:v>
                </c:pt>
                <c:pt idx="17191">
                  <c:v>30.404278338571562</c:v>
                </c:pt>
                <c:pt idx="17192">
                  <c:v>30.425399753795883</c:v>
                </c:pt>
                <c:pt idx="17193">
                  <c:v>30.446535841763826</c:v>
                </c:pt>
                <c:pt idx="17194">
                  <c:v>30.467686612446652</c:v>
                </c:pt>
                <c:pt idx="17195">
                  <c:v>30.488852076487596</c:v>
                </c:pt>
                <c:pt idx="17196">
                  <c:v>30.510032243872246</c:v>
                </c:pt>
                <c:pt idx="17197">
                  <c:v>30.531227124592654</c:v>
                </c:pt>
                <c:pt idx="17198">
                  <c:v>30.552436729314252</c:v>
                </c:pt>
                <c:pt idx="17199">
                  <c:v>30.573661068043446</c:v>
                </c:pt>
                <c:pt idx="17200">
                  <c:v>30.594900150793137</c:v>
                </c:pt>
                <c:pt idx="17201">
                  <c:v>30.616153988250996</c:v>
                </c:pt>
                <c:pt idx="17202">
                  <c:v>30.637422590444302</c:v>
                </c:pt>
                <c:pt idx="17203">
                  <c:v>30.658705967629899</c:v>
                </c:pt>
                <c:pt idx="17204">
                  <c:v>30.680004129848541</c:v>
                </c:pt>
                <c:pt idx="17205">
                  <c:v>30.701317087817628</c:v>
                </c:pt>
                <c:pt idx="17206">
                  <c:v>30.722644851592328</c:v>
                </c:pt>
                <c:pt idx="17207">
                  <c:v>30.743987431234331</c:v>
                </c:pt>
                <c:pt idx="17208">
                  <c:v>30.76534483748339</c:v>
                </c:pt>
                <c:pt idx="17209">
                  <c:v>30.786717080415645</c:v>
                </c:pt>
                <c:pt idx="17210">
                  <c:v>30.808104170113772</c:v>
                </c:pt>
                <c:pt idx="17211">
                  <c:v>30.829506117339914</c:v>
                </c:pt>
                <c:pt idx="17212">
                  <c:v>30.850922932191228</c:v>
                </c:pt>
                <c:pt idx="17213">
                  <c:v>30.872354624771415</c:v>
                </c:pt>
                <c:pt idx="17214">
                  <c:v>30.893801205865071</c:v>
                </c:pt>
                <c:pt idx="17215">
                  <c:v>30.915262685590406</c:v>
                </c:pt>
                <c:pt idx="17216">
                  <c:v>30.936739074072189</c:v>
                </c:pt>
                <c:pt idx="17217">
                  <c:v>30.95823038211751</c:v>
                </c:pt>
                <c:pt idx="17218">
                  <c:v>30.97973661986568</c:v>
                </c:pt>
                <c:pt idx="17219">
                  <c:v>31.001257797688151</c:v>
                </c:pt>
                <c:pt idx="17220">
                  <c:v>31.022793925737854</c:v>
                </c:pt>
                <c:pt idx="17221">
                  <c:v>31.044345014851938</c:v>
                </c:pt>
                <c:pt idx="17222">
                  <c:v>31.065911075197924</c:v>
                </c:pt>
                <c:pt idx="17223">
                  <c:v>31.087492116949914</c:v>
                </c:pt>
                <c:pt idx="17224">
                  <c:v>31.109088150967661</c:v>
                </c:pt>
                <c:pt idx="17225">
                  <c:v>31.130699187439888</c:v>
                </c:pt>
                <c:pt idx="17226">
                  <c:v>31.152325236561918</c:v>
                </c:pt>
                <c:pt idx="17227">
                  <c:v>31.173966309216148</c:v>
                </c:pt>
                <c:pt idx="17228">
                  <c:v>31.195622415612551</c:v>
                </c:pt>
                <c:pt idx="17229">
                  <c:v>31.217293565967712</c:v>
                </c:pt>
                <c:pt idx="17230">
                  <c:v>31.238979771186724</c:v>
                </c:pt>
                <c:pt idx="17231">
                  <c:v>31.260681041500852</c:v>
                </c:pt>
                <c:pt idx="17232">
                  <c:v>31.282397387375603</c:v>
                </c:pt>
                <c:pt idx="17233">
                  <c:v>31.304128819055979</c:v>
                </c:pt>
                <c:pt idx="17234">
                  <c:v>31.325875347477414</c:v>
                </c:pt>
                <c:pt idx="17235">
                  <c:v>31.347636982899623</c:v>
                </c:pt>
                <c:pt idx="17236">
                  <c:v>31.369413735588981</c:v>
                </c:pt>
                <c:pt idx="17237">
                  <c:v>31.391205616503726</c:v>
                </c:pt>
                <c:pt idx="17238">
                  <c:v>31.413012635924968</c:v>
                </c:pt>
                <c:pt idx="17239">
                  <c:v>31.4348348041405</c:v>
                </c:pt>
                <c:pt idx="17240">
                  <c:v>31.456672132131406</c:v>
                </c:pt>
                <c:pt idx="17241">
                  <c:v>31.478524630200244</c:v>
                </c:pt>
                <c:pt idx="17242">
                  <c:v>31.500392308656252</c:v>
                </c:pt>
                <c:pt idx="17243">
                  <c:v>31.522275178503424</c:v>
                </c:pt>
                <c:pt idx="17244">
                  <c:v>31.5441732500658</c:v>
                </c:pt>
                <c:pt idx="17245">
                  <c:v>31.56608653367412</c:v>
                </c:pt>
                <c:pt idx="17246">
                  <c:v>31.588015040355327</c:v>
                </c:pt>
                <c:pt idx="17247">
                  <c:v>31.609958780454988</c:v>
                </c:pt>
                <c:pt idx="17248">
                  <c:v>31.631917764555546</c:v>
                </c:pt>
                <c:pt idx="17249">
                  <c:v>31.653892003016477</c:v>
                </c:pt>
                <c:pt idx="17250">
                  <c:v>31.675881506895387</c:v>
                </c:pt>
                <c:pt idx="17251">
                  <c:v>31.697886286566632</c:v>
                </c:pt>
                <c:pt idx="17252">
                  <c:v>31.719906352411293</c:v>
                </c:pt>
                <c:pt idx="17253">
                  <c:v>31.741941715510041</c:v>
                </c:pt>
                <c:pt idx="17254">
                  <c:v>31.763992386258867</c:v>
                </c:pt>
                <c:pt idx="17255">
                  <c:v>31.786058375060495</c:v>
                </c:pt>
                <c:pt idx="17256">
                  <c:v>31.808139693018713</c:v>
                </c:pt>
                <c:pt idx="17257">
                  <c:v>31.830236350551186</c:v>
                </c:pt>
                <c:pt idx="17258">
                  <c:v>31.852348358082342</c:v>
                </c:pt>
                <c:pt idx="17259">
                  <c:v>31.874475726739117</c:v>
                </c:pt>
                <c:pt idx="17260">
                  <c:v>31.896618466960906</c:v>
                </c:pt>
                <c:pt idx="17261">
                  <c:v>31.918776589193875</c:v>
                </c:pt>
                <c:pt idx="17262">
                  <c:v>31.940950104588168</c:v>
                </c:pt>
                <c:pt idx="17263">
                  <c:v>31.963139023604949</c:v>
                </c:pt>
                <c:pt idx="17264">
                  <c:v>31.985343356944899</c:v>
                </c:pt>
                <c:pt idx="17265">
                  <c:v>32.007563115083236</c:v>
                </c:pt>
                <c:pt idx="17266">
                  <c:v>32.029798309201119</c:v>
                </c:pt>
                <c:pt idx="17267">
                  <c:v>32.052048949788819</c:v>
                </c:pt>
                <c:pt idx="17268">
                  <c:v>32.074315047343397</c:v>
                </c:pt>
                <c:pt idx="17269">
                  <c:v>32.096596613069337</c:v>
                </c:pt>
                <c:pt idx="17270">
                  <c:v>32.118893657478779</c:v>
                </c:pt>
                <c:pt idx="17271">
                  <c:v>32.141206191090681</c:v>
                </c:pt>
                <c:pt idx="17272">
                  <c:v>32.163534225132892</c:v>
                </c:pt>
                <c:pt idx="17273">
                  <c:v>32.185877770139477</c:v>
                </c:pt>
                <c:pt idx="17274">
                  <c:v>32.208236836651338</c:v>
                </c:pt>
                <c:pt idx="17275">
                  <c:v>32.230611435919727</c:v>
                </c:pt>
                <c:pt idx="17276">
                  <c:v>32.253001578500687</c:v>
                </c:pt>
                <c:pt idx="17277">
                  <c:v>32.275407275191931</c:v>
                </c:pt>
                <c:pt idx="17278">
                  <c:v>32.297828536563678</c:v>
                </c:pt>
                <c:pt idx="17279">
                  <c:v>32.320265373898479</c:v>
                </c:pt>
                <c:pt idx="17280">
                  <c:v>32.342717797781745</c:v>
                </c:pt>
                <c:pt idx="17281">
                  <c:v>32.365185818805728</c:v>
                </c:pt>
                <c:pt idx="17282">
                  <c:v>32.387669448276519</c:v>
                </c:pt>
                <c:pt idx="17283">
                  <c:v>32.410168696801598</c:v>
                </c:pt>
                <c:pt idx="17284">
                  <c:v>32.432683574995309</c:v>
                </c:pt>
                <c:pt idx="17285">
                  <c:v>32.455214094187319</c:v>
                </c:pt>
                <c:pt idx="17286">
                  <c:v>32.477760265007227</c:v>
                </c:pt>
                <c:pt idx="17287">
                  <c:v>32.50032209809153</c:v>
                </c:pt>
                <c:pt idx="17288">
                  <c:v>32.522899604793508</c:v>
                </c:pt>
                <c:pt idx="17289">
                  <c:v>32.545492795764936</c:v>
                </c:pt>
                <c:pt idx="17290">
                  <c:v>32.56810168166448</c:v>
                </c:pt>
                <c:pt idx="17291">
                  <c:v>32.590726273869109</c:v>
                </c:pt>
                <c:pt idx="17292">
                  <c:v>32.613366583052809</c:v>
                </c:pt>
                <c:pt idx="17293">
                  <c:v>32.636022620133936</c:v>
                </c:pt>
                <c:pt idx="17294">
                  <c:v>32.658694395800815</c:v>
                </c:pt>
                <c:pt idx="17295">
                  <c:v>32.681381921462055</c:v>
                </c:pt>
                <c:pt idx="17296">
                  <c:v>32.704085207821336</c:v>
                </c:pt>
                <c:pt idx="17297">
                  <c:v>32.726804265589259</c:v>
                </c:pt>
                <c:pt idx="17298">
                  <c:v>32.749539106198242</c:v>
                </c:pt>
                <c:pt idx="17299">
                  <c:v>32.772289740374276</c:v>
                </c:pt>
                <c:pt idx="17300">
                  <c:v>32.795056178850309</c:v>
                </c:pt>
                <c:pt idx="17301">
                  <c:v>32.817838433082585</c:v>
                </c:pt>
                <c:pt idx="17302">
                  <c:v>32.840636513819483</c:v>
                </c:pt>
                <c:pt idx="17303">
                  <c:v>32.863450431816325</c:v>
                </c:pt>
                <c:pt idx="17304">
                  <c:v>32.886280198553251</c:v>
                </c:pt>
                <c:pt idx="17305">
                  <c:v>32.909125824801052</c:v>
                </c:pt>
                <c:pt idx="17306">
                  <c:v>32.931987321337473</c:v>
                </c:pt>
                <c:pt idx="17307">
                  <c:v>32.954864699666615</c:v>
                </c:pt>
                <c:pt idx="17308">
                  <c:v>32.977757970581713</c:v>
                </c:pt>
                <c:pt idx="17309">
                  <c:v>33.000667145123117</c:v>
                </c:pt>
                <c:pt idx="17310">
                  <c:v>33.023592234098572</c:v>
                </c:pt>
                <c:pt idx="17311">
                  <c:v>33.04653324904416</c:v>
                </c:pt>
                <c:pt idx="17312">
                  <c:v>33.06949020078315</c:v>
                </c:pt>
                <c:pt idx="17313">
                  <c:v>33.092463100145821</c:v>
                </c:pt>
                <c:pt idx="17314">
                  <c:v>33.115451958692312</c:v>
                </c:pt>
                <c:pt idx="17315">
                  <c:v>33.138456787268467</c:v>
                </c:pt>
                <c:pt idx="17316">
                  <c:v>33.161477596727153</c:v>
                </c:pt>
                <c:pt idx="17317">
                  <c:v>33.184514398652624</c:v>
                </c:pt>
                <c:pt idx="17318">
                  <c:v>33.207567203913328</c:v>
                </c:pt>
                <c:pt idx="17319">
                  <c:v>33.230636023384776</c:v>
                </c:pt>
                <c:pt idx="17320">
                  <c:v>33.253720868675366</c:v>
                </c:pt>
                <c:pt idx="17321">
                  <c:v>33.276821750676241</c:v>
                </c:pt>
                <c:pt idx="17322">
                  <c:v>33.299938680527852</c:v>
                </c:pt>
                <c:pt idx="17323">
                  <c:v>33.323071669135963</c:v>
                </c:pt>
                <c:pt idx="17324">
                  <c:v>33.346220728141283</c:v>
                </c:pt>
                <c:pt idx="17325">
                  <c:v>33.369385868465208</c:v>
                </c:pt>
                <c:pt idx="17326">
                  <c:v>33.392567101036256</c:v>
                </c:pt>
                <c:pt idx="17327">
                  <c:v>33.4157644375194</c:v>
                </c:pt>
                <c:pt idx="17328">
                  <c:v>33.43897788885883</c:v>
                </c:pt>
                <c:pt idx="17329">
                  <c:v>33.462207466005836</c:v>
                </c:pt>
                <c:pt idx="17330">
                  <c:v>33.485453180649728</c:v>
                </c:pt>
                <c:pt idx="17331">
                  <c:v>33.508715043757519</c:v>
                </c:pt>
                <c:pt idx="17332">
                  <c:v>33.531993066303343</c:v>
                </c:pt>
                <c:pt idx="17333">
                  <c:v>33.555287260000874</c:v>
                </c:pt>
                <c:pt idx="17334">
                  <c:v>33.578597635840012</c:v>
                </c:pt>
                <c:pt idx="17335">
                  <c:v>33.601924204817763</c:v>
                </c:pt>
                <c:pt idx="17336">
                  <c:v>33.625266978672251</c:v>
                </c:pt>
                <c:pt idx="17337">
                  <c:v>33.648625968416269</c:v>
                </c:pt>
                <c:pt idx="17338">
                  <c:v>33.672001185314784</c:v>
                </c:pt>
                <c:pt idx="17339">
                  <c:v>33.695392640395383</c:v>
                </c:pt>
                <c:pt idx="17340">
                  <c:v>33.718800345428832</c:v>
                </c:pt>
                <c:pt idx="17341">
                  <c:v>33.742224311458585</c:v>
                </c:pt>
                <c:pt idx="17342">
                  <c:v>33.765664549535231</c:v>
                </c:pt>
                <c:pt idx="17343">
                  <c:v>33.78912107145409</c:v>
                </c:pt>
                <c:pt idx="17344">
                  <c:v>33.81259388828164</c:v>
                </c:pt>
                <c:pt idx="17345">
                  <c:v>33.836083011091517</c:v>
                </c:pt>
                <c:pt idx="17346">
                  <c:v>33.859588451703644</c:v>
                </c:pt>
                <c:pt idx="17347">
                  <c:v>33.883110221207566</c:v>
                </c:pt>
                <c:pt idx="17348">
                  <c:v>33.90664833070003</c:v>
                </c:pt>
                <c:pt idx="17349">
                  <c:v>33.930202792025597</c:v>
                </c:pt>
                <c:pt idx="17350">
                  <c:v>33.953773616296949</c:v>
                </c:pt>
                <c:pt idx="17351">
                  <c:v>33.977360814633975</c:v>
                </c:pt>
                <c:pt idx="17352">
                  <c:v>34.000964398905928</c:v>
                </c:pt>
                <c:pt idx="17353">
                  <c:v>34.024584380248669</c:v>
                </c:pt>
                <c:pt idx="17354">
                  <c:v>34.048220770053007</c:v>
                </c:pt>
                <c:pt idx="17355">
                  <c:v>34.071873579469766</c:v>
                </c:pt>
                <c:pt idx="17356">
                  <c:v>34.095542820401214</c:v>
                </c:pt>
                <c:pt idx="17357">
                  <c:v>34.119228504014195</c:v>
                </c:pt>
                <c:pt idx="17358">
                  <c:v>34.142930641482764</c:v>
                </c:pt>
                <c:pt idx="17359">
                  <c:v>34.166649244734039</c:v>
                </c:pt>
                <c:pt idx="17360">
                  <c:v>34.190384324958139</c:v>
                </c:pt>
                <c:pt idx="17361">
                  <c:v>34.214135893352427</c:v>
                </c:pt>
                <c:pt idx="17362">
                  <c:v>34.237903961868895</c:v>
                </c:pt>
                <c:pt idx="17363">
                  <c:v>34.261688541720986</c:v>
                </c:pt>
                <c:pt idx="17364">
                  <c:v>34.285489644129434</c:v>
                </c:pt>
                <c:pt idx="17365">
                  <c:v>34.309307281071142</c:v>
                </c:pt>
                <c:pt idx="17366">
                  <c:v>34.333141463782958</c:v>
                </c:pt>
                <c:pt idx="17367">
                  <c:v>34.356992203758978</c:v>
                </c:pt>
                <c:pt idx="17368">
                  <c:v>34.380859512251149</c:v>
                </c:pt>
                <c:pt idx="17369">
                  <c:v>34.404743401269691</c:v>
                </c:pt>
                <c:pt idx="17370">
                  <c:v>34.428643882082703</c:v>
                </c:pt>
                <c:pt idx="17371">
                  <c:v>34.452560965965581</c:v>
                </c:pt>
                <c:pt idx="17372">
                  <c:v>34.476494664953606</c:v>
                </c:pt>
                <c:pt idx="17373">
                  <c:v>34.500444990338359</c:v>
                </c:pt>
                <c:pt idx="17374">
                  <c:v>34.524411953418777</c:v>
                </c:pt>
                <c:pt idx="17375">
                  <c:v>34.548395566255216</c:v>
                </c:pt>
                <c:pt idx="17376">
                  <c:v>34.572395840162827</c:v>
                </c:pt>
                <c:pt idx="17377">
                  <c:v>34.596412786464093</c:v>
                </c:pt>
                <c:pt idx="17378">
                  <c:v>34.62044641724453</c:v>
                </c:pt>
                <c:pt idx="17379">
                  <c:v>34.644496743842886</c:v>
                </c:pt>
                <c:pt idx="17380">
                  <c:v>34.668563777605257</c:v>
                </c:pt>
                <c:pt idx="17381">
                  <c:v>34.692647530642361</c:v>
                </c:pt>
                <c:pt idx="17382">
                  <c:v>34.7167480143166</c:v>
                </c:pt>
                <c:pt idx="17383">
                  <c:v>34.7408652402505</c:v>
                </c:pt>
                <c:pt idx="17384">
                  <c:v>34.764999219821718</c:v>
                </c:pt>
                <c:pt idx="17385">
                  <c:v>34.789149965174666</c:v>
                </c:pt>
                <c:pt idx="17386">
                  <c:v>34.813317487703344</c:v>
                </c:pt>
                <c:pt idx="17387">
                  <c:v>34.837501798809136</c:v>
                </c:pt>
                <c:pt idx="17388">
                  <c:v>34.861702910661776</c:v>
                </c:pt>
                <c:pt idx="17389">
                  <c:v>34.885920834679027</c:v>
                </c:pt>
                <c:pt idx="17390">
                  <c:v>34.910155582286059</c:v>
                </c:pt>
                <c:pt idx="17391">
                  <c:v>34.934407165677982</c:v>
                </c:pt>
                <c:pt idx="17392">
                  <c:v>34.958675596296366</c:v>
                </c:pt>
                <c:pt idx="17393">
                  <c:v>34.982960885590209</c:v>
                </c:pt>
                <c:pt idx="17394">
                  <c:v>35.007263045780057</c:v>
                </c:pt>
                <c:pt idx="17395">
                  <c:v>35.031582088331348</c:v>
                </c:pt>
                <c:pt idx="17396">
                  <c:v>35.055918024716945</c:v>
                </c:pt>
                <c:pt idx="17397">
                  <c:v>35.080270867182882</c:v>
                </c:pt>
                <c:pt idx="17398">
                  <c:v>35.104640627218508</c:v>
                </c:pt>
                <c:pt idx="17399">
                  <c:v>35.129027316576213</c:v>
                </c:pt>
                <c:pt idx="17400">
                  <c:v>35.153430946760786</c:v>
                </c:pt>
                <c:pt idx="17401">
                  <c:v>35.177851530052315</c:v>
                </c:pt>
                <c:pt idx="17402">
                  <c:v>35.202289077972111</c:v>
                </c:pt>
                <c:pt idx="17403">
                  <c:v>35.226743602048955</c:v>
                </c:pt>
                <c:pt idx="17404">
                  <c:v>35.25121511458854</c:v>
                </c:pt>
                <c:pt idx="17405">
                  <c:v>35.275703627136217</c:v>
                </c:pt>
                <c:pt idx="17406">
                  <c:v>35.300209151244793</c:v>
                </c:pt>
                <c:pt idx="17407">
                  <c:v>35.324731699245639</c:v>
                </c:pt>
                <c:pt idx="17408">
                  <c:v>35.349271282708173</c:v>
                </c:pt>
                <c:pt idx="17409">
                  <c:v>35.373827913209304</c:v>
                </c:pt>
                <c:pt idx="17410">
                  <c:v>35.398401603106116</c:v>
                </c:pt>
                <c:pt idx="17411">
                  <c:v>35.422992363992158</c:v>
                </c:pt>
                <c:pt idx="17412">
                  <c:v>35.447600207726396</c:v>
                </c:pt>
                <c:pt idx="17413">
                  <c:v>35.472225145917939</c:v>
                </c:pt>
                <c:pt idx="17414">
                  <c:v>35.496867190958262</c:v>
                </c:pt>
                <c:pt idx="17415">
                  <c:v>35.521526354473139</c:v>
                </c:pt>
                <c:pt idx="17416">
                  <c:v>35.546202648095907</c:v>
                </c:pt>
                <c:pt idx="17417">
                  <c:v>35.570896084243863</c:v>
                </c:pt>
                <c:pt idx="17418">
                  <c:v>35.595606674567044</c:v>
                </c:pt>
                <c:pt idx="17419">
                  <c:v>35.620334430723041</c:v>
                </c:pt>
                <c:pt idx="17420">
                  <c:v>35.645079365155048</c:v>
                </c:pt>
                <c:pt idx="17421">
                  <c:v>35.669841489537397</c:v>
                </c:pt>
                <c:pt idx="17422">
                  <c:v>35.694620815551986</c:v>
                </c:pt>
                <c:pt idx="17423">
                  <c:v>35.719417355667971</c:v>
                </c:pt>
                <c:pt idx="17424">
                  <c:v>35.744231121584022</c:v>
                </c:pt>
                <c:pt idx="17425">
                  <c:v>35.769062125006407</c:v>
                </c:pt>
                <c:pt idx="17426">
                  <c:v>35.793910378430283</c:v>
                </c:pt>
                <c:pt idx="17427">
                  <c:v>35.81877589357871</c:v>
                </c:pt>
                <c:pt idx="17428">
                  <c:v>35.843658682443177</c:v>
                </c:pt>
                <c:pt idx="17429">
                  <c:v>35.868558756762503</c:v>
                </c:pt>
                <c:pt idx="17430">
                  <c:v>35.893476129066599</c:v>
                </c:pt>
                <c:pt idx="17431">
                  <c:v>35.918410811111144</c:v>
                </c:pt>
                <c:pt idx="17432">
                  <c:v>35.943362814659451</c:v>
                </c:pt>
                <c:pt idx="17433">
                  <c:v>35.968332152267564</c:v>
                </c:pt>
                <c:pt idx="17434">
                  <c:v>35.993318835715684</c:v>
                </c:pt>
                <c:pt idx="17435">
                  <c:v>36.018322876791643</c:v>
                </c:pt>
                <c:pt idx="17436">
                  <c:v>36.04334428807767</c:v>
                </c:pt>
                <c:pt idx="17437">
                  <c:v>36.068383081378542</c:v>
                </c:pt>
                <c:pt idx="17438">
                  <c:v>36.093439268506671</c:v>
                </c:pt>
                <c:pt idx="17439">
                  <c:v>36.118512862070531</c:v>
                </c:pt>
                <c:pt idx="17440">
                  <c:v>36.143603873899515</c:v>
                </c:pt>
                <c:pt idx="17441">
                  <c:v>36.168712315830668</c:v>
                </c:pt>
                <c:pt idx="17442">
                  <c:v>36.193838200498767</c:v>
                </c:pt>
                <c:pt idx="17443">
                  <c:v>36.218981539757863</c:v>
                </c:pt>
                <c:pt idx="17444">
                  <c:v>36.244142345733401</c:v>
                </c:pt>
                <c:pt idx="17445">
                  <c:v>36.269320630295375</c:v>
                </c:pt>
                <c:pt idx="17446">
                  <c:v>36.294516406113701</c:v>
                </c:pt>
                <c:pt idx="17447">
                  <c:v>36.319729685075394</c:v>
                </c:pt>
                <c:pt idx="17448">
                  <c:v>36.344960479075198</c:v>
                </c:pt>
                <c:pt idx="17449">
                  <c:v>36.370208800809451</c:v>
                </c:pt>
                <c:pt idx="17450">
                  <c:v>36.395474662189976</c:v>
                </c:pt>
                <c:pt idx="17451">
                  <c:v>36.420758075136305</c:v>
                </c:pt>
                <c:pt idx="17452">
                  <c:v>36.446059052371261</c:v>
                </c:pt>
                <c:pt idx="17453">
                  <c:v>36.471377605831506</c:v>
                </c:pt>
                <c:pt idx="17454">
                  <c:v>36.496713747461435</c:v>
                </c:pt>
                <c:pt idx="17455">
                  <c:v>36.522067490010407</c:v>
                </c:pt>
                <c:pt idx="17456">
                  <c:v>36.547438845439963</c:v>
                </c:pt>
                <c:pt idx="17457">
                  <c:v>36.572827825985527</c:v>
                </c:pt>
                <c:pt idx="17458">
                  <c:v>36.598234443624733</c:v>
                </c:pt>
                <c:pt idx="17459">
                  <c:v>36.623658711142376</c:v>
                </c:pt>
                <c:pt idx="17460">
                  <c:v>36.649100640533298</c:v>
                </c:pt>
                <c:pt idx="17461">
                  <c:v>36.674560243800094</c:v>
                </c:pt>
                <c:pt idx="17462">
                  <c:v>36.700037533754255</c:v>
                </c:pt>
                <c:pt idx="17463">
                  <c:v>36.725532522415605</c:v>
                </c:pt>
                <c:pt idx="17464">
                  <c:v>36.7510452218118</c:v>
                </c:pt>
                <c:pt idx="17465">
                  <c:v>36.776575644781019</c:v>
                </c:pt>
                <c:pt idx="17466">
                  <c:v>36.802123803368183</c:v>
                </c:pt>
                <c:pt idx="17467">
                  <c:v>36.827689709626007</c:v>
                </c:pt>
                <c:pt idx="17468">
                  <c:v>36.853273376419459</c:v>
                </c:pt>
                <c:pt idx="17469">
                  <c:v>36.878874815818577</c:v>
                </c:pt>
                <c:pt idx="17470">
                  <c:v>36.904494039901209</c:v>
                </c:pt>
                <c:pt idx="17471">
                  <c:v>36.930131061559152</c:v>
                </c:pt>
                <c:pt idx="17472">
                  <c:v>36.955785892887619</c:v>
                </c:pt>
                <c:pt idx="17473">
                  <c:v>36.981458546258722</c:v>
                </c:pt>
                <c:pt idx="17474">
                  <c:v>37.007149033783925</c:v>
                </c:pt>
                <c:pt idx="17475">
                  <c:v>37.032857368390871</c:v>
                </c:pt>
                <c:pt idx="17476">
                  <c:v>37.058583562208419</c:v>
                </c:pt>
                <c:pt idx="17477">
                  <c:v>37.084327627373284</c:v>
                </c:pt>
                <c:pt idx="17478">
                  <c:v>37.110089576840075</c:v>
                </c:pt>
                <c:pt idx="17479">
                  <c:v>37.13586942276293</c:v>
                </c:pt>
                <c:pt idx="17480">
                  <c:v>37.16166717730389</c:v>
                </c:pt>
                <c:pt idx="17481">
                  <c:v>37.187482853444571</c:v>
                </c:pt>
                <c:pt idx="17482">
                  <c:v>37.213316463364478</c:v>
                </c:pt>
                <c:pt idx="17483">
                  <c:v>37.23916801925099</c:v>
                </c:pt>
                <c:pt idx="17484">
                  <c:v>37.265037534112821</c:v>
                </c:pt>
                <c:pt idx="17485">
                  <c:v>37.290925020154852</c:v>
                </c:pt>
                <c:pt idx="17486">
                  <c:v>37.316830489589897</c:v>
                </c:pt>
                <c:pt idx="17487">
                  <c:v>37.342753955453787</c:v>
                </c:pt>
                <c:pt idx="17488">
                  <c:v>37.368695429976867</c:v>
                </c:pt>
                <c:pt idx="17489">
                  <c:v>37.394654925669499</c:v>
                </c:pt>
                <c:pt idx="17490">
                  <c:v>37.420632454778456</c:v>
                </c:pt>
                <c:pt idx="17491">
                  <c:v>37.446628030375834</c:v>
                </c:pt>
                <c:pt idx="17492">
                  <c:v>37.472641664725998</c:v>
                </c:pt>
                <c:pt idx="17493">
                  <c:v>37.498673370101265</c:v>
                </c:pt>
                <c:pt idx="17494">
                  <c:v>37.524723159600995</c:v>
                </c:pt>
                <c:pt idx="17495">
                  <c:v>37.55079104551514</c:v>
                </c:pt>
                <c:pt idx="17496">
                  <c:v>37.576877040141589</c:v>
                </c:pt>
                <c:pt idx="17497">
                  <c:v>37.602981156607044</c:v>
                </c:pt>
                <c:pt idx="17498">
                  <c:v>37.629103407227063</c:v>
                </c:pt>
                <c:pt idx="17499">
                  <c:v>37.65524380432521</c:v>
                </c:pt>
                <c:pt idx="17500">
                  <c:v>37.681402361055532</c:v>
                </c:pt>
                <c:pt idx="17501">
                  <c:v>37.7075790897593</c:v>
                </c:pt>
                <c:pt idx="17502">
                  <c:v>37.733774003060311</c:v>
                </c:pt>
                <c:pt idx="17503">
                  <c:v>37.759987113316406</c:v>
                </c:pt>
                <c:pt idx="17504">
                  <c:v>37.786218433718233</c:v>
                </c:pt>
                <c:pt idx="17505">
                  <c:v>37.812467976641372</c:v>
                </c:pt>
                <c:pt idx="17506">
                  <c:v>37.838735754469432</c:v>
                </c:pt>
                <c:pt idx="17507">
                  <c:v>37.865021780420577</c:v>
                </c:pt>
                <c:pt idx="17508">
                  <c:v>37.891326066896191</c:v>
                </c:pt>
                <c:pt idx="17509">
                  <c:v>37.91764862630572</c:v>
                </c:pt>
                <c:pt idx="17510">
                  <c:v>37.943989471894881</c:v>
                </c:pt>
                <c:pt idx="17511">
                  <c:v>37.970348616090924</c:v>
                </c:pt>
                <c:pt idx="17512">
                  <c:v>37.996726071329178</c:v>
                </c:pt>
              </c:numCache>
            </c:numRef>
          </c:xVal>
          <c:yVal>
            <c:numRef>
              <c:f>Grid!$B$2:$B$22512</c:f>
              <c:numCache>
                <c:formatCode>General</c:formatCode>
                <c:ptCount val="17513"/>
                <c:pt idx="0">
                  <c:v>62.712781635655176</c:v>
                </c:pt>
                <c:pt idx="1">
                  <c:v>62.721186199793102</c:v>
                </c:pt>
                <c:pt idx="2">
                  <c:v>62.729590763931036</c:v>
                </c:pt>
                <c:pt idx="3">
                  <c:v>62.725589075345624</c:v>
                </c:pt>
                <c:pt idx="4">
                  <c:v>62.721377111290323</c:v>
                </c:pt>
                <c:pt idx="5">
                  <c:v>62.717165147235022</c:v>
                </c:pt>
                <c:pt idx="6">
                  <c:v>62.712953183179728</c:v>
                </c:pt>
                <c:pt idx="7">
                  <c:v>62.708741219124427</c:v>
                </c:pt>
                <c:pt idx="8">
                  <c:v>62.704529255069126</c:v>
                </c:pt>
                <c:pt idx="9">
                  <c:v>62.700317291013825</c:v>
                </c:pt>
                <c:pt idx="10">
                  <c:v>62.699264300000003</c:v>
                </c:pt>
                <c:pt idx="11">
                  <c:v>62.699264300000003</c:v>
                </c:pt>
                <c:pt idx="12">
                  <c:v>62.699264300000003</c:v>
                </c:pt>
                <c:pt idx="13">
                  <c:v>62.699264300000003</c:v>
                </c:pt>
                <c:pt idx="14">
                  <c:v>62.699264300000003</c:v>
                </c:pt>
                <c:pt idx="15">
                  <c:v>62.699264300000003</c:v>
                </c:pt>
                <c:pt idx="16">
                  <c:v>62.699264300000003</c:v>
                </c:pt>
                <c:pt idx="17">
                  <c:v>62.701749915151517</c:v>
                </c:pt>
                <c:pt idx="18">
                  <c:v>62.706010969696969</c:v>
                </c:pt>
                <c:pt idx="19">
                  <c:v>62.710272024242428</c:v>
                </c:pt>
                <c:pt idx="20">
                  <c:v>62.714533078787881</c:v>
                </c:pt>
                <c:pt idx="21">
                  <c:v>62.718794133333333</c:v>
                </c:pt>
                <c:pt idx="22">
                  <c:v>62.723055187878792</c:v>
                </c:pt>
                <c:pt idx="23">
                  <c:v>62.727316242424244</c:v>
                </c:pt>
                <c:pt idx="24">
                  <c:v>62.731585945480099</c:v>
                </c:pt>
                <c:pt idx="25">
                  <c:v>62.735866958126465</c:v>
                </c:pt>
                <c:pt idx="26">
                  <c:v>62.740147970772838</c:v>
                </c:pt>
                <c:pt idx="27">
                  <c:v>62.744428983419205</c:v>
                </c:pt>
                <c:pt idx="28">
                  <c:v>62.748709996065578</c:v>
                </c:pt>
                <c:pt idx="29">
                  <c:v>62.752991008711945</c:v>
                </c:pt>
                <c:pt idx="30">
                  <c:v>62.757272021358318</c:v>
                </c:pt>
                <c:pt idx="31">
                  <c:v>62.757466888207546</c:v>
                </c:pt>
                <c:pt idx="32">
                  <c:v>62.748844282547168</c:v>
                </c:pt>
                <c:pt idx="33">
                  <c:v>62.740221676886797</c:v>
                </c:pt>
                <c:pt idx="34">
                  <c:v>62.73159907122642</c:v>
                </c:pt>
                <c:pt idx="35">
                  <c:v>62.722976465566042</c:v>
                </c:pt>
                <c:pt idx="36">
                  <c:v>62.714353859905664</c:v>
                </c:pt>
                <c:pt idx="37">
                  <c:v>62.705731254245286</c:v>
                </c:pt>
                <c:pt idx="38">
                  <c:v>62.698183925886525</c:v>
                </c:pt>
                <c:pt idx="39">
                  <c:v>62.693862429432627</c:v>
                </c:pt>
                <c:pt idx="40">
                  <c:v>62.68954093297873</c:v>
                </c:pt>
                <c:pt idx="41">
                  <c:v>62.685219436524825</c:v>
                </c:pt>
                <c:pt idx="42">
                  <c:v>62.680897940070928</c:v>
                </c:pt>
                <c:pt idx="43">
                  <c:v>62.676576443617023</c:v>
                </c:pt>
                <c:pt idx="44">
                  <c:v>62.672254947163125</c:v>
                </c:pt>
                <c:pt idx="45">
                  <c:v>62.668797750000003</c:v>
                </c:pt>
                <c:pt idx="46">
                  <c:v>62.668797750000003</c:v>
                </c:pt>
                <c:pt idx="47">
                  <c:v>62.668797750000003</c:v>
                </c:pt>
                <c:pt idx="48">
                  <c:v>62.668797750000003</c:v>
                </c:pt>
                <c:pt idx="49">
                  <c:v>62.668797750000003</c:v>
                </c:pt>
                <c:pt idx="50">
                  <c:v>62.668797750000003</c:v>
                </c:pt>
                <c:pt idx="51">
                  <c:v>62.668797750000003</c:v>
                </c:pt>
                <c:pt idx="52">
                  <c:v>62.667925199928405</c:v>
                </c:pt>
                <c:pt idx="53">
                  <c:v>62.663562449570406</c:v>
                </c:pt>
                <c:pt idx="54">
                  <c:v>62.659199699212415</c:v>
                </c:pt>
                <c:pt idx="55">
                  <c:v>62.654836948854417</c:v>
                </c:pt>
                <c:pt idx="56">
                  <c:v>62.650474198496418</c:v>
                </c:pt>
                <c:pt idx="57">
                  <c:v>62.64611144813842</c:v>
                </c:pt>
                <c:pt idx="58">
                  <c:v>62.641748697780429</c:v>
                </c:pt>
                <c:pt idx="59">
                  <c:v>62.637379130625</c:v>
                </c:pt>
                <c:pt idx="60">
                  <c:v>62.632984918124997</c:v>
                </c:pt>
                <c:pt idx="61">
                  <c:v>62.628590705624994</c:v>
                </c:pt>
                <c:pt idx="62">
                  <c:v>62.624196493124998</c:v>
                </c:pt>
                <c:pt idx="63">
                  <c:v>62.619802280624995</c:v>
                </c:pt>
                <c:pt idx="64">
                  <c:v>62.615408068124999</c:v>
                </c:pt>
                <c:pt idx="65">
                  <c:v>62.611013855624996</c:v>
                </c:pt>
                <c:pt idx="66">
                  <c:v>62.609112696939754</c:v>
                </c:pt>
                <c:pt idx="67">
                  <c:v>62.613517497903615</c:v>
                </c:pt>
                <c:pt idx="68">
                  <c:v>62.61792229886747</c:v>
                </c:pt>
                <c:pt idx="69">
                  <c:v>62.622327099831324</c:v>
                </c:pt>
                <c:pt idx="70">
                  <c:v>62.626731900795178</c:v>
                </c:pt>
                <c:pt idx="71">
                  <c:v>62.631136701759033</c:v>
                </c:pt>
                <c:pt idx="72">
                  <c:v>62.635541502722887</c:v>
                </c:pt>
                <c:pt idx="73">
                  <c:v>62.638331209999997</c:v>
                </c:pt>
                <c:pt idx="74">
                  <c:v>62.638331209999997</c:v>
                </c:pt>
                <c:pt idx="75">
                  <c:v>62.638331209999997</c:v>
                </c:pt>
                <c:pt idx="76">
                  <c:v>62.638331209999997</c:v>
                </c:pt>
                <c:pt idx="77">
                  <c:v>62.638331209999997</c:v>
                </c:pt>
                <c:pt idx="78">
                  <c:v>62.638331209999997</c:v>
                </c:pt>
                <c:pt idx="79">
                  <c:v>62.638331209999997</c:v>
                </c:pt>
                <c:pt idx="80">
                  <c:v>62.640560469024386</c:v>
                </c:pt>
                <c:pt idx="81">
                  <c:v>62.645018987073172</c:v>
                </c:pt>
                <c:pt idx="82">
                  <c:v>62.649477505121951</c:v>
                </c:pt>
                <c:pt idx="83">
                  <c:v>62.653936023170729</c:v>
                </c:pt>
                <c:pt idx="84">
                  <c:v>62.658394541219515</c:v>
                </c:pt>
                <c:pt idx="85">
                  <c:v>62.662853059268294</c:v>
                </c:pt>
                <c:pt idx="86">
                  <c:v>62.667311577317079</c:v>
                </c:pt>
                <c:pt idx="87">
                  <c:v>62.671777363691938</c:v>
                </c:pt>
                <c:pt idx="88">
                  <c:v>62.676246784229832</c:v>
                </c:pt>
                <c:pt idx="89">
                  <c:v>62.680716204767727</c:v>
                </c:pt>
                <c:pt idx="90">
                  <c:v>62.685185625305628</c:v>
                </c:pt>
                <c:pt idx="91">
                  <c:v>62.689655045843523</c:v>
                </c:pt>
                <c:pt idx="92">
                  <c:v>62.694124466381425</c:v>
                </c:pt>
                <c:pt idx="93">
                  <c:v>62.698593886919319</c:v>
                </c:pt>
                <c:pt idx="94">
                  <c:v>62.69544662420148</c:v>
                </c:pt>
                <c:pt idx="95">
                  <c:v>62.690955240909091</c:v>
                </c:pt>
                <c:pt idx="96">
                  <c:v>62.686463857616708</c:v>
                </c:pt>
                <c:pt idx="97">
                  <c:v>62.681972474324326</c:v>
                </c:pt>
                <c:pt idx="98">
                  <c:v>62.677481091031943</c:v>
                </c:pt>
                <c:pt idx="99">
                  <c:v>62.672989707739561</c:v>
                </c:pt>
                <c:pt idx="100">
                  <c:v>62.668496101089112</c:v>
                </c:pt>
                <c:pt idx="101">
                  <c:v>62.663971367425745</c:v>
                </c:pt>
                <c:pt idx="102">
                  <c:v>62.659446633762379</c:v>
                </c:pt>
                <c:pt idx="103">
                  <c:v>62.654921900099012</c:v>
                </c:pt>
                <c:pt idx="104">
                  <c:v>62.650397166435646</c:v>
                </c:pt>
                <c:pt idx="105">
                  <c:v>62.645872432772279</c:v>
                </c:pt>
                <c:pt idx="106">
                  <c:v>62.641347699108906</c:v>
                </c:pt>
                <c:pt idx="107">
                  <c:v>62.635307235806451</c:v>
                </c:pt>
                <c:pt idx="108">
                  <c:v>62.626235313225806</c:v>
                </c:pt>
                <c:pt idx="109">
                  <c:v>62.61716339064516</c:v>
                </c:pt>
                <c:pt idx="110">
                  <c:v>62.608091468064515</c:v>
                </c:pt>
                <c:pt idx="111">
                  <c:v>62.59901954548387</c:v>
                </c:pt>
                <c:pt idx="112">
                  <c:v>62.589947622903225</c:v>
                </c:pt>
                <c:pt idx="113">
                  <c:v>62.580875700322579</c:v>
                </c:pt>
                <c:pt idx="114">
                  <c:v>62.585831511396506</c:v>
                </c:pt>
                <c:pt idx="115">
                  <c:v>62.59950726501247</c:v>
                </c:pt>
                <c:pt idx="116">
                  <c:v>62.613183018628426</c:v>
                </c:pt>
                <c:pt idx="117">
                  <c:v>62.62685877224439</c:v>
                </c:pt>
                <c:pt idx="118">
                  <c:v>62.640534525860353</c:v>
                </c:pt>
                <c:pt idx="119">
                  <c:v>62.65421027947631</c:v>
                </c:pt>
                <c:pt idx="120">
                  <c:v>62.667886033092273</c:v>
                </c:pt>
                <c:pt idx="121">
                  <c:v>62.660245738771934</c:v>
                </c:pt>
                <c:pt idx="122">
                  <c:v>62.651082869599001</c:v>
                </c:pt>
                <c:pt idx="123">
                  <c:v>62.641920000426069</c:v>
                </c:pt>
                <c:pt idx="124">
                  <c:v>62.632757131253136</c:v>
                </c:pt>
                <c:pt idx="125">
                  <c:v>62.623594262080196</c:v>
                </c:pt>
                <c:pt idx="126">
                  <c:v>62.614431392907264</c:v>
                </c:pt>
                <c:pt idx="127">
                  <c:v>62.60916928254408</c:v>
                </c:pt>
                <c:pt idx="128">
                  <c:v>62.613773797405543</c:v>
                </c:pt>
                <c:pt idx="129">
                  <c:v>62.618378312266998</c:v>
                </c:pt>
                <c:pt idx="130">
                  <c:v>62.62298282712846</c:v>
                </c:pt>
                <c:pt idx="131">
                  <c:v>62.627587341989923</c:v>
                </c:pt>
                <c:pt idx="132">
                  <c:v>62.632191856851385</c:v>
                </c:pt>
                <c:pt idx="133">
                  <c:v>62.63679637171284</c:v>
                </c:pt>
                <c:pt idx="134">
                  <c:v>62.638331209999997</c:v>
                </c:pt>
                <c:pt idx="135">
                  <c:v>62.638331209999997</c:v>
                </c:pt>
                <c:pt idx="136">
                  <c:v>62.638331209999997</c:v>
                </c:pt>
                <c:pt idx="137">
                  <c:v>62.638331209999997</c:v>
                </c:pt>
                <c:pt idx="138">
                  <c:v>62.638331209999997</c:v>
                </c:pt>
                <c:pt idx="139">
                  <c:v>62.638331209999997</c:v>
                </c:pt>
                <c:pt idx="140">
                  <c:v>62.638021117989815</c:v>
                </c:pt>
                <c:pt idx="141">
                  <c:v>62.63336973783715</c:v>
                </c:pt>
                <c:pt idx="142">
                  <c:v>62.628718357684477</c:v>
                </c:pt>
                <c:pt idx="143">
                  <c:v>62.624066977531804</c:v>
                </c:pt>
                <c:pt idx="144">
                  <c:v>62.619415597379131</c:v>
                </c:pt>
                <c:pt idx="145">
                  <c:v>62.614764217226458</c:v>
                </c:pt>
                <c:pt idx="146">
                  <c:v>62.610112837073792</c:v>
                </c:pt>
                <c:pt idx="147">
                  <c:v>62.605455326275511</c:v>
                </c:pt>
                <c:pt idx="148">
                  <c:v>62.600792080357138</c:v>
                </c:pt>
                <c:pt idx="149">
                  <c:v>62.596128834438773</c:v>
                </c:pt>
                <c:pt idx="150">
                  <c:v>62.591465588520407</c:v>
                </c:pt>
                <c:pt idx="151">
                  <c:v>62.586802342602041</c:v>
                </c:pt>
                <c:pt idx="152">
                  <c:v>62.582139096683669</c:v>
                </c:pt>
                <c:pt idx="153">
                  <c:v>62.577475850765303</c:v>
                </c:pt>
                <c:pt idx="154">
                  <c:v>62.586616211333329</c:v>
                </c:pt>
                <c:pt idx="155">
                  <c:v>62.595990531333335</c:v>
                </c:pt>
                <c:pt idx="156">
                  <c:v>62.605364851333334</c:v>
                </c:pt>
                <c:pt idx="157">
                  <c:v>62.614739171333333</c:v>
                </c:pt>
                <c:pt idx="158">
                  <c:v>62.624113491333333</c:v>
                </c:pt>
                <c:pt idx="159">
                  <c:v>62.633487811333332</c:v>
                </c:pt>
                <c:pt idx="160">
                  <c:v>62.638331209999997</c:v>
                </c:pt>
                <c:pt idx="161">
                  <c:v>62.638331209999997</c:v>
                </c:pt>
                <c:pt idx="162">
                  <c:v>62.638331209999997</c:v>
                </c:pt>
                <c:pt idx="163">
                  <c:v>62.638331209999997</c:v>
                </c:pt>
                <c:pt idx="164">
                  <c:v>62.638331209999997</c:v>
                </c:pt>
                <c:pt idx="165">
                  <c:v>62.638331209999997</c:v>
                </c:pt>
                <c:pt idx="166">
                  <c:v>62.638331209999997</c:v>
                </c:pt>
                <c:pt idx="167">
                  <c:v>62.638331209999997</c:v>
                </c:pt>
                <c:pt idx="168">
                  <c:v>62.638331209999997</c:v>
                </c:pt>
                <c:pt idx="169">
                  <c:v>62.638331209999997</c:v>
                </c:pt>
                <c:pt idx="170">
                  <c:v>62.638331209999997</c:v>
                </c:pt>
                <c:pt idx="171">
                  <c:v>62.638331209999997</c:v>
                </c:pt>
                <c:pt idx="172">
                  <c:v>62.638331209999997</c:v>
                </c:pt>
                <c:pt idx="173">
                  <c:v>62.632950106831167</c:v>
                </c:pt>
                <c:pt idx="174">
                  <c:v>62.623454042415581</c:v>
                </c:pt>
                <c:pt idx="175">
                  <c:v>62.613957977999995</c:v>
                </c:pt>
                <c:pt idx="176">
                  <c:v>62.604461913584416</c:v>
                </c:pt>
                <c:pt idx="177">
                  <c:v>62.59496584916883</c:v>
                </c:pt>
                <c:pt idx="178">
                  <c:v>62.585469784753244</c:v>
                </c:pt>
                <c:pt idx="179">
                  <c:v>62.577398129999999</c:v>
                </c:pt>
                <c:pt idx="180">
                  <c:v>62.577398129999999</c:v>
                </c:pt>
                <c:pt idx="181">
                  <c:v>62.577398129999999</c:v>
                </c:pt>
                <c:pt idx="182">
                  <c:v>62.577398129999999</c:v>
                </c:pt>
                <c:pt idx="183">
                  <c:v>62.577398129999999</c:v>
                </c:pt>
                <c:pt idx="184">
                  <c:v>62.577398129999999</c:v>
                </c:pt>
                <c:pt idx="185">
                  <c:v>62.577398129999999</c:v>
                </c:pt>
                <c:pt idx="186">
                  <c:v>62.577398129999999</c:v>
                </c:pt>
                <c:pt idx="187">
                  <c:v>62.577398129999999</c:v>
                </c:pt>
                <c:pt idx="188">
                  <c:v>62.577398129999999</c:v>
                </c:pt>
                <c:pt idx="189">
                  <c:v>62.577398129999999</c:v>
                </c:pt>
                <c:pt idx="190">
                  <c:v>62.577398129999999</c:v>
                </c:pt>
                <c:pt idx="191">
                  <c:v>62.577398129999999</c:v>
                </c:pt>
                <c:pt idx="192">
                  <c:v>62.579327409577836</c:v>
                </c:pt>
                <c:pt idx="193">
                  <c:v>62.584150608522428</c:v>
                </c:pt>
                <c:pt idx="194">
                  <c:v>62.588973807467013</c:v>
                </c:pt>
                <c:pt idx="195">
                  <c:v>62.593797006411606</c:v>
                </c:pt>
                <c:pt idx="196">
                  <c:v>62.598620205356198</c:v>
                </c:pt>
                <c:pt idx="197">
                  <c:v>62.603443404300791</c:v>
                </c:pt>
                <c:pt idx="198">
                  <c:v>62.608267666560842</c:v>
                </c:pt>
                <c:pt idx="199">
                  <c:v>62.613103625291004</c:v>
                </c:pt>
                <c:pt idx="200">
                  <c:v>62.617939584021158</c:v>
                </c:pt>
                <c:pt idx="201">
                  <c:v>62.62277554275132</c:v>
                </c:pt>
                <c:pt idx="202">
                  <c:v>62.627611501481482</c:v>
                </c:pt>
                <c:pt idx="203">
                  <c:v>62.632447460211637</c:v>
                </c:pt>
                <c:pt idx="204">
                  <c:v>62.637283418941799</c:v>
                </c:pt>
                <c:pt idx="205">
                  <c:v>62.642129425862066</c:v>
                </c:pt>
                <c:pt idx="206">
                  <c:v>62.646978212068966</c:v>
                </c:pt>
                <c:pt idx="207">
                  <c:v>62.651826998275858</c:v>
                </c:pt>
                <c:pt idx="208">
                  <c:v>62.656675784482758</c:v>
                </c:pt>
                <c:pt idx="209">
                  <c:v>62.661524570689657</c:v>
                </c:pt>
                <c:pt idx="210">
                  <c:v>62.666373356896557</c:v>
                </c:pt>
                <c:pt idx="211">
                  <c:v>62.666360426800004</c:v>
                </c:pt>
                <c:pt idx="212">
                  <c:v>62.6614857804</c:v>
                </c:pt>
                <c:pt idx="213">
                  <c:v>62.656611134000002</c:v>
                </c:pt>
                <c:pt idx="214">
                  <c:v>62.651736487599997</c:v>
                </c:pt>
                <c:pt idx="215">
                  <c:v>62.6468618412</c:v>
                </c:pt>
                <c:pt idx="216">
                  <c:v>62.641987194799995</c:v>
                </c:pt>
                <c:pt idx="217">
                  <c:v>62.635880818042892</c:v>
                </c:pt>
                <c:pt idx="218">
                  <c:v>62.626079250214474</c:v>
                </c:pt>
                <c:pt idx="219">
                  <c:v>62.616277682386055</c:v>
                </c:pt>
                <c:pt idx="220">
                  <c:v>62.606476114557637</c:v>
                </c:pt>
                <c:pt idx="221">
                  <c:v>62.596674546729218</c:v>
                </c:pt>
                <c:pt idx="222">
                  <c:v>62.5868729789008</c:v>
                </c:pt>
                <c:pt idx="223">
                  <c:v>62.577070532795695</c:v>
                </c:pt>
                <c:pt idx="224">
                  <c:v>62.567242616666668</c:v>
                </c:pt>
                <c:pt idx="225">
                  <c:v>62.557414700537635</c:v>
                </c:pt>
                <c:pt idx="226">
                  <c:v>62.547586784408601</c:v>
                </c:pt>
                <c:pt idx="227">
                  <c:v>62.537758868279568</c:v>
                </c:pt>
                <c:pt idx="228">
                  <c:v>62.527930952150541</c:v>
                </c:pt>
                <c:pt idx="229">
                  <c:v>62.518103036021508</c:v>
                </c:pt>
                <c:pt idx="230">
                  <c:v>62.516465050000001</c:v>
                </c:pt>
                <c:pt idx="231">
                  <c:v>62.516465050000001</c:v>
                </c:pt>
                <c:pt idx="232">
                  <c:v>62.516465050000001</c:v>
                </c:pt>
                <c:pt idx="233">
                  <c:v>62.516465050000001</c:v>
                </c:pt>
                <c:pt idx="234">
                  <c:v>62.516465050000001</c:v>
                </c:pt>
                <c:pt idx="235">
                  <c:v>62.516465050000001</c:v>
                </c:pt>
                <c:pt idx="236">
                  <c:v>62.523088210869567</c:v>
                </c:pt>
                <c:pt idx="237">
                  <c:v>62.533022952173916</c:v>
                </c:pt>
                <c:pt idx="238">
                  <c:v>62.542957693478257</c:v>
                </c:pt>
                <c:pt idx="239">
                  <c:v>62.552892434782606</c:v>
                </c:pt>
                <c:pt idx="240">
                  <c:v>62.562827176086955</c:v>
                </c:pt>
                <c:pt idx="241">
                  <c:v>62.572761917391304</c:v>
                </c:pt>
                <c:pt idx="242">
                  <c:v>62.574741646948226</c:v>
                </c:pt>
                <c:pt idx="243">
                  <c:v>62.569760741226155</c:v>
                </c:pt>
                <c:pt idx="244">
                  <c:v>62.564779835504083</c:v>
                </c:pt>
                <c:pt idx="245">
                  <c:v>62.559798929782019</c:v>
                </c:pt>
                <c:pt idx="246">
                  <c:v>62.554818024059948</c:v>
                </c:pt>
                <c:pt idx="247">
                  <c:v>62.549837118337877</c:v>
                </c:pt>
                <c:pt idx="248">
                  <c:v>62.54693159</c:v>
                </c:pt>
                <c:pt idx="249">
                  <c:v>62.54693159</c:v>
                </c:pt>
                <c:pt idx="250">
                  <c:v>62.54693159</c:v>
                </c:pt>
                <c:pt idx="251">
                  <c:v>62.54693159</c:v>
                </c:pt>
                <c:pt idx="252">
                  <c:v>62.54693159</c:v>
                </c:pt>
                <c:pt idx="253">
                  <c:v>62.54693159</c:v>
                </c:pt>
                <c:pt idx="254">
                  <c:v>62.54693159</c:v>
                </c:pt>
                <c:pt idx="255">
                  <c:v>62.54693159</c:v>
                </c:pt>
                <c:pt idx="256">
                  <c:v>62.54693159</c:v>
                </c:pt>
                <c:pt idx="257">
                  <c:v>62.54693159</c:v>
                </c:pt>
                <c:pt idx="258">
                  <c:v>62.54693159</c:v>
                </c:pt>
                <c:pt idx="259">
                  <c:v>62.54693159</c:v>
                </c:pt>
                <c:pt idx="260">
                  <c:v>62.54962476480663</c:v>
                </c:pt>
                <c:pt idx="261">
                  <c:v>62.559724170331492</c:v>
                </c:pt>
                <c:pt idx="262">
                  <c:v>62.569823575856354</c:v>
                </c:pt>
                <c:pt idx="263">
                  <c:v>62.579922981381216</c:v>
                </c:pt>
                <c:pt idx="264">
                  <c:v>62.590022386906078</c:v>
                </c:pt>
                <c:pt idx="265">
                  <c:v>62.60012179243094</c:v>
                </c:pt>
                <c:pt idx="266">
                  <c:v>62.606683142132965</c:v>
                </c:pt>
                <c:pt idx="267">
                  <c:v>62.601619451274239</c:v>
                </c:pt>
                <c:pt idx="268">
                  <c:v>62.596555760415512</c:v>
                </c:pt>
                <c:pt idx="269">
                  <c:v>62.591492069556786</c:v>
                </c:pt>
                <c:pt idx="270">
                  <c:v>62.586428378698059</c:v>
                </c:pt>
                <c:pt idx="271">
                  <c:v>62.581364687839333</c:v>
                </c:pt>
                <c:pt idx="272">
                  <c:v>62.576294884818942</c:v>
                </c:pt>
                <c:pt idx="273">
                  <c:v>62.571202983983284</c:v>
                </c:pt>
                <c:pt idx="274">
                  <c:v>62.566111083147632</c:v>
                </c:pt>
                <c:pt idx="275">
                  <c:v>62.561019182311981</c:v>
                </c:pt>
                <c:pt idx="276">
                  <c:v>62.555927281476322</c:v>
                </c:pt>
                <c:pt idx="277">
                  <c:v>62.55083538064067</c:v>
                </c:pt>
                <c:pt idx="278">
                  <c:v>62.54693159</c:v>
                </c:pt>
                <c:pt idx="279">
                  <c:v>62.54693159</c:v>
                </c:pt>
                <c:pt idx="280">
                  <c:v>62.54693159</c:v>
                </c:pt>
                <c:pt idx="281">
                  <c:v>62.54693159</c:v>
                </c:pt>
                <c:pt idx="282">
                  <c:v>62.54693159</c:v>
                </c:pt>
                <c:pt idx="283">
                  <c:v>62.54693159</c:v>
                </c:pt>
                <c:pt idx="284">
                  <c:v>62.54693159</c:v>
                </c:pt>
                <c:pt idx="285">
                  <c:v>62.54693159</c:v>
                </c:pt>
                <c:pt idx="286">
                  <c:v>62.54693159</c:v>
                </c:pt>
                <c:pt idx="287">
                  <c:v>62.54693159</c:v>
                </c:pt>
                <c:pt idx="288">
                  <c:v>62.54693159</c:v>
                </c:pt>
                <c:pt idx="289">
                  <c:v>62.54693159</c:v>
                </c:pt>
                <c:pt idx="290">
                  <c:v>62.548648014788732</c:v>
                </c:pt>
                <c:pt idx="291">
                  <c:v>62.553797289154929</c:v>
                </c:pt>
                <c:pt idx="292">
                  <c:v>62.558946563521125</c:v>
                </c:pt>
                <c:pt idx="293">
                  <c:v>62.564095837887322</c:v>
                </c:pt>
                <c:pt idx="294">
                  <c:v>62.569245112253519</c:v>
                </c:pt>
                <c:pt idx="295">
                  <c:v>62.574394386619716</c:v>
                </c:pt>
                <c:pt idx="296">
                  <c:v>62.57524653819209</c:v>
                </c:pt>
                <c:pt idx="297">
                  <c:v>62.570082717853104</c:v>
                </c:pt>
                <c:pt idx="298">
                  <c:v>62.564918897514126</c:v>
                </c:pt>
                <c:pt idx="299">
                  <c:v>62.55975507717514</c:v>
                </c:pt>
                <c:pt idx="300">
                  <c:v>62.554591256836154</c:v>
                </c:pt>
                <c:pt idx="301">
                  <c:v>62.549427436497176</c:v>
                </c:pt>
                <c:pt idx="302">
                  <c:v>62.549614722784092</c:v>
                </c:pt>
                <c:pt idx="303">
                  <c:v>62.554807883011364</c:v>
                </c:pt>
                <c:pt idx="304">
                  <c:v>62.560001043238636</c:v>
                </c:pt>
                <c:pt idx="305">
                  <c:v>62.565194203465907</c:v>
                </c:pt>
                <c:pt idx="306">
                  <c:v>62.570387363693179</c:v>
                </c:pt>
                <c:pt idx="307">
                  <c:v>62.575580523920451</c:v>
                </c:pt>
                <c:pt idx="308">
                  <c:v>62.570608443942859</c:v>
                </c:pt>
                <c:pt idx="309">
                  <c:v>62.560162773085715</c:v>
                </c:pt>
                <c:pt idx="310">
                  <c:v>62.54971710222857</c:v>
                </c:pt>
                <c:pt idx="311">
                  <c:v>62.539271431371425</c:v>
                </c:pt>
                <c:pt idx="312">
                  <c:v>62.528825760514287</c:v>
                </c:pt>
                <c:pt idx="313">
                  <c:v>62.518380089657143</c:v>
                </c:pt>
                <c:pt idx="314">
                  <c:v>62.516465050000001</c:v>
                </c:pt>
                <c:pt idx="315">
                  <c:v>62.516465050000001</c:v>
                </c:pt>
                <c:pt idx="316">
                  <c:v>62.516465050000001</c:v>
                </c:pt>
                <c:pt idx="317">
                  <c:v>62.516465050000001</c:v>
                </c:pt>
                <c:pt idx="318">
                  <c:v>62.516465050000001</c:v>
                </c:pt>
                <c:pt idx="319">
                  <c:v>62.516465050000001</c:v>
                </c:pt>
                <c:pt idx="320">
                  <c:v>62.516465050000001</c:v>
                </c:pt>
                <c:pt idx="321">
                  <c:v>62.516465050000001</c:v>
                </c:pt>
                <c:pt idx="322">
                  <c:v>62.516465050000001</c:v>
                </c:pt>
                <c:pt idx="323">
                  <c:v>62.516465050000001</c:v>
                </c:pt>
                <c:pt idx="324">
                  <c:v>62.516465050000001</c:v>
                </c:pt>
                <c:pt idx="325">
                  <c:v>62.517521693005783</c:v>
                </c:pt>
                <c:pt idx="326">
                  <c:v>62.522804908034679</c:v>
                </c:pt>
                <c:pt idx="327">
                  <c:v>62.528088123063583</c:v>
                </c:pt>
                <c:pt idx="328">
                  <c:v>62.533371338092486</c:v>
                </c:pt>
                <c:pt idx="329">
                  <c:v>62.53865455312139</c:v>
                </c:pt>
                <c:pt idx="330">
                  <c:v>62.543937768150286</c:v>
                </c:pt>
                <c:pt idx="331">
                  <c:v>62.544635560898548</c:v>
                </c:pt>
                <c:pt idx="332">
                  <c:v>62.539337032202901</c:v>
                </c:pt>
                <c:pt idx="333">
                  <c:v>62.534038503507247</c:v>
                </c:pt>
                <c:pt idx="334">
                  <c:v>62.528739974811593</c:v>
                </c:pt>
                <c:pt idx="335">
                  <c:v>62.523441446115946</c:v>
                </c:pt>
                <c:pt idx="336">
                  <c:v>62.518142917420292</c:v>
                </c:pt>
                <c:pt idx="337">
                  <c:v>62.516465050000001</c:v>
                </c:pt>
                <c:pt idx="338">
                  <c:v>62.516465050000001</c:v>
                </c:pt>
                <c:pt idx="339">
                  <c:v>62.516465050000001</c:v>
                </c:pt>
                <c:pt idx="340">
                  <c:v>62.516465050000001</c:v>
                </c:pt>
                <c:pt idx="341">
                  <c:v>62.516465050000001</c:v>
                </c:pt>
                <c:pt idx="342">
                  <c:v>62.516465050000001</c:v>
                </c:pt>
                <c:pt idx="343">
                  <c:v>62.521542806666666</c:v>
                </c:pt>
                <c:pt idx="344">
                  <c:v>62.526887813684212</c:v>
                </c:pt>
                <c:pt idx="345">
                  <c:v>62.532232820701758</c:v>
                </c:pt>
                <c:pt idx="346">
                  <c:v>62.537577827719296</c:v>
                </c:pt>
                <c:pt idx="347">
                  <c:v>62.542922834736842</c:v>
                </c:pt>
                <c:pt idx="348">
                  <c:v>62.544251248797657</c:v>
                </c:pt>
                <c:pt idx="349">
                  <c:v>62.533529883988273</c:v>
                </c:pt>
                <c:pt idx="350">
                  <c:v>62.522808519178888</c:v>
                </c:pt>
                <c:pt idx="351">
                  <c:v>62.512087154369503</c:v>
                </c:pt>
                <c:pt idx="352">
                  <c:v>62.501365789560118</c:v>
                </c:pt>
                <c:pt idx="353">
                  <c:v>62.490644424750734</c:v>
                </c:pt>
                <c:pt idx="354">
                  <c:v>62.489054142182894</c:v>
                </c:pt>
                <c:pt idx="355">
                  <c:v>62.494446451917405</c:v>
                </c:pt>
                <c:pt idx="356">
                  <c:v>62.499838761651915</c:v>
                </c:pt>
                <c:pt idx="357">
                  <c:v>62.505231071386433</c:v>
                </c:pt>
                <c:pt idx="358">
                  <c:v>62.510623381120944</c:v>
                </c:pt>
                <c:pt idx="359">
                  <c:v>62.516015690855461</c:v>
                </c:pt>
                <c:pt idx="360">
                  <c:v>62.511507475295858</c:v>
                </c:pt>
                <c:pt idx="361">
                  <c:v>62.506099211982246</c:v>
                </c:pt>
                <c:pt idx="362">
                  <c:v>62.500690948668641</c:v>
                </c:pt>
                <c:pt idx="363">
                  <c:v>62.495282685355029</c:v>
                </c:pt>
                <c:pt idx="364">
                  <c:v>62.489874422041424</c:v>
                </c:pt>
                <c:pt idx="365">
                  <c:v>62.485998500000001</c:v>
                </c:pt>
                <c:pt idx="366">
                  <c:v>62.485998500000001</c:v>
                </c:pt>
                <c:pt idx="367">
                  <c:v>62.485998500000001</c:v>
                </c:pt>
                <c:pt idx="368">
                  <c:v>62.485998500000001</c:v>
                </c:pt>
                <c:pt idx="369">
                  <c:v>62.485998500000001</c:v>
                </c:pt>
                <c:pt idx="370">
                  <c:v>62.485998500000001</c:v>
                </c:pt>
                <c:pt idx="371">
                  <c:v>62.485998500000001</c:v>
                </c:pt>
                <c:pt idx="372">
                  <c:v>62.485998500000001</c:v>
                </c:pt>
                <c:pt idx="373">
                  <c:v>62.485998500000001</c:v>
                </c:pt>
                <c:pt idx="374">
                  <c:v>62.485998500000001</c:v>
                </c:pt>
                <c:pt idx="375">
                  <c:v>62.485998500000001</c:v>
                </c:pt>
                <c:pt idx="376">
                  <c:v>62.485998500000001</c:v>
                </c:pt>
                <c:pt idx="377">
                  <c:v>62.485998500000001</c:v>
                </c:pt>
                <c:pt idx="378">
                  <c:v>62.485998500000001</c:v>
                </c:pt>
                <c:pt idx="379">
                  <c:v>62.485998500000001</c:v>
                </c:pt>
                <c:pt idx="380">
                  <c:v>62.485998500000001</c:v>
                </c:pt>
                <c:pt idx="381">
                  <c:v>62.485998500000001</c:v>
                </c:pt>
                <c:pt idx="382">
                  <c:v>62.485998500000001</c:v>
                </c:pt>
                <c:pt idx="383">
                  <c:v>62.485998500000001</c:v>
                </c:pt>
                <c:pt idx="384">
                  <c:v>62.485998500000001</c:v>
                </c:pt>
                <c:pt idx="385">
                  <c:v>62.485998500000001</c:v>
                </c:pt>
                <c:pt idx="386">
                  <c:v>62.485998500000001</c:v>
                </c:pt>
                <c:pt idx="387">
                  <c:v>62.485998500000001</c:v>
                </c:pt>
                <c:pt idx="388">
                  <c:v>62.485998500000001</c:v>
                </c:pt>
                <c:pt idx="389">
                  <c:v>62.485998500000001</c:v>
                </c:pt>
                <c:pt idx="390">
                  <c:v>62.485998500000001</c:v>
                </c:pt>
                <c:pt idx="391">
                  <c:v>62.485998500000001</c:v>
                </c:pt>
                <c:pt idx="392">
                  <c:v>62.485998500000001</c:v>
                </c:pt>
                <c:pt idx="393">
                  <c:v>62.488391642900304</c:v>
                </c:pt>
                <c:pt idx="394">
                  <c:v>62.493914280362539</c:v>
                </c:pt>
                <c:pt idx="395">
                  <c:v>62.499436917824774</c:v>
                </c:pt>
                <c:pt idx="396">
                  <c:v>62.504959555287009</c:v>
                </c:pt>
                <c:pt idx="397">
                  <c:v>62.510482192749244</c:v>
                </c:pt>
                <c:pt idx="398">
                  <c:v>62.516004830211479</c:v>
                </c:pt>
                <c:pt idx="399">
                  <c:v>62.516465050000001</c:v>
                </c:pt>
                <c:pt idx="400">
                  <c:v>62.516465050000001</c:v>
                </c:pt>
                <c:pt idx="401">
                  <c:v>62.516465050000001</c:v>
                </c:pt>
                <c:pt idx="402">
                  <c:v>62.516465050000001</c:v>
                </c:pt>
                <c:pt idx="403">
                  <c:v>62.516465050000001</c:v>
                </c:pt>
                <c:pt idx="404">
                  <c:v>62.516465050000001</c:v>
                </c:pt>
                <c:pt idx="405">
                  <c:v>62.516465050000001</c:v>
                </c:pt>
                <c:pt idx="406">
                  <c:v>62.516465050000001</c:v>
                </c:pt>
                <c:pt idx="407">
                  <c:v>62.516465050000001</c:v>
                </c:pt>
                <c:pt idx="408">
                  <c:v>62.516465050000001</c:v>
                </c:pt>
                <c:pt idx="409">
                  <c:v>62.516465050000001</c:v>
                </c:pt>
                <c:pt idx="410">
                  <c:v>62.521868901131498</c:v>
                </c:pt>
                <c:pt idx="411">
                  <c:v>62.527459091957184</c:v>
                </c:pt>
                <c:pt idx="412">
                  <c:v>62.533049282782876</c:v>
                </c:pt>
                <c:pt idx="413">
                  <c:v>62.538639473608562</c:v>
                </c:pt>
                <c:pt idx="414">
                  <c:v>62.544229664434248</c:v>
                </c:pt>
                <c:pt idx="415">
                  <c:v>62.544025550800001</c:v>
                </c:pt>
                <c:pt idx="416">
                  <c:v>62.538400958799997</c:v>
                </c:pt>
                <c:pt idx="417">
                  <c:v>62.5327763668</c:v>
                </c:pt>
                <c:pt idx="418">
                  <c:v>62.527151774800004</c:v>
                </c:pt>
                <c:pt idx="419">
                  <c:v>62.5215271828</c:v>
                </c:pt>
                <c:pt idx="420">
                  <c:v>62.514772464259259</c:v>
                </c:pt>
                <c:pt idx="421">
                  <c:v>62.497846606851851</c:v>
                </c:pt>
                <c:pt idx="422">
                  <c:v>62.480920749444444</c:v>
                </c:pt>
                <c:pt idx="423">
                  <c:v>62.463994892037036</c:v>
                </c:pt>
                <c:pt idx="424">
                  <c:v>62.447069034629635</c:v>
                </c:pt>
                <c:pt idx="425">
                  <c:v>62.430143177222227</c:v>
                </c:pt>
                <c:pt idx="426">
                  <c:v>62.429027013436539</c:v>
                </c:pt>
                <c:pt idx="427">
                  <c:v>62.43468643263158</c:v>
                </c:pt>
                <c:pt idx="428">
                  <c:v>62.440345851826628</c:v>
                </c:pt>
                <c:pt idx="429">
                  <c:v>62.446005271021676</c:v>
                </c:pt>
                <c:pt idx="430">
                  <c:v>62.451664690216717</c:v>
                </c:pt>
                <c:pt idx="431">
                  <c:v>62.455531960000002</c:v>
                </c:pt>
                <c:pt idx="432">
                  <c:v>62.455531960000002</c:v>
                </c:pt>
                <c:pt idx="433">
                  <c:v>62.455531960000002</c:v>
                </c:pt>
                <c:pt idx="434">
                  <c:v>62.455531960000002</c:v>
                </c:pt>
                <c:pt idx="435">
                  <c:v>62.455531960000002</c:v>
                </c:pt>
                <c:pt idx="436">
                  <c:v>62.455531960000002</c:v>
                </c:pt>
                <c:pt idx="437">
                  <c:v>62.455531960000002</c:v>
                </c:pt>
                <c:pt idx="438">
                  <c:v>62.455531960000002</c:v>
                </c:pt>
                <c:pt idx="439">
                  <c:v>62.455531960000002</c:v>
                </c:pt>
                <c:pt idx="440">
                  <c:v>62.455531960000002</c:v>
                </c:pt>
                <c:pt idx="441">
                  <c:v>62.455531960000002</c:v>
                </c:pt>
                <c:pt idx="442">
                  <c:v>62.469284882006271</c:v>
                </c:pt>
                <c:pt idx="443">
                  <c:v>62.492206418683388</c:v>
                </c:pt>
                <c:pt idx="444">
                  <c:v>62.515127955360505</c:v>
                </c:pt>
                <c:pt idx="445">
                  <c:v>62.538049492037615</c:v>
                </c:pt>
                <c:pt idx="446">
                  <c:v>62.560971028714732</c:v>
                </c:pt>
                <c:pt idx="447">
                  <c:v>62.57414070119497</c:v>
                </c:pt>
                <c:pt idx="448">
                  <c:v>62.562643893647795</c:v>
                </c:pt>
                <c:pt idx="449">
                  <c:v>62.551147086100627</c:v>
                </c:pt>
                <c:pt idx="450">
                  <c:v>62.539650278553459</c:v>
                </c:pt>
                <c:pt idx="451">
                  <c:v>62.528153471006291</c:v>
                </c:pt>
                <c:pt idx="452">
                  <c:v>62.516656663459123</c:v>
                </c:pt>
                <c:pt idx="453">
                  <c:v>62.505124190977916</c:v>
                </c:pt>
                <c:pt idx="454">
                  <c:v>62.493591114006307</c:v>
                </c:pt>
                <c:pt idx="455">
                  <c:v>62.482058037034705</c:v>
                </c:pt>
                <c:pt idx="456">
                  <c:v>62.470524960063095</c:v>
                </c:pt>
                <c:pt idx="457">
                  <c:v>62.458991883091485</c:v>
                </c:pt>
                <c:pt idx="458">
                  <c:v>62.459581310253164</c:v>
                </c:pt>
                <c:pt idx="459">
                  <c:v>62.465366096329113</c:v>
                </c:pt>
                <c:pt idx="460">
                  <c:v>62.471150882405063</c:v>
                </c:pt>
                <c:pt idx="461">
                  <c:v>62.476935668481012</c:v>
                </c:pt>
                <c:pt idx="462">
                  <c:v>62.482720454556961</c:v>
                </c:pt>
                <c:pt idx="463">
                  <c:v>62.483483801460316</c:v>
                </c:pt>
                <c:pt idx="464">
                  <c:v>62.477680650984126</c:v>
                </c:pt>
                <c:pt idx="465">
                  <c:v>62.471877500507937</c:v>
                </c:pt>
                <c:pt idx="466">
                  <c:v>62.466074350031747</c:v>
                </c:pt>
                <c:pt idx="467">
                  <c:v>62.460271199555557</c:v>
                </c:pt>
                <c:pt idx="468">
                  <c:v>62.457666558694271</c:v>
                </c:pt>
                <c:pt idx="469">
                  <c:v>62.469309824299366</c:v>
                </c:pt>
                <c:pt idx="470">
                  <c:v>62.48095308990446</c:v>
                </c:pt>
                <c:pt idx="471">
                  <c:v>62.492596355509555</c:v>
                </c:pt>
                <c:pt idx="472">
                  <c:v>62.50423962111465</c:v>
                </c:pt>
                <c:pt idx="473">
                  <c:v>62.515882886719744</c:v>
                </c:pt>
                <c:pt idx="474">
                  <c:v>62.516465050000001</c:v>
                </c:pt>
                <c:pt idx="475">
                  <c:v>62.516465050000001</c:v>
                </c:pt>
                <c:pt idx="476">
                  <c:v>62.516465050000001</c:v>
                </c:pt>
                <c:pt idx="477">
                  <c:v>62.516465050000001</c:v>
                </c:pt>
                <c:pt idx="478">
                  <c:v>62.516465050000001</c:v>
                </c:pt>
                <c:pt idx="479">
                  <c:v>62.512056706752411</c:v>
                </c:pt>
                <c:pt idx="480">
                  <c:v>62.506178915755626</c:v>
                </c:pt>
                <c:pt idx="481">
                  <c:v>62.500301124758842</c:v>
                </c:pt>
                <c:pt idx="482">
                  <c:v>62.494423333762057</c:v>
                </c:pt>
                <c:pt idx="483">
                  <c:v>62.488545542765273</c:v>
                </c:pt>
                <c:pt idx="484">
                  <c:v>62.479337005723472</c:v>
                </c:pt>
                <c:pt idx="485">
                  <c:v>62.467581427588428</c:v>
                </c:pt>
                <c:pt idx="486">
                  <c:v>62.455825849453376</c:v>
                </c:pt>
                <c:pt idx="487">
                  <c:v>62.444070271318331</c:v>
                </c:pt>
                <c:pt idx="488">
                  <c:v>62.43231469318328</c:v>
                </c:pt>
                <c:pt idx="489">
                  <c:v>62.427333155987057</c:v>
                </c:pt>
                <c:pt idx="490">
                  <c:v>62.433248988996766</c:v>
                </c:pt>
                <c:pt idx="491">
                  <c:v>62.439164822006475</c:v>
                </c:pt>
                <c:pt idx="492">
                  <c:v>62.445080655016184</c:v>
                </c:pt>
                <c:pt idx="493">
                  <c:v>62.450996488025893</c:v>
                </c:pt>
                <c:pt idx="494">
                  <c:v>62.456916802727278</c:v>
                </c:pt>
                <c:pt idx="495">
                  <c:v>62.462851842987014</c:v>
                </c:pt>
                <c:pt idx="496">
                  <c:v>62.468786883246757</c:v>
                </c:pt>
                <c:pt idx="497">
                  <c:v>62.474721923506493</c:v>
                </c:pt>
                <c:pt idx="498">
                  <c:v>62.480656963766236</c:v>
                </c:pt>
                <c:pt idx="499">
                  <c:v>62.485998500000001</c:v>
                </c:pt>
                <c:pt idx="500">
                  <c:v>62.485998500000001</c:v>
                </c:pt>
                <c:pt idx="501">
                  <c:v>62.485998500000001</c:v>
                </c:pt>
                <c:pt idx="502">
                  <c:v>62.485998500000001</c:v>
                </c:pt>
                <c:pt idx="503">
                  <c:v>62.485998500000001</c:v>
                </c:pt>
                <c:pt idx="504">
                  <c:v>62.485998500000001</c:v>
                </c:pt>
                <c:pt idx="505">
                  <c:v>62.480104972590162</c:v>
                </c:pt>
                <c:pt idx="506">
                  <c:v>62.474111554885248</c:v>
                </c:pt>
                <c:pt idx="507">
                  <c:v>62.468118137180326</c:v>
                </c:pt>
                <c:pt idx="508">
                  <c:v>62.462124719475412</c:v>
                </c:pt>
                <c:pt idx="509">
                  <c:v>62.45613130177049</c:v>
                </c:pt>
                <c:pt idx="510">
                  <c:v>62.450137884065576</c:v>
                </c:pt>
                <c:pt idx="511">
                  <c:v>62.444144466360655</c:v>
                </c:pt>
                <c:pt idx="512">
                  <c:v>62.43815104865574</c:v>
                </c:pt>
                <c:pt idx="513">
                  <c:v>62.432157630950819</c:v>
                </c:pt>
                <c:pt idx="514">
                  <c:v>62.426164213245904</c:v>
                </c:pt>
                <c:pt idx="515">
                  <c:v>62.425065420000003</c:v>
                </c:pt>
                <c:pt idx="516">
                  <c:v>62.425065420000003</c:v>
                </c:pt>
                <c:pt idx="517">
                  <c:v>62.425065420000003</c:v>
                </c:pt>
                <c:pt idx="518">
                  <c:v>62.425065420000003</c:v>
                </c:pt>
                <c:pt idx="519">
                  <c:v>62.425065420000003</c:v>
                </c:pt>
                <c:pt idx="520">
                  <c:v>62.429590153663369</c:v>
                </c:pt>
                <c:pt idx="521">
                  <c:v>62.435623131881194</c:v>
                </c:pt>
                <c:pt idx="522">
                  <c:v>62.441656110099011</c:v>
                </c:pt>
                <c:pt idx="523">
                  <c:v>62.447689088316835</c:v>
                </c:pt>
                <c:pt idx="524">
                  <c:v>62.453722066534652</c:v>
                </c:pt>
                <c:pt idx="525">
                  <c:v>62.45978310511628</c:v>
                </c:pt>
                <c:pt idx="526">
                  <c:v>62.465856169568106</c:v>
                </c:pt>
                <c:pt idx="527">
                  <c:v>62.471929234019932</c:v>
                </c:pt>
                <c:pt idx="528">
                  <c:v>62.478002298471765</c:v>
                </c:pt>
                <c:pt idx="529">
                  <c:v>62.484075362923591</c:v>
                </c:pt>
                <c:pt idx="530">
                  <c:v>62.485998500000001</c:v>
                </c:pt>
                <c:pt idx="531">
                  <c:v>62.485998500000001</c:v>
                </c:pt>
                <c:pt idx="532">
                  <c:v>62.485998500000001</c:v>
                </c:pt>
                <c:pt idx="533">
                  <c:v>62.485998500000001</c:v>
                </c:pt>
                <c:pt idx="534">
                  <c:v>62.485998500000001</c:v>
                </c:pt>
                <c:pt idx="535">
                  <c:v>62.481922708695656</c:v>
                </c:pt>
                <c:pt idx="536">
                  <c:v>62.475809021739131</c:v>
                </c:pt>
                <c:pt idx="537">
                  <c:v>62.469695334782607</c:v>
                </c:pt>
                <c:pt idx="538">
                  <c:v>62.463581647826089</c:v>
                </c:pt>
                <c:pt idx="539">
                  <c:v>62.457467960869565</c:v>
                </c:pt>
                <c:pt idx="540">
                  <c:v>62.455531960000002</c:v>
                </c:pt>
                <c:pt idx="541">
                  <c:v>62.455531960000002</c:v>
                </c:pt>
                <c:pt idx="542">
                  <c:v>62.455531960000002</c:v>
                </c:pt>
                <c:pt idx="543">
                  <c:v>62.455531960000002</c:v>
                </c:pt>
                <c:pt idx="544">
                  <c:v>62.455531960000002</c:v>
                </c:pt>
                <c:pt idx="545">
                  <c:v>62.446915160808082</c:v>
                </c:pt>
                <c:pt idx="546">
                  <c:v>62.434605447676766</c:v>
                </c:pt>
                <c:pt idx="547">
                  <c:v>62.42229573454545</c:v>
                </c:pt>
                <c:pt idx="548">
                  <c:v>62.409986021414142</c:v>
                </c:pt>
                <c:pt idx="549">
                  <c:v>62.397676308282826</c:v>
                </c:pt>
                <c:pt idx="550">
                  <c:v>62.394598879999997</c:v>
                </c:pt>
                <c:pt idx="551">
                  <c:v>62.394598879999997</c:v>
                </c:pt>
                <c:pt idx="552">
                  <c:v>62.394598879999997</c:v>
                </c:pt>
                <c:pt idx="553">
                  <c:v>62.394598879999997</c:v>
                </c:pt>
                <c:pt idx="554">
                  <c:v>62.394598879999997</c:v>
                </c:pt>
                <c:pt idx="555">
                  <c:v>62.404685774999997</c:v>
                </c:pt>
                <c:pt idx="556">
                  <c:v>62.417037074999996</c:v>
                </c:pt>
                <c:pt idx="557">
                  <c:v>62.429388375000002</c:v>
                </c:pt>
                <c:pt idx="558">
                  <c:v>62.441739675000001</c:v>
                </c:pt>
                <c:pt idx="559">
                  <c:v>62.454090975</c:v>
                </c:pt>
                <c:pt idx="560">
                  <c:v>62.444547425170072</c:v>
                </c:pt>
                <c:pt idx="561">
                  <c:v>62.432112102721085</c:v>
                </c:pt>
                <c:pt idx="562">
                  <c:v>62.419676780272106</c:v>
                </c:pt>
                <c:pt idx="563">
                  <c:v>62.407241457823126</c:v>
                </c:pt>
                <c:pt idx="564">
                  <c:v>62.394806135374147</c:v>
                </c:pt>
                <c:pt idx="565">
                  <c:v>62.400712913537411</c:v>
                </c:pt>
                <c:pt idx="566">
                  <c:v>62.406930574761901</c:v>
                </c:pt>
                <c:pt idx="567">
                  <c:v>62.413148235986398</c:v>
                </c:pt>
                <c:pt idx="568">
                  <c:v>62.419365897210888</c:v>
                </c:pt>
                <c:pt idx="569">
                  <c:v>62.425065420000003</c:v>
                </c:pt>
                <c:pt idx="570">
                  <c:v>62.425065420000003</c:v>
                </c:pt>
                <c:pt idx="571">
                  <c:v>62.425065420000003</c:v>
                </c:pt>
                <c:pt idx="572">
                  <c:v>62.425065420000003</c:v>
                </c:pt>
                <c:pt idx="573">
                  <c:v>62.425065420000003</c:v>
                </c:pt>
                <c:pt idx="574">
                  <c:v>62.423704371821309</c:v>
                </c:pt>
                <c:pt idx="575">
                  <c:v>62.417422610996567</c:v>
                </c:pt>
                <c:pt idx="576">
                  <c:v>62.411140850171819</c:v>
                </c:pt>
                <c:pt idx="577">
                  <c:v>62.404859089347077</c:v>
                </c:pt>
                <c:pt idx="578">
                  <c:v>62.398577328522336</c:v>
                </c:pt>
                <c:pt idx="579">
                  <c:v>62.396902192302406</c:v>
                </c:pt>
                <c:pt idx="580">
                  <c:v>62.403183953127147</c:v>
                </c:pt>
                <c:pt idx="581">
                  <c:v>62.409465713951889</c:v>
                </c:pt>
                <c:pt idx="582">
                  <c:v>62.41574747477663</c:v>
                </c:pt>
                <c:pt idx="583">
                  <c:v>62.422029235601379</c:v>
                </c:pt>
                <c:pt idx="584">
                  <c:v>62.42833345716263</c:v>
                </c:pt>
                <c:pt idx="585">
                  <c:v>62.434658690380623</c:v>
                </c:pt>
                <c:pt idx="586">
                  <c:v>62.440983923598615</c:v>
                </c:pt>
                <c:pt idx="587">
                  <c:v>62.447309156816608</c:v>
                </c:pt>
                <c:pt idx="588">
                  <c:v>62.453634390034601</c:v>
                </c:pt>
                <c:pt idx="589">
                  <c:v>62.44667663349481</c:v>
                </c:pt>
                <c:pt idx="590">
                  <c:v>62.434026167058825</c:v>
                </c:pt>
                <c:pt idx="591">
                  <c:v>62.421375700622839</c:v>
                </c:pt>
                <c:pt idx="592">
                  <c:v>62.408725234186846</c:v>
                </c:pt>
                <c:pt idx="593">
                  <c:v>62.396074767750861</c:v>
                </c:pt>
                <c:pt idx="594">
                  <c:v>62.377720202682923</c:v>
                </c:pt>
                <c:pt idx="595">
                  <c:v>62.358612266097559</c:v>
                </c:pt>
                <c:pt idx="596">
                  <c:v>62.339504329512195</c:v>
                </c:pt>
                <c:pt idx="597">
                  <c:v>62.320396392926824</c:v>
                </c:pt>
                <c:pt idx="598">
                  <c:v>62.305110043658537</c:v>
                </c:pt>
                <c:pt idx="599">
                  <c:v>62.324217980243901</c:v>
                </c:pt>
                <c:pt idx="600">
                  <c:v>62.343325916829265</c:v>
                </c:pt>
                <c:pt idx="601">
                  <c:v>62.362433853414629</c:v>
                </c:pt>
                <c:pt idx="602">
                  <c:v>62.38154179</c:v>
                </c:pt>
                <c:pt idx="603">
                  <c:v>62.394598879999997</c:v>
                </c:pt>
                <c:pt idx="604">
                  <c:v>62.394598879999997</c:v>
                </c:pt>
                <c:pt idx="605">
                  <c:v>62.394598879999997</c:v>
                </c:pt>
                <c:pt idx="606">
                  <c:v>62.394598879999997</c:v>
                </c:pt>
                <c:pt idx="607">
                  <c:v>62.394598879999997</c:v>
                </c:pt>
                <c:pt idx="608">
                  <c:v>62.387329669263153</c:v>
                </c:pt>
                <c:pt idx="609">
                  <c:v>62.374501650315786</c:v>
                </c:pt>
                <c:pt idx="610">
                  <c:v>62.361673631368419</c:v>
                </c:pt>
                <c:pt idx="611">
                  <c:v>62.348845612421051</c:v>
                </c:pt>
                <c:pt idx="612">
                  <c:v>62.336017593473684</c:v>
                </c:pt>
                <c:pt idx="613">
                  <c:v>62.333665789999998</c:v>
                </c:pt>
                <c:pt idx="614">
                  <c:v>62.333665789999998</c:v>
                </c:pt>
                <c:pt idx="615">
                  <c:v>62.333665789999998</c:v>
                </c:pt>
                <c:pt idx="616">
                  <c:v>62.333665789999998</c:v>
                </c:pt>
                <c:pt idx="617">
                  <c:v>62.334742346360422</c:v>
                </c:pt>
                <c:pt idx="618">
                  <c:v>62.347661022685507</c:v>
                </c:pt>
                <c:pt idx="619">
                  <c:v>62.3605796990106</c:v>
                </c:pt>
                <c:pt idx="620">
                  <c:v>62.373498375335686</c:v>
                </c:pt>
                <c:pt idx="621">
                  <c:v>62.386417051660771</c:v>
                </c:pt>
                <c:pt idx="622">
                  <c:v>62.396975702269501</c:v>
                </c:pt>
                <c:pt idx="623">
                  <c:v>62.403457944822691</c:v>
                </c:pt>
                <c:pt idx="624">
                  <c:v>62.409940187375888</c:v>
                </c:pt>
                <c:pt idx="625">
                  <c:v>62.416422429929078</c:v>
                </c:pt>
                <c:pt idx="626">
                  <c:v>62.422904672482275</c:v>
                </c:pt>
                <c:pt idx="627">
                  <c:v>62.420728545978648</c:v>
                </c:pt>
                <c:pt idx="628">
                  <c:v>62.414223234946618</c:v>
                </c:pt>
                <c:pt idx="629">
                  <c:v>62.407717923914589</c:v>
                </c:pt>
                <c:pt idx="630">
                  <c:v>62.40121261288256</c:v>
                </c:pt>
                <c:pt idx="631">
                  <c:v>62.394707301850531</c:v>
                </c:pt>
                <c:pt idx="632">
                  <c:v>62.394598879999997</c:v>
                </c:pt>
                <c:pt idx="633">
                  <c:v>62.394598879999997</c:v>
                </c:pt>
                <c:pt idx="634">
                  <c:v>62.394598879999997</c:v>
                </c:pt>
                <c:pt idx="635">
                  <c:v>62.394598879999997</c:v>
                </c:pt>
                <c:pt idx="636">
                  <c:v>62.394598879999997</c:v>
                </c:pt>
                <c:pt idx="637">
                  <c:v>62.394598879999997</c:v>
                </c:pt>
                <c:pt idx="638">
                  <c:v>62.394598879999997</c:v>
                </c:pt>
                <c:pt idx="639">
                  <c:v>62.394598879999997</c:v>
                </c:pt>
                <c:pt idx="640">
                  <c:v>62.394598879999997</c:v>
                </c:pt>
                <c:pt idx="641">
                  <c:v>62.39021520517985</c:v>
                </c:pt>
                <c:pt idx="642">
                  <c:v>62.383639692949636</c:v>
                </c:pt>
                <c:pt idx="643">
                  <c:v>62.377064180719422</c:v>
                </c:pt>
                <c:pt idx="644">
                  <c:v>62.370488668489209</c:v>
                </c:pt>
                <c:pt idx="645">
                  <c:v>62.364572290036101</c:v>
                </c:pt>
                <c:pt idx="646">
                  <c:v>62.377770791119133</c:v>
                </c:pt>
                <c:pt idx="647">
                  <c:v>62.390969292202165</c:v>
                </c:pt>
                <c:pt idx="648">
                  <c:v>62.404167793285197</c:v>
                </c:pt>
                <c:pt idx="649">
                  <c:v>62.417366294368236</c:v>
                </c:pt>
                <c:pt idx="650">
                  <c:v>62.42231573227437</c:v>
                </c:pt>
                <c:pt idx="651">
                  <c:v>62.415716481732851</c:v>
                </c:pt>
                <c:pt idx="652">
                  <c:v>62.409117231191338</c:v>
                </c:pt>
                <c:pt idx="653">
                  <c:v>62.402517980649819</c:v>
                </c:pt>
                <c:pt idx="654">
                  <c:v>62.395918730108299</c:v>
                </c:pt>
                <c:pt idx="655">
                  <c:v>62.383963286109086</c:v>
                </c:pt>
                <c:pt idx="656">
                  <c:v>62.370668793745452</c:v>
                </c:pt>
                <c:pt idx="657">
                  <c:v>62.357374301381817</c:v>
                </c:pt>
                <c:pt idx="658">
                  <c:v>62.344079809018183</c:v>
                </c:pt>
                <c:pt idx="659">
                  <c:v>62.336546263345454</c:v>
                </c:pt>
                <c:pt idx="660">
                  <c:v>62.349840755709089</c:v>
                </c:pt>
                <c:pt idx="661">
                  <c:v>62.363135248072723</c:v>
                </c:pt>
                <c:pt idx="662">
                  <c:v>62.376429740436357</c:v>
                </c:pt>
                <c:pt idx="663">
                  <c:v>62.389724232799999</c:v>
                </c:pt>
                <c:pt idx="664">
                  <c:v>62.390373593430652</c:v>
                </c:pt>
                <c:pt idx="665">
                  <c:v>62.383702088321165</c:v>
                </c:pt>
                <c:pt idx="666">
                  <c:v>62.377030583211678</c:v>
                </c:pt>
                <c:pt idx="667">
                  <c:v>62.37035907810219</c:v>
                </c:pt>
                <c:pt idx="668">
                  <c:v>62.364132339999998</c:v>
                </c:pt>
                <c:pt idx="669">
                  <c:v>62.364132339999998</c:v>
                </c:pt>
                <c:pt idx="670">
                  <c:v>62.364132339999998</c:v>
                </c:pt>
                <c:pt idx="671">
                  <c:v>62.364132339999998</c:v>
                </c:pt>
                <c:pt idx="672">
                  <c:v>62.364132339999998</c:v>
                </c:pt>
                <c:pt idx="673">
                  <c:v>62.360660049374999</c:v>
                </c:pt>
                <c:pt idx="674">
                  <c:v>62.353939486874999</c:v>
                </c:pt>
                <c:pt idx="675">
                  <c:v>62.347218924374999</c:v>
                </c:pt>
                <c:pt idx="676">
                  <c:v>62.340498361874999</c:v>
                </c:pt>
                <c:pt idx="677">
                  <c:v>62.333777799375</c:v>
                </c:pt>
                <c:pt idx="678">
                  <c:v>62.327032853247232</c:v>
                </c:pt>
                <c:pt idx="679">
                  <c:v>62.32028749383764</c:v>
                </c:pt>
                <c:pt idx="680">
                  <c:v>62.31354213442804</c:v>
                </c:pt>
                <c:pt idx="681">
                  <c:v>62.306796775018448</c:v>
                </c:pt>
                <c:pt idx="682">
                  <c:v>62.306347084391142</c:v>
                </c:pt>
                <c:pt idx="683">
                  <c:v>62.313092443800734</c:v>
                </c:pt>
                <c:pt idx="684">
                  <c:v>62.319837803210334</c:v>
                </c:pt>
                <c:pt idx="685">
                  <c:v>62.326583162619926</c:v>
                </c:pt>
                <c:pt idx="686">
                  <c:v>62.333328522029518</c:v>
                </c:pt>
                <c:pt idx="687">
                  <c:v>62.340121527360594</c:v>
                </c:pt>
                <c:pt idx="688">
                  <c:v>62.346917040371743</c:v>
                </c:pt>
                <c:pt idx="689">
                  <c:v>62.353712553382898</c:v>
                </c:pt>
                <c:pt idx="690">
                  <c:v>62.360508066394047</c:v>
                </c:pt>
                <c:pt idx="691">
                  <c:v>62.357789862230483</c:v>
                </c:pt>
                <c:pt idx="692">
                  <c:v>62.344198838438658</c:v>
                </c:pt>
                <c:pt idx="693">
                  <c:v>62.330607814646839</c:v>
                </c:pt>
                <c:pt idx="694">
                  <c:v>62.317016790855014</c:v>
                </c:pt>
                <c:pt idx="695">
                  <c:v>62.303425767063196</c:v>
                </c:pt>
                <c:pt idx="696">
                  <c:v>62.303199249999999</c:v>
                </c:pt>
                <c:pt idx="697">
                  <c:v>62.303199249999999</c:v>
                </c:pt>
                <c:pt idx="698">
                  <c:v>62.303199249999999</c:v>
                </c:pt>
                <c:pt idx="699">
                  <c:v>62.303199249999999</c:v>
                </c:pt>
                <c:pt idx="700">
                  <c:v>62.30673656363296</c:v>
                </c:pt>
                <c:pt idx="701">
                  <c:v>62.313582977116106</c:v>
                </c:pt>
                <c:pt idx="702">
                  <c:v>62.320429390599251</c:v>
                </c:pt>
                <c:pt idx="703">
                  <c:v>62.327275804082397</c:v>
                </c:pt>
                <c:pt idx="704">
                  <c:v>62.334123933609021</c:v>
                </c:pt>
                <c:pt idx="705">
                  <c:v>62.340996087744358</c:v>
                </c:pt>
                <c:pt idx="706">
                  <c:v>62.347868241879695</c:v>
                </c:pt>
                <c:pt idx="707">
                  <c:v>62.354740396015032</c:v>
                </c:pt>
                <c:pt idx="708">
                  <c:v>62.361612550150376</c:v>
                </c:pt>
                <c:pt idx="709">
                  <c:v>62.359779975714282</c:v>
                </c:pt>
                <c:pt idx="710">
                  <c:v>62.352907821578945</c:v>
                </c:pt>
                <c:pt idx="711">
                  <c:v>62.346035667443608</c:v>
                </c:pt>
                <c:pt idx="712">
                  <c:v>62.339163513308272</c:v>
                </c:pt>
                <c:pt idx="713">
                  <c:v>62.332280947272722</c:v>
                </c:pt>
                <c:pt idx="714">
                  <c:v>62.325356733636362</c:v>
                </c:pt>
                <c:pt idx="715">
                  <c:v>62.318432520000002</c:v>
                </c:pt>
                <c:pt idx="716">
                  <c:v>62.311508306363635</c:v>
                </c:pt>
                <c:pt idx="717">
                  <c:v>62.304584092727268</c:v>
                </c:pt>
                <c:pt idx="718">
                  <c:v>62.297659879090908</c:v>
                </c:pt>
                <c:pt idx="719">
                  <c:v>62.290735665454548</c:v>
                </c:pt>
                <c:pt idx="720">
                  <c:v>62.283811451818181</c:v>
                </c:pt>
                <c:pt idx="721">
                  <c:v>62.276887238181814</c:v>
                </c:pt>
                <c:pt idx="722">
                  <c:v>62.27273271</c:v>
                </c:pt>
                <c:pt idx="723">
                  <c:v>62.27273271</c:v>
                </c:pt>
                <c:pt idx="724">
                  <c:v>62.27273271</c:v>
                </c:pt>
                <c:pt idx="725">
                  <c:v>62.27273271</c:v>
                </c:pt>
                <c:pt idx="726">
                  <c:v>62.272848994503818</c:v>
                </c:pt>
                <c:pt idx="727">
                  <c:v>62.279826064732823</c:v>
                </c:pt>
                <c:pt idx="728">
                  <c:v>62.286803134961829</c:v>
                </c:pt>
                <c:pt idx="729">
                  <c:v>62.293780205190842</c:v>
                </c:pt>
                <c:pt idx="730">
                  <c:v>62.300757275419848</c:v>
                </c:pt>
                <c:pt idx="731">
                  <c:v>62.31226944278626</c:v>
                </c:pt>
                <c:pt idx="732">
                  <c:v>62.32622358553435</c:v>
                </c:pt>
                <c:pt idx="733">
                  <c:v>62.340177728282441</c:v>
                </c:pt>
                <c:pt idx="734">
                  <c:v>62.354131871030532</c:v>
                </c:pt>
                <c:pt idx="735">
                  <c:v>62.364132339999998</c:v>
                </c:pt>
                <c:pt idx="736">
                  <c:v>62.364132339999998</c:v>
                </c:pt>
                <c:pt idx="737">
                  <c:v>62.364132339999998</c:v>
                </c:pt>
                <c:pt idx="738">
                  <c:v>62.364132339999998</c:v>
                </c:pt>
                <c:pt idx="739">
                  <c:v>62.364132339999998</c:v>
                </c:pt>
                <c:pt idx="740">
                  <c:v>62.350957617837835</c:v>
                </c:pt>
                <c:pt idx="741">
                  <c:v>62.33684184409266</c:v>
                </c:pt>
                <c:pt idx="742">
                  <c:v>62.322726070347485</c:v>
                </c:pt>
                <c:pt idx="743">
                  <c:v>62.308610296602318</c:v>
                </c:pt>
                <c:pt idx="744">
                  <c:v>62.303199249999999</c:v>
                </c:pt>
                <c:pt idx="745">
                  <c:v>62.303199249999999</c:v>
                </c:pt>
                <c:pt idx="746">
                  <c:v>62.303199249999999</c:v>
                </c:pt>
                <c:pt idx="747">
                  <c:v>62.303199249999999</c:v>
                </c:pt>
                <c:pt idx="748">
                  <c:v>62.301081884285715</c:v>
                </c:pt>
                <c:pt idx="749">
                  <c:v>62.294023998571426</c:v>
                </c:pt>
                <c:pt idx="750">
                  <c:v>62.286966112857144</c:v>
                </c:pt>
                <c:pt idx="751">
                  <c:v>62.279908227142855</c:v>
                </c:pt>
                <c:pt idx="752">
                  <c:v>62.272850341428573</c:v>
                </c:pt>
                <c:pt idx="753">
                  <c:v>62.265738445953311</c:v>
                </c:pt>
                <c:pt idx="754">
                  <c:v>62.258625635058365</c:v>
                </c:pt>
                <c:pt idx="755">
                  <c:v>62.251512824163427</c:v>
                </c:pt>
                <c:pt idx="756">
                  <c:v>62.244400013268482</c:v>
                </c:pt>
                <c:pt idx="757">
                  <c:v>62.242266170000001</c:v>
                </c:pt>
                <c:pt idx="758">
                  <c:v>62.242266170000001</c:v>
                </c:pt>
                <c:pt idx="759">
                  <c:v>62.242266170000001</c:v>
                </c:pt>
                <c:pt idx="760">
                  <c:v>62.242266170000001</c:v>
                </c:pt>
                <c:pt idx="761">
                  <c:v>62.239290921953128</c:v>
                </c:pt>
                <c:pt idx="762">
                  <c:v>62.232150326640628</c:v>
                </c:pt>
                <c:pt idx="763">
                  <c:v>62.225009731328129</c:v>
                </c:pt>
                <c:pt idx="764">
                  <c:v>62.217869136015629</c:v>
                </c:pt>
                <c:pt idx="765">
                  <c:v>62.216100788588236</c:v>
                </c:pt>
                <c:pt idx="766">
                  <c:v>62.244775179176472</c:v>
                </c:pt>
                <c:pt idx="767">
                  <c:v>62.273449569764708</c:v>
                </c:pt>
                <c:pt idx="768">
                  <c:v>62.302123960352937</c:v>
                </c:pt>
                <c:pt idx="769">
                  <c:v>62.330798350941173</c:v>
                </c:pt>
                <c:pt idx="770">
                  <c:v>62.327214052117647</c:v>
                </c:pt>
                <c:pt idx="771">
                  <c:v>62.320045454470588</c:v>
                </c:pt>
                <c:pt idx="772">
                  <c:v>62.312876856823529</c:v>
                </c:pt>
                <c:pt idx="773">
                  <c:v>62.30570825917647</c:v>
                </c:pt>
                <c:pt idx="774">
                  <c:v>62.303199249999999</c:v>
                </c:pt>
                <c:pt idx="775">
                  <c:v>62.303199249999999</c:v>
                </c:pt>
                <c:pt idx="776">
                  <c:v>62.303199249999999</c:v>
                </c:pt>
                <c:pt idx="777">
                  <c:v>62.303199249999999</c:v>
                </c:pt>
                <c:pt idx="778">
                  <c:v>62.303199249999999</c:v>
                </c:pt>
                <c:pt idx="779">
                  <c:v>62.303199249999999</c:v>
                </c:pt>
                <c:pt idx="780">
                  <c:v>62.303199249999999</c:v>
                </c:pt>
                <c:pt idx="781">
                  <c:v>62.303199249999999</c:v>
                </c:pt>
                <c:pt idx="782">
                  <c:v>62.303199249999999</c:v>
                </c:pt>
                <c:pt idx="783">
                  <c:v>62.303199249999999</c:v>
                </c:pt>
                <c:pt idx="784">
                  <c:v>62.303199249999999</c:v>
                </c:pt>
                <c:pt idx="785">
                  <c:v>62.303199249999999</c:v>
                </c:pt>
                <c:pt idx="786">
                  <c:v>62.303199249999999</c:v>
                </c:pt>
                <c:pt idx="787">
                  <c:v>62.288633573505976</c:v>
                </c:pt>
                <c:pt idx="788">
                  <c:v>62.274067897011953</c:v>
                </c:pt>
                <c:pt idx="789">
                  <c:v>62.25950222051793</c:v>
                </c:pt>
                <c:pt idx="790">
                  <c:v>62.244936544023908</c:v>
                </c:pt>
                <c:pt idx="791">
                  <c:v>62.248213821235062</c:v>
                </c:pt>
                <c:pt idx="792">
                  <c:v>62.25549665948207</c:v>
                </c:pt>
                <c:pt idx="793">
                  <c:v>62.262779497729085</c:v>
                </c:pt>
                <c:pt idx="794">
                  <c:v>62.270062335976093</c:v>
                </c:pt>
                <c:pt idx="795">
                  <c:v>62.268101795919996</c:v>
                </c:pt>
                <c:pt idx="796">
                  <c:v>62.26078982632</c:v>
                </c:pt>
                <c:pt idx="797">
                  <c:v>62.253477856720004</c:v>
                </c:pt>
                <c:pt idx="798">
                  <c:v>62.24616588712</c:v>
                </c:pt>
                <c:pt idx="799">
                  <c:v>62.238853917520004</c:v>
                </c:pt>
                <c:pt idx="800">
                  <c:v>62.23154194792</c:v>
                </c:pt>
                <c:pt idx="801">
                  <c:v>62.224229978320004</c:v>
                </c:pt>
                <c:pt idx="802">
                  <c:v>62.21691800872</c:v>
                </c:pt>
                <c:pt idx="803">
                  <c:v>62.214010911129037</c:v>
                </c:pt>
                <c:pt idx="804">
                  <c:v>62.221381848225811</c:v>
                </c:pt>
                <c:pt idx="805">
                  <c:v>62.228752785322584</c:v>
                </c:pt>
                <c:pt idx="806">
                  <c:v>62.236123722419357</c:v>
                </c:pt>
                <c:pt idx="807">
                  <c:v>62.242266170000001</c:v>
                </c:pt>
                <c:pt idx="808">
                  <c:v>62.242266170000001</c:v>
                </c:pt>
                <c:pt idx="809">
                  <c:v>62.242266170000001</c:v>
                </c:pt>
                <c:pt idx="810">
                  <c:v>62.242266170000001</c:v>
                </c:pt>
                <c:pt idx="811">
                  <c:v>62.242019477368423</c:v>
                </c:pt>
                <c:pt idx="812">
                  <c:v>62.234618698421052</c:v>
                </c:pt>
                <c:pt idx="813">
                  <c:v>62.227217919473688</c:v>
                </c:pt>
                <c:pt idx="814">
                  <c:v>62.219817140526317</c:v>
                </c:pt>
                <c:pt idx="815">
                  <c:v>62.212416361578946</c:v>
                </c:pt>
                <c:pt idx="816">
                  <c:v>62.225367724736842</c:v>
                </c:pt>
                <c:pt idx="817">
                  <c:v>62.240169282631577</c:v>
                </c:pt>
                <c:pt idx="818">
                  <c:v>62.254970840526319</c:v>
                </c:pt>
                <c:pt idx="819">
                  <c:v>62.269772398421054</c:v>
                </c:pt>
                <c:pt idx="820">
                  <c:v>62.27273271</c:v>
                </c:pt>
                <c:pt idx="821">
                  <c:v>62.27273271</c:v>
                </c:pt>
                <c:pt idx="822">
                  <c:v>62.27273271</c:v>
                </c:pt>
                <c:pt idx="823">
                  <c:v>62.27273271</c:v>
                </c:pt>
                <c:pt idx="824">
                  <c:v>62.267509874571431</c:v>
                </c:pt>
                <c:pt idx="825">
                  <c:v>62.260048681102042</c:v>
                </c:pt>
                <c:pt idx="826">
                  <c:v>62.252587487632653</c:v>
                </c:pt>
                <c:pt idx="827">
                  <c:v>62.245126294163263</c:v>
                </c:pt>
                <c:pt idx="828">
                  <c:v>62.256125948442623</c:v>
                </c:pt>
                <c:pt idx="829">
                  <c:v>62.278601264836063</c:v>
                </c:pt>
                <c:pt idx="830">
                  <c:v>62.301076581229509</c:v>
                </c:pt>
                <c:pt idx="831">
                  <c:v>62.323551897622949</c:v>
                </c:pt>
                <c:pt idx="832">
                  <c:v>62.321304365983607</c:v>
                </c:pt>
                <c:pt idx="833">
                  <c:v>62.298829049590161</c:v>
                </c:pt>
                <c:pt idx="834">
                  <c:v>62.276353733196721</c:v>
                </c:pt>
                <c:pt idx="835">
                  <c:v>62.253878416803282</c:v>
                </c:pt>
                <c:pt idx="836">
                  <c:v>62.253173943580251</c:v>
                </c:pt>
                <c:pt idx="837">
                  <c:v>62.275741750987656</c:v>
                </c:pt>
                <c:pt idx="838">
                  <c:v>62.298309558395061</c:v>
                </c:pt>
                <c:pt idx="839">
                  <c:v>62.320877365802467</c:v>
                </c:pt>
                <c:pt idx="840">
                  <c:v>62.330392525371899</c:v>
                </c:pt>
                <c:pt idx="841">
                  <c:v>62.322838837768593</c:v>
                </c:pt>
                <c:pt idx="842">
                  <c:v>62.315285150165288</c:v>
                </c:pt>
                <c:pt idx="843">
                  <c:v>62.307731462561982</c:v>
                </c:pt>
                <c:pt idx="844">
                  <c:v>62.303199249999999</c:v>
                </c:pt>
                <c:pt idx="845">
                  <c:v>62.303199249999999</c:v>
                </c:pt>
                <c:pt idx="846">
                  <c:v>62.303199249999999</c:v>
                </c:pt>
                <c:pt idx="847">
                  <c:v>62.303199249999999</c:v>
                </c:pt>
                <c:pt idx="848">
                  <c:v>62.300418072074685</c:v>
                </c:pt>
                <c:pt idx="849">
                  <c:v>62.292833041369292</c:v>
                </c:pt>
                <c:pt idx="850">
                  <c:v>62.285248010663899</c:v>
                </c:pt>
                <c:pt idx="851">
                  <c:v>62.277662979958507</c:v>
                </c:pt>
                <c:pt idx="852">
                  <c:v>62.270066887749998</c:v>
                </c:pt>
                <c:pt idx="853">
                  <c:v>62.26245025275</c:v>
                </c:pt>
                <c:pt idx="854">
                  <c:v>62.254833617750002</c:v>
                </c:pt>
                <c:pt idx="855">
                  <c:v>62.247216982750004</c:v>
                </c:pt>
                <c:pt idx="856">
                  <c:v>62.239600347749999</c:v>
                </c:pt>
                <c:pt idx="857">
                  <c:v>62.231983712750001</c:v>
                </c:pt>
                <c:pt idx="858">
                  <c:v>62.224367077750003</c:v>
                </c:pt>
                <c:pt idx="859">
                  <c:v>62.216750442750005</c:v>
                </c:pt>
                <c:pt idx="860">
                  <c:v>62.217153582635987</c:v>
                </c:pt>
                <c:pt idx="861">
                  <c:v>62.232450590167367</c:v>
                </c:pt>
                <c:pt idx="862">
                  <c:v>62.247747597698748</c:v>
                </c:pt>
                <c:pt idx="863">
                  <c:v>62.263044605230128</c:v>
                </c:pt>
                <c:pt idx="864">
                  <c:v>62.275548944789918</c:v>
                </c:pt>
                <c:pt idx="865">
                  <c:v>62.283229585126051</c:v>
                </c:pt>
                <c:pt idx="866">
                  <c:v>62.290910225462184</c:v>
                </c:pt>
                <c:pt idx="867">
                  <c:v>62.298590865798317</c:v>
                </c:pt>
                <c:pt idx="868">
                  <c:v>62.300126993865547</c:v>
                </c:pt>
                <c:pt idx="869">
                  <c:v>62.292446353529414</c:v>
                </c:pt>
                <c:pt idx="870">
                  <c:v>62.284765713193273</c:v>
                </c:pt>
                <c:pt idx="871">
                  <c:v>62.27708507285714</c:v>
                </c:pt>
                <c:pt idx="872">
                  <c:v>62.262705747468353</c:v>
                </c:pt>
                <c:pt idx="873">
                  <c:v>62.239566603164555</c:v>
                </c:pt>
                <c:pt idx="874">
                  <c:v>62.216427458860764</c:v>
                </c:pt>
                <c:pt idx="875">
                  <c:v>62.193288314556966</c:v>
                </c:pt>
                <c:pt idx="876">
                  <c:v>62.188820629491531</c:v>
                </c:pt>
                <c:pt idx="877">
                  <c:v>62.204312090508473</c:v>
                </c:pt>
                <c:pt idx="878">
                  <c:v>62.219803551525423</c:v>
                </c:pt>
                <c:pt idx="879">
                  <c:v>62.235295012542373</c:v>
                </c:pt>
                <c:pt idx="880">
                  <c:v>62.233745866440678</c:v>
                </c:pt>
                <c:pt idx="881">
                  <c:v>62.218254405423728</c:v>
                </c:pt>
                <c:pt idx="882">
                  <c:v>62.202762944406778</c:v>
                </c:pt>
                <c:pt idx="883">
                  <c:v>62.187271483389836</c:v>
                </c:pt>
                <c:pt idx="884">
                  <c:v>62.181333090000003</c:v>
                </c:pt>
                <c:pt idx="885">
                  <c:v>62.181333090000003</c:v>
                </c:pt>
                <c:pt idx="886">
                  <c:v>62.181333090000003</c:v>
                </c:pt>
                <c:pt idx="887">
                  <c:v>62.181333090000003</c:v>
                </c:pt>
                <c:pt idx="888">
                  <c:v>62.181333090000003</c:v>
                </c:pt>
                <c:pt idx="889">
                  <c:v>62.181333090000003</c:v>
                </c:pt>
                <c:pt idx="890">
                  <c:v>62.181333090000003</c:v>
                </c:pt>
                <c:pt idx="891">
                  <c:v>62.181333090000003</c:v>
                </c:pt>
                <c:pt idx="892">
                  <c:v>62.187452437777779</c:v>
                </c:pt>
                <c:pt idx="893">
                  <c:v>62.195264371111115</c:v>
                </c:pt>
                <c:pt idx="894">
                  <c:v>62.203076304444444</c:v>
                </c:pt>
                <c:pt idx="895">
                  <c:v>62.21088823777778</c:v>
                </c:pt>
                <c:pt idx="896">
                  <c:v>62.211799630000002</c:v>
                </c:pt>
                <c:pt idx="897">
                  <c:v>62.211799630000002</c:v>
                </c:pt>
                <c:pt idx="898">
                  <c:v>62.211799630000002</c:v>
                </c:pt>
                <c:pt idx="899">
                  <c:v>62.211799630000002</c:v>
                </c:pt>
                <c:pt idx="900">
                  <c:v>62.219678907586207</c:v>
                </c:pt>
                <c:pt idx="901">
                  <c:v>62.227558185172413</c:v>
                </c:pt>
                <c:pt idx="902">
                  <c:v>62.235437462758618</c:v>
                </c:pt>
                <c:pt idx="903">
                  <c:v>62.24121559965517</c:v>
                </c:pt>
                <c:pt idx="904">
                  <c:v>62.233336322068965</c:v>
                </c:pt>
                <c:pt idx="905">
                  <c:v>62.225457044482759</c:v>
                </c:pt>
                <c:pt idx="906">
                  <c:v>62.217577766896554</c:v>
                </c:pt>
                <c:pt idx="907">
                  <c:v>62.209698489310348</c:v>
                </c:pt>
                <c:pt idx="908">
                  <c:v>62.201819211724143</c:v>
                </c:pt>
                <c:pt idx="909">
                  <c:v>62.19393993413793</c:v>
                </c:pt>
                <c:pt idx="910">
                  <c:v>62.186060656551724</c:v>
                </c:pt>
                <c:pt idx="911">
                  <c:v>62.181333090000003</c:v>
                </c:pt>
                <c:pt idx="912">
                  <c:v>62.181333090000003</c:v>
                </c:pt>
                <c:pt idx="913">
                  <c:v>62.181333090000003</c:v>
                </c:pt>
                <c:pt idx="914">
                  <c:v>62.181333090000003</c:v>
                </c:pt>
                <c:pt idx="915">
                  <c:v>62.185836839391307</c:v>
                </c:pt>
                <c:pt idx="916">
                  <c:v>62.193784632434784</c:v>
                </c:pt>
                <c:pt idx="917">
                  <c:v>62.201732425478262</c:v>
                </c:pt>
                <c:pt idx="918">
                  <c:v>62.20968021852174</c:v>
                </c:pt>
                <c:pt idx="919">
                  <c:v>62.200142864956526</c:v>
                </c:pt>
                <c:pt idx="920">
                  <c:v>62.184247276260869</c:v>
                </c:pt>
                <c:pt idx="921">
                  <c:v>62.16835168756522</c:v>
                </c:pt>
                <c:pt idx="922">
                  <c:v>62.152456098869571</c:v>
                </c:pt>
                <c:pt idx="923">
                  <c:v>62.158050791965067</c:v>
                </c:pt>
                <c:pt idx="924">
                  <c:v>62.166033294148477</c:v>
                </c:pt>
                <c:pt idx="925">
                  <c:v>62.174015796331879</c:v>
                </c:pt>
                <c:pt idx="926">
                  <c:v>62.181333090000003</c:v>
                </c:pt>
                <c:pt idx="927">
                  <c:v>62.181333090000003</c:v>
                </c:pt>
                <c:pt idx="928">
                  <c:v>62.181333090000003</c:v>
                </c:pt>
                <c:pt idx="929">
                  <c:v>62.181333090000003</c:v>
                </c:pt>
                <c:pt idx="930">
                  <c:v>62.179061461271935</c:v>
                </c:pt>
                <c:pt idx="931">
                  <c:v>62.17104394811404</c:v>
                </c:pt>
                <c:pt idx="932">
                  <c:v>62.163026434956144</c:v>
                </c:pt>
                <c:pt idx="933">
                  <c:v>62.155008921798249</c:v>
                </c:pt>
                <c:pt idx="934">
                  <c:v>62.150866540000003</c:v>
                </c:pt>
                <c:pt idx="935">
                  <c:v>62.150866540000003</c:v>
                </c:pt>
                <c:pt idx="936">
                  <c:v>62.150866540000003</c:v>
                </c:pt>
                <c:pt idx="937">
                  <c:v>62.150866540000003</c:v>
                </c:pt>
                <c:pt idx="938">
                  <c:v>62.145204616637173</c:v>
                </c:pt>
                <c:pt idx="939">
                  <c:v>62.137116154690268</c:v>
                </c:pt>
                <c:pt idx="940">
                  <c:v>62.129027692743364</c:v>
                </c:pt>
                <c:pt idx="941">
                  <c:v>62.120939230796459</c:v>
                </c:pt>
                <c:pt idx="942">
                  <c:v>62.120399999999997</c:v>
                </c:pt>
                <c:pt idx="943">
                  <c:v>62.120399999999997</c:v>
                </c:pt>
                <c:pt idx="944">
                  <c:v>62.120399999999997</c:v>
                </c:pt>
                <c:pt idx="945">
                  <c:v>62.123108137333332</c:v>
                </c:pt>
                <c:pt idx="946">
                  <c:v>62.139356961333334</c:v>
                </c:pt>
                <c:pt idx="947">
                  <c:v>62.155605785333336</c:v>
                </c:pt>
                <c:pt idx="948">
                  <c:v>62.171854609333337</c:v>
                </c:pt>
                <c:pt idx="949">
                  <c:v>62.181333090000003</c:v>
                </c:pt>
                <c:pt idx="950">
                  <c:v>62.181333090000003</c:v>
                </c:pt>
                <c:pt idx="951">
                  <c:v>62.181333090000003</c:v>
                </c:pt>
                <c:pt idx="952">
                  <c:v>62.181333090000003</c:v>
                </c:pt>
                <c:pt idx="953">
                  <c:v>62.175892634642857</c:v>
                </c:pt>
                <c:pt idx="954">
                  <c:v>62.167731951607145</c:v>
                </c:pt>
                <c:pt idx="955">
                  <c:v>62.159571268571433</c:v>
                </c:pt>
                <c:pt idx="956">
                  <c:v>62.151410585535714</c:v>
                </c:pt>
                <c:pt idx="957">
                  <c:v>62.143249905000005</c:v>
                </c:pt>
                <c:pt idx="958">
                  <c:v>62.135089224642854</c:v>
                </c:pt>
                <c:pt idx="959">
                  <c:v>62.126928544285711</c:v>
                </c:pt>
                <c:pt idx="960">
                  <c:v>62.122039455067259</c:v>
                </c:pt>
                <c:pt idx="961">
                  <c:v>62.130236730403588</c:v>
                </c:pt>
                <c:pt idx="962">
                  <c:v>62.13843400573991</c:v>
                </c:pt>
                <c:pt idx="963">
                  <c:v>62.146631281076232</c:v>
                </c:pt>
                <c:pt idx="964">
                  <c:v>62.158826267972977</c:v>
                </c:pt>
                <c:pt idx="965">
                  <c:v>62.175294670675676</c:v>
                </c:pt>
                <c:pt idx="966">
                  <c:v>62.191763073378382</c:v>
                </c:pt>
                <c:pt idx="967">
                  <c:v>62.208231476081082</c:v>
                </c:pt>
                <c:pt idx="968">
                  <c:v>62.205349506666671</c:v>
                </c:pt>
                <c:pt idx="969">
                  <c:v>62.197115306666667</c:v>
                </c:pt>
                <c:pt idx="970">
                  <c:v>62.18888110666667</c:v>
                </c:pt>
                <c:pt idx="971">
                  <c:v>62.180643801538466</c:v>
                </c:pt>
                <c:pt idx="972">
                  <c:v>62.172372340000003</c:v>
                </c:pt>
                <c:pt idx="973">
                  <c:v>62.164100878461539</c:v>
                </c:pt>
                <c:pt idx="974">
                  <c:v>62.155829416923076</c:v>
                </c:pt>
                <c:pt idx="975">
                  <c:v>62.144249372941175</c:v>
                </c:pt>
                <c:pt idx="976">
                  <c:v>62.127706455294117</c:v>
                </c:pt>
                <c:pt idx="977">
                  <c:v>62.111163537647059</c:v>
                </c:pt>
                <c:pt idx="978">
                  <c:v>62.094620620000001</c:v>
                </c:pt>
                <c:pt idx="979">
                  <c:v>62.09588828372727</c:v>
                </c:pt>
                <c:pt idx="980">
                  <c:v>62.104197340090906</c:v>
                </c:pt>
                <c:pt idx="981">
                  <c:v>62.112506396454542</c:v>
                </c:pt>
                <c:pt idx="982">
                  <c:v>62.120399999999997</c:v>
                </c:pt>
                <c:pt idx="983">
                  <c:v>62.120399999999997</c:v>
                </c:pt>
                <c:pt idx="984">
                  <c:v>62.120399999999997</c:v>
                </c:pt>
                <c:pt idx="985">
                  <c:v>62.120399999999997</c:v>
                </c:pt>
                <c:pt idx="986">
                  <c:v>62.120399999999997</c:v>
                </c:pt>
                <c:pt idx="987">
                  <c:v>62.120399999999997</c:v>
                </c:pt>
                <c:pt idx="988">
                  <c:v>62.120399999999997</c:v>
                </c:pt>
                <c:pt idx="989">
                  <c:v>62.120399999999997</c:v>
                </c:pt>
                <c:pt idx="990">
                  <c:v>62.120399999999997</c:v>
                </c:pt>
                <c:pt idx="991">
                  <c:v>62.120399999999997</c:v>
                </c:pt>
                <c:pt idx="992">
                  <c:v>62.120399999999997</c:v>
                </c:pt>
                <c:pt idx="993">
                  <c:v>62.119561471376144</c:v>
                </c:pt>
                <c:pt idx="994">
                  <c:v>62.111176185137609</c:v>
                </c:pt>
                <c:pt idx="995">
                  <c:v>62.10279089889908</c:v>
                </c:pt>
                <c:pt idx="996">
                  <c:v>62.094405612660545</c:v>
                </c:pt>
                <c:pt idx="997">
                  <c:v>62.093864626451612</c:v>
                </c:pt>
                <c:pt idx="998">
                  <c:v>62.102288554562207</c:v>
                </c:pt>
                <c:pt idx="999">
                  <c:v>62.11071248267281</c:v>
                </c:pt>
                <c:pt idx="1000">
                  <c:v>62.119136410783405</c:v>
                </c:pt>
                <c:pt idx="1001">
                  <c:v>62.127560338894007</c:v>
                </c:pt>
                <c:pt idx="1002">
                  <c:v>62.135984267004609</c:v>
                </c:pt>
                <c:pt idx="1003">
                  <c:v>62.144408195115211</c:v>
                </c:pt>
                <c:pt idx="1004">
                  <c:v>62.148891856851854</c:v>
                </c:pt>
                <c:pt idx="1005">
                  <c:v>62.140428929074076</c:v>
                </c:pt>
                <c:pt idx="1006">
                  <c:v>62.131966001296298</c:v>
                </c:pt>
                <c:pt idx="1007">
                  <c:v>62.123503073518513</c:v>
                </c:pt>
                <c:pt idx="1008">
                  <c:v>62.131119710277773</c:v>
                </c:pt>
                <c:pt idx="1009">
                  <c:v>62.14804556861111</c:v>
                </c:pt>
                <c:pt idx="1010">
                  <c:v>62.164971426944447</c:v>
                </c:pt>
                <c:pt idx="1011">
                  <c:v>62.181049680232562</c:v>
                </c:pt>
                <c:pt idx="1012">
                  <c:v>62.172547387209306</c:v>
                </c:pt>
                <c:pt idx="1013">
                  <c:v>62.164045094186051</c:v>
                </c:pt>
                <c:pt idx="1014">
                  <c:v>62.155542801162795</c:v>
                </c:pt>
                <c:pt idx="1015">
                  <c:v>62.135562417581397</c:v>
                </c:pt>
                <c:pt idx="1016">
                  <c:v>62.101553256651165</c:v>
                </c:pt>
                <c:pt idx="1017">
                  <c:v>62.067544095720933</c:v>
                </c:pt>
                <c:pt idx="1018">
                  <c:v>62.033534934790694</c:v>
                </c:pt>
                <c:pt idx="1019">
                  <c:v>62.036403464485979</c:v>
                </c:pt>
                <c:pt idx="1020">
                  <c:v>62.044945485046725</c:v>
                </c:pt>
                <c:pt idx="1021">
                  <c:v>62.053487505607478</c:v>
                </c:pt>
                <c:pt idx="1022">
                  <c:v>62.056904313831772</c:v>
                </c:pt>
                <c:pt idx="1023">
                  <c:v>62.048362293271026</c:v>
                </c:pt>
                <c:pt idx="1024">
                  <c:v>62.03982027271028</c:v>
                </c:pt>
                <c:pt idx="1025">
                  <c:v>62.031278252149534</c:v>
                </c:pt>
                <c:pt idx="1026">
                  <c:v>62.029000379999999</c:v>
                </c:pt>
                <c:pt idx="1027">
                  <c:v>62.029000379999999</c:v>
                </c:pt>
                <c:pt idx="1028">
                  <c:v>62.029000379999999</c:v>
                </c:pt>
                <c:pt idx="1029">
                  <c:v>62.030581191037733</c:v>
                </c:pt>
                <c:pt idx="1030">
                  <c:v>62.039203796698111</c:v>
                </c:pt>
                <c:pt idx="1031">
                  <c:v>62.047826402358488</c:v>
                </c:pt>
                <c:pt idx="1032">
                  <c:v>62.056449008018866</c:v>
                </c:pt>
                <c:pt idx="1033">
                  <c:v>62.065071613679244</c:v>
                </c:pt>
                <c:pt idx="1034">
                  <c:v>62.073694219339622</c:v>
                </c:pt>
                <c:pt idx="1035">
                  <c:v>62.082316824999999</c:v>
                </c:pt>
                <c:pt idx="1036">
                  <c:v>62.090939430660377</c:v>
                </c:pt>
                <c:pt idx="1037">
                  <c:v>62.099562036320755</c:v>
                </c:pt>
                <c:pt idx="1038">
                  <c:v>62.108184641981126</c:v>
                </c:pt>
                <c:pt idx="1039">
                  <c:v>62.116807247641503</c:v>
                </c:pt>
                <c:pt idx="1040">
                  <c:v>62.105238925592417</c:v>
                </c:pt>
                <c:pt idx="1041">
                  <c:v>62.079248512322273</c:v>
                </c:pt>
                <c:pt idx="1042">
                  <c:v>62.05325809905213</c:v>
                </c:pt>
                <c:pt idx="1043">
                  <c:v>62.030161010095235</c:v>
                </c:pt>
                <c:pt idx="1044">
                  <c:v>62.047570461523812</c:v>
                </c:pt>
                <c:pt idx="1045">
                  <c:v>62.064979912952381</c:v>
                </c:pt>
                <c:pt idx="1046">
                  <c:v>62.082389364380951</c:v>
                </c:pt>
                <c:pt idx="1047">
                  <c:v>62.085000782095236</c:v>
                </c:pt>
                <c:pt idx="1048">
                  <c:v>62.076296056380947</c:v>
                </c:pt>
                <c:pt idx="1049">
                  <c:v>62.067591330666666</c:v>
                </c:pt>
                <c:pt idx="1050">
                  <c:v>62.060627550095234</c:v>
                </c:pt>
                <c:pt idx="1051">
                  <c:v>62.078037001523811</c:v>
                </c:pt>
                <c:pt idx="1052">
                  <c:v>62.09544645295238</c:v>
                </c:pt>
                <c:pt idx="1053">
                  <c:v>62.11285590438095</c:v>
                </c:pt>
                <c:pt idx="1054">
                  <c:v>62.120399999999997</c:v>
                </c:pt>
                <c:pt idx="1055">
                  <c:v>62.120399999999997</c:v>
                </c:pt>
                <c:pt idx="1056">
                  <c:v>62.120399999999997</c:v>
                </c:pt>
                <c:pt idx="1057">
                  <c:v>62.118935262499996</c:v>
                </c:pt>
                <c:pt idx="1058">
                  <c:v>62.101358412499998</c:v>
                </c:pt>
                <c:pt idx="1059">
                  <c:v>62.0837815625</c:v>
                </c:pt>
                <c:pt idx="1060">
                  <c:v>62.066204712499996</c:v>
                </c:pt>
                <c:pt idx="1061">
                  <c:v>62.070305977499999</c:v>
                </c:pt>
                <c:pt idx="1062">
                  <c:v>62.087882827499996</c:v>
                </c:pt>
                <c:pt idx="1063">
                  <c:v>62.105459677499994</c:v>
                </c:pt>
                <c:pt idx="1064">
                  <c:v>62.120399999999997</c:v>
                </c:pt>
                <c:pt idx="1065">
                  <c:v>62.120399999999997</c:v>
                </c:pt>
                <c:pt idx="1066">
                  <c:v>62.120399999999997</c:v>
                </c:pt>
                <c:pt idx="1067">
                  <c:v>62.120399999999997</c:v>
                </c:pt>
                <c:pt idx="1068">
                  <c:v>62.108272542330091</c:v>
                </c:pt>
                <c:pt idx="1069">
                  <c:v>62.090525043300971</c:v>
                </c:pt>
                <c:pt idx="1070">
                  <c:v>62.072777544271844</c:v>
                </c:pt>
                <c:pt idx="1071">
                  <c:v>62.059466919999998</c:v>
                </c:pt>
                <c:pt idx="1072">
                  <c:v>62.059466919999998</c:v>
                </c:pt>
                <c:pt idx="1073">
                  <c:v>62.059466919999998</c:v>
                </c:pt>
                <c:pt idx="1074">
                  <c:v>62.059466919999998</c:v>
                </c:pt>
                <c:pt idx="1075">
                  <c:v>62.066565919611648</c:v>
                </c:pt>
                <c:pt idx="1076">
                  <c:v>62.075439669126212</c:v>
                </c:pt>
                <c:pt idx="1077">
                  <c:v>62.084313418640775</c:v>
                </c:pt>
                <c:pt idx="1078">
                  <c:v>62.089933459999997</c:v>
                </c:pt>
                <c:pt idx="1079">
                  <c:v>62.089933459999997</c:v>
                </c:pt>
                <c:pt idx="1080">
                  <c:v>62.089933459999997</c:v>
                </c:pt>
                <c:pt idx="1081">
                  <c:v>62.089933459999997</c:v>
                </c:pt>
                <c:pt idx="1082">
                  <c:v>62.081462275707317</c:v>
                </c:pt>
                <c:pt idx="1083">
                  <c:v>62.072545239609752</c:v>
                </c:pt>
                <c:pt idx="1084">
                  <c:v>62.063628203512195</c:v>
                </c:pt>
                <c:pt idx="1085">
                  <c:v>62.054711167414631</c:v>
                </c:pt>
                <c:pt idx="1086">
                  <c:v>62.045794131317074</c:v>
                </c:pt>
                <c:pt idx="1087">
                  <c:v>62.036877095219509</c:v>
                </c:pt>
                <c:pt idx="1088">
                  <c:v>62.025864118186277</c:v>
                </c:pt>
                <c:pt idx="1089">
                  <c:v>61.998981874068626</c:v>
                </c:pt>
                <c:pt idx="1090">
                  <c:v>61.972099629950982</c:v>
                </c:pt>
                <c:pt idx="1091">
                  <c:v>61.945217385833331</c:v>
                </c:pt>
                <c:pt idx="1092">
                  <c:v>61.911786735812811</c:v>
                </c:pt>
                <c:pt idx="1093">
                  <c:v>61.875767181133007</c:v>
                </c:pt>
                <c:pt idx="1094">
                  <c:v>61.839747626453203</c:v>
                </c:pt>
                <c:pt idx="1095">
                  <c:v>61.833744368325121</c:v>
                </c:pt>
                <c:pt idx="1096">
                  <c:v>61.887773703300489</c:v>
                </c:pt>
                <c:pt idx="1097">
                  <c:v>61.941803038275864</c:v>
                </c:pt>
                <c:pt idx="1098">
                  <c:v>61.995832373251233</c:v>
                </c:pt>
                <c:pt idx="1099">
                  <c:v>61.989979192955666</c:v>
                </c:pt>
                <c:pt idx="1100">
                  <c:v>61.98097430133005</c:v>
                </c:pt>
                <c:pt idx="1101">
                  <c:v>61.971969409704435</c:v>
                </c:pt>
                <c:pt idx="1102">
                  <c:v>61.96806729</c:v>
                </c:pt>
                <c:pt idx="1103">
                  <c:v>61.96806729</c:v>
                </c:pt>
                <c:pt idx="1104">
                  <c:v>61.96806729</c:v>
                </c:pt>
                <c:pt idx="1105">
                  <c:v>61.973496970990098</c:v>
                </c:pt>
                <c:pt idx="1106">
                  <c:v>62.000645375940593</c:v>
                </c:pt>
                <c:pt idx="1107">
                  <c:v>62.027793780891088</c:v>
                </c:pt>
                <c:pt idx="1108">
                  <c:v>62.054942185841583</c:v>
                </c:pt>
                <c:pt idx="1109">
                  <c:v>62.051888178706463</c:v>
                </c:pt>
                <c:pt idx="1110">
                  <c:v>62.04279368915423</c:v>
                </c:pt>
                <c:pt idx="1111">
                  <c:v>62.03369919960199</c:v>
                </c:pt>
                <c:pt idx="1112">
                  <c:v>62.029000379999999</c:v>
                </c:pt>
                <c:pt idx="1113">
                  <c:v>62.029000379999999</c:v>
                </c:pt>
                <c:pt idx="1114">
                  <c:v>62.029000379999999</c:v>
                </c:pt>
                <c:pt idx="1115">
                  <c:v>62.0277817184</c:v>
                </c:pt>
                <c:pt idx="1116">
                  <c:v>62.018641756400001</c:v>
                </c:pt>
                <c:pt idx="1117">
                  <c:v>62.009501794400002</c:v>
                </c:pt>
                <c:pt idx="1118">
                  <c:v>62.000361832400003</c:v>
                </c:pt>
                <c:pt idx="1119">
                  <c:v>61.99853384</c:v>
                </c:pt>
                <c:pt idx="1120">
                  <c:v>61.99853384</c:v>
                </c:pt>
                <c:pt idx="1121">
                  <c:v>61.99853384</c:v>
                </c:pt>
                <c:pt idx="1122">
                  <c:v>62.002820589346733</c:v>
                </c:pt>
                <c:pt idx="1123">
                  <c:v>62.012006480804018</c:v>
                </c:pt>
                <c:pt idx="1124">
                  <c:v>62.021192372261304</c:v>
                </c:pt>
                <c:pt idx="1125">
                  <c:v>62.029000379999999</c:v>
                </c:pt>
                <c:pt idx="1126">
                  <c:v>62.029000379999999</c:v>
                </c:pt>
                <c:pt idx="1127">
                  <c:v>62.029000379999999</c:v>
                </c:pt>
                <c:pt idx="1128">
                  <c:v>62.029000379999999</c:v>
                </c:pt>
                <c:pt idx="1129">
                  <c:v>62.044387521414137</c:v>
                </c:pt>
                <c:pt idx="1130">
                  <c:v>62.062852091111111</c:v>
                </c:pt>
                <c:pt idx="1131">
                  <c:v>62.081316660808078</c:v>
                </c:pt>
                <c:pt idx="1132">
                  <c:v>62.085009574747474</c:v>
                </c:pt>
                <c:pt idx="1133">
                  <c:v>62.075777289898987</c:v>
                </c:pt>
                <c:pt idx="1134">
                  <c:v>62.0665450050505</c:v>
                </c:pt>
                <c:pt idx="1135">
                  <c:v>62.055158520404042</c:v>
                </c:pt>
                <c:pt idx="1136">
                  <c:v>62.036693950707068</c:v>
                </c:pt>
                <c:pt idx="1137">
                  <c:v>62.018229381010102</c:v>
                </c:pt>
                <c:pt idx="1138">
                  <c:v>61.999764811313135</c:v>
                </c:pt>
                <c:pt idx="1139">
                  <c:v>61.981212758578678</c:v>
                </c:pt>
                <c:pt idx="1140">
                  <c:v>61.962654457055841</c:v>
                </c:pt>
                <c:pt idx="1141">
                  <c:v>61.944096155532996</c:v>
                </c:pt>
                <c:pt idx="1142">
                  <c:v>61.913351871224492</c:v>
                </c:pt>
                <c:pt idx="1143">
                  <c:v>61.876045903877554</c:v>
                </c:pt>
                <c:pt idx="1144">
                  <c:v>61.838739936530608</c:v>
                </c:pt>
                <c:pt idx="1145">
                  <c:v>61.822884900408162</c:v>
                </c:pt>
                <c:pt idx="1146">
                  <c:v>61.841537884081632</c:v>
                </c:pt>
                <c:pt idx="1147">
                  <c:v>61.860190867755101</c:v>
                </c:pt>
                <c:pt idx="1148">
                  <c:v>61.878843851428577</c:v>
                </c:pt>
                <c:pt idx="1149">
                  <c:v>61.897496835102046</c:v>
                </c:pt>
                <c:pt idx="1150">
                  <c:v>61.916149818775516</c:v>
                </c:pt>
                <c:pt idx="1151">
                  <c:v>61.934802802448978</c:v>
                </c:pt>
                <c:pt idx="1152">
                  <c:v>61.929632578000003</c:v>
                </c:pt>
                <c:pt idx="1153">
                  <c:v>61.920258258000004</c:v>
                </c:pt>
                <c:pt idx="1154">
                  <c:v>61.910883938000005</c:v>
                </c:pt>
                <c:pt idx="1155">
                  <c:v>61.918383394000003</c:v>
                </c:pt>
                <c:pt idx="1156">
                  <c:v>61.937132034000001</c:v>
                </c:pt>
                <c:pt idx="1157">
                  <c:v>61.955880673999999</c:v>
                </c:pt>
                <c:pt idx="1158">
                  <c:v>61.97791032707692</c:v>
                </c:pt>
                <c:pt idx="1159">
                  <c:v>62.006033290153844</c:v>
                </c:pt>
                <c:pt idx="1160">
                  <c:v>62.034156253230769</c:v>
                </c:pt>
                <c:pt idx="1161">
                  <c:v>62.057572627357509</c:v>
                </c:pt>
                <c:pt idx="1162">
                  <c:v>62.038629700932638</c:v>
                </c:pt>
                <c:pt idx="1163">
                  <c:v>62.019686774507768</c:v>
                </c:pt>
                <c:pt idx="1164">
                  <c:v>62.000743848082905</c:v>
                </c:pt>
                <c:pt idx="1165">
                  <c:v>61.981887171082477</c:v>
                </c:pt>
                <c:pt idx="1166">
                  <c:v>61.963041885515466</c:v>
                </c:pt>
                <c:pt idx="1167">
                  <c:v>61.944196599948455</c:v>
                </c:pt>
                <c:pt idx="1168">
                  <c:v>61.93144429891192</c:v>
                </c:pt>
                <c:pt idx="1169">
                  <c:v>61.921972835699485</c:v>
                </c:pt>
                <c:pt idx="1170">
                  <c:v>61.91250137248705</c:v>
                </c:pt>
                <c:pt idx="1171">
                  <c:v>61.915342811450778</c:v>
                </c:pt>
                <c:pt idx="1172">
                  <c:v>61.934285737875648</c:v>
                </c:pt>
                <c:pt idx="1173">
                  <c:v>61.953228664300518</c:v>
                </c:pt>
                <c:pt idx="1174">
                  <c:v>61.972192967968752</c:v>
                </c:pt>
                <c:pt idx="1175">
                  <c:v>61.991234558593753</c:v>
                </c:pt>
                <c:pt idx="1176">
                  <c:v>62.010276149218747</c:v>
                </c:pt>
                <c:pt idx="1177">
                  <c:v>62.029000379999999</c:v>
                </c:pt>
                <c:pt idx="1178">
                  <c:v>62.029000379999999</c:v>
                </c:pt>
                <c:pt idx="1179">
                  <c:v>62.029000379999999</c:v>
                </c:pt>
                <c:pt idx="1180">
                  <c:v>62.029000379999999</c:v>
                </c:pt>
                <c:pt idx="1181">
                  <c:v>62.021184356649215</c:v>
                </c:pt>
                <c:pt idx="1182">
                  <c:v>62.011613715811521</c:v>
                </c:pt>
                <c:pt idx="1183">
                  <c:v>62.00204307497382</c:v>
                </c:pt>
                <c:pt idx="1184">
                  <c:v>61.992472432146599</c:v>
                </c:pt>
                <c:pt idx="1185">
                  <c:v>61.982901788167538</c:v>
                </c:pt>
                <c:pt idx="1186">
                  <c:v>61.973331144188485</c:v>
                </c:pt>
                <c:pt idx="1187">
                  <c:v>61.963737834315793</c:v>
                </c:pt>
                <c:pt idx="1188">
                  <c:v>61.95411682168421</c:v>
                </c:pt>
                <c:pt idx="1189">
                  <c:v>61.944495809052633</c:v>
                </c:pt>
                <c:pt idx="1190">
                  <c:v>61.934889068429321</c:v>
                </c:pt>
                <c:pt idx="1191">
                  <c:v>61.925318427591627</c:v>
                </c:pt>
                <c:pt idx="1192">
                  <c:v>61.915747786753926</c:v>
                </c:pt>
                <c:pt idx="1193">
                  <c:v>61.910035785555557</c:v>
                </c:pt>
                <c:pt idx="1194">
                  <c:v>61.939051541111112</c:v>
                </c:pt>
                <c:pt idx="1195">
                  <c:v>61.968067296666668</c:v>
                </c:pt>
                <c:pt idx="1196">
                  <c:v>61.997083052222223</c:v>
                </c:pt>
                <c:pt idx="1197">
                  <c:v>61.99853384</c:v>
                </c:pt>
                <c:pt idx="1198">
                  <c:v>61.99853384</c:v>
                </c:pt>
                <c:pt idx="1199">
                  <c:v>61.99853384</c:v>
                </c:pt>
                <c:pt idx="1200">
                  <c:v>61.99853384</c:v>
                </c:pt>
                <c:pt idx="1201">
                  <c:v>61.99853384</c:v>
                </c:pt>
                <c:pt idx="1202">
                  <c:v>61.99853384</c:v>
                </c:pt>
                <c:pt idx="1203">
                  <c:v>61.992247091587302</c:v>
                </c:pt>
                <c:pt idx="1204">
                  <c:v>61.98257517095238</c:v>
                </c:pt>
                <c:pt idx="1205">
                  <c:v>61.972903250317458</c:v>
                </c:pt>
                <c:pt idx="1206">
                  <c:v>61.972928973510641</c:v>
                </c:pt>
                <c:pt idx="1207">
                  <c:v>61.982652340531914</c:v>
                </c:pt>
                <c:pt idx="1208">
                  <c:v>61.992375707553194</c:v>
                </c:pt>
                <c:pt idx="1209">
                  <c:v>61.987780942352941</c:v>
                </c:pt>
                <c:pt idx="1210">
                  <c:v>61.958454857860964</c:v>
                </c:pt>
                <c:pt idx="1211">
                  <c:v>61.929128773368987</c:v>
                </c:pt>
                <c:pt idx="1212">
                  <c:v>61.909565050957447</c:v>
                </c:pt>
                <c:pt idx="1213">
                  <c:v>61.919288414787239</c:v>
                </c:pt>
                <c:pt idx="1214">
                  <c:v>61.929011778617024</c:v>
                </c:pt>
                <c:pt idx="1215">
                  <c:v>61.938741208716579</c:v>
                </c:pt>
                <c:pt idx="1216">
                  <c:v>61.948516569144388</c:v>
                </c:pt>
                <c:pt idx="1217">
                  <c:v>61.958291929572191</c:v>
                </c:pt>
                <c:pt idx="1218">
                  <c:v>61.96806729</c:v>
                </c:pt>
                <c:pt idx="1219">
                  <c:v>61.958239373870967</c:v>
                </c:pt>
                <c:pt idx="1220">
                  <c:v>61.948411457741933</c:v>
                </c:pt>
                <c:pt idx="1221">
                  <c:v>61.938583541612907</c:v>
                </c:pt>
                <c:pt idx="1222">
                  <c:v>61.928755625483873</c:v>
                </c:pt>
                <c:pt idx="1223">
                  <c:v>61.91892770935484</c:v>
                </c:pt>
                <c:pt idx="1224">
                  <c:v>61.909099793225806</c:v>
                </c:pt>
                <c:pt idx="1225">
                  <c:v>61.907134210000002</c:v>
                </c:pt>
                <c:pt idx="1226">
                  <c:v>61.907134210000002</c:v>
                </c:pt>
                <c:pt idx="1227">
                  <c:v>61.907134210000002</c:v>
                </c:pt>
                <c:pt idx="1228">
                  <c:v>61.914050938000003</c:v>
                </c:pt>
                <c:pt idx="1229">
                  <c:v>61.923931977999999</c:v>
                </c:pt>
                <c:pt idx="1230">
                  <c:v>61.933813018000002</c:v>
                </c:pt>
                <c:pt idx="1231">
                  <c:v>61.943694057999998</c:v>
                </c:pt>
                <c:pt idx="1232">
                  <c:v>61.953575098000002</c:v>
                </c:pt>
                <c:pt idx="1233">
                  <c:v>61.963456137999998</c:v>
                </c:pt>
                <c:pt idx="1234">
                  <c:v>61.957470232608699</c:v>
                </c:pt>
                <c:pt idx="1235">
                  <c:v>61.937600750000001</c:v>
                </c:pt>
                <c:pt idx="1236">
                  <c:v>61.917731267391304</c:v>
                </c:pt>
                <c:pt idx="1237">
                  <c:v>61.902497997391308</c:v>
                </c:pt>
                <c:pt idx="1238">
                  <c:v>61.892563256086959</c:v>
                </c:pt>
                <c:pt idx="1239">
                  <c:v>61.88262851478261</c:v>
                </c:pt>
                <c:pt idx="1240">
                  <c:v>61.876667670000003</c:v>
                </c:pt>
                <c:pt idx="1241">
                  <c:v>61.876667670000003</c:v>
                </c:pt>
                <c:pt idx="1242">
                  <c:v>61.876667670000003</c:v>
                </c:pt>
                <c:pt idx="1243">
                  <c:v>61.866678639398913</c:v>
                </c:pt>
                <c:pt idx="1244">
                  <c:v>61.836711547595627</c:v>
                </c:pt>
                <c:pt idx="1245">
                  <c:v>61.806744455792348</c:v>
                </c:pt>
                <c:pt idx="1246">
                  <c:v>61.793758716010927</c:v>
                </c:pt>
                <c:pt idx="1247">
                  <c:v>61.823725807814206</c:v>
                </c:pt>
                <c:pt idx="1248">
                  <c:v>61.853692899617485</c:v>
                </c:pt>
                <c:pt idx="1249">
                  <c:v>61.879011250000005</c:v>
                </c:pt>
                <c:pt idx="1250">
                  <c:v>61.889055164285715</c:v>
                </c:pt>
                <c:pt idx="1251">
                  <c:v>61.899099078571432</c:v>
                </c:pt>
                <c:pt idx="1252">
                  <c:v>61.915169342087914</c:v>
                </c:pt>
                <c:pt idx="1253">
                  <c:v>61.955345002527473</c:v>
                </c:pt>
                <c:pt idx="1254">
                  <c:v>61.995520662967031</c:v>
                </c:pt>
                <c:pt idx="1255">
                  <c:v>62.023978422307692</c:v>
                </c:pt>
                <c:pt idx="1256">
                  <c:v>61.993846676153844</c:v>
                </c:pt>
                <c:pt idx="1257">
                  <c:v>61.963714930000002</c:v>
                </c:pt>
                <c:pt idx="1258">
                  <c:v>61.93625416259669</c:v>
                </c:pt>
                <c:pt idx="1259">
                  <c:v>61.926154757071828</c:v>
                </c:pt>
                <c:pt idx="1260">
                  <c:v>61.916055351546966</c:v>
                </c:pt>
                <c:pt idx="1261">
                  <c:v>61.910669002320446</c:v>
                </c:pt>
                <c:pt idx="1262">
                  <c:v>61.940967222209949</c:v>
                </c:pt>
                <c:pt idx="1263">
                  <c:v>61.971265442099451</c:v>
                </c:pt>
                <c:pt idx="1264">
                  <c:v>61.996513958563533</c:v>
                </c:pt>
                <c:pt idx="1265">
                  <c:v>61.976315144198892</c:v>
                </c:pt>
                <c:pt idx="1266">
                  <c:v>61.956116329834252</c:v>
                </c:pt>
                <c:pt idx="1267">
                  <c:v>61.936754457222222</c:v>
                </c:pt>
                <c:pt idx="1268">
                  <c:v>61.926598943888891</c:v>
                </c:pt>
                <c:pt idx="1269">
                  <c:v>61.91644343055556</c:v>
                </c:pt>
                <c:pt idx="1270">
                  <c:v>61.90544162444445</c:v>
                </c:pt>
                <c:pt idx="1271">
                  <c:v>61.885130597777781</c:v>
                </c:pt>
                <c:pt idx="1272">
                  <c:v>61.864819571111113</c:v>
                </c:pt>
                <c:pt idx="1273">
                  <c:v>61.846201129999997</c:v>
                </c:pt>
                <c:pt idx="1274">
                  <c:v>61.846201129999997</c:v>
                </c:pt>
                <c:pt idx="1275">
                  <c:v>61.846201129999997</c:v>
                </c:pt>
                <c:pt idx="1276">
                  <c:v>61.846201129999997</c:v>
                </c:pt>
                <c:pt idx="1277">
                  <c:v>61.846201129999997</c:v>
                </c:pt>
                <c:pt idx="1278">
                  <c:v>61.846201129999997</c:v>
                </c:pt>
                <c:pt idx="1279">
                  <c:v>61.847392558938544</c:v>
                </c:pt>
                <c:pt idx="1280">
                  <c:v>61.85760480698324</c:v>
                </c:pt>
                <c:pt idx="1281">
                  <c:v>61.867817055027935</c:v>
                </c:pt>
                <c:pt idx="1282">
                  <c:v>61.876667670000003</c:v>
                </c:pt>
                <c:pt idx="1283">
                  <c:v>61.876667670000003</c:v>
                </c:pt>
                <c:pt idx="1284">
                  <c:v>61.876667670000003</c:v>
                </c:pt>
                <c:pt idx="1285">
                  <c:v>61.871532859325846</c:v>
                </c:pt>
                <c:pt idx="1286">
                  <c:v>61.840723995280904</c:v>
                </c:pt>
                <c:pt idx="1287">
                  <c:v>61.809915131235954</c:v>
                </c:pt>
                <c:pt idx="1288">
                  <c:v>61.791429812808985</c:v>
                </c:pt>
                <c:pt idx="1289">
                  <c:v>61.822238676853935</c:v>
                </c:pt>
                <c:pt idx="1290">
                  <c:v>61.853047540898878</c:v>
                </c:pt>
                <c:pt idx="1291">
                  <c:v>61.874257887175148</c:v>
                </c:pt>
                <c:pt idx="1292">
                  <c:v>61.863930246497176</c:v>
                </c:pt>
                <c:pt idx="1293">
                  <c:v>61.853602605819205</c:v>
                </c:pt>
                <c:pt idx="1294">
                  <c:v>61.849127294858754</c:v>
                </c:pt>
                <c:pt idx="1295">
                  <c:v>61.859454935536725</c:v>
                </c:pt>
                <c:pt idx="1296">
                  <c:v>61.869782576214689</c:v>
                </c:pt>
                <c:pt idx="1297">
                  <c:v>61.88011021689266</c:v>
                </c:pt>
                <c:pt idx="1298">
                  <c:v>61.890437857570625</c:v>
                </c:pt>
                <c:pt idx="1299">
                  <c:v>61.900765498248589</c:v>
                </c:pt>
                <c:pt idx="1300">
                  <c:v>61.895189941477277</c:v>
                </c:pt>
                <c:pt idx="1301">
                  <c:v>61.86403098011364</c:v>
                </c:pt>
                <c:pt idx="1302">
                  <c:v>61.832872018749995</c:v>
                </c:pt>
                <c:pt idx="1303">
                  <c:v>61.815734589999998</c:v>
                </c:pt>
                <c:pt idx="1304">
                  <c:v>61.815734589999998</c:v>
                </c:pt>
                <c:pt idx="1305">
                  <c:v>61.815734589999998</c:v>
                </c:pt>
                <c:pt idx="1306">
                  <c:v>61.837892073636361</c:v>
                </c:pt>
                <c:pt idx="1307">
                  <c:v>61.879437355454549</c:v>
                </c:pt>
                <c:pt idx="1308">
                  <c:v>61.920982637272729</c:v>
                </c:pt>
                <c:pt idx="1309">
                  <c:v>61.925065944971429</c:v>
                </c:pt>
                <c:pt idx="1310">
                  <c:v>61.904174603257147</c:v>
                </c:pt>
                <c:pt idx="1311">
                  <c:v>61.883283261542857</c:v>
                </c:pt>
                <c:pt idx="1312">
                  <c:v>61.876667670000003</c:v>
                </c:pt>
                <c:pt idx="1313">
                  <c:v>61.876667670000003</c:v>
                </c:pt>
                <c:pt idx="1314">
                  <c:v>61.876667670000003</c:v>
                </c:pt>
                <c:pt idx="1315">
                  <c:v>61.876667670000003</c:v>
                </c:pt>
                <c:pt idx="1316">
                  <c:v>61.876667670000003</c:v>
                </c:pt>
                <c:pt idx="1317">
                  <c:v>61.876667670000003</c:v>
                </c:pt>
                <c:pt idx="1318">
                  <c:v>61.876667670000003</c:v>
                </c:pt>
                <c:pt idx="1319">
                  <c:v>61.876667670000003</c:v>
                </c:pt>
                <c:pt idx="1320">
                  <c:v>61.876667670000003</c:v>
                </c:pt>
                <c:pt idx="1321">
                  <c:v>61.856356643333335</c:v>
                </c:pt>
                <c:pt idx="1322">
                  <c:v>61.83534523643678</c:v>
                </c:pt>
                <c:pt idx="1323">
                  <c:v>61.817847876011562</c:v>
                </c:pt>
                <c:pt idx="1324">
                  <c:v>61.849547166184969</c:v>
                </c:pt>
                <c:pt idx="1325">
                  <c:v>61.881246456358383</c:v>
                </c:pt>
                <c:pt idx="1326">
                  <c:v>61.914882926011565</c:v>
                </c:pt>
                <c:pt idx="1327">
                  <c:v>61.957148649710987</c:v>
                </c:pt>
                <c:pt idx="1328">
                  <c:v>61.999414373410403</c:v>
                </c:pt>
                <c:pt idx="1329">
                  <c:v>62.016320662890173</c:v>
                </c:pt>
                <c:pt idx="1330">
                  <c:v>61.974054939190751</c:v>
                </c:pt>
                <c:pt idx="1331">
                  <c:v>61.931789215491328</c:v>
                </c:pt>
                <c:pt idx="1332">
                  <c:v>61.893849381511629</c:v>
                </c:pt>
                <c:pt idx="1333">
                  <c:v>61.861965793139532</c:v>
                </c:pt>
                <c:pt idx="1334">
                  <c:v>61.830082204767443</c:v>
                </c:pt>
                <c:pt idx="1335">
                  <c:v>61.82157991453488</c:v>
                </c:pt>
                <c:pt idx="1336">
                  <c:v>61.832207777325578</c:v>
                </c:pt>
                <c:pt idx="1337">
                  <c:v>61.842835640116277</c:v>
                </c:pt>
                <c:pt idx="1338">
                  <c:v>61.838896287076018</c:v>
                </c:pt>
                <c:pt idx="1339">
                  <c:v>61.828206273040934</c:v>
                </c:pt>
                <c:pt idx="1340">
                  <c:v>61.817516259005849</c:v>
                </c:pt>
                <c:pt idx="1341">
                  <c:v>61.833447694651163</c:v>
                </c:pt>
                <c:pt idx="1342">
                  <c:v>61.854703420232561</c:v>
                </c:pt>
                <c:pt idx="1343">
                  <c:v>61.875959145813958</c:v>
                </c:pt>
                <c:pt idx="1344">
                  <c:v>61.856000309532163</c:v>
                </c:pt>
                <c:pt idx="1345">
                  <c:v>61.834620281461987</c:v>
                </c:pt>
                <c:pt idx="1346">
                  <c:v>61.814480085</c:v>
                </c:pt>
                <c:pt idx="1347">
                  <c:v>61.803727185</c:v>
                </c:pt>
                <c:pt idx="1348">
                  <c:v>61.792974285</c:v>
                </c:pt>
                <c:pt idx="1349">
                  <c:v>61.788314694999997</c:v>
                </c:pt>
                <c:pt idx="1350">
                  <c:v>61.799067594999997</c:v>
                </c:pt>
                <c:pt idx="1351">
                  <c:v>61.809820494999997</c:v>
                </c:pt>
                <c:pt idx="1352">
                  <c:v>61.806056981588235</c:v>
                </c:pt>
                <c:pt idx="1353">
                  <c:v>61.784551185117643</c:v>
                </c:pt>
                <c:pt idx="1354">
                  <c:v>61.763045388647058</c:v>
                </c:pt>
                <c:pt idx="1355">
                  <c:v>61.748170547176471</c:v>
                </c:pt>
                <c:pt idx="1356">
                  <c:v>61.737417650705879</c:v>
                </c:pt>
                <c:pt idx="1357">
                  <c:v>61.726664754235294</c:v>
                </c:pt>
                <c:pt idx="1358">
                  <c:v>61.72433496</c:v>
                </c:pt>
                <c:pt idx="1359">
                  <c:v>61.72433496</c:v>
                </c:pt>
                <c:pt idx="1360">
                  <c:v>61.72433496</c:v>
                </c:pt>
                <c:pt idx="1361">
                  <c:v>61.72433496</c:v>
                </c:pt>
                <c:pt idx="1362">
                  <c:v>61.72433496</c:v>
                </c:pt>
                <c:pt idx="1363">
                  <c:v>61.72433496</c:v>
                </c:pt>
                <c:pt idx="1364">
                  <c:v>61.72433496</c:v>
                </c:pt>
                <c:pt idx="1365">
                  <c:v>61.72433496</c:v>
                </c:pt>
                <c:pt idx="1366">
                  <c:v>61.72433496</c:v>
                </c:pt>
                <c:pt idx="1367">
                  <c:v>61.72433496</c:v>
                </c:pt>
                <c:pt idx="1368">
                  <c:v>61.72433496</c:v>
                </c:pt>
                <c:pt idx="1369">
                  <c:v>61.764957015238096</c:v>
                </c:pt>
                <c:pt idx="1370">
                  <c:v>61.841123368809527</c:v>
                </c:pt>
                <c:pt idx="1371">
                  <c:v>61.917289722380957</c:v>
                </c:pt>
                <c:pt idx="1372">
                  <c:v>61.921642086190481</c:v>
                </c:pt>
                <c:pt idx="1373">
                  <c:v>61.899880271904763</c:v>
                </c:pt>
                <c:pt idx="1374">
                  <c:v>61.878118457619053</c:v>
                </c:pt>
                <c:pt idx="1375">
                  <c:v>61.84601869227545</c:v>
                </c:pt>
                <c:pt idx="1376">
                  <c:v>61.813180501856287</c:v>
                </c:pt>
                <c:pt idx="1377">
                  <c:v>61.785268039999998</c:v>
                </c:pt>
                <c:pt idx="1378">
                  <c:v>61.785268039999998</c:v>
                </c:pt>
                <c:pt idx="1379">
                  <c:v>61.785268039999998</c:v>
                </c:pt>
                <c:pt idx="1380">
                  <c:v>61.785268039999998</c:v>
                </c:pt>
                <c:pt idx="1381">
                  <c:v>61.785268039999998</c:v>
                </c:pt>
                <c:pt idx="1382">
                  <c:v>61.785268039999998</c:v>
                </c:pt>
                <c:pt idx="1383">
                  <c:v>61.791835679520958</c:v>
                </c:pt>
                <c:pt idx="1384">
                  <c:v>61.802781745389218</c:v>
                </c:pt>
                <c:pt idx="1385">
                  <c:v>61.813727811257486</c:v>
                </c:pt>
                <c:pt idx="1386">
                  <c:v>61.797748316445784</c:v>
                </c:pt>
                <c:pt idx="1387">
                  <c:v>61.775724308012045</c:v>
                </c:pt>
                <c:pt idx="1388">
                  <c:v>61.754801499999999</c:v>
                </c:pt>
                <c:pt idx="1389">
                  <c:v>61.754801499999999</c:v>
                </c:pt>
                <c:pt idx="1390">
                  <c:v>61.754801499999999</c:v>
                </c:pt>
                <c:pt idx="1391">
                  <c:v>61.764712303253013</c:v>
                </c:pt>
                <c:pt idx="1392">
                  <c:v>61.797748314096381</c:v>
                </c:pt>
                <c:pt idx="1393">
                  <c:v>61.830784324939756</c:v>
                </c:pt>
                <c:pt idx="1394">
                  <c:v>61.840292467696969</c:v>
                </c:pt>
                <c:pt idx="1395">
                  <c:v>61.829213725878787</c:v>
                </c:pt>
                <c:pt idx="1396">
                  <c:v>61.818134984060606</c:v>
                </c:pt>
                <c:pt idx="1397">
                  <c:v>61.815734589999998</c:v>
                </c:pt>
                <c:pt idx="1398">
                  <c:v>61.815734589999998</c:v>
                </c:pt>
                <c:pt idx="1399">
                  <c:v>61.815734589999998</c:v>
                </c:pt>
                <c:pt idx="1400">
                  <c:v>61.815734589999998</c:v>
                </c:pt>
                <c:pt idx="1401">
                  <c:v>61.815734589999998</c:v>
                </c:pt>
                <c:pt idx="1402">
                  <c:v>61.802359034756094</c:v>
                </c:pt>
                <c:pt idx="1403">
                  <c:v>61.757773850609759</c:v>
                </c:pt>
                <c:pt idx="1404">
                  <c:v>61.713188666463417</c:v>
                </c:pt>
                <c:pt idx="1405">
                  <c:v>61.719133357682928</c:v>
                </c:pt>
                <c:pt idx="1406">
                  <c:v>61.76371854182927</c:v>
                </c:pt>
                <c:pt idx="1407">
                  <c:v>61.808303725975605</c:v>
                </c:pt>
                <c:pt idx="1408">
                  <c:v>61.797043458098159</c:v>
                </c:pt>
                <c:pt idx="1409">
                  <c:v>61.774614099815949</c:v>
                </c:pt>
                <c:pt idx="1410">
                  <c:v>61.758726637484664</c:v>
                </c:pt>
                <c:pt idx="1411">
                  <c:v>61.792370673067481</c:v>
                </c:pt>
                <c:pt idx="1412">
                  <c:v>61.826014708650305</c:v>
                </c:pt>
                <c:pt idx="1413">
                  <c:v>61.841715259079749</c:v>
                </c:pt>
                <c:pt idx="1414">
                  <c:v>61.830500581779141</c:v>
                </c:pt>
                <c:pt idx="1415">
                  <c:v>61.819285904478527</c:v>
                </c:pt>
                <c:pt idx="1416">
                  <c:v>61.80040786184049</c:v>
                </c:pt>
                <c:pt idx="1417">
                  <c:v>61.77797850355828</c:v>
                </c:pt>
                <c:pt idx="1418">
                  <c:v>61.755549145276071</c:v>
                </c:pt>
                <c:pt idx="1419">
                  <c:v>61.754801499999999</c:v>
                </c:pt>
                <c:pt idx="1420">
                  <c:v>61.754801499999999</c:v>
                </c:pt>
                <c:pt idx="1421">
                  <c:v>61.754801499999999</c:v>
                </c:pt>
                <c:pt idx="1422">
                  <c:v>61.754801499999999</c:v>
                </c:pt>
                <c:pt idx="1423">
                  <c:v>61.754801499999999</c:v>
                </c:pt>
                <c:pt idx="1424">
                  <c:v>61.742013075802468</c:v>
                </c:pt>
                <c:pt idx="1425">
                  <c:v>61.719445268395063</c:v>
                </c:pt>
                <c:pt idx="1426">
                  <c:v>61.696877460987658</c:v>
                </c:pt>
                <c:pt idx="1427">
                  <c:v>61.703708544720499</c:v>
                </c:pt>
                <c:pt idx="1428">
                  <c:v>61.715062534782611</c:v>
                </c:pt>
                <c:pt idx="1429">
                  <c:v>61.722253395155278</c:v>
                </c:pt>
                <c:pt idx="1430">
                  <c:v>61.710899405093166</c:v>
                </c:pt>
                <c:pt idx="1431">
                  <c:v>61.699545415031054</c:v>
                </c:pt>
                <c:pt idx="1432">
                  <c:v>61.710899405093166</c:v>
                </c:pt>
                <c:pt idx="1433">
                  <c:v>61.744961375279502</c:v>
                </c:pt>
                <c:pt idx="1434">
                  <c:v>61.779023345465838</c:v>
                </c:pt>
                <c:pt idx="1435">
                  <c:v>61.76660728425</c:v>
                </c:pt>
                <c:pt idx="1436">
                  <c:v>61.743757379249999</c:v>
                </c:pt>
                <c:pt idx="1437">
                  <c:v>61.72433496</c:v>
                </c:pt>
                <c:pt idx="1438">
                  <c:v>61.72433496</c:v>
                </c:pt>
                <c:pt idx="1439">
                  <c:v>61.72433496</c:v>
                </c:pt>
                <c:pt idx="1440">
                  <c:v>61.718812899625</c:v>
                </c:pt>
                <c:pt idx="1441">
                  <c:v>61.707387947125</c:v>
                </c:pt>
                <c:pt idx="1442">
                  <c:v>61.695962994624999</c:v>
                </c:pt>
                <c:pt idx="1443">
                  <c:v>61.656546905437501</c:v>
                </c:pt>
                <c:pt idx="1444">
                  <c:v>61.610847091687496</c:v>
                </c:pt>
                <c:pt idx="1445">
                  <c:v>61.577175813962263</c:v>
                </c:pt>
                <c:pt idx="1446">
                  <c:v>61.61166624037736</c:v>
                </c:pt>
                <c:pt idx="1447">
                  <c:v>61.646156666792457</c:v>
                </c:pt>
                <c:pt idx="1448">
                  <c:v>61.66915028377359</c:v>
                </c:pt>
                <c:pt idx="1449">
                  <c:v>61.680647091320758</c:v>
                </c:pt>
                <c:pt idx="1450">
                  <c:v>61.692143898867926</c:v>
                </c:pt>
                <c:pt idx="1451">
                  <c:v>61.703640706415094</c:v>
                </c:pt>
                <c:pt idx="1452">
                  <c:v>61.715137513962262</c:v>
                </c:pt>
                <c:pt idx="1453">
                  <c:v>61.719707131139238</c:v>
                </c:pt>
                <c:pt idx="1454">
                  <c:v>61.696567986835447</c:v>
                </c:pt>
                <c:pt idx="1455">
                  <c:v>61.673428842531649</c:v>
                </c:pt>
                <c:pt idx="1456">
                  <c:v>61.663401880000002</c:v>
                </c:pt>
                <c:pt idx="1457">
                  <c:v>61.663401880000002</c:v>
                </c:pt>
                <c:pt idx="1458">
                  <c:v>61.663401880000002</c:v>
                </c:pt>
                <c:pt idx="1459">
                  <c:v>61.652603609113925</c:v>
                </c:pt>
                <c:pt idx="1460">
                  <c:v>61.641034033164559</c:v>
                </c:pt>
                <c:pt idx="1461">
                  <c:v>61.636406202784812</c:v>
                </c:pt>
                <c:pt idx="1462">
                  <c:v>61.647975778734178</c:v>
                </c:pt>
                <c:pt idx="1463">
                  <c:v>61.659545354683544</c:v>
                </c:pt>
                <c:pt idx="1464">
                  <c:v>61.663401880000002</c:v>
                </c:pt>
                <c:pt idx="1465">
                  <c:v>61.663401880000002</c:v>
                </c:pt>
                <c:pt idx="1466">
                  <c:v>61.662819716624206</c:v>
                </c:pt>
                <c:pt idx="1467">
                  <c:v>61.651176449108284</c:v>
                </c:pt>
                <c:pt idx="1468">
                  <c:v>61.639533181592356</c:v>
                </c:pt>
                <c:pt idx="1469">
                  <c:v>61.622779816666664</c:v>
                </c:pt>
                <c:pt idx="1470">
                  <c:v>61.599344016666663</c:v>
                </c:pt>
                <c:pt idx="1471">
                  <c:v>61.575908216666662</c:v>
                </c:pt>
                <c:pt idx="1472">
                  <c:v>61.581704969745225</c:v>
                </c:pt>
                <c:pt idx="1473">
                  <c:v>61.593348233439492</c:v>
                </c:pt>
                <c:pt idx="1474">
                  <c:v>61.6075465475</c:v>
                </c:pt>
                <c:pt idx="1475">
                  <c:v>61.630982351346155</c:v>
                </c:pt>
                <c:pt idx="1476">
                  <c:v>61.65441815519231</c:v>
                </c:pt>
                <c:pt idx="1477">
                  <c:v>61.656175839294875</c:v>
                </c:pt>
                <c:pt idx="1478">
                  <c:v>61.64445793544872</c:v>
                </c:pt>
                <c:pt idx="1479">
                  <c:v>61.632738771677424</c:v>
                </c:pt>
                <c:pt idx="1480">
                  <c:v>61.620945272322587</c:v>
                </c:pt>
                <c:pt idx="1481">
                  <c:v>61.609151772967742</c:v>
                </c:pt>
                <c:pt idx="1482">
                  <c:v>61.566924491666668</c:v>
                </c:pt>
                <c:pt idx="1483">
                  <c:v>61.484899187820517</c:v>
                </c:pt>
                <c:pt idx="1484">
                  <c:v>61.402873883974358</c:v>
                </c:pt>
                <c:pt idx="1485">
                  <c:v>61.467826332258063</c:v>
                </c:pt>
                <c:pt idx="1486">
                  <c:v>61.562174330967743</c:v>
                </c:pt>
                <c:pt idx="1487">
                  <c:v>61.6359028511039</c:v>
                </c:pt>
                <c:pt idx="1488">
                  <c:v>61.647772935519484</c:v>
                </c:pt>
                <c:pt idx="1489">
                  <c:v>61.659643019935068</c:v>
                </c:pt>
                <c:pt idx="1490">
                  <c:v>61.663401880000002</c:v>
                </c:pt>
                <c:pt idx="1491">
                  <c:v>61.663401880000002</c:v>
                </c:pt>
                <c:pt idx="1492">
                  <c:v>61.661027863506497</c:v>
                </c:pt>
                <c:pt idx="1493">
                  <c:v>61.637287698571434</c:v>
                </c:pt>
                <c:pt idx="1494">
                  <c:v>61.613547533636364</c:v>
                </c:pt>
                <c:pt idx="1495">
                  <c:v>61.589807370779226</c:v>
                </c:pt>
                <c:pt idx="1496">
                  <c:v>61.566067209740261</c:v>
                </c:pt>
                <c:pt idx="1497">
                  <c:v>61.542327048701296</c:v>
                </c:pt>
                <c:pt idx="1498">
                  <c:v>61.553085117320258</c:v>
                </c:pt>
                <c:pt idx="1499">
                  <c:v>61.565032780065359</c:v>
                </c:pt>
                <c:pt idx="1500">
                  <c:v>61.586839852272725</c:v>
                </c:pt>
                <c:pt idx="1501">
                  <c:v>61.622450097727274</c:v>
                </c:pt>
                <c:pt idx="1502">
                  <c:v>61.658060343181823</c:v>
                </c:pt>
                <c:pt idx="1503">
                  <c:v>61.663401880000002</c:v>
                </c:pt>
                <c:pt idx="1504">
                  <c:v>61.663401880000002</c:v>
                </c:pt>
                <c:pt idx="1505">
                  <c:v>61.65979399907895</c:v>
                </c:pt>
                <c:pt idx="1506">
                  <c:v>61.647767729342107</c:v>
                </c:pt>
                <c:pt idx="1507">
                  <c:v>61.635741459605264</c:v>
                </c:pt>
                <c:pt idx="1508">
                  <c:v>61.614615580457517</c:v>
                </c:pt>
                <c:pt idx="1509">
                  <c:v>61.590720254967316</c:v>
                </c:pt>
                <c:pt idx="1510">
                  <c:v>61.574607940921048</c:v>
                </c:pt>
                <c:pt idx="1511">
                  <c:v>61.586634206710528</c:v>
                </c:pt>
                <c:pt idx="1512">
                  <c:v>61.598660472500001</c:v>
                </c:pt>
                <c:pt idx="1513">
                  <c:v>61.602468790000003</c:v>
                </c:pt>
                <c:pt idx="1514">
                  <c:v>61.602468790000003</c:v>
                </c:pt>
                <c:pt idx="1515">
                  <c:v>61.606076670328953</c:v>
                </c:pt>
                <c:pt idx="1516">
                  <c:v>61.630129205855269</c:v>
                </c:pt>
                <c:pt idx="1517">
                  <c:v>61.654181741381578</c:v>
                </c:pt>
                <c:pt idx="1518">
                  <c:v>61.663401880000002</c:v>
                </c:pt>
                <c:pt idx="1519">
                  <c:v>61.663401880000002</c:v>
                </c:pt>
                <c:pt idx="1520">
                  <c:v>61.656138333642389</c:v>
                </c:pt>
                <c:pt idx="1521">
                  <c:v>61.583502870066226</c:v>
                </c:pt>
                <c:pt idx="1522">
                  <c:v>61.510867406490064</c:v>
                </c:pt>
                <c:pt idx="1523">
                  <c:v>61.530035097880798</c:v>
                </c:pt>
                <c:pt idx="1524">
                  <c:v>61.614776471390726</c:v>
                </c:pt>
                <c:pt idx="1525">
                  <c:v>61.691447237748342</c:v>
                </c:pt>
                <c:pt idx="1526">
                  <c:v>61.655129503973512</c:v>
                </c:pt>
                <c:pt idx="1527">
                  <c:v>61.618811770198676</c:v>
                </c:pt>
                <c:pt idx="1528">
                  <c:v>61.609171428800003</c:v>
                </c:pt>
                <c:pt idx="1529">
                  <c:v>61.621358044800004</c:v>
                </c:pt>
                <c:pt idx="1530">
                  <c:v>61.632935330000002</c:v>
                </c:pt>
                <c:pt idx="1531">
                  <c:v>61.632935330000002</c:v>
                </c:pt>
                <c:pt idx="1532">
                  <c:v>61.632935330000002</c:v>
                </c:pt>
                <c:pt idx="1533">
                  <c:v>61.639478481677855</c:v>
                </c:pt>
                <c:pt idx="1534">
                  <c:v>61.651746891073827</c:v>
                </c:pt>
                <c:pt idx="1535">
                  <c:v>61.662792549000002</c:v>
                </c:pt>
                <c:pt idx="1536">
                  <c:v>61.650605929000001</c:v>
                </c:pt>
                <c:pt idx="1537">
                  <c:v>61.638419309</c:v>
                </c:pt>
                <c:pt idx="1538">
                  <c:v>61.626187707046981</c:v>
                </c:pt>
                <c:pt idx="1539">
                  <c:v>61.613919301677853</c:v>
                </c:pt>
                <c:pt idx="1540">
                  <c:v>61.600031466800004</c:v>
                </c:pt>
                <c:pt idx="1541">
                  <c:v>61.563471618800001</c:v>
                </c:pt>
                <c:pt idx="1542">
                  <c:v>61.526911770799998</c:v>
                </c:pt>
                <c:pt idx="1543">
                  <c:v>61.518068239999998</c:v>
                </c:pt>
                <c:pt idx="1544">
                  <c:v>61.530419539999997</c:v>
                </c:pt>
                <c:pt idx="1545">
                  <c:v>61.542762550536914</c:v>
                </c:pt>
                <c:pt idx="1546">
                  <c:v>61.555030955906041</c:v>
                </c:pt>
                <c:pt idx="1547">
                  <c:v>61.567299361275168</c:v>
                </c:pt>
                <c:pt idx="1548">
                  <c:v>61.556768980000001</c:v>
                </c:pt>
                <c:pt idx="1549">
                  <c:v>61.532066379999996</c:v>
                </c:pt>
                <c:pt idx="1550">
                  <c:v>61.512921864999996</c:v>
                </c:pt>
                <c:pt idx="1551">
                  <c:v>61.525273165000002</c:v>
                </c:pt>
                <c:pt idx="1552">
                  <c:v>61.537624465</c:v>
                </c:pt>
                <c:pt idx="1553">
                  <c:v>61.549975764999999</c:v>
                </c:pt>
                <c:pt idx="1554">
                  <c:v>61.562327064999998</c:v>
                </c:pt>
                <c:pt idx="1555">
                  <c:v>61.572002249999997</c:v>
                </c:pt>
                <c:pt idx="1556">
                  <c:v>61.572002249999997</c:v>
                </c:pt>
                <c:pt idx="1557">
                  <c:v>61.572002249999997</c:v>
                </c:pt>
                <c:pt idx="1558">
                  <c:v>61.534696279591834</c:v>
                </c:pt>
                <c:pt idx="1559">
                  <c:v>61.484954985714282</c:v>
                </c:pt>
                <c:pt idx="1560">
                  <c:v>61.465058468163264</c:v>
                </c:pt>
                <c:pt idx="1561">
                  <c:v>61.514799762040816</c:v>
                </c:pt>
                <c:pt idx="1562">
                  <c:v>61.564541055918362</c:v>
                </c:pt>
                <c:pt idx="1563">
                  <c:v>61.540292177755099</c:v>
                </c:pt>
                <c:pt idx="1564">
                  <c:v>61.50298621040816</c:v>
                </c:pt>
                <c:pt idx="1565">
                  <c:v>61.48060263</c:v>
                </c:pt>
                <c:pt idx="1566">
                  <c:v>61.48060263</c:v>
                </c:pt>
                <c:pt idx="1567">
                  <c:v>61.48060263</c:v>
                </c:pt>
                <c:pt idx="1568">
                  <c:v>61.516665065102039</c:v>
                </c:pt>
                <c:pt idx="1569">
                  <c:v>61.553971032448977</c:v>
                </c:pt>
                <c:pt idx="1570">
                  <c:v>61.565533327123283</c:v>
                </c:pt>
                <c:pt idx="1571">
                  <c:v>61.553012831232877</c:v>
                </c:pt>
                <c:pt idx="1572">
                  <c:v>61.537362211027393</c:v>
                </c:pt>
                <c:pt idx="1573">
                  <c:v>61.487280223356166</c:v>
                </c:pt>
                <c:pt idx="1574">
                  <c:v>61.437198235684932</c:v>
                </c:pt>
                <c:pt idx="1575">
                  <c:v>61.444252888758619</c:v>
                </c:pt>
                <c:pt idx="1576">
                  <c:v>61.482073425310347</c:v>
                </c:pt>
                <c:pt idx="1577">
                  <c:v>61.511069169999999</c:v>
                </c:pt>
                <c:pt idx="1578">
                  <c:v>61.511069169999999</c:v>
                </c:pt>
                <c:pt idx="1579">
                  <c:v>61.511069169999999</c:v>
                </c:pt>
                <c:pt idx="1580">
                  <c:v>61.531240120620687</c:v>
                </c:pt>
                <c:pt idx="1581">
                  <c:v>61.556453808896549</c:v>
                </c:pt>
                <c:pt idx="1582">
                  <c:v>61.572002249999997</c:v>
                </c:pt>
                <c:pt idx="1583">
                  <c:v>61.572002249999997</c:v>
                </c:pt>
                <c:pt idx="1584">
                  <c:v>61.572002249999997</c:v>
                </c:pt>
                <c:pt idx="1585">
                  <c:v>61.572002249999997</c:v>
                </c:pt>
                <c:pt idx="1586">
                  <c:v>61.572002249999997</c:v>
                </c:pt>
                <c:pt idx="1587">
                  <c:v>61.550421784166666</c:v>
                </c:pt>
                <c:pt idx="1588">
                  <c:v>61.512338609166669</c:v>
                </c:pt>
                <c:pt idx="1589">
                  <c:v>61.484804911379307</c:v>
                </c:pt>
                <c:pt idx="1590">
                  <c:v>61.510018599655169</c:v>
                </c:pt>
                <c:pt idx="1591">
                  <c:v>61.535232287931031</c:v>
                </c:pt>
                <c:pt idx="1592">
                  <c:v>61.541535709999998</c:v>
                </c:pt>
                <c:pt idx="1593">
                  <c:v>61.541535709999998</c:v>
                </c:pt>
                <c:pt idx="1594">
                  <c:v>61.536881099722223</c:v>
                </c:pt>
                <c:pt idx="1595">
                  <c:v>61.524186708055552</c:v>
                </c:pt>
                <c:pt idx="1596">
                  <c:v>61.511492316388889</c:v>
                </c:pt>
                <c:pt idx="1597">
                  <c:v>61.523340415277779</c:v>
                </c:pt>
                <c:pt idx="1598">
                  <c:v>61.536034806944443</c:v>
                </c:pt>
                <c:pt idx="1599">
                  <c:v>61.541535709999998</c:v>
                </c:pt>
                <c:pt idx="1600">
                  <c:v>61.541535709999998</c:v>
                </c:pt>
                <c:pt idx="1601">
                  <c:v>61.54387929</c:v>
                </c:pt>
                <c:pt idx="1602">
                  <c:v>61.556662453636363</c:v>
                </c:pt>
                <c:pt idx="1603">
                  <c:v>61.569445617272727</c:v>
                </c:pt>
                <c:pt idx="1604">
                  <c:v>61.561703701267604</c:v>
                </c:pt>
                <c:pt idx="1605">
                  <c:v>61.548830515352108</c:v>
                </c:pt>
                <c:pt idx="1606">
                  <c:v>61.541535709999998</c:v>
                </c:pt>
                <c:pt idx="1607">
                  <c:v>61.541535709999998</c:v>
                </c:pt>
                <c:pt idx="1608">
                  <c:v>61.542179369295773</c:v>
                </c:pt>
                <c:pt idx="1609">
                  <c:v>61.555052555211262</c:v>
                </c:pt>
                <c:pt idx="1610">
                  <c:v>61.567925741126757</c:v>
                </c:pt>
                <c:pt idx="1611">
                  <c:v>61.563205572957742</c:v>
                </c:pt>
                <c:pt idx="1612">
                  <c:v>61.550332387042253</c:v>
                </c:pt>
                <c:pt idx="1613">
                  <c:v>61.549688727746478</c:v>
                </c:pt>
                <c:pt idx="1614">
                  <c:v>61.575435099577469</c:v>
                </c:pt>
                <c:pt idx="1615">
                  <c:v>61.601181471408452</c:v>
                </c:pt>
                <c:pt idx="1616">
                  <c:v>61.565520007446807</c:v>
                </c:pt>
                <c:pt idx="1617">
                  <c:v>61.526626552127659</c:v>
                </c:pt>
                <c:pt idx="1618">
                  <c:v>61.534240904647888</c:v>
                </c:pt>
                <c:pt idx="1619">
                  <c:v>61.572860462394367</c:v>
                </c:pt>
                <c:pt idx="1620">
                  <c:v>61.587343556382983</c:v>
                </c:pt>
                <c:pt idx="1621">
                  <c:v>61.522521126595748</c:v>
                </c:pt>
                <c:pt idx="1622">
                  <c:v>61.457698696808514</c:v>
                </c:pt>
                <c:pt idx="1623">
                  <c:v>61.45013608</c:v>
                </c:pt>
                <c:pt idx="1624">
                  <c:v>61.45013608</c:v>
                </c:pt>
                <c:pt idx="1625">
                  <c:v>61.464397015957445</c:v>
                </c:pt>
                <c:pt idx="1626">
                  <c:v>61.490325990425532</c:v>
                </c:pt>
                <c:pt idx="1627">
                  <c:v>61.511069169999999</c:v>
                </c:pt>
                <c:pt idx="1628">
                  <c:v>61.511069169999999</c:v>
                </c:pt>
                <c:pt idx="1629">
                  <c:v>61.511069169999999</c:v>
                </c:pt>
                <c:pt idx="1630">
                  <c:v>61.533540944184395</c:v>
                </c:pt>
                <c:pt idx="1631">
                  <c:v>61.559469914397162</c:v>
                </c:pt>
                <c:pt idx="1632">
                  <c:v>61.551618162086328</c:v>
                </c:pt>
                <c:pt idx="1633">
                  <c:v>61.512165088705032</c:v>
                </c:pt>
                <c:pt idx="1634">
                  <c:v>61.475379793714289</c:v>
                </c:pt>
                <c:pt idx="1635">
                  <c:v>61.449265612285714</c:v>
                </c:pt>
                <c:pt idx="1636">
                  <c:v>61.423151430857146</c:v>
                </c:pt>
                <c:pt idx="1637">
                  <c:v>61.419669540000001</c:v>
                </c:pt>
                <c:pt idx="1638">
                  <c:v>61.419669540000001</c:v>
                </c:pt>
                <c:pt idx="1639">
                  <c:v>61.419669540000001</c:v>
                </c:pt>
                <c:pt idx="1640">
                  <c:v>61.419669540000001</c:v>
                </c:pt>
                <c:pt idx="1641">
                  <c:v>61.422518928633096</c:v>
                </c:pt>
                <c:pt idx="1642">
                  <c:v>61.435669953093523</c:v>
                </c:pt>
                <c:pt idx="1643">
                  <c:v>61.448820977553957</c:v>
                </c:pt>
                <c:pt idx="1644">
                  <c:v>61.461972005899284</c:v>
                </c:pt>
                <c:pt idx="1645">
                  <c:v>61.475123034676258</c:v>
                </c:pt>
                <c:pt idx="1646">
                  <c:v>61.488329651014496</c:v>
                </c:pt>
                <c:pt idx="1647">
                  <c:v>61.501575972753621</c:v>
                </c:pt>
                <c:pt idx="1648">
                  <c:v>61.50734304640288</c:v>
                </c:pt>
                <c:pt idx="1649">
                  <c:v>61.494192021942446</c:v>
                </c:pt>
                <c:pt idx="1650">
                  <c:v>61.481040997482012</c:v>
                </c:pt>
                <c:pt idx="1651">
                  <c:v>61.454993070434782</c:v>
                </c:pt>
                <c:pt idx="1652">
                  <c:v>61.4285004226087</c:v>
                </c:pt>
                <c:pt idx="1653">
                  <c:v>61.463823948695655</c:v>
                </c:pt>
                <c:pt idx="1654">
                  <c:v>61.530055561739125</c:v>
                </c:pt>
                <c:pt idx="1655">
                  <c:v>61.567109812919703</c:v>
                </c:pt>
                <c:pt idx="1656">
                  <c:v>61.553766802700729</c:v>
                </c:pt>
                <c:pt idx="1657">
                  <c:v>61.540431849855068</c:v>
                </c:pt>
                <c:pt idx="1658">
                  <c:v>61.527185528115943</c:v>
                </c:pt>
                <c:pt idx="1659">
                  <c:v>61.513939206376811</c:v>
                </c:pt>
                <c:pt idx="1660">
                  <c:v>61.500617145328469</c:v>
                </c:pt>
                <c:pt idx="1661">
                  <c:v>61.487274135109487</c:v>
                </c:pt>
                <c:pt idx="1662">
                  <c:v>61.487274135109487</c:v>
                </c:pt>
                <c:pt idx="1663">
                  <c:v>61.500617145328469</c:v>
                </c:pt>
                <c:pt idx="1664">
                  <c:v>61.52263311218978</c:v>
                </c:pt>
                <c:pt idx="1665">
                  <c:v>61.576005153065694</c:v>
                </c:pt>
                <c:pt idx="1666">
                  <c:v>61.629377193941608</c:v>
                </c:pt>
                <c:pt idx="1667">
                  <c:v>61.595574901386861</c:v>
                </c:pt>
                <c:pt idx="1668">
                  <c:v>61.555545870729922</c:v>
                </c:pt>
                <c:pt idx="1669">
                  <c:v>61.524062253235293</c:v>
                </c:pt>
                <c:pt idx="1670">
                  <c:v>61.49718001205882</c:v>
                </c:pt>
                <c:pt idx="1671">
                  <c:v>61.485755059558826</c:v>
                </c:pt>
                <c:pt idx="1672">
                  <c:v>61.499196180147059</c:v>
                </c:pt>
                <c:pt idx="1673">
                  <c:v>61.506364777279408</c:v>
                </c:pt>
                <c:pt idx="1674">
                  <c:v>61.466041411102943</c:v>
                </c:pt>
                <c:pt idx="1675">
                  <c:v>61.425718044926469</c:v>
                </c:pt>
                <c:pt idx="1676">
                  <c:v>61.419669540000001</c:v>
                </c:pt>
                <c:pt idx="1677">
                  <c:v>61.419669540000001</c:v>
                </c:pt>
                <c:pt idx="1678">
                  <c:v>61.411770807407407</c:v>
                </c:pt>
                <c:pt idx="1679">
                  <c:v>61.398230122962964</c:v>
                </c:pt>
                <c:pt idx="1680">
                  <c:v>61.389203000000002</c:v>
                </c:pt>
                <c:pt idx="1681">
                  <c:v>61.389203000000002</c:v>
                </c:pt>
                <c:pt idx="1682">
                  <c:v>61.391008424592592</c:v>
                </c:pt>
                <c:pt idx="1683">
                  <c:v>61.418089793481485</c:v>
                </c:pt>
                <c:pt idx="1684">
                  <c:v>61.445171162370372</c:v>
                </c:pt>
                <c:pt idx="1685">
                  <c:v>61.45013608</c:v>
                </c:pt>
                <c:pt idx="1686">
                  <c:v>61.45013608</c:v>
                </c:pt>
                <c:pt idx="1687">
                  <c:v>61.481057347014925</c:v>
                </c:pt>
                <c:pt idx="1688">
                  <c:v>61.53562428880597</c:v>
                </c:pt>
                <c:pt idx="1689">
                  <c:v>61.540407318148148</c:v>
                </c:pt>
                <c:pt idx="1690">
                  <c:v>61.445622522592593</c:v>
                </c:pt>
                <c:pt idx="1691">
                  <c:v>61.359873271194033</c:v>
                </c:pt>
                <c:pt idx="1692">
                  <c:v>61.373515005522393</c:v>
                </c:pt>
                <c:pt idx="1693">
                  <c:v>61.387156739850745</c:v>
                </c:pt>
                <c:pt idx="1694">
                  <c:v>61.389203000000002</c:v>
                </c:pt>
                <c:pt idx="1695">
                  <c:v>61.389203000000002</c:v>
                </c:pt>
                <c:pt idx="1696">
                  <c:v>61.406027805671641</c:v>
                </c:pt>
                <c:pt idx="1697">
                  <c:v>61.433311274328361</c:v>
                </c:pt>
                <c:pt idx="1698">
                  <c:v>61.455365413208952</c:v>
                </c:pt>
                <c:pt idx="1699">
                  <c:v>61.469007152014925</c:v>
                </c:pt>
                <c:pt idx="1700">
                  <c:v>61.476479338195489</c:v>
                </c:pt>
                <c:pt idx="1701">
                  <c:v>61.448990726165412</c:v>
                </c:pt>
                <c:pt idx="1702">
                  <c:v>61.421502114135336</c:v>
                </c:pt>
                <c:pt idx="1703">
                  <c:v>61.394013506315794</c:v>
                </c:pt>
                <c:pt idx="1704">
                  <c:v>61.366524898796996</c:v>
                </c:pt>
                <c:pt idx="1705">
                  <c:v>61.407986885037595</c:v>
                </c:pt>
                <c:pt idx="1706">
                  <c:v>61.476708408345864</c:v>
                </c:pt>
                <c:pt idx="1707">
                  <c:v>61.476708408345864</c:v>
                </c:pt>
                <c:pt idx="1708">
                  <c:v>61.407986885037595</c:v>
                </c:pt>
                <c:pt idx="1709">
                  <c:v>61.362630679398499</c:v>
                </c:pt>
                <c:pt idx="1710">
                  <c:v>61.376374983157895</c:v>
                </c:pt>
                <c:pt idx="1711">
                  <c:v>61.389203000000002</c:v>
                </c:pt>
                <c:pt idx="1712">
                  <c:v>61.389203000000002</c:v>
                </c:pt>
                <c:pt idx="1713">
                  <c:v>61.389203000000002</c:v>
                </c:pt>
                <c:pt idx="1714">
                  <c:v>61.37720102969697</c:v>
                </c:pt>
                <c:pt idx="1715">
                  <c:v>61.363352602424243</c:v>
                </c:pt>
                <c:pt idx="1716">
                  <c:v>61.386433314545457</c:v>
                </c:pt>
                <c:pt idx="1717">
                  <c:v>61.427978596363637</c:v>
                </c:pt>
                <c:pt idx="1718">
                  <c:v>61.430748281818182</c:v>
                </c:pt>
                <c:pt idx="1719">
                  <c:v>61.389203000000002</c:v>
                </c:pt>
                <c:pt idx="1720">
                  <c:v>61.366122287878788</c:v>
                </c:pt>
                <c:pt idx="1721">
                  <c:v>61.393819142424242</c:v>
                </c:pt>
                <c:pt idx="1722">
                  <c:v>61.416878711908396</c:v>
                </c:pt>
                <c:pt idx="1723">
                  <c:v>61.375016290534347</c:v>
                </c:pt>
                <c:pt idx="1724">
                  <c:v>61.333153869160306</c:v>
                </c:pt>
                <c:pt idx="1725">
                  <c:v>61.352922234809157</c:v>
                </c:pt>
                <c:pt idx="1726">
                  <c:v>61.380830515725194</c:v>
                </c:pt>
                <c:pt idx="1727">
                  <c:v>61.408738796641224</c:v>
                </c:pt>
                <c:pt idx="1728">
                  <c:v>61.436647077557254</c:v>
                </c:pt>
                <c:pt idx="1729">
                  <c:v>61.45013608</c:v>
                </c:pt>
                <c:pt idx="1730">
                  <c:v>61.45013608</c:v>
                </c:pt>
                <c:pt idx="1731">
                  <c:v>61.45013608</c:v>
                </c:pt>
                <c:pt idx="1732">
                  <c:v>61.45013608</c:v>
                </c:pt>
                <c:pt idx="1733">
                  <c:v>61.45013608</c:v>
                </c:pt>
                <c:pt idx="1734">
                  <c:v>61.45013608</c:v>
                </c:pt>
                <c:pt idx="1735">
                  <c:v>61.45013608</c:v>
                </c:pt>
                <c:pt idx="1736">
                  <c:v>61.422481836000003</c:v>
                </c:pt>
                <c:pt idx="1737">
                  <c:v>61.394358875999998</c:v>
                </c:pt>
                <c:pt idx="1738">
                  <c:v>61.412170084000003</c:v>
                </c:pt>
                <c:pt idx="1739">
                  <c:v>61.440293044000001</c:v>
                </c:pt>
                <c:pt idx="1740">
                  <c:v>61.404436269999998</c:v>
                </c:pt>
                <c:pt idx="1741">
                  <c:v>61.334128870000001</c:v>
                </c:pt>
                <c:pt idx="1742">
                  <c:v>61.311396144</c:v>
                </c:pt>
                <c:pt idx="1743">
                  <c:v>61.339519104000004</c:v>
                </c:pt>
                <c:pt idx="1744">
                  <c:v>61.354249140155041</c:v>
                </c:pt>
                <c:pt idx="1745">
                  <c:v>61.340078656434109</c:v>
                </c:pt>
                <c:pt idx="1746">
                  <c:v>61.328269919999997</c:v>
                </c:pt>
                <c:pt idx="1747">
                  <c:v>61.328269919999997</c:v>
                </c:pt>
                <c:pt idx="1748">
                  <c:v>61.328269919999997</c:v>
                </c:pt>
                <c:pt idx="1749">
                  <c:v>61.35661088744186</c:v>
                </c:pt>
                <c:pt idx="1750">
                  <c:v>61.384951854883724</c:v>
                </c:pt>
                <c:pt idx="1751">
                  <c:v>61.377158088837213</c:v>
                </c:pt>
                <c:pt idx="1752">
                  <c:v>61.362987605116281</c:v>
                </c:pt>
                <c:pt idx="1753">
                  <c:v>61.398723797031252</c:v>
                </c:pt>
                <c:pt idx="1754">
                  <c:v>61.455848564218748</c:v>
                </c:pt>
                <c:pt idx="1755">
                  <c:v>61.448482864263568</c:v>
                </c:pt>
                <c:pt idx="1756">
                  <c:v>61.391800924728685</c:v>
                </c:pt>
                <c:pt idx="1757">
                  <c:v>61.370637452187502</c:v>
                </c:pt>
                <c:pt idx="1758">
                  <c:v>61.3991998334375</c:v>
                </c:pt>
                <c:pt idx="1759">
                  <c:v>61.415623202656249</c:v>
                </c:pt>
                <c:pt idx="1760">
                  <c:v>61.40134201203125</c:v>
                </c:pt>
                <c:pt idx="1761">
                  <c:v>61.384918642812501</c:v>
                </c:pt>
                <c:pt idx="1762">
                  <c:v>61.356356261562496</c:v>
                </c:pt>
                <c:pt idx="1763">
                  <c:v>61.328031900156248</c:v>
                </c:pt>
                <c:pt idx="1764">
                  <c:v>61.313750709531249</c:v>
                </c:pt>
                <c:pt idx="1765">
                  <c:v>61.29946951890625</c:v>
                </c:pt>
                <c:pt idx="1766">
                  <c:v>61.323232145669294</c:v>
                </c:pt>
                <c:pt idx="1767">
                  <c:v>61.352019427559057</c:v>
                </c:pt>
                <c:pt idx="1768">
                  <c:v>61.314940805156255</c:v>
                </c:pt>
                <c:pt idx="1769">
                  <c:v>61.257816037968752</c:v>
                </c:pt>
                <c:pt idx="1770">
                  <c:v>61.273334183385828</c:v>
                </c:pt>
                <c:pt idx="1771">
                  <c:v>61.330908751889766</c:v>
                </c:pt>
                <c:pt idx="1772">
                  <c:v>61.358736460000003</c:v>
                </c:pt>
                <c:pt idx="1773">
                  <c:v>61.358736460000003</c:v>
                </c:pt>
                <c:pt idx="1774">
                  <c:v>61.352933309523813</c:v>
                </c:pt>
                <c:pt idx="1775">
                  <c:v>61.338425433333335</c:v>
                </c:pt>
                <c:pt idx="1776">
                  <c:v>61.332588012283459</c:v>
                </c:pt>
                <c:pt idx="1777">
                  <c:v>61.346981653228347</c:v>
                </c:pt>
                <c:pt idx="1778">
                  <c:v>61.350757127222224</c:v>
                </c:pt>
                <c:pt idx="1779">
                  <c:v>61.307233493888887</c:v>
                </c:pt>
                <c:pt idx="1780">
                  <c:v>61.268536300472441</c:v>
                </c:pt>
                <c:pt idx="1781">
                  <c:v>61.282929946141728</c:v>
                </c:pt>
                <c:pt idx="1782">
                  <c:v>61.297323591811022</c:v>
                </c:pt>
                <c:pt idx="1783">
                  <c:v>61.297803379999998</c:v>
                </c:pt>
                <c:pt idx="1784">
                  <c:v>61.297803379999998</c:v>
                </c:pt>
                <c:pt idx="1785">
                  <c:v>61.335523858095236</c:v>
                </c:pt>
                <c:pt idx="1786">
                  <c:v>61.379047486666671</c:v>
                </c:pt>
                <c:pt idx="1787">
                  <c:v>61.389203000000002</c:v>
                </c:pt>
                <c:pt idx="1788">
                  <c:v>61.389203000000002</c:v>
                </c:pt>
                <c:pt idx="1789">
                  <c:v>61.369375569206348</c:v>
                </c:pt>
                <c:pt idx="1790">
                  <c:v>61.340359816825398</c:v>
                </c:pt>
                <c:pt idx="1791">
                  <c:v>61.311208654799998</c:v>
                </c:pt>
                <c:pt idx="1792">
                  <c:v>61.281960771599998</c:v>
                </c:pt>
                <c:pt idx="1793">
                  <c:v>61.274648801999994</c:v>
                </c:pt>
                <c:pt idx="1794">
                  <c:v>61.289272745999995</c:v>
                </c:pt>
                <c:pt idx="1795">
                  <c:v>61.303896687999995</c:v>
                </c:pt>
                <c:pt idx="1796">
                  <c:v>61.318520627199995</c:v>
                </c:pt>
                <c:pt idx="1797">
                  <c:v>61.328269919999997</c:v>
                </c:pt>
                <c:pt idx="1798">
                  <c:v>61.328269919999997</c:v>
                </c:pt>
                <c:pt idx="1799">
                  <c:v>61.313528044596772</c:v>
                </c:pt>
                <c:pt idx="1800">
                  <c:v>61.254560542983867</c:v>
                </c:pt>
                <c:pt idx="1801">
                  <c:v>61.21176586104</c:v>
                </c:pt>
                <c:pt idx="1802">
                  <c:v>61.24101373944</c:v>
                </c:pt>
                <c:pt idx="1803">
                  <c:v>61.267336829999998</c:v>
                </c:pt>
                <c:pt idx="1804">
                  <c:v>61.267336829999998</c:v>
                </c:pt>
                <c:pt idx="1805">
                  <c:v>61.26782822596774</c:v>
                </c:pt>
                <c:pt idx="1806">
                  <c:v>61.282570104999998</c:v>
                </c:pt>
                <c:pt idx="1807">
                  <c:v>61.297311984032255</c:v>
                </c:pt>
                <c:pt idx="1808">
                  <c:v>61.312053858387095</c:v>
                </c:pt>
                <c:pt idx="1809">
                  <c:v>61.326795732580642</c:v>
                </c:pt>
                <c:pt idx="1810">
                  <c:v>61.301734542096774</c:v>
                </c:pt>
                <c:pt idx="1811">
                  <c:v>61.272250788870963</c:v>
                </c:pt>
                <c:pt idx="1812">
                  <c:v>61.279721606422761</c:v>
                </c:pt>
                <c:pt idx="1813">
                  <c:v>61.294583338130082</c:v>
                </c:pt>
                <c:pt idx="1814">
                  <c:v>61.274707773306453</c:v>
                </c:pt>
                <c:pt idx="1815">
                  <c:v>61.245224020080641</c:v>
                </c:pt>
                <c:pt idx="1816">
                  <c:v>61.236870289999999</c:v>
                </c:pt>
                <c:pt idx="1817">
                  <c:v>61.236870289999999</c:v>
                </c:pt>
                <c:pt idx="1818">
                  <c:v>61.226962472113819</c:v>
                </c:pt>
                <c:pt idx="1819">
                  <c:v>61.212100745284552</c:v>
                </c:pt>
                <c:pt idx="1820">
                  <c:v>61.20640375</c:v>
                </c:pt>
                <c:pt idx="1821">
                  <c:v>61.20640375</c:v>
                </c:pt>
                <c:pt idx="1822">
                  <c:v>61.223385100163931</c:v>
                </c:pt>
                <c:pt idx="1823">
                  <c:v>61.253352188688524</c:v>
                </c:pt>
                <c:pt idx="1824">
                  <c:v>61.27526308691057</c:v>
                </c:pt>
                <c:pt idx="1825">
                  <c:v>61.290124818617883</c:v>
                </c:pt>
                <c:pt idx="1826">
                  <c:v>61.290561331229505</c:v>
                </c:pt>
                <c:pt idx="1827">
                  <c:v>61.275577782049176</c:v>
                </c:pt>
                <c:pt idx="1828">
                  <c:v>61.260594235081967</c:v>
                </c:pt>
                <c:pt idx="1829">
                  <c:v>61.245610690819667</c:v>
                </c:pt>
                <c:pt idx="1830">
                  <c:v>61.22438400311475</c:v>
                </c:pt>
                <c:pt idx="1831">
                  <c:v>61.194416914590164</c:v>
                </c:pt>
                <c:pt idx="1832">
                  <c:v>61.193168285901642</c:v>
                </c:pt>
                <c:pt idx="1833">
                  <c:v>61.238118918688521</c:v>
                </c:pt>
                <c:pt idx="1834">
                  <c:v>61.272624413057848</c:v>
                </c:pt>
                <c:pt idx="1835">
                  <c:v>61.287731793223138</c:v>
                </c:pt>
                <c:pt idx="1836">
                  <c:v>61.282819834098362</c:v>
                </c:pt>
                <c:pt idx="1837">
                  <c:v>61.23786919639344</c:v>
                </c:pt>
                <c:pt idx="1838">
                  <c:v>61.20640375</c:v>
                </c:pt>
                <c:pt idx="1839">
                  <c:v>61.20640375</c:v>
                </c:pt>
                <c:pt idx="1840">
                  <c:v>61.20640375</c:v>
                </c:pt>
                <c:pt idx="1841">
                  <c:v>61.20640375</c:v>
                </c:pt>
                <c:pt idx="1842">
                  <c:v>61.214461016776859</c:v>
                </c:pt>
                <c:pt idx="1843">
                  <c:v>61.244675767190081</c:v>
                </c:pt>
                <c:pt idx="1844">
                  <c:v>61.27111367504132</c:v>
                </c:pt>
                <c:pt idx="1845">
                  <c:v>61.28622105520661</c:v>
                </c:pt>
                <c:pt idx="1846">
                  <c:v>61.297803379999998</c:v>
                </c:pt>
                <c:pt idx="1847">
                  <c:v>61.297803379999998</c:v>
                </c:pt>
                <c:pt idx="1848">
                  <c:v>61.287228216198343</c:v>
                </c:pt>
                <c:pt idx="1849">
                  <c:v>61.241906085619831</c:v>
                </c:pt>
                <c:pt idx="1850">
                  <c:v>61.213004833666666</c:v>
                </c:pt>
                <c:pt idx="1851">
                  <c:v>61.243471373666665</c:v>
                </c:pt>
                <c:pt idx="1852">
                  <c:v>61.267336829999998</c:v>
                </c:pt>
                <c:pt idx="1853">
                  <c:v>61.267336829999998</c:v>
                </c:pt>
                <c:pt idx="1854">
                  <c:v>61.267336829999998</c:v>
                </c:pt>
                <c:pt idx="1855">
                  <c:v>61.267336829999998</c:v>
                </c:pt>
                <c:pt idx="1856">
                  <c:v>61.264036288166665</c:v>
                </c:pt>
                <c:pt idx="1857">
                  <c:v>61.248803018166662</c:v>
                </c:pt>
                <c:pt idx="1858">
                  <c:v>61.230213735042014</c:v>
                </c:pt>
                <c:pt idx="1859">
                  <c:v>61.199491173697481</c:v>
                </c:pt>
                <c:pt idx="1860">
                  <c:v>61.165273919833332</c:v>
                </c:pt>
                <c:pt idx="1861">
                  <c:v>61.119574104833333</c:v>
                </c:pt>
                <c:pt idx="1862">
                  <c:v>61.106043374117647</c:v>
                </c:pt>
                <c:pt idx="1863">
                  <c:v>61.198211063193277</c:v>
                </c:pt>
                <c:pt idx="1864">
                  <c:v>61.267336829999998</c:v>
                </c:pt>
                <c:pt idx="1865">
                  <c:v>61.267336829999998</c:v>
                </c:pt>
                <c:pt idx="1866">
                  <c:v>61.267336829999998</c:v>
                </c:pt>
                <c:pt idx="1867">
                  <c:v>61.267336829999998</c:v>
                </c:pt>
                <c:pt idx="1868">
                  <c:v>61.267336829999998</c:v>
                </c:pt>
                <c:pt idx="1869">
                  <c:v>61.267336829999998</c:v>
                </c:pt>
                <c:pt idx="1870">
                  <c:v>61.262689391694913</c:v>
                </c:pt>
                <c:pt idx="1871">
                  <c:v>61.247197930677963</c:v>
                </c:pt>
                <c:pt idx="1872">
                  <c:v>61.25223157235294</c:v>
                </c:pt>
                <c:pt idx="1873">
                  <c:v>61.298315419411765</c:v>
                </c:pt>
                <c:pt idx="1874">
                  <c:v>61.317425895508471</c:v>
                </c:pt>
                <c:pt idx="1875">
                  <c:v>61.286442968389828</c:v>
                </c:pt>
                <c:pt idx="1876">
                  <c:v>61.261398436610165</c:v>
                </c:pt>
                <c:pt idx="1877">
                  <c:v>61.245906975593222</c:v>
                </c:pt>
                <c:pt idx="1878">
                  <c:v>61.236870289999999</c:v>
                </c:pt>
                <c:pt idx="1879">
                  <c:v>61.236870289999999</c:v>
                </c:pt>
                <c:pt idx="1880">
                  <c:v>61.236870289999999</c:v>
                </c:pt>
                <c:pt idx="1881">
                  <c:v>61.236870289999999</c:v>
                </c:pt>
                <c:pt idx="1882">
                  <c:v>61.244357829491527</c:v>
                </c:pt>
                <c:pt idx="1883">
                  <c:v>61.25984929050847</c:v>
                </c:pt>
                <c:pt idx="1884">
                  <c:v>61.267336829999998</c:v>
                </c:pt>
                <c:pt idx="1885">
                  <c:v>61.267336829999998</c:v>
                </c:pt>
                <c:pt idx="1886">
                  <c:v>61.267336829999998</c:v>
                </c:pt>
                <c:pt idx="1887">
                  <c:v>61.267336829999998</c:v>
                </c:pt>
                <c:pt idx="1888">
                  <c:v>61.238677627118641</c:v>
                </c:pt>
                <c:pt idx="1889">
                  <c:v>61.192203244067798</c:v>
                </c:pt>
                <c:pt idx="1890">
                  <c:v>61.13531515333333</c:v>
                </c:pt>
                <c:pt idx="1891">
                  <c:v>61.072819681538462</c:v>
                </c:pt>
                <c:pt idx="1892">
                  <c:v>61.120256975344823</c:v>
                </c:pt>
                <c:pt idx="1893">
                  <c:v>61.214808311551721</c:v>
                </c:pt>
                <c:pt idx="1894">
                  <c:v>61.224891992222219</c:v>
                </c:pt>
                <c:pt idx="1895">
                  <c:v>61.209268125555553</c:v>
                </c:pt>
                <c:pt idx="1896">
                  <c:v>61.20640375</c:v>
                </c:pt>
                <c:pt idx="1897">
                  <c:v>61.20640375</c:v>
                </c:pt>
                <c:pt idx="1898">
                  <c:v>61.20640375</c:v>
                </c:pt>
                <c:pt idx="1899">
                  <c:v>61.20640375</c:v>
                </c:pt>
                <c:pt idx="1900">
                  <c:v>61.221111734827588</c:v>
                </c:pt>
                <c:pt idx="1901">
                  <c:v>61.236870289999999</c:v>
                </c:pt>
                <c:pt idx="1902">
                  <c:v>61.25262884517241</c:v>
                </c:pt>
                <c:pt idx="1903">
                  <c:v>61.267336829999998</c:v>
                </c:pt>
                <c:pt idx="1904">
                  <c:v>61.267336829999998</c:v>
                </c:pt>
                <c:pt idx="1905">
                  <c:v>61.265235689310344</c:v>
                </c:pt>
                <c:pt idx="1906">
                  <c:v>61.249477134137926</c:v>
                </c:pt>
                <c:pt idx="1907">
                  <c:v>61.227415156896548</c:v>
                </c:pt>
                <c:pt idx="1908">
                  <c:v>61.180139491379308</c:v>
                </c:pt>
                <c:pt idx="1909">
                  <c:v>61.149709492956525</c:v>
                </c:pt>
                <c:pt idx="1910">
                  <c:v>61.16560507904348</c:v>
                </c:pt>
                <c:pt idx="1911">
                  <c:v>61.181500665130436</c:v>
                </c:pt>
                <c:pt idx="1912">
                  <c:v>61.197396251217391</c:v>
                </c:pt>
                <c:pt idx="1913">
                  <c:v>61.199515662695653</c:v>
                </c:pt>
                <c:pt idx="1914">
                  <c:v>61.183620076608698</c:v>
                </c:pt>
                <c:pt idx="1915">
                  <c:v>61.192362648956525</c:v>
                </c:pt>
                <c:pt idx="1916">
                  <c:v>61.224153821130436</c:v>
                </c:pt>
                <c:pt idx="1917">
                  <c:v>61.217795586695651</c:v>
                </c:pt>
                <c:pt idx="1918">
                  <c:v>61.18600441452174</c:v>
                </c:pt>
                <c:pt idx="1919">
                  <c:v>61.154213242347829</c:v>
                </c:pt>
                <c:pt idx="1920">
                  <c:v>61.122422070173918</c:v>
                </c:pt>
                <c:pt idx="1921">
                  <c:v>61.139591162280702</c:v>
                </c:pt>
                <c:pt idx="1922">
                  <c:v>61.171661204385963</c:v>
                </c:pt>
                <c:pt idx="1923">
                  <c:v>61.175937210000001</c:v>
                </c:pt>
                <c:pt idx="1924">
                  <c:v>61.175937210000001</c:v>
                </c:pt>
                <c:pt idx="1925">
                  <c:v>61.191170479999997</c:v>
                </c:pt>
                <c:pt idx="1926">
                  <c:v>61.205601998947365</c:v>
                </c:pt>
                <c:pt idx="1927">
                  <c:v>61.189566977894735</c:v>
                </c:pt>
                <c:pt idx="1928">
                  <c:v>61.185558223421054</c:v>
                </c:pt>
                <c:pt idx="1929">
                  <c:v>61.249698312894736</c:v>
                </c:pt>
                <c:pt idx="1930">
                  <c:v>61.285777112894735</c:v>
                </c:pt>
                <c:pt idx="1931">
                  <c:v>61.237672044473683</c:v>
                </c:pt>
                <c:pt idx="1932">
                  <c:v>61.20640375</c:v>
                </c:pt>
                <c:pt idx="1933">
                  <c:v>61.20640375</c:v>
                </c:pt>
                <c:pt idx="1934">
                  <c:v>61.20640375</c:v>
                </c:pt>
                <c:pt idx="1935">
                  <c:v>61.20640375</c:v>
                </c:pt>
                <c:pt idx="1936">
                  <c:v>61.215570673539823</c:v>
                </c:pt>
                <c:pt idx="1937">
                  <c:v>61.231747597433625</c:v>
                </c:pt>
                <c:pt idx="1938">
                  <c:v>61.258978756283184</c:v>
                </c:pt>
                <c:pt idx="1939">
                  <c:v>61.291332609380525</c:v>
                </c:pt>
                <c:pt idx="1940">
                  <c:v>61.258978758407075</c:v>
                </c:pt>
                <c:pt idx="1941">
                  <c:v>61.210447981415932</c:v>
                </c:pt>
                <c:pt idx="1942">
                  <c:v>61.176746056194688</c:v>
                </c:pt>
                <c:pt idx="1943">
                  <c:v>61.146009900796464</c:v>
                </c:pt>
                <c:pt idx="1944">
                  <c:v>61.162186824690266</c:v>
                </c:pt>
                <c:pt idx="1945">
                  <c:v>61.175937210000001</c:v>
                </c:pt>
                <c:pt idx="1946">
                  <c:v>61.175937210000001</c:v>
                </c:pt>
                <c:pt idx="1947">
                  <c:v>61.175937210000001</c:v>
                </c:pt>
                <c:pt idx="1948">
                  <c:v>61.175937210000001</c:v>
                </c:pt>
                <c:pt idx="1949">
                  <c:v>61.169408665714286</c:v>
                </c:pt>
                <c:pt idx="1950">
                  <c:v>61.153087305</c:v>
                </c:pt>
                <c:pt idx="1951">
                  <c:v>61.145470670000002</c:v>
                </c:pt>
                <c:pt idx="1952">
                  <c:v>61.145470670000002</c:v>
                </c:pt>
                <c:pt idx="1953">
                  <c:v>61.156351577142857</c:v>
                </c:pt>
                <c:pt idx="1954">
                  <c:v>61.172672937857143</c:v>
                </c:pt>
                <c:pt idx="1955">
                  <c:v>61.215108475714288</c:v>
                </c:pt>
                <c:pt idx="1956">
                  <c:v>61.264072557857141</c:v>
                </c:pt>
                <c:pt idx="1957">
                  <c:v>61.252103559999995</c:v>
                </c:pt>
                <c:pt idx="1958">
                  <c:v>61.231380822972973</c:v>
                </c:pt>
                <c:pt idx="1959">
                  <c:v>61.149038817567572</c:v>
                </c:pt>
                <c:pt idx="1960">
                  <c:v>61.084537580000003</c:v>
                </c:pt>
                <c:pt idx="1961">
                  <c:v>61.084537580000003</c:v>
                </c:pt>
                <c:pt idx="1962">
                  <c:v>61.101829401891891</c:v>
                </c:pt>
                <c:pt idx="1963">
                  <c:v>61.151234607297297</c:v>
                </c:pt>
                <c:pt idx="1964">
                  <c:v>61.15946881</c:v>
                </c:pt>
                <c:pt idx="1965">
                  <c:v>61.126532010000005</c:v>
                </c:pt>
                <c:pt idx="1966">
                  <c:v>61.147117510000001</c:v>
                </c:pt>
                <c:pt idx="1967">
                  <c:v>61.196522710000004</c:v>
                </c:pt>
                <c:pt idx="1968">
                  <c:v>61.193229029999998</c:v>
                </c:pt>
                <c:pt idx="1969">
                  <c:v>61.176760630000004</c:v>
                </c:pt>
                <c:pt idx="1970">
                  <c:v>61.160292230000003</c:v>
                </c:pt>
                <c:pt idx="1971">
                  <c:v>61.145470670000002</c:v>
                </c:pt>
                <c:pt idx="1972">
                  <c:v>61.145470670000002</c:v>
                </c:pt>
                <c:pt idx="1973">
                  <c:v>61.141079096666665</c:v>
                </c:pt>
                <c:pt idx="1974">
                  <c:v>61.124610696666672</c:v>
                </c:pt>
                <c:pt idx="1975">
                  <c:v>61.12192834363637</c:v>
                </c:pt>
                <c:pt idx="1976">
                  <c:v>61.138546456363642</c:v>
                </c:pt>
                <c:pt idx="1977">
                  <c:v>61.135776770909089</c:v>
                </c:pt>
                <c:pt idx="1978">
                  <c:v>61.119158658181817</c:v>
                </c:pt>
                <c:pt idx="1979">
                  <c:v>61.139931299090911</c:v>
                </c:pt>
                <c:pt idx="1980">
                  <c:v>61.173167524545455</c:v>
                </c:pt>
                <c:pt idx="1981">
                  <c:v>61.191170479999997</c:v>
                </c:pt>
                <c:pt idx="1982">
                  <c:v>61.20640375</c:v>
                </c:pt>
                <c:pt idx="1983">
                  <c:v>61.20640375</c:v>
                </c:pt>
                <c:pt idx="1984">
                  <c:v>61.202211106880732</c:v>
                </c:pt>
                <c:pt idx="1985">
                  <c:v>61.185440534403668</c:v>
                </c:pt>
                <c:pt idx="1986">
                  <c:v>61.161534845636368</c:v>
                </c:pt>
                <c:pt idx="1987">
                  <c:v>61.128298620181823</c:v>
                </c:pt>
                <c:pt idx="1988">
                  <c:v>61.094879439724771</c:v>
                </c:pt>
                <c:pt idx="1989">
                  <c:v>61.061338289266054</c:v>
                </c:pt>
                <c:pt idx="1990">
                  <c:v>61.106618838073395</c:v>
                </c:pt>
                <c:pt idx="1991">
                  <c:v>61.17370113348624</c:v>
                </c:pt>
                <c:pt idx="1992">
                  <c:v>61.127302544495414</c:v>
                </c:pt>
                <c:pt idx="1993">
                  <c:v>61.079506408256883</c:v>
                </c:pt>
                <c:pt idx="1994">
                  <c:v>61.045965263302755</c:v>
                </c:pt>
                <c:pt idx="1995">
                  <c:v>61.029194690825683</c:v>
                </c:pt>
                <c:pt idx="1996">
                  <c:v>61.045965263302747</c:v>
                </c:pt>
                <c:pt idx="1997">
                  <c:v>61.06281606537037</c:v>
                </c:pt>
                <c:pt idx="1998">
                  <c:v>61.079741920925926</c:v>
                </c:pt>
                <c:pt idx="1999">
                  <c:v>61.084537580000003</c:v>
                </c:pt>
                <c:pt idx="2000">
                  <c:v>61.084537580000003</c:v>
                </c:pt>
                <c:pt idx="2001">
                  <c:v>61.099770855000003</c:v>
                </c:pt>
                <c:pt idx="2002">
                  <c:v>61.123467057777781</c:v>
                </c:pt>
                <c:pt idx="2003">
                  <c:v>61.208096335555553</c:v>
                </c:pt>
                <c:pt idx="2004">
                  <c:v>61.252103559999995</c:v>
                </c:pt>
                <c:pt idx="2005">
                  <c:v>61.201325993333334</c:v>
                </c:pt>
                <c:pt idx="2006">
                  <c:v>61.167474282222223</c:v>
                </c:pt>
                <c:pt idx="2007">
                  <c:v>61.150548426666667</c:v>
                </c:pt>
                <c:pt idx="2008">
                  <c:v>61.133622571111111</c:v>
                </c:pt>
                <c:pt idx="2009">
                  <c:v>61.116696715555555</c:v>
                </c:pt>
                <c:pt idx="2010">
                  <c:v>61.115004130000003</c:v>
                </c:pt>
                <c:pt idx="2011">
                  <c:v>61.113295725327106</c:v>
                </c:pt>
                <c:pt idx="2012">
                  <c:v>61.096211678598131</c:v>
                </c:pt>
                <c:pt idx="2013">
                  <c:v>61.089897436018518</c:v>
                </c:pt>
                <c:pt idx="2014">
                  <c:v>61.10682329712963</c:v>
                </c:pt>
                <c:pt idx="2015">
                  <c:v>61.097350617943924</c:v>
                </c:pt>
                <c:pt idx="2016">
                  <c:v>61.063182530093457</c:v>
                </c:pt>
                <c:pt idx="2017">
                  <c:v>61.066599336822428</c:v>
                </c:pt>
                <c:pt idx="2018">
                  <c:v>61.083683377943927</c:v>
                </c:pt>
                <c:pt idx="2019">
                  <c:v>61.068307740934578</c:v>
                </c:pt>
                <c:pt idx="2020">
                  <c:v>61.056918380186914</c:v>
                </c:pt>
                <c:pt idx="2021">
                  <c:v>61.074002421308414</c:v>
                </c:pt>
                <c:pt idx="2022">
                  <c:v>61.09108646457944</c:v>
                </c:pt>
                <c:pt idx="2023">
                  <c:v>61.108170511308415</c:v>
                </c:pt>
                <c:pt idx="2024">
                  <c:v>61.115004130000003</c:v>
                </c:pt>
                <c:pt idx="2025">
                  <c:v>61.115004130000003</c:v>
                </c:pt>
                <c:pt idx="2026">
                  <c:v>61.08653072345794</c:v>
                </c:pt>
                <c:pt idx="2027">
                  <c:v>61.053208779433959</c:v>
                </c:pt>
                <c:pt idx="2028">
                  <c:v>61.035963568113203</c:v>
                </c:pt>
                <c:pt idx="2029">
                  <c:v>61.048035217641505</c:v>
                </c:pt>
                <c:pt idx="2030">
                  <c:v>61.134261279905658</c:v>
                </c:pt>
                <c:pt idx="2031">
                  <c:v>61.158117158301891</c:v>
                </c:pt>
                <c:pt idx="2032">
                  <c:v>61.12362673566038</c:v>
                </c:pt>
                <c:pt idx="2033">
                  <c:v>61.076202400283016</c:v>
                </c:pt>
                <c:pt idx="2034">
                  <c:v>61.024466760660374</c:v>
                </c:pt>
                <c:pt idx="2035">
                  <c:v>61.006646708867926</c:v>
                </c:pt>
                <c:pt idx="2036">
                  <c:v>60.996874422452827</c:v>
                </c:pt>
                <c:pt idx="2037">
                  <c:v>61.014119633773582</c:v>
                </c:pt>
                <c:pt idx="2038">
                  <c:v>61.015770246857137</c:v>
                </c:pt>
                <c:pt idx="2039">
                  <c:v>60.998360795428567</c:v>
                </c:pt>
                <c:pt idx="2040">
                  <c:v>61.017281255849056</c:v>
                </c:pt>
                <c:pt idx="2041">
                  <c:v>61.05177167849056</c:v>
                </c:pt>
                <c:pt idx="2042">
                  <c:v>61.005324576</c:v>
                </c:pt>
                <c:pt idx="2043">
                  <c:v>60.965863152761905</c:v>
                </c:pt>
                <c:pt idx="2044">
                  <c:v>60.983272604190475</c:v>
                </c:pt>
                <c:pt idx="2045">
                  <c:v>61.000682055619045</c:v>
                </c:pt>
                <c:pt idx="2046">
                  <c:v>61.018091507047615</c:v>
                </c:pt>
                <c:pt idx="2047">
                  <c:v>61.023604499999998</c:v>
                </c:pt>
                <c:pt idx="2048">
                  <c:v>61.023604499999998</c:v>
                </c:pt>
                <c:pt idx="2049">
                  <c:v>61.007355678666663</c:v>
                </c:pt>
                <c:pt idx="2050">
                  <c:v>60.983562760666665</c:v>
                </c:pt>
                <c:pt idx="2051">
                  <c:v>60.931334400666664</c:v>
                </c:pt>
                <c:pt idx="2052">
                  <c:v>60.9398215075</c:v>
                </c:pt>
                <c:pt idx="2053">
                  <c:v>61.027705763269225</c:v>
                </c:pt>
                <c:pt idx="2054">
                  <c:v>61.054071039999997</c:v>
                </c:pt>
                <c:pt idx="2055">
                  <c:v>61.054071039999997</c:v>
                </c:pt>
                <c:pt idx="2056">
                  <c:v>61.12086307548077</c:v>
                </c:pt>
                <c:pt idx="2057">
                  <c:v>61.172128892499998</c:v>
                </c:pt>
                <c:pt idx="2058">
                  <c:v>61.154552042500001</c:v>
                </c:pt>
                <c:pt idx="2059">
                  <c:v>61.136975192500003</c:v>
                </c:pt>
                <c:pt idx="2060">
                  <c:v>61.119398342500006</c:v>
                </c:pt>
                <c:pt idx="2061">
                  <c:v>61.088638850673078</c:v>
                </c:pt>
                <c:pt idx="2062">
                  <c:v>61.054656935096148</c:v>
                </c:pt>
                <c:pt idx="2063">
                  <c:v>61.089810640865387</c:v>
                </c:pt>
                <c:pt idx="2064">
                  <c:v>61.104947212233014</c:v>
                </c:pt>
                <c:pt idx="2065">
                  <c:v>61.06945220834951</c:v>
                </c:pt>
                <c:pt idx="2066">
                  <c:v>61.054071039999997</c:v>
                </c:pt>
                <c:pt idx="2067">
                  <c:v>61.054071039999997</c:v>
                </c:pt>
                <c:pt idx="2068">
                  <c:v>61.009702292427185</c:v>
                </c:pt>
                <c:pt idx="2069">
                  <c:v>60.964722052500001</c:v>
                </c:pt>
                <c:pt idx="2070">
                  <c:v>60.982298902499998</c:v>
                </c:pt>
                <c:pt idx="2071">
                  <c:v>60.993137959999999</c:v>
                </c:pt>
                <c:pt idx="2072">
                  <c:v>60.993137959999999</c:v>
                </c:pt>
                <c:pt idx="2073">
                  <c:v>60.993137959999999</c:v>
                </c:pt>
                <c:pt idx="2074">
                  <c:v>60.993137959999999</c:v>
                </c:pt>
                <c:pt idx="2075">
                  <c:v>61.009998084077665</c:v>
                </c:pt>
                <c:pt idx="2076">
                  <c:v>60.9946169168932</c:v>
                </c:pt>
                <c:pt idx="2077">
                  <c:v>60.870384417864081</c:v>
                </c:pt>
                <c:pt idx="2078">
                  <c:v>60.875154783431377</c:v>
                </c:pt>
                <c:pt idx="2079">
                  <c:v>61.000605248137255</c:v>
                </c:pt>
                <c:pt idx="2080">
                  <c:v>61.009110709126212</c:v>
                </c:pt>
                <c:pt idx="2081">
                  <c:v>60.993137959999999</c:v>
                </c:pt>
                <c:pt idx="2082">
                  <c:v>60.993137959999999</c:v>
                </c:pt>
                <c:pt idx="2083">
                  <c:v>61.000236959611648</c:v>
                </c:pt>
                <c:pt idx="2084">
                  <c:v>61.017984458640775</c:v>
                </c:pt>
                <c:pt idx="2085">
                  <c:v>60.999111791372549</c:v>
                </c:pt>
                <c:pt idx="2086">
                  <c:v>60.963268803137254</c:v>
                </c:pt>
                <c:pt idx="2087">
                  <c:v>61.015539827647054</c:v>
                </c:pt>
                <c:pt idx="2088">
                  <c:v>61.043915526666666</c:v>
                </c:pt>
                <c:pt idx="2089">
                  <c:v>61.008072538431371</c:v>
                </c:pt>
                <c:pt idx="2090">
                  <c:v>60.982683755098037</c:v>
                </c:pt>
                <c:pt idx="2091">
                  <c:v>60.964762260980393</c:v>
                </c:pt>
                <c:pt idx="2092">
                  <c:v>60.978658812277224</c:v>
                </c:pt>
                <c:pt idx="2093">
                  <c:v>60.996722258823524</c:v>
                </c:pt>
                <c:pt idx="2094">
                  <c:v>61.014643752941176</c:v>
                </c:pt>
                <c:pt idx="2095">
                  <c:v>61.032653967326731</c:v>
                </c:pt>
                <c:pt idx="2096">
                  <c:v>61.050752901980196</c:v>
                </c:pt>
                <c:pt idx="2097">
                  <c:v>61.039435153137255</c:v>
                </c:pt>
                <c:pt idx="2098">
                  <c:v>61.025716042376239</c:v>
                </c:pt>
                <c:pt idx="2099">
                  <c:v>61.043814977029697</c:v>
                </c:pt>
                <c:pt idx="2100">
                  <c:v>61.054071039999997</c:v>
                </c:pt>
                <c:pt idx="2101">
                  <c:v>61.054071039999997</c:v>
                </c:pt>
                <c:pt idx="2102">
                  <c:v>60.931903226633658</c:v>
                </c:pt>
                <c:pt idx="2103">
                  <c:v>60.790731531188115</c:v>
                </c:pt>
                <c:pt idx="2104">
                  <c:v>60.9536219490099</c:v>
                </c:pt>
                <c:pt idx="2105">
                  <c:v>61.047133115049505</c:v>
                </c:pt>
                <c:pt idx="2106">
                  <c:v>61.029034180396039</c:v>
                </c:pt>
                <c:pt idx="2107">
                  <c:v>60.985216655399995</c:v>
                </c:pt>
                <c:pt idx="2108">
                  <c:v>60.934014763663363</c:v>
                </c:pt>
                <c:pt idx="2109">
                  <c:v>60.988311573564353</c:v>
                </c:pt>
                <c:pt idx="2110">
                  <c:v>61.023604499999998</c:v>
                </c:pt>
                <c:pt idx="2111">
                  <c:v>61.023604499999998</c:v>
                </c:pt>
                <c:pt idx="2112">
                  <c:v>61.011236894653464</c:v>
                </c:pt>
                <c:pt idx="2113">
                  <c:v>60.993137959999999</c:v>
                </c:pt>
                <c:pt idx="2114">
                  <c:v>61.011417883999997</c:v>
                </c:pt>
                <c:pt idx="2115">
                  <c:v>61.029697807999995</c:v>
                </c:pt>
                <c:pt idx="2116">
                  <c:v>61.047977732</c:v>
                </c:pt>
                <c:pt idx="2117">
                  <c:v>61.029697807999995</c:v>
                </c:pt>
                <c:pt idx="2118">
                  <c:v>60.993137959999999</c:v>
                </c:pt>
                <c:pt idx="2119">
                  <c:v>60.993137959999999</c:v>
                </c:pt>
                <c:pt idx="2120">
                  <c:v>60.993137959999999</c:v>
                </c:pt>
                <c:pt idx="2121">
                  <c:v>60.993137959999999</c:v>
                </c:pt>
                <c:pt idx="2122">
                  <c:v>60.980646678599996</c:v>
                </c:pt>
                <c:pt idx="2123">
                  <c:v>60.962979162828283</c:v>
                </c:pt>
                <c:pt idx="2124">
                  <c:v>60.98144373252525</c:v>
                </c:pt>
                <c:pt idx="2125">
                  <c:v>60.993137959999999</c:v>
                </c:pt>
                <c:pt idx="2126">
                  <c:v>60.993137959999999</c:v>
                </c:pt>
                <c:pt idx="2127">
                  <c:v>60.902661564242422</c:v>
                </c:pt>
                <c:pt idx="2128">
                  <c:v>60.784488312424237</c:v>
                </c:pt>
                <c:pt idx="2129">
                  <c:v>60.876811160909092</c:v>
                </c:pt>
                <c:pt idx="2130">
                  <c:v>60.924819042121214</c:v>
                </c:pt>
                <c:pt idx="2131">
                  <c:v>60.90635447242424</c:v>
                </c:pt>
                <c:pt idx="2132">
                  <c:v>60.874041475454547</c:v>
                </c:pt>
                <c:pt idx="2133">
                  <c:v>60.846344620909093</c:v>
                </c:pt>
                <c:pt idx="2134">
                  <c:v>60.901738330000001</c:v>
                </c:pt>
                <c:pt idx="2135">
                  <c:v>60.93220487</c:v>
                </c:pt>
                <c:pt idx="2136">
                  <c:v>60.93220487</c:v>
                </c:pt>
                <c:pt idx="2137">
                  <c:v>60.917282483061221</c:v>
                </c:pt>
                <c:pt idx="2138">
                  <c:v>60.901738330000001</c:v>
                </c:pt>
                <c:pt idx="2139">
                  <c:v>60.901738330000001</c:v>
                </c:pt>
                <c:pt idx="2140">
                  <c:v>60.911375704897956</c:v>
                </c:pt>
                <c:pt idx="2141">
                  <c:v>60.930028688571426</c:v>
                </c:pt>
                <c:pt idx="2142">
                  <c:v>60.93220487</c:v>
                </c:pt>
                <c:pt idx="2143">
                  <c:v>60.93220487</c:v>
                </c:pt>
                <c:pt idx="2144">
                  <c:v>60.93220487</c:v>
                </c:pt>
                <c:pt idx="2145">
                  <c:v>60.943707547040816</c:v>
                </c:pt>
                <c:pt idx="2146">
                  <c:v>60.962360536836734</c:v>
                </c:pt>
                <c:pt idx="2147">
                  <c:v>60.944329313367348</c:v>
                </c:pt>
                <c:pt idx="2148">
                  <c:v>60.938733416428569</c:v>
                </c:pt>
                <c:pt idx="2149">
                  <c:v>60.957386406224487</c:v>
                </c:pt>
                <c:pt idx="2150">
                  <c:v>60.96267142</c:v>
                </c:pt>
                <c:pt idx="2151">
                  <c:v>60.957960098865982</c:v>
                </c:pt>
                <c:pt idx="2152">
                  <c:v>60.901424245257736</c:v>
                </c:pt>
                <c:pt idx="2153">
                  <c:v>60.897385970000002</c:v>
                </c:pt>
                <c:pt idx="2154">
                  <c:v>60.953344927142858</c:v>
                </c:pt>
                <c:pt idx="2155">
                  <c:v>60.978375822061857</c:v>
                </c:pt>
                <c:pt idx="2156">
                  <c:v>60.976805380515465</c:v>
                </c:pt>
                <c:pt idx="2157">
                  <c:v>60.901424244432988</c:v>
                </c:pt>
                <c:pt idx="2158">
                  <c:v>60.88257895948454</c:v>
                </c:pt>
                <c:pt idx="2159">
                  <c:v>60.901424241958765</c:v>
                </c:pt>
                <c:pt idx="2160">
                  <c:v>60.93880072494845</c:v>
                </c:pt>
                <c:pt idx="2161">
                  <c:v>60.955761480824741</c:v>
                </c:pt>
                <c:pt idx="2162">
                  <c:v>60.936916192164951</c:v>
                </c:pt>
                <c:pt idx="2163">
                  <c:v>60.946338836494846</c:v>
                </c:pt>
                <c:pt idx="2164">
                  <c:v>60.955133306185566</c:v>
                </c:pt>
                <c:pt idx="2165">
                  <c:v>60.89859745257732</c:v>
                </c:pt>
                <c:pt idx="2166">
                  <c:v>60.890948097083331</c:v>
                </c:pt>
                <c:pt idx="2167">
                  <c:v>60.929031272083336</c:v>
                </c:pt>
                <c:pt idx="2168">
                  <c:v>60.966754560206184</c:v>
                </c:pt>
                <c:pt idx="2169">
                  <c:v>60.981713005624997</c:v>
                </c:pt>
                <c:pt idx="2170">
                  <c:v>60.943629824375002</c:v>
                </c:pt>
                <c:pt idx="2171">
                  <c:v>60.905821474536083</c:v>
                </c:pt>
                <c:pt idx="2172">
                  <c:v>60.876032187395836</c:v>
                </c:pt>
                <c:pt idx="2173">
                  <c:v>60.933156956145837</c:v>
                </c:pt>
                <c:pt idx="2174">
                  <c:v>60.953467983020836</c:v>
                </c:pt>
                <c:pt idx="2175">
                  <c:v>60.934426389270833</c:v>
                </c:pt>
                <c:pt idx="2176">
                  <c:v>60.949024944479163</c:v>
                </c:pt>
                <c:pt idx="2177">
                  <c:v>60.957276301770833</c:v>
                </c:pt>
                <c:pt idx="2178">
                  <c:v>60.938234708020836</c:v>
                </c:pt>
                <c:pt idx="2179">
                  <c:v>60.93220487</c:v>
                </c:pt>
                <c:pt idx="2180">
                  <c:v>60.930300711249998</c:v>
                </c:pt>
                <c:pt idx="2181">
                  <c:v>60.91125912375</c:v>
                </c:pt>
                <c:pt idx="2182">
                  <c:v>60.901738330000001</c:v>
                </c:pt>
                <c:pt idx="2183">
                  <c:v>60.901738330000001</c:v>
                </c:pt>
                <c:pt idx="2184">
                  <c:v>60.919193118541664</c:v>
                </c:pt>
                <c:pt idx="2185">
                  <c:v>60.926111562000003</c:v>
                </c:pt>
                <c:pt idx="2186">
                  <c:v>60.906869536736842</c:v>
                </c:pt>
                <c:pt idx="2187">
                  <c:v>60.901738330000001</c:v>
                </c:pt>
                <c:pt idx="2188">
                  <c:v>60.904594568124999</c:v>
                </c:pt>
                <c:pt idx="2189">
                  <c:v>60.923636155624997</c:v>
                </c:pt>
                <c:pt idx="2190">
                  <c:v>60.92162175610526</c:v>
                </c:pt>
                <c:pt idx="2191">
                  <c:v>60.902379730842107</c:v>
                </c:pt>
                <c:pt idx="2192">
                  <c:v>60.958133846382978</c:v>
                </c:pt>
                <c:pt idx="2193">
                  <c:v>60.985441149894733</c:v>
                </c:pt>
                <c:pt idx="2194">
                  <c:v>60.966199124631579</c:v>
                </c:pt>
                <c:pt idx="2195">
                  <c:v>60.931242773578944</c:v>
                </c:pt>
                <c:pt idx="2196">
                  <c:v>60.906275899787232</c:v>
                </c:pt>
                <c:pt idx="2197">
                  <c:v>60.92572262744681</c:v>
                </c:pt>
                <c:pt idx="2198">
                  <c:v>60.919376853157893</c:v>
                </c:pt>
                <c:pt idx="2199">
                  <c:v>60.906600012446809</c:v>
                </c:pt>
                <c:pt idx="2200">
                  <c:v>60.96494020180851</c:v>
                </c:pt>
                <c:pt idx="2201">
                  <c:v>60.963312817578945</c:v>
                </c:pt>
                <c:pt idx="2202">
                  <c:v>60.905586735473683</c:v>
                </c:pt>
                <c:pt idx="2203">
                  <c:v>60.901738330000001</c:v>
                </c:pt>
                <c:pt idx="2204">
                  <c:v>60.894607863191489</c:v>
                </c:pt>
                <c:pt idx="2205">
                  <c:v>60.875161135531918</c:v>
                </c:pt>
                <c:pt idx="2206">
                  <c:v>60.855714407872341</c:v>
                </c:pt>
                <c:pt idx="2207">
                  <c:v>60.849880389574473</c:v>
                </c:pt>
                <c:pt idx="2208">
                  <c:v>60.88877384489362</c:v>
                </c:pt>
                <c:pt idx="2209">
                  <c:v>60.875530553655913</c:v>
                </c:pt>
                <c:pt idx="2210">
                  <c:v>60.840805250000003</c:v>
                </c:pt>
                <c:pt idx="2211">
                  <c:v>60.840805250000003</c:v>
                </c:pt>
                <c:pt idx="2212">
                  <c:v>60.883588054361702</c:v>
                </c:pt>
                <c:pt idx="2213">
                  <c:v>60.96137497138298</c:v>
                </c:pt>
                <c:pt idx="2214">
                  <c:v>60.96267142</c:v>
                </c:pt>
                <c:pt idx="2215">
                  <c:v>60.988224001935485</c:v>
                </c:pt>
                <c:pt idx="2216">
                  <c:v>61.047191498709672</c:v>
                </c:pt>
                <c:pt idx="2217">
                  <c:v>60.985359263297873</c:v>
                </c:pt>
                <c:pt idx="2218">
                  <c:v>60.93220487</c:v>
                </c:pt>
                <c:pt idx="2219">
                  <c:v>60.93220487</c:v>
                </c:pt>
                <c:pt idx="2220">
                  <c:v>60.93220487</c:v>
                </c:pt>
                <c:pt idx="2221">
                  <c:v>60.927946106344088</c:v>
                </c:pt>
                <c:pt idx="2222">
                  <c:v>60.908290274086021</c:v>
                </c:pt>
                <c:pt idx="2223">
                  <c:v>60.967257775161286</c:v>
                </c:pt>
                <c:pt idx="2224">
                  <c:v>61.044798614021737</c:v>
                </c:pt>
                <c:pt idx="2225">
                  <c:v>60.965320677065215</c:v>
                </c:pt>
                <c:pt idx="2226">
                  <c:v>60.920738967849459</c:v>
                </c:pt>
                <c:pt idx="2227">
                  <c:v>60.903048719032256</c:v>
                </c:pt>
                <c:pt idx="2228">
                  <c:v>60.942360389999997</c:v>
                </c:pt>
                <c:pt idx="2229">
                  <c:v>60.953067833586957</c:v>
                </c:pt>
                <c:pt idx="2230">
                  <c:v>60.933198344456521</c:v>
                </c:pt>
                <c:pt idx="2231">
                  <c:v>60.856700836086958</c:v>
                </c:pt>
                <c:pt idx="2232">
                  <c:v>60.826718570215057</c:v>
                </c:pt>
                <c:pt idx="2233">
                  <c:v>60.866030234731184</c:v>
                </c:pt>
                <c:pt idx="2234">
                  <c:v>60.819611135217393</c:v>
                </c:pt>
                <c:pt idx="2235">
                  <c:v>60.799741652608695</c:v>
                </c:pt>
                <c:pt idx="2236">
                  <c:v>60.859350100434781</c:v>
                </c:pt>
                <c:pt idx="2237">
                  <c:v>60.855376203913046</c:v>
                </c:pt>
                <c:pt idx="2238">
                  <c:v>60.867297895217391</c:v>
                </c:pt>
                <c:pt idx="2239">
                  <c:v>60.96664531478261</c:v>
                </c:pt>
                <c:pt idx="2240">
                  <c:v>60.920283185652174</c:v>
                </c:pt>
                <c:pt idx="2241">
                  <c:v>60.840805250000003</c:v>
                </c:pt>
                <c:pt idx="2242">
                  <c:v>60.840805250000003</c:v>
                </c:pt>
                <c:pt idx="2243">
                  <c:v>60.840805250000003</c:v>
                </c:pt>
                <c:pt idx="2244">
                  <c:v>60.840805250000003</c:v>
                </c:pt>
                <c:pt idx="2245">
                  <c:v>60.840805250000003</c:v>
                </c:pt>
                <c:pt idx="2246">
                  <c:v>60.891141276739134</c:v>
                </c:pt>
                <c:pt idx="2247">
                  <c:v>60.958653853626373</c:v>
                </c:pt>
                <c:pt idx="2248">
                  <c:v>60.918478189890109</c:v>
                </c:pt>
                <c:pt idx="2249">
                  <c:v>60.89002043</c:v>
                </c:pt>
                <c:pt idx="2250">
                  <c:v>60.87528935615385</c:v>
                </c:pt>
                <c:pt idx="2251">
                  <c:v>60.935552848461541</c:v>
                </c:pt>
                <c:pt idx="2252">
                  <c:v>60.951623110659341</c:v>
                </c:pt>
                <c:pt idx="2253">
                  <c:v>60.930865681428571</c:v>
                </c:pt>
                <c:pt idx="2254">
                  <c:v>60.890690024285718</c:v>
                </c:pt>
                <c:pt idx="2255">
                  <c:v>60.881650501428574</c:v>
                </c:pt>
                <c:pt idx="2256">
                  <c:v>60.901738330000001</c:v>
                </c:pt>
                <c:pt idx="2257">
                  <c:v>60.881650501428574</c:v>
                </c:pt>
                <c:pt idx="2258">
                  <c:v>60.900722781888888</c:v>
                </c:pt>
                <c:pt idx="2259">
                  <c:v>60.961655868555553</c:v>
                </c:pt>
                <c:pt idx="2260">
                  <c:v>60.903412319230767</c:v>
                </c:pt>
                <c:pt idx="2261">
                  <c:v>60.899707230444449</c:v>
                </c:pt>
                <c:pt idx="2262">
                  <c:v>60.960640317111114</c:v>
                </c:pt>
                <c:pt idx="2263">
                  <c:v>60.904416710769233</c:v>
                </c:pt>
                <c:pt idx="2264">
                  <c:v>60.871271790000002</c:v>
                </c:pt>
                <c:pt idx="2265">
                  <c:v>60.871271790000002</c:v>
                </c:pt>
                <c:pt idx="2266">
                  <c:v>60.929158222333335</c:v>
                </c:pt>
                <c:pt idx="2267">
                  <c:v>60.935251530999999</c:v>
                </c:pt>
                <c:pt idx="2268">
                  <c:v>60.874318444333333</c:v>
                </c:pt>
                <c:pt idx="2269">
                  <c:v>60.890567265333331</c:v>
                </c:pt>
                <c:pt idx="2270">
                  <c:v>60.883458406000003</c:v>
                </c:pt>
                <c:pt idx="2271">
                  <c:v>60.842836352666666</c:v>
                </c:pt>
                <c:pt idx="2272">
                  <c:v>60.821509774666673</c:v>
                </c:pt>
                <c:pt idx="2273">
                  <c:v>60.828824026404497</c:v>
                </c:pt>
                <c:pt idx="2274">
                  <c:v>60.869902507303372</c:v>
                </c:pt>
                <c:pt idx="2275">
                  <c:v>60.851637797555554</c:v>
                </c:pt>
                <c:pt idx="2276">
                  <c:v>60.831220271123598</c:v>
                </c:pt>
                <c:pt idx="2277">
                  <c:v>60.810681030674161</c:v>
                </c:pt>
                <c:pt idx="2278">
                  <c:v>60.750421174777777</c:v>
                </c:pt>
                <c:pt idx="2279">
                  <c:v>60.709011780449437</c:v>
                </c:pt>
                <c:pt idx="2280">
                  <c:v>60.688472539999999</c:v>
                </c:pt>
                <c:pt idx="2281">
                  <c:v>60.770629508539329</c:v>
                </c:pt>
                <c:pt idx="2282">
                  <c:v>60.831562591797756</c:v>
                </c:pt>
                <c:pt idx="2283">
                  <c:v>60.871956431348316</c:v>
                </c:pt>
                <c:pt idx="2284">
                  <c:v>60.892495671797754</c:v>
                </c:pt>
                <c:pt idx="2285">
                  <c:v>60.89044174775281</c:v>
                </c:pt>
                <c:pt idx="2286">
                  <c:v>60.869902507303372</c:v>
                </c:pt>
                <c:pt idx="2287">
                  <c:v>60.849363266853935</c:v>
                </c:pt>
                <c:pt idx="2288">
                  <c:v>60.816842802808992</c:v>
                </c:pt>
                <c:pt idx="2289">
                  <c:v>60.781949434090905</c:v>
                </c:pt>
                <c:pt idx="2290">
                  <c:v>60.802722075000005</c:v>
                </c:pt>
                <c:pt idx="2291">
                  <c:v>60.836355081235958</c:v>
                </c:pt>
                <c:pt idx="2292">
                  <c:v>60.868190903932586</c:v>
                </c:pt>
                <c:pt idx="2293">
                  <c:v>60.847651663483148</c:v>
                </c:pt>
                <c:pt idx="2294">
                  <c:v>60.826956822727276</c:v>
                </c:pt>
                <c:pt idx="2295">
                  <c:v>60.826956822727276</c:v>
                </c:pt>
                <c:pt idx="2296">
                  <c:v>60.910047386363637</c:v>
                </c:pt>
                <c:pt idx="2297">
                  <c:v>60.871271790000002</c:v>
                </c:pt>
                <c:pt idx="2298">
                  <c:v>60.804861579213487</c:v>
                </c:pt>
                <c:pt idx="2299">
                  <c:v>60.784322338764042</c:v>
                </c:pt>
                <c:pt idx="2300">
                  <c:v>60.747328360568183</c:v>
                </c:pt>
                <c:pt idx="2301">
                  <c:v>60.70578307409091</c:v>
                </c:pt>
                <c:pt idx="2302">
                  <c:v>60.664237792272729</c:v>
                </c:pt>
                <c:pt idx="2303">
                  <c:v>60.693725391724136</c:v>
                </c:pt>
                <c:pt idx="2304">
                  <c:v>60.727248136363635</c:v>
                </c:pt>
                <c:pt idx="2305">
                  <c:v>60.748020777272728</c:v>
                </c:pt>
                <c:pt idx="2306">
                  <c:v>60.710630023636362</c:v>
                </c:pt>
                <c:pt idx="2307">
                  <c:v>60.698277863218387</c:v>
                </c:pt>
                <c:pt idx="2308">
                  <c:v>60.719285290681817</c:v>
                </c:pt>
                <c:pt idx="2309">
                  <c:v>60.740057931590904</c:v>
                </c:pt>
                <c:pt idx="2310">
                  <c:v>60.772518171379311</c:v>
                </c:pt>
                <c:pt idx="2311">
                  <c:v>60.802029652954552</c:v>
                </c:pt>
                <c:pt idx="2312">
                  <c:v>60.7189390825</c:v>
                </c:pt>
                <c:pt idx="2313">
                  <c:v>60.688472539999999</c:v>
                </c:pt>
                <c:pt idx="2314">
                  <c:v>60.700028815057472</c:v>
                </c:pt>
                <c:pt idx="2315">
                  <c:v>60.763063042643672</c:v>
                </c:pt>
                <c:pt idx="2316">
                  <c:v>60.733647069770115</c:v>
                </c:pt>
                <c:pt idx="2317">
                  <c:v>60.71823870172414</c:v>
                </c:pt>
                <c:pt idx="2318">
                  <c:v>60.823295743103451</c:v>
                </c:pt>
                <c:pt idx="2319">
                  <c:v>60.788276727011493</c:v>
                </c:pt>
                <c:pt idx="2320">
                  <c:v>60.749405619999997</c:v>
                </c:pt>
                <c:pt idx="2321">
                  <c:v>60.749405619999997</c:v>
                </c:pt>
                <c:pt idx="2322">
                  <c:v>60.749405619999997</c:v>
                </c:pt>
                <c:pt idx="2323">
                  <c:v>60.728394213103449</c:v>
                </c:pt>
                <c:pt idx="2324">
                  <c:v>60.690573680689653</c:v>
                </c:pt>
                <c:pt idx="2325">
                  <c:v>60.732596494482756</c:v>
                </c:pt>
                <c:pt idx="2326">
                  <c:v>60.749405619999997</c:v>
                </c:pt>
                <c:pt idx="2327">
                  <c:v>60.745862999069764</c:v>
                </c:pt>
                <c:pt idx="2328">
                  <c:v>60.724607273488367</c:v>
                </c:pt>
                <c:pt idx="2329">
                  <c:v>60.703530714942531</c:v>
                </c:pt>
                <c:pt idx="2330">
                  <c:v>60.700517451162789</c:v>
                </c:pt>
                <c:pt idx="2331">
                  <c:v>60.743028902325577</c:v>
                </c:pt>
                <c:pt idx="2332">
                  <c:v>60.749405619999997</c:v>
                </c:pt>
                <c:pt idx="2333">
                  <c:v>60.758262175232552</c:v>
                </c:pt>
                <c:pt idx="2334">
                  <c:v>60.779517907790698</c:v>
                </c:pt>
                <c:pt idx="2335">
                  <c:v>60.738069236162787</c:v>
                </c:pt>
                <c:pt idx="2336">
                  <c:v>60.75401103104651</c:v>
                </c:pt>
                <c:pt idx="2337">
                  <c:v>60.79277564494118</c:v>
                </c:pt>
                <c:pt idx="2338">
                  <c:v>60.642235087294118</c:v>
                </c:pt>
                <c:pt idx="2339">
                  <c:v>60.626830935813956</c:v>
                </c:pt>
                <c:pt idx="2340">
                  <c:v>60.669342386976744</c:v>
                </c:pt>
                <c:pt idx="2341">
                  <c:v>60.711853838139533</c:v>
                </c:pt>
                <c:pt idx="2342">
                  <c:v>60.718939079999998</c:v>
                </c:pt>
                <c:pt idx="2343">
                  <c:v>60.727795632325581</c:v>
                </c:pt>
                <c:pt idx="2344">
                  <c:v>60.749051357906971</c:v>
                </c:pt>
                <c:pt idx="2345">
                  <c:v>60.707110893882351</c:v>
                </c:pt>
                <c:pt idx="2346">
                  <c:v>60.700659156</c:v>
                </c:pt>
                <c:pt idx="2347">
                  <c:v>60.718939079999998</c:v>
                </c:pt>
                <c:pt idx="2348">
                  <c:v>60.718939079999998</c:v>
                </c:pt>
                <c:pt idx="2349">
                  <c:v>60.718939079999998</c:v>
                </c:pt>
                <c:pt idx="2350">
                  <c:v>60.705318744470588</c:v>
                </c:pt>
                <c:pt idx="2351">
                  <c:v>60.662307158588234</c:v>
                </c:pt>
                <c:pt idx="2352">
                  <c:v>60.67736121364706</c:v>
                </c:pt>
                <c:pt idx="2353">
                  <c:v>60.688472539999999</c:v>
                </c:pt>
                <c:pt idx="2354">
                  <c:v>60.691339979058824</c:v>
                </c:pt>
                <c:pt idx="2355">
                  <c:v>60.734351564941171</c:v>
                </c:pt>
                <c:pt idx="2356">
                  <c:v>60.735426854588233</c:v>
                </c:pt>
                <c:pt idx="2357">
                  <c:v>60.724016836666664</c:v>
                </c:pt>
                <c:pt idx="2358">
                  <c:v>60.745778650952381</c:v>
                </c:pt>
                <c:pt idx="2359">
                  <c:v>60.659798149411763</c:v>
                </c:pt>
                <c:pt idx="2360">
                  <c:v>60.642410033095238</c:v>
                </c:pt>
                <c:pt idx="2361">
                  <c:v>60.749042923095239</c:v>
                </c:pt>
                <c:pt idx="2362">
                  <c:v>60.727281108809521</c:v>
                </c:pt>
                <c:pt idx="2363">
                  <c:v>60.718939079999998</c:v>
                </c:pt>
                <c:pt idx="2364">
                  <c:v>60.714586717142858</c:v>
                </c:pt>
                <c:pt idx="2365">
                  <c:v>60.69282490285714</c:v>
                </c:pt>
                <c:pt idx="2366">
                  <c:v>60.65365363714286</c:v>
                </c:pt>
                <c:pt idx="2367">
                  <c:v>60.63624418571429</c:v>
                </c:pt>
                <c:pt idx="2368">
                  <c:v>60.658006</c:v>
                </c:pt>
                <c:pt idx="2369">
                  <c:v>60.658006</c:v>
                </c:pt>
                <c:pt idx="2370">
                  <c:v>60.631891822857142</c:v>
                </c:pt>
                <c:pt idx="2371">
                  <c:v>60.605882521927711</c:v>
                </c:pt>
                <c:pt idx="2372">
                  <c:v>60.649930531566262</c:v>
                </c:pt>
                <c:pt idx="2373">
                  <c:v>60.675778148333336</c:v>
                </c:pt>
                <c:pt idx="2374">
                  <c:v>60.697539962619047</c:v>
                </c:pt>
                <c:pt idx="2375">
                  <c:v>60.718572013253009</c:v>
                </c:pt>
                <c:pt idx="2376">
                  <c:v>60.696548008433737</c:v>
                </c:pt>
                <c:pt idx="2377">
                  <c:v>60.702255022380953</c:v>
                </c:pt>
                <c:pt idx="2378">
                  <c:v>60.718939079999998</c:v>
                </c:pt>
                <c:pt idx="2379">
                  <c:v>60.718939079999998</c:v>
                </c:pt>
                <c:pt idx="2380">
                  <c:v>60.606616649277107</c:v>
                </c:pt>
                <c:pt idx="2381">
                  <c:v>60.587529177951808</c:v>
                </c:pt>
                <c:pt idx="2382">
                  <c:v>60.684845570952383</c:v>
                </c:pt>
                <c:pt idx="2383">
                  <c:v>60.641321942380955</c:v>
                </c:pt>
                <c:pt idx="2384">
                  <c:v>60.657638933253011</c:v>
                </c:pt>
                <c:pt idx="2385">
                  <c:v>60.681865338554218</c:v>
                </c:pt>
                <c:pt idx="2386">
                  <c:v>60.659841333734938</c:v>
                </c:pt>
                <c:pt idx="2387">
                  <c:v>60.658006</c:v>
                </c:pt>
                <c:pt idx="2388">
                  <c:v>60.609553185421689</c:v>
                </c:pt>
                <c:pt idx="2389">
                  <c:v>60.53981049746988</c:v>
                </c:pt>
                <c:pt idx="2390">
                  <c:v>60.561834502289159</c:v>
                </c:pt>
                <c:pt idx="2391">
                  <c:v>60.618362786987952</c:v>
                </c:pt>
                <c:pt idx="2392">
                  <c:v>60.649088963902443</c:v>
                </c:pt>
                <c:pt idx="2393">
                  <c:v>60.630475993975907</c:v>
                </c:pt>
                <c:pt idx="2394">
                  <c:v>60.718572013253009</c:v>
                </c:pt>
                <c:pt idx="2395">
                  <c:v>60.73491543634146</c:v>
                </c:pt>
                <c:pt idx="2396">
                  <c:v>60.71262284609756</c:v>
                </c:pt>
                <c:pt idx="2397">
                  <c:v>60.690330255853659</c:v>
                </c:pt>
                <c:pt idx="2398">
                  <c:v>60.728849882168674</c:v>
                </c:pt>
                <c:pt idx="2399">
                  <c:v>60.761295005365852</c:v>
                </c:pt>
                <c:pt idx="2400">
                  <c:v>60.753864145609754</c:v>
                </c:pt>
                <c:pt idx="2401">
                  <c:v>60.597815999268292</c:v>
                </c:pt>
                <c:pt idx="2402">
                  <c:v>60.655776736829267</c:v>
                </c:pt>
                <c:pt idx="2403">
                  <c:v>60.689958712682923</c:v>
                </c:pt>
                <c:pt idx="2404">
                  <c:v>60.630511805365856</c:v>
                </c:pt>
                <c:pt idx="2405">
                  <c:v>60.675096985853656</c:v>
                </c:pt>
                <c:pt idx="2406">
                  <c:v>60.688472539999999</c:v>
                </c:pt>
                <c:pt idx="2407">
                  <c:v>60.688472539999999</c:v>
                </c:pt>
                <c:pt idx="2408">
                  <c:v>60.688472539999999</c:v>
                </c:pt>
                <c:pt idx="2409">
                  <c:v>60.688472539999999</c:v>
                </c:pt>
                <c:pt idx="2410">
                  <c:v>60.646722096296294</c:v>
                </c:pt>
                <c:pt idx="2411">
                  <c:v>60.597072920000002</c:v>
                </c:pt>
                <c:pt idx="2412">
                  <c:v>60.597072920000002</c:v>
                </c:pt>
                <c:pt idx="2413">
                  <c:v>60.617383946666671</c:v>
                </c:pt>
                <c:pt idx="2414">
                  <c:v>60.652061309268291</c:v>
                </c:pt>
                <c:pt idx="2415">
                  <c:v>60.696747402716049</c:v>
                </c:pt>
                <c:pt idx="2416">
                  <c:v>60.74188301753086</c:v>
                </c:pt>
                <c:pt idx="2417">
                  <c:v>60.749405619999997</c:v>
                </c:pt>
                <c:pt idx="2418">
                  <c:v>60.738497846419747</c:v>
                </c:pt>
                <c:pt idx="2419">
                  <c:v>60.709911957037036</c:v>
                </c:pt>
                <c:pt idx="2420">
                  <c:v>60.642208534814813</c:v>
                </c:pt>
                <c:pt idx="2421">
                  <c:v>60.574505106790127</c:v>
                </c:pt>
                <c:pt idx="2422">
                  <c:v>60.575257366049385</c:v>
                </c:pt>
                <c:pt idx="2423">
                  <c:v>60.656125349382719</c:v>
                </c:pt>
                <c:pt idx="2424">
                  <c:v>60.633557541975307</c:v>
                </c:pt>
                <c:pt idx="2425">
                  <c:v>60.627539460000001</c:v>
                </c:pt>
                <c:pt idx="2426">
                  <c:v>60.627539460000001</c:v>
                </c:pt>
                <c:pt idx="2427">
                  <c:v>60.630924631111114</c:v>
                </c:pt>
                <c:pt idx="2428">
                  <c:v>60.69862805333333</c:v>
                </c:pt>
                <c:pt idx="2429">
                  <c:v>60.702944146500002</c:v>
                </c:pt>
                <c:pt idx="2430">
                  <c:v>60.663337644499997</c:v>
                </c:pt>
                <c:pt idx="2431">
                  <c:v>60.597072920000002</c:v>
                </c:pt>
                <c:pt idx="2432">
                  <c:v>60.597072920000002</c:v>
                </c:pt>
                <c:pt idx="2433">
                  <c:v>60.581458813125003</c:v>
                </c:pt>
                <c:pt idx="2434">
                  <c:v>60.574603839375001</c:v>
                </c:pt>
                <c:pt idx="2435">
                  <c:v>60.597072920000002</c:v>
                </c:pt>
                <c:pt idx="2436">
                  <c:v>60.597072920000002</c:v>
                </c:pt>
                <c:pt idx="2437">
                  <c:v>60.597072920000002</c:v>
                </c:pt>
                <c:pt idx="2438">
                  <c:v>60.60507038675</c:v>
                </c:pt>
                <c:pt idx="2439">
                  <c:v>60.627158628250001</c:v>
                </c:pt>
                <c:pt idx="2440">
                  <c:v>60.60430872325</c:v>
                </c:pt>
                <c:pt idx="2441">
                  <c:v>60.612687021749998</c:v>
                </c:pt>
                <c:pt idx="2442">
                  <c:v>60.63553692675</c:v>
                </c:pt>
                <c:pt idx="2443">
                  <c:v>60.657234695189871</c:v>
                </c:pt>
                <c:pt idx="2444">
                  <c:v>60.610956406582282</c:v>
                </c:pt>
                <c:pt idx="2445">
                  <c:v>60.581077981250004</c:v>
                </c:pt>
                <c:pt idx="2446">
                  <c:v>60.549849772999998</c:v>
                </c:pt>
                <c:pt idx="2447">
                  <c:v>60.509529814303797</c:v>
                </c:pt>
                <c:pt idx="2448">
                  <c:v>60.62522554341772</c:v>
                </c:pt>
                <c:pt idx="2449">
                  <c:v>60.608256834303802</c:v>
                </c:pt>
                <c:pt idx="2450">
                  <c:v>60.566606370000002</c:v>
                </c:pt>
                <c:pt idx="2451">
                  <c:v>60.566606370000002</c:v>
                </c:pt>
                <c:pt idx="2452">
                  <c:v>60.566606370000002</c:v>
                </c:pt>
                <c:pt idx="2453">
                  <c:v>60.531897653544306</c:v>
                </c:pt>
                <c:pt idx="2454">
                  <c:v>60.535754180886073</c:v>
                </c:pt>
                <c:pt idx="2455">
                  <c:v>60.594373352278481</c:v>
                </c:pt>
                <c:pt idx="2456">
                  <c:v>60.571234200379749</c:v>
                </c:pt>
                <c:pt idx="2457">
                  <c:v>60.566606370000002</c:v>
                </c:pt>
                <c:pt idx="2458">
                  <c:v>60.577790293417721</c:v>
                </c:pt>
                <c:pt idx="2459">
                  <c:v>60.593216394683544</c:v>
                </c:pt>
                <c:pt idx="2460">
                  <c:v>60.570077242784812</c:v>
                </c:pt>
                <c:pt idx="2461">
                  <c:v>60.664947739746836</c:v>
                </c:pt>
                <c:pt idx="2462">
                  <c:v>60.693940893333334</c:v>
                </c:pt>
                <c:pt idx="2463">
                  <c:v>60.636409463544304</c:v>
                </c:pt>
                <c:pt idx="2464">
                  <c:v>60.543852878734178</c:v>
                </c:pt>
                <c:pt idx="2465">
                  <c:v>60.536139830000003</c:v>
                </c:pt>
                <c:pt idx="2466">
                  <c:v>60.564678112658228</c:v>
                </c:pt>
                <c:pt idx="2467">
                  <c:v>60.618165140000002</c:v>
                </c:pt>
                <c:pt idx="2468">
                  <c:v>60.688472539999999</c:v>
                </c:pt>
                <c:pt idx="2469">
                  <c:v>60.665036739999998</c:v>
                </c:pt>
                <c:pt idx="2470">
                  <c:v>60.625611197974685</c:v>
                </c:pt>
                <c:pt idx="2471">
                  <c:v>60.624024089999999</c:v>
                </c:pt>
                <c:pt idx="2472">
                  <c:v>60.682613590000003</c:v>
                </c:pt>
                <c:pt idx="2473">
                  <c:v>60.612306189999998</c:v>
                </c:pt>
                <c:pt idx="2474">
                  <c:v>60.615430963333338</c:v>
                </c:pt>
                <c:pt idx="2475">
                  <c:v>60.61621215666667</c:v>
                </c:pt>
                <c:pt idx="2476">
                  <c:v>60.597072920000002</c:v>
                </c:pt>
                <c:pt idx="2477">
                  <c:v>60.597072920000002</c:v>
                </c:pt>
                <c:pt idx="2478">
                  <c:v>60.555131961948057</c:v>
                </c:pt>
                <c:pt idx="2479">
                  <c:v>60.536139830000003</c:v>
                </c:pt>
                <c:pt idx="2480">
                  <c:v>60.578324272307697</c:v>
                </c:pt>
                <c:pt idx="2481">
                  <c:v>60.718939079999998</c:v>
                </c:pt>
                <c:pt idx="2482">
                  <c:v>60.623978435844158</c:v>
                </c:pt>
                <c:pt idx="2483">
                  <c:v>60.580277257820512</c:v>
                </c:pt>
                <c:pt idx="2484">
                  <c:v>60.556714636233771</c:v>
                </c:pt>
                <c:pt idx="2485">
                  <c:v>60.536139830000003</c:v>
                </c:pt>
                <c:pt idx="2486">
                  <c:v>60.536139830000003</c:v>
                </c:pt>
                <c:pt idx="2487">
                  <c:v>60.595490239090914</c:v>
                </c:pt>
                <c:pt idx="2488">
                  <c:v>60.601425278571433</c:v>
                </c:pt>
                <c:pt idx="2489">
                  <c:v>60.566606370000002</c:v>
                </c:pt>
                <c:pt idx="2490">
                  <c:v>60.566606370000002</c:v>
                </c:pt>
                <c:pt idx="2491">
                  <c:v>60.635452844545455</c:v>
                </c:pt>
                <c:pt idx="2492">
                  <c:v>60.609338664545454</c:v>
                </c:pt>
                <c:pt idx="2493">
                  <c:v>60.585598501948056</c:v>
                </c:pt>
                <c:pt idx="2494">
                  <c:v>60.619230402727275</c:v>
                </c:pt>
                <c:pt idx="2495">
                  <c:v>60.548009911818184</c:v>
                </c:pt>
                <c:pt idx="2496">
                  <c:v>60.556183606315791</c:v>
                </c:pt>
                <c:pt idx="2497">
                  <c:v>60.566606370000002</c:v>
                </c:pt>
                <c:pt idx="2498">
                  <c:v>60.566606370000002</c:v>
                </c:pt>
                <c:pt idx="2499">
                  <c:v>60.566606370000002</c:v>
                </c:pt>
                <c:pt idx="2500">
                  <c:v>60.614711441052634</c:v>
                </c:pt>
                <c:pt idx="2501">
                  <c:v>60.59272055142857</c:v>
                </c:pt>
                <c:pt idx="2502">
                  <c:v>60.566606370000002</c:v>
                </c:pt>
                <c:pt idx="2503">
                  <c:v>60.562597614736845</c:v>
                </c:pt>
                <c:pt idx="2504">
                  <c:v>60.538545083157899</c:v>
                </c:pt>
                <c:pt idx="2505">
                  <c:v>60.514492551578947</c:v>
                </c:pt>
                <c:pt idx="2506">
                  <c:v>60.505673289999997</c:v>
                </c:pt>
                <c:pt idx="2507">
                  <c:v>60.488836517894732</c:v>
                </c:pt>
                <c:pt idx="2508">
                  <c:v>60.450753342894735</c:v>
                </c:pt>
                <c:pt idx="2509">
                  <c:v>60.522910937631579</c:v>
                </c:pt>
                <c:pt idx="2510">
                  <c:v>60.555782730789474</c:v>
                </c:pt>
                <c:pt idx="2511">
                  <c:v>60.540148585263161</c:v>
                </c:pt>
                <c:pt idx="2512">
                  <c:v>60.526117944078948</c:v>
                </c:pt>
                <c:pt idx="2513">
                  <c:v>60.596672044342107</c:v>
                </c:pt>
                <c:pt idx="2514">
                  <c:v>60.57261950486842</c:v>
                </c:pt>
                <c:pt idx="2515">
                  <c:v>60.548566971315793</c:v>
                </c:pt>
                <c:pt idx="2516">
                  <c:v>60.547765220263159</c:v>
                </c:pt>
                <c:pt idx="2517">
                  <c:v>60.566606370000002</c:v>
                </c:pt>
                <c:pt idx="2518">
                  <c:v>60.566606370000002</c:v>
                </c:pt>
                <c:pt idx="2519">
                  <c:v>60.589857158157898</c:v>
                </c:pt>
                <c:pt idx="2520">
                  <c:v>60.597072920000002</c:v>
                </c:pt>
                <c:pt idx="2521">
                  <c:v>60.564601998815789</c:v>
                </c:pt>
                <c:pt idx="2522">
                  <c:v>60.501204864133328</c:v>
                </c:pt>
                <c:pt idx="2523">
                  <c:v>60.476831632133333</c:v>
                </c:pt>
                <c:pt idx="2524">
                  <c:v>60.497655779473682</c:v>
                </c:pt>
                <c:pt idx="2525">
                  <c:v>60.505673289999997</c:v>
                </c:pt>
                <c:pt idx="2526">
                  <c:v>60.495517776666667</c:v>
                </c:pt>
                <c:pt idx="2527">
                  <c:v>60.471144544666664</c:v>
                </c:pt>
                <c:pt idx="2528">
                  <c:v>60.446771312666662</c:v>
                </c:pt>
                <c:pt idx="2529">
                  <c:v>60.489424468666662</c:v>
                </c:pt>
                <c:pt idx="2530">
                  <c:v>60.521708311052635</c:v>
                </c:pt>
                <c:pt idx="2531">
                  <c:v>60.536139830000003</c:v>
                </c:pt>
                <c:pt idx="2532">
                  <c:v>60.540202035333337</c:v>
                </c:pt>
                <c:pt idx="2533">
                  <c:v>60.564575267333339</c:v>
                </c:pt>
                <c:pt idx="2534">
                  <c:v>60.454895723333337</c:v>
                </c:pt>
                <c:pt idx="2535">
                  <c:v>60.479268955333332</c:v>
                </c:pt>
                <c:pt idx="2536">
                  <c:v>60.515828803333335</c:v>
                </c:pt>
                <c:pt idx="2537">
                  <c:v>60.475206749999998</c:v>
                </c:pt>
                <c:pt idx="2538">
                  <c:v>60.475206749999998</c:v>
                </c:pt>
                <c:pt idx="2539">
                  <c:v>60.497955099866665</c:v>
                </c:pt>
                <c:pt idx="2540">
                  <c:v>60.471913069999999</c:v>
                </c:pt>
                <c:pt idx="2541">
                  <c:v>60.466676118799995</c:v>
                </c:pt>
                <c:pt idx="2542">
                  <c:v>60.515554330000001</c:v>
                </c:pt>
                <c:pt idx="2543">
                  <c:v>60.564959530000003</c:v>
                </c:pt>
                <c:pt idx="2544">
                  <c:v>60.613727959599998</c:v>
                </c:pt>
                <c:pt idx="2545">
                  <c:v>60.53902180418919</c:v>
                </c:pt>
                <c:pt idx="2546">
                  <c:v>60.451327569999997</c:v>
                </c:pt>
                <c:pt idx="2547">
                  <c:v>60.420449320000003</c:v>
                </c:pt>
                <c:pt idx="2548">
                  <c:v>60.444328499999997</c:v>
                </c:pt>
                <c:pt idx="2549">
                  <c:v>60.4196259</c:v>
                </c:pt>
                <c:pt idx="2550">
                  <c:v>60.472324780000001</c:v>
                </c:pt>
                <c:pt idx="2551">
                  <c:v>60.505673289999997</c:v>
                </c:pt>
                <c:pt idx="2552">
                  <c:v>60.435270874864862</c:v>
                </c:pt>
                <c:pt idx="2553">
                  <c:v>60.243825711351349</c:v>
                </c:pt>
                <c:pt idx="2554">
                  <c:v>60.392041327567568</c:v>
                </c:pt>
                <c:pt idx="2555">
                  <c:v>60.41427367</c:v>
                </c:pt>
                <c:pt idx="2556">
                  <c:v>60.429715614931503</c:v>
                </c:pt>
                <c:pt idx="2557">
                  <c:v>60.454621249999995</c:v>
                </c:pt>
                <c:pt idx="2558">
                  <c:v>60.471089649999996</c:v>
                </c:pt>
                <c:pt idx="2559">
                  <c:v>60.446387049999998</c:v>
                </c:pt>
                <c:pt idx="2560">
                  <c:v>60.421368617671234</c:v>
                </c:pt>
                <c:pt idx="2561">
                  <c:v>60.450165758219178</c:v>
                </c:pt>
                <c:pt idx="2562">
                  <c:v>60.462855449999999</c:v>
                </c:pt>
                <c:pt idx="2563">
                  <c:v>60.444740209999999</c:v>
                </c:pt>
                <c:pt idx="2564">
                  <c:v>60.44599225958904</c:v>
                </c:pt>
                <c:pt idx="2565">
                  <c:v>60.47103325136986</c:v>
                </c:pt>
                <c:pt idx="2566">
                  <c:v>60.43403575</c:v>
                </c:pt>
                <c:pt idx="2567">
                  <c:v>60.429298265068496</c:v>
                </c:pt>
                <c:pt idx="2568">
                  <c:v>60.444740209999999</c:v>
                </c:pt>
                <c:pt idx="2569">
                  <c:v>60.448913708630137</c:v>
                </c:pt>
                <c:pt idx="2570">
                  <c:v>60.473954700410957</c:v>
                </c:pt>
                <c:pt idx="2571">
                  <c:v>60.35626203123288</c:v>
                </c:pt>
                <c:pt idx="2572">
                  <c:v>60.433054409863011</c:v>
                </c:pt>
                <c:pt idx="2573">
                  <c:v>60.479438213888884</c:v>
                </c:pt>
                <c:pt idx="2574">
                  <c:v>60.428880912602736</c:v>
                </c:pt>
                <c:pt idx="2575">
                  <c:v>60.391319418356161</c:v>
                </c:pt>
                <c:pt idx="2576">
                  <c:v>60.46644240191781</c:v>
                </c:pt>
                <c:pt idx="2577">
                  <c:v>60.453087207260275</c:v>
                </c:pt>
                <c:pt idx="2578">
                  <c:v>60.427814354444443</c:v>
                </c:pt>
                <c:pt idx="2579">
                  <c:v>60.437645262328765</c:v>
                </c:pt>
                <c:pt idx="2580">
                  <c:v>60.468859554166663</c:v>
                </c:pt>
                <c:pt idx="2581">
                  <c:v>60.442201331249997</c:v>
                </c:pt>
                <c:pt idx="2582">
                  <c:v>60.391423756249999</c:v>
                </c:pt>
                <c:pt idx="2583">
                  <c:v>60.405091970000001</c:v>
                </c:pt>
                <c:pt idx="2584">
                  <c:v>60.398194101944448</c:v>
                </c:pt>
                <c:pt idx="2585">
                  <c:v>60.37280531388889</c:v>
                </c:pt>
                <c:pt idx="2586">
                  <c:v>60.359264629444446</c:v>
                </c:pt>
                <c:pt idx="2587">
                  <c:v>60.385499705833332</c:v>
                </c:pt>
                <c:pt idx="2588">
                  <c:v>60.43627728083333</c:v>
                </c:pt>
                <c:pt idx="2589">
                  <c:v>60.340402737397262</c:v>
                </c:pt>
                <c:pt idx="2590">
                  <c:v>60.355915222394366</c:v>
                </c:pt>
                <c:pt idx="2591">
                  <c:v>60.403271860277776</c:v>
                </c:pt>
                <c:pt idx="2592">
                  <c:v>60.37195902111111</c:v>
                </c:pt>
                <c:pt idx="2593">
                  <c:v>60.326259211388894</c:v>
                </c:pt>
                <c:pt idx="2594">
                  <c:v>60.427814353055552</c:v>
                </c:pt>
                <c:pt idx="2595">
                  <c:v>60.381268244722222</c:v>
                </c:pt>
                <c:pt idx="2596">
                  <c:v>60.337034544507041</c:v>
                </c:pt>
                <c:pt idx="2597">
                  <c:v>60.345723945000003</c:v>
                </c:pt>
                <c:pt idx="2598">
                  <c:v>60.377459924166665</c:v>
                </c:pt>
                <c:pt idx="2599">
                  <c:v>60.353340580000001</c:v>
                </c:pt>
                <c:pt idx="2600">
                  <c:v>60.353340580000001</c:v>
                </c:pt>
                <c:pt idx="2601">
                  <c:v>60.375344192222222</c:v>
                </c:pt>
                <c:pt idx="2602">
                  <c:v>60.418135621408453</c:v>
                </c:pt>
                <c:pt idx="2603">
                  <c:v>60.419852046478873</c:v>
                </c:pt>
                <c:pt idx="2604">
                  <c:v>60.38380712</c:v>
                </c:pt>
                <c:pt idx="2605">
                  <c:v>60.386769145694444</c:v>
                </c:pt>
                <c:pt idx="2606">
                  <c:v>60.412157937361108</c:v>
                </c:pt>
                <c:pt idx="2607">
                  <c:v>60.48507619253521</c:v>
                </c:pt>
                <c:pt idx="2608">
                  <c:v>60.486792617323943</c:v>
                </c:pt>
                <c:pt idx="2609">
                  <c:v>60.475206749999998</c:v>
                </c:pt>
                <c:pt idx="2610">
                  <c:v>60.437445401549297</c:v>
                </c:pt>
                <c:pt idx="2611">
                  <c:v>60.362780917887328</c:v>
                </c:pt>
                <c:pt idx="2612">
                  <c:v>60.41427367</c:v>
                </c:pt>
                <c:pt idx="2613">
                  <c:v>60.388527289718311</c:v>
                </c:pt>
                <c:pt idx="2614">
                  <c:v>60.426460282999997</c:v>
                </c:pt>
                <c:pt idx="2615">
                  <c:v>60.41126992112676</c:v>
                </c:pt>
                <c:pt idx="2616">
                  <c:v>60.38380712</c:v>
                </c:pt>
                <c:pt idx="2617">
                  <c:v>60.361610069428572</c:v>
                </c:pt>
                <c:pt idx="2618">
                  <c:v>60.301418730140846</c:v>
                </c:pt>
                <c:pt idx="2619">
                  <c:v>60.378657845633803</c:v>
                </c:pt>
                <c:pt idx="2620">
                  <c:v>60.335747225915497</c:v>
                </c:pt>
                <c:pt idx="2621">
                  <c:v>60.36204530571429</c:v>
                </c:pt>
                <c:pt idx="2622">
                  <c:v>60.38380712</c:v>
                </c:pt>
                <c:pt idx="2623">
                  <c:v>60.394534778450705</c:v>
                </c:pt>
                <c:pt idx="2624">
                  <c:v>60.426460286000001</c:v>
                </c:pt>
                <c:pt idx="2625">
                  <c:v>60.473465804857142</c:v>
                </c:pt>
                <c:pt idx="2626">
                  <c:v>60.447351627714283</c:v>
                </c:pt>
                <c:pt idx="2627">
                  <c:v>60.374231924</c:v>
                </c:pt>
                <c:pt idx="2628">
                  <c:v>60.353340580000001</c:v>
                </c:pt>
                <c:pt idx="2629">
                  <c:v>60.368138613714287</c:v>
                </c:pt>
                <c:pt idx="2630">
                  <c:v>60.373361449142855</c:v>
                </c:pt>
                <c:pt idx="2631">
                  <c:v>60.353340580000001</c:v>
                </c:pt>
                <c:pt idx="2632">
                  <c:v>60.351599634857145</c:v>
                </c:pt>
                <c:pt idx="2633">
                  <c:v>60.325485457714286</c:v>
                </c:pt>
                <c:pt idx="2634">
                  <c:v>60.299371280571428</c:v>
                </c:pt>
                <c:pt idx="2635">
                  <c:v>60.292407500000003</c:v>
                </c:pt>
                <c:pt idx="2636">
                  <c:v>60.336801601142859</c:v>
                </c:pt>
                <c:pt idx="2637">
                  <c:v>60.362613005217391</c:v>
                </c:pt>
                <c:pt idx="2638">
                  <c:v>60.335931128571431</c:v>
                </c:pt>
                <c:pt idx="2639">
                  <c:v>60.38380712</c:v>
                </c:pt>
                <c:pt idx="2640">
                  <c:v>60.38380712</c:v>
                </c:pt>
                <c:pt idx="2641">
                  <c:v>60.408180360000003</c:v>
                </c:pt>
                <c:pt idx="2642">
                  <c:v>60.475206749999998</c:v>
                </c:pt>
                <c:pt idx="2643">
                  <c:v>60.441258314428573</c:v>
                </c:pt>
                <c:pt idx="2644">
                  <c:v>60.359963740869567</c:v>
                </c:pt>
                <c:pt idx="2645">
                  <c:v>60.346717421739129</c:v>
                </c:pt>
                <c:pt idx="2646">
                  <c:v>60.41427367</c:v>
                </c:pt>
                <c:pt idx="2647">
                  <c:v>60.41427367</c:v>
                </c:pt>
                <c:pt idx="2648">
                  <c:v>60.388159484285715</c:v>
                </c:pt>
                <c:pt idx="2649">
                  <c:v>60.361729917101449</c:v>
                </c:pt>
                <c:pt idx="2650">
                  <c:v>60.353340580000001</c:v>
                </c:pt>
                <c:pt idx="2651">
                  <c:v>60.367469989855074</c:v>
                </c:pt>
                <c:pt idx="2652">
                  <c:v>60.38380712</c:v>
                </c:pt>
                <c:pt idx="2653">
                  <c:v>60.396352167941174</c:v>
                </c:pt>
                <c:pt idx="2654">
                  <c:v>60.436792416086959</c:v>
                </c:pt>
                <c:pt idx="2655">
                  <c:v>60.357314476956525</c:v>
                </c:pt>
                <c:pt idx="2656">
                  <c:v>60.378508591304346</c:v>
                </c:pt>
                <c:pt idx="2657">
                  <c:v>60.320224775652179</c:v>
                </c:pt>
                <c:pt idx="2658">
                  <c:v>60.362301332794118</c:v>
                </c:pt>
                <c:pt idx="2659">
                  <c:v>60.482712998985505</c:v>
                </c:pt>
                <c:pt idx="2660">
                  <c:v>60.527750492898555</c:v>
                </c:pt>
                <c:pt idx="2661">
                  <c:v>60.433091236911764</c:v>
                </c:pt>
                <c:pt idx="2662">
                  <c:v>60.388287494264709</c:v>
                </c:pt>
                <c:pt idx="2663">
                  <c:v>60.442051985441175</c:v>
                </c:pt>
                <c:pt idx="2664">
                  <c:v>60.369236167826088</c:v>
                </c:pt>
                <c:pt idx="2665">
                  <c:v>60.374846372941178</c:v>
                </c:pt>
                <c:pt idx="2666">
                  <c:v>60.330042637647061</c:v>
                </c:pt>
                <c:pt idx="2667">
                  <c:v>60.27827809014493</c:v>
                </c:pt>
                <c:pt idx="2668">
                  <c:v>60.303160396470588</c:v>
                </c:pt>
                <c:pt idx="2669">
                  <c:v>60.370365999411767</c:v>
                </c:pt>
                <c:pt idx="2670">
                  <c:v>60.332282825441176</c:v>
                </c:pt>
                <c:pt idx="2671">
                  <c:v>60.412929557794115</c:v>
                </c:pt>
                <c:pt idx="2672">
                  <c:v>60.3878394575</c:v>
                </c:pt>
                <c:pt idx="2673">
                  <c:v>60.360957214999999</c:v>
                </c:pt>
                <c:pt idx="2674">
                  <c:v>60.372606186176469</c:v>
                </c:pt>
                <c:pt idx="2675">
                  <c:v>60.352444505294116</c:v>
                </c:pt>
                <c:pt idx="2676">
                  <c:v>60.371984287611944</c:v>
                </c:pt>
                <c:pt idx="2677">
                  <c:v>60.408897218823526</c:v>
                </c:pt>
                <c:pt idx="2678">
                  <c:v>60.30674469352941</c:v>
                </c:pt>
                <c:pt idx="2679">
                  <c:v>60.238643008235293</c:v>
                </c:pt>
                <c:pt idx="2680">
                  <c:v>60.346171981764705</c:v>
                </c:pt>
                <c:pt idx="2681">
                  <c:v>60.353340580000001</c:v>
                </c:pt>
                <c:pt idx="2682">
                  <c:v>60.375294410294117</c:v>
                </c:pt>
                <c:pt idx="2683">
                  <c:v>60.365163416417914</c:v>
                </c:pt>
                <c:pt idx="2684">
                  <c:v>60.292407494999999</c:v>
                </c:pt>
                <c:pt idx="2685">
                  <c:v>60.278765759552236</c:v>
                </c:pt>
                <c:pt idx="2686">
                  <c:v>60.336061049850748</c:v>
                </c:pt>
                <c:pt idx="2687">
                  <c:v>60.325147664179106</c:v>
                </c:pt>
                <c:pt idx="2688">
                  <c:v>60.466246002205878</c:v>
                </c:pt>
                <c:pt idx="2689">
                  <c:v>60.358717028676473</c:v>
                </c:pt>
                <c:pt idx="2690">
                  <c:v>60.275582694328357</c:v>
                </c:pt>
                <c:pt idx="2691">
                  <c:v>60.284677183880596</c:v>
                </c:pt>
                <c:pt idx="2692">
                  <c:v>60.370620116567167</c:v>
                </c:pt>
                <c:pt idx="2693">
                  <c:v>60.41427367</c:v>
                </c:pt>
                <c:pt idx="2694">
                  <c:v>60.387899645970151</c:v>
                </c:pt>
                <c:pt idx="2695">
                  <c:v>60.343336641492542</c:v>
                </c:pt>
                <c:pt idx="2696">
                  <c:v>60.336515774328362</c:v>
                </c:pt>
                <c:pt idx="2697">
                  <c:v>60.380169324179107</c:v>
                </c:pt>
                <c:pt idx="2698">
                  <c:v>60.351955737272725</c:v>
                </c:pt>
                <c:pt idx="2699">
                  <c:v>60.268865173636364</c:v>
                </c:pt>
                <c:pt idx="2700">
                  <c:v>60.211921259253728</c:v>
                </c:pt>
                <c:pt idx="2701">
                  <c:v>60.157354320149253</c:v>
                </c:pt>
                <c:pt idx="2702">
                  <c:v>60.272558083787878</c:v>
                </c:pt>
                <c:pt idx="2703">
                  <c:v>60.321509866567169</c:v>
                </c:pt>
                <c:pt idx="2704">
                  <c:v>60.318257897575762</c:v>
                </c:pt>
                <c:pt idx="2705">
                  <c:v>60.313324822686567</c:v>
                </c:pt>
                <c:pt idx="2706">
                  <c:v>60.231474409999997</c:v>
                </c:pt>
                <c:pt idx="2707">
                  <c:v>60.243937995909086</c:v>
                </c:pt>
                <c:pt idx="2708">
                  <c:v>60.324238213432835</c:v>
                </c:pt>
                <c:pt idx="2709">
                  <c:v>60.351521682089555</c:v>
                </c:pt>
                <c:pt idx="2710">
                  <c:v>60.327490182424242</c:v>
                </c:pt>
                <c:pt idx="2711">
                  <c:v>60.299793327878788</c:v>
                </c:pt>
                <c:pt idx="2712">
                  <c:v>60.292407500000003</c:v>
                </c:pt>
                <c:pt idx="2713">
                  <c:v>60.327490182424242</c:v>
                </c:pt>
                <c:pt idx="2714">
                  <c:v>60.323797268484853</c:v>
                </c:pt>
                <c:pt idx="2715">
                  <c:v>60.268403555454547</c:v>
                </c:pt>
                <c:pt idx="2716">
                  <c:v>60.240706697878785</c:v>
                </c:pt>
                <c:pt idx="2717">
                  <c:v>60.242553159696968</c:v>
                </c:pt>
                <c:pt idx="2718">
                  <c:v>60.185312986969699</c:v>
                </c:pt>
                <c:pt idx="2719">
                  <c:v>60.289637814242425</c:v>
                </c:pt>
                <c:pt idx="2720">
                  <c:v>60.206547241515153</c:v>
                </c:pt>
                <c:pt idx="2721">
                  <c:v>60.227255965999994</c:v>
                </c:pt>
                <c:pt idx="2722">
                  <c:v>60.207932083636365</c:v>
                </c:pt>
                <c:pt idx="2723">
                  <c:v>60.221780510909085</c:v>
                </c:pt>
                <c:pt idx="2724">
                  <c:v>60.231474409999997</c:v>
                </c:pt>
                <c:pt idx="2725">
                  <c:v>60.231474409999997</c:v>
                </c:pt>
                <c:pt idx="2726">
                  <c:v>60.205226314000001</c:v>
                </c:pt>
                <c:pt idx="2727">
                  <c:v>60.191775585151511</c:v>
                </c:pt>
                <c:pt idx="2728">
                  <c:v>60.24741075661538</c:v>
                </c:pt>
                <c:pt idx="2729">
                  <c:v>60.303656684000003</c:v>
                </c:pt>
                <c:pt idx="2730">
                  <c:v>60.340415380151519</c:v>
                </c:pt>
                <c:pt idx="2731">
                  <c:v>60.231474409999997</c:v>
                </c:pt>
                <c:pt idx="2732">
                  <c:v>60.231474409999997</c:v>
                </c:pt>
                <c:pt idx="2733">
                  <c:v>60.257722514615381</c:v>
                </c:pt>
                <c:pt idx="2734">
                  <c:v>60.238036436153841</c:v>
                </c:pt>
                <c:pt idx="2735">
                  <c:v>60.253035353076918</c:v>
                </c:pt>
                <c:pt idx="2736">
                  <c:v>60.223506241692306</c:v>
                </c:pt>
                <c:pt idx="2737">
                  <c:v>60.201007869999998</c:v>
                </c:pt>
                <c:pt idx="2738">
                  <c:v>60.201007869999998</c:v>
                </c:pt>
                <c:pt idx="2739">
                  <c:v>60.225381106</c:v>
                </c:pt>
                <c:pt idx="2740">
                  <c:v>60.232411848769232</c:v>
                </c:pt>
                <c:pt idx="2741">
                  <c:v>60.185540242000002</c:v>
                </c:pt>
                <c:pt idx="2742">
                  <c:v>60.226318534000001</c:v>
                </c:pt>
                <c:pt idx="2743">
                  <c:v>60.201007869999998</c:v>
                </c:pt>
                <c:pt idx="2744">
                  <c:v>60.199133005999997</c:v>
                </c:pt>
                <c:pt idx="2745">
                  <c:v>60.142887086000002</c:v>
                </c:pt>
                <c:pt idx="2746">
                  <c:v>60.273658858769231</c:v>
                </c:pt>
                <c:pt idx="2747">
                  <c:v>60.292407500000003</c:v>
                </c:pt>
                <c:pt idx="2748">
                  <c:v>60.24741075661538</c:v>
                </c:pt>
                <c:pt idx="2749">
                  <c:v>60.231474409999997</c:v>
                </c:pt>
                <c:pt idx="2750">
                  <c:v>60.194343314374997</c:v>
                </c:pt>
                <c:pt idx="2751">
                  <c:v>60.170541329999999</c:v>
                </c:pt>
                <c:pt idx="2752">
                  <c:v>60.184822520624998</c:v>
                </c:pt>
                <c:pt idx="2753">
                  <c:v>60.176253806249996</c:v>
                </c:pt>
                <c:pt idx="2754">
                  <c:v>60.150386542</c:v>
                </c:pt>
                <c:pt idx="2755">
                  <c:v>60.186726679374999</c:v>
                </c:pt>
                <c:pt idx="2756">
                  <c:v>60.219097378124999</c:v>
                </c:pt>
                <c:pt idx="2757">
                  <c:v>60.183394402968752</c:v>
                </c:pt>
                <c:pt idx="2758">
                  <c:v>60.261940959999997</c:v>
                </c:pt>
                <c:pt idx="2759">
                  <c:v>60.260988880468744</c:v>
                </c:pt>
                <c:pt idx="2760">
                  <c:v>60.203864108593748</c:v>
                </c:pt>
                <c:pt idx="2761">
                  <c:v>60.038202287968751</c:v>
                </c:pt>
                <c:pt idx="2762">
                  <c:v>60.169589248906249</c:v>
                </c:pt>
                <c:pt idx="2763">
                  <c:v>60.247659767031244</c:v>
                </c:pt>
                <c:pt idx="2764">
                  <c:v>60.240179138571428</c:v>
                </c:pt>
                <c:pt idx="2765">
                  <c:v>60.211480743124994</c:v>
                </c:pt>
                <c:pt idx="2766">
                  <c:v>60.201007869999998</c:v>
                </c:pt>
                <c:pt idx="2767">
                  <c:v>60.184565610317456</c:v>
                </c:pt>
                <c:pt idx="2768">
                  <c:v>60.214813025781247</c:v>
                </c:pt>
                <c:pt idx="2769">
                  <c:v>60.249087884218746</c:v>
                </c:pt>
                <c:pt idx="2770">
                  <c:v>60.209228999841265</c:v>
                </c:pt>
                <c:pt idx="2771">
                  <c:v>60.170541329999999</c:v>
                </c:pt>
                <c:pt idx="2772">
                  <c:v>60.186016397936505</c:v>
                </c:pt>
                <c:pt idx="2773">
                  <c:v>60.218900917301582</c:v>
                </c:pt>
                <c:pt idx="2774">
                  <c:v>60.180062123749998</c:v>
                </c:pt>
                <c:pt idx="2775">
                  <c:v>60.234375986190472</c:v>
                </c:pt>
                <c:pt idx="2776">
                  <c:v>60.253236233809524</c:v>
                </c:pt>
                <c:pt idx="2777">
                  <c:v>60.079141710000002</c:v>
                </c:pt>
                <c:pt idx="2778">
                  <c:v>60.253236233809524</c:v>
                </c:pt>
                <c:pt idx="2779">
                  <c:v>60.234806688906247</c:v>
                </c:pt>
                <c:pt idx="2780">
                  <c:v>60.20584382873016</c:v>
                </c:pt>
                <c:pt idx="2781">
                  <c:v>60.249367465238095</c:v>
                </c:pt>
                <c:pt idx="2782">
                  <c:v>60.28466996603175</c:v>
                </c:pt>
                <c:pt idx="2783">
                  <c:v>60.207294619365079</c:v>
                </c:pt>
                <c:pt idx="2784">
                  <c:v>60.170541329999999</c:v>
                </c:pt>
                <c:pt idx="2785">
                  <c:v>60.170541329999999</c:v>
                </c:pt>
                <c:pt idx="2786">
                  <c:v>60.170541329999999</c:v>
                </c:pt>
                <c:pt idx="2787">
                  <c:v>60.18649999380952</c:v>
                </c:pt>
                <c:pt idx="2788">
                  <c:v>60.215515746190476</c:v>
                </c:pt>
                <c:pt idx="2789">
                  <c:v>60.231474409999997</c:v>
                </c:pt>
                <c:pt idx="2790">
                  <c:v>60.231474409999997</c:v>
                </c:pt>
                <c:pt idx="2791">
                  <c:v>60.210196191587301</c:v>
                </c:pt>
                <c:pt idx="2792">
                  <c:v>60.161204809677422</c:v>
                </c:pt>
                <c:pt idx="2793">
                  <c:v>60.14007479</c:v>
                </c:pt>
                <c:pt idx="2794">
                  <c:v>60.14007479</c:v>
                </c:pt>
                <c:pt idx="2795">
                  <c:v>60.145971539677419</c:v>
                </c:pt>
                <c:pt idx="2796">
                  <c:v>60.175377288730161</c:v>
                </c:pt>
                <c:pt idx="2797">
                  <c:v>60.211327183064512</c:v>
                </c:pt>
                <c:pt idx="2798">
                  <c:v>60.289950520967743</c:v>
                </c:pt>
                <c:pt idx="2799">
                  <c:v>60.260490171904756</c:v>
                </c:pt>
                <c:pt idx="2800">
                  <c:v>60.231474409999997</c:v>
                </c:pt>
                <c:pt idx="2801">
                  <c:v>60.172506913225803</c:v>
                </c:pt>
                <c:pt idx="2802">
                  <c:v>60.170541329999999</c:v>
                </c:pt>
                <c:pt idx="2803">
                  <c:v>60.198059495161289</c:v>
                </c:pt>
                <c:pt idx="2804">
                  <c:v>60.201007869999998</c:v>
                </c:pt>
                <c:pt idx="2805">
                  <c:v>60.201007869999998</c:v>
                </c:pt>
                <c:pt idx="2806">
                  <c:v>60.225577660322578</c:v>
                </c:pt>
                <c:pt idx="2807">
                  <c:v>60.160713413870965</c:v>
                </c:pt>
                <c:pt idx="2808">
                  <c:v>60.117470582903223</c:v>
                </c:pt>
                <c:pt idx="2809">
                  <c:v>60.08798683451613</c:v>
                </c:pt>
                <c:pt idx="2810">
                  <c:v>60.100118671967216</c:v>
                </c:pt>
                <c:pt idx="2811">
                  <c:v>60.149902706129033</c:v>
                </c:pt>
                <c:pt idx="2812">
                  <c:v>60.18970576645161</c:v>
                </c:pt>
                <c:pt idx="2813">
                  <c:v>60.237967285245901</c:v>
                </c:pt>
                <c:pt idx="2814">
                  <c:v>60.208870207096773</c:v>
                </c:pt>
                <c:pt idx="2815">
                  <c:v>60.170541329999999</c:v>
                </c:pt>
                <c:pt idx="2816">
                  <c:v>60.20250622442623</c:v>
                </c:pt>
                <c:pt idx="2817">
                  <c:v>60.201007869999998</c:v>
                </c:pt>
                <c:pt idx="2818">
                  <c:v>60.170541329999999</c:v>
                </c:pt>
                <c:pt idx="2819">
                  <c:v>60.156556688688525</c:v>
                </c:pt>
                <c:pt idx="2820">
                  <c:v>60.14007479</c:v>
                </c:pt>
                <c:pt idx="2821">
                  <c:v>60.14007479</c:v>
                </c:pt>
                <c:pt idx="2822">
                  <c:v>60.116101119180328</c:v>
                </c:pt>
                <c:pt idx="2823">
                  <c:v>60.124350124193548</c:v>
                </c:pt>
                <c:pt idx="2824">
                  <c:v>60.201007869999998</c:v>
                </c:pt>
                <c:pt idx="2825">
                  <c:v>60.201007869999998</c:v>
                </c:pt>
                <c:pt idx="2826">
                  <c:v>60.191518291967213</c:v>
                </c:pt>
                <c:pt idx="2827">
                  <c:v>60.16155120344262</c:v>
                </c:pt>
                <c:pt idx="2828">
                  <c:v>60.165546815245904</c:v>
                </c:pt>
                <c:pt idx="2829">
                  <c:v>60.215491962786885</c:v>
                </c:pt>
                <c:pt idx="2830">
                  <c:v>60.170541329999999</c:v>
                </c:pt>
                <c:pt idx="2831">
                  <c:v>60.170541329999999</c:v>
                </c:pt>
                <c:pt idx="2832">
                  <c:v>60.157555591639344</c:v>
                </c:pt>
                <c:pt idx="2833">
                  <c:v>60.115701557999998</c:v>
                </c:pt>
                <c:pt idx="2834">
                  <c:v>60.146068207704914</c:v>
                </c:pt>
                <c:pt idx="2835">
                  <c:v>60.170541329999999</c:v>
                </c:pt>
                <c:pt idx="2836">
                  <c:v>60.170541329999999</c:v>
                </c:pt>
                <c:pt idx="2837">
                  <c:v>60.160552300491801</c:v>
                </c:pt>
                <c:pt idx="2838">
                  <c:v>60.127588503114751</c:v>
                </c:pt>
                <c:pt idx="2839">
                  <c:v>60.22334999933333</c:v>
                </c:pt>
                <c:pt idx="2840">
                  <c:v>60.166545718196723</c:v>
                </c:pt>
                <c:pt idx="2841">
                  <c:v>60.136520360333336</c:v>
                </c:pt>
                <c:pt idx="2842">
                  <c:v>60.113162679666665</c:v>
                </c:pt>
                <c:pt idx="2843">
                  <c:v>60.14706711065574</c:v>
                </c:pt>
                <c:pt idx="2844">
                  <c:v>60.194914562000001</c:v>
                </c:pt>
                <c:pt idx="2845">
                  <c:v>60.14007479</c:v>
                </c:pt>
                <c:pt idx="2846">
                  <c:v>60.146068207704914</c:v>
                </c:pt>
                <c:pt idx="2847">
                  <c:v>60.198468991666665</c:v>
                </c:pt>
                <c:pt idx="2848">
                  <c:v>60.170541329999999</c:v>
                </c:pt>
                <c:pt idx="2849">
                  <c:v>60.170541329999999</c:v>
                </c:pt>
                <c:pt idx="2850">
                  <c:v>60.165463573333334</c:v>
                </c:pt>
                <c:pt idx="2851">
                  <c:v>60.112147128333334</c:v>
                </c:pt>
                <c:pt idx="2852">
                  <c:v>60.142613668333333</c:v>
                </c:pt>
                <c:pt idx="2853">
                  <c:v>60.183235722500001</c:v>
                </c:pt>
                <c:pt idx="2854">
                  <c:v>60.315257404583335</c:v>
                </c:pt>
                <c:pt idx="2855">
                  <c:v>60.223857779583334</c:v>
                </c:pt>
                <c:pt idx="2856">
                  <c:v>60.14007479</c:v>
                </c:pt>
                <c:pt idx="2857">
                  <c:v>60.14007479</c:v>
                </c:pt>
                <c:pt idx="2858">
                  <c:v>60.141598117000001</c:v>
                </c:pt>
                <c:pt idx="2859">
                  <c:v>60.156831386999997</c:v>
                </c:pt>
                <c:pt idx="2860">
                  <c:v>60.165932945798318</c:v>
                </c:pt>
                <c:pt idx="2861">
                  <c:v>60.119849103781512</c:v>
                </c:pt>
                <c:pt idx="2862">
                  <c:v>60.082726008823528</c:v>
                </c:pt>
                <c:pt idx="2863">
                  <c:v>60.113448570168067</c:v>
                </c:pt>
                <c:pt idx="2864">
                  <c:v>60.142122960756303</c:v>
                </c:pt>
                <c:pt idx="2865">
                  <c:v>60.15748424142857</c:v>
                </c:pt>
                <c:pt idx="2866">
                  <c:v>60.163628753697481</c:v>
                </c:pt>
                <c:pt idx="2867">
                  <c:v>60.117544911680675</c:v>
                </c:pt>
                <c:pt idx="2868">
                  <c:v>60.089469350677966</c:v>
                </c:pt>
                <c:pt idx="2869">
                  <c:v>60.151435194745766</c:v>
                </c:pt>
                <c:pt idx="2870">
                  <c:v>60.197935613865546</c:v>
                </c:pt>
                <c:pt idx="2871">
                  <c:v>60.182574333193273</c:v>
                </c:pt>
                <c:pt idx="2872">
                  <c:v>60.167184846779662</c:v>
                </c:pt>
                <c:pt idx="2873">
                  <c:v>60.151693385762712</c:v>
                </c:pt>
                <c:pt idx="2874">
                  <c:v>60.136201924745762</c:v>
                </c:pt>
                <c:pt idx="2875">
                  <c:v>60.120710463728813</c:v>
                </c:pt>
                <c:pt idx="2876">
                  <c:v>60.105219002711863</c:v>
                </c:pt>
                <c:pt idx="2877">
                  <c:v>60.08972754169492</c:v>
                </c:pt>
                <c:pt idx="2878">
                  <c:v>60.084047339322034</c:v>
                </c:pt>
                <c:pt idx="2879">
                  <c:v>60.099538800338983</c:v>
                </c:pt>
                <c:pt idx="2880">
                  <c:v>60.093342214152543</c:v>
                </c:pt>
                <c:pt idx="2881">
                  <c:v>60.04686782601695</c:v>
                </c:pt>
                <c:pt idx="2882">
                  <c:v>60.012219471111116</c:v>
                </c:pt>
                <c:pt idx="2883">
                  <c:v>59.996595604444444</c:v>
                </c:pt>
                <c:pt idx="2884">
                  <c:v>60.00128276444444</c:v>
                </c:pt>
                <c:pt idx="2885">
                  <c:v>60.032530497777778</c:v>
                </c:pt>
                <c:pt idx="2886">
                  <c:v>60.041187620508474</c:v>
                </c:pt>
                <c:pt idx="2887">
                  <c:v>60.025696159491531</c:v>
                </c:pt>
                <c:pt idx="2888">
                  <c:v>60.026280951111112</c:v>
                </c:pt>
                <c:pt idx="2889">
                  <c:v>60.041904817777777</c:v>
                </c:pt>
                <c:pt idx="2890">
                  <c:v>60.039745312068966</c:v>
                </c:pt>
                <c:pt idx="2891">
                  <c:v>60.023986756896555</c:v>
                </c:pt>
                <c:pt idx="2892">
                  <c:v>60.008313504444445</c:v>
                </c:pt>
                <c:pt idx="2893">
                  <c:v>59.992689637777772</c:v>
                </c:pt>
                <c:pt idx="2894">
                  <c:v>60.009094697777776</c:v>
                </c:pt>
                <c:pt idx="2895">
                  <c:v>60.040342431111114</c:v>
                </c:pt>
                <c:pt idx="2896">
                  <c:v>60.048675160000002</c:v>
                </c:pt>
                <c:pt idx="2897">
                  <c:v>60.048675160000002</c:v>
                </c:pt>
                <c:pt idx="2898">
                  <c:v>60.010854627586205</c:v>
                </c:pt>
                <c:pt idx="2899">
                  <c:v>59.963578962068965</c:v>
                </c:pt>
                <c:pt idx="2900">
                  <c:v>59.98459036896552</c:v>
                </c:pt>
                <c:pt idx="2901">
                  <c:v>60.01610747931035</c:v>
                </c:pt>
                <c:pt idx="2902">
                  <c:v>60.032916604827591</c:v>
                </c:pt>
                <c:pt idx="2903">
                  <c:v>60.048675160000002</c:v>
                </c:pt>
                <c:pt idx="2904">
                  <c:v>60.06443372034483</c:v>
                </c:pt>
                <c:pt idx="2905">
                  <c:v>60.077022298173915</c:v>
                </c:pt>
                <c:pt idx="2906">
                  <c:v>60.04523112078261</c:v>
                </c:pt>
                <c:pt idx="2907">
                  <c:v>60.025299970603449</c:v>
                </c:pt>
                <c:pt idx="2908">
                  <c:v>60.072575641293106</c:v>
                </c:pt>
                <c:pt idx="2909">
                  <c:v>60.078611854869564</c:v>
                </c:pt>
                <c:pt idx="2910">
                  <c:v>59.935551569652176</c:v>
                </c:pt>
                <c:pt idx="2911">
                  <c:v>59.864021426521738</c:v>
                </c:pt>
                <c:pt idx="2912">
                  <c:v>59.959394948260872</c:v>
                </c:pt>
                <c:pt idx="2913">
                  <c:v>60.024301928</c:v>
                </c:pt>
                <c:pt idx="2914">
                  <c:v>60.040197514086955</c:v>
                </c:pt>
                <c:pt idx="2915">
                  <c:v>60.048675160000002</c:v>
                </c:pt>
                <c:pt idx="2916">
                  <c:v>60.048675160000002</c:v>
                </c:pt>
                <c:pt idx="2917">
                  <c:v>60.022447442956519</c:v>
                </c:pt>
                <c:pt idx="2918">
                  <c:v>59.974760684695653</c:v>
                </c:pt>
                <c:pt idx="2919">
                  <c:v>59.977586566666666</c:v>
                </c:pt>
                <c:pt idx="2920">
                  <c:v>60.009656608771934</c:v>
                </c:pt>
                <c:pt idx="2921">
                  <c:v>60.006551856869564</c:v>
                </c:pt>
                <c:pt idx="2922">
                  <c:v>59.990656270782608</c:v>
                </c:pt>
                <c:pt idx="2923">
                  <c:v>60.013932614385965</c:v>
                </c:pt>
                <c:pt idx="2924">
                  <c:v>60.046002656491233</c:v>
                </c:pt>
                <c:pt idx="2925">
                  <c:v>60.019277621403511</c:v>
                </c:pt>
                <c:pt idx="2926">
                  <c:v>59.986940328947362</c:v>
                </c:pt>
                <c:pt idx="2927">
                  <c:v>59.938835265789471</c:v>
                </c:pt>
                <c:pt idx="2928">
                  <c:v>59.901954717368419</c:v>
                </c:pt>
                <c:pt idx="2929">
                  <c:v>59.950059780526317</c:v>
                </c:pt>
                <c:pt idx="2930">
                  <c:v>59.984237079823004</c:v>
                </c:pt>
                <c:pt idx="2931">
                  <c:v>59.968060155929201</c:v>
                </c:pt>
                <c:pt idx="2932">
                  <c:v>59.957275539999998</c:v>
                </c:pt>
                <c:pt idx="2933">
                  <c:v>59.957275539999998</c:v>
                </c:pt>
                <c:pt idx="2934">
                  <c:v>59.957275539999998</c:v>
                </c:pt>
                <c:pt idx="2935">
                  <c:v>59.957275539999998</c:v>
                </c:pt>
                <c:pt idx="2936">
                  <c:v>59.975070156283188</c:v>
                </c:pt>
                <c:pt idx="2937">
                  <c:v>60.007424004070799</c:v>
                </c:pt>
                <c:pt idx="2938">
                  <c:v>59.975070156283188</c:v>
                </c:pt>
                <c:pt idx="2939">
                  <c:v>59.910362460707965</c:v>
                </c:pt>
                <c:pt idx="2940">
                  <c:v>59.972374006460178</c:v>
                </c:pt>
                <c:pt idx="2941">
                  <c:v>60.069435555132742</c:v>
                </c:pt>
                <c:pt idx="2942">
                  <c:v>60.020904779203541</c:v>
                </c:pt>
                <c:pt idx="2943">
                  <c:v>59.956731494642852</c:v>
                </c:pt>
                <c:pt idx="2944">
                  <c:v>59.924088773214287</c:v>
                </c:pt>
                <c:pt idx="2945">
                  <c:v>59.906048614336285</c:v>
                </c:pt>
                <c:pt idx="2946">
                  <c:v>59.970756309911508</c:v>
                </c:pt>
                <c:pt idx="2947">
                  <c:v>60.009503894285714</c:v>
                </c:pt>
                <c:pt idx="2948">
                  <c:v>59.976861172857141</c:v>
                </c:pt>
                <c:pt idx="2949">
                  <c:v>59.950746995714283</c:v>
                </c:pt>
                <c:pt idx="2950">
                  <c:v>59.934425634999997</c:v>
                </c:pt>
                <c:pt idx="2951">
                  <c:v>59.952923177142857</c:v>
                </c:pt>
                <c:pt idx="2952">
                  <c:v>60.001887259285716</c:v>
                </c:pt>
                <c:pt idx="2953">
                  <c:v>59.996446805714285</c:v>
                </c:pt>
                <c:pt idx="2954">
                  <c:v>59.963804084285712</c:v>
                </c:pt>
                <c:pt idx="2955">
                  <c:v>59.944218451428569</c:v>
                </c:pt>
                <c:pt idx="2956">
                  <c:v>59.927897090714282</c:v>
                </c:pt>
                <c:pt idx="2957">
                  <c:v>59.926808999999999</c:v>
                </c:pt>
                <c:pt idx="2958">
                  <c:v>59.930889340178567</c:v>
                </c:pt>
                <c:pt idx="2959">
                  <c:v>59.979853422321433</c:v>
                </c:pt>
                <c:pt idx="2960">
                  <c:v>60.01464046666667</c:v>
                </c:pt>
                <c:pt idx="2961">
                  <c:v>59.998172066666669</c:v>
                </c:pt>
                <c:pt idx="2962">
                  <c:v>59.993780493333333</c:v>
                </c:pt>
                <c:pt idx="2963">
                  <c:v>60.010248893333333</c:v>
                </c:pt>
                <c:pt idx="2964">
                  <c:v>60.001191273333333</c:v>
                </c:pt>
                <c:pt idx="2965">
                  <c:v>59.968254473333332</c:v>
                </c:pt>
                <c:pt idx="2966">
                  <c:v>60.01217021027027</c:v>
                </c:pt>
                <c:pt idx="2967">
                  <c:v>60.094512215675678</c:v>
                </c:pt>
                <c:pt idx="2968">
                  <c:v>60.055322410636364</c:v>
                </c:pt>
                <c:pt idx="2969">
                  <c:v>59.988849954272723</c:v>
                </c:pt>
                <c:pt idx="2970">
                  <c:v>59.987742079999997</c:v>
                </c:pt>
                <c:pt idx="2971">
                  <c:v>59.983310583272726</c:v>
                </c:pt>
                <c:pt idx="2972">
                  <c:v>59.950074357818181</c:v>
                </c:pt>
                <c:pt idx="2973">
                  <c:v>59.931749519999997</c:v>
                </c:pt>
                <c:pt idx="2974">
                  <c:v>59.948217919999998</c:v>
                </c:pt>
                <c:pt idx="2975">
                  <c:v>59.994666296090905</c:v>
                </c:pt>
                <c:pt idx="2976">
                  <c:v>60.077756865181819</c:v>
                </c:pt>
                <c:pt idx="2977">
                  <c:v>60.068616901909088</c:v>
                </c:pt>
                <c:pt idx="2978">
                  <c:v>60.002144445545454</c:v>
                </c:pt>
                <c:pt idx="2979">
                  <c:v>59.974724558363633</c:v>
                </c:pt>
                <c:pt idx="2980">
                  <c:v>59.958106445636361</c:v>
                </c:pt>
                <c:pt idx="2981">
                  <c:v>59.957275539999998</c:v>
                </c:pt>
                <c:pt idx="2982">
                  <c:v>59.961707036727269</c:v>
                </c:pt>
                <c:pt idx="2983">
                  <c:v>59.99494326218182</c:v>
                </c:pt>
                <c:pt idx="2984">
                  <c:v>60.003115104770643</c:v>
                </c:pt>
                <c:pt idx="2985">
                  <c:v>59.952803387339451</c:v>
                </c:pt>
                <c:pt idx="2986">
                  <c:v>59.918776912181819</c:v>
                </c:pt>
                <c:pt idx="2987">
                  <c:v>59.902158799454547</c:v>
                </c:pt>
                <c:pt idx="2988">
                  <c:v>59.89634246</c:v>
                </c:pt>
                <c:pt idx="2989">
                  <c:v>59.89634246</c:v>
                </c:pt>
                <c:pt idx="2990">
                  <c:v>59.924293414128442</c:v>
                </c:pt>
                <c:pt idx="2991">
                  <c:v>59.956716520917432</c:v>
                </c:pt>
                <c:pt idx="2992">
                  <c:v>59.923175375963304</c:v>
                </c:pt>
                <c:pt idx="2993">
                  <c:v>59.90640480348624</c:v>
                </c:pt>
                <c:pt idx="2994">
                  <c:v>59.956716520917432</c:v>
                </c:pt>
                <c:pt idx="2995">
                  <c:v>59.955300854722218</c:v>
                </c:pt>
                <c:pt idx="2996">
                  <c:v>59.87067157138889</c:v>
                </c:pt>
                <c:pt idx="2997">
                  <c:v>59.854975041100914</c:v>
                </c:pt>
                <c:pt idx="2998">
                  <c:v>59.888516191559631</c:v>
                </c:pt>
                <c:pt idx="2999">
                  <c:v>59.909318949259259</c:v>
                </c:pt>
                <c:pt idx="3000">
                  <c:v>59.926244804814814</c:v>
                </c:pt>
                <c:pt idx="3001">
                  <c:v>59.959532320740742</c:v>
                </c:pt>
                <c:pt idx="3002">
                  <c:v>59.993384031851846</c:v>
                </c:pt>
                <c:pt idx="3003">
                  <c:v>60.027235742962965</c:v>
                </c:pt>
                <c:pt idx="3004">
                  <c:v>60.023850571851852</c:v>
                </c:pt>
                <c:pt idx="3005">
                  <c:v>59.956147149629629</c:v>
                </c:pt>
                <c:pt idx="3006">
                  <c:v>59.907626360555554</c:v>
                </c:pt>
                <c:pt idx="3007">
                  <c:v>59.873774643888886</c:v>
                </c:pt>
                <c:pt idx="3008">
                  <c:v>59.917781871296292</c:v>
                </c:pt>
                <c:pt idx="3009">
                  <c:v>59.985485299074071</c:v>
                </c:pt>
                <c:pt idx="3010">
                  <c:v>60.004256653084113</c:v>
                </c:pt>
                <c:pt idx="3011">
                  <c:v>60.002693251388891</c:v>
                </c:pt>
                <c:pt idx="3012">
                  <c:v>59.918063968055556</c:v>
                </c:pt>
                <c:pt idx="3013">
                  <c:v>59.859327027570096</c:v>
                </c:pt>
                <c:pt idx="3014">
                  <c:v>59.842242986448596</c:v>
                </c:pt>
                <c:pt idx="3015">
                  <c:v>59.866160647383175</c:v>
                </c:pt>
                <c:pt idx="3016">
                  <c:v>59.917412776355143</c:v>
                </c:pt>
                <c:pt idx="3017">
                  <c:v>59.898905061588785</c:v>
                </c:pt>
                <c:pt idx="3018">
                  <c:v>59.867584314299066</c:v>
                </c:pt>
                <c:pt idx="3019">
                  <c:v>59.918836443271026</c:v>
                </c:pt>
                <c:pt idx="3020">
                  <c:v>59.944462507757009</c:v>
                </c:pt>
                <c:pt idx="3021">
                  <c:v>59.893210378785049</c:v>
                </c:pt>
                <c:pt idx="3022">
                  <c:v>59.87392367792453</c:v>
                </c:pt>
                <c:pt idx="3023">
                  <c:v>59.891168894905661</c:v>
                </c:pt>
                <c:pt idx="3024">
                  <c:v>59.89634246</c:v>
                </c:pt>
                <c:pt idx="3025">
                  <c:v>59.89634246</c:v>
                </c:pt>
                <c:pt idx="3026">
                  <c:v>59.880534344433961</c:v>
                </c:pt>
                <c:pt idx="3027">
                  <c:v>59.868462692547169</c:v>
                </c:pt>
                <c:pt idx="3028">
                  <c:v>59.8857079095283</c:v>
                </c:pt>
                <c:pt idx="3029">
                  <c:v>59.902953124339625</c:v>
                </c:pt>
                <c:pt idx="3030">
                  <c:v>59.920198335660373</c:v>
                </c:pt>
                <c:pt idx="3031">
                  <c:v>59.916174453018868</c:v>
                </c:pt>
                <c:pt idx="3032">
                  <c:v>59.898929241698113</c:v>
                </c:pt>
                <c:pt idx="3033">
                  <c:v>59.89634246</c:v>
                </c:pt>
                <c:pt idx="3034">
                  <c:v>59.89203115669811</c:v>
                </c:pt>
                <c:pt idx="3035">
                  <c:v>59.840295517075475</c:v>
                </c:pt>
                <c:pt idx="3036">
                  <c:v>59.821481810666668</c:v>
                </c:pt>
                <c:pt idx="3037">
                  <c:v>59.873710170666669</c:v>
                </c:pt>
                <c:pt idx="3038">
                  <c:v>59.867025597547169</c:v>
                </c:pt>
                <c:pt idx="3039">
                  <c:v>59.815289957924527</c:v>
                </c:pt>
                <c:pt idx="3040">
                  <c:v>59.818870391142859</c:v>
                </c:pt>
                <c:pt idx="3041">
                  <c:v>59.835409370000001</c:v>
                </c:pt>
                <c:pt idx="3042">
                  <c:v>59.835409370000001</c:v>
                </c:pt>
                <c:pt idx="3043">
                  <c:v>59.845855042571429</c:v>
                </c:pt>
                <c:pt idx="3044">
                  <c:v>59.88067395114286</c:v>
                </c:pt>
                <c:pt idx="3045">
                  <c:v>59.858041663714289</c:v>
                </c:pt>
                <c:pt idx="3046">
                  <c:v>59.788403852285718</c:v>
                </c:pt>
                <c:pt idx="3047">
                  <c:v>59.774476290000003</c:v>
                </c:pt>
                <c:pt idx="3048">
                  <c:v>59.773605817428574</c:v>
                </c:pt>
                <c:pt idx="3049">
                  <c:v>59.756196365999998</c:v>
                </c:pt>
                <c:pt idx="3050">
                  <c:v>59.754555859999996</c:v>
                </c:pt>
                <c:pt idx="3051">
                  <c:v>59.789709559999999</c:v>
                </c:pt>
                <c:pt idx="3052">
                  <c:v>59.834538900666665</c:v>
                </c:pt>
                <c:pt idx="3053">
                  <c:v>59.886767260666666</c:v>
                </c:pt>
                <c:pt idx="3054">
                  <c:v>59.867633600288464</c:v>
                </c:pt>
                <c:pt idx="3055">
                  <c:v>59.835409370000001</c:v>
                </c:pt>
                <c:pt idx="3056">
                  <c:v>59.835409370000001</c:v>
                </c:pt>
                <c:pt idx="3057">
                  <c:v>59.847713167019229</c:v>
                </c:pt>
                <c:pt idx="3058">
                  <c:v>59.882866872788462</c:v>
                </c:pt>
                <c:pt idx="3059">
                  <c:v>59.863825283942305</c:v>
                </c:pt>
                <c:pt idx="3060">
                  <c:v>59.811094728173082</c:v>
                </c:pt>
                <c:pt idx="3061">
                  <c:v>59.820469047499998</c:v>
                </c:pt>
                <c:pt idx="3062">
                  <c:v>59.835409370000001</c:v>
                </c:pt>
                <c:pt idx="3063">
                  <c:v>59.835409370000001</c:v>
                </c:pt>
                <c:pt idx="3064">
                  <c:v>59.835409370000001</c:v>
                </c:pt>
                <c:pt idx="3065">
                  <c:v>59.835409370000001</c:v>
                </c:pt>
                <c:pt idx="3066">
                  <c:v>59.822986120679616</c:v>
                </c:pt>
                <c:pt idx="3067">
                  <c:v>59.805238621650489</c:v>
                </c:pt>
                <c:pt idx="3068">
                  <c:v>59.822226732499999</c:v>
                </c:pt>
                <c:pt idx="3069">
                  <c:v>59.822098745728155</c:v>
                </c:pt>
                <c:pt idx="3070">
                  <c:v>59.768856248640773</c:v>
                </c:pt>
                <c:pt idx="3071">
                  <c:v>59.772405748446602</c:v>
                </c:pt>
                <c:pt idx="3072">
                  <c:v>59.825648245533984</c:v>
                </c:pt>
                <c:pt idx="3073">
                  <c:v>59.835409370000001</c:v>
                </c:pt>
                <c:pt idx="3074">
                  <c:v>59.821211370194177</c:v>
                </c:pt>
                <c:pt idx="3075">
                  <c:v>59.679231372135924</c:v>
                </c:pt>
                <c:pt idx="3076">
                  <c:v>59.63976638480392</c:v>
                </c:pt>
                <c:pt idx="3077">
                  <c:v>59.765216849509805</c:v>
                </c:pt>
                <c:pt idx="3078">
                  <c:v>59.804942830000002</c:v>
                </c:pt>
                <c:pt idx="3079">
                  <c:v>59.804942830000002</c:v>
                </c:pt>
                <c:pt idx="3080">
                  <c:v>59.804942830000002</c:v>
                </c:pt>
                <c:pt idx="3081">
                  <c:v>59.80016376490196</c:v>
                </c:pt>
                <c:pt idx="3082">
                  <c:v>59.782242270784316</c:v>
                </c:pt>
                <c:pt idx="3083">
                  <c:v>59.774476290000003</c:v>
                </c:pt>
                <c:pt idx="3084">
                  <c:v>59.774476290000003</c:v>
                </c:pt>
                <c:pt idx="3085">
                  <c:v>59.804942830000002</c:v>
                </c:pt>
                <c:pt idx="3086">
                  <c:v>59.835409370000001</c:v>
                </c:pt>
                <c:pt idx="3087">
                  <c:v>59.835409370000001</c:v>
                </c:pt>
                <c:pt idx="3088">
                  <c:v>59.835409370000001</c:v>
                </c:pt>
                <c:pt idx="3089">
                  <c:v>59.835409370000001</c:v>
                </c:pt>
                <c:pt idx="3090">
                  <c:v>59.821835169009901</c:v>
                </c:pt>
                <c:pt idx="3091">
                  <c:v>59.802553297450984</c:v>
                </c:pt>
                <c:pt idx="3092">
                  <c:v>59.766710309215682</c:v>
                </c:pt>
                <c:pt idx="3093">
                  <c:v>59.763918578118812</c:v>
                </c:pt>
                <c:pt idx="3094">
                  <c:v>59.81821538207921</c:v>
                </c:pt>
                <c:pt idx="3095">
                  <c:v>59.786423952745096</c:v>
                </c:pt>
                <c:pt idx="3096">
                  <c:v>59.714737976274506</c:v>
                </c:pt>
                <c:pt idx="3097">
                  <c:v>59.76693506722772</c:v>
                </c:pt>
                <c:pt idx="3098">
                  <c:v>59.79951314960396</c:v>
                </c:pt>
                <c:pt idx="3099">
                  <c:v>59.781414214950495</c:v>
                </c:pt>
                <c:pt idx="3100">
                  <c:v>59.707510228118814</c:v>
                </c:pt>
                <c:pt idx="3101">
                  <c:v>59.598916614257426</c:v>
                </c:pt>
                <c:pt idx="3102">
                  <c:v>59.726815757623761</c:v>
                </c:pt>
                <c:pt idx="3103">
                  <c:v>59.826359902673268</c:v>
                </c:pt>
                <c:pt idx="3104">
                  <c:v>59.790162033366336</c:v>
                </c:pt>
                <c:pt idx="3105">
                  <c:v>59.774476290000003</c:v>
                </c:pt>
                <c:pt idx="3106">
                  <c:v>59.774476290000003</c:v>
                </c:pt>
                <c:pt idx="3107">
                  <c:v>59.807054372376243</c:v>
                </c:pt>
                <c:pt idx="3108">
                  <c:v>59.831448719800001</c:v>
                </c:pt>
                <c:pt idx="3109">
                  <c:v>59.813168795800003</c:v>
                </c:pt>
                <c:pt idx="3110">
                  <c:v>59.794888871800005</c:v>
                </c:pt>
                <c:pt idx="3111">
                  <c:v>59.7766089478</c:v>
                </c:pt>
                <c:pt idx="3112">
                  <c:v>59.774476290000003</c:v>
                </c:pt>
                <c:pt idx="3113">
                  <c:v>59.778132274800001</c:v>
                </c:pt>
                <c:pt idx="3114">
                  <c:v>59.796412198799999</c:v>
                </c:pt>
                <c:pt idx="3115">
                  <c:v>59.804942830000002</c:v>
                </c:pt>
                <c:pt idx="3116">
                  <c:v>59.804942830000002</c:v>
                </c:pt>
                <c:pt idx="3117">
                  <c:v>59.852950716464647</c:v>
                </c:pt>
                <c:pt idx="3118">
                  <c:v>59.884460508099998</c:v>
                </c:pt>
                <c:pt idx="3119">
                  <c:v>59.829620730100004</c:v>
                </c:pt>
                <c:pt idx="3120">
                  <c:v>59.804942830000002</c:v>
                </c:pt>
                <c:pt idx="3121">
                  <c:v>59.804942830000002</c:v>
                </c:pt>
                <c:pt idx="3122">
                  <c:v>59.82125319989899</c:v>
                </c:pt>
                <c:pt idx="3123">
                  <c:v>59.822613423200004</c:v>
                </c:pt>
                <c:pt idx="3124">
                  <c:v>59.767773651199995</c:v>
                </c:pt>
                <c:pt idx="3125">
                  <c:v>59.754473006161618</c:v>
                </c:pt>
                <c:pt idx="3126">
                  <c:v>59.772937575858592</c:v>
                </c:pt>
                <c:pt idx="3127">
                  <c:v>59.723698717777779</c:v>
                </c:pt>
                <c:pt idx="3128">
                  <c:v>59.697848317373733</c:v>
                </c:pt>
                <c:pt idx="3129">
                  <c:v>59.753242032525257</c:v>
                </c:pt>
                <c:pt idx="3130">
                  <c:v>59.808635743939398</c:v>
                </c:pt>
                <c:pt idx="3131">
                  <c:v>59.864029453030305</c:v>
                </c:pt>
                <c:pt idx="3132">
                  <c:v>59.86587591</c:v>
                </c:pt>
                <c:pt idx="3133">
                  <c:v>59.85406235367347</c:v>
                </c:pt>
                <c:pt idx="3134">
                  <c:v>59.816756386326531</c:v>
                </c:pt>
                <c:pt idx="3135">
                  <c:v>59.741855546060606</c:v>
                </c:pt>
                <c:pt idx="3136">
                  <c:v>59.652610119999999</c:v>
                </c:pt>
                <c:pt idx="3137">
                  <c:v>59.652610119999999</c:v>
                </c:pt>
                <c:pt idx="3138">
                  <c:v>59.682153433939391</c:v>
                </c:pt>
                <c:pt idx="3139">
                  <c:v>59.756011718787882</c:v>
                </c:pt>
                <c:pt idx="3140">
                  <c:v>59.746496814489795</c:v>
                </c:pt>
                <c:pt idx="3141">
                  <c:v>59.720071754285712</c:v>
                </c:pt>
                <c:pt idx="3142">
                  <c:v>59.77603070530612</c:v>
                </c:pt>
                <c:pt idx="3143">
                  <c:v>59.786911612448982</c:v>
                </c:pt>
                <c:pt idx="3144">
                  <c:v>59.749605645102037</c:v>
                </c:pt>
                <c:pt idx="3145">
                  <c:v>59.680589600306121</c:v>
                </c:pt>
                <c:pt idx="3146">
                  <c:v>59.634268020714288</c:v>
                </c:pt>
                <c:pt idx="3147">
                  <c:v>59.690226977857144</c:v>
                </c:pt>
                <c:pt idx="3148">
                  <c:v>59.713543209999997</c:v>
                </c:pt>
                <c:pt idx="3149">
                  <c:v>59.713543209999997</c:v>
                </c:pt>
                <c:pt idx="3150">
                  <c:v>59.785155283402062</c:v>
                </c:pt>
                <c:pt idx="3151">
                  <c:v>59.822974047551021</c:v>
                </c:pt>
                <c:pt idx="3152">
                  <c:v>59.785668080204083</c:v>
                </c:pt>
                <c:pt idx="3153">
                  <c:v>59.774476290000003</c:v>
                </c:pt>
                <c:pt idx="3154">
                  <c:v>59.774476290000003</c:v>
                </c:pt>
                <c:pt idx="3155">
                  <c:v>59.774476290000003</c:v>
                </c:pt>
                <c:pt idx="3156">
                  <c:v>59.756887359690722</c:v>
                </c:pt>
                <c:pt idx="3157">
                  <c:v>59.719196794742267</c:v>
                </c:pt>
                <c:pt idx="3158">
                  <c:v>59.713543209999997</c:v>
                </c:pt>
                <c:pt idx="3159">
                  <c:v>59.713543209999997</c:v>
                </c:pt>
                <c:pt idx="3160">
                  <c:v>59.713543209999997</c:v>
                </c:pt>
                <c:pt idx="3161">
                  <c:v>59.725164467525772</c:v>
                </c:pt>
                <c:pt idx="3162">
                  <c:v>59.744009749999996</c:v>
                </c:pt>
                <c:pt idx="3163">
                  <c:v>59.744009749999996</c:v>
                </c:pt>
                <c:pt idx="3164">
                  <c:v>59.729411197187495</c:v>
                </c:pt>
                <c:pt idx="3165">
                  <c:v>59.691328015937501</c:v>
                </c:pt>
                <c:pt idx="3166">
                  <c:v>59.638790246185565</c:v>
                </c:pt>
                <c:pt idx="3167">
                  <c:v>59.59167704</c:v>
                </c:pt>
                <c:pt idx="3168">
                  <c:v>59.59167704</c:v>
                </c:pt>
                <c:pt idx="3169">
                  <c:v>59.60246727291667</c:v>
                </c:pt>
                <c:pt idx="3170">
                  <c:v>59.621508860416668</c:v>
                </c:pt>
                <c:pt idx="3171">
                  <c:v>59.676794905154637</c:v>
                </c:pt>
                <c:pt idx="3172">
                  <c:v>59.706878652187498</c:v>
                </c:pt>
                <c:pt idx="3173">
                  <c:v>59.687837058437495</c:v>
                </c:pt>
                <c:pt idx="3174">
                  <c:v>59.711639045937495</c:v>
                </c:pt>
                <c:pt idx="3175">
                  <c:v>59.744009749999996</c:v>
                </c:pt>
                <c:pt idx="3176">
                  <c:v>59.744009749999996</c:v>
                </c:pt>
                <c:pt idx="3177">
                  <c:v>59.733219517083327</c:v>
                </c:pt>
                <c:pt idx="3178">
                  <c:v>59.714177929583329</c:v>
                </c:pt>
                <c:pt idx="3179">
                  <c:v>59.713543209999997</c:v>
                </c:pt>
                <c:pt idx="3180">
                  <c:v>59.692376979894732</c:v>
                </c:pt>
                <c:pt idx="3181">
                  <c:v>59.63465089778947</c:v>
                </c:pt>
                <c:pt idx="3182">
                  <c:v>59.63705949020833</c:v>
                </c:pt>
                <c:pt idx="3183">
                  <c:v>59.638499300315786</c:v>
                </c:pt>
                <c:pt idx="3184">
                  <c:v>59.561531192947371</c:v>
                </c:pt>
                <c:pt idx="3185">
                  <c:v>59.58847002957895</c:v>
                </c:pt>
                <c:pt idx="3186">
                  <c:v>59.68403876136842</c:v>
                </c:pt>
                <c:pt idx="3187">
                  <c:v>59.741764843473682</c:v>
                </c:pt>
                <c:pt idx="3188">
                  <c:v>59.741123443473683</c:v>
                </c:pt>
                <c:pt idx="3189">
                  <c:v>59.66415533610526</c:v>
                </c:pt>
                <c:pt idx="3190">
                  <c:v>59.636254398526312</c:v>
                </c:pt>
                <c:pt idx="3191">
                  <c:v>59.606749958105262</c:v>
                </c:pt>
                <c:pt idx="3192">
                  <c:v>59.549023876</c:v>
                </c:pt>
                <c:pt idx="3193">
                  <c:v>59.609636262210529</c:v>
                </c:pt>
                <c:pt idx="3194">
                  <c:v>59.709653863829786</c:v>
                </c:pt>
                <c:pt idx="3195">
                  <c:v>59.670760402127655</c:v>
                </c:pt>
                <c:pt idx="3196">
                  <c:v>59.632085293052633</c:v>
                </c:pt>
                <c:pt idx="3197">
                  <c:v>59.593601242526319</c:v>
                </c:pt>
                <c:pt idx="3198">
                  <c:v>59.62862582255319</c:v>
                </c:pt>
                <c:pt idx="3199">
                  <c:v>59.660064698936168</c:v>
                </c:pt>
                <c:pt idx="3200">
                  <c:v>59.679511426595745</c:v>
                </c:pt>
                <c:pt idx="3201">
                  <c:v>59.667362339368417</c:v>
                </c:pt>
                <c:pt idx="3202">
                  <c:v>59.65714768978723</c:v>
                </c:pt>
                <c:pt idx="3203">
                  <c:v>59.676594417446807</c:v>
                </c:pt>
                <c:pt idx="3204">
                  <c:v>59.65714768978723</c:v>
                </c:pt>
                <c:pt idx="3205">
                  <c:v>59.624088252765958</c:v>
                </c:pt>
                <c:pt idx="3206">
                  <c:v>59.643534980425528</c:v>
                </c:pt>
                <c:pt idx="3207">
                  <c:v>59.652610119999999</c:v>
                </c:pt>
                <c:pt idx="3208">
                  <c:v>59.652610119999999</c:v>
                </c:pt>
                <c:pt idx="3209">
                  <c:v>59.595242273404253</c:v>
                </c:pt>
                <c:pt idx="3210">
                  <c:v>59.585518909574468</c:v>
                </c:pt>
                <c:pt idx="3211">
                  <c:v>59.643859092553193</c:v>
                </c:pt>
                <c:pt idx="3212">
                  <c:v>59.61919520516129</c:v>
                </c:pt>
                <c:pt idx="3213">
                  <c:v>59.609367289032257</c:v>
                </c:pt>
                <c:pt idx="3214">
                  <c:v>59.668334785806451</c:v>
                </c:pt>
                <c:pt idx="3215">
                  <c:v>59.683076659999998</c:v>
                </c:pt>
                <c:pt idx="3216">
                  <c:v>59.672265952258066</c:v>
                </c:pt>
                <c:pt idx="3217">
                  <c:v>59.613298455483871</c:v>
                </c:pt>
                <c:pt idx="3218">
                  <c:v>59.604125733763439</c:v>
                </c:pt>
                <c:pt idx="3219">
                  <c:v>59.623781566021506</c:v>
                </c:pt>
                <c:pt idx="3220">
                  <c:v>59.643437398279566</c:v>
                </c:pt>
                <c:pt idx="3221">
                  <c:v>59.642127009462364</c:v>
                </c:pt>
                <c:pt idx="3222">
                  <c:v>59.622471177204304</c:v>
                </c:pt>
                <c:pt idx="3223">
                  <c:v>59.602605255434781</c:v>
                </c:pt>
                <c:pt idx="3224">
                  <c:v>59.59167704</c:v>
                </c:pt>
                <c:pt idx="3225">
                  <c:v>59.59167704</c:v>
                </c:pt>
                <c:pt idx="3226">
                  <c:v>59.573986790967744</c:v>
                </c:pt>
                <c:pt idx="3227">
                  <c:v>59.568164818913047</c:v>
                </c:pt>
                <c:pt idx="3228">
                  <c:v>59.588034301521738</c:v>
                </c:pt>
                <c:pt idx="3229">
                  <c:v>59.624130528260871</c:v>
                </c:pt>
                <c:pt idx="3230">
                  <c:v>59.663748426774191</c:v>
                </c:pt>
                <c:pt idx="3231">
                  <c:v>59.703060097741933</c:v>
                </c:pt>
                <c:pt idx="3232">
                  <c:v>59.640688435652173</c:v>
                </c:pt>
                <c:pt idx="3233">
                  <c:v>59.561210500000001</c:v>
                </c:pt>
                <c:pt idx="3234">
                  <c:v>59.561210500000001</c:v>
                </c:pt>
                <c:pt idx="3235">
                  <c:v>59.574456821739133</c:v>
                </c:pt>
                <c:pt idx="3236">
                  <c:v>59.59167704</c:v>
                </c:pt>
                <c:pt idx="3237">
                  <c:v>59.59167704</c:v>
                </c:pt>
                <c:pt idx="3238">
                  <c:v>59.615782434285713</c:v>
                </c:pt>
                <c:pt idx="3239">
                  <c:v>59.652610119999999</c:v>
                </c:pt>
                <c:pt idx="3240">
                  <c:v>59.652610119999999</c:v>
                </c:pt>
                <c:pt idx="3241">
                  <c:v>59.630753689130437</c:v>
                </c:pt>
                <c:pt idx="3242">
                  <c:v>59.59167704</c:v>
                </c:pt>
                <c:pt idx="3243">
                  <c:v>59.59167704</c:v>
                </c:pt>
                <c:pt idx="3244">
                  <c:v>59.571807554130437</c:v>
                </c:pt>
                <c:pt idx="3245">
                  <c:v>59.532068582391304</c:v>
                </c:pt>
                <c:pt idx="3246">
                  <c:v>59.530743950000002</c:v>
                </c:pt>
                <c:pt idx="3247">
                  <c:v>59.548822998681317</c:v>
                </c:pt>
                <c:pt idx="3248">
                  <c:v>59.58899866241758</c:v>
                </c:pt>
                <c:pt idx="3249">
                  <c:v>59.59167704</c:v>
                </c:pt>
                <c:pt idx="3250">
                  <c:v>59.574937180109892</c:v>
                </c:pt>
                <c:pt idx="3251">
                  <c:v>59.534761516373628</c:v>
                </c:pt>
                <c:pt idx="3252">
                  <c:v>59.530743950000002</c:v>
                </c:pt>
                <c:pt idx="3253">
                  <c:v>59.561545289670327</c:v>
                </c:pt>
                <c:pt idx="3254">
                  <c:v>59.641896610549452</c:v>
                </c:pt>
                <c:pt idx="3255">
                  <c:v>59.652610119999999</c:v>
                </c:pt>
                <c:pt idx="3256">
                  <c:v>59.652610119999999</c:v>
                </c:pt>
                <c:pt idx="3257">
                  <c:v>59.652610119999999</c:v>
                </c:pt>
                <c:pt idx="3258">
                  <c:v>59.567236842967034</c:v>
                </c:pt>
                <c:pt idx="3259">
                  <c:v>59.520588438888893</c:v>
                </c:pt>
                <c:pt idx="3260">
                  <c:v>59.581521525555559</c:v>
                </c:pt>
                <c:pt idx="3261">
                  <c:v>59.625528751111112</c:v>
                </c:pt>
                <c:pt idx="3262">
                  <c:v>59.625826346373628</c:v>
                </c:pt>
                <c:pt idx="3263">
                  <c:v>59.545475025494504</c:v>
                </c:pt>
                <c:pt idx="3264">
                  <c:v>59.547331293888888</c:v>
                </c:pt>
                <c:pt idx="3265">
                  <c:v>59.561210500000001</c:v>
                </c:pt>
                <c:pt idx="3266">
                  <c:v>59.561210500000001</c:v>
                </c:pt>
                <c:pt idx="3267">
                  <c:v>59.61097251533333</c:v>
                </c:pt>
                <c:pt idx="3268">
                  <c:v>59.633314644666669</c:v>
                </c:pt>
                <c:pt idx="3269">
                  <c:v>59.572381564666671</c:v>
                </c:pt>
                <c:pt idx="3270">
                  <c:v>59.544436781460675</c:v>
                </c:pt>
                <c:pt idx="3271">
                  <c:v>59.537514294444449</c:v>
                </c:pt>
                <c:pt idx="3272">
                  <c:v>59.557825327777778</c:v>
                </c:pt>
                <c:pt idx="3273">
                  <c:v>59.561210500000001</c:v>
                </c:pt>
                <c:pt idx="3274">
                  <c:v>59.561210500000001</c:v>
                </c:pt>
                <c:pt idx="3275">
                  <c:v>59.561210500000001</c:v>
                </c:pt>
                <c:pt idx="3276">
                  <c:v>59.595739245333334</c:v>
                </c:pt>
                <c:pt idx="3277">
                  <c:v>59.579011172696632</c:v>
                </c:pt>
                <c:pt idx="3278">
                  <c:v>59.455775723258427</c:v>
                </c:pt>
                <c:pt idx="3279">
                  <c:v>59.492746355168542</c:v>
                </c:pt>
                <c:pt idx="3280">
                  <c:v>59.530743950000002</c:v>
                </c:pt>
                <c:pt idx="3281">
                  <c:v>59.530743950000002</c:v>
                </c:pt>
                <c:pt idx="3282">
                  <c:v>59.512258633595508</c:v>
                </c:pt>
                <c:pt idx="3283">
                  <c:v>59.525951463370788</c:v>
                </c:pt>
                <c:pt idx="3284">
                  <c:v>59.587569191460673</c:v>
                </c:pt>
                <c:pt idx="3285">
                  <c:v>59.514997202696634</c:v>
                </c:pt>
                <c:pt idx="3286">
                  <c:v>59.47905352820225</c:v>
                </c:pt>
                <c:pt idx="3287">
                  <c:v>59.499592768651688</c:v>
                </c:pt>
                <c:pt idx="3288">
                  <c:v>59.520357629545458</c:v>
                </c:pt>
                <c:pt idx="3289">
                  <c:v>59.541013573595507</c:v>
                </c:pt>
                <c:pt idx="3290">
                  <c:v>59.560171867840907</c:v>
                </c:pt>
                <c:pt idx="3291">
                  <c:v>59.497853938295457</c:v>
                </c:pt>
                <c:pt idx="3292">
                  <c:v>59.447217705505622</c:v>
                </c:pt>
                <c:pt idx="3293">
                  <c:v>59.41303231818182</c:v>
                </c:pt>
                <c:pt idx="3294">
                  <c:v>59.475350240909094</c:v>
                </c:pt>
                <c:pt idx="3295">
                  <c:v>59.500277410000002</c:v>
                </c:pt>
                <c:pt idx="3296">
                  <c:v>59.494738039090912</c:v>
                </c:pt>
                <c:pt idx="3297">
                  <c:v>59.453192757272724</c:v>
                </c:pt>
                <c:pt idx="3298">
                  <c:v>59.467041184545451</c:v>
                </c:pt>
                <c:pt idx="3299">
                  <c:v>59.479504767727278</c:v>
                </c:pt>
                <c:pt idx="3300">
                  <c:v>59.375641556363639</c:v>
                </c:pt>
                <c:pt idx="3301">
                  <c:v>59.408877785000001</c:v>
                </c:pt>
                <c:pt idx="3302">
                  <c:v>59.475350240909094</c:v>
                </c:pt>
                <c:pt idx="3303">
                  <c:v>59.496122881818181</c:v>
                </c:pt>
                <c:pt idx="3304">
                  <c:v>59.533513640909092</c:v>
                </c:pt>
                <c:pt idx="3305">
                  <c:v>59.5542066954023</c:v>
                </c:pt>
                <c:pt idx="3306">
                  <c:v>59.533195281609196</c:v>
                </c:pt>
                <c:pt idx="3307">
                  <c:v>59.512394783863641</c:v>
                </c:pt>
                <c:pt idx="3308">
                  <c:v>59.47401315137931</c:v>
                </c:pt>
                <c:pt idx="3309">
                  <c:v>59.410978930689652</c:v>
                </c:pt>
                <c:pt idx="3310">
                  <c:v>59.428958009545454</c:v>
                </c:pt>
                <c:pt idx="3311">
                  <c:v>59.439344329999997</c:v>
                </c:pt>
                <c:pt idx="3312">
                  <c:v>59.443546611724138</c:v>
                </c:pt>
                <c:pt idx="3313">
                  <c:v>59.527592246206893</c:v>
                </c:pt>
                <c:pt idx="3314">
                  <c:v>59.510783119310346</c:v>
                </c:pt>
                <c:pt idx="3315">
                  <c:v>59.448799463103448</c:v>
                </c:pt>
                <c:pt idx="3316">
                  <c:v>59.511833683793107</c:v>
                </c:pt>
                <c:pt idx="3317">
                  <c:v>59.545451939655173</c:v>
                </c:pt>
                <c:pt idx="3318">
                  <c:v>59.550704794827588</c:v>
                </c:pt>
                <c:pt idx="3319">
                  <c:v>59.508681974137936</c:v>
                </c:pt>
                <c:pt idx="3320">
                  <c:v>59.500277410000002</c:v>
                </c:pt>
                <c:pt idx="3321">
                  <c:v>59.446348129770115</c:v>
                </c:pt>
                <c:pt idx="3322">
                  <c:v>59.299268274597701</c:v>
                </c:pt>
                <c:pt idx="3323">
                  <c:v>59.403918117093028</c:v>
                </c:pt>
                <c:pt idx="3324">
                  <c:v>59.479966383333334</c:v>
                </c:pt>
                <c:pt idx="3325">
                  <c:v>59.499568885813957</c:v>
                </c:pt>
                <c:pt idx="3326">
                  <c:v>59.47831316023256</c:v>
                </c:pt>
                <c:pt idx="3327">
                  <c:v>59.469810870000003</c:v>
                </c:pt>
                <c:pt idx="3328">
                  <c:v>59.469810870000003</c:v>
                </c:pt>
                <c:pt idx="3329">
                  <c:v>59.469810870000003</c:v>
                </c:pt>
                <c:pt idx="3330">
                  <c:v>59.485044139999999</c:v>
                </c:pt>
                <c:pt idx="3331">
                  <c:v>59.482210043255819</c:v>
                </c:pt>
                <c:pt idx="3332">
                  <c:v>59.418442866511626</c:v>
                </c:pt>
                <c:pt idx="3333">
                  <c:v>59.445012523488373</c:v>
                </c:pt>
                <c:pt idx="3334">
                  <c:v>59.452097765348839</c:v>
                </c:pt>
                <c:pt idx="3335">
                  <c:v>59.409586314186043</c:v>
                </c:pt>
                <c:pt idx="3336">
                  <c:v>59.324288330823528</c:v>
                </c:pt>
                <c:pt idx="3337">
                  <c:v>59.335191268604653</c:v>
                </c:pt>
                <c:pt idx="3338">
                  <c:v>59.40604369325581</c:v>
                </c:pt>
                <c:pt idx="3339">
                  <c:v>59.38478796767442</c:v>
                </c:pt>
                <c:pt idx="3340">
                  <c:v>59.393465305058825</c:v>
                </c:pt>
                <c:pt idx="3341">
                  <c:v>59.421064405999999</c:v>
                </c:pt>
                <c:pt idx="3342">
                  <c:v>59.464075991882353</c:v>
                </c:pt>
                <c:pt idx="3343">
                  <c:v>59.377702719767441</c:v>
                </c:pt>
                <c:pt idx="3344">
                  <c:v>59.308158983058824</c:v>
                </c:pt>
                <c:pt idx="3345">
                  <c:v>59.288445339647062</c:v>
                </c:pt>
                <c:pt idx="3346">
                  <c:v>59.374468518470586</c:v>
                </c:pt>
                <c:pt idx="3347">
                  <c:v>59.383070834235291</c:v>
                </c:pt>
                <c:pt idx="3348">
                  <c:v>59.351887429999998</c:v>
                </c:pt>
                <c:pt idx="3349">
                  <c:v>59.373393229999998</c:v>
                </c:pt>
                <c:pt idx="3350">
                  <c:v>59.378411249999999</c:v>
                </c:pt>
                <c:pt idx="3351">
                  <c:v>59.385938277529412</c:v>
                </c:pt>
                <c:pt idx="3352">
                  <c:v>59.407444070470589</c:v>
                </c:pt>
                <c:pt idx="3353">
                  <c:v>59.449021936823534</c:v>
                </c:pt>
                <c:pt idx="3354">
                  <c:v>59.436080057857147</c:v>
                </c:pt>
                <c:pt idx="3355">
                  <c:v>59.378411249999999</c:v>
                </c:pt>
                <c:pt idx="3356">
                  <c:v>59.378411249999999</c:v>
                </c:pt>
                <c:pt idx="3357">
                  <c:v>59.46873558529412</c:v>
                </c:pt>
                <c:pt idx="3358">
                  <c:v>59.518049564285718</c:v>
                </c:pt>
                <c:pt idx="3359">
                  <c:v>59.365716849999998</c:v>
                </c:pt>
                <c:pt idx="3360">
                  <c:v>59.367167642261904</c:v>
                </c:pt>
                <c:pt idx="3361">
                  <c:v>59.388805716588237</c:v>
                </c:pt>
                <c:pt idx="3362">
                  <c:v>59.407427002380949</c:v>
                </c:pt>
                <c:pt idx="3363">
                  <c:v>59.385665188095238</c:v>
                </c:pt>
                <c:pt idx="3364">
                  <c:v>59.378411249999999</c:v>
                </c:pt>
                <c:pt idx="3365">
                  <c:v>59.378411249999999</c:v>
                </c:pt>
                <c:pt idx="3366">
                  <c:v>59.378411249999999</c:v>
                </c:pt>
                <c:pt idx="3367">
                  <c:v>59.340690765714285</c:v>
                </c:pt>
                <c:pt idx="3368">
                  <c:v>59.358100216666664</c:v>
                </c:pt>
                <c:pt idx="3369">
                  <c:v>59.440812596987946</c:v>
                </c:pt>
                <c:pt idx="3370">
                  <c:v>59.462836601807233</c:v>
                </c:pt>
                <c:pt idx="3371">
                  <c:v>59.425199150714285</c:v>
                </c:pt>
                <c:pt idx="3372">
                  <c:v>59.384577097380948</c:v>
                </c:pt>
                <c:pt idx="3373">
                  <c:v>59.406338911666666</c:v>
                </c:pt>
                <c:pt idx="3374">
                  <c:v>59.408877789999998</c:v>
                </c:pt>
                <c:pt idx="3375">
                  <c:v>59.430639604285716</c:v>
                </c:pt>
                <c:pt idx="3376">
                  <c:v>59.456596466385548</c:v>
                </c:pt>
                <c:pt idx="3377">
                  <c:v>59.324452430240967</c:v>
                </c:pt>
                <c:pt idx="3378">
                  <c:v>59.35014710566265</c:v>
                </c:pt>
                <c:pt idx="3379">
                  <c:v>59.394195117710844</c:v>
                </c:pt>
                <c:pt idx="3380">
                  <c:v>59.350147100843373</c:v>
                </c:pt>
                <c:pt idx="3381">
                  <c:v>59.368618430357145</c:v>
                </c:pt>
                <c:pt idx="3382">
                  <c:v>59.342071638072291</c:v>
                </c:pt>
                <c:pt idx="3383">
                  <c:v>59.294352954939761</c:v>
                </c:pt>
                <c:pt idx="3384">
                  <c:v>59.338400964578312</c:v>
                </c:pt>
                <c:pt idx="3385">
                  <c:v>59.452719879878046</c:v>
                </c:pt>
                <c:pt idx="3386">
                  <c:v>59.466507266265062</c:v>
                </c:pt>
                <c:pt idx="3387">
                  <c:v>59.31747816</c:v>
                </c:pt>
                <c:pt idx="3388">
                  <c:v>59.31747816</c:v>
                </c:pt>
                <c:pt idx="3389">
                  <c:v>59.346109370963852</c:v>
                </c:pt>
                <c:pt idx="3390">
                  <c:v>59.384355940731709</c:v>
                </c:pt>
                <c:pt idx="3391">
                  <c:v>59.406648530975609</c:v>
                </c:pt>
                <c:pt idx="3392">
                  <c:v>59.369234574819274</c:v>
                </c:pt>
                <c:pt idx="3393">
                  <c:v>59.301873346829268</c:v>
                </c:pt>
                <c:pt idx="3394">
                  <c:v>59.236110205609762</c:v>
                </c:pt>
                <c:pt idx="3395">
                  <c:v>59.302987976341463</c:v>
                </c:pt>
                <c:pt idx="3396">
                  <c:v>59.351982439879521</c:v>
                </c:pt>
                <c:pt idx="3397">
                  <c:v>59.351660138780488</c:v>
                </c:pt>
                <c:pt idx="3398">
                  <c:v>59.285525447317077</c:v>
                </c:pt>
                <c:pt idx="3399">
                  <c:v>59.24094026682927</c:v>
                </c:pt>
                <c:pt idx="3400">
                  <c:v>59.270663720487804</c:v>
                </c:pt>
                <c:pt idx="3401">
                  <c:v>59.324165937073168</c:v>
                </c:pt>
                <c:pt idx="3402">
                  <c:v>59.346458527317075</c:v>
                </c:pt>
                <c:pt idx="3403">
                  <c:v>59.347944699999999</c:v>
                </c:pt>
                <c:pt idx="3404">
                  <c:v>59.347944699999999</c:v>
                </c:pt>
                <c:pt idx="3405">
                  <c:v>59.357604824024392</c:v>
                </c:pt>
                <c:pt idx="3406">
                  <c:v>59.402190011829269</c:v>
                </c:pt>
                <c:pt idx="3407">
                  <c:v>59.37098038036585</c:v>
                </c:pt>
                <c:pt idx="3408">
                  <c:v>59.358852477160497</c:v>
                </c:pt>
                <c:pt idx="3409">
                  <c:v>59.381383595365854</c:v>
                </c:pt>
                <c:pt idx="3410">
                  <c:v>59.403676185609754</c:v>
                </c:pt>
                <c:pt idx="3411">
                  <c:v>59.356971827283949</c:v>
                </c:pt>
                <c:pt idx="3412">
                  <c:v>59.336284669259257</c:v>
                </c:pt>
                <c:pt idx="3413">
                  <c:v>59.373952731463412</c:v>
                </c:pt>
                <c:pt idx="3414">
                  <c:v>59.307074953414634</c:v>
                </c:pt>
                <c:pt idx="3415">
                  <c:v>59.271214154814814</c:v>
                </c:pt>
                <c:pt idx="3416">
                  <c:v>59.280241277777776</c:v>
                </c:pt>
                <c:pt idx="3417">
                  <c:v>59.347944699999999</c:v>
                </c:pt>
                <c:pt idx="3418">
                  <c:v>59.325376892592594</c:v>
                </c:pt>
                <c:pt idx="3419">
                  <c:v>59.332147234814812</c:v>
                </c:pt>
                <c:pt idx="3420">
                  <c:v>59.341174357777774</c:v>
                </c:pt>
                <c:pt idx="3421">
                  <c:v>59.318606550370369</c:v>
                </c:pt>
                <c:pt idx="3422">
                  <c:v>59.31747816</c:v>
                </c:pt>
                <c:pt idx="3423">
                  <c:v>59.344898050499999</c:v>
                </c:pt>
                <c:pt idx="3424">
                  <c:v>59.360357002098766</c:v>
                </c:pt>
                <c:pt idx="3425">
                  <c:v>59.292653572469135</c:v>
                </c:pt>
                <c:pt idx="3426">
                  <c:v>59.266065873750001</c:v>
                </c:pt>
                <c:pt idx="3427">
                  <c:v>59.269709634320989</c:v>
                </c:pt>
                <c:pt idx="3428">
                  <c:v>59.297674909000001</c:v>
                </c:pt>
                <c:pt idx="3429">
                  <c:v>59.343374718999996</c:v>
                </c:pt>
                <c:pt idx="3430">
                  <c:v>59.347944699999999</c:v>
                </c:pt>
                <c:pt idx="3431">
                  <c:v>59.360512151875</c:v>
                </c:pt>
                <c:pt idx="3432">
                  <c:v>59.368509622875003</c:v>
                </c:pt>
                <c:pt idx="3433">
                  <c:v>59.322809805375002</c:v>
                </c:pt>
                <c:pt idx="3434">
                  <c:v>59.33766224275</c:v>
                </c:pt>
                <c:pt idx="3435">
                  <c:v>59.347944699999999</c:v>
                </c:pt>
                <c:pt idx="3436">
                  <c:v>59.347944699999999</c:v>
                </c:pt>
                <c:pt idx="3437">
                  <c:v>59.347944699999999</c:v>
                </c:pt>
                <c:pt idx="3438">
                  <c:v>59.368128789375</c:v>
                </c:pt>
                <c:pt idx="3439">
                  <c:v>59.365843798124999</c:v>
                </c:pt>
                <c:pt idx="3440">
                  <c:v>59.328141449</c:v>
                </c:pt>
                <c:pt idx="3441">
                  <c:v>59.236741829000003</c:v>
                </c:pt>
                <c:pt idx="3442">
                  <c:v>59.226078540000003</c:v>
                </c:pt>
                <c:pt idx="3443">
                  <c:v>59.239026819500005</c:v>
                </c:pt>
                <c:pt idx="3444">
                  <c:v>59.256545080000002</c:v>
                </c:pt>
                <c:pt idx="3445">
                  <c:v>59.256545080000002</c:v>
                </c:pt>
                <c:pt idx="3446">
                  <c:v>59.214653587499996</c:v>
                </c:pt>
                <c:pt idx="3447">
                  <c:v>59.222607668354428</c:v>
                </c:pt>
                <c:pt idx="3448">
                  <c:v>59.262638387999999</c:v>
                </c:pt>
                <c:pt idx="3449">
                  <c:v>59.285488293</c:v>
                </c:pt>
                <c:pt idx="3450">
                  <c:v>59.265415085316455</c:v>
                </c:pt>
                <c:pt idx="3451">
                  <c:v>59.256545080000002</c:v>
                </c:pt>
                <c:pt idx="3452">
                  <c:v>59.256545080000002</c:v>
                </c:pt>
                <c:pt idx="3453">
                  <c:v>59.256545080000002</c:v>
                </c:pt>
                <c:pt idx="3454">
                  <c:v>59.256545080000002</c:v>
                </c:pt>
                <c:pt idx="3455">
                  <c:v>59.271971176202534</c:v>
                </c:pt>
                <c:pt idx="3456">
                  <c:v>59.278912919493671</c:v>
                </c:pt>
                <c:pt idx="3457">
                  <c:v>59.255773775189873</c:v>
                </c:pt>
                <c:pt idx="3458">
                  <c:v>59.232634630886082</c:v>
                </c:pt>
                <c:pt idx="3459">
                  <c:v>59.293261166666667</c:v>
                </c:pt>
                <c:pt idx="3460">
                  <c:v>59.347944699999999</c:v>
                </c:pt>
                <c:pt idx="3461">
                  <c:v>59.343316871139237</c:v>
                </c:pt>
                <c:pt idx="3462">
                  <c:v>59.297038582531648</c:v>
                </c:pt>
                <c:pt idx="3463">
                  <c:v>59.287011620000001</c:v>
                </c:pt>
                <c:pt idx="3464">
                  <c:v>59.287011620000001</c:v>
                </c:pt>
                <c:pt idx="3465">
                  <c:v>59.283105653333337</c:v>
                </c:pt>
                <c:pt idx="3466">
                  <c:v>59.259669853333335</c:v>
                </c:pt>
                <c:pt idx="3467">
                  <c:v>59.256545080000002</c:v>
                </c:pt>
                <c:pt idx="3468">
                  <c:v>59.243264793333339</c:v>
                </c:pt>
                <c:pt idx="3469">
                  <c:v>59.219908101518989</c:v>
                </c:pt>
                <c:pt idx="3470">
                  <c:v>59.196768957215184</c:v>
                </c:pt>
                <c:pt idx="3471">
                  <c:v>59.217876010000005</c:v>
                </c:pt>
                <c:pt idx="3472">
                  <c:v>59.226078540000003</c:v>
                </c:pt>
                <c:pt idx="3473">
                  <c:v>59.250686130000005</c:v>
                </c:pt>
                <c:pt idx="3474">
                  <c:v>59.313962789999998</c:v>
                </c:pt>
                <c:pt idx="3475">
                  <c:v>59.243655390000001</c:v>
                </c:pt>
                <c:pt idx="3476">
                  <c:v>59.243883660779225</c:v>
                </c:pt>
                <c:pt idx="3477">
                  <c:v>59.278418493333334</c:v>
                </c:pt>
                <c:pt idx="3478">
                  <c:v>59.30576026</c:v>
                </c:pt>
                <c:pt idx="3479">
                  <c:v>59.235452860000002</c:v>
                </c:pt>
                <c:pt idx="3480">
                  <c:v>59.267228152467531</c:v>
                </c:pt>
                <c:pt idx="3481">
                  <c:v>59.245998970000002</c:v>
                </c:pt>
                <c:pt idx="3482">
                  <c:v>59.195611999999997</c:v>
                </c:pt>
                <c:pt idx="3483">
                  <c:v>59.195611999999997</c:v>
                </c:pt>
                <c:pt idx="3484">
                  <c:v>59.2424836</c:v>
                </c:pt>
                <c:pt idx="3485">
                  <c:v>59.273163192727274</c:v>
                </c:pt>
                <c:pt idx="3486">
                  <c:v>59.27711988623377</c:v>
                </c:pt>
                <c:pt idx="3487">
                  <c:v>59.250214370389614</c:v>
                </c:pt>
                <c:pt idx="3488">
                  <c:v>59.202734048311683</c:v>
                </c:pt>
                <c:pt idx="3489">
                  <c:v>59.255373290000001</c:v>
                </c:pt>
                <c:pt idx="3490">
                  <c:v>59.273954531428572</c:v>
                </c:pt>
                <c:pt idx="3491">
                  <c:v>59.262875789610391</c:v>
                </c:pt>
                <c:pt idx="3492">
                  <c:v>59.286615950649349</c:v>
                </c:pt>
                <c:pt idx="3493">
                  <c:v>59.239708307894738</c:v>
                </c:pt>
                <c:pt idx="3494">
                  <c:v>59.226078540000003</c:v>
                </c:pt>
                <c:pt idx="3495">
                  <c:v>59.215791136883119</c:v>
                </c:pt>
                <c:pt idx="3496">
                  <c:v>59.195611999999997</c:v>
                </c:pt>
                <c:pt idx="3497">
                  <c:v>59.195611999999997</c:v>
                </c:pt>
                <c:pt idx="3498">
                  <c:v>59.237303054736842</c:v>
                </c:pt>
                <c:pt idx="3499">
                  <c:v>59.270789176623381</c:v>
                </c:pt>
                <c:pt idx="3500">
                  <c:v>59.279394985000003</c:v>
                </c:pt>
                <c:pt idx="3501">
                  <c:v>59.252984055454547</c:v>
                </c:pt>
                <c:pt idx="3502">
                  <c:v>59.181763564545456</c:v>
                </c:pt>
                <c:pt idx="3503">
                  <c:v>59.146705175789471</c:v>
                </c:pt>
                <c:pt idx="3504">
                  <c:v>59.158419074935061</c:v>
                </c:pt>
                <c:pt idx="3505">
                  <c:v>59.190400616447363</c:v>
                </c:pt>
                <c:pt idx="3506">
                  <c:v>59.166348076973684</c:v>
                </c:pt>
                <c:pt idx="3507">
                  <c:v>59.07374583</c:v>
                </c:pt>
                <c:pt idx="3508">
                  <c:v>59.109022876315791</c:v>
                </c:pt>
                <c:pt idx="3509">
                  <c:v>59.155123561842103</c:v>
                </c:pt>
                <c:pt idx="3510">
                  <c:v>59.141894670657891</c:v>
                </c:pt>
                <c:pt idx="3511">
                  <c:v>59.189999741710523</c:v>
                </c:pt>
                <c:pt idx="3512">
                  <c:v>59.174365590131579</c:v>
                </c:pt>
                <c:pt idx="3513">
                  <c:v>59.120648266578947</c:v>
                </c:pt>
                <c:pt idx="3514">
                  <c:v>59.107868357599997</c:v>
                </c:pt>
                <c:pt idx="3515">
                  <c:v>59.190801492894735</c:v>
                </c:pt>
                <c:pt idx="3516">
                  <c:v>59.142696421842103</c:v>
                </c:pt>
                <c:pt idx="3517">
                  <c:v>59.214854021842108</c:v>
                </c:pt>
                <c:pt idx="3518">
                  <c:v>59.22892208373333</c:v>
                </c:pt>
                <c:pt idx="3519">
                  <c:v>59.195611999999997</c:v>
                </c:pt>
                <c:pt idx="3520">
                  <c:v>59.195611999999997</c:v>
                </c:pt>
                <c:pt idx="3521">
                  <c:v>59.195611999999997</c:v>
                </c:pt>
                <c:pt idx="3522">
                  <c:v>59.118643892631574</c:v>
                </c:pt>
                <c:pt idx="3523">
                  <c:v>59.09974394413333</c:v>
                </c:pt>
                <c:pt idx="3524">
                  <c:v>59.148490410400001</c:v>
                </c:pt>
                <c:pt idx="3525">
                  <c:v>59.193987117599995</c:v>
                </c:pt>
                <c:pt idx="3526">
                  <c:v>59.145240645599998</c:v>
                </c:pt>
                <c:pt idx="3527">
                  <c:v>59.134678909999998</c:v>
                </c:pt>
                <c:pt idx="3528">
                  <c:v>59.121679852933333</c:v>
                </c:pt>
                <c:pt idx="3529">
                  <c:v>59.111118119066667</c:v>
                </c:pt>
                <c:pt idx="3530">
                  <c:v>59.134678909999998</c:v>
                </c:pt>
                <c:pt idx="3531">
                  <c:v>59.134678909999998</c:v>
                </c:pt>
                <c:pt idx="3532">
                  <c:v>59.058309449733336</c:v>
                </c:pt>
                <c:pt idx="3533">
                  <c:v>59.051809921200004</c:v>
                </c:pt>
                <c:pt idx="3534">
                  <c:v>59.118023868133335</c:v>
                </c:pt>
                <c:pt idx="3535">
                  <c:v>59.164322029999994</c:v>
                </c:pt>
                <c:pt idx="3536">
                  <c:v>59.139619429999996</c:v>
                </c:pt>
                <c:pt idx="3537">
                  <c:v>59.115180324400001</c:v>
                </c:pt>
                <c:pt idx="3538">
                  <c:v>59.104212369999999</c:v>
                </c:pt>
                <c:pt idx="3539">
                  <c:v>59.111930560133331</c:v>
                </c:pt>
                <c:pt idx="3540">
                  <c:v>59.133032069999999</c:v>
                </c:pt>
                <c:pt idx="3541">
                  <c:v>59.108329470000001</c:v>
                </c:pt>
                <c:pt idx="3542">
                  <c:v>59.124523396666667</c:v>
                </c:pt>
                <c:pt idx="3543">
                  <c:v>59.134678909999998</c:v>
                </c:pt>
                <c:pt idx="3544">
                  <c:v>59.126033</c:v>
                </c:pt>
                <c:pt idx="3545">
                  <c:v>59.101330400000002</c:v>
                </c:pt>
                <c:pt idx="3546">
                  <c:v>59.076627799999997</c:v>
                </c:pt>
                <c:pt idx="3547">
                  <c:v>59.117387090000001</c:v>
                </c:pt>
                <c:pt idx="3548">
                  <c:v>59.134678909999998</c:v>
                </c:pt>
                <c:pt idx="3549">
                  <c:v>59.155264413378376</c:v>
                </c:pt>
                <c:pt idx="3550">
                  <c:v>59.168439138513513</c:v>
                </c:pt>
                <c:pt idx="3551">
                  <c:v>59.02022353040541</c:v>
                </c:pt>
                <c:pt idx="3552">
                  <c:v>59.083215160000002</c:v>
                </c:pt>
                <c:pt idx="3553">
                  <c:v>59.051101780000003</c:v>
                </c:pt>
                <c:pt idx="3554">
                  <c:v>59.037019042054794</c:v>
                </c:pt>
                <c:pt idx="3555">
                  <c:v>59.067158470000003</c:v>
                </c:pt>
                <c:pt idx="3556">
                  <c:v>59.04745278890411</c:v>
                </c:pt>
                <c:pt idx="3557">
                  <c:v>59.172657756027398</c:v>
                </c:pt>
                <c:pt idx="3558">
                  <c:v>59.175438203378377</c:v>
                </c:pt>
                <c:pt idx="3559">
                  <c:v>59.150538204794515</c:v>
                </c:pt>
                <c:pt idx="3560">
                  <c:v>59.134678909999998</c:v>
                </c:pt>
                <c:pt idx="3561">
                  <c:v>59.131340111095888</c:v>
                </c:pt>
                <c:pt idx="3562">
                  <c:v>59.106299119315068</c:v>
                </c:pt>
                <c:pt idx="3563">
                  <c:v>59.150120854931501</c:v>
                </c:pt>
                <c:pt idx="3564">
                  <c:v>59.130088061506846</c:v>
                </c:pt>
                <c:pt idx="3565">
                  <c:v>59.044514416081078</c:v>
                </c:pt>
                <c:pt idx="3566">
                  <c:v>58.970660405890413</c:v>
                </c:pt>
                <c:pt idx="3567">
                  <c:v>59.045783389178084</c:v>
                </c:pt>
                <c:pt idx="3568">
                  <c:v>59.120906364520543</c:v>
                </c:pt>
                <c:pt idx="3569">
                  <c:v>59.073328480136986</c:v>
                </c:pt>
                <c:pt idx="3570">
                  <c:v>59.043279290000001</c:v>
                </c:pt>
                <c:pt idx="3571">
                  <c:v>59.062744023888889</c:v>
                </c:pt>
                <c:pt idx="3572">
                  <c:v>59.099621521506847</c:v>
                </c:pt>
                <c:pt idx="3573">
                  <c:v>59.074580529726028</c:v>
                </c:pt>
                <c:pt idx="3574">
                  <c:v>59.146364706164384</c:v>
                </c:pt>
                <c:pt idx="3575">
                  <c:v>59.108020687500002</c:v>
                </c:pt>
                <c:pt idx="3576">
                  <c:v>59.07374583</c:v>
                </c:pt>
                <c:pt idx="3577">
                  <c:v>59.082092827260276</c:v>
                </c:pt>
                <c:pt idx="3578">
                  <c:v>59.104212369999999</c:v>
                </c:pt>
                <c:pt idx="3579">
                  <c:v>59.104212369999999</c:v>
                </c:pt>
                <c:pt idx="3580">
                  <c:v>59.080939318611108</c:v>
                </c:pt>
                <c:pt idx="3581">
                  <c:v>59.109637918219178</c:v>
                </c:pt>
                <c:pt idx="3582">
                  <c:v>59.096595735000001</c:v>
                </c:pt>
                <c:pt idx="3583">
                  <c:v>59.035662655000003</c:v>
                </c:pt>
                <c:pt idx="3584">
                  <c:v>59.025507141666665</c:v>
                </c:pt>
                <c:pt idx="3585">
                  <c:v>59.152451058333334</c:v>
                </c:pt>
                <c:pt idx="3586">
                  <c:v>59.119445639999995</c:v>
                </c:pt>
                <c:pt idx="3587">
                  <c:v>59.139756666666663</c:v>
                </c:pt>
                <c:pt idx="3588">
                  <c:v>59.127062275</c:v>
                </c:pt>
                <c:pt idx="3589">
                  <c:v>59.07374583</c:v>
                </c:pt>
                <c:pt idx="3590">
                  <c:v>59.07374583</c:v>
                </c:pt>
                <c:pt idx="3591">
                  <c:v>59.07374583</c:v>
                </c:pt>
                <c:pt idx="3592">
                  <c:v>59.050895924999999</c:v>
                </c:pt>
                <c:pt idx="3593">
                  <c:v>59.007734987500001</c:v>
                </c:pt>
                <c:pt idx="3594">
                  <c:v>58.995219390140846</c:v>
                </c:pt>
                <c:pt idx="3595">
                  <c:v>59.028892312777778</c:v>
                </c:pt>
                <c:pt idx="3596">
                  <c:v>59.076707854722223</c:v>
                </c:pt>
                <c:pt idx="3597">
                  <c:v>59.102096638055556</c:v>
                </c:pt>
                <c:pt idx="3598">
                  <c:v>59.033409847464789</c:v>
                </c:pt>
                <c:pt idx="3599">
                  <c:v>59.012812750000002</c:v>
                </c:pt>
                <c:pt idx="3600">
                  <c:v>58.984885083750001</c:v>
                </c:pt>
                <c:pt idx="3601">
                  <c:v>58.978913353380285</c:v>
                </c:pt>
                <c:pt idx="3602">
                  <c:v>59.047570351971835</c:v>
                </c:pt>
                <c:pt idx="3603">
                  <c:v>59.073316723802819</c:v>
                </c:pt>
                <c:pt idx="3604">
                  <c:v>59.098711466944444</c:v>
                </c:pt>
                <c:pt idx="3605">
                  <c:v>59.063876387464788</c:v>
                </c:pt>
                <c:pt idx="3606">
                  <c:v>59.027831466901411</c:v>
                </c:pt>
                <c:pt idx="3607">
                  <c:v>59.012812750000002</c:v>
                </c:pt>
                <c:pt idx="3608">
                  <c:v>59.006805261267608</c:v>
                </c:pt>
                <c:pt idx="3609">
                  <c:v>58.987495474788737</c:v>
                </c:pt>
                <c:pt idx="3610">
                  <c:v>59.090480970563377</c:v>
                </c:pt>
                <c:pt idx="3611">
                  <c:v>59.104212369999999</c:v>
                </c:pt>
                <c:pt idx="3612">
                  <c:v>59.01498892557143</c:v>
                </c:pt>
                <c:pt idx="3613">
                  <c:v>58.991786540704226</c:v>
                </c:pt>
                <c:pt idx="3614">
                  <c:v>59.060443537887323</c:v>
                </c:pt>
                <c:pt idx="3615">
                  <c:v>59.100295243428569</c:v>
                </c:pt>
                <c:pt idx="3616">
                  <c:v>59.074181066285718</c:v>
                </c:pt>
                <c:pt idx="3617">
                  <c:v>59.048428564366198</c:v>
                </c:pt>
                <c:pt idx="3618">
                  <c:v>59.001496599714287</c:v>
                </c:pt>
                <c:pt idx="3619">
                  <c:v>58.982346200000002</c:v>
                </c:pt>
                <c:pt idx="3620">
                  <c:v>58.994097583571431</c:v>
                </c:pt>
                <c:pt idx="3621">
                  <c:v>59.020107555352112</c:v>
                </c:pt>
                <c:pt idx="3622">
                  <c:v>59.040667872285717</c:v>
                </c:pt>
                <c:pt idx="3623">
                  <c:v>59.014553695142858</c:v>
                </c:pt>
                <c:pt idx="3624">
                  <c:v>58.988439509999999</c:v>
                </c:pt>
                <c:pt idx="3625">
                  <c:v>58.982346200000002</c:v>
                </c:pt>
                <c:pt idx="3626">
                  <c:v>58.982346200000002</c:v>
                </c:pt>
                <c:pt idx="3627">
                  <c:v>59.027610777428571</c:v>
                </c:pt>
                <c:pt idx="3628">
                  <c:v>59.097248589428574</c:v>
                </c:pt>
                <c:pt idx="3629">
                  <c:v>59.052854486571427</c:v>
                </c:pt>
                <c:pt idx="3630">
                  <c:v>58.843941052285714</c:v>
                </c:pt>
                <c:pt idx="3631">
                  <c:v>58.976252897999998</c:v>
                </c:pt>
                <c:pt idx="3632">
                  <c:v>59.032833619142856</c:v>
                </c:pt>
                <c:pt idx="3633">
                  <c:v>59.011942272285715</c:v>
                </c:pt>
                <c:pt idx="3634">
                  <c:v>58.982346200000002</c:v>
                </c:pt>
                <c:pt idx="3635">
                  <c:v>58.982346200000002</c:v>
                </c:pt>
                <c:pt idx="3636">
                  <c:v>58.979299546</c:v>
                </c:pt>
                <c:pt idx="3637">
                  <c:v>58.953185368857149</c:v>
                </c:pt>
                <c:pt idx="3638">
                  <c:v>58.977047671304348</c:v>
                </c:pt>
                <c:pt idx="3639">
                  <c:v>59.003237548571434</c:v>
                </c:pt>
                <c:pt idx="3640">
                  <c:v>58.979255396086963</c:v>
                </c:pt>
                <c:pt idx="3641">
                  <c:v>58.989745221</c:v>
                </c:pt>
                <c:pt idx="3642">
                  <c:v>59.034889952898553</c:v>
                </c:pt>
                <c:pt idx="3643">
                  <c:v>59.003981867391303</c:v>
                </c:pt>
                <c:pt idx="3644">
                  <c:v>58.951438115942032</c:v>
                </c:pt>
                <c:pt idx="3645">
                  <c:v>58.924945472463769</c:v>
                </c:pt>
                <c:pt idx="3646">
                  <c:v>58.990294000579709</c:v>
                </c:pt>
                <c:pt idx="3647">
                  <c:v>58.956667263</c:v>
                </c:pt>
                <c:pt idx="3648">
                  <c:v>58.921413119999997</c:v>
                </c:pt>
                <c:pt idx="3649">
                  <c:v>58.932010177391305</c:v>
                </c:pt>
                <c:pt idx="3650">
                  <c:v>58.951879660000003</c:v>
                </c:pt>
                <c:pt idx="3651">
                  <c:v>58.951879660000003</c:v>
                </c:pt>
                <c:pt idx="3652">
                  <c:v>58.951879660000003</c:v>
                </c:pt>
                <c:pt idx="3653">
                  <c:v>58.951879660000003</c:v>
                </c:pt>
                <c:pt idx="3654">
                  <c:v>58.951879660000003</c:v>
                </c:pt>
                <c:pt idx="3655">
                  <c:v>58.951879660000003</c:v>
                </c:pt>
                <c:pt idx="3656">
                  <c:v>58.979657980441182</c:v>
                </c:pt>
                <c:pt idx="3657">
                  <c:v>59.002657233333338</c:v>
                </c:pt>
                <c:pt idx="3658">
                  <c:v>58.982346200000002</c:v>
                </c:pt>
                <c:pt idx="3659">
                  <c:v>58.982346200000002</c:v>
                </c:pt>
                <c:pt idx="3660">
                  <c:v>58.982346200000002</c:v>
                </c:pt>
                <c:pt idx="3661">
                  <c:v>58.956808070882353</c:v>
                </c:pt>
                <c:pt idx="3662">
                  <c:v>58.973515318840583</c:v>
                </c:pt>
                <c:pt idx="3663">
                  <c:v>58.982346200000002</c:v>
                </c:pt>
                <c:pt idx="3664">
                  <c:v>59.01102059529412</c:v>
                </c:pt>
                <c:pt idx="3665">
                  <c:v>59.000891056956519</c:v>
                </c:pt>
                <c:pt idx="3666">
                  <c:v>58.928133680294117</c:v>
                </c:pt>
                <c:pt idx="3667">
                  <c:v>58.945607137058829</c:v>
                </c:pt>
                <c:pt idx="3668">
                  <c:v>58.891842654705883</c:v>
                </c:pt>
                <c:pt idx="3669">
                  <c:v>58.917380783823525</c:v>
                </c:pt>
                <c:pt idx="3670">
                  <c:v>58.967112929999999</c:v>
                </c:pt>
                <c:pt idx="3671">
                  <c:v>58.963080593823534</c:v>
                </c:pt>
                <c:pt idx="3672">
                  <c:v>58.967560967352945</c:v>
                </c:pt>
                <c:pt idx="3673">
                  <c:v>59.006540221029411</c:v>
                </c:pt>
                <c:pt idx="3674">
                  <c:v>59.034639524925375</c:v>
                </c:pt>
                <c:pt idx="3675">
                  <c:v>59.012812750000002</c:v>
                </c:pt>
                <c:pt idx="3676">
                  <c:v>59.009228450588239</c:v>
                </c:pt>
                <c:pt idx="3677">
                  <c:v>58.955463959411766</c:v>
                </c:pt>
                <c:pt idx="3678">
                  <c:v>58.850021368656719</c:v>
                </c:pt>
                <c:pt idx="3679">
                  <c:v>58.895874988088231</c:v>
                </c:pt>
                <c:pt idx="3680">
                  <c:v>58.994891251911767</c:v>
                </c:pt>
                <c:pt idx="3681">
                  <c:v>59.043279290000001</c:v>
                </c:pt>
                <c:pt idx="3682">
                  <c:v>59.019633613283581</c:v>
                </c:pt>
                <c:pt idx="3683">
                  <c:v>58.982346200000002</c:v>
                </c:pt>
                <c:pt idx="3684">
                  <c:v>58.967340292238809</c:v>
                </c:pt>
                <c:pt idx="3685">
                  <c:v>58.896403273731345</c:v>
                </c:pt>
                <c:pt idx="3686">
                  <c:v>58.978253679701496</c:v>
                </c:pt>
                <c:pt idx="3687">
                  <c:v>58.982346200000002</c:v>
                </c:pt>
                <c:pt idx="3688">
                  <c:v>58.982346200000002</c:v>
                </c:pt>
                <c:pt idx="3689">
                  <c:v>58.963247771940303</c:v>
                </c:pt>
                <c:pt idx="3690">
                  <c:v>58.951879660000003</c:v>
                </c:pt>
                <c:pt idx="3691">
                  <c:v>58.951879660000003</c:v>
                </c:pt>
                <c:pt idx="3692">
                  <c:v>58.923232017910451</c:v>
                </c:pt>
                <c:pt idx="3693">
                  <c:v>58.841381609850743</c:v>
                </c:pt>
                <c:pt idx="3694">
                  <c:v>58.778629625074629</c:v>
                </c:pt>
                <c:pt idx="3695">
                  <c:v>58.860480039999999</c:v>
                </c:pt>
                <c:pt idx="3696">
                  <c:v>58.915873749090906</c:v>
                </c:pt>
                <c:pt idx="3697">
                  <c:v>58.872302876417912</c:v>
                </c:pt>
                <c:pt idx="3698">
                  <c:v>58.860480039999999</c:v>
                </c:pt>
                <c:pt idx="3699">
                  <c:v>58.842291054925369</c:v>
                </c:pt>
                <c:pt idx="3700">
                  <c:v>58.875713304999998</c:v>
                </c:pt>
                <c:pt idx="3701">
                  <c:v>58.945968241791043</c:v>
                </c:pt>
                <c:pt idx="3702">
                  <c:v>58.982346200000002</c:v>
                </c:pt>
                <c:pt idx="3703">
                  <c:v>58.950515484477613</c:v>
                </c:pt>
                <c:pt idx="3704">
                  <c:v>58.836476090454546</c:v>
                </c:pt>
                <c:pt idx="3705">
                  <c:v>58.890484965757572</c:v>
                </c:pt>
                <c:pt idx="3706">
                  <c:v>58.862788111212119</c:v>
                </c:pt>
                <c:pt idx="3707">
                  <c:v>58.910499732537311</c:v>
                </c:pt>
                <c:pt idx="3708">
                  <c:v>58.921413119999997</c:v>
                </c:pt>
                <c:pt idx="3709">
                  <c:v>58.843861920909092</c:v>
                </c:pt>
                <c:pt idx="3710">
                  <c:v>58.816165062727272</c:v>
                </c:pt>
                <c:pt idx="3711">
                  <c:v>58.843861921818181</c:v>
                </c:pt>
                <c:pt idx="3712">
                  <c:v>58.860480039999999</c:v>
                </c:pt>
                <c:pt idx="3713">
                  <c:v>58.860480039999999</c:v>
                </c:pt>
                <c:pt idx="3714">
                  <c:v>58.843861925454547</c:v>
                </c:pt>
                <c:pt idx="3715">
                  <c:v>58.771850095454546</c:v>
                </c:pt>
                <c:pt idx="3716">
                  <c:v>58.79954695</c:v>
                </c:pt>
                <c:pt idx="3717">
                  <c:v>58.771850095454546</c:v>
                </c:pt>
                <c:pt idx="3718">
                  <c:v>58.818934748181817</c:v>
                </c:pt>
                <c:pt idx="3719">
                  <c:v>58.852511865384614</c:v>
                </c:pt>
                <c:pt idx="3720">
                  <c:v>58.840630621060605</c:v>
                </c:pt>
                <c:pt idx="3721">
                  <c:v>58.830013489999999</c:v>
                </c:pt>
                <c:pt idx="3722">
                  <c:v>58.844543690769228</c:v>
                </c:pt>
                <c:pt idx="3723">
                  <c:v>58.836476095454543</c:v>
                </c:pt>
                <c:pt idx="3724">
                  <c:v>58.818295593076925</c:v>
                </c:pt>
                <c:pt idx="3725">
                  <c:v>58.853555824090911</c:v>
                </c:pt>
                <c:pt idx="3726">
                  <c:v>58.80048438061538</c:v>
                </c:pt>
                <c:pt idx="3727">
                  <c:v>58.629871748615379</c:v>
                </c:pt>
                <c:pt idx="3728">
                  <c:v>58.82673247784615</c:v>
                </c:pt>
                <c:pt idx="3729">
                  <c:v>58.88448397954545</c:v>
                </c:pt>
                <c:pt idx="3730">
                  <c:v>58.915788528</c:v>
                </c:pt>
                <c:pt idx="3731">
                  <c:v>58.853918008615381</c:v>
                </c:pt>
                <c:pt idx="3732">
                  <c:v>58.709084755384616</c:v>
                </c:pt>
                <c:pt idx="3733">
                  <c:v>58.771892707692302</c:v>
                </c:pt>
                <c:pt idx="3734">
                  <c:v>58.875947667999995</c:v>
                </c:pt>
                <c:pt idx="3735">
                  <c:v>58.864698479692308</c:v>
                </c:pt>
                <c:pt idx="3736">
                  <c:v>58.840793961538459</c:v>
                </c:pt>
                <c:pt idx="3737">
                  <c:v>58.852043149230767</c:v>
                </c:pt>
                <c:pt idx="3738">
                  <c:v>58.830013489999999</c:v>
                </c:pt>
                <c:pt idx="3739">
                  <c:v>58.830013489999999</c:v>
                </c:pt>
                <c:pt idx="3740">
                  <c:v>58.827201193999997</c:v>
                </c:pt>
                <c:pt idx="3741">
                  <c:v>58.770955274000002</c:v>
                </c:pt>
                <c:pt idx="3742">
                  <c:v>58.769080410000001</c:v>
                </c:pt>
                <c:pt idx="3743">
                  <c:v>58.743769745999998</c:v>
                </c:pt>
                <c:pt idx="3744">
                  <c:v>58.808591704062501</c:v>
                </c:pt>
                <c:pt idx="3745">
                  <c:v>58.830013489999999</c:v>
                </c:pt>
                <c:pt idx="3746">
                  <c:v>58.811264850000001</c:v>
                </c:pt>
                <c:pt idx="3747">
                  <c:v>58.832869733593746</c:v>
                </c:pt>
                <c:pt idx="3748">
                  <c:v>58.786693883593749</c:v>
                </c:pt>
                <c:pt idx="3749">
                  <c:v>58.746113326</c:v>
                </c:pt>
                <c:pt idx="3750">
                  <c:v>58.810019823124996</c:v>
                </c:pt>
                <c:pt idx="3751">
                  <c:v>58.8385822071875</c:v>
                </c:pt>
                <c:pt idx="3752">
                  <c:v>58.873604088</c:v>
                </c:pt>
                <c:pt idx="3753">
                  <c:v>58.908560047031244</c:v>
                </c:pt>
                <c:pt idx="3754">
                  <c:v>58.82049269625</c:v>
                </c:pt>
                <c:pt idx="3755">
                  <c:v>58.708623369687501</c:v>
                </c:pt>
                <c:pt idx="3756">
                  <c:v>58.737185750937499</c:v>
                </c:pt>
                <c:pt idx="3757">
                  <c:v>58.792882394374999</c:v>
                </c:pt>
                <c:pt idx="3758">
                  <c:v>58.824777053437501</c:v>
                </c:pt>
                <c:pt idx="3759">
                  <c:v>58.923317276406252</c:v>
                </c:pt>
                <c:pt idx="3760">
                  <c:v>58.866192509218749</c:v>
                </c:pt>
                <c:pt idx="3761">
                  <c:v>58.790978235624998</c:v>
                </c:pt>
                <c:pt idx="3762">
                  <c:v>58.822759557777779</c:v>
                </c:pt>
                <c:pt idx="3763">
                  <c:v>58.811923986562498</c:v>
                </c:pt>
                <c:pt idx="3764">
                  <c:v>58.811923986562498</c:v>
                </c:pt>
                <c:pt idx="3765">
                  <c:v>58.835333050476187</c:v>
                </c:pt>
                <c:pt idx="3766">
                  <c:v>58.788598037187498</c:v>
                </c:pt>
                <c:pt idx="3767">
                  <c:v>58.769080410000001</c:v>
                </c:pt>
                <c:pt idx="3768">
                  <c:v>58.790842226666669</c:v>
                </c:pt>
                <c:pt idx="3769">
                  <c:v>58.843342609375</c:v>
                </c:pt>
                <c:pt idx="3770">
                  <c:v>58.765211643015874</c:v>
                </c:pt>
                <c:pt idx="3771">
                  <c:v>58.741031849365079</c:v>
                </c:pt>
                <c:pt idx="3772">
                  <c:v>58.771936648437503</c:v>
                </c:pt>
                <c:pt idx="3773">
                  <c:v>58.857623801562497</c:v>
                </c:pt>
                <c:pt idx="3774">
                  <c:v>58.748285788253973</c:v>
                </c:pt>
                <c:pt idx="3775">
                  <c:v>58.818407189047619</c:v>
                </c:pt>
                <c:pt idx="3776">
                  <c:v>58.830013489999999</c:v>
                </c:pt>
                <c:pt idx="3777">
                  <c:v>58.782621094444444</c:v>
                </c:pt>
                <c:pt idx="3778">
                  <c:v>58.747182584375004</c:v>
                </c:pt>
                <c:pt idx="3779">
                  <c:v>58.779235923333331</c:v>
                </c:pt>
                <c:pt idx="3780">
                  <c:v>58.856127673333333</c:v>
                </c:pt>
                <c:pt idx="3781">
                  <c:v>58.802495329032261</c:v>
                </c:pt>
                <c:pt idx="3782">
                  <c:v>58.755056129682544</c:v>
                </c:pt>
                <c:pt idx="3783">
                  <c:v>58.784071882063493</c:v>
                </c:pt>
                <c:pt idx="3784">
                  <c:v>58.772465581111113</c:v>
                </c:pt>
                <c:pt idx="3785">
                  <c:v>58.738613870000002</c:v>
                </c:pt>
                <c:pt idx="3786">
                  <c:v>58.72797476079365</c:v>
                </c:pt>
                <c:pt idx="3787">
                  <c:v>58.708147330000003</c:v>
                </c:pt>
                <c:pt idx="3788">
                  <c:v>58.732810719523812</c:v>
                </c:pt>
                <c:pt idx="3789">
                  <c:v>58.77202878483871</c:v>
                </c:pt>
                <c:pt idx="3790">
                  <c:v>58.683483940476187</c:v>
                </c:pt>
                <c:pt idx="3791">
                  <c:v>58.699302204032257</c:v>
                </c:pt>
                <c:pt idx="3792">
                  <c:v>58.660754925555551</c:v>
                </c:pt>
                <c:pt idx="3793">
                  <c:v>58.761218076451613</c:v>
                </c:pt>
                <c:pt idx="3794">
                  <c:v>58.652050199047615</c:v>
                </c:pt>
                <c:pt idx="3795">
                  <c:v>58.797128970476187</c:v>
                </c:pt>
                <c:pt idx="3796">
                  <c:v>58.741562244838711</c:v>
                </c:pt>
                <c:pt idx="3797">
                  <c:v>58.710604309032263</c:v>
                </c:pt>
                <c:pt idx="3798">
                  <c:v>58.78794064904762</c:v>
                </c:pt>
                <c:pt idx="3799">
                  <c:v>58.748441786129035</c:v>
                </c:pt>
                <c:pt idx="3800">
                  <c:v>58.714044079677421</c:v>
                </c:pt>
                <c:pt idx="3801">
                  <c:v>58.75532132741936</c:v>
                </c:pt>
                <c:pt idx="3802">
                  <c:v>58.678663574193543</c:v>
                </c:pt>
                <c:pt idx="3803">
                  <c:v>58.733699909032261</c:v>
                </c:pt>
                <c:pt idx="3804">
                  <c:v>58.748441786129035</c:v>
                </c:pt>
                <c:pt idx="3805">
                  <c:v>58.679646366774193</c:v>
                </c:pt>
                <c:pt idx="3806">
                  <c:v>58.721906408709678</c:v>
                </c:pt>
                <c:pt idx="3807">
                  <c:v>58.733699911935489</c:v>
                </c:pt>
                <c:pt idx="3808">
                  <c:v>58.691165979836065</c:v>
                </c:pt>
                <c:pt idx="3809">
                  <c:v>58.726328974838708</c:v>
                </c:pt>
                <c:pt idx="3810">
                  <c:v>58.769080410000001</c:v>
                </c:pt>
                <c:pt idx="3811">
                  <c:v>58.72562813163934</c:v>
                </c:pt>
                <c:pt idx="3812">
                  <c:v>58.663921702903224</c:v>
                </c:pt>
                <c:pt idx="3813">
                  <c:v>58.659990535161285</c:v>
                </c:pt>
                <c:pt idx="3814">
                  <c:v>58.677680789999997</c:v>
                </c:pt>
                <c:pt idx="3815">
                  <c:v>58.655076579193548</c:v>
                </c:pt>
                <c:pt idx="3816">
                  <c:v>58.627236180983601</c:v>
                </c:pt>
                <c:pt idx="3817">
                  <c:v>58.687170361311473</c:v>
                </c:pt>
                <c:pt idx="3818">
                  <c:v>58.759743889677424</c:v>
                </c:pt>
                <c:pt idx="3819">
                  <c:v>58.721632519836064</c:v>
                </c:pt>
                <c:pt idx="3820">
                  <c:v>58.693663237213116</c:v>
                </c:pt>
                <c:pt idx="3821">
                  <c:v>58.753597414262295</c:v>
                </c:pt>
                <c:pt idx="3822">
                  <c:v>58.77202878483871</c:v>
                </c:pt>
                <c:pt idx="3823">
                  <c:v>58.671687370327867</c:v>
                </c:pt>
                <c:pt idx="3824">
                  <c:v>58.663696140491801</c:v>
                </c:pt>
                <c:pt idx="3825">
                  <c:v>58.743608384754097</c:v>
                </c:pt>
                <c:pt idx="3826">
                  <c:v>58.760090283442622</c:v>
                </c:pt>
                <c:pt idx="3827">
                  <c:v>58.716138553606562</c:v>
                </c:pt>
                <c:pt idx="3828">
                  <c:v>58.765584249672131</c:v>
                </c:pt>
                <c:pt idx="3829">
                  <c:v>58.741610578852459</c:v>
                </c:pt>
                <c:pt idx="3830">
                  <c:v>58.758924895833331</c:v>
                </c:pt>
                <c:pt idx="3831">
                  <c:v>58.652208755573767</c:v>
                </c:pt>
                <c:pt idx="3832">
                  <c:v>58.714140747704917</c:v>
                </c:pt>
                <c:pt idx="3833">
                  <c:v>58.795051886721311</c:v>
                </c:pt>
                <c:pt idx="3834">
                  <c:v>58.706116227000003</c:v>
                </c:pt>
                <c:pt idx="3835">
                  <c:v>58.645216434098359</c:v>
                </c:pt>
                <c:pt idx="3836">
                  <c:v>58.58729671133333</c:v>
                </c:pt>
                <c:pt idx="3837">
                  <c:v>58.648213143114752</c:v>
                </c:pt>
                <c:pt idx="3838">
                  <c:v>58.708147330000003</c:v>
                </c:pt>
                <c:pt idx="3839">
                  <c:v>58.586281159999999</c:v>
                </c:pt>
                <c:pt idx="3840">
                  <c:v>58.586281159999999</c:v>
                </c:pt>
                <c:pt idx="3841">
                  <c:v>58.706116227166667</c:v>
                </c:pt>
                <c:pt idx="3842">
                  <c:v>58.678679692950816</c:v>
                </c:pt>
                <c:pt idx="3843">
                  <c:v>58.736582767333331</c:v>
                </c:pt>
                <c:pt idx="3844">
                  <c:v>58.620809905666661</c:v>
                </c:pt>
                <c:pt idx="3845">
                  <c:v>58.674684080655737</c:v>
                </c:pt>
                <c:pt idx="3846">
                  <c:v>58.6487375675</c:v>
                </c:pt>
                <c:pt idx="3847">
                  <c:v>58.618271026999999</c:v>
                </c:pt>
                <c:pt idx="3848">
                  <c:v>58.645690912999996</c:v>
                </c:pt>
                <c:pt idx="3849">
                  <c:v>58.589327814000001</c:v>
                </c:pt>
                <c:pt idx="3850">
                  <c:v>58.644167585999995</c:v>
                </c:pt>
                <c:pt idx="3851">
                  <c:v>58.618271026999999</c:v>
                </c:pt>
                <c:pt idx="3852">
                  <c:v>58.6746341355</c:v>
                </c:pt>
                <c:pt idx="3853">
                  <c:v>58.721095609499997</c:v>
                </c:pt>
                <c:pt idx="3854">
                  <c:v>58.766795419499999</c:v>
                </c:pt>
                <c:pt idx="3855">
                  <c:v>58.725300760084032</c:v>
                </c:pt>
                <c:pt idx="3856">
                  <c:v>58.679216918067226</c:v>
                </c:pt>
                <c:pt idx="3857">
                  <c:v>58.69240628433333</c:v>
                </c:pt>
                <c:pt idx="3858">
                  <c:v>58.707639554333333</c:v>
                </c:pt>
                <c:pt idx="3859">
                  <c:v>58.663599611176473</c:v>
                </c:pt>
                <c:pt idx="3860">
                  <c:v>58.617515764117648</c:v>
                </c:pt>
                <c:pt idx="3861">
                  <c:v>58.601642440672265</c:v>
                </c:pt>
                <c:pt idx="3862">
                  <c:v>58.586281159999999</c:v>
                </c:pt>
                <c:pt idx="3863">
                  <c:v>58.586281159999999</c:v>
                </c:pt>
                <c:pt idx="3864">
                  <c:v>58.586025138655458</c:v>
                </c:pt>
                <c:pt idx="3865">
                  <c:v>58.570663857983192</c:v>
                </c:pt>
                <c:pt idx="3866">
                  <c:v>58.558396530338982</c:v>
                </c:pt>
                <c:pt idx="3867">
                  <c:v>58.635853840508474</c:v>
                </c:pt>
                <c:pt idx="3868">
                  <c:v>58.704050988151266</c:v>
                </c:pt>
                <c:pt idx="3869">
                  <c:v>58.642605860420169</c:v>
                </c:pt>
                <c:pt idx="3870">
                  <c:v>58.587572115084747</c:v>
                </c:pt>
                <c:pt idx="3871">
                  <c:v>58.60306357610169</c:v>
                </c:pt>
                <c:pt idx="3872">
                  <c:v>58.620362374830506</c:v>
                </c:pt>
                <c:pt idx="3873">
                  <c:v>58.651345301949149</c:v>
                </c:pt>
                <c:pt idx="3874">
                  <c:v>58.670709631779658</c:v>
                </c:pt>
                <c:pt idx="3875">
                  <c:v>58.624235243644065</c:v>
                </c:pt>
                <c:pt idx="3876">
                  <c:v>58.589121261186442</c:v>
                </c:pt>
                <c:pt idx="3877">
                  <c:v>58.604612722203385</c:v>
                </c:pt>
                <c:pt idx="3878">
                  <c:v>58.603321767118643</c:v>
                </c:pt>
                <c:pt idx="3879">
                  <c:v>58.541355923050844</c:v>
                </c:pt>
                <c:pt idx="3880">
                  <c:v>58.506599440000002</c:v>
                </c:pt>
                <c:pt idx="3881">
                  <c:v>58.553471039999998</c:v>
                </c:pt>
                <c:pt idx="3882">
                  <c:v>58.586281159999999</c:v>
                </c:pt>
                <c:pt idx="3883">
                  <c:v>58.586281159999999</c:v>
                </c:pt>
                <c:pt idx="3884">
                  <c:v>58.575344453333329</c:v>
                </c:pt>
                <c:pt idx="3885">
                  <c:v>58.544096719999999</c:v>
                </c:pt>
                <c:pt idx="3886">
                  <c:v>58.537847173333333</c:v>
                </c:pt>
                <c:pt idx="3887">
                  <c:v>58.569094906666663</c:v>
                </c:pt>
                <c:pt idx="3888">
                  <c:v>58.544096717692305</c:v>
                </c:pt>
                <c:pt idx="3889">
                  <c:v>58.450353512564106</c:v>
                </c:pt>
                <c:pt idx="3890">
                  <c:v>58.434729645897441</c:v>
                </c:pt>
                <c:pt idx="3891">
                  <c:v>58.497225117692309</c:v>
                </c:pt>
                <c:pt idx="3892">
                  <c:v>58.516680874655172</c:v>
                </c:pt>
                <c:pt idx="3893">
                  <c:v>58.500922319482761</c:v>
                </c:pt>
                <c:pt idx="3894">
                  <c:v>58.543055128888888</c:v>
                </c:pt>
                <c:pt idx="3895">
                  <c:v>58.621174462222221</c:v>
                </c:pt>
                <c:pt idx="3896">
                  <c:v>58.605191426206893</c:v>
                </c:pt>
                <c:pt idx="3897">
                  <c:v>58.542157205517242</c:v>
                </c:pt>
                <c:pt idx="3898">
                  <c:v>58.525348080000001</c:v>
                </c:pt>
                <c:pt idx="3899">
                  <c:v>58.525348080000001</c:v>
                </c:pt>
                <c:pt idx="3900">
                  <c:v>58.537954924137928</c:v>
                </c:pt>
                <c:pt idx="3901">
                  <c:v>58.553713479310346</c:v>
                </c:pt>
                <c:pt idx="3902">
                  <c:v>58.55581462</c:v>
                </c:pt>
                <c:pt idx="3903">
                  <c:v>58.55581462</c:v>
                </c:pt>
                <c:pt idx="3904">
                  <c:v>58.540978739652175</c:v>
                </c:pt>
                <c:pt idx="3905">
                  <c:v>58.525085437413793</c:v>
                </c:pt>
                <c:pt idx="3906">
                  <c:v>58.509326882241382</c:v>
                </c:pt>
                <c:pt idx="3907">
                  <c:v>58.490907643043478</c:v>
                </c:pt>
                <c:pt idx="3908">
                  <c:v>58.443220879565217</c:v>
                </c:pt>
                <c:pt idx="3909">
                  <c:v>58.408780438695658</c:v>
                </c:pt>
                <c:pt idx="3910">
                  <c:v>58.440571610869569</c:v>
                </c:pt>
                <c:pt idx="3911">
                  <c:v>58.468388887826087</c:v>
                </c:pt>
                <c:pt idx="3912">
                  <c:v>58.484284479130437</c:v>
                </c:pt>
                <c:pt idx="3913">
                  <c:v>58.500180068695656</c:v>
                </c:pt>
                <c:pt idx="3914">
                  <c:v>58.516075654782611</c:v>
                </c:pt>
                <c:pt idx="3915">
                  <c:v>58.538594401739132</c:v>
                </c:pt>
                <c:pt idx="3916">
                  <c:v>58.570385573913043</c:v>
                </c:pt>
                <c:pt idx="3917">
                  <c:v>58.610333694210524</c:v>
                </c:pt>
                <c:pt idx="3918">
                  <c:v>58.658438762631576</c:v>
                </c:pt>
                <c:pt idx="3919">
                  <c:v>58.639196736315789</c:v>
                </c:pt>
                <c:pt idx="3920">
                  <c:v>58.575056646842107</c:v>
                </c:pt>
                <c:pt idx="3921">
                  <c:v>58.544687709739129</c:v>
                </c:pt>
                <c:pt idx="3922">
                  <c:v>58.528792123652174</c:v>
                </c:pt>
                <c:pt idx="3923">
                  <c:v>58.56303037947368</c:v>
                </c:pt>
                <c:pt idx="3924">
                  <c:v>58.611135442631578</c:v>
                </c:pt>
                <c:pt idx="3925">
                  <c:v>58.588419162807014</c:v>
                </c:pt>
                <c:pt idx="3926">
                  <c:v>58.556349120701753</c:v>
                </c:pt>
                <c:pt idx="3927">
                  <c:v>58.524000003008851</c:v>
                </c:pt>
                <c:pt idx="3928">
                  <c:v>58.494881540000002</c:v>
                </c:pt>
                <c:pt idx="3929">
                  <c:v>58.494881540000002</c:v>
                </c:pt>
                <c:pt idx="3930">
                  <c:v>58.498088544210525</c:v>
                </c:pt>
                <c:pt idx="3931">
                  <c:v>58.514123565263162</c:v>
                </c:pt>
                <c:pt idx="3932">
                  <c:v>58.520495002831858</c:v>
                </c:pt>
                <c:pt idx="3933">
                  <c:v>58.504318078938056</c:v>
                </c:pt>
                <c:pt idx="3934">
                  <c:v>58.494881540000002</c:v>
                </c:pt>
                <c:pt idx="3935">
                  <c:v>58.494881540000002</c:v>
                </c:pt>
                <c:pt idx="3936">
                  <c:v>58.538020003716817</c:v>
                </c:pt>
                <c:pt idx="3937">
                  <c:v>58.618904623185841</c:v>
                </c:pt>
                <c:pt idx="3938">
                  <c:v>58.605154237876107</c:v>
                </c:pt>
                <c:pt idx="3939">
                  <c:v>58.540446542300884</c:v>
                </c:pt>
                <c:pt idx="3940">
                  <c:v>58.525348080000001</c:v>
                </c:pt>
                <c:pt idx="3941">
                  <c:v>58.525348080000001</c:v>
                </c:pt>
                <c:pt idx="3942">
                  <c:v>58.510930878035715</c:v>
                </c:pt>
                <c:pt idx="3943">
                  <c:v>58.495690386194688</c:v>
                </c:pt>
                <c:pt idx="3944">
                  <c:v>58.544221157876109</c:v>
                </c:pt>
                <c:pt idx="3945">
                  <c:v>58.579752615714284</c:v>
                </c:pt>
                <c:pt idx="3946">
                  <c:v>58.530788533571432</c:v>
                </c:pt>
                <c:pt idx="3947">
                  <c:v>58.499233902857142</c:v>
                </c:pt>
                <c:pt idx="3948">
                  <c:v>58.515555263571429</c:v>
                </c:pt>
                <c:pt idx="3949">
                  <c:v>58.518819535714286</c:v>
                </c:pt>
                <c:pt idx="3950">
                  <c:v>58.502498174999999</c:v>
                </c:pt>
                <c:pt idx="3951">
                  <c:v>58.486176811428571</c:v>
                </c:pt>
                <c:pt idx="3952">
                  <c:v>58.469855445357148</c:v>
                </c:pt>
                <c:pt idx="3953">
                  <c:v>58.464414990000002</c:v>
                </c:pt>
                <c:pt idx="3954">
                  <c:v>58.464414990000002</c:v>
                </c:pt>
                <c:pt idx="3955">
                  <c:v>58.464414990000002</c:v>
                </c:pt>
                <c:pt idx="3956">
                  <c:v>58.464414990000002</c:v>
                </c:pt>
                <c:pt idx="3957">
                  <c:v>58.433125029999999</c:v>
                </c:pt>
                <c:pt idx="3958">
                  <c:v>58.405114046071432</c:v>
                </c:pt>
                <c:pt idx="3959">
                  <c:v>58.421435406785719</c:v>
                </c:pt>
                <c:pt idx="3960">
                  <c:v>58.430105823333335</c:v>
                </c:pt>
                <c:pt idx="3961">
                  <c:v>58.413637423333334</c:v>
                </c:pt>
                <c:pt idx="3962">
                  <c:v>58.422420572072078</c:v>
                </c:pt>
                <c:pt idx="3963">
                  <c:v>58.471825777477477</c:v>
                </c:pt>
                <c:pt idx="3964">
                  <c:v>58.477315243783785</c:v>
                </c:pt>
                <c:pt idx="3965">
                  <c:v>58.444378438378379</c:v>
                </c:pt>
                <c:pt idx="3966">
                  <c:v>58.433948450000003</c:v>
                </c:pt>
                <c:pt idx="3967">
                  <c:v>58.433948450000003</c:v>
                </c:pt>
                <c:pt idx="3968">
                  <c:v>58.391954030000001</c:v>
                </c:pt>
                <c:pt idx="3969">
                  <c:v>58.342548829999998</c:v>
                </c:pt>
                <c:pt idx="3970">
                  <c:v>58.292694486363636</c:v>
                </c:pt>
                <c:pt idx="3971">
                  <c:v>58.267617600900898</c:v>
                </c:pt>
                <c:pt idx="3972">
                  <c:v>58.366428006306307</c:v>
                </c:pt>
                <c:pt idx="3973">
                  <c:v>58.433948450000003</c:v>
                </c:pt>
                <c:pt idx="3974">
                  <c:v>58.433948450000003</c:v>
                </c:pt>
                <c:pt idx="3975">
                  <c:v>58.433948450000003</c:v>
                </c:pt>
                <c:pt idx="3976">
                  <c:v>58.433948450000003</c:v>
                </c:pt>
                <c:pt idx="3977">
                  <c:v>58.433948450000003</c:v>
                </c:pt>
                <c:pt idx="3978">
                  <c:v>58.433948450000003</c:v>
                </c:pt>
                <c:pt idx="3979">
                  <c:v>58.447644417522937</c:v>
                </c:pt>
                <c:pt idx="3980">
                  <c:v>58.464414990000002</c:v>
                </c:pt>
                <c:pt idx="3981">
                  <c:v>58.381324426363634</c:v>
                </c:pt>
                <c:pt idx="3982">
                  <c:v>58.317672480825685</c:v>
                </c:pt>
                <c:pt idx="3983">
                  <c:v>58.351213625779813</c:v>
                </c:pt>
                <c:pt idx="3984">
                  <c:v>58.36719903054545</c:v>
                </c:pt>
                <c:pt idx="3985">
                  <c:v>58.350580917818178</c:v>
                </c:pt>
                <c:pt idx="3986">
                  <c:v>58.36854321733945</c:v>
                </c:pt>
                <c:pt idx="3987">
                  <c:v>58.418854934770643</c:v>
                </c:pt>
                <c:pt idx="3988">
                  <c:v>58.445687850733947</c:v>
                </c:pt>
                <c:pt idx="3989">
                  <c:v>58.462458423211011</c:v>
                </c:pt>
                <c:pt idx="3990">
                  <c:v>58.419972972935781</c:v>
                </c:pt>
                <c:pt idx="3991">
                  <c:v>58.37640054111111</c:v>
                </c:pt>
                <c:pt idx="3992">
                  <c:v>58.427178107777777</c:v>
                </c:pt>
                <c:pt idx="3993">
                  <c:v>58.442054226697252</c:v>
                </c:pt>
                <c:pt idx="3994">
                  <c:v>58.358201364311924</c:v>
                </c:pt>
                <c:pt idx="3995">
                  <c:v>58.327175805229359</c:v>
                </c:pt>
                <c:pt idx="3996">
                  <c:v>58.360716950183487</c:v>
                </c:pt>
                <c:pt idx="3997">
                  <c:v>58.405174495555556</c:v>
                </c:pt>
                <c:pt idx="3998">
                  <c:v>58.455952062222224</c:v>
                </c:pt>
                <c:pt idx="3999">
                  <c:v>58.422100351111112</c:v>
                </c:pt>
                <c:pt idx="4000">
                  <c:v>58.373579565185182</c:v>
                </c:pt>
                <c:pt idx="4001">
                  <c:v>58.390505420740745</c:v>
                </c:pt>
                <c:pt idx="4002">
                  <c:v>58.39558317740741</c:v>
                </c:pt>
                <c:pt idx="4003">
                  <c:v>58.361731466296298</c:v>
                </c:pt>
                <c:pt idx="4004">
                  <c:v>58.371886979629629</c:v>
                </c:pt>
                <c:pt idx="4005">
                  <c:v>58.439590401851852</c:v>
                </c:pt>
                <c:pt idx="4006">
                  <c:v>58.442975572962965</c:v>
                </c:pt>
                <c:pt idx="4007">
                  <c:v>58.409123861851853</c:v>
                </c:pt>
                <c:pt idx="4008">
                  <c:v>58.37500850813084</c:v>
                </c:pt>
                <c:pt idx="4009">
                  <c:v>58.345111436168224</c:v>
                </c:pt>
                <c:pt idx="4010">
                  <c:v>58.396363559532709</c:v>
                </c:pt>
                <c:pt idx="4011">
                  <c:v>58.420407765555559</c:v>
                </c:pt>
                <c:pt idx="4012">
                  <c:v>58.369630198888892</c:v>
                </c:pt>
                <c:pt idx="4013">
                  <c:v>58.350521382523361</c:v>
                </c:pt>
                <c:pt idx="4014">
                  <c:v>58.367605423644861</c:v>
                </c:pt>
                <c:pt idx="4015">
                  <c:v>58.396363559532709</c:v>
                </c:pt>
                <c:pt idx="4016">
                  <c:v>58.430531641775701</c:v>
                </c:pt>
                <c:pt idx="4017">
                  <c:v>58.403197175981312</c:v>
                </c:pt>
                <c:pt idx="4018">
                  <c:v>58.377039252641509</c:v>
                </c:pt>
                <c:pt idx="4019">
                  <c:v>58.41152967528302</c:v>
                </c:pt>
                <c:pt idx="4020">
                  <c:v>58.416010206822435</c:v>
                </c:pt>
                <c:pt idx="4021">
                  <c:v>58.364758083457943</c:v>
                </c:pt>
                <c:pt idx="4022">
                  <c:v>58.332867873364485</c:v>
                </c:pt>
                <c:pt idx="4023">
                  <c:v>58.315783832242992</c:v>
                </c:pt>
                <c:pt idx="4024">
                  <c:v>58.285064787830187</c:v>
                </c:pt>
                <c:pt idx="4025">
                  <c:v>58.252586301037738</c:v>
                </c:pt>
                <c:pt idx="4026">
                  <c:v>58.338812363301891</c:v>
                </c:pt>
                <c:pt idx="4027">
                  <c:v>58.399170607169815</c:v>
                </c:pt>
                <c:pt idx="4028">
                  <c:v>58.381925395849059</c:v>
                </c:pt>
                <c:pt idx="4029">
                  <c:v>58.348009810849057</c:v>
                </c:pt>
                <c:pt idx="4030">
                  <c:v>58.296274171226415</c:v>
                </c:pt>
                <c:pt idx="4031">
                  <c:v>58.30633388028302</c:v>
                </c:pt>
                <c:pt idx="4032">
                  <c:v>58.340824308584907</c:v>
                </c:pt>
                <c:pt idx="4033">
                  <c:v>58.309782923113204</c:v>
                </c:pt>
                <c:pt idx="4034">
                  <c:v>58.287999206571428</c:v>
                </c:pt>
                <c:pt idx="4035">
                  <c:v>58.322818115142859</c:v>
                </c:pt>
                <c:pt idx="4036">
                  <c:v>58.312657127924524</c:v>
                </c:pt>
                <c:pt idx="4037">
                  <c:v>58.243676276981134</c:v>
                </c:pt>
                <c:pt idx="4038">
                  <c:v>58.185863753333336</c:v>
                </c:pt>
                <c:pt idx="4039">
                  <c:v>58.133635393333336</c:v>
                </c:pt>
                <c:pt idx="4040">
                  <c:v>58.193117690476193</c:v>
                </c:pt>
                <c:pt idx="4041">
                  <c:v>58.254050775238099</c:v>
                </c:pt>
                <c:pt idx="4042">
                  <c:v>58.271460226666669</c:v>
                </c:pt>
                <c:pt idx="4043">
                  <c:v>58.259853925714289</c:v>
                </c:pt>
                <c:pt idx="4044">
                  <c:v>58.207625571428572</c:v>
                </c:pt>
                <c:pt idx="4045">
                  <c:v>58.236641327619047</c:v>
                </c:pt>
                <c:pt idx="4046">
                  <c:v>58.306279139047618</c:v>
                </c:pt>
                <c:pt idx="4047">
                  <c:v>58.296123620952379</c:v>
                </c:pt>
                <c:pt idx="4048">
                  <c:v>58.278686264999997</c:v>
                </c:pt>
                <c:pt idx="4049">
                  <c:v>58.261109415</c:v>
                </c:pt>
                <c:pt idx="4050">
                  <c:v>58.2511492</c:v>
                </c:pt>
                <c:pt idx="4051">
                  <c:v>58.2511492</c:v>
                </c:pt>
                <c:pt idx="4052">
                  <c:v>58.2511492</c:v>
                </c:pt>
                <c:pt idx="4053">
                  <c:v>58.2511492</c:v>
                </c:pt>
                <c:pt idx="4054">
                  <c:v>58.267847207499997</c:v>
                </c:pt>
                <c:pt idx="4055">
                  <c:v>58.273999105000001</c:v>
                </c:pt>
                <c:pt idx="4056">
                  <c:v>58.238845404999999</c:v>
                </c:pt>
                <c:pt idx="4057">
                  <c:v>58.237673614999999</c:v>
                </c:pt>
                <c:pt idx="4058">
                  <c:v>58.272827315000001</c:v>
                </c:pt>
                <c:pt idx="4059">
                  <c:v>58.268433102499998</c:v>
                </c:pt>
                <c:pt idx="4060">
                  <c:v>58.251740783398056</c:v>
                </c:pt>
                <c:pt idx="4061">
                  <c:v>58.287235787281553</c:v>
                </c:pt>
                <c:pt idx="4062">
                  <c:v>58.306809233269227</c:v>
                </c:pt>
                <c:pt idx="4063">
                  <c:v>58.289232377499999</c:v>
                </c:pt>
                <c:pt idx="4064">
                  <c:v>58.291672659417472</c:v>
                </c:pt>
                <c:pt idx="4065">
                  <c:v>58.309420164271842</c:v>
                </c:pt>
                <c:pt idx="4066">
                  <c:v>58.327022612500002</c:v>
                </c:pt>
                <c:pt idx="4067">
                  <c:v>58.340478288446597</c:v>
                </c:pt>
                <c:pt idx="4068">
                  <c:v>58.322730789417477</c:v>
                </c:pt>
                <c:pt idx="4069">
                  <c:v>58.304983288058253</c:v>
                </c:pt>
                <c:pt idx="4070">
                  <c:v>58.287235783203883</c:v>
                </c:pt>
                <c:pt idx="4071">
                  <c:v>58.281615739999999</c:v>
                </c:pt>
                <c:pt idx="4072">
                  <c:v>58.281615739999999</c:v>
                </c:pt>
                <c:pt idx="4073">
                  <c:v>58.26429162901961</c:v>
                </c:pt>
                <c:pt idx="4074">
                  <c:v>58.246416533592232</c:v>
                </c:pt>
                <c:pt idx="4075">
                  <c:v>58.228669034563104</c:v>
                </c:pt>
                <c:pt idx="4076">
                  <c:v>58.24996603660194</c:v>
                </c:pt>
                <c:pt idx="4077">
                  <c:v>58.303208539514564</c:v>
                </c:pt>
                <c:pt idx="4078">
                  <c:v>58.282213128235291</c:v>
                </c:pt>
                <c:pt idx="4079">
                  <c:v>58.253538732549018</c:v>
                </c:pt>
                <c:pt idx="4080">
                  <c:v>58.271460226666669</c:v>
                </c:pt>
                <c:pt idx="4081">
                  <c:v>58.273925157087376</c:v>
                </c:pt>
                <c:pt idx="4082">
                  <c:v>58.256177658058256</c:v>
                </c:pt>
                <c:pt idx="4083">
                  <c:v>58.225461725098043</c:v>
                </c:pt>
                <c:pt idx="4084">
                  <c:v>58.189618736764707</c:v>
                </c:pt>
                <c:pt idx="4085">
                  <c:v>58.153775742647063</c:v>
                </c:pt>
                <c:pt idx="4086">
                  <c:v>58.140745690495052</c:v>
                </c:pt>
                <c:pt idx="4087">
                  <c:v>58.176943565742576</c:v>
                </c:pt>
                <c:pt idx="4088">
                  <c:v>58.212916679215688</c:v>
                </c:pt>
                <c:pt idx="4089">
                  <c:v>58.248759667450983</c:v>
                </c:pt>
                <c:pt idx="4090">
                  <c:v>58.284602661176471</c:v>
                </c:pt>
                <c:pt idx="4091">
                  <c:v>58.299413034356434</c:v>
                </c:pt>
                <c:pt idx="4092">
                  <c:v>58.245116224455444</c:v>
                </c:pt>
                <c:pt idx="4093">
                  <c:v>58.220682660000001</c:v>
                </c:pt>
                <c:pt idx="4094">
                  <c:v>58.220682660000001</c:v>
                </c:pt>
                <c:pt idx="4095">
                  <c:v>58.174530371584162</c:v>
                </c:pt>
                <c:pt idx="4096">
                  <c:v>58.144365476534659</c:v>
                </c:pt>
                <c:pt idx="4097">
                  <c:v>58.234860155742574</c:v>
                </c:pt>
                <c:pt idx="4098">
                  <c:v>58.255372284752475</c:v>
                </c:pt>
                <c:pt idx="4099">
                  <c:v>58.201075480792085</c:v>
                </c:pt>
                <c:pt idx="4100">
                  <c:v>58.190216120000002</c:v>
                </c:pt>
                <c:pt idx="4101">
                  <c:v>58.190216120000002</c:v>
                </c:pt>
                <c:pt idx="4102">
                  <c:v>58.190216120000002</c:v>
                </c:pt>
                <c:pt idx="4103">
                  <c:v>58.182294819600003</c:v>
                </c:pt>
                <c:pt idx="4104">
                  <c:v>58.164014895600005</c:v>
                </c:pt>
                <c:pt idx="4105">
                  <c:v>58.173625429900994</c:v>
                </c:pt>
                <c:pt idx="4106">
                  <c:v>58.190216120000002</c:v>
                </c:pt>
                <c:pt idx="4107">
                  <c:v>58.190216120000002</c:v>
                </c:pt>
                <c:pt idx="4108">
                  <c:v>58.197832755</c:v>
                </c:pt>
                <c:pt idx="4109">
                  <c:v>58.216112678999998</c:v>
                </c:pt>
                <c:pt idx="4110">
                  <c:v>58.234256860990101</c:v>
                </c:pt>
                <c:pt idx="4111">
                  <c:v>58.242618568399998</c:v>
                </c:pt>
                <c:pt idx="4112">
                  <c:v>58.114659094399997</c:v>
                </c:pt>
                <c:pt idx="4113">
                  <c:v>58.059819318800002</c:v>
                </c:pt>
                <c:pt idx="4114">
                  <c:v>58.114659090800004</c:v>
                </c:pt>
                <c:pt idx="4115">
                  <c:v>58.156364403333335</c:v>
                </c:pt>
                <c:pt idx="4116">
                  <c:v>58.187169465500006</c:v>
                </c:pt>
                <c:pt idx="4117">
                  <c:v>58.150609611500002</c:v>
                </c:pt>
                <c:pt idx="4118">
                  <c:v>58.136899667500003</c:v>
                </c:pt>
                <c:pt idx="4119">
                  <c:v>58.155179597500002</c:v>
                </c:pt>
                <c:pt idx="4120">
                  <c:v>58.201294861818184</c:v>
                </c:pt>
                <c:pt idx="4121">
                  <c:v>58.247493215200002</c:v>
                </c:pt>
                <c:pt idx="4122">
                  <c:v>58.210933367199999</c:v>
                </c:pt>
                <c:pt idx="4123">
                  <c:v>58.21422006060606</c:v>
                </c:pt>
                <c:pt idx="4124">
                  <c:v>58.269613769696967</c:v>
                </c:pt>
                <c:pt idx="4125">
                  <c:v>58.238224001212124</c:v>
                </c:pt>
                <c:pt idx="4126">
                  <c:v>58.1852922339394</c:v>
                </c:pt>
                <c:pt idx="4127">
                  <c:v>58.148363088484849</c:v>
                </c:pt>
                <c:pt idx="4128">
                  <c:v>58.147132116969701</c:v>
                </c:pt>
                <c:pt idx="4129">
                  <c:v>58.184061262424244</c:v>
                </c:pt>
                <c:pt idx="4130">
                  <c:v>58.20560326141414</c:v>
                </c:pt>
                <c:pt idx="4131">
                  <c:v>58.210423517857144</c:v>
                </c:pt>
                <c:pt idx="4132">
                  <c:v>58.154464560714288</c:v>
                </c:pt>
                <c:pt idx="4133">
                  <c:v>58.129283030000003</c:v>
                </c:pt>
                <c:pt idx="4134">
                  <c:v>58.129283030000003</c:v>
                </c:pt>
                <c:pt idx="4135">
                  <c:v>58.129283030000003</c:v>
                </c:pt>
                <c:pt idx="4136">
                  <c:v>58.139130802121215</c:v>
                </c:pt>
                <c:pt idx="4137">
                  <c:v>58.176059947575759</c:v>
                </c:pt>
                <c:pt idx="4138">
                  <c:v>58.190216120000002</c:v>
                </c:pt>
                <c:pt idx="4139">
                  <c:v>58.190216120000002</c:v>
                </c:pt>
                <c:pt idx="4140">
                  <c:v>58.208558220612247</c:v>
                </c:pt>
                <c:pt idx="4141">
                  <c:v>58.214154115714287</c:v>
                </c:pt>
                <c:pt idx="4142">
                  <c:v>58.195501132040818</c:v>
                </c:pt>
                <c:pt idx="4143">
                  <c:v>58.163480172346944</c:v>
                </c:pt>
                <c:pt idx="4144">
                  <c:v>58.129283030000003</c:v>
                </c:pt>
                <c:pt idx="4145">
                  <c:v>58.129283030000003</c:v>
                </c:pt>
                <c:pt idx="4146">
                  <c:v>58.112322275773195</c:v>
                </c:pt>
                <c:pt idx="4147">
                  <c:v>58.07463171082474</c:v>
                </c:pt>
                <c:pt idx="4148">
                  <c:v>58.083894103061219</c:v>
                </c:pt>
                <c:pt idx="4149">
                  <c:v>58.102547086734695</c:v>
                </c:pt>
                <c:pt idx="4150">
                  <c:v>58.121200070408165</c:v>
                </c:pt>
                <c:pt idx="4151">
                  <c:v>58.107925043195877</c:v>
                </c:pt>
                <c:pt idx="4152">
                  <c:v>58.070234478247421</c:v>
                </c:pt>
                <c:pt idx="4153">
                  <c:v>58.068349949999998</c:v>
                </c:pt>
                <c:pt idx="4154">
                  <c:v>58.07463171082474</c:v>
                </c:pt>
                <c:pt idx="4155">
                  <c:v>58.093476993298964</c:v>
                </c:pt>
                <c:pt idx="4156">
                  <c:v>58.098816489999997</c:v>
                </c:pt>
                <c:pt idx="4157">
                  <c:v>58.096931961752574</c:v>
                </c:pt>
                <c:pt idx="4158">
                  <c:v>58.07808667927835</c:v>
                </c:pt>
                <c:pt idx="4159">
                  <c:v>58.068349949999998</c:v>
                </c:pt>
                <c:pt idx="4160">
                  <c:v>58.068349949999998</c:v>
                </c:pt>
                <c:pt idx="4161">
                  <c:v>58.117347689793817</c:v>
                </c:pt>
                <c:pt idx="4162">
                  <c:v>58.1454683878125</c:v>
                </c:pt>
                <c:pt idx="4163">
                  <c:v>58.088343619062499</c:v>
                </c:pt>
                <c:pt idx="4164">
                  <c:v>58.080599383608245</c:v>
                </c:pt>
                <c:pt idx="4165">
                  <c:v>58.093738733124994</c:v>
                </c:pt>
                <c:pt idx="4166">
                  <c:v>57.941406026875001</c:v>
                </c:pt>
                <c:pt idx="4167">
                  <c:v>57.92934635395833</c:v>
                </c:pt>
                <c:pt idx="4168">
                  <c:v>58.100720647708336</c:v>
                </c:pt>
                <c:pt idx="4169">
                  <c:v>58.082169823814432</c:v>
                </c:pt>
                <c:pt idx="4170">
                  <c:v>58.042009087291667</c:v>
                </c:pt>
                <c:pt idx="4171">
                  <c:v>58.061050674791666</c:v>
                </c:pt>
                <c:pt idx="4172">
                  <c:v>58.080092262291664</c:v>
                </c:pt>
                <c:pt idx="4173">
                  <c:v>58.098175089157891</c:v>
                </c:pt>
                <c:pt idx="4174">
                  <c:v>58.059691038631577</c:v>
                </c:pt>
                <c:pt idx="4175">
                  <c:v>58.054386119166665</c:v>
                </c:pt>
                <c:pt idx="4176">
                  <c:v>58.092469294166662</c:v>
                </c:pt>
                <c:pt idx="4177">
                  <c:v>58.082948500416663</c:v>
                </c:pt>
                <c:pt idx="4178">
                  <c:v>58.077329561789476</c:v>
                </c:pt>
                <c:pt idx="4179">
                  <c:v>58.11581361231579</c:v>
                </c:pt>
                <c:pt idx="4180">
                  <c:v>58.104528966250001</c:v>
                </c:pt>
                <c:pt idx="4181">
                  <c:v>58.06353944336842</c:v>
                </c:pt>
                <c:pt idx="4182">
                  <c:v>57.967329310736844</c:v>
                </c:pt>
                <c:pt idx="4183">
                  <c:v>57.951935690105266</c:v>
                </c:pt>
                <c:pt idx="4184">
                  <c:v>58.028903797473681</c:v>
                </c:pt>
                <c:pt idx="4185">
                  <c:v>58.071877654631578</c:v>
                </c:pt>
                <c:pt idx="4186">
                  <c:v>58.09304388242105</c:v>
                </c:pt>
                <c:pt idx="4187">
                  <c:v>58.073801857157896</c:v>
                </c:pt>
                <c:pt idx="4188">
                  <c:v>58.054559831894736</c:v>
                </c:pt>
                <c:pt idx="4189">
                  <c:v>58.050711427684213</c:v>
                </c:pt>
                <c:pt idx="4190">
                  <c:v>58.146921560315789</c:v>
                </c:pt>
                <c:pt idx="4191">
                  <c:v>58.116134319263161</c:v>
                </c:pt>
                <c:pt idx="4192">
                  <c:v>57.981440136105263</c:v>
                </c:pt>
                <c:pt idx="4193">
                  <c:v>58.033345840212768</c:v>
                </c:pt>
                <c:pt idx="4194">
                  <c:v>58.060653139894733</c:v>
                </c:pt>
                <c:pt idx="4195">
                  <c:v>58.041411114631579</c:v>
                </c:pt>
                <c:pt idx="4196">
                  <c:v>58.069646398510635</c:v>
                </c:pt>
                <c:pt idx="4197">
                  <c:v>58.074508078829787</c:v>
                </c:pt>
                <c:pt idx="4198">
                  <c:v>57.977274434148939</c:v>
                </c:pt>
                <c:pt idx="4199">
                  <c:v>57.959632501578952</c:v>
                </c:pt>
                <c:pt idx="4200">
                  <c:v>57.97889500276596</c:v>
                </c:pt>
                <c:pt idx="4201">
                  <c:v>57.99834173042553</c:v>
                </c:pt>
                <c:pt idx="4202">
                  <c:v>58.00741687</c:v>
                </c:pt>
                <c:pt idx="4203">
                  <c:v>58.00741687</c:v>
                </c:pt>
                <c:pt idx="4204">
                  <c:v>58.045418145698925</c:v>
                </c:pt>
                <c:pt idx="4205">
                  <c:v>58.076452753191489</c:v>
                </c:pt>
                <c:pt idx="4206">
                  <c:v>58.09589948085106</c:v>
                </c:pt>
                <c:pt idx="4207">
                  <c:v>58.065757052978725</c:v>
                </c:pt>
                <c:pt idx="4208">
                  <c:v>58.032314257526878</c:v>
                </c:pt>
                <c:pt idx="4209">
                  <c:v>58.012658425268818</c:v>
                </c:pt>
                <c:pt idx="4210">
                  <c:v>57.964634064468086</c:v>
                </c:pt>
                <c:pt idx="4211">
                  <c:v>57.9258451572043</c:v>
                </c:pt>
                <c:pt idx="4212">
                  <c:v>57.984812660430109</c:v>
                </c:pt>
                <c:pt idx="4213">
                  <c:v>57.959448271170217</c:v>
                </c:pt>
                <c:pt idx="4214">
                  <c:v>57.888499075161292</c:v>
                </c:pt>
                <c:pt idx="4215">
                  <c:v>57.9474665783871</c:v>
                </c:pt>
                <c:pt idx="4216">
                  <c:v>57.996606162258068</c:v>
                </c:pt>
                <c:pt idx="4217">
                  <c:v>58.035917826774195</c:v>
                </c:pt>
                <c:pt idx="4218">
                  <c:v>57.981864281935486</c:v>
                </c:pt>
                <c:pt idx="4219">
                  <c:v>57.938621447096779</c:v>
                </c:pt>
                <c:pt idx="4220">
                  <c:v>57.918965614838712</c:v>
                </c:pt>
                <c:pt idx="4221">
                  <c:v>57.93290630021739</c:v>
                </c:pt>
                <c:pt idx="4222">
                  <c:v>57.946483780000001</c:v>
                </c:pt>
                <c:pt idx="4223">
                  <c:v>57.946483780000001</c:v>
                </c:pt>
                <c:pt idx="4224">
                  <c:v>57.976950325000004</c:v>
                </c:pt>
                <c:pt idx="4225">
                  <c:v>57.993657785913982</c:v>
                </c:pt>
                <c:pt idx="4226">
                  <c:v>57.934690282688173</c:v>
                </c:pt>
                <c:pt idx="4227">
                  <c:v>57.956749683804347</c:v>
                </c:pt>
                <c:pt idx="4228">
                  <c:v>58.004468495161291</c:v>
                </c:pt>
                <c:pt idx="4229">
                  <c:v>57.984812662903224</c:v>
                </c:pt>
                <c:pt idx="4230">
                  <c:v>57.965028636521737</c:v>
                </c:pt>
                <c:pt idx="4231">
                  <c:v>57.946483780000001</c:v>
                </c:pt>
                <c:pt idx="4232">
                  <c:v>57.946483780000001</c:v>
                </c:pt>
                <c:pt idx="4233">
                  <c:v>57.957080840869565</c:v>
                </c:pt>
                <c:pt idx="4234">
                  <c:v>57.976950330000001</c:v>
                </c:pt>
                <c:pt idx="4235">
                  <c:v>57.976950330000001</c:v>
                </c:pt>
                <c:pt idx="4236">
                  <c:v>57.967576006923075</c:v>
                </c:pt>
                <c:pt idx="4237">
                  <c:v>57.947488171758245</c:v>
                </c:pt>
                <c:pt idx="4238">
                  <c:v>57.908731763043484</c:v>
                </c:pt>
                <c:pt idx="4239">
                  <c:v>57.918666507065218</c:v>
                </c:pt>
                <c:pt idx="4240">
                  <c:v>57.99814444402174</c:v>
                </c:pt>
                <c:pt idx="4241">
                  <c:v>57.989672621428575</c:v>
                </c:pt>
                <c:pt idx="4242">
                  <c:v>57.962219253296702</c:v>
                </c:pt>
                <c:pt idx="4243">
                  <c:v>57.922043589560438</c:v>
                </c:pt>
                <c:pt idx="4244">
                  <c:v>58.000462546630438</c:v>
                </c:pt>
                <c:pt idx="4245">
                  <c:v>58.055627658571424</c:v>
                </c:pt>
                <c:pt idx="4246">
                  <c:v>58.015452001428571</c:v>
                </c:pt>
                <c:pt idx="4247">
                  <c:v>57.991346607142859</c:v>
                </c:pt>
                <c:pt idx="4248">
                  <c:v>57.976950330000001</c:v>
                </c:pt>
                <c:pt idx="4249">
                  <c:v>57.976950330000001</c:v>
                </c:pt>
                <c:pt idx="4250">
                  <c:v>57.976950330000001</c:v>
                </c:pt>
                <c:pt idx="4251">
                  <c:v>57.951840542637363</c:v>
                </c:pt>
                <c:pt idx="4252">
                  <c:v>57.851401393186812</c:v>
                </c:pt>
                <c:pt idx="4253">
                  <c:v>57.913986142222221</c:v>
                </c:pt>
                <c:pt idx="4254">
                  <c:v>57.988668228461542</c:v>
                </c:pt>
                <c:pt idx="4255">
                  <c:v>57.908316907582417</c:v>
                </c:pt>
                <c:pt idx="4256">
                  <c:v>57.971928367582422</c:v>
                </c:pt>
                <c:pt idx="4257">
                  <c:v>58.048038921999996</c:v>
                </c:pt>
                <c:pt idx="4258">
                  <c:v>57.946483782000001</c:v>
                </c:pt>
                <c:pt idx="4259">
                  <c:v>57.944452682000005</c:v>
                </c:pt>
                <c:pt idx="4260">
                  <c:v>57.968915197252748</c:v>
                </c:pt>
                <c:pt idx="4261">
                  <c:v>57.928739533516485</c:v>
                </c:pt>
                <c:pt idx="4262">
                  <c:v>57.929896441555556</c:v>
                </c:pt>
                <c:pt idx="4263">
                  <c:v>57.942760091777778</c:v>
                </c:pt>
                <c:pt idx="4264">
                  <c:v>57.92244906511111</c:v>
                </c:pt>
                <c:pt idx="4265">
                  <c:v>57.888258836888888</c:v>
                </c:pt>
                <c:pt idx="4266">
                  <c:v>57.85880784822222</c:v>
                </c:pt>
                <c:pt idx="4267">
                  <c:v>57.879118874888889</c:v>
                </c:pt>
                <c:pt idx="4268">
                  <c:v>57.885550700000003</c:v>
                </c:pt>
                <c:pt idx="4269">
                  <c:v>57.889612905333337</c:v>
                </c:pt>
                <c:pt idx="4270">
                  <c:v>57.909923932000005</c:v>
                </c:pt>
                <c:pt idx="4271">
                  <c:v>57.944452682000005</c:v>
                </c:pt>
                <c:pt idx="4272">
                  <c:v>57.985166026179776</c:v>
                </c:pt>
                <c:pt idx="4273">
                  <c:v>58.026244507078651</c:v>
                </c:pt>
                <c:pt idx="4274">
                  <c:v>57.993724038202245</c:v>
                </c:pt>
                <c:pt idx="4275">
                  <c:v>57.927526821777775</c:v>
                </c:pt>
                <c:pt idx="4276">
                  <c:v>57.846282715111109</c:v>
                </c:pt>
                <c:pt idx="4277">
                  <c:v>57.85474183932584</c:v>
                </c:pt>
                <c:pt idx="4278">
                  <c:v>57.870146269662925</c:v>
                </c:pt>
                <c:pt idx="4279">
                  <c:v>57.808528548314605</c:v>
                </c:pt>
                <c:pt idx="4280">
                  <c:v>57.841391333033712</c:v>
                </c:pt>
                <c:pt idx="4281">
                  <c:v>57.891370151460677</c:v>
                </c:pt>
                <c:pt idx="4282">
                  <c:v>57.911909391910115</c:v>
                </c:pt>
                <c:pt idx="4283">
                  <c:v>57.866723062921345</c:v>
                </c:pt>
                <c:pt idx="4284">
                  <c:v>57.824617619999998</c:v>
                </c:pt>
                <c:pt idx="4285">
                  <c:v>57.824617619999998</c:v>
                </c:pt>
                <c:pt idx="4286">
                  <c:v>57.841928154090908</c:v>
                </c:pt>
                <c:pt idx="4287">
                  <c:v>57.855084159999997</c:v>
                </c:pt>
                <c:pt idx="4288">
                  <c:v>57.855084159999997</c:v>
                </c:pt>
                <c:pt idx="4289">
                  <c:v>57.855084159999997</c:v>
                </c:pt>
                <c:pt idx="4290">
                  <c:v>57.820852089775279</c:v>
                </c:pt>
                <c:pt idx="4291">
                  <c:v>57.738695121235956</c:v>
                </c:pt>
                <c:pt idx="4292">
                  <c:v>57.791381390909088</c:v>
                </c:pt>
                <c:pt idx="4293">
                  <c:v>57.834311519090903</c:v>
                </c:pt>
                <c:pt idx="4294">
                  <c:v>57.855084159999997</c:v>
                </c:pt>
                <c:pt idx="4295">
                  <c:v>57.834311519090903</c:v>
                </c:pt>
                <c:pt idx="4296">
                  <c:v>57.813538878181816</c:v>
                </c:pt>
                <c:pt idx="4297">
                  <c:v>57.794151079999999</c:v>
                </c:pt>
                <c:pt idx="4298">
                  <c:v>57.794151079999999</c:v>
                </c:pt>
                <c:pt idx="4299">
                  <c:v>57.769223906818183</c:v>
                </c:pt>
                <c:pt idx="4300">
                  <c:v>57.747066418181817</c:v>
                </c:pt>
                <c:pt idx="4301">
                  <c:v>57.850929629545455</c:v>
                </c:pt>
                <c:pt idx="4302">
                  <c:v>57.83015698636364</c:v>
                </c:pt>
                <c:pt idx="4303">
                  <c:v>57.772089094137932</c:v>
                </c:pt>
                <c:pt idx="4304">
                  <c:v>57.814111914827585</c:v>
                </c:pt>
                <c:pt idx="4305">
                  <c:v>57.809038139318183</c:v>
                </c:pt>
                <c:pt idx="4306">
                  <c:v>57.806057543908047</c:v>
                </c:pt>
                <c:pt idx="4307">
                  <c:v>57.84808035770115</c:v>
                </c:pt>
                <c:pt idx="4308">
                  <c:v>57.820065148505748</c:v>
                </c:pt>
                <c:pt idx="4309">
                  <c:v>57.794151079999999</c:v>
                </c:pt>
                <c:pt idx="4310">
                  <c:v>57.794151079999999</c:v>
                </c:pt>
                <c:pt idx="4311">
                  <c:v>57.813411536321837</c:v>
                </c:pt>
                <c:pt idx="4312">
                  <c:v>57.814812296781611</c:v>
                </c:pt>
                <c:pt idx="4313">
                  <c:v>57.794851460229886</c:v>
                </c:pt>
                <c:pt idx="4314">
                  <c:v>57.836874274022989</c:v>
                </c:pt>
                <c:pt idx="4315">
                  <c:v>57.855084159999997</c:v>
                </c:pt>
                <c:pt idx="4316">
                  <c:v>57.852604325348835</c:v>
                </c:pt>
                <c:pt idx="4317">
                  <c:v>57.831348599767438</c:v>
                </c:pt>
                <c:pt idx="4318">
                  <c:v>57.810259825287353</c:v>
                </c:pt>
                <c:pt idx="4319">
                  <c:v>57.803956403218386</c:v>
                </c:pt>
                <c:pt idx="4320">
                  <c:v>57.845979217011489</c:v>
                </c:pt>
                <c:pt idx="4321">
                  <c:v>57.788482881046512</c:v>
                </c:pt>
                <c:pt idx="4322">
                  <c:v>57.75527996965517</c:v>
                </c:pt>
                <c:pt idx="4323">
                  <c:v>57.818314197241378</c:v>
                </c:pt>
                <c:pt idx="4324">
                  <c:v>57.748097001627904</c:v>
                </c:pt>
                <c:pt idx="4325">
                  <c:v>57.742428807674422</c:v>
                </c:pt>
                <c:pt idx="4326">
                  <c:v>57.823917239770111</c:v>
                </c:pt>
                <c:pt idx="4327">
                  <c:v>57.802905832873563</c:v>
                </c:pt>
                <c:pt idx="4328">
                  <c:v>57.769352729418607</c:v>
                </c:pt>
                <c:pt idx="4329">
                  <c:v>57.742783067558136</c:v>
                </c:pt>
                <c:pt idx="4330">
                  <c:v>57.80655025127907</c:v>
                </c:pt>
                <c:pt idx="4331">
                  <c:v>57.794151075000002</c:v>
                </c:pt>
                <c:pt idx="4332">
                  <c:v>57.751497913999998</c:v>
                </c:pt>
                <c:pt idx="4333">
                  <c:v>57.708486328117651</c:v>
                </c:pt>
                <c:pt idx="4334">
                  <c:v>57.758016342558136</c:v>
                </c:pt>
                <c:pt idx="4335">
                  <c:v>57.8033618944186</c:v>
                </c:pt>
                <c:pt idx="4336">
                  <c:v>57.824617619999998</c:v>
                </c:pt>
                <c:pt idx="4337">
                  <c:v>57.760100234117644</c:v>
                </c:pt>
                <c:pt idx="4338">
                  <c:v>57.696020470232561</c:v>
                </c:pt>
                <c:pt idx="4339">
                  <c:v>57.654721845764705</c:v>
                </c:pt>
                <c:pt idx="4340">
                  <c:v>57.740745017529413</c:v>
                </c:pt>
                <c:pt idx="4341">
                  <c:v>57.763684529999999</c:v>
                </c:pt>
                <c:pt idx="4342">
                  <c:v>57.763684529999999</c:v>
                </c:pt>
                <c:pt idx="4343">
                  <c:v>57.763684529999999</c:v>
                </c:pt>
                <c:pt idx="4344">
                  <c:v>57.782681320000002</c:v>
                </c:pt>
                <c:pt idx="4345">
                  <c:v>57.784115039999996</c:v>
                </c:pt>
                <c:pt idx="4346">
                  <c:v>57.762609240352937</c:v>
                </c:pt>
                <c:pt idx="4347">
                  <c:v>57.741103447411767</c:v>
                </c:pt>
                <c:pt idx="4348">
                  <c:v>57.71959765447059</c:v>
                </c:pt>
                <c:pt idx="4349">
                  <c:v>57.698091861529413</c:v>
                </c:pt>
                <c:pt idx="4350">
                  <c:v>57.676586068588236</c:v>
                </c:pt>
                <c:pt idx="4351">
                  <c:v>57.689489544352945</c:v>
                </c:pt>
                <c:pt idx="4352">
                  <c:v>57.702751450000001</c:v>
                </c:pt>
                <c:pt idx="4353">
                  <c:v>57.702751450000001</c:v>
                </c:pt>
                <c:pt idx="4354">
                  <c:v>57.766193546117648</c:v>
                </c:pt>
                <c:pt idx="4355">
                  <c:v>57.720160907380951</c:v>
                </c:pt>
                <c:pt idx="4356">
                  <c:v>57.625689025294115</c:v>
                </c:pt>
                <c:pt idx="4357">
                  <c:v>57.711712197058823</c:v>
                </c:pt>
                <c:pt idx="4358">
                  <c:v>57.716896629285714</c:v>
                </c:pt>
                <c:pt idx="4359">
                  <c:v>57.702751450000001</c:v>
                </c:pt>
                <c:pt idx="4360">
                  <c:v>57.702751450000001</c:v>
                </c:pt>
                <c:pt idx="4361">
                  <c:v>57.702751450000001</c:v>
                </c:pt>
                <c:pt idx="4362">
                  <c:v>57.737570356666666</c:v>
                </c:pt>
                <c:pt idx="4363">
                  <c:v>57.788347928571426</c:v>
                </c:pt>
                <c:pt idx="4364">
                  <c:v>57.744824292857146</c:v>
                </c:pt>
                <c:pt idx="4365">
                  <c:v>57.717259326190479</c:v>
                </c:pt>
                <c:pt idx="4366">
                  <c:v>57.680989635714283</c:v>
                </c:pt>
                <c:pt idx="4367">
                  <c:v>57.615704192857137</c:v>
                </c:pt>
                <c:pt idx="4368">
                  <c:v>57.734686263734936</c:v>
                </c:pt>
                <c:pt idx="4369">
                  <c:v>57.758244082499999</c:v>
                </c:pt>
                <c:pt idx="4370">
                  <c:v>57.702751450000001</c:v>
                </c:pt>
                <c:pt idx="4371">
                  <c:v>57.702751450000001</c:v>
                </c:pt>
                <c:pt idx="4372">
                  <c:v>57.702751450000001</c:v>
                </c:pt>
                <c:pt idx="4373">
                  <c:v>57.726977857951809</c:v>
                </c:pt>
                <c:pt idx="4374">
                  <c:v>57.793049879638552</c:v>
                </c:pt>
                <c:pt idx="4375">
                  <c:v>57.729953720833336</c:v>
                </c:pt>
                <c:pt idx="4376">
                  <c:v>57.68990411385542</c:v>
                </c:pt>
                <c:pt idx="4377">
                  <c:v>57.672284910000002</c:v>
                </c:pt>
                <c:pt idx="4378">
                  <c:v>57.672284910000002</c:v>
                </c:pt>
                <c:pt idx="4379">
                  <c:v>57.618326092289152</c:v>
                </c:pt>
                <c:pt idx="4380">
                  <c:v>57.628603960240959</c:v>
                </c:pt>
                <c:pt idx="4381">
                  <c:v>57.729914389277106</c:v>
                </c:pt>
                <c:pt idx="4382">
                  <c:v>57.663842374819282</c:v>
                </c:pt>
                <c:pt idx="4383">
                  <c:v>57.700549049518074</c:v>
                </c:pt>
                <c:pt idx="4384">
                  <c:v>57.744964125903614</c:v>
                </c:pt>
                <c:pt idx="4385">
                  <c:v>57.678892111445784</c:v>
                </c:pt>
                <c:pt idx="4386">
                  <c:v>57.65246330566265</c:v>
                </c:pt>
                <c:pt idx="4387">
                  <c:v>57.607264851341462</c:v>
                </c:pt>
                <c:pt idx="4388">
                  <c:v>57.560329543253012</c:v>
                </c:pt>
                <c:pt idx="4389">
                  <c:v>57.626401564939762</c:v>
                </c:pt>
                <c:pt idx="4390">
                  <c:v>57.641818370000003</c:v>
                </c:pt>
                <c:pt idx="4391">
                  <c:v>57.633272877073175</c:v>
                </c:pt>
                <c:pt idx="4392">
                  <c:v>57.611723373170726</c:v>
                </c:pt>
                <c:pt idx="4393">
                  <c:v>57.634015963414633</c:v>
                </c:pt>
                <c:pt idx="4394">
                  <c:v>57.641818370000003</c:v>
                </c:pt>
                <c:pt idx="4395">
                  <c:v>57.648058504698795</c:v>
                </c:pt>
                <c:pt idx="4396">
                  <c:v>57.670082509518075</c:v>
                </c:pt>
                <c:pt idx="4397">
                  <c:v>57.632158247560973</c:v>
                </c:pt>
                <c:pt idx="4398">
                  <c:v>57.563794300243899</c:v>
                </c:pt>
                <c:pt idx="4399">
                  <c:v>57.500631955121953</c:v>
                </c:pt>
                <c:pt idx="4400">
                  <c:v>57.567509725853654</c:v>
                </c:pt>
                <c:pt idx="4401">
                  <c:v>57.598719358048776</c:v>
                </c:pt>
                <c:pt idx="4402">
                  <c:v>57.591793060370371</c:v>
                </c:pt>
                <c:pt idx="4403">
                  <c:v>57.55599188817073</c:v>
                </c:pt>
                <c:pt idx="4404">
                  <c:v>57.622869666219515</c:v>
                </c:pt>
                <c:pt idx="4405">
                  <c:v>57.641818370000003</c:v>
                </c:pt>
                <c:pt idx="4406">
                  <c:v>57.65761583518519</c:v>
                </c:pt>
                <c:pt idx="4407">
                  <c:v>57.702751450000001</c:v>
                </c:pt>
                <c:pt idx="4408">
                  <c:v>57.635873679268293</c:v>
                </c:pt>
                <c:pt idx="4409">
                  <c:v>57.625644774691359</c:v>
                </c:pt>
                <c:pt idx="4410">
                  <c:v>57.629029943703706</c:v>
                </c:pt>
                <c:pt idx="4411">
                  <c:v>57.58389432148148</c:v>
                </c:pt>
                <c:pt idx="4412">
                  <c:v>57.518466027317075</c:v>
                </c:pt>
                <c:pt idx="4413">
                  <c:v>57.515062508395062</c:v>
                </c:pt>
                <c:pt idx="4414">
                  <c:v>57.555308431604935</c:v>
                </c:pt>
                <c:pt idx="4415">
                  <c:v>57.57787623901234</c:v>
                </c:pt>
                <c:pt idx="4416">
                  <c:v>57.600444052839499</c:v>
                </c:pt>
                <c:pt idx="4417">
                  <c:v>57.611351829999997</c:v>
                </c:pt>
                <c:pt idx="4418">
                  <c:v>57.615113131234565</c:v>
                </c:pt>
                <c:pt idx="4419">
                  <c:v>57.637680938641978</c:v>
                </c:pt>
                <c:pt idx="4420">
                  <c:v>57.585836096625002</c:v>
                </c:pt>
                <c:pt idx="4421">
                  <c:v>57.561326513580248</c:v>
                </c:pt>
                <c:pt idx="4422">
                  <c:v>57.574867198024691</c:v>
                </c:pt>
                <c:pt idx="4423">
                  <c:v>57.529731583209873</c:v>
                </c:pt>
                <c:pt idx="4424">
                  <c:v>57.591548574874999</c:v>
                </c:pt>
                <c:pt idx="4425">
                  <c:v>57.61135182666667</c:v>
                </c:pt>
                <c:pt idx="4426">
                  <c:v>57.550418739999998</c:v>
                </c:pt>
                <c:pt idx="4427">
                  <c:v>57.550418739999998</c:v>
                </c:pt>
                <c:pt idx="4428">
                  <c:v>57.56772072567901</c:v>
                </c:pt>
                <c:pt idx="4429">
                  <c:v>57.571364486249998</c:v>
                </c:pt>
                <c:pt idx="4430">
                  <c:v>57.554227058125001</c:v>
                </c:pt>
                <c:pt idx="4431">
                  <c:v>57.599926875624995</c:v>
                </c:pt>
                <c:pt idx="4432">
                  <c:v>57.697038973749997</c:v>
                </c:pt>
                <c:pt idx="4433">
                  <c:v>57.706559764375001</c:v>
                </c:pt>
                <c:pt idx="4434">
                  <c:v>57.582789439374999</c:v>
                </c:pt>
                <c:pt idx="4435">
                  <c:v>57.605639351874999</c:v>
                </c:pt>
                <c:pt idx="4436">
                  <c:v>57.577076966874998</c:v>
                </c:pt>
                <c:pt idx="4437">
                  <c:v>57.588501918124997</c:v>
                </c:pt>
                <c:pt idx="4438">
                  <c:v>57.668476592499999</c:v>
                </c:pt>
                <c:pt idx="4439">
                  <c:v>57.622776782499997</c:v>
                </c:pt>
                <c:pt idx="4440">
                  <c:v>57.507225669240505</c:v>
                </c:pt>
                <c:pt idx="4441">
                  <c:v>57.46815907525</c:v>
                </c:pt>
                <c:pt idx="4442">
                  <c:v>57.552732654430379</c:v>
                </c:pt>
                <c:pt idx="4443">
                  <c:v>57.575871798734177</c:v>
                </c:pt>
                <c:pt idx="4444">
                  <c:v>57.580885279999997</c:v>
                </c:pt>
                <c:pt idx="4445">
                  <c:v>57.580885279999997</c:v>
                </c:pt>
                <c:pt idx="4446">
                  <c:v>57.571745317999998</c:v>
                </c:pt>
                <c:pt idx="4447">
                  <c:v>57.503195603000002</c:v>
                </c:pt>
                <c:pt idx="4448">
                  <c:v>57.526508290886078</c:v>
                </c:pt>
                <c:pt idx="4449">
                  <c:v>57.539234820253164</c:v>
                </c:pt>
                <c:pt idx="4450">
                  <c:v>57.519952199999999</c:v>
                </c:pt>
                <c:pt idx="4451">
                  <c:v>57.519952199999999</c:v>
                </c:pt>
                <c:pt idx="4452">
                  <c:v>57.559288745316451</c:v>
                </c:pt>
                <c:pt idx="4453">
                  <c:v>57.568544403037968</c:v>
                </c:pt>
                <c:pt idx="4454">
                  <c:v>57.540391777468351</c:v>
                </c:pt>
                <c:pt idx="4455">
                  <c:v>57.494113488860762</c:v>
                </c:pt>
                <c:pt idx="4456">
                  <c:v>57.447835193417724</c:v>
                </c:pt>
                <c:pt idx="4457">
                  <c:v>57.48323610782051</c:v>
                </c:pt>
                <c:pt idx="4458">
                  <c:v>57.550418739999998</c:v>
                </c:pt>
                <c:pt idx="4459">
                  <c:v>57.550418739999998</c:v>
                </c:pt>
                <c:pt idx="4460">
                  <c:v>57.528050900506329</c:v>
                </c:pt>
                <c:pt idx="4461">
                  <c:v>57.535185470000002</c:v>
                </c:pt>
                <c:pt idx="4462">
                  <c:v>57.542320039493667</c:v>
                </c:pt>
                <c:pt idx="4463">
                  <c:v>57.519952199999999</c:v>
                </c:pt>
                <c:pt idx="4464">
                  <c:v>57.519952199999999</c:v>
                </c:pt>
                <c:pt idx="4465">
                  <c:v>57.485579693333335</c:v>
                </c:pt>
                <c:pt idx="4466">
                  <c:v>57.448863603333336</c:v>
                </c:pt>
                <c:pt idx="4467">
                  <c:v>57.428552570000001</c:v>
                </c:pt>
                <c:pt idx="4468">
                  <c:v>57.428552570000001</c:v>
                </c:pt>
                <c:pt idx="4469">
                  <c:v>57.447691812948719</c:v>
                </c:pt>
                <c:pt idx="4470">
                  <c:v>57.471127616666664</c:v>
                </c:pt>
                <c:pt idx="4471">
                  <c:v>57.484407903333334</c:v>
                </c:pt>
                <c:pt idx="4472">
                  <c:v>57.460972103333333</c:v>
                </c:pt>
                <c:pt idx="4473">
                  <c:v>57.437257298571431</c:v>
                </c:pt>
                <c:pt idx="4474">
                  <c:v>57.443395248205128</c:v>
                </c:pt>
                <c:pt idx="4475">
                  <c:v>57.498078789230767</c:v>
                </c:pt>
                <c:pt idx="4476">
                  <c:v>57.609008249743589</c:v>
                </c:pt>
                <c:pt idx="4477">
                  <c:v>57.538700842051277</c:v>
                </c:pt>
                <c:pt idx="4478">
                  <c:v>57.537361651428569</c:v>
                </c:pt>
                <c:pt idx="4479">
                  <c:v>57.529326519999998</c:v>
                </c:pt>
                <c:pt idx="4480">
                  <c:v>57.493046684155843</c:v>
                </c:pt>
                <c:pt idx="4481">
                  <c:v>57.516786845194801</c:v>
                </c:pt>
                <c:pt idx="4482">
                  <c:v>57.479330146666669</c:v>
                </c:pt>
                <c:pt idx="4483">
                  <c:v>57.459019120000001</c:v>
                </c:pt>
                <c:pt idx="4484">
                  <c:v>57.472471877922075</c:v>
                </c:pt>
                <c:pt idx="4485">
                  <c:v>57.519952199999999</c:v>
                </c:pt>
                <c:pt idx="4486">
                  <c:v>57.472471877922075</c:v>
                </c:pt>
                <c:pt idx="4487">
                  <c:v>57.459019120000001</c:v>
                </c:pt>
                <c:pt idx="4488">
                  <c:v>57.48948566</c:v>
                </c:pt>
                <c:pt idx="4489">
                  <c:v>57.550418739999998</c:v>
                </c:pt>
                <c:pt idx="4490">
                  <c:v>57.550418739999998</c:v>
                </c:pt>
                <c:pt idx="4491">
                  <c:v>57.550418739999998</c:v>
                </c:pt>
                <c:pt idx="4492">
                  <c:v>57.481176599090908</c:v>
                </c:pt>
                <c:pt idx="4493">
                  <c:v>57.405208078311688</c:v>
                </c:pt>
                <c:pt idx="4494">
                  <c:v>57.428948239480519</c:v>
                </c:pt>
                <c:pt idx="4495">
                  <c:v>57.452688408311687</c:v>
                </c:pt>
                <c:pt idx="4496">
                  <c:v>57.459019120000001</c:v>
                </c:pt>
                <c:pt idx="4497">
                  <c:v>57.481176603636364</c:v>
                </c:pt>
                <c:pt idx="4498">
                  <c:v>57.511132938421049</c:v>
                </c:pt>
                <c:pt idx="4499">
                  <c:v>57.463027875263158</c:v>
                </c:pt>
                <c:pt idx="4500">
                  <c:v>57.480780934285711</c:v>
                </c:pt>
                <c:pt idx="4501">
                  <c:v>57.428552574999998</c:v>
                </c:pt>
                <c:pt idx="4502">
                  <c:v>57.367619490000003</c:v>
                </c:pt>
                <c:pt idx="4503">
                  <c:v>57.372367522207796</c:v>
                </c:pt>
                <c:pt idx="4504">
                  <c:v>57.419847844285712</c:v>
                </c:pt>
                <c:pt idx="4505">
                  <c:v>57.31069515881579</c:v>
                </c:pt>
                <c:pt idx="4506">
                  <c:v>57.298668893815787</c:v>
                </c:pt>
                <c:pt idx="4507">
                  <c:v>57.360804606052632</c:v>
                </c:pt>
                <c:pt idx="4508">
                  <c:v>57.337553825526314</c:v>
                </c:pt>
                <c:pt idx="4509">
                  <c:v>57.361606357105266</c:v>
                </c:pt>
                <c:pt idx="4510">
                  <c:v>57.313501293947368</c:v>
                </c:pt>
                <c:pt idx="4511">
                  <c:v>57.252969085657895</c:v>
                </c:pt>
                <c:pt idx="4512">
                  <c:v>57.231129382533332</c:v>
                </c:pt>
                <c:pt idx="4513">
                  <c:v>57.304249086533332</c:v>
                </c:pt>
                <c:pt idx="4514">
                  <c:v>57.376438751578945</c:v>
                </c:pt>
                <c:pt idx="4515">
                  <c:v>57.398086030000002</c:v>
                </c:pt>
                <c:pt idx="4516">
                  <c:v>57.387524296133336</c:v>
                </c:pt>
                <c:pt idx="4517">
                  <c:v>57.367619490000003</c:v>
                </c:pt>
                <c:pt idx="4518">
                  <c:v>57.367619490000003</c:v>
                </c:pt>
                <c:pt idx="4519">
                  <c:v>57.389961619333334</c:v>
                </c:pt>
                <c:pt idx="4520">
                  <c:v>57.414121051052632</c:v>
                </c:pt>
                <c:pt idx="4521">
                  <c:v>57.399304691600001</c:v>
                </c:pt>
                <c:pt idx="4522">
                  <c:v>57.3444649196</c:v>
                </c:pt>
                <c:pt idx="4523">
                  <c:v>57.393211383600004</c:v>
                </c:pt>
                <c:pt idx="4524">
                  <c:v>57.376150121200006</c:v>
                </c:pt>
                <c:pt idx="4525">
                  <c:v>57.367619490000003</c:v>
                </c:pt>
                <c:pt idx="4526">
                  <c:v>57.377368782800005</c:v>
                </c:pt>
                <c:pt idx="4527">
                  <c:v>57.390774060399998</c:v>
                </c:pt>
                <c:pt idx="4528">
                  <c:v>57.342027596399994</c:v>
                </c:pt>
                <c:pt idx="4529">
                  <c:v>57.402960676399999</c:v>
                </c:pt>
                <c:pt idx="4530">
                  <c:v>57.491922978399998</c:v>
                </c:pt>
                <c:pt idx="4531">
                  <c:v>57.472424394400001</c:v>
                </c:pt>
                <c:pt idx="4532">
                  <c:v>57.306686409999998</c:v>
                </c:pt>
                <c:pt idx="4533">
                  <c:v>57.306686409999998</c:v>
                </c:pt>
                <c:pt idx="4534">
                  <c:v>57.395615769999999</c:v>
                </c:pt>
                <c:pt idx="4535">
                  <c:v>57.428552570000001</c:v>
                </c:pt>
                <c:pt idx="4536">
                  <c:v>57.407967069999998</c:v>
                </c:pt>
                <c:pt idx="4537">
                  <c:v>57.363151064133334</c:v>
                </c:pt>
                <c:pt idx="4538">
                  <c:v>57.338777832133331</c:v>
                </c:pt>
                <c:pt idx="4539">
                  <c:v>57.314097189999998</c:v>
                </c:pt>
                <c:pt idx="4540">
                  <c:v>57.341270049999999</c:v>
                </c:pt>
                <c:pt idx="4541">
                  <c:v>57.378993664933333</c:v>
                </c:pt>
                <c:pt idx="4542">
                  <c:v>57.419494951756761</c:v>
                </c:pt>
                <c:pt idx="4543">
                  <c:v>57.518305359864861</c:v>
                </c:pt>
                <c:pt idx="4544">
                  <c:v>57.374206852027022</c:v>
                </c:pt>
                <c:pt idx="4545">
                  <c:v>57.37420685</c:v>
                </c:pt>
                <c:pt idx="4546">
                  <c:v>57.32150796581081</c:v>
                </c:pt>
                <c:pt idx="4547">
                  <c:v>57.250282132297301</c:v>
                </c:pt>
                <c:pt idx="4548">
                  <c:v>57.363914100000002</c:v>
                </c:pt>
                <c:pt idx="4549">
                  <c:v>57.289806300000002</c:v>
                </c:pt>
                <c:pt idx="4550">
                  <c:v>57.276219869999998</c:v>
                </c:pt>
                <c:pt idx="4551">
                  <c:v>57.334648850821921</c:v>
                </c:pt>
                <c:pt idx="4552">
                  <c:v>57.379970790000002</c:v>
                </c:pt>
                <c:pt idx="4553">
                  <c:v>57.340446629999995</c:v>
                </c:pt>
                <c:pt idx="4554">
                  <c:v>57.36514923</c:v>
                </c:pt>
                <c:pt idx="4555">
                  <c:v>57.367619490000003</c:v>
                </c:pt>
                <c:pt idx="4556">
                  <c:v>57.300099044459458</c:v>
                </c:pt>
                <c:pt idx="4557">
                  <c:v>57.257021770000001</c:v>
                </c:pt>
                <c:pt idx="4558">
                  <c:v>57.276219869999998</c:v>
                </c:pt>
                <c:pt idx="4559">
                  <c:v>57.276219869999998</c:v>
                </c:pt>
                <c:pt idx="4560">
                  <c:v>57.276219869999998</c:v>
                </c:pt>
                <c:pt idx="4561">
                  <c:v>57.236988976438354</c:v>
                </c:pt>
                <c:pt idx="4562">
                  <c:v>57.229476675342468</c:v>
                </c:pt>
                <c:pt idx="4563">
                  <c:v>57.263045142837839</c:v>
                </c:pt>
                <c:pt idx="4564">
                  <c:v>57.31252930808219</c:v>
                </c:pt>
                <c:pt idx="4565">
                  <c:v>57.362611291643837</c:v>
                </c:pt>
                <c:pt idx="4566">
                  <c:v>57.345082597397258</c:v>
                </c:pt>
                <c:pt idx="4567">
                  <c:v>57.37137563876712</c:v>
                </c:pt>
                <c:pt idx="4568">
                  <c:v>57.350693634444447</c:v>
                </c:pt>
                <c:pt idx="4569">
                  <c:v>57.29625266342466</c:v>
                </c:pt>
                <c:pt idx="4570">
                  <c:v>57.36511539082192</c:v>
                </c:pt>
                <c:pt idx="4571">
                  <c:v>57.315033407260273</c:v>
                </c:pt>
                <c:pt idx="4572">
                  <c:v>57.223216430547943</c:v>
                </c:pt>
                <c:pt idx="4573">
                  <c:v>57.231789494305552</c:v>
                </c:pt>
                <c:pt idx="4574">
                  <c:v>57.276219869999998</c:v>
                </c:pt>
                <c:pt idx="4575">
                  <c:v>57.281297626666664</c:v>
                </c:pt>
                <c:pt idx="4576">
                  <c:v>57.306686409999998</c:v>
                </c:pt>
                <c:pt idx="4577">
                  <c:v>57.306686409999998</c:v>
                </c:pt>
                <c:pt idx="4578">
                  <c:v>57.306686409999998</c:v>
                </c:pt>
                <c:pt idx="4579">
                  <c:v>57.32129365520548</c:v>
                </c:pt>
                <c:pt idx="4580">
                  <c:v>57.327843729444439</c:v>
                </c:pt>
                <c:pt idx="4581">
                  <c:v>57.298223480833329</c:v>
                </c:pt>
                <c:pt idx="4582">
                  <c:v>57.247445905833331</c:v>
                </c:pt>
                <c:pt idx="4583">
                  <c:v>57.27029581861111</c:v>
                </c:pt>
                <c:pt idx="4584">
                  <c:v>57.256755129722222</c:v>
                </c:pt>
                <c:pt idx="4585">
                  <c:v>57.231366342777775</c:v>
                </c:pt>
                <c:pt idx="4586">
                  <c:v>57.196668338888891</c:v>
                </c:pt>
                <c:pt idx="4587">
                  <c:v>57.162816627777779</c:v>
                </c:pt>
                <c:pt idx="4588">
                  <c:v>57.213594194444447</c:v>
                </c:pt>
                <c:pt idx="4589">
                  <c:v>57.288914259722219</c:v>
                </c:pt>
                <c:pt idx="4590">
                  <c:v>57.267756935833333</c:v>
                </c:pt>
                <c:pt idx="4591">
                  <c:v>57.288914256388885</c:v>
                </c:pt>
                <c:pt idx="4592">
                  <c:v>57.299391601549296</c:v>
                </c:pt>
                <c:pt idx="4593">
                  <c:v>57.21528678</c:v>
                </c:pt>
                <c:pt idx="4594">
                  <c:v>57.21528678</c:v>
                </c:pt>
                <c:pt idx="4595">
                  <c:v>57.265921319577465</c:v>
                </c:pt>
                <c:pt idx="4596">
                  <c:v>57.235597810000002</c:v>
                </c:pt>
                <c:pt idx="4597">
                  <c:v>57.246182431267606</c:v>
                </c:pt>
                <c:pt idx="4598">
                  <c:v>57.212747908194444</c:v>
                </c:pt>
                <c:pt idx="4599">
                  <c:v>57.121312522816901</c:v>
                </c:pt>
                <c:pt idx="4600">
                  <c:v>57.245753319999999</c:v>
                </c:pt>
                <c:pt idx="4601">
                  <c:v>57.245753319999999</c:v>
                </c:pt>
                <c:pt idx="4602">
                  <c:v>57.245753319999999</c:v>
                </c:pt>
                <c:pt idx="4603">
                  <c:v>57.229018178309857</c:v>
                </c:pt>
                <c:pt idx="4604">
                  <c:v>57.21528678</c:v>
                </c:pt>
                <c:pt idx="4605">
                  <c:v>57.200697169295772</c:v>
                </c:pt>
                <c:pt idx="4606">
                  <c:v>57.1620776115493</c:v>
                </c:pt>
                <c:pt idx="4607">
                  <c:v>57.239316727042251</c:v>
                </c:pt>
                <c:pt idx="4608">
                  <c:v>57.245753319999999</c:v>
                </c:pt>
                <c:pt idx="4609">
                  <c:v>57.226602923428572</c:v>
                </c:pt>
                <c:pt idx="4610">
                  <c:v>57.127749110985917</c:v>
                </c:pt>
                <c:pt idx="4611">
                  <c:v>57.071965303380281</c:v>
                </c:pt>
                <c:pt idx="4612">
                  <c:v>57.144055151267608</c:v>
                </c:pt>
                <c:pt idx="4613">
                  <c:v>57.094726328857149</c:v>
                </c:pt>
                <c:pt idx="4614">
                  <c:v>57.173068860285717</c:v>
                </c:pt>
                <c:pt idx="4615">
                  <c:v>57.119166991830987</c:v>
                </c:pt>
                <c:pt idx="4616">
                  <c:v>57.18046787714286</c:v>
                </c:pt>
                <c:pt idx="4617">
                  <c:v>57.232880134084503</c:v>
                </c:pt>
                <c:pt idx="4618">
                  <c:v>57.207017290571429</c:v>
                </c:pt>
                <c:pt idx="4619">
                  <c:v>57.192544151549299</c:v>
                </c:pt>
                <c:pt idx="4620">
                  <c:v>57.244036895211266</c:v>
                </c:pt>
                <c:pt idx="4621">
                  <c:v>57.220509615428568</c:v>
                </c:pt>
                <c:pt idx="4622">
                  <c:v>57.152612754857145</c:v>
                </c:pt>
                <c:pt idx="4623">
                  <c:v>57.140426138857144</c:v>
                </c:pt>
                <c:pt idx="4624">
                  <c:v>57.142167084</c:v>
                </c:pt>
                <c:pt idx="4625">
                  <c:v>57.116052906857142</c:v>
                </c:pt>
                <c:pt idx="4626">
                  <c:v>57.103866290857148</c:v>
                </c:pt>
                <c:pt idx="4627">
                  <c:v>57.182208822285716</c:v>
                </c:pt>
                <c:pt idx="4628">
                  <c:v>57.235307649142854</c:v>
                </c:pt>
                <c:pt idx="4629">
                  <c:v>57.183079294857144</c:v>
                </c:pt>
                <c:pt idx="4630">
                  <c:v>57.187431657714285</c:v>
                </c:pt>
                <c:pt idx="4631">
                  <c:v>57.190913547999997</c:v>
                </c:pt>
                <c:pt idx="4632">
                  <c:v>57.162301493043479</c:v>
                </c:pt>
                <c:pt idx="4633">
                  <c:v>57.17698598685714</c:v>
                </c:pt>
                <c:pt idx="4634">
                  <c:v>57.124757632571431</c:v>
                </c:pt>
                <c:pt idx="4635">
                  <c:v>57.123887160000002</c:v>
                </c:pt>
                <c:pt idx="4636">
                  <c:v>57.210429795362316</c:v>
                </c:pt>
                <c:pt idx="4637">
                  <c:v>57.176115514285712</c:v>
                </c:pt>
                <c:pt idx="4638">
                  <c:v>57.137133481739134</c:v>
                </c:pt>
                <c:pt idx="4639">
                  <c:v>57.154353700000001</c:v>
                </c:pt>
                <c:pt idx="4640">
                  <c:v>57.15957653542857</c:v>
                </c:pt>
                <c:pt idx="4641">
                  <c:v>57.183054063768118</c:v>
                </c:pt>
                <c:pt idx="4642">
                  <c:v>57.130068776811598</c:v>
                </c:pt>
                <c:pt idx="4643">
                  <c:v>57.053681647101449</c:v>
                </c:pt>
                <c:pt idx="4644">
                  <c:v>57.090771352028987</c:v>
                </c:pt>
                <c:pt idx="4645">
                  <c:v>57.123887160000002</c:v>
                </c:pt>
                <c:pt idx="4646">
                  <c:v>57.11257101657143</c:v>
                </c:pt>
                <c:pt idx="4647">
                  <c:v>57.100589217647062</c:v>
                </c:pt>
                <c:pt idx="4648">
                  <c:v>57.106225396521744</c:v>
                </c:pt>
                <c:pt idx="4649">
                  <c:v>56.973762170434782</c:v>
                </c:pt>
                <c:pt idx="4650">
                  <c:v>57.179963253913044</c:v>
                </c:pt>
                <c:pt idx="4651">
                  <c:v>57.126977968405797</c:v>
                </c:pt>
                <c:pt idx="4652">
                  <c:v>57.111523926376812</c:v>
                </c:pt>
                <c:pt idx="4653">
                  <c:v>57.095628335652179</c:v>
                </c:pt>
                <c:pt idx="4654">
                  <c:v>57.062954070000004</c:v>
                </c:pt>
                <c:pt idx="4655">
                  <c:v>57.082823554782614</c:v>
                </c:pt>
                <c:pt idx="4656">
                  <c:v>57.148977251764705</c:v>
                </c:pt>
                <c:pt idx="4657">
                  <c:v>57.095212769411766</c:v>
                </c:pt>
                <c:pt idx="4658">
                  <c:v>57.093420620000003</c:v>
                </c:pt>
                <c:pt idx="4659">
                  <c:v>57.071466782500003</c:v>
                </c:pt>
                <c:pt idx="4660">
                  <c:v>57.081057382318846</c:v>
                </c:pt>
                <c:pt idx="4661">
                  <c:v>57.064746224705885</c:v>
                </c:pt>
                <c:pt idx="4662">
                  <c:v>57.032487529999997</c:v>
                </c:pt>
                <c:pt idx="4663">
                  <c:v>57.060746352028985</c:v>
                </c:pt>
                <c:pt idx="4664">
                  <c:v>57.144944914558828</c:v>
                </c:pt>
                <c:pt idx="4665">
                  <c:v>57.064298182205889</c:v>
                </c:pt>
                <c:pt idx="4666">
                  <c:v>57.168690893970592</c:v>
                </c:pt>
                <c:pt idx="4667">
                  <c:v>57.0020209925</c:v>
                </c:pt>
                <c:pt idx="4668">
                  <c:v>57.018150334705886</c:v>
                </c:pt>
                <c:pt idx="4669">
                  <c:v>57.062954070000004</c:v>
                </c:pt>
                <c:pt idx="4670">
                  <c:v>57.075051082500003</c:v>
                </c:pt>
                <c:pt idx="4671">
                  <c:v>57.084907907500003</c:v>
                </c:pt>
                <c:pt idx="4672">
                  <c:v>57.072958010149257</c:v>
                </c:pt>
                <c:pt idx="4673">
                  <c:v>57.122095010588239</c:v>
                </c:pt>
                <c:pt idx="4674">
                  <c:v>57.095212769411766</c:v>
                </c:pt>
                <c:pt idx="4675">
                  <c:v>57.118510711764706</c:v>
                </c:pt>
                <c:pt idx="4676">
                  <c:v>57.123887160000002</c:v>
                </c:pt>
                <c:pt idx="4677">
                  <c:v>57.160626222941175</c:v>
                </c:pt>
                <c:pt idx="4678">
                  <c:v>57.139802516716422</c:v>
                </c:pt>
                <c:pt idx="4679">
                  <c:v>57.093420620000003</c:v>
                </c:pt>
                <c:pt idx="4680">
                  <c:v>57.085235576716421</c:v>
                </c:pt>
                <c:pt idx="4681">
                  <c:v>57.062954070000004</c:v>
                </c:pt>
                <c:pt idx="4682">
                  <c:v>57.06568241731344</c:v>
                </c:pt>
                <c:pt idx="4683">
                  <c:v>57.12024936358209</c:v>
                </c:pt>
                <c:pt idx="4684">
                  <c:v>57.072958010149257</c:v>
                </c:pt>
                <c:pt idx="4685">
                  <c:v>57.04100023970588</c:v>
                </c:pt>
                <c:pt idx="4686">
                  <c:v>57.013843826417911</c:v>
                </c:pt>
                <c:pt idx="4687">
                  <c:v>57.017481622238805</c:v>
                </c:pt>
                <c:pt idx="4688">
                  <c:v>57.032487529999997</c:v>
                </c:pt>
                <c:pt idx="4689">
                  <c:v>57.023393040447758</c:v>
                </c:pt>
                <c:pt idx="4690">
                  <c:v>57.019755246567165</c:v>
                </c:pt>
                <c:pt idx="4691">
                  <c:v>57.085235578507465</c:v>
                </c:pt>
                <c:pt idx="4692">
                  <c:v>57.003385163582088</c:v>
                </c:pt>
                <c:pt idx="4693">
                  <c:v>57.028849734179104</c:v>
                </c:pt>
                <c:pt idx="4694">
                  <c:v>57.056491470606062</c:v>
                </c:pt>
                <c:pt idx="4695">
                  <c:v>57.042036744029851</c:v>
                </c:pt>
                <c:pt idx="4696">
                  <c:v>57.014753275373131</c:v>
                </c:pt>
                <c:pt idx="4697">
                  <c:v>56.97247767848485</c:v>
                </c:pt>
                <c:pt idx="4698">
                  <c:v>56.952910746417913</c:v>
                </c:pt>
                <c:pt idx="4699">
                  <c:v>56.988833980149252</c:v>
                </c:pt>
                <c:pt idx="4700">
                  <c:v>57.026948159090907</c:v>
                </c:pt>
                <c:pt idx="4701">
                  <c:v>56.999251304545453</c:v>
                </c:pt>
                <c:pt idx="4702">
                  <c:v>56.971554449999999</c:v>
                </c:pt>
                <c:pt idx="4703">
                  <c:v>56.998837918656712</c:v>
                </c:pt>
                <c:pt idx="4704">
                  <c:v>56.953089880303033</c:v>
                </c:pt>
                <c:pt idx="4705">
                  <c:v>56.919392040606063</c:v>
                </c:pt>
                <c:pt idx="4706">
                  <c:v>56.910621370000001</c:v>
                </c:pt>
                <c:pt idx="4707">
                  <c:v>56.926316254242423</c:v>
                </c:pt>
                <c:pt idx="4708">
                  <c:v>56.876461911818183</c:v>
                </c:pt>
                <c:pt idx="4709">
                  <c:v>56.839532769999998</c:v>
                </c:pt>
                <c:pt idx="4710">
                  <c:v>56.963245393636363</c:v>
                </c:pt>
                <c:pt idx="4711">
                  <c:v>57.018639102727271</c:v>
                </c:pt>
                <c:pt idx="4712">
                  <c:v>56.942934366969695</c:v>
                </c:pt>
                <c:pt idx="4713">
                  <c:v>56.970631221515148</c:v>
                </c:pt>
                <c:pt idx="4714">
                  <c:v>57.051875328181822</c:v>
                </c:pt>
                <c:pt idx="4715">
                  <c:v>56.894926477878791</c:v>
                </c:pt>
                <c:pt idx="4716">
                  <c:v>56.955859562727269</c:v>
                </c:pt>
                <c:pt idx="4717">
                  <c:v>56.98327235</c:v>
                </c:pt>
                <c:pt idx="4718">
                  <c:v>57.003867446969693</c:v>
                </c:pt>
                <c:pt idx="4719">
                  <c:v>57.019100716969696</c:v>
                </c:pt>
                <c:pt idx="4720">
                  <c:v>56.991240521999998</c:v>
                </c:pt>
                <c:pt idx="4721">
                  <c:v>56.979863506363635</c:v>
                </c:pt>
                <c:pt idx="4722">
                  <c:v>56.996396398000002</c:v>
                </c:pt>
                <c:pt idx="4723">
                  <c:v>56.971554449999999</c:v>
                </c:pt>
                <c:pt idx="4724">
                  <c:v>56.972491882</c:v>
                </c:pt>
                <c:pt idx="4725">
                  <c:v>57.028737801999995</c:v>
                </c:pt>
                <c:pt idx="4726">
                  <c:v>56.979991337999998</c:v>
                </c:pt>
                <c:pt idx="4727">
                  <c:v>56.971554449999999</c:v>
                </c:pt>
                <c:pt idx="4728">
                  <c:v>56.908277783076926</c:v>
                </c:pt>
                <c:pt idx="4729">
                  <c:v>56.936400746153843</c:v>
                </c:pt>
                <c:pt idx="4730">
                  <c:v>56.938744329999999</c:v>
                </c:pt>
                <c:pt idx="4731">
                  <c:v>56.868436925384614</c:v>
                </c:pt>
                <c:pt idx="4732">
                  <c:v>56.866093343846153</c:v>
                </c:pt>
                <c:pt idx="4733">
                  <c:v>56.959836549999999</c:v>
                </c:pt>
                <c:pt idx="4734">
                  <c:v>56.987959509999996</c:v>
                </c:pt>
                <c:pt idx="4735">
                  <c:v>56.94108791</c:v>
                </c:pt>
                <c:pt idx="4736">
                  <c:v>56.943431490000002</c:v>
                </c:pt>
                <c:pt idx="4737">
                  <c:v>56.971554449999999</c:v>
                </c:pt>
                <c:pt idx="4738">
                  <c:v>56.915308530000004</c:v>
                </c:pt>
                <c:pt idx="4739">
                  <c:v>56.858256995781254</c:v>
                </c:pt>
                <c:pt idx="4740">
                  <c:v>56.921401835846154</c:v>
                </c:pt>
                <c:pt idx="4741">
                  <c:v>56.897966030923079</c:v>
                </c:pt>
                <c:pt idx="4742">
                  <c:v>56.919190080781249</c:v>
                </c:pt>
                <c:pt idx="4743">
                  <c:v>56.889060428307694</c:v>
                </c:pt>
                <c:pt idx="4744">
                  <c:v>56.80398847</c:v>
                </c:pt>
                <c:pt idx="4745">
                  <c:v>56.850157000307689</c:v>
                </c:pt>
                <c:pt idx="4746">
                  <c:v>56.927758795156251</c:v>
                </c:pt>
                <c:pt idx="4747">
                  <c:v>56.858593884000001</c:v>
                </c:pt>
                <c:pt idx="4748">
                  <c:v>56.8868193778125</c:v>
                </c:pt>
                <c:pt idx="4749">
                  <c:v>56.901100574687504</c:v>
                </c:pt>
                <c:pt idx="4750">
                  <c:v>56.852544518125001</c:v>
                </c:pt>
                <c:pt idx="4751">
                  <c:v>56.880154820000001</c:v>
                </c:pt>
                <c:pt idx="4752">
                  <c:v>56.880154820000001</c:v>
                </c:pt>
                <c:pt idx="4753">
                  <c:v>56.934423353281254</c:v>
                </c:pt>
                <c:pt idx="4754">
                  <c:v>56.94108791</c:v>
                </c:pt>
                <c:pt idx="4755">
                  <c:v>56.917761965312501</c:v>
                </c:pt>
                <c:pt idx="4756">
                  <c:v>56.910621370000001</c:v>
                </c:pt>
                <c:pt idx="4757">
                  <c:v>56.930138997187498</c:v>
                </c:pt>
                <c:pt idx="4758">
                  <c:v>56.853020562031247</c:v>
                </c:pt>
                <c:pt idx="4759">
                  <c:v>56.852589860476186</c:v>
                </c:pt>
                <c:pt idx="4760">
                  <c:v>56.967746132499997</c:v>
                </c:pt>
                <c:pt idx="4761">
                  <c:v>56.995356434374997</c:v>
                </c:pt>
                <c:pt idx="4762">
                  <c:v>56.94108791</c:v>
                </c:pt>
                <c:pt idx="4763">
                  <c:v>56.91497373</c:v>
                </c:pt>
                <c:pt idx="4764">
                  <c:v>56.863969472968755</c:v>
                </c:pt>
                <c:pt idx="4765">
                  <c:v>56.894662704444443</c:v>
                </c:pt>
                <c:pt idx="4766">
                  <c:v>56.826838375000001</c:v>
                </c:pt>
                <c:pt idx="4767">
                  <c:v>56.874351669523811</c:v>
                </c:pt>
                <c:pt idx="4768">
                  <c:v>56.7901833190625</c:v>
                </c:pt>
                <c:pt idx="4769">
                  <c:v>56.8758704628125</c:v>
                </c:pt>
                <c:pt idx="4770">
                  <c:v>56.852589855238101</c:v>
                </c:pt>
                <c:pt idx="4771">
                  <c:v>56.901100574687504</c:v>
                </c:pt>
                <c:pt idx="4772">
                  <c:v>56.765542592222218</c:v>
                </c:pt>
                <c:pt idx="4773">
                  <c:v>56.841467147619049</c:v>
                </c:pt>
                <c:pt idx="4774">
                  <c:v>56.752485502539685</c:v>
                </c:pt>
                <c:pt idx="4775">
                  <c:v>56.796492730476189</c:v>
                </c:pt>
                <c:pt idx="4776">
                  <c:v>56.757805058095236</c:v>
                </c:pt>
                <c:pt idx="4777">
                  <c:v>56.781984853333334</c:v>
                </c:pt>
                <c:pt idx="4778">
                  <c:v>56.849688280000002</c:v>
                </c:pt>
                <c:pt idx="4779">
                  <c:v>56.877736845238097</c:v>
                </c:pt>
                <c:pt idx="4780">
                  <c:v>56.872900887777782</c:v>
                </c:pt>
                <c:pt idx="4781">
                  <c:v>56.808099034920637</c:v>
                </c:pt>
                <c:pt idx="4782">
                  <c:v>56.779083282539681</c:v>
                </c:pt>
                <c:pt idx="4783">
                  <c:v>56.766509789841265</c:v>
                </c:pt>
                <c:pt idx="4784">
                  <c:v>56.740598408709673</c:v>
                </c:pt>
                <c:pt idx="4785">
                  <c:v>56.621914615714289</c:v>
                </c:pt>
                <c:pt idx="4786">
                  <c:v>56.823574102857144</c:v>
                </c:pt>
                <c:pt idx="4787">
                  <c:v>56.849688280000002</c:v>
                </c:pt>
                <c:pt idx="4788">
                  <c:v>56.849688280000002</c:v>
                </c:pt>
                <c:pt idx="4789">
                  <c:v>56.846248509193551</c:v>
                </c:pt>
                <c:pt idx="4790">
                  <c:v>56.639862260806453</c:v>
                </c:pt>
                <c:pt idx="4791">
                  <c:v>56.750551125396825</c:v>
                </c:pt>
                <c:pt idx="4792">
                  <c:v>56.785806825161288</c:v>
                </c:pt>
                <c:pt idx="4793">
                  <c:v>56.736526837142854</c:v>
                </c:pt>
                <c:pt idx="4794">
                  <c:v>56.777944490483868</c:v>
                </c:pt>
                <c:pt idx="4795">
                  <c:v>56.764676805483866</c:v>
                </c:pt>
                <c:pt idx="4796">
                  <c:v>56.827575468709682</c:v>
                </c:pt>
                <c:pt idx="4797">
                  <c:v>56.762641015714287</c:v>
                </c:pt>
                <c:pt idx="4798">
                  <c:v>56.707183486129033</c:v>
                </c:pt>
                <c:pt idx="4799">
                  <c:v>56.756323073225808</c:v>
                </c:pt>
                <c:pt idx="4800">
                  <c:v>56.807428240645159</c:v>
                </c:pt>
                <c:pt idx="4801">
                  <c:v>56.80153149096774</c:v>
                </c:pt>
                <c:pt idx="4802">
                  <c:v>56.805462657419355</c:v>
                </c:pt>
                <c:pt idx="4803">
                  <c:v>56.772047737419356</c:v>
                </c:pt>
                <c:pt idx="4804">
                  <c:v>56.757305863225803</c:v>
                </c:pt>
                <c:pt idx="4805">
                  <c:v>56.760785912786886</c:v>
                </c:pt>
                <c:pt idx="4806">
                  <c:v>56.727822109999998</c:v>
                </c:pt>
                <c:pt idx="4807">
                  <c:v>56.764676799516131</c:v>
                </c:pt>
                <c:pt idx="4808">
                  <c:v>56.796617532903227</c:v>
                </c:pt>
                <c:pt idx="4809">
                  <c:v>56.758288659999998</c:v>
                </c:pt>
                <c:pt idx="4810">
                  <c:v>56.777944492258065</c:v>
                </c:pt>
                <c:pt idx="4811">
                  <c:v>56.801241486885246</c:v>
                </c:pt>
                <c:pt idx="4812">
                  <c:v>56.733227471129034</c:v>
                </c:pt>
                <c:pt idx="4813">
                  <c:v>56.696856120983604</c:v>
                </c:pt>
                <c:pt idx="4814">
                  <c:v>56.774996115161287</c:v>
                </c:pt>
                <c:pt idx="4815">
                  <c:v>56.73980894737705</c:v>
                </c:pt>
                <c:pt idx="4816">
                  <c:v>56.772539136612899</c:v>
                </c:pt>
                <c:pt idx="4817">
                  <c:v>56.69286050672131</c:v>
                </c:pt>
                <c:pt idx="4818">
                  <c:v>56.658897806393441</c:v>
                </c:pt>
                <c:pt idx="4819">
                  <c:v>56.623436752786887</c:v>
                </c:pt>
                <c:pt idx="4820">
                  <c:v>56.752391909354834</c:v>
                </c:pt>
                <c:pt idx="4821">
                  <c:v>56.697355569999999</c:v>
                </c:pt>
                <c:pt idx="4822">
                  <c:v>56.694358861147542</c:v>
                </c:pt>
                <c:pt idx="4823">
                  <c:v>56.64041810213115</c:v>
                </c:pt>
                <c:pt idx="4824">
                  <c:v>56.757289756885243</c:v>
                </c:pt>
                <c:pt idx="4825">
                  <c:v>56.697355569999999</c:v>
                </c:pt>
                <c:pt idx="4826">
                  <c:v>56.667388481475413</c:v>
                </c:pt>
                <c:pt idx="4827">
                  <c:v>56.66688903</c:v>
                </c:pt>
                <c:pt idx="4828">
                  <c:v>56.695857215573767</c:v>
                </c:pt>
                <c:pt idx="4829">
                  <c:v>56.639469144000003</c:v>
                </c:pt>
                <c:pt idx="4830">
                  <c:v>56.636422490000001</c:v>
                </c:pt>
                <c:pt idx="4831">
                  <c:v>56.636422490000001</c:v>
                </c:pt>
                <c:pt idx="4832">
                  <c:v>56.636422490000001</c:v>
                </c:pt>
                <c:pt idx="4833">
                  <c:v>56.609002604000004</c:v>
                </c:pt>
                <c:pt idx="4834">
                  <c:v>56.740807857213113</c:v>
                </c:pt>
                <c:pt idx="4835">
                  <c:v>56.704464430499996</c:v>
                </c:pt>
                <c:pt idx="4836">
                  <c:v>56.697355569999999</c:v>
                </c:pt>
                <c:pt idx="4837">
                  <c:v>56.697355569999999</c:v>
                </c:pt>
                <c:pt idx="4838">
                  <c:v>56.723327046721309</c:v>
                </c:pt>
                <c:pt idx="4839">
                  <c:v>56.650132433000003</c:v>
                </c:pt>
                <c:pt idx="4840">
                  <c:v>56.636422490000001</c:v>
                </c:pt>
                <c:pt idx="4841">
                  <c:v>56.687200056666669</c:v>
                </c:pt>
                <c:pt idx="4842">
                  <c:v>56.646578003333332</c:v>
                </c:pt>
                <c:pt idx="4843">
                  <c:v>56.661811273333335</c:v>
                </c:pt>
                <c:pt idx="4844">
                  <c:v>56.716834177540981</c:v>
                </c:pt>
                <c:pt idx="4845">
                  <c:v>56.628298079333334</c:v>
                </c:pt>
                <c:pt idx="4846">
                  <c:v>56.705479980666667</c:v>
                </c:pt>
                <c:pt idx="4847">
                  <c:v>56.653179086999998</c:v>
                </c:pt>
                <c:pt idx="4848">
                  <c:v>56.636422490000001</c:v>
                </c:pt>
                <c:pt idx="4849">
                  <c:v>56.68618450533333</c:v>
                </c:pt>
                <c:pt idx="4850">
                  <c:v>56.64759355466667</c:v>
                </c:pt>
                <c:pt idx="4851">
                  <c:v>56.673744001499998</c:v>
                </c:pt>
                <c:pt idx="4852">
                  <c:v>56.7194438115</c:v>
                </c:pt>
                <c:pt idx="4853">
                  <c:v>56.69018697235294</c:v>
                </c:pt>
                <c:pt idx="4854">
                  <c:v>56.644103130336134</c:v>
                </c:pt>
                <c:pt idx="4855">
                  <c:v>56.611033706666667</c:v>
                </c:pt>
                <c:pt idx="4856">
                  <c:v>56.580567166666668</c:v>
                </c:pt>
                <c:pt idx="4857">
                  <c:v>56.575489410000003</c:v>
                </c:pt>
                <c:pt idx="4858">
                  <c:v>56.575489410000003</c:v>
                </c:pt>
                <c:pt idx="4859">
                  <c:v>56.575489410000003</c:v>
                </c:pt>
                <c:pt idx="4860">
                  <c:v>56.575489410000003</c:v>
                </c:pt>
                <c:pt idx="4861">
                  <c:v>56.588802519915966</c:v>
                </c:pt>
                <c:pt idx="4862">
                  <c:v>56.604163800588239</c:v>
                </c:pt>
                <c:pt idx="4863">
                  <c:v>56.592386818739499</c:v>
                </c:pt>
                <c:pt idx="4864">
                  <c:v>56.577025538067232</c:v>
                </c:pt>
                <c:pt idx="4865">
                  <c:v>56.575489410000003</c:v>
                </c:pt>
                <c:pt idx="4866">
                  <c:v>56.575489410000003</c:v>
                </c:pt>
                <c:pt idx="4867">
                  <c:v>56.618500995882357</c:v>
                </c:pt>
                <c:pt idx="4868">
                  <c:v>56.664584837899163</c:v>
                </c:pt>
                <c:pt idx="4869">
                  <c:v>56.637455254067795</c:v>
                </c:pt>
                <c:pt idx="4870">
                  <c:v>56.606472332033903</c:v>
                </c:pt>
                <c:pt idx="4871">
                  <c:v>56.605955950000002</c:v>
                </c:pt>
                <c:pt idx="4872">
                  <c:v>56.605181376864408</c:v>
                </c:pt>
                <c:pt idx="4873">
                  <c:v>56.558706988728815</c:v>
                </c:pt>
                <c:pt idx="4874">
                  <c:v>56.516105466355931</c:v>
                </c:pt>
                <c:pt idx="4875">
                  <c:v>56.547088393474574</c:v>
                </c:pt>
                <c:pt idx="4876">
                  <c:v>56.578093387777784</c:v>
                </c:pt>
                <c:pt idx="4877">
                  <c:v>56.609341121111115</c:v>
                </c:pt>
                <c:pt idx="4878">
                  <c:v>56.630225904915257</c:v>
                </c:pt>
                <c:pt idx="4879">
                  <c:v>56.583751516779664</c:v>
                </c:pt>
                <c:pt idx="4880">
                  <c:v>56.545022860000003</c:v>
                </c:pt>
                <c:pt idx="4881">
                  <c:v>56.545022860000003</c:v>
                </c:pt>
                <c:pt idx="4882">
                  <c:v>56.545022860000003</c:v>
                </c:pt>
                <c:pt idx="4883">
                  <c:v>56.545022860000003</c:v>
                </c:pt>
                <c:pt idx="4884">
                  <c:v>56.540856495555559</c:v>
                </c:pt>
                <c:pt idx="4885">
                  <c:v>56.525232628888887</c:v>
                </c:pt>
                <c:pt idx="4886">
                  <c:v>56.544241668290596</c:v>
                </c:pt>
                <c:pt idx="4887">
                  <c:v>56.637984873418802</c:v>
                </c:pt>
                <c:pt idx="4888">
                  <c:v>56.680169316666664</c:v>
                </c:pt>
                <c:pt idx="4889">
                  <c:v>56.633297716666668</c:v>
                </c:pt>
                <c:pt idx="4890">
                  <c:v>56.599389885344827</c:v>
                </c:pt>
                <c:pt idx="4891">
                  <c:v>56.583631330172416</c:v>
                </c:pt>
                <c:pt idx="4892">
                  <c:v>56.575489410000003</c:v>
                </c:pt>
                <c:pt idx="4893">
                  <c:v>56.575489410000003</c:v>
                </c:pt>
                <c:pt idx="4894">
                  <c:v>56.567084844482764</c:v>
                </c:pt>
                <c:pt idx="4895">
                  <c:v>56.551326284137936</c:v>
                </c:pt>
                <c:pt idx="4896">
                  <c:v>56.545022860000003</c:v>
                </c:pt>
                <c:pt idx="4897">
                  <c:v>56.545022860000003</c:v>
                </c:pt>
                <c:pt idx="4898">
                  <c:v>56.545022860000003</c:v>
                </c:pt>
                <c:pt idx="4899">
                  <c:v>56.545022860000003</c:v>
                </c:pt>
                <c:pt idx="4900">
                  <c:v>56.521910312413794</c:v>
                </c:pt>
                <c:pt idx="4901">
                  <c:v>56.490393202068965</c:v>
                </c:pt>
                <c:pt idx="4902">
                  <c:v>56.471373311130435</c:v>
                </c:pt>
                <c:pt idx="4903">
                  <c:v>56.45547772504348</c:v>
                </c:pt>
                <c:pt idx="4904">
                  <c:v>56.39794300715517</c:v>
                </c:pt>
                <c:pt idx="4905">
                  <c:v>56.334908781293102</c:v>
                </c:pt>
                <c:pt idx="4906">
                  <c:v>56.422361915652175</c:v>
                </c:pt>
                <c:pt idx="4907">
                  <c:v>56.513496614260866</c:v>
                </c:pt>
                <c:pt idx="4908">
                  <c:v>56.481705442086955</c:v>
                </c:pt>
                <c:pt idx="4909">
                  <c:v>56.451768754956518</c:v>
                </c:pt>
                <c:pt idx="4910">
                  <c:v>56.435873168869563</c:v>
                </c:pt>
                <c:pt idx="4911">
                  <c:v>56.426335817217392</c:v>
                </c:pt>
                <c:pt idx="4912">
                  <c:v>56.442231403304348</c:v>
                </c:pt>
                <c:pt idx="4913">
                  <c:v>56.471638239043479</c:v>
                </c:pt>
                <c:pt idx="4914">
                  <c:v>56.535220588608695</c:v>
                </c:pt>
                <c:pt idx="4915">
                  <c:v>56.551971377192984</c:v>
                </c:pt>
                <c:pt idx="4916">
                  <c:v>56.487831287719295</c:v>
                </c:pt>
                <c:pt idx="4917">
                  <c:v>56.46110624982456</c:v>
                </c:pt>
                <c:pt idx="4918">
                  <c:v>56.47714127087719</c:v>
                </c:pt>
                <c:pt idx="4919">
                  <c:v>56.475082281217389</c:v>
                </c:pt>
                <c:pt idx="4920">
                  <c:v>56.459186695130434</c:v>
                </c:pt>
                <c:pt idx="4921">
                  <c:v>56.453623239999999</c:v>
                </c:pt>
                <c:pt idx="4922">
                  <c:v>56.453623239999999</c:v>
                </c:pt>
                <c:pt idx="4923">
                  <c:v>56.453623239999999</c:v>
                </c:pt>
                <c:pt idx="4924">
                  <c:v>56.453623239999999</c:v>
                </c:pt>
                <c:pt idx="4925">
                  <c:v>56.453623239999999</c:v>
                </c:pt>
                <c:pt idx="4926">
                  <c:v>56.453623239999999</c:v>
                </c:pt>
                <c:pt idx="4927">
                  <c:v>56.438122719649122</c:v>
                </c:pt>
                <c:pt idx="4928">
                  <c:v>56.424235161592918</c:v>
                </c:pt>
                <c:pt idx="4929">
                  <c:v>56.440412085486727</c:v>
                </c:pt>
                <c:pt idx="4930">
                  <c:v>56.456562993859649</c:v>
                </c:pt>
                <c:pt idx="4931">
                  <c:v>56.472598014912279</c:v>
                </c:pt>
                <c:pt idx="4932">
                  <c:v>56.465755931415927</c:v>
                </c:pt>
                <c:pt idx="4933">
                  <c:v>56.401048230530975</c:v>
                </c:pt>
                <c:pt idx="4934">
                  <c:v>56.381635920796462</c:v>
                </c:pt>
                <c:pt idx="4935">
                  <c:v>56.430166697787612</c:v>
                </c:pt>
                <c:pt idx="4936">
                  <c:v>56.445265162654863</c:v>
                </c:pt>
                <c:pt idx="4937">
                  <c:v>56.429088238761061</c:v>
                </c:pt>
                <c:pt idx="4938">
                  <c:v>56.443830423571427</c:v>
                </c:pt>
                <c:pt idx="4939">
                  <c:v>56.476473145</c:v>
                </c:pt>
                <c:pt idx="4940">
                  <c:v>56.409675926017698</c:v>
                </c:pt>
                <c:pt idx="4941">
                  <c:v>56.312614377345135</c:v>
                </c:pt>
                <c:pt idx="4942">
                  <c:v>56.344542140625002</c:v>
                </c:pt>
                <c:pt idx="4943">
                  <c:v>56.392959775398232</c:v>
                </c:pt>
                <c:pt idx="4944">
                  <c:v>56.409136699292034</c:v>
                </c:pt>
                <c:pt idx="4945">
                  <c:v>56.418804336428572</c:v>
                </c:pt>
                <c:pt idx="4946">
                  <c:v>56.386161609642855</c:v>
                </c:pt>
                <c:pt idx="4947">
                  <c:v>56.35787124714286</c:v>
                </c:pt>
                <c:pt idx="4948">
                  <c:v>56.341549886428574</c:v>
                </c:pt>
                <c:pt idx="4949">
                  <c:v>56.344814160714286</c:v>
                </c:pt>
                <c:pt idx="4950">
                  <c:v>56.377456887500003</c:v>
                </c:pt>
                <c:pt idx="4951">
                  <c:v>56.392690160000001</c:v>
                </c:pt>
                <c:pt idx="4952">
                  <c:v>56.392690160000001</c:v>
                </c:pt>
                <c:pt idx="4953">
                  <c:v>56.392690160000001</c:v>
                </c:pt>
                <c:pt idx="4954">
                  <c:v>56.392690160000001</c:v>
                </c:pt>
                <c:pt idx="4955">
                  <c:v>56.392690160000001</c:v>
                </c:pt>
                <c:pt idx="4956">
                  <c:v>56.392690160000001</c:v>
                </c:pt>
                <c:pt idx="4957">
                  <c:v>56.392690160000001</c:v>
                </c:pt>
                <c:pt idx="4958">
                  <c:v>56.39598384</c:v>
                </c:pt>
                <c:pt idx="4959">
                  <c:v>56.428920640000001</c:v>
                </c:pt>
                <c:pt idx="4960">
                  <c:v>56.457740340000001</c:v>
                </c:pt>
                <c:pt idx="4961">
                  <c:v>56.474208740000002</c:v>
                </c:pt>
                <c:pt idx="4962">
                  <c:v>56.464327699999998</c:v>
                </c:pt>
                <c:pt idx="4963">
                  <c:v>56.414922500000003</c:v>
                </c:pt>
                <c:pt idx="4964">
                  <c:v>56.410970083999999</c:v>
                </c:pt>
                <c:pt idx="4965">
                  <c:v>56.444206309454543</c:v>
                </c:pt>
                <c:pt idx="4966">
                  <c:v>56.406413822792793</c:v>
                </c:pt>
                <c:pt idx="4967">
                  <c:v>56.340540217387392</c:v>
                </c:pt>
                <c:pt idx="4968">
                  <c:v>56.389366532181818</c:v>
                </c:pt>
                <c:pt idx="4969">
                  <c:v>56.450329559819821</c:v>
                </c:pt>
                <c:pt idx="4970">
                  <c:v>56.351519154414412</c:v>
                </c:pt>
                <c:pt idx="4971">
                  <c:v>56.283010606999994</c:v>
                </c:pt>
                <c:pt idx="4972">
                  <c:v>56.349483063363635</c:v>
                </c:pt>
                <c:pt idx="4973">
                  <c:v>56.386873818636367</c:v>
                </c:pt>
                <c:pt idx="4974">
                  <c:v>56.37025570045455</c:v>
                </c:pt>
                <c:pt idx="4975">
                  <c:v>56.353637585090908</c:v>
                </c:pt>
                <c:pt idx="4976">
                  <c:v>56.337019472363636</c:v>
                </c:pt>
                <c:pt idx="4977">
                  <c:v>56.320297178807344</c:v>
                </c:pt>
                <c:pt idx="4978">
                  <c:v>56.30352660633028</c:v>
                </c:pt>
                <c:pt idx="4979">
                  <c:v>56.301290530000003</c:v>
                </c:pt>
                <c:pt idx="4980">
                  <c:v>56.302408568165141</c:v>
                </c:pt>
                <c:pt idx="4981">
                  <c:v>56.33594971311927</c:v>
                </c:pt>
                <c:pt idx="4982">
                  <c:v>56.351421836727276</c:v>
                </c:pt>
                <c:pt idx="4983">
                  <c:v>56.301567498545452</c:v>
                </c:pt>
                <c:pt idx="4984">
                  <c:v>56.264395270550459</c:v>
                </c:pt>
                <c:pt idx="4985">
                  <c:v>56.247624698073395</c:v>
                </c:pt>
                <c:pt idx="4986">
                  <c:v>56.268867423211006</c:v>
                </c:pt>
                <c:pt idx="4987">
                  <c:v>56.319179140642206</c:v>
                </c:pt>
                <c:pt idx="4988">
                  <c:v>56.319179140642206</c:v>
                </c:pt>
                <c:pt idx="4989">
                  <c:v>56.302408568165141</c:v>
                </c:pt>
                <c:pt idx="4990">
                  <c:v>56.31708799518519</c:v>
                </c:pt>
                <c:pt idx="4991">
                  <c:v>56.327284917339448</c:v>
                </c:pt>
                <c:pt idx="4992">
                  <c:v>56.293743772385319</c:v>
                </c:pt>
                <c:pt idx="4993">
                  <c:v>56.30298311731481</c:v>
                </c:pt>
                <c:pt idx="4994">
                  <c:v>56.404538256203701</c:v>
                </c:pt>
                <c:pt idx="4995">
                  <c:v>56.427628849816514</c:v>
                </c:pt>
                <c:pt idx="4996">
                  <c:v>56.377317126880733</c:v>
                </c:pt>
                <c:pt idx="4997">
                  <c:v>56.338527412222227</c:v>
                </c:pt>
                <c:pt idx="4998">
                  <c:v>56.304675701111115</c:v>
                </c:pt>
                <c:pt idx="4999">
                  <c:v>56.301290530000003</c:v>
                </c:pt>
                <c:pt idx="5000">
                  <c:v>56.29959794444445</c:v>
                </c:pt>
                <c:pt idx="5001">
                  <c:v>56.282672088888887</c:v>
                </c:pt>
                <c:pt idx="5002">
                  <c:v>56.275901746666662</c:v>
                </c:pt>
                <c:pt idx="5003">
                  <c:v>56.292827602222225</c:v>
                </c:pt>
                <c:pt idx="5004">
                  <c:v>56.267122444953273</c:v>
                </c:pt>
                <c:pt idx="5005">
                  <c:v>56.198786274859813</c:v>
                </c:pt>
                <c:pt idx="5006">
                  <c:v>56.215814953425927</c:v>
                </c:pt>
                <c:pt idx="5007">
                  <c:v>56.266592525648143</c:v>
                </c:pt>
                <c:pt idx="5008">
                  <c:v>56.302144732056071</c:v>
                </c:pt>
                <c:pt idx="5009">
                  <c:v>56.315959604074074</c:v>
                </c:pt>
                <c:pt idx="5010">
                  <c:v>56.197478609629634</c:v>
                </c:pt>
                <c:pt idx="5011">
                  <c:v>56.14127000336449</c:v>
                </c:pt>
                <c:pt idx="5012">
                  <c:v>56.209606173457942</c:v>
                </c:pt>
                <c:pt idx="5013">
                  <c:v>56.240357449999998</c:v>
                </c:pt>
                <c:pt idx="5014">
                  <c:v>56.240357449999998</c:v>
                </c:pt>
                <c:pt idx="5015">
                  <c:v>56.253455214859812</c:v>
                </c:pt>
                <c:pt idx="5016">
                  <c:v>56.270539255981305</c:v>
                </c:pt>
                <c:pt idx="5017">
                  <c:v>56.236908407735847</c:v>
                </c:pt>
                <c:pt idx="5018">
                  <c:v>56.187681654112147</c:v>
                </c:pt>
                <c:pt idx="5019">
                  <c:v>56.085177396168227</c:v>
                </c:pt>
                <c:pt idx="5020">
                  <c:v>56.079402129245281</c:v>
                </c:pt>
                <c:pt idx="5021">
                  <c:v>56.20011861981132</c:v>
                </c:pt>
                <c:pt idx="5022">
                  <c:v>56.240357449999998</c:v>
                </c:pt>
                <c:pt idx="5023">
                  <c:v>56.240357449999998</c:v>
                </c:pt>
                <c:pt idx="5024">
                  <c:v>56.194657634999999</c:v>
                </c:pt>
                <c:pt idx="5025">
                  <c:v>56.152981703301883</c:v>
                </c:pt>
                <c:pt idx="5026">
                  <c:v>56.187472131603769</c:v>
                </c:pt>
                <c:pt idx="5027">
                  <c:v>56.209890909999999</c:v>
                </c:pt>
                <c:pt idx="5028">
                  <c:v>56.209890909999999</c:v>
                </c:pt>
                <c:pt idx="5029">
                  <c:v>56.189771493490568</c:v>
                </c:pt>
                <c:pt idx="5030">
                  <c:v>56.155281065188682</c:v>
                </c:pt>
                <c:pt idx="5031">
                  <c:v>56.14895782</c:v>
                </c:pt>
                <c:pt idx="5032">
                  <c:v>56.14895782</c:v>
                </c:pt>
                <c:pt idx="5033">
                  <c:v>56.14895782</c:v>
                </c:pt>
                <c:pt idx="5034">
                  <c:v>56.154131383396226</c:v>
                </c:pt>
                <c:pt idx="5035">
                  <c:v>56.171376594716982</c:v>
                </c:pt>
                <c:pt idx="5036">
                  <c:v>56.179424359999999</c:v>
                </c:pt>
                <c:pt idx="5037">
                  <c:v>56.179424359999999</c:v>
                </c:pt>
                <c:pt idx="5038">
                  <c:v>56.220336575333334</c:v>
                </c:pt>
                <c:pt idx="5039">
                  <c:v>56.269083044666665</c:v>
                </c:pt>
                <c:pt idx="5040">
                  <c:v>56.216854684666664</c:v>
                </c:pt>
                <c:pt idx="5041">
                  <c:v>56.174491682095237</c:v>
                </c:pt>
                <c:pt idx="5042">
                  <c:v>56.157082230666667</c:v>
                </c:pt>
                <c:pt idx="5043">
                  <c:v>56.139672779238097</c:v>
                </c:pt>
                <c:pt idx="5044">
                  <c:v>56.122263327809527</c:v>
                </c:pt>
                <c:pt idx="5045">
                  <c:v>56.132259812500003</c:v>
                </c:pt>
                <c:pt idx="5046">
                  <c:v>56.149828292571428</c:v>
                </c:pt>
                <c:pt idx="5047">
                  <c:v>56.167237743999998</c:v>
                </c:pt>
                <c:pt idx="5048">
                  <c:v>56.174151305000002</c:v>
                </c:pt>
                <c:pt idx="5049">
                  <c:v>56.156574454999998</c:v>
                </c:pt>
                <c:pt idx="5050">
                  <c:v>56.139092464190476</c:v>
                </c:pt>
                <c:pt idx="5051">
                  <c:v>56.121683012761906</c:v>
                </c:pt>
                <c:pt idx="5052">
                  <c:v>56.118491280000001</c:v>
                </c:pt>
                <c:pt idx="5053">
                  <c:v>56.121420755000003</c:v>
                </c:pt>
                <c:pt idx="5054">
                  <c:v>56.156574454999998</c:v>
                </c:pt>
                <c:pt idx="5055">
                  <c:v>56.167120564999998</c:v>
                </c:pt>
                <c:pt idx="5056">
                  <c:v>56.131966865000003</c:v>
                </c:pt>
                <c:pt idx="5057">
                  <c:v>56.129330337500001</c:v>
                </c:pt>
                <c:pt idx="5058">
                  <c:v>56.146907187499998</c:v>
                </c:pt>
                <c:pt idx="5059">
                  <c:v>56.164634777475726</c:v>
                </c:pt>
                <c:pt idx="5060">
                  <c:v>56.179424359999999</c:v>
                </c:pt>
                <c:pt idx="5061">
                  <c:v>56.179424359999999</c:v>
                </c:pt>
                <c:pt idx="5062">
                  <c:v>56.171733777087375</c:v>
                </c:pt>
                <c:pt idx="5063">
                  <c:v>56.153986278058255</c:v>
                </c:pt>
                <c:pt idx="5064">
                  <c:v>56.174395906116501</c:v>
                </c:pt>
                <c:pt idx="5065">
                  <c:v>56.209890909999999</c:v>
                </c:pt>
                <c:pt idx="5066">
                  <c:v>56.139583504230771</c:v>
                </c:pt>
                <c:pt idx="5067">
                  <c:v>56.088024740000002</c:v>
                </c:pt>
                <c:pt idx="5068">
                  <c:v>56.088024740000002</c:v>
                </c:pt>
                <c:pt idx="5069">
                  <c:v>56.11730811339806</c:v>
                </c:pt>
                <c:pt idx="5070">
                  <c:v>56.170550610485435</c:v>
                </c:pt>
                <c:pt idx="5071">
                  <c:v>56.164489781568626</c:v>
                </c:pt>
                <c:pt idx="5072">
                  <c:v>56.14895782</c:v>
                </c:pt>
                <c:pt idx="5073">
                  <c:v>56.14895782</c:v>
                </c:pt>
                <c:pt idx="5074">
                  <c:v>56.141563028737863</c:v>
                </c:pt>
                <c:pt idx="5075">
                  <c:v>56.123815529708736</c:v>
                </c:pt>
                <c:pt idx="5076">
                  <c:v>56.105946234117646</c:v>
                </c:pt>
                <c:pt idx="5077">
                  <c:v>56.088024740000002</c:v>
                </c:pt>
                <c:pt idx="5078">
                  <c:v>56.105946234117646</c:v>
                </c:pt>
                <c:pt idx="5079">
                  <c:v>56.118491280000001</c:v>
                </c:pt>
                <c:pt idx="5080">
                  <c:v>56.118491280000001</c:v>
                </c:pt>
                <c:pt idx="5081">
                  <c:v>56.087128661862749</c:v>
                </c:pt>
                <c:pt idx="5082">
                  <c:v>56.033364173627454</c:v>
                </c:pt>
                <c:pt idx="5083">
                  <c:v>56.042922308333338</c:v>
                </c:pt>
                <c:pt idx="5084">
                  <c:v>56.040967508811882</c:v>
                </c:pt>
                <c:pt idx="5085">
                  <c:v>55.95047282960396</c:v>
                </c:pt>
                <c:pt idx="5086">
                  <c:v>55.941068478235294</c:v>
                </c:pt>
                <c:pt idx="5087">
                  <c:v>56.012754454705885</c:v>
                </c:pt>
                <c:pt idx="5088">
                  <c:v>56.027091650000003</c:v>
                </c:pt>
                <c:pt idx="5089">
                  <c:v>56.027091650000003</c:v>
                </c:pt>
                <c:pt idx="5090">
                  <c:v>56.027091650000003</c:v>
                </c:pt>
                <c:pt idx="5091">
                  <c:v>56.049715320792082</c:v>
                </c:pt>
                <c:pt idx="5092">
                  <c:v>56.104012130693071</c:v>
                </c:pt>
                <c:pt idx="5093">
                  <c:v>56.092206421960789</c:v>
                </c:pt>
                <c:pt idx="5094">
                  <c:v>56.057558200000003</c:v>
                </c:pt>
                <c:pt idx="5095">
                  <c:v>56.057558200000003</c:v>
                </c:pt>
                <c:pt idx="5096">
                  <c:v>56.070227454257427</c:v>
                </c:pt>
                <c:pt idx="5097">
                  <c:v>56.106425323564359</c:v>
                </c:pt>
                <c:pt idx="5098">
                  <c:v>56.106425323564359</c:v>
                </c:pt>
                <c:pt idx="5099">
                  <c:v>56.088326388910893</c:v>
                </c:pt>
                <c:pt idx="5100">
                  <c:v>56.016123699699996</c:v>
                </c:pt>
                <c:pt idx="5101">
                  <c:v>55.983352559801979</c:v>
                </c:pt>
                <c:pt idx="5102">
                  <c:v>56.037649369702969</c:v>
                </c:pt>
                <c:pt idx="5103">
                  <c:v>56.02317022039604</c:v>
                </c:pt>
                <c:pt idx="5104">
                  <c:v>55.96887341049505</c:v>
                </c:pt>
                <c:pt idx="5105">
                  <c:v>55.983524497799998</c:v>
                </c:pt>
                <c:pt idx="5106">
                  <c:v>55.996625109999997</c:v>
                </c:pt>
                <c:pt idx="5107">
                  <c:v>55.996625109999997</c:v>
                </c:pt>
                <c:pt idx="5108">
                  <c:v>55.962807250600001</c:v>
                </c:pt>
                <c:pt idx="5109">
                  <c:v>55.9079674786</c:v>
                </c:pt>
                <c:pt idx="5110">
                  <c:v>55.974001441683171</c:v>
                </c:pt>
                <c:pt idx="5111">
                  <c:v>56.017243879494949</c:v>
                </c:pt>
                <c:pt idx="5112">
                  <c:v>55.980314740101008</c:v>
                </c:pt>
                <c:pt idx="5113">
                  <c:v>55.977431189799994</c:v>
                </c:pt>
                <c:pt idx="5114">
                  <c:v>55.995711113799999</c:v>
                </c:pt>
                <c:pt idx="5115">
                  <c:v>55.961893254399996</c:v>
                </c:pt>
                <c:pt idx="5116">
                  <c:v>55.935692029999998</c:v>
                </c:pt>
                <c:pt idx="5117">
                  <c:v>55.935692029999998</c:v>
                </c:pt>
                <c:pt idx="5118">
                  <c:v>55.935692029999998</c:v>
                </c:pt>
                <c:pt idx="5119">
                  <c:v>55.935692029999998</c:v>
                </c:pt>
                <c:pt idx="5120">
                  <c:v>55.935692029999998</c:v>
                </c:pt>
                <c:pt idx="5121">
                  <c:v>55.947269315199996</c:v>
                </c:pt>
                <c:pt idx="5122">
                  <c:v>55.983829163199999</c:v>
                </c:pt>
                <c:pt idx="5123">
                  <c:v>55.972621169393939</c:v>
                </c:pt>
                <c:pt idx="5124">
                  <c:v>55.935692029999998</c:v>
                </c:pt>
                <c:pt idx="5125">
                  <c:v>55.972621169393939</c:v>
                </c:pt>
                <c:pt idx="5126">
                  <c:v>55.990162510606055</c:v>
                </c:pt>
                <c:pt idx="5127">
                  <c:v>55.971697940909088</c:v>
                </c:pt>
                <c:pt idx="5128">
                  <c:v>55.966158569999997</c:v>
                </c:pt>
                <c:pt idx="5129">
                  <c:v>55.965225920816323</c:v>
                </c:pt>
                <c:pt idx="5130">
                  <c:v>55.946572937142854</c:v>
                </c:pt>
                <c:pt idx="5131">
                  <c:v>55.958772742121212</c:v>
                </c:pt>
                <c:pt idx="5132">
                  <c:v>56.014166451212127</c:v>
                </c:pt>
                <c:pt idx="5133">
                  <c:v>55.998490408367346</c:v>
                </c:pt>
                <c:pt idx="5134">
                  <c:v>55.956310798686864</c:v>
                </c:pt>
                <c:pt idx="5135">
                  <c:v>55.882452513838381</c:v>
                </c:pt>
                <c:pt idx="5136">
                  <c:v>55.889370446836736</c:v>
                </c:pt>
                <c:pt idx="5137">
                  <c:v>55.982635371326531</c:v>
                </c:pt>
                <c:pt idx="5138">
                  <c:v>55.980770073877551</c:v>
                </c:pt>
                <c:pt idx="5139">
                  <c:v>55.954034130612243</c:v>
                </c:pt>
                <c:pt idx="5140">
                  <c:v>55.898075179591835</c:v>
                </c:pt>
                <c:pt idx="5141">
                  <c:v>55.918282578571429</c:v>
                </c:pt>
                <c:pt idx="5142">
                  <c:v>55.992894513265306</c:v>
                </c:pt>
                <c:pt idx="5143">
                  <c:v>55.978904775510202</c:v>
                </c:pt>
                <c:pt idx="5144">
                  <c:v>55.954223224432987</c:v>
                </c:pt>
                <c:pt idx="5145">
                  <c:v>55.916532659484538</c:v>
                </c:pt>
                <c:pt idx="5146">
                  <c:v>55.879111308571431</c:v>
                </c:pt>
                <c:pt idx="5147">
                  <c:v>55.848061456907217</c:v>
                </c:pt>
                <c:pt idx="5148">
                  <c:v>55.904597310515463</c:v>
                </c:pt>
                <c:pt idx="5149">
                  <c:v>55.918904344693878</c:v>
                </c:pt>
                <c:pt idx="5150">
                  <c:v>55.88159837734694</c:v>
                </c:pt>
                <c:pt idx="5151">
                  <c:v>55.87475895</c:v>
                </c:pt>
                <c:pt idx="5152">
                  <c:v>55.870989892268042</c:v>
                </c:pt>
                <c:pt idx="5153">
                  <c:v>55.852144603608245</c:v>
                </c:pt>
                <c:pt idx="5154">
                  <c:v>55.866278566494849</c:v>
                </c:pt>
                <c:pt idx="5155">
                  <c:v>55.903969137628863</c:v>
                </c:pt>
                <c:pt idx="5156">
                  <c:v>55.941659702783504</c:v>
                </c:pt>
                <c:pt idx="5157">
                  <c:v>55.952966872268043</c:v>
                </c:pt>
                <c:pt idx="5158">
                  <c:v>55.915276307319587</c:v>
                </c:pt>
                <c:pt idx="5159">
                  <c:v>55.905225489999999</c:v>
                </c:pt>
                <c:pt idx="5160">
                  <c:v>55.900782452187499</c:v>
                </c:pt>
                <c:pt idx="5161">
                  <c:v>55.862699270937497</c:v>
                </c:pt>
                <c:pt idx="5162">
                  <c:v>55.873502591030928</c:v>
                </c:pt>
                <c:pt idx="5163">
                  <c:v>55.930038444639173</c:v>
                </c:pt>
                <c:pt idx="5164">
                  <c:v>55.9699668875</c:v>
                </c:pt>
                <c:pt idx="5165">
                  <c:v>55.973775204999995</c:v>
                </c:pt>
                <c:pt idx="5166">
                  <c:v>55.897608855000001</c:v>
                </c:pt>
                <c:pt idx="5167">
                  <c:v>55.901417172499997</c:v>
                </c:pt>
                <c:pt idx="5168">
                  <c:v>55.930038444639173</c:v>
                </c:pt>
                <c:pt idx="5169">
                  <c:v>55.873502591030928</c:v>
                </c:pt>
                <c:pt idx="5170">
                  <c:v>55.834992087789473</c:v>
                </c:pt>
                <c:pt idx="5171">
                  <c:v>55.81575006252632</c:v>
                </c:pt>
                <c:pt idx="5172">
                  <c:v>55.848100723125</c:v>
                </c:pt>
                <c:pt idx="5173">
                  <c:v>55.863333995624998</c:v>
                </c:pt>
                <c:pt idx="5174">
                  <c:v>55.825250814375003</c:v>
                </c:pt>
                <c:pt idx="5175">
                  <c:v>55.813825860000001</c:v>
                </c:pt>
                <c:pt idx="5176">
                  <c:v>55.817674265684211</c:v>
                </c:pt>
                <c:pt idx="5177">
                  <c:v>55.856158322526319</c:v>
                </c:pt>
                <c:pt idx="5178">
                  <c:v>55.855082639687502</c:v>
                </c:pt>
                <c:pt idx="5179">
                  <c:v>55.8169994584375</c:v>
                </c:pt>
                <c:pt idx="5180">
                  <c:v>55.813825860000001</c:v>
                </c:pt>
                <c:pt idx="5181">
                  <c:v>55.820239868421055</c:v>
                </c:pt>
                <c:pt idx="5182">
                  <c:v>55.839481893684209</c:v>
                </c:pt>
                <c:pt idx="5183">
                  <c:v>55.800997843157894</c:v>
                </c:pt>
                <c:pt idx="5184">
                  <c:v>55.76251379263158</c:v>
                </c:pt>
                <c:pt idx="5185">
                  <c:v>55.820239868421055</c:v>
                </c:pt>
                <c:pt idx="5186">
                  <c:v>55.8442924</c:v>
                </c:pt>
                <c:pt idx="5187">
                  <c:v>55.8442924</c:v>
                </c:pt>
                <c:pt idx="5188">
                  <c:v>55.8442924</c:v>
                </c:pt>
                <c:pt idx="5189">
                  <c:v>55.804204847368418</c:v>
                </c:pt>
                <c:pt idx="5190">
                  <c:v>55.707994721052629</c:v>
                </c:pt>
                <c:pt idx="5191">
                  <c:v>55.756782125531913</c:v>
                </c:pt>
                <c:pt idx="5192">
                  <c:v>55.80869465326316</c:v>
                </c:pt>
                <c:pt idx="5193">
                  <c:v>55.789452627999999</c:v>
                </c:pt>
                <c:pt idx="5194">
                  <c:v>55.743493528297876</c:v>
                </c:pt>
                <c:pt idx="5195">
                  <c:v>55.701034839574469</c:v>
                </c:pt>
                <c:pt idx="5196">
                  <c:v>55.778821750212764</c:v>
                </c:pt>
                <c:pt idx="5197">
                  <c:v>55.813825860000001</c:v>
                </c:pt>
                <c:pt idx="5198">
                  <c:v>55.813825860000001</c:v>
                </c:pt>
                <c:pt idx="5199">
                  <c:v>55.813825860000001</c:v>
                </c:pt>
                <c:pt idx="5200">
                  <c:v>55.790489786808514</c:v>
                </c:pt>
                <c:pt idx="5201">
                  <c:v>55.732149603829782</c:v>
                </c:pt>
                <c:pt idx="5202">
                  <c:v>55.722426239999997</c:v>
                </c:pt>
                <c:pt idx="5203">
                  <c:v>55.744465864680848</c:v>
                </c:pt>
                <c:pt idx="5204">
                  <c:v>55.82225277531915</c:v>
                </c:pt>
                <c:pt idx="5205">
                  <c:v>55.830355578510641</c:v>
                </c:pt>
                <c:pt idx="5206">
                  <c:v>55.810877485161292</c:v>
                </c:pt>
                <c:pt idx="5207">
                  <c:v>55.791221652903225</c:v>
                </c:pt>
                <c:pt idx="5208">
                  <c:v>55.678346986808513</c:v>
                </c:pt>
                <c:pt idx="5209">
                  <c:v>55.512436422043017</c:v>
                </c:pt>
                <c:pt idx="5210">
                  <c:v>55.610715583333331</c:v>
                </c:pt>
                <c:pt idx="5211">
                  <c:v>55.689994109892474</c:v>
                </c:pt>
                <c:pt idx="5212">
                  <c:v>55.748961613118283</c:v>
                </c:pt>
                <c:pt idx="5213">
                  <c:v>55.716592221702129</c:v>
                </c:pt>
                <c:pt idx="5214">
                  <c:v>55.699166838494619</c:v>
                </c:pt>
                <c:pt idx="5215">
                  <c:v>55.718822670752687</c:v>
                </c:pt>
                <c:pt idx="5216">
                  <c:v>55.706373976989248</c:v>
                </c:pt>
                <c:pt idx="5217">
                  <c:v>55.691959699999998</c:v>
                </c:pt>
                <c:pt idx="5218">
                  <c:v>55.691959699999998</c:v>
                </c:pt>
                <c:pt idx="5219">
                  <c:v>55.691959699999998</c:v>
                </c:pt>
                <c:pt idx="5220">
                  <c:v>55.691959699999998</c:v>
                </c:pt>
                <c:pt idx="5221">
                  <c:v>55.691959699999998</c:v>
                </c:pt>
                <c:pt idx="5222">
                  <c:v>55.71712771130435</c:v>
                </c:pt>
                <c:pt idx="5223">
                  <c:v>55.756823946451618</c:v>
                </c:pt>
                <c:pt idx="5224">
                  <c:v>55.796135610967745</c:v>
                </c:pt>
                <c:pt idx="5225">
                  <c:v>55.759184779239128</c:v>
                </c:pt>
                <c:pt idx="5226">
                  <c:v>55.66182430815217</c:v>
                </c:pt>
                <c:pt idx="5227">
                  <c:v>55.681693797282605</c:v>
                </c:pt>
                <c:pt idx="5228">
                  <c:v>55.701460018924728</c:v>
                </c:pt>
                <c:pt idx="5229">
                  <c:v>55.721115851182795</c:v>
                </c:pt>
                <c:pt idx="5230">
                  <c:v>55.666791682608697</c:v>
                </c:pt>
                <c:pt idx="5231">
                  <c:v>55.670765577826089</c:v>
                </c:pt>
                <c:pt idx="5232">
                  <c:v>55.770112997391308</c:v>
                </c:pt>
                <c:pt idx="5233">
                  <c:v>55.748918883478261</c:v>
                </c:pt>
                <c:pt idx="5234">
                  <c:v>55.709034352087912</c:v>
                </c:pt>
                <c:pt idx="5235">
                  <c:v>55.668858688351648</c:v>
                </c:pt>
                <c:pt idx="5236">
                  <c:v>55.661493149999998</c:v>
                </c:pt>
                <c:pt idx="5237">
                  <c:v>55.644604089782611</c:v>
                </c:pt>
                <c:pt idx="5238">
                  <c:v>55.584995641956525</c:v>
                </c:pt>
                <c:pt idx="5239">
                  <c:v>55.615291144285713</c:v>
                </c:pt>
                <c:pt idx="5240">
                  <c:v>55.656805989999995</c:v>
                </c:pt>
                <c:pt idx="5241">
                  <c:v>55.636718161428568</c:v>
                </c:pt>
                <c:pt idx="5242">
                  <c:v>55.631026609999999</c:v>
                </c:pt>
                <c:pt idx="5243">
                  <c:v>55.627343841428569</c:v>
                </c:pt>
                <c:pt idx="5244">
                  <c:v>55.607256012857142</c:v>
                </c:pt>
                <c:pt idx="5245">
                  <c:v>55.560384412857147</c:v>
                </c:pt>
                <c:pt idx="5246">
                  <c:v>55.512173624285715</c:v>
                </c:pt>
                <c:pt idx="5247">
                  <c:v>55.532261452857142</c:v>
                </c:pt>
                <c:pt idx="5248">
                  <c:v>55.565071572857143</c:v>
                </c:pt>
                <c:pt idx="5249">
                  <c:v>55.598216489999999</c:v>
                </c:pt>
                <c:pt idx="5250">
                  <c:v>55.578128661428572</c:v>
                </c:pt>
                <c:pt idx="5251">
                  <c:v>55.570093530000001</c:v>
                </c:pt>
                <c:pt idx="5252">
                  <c:v>55.576119878571433</c:v>
                </c:pt>
                <c:pt idx="5253">
                  <c:v>55.636383364285713</c:v>
                </c:pt>
                <c:pt idx="5254">
                  <c:v>55.685189351666665</c:v>
                </c:pt>
                <c:pt idx="5255">
                  <c:v>55.71740428230769</c:v>
                </c:pt>
                <c:pt idx="5256">
                  <c:v>55.65714079</c:v>
                </c:pt>
                <c:pt idx="5257">
                  <c:v>55.642536191777779</c:v>
                </c:pt>
                <c:pt idx="5258">
                  <c:v>55.661493149999998</c:v>
                </c:pt>
                <c:pt idx="5259">
                  <c:v>55.661493149999998</c:v>
                </c:pt>
                <c:pt idx="5260">
                  <c:v>55.661493149999998</c:v>
                </c:pt>
                <c:pt idx="5261">
                  <c:v>55.658446495999996</c:v>
                </c:pt>
                <c:pt idx="5262">
                  <c:v>55.597513415999998</c:v>
                </c:pt>
                <c:pt idx="5263">
                  <c:v>55.570093530000001</c:v>
                </c:pt>
                <c:pt idx="5264">
                  <c:v>55.570093530000001</c:v>
                </c:pt>
                <c:pt idx="5265">
                  <c:v>55.570093530000001</c:v>
                </c:pt>
                <c:pt idx="5266">
                  <c:v>55.489526453777778</c:v>
                </c:pt>
                <c:pt idx="5267">
                  <c:v>55.36359808266667</c:v>
                </c:pt>
                <c:pt idx="5268">
                  <c:v>55.465153222666672</c:v>
                </c:pt>
                <c:pt idx="5269">
                  <c:v>55.555198777111116</c:v>
                </c:pt>
                <c:pt idx="5270">
                  <c:v>55.624180196067414</c:v>
                </c:pt>
                <c:pt idx="5271">
                  <c:v>55.521483987078653</c:v>
                </c:pt>
                <c:pt idx="5272">
                  <c:v>55.526618798314608</c:v>
                </c:pt>
                <c:pt idx="5273">
                  <c:v>55.584311247999999</c:v>
                </c:pt>
                <c:pt idx="5274">
                  <c:v>55.421823027999999</c:v>
                </c:pt>
                <c:pt idx="5275">
                  <c:v>55.430769009662924</c:v>
                </c:pt>
                <c:pt idx="5276">
                  <c:v>55.539626990000002</c:v>
                </c:pt>
                <c:pt idx="5277">
                  <c:v>55.539626990000002</c:v>
                </c:pt>
                <c:pt idx="5278">
                  <c:v>55.526618804382025</c:v>
                </c:pt>
                <c:pt idx="5279">
                  <c:v>55.50607956292135</c:v>
                </c:pt>
                <c:pt idx="5280">
                  <c:v>55.48554031573034</c:v>
                </c:pt>
                <c:pt idx="5281">
                  <c:v>55.51977238539326</c:v>
                </c:pt>
                <c:pt idx="5282">
                  <c:v>55.558796946516857</c:v>
                </c:pt>
                <c:pt idx="5283">
                  <c:v>55.497179218426972</c:v>
                </c:pt>
                <c:pt idx="5284">
                  <c:v>55.522316450681821</c:v>
                </c:pt>
                <c:pt idx="5285">
                  <c:v>55.550923570674158</c:v>
                </c:pt>
                <c:pt idx="5286">
                  <c:v>55.468766602134828</c:v>
                </c:pt>
                <c:pt idx="5287">
                  <c:v>55.463806840681819</c:v>
                </c:pt>
                <c:pt idx="5288">
                  <c:v>55.490332804831461</c:v>
                </c:pt>
                <c:pt idx="5289">
                  <c:v>55.531411292471915</c:v>
                </c:pt>
                <c:pt idx="5290">
                  <c:v>55.52300887727273</c:v>
                </c:pt>
                <c:pt idx="5291">
                  <c:v>55.495312020454548</c:v>
                </c:pt>
                <c:pt idx="5292">
                  <c:v>55.453766731818178</c:v>
                </c:pt>
                <c:pt idx="5293">
                  <c:v>55.430224404545456</c:v>
                </c:pt>
                <c:pt idx="5294">
                  <c:v>55.409451763636362</c:v>
                </c:pt>
                <c:pt idx="5295">
                  <c:v>55.388679122727268</c:v>
                </c:pt>
                <c:pt idx="5296">
                  <c:v>55.426069876363634</c:v>
                </c:pt>
                <c:pt idx="5297">
                  <c:v>55.467615161363632</c:v>
                </c:pt>
                <c:pt idx="5298">
                  <c:v>55.509160450000003</c:v>
                </c:pt>
                <c:pt idx="5299">
                  <c:v>55.488387802272733</c:v>
                </c:pt>
                <c:pt idx="5300">
                  <c:v>55.467615158181822</c:v>
                </c:pt>
                <c:pt idx="5301">
                  <c:v>55.448227359999997</c:v>
                </c:pt>
                <c:pt idx="5302">
                  <c:v>55.448227359999997</c:v>
                </c:pt>
                <c:pt idx="5303">
                  <c:v>55.435417564772727</c:v>
                </c:pt>
                <c:pt idx="5304">
                  <c:v>55.420912531034482</c:v>
                </c:pt>
                <c:pt idx="5305">
                  <c:v>55.44192393793103</c:v>
                </c:pt>
                <c:pt idx="5306">
                  <c:v>55.448227359999997</c:v>
                </c:pt>
                <c:pt idx="5307">
                  <c:v>55.448227359999997</c:v>
                </c:pt>
                <c:pt idx="5308">
                  <c:v>55.448227359999997</c:v>
                </c:pt>
                <c:pt idx="5309">
                  <c:v>55.464686295402302</c:v>
                </c:pt>
                <c:pt idx="5310">
                  <c:v>55.478693900000003</c:v>
                </c:pt>
                <c:pt idx="5311">
                  <c:v>55.478693900000003</c:v>
                </c:pt>
                <c:pt idx="5312">
                  <c:v>55.460133823908045</c:v>
                </c:pt>
                <c:pt idx="5313">
                  <c:v>55.420912531034482</c:v>
                </c:pt>
                <c:pt idx="5314">
                  <c:v>55.35787831034483</c:v>
                </c:pt>
                <c:pt idx="5315">
                  <c:v>55.398630666976743</c:v>
                </c:pt>
                <c:pt idx="5316">
                  <c:v>55.452429645172415</c:v>
                </c:pt>
                <c:pt idx="5317">
                  <c:v>55.511261590689656</c:v>
                </c:pt>
                <c:pt idx="5318">
                  <c:v>55.532272997586212</c:v>
                </c:pt>
                <c:pt idx="5319">
                  <c:v>55.48436209895349</c:v>
                </c:pt>
                <c:pt idx="5320">
                  <c:v>55.431418235977013</c:v>
                </c:pt>
                <c:pt idx="5321">
                  <c:v>55.494452463563221</c:v>
                </c:pt>
                <c:pt idx="5322">
                  <c:v>55.427680163255815</c:v>
                </c:pt>
                <c:pt idx="5323">
                  <c:v>55.378083465581398</c:v>
                </c:pt>
                <c:pt idx="5324">
                  <c:v>55.441850642325576</c:v>
                </c:pt>
                <c:pt idx="5325">
                  <c:v>55.448227359999997</c:v>
                </c:pt>
                <c:pt idx="5326">
                  <c:v>55.43866228348837</c:v>
                </c:pt>
                <c:pt idx="5327">
                  <c:v>55.417760819999998</c:v>
                </c:pt>
                <c:pt idx="5328">
                  <c:v>55.417760819999998</c:v>
                </c:pt>
                <c:pt idx="5329">
                  <c:v>55.392962473488367</c:v>
                </c:pt>
                <c:pt idx="5330">
                  <c:v>55.360053608941179</c:v>
                </c:pt>
                <c:pt idx="5331">
                  <c:v>55.381559401882349</c:v>
                </c:pt>
                <c:pt idx="5332">
                  <c:v>55.387294279999999</c:v>
                </c:pt>
                <c:pt idx="5333">
                  <c:v>55.39367099767442</c:v>
                </c:pt>
                <c:pt idx="5334">
                  <c:v>55.41492672325581</c:v>
                </c:pt>
                <c:pt idx="5335">
                  <c:v>55.380484112235294</c:v>
                </c:pt>
                <c:pt idx="5336">
                  <c:v>55.347262660348839</c:v>
                </c:pt>
                <c:pt idx="5337">
                  <c:v>55.327078049882353</c:v>
                </c:pt>
                <c:pt idx="5338">
                  <c:v>55.37008964282353</c:v>
                </c:pt>
                <c:pt idx="5339">
                  <c:v>55.387294279999999</c:v>
                </c:pt>
                <c:pt idx="5340">
                  <c:v>55.383709981176473</c:v>
                </c:pt>
                <c:pt idx="5341">
                  <c:v>55.362204188235296</c:v>
                </c:pt>
                <c:pt idx="5342">
                  <c:v>55.34069839</c:v>
                </c:pt>
                <c:pt idx="5343">
                  <c:v>55.33352979</c:v>
                </c:pt>
                <c:pt idx="5344">
                  <c:v>55.35503559</c:v>
                </c:pt>
                <c:pt idx="5345">
                  <c:v>55.317400446470586</c:v>
                </c:pt>
                <c:pt idx="5346">
                  <c:v>55.317400446470586</c:v>
                </c:pt>
                <c:pt idx="5347">
                  <c:v>55.35682774</c:v>
                </c:pt>
                <c:pt idx="5348">
                  <c:v>55.35682774</c:v>
                </c:pt>
                <c:pt idx="5349">
                  <c:v>55.299478954117646</c:v>
                </c:pt>
                <c:pt idx="5350">
                  <c:v>55.234961570000003</c:v>
                </c:pt>
                <c:pt idx="5351">
                  <c:v>55.234961570000003</c:v>
                </c:pt>
                <c:pt idx="5352">
                  <c:v>55.289801342000004</c:v>
                </c:pt>
                <c:pt idx="5353">
                  <c:v>55.316931070476194</c:v>
                </c:pt>
                <c:pt idx="5354">
                  <c:v>55.295177790235293</c:v>
                </c:pt>
                <c:pt idx="5355">
                  <c:v>55.273671997294116</c:v>
                </c:pt>
                <c:pt idx="5356">
                  <c:v>55.252008324523814</c:v>
                </c:pt>
                <c:pt idx="5357">
                  <c:v>55.230246510238096</c:v>
                </c:pt>
                <c:pt idx="5358">
                  <c:v>55.208484695952379</c:v>
                </c:pt>
                <c:pt idx="5359">
                  <c:v>55.239621158470591</c:v>
                </c:pt>
                <c:pt idx="5360">
                  <c:v>55.265428110000002</c:v>
                </c:pt>
                <c:pt idx="5361">
                  <c:v>55.265428110000002</c:v>
                </c:pt>
                <c:pt idx="5362">
                  <c:v>55.265428110000002</c:v>
                </c:pt>
                <c:pt idx="5363">
                  <c:v>55.265428110000002</c:v>
                </c:pt>
                <c:pt idx="5364">
                  <c:v>55.269832910963856</c:v>
                </c:pt>
                <c:pt idx="5365">
                  <c:v>55.291856915783136</c:v>
                </c:pt>
                <c:pt idx="5366">
                  <c:v>55.313666798333337</c:v>
                </c:pt>
                <c:pt idx="5367">
                  <c:v>55.290091499523811</c:v>
                </c:pt>
                <c:pt idx="5368">
                  <c:v>55.204862096746986</c:v>
                </c:pt>
                <c:pt idx="5369">
                  <c:v>55.226886101566265</c:v>
                </c:pt>
                <c:pt idx="5370">
                  <c:v>55.276309017142857</c:v>
                </c:pt>
                <c:pt idx="5371">
                  <c:v>55.316083321084335</c:v>
                </c:pt>
                <c:pt idx="5372">
                  <c:v>55.272035311445784</c:v>
                </c:pt>
                <c:pt idx="5373">
                  <c:v>55.302423194285716</c:v>
                </c:pt>
                <c:pt idx="5374">
                  <c:v>55.296628783493979</c:v>
                </c:pt>
                <c:pt idx="5375">
                  <c:v>55.234961570000003</c:v>
                </c:pt>
                <c:pt idx="5376">
                  <c:v>55.234961570000003</c:v>
                </c:pt>
                <c:pt idx="5377">
                  <c:v>55.280110779879521</c:v>
                </c:pt>
                <c:pt idx="5378">
                  <c:v>55.306539585662648</c:v>
                </c:pt>
                <c:pt idx="5379">
                  <c:v>55.240467571204825</c:v>
                </c:pt>
                <c:pt idx="5380">
                  <c:v>55.194584227831328</c:v>
                </c:pt>
                <c:pt idx="5381">
                  <c:v>55.197520761807226</c:v>
                </c:pt>
                <c:pt idx="5382">
                  <c:v>55.231657969277109</c:v>
                </c:pt>
                <c:pt idx="5383">
                  <c:v>55.209633964457829</c:v>
                </c:pt>
                <c:pt idx="5384">
                  <c:v>55.153839813373494</c:v>
                </c:pt>
                <c:pt idx="5385">
                  <c:v>55.147277374512193</c:v>
                </c:pt>
                <c:pt idx="5386">
                  <c:v>55.233860369638556</c:v>
                </c:pt>
                <c:pt idx="5387">
                  <c:v>55.167788347951806</c:v>
                </c:pt>
                <c:pt idx="5388">
                  <c:v>55.185917866097562</c:v>
                </c:pt>
                <c:pt idx="5389">
                  <c:v>55.229088502048192</c:v>
                </c:pt>
                <c:pt idx="5390">
                  <c:v>55.207064497228913</c:v>
                </c:pt>
                <c:pt idx="5391">
                  <c:v>55.224186818048778</c:v>
                </c:pt>
                <c:pt idx="5392">
                  <c:v>55.28103292695122</c:v>
                </c:pt>
                <c:pt idx="5393">
                  <c:v>55.343613336024099</c:v>
                </c:pt>
                <c:pt idx="5394">
                  <c:v>55.255517309518076</c:v>
                </c:pt>
                <c:pt idx="5395">
                  <c:v>55.234961570000003</c:v>
                </c:pt>
                <c:pt idx="5396">
                  <c:v>55.261712678292682</c:v>
                </c:pt>
                <c:pt idx="5397">
                  <c:v>55.325618103658535</c:v>
                </c:pt>
                <c:pt idx="5398">
                  <c:v>55.303325513414634</c:v>
                </c:pt>
                <c:pt idx="5399">
                  <c:v>55.265804240123458</c:v>
                </c:pt>
                <c:pt idx="5400">
                  <c:v>55.213783606951225</c:v>
                </c:pt>
                <c:pt idx="5401">
                  <c:v>55.14690582890244</c:v>
                </c:pt>
                <c:pt idx="5402">
                  <c:v>55.143561939999998</c:v>
                </c:pt>
                <c:pt idx="5403">
                  <c:v>55.182573977195119</c:v>
                </c:pt>
                <c:pt idx="5404">
                  <c:v>55.230071878395066</c:v>
                </c:pt>
                <c:pt idx="5405">
                  <c:v>55.207504070987653</c:v>
                </c:pt>
                <c:pt idx="5406">
                  <c:v>55.146534289024387</c:v>
                </c:pt>
                <c:pt idx="5407">
                  <c:v>55.146947114814814</c:v>
                </c:pt>
                <c:pt idx="5408">
                  <c:v>55.194339515555555</c:v>
                </c:pt>
                <c:pt idx="5409">
                  <c:v>55.126636085925924</c:v>
                </c:pt>
                <c:pt idx="5410">
                  <c:v>55.148763550243899</c:v>
                </c:pt>
                <c:pt idx="5411">
                  <c:v>55.164249103580246</c:v>
                </c:pt>
                <c:pt idx="5412">
                  <c:v>55.145442591234563</c:v>
                </c:pt>
                <c:pt idx="5413">
                  <c:v>55.168010406049383</c:v>
                </c:pt>
                <c:pt idx="5414">
                  <c:v>55.140929033703699</c:v>
                </c:pt>
                <c:pt idx="5415">
                  <c:v>55.139048381358023</c:v>
                </c:pt>
                <c:pt idx="5416">
                  <c:v>55.202238249012339</c:v>
                </c:pt>
                <c:pt idx="5417">
                  <c:v>55.134534819382715</c:v>
                </c:pt>
                <c:pt idx="5418">
                  <c:v>55.097481298250003</c:v>
                </c:pt>
                <c:pt idx="5419">
                  <c:v>55.090527592592593</c:v>
                </c:pt>
                <c:pt idx="5420">
                  <c:v>55.113095399999999</c:v>
                </c:pt>
                <c:pt idx="5421">
                  <c:v>55.135663207407404</c:v>
                </c:pt>
                <c:pt idx="5422">
                  <c:v>55.128709501749995</c:v>
                </c:pt>
                <c:pt idx="5423">
                  <c:v>55.12024187234568</c:v>
                </c:pt>
                <c:pt idx="5424">
                  <c:v>55.142809679753086</c:v>
                </c:pt>
                <c:pt idx="5425">
                  <c:v>55.077297215500003</c:v>
                </c:pt>
                <c:pt idx="5426">
                  <c:v>55.066455264691356</c:v>
                </c:pt>
                <c:pt idx="5427">
                  <c:v>55.069680580499998</c:v>
                </c:pt>
                <c:pt idx="5428">
                  <c:v>55.023980770500003</c:v>
                </c:pt>
                <c:pt idx="5429">
                  <c:v>55.043403189750002</c:v>
                </c:pt>
                <c:pt idx="5430">
                  <c:v>55.094434644250001</c:v>
                </c:pt>
                <c:pt idx="5431">
                  <c:v>55.137087800250001</c:v>
                </c:pt>
                <c:pt idx="5432">
                  <c:v>55.11423789525</c:v>
                </c:pt>
                <c:pt idx="5433">
                  <c:v>55.047973170749998</c:v>
                </c:pt>
                <c:pt idx="5434">
                  <c:v>54.993514225875003</c:v>
                </c:pt>
                <c:pt idx="5435">
                  <c:v>54.986659251125005</c:v>
                </c:pt>
                <c:pt idx="5436">
                  <c:v>55.078058878625001</c:v>
                </c:pt>
                <c:pt idx="5437">
                  <c:v>55.039214040499999</c:v>
                </c:pt>
                <c:pt idx="5438">
                  <c:v>54.993157497341777</c:v>
                </c:pt>
                <c:pt idx="5439">
                  <c:v>54.967617663750005</c:v>
                </c:pt>
                <c:pt idx="5440">
                  <c:v>54.990467576250005</c:v>
                </c:pt>
                <c:pt idx="5441">
                  <c:v>55.013597079493671</c:v>
                </c:pt>
                <c:pt idx="5442">
                  <c:v>55.0514006565</c:v>
                </c:pt>
                <c:pt idx="5443">
                  <c:v>55.075301464303799</c:v>
                </c:pt>
                <c:pt idx="5444">
                  <c:v>55.052162320000001</c:v>
                </c:pt>
                <c:pt idx="5445">
                  <c:v>55.075301464303799</c:v>
                </c:pt>
                <c:pt idx="5446">
                  <c:v>55.098242961749996</c:v>
                </c:pt>
                <c:pt idx="5447">
                  <c:v>55.096897998987345</c:v>
                </c:pt>
                <c:pt idx="5448">
                  <c:v>55.052162320000001</c:v>
                </c:pt>
                <c:pt idx="5449">
                  <c:v>55.052162320000001</c:v>
                </c:pt>
                <c:pt idx="5450">
                  <c:v>55.06874537341772</c:v>
                </c:pt>
                <c:pt idx="5451">
                  <c:v>55.054861886835447</c:v>
                </c:pt>
                <c:pt idx="5452">
                  <c:v>54.987372715316461</c:v>
                </c:pt>
                <c:pt idx="5453">
                  <c:v>54.941094419113924</c:v>
                </c:pt>
                <c:pt idx="5454">
                  <c:v>55.054476230253165</c:v>
                </c:pt>
                <c:pt idx="5455">
                  <c:v>55.101377499999998</c:v>
                </c:pt>
                <c:pt idx="5456">
                  <c:v>55.018224908354433</c:v>
                </c:pt>
                <c:pt idx="5457">
                  <c:v>54.995085764050636</c:v>
                </c:pt>
                <c:pt idx="5458">
                  <c:v>54.971699400256412</c:v>
                </c:pt>
                <c:pt idx="5459">
                  <c:v>55.022467078860764</c:v>
                </c:pt>
                <c:pt idx="5460">
                  <c:v>55.097862129999996</c:v>
                </c:pt>
                <c:pt idx="5461">
                  <c:v>55.027554729999999</c:v>
                </c:pt>
                <c:pt idx="5462">
                  <c:v>55.00048489772152</c:v>
                </c:pt>
                <c:pt idx="5463">
                  <c:v>54.97716775538462</c:v>
                </c:pt>
                <c:pt idx="5464">
                  <c:v>54.953731949999998</c:v>
                </c:pt>
                <c:pt idx="5465">
                  <c:v>54.930296149999997</c:v>
                </c:pt>
                <c:pt idx="5466">
                  <c:v>54.906860349999995</c:v>
                </c:pt>
                <c:pt idx="5467">
                  <c:v>54.948421818354433</c:v>
                </c:pt>
                <c:pt idx="5468">
                  <c:v>54.982245513717949</c:v>
                </c:pt>
                <c:pt idx="5469">
                  <c:v>54.958809706666671</c:v>
                </c:pt>
                <c:pt idx="5470">
                  <c:v>54.935373906666662</c:v>
                </c:pt>
                <c:pt idx="5471">
                  <c:v>54.893103231038957</c:v>
                </c:pt>
                <c:pt idx="5472">
                  <c:v>54.916234673846155</c:v>
                </c:pt>
                <c:pt idx="5473">
                  <c:v>54.991229240000003</c:v>
                </c:pt>
                <c:pt idx="5474">
                  <c:v>54.991229240000003</c:v>
                </c:pt>
                <c:pt idx="5475">
                  <c:v>54.970137013076929</c:v>
                </c:pt>
                <c:pt idx="5476">
                  <c:v>54.946518593376624</c:v>
                </c:pt>
                <c:pt idx="5477">
                  <c:v>54.92287481333333</c:v>
                </c:pt>
                <c:pt idx="5478">
                  <c:v>54.90022527935065</c:v>
                </c:pt>
                <c:pt idx="5479">
                  <c:v>54.923965440389608</c:v>
                </c:pt>
                <c:pt idx="5480">
                  <c:v>54.947482403333332</c:v>
                </c:pt>
                <c:pt idx="5481">
                  <c:v>54.971050096493506</c:v>
                </c:pt>
                <c:pt idx="5482">
                  <c:v>54.987668214675324</c:v>
                </c:pt>
                <c:pt idx="5483">
                  <c:v>54.963928045844156</c:v>
                </c:pt>
                <c:pt idx="5484">
                  <c:v>54.919613077532468</c:v>
                </c:pt>
                <c:pt idx="5485">
                  <c:v>54.885981182727271</c:v>
                </c:pt>
                <c:pt idx="5486">
                  <c:v>54.897851265584414</c:v>
                </c:pt>
                <c:pt idx="5487">
                  <c:v>54.989646562467534</c:v>
                </c:pt>
                <c:pt idx="5488">
                  <c:v>54.894685910519478</c:v>
                </c:pt>
                <c:pt idx="5489">
                  <c:v>54.904181972857138</c:v>
                </c:pt>
                <c:pt idx="5490">
                  <c:v>54.855514639220779</c:v>
                </c:pt>
                <c:pt idx="5491">
                  <c:v>54.744727215844158</c:v>
                </c:pt>
                <c:pt idx="5492">
                  <c:v>54.910908350909089</c:v>
                </c:pt>
                <c:pt idx="5493">
                  <c:v>54.846414247662338</c:v>
                </c:pt>
                <c:pt idx="5494">
                  <c:v>54.837293027894738</c:v>
                </c:pt>
                <c:pt idx="5495">
                  <c:v>54.885189844025973</c:v>
                </c:pt>
                <c:pt idx="5496">
                  <c:v>54.930296149999997</c:v>
                </c:pt>
                <c:pt idx="5497">
                  <c:v>54.930296149999997</c:v>
                </c:pt>
                <c:pt idx="5498">
                  <c:v>54.930296149999997</c:v>
                </c:pt>
                <c:pt idx="5499">
                  <c:v>54.894217352631578</c:v>
                </c:pt>
                <c:pt idx="5500">
                  <c:v>54.83328427263158</c:v>
                </c:pt>
                <c:pt idx="5501">
                  <c:v>54.809231741052635</c:v>
                </c:pt>
                <c:pt idx="5502">
                  <c:v>54.877276457012982</c:v>
                </c:pt>
                <c:pt idx="5503">
                  <c:v>54.899829609999998</c:v>
                </c:pt>
                <c:pt idx="5504">
                  <c:v>54.87978583368421</c:v>
                </c:pt>
                <c:pt idx="5505">
                  <c:v>54.83889653</c:v>
                </c:pt>
                <c:pt idx="5506">
                  <c:v>54.83889653</c:v>
                </c:pt>
                <c:pt idx="5507">
                  <c:v>54.83889653</c:v>
                </c:pt>
                <c:pt idx="5508">
                  <c:v>54.83889653</c:v>
                </c:pt>
                <c:pt idx="5509">
                  <c:v>54.813641369078944</c:v>
                </c:pt>
                <c:pt idx="5510">
                  <c:v>54.753590208666665</c:v>
                </c:pt>
                <c:pt idx="5511">
                  <c:v>54.826709912666665</c:v>
                </c:pt>
                <c:pt idx="5512">
                  <c:v>54.798808970789473</c:v>
                </c:pt>
                <c:pt idx="5513">
                  <c:v>54.80522298026316</c:v>
                </c:pt>
                <c:pt idx="5514">
                  <c:v>54.816960618800003</c:v>
                </c:pt>
                <c:pt idx="5515">
                  <c:v>54.748699526578946</c:v>
                </c:pt>
                <c:pt idx="5516">
                  <c:v>54.772752058157899</c:v>
                </c:pt>
                <c:pt idx="5517">
                  <c:v>54.758871074933332</c:v>
                </c:pt>
                <c:pt idx="5518">
                  <c:v>54.747496900000002</c:v>
                </c:pt>
                <c:pt idx="5519">
                  <c:v>54.761126670131581</c:v>
                </c:pt>
                <c:pt idx="5520">
                  <c:v>54.810461092666664</c:v>
                </c:pt>
                <c:pt idx="5521">
                  <c:v>54.932327252666667</c:v>
                </c:pt>
                <c:pt idx="5522">
                  <c:v>54.886018111866669</c:v>
                </c:pt>
                <c:pt idx="5523">
                  <c:v>54.82630369346667</c:v>
                </c:pt>
                <c:pt idx="5524">
                  <c:v>54.795430930800002</c:v>
                </c:pt>
                <c:pt idx="5525">
                  <c:v>54.747903120533337</c:v>
                </c:pt>
                <c:pt idx="5526">
                  <c:v>54.772276352533332</c:v>
                </c:pt>
                <c:pt idx="5527">
                  <c:v>54.871394168799995</c:v>
                </c:pt>
                <c:pt idx="5528">
                  <c:v>54.892517640400001</c:v>
                </c:pt>
                <c:pt idx="5529">
                  <c:v>54.812898413733336</c:v>
                </c:pt>
                <c:pt idx="5530">
                  <c:v>54.717442070000004</c:v>
                </c:pt>
                <c:pt idx="5531">
                  <c:v>54.742144670000002</c:v>
                </c:pt>
                <c:pt idx="5532">
                  <c:v>54.747496900000002</c:v>
                </c:pt>
                <c:pt idx="5533">
                  <c:v>54.734497842933337</c:v>
                </c:pt>
                <c:pt idx="5534">
                  <c:v>54.724029430000002</c:v>
                </c:pt>
                <c:pt idx="5535">
                  <c:v>54.746278238400002</c:v>
                </c:pt>
                <c:pt idx="5536">
                  <c:v>54.7219050064</c:v>
                </c:pt>
                <c:pt idx="5537">
                  <c:v>54.776316606486489</c:v>
                </c:pt>
                <c:pt idx="5538">
                  <c:v>54.766435565405409</c:v>
                </c:pt>
                <c:pt idx="5539">
                  <c:v>54.72515477066667</c:v>
                </c:pt>
                <c:pt idx="5540">
                  <c:v>54.747496900000002</c:v>
                </c:pt>
                <c:pt idx="5541">
                  <c:v>54.747496900000002</c:v>
                </c:pt>
                <c:pt idx="5542">
                  <c:v>54.789491326891891</c:v>
                </c:pt>
                <c:pt idx="5543">
                  <c:v>54.732263634999995</c:v>
                </c:pt>
                <c:pt idx="5544">
                  <c:v>54.64662794689189</c:v>
                </c:pt>
                <c:pt idx="5545">
                  <c:v>54.636746901216213</c:v>
                </c:pt>
                <c:pt idx="5546">
                  <c:v>54.710854709324323</c:v>
                </c:pt>
                <c:pt idx="5547">
                  <c:v>54.717030360000003</c:v>
                </c:pt>
                <c:pt idx="5548">
                  <c:v>54.66639002445946</c:v>
                </c:pt>
                <c:pt idx="5549">
                  <c:v>54.625630729999997</c:v>
                </c:pt>
                <c:pt idx="5550">
                  <c:v>54.637158611891891</c:v>
                </c:pt>
                <c:pt idx="5551">
                  <c:v>54.686563820000003</c:v>
                </c:pt>
                <c:pt idx="5552">
                  <c:v>54.785374228108111</c:v>
                </c:pt>
                <c:pt idx="5553">
                  <c:v>54.789231890000003</c:v>
                </c:pt>
                <c:pt idx="5554">
                  <c:v>54.72361772</c:v>
                </c:pt>
                <c:pt idx="5555">
                  <c:v>54.624378687808218</c:v>
                </c:pt>
                <c:pt idx="5556">
                  <c:v>54.549052670810809</c:v>
                </c:pt>
                <c:pt idx="5557">
                  <c:v>54.697268278918919</c:v>
                </c:pt>
                <c:pt idx="5558">
                  <c:v>54.782136945753429</c:v>
                </c:pt>
                <c:pt idx="5559">
                  <c:v>54.727046761369863</c:v>
                </c:pt>
                <c:pt idx="5560">
                  <c:v>54.666948376438356</c:v>
                </c:pt>
                <c:pt idx="5561">
                  <c:v>54.681138271780824</c:v>
                </c:pt>
                <c:pt idx="5562">
                  <c:v>54.656097279999997</c:v>
                </c:pt>
                <c:pt idx="5563">
                  <c:v>54.656097279999997</c:v>
                </c:pt>
                <c:pt idx="5564">
                  <c:v>54.63689918</c:v>
                </c:pt>
                <c:pt idx="5565">
                  <c:v>54.639594565416665</c:v>
                </c:pt>
                <c:pt idx="5566">
                  <c:v>54.647332929999997</c:v>
                </c:pt>
                <c:pt idx="5567">
                  <c:v>54.618953132191777</c:v>
                </c:pt>
                <c:pt idx="5568">
                  <c:v>54.568871148630137</c:v>
                </c:pt>
                <c:pt idx="5569">
                  <c:v>54.610606134931501</c:v>
                </c:pt>
                <c:pt idx="5570">
                  <c:v>54.625630729999997</c:v>
                </c:pt>
                <c:pt idx="5571">
                  <c:v>54.650173224583334</c:v>
                </c:pt>
                <c:pt idx="5572">
                  <c:v>54.658184026986305</c:v>
                </c:pt>
                <c:pt idx="5573">
                  <c:v>54.571467992777777</c:v>
                </c:pt>
                <c:pt idx="5574">
                  <c:v>54.673023134444449</c:v>
                </c:pt>
                <c:pt idx="5575">
                  <c:v>54.686563820000003</c:v>
                </c:pt>
                <c:pt idx="5576">
                  <c:v>54.653558396249998</c:v>
                </c:pt>
                <c:pt idx="5577">
                  <c:v>54.614362283698625</c:v>
                </c:pt>
                <c:pt idx="5578">
                  <c:v>54.583316091111108</c:v>
                </c:pt>
                <c:pt idx="5579">
                  <c:v>54.537616281388893</c:v>
                </c:pt>
                <c:pt idx="5580">
                  <c:v>54.639171423055551</c:v>
                </c:pt>
                <c:pt idx="5581">
                  <c:v>54.59262531472222</c:v>
                </c:pt>
                <c:pt idx="5582">
                  <c:v>54.564697649999999</c:v>
                </c:pt>
                <c:pt idx="5583">
                  <c:v>54.564697649999999</c:v>
                </c:pt>
                <c:pt idx="5584">
                  <c:v>54.570621699444445</c:v>
                </c:pt>
                <c:pt idx="5585">
                  <c:v>54.591779018888886</c:v>
                </c:pt>
                <c:pt idx="5586">
                  <c:v>54.490223885555558</c:v>
                </c:pt>
                <c:pt idx="5587">
                  <c:v>54.536769988333333</c:v>
                </c:pt>
                <c:pt idx="5588">
                  <c:v>54.532538524444448</c:v>
                </c:pt>
                <c:pt idx="5589">
                  <c:v>54.514766376111112</c:v>
                </c:pt>
                <c:pt idx="5590">
                  <c:v>54.552253570281692</c:v>
                </c:pt>
                <c:pt idx="5591">
                  <c:v>54.625630729999997</c:v>
                </c:pt>
                <c:pt idx="5592">
                  <c:v>54.625630729999997</c:v>
                </c:pt>
                <c:pt idx="5593">
                  <c:v>54.581861897887322</c:v>
                </c:pt>
                <c:pt idx="5594">
                  <c:v>54.547771794444444</c:v>
                </c:pt>
                <c:pt idx="5595">
                  <c:v>54.53423111</c:v>
                </c:pt>
                <c:pt idx="5596">
                  <c:v>54.577392044027782</c:v>
                </c:pt>
                <c:pt idx="5597">
                  <c:v>54.710593766338029</c:v>
                </c:pt>
                <c:pt idx="5598">
                  <c:v>54.633354642394366</c:v>
                </c:pt>
                <c:pt idx="5599">
                  <c:v>54.579287260704227</c:v>
                </c:pt>
                <c:pt idx="5600">
                  <c:v>54.583149216478873</c:v>
                </c:pt>
                <c:pt idx="5601">
                  <c:v>54.541001452222226</c:v>
                </c:pt>
                <c:pt idx="5602">
                  <c:v>54.490462277887325</c:v>
                </c:pt>
                <c:pt idx="5603">
                  <c:v>54.53423111</c:v>
                </c:pt>
                <c:pt idx="5604">
                  <c:v>54.53423111</c:v>
                </c:pt>
                <c:pt idx="5605">
                  <c:v>54.459566623521127</c:v>
                </c:pt>
                <c:pt idx="5606">
                  <c:v>54.503335460422534</c:v>
                </c:pt>
                <c:pt idx="5607">
                  <c:v>54.471557079714287</c:v>
                </c:pt>
                <c:pt idx="5608">
                  <c:v>54.434678465915496</c:v>
                </c:pt>
                <c:pt idx="5609">
                  <c:v>54.473298030000002</c:v>
                </c:pt>
                <c:pt idx="5610">
                  <c:v>54.475014454788734</c:v>
                </c:pt>
                <c:pt idx="5611">
                  <c:v>54.500760826619718</c:v>
                </c:pt>
                <c:pt idx="5612">
                  <c:v>54.526832093142858</c:v>
                </c:pt>
                <c:pt idx="5613">
                  <c:v>54.53423111</c:v>
                </c:pt>
                <c:pt idx="5614">
                  <c:v>54.492448422000002</c:v>
                </c:pt>
                <c:pt idx="5615">
                  <c:v>54.442831480000002</c:v>
                </c:pt>
                <c:pt idx="5616">
                  <c:v>54.452406679857148</c:v>
                </c:pt>
                <c:pt idx="5617">
                  <c:v>54.502894097285719</c:v>
                </c:pt>
                <c:pt idx="5618">
                  <c:v>54.450665734428576</c:v>
                </c:pt>
                <c:pt idx="5619">
                  <c:v>54.420947063943665</c:v>
                </c:pt>
                <c:pt idx="5620">
                  <c:v>54.447183848571434</c:v>
                </c:pt>
                <c:pt idx="5621">
                  <c:v>54.447183848571434</c:v>
                </c:pt>
                <c:pt idx="5622">
                  <c:v>54.429774394285715</c:v>
                </c:pt>
                <c:pt idx="5623">
                  <c:v>54.477650392857143</c:v>
                </c:pt>
                <c:pt idx="5624">
                  <c:v>54.503764570000001</c:v>
                </c:pt>
                <c:pt idx="5625">
                  <c:v>54.477650392857143</c:v>
                </c:pt>
                <c:pt idx="5626">
                  <c:v>54.582107101428569</c:v>
                </c:pt>
                <c:pt idx="5627">
                  <c:v>54.503764564285717</c:v>
                </c:pt>
                <c:pt idx="5628">
                  <c:v>54.399307851428574</c:v>
                </c:pt>
                <c:pt idx="5629">
                  <c:v>54.364488948571427</c:v>
                </c:pt>
                <c:pt idx="5630">
                  <c:v>54.329796201159418</c:v>
                </c:pt>
                <c:pt idx="5631">
                  <c:v>54.382768872571425</c:v>
                </c:pt>
                <c:pt idx="5632">
                  <c:v>54.434997226857142</c:v>
                </c:pt>
                <c:pt idx="5633">
                  <c:v>54.331846227142854</c:v>
                </c:pt>
                <c:pt idx="5634">
                  <c:v>54.326705392753624</c:v>
                </c:pt>
                <c:pt idx="5635">
                  <c:v>54.39321454342857</c:v>
                </c:pt>
                <c:pt idx="5636">
                  <c:v>54.442831480000002</c:v>
                </c:pt>
                <c:pt idx="5637">
                  <c:v>54.425611261739135</c:v>
                </c:pt>
                <c:pt idx="5638">
                  <c:v>54.354913750285711</c:v>
                </c:pt>
                <c:pt idx="5639">
                  <c:v>54.407142104571435</c:v>
                </c:pt>
                <c:pt idx="5640">
                  <c:v>54.36467818173913</c:v>
                </c:pt>
                <c:pt idx="5641">
                  <c:v>54.450779279565218</c:v>
                </c:pt>
                <c:pt idx="5642">
                  <c:v>54.471973392608696</c:v>
                </c:pt>
                <c:pt idx="5643">
                  <c:v>54.430909790434782</c:v>
                </c:pt>
                <c:pt idx="5644">
                  <c:v>54.404417146956526</c:v>
                </c:pt>
                <c:pt idx="5645">
                  <c:v>54.38587229652174</c:v>
                </c:pt>
                <c:pt idx="5646">
                  <c:v>54.412364940000003</c:v>
                </c:pt>
                <c:pt idx="5647">
                  <c:v>54.465350235652174</c:v>
                </c:pt>
                <c:pt idx="5648">
                  <c:v>54.405741781739131</c:v>
                </c:pt>
                <c:pt idx="5649">
                  <c:v>54.381898399999997</c:v>
                </c:pt>
                <c:pt idx="5650">
                  <c:v>54.367327446086954</c:v>
                </c:pt>
                <c:pt idx="5651">
                  <c:v>54.372937652941175</c:v>
                </c:pt>
                <c:pt idx="5652">
                  <c:v>54.405300235072467</c:v>
                </c:pt>
                <c:pt idx="5653">
                  <c:v>54.372625974782608</c:v>
                </c:pt>
                <c:pt idx="5654">
                  <c:v>54.293148044347824</c:v>
                </c:pt>
                <c:pt idx="5655">
                  <c:v>54.342471112941176</c:v>
                </c:pt>
                <c:pt idx="5656">
                  <c:v>54.373509062898549</c:v>
                </c:pt>
                <c:pt idx="5657">
                  <c:v>54.381898399999997</c:v>
                </c:pt>
                <c:pt idx="5658">
                  <c:v>54.367327446086954</c:v>
                </c:pt>
                <c:pt idx="5659">
                  <c:v>54.351431859999998</c:v>
                </c:pt>
                <c:pt idx="5660">
                  <c:v>54.351431859999998</c:v>
                </c:pt>
                <c:pt idx="5661">
                  <c:v>54.347847561176472</c:v>
                </c:pt>
                <c:pt idx="5662">
                  <c:v>54.320965319999999</c:v>
                </c:pt>
                <c:pt idx="5663">
                  <c:v>54.400443250434783</c:v>
                </c:pt>
                <c:pt idx="5664">
                  <c:v>54.366665130000001</c:v>
                </c:pt>
                <c:pt idx="5665">
                  <c:v>54.312900647647055</c:v>
                </c:pt>
                <c:pt idx="5666">
                  <c:v>54.2748174675</c:v>
                </c:pt>
                <c:pt idx="5667">
                  <c:v>54.2721292425</c:v>
                </c:pt>
                <c:pt idx="5668">
                  <c:v>54.307524199411766</c:v>
                </c:pt>
                <c:pt idx="5669">
                  <c:v>54.331423981343285</c:v>
                </c:pt>
                <c:pt idx="5670">
                  <c:v>54.231357839411764</c:v>
                </c:pt>
                <c:pt idx="5671">
                  <c:v>54.258240080588237</c:v>
                </c:pt>
                <c:pt idx="5672">
                  <c:v>54.26003223</c:v>
                </c:pt>
                <c:pt idx="5673">
                  <c:v>54.195514851176476</c:v>
                </c:pt>
                <c:pt idx="5674">
                  <c:v>54.223199547313435</c:v>
                </c:pt>
                <c:pt idx="5675">
                  <c:v>54.2748174675</c:v>
                </c:pt>
                <c:pt idx="5676">
                  <c:v>54.245026328507464</c:v>
                </c:pt>
                <c:pt idx="5677">
                  <c:v>54.192826627058828</c:v>
                </c:pt>
                <c:pt idx="5678">
                  <c:v>54.241843250895521</c:v>
                </c:pt>
                <c:pt idx="5679">
                  <c:v>54.142198406176469</c:v>
                </c:pt>
                <c:pt idx="5680">
                  <c:v>54.222845129705881</c:v>
                </c:pt>
                <c:pt idx="5681">
                  <c:v>54.229565690000001</c:v>
                </c:pt>
                <c:pt idx="5682">
                  <c:v>54.207738915074628</c:v>
                </c:pt>
                <c:pt idx="5683">
                  <c:v>54.292317674029853</c:v>
                </c:pt>
                <c:pt idx="5684">
                  <c:v>54.290498775000003</c:v>
                </c:pt>
                <c:pt idx="5685">
                  <c:v>54.241388526417914</c:v>
                </c:pt>
                <c:pt idx="5686">
                  <c:v>54.277311762985072</c:v>
                </c:pt>
                <c:pt idx="5687">
                  <c:v>54.299138543283583</c:v>
                </c:pt>
                <c:pt idx="5688">
                  <c:v>54.192278282835822</c:v>
                </c:pt>
                <c:pt idx="5689">
                  <c:v>54.110427876865671</c:v>
                </c:pt>
                <c:pt idx="5690">
                  <c:v>54.265943656865673</c:v>
                </c:pt>
                <c:pt idx="5691">
                  <c:v>54.29049878</c:v>
                </c:pt>
                <c:pt idx="5692">
                  <c:v>54.229110968805969</c:v>
                </c:pt>
                <c:pt idx="5693">
                  <c:v>54.199099150000002</c:v>
                </c:pt>
                <c:pt idx="5694">
                  <c:v>54.170906232388056</c:v>
                </c:pt>
                <c:pt idx="5695">
                  <c:v>54.16032355363636</c:v>
                </c:pt>
                <c:pt idx="5696">
                  <c:v>54.207284190597015</c:v>
                </c:pt>
                <c:pt idx="5697">
                  <c:v>54.244798961666667</c:v>
                </c:pt>
                <c:pt idx="5698">
                  <c:v>54.309597207313431</c:v>
                </c:pt>
                <c:pt idx="5699">
                  <c:v>54.173179855074629</c:v>
                </c:pt>
                <c:pt idx="5700">
                  <c:v>54.195406236060606</c:v>
                </c:pt>
                <c:pt idx="5701">
                  <c:v>54.246390495671641</c:v>
                </c:pt>
                <c:pt idx="5702">
                  <c:v>54.197714307272733</c:v>
                </c:pt>
                <c:pt idx="5703">
                  <c:v>54.168632610000003</c:v>
                </c:pt>
                <c:pt idx="5704">
                  <c:v>54.198644425522389</c:v>
                </c:pt>
                <c:pt idx="5705">
                  <c:v>54.253569634545457</c:v>
                </c:pt>
                <c:pt idx="5706">
                  <c:v>54.272034207272725</c:v>
                </c:pt>
                <c:pt idx="5707">
                  <c:v>54.229565690000001</c:v>
                </c:pt>
                <c:pt idx="5708">
                  <c:v>54.21848694818182</c:v>
                </c:pt>
                <c:pt idx="5709">
                  <c:v>54.140935755454542</c:v>
                </c:pt>
                <c:pt idx="5710">
                  <c:v>54.22402631909091</c:v>
                </c:pt>
                <c:pt idx="5711">
                  <c:v>54.229565690000001</c:v>
                </c:pt>
                <c:pt idx="5712">
                  <c:v>54.252646402121215</c:v>
                </c:pt>
                <c:pt idx="5713">
                  <c:v>54.199099150000002</c:v>
                </c:pt>
                <c:pt idx="5714">
                  <c:v>54.186443818000001</c:v>
                </c:pt>
                <c:pt idx="5715">
                  <c:v>54.183865879999999</c:v>
                </c:pt>
                <c:pt idx="5716">
                  <c:v>54.156169025454545</c:v>
                </c:pt>
                <c:pt idx="5717">
                  <c:v>54.128323033999997</c:v>
                </c:pt>
                <c:pt idx="5718">
                  <c:v>54.107699529999998</c:v>
                </c:pt>
                <c:pt idx="5719">
                  <c:v>54.107699529999998</c:v>
                </c:pt>
                <c:pt idx="5720">
                  <c:v>54.103949801384616</c:v>
                </c:pt>
                <c:pt idx="5721">
                  <c:v>54.047703872153846</c:v>
                </c:pt>
                <c:pt idx="5722">
                  <c:v>54.155707410151521</c:v>
                </c:pt>
                <c:pt idx="5723">
                  <c:v>54.094106757846156</c:v>
                </c:pt>
                <c:pt idx="5724">
                  <c:v>54.077232979999998</c:v>
                </c:pt>
                <c:pt idx="5725">
                  <c:v>54.057078191999999</c:v>
                </c:pt>
                <c:pt idx="5726">
                  <c:v>54.064307781212122</c:v>
                </c:pt>
                <c:pt idx="5727">
                  <c:v>54.152227544923079</c:v>
                </c:pt>
                <c:pt idx="5728">
                  <c:v>54.204255025999998</c:v>
                </c:pt>
                <c:pt idx="5729">
                  <c:v>54.127385598615383</c:v>
                </c:pt>
                <c:pt idx="5730">
                  <c:v>54.046766439999999</c:v>
                </c:pt>
                <c:pt idx="5731">
                  <c:v>54.058015625846153</c:v>
                </c:pt>
                <c:pt idx="5732">
                  <c:v>54.107699529999998</c:v>
                </c:pt>
                <c:pt idx="5733">
                  <c:v>54.107699529999998</c:v>
                </c:pt>
                <c:pt idx="5734">
                  <c:v>54.107699529999998</c:v>
                </c:pt>
                <c:pt idx="5735">
                  <c:v>54.054265897230771</c:v>
                </c:pt>
                <c:pt idx="5736">
                  <c:v>54.022393207999997</c:v>
                </c:pt>
                <c:pt idx="5737">
                  <c:v>54.0162999</c:v>
                </c:pt>
                <c:pt idx="5738">
                  <c:v>54.056609475999998</c:v>
                </c:pt>
                <c:pt idx="5739">
                  <c:v>54.059421772</c:v>
                </c:pt>
                <c:pt idx="5740">
                  <c:v>54.062475749687501</c:v>
                </c:pt>
                <c:pt idx="5741">
                  <c:v>54.036454687999999</c:v>
                </c:pt>
                <c:pt idx="5742">
                  <c:v>53.997258312500001</c:v>
                </c:pt>
                <c:pt idx="5743">
                  <c:v>53.997551260000002</c:v>
                </c:pt>
                <c:pt idx="5744">
                  <c:v>53.991069798906253</c:v>
                </c:pt>
                <c:pt idx="5745">
                  <c:v>54.081920148307688</c:v>
                </c:pt>
                <c:pt idx="5746">
                  <c:v>53.958223058125</c:v>
                </c:pt>
                <c:pt idx="5747">
                  <c:v>53.9896416778125</c:v>
                </c:pt>
                <c:pt idx="5748">
                  <c:v>54.103891212187499</c:v>
                </c:pt>
                <c:pt idx="5749">
                  <c:v>54.080089219062501</c:v>
                </c:pt>
                <c:pt idx="5750">
                  <c:v>54.102543652307688</c:v>
                </c:pt>
                <c:pt idx="5751">
                  <c:v>54.061047632968751</c:v>
                </c:pt>
                <c:pt idx="5752">
                  <c:v>54.046766439999999</c:v>
                </c:pt>
                <c:pt idx="5753">
                  <c:v>54.046766439999999</c:v>
                </c:pt>
                <c:pt idx="5754">
                  <c:v>54.029152971562496</c:v>
                </c:pt>
                <c:pt idx="5755">
                  <c:v>54.032009209687502</c:v>
                </c:pt>
                <c:pt idx="5756">
                  <c:v>54.005350987187498</c:v>
                </c:pt>
                <c:pt idx="5757">
                  <c:v>54.015816308095239</c:v>
                </c:pt>
                <c:pt idx="5758">
                  <c:v>54.065808034062499</c:v>
                </c:pt>
                <c:pt idx="5759">
                  <c:v>53.977264645624999</c:v>
                </c:pt>
                <c:pt idx="5760">
                  <c:v>53.962031375625003</c:v>
                </c:pt>
                <c:pt idx="5761">
                  <c:v>53.985833360000001</c:v>
                </c:pt>
                <c:pt idx="5762">
                  <c:v>53.985833360000001</c:v>
                </c:pt>
                <c:pt idx="5763">
                  <c:v>53.985833360000001</c:v>
                </c:pt>
                <c:pt idx="5764">
                  <c:v>53.985833360000001</c:v>
                </c:pt>
                <c:pt idx="5765">
                  <c:v>54.014395741249999</c:v>
                </c:pt>
                <c:pt idx="5766">
                  <c:v>54.0162999</c:v>
                </c:pt>
                <c:pt idx="5767">
                  <c:v>54.0162999</c:v>
                </c:pt>
                <c:pt idx="5768">
                  <c:v>53.968907504444445</c:v>
                </c:pt>
                <c:pt idx="5769">
                  <c:v>53.999857640317458</c:v>
                </c:pt>
                <c:pt idx="5770">
                  <c:v>53.913951360468751</c:v>
                </c:pt>
                <c:pt idx="5771">
                  <c:v>53.882827429047623</c:v>
                </c:pt>
                <c:pt idx="5772">
                  <c:v>53.998890444285713</c:v>
                </c:pt>
                <c:pt idx="5773">
                  <c:v>53.997439655714288</c:v>
                </c:pt>
                <c:pt idx="5774">
                  <c:v>53.95391602714286</c:v>
                </c:pt>
                <c:pt idx="5775">
                  <c:v>53.946662090000004</c:v>
                </c:pt>
                <c:pt idx="5776">
                  <c:v>53.906040030952383</c:v>
                </c:pt>
                <c:pt idx="5777">
                  <c:v>53.924900270000002</c:v>
                </c:pt>
                <c:pt idx="5778">
                  <c:v>53.916195544285713</c:v>
                </c:pt>
                <c:pt idx="5779">
                  <c:v>53.887179791904764</c:v>
                </c:pt>
                <c:pt idx="5780">
                  <c:v>53.875573490952377</c:v>
                </c:pt>
                <c:pt idx="5781">
                  <c:v>53.890081365714288</c:v>
                </c:pt>
                <c:pt idx="5782">
                  <c:v>53.707703315483876</c:v>
                </c:pt>
                <c:pt idx="5783">
                  <c:v>53.951498052380956</c:v>
                </c:pt>
                <c:pt idx="5784">
                  <c:v>53.894917325873017</c:v>
                </c:pt>
                <c:pt idx="5785">
                  <c:v>53.923933078253967</c:v>
                </c:pt>
                <c:pt idx="5786">
                  <c:v>53.924900270000002</c:v>
                </c:pt>
                <c:pt idx="5787">
                  <c:v>53.924900270000002</c:v>
                </c:pt>
                <c:pt idx="5788">
                  <c:v>53.84676833677419</c:v>
                </c:pt>
                <c:pt idx="5789">
                  <c:v>53.882827429047623</c:v>
                </c:pt>
                <c:pt idx="5790">
                  <c:v>53.847259732580646</c:v>
                </c:pt>
                <c:pt idx="5791">
                  <c:v>53.855746060158729</c:v>
                </c:pt>
                <c:pt idx="5792">
                  <c:v>53.885097209677419</c:v>
                </c:pt>
                <c:pt idx="5793">
                  <c:v>53.87428650193548</c:v>
                </c:pt>
                <c:pt idx="5794">
                  <c:v>53.844802753548386</c:v>
                </c:pt>
                <c:pt idx="5795">
                  <c:v>53.887179791904764</c:v>
                </c:pt>
                <c:pt idx="5796">
                  <c:v>53.841362982903227</c:v>
                </c:pt>
                <c:pt idx="5797">
                  <c:v>53.835466233225809</c:v>
                </c:pt>
                <c:pt idx="5798">
                  <c:v>53.879691855806449</c:v>
                </c:pt>
                <c:pt idx="5799">
                  <c:v>53.836449024838707</c:v>
                </c:pt>
                <c:pt idx="5800">
                  <c:v>53.841362982903227</c:v>
                </c:pt>
                <c:pt idx="5801">
                  <c:v>53.847259732580646</c:v>
                </c:pt>
                <c:pt idx="5802">
                  <c:v>53.761756858709674</c:v>
                </c:pt>
                <c:pt idx="5803">
                  <c:v>53.782057141311476</c:v>
                </c:pt>
                <c:pt idx="5804">
                  <c:v>53.817284585322575</c:v>
                </c:pt>
                <c:pt idx="5805">
                  <c:v>53.753403126290323</c:v>
                </c:pt>
                <c:pt idx="5806">
                  <c:v>53.819741565000001</c:v>
                </c:pt>
                <c:pt idx="5807">
                  <c:v>53.707139418852464</c:v>
                </c:pt>
                <c:pt idx="5808">
                  <c:v>53.814827609354836</c:v>
                </c:pt>
                <c:pt idx="5809">
                  <c:v>53.863967189999997</c:v>
                </c:pt>
                <c:pt idx="5810">
                  <c:v>53.841854377258059</c:v>
                </c:pt>
                <c:pt idx="5811">
                  <c:v>53.7430999252459</c:v>
                </c:pt>
                <c:pt idx="5812">
                  <c:v>53.96814311</c:v>
                </c:pt>
                <c:pt idx="5813">
                  <c:v>53.805031915901637</c:v>
                </c:pt>
                <c:pt idx="5814">
                  <c:v>53.830552275161288</c:v>
                </c:pt>
                <c:pt idx="5815">
                  <c:v>53.773067021475413</c:v>
                </c:pt>
                <c:pt idx="5816">
                  <c:v>53.803034109999999</c:v>
                </c:pt>
                <c:pt idx="5817">
                  <c:v>54.012803739508193</c:v>
                </c:pt>
                <c:pt idx="5818">
                  <c:v>53.810026430983605</c:v>
                </c:pt>
                <c:pt idx="5819">
                  <c:v>53.86097048114754</c:v>
                </c:pt>
                <c:pt idx="5820">
                  <c:v>53.751928936935485</c:v>
                </c:pt>
                <c:pt idx="5821">
                  <c:v>53.714631188852458</c:v>
                </c:pt>
                <c:pt idx="5822">
                  <c:v>53.711634480000001</c:v>
                </c:pt>
                <c:pt idx="5823">
                  <c:v>53.738105408196724</c:v>
                </c:pt>
                <c:pt idx="5824">
                  <c:v>53.69015806655738</c:v>
                </c:pt>
                <c:pt idx="5825">
                  <c:v>53.757584024098364</c:v>
                </c:pt>
                <c:pt idx="5826">
                  <c:v>53.671012428333334</c:v>
                </c:pt>
                <c:pt idx="5827">
                  <c:v>53.750591703278687</c:v>
                </c:pt>
                <c:pt idx="5828">
                  <c:v>53.723621317377052</c:v>
                </c:pt>
                <c:pt idx="5829">
                  <c:v>53.711634480000001</c:v>
                </c:pt>
                <c:pt idx="5830">
                  <c:v>53.711634480000001</c:v>
                </c:pt>
                <c:pt idx="5831">
                  <c:v>53.758582926393444</c:v>
                </c:pt>
                <c:pt idx="5832">
                  <c:v>53.726618026721312</c:v>
                </c:pt>
                <c:pt idx="5833">
                  <c:v>53.734484385000002</c:v>
                </c:pt>
                <c:pt idx="5834">
                  <c:v>53.71962570360656</c:v>
                </c:pt>
                <c:pt idx="5835">
                  <c:v>53.711634480000001</c:v>
                </c:pt>
                <c:pt idx="5836">
                  <c:v>53.733610344918034</c:v>
                </c:pt>
                <c:pt idx="5837">
                  <c:v>53.74210102</c:v>
                </c:pt>
                <c:pt idx="5838">
                  <c:v>53.699148193114752</c:v>
                </c:pt>
                <c:pt idx="5839">
                  <c:v>53.702494518000002</c:v>
                </c:pt>
                <c:pt idx="5840">
                  <c:v>53.626328168000001</c:v>
                </c:pt>
                <c:pt idx="5841">
                  <c:v>53.675074631999998</c:v>
                </c:pt>
                <c:pt idx="5842">
                  <c:v>53.732611441967215</c:v>
                </c:pt>
                <c:pt idx="5843">
                  <c:v>53.658825810666663</c:v>
                </c:pt>
                <c:pt idx="5844">
                  <c:v>53.661872464666665</c:v>
                </c:pt>
                <c:pt idx="5845">
                  <c:v>53.493798705333333</c:v>
                </c:pt>
                <c:pt idx="5846">
                  <c:v>53.573519492333332</c:v>
                </c:pt>
                <c:pt idx="5847">
                  <c:v>53.567426183833334</c:v>
                </c:pt>
                <c:pt idx="5848">
                  <c:v>53.59129164383333</c:v>
                </c:pt>
                <c:pt idx="5849">
                  <c:v>53.651463063499996</c:v>
                </c:pt>
                <c:pt idx="5850">
                  <c:v>53.697162873499998</c:v>
                </c:pt>
                <c:pt idx="5851">
                  <c:v>53.680143854621846</c:v>
                </c:pt>
                <c:pt idx="5852">
                  <c:v>53.63406001260504</c:v>
                </c:pt>
                <c:pt idx="5853">
                  <c:v>53.620234859999997</c:v>
                </c:pt>
                <c:pt idx="5854">
                  <c:v>53.620234859999997</c:v>
                </c:pt>
                <c:pt idx="5855">
                  <c:v>53.630987756470589</c:v>
                </c:pt>
                <c:pt idx="5856">
                  <c:v>53.646349037142862</c:v>
                </c:pt>
                <c:pt idx="5857">
                  <c:v>53.628683564369751</c:v>
                </c:pt>
                <c:pt idx="5858">
                  <c:v>53.597961003025205</c:v>
                </c:pt>
                <c:pt idx="5859">
                  <c:v>53.589768319999997</c:v>
                </c:pt>
                <c:pt idx="5860">
                  <c:v>53.589768319999997</c:v>
                </c:pt>
                <c:pt idx="5861">
                  <c:v>53.589768319999997</c:v>
                </c:pt>
                <c:pt idx="5862">
                  <c:v>53.589768319999997</c:v>
                </c:pt>
                <c:pt idx="5863">
                  <c:v>53.589768319999997</c:v>
                </c:pt>
                <c:pt idx="5864">
                  <c:v>53.589768319999997</c:v>
                </c:pt>
                <c:pt idx="5865">
                  <c:v>53.614346369075626</c:v>
                </c:pt>
                <c:pt idx="5866">
                  <c:v>53.645068930420173</c:v>
                </c:pt>
                <c:pt idx="5867">
                  <c:v>53.650701400000003</c:v>
                </c:pt>
                <c:pt idx="5868">
                  <c:v>53.650701400000003</c:v>
                </c:pt>
                <c:pt idx="5869">
                  <c:v>53.650701400000003</c:v>
                </c:pt>
                <c:pt idx="5870">
                  <c:v>53.650701400000003</c:v>
                </c:pt>
                <c:pt idx="5871">
                  <c:v>53.637017276101695</c:v>
                </c:pt>
                <c:pt idx="5872">
                  <c:v>53.621525815084745</c:v>
                </c:pt>
                <c:pt idx="5873">
                  <c:v>53.606034354067795</c:v>
                </c:pt>
                <c:pt idx="5874">
                  <c:v>53.590542893050845</c:v>
                </c:pt>
                <c:pt idx="5875">
                  <c:v>53.604610993333331</c:v>
                </c:pt>
                <c:pt idx="5876">
                  <c:v>53.620234859999997</c:v>
                </c:pt>
                <c:pt idx="5877">
                  <c:v>53.589251932881353</c:v>
                </c:pt>
                <c:pt idx="5878">
                  <c:v>53.559822565726492</c:v>
                </c:pt>
                <c:pt idx="5879">
                  <c:v>53.575446437521364</c:v>
                </c:pt>
                <c:pt idx="5880">
                  <c:v>53.585862352905977</c:v>
                </c:pt>
                <c:pt idx="5881">
                  <c:v>53.538990747777774</c:v>
                </c:pt>
                <c:pt idx="5882">
                  <c:v>53.496285507777777</c:v>
                </c:pt>
                <c:pt idx="5883">
                  <c:v>53.480661641111112</c:v>
                </c:pt>
                <c:pt idx="5884">
                  <c:v>53.470766525555554</c:v>
                </c:pt>
                <c:pt idx="5885">
                  <c:v>53.486390392222219</c:v>
                </c:pt>
                <c:pt idx="5886">
                  <c:v>53.502014258888892</c:v>
                </c:pt>
                <c:pt idx="5887">
                  <c:v>53.517638125555557</c:v>
                </c:pt>
                <c:pt idx="5888">
                  <c:v>53.524370306034484</c:v>
                </c:pt>
                <c:pt idx="5889">
                  <c:v>53.508611750862066</c:v>
                </c:pt>
                <c:pt idx="5890">
                  <c:v>53.49836869</c:v>
                </c:pt>
                <c:pt idx="5891">
                  <c:v>53.49836869</c:v>
                </c:pt>
                <c:pt idx="5892">
                  <c:v>53.51727895827586</c:v>
                </c:pt>
                <c:pt idx="5893">
                  <c:v>53.564554628965517</c:v>
                </c:pt>
                <c:pt idx="5894">
                  <c:v>53.567706340344827</c:v>
                </c:pt>
                <c:pt idx="5895">
                  <c:v>53.52043066965517</c:v>
                </c:pt>
                <c:pt idx="5896">
                  <c:v>53.481559564482758</c:v>
                </c:pt>
                <c:pt idx="5897">
                  <c:v>53.450042454137929</c:v>
                </c:pt>
                <c:pt idx="5898">
                  <c:v>53.456345876206896</c:v>
                </c:pt>
                <c:pt idx="5899">
                  <c:v>53.487862986551725</c:v>
                </c:pt>
                <c:pt idx="5900">
                  <c:v>53.47717457521739</c:v>
                </c:pt>
                <c:pt idx="5901">
                  <c:v>53.445383403043479</c:v>
                </c:pt>
                <c:pt idx="5902">
                  <c:v>53.41379777336207</c:v>
                </c:pt>
                <c:pt idx="5903">
                  <c:v>53.382280657844831</c:v>
                </c:pt>
                <c:pt idx="5904">
                  <c:v>53.402465314869566</c:v>
                </c:pt>
                <c:pt idx="5905">
                  <c:v>53.434256492260872</c:v>
                </c:pt>
                <c:pt idx="5906">
                  <c:v>53.437435610000001</c:v>
                </c:pt>
                <c:pt idx="5907">
                  <c:v>53.437435610000001</c:v>
                </c:pt>
                <c:pt idx="5908">
                  <c:v>53.453066269652176</c:v>
                </c:pt>
                <c:pt idx="5909">
                  <c:v>53.465782738173914</c:v>
                </c:pt>
                <c:pt idx="5910">
                  <c:v>53.433991560782609</c:v>
                </c:pt>
                <c:pt idx="5911">
                  <c:v>53.406969060000002</c:v>
                </c:pt>
                <c:pt idx="5912">
                  <c:v>53.406969060000002</c:v>
                </c:pt>
                <c:pt idx="5913">
                  <c:v>53.406969060000002</c:v>
                </c:pt>
                <c:pt idx="5914">
                  <c:v>53.406969060000002</c:v>
                </c:pt>
                <c:pt idx="5915">
                  <c:v>53.401624052982456</c:v>
                </c:pt>
                <c:pt idx="5916">
                  <c:v>53.385589031929825</c:v>
                </c:pt>
                <c:pt idx="5917">
                  <c:v>53.390278696869565</c:v>
                </c:pt>
                <c:pt idx="5918">
                  <c:v>53.42206987426087</c:v>
                </c:pt>
                <c:pt idx="5919">
                  <c:v>53.42086608552632</c:v>
                </c:pt>
                <c:pt idx="5920">
                  <c:v>53.388796038157899</c:v>
                </c:pt>
                <c:pt idx="5921">
                  <c:v>53.38639078298246</c:v>
                </c:pt>
                <c:pt idx="5922">
                  <c:v>53.40242580403509</c:v>
                </c:pt>
                <c:pt idx="5923">
                  <c:v>53.406969060000002</c:v>
                </c:pt>
                <c:pt idx="5924">
                  <c:v>53.406969060000002</c:v>
                </c:pt>
                <c:pt idx="5925">
                  <c:v>53.406969060000002</c:v>
                </c:pt>
                <c:pt idx="5926">
                  <c:v>53.406969060000002</c:v>
                </c:pt>
                <c:pt idx="5927">
                  <c:v>53.376772135398234</c:v>
                </c:pt>
                <c:pt idx="5928">
                  <c:v>53.348441233421056</c:v>
                </c:pt>
                <c:pt idx="5929">
                  <c:v>53.396546301842108</c:v>
                </c:pt>
                <c:pt idx="5930">
                  <c:v>53.435009070619472</c:v>
                </c:pt>
                <c:pt idx="5931">
                  <c:v>53.418832141415933</c:v>
                </c:pt>
                <c:pt idx="5932">
                  <c:v>53.394027520884954</c:v>
                </c:pt>
                <c:pt idx="5933">
                  <c:v>53.345496749203541</c:v>
                </c:pt>
                <c:pt idx="5934">
                  <c:v>53.327971748318582</c:v>
                </c:pt>
                <c:pt idx="5935">
                  <c:v>53.360325596106193</c:v>
                </c:pt>
                <c:pt idx="5936">
                  <c:v>53.376502520000003</c:v>
                </c:pt>
                <c:pt idx="5937">
                  <c:v>53.376502520000003</c:v>
                </c:pt>
                <c:pt idx="5938">
                  <c:v>53.366257134867261</c:v>
                </c:pt>
                <c:pt idx="5939">
                  <c:v>53.350080210973452</c:v>
                </c:pt>
                <c:pt idx="5940">
                  <c:v>53.321553938928574</c:v>
                </c:pt>
                <c:pt idx="5941">
                  <c:v>53.288911217500001</c:v>
                </c:pt>
                <c:pt idx="5942">
                  <c:v>53.299392516106195</c:v>
                </c:pt>
                <c:pt idx="5943">
                  <c:v>53.315569439999997</c:v>
                </c:pt>
                <c:pt idx="5944">
                  <c:v>53.299248079285711</c:v>
                </c:pt>
                <c:pt idx="5945">
                  <c:v>53.278574354999996</c:v>
                </c:pt>
                <c:pt idx="5946">
                  <c:v>53.2296102675</c:v>
                </c:pt>
                <c:pt idx="5947">
                  <c:v>53.215465085714285</c:v>
                </c:pt>
                <c:pt idx="5948">
                  <c:v>53.297071894642862</c:v>
                </c:pt>
                <c:pt idx="5949">
                  <c:v>53.346035980000003</c:v>
                </c:pt>
                <c:pt idx="5950">
                  <c:v>53.346035980000003</c:v>
                </c:pt>
                <c:pt idx="5951">
                  <c:v>53.310128983482144</c:v>
                </c:pt>
                <c:pt idx="5952">
                  <c:v>53.244843535267854</c:v>
                </c:pt>
                <c:pt idx="5953">
                  <c:v>53.246676627027028</c:v>
                </c:pt>
                <c:pt idx="5954">
                  <c:v>53.279613432432434</c:v>
                </c:pt>
                <c:pt idx="5955">
                  <c:v>53.189894958035715</c:v>
                </c:pt>
                <c:pt idx="5956">
                  <c:v>53.075645427678566</c:v>
                </c:pt>
                <c:pt idx="5957">
                  <c:v>53.167353835225221</c:v>
                </c:pt>
                <c:pt idx="5958">
                  <c:v>53.250793732702704</c:v>
                </c:pt>
                <c:pt idx="5959">
                  <c:v>53.217856927297298</c:v>
                </c:pt>
                <c:pt idx="5960">
                  <c:v>53.202486418108109</c:v>
                </c:pt>
                <c:pt idx="5961">
                  <c:v>53.235423223513514</c:v>
                </c:pt>
                <c:pt idx="5962">
                  <c:v>53.233863716818185</c:v>
                </c:pt>
                <c:pt idx="5963">
                  <c:v>53.184009373181816</c:v>
                </c:pt>
                <c:pt idx="5964">
                  <c:v>53.220876133153155</c:v>
                </c:pt>
                <c:pt idx="5965">
                  <c:v>53.319686538558564</c:v>
                </c:pt>
                <c:pt idx="5966">
                  <c:v>53.297289511999999</c:v>
                </c:pt>
                <c:pt idx="5967">
                  <c:v>53.230817055636365</c:v>
                </c:pt>
                <c:pt idx="5968">
                  <c:v>53.209213508545453</c:v>
                </c:pt>
                <c:pt idx="5969">
                  <c:v>53.194801163333331</c:v>
                </c:pt>
                <c:pt idx="5970">
                  <c:v>53.211269563333332</c:v>
                </c:pt>
                <c:pt idx="5971">
                  <c:v>53.213368036727275</c:v>
                </c:pt>
                <c:pt idx="5972">
                  <c:v>53.163513698545458</c:v>
                </c:pt>
                <c:pt idx="5973">
                  <c:v>53.152056348348623</c:v>
                </c:pt>
                <c:pt idx="5974">
                  <c:v>53.202368065779815</c:v>
                </c:pt>
                <c:pt idx="5975">
                  <c:v>53.205335948909088</c:v>
                </c:pt>
                <c:pt idx="5976">
                  <c:v>53.172099723454544</c:v>
                </c:pt>
                <c:pt idx="5977">
                  <c:v>53.175423346000002</c:v>
                </c:pt>
                <c:pt idx="5978">
                  <c:v>53.192041458727275</c:v>
                </c:pt>
                <c:pt idx="5979">
                  <c:v>53.223890305412844</c:v>
                </c:pt>
                <c:pt idx="5980">
                  <c:v>53.249046168715594</c:v>
                </c:pt>
                <c:pt idx="5981">
                  <c:v>53.181963873302756</c:v>
                </c:pt>
                <c:pt idx="5982">
                  <c:v>53.146064680181823</c:v>
                </c:pt>
                <c:pt idx="5983">
                  <c:v>53.195919018363639</c:v>
                </c:pt>
                <c:pt idx="5984">
                  <c:v>53.202368065779815</c:v>
                </c:pt>
                <c:pt idx="5985">
                  <c:v>53.152056348348623</c:v>
                </c:pt>
                <c:pt idx="5986">
                  <c:v>53.132770190000002</c:v>
                </c:pt>
                <c:pt idx="5987">
                  <c:v>53.132770190000002</c:v>
                </c:pt>
                <c:pt idx="5988">
                  <c:v>53.119229505555559</c:v>
                </c:pt>
                <c:pt idx="5989">
                  <c:v>53.102303650000003</c:v>
                </c:pt>
                <c:pt idx="5990">
                  <c:v>53.068762499541286</c:v>
                </c:pt>
                <c:pt idx="5991">
                  <c:v>53.053782855092592</c:v>
                </c:pt>
                <c:pt idx="5992">
                  <c:v>53.121486282870372</c:v>
                </c:pt>
                <c:pt idx="5993">
                  <c:v>53.143950571651374</c:v>
                </c:pt>
                <c:pt idx="5994">
                  <c:v>53.093638854220181</c:v>
                </c:pt>
                <c:pt idx="5995">
                  <c:v>53.052654470555552</c:v>
                </c:pt>
                <c:pt idx="5996">
                  <c:v>53.018802753888885</c:v>
                </c:pt>
                <c:pt idx="5997">
                  <c:v>53.023880509259257</c:v>
                </c:pt>
                <c:pt idx="5998">
                  <c:v>53.040806364814813</c:v>
                </c:pt>
                <c:pt idx="5999">
                  <c:v>53.074093886111115</c:v>
                </c:pt>
                <c:pt idx="6000">
                  <c:v>53.099482674074075</c:v>
                </c:pt>
                <c:pt idx="6001">
                  <c:v>53.082556818518519</c:v>
                </c:pt>
                <c:pt idx="6002">
                  <c:v>53.05930881112149</c:v>
                </c:pt>
                <c:pt idx="6003">
                  <c:v>53.025140723271029</c:v>
                </c:pt>
                <c:pt idx="6004">
                  <c:v>53.030650854722218</c:v>
                </c:pt>
                <c:pt idx="6005">
                  <c:v>53.064502571388886</c:v>
                </c:pt>
                <c:pt idx="6006">
                  <c:v>53.045072107850466</c:v>
                </c:pt>
                <c:pt idx="6007">
                  <c:v>53.010904019999998</c:v>
                </c:pt>
                <c:pt idx="6008">
                  <c:v>52.993978164444442</c:v>
                </c:pt>
                <c:pt idx="6009">
                  <c:v>52.987271096448595</c:v>
                </c:pt>
                <c:pt idx="6010">
                  <c:v>53.021439178691587</c:v>
                </c:pt>
                <c:pt idx="6011">
                  <c:v>53.041370559999997</c:v>
                </c:pt>
                <c:pt idx="6012">
                  <c:v>53.041370559999997</c:v>
                </c:pt>
                <c:pt idx="6013">
                  <c:v>53.008910881869156</c:v>
                </c:pt>
                <c:pt idx="6014">
                  <c:v>52.957658758504671</c:v>
                </c:pt>
                <c:pt idx="6015">
                  <c:v>52.94997094</c:v>
                </c:pt>
                <c:pt idx="6016">
                  <c:v>52.952818280186918</c:v>
                </c:pt>
                <c:pt idx="6017">
                  <c:v>52.986986362429903</c:v>
                </c:pt>
                <c:pt idx="6018">
                  <c:v>53.016077583396225</c:v>
                </c:pt>
                <c:pt idx="6019">
                  <c:v>53.03332279471698</c:v>
                </c:pt>
                <c:pt idx="6020">
                  <c:v>53.041370559999997</c:v>
                </c:pt>
                <c:pt idx="6021">
                  <c:v>53.041370559999997</c:v>
                </c:pt>
                <c:pt idx="6022">
                  <c:v>53.015502743018864</c:v>
                </c:pt>
                <c:pt idx="6023">
                  <c:v>52.98101232037736</c:v>
                </c:pt>
                <c:pt idx="6024">
                  <c:v>52.963479688867928</c:v>
                </c:pt>
                <c:pt idx="6025">
                  <c:v>52.94997094</c:v>
                </c:pt>
                <c:pt idx="6026">
                  <c:v>52.94997094</c:v>
                </c:pt>
                <c:pt idx="6027">
                  <c:v>52.95773128509434</c:v>
                </c:pt>
                <c:pt idx="6028">
                  <c:v>52.974976496415096</c:v>
                </c:pt>
                <c:pt idx="6029">
                  <c:v>52.956644563047618</c:v>
                </c:pt>
                <c:pt idx="6030">
                  <c:v>52.921825660190478</c:v>
                </c:pt>
                <c:pt idx="6031">
                  <c:v>52.951695461132076</c:v>
                </c:pt>
                <c:pt idx="6032">
                  <c:v>52.965929602857145</c:v>
                </c:pt>
                <c:pt idx="6033">
                  <c:v>52.878882340000004</c:v>
                </c:pt>
                <c:pt idx="6034">
                  <c:v>52.871217800660382</c:v>
                </c:pt>
                <c:pt idx="6035">
                  <c:v>52.974689074245283</c:v>
                </c:pt>
                <c:pt idx="6036">
                  <c:v>52.999587876571425</c:v>
                </c:pt>
                <c:pt idx="6037">
                  <c:v>52.982178425142855</c:v>
                </c:pt>
                <c:pt idx="6038">
                  <c:v>52.917763449714286</c:v>
                </c:pt>
                <c:pt idx="6039">
                  <c:v>52.863794146285713</c:v>
                </c:pt>
                <c:pt idx="6040">
                  <c:v>52.898613054857144</c:v>
                </c:pt>
                <c:pt idx="6041">
                  <c:v>52.912540619428576</c:v>
                </c:pt>
                <c:pt idx="6042">
                  <c:v>52.895131167999999</c:v>
                </c:pt>
                <c:pt idx="6043">
                  <c:v>52.866187951250005</c:v>
                </c:pt>
                <c:pt idx="6044">
                  <c:v>52.831034245480772</c:v>
                </c:pt>
                <c:pt idx="6045">
                  <c:v>52.860022102857144</c:v>
                </c:pt>
                <c:pt idx="6046">
                  <c:v>52.891967335000004</c:v>
                </c:pt>
                <c:pt idx="6047">
                  <c:v>52.909544185000001</c:v>
                </c:pt>
                <c:pt idx="6048">
                  <c:v>52.927048495619047</c:v>
                </c:pt>
                <c:pt idx="6049">
                  <c:v>52.944457947047617</c:v>
                </c:pt>
                <c:pt idx="6050">
                  <c:v>52.925949244999998</c:v>
                </c:pt>
                <c:pt idx="6051">
                  <c:v>52.890795545000003</c:v>
                </c:pt>
                <c:pt idx="6052">
                  <c:v>52.905735867499999</c:v>
                </c:pt>
                <c:pt idx="6053">
                  <c:v>52.923312717500004</c:v>
                </c:pt>
                <c:pt idx="6054">
                  <c:v>52.940889567500001</c:v>
                </c:pt>
                <c:pt idx="6055">
                  <c:v>52.941392982135923</c:v>
                </c:pt>
                <c:pt idx="6056">
                  <c:v>52.923645483106796</c:v>
                </c:pt>
                <c:pt idx="6057">
                  <c:v>52.798224126153848</c:v>
                </c:pt>
                <c:pt idx="6058">
                  <c:v>52.649992680384614</c:v>
                </c:pt>
                <c:pt idx="6059">
                  <c:v>52.790607491923076</c:v>
                </c:pt>
                <c:pt idx="6060">
                  <c:v>52.883713608543694</c:v>
                </c:pt>
                <c:pt idx="6061">
                  <c:v>52.865966103689324</c:v>
                </c:pt>
                <c:pt idx="6062">
                  <c:v>52.83786589446602</c:v>
                </c:pt>
                <c:pt idx="6063">
                  <c:v>52.802370896407766</c:v>
                </c:pt>
                <c:pt idx="6064">
                  <c:v>52.8128715</c:v>
                </c:pt>
                <c:pt idx="6065">
                  <c:v>52.832837437184466</c:v>
                </c:pt>
                <c:pt idx="6066">
                  <c:v>52.868332441067963</c:v>
                </c:pt>
                <c:pt idx="6067">
                  <c:v>52.874103279117648</c:v>
                </c:pt>
                <c:pt idx="6068">
                  <c:v>52.838260285000004</c:v>
                </c:pt>
                <c:pt idx="6069">
                  <c:v>52.789947647087381</c:v>
                </c:pt>
                <c:pt idx="6070">
                  <c:v>52.736705149999999</c:v>
                </c:pt>
                <c:pt idx="6071">
                  <c:v>52.789947647087381</c:v>
                </c:pt>
                <c:pt idx="6072">
                  <c:v>52.823027013333338</c:v>
                </c:pt>
                <c:pt idx="6073">
                  <c:v>52.805105519215687</c:v>
                </c:pt>
                <c:pt idx="6074">
                  <c:v>52.787285522233006</c:v>
                </c:pt>
                <c:pt idx="6075">
                  <c:v>52.769538023203879</c:v>
                </c:pt>
                <c:pt idx="6076">
                  <c:v>52.782703651568625</c:v>
                </c:pt>
                <c:pt idx="6077">
                  <c:v>52.785690566274504</c:v>
                </c:pt>
                <c:pt idx="6078">
                  <c:v>52.714004583921565</c:v>
                </c:pt>
                <c:pt idx="6079">
                  <c:v>52.692498790588232</c:v>
                </c:pt>
                <c:pt idx="6080">
                  <c:v>52.728341784705883</c:v>
                </c:pt>
                <c:pt idx="6081">
                  <c:v>52.695485709019607</c:v>
                </c:pt>
                <c:pt idx="6082">
                  <c:v>52.647695052549018</c:v>
                </c:pt>
                <c:pt idx="6083">
                  <c:v>52.683538040784313</c:v>
                </c:pt>
                <c:pt idx="6084">
                  <c:v>52.712809816666663</c:v>
                </c:pt>
                <c:pt idx="6085">
                  <c:v>52.730731316666663</c:v>
                </c:pt>
                <c:pt idx="6086">
                  <c:v>52.712809820588234</c:v>
                </c:pt>
                <c:pt idx="6087">
                  <c:v>52.67696682647059</c:v>
                </c:pt>
                <c:pt idx="6088">
                  <c:v>52.693267696831683</c:v>
                </c:pt>
                <c:pt idx="6089">
                  <c:v>52.690854505544557</c:v>
                </c:pt>
                <c:pt idx="6090">
                  <c:v>52.636557701584159</c:v>
                </c:pt>
                <c:pt idx="6091">
                  <c:v>52.657850569411764</c:v>
                </c:pt>
                <c:pt idx="6092">
                  <c:v>52.729536551764703</c:v>
                </c:pt>
                <c:pt idx="6093">
                  <c:v>52.736705149999999</c:v>
                </c:pt>
                <c:pt idx="6094">
                  <c:v>52.728862277029705</c:v>
                </c:pt>
                <c:pt idx="6095">
                  <c:v>52.692664401782174</c:v>
                </c:pt>
                <c:pt idx="6096">
                  <c:v>52.656466529702968</c:v>
                </c:pt>
                <c:pt idx="6097">
                  <c:v>52.620268660396043</c:v>
                </c:pt>
                <c:pt idx="6098">
                  <c:v>52.645914850800004</c:v>
                </c:pt>
                <c:pt idx="6099">
                  <c:v>52.6790901980198</c:v>
                </c:pt>
                <c:pt idx="6100">
                  <c:v>52.697189132673266</c:v>
                </c:pt>
                <c:pt idx="6101">
                  <c:v>52.706238599999999</c:v>
                </c:pt>
                <c:pt idx="6102">
                  <c:v>52.706238599999999</c:v>
                </c:pt>
                <c:pt idx="6103">
                  <c:v>52.691309995399997</c:v>
                </c:pt>
                <c:pt idx="6104">
                  <c:v>52.673030071399999</c:v>
                </c:pt>
                <c:pt idx="6105">
                  <c:v>52.654750147400001</c:v>
                </c:pt>
                <c:pt idx="6106">
                  <c:v>52.680646709299999</c:v>
                </c:pt>
                <c:pt idx="6107">
                  <c:v>52.753766411299999</c:v>
                </c:pt>
                <c:pt idx="6108">
                  <c:v>52.722385871299998</c:v>
                </c:pt>
                <c:pt idx="6109">
                  <c:v>52.67577206</c:v>
                </c:pt>
                <c:pt idx="6110">
                  <c:v>52.67577206</c:v>
                </c:pt>
                <c:pt idx="6111">
                  <c:v>52.658101466799998</c:v>
                </c:pt>
                <c:pt idx="6112">
                  <c:v>52.621541618800002</c:v>
                </c:pt>
                <c:pt idx="6113">
                  <c:v>52.629767584600003</c:v>
                </c:pt>
                <c:pt idx="6114">
                  <c:v>52.6425635314</c:v>
                </c:pt>
                <c:pt idx="6115">
                  <c:v>52.624283607400002</c:v>
                </c:pt>
                <c:pt idx="6116">
                  <c:v>52.623763522020205</c:v>
                </c:pt>
                <c:pt idx="6117">
                  <c:v>52.642228091717172</c:v>
                </c:pt>
                <c:pt idx="6118">
                  <c:v>52.660692661414139</c:v>
                </c:pt>
                <c:pt idx="6119">
                  <c:v>52.67577206</c:v>
                </c:pt>
                <c:pt idx="6120">
                  <c:v>52.67577206</c:v>
                </c:pt>
                <c:pt idx="6121">
                  <c:v>52.628071918484849</c:v>
                </c:pt>
                <c:pt idx="6122">
                  <c:v>52.535749063939392</c:v>
                </c:pt>
                <c:pt idx="6123">
                  <c:v>52.539441982323225</c:v>
                </c:pt>
                <c:pt idx="6124">
                  <c:v>52.545904585151511</c:v>
                </c:pt>
                <c:pt idx="6125">
                  <c:v>52.508975439696968</c:v>
                </c:pt>
                <c:pt idx="6126">
                  <c:v>52.514112861632647</c:v>
                </c:pt>
                <c:pt idx="6127">
                  <c:v>52.551418835102041</c:v>
                </c:pt>
                <c:pt idx="6128">
                  <c:v>52.571139498383836</c:v>
                </c:pt>
                <c:pt idx="6129">
                  <c:v>52.537287783838387</c:v>
                </c:pt>
                <c:pt idx="6130">
                  <c:v>52.371106644444446</c:v>
                </c:pt>
                <c:pt idx="6131">
                  <c:v>52.381054901836734</c:v>
                </c:pt>
                <c:pt idx="6132">
                  <c:v>52.492972809999998</c:v>
                </c:pt>
                <c:pt idx="6133">
                  <c:v>52.492972809999998</c:v>
                </c:pt>
                <c:pt idx="6134">
                  <c:v>52.479915721428569</c:v>
                </c:pt>
                <c:pt idx="6135">
                  <c:v>52.44260975408163</c:v>
                </c:pt>
                <c:pt idx="6136">
                  <c:v>52.472143644897955</c:v>
                </c:pt>
                <c:pt idx="6137">
                  <c:v>52.520330519387755</c:v>
                </c:pt>
                <c:pt idx="6138">
                  <c:v>52.483024552040817</c:v>
                </c:pt>
                <c:pt idx="6139">
                  <c:v>52.462506269999999</c:v>
                </c:pt>
                <c:pt idx="6140">
                  <c:v>52.462506269999999</c:v>
                </c:pt>
                <c:pt idx="6141">
                  <c:v>52.447272999999996</c:v>
                </c:pt>
                <c:pt idx="6142">
                  <c:v>52.438949666907213</c:v>
                </c:pt>
                <c:pt idx="6143">
                  <c:v>52.476640231855669</c:v>
                </c:pt>
                <c:pt idx="6144">
                  <c:v>52.482402785918367</c:v>
                </c:pt>
                <c:pt idx="6145">
                  <c:v>52.463749802244898</c:v>
                </c:pt>
                <c:pt idx="6146">
                  <c:v>52.480095200309279</c:v>
                </c:pt>
                <c:pt idx="6147">
                  <c:v>52.475252475510203</c:v>
                </c:pt>
                <c:pt idx="6148">
                  <c:v>52.419293524489795</c:v>
                </c:pt>
                <c:pt idx="6149">
                  <c:v>52.478838852371133</c:v>
                </c:pt>
                <c:pt idx="6150">
                  <c:v>52.580603383092786</c:v>
                </c:pt>
                <c:pt idx="6151">
                  <c:v>52.524067529484533</c:v>
                </c:pt>
                <c:pt idx="6152">
                  <c:v>52.459051301546388</c:v>
                </c:pt>
                <c:pt idx="6153">
                  <c:v>52.383670171649484</c:v>
                </c:pt>
                <c:pt idx="6154">
                  <c:v>52.44962866030928</c:v>
                </c:pt>
                <c:pt idx="6155">
                  <c:v>52.519356205463914</c:v>
                </c:pt>
                <c:pt idx="6156">
                  <c:v>52.50051092298969</c:v>
                </c:pt>
                <c:pt idx="6157">
                  <c:v>52.481665640515459</c:v>
                </c:pt>
                <c:pt idx="6158">
                  <c:v>52.462820358041235</c:v>
                </c:pt>
                <c:pt idx="6159">
                  <c:v>52.462506269999999</c:v>
                </c:pt>
                <c:pt idx="6160">
                  <c:v>52.411938092989686</c:v>
                </c:pt>
                <c:pt idx="6161">
                  <c:v>52.280021109484537</c:v>
                </c:pt>
                <c:pt idx="6162">
                  <c:v>52.293036131249998</c:v>
                </c:pt>
                <c:pt idx="6163">
                  <c:v>52.346987296875</c:v>
                </c:pt>
                <c:pt idx="6164">
                  <c:v>52.385070478125002</c:v>
                </c:pt>
                <c:pt idx="6165">
                  <c:v>52.390782957083331</c:v>
                </c:pt>
                <c:pt idx="6166">
                  <c:v>52.371741369583333</c:v>
                </c:pt>
                <c:pt idx="6167">
                  <c:v>52.371106650000002</c:v>
                </c:pt>
                <c:pt idx="6168">
                  <c:v>52.371106650000002</c:v>
                </c:pt>
                <c:pt idx="6169">
                  <c:v>52.371106650000002</c:v>
                </c:pt>
                <c:pt idx="6170">
                  <c:v>52.371106650000002</c:v>
                </c:pt>
                <c:pt idx="6171">
                  <c:v>52.358412257291668</c:v>
                </c:pt>
                <c:pt idx="6172">
                  <c:v>52.282245901041662</c:v>
                </c:pt>
                <c:pt idx="6173">
                  <c:v>52.270820945833336</c:v>
                </c:pt>
                <c:pt idx="6174">
                  <c:v>52.308904120833333</c:v>
                </c:pt>
                <c:pt idx="6175">
                  <c:v>52.310173560000003</c:v>
                </c:pt>
                <c:pt idx="6176">
                  <c:v>52.30287428479167</c:v>
                </c:pt>
                <c:pt idx="6177">
                  <c:v>52.283832697291665</c:v>
                </c:pt>
                <c:pt idx="6178">
                  <c:v>52.264634100210522</c:v>
                </c:pt>
                <c:pt idx="6179">
                  <c:v>52.256937290105263</c:v>
                </c:pt>
                <c:pt idx="6180">
                  <c:v>52.295421340631577</c:v>
                </c:pt>
                <c:pt idx="6181">
                  <c:v>52.345771310631584</c:v>
                </c:pt>
                <c:pt idx="6182">
                  <c:v>52.399648987263156</c:v>
                </c:pt>
                <c:pt idx="6183">
                  <c:v>52.341922905157894</c:v>
                </c:pt>
                <c:pt idx="6184">
                  <c:v>52.301514648631581</c:v>
                </c:pt>
                <c:pt idx="6185">
                  <c:v>52.282272623368421</c:v>
                </c:pt>
                <c:pt idx="6186">
                  <c:v>52.29638344189474</c:v>
                </c:pt>
                <c:pt idx="6187">
                  <c:v>52.315625467157901</c:v>
                </c:pt>
                <c:pt idx="6188">
                  <c:v>52.334867492421054</c:v>
                </c:pt>
                <c:pt idx="6189">
                  <c:v>52.299801971914896</c:v>
                </c:pt>
                <c:pt idx="6190">
                  <c:v>52.249240479999997</c:v>
                </c:pt>
                <c:pt idx="6191">
                  <c:v>52.249240479999997</c:v>
                </c:pt>
                <c:pt idx="6192">
                  <c:v>52.249240479999997</c:v>
                </c:pt>
                <c:pt idx="6193">
                  <c:v>52.249240479999997</c:v>
                </c:pt>
                <c:pt idx="6194">
                  <c:v>52.306608326595743</c:v>
                </c:pt>
                <c:pt idx="6195">
                  <c:v>52.332537296808511</c:v>
                </c:pt>
                <c:pt idx="6196">
                  <c:v>52.31309056914894</c:v>
                </c:pt>
                <c:pt idx="6197">
                  <c:v>52.277114122978723</c:v>
                </c:pt>
                <c:pt idx="6198">
                  <c:v>52.265770198510637</c:v>
                </c:pt>
                <c:pt idx="6199">
                  <c:v>52.324110381489362</c:v>
                </c:pt>
                <c:pt idx="6200">
                  <c:v>52.326703278510642</c:v>
                </c:pt>
                <c:pt idx="6201">
                  <c:v>52.310173560000003</c:v>
                </c:pt>
                <c:pt idx="6202">
                  <c:v>52.310173560000003</c:v>
                </c:pt>
                <c:pt idx="6203">
                  <c:v>52.264797862127658</c:v>
                </c:pt>
                <c:pt idx="6204">
                  <c:v>52.188634997204304</c:v>
                </c:pt>
                <c:pt idx="6205">
                  <c:v>52.208290829462364</c:v>
                </c:pt>
                <c:pt idx="6206">
                  <c:v>52.209698800425528</c:v>
                </c:pt>
                <c:pt idx="6207">
                  <c:v>52.190252072765958</c:v>
                </c:pt>
                <c:pt idx="6208">
                  <c:v>52.152926896129031</c:v>
                </c:pt>
                <c:pt idx="6209">
                  <c:v>52.141133394838711</c:v>
                </c:pt>
                <c:pt idx="6210">
                  <c:v>52.180445065806452</c:v>
                </c:pt>
                <c:pt idx="6211">
                  <c:v>52.156858063225805</c:v>
                </c:pt>
                <c:pt idx="6212">
                  <c:v>52.141959357340426</c:v>
                </c:pt>
                <c:pt idx="6213">
                  <c:v>52.200299546702126</c:v>
                </c:pt>
                <c:pt idx="6214">
                  <c:v>52.191910964838712</c:v>
                </c:pt>
                <c:pt idx="6215">
                  <c:v>52.165788643913039</c:v>
                </c:pt>
                <c:pt idx="6216">
                  <c:v>52.225397098260871</c:v>
                </c:pt>
                <c:pt idx="6217">
                  <c:v>52.213859978064512</c:v>
                </c:pt>
                <c:pt idx="6218">
                  <c:v>52.15489247516129</c:v>
                </c:pt>
                <c:pt idx="6219">
                  <c:v>52.095924978387096</c:v>
                </c:pt>
                <c:pt idx="6220">
                  <c:v>52.066441230000002</c:v>
                </c:pt>
                <c:pt idx="6221">
                  <c:v>52.066441230000002</c:v>
                </c:pt>
                <c:pt idx="6222">
                  <c:v>52.123443143548386</c:v>
                </c:pt>
                <c:pt idx="6223">
                  <c:v>52.149561898913042</c:v>
                </c:pt>
                <c:pt idx="6224">
                  <c:v>52.129692416304351</c:v>
                </c:pt>
                <c:pt idx="6225">
                  <c:v>52.12737431</c:v>
                </c:pt>
                <c:pt idx="6226">
                  <c:v>52.12737431</c:v>
                </c:pt>
                <c:pt idx="6227">
                  <c:v>52.12737431</c:v>
                </c:pt>
                <c:pt idx="6228">
                  <c:v>52.159165487391306</c:v>
                </c:pt>
                <c:pt idx="6229">
                  <c:v>52.183008869565214</c:v>
                </c:pt>
                <c:pt idx="6230">
                  <c:v>52.163139380434785</c:v>
                </c:pt>
                <c:pt idx="6231">
                  <c:v>52.098916552857148</c:v>
                </c:pt>
                <c:pt idx="6232">
                  <c:v>52.04458479913044</c:v>
                </c:pt>
                <c:pt idx="6233">
                  <c:v>52.084323764347829</c:v>
                </c:pt>
                <c:pt idx="6234">
                  <c:v>52.096907770000001</c:v>
                </c:pt>
                <c:pt idx="6235">
                  <c:v>52.093894595714289</c:v>
                </c:pt>
                <c:pt idx="6236">
                  <c:v>52.073806767142862</c:v>
                </c:pt>
                <c:pt idx="6237">
                  <c:v>52.079025235652175</c:v>
                </c:pt>
                <c:pt idx="6238">
                  <c:v>52.090881420769229</c:v>
                </c:pt>
                <c:pt idx="6239">
                  <c:v>52.030617928461538</c:v>
                </c:pt>
                <c:pt idx="6240">
                  <c:v>52.028689206847829</c:v>
                </c:pt>
                <c:pt idx="6241">
                  <c:v>52.067445621428575</c:v>
                </c:pt>
                <c:pt idx="6242">
                  <c:v>52.087533450000002</c:v>
                </c:pt>
                <c:pt idx="6243">
                  <c:v>52.107621278571429</c:v>
                </c:pt>
                <c:pt idx="6244">
                  <c:v>52.126704715714283</c:v>
                </c:pt>
                <c:pt idx="6245">
                  <c:v>52.086529058571429</c:v>
                </c:pt>
                <c:pt idx="6246">
                  <c:v>52.026265569560444</c:v>
                </c:pt>
                <c:pt idx="6247">
                  <c:v>51.945914248681319</c:v>
                </c:pt>
                <c:pt idx="6248">
                  <c:v>52.00383416076923</c:v>
                </c:pt>
                <c:pt idx="6249">
                  <c:v>51.979103812222228</c:v>
                </c:pt>
                <c:pt idx="6250">
                  <c:v>51.857237645555557</c:v>
                </c:pt>
                <c:pt idx="6251">
                  <c:v>51.930848377142858</c:v>
                </c:pt>
                <c:pt idx="6252">
                  <c:v>51.956761675999999</c:v>
                </c:pt>
                <c:pt idx="6253">
                  <c:v>51.916139622666662</c:v>
                </c:pt>
                <c:pt idx="6254">
                  <c:v>51.971358831428574</c:v>
                </c:pt>
                <c:pt idx="6255">
                  <c:v>51.979103805333338</c:v>
                </c:pt>
                <c:pt idx="6256">
                  <c:v>51.918170725333333</c:v>
                </c:pt>
                <c:pt idx="6257">
                  <c:v>51.933065478222218</c:v>
                </c:pt>
                <c:pt idx="6258">
                  <c:v>51.953279785714287</c:v>
                </c:pt>
                <c:pt idx="6259">
                  <c:v>51.973367614285714</c:v>
                </c:pt>
                <c:pt idx="6260">
                  <c:v>51.993660041111113</c:v>
                </c:pt>
                <c:pt idx="6261">
                  <c:v>52.005508140000003</c:v>
                </c:pt>
                <c:pt idx="6262">
                  <c:v>52.005508140000003</c:v>
                </c:pt>
                <c:pt idx="6263">
                  <c:v>51.986680502921345</c:v>
                </c:pt>
                <c:pt idx="6264">
                  <c:v>51.948637265333332</c:v>
                </c:pt>
                <c:pt idx="6265">
                  <c:v>51.887704185333334</c:v>
                </c:pt>
                <c:pt idx="6266">
                  <c:v>51.940512854666665</c:v>
                </c:pt>
                <c:pt idx="6267">
                  <c:v>51.983941937528087</c:v>
                </c:pt>
                <c:pt idx="6268">
                  <c:v>52.004481177977532</c:v>
                </c:pt>
                <c:pt idx="6269">
                  <c:v>52.02480362166667</c:v>
                </c:pt>
                <c:pt idx="6270">
                  <c:v>52.008246712359551</c:v>
                </c:pt>
                <c:pt idx="6271">
                  <c:v>51.946628984269658</c:v>
                </c:pt>
                <c:pt idx="6272">
                  <c:v>51.885673082666663</c:v>
                </c:pt>
                <c:pt idx="6273">
                  <c:v>51.843590457977527</c:v>
                </c:pt>
                <c:pt idx="6274">
                  <c:v>51.823051210786517</c:v>
                </c:pt>
                <c:pt idx="6275">
                  <c:v>51.964087341685399</c:v>
                </c:pt>
                <c:pt idx="6276">
                  <c:v>52.005165825955061</c:v>
                </c:pt>
                <c:pt idx="6277">
                  <c:v>51.943548097977526</c:v>
                </c:pt>
                <c:pt idx="6278">
                  <c:v>51.881930376629214</c:v>
                </c:pt>
                <c:pt idx="6279">
                  <c:v>51.886038224719101</c:v>
                </c:pt>
                <c:pt idx="6280">
                  <c:v>51.944575059999998</c:v>
                </c:pt>
                <c:pt idx="6281">
                  <c:v>51.944575059999998</c:v>
                </c:pt>
                <c:pt idx="6282">
                  <c:v>51.932593836404493</c:v>
                </c:pt>
                <c:pt idx="6283">
                  <c:v>51.905892823146068</c:v>
                </c:pt>
                <c:pt idx="6284">
                  <c:v>51.823735854606745</c:v>
                </c:pt>
                <c:pt idx="6285">
                  <c:v>51.766622759545456</c:v>
                </c:pt>
                <c:pt idx="6286">
                  <c:v>51.740551928202244</c:v>
                </c:pt>
                <c:pt idx="6287">
                  <c:v>51.802169649550564</c:v>
                </c:pt>
                <c:pt idx="6288">
                  <c:v>51.836557321818184</c:v>
                </c:pt>
                <c:pt idx="6289">
                  <c:v>51.857329968181816</c:v>
                </c:pt>
                <c:pt idx="6290">
                  <c:v>51.878102609090909</c:v>
                </c:pt>
                <c:pt idx="6291">
                  <c:v>51.837942165000001</c:v>
                </c:pt>
                <c:pt idx="6292">
                  <c:v>51.792242350000002</c:v>
                </c:pt>
                <c:pt idx="6293">
                  <c:v>51.792242350000002</c:v>
                </c:pt>
                <c:pt idx="6294">
                  <c:v>51.792242350000002</c:v>
                </c:pt>
                <c:pt idx="6295">
                  <c:v>51.792242350000002</c:v>
                </c:pt>
                <c:pt idx="6296">
                  <c:v>51.792242350000002</c:v>
                </c:pt>
                <c:pt idx="6297">
                  <c:v>51.756236439090905</c:v>
                </c:pt>
                <c:pt idx="6298">
                  <c:v>51.706095578965517</c:v>
                </c:pt>
                <c:pt idx="6299">
                  <c:v>51.643061351379309</c:v>
                </c:pt>
                <c:pt idx="6300">
                  <c:v>51.699111673068181</c:v>
                </c:pt>
                <c:pt idx="6301">
                  <c:v>51.751389489545453</c:v>
                </c:pt>
                <c:pt idx="6302">
                  <c:v>51.793993300689657</c:v>
                </c:pt>
                <c:pt idx="6303">
                  <c:v>51.899050342068968</c:v>
                </c:pt>
                <c:pt idx="6304">
                  <c:v>51.896949200459773</c:v>
                </c:pt>
                <c:pt idx="6305">
                  <c:v>51.817806228390808</c:v>
                </c:pt>
                <c:pt idx="6306">
                  <c:v>51.775783414597704</c:v>
                </c:pt>
                <c:pt idx="6307">
                  <c:v>51.803321096363639</c:v>
                </c:pt>
                <c:pt idx="6308">
                  <c:v>51.836366313103447</c:v>
                </c:pt>
                <c:pt idx="6309">
                  <c:v>51.752320678620684</c:v>
                </c:pt>
                <c:pt idx="6310">
                  <c:v>51.731309269999997</c:v>
                </c:pt>
                <c:pt idx="6311">
                  <c:v>51.72500584793103</c:v>
                </c:pt>
                <c:pt idx="6312">
                  <c:v>51.703994441034482</c:v>
                </c:pt>
                <c:pt idx="6313">
                  <c:v>51.700842729999998</c:v>
                </c:pt>
                <c:pt idx="6314">
                  <c:v>51.709597482873562</c:v>
                </c:pt>
                <c:pt idx="6315">
                  <c:v>51.73060888977011</c:v>
                </c:pt>
                <c:pt idx="6316">
                  <c:v>51.690687216666667</c:v>
                </c:pt>
                <c:pt idx="6317">
                  <c:v>51.725286814418602</c:v>
                </c:pt>
                <c:pt idx="6318">
                  <c:v>51.815705087701147</c:v>
                </c:pt>
                <c:pt idx="6319">
                  <c:v>51.73165946011494</c:v>
                </c:pt>
                <c:pt idx="6320">
                  <c:v>51.687380770465111</c:v>
                </c:pt>
                <c:pt idx="6321">
                  <c:v>51.683129625348833</c:v>
                </c:pt>
                <c:pt idx="6322">
                  <c:v>51.746896802093026</c:v>
                </c:pt>
                <c:pt idx="6323">
                  <c:v>51.696591579534882</c:v>
                </c:pt>
                <c:pt idx="6324">
                  <c:v>51.646913444597701</c:v>
                </c:pt>
                <c:pt idx="6325">
                  <c:v>51.667924858390805</c:v>
                </c:pt>
                <c:pt idx="6326">
                  <c:v>51.670376189999999</c:v>
                </c:pt>
                <c:pt idx="6327">
                  <c:v>51.631665759529412</c:v>
                </c:pt>
                <c:pt idx="6328">
                  <c:v>51.550635592558145</c:v>
                </c:pt>
                <c:pt idx="6329">
                  <c:v>51.614402769302323</c:v>
                </c:pt>
                <c:pt idx="6330">
                  <c:v>51.639909639999999</c:v>
                </c:pt>
                <c:pt idx="6331">
                  <c:v>51.632824398139533</c:v>
                </c:pt>
                <c:pt idx="6332">
                  <c:v>51.590312946976745</c:v>
                </c:pt>
                <c:pt idx="6333">
                  <c:v>51.594747474823528</c:v>
                </c:pt>
                <c:pt idx="6334">
                  <c:v>51.629636041511624</c:v>
                </c:pt>
                <c:pt idx="6335">
                  <c:v>51.693403225232558</c:v>
                </c:pt>
                <c:pt idx="6336">
                  <c:v>51.64385237247059</c:v>
                </c:pt>
                <c:pt idx="6337">
                  <c:v>51.6094431</c:v>
                </c:pt>
                <c:pt idx="6338">
                  <c:v>51.610159959764708</c:v>
                </c:pt>
                <c:pt idx="6339">
                  <c:v>51.631665752705885</c:v>
                </c:pt>
                <c:pt idx="6340">
                  <c:v>51.626647734352943</c:v>
                </c:pt>
                <c:pt idx="6341">
                  <c:v>51.613744258588234</c:v>
                </c:pt>
                <c:pt idx="6342">
                  <c:v>51.635250051529411</c:v>
                </c:pt>
                <c:pt idx="6343">
                  <c:v>51.656755849999996</c:v>
                </c:pt>
                <c:pt idx="6344">
                  <c:v>51.654605272588235</c:v>
                </c:pt>
                <c:pt idx="6345">
                  <c:v>51.611593679647058</c:v>
                </c:pt>
                <c:pt idx="6346">
                  <c:v>51.6094431</c:v>
                </c:pt>
                <c:pt idx="6347">
                  <c:v>51.64385237247059</c:v>
                </c:pt>
                <c:pt idx="6348">
                  <c:v>51.690687215833329</c:v>
                </c:pt>
                <c:pt idx="6349">
                  <c:v>51.603639951547621</c:v>
                </c:pt>
                <c:pt idx="6350">
                  <c:v>51.594389044941174</c:v>
                </c:pt>
                <c:pt idx="6351">
                  <c:v>51.596386011428571</c:v>
                </c:pt>
                <c:pt idx="6352">
                  <c:v>51.552862382857143</c:v>
                </c:pt>
                <c:pt idx="6353">
                  <c:v>51.548510020000002</c:v>
                </c:pt>
                <c:pt idx="6354">
                  <c:v>51.569546440476195</c:v>
                </c:pt>
                <c:pt idx="6355">
                  <c:v>51.600375676785717</c:v>
                </c:pt>
                <c:pt idx="6356">
                  <c:v>51.491566598214284</c:v>
                </c:pt>
                <c:pt idx="6357">
                  <c:v>51.516592687261905</c:v>
                </c:pt>
                <c:pt idx="6358">
                  <c:v>51.578976560000001</c:v>
                </c:pt>
                <c:pt idx="6359">
                  <c:v>51.578976560000001</c:v>
                </c:pt>
                <c:pt idx="6360">
                  <c:v>51.522395842857144</c:v>
                </c:pt>
                <c:pt idx="6361">
                  <c:v>51.477299067710838</c:v>
                </c:pt>
                <c:pt idx="6362">
                  <c:v>51.458923875119048</c:v>
                </c:pt>
                <c:pt idx="6363">
                  <c:v>51.480685696547617</c:v>
                </c:pt>
                <c:pt idx="6364">
                  <c:v>51.45783578892857</c:v>
                </c:pt>
                <c:pt idx="6365">
                  <c:v>51.451307241547617</c:v>
                </c:pt>
                <c:pt idx="6366">
                  <c:v>51.538354505833333</c:v>
                </c:pt>
                <c:pt idx="6367">
                  <c:v>51.412328250481927</c:v>
                </c:pt>
                <c:pt idx="6368">
                  <c:v>51.367886951428574</c:v>
                </c:pt>
                <c:pt idx="6369">
                  <c:v>51.428846250481925</c:v>
                </c:pt>
                <c:pt idx="6370">
                  <c:v>51.450870255301204</c:v>
                </c:pt>
                <c:pt idx="6371">
                  <c:v>51.457110389999997</c:v>
                </c:pt>
                <c:pt idx="6372">
                  <c:v>51.443161853614455</c:v>
                </c:pt>
                <c:pt idx="6373">
                  <c:v>51.399113843975904</c:v>
                </c:pt>
                <c:pt idx="6374">
                  <c:v>51.457844530240962</c:v>
                </c:pt>
                <c:pt idx="6375">
                  <c:v>51.463350530722892</c:v>
                </c:pt>
                <c:pt idx="6376">
                  <c:v>51.415631847590362</c:v>
                </c:pt>
                <c:pt idx="6377">
                  <c:v>51.349559833132531</c:v>
                </c:pt>
                <c:pt idx="6378">
                  <c:v>51.387000641325301</c:v>
                </c:pt>
                <c:pt idx="6379">
                  <c:v>51.417834248072289</c:v>
                </c:pt>
                <c:pt idx="6380">
                  <c:v>51.397278510361446</c:v>
                </c:pt>
                <c:pt idx="6381">
                  <c:v>51.463350532048189</c:v>
                </c:pt>
                <c:pt idx="6382">
                  <c:v>51.459679862650603</c:v>
                </c:pt>
                <c:pt idx="6383">
                  <c:v>51.437790146951215</c:v>
                </c:pt>
                <c:pt idx="6384">
                  <c:v>51.482375334756092</c:v>
                </c:pt>
                <c:pt idx="6385">
                  <c:v>51.487576939999997</c:v>
                </c:pt>
                <c:pt idx="6386">
                  <c:v>51.442991755853654</c:v>
                </c:pt>
                <c:pt idx="6387">
                  <c:v>51.383329974819276</c:v>
                </c:pt>
                <c:pt idx="6388">
                  <c:v>51.515474010963857</c:v>
                </c:pt>
                <c:pt idx="6389">
                  <c:v>51.464912801097562</c:v>
                </c:pt>
                <c:pt idx="6390">
                  <c:v>51.387631817073171</c:v>
                </c:pt>
                <c:pt idx="6391">
                  <c:v>51.36571077</c:v>
                </c:pt>
                <c:pt idx="6392">
                  <c:v>51.36571077</c:v>
                </c:pt>
                <c:pt idx="6393">
                  <c:v>51.29413274963855</c:v>
                </c:pt>
                <c:pt idx="6394">
                  <c:v>51.249046206341461</c:v>
                </c:pt>
                <c:pt idx="6395">
                  <c:v>51.382801755121953</c:v>
                </c:pt>
                <c:pt idx="6396">
                  <c:v>51.376113978780488</c:v>
                </c:pt>
                <c:pt idx="6397">
                  <c:v>51.377746933950618</c:v>
                </c:pt>
                <c:pt idx="6398">
                  <c:v>51.383916384024388</c:v>
                </c:pt>
                <c:pt idx="6399">
                  <c:v>51.317038605975611</c:v>
                </c:pt>
                <c:pt idx="6400">
                  <c:v>51.304777680000001</c:v>
                </c:pt>
                <c:pt idx="6401">
                  <c:v>51.29462216666667</c:v>
                </c:pt>
                <c:pt idx="6402">
                  <c:v>51.274311140000002</c:v>
                </c:pt>
                <c:pt idx="6403">
                  <c:v>51.274311140000002</c:v>
                </c:pt>
                <c:pt idx="6404">
                  <c:v>51.2906590395122</c:v>
                </c:pt>
                <c:pt idx="6405">
                  <c:v>51.288227954567901</c:v>
                </c:pt>
                <c:pt idx="6406">
                  <c:v>51.243468469876547</c:v>
                </c:pt>
                <c:pt idx="6407">
                  <c:v>51.220900662469134</c:v>
                </c:pt>
                <c:pt idx="6408">
                  <c:v>51.243468469876539</c:v>
                </c:pt>
                <c:pt idx="6409">
                  <c:v>51.274311140000002</c:v>
                </c:pt>
                <c:pt idx="6410">
                  <c:v>51.274311140000002</c:v>
                </c:pt>
                <c:pt idx="6411">
                  <c:v>51.295750557037039</c:v>
                </c:pt>
                <c:pt idx="6412">
                  <c:v>51.291236995555558</c:v>
                </c:pt>
                <c:pt idx="6413">
                  <c:v>51.279953091851851</c:v>
                </c:pt>
                <c:pt idx="6414">
                  <c:v>51.302520899259257</c:v>
                </c:pt>
                <c:pt idx="6415">
                  <c:v>51.304777680000001</c:v>
                </c:pt>
                <c:pt idx="6416">
                  <c:v>51.29221023225</c:v>
                </c:pt>
                <c:pt idx="6417">
                  <c:v>51.269421448395065</c:v>
                </c:pt>
                <c:pt idx="6418">
                  <c:v>51.246853640987659</c:v>
                </c:pt>
                <c:pt idx="6419">
                  <c:v>51.224285833580247</c:v>
                </c:pt>
                <c:pt idx="6420">
                  <c:v>51.225183844249997</c:v>
                </c:pt>
                <c:pt idx="6421">
                  <c:v>51.243844600000003</c:v>
                </c:pt>
                <c:pt idx="6422">
                  <c:v>51.243844600000003</c:v>
                </c:pt>
                <c:pt idx="6423">
                  <c:v>51.320010956250002</c:v>
                </c:pt>
                <c:pt idx="6424">
                  <c:v>51.308586003750001</c:v>
                </c:pt>
                <c:pt idx="6425">
                  <c:v>51.224661963703703</c:v>
                </c:pt>
                <c:pt idx="6426">
                  <c:v>51.292365385925926</c:v>
                </c:pt>
                <c:pt idx="6427">
                  <c:v>51.267456168500004</c:v>
                </c:pt>
                <c:pt idx="6428">
                  <c:v>51.232800479250002</c:v>
                </c:pt>
                <c:pt idx="6429">
                  <c:v>51.206523088499999</c:v>
                </c:pt>
                <c:pt idx="6430">
                  <c:v>51.160823278499997</c:v>
                </c:pt>
                <c:pt idx="6431">
                  <c:v>51.20842724725</c:v>
                </c:pt>
                <c:pt idx="6432">
                  <c:v>51.199668113375004</c:v>
                </c:pt>
                <c:pt idx="6433">
                  <c:v>51.128833402624998</c:v>
                </c:pt>
                <c:pt idx="6434">
                  <c:v>51.174533220124999</c:v>
                </c:pt>
                <c:pt idx="6435">
                  <c:v>51.201808487848098</c:v>
                </c:pt>
                <c:pt idx="6436">
                  <c:v>51.179103198749999</c:v>
                </c:pt>
                <c:pt idx="6437">
                  <c:v>51.121978429999999</c:v>
                </c:pt>
                <c:pt idx="6438">
                  <c:v>51.121978429999999</c:v>
                </c:pt>
                <c:pt idx="6439">
                  <c:v>51.21839153759494</c:v>
                </c:pt>
                <c:pt idx="6440">
                  <c:v>51.215282214875003</c:v>
                </c:pt>
                <c:pt idx="6441">
                  <c:v>51.121978429999999</c:v>
                </c:pt>
                <c:pt idx="6442">
                  <c:v>51.121978429999999</c:v>
                </c:pt>
                <c:pt idx="6443">
                  <c:v>51.121978429999999</c:v>
                </c:pt>
                <c:pt idx="6444">
                  <c:v>51.071708639000001</c:v>
                </c:pt>
                <c:pt idx="6445">
                  <c:v>51.01013923253165</c:v>
                </c:pt>
                <c:pt idx="6446">
                  <c:v>51.056417521139238</c:v>
                </c:pt>
                <c:pt idx="6447">
                  <c:v>51.102695809746834</c:v>
                </c:pt>
                <c:pt idx="6448">
                  <c:v>51.108480595822783</c:v>
                </c:pt>
                <c:pt idx="6449">
                  <c:v>51.085341451518985</c:v>
                </c:pt>
                <c:pt idx="6450">
                  <c:v>51.062202307215188</c:v>
                </c:pt>
                <c:pt idx="6451">
                  <c:v>51.148974105569621</c:v>
                </c:pt>
                <c:pt idx="6452">
                  <c:v>51.182911519999998</c:v>
                </c:pt>
                <c:pt idx="6453">
                  <c:v>51.136633228860759</c:v>
                </c:pt>
                <c:pt idx="6454">
                  <c:v>51.00126922721519</c:v>
                </c:pt>
                <c:pt idx="6455">
                  <c:v>51.070686660126583</c:v>
                </c:pt>
                <c:pt idx="6456">
                  <c:v>51.058701769999999</c:v>
                </c:pt>
                <c:pt idx="6457">
                  <c:v>51.058345783164555</c:v>
                </c:pt>
                <c:pt idx="6458">
                  <c:v>51.118072463333334</c:v>
                </c:pt>
                <c:pt idx="6459">
                  <c:v>51.071200863333331</c:v>
                </c:pt>
                <c:pt idx="6460">
                  <c:v>51.04291968696203</c:v>
                </c:pt>
                <c:pt idx="6461">
                  <c:v>51.052452223333333</c:v>
                </c:pt>
                <c:pt idx="6462">
                  <c:v>51.09151189</c:v>
                </c:pt>
                <c:pt idx="6463">
                  <c:v>51.09151189</c:v>
                </c:pt>
                <c:pt idx="6464">
                  <c:v>51.071200863333331</c:v>
                </c:pt>
                <c:pt idx="6465">
                  <c:v>51.034484776666666</c:v>
                </c:pt>
                <c:pt idx="6466">
                  <c:v>50.993862723333336</c:v>
                </c:pt>
                <c:pt idx="6467">
                  <c:v>50.970426923333335</c:v>
                </c:pt>
                <c:pt idx="6468">
                  <c:v>50.969645730000003</c:v>
                </c:pt>
                <c:pt idx="6469">
                  <c:v>50.954021858205131</c:v>
                </c:pt>
                <c:pt idx="6470">
                  <c:v>50.956365436153845</c:v>
                </c:pt>
                <c:pt idx="6471">
                  <c:v>50.998549883333332</c:v>
                </c:pt>
                <c:pt idx="6472">
                  <c:v>50.975114083333338</c:v>
                </c:pt>
                <c:pt idx="6473">
                  <c:v>50.951678277435896</c:v>
                </c:pt>
                <c:pt idx="6474">
                  <c:v>50.950257925454544</c:v>
                </c:pt>
                <c:pt idx="6475">
                  <c:v>50.969645730000003</c:v>
                </c:pt>
                <c:pt idx="6476">
                  <c:v>50.969645730000003</c:v>
                </c:pt>
                <c:pt idx="6477">
                  <c:v>50.948675247532464</c:v>
                </c:pt>
                <c:pt idx="6478">
                  <c:v>50.953423281298704</c:v>
                </c:pt>
                <c:pt idx="6479">
                  <c:v>50.96222439089744</c:v>
                </c:pt>
                <c:pt idx="6480">
                  <c:v>50.939179179999996</c:v>
                </c:pt>
                <c:pt idx="6481">
                  <c:v>50.939179179999996</c:v>
                </c:pt>
                <c:pt idx="6482">
                  <c:v>50.921769728571427</c:v>
                </c:pt>
                <c:pt idx="6483">
                  <c:v>50.908712639999997</c:v>
                </c:pt>
                <c:pt idx="6484">
                  <c:v>50.91662602831169</c:v>
                </c:pt>
                <c:pt idx="6485">
                  <c:v>50.964106358181823</c:v>
                </c:pt>
                <c:pt idx="6486">
                  <c:v>50.969645730000003</c:v>
                </c:pt>
                <c:pt idx="6487">
                  <c:v>50.941157532077924</c:v>
                </c:pt>
                <c:pt idx="6488">
                  <c:v>50.916230357662336</c:v>
                </c:pt>
                <c:pt idx="6489">
                  <c:v>50.936805163896103</c:v>
                </c:pt>
                <c:pt idx="6490">
                  <c:v>50.865584680779222</c:v>
                </c:pt>
                <c:pt idx="6491">
                  <c:v>50.919000048961038</c:v>
                </c:pt>
                <c:pt idx="6492">
                  <c:v>50.935972182105267</c:v>
                </c:pt>
                <c:pt idx="6493">
                  <c:v>50.868750035584412</c:v>
                </c:pt>
                <c:pt idx="6494">
                  <c:v>50.821269713506496</c:v>
                </c:pt>
                <c:pt idx="6495">
                  <c:v>50.861409327894734</c:v>
                </c:pt>
                <c:pt idx="6496">
                  <c:v>50.862814995324676</c:v>
                </c:pt>
                <c:pt idx="6497">
                  <c:v>50.865418083157891</c:v>
                </c:pt>
                <c:pt idx="6498">
                  <c:v>50.903902133684205</c:v>
                </c:pt>
                <c:pt idx="6499">
                  <c:v>50.855797070526314</c:v>
                </c:pt>
                <c:pt idx="6500">
                  <c:v>50.788429150909089</c:v>
                </c:pt>
                <c:pt idx="6501">
                  <c:v>50.862211077631578</c:v>
                </c:pt>
                <c:pt idx="6502">
                  <c:v>50.966037848026318</c:v>
                </c:pt>
                <c:pt idx="6503">
                  <c:v>50.847378684473682</c:v>
                </c:pt>
                <c:pt idx="6504">
                  <c:v>50.823326152894737</c:v>
                </c:pt>
                <c:pt idx="6505">
                  <c:v>50.835352418684209</c:v>
                </c:pt>
                <c:pt idx="6506">
                  <c:v>50.824528779473681</c:v>
                </c:pt>
                <c:pt idx="6507">
                  <c:v>50.781565611333335</c:v>
                </c:pt>
                <c:pt idx="6508">
                  <c:v>50.757192371333332</c:v>
                </c:pt>
                <c:pt idx="6509">
                  <c:v>50.779630718157897</c:v>
                </c:pt>
                <c:pt idx="6510">
                  <c:v>50.786846480000001</c:v>
                </c:pt>
                <c:pt idx="6511">
                  <c:v>50.786846480000001</c:v>
                </c:pt>
                <c:pt idx="6512">
                  <c:v>50.794970890666669</c:v>
                </c:pt>
                <c:pt idx="6513">
                  <c:v>50.843717354666666</c:v>
                </c:pt>
                <c:pt idx="6514">
                  <c:v>50.781635090921057</c:v>
                </c:pt>
                <c:pt idx="6515">
                  <c:v>50.803907737599999</c:v>
                </c:pt>
                <c:pt idx="6516">
                  <c:v>50.828280974400002</c:v>
                </c:pt>
                <c:pt idx="6517">
                  <c:v>50.779630719342109</c:v>
                </c:pt>
                <c:pt idx="6518">
                  <c:v>50.731525648289477</c:v>
                </c:pt>
                <c:pt idx="6519">
                  <c:v>50.74744307826667</c:v>
                </c:pt>
                <c:pt idx="6520">
                  <c:v>50.740943549733338</c:v>
                </c:pt>
                <c:pt idx="6521">
                  <c:v>50.725913390000002</c:v>
                </c:pt>
                <c:pt idx="6522">
                  <c:v>50.729163154266672</c:v>
                </c:pt>
                <c:pt idx="6523">
                  <c:v>50.753536386266667</c:v>
                </c:pt>
                <c:pt idx="6524">
                  <c:v>50.799439313599997</c:v>
                </c:pt>
                <c:pt idx="6525">
                  <c:v>50.786440254399999</c:v>
                </c:pt>
                <c:pt idx="6526">
                  <c:v>50.747036857733335</c:v>
                </c:pt>
                <c:pt idx="6527">
                  <c:v>50.725913390000002</c:v>
                </c:pt>
                <c:pt idx="6528">
                  <c:v>50.725913390000002</c:v>
                </c:pt>
                <c:pt idx="6529">
                  <c:v>50.682272130000001</c:v>
                </c:pt>
                <c:pt idx="6530">
                  <c:v>50.712508112400002</c:v>
                </c:pt>
                <c:pt idx="6531">
                  <c:v>50.756379930000001</c:v>
                </c:pt>
                <c:pt idx="6532">
                  <c:v>50.730442198783784</c:v>
                </c:pt>
                <c:pt idx="6533">
                  <c:v>50.557523990675676</c:v>
                </c:pt>
                <c:pt idx="6534">
                  <c:v>50.587798398666664</c:v>
                </c:pt>
                <c:pt idx="6535">
                  <c:v>50.636984025405404</c:v>
                </c:pt>
                <c:pt idx="6536">
                  <c:v>50.643571386486485</c:v>
                </c:pt>
                <c:pt idx="6537">
                  <c:v>50.608921867999996</c:v>
                </c:pt>
                <c:pt idx="6538">
                  <c:v>50.633295107999999</c:v>
                </c:pt>
                <c:pt idx="6539">
                  <c:v>50.634513769999998</c:v>
                </c:pt>
                <c:pt idx="6540">
                  <c:v>50.669920830000002</c:v>
                </c:pt>
                <c:pt idx="6541">
                  <c:v>50.635748896081083</c:v>
                </c:pt>
                <c:pt idx="6542">
                  <c:v>50.57399239202703</c:v>
                </c:pt>
                <c:pt idx="6543">
                  <c:v>50.69462343</c:v>
                </c:pt>
                <c:pt idx="6544">
                  <c:v>50.645218229999998</c:v>
                </c:pt>
                <c:pt idx="6545">
                  <c:v>50.615163393648643</c:v>
                </c:pt>
                <c:pt idx="6546">
                  <c:v>50.617633654459461</c:v>
                </c:pt>
                <c:pt idx="6547">
                  <c:v>50.61072482520548</c:v>
                </c:pt>
                <c:pt idx="6548">
                  <c:v>50.548054659999998</c:v>
                </c:pt>
                <c:pt idx="6549">
                  <c:v>50.597459860000001</c:v>
                </c:pt>
                <c:pt idx="6550">
                  <c:v>50.582638299999999</c:v>
                </c:pt>
                <c:pt idx="6551">
                  <c:v>50.621158569589042</c:v>
                </c:pt>
                <c:pt idx="6552">
                  <c:v>50.644394806621619</c:v>
                </c:pt>
                <c:pt idx="6553">
                  <c:v>50.617819766986301</c:v>
                </c:pt>
                <c:pt idx="6554">
                  <c:v>50.69294275054795</c:v>
                </c:pt>
                <c:pt idx="6555">
                  <c:v>50.671240557945204</c:v>
                </c:pt>
                <c:pt idx="6556">
                  <c:v>50.590872503918916</c:v>
                </c:pt>
                <c:pt idx="6557">
                  <c:v>50.54311414</c:v>
                </c:pt>
                <c:pt idx="6558">
                  <c:v>50.535601842465752</c:v>
                </c:pt>
                <c:pt idx="6559">
                  <c:v>50.51473434931507</c:v>
                </c:pt>
                <c:pt idx="6560">
                  <c:v>50.53977534109589</c:v>
                </c:pt>
                <c:pt idx="6561">
                  <c:v>50.586518525753426</c:v>
                </c:pt>
                <c:pt idx="6562">
                  <c:v>50.62032387</c:v>
                </c:pt>
                <c:pt idx="6563">
                  <c:v>50.612811573561643</c:v>
                </c:pt>
                <c:pt idx="6564">
                  <c:v>50.557304035342469</c:v>
                </c:pt>
                <c:pt idx="6565">
                  <c:v>50.482181060000002</c:v>
                </c:pt>
                <c:pt idx="6566">
                  <c:v>50.507222051780822</c:v>
                </c:pt>
                <c:pt idx="6567">
                  <c:v>50.512647600000001</c:v>
                </c:pt>
                <c:pt idx="6568">
                  <c:v>50.52683749534247</c:v>
                </c:pt>
                <c:pt idx="6569">
                  <c:v>50.525341991666664</c:v>
                </c:pt>
                <c:pt idx="6570">
                  <c:v>50.470912612465753</c:v>
                </c:pt>
                <c:pt idx="6571">
                  <c:v>50.395789628904105</c:v>
                </c:pt>
                <c:pt idx="6572">
                  <c:v>50.438173833333337</c:v>
                </c:pt>
                <c:pt idx="6573">
                  <c:v>50.451714520000003</c:v>
                </c:pt>
                <c:pt idx="6574">
                  <c:v>50.438596977638895</c:v>
                </c:pt>
                <c:pt idx="6575">
                  <c:v>50.445367316805559</c:v>
                </c:pt>
                <c:pt idx="6576">
                  <c:v>50.512647600000001</c:v>
                </c:pt>
                <c:pt idx="6577">
                  <c:v>50.512647600000001</c:v>
                </c:pt>
                <c:pt idx="6578">
                  <c:v>50.466947790000006</c:v>
                </c:pt>
                <c:pt idx="6579">
                  <c:v>50.416170217499996</c:v>
                </c:pt>
                <c:pt idx="6580">
                  <c:v>50.378087038333334</c:v>
                </c:pt>
                <c:pt idx="6581">
                  <c:v>50.375548160000001</c:v>
                </c:pt>
                <c:pt idx="6582">
                  <c:v>50.4263257275</c:v>
                </c:pt>
                <c:pt idx="6583">
                  <c:v>50.477103302500005</c:v>
                </c:pt>
                <c:pt idx="6584">
                  <c:v>50.390781432499999</c:v>
                </c:pt>
                <c:pt idx="6585">
                  <c:v>50.466947785833334</c:v>
                </c:pt>
                <c:pt idx="6586">
                  <c:v>50.492336569166667</c:v>
                </c:pt>
                <c:pt idx="6587">
                  <c:v>50.405800146901413</c:v>
                </c:pt>
                <c:pt idx="6588">
                  <c:v>50.369200965138887</c:v>
                </c:pt>
                <c:pt idx="6589">
                  <c:v>50.445367323472226</c:v>
                </c:pt>
                <c:pt idx="6590">
                  <c:v>50.381895358194441</c:v>
                </c:pt>
                <c:pt idx="6591">
                  <c:v>50.360314889999998</c:v>
                </c:pt>
                <c:pt idx="6592">
                  <c:v>50.360314889999998</c:v>
                </c:pt>
                <c:pt idx="6593">
                  <c:v>50.317404267464788</c:v>
                </c:pt>
                <c:pt idx="6594">
                  <c:v>50.230832086250004</c:v>
                </c:pt>
                <c:pt idx="6595">
                  <c:v>50.38316479458333</c:v>
                </c:pt>
                <c:pt idx="6596">
                  <c:v>50.341863323521125</c:v>
                </c:pt>
                <c:pt idx="6597">
                  <c:v>50.36932612014084</c:v>
                </c:pt>
                <c:pt idx="6598">
                  <c:v>50.375762713098588</c:v>
                </c:pt>
                <c:pt idx="6599">
                  <c:v>50.360314889999998</c:v>
                </c:pt>
                <c:pt idx="6600">
                  <c:v>50.354813986944443</c:v>
                </c:pt>
                <c:pt idx="6601">
                  <c:v>50.328131925070423</c:v>
                </c:pt>
                <c:pt idx="6602">
                  <c:v>50.225146429295776</c:v>
                </c:pt>
                <c:pt idx="6603">
                  <c:v>50.293803426478874</c:v>
                </c:pt>
                <c:pt idx="6604">
                  <c:v>50.295899919714287</c:v>
                </c:pt>
                <c:pt idx="6605">
                  <c:v>50.268915270000001</c:v>
                </c:pt>
                <c:pt idx="6606">
                  <c:v>50.284363093098591</c:v>
                </c:pt>
                <c:pt idx="6607">
                  <c:v>50.335855836760565</c:v>
                </c:pt>
                <c:pt idx="6608">
                  <c:v>50.387348580422533</c:v>
                </c:pt>
                <c:pt idx="6609">
                  <c:v>50.342721535915494</c:v>
                </c:pt>
                <c:pt idx="6610">
                  <c:v>50.290677084285711</c:v>
                </c:pt>
                <c:pt idx="6611">
                  <c:v>50.298952703802819</c:v>
                </c:pt>
                <c:pt idx="6612">
                  <c:v>50.298511333999997</c:v>
                </c:pt>
                <c:pt idx="6613">
                  <c:v>50.262478669014087</c:v>
                </c:pt>
                <c:pt idx="6614">
                  <c:v>50.353786345285712</c:v>
                </c:pt>
                <c:pt idx="6615">
                  <c:v>50.223215451000002</c:v>
                </c:pt>
                <c:pt idx="6616">
                  <c:v>50.254117233857144</c:v>
                </c:pt>
                <c:pt idx="6617">
                  <c:v>50.250463697464788</c:v>
                </c:pt>
                <c:pt idx="6618">
                  <c:v>50.266303846857141</c:v>
                </c:pt>
                <c:pt idx="6619">
                  <c:v>50.29938181</c:v>
                </c:pt>
                <c:pt idx="6620">
                  <c:v>50.288936137428571</c:v>
                </c:pt>
                <c:pt idx="6621">
                  <c:v>50.24193061057143</c:v>
                </c:pt>
                <c:pt idx="6622">
                  <c:v>50.346387327714282</c:v>
                </c:pt>
                <c:pt idx="6623">
                  <c:v>50.247153448285715</c:v>
                </c:pt>
                <c:pt idx="6624">
                  <c:v>50.262821958000004</c:v>
                </c:pt>
                <c:pt idx="6625">
                  <c:v>50.257599122000002</c:v>
                </c:pt>
                <c:pt idx="6626">
                  <c:v>50.217557378285719</c:v>
                </c:pt>
                <c:pt idx="6627">
                  <c:v>50.228003049142856</c:v>
                </c:pt>
                <c:pt idx="6628">
                  <c:v>50.177515640000003</c:v>
                </c:pt>
                <c:pt idx="6629">
                  <c:v>50.177515640000003</c:v>
                </c:pt>
                <c:pt idx="6630">
                  <c:v>50.154448116857139</c:v>
                </c:pt>
                <c:pt idx="6631">
                  <c:v>50.20400828347826</c:v>
                </c:pt>
                <c:pt idx="6632">
                  <c:v>50.194054618857145</c:v>
                </c:pt>
                <c:pt idx="6633">
                  <c:v>50.147049099999997</c:v>
                </c:pt>
                <c:pt idx="6634">
                  <c:v>50.140520555714282</c:v>
                </c:pt>
                <c:pt idx="6635">
                  <c:v>50.114374839710145</c:v>
                </c:pt>
                <c:pt idx="6636">
                  <c:v>50.087882196231881</c:v>
                </c:pt>
                <c:pt idx="6637">
                  <c:v>50.183608948</c:v>
                </c:pt>
                <c:pt idx="6638">
                  <c:v>50.06580498666667</c:v>
                </c:pt>
                <c:pt idx="6639">
                  <c:v>50.043727785797103</c:v>
                </c:pt>
                <c:pt idx="6640">
                  <c:v>50.086116019999999</c:v>
                </c:pt>
                <c:pt idx="6641">
                  <c:v>50.102894694202895</c:v>
                </c:pt>
                <c:pt idx="6642">
                  <c:v>50.147049099999997</c:v>
                </c:pt>
                <c:pt idx="6643">
                  <c:v>50.147932188115938</c:v>
                </c:pt>
                <c:pt idx="6644">
                  <c:v>50.200917475072465</c:v>
                </c:pt>
                <c:pt idx="6645">
                  <c:v>50.139101306956519</c:v>
                </c:pt>
                <c:pt idx="6646">
                  <c:v>50.116582559999998</c:v>
                </c:pt>
                <c:pt idx="6647">
                  <c:v>50.116582559999998</c:v>
                </c:pt>
                <c:pt idx="6648">
                  <c:v>50.083466752028983</c:v>
                </c:pt>
                <c:pt idx="6649">
                  <c:v>50.039520127647059</c:v>
                </c:pt>
                <c:pt idx="6650">
                  <c:v>50.086116019999999</c:v>
                </c:pt>
                <c:pt idx="6651">
                  <c:v>50.086116019999999</c:v>
                </c:pt>
                <c:pt idx="6652">
                  <c:v>50.112167119420285</c:v>
                </c:pt>
                <c:pt idx="6653">
                  <c:v>50.116582559999998</c:v>
                </c:pt>
                <c:pt idx="6654">
                  <c:v>50.060948002608697</c:v>
                </c:pt>
                <c:pt idx="6655">
                  <c:v>50.054753400147057</c:v>
                </c:pt>
                <c:pt idx="6656">
                  <c:v>50.086116019999999</c:v>
                </c:pt>
                <c:pt idx="6657">
                  <c:v>50.086116019999999</c:v>
                </c:pt>
                <c:pt idx="6658">
                  <c:v>50.086116019999999</c:v>
                </c:pt>
                <c:pt idx="6659">
                  <c:v>50.086116019999999</c:v>
                </c:pt>
                <c:pt idx="6660">
                  <c:v>50.059233769999999</c:v>
                </c:pt>
                <c:pt idx="6661">
                  <c:v>50.032351527647059</c:v>
                </c:pt>
                <c:pt idx="6662">
                  <c:v>50.005754991449272</c:v>
                </c:pt>
                <c:pt idx="6663">
                  <c:v>49.994716390000001</c:v>
                </c:pt>
                <c:pt idx="6664">
                  <c:v>49.982619381470592</c:v>
                </c:pt>
                <c:pt idx="6665">
                  <c:v>49.972762559705885</c:v>
                </c:pt>
                <c:pt idx="6666">
                  <c:v>49.999644800882351</c:v>
                </c:pt>
                <c:pt idx="6667">
                  <c:v>50.02518293</c:v>
                </c:pt>
                <c:pt idx="6668">
                  <c:v>50.02518293</c:v>
                </c:pt>
                <c:pt idx="6669">
                  <c:v>50.050273021764703</c:v>
                </c:pt>
                <c:pt idx="6670">
                  <c:v>50.012637884117645</c:v>
                </c:pt>
                <c:pt idx="6671">
                  <c:v>49.976794895882357</c:v>
                </c:pt>
                <c:pt idx="6672">
                  <c:v>49.964249850000002</c:v>
                </c:pt>
                <c:pt idx="6673">
                  <c:v>49.953048916176471</c:v>
                </c:pt>
                <c:pt idx="6674">
                  <c:v>49.933783310000003</c:v>
                </c:pt>
                <c:pt idx="6675">
                  <c:v>49.933783310000003</c:v>
                </c:pt>
                <c:pt idx="6676">
                  <c:v>49.934692758955229</c:v>
                </c:pt>
                <c:pt idx="6677">
                  <c:v>49.961976227611942</c:v>
                </c:pt>
                <c:pt idx="6678">
                  <c:v>49.914965733088238</c:v>
                </c:pt>
                <c:pt idx="6679">
                  <c:v>49.967432918358213</c:v>
                </c:pt>
                <c:pt idx="6680">
                  <c:v>49.903771488507459</c:v>
                </c:pt>
                <c:pt idx="6681">
                  <c:v>49.87239549552239</c:v>
                </c:pt>
                <c:pt idx="6682">
                  <c:v>49.903316760000003</c:v>
                </c:pt>
                <c:pt idx="6683">
                  <c:v>49.927871884477611</c:v>
                </c:pt>
                <c:pt idx="6684">
                  <c:v>49.994716390000001</c:v>
                </c:pt>
                <c:pt idx="6685">
                  <c:v>49.985621899850749</c:v>
                </c:pt>
                <c:pt idx="6686">
                  <c:v>49.84920454761194</c:v>
                </c:pt>
                <c:pt idx="6687">
                  <c:v>49.842383679999998</c:v>
                </c:pt>
                <c:pt idx="6688">
                  <c:v>49.933328582985077</c:v>
                </c:pt>
                <c:pt idx="6689">
                  <c:v>49.944400437575759</c:v>
                </c:pt>
                <c:pt idx="6690">
                  <c:v>49.916958498805975</c:v>
                </c:pt>
                <c:pt idx="6691">
                  <c:v>49.903316760000003</c:v>
                </c:pt>
                <c:pt idx="6692">
                  <c:v>49.871940771044777</c:v>
                </c:pt>
                <c:pt idx="6693">
                  <c:v>49.811917139999998</c:v>
                </c:pt>
                <c:pt idx="6694">
                  <c:v>49.816464384776118</c:v>
                </c:pt>
                <c:pt idx="6695">
                  <c:v>49.842383679999998</c:v>
                </c:pt>
                <c:pt idx="6696">
                  <c:v>49.842383679999998</c:v>
                </c:pt>
                <c:pt idx="6697">
                  <c:v>49.816464384776118</c:v>
                </c:pt>
                <c:pt idx="6698">
                  <c:v>49.858078564242419</c:v>
                </c:pt>
                <c:pt idx="6699">
                  <c:v>49.872850219999997</c:v>
                </c:pt>
                <c:pt idx="6700">
                  <c:v>49.907009679545453</c:v>
                </c:pt>
                <c:pt idx="6701">
                  <c:v>49.890853180757574</c:v>
                </c:pt>
                <c:pt idx="6702">
                  <c:v>49.819647456119398</c:v>
                </c:pt>
                <c:pt idx="6703">
                  <c:v>49.789759656363636</c:v>
                </c:pt>
                <c:pt idx="6704">
                  <c:v>49.817456510909089</c:v>
                </c:pt>
                <c:pt idx="6705">
                  <c:v>49.831304937272726</c:v>
                </c:pt>
                <c:pt idx="6706">
                  <c:v>49.720517510000001</c:v>
                </c:pt>
                <c:pt idx="6707">
                  <c:v>49.803608082727273</c:v>
                </c:pt>
                <c:pt idx="6708">
                  <c:v>49.836844309090907</c:v>
                </c:pt>
                <c:pt idx="6709">
                  <c:v>49.820226196363635</c:v>
                </c:pt>
                <c:pt idx="6710">
                  <c:v>49.831304938181816</c:v>
                </c:pt>
                <c:pt idx="6711">
                  <c:v>49.809147454545453</c:v>
                </c:pt>
                <c:pt idx="6712">
                  <c:v>49.753327635384615</c:v>
                </c:pt>
                <c:pt idx="6713">
                  <c:v>49.732057869848482</c:v>
                </c:pt>
                <c:pt idx="6714">
                  <c:v>49.759754730606062</c:v>
                </c:pt>
                <c:pt idx="6715">
                  <c:v>49.763170674000001</c:v>
                </c:pt>
                <c:pt idx="6716">
                  <c:v>49.693743883939398</c:v>
                </c:pt>
                <c:pt idx="6717">
                  <c:v>49.720517510000001</c:v>
                </c:pt>
                <c:pt idx="6718">
                  <c:v>49.720517510000001</c:v>
                </c:pt>
                <c:pt idx="6719">
                  <c:v>49.694269414000004</c:v>
                </c:pt>
                <c:pt idx="6720">
                  <c:v>49.713955486000003</c:v>
                </c:pt>
                <c:pt idx="6721">
                  <c:v>49.699283254848488</c:v>
                </c:pt>
                <c:pt idx="6722">
                  <c:v>49.671302330000003</c:v>
                </c:pt>
                <c:pt idx="6723">
                  <c:v>49.659584430000002</c:v>
                </c:pt>
                <c:pt idx="6724">
                  <c:v>49.701129716363639</c:v>
                </c:pt>
                <c:pt idx="6725">
                  <c:v>49.728485688307693</c:v>
                </c:pt>
                <c:pt idx="6726">
                  <c:v>49.681145366000003</c:v>
                </c:pt>
                <c:pt idx="6727">
                  <c:v>49.646460382000001</c:v>
                </c:pt>
                <c:pt idx="6728">
                  <c:v>49.602869794</c:v>
                </c:pt>
                <c:pt idx="6729">
                  <c:v>49.630992754000005</c:v>
                </c:pt>
                <c:pt idx="6730">
                  <c:v>49.659115714000002</c:v>
                </c:pt>
                <c:pt idx="6731">
                  <c:v>49.687238674</c:v>
                </c:pt>
                <c:pt idx="6732">
                  <c:v>49.664740305999999</c:v>
                </c:pt>
                <c:pt idx="6733">
                  <c:v>49.636617346000001</c:v>
                </c:pt>
                <c:pt idx="6734">
                  <c:v>49.711611912769229</c:v>
                </c:pt>
                <c:pt idx="6735">
                  <c:v>49.713852958281251</c:v>
                </c:pt>
                <c:pt idx="6736">
                  <c:v>49.657240850000001</c:v>
                </c:pt>
                <c:pt idx="6737">
                  <c:v>49.600994929999999</c:v>
                </c:pt>
                <c:pt idx="6738">
                  <c:v>49.615788778750002</c:v>
                </c:pt>
                <c:pt idx="6739">
                  <c:v>49.660521862000003</c:v>
                </c:pt>
                <c:pt idx="6740">
                  <c:v>49.598651349999997</c:v>
                </c:pt>
                <c:pt idx="6741">
                  <c:v>49.609900533999998</c:v>
                </c:pt>
                <c:pt idx="6742">
                  <c:v>49.656252152187506</c:v>
                </c:pt>
                <c:pt idx="6743">
                  <c:v>49.626261651875005</c:v>
                </c:pt>
                <c:pt idx="6744">
                  <c:v>49.569136889374995</c:v>
                </c:pt>
                <c:pt idx="6745">
                  <c:v>49.623493298</c:v>
                </c:pt>
                <c:pt idx="6746">
                  <c:v>49.577705603749997</c:v>
                </c:pt>
                <c:pt idx="6747">
                  <c:v>49.591986794374996</c:v>
                </c:pt>
                <c:pt idx="6748">
                  <c:v>49.554855691562501</c:v>
                </c:pt>
                <c:pt idx="6749">
                  <c:v>49.478660044000002</c:v>
                </c:pt>
                <c:pt idx="6750">
                  <c:v>49.516772519531251</c:v>
                </c:pt>
                <c:pt idx="6751">
                  <c:v>49.552475495156251</c:v>
                </c:pt>
                <c:pt idx="6752">
                  <c:v>49.523913109062498</c:v>
                </c:pt>
                <c:pt idx="6753">
                  <c:v>49.519152712187498</c:v>
                </c:pt>
                <c:pt idx="6754">
                  <c:v>49.55802929</c:v>
                </c:pt>
                <c:pt idx="6755">
                  <c:v>49.572945204062499</c:v>
                </c:pt>
                <c:pt idx="6756">
                  <c:v>49.480593497500003</c:v>
                </c:pt>
                <c:pt idx="6757">
                  <c:v>49.409187544375001</c:v>
                </c:pt>
                <c:pt idx="6758">
                  <c:v>49.52901353428571</c:v>
                </c:pt>
                <c:pt idx="6759">
                  <c:v>49.447746759062504</c:v>
                </c:pt>
                <c:pt idx="6760">
                  <c:v>49.476309140312502</c:v>
                </c:pt>
                <c:pt idx="6761">
                  <c:v>49.47678518</c:v>
                </c:pt>
                <c:pt idx="6762">
                  <c:v>49.636371826825396</c:v>
                </c:pt>
                <c:pt idx="6763">
                  <c:v>49.511060039375003</c:v>
                </c:pt>
                <c:pt idx="6764">
                  <c:v>49.54642299333333</c:v>
                </c:pt>
                <c:pt idx="6765">
                  <c:v>49.568184809999998</c:v>
                </c:pt>
                <c:pt idx="6766">
                  <c:v>49.528529941904758</c:v>
                </c:pt>
                <c:pt idx="6767">
                  <c:v>49.470498433650796</c:v>
                </c:pt>
                <c:pt idx="6768">
                  <c:v>49.429657250937503</c:v>
                </c:pt>
                <c:pt idx="6769">
                  <c:v>49.340894734761903</c:v>
                </c:pt>
                <c:pt idx="6770">
                  <c:v>49.34476350111111</c:v>
                </c:pt>
                <c:pt idx="6771">
                  <c:v>49.410048945555559</c:v>
                </c:pt>
                <c:pt idx="6772">
                  <c:v>49.429392781428575</c:v>
                </c:pt>
                <c:pt idx="6773">
                  <c:v>49.50386655285714</c:v>
                </c:pt>
                <c:pt idx="6774">
                  <c:v>49.385869148412702</c:v>
                </c:pt>
                <c:pt idx="6775">
                  <c:v>49.470498433650796</c:v>
                </c:pt>
                <c:pt idx="6776">
                  <c:v>49.417302886031749</c:v>
                </c:pt>
                <c:pt idx="6777">
                  <c:v>49.277060075555553</c:v>
                </c:pt>
                <c:pt idx="6778">
                  <c:v>49.38345117587302</c:v>
                </c:pt>
                <c:pt idx="6779">
                  <c:v>49.354435414126989</c:v>
                </c:pt>
                <c:pt idx="6780">
                  <c:v>49.325419661746032</c:v>
                </c:pt>
                <c:pt idx="6781">
                  <c:v>49.409955349677418</c:v>
                </c:pt>
                <c:pt idx="6782">
                  <c:v>49.334607984444439</c:v>
                </c:pt>
                <c:pt idx="6783">
                  <c:v>49.401344222222221</c:v>
                </c:pt>
                <c:pt idx="6784">
                  <c:v>49.366712511290324</c:v>
                </c:pt>
                <c:pt idx="6785">
                  <c:v>49.424556823333333</c:v>
                </c:pt>
                <c:pt idx="6786">
                  <c:v>49.402093017419361</c:v>
                </c:pt>
                <c:pt idx="6787">
                  <c:v>49.385385560000003</c:v>
                </c:pt>
                <c:pt idx="6788">
                  <c:v>49.306762224516127</c:v>
                </c:pt>
                <c:pt idx="6789">
                  <c:v>49.319538511935484</c:v>
                </c:pt>
                <c:pt idx="6790">
                  <c:v>49.354919010000003</c:v>
                </c:pt>
                <c:pt idx="6791">
                  <c:v>49.354919010000003</c:v>
                </c:pt>
                <c:pt idx="6792">
                  <c:v>49.293985930000005</c:v>
                </c:pt>
                <c:pt idx="6793">
                  <c:v>49.318555725000003</c:v>
                </c:pt>
                <c:pt idx="6794">
                  <c:v>49.389737918571434</c:v>
                </c:pt>
                <c:pt idx="6795">
                  <c:v>49.366712513225806</c:v>
                </c:pt>
                <c:pt idx="6796">
                  <c:v>49.374574848709678</c:v>
                </c:pt>
                <c:pt idx="6797">
                  <c:v>49.325435261612903</c:v>
                </c:pt>
                <c:pt idx="6798">
                  <c:v>49.281209639032255</c:v>
                </c:pt>
                <c:pt idx="6799">
                  <c:v>49.308727804193545</c:v>
                </c:pt>
                <c:pt idx="6800">
                  <c:v>49.263519389999999</c:v>
                </c:pt>
                <c:pt idx="6801">
                  <c:v>49.269907535483867</c:v>
                </c:pt>
                <c:pt idx="6802">
                  <c:v>49.2777698666129</c:v>
                </c:pt>
                <c:pt idx="6803">
                  <c:v>49.21585398822581</c:v>
                </c:pt>
                <c:pt idx="6804">
                  <c:v>49.29054615935484</c:v>
                </c:pt>
                <c:pt idx="6805">
                  <c:v>49.263519389999999</c:v>
                </c:pt>
                <c:pt idx="6806">
                  <c:v>49.261553806774195</c:v>
                </c:pt>
                <c:pt idx="6807">
                  <c:v>49.232053946721308</c:v>
                </c:pt>
                <c:pt idx="6808">
                  <c:v>49.201603508387095</c:v>
                </c:pt>
                <c:pt idx="6809">
                  <c:v>49.142636011612908</c:v>
                </c:pt>
                <c:pt idx="6810">
                  <c:v>49.25952377786885</c:v>
                </c:pt>
                <c:pt idx="6811">
                  <c:v>49.178016510322578</c:v>
                </c:pt>
                <c:pt idx="6812">
                  <c:v>49.283996899672132</c:v>
                </c:pt>
                <c:pt idx="6813">
                  <c:v>49.211576427540983</c:v>
                </c:pt>
                <c:pt idx="6814">
                  <c:v>49.308727802903221</c:v>
                </c:pt>
                <c:pt idx="6815">
                  <c:v>49.246538039836068</c:v>
                </c:pt>
                <c:pt idx="6816">
                  <c:v>49.258524875245904</c:v>
                </c:pt>
                <c:pt idx="6817">
                  <c:v>49.213574234262296</c:v>
                </c:pt>
                <c:pt idx="6818">
                  <c:v>49.154429510967745</c:v>
                </c:pt>
                <c:pt idx="6819">
                  <c:v>49.188601658688526</c:v>
                </c:pt>
                <c:pt idx="6820">
                  <c:v>49.225561075409836</c:v>
                </c:pt>
                <c:pt idx="6821">
                  <c:v>49.075725620491802</c:v>
                </c:pt>
                <c:pt idx="6822">
                  <c:v>49.129666381803275</c:v>
                </c:pt>
                <c:pt idx="6823">
                  <c:v>49.172119760000001</c:v>
                </c:pt>
                <c:pt idx="6824">
                  <c:v>49.193596173442621</c:v>
                </c:pt>
                <c:pt idx="6825">
                  <c:v>49.181609338032786</c:v>
                </c:pt>
                <c:pt idx="6826">
                  <c:v>49.172119760000001</c:v>
                </c:pt>
                <c:pt idx="6827">
                  <c:v>49.192097819016396</c:v>
                </c:pt>
                <c:pt idx="6828">
                  <c:v>49.123373295999997</c:v>
                </c:pt>
                <c:pt idx="6829">
                  <c:v>49.119677355081969</c:v>
                </c:pt>
                <c:pt idx="6830">
                  <c:v>49.141653220000002</c:v>
                </c:pt>
                <c:pt idx="6831">
                  <c:v>49.085290121</c:v>
                </c:pt>
                <c:pt idx="6832">
                  <c:v>49.087213009180331</c:v>
                </c:pt>
                <c:pt idx="6833">
                  <c:v>49.092906755999998</c:v>
                </c:pt>
                <c:pt idx="6834">
                  <c:v>49.116680646229511</c:v>
                </c:pt>
                <c:pt idx="6835">
                  <c:v>49.106108923333331</c:v>
                </c:pt>
                <c:pt idx="6836">
                  <c:v>49.080720139999997</c:v>
                </c:pt>
                <c:pt idx="6837">
                  <c:v>49.063239338360653</c:v>
                </c:pt>
                <c:pt idx="6838">
                  <c:v>49.084782345333338</c:v>
                </c:pt>
                <c:pt idx="6839">
                  <c:v>49.09392230733333</c:v>
                </c:pt>
                <c:pt idx="6840">
                  <c:v>49.09798451266667</c:v>
                </c:pt>
                <c:pt idx="6841">
                  <c:v>49.026279923606559</c:v>
                </c:pt>
                <c:pt idx="6842">
                  <c:v>49.025880363500001</c:v>
                </c:pt>
                <c:pt idx="6843">
                  <c:v>49.080720139999997</c:v>
                </c:pt>
                <c:pt idx="6844">
                  <c:v>49.047206940499997</c:v>
                </c:pt>
                <c:pt idx="6845">
                  <c:v>49.086813443499999</c:v>
                </c:pt>
                <c:pt idx="6846">
                  <c:v>49.124896623000005</c:v>
                </c:pt>
                <c:pt idx="6847">
                  <c:v>49.085840564117646</c:v>
                </c:pt>
                <c:pt idx="6848">
                  <c:v>49.039756717058822</c:v>
                </c:pt>
                <c:pt idx="6849">
                  <c:v>49.011154863666668</c:v>
                </c:pt>
                <c:pt idx="6850">
                  <c:v>48.995921593666665</c:v>
                </c:pt>
                <c:pt idx="6851">
                  <c:v>48.98061578428571</c:v>
                </c:pt>
                <c:pt idx="6852">
                  <c:v>48.965254503613444</c:v>
                </c:pt>
                <c:pt idx="6853">
                  <c:v>48.967740044166668</c:v>
                </c:pt>
                <c:pt idx="6854">
                  <c:v>48.982973314166664</c:v>
                </c:pt>
                <c:pt idx="6855">
                  <c:v>48.998281257058821</c:v>
                </c:pt>
                <c:pt idx="6856">
                  <c:v>49.013642537731087</c:v>
                </c:pt>
                <c:pt idx="6857">
                  <c:v>48.973703207983192</c:v>
                </c:pt>
                <c:pt idx="6858">
                  <c:v>48.896896804621854</c:v>
                </c:pt>
                <c:pt idx="6859">
                  <c:v>48.877007417627119</c:v>
                </c:pt>
                <c:pt idx="6860">
                  <c:v>48.892498878644069</c:v>
                </c:pt>
                <c:pt idx="6861">
                  <c:v>48.897920890000002</c:v>
                </c:pt>
                <c:pt idx="6862">
                  <c:v>48.897920890000002</c:v>
                </c:pt>
                <c:pt idx="6863">
                  <c:v>48.908161743781513</c:v>
                </c:pt>
                <c:pt idx="6864">
                  <c:v>48.923523024453786</c:v>
                </c:pt>
                <c:pt idx="6865">
                  <c:v>48.938973261694919</c:v>
                </c:pt>
                <c:pt idx="6866">
                  <c:v>48.954464722711862</c:v>
                </c:pt>
                <c:pt idx="6867">
                  <c:v>48.969956183728812</c:v>
                </c:pt>
                <c:pt idx="6868">
                  <c:v>48.985447644745761</c:v>
                </c:pt>
                <c:pt idx="6869">
                  <c:v>48.966083318474574</c:v>
                </c:pt>
                <c:pt idx="6870">
                  <c:v>48.935100396440681</c:v>
                </c:pt>
                <c:pt idx="6871">
                  <c:v>48.867712537033896</c:v>
                </c:pt>
                <c:pt idx="6872">
                  <c:v>48.790255226864403</c:v>
                </c:pt>
                <c:pt idx="6873">
                  <c:v>48.814333197521364</c:v>
                </c:pt>
                <c:pt idx="6874">
                  <c:v>48.861204802649574</c:v>
                </c:pt>
                <c:pt idx="6875">
                  <c:v>48.85402841271187</c:v>
                </c:pt>
                <c:pt idx="6876">
                  <c:v>48.838536946610169</c:v>
                </c:pt>
                <c:pt idx="6877">
                  <c:v>48.893233724615385</c:v>
                </c:pt>
                <c:pt idx="6878">
                  <c:v>48.955729196410253</c:v>
                </c:pt>
                <c:pt idx="6879">
                  <c:v>48.914325949999998</c:v>
                </c:pt>
                <c:pt idx="6880">
                  <c:v>48.867454350000003</c:v>
                </c:pt>
                <c:pt idx="6881">
                  <c:v>48.804958878205127</c:v>
                </c:pt>
                <c:pt idx="6882">
                  <c:v>48.748712953589745</c:v>
                </c:pt>
                <c:pt idx="6883">
                  <c:v>48.811208425384613</c:v>
                </c:pt>
                <c:pt idx="6884">
                  <c:v>48.86432957615385</c:v>
                </c:pt>
                <c:pt idx="6885">
                  <c:v>48.833081837692305</c:v>
                </c:pt>
                <c:pt idx="6886">
                  <c:v>48.806521259999997</c:v>
                </c:pt>
                <c:pt idx="6887">
                  <c:v>48.806521259999997</c:v>
                </c:pt>
                <c:pt idx="6888">
                  <c:v>48.796365746666666</c:v>
                </c:pt>
                <c:pt idx="6889">
                  <c:v>48.749494146666663</c:v>
                </c:pt>
                <c:pt idx="6890">
                  <c:v>48.72352620275862</c:v>
                </c:pt>
                <c:pt idx="6891">
                  <c:v>48.75504331310345</c:v>
                </c:pt>
                <c:pt idx="6892">
                  <c:v>48.770801868275861</c:v>
                </c:pt>
                <c:pt idx="6893">
                  <c:v>48.75504331310345</c:v>
                </c:pt>
                <c:pt idx="6894">
                  <c:v>48.777105292413793</c:v>
                </c:pt>
                <c:pt idx="6895">
                  <c:v>48.85589807344828</c:v>
                </c:pt>
                <c:pt idx="6896">
                  <c:v>48.861150925517244</c:v>
                </c:pt>
                <c:pt idx="6897">
                  <c:v>48.782358144482757</c:v>
                </c:pt>
                <c:pt idx="6898">
                  <c:v>48.737110534086952</c:v>
                </c:pt>
                <c:pt idx="6899">
                  <c:v>48.721214947999997</c:v>
                </c:pt>
                <c:pt idx="6900">
                  <c:v>48.705403864310348</c:v>
                </c:pt>
                <c:pt idx="6901">
                  <c:v>48.68964530913793</c:v>
                </c:pt>
                <c:pt idx="6902">
                  <c:v>48.72810303530435</c:v>
                </c:pt>
                <c:pt idx="6903">
                  <c:v>48.791685379652172</c:v>
                </c:pt>
                <c:pt idx="6904">
                  <c:v>48.769961412000001</c:v>
                </c:pt>
                <c:pt idx="6905">
                  <c:v>48.722274653739127</c:v>
                </c:pt>
                <c:pt idx="6906">
                  <c:v>48.67458789104348</c:v>
                </c:pt>
                <c:pt idx="6907">
                  <c:v>48.626901127565219</c:v>
                </c:pt>
                <c:pt idx="6908">
                  <c:v>48.594050249304352</c:v>
                </c:pt>
                <c:pt idx="6909">
                  <c:v>48.563323430701757</c:v>
                </c:pt>
                <c:pt idx="6910">
                  <c:v>48.595393472807018</c:v>
                </c:pt>
                <c:pt idx="6911">
                  <c:v>48.625576495043482</c:v>
                </c:pt>
                <c:pt idx="6912">
                  <c:v>48.641472081130438</c:v>
                </c:pt>
                <c:pt idx="6913">
                  <c:v>48.654188550000001</c:v>
                </c:pt>
                <c:pt idx="6914">
                  <c:v>48.654188550000001</c:v>
                </c:pt>
                <c:pt idx="6915">
                  <c:v>48.663809564210524</c:v>
                </c:pt>
                <c:pt idx="6916">
                  <c:v>48.695879611578945</c:v>
                </c:pt>
                <c:pt idx="6917">
                  <c:v>48.696046934608695</c:v>
                </c:pt>
                <c:pt idx="6918">
                  <c:v>48.648360171130435</c:v>
                </c:pt>
                <c:pt idx="6919">
                  <c:v>48.608084316902655</c:v>
                </c:pt>
                <c:pt idx="6920">
                  <c:v>48.575730469115051</c:v>
                </c:pt>
                <c:pt idx="6921">
                  <c:v>48.582030955263164</c:v>
                </c:pt>
                <c:pt idx="6922">
                  <c:v>48.614100997368425</c:v>
                </c:pt>
                <c:pt idx="6923">
                  <c:v>48.63494652473684</c:v>
                </c:pt>
                <c:pt idx="6924">
                  <c:v>48.650981545789477</c:v>
                </c:pt>
                <c:pt idx="6925">
                  <c:v>48.628305471769913</c:v>
                </c:pt>
                <c:pt idx="6926">
                  <c:v>48.595951623982302</c:v>
                </c:pt>
                <c:pt idx="6927">
                  <c:v>48.622653008596494</c:v>
                </c:pt>
                <c:pt idx="6928">
                  <c:v>48.652840472920353</c:v>
                </c:pt>
                <c:pt idx="6929">
                  <c:v>48.571955848141592</c:v>
                </c:pt>
                <c:pt idx="6930">
                  <c:v>48.506169687079641</c:v>
                </c:pt>
                <c:pt idx="6931">
                  <c:v>48.538523540176989</c:v>
                </c:pt>
                <c:pt idx="6932">
                  <c:v>48.554700466725663</c:v>
                </c:pt>
                <c:pt idx="6933">
                  <c:v>48.522346613628315</c:v>
                </c:pt>
                <c:pt idx="6934">
                  <c:v>48.507840340892855</c:v>
                </c:pt>
                <c:pt idx="6935">
                  <c:v>48.524161706964286</c:v>
                </c:pt>
                <c:pt idx="6936">
                  <c:v>48.532322389999997</c:v>
                </c:pt>
                <c:pt idx="6937">
                  <c:v>48.532322389999997</c:v>
                </c:pt>
                <c:pt idx="6938">
                  <c:v>48.522257547589284</c:v>
                </c:pt>
                <c:pt idx="6939">
                  <c:v>48.505936181517853</c:v>
                </c:pt>
                <c:pt idx="6940">
                  <c:v>48.513988536902652</c:v>
                </c:pt>
                <c:pt idx="6941">
                  <c:v>48.53016546610619</c:v>
                </c:pt>
                <c:pt idx="6942">
                  <c:v>48.56061274857143</c:v>
                </c:pt>
                <c:pt idx="6943">
                  <c:v>48.593255470000003</c:v>
                </c:pt>
                <c:pt idx="6944">
                  <c:v>48.56061274857143</c:v>
                </c:pt>
                <c:pt idx="6945">
                  <c:v>48.523617663571429</c:v>
                </c:pt>
                <c:pt idx="6946">
                  <c:v>48.458332215357139</c:v>
                </c:pt>
                <c:pt idx="6947">
                  <c:v>48.428022514774774</c:v>
                </c:pt>
                <c:pt idx="6948">
                  <c:v>48.493896120180182</c:v>
                </c:pt>
                <c:pt idx="6949">
                  <c:v>48.525521820803569</c:v>
                </c:pt>
                <c:pt idx="6950">
                  <c:v>48.509200454732138</c:v>
                </c:pt>
                <c:pt idx="6951">
                  <c:v>48.483740599999997</c:v>
                </c:pt>
                <c:pt idx="6952">
                  <c:v>48.450803799999996</c:v>
                </c:pt>
                <c:pt idx="6953">
                  <c:v>48.406647902499998</c:v>
                </c:pt>
                <c:pt idx="6954">
                  <c:v>48.357683820357146</c:v>
                </c:pt>
                <c:pt idx="6955">
                  <c:v>48.376970473333337</c:v>
                </c:pt>
                <c:pt idx="6956">
                  <c:v>48.409907273333332</c:v>
                </c:pt>
                <c:pt idx="6957">
                  <c:v>48.426650146666667</c:v>
                </c:pt>
                <c:pt idx="6958">
                  <c:v>48.440922759999999</c:v>
                </c:pt>
                <c:pt idx="6959">
                  <c:v>48.440922759999999</c:v>
                </c:pt>
                <c:pt idx="6960">
                  <c:v>48.435982240000001</c:v>
                </c:pt>
                <c:pt idx="6961">
                  <c:v>48.41951384</c:v>
                </c:pt>
                <c:pt idx="6962">
                  <c:v>48.40304544</c:v>
                </c:pt>
                <c:pt idx="6963">
                  <c:v>48.386577039999999</c:v>
                </c:pt>
                <c:pt idx="6964">
                  <c:v>48.389960547636363</c:v>
                </c:pt>
                <c:pt idx="6965">
                  <c:v>48.406578660363635</c:v>
                </c:pt>
                <c:pt idx="6966">
                  <c:v>48.372234556545457</c:v>
                </c:pt>
                <c:pt idx="6967">
                  <c:v>48.322380212909096</c:v>
                </c:pt>
                <c:pt idx="6968">
                  <c:v>48.303686083333339</c:v>
                </c:pt>
                <c:pt idx="6969">
                  <c:v>48.288590050000003</c:v>
                </c:pt>
                <c:pt idx="6970">
                  <c:v>48.288590050000003</c:v>
                </c:pt>
                <c:pt idx="6971">
                  <c:v>48.292782693119271</c:v>
                </c:pt>
                <c:pt idx="6972">
                  <c:v>48.309553265596335</c:v>
                </c:pt>
                <c:pt idx="6973">
                  <c:v>48.319056590000002</c:v>
                </c:pt>
                <c:pt idx="6974">
                  <c:v>48.319056590000002</c:v>
                </c:pt>
                <c:pt idx="6975">
                  <c:v>48.309085722363641</c:v>
                </c:pt>
                <c:pt idx="6976">
                  <c:v>48.292467609636368</c:v>
                </c:pt>
                <c:pt idx="6977">
                  <c:v>48.262875172201838</c:v>
                </c:pt>
                <c:pt idx="6978">
                  <c:v>48.229334027247702</c:v>
                </c:pt>
                <c:pt idx="6979">
                  <c:v>48.259521057706422</c:v>
                </c:pt>
                <c:pt idx="6980">
                  <c:v>48.279727056545461</c:v>
                </c:pt>
                <c:pt idx="6981">
                  <c:v>48.213254605636365</c:v>
                </c:pt>
                <c:pt idx="6982">
                  <c:v>48.17678623348624</c:v>
                </c:pt>
                <c:pt idx="6983">
                  <c:v>48.210327378440368</c:v>
                </c:pt>
                <c:pt idx="6984">
                  <c:v>48.24401863037037</c:v>
                </c:pt>
                <c:pt idx="6985">
                  <c:v>48.277870341481481</c:v>
                </c:pt>
                <c:pt idx="6986">
                  <c:v>48.277130158807338</c:v>
                </c:pt>
                <c:pt idx="6987">
                  <c:v>48.260359586330274</c:v>
                </c:pt>
                <c:pt idx="6988">
                  <c:v>48.301727003211006</c:v>
                </c:pt>
                <c:pt idx="6989">
                  <c:v>48.34698426138889</c:v>
                </c:pt>
                <c:pt idx="6990">
                  <c:v>48.296206689166667</c:v>
                </c:pt>
                <c:pt idx="6991">
                  <c:v>48.249738223761469</c:v>
                </c:pt>
                <c:pt idx="6992">
                  <c:v>48.21619707880734</c:v>
                </c:pt>
                <c:pt idx="6993">
                  <c:v>48.182521352777776</c:v>
                </c:pt>
                <c:pt idx="6994">
                  <c:v>48.148669636111109</c:v>
                </c:pt>
                <c:pt idx="6995">
                  <c:v>48.189855886111111</c:v>
                </c:pt>
                <c:pt idx="6996">
                  <c:v>48.274485169444446</c:v>
                </c:pt>
                <c:pt idx="6997">
                  <c:v>48.274485170370369</c:v>
                </c:pt>
                <c:pt idx="6998">
                  <c:v>48.255302533888887</c:v>
                </c:pt>
                <c:pt idx="6999">
                  <c:v>48.170673250555552</c:v>
                </c:pt>
                <c:pt idx="7000">
                  <c:v>48.097818247476638</c:v>
                </c:pt>
                <c:pt idx="7001">
                  <c:v>48.063650165233646</c:v>
                </c:pt>
                <c:pt idx="7002">
                  <c:v>48.067707625000004</c:v>
                </c:pt>
                <c:pt idx="7003">
                  <c:v>48.118485191666664</c:v>
                </c:pt>
                <c:pt idx="7004">
                  <c:v>48.158466597102802</c:v>
                </c:pt>
                <c:pt idx="7005">
                  <c:v>48.192634684953269</c:v>
                </c:pt>
                <c:pt idx="7006">
                  <c:v>48.167852275555553</c:v>
                </c:pt>
                <c:pt idx="7007">
                  <c:v>48.135118403925233</c:v>
                </c:pt>
                <c:pt idx="7008">
                  <c:v>48.118034362803741</c:v>
                </c:pt>
                <c:pt idx="7009">
                  <c:v>48.115471758224302</c:v>
                </c:pt>
                <c:pt idx="7010">
                  <c:v>48.14963984607477</c:v>
                </c:pt>
                <c:pt idx="7011">
                  <c:v>48.158101281509431</c:v>
                </c:pt>
                <c:pt idx="7012">
                  <c:v>48.1408560645283</c:v>
                </c:pt>
                <c:pt idx="7013">
                  <c:v>48.13625734</c:v>
                </c:pt>
                <c:pt idx="7014">
                  <c:v>48.13625734</c:v>
                </c:pt>
                <c:pt idx="7015">
                  <c:v>48.087567822803742</c:v>
                </c:pt>
                <c:pt idx="7016">
                  <c:v>48.053480325660381</c:v>
                </c:pt>
                <c:pt idx="7017">
                  <c:v>48.10521595962264</c:v>
                </c:pt>
                <c:pt idx="7018">
                  <c:v>48.115756490654206</c:v>
                </c:pt>
                <c:pt idx="7019">
                  <c:v>48.064504367289722</c:v>
                </c:pt>
                <c:pt idx="7020">
                  <c:v>48.087395911415094</c:v>
                </c:pt>
                <c:pt idx="7021">
                  <c:v>48.156376762358491</c:v>
                </c:pt>
                <c:pt idx="7022">
                  <c:v>48.078773307452828</c:v>
                </c:pt>
                <c:pt idx="7023">
                  <c:v>47.983924639999998</c:v>
                </c:pt>
                <c:pt idx="7024">
                  <c:v>47.983924639999998</c:v>
                </c:pt>
                <c:pt idx="7025">
                  <c:v>47.983924639999998</c:v>
                </c:pt>
                <c:pt idx="7026">
                  <c:v>47.983924639999998</c:v>
                </c:pt>
                <c:pt idx="7027">
                  <c:v>47.993499838285715</c:v>
                </c:pt>
                <c:pt idx="7028">
                  <c:v>48.010909289714284</c:v>
                </c:pt>
                <c:pt idx="7029">
                  <c:v>48.028187349056601</c:v>
                </c:pt>
                <c:pt idx="7030">
                  <c:v>48.044857720000003</c:v>
                </c:pt>
                <c:pt idx="7031">
                  <c:v>48.044857720000003</c:v>
                </c:pt>
                <c:pt idx="7032">
                  <c:v>48.049743863207553</c:v>
                </c:pt>
                <c:pt idx="7033">
                  <c:v>48.066989074528301</c:v>
                </c:pt>
                <c:pt idx="7034">
                  <c:v>48.039344724095237</c:v>
                </c:pt>
                <c:pt idx="7035">
                  <c:v>47.969706912666666</c:v>
                </c:pt>
                <c:pt idx="7036">
                  <c:v>47.953458089999998</c:v>
                </c:pt>
                <c:pt idx="7037">
                  <c:v>47.953167932476191</c:v>
                </c:pt>
                <c:pt idx="7038">
                  <c:v>47.935758481047621</c:v>
                </c:pt>
                <c:pt idx="7039">
                  <c:v>47.927634070380954</c:v>
                </c:pt>
                <c:pt idx="7040">
                  <c:v>47.945043521809524</c:v>
                </c:pt>
                <c:pt idx="7041">
                  <c:v>47.962539465480766</c:v>
                </c:pt>
                <c:pt idx="7042">
                  <c:v>47.980116321249994</c:v>
                </c:pt>
                <c:pt idx="7043">
                  <c:v>47.929375021047619</c:v>
                </c:pt>
                <c:pt idx="7044">
                  <c:v>47.862058470000001</c:v>
                </c:pt>
                <c:pt idx="7045">
                  <c:v>47.862058470000001</c:v>
                </c:pt>
                <c:pt idx="7046">
                  <c:v>47.872604580000001</c:v>
                </c:pt>
                <c:pt idx="7047">
                  <c:v>47.907758279999996</c:v>
                </c:pt>
                <c:pt idx="7048">
                  <c:v>47.903260838380952</c:v>
                </c:pt>
                <c:pt idx="7049">
                  <c:v>47.868441935523812</c:v>
                </c:pt>
                <c:pt idx="7050">
                  <c:v>47.862058470000001</c:v>
                </c:pt>
                <c:pt idx="7051">
                  <c:v>47.8605937325</c:v>
                </c:pt>
                <c:pt idx="7052">
                  <c:v>47.843016882500002</c:v>
                </c:pt>
                <c:pt idx="7053">
                  <c:v>47.837803554660198</c:v>
                </c:pt>
                <c:pt idx="7054">
                  <c:v>47.855551053689318</c:v>
                </c:pt>
                <c:pt idx="7055">
                  <c:v>47.928850503653848</c:v>
                </c:pt>
                <c:pt idx="7056">
                  <c:v>48.034311609423078</c:v>
                </c:pt>
                <c:pt idx="7057">
                  <c:v>47.949942724807691</c:v>
                </c:pt>
                <c:pt idx="7058">
                  <c:v>47.85614263601942</c:v>
                </c:pt>
                <c:pt idx="7059">
                  <c:v>47.820647632135923</c:v>
                </c:pt>
                <c:pt idx="7060">
                  <c:v>47.809111757184468</c:v>
                </c:pt>
                <c:pt idx="7061">
                  <c:v>47.826859262038838</c:v>
                </c:pt>
                <c:pt idx="7062">
                  <c:v>47.805562260485438</c:v>
                </c:pt>
                <c:pt idx="7063">
                  <c:v>47.770658840000003</c:v>
                </c:pt>
                <c:pt idx="7064">
                  <c:v>47.770658840000003</c:v>
                </c:pt>
                <c:pt idx="7065">
                  <c:v>47.770658840000003</c:v>
                </c:pt>
                <c:pt idx="7066">
                  <c:v>47.770658840000003</c:v>
                </c:pt>
                <c:pt idx="7067">
                  <c:v>47.729248008932039</c:v>
                </c:pt>
                <c:pt idx="7068">
                  <c:v>47.658258012815537</c:v>
                </c:pt>
                <c:pt idx="7069">
                  <c:v>47.710317343300972</c:v>
                </c:pt>
                <c:pt idx="7070">
                  <c:v>47.762594167647059</c:v>
                </c:pt>
                <c:pt idx="7071">
                  <c:v>47.70882968529412</c:v>
                </c:pt>
                <c:pt idx="7072">
                  <c:v>47.703218343689322</c:v>
                </c:pt>
                <c:pt idx="7073">
                  <c:v>47.756460840776704</c:v>
                </c:pt>
                <c:pt idx="7074">
                  <c:v>47.731231552941175</c:v>
                </c:pt>
                <c:pt idx="7075">
                  <c:v>47.678064453529409</c:v>
                </c:pt>
                <c:pt idx="7076">
                  <c:v>47.642221459411765</c:v>
                </c:pt>
                <c:pt idx="7077">
                  <c:v>47.630273794705879</c:v>
                </c:pt>
                <c:pt idx="7078">
                  <c:v>47.66611678882353</c:v>
                </c:pt>
                <c:pt idx="7079">
                  <c:v>47.667908940392159</c:v>
                </c:pt>
                <c:pt idx="7080">
                  <c:v>47.649987446274508</c:v>
                </c:pt>
                <c:pt idx="7081">
                  <c:v>47.68224613568627</c:v>
                </c:pt>
                <c:pt idx="7082">
                  <c:v>47.70554407803921</c:v>
                </c:pt>
                <c:pt idx="7083">
                  <c:v>47.687622583921566</c:v>
                </c:pt>
                <c:pt idx="7084">
                  <c:v>47.669606454851483</c:v>
                </c:pt>
                <c:pt idx="7085">
                  <c:v>47.651507520198017</c:v>
                </c:pt>
                <c:pt idx="7086">
                  <c:v>47.618326135000004</c:v>
                </c:pt>
                <c:pt idx="7087">
                  <c:v>47.585144749801984</c:v>
                </c:pt>
                <c:pt idx="7088">
                  <c:v>47.567045815148518</c:v>
                </c:pt>
                <c:pt idx="7089">
                  <c:v>47.582483144509808</c:v>
                </c:pt>
                <c:pt idx="7090">
                  <c:v>47.636247632745096</c:v>
                </c:pt>
                <c:pt idx="7091">
                  <c:v>47.607165125742576</c:v>
                </c:pt>
                <c:pt idx="7092">
                  <c:v>47.561917784158418</c:v>
                </c:pt>
                <c:pt idx="7093">
                  <c:v>47.616214594059407</c:v>
                </c:pt>
                <c:pt idx="7094">
                  <c:v>47.641553103762377</c:v>
                </c:pt>
                <c:pt idx="7095">
                  <c:v>47.623454163168319</c:v>
                </c:pt>
                <c:pt idx="7096">
                  <c:v>47.605225517800001</c:v>
                </c:pt>
                <c:pt idx="7097">
                  <c:v>47.591479377227721</c:v>
                </c:pt>
                <c:pt idx="7098">
                  <c:v>47.663875121782176</c:v>
                </c:pt>
                <c:pt idx="7099">
                  <c:v>47.6628072862</c:v>
                </c:pt>
                <c:pt idx="7100">
                  <c:v>47.534847812199999</c:v>
                </c:pt>
                <c:pt idx="7101">
                  <c:v>47.496459969999997</c:v>
                </c:pt>
                <c:pt idx="7102">
                  <c:v>47.496764635399998</c:v>
                </c:pt>
                <c:pt idx="7103">
                  <c:v>47.515044559400003</c:v>
                </c:pt>
                <c:pt idx="7104">
                  <c:v>47.5397224568</c:v>
                </c:pt>
                <c:pt idx="7105">
                  <c:v>47.576282304800003</c:v>
                </c:pt>
                <c:pt idx="7106">
                  <c:v>47.562877027200003</c:v>
                </c:pt>
                <c:pt idx="7107">
                  <c:v>47.527231175400004</c:v>
                </c:pt>
                <c:pt idx="7108">
                  <c:v>47.545511099400002</c:v>
                </c:pt>
                <c:pt idx="7109">
                  <c:v>47.519005207500001</c:v>
                </c:pt>
                <c:pt idx="7110">
                  <c:v>47.409325657499998</c:v>
                </c:pt>
                <c:pt idx="7111">
                  <c:v>47.412067648299995</c:v>
                </c:pt>
                <c:pt idx="7112">
                  <c:v>47.465685687070703</c:v>
                </c:pt>
                <c:pt idx="7113">
                  <c:v>47.447221111313127</c:v>
                </c:pt>
                <c:pt idx="7114">
                  <c:v>47.435526879999998</c:v>
                </c:pt>
                <c:pt idx="7115">
                  <c:v>47.435526879999998</c:v>
                </c:pt>
                <c:pt idx="7116">
                  <c:v>47.422601681212122</c:v>
                </c:pt>
                <c:pt idx="7117">
                  <c:v>47.408716325100002</c:v>
                </c:pt>
                <c:pt idx="7118">
                  <c:v>47.481836027100002</c:v>
                </c:pt>
                <c:pt idx="7119">
                  <c:v>47.512770339898992</c:v>
                </c:pt>
                <c:pt idx="7120">
                  <c:v>47.475841200505052</c:v>
                </c:pt>
                <c:pt idx="7121">
                  <c:v>47.438912056666666</c:v>
                </c:pt>
                <c:pt idx="7122">
                  <c:v>47.40659905414141</c:v>
                </c:pt>
                <c:pt idx="7123">
                  <c:v>47.425063623838383</c:v>
                </c:pt>
                <c:pt idx="7124">
                  <c:v>47.459775761428567</c:v>
                </c:pt>
                <c:pt idx="7125">
                  <c:v>47.51573471857143</c:v>
                </c:pt>
                <c:pt idx="7126">
                  <c:v>47.467839882121211</c:v>
                </c:pt>
                <c:pt idx="7127">
                  <c:v>47.405060339999999</c:v>
                </c:pt>
                <c:pt idx="7128">
                  <c:v>47.405060339999999</c:v>
                </c:pt>
                <c:pt idx="7129">
                  <c:v>47.405060339999999</c:v>
                </c:pt>
                <c:pt idx="7130">
                  <c:v>47.405060339999999</c:v>
                </c:pt>
                <c:pt idx="7131">
                  <c:v>47.388894420816328</c:v>
                </c:pt>
                <c:pt idx="7132">
                  <c:v>47.3745938</c:v>
                </c:pt>
                <c:pt idx="7133">
                  <c:v>47.3745938</c:v>
                </c:pt>
                <c:pt idx="7134">
                  <c:v>47.352831985714289</c:v>
                </c:pt>
                <c:pt idx="7135">
                  <c:v>47.315526018367351</c:v>
                </c:pt>
                <c:pt idx="7136">
                  <c:v>47.313660720000001</c:v>
                </c:pt>
                <c:pt idx="7137">
                  <c:v>47.313660720000001</c:v>
                </c:pt>
                <c:pt idx="7138">
                  <c:v>47.313660720000001</c:v>
                </c:pt>
                <c:pt idx="7139">
                  <c:v>47.364645542040819</c:v>
                </c:pt>
                <c:pt idx="7140">
                  <c:v>47.431757823505151</c:v>
                </c:pt>
                <c:pt idx="7141">
                  <c:v>47.356376693608247</c:v>
                </c:pt>
                <c:pt idx="7142">
                  <c:v>47.313660720000001</c:v>
                </c:pt>
                <c:pt idx="7143">
                  <c:v>47.313660720000001</c:v>
                </c:pt>
                <c:pt idx="7144">
                  <c:v>47.313660720000001</c:v>
                </c:pt>
                <c:pt idx="7145">
                  <c:v>47.313660720000001</c:v>
                </c:pt>
                <c:pt idx="7146">
                  <c:v>47.313660720000001</c:v>
                </c:pt>
                <c:pt idx="7147">
                  <c:v>47.313660720000001</c:v>
                </c:pt>
                <c:pt idx="7148">
                  <c:v>47.313660720000001</c:v>
                </c:pt>
                <c:pt idx="7149">
                  <c:v>47.313660720000001</c:v>
                </c:pt>
                <c:pt idx="7150">
                  <c:v>47.295757699690725</c:v>
                </c:pt>
                <c:pt idx="7151">
                  <c:v>47.239221846082479</c:v>
                </c:pt>
                <c:pt idx="7152">
                  <c:v>47.222261090000003</c:v>
                </c:pt>
                <c:pt idx="7153">
                  <c:v>47.225401970927841</c:v>
                </c:pt>
                <c:pt idx="7154">
                  <c:v>47.263092542061855</c:v>
                </c:pt>
                <c:pt idx="7155">
                  <c:v>47.265422028750002</c:v>
                </c:pt>
                <c:pt idx="7156">
                  <c:v>47.2273388475</c:v>
                </c:pt>
                <c:pt idx="7157">
                  <c:v>47.222261090000003</c:v>
                </c:pt>
                <c:pt idx="7158">
                  <c:v>47.217549769381449</c:v>
                </c:pt>
                <c:pt idx="7159">
                  <c:v>47.198704486907218</c:v>
                </c:pt>
                <c:pt idx="7160">
                  <c:v>47.179734877916665</c:v>
                </c:pt>
                <c:pt idx="7161">
                  <c:v>47.162597449166668</c:v>
                </c:pt>
                <c:pt idx="7162">
                  <c:v>47.200680624166665</c:v>
                </c:pt>
                <c:pt idx="7163">
                  <c:v>47.205758380833338</c:v>
                </c:pt>
                <c:pt idx="7164">
                  <c:v>47.167675205833334</c:v>
                </c:pt>
                <c:pt idx="7165">
                  <c:v>47.161328009999998</c:v>
                </c:pt>
                <c:pt idx="7166">
                  <c:v>47.147998897291664</c:v>
                </c:pt>
                <c:pt idx="7167">
                  <c:v>47.090874128541664</c:v>
                </c:pt>
                <c:pt idx="7168">
                  <c:v>47.094047728124998</c:v>
                </c:pt>
                <c:pt idx="7169">
                  <c:v>47.132130909166669</c:v>
                </c:pt>
                <c:pt idx="7170">
                  <c:v>47.170214084166666</c:v>
                </c:pt>
                <c:pt idx="7171">
                  <c:v>47.200045904583334</c:v>
                </c:pt>
                <c:pt idx="7172">
                  <c:v>47.219087492083339</c:v>
                </c:pt>
                <c:pt idx="7173">
                  <c:v>47.206226068947366</c:v>
                </c:pt>
                <c:pt idx="7174">
                  <c:v>47.182173537368421</c:v>
                </c:pt>
                <c:pt idx="7175">
                  <c:v>47.143689486842106</c:v>
                </c:pt>
                <c:pt idx="7176">
                  <c:v>47.118167074166664</c:v>
                </c:pt>
                <c:pt idx="7177">
                  <c:v>47.10296052378947</c:v>
                </c:pt>
                <c:pt idx="7178">
                  <c:v>47.141444580631578</c:v>
                </c:pt>
                <c:pt idx="7179">
                  <c:v>47.152027697789471</c:v>
                </c:pt>
                <c:pt idx="7180">
                  <c:v>47.132785672526317</c:v>
                </c:pt>
                <c:pt idx="7181">
                  <c:v>47.026954527894738</c:v>
                </c:pt>
                <c:pt idx="7182">
                  <c:v>46.966342143999995</c:v>
                </c:pt>
                <c:pt idx="7183">
                  <c:v>47.024068219789477</c:v>
                </c:pt>
                <c:pt idx="7184">
                  <c:v>47.053572658526313</c:v>
                </c:pt>
                <c:pt idx="7185">
                  <c:v>47.067011370851063</c:v>
                </c:pt>
                <c:pt idx="7186">
                  <c:v>47.047564643191492</c:v>
                </c:pt>
                <c:pt idx="7187">
                  <c:v>47.05068635473684</c:v>
                </c:pt>
                <c:pt idx="7188">
                  <c:v>47.06992838</c:v>
                </c:pt>
                <c:pt idx="7189">
                  <c:v>47.012202304210525</c:v>
                </c:pt>
                <c:pt idx="7190">
                  <c:v>46.986631563191494</c:v>
                </c:pt>
                <c:pt idx="7191">
                  <c:v>47.006078290851065</c:v>
                </c:pt>
                <c:pt idx="7192">
                  <c:v>46.975935862978723</c:v>
                </c:pt>
                <c:pt idx="7193">
                  <c:v>46.964591938510637</c:v>
                </c:pt>
                <c:pt idx="7194">
                  <c:v>47.022932121489362</c:v>
                </c:pt>
                <c:pt idx="7195">
                  <c:v>47.011588197021275</c:v>
                </c:pt>
                <c:pt idx="7196">
                  <c:v>46.984362778297879</c:v>
                </c:pt>
                <c:pt idx="7197">
                  <c:v>47.023256233617026</c:v>
                </c:pt>
                <c:pt idx="7198">
                  <c:v>46.960054364999998</c:v>
                </c:pt>
                <c:pt idx="7199">
                  <c:v>46.827168386382979</c:v>
                </c:pt>
                <c:pt idx="7200">
                  <c:v>46.885508569361697</c:v>
                </c:pt>
                <c:pt idx="7201">
                  <c:v>46.908844642553191</c:v>
                </c:pt>
                <c:pt idx="7202">
                  <c:v>46.889397914893614</c:v>
                </c:pt>
                <c:pt idx="7203">
                  <c:v>46.904491781827957</c:v>
                </c:pt>
                <c:pt idx="7204">
                  <c:v>46.917595669999997</c:v>
                </c:pt>
                <c:pt idx="7205">
                  <c:v>46.917595669999997</c:v>
                </c:pt>
                <c:pt idx="7206">
                  <c:v>46.932665146344085</c:v>
                </c:pt>
                <c:pt idx="7207">
                  <c:v>46.931027163978492</c:v>
                </c:pt>
                <c:pt idx="7208">
                  <c:v>46.852403828494623</c:v>
                </c:pt>
                <c:pt idx="7209">
                  <c:v>46.94413104784946</c:v>
                </c:pt>
                <c:pt idx="7210">
                  <c:v>47.08204947580645</c:v>
                </c:pt>
                <c:pt idx="7211">
                  <c:v>46.92480281129032</c:v>
                </c:pt>
                <c:pt idx="7212">
                  <c:v>46.867800894946235</c:v>
                </c:pt>
                <c:pt idx="7213">
                  <c:v>46.887456727204302</c:v>
                </c:pt>
                <c:pt idx="7214">
                  <c:v>46.907112559462362</c:v>
                </c:pt>
                <c:pt idx="7215">
                  <c:v>46.890077504838708</c:v>
                </c:pt>
                <c:pt idx="7216">
                  <c:v>46.831110008064513</c:v>
                </c:pt>
                <c:pt idx="7217">
                  <c:v>46.862231742473121</c:v>
                </c:pt>
                <c:pt idx="7218">
                  <c:v>46.894414606956516</c:v>
                </c:pt>
                <c:pt idx="7219">
                  <c:v>46.914284089565214</c:v>
                </c:pt>
                <c:pt idx="7220">
                  <c:v>46.868456089354837</c:v>
                </c:pt>
                <c:pt idx="7221">
                  <c:v>46.831825736739127</c:v>
                </c:pt>
                <c:pt idx="7222">
                  <c:v>46.851695219347825</c:v>
                </c:pt>
                <c:pt idx="7223">
                  <c:v>46.871564701956522</c:v>
                </c:pt>
                <c:pt idx="7224">
                  <c:v>46.878519020869561</c:v>
                </c:pt>
                <c:pt idx="7225">
                  <c:v>46.838780055652173</c:v>
                </c:pt>
                <c:pt idx="7226">
                  <c:v>46.839627535376344</c:v>
                </c:pt>
                <c:pt idx="7227">
                  <c:v>46.851305835714285</c:v>
                </c:pt>
                <c:pt idx="7228">
                  <c:v>46.811130178571432</c:v>
                </c:pt>
                <c:pt idx="7229">
                  <c:v>46.74671811554348</c:v>
                </c:pt>
                <c:pt idx="7230">
                  <c:v>46.682142291630434</c:v>
                </c:pt>
                <c:pt idx="7231">
                  <c:v>46.781489711195654</c:v>
                </c:pt>
                <c:pt idx="7232">
                  <c:v>46.793411400108695</c:v>
                </c:pt>
                <c:pt idx="7233">
                  <c:v>46.735466014395605</c:v>
                </c:pt>
                <c:pt idx="7234">
                  <c:v>46.775641678131869</c:v>
                </c:pt>
                <c:pt idx="7235">
                  <c:v>46.795729510000001</c:v>
                </c:pt>
                <c:pt idx="7236">
                  <c:v>46.795729510000001</c:v>
                </c:pt>
                <c:pt idx="7237">
                  <c:v>46.698638332197802</c:v>
                </c:pt>
                <c:pt idx="7238">
                  <c:v>46.670220601521741</c:v>
                </c:pt>
                <c:pt idx="7239">
                  <c:v>46.729829049347828</c:v>
                </c:pt>
                <c:pt idx="7240">
                  <c:v>46.734796420000002</c:v>
                </c:pt>
                <c:pt idx="7241">
                  <c:v>46.726761288571431</c:v>
                </c:pt>
                <c:pt idx="7242">
                  <c:v>46.706673460000005</c:v>
                </c:pt>
                <c:pt idx="7243">
                  <c:v>46.722074128571428</c:v>
                </c:pt>
                <c:pt idx="7244">
                  <c:v>46.720065345714289</c:v>
                </c:pt>
                <c:pt idx="7245">
                  <c:v>46.679889688571429</c:v>
                </c:pt>
                <c:pt idx="7246">
                  <c:v>46.673863339999997</c:v>
                </c:pt>
                <c:pt idx="7247">
                  <c:v>46.69495556230769</c:v>
                </c:pt>
                <c:pt idx="7248">
                  <c:v>46.755219054615388</c:v>
                </c:pt>
                <c:pt idx="7249">
                  <c:v>46.681563678791207</c:v>
                </c:pt>
                <c:pt idx="7250">
                  <c:v>46.619362085111106</c:v>
                </c:pt>
                <c:pt idx="7251">
                  <c:v>46.639673111777775</c:v>
                </c:pt>
                <c:pt idx="7252">
                  <c:v>46.610586679999997</c:v>
                </c:pt>
                <c:pt idx="7253">
                  <c:v>46.600743643999998</c:v>
                </c:pt>
                <c:pt idx="7254">
                  <c:v>46.661676723999996</c:v>
                </c:pt>
                <c:pt idx="7255">
                  <c:v>46.625116876</c:v>
                </c:pt>
                <c:pt idx="7256">
                  <c:v>46.58246372</c:v>
                </c:pt>
                <c:pt idx="7257">
                  <c:v>46.58246372</c:v>
                </c:pt>
                <c:pt idx="7258">
                  <c:v>46.534252926153847</c:v>
                </c:pt>
                <c:pt idx="7259">
                  <c:v>46.496883541460676</c:v>
                </c:pt>
                <c:pt idx="7260">
                  <c:v>46.517422781910113</c:v>
                </c:pt>
                <c:pt idx="7261">
                  <c:v>46.586525920666666</c:v>
                </c:pt>
                <c:pt idx="7262">
                  <c:v>46.643396799999998</c:v>
                </c:pt>
                <c:pt idx="7263">
                  <c:v>46.643396799999998</c:v>
                </c:pt>
                <c:pt idx="7264">
                  <c:v>46.594650330666667</c:v>
                </c:pt>
                <c:pt idx="7265">
                  <c:v>46.55199717</c:v>
                </c:pt>
                <c:pt idx="7266">
                  <c:v>46.55199717</c:v>
                </c:pt>
                <c:pt idx="7267">
                  <c:v>46.568584513888887</c:v>
                </c:pt>
                <c:pt idx="7268">
                  <c:v>46.575959625056178</c:v>
                </c:pt>
                <c:pt idx="7269">
                  <c:v>46.555420377865168</c:v>
                </c:pt>
                <c:pt idx="7270">
                  <c:v>46.585848886666668</c:v>
                </c:pt>
                <c:pt idx="7271">
                  <c:v>46.585544603820225</c:v>
                </c:pt>
                <c:pt idx="7272">
                  <c:v>46.503387635280902</c:v>
                </c:pt>
                <c:pt idx="7273">
                  <c:v>46.491064090000002</c:v>
                </c:pt>
                <c:pt idx="7274">
                  <c:v>46.491064090000002</c:v>
                </c:pt>
                <c:pt idx="7275">
                  <c:v>46.491064090000002</c:v>
                </c:pt>
                <c:pt idx="7276">
                  <c:v>46.454778098539322</c:v>
                </c:pt>
                <c:pt idx="7277">
                  <c:v>46.438346706179772</c:v>
                </c:pt>
                <c:pt idx="7278">
                  <c:v>46.458885946629216</c:v>
                </c:pt>
                <c:pt idx="7279">
                  <c:v>46.460597550000003</c:v>
                </c:pt>
                <c:pt idx="7280">
                  <c:v>46.488325524606743</c:v>
                </c:pt>
                <c:pt idx="7281">
                  <c:v>46.549943245955056</c:v>
                </c:pt>
                <c:pt idx="7282">
                  <c:v>46.492433372696631</c:v>
                </c:pt>
                <c:pt idx="7283">
                  <c:v>46.470637659772727</c:v>
                </c:pt>
                <c:pt idx="7284">
                  <c:v>46.492091052134832</c:v>
                </c:pt>
                <c:pt idx="7285">
                  <c:v>46.553708780224717</c:v>
                </c:pt>
                <c:pt idx="7286">
                  <c:v>46.538148749090908</c:v>
                </c:pt>
                <c:pt idx="7287">
                  <c:v>46.460597550000003</c:v>
                </c:pt>
                <c:pt idx="7288">
                  <c:v>46.460597550000003</c:v>
                </c:pt>
                <c:pt idx="7289">
                  <c:v>46.410743207727272</c:v>
                </c:pt>
                <c:pt idx="7290">
                  <c:v>46.344270750909089</c:v>
                </c:pt>
                <c:pt idx="7291">
                  <c:v>46.38581603272727</c:v>
                </c:pt>
                <c:pt idx="7292">
                  <c:v>46.399664459999997</c:v>
                </c:pt>
                <c:pt idx="7293">
                  <c:v>46.387200875454546</c:v>
                </c:pt>
                <c:pt idx="7294">
                  <c:v>46.324882952727272</c:v>
                </c:pt>
                <c:pt idx="7295">
                  <c:v>46.338731379999999</c:v>
                </c:pt>
                <c:pt idx="7296">
                  <c:v>46.374800961839078</c:v>
                </c:pt>
                <c:pt idx="7297">
                  <c:v>46.395812368735626</c:v>
                </c:pt>
                <c:pt idx="7298">
                  <c:v>46.399664459999997</c:v>
                </c:pt>
                <c:pt idx="7299">
                  <c:v>46.384956475172409</c:v>
                </c:pt>
                <c:pt idx="7300">
                  <c:v>46.342933661379305</c:v>
                </c:pt>
                <c:pt idx="7301">
                  <c:v>46.376122133636358</c:v>
                </c:pt>
                <c:pt idx="7302">
                  <c:v>46.381454574022989</c:v>
                </c:pt>
                <c:pt idx="7303">
                  <c:v>46.339431760229886</c:v>
                </c:pt>
                <c:pt idx="7304">
                  <c:v>46.338731379999999</c:v>
                </c:pt>
                <c:pt idx="7305">
                  <c:v>46.338731379999999</c:v>
                </c:pt>
                <c:pt idx="7306">
                  <c:v>46.335929859080458</c:v>
                </c:pt>
                <c:pt idx="7307">
                  <c:v>46.293907045287355</c:v>
                </c:pt>
                <c:pt idx="7308">
                  <c:v>46.290755334252871</c:v>
                </c:pt>
                <c:pt idx="7309">
                  <c:v>46.304722219069767</c:v>
                </c:pt>
                <c:pt idx="7310">
                  <c:v>46.283466493488369</c:v>
                </c:pt>
                <c:pt idx="7311">
                  <c:v>46.216164834712643</c:v>
                </c:pt>
                <c:pt idx="7312">
                  <c:v>46.173791827816089</c:v>
                </c:pt>
                <c:pt idx="7313">
                  <c:v>46.236826055402297</c:v>
                </c:pt>
                <c:pt idx="7314">
                  <c:v>46.21231274275862</c:v>
                </c:pt>
                <c:pt idx="7315">
                  <c:v>46.218990785232563</c:v>
                </c:pt>
                <c:pt idx="7316">
                  <c:v>46.304013694534881</c:v>
                </c:pt>
                <c:pt idx="7317">
                  <c:v>46.248382323793102</c:v>
                </c:pt>
                <c:pt idx="7318">
                  <c:v>46.227493076279075</c:v>
                </c:pt>
                <c:pt idx="7319">
                  <c:v>46.247331760000002</c:v>
                </c:pt>
                <c:pt idx="7320">
                  <c:v>46.247331760000002</c:v>
                </c:pt>
                <c:pt idx="7321">
                  <c:v>46.31464155767442</c:v>
                </c:pt>
                <c:pt idx="7322">
                  <c:v>46.378408734418599</c:v>
                </c:pt>
                <c:pt idx="7323">
                  <c:v>46.272130106511632</c:v>
                </c:pt>
                <c:pt idx="7324">
                  <c:v>46.214739642093022</c:v>
                </c:pt>
                <c:pt idx="7325">
                  <c:v>46.179313428139537</c:v>
                </c:pt>
                <c:pt idx="7326">
                  <c:v>46.158057702558139</c:v>
                </c:pt>
                <c:pt idx="7327">
                  <c:v>46.194192436046514</c:v>
                </c:pt>
                <c:pt idx="7328">
                  <c:v>46.206945871395348</c:v>
                </c:pt>
                <c:pt idx="7329">
                  <c:v>46.186398670000003</c:v>
                </c:pt>
                <c:pt idx="7330">
                  <c:v>46.186398670000003</c:v>
                </c:pt>
                <c:pt idx="7331">
                  <c:v>46.121881286941175</c:v>
                </c:pt>
                <c:pt idx="7332">
                  <c:v>46.037962844302328</c:v>
                </c:pt>
                <c:pt idx="7333">
                  <c:v>46.059218576860466</c:v>
                </c:pt>
                <c:pt idx="7334">
                  <c:v>46.161308583529411</c:v>
                </c:pt>
                <c:pt idx="7335">
                  <c:v>46.211488769411766</c:v>
                </c:pt>
                <c:pt idx="7336">
                  <c:v>46.103959797647057</c:v>
                </c:pt>
                <c:pt idx="7337">
                  <c:v>46.094999049999998</c:v>
                </c:pt>
                <c:pt idx="7338">
                  <c:v>46.115787983176467</c:v>
                </c:pt>
                <c:pt idx="7339">
                  <c:v>46.151630971411763</c:v>
                </c:pt>
                <c:pt idx="7340">
                  <c:v>46.087113592588231</c:v>
                </c:pt>
                <c:pt idx="7341">
                  <c:v>46.050553739999998</c:v>
                </c:pt>
                <c:pt idx="7342">
                  <c:v>46.03406596</c:v>
                </c:pt>
                <c:pt idx="7343">
                  <c:v>46.03406596</c:v>
                </c:pt>
                <c:pt idx="7344">
                  <c:v>46.069192094235291</c:v>
                </c:pt>
                <c:pt idx="7345">
                  <c:v>46.103703775714287</c:v>
                </c:pt>
                <c:pt idx="7346">
                  <c:v>46.125465589999997</c:v>
                </c:pt>
                <c:pt idx="7347">
                  <c:v>46.060948204117643</c:v>
                </c:pt>
                <c:pt idx="7348">
                  <c:v>46.046611009999999</c:v>
                </c:pt>
                <c:pt idx="7349">
                  <c:v>46.053651601666665</c:v>
                </c:pt>
                <c:pt idx="7350">
                  <c:v>45.988366151666668</c:v>
                </c:pt>
                <c:pt idx="7351">
                  <c:v>45.973132880000001</c:v>
                </c:pt>
                <c:pt idx="7352">
                  <c:v>45.980749514999999</c:v>
                </c:pt>
                <c:pt idx="7353">
                  <c:v>46.002511329285717</c:v>
                </c:pt>
                <c:pt idx="7354">
                  <c:v>46.00359942</c:v>
                </c:pt>
                <c:pt idx="7355">
                  <c:v>45.991630422142855</c:v>
                </c:pt>
                <c:pt idx="7356">
                  <c:v>45.986189969642858</c:v>
                </c:pt>
                <c:pt idx="7357">
                  <c:v>46.073237233928573</c:v>
                </c:pt>
                <c:pt idx="7358">
                  <c:v>46.029713601785716</c:v>
                </c:pt>
                <c:pt idx="7359">
                  <c:v>45.973132880000001</c:v>
                </c:pt>
                <c:pt idx="7360">
                  <c:v>45.973132880000001</c:v>
                </c:pt>
                <c:pt idx="7361">
                  <c:v>46.014480327142856</c:v>
                </c:pt>
                <c:pt idx="7362">
                  <c:v>46.010127964285715</c:v>
                </c:pt>
                <c:pt idx="7363">
                  <c:v>45.966604335714287</c:v>
                </c:pt>
                <c:pt idx="7364">
                  <c:v>45.923080707142859</c:v>
                </c:pt>
                <c:pt idx="7365">
                  <c:v>45.928717803614461</c:v>
                </c:pt>
                <c:pt idx="7366">
                  <c:v>45.926707676190475</c:v>
                </c:pt>
                <c:pt idx="7367">
                  <c:v>45.883184047619046</c:v>
                </c:pt>
                <c:pt idx="7368">
                  <c:v>45.881733259999997</c:v>
                </c:pt>
                <c:pt idx="7369">
                  <c:v>45.894427651666668</c:v>
                </c:pt>
                <c:pt idx="7370">
                  <c:v>45.908162065783138</c:v>
                </c:pt>
                <c:pt idx="7371">
                  <c:v>45.886138060963852</c:v>
                </c:pt>
                <c:pt idx="7372">
                  <c:v>45.952210075421689</c:v>
                </c:pt>
                <c:pt idx="7373">
                  <c:v>45.957716073614456</c:v>
                </c:pt>
                <c:pt idx="7374">
                  <c:v>45.852734977228913</c:v>
                </c:pt>
                <c:pt idx="7375">
                  <c:v>45.896782994096384</c:v>
                </c:pt>
                <c:pt idx="7376">
                  <c:v>45.897884196867473</c:v>
                </c:pt>
                <c:pt idx="7377">
                  <c:v>45.869987122168673</c:v>
                </c:pt>
                <c:pt idx="7378">
                  <c:v>45.825939105301202</c:v>
                </c:pt>
                <c:pt idx="7379">
                  <c:v>45.820800169999998</c:v>
                </c:pt>
                <c:pt idx="7380">
                  <c:v>45.831812172409634</c:v>
                </c:pt>
                <c:pt idx="7381">
                  <c:v>45.851266709999997</c:v>
                </c:pt>
                <c:pt idx="7382">
                  <c:v>45.851266709999997</c:v>
                </c:pt>
                <c:pt idx="7383">
                  <c:v>45.801712699156624</c:v>
                </c:pt>
                <c:pt idx="7384">
                  <c:v>45.75986709</c:v>
                </c:pt>
                <c:pt idx="7385">
                  <c:v>45.75986709</c:v>
                </c:pt>
                <c:pt idx="7386">
                  <c:v>45.75986709</c:v>
                </c:pt>
                <c:pt idx="7387">
                  <c:v>45.75986709</c:v>
                </c:pt>
                <c:pt idx="7388">
                  <c:v>45.771013385121954</c:v>
                </c:pt>
                <c:pt idx="7389">
                  <c:v>45.815598565609754</c:v>
                </c:pt>
                <c:pt idx="7390">
                  <c:v>45.801108381951217</c:v>
                </c:pt>
                <c:pt idx="7391">
                  <c:v>45.790333629999999</c:v>
                </c:pt>
                <c:pt idx="7392">
                  <c:v>45.796278320731709</c:v>
                </c:pt>
                <c:pt idx="7393">
                  <c:v>45.840863501219509</c:v>
                </c:pt>
                <c:pt idx="7394">
                  <c:v>45.833964724320985</c:v>
                </c:pt>
                <c:pt idx="7395">
                  <c:v>45.802223011463411</c:v>
                </c:pt>
                <c:pt idx="7396">
                  <c:v>45.760981719512195</c:v>
                </c:pt>
                <c:pt idx="7397">
                  <c:v>45.783274309756095</c:v>
                </c:pt>
                <c:pt idx="7398">
                  <c:v>45.75986709</c:v>
                </c:pt>
                <c:pt idx="7399">
                  <c:v>45.715107602962966</c:v>
                </c:pt>
                <c:pt idx="7400">
                  <c:v>45.66997198074074</c:v>
                </c:pt>
                <c:pt idx="7401">
                  <c:v>45.582269444390242</c:v>
                </c:pt>
                <c:pt idx="7402">
                  <c:v>45.614304722222222</c:v>
                </c:pt>
                <c:pt idx="7403">
                  <c:v>45.693360852439028</c:v>
                </c:pt>
                <c:pt idx="7404">
                  <c:v>45.671068262195121</c:v>
                </c:pt>
                <c:pt idx="7405">
                  <c:v>45.628597666913578</c:v>
                </c:pt>
                <c:pt idx="7406">
                  <c:v>45.607534379999997</c:v>
                </c:pt>
                <c:pt idx="7407">
                  <c:v>45.603447405121948</c:v>
                </c:pt>
                <c:pt idx="7408">
                  <c:v>45.581154814878047</c:v>
                </c:pt>
                <c:pt idx="7409">
                  <c:v>45.706080478395059</c:v>
                </c:pt>
                <c:pt idx="7410">
                  <c:v>45.737675409259261</c:v>
                </c:pt>
                <c:pt idx="7411">
                  <c:v>45.638000920000003</c:v>
                </c:pt>
                <c:pt idx="7412">
                  <c:v>45.638000920000003</c:v>
                </c:pt>
                <c:pt idx="7413">
                  <c:v>45.655519180500001</c:v>
                </c:pt>
                <c:pt idx="7414">
                  <c:v>45.648908693580246</c:v>
                </c:pt>
                <c:pt idx="7415">
                  <c:v>45.607534379999997</c:v>
                </c:pt>
                <c:pt idx="7416">
                  <c:v>45.607534379999997</c:v>
                </c:pt>
                <c:pt idx="7417">
                  <c:v>45.590984654567897</c:v>
                </c:pt>
                <c:pt idx="7418">
                  <c:v>45.533272185874999</c:v>
                </c:pt>
                <c:pt idx="7419">
                  <c:v>45.429248691851853</c:v>
                </c:pt>
                <c:pt idx="7420">
                  <c:v>45.51951992888889</c:v>
                </c:pt>
                <c:pt idx="7421">
                  <c:v>45.562596233499995</c:v>
                </c:pt>
                <c:pt idx="7422">
                  <c:v>45.585446138499996</c:v>
                </c:pt>
                <c:pt idx="7423">
                  <c:v>45.606029859506172</c:v>
                </c:pt>
                <c:pt idx="7424">
                  <c:v>45.560894244691355</c:v>
                </c:pt>
                <c:pt idx="7425">
                  <c:v>45.562215401749995</c:v>
                </c:pt>
                <c:pt idx="7426">
                  <c:v>45.561072903875001</c:v>
                </c:pt>
                <c:pt idx="7427">
                  <c:v>45.515373086499999</c:v>
                </c:pt>
                <c:pt idx="7428">
                  <c:v>45.469673276500004</c:v>
                </c:pt>
                <c:pt idx="7429">
                  <c:v>45.486429873500001</c:v>
                </c:pt>
                <c:pt idx="7430">
                  <c:v>45.548124619625</c:v>
                </c:pt>
                <c:pt idx="7431">
                  <c:v>45.636477592875003</c:v>
                </c:pt>
                <c:pt idx="7432">
                  <c:v>45.545077965375</c:v>
                </c:pt>
                <c:pt idx="7433">
                  <c:v>45.500323001392402</c:v>
                </c:pt>
                <c:pt idx="7434">
                  <c:v>45.477289911500002</c:v>
                </c:pt>
                <c:pt idx="7435">
                  <c:v>45.4544400065</c:v>
                </c:pt>
                <c:pt idx="7436">
                  <c:v>45.431590101499999</c:v>
                </c:pt>
                <c:pt idx="7437">
                  <c:v>45.440932531012656</c:v>
                </c:pt>
                <c:pt idx="7438">
                  <c:v>45.46396080025</c:v>
                </c:pt>
                <c:pt idx="7439">
                  <c:v>45.48566821</c:v>
                </c:pt>
                <c:pt idx="7440">
                  <c:v>45.48566821</c:v>
                </c:pt>
                <c:pt idx="7441">
                  <c:v>45.451730798354433</c:v>
                </c:pt>
                <c:pt idx="7442">
                  <c:v>45.462818308125001</c:v>
                </c:pt>
                <c:pt idx="7443">
                  <c:v>45.538888251265824</c:v>
                </c:pt>
                <c:pt idx="7444">
                  <c:v>45.446331666455698</c:v>
                </c:pt>
                <c:pt idx="7445">
                  <c:v>45.442475140632915</c:v>
                </c:pt>
                <c:pt idx="7446">
                  <c:v>45.423963825189873</c:v>
                </c:pt>
                <c:pt idx="7447">
                  <c:v>45.369972488481011</c:v>
                </c:pt>
                <c:pt idx="7448">
                  <c:v>45.416250777088607</c:v>
                </c:pt>
                <c:pt idx="7449">
                  <c:v>45.424735130000002</c:v>
                </c:pt>
                <c:pt idx="7450">
                  <c:v>45.436453030000003</c:v>
                </c:pt>
                <c:pt idx="7451">
                  <c:v>45.422806866455694</c:v>
                </c:pt>
                <c:pt idx="7452">
                  <c:v>45.260832848734175</c:v>
                </c:pt>
                <c:pt idx="7453">
                  <c:v>45.323694196582274</c:v>
                </c:pt>
                <c:pt idx="7454">
                  <c:v>45.350521758974352</c:v>
                </c:pt>
                <c:pt idx="7455">
                  <c:v>45.351846817468349</c:v>
                </c:pt>
                <c:pt idx="7456">
                  <c:v>45.421264257974684</c:v>
                </c:pt>
                <c:pt idx="7457">
                  <c:v>45.380207110000001</c:v>
                </c:pt>
                <c:pt idx="7458">
                  <c:v>45.363802049999997</c:v>
                </c:pt>
                <c:pt idx="7459">
                  <c:v>45.355990114102561</c:v>
                </c:pt>
                <c:pt idx="7460">
                  <c:v>45.330991919999995</c:v>
                </c:pt>
                <c:pt idx="7461">
                  <c:v>45.260684519999998</c:v>
                </c:pt>
                <c:pt idx="7462">
                  <c:v>45.276308386666663</c:v>
                </c:pt>
                <c:pt idx="7463">
                  <c:v>45.32317999</c:v>
                </c:pt>
                <c:pt idx="7464">
                  <c:v>45.360677275641024</c:v>
                </c:pt>
                <c:pt idx="7465">
                  <c:v>45.337241467948715</c:v>
                </c:pt>
                <c:pt idx="7466">
                  <c:v>45.313805666666667</c:v>
                </c:pt>
                <c:pt idx="7467">
                  <c:v>45.252872586666669</c:v>
                </c:pt>
                <c:pt idx="7468">
                  <c:v>45.186471153333336</c:v>
                </c:pt>
                <c:pt idx="7469">
                  <c:v>45.209906953333331</c:v>
                </c:pt>
                <c:pt idx="7470">
                  <c:v>45.233342753333332</c:v>
                </c:pt>
                <c:pt idx="7471">
                  <c:v>45.211865009350653</c:v>
                </c:pt>
                <c:pt idx="7472">
                  <c:v>45.18920533</c:v>
                </c:pt>
                <c:pt idx="7473">
                  <c:v>45.214984710000003</c:v>
                </c:pt>
                <c:pt idx="7474">
                  <c:v>45.28529211</c:v>
                </c:pt>
                <c:pt idx="7475">
                  <c:v>45.374089448961037</c:v>
                </c:pt>
                <c:pt idx="7476">
                  <c:v>45.336105191818184</c:v>
                </c:pt>
                <c:pt idx="7477">
                  <c:v>45.181002800000002</c:v>
                </c:pt>
                <c:pt idx="7478">
                  <c:v>45.181002800000002</c:v>
                </c:pt>
                <c:pt idx="7479">
                  <c:v>45.222943751168835</c:v>
                </c:pt>
                <c:pt idx="7480">
                  <c:v>45.24193588</c:v>
                </c:pt>
                <c:pt idx="7481">
                  <c:v>45.24193588</c:v>
                </c:pt>
                <c:pt idx="7482">
                  <c:v>45.242727218701297</c:v>
                </c:pt>
                <c:pt idx="7483">
                  <c:v>45.266467379740256</c:v>
                </c:pt>
                <c:pt idx="7484">
                  <c:v>45.183376810259745</c:v>
                </c:pt>
                <c:pt idx="7485">
                  <c:v>45.131148451818184</c:v>
                </c:pt>
                <c:pt idx="7486">
                  <c:v>45.159240977142858</c:v>
                </c:pt>
                <c:pt idx="7487">
                  <c:v>45.206721307012991</c:v>
                </c:pt>
                <c:pt idx="7488">
                  <c:v>45.190103195064935</c:v>
                </c:pt>
                <c:pt idx="7489">
                  <c:v>45.136505611710525</c:v>
                </c:pt>
                <c:pt idx="7490">
                  <c:v>45.122839398181817</c:v>
                </c:pt>
                <c:pt idx="7491">
                  <c:v>45.20672130727273</c:v>
                </c:pt>
                <c:pt idx="7492">
                  <c:v>45.135500816363638</c:v>
                </c:pt>
                <c:pt idx="7493">
                  <c:v>45.101228560263159</c:v>
                </c:pt>
                <c:pt idx="7494">
                  <c:v>45.089603169999997</c:v>
                </c:pt>
                <c:pt idx="7495">
                  <c:v>45.100827684736842</c:v>
                </c:pt>
                <c:pt idx="7496">
                  <c:v>45.14893274789474</c:v>
                </c:pt>
                <c:pt idx="7497">
                  <c:v>45.080783908421054</c:v>
                </c:pt>
                <c:pt idx="7498">
                  <c:v>45.109646946315792</c:v>
                </c:pt>
                <c:pt idx="7499">
                  <c:v>45.160823656493505</c:v>
                </c:pt>
                <c:pt idx="7500">
                  <c:v>45.166571279868421</c:v>
                </c:pt>
                <c:pt idx="7501">
                  <c:v>45.070361145657891</c:v>
                </c:pt>
                <c:pt idx="7502">
                  <c:v>45.01664381723684</c:v>
                </c:pt>
                <c:pt idx="7503">
                  <c:v>45.013035939342103</c:v>
                </c:pt>
                <c:pt idx="7504">
                  <c:v>45.011833315131575</c:v>
                </c:pt>
                <c:pt idx="7505">
                  <c:v>44.973830308666663</c:v>
                </c:pt>
                <c:pt idx="7506">
                  <c:v>45.046950012666663</c:v>
                </c:pt>
                <c:pt idx="7507">
                  <c:v>45.079180406315785</c:v>
                </c:pt>
                <c:pt idx="7508">
                  <c:v>45.048713861842103</c:v>
                </c:pt>
                <c:pt idx="7509">
                  <c:v>45.012827481599999</c:v>
                </c:pt>
                <c:pt idx="7510">
                  <c:v>45.060339256578942</c:v>
                </c:pt>
                <c:pt idx="7511">
                  <c:v>45.084391788157895</c:v>
                </c:pt>
                <c:pt idx="7512">
                  <c:v>45.127787900133335</c:v>
                </c:pt>
                <c:pt idx="7513">
                  <c:v>45.124880216315788</c:v>
                </c:pt>
                <c:pt idx="7514">
                  <c:v>45.083103641466664</c:v>
                </c:pt>
                <c:pt idx="7515">
                  <c:v>45.057533127763158</c:v>
                </c:pt>
                <c:pt idx="7516">
                  <c:v>44.961322993552635</c:v>
                </c:pt>
                <c:pt idx="7517">
                  <c:v>44.992110238000002</c:v>
                </c:pt>
                <c:pt idx="7518">
                  <c:v>44.992110238000002</c:v>
                </c:pt>
                <c:pt idx="7519">
                  <c:v>44.949457076000002</c:v>
                </c:pt>
                <c:pt idx="7520">
                  <c:v>44.998203539999999</c:v>
                </c:pt>
                <c:pt idx="7521">
                  <c:v>44.949457076000002</c:v>
                </c:pt>
                <c:pt idx="7522">
                  <c:v>44.937270460000001</c:v>
                </c:pt>
                <c:pt idx="7523">
                  <c:v>44.925083844</c:v>
                </c:pt>
                <c:pt idx="7524">
                  <c:v>44.906803920000002</c:v>
                </c:pt>
                <c:pt idx="7525">
                  <c:v>44.906803920000002</c:v>
                </c:pt>
                <c:pt idx="7526">
                  <c:v>44.858057456000004</c:v>
                </c:pt>
                <c:pt idx="7527">
                  <c:v>44.919978640000004</c:v>
                </c:pt>
                <c:pt idx="7528">
                  <c:v>44.929958490400004</c:v>
                </c:pt>
                <c:pt idx="7529">
                  <c:v>44.889512100000005</c:v>
                </c:pt>
                <c:pt idx="7530">
                  <c:v>44.937270460000001</c:v>
                </c:pt>
                <c:pt idx="7531">
                  <c:v>44.937270460000001</c:v>
                </c:pt>
                <c:pt idx="7532">
                  <c:v>44.859868973648645</c:v>
                </c:pt>
                <c:pt idx="7533">
                  <c:v>44.828809571999997</c:v>
                </c:pt>
                <c:pt idx="7534">
                  <c:v>44.831049277567573</c:v>
                </c:pt>
                <c:pt idx="7535">
                  <c:v>44.786584589999997</c:v>
                </c:pt>
                <c:pt idx="7536">
                  <c:v>44.811287189999994</c:v>
                </c:pt>
                <c:pt idx="7537">
                  <c:v>44.85602635</c:v>
                </c:pt>
                <c:pt idx="7538">
                  <c:v>44.861927530000003</c:v>
                </c:pt>
                <c:pt idx="7539">
                  <c:v>44.819933107162164</c:v>
                </c:pt>
                <c:pt idx="7540">
                  <c:v>44.76023515</c:v>
                </c:pt>
                <c:pt idx="7541">
                  <c:v>44.809640349999995</c:v>
                </c:pt>
                <c:pt idx="7542">
                  <c:v>44.771763029999995</c:v>
                </c:pt>
                <c:pt idx="7543">
                  <c:v>44.834754665270268</c:v>
                </c:pt>
                <c:pt idx="7544">
                  <c:v>44.865068930273971</c:v>
                </c:pt>
                <c:pt idx="7545">
                  <c:v>44.789878269999996</c:v>
                </c:pt>
                <c:pt idx="7546">
                  <c:v>44.814580869999993</c:v>
                </c:pt>
                <c:pt idx="7547">
                  <c:v>44.600491662162156</c:v>
                </c:pt>
                <c:pt idx="7548">
                  <c:v>44.631781625945948</c:v>
                </c:pt>
                <c:pt idx="7549">
                  <c:v>44.706058625890414</c:v>
                </c:pt>
                <c:pt idx="7550">
                  <c:v>44.731003739999998</c:v>
                </c:pt>
                <c:pt idx="7551">
                  <c:v>44.750715061232874</c:v>
                </c:pt>
                <c:pt idx="7552">
                  <c:v>44.675592085890415</c:v>
                </c:pt>
                <c:pt idx="7553">
                  <c:v>44.704806576301372</c:v>
                </c:pt>
                <c:pt idx="7554">
                  <c:v>44.754471209999998</c:v>
                </c:pt>
                <c:pt idx="7555">
                  <c:v>44.756140609452054</c:v>
                </c:pt>
                <c:pt idx="7556">
                  <c:v>44.681017632739724</c:v>
                </c:pt>
                <c:pt idx="7557">
                  <c:v>44.605894649178083</c:v>
                </c:pt>
                <c:pt idx="7558">
                  <c:v>44.72108321876712</c:v>
                </c:pt>
                <c:pt idx="7559">
                  <c:v>44.699381028082193</c:v>
                </c:pt>
                <c:pt idx="7560">
                  <c:v>44.688947281506849</c:v>
                </c:pt>
                <c:pt idx="7561">
                  <c:v>44.731516967534247</c:v>
                </c:pt>
                <c:pt idx="7562">
                  <c:v>44.741950713424657</c:v>
                </c:pt>
                <c:pt idx="7563">
                  <c:v>44.591704754520549</c:v>
                </c:pt>
                <c:pt idx="7564">
                  <c:v>44.658480738630139</c:v>
                </c:pt>
                <c:pt idx="7565">
                  <c:v>44.6284315460274</c:v>
                </c:pt>
                <c:pt idx="7566">
                  <c:v>44.593675572222224</c:v>
                </c:pt>
                <c:pt idx="7567">
                  <c:v>44.632605040000001</c:v>
                </c:pt>
                <c:pt idx="7568">
                  <c:v>44.633439739863014</c:v>
                </c:pt>
                <c:pt idx="7569">
                  <c:v>44.683521731643836</c:v>
                </c:pt>
                <c:pt idx="7570">
                  <c:v>44.551360936666669</c:v>
                </c:pt>
                <c:pt idx="7571">
                  <c:v>44.480272339999999</c:v>
                </c:pt>
                <c:pt idx="7572">
                  <c:v>44.538666544861108</c:v>
                </c:pt>
                <c:pt idx="7573">
                  <c:v>44.667726200277777</c:v>
                </c:pt>
                <c:pt idx="7574">
                  <c:v>44.69311498361111</c:v>
                </c:pt>
                <c:pt idx="7575">
                  <c:v>44.668914488082194</c:v>
                </c:pt>
                <c:pt idx="7576">
                  <c:v>44.585212648055553</c:v>
                </c:pt>
                <c:pt idx="7577">
                  <c:v>44.526818442777774</c:v>
                </c:pt>
                <c:pt idx="7578">
                  <c:v>44.520048100555556</c:v>
                </c:pt>
                <c:pt idx="7579">
                  <c:v>44.549668347777775</c:v>
                </c:pt>
                <c:pt idx="7580">
                  <c:v>44.60044591444445</c:v>
                </c:pt>
                <c:pt idx="7581">
                  <c:v>44.528511028333334</c:v>
                </c:pt>
                <c:pt idx="7582">
                  <c:v>44.510738879999998</c:v>
                </c:pt>
                <c:pt idx="7583">
                  <c:v>44.481964920833335</c:v>
                </c:pt>
                <c:pt idx="7584">
                  <c:v>44.468424234166669</c:v>
                </c:pt>
                <c:pt idx="7585">
                  <c:v>44.506447818028164</c:v>
                </c:pt>
                <c:pt idx="7586">
                  <c:v>44.48070144619718</c:v>
                </c:pt>
                <c:pt idx="7587">
                  <c:v>44.530203613888887</c:v>
                </c:pt>
                <c:pt idx="7588">
                  <c:v>44.481541772638884</c:v>
                </c:pt>
                <c:pt idx="7589">
                  <c:v>44.43478707309859</c:v>
                </c:pt>
                <c:pt idx="7590">
                  <c:v>44.439650280000002</c:v>
                </c:pt>
                <c:pt idx="7591">
                  <c:v>44.500869437464786</c:v>
                </c:pt>
                <c:pt idx="7592">
                  <c:v>44.601292207222222</c:v>
                </c:pt>
                <c:pt idx="7593">
                  <c:v>44.550514640555555</c:v>
                </c:pt>
                <c:pt idx="7594">
                  <c:v>44.478126802112676</c:v>
                </c:pt>
                <c:pt idx="7595">
                  <c:v>44.449805789999999</c:v>
                </c:pt>
                <c:pt idx="7596">
                  <c:v>44.449805789999999</c:v>
                </c:pt>
                <c:pt idx="7597">
                  <c:v>44.429208692535212</c:v>
                </c:pt>
                <c:pt idx="7598">
                  <c:v>44.360551700985916</c:v>
                </c:pt>
                <c:pt idx="7599">
                  <c:v>44.386298072816899</c:v>
                </c:pt>
                <c:pt idx="7600">
                  <c:v>44.320322987500006</c:v>
                </c:pt>
                <c:pt idx="7601">
                  <c:v>44.352312858000005</c:v>
                </c:pt>
                <c:pt idx="7602">
                  <c:v>44.402604108309859</c:v>
                </c:pt>
                <c:pt idx="7603">
                  <c:v>44.446372943380283</c:v>
                </c:pt>
                <c:pt idx="7604">
                  <c:v>44.497865692676058</c:v>
                </c:pt>
                <c:pt idx="7605">
                  <c:v>44.420626568732395</c:v>
                </c:pt>
                <c:pt idx="7606">
                  <c:v>44.31807017915493</c:v>
                </c:pt>
                <c:pt idx="7607">
                  <c:v>44.381038453714289</c:v>
                </c:pt>
                <c:pt idx="7608">
                  <c:v>44.43564528549296</c:v>
                </c:pt>
                <c:pt idx="7609">
                  <c:v>44.42663405535211</c:v>
                </c:pt>
                <c:pt idx="7610">
                  <c:v>44.374945148857144</c:v>
                </c:pt>
                <c:pt idx="7611">
                  <c:v>44.322790354788737</c:v>
                </c:pt>
                <c:pt idx="7612">
                  <c:v>44.271297602676057</c:v>
                </c:pt>
                <c:pt idx="7613">
                  <c:v>44.314882539285719</c:v>
                </c:pt>
                <c:pt idx="7614">
                  <c:v>44.327939630000003</c:v>
                </c:pt>
                <c:pt idx="7615">
                  <c:v>44.282883474366194</c:v>
                </c:pt>
                <c:pt idx="7616">
                  <c:v>44.267877016</c:v>
                </c:pt>
                <c:pt idx="7617">
                  <c:v>44.315753012000002</c:v>
                </c:pt>
                <c:pt idx="7618">
                  <c:v>44.263524649714284</c:v>
                </c:pt>
                <c:pt idx="7619">
                  <c:v>44.211296295428568</c:v>
                </c:pt>
                <c:pt idx="7620">
                  <c:v>44.229576219428573</c:v>
                </c:pt>
                <c:pt idx="7621">
                  <c:v>44.313141592571426</c:v>
                </c:pt>
                <c:pt idx="7622">
                  <c:v>44.284415996571433</c:v>
                </c:pt>
                <c:pt idx="7623">
                  <c:v>44.226964801714281</c:v>
                </c:pt>
                <c:pt idx="7624">
                  <c:v>44.254819923999996</c:v>
                </c:pt>
                <c:pt idx="7625">
                  <c:v>44.206073459999999</c:v>
                </c:pt>
                <c:pt idx="7626">
                  <c:v>44.206073459999999</c:v>
                </c:pt>
                <c:pt idx="7627">
                  <c:v>44.206073459999999</c:v>
                </c:pt>
                <c:pt idx="7628">
                  <c:v>44.186487827142855</c:v>
                </c:pt>
                <c:pt idx="7629">
                  <c:v>44.144698830869565</c:v>
                </c:pt>
                <c:pt idx="7630">
                  <c:v>44.137306120571431</c:v>
                </c:pt>
                <c:pt idx="7631">
                  <c:v>44.196801034782609</c:v>
                </c:pt>
                <c:pt idx="7632">
                  <c:v>44.254819923999996</c:v>
                </c:pt>
                <c:pt idx="7633">
                  <c:v>44.15036321542857</c:v>
                </c:pt>
                <c:pt idx="7634">
                  <c:v>44.195476402608698</c:v>
                </c:pt>
                <c:pt idx="7635">
                  <c:v>44.143399428000002</c:v>
                </c:pt>
                <c:pt idx="7636">
                  <c:v>44.165009858115944</c:v>
                </c:pt>
                <c:pt idx="7637">
                  <c:v>44.180463904637683</c:v>
                </c:pt>
                <c:pt idx="7638">
                  <c:v>44.15397126115942</c:v>
                </c:pt>
                <c:pt idx="7639">
                  <c:v>44.180463904637683</c:v>
                </c:pt>
                <c:pt idx="7640">
                  <c:v>44.204307283768117</c:v>
                </c:pt>
                <c:pt idx="7641">
                  <c:v>44.151321996811596</c:v>
                </c:pt>
                <c:pt idx="7642">
                  <c:v>44.168542215072463</c:v>
                </c:pt>
                <c:pt idx="7643">
                  <c:v>44.136751036521737</c:v>
                </c:pt>
                <c:pt idx="7644">
                  <c:v>44.114673830000001</c:v>
                </c:pt>
                <c:pt idx="7645">
                  <c:v>44.114673830000001</c:v>
                </c:pt>
                <c:pt idx="7646">
                  <c:v>44.099661332028987</c:v>
                </c:pt>
                <c:pt idx="7647">
                  <c:v>44.057325048823529</c:v>
                </c:pt>
                <c:pt idx="7648">
                  <c:v>44.084207290000002</c:v>
                </c:pt>
                <c:pt idx="7649">
                  <c:v>44.084207290000002</c:v>
                </c:pt>
                <c:pt idx="7650">
                  <c:v>44.174282285217394</c:v>
                </c:pt>
                <c:pt idx="7651">
                  <c:v>44.093168040882354</c:v>
                </c:pt>
                <c:pt idx="7652">
                  <c:v>43.993249214057968</c:v>
                </c:pt>
                <c:pt idx="7653">
                  <c:v>43.995943931470592</c:v>
                </c:pt>
                <c:pt idx="7654">
                  <c:v>44.03850748</c:v>
                </c:pt>
                <c:pt idx="7655">
                  <c:v>43.99678156652174</c:v>
                </c:pt>
                <c:pt idx="7656">
                  <c:v>44.023274209999997</c:v>
                </c:pt>
                <c:pt idx="7657">
                  <c:v>43.996391968823524</c:v>
                </c:pt>
                <c:pt idx="7658">
                  <c:v>43.853020008235298</c:v>
                </c:pt>
                <c:pt idx="7659">
                  <c:v>43.948003931176473</c:v>
                </c:pt>
                <c:pt idx="7660">
                  <c:v>44.039169796086959</c:v>
                </c:pt>
                <c:pt idx="7661">
                  <c:v>44.041643741470587</c:v>
                </c:pt>
                <c:pt idx="7662">
                  <c:v>44.023274209999997</c:v>
                </c:pt>
                <c:pt idx="7663">
                  <c:v>44.01341738823529</c:v>
                </c:pt>
                <c:pt idx="7664">
                  <c:v>43.969161997164179</c:v>
                </c:pt>
                <c:pt idx="7665">
                  <c:v>44.105579340447761</c:v>
                </c:pt>
                <c:pt idx="7666">
                  <c:v>44.014313462941175</c:v>
                </c:pt>
                <c:pt idx="7667">
                  <c:v>43.906784491176474</c:v>
                </c:pt>
                <c:pt idx="7668">
                  <c:v>43.978470470588235</c:v>
                </c:pt>
                <c:pt idx="7669">
                  <c:v>44.024638383432837</c:v>
                </c:pt>
                <c:pt idx="7670">
                  <c:v>43.981606736176467</c:v>
                </c:pt>
                <c:pt idx="7671">
                  <c:v>43.954724492499999</c:v>
                </c:pt>
                <c:pt idx="7672">
                  <c:v>43.915504498805973</c:v>
                </c:pt>
                <c:pt idx="7673">
                  <c:v>43.813592718823529</c:v>
                </c:pt>
                <c:pt idx="7674">
                  <c:v>43.921121683529414</c:v>
                </c:pt>
                <c:pt idx="7675">
                  <c:v>43.956429709850745</c:v>
                </c:pt>
                <c:pt idx="7676">
                  <c:v>43.898224971641788</c:v>
                </c:pt>
                <c:pt idx="7677">
                  <c:v>43.924705988235296</c:v>
                </c:pt>
                <c:pt idx="7678">
                  <c:v>43.962341129999999</c:v>
                </c:pt>
                <c:pt idx="7679">
                  <c:v>43.905500566567163</c:v>
                </c:pt>
                <c:pt idx="7680">
                  <c:v>43.850933625671644</c:v>
                </c:pt>
                <c:pt idx="7681">
                  <c:v>43.942627484852942</c:v>
                </c:pt>
                <c:pt idx="7682">
                  <c:v>43.844567480298508</c:v>
                </c:pt>
                <c:pt idx="7683">
                  <c:v>43.926417886268659</c:v>
                </c:pt>
                <c:pt idx="7684">
                  <c:v>43.855480867761194</c:v>
                </c:pt>
                <c:pt idx="7685">
                  <c:v>43.818193460597016</c:v>
                </c:pt>
                <c:pt idx="7686">
                  <c:v>43.82939621818182</c:v>
                </c:pt>
                <c:pt idx="7687">
                  <c:v>43.824104878805976</c:v>
                </c:pt>
                <c:pt idx="7688">
                  <c:v>43.810008420000003</c:v>
                </c:pt>
                <c:pt idx="7689">
                  <c:v>43.830016297014929</c:v>
                </c:pt>
                <c:pt idx="7690">
                  <c:v>43.850478898507461</c:v>
                </c:pt>
                <c:pt idx="7691">
                  <c:v>43.786927707878782</c:v>
                </c:pt>
                <c:pt idx="7692">
                  <c:v>43.843203306865675</c:v>
                </c:pt>
                <c:pt idx="7693">
                  <c:v>43.925053712835819</c:v>
                </c:pt>
                <c:pt idx="7694">
                  <c:v>43.80493066333333</c:v>
                </c:pt>
                <c:pt idx="7695">
                  <c:v>43.779541879999996</c:v>
                </c:pt>
                <c:pt idx="7696">
                  <c:v>43.818317476363639</c:v>
                </c:pt>
                <c:pt idx="7697">
                  <c:v>43.791364711044778</c:v>
                </c:pt>
                <c:pt idx="7698">
                  <c:v>43.789235773484847</c:v>
                </c:pt>
                <c:pt idx="7699">
                  <c:v>43.808623573787877</c:v>
                </c:pt>
                <c:pt idx="7700">
                  <c:v>43.733380445757575</c:v>
                </c:pt>
                <c:pt idx="7701">
                  <c:v>43.703148159402986</c:v>
                </c:pt>
                <c:pt idx="7702">
                  <c:v>43.772156051515147</c:v>
                </c:pt>
                <c:pt idx="7703">
                  <c:v>43.661368624242421</c:v>
                </c:pt>
                <c:pt idx="7704">
                  <c:v>43.791543849090914</c:v>
                </c:pt>
                <c:pt idx="7705">
                  <c:v>43.713992649696969</c:v>
                </c:pt>
                <c:pt idx="7706">
                  <c:v>43.709376505151511</c:v>
                </c:pt>
                <c:pt idx="7707">
                  <c:v>43.718608789999998</c:v>
                </c:pt>
                <c:pt idx="7708">
                  <c:v>43.718608789999998</c:v>
                </c:pt>
                <c:pt idx="7709">
                  <c:v>43.718608789999998</c:v>
                </c:pt>
                <c:pt idx="7710">
                  <c:v>43.697985285999998</c:v>
                </c:pt>
                <c:pt idx="7711">
                  <c:v>43.657675709999999</c:v>
                </c:pt>
                <c:pt idx="7712">
                  <c:v>43.652597953333334</c:v>
                </c:pt>
                <c:pt idx="7713">
                  <c:v>43.624865589230772</c:v>
                </c:pt>
                <c:pt idx="7714">
                  <c:v>43.596742620000001</c:v>
                </c:pt>
                <c:pt idx="7715">
                  <c:v>43.679833192727273</c:v>
                </c:pt>
                <c:pt idx="7716">
                  <c:v>43.662831585999996</c:v>
                </c:pt>
                <c:pt idx="7717">
                  <c:v>43.635056612121211</c:v>
                </c:pt>
                <c:pt idx="7718">
                  <c:v>43.647363958</c:v>
                </c:pt>
                <c:pt idx="7719">
                  <c:v>43.640134368787876</c:v>
                </c:pt>
                <c:pt idx="7720">
                  <c:v>43.687204817999998</c:v>
                </c:pt>
                <c:pt idx="7721">
                  <c:v>43.711109334</c:v>
                </c:pt>
                <c:pt idx="7722">
                  <c:v>43.647520196666669</c:v>
                </c:pt>
                <c:pt idx="7723">
                  <c:v>43.634708625999998</c:v>
                </c:pt>
                <c:pt idx="7724">
                  <c:v>43.642208080307689</c:v>
                </c:pt>
                <c:pt idx="7725">
                  <c:v>43.57471296892308</c:v>
                </c:pt>
                <c:pt idx="7726">
                  <c:v>43.657206993999999</c:v>
                </c:pt>
                <c:pt idx="7727">
                  <c:v>43.629084034000002</c:v>
                </c:pt>
                <c:pt idx="7728">
                  <c:v>43.548464873384617</c:v>
                </c:pt>
                <c:pt idx="7729">
                  <c:v>43.535809540000002</c:v>
                </c:pt>
                <c:pt idx="7730">
                  <c:v>43.557370476000003</c:v>
                </c:pt>
                <c:pt idx="7731">
                  <c:v>43.547058724000003</c:v>
                </c:pt>
                <c:pt idx="7732">
                  <c:v>43.570084397500004</c:v>
                </c:pt>
                <c:pt idx="7733">
                  <c:v>43.566744796000002</c:v>
                </c:pt>
                <c:pt idx="7734">
                  <c:v>43.510498876</c:v>
                </c:pt>
                <c:pt idx="7735">
                  <c:v>43.495499963999997</c:v>
                </c:pt>
                <c:pt idx="7736">
                  <c:v>43.535809540000002</c:v>
                </c:pt>
                <c:pt idx="7737">
                  <c:v>43.547996156000004</c:v>
                </c:pt>
                <c:pt idx="7738">
                  <c:v>43.5853176675</c:v>
                </c:pt>
                <c:pt idx="7739">
                  <c:v>43.505343000000003</c:v>
                </c:pt>
                <c:pt idx="7740">
                  <c:v>43.505343000000003</c:v>
                </c:pt>
                <c:pt idx="7741">
                  <c:v>43.505343000000003</c:v>
                </c:pt>
                <c:pt idx="7742">
                  <c:v>43.505343000000003</c:v>
                </c:pt>
                <c:pt idx="7743">
                  <c:v>43.481438484000002</c:v>
                </c:pt>
                <c:pt idx="7744">
                  <c:v>43.474876459999997</c:v>
                </c:pt>
                <c:pt idx="7745">
                  <c:v>43.414895452812502</c:v>
                </c:pt>
                <c:pt idx="7746">
                  <c:v>43.437745360312498</c:v>
                </c:pt>
                <c:pt idx="7747">
                  <c:v>43.523432508124998</c:v>
                </c:pt>
                <c:pt idx="7748">
                  <c:v>43.510030159999999</c:v>
                </c:pt>
                <c:pt idx="7749">
                  <c:v>43.444409919999998</c:v>
                </c:pt>
                <c:pt idx="7750">
                  <c:v>43.414419416406247</c:v>
                </c:pt>
                <c:pt idx="7751">
                  <c:v>43.377673682222223</c:v>
                </c:pt>
                <c:pt idx="7752">
                  <c:v>43.451074475624999</c:v>
                </c:pt>
                <c:pt idx="7753">
                  <c:v>43.4653556646875</c:v>
                </c:pt>
                <c:pt idx="7754">
                  <c:v>43.399662179374999</c:v>
                </c:pt>
                <c:pt idx="7755">
                  <c:v>43.264466908125002</c:v>
                </c:pt>
                <c:pt idx="7756">
                  <c:v>43.350154051875002</c:v>
                </c:pt>
                <c:pt idx="7757">
                  <c:v>43.324961729365079</c:v>
                </c:pt>
                <c:pt idx="7758">
                  <c:v>43.427272489843752</c:v>
                </c:pt>
                <c:pt idx="7759">
                  <c:v>43.395853863906247</c:v>
                </c:pt>
                <c:pt idx="7760">
                  <c:v>43.383476829999999</c:v>
                </c:pt>
                <c:pt idx="7761">
                  <c:v>43.32063959125</c:v>
                </c:pt>
                <c:pt idx="7762">
                  <c:v>43.330764879841269</c:v>
                </c:pt>
                <c:pt idx="7763">
                  <c:v>43.370623758437503</c:v>
                </c:pt>
                <c:pt idx="7764">
                  <c:v>43.319642174761903</c:v>
                </c:pt>
                <c:pt idx="7765">
                  <c:v>43.290626422380953</c:v>
                </c:pt>
                <c:pt idx="7766">
                  <c:v>43.335396821562497</c:v>
                </c:pt>
                <c:pt idx="7767">
                  <c:v>43.297396760952381</c:v>
                </c:pt>
                <c:pt idx="7768">
                  <c:v>43.239365253015869</c:v>
                </c:pt>
                <c:pt idx="7769">
                  <c:v>43.338986009682543</c:v>
                </c:pt>
                <c:pt idx="7770">
                  <c:v>43.363165803333331</c:v>
                </c:pt>
                <c:pt idx="7771">
                  <c:v>43.286757655396826</c:v>
                </c:pt>
                <c:pt idx="7772">
                  <c:v>43.257741901746037</c:v>
                </c:pt>
                <c:pt idx="7773">
                  <c:v>43.23839805888889</c:v>
                </c:pt>
                <c:pt idx="7774">
                  <c:v>43.320609366507938</c:v>
                </c:pt>
                <c:pt idx="7775">
                  <c:v>43.262577861746038</c:v>
                </c:pt>
                <c:pt idx="7776">
                  <c:v>43.233078504126986</c:v>
                </c:pt>
                <c:pt idx="7777">
                  <c:v>43.258225497777779</c:v>
                </c:pt>
                <c:pt idx="7778">
                  <c:v>43.235980080317461</c:v>
                </c:pt>
                <c:pt idx="7779">
                  <c:v>43.231144120000003</c:v>
                </c:pt>
                <c:pt idx="7780">
                  <c:v>43.231144120000003</c:v>
                </c:pt>
                <c:pt idx="7781">
                  <c:v>43.10057322714286</c:v>
                </c:pt>
                <c:pt idx="7782">
                  <c:v>43.151537996129029</c:v>
                </c:pt>
                <c:pt idx="7783">
                  <c:v>43.161989910158731</c:v>
                </c:pt>
                <c:pt idx="7784">
                  <c:v>43.212471085322584</c:v>
                </c:pt>
                <c:pt idx="7785">
                  <c:v>43.244684808888891</c:v>
                </c:pt>
                <c:pt idx="7786">
                  <c:v>43.215419454193551</c:v>
                </c:pt>
                <c:pt idx="7787">
                  <c:v>43.18593570580645</c:v>
                </c:pt>
                <c:pt idx="7788">
                  <c:v>43.183751724444441</c:v>
                </c:pt>
                <c:pt idx="7789">
                  <c:v>43.188392684838711</c:v>
                </c:pt>
                <c:pt idx="7790">
                  <c:v>43.170211039999998</c:v>
                </c:pt>
                <c:pt idx="7791">
                  <c:v>43.159891728064515</c:v>
                </c:pt>
                <c:pt idx="7792">
                  <c:v>43.158121143174604</c:v>
                </c:pt>
                <c:pt idx="7793">
                  <c:v>43.200677579999997</c:v>
                </c:pt>
                <c:pt idx="7794">
                  <c:v>43.186918497419356</c:v>
                </c:pt>
                <c:pt idx="7795">
                  <c:v>43.127951000645162</c:v>
                </c:pt>
                <c:pt idx="7796">
                  <c:v>43.083725378064514</c:v>
                </c:pt>
                <c:pt idx="7797">
                  <c:v>43.105346793548385</c:v>
                </c:pt>
                <c:pt idx="7798">
                  <c:v>43.078811420000001</c:v>
                </c:pt>
                <c:pt idx="7799">
                  <c:v>43.081268399032261</c:v>
                </c:pt>
                <c:pt idx="7800">
                  <c:v>43.104855397258063</c:v>
                </c:pt>
                <c:pt idx="7801">
                  <c:v>43.017878330000002</c:v>
                </c:pt>
                <c:pt idx="7802">
                  <c:v>43.017878330000002</c:v>
                </c:pt>
                <c:pt idx="7803">
                  <c:v>43.10628125081967</c:v>
                </c:pt>
                <c:pt idx="7804">
                  <c:v>43.137778916774195</c:v>
                </c:pt>
                <c:pt idx="7805">
                  <c:v>43.08470816967742</c:v>
                </c:pt>
                <c:pt idx="7806">
                  <c:v>42.997900272131147</c:v>
                </c:pt>
                <c:pt idx="7807">
                  <c:v>42.831147915000003</c:v>
                </c:pt>
                <c:pt idx="7808">
                  <c:v>42.957444699836067</c:v>
                </c:pt>
                <c:pt idx="7809">
                  <c:v>42.987411790000003</c:v>
                </c:pt>
                <c:pt idx="7810">
                  <c:v>43.011385460819675</c:v>
                </c:pt>
                <c:pt idx="7811">
                  <c:v>42.994404110655744</c:v>
                </c:pt>
                <c:pt idx="7812">
                  <c:v>42.964807582903227</c:v>
                </c:pt>
                <c:pt idx="7813">
                  <c:v>42.978921114918037</c:v>
                </c:pt>
                <c:pt idx="7814">
                  <c:v>42.987411790000003</c:v>
                </c:pt>
                <c:pt idx="7815">
                  <c:v>42.987411790000003</c:v>
                </c:pt>
                <c:pt idx="7816">
                  <c:v>42.966934279508195</c:v>
                </c:pt>
                <c:pt idx="7817">
                  <c:v>42.996256914516131</c:v>
                </c:pt>
                <c:pt idx="7818">
                  <c:v>42.96094086180328</c:v>
                </c:pt>
                <c:pt idx="7819">
                  <c:v>42.926478709999998</c:v>
                </c:pt>
                <c:pt idx="7820">
                  <c:v>42.944458963114748</c:v>
                </c:pt>
                <c:pt idx="7821">
                  <c:v>42.939173101666661</c:v>
                </c:pt>
                <c:pt idx="7822">
                  <c:v>42.926478709999998</c:v>
                </c:pt>
                <c:pt idx="7823">
                  <c:v>42.909497354262292</c:v>
                </c:pt>
                <c:pt idx="7824">
                  <c:v>42.863048362622948</c:v>
                </c:pt>
                <c:pt idx="7825">
                  <c:v>42.883026426885245</c:v>
                </c:pt>
                <c:pt idx="7826">
                  <c:v>42.847773476500002</c:v>
                </c:pt>
                <c:pt idx="7827">
                  <c:v>42.836077982950819</c:v>
                </c:pt>
                <c:pt idx="7828">
                  <c:v>42.866045071475412</c:v>
                </c:pt>
                <c:pt idx="7829">
                  <c:v>42.879255567833333</c:v>
                </c:pt>
                <c:pt idx="7830">
                  <c:v>42.911994612459011</c:v>
                </c:pt>
                <c:pt idx="7831">
                  <c:v>42.924447602000001</c:v>
                </c:pt>
                <c:pt idx="7832">
                  <c:v>42.887022038852457</c:v>
                </c:pt>
                <c:pt idx="7833">
                  <c:v>42.873162259499999</c:v>
                </c:pt>
                <c:pt idx="7834">
                  <c:v>42.902105473500001</c:v>
                </c:pt>
                <c:pt idx="7835">
                  <c:v>42.83507908</c:v>
                </c:pt>
                <c:pt idx="7836">
                  <c:v>42.848281247333333</c:v>
                </c:pt>
                <c:pt idx="7837">
                  <c:v>42.812736950666668</c:v>
                </c:pt>
                <c:pt idx="7838">
                  <c:v>42.743679460000003</c:v>
                </c:pt>
                <c:pt idx="7839">
                  <c:v>42.756665198360658</c:v>
                </c:pt>
                <c:pt idx="7840">
                  <c:v>42.812229174999999</c:v>
                </c:pt>
                <c:pt idx="7841">
                  <c:v>42.827462445000002</c:v>
                </c:pt>
                <c:pt idx="7842">
                  <c:v>42.812229174999999</c:v>
                </c:pt>
                <c:pt idx="7843">
                  <c:v>42.852851228333336</c:v>
                </c:pt>
                <c:pt idx="7844">
                  <c:v>42.873162259166662</c:v>
                </c:pt>
                <c:pt idx="7845">
                  <c:v>42.907277107058825</c:v>
                </c:pt>
                <c:pt idx="7846">
                  <c:v>42.86119326</c:v>
                </c:pt>
                <c:pt idx="7847">
                  <c:v>42.828477996333334</c:v>
                </c:pt>
                <c:pt idx="7848">
                  <c:v>42.81324472633333</c:v>
                </c:pt>
                <c:pt idx="7849">
                  <c:v>42.797955985042016</c:v>
                </c:pt>
                <c:pt idx="7850">
                  <c:v>42.78259470436975</c:v>
                </c:pt>
                <c:pt idx="7851">
                  <c:v>42.753581083249998</c:v>
                </c:pt>
                <c:pt idx="7852">
                  <c:v>42.707881268249999</c:v>
                </c:pt>
                <c:pt idx="7853">
                  <c:v>42.696571524873946</c:v>
                </c:pt>
                <c:pt idx="7854">
                  <c:v>42.727294091260504</c:v>
                </c:pt>
                <c:pt idx="7855">
                  <c:v>42.758016655294121</c:v>
                </c:pt>
                <c:pt idx="7856">
                  <c:v>42.788739216638653</c:v>
                </c:pt>
                <c:pt idx="7857">
                  <c:v>42.789637461016952</c:v>
                </c:pt>
                <c:pt idx="7858">
                  <c:v>42.758654538983052</c:v>
                </c:pt>
                <c:pt idx="7859">
                  <c:v>42.727806134033614</c:v>
                </c:pt>
                <c:pt idx="7860">
                  <c:v>42.697083567647056</c:v>
                </c:pt>
                <c:pt idx="7861">
                  <c:v>42.682746369999997</c:v>
                </c:pt>
                <c:pt idx="7862">
                  <c:v>42.682746369999997</c:v>
                </c:pt>
                <c:pt idx="7863">
                  <c:v>42.674041644285708</c:v>
                </c:pt>
                <c:pt idx="7864">
                  <c:v>42.658680363613442</c:v>
                </c:pt>
                <c:pt idx="7865">
                  <c:v>42.670353201186437</c:v>
                </c:pt>
                <c:pt idx="7866">
                  <c:v>42.701336123220344</c:v>
                </c:pt>
                <c:pt idx="7867">
                  <c:v>42.694106774745762</c:v>
                </c:pt>
                <c:pt idx="7868">
                  <c:v>42.663123852711863</c:v>
                </c:pt>
                <c:pt idx="7869">
                  <c:v>42.662349279661015</c:v>
                </c:pt>
                <c:pt idx="7870">
                  <c:v>42.677840740677965</c:v>
                </c:pt>
                <c:pt idx="7871">
                  <c:v>42.650717443333328</c:v>
                </c:pt>
                <c:pt idx="7872">
                  <c:v>42.603845843333332</c:v>
                </c:pt>
                <c:pt idx="7873">
                  <c:v>42.568625936779661</c:v>
                </c:pt>
                <c:pt idx="7874">
                  <c:v>42.537643009661018</c:v>
                </c:pt>
                <c:pt idx="7875">
                  <c:v>42.554370259487179</c:v>
                </c:pt>
                <c:pt idx="7876">
                  <c:v>42.585617997948717</c:v>
                </c:pt>
                <c:pt idx="7877">
                  <c:v>42.59134675</c:v>
                </c:pt>
                <c:pt idx="7878">
                  <c:v>42.59134675</c:v>
                </c:pt>
                <c:pt idx="7879">
                  <c:v>42.618428118888886</c:v>
                </c:pt>
                <c:pt idx="7880">
                  <c:v>42.649675852222217</c:v>
                </c:pt>
                <c:pt idx="7881">
                  <c:v>42.666601707777772</c:v>
                </c:pt>
                <c:pt idx="7882">
                  <c:v>42.682225574444438</c:v>
                </c:pt>
                <c:pt idx="7883">
                  <c:v>42.561921796153847</c:v>
                </c:pt>
                <c:pt idx="7884">
                  <c:v>42.439539325172419</c:v>
                </c:pt>
                <c:pt idx="7885">
                  <c:v>42.471056435517241</c:v>
                </c:pt>
                <c:pt idx="7886">
                  <c:v>42.497343142222221</c:v>
                </c:pt>
                <c:pt idx="7887">
                  <c:v>42.46609540888889</c:v>
                </c:pt>
                <c:pt idx="7888">
                  <c:v>42.42850833586207</c:v>
                </c:pt>
                <c:pt idx="7889">
                  <c:v>42.34971555482759</c:v>
                </c:pt>
                <c:pt idx="7890">
                  <c:v>42.302439886206898</c:v>
                </c:pt>
                <c:pt idx="7891">
                  <c:v>42.381232667241385</c:v>
                </c:pt>
                <c:pt idx="7892">
                  <c:v>42.447418602758624</c:v>
                </c:pt>
                <c:pt idx="7893">
                  <c:v>42.478935713103454</c:v>
                </c:pt>
                <c:pt idx="7894">
                  <c:v>42.499947120000002</c:v>
                </c:pt>
                <c:pt idx="7895">
                  <c:v>42.499947120000002</c:v>
                </c:pt>
                <c:pt idx="7896">
                  <c:v>42.499947120000002</c:v>
                </c:pt>
                <c:pt idx="7897">
                  <c:v>42.499947120000002</c:v>
                </c:pt>
                <c:pt idx="7898">
                  <c:v>42.484581386782608</c:v>
                </c:pt>
                <c:pt idx="7899">
                  <c:v>42.452790214608697</c:v>
                </c:pt>
                <c:pt idx="7900">
                  <c:v>42.421154344137932</c:v>
                </c:pt>
                <c:pt idx="7901">
                  <c:v>42.389637233793103</c:v>
                </c:pt>
                <c:pt idx="7902">
                  <c:v>42.398215369043477</c:v>
                </c:pt>
                <c:pt idx="7903">
                  <c:v>42.430006541217395</c:v>
                </c:pt>
                <c:pt idx="7904">
                  <c:v>42.416230366608694</c:v>
                </c:pt>
                <c:pt idx="7905">
                  <c:v>42.384439194434783</c:v>
                </c:pt>
                <c:pt idx="7906">
                  <c:v>42.390797428869561</c:v>
                </c:pt>
                <c:pt idx="7907">
                  <c:v>42.406693014956517</c:v>
                </c:pt>
                <c:pt idx="7908">
                  <c:v>42.366054689561402</c:v>
                </c:pt>
                <c:pt idx="7909">
                  <c:v>42.31794962114035</c:v>
                </c:pt>
                <c:pt idx="7910">
                  <c:v>42.34840919443478</c:v>
                </c:pt>
                <c:pt idx="7911">
                  <c:v>42.375942956842103</c:v>
                </c:pt>
                <c:pt idx="7912">
                  <c:v>42.343872909473681</c:v>
                </c:pt>
                <c:pt idx="7913">
                  <c:v>42.311802862982454</c:v>
                </c:pt>
                <c:pt idx="7914">
                  <c:v>42.279732820877193</c:v>
                </c:pt>
                <c:pt idx="7915">
                  <c:v>42.277594819473684</c:v>
                </c:pt>
                <c:pt idx="7916">
                  <c:v>42.357769929999996</c:v>
                </c:pt>
                <c:pt idx="7917">
                  <c:v>42.408547499999997</c:v>
                </c:pt>
                <c:pt idx="7918">
                  <c:v>42.408547499999997</c:v>
                </c:pt>
                <c:pt idx="7919">
                  <c:v>42.393581477894735</c:v>
                </c:pt>
                <c:pt idx="7920">
                  <c:v>42.361511430526313</c:v>
                </c:pt>
                <c:pt idx="7921">
                  <c:v>42.338527898070176</c:v>
                </c:pt>
                <c:pt idx="7922">
                  <c:v>42.322492877017545</c:v>
                </c:pt>
                <c:pt idx="7923">
                  <c:v>42.27400940274336</c:v>
                </c:pt>
                <c:pt idx="7924">
                  <c:v>42.209301701858408</c:v>
                </c:pt>
                <c:pt idx="7925">
                  <c:v>42.220625551592924</c:v>
                </c:pt>
                <c:pt idx="7926">
                  <c:v>42.252979404690265</c:v>
                </c:pt>
                <c:pt idx="7927">
                  <c:v>42.256214790000001</c:v>
                </c:pt>
                <c:pt idx="7928">
                  <c:v>42.256214790000001</c:v>
                </c:pt>
                <c:pt idx="7929">
                  <c:v>42.223860936902653</c:v>
                </c:pt>
                <c:pt idx="7930">
                  <c:v>42.200943623982305</c:v>
                </c:pt>
                <c:pt idx="7931">
                  <c:v>42.249474400973455</c:v>
                </c:pt>
                <c:pt idx="7932">
                  <c:v>42.279064695000002</c:v>
                </c:pt>
                <c:pt idx="7933">
                  <c:v>42.246421973571429</c:v>
                </c:pt>
                <c:pt idx="7934">
                  <c:v>42.21981670929204</c:v>
                </c:pt>
                <c:pt idx="7935">
                  <c:v>42.203639780088501</c:v>
                </c:pt>
                <c:pt idx="7936">
                  <c:v>42.171615726964284</c:v>
                </c:pt>
                <c:pt idx="7937">
                  <c:v>42.122651644821431</c:v>
                </c:pt>
                <c:pt idx="7938">
                  <c:v>42.123833619469025</c:v>
                </c:pt>
                <c:pt idx="7939">
                  <c:v>42.156187467256643</c:v>
                </c:pt>
                <c:pt idx="7940">
                  <c:v>42.152846162142858</c:v>
                </c:pt>
                <c:pt idx="7941">
                  <c:v>42.136524801428571</c:v>
                </c:pt>
                <c:pt idx="7942">
                  <c:v>42.106058261428572</c:v>
                </c:pt>
                <c:pt idx="7943">
                  <c:v>42.073415539999999</c:v>
                </c:pt>
                <c:pt idx="7944">
                  <c:v>42.056947139999998</c:v>
                </c:pt>
                <c:pt idx="7945">
                  <c:v>42.050293612321425</c:v>
                </c:pt>
                <c:pt idx="7946">
                  <c:v>42.099257694464285</c:v>
                </c:pt>
                <c:pt idx="7947">
                  <c:v>42.120475463392857</c:v>
                </c:pt>
                <c:pt idx="7948">
                  <c:v>42.071511381249998</c:v>
                </c:pt>
                <c:pt idx="7949">
                  <c:v>42.056672666666664</c:v>
                </c:pt>
                <c:pt idx="7950">
                  <c:v>42.089609466666666</c:v>
                </c:pt>
                <c:pt idx="7951">
                  <c:v>42.103882079999998</c:v>
                </c:pt>
                <c:pt idx="7952">
                  <c:v>42.103882079999998</c:v>
                </c:pt>
                <c:pt idx="7953">
                  <c:v>42.068791150624996</c:v>
                </c:pt>
                <c:pt idx="7954">
                  <c:v>42.019827063125</c:v>
                </c:pt>
                <c:pt idx="7955">
                  <c:v>42.01248245</c:v>
                </c:pt>
                <c:pt idx="7956">
                  <c:v>42.01248245</c:v>
                </c:pt>
                <c:pt idx="7957">
                  <c:v>41.995864337272728</c:v>
                </c:pt>
                <c:pt idx="7958">
                  <c:v>41.982015910000001</c:v>
                </c:pt>
                <c:pt idx="7959">
                  <c:v>41.982015910000001</c:v>
                </c:pt>
                <c:pt idx="7960">
                  <c:v>41.976800916666669</c:v>
                </c:pt>
                <c:pt idx="7961">
                  <c:v>41.960332516666668</c:v>
                </c:pt>
                <c:pt idx="7962">
                  <c:v>41.967059608545455</c:v>
                </c:pt>
                <c:pt idx="7963">
                  <c:v>42.000295833999999</c:v>
                </c:pt>
                <c:pt idx="7964">
                  <c:v>42.001957645272725</c:v>
                </c:pt>
                <c:pt idx="7965">
                  <c:v>41.985339532545453</c:v>
                </c:pt>
                <c:pt idx="7966">
                  <c:v>41.995310400181822</c:v>
                </c:pt>
                <c:pt idx="7967">
                  <c:v>42.011928512909094</c:v>
                </c:pt>
                <c:pt idx="7968">
                  <c:v>41.964289923090909</c:v>
                </c:pt>
                <c:pt idx="7969">
                  <c:v>41.921082830000003</c:v>
                </c:pt>
                <c:pt idx="7970">
                  <c:v>41.921082830000003</c:v>
                </c:pt>
                <c:pt idx="7971">
                  <c:v>41.931053697636365</c:v>
                </c:pt>
                <c:pt idx="7972">
                  <c:v>41.964289923090909</c:v>
                </c:pt>
                <c:pt idx="7973">
                  <c:v>41.958750552181819</c:v>
                </c:pt>
                <c:pt idx="7974">
                  <c:v>41.908896213999995</c:v>
                </c:pt>
                <c:pt idx="7975">
                  <c:v>41.90123765256881</c:v>
                </c:pt>
                <c:pt idx="7976">
                  <c:v>41.918008225045874</c:v>
                </c:pt>
                <c:pt idx="7977">
                  <c:v>41.934778797522938</c:v>
                </c:pt>
                <c:pt idx="7978">
                  <c:v>41.951549370000002</c:v>
                </c:pt>
                <c:pt idx="7979">
                  <c:v>41.951549370000002</c:v>
                </c:pt>
                <c:pt idx="7980">
                  <c:v>41.942409408000003</c:v>
                </c:pt>
                <c:pt idx="7981">
                  <c:v>41.892555069818179</c:v>
                </c:pt>
                <c:pt idx="7982">
                  <c:v>41.836453550277774</c:v>
                </c:pt>
                <c:pt idx="7983">
                  <c:v>41.768750122500002</c:v>
                </c:pt>
                <c:pt idx="7984">
                  <c:v>41.756731209724769</c:v>
                </c:pt>
                <c:pt idx="7985">
                  <c:v>41.790272354678898</c:v>
                </c:pt>
                <c:pt idx="7986">
                  <c:v>41.811515079816509</c:v>
                </c:pt>
                <c:pt idx="7987">
                  <c:v>41.828285652293573</c:v>
                </c:pt>
                <c:pt idx="7988">
                  <c:v>41.829683199999998</c:v>
                </c:pt>
                <c:pt idx="7989">
                  <c:v>41.827726633211007</c:v>
                </c:pt>
                <c:pt idx="7990">
                  <c:v>41.810956060733943</c:v>
                </c:pt>
                <c:pt idx="7991">
                  <c:v>41.789061146666668</c:v>
                </c:pt>
                <c:pt idx="7992">
                  <c:v>41.755209435555557</c:v>
                </c:pt>
                <c:pt idx="7993">
                  <c:v>41.763672363333335</c:v>
                </c:pt>
                <c:pt idx="7994">
                  <c:v>41.814449929999995</c:v>
                </c:pt>
                <c:pt idx="7995">
                  <c:v>41.805987002222224</c:v>
                </c:pt>
                <c:pt idx="7996">
                  <c:v>41.772135291111113</c:v>
                </c:pt>
                <c:pt idx="7997">
                  <c:v>41.76875012</c:v>
                </c:pt>
                <c:pt idx="7998">
                  <c:v>41.772166928224301</c:v>
                </c:pt>
                <c:pt idx="7999">
                  <c:v>41.806335010467286</c:v>
                </c:pt>
                <c:pt idx="8000">
                  <c:v>41.8028839287037</c:v>
                </c:pt>
                <c:pt idx="8001">
                  <c:v>41.718254650925928</c:v>
                </c:pt>
                <c:pt idx="8002">
                  <c:v>41.677350500000003</c:v>
                </c:pt>
                <c:pt idx="8003">
                  <c:v>41.677350500000003</c:v>
                </c:pt>
                <c:pt idx="8004">
                  <c:v>41.702407093644865</c:v>
                </c:pt>
                <c:pt idx="8005">
                  <c:v>41.73657517588785</c:v>
                </c:pt>
                <c:pt idx="8006">
                  <c:v>41.706124454444449</c:v>
                </c:pt>
                <c:pt idx="8007">
                  <c:v>41.679913106168229</c:v>
                </c:pt>
                <c:pt idx="8008">
                  <c:v>41.696997147289721</c:v>
                </c:pt>
                <c:pt idx="8009">
                  <c:v>41.695170549622645</c:v>
                </c:pt>
                <c:pt idx="8010">
                  <c:v>41.660680121320759</c:v>
                </c:pt>
                <c:pt idx="8011">
                  <c:v>41.636633525327106</c:v>
                </c:pt>
                <c:pt idx="8012">
                  <c:v>41.619549484205606</c:v>
                </c:pt>
                <c:pt idx="8013">
                  <c:v>41.644321348411218</c:v>
                </c:pt>
                <c:pt idx="8014">
                  <c:v>41.67562597867925</c:v>
                </c:pt>
                <c:pt idx="8015">
                  <c:v>41.623890339056601</c:v>
                </c:pt>
                <c:pt idx="8016">
                  <c:v>41.595062358598128</c:v>
                </c:pt>
                <c:pt idx="8017">
                  <c:v>41.62923044084112</c:v>
                </c:pt>
                <c:pt idx="8018">
                  <c:v>41.638548764528302</c:v>
                </c:pt>
                <c:pt idx="8019">
                  <c:v>41.621303553207547</c:v>
                </c:pt>
                <c:pt idx="8020">
                  <c:v>41.616417409999997</c:v>
                </c:pt>
                <c:pt idx="8021">
                  <c:v>41.616417409999997</c:v>
                </c:pt>
                <c:pt idx="8022">
                  <c:v>41.583651508490561</c:v>
                </c:pt>
                <c:pt idx="8023">
                  <c:v>41.552322707924525</c:v>
                </c:pt>
                <c:pt idx="8024">
                  <c:v>41.535077496603776</c:v>
                </c:pt>
                <c:pt idx="8025">
                  <c:v>41.554033542380949</c:v>
                </c:pt>
                <c:pt idx="8026">
                  <c:v>41.623671348095243</c:v>
                </c:pt>
                <c:pt idx="8027">
                  <c:v>41.543412678301884</c:v>
                </c:pt>
                <c:pt idx="8028">
                  <c:v>41.388205770754716</c:v>
                </c:pt>
                <c:pt idx="8029">
                  <c:v>41.466696122857144</c:v>
                </c:pt>
                <c:pt idx="8030">
                  <c:v>41.555484329999999</c:v>
                </c:pt>
                <c:pt idx="8031">
                  <c:v>41.555484329999999</c:v>
                </c:pt>
                <c:pt idx="8032">
                  <c:v>41.542137081714287</c:v>
                </c:pt>
                <c:pt idx="8033">
                  <c:v>41.507318173142856</c:v>
                </c:pt>
                <c:pt idx="8034">
                  <c:v>41.505577229523809</c:v>
                </c:pt>
                <c:pt idx="8035">
                  <c:v>41.52298668666667</c:v>
                </c:pt>
                <c:pt idx="8036">
                  <c:v>41.540396138761906</c:v>
                </c:pt>
                <c:pt idx="8037">
                  <c:v>41.557805590190476</c:v>
                </c:pt>
                <c:pt idx="8038">
                  <c:v>41.575215041619046</c:v>
                </c:pt>
                <c:pt idx="8039">
                  <c:v>41.558999697788458</c:v>
                </c:pt>
                <c:pt idx="8040">
                  <c:v>41.48869229201923</c:v>
                </c:pt>
                <c:pt idx="8041">
                  <c:v>41.452768556571428</c:v>
                </c:pt>
                <c:pt idx="8042">
                  <c:v>41.435359105142858</c:v>
                </c:pt>
                <c:pt idx="8043">
                  <c:v>41.433618160000002</c:v>
                </c:pt>
                <c:pt idx="8044">
                  <c:v>41.442406585961542</c:v>
                </c:pt>
                <c:pt idx="8045">
                  <c:v>41.495137141730773</c:v>
                </c:pt>
                <c:pt idx="8046">
                  <c:v>41.502385500666669</c:v>
                </c:pt>
                <c:pt idx="8047">
                  <c:v>41.450157140666668</c:v>
                </c:pt>
                <c:pt idx="8048">
                  <c:v>41.433618160000002</c:v>
                </c:pt>
                <c:pt idx="8049">
                  <c:v>41.433618160000002</c:v>
                </c:pt>
                <c:pt idx="8050">
                  <c:v>41.416920152500005</c:v>
                </c:pt>
                <c:pt idx="8051">
                  <c:v>41.406996911456311</c:v>
                </c:pt>
                <c:pt idx="8052">
                  <c:v>41.424744410485438</c:v>
                </c:pt>
                <c:pt idx="8053">
                  <c:v>41.398464457115388</c:v>
                </c:pt>
                <c:pt idx="8054">
                  <c:v>41.328157051346153</c:v>
                </c:pt>
                <c:pt idx="8055">
                  <c:v>41.311751989999998</c:v>
                </c:pt>
                <c:pt idx="8056">
                  <c:v>41.313509675288458</c:v>
                </c:pt>
                <c:pt idx="8057">
                  <c:v>41.34866338105769</c:v>
                </c:pt>
                <c:pt idx="8058">
                  <c:v>41.378305121359219</c:v>
                </c:pt>
                <c:pt idx="8059">
                  <c:v>41.396052620388353</c:v>
                </c:pt>
                <c:pt idx="8060">
                  <c:v>41.371206118252431</c:v>
                </c:pt>
                <c:pt idx="8061">
                  <c:v>41.317963615339806</c:v>
                </c:pt>
                <c:pt idx="8062">
                  <c:v>41.280398075048545</c:v>
                </c:pt>
                <c:pt idx="8063">
                  <c:v>41.259692660485435</c:v>
                </c:pt>
                <c:pt idx="8064">
                  <c:v>41.312935163398059</c:v>
                </c:pt>
                <c:pt idx="8065">
                  <c:v>41.302286664563105</c:v>
                </c:pt>
                <c:pt idx="8066">
                  <c:v>41.213549163592234</c:v>
                </c:pt>
                <c:pt idx="8067">
                  <c:v>41.26797483</c:v>
                </c:pt>
                <c:pt idx="8068">
                  <c:v>41.371789005196078</c:v>
                </c:pt>
                <c:pt idx="8069">
                  <c:v>41.318024516960783</c:v>
                </c:pt>
                <c:pt idx="8070">
                  <c:v>41.275665408640776</c:v>
                </c:pt>
                <c:pt idx="8071">
                  <c:v>41.257917909611649</c:v>
                </c:pt>
                <c:pt idx="8072">
                  <c:v>41.272324702941177</c:v>
                </c:pt>
                <c:pt idx="8073">
                  <c:v>41.308167691176472</c:v>
                </c:pt>
                <c:pt idx="8074">
                  <c:v>41.263363955882355</c:v>
                </c:pt>
                <c:pt idx="8075">
                  <c:v>41.220352370000001</c:v>
                </c:pt>
                <c:pt idx="8076">
                  <c:v>41.220352370000001</c:v>
                </c:pt>
                <c:pt idx="8077">
                  <c:v>41.220352370000001</c:v>
                </c:pt>
                <c:pt idx="8078">
                  <c:v>41.220352370000001</c:v>
                </c:pt>
                <c:pt idx="8079">
                  <c:v>41.177340779411765</c:v>
                </c:pt>
                <c:pt idx="8080">
                  <c:v>41.139705637058825</c:v>
                </c:pt>
                <c:pt idx="8081">
                  <c:v>41.247234607647059</c:v>
                </c:pt>
                <c:pt idx="8082">
                  <c:v>41.268314544455443</c:v>
                </c:pt>
                <c:pt idx="8083">
                  <c:v>41.159720930594062</c:v>
                </c:pt>
                <c:pt idx="8084">
                  <c:v>41.18032769401961</c:v>
                </c:pt>
                <c:pt idx="8085">
                  <c:v>41.249913963267325</c:v>
                </c:pt>
                <c:pt idx="8086">
                  <c:v>41.195617159306934</c:v>
                </c:pt>
                <c:pt idx="8087">
                  <c:v>41.165452268217827</c:v>
                </c:pt>
                <c:pt idx="8088">
                  <c:v>41.183551202871286</c:v>
                </c:pt>
                <c:pt idx="8089">
                  <c:v>41.189885830000001</c:v>
                </c:pt>
                <c:pt idx="8090">
                  <c:v>41.189885830000001</c:v>
                </c:pt>
                <c:pt idx="8091">
                  <c:v>41.189885830000001</c:v>
                </c:pt>
                <c:pt idx="8092">
                  <c:v>41.189885830000001</c:v>
                </c:pt>
                <c:pt idx="8093">
                  <c:v>41.189885830000001</c:v>
                </c:pt>
                <c:pt idx="8094">
                  <c:v>41.157307744059409</c:v>
                </c:pt>
                <c:pt idx="8095">
                  <c:v>41.103010934158419</c:v>
                </c:pt>
                <c:pt idx="8096">
                  <c:v>41.098486200000004</c:v>
                </c:pt>
                <c:pt idx="8097">
                  <c:v>41.081424937600005</c:v>
                </c:pt>
                <c:pt idx="8098">
                  <c:v>41.008305241599999</c:v>
                </c:pt>
                <c:pt idx="8099">
                  <c:v>41.007388228910891</c:v>
                </c:pt>
                <c:pt idx="8100">
                  <c:v>41.061685032871281</c:v>
                </c:pt>
                <c:pt idx="8101">
                  <c:v>41.084166926199998</c:v>
                </c:pt>
                <c:pt idx="8102">
                  <c:v>41.098486200000004</c:v>
                </c:pt>
                <c:pt idx="8103">
                  <c:v>41.098486200000004</c:v>
                </c:pt>
                <c:pt idx="8104">
                  <c:v>41.078378283600003</c:v>
                </c:pt>
                <c:pt idx="8105">
                  <c:v>41.0418184356</c:v>
                </c:pt>
                <c:pt idx="8106">
                  <c:v>41.053700386199999</c:v>
                </c:pt>
                <c:pt idx="8107">
                  <c:v>41.044255757499997</c:v>
                </c:pt>
                <c:pt idx="8108">
                  <c:v>40.934576207500001</c:v>
                </c:pt>
                <c:pt idx="8109">
                  <c:v>40.945544162499999</c:v>
                </c:pt>
                <c:pt idx="8110">
                  <c:v>41.055223712499995</c:v>
                </c:pt>
                <c:pt idx="8111">
                  <c:v>41.002778175050501</c:v>
                </c:pt>
                <c:pt idx="8112">
                  <c:v>40.963214753800003</c:v>
                </c:pt>
                <c:pt idx="8113">
                  <c:v>41.036334455799995</c:v>
                </c:pt>
                <c:pt idx="8114">
                  <c:v>41.047093147676769</c:v>
                </c:pt>
                <c:pt idx="8115">
                  <c:v>41.010164008282828</c:v>
                </c:pt>
                <c:pt idx="8116">
                  <c:v>40.973234863333332</c:v>
                </c:pt>
                <c:pt idx="8117">
                  <c:v>40.94615349</c:v>
                </c:pt>
                <c:pt idx="8118">
                  <c:v>40.94615349</c:v>
                </c:pt>
                <c:pt idx="8119">
                  <c:v>40.923996006363637</c:v>
                </c:pt>
                <c:pt idx="8120">
                  <c:v>40.887066866969697</c:v>
                </c:pt>
                <c:pt idx="8121">
                  <c:v>40.902761751212125</c:v>
                </c:pt>
                <c:pt idx="8122">
                  <c:v>40.9380705322449</c:v>
                </c:pt>
                <c:pt idx="8123">
                  <c:v>41.012682473061226</c:v>
                </c:pt>
                <c:pt idx="8124">
                  <c:v>40.963694837171715</c:v>
                </c:pt>
                <c:pt idx="8125">
                  <c:v>40.855984841414141</c:v>
                </c:pt>
                <c:pt idx="8126">
                  <c:v>40.929843126262625</c:v>
                </c:pt>
                <c:pt idx="8127">
                  <c:v>40.949262328367347</c:v>
                </c:pt>
                <c:pt idx="8128">
                  <c:v>40.874650387551021</c:v>
                </c:pt>
                <c:pt idx="8129">
                  <c:v>40.854753870000003</c:v>
                </c:pt>
                <c:pt idx="8130">
                  <c:v>40.852907413030309</c:v>
                </c:pt>
                <c:pt idx="8131">
                  <c:v>40.834442843333335</c:v>
                </c:pt>
                <c:pt idx="8132">
                  <c:v>40.824287329999997</c:v>
                </c:pt>
                <c:pt idx="8133">
                  <c:v>40.824287329999997</c:v>
                </c:pt>
                <c:pt idx="8134">
                  <c:v>40.778587514999998</c:v>
                </c:pt>
                <c:pt idx="8135">
                  <c:v>40.743146842142856</c:v>
                </c:pt>
                <c:pt idx="8136">
                  <c:v>40.799105799285712</c:v>
                </c:pt>
                <c:pt idx="8137">
                  <c:v>40.834652235360821</c:v>
                </c:pt>
                <c:pt idx="8138">
                  <c:v>40.853497517835052</c:v>
                </c:pt>
                <c:pt idx="8139">
                  <c:v>40.767706607142856</c:v>
                </c:pt>
                <c:pt idx="8140">
                  <c:v>40.71361295020408</c:v>
                </c:pt>
                <c:pt idx="8141">
                  <c:v>40.750918917551019</c:v>
                </c:pt>
                <c:pt idx="8142">
                  <c:v>40.788481287422677</c:v>
                </c:pt>
                <c:pt idx="8143">
                  <c:v>40.823354680510199</c:v>
                </c:pt>
                <c:pt idx="8144">
                  <c:v>40.804701690714282</c:v>
                </c:pt>
                <c:pt idx="8145">
                  <c:v>40.785968578969069</c:v>
                </c:pt>
                <c:pt idx="8146">
                  <c:v>40.767123296494844</c:v>
                </c:pt>
                <c:pt idx="8147">
                  <c:v>40.733201788041235</c:v>
                </c:pt>
                <c:pt idx="8148">
                  <c:v>40.695511223092787</c:v>
                </c:pt>
                <c:pt idx="8149">
                  <c:v>40.657820658144331</c:v>
                </c:pt>
                <c:pt idx="8150">
                  <c:v>40.662846066804128</c:v>
                </c:pt>
                <c:pt idx="8151">
                  <c:v>40.700536631752577</c:v>
                </c:pt>
                <c:pt idx="8152">
                  <c:v>40.684518141649484</c:v>
                </c:pt>
                <c:pt idx="8153">
                  <c:v>40.710037797083338</c:v>
                </c:pt>
                <c:pt idx="8154">
                  <c:v>40.824287328333334</c:v>
                </c:pt>
                <c:pt idx="8155">
                  <c:v>40.785654496391757</c:v>
                </c:pt>
                <c:pt idx="8156">
                  <c:v>40.70242116</c:v>
                </c:pt>
                <c:pt idx="8157">
                  <c:v>40.70242116</c:v>
                </c:pt>
                <c:pt idx="8158">
                  <c:v>40.712157889278352</c:v>
                </c:pt>
                <c:pt idx="8159">
                  <c:v>40.731003171752576</c:v>
                </c:pt>
                <c:pt idx="8160">
                  <c:v>40.68147541375</c:v>
                </c:pt>
                <c:pt idx="8161">
                  <c:v>40.641488080000002</c:v>
                </c:pt>
                <c:pt idx="8162">
                  <c:v>40.641488080000002</c:v>
                </c:pt>
                <c:pt idx="8163">
                  <c:v>40.654817191250004</c:v>
                </c:pt>
                <c:pt idx="8164">
                  <c:v>40.666242143125004</c:v>
                </c:pt>
                <c:pt idx="8165">
                  <c:v>40.609117374375003</c:v>
                </c:pt>
                <c:pt idx="8166">
                  <c:v>40.571034196250004</c:v>
                </c:pt>
                <c:pt idx="8167">
                  <c:v>40.551992608749998</c:v>
                </c:pt>
                <c:pt idx="8168">
                  <c:v>40.584363307499999</c:v>
                </c:pt>
                <c:pt idx="8169">
                  <c:v>40.605248922421055</c:v>
                </c:pt>
                <c:pt idx="8170">
                  <c:v>40.586006897157901</c:v>
                </c:pt>
                <c:pt idx="8171">
                  <c:v>40.594201461041671</c:v>
                </c:pt>
                <c:pt idx="8172">
                  <c:v>40.604286821157899</c:v>
                </c:pt>
                <c:pt idx="8173">
                  <c:v>40.546560745368417</c:v>
                </c:pt>
                <c:pt idx="8174">
                  <c:v>40.519621909999998</c:v>
                </c:pt>
                <c:pt idx="8175">
                  <c:v>40.519621909999998</c:v>
                </c:pt>
                <c:pt idx="8176">
                  <c:v>40.573499580736843</c:v>
                </c:pt>
                <c:pt idx="8177">
                  <c:v>40.617756241052632</c:v>
                </c:pt>
                <c:pt idx="8178">
                  <c:v>40.63699827263158</c:v>
                </c:pt>
                <c:pt idx="8179">
                  <c:v>40.479213657263159</c:v>
                </c:pt>
                <c:pt idx="8180">
                  <c:v>40.338105462842101</c:v>
                </c:pt>
                <c:pt idx="8181">
                  <c:v>40.51128369652632</c:v>
                </c:pt>
                <c:pt idx="8182">
                  <c:v>40.569009774842108</c:v>
                </c:pt>
                <c:pt idx="8183">
                  <c:v>40.549440225744675</c:v>
                </c:pt>
                <c:pt idx="8184">
                  <c:v>40.510546770425528</c:v>
                </c:pt>
                <c:pt idx="8185">
                  <c:v>40.506473192736841</c:v>
                </c:pt>
                <c:pt idx="8186">
                  <c:v>40.544957243263156</c:v>
                </c:pt>
                <c:pt idx="8187">
                  <c:v>40.5332346193617</c:v>
                </c:pt>
                <c:pt idx="8188">
                  <c:v>40.502304085368422</c:v>
                </c:pt>
                <c:pt idx="8189">
                  <c:v>40.44457800326316</c:v>
                </c:pt>
                <c:pt idx="8190">
                  <c:v>40.483969570531912</c:v>
                </c:pt>
                <c:pt idx="8191">
                  <c:v>40.541337422553191</c:v>
                </c:pt>
                <c:pt idx="8192">
                  <c:v>40.482997239574466</c:v>
                </c:pt>
                <c:pt idx="8193">
                  <c:v>40.492720603404251</c:v>
                </c:pt>
                <c:pt idx="8194">
                  <c:v>40.549440225744675</c:v>
                </c:pt>
                <c:pt idx="8195">
                  <c:v>40.510546770425528</c:v>
                </c:pt>
                <c:pt idx="8196">
                  <c:v>40.454151257340428</c:v>
                </c:pt>
                <c:pt idx="8197">
                  <c:v>40.376364340319149</c:v>
                </c:pt>
                <c:pt idx="8198">
                  <c:v>40.418823033936171</c:v>
                </c:pt>
                <c:pt idx="8199">
                  <c:v>40.434056306276595</c:v>
                </c:pt>
                <c:pt idx="8200">
                  <c:v>40.356269389255324</c:v>
                </c:pt>
                <c:pt idx="8201">
                  <c:v>40.35156453419355</c:v>
                </c:pt>
                <c:pt idx="8202">
                  <c:v>40.363399854468085</c:v>
                </c:pt>
                <c:pt idx="8203">
                  <c:v>40.343953126808515</c:v>
                </c:pt>
                <c:pt idx="8204">
                  <c:v>40.311925272473118</c:v>
                </c:pt>
                <c:pt idx="8205">
                  <c:v>40.282441524086018</c:v>
                </c:pt>
                <c:pt idx="8206">
                  <c:v>40.361064853118279</c:v>
                </c:pt>
                <c:pt idx="8207">
                  <c:v>40.408238850537636</c:v>
                </c:pt>
                <c:pt idx="8208">
                  <c:v>40.427894682795696</c:v>
                </c:pt>
                <c:pt idx="8209">
                  <c:v>40.350909339784941</c:v>
                </c:pt>
                <c:pt idx="8210">
                  <c:v>40.28932106258064</c:v>
                </c:pt>
                <c:pt idx="8211">
                  <c:v>40.250009391612899</c:v>
                </c:pt>
                <c:pt idx="8212">
                  <c:v>40.262785687526879</c:v>
                </c:pt>
                <c:pt idx="8213">
                  <c:v>40.275889579999998</c:v>
                </c:pt>
                <c:pt idx="8214">
                  <c:v>40.275889579999998</c:v>
                </c:pt>
                <c:pt idx="8215">
                  <c:v>40.291286648602146</c:v>
                </c:pt>
                <c:pt idx="8216">
                  <c:v>40.310992332608691</c:v>
                </c:pt>
                <c:pt idx="8217">
                  <c:v>40.330861815217396</c:v>
                </c:pt>
                <c:pt idx="8218">
                  <c:v>40.281786325161292</c:v>
                </c:pt>
                <c:pt idx="8219">
                  <c:v>40.220917335760866</c:v>
                </c:pt>
                <c:pt idx="8220">
                  <c:v>40.2606563075</c:v>
                </c:pt>
                <c:pt idx="8221">
                  <c:v>40.263636728369562</c:v>
                </c:pt>
                <c:pt idx="8222">
                  <c:v>40.242111449565215</c:v>
                </c:pt>
                <c:pt idx="8223">
                  <c:v>40.202372484347826</c:v>
                </c:pt>
                <c:pt idx="8224">
                  <c:v>40.217274599891304</c:v>
                </c:pt>
                <c:pt idx="8225">
                  <c:v>40.274564947717387</c:v>
                </c:pt>
                <c:pt idx="8226">
                  <c:v>40.195087010760872</c:v>
                </c:pt>
                <c:pt idx="8227">
                  <c:v>40.221248495978259</c:v>
                </c:pt>
                <c:pt idx="8228">
                  <c:v>40.360334880760874</c:v>
                </c:pt>
                <c:pt idx="8229">
                  <c:v>40.235157134456522</c:v>
                </c:pt>
                <c:pt idx="8230">
                  <c:v>40.178860263260873</c:v>
                </c:pt>
                <c:pt idx="8231">
                  <c:v>40.238468711086952</c:v>
                </c:pt>
                <c:pt idx="8232">
                  <c:v>40.174446035714283</c:v>
                </c:pt>
                <c:pt idx="8233">
                  <c:v>40.116271390652173</c:v>
                </c:pt>
                <c:pt idx="8234">
                  <c:v>40.096401901521737</c:v>
                </c:pt>
                <c:pt idx="8235">
                  <c:v>40.160049754065938</c:v>
                </c:pt>
                <c:pt idx="8236">
                  <c:v>40.214956489999999</c:v>
                </c:pt>
                <c:pt idx="8237">
                  <c:v>40.214956489999999</c:v>
                </c:pt>
                <c:pt idx="8238">
                  <c:v>40.183165317826088</c:v>
                </c:pt>
                <c:pt idx="8239">
                  <c:v>40.137953145384614</c:v>
                </c:pt>
                <c:pt idx="8240">
                  <c:v>40.077689653076924</c:v>
                </c:pt>
                <c:pt idx="8241">
                  <c:v>40.077689651428571</c:v>
                </c:pt>
                <c:pt idx="8242">
                  <c:v>40.083716000000003</c:v>
                </c:pt>
                <c:pt idx="8243">
                  <c:v>40.043540342857142</c:v>
                </c:pt>
                <c:pt idx="8244">
                  <c:v>40.061269711555553</c:v>
                </c:pt>
                <c:pt idx="8245">
                  <c:v>40.093090320000002</c:v>
                </c:pt>
                <c:pt idx="8246">
                  <c:v>40.093090320000002</c:v>
                </c:pt>
                <c:pt idx="8247">
                  <c:v>40.079028839999999</c:v>
                </c:pt>
                <c:pt idx="8248">
                  <c:v>40.05890009177778</c:v>
                </c:pt>
                <c:pt idx="8249">
                  <c:v>40.038589065111111</c:v>
                </c:pt>
                <c:pt idx="8250">
                  <c:v>40.032157239999997</c:v>
                </c:pt>
                <c:pt idx="8251">
                  <c:v>40.028772068888884</c:v>
                </c:pt>
                <c:pt idx="8252">
                  <c:v>40.008461042222223</c:v>
                </c:pt>
                <c:pt idx="8253">
                  <c:v>40.028772068888891</c:v>
                </c:pt>
                <c:pt idx="8254">
                  <c:v>40.05923860888889</c:v>
                </c:pt>
                <c:pt idx="8255">
                  <c:v>40.038927582222222</c:v>
                </c:pt>
                <c:pt idx="8256">
                  <c:v>40.018616555555553</c:v>
                </c:pt>
                <c:pt idx="8257">
                  <c:v>40.008461042222223</c:v>
                </c:pt>
                <c:pt idx="8258">
                  <c:v>40.049083095555559</c:v>
                </c:pt>
                <c:pt idx="8259">
                  <c:v>40.022001726666666</c:v>
                </c:pt>
                <c:pt idx="8260">
                  <c:v>39.974609331111111</c:v>
                </c:pt>
                <c:pt idx="8261">
                  <c:v>39.994920357777772</c:v>
                </c:pt>
                <c:pt idx="8262">
                  <c:v>39.974609331111111</c:v>
                </c:pt>
                <c:pt idx="8263">
                  <c:v>39.944180826741572</c:v>
                </c:pt>
                <c:pt idx="8264">
                  <c:v>39.96472006719101</c:v>
                </c:pt>
                <c:pt idx="8265">
                  <c:v>40.040620172333334</c:v>
                </c:pt>
                <c:pt idx="8266">
                  <c:v>40.097198175617976</c:v>
                </c:pt>
                <c:pt idx="8267">
                  <c:v>39.953423478988761</c:v>
                </c:pt>
                <c:pt idx="8268">
                  <c:v>39.924668543033704</c:v>
                </c:pt>
                <c:pt idx="8269">
                  <c:v>39.931956173666663</c:v>
                </c:pt>
                <c:pt idx="8270">
                  <c:v>39.891334113666666</c:v>
                </c:pt>
                <c:pt idx="8271">
                  <c:v>39.865104741011237</c:v>
                </c:pt>
                <c:pt idx="8272">
                  <c:v>39.863735459887643</c:v>
                </c:pt>
                <c:pt idx="8273">
                  <c:v>39.925353187977528</c:v>
                </c:pt>
                <c:pt idx="8274">
                  <c:v>39.956162050337078</c:v>
                </c:pt>
                <c:pt idx="8275">
                  <c:v>39.960269896629214</c:v>
                </c:pt>
                <c:pt idx="8276">
                  <c:v>39.919191408988766</c:v>
                </c:pt>
                <c:pt idx="8277">
                  <c:v>39.894019167954546</c:v>
                </c:pt>
                <c:pt idx="8278">
                  <c:v>39.886328622808989</c:v>
                </c:pt>
                <c:pt idx="8279">
                  <c:v>39.906867863258427</c:v>
                </c:pt>
                <c:pt idx="8280">
                  <c:v>39.824710901460669</c:v>
                </c:pt>
                <c:pt idx="8281">
                  <c:v>39.794310491590906</c:v>
                </c:pt>
                <c:pt idx="8282">
                  <c:v>39.898173696136361</c:v>
                </c:pt>
                <c:pt idx="8283">
                  <c:v>39.873592737727272</c:v>
                </c:pt>
                <c:pt idx="8284">
                  <c:v>39.832241956292137</c:v>
                </c:pt>
                <c:pt idx="8285">
                  <c:v>39.791163475393262</c:v>
                </c:pt>
                <c:pt idx="8286">
                  <c:v>39.846588304545456</c:v>
                </c:pt>
                <c:pt idx="8287">
                  <c:v>39.850742832727278</c:v>
                </c:pt>
                <c:pt idx="8288">
                  <c:v>39.788424910000003</c:v>
                </c:pt>
                <c:pt idx="8289">
                  <c:v>39.788424910000003</c:v>
                </c:pt>
                <c:pt idx="8290">
                  <c:v>39.766267422727275</c:v>
                </c:pt>
                <c:pt idx="8291">
                  <c:v>39.728876663181815</c:v>
                </c:pt>
                <c:pt idx="8292">
                  <c:v>39.749649310909085</c:v>
                </c:pt>
                <c:pt idx="8293">
                  <c:v>39.832739881363636</c:v>
                </c:pt>
                <c:pt idx="8294">
                  <c:v>39.923948493563216</c:v>
                </c:pt>
                <c:pt idx="8295">
                  <c:v>39.797880045287357</c:v>
                </c:pt>
                <c:pt idx="8296">
                  <c:v>39.772153007954543</c:v>
                </c:pt>
                <c:pt idx="8297">
                  <c:v>39.779319965517246</c:v>
                </c:pt>
                <c:pt idx="8298">
                  <c:v>39.737297144827586</c:v>
                </c:pt>
                <c:pt idx="8299">
                  <c:v>39.727491819999997</c:v>
                </c:pt>
                <c:pt idx="8300">
                  <c:v>39.73379524413793</c:v>
                </c:pt>
                <c:pt idx="8301">
                  <c:v>39.754806657931034</c:v>
                </c:pt>
                <c:pt idx="8302">
                  <c:v>39.757958369999997</c:v>
                </c:pt>
                <c:pt idx="8303">
                  <c:v>39.741149241724138</c:v>
                </c:pt>
                <c:pt idx="8304">
                  <c:v>39.699126421034478</c:v>
                </c:pt>
                <c:pt idx="8305">
                  <c:v>39.716759288863635</c:v>
                </c:pt>
                <c:pt idx="8306">
                  <c:v>39.686397417209299</c:v>
                </c:pt>
                <c:pt idx="8307">
                  <c:v>39.606676230344831</c:v>
                </c:pt>
                <c:pt idx="8308">
                  <c:v>39.62768763724138</c:v>
                </c:pt>
                <c:pt idx="8309">
                  <c:v>39.6360922</c:v>
                </c:pt>
                <c:pt idx="8310">
                  <c:v>39.642395622068967</c:v>
                </c:pt>
                <c:pt idx="8311">
                  <c:v>39.684418435862071</c:v>
                </c:pt>
                <c:pt idx="8312">
                  <c:v>39.682146272093021</c:v>
                </c:pt>
                <c:pt idx="8313">
                  <c:v>39.666558739999999</c:v>
                </c:pt>
                <c:pt idx="8314">
                  <c:v>39.666558739999999</c:v>
                </c:pt>
                <c:pt idx="8315">
                  <c:v>39.683917582558138</c:v>
                </c:pt>
                <c:pt idx="8316">
                  <c:v>39.64064466885057</c:v>
                </c:pt>
                <c:pt idx="8317">
                  <c:v>39.493564813678155</c:v>
                </c:pt>
                <c:pt idx="8318">
                  <c:v>39.523436844418605</c:v>
                </c:pt>
                <c:pt idx="8319">
                  <c:v>39.565948299069767</c:v>
                </c:pt>
                <c:pt idx="8320">
                  <c:v>39.604208611627911</c:v>
                </c:pt>
                <c:pt idx="8321">
                  <c:v>39.582952886046513</c:v>
                </c:pt>
                <c:pt idx="8322">
                  <c:v>39.602083039069768</c:v>
                </c:pt>
                <c:pt idx="8323">
                  <c:v>39.627589909767444</c:v>
                </c:pt>
                <c:pt idx="8324">
                  <c:v>39.585078458604656</c:v>
                </c:pt>
                <c:pt idx="8325">
                  <c:v>39.575159120000002</c:v>
                </c:pt>
                <c:pt idx="8326">
                  <c:v>39.575159120000002</c:v>
                </c:pt>
                <c:pt idx="8327">
                  <c:v>39.575159120000002</c:v>
                </c:pt>
                <c:pt idx="8328">
                  <c:v>39.517768654651164</c:v>
                </c:pt>
                <c:pt idx="8329">
                  <c:v>39.543975713529413</c:v>
                </c:pt>
                <c:pt idx="8330">
                  <c:v>39.661244808255816</c:v>
                </c:pt>
                <c:pt idx="8331">
                  <c:v>39.554966173372094</c:v>
                </c:pt>
                <c:pt idx="8332">
                  <c:v>39.50096412435294</c:v>
                </c:pt>
                <c:pt idx="8333">
                  <c:v>39.488060648588231</c:v>
                </c:pt>
                <c:pt idx="8334">
                  <c:v>39.509566441529415</c:v>
                </c:pt>
                <c:pt idx="8335">
                  <c:v>39.430974432674418</c:v>
                </c:pt>
                <c:pt idx="8336">
                  <c:v>39.384474405058825</c:v>
                </c:pt>
                <c:pt idx="8337">
                  <c:v>39.448991790941172</c:v>
                </c:pt>
                <c:pt idx="8338">
                  <c:v>39.433220876588237</c:v>
                </c:pt>
                <c:pt idx="8339">
                  <c:v>39.445049062705884</c:v>
                </c:pt>
                <c:pt idx="8340">
                  <c:v>39.48160891070588</c:v>
                </c:pt>
                <c:pt idx="8341">
                  <c:v>39.460103117764703</c:v>
                </c:pt>
                <c:pt idx="8342">
                  <c:v>39.46798857517647</c:v>
                </c:pt>
                <c:pt idx="8343">
                  <c:v>39.495365790952377</c:v>
                </c:pt>
                <c:pt idx="8344">
                  <c:v>39.538889419523812</c:v>
                </c:pt>
                <c:pt idx="8345">
                  <c:v>39.470139154470587</c:v>
                </c:pt>
                <c:pt idx="8346">
                  <c:v>39.422826409999999</c:v>
                </c:pt>
                <c:pt idx="8347">
                  <c:v>39.422101015952379</c:v>
                </c:pt>
                <c:pt idx="8348">
                  <c:v>39.400339194523809</c:v>
                </c:pt>
                <c:pt idx="8349">
                  <c:v>39.405980200000002</c:v>
                </c:pt>
                <c:pt idx="8350">
                  <c:v>39.436971589285712</c:v>
                </c:pt>
                <c:pt idx="8351">
                  <c:v>39.502257032142857</c:v>
                </c:pt>
                <c:pt idx="8352">
                  <c:v>39.407593134166667</c:v>
                </c:pt>
                <c:pt idx="8353">
                  <c:v>39.358629050833336</c:v>
                </c:pt>
                <c:pt idx="8354">
                  <c:v>39.422826409999999</c:v>
                </c:pt>
                <c:pt idx="8355">
                  <c:v>39.422826409999999</c:v>
                </c:pt>
                <c:pt idx="8356">
                  <c:v>39.382567049166667</c:v>
                </c:pt>
                <c:pt idx="8357">
                  <c:v>39.331426780000001</c:v>
                </c:pt>
                <c:pt idx="8358">
                  <c:v>39.331426780000001</c:v>
                </c:pt>
                <c:pt idx="8359">
                  <c:v>39.295882483333337</c:v>
                </c:pt>
                <c:pt idx="8360">
                  <c:v>39.315830816071433</c:v>
                </c:pt>
                <c:pt idx="8361">
                  <c:v>39.421375622261905</c:v>
                </c:pt>
                <c:pt idx="8362">
                  <c:v>39.33432835797619</c:v>
                </c:pt>
                <c:pt idx="8363">
                  <c:v>39.300960240000002</c:v>
                </c:pt>
                <c:pt idx="8364">
                  <c:v>39.326349024999999</c:v>
                </c:pt>
                <c:pt idx="8365">
                  <c:v>39.435158103571425</c:v>
                </c:pt>
                <c:pt idx="8366">
                  <c:v>39.379879594578313</c:v>
                </c:pt>
                <c:pt idx="8367">
                  <c:v>39.321633963571429</c:v>
                </c:pt>
                <c:pt idx="8368">
                  <c:v>39.302061440240969</c:v>
                </c:pt>
                <c:pt idx="8369">
                  <c:v>39.324085445060241</c:v>
                </c:pt>
                <c:pt idx="8370">
                  <c:v>39.302061440240969</c:v>
                </c:pt>
                <c:pt idx="8371">
                  <c:v>39.276733834698796</c:v>
                </c:pt>
                <c:pt idx="8372">
                  <c:v>39.298757839518075</c:v>
                </c:pt>
                <c:pt idx="8373">
                  <c:v>39.22167381614458</c:v>
                </c:pt>
                <c:pt idx="8374">
                  <c:v>39.201852212048188</c:v>
                </c:pt>
                <c:pt idx="8375">
                  <c:v>39.242963693975902</c:v>
                </c:pt>
                <c:pt idx="8376">
                  <c:v>39.264987698795181</c:v>
                </c:pt>
                <c:pt idx="8377">
                  <c:v>39.270493700000003</c:v>
                </c:pt>
                <c:pt idx="8378">
                  <c:v>39.262418231566265</c:v>
                </c:pt>
                <c:pt idx="8379">
                  <c:v>39.240394226746986</c:v>
                </c:pt>
                <c:pt idx="8380">
                  <c:v>39.218106105731707</c:v>
                </c:pt>
                <c:pt idx="8381">
                  <c:v>39.168816201084333</c:v>
                </c:pt>
                <c:pt idx="8382">
                  <c:v>39.112959385609756</c:v>
                </c:pt>
                <c:pt idx="8383">
                  <c:v>39.090666795365856</c:v>
                </c:pt>
                <c:pt idx="8384">
                  <c:v>39.125869391686749</c:v>
                </c:pt>
                <c:pt idx="8385">
                  <c:v>39.170177033902441</c:v>
                </c:pt>
                <c:pt idx="8386">
                  <c:v>39.191354993780486</c:v>
                </c:pt>
                <c:pt idx="8387">
                  <c:v>39.035306854756101</c:v>
                </c:pt>
                <c:pt idx="8388">
                  <c:v>39.096611481585363</c:v>
                </c:pt>
                <c:pt idx="8389">
                  <c:v>39.17054857707317</c:v>
                </c:pt>
                <c:pt idx="8390">
                  <c:v>39.14825598682927</c:v>
                </c:pt>
                <c:pt idx="8391">
                  <c:v>39.125963396585362</c:v>
                </c:pt>
                <c:pt idx="8392">
                  <c:v>39.132651173658537</c:v>
                </c:pt>
                <c:pt idx="8393">
                  <c:v>39.135995062195121</c:v>
                </c:pt>
                <c:pt idx="8394">
                  <c:v>39.091409881707321</c:v>
                </c:pt>
                <c:pt idx="8395">
                  <c:v>39.189868828658533</c:v>
                </c:pt>
                <c:pt idx="8396">
                  <c:v>39.203244382073166</c:v>
                </c:pt>
                <c:pt idx="8397">
                  <c:v>39.127940371851849</c:v>
                </c:pt>
                <c:pt idx="8398">
                  <c:v>39.015101327407407</c:v>
                </c:pt>
                <c:pt idx="8399">
                  <c:v>39.070603460243902</c:v>
                </c:pt>
                <c:pt idx="8400">
                  <c:v>39.086566056172842</c:v>
                </c:pt>
                <c:pt idx="8401">
                  <c:v>39.031962965243906</c:v>
                </c:pt>
                <c:pt idx="8402">
                  <c:v>39.076548153048783</c:v>
                </c:pt>
                <c:pt idx="8403">
                  <c:v>39.087694450000001</c:v>
                </c:pt>
                <c:pt idx="8404">
                  <c:v>39.069640201111113</c:v>
                </c:pt>
                <c:pt idx="8405">
                  <c:v>39.027889750740741</c:v>
                </c:pt>
                <c:pt idx="8406">
                  <c:v>39.050457565555554</c:v>
                </c:pt>
                <c:pt idx="8407">
                  <c:v>38.979203839024393</c:v>
                </c:pt>
                <c:pt idx="8408">
                  <c:v>38.904895199999999</c:v>
                </c:pt>
                <c:pt idx="8409">
                  <c:v>38.904895199999999</c:v>
                </c:pt>
                <c:pt idx="8410">
                  <c:v>38.949278554567897</c:v>
                </c:pt>
                <c:pt idx="8411">
                  <c:v>38.965828279999997</c:v>
                </c:pt>
                <c:pt idx="8412">
                  <c:v>38.972598622222222</c:v>
                </c:pt>
                <c:pt idx="8413">
                  <c:v>38.995166429629634</c:v>
                </c:pt>
                <c:pt idx="8414">
                  <c:v>38.953415985925922</c:v>
                </c:pt>
                <c:pt idx="8415">
                  <c:v>38.949071683</c:v>
                </c:pt>
                <c:pt idx="8416">
                  <c:v>38.947774034074072</c:v>
                </c:pt>
                <c:pt idx="8417">
                  <c:v>38.880070611851849</c:v>
                </c:pt>
                <c:pt idx="8418">
                  <c:v>38.936490130370366</c:v>
                </c:pt>
                <c:pt idx="8419">
                  <c:v>38.939931721000001</c:v>
                </c:pt>
                <c:pt idx="8420">
                  <c:v>38.910226844499995</c:v>
                </c:pt>
                <c:pt idx="8421">
                  <c:v>38.933076749499996</c:v>
                </c:pt>
                <c:pt idx="8422">
                  <c:v>38.975983793333334</c:v>
                </c:pt>
                <c:pt idx="8423">
                  <c:v>38.996294820000003</c:v>
                </c:pt>
                <c:pt idx="8424">
                  <c:v>38.986393194500003</c:v>
                </c:pt>
                <c:pt idx="8425">
                  <c:v>38.940693384500001</c:v>
                </c:pt>
                <c:pt idx="8426">
                  <c:v>38.935361739999998</c:v>
                </c:pt>
                <c:pt idx="8427">
                  <c:v>38.922794292249996</c:v>
                </c:pt>
                <c:pt idx="8428">
                  <c:v>38.904895199999999</c:v>
                </c:pt>
                <c:pt idx="8429">
                  <c:v>38.904895199999999</c:v>
                </c:pt>
                <c:pt idx="8430">
                  <c:v>38.925079282749998</c:v>
                </c:pt>
                <c:pt idx="8431">
                  <c:v>38.935361739999998</c:v>
                </c:pt>
                <c:pt idx="8432">
                  <c:v>38.903371871250002</c:v>
                </c:pt>
                <c:pt idx="8433">
                  <c:v>38.766272433750004</c:v>
                </c:pt>
                <c:pt idx="8434">
                  <c:v>38.814257233500001</c:v>
                </c:pt>
                <c:pt idx="8435">
                  <c:v>38.804625564683548</c:v>
                </c:pt>
                <c:pt idx="8436">
                  <c:v>38.763987442500003</c:v>
                </c:pt>
                <c:pt idx="8437">
                  <c:v>38.809687252499998</c:v>
                </c:pt>
                <c:pt idx="8438">
                  <c:v>38.771073805443038</c:v>
                </c:pt>
                <c:pt idx="8439">
                  <c:v>38.766445976582283</c:v>
                </c:pt>
                <c:pt idx="8440">
                  <c:v>38.783029030000002</c:v>
                </c:pt>
                <c:pt idx="8441">
                  <c:v>38.783029030000002</c:v>
                </c:pt>
                <c:pt idx="8442">
                  <c:v>38.738852547</c:v>
                </c:pt>
                <c:pt idx="8443">
                  <c:v>38.751405532784815</c:v>
                </c:pt>
                <c:pt idx="8444">
                  <c:v>38.783029030000002</c:v>
                </c:pt>
                <c:pt idx="8445">
                  <c:v>38.783029030000002</c:v>
                </c:pt>
                <c:pt idx="8446">
                  <c:v>38.783029030000002</c:v>
                </c:pt>
                <c:pt idx="8447">
                  <c:v>38.751000103333332</c:v>
                </c:pt>
                <c:pt idx="8448">
                  <c:v>38.74870596594937</c:v>
                </c:pt>
                <c:pt idx="8449">
                  <c:v>38.802697302151898</c:v>
                </c:pt>
                <c:pt idx="8450">
                  <c:v>38.640723284430379</c:v>
                </c:pt>
                <c:pt idx="8451">
                  <c:v>38.669647218607594</c:v>
                </c:pt>
                <c:pt idx="8452">
                  <c:v>38.701784920000001</c:v>
                </c:pt>
                <c:pt idx="8453">
                  <c:v>38.673503737974684</c:v>
                </c:pt>
                <c:pt idx="8454">
                  <c:v>38.76606032278481</c:v>
                </c:pt>
                <c:pt idx="8455">
                  <c:v>38.763889793333334</c:v>
                </c:pt>
                <c:pt idx="8456">
                  <c:v>38.716696812405061</c:v>
                </c:pt>
                <c:pt idx="8457">
                  <c:v>38.665850020000001</c:v>
                </c:pt>
                <c:pt idx="8458">
                  <c:v>38.689285819999995</c:v>
                </c:pt>
                <c:pt idx="8459">
                  <c:v>38.733813846923077</c:v>
                </c:pt>
                <c:pt idx="8460">
                  <c:v>38.710378045384616</c:v>
                </c:pt>
                <c:pt idx="8461">
                  <c:v>38.682255082307691</c:v>
                </c:pt>
                <c:pt idx="8462">
                  <c:v>38.752562490000003</c:v>
                </c:pt>
                <c:pt idx="8463">
                  <c:v>38.705690882307692</c:v>
                </c:pt>
                <c:pt idx="8464">
                  <c:v>38.658819279999996</c:v>
                </c:pt>
                <c:pt idx="8465">
                  <c:v>38.621321999999999</c:v>
                </c:pt>
                <c:pt idx="8466">
                  <c:v>38.602573360000001</c:v>
                </c:pt>
                <c:pt idx="8467">
                  <c:v>38.626009159999995</c:v>
                </c:pt>
                <c:pt idx="8468">
                  <c:v>38.630696319999998</c:v>
                </c:pt>
                <c:pt idx="8469">
                  <c:v>38.618826239480519</c:v>
                </c:pt>
                <c:pt idx="8470">
                  <c:v>38.584996508333333</c:v>
                </c:pt>
                <c:pt idx="8471">
                  <c:v>38.514689100641029</c:v>
                </c:pt>
                <c:pt idx="8472">
                  <c:v>38.552353785714288</c:v>
                </c:pt>
                <c:pt idx="8473">
                  <c:v>38.584605913333334</c:v>
                </c:pt>
                <c:pt idx="8474">
                  <c:v>38.576489616363638</c:v>
                </c:pt>
                <c:pt idx="8475">
                  <c:v>38.51117373038462</c:v>
                </c:pt>
                <c:pt idx="8476">
                  <c:v>38.558045338076923</c:v>
                </c:pt>
                <c:pt idx="8477">
                  <c:v>38.605373481558438</c:v>
                </c:pt>
                <c:pt idx="8478">
                  <c:v>38.597460094545454</c:v>
                </c:pt>
                <c:pt idx="8479">
                  <c:v>38.534944335714286</c:v>
                </c:pt>
                <c:pt idx="8480">
                  <c:v>38.511204166883118</c:v>
                </c:pt>
                <c:pt idx="8481">
                  <c:v>38.487464005064936</c:v>
                </c:pt>
                <c:pt idx="8482">
                  <c:v>38.419804546103897</c:v>
                </c:pt>
                <c:pt idx="8483">
                  <c:v>38.380237611038964</c:v>
                </c:pt>
                <c:pt idx="8484">
                  <c:v>38.449084078051953</c:v>
                </c:pt>
                <c:pt idx="8485">
                  <c:v>38.472824239090912</c:v>
                </c:pt>
                <c:pt idx="8486">
                  <c:v>38.55116677649351</c:v>
                </c:pt>
                <c:pt idx="8487">
                  <c:v>38.542102824868422</c:v>
                </c:pt>
                <c:pt idx="8488">
                  <c:v>38.468471877922077</c:v>
                </c:pt>
                <c:pt idx="8489">
                  <c:v>38.563432529870127</c:v>
                </c:pt>
                <c:pt idx="8490">
                  <c:v>38.503290781818187</c:v>
                </c:pt>
                <c:pt idx="8491">
                  <c:v>38.462729464473689</c:v>
                </c:pt>
                <c:pt idx="8492">
                  <c:v>38.46633734421053</c:v>
                </c:pt>
                <c:pt idx="8493">
                  <c:v>38.514369521818182</c:v>
                </c:pt>
                <c:pt idx="8494">
                  <c:v>38.561849851688315</c:v>
                </c:pt>
                <c:pt idx="8495">
                  <c:v>38.449500575526315</c:v>
                </c:pt>
                <c:pt idx="8496">
                  <c:v>38.414223525789474</c:v>
                </c:pt>
                <c:pt idx="8497">
                  <c:v>38.433652973376624</c:v>
                </c:pt>
                <c:pt idx="8498">
                  <c:v>38.387364865526315</c:v>
                </c:pt>
                <c:pt idx="8499">
                  <c:v>38.411417397105261</c:v>
                </c:pt>
                <c:pt idx="8500">
                  <c:v>38.399391131315788</c:v>
                </c:pt>
                <c:pt idx="8501">
                  <c:v>38.410214770526316</c:v>
                </c:pt>
                <c:pt idx="8502">
                  <c:v>38.437335336133337</c:v>
                </c:pt>
                <c:pt idx="8503">
                  <c:v>38.388588872133333</c:v>
                </c:pt>
                <c:pt idx="8504">
                  <c:v>38.433465551052635</c:v>
                </c:pt>
                <c:pt idx="8505">
                  <c:v>38.414223525789474</c:v>
                </c:pt>
                <c:pt idx="8506">
                  <c:v>38.376541226315787</c:v>
                </c:pt>
                <c:pt idx="8507">
                  <c:v>38.348373037999998</c:v>
                </c:pt>
                <c:pt idx="8508">
                  <c:v>38.299626566000001</c:v>
                </c:pt>
                <c:pt idx="8509">
                  <c:v>38.339660675131576</c:v>
                </c:pt>
                <c:pt idx="8510">
                  <c:v>38.308969642400001</c:v>
                </c:pt>
                <c:pt idx="8511">
                  <c:v>38.255476807368424</c:v>
                </c:pt>
                <c:pt idx="8512">
                  <c:v>38.241130808533335</c:v>
                </c:pt>
                <c:pt idx="8513">
                  <c:v>38.289877272533332</c:v>
                </c:pt>
                <c:pt idx="8514">
                  <c:v>38.187915911600001</c:v>
                </c:pt>
                <c:pt idx="8515">
                  <c:v>38.219398005000002</c:v>
                </c:pt>
                <c:pt idx="8516">
                  <c:v>38.304501211733331</c:v>
                </c:pt>
                <c:pt idx="8517">
                  <c:v>38.331717988400001</c:v>
                </c:pt>
                <c:pt idx="8518">
                  <c:v>38.380464460399999</c:v>
                </c:pt>
                <c:pt idx="8519">
                  <c:v>38.3447170476</c:v>
                </c:pt>
                <c:pt idx="8520">
                  <c:v>38.341061064666668</c:v>
                </c:pt>
                <c:pt idx="8521">
                  <c:v>38.338623743599996</c:v>
                </c:pt>
                <c:pt idx="8522">
                  <c:v>38.292720816266666</c:v>
                </c:pt>
                <c:pt idx="8523">
                  <c:v>38.268347584266671</c:v>
                </c:pt>
                <c:pt idx="8524">
                  <c:v>38.28650674</c:v>
                </c:pt>
                <c:pt idx="8525">
                  <c:v>38.29556436</c:v>
                </c:pt>
                <c:pt idx="8526">
                  <c:v>38.276878215466667</c:v>
                </c:pt>
                <c:pt idx="8527">
                  <c:v>38.251099681081079</c:v>
                </c:pt>
                <c:pt idx="8528">
                  <c:v>38.374612689189185</c:v>
                </c:pt>
                <c:pt idx="8529">
                  <c:v>38.321156256400002</c:v>
                </c:pt>
                <c:pt idx="8530">
                  <c:v>38.215280904729731</c:v>
                </c:pt>
                <c:pt idx="8531">
                  <c:v>38.163542679999999</c:v>
                </c:pt>
                <c:pt idx="8532">
                  <c:v>38.204164740000003</c:v>
                </c:pt>
                <c:pt idx="8533">
                  <c:v>38.204164740000003</c:v>
                </c:pt>
                <c:pt idx="8534">
                  <c:v>38.13499745243243</c:v>
                </c:pt>
                <c:pt idx="8535">
                  <c:v>38.1810101652</c:v>
                </c:pt>
                <c:pt idx="8536">
                  <c:v>38.234631280000002</c:v>
                </c:pt>
                <c:pt idx="8537">
                  <c:v>38.202517898243244</c:v>
                </c:pt>
                <c:pt idx="8538">
                  <c:v>38.054302290135134</c:v>
                </c:pt>
                <c:pt idx="8539">
                  <c:v>38.100413809999999</c:v>
                </c:pt>
                <c:pt idx="8540">
                  <c:v>38.186872916081079</c:v>
                </c:pt>
                <c:pt idx="8541">
                  <c:v>38.196342245810811</c:v>
                </c:pt>
                <c:pt idx="8542">
                  <c:v>38.143231649999997</c:v>
                </c:pt>
                <c:pt idx="8543">
                  <c:v>38.141584809999998</c:v>
                </c:pt>
                <c:pt idx="8544">
                  <c:v>38.11688221</c:v>
                </c:pt>
                <c:pt idx="8545">
                  <c:v>38.092179609999995</c:v>
                </c:pt>
                <c:pt idx="8546">
                  <c:v>38.127372360136981</c:v>
                </c:pt>
                <c:pt idx="8547">
                  <c:v>38.164228866891889</c:v>
                </c:pt>
                <c:pt idx="8548">
                  <c:v>38.158053211216213</c:v>
                </c:pt>
                <c:pt idx="8549">
                  <c:v>38.256863619324328</c:v>
                </c:pt>
                <c:pt idx="8550">
                  <c:v>38.173280842602736</c:v>
                </c:pt>
                <c:pt idx="8551">
                  <c:v>38.090645567260275</c:v>
                </c:pt>
                <c:pt idx="8552">
                  <c:v>38.05183203</c:v>
                </c:pt>
                <c:pt idx="8553">
                  <c:v>38.058092277945207</c:v>
                </c:pt>
                <c:pt idx="8554">
                  <c:v>38.082298569999999</c:v>
                </c:pt>
                <c:pt idx="8555">
                  <c:v>38.082298569999999</c:v>
                </c:pt>
                <c:pt idx="8556">
                  <c:v>38.000497990136985</c:v>
                </c:pt>
                <c:pt idx="8557">
                  <c:v>38.02053078520548</c:v>
                </c:pt>
                <c:pt idx="8558">
                  <c:v>38.082298569999999</c:v>
                </c:pt>
                <c:pt idx="8559">
                  <c:v>38.082298569999999</c:v>
                </c:pt>
                <c:pt idx="8560">
                  <c:v>38.082298569999999</c:v>
                </c:pt>
                <c:pt idx="8561">
                  <c:v>38.034720685616442</c:v>
                </c:pt>
                <c:pt idx="8562">
                  <c:v>38.021365490000001</c:v>
                </c:pt>
                <c:pt idx="8563">
                  <c:v>38.060179027260276</c:v>
                </c:pt>
                <c:pt idx="8564">
                  <c:v>38.082298567499997</c:v>
                </c:pt>
                <c:pt idx="8565">
                  <c:v>37.985890741643836</c:v>
                </c:pt>
                <c:pt idx="8566">
                  <c:v>37.935808758082196</c:v>
                </c:pt>
                <c:pt idx="8567">
                  <c:v>38.040563580958903</c:v>
                </c:pt>
                <c:pt idx="8568">
                  <c:v>37.89611414777778</c:v>
                </c:pt>
                <c:pt idx="8569">
                  <c:v>37.864024579315071</c:v>
                </c:pt>
                <c:pt idx="8570">
                  <c:v>38.045484834166665</c:v>
                </c:pt>
                <c:pt idx="8571">
                  <c:v>38.017557172083336</c:v>
                </c:pt>
                <c:pt idx="8572">
                  <c:v>37.941390813750004</c:v>
                </c:pt>
                <c:pt idx="8573">
                  <c:v>37.951250703013699</c:v>
                </c:pt>
                <c:pt idx="8574">
                  <c:v>37.944352837222226</c:v>
                </c:pt>
                <c:pt idx="8575">
                  <c:v>37.918964053888892</c:v>
                </c:pt>
                <c:pt idx="8576">
                  <c:v>37.899499319999997</c:v>
                </c:pt>
                <c:pt idx="8577">
                  <c:v>37.898653027222217</c:v>
                </c:pt>
                <c:pt idx="8578">
                  <c:v>37.873264243888883</c:v>
                </c:pt>
                <c:pt idx="8579">
                  <c:v>38.017134023055554</c:v>
                </c:pt>
                <c:pt idx="8580">
                  <c:v>37.969741625277777</c:v>
                </c:pt>
                <c:pt idx="8581">
                  <c:v>37.891036392222219</c:v>
                </c:pt>
                <c:pt idx="8582">
                  <c:v>37.924041810555558</c:v>
                </c:pt>
                <c:pt idx="8583">
                  <c:v>37.896924682535207</c:v>
                </c:pt>
                <c:pt idx="8584">
                  <c:v>37.819685558591544</c:v>
                </c:pt>
                <c:pt idx="8585">
                  <c:v>37.851260628749998</c:v>
                </c:pt>
                <c:pt idx="8586">
                  <c:v>37.852530070833332</c:v>
                </c:pt>
                <c:pt idx="8587">
                  <c:v>37.850152107323943</c:v>
                </c:pt>
                <c:pt idx="8588">
                  <c:v>37.875803122222223</c:v>
                </c:pt>
                <c:pt idx="8589">
                  <c:v>37.896066470422532</c:v>
                </c:pt>
                <c:pt idx="8590">
                  <c:v>37.844573726760565</c:v>
                </c:pt>
                <c:pt idx="8591">
                  <c:v>37.838566239999999</c:v>
                </c:pt>
                <c:pt idx="8592">
                  <c:v>37.803021937499999</c:v>
                </c:pt>
                <c:pt idx="8593">
                  <c:v>37.790506335915495</c:v>
                </c:pt>
                <c:pt idx="8594">
                  <c:v>37.799946672253519</c:v>
                </c:pt>
                <c:pt idx="8595">
                  <c:v>37.77763315</c:v>
                </c:pt>
                <c:pt idx="8596">
                  <c:v>37.77763315</c:v>
                </c:pt>
                <c:pt idx="8597">
                  <c:v>37.899928424225351</c:v>
                </c:pt>
                <c:pt idx="8598">
                  <c:v>37.712838111267608</c:v>
                </c:pt>
                <c:pt idx="8599">
                  <c:v>37.684946206338026</c:v>
                </c:pt>
                <c:pt idx="8600">
                  <c:v>37.808528799577466</c:v>
                </c:pt>
                <c:pt idx="8601">
                  <c:v>37.852297636478873</c:v>
                </c:pt>
                <c:pt idx="8602">
                  <c:v>37.77763315</c:v>
                </c:pt>
                <c:pt idx="8603">
                  <c:v>37.77763315</c:v>
                </c:pt>
                <c:pt idx="8604">
                  <c:v>37.821401989295772</c:v>
                </c:pt>
                <c:pt idx="8605">
                  <c:v>37.803747331428568</c:v>
                </c:pt>
                <c:pt idx="8606">
                  <c:v>37.764759964084504</c:v>
                </c:pt>
                <c:pt idx="8607">
                  <c:v>37.747166610000001</c:v>
                </c:pt>
                <c:pt idx="8608">
                  <c:v>37.750648500285713</c:v>
                </c:pt>
                <c:pt idx="8609">
                  <c:v>37.776762677428572</c:v>
                </c:pt>
                <c:pt idx="8610">
                  <c:v>37.676658331714286</c:v>
                </c:pt>
                <c:pt idx="8611">
                  <c:v>37.717558282394364</c:v>
                </c:pt>
                <c:pt idx="8612">
                  <c:v>37.747166610000001</c:v>
                </c:pt>
                <c:pt idx="8613">
                  <c:v>37.758917989714284</c:v>
                </c:pt>
                <c:pt idx="8614">
                  <c:v>37.77033834464789</c:v>
                </c:pt>
                <c:pt idx="8615">
                  <c:v>37.741943774571432</c:v>
                </c:pt>
                <c:pt idx="8616">
                  <c:v>37.689715420285715</c:v>
                </c:pt>
                <c:pt idx="8617">
                  <c:v>37.686233530000003</c:v>
                </c:pt>
                <c:pt idx="8618">
                  <c:v>37.706254399142857</c:v>
                </c:pt>
                <c:pt idx="8619">
                  <c:v>37.716700070000002</c:v>
                </c:pt>
                <c:pt idx="8620">
                  <c:v>37.705383926571429</c:v>
                </c:pt>
                <c:pt idx="8621">
                  <c:v>37.67926974942857</c:v>
                </c:pt>
                <c:pt idx="8622">
                  <c:v>37.655766989999996</c:v>
                </c:pt>
                <c:pt idx="8623">
                  <c:v>37.655766989999996</c:v>
                </c:pt>
                <c:pt idx="8624">
                  <c:v>37.631040514637675</c:v>
                </c:pt>
                <c:pt idx="8625">
                  <c:v>37.686668763</c:v>
                </c:pt>
                <c:pt idx="8626">
                  <c:v>37.70059632742857</c:v>
                </c:pt>
                <c:pt idx="8627">
                  <c:v>37.590860005652175</c:v>
                </c:pt>
                <c:pt idx="8628">
                  <c:v>37.450335445714288</c:v>
                </c:pt>
                <c:pt idx="8629">
                  <c:v>37.483564797391303</c:v>
                </c:pt>
                <c:pt idx="8630">
                  <c:v>37.563042727826087</c:v>
                </c:pt>
                <c:pt idx="8631">
                  <c:v>37.538688419142858</c:v>
                </c:pt>
                <c:pt idx="8632">
                  <c:v>37.57717213768116</c:v>
                </c:pt>
                <c:pt idx="8633">
                  <c:v>37.594833899999998</c:v>
                </c:pt>
                <c:pt idx="8634">
                  <c:v>37.648803203857142</c:v>
                </c:pt>
                <c:pt idx="8635">
                  <c:v>37.670337940869565</c:v>
                </c:pt>
                <c:pt idx="8636">
                  <c:v>37.564367359999999</c:v>
                </c:pt>
                <c:pt idx="8637">
                  <c:v>37.563042727826087</c:v>
                </c:pt>
                <c:pt idx="8638">
                  <c:v>37.536550084347823</c:v>
                </c:pt>
                <c:pt idx="8639">
                  <c:v>37.533900819999999</c:v>
                </c:pt>
                <c:pt idx="8640">
                  <c:v>37.494161854782611</c:v>
                </c:pt>
                <c:pt idx="8641">
                  <c:v>37.520654498260868</c:v>
                </c:pt>
                <c:pt idx="8642">
                  <c:v>37.540523980869565</c:v>
                </c:pt>
                <c:pt idx="8643">
                  <c:v>37.50343428</c:v>
                </c:pt>
                <c:pt idx="8644">
                  <c:v>37.50343428</c:v>
                </c:pt>
                <c:pt idx="8645">
                  <c:v>37.50343428</c:v>
                </c:pt>
                <c:pt idx="8646">
                  <c:v>37.476552038823527</c:v>
                </c:pt>
                <c:pt idx="8647">
                  <c:v>37.495928031014493</c:v>
                </c:pt>
                <c:pt idx="8648">
                  <c:v>37.58049670470588</c:v>
                </c:pt>
                <c:pt idx="8649">
                  <c:v>37.594392355942027</c:v>
                </c:pt>
                <c:pt idx="8650">
                  <c:v>37.529926923478257</c:v>
                </c:pt>
                <c:pt idx="8651">
                  <c:v>37.465351102500001</c:v>
                </c:pt>
                <c:pt idx="8652">
                  <c:v>37.442501190000002</c:v>
                </c:pt>
                <c:pt idx="8653">
                  <c:v>37.442942734202902</c:v>
                </c:pt>
                <c:pt idx="8654">
                  <c:v>37.469435386376816</c:v>
                </c:pt>
                <c:pt idx="8655">
                  <c:v>37.496265682352941</c:v>
                </c:pt>
                <c:pt idx="8656">
                  <c:v>37.464006986470586</c:v>
                </c:pt>
                <c:pt idx="8657">
                  <c:v>37.442501190000002</c:v>
                </c:pt>
                <c:pt idx="8658">
                  <c:v>37.429956144117646</c:v>
                </c:pt>
                <c:pt idx="8659">
                  <c:v>37.429696415217393</c:v>
                </c:pt>
                <c:pt idx="8660">
                  <c:v>37.468039327500001</c:v>
                </c:pt>
                <c:pt idx="8661">
                  <c:v>37.441137016567168</c:v>
                </c:pt>
                <c:pt idx="8662">
                  <c:v>37.413853547910449</c:v>
                </c:pt>
                <c:pt idx="8663">
                  <c:v>37.462214841764705</c:v>
                </c:pt>
                <c:pt idx="8664">
                  <c:v>37.38694456117647</c:v>
                </c:pt>
                <c:pt idx="8665">
                  <c:v>37.404866052352943</c:v>
                </c:pt>
                <c:pt idx="8666">
                  <c:v>37.385152408823529</c:v>
                </c:pt>
                <c:pt idx="8667">
                  <c:v>37.353375192388057</c:v>
                </c:pt>
                <c:pt idx="8668">
                  <c:v>37.396801379999999</c:v>
                </c:pt>
                <c:pt idx="8669">
                  <c:v>37.359166242352941</c:v>
                </c:pt>
                <c:pt idx="8670">
                  <c:v>37.411579925522389</c:v>
                </c:pt>
                <c:pt idx="8671">
                  <c:v>37.384296456865677</c:v>
                </c:pt>
                <c:pt idx="8672">
                  <c:v>37.357374092941178</c:v>
                </c:pt>
                <c:pt idx="8673">
                  <c:v>37.392936221940296</c:v>
                </c:pt>
                <c:pt idx="8674">
                  <c:v>37.341097625671644</c:v>
                </c:pt>
                <c:pt idx="8675">
                  <c:v>37.318842875294116</c:v>
                </c:pt>
                <c:pt idx="8676">
                  <c:v>37.340188182537311</c:v>
                </c:pt>
                <c:pt idx="8677">
                  <c:v>37.320635029999998</c:v>
                </c:pt>
                <c:pt idx="8678">
                  <c:v>37.316087783731341</c:v>
                </c:pt>
                <c:pt idx="8679">
                  <c:v>37.291532653880594</c:v>
                </c:pt>
                <c:pt idx="8680">
                  <c:v>37.318816131492532</c:v>
                </c:pt>
                <c:pt idx="8681">
                  <c:v>37.320635029999998</c:v>
                </c:pt>
                <c:pt idx="8682">
                  <c:v>37.320635029999998</c:v>
                </c:pt>
                <c:pt idx="8683">
                  <c:v>37.244930288030304</c:v>
                </c:pt>
                <c:pt idx="8684">
                  <c:v>37.262430292089554</c:v>
                </c:pt>
                <c:pt idx="8685">
                  <c:v>37.307902740447759</c:v>
                </c:pt>
                <c:pt idx="8686">
                  <c:v>37.280619265970145</c:v>
                </c:pt>
                <c:pt idx="8687">
                  <c:v>37.246969654626866</c:v>
                </c:pt>
                <c:pt idx="8688">
                  <c:v>37.198768860000001</c:v>
                </c:pt>
                <c:pt idx="8689">
                  <c:v>37.199223584477615</c:v>
                </c:pt>
                <c:pt idx="8690">
                  <c:v>37.226507053134327</c:v>
                </c:pt>
                <c:pt idx="8691">
                  <c:v>37.327455895223878</c:v>
                </c:pt>
                <c:pt idx="8692">
                  <c:v>37.264318085303032</c:v>
                </c:pt>
                <c:pt idx="8693">
                  <c:v>37.191947992835821</c:v>
                </c:pt>
                <c:pt idx="8694">
                  <c:v>37.152607435757581</c:v>
                </c:pt>
                <c:pt idx="8695">
                  <c:v>37.150568065373136</c:v>
                </c:pt>
                <c:pt idx="8696">
                  <c:v>37.168302320000002</c:v>
                </c:pt>
                <c:pt idx="8697">
                  <c:v>37.175226533636362</c:v>
                </c:pt>
                <c:pt idx="8698">
                  <c:v>37.190459803636365</c:v>
                </c:pt>
                <c:pt idx="8699">
                  <c:v>37.14192830029851</c:v>
                </c:pt>
                <c:pt idx="8700">
                  <c:v>37.223778706268661</c:v>
                </c:pt>
                <c:pt idx="8701">
                  <c:v>37.2292354</c:v>
                </c:pt>
                <c:pt idx="8702">
                  <c:v>37.113831831818182</c:v>
                </c:pt>
                <c:pt idx="8703">
                  <c:v>37.158146803333331</c:v>
                </c:pt>
                <c:pt idx="8704">
                  <c:v>37.163686177575762</c:v>
                </c:pt>
                <c:pt idx="8705">
                  <c:v>37.123064119393945</c:v>
                </c:pt>
                <c:pt idx="8706">
                  <c:v>37.143375144848484</c:v>
                </c:pt>
                <c:pt idx="8707">
                  <c:v>37.161271576923077</c:v>
                </c:pt>
                <c:pt idx="8708">
                  <c:v>37.104599546818179</c:v>
                </c:pt>
                <c:pt idx="8709">
                  <c:v>37.177996217727276</c:v>
                </c:pt>
                <c:pt idx="8710">
                  <c:v>37.047820992727267</c:v>
                </c:pt>
                <c:pt idx="8711">
                  <c:v>37.075517847272721</c:v>
                </c:pt>
                <c:pt idx="8712">
                  <c:v>37.317354015538456</c:v>
                </c:pt>
                <c:pt idx="8713">
                  <c:v>37.159070029393945</c:v>
                </c:pt>
                <c:pt idx="8714">
                  <c:v>37.085808293999996</c:v>
                </c:pt>
                <c:pt idx="8715">
                  <c:v>37.133681248030307</c:v>
                </c:pt>
                <c:pt idx="8716">
                  <c:v>37.069871954615387</c:v>
                </c:pt>
                <c:pt idx="8717">
                  <c:v>37.027048351818181</c:v>
                </c:pt>
                <c:pt idx="8718">
                  <c:v>37.076902689999997</c:v>
                </c:pt>
                <c:pt idx="8719">
                  <c:v>37.067997085999998</c:v>
                </c:pt>
                <c:pt idx="8720">
                  <c:v>37.046436149999998</c:v>
                </c:pt>
                <c:pt idx="8721">
                  <c:v>37.05059067818182</c:v>
                </c:pt>
                <c:pt idx="8722">
                  <c:v>37.075496541999996</c:v>
                </c:pt>
                <c:pt idx="8723">
                  <c:v>37.047373581999999</c:v>
                </c:pt>
                <c:pt idx="8724">
                  <c:v>36.992065093999997</c:v>
                </c:pt>
                <c:pt idx="8725">
                  <c:v>37.035186965999998</c:v>
                </c:pt>
                <c:pt idx="8726">
                  <c:v>36.911445934615386</c:v>
                </c:pt>
                <c:pt idx="8727">
                  <c:v>36.924101270615388</c:v>
                </c:pt>
                <c:pt idx="8728">
                  <c:v>36.990658945999996</c:v>
                </c:pt>
                <c:pt idx="8729">
                  <c:v>37.015969609999999</c:v>
                </c:pt>
                <c:pt idx="8730">
                  <c:v>37.002640498749997</c:v>
                </c:pt>
                <c:pt idx="8731">
                  <c:v>37.019250622000001</c:v>
                </c:pt>
                <c:pt idx="8732">
                  <c:v>37.050185878000001</c:v>
                </c:pt>
                <c:pt idx="8733">
                  <c:v>36.98550307</c:v>
                </c:pt>
                <c:pt idx="8734">
                  <c:v>36.98550307</c:v>
                </c:pt>
                <c:pt idx="8735">
                  <c:v>36.992533809999998</c:v>
                </c:pt>
                <c:pt idx="8736">
                  <c:v>37.076902689999997</c:v>
                </c:pt>
                <c:pt idx="8737">
                  <c:v>36.991215546249997</c:v>
                </c:pt>
                <c:pt idx="8738">
                  <c:v>36.880510677384621</c:v>
                </c:pt>
                <c:pt idx="8739">
                  <c:v>36.960749004218748</c:v>
                </c:pt>
                <c:pt idx="8740">
                  <c:v>36.940755332031252</c:v>
                </c:pt>
                <c:pt idx="8741">
                  <c:v>36.904415192000002</c:v>
                </c:pt>
                <c:pt idx="8742">
                  <c:v>36.930282462187499</c:v>
                </c:pt>
                <c:pt idx="8743">
                  <c:v>36.8902951271875</c:v>
                </c:pt>
                <c:pt idx="8744">
                  <c:v>36.904576317812499</c:v>
                </c:pt>
                <c:pt idx="8745">
                  <c:v>36.9112408746875</c:v>
                </c:pt>
                <c:pt idx="8746">
                  <c:v>36.813176693124994</c:v>
                </c:pt>
                <c:pt idx="8747">
                  <c:v>36.867445220312497</c:v>
                </c:pt>
                <c:pt idx="8748">
                  <c:v>36.941707416562501</c:v>
                </c:pt>
                <c:pt idx="8749">
                  <c:v>36.898863836875002</c:v>
                </c:pt>
                <c:pt idx="8750">
                  <c:v>36.916001265624999</c:v>
                </c:pt>
                <c:pt idx="8751">
                  <c:v>36.835074518749998</c:v>
                </c:pt>
                <c:pt idx="8752">
                  <c:v>36.892199281250001</c:v>
                </c:pt>
                <c:pt idx="8753">
                  <c:v>36.811272534375</c:v>
                </c:pt>
                <c:pt idx="8754">
                  <c:v>36.802703819999998</c:v>
                </c:pt>
                <c:pt idx="8755">
                  <c:v>36.899422994603178</c:v>
                </c:pt>
                <c:pt idx="8756">
                  <c:v>36.656083581562498</c:v>
                </c:pt>
                <c:pt idx="8757">
                  <c:v>36.681789726093747</c:v>
                </c:pt>
                <c:pt idx="8758">
                  <c:v>36.798351453333332</c:v>
                </c:pt>
                <c:pt idx="8759">
                  <c:v>36.81603293125</c:v>
                </c:pt>
                <c:pt idx="8760">
                  <c:v>36.787228752063491</c:v>
                </c:pt>
                <c:pt idx="8761">
                  <c:v>36.758212995079361</c:v>
                </c:pt>
                <c:pt idx="8762">
                  <c:v>36.816032925312498</c:v>
                </c:pt>
                <c:pt idx="8763">
                  <c:v>36.882013543174601</c:v>
                </c:pt>
                <c:pt idx="8764">
                  <c:v>36.802703819999998</c:v>
                </c:pt>
                <c:pt idx="8765">
                  <c:v>36.802703819999998</c:v>
                </c:pt>
                <c:pt idx="8766">
                  <c:v>36.808506970476188</c:v>
                </c:pt>
                <c:pt idx="8767">
                  <c:v>36.82011327</c:v>
                </c:pt>
                <c:pt idx="8768">
                  <c:v>36.741770729999999</c:v>
                </c:pt>
                <c:pt idx="8769">
                  <c:v>36.74322151809524</c:v>
                </c:pt>
                <c:pt idx="8770">
                  <c:v>36.772237279999999</c:v>
                </c:pt>
                <c:pt idx="8771">
                  <c:v>36.656174260952383</c:v>
                </c:pt>
                <c:pt idx="8772">
                  <c:v>36.650371110000002</c:v>
                </c:pt>
                <c:pt idx="8773">
                  <c:v>36.598142747142859</c:v>
                </c:pt>
                <c:pt idx="8774">
                  <c:v>36.737418373333334</c:v>
                </c:pt>
                <c:pt idx="8775">
                  <c:v>36.749024670476189</c:v>
                </c:pt>
                <c:pt idx="8776">
                  <c:v>36.675432296129031</c:v>
                </c:pt>
                <c:pt idx="8777">
                  <c:v>36.671165732539684</c:v>
                </c:pt>
                <c:pt idx="8778">
                  <c:v>36.719525319841267</c:v>
                </c:pt>
                <c:pt idx="8779">
                  <c:v>36.650862499838709</c:v>
                </c:pt>
                <c:pt idx="8780">
                  <c:v>36.690993164444443</c:v>
                </c:pt>
                <c:pt idx="8781">
                  <c:v>36.725812071111108</c:v>
                </c:pt>
                <c:pt idx="8782">
                  <c:v>36.680837650000001</c:v>
                </c:pt>
                <c:pt idx="8783">
                  <c:v>36.667780561428572</c:v>
                </c:pt>
                <c:pt idx="8784">
                  <c:v>36.638577610645164</c:v>
                </c:pt>
                <c:pt idx="8785">
                  <c:v>36.609093858709677</c:v>
                </c:pt>
                <c:pt idx="8786">
                  <c:v>36.618453775555558</c:v>
                </c:pt>
                <c:pt idx="8787">
                  <c:v>36.664130192580643</c:v>
                </c:pt>
                <c:pt idx="8788">
                  <c:v>36.642017381290323</c:v>
                </c:pt>
                <c:pt idx="8789">
                  <c:v>36.698527899032257</c:v>
                </c:pt>
                <c:pt idx="8790">
                  <c:v>36.655776463870971</c:v>
                </c:pt>
                <c:pt idx="8791">
                  <c:v>36.67648528714286</c:v>
                </c:pt>
                <c:pt idx="8792">
                  <c:v>36.644474359354838</c:v>
                </c:pt>
                <c:pt idx="8793">
                  <c:v>36.591403603870972</c:v>
                </c:pt>
                <c:pt idx="8794">
                  <c:v>36.619904570000003</c:v>
                </c:pt>
                <c:pt idx="8795">
                  <c:v>36.619904570000003</c:v>
                </c:pt>
                <c:pt idx="8796">
                  <c:v>36.559970383114752</c:v>
                </c:pt>
                <c:pt idx="8797">
                  <c:v>36.558971479999997</c:v>
                </c:pt>
                <c:pt idx="8798">
                  <c:v>36.586981040967743</c:v>
                </c:pt>
                <c:pt idx="8799">
                  <c:v>36.535384481290322</c:v>
                </c:pt>
                <c:pt idx="8800">
                  <c:v>36.502460962258063</c:v>
                </c:pt>
                <c:pt idx="8801">
                  <c:v>36.625398534590168</c:v>
                </c:pt>
                <c:pt idx="8802">
                  <c:v>36.576661730967743</c:v>
                </c:pt>
                <c:pt idx="8803">
                  <c:v>36.558971479999997</c:v>
                </c:pt>
                <c:pt idx="8804">
                  <c:v>36.604921023278692</c:v>
                </c:pt>
                <c:pt idx="8805">
                  <c:v>36.443002065161295</c:v>
                </c:pt>
                <c:pt idx="8806">
                  <c:v>36.483554304262292</c:v>
                </c:pt>
                <c:pt idx="8807">
                  <c:v>36.507866316129032</c:v>
                </c:pt>
                <c:pt idx="8808">
                  <c:v>36.498038399999999</c:v>
                </c:pt>
                <c:pt idx="8809">
                  <c:v>36.536995615081963</c:v>
                </c:pt>
                <c:pt idx="8810">
                  <c:v>36.540298439354835</c:v>
                </c:pt>
                <c:pt idx="8811">
                  <c:v>36.528504939999998</c:v>
                </c:pt>
                <c:pt idx="8812">
                  <c:v>36.528504939999998</c:v>
                </c:pt>
                <c:pt idx="8813">
                  <c:v>36.494542239672128</c:v>
                </c:pt>
                <c:pt idx="8814">
                  <c:v>36.549981358852463</c:v>
                </c:pt>
                <c:pt idx="8815">
                  <c:v>36.58793967032787</c:v>
                </c:pt>
                <c:pt idx="8816">
                  <c:v>36.528005488524585</c:v>
                </c:pt>
                <c:pt idx="8817">
                  <c:v>36.498038399999999</c:v>
                </c:pt>
                <c:pt idx="8818">
                  <c:v>36.440102024098358</c:v>
                </c:pt>
                <c:pt idx="8819">
                  <c:v>36.404141517213112</c:v>
                </c:pt>
                <c:pt idx="8820">
                  <c:v>36.437105320000001</c:v>
                </c:pt>
                <c:pt idx="8821">
                  <c:v>36.411133839016394</c:v>
                </c:pt>
                <c:pt idx="8822">
                  <c:v>36.388658516885251</c:v>
                </c:pt>
                <c:pt idx="8823">
                  <c:v>36.406638770000001</c:v>
                </c:pt>
                <c:pt idx="8824">
                  <c:v>36.406638770000001</c:v>
                </c:pt>
                <c:pt idx="8825">
                  <c:v>36.395151386065578</c:v>
                </c:pt>
                <c:pt idx="8826">
                  <c:v>36.398514363000004</c:v>
                </c:pt>
                <c:pt idx="8827">
                  <c:v>36.415129451475408</c:v>
                </c:pt>
                <c:pt idx="8828">
                  <c:v>36.407637676393442</c:v>
                </c:pt>
                <c:pt idx="8829">
                  <c:v>36.457416346666669</c:v>
                </c:pt>
                <c:pt idx="8830">
                  <c:v>36.367182106885245</c:v>
                </c:pt>
                <c:pt idx="8831">
                  <c:v>36.301021427666669</c:v>
                </c:pt>
                <c:pt idx="8832">
                  <c:v>36.448276381500001</c:v>
                </c:pt>
                <c:pt idx="8833">
                  <c:v>36.435107507213118</c:v>
                </c:pt>
                <c:pt idx="8834">
                  <c:v>36.461478548999999</c:v>
                </c:pt>
                <c:pt idx="8835">
                  <c:v>36.367032268000003</c:v>
                </c:pt>
                <c:pt idx="8836">
                  <c:v>36.345705690000003</c:v>
                </c:pt>
                <c:pt idx="8837">
                  <c:v>36.373125579000003</c:v>
                </c:pt>
                <c:pt idx="8838">
                  <c:v>36.41912506393443</c:v>
                </c:pt>
                <c:pt idx="8839">
                  <c:v>36.402068791833337</c:v>
                </c:pt>
                <c:pt idx="8840">
                  <c:v>36.450307484500001</c:v>
                </c:pt>
                <c:pt idx="8841">
                  <c:v>36.423903145499999</c:v>
                </c:pt>
                <c:pt idx="8842">
                  <c:v>36.415778739166669</c:v>
                </c:pt>
                <c:pt idx="8843">
                  <c:v>36.280420247142857</c:v>
                </c:pt>
                <c:pt idx="8844">
                  <c:v>36.265058966470583</c:v>
                </c:pt>
                <c:pt idx="8845">
                  <c:v>36.263446031999997</c:v>
                </c:pt>
                <c:pt idx="8846">
                  <c:v>36.293912571999996</c:v>
                </c:pt>
                <c:pt idx="8847">
                  <c:v>36.319847534201678</c:v>
                </c:pt>
                <c:pt idx="8848">
                  <c:v>36.335208814873951</c:v>
                </c:pt>
                <c:pt idx="8849">
                  <c:v>36.316762475416667</c:v>
                </c:pt>
                <c:pt idx="8850">
                  <c:v>36.225362850416666</c:v>
                </c:pt>
                <c:pt idx="8851">
                  <c:v>36.182364063781513</c:v>
                </c:pt>
                <c:pt idx="8852">
                  <c:v>36.243809191512604</c:v>
                </c:pt>
                <c:pt idx="8853">
                  <c:v>36.295013463781508</c:v>
                </c:pt>
                <c:pt idx="8854">
                  <c:v>36.325736025126048</c:v>
                </c:pt>
                <c:pt idx="8855">
                  <c:v>36.29690758601695</c:v>
                </c:pt>
                <c:pt idx="8856">
                  <c:v>36.157484431779665</c:v>
                </c:pt>
                <c:pt idx="8857">
                  <c:v>36.106837767478993</c:v>
                </c:pt>
                <c:pt idx="8858">
                  <c:v>36.199005456554623</c:v>
                </c:pt>
                <c:pt idx="8859">
                  <c:v>36.241912899152538</c:v>
                </c:pt>
                <c:pt idx="8860">
                  <c:v>36.210929972033895</c:v>
                </c:pt>
                <c:pt idx="8861">
                  <c:v>36.180059870084037</c:v>
                </c:pt>
                <c:pt idx="8862">
                  <c:v>36.149337308739497</c:v>
                </c:pt>
                <c:pt idx="8863">
                  <c:v>36.132439900000001</c:v>
                </c:pt>
                <c:pt idx="8864">
                  <c:v>36.132439900000001</c:v>
                </c:pt>
                <c:pt idx="8865">
                  <c:v>36.117464821016952</c:v>
                </c:pt>
                <c:pt idx="8866">
                  <c:v>36.086481898983052</c:v>
                </c:pt>
                <c:pt idx="8867">
                  <c:v>36.071506820000003</c:v>
                </c:pt>
                <c:pt idx="8868">
                  <c:v>36.071506820000003</c:v>
                </c:pt>
                <c:pt idx="8869">
                  <c:v>36.089063809152542</c:v>
                </c:pt>
                <c:pt idx="8870">
                  <c:v>36.120046731186441</c:v>
                </c:pt>
                <c:pt idx="8871">
                  <c:v>36.141734776610171</c:v>
                </c:pt>
                <c:pt idx="8872">
                  <c:v>36.157226237627121</c:v>
                </c:pt>
                <c:pt idx="8873">
                  <c:v>36.16290644</c:v>
                </c:pt>
                <c:pt idx="8874">
                  <c:v>36.16290644</c:v>
                </c:pt>
                <c:pt idx="8875">
                  <c:v>36.141553822222221</c:v>
                </c:pt>
                <c:pt idx="8876">
                  <c:v>36.11030608888889</c:v>
                </c:pt>
                <c:pt idx="8877">
                  <c:v>36.113430862222224</c:v>
                </c:pt>
                <c:pt idx="8878">
                  <c:v>36.129054728888889</c:v>
                </c:pt>
                <c:pt idx="8879">
                  <c:v>36.120201204444449</c:v>
                </c:pt>
                <c:pt idx="8880">
                  <c:v>36.104577337777783</c:v>
                </c:pt>
                <c:pt idx="8881">
                  <c:v>36.088953471111111</c:v>
                </c:pt>
                <c:pt idx="8882">
                  <c:v>36.073329604444446</c:v>
                </c:pt>
                <c:pt idx="8883">
                  <c:v>36.099346934137934</c:v>
                </c:pt>
                <c:pt idx="8884">
                  <c:v>36.130864044482763</c:v>
                </c:pt>
                <c:pt idx="8885">
                  <c:v>36.087528012844828</c:v>
                </c:pt>
                <c:pt idx="8886">
                  <c:v>36.041300667863254</c:v>
                </c:pt>
                <c:pt idx="8887">
                  <c:v>36.056924539658119</c:v>
                </c:pt>
                <c:pt idx="8888">
                  <c:v>36.073607960689657</c:v>
                </c:pt>
                <c:pt idx="8889">
                  <c:v>36.105125071034486</c:v>
                </c:pt>
                <c:pt idx="8890">
                  <c:v>36.128237618620695</c:v>
                </c:pt>
                <c:pt idx="8891">
                  <c:v>36.096720508275865</c:v>
                </c:pt>
                <c:pt idx="8892">
                  <c:v>36.065148584521744</c:v>
                </c:pt>
                <c:pt idx="8893">
                  <c:v>36.033357407130431</c:v>
                </c:pt>
                <c:pt idx="8894">
                  <c:v>36.010573729999997</c:v>
                </c:pt>
                <c:pt idx="8895">
                  <c:v>36.010573729999997</c:v>
                </c:pt>
                <c:pt idx="8896">
                  <c:v>36.016137185130432</c:v>
                </c:pt>
                <c:pt idx="8897">
                  <c:v>36.032032771217395</c:v>
                </c:pt>
                <c:pt idx="8898">
                  <c:v>36.020554148275863</c:v>
                </c:pt>
                <c:pt idx="8899">
                  <c:v>35.973278482758623</c:v>
                </c:pt>
                <c:pt idx="8900">
                  <c:v>35.957588443043477</c:v>
                </c:pt>
                <c:pt idx="8901">
                  <c:v>35.973484029130432</c:v>
                </c:pt>
                <c:pt idx="8902">
                  <c:v>35.998652040434784</c:v>
                </c:pt>
                <c:pt idx="8903">
                  <c:v>36.030443212608695</c:v>
                </c:pt>
                <c:pt idx="8904">
                  <c:v>35.945666750000001</c:v>
                </c:pt>
                <c:pt idx="8905">
                  <c:v>35.802606470000001</c:v>
                </c:pt>
                <c:pt idx="8906">
                  <c:v>35.838998998684211</c:v>
                </c:pt>
                <c:pt idx="8907">
                  <c:v>35.935209130263154</c:v>
                </c:pt>
                <c:pt idx="8908">
                  <c:v>35.949640649999999</c:v>
                </c:pt>
                <c:pt idx="8909">
                  <c:v>35.949640649999999</c:v>
                </c:pt>
                <c:pt idx="8910">
                  <c:v>35.934674630350877</c:v>
                </c:pt>
                <c:pt idx="8911">
                  <c:v>35.918639609122806</c:v>
                </c:pt>
                <c:pt idx="8912">
                  <c:v>35.902604582807015</c:v>
                </c:pt>
                <c:pt idx="8913">
                  <c:v>35.88870756</c:v>
                </c:pt>
                <c:pt idx="8914">
                  <c:v>35.88870756</c:v>
                </c:pt>
                <c:pt idx="8915">
                  <c:v>35.884966055087723</c:v>
                </c:pt>
                <c:pt idx="8916">
                  <c:v>35.868931034035086</c:v>
                </c:pt>
                <c:pt idx="8917">
                  <c:v>35.868931035789473</c:v>
                </c:pt>
                <c:pt idx="8918">
                  <c:v>35.901001083157894</c:v>
                </c:pt>
                <c:pt idx="8919">
                  <c:v>35.898328580350878</c:v>
                </c:pt>
                <c:pt idx="8920">
                  <c:v>35.850223511929826</c:v>
                </c:pt>
                <c:pt idx="8921">
                  <c:v>35.836402172743362</c:v>
                </c:pt>
                <c:pt idx="8922">
                  <c:v>35.852579096637172</c:v>
                </c:pt>
                <c:pt idx="8923">
                  <c:v>35.837211018938056</c:v>
                </c:pt>
                <c:pt idx="8924">
                  <c:v>35.804857171150445</c:v>
                </c:pt>
                <c:pt idx="8925">
                  <c:v>35.797307940000003</c:v>
                </c:pt>
                <c:pt idx="8926">
                  <c:v>35.797307940000003</c:v>
                </c:pt>
                <c:pt idx="8927">
                  <c:v>35.839367942123893</c:v>
                </c:pt>
                <c:pt idx="8928">
                  <c:v>35.887898713805313</c:v>
                </c:pt>
                <c:pt idx="8929">
                  <c:v>35.856608883928573</c:v>
                </c:pt>
                <c:pt idx="8930">
                  <c:v>35.837211019557522</c:v>
                </c:pt>
                <c:pt idx="8931">
                  <c:v>35.918095644336283</c:v>
                </c:pt>
                <c:pt idx="8932">
                  <c:v>35.957459495309735</c:v>
                </c:pt>
                <c:pt idx="8933">
                  <c:v>35.860397946637171</c:v>
                </c:pt>
                <c:pt idx="8934">
                  <c:v>35.797307940000003</c:v>
                </c:pt>
                <c:pt idx="8935">
                  <c:v>35.797307940000003</c:v>
                </c:pt>
                <c:pt idx="8936">
                  <c:v>35.828862573303574</c:v>
                </c:pt>
                <c:pt idx="8937">
                  <c:v>35.894148021517857</c:v>
                </c:pt>
                <c:pt idx="8938">
                  <c:v>35.87927102778761</c:v>
                </c:pt>
                <c:pt idx="8939">
                  <c:v>35.814563326902658</c:v>
                </c:pt>
                <c:pt idx="8940">
                  <c:v>35.785338942142857</c:v>
                </c:pt>
                <c:pt idx="8941">
                  <c:v>35.769017581428571</c:v>
                </c:pt>
                <c:pt idx="8942">
                  <c:v>35.766841399999997</c:v>
                </c:pt>
                <c:pt idx="8943">
                  <c:v>35.766297354553565</c:v>
                </c:pt>
                <c:pt idx="8944">
                  <c:v>35.733654627767855</c:v>
                </c:pt>
                <c:pt idx="8945">
                  <c:v>35.708356514910712</c:v>
                </c:pt>
                <c:pt idx="8946">
                  <c:v>35.724677880982142</c:v>
                </c:pt>
                <c:pt idx="8947">
                  <c:v>35.736374859999998</c:v>
                </c:pt>
                <c:pt idx="8948">
                  <c:v>35.736374859999998</c:v>
                </c:pt>
                <c:pt idx="8949">
                  <c:v>35.714965937657659</c:v>
                </c:pt>
                <c:pt idx="8950">
                  <c:v>35.665560732252253</c:v>
                </c:pt>
                <c:pt idx="8951">
                  <c:v>35.654581796666669</c:v>
                </c:pt>
                <c:pt idx="8952">
                  <c:v>35.671050196666663</c:v>
                </c:pt>
                <c:pt idx="8953">
                  <c:v>35.675441769999999</c:v>
                </c:pt>
                <c:pt idx="8954">
                  <c:v>35.675441769999999</c:v>
                </c:pt>
                <c:pt idx="8955">
                  <c:v>35.689988856666666</c:v>
                </c:pt>
                <c:pt idx="8956">
                  <c:v>35.705908309999998</c:v>
                </c:pt>
                <c:pt idx="8957">
                  <c:v>35.705908309999998</c:v>
                </c:pt>
                <c:pt idx="8958">
                  <c:v>35.705908309999998</c:v>
                </c:pt>
                <c:pt idx="8959">
                  <c:v>35.705908309999998</c:v>
                </c:pt>
                <c:pt idx="8960">
                  <c:v>35.689290197272726</c:v>
                </c:pt>
                <c:pt idx="8961">
                  <c:v>35.639435859090909</c:v>
                </c:pt>
                <c:pt idx="8962">
                  <c:v>35.631126802727273</c:v>
                </c:pt>
                <c:pt idx="8963">
                  <c:v>35.664363028181818</c:v>
                </c:pt>
                <c:pt idx="8964">
                  <c:v>35.642205544545455</c:v>
                </c:pt>
                <c:pt idx="8965">
                  <c:v>35.592351206363638</c:v>
                </c:pt>
                <c:pt idx="8966">
                  <c:v>35.597890577272729</c:v>
                </c:pt>
                <c:pt idx="8967">
                  <c:v>35.614508690000001</c:v>
                </c:pt>
                <c:pt idx="8968">
                  <c:v>35.647744915454545</c:v>
                </c:pt>
                <c:pt idx="8969">
                  <c:v>35.664363028181818</c:v>
                </c:pt>
                <c:pt idx="8970">
                  <c:v>35.597890577272729</c:v>
                </c:pt>
                <c:pt idx="8971">
                  <c:v>35.564654351818184</c:v>
                </c:pt>
                <c:pt idx="8972">
                  <c:v>35.597890577272729</c:v>
                </c:pt>
                <c:pt idx="8973">
                  <c:v>35.614508690000001</c:v>
                </c:pt>
                <c:pt idx="8974">
                  <c:v>35.614508690000001</c:v>
                </c:pt>
                <c:pt idx="8975">
                  <c:v>35.614508690000001</c:v>
                </c:pt>
                <c:pt idx="8976">
                  <c:v>35.614508690000001</c:v>
                </c:pt>
                <c:pt idx="8977">
                  <c:v>35.614508690000001</c:v>
                </c:pt>
                <c:pt idx="8978">
                  <c:v>35.612831632752297</c:v>
                </c:pt>
                <c:pt idx="8979">
                  <c:v>35.579290487798168</c:v>
                </c:pt>
                <c:pt idx="8980">
                  <c:v>35.561401877155966</c:v>
                </c:pt>
                <c:pt idx="8981">
                  <c:v>35.594943022110094</c:v>
                </c:pt>
                <c:pt idx="8982">
                  <c:v>35.593545472110094</c:v>
                </c:pt>
                <c:pt idx="8983">
                  <c:v>35.543233749174313</c:v>
                </c:pt>
                <c:pt idx="8984">
                  <c:v>35.523109060000003</c:v>
                </c:pt>
                <c:pt idx="8985">
                  <c:v>35.523109060000003</c:v>
                </c:pt>
                <c:pt idx="8986">
                  <c:v>35.483333299444446</c:v>
                </c:pt>
                <c:pt idx="8987">
                  <c:v>35.432555732777779</c:v>
                </c:pt>
                <c:pt idx="8988">
                  <c:v>35.498284477314819</c:v>
                </c:pt>
                <c:pt idx="8989">
                  <c:v>35.550501004036697</c:v>
                </c:pt>
                <c:pt idx="8990">
                  <c:v>35.533730426055051</c:v>
                </c:pt>
                <c:pt idx="8991">
                  <c:v>35.504490618888894</c:v>
                </c:pt>
                <c:pt idx="8992">
                  <c:v>35.45371305222222</c:v>
                </c:pt>
                <c:pt idx="8993">
                  <c:v>35.450892076296292</c:v>
                </c:pt>
                <c:pt idx="8994">
                  <c:v>35.484743787407403</c:v>
                </c:pt>
                <c:pt idx="8995">
                  <c:v>35.45334922542056</c:v>
                </c:pt>
                <c:pt idx="8996">
                  <c:v>35.402097102056075</c:v>
                </c:pt>
                <c:pt idx="8997">
                  <c:v>35.41788665796296</c:v>
                </c:pt>
                <c:pt idx="8998">
                  <c:v>35.431709439999999</c:v>
                </c:pt>
                <c:pt idx="8999">
                  <c:v>35.431709439999999</c:v>
                </c:pt>
                <c:pt idx="9000">
                  <c:v>35.431709439999999</c:v>
                </c:pt>
                <c:pt idx="9001">
                  <c:v>35.431709439999999</c:v>
                </c:pt>
                <c:pt idx="9002">
                  <c:v>35.411208590654205</c:v>
                </c:pt>
                <c:pt idx="9003">
                  <c:v>35.377040508411213</c:v>
                </c:pt>
                <c:pt idx="9004">
                  <c:v>35.398680293831774</c:v>
                </c:pt>
                <c:pt idx="9005">
                  <c:v>35.430570503925232</c:v>
                </c:pt>
                <c:pt idx="9006">
                  <c:v>35.396402421682239</c:v>
                </c:pt>
                <c:pt idx="9007">
                  <c:v>35.387860401121493</c:v>
                </c:pt>
                <c:pt idx="9008">
                  <c:v>35.456196565607478</c:v>
                </c:pt>
                <c:pt idx="9009">
                  <c:v>35.460752309906539</c:v>
                </c:pt>
                <c:pt idx="9010">
                  <c:v>35.392416145420562</c:v>
                </c:pt>
                <c:pt idx="9011">
                  <c:v>35.370776360000001</c:v>
                </c:pt>
                <c:pt idx="9012">
                  <c:v>35.370776360000001</c:v>
                </c:pt>
                <c:pt idx="9013">
                  <c:v>35.386297050188681</c:v>
                </c:pt>
                <c:pt idx="9014">
                  <c:v>35.392045453207544</c:v>
                </c:pt>
                <c:pt idx="9015">
                  <c:v>35.323064602264154</c:v>
                </c:pt>
                <c:pt idx="9016">
                  <c:v>35.291905026822434</c:v>
                </c:pt>
                <c:pt idx="9017">
                  <c:v>35.326073109065419</c:v>
                </c:pt>
                <c:pt idx="9018">
                  <c:v>35.320190396792455</c:v>
                </c:pt>
                <c:pt idx="9019">
                  <c:v>35.285699974150944</c:v>
                </c:pt>
                <c:pt idx="9020">
                  <c:v>35.279376730000003</c:v>
                </c:pt>
                <c:pt idx="9021">
                  <c:v>35.283688033113208</c:v>
                </c:pt>
                <c:pt idx="9022">
                  <c:v>35.369914095377361</c:v>
                </c:pt>
                <c:pt idx="9023">
                  <c:v>35.402113370952378</c:v>
                </c:pt>
                <c:pt idx="9024">
                  <c:v>35.297656656666661</c:v>
                </c:pt>
                <c:pt idx="9025">
                  <c:v>35.239712743962258</c:v>
                </c:pt>
                <c:pt idx="9026">
                  <c:v>35.22246753264151</c:v>
                </c:pt>
                <c:pt idx="9027">
                  <c:v>35.245138142190477</c:v>
                </c:pt>
                <c:pt idx="9028">
                  <c:v>35.280537360190479</c:v>
                </c:pt>
                <c:pt idx="9029">
                  <c:v>35.35017517161905</c:v>
                </c:pt>
                <c:pt idx="9030">
                  <c:v>35.378249283396222</c:v>
                </c:pt>
                <c:pt idx="9031">
                  <c:v>35.292023221132069</c:v>
                </c:pt>
                <c:pt idx="9032">
                  <c:v>35.240205464285708</c:v>
                </c:pt>
                <c:pt idx="9033">
                  <c:v>35.222796012857138</c:v>
                </c:pt>
                <c:pt idx="9034">
                  <c:v>35.218443649999998</c:v>
                </c:pt>
                <c:pt idx="9035">
                  <c:v>35.218443649999998</c:v>
                </c:pt>
                <c:pt idx="9036">
                  <c:v>35.236020499999995</c:v>
                </c:pt>
                <c:pt idx="9037">
                  <c:v>35.262837751142854</c:v>
                </c:pt>
                <c:pt idx="9038">
                  <c:v>35.315066105428571</c:v>
                </c:pt>
                <c:pt idx="9039">
                  <c:v>35.340309810000001</c:v>
                </c:pt>
                <c:pt idx="9040">
                  <c:v>35.340309810000001</c:v>
                </c:pt>
                <c:pt idx="9041">
                  <c:v>35.313358640000004</c:v>
                </c:pt>
                <c:pt idx="9042">
                  <c:v>35.277033149807693</c:v>
                </c:pt>
                <c:pt idx="9043">
                  <c:v>35.206725744038465</c:v>
                </c:pt>
                <c:pt idx="9044">
                  <c:v>35.162783614999995</c:v>
                </c:pt>
                <c:pt idx="9045">
                  <c:v>35.180360465</c:v>
                </c:pt>
                <c:pt idx="9046">
                  <c:v>35.187977099999998</c:v>
                </c:pt>
                <c:pt idx="9047">
                  <c:v>35.187977099999998</c:v>
                </c:pt>
                <c:pt idx="9048">
                  <c:v>35.158989518252426</c:v>
                </c:pt>
                <c:pt idx="9049">
                  <c:v>35.128801705000001</c:v>
                </c:pt>
                <c:pt idx="9050">
                  <c:v>35.146378554999998</c:v>
                </c:pt>
                <c:pt idx="9051">
                  <c:v>35.163955404999996</c:v>
                </c:pt>
                <c:pt idx="9052">
                  <c:v>35.181532255</c:v>
                </c:pt>
                <c:pt idx="9053">
                  <c:v>35.176737017281553</c:v>
                </c:pt>
                <c:pt idx="9054">
                  <c:v>35.158989518252426</c:v>
                </c:pt>
                <c:pt idx="9055">
                  <c:v>35.109174222500002</c:v>
                </c:pt>
                <c:pt idx="9056">
                  <c:v>35.082379481844661</c:v>
                </c:pt>
                <c:pt idx="9057">
                  <c:v>35.171116982815533</c:v>
                </c:pt>
                <c:pt idx="9058">
                  <c:v>35.193597148640777</c:v>
                </c:pt>
                <c:pt idx="9059">
                  <c:v>35.140354645728152</c:v>
                </c:pt>
                <c:pt idx="9060">
                  <c:v>35.113733395728154</c:v>
                </c:pt>
                <c:pt idx="9061">
                  <c:v>35.097169063300974</c:v>
                </c:pt>
                <c:pt idx="9062">
                  <c:v>35.114916562330095</c:v>
                </c:pt>
                <c:pt idx="9063">
                  <c:v>35.115803937281555</c:v>
                </c:pt>
                <c:pt idx="9064">
                  <c:v>35.080308939223301</c:v>
                </c:pt>
                <c:pt idx="9065">
                  <c:v>35.055462440582524</c:v>
                </c:pt>
                <c:pt idx="9066">
                  <c:v>35.037714941553403</c:v>
                </c:pt>
                <c:pt idx="9067">
                  <c:v>35.06730570627451</c:v>
                </c:pt>
                <c:pt idx="9068">
                  <c:v>35.099831188155342</c:v>
                </c:pt>
                <c:pt idx="9069">
                  <c:v>35.117578687184469</c:v>
                </c:pt>
                <c:pt idx="9070">
                  <c:v>35.110317292156864</c:v>
                </c:pt>
                <c:pt idx="9071">
                  <c:v>35.074474303921569</c:v>
                </c:pt>
                <c:pt idx="9072">
                  <c:v>35.052371127843138</c:v>
                </c:pt>
                <c:pt idx="9073">
                  <c:v>35.035644400000002</c:v>
                </c:pt>
                <c:pt idx="9074">
                  <c:v>35.035644400000002</c:v>
                </c:pt>
                <c:pt idx="9075">
                  <c:v>35.042215614509807</c:v>
                </c:pt>
                <c:pt idx="9076">
                  <c:v>35.060137108627451</c:v>
                </c:pt>
                <c:pt idx="9077">
                  <c:v>35.078058602745102</c:v>
                </c:pt>
                <c:pt idx="9078">
                  <c:v>35.095980096862746</c:v>
                </c:pt>
                <c:pt idx="9079">
                  <c:v>35.11390159098039</c:v>
                </c:pt>
                <c:pt idx="9080">
                  <c:v>35.102912105544554</c:v>
                </c:pt>
                <c:pt idx="9081">
                  <c:v>35.012417426336633</c:v>
                </c:pt>
                <c:pt idx="9082">
                  <c:v>34.974711310000004</c:v>
                </c:pt>
                <c:pt idx="9083">
                  <c:v>34.974711310000004</c:v>
                </c:pt>
                <c:pt idx="9084">
                  <c:v>35.038660884356439</c:v>
                </c:pt>
                <c:pt idx="9085">
                  <c:v>35.089337906138617</c:v>
                </c:pt>
                <c:pt idx="9086">
                  <c:v>35.053140036831685</c:v>
                </c:pt>
                <c:pt idx="9087">
                  <c:v>34.998239931980201</c:v>
                </c:pt>
                <c:pt idx="9088">
                  <c:v>34.925844187425739</c:v>
                </c:pt>
                <c:pt idx="9089">
                  <c:v>34.928860675544556</c:v>
                </c:pt>
                <c:pt idx="9090">
                  <c:v>34.944244769999997</c:v>
                </c:pt>
                <c:pt idx="9091">
                  <c:v>34.944244769999997</c:v>
                </c:pt>
                <c:pt idx="9092">
                  <c:v>34.935798600495048</c:v>
                </c:pt>
                <c:pt idx="9093">
                  <c:v>34.917699665841582</c:v>
                </c:pt>
                <c:pt idx="9094">
                  <c:v>34.942133227623764</c:v>
                </c:pt>
                <c:pt idx="9095">
                  <c:v>34.969227332800003</c:v>
                </c:pt>
                <c:pt idx="9096">
                  <c:v>34.914387560800002</c:v>
                </c:pt>
                <c:pt idx="9097">
                  <c:v>34.883311689999999</c:v>
                </c:pt>
                <c:pt idx="9098">
                  <c:v>34.883311689999999</c:v>
                </c:pt>
                <c:pt idx="9099">
                  <c:v>34.8558917995</c:v>
                </c:pt>
                <c:pt idx="9100">
                  <c:v>34.8223786</c:v>
                </c:pt>
                <c:pt idx="9101">
                  <c:v>34.8223786</c:v>
                </c:pt>
                <c:pt idx="9102">
                  <c:v>34.852845142500001</c:v>
                </c:pt>
                <c:pt idx="9103">
                  <c:v>34.925964844500001</c:v>
                </c:pt>
                <c:pt idx="9104">
                  <c:v>34.930534826999995</c:v>
                </c:pt>
                <c:pt idx="9105">
                  <c:v>34.912254902999997</c:v>
                </c:pt>
                <c:pt idx="9106">
                  <c:v>34.893974978999999</c:v>
                </c:pt>
                <c:pt idx="9107">
                  <c:v>34.883311689999999</c:v>
                </c:pt>
                <c:pt idx="9108">
                  <c:v>34.883311689999999</c:v>
                </c:pt>
                <c:pt idx="9109">
                  <c:v>34.85561483090909</c:v>
                </c:pt>
                <c:pt idx="9110">
                  <c:v>34.8223786</c:v>
                </c:pt>
                <c:pt idx="9111">
                  <c:v>34.8223786</c:v>
                </c:pt>
                <c:pt idx="9112">
                  <c:v>34.830379916161618</c:v>
                </c:pt>
                <c:pt idx="9113">
                  <c:v>34.848844491919195</c:v>
                </c:pt>
                <c:pt idx="9114">
                  <c:v>34.838381232323229</c:v>
                </c:pt>
                <c:pt idx="9115">
                  <c:v>34.824815923999999</c:v>
                </c:pt>
                <c:pt idx="9116">
                  <c:v>34.843095853999998</c:v>
                </c:pt>
                <c:pt idx="9117">
                  <c:v>34.85284515</c:v>
                </c:pt>
                <c:pt idx="9118">
                  <c:v>34.85284515</c:v>
                </c:pt>
                <c:pt idx="9119">
                  <c:v>34.868078420000003</c:v>
                </c:pt>
                <c:pt idx="9120">
                  <c:v>34.876541346666663</c:v>
                </c:pt>
                <c:pt idx="9121">
                  <c:v>34.83961220121212</c:v>
                </c:pt>
                <c:pt idx="9122">
                  <c:v>34.812530829494953</c:v>
                </c:pt>
                <c:pt idx="9123">
                  <c:v>34.79406625979798</c:v>
                </c:pt>
                <c:pt idx="9124">
                  <c:v>34.80822242989899</c:v>
                </c:pt>
                <c:pt idx="9125">
                  <c:v>34.813673874285712</c:v>
                </c:pt>
                <c:pt idx="9126">
                  <c:v>34.776367906938781</c:v>
                </c:pt>
                <c:pt idx="9127">
                  <c:v>34.750253729795922</c:v>
                </c:pt>
                <c:pt idx="9128">
                  <c:v>34.731600746122453</c:v>
                </c:pt>
                <c:pt idx="9129">
                  <c:v>34.766677148080809</c:v>
                </c:pt>
                <c:pt idx="9130">
                  <c:v>34.774191725510207</c:v>
                </c:pt>
                <c:pt idx="9131">
                  <c:v>34.718232774489792</c:v>
                </c:pt>
                <c:pt idx="9132">
                  <c:v>34.700512439999997</c:v>
                </c:pt>
                <c:pt idx="9133">
                  <c:v>34.694916544591834</c:v>
                </c:pt>
                <c:pt idx="9134">
                  <c:v>34.58299863642857</c:v>
                </c:pt>
                <c:pt idx="9135">
                  <c:v>34.572678599793818</c:v>
                </c:pt>
                <c:pt idx="9136">
                  <c:v>34.704595583298975</c:v>
                </c:pt>
                <c:pt idx="9137">
                  <c:v>34.730978980000003</c:v>
                </c:pt>
                <c:pt idx="9138">
                  <c:v>34.743414303469393</c:v>
                </c:pt>
                <c:pt idx="9139">
                  <c:v>34.818026244285718</c:v>
                </c:pt>
                <c:pt idx="9140">
                  <c:v>34.772438604845362</c:v>
                </c:pt>
                <c:pt idx="9141">
                  <c:v>34.621676332680408</c:v>
                </c:pt>
                <c:pt idx="9142">
                  <c:v>34.609112809999999</c:v>
                </c:pt>
                <c:pt idx="9143">
                  <c:v>34.620304602040818</c:v>
                </c:pt>
                <c:pt idx="9144">
                  <c:v>34.657610575510205</c:v>
                </c:pt>
                <c:pt idx="9145">
                  <c:v>34.682609421649481</c:v>
                </c:pt>
                <c:pt idx="9146">
                  <c:v>34.697685647319588</c:v>
                </c:pt>
                <c:pt idx="9147">
                  <c:v>34.641149793711335</c:v>
                </c:pt>
                <c:pt idx="9148">
                  <c:v>34.641777968969073</c:v>
                </c:pt>
                <c:pt idx="9149">
                  <c:v>34.71715910505155</c:v>
                </c:pt>
                <c:pt idx="9150">
                  <c:v>34.6848080328866</c:v>
                </c:pt>
                <c:pt idx="9151">
                  <c:v>34.624346079999995</c:v>
                </c:pt>
                <c:pt idx="9152">
                  <c:v>34.548179730000001</c:v>
                </c:pt>
                <c:pt idx="9153">
                  <c:v>34.540327528969073</c:v>
                </c:pt>
                <c:pt idx="9154">
                  <c:v>34.578018093917528</c:v>
                </c:pt>
                <c:pt idx="9155">
                  <c:v>34.616094725416666</c:v>
                </c:pt>
                <c:pt idx="9156">
                  <c:v>34.632355325051542</c:v>
                </c:pt>
                <c:pt idx="9157">
                  <c:v>34.613510042577317</c:v>
                </c:pt>
                <c:pt idx="9158">
                  <c:v>34.550718603541668</c:v>
                </c:pt>
                <c:pt idx="9159">
                  <c:v>34.493593836875</c:v>
                </c:pt>
                <c:pt idx="9160">
                  <c:v>34.531677018125002</c:v>
                </c:pt>
                <c:pt idx="9161">
                  <c:v>34.537389497083332</c:v>
                </c:pt>
                <c:pt idx="9162">
                  <c:v>34.518347909583333</c:v>
                </c:pt>
                <c:pt idx="9163">
                  <c:v>34.536120057916669</c:v>
                </c:pt>
                <c:pt idx="9164">
                  <c:v>34.562143560833334</c:v>
                </c:pt>
                <c:pt idx="9165">
                  <c:v>34.600226735833331</c:v>
                </c:pt>
                <c:pt idx="9166">
                  <c:v>34.536120053125003</c:v>
                </c:pt>
                <c:pt idx="9167">
                  <c:v>34.469608117894737</c:v>
                </c:pt>
                <c:pt idx="9168">
                  <c:v>34.546576225263159</c:v>
                </c:pt>
                <c:pt idx="9169">
                  <c:v>34.556431084583338</c:v>
                </c:pt>
                <c:pt idx="9170">
                  <c:v>34.518347909583333</c:v>
                </c:pt>
                <c:pt idx="9171">
                  <c:v>34.536634514842106</c:v>
                </c:pt>
                <c:pt idx="9172">
                  <c:v>34.555796364999999</c:v>
                </c:pt>
                <c:pt idx="9173">
                  <c:v>34.574837952499998</c:v>
                </c:pt>
                <c:pt idx="9174">
                  <c:v>34.517071784105262</c:v>
                </c:pt>
                <c:pt idx="9175">
                  <c:v>34.465118312315795</c:v>
                </c:pt>
                <c:pt idx="9176">
                  <c:v>34.503602369157896</c:v>
                </c:pt>
                <c:pt idx="9177">
                  <c:v>34.505526570000001</c:v>
                </c:pt>
                <c:pt idx="9178">
                  <c:v>34.489170842842107</c:v>
                </c:pt>
                <c:pt idx="9179">
                  <c:v>34.527654899684215</c:v>
                </c:pt>
                <c:pt idx="9180">
                  <c:v>34.530220503473686</c:v>
                </c:pt>
                <c:pt idx="9181">
                  <c:v>34.491736446631585</c:v>
                </c:pt>
                <c:pt idx="9182">
                  <c:v>34.487246640000002</c:v>
                </c:pt>
                <c:pt idx="9183">
                  <c:v>34.487246640000002</c:v>
                </c:pt>
                <c:pt idx="9184">
                  <c:v>34.487246640000002</c:v>
                </c:pt>
                <c:pt idx="9185">
                  <c:v>34.501507578297876</c:v>
                </c:pt>
                <c:pt idx="9186">
                  <c:v>34.514506184736845</c:v>
                </c:pt>
                <c:pt idx="9187">
                  <c:v>34.495264153157898</c:v>
                </c:pt>
                <c:pt idx="9188">
                  <c:v>34.475902715531916</c:v>
                </c:pt>
                <c:pt idx="9189">
                  <c:v>34.456780100000003</c:v>
                </c:pt>
                <c:pt idx="9190">
                  <c:v>34.456780100000003</c:v>
                </c:pt>
                <c:pt idx="9191">
                  <c:v>34.404273932446813</c:v>
                </c:pt>
                <c:pt idx="9192">
                  <c:v>34.287593560106387</c:v>
                </c:pt>
                <c:pt idx="9193">
                  <c:v>34.377048512234047</c:v>
                </c:pt>
                <c:pt idx="9194">
                  <c:v>34.456780100000003</c:v>
                </c:pt>
                <c:pt idx="9195">
                  <c:v>34.456780100000003</c:v>
                </c:pt>
                <c:pt idx="9196">
                  <c:v>34.398439917021278</c:v>
                </c:pt>
                <c:pt idx="9197">
                  <c:v>34.345724647741932</c:v>
                </c:pt>
                <c:pt idx="9198">
                  <c:v>34.404692144516126</c:v>
                </c:pt>
                <c:pt idx="9199">
                  <c:v>34.426313559999997</c:v>
                </c:pt>
                <c:pt idx="9200">
                  <c:v>34.426313559999997</c:v>
                </c:pt>
                <c:pt idx="9201">
                  <c:v>34.426313559999997</c:v>
                </c:pt>
                <c:pt idx="9202">
                  <c:v>34.416266084042547</c:v>
                </c:pt>
                <c:pt idx="9203">
                  <c:v>34.396819356382977</c:v>
                </c:pt>
                <c:pt idx="9204">
                  <c:v>34.377173979354836</c:v>
                </c:pt>
                <c:pt idx="9205">
                  <c:v>34.365380479999999</c:v>
                </c:pt>
                <c:pt idx="9206">
                  <c:v>34.365380479999999</c:v>
                </c:pt>
                <c:pt idx="9207">
                  <c:v>34.365380479999999</c:v>
                </c:pt>
                <c:pt idx="9208">
                  <c:v>34.365380479999999</c:v>
                </c:pt>
                <c:pt idx="9209">
                  <c:v>34.365380479999999</c:v>
                </c:pt>
                <c:pt idx="9210">
                  <c:v>34.335896726774195</c:v>
                </c:pt>
                <c:pt idx="9211">
                  <c:v>34.312309724193547</c:v>
                </c:pt>
                <c:pt idx="9212">
                  <c:v>34.351621395161288</c:v>
                </c:pt>
                <c:pt idx="9213">
                  <c:v>34.416485643870971</c:v>
                </c:pt>
                <c:pt idx="9214">
                  <c:v>34.477311898695653</c:v>
                </c:pt>
                <c:pt idx="9215">
                  <c:v>34.377964485652171</c:v>
                </c:pt>
                <c:pt idx="9216">
                  <c:v>34.301499021505379</c:v>
                </c:pt>
                <c:pt idx="9217">
                  <c:v>34.243514310000002</c:v>
                </c:pt>
                <c:pt idx="9218">
                  <c:v>34.243514310000002</c:v>
                </c:pt>
                <c:pt idx="9219">
                  <c:v>34.272325062934783</c:v>
                </c:pt>
                <c:pt idx="9220">
                  <c:v>34.331933517282607</c:v>
                </c:pt>
                <c:pt idx="9221">
                  <c:v>34.259409899891303</c:v>
                </c:pt>
                <c:pt idx="9222">
                  <c:v>34.213047770000003</c:v>
                </c:pt>
                <c:pt idx="9223">
                  <c:v>34.213047770000003</c:v>
                </c:pt>
                <c:pt idx="9224">
                  <c:v>34.265701898913044</c:v>
                </c:pt>
                <c:pt idx="9225">
                  <c:v>34.262721474239129</c:v>
                </c:pt>
                <c:pt idx="9226">
                  <c:v>34.143504572065218</c:v>
                </c:pt>
                <c:pt idx="9227">
                  <c:v>34.235235359565216</c:v>
                </c:pt>
                <c:pt idx="9228">
                  <c:v>34.318024877934782</c:v>
                </c:pt>
                <c:pt idx="9229">
                  <c:v>34.258416423586958</c:v>
                </c:pt>
                <c:pt idx="9230">
                  <c:v>34.30377780065934</c:v>
                </c:pt>
                <c:pt idx="9231">
                  <c:v>34.346835628043479</c:v>
                </c:pt>
                <c:pt idx="9232">
                  <c:v>34.267357691086957</c:v>
                </c:pt>
                <c:pt idx="9233">
                  <c:v>34.257575790000004</c:v>
                </c:pt>
                <c:pt idx="9234">
                  <c:v>34.273980850000001</c:v>
                </c:pt>
                <c:pt idx="9235">
                  <c:v>34.273980850000001</c:v>
                </c:pt>
                <c:pt idx="9236">
                  <c:v>34.234241884782605</c:v>
                </c:pt>
                <c:pt idx="9237">
                  <c:v>34.17990285285714</c:v>
                </c:pt>
                <c:pt idx="9238">
                  <c:v>34.159815024285713</c:v>
                </c:pt>
                <c:pt idx="9239">
                  <c:v>34.189277172857139</c:v>
                </c:pt>
                <c:pt idx="9240">
                  <c:v>34.239496744285717</c:v>
                </c:pt>
                <c:pt idx="9241">
                  <c:v>34.199321087142856</c:v>
                </c:pt>
                <c:pt idx="9242">
                  <c:v>34.206277427777778</c:v>
                </c:pt>
                <c:pt idx="9243">
                  <c:v>34.243514310000002</c:v>
                </c:pt>
                <c:pt idx="9244">
                  <c:v>34.243514310000002</c:v>
                </c:pt>
                <c:pt idx="9245">
                  <c:v>34.232131207142857</c:v>
                </c:pt>
                <c:pt idx="9246">
                  <c:v>34.213047770000003</c:v>
                </c:pt>
                <c:pt idx="9247">
                  <c:v>34.213047770000003</c:v>
                </c:pt>
                <c:pt idx="9248">
                  <c:v>34.19095115857143</c:v>
                </c:pt>
                <c:pt idx="9249">
                  <c:v>34.151437655555554</c:v>
                </c:pt>
                <c:pt idx="9250">
                  <c:v>34.131126622222219</c:v>
                </c:pt>
                <c:pt idx="9251">
                  <c:v>34.132480691111105</c:v>
                </c:pt>
                <c:pt idx="9252">
                  <c:v>34.151437655555554</c:v>
                </c:pt>
                <c:pt idx="9253">
                  <c:v>34.131126622222219</c:v>
                </c:pt>
                <c:pt idx="9254">
                  <c:v>34.132480691111105</c:v>
                </c:pt>
                <c:pt idx="9255">
                  <c:v>34.150760621333333</c:v>
                </c:pt>
                <c:pt idx="9256">
                  <c:v>34.110138561333329</c:v>
                </c:pt>
                <c:pt idx="9257">
                  <c:v>34.134511793777776</c:v>
                </c:pt>
                <c:pt idx="9258">
                  <c:v>34.211016667111117</c:v>
                </c:pt>
                <c:pt idx="9259">
                  <c:v>34.150083580444445</c:v>
                </c:pt>
                <c:pt idx="9260">
                  <c:v>34.099983044888887</c:v>
                </c:pt>
                <c:pt idx="9261">
                  <c:v>34.06071506</c:v>
                </c:pt>
                <c:pt idx="9262">
                  <c:v>34.06071506</c:v>
                </c:pt>
                <c:pt idx="9263">
                  <c:v>34.038372930666668</c:v>
                </c:pt>
                <c:pt idx="9264">
                  <c:v>34.001835904044945</c:v>
                </c:pt>
                <c:pt idx="9265">
                  <c:v>34.04291438494382</c:v>
                </c:pt>
                <c:pt idx="9266">
                  <c:v>34.049076157078652</c:v>
                </c:pt>
                <c:pt idx="9267">
                  <c:v>34.042096619444443</c:v>
                </c:pt>
                <c:pt idx="9268">
                  <c:v>34.184273812777782</c:v>
                </c:pt>
                <c:pt idx="9269">
                  <c:v>34.183608188089892</c:v>
                </c:pt>
                <c:pt idx="9270">
                  <c:v>34.089127675955055</c:v>
                </c:pt>
                <c:pt idx="9271">
                  <c:v>34.068588435505617</c:v>
                </c:pt>
                <c:pt idx="9272">
                  <c:v>34.04804919505618</c:v>
                </c:pt>
                <c:pt idx="9273">
                  <c:v>34.044096948181817</c:v>
                </c:pt>
                <c:pt idx="9274">
                  <c:v>34.147960159545455</c:v>
                </c:pt>
                <c:pt idx="9275">
                  <c:v>34.100424263707865</c:v>
                </c:pt>
                <c:pt idx="9276">
                  <c:v>34.014844089662922</c:v>
                </c:pt>
                <c:pt idx="9277">
                  <c:v>34.097001051460673</c:v>
                </c:pt>
                <c:pt idx="9278">
                  <c:v>34.034403043409093</c:v>
                </c:pt>
                <c:pt idx="9279">
                  <c:v>33.938848890000003</c:v>
                </c:pt>
                <c:pt idx="9280">
                  <c:v>33.938848890000003</c:v>
                </c:pt>
                <c:pt idx="9281">
                  <c:v>33.954428375795459</c:v>
                </c:pt>
                <c:pt idx="9282">
                  <c:v>33.969315440000003</c:v>
                </c:pt>
                <c:pt idx="9283">
                  <c:v>33.969315440000003</c:v>
                </c:pt>
                <c:pt idx="9284">
                  <c:v>33.969315440000003</c:v>
                </c:pt>
                <c:pt idx="9285">
                  <c:v>33.983163867272729</c:v>
                </c:pt>
                <c:pt idx="9286">
                  <c:v>34.02470914909091</c:v>
                </c:pt>
                <c:pt idx="9287">
                  <c:v>34.012245564545452</c:v>
                </c:pt>
                <c:pt idx="9288">
                  <c:v>33.991472923636366</c:v>
                </c:pt>
                <c:pt idx="9289">
                  <c:v>33.970700282727279</c:v>
                </c:pt>
                <c:pt idx="9290">
                  <c:v>33.969315440000003</c:v>
                </c:pt>
                <c:pt idx="9291">
                  <c:v>33.959621537727273</c:v>
                </c:pt>
                <c:pt idx="9292">
                  <c:v>33.938848890000003</c:v>
                </c:pt>
                <c:pt idx="9293">
                  <c:v>33.917837483103447</c:v>
                </c:pt>
                <c:pt idx="9294">
                  <c:v>33.931232258750001</c:v>
                </c:pt>
                <c:pt idx="9295">
                  <c:v>33.969315440000003</c:v>
                </c:pt>
                <c:pt idx="9296">
                  <c:v>33.969315440000003</c:v>
                </c:pt>
                <c:pt idx="9297">
                  <c:v>33.969315440000003</c:v>
                </c:pt>
                <c:pt idx="9298">
                  <c:v>33.958809735402298</c:v>
                </c:pt>
                <c:pt idx="9299">
                  <c:v>33.89577550781609</c:v>
                </c:pt>
                <c:pt idx="9300">
                  <c:v>33.923090339770113</c:v>
                </c:pt>
                <c:pt idx="9301">
                  <c:v>33.946903270804597</c:v>
                </c:pt>
                <c:pt idx="9302">
                  <c:v>33.862857636321841</c:v>
                </c:pt>
                <c:pt idx="9303">
                  <c:v>33.898927216896553</c:v>
                </c:pt>
                <c:pt idx="9304">
                  <c:v>33.961961440114948</c:v>
                </c:pt>
                <c:pt idx="9305">
                  <c:v>34.024995667701148</c:v>
                </c:pt>
                <c:pt idx="9306">
                  <c:v>33.9532066883908</c:v>
                </c:pt>
                <c:pt idx="9307">
                  <c:v>33.918187673218391</c:v>
                </c:pt>
                <c:pt idx="9308">
                  <c:v>33.938148509770116</c:v>
                </c:pt>
                <c:pt idx="9309">
                  <c:v>33.896125695977013</c:v>
                </c:pt>
                <c:pt idx="9310">
                  <c:v>33.877915809999998</c:v>
                </c:pt>
                <c:pt idx="9311">
                  <c:v>33.869511246321835</c:v>
                </c:pt>
                <c:pt idx="9312">
                  <c:v>33.806477018735634</c:v>
                </c:pt>
                <c:pt idx="9313">
                  <c:v>33.78651618</c:v>
                </c:pt>
                <c:pt idx="9314">
                  <c:v>33.797021885172413</c:v>
                </c:pt>
                <c:pt idx="9315">
                  <c:v>33.839044705862065</c:v>
                </c:pt>
                <c:pt idx="9316">
                  <c:v>33.847449269999998</c:v>
                </c:pt>
                <c:pt idx="9317">
                  <c:v>33.839655503953487</c:v>
                </c:pt>
                <c:pt idx="9318">
                  <c:v>33.81839977837209</c:v>
                </c:pt>
                <c:pt idx="9319">
                  <c:v>33.8566600844186</c:v>
                </c:pt>
                <c:pt idx="9320">
                  <c:v>33.846032218139534</c:v>
                </c:pt>
                <c:pt idx="9321">
                  <c:v>33.787933228837211</c:v>
                </c:pt>
                <c:pt idx="9322">
                  <c:v>33.80918896139535</c:v>
                </c:pt>
                <c:pt idx="9323">
                  <c:v>33.80352076604651</c:v>
                </c:pt>
                <c:pt idx="9324">
                  <c:v>33.78651618</c:v>
                </c:pt>
                <c:pt idx="9325">
                  <c:v>33.78651618</c:v>
                </c:pt>
                <c:pt idx="9326">
                  <c:v>33.78651618</c:v>
                </c:pt>
                <c:pt idx="9327">
                  <c:v>33.78651618</c:v>
                </c:pt>
                <c:pt idx="9328">
                  <c:v>33.78651618</c:v>
                </c:pt>
                <c:pt idx="9329">
                  <c:v>33.825485016627908</c:v>
                </c:pt>
                <c:pt idx="9330">
                  <c:v>33.816265866823528</c:v>
                </c:pt>
                <c:pt idx="9331">
                  <c:v>33.754615920470592</c:v>
                </c:pt>
                <c:pt idx="9332">
                  <c:v>33.733110127529415</c:v>
                </c:pt>
                <c:pt idx="9333">
                  <c:v>33.739399321627907</c:v>
                </c:pt>
                <c:pt idx="9334">
                  <c:v>33.756049640000001</c:v>
                </c:pt>
                <c:pt idx="9335">
                  <c:v>33.756049640000001</c:v>
                </c:pt>
                <c:pt idx="9336">
                  <c:v>33.773254274352944</c:v>
                </c:pt>
                <c:pt idx="9337">
                  <c:v>33.770028405411765</c:v>
                </c:pt>
                <c:pt idx="9338">
                  <c:v>33.72701681952941</c:v>
                </c:pt>
                <c:pt idx="9339">
                  <c:v>33.74637203317647</c:v>
                </c:pt>
                <c:pt idx="9340">
                  <c:v>33.756049640000001</c:v>
                </c:pt>
                <c:pt idx="9341">
                  <c:v>33.756049640000001</c:v>
                </c:pt>
                <c:pt idx="9342">
                  <c:v>33.756049640000001</c:v>
                </c:pt>
                <c:pt idx="9343">
                  <c:v>33.692965980705878</c:v>
                </c:pt>
                <c:pt idx="9344">
                  <c:v>33.640993647764702</c:v>
                </c:pt>
                <c:pt idx="9345">
                  <c:v>33.662499440705886</c:v>
                </c:pt>
                <c:pt idx="9346">
                  <c:v>33.703821285714291</c:v>
                </c:pt>
                <c:pt idx="9347">
                  <c:v>33.660297653571426</c:v>
                </c:pt>
                <c:pt idx="9348">
                  <c:v>33.55568732647059</c:v>
                </c:pt>
                <c:pt idx="9349">
                  <c:v>33.684722091176475</c:v>
                </c:pt>
                <c:pt idx="9350">
                  <c:v>33.710712526904764</c:v>
                </c:pt>
                <c:pt idx="9351">
                  <c:v>33.707448254761907</c:v>
                </c:pt>
                <c:pt idx="9352">
                  <c:v>33.750971883333335</c:v>
                </c:pt>
                <c:pt idx="9353">
                  <c:v>33.65993495392857</c:v>
                </c:pt>
                <c:pt idx="9354">
                  <c:v>33.582680509523804</c:v>
                </c:pt>
                <c:pt idx="9355">
                  <c:v>33.551851273214282</c:v>
                </c:pt>
                <c:pt idx="9356">
                  <c:v>33.660660351785715</c:v>
                </c:pt>
                <c:pt idx="9357">
                  <c:v>33.650504835833331</c:v>
                </c:pt>
                <c:pt idx="9358">
                  <c:v>33.609882779404757</c:v>
                </c:pt>
                <c:pt idx="9359">
                  <c:v>33.631644600833333</c:v>
                </c:pt>
                <c:pt idx="9360">
                  <c:v>33.653406415952382</c:v>
                </c:pt>
                <c:pt idx="9361">
                  <c:v>33.643360145180722</c:v>
                </c:pt>
                <c:pt idx="9362">
                  <c:v>33.605893112142851</c:v>
                </c:pt>
                <c:pt idx="9363">
                  <c:v>33.627654933571428</c:v>
                </c:pt>
                <c:pt idx="9364">
                  <c:v>33.665017086746985</c:v>
                </c:pt>
                <c:pt idx="9365">
                  <c:v>33.681168023614461</c:v>
                </c:pt>
                <c:pt idx="9366">
                  <c:v>33.637120013975903</c:v>
                </c:pt>
                <c:pt idx="9367">
                  <c:v>33.634183479999997</c:v>
                </c:pt>
                <c:pt idx="9368">
                  <c:v>33.622437340240964</c:v>
                </c:pt>
                <c:pt idx="9369">
                  <c:v>33.603716929999997</c:v>
                </c:pt>
                <c:pt idx="9370">
                  <c:v>33.603716929999997</c:v>
                </c:pt>
                <c:pt idx="9371">
                  <c:v>33.603716929999997</c:v>
                </c:pt>
                <c:pt idx="9372">
                  <c:v>33.595274394819278</c:v>
                </c:pt>
                <c:pt idx="9373">
                  <c:v>33.573250389999998</c:v>
                </c:pt>
                <c:pt idx="9374">
                  <c:v>33.617298406867469</c:v>
                </c:pt>
                <c:pt idx="9375">
                  <c:v>33.552694657710845</c:v>
                </c:pt>
                <c:pt idx="9376">
                  <c:v>33.477392251951223</c:v>
                </c:pt>
                <c:pt idx="9377">
                  <c:v>33.588855203170731</c:v>
                </c:pt>
                <c:pt idx="9378">
                  <c:v>33.603716929999997</c:v>
                </c:pt>
                <c:pt idx="9379">
                  <c:v>33.582427058674696</c:v>
                </c:pt>
                <c:pt idx="9380">
                  <c:v>33.545013109024389</c:v>
                </c:pt>
                <c:pt idx="9381">
                  <c:v>33.567305699268289</c:v>
                </c:pt>
                <c:pt idx="9382">
                  <c:v>33.589401326867467</c:v>
                </c:pt>
                <c:pt idx="9383">
                  <c:v>33.588112116829265</c:v>
                </c:pt>
                <c:pt idx="9384">
                  <c:v>33.543526936341465</c:v>
                </c:pt>
                <c:pt idx="9385">
                  <c:v>33.56470489707317</c:v>
                </c:pt>
                <c:pt idx="9386">
                  <c:v>33.600744589146338</c:v>
                </c:pt>
                <c:pt idx="9387">
                  <c:v>33.611890887926826</c:v>
                </c:pt>
                <c:pt idx="9388">
                  <c:v>33.522720519634149</c:v>
                </c:pt>
                <c:pt idx="9389">
                  <c:v>33.472933733902444</c:v>
                </c:pt>
                <c:pt idx="9390">
                  <c:v>33.451384230000002</c:v>
                </c:pt>
                <c:pt idx="9391">
                  <c:v>33.45807200707317</c:v>
                </c:pt>
                <c:pt idx="9392">
                  <c:v>33.502657187560978</c:v>
                </c:pt>
                <c:pt idx="9393">
                  <c:v>33.459929717195124</c:v>
                </c:pt>
                <c:pt idx="9394">
                  <c:v>33.439494841585365</c:v>
                </c:pt>
                <c:pt idx="9395">
                  <c:v>33.480722379629633</c:v>
                </c:pt>
                <c:pt idx="9396">
                  <c:v>33.458154572222227</c:v>
                </c:pt>
                <c:pt idx="9397">
                  <c:v>33.373360159024394</c:v>
                </c:pt>
                <c:pt idx="9398">
                  <c:v>33.336664534814815</c:v>
                </c:pt>
                <c:pt idx="9399">
                  <c:v>33.449503579259265</c:v>
                </c:pt>
                <c:pt idx="9400">
                  <c:v>33.451384230000002</c:v>
                </c:pt>
                <c:pt idx="9401">
                  <c:v>33.451384230000002</c:v>
                </c:pt>
                <c:pt idx="9402">
                  <c:v>33.451384230000002</c:v>
                </c:pt>
                <c:pt idx="9403">
                  <c:v>33.451384230000002</c:v>
                </c:pt>
                <c:pt idx="9404">
                  <c:v>33.451384230000002</c:v>
                </c:pt>
                <c:pt idx="9405">
                  <c:v>33.464172654197533</c:v>
                </c:pt>
                <c:pt idx="9406">
                  <c:v>33.476961078395064</c:v>
                </c:pt>
                <c:pt idx="9407">
                  <c:v>33.454393270987659</c:v>
                </c:pt>
                <c:pt idx="9408">
                  <c:v>33.412266690740744</c:v>
                </c:pt>
                <c:pt idx="9409">
                  <c:v>33.425431245308644</c:v>
                </c:pt>
                <c:pt idx="9410">
                  <c:v>33.474328166296296</c:v>
                </c:pt>
                <c:pt idx="9411">
                  <c:v>33.429192544074077</c:v>
                </c:pt>
                <c:pt idx="9412">
                  <c:v>33.420917680000002</c:v>
                </c:pt>
                <c:pt idx="9413">
                  <c:v>33.431580972500001</c:v>
                </c:pt>
                <c:pt idx="9414">
                  <c:v>33.445366147037042</c:v>
                </c:pt>
                <c:pt idx="9415">
                  <c:v>33.400230524814816</c:v>
                </c:pt>
                <c:pt idx="9416">
                  <c:v>33.479946607125001</c:v>
                </c:pt>
                <c:pt idx="9417">
                  <c:v>33.492006279999998</c:v>
                </c:pt>
                <c:pt idx="9418">
                  <c:v>33.383596168500006</c:v>
                </c:pt>
                <c:pt idx="9419">
                  <c:v>33.315046453500003</c:v>
                </c:pt>
                <c:pt idx="9420">
                  <c:v>33.351606301499999</c:v>
                </c:pt>
                <c:pt idx="9421">
                  <c:v>33.410009909629629</c:v>
                </c:pt>
                <c:pt idx="9422">
                  <c:v>33.443767594375004</c:v>
                </c:pt>
                <c:pt idx="9423">
                  <c:v>33.352367966875001</c:v>
                </c:pt>
                <c:pt idx="9424">
                  <c:v>33.3637929175</c:v>
                </c:pt>
                <c:pt idx="9425">
                  <c:v>33.371409552500005</c:v>
                </c:pt>
                <c:pt idx="9426">
                  <c:v>33.325709742499996</c:v>
                </c:pt>
                <c:pt idx="9427">
                  <c:v>33.280009932500001</c:v>
                </c:pt>
                <c:pt idx="9428">
                  <c:v>33.303293696455697</c:v>
                </c:pt>
                <c:pt idx="9429">
                  <c:v>33.319616434499999</c:v>
                </c:pt>
                <c:pt idx="9430">
                  <c:v>33.296766529499997</c:v>
                </c:pt>
                <c:pt idx="9431">
                  <c:v>33.273916624499996</c:v>
                </c:pt>
                <c:pt idx="9432">
                  <c:v>33.286324990632913</c:v>
                </c:pt>
                <c:pt idx="9433">
                  <c:v>33.309333977249999</c:v>
                </c:pt>
                <c:pt idx="9434">
                  <c:v>33.334917193670883</c:v>
                </c:pt>
                <c:pt idx="9435">
                  <c:v>33.381195482278486</c:v>
                </c:pt>
                <c:pt idx="9436">
                  <c:v>33.353891292</c:v>
                </c:pt>
                <c:pt idx="9437">
                  <c:v>33.286324987088605</c:v>
                </c:pt>
                <c:pt idx="9438">
                  <c:v>33.225006249367091</c:v>
                </c:pt>
                <c:pt idx="9439">
                  <c:v>33.340701978481007</c:v>
                </c:pt>
                <c:pt idx="9440">
                  <c:v>33.340701979746832</c:v>
                </c:pt>
                <c:pt idx="9441">
                  <c:v>33.270489134875</c:v>
                </c:pt>
                <c:pt idx="9442">
                  <c:v>33.194154057215194</c:v>
                </c:pt>
                <c:pt idx="9443">
                  <c:v>33.286710642025312</c:v>
                </c:pt>
                <c:pt idx="9444">
                  <c:v>33.278997594936712</c:v>
                </c:pt>
                <c:pt idx="9445">
                  <c:v>33.255695285769228</c:v>
                </c:pt>
                <c:pt idx="9446">
                  <c:v>33.243903217974683</c:v>
                </c:pt>
                <c:pt idx="9447">
                  <c:v>33.267042369873415</c:v>
                </c:pt>
                <c:pt idx="9448">
                  <c:v>33.290181514683546</c:v>
                </c:pt>
                <c:pt idx="9449">
                  <c:v>33.299051519999999</c:v>
                </c:pt>
                <c:pt idx="9450">
                  <c:v>33.299051519999999</c:v>
                </c:pt>
                <c:pt idx="9451">
                  <c:v>33.299051519999999</c:v>
                </c:pt>
                <c:pt idx="9452">
                  <c:v>33.252773223797469</c:v>
                </c:pt>
                <c:pt idx="9453">
                  <c:v>33.206089503333331</c:v>
                </c:pt>
                <c:pt idx="9454">
                  <c:v>33.177185350000002</c:v>
                </c:pt>
                <c:pt idx="9455">
                  <c:v>33.184898398734177</c:v>
                </c:pt>
                <c:pt idx="9456">
                  <c:v>33.277454983544303</c:v>
                </c:pt>
                <c:pt idx="9457">
                  <c:v>33.227181727435898</c:v>
                </c:pt>
                <c:pt idx="9458">
                  <c:v>33.177185350000002</c:v>
                </c:pt>
                <c:pt idx="9459">
                  <c:v>33.188903251282056</c:v>
                </c:pt>
                <c:pt idx="9460">
                  <c:v>33.259210658974361</c:v>
                </c:pt>
                <c:pt idx="9461">
                  <c:v>33.187340866666666</c:v>
                </c:pt>
                <c:pt idx="9462">
                  <c:v>33.159999096666667</c:v>
                </c:pt>
                <c:pt idx="9463">
                  <c:v>33.19593399205128</c:v>
                </c:pt>
                <c:pt idx="9464">
                  <c:v>33.266241399743592</c:v>
                </c:pt>
                <c:pt idx="9465">
                  <c:v>33.200621152564104</c:v>
                </c:pt>
                <c:pt idx="9466">
                  <c:v>33.145937616666664</c:v>
                </c:pt>
                <c:pt idx="9467">
                  <c:v>33.142366447142855</c:v>
                </c:pt>
                <c:pt idx="9468">
                  <c:v>33.201792940000004</c:v>
                </c:pt>
                <c:pt idx="9469">
                  <c:v>33.13148554</c:v>
                </c:pt>
                <c:pt idx="9470">
                  <c:v>33.134848729480517</c:v>
                </c:pt>
                <c:pt idx="9471">
                  <c:v>33.158436710000004</c:v>
                </c:pt>
                <c:pt idx="9472">
                  <c:v>33.167689285584416</c:v>
                </c:pt>
                <c:pt idx="9473">
                  <c:v>33.120208963506492</c:v>
                </c:pt>
                <c:pt idx="9474">
                  <c:v>33.116252269999997</c:v>
                </c:pt>
                <c:pt idx="9475">
                  <c:v>33.072332967272722</c:v>
                </c:pt>
                <c:pt idx="9476">
                  <c:v>33.032766027012983</c:v>
                </c:pt>
                <c:pt idx="9477">
                  <c:v>33.056506188051948</c:v>
                </c:pt>
                <c:pt idx="9478">
                  <c:v>33.080246349090906</c:v>
                </c:pt>
                <c:pt idx="9479">
                  <c:v>33.122187306233769</c:v>
                </c:pt>
                <c:pt idx="9480">
                  <c:v>33.135244398831169</c:v>
                </c:pt>
                <c:pt idx="9481">
                  <c:v>33.10675620402597</c:v>
                </c:pt>
                <c:pt idx="9482">
                  <c:v>33.059275874155844</c:v>
                </c:pt>
                <c:pt idx="9483">
                  <c:v>33.098842815714285</c:v>
                </c:pt>
                <c:pt idx="9484">
                  <c:v>33.116252269999997</c:v>
                </c:pt>
                <c:pt idx="9485">
                  <c:v>33.133089042105262</c:v>
                </c:pt>
                <c:pt idx="9486">
                  <c:v>33.171250309090908</c:v>
                </c:pt>
                <c:pt idx="9487">
                  <c:v>33.100029818181817</c:v>
                </c:pt>
                <c:pt idx="9488">
                  <c:v>33.085785719999997</c:v>
                </c:pt>
                <c:pt idx="9489">
                  <c:v>33.111108562597401</c:v>
                </c:pt>
                <c:pt idx="9490">
                  <c:v>33.128679409342105</c:v>
                </c:pt>
                <c:pt idx="9491">
                  <c:v>33.056521806710528</c:v>
                </c:pt>
                <c:pt idx="9492">
                  <c:v>33.10200817103896</c:v>
                </c:pt>
                <c:pt idx="9493">
                  <c:v>33.116252269999997</c:v>
                </c:pt>
                <c:pt idx="9494">
                  <c:v>33.095406739210524</c:v>
                </c:pt>
                <c:pt idx="9495">
                  <c:v>33.05131042473684</c:v>
                </c:pt>
                <c:pt idx="9496">
                  <c:v>33.027257893157895</c:v>
                </c:pt>
                <c:pt idx="9497">
                  <c:v>33.003486495064934</c:v>
                </c:pt>
                <c:pt idx="9498">
                  <c:v>33.009218494473686</c:v>
                </c:pt>
                <c:pt idx="9499">
                  <c:v>33.024852639999999</c:v>
                </c:pt>
                <c:pt idx="9500">
                  <c:v>33.027257893157895</c:v>
                </c:pt>
                <c:pt idx="9501">
                  <c:v>33.05131042473684</c:v>
                </c:pt>
                <c:pt idx="9502">
                  <c:v>32.975144074736839</c:v>
                </c:pt>
                <c:pt idx="9503">
                  <c:v>32.974342323684212</c:v>
                </c:pt>
                <c:pt idx="9504">
                  <c:v>33.017636880526318</c:v>
                </c:pt>
                <c:pt idx="9505">
                  <c:v>32.996010982133335</c:v>
                </c:pt>
                <c:pt idx="9506">
                  <c:v>33.044757446133332</c:v>
                </c:pt>
                <c:pt idx="9507">
                  <c:v>33.036478030263154</c:v>
                </c:pt>
                <c:pt idx="9508">
                  <c:v>32.999666966933333</c:v>
                </c:pt>
                <c:pt idx="9509">
                  <c:v>32.970333568421054</c:v>
                </c:pt>
                <c:pt idx="9510">
                  <c:v>32.9943861</c:v>
                </c:pt>
                <c:pt idx="9511">
                  <c:v>33.018759332000002</c:v>
                </c:pt>
                <c:pt idx="9512">
                  <c:v>33.006572716000001</c:v>
                </c:pt>
                <c:pt idx="9513">
                  <c:v>32.9943861</c:v>
                </c:pt>
                <c:pt idx="9514">
                  <c:v>32.9943861</c:v>
                </c:pt>
                <c:pt idx="9515">
                  <c:v>32.9943861</c:v>
                </c:pt>
                <c:pt idx="9516">
                  <c:v>32.922485057733333</c:v>
                </c:pt>
                <c:pt idx="9517">
                  <c:v>33.010228696666665</c:v>
                </c:pt>
                <c:pt idx="9518">
                  <c:v>32.991542552399999</c:v>
                </c:pt>
                <c:pt idx="9519">
                  <c:v>32.853427564933334</c:v>
                </c:pt>
                <c:pt idx="9520">
                  <c:v>32.902174028933338</c:v>
                </c:pt>
                <c:pt idx="9521">
                  <c:v>32.926953489333336</c:v>
                </c:pt>
                <c:pt idx="9522">
                  <c:v>32.933453020000002</c:v>
                </c:pt>
                <c:pt idx="9523">
                  <c:v>32.970012867999998</c:v>
                </c:pt>
                <c:pt idx="9524">
                  <c:v>33.012666023999998</c:v>
                </c:pt>
                <c:pt idx="9525">
                  <c:v>32.963919560000001</c:v>
                </c:pt>
                <c:pt idx="9526">
                  <c:v>32.865109151891886</c:v>
                </c:pt>
                <c:pt idx="9527">
                  <c:v>32.860739534533337</c:v>
                </c:pt>
                <c:pt idx="9528">
                  <c:v>32.885282940000003</c:v>
                </c:pt>
                <c:pt idx="9529">
                  <c:v>32.909892221333337</c:v>
                </c:pt>
                <c:pt idx="9530">
                  <c:v>32.932629599729729</c:v>
                </c:pt>
                <c:pt idx="9531">
                  <c:v>32.907926991621622</c:v>
                </c:pt>
                <c:pt idx="9532">
                  <c:v>32.902986470000002</c:v>
                </c:pt>
                <c:pt idx="9533">
                  <c:v>32.818997625405409</c:v>
                </c:pt>
                <c:pt idx="9534">
                  <c:v>32.801431332</c:v>
                </c:pt>
                <c:pt idx="9535">
                  <c:v>33.012501339324324</c:v>
                </c:pt>
                <c:pt idx="9536">
                  <c:v>32.864285731216214</c:v>
                </c:pt>
                <c:pt idx="9537">
                  <c:v>32.842053389999997</c:v>
                </c:pt>
                <c:pt idx="9538">
                  <c:v>32.826820119999994</c:v>
                </c:pt>
                <c:pt idx="9539">
                  <c:v>32.811586849999998</c:v>
                </c:pt>
                <c:pt idx="9540">
                  <c:v>32.823938149999996</c:v>
                </c:pt>
                <c:pt idx="9541">
                  <c:v>32.898045950000004</c:v>
                </c:pt>
                <c:pt idx="9542">
                  <c:v>32.879930710000004</c:v>
                </c:pt>
                <c:pt idx="9543">
                  <c:v>32.855228109999999</c:v>
                </c:pt>
                <c:pt idx="9544">
                  <c:v>32.842053389999997</c:v>
                </c:pt>
                <c:pt idx="9545">
                  <c:v>32.823526439999995</c:v>
                </c:pt>
                <c:pt idx="9546">
                  <c:v>32.751071119863013</c:v>
                </c:pt>
                <c:pt idx="9547">
                  <c:v>32.776112111643833</c:v>
                </c:pt>
                <c:pt idx="9548">
                  <c:v>32.840406550000004</c:v>
                </c:pt>
                <c:pt idx="9549">
                  <c:v>32.886709825342471</c:v>
                </c:pt>
                <c:pt idx="9550">
                  <c:v>32.885694649999998</c:v>
                </c:pt>
                <c:pt idx="9551">
                  <c:v>32.833289042876707</c:v>
                </c:pt>
                <c:pt idx="9552">
                  <c:v>32.758166067534248</c:v>
                </c:pt>
                <c:pt idx="9553">
                  <c:v>32.840801340410962</c:v>
                </c:pt>
                <c:pt idx="9554">
                  <c:v>32.872519930000003</c:v>
                </c:pt>
                <c:pt idx="9555">
                  <c:v>32.860834133835617</c:v>
                </c:pt>
                <c:pt idx="9556">
                  <c:v>32.829532894109583</c:v>
                </c:pt>
                <c:pt idx="9557">
                  <c:v>32.77694681109589</c:v>
                </c:pt>
                <c:pt idx="9558">
                  <c:v>32.651741843972601</c:v>
                </c:pt>
                <c:pt idx="9559">
                  <c:v>32.731038323150685</c:v>
                </c:pt>
                <c:pt idx="9560">
                  <c:v>32.796144905068495</c:v>
                </c:pt>
                <c:pt idx="9561">
                  <c:v>32.792388756301371</c:v>
                </c:pt>
                <c:pt idx="9562">
                  <c:v>32.754885233888885</c:v>
                </c:pt>
                <c:pt idx="9563">
                  <c:v>32.780274017222219</c:v>
                </c:pt>
                <c:pt idx="9564">
                  <c:v>32.684295133835619</c:v>
                </c:pt>
                <c:pt idx="9565">
                  <c:v>32.754462083749999</c:v>
                </c:pt>
                <c:pt idx="9566">
                  <c:v>32.797814304520543</c:v>
                </c:pt>
                <c:pt idx="9567">
                  <c:v>32.798046165555554</c:v>
                </c:pt>
                <c:pt idx="9568">
                  <c:v>32.832036993287666</c:v>
                </c:pt>
                <c:pt idx="9569">
                  <c:v>32.756914017945206</c:v>
                </c:pt>
                <c:pt idx="9570">
                  <c:v>32.72738071097222</c:v>
                </c:pt>
                <c:pt idx="9571">
                  <c:v>32.701991925277781</c:v>
                </c:pt>
                <c:pt idx="9572">
                  <c:v>32.702658525753428</c:v>
                </c:pt>
                <c:pt idx="9573">
                  <c:v>32.712570585000002</c:v>
                </c:pt>
                <c:pt idx="9574">
                  <c:v>32.694798437499998</c:v>
                </c:pt>
                <c:pt idx="9575">
                  <c:v>32.745576012500003</c:v>
                </c:pt>
                <c:pt idx="9576">
                  <c:v>32.704953952499999</c:v>
                </c:pt>
                <c:pt idx="9577">
                  <c:v>32.654176383333336</c:v>
                </c:pt>
                <c:pt idx="9578">
                  <c:v>32.679565170833335</c:v>
                </c:pt>
                <c:pt idx="9579">
                  <c:v>32.7430371325</c:v>
                </c:pt>
                <c:pt idx="9580">
                  <c:v>32.722761858028171</c:v>
                </c:pt>
                <c:pt idx="9581">
                  <c:v>32.74850823830986</c:v>
                </c:pt>
                <c:pt idx="9582">
                  <c:v>32.657561556805554</c:v>
                </c:pt>
                <c:pt idx="9583">
                  <c:v>32.665178189444447</c:v>
                </c:pt>
                <c:pt idx="9584">
                  <c:v>32.676418387887324</c:v>
                </c:pt>
                <c:pt idx="9585">
                  <c:v>32.650791212222224</c:v>
                </c:pt>
                <c:pt idx="9586">
                  <c:v>32.62540242888889</c:v>
                </c:pt>
                <c:pt idx="9587">
                  <c:v>32.600013645555556</c:v>
                </c:pt>
                <c:pt idx="9588">
                  <c:v>32.694440848169016</c:v>
                </c:pt>
                <c:pt idx="9589">
                  <c:v>32.681567662253521</c:v>
                </c:pt>
                <c:pt idx="9590">
                  <c:v>32.673641117222225</c:v>
                </c:pt>
                <c:pt idx="9591">
                  <c:v>32.670840007323946</c:v>
                </c:pt>
                <c:pt idx="9592">
                  <c:v>32.638227936338033</c:v>
                </c:pt>
                <c:pt idx="9593">
                  <c:v>32.689720680000001</c:v>
                </c:pt>
                <c:pt idx="9594">
                  <c:v>32.741213432112673</c:v>
                </c:pt>
                <c:pt idx="9595">
                  <c:v>32.708601355774647</c:v>
                </c:pt>
                <c:pt idx="9596">
                  <c:v>32.673414644507041</c:v>
                </c:pt>
                <c:pt idx="9597">
                  <c:v>32.624496538028168</c:v>
                </c:pt>
                <c:pt idx="9598">
                  <c:v>32.588451617464784</c:v>
                </c:pt>
                <c:pt idx="9599">
                  <c:v>32.657108609014088</c:v>
                </c:pt>
                <c:pt idx="9600">
                  <c:v>32.631362237183104</c:v>
                </c:pt>
                <c:pt idx="9601">
                  <c:v>32.675131069295773</c:v>
                </c:pt>
                <c:pt idx="9602">
                  <c:v>32.671269113521127</c:v>
                </c:pt>
                <c:pt idx="9603">
                  <c:v>32.631399017714287</c:v>
                </c:pt>
                <c:pt idx="9604">
                  <c:v>32.617201732676058</c:v>
                </c:pt>
                <c:pt idx="9605">
                  <c:v>32.644891342571427</c:v>
                </c:pt>
                <c:pt idx="9606">
                  <c:v>32.56957094478873</c:v>
                </c:pt>
                <c:pt idx="9607">
                  <c:v>32.672556432112678</c:v>
                </c:pt>
                <c:pt idx="9608">
                  <c:v>32.580911601428568</c:v>
                </c:pt>
                <c:pt idx="9609">
                  <c:v>32.554552223521121</c:v>
                </c:pt>
                <c:pt idx="9610">
                  <c:v>32.593098224571428</c:v>
                </c:pt>
                <c:pt idx="9611">
                  <c:v>32.620518110571432</c:v>
                </c:pt>
                <c:pt idx="9612">
                  <c:v>32.598321060000004</c:v>
                </c:pt>
                <c:pt idx="9613">
                  <c:v>32.598321060000004</c:v>
                </c:pt>
                <c:pt idx="9614">
                  <c:v>32.623564764571434</c:v>
                </c:pt>
                <c:pt idx="9615">
                  <c:v>32.566113567999999</c:v>
                </c:pt>
                <c:pt idx="9616">
                  <c:v>32.520848991142856</c:v>
                </c:pt>
                <c:pt idx="9617">
                  <c:v>32.519108045999999</c:v>
                </c:pt>
                <c:pt idx="9618">
                  <c:v>32.537387969999997</c:v>
                </c:pt>
                <c:pt idx="9619">
                  <c:v>32.533906079714285</c:v>
                </c:pt>
                <c:pt idx="9620">
                  <c:v>32.507791902571427</c:v>
                </c:pt>
                <c:pt idx="9621">
                  <c:v>32.607896256571429</c:v>
                </c:pt>
                <c:pt idx="9622">
                  <c:v>32.544011133913045</c:v>
                </c:pt>
                <c:pt idx="9623">
                  <c:v>32.489947214857139</c:v>
                </c:pt>
                <c:pt idx="9624">
                  <c:v>32.489076742285711</c:v>
                </c:pt>
                <c:pt idx="9625">
                  <c:v>32.523700106956518</c:v>
                </c:pt>
                <c:pt idx="9626">
                  <c:v>32.567854519999997</c:v>
                </c:pt>
                <c:pt idx="9627">
                  <c:v>32.567854519999997</c:v>
                </c:pt>
                <c:pt idx="9628">
                  <c:v>32.514869224347827</c:v>
                </c:pt>
                <c:pt idx="9629">
                  <c:v>32.529118480571427</c:v>
                </c:pt>
                <c:pt idx="9630">
                  <c:v>32.537387969999997</c:v>
                </c:pt>
                <c:pt idx="9631">
                  <c:v>32.523258560144924</c:v>
                </c:pt>
                <c:pt idx="9632">
                  <c:v>32.536952737</c:v>
                </c:pt>
                <c:pt idx="9633">
                  <c:v>32.575360767101451</c:v>
                </c:pt>
                <c:pt idx="9634">
                  <c:v>32.478221066231882</c:v>
                </c:pt>
                <c:pt idx="9635">
                  <c:v>32.504713709710146</c:v>
                </c:pt>
                <c:pt idx="9636">
                  <c:v>32.531206353188402</c:v>
                </c:pt>
                <c:pt idx="9637">
                  <c:v>32.496765916666668</c:v>
                </c:pt>
                <c:pt idx="9638">
                  <c:v>32.476454889999999</c:v>
                </c:pt>
                <c:pt idx="9639">
                  <c:v>32.501181357246374</c:v>
                </c:pt>
                <c:pt idx="9640">
                  <c:v>32.520609295797101</c:v>
                </c:pt>
                <c:pt idx="9641">
                  <c:v>32.480870330579712</c:v>
                </c:pt>
                <c:pt idx="9642">
                  <c:v>32.506921429999998</c:v>
                </c:pt>
                <c:pt idx="9643">
                  <c:v>32.506921429999998</c:v>
                </c:pt>
                <c:pt idx="9644">
                  <c:v>32.460117759855073</c:v>
                </c:pt>
                <c:pt idx="9645">
                  <c:v>32.407132466521738</c:v>
                </c:pt>
                <c:pt idx="9646">
                  <c:v>32.432099187205885</c:v>
                </c:pt>
                <c:pt idx="9647">
                  <c:v>32.464533200434779</c:v>
                </c:pt>
                <c:pt idx="9648">
                  <c:v>32.437923677647056</c:v>
                </c:pt>
                <c:pt idx="9649">
                  <c:v>32.419937250579714</c:v>
                </c:pt>
                <c:pt idx="9650">
                  <c:v>32.445092275147061</c:v>
                </c:pt>
                <c:pt idx="9651">
                  <c:v>32.391327783970588</c:v>
                </c:pt>
                <c:pt idx="9652">
                  <c:v>32.455260772898548</c:v>
                </c:pt>
                <c:pt idx="9653">
                  <c:v>32.476454889999999</c:v>
                </c:pt>
                <c:pt idx="9654">
                  <c:v>32.411937505882356</c:v>
                </c:pt>
                <c:pt idx="9655">
                  <c:v>32.40476890764706</c:v>
                </c:pt>
                <c:pt idx="9656">
                  <c:v>32.440611898823526</c:v>
                </c:pt>
                <c:pt idx="9657">
                  <c:v>32.365341618235298</c:v>
                </c:pt>
                <c:pt idx="9658">
                  <c:v>32.415521810000001</c:v>
                </c:pt>
                <c:pt idx="9659">
                  <c:v>32.415521810000001</c:v>
                </c:pt>
                <c:pt idx="9660">
                  <c:v>32.390431710000001</c:v>
                </c:pt>
                <c:pt idx="9661">
                  <c:v>32.428066852941178</c:v>
                </c:pt>
                <c:pt idx="9662">
                  <c:v>32.44598835</c:v>
                </c:pt>
                <c:pt idx="9663">
                  <c:v>32.402976759411764</c:v>
                </c:pt>
                <c:pt idx="9664">
                  <c:v>32.354588720000002</c:v>
                </c:pt>
                <c:pt idx="9665">
                  <c:v>32.369139905671645</c:v>
                </c:pt>
                <c:pt idx="9666">
                  <c:v>32.411489472500001</c:v>
                </c:pt>
                <c:pt idx="9667">
                  <c:v>32.384159185294116</c:v>
                </c:pt>
                <c:pt idx="9668">
                  <c:v>32.330394702941177</c:v>
                </c:pt>
                <c:pt idx="9669">
                  <c:v>32.372322974626869</c:v>
                </c:pt>
                <c:pt idx="9670">
                  <c:v>32.364445541764709</c:v>
                </c:pt>
                <c:pt idx="9671">
                  <c:v>32.33730918985075</c:v>
                </c:pt>
                <c:pt idx="9672">
                  <c:v>32.324122180000003</c:v>
                </c:pt>
                <c:pt idx="9673">
                  <c:v>32.367133769411765</c:v>
                </c:pt>
                <c:pt idx="9674">
                  <c:v>32.416885981044778</c:v>
                </c:pt>
                <c:pt idx="9675">
                  <c:v>32.31593713940299</c:v>
                </c:pt>
                <c:pt idx="9676">
                  <c:v>32.264098548955225</c:v>
                </c:pt>
                <c:pt idx="9677">
                  <c:v>32.291382017611937</c:v>
                </c:pt>
                <c:pt idx="9678">
                  <c:v>32.393695033283585</c:v>
                </c:pt>
                <c:pt idx="9679">
                  <c:v>32.371868252985074</c:v>
                </c:pt>
                <c:pt idx="9680">
                  <c:v>32.354588720000002</c:v>
                </c:pt>
                <c:pt idx="9681">
                  <c:v>32.370049352238809</c:v>
                </c:pt>
                <c:pt idx="9682">
                  <c:v>32.311389890597013</c:v>
                </c:pt>
                <c:pt idx="9683">
                  <c:v>32.229539481641787</c:v>
                </c:pt>
                <c:pt idx="9684">
                  <c:v>32.311389894626863</c:v>
                </c:pt>
                <c:pt idx="9685">
                  <c:v>32.385055260000001</c:v>
                </c:pt>
                <c:pt idx="9686">
                  <c:v>32.385055260000001</c:v>
                </c:pt>
                <c:pt idx="9687">
                  <c:v>32.276114298787874</c:v>
                </c:pt>
                <c:pt idx="9688">
                  <c:v>32.335490291940303</c:v>
                </c:pt>
                <c:pt idx="9689">
                  <c:v>32.333671394029857</c:v>
                </c:pt>
                <c:pt idx="9690">
                  <c:v>32.342125135454552</c:v>
                </c:pt>
                <c:pt idx="9691">
                  <c:v>32.279559176268656</c:v>
                </c:pt>
                <c:pt idx="9692">
                  <c:v>32.226259954545455</c:v>
                </c:pt>
                <c:pt idx="9693">
                  <c:v>32.263189099999998</c:v>
                </c:pt>
                <c:pt idx="9694">
                  <c:v>32.250456812537308</c:v>
                </c:pt>
                <c:pt idx="9695">
                  <c:v>32.211949910151517</c:v>
                </c:pt>
                <c:pt idx="9696">
                  <c:v>32.292732411515146</c:v>
                </c:pt>
                <c:pt idx="9697">
                  <c:v>32.237338702424239</c:v>
                </c:pt>
                <c:pt idx="9698">
                  <c:v>32.334277693333334</c:v>
                </c:pt>
                <c:pt idx="9699">
                  <c:v>32.287744221791044</c:v>
                </c:pt>
                <c:pt idx="9700">
                  <c:v>32.243801301818181</c:v>
                </c:pt>
                <c:pt idx="9701">
                  <c:v>32.249340672727271</c:v>
                </c:pt>
                <c:pt idx="9702">
                  <c:v>32.263189099999998</c:v>
                </c:pt>
                <c:pt idx="9703">
                  <c:v>32.241031612727269</c:v>
                </c:pt>
                <c:pt idx="9704">
                  <c:v>32.193946953636363</c:v>
                </c:pt>
                <c:pt idx="9705">
                  <c:v>32.188663247846151</c:v>
                </c:pt>
                <c:pt idx="9706">
                  <c:v>32.25349519984848</c:v>
                </c:pt>
                <c:pt idx="9707">
                  <c:v>32.172712698636367</c:v>
                </c:pt>
                <c:pt idx="9708">
                  <c:v>32.228106416818179</c:v>
                </c:pt>
                <c:pt idx="9709">
                  <c:v>32.283500126666667</c:v>
                </c:pt>
                <c:pt idx="9710">
                  <c:v>32.270688555999996</c:v>
                </c:pt>
                <c:pt idx="9711">
                  <c:v>32.222567040000001</c:v>
                </c:pt>
                <c:pt idx="9712">
                  <c:v>32.184444802000002</c:v>
                </c:pt>
                <c:pt idx="9713">
                  <c:v>32.141322930000001</c:v>
                </c:pt>
                <c:pt idx="9714">
                  <c:v>32.136167054000005</c:v>
                </c:pt>
                <c:pt idx="9715">
                  <c:v>32.181944983333331</c:v>
                </c:pt>
                <c:pt idx="9716">
                  <c:v>32.194756554000001</c:v>
                </c:pt>
                <c:pt idx="9717">
                  <c:v>32.161477718</c:v>
                </c:pt>
                <c:pt idx="9718">
                  <c:v>32.116480981999999</c:v>
                </c:pt>
                <c:pt idx="9719">
                  <c:v>32.172251084242426</c:v>
                </c:pt>
                <c:pt idx="9720">
                  <c:v>32.199947938787879</c:v>
                </c:pt>
                <c:pt idx="9721">
                  <c:v>32.176476630000003</c:v>
                </c:pt>
                <c:pt idx="9722">
                  <c:v>32.148353669999999</c:v>
                </c:pt>
                <c:pt idx="9723">
                  <c:v>32.183507370000001</c:v>
                </c:pt>
                <c:pt idx="9724">
                  <c:v>32.183507370000001</c:v>
                </c:pt>
                <c:pt idx="9725">
                  <c:v>32.204599595384614</c:v>
                </c:pt>
                <c:pt idx="9726">
                  <c:v>32.218661075384617</c:v>
                </c:pt>
                <c:pt idx="9727">
                  <c:v>32.1903550178125</c:v>
                </c:pt>
                <c:pt idx="9728">
                  <c:v>32.17178947</c:v>
                </c:pt>
                <c:pt idx="9729">
                  <c:v>32.164290014000002</c:v>
                </c:pt>
                <c:pt idx="9730">
                  <c:v>32.146478805999998</c:v>
                </c:pt>
                <c:pt idx="9731">
                  <c:v>32.17178947</c:v>
                </c:pt>
                <c:pt idx="9732">
                  <c:v>32.170852038</c:v>
                </c:pt>
                <c:pt idx="9733">
                  <c:v>32.142729078000002</c:v>
                </c:pt>
                <c:pt idx="9734">
                  <c:v>32.194756554000001</c:v>
                </c:pt>
                <c:pt idx="9735">
                  <c:v>32.103239755000004</c:v>
                </c:pt>
                <c:pt idx="9736">
                  <c:v>32.080389850000003</c:v>
                </c:pt>
                <c:pt idx="9737">
                  <c:v>32.204130880769227</c:v>
                </c:pt>
                <c:pt idx="9738">
                  <c:v>32.207492450468749</c:v>
                </c:pt>
                <c:pt idx="9739">
                  <c:v>32.106169229999999</c:v>
                </c:pt>
                <c:pt idx="9740">
                  <c:v>32.064204500625003</c:v>
                </c:pt>
                <c:pt idx="9741">
                  <c:v>32.092766881875001</c:v>
                </c:pt>
                <c:pt idx="9742">
                  <c:v>32.068964894062503</c:v>
                </c:pt>
                <c:pt idx="9743">
                  <c:v>32.023265080312498</c:v>
                </c:pt>
                <c:pt idx="9744">
                  <c:v>32.124185501250004</c:v>
                </c:pt>
                <c:pt idx="9745">
                  <c:v>32.152747882500002</c:v>
                </c:pt>
                <c:pt idx="9746">
                  <c:v>32.041354594687498</c:v>
                </c:pt>
                <c:pt idx="9747">
                  <c:v>31.963284077187499</c:v>
                </c:pt>
                <c:pt idx="9748">
                  <c:v>32.106095992812499</c:v>
                </c:pt>
                <c:pt idx="9749">
                  <c:v>32.028025475312496</c:v>
                </c:pt>
                <c:pt idx="9750">
                  <c:v>32.0451629115625</c:v>
                </c:pt>
                <c:pt idx="9751">
                  <c:v>32.121329263124998</c:v>
                </c:pt>
                <c:pt idx="9752">
                  <c:v>32.163220755624998</c:v>
                </c:pt>
                <c:pt idx="9753">
                  <c:v>32.090545363333334</c:v>
                </c:pt>
                <c:pt idx="9754">
                  <c:v>32.012792208281247</c:v>
                </c:pt>
                <c:pt idx="9755">
                  <c:v>32.039767792222221</c:v>
                </c:pt>
                <c:pt idx="9756">
                  <c:v>32.095623119999999</c:v>
                </c:pt>
                <c:pt idx="9757">
                  <c:v>32.084198167499999</c:v>
                </c:pt>
                <c:pt idx="9758">
                  <c:v>32.026710704285712</c:v>
                </c:pt>
                <c:pt idx="9759">
                  <c:v>32.019456763333338</c:v>
                </c:pt>
                <c:pt idx="9760">
                  <c:v>32.071821135625001</c:v>
                </c:pt>
                <c:pt idx="9761">
                  <c:v>32.056693652222222</c:v>
                </c:pt>
                <c:pt idx="9762">
                  <c:v>32.059111629841276</c:v>
                </c:pt>
                <c:pt idx="9763">
                  <c:v>31.958523679999999</c:v>
                </c:pt>
                <c:pt idx="9764">
                  <c:v>31.960458063492062</c:v>
                </c:pt>
                <c:pt idx="9765">
                  <c:v>31.989473815873016</c:v>
                </c:pt>
                <c:pt idx="9766">
                  <c:v>32.018489568253969</c:v>
                </c:pt>
                <c:pt idx="9767">
                  <c:v>31.991408199365079</c:v>
                </c:pt>
                <c:pt idx="9768">
                  <c:v>32.042185774761904</c:v>
                </c:pt>
                <c:pt idx="9769">
                  <c:v>32.024776316349204</c:v>
                </c:pt>
                <c:pt idx="9770">
                  <c:v>32.043152965555549</c:v>
                </c:pt>
                <c:pt idx="9771">
                  <c:v>32.005432482380954</c:v>
                </c:pt>
                <c:pt idx="9772">
                  <c:v>32.07216871698413</c:v>
                </c:pt>
                <c:pt idx="9773">
                  <c:v>32.033481043968258</c:v>
                </c:pt>
                <c:pt idx="9774">
                  <c:v>32.00717186483871</c:v>
                </c:pt>
                <c:pt idx="9775">
                  <c:v>32.019456759999997</c:v>
                </c:pt>
                <c:pt idx="9776">
                  <c:v>32.034931833015868</c:v>
                </c:pt>
                <c:pt idx="9777">
                  <c:v>32.021422348548384</c:v>
                </c:pt>
                <c:pt idx="9778">
                  <c:v>32.002047308571427</c:v>
                </c:pt>
                <c:pt idx="9779">
                  <c:v>32.00766326064516</c:v>
                </c:pt>
                <c:pt idx="9780">
                  <c:v>31.935794670476191</c:v>
                </c:pt>
                <c:pt idx="9781">
                  <c:v>31.855330553709678</c:v>
                </c:pt>
                <c:pt idx="9782">
                  <c:v>31.92225398952381</c:v>
                </c:pt>
                <c:pt idx="9783">
                  <c:v>31.982110678709677</c:v>
                </c:pt>
                <c:pt idx="9784">
                  <c:v>31.952720529523809</c:v>
                </c:pt>
                <c:pt idx="9785">
                  <c:v>31.919212015483872</c:v>
                </c:pt>
                <c:pt idx="9786">
                  <c:v>31.874003601290323</c:v>
                </c:pt>
                <c:pt idx="9787">
                  <c:v>31.937885056935485</c:v>
                </c:pt>
                <c:pt idx="9788">
                  <c:v>32.044026559838706</c:v>
                </c:pt>
                <c:pt idx="9789">
                  <c:v>31.928548535806453</c:v>
                </c:pt>
                <c:pt idx="9790">
                  <c:v>31.958032284193546</c:v>
                </c:pt>
                <c:pt idx="9791">
                  <c:v>31.929531327419355</c:v>
                </c:pt>
                <c:pt idx="9792">
                  <c:v>31.984076261935485</c:v>
                </c:pt>
                <c:pt idx="9793">
                  <c:v>31.934936681290324</c:v>
                </c:pt>
                <c:pt idx="9794">
                  <c:v>31.92805714</c:v>
                </c:pt>
                <c:pt idx="9795">
                  <c:v>31.902995953870967</c:v>
                </c:pt>
                <c:pt idx="9796">
                  <c:v>31.921668994516128</c:v>
                </c:pt>
                <c:pt idx="9797">
                  <c:v>31.881865934193549</c:v>
                </c:pt>
                <c:pt idx="9798">
                  <c:v>31.95557530516129</c:v>
                </c:pt>
                <c:pt idx="9799">
                  <c:v>31.946037393114754</c:v>
                </c:pt>
                <c:pt idx="9800">
                  <c:v>31.907418516129034</c:v>
                </c:pt>
                <c:pt idx="9801">
                  <c:v>31.936902264516128</c:v>
                </c:pt>
                <c:pt idx="9802">
                  <c:v>31.920565367868853</c:v>
                </c:pt>
                <c:pt idx="9803">
                  <c:v>31.861227304354838</c:v>
                </c:pt>
                <c:pt idx="9804">
                  <c:v>31.906580722295082</c:v>
                </c:pt>
                <c:pt idx="9805">
                  <c:v>31.907579629508195</c:v>
                </c:pt>
                <c:pt idx="9806">
                  <c:v>31.850907993064514</c:v>
                </c:pt>
                <c:pt idx="9807">
                  <c:v>31.85214051081967</c:v>
                </c:pt>
                <c:pt idx="9808">
                  <c:v>31.867124059999998</c:v>
                </c:pt>
                <c:pt idx="9809">
                  <c:v>31.867124059999998</c:v>
                </c:pt>
                <c:pt idx="9810">
                  <c:v>31.867124059999998</c:v>
                </c:pt>
                <c:pt idx="9811">
                  <c:v>31.867124059999998</c:v>
                </c:pt>
                <c:pt idx="9812">
                  <c:v>31.867124059999998</c:v>
                </c:pt>
                <c:pt idx="9813">
                  <c:v>31.855137220655735</c:v>
                </c:pt>
                <c:pt idx="9814">
                  <c:v>31.871119665573769</c:v>
                </c:pt>
                <c:pt idx="9815">
                  <c:v>31.939045072459017</c:v>
                </c:pt>
                <c:pt idx="9816">
                  <c:v>31.906081271639344</c:v>
                </c:pt>
                <c:pt idx="9817">
                  <c:v>31.826169032295081</c:v>
                </c:pt>
                <c:pt idx="9818">
                  <c:v>31.886103216065571</c:v>
                </c:pt>
                <c:pt idx="9819">
                  <c:v>31.92805714</c:v>
                </c:pt>
                <c:pt idx="9820">
                  <c:v>31.919566464918034</c:v>
                </c:pt>
                <c:pt idx="9821">
                  <c:v>31.881341775999999</c:v>
                </c:pt>
                <c:pt idx="9822">
                  <c:v>31.820675062786883</c:v>
                </c:pt>
                <c:pt idx="9823">
                  <c:v>31.77572443</c:v>
                </c:pt>
                <c:pt idx="9824">
                  <c:v>31.804159869666666</c:v>
                </c:pt>
                <c:pt idx="9825">
                  <c:v>31.890598279344264</c:v>
                </c:pt>
                <c:pt idx="9826">
                  <c:v>31.854138319508195</c:v>
                </c:pt>
                <c:pt idx="9827">
                  <c:v>31.806190969999999</c:v>
                </c:pt>
                <c:pt idx="9828">
                  <c:v>31.787911045999998</c:v>
                </c:pt>
                <c:pt idx="9829">
                  <c:v>31.726778185409835</c:v>
                </c:pt>
                <c:pt idx="9830">
                  <c:v>31.77572443</c:v>
                </c:pt>
                <c:pt idx="9831">
                  <c:v>31.798066561166667</c:v>
                </c:pt>
                <c:pt idx="9832">
                  <c:v>31.881108699508196</c:v>
                </c:pt>
                <c:pt idx="9833">
                  <c:v>31.796035456666665</c:v>
                </c:pt>
                <c:pt idx="9834">
                  <c:v>31.745257890000001</c:v>
                </c:pt>
                <c:pt idx="9835">
                  <c:v>31.750335646666667</c:v>
                </c:pt>
                <c:pt idx="9836">
                  <c:v>31.77572443</c:v>
                </c:pt>
                <c:pt idx="9837">
                  <c:v>31.780718944754099</c:v>
                </c:pt>
                <c:pt idx="9838">
                  <c:v>31.792481027000001</c:v>
                </c:pt>
                <c:pt idx="9839">
                  <c:v>31.714791349999999</c:v>
                </c:pt>
                <c:pt idx="9840">
                  <c:v>31.719438788305084</c:v>
                </c:pt>
                <c:pt idx="9841">
                  <c:v>31.745257890000001</c:v>
                </c:pt>
                <c:pt idx="9842">
                  <c:v>31.745257890000001</c:v>
                </c:pt>
                <c:pt idx="9843">
                  <c:v>31.745257890000001</c:v>
                </c:pt>
                <c:pt idx="9844">
                  <c:v>31.745257890000001</c:v>
                </c:pt>
                <c:pt idx="9845">
                  <c:v>31.740137462268908</c:v>
                </c:pt>
                <c:pt idx="9846">
                  <c:v>31.709414895882354</c:v>
                </c:pt>
                <c:pt idx="9847">
                  <c:v>31.684324799999999</c:v>
                </c:pt>
                <c:pt idx="9848">
                  <c:v>31.684324799999999</c:v>
                </c:pt>
                <c:pt idx="9849">
                  <c:v>31.690418108999999</c:v>
                </c:pt>
                <c:pt idx="9850">
                  <c:v>31.720884653999999</c:v>
                </c:pt>
                <c:pt idx="9851">
                  <c:v>31.748356182203391</c:v>
                </c:pt>
                <c:pt idx="9852">
                  <c:v>31.763847643220341</c:v>
                </c:pt>
                <c:pt idx="9853">
                  <c:v>31.786477327647059</c:v>
                </c:pt>
                <c:pt idx="9854">
                  <c:v>31.83256117470588</c:v>
                </c:pt>
                <c:pt idx="9855">
                  <c:v>31.847922457899159</c:v>
                </c:pt>
                <c:pt idx="9856">
                  <c:v>31.771116049495795</c:v>
                </c:pt>
                <c:pt idx="9857">
                  <c:v>31.710660292372879</c:v>
                </c:pt>
                <c:pt idx="9858">
                  <c:v>31.695168826271185</c:v>
                </c:pt>
                <c:pt idx="9859">
                  <c:v>31.684324799999999</c:v>
                </c:pt>
                <c:pt idx="9860">
                  <c:v>31.684324799999999</c:v>
                </c:pt>
                <c:pt idx="9861">
                  <c:v>31.654891022457626</c:v>
                </c:pt>
                <c:pt idx="9862">
                  <c:v>31.561942251271187</c:v>
                </c:pt>
                <c:pt idx="9863">
                  <c:v>31.539479633050849</c:v>
                </c:pt>
                <c:pt idx="9864">
                  <c:v>31.647919870338981</c:v>
                </c:pt>
                <c:pt idx="9865">
                  <c:v>31.708802199145296</c:v>
                </c:pt>
                <c:pt idx="9866">
                  <c:v>31.693178327350427</c:v>
                </c:pt>
                <c:pt idx="9867">
                  <c:v>31.691037768644065</c:v>
                </c:pt>
                <c:pt idx="9868">
                  <c:v>31.706529234745762</c:v>
                </c:pt>
                <c:pt idx="9869">
                  <c:v>31.69310330220339</c:v>
                </c:pt>
                <c:pt idx="9870">
                  <c:v>31.646628914067797</c:v>
                </c:pt>
                <c:pt idx="9871">
                  <c:v>31.623391720000001</c:v>
                </c:pt>
                <c:pt idx="9872">
                  <c:v>31.623391720000001</c:v>
                </c:pt>
                <c:pt idx="9873">
                  <c:v>31.674950482820513</c:v>
                </c:pt>
                <c:pt idx="9874">
                  <c:v>31.768693687948719</c:v>
                </c:pt>
                <c:pt idx="9875">
                  <c:v>31.768693686923076</c:v>
                </c:pt>
                <c:pt idx="9876">
                  <c:v>31.706198215128204</c:v>
                </c:pt>
                <c:pt idx="9877">
                  <c:v>31.694480316666667</c:v>
                </c:pt>
                <c:pt idx="9878">
                  <c:v>31.710104188461536</c:v>
                </c:pt>
                <c:pt idx="9879">
                  <c:v>31.692729369137929</c:v>
                </c:pt>
                <c:pt idx="9880">
                  <c:v>31.66121225362069</c:v>
                </c:pt>
                <c:pt idx="9881">
                  <c:v>31.641879962222223</c:v>
                </c:pt>
                <c:pt idx="9882">
                  <c:v>31.626256095555558</c:v>
                </c:pt>
                <c:pt idx="9883">
                  <c:v>31.649130693448274</c:v>
                </c:pt>
                <c:pt idx="9884">
                  <c:v>31.680647803793104</c:v>
                </c:pt>
                <c:pt idx="9885">
                  <c:v>31.71192696897436</c:v>
                </c:pt>
                <c:pt idx="9886">
                  <c:v>31.743174707435898</c:v>
                </c:pt>
                <c:pt idx="9887">
                  <c:v>31.715841915517242</c:v>
                </c:pt>
                <c:pt idx="9888">
                  <c:v>31.684324799999999</c:v>
                </c:pt>
                <c:pt idx="9889">
                  <c:v>31.715841915517242</c:v>
                </c:pt>
                <c:pt idx="9890">
                  <c:v>31.737839949478261</c:v>
                </c:pt>
                <c:pt idx="9891">
                  <c:v>31.626570841652175</c:v>
                </c:pt>
                <c:pt idx="9892">
                  <c:v>31.536719666551726</c:v>
                </c:pt>
                <c:pt idx="9893">
                  <c:v>31.568236776896551</c:v>
                </c:pt>
                <c:pt idx="9894">
                  <c:v>31.592925180000002</c:v>
                </c:pt>
                <c:pt idx="9895">
                  <c:v>31.592925180000002</c:v>
                </c:pt>
                <c:pt idx="9896">
                  <c:v>31.564559779137934</c:v>
                </c:pt>
                <c:pt idx="9897">
                  <c:v>31.470008442931036</c:v>
                </c:pt>
                <c:pt idx="9898">
                  <c:v>31.439267839739131</c:v>
                </c:pt>
                <c:pt idx="9899">
                  <c:v>31.518745775391302</c:v>
                </c:pt>
                <c:pt idx="9900">
                  <c:v>31.562458639999999</c:v>
                </c:pt>
                <c:pt idx="9901">
                  <c:v>31.562458639999999</c:v>
                </c:pt>
                <c:pt idx="9902">
                  <c:v>31.571010651228072</c:v>
                </c:pt>
                <c:pt idx="9903">
                  <c:v>31.587045672280702</c:v>
                </c:pt>
                <c:pt idx="9904">
                  <c:v>31.562723563130437</c:v>
                </c:pt>
                <c:pt idx="9905">
                  <c:v>31.515036799652176</c:v>
                </c:pt>
                <c:pt idx="9906">
                  <c:v>31.524309227130434</c:v>
                </c:pt>
                <c:pt idx="9907">
                  <c:v>31.556100404521739</c:v>
                </c:pt>
                <c:pt idx="9908">
                  <c:v>31.600942690526317</c:v>
                </c:pt>
                <c:pt idx="9909">
                  <c:v>31.649047753684211</c:v>
                </c:pt>
                <c:pt idx="9910">
                  <c:v>31.65385826</c:v>
                </c:pt>
                <c:pt idx="9911">
                  <c:v>31.65385826</c:v>
                </c:pt>
                <c:pt idx="9912">
                  <c:v>31.605753196842105</c:v>
                </c:pt>
                <c:pt idx="9913">
                  <c:v>31.564062142105261</c:v>
                </c:pt>
                <c:pt idx="9914">
                  <c:v>31.580097163157895</c:v>
                </c:pt>
                <c:pt idx="9915">
                  <c:v>31.586511171578948</c:v>
                </c:pt>
                <c:pt idx="9916">
                  <c:v>31.554441129473684</c:v>
                </c:pt>
                <c:pt idx="9917">
                  <c:v>31.517560579473685</c:v>
                </c:pt>
                <c:pt idx="9918">
                  <c:v>31.46945551105263</c:v>
                </c:pt>
                <c:pt idx="9919">
                  <c:v>31.485887859026548</c:v>
                </c:pt>
                <c:pt idx="9920">
                  <c:v>31.59912633159292</c:v>
                </c:pt>
                <c:pt idx="9921">
                  <c:v>31.62042595061947</c:v>
                </c:pt>
                <c:pt idx="9922">
                  <c:v>31.555718255044248</c:v>
                </c:pt>
                <c:pt idx="9923">
                  <c:v>31.5319921</c:v>
                </c:pt>
                <c:pt idx="9924">
                  <c:v>31.5319921</c:v>
                </c:pt>
                <c:pt idx="9925">
                  <c:v>31.544124792920353</c:v>
                </c:pt>
                <c:pt idx="9926">
                  <c:v>31.560301716814159</c:v>
                </c:pt>
                <c:pt idx="9927">
                  <c:v>31.534418633982302</c:v>
                </c:pt>
                <c:pt idx="9928">
                  <c:v>31.502064780884957</c:v>
                </c:pt>
                <c:pt idx="9929">
                  <c:v>31.581062097699114</c:v>
                </c:pt>
                <c:pt idx="9930">
                  <c:v>31.642534412743363</c:v>
                </c:pt>
                <c:pt idx="9931">
                  <c:v>31.52929594017699</c:v>
                </c:pt>
                <c:pt idx="9932">
                  <c:v>31.454737650446429</c:v>
                </c:pt>
                <c:pt idx="9933">
                  <c:v>31.520023098660712</c:v>
                </c:pt>
                <c:pt idx="9934">
                  <c:v>31.551033685625001</c:v>
                </c:pt>
                <c:pt idx="9935">
                  <c:v>31.518390958839287</c:v>
                </c:pt>
                <c:pt idx="9936">
                  <c:v>31.485748234642855</c:v>
                </c:pt>
                <c:pt idx="9937">
                  <c:v>31.453105513214286</c:v>
                </c:pt>
                <c:pt idx="9938">
                  <c:v>31.450657309107143</c:v>
                </c:pt>
                <c:pt idx="9939">
                  <c:v>31.46697866982143</c:v>
                </c:pt>
                <c:pt idx="9940">
                  <c:v>31.495541055089287</c:v>
                </c:pt>
                <c:pt idx="9941">
                  <c:v>31.528183781875001</c:v>
                </c:pt>
                <c:pt idx="9942">
                  <c:v>31.5319921</c:v>
                </c:pt>
                <c:pt idx="9943">
                  <c:v>31.5319921</c:v>
                </c:pt>
                <c:pt idx="9944">
                  <c:v>31.5319921</c:v>
                </c:pt>
                <c:pt idx="9945">
                  <c:v>31.52952183918919</c:v>
                </c:pt>
                <c:pt idx="9946">
                  <c:v>31.513053433783785</c:v>
                </c:pt>
                <c:pt idx="9947">
                  <c:v>31.49164451</c:v>
                </c:pt>
                <c:pt idx="9948">
                  <c:v>31.458707709999999</c:v>
                </c:pt>
                <c:pt idx="9949">
                  <c:v>31.45541403</c:v>
                </c:pt>
                <c:pt idx="9950">
                  <c:v>31.488350829999998</c:v>
                </c:pt>
                <c:pt idx="9951">
                  <c:v>31.481763470000001</c:v>
                </c:pt>
                <c:pt idx="9952">
                  <c:v>31.448826669999999</c:v>
                </c:pt>
                <c:pt idx="9953">
                  <c:v>31.440592469999999</c:v>
                </c:pt>
                <c:pt idx="9954">
                  <c:v>31.440592469999999</c:v>
                </c:pt>
                <c:pt idx="9955">
                  <c:v>31.440592469999999</c:v>
                </c:pt>
                <c:pt idx="9956">
                  <c:v>31.440592469999999</c:v>
                </c:pt>
                <c:pt idx="9957">
                  <c:v>31.440592469999999</c:v>
                </c:pt>
                <c:pt idx="9958">
                  <c:v>31.437024316666665</c:v>
                </c:pt>
                <c:pt idx="9959">
                  <c:v>31.420555916666665</c:v>
                </c:pt>
                <c:pt idx="9960">
                  <c:v>31.397939313999998</c:v>
                </c:pt>
                <c:pt idx="9961">
                  <c:v>31.364703088545454</c:v>
                </c:pt>
                <c:pt idx="9962">
                  <c:v>31.375781830363636</c:v>
                </c:pt>
                <c:pt idx="9963">
                  <c:v>31.425636168545452</c:v>
                </c:pt>
                <c:pt idx="9964">
                  <c:v>31.428959791090907</c:v>
                </c:pt>
                <c:pt idx="9965">
                  <c:v>31.412341678363635</c:v>
                </c:pt>
                <c:pt idx="9966">
                  <c:v>31.41012593</c:v>
                </c:pt>
                <c:pt idx="9967">
                  <c:v>31.40957199290909</c:v>
                </c:pt>
                <c:pt idx="9968">
                  <c:v>31.392953880181818</c:v>
                </c:pt>
                <c:pt idx="9969">
                  <c:v>31.376305275504588</c:v>
                </c:pt>
                <c:pt idx="9970">
                  <c:v>31.359534703027524</c:v>
                </c:pt>
                <c:pt idx="9971">
                  <c:v>31.361933403090909</c:v>
                </c:pt>
                <c:pt idx="9972">
                  <c:v>31.395169628545453</c:v>
                </c:pt>
                <c:pt idx="9973">
                  <c:v>31.38245448238532</c:v>
                </c:pt>
                <c:pt idx="9974">
                  <c:v>31.332142759449543</c:v>
                </c:pt>
                <c:pt idx="9975">
                  <c:v>31.355621563486238</c:v>
                </c:pt>
                <c:pt idx="9976">
                  <c:v>31.40593328642202</c:v>
                </c:pt>
                <c:pt idx="9977">
                  <c:v>31.364006850642202</c:v>
                </c:pt>
                <c:pt idx="9978">
                  <c:v>31.323757472293579</c:v>
                </c:pt>
                <c:pt idx="9979">
                  <c:v>31.374069195229357</c:v>
                </c:pt>
                <c:pt idx="9980">
                  <c:v>31.395870941834861</c:v>
                </c:pt>
                <c:pt idx="9981">
                  <c:v>31.345559218899083</c:v>
                </c:pt>
                <c:pt idx="9982">
                  <c:v>31.318726300000002</c:v>
                </c:pt>
                <c:pt idx="9983">
                  <c:v>31.318726300000002</c:v>
                </c:pt>
                <c:pt idx="9984">
                  <c:v>31.340729915833336</c:v>
                </c:pt>
                <c:pt idx="9985">
                  <c:v>31.3745816325</c:v>
                </c:pt>
                <c:pt idx="9986">
                  <c:v>31.350885430833333</c:v>
                </c:pt>
                <c:pt idx="9987">
                  <c:v>31.318726300000002</c:v>
                </c:pt>
                <c:pt idx="9988">
                  <c:v>31.318726300000002</c:v>
                </c:pt>
                <c:pt idx="9989">
                  <c:v>31.330574400185185</c:v>
                </c:pt>
                <c:pt idx="9990">
                  <c:v>31.381351972407408</c:v>
                </c:pt>
                <c:pt idx="9991">
                  <c:v>31.395456855185184</c:v>
                </c:pt>
                <c:pt idx="9992">
                  <c:v>31.361605144074076</c:v>
                </c:pt>
                <c:pt idx="9993">
                  <c:v>31.360012742710282</c:v>
                </c:pt>
                <c:pt idx="9994">
                  <c:v>31.377096783831778</c:v>
                </c:pt>
                <c:pt idx="9995">
                  <c:v>31.322111476388891</c:v>
                </c:pt>
                <c:pt idx="9996">
                  <c:v>31.260332098611112</c:v>
                </c:pt>
                <c:pt idx="9997">
                  <c:v>31.311109670833336</c:v>
                </c:pt>
                <c:pt idx="9998">
                  <c:v>31.33637981775701</c:v>
                </c:pt>
                <c:pt idx="9999">
                  <c:v>31.285127688785046</c:v>
                </c:pt>
                <c:pt idx="10000">
                  <c:v>31.265765772523363</c:v>
                </c:pt>
                <c:pt idx="10001">
                  <c:v>31.282849813644859</c:v>
                </c:pt>
                <c:pt idx="10002">
                  <c:v>31.288259759999999</c:v>
                </c:pt>
                <c:pt idx="10003">
                  <c:v>31.288259759999999</c:v>
                </c:pt>
                <c:pt idx="10004">
                  <c:v>31.226757211962617</c:v>
                </c:pt>
                <c:pt idx="10005">
                  <c:v>31.170379876261681</c:v>
                </c:pt>
                <c:pt idx="10006">
                  <c:v>31.204547958504673</c:v>
                </c:pt>
                <c:pt idx="10007">
                  <c:v>31.227326680000001</c:v>
                </c:pt>
                <c:pt idx="10008">
                  <c:v>31.227326680000001</c:v>
                </c:pt>
                <c:pt idx="10009">
                  <c:v>31.227326680000001</c:v>
                </c:pt>
                <c:pt idx="10010">
                  <c:v>31.227326680000001</c:v>
                </c:pt>
                <c:pt idx="10011">
                  <c:v>31.253769337358491</c:v>
                </c:pt>
                <c:pt idx="10012">
                  <c:v>31.288259759999999</c:v>
                </c:pt>
                <c:pt idx="10013">
                  <c:v>31.288259759999999</c:v>
                </c:pt>
                <c:pt idx="10014">
                  <c:v>31.284273483738318</c:v>
                </c:pt>
                <c:pt idx="10015">
                  <c:v>31.267189442616822</c:v>
                </c:pt>
                <c:pt idx="10016">
                  <c:v>31.25003287490566</c:v>
                </c:pt>
                <c:pt idx="10017">
                  <c:v>31.232787663584908</c:v>
                </c:pt>
                <c:pt idx="10018">
                  <c:v>31.239110907735849</c:v>
                </c:pt>
                <c:pt idx="10019">
                  <c:v>31.256356119056605</c:v>
                </c:pt>
                <c:pt idx="10020">
                  <c:v>31.25779322</c:v>
                </c:pt>
                <c:pt idx="10021">
                  <c:v>31.252044816226416</c:v>
                </c:pt>
                <c:pt idx="10022">
                  <c:v>31.217554393584905</c:v>
                </c:pt>
                <c:pt idx="10023">
                  <c:v>31.196860139999998</c:v>
                </c:pt>
                <c:pt idx="10024">
                  <c:v>31.196860139999998</c:v>
                </c:pt>
                <c:pt idx="10025">
                  <c:v>31.229938097714285</c:v>
                </c:pt>
                <c:pt idx="10026">
                  <c:v>31.282166451999998</c:v>
                </c:pt>
                <c:pt idx="10027">
                  <c:v>31.22674636495238</c:v>
                </c:pt>
                <c:pt idx="10028">
                  <c:v>31.166393599999999</c:v>
                </c:pt>
                <c:pt idx="10029">
                  <c:v>31.166393599999999</c:v>
                </c:pt>
                <c:pt idx="10030">
                  <c:v>31.166393599999999</c:v>
                </c:pt>
                <c:pt idx="10031">
                  <c:v>31.166393599999999</c:v>
                </c:pt>
                <c:pt idx="10032">
                  <c:v>31.177129428380951</c:v>
                </c:pt>
                <c:pt idx="10033">
                  <c:v>31.194538879809521</c:v>
                </c:pt>
                <c:pt idx="10034">
                  <c:v>31.212093410000001</c:v>
                </c:pt>
                <c:pt idx="10035">
                  <c:v>31.220362898666668</c:v>
                </c:pt>
                <c:pt idx="10036">
                  <c:v>31.168134538666667</c:v>
                </c:pt>
                <c:pt idx="10037">
                  <c:v>31.149274298285714</c:v>
                </c:pt>
                <c:pt idx="10038">
                  <c:v>31.184093206857142</c:v>
                </c:pt>
                <c:pt idx="10039">
                  <c:v>31.174596126346152</c:v>
                </c:pt>
                <c:pt idx="10040">
                  <c:v>31.139442420576923</c:v>
                </c:pt>
                <c:pt idx="10041">
                  <c:v>31.167565385192308</c:v>
                </c:pt>
                <c:pt idx="10042">
                  <c:v>31.196860139999998</c:v>
                </c:pt>
                <c:pt idx="10043">
                  <c:v>31.196860139999998</c:v>
                </c:pt>
                <c:pt idx="10044">
                  <c:v>31.189243505</c:v>
                </c:pt>
                <c:pt idx="10045">
                  <c:v>31.171666654999999</c:v>
                </c:pt>
                <c:pt idx="10046">
                  <c:v>31.117178415961536</c:v>
                </c:pt>
                <c:pt idx="10047">
                  <c:v>31.046871010192305</c:v>
                </c:pt>
                <c:pt idx="10048">
                  <c:v>31.180455075576923</c:v>
                </c:pt>
                <c:pt idx="10049">
                  <c:v>31.263652168653845</c:v>
                </c:pt>
                <c:pt idx="10050">
                  <c:v>31.158191062884615</c:v>
                </c:pt>
                <c:pt idx="10051">
                  <c:v>31.10546051</c:v>
                </c:pt>
                <c:pt idx="10052">
                  <c:v>31.10546051</c:v>
                </c:pt>
                <c:pt idx="10053">
                  <c:v>31.13299757951923</c:v>
                </c:pt>
                <c:pt idx="10054">
                  <c:v>31.164618849805823</c:v>
                </c:pt>
                <c:pt idx="10055">
                  <c:v>31.129123845922329</c:v>
                </c:pt>
                <c:pt idx="10056">
                  <c:v>31.093628843980582</c:v>
                </c:pt>
                <c:pt idx="10057">
                  <c:v>31.058133845922328</c:v>
                </c:pt>
                <c:pt idx="10058">
                  <c:v>31.077360303203882</c:v>
                </c:pt>
                <c:pt idx="10059">
                  <c:v>31.13060280029126</c:v>
                </c:pt>
                <c:pt idx="10060">
                  <c:v>31.167872553495144</c:v>
                </c:pt>
                <c:pt idx="10061">
                  <c:v>31.190352722621359</c:v>
                </c:pt>
                <c:pt idx="10062">
                  <c:v>31.154857718737862</c:v>
                </c:pt>
                <c:pt idx="10063">
                  <c:v>31.119362717572816</c:v>
                </c:pt>
                <c:pt idx="10064">
                  <c:v>31.083867719514565</c:v>
                </c:pt>
                <c:pt idx="10065">
                  <c:v>31.115317336176471</c:v>
                </c:pt>
                <c:pt idx="10066">
                  <c:v>31.167280974951456</c:v>
                </c:pt>
                <c:pt idx="10067">
                  <c:v>31.18502847398058</c:v>
                </c:pt>
                <c:pt idx="10068">
                  <c:v>31.166990981176468</c:v>
                </c:pt>
                <c:pt idx="10069">
                  <c:v>31.077383504705882</c:v>
                </c:pt>
                <c:pt idx="10070">
                  <c:v>31.067227989215684</c:v>
                </c:pt>
                <c:pt idx="10071">
                  <c:v>31.103070977450979</c:v>
                </c:pt>
                <c:pt idx="10072">
                  <c:v>31.138913971176471</c:v>
                </c:pt>
                <c:pt idx="10073">
                  <c:v>31.145485188823528</c:v>
                </c:pt>
                <c:pt idx="10074">
                  <c:v>31.055877712352942</c:v>
                </c:pt>
                <c:pt idx="10075">
                  <c:v>31.033177150392156</c:v>
                </c:pt>
                <c:pt idx="10076">
                  <c:v>31.069020138627451</c:v>
                </c:pt>
                <c:pt idx="10077">
                  <c:v>31.045124813137257</c:v>
                </c:pt>
                <c:pt idx="10078">
                  <c:v>31.021300463861387</c:v>
                </c:pt>
                <c:pt idx="10079">
                  <c:v>31.075597267821781</c:v>
                </c:pt>
                <c:pt idx="10080">
                  <c:v>31.09739583764706</c:v>
                </c:pt>
                <c:pt idx="10081">
                  <c:v>31.079474343529412</c:v>
                </c:pt>
                <c:pt idx="10082">
                  <c:v>31.047845568019802</c:v>
                </c:pt>
                <c:pt idx="10083">
                  <c:v>31.017680676930691</c:v>
                </c:pt>
                <c:pt idx="10084">
                  <c:v>31.071977480891089</c:v>
                </c:pt>
                <c:pt idx="10085">
                  <c:v>31.10546051</c:v>
                </c:pt>
                <c:pt idx="10086">
                  <c:v>31.10546051</c:v>
                </c:pt>
                <c:pt idx="10087">
                  <c:v>31.067452747227723</c:v>
                </c:pt>
                <c:pt idx="10088">
                  <c:v>31.01406089</c:v>
                </c:pt>
                <c:pt idx="10089">
                  <c:v>31.01406089</c:v>
                </c:pt>
                <c:pt idx="10090">
                  <c:v>31.008027909801982</c:v>
                </c:pt>
                <c:pt idx="10091">
                  <c:v>30.98992896920792</c:v>
                </c:pt>
                <c:pt idx="10092">
                  <c:v>30.971830032475246</c:v>
                </c:pt>
                <c:pt idx="10093">
                  <c:v>30.953731097821784</c:v>
                </c:pt>
                <c:pt idx="10094">
                  <c:v>30.988468992200001</c:v>
                </c:pt>
                <c:pt idx="10095">
                  <c:v>31.003201527425741</c:v>
                </c:pt>
                <c:pt idx="10096">
                  <c:v>30.967003652178217</c:v>
                </c:pt>
                <c:pt idx="10097">
                  <c:v>31.020763522500001</c:v>
                </c:pt>
                <c:pt idx="10098">
                  <c:v>31.1304430725</c:v>
                </c:pt>
                <c:pt idx="10099">
                  <c:v>31.014365549699999</c:v>
                </c:pt>
                <c:pt idx="10100">
                  <c:v>30.938199197100001</c:v>
                </c:pt>
                <c:pt idx="10101">
                  <c:v>30.993038975099999</c:v>
                </c:pt>
                <c:pt idx="10102">
                  <c:v>31.025333509799999</c:v>
                </c:pt>
                <c:pt idx="10103">
                  <c:v>31.043613433799997</c:v>
                </c:pt>
                <c:pt idx="10104">
                  <c:v>30.922965929699998</c:v>
                </c:pt>
                <c:pt idx="10105">
                  <c:v>30.867516824300001</c:v>
                </c:pt>
                <c:pt idx="10106">
                  <c:v>30.995476298299998</c:v>
                </c:pt>
                <c:pt idx="10107">
                  <c:v>31.021754456969695</c:v>
                </c:pt>
                <c:pt idx="10108">
                  <c:v>30.984825311515152</c:v>
                </c:pt>
                <c:pt idx="10109">
                  <c:v>31.001264938999999</c:v>
                </c:pt>
                <c:pt idx="10110">
                  <c:v>31.01960026090909</c:v>
                </c:pt>
                <c:pt idx="10111">
                  <c:v>31.038064830606061</c:v>
                </c:pt>
                <c:pt idx="10112">
                  <c:v>31.020523485454543</c:v>
                </c:pt>
                <c:pt idx="10113">
                  <c:v>30.98359434</c:v>
                </c:pt>
                <c:pt idx="10114">
                  <c:v>30.98359434</c:v>
                </c:pt>
                <c:pt idx="10115">
                  <c:v>31.009444739696971</c:v>
                </c:pt>
                <c:pt idx="10116">
                  <c:v>31.083303024545454</c:v>
                </c:pt>
                <c:pt idx="10117">
                  <c:v>31.040834511818183</c:v>
                </c:pt>
                <c:pt idx="10118">
                  <c:v>30.954051028484848</c:v>
                </c:pt>
                <c:pt idx="10119">
                  <c:v>30.972515598181818</c:v>
                </c:pt>
                <c:pt idx="10120">
                  <c:v>30.976208512121211</c:v>
                </c:pt>
                <c:pt idx="10121">
                  <c:v>30.957743942424244</c:v>
                </c:pt>
                <c:pt idx="10122">
                  <c:v>30.939138062244901</c:v>
                </c:pt>
                <c:pt idx="10123">
                  <c:v>30.922661260000002</c:v>
                </c:pt>
                <c:pt idx="10124">
                  <c:v>30.922661260000002</c:v>
                </c:pt>
                <c:pt idx="10125">
                  <c:v>30.922661260000002</c:v>
                </c:pt>
                <c:pt idx="10126">
                  <c:v>30.922661260000002</c:v>
                </c:pt>
                <c:pt idx="10127">
                  <c:v>30.969293724285716</c:v>
                </c:pt>
                <c:pt idx="10128">
                  <c:v>31.002982146969696</c:v>
                </c:pt>
                <c:pt idx="10129">
                  <c:v>30.947588431818183</c:v>
                </c:pt>
                <c:pt idx="10130">
                  <c:v>30.922661260000002</c:v>
                </c:pt>
                <c:pt idx="10131">
                  <c:v>30.922661260000002</c:v>
                </c:pt>
                <c:pt idx="10132">
                  <c:v>30.888464123265308</c:v>
                </c:pt>
                <c:pt idx="10133">
                  <c:v>30.86706767670103</c:v>
                </c:pt>
                <c:pt idx="10134">
                  <c:v>30.885912959175258</c:v>
                </c:pt>
                <c:pt idx="10135">
                  <c:v>30.917065364897958</c:v>
                </c:pt>
                <c:pt idx="10136">
                  <c:v>30.95374956612245</c:v>
                </c:pt>
                <c:pt idx="10137">
                  <c:v>30.97240254979592</c:v>
                </c:pt>
                <c:pt idx="10138">
                  <c:v>30.960980001030926</c:v>
                </c:pt>
                <c:pt idx="10139">
                  <c:v>30.904444153608246</c:v>
                </c:pt>
                <c:pt idx="10140">
                  <c:v>30.936481133814432</c:v>
                </c:pt>
                <c:pt idx="10141">
                  <c:v>30.97115901755102</c:v>
                </c:pt>
                <c:pt idx="10142">
                  <c:v>30.896547082857143</c:v>
                </c:pt>
                <c:pt idx="10143">
                  <c:v>30.891880631958763</c:v>
                </c:pt>
                <c:pt idx="10144">
                  <c:v>30.948416479381443</c:v>
                </c:pt>
                <c:pt idx="10145">
                  <c:v>30.970402642268041</c:v>
                </c:pt>
                <c:pt idx="10146">
                  <c:v>30.966633585773195</c:v>
                </c:pt>
                <c:pt idx="10147">
                  <c:v>30.910097738350515</c:v>
                </c:pt>
                <c:pt idx="10148">
                  <c:v>30.892194719999999</c:v>
                </c:pt>
                <c:pt idx="10149">
                  <c:v>30.893765160206186</c:v>
                </c:pt>
                <c:pt idx="10150">
                  <c:v>30.912610442680414</c:v>
                </c:pt>
                <c:pt idx="10151">
                  <c:v>30.940250190309278</c:v>
                </c:pt>
                <c:pt idx="10152">
                  <c:v>30.97794075525773</c:v>
                </c:pt>
                <c:pt idx="10153">
                  <c:v>30.902667593124999</c:v>
                </c:pt>
                <c:pt idx="10154">
                  <c:v>30.826550317835054</c:v>
                </c:pt>
                <c:pt idx="10155">
                  <c:v>30.80770502917526</c:v>
                </c:pt>
                <c:pt idx="10156">
                  <c:v>30.800795090000001</c:v>
                </c:pt>
                <c:pt idx="10157">
                  <c:v>30.801429809791667</c:v>
                </c:pt>
                <c:pt idx="10158">
                  <c:v>30.820471403541667</c:v>
                </c:pt>
                <c:pt idx="10159">
                  <c:v>30.85601570375</c:v>
                </c:pt>
                <c:pt idx="10160">
                  <c:v>30.913140466250002</c:v>
                </c:pt>
                <c:pt idx="10161">
                  <c:v>30.890925280833333</c:v>
                </c:pt>
                <c:pt idx="10162">
                  <c:v>30.86172818</c:v>
                </c:pt>
                <c:pt idx="10163">
                  <c:v>30.86172818</c:v>
                </c:pt>
                <c:pt idx="10164">
                  <c:v>30.86172818</c:v>
                </c:pt>
                <c:pt idx="10165">
                  <c:v>30.86172818</c:v>
                </c:pt>
                <c:pt idx="10166">
                  <c:v>30.86172818</c:v>
                </c:pt>
                <c:pt idx="10167">
                  <c:v>30.870296894374999</c:v>
                </c:pt>
                <c:pt idx="10168">
                  <c:v>30.889338481875001</c:v>
                </c:pt>
                <c:pt idx="10169">
                  <c:v>30.826771828736842</c:v>
                </c:pt>
                <c:pt idx="10170">
                  <c:v>30.785561821666665</c:v>
                </c:pt>
                <c:pt idx="10171">
                  <c:v>30.842686590416665</c:v>
                </c:pt>
                <c:pt idx="10172">
                  <c:v>30.823244125263159</c:v>
                </c:pt>
                <c:pt idx="10173">
                  <c:v>30.773535554736842</c:v>
                </c:pt>
                <c:pt idx="10174">
                  <c:v>30.812019611578947</c:v>
                </c:pt>
                <c:pt idx="10175">
                  <c:v>30.821640624210527</c:v>
                </c:pt>
                <c:pt idx="10176">
                  <c:v>30.80239859263158</c:v>
                </c:pt>
                <c:pt idx="10177">
                  <c:v>30.81843361894737</c:v>
                </c:pt>
                <c:pt idx="10178">
                  <c:v>30.831261640000001</c:v>
                </c:pt>
                <c:pt idx="10179">
                  <c:v>30.831261640000001</c:v>
                </c:pt>
                <c:pt idx="10180">
                  <c:v>30.802091543723403</c:v>
                </c:pt>
                <c:pt idx="10181">
                  <c:v>30.773856254631578</c:v>
                </c:pt>
                <c:pt idx="10182">
                  <c:v>30.793098279894739</c:v>
                </c:pt>
                <c:pt idx="10183">
                  <c:v>30.800795090000001</c:v>
                </c:pt>
                <c:pt idx="10184">
                  <c:v>30.800795090000001</c:v>
                </c:pt>
                <c:pt idx="10185">
                  <c:v>30.800795090000001</c:v>
                </c:pt>
                <c:pt idx="10186">
                  <c:v>30.800795090000001</c:v>
                </c:pt>
                <c:pt idx="10187">
                  <c:v>30.800795090000001</c:v>
                </c:pt>
                <c:pt idx="10188">
                  <c:v>30.835150981170212</c:v>
                </c:pt>
                <c:pt idx="10189">
                  <c:v>30.837095656276595</c:v>
                </c:pt>
                <c:pt idx="10190">
                  <c:v>30.759308739255317</c:v>
                </c:pt>
                <c:pt idx="10191">
                  <c:v>30.798202197765956</c:v>
                </c:pt>
                <c:pt idx="10192">
                  <c:v>30.847467245212766</c:v>
                </c:pt>
                <c:pt idx="10193">
                  <c:v>30.769680328191487</c:v>
                </c:pt>
                <c:pt idx="10194">
                  <c:v>30.775838460106382</c:v>
                </c:pt>
                <c:pt idx="10195">
                  <c:v>30.831261640000001</c:v>
                </c:pt>
                <c:pt idx="10196">
                  <c:v>30.831261640000001</c:v>
                </c:pt>
                <c:pt idx="10197">
                  <c:v>30.763198086808512</c:v>
                </c:pt>
                <c:pt idx="10198">
                  <c:v>30.627070980425533</c:v>
                </c:pt>
                <c:pt idx="10199">
                  <c:v>30.709723063225805</c:v>
                </c:pt>
                <c:pt idx="10200">
                  <c:v>30.762873971063829</c:v>
                </c:pt>
                <c:pt idx="10201">
                  <c:v>30.743427243404255</c:v>
                </c:pt>
                <c:pt idx="10202">
                  <c:v>30.723809746989247</c:v>
                </c:pt>
                <c:pt idx="10203">
                  <c:v>30.698912359462366</c:v>
                </c:pt>
                <c:pt idx="10204">
                  <c:v>30.659600694946235</c:v>
                </c:pt>
                <c:pt idx="10205">
                  <c:v>30.704809109139784</c:v>
                </c:pt>
                <c:pt idx="10206">
                  <c:v>30.763776605913979</c:v>
                </c:pt>
                <c:pt idx="10207">
                  <c:v>30.724464941397848</c:v>
                </c:pt>
                <c:pt idx="10208">
                  <c:v>30.757879860215056</c:v>
                </c:pt>
                <c:pt idx="10209">
                  <c:v>30.824709695483872</c:v>
                </c:pt>
                <c:pt idx="10210">
                  <c:v>30.726430527741936</c:v>
                </c:pt>
                <c:pt idx="10211">
                  <c:v>30.699460728695652</c:v>
                </c:pt>
                <c:pt idx="10212">
                  <c:v>30.739199693913044</c:v>
                </c:pt>
                <c:pt idx="10213">
                  <c:v>30.73986201</c:v>
                </c:pt>
                <c:pt idx="10214">
                  <c:v>30.670981134130436</c:v>
                </c:pt>
                <c:pt idx="10215">
                  <c:v>30.51202526673913</c:v>
                </c:pt>
                <c:pt idx="10216">
                  <c:v>30.602271179999999</c:v>
                </c:pt>
                <c:pt idx="10217">
                  <c:v>30.692837567826089</c:v>
                </c:pt>
                <c:pt idx="10218">
                  <c:v>30.732576533043478</c:v>
                </c:pt>
                <c:pt idx="10219">
                  <c:v>30.73986201</c:v>
                </c:pt>
                <c:pt idx="10220">
                  <c:v>30.73986201</c:v>
                </c:pt>
                <c:pt idx="10221">
                  <c:v>30.73986201</c:v>
                </c:pt>
                <c:pt idx="10222">
                  <c:v>30.710057786086956</c:v>
                </c:pt>
                <c:pt idx="10223">
                  <c:v>30.687539039130435</c:v>
                </c:pt>
                <c:pt idx="10224">
                  <c:v>30.727278004347827</c:v>
                </c:pt>
                <c:pt idx="10225">
                  <c:v>30.699129570652172</c:v>
                </c:pt>
                <c:pt idx="10226">
                  <c:v>30.651442812391302</c:v>
                </c:pt>
                <c:pt idx="10227">
                  <c:v>30.671312295</c:v>
                </c:pt>
                <c:pt idx="10228">
                  <c:v>30.678928930000001</c:v>
                </c:pt>
                <c:pt idx="10229">
                  <c:v>30.678928930000001</c:v>
                </c:pt>
                <c:pt idx="10230">
                  <c:v>30.678928930000001</c:v>
                </c:pt>
                <c:pt idx="10231">
                  <c:v>30.667545827142856</c:v>
                </c:pt>
                <c:pt idx="10232">
                  <c:v>30.649466781428572</c:v>
                </c:pt>
                <c:pt idx="10233">
                  <c:v>30.669554610000002</c:v>
                </c:pt>
                <c:pt idx="10234">
                  <c:v>30.700355947142857</c:v>
                </c:pt>
                <c:pt idx="10235">
                  <c:v>30.740193168043479</c:v>
                </c:pt>
                <c:pt idx="10236">
                  <c:v>30.760062650652173</c:v>
                </c:pt>
                <c:pt idx="10237">
                  <c:v>30.721782961098899</c:v>
                </c:pt>
                <c:pt idx="10238">
                  <c:v>30.621343811648352</c:v>
                </c:pt>
                <c:pt idx="10239">
                  <c:v>30.637629838888888</c:v>
                </c:pt>
                <c:pt idx="10240">
                  <c:v>30.648462389999999</c:v>
                </c:pt>
                <c:pt idx="10241">
                  <c:v>30.648462389999999</c:v>
                </c:pt>
                <c:pt idx="10242">
                  <c:v>30.648462389999999</c:v>
                </c:pt>
                <c:pt idx="10243">
                  <c:v>30.648462389999999</c:v>
                </c:pt>
                <c:pt idx="10244">
                  <c:v>30.648462389999999</c:v>
                </c:pt>
                <c:pt idx="10245">
                  <c:v>30.648462389999999</c:v>
                </c:pt>
                <c:pt idx="10246">
                  <c:v>30.648462389999999</c:v>
                </c:pt>
                <c:pt idx="10247">
                  <c:v>30.648462389999999</c:v>
                </c:pt>
                <c:pt idx="10248">
                  <c:v>30.63018246</c:v>
                </c:pt>
                <c:pt idx="10249">
                  <c:v>30.617995839999999</c:v>
                </c:pt>
                <c:pt idx="10250">
                  <c:v>30.617995839999999</c:v>
                </c:pt>
                <c:pt idx="10251">
                  <c:v>30.691115541999999</c:v>
                </c:pt>
                <c:pt idx="10252">
                  <c:v>30.723613188666668</c:v>
                </c:pt>
                <c:pt idx="10253">
                  <c:v>30.682991135333335</c:v>
                </c:pt>
                <c:pt idx="10254">
                  <c:v>30.624089152</c:v>
                </c:pt>
                <c:pt idx="10255">
                  <c:v>30.595653710666667</c:v>
                </c:pt>
                <c:pt idx="10256">
                  <c:v>30.615964737333332</c:v>
                </c:pt>
                <c:pt idx="10257">
                  <c:v>30.672835618000001</c:v>
                </c:pt>
                <c:pt idx="10258">
                  <c:v>30.701271059333333</c:v>
                </c:pt>
                <c:pt idx="10259">
                  <c:v>30.680960032666668</c:v>
                </c:pt>
                <c:pt idx="10260">
                  <c:v>30.641958291123597</c:v>
                </c:pt>
                <c:pt idx="10261">
                  <c:v>30.601069984444443</c:v>
                </c:pt>
                <c:pt idx="10262">
                  <c:v>30.560447931111113</c:v>
                </c:pt>
                <c:pt idx="10263">
                  <c:v>30.594718034157303</c:v>
                </c:pt>
                <c:pt idx="10264">
                  <c:v>30.626896180449439</c:v>
                </c:pt>
                <c:pt idx="10265">
                  <c:v>30.647435427640449</c:v>
                </c:pt>
                <c:pt idx="10266">
                  <c:v>30.609437826741573</c:v>
                </c:pt>
                <c:pt idx="10267">
                  <c:v>30.57805082088889</c:v>
                </c:pt>
                <c:pt idx="10268">
                  <c:v>30.557739794222222</c:v>
                </c:pt>
                <c:pt idx="10269">
                  <c:v>30.576917359101124</c:v>
                </c:pt>
                <c:pt idx="10270">
                  <c:v>30.607383902359551</c:v>
                </c:pt>
                <c:pt idx="10271">
                  <c:v>30.648462389999999</c:v>
                </c:pt>
                <c:pt idx="10272">
                  <c:v>30.606917101363635</c:v>
                </c:pt>
                <c:pt idx="10273">
                  <c:v>30.5875293</c:v>
                </c:pt>
                <c:pt idx="10274">
                  <c:v>30.5875293</c:v>
                </c:pt>
                <c:pt idx="10275">
                  <c:v>30.5875293</c:v>
                </c:pt>
                <c:pt idx="10276">
                  <c:v>30.5875293</c:v>
                </c:pt>
                <c:pt idx="10277">
                  <c:v>30.585475375955056</c:v>
                </c:pt>
                <c:pt idx="10278">
                  <c:v>30.564936135505619</c:v>
                </c:pt>
                <c:pt idx="10279">
                  <c:v>30.582682350454547</c:v>
                </c:pt>
                <c:pt idx="10280">
                  <c:v>30.611834067865168</c:v>
                </c:pt>
                <c:pt idx="10281">
                  <c:v>30.570755586966293</c:v>
                </c:pt>
                <c:pt idx="10282">
                  <c:v>30.529365905454547</c:v>
                </c:pt>
                <c:pt idx="10283">
                  <c:v>30.504438736363635</c:v>
                </c:pt>
                <c:pt idx="10284">
                  <c:v>30.545984018181819</c:v>
                </c:pt>
                <c:pt idx="10285">
                  <c:v>30.496129674999999</c:v>
                </c:pt>
                <c:pt idx="10286">
                  <c:v>30.468432817272728</c:v>
                </c:pt>
                <c:pt idx="10287">
                  <c:v>30.593068669545453</c:v>
                </c:pt>
                <c:pt idx="10288">
                  <c:v>30.568141501818179</c:v>
                </c:pt>
                <c:pt idx="10289">
                  <c:v>30.533600022298849</c:v>
                </c:pt>
                <c:pt idx="10290">
                  <c:v>30.554611429195404</c:v>
                </c:pt>
                <c:pt idx="10291">
                  <c:v>30.520364427727273</c:v>
                </c:pt>
                <c:pt idx="10292">
                  <c:v>30.51344021409091</c:v>
                </c:pt>
                <c:pt idx="10293">
                  <c:v>30.55498549590909</c:v>
                </c:pt>
                <c:pt idx="10294">
                  <c:v>30.537101923448276</c:v>
                </c:pt>
                <c:pt idx="10295">
                  <c:v>30.464278293863636</c:v>
                </c:pt>
                <c:pt idx="10296">
                  <c:v>30.347999251609195</c:v>
                </c:pt>
                <c:pt idx="10297">
                  <c:v>30.474067699885055</c:v>
                </c:pt>
                <c:pt idx="10298">
                  <c:v>30.526596219999998</c:v>
                </c:pt>
                <c:pt idx="10299">
                  <c:v>30.529397740919539</c:v>
                </c:pt>
                <c:pt idx="10300">
                  <c:v>30.550409147816094</c:v>
                </c:pt>
                <c:pt idx="10301">
                  <c:v>30.528347170574712</c:v>
                </c:pt>
                <c:pt idx="10302">
                  <c:v>30.491227018390806</c:v>
                </c:pt>
                <c:pt idx="10303">
                  <c:v>30.470215611494254</c:v>
                </c:pt>
                <c:pt idx="10304">
                  <c:v>30.498581010804596</c:v>
                </c:pt>
                <c:pt idx="10305">
                  <c:v>30.519592417701148</c:v>
                </c:pt>
                <c:pt idx="10306">
                  <c:v>30.498581010804596</c:v>
                </c:pt>
                <c:pt idx="10307">
                  <c:v>30.514689756091954</c:v>
                </c:pt>
                <c:pt idx="10308">
                  <c:v>30.545017848837208</c:v>
                </c:pt>
                <c:pt idx="10309">
                  <c:v>30.5875293</c:v>
                </c:pt>
                <c:pt idx="10310">
                  <c:v>30.503483672413793</c:v>
                </c:pt>
                <c:pt idx="10311">
                  <c:v>30.477353789069767</c:v>
                </c:pt>
                <c:pt idx="10312">
                  <c:v>30.491227017586205</c:v>
                </c:pt>
                <c:pt idx="10313">
                  <c:v>30.449204196896552</c:v>
                </c:pt>
                <c:pt idx="10314">
                  <c:v>30.449367078372092</c:v>
                </c:pt>
                <c:pt idx="10315">
                  <c:v>30.485501817209304</c:v>
                </c:pt>
                <c:pt idx="10316">
                  <c:v>30.570524719534884</c:v>
                </c:pt>
                <c:pt idx="10317">
                  <c:v>30.536515558604652</c:v>
                </c:pt>
                <c:pt idx="10318">
                  <c:v>30.480542145348835</c:v>
                </c:pt>
                <c:pt idx="10319">
                  <c:v>30.438030687209302</c:v>
                </c:pt>
                <c:pt idx="10320">
                  <c:v>30.474873950930231</c:v>
                </c:pt>
                <c:pt idx="10321">
                  <c:v>30.421734633488374</c:v>
                </c:pt>
                <c:pt idx="10322">
                  <c:v>30.292783219534883</c:v>
                </c:pt>
                <c:pt idx="10323">
                  <c:v>30.441573312558138</c:v>
                </c:pt>
                <c:pt idx="10324">
                  <c:v>30.468889004470586</c:v>
                </c:pt>
                <c:pt idx="10325">
                  <c:v>30.439801998720931</c:v>
                </c:pt>
                <c:pt idx="10326">
                  <c:v>30.46105773127907</c:v>
                </c:pt>
                <c:pt idx="10327">
                  <c:v>30.44881693</c:v>
                </c:pt>
                <c:pt idx="10328">
                  <c:v>30.43519659</c:v>
                </c:pt>
                <c:pt idx="10329">
                  <c:v>30.43519659</c:v>
                </c:pt>
                <c:pt idx="10330">
                  <c:v>30.495412816823528</c:v>
                </c:pt>
                <c:pt idx="10331">
                  <c:v>30.526596219999998</c:v>
                </c:pt>
                <c:pt idx="10332">
                  <c:v>30.520219501627906</c:v>
                </c:pt>
                <c:pt idx="10333">
                  <c:v>30.456452317906976</c:v>
                </c:pt>
                <c:pt idx="10334">
                  <c:v>30.478208180588236</c:v>
                </c:pt>
                <c:pt idx="10335">
                  <c:v>30.505090425294117</c:v>
                </c:pt>
                <c:pt idx="10336">
                  <c:v>30.41906724647059</c:v>
                </c:pt>
                <c:pt idx="10337">
                  <c:v>30.350965567647059</c:v>
                </c:pt>
                <c:pt idx="10338">
                  <c:v>30.34960012047619</c:v>
                </c:pt>
                <c:pt idx="10339">
                  <c:v>30.434121300352942</c:v>
                </c:pt>
                <c:pt idx="10340">
                  <c:v>30.369603921529411</c:v>
                </c:pt>
                <c:pt idx="10341">
                  <c:v>30.356700445764705</c:v>
                </c:pt>
                <c:pt idx="10342">
                  <c:v>30.382242841904763</c:v>
                </c:pt>
                <c:pt idx="10343">
                  <c:v>30.425766470476191</c:v>
                </c:pt>
                <c:pt idx="10344">
                  <c:v>30.384657976588237</c:v>
                </c:pt>
                <c:pt idx="10345">
                  <c:v>30.391672964047618</c:v>
                </c:pt>
                <c:pt idx="10346">
                  <c:v>30.522243856904762</c:v>
                </c:pt>
                <c:pt idx="10347">
                  <c:v>30.381073680941178</c:v>
                </c:pt>
                <c:pt idx="10348">
                  <c:v>30.325299427857143</c:v>
                </c:pt>
                <c:pt idx="10349">
                  <c:v>30.356854059642856</c:v>
                </c:pt>
                <c:pt idx="10350">
                  <c:v>30.443901323928571</c:v>
                </c:pt>
                <c:pt idx="10351">
                  <c:v>30.400377691785714</c:v>
                </c:pt>
                <c:pt idx="10352">
                  <c:v>30.351413604999998</c:v>
                </c:pt>
                <c:pt idx="10353">
                  <c:v>30.373175419285712</c:v>
                </c:pt>
                <c:pt idx="10354">
                  <c:v>30.394937233571429</c:v>
                </c:pt>
                <c:pt idx="10355">
                  <c:v>30.392761052142859</c:v>
                </c:pt>
                <c:pt idx="10356">
                  <c:v>30.39384914392857</c:v>
                </c:pt>
                <c:pt idx="10357">
                  <c:v>30.524420036785713</c:v>
                </c:pt>
                <c:pt idx="10358">
                  <c:v>30.457954732891565</c:v>
                </c:pt>
                <c:pt idx="10359">
                  <c:v>30.390222173809523</c:v>
                </c:pt>
                <c:pt idx="10360">
                  <c:v>30.433745802380951</c:v>
                </c:pt>
                <c:pt idx="10361">
                  <c:v>30.372087328571428</c:v>
                </c:pt>
                <c:pt idx="10362">
                  <c:v>30.34379697</c:v>
                </c:pt>
                <c:pt idx="10363">
                  <c:v>30.34379697</c:v>
                </c:pt>
                <c:pt idx="10364">
                  <c:v>30.34379697</c:v>
                </c:pt>
                <c:pt idx="10365">
                  <c:v>30.34379697</c:v>
                </c:pt>
                <c:pt idx="10366">
                  <c:v>30.361416173855421</c:v>
                </c:pt>
                <c:pt idx="10367">
                  <c:v>30.40509711674699</c:v>
                </c:pt>
                <c:pt idx="10368">
                  <c:v>30.427121121566266</c:v>
                </c:pt>
                <c:pt idx="10369">
                  <c:v>30.407299517228914</c:v>
                </c:pt>
                <c:pt idx="10370">
                  <c:v>30.363251507590359</c:v>
                </c:pt>
                <c:pt idx="10371">
                  <c:v>30.319203497951808</c:v>
                </c:pt>
                <c:pt idx="10372">
                  <c:v>30.313330430000001</c:v>
                </c:pt>
                <c:pt idx="10373">
                  <c:v>30.313330430000001</c:v>
                </c:pt>
                <c:pt idx="10374">
                  <c:v>30.317788948048779</c:v>
                </c:pt>
                <c:pt idx="10375">
                  <c:v>30.362374128536583</c:v>
                </c:pt>
                <c:pt idx="10376">
                  <c:v>30.35811257313253</c:v>
                </c:pt>
                <c:pt idx="10377">
                  <c:v>30.320671762409638</c:v>
                </c:pt>
                <c:pt idx="10378">
                  <c:v>30.254599740722892</c:v>
                </c:pt>
                <c:pt idx="10379">
                  <c:v>30.29549635487805</c:v>
                </c:pt>
                <c:pt idx="10380">
                  <c:v>30.340081538292683</c:v>
                </c:pt>
                <c:pt idx="10381">
                  <c:v>30.369124575542166</c:v>
                </c:pt>
                <c:pt idx="10382">
                  <c:v>30.34710057072289</c:v>
                </c:pt>
                <c:pt idx="10383">
                  <c:v>30.362745671707316</c:v>
                </c:pt>
                <c:pt idx="10384">
                  <c:v>30.363488758048778</c:v>
                </c:pt>
                <c:pt idx="10385">
                  <c:v>30.346397772195122</c:v>
                </c:pt>
                <c:pt idx="10386">
                  <c:v>30.368690362439022</c:v>
                </c:pt>
                <c:pt idx="10387">
                  <c:v>30.340824624634145</c:v>
                </c:pt>
                <c:pt idx="10388">
                  <c:v>30.33042141585366</c:v>
                </c:pt>
                <c:pt idx="10389">
                  <c:v>30.373520423658537</c:v>
                </c:pt>
                <c:pt idx="10390">
                  <c:v>30.328935243170733</c:v>
                </c:pt>
                <c:pt idx="10391">
                  <c:v>30.284350057926829</c:v>
                </c:pt>
                <c:pt idx="10392">
                  <c:v>30.277662277682929</c:v>
                </c:pt>
                <c:pt idx="10393">
                  <c:v>30.366832645975609</c:v>
                </c:pt>
                <c:pt idx="10394">
                  <c:v>30.312202032839505</c:v>
                </c:pt>
                <c:pt idx="10395">
                  <c:v>30.333393755365854</c:v>
                </c:pt>
                <c:pt idx="10396">
                  <c:v>30.409243611481482</c:v>
                </c:pt>
                <c:pt idx="10397">
                  <c:v>30.431811418888888</c:v>
                </c:pt>
                <c:pt idx="10398">
                  <c:v>30.340453075243904</c:v>
                </c:pt>
                <c:pt idx="10399">
                  <c:v>30.293771657160494</c:v>
                </c:pt>
                <c:pt idx="10400">
                  <c:v>30.307312347037037</c:v>
                </c:pt>
                <c:pt idx="10401">
                  <c:v>30.262176724814815</c:v>
                </c:pt>
                <c:pt idx="10402">
                  <c:v>30.199362992592594</c:v>
                </c:pt>
                <c:pt idx="10403">
                  <c:v>30.209894639259261</c:v>
                </c:pt>
                <c:pt idx="10404">
                  <c:v>30.317091731234569</c:v>
                </c:pt>
                <c:pt idx="10405">
                  <c:v>30.36222734604938</c:v>
                </c:pt>
                <c:pt idx="10406">
                  <c:v>30.308064602839508</c:v>
                </c:pt>
                <c:pt idx="10407">
                  <c:v>30.278350321358026</c:v>
                </c:pt>
                <c:pt idx="10408">
                  <c:v>30.340787928765433</c:v>
                </c:pt>
                <c:pt idx="10409">
                  <c:v>30.250516691728393</c:v>
                </c:pt>
                <c:pt idx="10410">
                  <c:v>30.221930799999999</c:v>
                </c:pt>
                <c:pt idx="10411">
                  <c:v>30.229547435000001</c:v>
                </c:pt>
                <c:pt idx="10412">
                  <c:v>30.252397340000002</c:v>
                </c:pt>
                <c:pt idx="10413">
                  <c:v>30.229829532592593</c:v>
                </c:pt>
                <c:pt idx="10414">
                  <c:v>30.266488119624999</c:v>
                </c:pt>
                <c:pt idx="10415">
                  <c:v>30.306183955308644</c:v>
                </c:pt>
                <c:pt idx="10416">
                  <c:v>30.283616140493827</c:v>
                </c:pt>
                <c:pt idx="10417">
                  <c:v>30.216599155499999</c:v>
                </c:pt>
                <c:pt idx="10418">
                  <c:v>30.205935866499999</c:v>
                </c:pt>
                <c:pt idx="10419">
                  <c:v>30.228701142222221</c:v>
                </c:pt>
                <c:pt idx="10420">
                  <c:v>30.25126894962963</c:v>
                </c:pt>
                <c:pt idx="10421">
                  <c:v>30.252397340000002</c:v>
                </c:pt>
                <c:pt idx="10422">
                  <c:v>30.26648811475</c:v>
                </c:pt>
                <c:pt idx="10423">
                  <c:v>30.269915600499999</c:v>
                </c:pt>
                <c:pt idx="10424">
                  <c:v>30.224215790500001</c:v>
                </c:pt>
                <c:pt idx="10425">
                  <c:v>30.352175265625</c:v>
                </c:pt>
                <c:pt idx="10426">
                  <c:v>30.319115211392404</c:v>
                </c:pt>
                <c:pt idx="10427">
                  <c:v>30.235640743000001</c:v>
                </c:pt>
                <c:pt idx="10428">
                  <c:v>30.281340553</c:v>
                </c:pt>
                <c:pt idx="10429">
                  <c:v>30.2607756385</c:v>
                </c:pt>
                <c:pt idx="10430">
                  <c:v>30.22308775721519</c:v>
                </c:pt>
                <c:pt idx="10431">
                  <c:v>30.19146426</c:v>
                </c:pt>
                <c:pt idx="10432">
                  <c:v>30.19146426</c:v>
                </c:pt>
                <c:pt idx="10433">
                  <c:v>30.282478235063291</c:v>
                </c:pt>
                <c:pt idx="10434">
                  <c:v>30.267630615000002</c:v>
                </c:pt>
                <c:pt idx="10435">
                  <c:v>30.252782994936709</c:v>
                </c:pt>
                <c:pt idx="10436">
                  <c:v>30.342254360253165</c:v>
                </c:pt>
                <c:pt idx="10437">
                  <c:v>30.249697775443039</c:v>
                </c:pt>
                <c:pt idx="10438">
                  <c:v>30.254325602025318</c:v>
                </c:pt>
                <c:pt idx="10439">
                  <c:v>30.265123869367088</c:v>
                </c:pt>
                <c:pt idx="10440">
                  <c:v>30.221930799999999</c:v>
                </c:pt>
                <c:pt idx="10441">
                  <c:v>30.221930799999999</c:v>
                </c:pt>
                <c:pt idx="10442">
                  <c:v>30.239117053333334</c:v>
                </c:pt>
                <c:pt idx="10443">
                  <c:v>30.252397340000002</c:v>
                </c:pt>
                <c:pt idx="10444">
                  <c:v>30.249697773164559</c:v>
                </c:pt>
                <c:pt idx="10445">
                  <c:v>30.226558628860758</c:v>
                </c:pt>
                <c:pt idx="10446">
                  <c:v>30.240442115443038</c:v>
                </c:pt>
                <c:pt idx="10447">
                  <c:v>30.252397340000002</c:v>
                </c:pt>
                <c:pt idx="10448">
                  <c:v>30.248155163544304</c:v>
                </c:pt>
                <c:pt idx="10449">
                  <c:v>30.225016019240506</c:v>
                </c:pt>
                <c:pt idx="10450">
                  <c:v>30.262038650126584</c:v>
                </c:pt>
                <c:pt idx="10451">
                  <c:v>30.24419481</c:v>
                </c:pt>
                <c:pt idx="10452">
                  <c:v>30.19146426</c:v>
                </c:pt>
                <c:pt idx="10453">
                  <c:v>30.19146426</c:v>
                </c:pt>
                <c:pt idx="10454">
                  <c:v>30.169482072911393</c:v>
                </c:pt>
                <c:pt idx="10455">
                  <c:v>30.116469695128206</c:v>
                </c:pt>
                <c:pt idx="10456">
                  <c:v>30.10865775923077</c:v>
                </c:pt>
                <c:pt idx="10457">
                  <c:v>30.219587219999998</c:v>
                </c:pt>
                <c:pt idx="10458">
                  <c:v>30.14927982</c:v>
                </c:pt>
                <c:pt idx="10459">
                  <c:v>30.130531179999998</c:v>
                </c:pt>
                <c:pt idx="10460">
                  <c:v>30.140686693333333</c:v>
                </c:pt>
                <c:pt idx="10461">
                  <c:v>30.167247266666667</c:v>
                </c:pt>
                <c:pt idx="10462">
                  <c:v>30.214118866666666</c:v>
                </c:pt>
                <c:pt idx="10463">
                  <c:v>30.221930799999999</c:v>
                </c:pt>
                <c:pt idx="10464">
                  <c:v>30.196932613333335</c:v>
                </c:pt>
                <c:pt idx="10465">
                  <c:v>30.166537090909092</c:v>
                </c:pt>
                <c:pt idx="10466">
                  <c:v>30.190277251948054</c:v>
                </c:pt>
                <c:pt idx="10467">
                  <c:v>30.169200249999999</c:v>
                </c:pt>
                <c:pt idx="10468">
                  <c:v>30.130135505584416</c:v>
                </c:pt>
                <c:pt idx="10469">
                  <c:v>30.143030266153847</c:v>
                </c:pt>
                <c:pt idx="10470">
                  <c:v>30.242901275064938</c:v>
                </c:pt>
                <c:pt idx="10471">
                  <c:v>30.100460301038961</c:v>
                </c:pt>
                <c:pt idx="10472">
                  <c:v>30.125387474545455</c:v>
                </c:pt>
                <c:pt idx="10473">
                  <c:v>30.184433519999999</c:v>
                </c:pt>
                <c:pt idx="10474">
                  <c:v>30.20293866961039</c:v>
                </c:pt>
                <c:pt idx="10475">
                  <c:v>30.107978017662337</c:v>
                </c:pt>
                <c:pt idx="10476">
                  <c:v>30.187111894285714</c:v>
                </c:pt>
                <c:pt idx="10477">
                  <c:v>30.206895364675326</c:v>
                </c:pt>
                <c:pt idx="10478">
                  <c:v>30.124991806363635</c:v>
                </c:pt>
                <c:pt idx="10479">
                  <c:v>29.954062639610388</c:v>
                </c:pt>
                <c:pt idx="10480">
                  <c:v>30.049023283766232</c:v>
                </c:pt>
                <c:pt idx="10481">
                  <c:v>30.143983934025975</c:v>
                </c:pt>
                <c:pt idx="10482">
                  <c:v>30.155385458684211</c:v>
                </c:pt>
                <c:pt idx="10483">
                  <c:v>30.100064629999999</c:v>
                </c:pt>
                <c:pt idx="10484">
                  <c:v>30.100064629999999</c:v>
                </c:pt>
                <c:pt idx="10485">
                  <c:v>30.122617790389608</c:v>
                </c:pt>
                <c:pt idx="10486">
                  <c:v>30.114496153684208</c:v>
                </c:pt>
                <c:pt idx="10487">
                  <c:v>30.128552826363634</c:v>
                </c:pt>
                <c:pt idx="10488">
                  <c:v>30.183045873026316</c:v>
                </c:pt>
                <c:pt idx="10489">
                  <c:v>30.110888270394735</c:v>
                </c:pt>
                <c:pt idx="10490">
                  <c:v>30.14042291038961</c:v>
                </c:pt>
                <c:pt idx="10491">
                  <c:v>30.160997720000001</c:v>
                </c:pt>
                <c:pt idx="10492">
                  <c:v>30.124918920263159</c:v>
                </c:pt>
                <c:pt idx="10493">
                  <c:v>30.009466761052632</c:v>
                </c:pt>
                <c:pt idx="10494">
                  <c:v>30.033519292631581</c:v>
                </c:pt>
                <c:pt idx="10495">
                  <c:v>30.057571824210527</c:v>
                </c:pt>
                <c:pt idx="10496">
                  <c:v>30.081624355789472</c:v>
                </c:pt>
                <c:pt idx="10497">
                  <c:v>30.105676889210525</c:v>
                </c:pt>
                <c:pt idx="10498">
                  <c:v>30.129729428684207</c:v>
                </c:pt>
                <c:pt idx="10499">
                  <c:v>30.130531179999998</c:v>
                </c:pt>
                <c:pt idx="10500">
                  <c:v>30.130531179999998</c:v>
                </c:pt>
                <c:pt idx="10501">
                  <c:v>30.120108412894734</c:v>
                </c:pt>
                <c:pt idx="10502">
                  <c:v>30.104073386578946</c:v>
                </c:pt>
                <c:pt idx="10503">
                  <c:v>30.128125926052629</c:v>
                </c:pt>
                <c:pt idx="10504">
                  <c:v>30.130531179999998</c:v>
                </c:pt>
                <c:pt idx="10505">
                  <c:v>30.09926288381579</c:v>
                </c:pt>
                <c:pt idx="10506">
                  <c:v>30.060255017733333</c:v>
                </c:pt>
                <c:pt idx="10507">
                  <c:v>30.042338554210527</c:v>
                </c:pt>
                <c:pt idx="10508">
                  <c:v>30.066391085789473</c:v>
                </c:pt>
                <c:pt idx="10509">
                  <c:v>30.06959809</c:v>
                </c:pt>
                <c:pt idx="10510">
                  <c:v>30.084628249733331</c:v>
                </c:pt>
                <c:pt idx="10511">
                  <c:v>30.091245368421053</c:v>
                </c:pt>
                <c:pt idx="10512">
                  <c:v>30.064723443599998</c:v>
                </c:pt>
                <c:pt idx="10513">
                  <c:v>30.015976979600001</c:v>
                </c:pt>
                <c:pt idx="10514">
                  <c:v>30.029382257200002</c:v>
                </c:pt>
                <c:pt idx="10515">
                  <c:v>30.03913155</c:v>
                </c:pt>
                <c:pt idx="10516">
                  <c:v>30.03913155</c:v>
                </c:pt>
                <c:pt idx="10517">
                  <c:v>30.044006196400002</c:v>
                </c:pt>
                <c:pt idx="10518">
                  <c:v>30.092752660399999</c:v>
                </c:pt>
                <c:pt idx="10519">
                  <c:v>30.079347382799998</c:v>
                </c:pt>
                <c:pt idx="10520">
                  <c:v>30.084419649999997</c:v>
                </c:pt>
                <c:pt idx="10521">
                  <c:v>30.100064629999999</c:v>
                </c:pt>
                <c:pt idx="10522">
                  <c:v>30.100064629999999</c:v>
                </c:pt>
                <c:pt idx="10523">
                  <c:v>30.100064629999999</c:v>
                </c:pt>
                <c:pt idx="10524">
                  <c:v>30.035837870000002</c:v>
                </c:pt>
                <c:pt idx="10525">
                  <c:v>30.024101390266669</c:v>
                </c:pt>
                <c:pt idx="10526">
                  <c:v>30.048600879999999</c:v>
                </c:pt>
                <c:pt idx="10527">
                  <c:v>30.0769100608</c:v>
                </c:pt>
                <c:pt idx="10528">
                  <c:v>30.125656532799997</c:v>
                </c:pt>
                <c:pt idx="10529">
                  <c:v>30.019369472702703</c:v>
                </c:pt>
                <c:pt idx="10530">
                  <c:v>30.01113527</c:v>
                </c:pt>
                <c:pt idx="10531">
                  <c:v>30.03913155</c:v>
                </c:pt>
                <c:pt idx="10532">
                  <c:v>30.03913155</c:v>
                </c:pt>
                <c:pt idx="10533">
                  <c:v>30.03913155</c:v>
                </c:pt>
                <c:pt idx="10534">
                  <c:v>30.015664080000001</c:v>
                </c:pt>
                <c:pt idx="10535">
                  <c:v>30.008665010000001</c:v>
                </c:pt>
                <c:pt idx="10536">
                  <c:v>30.032544189999999</c:v>
                </c:pt>
                <c:pt idx="10537">
                  <c:v>30.063337842054793</c:v>
                </c:pt>
                <c:pt idx="10538">
                  <c:v>30.03913155</c:v>
                </c:pt>
                <c:pt idx="10539">
                  <c:v>30.03913155</c:v>
                </c:pt>
                <c:pt idx="10540">
                  <c:v>30.019369470000001</c:v>
                </c:pt>
                <c:pt idx="10541">
                  <c:v>29.99466687</c:v>
                </c:pt>
                <c:pt idx="10542">
                  <c:v>29.986545467260274</c:v>
                </c:pt>
                <c:pt idx="10543">
                  <c:v>30.014428950000003</c:v>
                </c:pt>
                <c:pt idx="10544">
                  <c:v>30.063834149999998</c:v>
                </c:pt>
                <c:pt idx="10545">
                  <c:v>30.091717632739726</c:v>
                </c:pt>
                <c:pt idx="10546">
                  <c:v>30.083596229999998</c:v>
                </c:pt>
                <c:pt idx="10547">
                  <c:v>30.037044800684932</c:v>
                </c:pt>
                <c:pt idx="10548">
                  <c:v>29.989049566438354</c:v>
                </c:pt>
                <c:pt idx="10549">
                  <c:v>30.03913155</c:v>
                </c:pt>
                <c:pt idx="10550">
                  <c:v>29.96502375</c:v>
                </c:pt>
                <c:pt idx="10551">
                  <c:v>29.96693002369863</c:v>
                </c:pt>
                <c:pt idx="10552">
                  <c:v>29.964425924520548</c:v>
                </c:pt>
                <c:pt idx="10553">
                  <c:v>29.956078927260272</c:v>
                </c:pt>
                <c:pt idx="10554">
                  <c:v>29.984041368082192</c:v>
                </c:pt>
                <c:pt idx="10555">
                  <c:v>30.034123351643835</c:v>
                </c:pt>
                <c:pt idx="10556">
                  <c:v>30.03913155</c:v>
                </c:pt>
                <c:pt idx="10557">
                  <c:v>29.987797516849316</c:v>
                </c:pt>
                <c:pt idx="10558">
                  <c:v>29.959417726164382</c:v>
                </c:pt>
                <c:pt idx="10559">
                  <c:v>30.028280455616436</c:v>
                </c:pt>
                <c:pt idx="10560">
                  <c:v>30.215160457499998</c:v>
                </c:pt>
                <c:pt idx="10561">
                  <c:v>30.012050182499998</c:v>
                </c:pt>
                <c:pt idx="10562">
                  <c:v>30.01993345630137</c:v>
                </c:pt>
                <c:pt idx="10563">
                  <c:v>30.023475133611111</c:v>
                </c:pt>
                <c:pt idx="10564">
                  <c:v>30.019098756575342</c:v>
                </c:pt>
                <c:pt idx="10565">
                  <c:v>30.023898280000001</c:v>
                </c:pt>
                <c:pt idx="10566">
                  <c:v>29.94773193</c:v>
                </c:pt>
                <c:pt idx="10567">
                  <c:v>29.97277292178082</c:v>
                </c:pt>
                <c:pt idx="10568">
                  <c:v>29.978198469999999</c:v>
                </c:pt>
                <c:pt idx="10569">
                  <c:v>29.963388346388889</c:v>
                </c:pt>
                <c:pt idx="10570">
                  <c:v>29.96693002369863</c:v>
                </c:pt>
                <c:pt idx="10571">
                  <c:v>30.008665010000001</c:v>
                </c:pt>
                <c:pt idx="10572">
                  <c:v>30.008665010000001</c:v>
                </c:pt>
                <c:pt idx="10573">
                  <c:v>30.008665010000001</c:v>
                </c:pt>
                <c:pt idx="10574">
                  <c:v>29.950270801944445</c:v>
                </c:pt>
                <c:pt idx="10575">
                  <c:v>29.931652361944444</c:v>
                </c:pt>
                <c:pt idx="10576">
                  <c:v>29.94773193</c:v>
                </c:pt>
                <c:pt idx="10577">
                  <c:v>29.94773193</c:v>
                </c:pt>
                <c:pt idx="10578">
                  <c:v>29.94773193</c:v>
                </c:pt>
                <c:pt idx="10579">
                  <c:v>29.972620089436617</c:v>
                </c:pt>
                <c:pt idx="10580">
                  <c:v>29.95831058972222</c:v>
                </c:pt>
                <c:pt idx="10581">
                  <c:v>29.992162300833332</c:v>
                </c:pt>
                <c:pt idx="10582">
                  <c:v>29.979914891549296</c:v>
                </c:pt>
                <c:pt idx="10583">
                  <c:v>29.866487813333332</c:v>
                </c:pt>
                <c:pt idx="10584">
                  <c:v>29.91726538</c:v>
                </c:pt>
                <c:pt idx="10585">
                  <c:v>29.943011760281689</c:v>
                </c:pt>
                <c:pt idx="10586">
                  <c:v>29.968466103055555</c:v>
                </c:pt>
                <c:pt idx="10587">
                  <c:v>29.914690747605633</c:v>
                </c:pt>
                <c:pt idx="10588">
                  <c:v>29.867334106111109</c:v>
                </c:pt>
                <c:pt idx="10589">
                  <c:v>29.892806326760564</c:v>
                </c:pt>
                <c:pt idx="10590">
                  <c:v>29.915978061408449</c:v>
                </c:pt>
                <c:pt idx="10591">
                  <c:v>29.890231689577465</c:v>
                </c:pt>
                <c:pt idx="10592">
                  <c:v>29.842171795492959</c:v>
                </c:pt>
                <c:pt idx="10593">
                  <c:v>29.896239182112677</c:v>
                </c:pt>
                <c:pt idx="10594">
                  <c:v>29.973478301830987</c:v>
                </c:pt>
                <c:pt idx="10595">
                  <c:v>29.967899918591549</c:v>
                </c:pt>
                <c:pt idx="10596">
                  <c:v>29.859765149577463</c:v>
                </c:pt>
                <c:pt idx="10597">
                  <c:v>29.88551152140845</c:v>
                </c:pt>
                <c:pt idx="10598">
                  <c:v>29.862339786760561</c:v>
                </c:pt>
                <c:pt idx="10599">
                  <c:v>29.856332299999998</c:v>
                </c:pt>
                <c:pt idx="10600">
                  <c:v>29.871351016901407</c:v>
                </c:pt>
                <c:pt idx="10601">
                  <c:v>29.876353169142856</c:v>
                </c:pt>
                <c:pt idx="10602">
                  <c:v>29.868347273521124</c:v>
                </c:pt>
                <c:pt idx="10603">
                  <c:v>29.918571089285713</c:v>
                </c:pt>
                <c:pt idx="10604">
                  <c:v>29.944685275000001</c:v>
                </c:pt>
                <c:pt idx="10605">
                  <c:v>29.902246665633804</c:v>
                </c:pt>
                <c:pt idx="10606">
                  <c:v>29.886798840000001</c:v>
                </c:pt>
                <c:pt idx="10607">
                  <c:v>29.886798840000001</c:v>
                </c:pt>
                <c:pt idx="10608">
                  <c:v>29.877658877999998</c:v>
                </c:pt>
                <c:pt idx="10609">
                  <c:v>29.856332299999998</c:v>
                </c:pt>
                <c:pt idx="10610">
                  <c:v>29.856332299999998</c:v>
                </c:pt>
                <c:pt idx="10611">
                  <c:v>29.856332299999998</c:v>
                </c:pt>
                <c:pt idx="10612">
                  <c:v>29.878094114285716</c:v>
                </c:pt>
                <c:pt idx="10613">
                  <c:v>29.886798840000001</c:v>
                </c:pt>
                <c:pt idx="10614">
                  <c:v>29.912913021428572</c:v>
                </c:pt>
                <c:pt idx="10615">
                  <c:v>29.939027201428573</c:v>
                </c:pt>
                <c:pt idx="10616">
                  <c:v>29.921617744285715</c:v>
                </c:pt>
                <c:pt idx="10617">
                  <c:v>29.94773193</c:v>
                </c:pt>
                <c:pt idx="10618">
                  <c:v>29.895503567142857</c:v>
                </c:pt>
                <c:pt idx="10619">
                  <c:v>29.93095325304348</c:v>
                </c:pt>
                <c:pt idx="10620">
                  <c:v>29.822819104285713</c:v>
                </c:pt>
                <c:pt idx="10621">
                  <c:v>29.801927758714285</c:v>
                </c:pt>
                <c:pt idx="10622">
                  <c:v>29.905078766999999</c:v>
                </c:pt>
                <c:pt idx="10623">
                  <c:v>29.933160974492754</c:v>
                </c:pt>
                <c:pt idx="10624">
                  <c:v>29.852850409428569</c:v>
                </c:pt>
                <c:pt idx="10625">
                  <c:v>29.748393692285717</c:v>
                </c:pt>
                <c:pt idx="10626">
                  <c:v>29.80334701057971</c:v>
                </c:pt>
                <c:pt idx="10627">
                  <c:v>29.882011240857143</c:v>
                </c:pt>
                <c:pt idx="10628">
                  <c:v>29.91726538</c:v>
                </c:pt>
                <c:pt idx="10629">
                  <c:v>29.874877150434784</c:v>
                </c:pt>
                <c:pt idx="10630">
                  <c:v>29.808456308571429</c:v>
                </c:pt>
                <c:pt idx="10631">
                  <c:v>29.854124579710142</c:v>
                </c:pt>
                <c:pt idx="10632">
                  <c:v>29.827631936231882</c:v>
                </c:pt>
                <c:pt idx="10633">
                  <c:v>29.801139292753625</c:v>
                </c:pt>
                <c:pt idx="10634">
                  <c:v>29.816151790724636</c:v>
                </c:pt>
                <c:pt idx="10635">
                  <c:v>29.825865759999999</c:v>
                </c:pt>
                <c:pt idx="10636">
                  <c:v>29.851475315362318</c:v>
                </c:pt>
                <c:pt idx="10637">
                  <c:v>29.860306196521741</c:v>
                </c:pt>
                <c:pt idx="10638">
                  <c:v>29.79054223536232</c:v>
                </c:pt>
                <c:pt idx="10639">
                  <c:v>29.764932680000001</c:v>
                </c:pt>
                <c:pt idx="10640">
                  <c:v>29.764932680000001</c:v>
                </c:pt>
                <c:pt idx="10641">
                  <c:v>29.88366257852941</c:v>
                </c:pt>
                <c:pt idx="10642">
                  <c:v>29.837787449565216</c:v>
                </c:pt>
                <c:pt idx="10643">
                  <c:v>29.84308597826087</c:v>
                </c:pt>
                <c:pt idx="10644">
                  <c:v>29.886798840000001</c:v>
                </c:pt>
                <c:pt idx="10645">
                  <c:v>29.870020165797101</c:v>
                </c:pt>
                <c:pt idx="10646">
                  <c:v>29.821385386470588</c:v>
                </c:pt>
                <c:pt idx="10647">
                  <c:v>29.797165396231883</c:v>
                </c:pt>
                <c:pt idx="10648">
                  <c:v>29.850150683188403</c:v>
                </c:pt>
                <c:pt idx="10649">
                  <c:v>29.690110434264707</c:v>
                </c:pt>
                <c:pt idx="10650">
                  <c:v>29.802022377391307</c:v>
                </c:pt>
                <c:pt idx="10651">
                  <c:v>29.886798840000001</c:v>
                </c:pt>
                <c:pt idx="10652">
                  <c:v>29.861708748235294</c:v>
                </c:pt>
                <c:pt idx="10653">
                  <c:v>29.816905012941177</c:v>
                </c:pt>
                <c:pt idx="10654">
                  <c:v>29.800775668235293</c:v>
                </c:pt>
                <c:pt idx="10655">
                  <c:v>29.825865759999999</c:v>
                </c:pt>
                <c:pt idx="10656">
                  <c:v>29.825865759999999</c:v>
                </c:pt>
                <c:pt idx="10657">
                  <c:v>29.926226135294119</c:v>
                </c:pt>
                <c:pt idx="10658">
                  <c:v>29.861708751176469</c:v>
                </c:pt>
                <c:pt idx="10659">
                  <c:v>29.861708748235294</c:v>
                </c:pt>
                <c:pt idx="10660">
                  <c:v>29.858124449411765</c:v>
                </c:pt>
                <c:pt idx="10661">
                  <c:v>29.782854170588234</c:v>
                </c:pt>
                <c:pt idx="10662">
                  <c:v>29.718336787647058</c:v>
                </c:pt>
                <c:pt idx="10663">
                  <c:v>29.779483863283584</c:v>
                </c:pt>
                <c:pt idx="10664">
                  <c:v>29.885006690588238</c:v>
                </c:pt>
                <c:pt idx="10665">
                  <c:v>29.777477725882353</c:v>
                </c:pt>
                <c:pt idx="10666">
                  <c:v>29.789033077313434</c:v>
                </c:pt>
                <c:pt idx="10667">
                  <c:v>29.79539922</c:v>
                </c:pt>
                <c:pt idx="10668">
                  <c:v>29.864517340597015</c:v>
                </c:pt>
                <c:pt idx="10669">
                  <c:v>29.833930427794119</c:v>
                </c:pt>
                <c:pt idx="10670">
                  <c:v>29.744924796417912</c:v>
                </c:pt>
                <c:pt idx="10671">
                  <c:v>29.764932680000001</c:v>
                </c:pt>
                <c:pt idx="10672">
                  <c:v>29.764932680000001</c:v>
                </c:pt>
                <c:pt idx="10673">
                  <c:v>29.765387404477615</c:v>
                </c:pt>
                <c:pt idx="10674">
                  <c:v>29.79267087313433</c:v>
                </c:pt>
                <c:pt idx="10675">
                  <c:v>29.770844098208958</c:v>
                </c:pt>
                <c:pt idx="10676">
                  <c:v>29.764932680000001</c:v>
                </c:pt>
                <c:pt idx="10677">
                  <c:v>29.819499617313433</c:v>
                </c:pt>
                <c:pt idx="10678">
                  <c:v>29.781302756268655</c:v>
                </c:pt>
                <c:pt idx="10679">
                  <c:v>29.739468103134328</c:v>
                </c:pt>
                <c:pt idx="10680">
                  <c:v>29.79539922</c:v>
                </c:pt>
                <c:pt idx="10681">
                  <c:v>29.789942526268657</c:v>
                </c:pt>
                <c:pt idx="10682">
                  <c:v>29.767206302388061</c:v>
                </c:pt>
                <c:pt idx="10683">
                  <c:v>29.794489771044777</c:v>
                </c:pt>
                <c:pt idx="10684">
                  <c:v>29.821773239701493</c:v>
                </c:pt>
                <c:pt idx="10685">
                  <c:v>29.802323433636364</c:v>
                </c:pt>
                <c:pt idx="10686">
                  <c:v>29.774936618507464</c:v>
                </c:pt>
                <c:pt idx="10687">
                  <c:v>29.695814553731346</c:v>
                </c:pt>
                <c:pt idx="10688">
                  <c:v>29.643066510000001</c:v>
                </c:pt>
                <c:pt idx="10689">
                  <c:v>29.734011409253732</c:v>
                </c:pt>
                <c:pt idx="10690">
                  <c:v>29.853562614545456</c:v>
                </c:pt>
                <c:pt idx="10691">
                  <c:v>29.764932680000001</c:v>
                </c:pt>
                <c:pt idx="10692">
                  <c:v>29.762204332238806</c:v>
                </c:pt>
                <c:pt idx="10693">
                  <c:v>29.734920854626868</c:v>
                </c:pt>
                <c:pt idx="10694">
                  <c:v>29.571054679242422</c:v>
                </c:pt>
                <c:pt idx="10695">
                  <c:v>29.698460217121212</c:v>
                </c:pt>
                <c:pt idx="10696">
                  <c:v>29.777857875909092</c:v>
                </c:pt>
                <c:pt idx="10697">
                  <c:v>29.758111806716418</c:v>
                </c:pt>
                <c:pt idx="10698">
                  <c:v>29.734466130000001</c:v>
                </c:pt>
                <c:pt idx="10699">
                  <c:v>29.747391333030304</c:v>
                </c:pt>
                <c:pt idx="10700">
                  <c:v>29.764932680000001</c:v>
                </c:pt>
                <c:pt idx="10701">
                  <c:v>29.750161021818183</c:v>
                </c:pt>
                <c:pt idx="10702">
                  <c:v>29.703999589999999</c:v>
                </c:pt>
                <c:pt idx="10703">
                  <c:v>29.713231875606059</c:v>
                </c:pt>
                <c:pt idx="10704">
                  <c:v>29.824019302878789</c:v>
                </c:pt>
                <c:pt idx="10705">
                  <c:v>29.716924789848484</c:v>
                </c:pt>
                <c:pt idx="10706">
                  <c:v>29.777396262575756</c:v>
                </c:pt>
                <c:pt idx="10707">
                  <c:v>29.729310256769232</c:v>
                </c:pt>
                <c:pt idx="10708">
                  <c:v>29.665223993636364</c:v>
                </c:pt>
                <c:pt idx="10709">
                  <c:v>29.676302735454545</c:v>
                </c:pt>
                <c:pt idx="10710">
                  <c:v>29.732122554615383</c:v>
                </c:pt>
                <c:pt idx="10711">
                  <c:v>29.741851964090909</c:v>
                </c:pt>
                <c:pt idx="10712">
                  <c:v>29.712905194000001</c:v>
                </c:pt>
                <c:pt idx="10713">
                  <c:v>29.708218034000001</c:v>
                </c:pt>
                <c:pt idx="10714">
                  <c:v>29.620909026363638</c:v>
                </c:pt>
                <c:pt idx="10715">
                  <c:v>29.679157642461536</c:v>
                </c:pt>
                <c:pt idx="10716">
                  <c:v>29.791649491692308</c:v>
                </c:pt>
                <c:pt idx="10717">
                  <c:v>29.741028155076926</c:v>
                </c:pt>
                <c:pt idx="10718">
                  <c:v>29.709624181999999</c:v>
                </c:pt>
                <c:pt idx="10719">
                  <c:v>29.726157073636365</c:v>
                </c:pt>
                <c:pt idx="10720">
                  <c:v>29.734466130000001</c:v>
                </c:pt>
                <c:pt idx="10721">
                  <c:v>29.647753664307693</c:v>
                </c:pt>
                <c:pt idx="10722">
                  <c:v>29.627130160923077</c:v>
                </c:pt>
                <c:pt idx="10723">
                  <c:v>29.67353305</c:v>
                </c:pt>
                <c:pt idx="10724">
                  <c:v>29.67353305</c:v>
                </c:pt>
                <c:pt idx="10725">
                  <c:v>29.69781107671875</c:v>
                </c:pt>
                <c:pt idx="10726">
                  <c:v>29.752746062</c:v>
                </c:pt>
                <c:pt idx="10727">
                  <c:v>29.700249862</c:v>
                </c:pt>
                <c:pt idx="10728">
                  <c:v>29.674939198000001</c:v>
                </c:pt>
                <c:pt idx="10729">
                  <c:v>29.703062157999998</c:v>
                </c:pt>
                <c:pt idx="10730">
                  <c:v>29.621168684375</c:v>
                </c:pt>
                <c:pt idx="10731">
                  <c:v>29.713842626000002</c:v>
                </c:pt>
                <c:pt idx="10732">
                  <c:v>29.687814240624999</c:v>
                </c:pt>
                <c:pt idx="10733">
                  <c:v>29.69462527</c:v>
                </c:pt>
                <c:pt idx="10734">
                  <c:v>29.6849580025</c:v>
                </c:pt>
                <c:pt idx="10735">
                  <c:v>29.707280602000001</c:v>
                </c:pt>
                <c:pt idx="10736">
                  <c:v>29.7197088996875</c:v>
                </c:pt>
                <c:pt idx="10737">
                  <c:v>29.6654403753125</c:v>
                </c:pt>
                <c:pt idx="10738">
                  <c:v>29.623380438000002</c:v>
                </c:pt>
                <c:pt idx="10739">
                  <c:v>29.643066510000001</c:v>
                </c:pt>
                <c:pt idx="10740">
                  <c:v>29.656395621249999</c:v>
                </c:pt>
                <c:pt idx="10741">
                  <c:v>29.699239193124999</c:v>
                </c:pt>
                <c:pt idx="10742">
                  <c:v>29.67924552625</c:v>
                </c:pt>
                <c:pt idx="10743">
                  <c:v>29.731609891875003</c:v>
                </c:pt>
                <c:pt idx="10744">
                  <c:v>29.645922748124999</c:v>
                </c:pt>
                <c:pt idx="10745">
                  <c:v>29.698287113749998</c:v>
                </c:pt>
                <c:pt idx="10746">
                  <c:v>29.626881160625</c:v>
                </c:pt>
                <c:pt idx="10747">
                  <c:v>29.684005923125</c:v>
                </c:pt>
                <c:pt idx="10748">
                  <c:v>29.682101764374998</c:v>
                </c:pt>
                <c:pt idx="10749">
                  <c:v>29.653539383125</c:v>
                </c:pt>
                <c:pt idx="10750">
                  <c:v>29.679819796349207</c:v>
                </c:pt>
                <c:pt idx="10751">
                  <c:v>29.670676811875001</c:v>
                </c:pt>
                <c:pt idx="10752">
                  <c:v>29.6283092796875</c:v>
                </c:pt>
                <c:pt idx="10753">
                  <c:v>29.664828324285715</c:v>
                </c:pt>
                <c:pt idx="10754">
                  <c:v>29.7001912725</c:v>
                </c:pt>
                <c:pt idx="10755">
                  <c:v>29.633394592539684</c:v>
                </c:pt>
                <c:pt idx="10756">
                  <c:v>29.628785319375002</c:v>
                </c:pt>
                <c:pt idx="10757">
                  <c:v>29.667246303650792</c:v>
                </c:pt>
                <c:pt idx="10758">
                  <c:v>29.6621080990625</c:v>
                </c:pt>
                <c:pt idx="10759">
                  <c:v>29.759129528571428</c:v>
                </c:pt>
                <c:pt idx="10760">
                  <c:v>29.699647227142854</c:v>
                </c:pt>
                <c:pt idx="10761">
                  <c:v>29.612599970000002</c:v>
                </c:pt>
                <c:pt idx="10762">
                  <c:v>29.641162351249999</c:v>
                </c:pt>
                <c:pt idx="10763">
                  <c:v>29.643066510000001</c:v>
                </c:pt>
                <c:pt idx="10764">
                  <c:v>29.643066510000001</c:v>
                </c:pt>
                <c:pt idx="10765">
                  <c:v>29.618886716349209</c:v>
                </c:pt>
                <c:pt idx="10766">
                  <c:v>29.658057982063493</c:v>
                </c:pt>
                <c:pt idx="10767">
                  <c:v>29.60969838777778</c:v>
                </c:pt>
                <c:pt idx="10768">
                  <c:v>29.621788288095239</c:v>
                </c:pt>
                <c:pt idx="10769">
                  <c:v>29.587936574444445</c:v>
                </c:pt>
                <c:pt idx="10770">
                  <c:v>29.551666879999999</c:v>
                </c:pt>
                <c:pt idx="10771">
                  <c:v>29.583116216774194</c:v>
                </c:pt>
                <c:pt idx="10772">
                  <c:v>29.598092089047622</c:v>
                </c:pt>
                <c:pt idx="10773">
                  <c:v>29.582133420000002</c:v>
                </c:pt>
                <c:pt idx="10774">
                  <c:v>29.628558627619046</c:v>
                </c:pt>
                <c:pt idx="10775">
                  <c:v>29.683360966129033</c:v>
                </c:pt>
                <c:pt idx="10776">
                  <c:v>29.615501542222223</c:v>
                </c:pt>
                <c:pt idx="10777">
                  <c:v>29.583116214193549</c:v>
                </c:pt>
                <c:pt idx="10778">
                  <c:v>29.653222021111112</c:v>
                </c:pt>
                <c:pt idx="10779">
                  <c:v>29.582133420000002</c:v>
                </c:pt>
                <c:pt idx="10780">
                  <c:v>29.582133420000002</c:v>
                </c:pt>
                <c:pt idx="10781">
                  <c:v>29.585081795806452</c:v>
                </c:pt>
                <c:pt idx="10782">
                  <c:v>29.614565553225809</c:v>
                </c:pt>
                <c:pt idx="10783">
                  <c:v>29.641132126190477</c:v>
                </c:pt>
                <c:pt idx="10784">
                  <c:v>29.583100611904765</c:v>
                </c:pt>
                <c:pt idx="10785">
                  <c:v>29.669110487258063</c:v>
                </c:pt>
                <c:pt idx="10786">
                  <c:v>29.589504357903227</c:v>
                </c:pt>
                <c:pt idx="10787">
                  <c:v>29.636186967580645</c:v>
                </c:pt>
                <c:pt idx="10788">
                  <c:v>29.53889059048387</c:v>
                </c:pt>
                <c:pt idx="10789">
                  <c:v>29.571322712258066</c:v>
                </c:pt>
                <c:pt idx="10790">
                  <c:v>29.606211822419358</c:v>
                </c:pt>
                <c:pt idx="10791">
                  <c:v>29.612599970000002</c:v>
                </c:pt>
                <c:pt idx="10792">
                  <c:v>29.568374340161292</c:v>
                </c:pt>
                <c:pt idx="10793">
                  <c:v>29.593926926290322</c:v>
                </c:pt>
                <c:pt idx="10794">
                  <c:v>29.572305507258065</c:v>
                </c:pt>
                <c:pt idx="10795">
                  <c:v>29.532502443548388</c:v>
                </c:pt>
                <c:pt idx="10796">
                  <c:v>29.55815974918033</c:v>
                </c:pt>
                <c:pt idx="10797">
                  <c:v>29.61751392387097</c:v>
                </c:pt>
                <c:pt idx="10798">
                  <c:v>29.592944132258065</c:v>
                </c:pt>
                <c:pt idx="10799">
                  <c:v>29.599614226885247</c:v>
                </c:pt>
                <c:pt idx="10800">
                  <c:v>29.612599965000001</c:v>
                </c:pt>
                <c:pt idx="10801">
                  <c:v>29.640069795901638</c:v>
                </c:pt>
                <c:pt idx="10802">
                  <c:v>29.648963255161291</c:v>
                </c:pt>
                <c:pt idx="10803">
                  <c:v>29.569147681639343</c:v>
                </c:pt>
                <c:pt idx="10804">
                  <c:v>29.563951775161289</c:v>
                </c:pt>
                <c:pt idx="10805">
                  <c:v>29.536183884262297</c:v>
                </c:pt>
                <c:pt idx="10806">
                  <c:v>29.493231057377049</c:v>
                </c:pt>
                <c:pt idx="10807">
                  <c:v>29.582624819193548</c:v>
                </c:pt>
                <c:pt idx="10808">
                  <c:v>29.586129038688526</c:v>
                </c:pt>
                <c:pt idx="10809">
                  <c:v>29.487237639672131</c:v>
                </c:pt>
                <c:pt idx="10810">
                  <c:v>29.551666879999999</c:v>
                </c:pt>
                <c:pt idx="10811">
                  <c:v>29.527693209180327</c:v>
                </c:pt>
                <c:pt idx="10812">
                  <c:v>29.505217895245902</c:v>
                </c:pt>
                <c:pt idx="10813">
                  <c:v>29.60111258377049</c:v>
                </c:pt>
                <c:pt idx="10814">
                  <c:v>29.499224477213115</c:v>
                </c:pt>
                <c:pt idx="10815">
                  <c:v>29.631079672622953</c:v>
                </c:pt>
                <c:pt idx="10816">
                  <c:v>29.543675654590164</c:v>
                </c:pt>
                <c:pt idx="10817">
                  <c:v>29.388845690655739</c:v>
                </c:pt>
                <c:pt idx="10818">
                  <c:v>29.49522886327869</c:v>
                </c:pt>
                <c:pt idx="10819">
                  <c:v>29.513075929333333</c:v>
                </c:pt>
                <c:pt idx="10820">
                  <c:v>29.472254095409834</c:v>
                </c:pt>
                <c:pt idx="10821">
                  <c:v>29.548170719672129</c:v>
                </c:pt>
                <c:pt idx="10822">
                  <c:v>29.530340302999999</c:v>
                </c:pt>
                <c:pt idx="10823">
                  <c:v>29.612599970000002</c:v>
                </c:pt>
                <c:pt idx="10824">
                  <c:v>29.602444455833336</c:v>
                </c:pt>
                <c:pt idx="10825">
                  <c:v>29.50072283032787</c:v>
                </c:pt>
                <c:pt idx="10826">
                  <c:v>29.608537764000001</c:v>
                </c:pt>
                <c:pt idx="10827">
                  <c:v>29.549669074098361</c:v>
                </c:pt>
                <c:pt idx="10828">
                  <c:v>29.52120034</c:v>
                </c:pt>
                <c:pt idx="10829">
                  <c:v>29.524246993999999</c:v>
                </c:pt>
                <c:pt idx="10830">
                  <c:v>29.579136711147541</c:v>
                </c:pt>
                <c:pt idx="10831">
                  <c:v>29.526278096999999</c:v>
                </c:pt>
                <c:pt idx="10832">
                  <c:v>29.668455293000001</c:v>
                </c:pt>
                <c:pt idx="10833">
                  <c:v>29.519169237333333</c:v>
                </c:pt>
                <c:pt idx="10834">
                  <c:v>29.463313913999997</c:v>
                </c:pt>
                <c:pt idx="10835">
                  <c:v>29.549635777333332</c:v>
                </c:pt>
                <c:pt idx="10836">
                  <c:v>29.488702697333334</c:v>
                </c:pt>
                <c:pt idx="10837">
                  <c:v>29.438940682333332</c:v>
                </c:pt>
                <c:pt idx="10838">
                  <c:v>29.696890730333333</c:v>
                </c:pt>
                <c:pt idx="10839">
                  <c:v>29.490733800000001</c:v>
                </c:pt>
                <c:pt idx="10840">
                  <c:v>29.490733800000001</c:v>
                </c:pt>
                <c:pt idx="10841">
                  <c:v>29.4881949215</c:v>
                </c:pt>
                <c:pt idx="10842">
                  <c:v>29.412028566500002</c:v>
                </c:pt>
                <c:pt idx="10843">
                  <c:v>29.339937218235296</c:v>
                </c:pt>
                <c:pt idx="10844">
                  <c:v>29.386021065294116</c:v>
                </c:pt>
                <c:pt idx="10845">
                  <c:v>29.430568784033614</c:v>
                </c:pt>
                <c:pt idx="10846">
                  <c:v>29.44593006470588</c:v>
                </c:pt>
                <c:pt idx="10847">
                  <c:v>29.462315430756302</c:v>
                </c:pt>
                <c:pt idx="10848">
                  <c:v>29.493037992100838</c:v>
                </c:pt>
                <c:pt idx="10849">
                  <c:v>29.52120034</c:v>
                </c:pt>
                <c:pt idx="10850">
                  <c:v>29.52120034</c:v>
                </c:pt>
                <c:pt idx="10851">
                  <c:v>29.52120034</c:v>
                </c:pt>
                <c:pt idx="10852">
                  <c:v>29.52120034</c:v>
                </c:pt>
                <c:pt idx="10853">
                  <c:v>29.517616041176471</c:v>
                </c:pt>
                <c:pt idx="10854">
                  <c:v>29.486893479831931</c:v>
                </c:pt>
                <c:pt idx="10855">
                  <c:v>29.46852937254237</c:v>
                </c:pt>
                <c:pt idx="10856">
                  <c:v>29.53049521661017</c:v>
                </c:pt>
                <c:pt idx="10857">
                  <c:v>29.569223869152545</c:v>
                </c:pt>
                <c:pt idx="10858">
                  <c:v>29.491766564067795</c:v>
                </c:pt>
                <c:pt idx="10859">
                  <c:v>29.417511694453779</c:v>
                </c:pt>
                <c:pt idx="10860">
                  <c:v>29.356066566722689</c:v>
                </c:pt>
                <c:pt idx="10861">
                  <c:v>29.328073450423727</c:v>
                </c:pt>
                <c:pt idx="10862">
                  <c:v>29.421022221610169</c:v>
                </c:pt>
                <c:pt idx="10863">
                  <c:v>29.486827833333333</c:v>
                </c:pt>
                <c:pt idx="10864">
                  <c:v>29.471203966666668</c:v>
                </c:pt>
                <c:pt idx="10865">
                  <c:v>29.474209574915253</c:v>
                </c:pt>
                <c:pt idx="10866">
                  <c:v>29.520683957966099</c:v>
                </c:pt>
                <c:pt idx="10867">
                  <c:v>29.536043013333334</c:v>
                </c:pt>
                <c:pt idx="10868">
                  <c:v>29.489171413333331</c:v>
                </c:pt>
                <c:pt idx="10869">
                  <c:v>29.454328866610169</c:v>
                </c:pt>
                <c:pt idx="10870">
                  <c:v>29.438837405593219</c:v>
                </c:pt>
                <c:pt idx="10871">
                  <c:v>29.416780828974357</c:v>
                </c:pt>
                <c:pt idx="10872">
                  <c:v>29.385533090512819</c:v>
                </c:pt>
                <c:pt idx="10873">
                  <c:v>29.398032183504274</c:v>
                </c:pt>
                <c:pt idx="10874">
                  <c:v>29.460527655299146</c:v>
                </c:pt>
                <c:pt idx="10875">
                  <c:v>29.498806131111113</c:v>
                </c:pt>
                <c:pt idx="10876">
                  <c:v>29.514429997777778</c:v>
                </c:pt>
                <c:pt idx="10877">
                  <c:v>29.476551097413793</c:v>
                </c:pt>
                <c:pt idx="10878">
                  <c:v>29.39775831637931</c:v>
                </c:pt>
                <c:pt idx="10879">
                  <c:v>29.388657864358976</c:v>
                </c:pt>
                <c:pt idx="10880">
                  <c:v>29.419905602820513</c:v>
                </c:pt>
                <c:pt idx="10881">
                  <c:v>29.419032370431033</c:v>
                </c:pt>
                <c:pt idx="10882">
                  <c:v>29.403273810086205</c:v>
                </c:pt>
                <c:pt idx="10883">
                  <c:v>29.434790923017243</c:v>
                </c:pt>
                <c:pt idx="10884">
                  <c:v>29.482066593706897</c:v>
                </c:pt>
                <c:pt idx="10885">
                  <c:v>29.465214817777778</c:v>
                </c:pt>
                <c:pt idx="10886">
                  <c:v>29.433967084444443</c:v>
                </c:pt>
                <c:pt idx="10887">
                  <c:v>29.443576894608693</c:v>
                </c:pt>
                <c:pt idx="10888">
                  <c:v>29.459472480695652</c:v>
                </c:pt>
                <c:pt idx="10889">
                  <c:v>29.415355372844829</c:v>
                </c:pt>
                <c:pt idx="10890">
                  <c:v>29.36965555784483</c:v>
                </c:pt>
                <c:pt idx="10891">
                  <c:v>29.416931228534484</c:v>
                </c:pt>
                <c:pt idx="10892">
                  <c:v>29.462916524347825</c:v>
                </c:pt>
                <c:pt idx="10893">
                  <c:v>29.49470769652174</c:v>
                </c:pt>
                <c:pt idx="10894">
                  <c:v>29.505304753043479</c:v>
                </c:pt>
                <c:pt idx="10895">
                  <c:v>29.409931231304348</c:v>
                </c:pt>
                <c:pt idx="10896">
                  <c:v>29.342340728793104</c:v>
                </c:pt>
                <c:pt idx="10897">
                  <c:v>29.358099283965519</c:v>
                </c:pt>
                <c:pt idx="10898">
                  <c:v>29.383968438434781</c:v>
                </c:pt>
                <c:pt idx="10899">
                  <c:v>29.431655201913042</c:v>
                </c:pt>
                <c:pt idx="10900">
                  <c:v>29.447439241052631</c:v>
                </c:pt>
                <c:pt idx="10901">
                  <c:v>29.41536919368421</c:v>
                </c:pt>
                <c:pt idx="10902">
                  <c:v>29.407281965652174</c:v>
                </c:pt>
                <c:pt idx="10903">
                  <c:v>29.423177556956521</c:v>
                </c:pt>
                <c:pt idx="10904">
                  <c:v>29.411255866521739</c:v>
                </c:pt>
                <c:pt idx="10905">
                  <c:v>29.379464689130437</c:v>
                </c:pt>
                <c:pt idx="10906">
                  <c:v>29.390247661578947</c:v>
                </c:pt>
                <c:pt idx="10907">
                  <c:v>29.422317708947368</c:v>
                </c:pt>
                <c:pt idx="10908">
                  <c:v>29.319159066666668</c:v>
                </c:pt>
                <c:pt idx="10909">
                  <c:v>29.174843866666667</c:v>
                </c:pt>
                <c:pt idx="10910">
                  <c:v>29.280675013333333</c:v>
                </c:pt>
                <c:pt idx="10911">
                  <c:v>29.424990213333334</c:v>
                </c:pt>
                <c:pt idx="10912">
                  <c:v>29.414300194561402</c:v>
                </c:pt>
                <c:pt idx="10913">
                  <c:v>29.396127165789473</c:v>
                </c:pt>
                <c:pt idx="10914">
                  <c:v>29.348022102631578</c:v>
                </c:pt>
                <c:pt idx="10915">
                  <c:v>29.313326857964601</c:v>
                </c:pt>
                <c:pt idx="10916">
                  <c:v>29.345680705752212</c:v>
                </c:pt>
                <c:pt idx="10917">
                  <c:v>29.36886763</c:v>
                </c:pt>
                <c:pt idx="10918">
                  <c:v>29.36886763</c:v>
                </c:pt>
                <c:pt idx="10919">
                  <c:v>29.375068784159293</c:v>
                </c:pt>
                <c:pt idx="10920">
                  <c:v>29.391245708053098</c:v>
                </c:pt>
                <c:pt idx="10921">
                  <c:v>29.399334169999999</c:v>
                </c:pt>
                <c:pt idx="10922">
                  <c:v>29.399334169999999</c:v>
                </c:pt>
                <c:pt idx="10923">
                  <c:v>29.399334169999999</c:v>
                </c:pt>
                <c:pt idx="10924">
                  <c:v>29.399334169999999</c:v>
                </c:pt>
                <c:pt idx="10925">
                  <c:v>29.340018782389379</c:v>
                </c:pt>
                <c:pt idx="10926">
                  <c:v>29.259134162920354</c:v>
                </c:pt>
                <c:pt idx="10927">
                  <c:v>29.274502240619469</c:v>
                </c:pt>
                <c:pt idx="10928">
                  <c:v>29.306856088407077</c:v>
                </c:pt>
                <c:pt idx="10929">
                  <c:v>29.307934549999999</c:v>
                </c:pt>
                <c:pt idx="10930">
                  <c:v>29.314735117410713</c:v>
                </c:pt>
                <c:pt idx="10931">
                  <c:v>29.396341926339286</c:v>
                </c:pt>
                <c:pt idx="10932">
                  <c:v>29.442585784732142</c:v>
                </c:pt>
                <c:pt idx="10933">
                  <c:v>29.360978975803569</c:v>
                </c:pt>
                <c:pt idx="10934">
                  <c:v>29.307934549999999</c:v>
                </c:pt>
                <c:pt idx="10935">
                  <c:v>29.307934549999999</c:v>
                </c:pt>
                <c:pt idx="10936">
                  <c:v>29.307934549999999</c:v>
                </c:pt>
                <c:pt idx="10937">
                  <c:v>29.307934549999999</c:v>
                </c:pt>
                <c:pt idx="10938">
                  <c:v>29.358258748839283</c:v>
                </c:pt>
                <c:pt idx="10939">
                  <c:v>29.439865557767856</c:v>
                </c:pt>
                <c:pt idx="10940">
                  <c:v>29.435785214910712</c:v>
                </c:pt>
                <c:pt idx="10941">
                  <c:v>29.403142488124999</c:v>
                </c:pt>
                <c:pt idx="10942">
                  <c:v>29.255162145625</c:v>
                </c:pt>
                <c:pt idx="10943">
                  <c:v>29.09631560009009</c:v>
                </c:pt>
                <c:pt idx="10944">
                  <c:v>29.195126005495496</c:v>
                </c:pt>
                <c:pt idx="10945">
                  <c:v>29.274723276666666</c:v>
                </c:pt>
                <c:pt idx="10946">
                  <c:v>29.258254876666665</c:v>
                </c:pt>
                <c:pt idx="10947">
                  <c:v>29.273076436666667</c:v>
                </c:pt>
                <c:pt idx="10948">
                  <c:v>29.355418436666668</c:v>
                </c:pt>
                <c:pt idx="10949">
                  <c:v>29.383963663333333</c:v>
                </c:pt>
                <c:pt idx="10950">
                  <c:v>29.351026863333335</c:v>
                </c:pt>
                <c:pt idx="10951">
                  <c:v>29.307934550000002</c:v>
                </c:pt>
                <c:pt idx="10952">
                  <c:v>29.25852935</c:v>
                </c:pt>
                <c:pt idx="10953">
                  <c:v>29.28487879</c:v>
                </c:pt>
                <c:pt idx="10954">
                  <c:v>29.334283990000003</c:v>
                </c:pt>
                <c:pt idx="10955">
                  <c:v>29.36886763</c:v>
                </c:pt>
                <c:pt idx="10956">
                  <c:v>29.395217070000001</c:v>
                </c:pt>
                <c:pt idx="10957">
                  <c:v>29.345811869999999</c:v>
                </c:pt>
                <c:pt idx="10958">
                  <c:v>29.300179430727272</c:v>
                </c:pt>
                <c:pt idx="10959">
                  <c:v>29.266943205272728</c:v>
                </c:pt>
                <c:pt idx="10960">
                  <c:v>29.253648715090911</c:v>
                </c:pt>
                <c:pt idx="10961">
                  <c:v>29.270266827818183</c:v>
                </c:pt>
                <c:pt idx="10962">
                  <c:v>29.296301871090911</c:v>
                </c:pt>
                <c:pt idx="10963">
                  <c:v>29.329538096545456</c:v>
                </c:pt>
                <c:pt idx="10964">
                  <c:v>29.277468005999999</c:v>
                </c:pt>
                <c:pt idx="10965">
                  <c:v>29.19437743690909</c:v>
                </c:pt>
                <c:pt idx="10966">
                  <c:v>29.215980987818181</c:v>
                </c:pt>
                <c:pt idx="10967">
                  <c:v>29.249237546330274</c:v>
                </c:pt>
                <c:pt idx="10968">
                  <c:v>29.282778691284403</c:v>
                </c:pt>
                <c:pt idx="10969">
                  <c:v>29.299625493636363</c:v>
                </c:pt>
                <c:pt idx="10970">
                  <c:v>29.266389268181818</c:v>
                </c:pt>
                <c:pt idx="10971">
                  <c:v>29.267964685596333</c:v>
                </c:pt>
                <c:pt idx="10972">
                  <c:v>29.318276403027525</c:v>
                </c:pt>
                <c:pt idx="10973">
                  <c:v>29.308214059541285</c:v>
                </c:pt>
                <c:pt idx="10974">
                  <c:v>29.257902342110093</c:v>
                </c:pt>
                <c:pt idx="10975">
                  <c:v>29.233864517247707</c:v>
                </c:pt>
                <c:pt idx="10976">
                  <c:v>29.217093939266057</c:v>
                </c:pt>
                <c:pt idx="10977">
                  <c:v>29.232746478715598</c:v>
                </c:pt>
                <c:pt idx="10978">
                  <c:v>29.247001470000001</c:v>
                </c:pt>
                <c:pt idx="10979">
                  <c:v>29.247001470000001</c:v>
                </c:pt>
                <c:pt idx="10980">
                  <c:v>29.25259166082569</c:v>
                </c:pt>
                <c:pt idx="10981">
                  <c:v>29.269362233302751</c:v>
                </c:pt>
                <c:pt idx="10982">
                  <c:v>29.26872298462963</c:v>
                </c:pt>
                <c:pt idx="10983">
                  <c:v>29.251797129074074</c:v>
                </c:pt>
                <c:pt idx="10984">
                  <c:v>29.259131666481483</c:v>
                </c:pt>
                <c:pt idx="10985">
                  <c:v>29.276057522037036</c:v>
                </c:pt>
                <c:pt idx="10986">
                  <c:v>29.308214059541285</c:v>
                </c:pt>
                <c:pt idx="10987">
                  <c:v>29.343478847222222</c:v>
                </c:pt>
                <c:pt idx="10988">
                  <c:v>29.394256419444446</c:v>
                </c:pt>
                <c:pt idx="10989">
                  <c:v>29.404411934999999</c:v>
                </c:pt>
                <c:pt idx="10990">
                  <c:v>29.319782651666667</c:v>
                </c:pt>
                <c:pt idx="10991">
                  <c:v>29.226215883831777</c:v>
                </c:pt>
                <c:pt idx="10992">
                  <c:v>29.123711631495329</c:v>
                </c:pt>
                <c:pt idx="10993">
                  <c:v>29.179580139351852</c:v>
                </c:pt>
                <c:pt idx="10994">
                  <c:v>29.298061133796296</c:v>
                </c:pt>
                <c:pt idx="10995">
                  <c:v>29.230357706944442</c:v>
                </c:pt>
                <c:pt idx="10996">
                  <c:v>29.161581255046727</c:v>
                </c:pt>
                <c:pt idx="10997">
                  <c:v>29.21283338401869</c:v>
                </c:pt>
                <c:pt idx="10998">
                  <c:v>29.252696150373833</c:v>
                </c:pt>
                <c:pt idx="10999">
                  <c:v>29.269780191495329</c:v>
                </c:pt>
                <c:pt idx="11000">
                  <c:v>29.249279339065421</c:v>
                </c:pt>
                <c:pt idx="11001">
                  <c:v>29.198027210093457</c:v>
                </c:pt>
                <c:pt idx="11002">
                  <c:v>29.238459443738318</c:v>
                </c:pt>
                <c:pt idx="11003">
                  <c:v>29.306795613831774</c:v>
                </c:pt>
                <c:pt idx="11004">
                  <c:v>29.291135242897195</c:v>
                </c:pt>
                <c:pt idx="11005">
                  <c:v>29.270634392429905</c:v>
                </c:pt>
                <c:pt idx="11006">
                  <c:v>29.236466304579441</c:v>
                </c:pt>
                <c:pt idx="11007">
                  <c:v>29.209349415283018</c:v>
                </c:pt>
                <c:pt idx="11008">
                  <c:v>29.192104203962263</c:v>
                </c:pt>
                <c:pt idx="11009">
                  <c:v>29.208277637102803</c:v>
                </c:pt>
                <c:pt idx="11010">
                  <c:v>29.242445724953271</c:v>
                </c:pt>
                <c:pt idx="11011">
                  <c:v>29.26194731981132</c:v>
                </c:pt>
                <c:pt idx="11012">
                  <c:v>29.274051201214952</c:v>
                </c:pt>
                <c:pt idx="11013">
                  <c:v>29.239883113364485</c:v>
                </c:pt>
                <c:pt idx="11014">
                  <c:v>29.211073936415094</c:v>
                </c:pt>
                <c:pt idx="11015">
                  <c:v>29.193828725094338</c:v>
                </c:pt>
                <c:pt idx="11016">
                  <c:v>29.195553246226414</c:v>
                </c:pt>
                <c:pt idx="11017">
                  <c:v>29.212798457547169</c:v>
                </c:pt>
                <c:pt idx="11018">
                  <c:v>29.230172328095239</c:v>
                </c:pt>
                <c:pt idx="11019">
                  <c:v>29.247576310377358</c:v>
                </c:pt>
                <c:pt idx="11020">
                  <c:v>29.264821521698114</c:v>
                </c:pt>
                <c:pt idx="11021">
                  <c:v>29.263671839433961</c:v>
                </c:pt>
                <c:pt idx="11022">
                  <c:v>29.211936199811319</c:v>
                </c:pt>
                <c:pt idx="11023">
                  <c:v>29.212182559999999</c:v>
                </c:pt>
                <c:pt idx="11024">
                  <c:v>29.26441092</c:v>
                </c:pt>
                <c:pt idx="11025">
                  <c:v>29.251353828571428</c:v>
                </c:pt>
                <c:pt idx="11026">
                  <c:v>29.216534920000001</c:v>
                </c:pt>
                <c:pt idx="11027">
                  <c:v>29.216534920000001</c:v>
                </c:pt>
                <c:pt idx="11028">
                  <c:v>29.204348304</c:v>
                </c:pt>
                <c:pt idx="11029">
                  <c:v>29.152119949714287</c:v>
                </c:pt>
                <c:pt idx="11030">
                  <c:v>29.150621732499999</c:v>
                </c:pt>
                <c:pt idx="11031">
                  <c:v>29.203352282499999</c:v>
                </c:pt>
                <c:pt idx="11032">
                  <c:v>29.216534920000001</c:v>
                </c:pt>
                <c:pt idx="11033">
                  <c:v>29.216534920000001</c:v>
                </c:pt>
                <c:pt idx="11034">
                  <c:v>29.216534920000001</c:v>
                </c:pt>
                <c:pt idx="11035">
                  <c:v>29.216534920000001</c:v>
                </c:pt>
                <c:pt idx="11036">
                  <c:v>29.216534920000001</c:v>
                </c:pt>
                <c:pt idx="11037">
                  <c:v>29.207540036761905</c:v>
                </c:pt>
                <c:pt idx="11038">
                  <c:v>29.190130585333332</c:v>
                </c:pt>
                <c:pt idx="11039">
                  <c:v>29.226495139423076</c:v>
                </c:pt>
                <c:pt idx="11040">
                  <c:v>29.275710324807694</c:v>
                </c:pt>
                <c:pt idx="11041">
                  <c:v>29.22297976903846</c:v>
                </c:pt>
                <c:pt idx="11042">
                  <c:v>29.164976159999998</c:v>
                </c:pt>
                <c:pt idx="11043">
                  <c:v>29.094668759999998</c:v>
                </c:pt>
                <c:pt idx="11044">
                  <c:v>29.084122649999998</c:v>
                </c:pt>
                <c:pt idx="11045">
                  <c:v>29.11927635</c:v>
                </c:pt>
                <c:pt idx="11046">
                  <c:v>29.169077425000001</c:v>
                </c:pt>
                <c:pt idx="11047">
                  <c:v>29.218292605576924</c:v>
                </c:pt>
                <c:pt idx="11048">
                  <c:v>29.235869461346155</c:v>
                </c:pt>
                <c:pt idx="11049">
                  <c:v>29.233986635242719</c:v>
                </c:pt>
                <c:pt idx="11050">
                  <c:v>29.198491631359222</c:v>
                </c:pt>
                <c:pt idx="11051">
                  <c:v>29.163218475000001</c:v>
                </c:pt>
                <c:pt idx="11052">
                  <c:v>29.128064774999999</c:v>
                </c:pt>
                <c:pt idx="11053">
                  <c:v>29.1251353</c:v>
                </c:pt>
                <c:pt idx="11054">
                  <c:v>29.142882800194176</c:v>
                </c:pt>
                <c:pt idx="11055">
                  <c:v>29.231620301165048</c:v>
                </c:pt>
                <c:pt idx="11056">
                  <c:v>29.243156175728156</c:v>
                </c:pt>
                <c:pt idx="11057">
                  <c:v>29.172166173786408</c:v>
                </c:pt>
                <c:pt idx="11058">
                  <c:v>29.10117617184466</c:v>
                </c:pt>
                <c:pt idx="11059">
                  <c:v>29.035510420194175</c:v>
                </c:pt>
                <c:pt idx="11060">
                  <c:v>29.071005424077669</c:v>
                </c:pt>
                <c:pt idx="11061">
                  <c:v>29.106500426019419</c:v>
                </c:pt>
                <c:pt idx="11062">
                  <c:v>29.14199542407767</c:v>
                </c:pt>
                <c:pt idx="11063">
                  <c:v>29.166653428039215</c:v>
                </c:pt>
                <c:pt idx="11064">
                  <c:v>29.184574922156862</c:v>
                </c:pt>
                <c:pt idx="11065">
                  <c:v>29.169799839223298</c:v>
                </c:pt>
                <c:pt idx="11066">
                  <c:v>29.155601839999999</c:v>
                </c:pt>
                <c:pt idx="11067">
                  <c:v>29.155601839999999</c:v>
                </c:pt>
                <c:pt idx="11068">
                  <c:v>29.155601839999999</c:v>
                </c:pt>
                <c:pt idx="11069">
                  <c:v>29.155601839999999</c:v>
                </c:pt>
                <c:pt idx="11070">
                  <c:v>29.155601839999999</c:v>
                </c:pt>
                <c:pt idx="11071">
                  <c:v>29.15201754117647</c:v>
                </c:pt>
                <c:pt idx="11072">
                  <c:v>29.116174552941178</c:v>
                </c:pt>
                <c:pt idx="11073">
                  <c:v>29.116174552941178</c:v>
                </c:pt>
                <c:pt idx="11074">
                  <c:v>29.169939035294117</c:v>
                </c:pt>
                <c:pt idx="11075">
                  <c:v>29.173523334117647</c:v>
                </c:pt>
                <c:pt idx="11076">
                  <c:v>29.155601839999999</c:v>
                </c:pt>
                <c:pt idx="11077">
                  <c:v>29.119403970693071</c:v>
                </c:pt>
                <c:pt idx="11078">
                  <c:v>29.100343899803921</c:v>
                </c:pt>
                <c:pt idx="11079">
                  <c:v>29.118265393921568</c:v>
                </c:pt>
                <c:pt idx="11080">
                  <c:v>29.147457319405941</c:v>
                </c:pt>
                <c:pt idx="11081">
                  <c:v>29.183655188712869</c:v>
                </c:pt>
                <c:pt idx="11082">
                  <c:v>29.202960719009901</c:v>
                </c:pt>
                <c:pt idx="11083">
                  <c:v>29.198435985346535</c:v>
                </c:pt>
                <c:pt idx="11084">
                  <c:v>29.126040246732675</c:v>
                </c:pt>
                <c:pt idx="11085">
                  <c:v>29.125436948910892</c:v>
                </c:pt>
                <c:pt idx="11086">
                  <c:v>29.179733752871286</c:v>
                </c:pt>
                <c:pt idx="11087">
                  <c:v>29.154093595445545</c:v>
                </c:pt>
                <c:pt idx="11088">
                  <c:v>29.1251353</c:v>
                </c:pt>
                <c:pt idx="11089">
                  <c:v>29.1251353</c:v>
                </c:pt>
                <c:pt idx="11090">
                  <c:v>29.115784183762376</c:v>
                </c:pt>
                <c:pt idx="11091">
                  <c:v>29.097685249108913</c:v>
                </c:pt>
                <c:pt idx="11092">
                  <c:v>29.079435490000002</c:v>
                </c:pt>
                <c:pt idx="11093">
                  <c:v>29.076268176435644</c:v>
                </c:pt>
                <c:pt idx="11094">
                  <c:v>29.148663915049504</c:v>
                </c:pt>
                <c:pt idx="11095">
                  <c:v>29.1683977868</c:v>
                </c:pt>
                <c:pt idx="11096">
                  <c:v>29.1318379388</c:v>
                </c:pt>
                <c:pt idx="11097">
                  <c:v>29.1251353</c:v>
                </c:pt>
                <c:pt idx="11098">
                  <c:v>29.127877288600001</c:v>
                </c:pt>
                <c:pt idx="11099">
                  <c:v>29.146157212599999</c:v>
                </c:pt>
                <c:pt idx="11100">
                  <c:v>29.1644371366</c:v>
                </c:pt>
                <c:pt idx="11101">
                  <c:v>29.182717060599998</c:v>
                </c:pt>
                <c:pt idx="11102">
                  <c:v>29.186068379999998</c:v>
                </c:pt>
                <c:pt idx="11103">
                  <c:v>29.188810368599999</c:v>
                </c:pt>
                <c:pt idx="11104">
                  <c:v>29.2070902926</c:v>
                </c:pt>
                <c:pt idx="11105">
                  <c:v>29.189761293939394</c:v>
                </c:pt>
                <c:pt idx="11106">
                  <c:v>29.134367584848484</c:v>
                </c:pt>
                <c:pt idx="11107">
                  <c:v>29.033735675000003</c:v>
                </c:pt>
                <c:pt idx="11108">
                  <c:v>28.960800620707072</c:v>
                </c:pt>
                <c:pt idx="11109">
                  <c:v>29.071588044949497</c:v>
                </c:pt>
                <c:pt idx="11110">
                  <c:v>29.106055244646463</c:v>
                </c:pt>
                <c:pt idx="11111">
                  <c:v>29.069126105252526</c:v>
                </c:pt>
                <c:pt idx="11112">
                  <c:v>29.096207474141412</c:v>
                </c:pt>
                <c:pt idx="11113">
                  <c:v>29.121134643232324</c:v>
                </c:pt>
                <c:pt idx="11114">
                  <c:v>29.102670073535354</c:v>
                </c:pt>
                <c:pt idx="11115">
                  <c:v>29.105132016161615</c:v>
                </c:pt>
                <c:pt idx="11116">
                  <c:v>29.123596585858586</c:v>
                </c:pt>
                <c:pt idx="11117">
                  <c:v>29.1251353</c:v>
                </c:pt>
                <c:pt idx="11118">
                  <c:v>29.1251353</c:v>
                </c:pt>
                <c:pt idx="11119">
                  <c:v>29.1251353</c:v>
                </c:pt>
                <c:pt idx="11120">
                  <c:v>29.1251353</c:v>
                </c:pt>
                <c:pt idx="11121">
                  <c:v>29.1251353</c:v>
                </c:pt>
                <c:pt idx="11122">
                  <c:v>29.161448953737374</c:v>
                </c:pt>
                <c:pt idx="11123">
                  <c:v>29.167415396326529</c:v>
                </c:pt>
                <c:pt idx="11124">
                  <c:v>29.111456445306121</c:v>
                </c:pt>
                <c:pt idx="11125">
                  <c:v>29.05549749</c:v>
                </c:pt>
                <c:pt idx="11126">
                  <c:v>29.006962044343435</c:v>
                </c:pt>
                <c:pt idx="11127">
                  <c:v>29.062355759494949</c:v>
                </c:pt>
                <c:pt idx="11128">
                  <c:v>29.102440836530612</c:v>
                </c:pt>
                <c:pt idx="11129">
                  <c:v>29.121093820204081</c:v>
                </c:pt>
                <c:pt idx="11130">
                  <c:v>29.1251353</c:v>
                </c:pt>
                <c:pt idx="11131">
                  <c:v>29.112699976530614</c:v>
                </c:pt>
                <c:pt idx="11132">
                  <c:v>29.038088035714285</c:v>
                </c:pt>
                <c:pt idx="11133">
                  <c:v>29.033113907142859</c:v>
                </c:pt>
                <c:pt idx="11134">
                  <c:v>29.089072864285715</c:v>
                </c:pt>
                <c:pt idx="11135">
                  <c:v>29.043786491752577</c:v>
                </c:pt>
                <c:pt idx="11136">
                  <c:v>29.050834241836736</c:v>
                </c:pt>
                <c:pt idx="11137">
                  <c:v>29.218711107142855</c:v>
                </c:pt>
                <c:pt idx="11138">
                  <c:v>29.167223099484534</c:v>
                </c:pt>
                <c:pt idx="11139">
                  <c:v>29.0020255977551</c:v>
                </c:pt>
                <c:pt idx="11140">
                  <c:v>28.964719630408165</c:v>
                </c:pt>
                <c:pt idx="11141">
                  <c:v>28.972488504432992</c:v>
                </c:pt>
                <c:pt idx="11142">
                  <c:v>29.047869640515461</c:v>
                </c:pt>
                <c:pt idx="11143">
                  <c:v>29.049440077216495</c:v>
                </c:pt>
                <c:pt idx="11144">
                  <c:v>29.036876551443299</c:v>
                </c:pt>
                <c:pt idx="11145">
                  <c:v>29.055721840103093</c:v>
                </c:pt>
                <c:pt idx="11146">
                  <c:v>29.074675093124998</c:v>
                </c:pt>
                <c:pt idx="11147">
                  <c:v>29.093716680625</c:v>
                </c:pt>
                <c:pt idx="11148">
                  <c:v>29.023056680721652</c:v>
                </c:pt>
                <c:pt idx="11149">
                  <c:v>28.985366111649483</c:v>
                </c:pt>
                <c:pt idx="11150">
                  <c:v>29.023056676597935</c:v>
                </c:pt>
                <c:pt idx="11151">
                  <c:v>29.088321558645831</c:v>
                </c:pt>
                <c:pt idx="11152">
                  <c:v>29.142410141546392</c:v>
                </c:pt>
                <c:pt idx="11153">
                  <c:v>29.029338440515463</c:v>
                </c:pt>
                <c:pt idx="11154">
                  <c:v>28.944240205625</c:v>
                </c:pt>
                <c:pt idx="11155">
                  <c:v>28.887115436875</c:v>
                </c:pt>
                <c:pt idx="11156">
                  <c:v>28.984227543749999</c:v>
                </c:pt>
                <c:pt idx="11157">
                  <c:v>29.069914696249999</c:v>
                </c:pt>
                <c:pt idx="11158">
                  <c:v>29.088956283750001</c:v>
                </c:pt>
                <c:pt idx="11159">
                  <c:v>29.094668760000001</c:v>
                </c:pt>
                <c:pt idx="11160">
                  <c:v>29.090860441875002</c:v>
                </c:pt>
                <c:pt idx="11161">
                  <c:v>29.052777260625</c:v>
                </c:pt>
                <c:pt idx="11162">
                  <c:v>29.033735669999999</c:v>
                </c:pt>
                <c:pt idx="11163">
                  <c:v>29.033735669999999</c:v>
                </c:pt>
                <c:pt idx="11164">
                  <c:v>29.068371321157894</c:v>
                </c:pt>
                <c:pt idx="11165">
                  <c:v>29.076579249895833</c:v>
                </c:pt>
                <c:pt idx="11166">
                  <c:v>29.019454481145832</c:v>
                </c:pt>
                <c:pt idx="11167">
                  <c:v>29.030849370736842</c:v>
                </c:pt>
                <c:pt idx="11168">
                  <c:v>29.061636615789471</c:v>
                </c:pt>
                <c:pt idx="11169">
                  <c:v>29.042394584210523</c:v>
                </c:pt>
                <c:pt idx="11170">
                  <c:v>29.033735669999999</c:v>
                </c:pt>
                <c:pt idx="11171">
                  <c:v>29.033735669999999</c:v>
                </c:pt>
                <c:pt idx="11172">
                  <c:v>29.052015599999997</c:v>
                </c:pt>
                <c:pt idx="11173">
                  <c:v>29.057146808421052</c:v>
                </c:pt>
                <c:pt idx="11174">
                  <c:v>29.037904776842105</c:v>
                </c:pt>
                <c:pt idx="11175">
                  <c:v>29.018662750210524</c:v>
                </c:pt>
                <c:pt idx="11176">
                  <c:v>29.007158475531913</c:v>
                </c:pt>
                <c:pt idx="11177">
                  <c:v>29.026605203191487</c:v>
                </c:pt>
                <c:pt idx="11178">
                  <c:v>28.997175821999999</c:v>
                </c:pt>
                <c:pt idx="11179">
                  <c:v>28.94714655663158</c:v>
                </c:pt>
                <c:pt idx="11180">
                  <c:v>29.04335668926316</c:v>
                </c:pt>
                <c:pt idx="11181">
                  <c:v>29.067443338297874</c:v>
                </c:pt>
                <c:pt idx="11182">
                  <c:v>29.00910314893617</c:v>
                </c:pt>
                <c:pt idx="11183">
                  <c:v>29.00326913</c:v>
                </c:pt>
                <c:pt idx="11184">
                  <c:v>28.997110999574467</c:v>
                </c:pt>
                <c:pt idx="11185">
                  <c:v>28.977664271914893</c:v>
                </c:pt>
                <c:pt idx="11186">
                  <c:v>29.016557732021276</c:v>
                </c:pt>
                <c:pt idx="11187">
                  <c:v>29.064202219999999</c:v>
                </c:pt>
                <c:pt idx="11188">
                  <c:v>29.064202219999999</c:v>
                </c:pt>
                <c:pt idx="11189">
                  <c:v>29.028225769893616</c:v>
                </c:pt>
                <c:pt idx="11190">
                  <c:v>28.972802590000001</c:v>
                </c:pt>
                <c:pt idx="11191">
                  <c:v>28.972802590000001</c:v>
                </c:pt>
                <c:pt idx="11192">
                  <c:v>28.963403338297873</c:v>
                </c:pt>
                <c:pt idx="11193">
                  <c:v>28.943956610638299</c:v>
                </c:pt>
                <c:pt idx="11194">
                  <c:v>28.996389588709679</c:v>
                </c:pt>
                <c:pt idx="11195">
                  <c:v>29.033735669999999</c:v>
                </c:pt>
                <c:pt idx="11196">
                  <c:v>29.033735669999999</c:v>
                </c:pt>
                <c:pt idx="11197">
                  <c:v>28.986561672580645</c:v>
                </c:pt>
                <c:pt idx="11198">
                  <c:v>28.956921095744683</c:v>
                </c:pt>
                <c:pt idx="11199">
                  <c:v>29.015261278723404</c:v>
                </c:pt>
                <c:pt idx="11200">
                  <c:v>29.047167159784944</c:v>
                </c:pt>
                <c:pt idx="11201">
                  <c:v>29.061581441505375</c:v>
                </c:pt>
                <c:pt idx="11202">
                  <c:v>29.041925602795697</c:v>
                </c:pt>
                <c:pt idx="11203">
                  <c:v>29.010803865698925</c:v>
                </c:pt>
                <c:pt idx="11204">
                  <c:v>28.973457784408602</c:v>
                </c:pt>
                <c:pt idx="11205">
                  <c:v>28.993113616666665</c:v>
                </c:pt>
                <c:pt idx="11206">
                  <c:v>28.974768173225804</c:v>
                </c:pt>
                <c:pt idx="11207">
                  <c:v>28.91580067645161</c:v>
                </c:pt>
                <c:pt idx="11208">
                  <c:v>28.948560396881721</c:v>
                </c:pt>
                <c:pt idx="11209">
                  <c:v>28.957569320000001</c:v>
                </c:pt>
                <c:pt idx="11210">
                  <c:v>28.917830354782609</c:v>
                </c:pt>
                <c:pt idx="11211">
                  <c:v>28.945284424838711</c:v>
                </c:pt>
                <c:pt idx="11212">
                  <c:v>28.966841745217391</c:v>
                </c:pt>
                <c:pt idx="11213">
                  <c:v>28.946972262608696</c:v>
                </c:pt>
                <c:pt idx="11214">
                  <c:v>28.9724749927957</c:v>
                </c:pt>
                <c:pt idx="11215">
                  <c:v>28.998964075434781</c:v>
                </c:pt>
                <c:pt idx="11216">
                  <c:v>28.979094592826087</c:v>
                </c:pt>
                <c:pt idx="11217">
                  <c:v>28.945647630434781</c:v>
                </c:pt>
                <c:pt idx="11218">
                  <c:v>28.917830354782609</c:v>
                </c:pt>
                <c:pt idx="11219">
                  <c:v>28.957569320000001</c:v>
                </c:pt>
                <c:pt idx="11220">
                  <c:v>28.985055437608697</c:v>
                </c:pt>
                <c:pt idx="11221">
                  <c:v>29.001613339782608</c:v>
                </c:pt>
                <c:pt idx="11222">
                  <c:v>28.981743857173914</c:v>
                </c:pt>
                <c:pt idx="11223">
                  <c:v>28.972802590000001</c:v>
                </c:pt>
                <c:pt idx="11224">
                  <c:v>28.972467792857142</c:v>
                </c:pt>
                <c:pt idx="11225">
                  <c:v>28.952379964285715</c:v>
                </c:pt>
                <c:pt idx="11226">
                  <c:v>28.982075018478263</c:v>
                </c:pt>
                <c:pt idx="11227">
                  <c:v>29.061552955434781</c:v>
                </c:pt>
                <c:pt idx="11228">
                  <c:v>28.987373547608698</c:v>
                </c:pt>
                <c:pt idx="11229">
                  <c:v>28.942336050000002</c:v>
                </c:pt>
                <c:pt idx="11230">
                  <c:v>28.942336050000002</c:v>
                </c:pt>
                <c:pt idx="11231">
                  <c:v>28.997577578571427</c:v>
                </c:pt>
                <c:pt idx="11232">
                  <c:v>29.025700538571428</c:v>
                </c:pt>
                <c:pt idx="11233">
                  <c:v>29.005612710000001</c:v>
                </c:pt>
                <c:pt idx="11234">
                  <c:v>28.950036384285713</c:v>
                </c:pt>
                <c:pt idx="11235">
                  <c:v>28.90450397043956</c:v>
                </c:pt>
                <c:pt idx="11236">
                  <c:v>28.884416135274723</c:v>
                </c:pt>
                <c:pt idx="11237">
                  <c:v>28.898477619890109</c:v>
                </c:pt>
                <c:pt idx="11238">
                  <c:v>28.938653281428572</c:v>
                </c:pt>
                <c:pt idx="11239">
                  <c:v>29.019004595714286</c:v>
                </c:pt>
                <c:pt idx="11240">
                  <c:v>28.951710364615383</c:v>
                </c:pt>
                <c:pt idx="11241">
                  <c:v>28.88749627</c:v>
                </c:pt>
                <c:pt idx="11242">
                  <c:v>28.907807303333332</c:v>
                </c:pt>
                <c:pt idx="11243">
                  <c:v>28.911869509999999</c:v>
                </c:pt>
                <c:pt idx="11244">
                  <c:v>28.963662629888887</c:v>
                </c:pt>
                <c:pt idx="11245">
                  <c:v>29.146461876555556</c:v>
                </c:pt>
                <c:pt idx="11246">
                  <c:v>29.044449183406591</c:v>
                </c:pt>
                <c:pt idx="11247">
                  <c:v>28.911869509999999</c:v>
                </c:pt>
                <c:pt idx="11248">
                  <c:v>28.911869509999999</c:v>
                </c:pt>
                <c:pt idx="11249">
                  <c:v>28.943013084222223</c:v>
                </c:pt>
                <c:pt idx="11250">
                  <c:v>28.951137493111112</c:v>
                </c:pt>
                <c:pt idx="11251">
                  <c:v>28.869893379777778</c:v>
                </c:pt>
                <c:pt idx="11252">
                  <c:v>28.86650820711111</c:v>
                </c:pt>
                <c:pt idx="11253">
                  <c:v>28.892235509333332</c:v>
                </c:pt>
                <c:pt idx="11254">
                  <c:v>28.932857569333333</c:v>
                </c:pt>
                <c:pt idx="11255">
                  <c:v>28.926764262888888</c:v>
                </c:pt>
                <c:pt idx="11256">
                  <c:v>28.917346640786516</c:v>
                </c:pt>
                <c:pt idx="11257">
                  <c:v>28.937885881235957</c:v>
                </c:pt>
                <c:pt idx="11258">
                  <c:v>28.942336050000002</c:v>
                </c:pt>
                <c:pt idx="11259">
                  <c:v>28.936516598539328</c:v>
                </c:pt>
                <c:pt idx="11260">
                  <c:v>28.915977358089886</c:v>
                </c:pt>
                <c:pt idx="11261">
                  <c:v>28.895620683333334</c:v>
                </c:pt>
                <c:pt idx="11262">
                  <c:v>28.881402959999999</c:v>
                </c:pt>
                <c:pt idx="11263">
                  <c:v>28.881402959999999</c:v>
                </c:pt>
                <c:pt idx="11264">
                  <c:v>28.898176678539325</c:v>
                </c:pt>
                <c:pt idx="11265">
                  <c:v>28.918639852222221</c:v>
                </c:pt>
                <c:pt idx="11266">
                  <c:v>28.938950878888889</c:v>
                </c:pt>
                <c:pt idx="11267">
                  <c:v>28.908103976966292</c:v>
                </c:pt>
                <c:pt idx="11268">
                  <c:v>28.903214235340908</c:v>
                </c:pt>
                <c:pt idx="11269">
                  <c:v>28.965532164886366</c:v>
                </c:pt>
                <c:pt idx="11270">
                  <c:v>28.936516598539324</c:v>
                </c:pt>
                <c:pt idx="11271">
                  <c:v>28.952947993595505</c:v>
                </c:pt>
                <c:pt idx="11272">
                  <c:v>29.055644202584268</c:v>
                </c:pt>
                <c:pt idx="11273">
                  <c:v>28.988891665505619</c:v>
                </c:pt>
                <c:pt idx="11274">
                  <c:v>28.897328658409091</c:v>
                </c:pt>
                <c:pt idx="11275">
                  <c:v>28.793465447045453</c:v>
                </c:pt>
                <c:pt idx="11276">
                  <c:v>28.829712538202248</c:v>
                </c:pt>
                <c:pt idx="11277">
                  <c:v>28.860976529772728</c:v>
                </c:pt>
                <c:pt idx="11278">
                  <c:v>28.882095381477271</c:v>
                </c:pt>
                <c:pt idx="11279">
                  <c:v>28.923640670113638</c:v>
                </c:pt>
                <c:pt idx="11280">
                  <c:v>28.908446299550562</c:v>
                </c:pt>
                <c:pt idx="11281">
                  <c:v>28.849551577272727</c:v>
                </c:pt>
                <c:pt idx="11282">
                  <c:v>28.828778936363637</c:v>
                </c:pt>
                <c:pt idx="11283">
                  <c:v>28.857860637727274</c:v>
                </c:pt>
                <c:pt idx="11284">
                  <c:v>28.914639195454544</c:v>
                </c:pt>
                <c:pt idx="11285">
                  <c:v>28.935411836363638</c:v>
                </c:pt>
                <c:pt idx="11286">
                  <c:v>28.914639190909092</c:v>
                </c:pt>
                <c:pt idx="11287">
                  <c:v>28.864593834482758</c:v>
                </c:pt>
                <c:pt idx="11288">
                  <c:v>28.780548206896551</c:v>
                </c:pt>
                <c:pt idx="11289">
                  <c:v>28.884172650568182</c:v>
                </c:pt>
                <c:pt idx="11290">
                  <c:v>28.973841220113638</c:v>
                </c:pt>
                <c:pt idx="11291">
                  <c:v>28.86997800875</c:v>
                </c:pt>
                <c:pt idx="11292">
                  <c:v>28.868095735632185</c:v>
                </c:pt>
                <c:pt idx="11293">
                  <c:v>28.881402959999999</c:v>
                </c:pt>
                <c:pt idx="11294">
                  <c:v>28.881402959999999</c:v>
                </c:pt>
                <c:pt idx="11295">
                  <c:v>28.843582427586206</c:v>
                </c:pt>
                <c:pt idx="11296">
                  <c:v>28.839380146206896</c:v>
                </c:pt>
                <c:pt idx="11297">
                  <c:v>28.881402959999999</c:v>
                </c:pt>
                <c:pt idx="11298">
                  <c:v>28.818368739310344</c:v>
                </c:pt>
                <c:pt idx="11299">
                  <c:v>28.824672161379308</c:v>
                </c:pt>
                <c:pt idx="11300">
                  <c:v>28.879301819310346</c:v>
                </c:pt>
                <c:pt idx="11301">
                  <c:v>28.858290412413794</c:v>
                </c:pt>
                <c:pt idx="11302">
                  <c:v>28.878251253448276</c:v>
                </c:pt>
                <c:pt idx="11303">
                  <c:v>28.899262664482759</c:v>
                </c:pt>
                <c:pt idx="11304">
                  <c:v>28.836228436896551</c:v>
                </c:pt>
                <c:pt idx="11305">
                  <c:v>28.851986990344827</c:v>
                </c:pt>
                <c:pt idx="11306">
                  <c:v>28.894156397441861</c:v>
                </c:pt>
                <c:pt idx="11307">
                  <c:v>28.936667855581398</c:v>
                </c:pt>
                <c:pt idx="11308">
                  <c:v>28.978755821954024</c:v>
                </c:pt>
                <c:pt idx="11309">
                  <c:v>28.950129813139537</c:v>
                </c:pt>
                <c:pt idx="11310">
                  <c:v>28.82259545267442</c:v>
                </c:pt>
                <c:pt idx="11311">
                  <c:v>28.861792313563218</c:v>
                </c:pt>
                <c:pt idx="11312">
                  <c:v>28.870066573023255</c:v>
                </c:pt>
                <c:pt idx="11313">
                  <c:v>28.844559702325583</c:v>
                </c:pt>
                <c:pt idx="11314">
                  <c:v>28.780792525581393</c:v>
                </c:pt>
                <c:pt idx="11315">
                  <c:v>28.830389223255814</c:v>
                </c:pt>
                <c:pt idx="11316">
                  <c:v>28.906909839069765</c:v>
                </c:pt>
                <c:pt idx="11317">
                  <c:v>28.885654106511627</c:v>
                </c:pt>
                <c:pt idx="11318">
                  <c:v>28.864398379534883</c:v>
                </c:pt>
                <c:pt idx="11319">
                  <c:v>28.843142653953489</c:v>
                </c:pt>
                <c:pt idx="11320">
                  <c:v>28.821886928372095</c:v>
                </c:pt>
                <c:pt idx="11321">
                  <c:v>28.840308557209301</c:v>
                </c:pt>
                <c:pt idx="11322">
                  <c:v>28.829430627058823</c:v>
                </c:pt>
                <c:pt idx="11323">
                  <c:v>28.793545960930231</c:v>
                </c:pt>
                <c:pt idx="11324">
                  <c:v>28.836057412093023</c:v>
                </c:pt>
                <c:pt idx="11325">
                  <c:v>28.85093642</c:v>
                </c:pt>
                <c:pt idx="11326">
                  <c:v>28.845976750697673</c:v>
                </c:pt>
                <c:pt idx="11327">
                  <c:v>28.824721025116279</c:v>
                </c:pt>
                <c:pt idx="11328">
                  <c:v>28.786060611294118</c:v>
                </c:pt>
                <c:pt idx="11329">
                  <c:v>28.817244013764707</c:v>
                </c:pt>
                <c:pt idx="11330">
                  <c:v>28.967784571411766</c:v>
                </c:pt>
                <c:pt idx="11331">
                  <c:v>28.911160979069766</c:v>
                </c:pt>
                <c:pt idx="11332">
                  <c:v>28.835523935058823</c:v>
                </c:pt>
                <c:pt idx="11333">
                  <c:v>28.769572836705883</c:v>
                </c:pt>
                <c:pt idx="11334">
                  <c:v>28.855596008470588</c:v>
                </c:pt>
                <c:pt idx="11335">
                  <c:v>28.851294849882354</c:v>
                </c:pt>
                <c:pt idx="11336">
                  <c:v>28.826635727380953</c:v>
                </c:pt>
                <c:pt idx="11337">
                  <c:v>28.848397541666667</c:v>
                </c:pt>
                <c:pt idx="11338">
                  <c:v>28.774949284941176</c:v>
                </c:pt>
                <c:pt idx="11339">
                  <c:v>28.789286483529413</c:v>
                </c:pt>
                <c:pt idx="11340">
                  <c:v>28.909693328214285</c:v>
                </c:pt>
                <c:pt idx="11341">
                  <c:v>28.866169692500002</c:v>
                </c:pt>
                <c:pt idx="11342">
                  <c:v>28.85093642</c:v>
                </c:pt>
                <c:pt idx="11343">
                  <c:v>28.845858663333335</c:v>
                </c:pt>
                <c:pt idx="11344">
                  <c:v>28.824096849047621</c:v>
                </c:pt>
                <c:pt idx="11345">
                  <c:v>28.838391374117649</c:v>
                </c:pt>
                <c:pt idx="11346">
                  <c:v>28.823734152142858</c:v>
                </c:pt>
                <c:pt idx="11347">
                  <c:v>28.759536799999999</c:v>
                </c:pt>
                <c:pt idx="11348">
                  <c:v>28.759536799999999</c:v>
                </c:pt>
                <c:pt idx="11349">
                  <c:v>28.772956585476191</c:v>
                </c:pt>
                <c:pt idx="11350">
                  <c:v>28.785288280238095</c:v>
                </c:pt>
                <c:pt idx="11351">
                  <c:v>28.763526465952381</c:v>
                </c:pt>
                <c:pt idx="11352">
                  <c:v>28.777308948333332</c:v>
                </c:pt>
                <c:pt idx="11353">
                  <c:v>28.808138185238093</c:v>
                </c:pt>
                <c:pt idx="11354">
                  <c:v>28.850211026190475</c:v>
                </c:pt>
                <c:pt idx="11355">
                  <c:v>28.806687397619047</c:v>
                </c:pt>
                <c:pt idx="11356">
                  <c:v>28.790003339999998</c:v>
                </c:pt>
                <c:pt idx="11357">
                  <c:v>28.795081096666664</c:v>
                </c:pt>
                <c:pt idx="11358">
                  <c:v>28.816842910952381</c:v>
                </c:pt>
                <c:pt idx="11359">
                  <c:v>28.783763205301206</c:v>
                </c:pt>
                <c:pt idx="11360">
                  <c:v>28.769329616428571</c:v>
                </c:pt>
                <c:pt idx="11361">
                  <c:v>28.788902139759035</c:v>
                </c:pt>
                <c:pt idx="11362">
                  <c:v>28.766878134939759</c:v>
                </c:pt>
                <c:pt idx="11363">
                  <c:v>28.788552552380953</c:v>
                </c:pt>
                <c:pt idx="11364">
                  <c:v>28.820469880000001</c:v>
                </c:pt>
                <c:pt idx="11365">
                  <c:v>28.820469880000001</c:v>
                </c:pt>
                <c:pt idx="11366">
                  <c:v>28.781560804819279</c:v>
                </c:pt>
                <c:pt idx="11367">
                  <c:v>28.759536799999999</c:v>
                </c:pt>
                <c:pt idx="11368">
                  <c:v>28.764675734457832</c:v>
                </c:pt>
                <c:pt idx="11369">
                  <c:v>28.808723744096387</c:v>
                </c:pt>
                <c:pt idx="11370">
                  <c:v>28.852771753734938</c:v>
                </c:pt>
                <c:pt idx="11371">
                  <c:v>28.865986156626505</c:v>
                </c:pt>
                <c:pt idx="11372">
                  <c:v>28.821938146987954</c:v>
                </c:pt>
                <c:pt idx="11373">
                  <c:v>28.820469880000001</c:v>
                </c:pt>
                <c:pt idx="11374">
                  <c:v>28.820469880000001</c:v>
                </c:pt>
                <c:pt idx="11375">
                  <c:v>28.81563981878049</c:v>
                </c:pt>
                <c:pt idx="11376">
                  <c:v>28.793347228536582</c:v>
                </c:pt>
                <c:pt idx="11377">
                  <c:v>28.790003339999998</c:v>
                </c:pt>
                <c:pt idx="11378">
                  <c:v>28.790003339999998</c:v>
                </c:pt>
                <c:pt idx="11379">
                  <c:v>28.787800939518071</c:v>
                </c:pt>
                <c:pt idx="11380">
                  <c:v>28.765776934698795</c:v>
                </c:pt>
                <c:pt idx="11381">
                  <c:v>28.743560443658538</c:v>
                </c:pt>
                <c:pt idx="11382">
                  <c:v>28.736872666585366</c:v>
                </c:pt>
                <c:pt idx="11383">
                  <c:v>28.759165256829267</c:v>
                </c:pt>
                <c:pt idx="11384">
                  <c:v>28.759536799999999</c:v>
                </c:pt>
                <c:pt idx="11385">
                  <c:v>28.759536799999999</c:v>
                </c:pt>
                <c:pt idx="11386">
                  <c:v>28.759536799999999</c:v>
                </c:pt>
                <c:pt idx="11387">
                  <c:v>28.759536799999999</c:v>
                </c:pt>
                <c:pt idx="11388">
                  <c:v>28.759536799999999</c:v>
                </c:pt>
                <c:pt idx="11389">
                  <c:v>28.736501119634145</c:v>
                </c:pt>
                <c:pt idx="11390">
                  <c:v>28.705374053333333</c:v>
                </c:pt>
                <c:pt idx="11391">
                  <c:v>28.750509675555556</c:v>
                </c:pt>
                <c:pt idx="11392">
                  <c:v>28.759536799999999</c:v>
                </c:pt>
                <c:pt idx="11393">
                  <c:v>28.759536799999999</c:v>
                </c:pt>
                <c:pt idx="11394">
                  <c:v>28.762545840987652</c:v>
                </c:pt>
                <c:pt idx="11395">
                  <c:v>28.80768145580247</c:v>
                </c:pt>
                <c:pt idx="11396">
                  <c:v>28.788122689382718</c:v>
                </c:pt>
                <c:pt idx="11397">
                  <c:v>28.784058649268292</c:v>
                </c:pt>
                <c:pt idx="11398">
                  <c:v>28.85093642</c:v>
                </c:pt>
                <c:pt idx="11399">
                  <c:v>28.738097375555554</c:v>
                </c:pt>
                <c:pt idx="11400">
                  <c:v>28.742610939259258</c:v>
                </c:pt>
                <c:pt idx="11401">
                  <c:v>28.79677368222222</c:v>
                </c:pt>
                <c:pt idx="11402">
                  <c:v>28.819341489629629</c:v>
                </c:pt>
                <c:pt idx="11403">
                  <c:v>28.670393953703705</c:v>
                </c:pt>
                <c:pt idx="11404">
                  <c:v>28.701988885555554</c:v>
                </c:pt>
                <c:pt idx="11405">
                  <c:v>28.803544024444445</c:v>
                </c:pt>
                <c:pt idx="11406">
                  <c:v>28.735840602222222</c:v>
                </c:pt>
                <c:pt idx="11407">
                  <c:v>28.769692313333334</c:v>
                </c:pt>
                <c:pt idx="11408">
                  <c:v>28.765178751851852</c:v>
                </c:pt>
                <c:pt idx="11409">
                  <c:v>28.733640241</c:v>
                </c:pt>
                <c:pt idx="11410">
                  <c:v>28.756490146000001</c:v>
                </c:pt>
                <c:pt idx="11411">
                  <c:v>28.759536799999999</c:v>
                </c:pt>
                <c:pt idx="11412">
                  <c:v>28.783148368500001</c:v>
                </c:pt>
                <c:pt idx="11413">
                  <c:v>28.816332448641976</c:v>
                </c:pt>
                <c:pt idx="11414">
                  <c:v>28.793764641234567</c:v>
                </c:pt>
                <c:pt idx="11415">
                  <c:v>28.637670633750002</c:v>
                </c:pt>
                <c:pt idx="11416">
                  <c:v>28.626245681250001</c:v>
                </c:pt>
                <c:pt idx="11417">
                  <c:v>28.75192016375</c:v>
                </c:pt>
                <c:pt idx="11418">
                  <c:v>28.706220346249999</c:v>
                </c:pt>
                <c:pt idx="11419">
                  <c:v>28.717410222345681</c:v>
                </c:pt>
                <c:pt idx="11420">
                  <c:v>28.718026135624999</c:v>
                </c:pt>
                <c:pt idx="11421">
                  <c:v>28.691748738499999</c:v>
                </c:pt>
                <c:pt idx="11422">
                  <c:v>28.646048928499997</c:v>
                </c:pt>
                <c:pt idx="11423">
                  <c:v>28.713258507594936</c:v>
                </c:pt>
                <c:pt idx="11424">
                  <c:v>28.736686891249999</c:v>
                </c:pt>
                <c:pt idx="11425">
                  <c:v>28.69860371</c:v>
                </c:pt>
                <c:pt idx="11426">
                  <c:v>28.69860371</c:v>
                </c:pt>
                <c:pt idx="11427">
                  <c:v>28.69860371</c:v>
                </c:pt>
                <c:pt idx="11428">
                  <c:v>28.710173285949367</c:v>
                </c:pt>
                <c:pt idx="11429">
                  <c:v>28.72907026</c:v>
                </c:pt>
                <c:pt idx="11430">
                  <c:v>28.72907026</c:v>
                </c:pt>
                <c:pt idx="11431">
                  <c:v>28.72907026</c:v>
                </c:pt>
                <c:pt idx="11432">
                  <c:v>28.704697024000001</c:v>
                </c:pt>
                <c:pt idx="11433">
                  <c:v>28.668137170000001</c:v>
                </c:pt>
                <c:pt idx="11434">
                  <c:v>28.668137170000001</c:v>
                </c:pt>
                <c:pt idx="11435">
                  <c:v>28.647697592531646</c:v>
                </c:pt>
                <c:pt idx="11436">
                  <c:v>28.690119361392405</c:v>
                </c:pt>
                <c:pt idx="11437">
                  <c:v>28.747967225949367</c:v>
                </c:pt>
                <c:pt idx="11438">
                  <c:v>28.701688929746837</c:v>
                </c:pt>
                <c:pt idx="11439">
                  <c:v>28.69860371</c:v>
                </c:pt>
                <c:pt idx="11440">
                  <c:v>28.69860371</c:v>
                </c:pt>
                <c:pt idx="11441">
                  <c:v>28.71248719886076</c:v>
                </c:pt>
                <c:pt idx="11442">
                  <c:v>28.75876549506329</c:v>
                </c:pt>
                <c:pt idx="11443">
                  <c:v>28.759536799999999</c:v>
                </c:pt>
                <c:pt idx="11444">
                  <c:v>28.69783241012658</c:v>
                </c:pt>
                <c:pt idx="11445">
                  <c:v>28.662278222692308</c:v>
                </c:pt>
                <c:pt idx="11446">
                  <c:v>28.726756345189873</c:v>
                </c:pt>
                <c:pt idx="11447">
                  <c:v>28.680478048987343</c:v>
                </c:pt>
                <c:pt idx="11448">
                  <c:v>28.719043293037974</c:v>
                </c:pt>
                <c:pt idx="11449">
                  <c:v>28.749771883333334</c:v>
                </c:pt>
                <c:pt idx="11450">
                  <c:v>28.72907026</c:v>
                </c:pt>
                <c:pt idx="11451">
                  <c:v>28.72907026</c:v>
                </c:pt>
                <c:pt idx="11452">
                  <c:v>28.691276318101266</c:v>
                </c:pt>
                <c:pt idx="11453">
                  <c:v>28.679855070000002</c:v>
                </c:pt>
                <c:pt idx="11454">
                  <c:v>28.69860371</c:v>
                </c:pt>
                <c:pt idx="11455">
                  <c:v>28.69860371</c:v>
                </c:pt>
                <c:pt idx="11456">
                  <c:v>28.740788156923077</c:v>
                </c:pt>
                <c:pt idx="11457">
                  <c:v>28.745475320000001</c:v>
                </c:pt>
                <c:pt idx="11458">
                  <c:v>28.686885817692307</c:v>
                </c:pt>
                <c:pt idx="11459">
                  <c:v>28.546271010000002</c:v>
                </c:pt>
                <c:pt idx="11460">
                  <c:v>28.663450010000002</c:v>
                </c:pt>
                <c:pt idx="11461">
                  <c:v>28.68219865</c:v>
                </c:pt>
                <c:pt idx="11462">
                  <c:v>28.677633234415584</c:v>
                </c:pt>
                <c:pt idx="11463">
                  <c:v>28.693135356666666</c:v>
                </c:pt>
                <c:pt idx="11464">
                  <c:v>28.646263756666666</c:v>
                </c:pt>
                <c:pt idx="11465">
                  <c:v>28.618531393333331</c:v>
                </c:pt>
                <c:pt idx="11466">
                  <c:v>28.619469839870128</c:v>
                </c:pt>
                <c:pt idx="11467">
                  <c:v>28.632202276666664</c:v>
                </c:pt>
                <c:pt idx="11468">
                  <c:v>28.608766476666666</c:v>
                </c:pt>
                <c:pt idx="11469">
                  <c:v>28.717991515454546</c:v>
                </c:pt>
                <c:pt idx="11470">
                  <c:v>28.713243480909092</c:v>
                </c:pt>
                <c:pt idx="11471">
                  <c:v>28.650950916666666</c:v>
                </c:pt>
                <c:pt idx="11472">
                  <c:v>28.60720409</c:v>
                </c:pt>
                <c:pt idx="11473">
                  <c:v>28.60720409</c:v>
                </c:pt>
                <c:pt idx="11474">
                  <c:v>28.662993468441559</c:v>
                </c:pt>
                <c:pt idx="11475">
                  <c:v>28.674863548961039</c:v>
                </c:pt>
                <c:pt idx="11476">
                  <c:v>28.642814331558441</c:v>
                </c:pt>
                <c:pt idx="11477">
                  <c:v>28.666554492597403</c:v>
                </c:pt>
                <c:pt idx="11478">
                  <c:v>28.668137170000001</c:v>
                </c:pt>
                <c:pt idx="11479">
                  <c:v>28.668137170000001</c:v>
                </c:pt>
                <c:pt idx="11480">
                  <c:v>28.676956431578947</c:v>
                </c:pt>
                <c:pt idx="11481">
                  <c:v>28.686733629480521</c:v>
                </c:pt>
                <c:pt idx="11482">
                  <c:v>28.568032824285716</c:v>
                </c:pt>
                <c:pt idx="11483">
                  <c:v>28.623822202727276</c:v>
                </c:pt>
                <c:pt idx="11484">
                  <c:v>28.655309153157894</c:v>
                </c:pt>
                <c:pt idx="11485">
                  <c:v>28.656662760909089</c:v>
                </c:pt>
                <c:pt idx="11486">
                  <c:v>28.727883251818181</c:v>
                </c:pt>
                <c:pt idx="11487">
                  <c:v>28.72907026</c:v>
                </c:pt>
                <c:pt idx="11488">
                  <c:v>28.678028908181819</c:v>
                </c:pt>
                <c:pt idx="11489">
                  <c:v>28.658516157368421</c:v>
                </c:pt>
                <c:pt idx="11490">
                  <c:v>28.69860371</c:v>
                </c:pt>
                <c:pt idx="11491">
                  <c:v>28.69860371</c:v>
                </c:pt>
                <c:pt idx="11492">
                  <c:v>28.655309153157894</c:v>
                </c:pt>
                <c:pt idx="11493">
                  <c:v>28.622437359999999</c:v>
                </c:pt>
                <c:pt idx="11494">
                  <c:v>28.60720409</c:v>
                </c:pt>
                <c:pt idx="11495">
                  <c:v>28.604798836842104</c:v>
                </c:pt>
                <c:pt idx="11496">
                  <c:v>28.580746305263158</c:v>
                </c:pt>
                <c:pt idx="11497">
                  <c:v>28.61682510263158</c:v>
                </c:pt>
                <c:pt idx="11498">
                  <c:v>28.637670629999999</c:v>
                </c:pt>
                <c:pt idx="11499">
                  <c:v>28.616023351578946</c:v>
                </c:pt>
                <c:pt idx="11500">
                  <c:v>28.546271010000002</c:v>
                </c:pt>
                <c:pt idx="11501">
                  <c:v>28.546271010000002</c:v>
                </c:pt>
                <c:pt idx="11502">
                  <c:v>28.602794459210525</c:v>
                </c:pt>
                <c:pt idx="11503">
                  <c:v>28.650097771315789</c:v>
                </c:pt>
                <c:pt idx="11504">
                  <c:v>28.649857246</c:v>
                </c:pt>
                <c:pt idx="11505">
                  <c:v>28.576737550000001</c:v>
                </c:pt>
                <c:pt idx="11506">
                  <c:v>28.624842613157895</c:v>
                </c:pt>
                <c:pt idx="11507">
                  <c:v>28.601923223066667</c:v>
                </c:pt>
                <c:pt idx="11508">
                  <c:v>28.612078736400001</c:v>
                </c:pt>
                <c:pt idx="11509">
                  <c:v>28.645388820133334</c:v>
                </c:pt>
                <c:pt idx="11510">
                  <c:v>28.547895892133337</c:v>
                </c:pt>
                <c:pt idx="11511">
                  <c:v>28.640877634210529</c:v>
                </c:pt>
                <c:pt idx="11512">
                  <c:v>28.633202204133333</c:v>
                </c:pt>
                <c:pt idx="11513">
                  <c:v>28.584455740133333</c:v>
                </c:pt>
                <c:pt idx="11514">
                  <c:v>28.556832743866668</c:v>
                </c:pt>
                <c:pt idx="11515">
                  <c:v>28.605579207866665</c:v>
                </c:pt>
                <c:pt idx="11516">
                  <c:v>28.4894001276</c:v>
                </c:pt>
                <c:pt idx="11517">
                  <c:v>28.578796095810812</c:v>
                </c:pt>
                <c:pt idx="11518">
                  <c:v>28.644576379066667</c:v>
                </c:pt>
                <c:pt idx="11519">
                  <c:v>28.601517002533335</c:v>
                </c:pt>
                <c:pt idx="11520">
                  <c:v>28.577143770533333</c:v>
                </c:pt>
                <c:pt idx="11521">
                  <c:v>28.600704561466667</c:v>
                </c:pt>
                <c:pt idx="11522">
                  <c:v>28.516627884054053</c:v>
                </c:pt>
                <c:pt idx="11523">
                  <c:v>28.503617848000001</c:v>
                </c:pt>
                <c:pt idx="11524">
                  <c:v>28.595264500000003</c:v>
                </c:pt>
                <c:pt idx="11525">
                  <c:v>28.667324728933334</c:v>
                </c:pt>
                <c:pt idx="11526">
                  <c:v>28.618578264933333</c:v>
                </c:pt>
                <c:pt idx="11527">
                  <c:v>28.493572123783785</c:v>
                </c:pt>
                <c:pt idx="11528">
                  <c:v>28.516627884324325</c:v>
                </c:pt>
                <c:pt idx="11529">
                  <c:v>28.630259849999998</c:v>
                </c:pt>
                <c:pt idx="11530">
                  <c:v>28.60720409</c:v>
                </c:pt>
                <c:pt idx="11531">
                  <c:v>28.60720409</c:v>
                </c:pt>
                <c:pt idx="11532">
                  <c:v>28.58661859</c:v>
                </c:pt>
                <c:pt idx="11533">
                  <c:v>28.576737550000001</c:v>
                </c:pt>
                <c:pt idx="11534">
                  <c:v>28.576737550000001</c:v>
                </c:pt>
                <c:pt idx="11535">
                  <c:v>28.580031229999999</c:v>
                </c:pt>
                <c:pt idx="11536">
                  <c:v>28.604733830000001</c:v>
                </c:pt>
                <c:pt idx="11537">
                  <c:v>28.60720409</c:v>
                </c:pt>
                <c:pt idx="11538">
                  <c:v>28.623672490000001</c:v>
                </c:pt>
                <c:pt idx="11539">
                  <c:v>28.61626171</c:v>
                </c:pt>
                <c:pt idx="11540">
                  <c:v>28.586753946712328</c:v>
                </c:pt>
                <c:pt idx="11541">
                  <c:v>28.636835930273971</c:v>
                </c:pt>
                <c:pt idx="11542">
                  <c:v>28.661961520000002</c:v>
                </c:pt>
                <c:pt idx="11543">
                  <c:v>28.611794938493151</c:v>
                </c:pt>
                <c:pt idx="11544">
                  <c:v>28.61626171</c:v>
                </c:pt>
                <c:pt idx="11545">
                  <c:v>28.653112574931509</c:v>
                </c:pt>
                <c:pt idx="11546">
                  <c:v>28.617637837260272</c:v>
                </c:pt>
                <c:pt idx="11547">
                  <c:v>28.74284280438356</c:v>
                </c:pt>
                <c:pt idx="11548">
                  <c:v>28.609674352972974</c:v>
                </c:pt>
                <c:pt idx="11549">
                  <c:v>28.498693120410959</c:v>
                </c:pt>
                <c:pt idx="11550">
                  <c:v>28.465305126575341</c:v>
                </c:pt>
                <c:pt idx="11551">
                  <c:v>28.495354318356164</c:v>
                </c:pt>
                <c:pt idx="11552">
                  <c:v>28.545436310136989</c:v>
                </c:pt>
                <c:pt idx="11553">
                  <c:v>28.620141935753423</c:v>
                </c:pt>
                <c:pt idx="11554">
                  <c:v>28.656868723698629</c:v>
                </c:pt>
                <c:pt idx="11555">
                  <c:v>28.640592079041095</c:v>
                </c:pt>
                <c:pt idx="11556">
                  <c:v>28.598857092739728</c:v>
                </c:pt>
                <c:pt idx="11557">
                  <c:v>28.567851474861111</c:v>
                </c:pt>
                <c:pt idx="11558">
                  <c:v>28.491685116527776</c:v>
                </c:pt>
                <c:pt idx="11559">
                  <c:v>28.531246412465755</c:v>
                </c:pt>
                <c:pt idx="11560">
                  <c:v>28.511213615753427</c:v>
                </c:pt>
                <c:pt idx="11561">
                  <c:v>28.522151659861112</c:v>
                </c:pt>
                <c:pt idx="11562">
                  <c:v>28.562547652328767</c:v>
                </c:pt>
                <c:pt idx="11563">
                  <c:v>28.515804459999998</c:v>
                </c:pt>
                <c:pt idx="11564">
                  <c:v>28.515804459999998</c:v>
                </c:pt>
                <c:pt idx="11565">
                  <c:v>28.559208852876711</c:v>
                </c:pt>
                <c:pt idx="11566">
                  <c:v>28.576737550000001</c:v>
                </c:pt>
                <c:pt idx="11567">
                  <c:v>28.576737550000001</c:v>
                </c:pt>
                <c:pt idx="11568">
                  <c:v>28.570477302054794</c:v>
                </c:pt>
                <c:pt idx="11569">
                  <c:v>28.546271010000002</c:v>
                </c:pt>
                <c:pt idx="11570">
                  <c:v>28.546271010000002</c:v>
                </c:pt>
                <c:pt idx="11571">
                  <c:v>28.546271010000002</c:v>
                </c:pt>
                <c:pt idx="11572">
                  <c:v>28.514111879166666</c:v>
                </c:pt>
                <c:pt idx="11573">
                  <c:v>28.507341535833334</c:v>
                </c:pt>
                <c:pt idx="11574">
                  <c:v>28.540346958611114</c:v>
                </c:pt>
                <c:pt idx="11575">
                  <c:v>28.517497045833331</c:v>
                </c:pt>
                <c:pt idx="11576">
                  <c:v>28.568274620833332</c:v>
                </c:pt>
                <c:pt idx="11577">
                  <c:v>28.555282240140848</c:v>
                </c:pt>
                <c:pt idx="11578">
                  <c:v>28.562773719166668</c:v>
                </c:pt>
                <c:pt idx="11579">
                  <c:v>28.599587454999998</c:v>
                </c:pt>
                <c:pt idx="11580">
                  <c:v>28.605487663098589</c:v>
                </c:pt>
                <c:pt idx="11581">
                  <c:v>28.478567577777778</c:v>
                </c:pt>
                <c:pt idx="11582">
                  <c:v>28.377012444444443</c:v>
                </c:pt>
                <c:pt idx="11583">
                  <c:v>28.408098804507041</c:v>
                </c:pt>
                <c:pt idx="11584">
                  <c:v>28.476451845833331</c:v>
                </c:pt>
                <c:pt idx="11585">
                  <c:v>28.553136703239435</c:v>
                </c:pt>
                <c:pt idx="11586">
                  <c:v>28.59175626690141</c:v>
                </c:pt>
                <c:pt idx="11587">
                  <c:v>28.543308984305558</c:v>
                </c:pt>
                <c:pt idx="11588">
                  <c:v>28.517920192638886</c:v>
                </c:pt>
                <c:pt idx="11589">
                  <c:v>28.492203619154928</c:v>
                </c:pt>
                <c:pt idx="11590">
                  <c:v>28.579741289577463</c:v>
                </c:pt>
                <c:pt idx="11591">
                  <c:v>28.609349620985917</c:v>
                </c:pt>
                <c:pt idx="11592">
                  <c:v>28.510655192535211</c:v>
                </c:pt>
                <c:pt idx="11593">
                  <c:v>28.396512938732393</c:v>
                </c:pt>
                <c:pt idx="11594">
                  <c:v>28.576737550000001</c:v>
                </c:pt>
                <c:pt idx="11595">
                  <c:v>28.525244797887321</c:v>
                </c:pt>
                <c:pt idx="11596">
                  <c:v>28.536830670563379</c:v>
                </c:pt>
                <c:pt idx="11597">
                  <c:v>28.513658933661972</c:v>
                </c:pt>
                <c:pt idx="11598">
                  <c:v>28.508840683285715</c:v>
                </c:pt>
                <c:pt idx="11599">
                  <c:v>28.524386591549298</c:v>
                </c:pt>
                <c:pt idx="11600">
                  <c:v>28.457446017183099</c:v>
                </c:pt>
                <c:pt idx="11601">
                  <c:v>28.483192389014082</c:v>
                </c:pt>
                <c:pt idx="11602">
                  <c:v>28.485337919999999</c:v>
                </c:pt>
                <c:pt idx="11603">
                  <c:v>28.485337919999999</c:v>
                </c:pt>
                <c:pt idx="11604">
                  <c:v>28.559328093428569</c:v>
                </c:pt>
                <c:pt idx="11605">
                  <c:v>28.596476431690139</c:v>
                </c:pt>
                <c:pt idx="11606">
                  <c:v>28.504488316571429</c:v>
                </c:pt>
                <c:pt idx="11607">
                  <c:v>28.458788507000001</c:v>
                </c:pt>
                <c:pt idx="11608">
                  <c:v>28.537131047000003</c:v>
                </c:pt>
                <c:pt idx="11609">
                  <c:v>28.523203479285712</c:v>
                </c:pt>
                <c:pt idx="11610">
                  <c:v>28.478901327042252</c:v>
                </c:pt>
                <c:pt idx="11611">
                  <c:v>28.468798941142857</c:v>
                </c:pt>
                <c:pt idx="11612">
                  <c:v>28.475762721714286</c:v>
                </c:pt>
                <c:pt idx="11613">
                  <c:v>28.496654065142856</c:v>
                </c:pt>
                <c:pt idx="11614">
                  <c:v>28.695121819714288</c:v>
                </c:pt>
                <c:pt idx="11615">
                  <c:v>28.590665111142858</c:v>
                </c:pt>
                <c:pt idx="11616">
                  <c:v>28.508840681999999</c:v>
                </c:pt>
                <c:pt idx="11617">
                  <c:v>28.485337919999999</c:v>
                </c:pt>
                <c:pt idx="11618">
                  <c:v>28.499700717428571</c:v>
                </c:pt>
                <c:pt idx="11619">
                  <c:v>28.535825332428569</c:v>
                </c:pt>
                <c:pt idx="11620">
                  <c:v>28.570997477246376</c:v>
                </c:pt>
                <c:pt idx="11621">
                  <c:v>28.541048174</c:v>
                </c:pt>
                <c:pt idx="11622">
                  <c:v>28.462705633999999</c:v>
                </c:pt>
                <c:pt idx="11623">
                  <c:v>28.525379666000003</c:v>
                </c:pt>
                <c:pt idx="11624">
                  <c:v>28.585126887101449</c:v>
                </c:pt>
                <c:pt idx="11625">
                  <c:v>28.576737550000001</c:v>
                </c:pt>
                <c:pt idx="11626">
                  <c:v>28.513155202028987</c:v>
                </c:pt>
                <c:pt idx="11627">
                  <c:v>28.461936084927537</c:v>
                </c:pt>
                <c:pt idx="11628">
                  <c:v>28.485337919999999</c:v>
                </c:pt>
                <c:pt idx="11629">
                  <c:v>28.485337919999999</c:v>
                </c:pt>
                <c:pt idx="11630">
                  <c:v>28.510581624571426</c:v>
                </c:pt>
                <c:pt idx="11631">
                  <c:v>28.452222115652173</c:v>
                </c:pt>
                <c:pt idx="11632">
                  <c:v>28.424404840000001</c:v>
                </c:pt>
                <c:pt idx="11633">
                  <c:v>28.450897483478261</c:v>
                </c:pt>
                <c:pt idx="11634">
                  <c:v>28.485337919999999</c:v>
                </c:pt>
                <c:pt idx="11635">
                  <c:v>28.485337919999999</c:v>
                </c:pt>
                <c:pt idx="11636">
                  <c:v>28.485337919999999</c:v>
                </c:pt>
                <c:pt idx="11637">
                  <c:v>28.485337919999999</c:v>
                </c:pt>
                <c:pt idx="11638">
                  <c:v>28.509181299130432</c:v>
                </c:pt>
                <c:pt idx="11639">
                  <c:v>28.495642779117645</c:v>
                </c:pt>
                <c:pt idx="11640">
                  <c:v>28.501675050144925</c:v>
                </c:pt>
                <c:pt idx="11641">
                  <c:v>28.503441226376811</c:v>
                </c:pt>
                <c:pt idx="11642">
                  <c:v>28.502363342205882</c:v>
                </c:pt>
                <c:pt idx="11643">
                  <c:v>28.531700054492756</c:v>
                </c:pt>
                <c:pt idx="11644">
                  <c:v>28.456663529411763</c:v>
                </c:pt>
                <c:pt idx="11645">
                  <c:v>28.510428011764706</c:v>
                </c:pt>
                <c:pt idx="11646">
                  <c:v>28.539647846956523</c:v>
                </c:pt>
                <c:pt idx="11647">
                  <c:v>28.526109322499998</c:v>
                </c:pt>
                <c:pt idx="11648">
                  <c:v>28.499227077941175</c:v>
                </c:pt>
                <c:pt idx="11649">
                  <c:v>28.574971367971013</c:v>
                </c:pt>
                <c:pt idx="11650">
                  <c:v>28.635878477647058</c:v>
                </c:pt>
                <c:pt idx="11651">
                  <c:v>28.479961471764707</c:v>
                </c:pt>
                <c:pt idx="11652">
                  <c:v>28.453079230588237</c:v>
                </c:pt>
                <c:pt idx="11653">
                  <c:v>28.426196989411764</c:v>
                </c:pt>
                <c:pt idx="11654">
                  <c:v>28.474585023529411</c:v>
                </c:pt>
                <c:pt idx="11655">
                  <c:v>28.506843712941176</c:v>
                </c:pt>
                <c:pt idx="11656">
                  <c:v>28.444118483529412</c:v>
                </c:pt>
                <c:pt idx="11657">
                  <c:v>28.422612690588235</c:v>
                </c:pt>
                <c:pt idx="11658">
                  <c:v>28.476377172941177</c:v>
                </c:pt>
                <c:pt idx="11659">
                  <c:v>28.522973059999998</c:v>
                </c:pt>
                <c:pt idx="11660">
                  <c:v>28.531719825522391</c:v>
                </c:pt>
                <c:pt idx="11661">
                  <c:v>28.425300914705883</c:v>
                </c:pt>
                <c:pt idx="11662">
                  <c:v>28.479065397058822</c:v>
                </c:pt>
                <c:pt idx="11663">
                  <c:v>28.437845960588238</c:v>
                </c:pt>
                <c:pt idx="11664">
                  <c:v>28.342554427313434</c:v>
                </c:pt>
                <c:pt idx="11665">
                  <c:v>28.404691192058824</c:v>
                </c:pt>
                <c:pt idx="11666">
                  <c:v>28.485337919999999</c:v>
                </c:pt>
                <c:pt idx="11667">
                  <c:v>28.454423342647058</c:v>
                </c:pt>
                <c:pt idx="11668">
                  <c:v>28.400759167164178</c:v>
                </c:pt>
                <c:pt idx="11669">
                  <c:v>28.435318227462687</c:v>
                </c:pt>
                <c:pt idx="11670">
                  <c:v>28.515356422647056</c:v>
                </c:pt>
                <c:pt idx="11671">
                  <c:v>28.488474181470586</c:v>
                </c:pt>
                <c:pt idx="11672">
                  <c:v>28.437137125373134</c:v>
                </c:pt>
                <c:pt idx="11673">
                  <c:v>28.445322165970151</c:v>
                </c:pt>
                <c:pt idx="11674">
                  <c:v>28.472605634626866</c:v>
                </c:pt>
                <c:pt idx="11675">
                  <c:v>28.441684370149254</c:v>
                </c:pt>
                <c:pt idx="11676">
                  <c:v>28.416674523880594</c:v>
                </c:pt>
                <c:pt idx="11677">
                  <c:v>28.47124146119403</c:v>
                </c:pt>
                <c:pt idx="11678">
                  <c:v>28.500798552238805</c:v>
                </c:pt>
                <c:pt idx="11679">
                  <c:v>28.424404840000001</c:v>
                </c:pt>
                <c:pt idx="11680">
                  <c:v>28.424404840000001</c:v>
                </c:pt>
                <c:pt idx="11681">
                  <c:v>28.45032413522388</c:v>
                </c:pt>
                <c:pt idx="11682">
                  <c:v>28.45487138</c:v>
                </c:pt>
                <c:pt idx="11683">
                  <c:v>28.435021967575757</c:v>
                </c:pt>
                <c:pt idx="11684">
                  <c:v>28.424404840000001</c:v>
                </c:pt>
                <c:pt idx="11685">
                  <c:v>28.424404840000001</c:v>
                </c:pt>
                <c:pt idx="11686">
                  <c:v>28.413491452537315</c:v>
                </c:pt>
                <c:pt idx="11687">
                  <c:v>28.401785742121213</c:v>
                </c:pt>
                <c:pt idx="11688">
                  <c:v>28.449414687910448</c:v>
                </c:pt>
                <c:pt idx="11689">
                  <c:v>28.567505264545456</c:v>
                </c:pt>
                <c:pt idx="11690">
                  <c:v>28.429020982727273</c:v>
                </c:pt>
                <c:pt idx="11691">
                  <c:v>28.292534732835822</c:v>
                </c:pt>
                <c:pt idx="11692">
                  <c:v>28.366241443181817</c:v>
                </c:pt>
                <c:pt idx="11693">
                  <c:v>28.456256222727273</c:v>
                </c:pt>
                <c:pt idx="11694">
                  <c:v>28.413326098181816</c:v>
                </c:pt>
                <c:pt idx="11695">
                  <c:v>28.393938300000002</c:v>
                </c:pt>
                <c:pt idx="11696">
                  <c:v>28.448959961791044</c:v>
                </c:pt>
                <c:pt idx="11697">
                  <c:v>28.466873350303029</c:v>
                </c:pt>
                <c:pt idx="11698">
                  <c:v>28.424404840000001</c:v>
                </c:pt>
                <c:pt idx="11699">
                  <c:v>28.416905384</c:v>
                </c:pt>
                <c:pt idx="11700">
                  <c:v>28.36901113090909</c:v>
                </c:pt>
                <c:pt idx="11701">
                  <c:v>28.479798549090908</c:v>
                </c:pt>
                <c:pt idx="11702">
                  <c:v>28.432713896363637</c:v>
                </c:pt>
                <c:pt idx="11703">
                  <c:v>28.495031819090908</c:v>
                </c:pt>
                <c:pt idx="11704">
                  <c:v>28.453486537272727</c:v>
                </c:pt>
                <c:pt idx="11705">
                  <c:v>28.387844992000002</c:v>
                </c:pt>
                <c:pt idx="11706">
                  <c:v>28.363471759999999</c:v>
                </c:pt>
                <c:pt idx="11707">
                  <c:v>28.363471759999999</c:v>
                </c:pt>
                <c:pt idx="11708">
                  <c:v>28.394407015999999</c:v>
                </c:pt>
                <c:pt idx="11709">
                  <c:v>28.431329053636365</c:v>
                </c:pt>
                <c:pt idx="11710">
                  <c:v>28.368627635999999</c:v>
                </c:pt>
                <c:pt idx="11711">
                  <c:v>28.393938299999999</c:v>
                </c:pt>
                <c:pt idx="11712">
                  <c:v>28.393476685757573</c:v>
                </c:pt>
                <c:pt idx="11713">
                  <c:v>28.365779831212119</c:v>
                </c:pt>
                <c:pt idx="11714">
                  <c:v>28.389251139999999</c:v>
                </c:pt>
                <c:pt idx="11715">
                  <c:v>28.393938299999999</c:v>
                </c:pt>
                <c:pt idx="11716">
                  <c:v>28.415030520000002</c:v>
                </c:pt>
                <c:pt idx="11717">
                  <c:v>28.387475700606061</c:v>
                </c:pt>
                <c:pt idx="11718">
                  <c:v>28.411280791999999</c:v>
                </c:pt>
                <c:pt idx="11719">
                  <c:v>28.414093088000001</c:v>
                </c:pt>
                <c:pt idx="11720">
                  <c:v>28.363471759999999</c:v>
                </c:pt>
                <c:pt idx="11721">
                  <c:v>28.381282968000001</c:v>
                </c:pt>
                <c:pt idx="11722">
                  <c:v>28.424404840000001</c:v>
                </c:pt>
                <c:pt idx="11723">
                  <c:v>28.410343358461539</c:v>
                </c:pt>
                <c:pt idx="11724">
                  <c:v>28.33300521</c:v>
                </c:pt>
                <c:pt idx="11725">
                  <c:v>28.33300521</c:v>
                </c:pt>
                <c:pt idx="11726">
                  <c:v>28.41737409923077</c:v>
                </c:pt>
                <c:pt idx="11727">
                  <c:v>28.4759636</c:v>
                </c:pt>
                <c:pt idx="11728">
                  <c:v>28.413931966874998</c:v>
                </c:pt>
                <c:pt idx="11729">
                  <c:v>28.415499235999999</c:v>
                </c:pt>
                <c:pt idx="11730">
                  <c:v>28.404887212812501</c:v>
                </c:pt>
                <c:pt idx="11731">
                  <c:v>28.324568326307691</c:v>
                </c:pt>
                <c:pt idx="11732">
                  <c:v>28.333005215</c:v>
                </c:pt>
                <c:pt idx="11733">
                  <c:v>28.380814252</c:v>
                </c:pt>
                <c:pt idx="11734">
                  <c:v>28.396318498437498</c:v>
                </c:pt>
                <c:pt idx="11735">
                  <c:v>28.436781871874999</c:v>
                </c:pt>
                <c:pt idx="11736">
                  <c:v>28.386907559999997</c:v>
                </c:pt>
                <c:pt idx="11737">
                  <c:v>28.368232156874999</c:v>
                </c:pt>
                <c:pt idx="11738">
                  <c:v>28.396794538125</c:v>
                </c:pt>
                <c:pt idx="11739">
                  <c:v>28.424404840000001</c:v>
                </c:pt>
                <c:pt idx="11740">
                  <c:v>28.424404840000001</c:v>
                </c:pt>
                <c:pt idx="11741">
                  <c:v>28.479625443749999</c:v>
                </c:pt>
                <c:pt idx="11742">
                  <c:v>28.356807195937499</c:v>
                </c:pt>
                <c:pt idx="11743">
                  <c:v>28.261599256874998</c:v>
                </c:pt>
                <c:pt idx="11744">
                  <c:v>28.28540124125</c:v>
                </c:pt>
                <c:pt idx="11745">
                  <c:v>28.342526010312501</c:v>
                </c:pt>
                <c:pt idx="11746">
                  <c:v>28.2911137215625</c:v>
                </c:pt>
                <c:pt idx="11747">
                  <c:v>28.3063469928125</c:v>
                </c:pt>
                <c:pt idx="11748">
                  <c:v>28.363471759999999</c:v>
                </c:pt>
                <c:pt idx="11749">
                  <c:v>28.363471759999999</c:v>
                </c:pt>
                <c:pt idx="11750">
                  <c:v>28.363471759999999</c:v>
                </c:pt>
                <c:pt idx="11751">
                  <c:v>28.391036724761904</c:v>
                </c:pt>
                <c:pt idx="11752">
                  <c:v>28.424404837499999</c:v>
                </c:pt>
                <c:pt idx="11753">
                  <c:v>28.338808362380952</c:v>
                </c:pt>
                <c:pt idx="11754">
                  <c:v>28.354903044218748</c:v>
                </c:pt>
                <c:pt idx="11755">
                  <c:v>28.302538670000001</c:v>
                </c:pt>
                <c:pt idx="11756">
                  <c:v>28.303490749375001</c:v>
                </c:pt>
                <c:pt idx="11757">
                  <c:v>28.332053130624999</c:v>
                </c:pt>
                <c:pt idx="11758">
                  <c:v>28.417150901111111</c:v>
                </c:pt>
                <c:pt idx="11759">
                  <c:v>28.397807066984125</c:v>
                </c:pt>
                <c:pt idx="11760">
                  <c:v>28.343644320952379</c:v>
                </c:pt>
                <c:pt idx="11761">
                  <c:v>28.3096792653125</c:v>
                </c:pt>
                <c:pt idx="11762">
                  <c:v>28.346062305714284</c:v>
                </c:pt>
                <c:pt idx="11763">
                  <c:v>28.363471759999999</c:v>
                </c:pt>
                <c:pt idx="11764">
                  <c:v>28.363471759999999</c:v>
                </c:pt>
                <c:pt idx="11765">
                  <c:v>28.363471759999999</c:v>
                </c:pt>
                <c:pt idx="11766">
                  <c:v>28.363471759999999</c:v>
                </c:pt>
                <c:pt idx="11767">
                  <c:v>28.392487512380953</c:v>
                </c:pt>
                <c:pt idx="11768">
                  <c:v>28.372176481428571</c:v>
                </c:pt>
                <c:pt idx="11769">
                  <c:v>28.302538670000001</c:v>
                </c:pt>
                <c:pt idx="11770">
                  <c:v>28.281260451587301</c:v>
                </c:pt>
                <c:pt idx="11771">
                  <c:v>28.259982233174604</c:v>
                </c:pt>
                <c:pt idx="11772">
                  <c:v>28.318013740476189</c:v>
                </c:pt>
                <c:pt idx="11773">
                  <c:v>28.363471759999999</c:v>
                </c:pt>
                <c:pt idx="11774">
                  <c:v>28.363471759999999</c:v>
                </c:pt>
                <c:pt idx="11775">
                  <c:v>28.355609425806453</c:v>
                </c:pt>
                <c:pt idx="11776">
                  <c:v>28.308341821428574</c:v>
                </c:pt>
                <c:pt idx="11777">
                  <c:v>28.366420134838709</c:v>
                </c:pt>
                <c:pt idx="11778">
                  <c:v>28.422954052222224</c:v>
                </c:pt>
                <c:pt idx="11779">
                  <c:v>28.335906785555554</c:v>
                </c:pt>
                <c:pt idx="11780">
                  <c:v>28.190500416774192</c:v>
                </c:pt>
                <c:pt idx="11781">
                  <c:v>28.345781509032257</c:v>
                </c:pt>
                <c:pt idx="11782">
                  <c:v>28.311243397142857</c:v>
                </c:pt>
                <c:pt idx="11783">
                  <c:v>28.302538670000001</c:v>
                </c:pt>
                <c:pt idx="11784">
                  <c:v>28.398852255967743</c:v>
                </c:pt>
                <c:pt idx="11785">
                  <c:v>28.332022420806453</c:v>
                </c:pt>
                <c:pt idx="11786">
                  <c:v>28.346764299838711</c:v>
                </c:pt>
                <c:pt idx="11787">
                  <c:v>28.363471759999999</c:v>
                </c:pt>
                <c:pt idx="11788">
                  <c:v>28.343324525322579</c:v>
                </c:pt>
                <c:pt idx="11789">
                  <c:v>28.371334089193546</c:v>
                </c:pt>
                <c:pt idx="11790">
                  <c:v>28.37575665516129</c:v>
                </c:pt>
                <c:pt idx="11791">
                  <c:v>28.31187519467742</c:v>
                </c:pt>
                <c:pt idx="11792">
                  <c:v>28.304504253225808</c:v>
                </c:pt>
                <c:pt idx="11793">
                  <c:v>28.33300521</c:v>
                </c:pt>
                <c:pt idx="11794">
                  <c:v>28.361973400327869</c:v>
                </c:pt>
                <c:pt idx="11795">
                  <c:v>28.352661047741936</c:v>
                </c:pt>
                <c:pt idx="11796">
                  <c:v>28.353643838064517</c:v>
                </c:pt>
                <c:pt idx="11797">
                  <c:v>28.40043116918033</c:v>
                </c:pt>
                <c:pt idx="11798">
                  <c:v>28.352169652741935</c:v>
                </c:pt>
                <c:pt idx="11799">
                  <c:v>28.33300521</c:v>
                </c:pt>
                <c:pt idx="11800">
                  <c:v>28.372316877741934</c:v>
                </c:pt>
                <c:pt idx="11801">
                  <c:v>28.427901000327868</c:v>
                </c:pt>
                <c:pt idx="11802">
                  <c:v>28.346764299838711</c:v>
                </c:pt>
                <c:pt idx="11803">
                  <c:v>28.295046897868854</c:v>
                </c:pt>
                <c:pt idx="11804">
                  <c:v>28.279064450655738</c:v>
                </c:pt>
                <c:pt idx="11805">
                  <c:v>28.321703108548387</c:v>
                </c:pt>
                <c:pt idx="11806">
                  <c:v>28.382950365737702</c:v>
                </c:pt>
                <c:pt idx="11807">
                  <c:v>28.328010695245901</c:v>
                </c:pt>
                <c:pt idx="11808">
                  <c:v>28.30703373327869</c:v>
                </c:pt>
                <c:pt idx="11809">
                  <c:v>28.348987658524589</c:v>
                </c:pt>
                <c:pt idx="11810">
                  <c:v>28.433894416885245</c:v>
                </c:pt>
                <c:pt idx="11811">
                  <c:v>28.269075421147541</c:v>
                </c:pt>
                <c:pt idx="11812">
                  <c:v>28.249097362131145</c:v>
                </c:pt>
                <c:pt idx="11813">
                  <c:v>28.335003016557376</c:v>
                </c:pt>
                <c:pt idx="11814">
                  <c:v>28.358976696229508</c:v>
                </c:pt>
                <c:pt idx="11815">
                  <c:v>28.273071032950821</c:v>
                </c:pt>
                <c:pt idx="11816">
                  <c:v>28.302538670000001</c:v>
                </c:pt>
                <c:pt idx="11817">
                  <c:v>28.302538670000001</c:v>
                </c:pt>
                <c:pt idx="11818">
                  <c:v>28.241605589999999</c:v>
                </c:pt>
                <c:pt idx="11819">
                  <c:v>28.331506855573771</c:v>
                </c:pt>
                <c:pt idx="11820">
                  <c:v>28.30353757295082</c:v>
                </c:pt>
                <c:pt idx="11821">
                  <c:v>28.273087681333333</c:v>
                </c:pt>
                <c:pt idx="11822">
                  <c:v>28.330008501147542</c:v>
                </c:pt>
                <c:pt idx="11823">
                  <c:v>28.33300521</c:v>
                </c:pt>
                <c:pt idx="11824">
                  <c:v>28.304536475901639</c:v>
                </c:pt>
                <c:pt idx="11825">
                  <c:v>28.359409553999999</c:v>
                </c:pt>
                <c:pt idx="11826">
                  <c:v>28.363471759999999</c:v>
                </c:pt>
                <c:pt idx="11827">
                  <c:v>28.251761104166665</c:v>
                </c:pt>
                <c:pt idx="11828">
                  <c:v>28.297460913333335</c:v>
                </c:pt>
                <c:pt idx="11829">
                  <c:v>28.302538670000001</c:v>
                </c:pt>
                <c:pt idx="11830">
                  <c:v>28.247698897999999</c:v>
                </c:pt>
                <c:pt idx="11831">
                  <c:v>28.241605589999999</c:v>
                </c:pt>
                <c:pt idx="11832">
                  <c:v>28.406124914999999</c:v>
                </c:pt>
                <c:pt idx="11833">
                  <c:v>28.232465629</c:v>
                </c:pt>
                <c:pt idx="11834">
                  <c:v>28.293398708000002</c:v>
                </c:pt>
                <c:pt idx="11835">
                  <c:v>28.357378450999999</c:v>
                </c:pt>
                <c:pt idx="11836">
                  <c:v>28.226372320999999</c:v>
                </c:pt>
                <c:pt idx="11837">
                  <c:v>28.238558936</c:v>
                </c:pt>
                <c:pt idx="11838">
                  <c:v>28.241605589999999</c:v>
                </c:pt>
                <c:pt idx="11839">
                  <c:v>28.241605589999999</c:v>
                </c:pt>
                <c:pt idx="11840">
                  <c:v>28.255315533000001</c:v>
                </c:pt>
                <c:pt idx="11841">
                  <c:v>28.270548803000001</c:v>
                </c:pt>
                <c:pt idx="11842">
                  <c:v>28.285897282605042</c:v>
                </c:pt>
                <c:pt idx="11843">
                  <c:v>28.301258563277312</c:v>
                </c:pt>
                <c:pt idx="11844">
                  <c:v>28.28845749605042</c:v>
                </c:pt>
                <c:pt idx="11845">
                  <c:v>28.273096215378153</c:v>
                </c:pt>
                <c:pt idx="11846">
                  <c:v>28.272072130000002</c:v>
                </c:pt>
                <c:pt idx="11847">
                  <c:v>28.272072130000002</c:v>
                </c:pt>
                <c:pt idx="11848">
                  <c:v>28.286665346638657</c:v>
                </c:pt>
                <c:pt idx="11849">
                  <c:v>28.302026627310926</c:v>
                </c:pt>
                <c:pt idx="11850">
                  <c:v>28.302538670000001</c:v>
                </c:pt>
                <c:pt idx="11851">
                  <c:v>28.302538670000001</c:v>
                </c:pt>
                <c:pt idx="11852">
                  <c:v>28.287433410672271</c:v>
                </c:pt>
                <c:pt idx="11853">
                  <c:v>28.272072130000002</c:v>
                </c:pt>
                <c:pt idx="11854">
                  <c:v>28.256580668983052</c:v>
                </c:pt>
                <c:pt idx="11855">
                  <c:v>28.242121972033896</c:v>
                </c:pt>
                <c:pt idx="11856">
                  <c:v>28.257613433050849</c:v>
                </c:pt>
                <c:pt idx="11857">
                  <c:v>28.270006601864409</c:v>
                </c:pt>
                <c:pt idx="11858">
                  <c:v>28.23902367983051</c:v>
                </c:pt>
                <c:pt idx="11859">
                  <c:v>28.21423734220339</c:v>
                </c:pt>
                <c:pt idx="11860">
                  <c:v>28.24522026423729</c:v>
                </c:pt>
                <c:pt idx="11861">
                  <c:v>28.267941073728814</c:v>
                </c:pt>
                <c:pt idx="11862">
                  <c:v>28.236958151694918</c:v>
                </c:pt>
                <c:pt idx="11863">
                  <c:v>28.213720960169493</c:v>
                </c:pt>
                <c:pt idx="11864">
                  <c:v>28.229212421186439</c:v>
                </c:pt>
                <c:pt idx="11865">
                  <c:v>28.241605589999999</c:v>
                </c:pt>
                <c:pt idx="11866">
                  <c:v>28.241605589999999</c:v>
                </c:pt>
                <c:pt idx="11867">
                  <c:v>28.245478455254236</c:v>
                </c:pt>
                <c:pt idx="11868">
                  <c:v>28.260969916271186</c:v>
                </c:pt>
                <c:pt idx="11869">
                  <c:v>28.263218605555558</c:v>
                </c:pt>
                <c:pt idx="11870">
                  <c:v>28.231970872222224</c:v>
                </c:pt>
                <c:pt idx="11871">
                  <c:v>28.22155496111111</c:v>
                </c:pt>
                <c:pt idx="11872">
                  <c:v>28.252802694444444</c:v>
                </c:pt>
                <c:pt idx="11873">
                  <c:v>28.260093832222225</c:v>
                </c:pt>
                <c:pt idx="11874">
                  <c:v>28.228846098888891</c:v>
                </c:pt>
                <c:pt idx="11875">
                  <c:v>28.224796464482758</c:v>
                </c:pt>
                <c:pt idx="11876">
                  <c:v>28.256313574827587</c:v>
                </c:pt>
                <c:pt idx="11877">
                  <c:v>28.272072130000002</c:v>
                </c:pt>
                <c:pt idx="11878">
                  <c:v>28.272072130000002</c:v>
                </c:pt>
                <c:pt idx="11879">
                  <c:v>28.306740954224139</c:v>
                </c:pt>
                <c:pt idx="11880">
                  <c:v>28.369775180086204</c:v>
                </c:pt>
                <c:pt idx="11881">
                  <c:v>28.364784969741379</c:v>
                </c:pt>
                <c:pt idx="11882">
                  <c:v>28.317509299051725</c:v>
                </c:pt>
                <c:pt idx="11883">
                  <c:v>28.216391898189656</c:v>
                </c:pt>
                <c:pt idx="11884">
                  <c:v>28.090323451637932</c:v>
                </c:pt>
                <c:pt idx="11885">
                  <c:v>28.129719842155172</c:v>
                </c:pt>
                <c:pt idx="11886">
                  <c:v>28.224271178362066</c:v>
                </c:pt>
                <c:pt idx="11887">
                  <c:v>28.22873610327586</c:v>
                </c:pt>
                <c:pt idx="11888">
                  <c:v>28.212977548103449</c:v>
                </c:pt>
                <c:pt idx="11889">
                  <c:v>28.225059107068965</c:v>
                </c:pt>
                <c:pt idx="11890">
                  <c:v>28.24081766224138</c:v>
                </c:pt>
                <c:pt idx="11891">
                  <c:v>28.241605589999999</c:v>
                </c:pt>
                <c:pt idx="11892">
                  <c:v>28.243195148608695</c:v>
                </c:pt>
                <c:pt idx="11893">
                  <c:v>28.290881906869565</c:v>
                </c:pt>
                <c:pt idx="11894">
                  <c:v>28.325651217586206</c:v>
                </c:pt>
                <c:pt idx="11895">
                  <c:v>28.262616996896551</c:v>
                </c:pt>
                <c:pt idx="11896">
                  <c:v>28.219958311578946</c:v>
                </c:pt>
                <c:pt idx="11897">
                  <c:v>28.268063374736844</c:v>
                </c:pt>
                <c:pt idx="11898">
                  <c:v>28.302538670000001</c:v>
                </c:pt>
                <c:pt idx="11899">
                  <c:v>28.302538670000001</c:v>
                </c:pt>
                <c:pt idx="11900">
                  <c:v>28.285053525304349</c:v>
                </c:pt>
                <c:pt idx="11901">
                  <c:v>28.237366767043479</c:v>
                </c:pt>
                <c:pt idx="11902">
                  <c:v>28.21113905</c:v>
                </c:pt>
                <c:pt idx="11903">
                  <c:v>28.21113905</c:v>
                </c:pt>
                <c:pt idx="11904">
                  <c:v>28.219881622347824</c:v>
                </c:pt>
                <c:pt idx="11905">
                  <c:v>28.235777208434783</c:v>
                </c:pt>
                <c:pt idx="11906">
                  <c:v>28.231450076666665</c:v>
                </c:pt>
                <c:pt idx="11907">
                  <c:v>28.215415055614034</c:v>
                </c:pt>
                <c:pt idx="11908">
                  <c:v>28.21113905</c:v>
                </c:pt>
                <c:pt idx="11909">
                  <c:v>28.21113905</c:v>
                </c:pt>
                <c:pt idx="11910">
                  <c:v>28.21113905</c:v>
                </c:pt>
                <c:pt idx="11911">
                  <c:v>28.21113905</c:v>
                </c:pt>
                <c:pt idx="11912">
                  <c:v>28.21113905</c:v>
                </c:pt>
                <c:pt idx="11913">
                  <c:v>28.212217511592922</c:v>
                </c:pt>
                <c:pt idx="11914">
                  <c:v>28.244571359380533</c:v>
                </c:pt>
                <c:pt idx="11915">
                  <c:v>28.267261623684213</c:v>
                </c:pt>
                <c:pt idx="11916">
                  <c:v>28.235191581578949</c:v>
                </c:pt>
                <c:pt idx="11917">
                  <c:v>28.199006355752211</c:v>
                </c:pt>
                <c:pt idx="11918">
                  <c:v>28.150475578761061</c:v>
                </c:pt>
                <c:pt idx="11919">
                  <c:v>28.137534038230086</c:v>
                </c:pt>
                <c:pt idx="11920">
                  <c:v>28.18606481522124</c:v>
                </c:pt>
                <c:pt idx="11921">
                  <c:v>28.218957896548673</c:v>
                </c:pt>
                <c:pt idx="11922">
                  <c:v>28.235134820442475</c:v>
                </c:pt>
                <c:pt idx="11923">
                  <c:v>28.231899435663717</c:v>
                </c:pt>
                <c:pt idx="11924">
                  <c:v>28.215722511769911</c:v>
                </c:pt>
                <c:pt idx="11925">
                  <c:v>28.222732512123894</c:v>
                </c:pt>
                <c:pt idx="11926">
                  <c:v>28.2389094360177</c:v>
                </c:pt>
                <c:pt idx="11927">
                  <c:v>28.21440331767857</c:v>
                </c:pt>
                <c:pt idx="11928">
                  <c:v>28.181760590892857</c:v>
                </c:pt>
                <c:pt idx="11929">
                  <c:v>28.211947891327434</c:v>
                </c:pt>
                <c:pt idx="11930">
                  <c:v>28.240245476607143</c:v>
                </c:pt>
                <c:pt idx="11931">
                  <c:v>28.223924115892856</c:v>
                </c:pt>
                <c:pt idx="11932">
                  <c:v>28.21113905</c:v>
                </c:pt>
                <c:pt idx="11933">
                  <c:v>28.21113905</c:v>
                </c:pt>
                <c:pt idx="11934">
                  <c:v>28.205426571875002</c:v>
                </c:pt>
                <c:pt idx="11935">
                  <c:v>28.189105205803571</c:v>
                </c:pt>
                <c:pt idx="11936">
                  <c:v>28.204338475625001</c:v>
                </c:pt>
                <c:pt idx="11937">
                  <c:v>28.253302563125001</c:v>
                </c:pt>
                <c:pt idx="11938">
                  <c:v>28.221747931160714</c:v>
                </c:pt>
                <c:pt idx="11939">
                  <c:v>28.140141122232141</c:v>
                </c:pt>
                <c:pt idx="11940">
                  <c:v>28.181495924054055</c:v>
                </c:pt>
                <c:pt idx="11941">
                  <c:v>28.263837929459459</c:v>
                </c:pt>
                <c:pt idx="11942">
                  <c:v>28.183936777321428</c:v>
                </c:pt>
                <c:pt idx="11943">
                  <c:v>28.090919719999999</c:v>
                </c:pt>
                <c:pt idx="11944">
                  <c:v>28.140324920000001</c:v>
                </c:pt>
                <c:pt idx="11945">
                  <c:v>28.183691707657658</c:v>
                </c:pt>
                <c:pt idx="11946">
                  <c:v>28.200160113063063</c:v>
                </c:pt>
                <c:pt idx="11947">
                  <c:v>28.21113905</c:v>
                </c:pt>
                <c:pt idx="11948">
                  <c:v>28.21113905</c:v>
                </c:pt>
                <c:pt idx="11949">
                  <c:v>28.203179320720722</c:v>
                </c:pt>
                <c:pt idx="11950">
                  <c:v>28.186710915315317</c:v>
                </c:pt>
                <c:pt idx="11951">
                  <c:v>28.159812526666666</c:v>
                </c:pt>
                <c:pt idx="11952">
                  <c:v>28.126875726666665</c:v>
                </c:pt>
                <c:pt idx="11953">
                  <c:v>28.145774463272726</c:v>
                </c:pt>
                <c:pt idx="11954">
                  <c:v>28.179010688727274</c:v>
                </c:pt>
                <c:pt idx="11955">
                  <c:v>28.149382539999998</c:v>
                </c:pt>
                <c:pt idx="11956">
                  <c:v>28.124724854363635</c:v>
                </c:pt>
                <c:pt idx="11957">
                  <c:v>28.174579198</c:v>
                </c:pt>
                <c:pt idx="11958">
                  <c:v>28.20670755181818</c:v>
                </c:pt>
                <c:pt idx="11959">
                  <c:v>28.190089433636363</c:v>
                </c:pt>
                <c:pt idx="11960">
                  <c:v>28.187873684545455</c:v>
                </c:pt>
                <c:pt idx="11961">
                  <c:v>28.204491802727272</c:v>
                </c:pt>
                <c:pt idx="11962">
                  <c:v>28.15131384090909</c:v>
                </c:pt>
                <c:pt idx="11963">
                  <c:v>28.051605159090911</c:v>
                </c:pt>
                <c:pt idx="11964">
                  <c:v>28.092042565454545</c:v>
                </c:pt>
                <c:pt idx="11965">
                  <c:v>28.175133129090909</c:v>
                </c:pt>
                <c:pt idx="11966">
                  <c:v>28.1806725</c:v>
                </c:pt>
                <c:pt idx="11967">
                  <c:v>28.1806725</c:v>
                </c:pt>
                <c:pt idx="11968">
                  <c:v>28.1806725</c:v>
                </c:pt>
                <c:pt idx="11969">
                  <c:v>28.1806725</c:v>
                </c:pt>
                <c:pt idx="11970">
                  <c:v>28.1806725</c:v>
                </c:pt>
                <c:pt idx="11971">
                  <c:v>28.18849876972477</c:v>
                </c:pt>
                <c:pt idx="11972">
                  <c:v>28.205269347706423</c:v>
                </c:pt>
                <c:pt idx="11973">
                  <c:v>28.189337302201835</c:v>
                </c:pt>
                <c:pt idx="11974">
                  <c:v>28.155796151743122</c:v>
                </c:pt>
                <c:pt idx="11975">
                  <c:v>28.13623048293578</c:v>
                </c:pt>
                <c:pt idx="11976">
                  <c:v>28.120298439082568</c:v>
                </c:pt>
                <c:pt idx="11977">
                  <c:v>28.153839584036696</c:v>
                </c:pt>
                <c:pt idx="11978">
                  <c:v>28.173902157777778</c:v>
                </c:pt>
                <c:pt idx="11979">
                  <c:v>28.140050446666667</c:v>
                </c:pt>
                <c:pt idx="11980">
                  <c:v>28.113031191009174</c:v>
                </c:pt>
                <c:pt idx="11981">
                  <c:v>28.09626061853211</c:v>
                </c:pt>
                <c:pt idx="11982">
                  <c:v>28.10901971148148</c:v>
                </c:pt>
                <c:pt idx="11983">
                  <c:v>28.142871422592595</c:v>
                </c:pt>
                <c:pt idx="11984">
                  <c:v>28.110430199444444</c:v>
                </c:pt>
                <c:pt idx="11985">
                  <c:v>28.059652632777777</c:v>
                </c:pt>
                <c:pt idx="11986">
                  <c:v>28.075297402935778</c:v>
                </c:pt>
                <c:pt idx="11987">
                  <c:v>28.097814900560746</c:v>
                </c:pt>
                <c:pt idx="11988">
                  <c:v>28.149067023925234</c:v>
                </c:pt>
                <c:pt idx="11989">
                  <c:v>28.174184255370371</c:v>
                </c:pt>
                <c:pt idx="11990">
                  <c:v>28.157258399814815</c:v>
                </c:pt>
                <c:pt idx="11991">
                  <c:v>28.140332544259259</c:v>
                </c:pt>
                <c:pt idx="11992">
                  <c:v>28.123406688703703</c:v>
                </c:pt>
                <c:pt idx="11993">
                  <c:v>28.106356921121495</c:v>
                </c:pt>
                <c:pt idx="11994">
                  <c:v>28.089272879999999</c:v>
                </c:pt>
                <c:pt idx="11995">
                  <c:v>28.156976307777779</c:v>
                </c:pt>
                <c:pt idx="11996">
                  <c:v>28.197471815981309</c:v>
                </c:pt>
                <c:pt idx="11997">
                  <c:v>28.12913564588785</c:v>
                </c:pt>
                <c:pt idx="11998">
                  <c:v>28.117746284205605</c:v>
                </c:pt>
                <c:pt idx="11999">
                  <c:v>28.186082454299065</c:v>
                </c:pt>
                <c:pt idx="12000">
                  <c:v>28.200319153738317</c:v>
                </c:pt>
                <c:pt idx="12001">
                  <c:v>28.183235107009345</c:v>
                </c:pt>
                <c:pt idx="12002">
                  <c:v>28.09354388551402</c:v>
                </c:pt>
                <c:pt idx="12003">
                  <c:v>28.000151122523366</c:v>
                </c:pt>
                <c:pt idx="12004">
                  <c:v>28.034319210373834</c:v>
                </c:pt>
                <c:pt idx="12005">
                  <c:v>28.068578626415093</c:v>
                </c:pt>
                <c:pt idx="12006">
                  <c:v>28.103069049056604</c:v>
                </c:pt>
                <c:pt idx="12007">
                  <c:v>28.137392929158878</c:v>
                </c:pt>
                <c:pt idx="12008">
                  <c:v>28.17156101140187</c:v>
                </c:pt>
                <c:pt idx="12009">
                  <c:v>28.155379523396224</c:v>
                </c:pt>
                <c:pt idx="12010">
                  <c:v>28.120889100754717</c:v>
                </c:pt>
                <c:pt idx="12011">
                  <c:v>28.136409790943397</c:v>
                </c:pt>
                <c:pt idx="12012">
                  <c:v>28.163873194018691</c:v>
                </c:pt>
                <c:pt idx="12013">
                  <c:v>28.232209364112151</c:v>
                </c:pt>
                <c:pt idx="12014">
                  <c:v>28.235802437142858</c:v>
                </c:pt>
                <c:pt idx="12015">
                  <c:v>28.148755174285714</c:v>
                </c:pt>
                <c:pt idx="12016">
                  <c:v>28.154229846415092</c:v>
                </c:pt>
                <c:pt idx="12017">
                  <c:v>28.205965486037737</c:v>
                </c:pt>
                <c:pt idx="12018">
                  <c:v>28.180097664528301</c:v>
                </c:pt>
                <c:pt idx="12019">
                  <c:v>28.145607236981132</c:v>
                </c:pt>
                <c:pt idx="12020">
                  <c:v>28.111116814339624</c:v>
                </c:pt>
                <c:pt idx="12021">
                  <c:v>28.121190209714285</c:v>
                </c:pt>
                <c:pt idx="12022">
                  <c:v>28.208237472571426</c:v>
                </c:pt>
                <c:pt idx="12023">
                  <c:v>28.220133929714287</c:v>
                </c:pt>
                <c:pt idx="12024">
                  <c:v>28.185315021142856</c:v>
                </c:pt>
                <c:pt idx="12025">
                  <c:v>28.075055156380952</c:v>
                </c:pt>
                <c:pt idx="12026">
                  <c:v>27.977562224</c:v>
                </c:pt>
                <c:pt idx="12027">
                  <c:v>28.06460948685714</c:v>
                </c:pt>
                <c:pt idx="12028">
                  <c:v>28.113355954476187</c:v>
                </c:pt>
                <c:pt idx="12029">
                  <c:v>28.095946503047617</c:v>
                </c:pt>
                <c:pt idx="12030">
                  <c:v>28.089272879999999</c:v>
                </c:pt>
                <c:pt idx="12031">
                  <c:v>28.089272879999999</c:v>
                </c:pt>
                <c:pt idx="12032">
                  <c:v>28.089272879999999</c:v>
                </c:pt>
                <c:pt idx="12033">
                  <c:v>28.093374144999999</c:v>
                </c:pt>
                <c:pt idx="12034">
                  <c:v>28.128527845000001</c:v>
                </c:pt>
                <c:pt idx="12035">
                  <c:v>28.150205960000001</c:v>
                </c:pt>
                <c:pt idx="12036">
                  <c:v>28.150205960000001</c:v>
                </c:pt>
                <c:pt idx="12037">
                  <c:v>28.161337965000001</c:v>
                </c:pt>
                <c:pt idx="12038">
                  <c:v>28.178914814999999</c:v>
                </c:pt>
                <c:pt idx="12039">
                  <c:v>28.133215005</c:v>
                </c:pt>
                <c:pt idx="12040">
                  <c:v>28.09513183</c:v>
                </c:pt>
                <c:pt idx="12041">
                  <c:v>28.130285530000002</c:v>
                </c:pt>
                <c:pt idx="12042">
                  <c:v>28.127356055</c:v>
                </c:pt>
                <c:pt idx="12043">
                  <c:v>28.074625505</c:v>
                </c:pt>
                <c:pt idx="12044">
                  <c:v>28.095717725</c:v>
                </c:pt>
                <c:pt idx="12045">
                  <c:v>28.148448275</c:v>
                </c:pt>
                <c:pt idx="12046">
                  <c:v>28.082242140000002</c:v>
                </c:pt>
                <c:pt idx="12047">
                  <c:v>28.024198715533981</c:v>
                </c:pt>
                <c:pt idx="12048">
                  <c:v>28.006451210679614</c:v>
                </c:pt>
                <c:pt idx="12049">
                  <c:v>28.00695462548077</c:v>
                </c:pt>
                <c:pt idx="12050">
                  <c:v>28.024531481250001</c:v>
                </c:pt>
                <c:pt idx="12051">
                  <c:v>28.056144215145633</c:v>
                </c:pt>
                <c:pt idx="12052">
                  <c:v>28.089272879999999</c:v>
                </c:pt>
                <c:pt idx="12053">
                  <c:v>28.089272879999999</c:v>
                </c:pt>
                <c:pt idx="12054">
                  <c:v>28.083061255339807</c:v>
                </c:pt>
                <c:pt idx="12055">
                  <c:v>28.06531375631068</c:v>
                </c:pt>
                <c:pt idx="12056">
                  <c:v>28.070046422718448</c:v>
                </c:pt>
                <c:pt idx="12057">
                  <c:v>28.087793921747572</c:v>
                </c:pt>
                <c:pt idx="12058">
                  <c:v>28.073004339223299</c:v>
                </c:pt>
                <c:pt idx="12059">
                  <c:v>28.05880634</c:v>
                </c:pt>
                <c:pt idx="12060">
                  <c:v>28.05880634</c:v>
                </c:pt>
                <c:pt idx="12061">
                  <c:v>28.049932590485437</c:v>
                </c:pt>
                <c:pt idx="12062">
                  <c:v>28.032185091456313</c:v>
                </c:pt>
                <c:pt idx="12063">
                  <c:v>28.098532318627452</c:v>
                </c:pt>
                <c:pt idx="12064">
                  <c:v>28.174756666990291</c:v>
                </c:pt>
                <c:pt idx="12065">
                  <c:v>28.103766670873785</c:v>
                </c:pt>
                <c:pt idx="12066">
                  <c:v>28.085091198039215</c:v>
                </c:pt>
                <c:pt idx="12067">
                  <c:v>28.156777174509806</c:v>
                </c:pt>
                <c:pt idx="12068">
                  <c:v>28.156777174509802</c:v>
                </c:pt>
                <c:pt idx="12069">
                  <c:v>28.120934186274507</c:v>
                </c:pt>
                <c:pt idx="12070">
                  <c:v>27.981146526470589</c:v>
                </c:pt>
                <c:pt idx="12071">
                  <c:v>27.899902417058826</c:v>
                </c:pt>
                <c:pt idx="12072">
                  <c:v>27.989509893529412</c:v>
                </c:pt>
                <c:pt idx="12073">
                  <c:v>28.038595862970297</c:v>
                </c:pt>
                <c:pt idx="12074">
                  <c:v>28.056694797623763</c:v>
                </c:pt>
                <c:pt idx="12075">
                  <c:v>28.05880634</c:v>
                </c:pt>
                <c:pt idx="12076">
                  <c:v>28.048949517156863</c:v>
                </c:pt>
                <c:pt idx="12077">
                  <c:v>27.995185028921568</c:v>
                </c:pt>
                <c:pt idx="12078">
                  <c:v>28.002397986534653</c:v>
                </c:pt>
                <c:pt idx="12079">
                  <c:v>28.074793731089109</c:v>
                </c:pt>
                <c:pt idx="12080">
                  <c:v>28.074793732277229</c:v>
                </c:pt>
                <c:pt idx="12081">
                  <c:v>28.060917882376238</c:v>
                </c:pt>
                <c:pt idx="12082">
                  <c:v>28.079016817029704</c:v>
                </c:pt>
                <c:pt idx="12083">
                  <c:v>28.089272879999999</c:v>
                </c:pt>
                <c:pt idx="12084">
                  <c:v>28.089272879999999</c:v>
                </c:pt>
                <c:pt idx="12085">
                  <c:v>28.0621244780198</c:v>
                </c:pt>
                <c:pt idx="12086">
                  <c:v>28.031959586930693</c:v>
                </c:pt>
                <c:pt idx="12087">
                  <c:v>28.086256390891087</c:v>
                </c:pt>
                <c:pt idx="12088">
                  <c:v>28.1127321158</c:v>
                </c:pt>
                <c:pt idx="12089">
                  <c:v>28.094452191799999</c:v>
                </c:pt>
                <c:pt idx="12090">
                  <c:v>28.089272879999999</c:v>
                </c:pt>
                <c:pt idx="12091">
                  <c:v>28.089272879999999</c:v>
                </c:pt>
                <c:pt idx="12092">
                  <c:v>28.089272879999999</c:v>
                </c:pt>
                <c:pt idx="12093">
                  <c:v>28.109181708118811</c:v>
                </c:pt>
                <c:pt idx="12094">
                  <c:v>28.163478512079209</c:v>
                </c:pt>
                <c:pt idx="12095">
                  <c:v>28.118216093000001</c:v>
                </c:pt>
                <c:pt idx="12096">
                  <c:v>28.028949130800001</c:v>
                </c:pt>
                <c:pt idx="12097">
                  <c:v>28.065508978800001</c:v>
                </c:pt>
                <c:pt idx="12098">
                  <c:v>28.082874906600001</c:v>
                </c:pt>
                <c:pt idx="12099">
                  <c:v>28.064594982599999</c:v>
                </c:pt>
                <c:pt idx="12100">
                  <c:v>28.046315058600001</c:v>
                </c:pt>
                <c:pt idx="12101">
                  <c:v>28.028339800000001</c:v>
                </c:pt>
                <c:pt idx="12102">
                  <c:v>28.028339800000001</c:v>
                </c:pt>
                <c:pt idx="12103">
                  <c:v>28.041745077600002</c:v>
                </c:pt>
                <c:pt idx="12104">
                  <c:v>28.078304925600001</c:v>
                </c:pt>
                <c:pt idx="12105">
                  <c:v>28.063422482424244</c:v>
                </c:pt>
                <c:pt idx="12106">
                  <c:v>28.0301677924</c:v>
                </c:pt>
                <c:pt idx="12107">
                  <c:v>28.0667276404</c:v>
                </c:pt>
                <c:pt idx="12108">
                  <c:v>28.060960537474745</c:v>
                </c:pt>
                <c:pt idx="12109">
                  <c:v>27.987102252626261</c:v>
                </c:pt>
                <c:pt idx="12110">
                  <c:v>27.994488083333334</c:v>
                </c:pt>
                <c:pt idx="12111">
                  <c:v>28.03141722828283</c:v>
                </c:pt>
                <c:pt idx="12112">
                  <c:v>28.068346367676767</c:v>
                </c:pt>
                <c:pt idx="12113">
                  <c:v>28.065268936767676</c:v>
                </c:pt>
                <c:pt idx="12114">
                  <c:v>28.009875221616163</c:v>
                </c:pt>
                <c:pt idx="12115">
                  <c:v>27.983409337070707</c:v>
                </c:pt>
                <c:pt idx="12116">
                  <c:v>27.969868652626261</c:v>
                </c:pt>
                <c:pt idx="12117">
                  <c:v>27.988333222323234</c:v>
                </c:pt>
                <c:pt idx="12118">
                  <c:v>28.015904470510204</c:v>
                </c:pt>
                <c:pt idx="12119">
                  <c:v>28.053210443979591</c:v>
                </c:pt>
                <c:pt idx="12120">
                  <c:v>28.05880634</c:v>
                </c:pt>
                <c:pt idx="12121">
                  <c:v>28.055075743265306</c:v>
                </c:pt>
                <c:pt idx="12122">
                  <c:v>28.036422759591836</c:v>
                </c:pt>
                <c:pt idx="12123">
                  <c:v>28.007199748367348</c:v>
                </c:pt>
                <c:pt idx="12124">
                  <c:v>27.969893774897958</c:v>
                </c:pt>
                <c:pt idx="12125">
                  <c:v>28.01963507</c:v>
                </c:pt>
                <c:pt idx="12126">
                  <c:v>28.06440223510204</c:v>
                </c:pt>
                <c:pt idx="12127">
                  <c:v>28.08305521877551</c:v>
                </c:pt>
                <c:pt idx="12128">
                  <c:v>28.089272879999999</c:v>
                </c:pt>
                <c:pt idx="12129">
                  <c:v>28.086785815306122</c:v>
                </c:pt>
                <c:pt idx="12130">
                  <c:v>28.012173874489793</c:v>
                </c:pt>
                <c:pt idx="12131">
                  <c:v>27.98979029285714</c:v>
                </c:pt>
                <c:pt idx="12132">
                  <c:v>28.04574925</c:v>
                </c:pt>
                <c:pt idx="12133">
                  <c:v>28.02991023546392</c:v>
                </c:pt>
                <c:pt idx="12134">
                  <c:v>28.003469146020411</c:v>
                </c:pt>
                <c:pt idx="12135">
                  <c:v>28.040775119489798</c:v>
                </c:pt>
                <c:pt idx="12136">
                  <c:v>28.019859419690722</c:v>
                </c:pt>
                <c:pt idx="12137">
                  <c:v>27.944478283608248</c:v>
                </c:pt>
                <c:pt idx="12138">
                  <c:v>28.021743946701029</c:v>
                </c:pt>
                <c:pt idx="12139">
                  <c:v>28.089272879999999</c:v>
                </c:pt>
                <c:pt idx="12140">
                  <c:v>28.089272879999999</c:v>
                </c:pt>
                <c:pt idx="12141">
                  <c:v>28.028025707938145</c:v>
                </c:pt>
                <c:pt idx="12142">
                  <c:v>27.938196522164947</c:v>
                </c:pt>
                <c:pt idx="12143">
                  <c:v>27.975887087113403</c:v>
                </c:pt>
                <c:pt idx="12144">
                  <c:v>27.997873250000001</c:v>
                </c:pt>
                <c:pt idx="12145">
                  <c:v>27.997873250000001</c:v>
                </c:pt>
                <c:pt idx="12146">
                  <c:v>28.044044197113401</c:v>
                </c:pt>
                <c:pt idx="12147">
                  <c:v>28.08173476701031</c:v>
                </c:pt>
                <c:pt idx="12148">
                  <c:v>28.044044202061855</c:v>
                </c:pt>
                <c:pt idx="12149">
                  <c:v>28.006124610937501</c:v>
                </c:pt>
                <c:pt idx="12150">
                  <c:v>27.968041429687499</c:v>
                </c:pt>
                <c:pt idx="12151">
                  <c:v>28.023579399270833</c:v>
                </c:pt>
                <c:pt idx="12152">
                  <c:v>28.037134262783503</c:v>
                </c:pt>
                <c:pt idx="12153">
                  <c:v>27.980598409175258</c:v>
                </c:pt>
                <c:pt idx="12154">
                  <c:v>27.996603815625001</c:v>
                </c:pt>
                <c:pt idx="12155">
                  <c:v>28.031513397916669</c:v>
                </c:pt>
                <c:pt idx="12156">
                  <c:v>28.050554985416667</c:v>
                </c:pt>
                <c:pt idx="12157">
                  <c:v>28.037225870625001</c:v>
                </c:pt>
                <c:pt idx="12158">
                  <c:v>27.999142689375002</c:v>
                </c:pt>
                <c:pt idx="12159">
                  <c:v>27.997873250000001</c:v>
                </c:pt>
                <c:pt idx="12160">
                  <c:v>28.019039480105263</c:v>
                </c:pt>
                <c:pt idx="12161">
                  <c:v>28.076765562210525</c:v>
                </c:pt>
                <c:pt idx="12162">
                  <c:v>28.029609234270833</c:v>
                </c:pt>
                <c:pt idx="12163">
                  <c:v>27.960424794583332</c:v>
                </c:pt>
                <c:pt idx="12164">
                  <c:v>27.922341619583335</c:v>
                </c:pt>
                <c:pt idx="12165">
                  <c:v>27.917698144736843</c:v>
                </c:pt>
                <c:pt idx="12166">
                  <c:v>27.93694017</c:v>
                </c:pt>
                <c:pt idx="12167">
                  <c:v>27.994666252105265</c:v>
                </c:pt>
                <c:pt idx="12168">
                  <c:v>28.004537813020836</c:v>
                </c:pt>
                <c:pt idx="12169">
                  <c:v>27.947413044270832</c:v>
                </c:pt>
                <c:pt idx="12170">
                  <c:v>27.93694017</c:v>
                </c:pt>
                <c:pt idx="12171">
                  <c:v>27.950409589157896</c:v>
                </c:pt>
                <c:pt idx="12172">
                  <c:v>28.008135671263158</c:v>
                </c:pt>
                <c:pt idx="12173">
                  <c:v>27.990817846631579</c:v>
                </c:pt>
                <c:pt idx="12174">
                  <c:v>27.939533067021276</c:v>
                </c:pt>
                <c:pt idx="12175">
                  <c:v>27.978426522340428</c:v>
                </c:pt>
                <c:pt idx="12176">
                  <c:v>28.017115278421052</c:v>
                </c:pt>
                <c:pt idx="12177">
                  <c:v>28.055599335263157</c:v>
                </c:pt>
                <c:pt idx="12178">
                  <c:v>27.988252241578948</c:v>
                </c:pt>
                <c:pt idx="12179">
                  <c:v>27.962869142340427</c:v>
                </c:pt>
                <c:pt idx="12180">
                  <c:v>28.040656059361702</c:v>
                </c:pt>
                <c:pt idx="12181">
                  <c:v>28.014078861489363</c:v>
                </c:pt>
                <c:pt idx="12182">
                  <c:v>27.963558304947366</c:v>
                </c:pt>
                <c:pt idx="12183">
                  <c:v>27.944316279684209</c:v>
                </c:pt>
                <c:pt idx="12184">
                  <c:v>27.948932318723404</c:v>
                </c:pt>
                <c:pt idx="12185">
                  <c:v>27.967406709999999</c:v>
                </c:pt>
                <c:pt idx="12186">
                  <c:v>27.967406709999999</c:v>
                </c:pt>
                <c:pt idx="12187">
                  <c:v>27.995604468191488</c:v>
                </c:pt>
                <c:pt idx="12188">
                  <c:v>28.053944657553192</c:v>
                </c:pt>
                <c:pt idx="12189">
                  <c:v>28.023154000106384</c:v>
                </c:pt>
                <c:pt idx="12190">
                  <c:v>27.99106689531915</c:v>
                </c:pt>
                <c:pt idx="12191">
                  <c:v>27.971620167659573</c:v>
                </c:pt>
                <c:pt idx="12192">
                  <c:v>27.967406709999999</c:v>
                </c:pt>
                <c:pt idx="12193">
                  <c:v>27.971944279787234</c:v>
                </c:pt>
                <c:pt idx="12194">
                  <c:v>27.991391007446808</c:v>
                </c:pt>
                <c:pt idx="12195">
                  <c:v>27.971665473655914</c:v>
                </c:pt>
                <c:pt idx="12196">
                  <c:v>27.939208954893616</c:v>
                </c:pt>
                <c:pt idx="12197">
                  <c:v>27.958655682553189</c:v>
                </c:pt>
                <c:pt idx="12198">
                  <c:v>27.956596002258063</c:v>
                </c:pt>
                <c:pt idx="12199">
                  <c:v>27.93694017</c:v>
                </c:pt>
                <c:pt idx="12200">
                  <c:v>27.956596002258063</c:v>
                </c:pt>
                <c:pt idx="12201">
                  <c:v>27.967406709999999</c:v>
                </c:pt>
                <c:pt idx="12202">
                  <c:v>27.967406709999999</c:v>
                </c:pt>
                <c:pt idx="12203">
                  <c:v>28.020477462903226</c:v>
                </c:pt>
                <c:pt idx="12204">
                  <c:v>28.01752909</c:v>
                </c:pt>
                <c:pt idx="12205">
                  <c:v>27.899594090000001</c:v>
                </c:pt>
                <c:pt idx="12206">
                  <c:v>27.938905753225807</c:v>
                </c:pt>
                <c:pt idx="12207">
                  <c:v>28.007807992934783</c:v>
                </c:pt>
                <c:pt idx="12208">
                  <c:v>28.047546964673913</c:v>
                </c:pt>
                <c:pt idx="12209">
                  <c:v>28.00245961623656</c:v>
                </c:pt>
                <c:pt idx="12210">
                  <c:v>27.93694017</c:v>
                </c:pt>
                <c:pt idx="12211">
                  <c:v>27.93694017</c:v>
                </c:pt>
                <c:pt idx="12212">
                  <c:v>27.924491476236561</c:v>
                </c:pt>
                <c:pt idx="12213">
                  <c:v>27.908129420217392</c:v>
                </c:pt>
                <c:pt idx="12214">
                  <c:v>27.927998902826086</c:v>
                </c:pt>
                <c:pt idx="12215">
                  <c:v>27.926011954565219</c:v>
                </c:pt>
                <c:pt idx="12216">
                  <c:v>27.907135946086957</c:v>
                </c:pt>
                <c:pt idx="12217">
                  <c:v>27.946874911304349</c:v>
                </c:pt>
                <c:pt idx="12218">
                  <c:v>27.95780312673913</c:v>
                </c:pt>
                <c:pt idx="12219">
                  <c:v>27.937933644130435</c:v>
                </c:pt>
                <c:pt idx="12220">
                  <c:v>27.955816178478258</c:v>
                </c:pt>
                <c:pt idx="12221">
                  <c:v>27.959127758913041</c:v>
                </c:pt>
                <c:pt idx="12222">
                  <c:v>27.939258276304347</c:v>
                </c:pt>
                <c:pt idx="12223">
                  <c:v>27.954684418571428</c:v>
                </c:pt>
                <c:pt idx="12224">
                  <c:v>27.967406709999999</c:v>
                </c:pt>
                <c:pt idx="12225">
                  <c:v>27.967406709999999</c:v>
                </c:pt>
                <c:pt idx="12226">
                  <c:v>27.917187138571428</c:v>
                </c:pt>
                <c:pt idx="12227">
                  <c:v>27.876007090000002</c:v>
                </c:pt>
                <c:pt idx="12228">
                  <c:v>27.876007090000002</c:v>
                </c:pt>
                <c:pt idx="12229">
                  <c:v>27.860271624285716</c:v>
                </c:pt>
                <c:pt idx="12230">
                  <c:v>27.86161081285714</c:v>
                </c:pt>
                <c:pt idx="12231">
                  <c:v>27.921874298571428</c:v>
                </c:pt>
                <c:pt idx="12232">
                  <c:v>27.952006041428572</c:v>
                </c:pt>
                <c:pt idx="12233">
                  <c:v>27.962719549999999</c:v>
                </c:pt>
                <c:pt idx="12234">
                  <c:v>27.942631721428572</c:v>
                </c:pt>
                <c:pt idx="12235">
                  <c:v>27.908147615714288</c:v>
                </c:pt>
                <c:pt idx="12236">
                  <c:v>27.876007090000002</c:v>
                </c:pt>
                <c:pt idx="12237">
                  <c:v>27.876007090000002</c:v>
                </c:pt>
                <c:pt idx="12238">
                  <c:v>27.917187138571428</c:v>
                </c:pt>
                <c:pt idx="12239">
                  <c:v>27.970791881111111</c:v>
                </c:pt>
                <c:pt idx="12240">
                  <c:v>27.99110290777778</c:v>
                </c:pt>
                <c:pt idx="12241">
                  <c:v>27.971089478571429</c:v>
                </c:pt>
                <c:pt idx="12242">
                  <c:v>27.930846861999999</c:v>
                </c:pt>
                <c:pt idx="12243">
                  <c:v>27.89022480866667</c:v>
                </c:pt>
                <c:pt idx="12244">
                  <c:v>27.915178355714286</c:v>
                </c:pt>
                <c:pt idx="12245">
                  <c:v>27.970114846888887</c:v>
                </c:pt>
                <c:pt idx="12246">
                  <c:v>27.990425873555555</c:v>
                </c:pt>
                <c:pt idx="12247">
                  <c:v>27.972145949555557</c:v>
                </c:pt>
                <c:pt idx="12248">
                  <c:v>27.93694017</c:v>
                </c:pt>
                <c:pt idx="12249">
                  <c:v>27.93694017</c:v>
                </c:pt>
                <c:pt idx="12250">
                  <c:v>27.911212869555555</c:v>
                </c:pt>
                <c:pt idx="12251">
                  <c:v>27.87871522688889</c:v>
                </c:pt>
                <c:pt idx="12252">
                  <c:v>27.899026253555558</c:v>
                </c:pt>
                <c:pt idx="12253">
                  <c:v>27.945064580666667</c:v>
                </c:pt>
                <c:pt idx="12254">
                  <c:v>27.995134684606743</c:v>
                </c:pt>
                <c:pt idx="12255">
                  <c:v>27.974595444157302</c:v>
                </c:pt>
                <c:pt idx="12256">
                  <c:v>27.888193701666665</c:v>
                </c:pt>
                <c:pt idx="12257">
                  <c:v>27.7969310052809</c:v>
                </c:pt>
                <c:pt idx="12258">
                  <c:v>27.879087973820226</c:v>
                </c:pt>
                <c:pt idx="12259">
                  <c:v>27.933554998888887</c:v>
                </c:pt>
                <c:pt idx="12260">
                  <c:v>27.95713708977528</c:v>
                </c:pt>
                <c:pt idx="12261">
                  <c:v>27.895519368426967</c:v>
                </c:pt>
                <c:pt idx="12262">
                  <c:v>27.876007090000002</c:v>
                </c:pt>
                <c:pt idx="12263">
                  <c:v>27.888330634269664</c:v>
                </c:pt>
                <c:pt idx="12264">
                  <c:v>27.949948355617977</c:v>
                </c:pt>
                <c:pt idx="12265">
                  <c:v>27.967406709999999</c:v>
                </c:pt>
                <c:pt idx="12266">
                  <c:v>27.943444261235953</c:v>
                </c:pt>
                <c:pt idx="12267">
                  <c:v>27.840748052247189</c:v>
                </c:pt>
                <c:pt idx="12268">
                  <c:v>27.861287296067417</c:v>
                </c:pt>
                <c:pt idx="12269">
                  <c:v>27.917427891573034</c:v>
                </c:pt>
                <c:pt idx="12270">
                  <c:v>27.958506372471909</c:v>
                </c:pt>
                <c:pt idx="12271">
                  <c:v>27.935228566629213</c:v>
                </c:pt>
                <c:pt idx="12272">
                  <c:v>27.906473630000001</c:v>
                </c:pt>
                <c:pt idx="12273">
                  <c:v>27.906473630000001</c:v>
                </c:pt>
                <c:pt idx="12274">
                  <c:v>27.889357596292136</c:v>
                </c:pt>
                <c:pt idx="12275">
                  <c:v>27.890547938636367</c:v>
                </c:pt>
                <c:pt idx="12276">
                  <c:v>27.932093220454547</c:v>
                </c:pt>
                <c:pt idx="12277">
                  <c:v>27.900241837727272</c:v>
                </c:pt>
                <c:pt idx="12278">
                  <c:v>27.876007090000002</c:v>
                </c:pt>
                <c:pt idx="12279">
                  <c:v>27.876007090000002</c:v>
                </c:pt>
                <c:pt idx="12280">
                  <c:v>27.895394888181819</c:v>
                </c:pt>
                <c:pt idx="12281">
                  <c:v>27.916167529090909</c:v>
                </c:pt>
                <c:pt idx="12282">
                  <c:v>27.93694017</c:v>
                </c:pt>
                <c:pt idx="12283">
                  <c:v>27.895394888181819</c:v>
                </c:pt>
                <c:pt idx="12284">
                  <c:v>27.909243315454546</c:v>
                </c:pt>
                <c:pt idx="12285">
                  <c:v>27.963204428620688</c:v>
                </c:pt>
                <c:pt idx="12286">
                  <c:v>27.900170207931037</c:v>
                </c:pt>
                <c:pt idx="12287">
                  <c:v>27.914436475681818</c:v>
                </c:pt>
                <c:pt idx="12288">
                  <c:v>27.970522606136363</c:v>
                </c:pt>
                <c:pt idx="12289">
                  <c:v>27.991295247045457</c:v>
                </c:pt>
                <c:pt idx="12290">
                  <c:v>27.926084276436782</c:v>
                </c:pt>
                <c:pt idx="12291">
                  <c:v>27.845540549999999</c:v>
                </c:pt>
                <c:pt idx="12292">
                  <c:v>27.845540549999999</c:v>
                </c:pt>
                <c:pt idx="12293">
                  <c:v>27.829268642613634</c:v>
                </c:pt>
                <c:pt idx="12294">
                  <c:v>27.841688450919541</c:v>
                </c:pt>
                <c:pt idx="12295">
                  <c:v>27.925734085402297</c:v>
                </c:pt>
                <c:pt idx="12296">
                  <c:v>27.864100620114943</c:v>
                </c:pt>
                <c:pt idx="12297">
                  <c:v>27.867602520114943</c:v>
                </c:pt>
                <c:pt idx="12298">
                  <c:v>27.993670968390806</c:v>
                </c:pt>
                <c:pt idx="12299">
                  <c:v>27.815074003333333</c:v>
                </c:pt>
                <c:pt idx="12300">
                  <c:v>27.84308921632184</c:v>
                </c:pt>
                <c:pt idx="12301">
                  <c:v>28.044798734482757</c:v>
                </c:pt>
                <c:pt idx="12302">
                  <c:v>27.834684651724139</c:v>
                </c:pt>
                <c:pt idx="12303">
                  <c:v>27.780054988505746</c:v>
                </c:pt>
                <c:pt idx="12304">
                  <c:v>27.818616622093021</c:v>
                </c:pt>
                <c:pt idx="12305">
                  <c:v>27.839872354651163</c:v>
                </c:pt>
                <c:pt idx="12306">
                  <c:v>27.86094891505747</c:v>
                </c:pt>
                <c:pt idx="12307">
                  <c:v>27.85793972127907</c:v>
                </c:pt>
                <c:pt idx="12308">
                  <c:v>27.79417253755814</c:v>
                </c:pt>
                <c:pt idx="12309">
                  <c:v>27.838809566162791</c:v>
                </c:pt>
                <c:pt idx="12310">
                  <c:v>27.884761842873566</c:v>
                </c:pt>
                <c:pt idx="12311">
                  <c:v>27.905773249770117</c:v>
                </c:pt>
                <c:pt idx="12312">
                  <c:v>27.885926428604652</c:v>
                </c:pt>
                <c:pt idx="12313">
                  <c:v>27.864670703023258</c:v>
                </c:pt>
                <c:pt idx="12314">
                  <c:v>27.849791695116277</c:v>
                </c:pt>
                <c:pt idx="12315">
                  <c:v>27.892303146279069</c:v>
                </c:pt>
                <c:pt idx="12316">
                  <c:v>27.863962174186046</c:v>
                </c:pt>
                <c:pt idx="12317">
                  <c:v>27.815073999999999</c:v>
                </c:pt>
                <c:pt idx="12318">
                  <c:v>27.815073999999999</c:v>
                </c:pt>
                <c:pt idx="12319">
                  <c:v>27.815073999999999</c:v>
                </c:pt>
                <c:pt idx="12320">
                  <c:v>27.82295946</c:v>
                </c:pt>
                <c:pt idx="12321">
                  <c:v>27.84446526</c:v>
                </c:pt>
                <c:pt idx="12322">
                  <c:v>27.825347604069766</c:v>
                </c:pt>
                <c:pt idx="12323">
                  <c:v>27.859519309058822</c:v>
                </c:pt>
                <c:pt idx="12324">
                  <c:v>27.93694017</c:v>
                </c:pt>
                <c:pt idx="12325">
                  <c:v>27.93694017</c:v>
                </c:pt>
                <c:pt idx="12326">
                  <c:v>27.908265779411764</c:v>
                </c:pt>
                <c:pt idx="12327">
                  <c:v>27.870630641764706</c:v>
                </c:pt>
                <c:pt idx="12328">
                  <c:v>27.849124848823529</c:v>
                </c:pt>
                <c:pt idx="12329">
                  <c:v>27.863462044117647</c:v>
                </c:pt>
                <c:pt idx="12330">
                  <c:v>27.876007090000002</c:v>
                </c:pt>
                <c:pt idx="12331">
                  <c:v>27.876007090000002</c:v>
                </c:pt>
                <c:pt idx="12332">
                  <c:v>27.833712356941177</c:v>
                </c:pt>
                <c:pt idx="12333">
                  <c:v>27.815073999999999</c:v>
                </c:pt>
                <c:pt idx="12334">
                  <c:v>27.818658299999999</c:v>
                </c:pt>
                <c:pt idx="12335">
                  <c:v>27.840164099999999</c:v>
                </c:pt>
                <c:pt idx="12336">
                  <c:v>27.845540549999999</c:v>
                </c:pt>
                <c:pt idx="12337">
                  <c:v>27.852709147647058</c:v>
                </c:pt>
                <c:pt idx="12338">
                  <c:v>27.874214940588235</c:v>
                </c:pt>
                <c:pt idx="12339">
                  <c:v>27.796213764404762</c:v>
                </c:pt>
                <c:pt idx="12340">
                  <c:v>27.787474902705881</c:v>
                </c:pt>
                <c:pt idx="12341">
                  <c:v>27.843364367857141</c:v>
                </c:pt>
                <c:pt idx="12342">
                  <c:v>27.821602546428572</c:v>
                </c:pt>
                <c:pt idx="12343">
                  <c:v>27.784965889882354</c:v>
                </c:pt>
                <c:pt idx="12344">
                  <c:v>27.784970158928573</c:v>
                </c:pt>
                <c:pt idx="12345">
                  <c:v>27.893779237500002</c:v>
                </c:pt>
                <c:pt idx="12346">
                  <c:v>27.771913072023811</c:v>
                </c:pt>
                <c:pt idx="12347">
                  <c:v>27.735280680952382</c:v>
                </c:pt>
                <c:pt idx="12348">
                  <c:v>27.815073999999999</c:v>
                </c:pt>
                <c:pt idx="12349">
                  <c:v>27.815073999999999</c:v>
                </c:pt>
                <c:pt idx="12350">
                  <c:v>27.815073999999999</c:v>
                </c:pt>
                <c:pt idx="12351">
                  <c:v>27.821239849404762</c:v>
                </c:pt>
                <c:pt idx="12352">
                  <c:v>27.843001670833331</c:v>
                </c:pt>
                <c:pt idx="12353">
                  <c:v>27.864763485952381</c:v>
                </c:pt>
                <c:pt idx="12354">
                  <c:v>27.844072279518073</c:v>
                </c:pt>
                <c:pt idx="12355">
                  <c:v>27.788959823571428</c:v>
                </c:pt>
                <c:pt idx="12356">
                  <c:v>27.832483459285715</c:v>
                </c:pt>
                <c:pt idx="12357">
                  <c:v>27.860957353373493</c:v>
                </c:pt>
                <c:pt idx="12358">
                  <c:v>27.896680813571429</c:v>
                </c:pt>
                <c:pt idx="12359">
                  <c:v>27.961966256428571</c:v>
                </c:pt>
                <c:pt idx="12360">
                  <c:v>27.76551999253012</c:v>
                </c:pt>
                <c:pt idx="12361">
                  <c:v>27.721471979518071</c:v>
                </c:pt>
                <c:pt idx="12362">
                  <c:v>27.811809727857142</c:v>
                </c:pt>
                <c:pt idx="12363">
                  <c:v>27.790047913571428</c:v>
                </c:pt>
                <c:pt idx="12364">
                  <c:v>27.801125463614458</c:v>
                </c:pt>
                <c:pt idx="12365">
                  <c:v>27.806998531566265</c:v>
                </c:pt>
                <c:pt idx="12366">
                  <c:v>27.784974526746989</c:v>
                </c:pt>
                <c:pt idx="12367">
                  <c:v>27.82792134325301</c:v>
                </c:pt>
                <c:pt idx="12368">
                  <c:v>27.845540549999999</c:v>
                </c:pt>
                <c:pt idx="12369">
                  <c:v>27.845540549999999</c:v>
                </c:pt>
                <c:pt idx="12370">
                  <c:v>27.845540549999999</c:v>
                </c:pt>
                <c:pt idx="12371">
                  <c:v>27.826820139759036</c:v>
                </c:pt>
                <c:pt idx="12372">
                  <c:v>27.804796131084338</c:v>
                </c:pt>
                <c:pt idx="12373">
                  <c:v>27.788322892317073</c:v>
                </c:pt>
                <c:pt idx="12374">
                  <c:v>27.83290808012195</c:v>
                </c:pt>
                <c:pt idx="12375">
                  <c:v>27.829756674698793</c:v>
                </c:pt>
                <c:pt idx="12376">
                  <c:v>27.822504865853659</c:v>
                </c:pt>
                <c:pt idx="12377">
                  <c:v>27.844797463414633</c:v>
                </c:pt>
                <c:pt idx="12378">
                  <c:v>27.845540549999999</c:v>
                </c:pt>
                <c:pt idx="12379">
                  <c:v>27.832536534756098</c:v>
                </c:pt>
                <c:pt idx="12380">
                  <c:v>27.810243938780488</c:v>
                </c:pt>
                <c:pt idx="12381">
                  <c:v>27.787951348536584</c:v>
                </c:pt>
                <c:pt idx="12382">
                  <c:v>27.841453571341464</c:v>
                </c:pt>
                <c:pt idx="12383">
                  <c:v>27.865232338048781</c:v>
                </c:pt>
                <c:pt idx="12384">
                  <c:v>27.848141352195121</c:v>
                </c:pt>
                <c:pt idx="12385">
                  <c:v>27.870433942439025</c:v>
                </c:pt>
                <c:pt idx="12386">
                  <c:v>27.809129313780488</c:v>
                </c:pt>
                <c:pt idx="12387">
                  <c:v>27.796868387439027</c:v>
                </c:pt>
                <c:pt idx="12388">
                  <c:v>27.903464588888891</c:v>
                </c:pt>
                <c:pt idx="12389">
                  <c:v>27.722922122222222</c:v>
                </c:pt>
                <c:pt idx="12390">
                  <c:v>27.707326480487804</c:v>
                </c:pt>
                <c:pt idx="12391">
                  <c:v>27.73407758878049</c:v>
                </c:pt>
                <c:pt idx="12392">
                  <c:v>27.667199818048783</c:v>
                </c:pt>
                <c:pt idx="12393">
                  <c:v>27.74699444765432</c:v>
                </c:pt>
                <c:pt idx="12394">
                  <c:v>27.78460746</c:v>
                </c:pt>
                <c:pt idx="12395">
                  <c:v>27.800212274878049</c:v>
                </c:pt>
                <c:pt idx="12396">
                  <c:v>27.86709005292683</c:v>
                </c:pt>
                <c:pt idx="12397">
                  <c:v>27.797772017901234</c:v>
                </c:pt>
                <c:pt idx="12398">
                  <c:v>27.789121025308642</c:v>
                </c:pt>
                <c:pt idx="12399">
                  <c:v>27.841779247530862</c:v>
                </c:pt>
                <c:pt idx="12400">
                  <c:v>27.819211432716049</c:v>
                </c:pt>
                <c:pt idx="12401">
                  <c:v>27.796643623950619</c:v>
                </c:pt>
                <c:pt idx="12402">
                  <c:v>27.826734037283952</c:v>
                </c:pt>
                <c:pt idx="12403">
                  <c:v>27.882777430493828</c:v>
                </c:pt>
                <c:pt idx="12404">
                  <c:v>27.679667149012346</c:v>
                </c:pt>
                <c:pt idx="12405">
                  <c:v>27.718784684074073</c:v>
                </c:pt>
                <c:pt idx="12406">
                  <c:v>27.76580095382716</c:v>
                </c:pt>
                <c:pt idx="12407">
                  <c:v>27.728244360999998</c:v>
                </c:pt>
                <c:pt idx="12408">
                  <c:v>27.796794075999998</c:v>
                </c:pt>
                <c:pt idx="12409">
                  <c:v>27.765424823703704</c:v>
                </c:pt>
                <c:pt idx="12410">
                  <c:v>27.749951770749998</c:v>
                </c:pt>
                <c:pt idx="12411">
                  <c:v>27.816202390740742</c:v>
                </c:pt>
                <c:pt idx="12412">
                  <c:v>27.838770205555555</c:v>
                </c:pt>
                <c:pt idx="12413">
                  <c:v>27.829545611249998</c:v>
                </c:pt>
                <c:pt idx="12414">
                  <c:v>27.7899391045</c:v>
                </c:pt>
                <c:pt idx="12415">
                  <c:v>27.723674379999999</c:v>
                </c:pt>
                <c:pt idx="12416">
                  <c:v>27.723674379999999</c:v>
                </c:pt>
                <c:pt idx="12417">
                  <c:v>27.75526931037037</c:v>
                </c:pt>
                <c:pt idx="12418">
                  <c:v>27.78460746</c:v>
                </c:pt>
                <c:pt idx="12419">
                  <c:v>27.78460746</c:v>
                </c:pt>
                <c:pt idx="12420">
                  <c:v>27.78460746</c:v>
                </c:pt>
                <c:pt idx="12421">
                  <c:v>27.78460746</c:v>
                </c:pt>
                <c:pt idx="12422">
                  <c:v>27.78460746</c:v>
                </c:pt>
                <c:pt idx="12423">
                  <c:v>27.78460746</c:v>
                </c:pt>
                <c:pt idx="12424">
                  <c:v>27.78460746</c:v>
                </c:pt>
                <c:pt idx="12425">
                  <c:v>27.752617593</c:v>
                </c:pt>
                <c:pt idx="12426">
                  <c:v>27.723674379999999</c:v>
                </c:pt>
                <c:pt idx="12427">
                  <c:v>27.721389389499997</c:v>
                </c:pt>
                <c:pt idx="12428">
                  <c:v>27.675689579499998</c:v>
                </c:pt>
                <c:pt idx="12429">
                  <c:v>27.729073513670887</c:v>
                </c:pt>
                <c:pt idx="12430">
                  <c:v>27.775467498000001</c:v>
                </c:pt>
                <c:pt idx="12431">
                  <c:v>27.754140920000001</c:v>
                </c:pt>
                <c:pt idx="12432">
                  <c:v>27.754140920000001</c:v>
                </c:pt>
                <c:pt idx="12433">
                  <c:v>27.754140920000001</c:v>
                </c:pt>
                <c:pt idx="12434">
                  <c:v>27.764167882531645</c:v>
                </c:pt>
                <c:pt idx="12435">
                  <c:v>27.787307026835443</c:v>
                </c:pt>
                <c:pt idx="12436">
                  <c:v>27.81044617113924</c:v>
                </c:pt>
                <c:pt idx="12437">
                  <c:v>27.79656268455696</c:v>
                </c:pt>
                <c:pt idx="12438">
                  <c:v>27.762239620506328</c:v>
                </c:pt>
                <c:pt idx="12439">
                  <c:v>27.735243952151897</c:v>
                </c:pt>
                <c:pt idx="12440">
                  <c:v>27.804661385063291</c:v>
                </c:pt>
                <c:pt idx="12441">
                  <c:v>27.736400909367088</c:v>
                </c:pt>
                <c:pt idx="12442">
                  <c:v>27.754912228860757</c:v>
                </c:pt>
                <c:pt idx="12443">
                  <c:v>27.835385034999998</c:v>
                </c:pt>
                <c:pt idx="12444">
                  <c:v>27.788513427307691</c:v>
                </c:pt>
                <c:pt idx="12445">
                  <c:v>27.742185695443037</c:v>
                </c:pt>
                <c:pt idx="12446">
                  <c:v>27.723674379999999</c:v>
                </c:pt>
                <c:pt idx="12447">
                  <c:v>27.737557866582279</c:v>
                </c:pt>
                <c:pt idx="12448">
                  <c:v>27.783836155189874</c:v>
                </c:pt>
                <c:pt idx="12449">
                  <c:v>27.761562256666668</c:v>
                </c:pt>
                <c:pt idx="12450">
                  <c:v>27.785764417215191</c:v>
                </c:pt>
                <c:pt idx="12451">
                  <c:v>27.806480873333332</c:v>
                </c:pt>
                <c:pt idx="12452">
                  <c:v>27.787732233846153</c:v>
                </c:pt>
                <c:pt idx="12453">
                  <c:v>27.83460384153846</c:v>
                </c:pt>
                <c:pt idx="12454">
                  <c:v>27.773670757435895</c:v>
                </c:pt>
                <c:pt idx="12455">
                  <c:v>27.745547793333333</c:v>
                </c:pt>
                <c:pt idx="12456">
                  <c:v>27.788513426666668</c:v>
                </c:pt>
                <c:pt idx="12457">
                  <c:v>27.811949226666666</c:v>
                </c:pt>
                <c:pt idx="12458">
                  <c:v>27.733829893333333</c:v>
                </c:pt>
                <c:pt idx="12459">
                  <c:v>27.706488126666667</c:v>
                </c:pt>
                <c:pt idx="12460">
                  <c:v>27.742666508831167</c:v>
                </c:pt>
                <c:pt idx="12461">
                  <c:v>27.813886991948053</c:v>
                </c:pt>
                <c:pt idx="12462">
                  <c:v>27.768983593333335</c:v>
                </c:pt>
                <c:pt idx="12463">
                  <c:v>27.770155383333336</c:v>
                </c:pt>
                <c:pt idx="12464">
                  <c:v>27.766406669870129</c:v>
                </c:pt>
                <c:pt idx="12465">
                  <c:v>27.728361539999998</c:v>
                </c:pt>
                <c:pt idx="12466">
                  <c:v>27.775233140000001</c:v>
                </c:pt>
                <c:pt idx="12467">
                  <c:v>27.765615331168831</c:v>
                </c:pt>
                <c:pt idx="12468">
                  <c:v>27.74187517012987</c:v>
                </c:pt>
                <c:pt idx="12469">
                  <c:v>27.723674379999999</c:v>
                </c:pt>
                <c:pt idx="12470">
                  <c:v>27.723674379999999</c:v>
                </c:pt>
                <c:pt idx="12471">
                  <c:v>27.745831863636365</c:v>
                </c:pt>
                <c:pt idx="12472">
                  <c:v>27.754140920000001</c:v>
                </c:pt>
                <c:pt idx="12473">
                  <c:v>27.754140920000001</c:v>
                </c:pt>
                <c:pt idx="12474">
                  <c:v>27.756119266753249</c:v>
                </c:pt>
                <c:pt idx="12475">
                  <c:v>27.779859427792207</c:v>
                </c:pt>
                <c:pt idx="12476">
                  <c:v>27.765615331168831</c:v>
                </c:pt>
                <c:pt idx="12477">
                  <c:v>27.729609420259742</c:v>
                </c:pt>
                <c:pt idx="12478">
                  <c:v>27.738105900789474</c:v>
                </c:pt>
                <c:pt idx="12479">
                  <c:v>27.93052616131579</c:v>
                </c:pt>
                <c:pt idx="12480">
                  <c:v>27.799247228441558</c:v>
                </c:pt>
                <c:pt idx="12481">
                  <c:v>27.721696033246754</c:v>
                </c:pt>
                <c:pt idx="12482">
                  <c:v>27.673965811578949</c:v>
                </c:pt>
                <c:pt idx="12483">
                  <c:v>27.638605460649352</c:v>
                </c:pt>
                <c:pt idx="12484">
                  <c:v>27.686085790519481</c:v>
                </c:pt>
                <c:pt idx="12485">
                  <c:v>27.73409714368421</c:v>
                </c:pt>
                <c:pt idx="12486">
                  <c:v>27.726079633157894</c:v>
                </c:pt>
                <c:pt idx="12487">
                  <c:v>27.715760992987011</c:v>
                </c:pt>
                <c:pt idx="12488">
                  <c:v>27.783003957894739</c:v>
                </c:pt>
                <c:pt idx="12489">
                  <c:v>27.73489889473684</c:v>
                </c:pt>
                <c:pt idx="12490">
                  <c:v>27.742114654210525</c:v>
                </c:pt>
                <c:pt idx="12491">
                  <c:v>27.766167185789474</c:v>
                </c:pt>
                <c:pt idx="12492">
                  <c:v>27.773382945263158</c:v>
                </c:pt>
                <c:pt idx="12493">
                  <c:v>27.72527788210526</c:v>
                </c:pt>
                <c:pt idx="12494">
                  <c:v>27.700423599473684</c:v>
                </c:pt>
                <c:pt idx="12495">
                  <c:v>27.676371067894738</c:v>
                </c:pt>
                <c:pt idx="12496">
                  <c:v>27.673164063684212</c:v>
                </c:pt>
                <c:pt idx="12497">
                  <c:v>27.701225350526315</c:v>
                </c:pt>
                <c:pt idx="12498">
                  <c:v>27.749330413684213</c:v>
                </c:pt>
                <c:pt idx="12499">
                  <c:v>27.732205011199998</c:v>
                </c:pt>
                <c:pt idx="12500">
                  <c:v>27.692406088947369</c:v>
                </c:pt>
                <c:pt idx="12501">
                  <c:v>27.69040171131579</c:v>
                </c:pt>
                <c:pt idx="12502">
                  <c:v>27.751297376266667</c:v>
                </c:pt>
                <c:pt idx="12503">
                  <c:v>27.726924144266665</c:v>
                </c:pt>
                <c:pt idx="12504">
                  <c:v>27.723674379999999</c:v>
                </c:pt>
                <c:pt idx="12505">
                  <c:v>27.723674379999999</c:v>
                </c:pt>
                <c:pt idx="12506">
                  <c:v>27.6980824836</c:v>
                </c:pt>
                <c:pt idx="12507">
                  <c:v>27.637149397200002</c:v>
                </c:pt>
                <c:pt idx="12508">
                  <c:v>27.685895869199999</c:v>
                </c:pt>
                <c:pt idx="12509">
                  <c:v>27.754541795526315</c:v>
                </c:pt>
                <c:pt idx="12510">
                  <c:v>27.741954304</c:v>
                </c:pt>
                <c:pt idx="12511">
                  <c:v>27.725705482666665</c:v>
                </c:pt>
                <c:pt idx="12512">
                  <c:v>27.804918486666665</c:v>
                </c:pt>
                <c:pt idx="12513">
                  <c:v>27.683052326666665</c:v>
                </c:pt>
                <c:pt idx="12514">
                  <c:v>27.683052326666665</c:v>
                </c:pt>
                <c:pt idx="12515">
                  <c:v>27.664388135270269</c:v>
                </c:pt>
                <c:pt idx="12516">
                  <c:v>27.649336015199999</c:v>
                </c:pt>
                <c:pt idx="12517">
                  <c:v>27.700519809599999</c:v>
                </c:pt>
                <c:pt idx="12518">
                  <c:v>27.773639505599999</c:v>
                </c:pt>
                <c:pt idx="12519">
                  <c:v>27.701738471199999</c:v>
                </c:pt>
                <c:pt idx="12520">
                  <c:v>27.736849100000001</c:v>
                </c:pt>
                <c:pt idx="12521">
                  <c:v>27.797200296533333</c:v>
                </c:pt>
                <c:pt idx="12522">
                  <c:v>27.759904860000002</c:v>
                </c:pt>
                <c:pt idx="12523">
                  <c:v>27.809310059999998</c:v>
                </c:pt>
                <c:pt idx="12524">
                  <c:v>27.771432740000002</c:v>
                </c:pt>
                <c:pt idx="12525">
                  <c:v>27.7066131176</c:v>
                </c:pt>
                <c:pt idx="12526">
                  <c:v>27.67262234</c:v>
                </c:pt>
                <c:pt idx="12527">
                  <c:v>27.680856538648648</c:v>
                </c:pt>
                <c:pt idx="12528">
                  <c:v>27.606748730540541</c:v>
                </c:pt>
                <c:pt idx="12529">
                  <c:v>27.670975497567568</c:v>
                </c:pt>
                <c:pt idx="12530">
                  <c:v>27.658624194324325</c:v>
                </c:pt>
                <c:pt idx="12531">
                  <c:v>27.666858393783784</c:v>
                </c:pt>
                <c:pt idx="12532">
                  <c:v>27.723674379999999</c:v>
                </c:pt>
                <c:pt idx="12533">
                  <c:v>27.723674379999999</c:v>
                </c:pt>
                <c:pt idx="12534">
                  <c:v>27.723674379999999</c:v>
                </c:pt>
                <c:pt idx="12535">
                  <c:v>27.723674379999999</c:v>
                </c:pt>
                <c:pt idx="12536">
                  <c:v>27.71049966</c:v>
                </c:pt>
                <c:pt idx="12537">
                  <c:v>27.700720137534248</c:v>
                </c:pt>
                <c:pt idx="12538">
                  <c:v>27.733967130675673</c:v>
                </c:pt>
                <c:pt idx="12539">
                  <c:v>27.857480138783785</c:v>
                </c:pt>
                <c:pt idx="12540">
                  <c:v>27.687032186216218</c:v>
                </c:pt>
                <c:pt idx="12541">
                  <c:v>27.648134049863014</c:v>
                </c:pt>
                <c:pt idx="12542">
                  <c:v>27.703088879999999</c:v>
                </c:pt>
                <c:pt idx="12543">
                  <c:v>27.711153882739726</c:v>
                </c:pt>
                <c:pt idx="12544">
                  <c:v>27.636030899178081</c:v>
                </c:pt>
                <c:pt idx="12545">
                  <c:v>27.632274750000001</c:v>
                </c:pt>
                <c:pt idx="12546">
                  <c:v>27.632274750000001</c:v>
                </c:pt>
                <c:pt idx="12547">
                  <c:v>27.694877233561645</c:v>
                </c:pt>
                <c:pt idx="12548">
                  <c:v>27.763322616986301</c:v>
                </c:pt>
                <c:pt idx="12549">
                  <c:v>27.694877239452055</c:v>
                </c:pt>
                <c:pt idx="12550">
                  <c:v>27.719918231232874</c:v>
                </c:pt>
                <c:pt idx="12551">
                  <c:v>27.723674379999999</c:v>
                </c:pt>
                <c:pt idx="12552">
                  <c:v>27.676096490410959</c:v>
                </c:pt>
                <c:pt idx="12553">
                  <c:v>27.653142246575342</c:v>
                </c:pt>
                <c:pt idx="12554">
                  <c:v>27.70322423671233</c:v>
                </c:pt>
                <c:pt idx="12555">
                  <c:v>27.753306220273974</c:v>
                </c:pt>
                <c:pt idx="12556">
                  <c:v>27.654278364027778</c:v>
                </c:pt>
                <c:pt idx="12557">
                  <c:v>27.612659306438356</c:v>
                </c:pt>
                <c:pt idx="12558">
                  <c:v>27.615998105342467</c:v>
                </c:pt>
                <c:pt idx="12559">
                  <c:v>27.632274750000001</c:v>
                </c:pt>
                <c:pt idx="12560">
                  <c:v>27.64729934630137</c:v>
                </c:pt>
                <c:pt idx="12561">
                  <c:v>27.747463321643838</c:v>
                </c:pt>
                <c:pt idx="12562">
                  <c:v>27.659356121111113</c:v>
                </c:pt>
                <c:pt idx="12563">
                  <c:v>27.669001543972602</c:v>
                </c:pt>
                <c:pt idx="12564">
                  <c:v>27.706325378055556</c:v>
                </c:pt>
                <c:pt idx="12565">
                  <c:v>27.675435689027776</c:v>
                </c:pt>
                <c:pt idx="12566">
                  <c:v>27.567533353472221</c:v>
                </c:pt>
                <c:pt idx="12567">
                  <c:v>27.796032411805555</c:v>
                </c:pt>
                <c:pt idx="12568">
                  <c:v>27.539623075342465</c:v>
                </c:pt>
                <c:pt idx="12569">
                  <c:v>27.538336247499998</c:v>
                </c:pt>
                <c:pt idx="12570">
                  <c:v>27.6271969975</c:v>
                </c:pt>
                <c:pt idx="12571">
                  <c:v>27.6627413</c:v>
                </c:pt>
                <c:pt idx="12572">
                  <c:v>27.660202420833333</c:v>
                </c:pt>
                <c:pt idx="12573">
                  <c:v>27.634813629166668</c:v>
                </c:pt>
                <c:pt idx="12574">
                  <c:v>27.632274750000001</c:v>
                </c:pt>
                <c:pt idx="12575">
                  <c:v>27.705055934861111</c:v>
                </c:pt>
                <c:pt idx="12576">
                  <c:v>27.701670763472222</c:v>
                </c:pt>
                <c:pt idx="12577">
                  <c:v>27.656394096805556</c:v>
                </c:pt>
                <c:pt idx="12578">
                  <c:v>27.714663148873239</c:v>
                </c:pt>
                <c:pt idx="12579">
                  <c:v>27.63742402492958</c:v>
                </c:pt>
                <c:pt idx="12580">
                  <c:v>27.608578552222223</c:v>
                </c:pt>
                <c:pt idx="12581">
                  <c:v>27.696211579577465</c:v>
                </c:pt>
                <c:pt idx="12582">
                  <c:v>27.698285592083334</c:v>
                </c:pt>
                <c:pt idx="12583">
                  <c:v>27.641285983098591</c:v>
                </c:pt>
                <c:pt idx="12584">
                  <c:v>27.654159174647887</c:v>
                </c:pt>
                <c:pt idx="12585">
                  <c:v>27.602666422535211</c:v>
                </c:pt>
                <c:pt idx="12586">
                  <c:v>27.651739492083333</c:v>
                </c:pt>
                <c:pt idx="12587">
                  <c:v>27.642573302112677</c:v>
                </c:pt>
                <c:pt idx="12588">
                  <c:v>27.663170401267607</c:v>
                </c:pt>
                <c:pt idx="12589">
                  <c:v>27.661024871690142</c:v>
                </c:pt>
                <c:pt idx="12590">
                  <c:v>27.613823185492958</c:v>
                </c:pt>
                <c:pt idx="12591">
                  <c:v>27.660166662394367</c:v>
                </c:pt>
                <c:pt idx="12592">
                  <c:v>27.608673910281691</c:v>
                </c:pt>
                <c:pt idx="12593">
                  <c:v>27.624121732253521</c:v>
                </c:pt>
                <c:pt idx="12594">
                  <c:v>27.632274750000001</c:v>
                </c:pt>
                <c:pt idx="12595">
                  <c:v>27.670894311971832</c:v>
                </c:pt>
                <c:pt idx="12596">
                  <c:v>27.698865908999998</c:v>
                </c:pt>
                <c:pt idx="12597">
                  <c:v>27.632274750000001</c:v>
                </c:pt>
                <c:pt idx="12598">
                  <c:v>27.632274750000001</c:v>
                </c:pt>
                <c:pt idx="12599">
                  <c:v>27.632274750000001</c:v>
                </c:pt>
                <c:pt idx="12600">
                  <c:v>27.673186967571429</c:v>
                </c:pt>
                <c:pt idx="12601">
                  <c:v>27.693207839999999</c:v>
                </c:pt>
                <c:pt idx="12602">
                  <c:v>27.659259406</c:v>
                </c:pt>
                <c:pt idx="12603">
                  <c:v>27.62240530971831</c:v>
                </c:pt>
                <c:pt idx="12604">
                  <c:v>27.693207839999999</c:v>
                </c:pt>
                <c:pt idx="12605">
                  <c:v>27.693207839999999</c:v>
                </c:pt>
                <c:pt idx="12606">
                  <c:v>27.597455849285712</c:v>
                </c:pt>
                <c:pt idx="12607">
                  <c:v>27.688855473571429</c:v>
                </c:pt>
                <c:pt idx="12608">
                  <c:v>27.694066047464791</c:v>
                </c:pt>
                <c:pt idx="12609">
                  <c:v>27.590492066571429</c:v>
                </c:pt>
                <c:pt idx="12610">
                  <c:v>27.540875132</c:v>
                </c:pt>
                <c:pt idx="12611">
                  <c:v>27.661000354285715</c:v>
                </c:pt>
                <c:pt idx="12612">
                  <c:v>27.63488616857143</c:v>
                </c:pt>
                <c:pt idx="12613">
                  <c:v>27.60877199057143</c:v>
                </c:pt>
                <c:pt idx="12614">
                  <c:v>27.621236148550725</c:v>
                </c:pt>
                <c:pt idx="12615">
                  <c:v>27.586574939999998</c:v>
                </c:pt>
                <c:pt idx="12616">
                  <c:v>27.595279669285713</c:v>
                </c:pt>
                <c:pt idx="12617">
                  <c:v>27.673622205000001</c:v>
                </c:pt>
                <c:pt idx="12618">
                  <c:v>27.608431371594204</c:v>
                </c:pt>
                <c:pt idx="12619">
                  <c:v>27.687909310724638</c:v>
                </c:pt>
                <c:pt idx="12620">
                  <c:v>27.571341671999999</c:v>
                </c:pt>
                <c:pt idx="12621">
                  <c:v>27.560895999142858</c:v>
                </c:pt>
                <c:pt idx="12622">
                  <c:v>27.650819605652174</c:v>
                </c:pt>
                <c:pt idx="12623">
                  <c:v>27.628300855652174</c:v>
                </c:pt>
                <c:pt idx="12624">
                  <c:v>27.503444802000001</c:v>
                </c:pt>
                <c:pt idx="12625">
                  <c:v>27.581938728550725</c:v>
                </c:pt>
                <c:pt idx="12626">
                  <c:v>27.661416667681159</c:v>
                </c:pt>
                <c:pt idx="12627">
                  <c:v>27.610639092608697</c:v>
                </c:pt>
                <c:pt idx="12628">
                  <c:v>27.623570024285716</c:v>
                </c:pt>
                <c:pt idx="12629">
                  <c:v>27.632274750000001</c:v>
                </c:pt>
                <c:pt idx="12630">
                  <c:v>27.659650486086957</c:v>
                </c:pt>
                <c:pt idx="12631">
                  <c:v>27.654351959710144</c:v>
                </c:pt>
                <c:pt idx="12632">
                  <c:v>27.571341669999999</c:v>
                </c:pt>
                <c:pt idx="12633">
                  <c:v>27.574874022463767</c:v>
                </c:pt>
                <c:pt idx="12634">
                  <c:v>27.627859309420291</c:v>
                </c:pt>
                <c:pt idx="12635">
                  <c:v>27.632274750000001</c:v>
                </c:pt>
                <c:pt idx="12636">
                  <c:v>27.611665031764709</c:v>
                </c:pt>
                <c:pt idx="12637">
                  <c:v>27.585029535797101</c:v>
                </c:pt>
                <c:pt idx="12638">
                  <c:v>27.571341669999999</c:v>
                </c:pt>
                <c:pt idx="12639">
                  <c:v>27.571341669999999</c:v>
                </c:pt>
                <c:pt idx="12640">
                  <c:v>27.581198491764706</c:v>
                </c:pt>
                <c:pt idx="12641">
                  <c:v>27.633599382608697</c:v>
                </c:pt>
                <c:pt idx="12642">
                  <c:v>27.660092034782608</c:v>
                </c:pt>
                <c:pt idx="12643">
                  <c:v>27.638547275000001</c:v>
                </c:pt>
                <c:pt idx="12644">
                  <c:v>27.591652696666667</c:v>
                </c:pt>
                <c:pt idx="12645">
                  <c:v>27.571341669999999</c:v>
                </c:pt>
                <c:pt idx="12646">
                  <c:v>27.610320923970587</c:v>
                </c:pt>
                <c:pt idx="12647">
                  <c:v>27.597834317391303</c:v>
                </c:pt>
                <c:pt idx="12648">
                  <c:v>27.492487089411764</c:v>
                </c:pt>
                <c:pt idx="12649">
                  <c:v>27.682454942941177</c:v>
                </c:pt>
                <c:pt idx="12650">
                  <c:v>27.521161487058823</c:v>
                </c:pt>
                <c:pt idx="12651">
                  <c:v>27.56058877352941</c:v>
                </c:pt>
                <c:pt idx="12652">
                  <c:v>27.506824284117648</c:v>
                </c:pt>
                <c:pt idx="12653">
                  <c:v>27.533706528235292</c:v>
                </c:pt>
                <c:pt idx="12654">
                  <c:v>27.585678865294117</c:v>
                </c:pt>
                <c:pt idx="12655">
                  <c:v>27.591055313529413</c:v>
                </c:pt>
                <c:pt idx="12656">
                  <c:v>27.578510267647058</c:v>
                </c:pt>
                <c:pt idx="12657">
                  <c:v>27.605392508823531</c:v>
                </c:pt>
                <c:pt idx="12658">
                  <c:v>27.632274750000001</c:v>
                </c:pt>
                <c:pt idx="12659">
                  <c:v>27.632274750000001</c:v>
                </c:pt>
                <c:pt idx="12660">
                  <c:v>27.608528770294118</c:v>
                </c:pt>
                <c:pt idx="12661">
                  <c:v>27.521161479852942</c:v>
                </c:pt>
                <c:pt idx="12662">
                  <c:v>27.564066073880596</c:v>
                </c:pt>
                <c:pt idx="12663">
                  <c:v>27.524745780882352</c:v>
                </c:pt>
                <c:pt idx="12664">
                  <c:v>27.428558177313434</c:v>
                </c:pt>
                <c:pt idx="12665">
                  <c:v>27.523849710588237</c:v>
                </c:pt>
                <c:pt idx="12666">
                  <c:v>27.574524741343282</c:v>
                </c:pt>
                <c:pt idx="12667">
                  <c:v>27.601808210000002</c:v>
                </c:pt>
                <c:pt idx="12668">
                  <c:v>27.601808210000002</c:v>
                </c:pt>
                <c:pt idx="12669">
                  <c:v>27.578062230294115</c:v>
                </c:pt>
                <c:pt idx="12670">
                  <c:v>27.63272948119403</c:v>
                </c:pt>
                <c:pt idx="12671">
                  <c:v>27.645461764179107</c:v>
                </c:pt>
                <c:pt idx="12672">
                  <c:v>27.604081832388058</c:v>
                </c:pt>
                <c:pt idx="12673">
                  <c:v>27.593168444925372</c:v>
                </c:pt>
                <c:pt idx="12674">
                  <c:v>27.616814117761194</c:v>
                </c:pt>
                <c:pt idx="12675">
                  <c:v>27.566794425223879</c:v>
                </c:pt>
                <c:pt idx="12676">
                  <c:v>27.542239303432837</c:v>
                </c:pt>
                <c:pt idx="12677">
                  <c:v>27.569522772089552</c:v>
                </c:pt>
                <c:pt idx="12678">
                  <c:v>27.520412528507464</c:v>
                </c:pt>
                <c:pt idx="12679">
                  <c:v>27.532690089402987</c:v>
                </c:pt>
                <c:pt idx="12680">
                  <c:v>27.54087513</c:v>
                </c:pt>
                <c:pt idx="12681">
                  <c:v>27.573615292388059</c:v>
                </c:pt>
                <c:pt idx="12682">
                  <c:v>27.588621200149255</c:v>
                </c:pt>
                <c:pt idx="12683">
                  <c:v>27.561186156666665</c:v>
                </c:pt>
                <c:pt idx="12684">
                  <c:v>27.562701904925373</c:v>
                </c:pt>
                <c:pt idx="12685">
                  <c:v>27.632274750000001</c:v>
                </c:pt>
                <c:pt idx="12686">
                  <c:v>27.628182229701494</c:v>
                </c:pt>
                <c:pt idx="12687">
                  <c:v>27.546331823731343</c:v>
                </c:pt>
                <c:pt idx="12688">
                  <c:v>27.695977523939394</c:v>
                </c:pt>
                <c:pt idx="12689">
                  <c:v>27.47357590238806</c:v>
                </c:pt>
                <c:pt idx="12690">
                  <c:v>27.428241244848483</c:v>
                </c:pt>
                <c:pt idx="12691">
                  <c:v>27.483634959545455</c:v>
                </c:pt>
                <c:pt idx="12692">
                  <c:v>27.510408590000001</c:v>
                </c:pt>
                <c:pt idx="12693">
                  <c:v>27.533489302121211</c:v>
                </c:pt>
                <c:pt idx="12694">
                  <c:v>27.571341669999999</c:v>
                </c:pt>
                <c:pt idx="12695">
                  <c:v>27.589344627424243</c:v>
                </c:pt>
                <c:pt idx="12696">
                  <c:v>27.656278699545457</c:v>
                </c:pt>
                <c:pt idx="12697">
                  <c:v>27.602731438636365</c:v>
                </c:pt>
                <c:pt idx="12698">
                  <c:v>27.658125156818183</c:v>
                </c:pt>
                <c:pt idx="12699">
                  <c:v>27.561186158333335</c:v>
                </c:pt>
                <c:pt idx="12700">
                  <c:v>27.586113325757577</c:v>
                </c:pt>
                <c:pt idx="12701">
                  <c:v>27.403314072727273</c:v>
                </c:pt>
                <c:pt idx="12702">
                  <c:v>27.450860343939393</c:v>
                </c:pt>
                <c:pt idx="12703">
                  <c:v>27.542281278000001</c:v>
                </c:pt>
                <c:pt idx="12704">
                  <c:v>27.546414500909091</c:v>
                </c:pt>
                <c:pt idx="12705">
                  <c:v>27.58305957</c:v>
                </c:pt>
                <c:pt idx="12706">
                  <c:v>27.54087513</c:v>
                </c:pt>
                <c:pt idx="12707">
                  <c:v>27.536656686000001</c:v>
                </c:pt>
                <c:pt idx="12708">
                  <c:v>27.506715675454547</c:v>
                </c:pt>
                <c:pt idx="12709">
                  <c:v>27.451321957272725</c:v>
                </c:pt>
                <c:pt idx="12710">
                  <c:v>27.558217620923077</c:v>
                </c:pt>
                <c:pt idx="12711">
                  <c:v>27.595807224848485</c:v>
                </c:pt>
                <c:pt idx="12712">
                  <c:v>27.557748906</c:v>
                </c:pt>
                <c:pt idx="12713">
                  <c:v>27.560561201999999</c:v>
                </c:pt>
                <c:pt idx="12714">
                  <c:v>27.553999177999998</c:v>
                </c:pt>
                <c:pt idx="12715">
                  <c:v>27.525876218000001</c:v>
                </c:pt>
                <c:pt idx="12716">
                  <c:v>27.522872174545455</c:v>
                </c:pt>
                <c:pt idx="12717">
                  <c:v>27.550718165999999</c:v>
                </c:pt>
                <c:pt idx="12718">
                  <c:v>27.556342758</c:v>
                </c:pt>
                <c:pt idx="12719">
                  <c:v>27.520720342000001</c:v>
                </c:pt>
                <c:pt idx="12720">
                  <c:v>27.559916716562498</c:v>
                </c:pt>
                <c:pt idx="12721">
                  <c:v>27.456037524615382</c:v>
                </c:pt>
                <c:pt idx="12722">
                  <c:v>27.652898263076924</c:v>
                </c:pt>
                <c:pt idx="12723">
                  <c:v>27.395573162461538</c:v>
                </c:pt>
                <c:pt idx="12724">
                  <c:v>27.50431528</c:v>
                </c:pt>
                <c:pt idx="12725">
                  <c:v>27.518501264687501</c:v>
                </c:pt>
                <c:pt idx="12726">
                  <c:v>27.570872954000002</c:v>
                </c:pt>
                <c:pt idx="12727">
                  <c:v>27.566185793999999</c:v>
                </c:pt>
                <c:pt idx="12728">
                  <c:v>27.49374719578125</c:v>
                </c:pt>
                <c:pt idx="12729">
                  <c:v>27.490253796461538</c:v>
                </c:pt>
                <c:pt idx="12730">
                  <c:v>27.529450177499999</c:v>
                </c:pt>
                <c:pt idx="12731">
                  <c:v>27.529157229999999</c:v>
                </c:pt>
                <c:pt idx="12732">
                  <c:v>27.557060479375</c:v>
                </c:pt>
                <c:pt idx="12733">
                  <c:v>27.526117899687502</c:v>
                </c:pt>
                <c:pt idx="12734">
                  <c:v>27.578841124923077</c:v>
                </c:pt>
                <c:pt idx="12735">
                  <c:v>27.3933028171875</c:v>
                </c:pt>
                <c:pt idx="12736">
                  <c:v>27.5361147328125</c:v>
                </c:pt>
                <c:pt idx="12737">
                  <c:v>27.513264828124999</c:v>
                </c:pt>
                <c:pt idx="12738">
                  <c:v>27.458996295312499</c:v>
                </c:pt>
                <c:pt idx="12739">
                  <c:v>27.544683445312497</c:v>
                </c:pt>
                <c:pt idx="12740">
                  <c:v>27.549443844374998</c:v>
                </c:pt>
                <c:pt idx="12741">
                  <c:v>27.54087513</c:v>
                </c:pt>
                <c:pt idx="12742">
                  <c:v>27.522785621875002</c:v>
                </c:pt>
                <c:pt idx="12743">
                  <c:v>27.575149987500001</c:v>
                </c:pt>
                <c:pt idx="12744">
                  <c:v>27.575149987500001</c:v>
                </c:pt>
                <c:pt idx="12745">
                  <c:v>27.547539685625001</c:v>
                </c:pt>
                <c:pt idx="12746">
                  <c:v>27.59116910079365</c:v>
                </c:pt>
                <c:pt idx="12747">
                  <c:v>27.562296915937498</c:v>
                </c:pt>
                <c:pt idx="12748">
                  <c:v>27.5337345346875</c:v>
                </c:pt>
                <c:pt idx="12749">
                  <c:v>27.505089033650794</c:v>
                </c:pt>
                <c:pt idx="12750">
                  <c:v>27.48755867625</c:v>
                </c:pt>
                <c:pt idx="12751">
                  <c:v>27.54087513</c:v>
                </c:pt>
                <c:pt idx="12752">
                  <c:v>27.541351169687498</c:v>
                </c:pt>
                <c:pt idx="12753">
                  <c:v>27.5699135509375</c:v>
                </c:pt>
                <c:pt idx="12754">
                  <c:v>27.488646766666669</c:v>
                </c:pt>
                <c:pt idx="12755">
                  <c:v>27.557060477812499</c:v>
                </c:pt>
                <c:pt idx="12756">
                  <c:v>27.643881058888891</c:v>
                </c:pt>
                <c:pt idx="12757">
                  <c:v>27.458180230793651</c:v>
                </c:pt>
                <c:pt idx="12758">
                  <c:v>27.47365530063492</c:v>
                </c:pt>
                <c:pt idx="12759">
                  <c:v>27.529926217187501</c:v>
                </c:pt>
                <c:pt idx="12760">
                  <c:v>27.54087513</c:v>
                </c:pt>
                <c:pt idx="12761">
                  <c:v>27.507990605238096</c:v>
                </c:pt>
                <c:pt idx="12762">
                  <c:v>27.494933516984126</c:v>
                </c:pt>
                <c:pt idx="12763">
                  <c:v>27.496867901111113</c:v>
                </c:pt>
                <c:pt idx="12764">
                  <c:v>27.492031940793652</c:v>
                </c:pt>
                <c:pt idx="12765">
                  <c:v>27.489130368095239</c:v>
                </c:pt>
                <c:pt idx="12766">
                  <c:v>27.50460543253968</c:v>
                </c:pt>
                <c:pt idx="12767">
                  <c:v>27.585100749999999</c:v>
                </c:pt>
                <c:pt idx="12768">
                  <c:v>27.483327213333332</c:v>
                </c:pt>
                <c:pt idx="12769">
                  <c:v>27.601808210000002</c:v>
                </c:pt>
                <c:pt idx="12770">
                  <c:v>27.578221210000002</c:v>
                </c:pt>
                <c:pt idx="12771">
                  <c:v>27.427713686666667</c:v>
                </c:pt>
                <c:pt idx="12772">
                  <c:v>27.507507014285714</c:v>
                </c:pt>
                <c:pt idx="12773">
                  <c:v>27.449475499999998</c:v>
                </c:pt>
                <c:pt idx="12774">
                  <c:v>27.567410503225805</c:v>
                </c:pt>
                <c:pt idx="12775">
                  <c:v>27.543293109365081</c:v>
                </c:pt>
                <c:pt idx="12776">
                  <c:v>27.513848360645163</c:v>
                </c:pt>
                <c:pt idx="12777">
                  <c:v>27.484778000317462</c:v>
                </c:pt>
                <c:pt idx="12778">
                  <c:v>27.504511838387099</c:v>
                </c:pt>
                <c:pt idx="12779">
                  <c:v>27.510408590000001</c:v>
                </c:pt>
                <c:pt idx="12780">
                  <c:v>27.465917762380951</c:v>
                </c:pt>
                <c:pt idx="12781">
                  <c:v>27.533995585645162</c:v>
                </c:pt>
                <c:pt idx="12782">
                  <c:v>27.531047213870966</c:v>
                </c:pt>
                <c:pt idx="12783">
                  <c:v>27.548737462903226</c:v>
                </c:pt>
                <c:pt idx="12784">
                  <c:v>27.534978380322581</c:v>
                </c:pt>
                <c:pt idx="12785">
                  <c:v>27.493209731129035</c:v>
                </c:pt>
                <c:pt idx="12786">
                  <c:v>27.463725978387096</c:v>
                </c:pt>
                <c:pt idx="12787">
                  <c:v>27.479942045000001</c:v>
                </c:pt>
                <c:pt idx="12788">
                  <c:v>27.510408590000001</c:v>
                </c:pt>
                <c:pt idx="12789">
                  <c:v>27.523676276774193</c:v>
                </c:pt>
                <c:pt idx="12790">
                  <c:v>27.56544492032258</c:v>
                </c:pt>
                <c:pt idx="12791">
                  <c:v>27.533995585</c:v>
                </c:pt>
                <c:pt idx="12792">
                  <c:v>27.481939849344261</c:v>
                </c:pt>
                <c:pt idx="12793">
                  <c:v>27.572324461612904</c:v>
                </c:pt>
                <c:pt idx="12794">
                  <c:v>27.483873213548389</c:v>
                </c:pt>
                <c:pt idx="12795">
                  <c:v>27.434991407213115</c:v>
                </c:pt>
                <c:pt idx="12796">
                  <c:v>27.465200165806451</c:v>
                </c:pt>
                <c:pt idx="12797">
                  <c:v>27.425501829180327</c:v>
                </c:pt>
                <c:pt idx="12798">
                  <c:v>27.467165750967741</c:v>
                </c:pt>
                <c:pt idx="12799">
                  <c:v>27.52589158409836</c:v>
                </c:pt>
                <c:pt idx="12800">
                  <c:v>27.45832062596774</c:v>
                </c:pt>
                <c:pt idx="12801">
                  <c:v>27.513904750327871</c:v>
                </c:pt>
                <c:pt idx="12802">
                  <c:v>27.54087513</c:v>
                </c:pt>
                <c:pt idx="12803">
                  <c:v>27.54087513</c:v>
                </c:pt>
                <c:pt idx="12804">
                  <c:v>27.53488171180328</c:v>
                </c:pt>
                <c:pt idx="12805">
                  <c:v>27.420007862950818</c:v>
                </c:pt>
                <c:pt idx="12806">
                  <c:v>27.451473306065573</c:v>
                </c:pt>
                <c:pt idx="12807">
                  <c:v>27.571341669999999</c:v>
                </c:pt>
                <c:pt idx="12808">
                  <c:v>27.451473306065573</c:v>
                </c:pt>
                <c:pt idx="12809">
                  <c:v>27.478943137049182</c:v>
                </c:pt>
                <c:pt idx="12810">
                  <c:v>27.508910235081967</c:v>
                </c:pt>
                <c:pt idx="12811">
                  <c:v>27.510408590000001</c:v>
                </c:pt>
                <c:pt idx="12812">
                  <c:v>27.538377872622952</c:v>
                </c:pt>
                <c:pt idx="12813">
                  <c:v>27.513405298852458</c:v>
                </c:pt>
                <c:pt idx="12814">
                  <c:v>27.456467821803276</c:v>
                </c:pt>
                <c:pt idx="12815">
                  <c:v>27.5032997295</c:v>
                </c:pt>
                <c:pt idx="12816">
                  <c:v>27.53687951819672</c:v>
                </c:pt>
                <c:pt idx="12817">
                  <c:v>27.462960691311473</c:v>
                </c:pt>
                <c:pt idx="12818">
                  <c:v>27.50041955885246</c:v>
                </c:pt>
                <c:pt idx="12819">
                  <c:v>27.535797373333335</c:v>
                </c:pt>
                <c:pt idx="12820">
                  <c:v>27.465957400491803</c:v>
                </c:pt>
                <c:pt idx="12821">
                  <c:v>27.424594492333334</c:v>
                </c:pt>
                <c:pt idx="12822">
                  <c:v>27.44348208229508</c:v>
                </c:pt>
                <c:pt idx="12823">
                  <c:v>27.425102268</c:v>
                </c:pt>
                <c:pt idx="12824">
                  <c:v>27.466956301639346</c:v>
                </c:pt>
                <c:pt idx="12825">
                  <c:v>27.479942040000001</c:v>
                </c:pt>
                <c:pt idx="12826">
                  <c:v>27.503807504166666</c:v>
                </c:pt>
                <c:pt idx="12827">
                  <c:v>27.439985924262295</c:v>
                </c:pt>
                <c:pt idx="12828">
                  <c:v>27.512439690333334</c:v>
                </c:pt>
                <c:pt idx="12829">
                  <c:v>27.447444399666665</c:v>
                </c:pt>
                <c:pt idx="12830">
                  <c:v>27.419008959999999</c:v>
                </c:pt>
                <c:pt idx="12831">
                  <c:v>27.512439690333334</c:v>
                </c:pt>
                <c:pt idx="12832">
                  <c:v>27.354013669333334</c:v>
                </c:pt>
                <c:pt idx="12833">
                  <c:v>27.367215839666667</c:v>
                </c:pt>
                <c:pt idx="12834">
                  <c:v>27.43525778133333</c:v>
                </c:pt>
                <c:pt idx="12835">
                  <c:v>27.449475499999998</c:v>
                </c:pt>
                <c:pt idx="12836">
                  <c:v>27.461154340333334</c:v>
                </c:pt>
                <c:pt idx="12837">
                  <c:v>27.476387610333333</c:v>
                </c:pt>
                <c:pt idx="12838">
                  <c:v>27.468263199666666</c:v>
                </c:pt>
                <c:pt idx="12839">
                  <c:v>27.453029929666666</c:v>
                </c:pt>
                <c:pt idx="12840">
                  <c:v>27.437698518151258</c:v>
                </c:pt>
                <c:pt idx="12841">
                  <c:v>27.422337237478992</c:v>
                </c:pt>
                <c:pt idx="12842">
                  <c:v>27.406975956806722</c:v>
                </c:pt>
                <c:pt idx="12843">
                  <c:v>27.391614676134456</c:v>
                </c:pt>
                <c:pt idx="12844">
                  <c:v>27.437698522184874</c:v>
                </c:pt>
                <c:pt idx="12845">
                  <c:v>27.499143649915968</c:v>
                </c:pt>
                <c:pt idx="12846">
                  <c:v>27.485318494117646</c:v>
                </c:pt>
                <c:pt idx="12847">
                  <c:v>27.454595927731091</c:v>
                </c:pt>
                <c:pt idx="12848">
                  <c:v>27.423873365546218</c:v>
                </c:pt>
                <c:pt idx="12849">
                  <c:v>27.393150804201682</c:v>
                </c:pt>
                <c:pt idx="12850">
                  <c:v>27.401599508571429</c:v>
                </c:pt>
                <c:pt idx="12851">
                  <c:v>27.416960789243696</c:v>
                </c:pt>
                <c:pt idx="12852">
                  <c:v>27.405583027118645</c:v>
                </c:pt>
                <c:pt idx="12853">
                  <c:v>27.390091566101695</c:v>
                </c:pt>
                <c:pt idx="12854">
                  <c:v>27.416427049830506</c:v>
                </c:pt>
                <c:pt idx="12855">
                  <c:v>27.447409971864406</c:v>
                </c:pt>
                <c:pt idx="12856">
                  <c:v>27.435016803050846</c:v>
                </c:pt>
                <c:pt idx="12857">
                  <c:v>27.419525342033896</c:v>
                </c:pt>
                <c:pt idx="12858">
                  <c:v>27.389058802033897</c:v>
                </c:pt>
                <c:pt idx="12859">
                  <c:v>27.358075880000001</c:v>
                </c:pt>
                <c:pt idx="12860">
                  <c:v>27.373567341016951</c:v>
                </c:pt>
                <c:pt idx="12861">
                  <c:v>27.389575184067798</c:v>
                </c:pt>
                <c:pt idx="12862">
                  <c:v>27.420558106101694</c:v>
                </c:pt>
                <c:pt idx="12863">
                  <c:v>27.446350726666665</c:v>
                </c:pt>
                <c:pt idx="12864">
                  <c:v>27.399479126666666</c:v>
                </c:pt>
                <c:pt idx="12865">
                  <c:v>27.358075880000001</c:v>
                </c:pt>
                <c:pt idx="12866">
                  <c:v>27.358075880000001</c:v>
                </c:pt>
                <c:pt idx="12867">
                  <c:v>27.369793780769232</c:v>
                </c:pt>
                <c:pt idx="12868">
                  <c:v>27.447913119230769</c:v>
                </c:pt>
                <c:pt idx="12869">
                  <c:v>27.497909495641025</c:v>
                </c:pt>
                <c:pt idx="12870">
                  <c:v>27.435414023846153</c:v>
                </c:pt>
                <c:pt idx="12871">
                  <c:v>27.396354353333333</c:v>
                </c:pt>
                <c:pt idx="12872">
                  <c:v>27.427602086666667</c:v>
                </c:pt>
                <c:pt idx="12873">
                  <c:v>27.463658201206893</c:v>
                </c:pt>
                <c:pt idx="12874">
                  <c:v>27.510933871896551</c:v>
                </c:pt>
                <c:pt idx="12875">
                  <c:v>27.517960123675213</c:v>
                </c:pt>
                <c:pt idx="12876">
                  <c:v>27.455464651880341</c:v>
                </c:pt>
                <c:pt idx="12877">
                  <c:v>27.419008959999999</c:v>
                </c:pt>
                <c:pt idx="12878">
                  <c:v>27.419008959999999</c:v>
                </c:pt>
                <c:pt idx="12879">
                  <c:v>27.426625594999997</c:v>
                </c:pt>
                <c:pt idx="12880">
                  <c:v>27.442384150172412</c:v>
                </c:pt>
                <c:pt idx="12881">
                  <c:v>27.44080829465517</c:v>
                </c:pt>
                <c:pt idx="12882">
                  <c:v>27.425049739482759</c:v>
                </c:pt>
                <c:pt idx="12883">
                  <c:v>27.419008959999999</c:v>
                </c:pt>
                <c:pt idx="12884">
                  <c:v>27.419008959999999</c:v>
                </c:pt>
                <c:pt idx="12885">
                  <c:v>27.408240613965518</c:v>
                </c:pt>
                <c:pt idx="12886">
                  <c:v>27.392482058793103</c:v>
                </c:pt>
                <c:pt idx="12887">
                  <c:v>27.376723503620692</c:v>
                </c:pt>
                <c:pt idx="12888">
                  <c:v>27.360964948448277</c:v>
                </c:pt>
                <c:pt idx="12889">
                  <c:v>27.371057275304349</c:v>
                </c:pt>
                <c:pt idx="12890">
                  <c:v>27.386952861391304</c:v>
                </c:pt>
                <c:pt idx="12891">
                  <c:v>27.402848447478259</c:v>
                </c:pt>
                <c:pt idx="12892">
                  <c:v>27.418744033565218</c:v>
                </c:pt>
                <c:pt idx="12893">
                  <c:v>27.465900944086957</c:v>
                </c:pt>
                <c:pt idx="12894">
                  <c:v>27.506169766695653</c:v>
                </c:pt>
                <c:pt idx="12895">
                  <c:v>27.442587417130436</c:v>
                </c:pt>
                <c:pt idx="12896">
                  <c:v>27.383773744173912</c:v>
                </c:pt>
                <c:pt idx="12897">
                  <c:v>27.351982572000001</c:v>
                </c:pt>
                <c:pt idx="12898">
                  <c:v>27.342445220347823</c:v>
                </c:pt>
                <c:pt idx="12899">
                  <c:v>27.406027564695652</c:v>
                </c:pt>
                <c:pt idx="12900">
                  <c:v>27.444397743333333</c:v>
                </c:pt>
                <c:pt idx="12901">
                  <c:v>27.428362722280699</c:v>
                </c:pt>
                <c:pt idx="12902">
                  <c:v>27.412385799130433</c:v>
                </c:pt>
                <c:pt idx="12903">
                  <c:v>27.396490213043478</c:v>
                </c:pt>
                <c:pt idx="12904">
                  <c:v>27.38854242</c:v>
                </c:pt>
                <c:pt idx="12905">
                  <c:v>27.38854242</c:v>
                </c:pt>
                <c:pt idx="12906">
                  <c:v>27.38854242</c:v>
                </c:pt>
                <c:pt idx="12907">
                  <c:v>27.38854242</c:v>
                </c:pt>
                <c:pt idx="12908">
                  <c:v>27.366093390526316</c:v>
                </c:pt>
                <c:pt idx="12909">
                  <c:v>27.334023348421052</c:v>
                </c:pt>
                <c:pt idx="12910">
                  <c:v>27.353265373684209</c:v>
                </c:pt>
                <c:pt idx="12911">
                  <c:v>27.385335415789474</c:v>
                </c:pt>
                <c:pt idx="12912">
                  <c:v>27.403101651504425</c:v>
                </c:pt>
                <c:pt idx="12913">
                  <c:v>27.418741709649122</c:v>
                </c:pt>
                <c:pt idx="12914">
                  <c:v>27.402706688596492</c:v>
                </c:pt>
                <c:pt idx="12915">
                  <c:v>27.390429727787613</c:v>
                </c:pt>
                <c:pt idx="12916">
                  <c:v>27.406606651681415</c:v>
                </c:pt>
                <c:pt idx="12917">
                  <c:v>27.419008959999999</c:v>
                </c:pt>
                <c:pt idx="12918">
                  <c:v>27.419008959999999</c:v>
                </c:pt>
                <c:pt idx="12919">
                  <c:v>27.402023189911503</c:v>
                </c:pt>
                <c:pt idx="12920">
                  <c:v>27.353492418230086</c:v>
                </c:pt>
                <c:pt idx="12921">
                  <c:v>27.320060106371681</c:v>
                </c:pt>
                <c:pt idx="12922">
                  <c:v>27.303883177168139</c:v>
                </c:pt>
                <c:pt idx="12923">
                  <c:v>27.325452409911502</c:v>
                </c:pt>
                <c:pt idx="12924">
                  <c:v>27.373983186902656</c:v>
                </c:pt>
                <c:pt idx="12925">
                  <c:v>27.38854242</c:v>
                </c:pt>
                <c:pt idx="12926">
                  <c:v>27.38854242</c:v>
                </c:pt>
                <c:pt idx="12927">
                  <c:v>27.41550395982301</c:v>
                </c:pt>
                <c:pt idx="12928">
                  <c:v>27.447857807610617</c:v>
                </c:pt>
                <c:pt idx="12929">
                  <c:v>27.387454329285713</c:v>
                </c:pt>
                <c:pt idx="12930">
                  <c:v>27.328969453392855</c:v>
                </c:pt>
                <c:pt idx="12931">
                  <c:v>27.345290814107145</c:v>
                </c:pt>
                <c:pt idx="12932">
                  <c:v>27.354539585178571</c:v>
                </c:pt>
                <c:pt idx="12933">
                  <c:v>27.338218224464285</c:v>
                </c:pt>
                <c:pt idx="12934">
                  <c:v>27.350459245</c:v>
                </c:pt>
                <c:pt idx="12935">
                  <c:v>27.415744687857142</c:v>
                </c:pt>
                <c:pt idx="12936">
                  <c:v>27.433698184642857</c:v>
                </c:pt>
                <c:pt idx="12937">
                  <c:v>27.401055463214284</c:v>
                </c:pt>
                <c:pt idx="12938">
                  <c:v>27.378386906666666</c:v>
                </c:pt>
                <c:pt idx="12939">
                  <c:v>27.361918506666669</c:v>
                </c:pt>
                <c:pt idx="12940">
                  <c:v>27.358075880000001</c:v>
                </c:pt>
                <c:pt idx="12941">
                  <c:v>27.358075880000001</c:v>
                </c:pt>
                <c:pt idx="12942">
                  <c:v>27.372897439999999</c:v>
                </c:pt>
                <c:pt idx="12943">
                  <c:v>27.386895580000001</c:v>
                </c:pt>
                <c:pt idx="12944">
                  <c:v>27.353958779999999</c:v>
                </c:pt>
                <c:pt idx="12945">
                  <c:v>27.330903019999997</c:v>
                </c:pt>
                <c:pt idx="12946">
                  <c:v>27.347371420000002</c:v>
                </c:pt>
                <c:pt idx="12947">
                  <c:v>27.363839820000003</c:v>
                </c:pt>
                <c:pt idx="12948">
                  <c:v>27.38030822</c:v>
                </c:pt>
                <c:pt idx="12949">
                  <c:v>27.396776620000001</c:v>
                </c:pt>
                <c:pt idx="12950">
                  <c:v>27.413245019999998</c:v>
                </c:pt>
                <c:pt idx="12951">
                  <c:v>27.419008959999999</c:v>
                </c:pt>
                <c:pt idx="12952">
                  <c:v>27.419008959999999</c:v>
                </c:pt>
                <c:pt idx="12953">
                  <c:v>27.405559766666666</c:v>
                </c:pt>
                <c:pt idx="12954">
                  <c:v>27.389091366666666</c:v>
                </c:pt>
                <c:pt idx="12955">
                  <c:v>27.404606595636363</c:v>
                </c:pt>
                <c:pt idx="12956">
                  <c:v>27.416793211636364</c:v>
                </c:pt>
                <c:pt idx="12957">
                  <c:v>27.400175098909092</c:v>
                </c:pt>
                <c:pt idx="12958">
                  <c:v>27.368600683090911</c:v>
                </c:pt>
                <c:pt idx="12959">
                  <c:v>27.302128226727273</c:v>
                </c:pt>
                <c:pt idx="12960">
                  <c:v>27.274431369272726</c:v>
                </c:pt>
                <c:pt idx="12961">
                  <c:v>27.291049481999998</c:v>
                </c:pt>
                <c:pt idx="12962">
                  <c:v>27.318192402909091</c:v>
                </c:pt>
                <c:pt idx="12963">
                  <c:v>27.351428633818184</c:v>
                </c:pt>
                <c:pt idx="12964">
                  <c:v>27.344659422018349</c:v>
                </c:pt>
                <c:pt idx="12965">
                  <c:v>27.327888849541282</c:v>
                </c:pt>
                <c:pt idx="12966">
                  <c:v>27.343950484181818</c:v>
                </c:pt>
                <c:pt idx="12967">
                  <c:v>27.358075880000001</c:v>
                </c:pt>
                <c:pt idx="12968">
                  <c:v>27.358075880000001</c:v>
                </c:pt>
                <c:pt idx="12969">
                  <c:v>27.346895496513763</c:v>
                </c:pt>
                <c:pt idx="12970">
                  <c:v>27.313354346055046</c:v>
                </c:pt>
                <c:pt idx="12971">
                  <c:v>27.314472384403668</c:v>
                </c:pt>
                <c:pt idx="12972">
                  <c:v>27.348013534862385</c:v>
                </c:pt>
                <c:pt idx="12973">
                  <c:v>27.346336479266057</c:v>
                </c:pt>
                <c:pt idx="12974">
                  <c:v>27.329565906788989</c:v>
                </c:pt>
                <c:pt idx="12975">
                  <c:v>27.342423345688072</c:v>
                </c:pt>
                <c:pt idx="12976">
                  <c:v>27.356947489629629</c:v>
                </c:pt>
                <c:pt idx="12977">
                  <c:v>27.340021634074073</c:v>
                </c:pt>
                <c:pt idx="12978">
                  <c:v>27.332081492660549</c:v>
                </c:pt>
                <c:pt idx="12979">
                  <c:v>27.348852065137613</c:v>
                </c:pt>
                <c:pt idx="12980">
                  <c:v>27.365692514999999</c:v>
                </c:pt>
                <c:pt idx="12981">
                  <c:v>27.382618370555555</c:v>
                </c:pt>
                <c:pt idx="12982">
                  <c:v>27.366538807777779</c:v>
                </c:pt>
                <c:pt idx="12983">
                  <c:v>27.332687096666664</c:v>
                </c:pt>
                <c:pt idx="12984">
                  <c:v>27.356383294444445</c:v>
                </c:pt>
                <c:pt idx="12985">
                  <c:v>27.386849834444444</c:v>
                </c:pt>
                <c:pt idx="12986">
                  <c:v>27.352998123333332</c:v>
                </c:pt>
                <c:pt idx="12987">
                  <c:v>27.327609339999999</c:v>
                </c:pt>
                <c:pt idx="12988">
                  <c:v>27.327609339999999</c:v>
                </c:pt>
                <c:pt idx="12989">
                  <c:v>27.342842609999998</c:v>
                </c:pt>
                <c:pt idx="12990">
                  <c:v>27.37669432111111</c:v>
                </c:pt>
                <c:pt idx="12991">
                  <c:v>27.399647046728973</c:v>
                </c:pt>
                <c:pt idx="12992">
                  <c:v>27.416731087850465</c:v>
                </c:pt>
                <c:pt idx="12993">
                  <c:v>27.389670810370372</c:v>
                </c:pt>
                <c:pt idx="12994">
                  <c:v>27.356936943925234</c:v>
                </c:pt>
                <c:pt idx="12995">
                  <c:v>27.339852902803738</c:v>
                </c:pt>
                <c:pt idx="12996">
                  <c:v>27.332449818317755</c:v>
                </c:pt>
                <c:pt idx="12997">
                  <c:v>27.349533859439251</c:v>
                </c:pt>
                <c:pt idx="12998">
                  <c:v>27.349533859439251</c:v>
                </c:pt>
                <c:pt idx="12999">
                  <c:v>27.332449818317755</c:v>
                </c:pt>
                <c:pt idx="13000">
                  <c:v>27.327609339999999</c:v>
                </c:pt>
                <c:pt idx="13001">
                  <c:v>27.327609339999999</c:v>
                </c:pt>
                <c:pt idx="13002">
                  <c:v>27.23193870448598</c:v>
                </c:pt>
                <c:pt idx="13003">
                  <c:v>27.162917562735849</c:v>
                </c:pt>
                <c:pt idx="13004">
                  <c:v>27.28363404764151</c:v>
                </c:pt>
                <c:pt idx="13005">
                  <c:v>27.358075880000001</c:v>
                </c:pt>
                <c:pt idx="13006">
                  <c:v>27.358075880000001</c:v>
                </c:pt>
                <c:pt idx="13007">
                  <c:v>27.337381623018867</c:v>
                </c:pt>
                <c:pt idx="13008">
                  <c:v>27.302891194716981</c:v>
                </c:pt>
                <c:pt idx="13009">
                  <c:v>27.340255823018868</c:v>
                </c:pt>
                <c:pt idx="13010">
                  <c:v>27.389692100754718</c:v>
                </c:pt>
                <c:pt idx="13011">
                  <c:v>27.40693731207547</c:v>
                </c:pt>
                <c:pt idx="13012">
                  <c:v>27.413835396603773</c:v>
                </c:pt>
                <c:pt idx="13013">
                  <c:v>27.396590185283017</c:v>
                </c:pt>
                <c:pt idx="13014">
                  <c:v>27.379344973962265</c:v>
                </c:pt>
                <c:pt idx="13015">
                  <c:v>27.36209976264151</c:v>
                </c:pt>
                <c:pt idx="13016">
                  <c:v>27.318411889622642</c:v>
                </c:pt>
                <c:pt idx="13017">
                  <c:v>27.26667625</c:v>
                </c:pt>
                <c:pt idx="13018">
                  <c:v>27.318904610000001</c:v>
                </c:pt>
                <c:pt idx="13019">
                  <c:v>27.358075880000001</c:v>
                </c:pt>
                <c:pt idx="13020">
                  <c:v>27.358075880000001</c:v>
                </c:pt>
                <c:pt idx="13021">
                  <c:v>27.316003036285714</c:v>
                </c:pt>
                <c:pt idx="13022">
                  <c:v>27.228955773428574</c:v>
                </c:pt>
                <c:pt idx="13023">
                  <c:v>27.205743170000002</c:v>
                </c:pt>
                <c:pt idx="13024">
                  <c:v>27.205743170000002</c:v>
                </c:pt>
                <c:pt idx="13025">
                  <c:v>27.325578232952381</c:v>
                </c:pt>
                <c:pt idx="13026">
                  <c:v>27.410884549333332</c:v>
                </c:pt>
                <c:pt idx="13027">
                  <c:v>27.376065646476192</c:v>
                </c:pt>
                <c:pt idx="13028">
                  <c:v>27.341246740857144</c:v>
                </c:pt>
                <c:pt idx="13029">
                  <c:v>27.306427832285713</c:v>
                </c:pt>
                <c:pt idx="13030">
                  <c:v>27.246075065809524</c:v>
                </c:pt>
                <c:pt idx="13031">
                  <c:v>27.176437260095238</c:v>
                </c:pt>
                <c:pt idx="13032">
                  <c:v>27.261696148173076</c:v>
                </c:pt>
                <c:pt idx="13033">
                  <c:v>27.318904612857143</c:v>
                </c:pt>
                <c:pt idx="13034">
                  <c:v>27.284085704285715</c:v>
                </c:pt>
                <c:pt idx="13035">
                  <c:v>27.275464674999998</c:v>
                </c:pt>
                <c:pt idx="13036">
                  <c:v>27.293041525</c:v>
                </c:pt>
                <c:pt idx="13037">
                  <c:v>27.297142789999999</c:v>
                </c:pt>
                <c:pt idx="13038">
                  <c:v>27.295970999999998</c:v>
                </c:pt>
                <c:pt idx="13039">
                  <c:v>27.260817299999999</c:v>
                </c:pt>
                <c:pt idx="13040">
                  <c:v>27.246755820000001</c:v>
                </c:pt>
                <c:pt idx="13041">
                  <c:v>27.281909519999999</c:v>
                </c:pt>
                <c:pt idx="13042">
                  <c:v>27.30710300826923</c:v>
                </c:pt>
                <c:pt idx="13043">
                  <c:v>27.324679864038462</c:v>
                </c:pt>
                <c:pt idx="13044">
                  <c:v>27.298314585192308</c:v>
                </c:pt>
                <c:pt idx="13045">
                  <c:v>27.263126750194175</c:v>
                </c:pt>
                <c:pt idx="13046">
                  <c:v>27.227631752135924</c:v>
                </c:pt>
                <c:pt idx="13047">
                  <c:v>27.212546377961168</c:v>
                </c:pt>
                <c:pt idx="13048">
                  <c:v>27.230293876990292</c:v>
                </c:pt>
                <c:pt idx="13049">
                  <c:v>27.247927610000001</c:v>
                </c:pt>
                <c:pt idx="13050">
                  <c:v>27.265504459999999</c:v>
                </c:pt>
                <c:pt idx="13051">
                  <c:v>27.316369252718449</c:v>
                </c:pt>
                <c:pt idx="13052">
                  <c:v>27.365766462912621</c:v>
                </c:pt>
                <c:pt idx="13053">
                  <c:v>27.401261460970872</c:v>
                </c:pt>
                <c:pt idx="13054">
                  <c:v>27.356892710485436</c:v>
                </c:pt>
                <c:pt idx="13055">
                  <c:v>27.232660211456313</c:v>
                </c:pt>
                <c:pt idx="13056">
                  <c:v>27.205743170000002</c:v>
                </c:pt>
                <c:pt idx="13057">
                  <c:v>27.209327468823531</c:v>
                </c:pt>
                <c:pt idx="13058">
                  <c:v>27.26309195117647</c:v>
                </c:pt>
                <c:pt idx="13059">
                  <c:v>27.290635373689319</c:v>
                </c:pt>
                <c:pt idx="13060">
                  <c:v>27.272887874660192</c:v>
                </c:pt>
                <c:pt idx="13061">
                  <c:v>27.27832522117647</c:v>
                </c:pt>
                <c:pt idx="13062">
                  <c:v>27.296246715294117</c:v>
                </c:pt>
                <c:pt idx="13063">
                  <c:v>27.280282665922329</c:v>
                </c:pt>
                <c:pt idx="13064">
                  <c:v>27.275039615294116</c:v>
                </c:pt>
                <c:pt idx="13065">
                  <c:v>27.310882609411763</c:v>
                </c:pt>
                <c:pt idx="13066">
                  <c:v>27.337167470196079</c:v>
                </c:pt>
                <c:pt idx="13067">
                  <c:v>27.355088964313726</c:v>
                </c:pt>
                <c:pt idx="13068">
                  <c:v>27.283402982941176</c:v>
                </c:pt>
                <c:pt idx="13069">
                  <c:v>27.203353637450981</c:v>
                </c:pt>
                <c:pt idx="13070">
                  <c:v>27.185432143333333</c:v>
                </c:pt>
                <c:pt idx="13071">
                  <c:v>27.190962373366336</c:v>
                </c:pt>
                <c:pt idx="13072">
                  <c:v>27.227160242673268</c:v>
                </c:pt>
                <c:pt idx="13073">
                  <c:v>27.236209710000001</c:v>
                </c:pt>
                <c:pt idx="13074">
                  <c:v>27.238924550495049</c:v>
                </c:pt>
                <c:pt idx="13075">
                  <c:v>27.293221360396039</c:v>
                </c:pt>
                <c:pt idx="13076">
                  <c:v>27.31446690882353</c:v>
                </c:pt>
                <c:pt idx="13077">
                  <c:v>27.278623914705882</c:v>
                </c:pt>
                <c:pt idx="13078">
                  <c:v>27.194280507425741</c:v>
                </c:pt>
                <c:pt idx="13079">
                  <c:v>27.085686893564358</c:v>
                </c:pt>
                <c:pt idx="13080">
                  <c:v>27.172863434554458</c:v>
                </c:pt>
                <c:pt idx="13081">
                  <c:v>27.24706907079208</c:v>
                </c:pt>
                <c:pt idx="13082">
                  <c:v>27.283266940099008</c:v>
                </c:pt>
                <c:pt idx="13083">
                  <c:v>27.274820770594058</c:v>
                </c:pt>
                <c:pt idx="13084">
                  <c:v>27.23862290128713</c:v>
                </c:pt>
                <c:pt idx="13085">
                  <c:v>27.2699943880198</c:v>
                </c:pt>
                <c:pt idx="13086">
                  <c:v>27.3017127725</c:v>
                </c:pt>
                <c:pt idx="13087">
                  <c:v>27.319992702499999</c:v>
                </c:pt>
                <c:pt idx="13088">
                  <c:v>27.295936200891088</c:v>
                </c:pt>
                <c:pt idx="13089">
                  <c:v>27.241639390990098</c:v>
                </c:pt>
                <c:pt idx="13090">
                  <c:v>27.236209710000001</c:v>
                </c:pt>
                <c:pt idx="13091">
                  <c:v>27.248878965643566</c:v>
                </c:pt>
                <c:pt idx="13092">
                  <c:v>27.303175775544553</c:v>
                </c:pt>
                <c:pt idx="13093">
                  <c:v>27.3175553785</c:v>
                </c:pt>
                <c:pt idx="13094">
                  <c:v>27.299275448499998</c:v>
                </c:pt>
                <c:pt idx="13095">
                  <c:v>27.280995523799998</c:v>
                </c:pt>
                <c:pt idx="13096">
                  <c:v>27.26667625</c:v>
                </c:pt>
                <c:pt idx="13097">
                  <c:v>27.26667625</c:v>
                </c:pt>
                <c:pt idx="13098">
                  <c:v>27.246568333599999</c:v>
                </c:pt>
                <c:pt idx="13099">
                  <c:v>27.210008485600003</c:v>
                </c:pt>
                <c:pt idx="13100">
                  <c:v>27.254674279696971</c:v>
                </c:pt>
                <c:pt idx="13101">
                  <c:v>27.288612158799999</c:v>
                </c:pt>
                <c:pt idx="13102">
                  <c:v>27.2520523108</c:v>
                </c:pt>
                <c:pt idx="13103">
                  <c:v>27.278062738080809</c:v>
                </c:pt>
                <c:pt idx="13104">
                  <c:v>27.351921022929293</c:v>
                </c:pt>
                <c:pt idx="13105">
                  <c:v>27.358075880000001</c:v>
                </c:pt>
                <c:pt idx="13106">
                  <c:v>27.362692022424245</c:v>
                </c:pt>
                <c:pt idx="13107">
                  <c:v>27.381156592121211</c:v>
                </c:pt>
                <c:pt idx="13108">
                  <c:v>27.333148707272727</c:v>
                </c:pt>
                <c:pt idx="13109">
                  <c:v>27.240825852727273</c:v>
                </c:pt>
                <c:pt idx="13110">
                  <c:v>27.236209710000001</c:v>
                </c:pt>
                <c:pt idx="13111">
                  <c:v>27.236209710000001</c:v>
                </c:pt>
                <c:pt idx="13112">
                  <c:v>27.236209710000001</c:v>
                </c:pt>
                <c:pt idx="13113">
                  <c:v>27.21220576939394</c:v>
                </c:pt>
                <c:pt idx="13114">
                  <c:v>27.175276629999999</c:v>
                </c:pt>
                <c:pt idx="13115">
                  <c:v>27.193741199696969</c:v>
                </c:pt>
                <c:pt idx="13116">
                  <c:v>27.218800258571431</c:v>
                </c:pt>
                <c:pt idx="13117">
                  <c:v>27.256106225918366</c:v>
                </c:pt>
                <c:pt idx="13118">
                  <c:v>27.26667625</c:v>
                </c:pt>
                <c:pt idx="13119">
                  <c:v>27.26667625</c:v>
                </c:pt>
                <c:pt idx="13120">
                  <c:v>27.26667625</c:v>
                </c:pt>
                <c:pt idx="13121">
                  <c:v>27.24242737122449</c:v>
                </c:pt>
                <c:pt idx="13122">
                  <c:v>27.186468420204079</c:v>
                </c:pt>
                <c:pt idx="13123">
                  <c:v>27.220043790816327</c:v>
                </c:pt>
                <c:pt idx="13124">
                  <c:v>27.26667625</c:v>
                </c:pt>
                <c:pt idx="13125">
                  <c:v>27.26667625</c:v>
                </c:pt>
                <c:pt idx="13126">
                  <c:v>27.246779734081635</c:v>
                </c:pt>
                <c:pt idx="13127">
                  <c:v>27.209473766734696</c:v>
                </c:pt>
                <c:pt idx="13128">
                  <c:v>27.172167799387754</c:v>
                </c:pt>
                <c:pt idx="13129">
                  <c:v>27.164706605918369</c:v>
                </c:pt>
                <c:pt idx="13130">
                  <c:v>27.239318540612246</c:v>
                </c:pt>
                <c:pt idx="13131">
                  <c:v>27.242805558865978</c:v>
                </c:pt>
                <c:pt idx="13132">
                  <c:v>27.206054053061226</c:v>
                </c:pt>
                <c:pt idx="13133">
                  <c:v>27.224707036734696</c:v>
                </c:pt>
                <c:pt idx="13134">
                  <c:v>27.250657759896907</c:v>
                </c:pt>
                <c:pt idx="13135">
                  <c:v>27.288348324845359</c:v>
                </c:pt>
                <c:pt idx="13136">
                  <c:v>27.282694740103093</c:v>
                </c:pt>
                <c:pt idx="13137">
                  <c:v>27.26667625</c:v>
                </c:pt>
                <c:pt idx="13138">
                  <c:v>27.26667625</c:v>
                </c:pt>
                <c:pt idx="13139">
                  <c:v>27.26667625</c:v>
                </c:pt>
                <c:pt idx="13140">
                  <c:v>27.26667625</c:v>
                </c:pt>
                <c:pt idx="13141">
                  <c:v>27.232401392500002</c:v>
                </c:pt>
                <c:pt idx="13142">
                  <c:v>27.211396754742271</c:v>
                </c:pt>
                <c:pt idx="13143">
                  <c:v>27.230242037216495</c:v>
                </c:pt>
                <c:pt idx="13144">
                  <c:v>27.249087319690723</c:v>
                </c:pt>
                <c:pt idx="13145">
                  <c:v>27.265419897835052</c:v>
                </c:pt>
                <c:pt idx="13146">
                  <c:v>27.246574615360824</c:v>
                </c:pt>
                <c:pt idx="13147">
                  <c:v>27.270484570312501</c:v>
                </c:pt>
                <c:pt idx="13148">
                  <c:v>27.3466509265625</c:v>
                </c:pt>
                <c:pt idx="13149">
                  <c:v>27.3095198265625</c:v>
                </c:pt>
                <c:pt idx="13150">
                  <c:v>27.261964929381442</c:v>
                </c:pt>
                <c:pt idx="13151">
                  <c:v>27.243119646907218</c:v>
                </c:pt>
                <c:pt idx="13152">
                  <c:v>27.248269382083333</c:v>
                </c:pt>
                <c:pt idx="13153">
                  <c:v>27.265406810833333</c:v>
                </c:pt>
                <c:pt idx="13154">
                  <c:v>27.227323635833333</c:v>
                </c:pt>
                <c:pt idx="13155">
                  <c:v>27.222245879166667</c:v>
                </c:pt>
                <c:pt idx="13156">
                  <c:v>27.260329054166668</c:v>
                </c:pt>
                <c:pt idx="13157">
                  <c:v>27.203204291666665</c:v>
                </c:pt>
                <c:pt idx="13158">
                  <c:v>27.162769313578949</c:v>
                </c:pt>
                <c:pt idx="13159">
                  <c:v>27.23973741463158</c:v>
                </c:pt>
                <c:pt idx="13160">
                  <c:v>27.241922186250001</c:v>
                </c:pt>
                <c:pt idx="13161">
                  <c:v>27.204791090625001</c:v>
                </c:pt>
                <c:pt idx="13162">
                  <c:v>27.185749503124999</c:v>
                </c:pt>
                <c:pt idx="13163">
                  <c:v>27.18393554136842</c:v>
                </c:pt>
                <c:pt idx="13164">
                  <c:v>27.203177566631581</c:v>
                </c:pt>
                <c:pt idx="13165">
                  <c:v>27.205743170000002</c:v>
                </c:pt>
                <c:pt idx="13166">
                  <c:v>27.216646984315791</c:v>
                </c:pt>
                <c:pt idx="13167">
                  <c:v>27.255131034842105</c:v>
                </c:pt>
                <c:pt idx="13168">
                  <c:v>27.2400180275</c:v>
                </c:pt>
                <c:pt idx="13169">
                  <c:v>27.205743170000002</c:v>
                </c:pt>
                <c:pt idx="13170">
                  <c:v>27.205743170000002</c:v>
                </c:pt>
                <c:pt idx="13171">
                  <c:v>27.225838121914894</c:v>
                </c:pt>
                <c:pt idx="13172">
                  <c:v>27.264731577234041</c:v>
                </c:pt>
                <c:pt idx="13173">
                  <c:v>27.193556554000001</c:v>
                </c:pt>
                <c:pt idx="13174">
                  <c:v>27.158920908526316</c:v>
                </c:pt>
                <c:pt idx="13175">
                  <c:v>27.197404959052633</c:v>
                </c:pt>
                <c:pt idx="13176">
                  <c:v>27.220816089789476</c:v>
                </c:pt>
                <c:pt idx="13177">
                  <c:v>27.22843101893617</c:v>
                </c:pt>
                <c:pt idx="13178">
                  <c:v>27.189537563617019</c:v>
                </c:pt>
                <c:pt idx="13179">
                  <c:v>27.187592890851064</c:v>
                </c:pt>
                <c:pt idx="13180">
                  <c:v>27.205743170000002</c:v>
                </c:pt>
                <c:pt idx="13181">
                  <c:v>27.205743170000002</c:v>
                </c:pt>
                <c:pt idx="13182">
                  <c:v>27.215142421702129</c:v>
                </c:pt>
                <c:pt idx="13183">
                  <c:v>27.234589149361703</c:v>
                </c:pt>
                <c:pt idx="13184">
                  <c:v>27.236209710000001</c:v>
                </c:pt>
                <c:pt idx="13185">
                  <c:v>27.236209710000001</c:v>
                </c:pt>
                <c:pt idx="13186">
                  <c:v>27.236209710000001</c:v>
                </c:pt>
                <c:pt idx="13187">
                  <c:v>27.236209710000001</c:v>
                </c:pt>
                <c:pt idx="13188">
                  <c:v>27.231950946344085</c:v>
                </c:pt>
                <c:pt idx="13189">
                  <c:v>27.212295114086022</c:v>
                </c:pt>
                <c:pt idx="13190">
                  <c:v>27.166849710425534</c:v>
                </c:pt>
                <c:pt idx="13191">
                  <c:v>27.12017755893617</c:v>
                </c:pt>
                <c:pt idx="13192">
                  <c:v>27.178517748297875</c:v>
                </c:pt>
                <c:pt idx="13193">
                  <c:v>27.205743170000002</c:v>
                </c:pt>
                <c:pt idx="13194">
                  <c:v>27.205743170000002</c:v>
                </c:pt>
                <c:pt idx="13195">
                  <c:v>27.186620554468085</c:v>
                </c:pt>
                <c:pt idx="13196">
                  <c:v>27.191656490215053</c:v>
                </c:pt>
                <c:pt idx="13197">
                  <c:v>27.230968154731183</c:v>
                </c:pt>
                <c:pt idx="13198">
                  <c:v>27.202139600752687</c:v>
                </c:pt>
                <c:pt idx="13199">
                  <c:v>27.150379240430105</c:v>
                </c:pt>
                <c:pt idx="13200">
                  <c:v>27.071755904946237</c:v>
                </c:pt>
                <c:pt idx="13201">
                  <c:v>27.143827293333334</c:v>
                </c:pt>
                <c:pt idx="13202">
                  <c:v>27.231950946344085</c:v>
                </c:pt>
                <c:pt idx="13203">
                  <c:v>27.212295114086022</c:v>
                </c:pt>
                <c:pt idx="13204">
                  <c:v>27.231950946344085</c:v>
                </c:pt>
                <c:pt idx="13205">
                  <c:v>27.268994356304347</c:v>
                </c:pt>
                <c:pt idx="13206">
                  <c:v>27.288863838913041</c:v>
                </c:pt>
                <c:pt idx="13207">
                  <c:v>27.262745083548388</c:v>
                </c:pt>
                <c:pt idx="13208">
                  <c:v>27.20441853782609</c:v>
                </c:pt>
                <c:pt idx="13209">
                  <c:v>27.164679572608698</c:v>
                </c:pt>
                <c:pt idx="13210">
                  <c:v>27.134982170645163</c:v>
                </c:pt>
                <c:pt idx="13211">
                  <c:v>27.115326331935485</c:v>
                </c:pt>
                <c:pt idx="13212">
                  <c:v>27.11434354</c:v>
                </c:pt>
                <c:pt idx="13213">
                  <c:v>27.130901444891304</c:v>
                </c:pt>
                <c:pt idx="13214">
                  <c:v>27.170640416630434</c:v>
                </c:pt>
                <c:pt idx="13215">
                  <c:v>27.210379382608696</c:v>
                </c:pt>
                <c:pt idx="13216">
                  <c:v>27.250118347826088</c:v>
                </c:pt>
                <c:pt idx="13217">
                  <c:v>27.289857313043477</c:v>
                </c:pt>
                <c:pt idx="13218">
                  <c:v>27.232235813478258</c:v>
                </c:pt>
                <c:pt idx="13219">
                  <c:v>27.180906316739129</c:v>
                </c:pt>
                <c:pt idx="13220">
                  <c:v>27.200775799347827</c:v>
                </c:pt>
                <c:pt idx="13221">
                  <c:v>27.160545550769232</c:v>
                </c:pt>
                <c:pt idx="13222">
                  <c:v>27.11434354</c:v>
                </c:pt>
                <c:pt idx="13223">
                  <c:v>27.11434354</c:v>
                </c:pt>
                <c:pt idx="13224">
                  <c:v>27.128405024615386</c:v>
                </c:pt>
                <c:pt idx="13225">
                  <c:v>27.159381043913044</c:v>
                </c:pt>
                <c:pt idx="13226">
                  <c:v>27.238858974347824</c:v>
                </c:pt>
                <c:pt idx="13227">
                  <c:v>27.26667625</c:v>
                </c:pt>
                <c:pt idx="13228">
                  <c:v>27.255962741428572</c:v>
                </c:pt>
                <c:pt idx="13229">
                  <c:v>27.175611427142858</c:v>
                </c:pt>
                <c:pt idx="13230">
                  <c:v>27.16958507857143</c:v>
                </c:pt>
                <c:pt idx="13231">
                  <c:v>27.203734387142859</c:v>
                </c:pt>
                <c:pt idx="13232">
                  <c:v>27.183646558571429</c:v>
                </c:pt>
                <c:pt idx="13233">
                  <c:v>27.19871243</c:v>
                </c:pt>
                <c:pt idx="13234">
                  <c:v>27.232192144285715</c:v>
                </c:pt>
                <c:pt idx="13235">
                  <c:v>27.171928658571428</c:v>
                </c:pt>
                <c:pt idx="13236">
                  <c:v>27.177955007142856</c:v>
                </c:pt>
                <c:pt idx="13237">
                  <c:v>27.23553267577778</c:v>
                </c:pt>
                <c:pt idx="13238">
                  <c:v>27.215221649111111</c:v>
                </c:pt>
                <c:pt idx="13239">
                  <c:v>27.19502966142857</c:v>
                </c:pt>
                <c:pt idx="13240">
                  <c:v>27.174938112888888</c:v>
                </c:pt>
                <c:pt idx="13241">
                  <c:v>27.154627086222224</c:v>
                </c:pt>
                <c:pt idx="13242">
                  <c:v>27.186324935714286</c:v>
                </c:pt>
                <c:pt idx="13243">
                  <c:v>27.26667625</c:v>
                </c:pt>
                <c:pt idx="13244">
                  <c:v>27.246365223333335</c:v>
                </c:pt>
                <c:pt idx="13245">
                  <c:v>27.205743170000002</c:v>
                </c:pt>
                <c:pt idx="13246">
                  <c:v>27.14481009</c:v>
                </c:pt>
                <c:pt idx="13247">
                  <c:v>27.165121116666665</c:v>
                </c:pt>
                <c:pt idx="13248">
                  <c:v>27.175276629999999</c:v>
                </c:pt>
                <c:pt idx="13249">
                  <c:v>27.175276629999999</c:v>
                </c:pt>
                <c:pt idx="13250">
                  <c:v>27.154965603333334</c:v>
                </c:pt>
                <c:pt idx="13251">
                  <c:v>27.134654573333332</c:v>
                </c:pt>
                <c:pt idx="13252">
                  <c:v>27.11434354</c:v>
                </c:pt>
                <c:pt idx="13253">
                  <c:v>27.175961268089889</c:v>
                </c:pt>
                <c:pt idx="13254">
                  <c:v>27.174261075222223</c:v>
                </c:pt>
                <c:pt idx="13255">
                  <c:v>27.114685860786516</c:v>
                </c:pt>
                <c:pt idx="13256">
                  <c:v>27.135225107977529</c:v>
                </c:pt>
                <c:pt idx="13257">
                  <c:v>27.155642637555555</c:v>
                </c:pt>
                <c:pt idx="13258">
                  <c:v>27.175961271348314</c:v>
                </c:pt>
                <c:pt idx="13259">
                  <c:v>27.196500511797755</c:v>
                </c:pt>
                <c:pt idx="13260">
                  <c:v>27.205743170000002</c:v>
                </c:pt>
                <c:pt idx="13261">
                  <c:v>27.200266038764045</c:v>
                </c:pt>
                <c:pt idx="13262">
                  <c:v>27.118109070224719</c:v>
                </c:pt>
                <c:pt idx="13263">
                  <c:v>27.107839451123596</c:v>
                </c:pt>
                <c:pt idx="13264">
                  <c:v>27.14481009</c:v>
                </c:pt>
                <c:pt idx="13265">
                  <c:v>27.14481009</c:v>
                </c:pt>
                <c:pt idx="13266">
                  <c:v>27.14481009</c:v>
                </c:pt>
                <c:pt idx="13267">
                  <c:v>27.142071523707866</c:v>
                </c:pt>
                <c:pt idx="13268">
                  <c:v>27.121532276516852</c:v>
                </c:pt>
                <c:pt idx="13269">
                  <c:v>27.141044556966293</c:v>
                </c:pt>
                <c:pt idx="13270">
                  <c:v>27.164890308409092</c:v>
                </c:pt>
                <c:pt idx="13271">
                  <c:v>27.102572378863638</c:v>
                </c:pt>
                <c:pt idx="13272">
                  <c:v>27.141386877977528</c:v>
                </c:pt>
                <c:pt idx="13273">
                  <c:v>27.196741692272727</c:v>
                </c:pt>
                <c:pt idx="13274">
                  <c:v>27.155196410454547</c:v>
                </c:pt>
                <c:pt idx="13275">
                  <c:v>27.129230604204544</c:v>
                </c:pt>
                <c:pt idx="13276">
                  <c:v>27.120162993370787</c:v>
                </c:pt>
                <c:pt idx="13277">
                  <c:v>27.140702240561797</c:v>
                </c:pt>
                <c:pt idx="13278">
                  <c:v>27.128191971818183</c:v>
                </c:pt>
                <c:pt idx="13279">
                  <c:v>27.11434354</c:v>
                </c:pt>
                <c:pt idx="13280">
                  <c:v>27.11434354</c:v>
                </c:pt>
                <c:pt idx="13281">
                  <c:v>27.15034945681818</c:v>
                </c:pt>
                <c:pt idx="13282">
                  <c:v>27.166872067241378</c:v>
                </c:pt>
                <c:pt idx="13283">
                  <c:v>27.145860660344827</c:v>
                </c:pt>
                <c:pt idx="13284">
                  <c:v>27.164544098863637</c:v>
                </c:pt>
                <c:pt idx="13285">
                  <c:v>27.165236520227271</c:v>
                </c:pt>
                <c:pt idx="13286">
                  <c:v>27.145510470229887</c:v>
                </c:pt>
                <c:pt idx="13287">
                  <c:v>27.18753328402299</c:v>
                </c:pt>
                <c:pt idx="13288">
                  <c:v>27.205743170000002</c:v>
                </c:pt>
                <c:pt idx="13289">
                  <c:v>27.197338606551725</c:v>
                </c:pt>
                <c:pt idx="13290">
                  <c:v>27.113292972068965</c:v>
                </c:pt>
                <c:pt idx="13291">
                  <c:v>27.056872566818182</c:v>
                </c:pt>
                <c:pt idx="13292">
                  <c:v>27.042204377586206</c:v>
                </c:pt>
                <c:pt idx="13293">
                  <c:v>27.147261418965517</c:v>
                </c:pt>
                <c:pt idx="13294">
                  <c:v>27.144459894827587</c:v>
                </c:pt>
                <c:pt idx="13295">
                  <c:v>27.126250005862069</c:v>
                </c:pt>
                <c:pt idx="13296">
                  <c:v>27.168272826551725</c:v>
                </c:pt>
                <c:pt idx="13297">
                  <c:v>27.157767124252874</c:v>
                </c:pt>
                <c:pt idx="13298">
                  <c:v>27.128701342068965</c:v>
                </c:pt>
                <c:pt idx="13299">
                  <c:v>27.086678521379312</c:v>
                </c:pt>
                <c:pt idx="13300">
                  <c:v>27.123098299310346</c:v>
                </c:pt>
                <c:pt idx="13301">
                  <c:v>27.134536485930234</c:v>
                </c:pt>
                <c:pt idx="13302">
                  <c:v>27.11434354</c:v>
                </c:pt>
                <c:pt idx="13303">
                  <c:v>27.11434354</c:v>
                </c:pt>
                <c:pt idx="13304">
                  <c:v>27.164770920689655</c:v>
                </c:pt>
                <c:pt idx="13305">
                  <c:v>27.223456273604651</c:v>
                </c:pt>
                <c:pt idx="13306">
                  <c:v>27.138433364302326</c:v>
                </c:pt>
                <c:pt idx="13307">
                  <c:v>27.099110270000001</c:v>
                </c:pt>
                <c:pt idx="13308">
                  <c:v>27.09578346586207</c:v>
                </c:pt>
                <c:pt idx="13309">
                  <c:v>27.137806286551726</c:v>
                </c:pt>
                <c:pt idx="13310">
                  <c:v>27.14481009</c:v>
                </c:pt>
                <c:pt idx="13311">
                  <c:v>27.14481009</c:v>
                </c:pt>
                <c:pt idx="13312">
                  <c:v>27.14481009</c:v>
                </c:pt>
                <c:pt idx="13313">
                  <c:v>27.124262881860464</c:v>
                </c:pt>
                <c:pt idx="13314">
                  <c:v>27.11434354</c:v>
                </c:pt>
                <c:pt idx="13315">
                  <c:v>27.116469113255814</c:v>
                </c:pt>
                <c:pt idx="13316">
                  <c:v>27.137724845813953</c:v>
                </c:pt>
                <c:pt idx="13317">
                  <c:v>27.101798499411764</c:v>
                </c:pt>
                <c:pt idx="13318">
                  <c:v>27.064038322790697</c:v>
                </c:pt>
                <c:pt idx="13319">
                  <c:v>27.106549773953489</c:v>
                </c:pt>
                <c:pt idx="13320">
                  <c:v>27.149061230813953</c:v>
                </c:pt>
                <c:pt idx="13321">
                  <c:v>27.158788852705882</c:v>
                </c:pt>
                <c:pt idx="13322">
                  <c:v>27.115777259764705</c:v>
                </c:pt>
                <c:pt idx="13323">
                  <c:v>27.052701935813953</c:v>
                </c:pt>
                <c:pt idx="13324">
                  <c:v>27.057353188705882</c:v>
                </c:pt>
                <c:pt idx="13325">
                  <c:v>27.116852550000001</c:v>
                </c:pt>
                <c:pt idx="13326">
                  <c:v>27.138358350000001</c:v>
                </c:pt>
                <c:pt idx="13327">
                  <c:v>27.084593864823528</c:v>
                </c:pt>
                <c:pt idx="13328">
                  <c:v>27.035130536</c:v>
                </c:pt>
                <c:pt idx="13329">
                  <c:v>27.078142121882355</c:v>
                </c:pt>
                <c:pt idx="13330">
                  <c:v>27.102515353882353</c:v>
                </c:pt>
                <c:pt idx="13331">
                  <c:v>27.124021150000001</c:v>
                </c:pt>
                <c:pt idx="13332">
                  <c:v>27.143376370235295</c:v>
                </c:pt>
                <c:pt idx="13333">
                  <c:v>27.100364777294118</c:v>
                </c:pt>
                <c:pt idx="13334">
                  <c:v>27.110400815647058</c:v>
                </c:pt>
                <c:pt idx="13335">
                  <c:v>27.140508929999999</c:v>
                </c:pt>
                <c:pt idx="13336">
                  <c:v>27.119003129999999</c:v>
                </c:pt>
                <c:pt idx="13337">
                  <c:v>27.097296785476193</c:v>
                </c:pt>
                <c:pt idx="13338">
                  <c:v>27.075633112705884</c:v>
                </c:pt>
                <c:pt idx="13339">
                  <c:v>27.054127319764703</c:v>
                </c:pt>
                <c:pt idx="13340">
                  <c:v>27.074446880476192</c:v>
                </c:pt>
                <c:pt idx="13341">
                  <c:v>27.083877000000001</c:v>
                </c:pt>
                <c:pt idx="13342">
                  <c:v>27.09462989764706</c:v>
                </c:pt>
                <c:pt idx="13343">
                  <c:v>27.159147283529411</c:v>
                </c:pt>
                <c:pt idx="13344">
                  <c:v>27.126312542499999</c:v>
                </c:pt>
                <c:pt idx="13345">
                  <c:v>27.083877000000001</c:v>
                </c:pt>
                <c:pt idx="13346">
                  <c:v>27.083877000000001</c:v>
                </c:pt>
                <c:pt idx="13347">
                  <c:v>27.042529552857143</c:v>
                </c:pt>
                <c:pt idx="13348">
                  <c:v>26.975067924642858</c:v>
                </c:pt>
                <c:pt idx="13349">
                  <c:v>26.917399111785713</c:v>
                </c:pt>
                <c:pt idx="13350">
                  <c:v>27.026208190357142</c:v>
                </c:pt>
                <c:pt idx="13351">
                  <c:v>27.069731820714285</c:v>
                </c:pt>
                <c:pt idx="13352">
                  <c:v>27.076168598313252</c:v>
                </c:pt>
                <c:pt idx="13353">
                  <c:v>27.054144593493973</c:v>
                </c:pt>
                <c:pt idx="13354">
                  <c:v>27.116519728333333</c:v>
                </c:pt>
                <c:pt idx="13355">
                  <c:v>27.132329816506026</c:v>
                </c:pt>
                <c:pt idx="13356">
                  <c:v>27.106364208095236</c:v>
                </c:pt>
                <c:pt idx="13357">
                  <c:v>27.062840579523808</c:v>
                </c:pt>
                <c:pt idx="13358">
                  <c:v>27.087914734216866</c:v>
                </c:pt>
                <c:pt idx="13359">
                  <c:v>27.11434354</c:v>
                </c:pt>
                <c:pt idx="13360">
                  <c:v>27.112892752380951</c:v>
                </c:pt>
                <c:pt idx="13361">
                  <c:v>27.025845495238094</c:v>
                </c:pt>
                <c:pt idx="13362">
                  <c:v>27.046803258554217</c:v>
                </c:pt>
                <c:pt idx="13363">
                  <c:v>27.119482476144579</c:v>
                </c:pt>
                <c:pt idx="13364">
                  <c:v>27.141506488192771</c:v>
                </c:pt>
                <c:pt idx="13365">
                  <c:v>27.107369275662652</c:v>
                </c:pt>
                <c:pt idx="13366">
                  <c:v>27.083877000000001</c:v>
                </c:pt>
                <c:pt idx="13367">
                  <c:v>27.085734715853661</c:v>
                </c:pt>
                <c:pt idx="13368">
                  <c:v>27.108027306097561</c:v>
                </c:pt>
                <c:pt idx="13369">
                  <c:v>27.098559669879517</c:v>
                </c:pt>
                <c:pt idx="13370">
                  <c:v>27.076535665060241</c:v>
                </c:pt>
                <c:pt idx="13371">
                  <c:v>27.054511660240962</c:v>
                </c:pt>
                <c:pt idx="13372">
                  <c:v>27.053410459999998</c:v>
                </c:pt>
                <c:pt idx="13373">
                  <c:v>27.066257796144576</c:v>
                </c:pt>
                <c:pt idx="13374">
                  <c:v>27.083877000000001</c:v>
                </c:pt>
                <c:pt idx="13375">
                  <c:v>27.083877000000001</c:v>
                </c:pt>
                <c:pt idx="13376">
                  <c:v>27.065299841463414</c:v>
                </c:pt>
                <c:pt idx="13377">
                  <c:v>27.053410459999998</c:v>
                </c:pt>
                <c:pt idx="13378">
                  <c:v>27.057125891707315</c:v>
                </c:pt>
                <c:pt idx="13379">
                  <c:v>27.101711072195123</c:v>
                </c:pt>
                <c:pt idx="13380">
                  <c:v>27.066414470975609</c:v>
                </c:pt>
                <c:pt idx="13381">
                  <c:v>27.007339106829267</c:v>
                </c:pt>
                <c:pt idx="13382">
                  <c:v>26.962753926341463</c:v>
                </c:pt>
                <c:pt idx="13383">
                  <c:v>27.00585293414634</c:v>
                </c:pt>
                <c:pt idx="13384">
                  <c:v>27.036691017317072</c:v>
                </c:pt>
                <c:pt idx="13385">
                  <c:v>27.053410459999998</c:v>
                </c:pt>
                <c:pt idx="13386">
                  <c:v>27.053410459999998</c:v>
                </c:pt>
                <c:pt idx="13387">
                  <c:v>27.073345356543211</c:v>
                </c:pt>
                <c:pt idx="13388">
                  <c:v>27.095766381463417</c:v>
                </c:pt>
                <c:pt idx="13389">
                  <c:v>27.121866143703702</c:v>
                </c:pt>
                <c:pt idx="13390">
                  <c:v>27.167001765925924</c:v>
                </c:pt>
                <c:pt idx="13391">
                  <c:v>27.193482245365853</c:v>
                </c:pt>
                <c:pt idx="13392">
                  <c:v>27.144810086666666</c:v>
                </c:pt>
                <c:pt idx="13393">
                  <c:v>27.022943919999999</c:v>
                </c:pt>
                <c:pt idx="13394">
                  <c:v>27.022943919999999</c:v>
                </c:pt>
                <c:pt idx="13395">
                  <c:v>27.022943919999999</c:v>
                </c:pt>
                <c:pt idx="13396">
                  <c:v>27.05754789419753</c:v>
                </c:pt>
                <c:pt idx="13397">
                  <c:v>27.143305569259258</c:v>
                </c:pt>
                <c:pt idx="13398">
                  <c:v>27.098169947037039</c:v>
                </c:pt>
                <c:pt idx="13399">
                  <c:v>27.099298335061729</c:v>
                </c:pt>
                <c:pt idx="13400">
                  <c:v>27.106820937530866</c:v>
                </c:pt>
                <c:pt idx="13401">
                  <c:v>27.084253130123457</c:v>
                </c:pt>
                <c:pt idx="13402">
                  <c:v>27.128260361851851</c:v>
                </c:pt>
                <c:pt idx="13403">
                  <c:v>27.116224195925927</c:v>
                </c:pt>
                <c:pt idx="13404">
                  <c:v>27.083877000000001</c:v>
                </c:pt>
                <c:pt idx="13405">
                  <c:v>27.083877000000001</c:v>
                </c:pt>
                <c:pt idx="13406">
                  <c:v>27.040998165925927</c:v>
                </c:pt>
                <c:pt idx="13407">
                  <c:v>27.077106662222221</c:v>
                </c:pt>
                <c:pt idx="13408">
                  <c:v>27.127672659375001</c:v>
                </c:pt>
                <c:pt idx="13409">
                  <c:v>27.059122936874999</c:v>
                </c:pt>
                <c:pt idx="13410">
                  <c:v>27.074097616790123</c:v>
                </c:pt>
                <c:pt idx="13411">
                  <c:v>27.0450321615</c:v>
                </c:pt>
                <c:pt idx="13412">
                  <c:v>27.013803958</c:v>
                </c:pt>
                <c:pt idx="13413">
                  <c:v>27.105203578000001</c:v>
                </c:pt>
                <c:pt idx="13414">
                  <c:v>27.052648796499998</c:v>
                </c:pt>
                <c:pt idx="13415">
                  <c:v>27.035892199499997</c:v>
                </c:pt>
                <c:pt idx="13416">
                  <c:v>27.048078815499998</c:v>
                </c:pt>
                <c:pt idx="13417">
                  <c:v>27.025228910500001</c:v>
                </c:pt>
                <c:pt idx="13418">
                  <c:v>27.022943919999999</c:v>
                </c:pt>
                <c:pt idx="13419">
                  <c:v>27.048840478999999</c:v>
                </c:pt>
                <c:pt idx="13420">
                  <c:v>27.073213711000001</c:v>
                </c:pt>
                <c:pt idx="13421">
                  <c:v>27.027513900999999</c:v>
                </c:pt>
                <c:pt idx="13422">
                  <c:v>27.043508834499999</c:v>
                </c:pt>
                <c:pt idx="13423">
                  <c:v>27.027513900999999</c:v>
                </c:pt>
                <c:pt idx="13424">
                  <c:v>26.997876513670885</c:v>
                </c:pt>
                <c:pt idx="13425">
                  <c:v>27.021015657974683</c:v>
                </c:pt>
                <c:pt idx="13426">
                  <c:v>27.022943919999999</c:v>
                </c:pt>
                <c:pt idx="13427">
                  <c:v>27.009446085822784</c:v>
                </c:pt>
                <c:pt idx="13428">
                  <c:v>27.004818256962025</c:v>
                </c:pt>
                <c:pt idx="13429">
                  <c:v>27.051096545569617</c:v>
                </c:pt>
                <c:pt idx="13430">
                  <c:v>27.031703050249998</c:v>
                </c:pt>
                <c:pt idx="13431">
                  <c:v>27.037213058987341</c:v>
                </c:pt>
                <c:pt idx="13432">
                  <c:v>27.053410459999998</c:v>
                </c:pt>
                <c:pt idx="13433">
                  <c:v>27.053410459999998</c:v>
                </c:pt>
                <c:pt idx="13434">
                  <c:v>27.053410459999998</c:v>
                </c:pt>
                <c:pt idx="13435">
                  <c:v>26.991706070126583</c:v>
                </c:pt>
                <c:pt idx="13436">
                  <c:v>26.939642993164558</c:v>
                </c:pt>
                <c:pt idx="13437">
                  <c:v>26.962782144810127</c:v>
                </c:pt>
                <c:pt idx="13438">
                  <c:v>26.985921289113925</c:v>
                </c:pt>
                <c:pt idx="13439">
                  <c:v>26.99247738</c:v>
                </c:pt>
                <c:pt idx="13440">
                  <c:v>27.001733037721518</c:v>
                </c:pt>
                <c:pt idx="13441">
                  <c:v>27.024896903333332</c:v>
                </c:pt>
                <c:pt idx="13442">
                  <c:v>27.048332703333333</c:v>
                </c:pt>
                <c:pt idx="13443">
                  <c:v>27.035284796962024</c:v>
                </c:pt>
                <c:pt idx="13444">
                  <c:v>27.044817333333334</c:v>
                </c:pt>
                <c:pt idx="13445">
                  <c:v>27.060737854430382</c:v>
                </c:pt>
                <c:pt idx="13446">
                  <c:v>26.921902981012657</c:v>
                </c:pt>
                <c:pt idx="13447">
                  <c:v>26.980759476538459</c:v>
                </c:pt>
                <c:pt idx="13448">
                  <c:v>27.035833609999997</c:v>
                </c:pt>
                <c:pt idx="13449">
                  <c:v>27.059195246075948</c:v>
                </c:pt>
                <c:pt idx="13450">
                  <c:v>27.082334390379749</c:v>
                </c:pt>
                <c:pt idx="13451">
                  <c:v>27.062003586666666</c:v>
                </c:pt>
                <c:pt idx="13452">
                  <c:v>27.008882440000001</c:v>
                </c:pt>
                <c:pt idx="13453">
                  <c:v>26.962010840000001</c:v>
                </c:pt>
                <c:pt idx="13454">
                  <c:v>26.962792033333336</c:v>
                </c:pt>
                <c:pt idx="13455">
                  <c:v>26.986227833333334</c:v>
                </c:pt>
                <c:pt idx="13456">
                  <c:v>27.026849886666668</c:v>
                </c:pt>
                <c:pt idx="13457">
                  <c:v>27.063565973333333</c:v>
                </c:pt>
                <c:pt idx="13458">
                  <c:v>27.077546290389613</c:v>
                </c:pt>
                <c:pt idx="13459">
                  <c:v>27.030065968311689</c:v>
                </c:pt>
                <c:pt idx="13460">
                  <c:v>27.022943919999999</c:v>
                </c:pt>
                <c:pt idx="13461">
                  <c:v>27.022943919999999</c:v>
                </c:pt>
                <c:pt idx="13462">
                  <c:v>27.01700887974026</c:v>
                </c:pt>
                <c:pt idx="13463">
                  <c:v>26.993268718701298</c:v>
                </c:pt>
                <c:pt idx="13464">
                  <c:v>26.99247738</c:v>
                </c:pt>
                <c:pt idx="13465">
                  <c:v>27.024506306666666</c:v>
                </c:pt>
                <c:pt idx="13466">
                  <c:v>27.053410459999998</c:v>
                </c:pt>
                <c:pt idx="13467">
                  <c:v>27.051036443896102</c:v>
                </c:pt>
                <c:pt idx="13468">
                  <c:v>27.027296282857144</c:v>
                </c:pt>
                <c:pt idx="13469">
                  <c:v>27.042083156666667</c:v>
                </c:pt>
                <c:pt idx="13470">
                  <c:v>27.06567620987013</c:v>
                </c:pt>
                <c:pt idx="13471">
                  <c:v>27.050640772727274</c:v>
                </c:pt>
                <c:pt idx="13472">
                  <c:v>26.908199798701297</c:v>
                </c:pt>
                <c:pt idx="13473">
                  <c:v>26.946184063376624</c:v>
                </c:pt>
                <c:pt idx="13474">
                  <c:v>26.962010840000001</c:v>
                </c:pt>
                <c:pt idx="13475">
                  <c:v>26.971230977105265</c:v>
                </c:pt>
                <c:pt idx="13476">
                  <c:v>26.99247738</c:v>
                </c:pt>
                <c:pt idx="13477">
                  <c:v>26.99247738</c:v>
                </c:pt>
                <c:pt idx="13478">
                  <c:v>27.012260847532467</c:v>
                </c:pt>
                <c:pt idx="13479">
                  <c:v>27.022943919999999</c:v>
                </c:pt>
                <c:pt idx="13480">
                  <c:v>27.016529911578946</c:v>
                </c:pt>
                <c:pt idx="13481">
                  <c:v>26.99247738</c:v>
                </c:pt>
                <c:pt idx="13482">
                  <c:v>26.944997050129871</c:v>
                </c:pt>
                <c:pt idx="13483">
                  <c:v>26.897068994736841</c:v>
                </c:pt>
                <c:pt idx="13484">
                  <c:v>26.946376688026316</c:v>
                </c:pt>
                <c:pt idx="13485">
                  <c:v>27.070819911428572</c:v>
                </c:pt>
                <c:pt idx="13486">
                  <c:v>26.99959942831169</c:v>
                </c:pt>
                <c:pt idx="13487">
                  <c:v>26.99247738</c:v>
                </c:pt>
                <c:pt idx="13488">
                  <c:v>27.00771065</c:v>
                </c:pt>
                <c:pt idx="13489">
                  <c:v>27.031763181578945</c:v>
                </c:pt>
                <c:pt idx="13490">
                  <c:v>27.046194700526314</c:v>
                </c:pt>
                <c:pt idx="13491">
                  <c:v>26.974037105789474</c:v>
                </c:pt>
                <c:pt idx="13492">
                  <c:v>26.921923280789475</c:v>
                </c:pt>
                <c:pt idx="13493">
                  <c:v>26.901077749999999</c:v>
                </c:pt>
                <c:pt idx="13494">
                  <c:v>26.922725030789472</c:v>
                </c:pt>
                <c:pt idx="13495">
                  <c:v>26.993279131052631</c:v>
                </c:pt>
                <c:pt idx="13496">
                  <c:v>27.01733166263158</c:v>
                </c:pt>
                <c:pt idx="13497">
                  <c:v>27.022943919999999</c:v>
                </c:pt>
                <c:pt idx="13498">
                  <c:v>26.99808963736842</c:v>
                </c:pt>
                <c:pt idx="13499">
                  <c:v>26.968104148000002</c:v>
                </c:pt>
                <c:pt idx="13500">
                  <c:v>26.99247738</c:v>
                </c:pt>
                <c:pt idx="13501">
                  <c:v>26.99247738</c:v>
                </c:pt>
                <c:pt idx="13502">
                  <c:v>27.010351083466666</c:v>
                </c:pt>
                <c:pt idx="13503">
                  <c:v>27.01131852973684</c:v>
                </c:pt>
                <c:pt idx="13504">
                  <c:v>26.99247738</c:v>
                </c:pt>
                <c:pt idx="13505">
                  <c:v>26.99247738</c:v>
                </c:pt>
                <c:pt idx="13506">
                  <c:v>26.968916589066669</c:v>
                </c:pt>
                <c:pt idx="13507">
                  <c:v>26.927075868399999</c:v>
                </c:pt>
                <c:pt idx="13508">
                  <c:v>26.923526783157893</c:v>
                </c:pt>
                <c:pt idx="13509">
                  <c:v>26.9717601328</c:v>
                </c:pt>
                <c:pt idx="13510">
                  <c:v>27.020506596800001</c:v>
                </c:pt>
                <c:pt idx="13511">
                  <c:v>26.9997893496</c:v>
                </c:pt>
                <c:pt idx="13512">
                  <c:v>26.940601914324326</c:v>
                </c:pt>
                <c:pt idx="13513">
                  <c:v>26.957948628400001</c:v>
                </c:pt>
                <c:pt idx="13514">
                  <c:v>27.037567859199999</c:v>
                </c:pt>
                <c:pt idx="13515">
                  <c:v>26.9644481632</c:v>
                </c:pt>
                <c:pt idx="13516">
                  <c:v>26.962010840000001</c:v>
                </c:pt>
                <c:pt idx="13517">
                  <c:v>26.97971437</c:v>
                </c:pt>
                <c:pt idx="13518">
                  <c:v>26.968916585200002</c:v>
                </c:pt>
                <c:pt idx="13519">
                  <c:v>26.937231379333333</c:v>
                </c:pt>
                <c:pt idx="13520">
                  <c:v>26.961604619333336</c:v>
                </c:pt>
                <c:pt idx="13521">
                  <c:v>26.962010840000001</c:v>
                </c:pt>
                <c:pt idx="13522">
                  <c:v>26.98053779</c:v>
                </c:pt>
                <c:pt idx="13523">
                  <c:v>26.942106029733335</c:v>
                </c:pt>
                <c:pt idx="13524">
                  <c:v>26.890373292162163</c:v>
                </c:pt>
                <c:pt idx="13525">
                  <c:v>26.962834260000001</c:v>
                </c:pt>
                <c:pt idx="13526">
                  <c:v>26.987536860000002</c:v>
                </c:pt>
                <c:pt idx="13527">
                  <c:v>26.972715300000001</c:v>
                </c:pt>
                <c:pt idx="13528">
                  <c:v>26.97600898</c:v>
                </c:pt>
                <c:pt idx="13529">
                  <c:v>26.99247738</c:v>
                </c:pt>
                <c:pt idx="13530">
                  <c:v>26.994947639999999</c:v>
                </c:pt>
                <c:pt idx="13531">
                  <c:v>27.019650240000001</c:v>
                </c:pt>
                <c:pt idx="13532">
                  <c:v>26.937308232972971</c:v>
                </c:pt>
                <c:pt idx="13533">
                  <c:v>26.901077749999999</c:v>
                </c:pt>
                <c:pt idx="13534">
                  <c:v>26.940601913243242</c:v>
                </c:pt>
                <c:pt idx="13535">
                  <c:v>27.014596922739727</c:v>
                </c:pt>
                <c:pt idx="13536">
                  <c:v>26.964514939178084</c:v>
                </c:pt>
                <c:pt idx="13537">
                  <c:v>26.985478310000001</c:v>
                </c:pt>
                <c:pt idx="13538">
                  <c:v>26.957070314189192</c:v>
                </c:pt>
                <c:pt idx="13539">
                  <c:v>26.919441143972602</c:v>
                </c:pt>
                <c:pt idx="13540">
                  <c:v>26.901077749999999</c:v>
                </c:pt>
                <c:pt idx="13541">
                  <c:v>26.902747149726025</c:v>
                </c:pt>
                <c:pt idx="13542">
                  <c:v>26.95282914150685</c:v>
                </c:pt>
                <c:pt idx="13543">
                  <c:v>26.962010840000001</c:v>
                </c:pt>
                <c:pt idx="13544">
                  <c:v>27.037133815342468</c:v>
                </c:pt>
                <c:pt idx="13545">
                  <c:v>27.057527556891891</c:v>
                </c:pt>
                <c:pt idx="13546">
                  <c:v>26.939056588767123</c:v>
                </c:pt>
                <c:pt idx="13547">
                  <c:v>26.989138580547944</c:v>
                </c:pt>
                <c:pt idx="13548">
                  <c:v>26.99247738</c:v>
                </c:pt>
                <c:pt idx="13549">
                  <c:v>26.956585285890412</c:v>
                </c:pt>
                <c:pt idx="13550">
                  <c:v>26.931544290000001</c:v>
                </c:pt>
                <c:pt idx="13551">
                  <c:v>26.945734187671235</c:v>
                </c:pt>
                <c:pt idx="13552">
                  <c:v>26.990784794444444</c:v>
                </c:pt>
                <c:pt idx="13553">
                  <c:v>26.965396011111114</c:v>
                </c:pt>
                <c:pt idx="13554">
                  <c:v>26.940308640000001</c:v>
                </c:pt>
                <c:pt idx="13555">
                  <c:v>26.94782094</c:v>
                </c:pt>
                <c:pt idx="13556">
                  <c:v>26.972861936438356</c:v>
                </c:pt>
                <c:pt idx="13557">
                  <c:v>26.99247738</c:v>
                </c:pt>
                <c:pt idx="13558">
                  <c:v>26.99247738</c:v>
                </c:pt>
                <c:pt idx="13559">
                  <c:v>26.99247738</c:v>
                </c:pt>
                <c:pt idx="13560">
                  <c:v>27.033099433333334</c:v>
                </c:pt>
                <c:pt idx="13561">
                  <c:v>27.083459650136987</c:v>
                </c:pt>
                <c:pt idx="13562">
                  <c:v>27.085146439166667</c:v>
                </c:pt>
                <c:pt idx="13563">
                  <c:v>27.018289309722221</c:v>
                </c:pt>
                <c:pt idx="13564">
                  <c:v>26.99290052638889</c:v>
                </c:pt>
                <c:pt idx="13565">
                  <c:v>26.99247738</c:v>
                </c:pt>
                <c:pt idx="13566">
                  <c:v>26.972589499722222</c:v>
                </c:pt>
                <c:pt idx="13567">
                  <c:v>26.97661808520548</c:v>
                </c:pt>
                <c:pt idx="13568">
                  <c:v>26.955240494722222</c:v>
                </c:pt>
                <c:pt idx="13569">
                  <c:v>26.887537066944443</c:v>
                </c:pt>
                <c:pt idx="13570">
                  <c:v>26.989092208611112</c:v>
                </c:pt>
                <c:pt idx="13571">
                  <c:v>26.942701052957748</c:v>
                </c:pt>
                <c:pt idx="13572">
                  <c:v>26.931544290000001</c:v>
                </c:pt>
                <c:pt idx="13573">
                  <c:v>26.946354418472225</c:v>
                </c:pt>
                <c:pt idx="13574">
                  <c:v>26.962010840000001</c:v>
                </c:pt>
                <c:pt idx="13575">
                  <c:v>26.952701617916667</c:v>
                </c:pt>
                <c:pt idx="13576">
                  <c:v>26.901924042916665</c:v>
                </c:pt>
                <c:pt idx="13577">
                  <c:v>26.951712289577465</c:v>
                </c:pt>
                <c:pt idx="13578">
                  <c:v>26.962010840000001</c:v>
                </c:pt>
                <c:pt idx="13579">
                  <c:v>26.992906486197185</c:v>
                </c:pt>
                <c:pt idx="13580">
                  <c:v>26.970050617916666</c:v>
                </c:pt>
                <c:pt idx="13581">
                  <c:v>26.881767971126759</c:v>
                </c:pt>
                <c:pt idx="13582">
                  <c:v>26.930686077605635</c:v>
                </c:pt>
                <c:pt idx="13583">
                  <c:v>26.904939705774648</c:v>
                </c:pt>
                <c:pt idx="13584">
                  <c:v>26.922658215833334</c:v>
                </c:pt>
                <c:pt idx="13585">
                  <c:v>26.99848486225352</c:v>
                </c:pt>
                <c:pt idx="13586">
                  <c:v>26.993335588450702</c:v>
                </c:pt>
                <c:pt idx="13587">
                  <c:v>26.908372555352113</c:v>
                </c:pt>
                <c:pt idx="13588">
                  <c:v>26.931544290000001</c:v>
                </c:pt>
                <c:pt idx="13589">
                  <c:v>26.931544290000001</c:v>
                </c:pt>
                <c:pt idx="13590">
                  <c:v>26.907943449154928</c:v>
                </c:pt>
                <c:pt idx="13591">
                  <c:v>26.957719774225353</c:v>
                </c:pt>
                <c:pt idx="13592">
                  <c:v>26.964156366338027</c:v>
                </c:pt>
                <c:pt idx="13593">
                  <c:v>26.931544290000001</c:v>
                </c:pt>
                <c:pt idx="13594">
                  <c:v>26.931544290000001</c:v>
                </c:pt>
                <c:pt idx="13595">
                  <c:v>26.931544290000001</c:v>
                </c:pt>
                <c:pt idx="13596">
                  <c:v>26.931544290000001</c:v>
                </c:pt>
                <c:pt idx="13597">
                  <c:v>26.910088980140845</c:v>
                </c:pt>
                <c:pt idx="13598">
                  <c:v>26.850155104571428</c:v>
                </c:pt>
                <c:pt idx="13599">
                  <c:v>26.85945444887324</c:v>
                </c:pt>
                <c:pt idx="13600">
                  <c:v>26.923710036857145</c:v>
                </c:pt>
                <c:pt idx="13601">
                  <c:v>26.897595859714286</c:v>
                </c:pt>
                <c:pt idx="13602">
                  <c:v>26.871481682571428</c:v>
                </c:pt>
                <c:pt idx="13603">
                  <c:v>26.920387528873242</c:v>
                </c:pt>
                <c:pt idx="13604">
                  <c:v>26.829263756142858</c:v>
                </c:pt>
                <c:pt idx="13605">
                  <c:v>26.875834046000001</c:v>
                </c:pt>
                <c:pt idx="13606">
                  <c:v>26.938508076714285</c:v>
                </c:pt>
                <c:pt idx="13607">
                  <c:v>26.908372555352113</c:v>
                </c:pt>
                <c:pt idx="13608">
                  <c:v>26.936767126285716</c:v>
                </c:pt>
                <c:pt idx="13609">
                  <c:v>26.988995489142859</c:v>
                </c:pt>
                <c:pt idx="13610">
                  <c:v>26.919357676000001</c:v>
                </c:pt>
                <c:pt idx="13611">
                  <c:v>26.860455696666666</c:v>
                </c:pt>
                <c:pt idx="13612">
                  <c:v>26.872352155142856</c:v>
                </c:pt>
                <c:pt idx="13613">
                  <c:v>26.936331892999998</c:v>
                </c:pt>
                <c:pt idx="13614">
                  <c:v>26.977679343857144</c:v>
                </c:pt>
                <c:pt idx="13615">
                  <c:v>26.934590945</c:v>
                </c:pt>
                <c:pt idx="13616">
                  <c:v>26.960705130714288</c:v>
                </c:pt>
                <c:pt idx="13617">
                  <c:v>26.886506797826087</c:v>
                </c:pt>
                <c:pt idx="13618">
                  <c:v>26.849719868285714</c:v>
                </c:pt>
                <c:pt idx="13619">
                  <c:v>26.90725937231884</c:v>
                </c:pt>
                <c:pt idx="13620">
                  <c:v>26.962010840000001</c:v>
                </c:pt>
                <c:pt idx="13621">
                  <c:v>26.98717885130435</c:v>
                </c:pt>
                <c:pt idx="13622">
                  <c:v>27.031648644285713</c:v>
                </c:pt>
                <c:pt idx="13623">
                  <c:v>26.901077749999999</c:v>
                </c:pt>
                <c:pt idx="13624">
                  <c:v>26.927570393478263</c:v>
                </c:pt>
                <c:pt idx="13625">
                  <c:v>26.863988049130437</c:v>
                </c:pt>
                <c:pt idx="13626">
                  <c:v>26.895779221304348</c:v>
                </c:pt>
                <c:pt idx="13627">
                  <c:v>26.91718149257143</c:v>
                </c:pt>
                <c:pt idx="13628">
                  <c:v>26.901077749999999</c:v>
                </c:pt>
                <c:pt idx="13629">
                  <c:v>26.901077749999999</c:v>
                </c:pt>
                <c:pt idx="13630">
                  <c:v>26.909908631884058</c:v>
                </c:pt>
                <c:pt idx="13631">
                  <c:v>27.015879214492752</c:v>
                </c:pt>
                <c:pt idx="13632">
                  <c:v>26.924038042898548</c:v>
                </c:pt>
                <c:pt idx="13633">
                  <c:v>26.880325179275363</c:v>
                </c:pt>
                <c:pt idx="13634">
                  <c:v>26.802509526764705</c:v>
                </c:pt>
                <c:pt idx="13635">
                  <c:v>26.828222974782609</c:v>
                </c:pt>
                <c:pt idx="13636">
                  <c:v>26.922271864782608</c:v>
                </c:pt>
                <c:pt idx="13637">
                  <c:v>26.906454198235295</c:v>
                </c:pt>
                <c:pt idx="13638">
                  <c:v>26.926245761304351</c:v>
                </c:pt>
                <c:pt idx="13639">
                  <c:v>26.846767830869567</c:v>
                </c:pt>
                <c:pt idx="13640">
                  <c:v>26.912999439565219</c:v>
                </c:pt>
                <c:pt idx="13641">
                  <c:v>26.910934571764706</c:v>
                </c:pt>
                <c:pt idx="13642">
                  <c:v>26.917856424202899</c:v>
                </c:pt>
                <c:pt idx="13643">
                  <c:v>26.918551206764707</c:v>
                </c:pt>
                <c:pt idx="13644">
                  <c:v>26.891668965588234</c:v>
                </c:pt>
                <c:pt idx="13645">
                  <c:v>26.882091355507246</c:v>
                </c:pt>
                <c:pt idx="13646">
                  <c:v>26.931544290000001</c:v>
                </c:pt>
                <c:pt idx="13647">
                  <c:v>26.931544290000001</c:v>
                </c:pt>
                <c:pt idx="13648">
                  <c:v>26.906454198235295</c:v>
                </c:pt>
                <c:pt idx="13649">
                  <c:v>26.944089342941176</c:v>
                </c:pt>
                <c:pt idx="13650">
                  <c:v>26.926167845882354</c:v>
                </c:pt>
                <c:pt idx="13651">
                  <c:v>26.901077749999999</c:v>
                </c:pt>
                <c:pt idx="13652">
                  <c:v>26.89032485352941</c:v>
                </c:pt>
                <c:pt idx="13653">
                  <c:v>26.87061121</c:v>
                </c:pt>
                <c:pt idx="13654">
                  <c:v>26.86702691117647</c:v>
                </c:pt>
                <c:pt idx="13655">
                  <c:v>26.840144670000001</c:v>
                </c:pt>
                <c:pt idx="13656">
                  <c:v>26.89390915235294</c:v>
                </c:pt>
                <c:pt idx="13657">
                  <c:v>26.924723422835822</c:v>
                </c:pt>
                <c:pt idx="13658">
                  <c:v>26.871059247352942</c:v>
                </c:pt>
                <c:pt idx="13659">
                  <c:v>26.840144670000001</c:v>
                </c:pt>
                <c:pt idx="13660">
                  <c:v>26.866518689701493</c:v>
                </c:pt>
                <c:pt idx="13661">
                  <c:v>26.910934571764706</c:v>
                </c:pt>
                <c:pt idx="13662">
                  <c:v>26.912445861940299</c:v>
                </c:pt>
                <c:pt idx="13663">
                  <c:v>26.840144670000001</c:v>
                </c:pt>
                <c:pt idx="13664">
                  <c:v>26.840144670000001</c:v>
                </c:pt>
                <c:pt idx="13665">
                  <c:v>26.840144670000001</c:v>
                </c:pt>
                <c:pt idx="13666">
                  <c:v>26.86379034283582</c:v>
                </c:pt>
                <c:pt idx="13667">
                  <c:v>26.951257940147059</c:v>
                </c:pt>
                <c:pt idx="13668">
                  <c:v>26.891528540447762</c:v>
                </c:pt>
                <c:pt idx="13669">
                  <c:v>26.768752922537313</c:v>
                </c:pt>
                <c:pt idx="13670">
                  <c:v>26.77057181835821</c:v>
                </c:pt>
                <c:pt idx="13671">
                  <c:v>26.87061121</c:v>
                </c:pt>
                <c:pt idx="13672">
                  <c:v>26.866518689701493</c:v>
                </c:pt>
                <c:pt idx="13673">
                  <c:v>26.841054118955224</c:v>
                </c:pt>
                <c:pt idx="13674">
                  <c:v>26.86833758761194</c:v>
                </c:pt>
                <c:pt idx="13675">
                  <c:v>26.895621056268656</c:v>
                </c:pt>
                <c:pt idx="13676">
                  <c:v>26.835597425223881</c:v>
                </c:pt>
                <c:pt idx="13677">
                  <c:v>26.828321833582091</c:v>
                </c:pt>
                <c:pt idx="13678">
                  <c:v>26.840144670000001</c:v>
                </c:pt>
                <c:pt idx="13679">
                  <c:v>26.878341526119403</c:v>
                </c:pt>
                <c:pt idx="13680">
                  <c:v>26.912445861940299</c:v>
                </c:pt>
                <c:pt idx="13681">
                  <c:v>26.877073809393938</c:v>
                </c:pt>
                <c:pt idx="13682">
                  <c:v>26.893802158358209</c:v>
                </c:pt>
                <c:pt idx="13683">
                  <c:v>26.840144670000001</c:v>
                </c:pt>
                <c:pt idx="13684">
                  <c:v>26.840144670000001</c:v>
                </c:pt>
                <c:pt idx="13685">
                  <c:v>26.915174208805972</c:v>
                </c:pt>
                <c:pt idx="13686">
                  <c:v>26.953701780909093</c:v>
                </c:pt>
                <c:pt idx="13687">
                  <c:v>26.90384743909091</c:v>
                </c:pt>
                <c:pt idx="13688">
                  <c:v>26.87061121</c:v>
                </c:pt>
                <c:pt idx="13689">
                  <c:v>26.87061121</c:v>
                </c:pt>
                <c:pt idx="13690">
                  <c:v>26.859994082424244</c:v>
                </c:pt>
                <c:pt idx="13691">
                  <c:v>26.83229722787879</c:v>
                </c:pt>
                <c:pt idx="13692">
                  <c:v>26.819833643333336</c:v>
                </c:pt>
                <c:pt idx="13693">
                  <c:v>26.86830313878788</c:v>
                </c:pt>
                <c:pt idx="13694">
                  <c:v>26.840606284242426</c:v>
                </c:pt>
                <c:pt idx="13695">
                  <c:v>26.785674180454546</c:v>
                </c:pt>
                <c:pt idx="13696">
                  <c:v>26.828142697727273</c:v>
                </c:pt>
                <c:pt idx="13697">
                  <c:v>26.818448800606063</c:v>
                </c:pt>
                <c:pt idx="13698">
                  <c:v>26.885382865757578</c:v>
                </c:pt>
                <c:pt idx="13699">
                  <c:v>26.883074794545454</c:v>
                </c:pt>
                <c:pt idx="13700">
                  <c:v>26.853531483030302</c:v>
                </c:pt>
                <c:pt idx="13701">
                  <c:v>26.87061121</c:v>
                </c:pt>
                <c:pt idx="13702">
                  <c:v>26.853993097272728</c:v>
                </c:pt>
                <c:pt idx="13703">
                  <c:v>26.826551906000002</c:v>
                </c:pt>
                <c:pt idx="13704">
                  <c:v>26.888152550151514</c:v>
                </c:pt>
                <c:pt idx="13705">
                  <c:v>26.780617728153846</c:v>
                </c:pt>
                <c:pt idx="13706">
                  <c:v>26.864986617384616</c:v>
                </c:pt>
                <c:pt idx="13707">
                  <c:v>26.87061121</c:v>
                </c:pt>
                <c:pt idx="13708">
                  <c:v>26.894047009999998</c:v>
                </c:pt>
                <c:pt idx="13709">
                  <c:v>26.963395679545453</c:v>
                </c:pt>
                <c:pt idx="13710">
                  <c:v>26.882797830000001</c:v>
                </c:pt>
                <c:pt idx="13711">
                  <c:v>26.761869092769231</c:v>
                </c:pt>
                <c:pt idx="13712">
                  <c:v>26.799835088461538</c:v>
                </c:pt>
                <c:pt idx="13713">
                  <c:v>26.889828565999998</c:v>
                </c:pt>
                <c:pt idx="13714">
                  <c:v>26.861705606000001</c:v>
                </c:pt>
                <c:pt idx="13715">
                  <c:v>26.833582646</c:v>
                </c:pt>
                <c:pt idx="13716">
                  <c:v>26.813896574000001</c:v>
                </c:pt>
                <c:pt idx="13717">
                  <c:v>26.842019534000002</c:v>
                </c:pt>
                <c:pt idx="13718">
                  <c:v>26.870142494</c:v>
                </c:pt>
                <c:pt idx="13719">
                  <c:v>26.815302722000002</c:v>
                </c:pt>
                <c:pt idx="13720">
                  <c:v>26.885610121999999</c:v>
                </c:pt>
                <c:pt idx="13721">
                  <c:v>26.809209406461537</c:v>
                </c:pt>
                <c:pt idx="13722">
                  <c:v>26.820458594769232</c:v>
                </c:pt>
                <c:pt idx="13723">
                  <c:v>26.840144670000001</c:v>
                </c:pt>
                <c:pt idx="13724">
                  <c:v>26.823739610000001</c:v>
                </c:pt>
                <c:pt idx="13725">
                  <c:v>26.823739610000001</c:v>
                </c:pt>
                <c:pt idx="13726">
                  <c:v>26.875847646562502</c:v>
                </c:pt>
                <c:pt idx="13727">
                  <c:v>26.892172146</c:v>
                </c:pt>
                <c:pt idx="13728">
                  <c:v>26.809678130000002</c:v>
                </c:pt>
                <c:pt idx="13729">
                  <c:v>26.820927314000002</c:v>
                </c:pt>
                <c:pt idx="13730">
                  <c:v>26.860614375468749</c:v>
                </c:pt>
                <c:pt idx="13731">
                  <c:v>26.782067818593749</c:v>
                </c:pt>
                <c:pt idx="13732">
                  <c:v>26.839192590468752</c:v>
                </c:pt>
                <c:pt idx="13733">
                  <c:v>26.840144670000001</c:v>
                </c:pt>
                <c:pt idx="13734">
                  <c:v>26.840144670000001</c:v>
                </c:pt>
                <c:pt idx="13735">
                  <c:v>26.840144670000001</c:v>
                </c:pt>
                <c:pt idx="13736">
                  <c:v>26.818246844375</c:v>
                </c:pt>
                <c:pt idx="13737">
                  <c:v>26.7297034559375</c:v>
                </c:pt>
                <c:pt idx="13738">
                  <c:v>26.705901468124999</c:v>
                </c:pt>
                <c:pt idx="13739">
                  <c:v>26.734463849375</c:v>
                </c:pt>
                <c:pt idx="13740">
                  <c:v>26.7915886165625</c:v>
                </c:pt>
                <c:pt idx="13741">
                  <c:v>26.827767638125</c:v>
                </c:pt>
                <c:pt idx="13742">
                  <c:v>26.830623876250002</c:v>
                </c:pt>
                <c:pt idx="13743">
                  <c:v>26.835792304285714</c:v>
                </c:pt>
                <c:pt idx="13744">
                  <c:v>26.748745039999999</c:v>
                </c:pt>
                <c:pt idx="13745">
                  <c:v>26.764454351406251</c:v>
                </c:pt>
                <c:pt idx="13746">
                  <c:v>26.843476947812501</c:v>
                </c:pt>
                <c:pt idx="13747">
                  <c:v>26.869160422380951</c:v>
                </c:pt>
                <c:pt idx="13748">
                  <c:v>26.840144670000001</c:v>
                </c:pt>
                <c:pt idx="13749">
                  <c:v>26.840144670000001</c:v>
                </c:pt>
                <c:pt idx="13750">
                  <c:v>26.840144670000001</c:v>
                </c:pt>
                <c:pt idx="13751">
                  <c:v>26.840144670000001</c:v>
                </c:pt>
                <c:pt idx="13752">
                  <c:v>26.816448472222223</c:v>
                </c:pt>
                <c:pt idx="13753">
                  <c:v>26.809678130000002</c:v>
                </c:pt>
                <c:pt idx="13754">
                  <c:v>26.789208416718751</c:v>
                </c:pt>
                <c:pt idx="13755">
                  <c:v>26.779211579999998</c:v>
                </c:pt>
                <c:pt idx="13756">
                  <c:v>26.761802128571428</c:v>
                </c:pt>
                <c:pt idx="13757">
                  <c:v>26.812579700476189</c:v>
                </c:pt>
                <c:pt idx="13758">
                  <c:v>26.827767633437499</c:v>
                </c:pt>
                <c:pt idx="13759">
                  <c:v>26.791785076825395</c:v>
                </c:pt>
                <c:pt idx="13760">
                  <c:v>26.820800835079368</c:v>
                </c:pt>
                <c:pt idx="13761">
                  <c:v>26.811128914444446</c:v>
                </c:pt>
                <c:pt idx="13762">
                  <c:v>26.732302780317461</c:v>
                </c:pt>
                <c:pt idx="13763">
                  <c:v>26.708122986666666</c:v>
                </c:pt>
                <c:pt idx="13764">
                  <c:v>26.790022289516127</c:v>
                </c:pt>
                <c:pt idx="13765">
                  <c:v>26.844497032857145</c:v>
                </c:pt>
                <c:pt idx="13766">
                  <c:v>26.861906483333332</c:v>
                </c:pt>
                <c:pt idx="13767">
                  <c:v>26.777760792380949</c:v>
                </c:pt>
                <c:pt idx="13768">
                  <c:v>26.748745039999999</c:v>
                </c:pt>
                <c:pt idx="13769">
                  <c:v>26.837196294838712</c:v>
                </c:pt>
                <c:pt idx="13770">
                  <c:v>26.812096109365083</c:v>
                </c:pt>
                <c:pt idx="13771">
                  <c:v>26.862873676031747</c:v>
                </c:pt>
                <c:pt idx="13772">
                  <c:v>26.845058628064518</c:v>
                </c:pt>
                <c:pt idx="13773">
                  <c:v>26.840144670000001</c:v>
                </c:pt>
                <c:pt idx="13774">
                  <c:v>26.932527089193549</c:v>
                </c:pt>
                <c:pt idx="13775">
                  <c:v>26.766154497142857</c:v>
                </c:pt>
                <c:pt idx="13776">
                  <c:v>26.729089207741936</c:v>
                </c:pt>
                <c:pt idx="13777">
                  <c:v>26.788056710967744</c:v>
                </c:pt>
                <c:pt idx="13778">
                  <c:v>26.828351170645163</c:v>
                </c:pt>
                <c:pt idx="13779">
                  <c:v>26.857554121428571</c:v>
                </c:pt>
                <c:pt idx="13780">
                  <c:v>26.886827271612901</c:v>
                </c:pt>
                <c:pt idx="13781">
                  <c:v>26.85537794</c:v>
                </c:pt>
                <c:pt idx="13782">
                  <c:v>26.809678130000002</c:v>
                </c:pt>
                <c:pt idx="13783">
                  <c:v>26.809678130000002</c:v>
                </c:pt>
                <c:pt idx="13784">
                  <c:v>26.846532815483872</c:v>
                </c:pt>
                <c:pt idx="13785">
                  <c:v>26.867171439354838</c:v>
                </c:pt>
                <c:pt idx="13786">
                  <c:v>26.799358814677419</c:v>
                </c:pt>
                <c:pt idx="13787">
                  <c:v>26.797884623709677</c:v>
                </c:pt>
                <c:pt idx="13788">
                  <c:v>26.831790941290322</c:v>
                </c:pt>
                <c:pt idx="13789">
                  <c:v>26.817169902131148</c:v>
                </c:pt>
                <c:pt idx="13790">
                  <c:v>26.86078329387097</c:v>
                </c:pt>
                <c:pt idx="13791">
                  <c:v>26.925647540322583</c:v>
                </c:pt>
                <c:pt idx="13792">
                  <c:v>26.866680041935481</c:v>
                </c:pt>
                <c:pt idx="13793">
                  <c:v>26.687811960000001</c:v>
                </c:pt>
                <c:pt idx="13794">
                  <c:v>26.698131271935484</c:v>
                </c:pt>
                <c:pt idx="13795">
                  <c:v>26.779211579999998</c:v>
                </c:pt>
                <c:pt idx="13796">
                  <c:v>26.783142747096772</c:v>
                </c:pt>
                <c:pt idx="13797">
                  <c:v>26.839145767049182</c:v>
                </c:pt>
                <c:pt idx="13798">
                  <c:v>26.809678130000002</c:v>
                </c:pt>
                <c:pt idx="13799">
                  <c:v>26.809678130000002</c:v>
                </c:pt>
                <c:pt idx="13800">
                  <c:v>26.780210483278687</c:v>
                </c:pt>
                <c:pt idx="13801">
                  <c:v>26.808179775081967</c:v>
                </c:pt>
                <c:pt idx="13802">
                  <c:v>26.781209386557375</c:v>
                </c:pt>
                <c:pt idx="13803">
                  <c:v>26.779211579999998</c:v>
                </c:pt>
                <c:pt idx="13804">
                  <c:v>26.725270820655737</c:v>
                </c:pt>
                <c:pt idx="13805">
                  <c:v>26.771220356393442</c:v>
                </c:pt>
                <c:pt idx="13806">
                  <c:v>26.779211579999998</c:v>
                </c:pt>
                <c:pt idx="13807">
                  <c:v>26.779211579999998</c:v>
                </c:pt>
                <c:pt idx="13808">
                  <c:v>26.829156735737705</c:v>
                </c:pt>
                <c:pt idx="13809">
                  <c:v>26.840144670000001</c:v>
                </c:pt>
                <c:pt idx="13810">
                  <c:v>26.792197320491802</c:v>
                </c:pt>
                <c:pt idx="13811">
                  <c:v>26.638366256229506</c:v>
                </c:pt>
                <c:pt idx="13812">
                  <c:v>26.688311409016393</c:v>
                </c:pt>
                <c:pt idx="13813">
                  <c:v>26.741128404999998</c:v>
                </c:pt>
                <c:pt idx="13814">
                  <c:v>26.771220356393442</c:v>
                </c:pt>
                <c:pt idx="13815">
                  <c:v>26.713283985245901</c:v>
                </c:pt>
                <c:pt idx="13816">
                  <c:v>26.7969837355</c:v>
                </c:pt>
                <c:pt idx="13817">
                  <c:v>26.732762595737707</c:v>
                </c:pt>
                <c:pt idx="13818">
                  <c:v>26.729765883934427</c:v>
                </c:pt>
                <c:pt idx="13819">
                  <c:v>26.727926237666665</c:v>
                </c:pt>
                <c:pt idx="13820">
                  <c:v>26.800188548688524</c:v>
                </c:pt>
                <c:pt idx="13821">
                  <c:v>26.79952261</c:v>
                </c:pt>
                <c:pt idx="13822">
                  <c:v>26.779211579999998</c:v>
                </c:pt>
                <c:pt idx="13823">
                  <c:v>26.799189645573772</c:v>
                </c:pt>
                <c:pt idx="13824">
                  <c:v>26.770071621500001</c:v>
                </c:pt>
                <c:pt idx="13825">
                  <c:v>26.808154799499999</c:v>
                </c:pt>
                <c:pt idx="13826">
                  <c:v>26.781708840983608</c:v>
                </c:pt>
                <c:pt idx="13827">
                  <c:v>26.768040515333333</c:v>
                </c:pt>
                <c:pt idx="13828">
                  <c:v>26.779211579999998</c:v>
                </c:pt>
                <c:pt idx="13829">
                  <c:v>26.817802536999999</c:v>
                </c:pt>
                <c:pt idx="13830">
                  <c:v>26.801553713000001</c:v>
                </c:pt>
                <c:pt idx="13831">
                  <c:v>26.779211579999998</c:v>
                </c:pt>
                <c:pt idx="13832">
                  <c:v>26.779211579999998</c:v>
                </c:pt>
                <c:pt idx="13833">
                  <c:v>26.779211579999998</c:v>
                </c:pt>
                <c:pt idx="13834">
                  <c:v>26.817802533833333</c:v>
                </c:pt>
                <c:pt idx="13835">
                  <c:v>26.878735618833332</c:v>
                </c:pt>
                <c:pt idx="13836">
                  <c:v>26.852433691344537</c:v>
                </c:pt>
                <c:pt idx="13837">
                  <c:v>26.775627282941176</c:v>
                </c:pt>
                <c:pt idx="13838">
                  <c:v>26.748745039999999</c:v>
                </c:pt>
                <c:pt idx="13839">
                  <c:v>26.748745039999999</c:v>
                </c:pt>
                <c:pt idx="13840">
                  <c:v>26.758729872436973</c:v>
                </c:pt>
                <c:pt idx="13841">
                  <c:v>26.774091153109243</c:v>
                </c:pt>
                <c:pt idx="13842">
                  <c:v>26.779211579999998</c:v>
                </c:pt>
                <c:pt idx="13843">
                  <c:v>26.779211579999998</c:v>
                </c:pt>
                <c:pt idx="13844">
                  <c:v>26.789708458571429</c:v>
                </c:pt>
                <c:pt idx="13845">
                  <c:v>26.805069744285717</c:v>
                </c:pt>
                <c:pt idx="13846">
                  <c:v>26.82043102647059</c:v>
                </c:pt>
                <c:pt idx="13847">
                  <c:v>26.835792307142857</c:v>
                </c:pt>
                <c:pt idx="13848">
                  <c:v>26.751326952881357</c:v>
                </c:pt>
                <c:pt idx="13849">
                  <c:v>26.627395254576271</c:v>
                </c:pt>
                <c:pt idx="13850">
                  <c:v>26.677059061092436</c:v>
                </c:pt>
                <c:pt idx="13851">
                  <c:v>26.784588035882354</c:v>
                </c:pt>
                <c:pt idx="13852">
                  <c:v>26.774047765762713</c:v>
                </c:pt>
                <c:pt idx="13853">
                  <c:v>26.72757337762712</c:v>
                </c:pt>
                <c:pt idx="13854">
                  <c:v>26.7182785</c:v>
                </c:pt>
                <c:pt idx="13855">
                  <c:v>26.7182785</c:v>
                </c:pt>
                <c:pt idx="13856">
                  <c:v>26.731188050847457</c:v>
                </c:pt>
                <c:pt idx="13857">
                  <c:v>26.746679511864407</c:v>
                </c:pt>
                <c:pt idx="13858">
                  <c:v>26.748745039999999</c:v>
                </c:pt>
                <c:pt idx="13859">
                  <c:v>26.748745039999999</c:v>
                </c:pt>
                <c:pt idx="13860">
                  <c:v>26.734802725084744</c:v>
                </c:pt>
                <c:pt idx="13861">
                  <c:v>26.719311264067798</c:v>
                </c:pt>
                <c:pt idx="13862">
                  <c:v>26.703696224444446</c:v>
                </c:pt>
                <c:pt idx="13863">
                  <c:v>26.688072357777781</c:v>
                </c:pt>
                <c:pt idx="13864">
                  <c:v>26.687811960000001</c:v>
                </c:pt>
                <c:pt idx="13865">
                  <c:v>26.689877488305086</c:v>
                </c:pt>
                <c:pt idx="13866">
                  <c:v>26.751843337457629</c:v>
                </c:pt>
                <c:pt idx="13867">
                  <c:v>26.807594947435899</c:v>
                </c:pt>
                <c:pt idx="13868">
                  <c:v>26.776347208974361</c:v>
                </c:pt>
                <c:pt idx="13869">
                  <c:v>26.74690654189655</c:v>
                </c:pt>
                <c:pt idx="13870">
                  <c:v>26.731147986724139</c:v>
                </c:pt>
                <c:pt idx="13871">
                  <c:v>26.721142875555557</c:v>
                </c:pt>
                <c:pt idx="13872">
                  <c:v>26.736766742222223</c:v>
                </c:pt>
                <c:pt idx="13873">
                  <c:v>26.752390608888888</c:v>
                </c:pt>
                <c:pt idx="13874">
                  <c:v>26.768014475555553</c:v>
                </c:pt>
                <c:pt idx="13875">
                  <c:v>26.765816808103448</c:v>
                </c:pt>
                <c:pt idx="13876">
                  <c:v>26.718541142586208</c:v>
                </c:pt>
                <c:pt idx="13877">
                  <c:v>26.687811960000001</c:v>
                </c:pt>
                <c:pt idx="13878">
                  <c:v>26.687811960000001</c:v>
                </c:pt>
                <c:pt idx="13879">
                  <c:v>26.694378024655173</c:v>
                </c:pt>
                <c:pt idx="13880">
                  <c:v>26.710136579827587</c:v>
                </c:pt>
                <c:pt idx="13881">
                  <c:v>26.725895135000002</c:v>
                </c:pt>
                <c:pt idx="13882">
                  <c:v>26.741653690172413</c:v>
                </c:pt>
                <c:pt idx="13883">
                  <c:v>26.757412245344828</c:v>
                </c:pt>
                <c:pt idx="13884">
                  <c:v>26.773170800517239</c:v>
                </c:pt>
                <c:pt idx="13885">
                  <c:v>26.750058252931034</c:v>
                </c:pt>
                <c:pt idx="13886">
                  <c:v>26.702782587413793</c:v>
                </c:pt>
                <c:pt idx="13887">
                  <c:v>26.698673943826087</c:v>
                </c:pt>
                <c:pt idx="13888">
                  <c:v>26.714569529913042</c:v>
                </c:pt>
                <c:pt idx="13889">
                  <c:v>26.730465116000001</c:v>
                </c:pt>
                <c:pt idx="13890">
                  <c:v>26.746360702086957</c:v>
                </c:pt>
                <c:pt idx="13891">
                  <c:v>26.77576754078261</c:v>
                </c:pt>
                <c:pt idx="13892">
                  <c:v>26.807558718173915</c:v>
                </c:pt>
                <c:pt idx="13893">
                  <c:v>26.765170484086958</c:v>
                </c:pt>
                <c:pt idx="13894">
                  <c:v>26.7182785</c:v>
                </c:pt>
                <c:pt idx="13895">
                  <c:v>26.7182785</c:v>
                </c:pt>
                <c:pt idx="13896">
                  <c:v>26.721457617217393</c:v>
                </c:pt>
                <c:pt idx="13897">
                  <c:v>26.753248789391304</c:v>
                </c:pt>
                <c:pt idx="13898">
                  <c:v>26.770392318421052</c:v>
                </c:pt>
                <c:pt idx="13899">
                  <c:v>26.722287255263158</c:v>
                </c:pt>
                <c:pt idx="13900">
                  <c:v>26.683308210608697</c:v>
                </c:pt>
                <c:pt idx="13901">
                  <c:v>26.667412624521738</c:v>
                </c:pt>
                <c:pt idx="13902">
                  <c:v>26.692622468245613</c:v>
                </c:pt>
                <c:pt idx="13903">
                  <c:v>26.788832599824563</c:v>
                </c:pt>
                <c:pt idx="13904">
                  <c:v>26.810212628245615</c:v>
                </c:pt>
                <c:pt idx="13905">
                  <c:v>26.74607253877193</c:v>
                </c:pt>
                <c:pt idx="13906">
                  <c:v>26.709191988070177</c:v>
                </c:pt>
                <c:pt idx="13907">
                  <c:v>26.693156967017543</c:v>
                </c:pt>
                <c:pt idx="13908">
                  <c:v>26.719882002105262</c:v>
                </c:pt>
                <c:pt idx="13909">
                  <c:v>26.767987065263156</c:v>
                </c:pt>
                <c:pt idx="13910">
                  <c:v>26.779211579999998</c:v>
                </c:pt>
                <c:pt idx="13911">
                  <c:v>26.779211579999998</c:v>
                </c:pt>
                <c:pt idx="13912">
                  <c:v>26.722554505614035</c:v>
                </c:pt>
                <c:pt idx="13913">
                  <c:v>26.658414421403506</c:v>
                </c:pt>
                <c:pt idx="13914">
                  <c:v>26.720974653982299</c:v>
                </c:pt>
                <c:pt idx="13915">
                  <c:v>26.774358502831856</c:v>
                </c:pt>
                <c:pt idx="13916">
                  <c:v>26.725827731150442</c:v>
                </c:pt>
                <c:pt idx="13917">
                  <c:v>26.691316960176991</c:v>
                </c:pt>
                <c:pt idx="13918">
                  <c:v>26.707493884070796</c:v>
                </c:pt>
                <c:pt idx="13919">
                  <c:v>26.691316958407079</c:v>
                </c:pt>
                <c:pt idx="13920">
                  <c:v>26.610432333628321</c:v>
                </c:pt>
                <c:pt idx="13921">
                  <c:v>26.602343871150442</c:v>
                </c:pt>
                <c:pt idx="13922">
                  <c:v>26.683228495929203</c:v>
                </c:pt>
                <c:pt idx="13923">
                  <c:v>26.709029728928574</c:v>
                </c:pt>
                <c:pt idx="13924">
                  <c:v>26.692708368214287</c:v>
                </c:pt>
                <c:pt idx="13925">
                  <c:v>26.665164266548672</c:v>
                </c:pt>
                <c:pt idx="13926">
                  <c:v>26.632810418761061</c:v>
                </c:pt>
                <c:pt idx="13927">
                  <c:v>26.666866213750001</c:v>
                </c:pt>
                <c:pt idx="13928">
                  <c:v>26.715830295892857</c:v>
                </c:pt>
                <c:pt idx="13929">
                  <c:v>26.702773207321428</c:v>
                </c:pt>
                <c:pt idx="13930">
                  <c:v>26.686451846607145</c:v>
                </c:pt>
                <c:pt idx="13931">
                  <c:v>26.670130485892855</c:v>
                </c:pt>
                <c:pt idx="13932">
                  <c:v>26.667954304464285</c:v>
                </c:pt>
                <c:pt idx="13933">
                  <c:v>26.716918386607141</c:v>
                </c:pt>
                <c:pt idx="13934">
                  <c:v>26.75445751625</c:v>
                </c:pt>
                <c:pt idx="13935">
                  <c:v>26.770778876964286</c:v>
                </c:pt>
                <c:pt idx="13936">
                  <c:v>26.747372673333331</c:v>
                </c:pt>
                <c:pt idx="13937">
                  <c:v>26.681499073333331</c:v>
                </c:pt>
                <c:pt idx="13938">
                  <c:v>26.678019143571429</c:v>
                </c:pt>
                <c:pt idx="13939">
                  <c:v>26.710661864999999</c:v>
                </c:pt>
                <c:pt idx="13940">
                  <c:v>26.693026953333334</c:v>
                </c:pt>
                <c:pt idx="13941">
                  <c:v>26.660090153333332</c:v>
                </c:pt>
                <c:pt idx="13942">
                  <c:v>26.672441453333334</c:v>
                </c:pt>
                <c:pt idx="13943">
                  <c:v>26.688909853333335</c:v>
                </c:pt>
                <c:pt idx="13944">
                  <c:v>26.705378253333333</c:v>
                </c:pt>
                <c:pt idx="13945">
                  <c:v>26.711142193333334</c:v>
                </c:pt>
                <c:pt idx="13946">
                  <c:v>26.678205393333332</c:v>
                </c:pt>
                <c:pt idx="13947">
                  <c:v>26.64526859135135</c:v>
                </c:pt>
                <c:pt idx="13948">
                  <c:v>26.612331785945944</c:v>
                </c:pt>
                <c:pt idx="13949">
                  <c:v>26.647928482272725</c:v>
                </c:pt>
                <c:pt idx="13950">
                  <c:v>26.747637164090907</c:v>
                </c:pt>
                <c:pt idx="13951">
                  <c:v>26.711691136306307</c:v>
                </c:pt>
                <c:pt idx="13952">
                  <c:v>26.612880730900901</c:v>
                </c:pt>
                <c:pt idx="13953">
                  <c:v>26.624109189090909</c:v>
                </c:pt>
                <c:pt idx="13954">
                  <c:v>26.657345419999999</c:v>
                </c:pt>
                <c:pt idx="13955">
                  <c:v>26.673963532727274</c:v>
                </c:pt>
                <c:pt idx="13956">
                  <c:v>26.690581645454547</c:v>
                </c:pt>
                <c:pt idx="13957">
                  <c:v>26.707199758181819</c:v>
                </c:pt>
                <c:pt idx="13958">
                  <c:v>26.707199758181819</c:v>
                </c:pt>
                <c:pt idx="13959">
                  <c:v>26.673963532727271</c:v>
                </c:pt>
                <c:pt idx="13960">
                  <c:v>26.673963532727271</c:v>
                </c:pt>
                <c:pt idx="13961">
                  <c:v>26.707199758181819</c:v>
                </c:pt>
                <c:pt idx="13962">
                  <c:v>26.695917736697247</c:v>
                </c:pt>
                <c:pt idx="13963">
                  <c:v>26.662376591743119</c:v>
                </c:pt>
                <c:pt idx="13964">
                  <c:v>26.643220024181819</c:v>
                </c:pt>
                <c:pt idx="13965">
                  <c:v>26.62687888</c:v>
                </c:pt>
                <c:pt idx="13966">
                  <c:v>26.62687888</c:v>
                </c:pt>
                <c:pt idx="13967">
                  <c:v>26.636941223486239</c:v>
                </c:pt>
                <c:pt idx="13968">
                  <c:v>26.687252940917432</c:v>
                </c:pt>
                <c:pt idx="13969">
                  <c:v>26.692563620091743</c:v>
                </c:pt>
                <c:pt idx="13970">
                  <c:v>26.625481324678898</c:v>
                </c:pt>
                <c:pt idx="13971">
                  <c:v>26.605915657522935</c:v>
                </c:pt>
                <c:pt idx="13972">
                  <c:v>26.622686235504588</c:v>
                </c:pt>
                <c:pt idx="13973">
                  <c:v>26.652034738715596</c:v>
                </c:pt>
                <c:pt idx="13974">
                  <c:v>26.685575883669728</c:v>
                </c:pt>
                <c:pt idx="13975">
                  <c:v>26.719406890370372</c:v>
                </c:pt>
                <c:pt idx="13976">
                  <c:v>26.748745039999999</c:v>
                </c:pt>
                <c:pt idx="13977">
                  <c:v>26.748745039999999</c:v>
                </c:pt>
                <c:pt idx="13978">
                  <c:v>26.73266547722222</c:v>
                </c:pt>
                <c:pt idx="13979">
                  <c:v>26.681887910555556</c:v>
                </c:pt>
                <c:pt idx="13980">
                  <c:v>26.639855366388886</c:v>
                </c:pt>
                <c:pt idx="13981">
                  <c:v>26.606003649722222</c:v>
                </c:pt>
                <c:pt idx="13982">
                  <c:v>26.620672726944445</c:v>
                </c:pt>
                <c:pt idx="13983">
                  <c:v>26.654524443611109</c:v>
                </c:pt>
                <c:pt idx="13984">
                  <c:v>26.672860787592594</c:v>
                </c:pt>
                <c:pt idx="13985">
                  <c:v>26.691761326296298</c:v>
                </c:pt>
                <c:pt idx="13986">
                  <c:v>26.725613037407406</c:v>
                </c:pt>
                <c:pt idx="13987">
                  <c:v>26.700506349907407</c:v>
                </c:pt>
                <c:pt idx="13988">
                  <c:v>26.548173644351852</c:v>
                </c:pt>
                <c:pt idx="13989">
                  <c:v>26.501026433738318</c:v>
                </c:pt>
                <c:pt idx="13990">
                  <c:v>26.552278557102806</c:v>
                </c:pt>
                <c:pt idx="13991">
                  <c:v>26.553533495925926</c:v>
                </c:pt>
                <c:pt idx="13992">
                  <c:v>26.536607640370374</c:v>
                </c:pt>
                <c:pt idx="13993">
                  <c:v>26.583314570373833</c:v>
                </c:pt>
                <c:pt idx="13994">
                  <c:v>26.629441486168222</c:v>
                </c:pt>
                <c:pt idx="13995">
                  <c:v>26.646525527289718</c:v>
                </c:pt>
                <c:pt idx="13996">
                  <c:v>26.663609568411214</c:v>
                </c:pt>
                <c:pt idx="13997">
                  <c:v>26.68069360953271</c:v>
                </c:pt>
                <c:pt idx="13998">
                  <c:v>26.667880578691591</c:v>
                </c:pt>
                <c:pt idx="13999">
                  <c:v>26.633712496448599</c:v>
                </c:pt>
                <c:pt idx="14000">
                  <c:v>26.640546112897194</c:v>
                </c:pt>
                <c:pt idx="14001">
                  <c:v>26.657057999811318</c:v>
                </c:pt>
                <c:pt idx="14002">
                  <c:v>26.639812788490566</c:v>
                </c:pt>
                <c:pt idx="14003">
                  <c:v>26.622607868317758</c:v>
                </c:pt>
                <c:pt idx="14004">
                  <c:v>26.605523821588786</c:v>
                </c:pt>
                <c:pt idx="14005">
                  <c:v>26.612507863207547</c:v>
                </c:pt>
                <c:pt idx="14006">
                  <c:v>26.646998291509433</c:v>
                </c:pt>
                <c:pt idx="14007">
                  <c:v>26.657345419999999</c:v>
                </c:pt>
                <c:pt idx="14008">
                  <c:v>26.657345419999999</c:v>
                </c:pt>
                <c:pt idx="14009">
                  <c:v>26.673440950566039</c:v>
                </c:pt>
                <c:pt idx="14010">
                  <c:v>26.702182970377361</c:v>
                </c:pt>
                <c:pt idx="14011">
                  <c:v>26.788409032641511</c:v>
                </c:pt>
                <c:pt idx="14012">
                  <c:v>26.81255232962264</c:v>
                </c:pt>
                <c:pt idx="14013">
                  <c:v>26.743571478679247</c:v>
                </c:pt>
                <c:pt idx="14014">
                  <c:v>26.663668660566039</c:v>
                </c:pt>
                <c:pt idx="14015">
                  <c:v>26.577442598301886</c:v>
                </c:pt>
                <c:pt idx="14016">
                  <c:v>26.596122177428573</c:v>
                </c:pt>
                <c:pt idx="14017">
                  <c:v>26.632914703962264</c:v>
                </c:pt>
                <c:pt idx="14018">
                  <c:v>26.684650337924527</c:v>
                </c:pt>
                <c:pt idx="14019">
                  <c:v>26.7182785</c:v>
                </c:pt>
                <c:pt idx="14020">
                  <c:v>26.7182785</c:v>
                </c:pt>
                <c:pt idx="14021">
                  <c:v>26.655604471428571</c:v>
                </c:pt>
                <c:pt idx="14022">
                  <c:v>26.551147757142857</c:v>
                </c:pt>
                <c:pt idx="14023">
                  <c:v>26.565075317428573</c:v>
                </c:pt>
                <c:pt idx="14024">
                  <c:v>26.601635166000001</c:v>
                </c:pt>
                <c:pt idx="14025">
                  <c:v>26.653863526000002</c:v>
                </c:pt>
                <c:pt idx="14026">
                  <c:v>26.687811960000001</c:v>
                </c:pt>
                <c:pt idx="14027">
                  <c:v>26.687811960000001</c:v>
                </c:pt>
                <c:pt idx="14028">
                  <c:v>26.687811960000001</c:v>
                </c:pt>
                <c:pt idx="14029">
                  <c:v>26.687811960000001</c:v>
                </c:pt>
                <c:pt idx="14030">
                  <c:v>26.657931314999999</c:v>
                </c:pt>
                <c:pt idx="14031">
                  <c:v>26.62687888</c:v>
                </c:pt>
                <c:pt idx="14032">
                  <c:v>26.62687888</c:v>
                </c:pt>
                <c:pt idx="14033">
                  <c:v>26.639768570000001</c:v>
                </c:pt>
                <c:pt idx="14034">
                  <c:v>26.67492227</c:v>
                </c:pt>
                <c:pt idx="14035">
                  <c:v>26.687811960000001</c:v>
                </c:pt>
                <c:pt idx="14036">
                  <c:v>26.687811960000001</c:v>
                </c:pt>
                <c:pt idx="14037">
                  <c:v>26.671992795000001</c:v>
                </c:pt>
                <c:pt idx="14038">
                  <c:v>26.65148646903846</c:v>
                </c:pt>
                <c:pt idx="14039">
                  <c:v>26.616332763269231</c:v>
                </c:pt>
                <c:pt idx="14040">
                  <c:v>26.588795695000002</c:v>
                </c:pt>
                <c:pt idx="14041">
                  <c:v>26.571218845000001</c:v>
                </c:pt>
                <c:pt idx="14042">
                  <c:v>26.615638791359224</c:v>
                </c:pt>
                <c:pt idx="14043">
                  <c:v>26.686628793300972</c:v>
                </c:pt>
                <c:pt idx="14044">
                  <c:v>26.6705280575</c:v>
                </c:pt>
                <c:pt idx="14045">
                  <c:v>26.644034794271843</c:v>
                </c:pt>
                <c:pt idx="14046">
                  <c:v>26.590792291359225</c:v>
                </c:pt>
                <c:pt idx="14047">
                  <c:v>26.57532011</c:v>
                </c:pt>
                <c:pt idx="14048">
                  <c:v>26.592896960000001</c:v>
                </c:pt>
                <c:pt idx="14049">
                  <c:v>26.653204331553397</c:v>
                </c:pt>
                <c:pt idx="14050">
                  <c:v>26.716799541747573</c:v>
                </c:pt>
                <c:pt idx="14051">
                  <c:v>26.699052042718449</c:v>
                </c:pt>
                <c:pt idx="14052">
                  <c:v>26.66828970893204</c:v>
                </c:pt>
                <c:pt idx="14053">
                  <c:v>26.615047206019419</c:v>
                </c:pt>
                <c:pt idx="14054">
                  <c:v>26.607948208155339</c:v>
                </c:pt>
                <c:pt idx="14055">
                  <c:v>26.625695713009708</c:v>
                </c:pt>
                <c:pt idx="14056">
                  <c:v>26.643605607843135</c:v>
                </c:pt>
                <c:pt idx="14057">
                  <c:v>26.657345419999999</c:v>
                </c:pt>
                <c:pt idx="14058">
                  <c:v>26.657345419999999</c:v>
                </c:pt>
                <c:pt idx="14059">
                  <c:v>26.629567101078429</c:v>
                </c:pt>
                <c:pt idx="14060">
                  <c:v>26.575802612843137</c:v>
                </c:pt>
                <c:pt idx="14061">
                  <c:v>26.594933376504855</c:v>
                </c:pt>
                <c:pt idx="14062">
                  <c:v>26.628671029411763</c:v>
                </c:pt>
                <c:pt idx="14063">
                  <c:v>26.64659252352941</c:v>
                </c:pt>
                <c:pt idx="14064">
                  <c:v>26.628671027058822</c:v>
                </c:pt>
                <c:pt idx="14065">
                  <c:v>26.556985044705883</c:v>
                </c:pt>
                <c:pt idx="14066">
                  <c:v>26.548024295882353</c:v>
                </c:pt>
                <c:pt idx="14067">
                  <c:v>26.565945790000001</c:v>
                </c:pt>
                <c:pt idx="14068">
                  <c:v>26.565945790000001</c:v>
                </c:pt>
                <c:pt idx="14069">
                  <c:v>26.582234832970297</c:v>
                </c:pt>
                <c:pt idx="14070">
                  <c:v>26.636531642871287</c:v>
                </c:pt>
                <c:pt idx="14071">
                  <c:v>26.657345419999999</c:v>
                </c:pt>
                <c:pt idx="14072">
                  <c:v>26.657345419999999</c:v>
                </c:pt>
                <c:pt idx="14073">
                  <c:v>26.624164034356436</c:v>
                </c:pt>
                <c:pt idx="14074">
                  <c:v>26.600594013333332</c:v>
                </c:pt>
                <c:pt idx="14075">
                  <c:v>26.618515513333332</c:v>
                </c:pt>
                <c:pt idx="14076">
                  <c:v>26.62687888</c:v>
                </c:pt>
                <c:pt idx="14077">
                  <c:v>26.62687888</c:v>
                </c:pt>
                <c:pt idx="14078">
                  <c:v>26.642262974455445</c:v>
                </c:pt>
                <c:pt idx="14079">
                  <c:v>26.660361909108911</c:v>
                </c:pt>
                <c:pt idx="14080">
                  <c:v>26.678460843762377</c:v>
                </c:pt>
                <c:pt idx="14081">
                  <c:v>26.644072865049505</c:v>
                </c:pt>
                <c:pt idx="14082">
                  <c:v>26.553578185841587</c:v>
                </c:pt>
                <c:pt idx="14083">
                  <c:v>26.564437545445546</c:v>
                </c:pt>
                <c:pt idx="14084">
                  <c:v>26.59641233</c:v>
                </c:pt>
                <c:pt idx="14085">
                  <c:v>26.59641233</c:v>
                </c:pt>
                <c:pt idx="14086">
                  <c:v>26.588267809405941</c:v>
                </c:pt>
                <c:pt idx="14087">
                  <c:v>26.570168874752476</c:v>
                </c:pt>
                <c:pt idx="14088">
                  <c:v>26.622004228200002</c:v>
                </c:pt>
                <c:pt idx="14089">
                  <c:v>26.682382279009904</c:v>
                </c:pt>
                <c:pt idx="14090">
                  <c:v>26.62808546910891</c:v>
                </c:pt>
                <c:pt idx="14091">
                  <c:v>26.59641233</c:v>
                </c:pt>
                <c:pt idx="14092">
                  <c:v>26.59641233</c:v>
                </c:pt>
                <c:pt idx="14093">
                  <c:v>26.637542163500001</c:v>
                </c:pt>
                <c:pt idx="14094">
                  <c:v>26.6832419785</c:v>
                </c:pt>
                <c:pt idx="14095">
                  <c:v>26.628402200500002</c:v>
                </c:pt>
                <c:pt idx="14096">
                  <c:v>26.59641233</c:v>
                </c:pt>
                <c:pt idx="14097">
                  <c:v>26.59641233</c:v>
                </c:pt>
                <c:pt idx="14098">
                  <c:v>26.59641233</c:v>
                </c:pt>
                <c:pt idx="14099">
                  <c:v>26.600068315399998</c:v>
                </c:pt>
                <c:pt idx="14100">
                  <c:v>26.636628169399998</c:v>
                </c:pt>
                <c:pt idx="14101">
                  <c:v>26.665346733535351</c:v>
                </c:pt>
                <c:pt idx="14102">
                  <c:v>26.683811303232325</c:v>
                </c:pt>
                <c:pt idx="14103">
                  <c:v>26.659173412400001</c:v>
                </c:pt>
                <c:pt idx="14104">
                  <c:v>26.62472467949495</c:v>
                </c:pt>
                <c:pt idx="14105">
                  <c:v>26.606260103737373</c:v>
                </c:pt>
                <c:pt idx="14106">
                  <c:v>26.57917873161616</c:v>
                </c:pt>
                <c:pt idx="14107">
                  <c:v>26.542249592222223</c:v>
                </c:pt>
                <c:pt idx="14108">
                  <c:v>26.565638047171717</c:v>
                </c:pt>
                <c:pt idx="14109">
                  <c:v>26.602567187575758</c:v>
                </c:pt>
                <c:pt idx="14110">
                  <c:v>26.639496333030301</c:v>
                </c:pt>
                <c:pt idx="14111">
                  <c:v>26.619185306161615</c:v>
                </c:pt>
                <c:pt idx="14112">
                  <c:v>26.545327021313131</c:v>
                </c:pt>
                <c:pt idx="14113">
                  <c:v>26.535479250000002</c:v>
                </c:pt>
                <c:pt idx="14114">
                  <c:v>26.543562209591837</c:v>
                </c:pt>
                <c:pt idx="14115">
                  <c:v>26.580868176938775</c:v>
                </c:pt>
                <c:pt idx="14116">
                  <c:v>26.607183332525253</c:v>
                </c:pt>
                <c:pt idx="14117">
                  <c:v>26.625647908282829</c:v>
                </c:pt>
                <c:pt idx="14118">
                  <c:v>26.505012708571428</c:v>
                </c:pt>
                <c:pt idx="14119">
                  <c:v>26.44159255734694</c:v>
                </c:pt>
                <c:pt idx="14120">
                  <c:v>26.534857481836735</c:v>
                </c:pt>
                <c:pt idx="14121">
                  <c:v>26.565945790000001</c:v>
                </c:pt>
                <c:pt idx="14122">
                  <c:v>26.565324023877551</c:v>
                </c:pt>
                <c:pt idx="14123">
                  <c:v>26.546671040204082</c:v>
                </c:pt>
                <c:pt idx="14124">
                  <c:v>26.535479250000002</c:v>
                </c:pt>
                <c:pt idx="14125">
                  <c:v>26.535479250000002</c:v>
                </c:pt>
                <c:pt idx="14126">
                  <c:v>26.549779870816327</c:v>
                </c:pt>
                <c:pt idx="14127">
                  <c:v>26.565945790000001</c:v>
                </c:pt>
                <c:pt idx="14128">
                  <c:v>26.565945790000001</c:v>
                </c:pt>
                <c:pt idx="14129">
                  <c:v>26.547100507525773</c:v>
                </c:pt>
                <c:pt idx="14130">
                  <c:v>26.509409942577317</c:v>
                </c:pt>
                <c:pt idx="14131">
                  <c:v>26.587396726632651</c:v>
                </c:pt>
                <c:pt idx="14132">
                  <c:v>26.638500135979381</c:v>
                </c:pt>
                <c:pt idx="14133">
                  <c:v>26.563118999896908</c:v>
                </c:pt>
                <c:pt idx="14134">
                  <c:v>26.51160855886598</c:v>
                </c:pt>
                <c:pt idx="14135">
                  <c:v>26.47611661030928</c:v>
                </c:pt>
                <c:pt idx="14136">
                  <c:v>26.570343028865977</c:v>
                </c:pt>
                <c:pt idx="14137">
                  <c:v>26.611802651546391</c:v>
                </c:pt>
                <c:pt idx="14138">
                  <c:v>26.574112080412373</c:v>
                </c:pt>
                <c:pt idx="14139">
                  <c:v>26.551183652061855</c:v>
                </c:pt>
                <c:pt idx="14140">
                  <c:v>26.544901892268044</c:v>
                </c:pt>
                <c:pt idx="14141">
                  <c:v>26.601437745876289</c:v>
                </c:pt>
                <c:pt idx="14142">
                  <c:v>26.543959630309278</c:v>
                </c:pt>
                <c:pt idx="14143">
                  <c:v>26.393197358144327</c:v>
                </c:pt>
                <c:pt idx="14144">
                  <c:v>26.472007287499999</c:v>
                </c:pt>
                <c:pt idx="14145">
                  <c:v>26.548042771649484</c:v>
                </c:pt>
                <c:pt idx="14146">
                  <c:v>26.585733336597936</c:v>
                </c:pt>
                <c:pt idx="14147">
                  <c:v>26.541826445833333</c:v>
                </c:pt>
                <c:pt idx="14148">
                  <c:v>26.48334063515464</c:v>
                </c:pt>
                <c:pt idx="14149">
                  <c:v>26.558721765051548</c:v>
                </c:pt>
                <c:pt idx="14150">
                  <c:v>26.577370742500001</c:v>
                </c:pt>
                <c:pt idx="14151">
                  <c:v>26.539287567500001</c:v>
                </c:pt>
                <c:pt idx="14152">
                  <c:v>26.535479250000002</c:v>
                </c:pt>
                <c:pt idx="14153">
                  <c:v>26.546904202500002</c:v>
                </c:pt>
                <c:pt idx="14154">
                  <c:v>26.584987377499999</c:v>
                </c:pt>
                <c:pt idx="14155">
                  <c:v>26.59641233</c:v>
                </c:pt>
                <c:pt idx="14156">
                  <c:v>26.590639722421052</c:v>
                </c:pt>
                <c:pt idx="14157">
                  <c:v>26.532913646631577</c:v>
                </c:pt>
                <c:pt idx="14158">
                  <c:v>26.495174556458334</c:v>
                </c:pt>
                <c:pt idx="14159">
                  <c:v>26.476132968958332</c:v>
                </c:pt>
                <c:pt idx="14160">
                  <c:v>26.562738791578948</c:v>
                </c:pt>
                <c:pt idx="14161">
                  <c:v>26.61418448625</c:v>
                </c:pt>
                <c:pt idx="14162">
                  <c:v>26.576101305000002</c:v>
                </c:pt>
                <c:pt idx="14163">
                  <c:v>26.565945790000001</c:v>
                </c:pt>
                <c:pt idx="14164">
                  <c:v>26.560173182421053</c:v>
                </c:pt>
                <c:pt idx="14165">
                  <c:v>26.521689131894735</c:v>
                </c:pt>
                <c:pt idx="14166">
                  <c:v>26.515802942916668</c:v>
                </c:pt>
                <c:pt idx="14167">
                  <c:v>26.534844530416667</c:v>
                </c:pt>
                <c:pt idx="14168">
                  <c:v>26.497882243191491</c:v>
                </c:pt>
                <c:pt idx="14169">
                  <c:v>26.47454617</c:v>
                </c:pt>
                <c:pt idx="14170">
                  <c:v>26.47454617</c:v>
                </c:pt>
                <c:pt idx="14171">
                  <c:v>26.490260490631577</c:v>
                </c:pt>
                <c:pt idx="14172">
                  <c:v>26.496033098210525</c:v>
                </c:pt>
                <c:pt idx="14173">
                  <c:v>26.457549047684211</c:v>
                </c:pt>
                <c:pt idx="14174">
                  <c:v>26.482000748936173</c:v>
                </c:pt>
                <c:pt idx="14175">
                  <c:v>26.537082752105263</c:v>
                </c:pt>
                <c:pt idx="14176">
                  <c:v>26.55632477736842</c:v>
                </c:pt>
                <c:pt idx="14177">
                  <c:v>26.536775698510638</c:v>
                </c:pt>
                <c:pt idx="14178">
                  <c:v>26.478435515531913</c:v>
                </c:pt>
                <c:pt idx="14179">
                  <c:v>26.456586946421051</c:v>
                </c:pt>
                <c:pt idx="14180">
                  <c:v>26.450885984680852</c:v>
                </c:pt>
                <c:pt idx="14181">
                  <c:v>26.470332712340426</c:v>
                </c:pt>
                <c:pt idx="14182">
                  <c:v>26.535479250000002</c:v>
                </c:pt>
                <c:pt idx="14183">
                  <c:v>26.575345041702128</c:v>
                </c:pt>
                <c:pt idx="14184">
                  <c:v>26.478111403404256</c:v>
                </c:pt>
                <c:pt idx="14185">
                  <c:v>26.469360375957447</c:v>
                </c:pt>
                <c:pt idx="14186">
                  <c:v>26.491908821290323</c:v>
                </c:pt>
                <c:pt idx="14187">
                  <c:v>26.334662156774193</c:v>
                </c:pt>
                <c:pt idx="14188">
                  <c:v>26.364996264255318</c:v>
                </c:pt>
                <c:pt idx="14189">
                  <c:v>26.559463547234042</c:v>
                </c:pt>
                <c:pt idx="14190">
                  <c:v>26.52834878319149</c:v>
                </c:pt>
                <c:pt idx="14191">
                  <c:v>26.512875042903225</c:v>
                </c:pt>
                <c:pt idx="14192">
                  <c:v>26.532530875161292</c:v>
                </c:pt>
                <c:pt idx="14193">
                  <c:v>26.485356877741935</c:v>
                </c:pt>
                <c:pt idx="14194">
                  <c:v>26.449913648297873</c:v>
                </c:pt>
                <c:pt idx="14195">
                  <c:v>26.469360375957447</c:v>
                </c:pt>
                <c:pt idx="14196">
                  <c:v>26.532203277956988</c:v>
                </c:pt>
                <c:pt idx="14197">
                  <c:v>26.578394483763439</c:v>
                </c:pt>
                <c:pt idx="14198">
                  <c:v>26.480115322473118</c:v>
                </c:pt>
                <c:pt idx="14199">
                  <c:v>26.493874405053763</c:v>
                </c:pt>
                <c:pt idx="14200">
                  <c:v>26.559393845913981</c:v>
                </c:pt>
                <c:pt idx="14201">
                  <c:v>26.480770516881723</c:v>
                </c:pt>
                <c:pt idx="14202">
                  <c:v>26.454676687391306</c:v>
                </c:pt>
                <c:pt idx="14203">
                  <c:v>26.47454617</c:v>
                </c:pt>
                <c:pt idx="14204">
                  <c:v>26.513857834516131</c:v>
                </c:pt>
                <c:pt idx="14205">
                  <c:v>26.517789000967742</c:v>
                </c:pt>
                <c:pt idx="14206">
                  <c:v>26.478477336451611</c:v>
                </c:pt>
                <c:pt idx="14207">
                  <c:v>26.492428704347827</c:v>
                </c:pt>
                <c:pt idx="14208">
                  <c:v>26.512298186956521</c:v>
                </c:pt>
                <c:pt idx="14209">
                  <c:v>26.532167669565219</c:v>
                </c:pt>
                <c:pt idx="14210">
                  <c:v>26.519099389784948</c:v>
                </c:pt>
                <c:pt idx="14211">
                  <c:v>26.527531458804347</c:v>
                </c:pt>
                <c:pt idx="14212">
                  <c:v>26.607009395760869</c:v>
                </c:pt>
                <c:pt idx="14213">
                  <c:v>26.582172539239131</c:v>
                </c:pt>
                <c:pt idx="14214">
                  <c:v>26.531174195434783</c:v>
                </c:pt>
                <c:pt idx="14215">
                  <c:v>26.511304712826085</c:v>
                </c:pt>
                <c:pt idx="14216">
                  <c:v>26.477857750434783</c:v>
                </c:pt>
                <c:pt idx="14217">
                  <c:v>26.447060052391304</c:v>
                </c:pt>
                <c:pt idx="14218">
                  <c:v>26.466929534999998</c:v>
                </c:pt>
                <c:pt idx="14219">
                  <c:v>26.486933664285715</c:v>
                </c:pt>
                <c:pt idx="14220">
                  <c:v>26.508986606521738</c:v>
                </c:pt>
                <c:pt idx="14221">
                  <c:v>26.54872557173913</c:v>
                </c:pt>
                <c:pt idx="14222">
                  <c:v>26.577328892857143</c:v>
                </c:pt>
                <c:pt idx="14223">
                  <c:v>26.589458010760868</c:v>
                </c:pt>
                <c:pt idx="14224">
                  <c:v>26.45037162597826</c:v>
                </c:pt>
                <c:pt idx="14225">
                  <c:v>26.43504010054945</c:v>
                </c:pt>
                <c:pt idx="14226">
                  <c:v>26.535479250000002</c:v>
                </c:pt>
                <c:pt idx="14227">
                  <c:v>26.475215764285714</c:v>
                </c:pt>
                <c:pt idx="14228">
                  <c:v>26.473206981428572</c:v>
                </c:pt>
                <c:pt idx="14229">
                  <c:v>26.533470467142859</c:v>
                </c:pt>
                <c:pt idx="14230">
                  <c:v>26.516061015714286</c:v>
                </c:pt>
                <c:pt idx="14231">
                  <c:v>26.514052232857143</c:v>
                </c:pt>
                <c:pt idx="14232">
                  <c:v>26.534140061428573</c:v>
                </c:pt>
                <c:pt idx="14233">
                  <c:v>26.55422789</c:v>
                </c:pt>
                <c:pt idx="14234">
                  <c:v>26.549205932857141</c:v>
                </c:pt>
                <c:pt idx="14235">
                  <c:v>26.509030275714284</c:v>
                </c:pt>
                <c:pt idx="14236">
                  <c:v>26.486732786000001</c:v>
                </c:pt>
                <c:pt idx="14237">
                  <c:v>26.498651564285716</c:v>
                </c:pt>
                <c:pt idx="14238">
                  <c:v>26.55891505</c:v>
                </c:pt>
                <c:pt idx="14239">
                  <c:v>26.530062976222222</c:v>
                </c:pt>
                <c:pt idx="14240">
                  <c:v>26.520584497111109</c:v>
                </c:pt>
                <c:pt idx="14241">
                  <c:v>26.561206550444446</c:v>
                </c:pt>
                <c:pt idx="14242">
                  <c:v>26.565945790000001</c:v>
                </c:pt>
                <c:pt idx="14243">
                  <c:v>26.528708905333335</c:v>
                </c:pt>
                <c:pt idx="14244">
                  <c:v>26.427153765333333</c:v>
                </c:pt>
                <c:pt idx="14245">
                  <c:v>26.46642175511111</c:v>
                </c:pt>
                <c:pt idx="14246">
                  <c:v>26.482670578222223</c:v>
                </c:pt>
                <c:pt idx="14247">
                  <c:v>26.421737491555557</c:v>
                </c:pt>
                <c:pt idx="14248">
                  <c:v>26.413613080000001</c:v>
                </c:pt>
                <c:pt idx="14249">
                  <c:v>26.436206246966293</c:v>
                </c:pt>
                <c:pt idx="14250">
                  <c:v>26.497823975056178</c:v>
                </c:pt>
                <c:pt idx="14251">
                  <c:v>26.558836930666665</c:v>
                </c:pt>
                <c:pt idx="14252">
                  <c:v>26.58084054288889</c:v>
                </c:pt>
                <c:pt idx="14253">
                  <c:v>26.540218489555556</c:v>
                </c:pt>
                <c:pt idx="14254">
                  <c:v>26.462907261123597</c:v>
                </c:pt>
                <c:pt idx="14255">
                  <c:v>26.437986314666666</c:v>
                </c:pt>
                <c:pt idx="14256">
                  <c:v>26.498919401333332</c:v>
                </c:pt>
                <c:pt idx="14257">
                  <c:v>26.486527393595505</c:v>
                </c:pt>
                <c:pt idx="14258">
                  <c:v>26.47454617</c:v>
                </c:pt>
                <c:pt idx="14259">
                  <c:v>26.47454617</c:v>
                </c:pt>
                <c:pt idx="14260">
                  <c:v>26.455376212247192</c:v>
                </c:pt>
                <c:pt idx="14261">
                  <c:v>26.444079630000001</c:v>
                </c:pt>
                <c:pt idx="14262">
                  <c:v>26.444079630000001</c:v>
                </c:pt>
                <c:pt idx="14263">
                  <c:v>26.503643427303373</c:v>
                </c:pt>
                <c:pt idx="14264">
                  <c:v>26.485842748988766</c:v>
                </c:pt>
                <c:pt idx="14265">
                  <c:v>26.383146539999998</c:v>
                </c:pt>
                <c:pt idx="14266">
                  <c:v>26.485842748988766</c:v>
                </c:pt>
                <c:pt idx="14267">
                  <c:v>26.535479250000002</c:v>
                </c:pt>
                <c:pt idx="14268">
                  <c:v>26.532398363932586</c:v>
                </c:pt>
                <c:pt idx="14269">
                  <c:v>26.47078064258427</c:v>
                </c:pt>
                <c:pt idx="14270">
                  <c:v>26.478996338764045</c:v>
                </c:pt>
                <c:pt idx="14271">
                  <c:v>26.53028608977273</c:v>
                </c:pt>
                <c:pt idx="14272">
                  <c:v>26.467968167045456</c:v>
                </c:pt>
                <c:pt idx="14273">
                  <c:v>26.482509015681821</c:v>
                </c:pt>
                <c:pt idx="14274">
                  <c:v>26.535479250000002</c:v>
                </c:pt>
                <c:pt idx="14275">
                  <c:v>26.535479250000002</c:v>
                </c:pt>
                <c:pt idx="14276">
                  <c:v>26.5635495452809</c:v>
                </c:pt>
                <c:pt idx="14277">
                  <c:v>26.575639689090909</c:v>
                </c:pt>
                <c:pt idx="14278">
                  <c:v>26.471776484545455</c:v>
                </c:pt>
                <c:pt idx="14279">
                  <c:v>26.413613085000001</c:v>
                </c:pt>
                <c:pt idx="14280">
                  <c:v>26.422367834712642</c:v>
                </c:pt>
                <c:pt idx="14281">
                  <c:v>26.569447689885056</c:v>
                </c:pt>
                <c:pt idx="14282">
                  <c:v>26.528555036363635</c:v>
                </c:pt>
                <c:pt idx="14283">
                  <c:v>26.489087018636365</c:v>
                </c:pt>
                <c:pt idx="14284">
                  <c:v>26.530632300454545</c:v>
                </c:pt>
                <c:pt idx="14285">
                  <c:v>26.479799021724141</c:v>
                </c:pt>
                <c:pt idx="14286">
                  <c:v>26.462082585454546</c:v>
                </c:pt>
                <c:pt idx="14287">
                  <c:v>26.503627867272726</c:v>
                </c:pt>
                <c:pt idx="14288">
                  <c:v>26.464390656666666</c:v>
                </c:pt>
                <c:pt idx="14289">
                  <c:v>26.444079630000001</c:v>
                </c:pt>
                <c:pt idx="14290">
                  <c:v>26.444079630000001</c:v>
                </c:pt>
                <c:pt idx="14291">
                  <c:v>26.444079630000001</c:v>
                </c:pt>
                <c:pt idx="14292">
                  <c:v>26.469293318275863</c:v>
                </c:pt>
                <c:pt idx="14293">
                  <c:v>26.495557575862069</c:v>
                </c:pt>
                <c:pt idx="14294">
                  <c:v>26.432523348275861</c:v>
                </c:pt>
                <c:pt idx="14295">
                  <c:v>26.413613080000001</c:v>
                </c:pt>
                <c:pt idx="14296">
                  <c:v>26.418865933448277</c:v>
                </c:pt>
                <c:pt idx="14297">
                  <c:v>26.439877347241381</c:v>
                </c:pt>
                <c:pt idx="14298">
                  <c:v>26.460888755517242</c:v>
                </c:pt>
                <c:pt idx="14299">
                  <c:v>26.452227655697673</c:v>
                </c:pt>
                <c:pt idx="14300">
                  <c:v>26.388460471976742</c:v>
                </c:pt>
                <c:pt idx="14301">
                  <c:v>26.383146539999998</c:v>
                </c:pt>
                <c:pt idx="14302">
                  <c:v>26.393065878604652</c:v>
                </c:pt>
                <c:pt idx="14303">
                  <c:v>26.413613080000001</c:v>
                </c:pt>
                <c:pt idx="14304">
                  <c:v>26.413613080000001</c:v>
                </c:pt>
                <c:pt idx="14305">
                  <c:v>26.450810603837208</c:v>
                </c:pt>
                <c:pt idx="14306">
                  <c:v>26.498709287931035</c:v>
                </c:pt>
                <c:pt idx="14307">
                  <c:v>26.456686474137932</c:v>
                </c:pt>
                <c:pt idx="14308">
                  <c:v>26.429200617209304</c:v>
                </c:pt>
                <c:pt idx="14309">
                  <c:v>26.413613080000001</c:v>
                </c:pt>
                <c:pt idx="14310">
                  <c:v>26.413613080000001</c:v>
                </c:pt>
                <c:pt idx="14311">
                  <c:v>26.449039295116279</c:v>
                </c:pt>
                <c:pt idx="14312">
                  <c:v>26.466043879767444</c:v>
                </c:pt>
                <c:pt idx="14313">
                  <c:v>26.444788154186046</c:v>
                </c:pt>
                <c:pt idx="14314">
                  <c:v>26.46462683139535</c:v>
                </c:pt>
                <c:pt idx="14315">
                  <c:v>26.47454617</c:v>
                </c:pt>
                <c:pt idx="14316">
                  <c:v>26.479505839302327</c:v>
                </c:pt>
                <c:pt idx="14317">
                  <c:v>26.522017290465119</c:v>
                </c:pt>
                <c:pt idx="14318">
                  <c:v>26.433806024534885</c:v>
                </c:pt>
                <c:pt idx="14319">
                  <c:v>26.349095702941177</c:v>
                </c:pt>
                <c:pt idx="14320">
                  <c:v>26.456624674705882</c:v>
                </c:pt>
                <c:pt idx="14321">
                  <c:v>26.492259274651161</c:v>
                </c:pt>
                <c:pt idx="14322">
                  <c:v>26.48780807564706</c:v>
                </c:pt>
                <c:pt idx="14323">
                  <c:v>26.444796489764705</c:v>
                </c:pt>
                <c:pt idx="14324">
                  <c:v>26.42293226</c:v>
                </c:pt>
                <c:pt idx="14325">
                  <c:v>26.401426464</c:v>
                </c:pt>
                <c:pt idx="14326">
                  <c:v>26.376694802117647</c:v>
                </c:pt>
                <c:pt idx="14327">
                  <c:v>26.333683216235293</c:v>
                </c:pt>
                <c:pt idx="14328">
                  <c:v>26.369526204470588</c:v>
                </c:pt>
                <c:pt idx="14329">
                  <c:v>26.427233417764707</c:v>
                </c:pt>
                <c:pt idx="14330">
                  <c:v>26.470245010705881</c:v>
                </c:pt>
                <c:pt idx="14331">
                  <c:v>26.416480522705882</c:v>
                </c:pt>
                <c:pt idx="14332">
                  <c:v>26.424724409764703</c:v>
                </c:pt>
                <c:pt idx="14333">
                  <c:v>26.500711550941176</c:v>
                </c:pt>
                <c:pt idx="14334">
                  <c:v>26.436194165058826</c:v>
                </c:pt>
                <c:pt idx="14335">
                  <c:v>26.427758263928574</c:v>
                </c:pt>
                <c:pt idx="14336">
                  <c:v>26.444079630000001</c:v>
                </c:pt>
                <c:pt idx="14337">
                  <c:v>26.444079630000001</c:v>
                </c:pt>
                <c:pt idx="14338">
                  <c:v>26.462214475238095</c:v>
                </c:pt>
                <c:pt idx="14339">
                  <c:v>26.446255808333333</c:v>
                </c:pt>
                <c:pt idx="14340">
                  <c:v>26.384580259764704</c:v>
                </c:pt>
                <c:pt idx="14341">
                  <c:v>26.427591852705884</c:v>
                </c:pt>
                <c:pt idx="14342">
                  <c:v>26.444079630000001</c:v>
                </c:pt>
                <c:pt idx="14343">
                  <c:v>26.46293986904762</c:v>
                </c:pt>
                <c:pt idx="14344">
                  <c:v>26.549987126190477</c:v>
                </c:pt>
                <c:pt idx="14345">
                  <c:v>26.477085042500001</c:v>
                </c:pt>
                <c:pt idx="14346">
                  <c:v>26.440815350833333</c:v>
                </c:pt>
                <c:pt idx="14347">
                  <c:v>26.504287316190474</c:v>
                </c:pt>
                <c:pt idx="14348">
                  <c:v>26.46076368761905</c:v>
                </c:pt>
                <c:pt idx="14349">
                  <c:v>26.430498155903617</c:v>
                </c:pt>
                <c:pt idx="14350">
                  <c:v>26.423768595000002</c:v>
                </c:pt>
                <c:pt idx="14351">
                  <c:v>26.467292230714285</c:v>
                </c:pt>
                <c:pt idx="14352">
                  <c:v>26.420141628333333</c:v>
                </c:pt>
                <c:pt idx="14353">
                  <c:v>26.402234013975903</c:v>
                </c:pt>
                <c:pt idx="14354">
                  <c:v>26.442991538928574</c:v>
                </c:pt>
                <c:pt idx="14355">
                  <c:v>26.421229717500001</c:v>
                </c:pt>
                <c:pt idx="14356">
                  <c:v>26.413613080000001</c:v>
                </c:pt>
                <c:pt idx="14357">
                  <c:v>26.425359217831325</c:v>
                </c:pt>
                <c:pt idx="14358">
                  <c:v>26.469407234698796</c:v>
                </c:pt>
                <c:pt idx="14359">
                  <c:v>26.513455245180722</c:v>
                </c:pt>
                <c:pt idx="14360">
                  <c:v>26.459312896428571</c:v>
                </c:pt>
                <c:pt idx="14361">
                  <c:v>26.324415860481928</c:v>
                </c:pt>
                <c:pt idx="14362">
                  <c:v>26.346439865301203</c:v>
                </c:pt>
                <c:pt idx="14363">
                  <c:v>26.431599355783131</c:v>
                </c:pt>
                <c:pt idx="14364">
                  <c:v>26.497581846585366</c:v>
                </c:pt>
                <c:pt idx="14365">
                  <c:v>26.475289256341462</c:v>
                </c:pt>
                <c:pt idx="14366">
                  <c:v>26.47454617</c:v>
                </c:pt>
                <c:pt idx="14367">
                  <c:v>26.436004157349398</c:v>
                </c:pt>
                <c:pt idx="14368">
                  <c:v>26.387551340963853</c:v>
                </c:pt>
                <c:pt idx="14369">
                  <c:v>26.409575345783132</c:v>
                </c:pt>
                <c:pt idx="14370">
                  <c:v>26.377201849268292</c:v>
                </c:pt>
                <c:pt idx="14371">
                  <c:v>26.372501604337348</c:v>
                </c:pt>
                <c:pt idx="14372">
                  <c:v>26.413613080000001</c:v>
                </c:pt>
                <c:pt idx="14373">
                  <c:v>26.413613080000001</c:v>
                </c:pt>
                <c:pt idx="14374">
                  <c:v>26.476032337804881</c:v>
                </c:pt>
                <c:pt idx="14375">
                  <c:v>26.506113907831327</c:v>
                </c:pt>
                <c:pt idx="14376">
                  <c:v>26.418017881325301</c:v>
                </c:pt>
                <c:pt idx="14377">
                  <c:v>26.413613080000001</c:v>
                </c:pt>
                <c:pt idx="14378">
                  <c:v>26.439621106219512</c:v>
                </c:pt>
                <c:pt idx="14379">
                  <c:v>26.464886045975611</c:v>
                </c:pt>
                <c:pt idx="14380">
                  <c:v>26.420300858170734</c:v>
                </c:pt>
                <c:pt idx="14381">
                  <c:v>26.394664378292681</c:v>
                </c:pt>
                <c:pt idx="14382">
                  <c:v>26.350822284146339</c:v>
                </c:pt>
                <c:pt idx="14383">
                  <c:v>26.297012741728395</c:v>
                </c:pt>
                <c:pt idx="14384">
                  <c:v>26.342148356543209</c:v>
                </c:pt>
                <c:pt idx="14385">
                  <c:v>26.33558901414634</c:v>
                </c:pt>
                <c:pt idx="14386">
                  <c:v>26.340047532195122</c:v>
                </c:pt>
                <c:pt idx="14387">
                  <c:v>26.38164201950617</c:v>
                </c:pt>
                <c:pt idx="14388">
                  <c:v>26.33650640469136</c:v>
                </c:pt>
                <c:pt idx="14389">
                  <c:v>26.352679999999999</c:v>
                </c:pt>
                <c:pt idx="14390">
                  <c:v>26.39029301234568</c:v>
                </c:pt>
                <c:pt idx="14391">
                  <c:v>26.412860819753089</c:v>
                </c:pt>
                <c:pt idx="14392">
                  <c:v>26.392063576097559</c:v>
                </c:pt>
                <c:pt idx="14393">
                  <c:v>26.396687224444445</c:v>
                </c:pt>
                <c:pt idx="14394">
                  <c:v>26.419255033703706</c:v>
                </c:pt>
                <c:pt idx="14395">
                  <c:v>26.44182284851852</c:v>
                </c:pt>
                <c:pt idx="14396">
                  <c:v>26.362835516666667</c:v>
                </c:pt>
                <c:pt idx="14397">
                  <c:v>26.309801165925926</c:v>
                </c:pt>
                <c:pt idx="14398">
                  <c:v>26.309801165925926</c:v>
                </c:pt>
                <c:pt idx="14399">
                  <c:v>26.400072395555558</c:v>
                </c:pt>
                <c:pt idx="14400">
                  <c:v>26.413613080000001</c:v>
                </c:pt>
                <c:pt idx="14401">
                  <c:v>26.391045272592592</c:v>
                </c:pt>
                <c:pt idx="14402">
                  <c:v>26.349252514250001</c:v>
                </c:pt>
                <c:pt idx="14403">
                  <c:v>26.32640260925</c:v>
                </c:pt>
                <c:pt idx="14404">
                  <c:v>26.359074212098765</c:v>
                </c:pt>
                <c:pt idx="14405">
                  <c:v>26.383146539999998</c:v>
                </c:pt>
                <c:pt idx="14406">
                  <c:v>26.383146539999998</c:v>
                </c:pt>
                <c:pt idx="14407">
                  <c:v>26.383146539999998</c:v>
                </c:pt>
                <c:pt idx="14408">
                  <c:v>26.436843822625001</c:v>
                </c:pt>
                <c:pt idx="14409">
                  <c:v>26.433924113333333</c:v>
                </c:pt>
                <c:pt idx="14410">
                  <c:v>26.350395009499998</c:v>
                </c:pt>
                <c:pt idx="14411">
                  <c:v>26.3275451045</c:v>
                </c:pt>
                <c:pt idx="14412">
                  <c:v>26.3747682415</c:v>
                </c:pt>
                <c:pt idx="14413">
                  <c:v>26.393809829000002</c:v>
                </c:pt>
                <c:pt idx="14414">
                  <c:v>26.343540037249998</c:v>
                </c:pt>
                <c:pt idx="14415">
                  <c:v>26.252140409749998</c:v>
                </c:pt>
                <c:pt idx="14416">
                  <c:v>26.335923398750001</c:v>
                </c:pt>
                <c:pt idx="14417">
                  <c:v>26.46312121075</c:v>
                </c:pt>
                <c:pt idx="14418">
                  <c:v>26.556805828000002</c:v>
                </c:pt>
                <c:pt idx="14419">
                  <c:v>26.465406208000001</c:v>
                </c:pt>
                <c:pt idx="14420">
                  <c:v>26.391524842750002</c:v>
                </c:pt>
                <c:pt idx="14421">
                  <c:v>26.352679999999999</c:v>
                </c:pt>
                <c:pt idx="14422">
                  <c:v>26.347348355499999</c:v>
                </c:pt>
                <c:pt idx="14423">
                  <c:v>26.301648545500001</c:v>
                </c:pt>
                <c:pt idx="14424">
                  <c:v>26.309646012249999</c:v>
                </c:pt>
                <c:pt idx="14425">
                  <c:v>26.343038689873417</c:v>
                </c:pt>
                <c:pt idx="14426">
                  <c:v>26.370805663037974</c:v>
                </c:pt>
                <c:pt idx="14427">
                  <c:v>26.278249085822782</c:v>
                </c:pt>
                <c:pt idx="14428">
                  <c:v>26.317262647250001</c:v>
                </c:pt>
                <c:pt idx="14429">
                  <c:v>26.363863919746834</c:v>
                </c:pt>
                <c:pt idx="14430">
                  <c:v>26.387003064050631</c:v>
                </c:pt>
                <c:pt idx="14431">
                  <c:v>26.410142208354433</c:v>
                </c:pt>
                <c:pt idx="14432">
                  <c:v>26.393944807341772</c:v>
                </c:pt>
                <c:pt idx="14433">
                  <c:v>26.321442151139241</c:v>
                </c:pt>
                <c:pt idx="14434">
                  <c:v>26.255881237974684</c:v>
                </c:pt>
                <c:pt idx="14435">
                  <c:v>26.371576967088608</c:v>
                </c:pt>
                <c:pt idx="14436">
                  <c:v>26.383146539999998</c:v>
                </c:pt>
                <c:pt idx="14437">
                  <c:v>26.410142212784809</c:v>
                </c:pt>
                <c:pt idx="14438">
                  <c:v>26.431738751012659</c:v>
                </c:pt>
                <c:pt idx="14439">
                  <c:v>26.385460454810126</c:v>
                </c:pt>
                <c:pt idx="14440">
                  <c:v>26.338618520000001</c:v>
                </c:pt>
                <c:pt idx="14441">
                  <c:v>26.292132572405063</c:v>
                </c:pt>
                <c:pt idx="14442">
                  <c:v>26.276904246666668</c:v>
                </c:pt>
                <c:pt idx="14443">
                  <c:v>26.322984764810126</c:v>
                </c:pt>
                <c:pt idx="14444">
                  <c:v>26.346123909113924</c:v>
                </c:pt>
                <c:pt idx="14445">
                  <c:v>26.386271313333335</c:v>
                </c:pt>
                <c:pt idx="14446">
                  <c:v>26.394083246666668</c:v>
                </c:pt>
                <c:pt idx="14447">
                  <c:v>26.355379566835442</c:v>
                </c:pt>
                <c:pt idx="14448">
                  <c:v>26.37851871113924</c:v>
                </c:pt>
                <c:pt idx="14449">
                  <c:v>26.345649259999998</c:v>
                </c:pt>
                <c:pt idx="14450">
                  <c:v>26.333931360000001</c:v>
                </c:pt>
                <c:pt idx="14451">
                  <c:v>26.366741481538462</c:v>
                </c:pt>
                <c:pt idx="14452">
                  <c:v>26.43704888923077</c:v>
                </c:pt>
                <c:pt idx="14453">
                  <c:v>26.317526303076921</c:v>
                </c:pt>
                <c:pt idx="14454">
                  <c:v>26.275341860000001</c:v>
                </c:pt>
                <c:pt idx="14455">
                  <c:v>26.313113064935067</c:v>
                </c:pt>
                <c:pt idx="14456">
                  <c:v>26.383146539999998</c:v>
                </c:pt>
                <c:pt idx="14457">
                  <c:v>26.383146539999998</c:v>
                </c:pt>
                <c:pt idx="14458">
                  <c:v>26.33275957</c:v>
                </c:pt>
                <c:pt idx="14459">
                  <c:v>26.321422121298703</c:v>
                </c:pt>
                <c:pt idx="14460">
                  <c:v>26.373772219999999</c:v>
                </c:pt>
                <c:pt idx="14461">
                  <c:v>26.303464820000002</c:v>
                </c:pt>
                <c:pt idx="14462">
                  <c:v>26.351097322597401</c:v>
                </c:pt>
                <c:pt idx="14463">
                  <c:v>26.39603623</c:v>
                </c:pt>
                <c:pt idx="14464">
                  <c:v>26.401742999480522</c:v>
                </c:pt>
                <c:pt idx="14465">
                  <c:v>26.354262677402598</c:v>
                </c:pt>
                <c:pt idx="14466">
                  <c:v>26.398577644675324</c:v>
                </c:pt>
                <c:pt idx="14467">
                  <c:v>26.301511831410256</c:v>
                </c:pt>
                <c:pt idx="14468">
                  <c:v>26.245849268311687</c:v>
                </c:pt>
                <c:pt idx="14469">
                  <c:v>26.350305983896103</c:v>
                </c:pt>
                <c:pt idx="14470">
                  <c:v>26.326565822857145</c:v>
                </c:pt>
                <c:pt idx="14471">
                  <c:v>26.341601258181818</c:v>
                </c:pt>
                <c:pt idx="14472">
                  <c:v>26.36534141922078</c:v>
                </c:pt>
                <c:pt idx="14473">
                  <c:v>26.359094008421049</c:v>
                </c:pt>
                <c:pt idx="14474">
                  <c:v>26.26288388210526</c:v>
                </c:pt>
                <c:pt idx="14475">
                  <c:v>26.284624871688312</c:v>
                </c:pt>
                <c:pt idx="14476">
                  <c:v>26.324983145454546</c:v>
                </c:pt>
                <c:pt idx="14477">
                  <c:v>26.352679999999999</c:v>
                </c:pt>
                <c:pt idx="14478">
                  <c:v>26.341996927532467</c:v>
                </c:pt>
                <c:pt idx="14479">
                  <c:v>26.270776444415585</c:v>
                </c:pt>
                <c:pt idx="14480">
                  <c:v>26.240705567012984</c:v>
                </c:pt>
                <c:pt idx="14481">
                  <c:v>26.300967051710526</c:v>
                </c:pt>
                <c:pt idx="14482">
                  <c:v>26.360296634999997</c:v>
                </c:pt>
                <c:pt idx="14483">
                  <c:v>26.290559911948055</c:v>
                </c:pt>
                <c:pt idx="14484">
                  <c:v>26.266819750909089</c:v>
                </c:pt>
                <c:pt idx="14485">
                  <c:v>26.390362305526317</c:v>
                </c:pt>
                <c:pt idx="14486">
                  <c:v>26.390362305526317</c:v>
                </c:pt>
                <c:pt idx="14487">
                  <c:v>26.283729409473683</c:v>
                </c:pt>
                <c:pt idx="14488">
                  <c:v>26.379939535789472</c:v>
                </c:pt>
                <c:pt idx="14489">
                  <c:v>26.220391068684211</c:v>
                </c:pt>
                <c:pt idx="14490">
                  <c:v>26.270901388157895</c:v>
                </c:pt>
                <c:pt idx="14491">
                  <c:v>26.352679999999999</c:v>
                </c:pt>
                <c:pt idx="14492">
                  <c:v>26.344662489473684</c:v>
                </c:pt>
                <c:pt idx="14493">
                  <c:v>26.29655742631579</c:v>
                </c:pt>
                <c:pt idx="14494">
                  <c:v>26.335041476842104</c:v>
                </c:pt>
                <c:pt idx="14495">
                  <c:v>26.383552760533334</c:v>
                </c:pt>
                <c:pt idx="14496">
                  <c:v>26.385952668684212</c:v>
                </c:pt>
                <c:pt idx="14497">
                  <c:v>26.325057003733335</c:v>
                </c:pt>
                <c:pt idx="14498">
                  <c:v>26.349430235733333</c:v>
                </c:pt>
                <c:pt idx="14499">
                  <c:v>26.331834472631581</c:v>
                </c:pt>
                <c:pt idx="14500">
                  <c:v>26.292965581600001</c:v>
                </c:pt>
                <c:pt idx="14501">
                  <c:v>26.294953924210525</c:v>
                </c:pt>
                <c:pt idx="14502">
                  <c:v>26.372991025999998</c:v>
                </c:pt>
                <c:pt idx="14503">
                  <c:v>26.251124857999997</c:v>
                </c:pt>
                <c:pt idx="14504">
                  <c:v>26.271435889999999</c:v>
                </c:pt>
                <c:pt idx="14505">
                  <c:v>26.263311477999999</c:v>
                </c:pt>
                <c:pt idx="14506">
                  <c:v>26.263311475333332</c:v>
                </c:pt>
                <c:pt idx="14507">
                  <c:v>26.34265811118421</c:v>
                </c:pt>
                <c:pt idx="14508">
                  <c:v>26.222395445394735</c:v>
                </c:pt>
                <c:pt idx="14509">
                  <c:v>26.220521079999997</c:v>
                </c:pt>
                <c:pt idx="14510">
                  <c:v>26.287684709333334</c:v>
                </c:pt>
                <c:pt idx="14511">
                  <c:v>26.344555589333332</c:v>
                </c:pt>
                <c:pt idx="14512">
                  <c:v>26.320182357333334</c:v>
                </c:pt>
                <c:pt idx="14513">
                  <c:v>26.295809125333335</c:v>
                </c:pt>
                <c:pt idx="14514">
                  <c:v>26.312057946666666</c:v>
                </c:pt>
                <c:pt idx="14515">
                  <c:v>26.293393760000001</c:v>
                </c:pt>
                <c:pt idx="14516">
                  <c:v>26.2954029048</c:v>
                </c:pt>
                <c:pt idx="14517">
                  <c:v>26.375735759999998</c:v>
                </c:pt>
                <c:pt idx="14518">
                  <c:v>26.301627960000001</c:v>
                </c:pt>
                <c:pt idx="14519">
                  <c:v>26.270623452266666</c:v>
                </c:pt>
                <c:pt idx="14520">
                  <c:v>26.276513649999998</c:v>
                </c:pt>
                <c:pt idx="14521">
                  <c:v>26.291746920000001</c:v>
                </c:pt>
                <c:pt idx="14522">
                  <c:v>26.288453240000003</c:v>
                </c:pt>
                <c:pt idx="14523">
                  <c:v>26.263750639999998</c:v>
                </c:pt>
                <c:pt idx="14524">
                  <c:v>26.239048032702701</c:v>
                </c:pt>
                <c:pt idx="14525">
                  <c:v>26.280219035405405</c:v>
                </c:pt>
                <c:pt idx="14526">
                  <c:v>26.33291792</c:v>
                </c:pt>
                <c:pt idx="14527">
                  <c:v>26.352679999999999</c:v>
                </c:pt>
                <c:pt idx="14528">
                  <c:v>26.352679999999999</c:v>
                </c:pt>
                <c:pt idx="14529">
                  <c:v>26.328800820000001</c:v>
                </c:pt>
                <c:pt idx="14530">
                  <c:v>26.358443940000001</c:v>
                </c:pt>
                <c:pt idx="14531">
                  <c:v>26.296687435945945</c:v>
                </c:pt>
                <c:pt idx="14532">
                  <c:v>26.183055469999999</c:v>
                </c:pt>
                <c:pt idx="14533">
                  <c:v>26.234987328904108</c:v>
                </c:pt>
                <c:pt idx="14534">
                  <c:v>26.360192296027396</c:v>
                </c:pt>
                <c:pt idx="14535">
                  <c:v>26.201582423378376</c:v>
                </c:pt>
                <c:pt idx="14536">
                  <c:v>26.195406774729729</c:v>
                </c:pt>
                <c:pt idx="14537">
                  <c:v>26.291746920000001</c:v>
                </c:pt>
                <c:pt idx="14538">
                  <c:v>26.285069321095893</c:v>
                </c:pt>
                <c:pt idx="14539">
                  <c:v>26.234987329315068</c:v>
                </c:pt>
                <c:pt idx="14540">
                  <c:v>26.253457887432432</c:v>
                </c:pt>
                <c:pt idx="14541">
                  <c:v>26.227057685616437</c:v>
                </c:pt>
                <c:pt idx="14542">
                  <c:v>26.258776274657535</c:v>
                </c:pt>
                <c:pt idx="14543">
                  <c:v>26.334153049999998</c:v>
                </c:pt>
                <c:pt idx="14544">
                  <c:v>26.261280379999999</c:v>
                </c:pt>
                <c:pt idx="14545">
                  <c:v>26.261280379999999</c:v>
                </c:pt>
                <c:pt idx="14546">
                  <c:v>26.201181993150684</c:v>
                </c:pt>
                <c:pt idx="14547">
                  <c:v>26.228309735616438</c:v>
                </c:pt>
                <c:pt idx="14548">
                  <c:v>26.300928616986301</c:v>
                </c:pt>
                <c:pt idx="14549">
                  <c:v>26.314701162465752</c:v>
                </c:pt>
                <c:pt idx="14550">
                  <c:v>26.264619178904109</c:v>
                </c:pt>
                <c:pt idx="14551">
                  <c:v>26.261280379999999</c:v>
                </c:pt>
                <c:pt idx="14552">
                  <c:v>26.33473395589041</c:v>
                </c:pt>
                <c:pt idx="14553">
                  <c:v>26.3313951569863</c:v>
                </c:pt>
                <c:pt idx="14554">
                  <c:v>26.261280379999999</c:v>
                </c:pt>
                <c:pt idx="14555">
                  <c:v>26.261280379999999</c:v>
                </c:pt>
                <c:pt idx="14556">
                  <c:v>26.261280379999999</c:v>
                </c:pt>
                <c:pt idx="14557">
                  <c:v>26.239160829999999</c:v>
                </c:pt>
                <c:pt idx="14558">
                  <c:v>26.264665546666667</c:v>
                </c:pt>
                <c:pt idx="14559">
                  <c:v>26.303595018888888</c:v>
                </c:pt>
                <c:pt idx="14560">
                  <c:v>26.31553586219178</c:v>
                </c:pt>
                <c:pt idx="14561">
                  <c:v>26.291746920000001</c:v>
                </c:pt>
                <c:pt idx="14562">
                  <c:v>26.291746920000001</c:v>
                </c:pt>
                <c:pt idx="14563">
                  <c:v>26.334907851666667</c:v>
                </c:pt>
                <c:pt idx="14564">
                  <c:v>26.286669157916666</c:v>
                </c:pt>
                <c:pt idx="14565">
                  <c:v>26.242238786249999</c:v>
                </c:pt>
                <c:pt idx="14566">
                  <c:v>26.273800875890409</c:v>
                </c:pt>
                <c:pt idx="14567">
                  <c:v>26.320497035211268</c:v>
                </c:pt>
                <c:pt idx="14568">
                  <c:v>26.269004291549294</c:v>
                </c:pt>
                <c:pt idx="14569">
                  <c:v>26.261280379999999</c:v>
                </c:pt>
                <c:pt idx="14570">
                  <c:v>26.277783089166668</c:v>
                </c:pt>
                <c:pt idx="14571">
                  <c:v>26.280321967500001</c:v>
                </c:pt>
                <c:pt idx="14572">
                  <c:v>26.261280379999999</c:v>
                </c:pt>
                <c:pt idx="14573">
                  <c:v>26.26256769859155</c:v>
                </c:pt>
                <c:pt idx="14574">
                  <c:v>26.288314070422537</c:v>
                </c:pt>
                <c:pt idx="14575">
                  <c:v>26.269743307777777</c:v>
                </c:pt>
                <c:pt idx="14576">
                  <c:v>26.29513209111111</c:v>
                </c:pt>
                <c:pt idx="14577">
                  <c:v>26.298183512957745</c:v>
                </c:pt>
                <c:pt idx="14578">
                  <c:v>26.246893400416667</c:v>
                </c:pt>
                <c:pt idx="14579">
                  <c:v>26.202492820985917</c:v>
                </c:pt>
                <c:pt idx="14580">
                  <c:v>26.228239192816901</c:v>
                </c:pt>
                <c:pt idx="14581">
                  <c:v>26.253985572253519</c:v>
                </c:pt>
                <c:pt idx="14582">
                  <c:v>26.224377240985916</c:v>
                </c:pt>
                <c:pt idx="14583">
                  <c:v>26.213887974444443</c:v>
                </c:pt>
                <c:pt idx="14584">
                  <c:v>26.247978080704225</c:v>
                </c:pt>
                <c:pt idx="14585">
                  <c:v>26.284023007183098</c:v>
                </c:pt>
                <c:pt idx="14586">
                  <c:v>26.232530255070422</c:v>
                </c:pt>
                <c:pt idx="14587">
                  <c:v>26.255701997605634</c:v>
                </c:pt>
                <c:pt idx="14588">
                  <c:v>26.321784353802816</c:v>
                </c:pt>
                <c:pt idx="14589">
                  <c:v>26.321784353802816</c:v>
                </c:pt>
                <c:pt idx="14590">
                  <c:v>26.291746920000001</c:v>
                </c:pt>
                <c:pt idx="14591">
                  <c:v>26.279560302</c:v>
                </c:pt>
                <c:pt idx="14592">
                  <c:v>26.234246680140846</c:v>
                </c:pt>
                <c:pt idx="14593">
                  <c:v>26.285739432253521</c:v>
                </c:pt>
                <c:pt idx="14594">
                  <c:v>26.291746920000001</c:v>
                </c:pt>
                <c:pt idx="14595">
                  <c:v>26.328306768000001</c:v>
                </c:pt>
                <c:pt idx="14596">
                  <c:v>26.325217203380284</c:v>
                </c:pt>
                <c:pt idx="14597">
                  <c:v>26.282735689859155</c:v>
                </c:pt>
                <c:pt idx="14598">
                  <c:v>26.256928015714283</c:v>
                </c:pt>
                <c:pt idx="14599">
                  <c:v>26.230813829999999</c:v>
                </c:pt>
                <c:pt idx="14600">
                  <c:v>26.178585475714286</c:v>
                </c:pt>
                <c:pt idx="14601">
                  <c:v>26.255701996478873</c:v>
                </c:pt>
                <c:pt idx="14602">
                  <c:v>26.325695350285713</c:v>
                </c:pt>
                <c:pt idx="14603">
                  <c:v>26.314814443142858</c:v>
                </c:pt>
                <c:pt idx="14604">
                  <c:v>26.26954986942857</c:v>
                </c:pt>
                <c:pt idx="14605">
                  <c:v>26.311332554142858</c:v>
                </c:pt>
                <c:pt idx="14606">
                  <c:v>26.441903448428572</c:v>
                </c:pt>
                <c:pt idx="14607">
                  <c:v>26.264327027142855</c:v>
                </c:pt>
                <c:pt idx="14608">
                  <c:v>26.294793571</c:v>
                </c:pt>
                <c:pt idx="14609">
                  <c:v>26.254316593857144</c:v>
                </c:pt>
                <c:pt idx="14610">
                  <c:v>26.20034729</c:v>
                </c:pt>
                <c:pt idx="14611">
                  <c:v>26.208616779428571</c:v>
                </c:pt>
                <c:pt idx="14612">
                  <c:v>26.222979576857142</c:v>
                </c:pt>
                <c:pt idx="14613">
                  <c:v>26.170751222571429</c:v>
                </c:pt>
                <c:pt idx="14614">
                  <c:v>26.195559690857142</c:v>
                </c:pt>
                <c:pt idx="14615">
                  <c:v>26.243618614782608</c:v>
                </c:pt>
                <c:pt idx="14616">
                  <c:v>26.243870922857141</c:v>
                </c:pt>
                <c:pt idx="14617">
                  <c:v>26.270552799565216</c:v>
                </c:pt>
                <c:pt idx="14618">
                  <c:v>26.313073498000001</c:v>
                </c:pt>
                <c:pt idx="14619">
                  <c:v>26.296603904637681</c:v>
                </c:pt>
                <c:pt idx="14620">
                  <c:v>26.32221346</c:v>
                </c:pt>
                <c:pt idx="14621">
                  <c:v>26.32221346</c:v>
                </c:pt>
                <c:pt idx="14622">
                  <c:v>26.207411997391304</c:v>
                </c:pt>
                <c:pt idx="14623">
                  <c:v>26.188867144492754</c:v>
                </c:pt>
                <c:pt idx="14624">
                  <c:v>26.215359787971014</c:v>
                </c:pt>
                <c:pt idx="14625">
                  <c:v>26.274337462142856</c:v>
                </c:pt>
                <c:pt idx="14626">
                  <c:v>26.332810517391305</c:v>
                </c:pt>
                <c:pt idx="14627">
                  <c:v>26.261280379999999</c:v>
                </c:pt>
                <c:pt idx="14628">
                  <c:v>26.261280379999999</c:v>
                </c:pt>
                <c:pt idx="14629">
                  <c:v>26.236112360434781</c:v>
                </c:pt>
                <c:pt idx="14630">
                  <c:v>26.230813829999999</c:v>
                </c:pt>
                <c:pt idx="14631">
                  <c:v>26.283234206029412</c:v>
                </c:pt>
                <c:pt idx="14632">
                  <c:v>26.267461992318839</c:v>
                </c:pt>
                <c:pt idx="14633">
                  <c:v>26.219775231739131</c:v>
                </c:pt>
                <c:pt idx="14634">
                  <c:v>26.261280379999999</c:v>
                </c:pt>
                <c:pt idx="14635">
                  <c:v>26.259488229999999</c:v>
                </c:pt>
                <c:pt idx="14636">
                  <c:v>26.232605979999999</c:v>
                </c:pt>
                <c:pt idx="14637">
                  <c:v>26.255540305362317</c:v>
                </c:pt>
                <c:pt idx="14638">
                  <c:v>26.240527802463767</c:v>
                </c:pt>
                <c:pt idx="14639">
                  <c:v>26.264864674411765</c:v>
                </c:pt>
                <c:pt idx="14640">
                  <c:v>26.224541312647059</c:v>
                </c:pt>
                <c:pt idx="14641">
                  <c:v>26.168556117826089</c:v>
                </c:pt>
                <c:pt idx="14642">
                  <c:v>26.230813829999999</c:v>
                </c:pt>
                <c:pt idx="14643">
                  <c:v>26.233054017499999</c:v>
                </c:pt>
                <c:pt idx="14644">
                  <c:v>26.259936267499999</c:v>
                </c:pt>
                <c:pt idx="14645">
                  <c:v>26.236112360434781</c:v>
                </c:pt>
                <c:pt idx="14646">
                  <c:v>26.295331215882353</c:v>
                </c:pt>
                <c:pt idx="14647">
                  <c:v>26.286370471764705</c:v>
                </c:pt>
                <c:pt idx="14648">
                  <c:v>26.275617575294117</c:v>
                </c:pt>
                <c:pt idx="14649">
                  <c:v>26.270241123529413</c:v>
                </c:pt>
                <c:pt idx="14650">
                  <c:v>26.245151027647058</c:v>
                </c:pt>
                <c:pt idx="14651">
                  <c:v>26.291746920000001</c:v>
                </c:pt>
                <c:pt idx="14652">
                  <c:v>26.291746920000001</c:v>
                </c:pt>
                <c:pt idx="14653">
                  <c:v>26.15733570529412</c:v>
                </c:pt>
                <c:pt idx="14654">
                  <c:v>26.210351228507463</c:v>
                </c:pt>
                <c:pt idx="14655">
                  <c:v>26.210652149117646</c:v>
                </c:pt>
                <c:pt idx="14656">
                  <c:v>26.20034729</c:v>
                </c:pt>
                <c:pt idx="14657">
                  <c:v>26.20034729</c:v>
                </c:pt>
                <c:pt idx="14658">
                  <c:v>26.209896504029849</c:v>
                </c:pt>
                <c:pt idx="14659">
                  <c:v>26.237086354999999</c:v>
                </c:pt>
                <c:pt idx="14660">
                  <c:v>26.250366991641791</c:v>
                </c:pt>
                <c:pt idx="14661">
                  <c:v>26.141233108059705</c:v>
                </c:pt>
                <c:pt idx="14662">
                  <c:v>26.218716821470586</c:v>
                </c:pt>
                <c:pt idx="14663">
                  <c:v>26.184431933283584</c:v>
                </c:pt>
                <c:pt idx="14664">
                  <c:v>26.189888627014927</c:v>
                </c:pt>
                <c:pt idx="14665">
                  <c:v>26.250821712537313</c:v>
                </c:pt>
                <c:pt idx="14666">
                  <c:v>26.278305799411765</c:v>
                </c:pt>
                <c:pt idx="14667">
                  <c:v>26.241272499701491</c:v>
                </c:pt>
                <c:pt idx="14668">
                  <c:v>26.20034729</c:v>
                </c:pt>
                <c:pt idx="14669">
                  <c:v>26.203985085820896</c:v>
                </c:pt>
                <c:pt idx="14670">
                  <c:v>26.230813829999999</c:v>
                </c:pt>
                <c:pt idx="14671">
                  <c:v>26.230813829999999</c:v>
                </c:pt>
                <c:pt idx="14672">
                  <c:v>26.279924081641791</c:v>
                </c:pt>
                <c:pt idx="14673">
                  <c:v>26.206258711194032</c:v>
                </c:pt>
                <c:pt idx="14674">
                  <c:v>26.169880750000001</c:v>
                </c:pt>
                <c:pt idx="14675">
                  <c:v>26.184886657761194</c:v>
                </c:pt>
                <c:pt idx="14676">
                  <c:v>26.236353204848484</c:v>
                </c:pt>
                <c:pt idx="14677">
                  <c:v>26.309935899104477</c:v>
                </c:pt>
                <c:pt idx="14678">
                  <c:v>26.323122907014923</c:v>
                </c:pt>
                <c:pt idx="14679">
                  <c:v>26.197577604545454</c:v>
                </c:pt>
                <c:pt idx="14680">
                  <c:v>26.169880750000001</c:v>
                </c:pt>
                <c:pt idx="14681">
                  <c:v>26.142597281343285</c:v>
                </c:pt>
                <c:pt idx="14682">
                  <c:v>26.237276437424242</c:v>
                </c:pt>
                <c:pt idx="14683">
                  <c:v>26.239908322537314</c:v>
                </c:pt>
                <c:pt idx="14684">
                  <c:v>26.212349260303029</c:v>
                </c:pt>
                <c:pt idx="14685">
                  <c:v>26.263126832121213</c:v>
                </c:pt>
                <c:pt idx="14686">
                  <c:v>26.233087458208956</c:v>
                </c:pt>
                <c:pt idx="14687">
                  <c:v>26.157417168636364</c:v>
                </c:pt>
                <c:pt idx="14688">
                  <c:v>26.233583523181817</c:v>
                </c:pt>
                <c:pt idx="14689">
                  <c:v>26.14356873818182</c:v>
                </c:pt>
                <c:pt idx="14690">
                  <c:v>26.172650435454546</c:v>
                </c:pt>
                <c:pt idx="14691">
                  <c:v>26.228044144545454</c:v>
                </c:pt>
                <c:pt idx="14692">
                  <c:v>26.204501818181818</c:v>
                </c:pt>
                <c:pt idx="14693">
                  <c:v>26.20034729</c:v>
                </c:pt>
                <c:pt idx="14694">
                  <c:v>26.054938796818181</c:v>
                </c:pt>
                <c:pt idx="14695">
                  <c:v>26.095099238636365</c:v>
                </c:pt>
                <c:pt idx="14696">
                  <c:v>26.169880750000001</c:v>
                </c:pt>
                <c:pt idx="14697">
                  <c:v>26.169880750000001</c:v>
                </c:pt>
                <c:pt idx="14698">
                  <c:v>26.160037714000001</c:v>
                </c:pt>
                <c:pt idx="14699">
                  <c:v>26.154185865757576</c:v>
                </c:pt>
                <c:pt idx="14700">
                  <c:v>26.191115005151516</c:v>
                </c:pt>
                <c:pt idx="14701">
                  <c:v>26.139414210000002</c:v>
                </c:pt>
                <c:pt idx="14702">
                  <c:v>26.139414210000002</c:v>
                </c:pt>
                <c:pt idx="14703">
                  <c:v>26.084943720454547</c:v>
                </c:pt>
                <c:pt idx="14704">
                  <c:v>26.128165024153848</c:v>
                </c:pt>
                <c:pt idx="14705">
                  <c:v>26.205886660909091</c:v>
                </c:pt>
                <c:pt idx="14706">
                  <c:v>26.093011319538462</c:v>
                </c:pt>
                <c:pt idx="14707">
                  <c:v>26.121602997692307</c:v>
                </c:pt>
                <c:pt idx="14708">
                  <c:v>26.20034729</c:v>
                </c:pt>
                <c:pt idx="14709">
                  <c:v>26.212533906000001</c:v>
                </c:pt>
                <c:pt idx="14710">
                  <c:v>26.240656869230769</c:v>
                </c:pt>
                <c:pt idx="14711">
                  <c:v>26.23128255353846</c:v>
                </c:pt>
                <c:pt idx="14712">
                  <c:v>26.160037715692308</c:v>
                </c:pt>
                <c:pt idx="14713">
                  <c:v>26.255655787076922</c:v>
                </c:pt>
                <c:pt idx="14714">
                  <c:v>26.20034729</c:v>
                </c:pt>
                <c:pt idx="14715">
                  <c:v>26.20034729</c:v>
                </c:pt>
                <c:pt idx="14716">
                  <c:v>26.252843490615383</c:v>
                </c:pt>
                <c:pt idx="14717">
                  <c:v>26.237375856153847</c:v>
                </c:pt>
                <c:pt idx="14718">
                  <c:v>26.187691957999998</c:v>
                </c:pt>
                <c:pt idx="14719">
                  <c:v>26.189098105999999</c:v>
                </c:pt>
                <c:pt idx="14720">
                  <c:v>26.217221066</c:v>
                </c:pt>
                <c:pt idx="14721">
                  <c:v>26.1865421390625</c:v>
                </c:pt>
                <c:pt idx="14722">
                  <c:v>26.164724874000001</c:v>
                </c:pt>
                <c:pt idx="14723">
                  <c:v>26.179723786</c:v>
                </c:pt>
                <c:pt idx="14724">
                  <c:v>26.139414210000002</c:v>
                </c:pt>
                <c:pt idx="14725">
                  <c:v>26.157694134</c:v>
                </c:pt>
                <c:pt idx="14726">
                  <c:v>26.2270055125</c:v>
                </c:pt>
                <c:pt idx="14727">
                  <c:v>26.198443131249999</c:v>
                </c:pt>
                <c:pt idx="14728">
                  <c:v>26.169880750000001</c:v>
                </c:pt>
                <c:pt idx="14729">
                  <c:v>26.169880750000001</c:v>
                </c:pt>
                <c:pt idx="14730">
                  <c:v>26.143698567187503</c:v>
                </c:pt>
                <c:pt idx="14731">
                  <c:v>26.115136185937498</c:v>
                </c:pt>
                <c:pt idx="14732">
                  <c:v>26.175036626000001</c:v>
                </c:pt>
                <c:pt idx="14733">
                  <c:v>26.160359956250002</c:v>
                </c:pt>
                <c:pt idx="14734">
                  <c:v>26.139414210000002</c:v>
                </c:pt>
                <c:pt idx="14735">
                  <c:v>26.155599559375002</c:v>
                </c:pt>
                <c:pt idx="14736">
                  <c:v>26.141318368749999</c:v>
                </c:pt>
                <c:pt idx="14737">
                  <c:v>26.146078765624999</c:v>
                </c:pt>
                <c:pt idx="14738">
                  <c:v>26.189874416875</c:v>
                </c:pt>
                <c:pt idx="14739">
                  <c:v>26.178449464374999</c:v>
                </c:pt>
                <c:pt idx="14740">
                  <c:v>26.193682734374999</c:v>
                </c:pt>
                <c:pt idx="14741">
                  <c:v>26.169880750000001</c:v>
                </c:pt>
                <c:pt idx="14742">
                  <c:v>26.176545305625002</c:v>
                </c:pt>
                <c:pt idx="14743">
                  <c:v>26.227957591875001</c:v>
                </c:pt>
                <c:pt idx="14744">
                  <c:v>26.170832829375001</c:v>
                </c:pt>
                <c:pt idx="14745">
                  <c:v>26.169880750000001</c:v>
                </c:pt>
                <c:pt idx="14746">
                  <c:v>26.116564305000001</c:v>
                </c:pt>
                <c:pt idx="14747">
                  <c:v>26.183209861249999</c:v>
                </c:pt>
                <c:pt idx="14748">
                  <c:v>26.22355989190476</c:v>
                </c:pt>
                <c:pt idx="14749">
                  <c:v>26.209392044062501</c:v>
                </c:pt>
                <c:pt idx="14750">
                  <c:v>26.140864997619047</c:v>
                </c:pt>
                <c:pt idx="14751">
                  <c:v>26.108947669999999</c:v>
                </c:pt>
                <c:pt idx="14752">
                  <c:v>26.075624886406249</c:v>
                </c:pt>
                <c:pt idx="14753">
                  <c:v>26.077997529047618</c:v>
                </c:pt>
                <c:pt idx="14754">
                  <c:v>26.149569723333332</c:v>
                </c:pt>
                <c:pt idx="14755">
                  <c:v>26.224527087619048</c:v>
                </c:pt>
                <c:pt idx="14756">
                  <c:v>26.186806608571427</c:v>
                </c:pt>
                <c:pt idx="14757">
                  <c:v>26.066104091093749</c:v>
                </c:pt>
                <c:pt idx="14758">
                  <c:v>26.137963422380952</c:v>
                </c:pt>
                <c:pt idx="14759">
                  <c:v>26.219207529047619</c:v>
                </c:pt>
                <c:pt idx="14760">
                  <c:v>26.165528387142857</c:v>
                </c:pt>
                <c:pt idx="14761">
                  <c:v>26.139414210000002</c:v>
                </c:pt>
                <c:pt idx="14762">
                  <c:v>26.139414210000002</c:v>
                </c:pt>
                <c:pt idx="14763">
                  <c:v>26.139897805873019</c:v>
                </c:pt>
                <c:pt idx="14764">
                  <c:v>26.168913558253969</c:v>
                </c:pt>
                <c:pt idx="14765">
                  <c:v>26.113783628730157</c:v>
                </c:pt>
                <c:pt idx="14766">
                  <c:v>26.135545443015875</c:v>
                </c:pt>
                <c:pt idx="14767">
                  <c:v>26.139414210000002</c:v>
                </c:pt>
                <c:pt idx="14768">
                  <c:v>26.236133392539681</c:v>
                </c:pt>
                <c:pt idx="14769">
                  <c:v>26.124906328888887</c:v>
                </c:pt>
                <c:pt idx="14770">
                  <c:v>26.100102542580643</c:v>
                </c:pt>
                <c:pt idx="14771">
                  <c:v>26.088636636666667</c:v>
                </c:pt>
                <c:pt idx="14772">
                  <c:v>26.097645562741935</c:v>
                </c:pt>
                <c:pt idx="14773">
                  <c:v>26.127129314838712</c:v>
                </c:pt>
                <c:pt idx="14774">
                  <c:v>26.139414210000002</c:v>
                </c:pt>
                <c:pt idx="14775">
                  <c:v>26.107964873225807</c:v>
                </c:pt>
                <c:pt idx="14776">
                  <c:v>26.122706747419354</c:v>
                </c:pt>
                <c:pt idx="14777">
                  <c:v>26.156340065555558</c:v>
                </c:pt>
                <c:pt idx="14778">
                  <c:v>26.114844415645162</c:v>
                </c:pt>
                <c:pt idx="14779">
                  <c:v>26.101085330806452</c:v>
                </c:pt>
                <c:pt idx="14780">
                  <c:v>26.160052833870967</c:v>
                </c:pt>
                <c:pt idx="14781">
                  <c:v>26.181674249354838</c:v>
                </c:pt>
                <c:pt idx="14782">
                  <c:v>26.131060481290323</c:v>
                </c:pt>
                <c:pt idx="14783">
                  <c:v>26.131060481290323</c:v>
                </c:pt>
                <c:pt idx="14784">
                  <c:v>26.193959144516128</c:v>
                </c:pt>
                <c:pt idx="14785">
                  <c:v>26.180691457741936</c:v>
                </c:pt>
                <c:pt idx="14786">
                  <c:v>26.213123580967739</c:v>
                </c:pt>
                <c:pt idx="14787">
                  <c:v>26.115939990655736</c:v>
                </c:pt>
                <c:pt idx="14788">
                  <c:v>26.163984000322582</c:v>
                </c:pt>
                <c:pt idx="14789">
                  <c:v>26.110913253225807</c:v>
                </c:pt>
                <c:pt idx="14790">
                  <c:v>26.140413112950821</c:v>
                </c:pt>
                <c:pt idx="14791">
                  <c:v>26.168897958387099</c:v>
                </c:pt>
                <c:pt idx="14792">
                  <c:v>26.109930461612901</c:v>
                </c:pt>
                <c:pt idx="14793">
                  <c:v>26.166932375161291</c:v>
                </c:pt>
                <c:pt idx="14794">
                  <c:v>26.084474538360656</c:v>
                </c:pt>
                <c:pt idx="14795">
                  <c:v>26.161035624516131</c:v>
                </c:pt>
                <c:pt idx="14796">
                  <c:v>26.277762277540983</c:v>
                </c:pt>
                <c:pt idx="14797">
                  <c:v>26.18586319852459</c:v>
                </c:pt>
                <c:pt idx="14798">
                  <c:v>26.169880750000001</c:v>
                </c:pt>
                <c:pt idx="14799">
                  <c:v>26.119935602459016</c:v>
                </c:pt>
                <c:pt idx="14800">
                  <c:v>26.182367036885246</c:v>
                </c:pt>
                <c:pt idx="14801">
                  <c:v>26.058825290000001</c:v>
                </c:pt>
                <c:pt idx="14802">
                  <c:v>26.086472351147542</c:v>
                </c:pt>
                <c:pt idx="14803">
                  <c:v>26.108947669999999</c:v>
                </c:pt>
                <c:pt idx="14804">
                  <c:v>26.108947669999999</c:v>
                </c:pt>
                <c:pt idx="14805">
                  <c:v>26.108947669999999</c:v>
                </c:pt>
                <c:pt idx="14806">
                  <c:v>26.108947669999999</c:v>
                </c:pt>
                <c:pt idx="14807">
                  <c:v>26.17038020147541</c:v>
                </c:pt>
                <c:pt idx="14808">
                  <c:v>26.160391171967213</c:v>
                </c:pt>
                <c:pt idx="14809">
                  <c:v>26.119935602459016</c:v>
                </c:pt>
                <c:pt idx="14810">
                  <c:v>26.127926826065575</c:v>
                </c:pt>
                <c:pt idx="14811">
                  <c:v>26.120626510333334</c:v>
                </c:pt>
                <c:pt idx="14812">
                  <c:v>26.108947669999999</c:v>
                </c:pt>
                <c:pt idx="14813">
                  <c:v>26.144908176229507</c:v>
                </c:pt>
                <c:pt idx="14814">
                  <c:v>26.152108601666669</c:v>
                </c:pt>
                <c:pt idx="14815">
                  <c:v>26.17437581327869</c:v>
                </c:pt>
                <c:pt idx="14816">
                  <c:v>26.098459183442625</c:v>
                </c:pt>
                <c:pt idx="14817">
                  <c:v>26.067817836500002</c:v>
                </c:pt>
                <c:pt idx="14818">
                  <c:v>26.108947669999999</c:v>
                </c:pt>
                <c:pt idx="14819">
                  <c:v>26.092698843333334</c:v>
                </c:pt>
                <c:pt idx="14820">
                  <c:v>26.110978767999999</c:v>
                </c:pt>
                <c:pt idx="14821">
                  <c:v>26.123431762786886</c:v>
                </c:pt>
                <c:pt idx="14822">
                  <c:v>26.0774655735</c:v>
                </c:pt>
                <c:pt idx="14823">
                  <c:v>26.126719813499999</c:v>
                </c:pt>
                <c:pt idx="14824">
                  <c:v>26.169381298524591</c:v>
                </c:pt>
                <c:pt idx="14825">
                  <c:v>26.108947665000002</c:v>
                </c:pt>
                <c:pt idx="14826">
                  <c:v>26.078481119999999</c:v>
                </c:pt>
                <c:pt idx="14827">
                  <c:v>26.04801458</c:v>
                </c:pt>
                <c:pt idx="14828">
                  <c:v>26.04801458</c:v>
                </c:pt>
                <c:pt idx="14829">
                  <c:v>26.108947665000002</c:v>
                </c:pt>
                <c:pt idx="14830">
                  <c:v>26.169880750000001</c:v>
                </c:pt>
                <c:pt idx="14831">
                  <c:v>26.139414205000001</c:v>
                </c:pt>
                <c:pt idx="14832">
                  <c:v>26.086097757499999</c:v>
                </c:pt>
                <c:pt idx="14833">
                  <c:v>26.101331032499999</c:v>
                </c:pt>
                <c:pt idx="14834">
                  <c:v>26.116628310336136</c:v>
                </c:pt>
                <c:pt idx="14835">
                  <c:v>26.131989591008406</c:v>
                </c:pt>
                <c:pt idx="14836">
                  <c:v>26.123673161750002</c:v>
                </c:pt>
                <c:pt idx="14837">
                  <c:v>26.093206616749999</c:v>
                </c:pt>
                <c:pt idx="14838">
                  <c:v>26.110227769327732</c:v>
                </c:pt>
                <c:pt idx="14839">
                  <c:v>26.171672897058823</c:v>
                </c:pt>
                <c:pt idx="14840">
                  <c:v>26.167576555210083</c:v>
                </c:pt>
                <c:pt idx="14841">
                  <c:v>26.106131427478992</c:v>
                </c:pt>
                <c:pt idx="14842">
                  <c:v>26.086929827142857</c:v>
                </c:pt>
                <c:pt idx="14843">
                  <c:v>26.102291112857142</c:v>
                </c:pt>
                <c:pt idx="14844">
                  <c:v>26.117652395714284</c:v>
                </c:pt>
                <c:pt idx="14845">
                  <c:v>26.133013676386557</c:v>
                </c:pt>
                <c:pt idx="14846">
                  <c:v>26.112304150254239</c:v>
                </c:pt>
                <c:pt idx="14847">
                  <c:v>26.065829762118646</c:v>
                </c:pt>
                <c:pt idx="14848">
                  <c:v>26.04801458</c:v>
                </c:pt>
                <c:pt idx="14849">
                  <c:v>26.04801458</c:v>
                </c:pt>
                <c:pt idx="14850">
                  <c:v>26.067637100508474</c:v>
                </c:pt>
                <c:pt idx="14851">
                  <c:v>26.098620027627117</c:v>
                </c:pt>
                <c:pt idx="14852">
                  <c:v>26.067637103898303</c:v>
                </c:pt>
                <c:pt idx="14853">
                  <c:v>26.00567125474576</c:v>
                </c:pt>
                <c:pt idx="14854">
                  <c:v>26.03045759440678</c:v>
                </c:pt>
                <c:pt idx="14855">
                  <c:v>26.092423443559323</c:v>
                </c:pt>
                <c:pt idx="14856">
                  <c:v>26.108947669999999</c:v>
                </c:pt>
                <c:pt idx="14857">
                  <c:v>26.108947669999999</c:v>
                </c:pt>
                <c:pt idx="14858">
                  <c:v>26.108947669999999</c:v>
                </c:pt>
                <c:pt idx="14859">
                  <c:v>26.108947669999999</c:v>
                </c:pt>
                <c:pt idx="14860">
                  <c:v>26.083949479230768</c:v>
                </c:pt>
                <c:pt idx="14861">
                  <c:v>26.05270174076923</c:v>
                </c:pt>
                <c:pt idx="14862">
                  <c:v>25.981613142307694</c:v>
                </c:pt>
                <c:pt idx="14863">
                  <c:v>25.903493803846153</c:v>
                </c:pt>
                <c:pt idx="14864">
                  <c:v>25.993278083559321</c:v>
                </c:pt>
                <c:pt idx="14865">
                  <c:v>26.101718320847457</c:v>
                </c:pt>
                <c:pt idx="14866">
                  <c:v>26.108947669999999</c:v>
                </c:pt>
                <c:pt idx="14867">
                  <c:v>26.108947669999999</c:v>
                </c:pt>
                <c:pt idx="14868">
                  <c:v>26.108947669999999</c:v>
                </c:pt>
                <c:pt idx="14869">
                  <c:v>26.105822896410256</c:v>
                </c:pt>
                <c:pt idx="14870">
                  <c:v>26.043327424615384</c:v>
                </c:pt>
                <c:pt idx="14871">
                  <c:v>25.990206273333332</c:v>
                </c:pt>
                <c:pt idx="14872">
                  <c:v>26.021454006666666</c:v>
                </c:pt>
                <c:pt idx="14873">
                  <c:v>26.059833497155172</c:v>
                </c:pt>
                <c:pt idx="14874">
                  <c:v>26.138626278189655</c:v>
                </c:pt>
                <c:pt idx="14875">
                  <c:v>26.19010422913793</c:v>
                </c:pt>
                <c:pt idx="14876">
                  <c:v>26.142828563620689</c:v>
                </c:pt>
                <c:pt idx="14877">
                  <c:v>26.104482744568966</c:v>
                </c:pt>
                <c:pt idx="14878">
                  <c:v>26.088724184224137</c:v>
                </c:pt>
                <c:pt idx="14879">
                  <c:v>26.072965625689655</c:v>
                </c:pt>
                <c:pt idx="14880">
                  <c:v>26.05720707051724</c:v>
                </c:pt>
                <c:pt idx="14881">
                  <c:v>26.054580644655172</c:v>
                </c:pt>
                <c:pt idx="14882">
                  <c:v>26.070339199827586</c:v>
                </c:pt>
                <c:pt idx="14883">
                  <c:v>26.132261191304348</c:v>
                </c:pt>
                <c:pt idx="14884">
                  <c:v>26.243530304347829</c:v>
                </c:pt>
                <c:pt idx="14885">
                  <c:v>26.211378282758623</c:v>
                </c:pt>
                <c:pt idx="14886">
                  <c:v>26.069551275862072</c:v>
                </c:pt>
                <c:pt idx="14887">
                  <c:v>26.027615244521741</c:v>
                </c:pt>
                <c:pt idx="14888">
                  <c:v>26.043510830608696</c:v>
                </c:pt>
                <c:pt idx="14889">
                  <c:v>26.04801458</c:v>
                </c:pt>
                <c:pt idx="14890">
                  <c:v>26.04801458</c:v>
                </c:pt>
                <c:pt idx="14891">
                  <c:v>26.086163990782609</c:v>
                </c:pt>
                <c:pt idx="14892">
                  <c:v>26.13385075426087</c:v>
                </c:pt>
                <c:pt idx="14893">
                  <c:v>26.125373108956524</c:v>
                </c:pt>
                <c:pt idx="14894">
                  <c:v>26.109477522869565</c:v>
                </c:pt>
                <c:pt idx="14895">
                  <c:v>26.062850465304347</c:v>
                </c:pt>
                <c:pt idx="14896">
                  <c:v>26.020755044473685</c:v>
                </c:pt>
                <c:pt idx="14897">
                  <c:v>26.08489513394737</c:v>
                </c:pt>
                <c:pt idx="14898">
                  <c:v>26.137029872086959</c:v>
                </c:pt>
                <c:pt idx="14899">
                  <c:v>26.121134286</c:v>
                </c:pt>
                <c:pt idx="14900">
                  <c:v>26.11643067982456</c:v>
                </c:pt>
                <c:pt idx="14901">
                  <c:v>26.148500721929825</c:v>
                </c:pt>
                <c:pt idx="14902">
                  <c:v>26.148500720175438</c:v>
                </c:pt>
                <c:pt idx="14903">
                  <c:v>26.084360630701756</c:v>
                </c:pt>
                <c:pt idx="14904">
                  <c:v>26.054963089122808</c:v>
                </c:pt>
                <c:pt idx="14905">
                  <c:v>26.070998110175438</c:v>
                </c:pt>
                <c:pt idx="14906">
                  <c:v>26.06992910877193</c:v>
                </c:pt>
                <c:pt idx="14907">
                  <c:v>26.0538940877193</c:v>
                </c:pt>
                <c:pt idx="14908">
                  <c:v>26.078750738761062</c:v>
                </c:pt>
                <c:pt idx="14909">
                  <c:v>26.127281515752212</c:v>
                </c:pt>
                <c:pt idx="14910">
                  <c:v>26.079282877105264</c:v>
                </c:pt>
                <c:pt idx="14911">
                  <c:v>25.999107766578945</c:v>
                </c:pt>
                <c:pt idx="14912">
                  <c:v>26.055833431061949</c:v>
                </c:pt>
                <c:pt idx="14913">
                  <c:v>26.13671805584071</c:v>
                </c:pt>
                <c:pt idx="14914">
                  <c:v>26.139414210000002</c:v>
                </c:pt>
                <c:pt idx="14915">
                  <c:v>26.135369978584073</c:v>
                </c:pt>
                <c:pt idx="14916">
                  <c:v>26.08683920159292</c:v>
                </c:pt>
                <c:pt idx="14917">
                  <c:v>26.044779195221238</c:v>
                </c:pt>
                <c:pt idx="14918">
                  <c:v>26.028602271327433</c:v>
                </c:pt>
                <c:pt idx="14919">
                  <c:v>26.017548040000001</c:v>
                </c:pt>
                <c:pt idx="14920">
                  <c:v>26.017548040000001</c:v>
                </c:pt>
                <c:pt idx="14921">
                  <c:v>26.024620629642857</c:v>
                </c:pt>
                <c:pt idx="14922">
                  <c:v>26.040941990357144</c:v>
                </c:pt>
                <c:pt idx="14923">
                  <c:v>26.066348430088496</c:v>
                </c:pt>
                <c:pt idx="14924">
                  <c:v>26.09870228318584</c:v>
                </c:pt>
                <c:pt idx="14925">
                  <c:v>26.075488876874999</c:v>
                </c:pt>
                <c:pt idx="14926">
                  <c:v>26.026524789374999</c:v>
                </c:pt>
                <c:pt idx="14927">
                  <c:v>26.017548040000001</c:v>
                </c:pt>
                <c:pt idx="14928">
                  <c:v>26.017548040000001</c:v>
                </c:pt>
                <c:pt idx="14929">
                  <c:v>26.048558625357142</c:v>
                </c:pt>
                <c:pt idx="14930">
                  <c:v>26.077121006607143</c:v>
                </c:pt>
                <c:pt idx="14931">
                  <c:v>26.060799645892857</c:v>
                </c:pt>
                <c:pt idx="14932">
                  <c:v>26.04801458</c:v>
                </c:pt>
                <c:pt idx="14933">
                  <c:v>26.04801458</c:v>
                </c:pt>
                <c:pt idx="14934">
                  <c:v>26.053778520000002</c:v>
                </c:pt>
                <c:pt idx="14935">
                  <c:v>26.070246919999999</c:v>
                </c:pt>
                <c:pt idx="14936">
                  <c:v>26.05399907892857</c:v>
                </c:pt>
                <c:pt idx="14937">
                  <c:v>26.005034996785714</c:v>
                </c:pt>
                <c:pt idx="14938">
                  <c:v>26.028801450090089</c:v>
                </c:pt>
                <c:pt idx="14939">
                  <c:v>26.094675055495493</c:v>
                </c:pt>
                <c:pt idx="14940">
                  <c:v>26.083147172432433</c:v>
                </c:pt>
                <c:pt idx="14941">
                  <c:v>26.050210367027027</c:v>
                </c:pt>
                <c:pt idx="14942">
                  <c:v>26.078755598378379</c:v>
                </c:pt>
                <c:pt idx="14943">
                  <c:v>26.106202936216217</c:v>
                </c:pt>
                <c:pt idx="14944">
                  <c:v>26.073266130810811</c:v>
                </c:pt>
                <c:pt idx="14945">
                  <c:v>26.04801458</c:v>
                </c:pt>
                <c:pt idx="14946">
                  <c:v>26.04801458</c:v>
                </c:pt>
                <c:pt idx="14947">
                  <c:v>26.04801458</c:v>
                </c:pt>
                <c:pt idx="14948">
                  <c:v>26.04801458</c:v>
                </c:pt>
                <c:pt idx="14949">
                  <c:v>26.057154541999999</c:v>
                </c:pt>
                <c:pt idx="14950">
                  <c:v>26.073772654727271</c:v>
                </c:pt>
                <c:pt idx="14951">
                  <c:v>26.043074059999999</c:v>
                </c:pt>
                <c:pt idx="14952">
                  <c:v>25.99366886</c:v>
                </c:pt>
                <c:pt idx="14953">
                  <c:v>26.015886228727272</c:v>
                </c:pt>
                <c:pt idx="14954">
                  <c:v>26.04746064290909</c:v>
                </c:pt>
                <c:pt idx="14955">
                  <c:v>26.030842530181818</c:v>
                </c:pt>
                <c:pt idx="14956">
                  <c:v>26.027518908727274</c:v>
                </c:pt>
                <c:pt idx="14957">
                  <c:v>26.077373252363635</c:v>
                </c:pt>
                <c:pt idx="14958">
                  <c:v>26.090500038256881</c:v>
                </c:pt>
                <c:pt idx="14959">
                  <c:v>26.040188315321103</c:v>
                </c:pt>
                <c:pt idx="14960">
                  <c:v>26.017548040000001</c:v>
                </c:pt>
                <c:pt idx="14961">
                  <c:v>26.017548040000001</c:v>
                </c:pt>
                <c:pt idx="14962">
                  <c:v>26.029566950275232</c:v>
                </c:pt>
                <c:pt idx="14963">
                  <c:v>26.046337522752292</c:v>
                </c:pt>
                <c:pt idx="14964">
                  <c:v>26.003145675636365</c:v>
                </c:pt>
                <c:pt idx="14965">
                  <c:v>25.959969074495412</c:v>
                </c:pt>
                <c:pt idx="14966">
                  <c:v>26.010280791926604</c:v>
                </c:pt>
                <c:pt idx="14967">
                  <c:v>26.027051363027525</c:v>
                </c:pt>
                <c:pt idx="14968">
                  <c:v>25.943198495137615</c:v>
                </c:pt>
                <c:pt idx="14969">
                  <c:v>25.939285360825689</c:v>
                </c:pt>
                <c:pt idx="14970">
                  <c:v>26.039908801192659</c:v>
                </c:pt>
                <c:pt idx="14971">
                  <c:v>26.057797413944954</c:v>
                </c:pt>
                <c:pt idx="14972">
                  <c:v>26.024256268990825</c:v>
                </c:pt>
                <c:pt idx="14973">
                  <c:v>26.031088724444444</c:v>
                </c:pt>
                <c:pt idx="14974">
                  <c:v>26.04801458</c:v>
                </c:pt>
                <c:pt idx="14975">
                  <c:v>26.031244007522936</c:v>
                </c:pt>
                <c:pt idx="14976">
                  <c:v>26.011341892962964</c:v>
                </c:pt>
                <c:pt idx="14977">
                  <c:v>25.977490181851852</c:v>
                </c:pt>
                <c:pt idx="14978">
                  <c:v>25.963103204629629</c:v>
                </c:pt>
                <c:pt idx="14979">
                  <c:v>25.980029060185185</c:v>
                </c:pt>
                <c:pt idx="14980">
                  <c:v>26.016701747222221</c:v>
                </c:pt>
                <c:pt idx="14981">
                  <c:v>26.067479313888889</c:v>
                </c:pt>
                <c:pt idx="14982">
                  <c:v>26.025446772592591</c:v>
                </c:pt>
                <c:pt idx="14983">
                  <c:v>25.957743350370372</c:v>
                </c:pt>
                <c:pt idx="14984">
                  <c:v>26.006546233888887</c:v>
                </c:pt>
                <c:pt idx="14985">
                  <c:v>26.057323801574075</c:v>
                </c:pt>
                <c:pt idx="14986">
                  <c:v>26.108101373796298</c:v>
                </c:pt>
                <c:pt idx="14987">
                  <c:v>26.113218678130842</c:v>
                </c:pt>
                <c:pt idx="14988">
                  <c:v>26.044882508037386</c:v>
                </c:pt>
                <c:pt idx="14989">
                  <c:v>26.017548040000001</c:v>
                </c:pt>
                <c:pt idx="14990">
                  <c:v>26.017548040000001</c:v>
                </c:pt>
                <c:pt idx="14991">
                  <c:v>26.017548040000001</c:v>
                </c:pt>
                <c:pt idx="14992">
                  <c:v>26.016978571962618</c:v>
                </c:pt>
                <c:pt idx="14993">
                  <c:v>25.982810489719625</c:v>
                </c:pt>
                <c:pt idx="14994">
                  <c:v>25.940669853644859</c:v>
                </c:pt>
                <c:pt idx="14995">
                  <c:v>25.8723336835514</c:v>
                </c:pt>
                <c:pt idx="14996">
                  <c:v>25.888563522056074</c:v>
                </c:pt>
                <c:pt idx="14997">
                  <c:v>26.008151815514019</c:v>
                </c:pt>
                <c:pt idx="14998">
                  <c:v>26.036625219252336</c:v>
                </c:pt>
                <c:pt idx="14999">
                  <c:v>26.019541178130844</c:v>
                </c:pt>
                <c:pt idx="15000">
                  <c:v>25.956614954999999</c:v>
                </c:pt>
                <c:pt idx="15001">
                  <c:v>25.903654423177571</c:v>
                </c:pt>
                <c:pt idx="15002">
                  <c:v>25.97199059327103</c:v>
                </c:pt>
                <c:pt idx="15003">
                  <c:v>26.011799636226417</c:v>
                </c:pt>
                <c:pt idx="15004">
                  <c:v>25.994554424905658</c:v>
                </c:pt>
                <c:pt idx="15005">
                  <c:v>26.016398359245283</c:v>
                </c:pt>
                <c:pt idx="15006">
                  <c:v>26.068133993207546</c:v>
                </c:pt>
                <c:pt idx="15007">
                  <c:v>26.037092612830186</c:v>
                </c:pt>
                <c:pt idx="15008">
                  <c:v>25.988231180754717</c:v>
                </c:pt>
                <c:pt idx="15009">
                  <c:v>26.022721603396224</c:v>
                </c:pt>
                <c:pt idx="15010">
                  <c:v>26.038817133962265</c:v>
                </c:pt>
                <c:pt idx="15011">
                  <c:v>26.004326711320754</c:v>
                </c:pt>
                <c:pt idx="15012">
                  <c:v>25.978458894339621</c:v>
                </c:pt>
                <c:pt idx="15013">
                  <c:v>25.961213683018869</c:v>
                </c:pt>
                <c:pt idx="15014">
                  <c:v>25.905547231619046</c:v>
                </c:pt>
                <c:pt idx="15015">
                  <c:v>25.835909420190475</c:v>
                </c:pt>
                <c:pt idx="15016">
                  <c:v>25.953453333490565</c:v>
                </c:pt>
                <c:pt idx="15017">
                  <c:v>26.051786627809523</c:v>
                </c:pt>
                <c:pt idx="15018">
                  <c:v>26.069196079238093</c:v>
                </c:pt>
                <c:pt idx="15019">
                  <c:v>26.045983477333333</c:v>
                </c:pt>
                <c:pt idx="15020">
                  <c:v>25.976345671619047</c:v>
                </c:pt>
                <c:pt idx="15021">
                  <c:v>25.95661496</c:v>
                </c:pt>
                <c:pt idx="15022">
                  <c:v>25.95661496</c:v>
                </c:pt>
                <c:pt idx="15023">
                  <c:v>26.007102369142856</c:v>
                </c:pt>
                <c:pt idx="15024">
                  <c:v>26.044242532190477</c:v>
                </c:pt>
                <c:pt idx="15025">
                  <c:v>26.026833080761907</c:v>
                </c:pt>
                <c:pt idx="15026">
                  <c:v>26.017548040000001</c:v>
                </c:pt>
                <c:pt idx="15027">
                  <c:v>26.017548040000001</c:v>
                </c:pt>
                <c:pt idx="15028">
                  <c:v>26.0049512975</c:v>
                </c:pt>
                <c:pt idx="15029">
                  <c:v>25.987374447499999</c:v>
                </c:pt>
                <c:pt idx="15030">
                  <c:v>25.987081499999999</c:v>
                </c:pt>
                <c:pt idx="15031">
                  <c:v>25.995284030000001</c:v>
                </c:pt>
                <c:pt idx="15032">
                  <c:v>26.030437729999999</c:v>
                </c:pt>
                <c:pt idx="15033">
                  <c:v>26.012860880000002</c:v>
                </c:pt>
                <c:pt idx="15034">
                  <c:v>25.942553480000001</c:v>
                </c:pt>
                <c:pt idx="15035">
                  <c:v>25.939624004999999</c:v>
                </c:pt>
                <c:pt idx="15036">
                  <c:v>25.957200855</c:v>
                </c:pt>
                <c:pt idx="15037">
                  <c:v>25.974777704999997</c:v>
                </c:pt>
                <c:pt idx="15038">
                  <c:v>26.002900664999999</c:v>
                </c:pt>
                <c:pt idx="15039">
                  <c:v>26.055631214999998</c:v>
                </c:pt>
                <c:pt idx="15040">
                  <c:v>26.03825345553398</c:v>
                </c:pt>
                <c:pt idx="15041">
                  <c:v>25.967263459417474</c:v>
                </c:pt>
                <c:pt idx="15042">
                  <c:v>25.95661496</c:v>
                </c:pt>
                <c:pt idx="15043">
                  <c:v>25.958685501553397</c:v>
                </c:pt>
                <c:pt idx="15044">
                  <c:v>25.976433000582524</c:v>
                </c:pt>
                <c:pt idx="15045">
                  <c:v>25.99411224</c:v>
                </c:pt>
                <c:pt idx="15046">
                  <c:v>26.011689090000001</c:v>
                </c:pt>
                <c:pt idx="15047">
                  <c:v>26.041211372038834</c:v>
                </c:pt>
                <c:pt idx="15048">
                  <c:v>26.076706370097085</c:v>
                </c:pt>
                <c:pt idx="15049">
                  <c:v>26.027900747766989</c:v>
                </c:pt>
                <c:pt idx="15050">
                  <c:v>25.978799333786405</c:v>
                </c:pt>
                <c:pt idx="15051">
                  <c:v>25.943304335728154</c:v>
                </c:pt>
                <c:pt idx="15052">
                  <c:v>25.962826584660196</c:v>
                </c:pt>
                <c:pt idx="15053">
                  <c:v>26.033816580776698</c:v>
                </c:pt>
                <c:pt idx="15054">
                  <c:v>26.019340189411764</c:v>
                </c:pt>
                <c:pt idx="15055">
                  <c:v>25.972883500194172</c:v>
                </c:pt>
                <c:pt idx="15056">
                  <c:v>25.830903502135921</c:v>
                </c:pt>
                <c:pt idx="15057">
                  <c:v>25.79830842088235</c:v>
                </c:pt>
                <c:pt idx="15058">
                  <c:v>25.941680379705883</c:v>
                </c:pt>
                <c:pt idx="15059">
                  <c:v>25.974835145686274</c:v>
                </c:pt>
                <c:pt idx="15060">
                  <c:v>25.956913651568627</c:v>
                </c:pt>
                <c:pt idx="15061">
                  <c:v>25.97406666737864</c:v>
                </c:pt>
                <c:pt idx="15062">
                  <c:v>25.977523369803919</c:v>
                </c:pt>
                <c:pt idx="15063">
                  <c:v>25.941680381568627</c:v>
                </c:pt>
                <c:pt idx="15064">
                  <c:v>25.936303933333335</c:v>
                </c:pt>
                <c:pt idx="15065">
                  <c:v>25.954225427450979</c:v>
                </c:pt>
                <c:pt idx="15066">
                  <c:v>25.95661496</c:v>
                </c:pt>
                <c:pt idx="15067">
                  <c:v>25.95058198079208</c:v>
                </c:pt>
                <c:pt idx="15068">
                  <c:v>25.914384105544556</c:v>
                </c:pt>
                <c:pt idx="15069">
                  <c:v>25.947654205784314</c:v>
                </c:pt>
                <c:pt idx="15070">
                  <c:v>26.055183176372548</c:v>
                </c:pt>
                <c:pt idx="15071">
                  <c:v>26.035948623564355</c:v>
                </c:pt>
                <c:pt idx="15072">
                  <c:v>25.987081499999999</c:v>
                </c:pt>
                <c:pt idx="15073">
                  <c:v>25.987081499999999</c:v>
                </c:pt>
                <c:pt idx="15074">
                  <c:v>25.972602352277228</c:v>
                </c:pt>
                <c:pt idx="15075">
                  <c:v>25.936404482970296</c:v>
                </c:pt>
                <c:pt idx="15076">
                  <c:v>25.978032032673269</c:v>
                </c:pt>
                <c:pt idx="15077">
                  <c:v>26.046204686534654</c:v>
                </c:pt>
                <c:pt idx="15078">
                  <c:v>25.991907882574257</c:v>
                </c:pt>
                <c:pt idx="15079">
                  <c:v>25.962949587128712</c:v>
                </c:pt>
                <c:pt idx="15080">
                  <c:v>25.981048521782178</c:v>
                </c:pt>
                <c:pt idx="15081">
                  <c:v>25.950883626732672</c:v>
                </c:pt>
                <c:pt idx="15082">
                  <c:v>25.896586816831682</c:v>
                </c:pt>
                <c:pt idx="15083">
                  <c:v>25.913657134499999</c:v>
                </c:pt>
                <c:pt idx="15084">
                  <c:v>25.93187974930693</c:v>
                </c:pt>
                <c:pt idx="15085">
                  <c:v>25.949978683960396</c:v>
                </c:pt>
                <c:pt idx="15086">
                  <c:v>25.945037674799998</c:v>
                </c:pt>
                <c:pt idx="15087">
                  <c:v>25.9267577508</c:v>
                </c:pt>
                <c:pt idx="15088">
                  <c:v>25.926148420000001</c:v>
                </c:pt>
                <c:pt idx="15089">
                  <c:v>25.931578100396042</c:v>
                </c:pt>
                <c:pt idx="15090">
                  <c:v>25.949677035049504</c:v>
                </c:pt>
                <c:pt idx="15091">
                  <c:v>25.967887579799999</c:v>
                </c:pt>
                <c:pt idx="15092">
                  <c:v>25.986167503799997</c:v>
                </c:pt>
                <c:pt idx="15093">
                  <c:v>25.969715572199998</c:v>
                </c:pt>
                <c:pt idx="15094">
                  <c:v>25.946151702121213</c:v>
                </c:pt>
                <c:pt idx="15095">
                  <c:v>25.909222556666666</c:v>
                </c:pt>
                <c:pt idx="15096">
                  <c:v>25.941991014599999</c:v>
                </c:pt>
                <c:pt idx="15097">
                  <c:v>26.015110716600002</c:v>
                </c:pt>
                <c:pt idx="15098">
                  <c:v>25.982206853600001</c:v>
                </c:pt>
                <c:pt idx="15099">
                  <c:v>25.95661496</c:v>
                </c:pt>
                <c:pt idx="15100">
                  <c:v>25.95661496</c:v>
                </c:pt>
                <c:pt idx="15101">
                  <c:v>25.95661496</c:v>
                </c:pt>
                <c:pt idx="15102">
                  <c:v>25.95661496</c:v>
                </c:pt>
                <c:pt idx="15103">
                  <c:v>25.902144473434344</c:v>
                </c:pt>
                <c:pt idx="15104">
                  <c:v>25.895989614848485</c:v>
                </c:pt>
                <c:pt idx="15105">
                  <c:v>25.988312469393939</c:v>
                </c:pt>
                <c:pt idx="15106">
                  <c:v>25.954460756060609</c:v>
                </c:pt>
                <c:pt idx="15107">
                  <c:v>25.867061787171718</c:v>
                </c:pt>
                <c:pt idx="15108">
                  <c:v>25.922455502323231</c:v>
                </c:pt>
                <c:pt idx="15109">
                  <c:v>25.95661496</c:v>
                </c:pt>
                <c:pt idx="15110">
                  <c:v>25.95661496</c:v>
                </c:pt>
                <c:pt idx="15111">
                  <c:v>25.942936105306121</c:v>
                </c:pt>
                <c:pt idx="15112">
                  <c:v>25.927994876969699</c:v>
                </c:pt>
                <c:pt idx="15113">
                  <c:v>25.946459446666665</c:v>
                </c:pt>
                <c:pt idx="15114">
                  <c:v>25.95661496</c:v>
                </c:pt>
                <c:pt idx="15115">
                  <c:v>25.95661496</c:v>
                </c:pt>
                <c:pt idx="15116">
                  <c:v>25.95661496</c:v>
                </c:pt>
                <c:pt idx="15117">
                  <c:v>25.941070805918368</c:v>
                </c:pt>
                <c:pt idx="15118">
                  <c:v>25.84780588142857</c:v>
                </c:pt>
                <c:pt idx="15119">
                  <c:v>25.883868316938777</c:v>
                </c:pt>
                <c:pt idx="15120">
                  <c:v>26.033092192448979</c:v>
                </c:pt>
                <c:pt idx="15121">
                  <c:v>25.997651524081633</c:v>
                </c:pt>
                <c:pt idx="15122">
                  <c:v>25.946666700408162</c:v>
                </c:pt>
                <c:pt idx="15123">
                  <c:v>25.909360726938775</c:v>
                </c:pt>
                <c:pt idx="15124">
                  <c:v>25.919308986530613</c:v>
                </c:pt>
                <c:pt idx="15125">
                  <c:v>25.95661496</c:v>
                </c:pt>
                <c:pt idx="15126">
                  <c:v>25.788738094693876</c:v>
                </c:pt>
                <c:pt idx="15127">
                  <c:v>25.737695579793815</c:v>
                </c:pt>
                <c:pt idx="15128">
                  <c:v>25.888457851958762</c:v>
                </c:pt>
                <c:pt idx="15129">
                  <c:v>25.926148420000001</c:v>
                </c:pt>
                <c:pt idx="15130">
                  <c:v>25.92834703628866</c:v>
                </c:pt>
                <c:pt idx="15131">
                  <c:v>25.947192318762887</c:v>
                </c:pt>
                <c:pt idx="15132">
                  <c:v>25.966037601237112</c:v>
                </c:pt>
                <c:pt idx="15133">
                  <c:v>25.984882883711339</c:v>
                </c:pt>
                <c:pt idx="15134">
                  <c:v>25.920494829793814</c:v>
                </c:pt>
                <c:pt idx="15135">
                  <c:v>25.85013910402062</c:v>
                </c:pt>
                <c:pt idx="15136">
                  <c:v>25.79360325659794</c:v>
                </c:pt>
                <c:pt idx="15137">
                  <c:v>25.822813444432992</c:v>
                </c:pt>
                <c:pt idx="15138">
                  <c:v>25.896310046288662</c:v>
                </c:pt>
                <c:pt idx="15139">
                  <c:v>25.915155334948455</c:v>
                </c:pt>
                <c:pt idx="15140">
                  <c:v>25.934000621030929</c:v>
                </c:pt>
                <c:pt idx="15141">
                  <c:v>25.952845903505153</c:v>
                </c:pt>
                <c:pt idx="15142">
                  <c:v>25.865215335000002</c:v>
                </c:pt>
                <c:pt idx="15143">
                  <c:v>25.785122879484536</c:v>
                </c:pt>
                <c:pt idx="15144">
                  <c:v>25.84165872690722</c:v>
                </c:pt>
                <c:pt idx="15145">
                  <c:v>25.876322922708333</c:v>
                </c:pt>
                <c:pt idx="15146">
                  <c:v>25.895364510208335</c:v>
                </c:pt>
                <c:pt idx="15147">
                  <c:v>25.933130331562499</c:v>
                </c:pt>
                <c:pt idx="15148">
                  <c:v>25.934942882783506</c:v>
                </c:pt>
                <c:pt idx="15149">
                  <c:v>25.878407029175261</c:v>
                </c:pt>
                <c:pt idx="15150">
                  <c:v>25.894412435625</c:v>
                </c:pt>
                <c:pt idx="15151">
                  <c:v>25.922974821041667</c:v>
                </c:pt>
                <c:pt idx="15152">
                  <c:v>25.903933227291667</c:v>
                </c:pt>
                <c:pt idx="15153">
                  <c:v>25.895681870000001</c:v>
                </c:pt>
                <c:pt idx="15154">
                  <c:v>25.895681870000001</c:v>
                </c:pt>
                <c:pt idx="15155">
                  <c:v>25.895681870000001</c:v>
                </c:pt>
                <c:pt idx="15156">
                  <c:v>25.888382594791668</c:v>
                </c:pt>
                <c:pt idx="15157">
                  <c:v>25.86934100729167</c:v>
                </c:pt>
                <c:pt idx="15158">
                  <c:v>25.895361174526318</c:v>
                </c:pt>
                <c:pt idx="15159">
                  <c:v>25.918531783750002</c:v>
                </c:pt>
                <c:pt idx="15160">
                  <c:v>25.880448602500003</c:v>
                </c:pt>
                <c:pt idx="15161">
                  <c:v>25.853670114842107</c:v>
                </c:pt>
                <c:pt idx="15162">
                  <c:v>25.835710891368421</c:v>
                </c:pt>
                <c:pt idx="15163">
                  <c:v>25.893436973473683</c:v>
                </c:pt>
                <c:pt idx="15164">
                  <c:v>25.917810206315789</c:v>
                </c:pt>
                <c:pt idx="15165">
                  <c:v>25.898568174736841</c:v>
                </c:pt>
                <c:pt idx="15166">
                  <c:v>25.895681870000001</c:v>
                </c:pt>
                <c:pt idx="15167">
                  <c:v>25.895681870000001</c:v>
                </c:pt>
                <c:pt idx="15168">
                  <c:v>25.895681870000001</c:v>
                </c:pt>
                <c:pt idx="15169">
                  <c:v>25.908830591578948</c:v>
                </c:pt>
                <c:pt idx="15170">
                  <c:v>25.924224216842106</c:v>
                </c:pt>
                <c:pt idx="15171">
                  <c:v>25.904982185263158</c:v>
                </c:pt>
                <c:pt idx="15172">
                  <c:v>25.895681870000001</c:v>
                </c:pt>
                <c:pt idx="15173">
                  <c:v>25.895681870000001</c:v>
                </c:pt>
                <c:pt idx="15174">
                  <c:v>25.913961799999999</c:v>
                </c:pt>
                <c:pt idx="15175">
                  <c:v>25.940409353617021</c:v>
                </c:pt>
                <c:pt idx="15176">
                  <c:v>25.979302808936168</c:v>
                </c:pt>
                <c:pt idx="15177">
                  <c:v>25.87817982</c:v>
                </c:pt>
                <c:pt idx="15178">
                  <c:v>25.791774933578949</c:v>
                </c:pt>
                <c:pt idx="15179">
                  <c:v>25.868743034631581</c:v>
                </c:pt>
                <c:pt idx="15180">
                  <c:v>25.946243366063829</c:v>
                </c:pt>
                <c:pt idx="15181">
                  <c:v>26.011065796914895</c:v>
                </c:pt>
                <c:pt idx="15182">
                  <c:v>25.933278879893617</c:v>
                </c:pt>
                <c:pt idx="15183">
                  <c:v>25.885634394042555</c:v>
                </c:pt>
                <c:pt idx="15184">
                  <c:v>25.866187666382981</c:v>
                </c:pt>
                <c:pt idx="15185">
                  <c:v>25.865215330000002</c:v>
                </c:pt>
                <c:pt idx="15186">
                  <c:v>25.834100565744681</c:v>
                </c:pt>
                <c:pt idx="15187">
                  <c:v>25.756313655106382</c:v>
                </c:pt>
                <c:pt idx="15188">
                  <c:v>25.808171595531913</c:v>
                </c:pt>
                <c:pt idx="15189">
                  <c:v>25.859973774731184</c:v>
                </c:pt>
                <c:pt idx="15190">
                  <c:v>25.840317942473117</c:v>
                </c:pt>
                <c:pt idx="15191">
                  <c:v>25.862922149569894</c:v>
                </c:pt>
                <c:pt idx="15192">
                  <c:v>25.889199627446811</c:v>
                </c:pt>
                <c:pt idx="15193">
                  <c:v>25.850306172127659</c:v>
                </c:pt>
                <c:pt idx="15194">
                  <c:v>25.787574788709676</c:v>
                </c:pt>
                <c:pt idx="15195">
                  <c:v>25.71877937</c:v>
                </c:pt>
                <c:pt idx="15196">
                  <c:v>25.836714369999999</c:v>
                </c:pt>
                <c:pt idx="15197">
                  <c:v>25.885853953870967</c:v>
                </c:pt>
                <c:pt idx="15198">
                  <c:v>25.866198121612904</c:v>
                </c:pt>
                <c:pt idx="15199">
                  <c:v>25.865215330000002</c:v>
                </c:pt>
                <c:pt idx="15200">
                  <c:v>25.849319743913046</c:v>
                </c:pt>
                <c:pt idx="15201">
                  <c:v>25.809580778695651</c:v>
                </c:pt>
                <c:pt idx="15202">
                  <c:v>25.906492583333332</c:v>
                </c:pt>
                <c:pt idx="15203">
                  <c:v>25.955959763548385</c:v>
                </c:pt>
                <c:pt idx="15204">
                  <c:v>25.85768059580645</c:v>
                </c:pt>
                <c:pt idx="15205">
                  <c:v>25.880448604999998</c:v>
                </c:pt>
                <c:pt idx="15206">
                  <c:v>25.921512205869565</c:v>
                </c:pt>
                <c:pt idx="15207">
                  <c:v>25.901642716739133</c:v>
                </c:pt>
                <c:pt idx="15208">
                  <c:v>25.854404622258066</c:v>
                </c:pt>
                <c:pt idx="15209">
                  <c:v>25.80428225</c:v>
                </c:pt>
                <c:pt idx="15210">
                  <c:v>25.80428225</c:v>
                </c:pt>
                <c:pt idx="15211">
                  <c:v>25.816535097608696</c:v>
                </c:pt>
                <c:pt idx="15212">
                  <c:v>25.833092999782608</c:v>
                </c:pt>
                <c:pt idx="15213">
                  <c:v>25.813223517173913</c:v>
                </c:pt>
                <c:pt idx="15214">
                  <c:v>25.727784738369564</c:v>
                </c:pt>
                <c:pt idx="15215">
                  <c:v>25.594364431538459</c:v>
                </c:pt>
                <c:pt idx="15216">
                  <c:v>25.795242723846155</c:v>
                </c:pt>
                <c:pt idx="15217">
                  <c:v>25.895681870000001</c:v>
                </c:pt>
                <c:pt idx="15218">
                  <c:v>25.895681870000001</c:v>
                </c:pt>
                <c:pt idx="15219">
                  <c:v>25.85726753695652</c:v>
                </c:pt>
                <c:pt idx="15220">
                  <c:v>25.852158241428572</c:v>
                </c:pt>
                <c:pt idx="15221">
                  <c:v>25.89233389857143</c:v>
                </c:pt>
                <c:pt idx="15222">
                  <c:v>25.877468177608698</c:v>
                </c:pt>
                <c:pt idx="15223">
                  <c:v>25.872915664285717</c:v>
                </c:pt>
                <c:pt idx="15224">
                  <c:v>25.893003492857144</c:v>
                </c:pt>
                <c:pt idx="15225">
                  <c:v>25.860862967142857</c:v>
                </c:pt>
                <c:pt idx="15226">
                  <c:v>25.834748789999999</c:v>
                </c:pt>
                <c:pt idx="15227">
                  <c:v>25.834748789999999</c:v>
                </c:pt>
                <c:pt idx="15228">
                  <c:v>25.818008932857143</c:v>
                </c:pt>
                <c:pt idx="15229">
                  <c:v>25.810643395714287</c:v>
                </c:pt>
                <c:pt idx="15230">
                  <c:v>25.830731224285714</c:v>
                </c:pt>
                <c:pt idx="15231">
                  <c:v>25.882959583846155</c:v>
                </c:pt>
                <c:pt idx="15232">
                  <c:v>25.920456866703297</c:v>
                </c:pt>
                <c:pt idx="15233">
                  <c:v>25.900369031538464</c:v>
                </c:pt>
                <c:pt idx="15234">
                  <c:v>25.864538295777777</c:v>
                </c:pt>
                <c:pt idx="15235">
                  <c:v>25.845462298571427</c:v>
                </c:pt>
                <c:pt idx="15236">
                  <c:v>25.885637955714287</c:v>
                </c:pt>
                <c:pt idx="15237">
                  <c:v>25.865215329999998</c:v>
                </c:pt>
                <c:pt idx="15238">
                  <c:v>25.839826546666664</c:v>
                </c:pt>
                <c:pt idx="15239">
                  <c:v>25.860137573333333</c:v>
                </c:pt>
                <c:pt idx="15240">
                  <c:v>25.880281201428573</c:v>
                </c:pt>
                <c:pt idx="15241">
                  <c:v>25.895681870000001</c:v>
                </c:pt>
                <c:pt idx="15242">
                  <c:v>25.895681870000001</c:v>
                </c:pt>
                <c:pt idx="15243">
                  <c:v>25.910576627777779</c:v>
                </c:pt>
                <c:pt idx="15244">
                  <c:v>25.92140917888889</c:v>
                </c:pt>
                <c:pt idx="15245">
                  <c:v>25.901098145555554</c:v>
                </c:pt>
                <c:pt idx="15246">
                  <c:v>25.836102858444445</c:v>
                </c:pt>
                <c:pt idx="15247">
                  <c:v>25.778608199438203</c:v>
                </c:pt>
                <c:pt idx="15248">
                  <c:v>25.799147439887641</c:v>
                </c:pt>
                <c:pt idx="15249">
                  <c:v>25.80428225</c:v>
                </c:pt>
                <c:pt idx="15250">
                  <c:v>25.824593278333332</c:v>
                </c:pt>
                <c:pt idx="15251">
                  <c:v>25.905837391666665</c:v>
                </c:pt>
                <c:pt idx="15252">
                  <c:v>25.879935123932583</c:v>
                </c:pt>
                <c:pt idx="15253">
                  <c:v>25.845581337555554</c:v>
                </c:pt>
                <c:pt idx="15254">
                  <c:v>25.886203390888888</c:v>
                </c:pt>
                <c:pt idx="15255">
                  <c:v>25.864188367977526</c:v>
                </c:pt>
                <c:pt idx="15256">
                  <c:v>25.840568241460673</c:v>
                </c:pt>
                <c:pt idx="15257">
                  <c:v>25.861107481910114</c:v>
                </c:pt>
                <c:pt idx="15258">
                  <c:v>25.848783937640448</c:v>
                </c:pt>
                <c:pt idx="15259">
                  <c:v>25.82824469719101</c:v>
                </c:pt>
                <c:pt idx="15260">
                  <c:v>25.807705456741573</c:v>
                </c:pt>
                <c:pt idx="15261">
                  <c:v>25.80428225</c:v>
                </c:pt>
                <c:pt idx="15262">
                  <c:v>25.80428225</c:v>
                </c:pt>
                <c:pt idx="15263">
                  <c:v>25.80428225</c:v>
                </c:pt>
                <c:pt idx="15264">
                  <c:v>25.822082925056179</c:v>
                </c:pt>
                <c:pt idx="15265">
                  <c:v>25.826785944318182</c:v>
                </c:pt>
                <c:pt idx="15266">
                  <c:v>25.806013303409092</c:v>
                </c:pt>
                <c:pt idx="15267">
                  <c:v>25.785454612921349</c:v>
                </c:pt>
                <c:pt idx="15268">
                  <c:v>25.773815710000001</c:v>
                </c:pt>
                <c:pt idx="15269">
                  <c:v>25.773815710000001</c:v>
                </c:pt>
                <c:pt idx="15270">
                  <c:v>25.813524908202247</c:v>
                </c:pt>
                <c:pt idx="15271">
                  <c:v>25.824708680227271</c:v>
                </c:pt>
                <c:pt idx="15272">
                  <c:v>25.805320882045454</c:v>
                </c:pt>
                <c:pt idx="15273">
                  <c:v>25.867638804772728</c:v>
                </c:pt>
                <c:pt idx="15274">
                  <c:v>25.895681870000001</c:v>
                </c:pt>
                <c:pt idx="15275">
                  <c:v>25.893950816590909</c:v>
                </c:pt>
                <c:pt idx="15276">
                  <c:v>25.873178175681819</c:v>
                </c:pt>
                <c:pt idx="15277">
                  <c:v>25.839595739545455</c:v>
                </c:pt>
                <c:pt idx="15278">
                  <c:v>25.80428225</c:v>
                </c:pt>
                <c:pt idx="15279">
                  <c:v>25.80428225</c:v>
                </c:pt>
                <c:pt idx="15280">
                  <c:v>25.818476887954546</c:v>
                </c:pt>
                <c:pt idx="15281">
                  <c:v>25.830248051136362</c:v>
                </c:pt>
                <c:pt idx="15282">
                  <c:v>25.809475410227272</c:v>
                </c:pt>
                <c:pt idx="15283">
                  <c:v>25.820040805172415</c:v>
                </c:pt>
                <c:pt idx="15284">
                  <c:v>25.834748789999999</c:v>
                </c:pt>
                <c:pt idx="15285">
                  <c:v>25.834748789999999</c:v>
                </c:pt>
                <c:pt idx="15286">
                  <c:v>25.869767801494252</c:v>
                </c:pt>
                <c:pt idx="15287">
                  <c:v>25.887719024318184</c:v>
                </c:pt>
                <c:pt idx="15288">
                  <c:v>25.866946383409093</c:v>
                </c:pt>
                <c:pt idx="15289">
                  <c:v>25.84595487367816</c:v>
                </c:pt>
                <c:pt idx="15290">
                  <c:v>25.824943466781608</c:v>
                </c:pt>
                <c:pt idx="15291">
                  <c:v>25.803581869770113</c:v>
                </c:pt>
                <c:pt idx="15292">
                  <c:v>25.76155905597701</c:v>
                </c:pt>
                <c:pt idx="15293">
                  <c:v>25.790975025632182</c:v>
                </c:pt>
                <c:pt idx="15294">
                  <c:v>25.865215330000002</c:v>
                </c:pt>
                <c:pt idx="15295">
                  <c:v>25.865215330000002</c:v>
                </c:pt>
                <c:pt idx="15296">
                  <c:v>25.837200120804599</c:v>
                </c:pt>
                <c:pt idx="15297">
                  <c:v>25.813493064418605</c:v>
                </c:pt>
                <c:pt idx="15298">
                  <c:v>25.856004515581397</c:v>
                </c:pt>
                <c:pt idx="15299">
                  <c:v>25.8487563945977</c:v>
                </c:pt>
                <c:pt idx="15300">
                  <c:v>25.834748789999999</c:v>
                </c:pt>
                <c:pt idx="15301">
                  <c:v>25.834748789999999</c:v>
                </c:pt>
                <c:pt idx="15302">
                  <c:v>25.891479594827587</c:v>
                </c:pt>
                <c:pt idx="15303">
                  <c:v>25.887888110813954</c:v>
                </c:pt>
                <c:pt idx="15304">
                  <c:v>25.804990774186045</c:v>
                </c:pt>
                <c:pt idx="15305">
                  <c:v>25.847502225348837</c:v>
                </c:pt>
                <c:pt idx="15306">
                  <c:v>25.840702021954023</c:v>
                </c:pt>
                <c:pt idx="15307">
                  <c:v>25.801448153255816</c:v>
                </c:pt>
                <c:pt idx="15308">
                  <c:v>25.780192427674418</c:v>
                </c:pt>
                <c:pt idx="15309">
                  <c:v>25.803573725813955</c:v>
                </c:pt>
                <c:pt idx="15310">
                  <c:v>25.823412403023255</c:v>
                </c:pt>
                <c:pt idx="15311">
                  <c:v>25.780900951860467</c:v>
                </c:pt>
                <c:pt idx="15312">
                  <c:v>25.791528814651162</c:v>
                </c:pt>
                <c:pt idx="15313">
                  <c:v>25.812884567176472</c:v>
                </c:pt>
                <c:pt idx="15314">
                  <c:v>25.834390360117645</c:v>
                </c:pt>
                <c:pt idx="15315">
                  <c:v>25.772044399534881</c:v>
                </c:pt>
                <c:pt idx="15316">
                  <c:v>25.743349169999998</c:v>
                </c:pt>
                <c:pt idx="15317">
                  <c:v>25.75589421588235</c:v>
                </c:pt>
                <c:pt idx="15318">
                  <c:v>25.863423180588235</c:v>
                </c:pt>
                <c:pt idx="15319">
                  <c:v>25.865573759882352</c:v>
                </c:pt>
                <c:pt idx="15320">
                  <c:v>25.816681423255812</c:v>
                </c:pt>
                <c:pt idx="15321">
                  <c:v>25.752914246511626</c:v>
                </c:pt>
                <c:pt idx="15322">
                  <c:v>25.798188941999999</c:v>
                </c:pt>
                <c:pt idx="15323">
                  <c:v>25.825429613058823</c:v>
                </c:pt>
                <c:pt idx="15324">
                  <c:v>25.803923820117646</c:v>
                </c:pt>
                <c:pt idx="15325">
                  <c:v>25.782418027176472</c:v>
                </c:pt>
                <c:pt idx="15326">
                  <c:v>25.812526137294117</c:v>
                </c:pt>
                <c:pt idx="15327">
                  <c:v>25.869158058705885</c:v>
                </c:pt>
                <c:pt idx="15328">
                  <c:v>25.890663851647059</c:v>
                </c:pt>
                <c:pt idx="15329">
                  <c:v>25.846218546235296</c:v>
                </c:pt>
                <c:pt idx="15330">
                  <c:v>25.811809277529413</c:v>
                </c:pt>
                <c:pt idx="15331">
                  <c:v>25.833315070470587</c:v>
                </c:pt>
                <c:pt idx="15332">
                  <c:v>25.773815709999997</c:v>
                </c:pt>
                <c:pt idx="15333">
                  <c:v>25.754818926235295</c:v>
                </c:pt>
                <c:pt idx="15334">
                  <c:v>25.77130670082353</c:v>
                </c:pt>
                <c:pt idx="15335">
                  <c:v>25.749800907882353</c:v>
                </c:pt>
                <c:pt idx="15336">
                  <c:v>25.758582439999998</c:v>
                </c:pt>
                <c:pt idx="15337">
                  <c:v>25.767287165714286</c:v>
                </c:pt>
                <c:pt idx="15338">
                  <c:v>25.745525351428569</c:v>
                </c:pt>
                <c:pt idx="15339">
                  <c:v>25.898190885529409</c:v>
                </c:pt>
                <c:pt idx="15340">
                  <c:v>25.923972235119045</c:v>
                </c:pt>
                <c:pt idx="15341">
                  <c:v>25.80790921904762</c:v>
                </c:pt>
                <c:pt idx="15342">
                  <c:v>25.851432847619048</c:v>
                </c:pt>
                <c:pt idx="15343">
                  <c:v>25.865215330000002</c:v>
                </c:pt>
                <c:pt idx="15344">
                  <c:v>25.840551940476193</c:v>
                </c:pt>
                <c:pt idx="15345">
                  <c:v>25.753504683333333</c:v>
                </c:pt>
                <c:pt idx="15346">
                  <c:v>25.801017977857143</c:v>
                </c:pt>
                <c:pt idx="15347">
                  <c:v>25.79216904385542</c:v>
                </c:pt>
                <c:pt idx="15348">
                  <c:v>25.728115891428569</c:v>
                </c:pt>
                <c:pt idx="15349">
                  <c:v>25.880448605714285</c:v>
                </c:pt>
                <c:pt idx="15350">
                  <c:v>25.834748794999999</c:v>
                </c:pt>
                <c:pt idx="15351">
                  <c:v>25.769777975783132</c:v>
                </c:pt>
                <c:pt idx="15352">
                  <c:v>25.857873995060242</c:v>
                </c:pt>
                <c:pt idx="15353">
                  <c:v>25.785422010952381</c:v>
                </c:pt>
                <c:pt idx="15354">
                  <c:v>25.754728239156627</c:v>
                </c:pt>
                <c:pt idx="15355">
                  <c:v>25.770879176024096</c:v>
                </c:pt>
                <c:pt idx="15356">
                  <c:v>25.748855171204816</c:v>
                </c:pt>
                <c:pt idx="15357">
                  <c:v>25.792903180843371</c:v>
                </c:pt>
                <c:pt idx="15358">
                  <c:v>25.834748789999999</c:v>
                </c:pt>
                <c:pt idx="15359">
                  <c:v>25.834748789999999</c:v>
                </c:pt>
                <c:pt idx="15360">
                  <c:v>25.813458918674698</c:v>
                </c:pt>
                <c:pt idx="15361">
                  <c:v>25.80428225</c:v>
                </c:pt>
                <c:pt idx="15362">
                  <c:v>25.80428225</c:v>
                </c:pt>
                <c:pt idx="15363">
                  <c:v>25.80428225</c:v>
                </c:pt>
                <c:pt idx="15364">
                  <c:v>25.822635587349396</c:v>
                </c:pt>
                <c:pt idx="15365">
                  <c:v>25.824837987831323</c:v>
                </c:pt>
                <c:pt idx="15366">
                  <c:v>25.798409181566264</c:v>
                </c:pt>
                <c:pt idx="15367">
                  <c:v>25.710313155060241</c:v>
                </c:pt>
                <c:pt idx="15368">
                  <c:v>25.758582435000001</c:v>
                </c:pt>
                <c:pt idx="15369">
                  <c:v>25.820800253614458</c:v>
                </c:pt>
                <c:pt idx="15370">
                  <c:v>25.776752243975903</c:v>
                </c:pt>
                <c:pt idx="15371">
                  <c:v>25.73220286804878</c:v>
                </c:pt>
                <c:pt idx="15372">
                  <c:v>25.700250152195121</c:v>
                </c:pt>
                <c:pt idx="15373">
                  <c:v>25.669201677108433</c:v>
                </c:pt>
                <c:pt idx="15374">
                  <c:v>25.603129662650602</c:v>
                </c:pt>
                <c:pt idx="15375">
                  <c:v>25.718455773536586</c:v>
                </c:pt>
                <c:pt idx="15376">
                  <c:v>25.80428225</c:v>
                </c:pt>
                <c:pt idx="15377">
                  <c:v>25.794993670121951</c:v>
                </c:pt>
                <c:pt idx="15378">
                  <c:v>25.683530711585366</c:v>
                </c:pt>
                <c:pt idx="15379">
                  <c:v>25.747807683292681</c:v>
                </c:pt>
                <c:pt idx="15380">
                  <c:v>25.826946383414633</c:v>
                </c:pt>
                <c:pt idx="15381">
                  <c:v>25.804653793170733</c:v>
                </c:pt>
                <c:pt idx="15382">
                  <c:v>25.782090572716051</c:v>
                </c:pt>
                <c:pt idx="15383">
                  <c:v>25.745578424390242</c:v>
                </c:pt>
                <c:pt idx="15384">
                  <c:v>25.712882619999998</c:v>
                </c:pt>
                <c:pt idx="15385">
                  <c:v>25.712882619999998</c:v>
                </c:pt>
                <c:pt idx="15386">
                  <c:v>25.814437760000001</c:v>
                </c:pt>
                <c:pt idx="15387">
                  <c:v>25.852954405365853</c:v>
                </c:pt>
                <c:pt idx="15388">
                  <c:v>25.834748789999999</c:v>
                </c:pt>
                <c:pt idx="15389">
                  <c:v>25.834748789999999</c:v>
                </c:pt>
                <c:pt idx="15390">
                  <c:v>25.853555296172839</c:v>
                </c:pt>
                <c:pt idx="15391">
                  <c:v>25.832891074146342</c:v>
                </c:pt>
                <c:pt idx="15392">
                  <c:v>25.76591697654321</c:v>
                </c:pt>
                <c:pt idx="15393">
                  <c:v>25.698213546913578</c:v>
                </c:pt>
                <c:pt idx="15394">
                  <c:v>25.717020057037036</c:v>
                </c:pt>
                <c:pt idx="15395">
                  <c:v>25.75275242308642</c:v>
                </c:pt>
                <c:pt idx="15396">
                  <c:v>25.770806668518521</c:v>
                </c:pt>
                <c:pt idx="15397">
                  <c:v>25.725671046296295</c:v>
                </c:pt>
                <c:pt idx="15398">
                  <c:v>25.712882619999998</c:v>
                </c:pt>
                <c:pt idx="15399">
                  <c:v>25.696332894567899</c:v>
                </c:pt>
                <c:pt idx="15400">
                  <c:v>25.653472867125</c:v>
                </c:pt>
                <c:pt idx="15401">
                  <c:v>25.744872494625</c:v>
                </c:pt>
                <c:pt idx="15402">
                  <c:v>25.835501050246915</c:v>
                </c:pt>
                <c:pt idx="15403">
                  <c:v>25.842365422500002</c:v>
                </c:pt>
                <c:pt idx="15404">
                  <c:v>25.682416079999999</c:v>
                </c:pt>
                <c:pt idx="15405">
                  <c:v>25.727551702222222</c:v>
                </c:pt>
                <c:pt idx="15406">
                  <c:v>25.728496726874997</c:v>
                </c:pt>
                <c:pt idx="15407">
                  <c:v>25.720029094691355</c:v>
                </c:pt>
                <c:pt idx="15408">
                  <c:v>25.742596909506172</c:v>
                </c:pt>
                <c:pt idx="15409">
                  <c:v>25.765437411499999</c:v>
                </c:pt>
                <c:pt idx="15410">
                  <c:v>25.74487249225</c:v>
                </c:pt>
                <c:pt idx="15411">
                  <c:v>25.726592565249998</c:v>
                </c:pt>
                <c:pt idx="15412">
                  <c:v>25.772292382750003</c:v>
                </c:pt>
                <c:pt idx="15413">
                  <c:v>25.7517274685</c:v>
                </c:pt>
                <c:pt idx="15414">
                  <c:v>25.757820776500001</c:v>
                </c:pt>
                <c:pt idx="15415">
                  <c:v>25.773815710000001</c:v>
                </c:pt>
                <c:pt idx="15416">
                  <c:v>25.773815710000001</c:v>
                </c:pt>
                <c:pt idx="15417">
                  <c:v>25.7517274685</c:v>
                </c:pt>
                <c:pt idx="15418">
                  <c:v>25.72887755875</c:v>
                </c:pt>
                <c:pt idx="15419">
                  <c:v>25.705940876708858</c:v>
                </c:pt>
                <c:pt idx="15420">
                  <c:v>25.682801732405064</c:v>
                </c:pt>
                <c:pt idx="15421">
                  <c:v>25.70488515325</c:v>
                </c:pt>
                <c:pt idx="15422">
                  <c:v>25.742963512531645</c:v>
                </c:pt>
                <c:pt idx="15423">
                  <c:v>25.758582437499999</c:v>
                </c:pt>
                <c:pt idx="15424">
                  <c:v>25.712882619999998</c:v>
                </c:pt>
                <c:pt idx="15425">
                  <c:v>25.689743475696201</c:v>
                </c:pt>
                <c:pt idx="15426">
                  <c:v>25.682416079999999</c:v>
                </c:pt>
                <c:pt idx="15427">
                  <c:v>25.698613483670886</c:v>
                </c:pt>
                <c:pt idx="15428">
                  <c:v>25.743349169999998</c:v>
                </c:pt>
                <c:pt idx="15429">
                  <c:v>25.743349169999998</c:v>
                </c:pt>
                <c:pt idx="15430">
                  <c:v>25.759932223417721</c:v>
                </c:pt>
                <c:pt idx="15431">
                  <c:v>25.76456005227848</c:v>
                </c:pt>
                <c:pt idx="15432">
                  <c:v>25.743349169999998</c:v>
                </c:pt>
                <c:pt idx="15433">
                  <c:v>25.743349169999998</c:v>
                </c:pt>
                <c:pt idx="15434">
                  <c:v>25.743349169999998</c:v>
                </c:pt>
                <c:pt idx="15435">
                  <c:v>25.764174399873415</c:v>
                </c:pt>
                <c:pt idx="15436">
                  <c:v>25.785533608974358</c:v>
                </c:pt>
                <c:pt idx="15437">
                  <c:v>25.644918801282053</c:v>
                </c:pt>
                <c:pt idx="15438">
                  <c:v>25.69861348734177</c:v>
                </c:pt>
                <c:pt idx="15439">
                  <c:v>25.767259619113922</c:v>
                </c:pt>
                <c:pt idx="15440">
                  <c:v>25.794907930000001</c:v>
                </c:pt>
                <c:pt idx="15441">
                  <c:v>25.748036329999998</c:v>
                </c:pt>
                <c:pt idx="15442">
                  <c:v>25.722523933291139</c:v>
                </c:pt>
                <c:pt idx="15443">
                  <c:v>25.699211736666665</c:v>
                </c:pt>
                <c:pt idx="15444">
                  <c:v>25.708976655512821</c:v>
                </c:pt>
                <c:pt idx="15445">
                  <c:v>25.802719863205127</c:v>
                </c:pt>
                <c:pt idx="15446">
                  <c:v>25.735146632435896</c:v>
                </c:pt>
                <c:pt idx="15447">
                  <c:v>25.760317871012656</c:v>
                </c:pt>
                <c:pt idx="15448">
                  <c:v>25.761316613846155</c:v>
                </c:pt>
                <c:pt idx="15449">
                  <c:v>25.648824766666667</c:v>
                </c:pt>
                <c:pt idx="15450">
                  <c:v>25.601953166666664</c:v>
                </c:pt>
                <c:pt idx="15451">
                  <c:v>25.698821145897437</c:v>
                </c:pt>
                <c:pt idx="15452">
                  <c:v>25.751942293076922</c:v>
                </c:pt>
                <c:pt idx="15453">
                  <c:v>25.712882619999998</c:v>
                </c:pt>
                <c:pt idx="15454">
                  <c:v>25.712882619999998</c:v>
                </c:pt>
                <c:pt idx="15455">
                  <c:v>25.733584250128203</c:v>
                </c:pt>
                <c:pt idx="15456">
                  <c:v>25.729678282179485</c:v>
                </c:pt>
                <c:pt idx="15457">
                  <c:v>25.726335380129868</c:v>
                </c:pt>
                <c:pt idx="15458">
                  <c:v>25.773815710000001</c:v>
                </c:pt>
                <c:pt idx="15459">
                  <c:v>25.726944102307691</c:v>
                </c:pt>
                <c:pt idx="15460">
                  <c:v>25.663028281818182</c:v>
                </c:pt>
                <c:pt idx="15461">
                  <c:v>25.65077775</c:v>
                </c:pt>
                <c:pt idx="15462">
                  <c:v>25.712882619999998</c:v>
                </c:pt>
                <c:pt idx="15463">
                  <c:v>25.712882619999998</c:v>
                </c:pt>
                <c:pt idx="15464">
                  <c:v>25.673315684935066</c:v>
                </c:pt>
                <c:pt idx="15465">
                  <c:v>25.70417789857143</c:v>
                </c:pt>
                <c:pt idx="15466">
                  <c:v>25.773815710000001</c:v>
                </c:pt>
                <c:pt idx="15467">
                  <c:v>25.773815710000001</c:v>
                </c:pt>
                <c:pt idx="15468">
                  <c:v>25.727918057792206</c:v>
                </c:pt>
                <c:pt idx="15469">
                  <c:v>25.729105068701298</c:v>
                </c:pt>
                <c:pt idx="15470">
                  <c:v>25.724107141578948</c:v>
                </c:pt>
                <c:pt idx="15471">
                  <c:v>25.685581434805194</c:v>
                </c:pt>
                <c:pt idx="15472">
                  <c:v>25.709321595844155</c:v>
                </c:pt>
                <c:pt idx="15473">
                  <c:v>25.712882619999998</c:v>
                </c:pt>
                <c:pt idx="15474">
                  <c:v>25.69942986207792</c:v>
                </c:pt>
                <c:pt idx="15475">
                  <c:v>25.682416079999999</c:v>
                </c:pt>
                <c:pt idx="15476">
                  <c:v>25.685185765584414</c:v>
                </c:pt>
                <c:pt idx="15477">
                  <c:v>25.851366900649349</c:v>
                </c:pt>
                <c:pt idx="15478">
                  <c:v>25.86040482368421</c:v>
                </c:pt>
                <c:pt idx="15479">
                  <c:v>25.801512564545455</c:v>
                </c:pt>
                <c:pt idx="15480">
                  <c:v>25.738939537763155</c:v>
                </c:pt>
                <c:pt idx="15481">
                  <c:v>25.714886998289472</c:v>
                </c:pt>
                <c:pt idx="15482">
                  <c:v>25.756406255714285</c:v>
                </c:pt>
                <c:pt idx="15483">
                  <c:v>25.636716270000001</c:v>
                </c:pt>
                <c:pt idx="15484">
                  <c:v>25.56135166394737</c:v>
                </c:pt>
                <c:pt idx="15485">
                  <c:v>25.70807211368421</c:v>
                </c:pt>
                <c:pt idx="15486">
                  <c:v>25.659967050526316</c:v>
                </c:pt>
                <c:pt idx="15487">
                  <c:v>25.69203709263158</c:v>
                </c:pt>
                <c:pt idx="15488">
                  <c:v>25.685623084210526</c:v>
                </c:pt>
                <c:pt idx="15489">
                  <c:v>25.673596820789474</c:v>
                </c:pt>
                <c:pt idx="15490">
                  <c:v>25.745754423157894</c:v>
                </c:pt>
                <c:pt idx="15491">
                  <c:v>25.817912017894734</c:v>
                </c:pt>
                <c:pt idx="15492">
                  <c:v>25.722631916666668</c:v>
                </c:pt>
                <c:pt idx="15493">
                  <c:v>25.67680382263158</c:v>
                </c:pt>
                <c:pt idx="15494">
                  <c:v>25.712882619999998</c:v>
                </c:pt>
                <c:pt idx="15495">
                  <c:v>25.712882619999998</c:v>
                </c:pt>
                <c:pt idx="15496">
                  <c:v>25.760816650799999</c:v>
                </c:pt>
                <c:pt idx="15497">
                  <c:v>25.756177186842105</c:v>
                </c:pt>
                <c:pt idx="15498">
                  <c:v>25.697852466533334</c:v>
                </c:pt>
                <c:pt idx="15499">
                  <c:v>25.626694381842107</c:v>
                </c:pt>
                <c:pt idx="15500">
                  <c:v>25.650746913421052</c:v>
                </c:pt>
                <c:pt idx="15501">
                  <c:v>25.65194954</c:v>
                </c:pt>
                <c:pt idx="15502">
                  <c:v>25.669010802399999</c:v>
                </c:pt>
                <c:pt idx="15503">
                  <c:v>25.693384034399998</c:v>
                </c:pt>
                <c:pt idx="15504">
                  <c:v>25.717757268</c:v>
                </c:pt>
                <c:pt idx="15505">
                  <c:v>25.742130507999999</c:v>
                </c:pt>
                <c:pt idx="15506">
                  <c:v>25.697040021599999</c:v>
                </c:pt>
                <c:pt idx="15507">
                  <c:v>25.699477342399998</c:v>
                </c:pt>
                <c:pt idx="15508">
                  <c:v>25.7019146656</c:v>
                </c:pt>
                <c:pt idx="15509">
                  <c:v>25.697040020799999</c:v>
                </c:pt>
                <c:pt idx="15510">
                  <c:v>25.770159724799999</c:v>
                </c:pt>
                <c:pt idx="15511">
                  <c:v>25.727506561599998</c:v>
                </c:pt>
                <c:pt idx="15512">
                  <c:v>25.678760095200001</c:v>
                </c:pt>
                <c:pt idx="15513">
                  <c:v>25.674181879999999</c:v>
                </c:pt>
                <c:pt idx="15514">
                  <c:v>25.712882619999998</c:v>
                </c:pt>
                <c:pt idx="15515">
                  <c:v>25.712882619999998</c:v>
                </c:pt>
                <c:pt idx="15516">
                  <c:v>25.736761807837837</c:v>
                </c:pt>
                <c:pt idx="15517">
                  <c:v>25.707601757199999</c:v>
                </c:pt>
                <c:pt idx="15518">
                  <c:v>25.718234853918919</c:v>
                </c:pt>
                <c:pt idx="15519">
                  <c:v>25.761629092</c:v>
                </c:pt>
                <c:pt idx="15520">
                  <c:v>25.712882619999998</c:v>
                </c:pt>
                <c:pt idx="15521">
                  <c:v>25.712882619999998</c:v>
                </c:pt>
                <c:pt idx="15522">
                  <c:v>25.693943959999999</c:v>
                </c:pt>
                <c:pt idx="15523">
                  <c:v>25.695590799999998</c:v>
                </c:pt>
                <c:pt idx="15524">
                  <c:v>25.705471839999998</c:v>
                </c:pt>
                <c:pt idx="15525">
                  <c:v>25.68076924</c:v>
                </c:pt>
                <c:pt idx="15526">
                  <c:v>25.656066639999999</c:v>
                </c:pt>
                <c:pt idx="15527">
                  <c:v>25.65194954</c:v>
                </c:pt>
                <c:pt idx="15528">
                  <c:v>25.666771099999998</c:v>
                </c:pt>
                <c:pt idx="15529">
                  <c:v>25.673358459999999</c:v>
                </c:pt>
                <c:pt idx="15530">
                  <c:v>25.655243219999999</c:v>
                </c:pt>
                <c:pt idx="15531">
                  <c:v>25.67994582</c:v>
                </c:pt>
                <c:pt idx="15532">
                  <c:v>25.614805402191781</c:v>
                </c:pt>
                <c:pt idx="15533">
                  <c:v>25.675417015540539</c:v>
                </c:pt>
                <c:pt idx="15534">
                  <c:v>25.732080719999999</c:v>
                </c:pt>
                <c:pt idx="15535">
                  <c:v>25.701354739999999</c:v>
                </c:pt>
                <c:pt idx="15536">
                  <c:v>25.65194954</c:v>
                </c:pt>
                <c:pt idx="15537">
                  <c:v>25.702031523561644</c:v>
                </c:pt>
                <c:pt idx="15538">
                  <c:v>25.770933736351349</c:v>
                </c:pt>
                <c:pt idx="15539">
                  <c:v>25.749192063561644</c:v>
                </c:pt>
                <c:pt idx="15540">
                  <c:v>25.707457074520548</c:v>
                </c:pt>
                <c:pt idx="15541">
                  <c:v>25.765051361917809</c:v>
                </c:pt>
                <c:pt idx="15542">
                  <c:v>25.689928378356164</c:v>
                </c:pt>
                <c:pt idx="15543">
                  <c:v>25.682416079999999</c:v>
                </c:pt>
                <c:pt idx="15544">
                  <c:v>25.715804074520548</c:v>
                </c:pt>
                <c:pt idx="15545">
                  <c:v>25.743349169999998</c:v>
                </c:pt>
                <c:pt idx="15546">
                  <c:v>25.737506269999997</c:v>
                </c:pt>
                <c:pt idx="15547">
                  <c:v>25.712882619999998</c:v>
                </c:pt>
                <c:pt idx="15548">
                  <c:v>25.712882619999998</c:v>
                </c:pt>
                <c:pt idx="15549">
                  <c:v>25.712882619999998</c:v>
                </c:pt>
                <c:pt idx="15550">
                  <c:v>25.667808834794521</c:v>
                </c:pt>
                <c:pt idx="15551">
                  <c:v>25.659879190547947</c:v>
                </c:pt>
                <c:pt idx="15552">
                  <c:v>25.739117704722222</c:v>
                </c:pt>
                <c:pt idx="15553">
                  <c:v>25.713728913055554</c:v>
                </c:pt>
                <c:pt idx="15554">
                  <c:v>25.66447003589041</c:v>
                </c:pt>
                <c:pt idx="15555">
                  <c:v>25.670730283835617</c:v>
                </c:pt>
                <c:pt idx="15556">
                  <c:v>25.723038137777777</c:v>
                </c:pt>
                <c:pt idx="15557">
                  <c:v>25.748426923888889</c:v>
                </c:pt>
                <c:pt idx="15558">
                  <c:v>25.66238328547945</c:v>
                </c:pt>
                <c:pt idx="15559">
                  <c:v>25.512137326575342</c:v>
                </c:pt>
                <c:pt idx="15560">
                  <c:v>25.569435991805555</c:v>
                </c:pt>
                <c:pt idx="15561">
                  <c:v>25.627407049444443</c:v>
                </c:pt>
                <c:pt idx="15562">
                  <c:v>25.665067078055557</c:v>
                </c:pt>
                <c:pt idx="15563">
                  <c:v>25.682416079999999</c:v>
                </c:pt>
                <c:pt idx="15564">
                  <c:v>25.685378104722222</c:v>
                </c:pt>
                <c:pt idx="15565">
                  <c:v>25.710766888055556</c:v>
                </c:pt>
                <c:pt idx="15566">
                  <c:v>25.712882619999998</c:v>
                </c:pt>
                <c:pt idx="15567">
                  <c:v>25.64010144111111</c:v>
                </c:pt>
                <c:pt idx="15568">
                  <c:v>25.630369074166666</c:v>
                </c:pt>
                <c:pt idx="15569">
                  <c:v>25.674376298611111</c:v>
                </c:pt>
                <c:pt idx="15570">
                  <c:v>25.648987515277778</c:v>
                </c:pt>
                <c:pt idx="15571">
                  <c:v>25.623598731944444</c:v>
                </c:pt>
                <c:pt idx="15572">
                  <c:v>25.645083840845071</c:v>
                </c:pt>
                <c:pt idx="15573">
                  <c:v>25.65194954</c:v>
                </c:pt>
                <c:pt idx="15574">
                  <c:v>25.665490224444444</c:v>
                </c:pt>
                <c:pt idx="15575">
                  <c:v>25.690998203943661</c:v>
                </c:pt>
                <c:pt idx="15576">
                  <c:v>25.705158708450703</c:v>
                </c:pt>
                <c:pt idx="15577">
                  <c:v>25.653665964788733</c:v>
                </c:pt>
                <c:pt idx="15578">
                  <c:v>25.65194954</c:v>
                </c:pt>
                <c:pt idx="15579">
                  <c:v>25.63221065492958</c:v>
                </c:pt>
                <c:pt idx="15580">
                  <c:v>25.606464283098592</c:v>
                </c:pt>
                <c:pt idx="15581">
                  <c:v>25.591016459999999</c:v>
                </c:pt>
                <c:pt idx="15582">
                  <c:v>25.616762833521125</c:v>
                </c:pt>
                <c:pt idx="15583">
                  <c:v>25.742490957464788</c:v>
                </c:pt>
                <c:pt idx="15584">
                  <c:v>25.690998205352113</c:v>
                </c:pt>
                <c:pt idx="15585">
                  <c:v>25.746782016619719</c:v>
                </c:pt>
                <c:pt idx="15586">
                  <c:v>25.706875137746479</c:v>
                </c:pt>
                <c:pt idx="15587">
                  <c:v>25.65194954</c:v>
                </c:pt>
                <c:pt idx="15588">
                  <c:v>25.659244345352114</c:v>
                </c:pt>
                <c:pt idx="15589">
                  <c:v>25.679804662285715</c:v>
                </c:pt>
                <c:pt idx="15590">
                  <c:v>25.653690485142857</c:v>
                </c:pt>
                <c:pt idx="15591">
                  <c:v>25.724039389014084</c:v>
                </c:pt>
                <c:pt idx="15592">
                  <c:v>25.666110048169013</c:v>
                </c:pt>
                <c:pt idx="15593">
                  <c:v>25.606684966285716</c:v>
                </c:pt>
                <c:pt idx="15594">
                  <c:v>25.601315008732396</c:v>
                </c:pt>
                <c:pt idx="15595">
                  <c:v>25.627141071714288</c:v>
                </c:pt>
                <c:pt idx="15596">
                  <c:v>25.649374902816902</c:v>
                </c:pt>
                <c:pt idx="15597">
                  <c:v>25.597882159154928</c:v>
                </c:pt>
                <c:pt idx="15598">
                  <c:v>25.636281033714287</c:v>
                </c:pt>
                <c:pt idx="15599">
                  <c:v>25.669972000281689</c:v>
                </c:pt>
                <c:pt idx="15600">
                  <c:v>25.628446780571426</c:v>
                </c:pt>
                <c:pt idx="15601">
                  <c:v>25.578829844000001</c:v>
                </c:pt>
                <c:pt idx="15602">
                  <c:v>25.645420997285715</c:v>
                </c:pt>
                <c:pt idx="15603">
                  <c:v>25.771639528428572</c:v>
                </c:pt>
                <c:pt idx="15604">
                  <c:v>25.641068634142858</c:v>
                </c:pt>
                <c:pt idx="15605">
                  <c:v>25.64368005057143</c:v>
                </c:pt>
                <c:pt idx="15606">
                  <c:v>25.616260164571429</c:v>
                </c:pt>
                <c:pt idx="15607">
                  <c:v>25.564031805857141</c:v>
                </c:pt>
                <c:pt idx="15608">
                  <c:v>25.502663483999999</c:v>
                </c:pt>
                <c:pt idx="15609">
                  <c:v>25.476984544714284</c:v>
                </c:pt>
                <c:pt idx="15610">
                  <c:v>25.683721789</c:v>
                </c:pt>
                <c:pt idx="15611">
                  <c:v>25.762064329000001</c:v>
                </c:pt>
                <c:pt idx="15612">
                  <c:v>25.683740714782608</c:v>
                </c:pt>
                <c:pt idx="15613">
                  <c:v>25.633669616000002</c:v>
                </c:pt>
                <c:pt idx="15614">
                  <c:v>25.649338122285716</c:v>
                </c:pt>
                <c:pt idx="15615">
                  <c:v>25.662988141449276</c:v>
                </c:pt>
                <c:pt idx="15616">
                  <c:v>25.615824928285715</c:v>
                </c:pt>
                <c:pt idx="15617">
                  <c:v>25.592341092173911</c:v>
                </c:pt>
                <c:pt idx="15618">
                  <c:v>25.618833735652174</c:v>
                </c:pt>
                <c:pt idx="15619">
                  <c:v>25.621483000000001</c:v>
                </c:pt>
                <c:pt idx="15620">
                  <c:v>25.621483000000001</c:v>
                </c:pt>
                <c:pt idx="15621">
                  <c:v>25.652391084057971</c:v>
                </c:pt>
                <c:pt idx="15622">
                  <c:v>25.647975643478262</c:v>
                </c:pt>
                <c:pt idx="15623">
                  <c:v>25.61353520695652</c:v>
                </c:pt>
                <c:pt idx="15624">
                  <c:v>25.678934189714287</c:v>
                </c:pt>
                <c:pt idx="15625">
                  <c:v>25.652820012571429</c:v>
                </c:pt>
                <c:pt idx="15626">
                  <c:v>25.626339984637681</c:v>
                </c:pt>
                <c:pt idx="15627">
                  <c:v>25.599847341159421</c:v>
                </c:pt>
                <c:pt idx="15628">
                  <c:v>25.537251971764707</c:v>
                </c:pt>
                <c:pt idx="15629">
                  <c:v>25.584393293768116</c:v>
                </c:pt>
                <c:pt idx="15630">
                  <c:v>25.65194954</c:v>
                </c:pt>
                <c:pt idx="15631">
                  <c:v>25.603379693623186</c:v>
                </c:pt>
                <c:pt idx="15632">
                  <c:v>25.65194954</c:v>
                </c:pt>
                <c:pt idx="15633">
                  <c:v>25.65194954</c:v>
                </c:pt>
                <c:pt idx="15634">
                  <c:v>25.601769356470587</c:v>
                </c:pt>
                <c:pt idx="15635">
                  <c:v>25.591016459999999</c:v>
                </c:pt>
                <c:pt idx="15636">
                  <c:v>25.625963373529412</c:v>
                </c:pt>
                <c:pt idx="15637">
                  <c:v>25.65194954</c:v>
                </c:pt>
                <c:pt idx="15638">
                  <c:v>25.622379074705883</c:v>
                </c:pt>
                <c:pt idx="15639">
                  <c:v>25.572913153623187</c:v>
                </c:pt>
                <c:pt idx="15640">
                  <c:v>25.621483000000001</c:v>
                </c:pt>
                <c:pt idx="15641">
                  <c:v>25.621483000000001</c:v>
                </c:pt>
                <c:pt idx="15642">
                  <c:v>25.621483000000001</c:v>
                </c:pt>
                <c:pt idx="15643">
                  <c:v>25.491669039855072</c:v>
                </c:pt>
                <c:pt idx="15644">
                  <c:v>25.582055708823528</c:v>
                </c:pt>
                <c:pt idx="15645">
                  <c:v>25.668078884705881</c:v>
                </c:pt>
                <c:pt idx="15646">
                  <c:v>25.630443747058823</c:v>
                </c:pt>
                <c:pt idx="15647">
                  <c:v>25.605353655294117</c:v>
                </c:pt>
                <c:pt idx="15648">
                  <c:v>25.644780942352941</c:v>
                </c:pt>
                <c:pt idx="15649">
                  <c:v>25.591016459999999</c:v>
                </c:pt>
                <c:pt idx="15650">
                  <c:v>25.617898701176472</c:v>
                </c:pt>
                <c:pt idx="15651">
                  <c:v>25.621483000000001</c:v>
                </c:pt>
                <c:pt idx="15652">
                  <c:v>25.641490877014927</c:v>
                </c:pt>
                <c:pt idx="15653">
                  <c:v>25.635372157941177</c:v>
                </c:pt>
                <c:pt idx="15654">
                  <c:v>25.608489916764707</c:v>
                </c:pt>
                <c:pt idx="15655">
                  <c:v>25.610114888059702</c:v>
                </c:pt>
                <c:pt idx="15656">
                  <c:v>25.658222062941178</c:v>
                </c:pt>
                <c:pt idx="15657">
                  <c:v>25.679727855882351</c:v>
                </c:pt>
                <c:pt idx="15658">
                  <c:v>25.652845614705882</c:v>
                </c:pt>
                <c:pt idx="15659">
                  <c:v>25.572827480895523</c:v>
                </c:pt>
                <c:pt idx="15660">
                  <c:v>25.606931816716418</c:v>
                </c:pt>
                <c:pt idx="15661">
                  <c:v>25.660910287058822</c:v>
                </c:pt>
                <c:pt idx="15662">
                  <c:v>25.715156247761193</c:v>
                </c:pt>
                <c:pt idx="15663">
                  <c:v>25.690601126268657</c:v>
                </c:pt>
                <c:pt idx="15664">
                  <c:v>25.621483000000001</c:v>
                </c:pt>
                <c:pt idx="15665">
                  <c:v>25.608750714626865</c:v>
                </c:pt>
                <c:pt idx="15666">
                  <c:v>25.570099134029849</c:v>
                </c:pt>
                <c:pt idx="15667">
                  <c:v>25.65194954</c:v>
                </c:pt>
                <c:pt idx="15668">
                  <c:v>25.624666071343285</c:v>
                </c:pt>
                <c:pt idx="15669">
                  <c:v>25.645583397313434</c:v>
                </c:pt>
                <c:pt idx="15670">
                  <c:v>25.589197562089552</c:v>
                </c:pt>
                <c:pt idx="15671">
                  <c:v>25.613752683880598</c:v>
                </c:pt>
                <c:pt idx="15672">
                  <c:v>25.608295990149255</c:v>
                </c:pt>
                <c:pt idx="15673">
                  <c:v>25.537469204090907</c:v>
                </c:pt>
                <c:pt idx="15674">
                  <c:v>25.525536128059702</c:v>
                </c:pt>
                <c:pt idx="15675">
                  <c:v>25.591016459999999</c:v>
                </c:pt>
                <c:pt idx="15676">
                  <c:v>25.597837327164179</c:v>
                </c:pt>
                <c:pt idx="15677">
                  <c:v>25.679687733134326</c:v>
                </c:pt>
                <c:pt idx="15678">
                  <c:v>25.62886882787879</c:v>
                </c:pt>
                <c:pt idx="15679">
                  <c:v>25.574191654328359</c:v>
                </c:pt>
                <c:pt idx="15680">
                  <c:v>25.56054992</c:v>
                </c:pt>
                <c:pt idx="15681">
                  <c:v>25.649221193134327</c:v>
                </c:pt>
                <c:pt idx="15682">
                  <c:v>25.653795996969695</c:v>
                </c:pt>
                <c:pt idx="15683">
                  <c:v>25.603018430303031</c:v>
                </c:pt>
                <c:pt idx="15684">
                  <c:v>25.603294020895522</c:v>
                </c:pt>
                <c:pt idx="15685">
                  <c:v>25.542546962575759</c:v>
                </c:pt>
                <c:pt idx="15686">
                  <c:v>25.478844190151516</c:v>
                </c:pt>
                <c:pt idx="15687">
                  <c:v>25.561011534242425</c:v>
                </c:pt>
                <c:pt idx="15688">
                  <c:v>25.588708388787879</c:v>
                </c:pt>
                <c:pt idx="15689">
                  <c:v>25.591016459999999</c:v>
                </c:pt>
                <c:pt idx="15690">
                  <c:v>25.523159158939393</c:v>
                </c:pt>
                <c:pt idx="15691">
                  <c:v>25.539315661363638</c:v>
                </c:pt>
                <c:pt idx="15692">
                  <c:v>25.526390460454547</c:v>
                </c:pt>
                <c:pt idx="15693">
                  <c:v>25.528236917727273</c:v>
                </c:pt>
                <c:pt idx="15694">
                  <c:v>25.537469204090907</c:v>
                </c:pt>
                <c:pt idx="15695">
                  <c:v>25.54347018590909</c:v>
                </c:pt>
                <c:pt idx="15696">
                  <c:v>25.65194954</c:v>
                </c:pt>
                <c:pt idx="15697">
                  <c:v>25.640870798181819</c:v>
                </c:pt>
                <c:pt idx="15698">
                  <c:v>25.563319605454545</c:v>
                </c:pt>
                <c:pt idx="15699">
                  <c:v>25.64641016909091</c:v>
                </c:pt>
                <c:pt idx="15700">
                  <c:v>25.546957147384614</c:v>
                </c:pt>
                <c:pt idx="15701">
                  <c:v>25.647795009545455</c:v>
                </c:pt>
                <c:pt idx="15702">
                  <c:v>25.66132386</c:v>
                </c:pt>
                <c:pt idx="15703">
                  <c:v>25.541162115757576</c:v>
                </c:pt>
                <c:pt idx="15704">
                  <c:v>25.516959327230769</c:v>
                </c:pt>
                <c:pt idx="15705">
                  <c:v>25.574142683999998</c:v>
                </c:pt>
                <c:pt idx="15706">
                  <c:v>25.568858972727273</c:v>
                </c:pt>
                <c:pt idx="15707">
                  <c:v>25.555394036769233</c:v>
                </c:pt>
                <c:pt idx="15708">
                  <c:v>25.621483000000001</c:v>
                </c:pt>
                <c:pt idx="15709">
                  <c:v>25.610233814769231</c:v>
                </c:pt>
                <c:pt idx="15710">
                  <c:v>25.532895666461538</c:v>
                </c:pt>
                <c:pt idx="15711">
                  <c:v>25.589141595692308</c:v>
                </c:pt>
                <c:pt idx="15712">
                  <c:v>25.509459867076924</c:v>
                </c:pt>
                <c:pt idx="15713">
                  <c:v>25.574142682153845</c:v>
                </c:pt>
                <c:pt idx="15714">
                  <c:v>25.636013196</c:v>
                </c:pt>
                <c:pt idx="15715">
                  <c:v>25.631794752000001</c:v>
                </c:pt>
                <c:pt idx="15716">
                  <c:v>25.532426954153848</c:v>
                </c:pt>
                <c:pt idx="15717">
                  <c:v>25.546488435076924</c:v>
                </c:pt>
                <c:pt idx="15718">
                  <c:v>25.634607047999999</c:v>
                </c:pt>
                <c:pt idx="15719">
                  <c:v>25.630051714375</c:v>
                </c:pt>
                <c:pt idx="15720">
                  <c:v>25.599922064000001</c:v>
                </c:pt>
                <c:pt idx="15721">
                  <c:v>25.5948247753125</c:v>
                </c:pt>
                <c:pt idx="15722">
                  <c:v>25.513678311538463</c:v>
                </c:pt>
                <c:pt idx="15723">
                  <c:v>25.58164213923077</c:v>
                </c:pt>
                <c:pt idx="15724">
                  <c:v>25.469150290000002</c:v>
                </c:pt>
                <c:pt idx="15725">
                  <c:v>25.49771267125</c:v>
                </c:pt>
                <c:pt idx="15726">
                  <c:v>25.606249728750001</c:v>
                </c:pt>
                <c:pt idx="15727">
                  <c:v>25.572736536000001</c:v>
                </c:pt>
                <c:pt idx="15728">
                  <c:v>25.53817604734375</c:v>
                </c:pt>
                <c:pt idx="15729">
                  <c:v>25.550553083281251</c:v>
                </c:pt>
                <c:pt idx="15730">
                  <c:v>25.505710142000002</c:v>
                </c:pt>
                <c:pt idx="15731">
                  <c:v>25.517706343437499</c:v>
                </c:pt>
                <c:pt idx="15732">
                  <c:v>25.546268724687501</c:v>
                </c:pt>
                <c:pt idx="15733">
                  <c:v>25.53008337</c:v>
                </c:pt>
                <c:pt idx="15734">
                  <c:v>25.540556246562499</c:v>
                </c:pt>
                <c:pt idx="15735">
                  <c:v>25.56054992</c:v>
                </c:pt>
                <c:pt idx="15736">
                  <c:v>25.5472208065625</c:v>
                </c:pt>
                <c:pt idx="15737">
                  <c:v>25.513898022187501</c:v>
                </c:pt>
                <c:pt idx="15738">
                  <c:v>25.585303982812498</c:v>
                </c:pt>
                <c:pt idx="15739">
                  <c:v>25.532017753809523</c:v>
                </c:pt>
                <c:pt idx="15740">
                  <c:v>25.590049268095235</c:v>
                </c:pt>
                <c:pt idx="15741">
                  <c:v>25.5629301184375</c:v>
                </c:pt>
                <c:pt idx="15742">
                  <c:v>25.508185545781252</c:v>
                </c:pt>
                <c:pt idx="15743">
                  <c:v>25.450290050952379</c:v>
                </c:pt>
                <c:pt idx="15744">
                  <c:v>25.507233464999999</c:v>
                </c:pt>
                <c:pt idx="15745">
                  <c:v>25.551029123124998</c:v>
                </c:pt>
                <c:pt idx="15746">
                  <c:v>25.521862243809526</c:v>
                </c:pt>
                <c:pt idx="15747">
                  <c:v>25.464389893124999</c:v>
                </c:pt>
                <c:pt idx="15748">
                  <c:v>25.422725086190475</c:v>
                </c:pt>
                <c:pt idx="15749">
                  <c:v>25.451740838571428</c:v>
                </c:pt>
                <c:pt idx="15750">
                  <c:v>25.499616830000001</c:v>
                </c:pt>
                <c:pt idx="15751">
                  <c:v>25.499616830000001</c:v>
                </c:pt>
                <c:pt idx="15752">
                  <c:v>25.518960668095239</c:v>
                </c:pt>
                <c:pt idx="15753">
                  <c:v>25.576992179682541</c:v>
                </c:pt>
                <c:pt idx="15754">
                  <c:v>25.594401628888889</c:v>
                </c:pt>
                <c:pt idx="15755">
                  <c:v>25.51008970484375</c:v>
                </c:pt>
                <c:pt idx="15756">
                  <c:v>25.557164747777776</c:v>
                </c:pt>
                <c:pt idx="15757">
                  <c:v>25.535886521111109</c:v>
                </c:pt>
                <c:pt idx="15758">
                  <c:v>25.620991604193549</c:v>
                </c:pt>
                <c:pt idx="15759">
                  <c:v>25.591507855806451</c:v>
                </c:pt>
                <c:pt idx="15760">
                  <c:v>25.533952137619046</c:v>
                </c:pt>
                <c:pt idx="15761">
                  <c:v>25.584246116666666</c:v>
                </c:pt>
                <c:pt idx="15762">
                  <c:v>25.539755289047619</c:v>
                </c:pt>
                <c:pt idx="15763">
                  <c:v>25.481723782698413</c:v>
                </c:pt>
                <c:pt idx="15764">
                  <c:v>25.537337315555554</c:v>
                </c:pt>
                <c:pt idx="15765">
                  <c:v>25.517307081935485</c:v>
                </c:pt>
                <c:pt idx="15766">
                  <c:v>25.479305803333336</c:v>
                </c:pt>
                <c:pt idx="15767">
                  <c:v>25.526643605645162</c:v>
                </c:pt>
                <c:pt idx="15768">
                  <c:v>25.578442967301587</c:v>
                </c:pt>
                <c:pt idx="15769">
                  <c:v>25.540894082258063</c:v>
                </c:pt>
                <c:pt idx="15770">
                  <c:v>25.437716553174603</c:v>
                </c:pt>
                <c:pt idx="15771">
                  <c:v>25.449003056612902</c:v>
                </c:pt>
                <c:pt idx="15772">
                  <c:v>25.53008337</c:v>
                </c:pt>
                <c:pt idx="15773">
                  <c:v>25.553670372580644</c:v>
                </c:pt>
                <c:pt idx="15774">
                  <c:v>25.569395040967741</c:v>
                </c:pt>
                <c:pt idx="15775">
                  <c:v>25.510739535079367</c:v>
                </c:pt>
                <c:pt idx="15776">
                  <c:v>25.477504018709681</c:v>
                </c:pt>
                <c:pt idx="15777">
                  <c:v>25.506987767096774</c:v>
                </c:pt>
                <c:pt idx="15778">
                  <c:v>25.53008337</c:v>
                </c:pt>
                <c:pt idx="15779">
                  <c:v>25.524678016129034</c:v>
                </c:pt>
                <c:pt idx="15780">
                  <c:v>25.468658892741935</c:v>
                </c:pt>
                <c:pt idx="15781">
                  <c:v>25.324188519354838</c:v>
                </c:pt>
                <c:pt idx="15782">
                  <c:v>25.599370187096774</c:v>
                </c:pt>
                <c:pt idx="15783">
                  <c:v>25.357603432903225</c:v>
                </c:pt>
                <c:pt idx="15784">
                  <c:v>25.560058524032257</c:v>
                </c:pt>
                <c:pt idx="15785">
                  <c:v>25.530574765967742</c:v>
                </c:pt>
                <c:pt idx="15786">
                  <c:v>25.589018653770491</c:v>
                </c:pt>
                <c:pt idx="15787">
                  <c:v>25.505513580322582</c:v>
                </c:pt>
                <c:pt idx="15788">
                  <c:v>25.52713499516129</c:v>
                </c:pt>
                <c:pt idx="15789">
                  <c:v>25.53008337</c:v>
                </c:pt>
                <c:pt idx="15790">
                  <c:v>25.53008337</c:v>
                </c:pt>
                <c:pt idx="15791">
                  <c:v>25.479960997741937</c:v>
                </c:pt>
                <c:pt idx="15792">
                  <c:v>25.493623412295083</c:v>
                </c:pt>
                <c:pt idx="15793">
                  <c:v>25.593964832580646</c:v>
                </c:pt>
                <c:pt idx="15794">
                  <c:v>25.598508232131145</c:v>
                </c:pt>
                <c:pt idx="15795">
                  <c:v>25.568541143606556</c:v>
                </c:pt>
                <c:pt idx="15796">
                  <c:v>25.517307081935485</c:v>
                </c:pt>
                <c:pt idx="15797">
                  <c:v>25.47863986803279</c:v>
                </c:pt>
                <c:pt idx="15798">
                  <c:v>25.551060338688526</c:v>
                </c:pt>
                <c:pt idx="15799">
                  <c:v>25.471148099344262</c:v>
                </c:pt>
                <c:pt idx="15800">
                  <c:v>25.561532707903226</c:v>
                </c:pt>
                <c:pt idx="15801">
                  <c:v>25.596510426229507</c:v>
                </c:pt>
                <c:pt idx="15802">
                  <c:v>25.578530173114753</c:v>
                </c:pt>
                <c:pt idx="15803">
                  <c:v>25.608497261639343</c:v>
                </c:pt>
                <c:pt idx="15804">
                  <c:v>25.604501649836067</c:v>
                </c:pt>
                <c:pt idx="15805">
                  <c:v>25.525088859836067</c:v>
                </c:pt>
                <c:pt idx="15806">
                  <c:v>25.485132737213117</c:v>
                </c:pt>
                <c:pt idx="15807">
                  <c:v>25.499616830000001</c:v>
                </c:pt>
                <c:pt idx="15808">
                  <c:v>25.5148501</c:v>
                </c:pt>
                <c:pt idx="15809">
                  <c:v>25.50011628147541</c:v>
                </c:pt>
                <c:pt idx="15810">
                  <c:v>25.512602573114755</c:v>
                </c:pt>
                <c:pt idx="15811">
                  <c:v>25.504611350163934</c:v>
                </c:pt>
                <c:pt idx="15812">
                  <c:v>25.479813578999998</c:v>
                </c:pt>
                <c:pt idx="15813">
                  <c:v>25.489627800491803</c:v>
                </c:pt>
                <c:pt idx="15814">
                  <c:v>25.517896758333332</c:v>
                </c:pt>
                <c:pt idx="15815">
                  <c:v>25.556554303934426</c:v>
                </c:pt>
                <c:pt idx="15816">
                  <c:v>25.494539073333335</c:v>
                </c:pt>
                <c:pt idx="15817">
                  <c:v>25.53008337</c:v>
                </c:pt>
                <c:pt idx="15818">
                  <c:v>25.542269990000001</c:v>
                </c:pt>
                <c:pt idx="15819">
                  <c:v>25.572536755409836</c:v>
                </c:pt>
                <c:pt idx="15820">
                  <c:v>25.555979935166665</c:v>
                </c:pt>
                <c:pt idx="15821">
                  <c:v>25.5229745145</c:v>
                </c:pt>
                <c:pt idx="15822">
                  <c:v>25.491625608852459</c:v>
                </c:pt>
                <c:pt idx="15823">
                  <c:v>25.400092792999999</c:v>
                </c:pt>
                <c:pt idx="15824">
                  <c:v>25.472196944</c:v>
                </c:pt>
                <c:pt idx="15825">
                  <c:v>25.541254438333333</c:v>
                </c:pt>
                <c:pt idx="15826">
                  <c:v>25.56054992</c:v>
                </c:pt>
                <c:pt idx="15827">
                  <c:v>25.538207787000001</c:v>
                </c:pt>
                <c:pt idx="15828">
                  <c:v>25.521958962999999</c:v>
                </c:pt>
                <c:pt idx="15829">
                  <c:v>25.549378851666667</c:v>
                </c:pt>
                <c:pt idx="15830">
                  <c:v>25.513326772999999</c:v>
                </c:pt>
                <c:pt idx="15831">
                  <c:v>25.467626963000001</c:v>
                </c:pt>
                <c:pt idx="15832">
                  <c:v>25.444316219579832</c:v>
                </c:pt>
                <c:pt idx="15833">
                  <c:v>25.459677500252102</c:v>
                </c:pt>
                <c:pt idx="15834">
                  <c:v>25.498347392750002</c:v>
                </c:pt>
                <c:pt idx="15835">
                  <c:v>25.57451374775</c:v>
                </c:pt>
                <c:pt idx="15836">
                  <c:v>25.592040543445378</c:v>
                </c:pt>
                <c:pt idx="15837">
                  <c:v>25.515234135042018</c:v>
                </c:pt>
                <c:pt idx="15838">
                  <c:v>25.463005777731095</c:v>
                </c:pt>
                <c:pt idx="15839">
                  <c:v>25.447644497058825</c:v>
                </c:pt>
                <c:pt idx="15840">
                  <c:v>25.425882680672267</c:v>
                </c:pt>
                <c:pt idx="15841">
                  <c:v>25.395160114285716</c:v>
                </c:pt>
                <c:pt idx="15842">
                  <c:v>25.404376882016805</c:v>
                </c:pt>
                <c:pt idx="15843">
                  <c:v>25.4658220097479</c:v>
                </c:pt>
                <c:pt idx="15844">
                  <c:v>25.506587987457628</c:v>
                </c:pt>
                <c:pt idx="15845">
                  <c:v>25.522079448474578</c:v>
                </c:pt>
                <c:pt idx="15846">
                  <c:v>25.492960272605043</c:v>
                </c:pt>
                <c:pt idx="15847">
                  <c:v>25.416153864201682</c:v>
                </c:pt>
                <c:pt idx="15848">
                  <c:v>25.393242123559322</c:v>
                </c:pt>
                <c:pt idx="15849">
                  <c:v>25.424225050677965</c:v>
                </c:pt>
                <c:pt idx="15850">
                  <c:v>25.438683749999999</c:v>
                </c:pt>
                <c:pt idx="15851">
                  <c:v>25.438683749999999</c:v>
                </c:pt>
                <c:pt idx="15852">
                  <c:v>25.465019233728814</c:v>
                </c:pt>
                <c:pt idx="15853">
                  <c:v>25.51149361677966</c:v>
                </c:pt>
                <c:pt idx="15854">
                  <c:v>25.539378249661016</c:v>
                </c:pt>
                <c:pt idx="15855">
                  <c:v>25.554869715762713</c:v>
                </c:pt>
                <c:pt idx="15856">
                  <c:v>25.540927399491526</c:v>
                </c:pt>
                <c:pt idx="15857">
                  <c:v>25.509944472372883</c:v>
                </c:pt>
                <c:pt idx="15858">
                  <c:v>25.499616830000001</c:v>
                </c:pt>
                <c:pt idx="15859">
                  <c:v>25.499616830000001</c:v>
                </c:pt>
                <c:pt idx="15860">
                  <c:v>25.47722262111111</c:v>
                </c:pt>
                <c:pt idx="15861">
                  <c:v>25.445974887777776</c:v>
                </c:pt>
                <c:pt idx="15862">
                  <c:v>25.450662047777779</c:v>
                </c:pt>
                <c:pt idx="15863">
                  <c:v>25.466285914444445</c:v>
                </c:pt>
                <c:pt idx="15864">
                  <c:v>25.469150290000002</c:v>
                </c:pt>
                <c:pt idx="15865">
                  <c:v>25.469150290000002</c:v>
                </c:pt>
                <c:pt idx="15866">
                  <c:v>25.469150290000002</c:v>
                </c:pt>
                <c:pt idx="15867">
                  <c:v>25.469150290000002</c:v>
                </c:pt>
                <c:pt idx="15868">
                  <c:v>25.440506534444445</c:v>
                </c:pt>
                <c:pt idx="15869">
                  <c:v>25.409258801111111</c:v>
                </c:pt>
                <c:pt idx="15870">
                  <c:v>25.42345048</c:v>
                </c:pt>
                <c:pt idx="15871">
                  <c:v>25.437642158717949</c:v>
                </c:pt>
                <c:pt idx="15872">
                  <c:v>25.406394420256412</c:v>
                </c:pt>
                <c:pt idx="15873">
                  <c:v>25.380377086293105</c:v>
                </c:pt>
                <c:pt idx="15874">
                  <c:v>25.411894201810345</c:v>
                </c:pt>
                <c:pt idx="15875">
                  <c:v>25.44104753327586</c:v>
                </c:pt>
                <c:pt idx="15876">
                  <c:v>25.456806088448278</c:v>
                </c:pt>
                <c:pt idx="15877">
                  <c:v>25.469150290000002</c:v>
                </c:pt>
                <c:pt idx="15878">
                  <c:v>25.469150290000002</c:v>
                </c:pt>
                <c:pt idx="15879">
                  <c:v>25.464685366034484</c:v>
                </c:pt>
                <c:pt idx="15880">
                  <c:v>25.448926810862069</c:v>
                </c:pt>
                <c:pt idx="15881">
                  <c:v>25.455374115391304</c:v>
                </c:pt>
                <c:pt idx="15882">
                  <c:v>25.503060873652174</c:v>
                </c:pt>
                <c:pt idx="15883">
                  <c:v>25.502768541034484</c:v>
                </c:pt>
                <c:pt idx="15884">
                  <c:v>25.439734320344826</c:v>
                </c:pt>
                <c:pt idx="15885">
                  <c:v>25.416165003043478</c:v>
                </c:pt>
                <c:pt idx="15886">
                  <c:v>25.432060589130433</c:v>
                </c:pt>
                <c:pt idx="15887">
                  <c:v>25.466501025652175</c:v>
                </c:pt>
                <c:pt idx="15888">
                  <c:v>25.514187783913044</c:v>
                </c:pt>
                <c:pt idx="15889">
                  <c:v>25.50888925521739</c:v>
                </c:pt>
                <c:pt idx="15890">
                  <c:v>25.477098083043479</c:v>
                </c:pt>
                <c:pt idx="15891">
                  <c:v>25.492993669130435</c:v>
                </c:pt>
                <c:pt idx="15892">
                  <c:v>25.524784841304349</c:v>
                </c:pt>
                <c:pt idx="15893">
                  <c:v>25.516837048260872</c:v>
                </c:pt>
                <c:pt idx="15894">
                  <c:v>25.500941462173913</c:v>
                </c:pt>
                <c:pt idx="15895">
                  <c:v>25.484918060701755</c:v>
                </c:pt>
                <c:pt idx="15896">
                  <c:v>25.468883039649125</c:v>
                </c:pt>
                <c:pt idx="15897">
                  <c:v>25.452848018596491</c:v>
                </c:pt>
                <c:pt idx="15898">
                  <c:v>25.440538235043476</c:v>
                </c:pt>
                <c:pt idx="15899">
                  <c:v>25.456433821130435</c:v>
                </c:pt>
                <c:pt idx="15900">
                  <c:v>25.465943285789475</c:v>
                </c:pt>
                <c:pt idx="15901">
                  <c:v>25.449908264736841</c:v>
                </c:pt>
                <c:pt idx="15902">
                  <c:v>25.438683749999999</c:v>
                </c:pt>
                <c:pt idx="15903">
                  <c:v>25.438683749999999</c:v>
                </c:pt>
                <c:pt idx="15904">
                  <c:v>25.419271439203538</c:v>
                </c:pt>
                <c:pt idx="15905">
                  <c:v>25.370740662212391</c:v>
                </c:pt>
                <c:pt idx="15906">
                  <c:v>25.38042316622807</c:v>
                </c:pt>
                <c:pt idx="15907">
                  <c:v>25.444563255701755</c:v>
                </c:pt>
                <c:pt idx="15908">
                  <c:v>25.449198750530975</c:v>
                </c:pt>
                <c:pt idx="15909">
                  <c:v>25.416844902743364</c:v>
                </c:pt>
                <c:pt idx="15910">
                  <c:v>25.455253271754387</c:v>
                </c:pt>
                <c:pt idx="15911">
                  <c:v>25.519393355964912</c:v>
                </c:pt>
                <c:pt idx="15912">
                  <c:v>25.516602600088497</c:v>
                </c:pt>
                <c:pt idx="15913">
                  <c:v>25.500425676194691</c:v>
                </c:pt>
                <c:pt idx="15914">
                  <c:v>25.484248752300886</c:v>
                </c:pt>
                <c:pt idx="15915">
                  <c:v>25.469150290000002</c:v>
                </c:pt>
                <c:pt idx="15916">
                  <c:v>25.469150290000002</c:v>
                </c:pt>
                <c:pt idx="15917">
                  <c:v>25.463218751238941</c:v>
                </c:pt>
                <c:pt idx="15918">
                  <c:v>25.430864903451329</c:v>
                </c:pt>
                <c:pt idx="15919">
                  <c:v>25.418010026428572</c:v>
                </c:pt>
                <c:pt idx="15920">
                  <c:v>25.450652747857145</c:v>
                </c:pt>
                <c:pt idx="15921">
                  <c:v>25.483170290707967</c:v>
                </c:pt>
                <c:pt idx="15922">
                  <c:v>25.515524138495575</c:v>
                </c:pt>
                <c:pt idx="15923">
                  <c:v>25.548036869732144</c:v>
                </c:pt>
                <c:pt idx="15924">
                  <c:v>25.580679596517857</c:v>
                </c:pt>
                <c:pt idx="15925">
                  <c:v>25.524098877410715</c:v>
                </c:pt>
                <c:pt idx="15926">
                  <c:v>25.426170707767856</c:v>
                </c:pt>
                <c:pt idx="15927">
                  <c:v>25.394888094374998</c:v>
                </c:pt>
                <c:pt idx="15928">
                  <c:v>25.378566728303571</c:v>
                </c:pt>
                <c:pt idx="15929">
                  <c:v>25.393255957767856</c:v>
                </c:pt>
                <c:pt idx="15930">
                  <c:v>25.409577323392856</c:v>
                </c:pt>
                <c:pt idx="15931">
                  <c:v>25.425898684107143</c:v>
                </c:pt>
                <c:pt idx="15932">
                  <c:v>25.438683749999999</c:v>
                </c:pt>
                <c:pt idx="15933">
                  <c:v>25.438683749999999</c:v>
                </c:pt>
                <c:pt idx="15934">
                  <c:v>25.462837405315316</c:v>
                </c:pt>
                <c:pt idx="15935">
                  <c:v>25.52871101072072</c:v>
                </c:pt>
                <c:pt idx="15936">
                  <c:v>25.484655587142857</c:v>
                </c:pt>
                <c:pt idx="15937">
                  <c:v>25.337763330000001</c:v>
                </c:pt>
                <c:pt idx="15938">
                  <c:v>25.318464420000002</c:v>
                </c:pt>
                <c:pt idx="15939">
                  <c:v>25.36786962</c:v>
                </c:pt>
                <c:pt idx="15940">
                  <c:v>25.37775066</c:v>
                </c:pt>
                <c:pt idx="15941">
                  <c:v>25.37775066</c:v>
                </c:pt>
                <c:pt idx="15942">
                  <c:v>25.409040625135134</c:v>
                </c:pt>
                <c:pt idx="15943">
                  <c:v>25.442007372545454</c:v>
                </c:pt>
                <c:pt idx="15944">
                  <c:v>25.475243597999999</c:v>
                </c:pt>
                <c:pt idx="15945">
                  <c:v>25.490833683333335</c:v>
                </c:pt>
                <c:pt idx="15946">
                  <c:v>25.457896883333333</c:v>
                </c:pt>
                <c:pt idx="15947">
                  <c:v>25.424835320454545</c:v>
                </c:pt>
                <c:pt idx="15948">
                  <c:v>25.391599089545455</c:v>
                </c:pt>
                <c:pt idx="15949">
                  <c:v>25.38735722981982</c:v>
                </c:pt>
                <c:pt idx="15950">
                  <c:v>25.403825635225225</c:v>
                </c:pt>
                <c:pt idx="15951">
                  <c:v>25.432590442000002</c:v>
                </c:pt>
                <c:pt idx="15952">
                  <c:v>25.465826667454547</c:v>
                </c:pt>
                <c:pt idx="15953">
                  <c:v>25.439237687090909</c:v>
                </c:pt>
                <c:pt idx="15954">
                  <c:v>25.410432958363636</c:v>
                </c:pt>
                <c:pt idx="15955">
                  <c:v>25.443669183818184</c:v>
                </c:pt>
                <c:pt idx="15956">
                  <c:v>25.461324022844039</c:v>
                </c:pt>
                <c:pt idx="15957">
                  <c:v>25.427782877889911</c:v>
                </c:pt>
                <c:pt idx="15958">
                  <c:v>25.415141423636364</c:v>
                </c:pt>
                <c:pt idx="15959">
                  <c:v>25.431759536363636</c:v>
                </c:pt>
                <c:pt idx="15960">
                  <c:v>25.428900916055046</c:v>
                </c:pt>
                <c:pt idx="15961">
                  <c:v>25.412130343577982</c:v>
                </c:pt>
                <c:pt idx="15962">
                  <c:v>25.40821721</c:v>
                </c:pt>
                <c:pt idx="15963">
                  <c:v>25.40821721</c:v>
                </c:pt>
                <c:pt idx="15964">
                  <c:v>25.439522278623855</c:v>
                </c:pt>
                <c:pt idx="15965">
                  <c:v>25.46523715642202</c:v>
                </c:pt>
                <c:pt idx="15966">
                  <c:v>25.431696011467892</c:v>
                </c:pt>
                <c:pt idx="15967">
                  <c:v>25.403186036605504</c:v>
                </c:pt>
                <c:pt idx="15968">
                  <c:v>25.386415458623855</c:v>
                </c:pt>
                <c:pt idx="15969">
                  <c:v>25.369569829814814</c:v>
                </c:pt>
                <c:pt idx="15970">
                  <c:v>25.352643974259259</c:v>
                </c:pt>
                <c:pt idx="15971">
                  <c:v>25.404583579724772</c:v>
                </c:pt>
                <c:pt idx="15972">
                  <c:v>25.488436447614681</c:v>
                </c:pt>
                <c:pt idx="15973">
                  <c:v>25.470547837706423</c:v>
                </c:pt>
                <c:pt idx="15974">
                  <c:v>25.438683749999999</c:v>
                </c:pt>
                <c:pt idx="15975">
                  <c:v>25.438683749999999</c:v>
                </c:pt>
                <c:pt idx="15976">
                  <c:v>25.43445228611111</c:v>
                </c:pt>
                <c:pt idx="15977">
                  <c:v>25.417526430555554</c:v>
                </c:pt>
                <c:pt idx="15978">
                  <c:v>25.438683749999999</c:v>
                </c:pt>
                <c:pt idx="15979">
                  <c:v>25.506387172222222</c:v>
                </c:pt>
                <c:pt idx="15980">
                  <c:v>25.508079757777779</c:v>
                </c:pt>
                <c:pt idx="15981">
                  <c:v>25.474228046666667</c:v>
                </c:pt>
                <c:pt idx="15982">
                  <c:v>25.483537267222225</c:v>
                </c:pt>
                <c:pt idx="15983">
                  <c:v>25.49369278027778</c:v>
                </c:pt>
                <c:pt idx="15984">
                  <c:v>25.375211785833333</c:v>
                </c:pt>
                <c:pt idx="15985">
                  <c:v>25.307706092803738</c:v>
                </c:pt>
                <c:pt idx="15986">
                  <c:v>25.39312630401869</c:v>
                </c:pt>
                <c:pt idx="15987">
                  <c:v>25.422738642336448</c:v>
                </c:pt>
                <c:pt idx="15988">
                  <c:v>25.38857055448598</c:v>
                </c:pt>
                <c:pt idx="15989">
                  <c:v>25.389316665092593</c:v>
                </c:pt>
                <c:pt idx="15990">
                  <c:v>25.406242526203705</c:v>
                </c:pt>
                <c:pt idx="15991">
                  <c:v>25.423308112990654</c:v>
                </c:pt>
                <c:pt idx="15992">
                  <c:v>25.435266941214952</c:v>
                </c:pt>
                <c:pt idx="15993">
                  <c:v>25.401098853364484</c:v>
                </c:pt>
                <c:pt idx="15994">
                  <c:v>25.345290980093459</c:v>
                </c:pt>
                <c:pt idx="15995">
                  <c:v>25.242786727757011</c:v>
                </c:pt>
                <c:pt idx="15996">
                  <c:v>25.250136089245284</c:v>
                </c:pt>
                <c:pt idx="15997">
                  <c:v>25.353607362830189</c:v>
                </c:pt>
                <c:pt idx="15998">
                  <c:v>25.390848429158879</c:v>
                </c:pt>
                <c:pt idx="15999">
                  <c:v>25.407932475887851</c:v>
                </c:pt>
                <c:pt idx="16000">
                  <c:v>25.391417897383178</c:v>
                </c:pt>
                <c:pt idx="16001">
                  <c:v>25.384648745660378</c:v>
                </c:pt>
                <c:pt idx="16002">
                  <c:v>25.419139173962265</c:v>
                </c:pt>
                <c:pt idx="16003">
                  <c:v>25.408792047924528</c:v>
                </c:pt>
                <c:pt idx="16004">
                  <c:v>25.339811196981131</c:v>
                </c:pt>
                <c:pt idx="16005">
                  <c:v>25.305320772452831</c:v>
                </c:pt>
                <c:pt idx="16006">
                  <c:v>25.288075561132075</c:v>
                </c:pt>
                <c:pt idx="16007">
                  <c:v>25.348433805849055</c:v>
                </c:pt>
                <c:pt idx="16008">
                  <c:v>25.394421040188679</c:v>
                </c:pt>
                <c:pt idx="16009">
                  <c:v>25.290949766603774</c:v>
                </c:pt>
                <c:pt idx="16010">
                  <c:v>25.263357426981134</c:v>
                </c:pt>
                <c:pt idx="16011">
                  <c:v>25.366828700566039</c:v>
                </c:pt>
                <c:pt idx="16012">
                  <c:v>25.418662880857141</c:v>
                </c:pt>
                <c:pt idx="16013">
                  <c:v>25.436072332285715</c:v>
                </c:pt>
                <c:pt idx="16014">
                  <c:v>25.409366885943395</c:v>
                </c:pt>
                <c:pt idx="16015">
                  <c:v>25.380652235714287</c:v>
                </c:pt>
                <c:pt idx="16016">
                  <c:v>25.415471144285714</c:v>
                </c:pt>
                <c:pt idx="16017">
                  <c:v>25.450290050952379</c:v>
                </c:pt>
                <c:pt idx="16018">
                  <c:v>25.485108953809526</c:v>
                </c:pt>
                <c:pt idx="16019">
                  <c:v>25.458994773333334</c:v>
                </c:pt>
                <c:pt idx="16020">
                  <c:v>25.389356961904763</c:v>
                </c:pt>
                <c:pt idx="16021">
                  <c:v>25.39225854095238</c:v>
                </c:pt>
                <c:pt idx="16022">
                  <c:v>25.40821721</c:v>
                </c:pt>
                <c:pt idx="16023">
                  <c:v>25.40821721</c:v>
                </c:pt>
                <c:pt idx="16024">
                  <c:v>25.402414057619048</c:v>
                </c:pt>
                <c:pt idx="16025">
                  <c:v>25.38500460047619</c:v>
                </c:pt>
                <c:pt idx="16026">
                  <c:v>25.429016475865385</c:v>
                </c:pt>
                <c:pt idx="16027">
                  <c:v>25.516900731634614</c:v>
                </c:pt>
                <c:pt idx="16028">
                  <c:v>25.455381752596153</c:v>
                </c:pt>
                <c:pt idx="16029">
                  <c:v>25.375719557333333</c:v>
                </c:pt>
                <c:pt idx="16030">
                  <c:v>25.358310105904764</c:v>
                </c:pt>
                <c:pt idx="16031">
                  <c:v>25.360173812115384</c:v>
                </c:pt>
                <c:pt idx="16032">
                  <c:v>25.395327517884617</c:v>
                </c:pt>
                <c:pt idx="16033">
                  <c:v>25.40821721</c:v>
                </c:pt>
                <c:pt idx="16034">
                  <c:v>25.40821721</c:v>
                </c:pt>
                <c:pt idx="16035">
                  <c:v>25.40821721</c:v>
                </c:pt>
                <c:pt idx="16036">
                  <c:v>25.40821721</c:v>
                </c:pt>
                <c:pt idx="16037">
                  <c:v>25.40821721</c:v>
                </c:pt>
                <c:pt idx="16038">
                  <c:v>25.40821721</c:v>
                </c:pt>
                <c:pt idx="16039">
                  <c:v>25.40821721</c:v>
                </c:pt>
                <c:pt idx="16040">
                  <c:v>25.395620463365386</c:v>
                </c:pt>
                <c:pt idx="16041">
                  <c:v>25.378043607596155</c:v>
                </c:pt>
                <c:pt idx="16042">
                  <c:v>25.36029895262136</c:v>
                </c:pt>
                <c:pt idx="16043">
                  <c:v>25.356658441538464</c:v>
                </c:pt>
                <c:pt idx="16044">
                  <c:v>25.391812147307693</c:v>
                </c:pt>
                <c:pt idx="16045">
                  <c:v>25.398751874077671</c:v>
                </c:pt>
                <c:pt idx="16046">
                  <c:v>25.381004369223302</c:v>
                </c:pt>
                <c:pt idx="16047">
                  <c:v>25.392244455631069</c:v>
                </c:pt>
                <c:pt idx="16048">
                  <c:v>25.409991959902914</c:v>
                </c:pt>
                <c:pt idx="16049">
                  <c:v>25.427739458932038</c:v>
                </c:pt>
                <c:pt idx="16050">
                  <c:v>25.424943935588235</c:v>
                </c:pt>
                <c:pt idx="16051">
                  <c:v>25.389100941470588</c:v>
                </c:pt>
                <c:pt idx="16052">
                  <c:v>25.365623202330099</c:v>
                </c:pt>
                <c:pt idx="16053">
                  <c:v>25.347875703300971</c:v>
                </c:pt>
                <c:pt idx="16054">
                  <c:v>25.347284120000001</c:v>
                </c:pt>
                <c:pt idx="16055">
                  <c:v>25.347284120000001</c:v>
                </c:pt>
                <c:pt idx="16056">
                  <c:v>25.347284120000001</c:v>
                </c:pt>
                <c:pt idx="16057">
                  <c:v>25.357140941764708</c:v>
                </c:pt>
                <c:pt idx="16058">
                  <c:v>25.375062435882352</c:v>
                </c:pt>
                <c:pt idx="16059">
                  <c:v>25.392836039126212</c:v>
                </c:pt>
                <c:pt idx="16060">
                  <c:v>25.403438144117647</c:v>
                </c:pt>
                <c:pt idx="16061">
                  <c:v>25.36759515</c:v>
                </c:pt>
                <c:pt idx="16062">
                  <c:v>25.378348045686277</c:v>
                </c:pt>
                <c:pt idx="16063">
                  <c:v>25.450034028039216</c:v>
                </c:pt>
                <c:pt idx="16064">
                  <c:v>25.402787525247525</c:v>
                </c:pt>
                <c:pt idx="16065">
                  <c:v>25.318609729411762</c:v>
                </c:pt>
                <c:pt idx="16066">
                  <c:v>25.354452717647057</c:v>
                </c:pt>
                <c:pt idx="16067">
                  <c:v>25.390295707941178</c:v>
                </c:pt>
                <c:pt idx="16068">
                  <c:v>25.426138702058822</c:v>
                </c:pt>
                <c:pt idx="16069">
                  <c:v>25.426919442475246</c:v>
                </c:pt>
                <c:pt idx="16070">
                  <c:v>25.408820507821783</c:v>
                </c:pt>
                <c:pt idx="16071">
                  <c:v>25.373568982352943</c:v>
                </c:pt>
                <c:pt idx="16072">
                  <c:v>25.352110502574259</c:v>
                </c:pt>
                <c:pt idx="16073">
                  <c:v>25.370209437227722</c:v>
                </c:pt>
                <c:pt idx="16074">
                  <c:v>25.409423799108911</c:v>
                </c:pt>
                <c:pt idx="16075">
                  <c:v>25.463720609009904</c:v>
                </c:pt>
                <c:pt idx="16076">
                  <c:v>25.436572207623762</c:v>
                </c:pt>
                <c:pt idx="16077">
                  <c:v>25.400374337029703</c:v>
                </c:pt>
                <c:pt idx="16078">
                  <c:v>25.364176461782179</c:v>
                </c:pt>
                <c:pt idx="16079">
                  <c:v>25.356936885148517</c:v>
                </c:pt>
                <c:pt idx="16080">
                  <c:v>25.37503581980198</c:v>
                </c:pt>
                <c:pt idx="16081">
                  <c:v>25.346674789199998</c:v>
                </c:pt>
                <c:pt idx="16082">
                  <c:v>25.333408271188119</c:v>
                </c:pt>
                <c:pt idx="16083">
                  <c:v>25.423902950396041</c:v>
                </c:pt>
                <c:pt idx="16084">
                  <c:v>25.441730401000001</c:v>
                </c:pt>
                <c:pt idx="16085">
                  <c:v>25.386890622999999</c:v>
                </c:pt>
                <c:pt idx="16086">
                  <c:v>25.362517390000001</c:v>
                </c:pt>
                <c:pt idx="16087">
                  <c:v>25.350300609108913</c:v>
                </c:pt>
                <c:pt idx="16088">
                  <c:v>25.368399543762376</c:v>
                </c:pt>
                <c:pt idx="16089">
                  <c:v>25.37775066</c:v>
                </c:pt>
                <c:pt idx="16090">
                  <c:v>25.37775066</c:v>
                </c:pt>
                <c:pt idx="16091">
                  <c:v>25.37775066</c:v>
                </c:pt>
                <c:pt idx="16092">
                  <c:v>25.374980974545455</c:v>
                </c:pt>
                <c:pt idx="16093">
                  <c:v>25.356516404848485</c:v>
                </c:pt>
                <c:pt idx="16094">
                  <c:v>25.347284120000001</c:v>
                </c:pt>
                <c:pt idx="16095">
                  <c:v>25.347284120000001</c:v>
                </c:pt>
                <c:pt idx="16096">
                  <c:v>25.332050850000002</c:v>
                </c:pt>
                <c:pt idx="16097">
                  <c:v>25.31374015171717</c:v>
                </c:pt>
                <c:pt idx="16098">
                  <c:v>25.295275582020203</c:v>
                </c:pt>
                <c:pt idx="16099">
                  <c:v>25.314684922200001</c:v>
                </c:pt>
                <c:pt idx="16100">
                  <c:v>25.369524694199999</c:v>
                </c:pt>
                <c:pt idx="16101">
                  <c:v>25.34636089151515</c:v>
                </c:pt>
                <c:pt idx="16102">
                  <c:v>25.313124666060606</c:v>
                </c:pt>
                <c:pt idx="16103">
                  <c:v>25.294660096363636</c:v>
                </c:pt>
                <c:pt idx="16104">
                  <c:v>25.316817579999999</c:v>
                </c:pt>
                <c:pt idx="16105">
                  <c:v>25.37221128909091</c:v>
                </c:pt>
                <c:pt idx="16106">
                  <c:v>25.37775066</c:v>
                </c:pt>
                <c:pt idx="16107">
                  <c:v>25.373134517575757</c:v>
                </c:pt>
                <c:pt idx="16108">
                  <c:v>25.35466994787879</c:v>
                </c:pt>
                <c:pt idx="16109">
                  <c:v>25.347284120000001</c:v>
                </c:pt>
                <c:pt idx="16110">
                  <c:v>25.347284120000001</c:v>
                </c:pt>
                <c:pt idx="16111">
                  <c:v>25.311585951919191</c:v>
                </c:pt>
                <c:pt idx="16112">
                  <c:v>25.292257818163264</c:v>
                </c:pt>
                <c:pt idx="16113">
                  <c:v>25.310910801836734</c:v>
                </c:pt>
                <c:pt idx="16114">
                  <c:v>25.342052491919191</c:v>
                </c:pt>
                <c:pt idx="16115">
                  <c:v>25.376507127755101</c:v>
                </c:pt>
                <c:pt idx="16116">
                  <c:v>25.339201160408162</c:v>
                </c:pt>
                <c:pt idx="16117">
                  <c:v>25.324278773469388</c:v>
                </c:pt>
                <c:pt idx="16118">
                  <c:v>25.342931757142857</c:v>
                </c:pt>
                <c:pt idx="16119">
                  <c:v>25.375885366326532</c:v>
                </c:pt>
                <c:pt idx="16120">
                  <c:v>25.40821721</c:v>
                </c:pt>
                <c:pt idx="16121">
                  <c:v>25.40821721</c:v>
                </c:pt>
                <c:pt idx="16122">
                  <c:v>25.389564223265307</c:v>
                </c:pt>
                <c:pt idx="16123">
                  <c:v>25.35225824979592</c:v>
                </c:pt>
                <c:pt idx="16124">
                  <c:v>25.330951541855669</c:v>
                </c:pt>
                <c:pt idx="16125">
                  <c:v>25.326144071836733</c:v>
                </c:pt>
                <c:pt idx="16126">
                  <c:v>25.363450039183672</c:v>
                </c:pt>
                <c:pt idx="16127">
                  <c:v>25.354745313469387</c:v>
                </c:pt>
                <c:pt idx="16128">
                  <c:v>25.317439346122448</c:v>
                </c:pt>
                <c:pt idx="16129">
                  <c:v>25.29828638556701</c:v>
                </c:pt>
                <c:pt idx="16130">
                  <c:v>25.300170913814434</c:v>
                </c:pt>
                <c:pt idx="16131">
                  <c:v>25.337861478762889</c:v>
                </c:pt>
                <c:pt idx="16132">
                  <c:v>25.262480344226805</c:v>
                </c:pt>
                <c:pt idx="16133">
                  <c:v>25.18458650628866</c:v>
                </c:pt>
                <c:pt idx="16134">
                  <c:v>25.335348778453607</c:v>
                </c:pt>
                <c:pt idx="16135">
                  <c:v>25.320586640103095</c:v>
                </c:pt>
                <c:pt idx="16136">
                  <c:v>25.150979085463916</c:v>
                </c:pt>
                <c:pt idx="16137">
                  <c:v>25.21882210670103</c:v>
                </c:pt>
                <c:pt idx="16138">
                  <c:v>25.297030033402063</c:v>
                </c:pt>
                <c:pt idx="16139">
                  <c:v>25.334720598350515</c:v>
                </c:pt>
                <c:pt idx="16140">
                  <c:v>25.321895336666667</c:v>
                </c:pt>
                <c:pt idx="16141">
                  <c:v>25.28635104</c:v>
                </c:pt>
                <c:pt idx="16142">
                  <c:v>25.28635104</c:v>
                </c:pt>
                <c:pt idx="16143">
                  <c:v>25.3206259003125</c:v>
                </c:pt>
                <c:pt idx="16144">
                  <c:v>25.396792256562499</c:v>
                </c:pt>
                <c:pt idx="16145">
                  <c:v>25.327290457812499</c:v>
                </c:pt>
                <c:pt idx="16146">
                  <c:v>25.265307141237113</c:v>
                </c:pt>
                <c:pt idx="16147">
                  <c:v>25.302997706185565</c:v>
                </c:pt>
                <c:pt idx="16148">
                  <c:v>25.328877252083334</c:v>
                </c:pt>
                <c:pt idx="16149">
                  <c:v>25.346014680833335</c:v>
                </c:pt>
                <c:pt idx="16150">
                  <c:v>25.307931505833334</c:v>
                </c:pt>
                <c:pt idx="16151">
                  <c:v>25.278012829052631</c:v>
                </c:pt>
                <c:pt idx="16152">
                  <c:v>25.258770803789474</c:v>
                </c:pt>
                <c:pt idx="16153">
                  <c:v>25.320625897500001</c:v>
                </c:pt>
                <c:pt idx="16154">
                  <c:v>25.368229866250001</c:v>
                </c:pt>
                <c:pt idx="16155">
                  <c:v>25.33014669125</c:v>
                </c:pt>
                <c:pt idx="16156">
                  <c:v>25.329324896421053</c:v>
                </c:pt>
                <c:pt idx="16157">
                  <c:v>25.346014680833335</c:v>
                </c:pt>
                <c:pt idx="16158">
                  <c:v>25.326973093333333</c:v>
                </c:pt>
                <c:pt idx="16159">
                  <c:v>25.325797191789473</c:v>
                </c:pt>
                <c:pt idx="16160">
                  <c:v>25.345039217052634</c:v>
                </c:pt>
                <c:pt idx="16161">
                  <c:v>25.330286997684212</c:v>
                </c:pt>
                <c:pt idx="16162">
                  <c:v>25.322590187578946</c:v>
                </c:pt>
                <c:pt idx="16163">
                  <c:v>25.341832212842107</c:v>
                </c:pt>
                <c:pt idx="16164">
                  <c:v>25.319703883789476</c:v>
                </c:pt>
                <c:pt idx="16165">
                  <c:v>25.294047850105262</c:v>
                </c:pt>
                <c:pt idx="16166">
                  <c:v>25.351773925894737</c:v>
                </c:pt>
                <c:pt idx="16167">
                  <c:v>25.346001318315789</c:v>
                </c:pt>
                <c:pt idx="16168">
                  <c:v>25.288275242526314</c:v>
                </c:pt>
                <c:pt idx="16169">
                  <c:v>25.28635104</c:v>
                </c:pt>
                <c:pt idx="16170">
                  <c:v>25.249078142872339</c:v>
                </c:pt>
                <c:pt idx="16171">
                  <c:v>25.15184449819149</c:v>
                </c:pt>
                <c:pt idx="16172">
                  <c:v>25.212589938315791</c:v>
                </c:pt>
                <c:pt idx="16173">
                  <c:v>25.281813470212764</c:v>
                </c:pt>
                <c:pt idx="16174">
                  <c:v>25.262366742553191</c:v>
                </c:pt>
                <c:pt idx="16175">
                  <c:v>25.307742440425532</c:v>
                </c:pt>
                <c:pt idx="16176">
                  <c:v>25.375826457473686</c:v>
                </c:pt>
                <c:pt idx="16177">
                  <c:v>25.356584432210528</c:v>
                </c:pt>
                <c:pt idx="16178">
                  <c:v>25.337236644042555</c:v>
                </c:pt>
                <c:pt idx="16179">
                  <c:v>25.317789916382978</c:v>
                </c:pt>
                <c:pt idx="16180">
                  <c:v>25.261394406170211</c:v>
                </c:pt>
                <c:pt idx="16181">
                  <c:v>25.240487431397849</c:v>
                </c:pt>
                <c:pt idx="16182">
                  <c:v>25.27979909591398</c:v>
                </c:pt>
                <c:pt idx="16183">
                  <c:v>25.28635104</c:v>
                </c:pt>
                <c:pt idx="16184">
                  <c:v>25.28635104</c:v>
                </c:pt>
                <c:pt idx="16185">
                  <c:v>25.28635104</c:v>
                </c:pt>
                <c:pt idx="16186">
                  <c:v>25.300110122580644</c:v>
                </c:pt>
                <c:pt idx="16187">
                  <c:v>25.316817579999999</c:v>
                </c:pt>
                <c:pt idx="16188">
                  <c:v>25.316817579999999</c:v>
                </c:pt>
                <c:pt idx="16189">
                  <c:v>25.351215290215052</c:v>
                </c:pt>
                <c:pt idx="16190">
                  <c:v>25.406272537021277</c:v>
                </c:pt>
                <c:pt idx="16191">
                  <c:v>25.347932347659572</c:v>
                </c:pt>
                <c:pt idx="16192">
                  <c:v>25.316817579999999</c:v>
                </c:pt>
                <c:pt idx="16193">
                  <c:v>25.316817579999999</c:v>
                </c:pt>
                <c:pt idx="16194">
                  <c:v>25.262764041290321</c:v>
                </c:pt>
                <c:pt idx="16195">
                  <c:v>25.254246513978497</c:v>
                </c:pt>
                <c:pt idx="16196">
                  <c:v>25.332869843010755</c:v>
                </c:pt>
                <c:pt idx="16197">
                  <c:v>25.347284120000001</c:v>
                </c:pt>
                <c:pt idx="16198">
                  <c:v>25.341985591304347</c:v>
                </c:pt>
                <c:pt idx="16199">
                  <c:v>25.322116108695653</c:v>
                </c:pt>
                <c:pt idx="16200">
                  <c:v>25.316817579999999</c:v>
                </c:pt>
                <c:pt idx="16201">
                  <c:v>25.313174841521739</c:v>
                </c:pt>
                <c:pt idx="16202">
                  <c:v>25.293305358913042</c:v>
                </c:pt>
                <c:pt idx="16203">
                  <c:v>25.311903621935485</c:v>
                </c:pt>
                <c:pt idx="16204">
                  <c:v>25.343310223478262</c:v>
                </c:pt>
                <c:pt idx="16205">
                  <c:v>25.30357125826087</c:v>
                </c:pt>
                <c:pt idx="16206">
                  <c:v>25.241797816559139</c:v>
                </c:pt>
                <c:pt idx="16207">
                  <c:v>25.165809502282606</c:v>
                </c:pt>
                <c:pt idx="16208">
                  <c:v>25.245287439239132</c:v>
                </c:pt>
                <c:pt idx="16209">
                  <c:v>25.28635104</c:v>
                </c:pt>
                <c:pt idx="16210">
                  <c:v>25.28635104</c:v>
                </c:pt>
                <c:pt idx="16211">
                  <c:v>25.229723008369564</c:v>
                </c:pt>
                <c:pt idx="16212">
                  <c:v>25.211509314891305</c:v>
                </c:pt>
                <c:pt idx="16213">
                  <c:v>25.251248286630435</c:v>
                </c:pt>
                <c:pt idx="16214">
                  <c:v>25.273628748571429</c:v>
                </c:pt>
                <c:pt idx="16215">
                  <c:v>25.28635104</c:v>
                </c:pt>
                <c:pt idx="16216">
                  <c:v>25.28635104</c:v>
                </c:pt>
                <c:pt idx="16217">
                  <c:v>25.253235235652173</c:v>
                </c:pt>
                <c:pt idx="16218">
                  <c:v>25.225417960000001</c:v>
                </c:pt>
                <c:pt idx="16219">
                  <c:v>25.225417960000001</c:v>
                </c:pt>
                <c:pt idx="16220">
                  <c:v>25.272624357142856</c:v>
                </c:pt>
                <c:pt idx="16221">
                  <c:v>25.316817579999999</c:v>
                </c:pt>
                <c:pt idx="16222">
                  <c:v>25.316817579999999</c:v>
                </c:pt>
                <c:pt idx="16223">
                  <c:v>25.287355431428573</c:v>
                </c:pt>
                <c:pt idx="16224">
                  <c:v>25.247179772857145</c:v>
                </c:pt>
                <c:pt idx="16225">
                  <c:v>25.207004109120881</c:v>
                </c:pt>
                <c:pt idx="16226">
                  <c:v>25.237135854615385</c:v>
                </c:pt>
                <c:pt idx="16227">
                  <c:v>25.293716577142856</c:v>
                </c:pt>
                <c:pt idx="16228">
                  <c:v>25.333892234285717</c:v>
                </c:pt>
                <c:pt idx="16229">
                  <c:v>25.266932801318681</c:v>
                </c:pt>
                <c:pt idx="16230">
                  <c:v>25.173624832999998</c:v>
                </c:pt>
                <c:pt idx="16231">
                  <c:v>25.234557919666667</c:v>
                </c:pt>
                <c:pt idx="16232">
                  <c:v>25.21671323</c:v>
                </c:pt>
                <c:pt idx="16233">
                  <c:v>25.175198379450549</c:v>
                </c:pt>
                <c:pt idx="16234">
                  <c:v>25.25554970032967</c:v>
                </c:pt>
                <c:pt idx="16235">
                  <c:v>25.298876173111111</c:v>
                </c:pt>
                <c:pt idx="16236">
                  <c:v>25.314447960222221</c:v>
                </c:pt>
                <c:pt idx="16237">
                  <c:v>25.294136933555556</c:v>
                </c:pt>
                <c:pt idx="16238">
                  <c:v>25.298738534285715</c:v>
                </c:pt>
                <c:pt idx="16239">
                  <c:v>25.314786477333332</c:v>
                </c:pt>
                <c:pt idx="16240">
                  <c:v>25.294475450666667</c:v>
                </c:pt>
                <c:pt idx="16241">
                  <c:v>25.274164423999999</c:v>
                </c:pt>
                <c:pt idx="16242">
                  <c:v>25.249791191333333</c:v>
                </c:pt>
                <c:pt idx="16243">
                  <c:v>25.188858104666664</c:v>
                </c:pt>
                <c:pt idx="16244">
                  <c:v>25.201044721999999</c:v>
                </c:pt>
                <c:pt idx="16245">
                  <c:v>25.259992348089888</c:v>
                </c:pt>
                <c:pt idx="16246">
                  <c:v>25.301070828988763</c:v>
                </c:pt>
                <c:pt idx="16247">
                  <c:v>25.341867846222222</c:v>
                </c:pt>
                <c:pt idx="16248">
                  <c:v>25.368272180888891</c:v>
                </c:pt>
                <c:pt idx="16249">
                  <c:v>25.287028074222224</c:v>
                </c:pt>
                <c:pt idx="16250">
                  <c:v>25.255884500000001</c:v>
                </c:pt>
                <c:pt idx="16251">
                  <c:v>25.261361630786517</c:v>
                </c:pt>
                <c:pt idx="16252">
                  <c:v>25.302440111685392</c:v>
                </c:pt>
                <c:pt idx="16253">
                  <c:v>25.303615412666666</c:v>
                </c:pt>
                <c:pt idx="16254">
                  <c:v>25.295593698202246</c:v>
                </c:pt>
                <c:pt idx="16255">
                  <c:v>25.357211419550563</c:v>
                </c:pt>
                <c:pt idx="16256">
                  <c:v>25.309286525168542</c:v>
                </c:pt>
                <c:pt idx="16257">
                  <c:v>25.229183487415732</c:v>
                </c:pt>
                <c:pt idx="16258">
                  <c:v>25.249722727865169</c:v>
                </c:pt>
                <c:pt idx="16259">
                  <c:v>25.255884500000001</c:v>
                </c:pt>
                <c:pt idx="16260">
                  <c:v>25.27368517505618</c:v>
                </c:pt>
                <c:pt idx="16261">
                  <c:v>25.355842136853934</c:v>
                </c:pt>
                <c:pt idx="16262">
                  <c:v>25.347626440674158</c:v>
                </c:pt>
                <c:pt idx="16263">
                  <c:v>25.306431259545455</c:v>
                </c:pt>
                <c:pt idx="16264">
                  <c:v>25.264885977727275</c:v>
                </c:pt>
                <c:pt idx="16265">
                  <c:v>25.304151715056182</c:v>
                </c:pt>
                <c:pt idx="16266">
                  <c:v>25.341052327727272</c:v>
                </c:pt>
                <c:pt idx="16267">
                  <c:v>25.320279686818182</c:v>
                </c:pt>
                <c:pt idx="16268">
                  <c:v>25.299701546292134</c:v>
                </c:pt>
                <c:pt idx="16269">
                  <c:v>25.242728491704547</c:v>
                </c:pt>
                <c:pt idx="16270">
                  <c:v>25.118092639431818</c:v>
                </c:pt>
                <c:pt idx="16271">
                  <c:v>25.195297626704548</c:v>
                </c:pt>
                <c:pt idx="16272">
                  <c:v>25.255884500000001</c:v>
                </c:pt>
                <c:pt idx="16273">
                  <c:v>25.255884500000001</c:v>
                </c:pt>
                <c:pt idx="16274">
                  <c:v>25.334820535454547</c:v>
                </c:pt>
                <c:pt idx="16275">
                  <c:v>25.327550111136365</c:v>
                </c:pt>
                <c:pt idx="16276">
                  <c:v>25.227149013409093</c:v>
                </c:pt>
                <c:pt idx="16277">
                  <c:v>25.331012217954544</c:v>
                </c:pt>
                <c:pt idx="16278">
                  <c:v>25.309200941250001</c:v>
                </c:pt>
                <c:pt idx="16279">
                  <c:v>25.194951410000002</c:v>
                </c:pt>
                <c:pt idx="16280">
                  <c:v>25.194951410000002</c:v>
                </c:pt>
                <c:pt idx="16281">
                  <c:v>25.233822517011497</c:v>
                </c:pt>
                <c:pt idx="16282">
                  <c:v>25.279426826363636</c:v>
                </c:pt>
                <c:pt idx="16283">
                  <c:v>25.237881544545456</c:v>
                </c:pt>
                <c:pt idx="16284">
                  <c:v>25.269541914482758</c:v>
                </c:pt>
                <c:pt idx="16285">
                  <c:v>25.306311876551725</c:v>
                </c:pt>
                <c:pt idx="16286">
                  <c:v>25.264289062758621</c:v>
                </c:pt>
                <c:pt idx="16287">
                  <c:v>25.289120725454545</c:v>
                </c:pt>
                <c:pt idx="16288">
                  <c:v>25.295806173103447</c:v>
                </c:pt>
                <c:pt idx="16289">
                  <c:v>25.232771952413795</c:v>
                </c:pt>
                <c:pt idx="16290">
                  <c:v>25.243978036091956</c:v>
                </c:pt>
                <c:pt idx="16291">
                  <c:v>25.274094385977012</c:v>
                </c:pt>
                <c:pt idx="16292">
                  <c:v>25.316117199770115</c:v>
                </c:pt>
                <c:pt idx="16293">
                  <c:v>25.234172706091954</c:v>
                </c:pt>
                <c:pt idx="16294">
                  <c:v>25.217624187674421</c:v>
                </c:pt>
                <c:pt idx="16295">
                  <c:v>25.24958107724138</c:v>
                </c:pt>
                <c:pt idx="16296">
                  <c:v>25.186546849655173</c:v>
                </c:pt>
                <c:pt idx="16297">
                  <c:v>25.191799703448275</c:v>
                </c:pt>
                <c:pt idx="16298">
                  <c:v>25.225417960000001</c:v>
                </c:pt>
                <c:pt idx="16299">
                  <c:v>25.225417960000001</c:v>
                </c:pt>
                <c:pt idx="16300">
                  <c:v>25.209309209425289</c:v>
                </c:pt>
                <c:pt idx="16301">
                  <c:v>25.174758470697675</c:v>
                </c:pt>
                <c:pt idx="16302">
                  <c:v>25.110991293953489</c:v>
                </c:pt>
                <c:pt idx="16303">
                  <c:v>25.197431250813953</c:v>
                </c:pt>
                <c:pt idx="16304">
                  <c:v>25.265339633103448</c:v>
                </c:pt>
                <c:pt idx="16305">
                  <c:v>25.28635104</c:v>
                </c:pt>
                <c:pt idx="16306">
                  <c:v>25.265095314418605</c:v>
                </c:pt>
                <c:pt idx="16307">
                  <c:v>25.243839588837211</c:v>
                </c:pt>
                <c:pt idx="16308">
                  <c:v>25.225417960000001</c:v>
                </c:pt>
                <c:pt idx="16309">
                  <c:v>25.225417960000001</c:v>
                </c:pt>
                <c:pt idx="16310">
                  <c:v>25.225417960000001</c:v>
                </c:pt>
                <c:pt idx="16311">
                  <c:v>25.219395502441863</c:v>
                </c:pt>
                <c:pt idx="16312">
                  <c:v>25.198139769883724</c:v>
                </c:pt>
                <c:pt idx="16313">
                  <c:v>25.176884043255814</c:v>
                </c:pt>
                <c:pt idx="16314">
                  <c:v>25.191367114117647</c:v>
                </c:pt>
                <c:pt idx="16315">
                  <c:v>25.255884500000001</c:v>
                </c:pt>
                <c:pt idx="16316">
                  <c:v>25.213373041860468</c:v>
                </c:pt>
                <c:pt idx="16317">
                  <c:v>25.207138030000003</c:v>
                </c:pt>
                <c:pt idx="16318">
                  <c:v>25.215852882441862</c:v>
                </c:pt>
                <c:pt idx="16319">
                  <c:v>25.152085698720931</c:v>
                </c:pt>
                <c:pt idx="16320">
                  <c:v>25.195668274823529</c:v>
                </c:pt>
                <c:pt idx="16321">
                  <c:v>25.275239713647061</c:v>
                </c:pt>
                <c:pt idx="16322">
                  <c:v>25.339757092470588</c:v>
                </c:pt>
                <c:pt idx="16323">
                  <c:v>25.290293768705883</c:v>
                </c:pt>
                <c:pt idx="16324">
                  <c:v>25.255884500000001</c:v>
                </c:pt>
                <c:pt idx="16325">
                  <c:v>25.253733920352943</c:v>
                </c:pt>
                <c:pt idx="16326">
                  <c:v>25.210722327411766</c:v>
                </c:pt>
                <c:pt idx="16327">
                  <c:v>25.208571750000001</c:v>
                </c:pt>
                <c:pt idx="16328">
                  <c:v>25.216098781529414</c:v>
                </c:pt>
                <c:pt idx="16329">
                  <c:v>25.173087188588234</c:v>
                </c:pt>
                <c:pt idx="16330">
                  <c:v>25.164484869999999</c:v>
                </c:pt>
                <c:pt idx="16331">
                  <c:v>25.173087187176471</c:v>
                </c:pt>
                <c:pt idx="16332">
                  <c:v>25.194592980117648</c:v>
                </c:pt>
                <c:pt idx="16333">
                  <c:v>25.237749651785716</c:v>
                </c:pt>
                <c:pt idx="16334">
                  <c:v>25.230794404117649</c:v>
                </c:pt>
                <c:pt idx="16335">
                  <c:v>25.198578380238096</c:v>
                </c:pt>
                <c:pt idx="16336">
                  <c:v>25.220340201666669</c:v>
                </c:pt>
                <c:pt idx="16337">
                  <c:v>25.225417960000001</c:v>
                </c:pt>
                <c:pt idx="16338">
                  <c:v>25.217532500000001</c:v>
                </c:pt>
                <c:pt idx="16339">
                  <c:v>25.196026700000001</c:v>
                </c:pt>
                <c:pt idx="16340">
                  <c:v>25.215625140357144</c:v>
                </c:pt>
                <c:pt idx="16341">
                  <c:v>25.201479960357144</c:v>
                </c:pt>
                <c:pt idx="16342">
                  <c:v>25.171013415357141</c:v>
                </c:pt>
                <c:pt idx="16343">
                  <c:v>25.214537051071428</c:v>
                </c:pt>
                <c:pt idx="16344">
                  <c:v>25.291489974457832</c:v>
                </c:pt>
                <c:pt idx="16345">
                  <c:v>25.299408125952382</c:v>
                </c:pt>
                <c:pt idx="16346">
                  <c:v>25.168837233095235</c:v>
                </c:pt>
                <c:pt idx="16347">
                  <c:v>25.248630558809523</c:v>
                </c:pt>
                <c:pt idx="16348">
                  <c:v>25.224692562142856</c:v>
                </c:pt>
                <c:pt idx="16349">
                  <c:v>25.145030333614457</c:v>
                </c:pt>
                <c:pt idx="16350">
                  <c:v>25.211102355301207</c:v>
                </c:pt>
                <c:pt idx="16351">
                  <c:v>25.225417960000001</c:v>
                </c:pt>
                <c:pt idx="16352">
                  <c:v>25.216713231428574</c:v>
                </c:pt>
                <c:pt idx="16353">
                  <c:v>25.194951410000002</c:v>
                </c:pt>
                <c:pt idx="16354">
                  <c:v>25.150903400361447</c:v>
                </c:pt>
                <c:pt idx="16355">
                  <c:v>25.174762743373496</c:v>
                </c:pt>
                <c:pt idx="16356">
                  <c:v>25.220279023855422</c:v>
                </c:pt>
                <c:pt idx="16357">
                  <c:v>25.19825501180723</c:v>
                </c:pt>
                <c:pt idx="16358">
                  <c:v>25.194951410000002</c:v>
                </c:pt>
                <c:pt idx="16359">
                  <c:v>25.205229282289157</c:v>
                </c:pt>
                <c:pt idx="16360">
                  <c:v>25.225417960000001</c:v>
                </c:pt>
                <c:pt idx="16361">
                  <c:v>25.225417960000001</c:v>
                </c:pt>
                <c:pt idx="16362">
                  <c:v>25.225417960000001</c:v>
                </c:pt>
                <c:pt idx="16363">
                  <c:v>25.225417960000001</c:v>
                </c:pt>
                <c:pt idx="16364">
                  <c:v>25.225417960000001</c:v>
                </c:pt>
                <c:pt idx="16365">
                  <c:v>25.162998700487805</c:v>
                </c:pt>
                <c:pt idx="16366">
                  <c:v>25.171459142289159</c:v>
                </c:pt>
                <c:pt idx="16367">
                  <c:v>25.221380224457832</c:v>
                </c:pt>
                <c:pt idx="16368">
                  <c:v>25.19935621240964</c:v>
                </c:pt>
                <c:pt idx="16369">
                  <c:v>25.177117337804876</c:v>
                </c:pt>
                <c:pt idx="16370">
                  <c:v>25.183805118048781</c:v>
                </c:pt>
                <c:pt idx="16371">
                  <c:v>25.222445614146341</c:v>
                </c:pt>
                <c:pt idx="16372">
                  <c:v>25.177860426341464</c:v>
                </c:pt>
                <c:pt idx="16373">
                  <c:v>25.226152088554215</c:v>
                </c:pt>
                <c:pt idx="16374">
                  <c:v>25.28635104</c:v>
                </c:pt>
                <c:pt idx="16375">
                  <c:v>25.28635104</c:v>
                </c:pt>
                <c:pt idx="16376">
                  <c:v>25.180461229390243</c:v>
                </c:pt>
                <c:pt idx="16377">
                  <c:v>25.199038389146342</c:v>
                </c:pt>
                <c:pt idx="16378">
                  <c:v>25.276690917560977</c:v>
                </c:pt>
                <c:pt idx="16379">
                  <c:v>25.232105737073173</c:v>
                </c:pt>
                <c:pt idx="16380">
                  <c:v>25.206235317407408</c:v>
                </c:pt>
                <c:pt idx="16381">
                  <c:v>25.22839029902439</c:v>
                </c:pt>
                <c:pt idx="16382">
                  <c:v>25.277434002926828</c:v>
                </c:pt>
                <c:pt idx="16383">
                  <c:v>25.210556224878051</c:v>
                </c:pt>
                <c:pt idx="16384">
                  <c:v>25.264159358395062</c:v>
                </c:pt>
                <c:pt idx="16385">
                  <c:v>25.270374680609756</c:v>
                </c:pt>
                <c:pt idx="16386">
                  <c:v>25.16674165111111</c:v>
                </c:pt>
                <c:pt idx="16387">
                  <c:v>25.211877273333336</c:v>
                </c:pt>
                <c:pt idx="16388">
                  <c:v>25.225417960000001</c:v>
                </c:pt>
                <c:pt idx="16389">
                  <c:v>25.186405924512197</c:v>
                </c:pt>
                <c:pt idx="16390">
                  <c:v>25.074942965975609</c:v>
                </c:pt>
                <c:pt idx="16391">
                  <c:v>25.206235320987656</c:v>
                </c:pt>
                <c:pt idx="16392">
                  <c:v>25.227298605925927</c:v>
                </c:pt>
                <c:pt idx="16393">
                  <c:v>25.194951410000002</c:v>
                </c:pt>
                <c:pt idx="16394">
                  <c:v>25.194951410000002</c:v>
                </c:pt>
                <c:pt idx="16395">
                  <c:v>25.216014703827163</c:v>
                </c:pt>
                <c:pt idx="16396">
                  <c:v>25.212253401358026</c:v>
                </c:pt>
                <c:pt idx="16397">
                  <c:v>25.194951410000002</c:v>
                </c:pt>
                <c:pt idx="16398">
                  <c:v>25.194951410000002</c:v>
                </c:pt>
                <c:pt idx="16399">
                  <c:v>25.194951410000002</c:v>
                </c:pt>
                <c:pt idx="16400">
                  <c:v>25.182539115925927</c:v>
                </c:pt>
                <c:pt idx="16401">
                  <c:v>25.169054850999999</c:v>
                </c:pt>
                <c:pt idx="16402">
                  <c:v>25.191904756</c:v>
                </c:pt>
                <c:pt idx="16403">
                  <c:v>25.194951410000002</c:v>
                </c:pt>
                <c:pt idx="16404">
                  <c:v>25.194951410000002</c:v>
                </c:pt>
                <c:pt idx="16405">
                  <c:v>25.194951410000002</c:v>
                </c:pt>
                <c:pt idx="16406">
                  <c:v>25.194951410000002</c:v>
                </c:pt>
                <c:pt idx="16407">
                  <c:v>25.156868235000001</c:v>
                </c:pt>
                <c:pt idx="16408">
                  <c:v>25.156868235000001</c:v>
                </c:pt>
                <c:pt idx="16409">
                  <c:v>25.191143092500003</c:v>
                </c:pt>
                <c:pt idx="16410">
                  <c:v>25.168293187499998</c:v>
                </c:pt>
                <c:pt idx="16411">
                  <c:v>25.183526457500001</c:v>
                </c:pt>
                <c:pt idx="16412">
                  <c:v>25.206376366250002</c:v>
                </c:pt>
                <c:pt idx="16413">
                  <c:v>25.225417960000001</c:v>
                </c:pt>
                <c:pt idx="16414">
                  <c:v>25.225417960000001</c:v>
                </c:pt>
                <c:pt idx="16415">
                  <c:v>25.168293191250001</c:v>
                </c:pt>
                <c:pt idx="16416">
                  <c:v>25.1454432825</c:v>
                </c:pt>
                <c:pt idx="16417">
                  <c:v>25.176054443417719</c:v>
                </c:pt>
                <c:pt idx="16418">
                  <c:v>25.245471883924051</c:v>
                </c:pt>
                <c:pt idx="16419">
                  <c:v>25.255884500000001</c:v>
                </c:pt>
                <c:pt idx="16420">
                  <c:v>25.255884500000001</c:v>
                </c:pt>
                <c:pt idx="16421">
                  <c:v>25.2421745555</c:v>
                </c:pt>
                <c:pt idx="16422">
                  <c:v>25.173624832999998</c:v>
                </c:pt>
                <c:pt idx="16423">
                  <c:v>25.144430944936708</c:v>
                </c:pt>
                <c:pt idx="16424">
                  <c:v>25.146585777750001</c:v>
                </c:pt>
                <c:pt idx="16425">
                  <c:v>25.164484869999999</c:v>
                </c:pt>
                <c:pt idx="16426">
                  <c:v>25.164484869999999</c:v>
                </c:pt>
                <c:pt idx="16427">
                  <c:v>25.185310099873419</c:v>
                </c:pt>
                <c:pt idx="16428">
                  <c:v>25.235444916962027</c:v>
                </c:pt>
                <c:pt idx="16429">
                  <c:v>25.267839722531644</c:v>
                </c:pt>
                <c:pt idx="16430">
                  <c:v>25.198422282025319</c:v>
                </c:pt>
                <c:pt idx="16431">
                  <c:v>25.194951410000002</c:v>
                </c:pt>
                <c:pt idx="16432">
                  <c:v>25.209606206202533</c:v>
                </c:pt>
                <c:pt idx="16433">
                  <c:v>25.225417960000001</c:v>
                </c:pt>
                <c:pt idx="16434">
                  <c:v>25.225417960000001</c:v>
                </c:pt>
                <c:pt idx="16435">
                  <c:v>25.272289560000001</c:v>
                </c:pt>
                <c:pt idx="16436">
                  <c:v>25.253956237974684</c:v>
                </c:pt>
                <c:pt idx="16437">
                  <c:v>25.207677946455696</c:v>
                </c:pt>
                <c:pt idx="16438">
                  <c:v>25.164484869999999</c:v>
                </c:pt>
                <c:pt idx="16439">
                  <c:v>25.164484869999999</c:v>
                </c:pt>
                <c:pt idx="16440">
                  <c:v>25.146744859367089</c:v>
                </c:pt>
                <c:pt idx="16441">
                  <c:v>25.17620277346154</c:v>
                </c:pt>
                <c:pt idx="16442">
                  <c:v>25.248853758846156</c:v>
                </c:pt>
                <c:pt idx="16443">
                  <c:v>25.201982151153846</c:v>
                </c:pt>
                <c:pt idx="16444">
                  <c:v>25.234792276538464</c:v>
                </c:pt>
                <c:pt idx="16445">
                  <c:v>25.230431437088608</c:v>
                </c:pt>
                <c:pt idx="16446">
                  <c:v>25.189483056666667</c:v>
                </c:pt>
                <c:pt idx="16447">
                  <c:v>25.166047256666666</c:v>
                </c:pt>
                <c:pt idx="16448">
                  <c:v>25.120738043333333</c:v>
                </c:pt>
                <c:pt idx="16449">
                  <c:v>25.148079810000002</c:v>
                </c:pt>
                <c:pt idx="16450">
                  <c:v>25.187038022987014</c:v>
                </c:pt>
                <c:pt idx="16451">
                  <c:v>25.162141289999997</c:v>
                </c:pt>
                <c:pt idx="16452">
                  <c:v>25.115269690000002</c:v>
                </c:pt>
                <c:pt idx="16453">
                  <c:v>25.173859195769232</c:v>
                </c:pt>
                <c:pt idx="16454">
                  <c:v>25.204325736538461</c:v>
                </c:pt>
                <c:pt idx="16455">
                  <c:v>25.160923845844156</c:v>
                </c:pt>
                <c:pt idx="16456">
                  <c:v>25.137183684805194</c:v>
                </c:pt>
                <c:pt idx="16457">
                  <c:v>25.174640383333333</c:v>
                </c:pt>
                <c:pt idx="16458">
                  <c:v>25.194951410000002</c:v>
                </c:pt>
                <c:pt idx="16459">
                  <c:v>25.188311266666666</c:v>
                </c:pt>
                <c:pt idx="16460">
                  <c:v>25.164875466666665</c:v>
                </c:pt>
                <c:pt idx="16461">
                  <c:v>25.187829361688312</c:v>
                </c:pt>
                <c:pt idx="16462">
                  <c:v>25.211569528181819</c:v>
                </c:pt>
                <c:pt idx="16463">
                  <c:v>25.205634489220781</c:v>
                </c:pt>
                <c:pt idx="16464">
                  <c:v>25.154988805584413</c:v>
                </c:pt>
                <c:pt idx="16465">
                  <c:v>25.083768322467531</c:v>
                </c:pt>
                <c:pt idx="16466">
                  <c:v>25.132846539999999</c:v>
                </c:pt>
                <c:pt idx="16467">
                  <c:v>25.164484869999999</c:v>
                </c:pt>
                <c:pt idx="16468">
                  <c:v>25.17121124896104</c:v>
                </c:pt>
                <c:pt idx="16469">
                  <c:v>25.194951410000002</c:v>
                </c:pt>
                <c:pt idx="16470">
                  <c:v>25.12373092688312</c:v>
                </c:pt>
                <c:pt idx="16471">
                  <c:v>25.137579354155843</c:v>
                </c:pt>
                <c:pt idx="16472">
                  <c:v>25.143910063766235</c:v>
                </c:pt>
                <c:pt idx="16473">
                  <c:v>25.110767549473685</c:v>
                </c:pt>
                <c:pt idx="16474">
                  <c:v>25.15887261263158</c:v>
                </c:pt>
                <c:pt idx="16475">
                  <c:v>25.164484869999999</c:v>
                </c:pt>
                <c:pt idx="16476">
                  <c:v>25.222210950526314</c:v>
                </c:pt>
                <c:pt idx="16477">
                  <c:v>25.270524265974025</c:v>
                </c:pt>
                <c:pt idx="16478">
                  <c:v>25.221810079868423</c:v>
                </c:pt>
                <c:pt idx="16479">
                  <c:v>25.149652477236842</c:v>
                </c:pt>
                <c:pt idx="16480">
                  <c:v>25.15285947973684</c:v>
                </c:pt>
                <c:pt idx="16481">
                  <c:v>25.189016373766233</c:v>
                </c:pt>
                <c:pt idx="16482">
                  <c:v>25.214193443421053</c:v>
                </c:pt>
                <c:pt idx="16483">
                  <c:v>25.166088372368421</c:v>
                </c:pt>
                <c:pt idx="16484">
                  <c:v>25.164484869999999</c:v>
                </c:pt>
                <c:pt idx="16485">
                  <c:v>25.130811325789473</c:v>
                </c:pt>
                <c:pt idx="16486">
                  <c:v>25.134820081052634</c:v>
                </c:pt>
                <c:pt idx="16487">
                  <c:v>25.178916388947371</c:v>
                </c:pt>
                <c:pt idx="16488">
                  <c:v>25.082706262631579</c:v>
                </c:pt>
                <c:pt idx="16489">
                  <c:v>25.159674363684211</c:v>
                </c:pt>
                <c:pt idx="16490">
                  <c:v>25.164078649466667</c:v>
                </c:pt>
                <c:pt idx="16491">
                  <c:v>25.124798192894737</c:v>
                </c:pt>
                <c:pt idx="16492">
                  <c:v>25.10916404736842</c:v>
                </c:pt>
                <c:pt idx="16493">
                  <c:v>25.157269110526315</c:v>
                </c:pt>
                <c:pt idx="16494">
                  <c:v>25.143767622799999</c:v>
                </c:pt>
                <c:pt idx="16495">
                  <c:v>25.119586811052631</c:v>
                </c:pt>
                <c:pt idx="16496">
                  <c:v>25.103551790000001</c:v>
                </c:pt>
                <c:pt idx="16497">
                  <c:v>25.101547412368422</c:v>
                </c:pt>
                <c:pt idx="16498">
                  <c:v>25.077494880789473</c:v>
                </c:pt>
                <c:pt idx="16499">
                  <c:v>25.132799668399997</c:v>
                </c:pt>
                <c:pt idx="16500">
                  <c:v>25.123050375599998</c:v>
                </c:pt>
                <c:pt idx="16501">
                  <c:v>25.088521630266666</c:v>
                </c:pt>
                <c:pt idx="16502">
                  <c:v>25.124269036666668</c:v>
                </c:pt>
                <c:pt idx="16503">
                  <c:v>24.978029636666669</c:v>
                </c:pt>
                <c:pt idx="16504">
                  <c:v>25.110457535600002</c:v>
                </c:pt>
                <c:pt idx="16505">
                  <c:v>25.208762912666668</c:v>
                </c:pt>
                <c:pt idx="16506">
                  <c:v>25.179108816666666</c:v>
                </c:pt>
                <c:pt idx="16507">
                  <c:v>25.050743120666667</c:v>
                </c:pt>
                <c:pt idx="16508">
                  <c:v>25.172609280666666</c:v>
                </c:pt>
                <c:pt idx="16509">
                  <c:v>25.155141797733332</c:v>
                </c:pt>
                <c:pt idx="16510">
                  <c:v>25.120206831866668</c:v>
                </c:pt>
                <c:pt idx="16511">
                  <c:v>25.11137428</c:v>
                </c:pt>
                <c:pt idx="16512">
                  <c:v>25.138080535333334</c:v>
                </c:pt>
                <c:pt idx="16513">
                  <c:v>25.186826999333334</c:v>
                </c:pt>
                <c:pt idx="16514">
                  <c:v>25.112609410000001</c:v>
                </c:pt>
                <c:pt idx="16515">
                  <c:v>25.087709189199998</c:v>
                </c:pt>
                <c:pt idx="16516">
                  <c:v>25.103551790000001</c:v>
                </c:pt>
                <c:pt idx="16517">
                  <c:v>25.09778785</c:v>
                </c:pt>
                <c:pt idx="16518">
                  <c:v>25.048382650000001</c:v>
                </c:pt>
                <c:pt idx="16519">
                  <c:v>25.107207774799999</c:v>
                </c:pt>
                <c:pt idx="16520">
                  <c:v>25.102728369999998</c:v>
                </c:pt>
                <c:pt idx="16521">
                  <c:v>25.082966289999998</c:v>
                </c:pt>
                <c:pt idx="16522">
                  <c:v>25.107668889999999</c:v>
                </c:pt>
                <c:pt idx="16523">
                  <c:v>25.132371490000001</c:v>
                </c:pt>
                <c:pt idx="16524">
                  <c:v>25.110962570000002</c:v>
                </c:pt>
                <c:pt idx="16525">
                  <c:v>25.103551790000001</c:v>
                </c:pt>
                <c:pt idx="16526">
                  <c:v>25.103551790000001</c:v>
                </c:pt>
                <c:pt idx="16527">
                  <c:v>25.09778785</c:v>
                </c:pt>
                <c:pt idx="16528">
                  <c:v>25.073085249999998</c:v>
                </c:pt>
                <c:pt idx="16529">
                  <c:v>25.148208225342465</c:v>
                </c:pt>
                <c:pt idx="16530">
                  <c:v>25.183835240000001</c:v>
                </c:pt>
                <c:pt idx="16531">
                  <c:v>25.167778550000001</c:v>
                </c:pt>
                <c:pt idx="16532">
                  <c:v>25.141947977397258</c:v>
                </c:pt>
                <c:pt idx="16533">
                  <c:v>25.164484869999999</c:v>
                </c:pt>
                <c:pt idx="16534">
                  <c:v>25.164484869999999</c:v>
                </c:pt>
                <c:pt idx="16535">
                  <c:v>25.121080484246576</c:v>
                </c:pt>
                <c:pt idx="16536">
                  <c:v>25.135665169999999</c:v>
                </c:pt>
                <c:pt idx="16537">
                  <c:v>25.143617376849313</c:v>
                </c:pt>
                <c:pt idx="16538">
                  <c:v>25.123584585068492</c:v>
                </c:pt>
                <c:pt idx="16539">
                  <c:v>25.223748560410961</c:v>
                </c:pt>
                <c:pt idx="16540">
                  <c:v>25.200794310000003</c:v>
                </c:pt>
                <c:pt idx="16541">
                  <c:v>25.157074090000002</c:v>
                </c:pt>
                <c:pt idx="16542">
                  <c:v>25.120663134383562</c:v>
                </c:pt>
                <c:pt idx="16543">
                  <c:v>25.087692495205481</c:v>
                </c:pt>
                <c:pt idx="16544">
                  <c:v>25.047626908356165</c:v>
                </c:pt>
                <c:pt idx="16545">
                  <c:v>25.097708891917808</c:v>
                </c:pt>
                <c:pt idx="16546">
                  <c:v>25.103551790000001</c:v>
                </c:pt>
                <c:pt idx="16547">
                  <c:v>25.154885823150686</c:v>
                </c:pt>
                <c:pt idx="16548">
                  <c:v>25.171579817671233</c:v>
                </c:pt>
                <c:pt idx="16549">
                  <c:v>25.12149783410959</c:v>
                </c:pt>
                <c:pt idx="16550">
                  <c:v>25.078163006944443</c:v>
                </c:pt>
                <c:pt idx="16551">
                  <c:v>25.23049571527778</c:v>
                </c:pt>
                <c:pt idx="16552">
                  <c:v>25.130679534246575</c:v>
                </c:pt>
                <c:pt idx="16553">
                  <c:v>25.120054499166667</c:v>
                </c:pt>
                <c:pt idx="16554">
                  <c:v>25.133183630273972</c:v>
                </c:pt>
                <c:pt idx="16555">
                  <c:v>25.068007493333333</c:v>
                </c:pt>
                <c:pt idx="16556">
                  <c:v>25.042618709999999</c:v>
                </c:pt>
                <c:pt idx="16557">
                  <c:v>25.067659701780819</c:v>
                </c:pt>
                <c:pt idx="16558">
                  <c:v>25.073085249999998</c:v>
                </c:pt>
                <c:pt idx="16559">
                  <c:v>25.073085249999998</c:v>
                </c:pt>
                <c:pt idx="16560">
                  <c:v>25.082817616944443</c:v>
                </c:pt>
                <c:pt idx="16561">
                  <c:v>25.103551790000001</c:v>
                </c:pt>
                <c:pt idx="16562">
                  <c:v>25.103551790000001</c:v>
                </c:pt>
                <c:pt idx="16563">
                  <c:v>25.078586153055554</c:v>
                </c:pt>
                <c:pt idx="16564">
                  <c:v>25.152636771111112</c:v>
                </c:pt>
                <c:pt idx="16565">
                  <c:v>25.150521039166669</c:v>
                </c:pt>
                <c:pt idx="16566">
                  <c:v>25.113284156944445</c:v>
                </c:pt>
                <c:pt idx="16567">
                  <c:v>25.143327550555554</c:v>
                </c:pt>
                <c:pt idx="16568">
                  <c:v>25.194105117222225</c:v>
                </c:pt>
                <c:pt idx="16569">
                  <c:v>25.095088862222219</c:v>
                </c:pt>
                <c:pt idx="16570">
                  <c:v>25.073085249999998</c:v>
                </c:pt>
                <c:pt idx="16571">
                  <c:v>25.073085249999998</c:v>
                </c:pt>
                <c:pt idx="16572">
                  <c:v>25.073085249999998</c:v>
                </c:pt>
                <c:pt idx="16573">
                  <c:v>25.056582539027776</c:v>
                </c:pt>
                <c:pt idx="16574">
                  <c:v>24.983402044929576</c:v>
                </c:pt>
                <c:pt idx="16575">
                  <c:v>25.086387540704226</c:v>
                </c:pt>
                <c:pt idx="16576">
                  <c:v>25.082394470555556</c:v>
                </c:pt>
                <c:pt idx="16577">
                  <c:v>25.073085249999998</c:v>
                </c:pt>
                <c:pt idx="16578">
                  <c:v>25.096256984647887</c:v>
                </c:pt>
                <c:pt idx="16579">
                  <c:v>25.106936958888888</c:v>
                </c:pt>
                <c:pt idx="16580">
                  <c:v>25.017301434929578</c:v>
                </c:pt>
                <c:pt idx="16581">
                  <c:v>25.094540558873241</c:v>
                </c:pt>
                <c:pt idx="16582">
                  <c:v>25.103551790000001</c:v>
                </c:pt>
                <c:pt idx="16583">
                  <c:v>25.085529329718309</c:v>
                </c:pt>
                <c:pt idx="16584">
                  <c:v>25.059782957887322</c:v>
                </c:pt>
                <c:pt idx="16585">
                  <c:v>25.059782957887325</c:v>
                </c:pt>
                <c:pt idx="16586">
                  <c:v>25.099634663428571</c:v>
                </c:pt>
                <c:pt idx="16587">
                  <c:v>25.073520486285712</c:v>
                </c:pt>
                <c:pt idx="16588">
                  <c:v>25.098402515633804</c:v>
                </c:pt>
                <c:pt idx="16589">
                  <c:v>25.103551790000001</c:v>
                </c:pt>
                <c:pt idx="16590">
                  <c:v>25.103551790000001</c:v>
                </c:pt>
                <c:pt idx="16591">
                  <c:v>25.103551790000001</c:v>
                </c:pt>
                <c:pt idx="16592">
                  <c:v>25.096686090845072</c:v>
                </c:pt>
                <c:pt idx="16593">
                  <c:v>25.064380523571426</c:v>
                </c:pt>
                <c:pt idx="16594">
                  <c:v>24.959923806428574</c:v>
                </c:pt>
                <c:pt idx="16595">
                  <c:v>25.092824132816901</c:v>
                </c:pt>
                <c:pt idx="16596">
                  <c:v>25.095717536857141</c:v>
                </c:pt>
                <c:pt idx="16597">
                  <c:v>25.116854082112674</c:v>
                </c:pt>
                <c:pt idx="16598">
                  <c:v>25.154474435428572</c:v>
                </c:pt>
                <c:pt idx="16599">
                  <c:v>25.117044114857144</c:v>
                </c:pt>
                <c:pt idx="16600">
                  <c:v>25.042618709999999</c:v>
                </c:pt>
                <c:pt idx="16601">
                  <c:v>25.042618709999999</c:v>
                </c:pt>
                <c:pt idx="16602">
                  <c:v>25.019551179285713</c:v>
                </c:pt>
                <c:pt idx="16603">
                  <c:v>25.087012807285713</c:v>
                </c:pt>
                <c:pt idx="16604">
                  <c:v>25.177106727000002</c:v>
                </c:pt>
                <c:pt idx="16605">
                  <c:v>25.185376218428573</c:v>
                </c:pt>
                <c:pt idx="16606">
                  <c:v>25.097893718285714</c:v>
                </c:pt>
                <c:pt idx="16607">
                  <c:v>25.077002376571428</c:v>
                </c:pt>
                <c:pt idx="16608">
                  <c:v>25.155344908</c:v>
                </c:pt>
                <c:pt idx="16609">
                  <c:v>25.164484869999999</c:v>
                </c:pt>
                <c:pt idx="16610">
                  <c:v>25.088539292028983</c:v>
                </c:pt>
                <c:pt idx="16611">
                  <c:v>25.087012811142856</c:v>
                </c:pt>
                <c:pt idx="16612">
                  <c:v>25.123572659142859</c:v>
                </c:pt>
                <c:pt idx="16613">
                  <c:v>25.097370173188406</c:v>
                </c:pt>
                <c:pt idx="16614">
                  <c:v>25.064380523571426</c:v>
                </c:pt>
                <c:pt idx="16615">
                  <c:v>24.959923806428574</c:v>
                </c:pt>
                <c:pt idx="16616">
                  <c:v>25.048358780724637</c:v>
                </c:pt>
                <c:pt idx="16617">
                  <c:v>25.012152163333333</c:v>
                </c:pt>
                <c:pt idx="16618">
                  <c:v>25.046100595571428</c:v>
                </c:pt>
                <c:pt idx="16619">
                  <c:v>25.103551790000001</c:v>
                </c:pt>
                <c:pt idx="16620">
                  <c:v>25.071760615217393</c:v>
                </c:pt>
                <c:pt idx="16621">
                  <c:v>24.98168562</c:v>
                </c:pt>
                <c:pt idx="16622">
                  <c:v>24.98168562</c:v>
                </c:pt>
                <c:pt idx="16623">
                  <c:v>25.061163559130435</c:v>
                </c:pt>
                <c:pt idx="16624">
                  <c:v>25.139676401714283</c:v>
                </c:pt>
                <c:pt idx="16625">
                  <c:v>25.109376275588232</c:v>
                </c:pt>
                <c:pt idx="16626">
                  <c:v>25.058514296086955</c:v>
                </c:pt>
                <c:pt idx="16627">
                  <c:v>25.074409882173914</c:v>
                </c:pt>
                <c:pt idx="16628">
                  <c:v>25.140641490869566</c:v>
                </c:pt>
                <c:pt idx="16629">
                  <c:v>25.153887812608694</c:v>
                </c:pt>
                <c:pt idx="16630">
                  <c:v>25.04791723869565</c:v>
                </c:pt>
                <c:pt idx="16631">
                  <c:v>25.143290755217389</c:v>
                </c:pt>
                <c:pt idx="16632">
                  <c:v>25.099967491176468</c:v>
                </c:pt>
                <c:pt idx="16633">
                  <c:v>25.09074701231884</c:v>
                </c:pt>
                <c:pt idx="16634">
                  <c:v>25.075773474117646</c:v>
                </c:pt>
                <c:pt idx="16635">
                  <c:v>25.062929736666668</c:v>
                </c:pt>
                <c:pt idx="16636">
                  <c:v>25.084734219117649</c:v>
                </c:pt>
                <c:pt idx="16637">
                  <c:v>25.030697012173913</c:v>
                </c:pt>
                <c:pt idx="16638">
                  <c:v>25.216145533913046</c:v>
                </c:pt>
                <c:pt idx="16639">
                  <c:v>25.072189176911763</c:v>
                </c:pt>
                <c:pt idx="16640">
                  <c:v>25.086526370588235</c:v>
                </c:pt>
                <c:pt idx="16641">
                  <c:v>25.066812727058824</c:v>
                </c:pt>
                <c:pt idx="16642">
                  <c:v>25.042618709999999</c:v>
                </c:pt>
                <c:pt idx="16643">
                  <c:v>25.064124502941176</c:v>
                </c:pt>
                <c:pt idx="16644">
                  <c:v>25.089214594705883</c:v>
                </c:pt>
                <c:pt idx="16645">
                  <c:v>25.039034409999999</c:v>
                </c:pt>
                <c:pt idx="16646">
                  <c:v>25.012152159999999</c:v>
                </c:pt>
                <c:pt idx="16647">
                  <c:v>25.280974589411763</c:v>
                </c:pt>
                <c:pt idx="16648">
                  <c:v>25.060540198823528</c:v>
                </c:pt>
                <c:pt idx="16649">
                  <c:v>25.09996748764706</c:v>
                </c:pt>
                <c:pt idx="16650">
                  <c:v>25.115374626417911</c:v>
                </c:pt>
                <c:pt idx="16651">
                  <c:v>25.060092166764704</c:v>
                </c:pt>
                <c:pt idx="16652">
                  <c:v>25.042618709999999</c:v>
                </c:pt>
                <c:pt idx="16653">
                  <c:v>25.060352964626865</c:v>
                </c:pt>
                <c:pt idx="16654">
                  <c:v>25.128641881764707</c:v>
                </c:pt>
                <c:pt idx="16655">
                  <c:v>25.074877399411761</c:v>
                </c:pt>
                <c:pt idx="16656">
                  <c:v>24.941215142835819</c:v>
                </c:pt>
                <c:pt idx="16657">
                  <c:v>25.035002072499999</c:v>
                </c:pt>
                <c:pt idx="16658">
                  <c:v>25.01442578597015</c:v>
                </c:pt>
                <c:pt idx="16659">
                  <c:v>25.013944314705881</c:v>
                </c:pt>
                <c:pt idx="16660">
                  <c:v>25.080815566119401</c:v>
                </c:pt>
                <c:pt idx="16661">
                  <c:v>25.114919901940297</c:v>
                </c:pt>
                <c:pt idx="16662">
                  <c:v>25.060540202058821</c:v>
                </c:pt>
                <c:pt idx="16663">
                  <c:v>25.017608854626864</c:v>
                </c:pt>
                <c:pt idx="16664">
                  <c:v>25.072175800895522</c:v>
                </c:pt>
                <c:pt idx="16665">
                  <c:v>25.180400226716419</c:v>
                </c:pt>
                <c:pt idx="16666">
                  <c:v>25.100368718656714</c:v>
                </c:pt>
                <c:pt idx="16667">
                  <c:v>25.073085249999998</c:v>
                </c:pt>
                <c:pt idx="16668">
                  <c:v>25.021246653880596</c:v>
                </c:pt>
                <c:pt idx="16669">
                  <c:v>24.98168562</c:v>
                </c:pt>
                <c:pt idx="16670">
                  <c:v>25.036252560895523</c:v>
                </c:pt>
                <c:pt idx="16671">
                  <c:v>25.110476003636364</c:v>
                </c:pt>
                <c:pt idx="16672">
                  <c:v>25.027612800597016</c:v>
                </c:pt>
                <c:pt idx="16673">
                  <c:v>24.951219080000001</c:v>
                </c:pt>
                <c:pt idx="16674">
                  <c:v>24.951219080000001</c:v>
                </c:pt>
                <c:pt idx="16675">
                  <c:v>25.003843103636363</c:v>
                </c:pt>
                <c:pt idx="16676">
                  <c:v>25.012152159999999</c:v>
                </c:pt>
                <c:pt idx="16677">
                  <c:v>25.032160043582088</c:v>
                </c:pt>
                <c:pt idx="16678">
                  <c:v>25.02553897742424</c:v>
                </c:pt>
                <c:pt idx="16679">
                  <c:v>25.055082289242424</c:v>
                </c:pt>
                <c:pt idx="16680">
                  <c:v>25.092183678059701</c:v>
                </c:pt>
                <c:pt idx="16681">
                  <c:v>25.031539965454545</c:v>
                </c:pt>
                <c:pt idx="16682">
                  <c:v>24.942910025454545</c:v>
                </c:pt>
                <c:pt idx="16683">
                  <c:v>25.037162015373134</c:v>
                </c:pt>
                <c:pt idx="16684">
                  <c:v>24.982595069104477</c:v>
                </c:pt>
                <c:pt idx="16685">
                  <c:v>25.063391349848484</c:v>
                </c:pt>
                <c:pt idx="16686">
                  <c:v>25.048619695151515</c:v>
                </c:pt>
                <c:pt idx="16687">
                  <c:v>25.042618709999999</c:v>
                </c:pt>
                <c:pt idx="16688">
                  <c:v>25.023692519848485</c:v>
                </c:pt>
                <c:pt idx="16689">
                  <c:v>25.044465162272726</c:v>
                </c:pt>
                <c:pt idx="16690">
                  <c:v>25.059698436969697</c:v>
                </c:pt>
                <c:pt idx="16691">
                  <c:v>25.032001578939393</c:v>
                </c:pt>
                <c:pt idx="16692">
                  <c:v>25.027847046818181</c:v>
                </c:pt>
                <c:pt idx="16693">
                  <c:v>25.062929734999997</c:v>
                </c:pt>
                <c:pt idx="16694">
                  <c:v>25.014495740769231</c:v>
                </c:pt>
                <c:pt idx="16695">
                  <c:v>25.042618709999999</c:v>
                </c:pt>
                <c:pt idx="16696">
                  <c:v>25.042618709999999</c:v>
                </c:pt>
                <c:pt idx="16697">
                  <c:v>25.142327386363636</c:v>
                </c:pt>
                <c:pt idx="16698">
                  <c:v>25.096989766</c:v>
                </c:pt>
                <c:pt idx="16699">
                  <c:v>25.033386418636361</c:v>
                </c:pt>
                <c:pt idx="16700">
                  <c:v>25.064179641692309</c:v>
                </c:pt>
                <c:pt idx="16701">
                  <c:v>25.044465162121213</c:v>
                </c:pt>
                <c:pt idx="16702">
                  <c:v>24.993872236000001</c:v>
                </c:pt>
                <c:pt idx="16703">
                  <c:v>25.002309124</c:v>
                </c:pt>
                <c:pt idx="16704">
                  <c:v>25.003843106060607</c:v>
                </c:pt>
                <c:pt idx="16705">
                  <c:v>25.068398089999999</c:v>
                </c:pt>
                <c:pt idx="16706">
                  <c:v>25.044962290000001</c:v>
                </c:pt>
                <c:pt idx="16707">
                  <c:v>25.073085249999998</c:v>
                </c:pt>
                <c:pt idx="16708">
                  <c:v>25.12933117</c:v>
                </c:pt>
                <c:pt idx="16709">
                  <c:v>24.979342041538462</c:v>
                </c:pt>
                <c:pt idx="16710">
                  <c:v>24.974654879999999</c:v>
                </c:pt>
                <c:pt idx="16711">
                  <c:v>25.00277784</c:v>
                </c:pt>
                <c:pt idx="16712">
                  <c:v>25.049649446153843</c:v>
                </c:pt>
                <c:pt idx="16713">
                  <c:v>25.056680189999998</c:v>
                </c:pt>
                <c:pt idx="16714">
                  <c:v>25.042618709999999</c:v>
                </c:pt>
                <c:pt idx="16715">
                  <c:v>25.019182906153844</c:v>
                </c:pt>
                <c:pt idx="16716">
                  <c:v>25.038810385624998</c:v>
                </c:pt>
                <c:pt idx="16717">
                  <c:v>25.156985413999998</c:v>
                </c:pt>
                <c:pt idx="16718">
                  <c:v>25.123706578</c:v>
                </c:pt>
                <c:pt idx="16719">
                  <c:v>25.064516534687499</c:v>
                </c:pt>
                <c:pt idx="16720">
                  <c:v>24.982623052000001</c:v>
                </c:pt>
                <c:pt idx="16721">
                  <c:v>25.010746011999998</c:v>
                </c:pt>
                <c:pt idx="16722">
                  <c:v>24.985017897812501</c:v>
                </c:pt>
                <c:pt idx="16723">
                  <c:v>25.006527567999999</c:v>
                </c:pt>
                <c:pt idx="16724">
                  <c:v>25.080701882500001</c:v>
                </c:pt>
                <c:pt idx="16725">
                  <c:v>25.021057767230769</c:v>
                </c:pt>
                <c:pt idx="16726">
                  <c:v>25.01881672171875</c:v>
                </c:pt>
                <c:pt idx="16727">
                  <c:v>25.009295926406249</c:v>
                </c:pt>
                <c:pt idx="16728">
                  <c:v>25.025957315781248</c:v>
                </c:pt>
                <c:pt idx="16729">
                  <c:v>25.035119249846154</c:v>
                </c:pt>
                <c:pt idx="16730">
                  <c:v>25.013104242812499</c:v>
                </c:pt>
                <c:pt idx="16731">
                  <c:v>25.0473791040625</c:v>
                </c:pt>
                <c:pt idx="16732">
                  <c:v>24.968356508749999</c:v>
                </c:pt>
                <c:pt idx="16733">
                  <c:v>24.935033730624998</c:v>
                </c:pt>
                <c:pt idx="16734">
                  <c:v>25.015008399062499</c:v>
                </c:pt>
                <c:pt idx="16735">
                  <c:v>25.037858312812499</c:v>
                </c:pt>
                <c:pt idx="16736">
                  <c:v>24.8950463971875</c:v>
                </c:pt>
                <c:pt idx="16737">
                  <c:v>25.058577373015872</c:v>
                </c:pt>
                <c:pt idx="16738">
                  <c:v>25.0469030671875</c:v>
                </c:pt>
                <c:pt idx="16739">
                  <c:v>24.994062653906251</c:v>
                </c:pt>
                <c:pt idx="16740">
                  <c:v>24.936937889374999</c:v>
                </c:pt>
                <c:pt idx="16741">
                  <c:v>24.983136407619046</c:v>
                </c:pt>
                <c:pt idx="16742">
                  <c:v>25.012152159999999</c:v>
                </c:pt>
                <c:pt idx="16743">
                  <c:v>25.046971068571427</c:v>
                </c:pt>
                <c:pt idx="16744">
                  <c:v>25.025957315781248</c:v>
                </c:pt>
                <c:pt idx="16745">
                  <c:v>25.009734185238095</c:v>
                </c:pt>
                <c:pt idx="16746">
                  <c:v>25.079749805624999</c:v>
                </c:pt>
                <c:pt idx="16747">
                  <c:v>25.08082278047619</c:v>
                </c:pt>
                <c:pt idx="16748">
                  <c:v>24.990730374062501</c:v>
                </c:pt>
                <c:pt idx="16749">
                  <c:v>25.00489822190476</c:v>
                </c:pt>
                <c:pt idx="16750">
                  <c:v>24.98748877047619</c:v>
                </c:pt>
                <c:pt idx="16751">
                  <c:v>25.003447434285714</c:v>
                </c:pt>
                <c:pt idx="16752">
                  <c:v>24.948317504761906</c:v>
                </c:pt>
                <c:pt idx="16753">
                  <c:v>24.922203327619048</c:v>
                </c:pt>
                <c:pt idx="16754">
                  <c:v>24.951219080000001</c:v>
                </c:pt>
                <c:pt idx="16755">
                  <c:v>24.980234832380951</c:v>
                </c:pt>
                <c:pt idx="16756">
                  <c:v>24.926555690476189</c:v>
                </c:pt>
                <c:pt idx="16757">
                  <c:v>24.99909507142857</c:v>
                </c:pt>
                <c:pt idx="16758">
                  <c:v>25.036815557619047</c:v>
                </c:pt>
                <c:pt idx="16759">
                  <c:v>24.972980896666666</c:v>
                </c:pt>
                <c:pt idx="16760">
                  <c:v>25.016504529999999</c:v>
                </c:pt>
                <c:pt idx="16761">
                  <c:v>24.981685623333334</c:v>
                </c:pt>
                <c:pt idx="16762">
                  <c:v>24.970383516451612</c:v>
                </c:pt>
                <c:pt idx="16763">
                  <c:v>25.053257815079366</c:v>
                </c:pt>
                <c:pt idx="16764">
                  <c:v>25.037782745873017</c:v>
                </c:pt>
                <c:pt idx="16765">
                  <c:v>24.951219080000001</c:v>
                </c:pt>
                <c:pt idx="16766">
                  <c:v>24.962825380952381</c:v>
                </c:pt>
                <c:pt idx="16767">
                  <c:v>25.024928455161291</c:v>
                </c:pt>
                <c:pt idx="16768">
                  <c:v>25.007799803333334</c:v>
                </c:pt>
                <c:pt idx="16769">
                  <c:v>24.961538391935484</c:v>
                </c:pt>
                <c:pt idx="16770">
                  <c:v>24.990873941587303</c:v>
                </c:pt>
                <c:pt idx="16771">
                  <c:v>25.012152159999999</c:v>
                </c:pt>
                <c:pt idx="16772">
                  <c:v>24.963995368709679</c:v>
                </c:pt>
                <c:pt idx="16773">
                  <c:v>24.851957120967743</c:v>
                </c:pt>
                <c:pt idx="16774">
                  <c:v>25.06824929126984</c:v>
                </c:pt>
                <c:pt idx="16775">
                  <c:v>25.028859626290323</c:v>
                </c:pt>
                <c:pt idx="16776">
                  <c:v>24.923209519032255</c:v>
                </c:pt>
                <c:pt idx="16777">
                  <c:v>24.952693267419356</c:v>
                </c:pt>
                <c:pt idx="16778">
                  <c:v>24.982177015806453</c:v>
                </c:pt>
                <c:pt idx="16779">
                  <c:v>25.011660764193547</c:v>
                </c:pt>
                <c:pt idx="16780">
                  <c:v>25.041144522096772</c:v>
                </c:pt>
                <c:pt idx="16781">
                  <c:v>25.098637831935484</c:v>
                </c:pt>
                <c:pt idx="16782">
                  <c:v>25.07652502064516</c:v>
                </c:pt>
                <c:pt idx="16783">
                  <c:v>25.020143384918033</c:v>
                </c:pt>
                <c:pt idx="16784">
                  <c:v>25.037704750322579</c:v>
                </c:pt>
                <c:pt idx="16785">
                  <c:v>24.968909330967744</c:v>
                </c:pt>
                <c:pt idx="16786">
                  <c:v>24.998393077419355</c:v>
                </c:pt>
                <c:pt idx="16787">
                  <c:v>25.012152159999999</c:v>
                </c:pt>
                <c:pt idx="16788">
                  <c:v>24.967926537419356</c:v>
                </c:pt>
                <c:pt idx="16789">
                  <c:v>24.908266253114753</c:v>
                </c:pt>
                <c:pt idx="16790">
                  <c:v>24.952201871612903</c:v>
                </c:pt>
                <c:pt idx="16791">
                  <c:v>24.941729501967213</c:v>
                </c:pt>
                <c:pt idx="16792">
                  <c:v>25.016574728548385</c:v>
                </c:pt>
                <c:pt idx="16793">
                  <c:v>25.036125834754099</c:v>
                </c:pt>
                <c:pt idx="16794">
                  <c:v>24.976771661935484</c:v>
                </c:pt>
                <c:pt idx="16795">
                  <c:v>24.968200430163936</c:v>
                </c:pt>
                <c:pt idx="16796">
                  <c:v>24.98168562</c:v>
                </c:pt>
                <c:pt idx="16797">
                  <c:v>25.013650519672129</c:v>
                </c:pt>
                <c:pt idx="16798">
                  <c:v>25.012152165</c:v>
                </c:pt>
                <c:pt idx="16799">
                  <c:v>25.01065381032787</c:v>
                </c:pt>
                <c:pt idx="16800">
                  <c:v>25.014649422786885</c:v>
                </c:pt>
                <c:pt idx="16801">
                  <c:v>24.968200430163936</c:v>
                </c:pt>
                <c:pt idx="16802">
                  <c:v>24.938233341639343</c:v>
                </c:pt>
                <c:pt idx="16803">
                  <c:v>24.945725113770493</c:v>
                </c:pt>
                <c:pt idx="16804">
                  <c:v>24.98168562</c:v>
                </c:pt>
                <c:pt idx="16805">
                  <c:v>25.016147775573771</c:v>
                </c:pt>
                <c:pt idx="16806">
                  <c:v>25.006058858333333</c:v>
                </c:pt>
                <c:pt idx="16807">
                  <c:v>24.945225665901638</c:v>
                </c:pt>
                <c:pt idx="16808">
                  <c:v>25.021641744590163</c:v>
                </c:pt>
                <c:pt idx="16809">
                  <c:v>24.991674649508198</c:v>
                </c:pt>
                <c:pt idx="16810">
                  <c:v>24.992856684666666</c:v>
                </c:pt>
                <c:pt idx="16811">
                  <c:v>24.979687817213115</c:v>
                </c:pt>
                <c:pt idx="16812">
                  <c:v>25.015198820999998</c:v>
                </c:pt>
                <c:pt idx="16813">
                  <c:v>24.960209206557376</c:v>
                </c:pt>
                <c:pt idx="16814">
                  <c:v>24.973053433666667</c:v>
                </c:pt>
                <c:pt idx="16815">
                  <c:v>24.951219080000001</c:v>
                </c:pt>
                <c:pt idx="16816">
                  <c:v>24.926845848000003</c:v>
                </c:pt>
                <c:pt idx="16817">
                  <c:v>24.907766804262295</c:v>
                </c:pt>
                <c:pt idx="16818">
                  <c:v>25.042618709999999</c:v>
                </c:pt>
                <c:pt idx="16819">
                  <c:v>25.012152167499998</c:v>
                </c:pt>
                <c:pt idx="16820">
                  <c:v>24.943602445</c:v>
                </c:pt>
                <c:pt idx="16821">
                  <c:v>25.012152159999999</c:v>
                </c:pt>
                <c:pt idx="16822">
                  <c:v>25.012152159999999</c:v>
                </c:pt>
                <c:pt idx="16823">
                  <c:v>24.976607863333331</c:v>
                </c:pt>
                <c:pt idx="16824">
                  <c:v>24.888254897333333</c:v>
                </c:pt>
                <c:pt idx="16825">
                  <c:v>24.967467901333332</c:v>
                </c:pt>
                <c:pt idx="16826">
                  <c:v>24.913643680666667</c:v>
                </c:pt>
                <c:pt idx="16827">
                  <c:v>24.925830299000001</c:v>
                </c:pt>
                <c:pt idx="16828">
                  <c:v>25.028400990166666</c:v>
                </c:pt>
                <c:pt idx="16829">
                  <c:v>24.967467905166664</c:v>
                </c:pt>
                <c:pt idx="16830">
                  <c:v>24.935089736470587</c:v>
                </c:pt>
                <c:pt idx="16831">
                  <c:v>24.996534864201681</c:v>
                </c:pt>
                <c:pt idx="16832">
                  <c:v>25.031193756249998</c:v>
                </c:pt>
                <c:pt idx="16833">
                  <c:v>24.985493941249999</c:v>
                </c:pt>
                <c:pt idx="16834">
                  <c:v>24.947378759831935</c:v>
                </c:pt>
                <c:pt idx="16835">
                  <c:v>24.932017479159665</c:v>
                </c:pt>
                <c:pt idx="16836">
                  <c:v>24.937137907394956</c:v>
                </c:pt>
                <c:pt idx="16837">
                  <c:v>24.99858303512605</c:v>
                </c:pt>
                <c:pt idx="16838">
                  <c:v>25.025209257142855</c:v>
                </c:pt>
                <c:pt idx="16839">
                  <c:v>24.963764129411764</c:v>
                </c:pt>
                <c:pt idx="16840">
                  <c:v>24.934577692605039</c:v>
                </c:pt>
                <c:pt idx="16841">
                  <c:v>24.980661534621849</c:v>
                </c:pt>
                <c:pt idx="16842">
                  <c:v>25.012152159999999</c:v>
                </c:pt>
                <c:pt idx="16843">
                  <c:v>25.012152159999999</c:v>
                </c:pt>
                <c:pt idx="16844">
                  <c:v>24.996022815294118</c:v>
                </c:pt>
                <c:pt idx="16845">
                  <c:v>24.949938973277309</c:v>
                </c:pt>
                <c:pt idx="16846">
                  <c:v>24.915072337627116</c:v>
                </c:pt>
                <c:pt idx="16847">
                  <c:v>24.89958087661017</c:v>
                </c:pt>
                <c:pt idx="16848">
                  <c:v>24.90267916881356</c:v>
                </c:pt>
                <c:pt idx="16849">
                  <c:v>24.933662090847459</c:v>
                </c:pt>
                <c:pt idx="16850">
                  <c:v>24.964645012881356</c:v>
                </c:pt>
                <c:pt idx="16851">
                  <c:v>24.995627934915255</c:v>
                </c:pt>
                <c:pt idx="16852">
                  <c:v>24.99046411457627</c:v>
                </c:pt>
                <c:pt idx="16853">
                  <c:v>24.943989731525424</c:v>
                </c:pt>
                <c:pt idx="16854">
                  <c:v>24.928564473333331</c:v>
                </c:pt>
                <c:pt idx="16855">
                  <c:v>24.94418834</c:v>
                </c:pt>
                <c:pt idx="16856">
                  <c:v>24.951219080000001</c:v>
                </c:pt>
                <c:pt idx="16857">
                  <c:v>24.951219080000001</c:v>
                </c:pt>
                <c:pt idx="16858">
                  <c:v>24.960333002222225</c:v>
                </c:pt>
                <c:pt idx="16859">
                  <c:v>24.97595686888889</c:v>
                </c:pt>
                <c:pt idx="16860">
                  <c:v>24.961895388888887</c:v>
                </c:pt>
                <c:pt idx="16861">
                  <c:v>24.930647655555553</c:v>
                </c:pt>
                <c:pt idx="16862">
                  <c:v>24.963457779059826</c:v>
                </c:pt>
                <c:pt idx="16863">
                  <c:v>25.025953250854702</c:v>
                </c:pt>
                <c:pt idx="16864">
                  <c:v>25.019703701794871</c:v>
                </c:pt>
                <c:pt idx="16865">
                  <c:v>24.988455963333333</c:v>
                </c:pt>
                <c:pt idx="16866">
                  <c:v>24.993924315555557</c:v>
                </c:pt>
                <c:pt idx="16867">
                  <c:v>25.009548182222222</c:v>
                </c:pt>
                <c:pt idx="16868">
                  <c:v>24.985887901379311</c:v>
                </c:pt>
                <c:pt idx="16869">
                  <c:v>24.954370791034485</c:v>
                </c:pt>
                <c:pt idx="16870">
                  <c:v>24.92309612</c:v>
                </c:pt>
                <c:pt idx="16871">
                  <c:v>24.891848386666666</c:v>
                </c:pt>
                <c:pt idx="16872">
                  <c:v>24.920227254827587</c:v>
                </c:pt>
                <c:pt idx="16873">
                  <c:v>24.950431152241382</c:v>
                </c:pt>
                <c:pt idx="16874">
                  <c:v>24.903155486724138</c:v>
                </c:pt>
                <c:pt idx="16875">
                  <c:v>24.865072311724138</c:v>
                </c:pt>
                <c:pt idx="16876">
                  <c:v>24.928106532413793</c:v>
                </c:pt>
                <c:pt idx="16877">
                  <c:v>24.984049403275861</c:v>
                </c:pt>
                <c:pt idx="16878">
                  <c:v>24.999807958448276</c:v>
                </c:pt>
                <c:pt idx="16879">
                  <c:v>25.008708116347826</c:v>
                </c:pt>
                <c:pt idx="16880">
                  <c:v>24.992812530260871</c:v>
                </c:pt>
                <c:pt idx="16881">
                  <c:v>24.958047785689654</c:v>
                </c:pt>
                <c:pt idx="16882">
                  <c:v>24.879255004655175</c:v>
                </c:pt>
                <c:pt idx="16883">
                  <c:v>24.846838056608696</c:v>
                </c:pt>
                <c:pt idx="16884">
                  <c:v>24.894524820086957</c:v>
                </c:pt>
                <c:pt idx="16885">
                  <c:v>24.92790555373913</c:v>
                </c:pt>
                <c:pt idx="16886">
                  <c:v>24.943801139826089</c:v>
                </c:pt>
                <c:pt idx="16887">
                  <c:v>24.959696725913044</c:v>
                </c:pt>
                <c:pt idx="16888">
                  <c:v>24.975592312</c:v>
                </c:pt>
                <c:pt idx="16889">
                  <c:v>24.952278785739132</c:v>
                </c:pt>
                <c:pt idx="16890">
                  <c:v>24.904592027478262</c:v>
                </c:pt>
                <c:pt idx="16891">
                  <c:v>24.890286</c:v>
                </c:pt>
                <c:pt idx="16892">
                  <c:v>24.890286</c:v>
                </c:pt>
                <c:pt idx="16893">
                  <c:v>24.877725233508773</c:v>
                </c:pt>
                <c:pt idx="16894">
                  <c:v>24.861690212456139</c:v>
                </c:pt>
                <c:pt idx="16895">
                  <c:v>24.888147997192981</c:v>
                </c:pt>
                <c:pt idx="16896">
                  <c:v>24.920218039298245</c:v>
                </c:pt>
                <c:pt idx="16897">
                  <c:v>24.842599236608695</c:v>
                </c:pt>
                <c:pt idx="16898">
                  <c:v>24.771626834561403</c:v>
                </c:pt>
                <c:pt idx="16899">
                  <c:v>24.819731902982458</c:v>
                </c:pt>
                <c:pt idx="16900">
                  <c:v>24.867836970526316</c:v>
                </c:pt>
                <c:pt idx="16901">
                  <c:v>24.91594203368421</c:v>
                </c:pt>
                <c:pt idx="16902">
                  <c:v>24.951219080000001</c:v>
                </c:pt>
                <c:pt idx="16903">
                  <c:v>24.951219080000001</c:v>
                </c:pt>
                <c:pt idx="16904">
                  <c:v>24.945072321929825</c:v>
                </c:pt>
                <c:pt idx="16905">
                  <c:v>24.929037300877191</c:v>
                </c:pt>
                <c:pt idx="16906">
                  <c:v>24.912933693451325</c:v>
                </c:pt>
                <c:pt idx="16907">
                  <c:v>24.896756769557523</c:v>
                </c:pt>
                <c:pt idx="16908">
                  <c:v>24.909528025263157</c:v>
                </c:pt>
                <c:pt idx="16909">
                  <c:v>24.941598067368421</c:v>
                </c:pt>
                <c:pt idx="16910">
                  <c:v>24.962542926725664</c:v>
                </c:pt>
                <c:pt idx="16911">
                  <c:v>24.97871985061947</c:v>
                </c:pt>
                <c:pt idx="16912">
                  <c:v>24.942052156460178</c:v>
                </c:pt>
                <c:pt idx="16913">
                  <c:v>24.893521384778762</c:v>
                </c:pt>
                <c:pt idx="16914">
                  <c:v>24.905384462300884</c:v>
                </c:pt>
                <c:pt idx="16915">
                  <c:v>24.921568608035713</c:v>
                </c:pt>
                <c:pt idx="16916">
                  <c:v>24.93788996875</c:v>
                </c:pt>
                <c:pt idx="16917">
                  <c:v>24.960116389115047</c:v>
                </c:pt>
                <c:pt idx="16918">
                  <c:v>25.008647166106194</c:v>
                </c:pt>
                <c:pt idx="16919">
                  <c:v>25.032825891964286</c:v>
                </c:pt>
                <c:pt idx="16920">
                  <c:v>25.000183165178573</c:v>
                </c:pt>
                <c:pt idx="16921">
                  <c:v>24.974675619646018</c:v>
                </c:pt>
                <c:pt idx="16922">
                  <c:v>24.958498695752212</c:v>
                </c:pt>
                <c:pt idx="16923">
                  <c:v>24.942242331607144</c:v>
                </c:pt>
                <c:pt idx="16924">
                  <c:v>24.925920970892857</c:v>
                </c:pt>
                <c:pt idx="16925">
                  <c:v>24.898446680357143</c:v>
                </c:pt>
                <c:pt idx="16926">
                  <c:v>24.865803958928574</c:v>
                </c:pt>
                <c:pt idx="16927">
                  <c:v>24.873148571249999</c:v>
                </c:pt>
                <c:pt idx="16928">
                  <c:v>24.889469931964285</c:v>
                </c:pt>
                <c:pt idx="16929">
                  <c:v>24.890286</c:v>
                </c:pt>
                <c:pt idx="16930">
                  <c:v>24.893550272142857</c:v>
                </c:pt>
                <c:pt idx="16931">
                  <c:v>24.92619299357143</c:v>
                </c:pt>
                <c:pt idx="16932">
                  <c:v>24.951219080000001</c:v>
                </c:pt>
                <c:pt idx="16933">
                  <c:v>24.951219080000001</c:v>
                </c:pt>
                <c:pt idx="16934">
                  <c:v>24.938706036785714</c:v>
                </c:pt>
                <c:pt idx="16935">
                  <c:v>24.906063315357144</c:v>
                </c:pt>
                <c:pt idx="16936">
                  <c:v>24.915812020000001</c:v>
                </c:pt>
                <c:pt idx="16937">
                  <c:v>24.96521722</c:v>
                </c:pt>
                <c:pt idx="16938">
                  <c:v>24.970706686666666</c:v>
                </c:pt>
                <c:pt idx="16939">
                  <c:v>24.954238286666669</c:v>
                </c:pt>
                <c:pt idx="16940">
                  <c:v>24.951219080000001</c:v>
                </c:pt>
                <c:pt idx="16941">
                  <c:v>24.951219080000001</c:v>
                </c:pt>
                <c:pt idx="16942">
                  <c:v>24.935154904363635</c:v>
                </c:pt>
                <c:pt idx="16943">
                  <c:v>24.914165179279276</c:v>
                </c:pt>
                <c:pt idx="16944">
                  <c:v>24.864759973873873</c:v>
                </c:pt>
                <c:pt idx="16945">
                  <c:v>24.843478307363636</c:v>
                </c:pt>
                <c:pt idx="16946">
                  <c:v>24.893332650999998</c:v>
                </c:pt>
                <c:pt idx="16947">
                  <c:v>24.913341759999998</c:v>
                </c:pt>
                <c:pt idx="16948">
                  <c:v>24.896873360000001</c:v>
                </c:pt>
                <c:pt idx="16949">
                  <c:v>24.880315132363638</c:v>
                </c:pt>
                <c:pt idx="16950">
                  <c:v>24.863697019636366</c:v>
                </c:pt>
                <c:pt idx="16951">
                  <c:v>24.89804111927273</c:v>
                </c:pt>
                <c:pt idx="16952">
                  <c:v>24.947895457454546</c:v>
                </c:pt>
                <c:pt idx="16953">
                  <c:v>24.98223955709091</c:v>
                </c:pt>
                <c:pt idx="16954">
                  <c:v>25.003766873761467</c:v>
                </c:pt>
                <c:pt idx="16955">
                  <c:v>24.919914011376147</c:v>
                </c:pt>
                <c:pt idx="16956">
                  <c:v>24.878653321090908</c:v>
                </c:pt>
                <c:pt idx="16957">
                  <c:v>24.945125772000001</c:v>
                </c:pt>
                <c:pt idx="16958">
                  <c:v>24.966592104770641</c:v>
                </c:pt>
                <c:pt idx="16959">
                  <c:v>24.933050959816512</c:v>
                </c:pt>
                <c:pt idx="16960">
                  <c:v>24.931277344727274</c:v>
                </c:pt>
                <c:pt idx="16961">
                  <c:v>24.947895457454546</c:v>
                </c:pt>
                <c:pt idx="16962">
                  <c:v>24.897553243669726</c:v>
                </c:pt>
                <c:pt idx="16963">
                  <c:v>24.830470948256881</c:v>
                </c:pt>
                <c:pt idx="16964">
                  <c:v>24.862335041284403</c:v>
                </c:pt>
                <c:pt idx="16965">
                  <c:v>24.893081095412843</c:v>
                </c:pt>
                <c:pt idx="16966">
                  <c:v>24.909851667889907</c:v>
                </c:pt>
                <c:pt idx="16967">
                  <c:v>24.914828490555553</c:v>
                </c:pt>
                <c:pt idx="16968">
                  <c:v>24.897902635000001</c:v>
                </c:pt>
                <c:pt idx="16969">
                  <c:v>24.881062185137615</c:v>
                </c:pt>
                <c:pt idx="16970">
                  <c:v>24.864291612660551</c:v>
                </c:pt>
                <c:pt idx="16971">
                  <c:v>24.872231754074075</c:v>
                </c:pt>
                <c:pt idx="16972">
                  <c:v>24.889157609629628</c:v>
                </c:pt>
                <c:pt idx="16973">
                  <c:v>24.93724360293578</c:v>
                </c:pt>
                <c:pt idx="16974">
                  <c:v>24.969837520462963</c:v>
                </c:pt>
                <c:pt idx="16975">
                  <c:v>24.868282381574076</c:v>
                </c:pt>
                <c:pt idx="16976">
                  <c:v>24.820325788796296</c:v>
                </c:pt>
                <c:pt idx="16977">
                  <c:v>24.888029216574072</c:v>
                </c:pt>
                <c:pt idx="16978">
                  <c:v>24.894517461018516</c:v>
                </c:pt>
                <c:pt idx="16979">
                  <c:v>24.843739888796296</c:v>
                </c:pt>
                <c:pt idx="16980">
                  <c:v>24.841483110462963</c:v>
                </c:pt>
                <c:pt idx="16981">
                  <c:v>24.858408971574075</c:v>
                </c:pt>
                <c:pt idx="16982">
                  <c:v>24.875479831028038</c:v>
                </c:pt>
                <c:pt idx="16983">
                  <c:v>24.888029219259259</c:v>
                </c:pt>
                <c:pt idx="16984">
                  <c:v>24.871103363703703</c:v>
                </c:pt>
                <c:pt idx="16985">
                  <c:v>24.859819460000001</c:v>
                </c:pt>
                <c:pt idx="16986">
                  <c:v>24.859819460000001</c:v>
                </c:pt>
                <c:pt idx="16987">
                  <c:v>24.906365562777779</c:v>
                </c:pt>
                <c:pt idx="16988">
                  <c:v>24.990994840555555</c:v>
                </c:pt>
                <c:pt idx="16989">
                  <c:v>24.960900036635515</c:v>
                </c:pt>
                <c:pt idx="16990">
                  <c:v>24.892563872149534</c:v>
                </c:pt>
                <c:pt idx="16991">
                  <c:v>24.82422770224299</c:v>
                </c:pt>
                <c:pt idx="16992">
                  <c:v>24.777816053644859</c:v>
                </c:pt>
                <c:pt idx="16993">
                  <c:v>24.829068182616822</c:v>
                </c:pt>
                <c:pt idx="16994">
                  <c:v>24.852921373207547</c:v>
                </c:pt>
                <c:pt idx="16995">
                  <c:v>24.835676156226416</c:v>
                </c:pt>
                <c:pt idx="16996">
                  <c:v>24.81853301728972</c:v>
                </c:pt>
                <c:pt idx="16997">
                  <c:v>24.801448976168224</c:v>
                </c:pt>
                <c:pt idx="16998">
                  <c:v>24.842861663679248</c:v>
                </c:pt>
                <c:pt idx="16999">
                  <c:v>24.893133340186914</c:v>
                </c:pt>
                <c:pt idx="17000">
                  <c:v>24.927301422429906</c:v>
                </c:pt>
                <c:pt idx="17001">
                  <c:v>24.935698389811321</c:v>
                </c:pt>
                <c:pt idx="17002">
                  <c:v>24.883962755849058</c:v>
                </c:pt>
                <c:pt idx="17003">
                  <c:v>24.850622010943397</c:v>
                </c:pt>
                <c:pt idx="17004">
                  <c:v>24.833376793962266</c:v>
                </c:pt>
                <c:pt idx="17005">
                  <c:v>24.77646759528302</c:v>
                </c:pt>
                <c:pt idx="17006">
                  <c:v>24.707486750000001</c:v>
                </c:pt>
                <c:pt idx="17007">
                  <c:v>24.79371281226415</c:v>
                </c:pt>
                <c:pt idx="17008">
                  <c:v>24.859819460000001</c:v>
                </c:pt>
                <c:pt idx="17009">
                  <c:v>24.859819460000001</c:v>
                </c:pt>
                <c:pt idx="17010">
                  <c:v>24.900441513333334</c:v>
                </c:pt>
                <c:pt idx="17011">
                  <c:v>24.98748877047619</c:v>
                </c:pt>
                <c:pt idx="17012">
                  <c:v>24.950356819433964</c:v>
                </c:pt>
                <c:pt idx="17013">
                  <c:v>24.86413076283019</c:v>
                </c:pt>
                <c:pt idx="17014">
                  <c:v>24.826741496857146</c:v>
                </c:pt>
                <c:pt idx="17015">
                  <c:v>24.805850151714289</c:v>
                </c:pt>
                <c:pt idx="17016">
                  <c:v>24.840669060285716</c:v>
                </c:pt>
                <c:pt idx="17017">
                  <c:v>24.859819460000001</c:v>
                </c:pt>
                <c:pt idx="17018">
                  <c:v>24.859819460000001</c:v>
                </c:pt>
                <c:pt idx="17019">
                  <c:v>24.884192691999999</c:v>
                </c:pt>
                <c:pt idx="17020">
                  <c:v>24.919011594857142</c:v>
                </c:pt>
                <c:pt idx="17021">
                  <c:v>24.854596619142857</c:v>
                </c:pt>
                <c:pt idx="17022">
                  <c:v>24.809432481153848</c:v>
                </c:pt>
                <c:pt idx="17023">
                  <c:v>24.862163036923079</c:v>
                </c:pt>
                <c:pt idx="17024">
                  <c:v>24.906534821333334</c:v>
                </c:pt>
                <c:pt idx="17025">
                  <c:v>24.941353724190478</c:v>
                </c:pt>
                <c:pt idx="17026">
                  <c:v>24.913428852500001</c:v>
                </c:pt>
                <c:pt idx="17027">
                  <c:v>24.860698302500001</c:v>
                </c:pt>
                <c:pt idx="17028">
                  <c:v>24.894058047809523</c:v>
                </c:pt>
                <c:pt idx="17029">
                  <c:v>24.924853804999998</c:v>
                </c:pt>
                <c:pt idx="17030">
                  <c:v>24.942430654999999</c:v>
                </c:pt>
                <c:pt idx="17031">
                  <c:v>24.942430654999999</c:v>
                </c:pt>
                <c:pt idx="17032">
                  <c:v>24.924853804999998</c:v>
                </c:pt>
                <c:pt idx="17033">
                  <c:v>24.839899025576923</c:v>
                </c:pt>
                <c:pt idx="17034">
                  <c:v>24.739710975000001</c:v>
                </c:pt>
                <c:pt idx="17035">
                  <c:v>24.792441525000001</c:v>
                </c:pt>
                <c:pt idx="17036">
                  <c:v>24.845325660873787</c:v>
                </c:pt>
                <c:pt idx="17037">
                  <c:v>24.898568163786408</c:v>
                </c:pt>
                <c:pt idx="17038">
                  <c:v>24.879739886634614</c:v>
                </c:pt>
                <c:pt idx="17039">
                  <c:v>24.809432480865386</c:v>
                </c:pt>
                <c:pt idx="17040">
                  <c:v>24.813971744174758</c:v>
                </c:pt>
                <c:pt idx="17041">
                  <c:v>24.829352910000001</c:v>
                </c:pt>
                <c:pt idx="17042">
                  <c:v>24.829352910000001</c:v>
                </c:pt>
                <c:pt idx="17043">
                  <c:v>24.836676599903846</c:v>
                </c:pt>
                <c:pt idx="17044">
                  <c:v>24.854253455673078</c:v>
                </c:pt>
                <c:pt idx="17045">
                  <c:v>24.859819460000001</c:v>
                </c:pt>
                <c:pt idx="17046">
                  <c:v>24.859819460000001</c:v>
                </c:pt>
                <c:pt idx="17047">
                  <c:v>24.894131291456311</c:v>
                </c:pt>
                <c:pt idx="17048">
                  <c:v>24.934193660588235</c:v>
                </c:pt>
                <c:pt idx="17049">
                  <c:v>24.987958142941174</c:v>
                </c:pt>
                <c:pt idx="17050">
                  <c:v>24.963346537669903</c:v>
                </c:pt>
                <c:pt idx="17051">
                  <c:v>24.874609042524273</c:v>
                </c:pt>
                <c:pt idx="17052">
                  <c:v>24.84502987262136</c:v>
                </c:pt>
                <c:pt idx="17053">
                  <c:v>24.829352910000001</c:v>
                </c:pt>
                <c:pt idx="17054">
                  <c:v>24.829352910000001</c:v>
                </c:pt>
                <c:pt idx="17055">
                  <c:v>24.836820201666669</c:v>
                </c:pt>
                <c:pt idx="17056">
                  <c:v>24.854741701666669</c:v>
                </c:pt>
                <c:pt idx="17057">
                  <c:v>24.910695623883495</c:v>
                </c:pt>
                <c:pt idx="17058">
                  <c:v>24.98168562</c:v>
                </c:pt>
                <c:pt idx="17059">
                  <c:v>24.927921137647058</c:v>
                </c:pt>
                <c:pt idx="17060">
                  <c:v>24.884909551764707</c:v>
                </c:pt>
                <c:pt idx="17061">
                  <c:v>24.86698805764706</c:v>
                </c:pt>
                <c:pt idx="17062">
                  <c:v>24.870678820792079</c:v>
                </c:pt>
                <c:pt idx="17063">
                  <c:v>24.888777755445545</c:v>
                </c:pt>
                <c:pt idx="17064">
                  <c:v>24.890286</c:v>
                </c:pt>
                <c:pt idx="17065">
                  <c:v>24.886403009607843</c:v>
                </c:pt>
                <c:pt idx="17066">
                  <c:v>24.868481515490195</c:v>
                </c:pt>
                <c:pt idx="17067">
                  <c:v>24.803712756435644</c:v>
                </c:pt>
                <c:pt idx="17068">
                  <c:v>24.695119136633664</c:v>
                </c:pt>
                <c:pt idx="17069">
                  <c:v>24.782597328712871</c:v>
                </c:pt>
                <c:pt idx="17070">
                  <c:v>24.887597775882352</c:v>
                </c:pt>
                <c:pt idx="17071">
                  <c:v>24.869676281764708</c:v>
                </c:pt>
                <c:pt idx="17072">
                  <c:v>24.859819460000001</c:v>
                </c:pt>
                <c:pt idx="17073">
                  <c:v>24.859819460000001</c:v>
                </c:pt>
                <c:pt idx="17074">
                  <c:v>24.873695309900992</c:v>
                </c:pt>
                <c:pt idx="17075">
                  <c:v>24.887269510396038</c:v>
                </c:pt>
                <c:pt idx="17076">
                  <c:v>24.851071635148514</c:v>
                </c:pt>
                <c:pt idx="17077">
                  <c:v>24.829352910000001</c:v>
                </c:pt>
                <c:pt idx="17078">
                  <c:v>24.829352910000001</c:v>
                </c:pt>
                <c:pt idx="17079">
                  <c:v>24.882443122673269</c:v>
                </c:pt>
                <c:pt idx="17080">
                  <c:v>24.948504239801981</c:v>
                </c:pt>
                <c:pt idx="17081">
                  <c:v>24.894207435841587</c:v>
                </c:pt>
                <c:pt idx="17082">
                  <c:v>24.866522098800001</c:v>
                </c:pt>
                <c:pt idx="17083">
                  <c:v>24.884802022799999</c:v>
                </c:pt>
                <c:pt idx="17084">
                  <c:v>24.890286</c:v>
                </c:pt>
                <c:pt idx="17085">
                  <c:v>24.8890673382</c:v>
                </c:pt>
                <c:pt idx="17086">
                  <c:v>24.8525074842</c:v>
                </c:pt>
                <c:pt idx="17087">
                  <c:v>24.855898016336635</c:v>
                </c:pt>
                <c:pt idx="17088">
                  <c:v>24.928293760891091</c:v>
                </c:pt>
                <c:pt idx="17089">
                  <c:v>24.862896884141414</c:v>
                </c:pt>
                <c:pt idx="17090">
                  <c:v>24.742218605800002</c:v>
                </c:pt>
                <c:pt idx="17091">
                  <c:v>24.870178079800002</c:v>
                </c:pt>
                <c:pt idx="17092">
                  <c:v>24.9244085226</c:v>
                </c:pt>
                <c:pt idx="17093">
                  <c:v>24.851288820600001</c:v>
                </c:pt>
                <c:pt idx="17094">
                  <c:v>24.829352910000001</c:v>
                </c:pt>
                <c:pt idx="17095">
                  <c:v>24.829968395858586</c:v>
                </c:pt>
                <c:pt idx="17096">
                  <c:v>24.848432971616162</c:v>
                </c:pt>
                <c:pt idx="17097">
                  <c:v>24.873975630101011</c:v>
                </c:pt>
                <c:pt idx="17098">
                  <c:v>24.910904769494948</c:v>
                </c:pt>
                <c:pt idx="17099">
                  <c:v>24.8671314252</c:v>
                </c:pt>
                <c:pt idx="17100">
                  <c:v>24.801348313030303</c:v>
                </c:pt>
                <c:pt idx="17101">
                  <c:v>24.83827745848485</c:v>
                </c:pt>
                <c:pt idx="17102">
                  <c:v>24.844432316060608</c:v>
                </c:pt>
                <c:pt idx="17103">
                  <c:v>24.807503170606061</c:v>
                </c:pt>
                <c:pt idx="17104">
                  <c:v>24.827198714848485</c:v>
                </c:pt>
                <c:pt idx="17105">
                  <c:v>24.851202660101009</c:v>
                </c:pt>
                <c:pt idx="17106">
                  <c:v>24.777344375252525</c:v>
                </c:pt>
                <c:pt idx="17107">
                  <c:v>24.764067467142858</c:v>
                </c:pt>
                <c:pt idx="17108">
                  <c:v>24.820026418163266</c:v>
                </c:pt>
                <c:pt idx="17109">
                  <c:v>24.844740056464648</c:v>
                </c:pt>
                <c:pt idx="17110">
                  <c:v>24.859819460000001</c:v>
                </c:pt>
                <c:pt idx="17111">
                  <c:v>24.859819460000001</c:v>
                </c:pt>
                <c:pt idx="17112">
                  <c:v>24.859819460000001</c:v>
                </c:pt>
                <c:pt idx="17113">
                  <c:v>24.859819460000001</c:v>
                </c:pt>
                <c:pt idx="17114">
                  <c:v>24.859819460000001</c:v>
                </c:pt>
                <c:pt idx="17115">
                  <c:v>24.854845329387757</c:v>
                </c:pt>
                <c:pt idx="17116">
                  <c:v>24.836192339591836</c:v>
                </c:pt>
                <c:pt idx="17117">
                  <c:v>24.805725797346938</c:v>
                </c:pt>
                <c:pt idx="17118">
                  <c:v>24.768419829999999</c:v>
                </c:pt>
                <c:pt idx="17119">
                  <c:v>24.843031770816324</c:v>
                </c:pt>
                <c:pt idx="17120">
                  <c:v>24.862928288367346</c:v>
                </c:pt>
                <c:pt idx="17121">
                  <c:v>24.788316347551021</c:v>
                </c:pt>
                <c:pt idx="17122">
                  <c:v>24.837519203608245</c:v>
                </c:pt>
                <c:pt idx="17123">
                  <c:v>24.914223995</c:v>
                </c:pt>
                <c:pt idx="17124">
                  <c:v>24.858265037857144</c:v>
                </c:pt>
                <c:pt idx="17125">
                  <c:v>24.838461466185567</c:v>
                </c:pt>
                <c:pt idx="17126">
                  <c:v>24.857306754845361</c:v>
                </c:pt>
                <c:pt idx="17127">
                  <c:v>24.843653535510203</c:v>
                </c:pt>
                <c:pt idx="17128">
                  <c:v>24.820558444845361</c:v>
                </c:pt>
                <c:pt idx="17129">
                  <c:v>24.782867879896905</c:v>
                </c:pt>
                <c:pt idx="17130">
                  <c:v>24.780041087525774</c:v>
                </c:pt>
                <c:pt idx="17131">
                  <c:v>24.798886370000002</c:v>
                </c:pt>
                <c:pt idx="17132">
                  <c:v>24.855422223608247</c:v>
                </c:pt>
                <c:pt idx="17133">
                  <c:v>24.868613922783506</c:v>
                </c:pt>
                <c:pt idx="17134">
                  <c:v>24.812078069175261</c:v>
                </c:pt>
                <c:pt idx="17135">
                  <c:v>24.798886370000002</c:v>
                </c:pt>
                <c:pt idx="17136">
                  <c:v>24.80736674804124</c:v>
                </c:pt>
                <c:pt idx="17137">
                  <c:v>24.863902601649485</c:v>
                </c:pt>
                <c:pt idx="17138">
                  <c:v>24.839508429999999</c:v>
                </c:pt>
                <c:pt idx="17139">
                  <c:v>24.744300486250001</c:v>
                </c:pt>
                <c:pt idx="17140">
                  <c:v>24.808309017010309</c:v>
                </c:pt>
                <c:pt idx="17141">
                  <c:v>24.865849296041667</c:v>
                </c:pt>
                <c:pt idx="17142">
                  <c:v>24.884890883541665</c:v>
                </c:pt>
                <c:pt idx="17143">
                  <c:v>24.876639528958332</c:v>
                </c:pt>
                <c:pt idx="17144">
                  <c:v>24.864262497083335</c:v>
                </c:pt>
                <c:pt idx="17145">
                  <c:v>24.902345672083332</c:v>
                </c:pt>
                <c:pt idx="17146">
                  <c:v>24.911015810721647</c:v>
                </c:pt>
                <c:pt idx="17147">
                  <c:v>24.892170528247423</c:v>
                </c:pt>
                <c:pt idx="17148">
                  <c:v>24.838332526105265</c:v>
                </c:pt>
                <c:pt idx="17149">
                  <c:v>24.798886370000002</c:v>
                </c:pt>
                <c:pt idx="17150">
                  <c:v>24.798886370000002</c:v>
                </c:pt>
                <c:pt idx="17151">
                  <c:v>24.826179316562502</c:v>
                </c:pt>
                <c:pt idx="17152">
                  <c:v>24.862040978541668</c:v>
                </c:pt>
                <c:pt idx="17153">
                  <c:v>24.881082566041666</c:v>
                </c:pt>
                <c:pt idx="17154">
                  <c:v>24.890286</c:v>
                </c:pt>
                <c:pt idx="17155">
                  <c:v>24.890286</c:v>
                </c:pt>
                <c:pt idx="17156">
                  <c:v>24.819197400833332</c:v>
                </c:pt>
                <c:pt idx="17157">
                  <c:v>24.755591813157896</c:v>
                </c:pt>
                <c:pt idx="17158">
                  <c:v>24.717107762631581</c:v>
                </c:pt>
                <c:pt idx="17159">
                  <c:v>24.765212825789476</c:v>
                </c:pt>
                <c:pt idx="17160">
                  <c:v>24.826145905789474</c:v>
                </c:pt>
                <c:pt idx="17161">
                  <c:v>24.806903880526317</c:v>
                </c:pt>
                <c:pt idx="17162">
                  <c:v>24.798886370000002</c:v>
                </c:pt>
                <c:pt idx="17163">
                  <c:v>24.798886370000002</c:v>
                </c:pt>
                <c:pt idx="17164">
                  <c:v>24.837370426842106</c:v>
                </c:pt>
                <c:pt idx="17165">
                  <c:v>24.82774941526316</c:v>
                </c:pt>
                <c:pt idx="17166">
                  <c:v>24.750781307894737</c:v>
                </c:pt>
                <c:pt idx="17167">
                  <c:v>24.75398831105263</c:v>
                </c:pt>
                <c:pt idx="17168">
                  <c:v>24.773281511914892</c:v>
                </c:pt>
                <c:pt idx="17169">
                  <c:v>24.792728239574469</c:v>
                </c:pt>
                <c:pt idx="17170">
                  <c:v>24.733142779368421</c:v>
                </c:pt>
                <c:pt idx="17171">
                  <c:v>24.656277024468086</c:v>
                </c:pt>
                <c:pt idx="17172">
                  <c:v>24.753510669148937</c:v>
                </c:pt>
                <c:pt idx="17173">
                  <c:v>24.819629549574469</c:v>
                </c:pt>
                <c:pt idx="17174">
                  <c:v>24.858523011276596</c:v>
                </c:pt>
                <c:pt idx="17175">
                  <c:v>24.859819460000001</c:v>
                </c:pt>
                <c:pt idx="17176">
                  <c:v>24.836729027157894</c:v>
                </c:pt>
                <c:pt idx="17177">
                  <c:v>24.779002945052632</c:v>
                </c:pt>
                <c:pt idx="17178">
                  <c:v>24.784301324255321</c:v>
                </c:pt>
                <c:pt idx="17179">
                  <c:v>24.793972411935485</c:v>
                </c:pt>
                <c:pt idx="17180">
                  <c:v>24.774316579677418</c:v>
                </c:pt>
                <c:pt idx="17181">
                  <c:v>24.795645248723403</c:v>
                </c:pt>
                <c:pt idx="17182">
                  <c:v>24.824167115957447</c:v>
                </c:pt>
                <c:pt idx="17183">
                  <c:v>24.785273660638296</c:v>
                </c:pt>
                <c:pt idx="17184">
                  <c:v>24.790696439892471</c:v>
                </c:pt>
                <c:pt idx="17185">
                  <c:v>24.828704685744682</c:v>
                </c:pt>
                <c:pt idx="17186">
                  <c:v>24.789811230425531</c:v>
                </c:pt>
                <c:pt idx="17187">
                  <c:v>24.786110079032259</c:v>
                </c:pt>
                <c:pt idx="17188">
                  <c:v>24.825421743548389</c:v>
                </c:pt>
                <c:pt idx="17189">
                  <c:v>24.811662660967745</c:v>
                </c:pt>
                <c:pt idx="17190">
                  <c:v>24.798886370000002</c:v>
                </c:pt>
                <c:pt idx="17191">
                  <c:v>24.798886370000002</c:v>
                </c:pt>
                <c:pt idx="17192">
                  <c:v>24.814283438602153</c:v>
                </c:pt>
                <c:pt idx="17193">
                  <c:v>24.801834743333334</c:v>
                </c:pt>
                <c:pt idx="17194">
                  <c:v>24.683899743333331</c:v>
                </c:pt>
                <c:pt idx="17195">
                  <c:v>24.687286103804347</c:v>
                </c:pt>
                <c:pt idx="17196">
                  <c:v>24.743850039677419</c:v>
                </c:pt>
                <c:pt idx="17197">
                  <c:v>24.783161704193549</c:v>
                </c:pt>
                <c:pt idx="17198">
                  <c:v>24.798886370000002</c:v>
                </c:pt>
                <c:pt idx="17199">
                  <c:v>24.797892895869566</c:v>
                </c:pt>
                <c:pt idx="17200">
                  <c:v>24.778023413260868</c:v>
                </c:pt>
                <c:pt idx="17201">
                  <c:v>24.768419829999999</c:v>
                </c:pt>
                <c:pt idx="17202">
                  <c:v>24.768419829999999</c:v>
                </c:pt>
                <c:pt idx="17203">
                  <c:v>24.806834163043479</c:v>
                </c:pt>
                <c:pt idx="17204">
                  <c:v>24.820742800869567</c:v>
                </c:pt>
                <c:pt idx="17205">
                  <c:v>24.800873318260873</c:v>
                </c:pt>
                <c:pt idx="17206">
                  <c:v>24.781196120967742</c:v>
                </c:pt>
                <c:pt idx="17207">
                  <c:v>24.768419829999999</c:v>
                </c:pt>
                <c:pt idx="17208">
                  <c:v>24.768419829999999</c:v>
                </c:pt>
                <c:pt idx="17209">
                  <c:v>24.784646574130434</c:v>
                </c:pt>
                <c:pt idx="17210">
                  <c:v>24.810145745326089</c:v>
                </c:pt>
                <c:pt idx="17211">
                  <c:v>24.849884717065219</c:v>
                </c:pt>
                <c:pt idx="17212">
                  <c:v>24.799555969340659</c:v>
                </c:pt>
                <c:pt idx="17213">
                  <c:v>24.747225715217393</c:v>
                </c:pt>
                <c:pt idx="17214">
                  <c:v>24.786964680434785</c:v>
                </c:pt>
                <c:pt idx="17215">
                  <c:v>24.798886370000002</c:v>
                </c:pt>
                <c:pt idx="17216">
                  <c:v>24.795538398571431</c:v>
                </c:pt>
                <c:pt idx="17217">
                  <c:v>24.77545057</c:v>
                </c:pt>
                <c:pt idx="17218">
                  <c:v>24.781476918571428</c:v>
                </c:pt>
                <c:pt idx="17219">
                  <c:v>24.804184899565218</c:v>
                </c:pt>
                <c:pt idx="17220">
                  <c:v>24.843923871304348</c:v>
                </c:pt>
                <c:pt idx="17221">
                  <c:v>24.847766758901098</c:v>
                </c:pt>
                <c:pt idx="17222">
                  <c:v>24.832700881978024</c:v>
                </c:pt>
                <c:pt idx="17223">
                  <c:v>24.872876545714284</c:v>
                </c:pt>
                <c:pt idx="17224">
                  <c:v>24.833370481978022</c:v>
                </c:pt>
                <c:pt idx="17225">
                  <c:v>24.740966464285716</c:v>
                </c:pt>
                <c:pt idx="17226">
                  <c:v>24.80122995</c:v>
                </c:pt>
                <c:pt idx="17227">
                  <c:v>24.807925892857142</c:v>
                </c:pt>
                <c:pt idx="17228">
                  <c:v>24.768419829999999</c:v>
                </c:pt>
                <c:pt idx="17229">
                  <c:v>24.768419829999999</c:v>
                </c:pt>
                <c:pt idx="17230">
                  <c:v>24.747662407142858</c:v>
                </c:pt>
                <c:pt idx="17231">
                  <c:v>24.707486750000001</c:v>
                </c:pt>
                <c:pt idx="17232">
                  <c:v>24.707486750000001</c:v>
                </c:pt>
                <c:pt idx="17233">
                  <c:v>24.737618492857145</c:v>
                </c:pt>
                <c:pt idx="17234">
                  <c:v>24.797881978571429</c:v>
                </c:pt>
                <c:pt idx="17235">
                  <c:v>24.778913860444444</c:v>
                </c:pt>
                <c:pt idx="17236">
                  <c:v>24.768419829999999</c:v>
                </c:pt>
                <c:pt idx="17237">
                  <c:v>24.768419829999999</c:v>
                </c:pt>
                <c:pt idx="17238">
                  <c:v>24.788172861428571</c:v>
                </c:pt>
                <c:pt idx="17239">
                  <c:v>24.798886370000002</c:v>
                </c:pt>
                <c:pt idx="17240">
                  <c:v>24.798886370000002</c:v>
                </c:pt>
                <c:pt idx="17241">
                  <c:v>24.779252377555554</c:v>
                </c:pt>
                <c:pt idx="17242">
                  <c:v>24.787589787752808</c:v>
                </c:pt>
                <c:pt idx="17243">
                  <c:v>24.828668268651686</c:v>
                </c:pt>
                <c:pt idx="17244">
                  <c:v>24.769435381333334</c:v>
                </c:pt>
                <c:pt idx="17245">
                  <c:v>24.73795329</c:v>
                </c:pt>
                <c:pt idx="17246">
                  <c:v>24.73795329</c:v>
                </c:pt>
                <c:pt idx="17247">
                  <c:v>24.678035754777778</c:v>
                </c:pt>
                <c:pt idx="17248">
                  <c:v>24.676335561910111</c:v>
                </c:pt>
                <c:pt idx="17249">
                  <c:v>24.73795329</c:v>
                </c:pt>
                <c:pt idx="17250">
                  <c:v>24.758492530449438</c:v>
                </c:pt>
                <c:pt idx="17251">
                  <c:v>24.694961613444445</c:v>
                </c:pt>
                <c:pt idx="17252">
                  <c:v>24.558234926179775</c:v>
                </c:pt>
                <c:pt idx="17253">
                  <c:v>24.743088096966293</c:v>
                </c:pt>
                <c:pt idx="17254">
                  <c:v>24.807444386853934</c:v>
                </c:pt>
                <c:pt idx="17255">
                  <c:v>24.768419829999999</c:v>
                </c:pt>
                <c:pt idx="17256">
                  <c:v>24.768419829999999</c:v>
                </c:pt>
                <c:pt idx="17257">
                  <c:v>24.721864214494381</c:v>
                </c:pt>
                <c:pt idx="17258">
                  <c:v>24.649976867303369</c:v>
                </c:pt>
                <c:pt idx="17259">
                  <c:v>24.691055354943821</c:v>
                </c:pt>
                <c:pt idx="17260">
                  <c:v>24.707486750000001</c:v>
                </c:pt>
                <c:pt idx="17261">
                  <c:v>24.712333699545454</c:v>
                </c:pt>
                <c:pt idx="17262">
                  <c:v>24.753878981363634</c:v>
                </c:pt>
                <c:pt idx="17263">
                  <c:v>24.781770336292134</c:v>
                </c:pt>
                <c:pt idx="17264">
                  <c:v>24.788500049545455</c:v>
                </c:pt>
                <c:pt idx="17265">
                  <c:v>24.726182126818184</c:v>
                </c:pt>
                <c:pt idx="17266">
                  <c:v>24.693109276966293</c:v>
                </c:pt>
                <c:pt idx="17267">
                  <c:v>24.695023156931818</c:v>
                </c:pt>
                <c:pt idx="17268">
                  <c:v>24.778113727386366</c:v>
                </c:pt>
                <c:pt idx="17269">
                  <c:v>24.736568442159093</c:v>
                </c:pt>
                <c:pt idx="17270">
                  <c:v>24.682905783522727</c:v>
                </c:pt>
                <c:pt idx="17271">
                  <c:v>24.703678431250001</c:v>
                </c:pt>
                <c:pt idx="17272">
                  <c:v>24.707486750000001</c:v>
                </c:pt>
                <c:pt idx="17273">
                  <c:v>24.722027598636366</c:v>
                </c:pt>
                <c:pt idx="17274">
                  <c:v>24.763572880454547</c:v>
                </c:pt>
                <c:pt idx="17275">
                  <c:v>24.639975661022728</c:v>
                </c:pt>
                <c:pt idx="17276">
                  <c:v>24.598430378068183</c:v>
                </c:pt>
                <c:pt idx="17277">
                  <c:v>24.702293589431818</c:v>
                </c:pt>
                <c:pt idx="17278">
                  <c:v>24.766688776590911</c:v>
                </c:pt>
                <c:pt idx="17279">
                  <c:v>24.788730856666668</c:v>
                </c:pt>
                <c:pt idx="17280">
                  <c:v>24.768419829999999</c:v>
                </c:pt>
                <c:pt idx="17281">
                  <c:v>24.768419829999999</c:v>
                </c:pt>
                <c:pt idx="17282">
                  <c:v>24.744606902183907</c:v>
                </c:pt>
                <c:pt idx="17283">
                  <c:v>24.712389411609195</c:v>
                </c:pt>
                <c:pt idx="17284">
                  <c:v>24.754412225402298</c:v>
                </c:pt>
                <c:pt idx="17285">
                  <c:v>24.796116684545453</c:v>
                </c:pt>
                <c:pt idx="17286">
                  <c:v>24.82094834724138</c:v>
                </c:pt>
                <c:pt idx="17287">
                  <c:v>24.778925533448277</c:v>
                </c:pt>
                <c:pt idx="17288">
                  <c:v>24.721144159310345</c:v>
                </c:pt>
                <c:pt idx="17289">
                  <c:v>24.695930468275861</c:v>
                </c:pt>
                <c:pt idx="17290">
                  <c:v>24.758964695862069</c:v>
                </c:pt>
                <c:pt idx="17291">
                  <c:v>24.750560134137931</c:v>
                </c:pt>
                <c:pt idx="17292">
                  <c:v>24.746455580232556</c:v>
                </c:pt>
                <c:pt idx="17293">
                  <c:v>24.767711305813954</c:v>
                </c:pt>
                <c:pt idx="17294">
                  <c:v>24.768419829999999</c:v>
                </c:pt>
                <c:pt idx="17295">
                  <c:v>24.757563936436782</c:v>
                </c:pt>
                <c:pt idx="17296">
                  <c:v>24.739370338372094</c:v>
                </c:pt>
                <c:pt idx="17297">
                  <c:v>24.760626063953488</c:v>
                </c:pt>
                <c:pt idx="17298">
                  <c:v>24.728498152528736</c:v>
                </c:pt>
                <c:pt idx="17299">
                  <c:v>24.692607733372093</c:v>
                </c:pt>
                <c:pt idx="17300">
                  <c:v>24.777630642674421</c:v>
                </c:pt>
                <c:pt idx="17301">
                  <c:v>24.735119188023258</c:v>
                </c:pt>
                <c:pt idx="17302">
                  <c:v>24.690327426551725</c:v>
                </c:pt>
                <c:pt idx="17303">
                  <c:v>24.732350247241378</c:v>
                </c:pt>
                <c:pt idx="17304">
                  <c:v>24.71953166116279</c:v>
                </c:pt>
                <c:pt idx="17305">
                  <c:v>24.725908378837211</c:v>
                </c:pt>
                <c:pt idx="17306">
                  <c:v>24.768419829999999</c:v>
                </c:pt>
                <c:pt idx="17307">
                  <c:v>24.768419829999999</c:v>
                </c:pt>
                <c:pt idx="17308">
                  <c:v>24.756233213999998</c:v>
                </c:pt>
                <c:pt idx="17309">
                  <c:v>24.74114164883721</c:v>
                </c:pt>
                <c:pt idx="17310">
                  <c:v>24.762397374418605</c:v>
                </c:pt>
                <c:pt idx="17311">
                  <c:v>24.75318656</c:v>
                </c:pt>
                <c:pt idx="17312">
                  <c:v>24.719673363999998</c:v>
                </c:pt>
                <c:pt idx="17313">
                  <c:v>24.655155978117644</c:v>
                </c:pt>
                <c:pt idx="17314">
                  <c:v>24.683396923720931</c:v>
                </c:pt>
                <c:pt idx="17315">
                  <c:v>24.735444280823529</c:v>
                </c:pt>
                <c:pt idx="17316">
                  <c:v>24.79782358372093</c:v>
                </c:pt>
                <c:pt idx="17317">
                  <c:v>24.734056406976745</c:v>
                </c:pt>
                <c:pt idx="17318">
                  <c:v>24.682396654117646</c:v>
                </c:pt>
                <c:pt idx="17319">
                  <c:v>24.657306557647058</c:v>
                </c:pt>
                <c:pt idx="17320">
                  <c:v>24.721823943529412</c:v>
                </c:pt>
                <c:pt idx="17321">
                  <c:v>24.673435905882354</c:v>
                </c:pt>
                <c:pt idx="17322">
                  <c:v>24.644761512941177</c:v>
                </c:pt>
                <c:pt idx="17323">
                  <c:v>24.730784691764708</c:v>
                </c:pt>
                <c:pt idx="17324">
                  <c:v>24.69852599647059</c:v>
                </c:pt>
                <c:pt idx="17325">
                  <c:v>24.655514407058824</c:v>
                </c:pt>
                <c:pt idx="17326">
                  <c:v>24.625047867647059</c:v>
                </c:pt>
                <c:pt idx="17327">
                  <c:v>24.732576839411763</c:v>
                </c:pt>
                <c:pt idx="17328">
                  <c:v>24.768419829999999</c:v>
                </c:pt>
                <c:pt idx="17329">
                  <c:v>24.751215193764704</c:v>
                </c:pt>
                <c:pt idx="17330">
                  <c:v>24.686697807882354</c:v>
                </c:pt>
                <c:pt idx="17331">
                  <c:v>24.732512832499999</c:v>
                </c:pt>
                <c:pt idx="17332">
                  <c:v>24.758742223176469</c:v>
                </c:pt>
                <c:pt idx="17333">
                  <c:v>24.737227896190475</c:v>
                </c:pt>
                <c:pt idx="17334">
                  <c:v>24.715466081904761</c:v>
                </c:pt>
                <c:pt idx="17335">
                  <c:v>24.707486750000001</c:v>
                </c:pt>
                <c:pt idx="17336">
                  <c:v>24.737594861764705</c:v>
                </c:pt>
                <c:pt idx="17337">
                  <c:v>24.866629626470587</c:v>
                </c:pt>
                <c:pt idx="17338">
                  <c:v>24.783653104166667</c:v>
                </c:pt>
                <c:pt idx="17339">
                  <c:v>24.707486750000001</c:v>
                </c:pt>
                <c:pt idx="17340">
                  <c:v>24.707486750000001</c:v>
                </c:pt>
                <c:pt idx="17341">
                  <c:v>24.707486750000001</c:v>
                </c:pt>
                <c:pt idx="17342">
                  <c:v>24.721068219638553</c:v>
                </c:pt>
                <c:pt idx="17343">
                  <c:v>24.743031046666665</c:v>
                </c:pt>
                <c:pt idx="17344">
                  <c:v>24.76479286095238</c:v>
                </c:pt>
                <c:pt idx="17345">
                  <c:v>24.786554675238097</c:v>
                </c:pt>
                <c:pt idx="17346">
                  <c:v>24.798886370000002</c:v>
                </c:pt>
                <c:pt idx="17347">
                  <c:v>24.795622097857144</c:v>
                </c:pt>
                <c:pt idx="17348">
                  <c:v>24.730336655000002</c:v>
                </c:pt>
                <c:pt idx="17349">
                  <c:v>24.721802353132531</c:v>
                </c:pt>
                <c:pt idx="17350">
                  <c:v>24.726346987142858</c:v>
                </c:pt>
                <c:pt idx="17351">
                  <c:v>24.682823351428574</c:v>
                </c:pt>
                <c:pt idx="17352">
                  <c:v>24.753370089638555</c:v>
                </c:pt>
                <c:pt idx="17353">
                  <c:v>24.756306623855423</c:v>
                </c:pt>
                <c:pt idx="17354">
                  <c:v>24.683627402168675</c:v>
                </c:pt>
                <c:pt idx="17355">
                  <c:v>24.749699423855422</c:v>
                </c:pt>
                <c:pt idx="17356">
                  <c:v>24.736852089759036</c:v>
                </c:pt>
                <c:pt idx="17357">
                  <c:v>24.714828084939761</c:v>
                </c:pt>
                <c:pt idx="17358">
                  <c:v>24.736852089759036</c:v>
                </c:pt>
                <c:pt idx="17359">
                  <c:v>24.696107673975906</c:v>
                </c:pt>
                <c:pt idx="17360">
                  <c:v>24.714461012289156</c:v>
                </c:pt>
                <c:pt idx="17361">
                  <c:v>24.76438209578313</c:v>
                </c:pt>
                <c:pt idx="17362">
                  <c:v>24.742358090963855</c:v>
                </c:pt>
                <c:pt idx="17363">
                  <c:v>24.7022851397561</c:v>
                </c:pt>
                <c:pt idx="17364">
                  <c:v>24.677020200000001</c:v>
                </c:pt>
                <c:pt idx="17365">
                  <c:v>24.677020200000001</c:v>
                </c:pt>
                <c:pt idx="17366">
                  <c:v>24.677020200000001</c:v>
                </c:pt>
                <c:pt idx="17367">
                  <c:v>24.722169414819277</c:v>
                </c:pt>
                <c:pt idx="17368">
                  <c:v>24.75504427585366</c:v>
                </c:pt>
                <c:pt idx="17369">
                  <c:v>24.710459095365856</c:v>
                </c:pt>
                <c:pt idx="17370">
                  <c:v>24.728293167560977</c:v>
                </c:pt>
                <c:pt idx="17371">
                  <c:v>24.725473020602411</c:v>
                </c:pt>
                <c:pt idx="17372">
                  <c:v>24.70339977378049</c:v>
                </c:pt>
                <c:pt idx="17373">
                  <c:v>24.681107176219513</c:v>
                </c:pt>
                <c:pt idx="17374">
                  <c:v>24.695225821341463</c:v>
                </c:pt>
                <c:pt idx="17375">
                  <c:v>24.707486750000001</c:v>
                </c:pt>
                <c:pt idx="17376">
                  <c:v>24.703725448148148</c:v>
                </c:pt>
                <c:pt idx="17377">
                  <c:v>24.658589825925926</c:v>
                </c:pt>
                <c:pt idx="17378">
                  <c:v>24.711945263414634</c:v>
                </c:pt>
                <c:pt idx="17379">
                  <c:v>24.7602458802439</c:v>
                </c:pt>
                <c:pt idx="17380">
                  <c:v>24.73795329</c:v>
                </c:pt>
                <c:pt idx="17381">
                  <c:v>24.7602458802439</c:v>
                </c:pt>
                <c:pt idx="17382">
                  <c:v>24.696955101851852</c:v>
                </c:pt>
                <c:pt idx="17383">
                  <c:v>24.635035823780488</c:v>
                </c:pt>
                <c:pt idx="17384">
                  <c:v>24.701913601829268</c:v>
                </c:pt>
                <c:pt idx="17385">
                  <c:v>24.686799586419752</c:v>
                </c:pt>
                <c:pt idx="17386">
                  <c:v>24.702597052592594</c:v>
                </c:pt>
                <c:pt idx="17387">
                  <c:v>24.742783351219511</c:v>
                </c:pt>
                <c:pt idx="17388">
                  <c:v>24.765075941463415</c:v>
                </c:pt>
                <c:pt idx="17389">
                  <c:v>24.710871914814817</c:v>
                </c:pt>
                <c:pt idx="17390">
                  <c:v>24.677020200000001</c:v>
                </c:pt>
                <c:pt idx="17391">
                  <c:v>24.687175714444447</c:v>
                </c:pt>
                <c:pt idx="17392">
                  <c:v>24.754879144074074</c:v>
                </c:pt>
                <c:pt idx="17393">
                  <c:v>24.732311338148147</c:v>
                </c:pt>
                <c:pt idx="17394">
                  <c:v>24.727797776666666</c:v>
                </c:pt>
                <c:pt idx="17395">
                  <c:v>24.766134839499998</c:v>
                </c:pt>
                <c:pt idx="17396">
                  <c:v>24.7432849345</c:v>
                </c:pt>
                <c:pt idx="17397">
                  <c:v>24.720651304320988</c:v>
                </c:pt>
                <c:pt idx="17398">
                  <c:v>24.698083493827163</c:v>
                </c:pt>
                <c:pt idx="17399">
                  <c:v>24.680066854500001</c:v>
                </c:pt>
                <c:pt idx="17400">
                  <c:v>24.725766671999999</c:v>
                </c:pt>
                <c:pt idx="17401">
                  <c:v>24.704853833703705</c:v>
                </c:pt>
                <c:pt idx="17402">
                  <c:v>24.677020200000001</c:v>
                </c:pt>
                <c:pt idx="17403">
                  <c:v>24.677020200000001</c:v>
                </c:pt>
                <c:pt idx="17404">
                  <c:v>24.677020200000001</c:v>
                </c:pt>
                <c:pt idx="17405">
                  <c:v>24.677020200000001</c:v>
                </c:pt>
                <c:pt idx="17406">
                  <c:v>24.677020200000001</c:v>
                </c:pt>
                <c:pt idx="17407">
                  <c:v>24.67930519075</c:v>
                </c:pt>
                <c:pt idx="17408">
                  <c:v>24.747854913249999</c:v>
                </c:pt>
                <c:pt idx="17409">
                  <c:v>24.752424896499999</c:v>
                </c:pt>
                <c:pt idx="17410">
                  <c:v>24.73795329</c:v>
                </c:pt>
                <c:pt idx="17411">
                  <c:v>24.735668299250001</c:v>
                </c:pt>
                <c:pt idx="17412">
                  <c:v>24.667118576749999</c:v>
                </c:pt>
                <c:pt idx="17413">
                  <c:v>24.69453846575</c:v>
                </c:pt>
                <c:pt idx="17414">
                  <c:v>24.70444009325</c:v>
                </c:pt>
                <c:pt idx="17415">
                  <c:v>24.615315815189874</c:v>
                </c:pt>
                <c:pt idx="17416">
                  <c:v>24.592176670886076</c:v>
                </c:pt>
                <c:pt idx="17417">
                  <c:v>24.667499411625002</c:v>
                </c:pt>
                <c:pt idx="17418">
                  <c:v>24.720213276455695</c:v>
                </c:pt>
                <c:pt idx="17419">
                  <c:v>24.6785435275</c:v>
                </c:pt>
                <c:pt idx="17420">
                  <c:v>24.70139344</c:v>
                </c:pt>
                <c:pt idx="17421">
                  <c:v>24.724455455822785</c:v>
                </c:pt>
                <c:pt idx="17422">
                  <c:v>24.728311979873418</c:v>
                </c:pt>
                <c:pt idx="17423">
                  <c:v>24.709771740500003</c:v>
                </c:pt>
                <c:pt idx="17424">
                  <c:v>24.7326216455</c:v>
                </c:pt>
                <c:pt idx="17425">
                  <c:v>24.702473262911393</c:v>
                </c:pt>
                <c:pt idx="17426">
                  <c:v>24.687432818354431</c:v>
                </c:pt>
                <c:pt idx="17427">
                  <c:v>24.698231091265825</c:v>
                </c:pt>
                <c:pt idx="17428">
                  <c:v>24.628813650759493</c:v>
                </c:pt>
                <c:pt idx="17429">
                  <c:v>24.653881055696203</c:v>
                </c:pt>
                <c:pt idx="17430">
                  <c:v>24.677020200000001</c:v>
                </c:pt>
                <c:pt idx="17431">
                  <c:v>24.681262377848103</c:v>
                </c:pt>
                <c:pt idx="17432">
                  <c:v>24.704401529746836</c:v>
                </c:pt>
                <c:pt idx="17433">
                  <c:v>24.687175716666669</c:v>
                </c:pt>
                <c:pt idx="17434">
                  <c:v>24.677020200000001</c:v>
                </c:pt>
                <c:pt idx="17435">
                  <c:v>24.677020200000001</c:v>
                </c:pt>
                <c:pt idx="17436">
                  <c:v>24.677020200000001</c:v>
                </c:pt>
                <c:pt idx="17437">
                  <c:v>24.677020200000001</c:v>
                </c:pt>
                <c:pt idx="17438">
                  <c:v>24.647334853333334</c:v>
                </c:pt>
                <c:pt idx="17439">
                  <c:v>24.623800168101265</c:v>
                </c:pt>
                <c:pt idx="17440">
                  <c:v>24.647334853461537</c:v>
                </c:pt>
                <c:pt idx="17441">
                  <c:v>24.694206461153847</c:v>
                </c:pt>
                <c:pt idx="17442">
                  <c:v>24.673895431153845</c:v>
                </c:pt>
                <c:pt idx="17443">
                  <c:v>24.646553659999999</c:v>
                </c:pt>
                <c:pt idx="17444">
                  <c:v>24.643854093164556</c:v>
                </c:pt>
                <c:pt idx="17445">
                  <c:v>24.620714948860758</c:v>
                </c:pt>
                <c:pt idx="17446">
                  <c:v>24.6535844</c:v>
                </c:pt>
                <c:pt idx="17447">
                  <c:v>24.688738103846156</c:v>
                </c:pt>
                <c:pt idx="17448">
                  <c:v>24.702738716233767</c:v>
                </c:pt>
                <c:pt idx="17449">
                  <c:v>24.6789985474026</c:v>
                </c:pt>
                <c:pt idx="17450">
                  <c:v>24.719985840384616</c:v>
                </c:pt>
                <c:pt idx="17451">
                  <c:v>24.723501213333336</c:v>
                </c:pt>
                <c:pt idx="17452">
                  <c:v>24.700065410897437</c:v>
                </c:pt>
                <c:pt idx="17453">
                  <c:v>24.677020200000001</c:v>
                </c:pt>
                <c:pt idx="17454">
                  <c:v>24.677020200000001</c:v>
                </c:pt>
                <c:pt idx="17455">
                  <c:v>24.659833946666666</c:v>
                </c:pt>
                <c:pt idx="17456">
                  <c:v>24.66712846961039</c:v>
                </c:pt>
                <c:pt idx="17457">
                  <c:v>24.714517490000002</c:v>
                </c:pt>
                <c:pt idx="17458">
                  <c:v>24.761389089999998</c:v>
                </c:pt>
                <c:pt idx="17459">
                  <c:v>24.768419829999999</c:v>
                </c:pt>
                <c:pt idx="17460">
                  <c:v>24.728061551818183</c:v>
                </c:pt>
                <c:pt idx="17461">
                  <c:v>24.69047296012987</c:v>
                </c:pt>
                <c:pt idx="17462">
                  <c:v>24.73795329</c:v>
                </c:pt>
                <c:pt idx="17463">
                  <c:v>24.73795329</c:v>
                </c:pt>
                <c:pt idx="17464">
                  <c:v>24.635870591948052</c:v>
                </c:pt>
                <c:pt idx="17465">
                  <c:v>24.575728846233766</c:v>
                </c:pt>
                <c:pt idx="17466">
                  <c:v>24.626770193636364</c:v>
                </c:pt>
                <c:pt idx="17467">
                  <c:v>24.697990684545456</c:v>
                </c:pt>
                <c:pt idx="17468">
                  <c:v>24.666337130779219</c:v>
                </c:pt>
                <c:pt idx="17469">
                  <c:v>24.646553659999999</c:v>
                </c:pt>
                <c:pt idx="17470">
                  <c:v>24.646553659999999</c:v>
                </c:pt>
                <c:pt idx="17471">
                  <c:v>24.646152784473681</c:v>
                </c:pt>
                <c:pt idx="17472">
                  <c:v>24.622100252894736</c:v>
                </c:pt>
                <c:pt idx="17473">
                  <c:v>24.633892240779218</c:v>
                </c:pt>
                <c:pt idx="17474">
                  <c:v>24.646553659999999</c:v>
                </c:pt>
                <c:pt idx="17475">
                  <c:v>24.641805627792206</c:v>
                </c:pt>
                <c:pt idx="17476">
                  <c:v>24.618065466753247</c:v>
                </c:pt>
                <c:pt idx="17477">
                  <c:v>24.682231589078949</c:v>
                </c:pt>
                <c:pt idx="17478">
                  <c:v>24.676218453815789</c:v>
                </c:pt>
                <c:pt idx="17479">
                  <c:v>24.637453264935065</c:v>
                </c:pt>
                <c:pt idx="17480">
                  <c:v>24.618492373157896</c:v>
                </c:pt>
                <c:pt idx="17481">
                  <c:v>24.642544904736841</c:v>
                </c:pt>
                <c:pt idx="17482">
                  <c:v>24.686641219210525</c:v>
                </c:pt>
                <c:pt idx="17483">
                  <c:v>24.666597441842107</c:v>
                </c:pt>
                <c:pt idx="17484">
                  <c:v>24.608871360526315</c:v>
                </c:pt>
                <c:pt idx="17485">
                  <c:v>24.588025833157896</c:v>
                </c:pt>
                <c:pt idx="17486">
                  <c:v>24.660183427894736</c:v>
                </c:pt>
                <c:pt idx="17487">
                  <c:v>24.713900754473684</c:v>
                </c:pt>
                <c:pt idx="17488">
                  <c:v>24.689206821999999</c:v>
                </c:pt>
                <c:pt idx="17489">
                  <c:v>24.634126520657894</c:v>
                </c:pt>
                <c:pt idx="17490">
                  <c:v>24.706284123289475</c:v>
                </c:pt>
                <c:pt idx="17491">
                  <c:v>24.636531774078946</c:v>
                </c:pt>
                <c:pt idx="17492">
                  <c:v>24.651022085866668</c:v>
                </c:pt>
                <c:pt idx="17493">
                  <c:v>24.677020200000001</c:v>
                </c:pt>
                <c:pt idx="17494">
                  <c:v>24.6721455536</c:v>
                </c:pt>
                <c:pt idx="17495">
                  <c:v>24.647772321599998</c:v>
                </c:pt>
                <c:pt idx="17496">
                  <c:v>24.646553659999999</c:v>
                </c:pt>
                <c:pt idx="17497">
                  <c:v>24.629716887894737</c:v>
                </c:pt>
                <c:pt idx="17498">
                  <c:v>24.61608712</c:v>
                </c:pt>
                <c:pt idx="17499">
                  <c:v>24.61608712</c:v>
                </c:pt>
                <c:pt idx="17500">
                  <c:v>24.61608712</c:v>
                </c:pt>
                <c:pt idx="17501">
                  <c:v>24.684332177066668</c:v>
                </c:pt>
                <c:pt idx="17502">
                  <c:v>24.690831702666667</c:v>
                </c:pt>
                <c:pt idx="17503">
                  <c:v>24.634773264533333</c:v>
                </c:pt>
                <c:pt idx="17504">
                  <c:v>24.573027743466668</c:v>
                </c:pt>
                <c:pt idx="17505">
                  <c:v>24.670520671466669</c:v>
                </c:pt>
                <c:pt idx="17506">
                  <c:v>24.631523500266667</c:v>
                </c:pt>
                <c:pt idx="17507">
                  <c:v>24.6993623348</c:v>
                </c:pt>
                <c:pt idx="17508">
                  <c:v>24.74701091</c:v>
                </c:pt>
                <c:pt idx="17509">
                  <c:v>24.692862809200001</c:v>
                </c:pt>
                <c:pt idx="17510">
                  <c:v>24.619743105200001</c:v>
                </c:pt>
                <c:pt idx="17511">
                  <c:v>24.685550838800001</c:v>
                </c:pt>
                <c:pt idx="17512">
                  <c:v>24.672903104324323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DF8-4507-87BE-228DCD8B99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0757775"/>
        <c:axId val="1890759855"/>
      </c:scatterChart>
      <c:valAx>
        <c:axId val="1890757775"/>
        <c:scaling>
          <c:logBase val="10"/>
          <c:orientation val="minMax"/>
          <c:max val="2.0000000000000004E-2"/>
          <c:min val="1.0000000000000002E-2"/>
        </c:scaling>
        <c:delete val="1"/>
        <c:axPos val="b"/>
        <c:numFmt formatCode="General" sourceLinked="1"/>
        <c:majorTickMark val="cross"/>
        <c:minorTickMark val="none"/>
        <c:tickLblPos val="nextTo"/>
        <c:crossAx val="1890759855"/>
        <c:crosses val="autoZero"/>
        <c:crossBetween val="midCat"/>
      </c:valAx>
      <c:valAx>
        <c:axId val="1890759855"/>
        <c:scaling>
          <c:orientation val="minMax"/>
          <c:max val="55"/>
          <c:min val="50"/>
        </c:scaling>
        <c:delete val="1"/>
        <c:axPos val="l"/>
        <c:numFmt formatCode="General" sourceLinked="1"/>
        <c:majorTickMark val="cross"/>
        <c:minorTickMark val="none"/>
        <c:tickLblPos val="low"/>
        <c:crossAx val="1890757775"/>
        <c:crosses val="autoZero"/>
        <c:crossBetween val="midCat"/>
        <c:majorUnit val="1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Arial" panose="020B0604020202020204" pitchFamily="34" charset="0"/>
        </a:defRPr>
      </a:pPr>
      <a:endParaRPr lang="ja-JP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5.1054268823931846E-2"/>
          <c:y val="4.9908827967806844E-2"/>
          <c:w val="0.89789146235213635"/>
          <c:h val="0.8902005784708249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xVal>
            <c:numRef>
              <c:f>Grid!$D$2:$D$22512</c:f>
              <c:numCache>
                <c:formatCode>General</c:formatCode>
                <c:ptCount val="17513"/>
                <c:pt idx="0">
                  <c:v>1.9872052623333875E-4</c:v>
                </c:pt>
                <c:pt idx="1">
                  <c:v>1.9885857452566914E-4</c:v>
                </c:pt>
                <c:pt idx="2">
                  <c:v>1.9899671871961125E-4</c:v>
                </c:pt>
                <c:pt idx="3">
                  <c:v>1.9913495888033961E-4</c:v>
                </c:pt>
                <c:pt idx="4">
                  <c:v>1.9927329507307109E-4</c:v>
                </c:pt>
                <c:pt idx="5">
                  <c:v>1.9941172736741755E-4</c:v>
                </c:pt>
                <c:pt idx="6">
                  <c:v>1.995502558286895E-4</c:v>
                </c:pt>
                <c:pt idx="7">
                  <c:v>1.9968888052223976E-4</c:v>
                </c:pt>
                <c:pt idx="8">
                  <c:v>1.9982760151782543E-4</c:v>
                </c:pt>
                <c:pt idx="9">
                  <c:v>1.9996641888089315E-4</c:v>
                </c:pt>
                <c:pt idx="10">
                  <c:v>2.0010533267693213E-4</c:v>
                </c:pt>
                <c:pt idx="11">
                  <c:v>2.0024434297584483E-4</c:v>
                </c:pt>
                <c:pt idx="12">
                  <c:v>2.0038344984321449E-4</c:v>
                </c:pt>
                <c:pt idx="13">
                  <c:v>2.0052265334612583E-4</c:v>
                </c:pt>
                <c:pt idx="14">
                  <c:v>2.0066195355025014E-4</c:v>
                </c:pt>
                <c:pt idx="15">
                  <c:v>2.008013505256844E-4</c:v>
                </c:pt>
                <c:pt idx="16">
                  <c:v>2.0094084433819421E-4</c:v>
                </c:pt>
                <c:pt idx="17">
                  <c:v>2.0108043505358787E-4</c:v>
                </c:pt>
                <c:pt idx="18">
                  <c:v>2.0122012274210852E-4</c:v>
                </c:pt>
                <c:pt idx="19">
                  <c:v>2.0135990746965895E-4</c:v>
                </c:pt>
                <c:pt idx="20">
                  <c:v>2.0149978930218468E-4</c:v>
                </c:pt>
                <c:pt idx="21">
                  <c:v>2.0163976831007535E-4</c:v>
                </c:pt>
                <c:pt idx="22">
                  <c:v>2.0177984455937114E-4</c:v>
                </c:pt>
                <c:pt idx="23">
                  <c:v>2.0192001811615516E-4</c:v>
                </c:pt>
                <c:pt idx="24">
                  <c:v>2.0206028905096377E-4</c:v>
                </c:pt>
                <c:pt idx="25">
                  <c:v>2.0220065742997502E-4</c:v>
                </c:pt>
                <c:pt idx="26">
                  <c:v>2.023411233194097E-4</c:v>
                </c:pt>
                <c:pt idx="27">
                  <c:v>2.0248168678995137E-4</c:v>
                </c:pt>
                <c:pt idx="28">
                  <c:v>2.02622347907916E-4</c:v>
                </c:pt>
                <c:pt idx="29">
                  <c:v>2.0276310674113786E-4</c:v>
                </c:pt>
                <c:pt idx="30">
                  <c:v>2.0290396335602198E-4</c:v>
                </c:pt>
                <c:pt idx="31">
                  <c:v>2.0304491782344855E-4</c:v>
                </c:pt>
                <c:pt idx="32">
                  <c:v>2.0318597020991801E-4</c:v>
                </c:pt>
                <c:pt idx="33">
                  <c:v>2.0332712058197388E-4</c:v>
                </c:pt>
                <c:pt idx="34">
                  <c:v>2.0346836901064417E-4</c:v>
                </c:pt>
                <c:pt idx="35">
                  <c:v>2.0360971556256799E-4</c:v>
                </c:pt>
                <c:pt idx="36">
                  <c:v>2.0375116030442764E-4</c:v>
                </c:pt>
                <c:pt idx="37">
                  <c:v>2.0389270330739928E-4</c:v>
                </c:pt>
                <c:pt idx="38">
                  <c:v>2.0403434463826098E-4</c:v>
                </c:pt>
                <c:pt idx="39">
                  <c:v>2.0417608436383415E-4</c:v>
                </c:pt>
                <c:pt idx="40">
                  <c:v>2.0431792255544328E-4</c:v>
                </c:pt>
                <c:pt idx="41">
                  <c:v>2.0445985928000581E-4</c:v>
                </c:pt>
                <c:pt idx="42">
                  <c:v>2.0460189460597112E-4</c:v>
                </c:pt>
                <c:pt idx="43">
                  <c:v>2.0474402860034649E-4</c:v>
                </c:pt>
                <c:pt idx="44">
                  <c:v>2.0488626133465486E-4</c:v>
                </c:pt>
                <c:pt idx="45">
                  <c:v>2.0502859287599973E-4</c:v>
                </c:pt>
                <c:pt idx="46">
                  <c:v>2.0517102329152816E-4</c:v>
                </c:pt>
                <c:pt idx="47">
                  <c:v>2.0531355265291219E-4</c:v>
                </c:pt>
                <c:pt idx="48">
                  <c:v>2.054561810273953E-4</c:v>
                </c:pt>
                <c:pt idx="49">
                  <c:v>2.0559890848226452E-4</c:v>
                </c:pt>
                <c:pt idx="50">
                  <c:v>2.0574173508934146E-4</c:v>
                </c:pt>
                <c:pt idx="51">
                  <c:v>2.0588466091600978E-4</c:v>
                </c:pt>
                <c:pt idx="52">
                  <c:v>2.0602768602969685E-4</c:v>
                </c:pt>
                <c:pt idx="53">
                  <c:v>2.0617081050237405E-4</c:v>
                </c:pt>
                <c:pt idx="54">
                  <c:v>2.0631403440156561E-4</c:v>
                </c:pt>
                <c:pt idx="55">
                  <c:v>2.064573577948395E-4</c:v>
                </c:pt>
                <c:pt idx="56">
                  <c:v>2.0660078075431716E-4</c:v>
                </c:pt>
                <c:pt idx="57">
                  <c:v>2.0674430334766366E-4</c:v>
                </c:pt>
                <c:pt idx="58">
                  <c:v>2.0688792564409319E-4</c:v>
                </c:pt>
                <c:pt idx="59">
                  <c:v>2.0703164771136175E-4</c:v>
                </c:pt>
                <c:pt idx="60">
                  <c:v>2.0717546962179133E-4</c:v>
                </c:pt>
                <c:pt idx="61">
                  <c:v>2.0731939144323527E-4</c:v>
                </c:pt>
                <c:pt idx="62">
                  <c:v>2.0746341324359076E-4</c:v>
                </c:pt>
                <c:pt idx="63">
                  <c:v>2.0760753509533074E-4</c:v>
                </c:pt>
                <c:pt idx="64">
                  <c:v>2.0775175706644997E-4</c:v>
                </c:pt>
                <c:pt idx="65">
                  <c:v>2.0789607922498728E-4</c:v>
                </c:pt>
                <c:pt idx="66">
                  <c:v>2.0804050164356671E-4</c:v>
                </c:pt>
                <c:pt idx="67">
                  <c:v>2.0818502439032486E-4</c:v>
                </c:pt>
                <c:pt idx="68">
                  <c:v>2.0832964753344247E-4</c:v>
                </c:pt>
                <c:pt idx="69">
                  <c:v>2.0847437114569501E-4</c:v>
                </c:pt>
                <c:pt idx="70">
                  <c:v>2.0861919529536118E-4</c:v>
                </c:pt>
                <c:pt idx="71">
                  <c:v>2.0876412005076391E-4</c:v>
                </c:pt>
                <c:pt idx="72">
                  <c:v>2.0890914548483047E-4</c:v>
                </c:pt>
                <c:pt idx="73">
                  <c:v>2.0905427166598194E-4</c:v>
                </c:pt>
                <c:pt idx="74">
                  <c:v>2.0919949866420585E-4</c:v>
                </c:pt>
                <c:pt idx="75">
                  <c:v>2.0934482654801518E-4</c:v>
                </c:pt>
                <c:pt idx="76">
                  <c:v>2.094902553905401E-4</c:v>
                </c:pt>
                <c:pt idx="77">
                  <c:v>2.0963578526039198E-4</c:v>
                </c:pt>
                <c:pt idx="78">
                  <c:v>2.0978141622622666E-4</c:v>
                </c:pt>
                <c:pt idx="79">
                  <c:v>2.0992714836132686E-4</c:v>
                </c:pt>
                <c:pt idx="80">
                  <c:v>2.1007298173444697E-4</c:v>
                </c:pt>
                <c:pt idx="81">
                  <c:v>2.1021891641438611E-4</c:v>
                </c:pt>
                <c:pt idx="82">
                  <c:v>2.103649524745797E-4</c:v>
                </c:pt>
                <c:pt idx="83">
                  <c:v>2.1051108998392564E-4</c:v>
                </c:pt>
                <c:pt idx="84">
                  <c:v>2.1065732901136649E-4</c:v>
                </c:pt>
                <c:pt idx="85">
                  <c:v>2.1080366963049084E-4</c:v>
                </c:pt>
                <c:pt idx="86">
                  <c:v>2.1095011191034021E-4</c:v>
                </c:pt>
                <c:pt idx="87">
                  <c:v>2.1109665592153692E-4</c:v>
                </c:pt>
                <c:pt idx="88">
                  <c:v>2.1124330173321522E-4</c:v>
                </c:pt>
                <c:pt idx="89">
                  <c:v>2.1139004941916846E-4</c:v>
                </c:pt>
                <c:pt idx="90">
                  <c:v>2.1153689904863024E-4</c:v>
                </c:pt>
                <c:pt idx="91">
                  <c:v>2.1168385069087901E-4</c:v>
                </c:pt>
                <c:pt idx="92">
                  <c:v>2.1183090441986204E-4</c:v>
                </c:pt>
                <c:pt idx="93">
                  <c:v>2.119780603049573E-4</c:v>
                </c:pt>
                <c:pt idx="94">
                  <c:v>2.1212531841558775E-4</c:v>
                </c:pt>
                <c:pt idx="95">
                  <c:v>2.1227267882585485E-4</c:v>
                </c:pt>
                <c:pt idx="96">
                  <c:v>2.1242014160528124E-4</c:v>
                </c:pt>
                <c:pt idx="97">
                  <c:v>2.125677068234347E-4</c:v>
                </c:pt>
                <c:pt idx="98">
                  <c:v>2.1271537455457121E-4</c:v>
                </c:pt>
                <c:pt idx="99">
                  <c:v>2.128631448683584E-4</c:v>
                </c:pt>
                <c:pt idx="100">
                  <c:v>2.1301101783450911E-4</c:v>
                </c:pt>
                <c:pt idx="101">
                  <c:v>2.131589935274342E-4</c:v>
                </c:pt>
                <c:pt idx="102">
                  <c:v>2.1330707201694664E-4</c:v>
                </c:pt>
                <c:pt idx="103">
                  <c:v>2.1345525337445771E-4</c:v>
                </c:pt>
                <c:pt idx="104">
                  <c:v>2.1360353766987415E-4</c:v>
                </c:pt>
                <c:pt idx="105">
                  <c:v>2.1375192497781383E-4</c:v>
                </c:pt>
                <c:pt idx="106">
                  <c:v>2.1390041536828387E-4</c:v>
                </c:pt>
                <c:pt idx="107">
                  <c:v>2.1404900891133679E-4</c:v>
                </c:pt>
                <c:pt idx="108">
                  <c:v>2.1419770568174609E-4</c:v>
                </c:pt>
                <c:pt idx="109">
                  <c:v>2.1434650574966486E-4</c:v>
                </c:pt>
                <c:pt idx="110">
                  <c:v>2.1449540918529178E-4</c:v>
                </c:pt>
                <c:pt idx="111">
                  <c:v>2.1464441606355619E-4</c:v>
                </c:pt>
                <c:pt idx="112">
                  <c:v>2.1479352645475757E-4</c:v>
                </c:pt>
                <c:pt idx="113">
                  <c:v>2.1494274042924095E-4</c:v>
                </c:pt>
                <c:pt idx="114">
                  <c:v>2.1509205806209198E-4</c:v>
                </c:pt>
                <c:pt idx="115">
                  <c:v>2.1524147942375671E-4</c:v>
                </c:pt>
                <c:pt idx="116">
                  <c:v>2.1539100458472688E-4</c:v>
                </c:pt>
                <c:pt idx="117">
                  <c:v>2.1554063362024477E-4</c:v>
                </c:pt>
                <c:pt idx="118">
                  <c:v>2.156903666009033E-4</c:v>
                </c:pt>
                <c:pt idx="119">
                  <c:v>2.158402035989117E-4</c:v>
                </c:pt>
                <c:pt idx="120">
                  <c:v>2.1599014468495781E-4</c:v>
                </c:pt>
                <c:pt idx="121">
                  <c:v>2.161401899344931E-4</c:v>
                </c:pt>
                <c:pt idx="122">
                  <c:v>2.1629033941830697E-4</c:v>
                </c:pt>
                <c:pt idx="123">
                  <c:v>2.1644059320723464E-4</c:v>
                </c:pt>
                <c:pt idx="124">
                  <c:v>2.1659095137688503E-4</c:v>
                </c:pt>
                <c:pt idx="125">
                  <c:v>2.1674141399819508E-4</c:v>
                </c:pt>
                <c:pt idx="126">
                  <c:v>2.1689198114214776E-4</c:v>
                </c:pt>
                <c:pt idx="127">
                  <c:v>2.1704265288450967E-4</c:v>
                </c:pt>
                <c:pt idx="128">
                  <c:v>2.1719342929636567E-4</c:v>
                </c:pt>
                <c:pt idx="129">
                  <c:v>2.1734431044884684E-4</c:v>
                </c:pt>
                <c:pt idx="130">
                  <c:v>2.1749529641787771E-4</c:v>
                </c:pt>
                <c:pt idx="131">
                  <c:v>2.1764638727469145E-4</c:v>
                </c:pt>
                <c:pt idx="132">
                  <c:v>2.1779758309215213E-4</c:v>
                </c:pt>
                <c:pt idx="133">
                  <c:v>2.1794888394158858E-4</c:v>
                </c:pt>
                <c:pt idx="134">
                  <c:v>2.1810028989913656E-4</c:v>
                </c:pt>
                <c:pt idx="135">
                  <c:v>2.1825180103622743E-4</c:v>
                </c:pt>
                <c:pt idx="136">
                  <c:v>2.1840341742433879E-4</c:v>
                </c:pt>
                <c:pt idx="137">
                  <c:v>2.1855513913976519E-4</c:v>
                </c:pt>
                <c:pt idx="138">
                  <c:v>2.1870696625408693E-4</c:v>
                </c:pt>
                <c:pt idx="139">
                  <c:v>2.1885889883893066E-4</c:v>
                </c:pt>
                <c:pt idx="140">
                  <c:v>2.190109369707501E-4</c:v>
                </c:pt>
                <c:pt idx="141">
                  <c:v>2.1916308072127477E-4</c:v>
                </c:pt>
                <c:pt idx="142">
                  <c:v>2.1931533016228077E-4</c:v>
                </c:pt>
                <c:pt idx="143">
                  <c:v>2.1946768537038121E-4</c:v>
                </c:pt>
                <c:pt idx="144">
                  <c:v>2.1962014641745521E-4</c:v>
                </c:pt>
                <c:pt idx="145">
                  <c:v>2.1977271337542858E-4</c:v>
                </c:pt>
                <c:pt idx="146">
                  <c:v>2.1992538632107414E-4</c:v>
                </c:pt>
                <c:pt idx="147">
                  <c:v>2.2007816532642103E-4</c:v>
                </c:pt>
                <c:pt idx="148">
                  <c:v>2.2023105046514732E-4</c:v>
                </c:pt>
                <c:pt idx="149">
                  <c:v>2.2038404180937891E-4</c:v>
                </c:pt>
                <c:pt idx="150">
                  <c:v>2.2053713943610221E-4</c:v>
                </c:pt>
                <c:pt idx="151">
                  <c:v>2.2069034341754663E-4</c:v>
                </c:pt>
                <c:pt idx="152">
                  <c:v>2.2084365382598844E-4</c:v>
                </c:pt>
                <c:pt idx="153">
                  <c:v>2.2099707073857462E-4</c:v>
                </c:pt>
                <c:pt idx="154">
                  <c:v>2.2115059422768524E-4</c:v>
                </c:pt>
                <c:pt idx="155">
                  <c:v>2.2130422436574725E-4</c:v>
                </c:pt>
                <c:pt idx="156">
                  <c:v>2.214579612300686E-4</c:v>
                </c:pt>
                <c:pt idx="157">
                  <c:v>2.2161180489318021E-4</c:v>
                </c:pt>
                <c:pt idx="158">
                  <c:v>2.2176575542766019E-4</c:v>
                </c:pt>
                <c:pt idx="159">
                  <c:v>2.219198129109776E-4</c:v>
                </c:pt>
                <c:pt idx="160">
                  <c:v>2.2207397741581475E-4</c:v>
                </c:pt>
                <c:pt idx="161">
                  <c:v>2.2222824901490097E-4</c:v>
                </c:pt>
                <c:pt idx="162">
                  <c:v>2.2238262778586699E-4</c:v>
                </c:pt>
                <c:pt idx="163">
                  <c:v>2.2253711380154661E-4</c:v>
                </c:pt>
                <c:pt idx="164">
                  <c:v>2.2269170713644124E-4</c:v>
                </c:pt>
                <c:pt idx="165">
                  <c:v>2.2284640786348256E-4</c:v>
                </c:pt>
                <c:pt idx="166">
                  <c:v>2.2300121606051718E-4</c:v>
                </c:pt>
                <c:pt idx="167">
                  <c:v>2.2315613180058153E-4</c:v>
                </c:pt>
                <c:pt idx="168">
                  <c:v>2.2331115515675942E-4</c:v>
                </c:pt>
                <c:pt idx="169">
                  <c:v>2.2346628620705983E-4</c:v>
                </c:pt>
                <c:pt idx="170">
                  <c:v>2.2362152502467149E-4</c:v>
                </c:pt>
                <c:pt idx="171">
                  <c:v>2.2377687168283065E-4</c:v>
                </c:pt>
                <c:pt idx="172">
                  <c:v>2.2393232625970893E-4</c:v>
                </c:pt>
                <c:pt idx="173">
                  <c:v>2.2408788882864777E-4</c:v>
                </c:pt>
                <c:pt idx="174">
                  <c:v>2.2424355946303607E-4</c:v>
                </c:pt>
                <c:pt idx="175">
                  <c:v>2.2439933824120852E-4</c:v>
                </c:pt>
                <c:pt idx="176">
                  <c:v>2.2455522523665949E-4</c:v>
                </c:pt>
                <c:pt idx="177">
                  <c:v>2.2471122052456597E-4</c:v>
                </c:pt>
                <c:pt idx="178">
                  <c:v>2.2486732417852104E-4</c:v>
                </c:pt>
                <c:pt idx="179">
                  <c:v>2.250235362770773E-4</c:v>
                </c:pt>
                <c:pt idx="180">
                  <c:v>2.2517985689393349E-4</c:v>
                </c:pt>
                <c:pt idx="181">
                  <c:v>2.2533628610283619E-4</c:v>
                </c:pt>
                <c:pt idx="182">
                  <c:v>2.2549282398250185E-4</c:v>
                </c:pt>
                <c:pt idx="183">
                  <c:v>2.2564947060678289E-4</c:v>
                </c:pt>
                <c:pt idx="184">
                  <c:v>2.2580622604957974E-4</c:v>
                </c:pt>
                <c:pt idx="185">
                  <c:v>2.2596309038977293E-4</c:v>
                </c:pt>
                <c:pt idx="186">
                  <c:v>2.2612006370136895E-4</c:v>
                </c:pt>
                <c:pt idx="187">
                  <c:v>2.2627714605842229E-4</c:v>
                </c:pt>
                <c:pt idx="188">
                  <c:v>2.2643433753997806E-4</c:v>
                </c:pt>
                <c:pt idx="189">
                  <c:v>2.265916382201971E-4</c:v>
                </c:pt>
                <c:pt idx="190">
                  <c:v>2.267490481732883E-4</c:v>
                </c:pt>
                <c:pt idx="191">
                  <c:v>2.2690656747846157E-4</c:v>
                </c:pt>
                <c:pt idx="192">
                  <c:v>2.2706419621003248E-4</c:v>
                </c:pt>
                <c:pt idx="193">
                  <c:v>2.2722193444401793E-4</c:v>
                </c:pt>
                <c:pt idx="194">
                  <c:v>2.273797822548333E-4</c:v>
                </c:pt>
                <c:pt idx="195">
                  <c:v>2.2753773972190882E-4</c:v>
                </c:pt>
                <c:pt idx="196">
                  <c:v>2.2769580691976672E-4</c:v>
                </c:pt>
                <c:pt idx="197">
                  <c:v>2.2785398392297755E-4</c:v>
                </c:pt>
                <c:pt idx="198">
                  <c:v>2.280122708111372E-4</c:v>
                </c:pt>
                <c:pt idx="199">
                  <c:v>2.2817066765892335E-4</c:v>
                </c:pt>
                <c:pt idx="200">
                  <c:v>2.2832917454106201E-4</c:v>
                </c:pt>
                <c:pt idx="201">
                  <c:v>2.2848779153731514E-4</c:v>
                </c:pt>
                <c:pt idx="202">
                  <c:v>2.2864651872251608E-4</c:v>
                </c:pt>
                <c:pt idx="203">
                  <c:v>2.2880535617154674E-4</c:v>
                </c:pt>
                <c:pt idx="204">
                  <c:v>2.289643039643354E-4</c:v>
                </c:pt>
                <c:pt idx="205">
                  <c:v>2.2912336217587148E-4</c:v>
                </c:pt>
                <c:pt idx="206">
                  <c:v>2.2928253088119304E-4</c:v>
                </c:pt>
                <c:pt idx="207">
                  <c:v>2.2944181016039503E-4</c:v>
                </c:pt>
                <c:pt idx="208">
                  <c:v>2.2960120008862331E-4</c:v>
                </c:pt>
                <c:pt idx="209">
                  <c:v>2.2976070074274413E-4</c:v>
                </c:pt>
                <c:pt idx="210">
                  <c:v>2.2992031219800431E-4</c:v>
                </c:pt>
                <c:pt idx="211">
                  <c:v>2.3008003453472159E-4</c:v>
                </c:pt>
                <c:pt idx="212">
                  <c:v>2.3023986782825086E-4</c:v>
                </c:pt>
                <c:pt idx="213">
                  <c:v>2.3039981215399578E-4</c:v>
                </c:pt>
                <c:pt idx="214">
                  <c:v>2.3055986759244163E-4</c:v>
                </c:pt>
                <c:pt idx="215">
                  <c:v>2.3072003421910044E-4</c:v>
                </c:pt>
                <c:pt idx="216">
                  <c:v>2.3088031210953314E-4</c:v>
                </c:pt>
                <c:pt idx="217">
                  <c:v>2.3104070134439289E-4</c:v>
                </c:pt>
                <c:pt idx="218">
                  <c:v>2.3120120199934913E-4</c:v>
                </c:pt>
                <c:pt idx="219">
                  <c:v>2.3136181415012047E-4</c:v>
                </c:pt>
                <c:pt idx="220">
                  <c:v>2.3152253787752817E-4</c:v>
                </c:pt>
                <c:pt idx="221">
                  <c:v>2.3168337325739957E-4</c:v>
                </c:pt>
                <c:pt idx="222">
                  <c:v>2.31844320367298E-4</c:v>
                </c:pt>
                <c:pt idx="223">
                  <c:v>2.3200537928315265E-4</c:v>
                </c:pt>
                <c:pt idx="224">
                  <c:v>2.3216655008600966E-4</c:v>
                </c:pt>
                <c:pt idx="225">
                  <c:v>2.3232783285190723E-4</c:v>
                </c:pt>
                <c:pt idx="226">
                  <c:v>2.3248922765693291E-4</c:v>
                </c:pt>
                <c:pt idx="227">
                  <c:v>2.3265073458230182E-4</c:v>
                </c:pt>
                <c:pt idx="228">
                  <c:v>2.328123537042108E-4</c:v>
                </c:pt>
                <c:pt idx="229">
                  <c:v>2.3297408509890603E-4</c:v>
                </c:pt>
                <c:pt idx="230">
                  <c:v>2.3313592884777204E-4</c:v>
                </c:pt>
                <c:pt idx="231">
                  <c:v>2.3329788502716455E-4</c:v>
                </c:pt>
                <c:pt idx="232">
                  <c:v>2.3345995371348879E-4</c:v>
                </c:pt>
                <c:pt idx="233">
                  <c:v>2.3362213498829895E-4</c:v>
                </c:pt>
                <c:pt idx="234">
                  <c:v>2.3378442892811005E-4</c:v>
                </c:pt>
                <c:pt idx="235">
                  <c:v>2.3394683560948665E-4</c:v>
                </c:pt>
                <c:pt idx="236">
                  <c:v>2.3410935511415304E-4</c:v>
                </c:pt>
                <c:pt idx="237">
                  <c:v>2.3427198751878374E-4</c:v>
                </c:pt>
                <c:pt idx="238">
                  <c:v>2.3443473290180879E-4</c:v>
                </c:pt>
                <c:pt idx="239">
                  <c:v>2.3459759134000571E-4</c:v>
                </c:pt>
                <c:pt idx="240">
                  <c:v>2.3476056291532612E-4</c:v>
                </c:pt>
                <c:pt idx="241">
                  <c:v>2.3492364770465787E-4</c:v>
                </c:pt>
                <c:pt idx="242">
                  <c:v>2.3508684578493861E-4</c:v>
                </c:pt>
                <c:pt idx="243">
                  <c:v>2.3525015723829088E-4</c:v>
                </c:pt>
                <c:pt idx="244">
                  <c:v>2.3541358214176287E-4</c:v>
                </c:pt>
                <c:pt idx="245">
                  <c:v>2.3557712057245268E-4</c:v>
                </c:pt>
                <c:pt idx="246">
                  <c:v>2.3574077261265415E-4</c:v>
                </c:pt>
                <c:pt idx="247">
                  <c:v>2.3590453833957612E-4</c:v>
                </c:pt>
                <c:pt idx="248">
                  <c:v>2.360684178304775E-4</c:v>
                </c:pt>
                <c:pt idx="249">
                  <c:v>2.362324111678237E-4</c:v>
                </c:pt>
                <c:pt idx="250">
                  <c:v>2.3639651842898466E-4</c:v>
                </c:pt>
                <c:pt idx="251">
                  <c:v>2.3656073969138033E-4</c:v>
                </c:pt>
                <c:pt idx="252">
                  <c:v>2.3672507503764821E-4</c:v>
                </c:pt>
                <c:pt idx="253">
                  <c:v>2.3688952454531948E-4</c:v>
                </c:pt>
                <c:pt idx="254">
                  <c:v>2.3705408829370045E-4</c:v>
                </c:pt>
                <c:pt idx="255">
                  <c:v>2.3721876636042648E-4</c:v>
                </c:pt>
                <c:pt idx="256">
                  <c:v>2.3738355882836488E-4</c:v>
                </c:pt>
                <c:pt idx="257">
                  <c:v>2.3754846577526254E-4</c:v>
                </c:pt>
                <c:pt idx="258">
                  <c:v>2.3771348727891678E-4</c:v>
                </c:pt>
                <c:pt idx="259">
                  <c:v>2.3787862342236765E-4</c:v>
                </c:pt>
                <c:pt idx="260">
                  <c:v>2.3804387428352425E-4</c:v>
                </c:pt>
                <c:pt idx="261">
                  <c:v>2.3820923994034607E-4</c:v>
                </c:pt>
                <c:pt idx="262">
                  <c:v>2.3837472047604644E-4</c:v>
                </c:pt>
                <c:pt idx="263">
                  <c:v>2.3854031596869682E-4</c:v>
                </c:pt>
                <c:pt idx="264">
                  <c:v>2.3870602649641941E-4</c:v>
                </c:pt>
                <c:pt idx="265">
                  <c:v>2.3887185214260099E-4</c:v>
                </c:pt>
                <c:pt idx="266">
                  <c:v>2.3903779298547592E-4</c:v>
                </c:pt>
                <c:pt idx="267">
                  <c:v>2.3920384910506966E-4</c:v>
                </c:pt>
                <c:pt idx="268">
                  <c:v>2.3937002057972166E-4</c:v>
                </c:pt>
                <c:pt idx="269">
                  <c:v>2.3953630749305071E-4</c:v>
                </c:pt>
                <c:pt idx="270">
                  <c:v>2.3970270992350874E-4</c:v>
                </c:pt>
                <c:pt idx="271">
                  <c:v>2.398692279495986E-4</c:v>
                </c:pt>
                <c:pt idx="272">
                  <c:v>2.4003586165511343E-4</c:v>
                </c:pt>
                <c:pt idx="273">
                  <c:v>2.4020261111866879E-4</c:v>
                </c:pt>
                <c:pt idx="274">
                  <c:v>2.4036947641893123E-4</c:v>
                </c:pt>
                <c:pt idx="275">
                  <c:v>2.4053645763986867E-4</c:v>
                </c:pt>
                <c:pt idx="276">
                  <c:v>2.4070355486026065E-4</c:v>
                </c:pt>
                <c:pt idx="277">
                  <c:v>2.4087076815893771E-4</c:v>
                </c:pt>
                <c:pt idx="278">
                  <c:v>2.4103809762004291E-4</c:v>
                </c:pt>
                <c:pt idx="279">
                  <c:v>2.4120554332252006E-4</c:v>
                </c:pt>
                <c:pt idx="280">
                  <c:v>2.4137310534536415E-4</c:v>
                </c:pt>
                <c:pt idx="281">
                  <c:v>2.4154078377289372E-4</c:v>
                </c:pt>
                <c:pt idx="282">
                  <c:v>2.417085786842172E-4</c:v>
                </c:pt>
                <c:pt idx="283">
                  <c:v>2.4187649016025421E-4</c:v>
                </c:pt>
                <c:pt idx="284">
                  <c:v>2.4204451828021946E-4</c:v>
                </c:pt>
                <c:pt idx="285">
                  <c:v>2.4221266312866605E-4</c:v>
                </c:pt>
                <c:pt idx="286">
                  <c:v>2.4238092478492246E-4</c:v>
                </c:pt>
                <c:pt idx="287">
                  <c:v>2.4254930332836863E-4</c:v>
                </c:pt>
                <c:pt idx="288">
                  <c:v>2.4271779884373393E-4</c:v>
                </c:pt>
                <c:pt idx="289">
                  <c:v>2.4288641141051234E-4</c:v>
                </c:pt>
                <c:pt idx="290">
                  <c:v>2.4305514110824929E-4</c:v>
                </c:pt>
                <c:pt idx="291">
                  <c:v>2.4322398802185095E-4</c:v>
                </c:pt>
                <c:pt idx="292">
                  <c:v>2.4339295223097697E-4</c:v>
                </c:pt>
                <c:pt idx="293">
                  <c:v>2.4356203381533878E-4</c:v>
                </c:pt>
                <c:pt idx="294">
                  <c:v>2.437312328600195E-4</c:v>
                </c:pt>
                <c:pt idx="295">
                  <c:v>2.4390054944484503E-4</c:v>
                </c:pt>
                <c:pt idx="296">
                  <c:v>2.4406998364969297E-4</c:v>
                </c:pt>
                <c:pt idx="297">
                  <c:v>2.4423953555982391E-4</c:v>
                </c:pt>
                <c:pt idx="298">
                  <c:v>2.4440920525523025E-4</c:v>
                </c:pt>
                <c:pt idx="299">
                  <c:v>2.4457899281773565E-4</c:v>
                </c:pt>
                <c:pt idx="300">
                  <c:v>2.4474889832743992E-4</c:v>
                </c:pt>
                <c:pt idx="301">
                  <c:v>2.4491892186984088E-4</c:v>
                </c:pt>
                <c:pt idx="302">
                  <c:v>2.4508906352515338E-4</c:v>
                </c:pt>
                <c:pt idx="303">
                  <c:v>2.4525932337364416E-4</c:v>
                </c:pt>
                <c:pt idx="304">
                  <c:v>2.4542970150098948E-4</c:v>
                </c:pt>
                <c:pt idx="305">
                  <c:v>2.4560019798757133E-4</c:v>
                </c:pt>
                <c:pt idx="306">
                  <c:v>2.4577081291382401E-4</c:v>
                </c:pt>
                <c:pt idx="307">
                  <c:v>2.4594154636560224E-4</c:v>
                </c:pt>
                <c:pt idx="308">
                  <c:v>2.4611239842345589E-4</c:v>
                </c:pt>
                <c:pt idx="309">
                  <c:v>2.4628336916798684E-4</c:v>
                </c:pt>
                <c:pt idx="310">
                  <c:v>2.4645445868522897E-4</c:v>
                </c:pt>
                <c:pt idx="311">
                  <c:v>2.4662566705590004E-4</c:v>
                </c:pt>
                <c:pt idx="312">
                  <c:v>2.4679699436256573E-4</c:v>
                </c:pt>
                <c:pt idx="313">
                  <c:v>2.4696844068605234E-4</c:v>
                </c:pt>
                <c:pt idx="314">
                  <c:v>2.4714000611263299E-4</c:v>
                </c:pt>
                <c:pt idx="315">
                  <c:v>2.4731169072324987E-4</c:v>
                </c:pt>
                <c:pt idx="316">
                  <c:v>2.4748349459889786E-4</c:v>
                </c:pt>
                <c:pt idx="317">
                  <c:v>2.4765541782602991E-4</c:v>
                </c:pt>
                <c:pt idx="318">
                  <c:v>2.4782746048575716E-4</c:v>
                </c:pt>
                <c:pt idx="319">
                  <c:v>2.4799962265924333E-4</c:v>
                </c:pt>
                <c:pt idx="320">
                  <c:v>2.481719044331217E-4</c:v>
                </c:pt>
                <c:pt idx="321">
                  <c:v>2.4834430588867252E-4</c:v>
                </c:pt>
                <c:pt idx="322">
                  <c:v>2.4851682710722874E-4</c:v>
                </c:pt>
                <c:pt idx="323">
                  <c:v>2.4868946817560442E-4</c:v>
                </c:pt>
                <c:pt idx="324">
                  <c:v>2.4886222917524928E-4</c:v>
                </c:pt>
                <c:pt idx="325">
                  <c:v>2.4903511018766589E-4</c:v>
                </c:pt>
                <c:pt idx="326">
                  <c:v>2.4920811129984933E-4</c:v>
                </c:pt>
                <c:pt idx="327">
                  <c:v>2.4938123259341921E-4</c:v>
                </c:pt>
                <c:pt idx="328">
                  <c:v>2.4955447415186385E-4</c:v>
                </c:pt>
                <c:pt idx="329">
                  <c:v>2.4972783605691249E-4</c:v>
                </c:pt>
                <c:pt idx="330">
                  <c:v>2.499013183958022E-4</c:v>
                </c:pt>
                <c:pt idx="331">
                  <c:v>2.5007492125037962E-4</c:v>
                </c:pt>
                <c:pt idx="332">
                  <c:v>2.502486447025445E-4</c:v>
                </c:pt>
                <c:pt idx="333">
                  <c:v>2.5042248883971581E-4</c:v>
                </c:pt>
                <c:pt idx="334">
                  <c:v>2.5059645374391094E-4</c:v>
                </c:pt>
                <c:pt idx="335">
                  <c:v>2.5077053949720037E-4</c:v>
                </c:pt>
                <c:pt idx="336">
                  <c:v>2.5094474618718541E-4</c:v>
                </c:pt>
                <c:pt idx="337">
                  <c:v>2.5111907389605448E-4</c:v>
                </c:pt>
                <c:pt idx="338">
                  <c:v>2.5129352270604927E-4</c:v>
                </c:pt>
                <c:pt idx="339">
                  <c:v>2.5146809270495377E-4</c:v>
                </c:pt>
                <c:pt idx="340">
                  <c:v>2.5164278397512782E-4</c:v>
                </c:pt>
                <c:pt idx="341">
                  <c:v>2.5181759659898451E-4</c:v>
                </c:pt>
                <c:pt idx="342">
                  <c:v>2.5199253066449101E-4</c:v>
                </c:pt>
                <c:pt idx="343">
                  <c:v>2.5216758625417886E-4</c:v>
                </c:pt>
                <c:pt idx="344">
                  <c:v>2.5234276345246912E-4</c:v>
                </c:pt>
                <c:pt idx="345">
                  <c:v>2.525180623420043E-4</c:v>
                </c:pt>
                <c:pt idx="346">
                  <c:v>2.5269348301099612E-4</c:v>
                </c:pt>
                <c:pt idx="347">
                  <c:v>2.5286902554220574E-4</c:v>
                </c:pt>
                <c:pt idx="348">
                  <c:v>2.5304469001844799E-4</c:v>
                </c:pt>
                <c:pt idx="349">
                  <c:v>2.5322047652811852E-4</c:v>
                </c:pt>
                <c:pt idx="350">
                  <c:v>2.5339638515415111E-4</c:v>
                </c:pt>
                <c:pt idx="351">
                  <c:v>2.5357241597953324E-4</c:v>
                </c:pt>
                <c:pt idx="352">
                  <c:v>2.5374856909284504E-4</c:v>
                </c:pt>
                <c:pt idx="353">
                  <c:v>2.5392484457719317E-4</c:v>
                </c:pt>
                <c:pt idx="354">
                  <c:v>2.5410124251573819E-4</c:v>
                </c:pt>
                <c:pt idx="355">
                  <c:v>2.5427776299724494E-4</c:v>
                </c:pt>
                <c:pt idx="356">
                  <c:v>2.5445440610499348E-4</c:v>
                </c:pt>
                <c:pt idx="357">
                  <c:v>2.5463117192417044E-4</c:v>
                </c:pt>
                <c:pt idx="358">
                  <c:v>2.5480806053816766E-4</c:v>
                </c:pt>
                <c:pt idx="359">
                  <c:v>2.5498507203599701E-4</c:v>
                </c:pt>
                <c:pt idx="360">
                  <c:v>2.5516220650117003E-4</c:v>
                </c:pt>
                <c:pt idx="361">
                  <c:v>2.5533946401725262E-4</c:v>
                </c:pt>
                <c:pt idx="362">
                  <c:v>2.555168446734421E-4</c:v>
                </c:pt>
                <c:pt idx="363">
                  <c:v>2.5569434855342435E-4</c:v>
                </c:pt>
                <c:pt idx="364">
                  <c:v>2.558719757409394E-4</c:v>
                </c:pt>
                <c:pt idx="365">
                  <c:v>2.5604972632537062E-4</c:v>
                </c:pt>
                <c:pt idx="366">
                  <c:v>2.5622760039057844E-4</c:v>
                </c:pt>
                <c:pt idx="367">
                  <c:v>2.5640559802047756E-4</c:v>
                </c:pt>
                <c:pt idx="368">
                  <c:v>2.5658371930463772E-4</c:v>
                </c:pt>
                <c:pt idx="369">
                  <c:v>2.567619643270943E-4</c:v>
                </c:pt>
                <c:pt idx="370">
                  <c:v>2.5694033317193691E-4</c:v>
                </c:pt>
                <c:pt idx="371">
                  <c:v>2.5711882592892218E-4</c:v>
                </c:pt>
                <c:pt idx="372">
                  <c:v>2.5729744268226067E-4</c:v>
                </c:pt>
                <c:pt idx="373">
                  <c:v>2.5747618351809078E-4</c:v>
                </c:pt>
                <c:pt idx="374">
                  <c:v>2.5765504852073617E-4</c:v>
                </c:pt>
                <c:pt idx="375">
                  <c:v>2.5783403778020315E-4</c:v>
                </c:pt>
                <c:pt idx="376">
                  <c:v>2.580131513809364E-4</c:v>
                </c:pt>
                <c:pt idx="377">
                  <c:v>2.5819238940743552E-4</c:v>
                </c:pt>
                <c:pt idx="378">
                  <c:v>2.5837175194989441E-4</c:v>
                </c:pt>
                <c:pt idx="379">
                  <c:v>2.5855123909293391E-4</c:v>
                </c:pt>
                <c:pt idx="380">
                  <c:v>2.5873085092122978E-4</c:v>
                </c:pt>
                <c:pt idx="381">
                  <c:v>2.5891058752516415E-4</c:v>
                </c:pt>
                <c:pt idx="382">
                  <c:v>2.5909044898953426E-4</c:v>
                </c:pt>
                <c:pt idx="383">
                  <c:v>2.5927043539919242E-4</c:v>
                </c:pt>
                <c:pt idx="384">
                  <c:v>2.5945054684470926E-4</c:v>
                </c:pt>
                <c:pt idx="385">
                  <c:v>2.5963078341105896E-4</c:v>
                </c:pt>
                <c:pt idx="386">
                  <c:v>2.5981114518327072E-4</c:v>
                </c:pt>
                <c:pt idx="387">
                  <c:v>2.5999163225210408E-4</c:v>
                </c:pt>
                <c:pt idx="388">
                  <c:v>2.6017224470271038E-4</c:v>
                </c:pt>
                <c:pt idx="389">
                  <c:v>2.6035298262219053E-4</c:v>
                </c:pt>
                <c:pt idx="390">
                  <c:v>2.6053384609581035E-4</c:v>
                </c:pt>
                <c:pt idx="391">
                  <c:v>2.6071483521458174E-4</c:v>
                </c:pt>
                <c:pt idx="392">
                  <c:v>2.6089595006389298E-4</c:v>
                </c:pt>
                <c:pt idx="393">
                  <c:v>2.6107719072918767E-4</c:v>
                </c:pt>
                <c:pt idx="394">
                  <c:v>2.6125855730166754E-4</c:v>
                </c:pt>
                <c:pt idx="395">
                  <c:v>2.614400498668989E-4</c:v>
                </c:pt>
                <c:pt idx="396">
                  <c:v>2.6162166851050354E-4</c:v>
                </c:pt>
                <c:pt idx="397">
                  <c:v>2.6180341332387341E-4</c:v>
                </c:pt>
                <c:pt idx="398">
                  <c:v>2.6198528439275333E-4</c:v>
                </c:pt>
                <c:pt idx="399">
                  <c:v>2.6216728180294361E-4</c:v>
                </c:pt>
                <c:pt idx="400">
                  <c:v>2.6234940564602674E-4</c:v>
                </c:pt>
                <c:pt idx="401">
                  <c:v>2.6253165600792646E-4</c:v>
                </c:pt>
                <c:pt idx="402">
                  <c:v>2.6271403297653344E-4</c:v>
                </c:pt>
                <c:pt idx="403">
                  <c:v>2.6289653663788678E-4</c:v>
                </c:pt>
                <c:pt idx="404">
                  <c:v>2.6307916708382371E-4</c:v>
                </c:pt>
                <c:pt idx="405">
                  <c:v>2.6326192440050686E-4</c:v>
                </c:pt>
                <c:pt idx="406">
                  <c:v>2.6344480867415476E-4</c:v>
                </c:pt>
                <c:pt idx="407">
                  <c:v>2.6362781999679611E-4</c:v>
                </c:pt>
                <c:pt idx="408">
                  <c:v>2.6381095845477329E-4</c:v>
                </c:pt>
                <c:pt idx="409">
                  <c:v>2.6399422413448455E-4</c:v>
                </c:pt>
                <c:pt idx="410">
                  <c:v>2.641776171281506E-4</c:v>
                </c:pt>
                <c:pt idx="411">
                  <c:v>2.643611375222938E-4</c:v>
                </c:pt>
                <c:pt idx="412">
                  <c:v>2.645447854034927E-4</c:v>
                </c:pt>
                <c:pt idx="413">
                  <c:v>2.6472856086416023E-4</c:v>
                </c:pt>
                <c:pt idx="414">
                  <c:v>2.6491246399099928E-4</c:v>
                </c:pt>
                <c:pt idx="415">
                  <c:v>2.6509649487076891E-4</c:v>
                </c:pt>
                <c:pt idx="416">
                  <c:v>2.6528065359607479E-4</c:v>
                </c:pt>
                <c:pt idx="417">
                  <c:v>2.6546494025380063E-4</c:v>
                </c:pt>
                <c:pt idx="418">
                  <c:v>2.6564935493281926E-4</c:v>
                </c:pt>
                <c:pt idx="419">
                  <c:v>2.6583389772013097E-4</c:v>
                </c:pt>
                <c:pt idx="420">
                  <c:v>2.6601856870859917E-4</c:v>
                </c:pt>
                <c:pt idx="421">
                  <c:v>2.6620336798534913E-4</c:v>
                </c:pt>
                <c:pt idx="422">
                  <c:v>2.6638829563756277E-4</c:v>
                </c:pt>
                <c:pt idx="423">
                  <c:v>2.6657335175829695E-4</c:v>
                </c:pt>
                <c:pt idx="424">
                  <c:v>2.6675853643485885E-4</c:v>
                </c:pt>
                <c:pt idx="425">
                  <c:v>2.6694384975461201E-4</c:v>
                </c:pt>
                <c:pt idx="426">
                  <c:v>2.6712929181080752E-4</c:v>
                </c:pt>
                <c:pt idx="427">
                  <c:v>2.6731486269093447E-4</c:v>
                </c:pt>
                <c:pt idx="428">
                  <c:v>2.6750056248253879E-4</c:v>
                </c:pt>
                <c:pt idx="429">
                  <c:v>2.676863912790659E-4</c:v>
                </c:pt>
                <c:pt idx="430">
                  <c:v>2.6787234916818747E-4</c:v>
                </c:pt>
                <c:pt idx="431">
                  <c:v>2.6805843623763179E-4</c:v>
                </c:pt>
                <c:pt idx="432">
                  <c:v>2.6824465258103945E-4</c:v>
                </c:pt>
                <c:pt idx="433">
                  <c:v>2.6843099828626475E-4</c:v>
                </c:pt>
                <c:pt idx="434">
                  <c:v>2.6861747344317352E-4</c:v>
                </c:pt>
                <c:pt idx="435">
                  <c:v>2.6880407813973815E-4</c:v>
                </c:pt>
                <c:pt idx="436">
                  <c:v>2.6899081246985966E-4</c:v>
                </c:pt>
                <c:pt idx="437">
                  <c:v>2.6917767652163667E-4</c:v>
                </c:pt>
                <c:pt idx="438">
                  <c:v>2.6936467038322524E-4</c:v>
                </c:pt>
                <c:pt idx="439">
                  <c:v>2.6955179414872202E-4</c:v>
                </c:pt>
                <c:pt idx="440">
                  <c:v>2.6973904790640959E-4</c:v>
                </c:pt>
                <c:pt idx="441">
                  <c:v>2.699264317446276E-4</c:v>
                </c:pt>
                <c:pt idx="442">
                  <c:v>2.7011394575766911E-4</c:v>
                </c:pt>
                <c:pt idx="443">
                  <c:v>2.703015900340008E-4</c:v>
                </c:pt>
                <c:pt idx="444">
                  <c:v>2.7048936466214651E-4</c:v>
                </c:pt>
                <c:pt idx="445">
                  <c:v>2.70677269736596E-4</c:v>
                </c:pt>
                <c:pt idx="446">
                  <c:v>2.7086530534600029E-4</c:v>
                </c:pt>
                <c:pt idx="447">
                  <c:v>2.7105347158104022E-4</c:v>
                </c:pt>
                <c:pt idx="448">
                  <c:v>2.7124176853048597E-4</c:v>
                </c:pt>
                <c:pt idx="449">
                  <c:v>2.7143019628909004E-4</c:v>
                </c:pt>
                <c:pt idx="450">
                  <c:v>2.7161875494575012E-4</c:v>
                </c:pt>
                <c:pt idx="451">
                  <c:v>2.7180744458942159E-4</c:v>
                </c:pt>
                <c:pt idx="452">
                  <c:v>2.7199626531505453E-4</c:v>
                </c:pt>
                <c:pt idx="453">
                  <c:v>2.7218521721173198E-4</c:v>
                </c:pt>
                <c:pt idx="454">
                  <c:v>2.7237430036859494E-4</c:v>
                </c:pt>
                <c:pt idx="455">
                  <c:v>2.725635148807914E-4</c:v>
                </c:pt>
                <c:pt idx="456">
                  <c:v>2.727528608375903E-4</c:v>
                </c:pt>
                <c:pt idx="457">
                  <c:v>2.7294233832831841E-4</c:v>
                </c:pt>
                <c:pt idx="458">
                  <c:v>2.731319474483223E-4</c:v>
                </c:pt>
                <c:pt idx="459">
                  <c:v>2.7332168828705694E-4</c:v>
                </c:pt>
                <c:pt idx="460">
                  <c:v>2.7351156093403549E-4</c:v>
                </c:pt>
                <c:pt idx="461">
                  <c:v>2.737015654848033E-4</c:v>
                </c:pt>
                <c:pt idx="462">
                  <c:v>2.73891702029002E-4</c:v>
                </c:pt>
                <c:pt idx="463">
                  <c:v>2.7408197065832549E-4</c:v>
                </c:pt>
                <c:pt idx="464">
                  <c:v>2.7427237146253585E-4</c:v>
                </c:pt>
                <c:pt idx="465">
                  <c:v>2.7446290453744424E-4</c:v>
                </c:pt>
                <c:pt idx="466">
                  <c:v>2.7465356997294165E-4</c:v>
                </c:pt>
                <c:pt idx="467">
                  <c:v>2.7484436785897733E-4</c:v>
                </c:pt>
                <c:pt idx="468">
                  <c:v>2.7503529829156221E-4</c:v>
                </c:pt>
                <c:pt idx="469">
                  <c:v>2.752263613607748E-4</c:v>
                </c:pt>
                <c:pt idx="470">
                  <c:v>2.7541755715675186E-4</c:v>
                </c:pt>
                <c:pt idx="471">
                  <c:v>2.7560888577570468E-4</c:v>
                </c:pt>
                <c:pt idx="472">
                  <c:v>2.7580034730789949E-4</c:v>
                </c:pt>
                <c:pt idx="473">
                  <c:v>2.7599194184366117E-4</c:v>
                </c:pt>
                <c:pt idx="474">
                  <c:v>2.7618366947940154E-4</c:v>
                </c:pt>
                <c:pt idx="475">
                  <c:v>2.7637553030557515E-4</c:v>
                </c:pt>
                <c:pt idx="476">
                  <c:v>2.765675244126952E-4</c:v>
                </c:pt>
                <c:pt idx="477">
                  <c:v>2.7675965189737458E-4</c:v>
                </c:pt>
                <c:pt idx="478">
                  <c:v>2.7695191285025659E-4</c:v>
                </c:pt>
                <c:pt idx="479">
                  <c:v>2.7714430736405955E-4</c:v>
                </c:pt>
                <c:pt idx="480">
                  <c:v>2.7733683552954853E-4</c:v>
                </c:pt>
                <c:pt idx="481">
                  <c:v>2.7752949744360507E-4</c:v>
                </c:pt>
                <c:pt idx="482">
                  <c:v>2.7772229319712467E-4</c:v>
                </c:pt>
                <c:pt idx="483">
                  <c:v>2.7791522288106142E-4</c:v>
                </c:pt>
                <c:pt idx="484">
                  <c:v>2.7810828659249914E-4</c:v>
                </c:pt>
                <c:pt idx="485">
                  <c:v>2.7830148442252272E-4</c:v>
                </c:pt>
                <c:pt idx="486">
                  <c:v>2.7849481646227605E-4</c:v>
                </c:pt>
                <c:pt idx="487">
                  <c:v>2.7868828280904536E-4</c:v>
                </c:pt>
                <c:pt idx="488">
                  <c:v>2.7888188355410545E-4</c:v>
                </c:pt>
                <c:pt idx="489">
                  <c:v>2.7907561878879038E-4</c:v>
                </c:pt>
                <c:pt idx="490">
                  <c:v>2.7926948861058928E-4</c:v>
                </c:pt>
                <c:pt idx="491">
                  <c:v>2.7946349311096724E-4</c:v>
                </c:pt>
                <c:pt idx="492">
                  <c:v>2.7965763238348363E-4</c:v>
                </c:pt>
                <c:pt idx="493">
                  <c:v>2.7985190651972649E-4</c:v>
                </c:pt>
                <c:pt idx="494">
                  <c:v>2.8004631561745605E-4</c:v>
                </c:pt>
                <c:pt idx="495">
                  <c:v>2.8024085976839197E-4</c:v>
                </c:pt>
                <c:pt idx="496">
                  <c:v>2.8043553906431336E-4</c:v>
                </c:pt>
                <c:pt idx="497">
                  <c:v>2.8063035360318431E-4</c:v>
                </c:pt>
                <c:pt idx="498">
                  <c:v>2.8082530347691581E-4</c:v>
                </c:pt>
                <c:pt idx="499">
                  <c:v>2.8102038877747819E-4</c:v>
                </c:pt>
                <c:pt idx="500">
                  <c:v>2.8121560960304011E-4</c:v>
                </c:pt>
                <c:pt idx="501">
                  <c:v>2.8141096604570399E-4</c:v>
                </c:pt>
                <c:pt idx="502">
                  <c:v>2.8160645819763218E-4</c:v>
                </c:pt>
                <c:pt idx="503">
                  <c:v>2.8180208615719785E-4</c:v>
                </c:pt>
                <c:pt idx="504">
                  <c:v>2.8199785001669573E-4</c:v>
                </c:pt>
                <c:pt idx="505">
                  <c:v>2.8219374986848022E-4</c:v>
                </c:pt>
                <c:pt idx="506">
                  <c:v>2.8238978581112973E-4</c:v>
                </c:pt>
                <c:pt idx="507">
                  <c:v>2.8258595793713138E-4</c:v>
                </c:pt>
                <c:pt idx="508">
                  <c:v>2.8278226634108984E-4</c:v>
                </c:pt>
                <c:pt idx="509">
                  <c:v>2.829787111156164E-4</c:v>
                </c:pt>
                <c:pt idx="510">
                  <c:v>2.8317529235956368E-4</c:v>
                </c:pt>
                <c:pt idx="511">
                  <c:v>2.8337201016567608E-4</c:v>
                </c:pt>
                <c:pt idx="512">
                  <c:v>2.8356886462675815E-4</c:v>
                </c:pt>
                <c:pt idx="513">
                  <c:v>2.8376585584186857E-4</c:v>
                </c:pt>
                <c:pt idx="514">
                  <c:v>2.8396298390394515E-4</c:v>
                </c:pt>
                <c:pt idx="515">
                  <c:v>2.8416024890598604E-4</c:v>
                </c:pt>
                <c:pt idx="516">
                  <c:v>2.8435765094725649E-4</c:v>
                </c:pt>
                <c:pt idx="517">
                  <c:v>2.8455519012088819E-4</c:v>
                </c:pt>
                <c:pt idx="518">
                  <c:v>2.8475286652007313E-4</c:v>
                </c:pt>
                <c:pt idx="519">
                  <c:v>2.8495068024428366E-4</c:v>
                </c:pt>
                <c:pt idx="520">
                  <c:v>2.8514863138684563E-4</c:v>
                </c:pt>
                <c:pt idx="521">
                  <c:v>2.8534672004114538E-4</c:v>
                </c:pt>
                <c:pt idx="522">
                  <c:v>2.8554494630686277E-4</c:v>
                </c:pt>
                <c:pt idx="523">
                  <c:v>2.8574331027751823E-4</c:v>
                </c:pt>
                <c:pt idx="524">
                  <c:v>2.8594181204877344E-4</c:v>
                </c:pt>
                <c:pt idx="525">
                  <c:v>2.861404517142746E-4</c:v>
                </c:pt>
                <c:pt idx="526">
                  <c:v>2.8633922937397862E-4</c:v>
                </c:pt>
                <c:pt idx="527">
                  <c:v>2.8653814512166623E-4</c:v>
                </c:pt>
                <c:pt idx="528">
                  <c:v>2.8673719905117888E-4</c:v>
                </c:pt>
                <c:pt idx="529">
                  <c:v>2.8693639126268209E-4</c:v>
                </c:pt>
                <c:pt idx="530">
                  <c:v>2.8713572185015202E-4</c:v>
                </c:pt>
                <c:pt idx="531">
                  <c:v>2.8733519090762586E-4</c:v>
                </c:pt>
                <c:pt idx="532">
                  <c:v>2.8753479853547802E-4</c:v>
                </c:pt>
                <c:pt idx="533">
                  <c:v>2.8773454482788072E-4</c:v>
                </c:pt>
                <c:pt idx="534">
                  <c:v>2.8793442987906724E-4</c:v>
                </c:pt>
                <c:pt idx="535">
                  <c:v>2.8813445378962123E-4</c:v>
                </c:pt>
                <c:pt idx="536">
                  <c:v>2.8833461665391137E-4</c:v>
                </c:pt>
                <c:pt idx="537">
                  <c:v>2.885349185684668E-4</c:v>
                </c:pt>
                <c:pt idx="538">
                  <c:v>2.8873535962778294E-4</c:v>
                </c:pt>
                <c:pt idx="539">
                  <c:v>2.8893593993272327E-4</c:v>
                </c:pt>
                <c:pt idx="540">
                  <c:v>2.8913665957791893E-4</c:v>
                </c:pt>
                <c:pt idx="541">
                  <c:v>2.8933751865806238E-4</c:v>
                </c:pt>
                <c:pt idx="542">
                  <c:v>2.8953851727422746E-4</c:v>
                </c:pt>
                <c:pt idx="543">
                  <c:v>2.8973965552124271E-4</c:v>
                </c:pt>
                <c:pt idx="544">
                  <c:v>2.8994093349399795E-4</c:v>
                </c:pt>
                <c:pt idx="545">
                  <c:v>2.9014235129377794E-4</c:v>
                </c:pt>
                <c:pt idx="546">
                  <c:v>2.9034390901560891E-4</c:v>
                </c:pt>
                <c:pt idx="547">
                  <c:v>2.9054560675457862E-4</c:v>
                </c:pt>
                <c:pt idx="548">
                  <c:v>2.9074744461218306E-4</c:v>
                </c:pt>
                <c:pt idx="549">
                  <c:v>2.9094942268364653E-4</c:v>
                </c:pt>
                <c:pt idx="550">
                  <c:v>2.9115154106425527E-4</c:v>
                </c:pt>
                <c:pt idx="551">
                  <c:v>2.9135379985571676E-4</c:v>
                </c:pt>
                <c:pt idx="552">
                  <c:v>2.9155619915345403E-4</c:v>
                </c:pt>
                <c:pt idx="553">
                  <c:v>2.9175873905507482E-4</c:v>
                </c:pt>
                <c:pt idx="554">
                  <c:v>2.9196141965613025E-4</c:v>
                </c:pt>
                <c:pt idx="555">
                  <c:v>2.9216424105861082E-4</c:v>
                </c:pt>
                <c:pt idx="556">
                  <c:v>2.9236720335820498E-4</c:v>
                </c:pt>
                <c:pt idx="557">
                  <c:v>2.9257030665066317E-4</c:v>
                </c:pt>
                <c:pt idx="558">
                  <c:v>2.9277355103818863E-4</c:v>
                </c:pt>
                <c:pt idx="559">
                  <c:v>2.9297693661666923E-4</c:v>
                </c:pt>
                <c:pt idx="560">
                  <c:v>2.9318046348205523E-4</c:v>
                </c:pt>
                <c:pt idx="561">
                  <c:v>2.9338413173676288E-4</c:v>
                </c:pt>
                <c:pt idx="562">
                  <c:v>2.9358794147688017E-4</c:v>
                </c:pt>
                <c:pt idx="563">
                  <c:v>2.9379189279855742E-4</c:v>
                </c:pt>
                <c:pt idx="564">
                  <c:v>2.9399598580442444E-4</c:v>
                </c:pt>
                <c:pt idx="565">
                  <c:v>2.9420022059076966E-4</c:v>
                </c:pt>
                <c:pt idx="566">
                  <c:v>2.9440459725394385E-4</c:v>
                </c:pt>
                <c:pt idx="567">
                  <c:v>2.946091158967909E-4</c:v>
                </c:pt>
                <c:pt idx="568">
                  <c:v>2.9481377661580004E-4</c:v>
                </c:pt>
                <c:pt idx="569">
                  <c:v>2.950185795096695E-4</c:v>
                </c:pt>
                <c:pt idx="570">
                  <c:v>2.9522352467501812E-4</c:v>
                </c:pt>
                <c:pt idx="571">
                  <c:v>2.9542861221497585E-4</c:v>
                </c:pt>
                <c:pt idx="572">
                  <c:v>2.9563384222630032E-4</c:v>
                </c:pt>
                <c:pt idx="573">
                  <c:v>2.9583921480581181E-4</c:v>
                </c:pt>
                <c:pt idx="574">
                  <c:v>2.9604473005685538E-4</c:v>
                </c:pt>
                <c:pt idx="575">
                  <c:v>2.9625038807639038E-4</c:v>
                </c:pt>
                <c:pt idx="576">
                  <c:v>2.9645618896143912E-4</c:v>
                </c:pt>
                <c:pt idx="577">
                  <c:v>2.966621328155621E-4</c:v>
                </c:pt>
                <c:pt idx="578">
                  <c:v>2.9686821973592096E-4</c:v>
                </c:pt>
                <c:pt idx="579">
                  <c:v>2.9707444981974025E-4</c:v>
                </c:pt>
                <c:pt idx="580">
                  <c:v>2.9728082317079653E-4</c:v>
                </c:pt>
                <c:pt idx="581">
                  <c:v>2.9748733988645403E-4</c:v>
                </c:pt>
                <c:pt idx="582">
                  <c:v>2.9769400006630605E-4</c:v>
                </c:pt>
                <c:pt idx="583">
                  <c:v>2.9790080380784762E-4</c:v>
                </c:pt>
                <c:pt idx="584">
                  <c:v>2.9810775121514395E-4</c:v>
                </c:pt>
                <c:pt idx="585">
                  <c:v>2.9831484238583013E-4</c:v>
                </c:pt>
                <c:pt idx="586">
                  <c:v>2.9852207741760446E-4</c:v>
                </c:pt>
                <c:pt idx="587">
                  <c:v>2.9872945641474928E-4</c:v>
                </c:pt>
                <c:pt idx="588">
                  <c:v>2.9893697947510316E-4</c:v>
                </c:pt>
                <c:pt idx="589">
                  <c:v>2.991446466965682E-4</c:v>
                </c:pt>
                <c:pt idx="590">
                  <c:v>2.9935245818364415E-4</c:v>
                </c:pt>
                <c:pt idx="591">
                  <c:v>2.9956041403437377E-4</c:v>
                </c:pt>
                <c:pt idx="592">
                  <c:v>2.9976851434686328E-4</c:v>
                </c:pt>
                <c:pt idx="593">
                  <c:v>2.9997675922583035E-4</c:v>
                </c:pt>
                <c:pt idx="594">
                  <c:v>3.0018514876952221E-4</c:v>
                </c:pt>
                <c:pt idx="595">
                  <c:v>3.0039368307624962E-4</c:v>
                </c:pt>
                <c:pt idx="596">
                  <c:v>3.0060236225094877E-4</c:v>
                </c:pt>
                <c:pt idx="597">
                  <c:v>3.008111863920717E-4</c:v>
                </c:pt>
                <c:pt idx="598">
                  <c:v>3.0102015560032444E-4</c:v>
                </c:pt>
                <c:pt idx="599">
                  <c:v>3.0122926997429132E-4</c:v>
                </c:pt>
                <c:pt idx="600">
                  <c:v>3.0143852961920039E-4</c:v>
                </c:pt>
                <c:pt idx="601">
                  <c:v>3.0164793463377754E-4</c:v>
                </c:pt>
                <c:pt idx="602">
                  <c:v>3.018574851168126E-4</c:v>
                </c:pt>
                <c:pt idx="603">
                  <c:v>3.0206718117375318E-4</c:v>
                </c:pt>
                <c:pt idx="604">
                  <c:v>3.0227702290353095E-4</c:v>
                </c:pt>
                <c:pt idx="605">
                  <c:v>3.0248701040514186E-4</c:v>
                </c:pt>
                <c:pt idx="606">
                  <c:v>3.0269714378425338E-4</c:v>
                </c:pt>
                <c:pt idx="607">
                  <c:v>3.029074231400035E-4</c:v>
                </c:pt>
                <c:pt idx="608">
                  <c:v>3.0311784857159471E-4</c:v>
                </c:pt>
                <c:pt idx="609">
                  <c:v>3.033284201849147E-4</c:v>
                </c:pt>
                <c:pt idx="610">
                  <c:v>3.0353913807930837E-4</c:v>
                </c:pt>
                <c:pt idx="611">
                  <c:v>3.0375000235418497E-4</c:v>
                </c:pt>
                <c:pt idx="612">
                  <c:v>3.0396101311565309E-4</c:v>
                </c:pt>
                <c:pt idx="613">
                  <c:v>3.0417217046326483E-4</c:v>
                </c:pt>
                <c:pt idx="614">
                  <c:v>3.0438347449885137E-4</c:v>
                </c:pt>
                <c:pt idx="615">
                  <c:v>3.0459492532209861E-4</c:v>
                </c:pt>
                <c:pt idx="616">
                  <c:v>3.048065230394102E-4</c:v>
                </c:pt>
                <c:pt idx="617">
                  <c:v>3.0501826775061519E-4</c:v>
                </c:pt>
                <c:pt idx="618">
                  <c:v>3.0523015955560726E-4</c:v>
                </c:pt>
                <c:pt idx="619">
                  <c:v>3.0544219856101199E-4</c:v>
                </c:pt>
                <c:pt idx="620">
                  <c:v>3.0565438486686655E-4</c:v>
                </c:pt>
                <c:pt idx="621">
                  <c:v>3.0586671857327306E-4</c:v>
                </c:pt>
                <c:pt idx="622">
                  <c:v>3.0607919978707941E-4</c:v>
                </c:pt>
                <c:pt idx="623">
                  <c:v>3.0629182860853144E-4</c:v>
                </c:pt>
                <c:pt idx="624">
                  <c:v>3.0650460513794001E-4</c:v>
                </c:pt>
                <c:pt idx="625">
                  <c:v>3.0671752948237583E-4</c:v>
                </c:pt>
                <c:pt idx="626">
                  <c:v>3.0693060174229381E-4</c:v>
                </c:pt>
                <c:pt idx="627">
                  <c:v>3.0714382202044868E-4</c:v>
                </c:pt>
                <c:pt idx="628">
                  <c:v>3.0735719041743032E-4</c:v>
                </c:pt>
                <c:pt idx="629">
                  <c:v>3.0757070704060739E-4</c:v>
                </c:pt>
                <c:pt idx="630">
                  <c:v>3.0778437199071413E-4</c:v>
                </c:pt>
                <c:pt idx="631">
                  <c:v>3.0799818536855018E-4</c:v>
                </c:pt>
                <c:pt idx="632">
                  <c:v>3.0821214728170808E-4</c:v>
                </c:pt>
                <c:pt idx="633">
                  <c:v>3.0842625783113225E-4</c:v>
                </c:pt>
                <c:pt idx="634">
                  <c:v>3.0864051711783244E-4</c:v>
                </c:pt>
                <c:pt idx="635">
                  <c:v>3.0885492524962568E-4</c:v>
                </c:pt>
                <c:pt idx="636">
                  <c:v>3.0906948232766683E-4</c:v>
                </c:pt>
                <c:pt idx="637">
                  <c:v>3.0928418845317635E-4</c:v>
                </c:pt>
                <c:pt idx="638">
                  <c:v>3.0949904373419609E-4</c:v>
                </c:pt>
                <c:pt idx="639">
                  <c:v>3.0971404827209189E-4</c:v>
                </c:pt>
                <c:pt idx="640">
                  <c:v>3.0992920216829531E-4</c:v>
                </c:pt>
                <c:pt idx="641">
                  <c:v>3.1014450553107354E-4</c:v>
                </c:pt>
                <c:pt idx="642">
                  <c:v>3.1035995846200373E-4</c:v>
                </c:pt>
                <c:pt idx="643">
                  <c:v>3.1057556106498879E-4</c:v>
                </c:pt>
                <c:pt idx="644">
                  <c:v>3.1079131344174249E-4</c:v>
                </c:pt>
                <c:pt idx="645">
                  <c:v>3.1100721570083298E-4</c:v>
                </c:pt>
                <c:pt idx="646">
                  <c:v>3.1122326794412019E-4</c:v>
                </c:pt>
                <c:pt idx="647">
                  <c:v>3.1143947027352991E-4</c:v>
                </c:pt>
                <c:pt idx="648">
                  <c:v>3.116558227978569E-4</c:v>
                </c:pt>
                <c:pt idx="649">
                  <c:v>3.1187232561917332E-4</c:v>
                </c:pt>
                <c:pt idx="650">
                  <c:v>3.1208897883961762E-4</c:v>
                </c:pt>
                <c:pt idx="651">
                  <c:v>3.1230578256821138E-4</c:v>
                </c:pt>
                <c:pt idx="652">
                  <c:v>3.1252273690723974E-4</c:v>
                </c:pt>
                <c:pt idx="653">
                  <c:v>3.1273984195905415E-4</c:v>
                </c:pt>
                <c:pt idx="654">
                  <c:v>3.129570978329035E-4</c:v>
                </c:pt>
                <c:pt idx="655">
                  <c:v>3.1317450463128624E-4</c:v>
                </c:pt>
                <c:pt idx="656">
                  <c:v>3.1339206245676725E-4</c:v>
                </c:pt>
                <c:pt idx="657">
                  <c:v>3.1360977141882336E-4</c:v>
                </c:pt>
                <c:pt idx="658">
                  <c:v>3.1382763162016673E-4</c:v>
                </c:pt>
                <c:pt idx="659">
                  <c:v>3.1404564316586111E-4</c:v>
                </c:pt>
                <c:pt idx="660">
                  <c:v>3.1426380615875673E-4</c:v>
                </c:pt>
                <c:pt idx="661">
                  <c:v>3.1448212070863486E-4</c:v>
                </c:pt>
                <c:pt idx="662">
                  <c:v>3.1470058691849336E-4</c:v>
                </c:pt>
                <c:pt idx="663">
                  <c:v>3.1491920489139702E-4</c:v>
                </c:pt>
                <c:pt idx="664">
                  <c:v>3.1513797473735599E-4</c:v>
                </c:pt>
                <c:pt idx="665">
                  <c:v>3.1535689655958307E-4</c:v>
                </c:pt>
                <c:pt idx="666">
                  <c:v>3.1557597046135783E-4</c:v>
                </c:pt>
                <c:pt idx="667">
                  <c:v>3.1579519655291994E-4</c:v>
                </c:pt>
                <c:pt idx="668">
                  <c:v>3.1601457493769737E-4</c:v>
                </c:pt>
                <c:pt idx="669">
                  <c:v>3.1623410571918518E-4</c:v>
                </c:pt>
                <c:pt idx="670">
                  <c:v>3.1645378900785288E-4</c:v>
                </c:pt>
                <c:pt idx="671">
                  <c:v>3.166736249073442E-4</c:v>
                </c:pt>
                <c:pt idx="672">
                  <c:v>3.1689361352367566E-4</c:v>
                </c:pt>
                <c:pt idx="673">
                  <c:v>3.1711375496063014E-4</c:v>
                </c:pt>
                <c:pt idx="674">
                  <c:v>3.1733404932898454E-4</c:v>
                </c:pt>
                <c:pt idx="675">
                  <c:v>3.1755449673267079E-4</c:v>
                </c:pt>
                <c:pt idx="676">
                  <c:v>3.1777509727568822E-4</c:v>
                </c:pt>
                <c:pt idx="677">
                  <c:v>3.1799585106904478E-4</c:v>
                </c:pt>
                <c:pt idx="678">
                  <c:v>3.1821675821688914E-4</c:v>
                </c:pt>
                <c:pt idx="679">
                  <c:v>3.1843781882343758E-4</c:v>
                </c:pt>
                <c:pt idx="680">
                  <c:v>3.1865903299992945E-4</c:v>
                </c:pt>
                <c:pt idx="681">
                  <c:v>3.1888040085073066E-4</c:v>
                </c:pt>
                <c:pt idx="682">
                  <c:v>3.191019224802748E-4</c:v>
                </c:pt>
                <c:pt idx="683">
                  <c:v>3.1932359800003327E-4</c:v>
                </c:pt>
                <c:pt idx="684">
                  <c:v>3.1954542751458967E-4</c:v>
                </c:pt>
                <c:pt idx="685">
                  <c:v>3.197674111285953E-4</c:v>
                </c:pt>
                <c:pt idx="686">
                  <c:v>3.1998954895375411E-4</c:v>
                </c:pt>
                <c:pt idx="687">
                  <c:v>3.2021184109486768E-4</c:v>
                </c:pt>
                <c:pt idx="688">
                  <c:v>3.2043428765913721E-4</c:v>
                </c:pt>
                <c:pt idx="689">
                  <c:v>3.2065688875150506E-4</c:v>
                </c:pt>
                <c:pt idx="690">
                  <c:v>3.2087964448398586E-4</c:v>
                </c:pt>
                <c:pt idx="691">
                  <c:v>3.2110255496167284E-4</c:v>
                </c:pt>
                <c:pt idx="692">
                  <c:v>3.2132562028972726E-4</c:v>
                </c:pt>
                <c:pt idx="693">
                  <c:v>3.2154884058039739E-4</c:v>
                </c:pt>
                <c:pt idx="694">
                  <c:v>3.2177221593899559E-4</c:v>
                </c:pt>
                <c:pt idx="695">
                  <c:v>3.2199574647090245E-4</c:v>
                </c:pt>
                <c:pt idx="696">
                  <c:v>3.2221943228860026E-4</c:v>
                </c:pt>
                <c:pt idx="697">
                  <c:v>3.2244327349762115E-4</c:v>
                </c:pt>
                <c:pt idx="698">
                  <c:v>3.2266727020356537E-4</c:v>
                </c:pt>
                <c:pt idx="699">
                  <c:v>3.2289142251914988E-4</c:v>
                </c:pt>
                <c:pt idx="700">
                  <c:v>3.2311573055012681E-4</c:v>
                </c:pt>
                <c:pt idx="701">
                  <c:v>3.2334019440231665E-4</c:v>
                </c:pt>
                <c:pt idx="702">
                  <c:v>3.2356481418867154E-4</c:v>
                </c:pt>
                <c:pt idx="703">
                  <c:v>3.23789590015164E-4</c:v>
                </c:pt>
                <c:pt idx="704">
                  <c:v>3.2401452199019284E-4</c:v>
                </c:pt>
                <c:pt idx="705">
                  <c:v>3.2423961021987315E-4</c:v>
                </c:pt>
                <c:pt idx="706">
                  <c:v>3.2446485481747104E-4</c:v>
                </c:pt>
                <c:pt idx="707">
                  <c:v>3.2469025588925389E-4</c:v>
                </c:pt>
                <c:pt idx="708">
                  <c:v>3.2491581354155802E-4</c:v>
                </c:pt>
                <c:pt idx="709">
                  <c:v>3.2514152788788584E-4</c:v>
                </c:pt>
                <c:pt idx="710">
                  <c:v>3.2536739903472629E-4</c:v>
                </c:pt>
                <c:pt idx="711">
                  <c:v>3.2559342708863746E-4</c:v>
                </c:pt>
                <c:pt idx="712">
                  <c:v>3.258196121633585E-4</c:v>
                </c:pt>
                <c:pt idx="713">
                  <c:v>3.2604595436560045E-4</c:v>
                </c:pt>
                <c:pt idx="714">
                  <c:v>3.262724538021436E-4</c:v>
                </c:pt>
                <c:pt idx="715">
                  <c:v>3.2649911058696423E-4</c:v>
                </c:pt>
                <c:pt idx="716">
                  <c:v>3.2672592482699606E-4</c:v>
                </c:pt>
                <c:pt idx="717">
                  <c:v>3.2695289663162088E-4</c:v>
                </c:pt>
                <c:pt idx="718">
                  <c:v>3.2718002610791601E-4</c:v>
                </c:pt>
                <c:pt idx="719">
                  <c:v>3.2740731337017485E-4</c:v>
                </c:pt>
                <c:pt idx="720">
                  <c:v>3.2763475852562842E-4</c:v>
                </c:pt>
                <c:pt idx="721">
                  <c:v>3.2786236168157737E-4</c:v>
                </c:pt>
                <c:pt idx="722">
                  <c:v>3.2809012295255342E-4</c:v>
                </c:pt>
                <c:pt idx="723">
                  <c:v>3.283180424460113E-4</c:v>
                </c:pt>
                <c:pt idx="724">
                  <c:v>3.2854612026947535E-4</c:v>
                </c:pt>
                <c:pt idx="725">
                  <c:v>3.2877435653771617E-4</c:v>
                </c:pt>
                <c:pt idx="726">
                  <c:v>3.2900275135841261E-4</c:v>
                </c:pt>
                <c:pt idx="727">
                  <c:v>3.2923130483931322E-4</c:v>
                </c:pt>
                <c:pt idx="728">
                  <c:v>3.29460017095428E-4</c:v>
                </c:pt>
                <c:pt idx="729">
                  <c:v>3.2968888823466027E-4</c:v>
                </c:pt>
                <c:pt idx="730">
                  <c:v>3.2991791836498339E-4</c:v>
                </c:pt>
                <c:pt idx="731">
                  <c:v>3.3014710760164719E-4</c:v>
                </c:pt>
                <c:pt idx="732">
                  <c:v>3.3037645605278002E-4</c:v>
                </c:pt>
                <c:pt idx="733">
                  <c:v>3.306059638289859E-4</c:v>
                </c:pt>
                <c:pt idx="734">
                  <c:v>3.3083563103853851E-4</c:v>
                </c:pt>
                <c:pt idx="735">
                  <c:v>3.3106545779700822E-4</c:v>
                </c:pt>
                <c:pt idx="736">
                  <c:v>3.3129544421282419E-4</c:v>
                </c:pt>
                <c:pt idx="737">
                  <c:v>3.3152559039448601E-4</c:v>
                </c:pt>
                <c:pt idx="738">
                  <c:v>3.3175589645780495E-4</c:v>
                </c:pt>
                <c:pt idx="739">
                  <c:v>3.3198636251143639E-4</c:v>
                </c:pt>
                <c:pt idx="740">
                  <c:v>3.3221698866410602E-4</c:v>
                </c:pt>
                <c:pt idx="741">
                  <c:v>3.3244777503186685E-4</c:v>
                </c:pt>
                <c:pt idx="742">
                  <c:v>3.3267872172360074E-4</c:v>
                </c:pt>
                <c:pt idx="743">
                  <c:v>3.329098288482602E-4</c:v>
                </c:pt>
                <c:pt idx="744">
                  <c:v>3.3314109652214023E-4</c:v>
                </c:pt>
                <c:pt idx="745">
                  <c:v>3.3337252485434973E-4</c:v>
                </c:pt>
                <c:pt idx="746">
                  <c:v>3.336041139540685E-4</c:v>
                </c:pt>
                <c:pt idx="747">
                  <c:v>3.3383586393783397E-4</c:v>
                </c:pt>
                <c:pt idx="748">
                  <c:v>3.3406777491498273E-4</c:v>
                </c:pt>
                <c:pt idx="749">
                  <c:v>3.342998469973545E-4</c:v>
                </c:pt>
                <c:pt idx="750">
                  <c:v>3.3453208029443279E-4</c:v>
                </c:pt>
                <c:pt idx="751">
                  <c:v>3.347644749230792E-4</c:v>
                </c:pt>
                <c:pt idx="752">
                  <c:v>3.3499703099293442E-4</c:v>
                </c:pt>
                <c:pt idx="753">
                  <c:v>3.3522974861371018E-4</c:v>
                </c:pt>
                <c:pt idx="754">
                  <c:v>3.3546262790251185E-4</c:v>
                </c:pt>
                <c:pt idx="755">
                  <c:v>3.3569566896920875E-4</c:v>
                </c:pt>
                <c:pt idx="756">
                  <c:v>3.3592887192374147E-4</c:v>
                </c:pt>
                <c:pt idx="757">
                  <c:v>3.3616223688345956E-4</c:v>
                </c:pt>
                <c:pt idx="758">
                  <c:v>3.3639576395846151E-4</c:v>
                </c:pt>
                <c:pt idx="759">
                  <c:v>3.3662945325891718E-4</c:v>
                </c:pt>
                <c:pt idx="760">
                  <c:v>3.3686330490242082E-4</c:v>
                </c:pt>
                <c:pt idx="761">
                  <c:v>3.3709731899930057E-4</c:v>
                </c:pt>
                <c:pt idx="762">
                  <c:v>3.3733149566241038E-4</c:v>
                </c:pt>
                <c:pt idx="763">
                  <c:v>3.3756583500222666E-4</c:v>
                </c:pt>
                <c:pt idx="764">
                  <c:v>3.3780033713667071E-4</c:v>
                </c:pt>
                <c:pt idx="765">
                  <c:v>3.3803500217637755E-4</c:v>
                </c:pt>
                <c:pt idx="766">
                  <c:v>3.3826983023205388E-4</c:v>
                </c:pt>
                <c:pt idx="767">
                  <c:v>3.3850482142186705E-4</c:v>
                </c:pt>
                <c:pt idx="768">
                  <c:v>3.3873997585668274E-4</c:v>
                </c:pt>
                <c:pt idx="769">
                  <c:v>3.3897529364743855E-4</c:v>
                </c:pt>
                <c:pt idx="770">
                  <c:v>3.3921077491254819E-4</c:v>
                </c:pt>
                <c:pt idx="771">
                  <c:v>3.3944641976310863E-4</c:v>
                </c:pt>
                <c:pt idx="772">
                  <c:v>3.3968222831028887E-4</c:v>
                </c:pt>
                <c:pt idx="773">
                  <c:v>3.399182006727495E-4</c:v>
                </c:pt>
                <c:pt idx="774">
                  <c:v>3.4015433696181919E-4</c:v>
                </c:pt>
                <c:pt idx="775">
                  <c:v>3.4039063728889878E-4</c:v>
                </c:pt>
                <c:pt idx="776">
                  <c:v>3.4062710177289635E-4</c:v>
                </c:pt>
                <c:pt idx="777">
                  <c:v>3.4086373052537278E-4</c:v>
                </c:pt>
                <c:pt idx="778">
                  <c:v>3.4110052366044297E-4</c:v>
                </c:pt>
                <c:pt idx="779">
                  <c:v>3.4133748128981761E-4</c:v>
                </c:pt>
                <c:pt idx="780">
                  <c:v>3.4157460353273565E-4</c:v>
                </c:pt>
                <c:pt idx="781">
                  <c:v>3.4181189050106815E-4</c:v>
                </c:pt>
                <c:pt idx="782">
                  <c:v>3.4204934230675876E-4</c:v>
                </c:pt>
                <c:pt idx="783">
                  <c:v>3.4228695906929514E-4</c:v>
                </c:pt>
                <c:pt idx="784">
                  <c:v>3.4252474090078173E-4</c:v>
                </c:pt>
                <c:pt idx="785">
                  <c:v>3.427626879133955E-4</c:v>
                </c:pt>
                <c:pt idx="786">
                  <c:v>3.4300080022687342E-4</c:v>
                </c:pt>
                <c:pt idx="787">
                  <c:v>3.4323907795355356E-4</c:v>
                </c:pt>
                <c:pt idx="788">
                  <c:v>3.4347752120584705E-4</c:v>
                </c:pt>
                <c:pt idx="789">
                  <c:v>3.4371613010374038E-4</c:v>
                </c:pt>
                <c:pt idx="790">
                  <c:v>3.4395490475980608E-4</c:v>
                </c:pt>
                <c:pt idx="791">
                  <c:v>3.4419384528668956E-4</c:v>
                </c:pt>
                <c:pt idx="792">
                  <c:v>3.4443295180462761E-4</c:v>
                </c:pt>
                <c:pt idx="793">
                  <c:v>3.446722244264275E-4</c:v>
                </c:pt>
                <c:pt idx="794">
                  <c:v>3.4491166326747923E-4</c:v>
                </c:pt>
                <c:pt idx="795">
                  <c:v>3.4515126844074151E-4</c:v>
                </c:pt>
                <c:pt idx="796">
                  <c:v>3.4539104006678562E-4</c:v>
                </c:pt>
                <c:pt idx="797">
                  <c:v>3.4563097825873263E-4</c:v>
                </c:pt>
                <c:pt idx="798">
                  <c:v>3.4587108312977692E-4</c:v>
                </c:pt>
                <c:pt idx="799">
                  <c:v>3.4611135480074111E-4</c:v>
                </c:pt>
                <c:pt idx="800">
                  <c:v>3.4635179338498223E-4</c:v>
                </c:pt>
                <c:pt idx="801">
                  <c:v>3.4659239899593065E-4</c:v>
                </c:pt>
                <c:pt idx="802">
                  <c:v>3.4683317175466112E-4</c:v>
                </c:pt>
                <c:pt idx="803">
                  <c:v>3.4707411177476691E-4</c:v>
                </c:pt>
                <c:pt idx="804">
                  <c:v>3.4731521916991513E-4</c:v>
                </c:pt>
                <c:pt idx="805">
                  <c:v>3.4755649406143283E-4</c:v>
                </c:pt>
                <c:pt idx="806">
                  <c:v>3.4779793656315033E-4</c:v>
                </c:pt>
                <c:pt idx="807">
                  <c:v>3.4803954679150408E-4</c:v>
                </c:pt>
                <c:pt idx="808">
                  <c:v>3.4828132486047715E-4</c:v>
                </c:pt>
                <c:pt idx="809">
                  <c:v>3.4852327089173428E-4</c:v>
                </c:pt>
                <c:pt idx="810">
                  <c:v>3.4876538499942233E-4</c:v>
                </c:pt>
                <c:pt idx="811">
                  <c:v>3.4900766729776227E-4</c:v>
                </c:pt>
                <c:pt idx="812">
                  <c:v>3.4925011790867236E-4</c:v>
                </c:pt>
                <c:pt idx="813">
                  <c:v>3.4949273694653761E-4</c:v>
                </c:pt>
                <c:pt idx="814">
                  <c:v>3.4973552452581715E-4</c:v>
                </c:pt>
                <c:pt idx="815">
                  <c:v>3.4997848076868357E-4</c:v>
                </c:pt>
                <c:pt idx="816">
                  <c:v>3.5022160578976048E-4</c:v>
                </c:pt>
                <c:pt idx="817">
                  <c:v>3.5046489970374557E-4</c:v>
                </c:pt>
                <c:pt idx="818">
                  <c:v>3.5070836263306635E-4</c:v>
                </c:pt>
                <c:pt idx="819">
                  <c:v>3.5095199469258531E-4</c:v>
                </c:pt>
                <c:pt idx="820">
                  <c:v>3.5119579599723953E-4</c:v>
                </c:pt>
                <c:pt idx="821">
                  <c:v>3.5143976666971171E-4</c:v>
                </c:pt>
                <c:pt idx="822">
                  <c:v>3.5168390682510404E-4</c:v>
                </c:pt>
                <c:pt idx="823">
                  <c:v>3.5192821658115372E-4</c:v>
                </c:pt>
                <c:pt idx="824">
                  <c:v>3.5217269605311764E-4</c:v>
                </c:pt>
                <c:pt idx="825">
                  <c:v>3.5241734536401966E-4</c:v>
                </c:pt>
                <c:pt idx="826">
                  <c:v>3.5266216462928222E-4</c:v>
                </c:pt>
                <c:pt idx="827">
                  <c:v>3.5290715396440228E-4</c:v>
                </c:pt>
                <c:pt idx="828">
                  <c:v>3.5315231349266046E-4</c:v>
                </c:pt>
                <c:pt idx="829">
                  <c:v>3.5339764332971977E-4</c:v>
                </c:pt>
                <c:pt idx="830">
                  <c:v>3.536431435913182E-4</c:v>
                </c:pt>
                <c:pt idx="831">
                  <c:v>3.5388881440099338E-4</c:v>
                </c:pt>
                <c:pt idx="832">
                  <c:v>3.5413465587464949E-4</c:v>
                </c:pt>
                <c:pt idx="833">
                  <c:v>3.5438066812826593E-4</c:v>
                </c:pt>
                <c:pt idx="834">
                  <c:v>3.5462685128563804E-4</c:v>
                </c:pt>
                <c:pt idx="835">
                  <c:v>3.5487320546291162E-4</c:v>
                </c:pt>
                <c:pt idx="836">
                  <c:v>3.5511973077630805E-4</c:v>
                </c:pt>
                <c:pt idx="837">
                  <c:v>3.5536642734988072E-4</c:v>
                </c:pt>
                <c:pt idx="838">
                  <c:v>3.5561329530001779E-4</c:v>
                </c:pt>
                <c:pt idx="839">
                  <c:v>3.5586033474577206E-4</c:v>
                </c:pt>
                <c:pt idx="840">
                  <c:v>3.5610754580368815E-4</c:v>
                </c:pt>
                <c:pt idx="841">
                  <c:v>3.5635492859816453E-4</c:v>
                </c:pt>
                <c:pt idx="842">
                  <c:v>3.5660248324591309E-4</c:v>
                </c:pt>
                <c:pt idx="843">
                  <c:v>3.5685020986372143E-4</c:v>
                </c:pt>
                <c:pt idx="844">
                  <c:v>3.5709810857624758E-4</c:v>
                </c:pt>
                <c:pt idx="845">
                  <c:v>3.5734617950044671E-4</c:v>
                </c:pt>
                <c:pt idx="846">
                  <c:v>3.575944227533501E-4</c:v>
                </c:pt>
                <c:pt idx="847">
                  <c:v>3.5784283845987557E-4</c:v>
                </c:pt>
                <c:pt idx="848">
                  <c:v>3.5809142673722249E-4</c:v>
                </c:pt>
                <c:pt idx="849">
                  <c:v>3.5834018770266587E-4</c:v>
                </c:pt>
                <c:pt idx="850">
                  <c:v>3.5858912148138434E-4</c:v>
                </c:pt>
                <c:pt idx="851">
                  <c:v>3.5883822819082149E-4</c:v>
                </c:pt>
                <c:pt idx="852">
                  <c:v>3.5908750795110979E-4</c:v>
                </c:pt>
                <c:pt idx="853">
                  <c:v>3.5933696087985065E-4</c:v>
                </c:pt>
                <c:pt idx="854">
                  <c:v>3.5958658710257078E-4</c:v>
                </c:pt>
                <c:pt idx="855">
                  <c:v>3.5983638673704044E-4</c:v>
                </c:pt>
                <c:pt idx="856">
                  <c:v>3.6008635990110639E-4</c:v>
                </c:pt>
                <c:pt idx="857">
                  <c:v>3.6033650672055701E-4</c:v>
                </c:pt>
                <c:pt idx="858">
                  <c:v>3.6058682731340824E-4</c:v>
                </c:pt>
                <c:pt idx="859">
                  <c:v>3.6083732179775259E-4</c:v>
                </c:pt>
                <c:pt idx="860">
                  <c:v>3.610879902996408E-4</c:v>
                </c:pt>
                <c:pt idx="861">
                  <c:v>3.6133883293733494E-4</c:v>
                </c:pt>
                <c:pt idx="862">
                  <c:v>3.6158984982917372E-4</c:v>
                </c:pt>
                <c:pt idx="863">
                  <c:v>3.6184104110147081E-4</c:v>
                </c:pt>
                <c:pt idx="864">
                  <c:v>3.6209240687273494E-4</c:v>
                </c:pt>
                <c:pt idx="865">
                  <c:v>3.6234394726155164E-4</c:v>
                </c:pt>
                <c:pt idx="866">
                  <c:v>3.6259566239449793E-4</c:v>
                </c:pt>
                <c:pt idx="867">
                  <c:v>3.6284755239032973E-4</c:v>
                </c:pt>
                <c:pt idx="868">
                  <c:v>3.6309961737052176E-4</c:v>
                </c:pt>
                <c:pt idx="869">
                  <c:v>3.6335185745398936E-4</c:v>
                </c:pt>
                <c:pt idx="870">
                  <c:v>3.6360427276766177E-4</c:v>
                </c:pt>
                <c:pt idx="871">
                  <c:v>3.6385686343062514E-4</c:v>
                </c:pt>
                <c:pt idx="872">
                  <c:v>3.6410962956204284E-4</c:v>
                </c:pt>
                <c:pt idx="873">
                  <c:v>3.6436257128910887E-4</c:v>
                </c:pt>
                <c:pt idx="874">
                  <c:v>3.646156887311576E-4</c:v>
                </c:pt>
                <c:pt idx="875">
                  <c:v>3.6486898200760107E-4</c:v>
                </c:pt>
                <c:pt idx="876">
                  <c:v>3.651224512458984E-4</c:v>
                </c:pt>
                <c:pt idx="877">
                  <c:v>3.6537609656563298E-4</c:v>
                </c:pt>
                <c:pt idx="878">
                  <c:v>3.6562991808646576E-4</c:v>
                </c:pt>
                <c:pt idx="879">
                  <c:v>3.6588391593612171E-4</c:v>
                </c:pt>
                <c:pt idx="880">
                  <c:v>3.6613809023443365E-4</c:v>
                </c:pt>
                <c:pt idx="881">
                  <c:v>3.6639244110131205E-4</c:v>
                </c:pt>
                <c:pt idx="882">
                  <c:v>3.6664696866474823E-4</c:v>
                </c:pt>
                <c:pt idx="883">
                  <c:v>3.6690167304482499E-4</c:v>
                </c:pt>
                <c:pt idx="884">
                  <c:v>3.6715655436437422E-4</c:v>
                </c:pt>
                <c:pt idx="885">
                  <c:v>3.6741161274364E-4</c:v>
                </c:pt>
                <c:pt idx="886">
                  <c:v>3.676668483109697E-4</c:v>
                </c:pt>
                <c:pt idx="887">
                  <c:v>3.6792226118678007E-4</c:v>
                </c:pt>
                <c:pt idx="888">
                  <c:v>3.6817785149156586E-4</c:v>
                </c:pt>
                <c:pt idx="889">
                  <c:v>3.684336193539422E-4</c:v>
                </c:pt>
                <c:pt idx="890">
                  <c:v>3.6868956489457687E-4</c:v>
                </c:pt>
                <c:pt idx="891">
                  <c:v>3.6894568823421606E-4</c:v>
                </c:pt>
                <c:pt idx="892">
                  <c:v>3.6920198950174301E-4</c:v>
                </c:pt>
                <c:pt idx="893">
                  <c:v>3.6945846881807716E-4</c:v>
                </c:pt>
                <c:pt idx="894">
                  <c:v>3.6971512630421655E-4</c:v>
                </c:pt>
                <c:pt idx="895">
                  <c:v>3.6997196208931319E-4</c:v>
                </c:pt>
                <c:pt idx="896">
                  <c:v>3.7022897629453876E-4</c:v>
                </c:pt>
                <c:pt idx="897">
                  <c:v>3.7048616904383915E-4</c:v>
                </c:pt>
                <c:pt idx="898">
                  <c:v>3.7074354045854888E-4</c:v>
                </c:pt>
                <c:pt idx="899">
                  <c:v>3.7100109066817927E-4</c:v>
                </c:pt>
                <c:pt idx="900">
                  <c:v>3.7125881979423902E-4</c:v>
                </c:pt>
                <c:pt idx="901">
                  <c:v>3.7151672795831571E-4</c:v>
                </c:pt>
                <c:pt idx="902">
                  <c:v>3.7177481529019078E-4</c:v>
                </c:pt>
                <c:pt idx="903">
                  <c:v>3.7203308191162632E-4</c:v>
                </c:pt>
                <c:pt idx="904">
                  <c:v>3.722915279444635E-4</c:v>
                </c:pt>
                <c:pt idx="905">
                  <c:v>3.7255015351875432E-4</c:v>
                </c:pt>
                <c:pt idx="906">
                  <c:v>3.7280895875651491E-4</c:v>
                </c:pt>
                <c:pt idx="907">
                  <c:v>3.730679437798405E-4</c:v>
                </c:pt>
                <c:pt idx="908">
                  <c:v>3.7332710871905439E-4</c:v>
                </c:pt>
                <c:pt idx="909">
                  <c:v>3.7358645369642708E-4</c:v>
                </c:pt>
                <c:pt idx="910">
                  <c:v>3.7384597883430846E-4</c:v>
                </c:pt>
                <c:pt idx="911">
                  <c:v>3.7410568426329355E-4</c:v>
                </c:pt>
                <c:pt idx="912">
                  <c:v>3.74365570105908E-4</c:v>
                </c:pt>
                <c:pt idx="913">
                  <c:v>3.7462563648748247E-4</c:v>
                </c:pt>
                <c:pt idx="914">
                  <c:v>3.7488588353070719E-4</c:v>
                </c:pt>
                <c:pt idx="915">
                  <c:v>3.7514631136654054E-4</c:v>
                </c:pt>
                <c:pt idx="916">
                  <c:v>3.7540692011784883E-4</c:v>
                </c:pt>
                <c:pt idx="917">
                  <c:v>3.7566770990757808E-4</c:v>
                </c:pt>
                <c:pt idx="918">
                  <c:v>3.7592868086695985E-4</c:v>
                </c:pt>
                <c:pt idx="919">
                  <c:v>3.7618983311911674E-4</c:v>
                </c:pt>
                <c:pt idx="920">
                  <c:v>3.7645116678725114E-4</c:v>
                </c:pt>
                <c:pt idx="921">
                  <c:v>3.7671268200286821E-4</c:v>
                </c:pt>
                <c:pt idx="922">
                  <c:v>3.7697437888934733E-4</c:v>
                </c:pt>
                <c:pt idx="923">
                  <c:v>3.7723625757014797E-4</c:v>
                </c:pt>
                <c:pt idx="924">
                  <c:v>3.7749831817704947E-4</c:v>
                </c:pt>
                <c:pt idx="925">
                  <c:v>3.7776056083368851E-4</c:v>
                </c:pt>
                <c:pt idx="926">
                  <c:v>3.7802298566378192E-4</c:v>
                </c:pt>
                <c:pt idx="927">
                  <c:v>3.7828559279938408E-4</c:v>
                </c:pt>
                <c:pt idx="928">
                  <c:v>3.7854838236438937E-4</c:v>
                </c:pt>
                <c:pt idx="929">
                  <c:v>3.7881135448552899E-4</c:v>
                </c:pt>
                <c:pt idx="930">
                  <c:v>3.7907450928686384E-4</c:v>
                </c:pt>
                <c:pt idx="931">
                  <c:v>3.7933784690081558E-4</c:v>
                </c:pt>
                <c:pt idx="932">
                  <c:v>3.796013674516233E-4</c:v>
                </c:pt>
                <c:pt idx="933">
                  <c:v>3.7986507106360672E-4</c:v>
                </c:pt>
                <c:pt idx="934">
                  <c:v>3.8012895786946368E-4</c:v>
                </c:pt>
                <c:pt idx="935">
                  <c:v>3.803930279936923E-4</c:v>
                </c:pt>
                <c:pt idx="936">
                  <c:v>3.8065728156087169E-4</c:v>
                </c:pt>
                <c:pt idx="937">
                  <c:v>3.8092171870397626E-4</c:v>
                </c:pt>
                <c:pt idx="938">
                  <c:v>3.8118633954776392E-4</c:v>
                </c:pt>
                <c:pt idx="939">
                  <c:v>3.814511442170735E-4</c:v>
                </c:pt>
                <c:pt idx="940">
                  <c:v>3.8171613284515679E-4</c:v>
                </c:pt>
                <c:pt idx="941">
                  <c:v>3.8198130555703192E-4</c:v>
                </c:pt>
                <c:pt idx="942">
                  <c:v>3.8224666248057917E-4</c:v>
                </c:pt>
                <c:pt idx="943">
                  <c:v>3.8251220374098464E-4</c:v>
                </c:pt>
                <c:pt idx="944">
                  <c:v>3.8277792947187078E-4</c:v>
                </c:pt>
                <c:pt idx="945">
                  <c:v>3.830438397986035E-4</c:v>
                </c:pt>
                <c:pt idx="946">
                  <c:v>3.8330993484662982E-4</c:v>
                </c:pt>
                <c:pt idx="947">
                  <c:v>3.8357621474985093E-4</c:v>
                </c:pt>
                <c:pt idx="948">
                  <c:v>3.838426796338941E-4</c:v>
                </c:pt>
                <c:pt idx="949">
                  <c:v>3.8410932962446817E-4</c:v>
                </c:pt>
                <c:pt idx="950">
                  <c:v>3.8437616485575342E-4</c:v>
                </c:pt>
                <c:pt idx="951">
                  <c:v>3.8464318545363915E-4</c:v>
                </c:pt>
                <c:pt idx="952">
                  <c:v>3.8491039154409633E-4</c:v>
                </c:pt>
                <c:pt idx="953">
                  <c:v>3.8517778326158515E-4</c:v>
                </c:pt>
                <c:pt idx="954">
                  <c:v>3.8544536073225743E-4</c:v>
                </c:pt>
                <c:pt idx="955">
                  <c:v>3.8571312408234681E-4</c:v>
                </c:pt>
                <c:pt idx="956">
                  <c:v>3.8598107344659394E-4</c:v>
                </c:pt>
                <c:pt idx="957">
                  <c:v>3.862492089514137E-4</c:v>
                </c:pt>
                <c:pt idx="958">
                  <c:v>3.8651753072611536E-4</c:v>
                </c:pt>
                <c:pt idx="959">
                  <c:v>3.8678603889728358E-4</c:v>
                </c:pt>
                <c:pt idx="960">
                  <c:v>3.8705473360003387E-4</c:v>
                </c:pt>
                <c:pt idx="961">
                  <c:v>3.8732361496113276E-4</c:v>
                </c:pt>
                <c:pt idx="962">
                  <c:v>3.8759268310742905E-4</c:v>
                </c:pt>
                <c:pt idx="963">
                  <c:v>3.8786193817431989E-4</c:v>
                </c:pt>
                <c:pt idx="964">
                  <c:v>3.8813138028883628E-4</c:v>
                </c:pt>
                <c:pt idx="965">
                  <c:v>3.8840100957809149E-4</c:v>
                </c:pt>
                <c:pt idx="966">
                  <c:v>3.8867082617776512E-4</c:v>
                </c:pt>
                <c:pt idx="967">
                  <c:v>3.8894083021515303E-4</c:v>
                </c:pt>
                <c:pt idx="968">
                  <c:v>3.8921102181763362E-4</c:v>
                </c:pt>
                <c:pt idx="969">
                  <c:v>3.8948140112116944E-4</c:v>
                </c:pt>
                <c:pt idx="970">
                  <c:v>3.8975196825332184E-4</c:v>
                </c:pt>
                <c:pt idx="971">
                  <c:v>3.9002272334173483E-4</c:v>
                </c:pt>
                <c:pt idx="972">
                  <c:v>3.9029366652265456E-4</c:v>
                </c:pt>
                <c:pt idx="973">
                  <c:v>3.9056479792390835E-4</c:v>
                </c:pt>
                <c:pt idx="974">
                  <c:v>3.9083611767625018E-4</c:v>
                </c:pt>
                <c:pt idx="975">
                  <c:v>3.9110762590767917E-4</c:v>
                </c:pt>
                <c:pt idx="976">
                  <c:v>3.913793227548204E-4</c:v>
                </c:pt>
                <c:pt idx="977">
                  <c:v>3.9165120834585676E-4</c:v>
                </c:pt>
                <c:pt idx="978">
                  <c:v>3.9192328280905441E-4</c:v>
                </c:pt>
                <c:pt idx="979">
                  <c:v>3.9219554628132326E-4</c:v>
                </c:pt>
                <c:pt idx="980">
                  <c:v>3.9246799889111367E-4</c:v>
                </c:pt>
                <c:pt idx="981">
                  <c:v>3.9274064076695906E-4</c:v>
                </c:pt>
                <c:pt idx="982">
                  <c:v>3.9301347204605513E-4</c:v>
                </c:pt>
                <c:pt idx="983">
                  <c:v>3.9328649285711993E-4</c:v>
                </c:pt>
                <c:pt idx="984">
                  <c:v>3.9355970332895506E-4</c:v>
                </c:pt>
                <c:pt idx="985">
                  <c:v>3.9383310359904222E-4</c:v>
                </c:pt>
                <c:pt idx="986">
                  <c:v>3.9410669379636804E-4</c:v>
                </c:pt>
                <c:pt idx="987">
                  <c:v>3.9438047405287215E-4</c:v>
                </c:pt>
                <c:pt idx="988">
                  <c:v>3.9465444449771449E-4</c:v>
                </c:pt>
                <c:pt idx="989">
                  <c:v>3.9492860526875917E-4</c:v>
                </c:pt>
                <c:pt idx="990">
                  <c:v>3.9520295649535155E-4</c:v>
                </c:pt>
                <c:pt idx="991">
                  <c:v>3.9547749830692088E-4</c:v>
                </c:pt>
                <c:pt idx="992">
                  <c:v>3.9575223084161874E-4</c:v>
                </c:pt>
                <c:pt idx="993">
                  <c:v>3.9602715422906032E-4</c:v>
                </c:pt>
                <c:pt idx="994">
                  <c:v>3.963022685989448E-4</c:v>
                </c:pt>
                <c:pt idx="995">
                  <c:v>3.9657757408971187E-4</c:v>
                </c:pt>
                <c:pt idx="996">
                  <c:v>3.9685307083124692E-4</c:v>
                </c:pt>
                <c:pt idx="997">
                  <c:v>3.9712875895351972E-4</c:v>
                </c:pt>
                <c:pt idx="998">
                  <c:v>3.9740463859525867E-4</c:v>
                </c:pt>
                <c:pt idx="999">
                  <c:v>3.9768070988662006E-4</c:v>
                </c:pt>
                <c:pt idx="1000">
                  <c:v>3.979569729578447E-4</c:v>
                </c:pt>
                <c:pt idx="1001">
                  <c:v>3.9823342794795025E-4</c:v>
                </c:pt>
                <c:pt idx="1002">
                  <c:v>3.9851007498736449E-4</c:v>
                </c:pt>
                <c:pt idx="1003">
                  <c:v>3.9878691420950138E-4</c:v>
                </c:pt>
                <c:pt idx="1004">
                  <c:v>3.9906394574496385E-4</c:v>
                </c:pt>
                <c:pt idx="1005">
                  <c:v>3.993411697331564E-4</c:v>
                </c:pt>
                <c:pt idx="1006">
                  <c:v>3.9961858630486953E-4</c:v>
                </c:pt>
                <c:pt idx="1007">
                  <c:v>3.9989619559097875E-4</c:v>
                </c:pt>
                <c:pt idx="1008">
                  <c:v>4.0017399773117912E-4</c:v>
                </c:pt>
                <c:pt idx="1009">
                  <c:v>4.0045199285653399E-4</c:v>
                </c:pt>
                <c:pt idx="1010">
                  <c:v>4.0073018109819175E-4</c:v>
                </c:pt>
                <c:pt idx="1011">
                  <c:v>4.0100856259613884E-4</c:v>
                </c:pt>
                <c:pt idx="1012">
                  <c:v>4.0128713748171195E-4</c:v>
                </c:pt>
                <c:pt idx="1013">
                  <c:v>4.015659058863329E-4</c:v>
                </c:pt>
                <c:pt idx="1014">
                  <c:v>4.0184486795028017E-4</c:v>
                </c:pt>
                <c:pt idx="1015">
                  <c:v>4.0212402380516434E-4</c:v>
                </c:pt>
                <c:pt idx="1016">
                  <c:v>4.024033735826813E-4</c:v>
                </c:pt>
                <c:pt idx="1017">
                  <c:v>4.0268291742340202E-4</c:v>
                </c:pt>
                <c:pt idx="1018">
                  <c:v>4.0296265545921163E-4</c:v>
                </c:pt>
                <c:pt idx="1019">
                  <c:v>4.0324258782501463E-4</c:v>
                </c:pt>
                <c:pt idx="1020">
                  <c:v>4.0352271465287325E-4</c:v>
                </c:pt>
                <c:pt idx="1021">
                  <c:v>4.0380303608374948E-4</c:v>
                </c:pt>
                <c:pt idx="1022">
                  <c:v>4.040835522498953E-4</c:v>
                </c:pt>
                <c:pt idx="1023">
                  <c:v>4.0436426328364829E-4</c:v>
                </c:pt>
                <c:pt idx="1024">
                  <c:v>4.0464516932626452E-4</c:v>
                </c:pt>
                <c:pt idx="1025">
                  <c:v>4.0492627051027163E-4</c:v>
                </c:pt>
                <c:pt idx="1026">
                  <c:v>4.0520756696828334E-4</c:v>
                </c:pt>
                <c:pt idx="1027">
                  <c:v>4.0548905884185026E-4</c:v>
                </c:pt>
                <c:pt idx="1028">
                  <c:v>4.0577074626377643E-4</c:v>
                </c:pt>
                <c:pt idx="1029">
                  <c:v>4.0605262936695206E-4</c:v>
                </c:pt>
                <c:pt idx="1030">
                  <c:v>4.0633470829322296E-4</c:v>
                </c:pt>
                <c:pt idx="1031">
                  <c:v>4.0661698317567022E-4</c:v>
                </c:pt>
                <c:pt idx="1032">
                  <c:v>4.0689945415042176E-4</c:v>
                </c:pt>
                <c:pt idx="1033">
                  <c:v>4.0718212135073747E-4</c:v>
                </c:pt>
                <c:pt idx="1034">
                  <c:v>4.0746498491885764E-4</c:v>
                </c:pt>
                <c:pt idx="1035">
                  <c:v>4.0774804498823367E-4</c:v>
                </c:pt>
                <c:pt idx="1036">
                  <c:v>4.0803130169240315E-4</c:v>
                </c:pt>
                <c:pt idx="1037">
                  <c:v>4.0831475517390324E-4</c:v>
                </c:pt>
                <c:pt idx="1038">
                  <c:v>4.0859840556646337E-4</c:v>
                </c:pt>
                <c:pt idx="1039">
                  <c:v>4.0888225300389995E-4</c:v>
                </c:pt>
                <c:pt idx="1040">
                  <c:v>4.0916629762904715E-4</c:v>
                </c:pt>
                <c:pt idx="1041">
                  <c:v>4.0945053957591347E-4</c:v>
                </c:pt>
                <c:pt idx="1042">
                  <c:v>4.0973497897859424E-4</c:v>
                </c:pt>
                <c:pt idx="1043">
                  <c:v>4.100196159802216E-4</c:v>
                </c:pt>
                <c:pt idx="1044">
                  <c:v>4.1030445071508348E-4</c:v>
                </c:pt>
                <c:pt idx="1045">
                  <c:v>4.1058948331755492E-4</c:v>
                </c:pt>
                <c:pt idx="1046">
                  <c:v>4.1087471393106654E-4</c:v>
                </c:pt>
                <c:pt idx="1047">
                  <c:v>4.1116014269018637E-4</c:v>
                </c:pt>
                <c:pt idx="1048">
                  <c:v>4.1144576973256325E-4</c:v>
                </c:pt>
                <c:pt idx="1049">
                  <c:v>4.1173159519294601E-4</c:v>
                </c:pt>
                <c:pt idx="1050">
                  <c:v>4.1201761921516431E-4</c:v>
                </c:pt>
                <c:pt idx="1051">
                  <c:v>4.1230384193416034E-4</c:v>
                </c:pt>
                <c:pt idx="1052">
                  <c:v>4.1259026348496405E-4</c:v>
                </c:pt>
                <c:pt idx="1053">
                  <c:v>4.1287688401170488E-4</c:v>
                </c:pt>
                <c:pt idx="1054">
                  <c:v>4.1316370364960671E-4</c:v>
                </c:pt>
                <c:pt idx="1055">
                  <c:v>4.1345072253398083E-4</c:v>
                </c:pt>
                <c:pt idx="1056">
                  <c:v>4.137379408092575E-4</c:v>
                </c:pt>
                <c:pt idx="1057">
                  <c:v>4.1402535861094237E-4</c:v>
                </c:pt>
                <c:pt idx="1058">
                  <c:v>4.1431297607462907E-4</c:v>
                </c:pt>
                <c:pt idx="1059">
                  <c:v>4.1460079334504905E-4</c:v>
                </c:pt>
                <c:pt idx="1060">
                  <c:v>4.1488881055799055E-4</c:v>
                </c:pt>
                <c:pt idx="1061">
                  <c:v>4.1517702784933002E-4</c:v>
                </c:pt>
                <c:pt idx="1062">
                  <c:v>4.1546544536410059E-4</c:v>
                </c:pt>
                <c:pt idx="1063">
                  <c:v>4.1575406323837391E-4</c:v>
                </c:pt>
                <c:pt idx="1064">
                  <c:v>4.1604288161133676E-4</c:v>
                </c:pt>
                <c:pt idx="1065">
                  <c:v>4.163319006192435E-4</c:v>
                </c:pt>
                <c:pt idx="1066">
                  <c:v>4.1662112040753078E-4</c:v>
                </c:pt>
                <c:pt idx="1067">
                  <c:v>4.1691054111264866E-4</c:v>
                </c:pt>
                <c:pt idx="1068">
                  <c:v>4.1720016287113558E-4</c:v>
                </c:pt>
                <c:pt idx="1069">
                  <c:v>4.1748998582873153E-4</c:v>
                </c:pt>
                <c:pt idx="1070">
                  <c:v>4.1778001012217109E-4</c:v>
                </c:pt>
                <c:pt idx="1071">
                  <c:v>4.1807023588827754E-4</c:v>
                </c:pt>
                <c:pt idx="1072">
                  <c:v>4.183606632730947E-4</c:v>
                </c:pt>
                <c:pt idx="1073">
                  <c:v>4.1865129241364243E-4</c:v>
                </c:pt>
                <c:pt idx="1074">
                  <c:v>4.1894212344702929E-4</c:v>
                </c:pt>
                <c:pt idx="1075">
                  <c:v>4.1923315651960373E-4</c:v>
                </c:pt>
                <c:pt idx="1076">
                  <c:v>4.1952439176867127E-4</c:v>
                </c:pt>
                <c:pt idx="1077">
                  <c:v>4.1981582933468104E-4</c:v>
                </c:pt>
                <c:pt idx="1078">
                  <c:v>4.2010746935512299E-4</c:v>
                </c:pt>
                <c:pt idx="1079">
                  <c:v>4.2039931197675271E-4</c:v>
                </c:pt>
                <c:pt idx="1080">
                  <c:v>4.206913573372576E-4</c:v>
                </c:pt>
                <c:pt idx="1081">
                  <c:v>4.2098360557441439E-4</c:v>
                </c:pt>
                <c:pt idx="1082">
                  <c:v>4.2127605683528479E-4</c:v>
                </c:pt>
                <c:pt idx="1083">
                  <c:v>4.2156871125784324E-4</c:v>
                </c:pt>
                <c:pt idx="1084">
                  <c:v>4.2186156898015395E-4</c:v>
                </c:pt>
                <c:pt idx="1085">
                  <c:v>4.2215463014958512E-4</c:v>
                </c:pt>
                <c:pt idx="1086">
                  <c:v>4.2244789490439912E-4</c:v>
                </c:pt>
                <c:pt idx="1087">
                  <c:v>4.22741363382948E-4</c:v>
                </c:pt>
                <c:pt idx="1088">
                  <c:v>4.2303503573290735E-4</c:v>
                </c:pt>
                <c:pt idx="1089">
                  <c:v>4.2332891209282786E-4</c:v>
                </c:pt>
                <c:pt idx="1090">
                  <c:v>4.2362299260135009E-4</c:v>
                </c:pt>
                <c:pt idx="1091">
                  <c:v>4.2391727740645761E-4</c:v>
                </c:pt>
                <c:pt idx="1092">
                  <c:v>4.2421176664699016E-4</c:v>
                </c:pt>
                <c:pt idx="1093">
                  <c:v>4.2450646046496597E-4</c:v>
                </c:pt>
                <c:pt idx="1094">
                  <c:v>4.2480135899941129E-4</c:v>
                </c:pt>
                <c:pt idx="1095">
                  <c:v>4.2509646239872139E-4</c:v>
                </c:pt>
                <c:pt idx="1096">
                  <c:v>4.2539177080212201E-4</c:v>
                </c:pt>
                <c:pt idx="1097">
                  <c:v>4.2568728434892939E-4</c:v>
                </c:pt>
                <c:pt idx="1098">
                  <c:v>4.2598300318784821E-4</c:v>
                </c:pt>
                <c:pt idx="1099">
                  <c:v>4.2627892745839468E-4</c:v>
                </c:pt>
                <c:pt idx="1100">
                  <c:v>4.2657505730017546E-4</c:v>
                </c:pt>
                <c:pt idx="1101">
                  <c:v>4.2687139286220539E-4</c:v>
                </c:pt>
                <c:pt idx="1102">
                  <c:v>4.2716793428429164E-4</c:v>
                </c:pt>
                <c:pt idx="1103">
                  <c:v>4.2746468170633202E-4</c:v>
                </c:pt>
                <c:pt idx="1104">
                  <c:v>4.2776163527765218E-4</c:v>
                </c:pt>
                <c:pt idx="1105">
                  <c:v>4.2805879513835087E-4</c:v>
                </c:pt>
                <c:pt idx="1106">
                  <c:v>4.2835616142861756E-4</c:v>
                </c:pt>
                <c:pt idx="1107">
                  <c:v>4.2865373429808943E-4</c:v>
                </c:pt>
                <c:pt idx="1108">
                  <c:v>4.2895151388715733E-4</c:v>
                </c:pt>
                <c:pt idx="1109">
                  <c:v>4.2924950033942634E-4</c:v>
                </c:pt>
                <c:pt idx="1110">
                  <c:v>4.2954769379547605E-4</c:v>
                </c:pt>
                <c:pt idx="1111">
                  <c:v>4.2984609440535978E-4</c:v>
                </c:pt>
                <c:pt idx="1112">
                  <c:v>4.3014470230985885E-4</c:v>
                </c:pt>
                <c:pt idx="1113">
                  <c:v>4.3044351764984603E-4</c:v>
                </c:pt>
                <c:pt idx="1114">
                  <c:v>4.3074254057568753E-4</c:v>
                </c:pt>
                <c:pt idx="1115">
                  <c:v>4.3104177122845838E-4</c:v>
                </c:pt>
                <c:pt idx="1116">
                  <c:v>4.3134120974932508E-4</c:v>
                </c:pt>
                <c:pt idx="1117">
                  <c:v>4.3164085628896742E-4</c:v>
                </c:pt>
                <c:pt idx="1118">
                  <c:v>4.319407109887547E-4</c:v>
                </c:pt>
                <c:pt idx="1119">
                  <c:v>4.3224077399014771E-4</c:v>
                </c:pt>
                <c:pt idx="1120">
                  <c:v>4.3254104544414063E-4</c:v>
                </c:pt>
                <c:pt idx="1121">
                  <c:v>4.3284152549239742E-4</c:v>
                </c:pt>
                <c:pt idx="1122">
                  <c:v>4.3314221427982557E-4</c:v>
                </c:pt>
                <c:pt idx="1123">
                  <c:v>4.3344311194827947E-4</c:v>
                </c:pt>
                <c:pt idx="1124">
                  <c:v>4.3374421864917316E-4</c:v>
                </c:pt>
                <c:pt idx="1125">
                  <c:v>4.3404553452456478E-4</c:v>
                </c:pt>
                <c:pt idx="1126">
                  <c:v>4.3434705971660457E-4</c:v>
                </c:pt>
                <c:pt idx="1127">
                  <c:v>4.3464879437702232E-4</c:v>
                </c:pt>
                <c:pt idx="1128">
                  <c:v>4.3495073864817255E-4</c:v>
                </c:pt>
                <c:pt idx="1129">
                  <c:v>4.3525289267250179E-4</c:v>
                </c:pt>
                <c:pt idx="1130">
                  <c:v>4.3555525660205635E-4</c:v>
                </c:pt>
                <c:pt idx="1131">
                  <c:v>4.3585783057948756E-4</c:v>
                </c:pt>
                <c:pt idx="1132">
                  <c:v>4.3616061474753917E-4</c:v>
                </c:pt>
                <c:pt idx="1133">
                  <c:v>4.3646360925857447E-4</c:v>
                </c:pt>
                <c:pt idx="1134">
                  <c:v>4.3676681425554233E-4</c:v>
                </c:pt>
                <c:pt idx="1135">
                  <c:v>4.3707022988148409E-4</c:v>
                </c:pt>
                <c:pt idx="1136">
                  <c:v>4.37373856289081E-4</c:v>
                </c:pt>
                <c:pt idx="1137">
                  <c:v>4.376776936215798E-4</c:v>
                </c:pt>
                <c:pt idx="1138">
                  <c:v>4.3798174202550711E-4</c:v>
                </c:pt>
                <c:pt idx="1139">
                  <c:v>4.3828600164430223E-4</c:v>
                </c:pt>
                <c:pt idx="1140">
                  <c:v>4.3859047263107093E-4</c:v>
                </c:pt>
                <c:pt idx="1141">
                  <c:v>4.3889515512945867E-4</c:v>
                </c:pt>
                <c:pt idx="1142">
                  <c:v>4.3920004928320387E-4</c:v>
                </c:pt>
                <c:pt idx="1143">
                  <c:v>4.3950515524573161E-4</c:v>
                </c:pt>
                <c:pt idx="1144">
                  <c:v>4.3981047316098691E-4</c:v>
                </c:pt>
                <c:pt idx="1145">
                  <c:v>4.4011600317300797E-4</c:v>
                </c:pt>
                <c:pt idx="1146">
                  <c:v>4.4042174543553988E-4</c:v>
                </c:pt>
                <c:pt idx="1147">
                  <c:v>4.4072770009282781E-4</c:v>
                </c:pt>
                <c:pt idx="1148">
                  <c:v>4.4103386728921036E-4</c:v>
                </c:pt>
                <c:pt idx="1149">
                  <c:v>4.4134024717875324E-4</c:v>
                </c:pt>
                <c:pt idx="1150">
                  <c:v>4.4164683990600241E-4</c:v>
                </c:pt>
                <c:pt idx="1151">
                  <c:v>4.4195364561559758E-4</c:v>
                </c:pt>
                <c:pt idx="1152">
                  <c:v>4.4226066446192579E-4</c:v>
                </c:pt>
                <c:pt idx="1153">
                  <c:v>4.4256789658983432E-4</c:v>
                </c:pt>
                <c:pt idx="1154">
                  <c:v>4.4287534214748696E-4</c:v>
                </c:pt>
                <c:pt idx="1155">
                  <c:v>4.4318300127992564E-4</c:v>
                </c:pt>
                <c:pt idx="1156">
                  <c:v>4.4349087414196687E-4</c:v>
                </c:pt>
                <c:pt idx="1157">
                  <c:v>4.4379896087886093E-4</c:v>
                </c:pt>
                <c:pt idx="1158">
                  <c:v>4.4410726163595228E-4</c:v>
                </c:pt>
                <c:pt idx="1159">
                  <c:v>4.4441577656838033E-4</c:v>
                </c:pt>
                <c:pt idx="1160">
                  <c:v>4.4472450582169835E-4</c:v>
                </c:pt>
                <c:pt idx="1161">
                  <c:v>4.4503344954155384E-4</c:v>
                </c:pt>
                <c:pt idx="1162">
                  <c:v>4.4534260788340973E-4</c:v>
                </c:pt>
                <c:pt idx="1163">
                  <c:v>4.4565198099312287E-4</c:v>
                </c:pt>
                <c:pt idx="1164">
                  <c:v>4.4596156901664455E-4</c:v>
                </c:pt>
                <c:pt idx="1165">
                  <c:v>4.4627137210976188E-4</c:v>
                </c:pt>
                <c:pt idx="1166">
                  <c:v>4.4658139041863583E-4</c:v>
                </c:pt>
                <c:pt idx="1167">
                  <c:v>4.468916240927737E-4</c:v>
                </c:pt>
                <c:pt idx="1168">
                  <c:v>4.4720207327853288E-4</c:v>
                </c:pt>
                <c:pt idx="1169">
                  <c:v>4.4751273813213371E-4</c:v>
                </c:pt>
                <c:pt idx="1170">
                  <c:v>4.4782361880014385E-4</c:v>
                </c:pt>
                <c:pt idx="1171">
                  <c:v>4.4813471542922583E-4</c:v>
                </c:pt>
                <c:pt idx="1172">
                  <c:v>4.4844602817592586E-4</c:v>
                </c:pt>
                <c:pt idx="1173">
                  <c:v>4.4875755718711718E-4</c:v>
                </c:pt>
                <c:pt idx="1174">
                  <c:v>4.4906930260976821E-4</c:v>
                </c:pt>
                <c:pt idx="1175">
                  <c:v>4.4938126460075168E-4</c:v>
                </c:pt>
                <c:pt idx="1176">
                  <c:v>4.4969344330724712E-4</c:v>
                </c:pt>
                <c:pt idx="1177">
                  <c:v>4.5000583887652945E-4</c:v>
                </c:pt>
                <c:pt idx="1178">
                  <c:v>4.5031845146579856E-4</c:v>
                </c:pt>
                <c:pt idx="1179">
                  <c:v>4.5063128122254086E-4</c:v>
                </c:pt>
                <c:pt idx="1180">
                  <c:v>4.5094432829433854E-4</c:v>
                </c:pt>
                <c:pt idx="1181">
                  <c:v>4.5125759283871924E-4</c:v>
                </c:pt>
                <c:pt idx="1182">
                  <c:v>4.5157107500347701E-4</c:v>
                </c:pt>
                <c:pt idx="1183">
                  <c:v>4.5188477493978964E-4</c:v>
                </c:pt>
                <c:pt idx="1184">
                  <c:v>4.5219869279564969E-4</c:v>
                </c:pt>
                <c:pt idx="1185">
                  <c:v>4.5251282872902309E-4</c:v>
                </c:pt>
                <c:pt idx="1186">
                  <c:v>4.5282718288811496E-4</c:v>
                </c:pt>
                <c:pt idx="1187">
                  <c:v>4.5314175542122655E-4</c:v>
                </c:pt>
                <c:pt idx="1188">
                  <c:v>4.5345654648665327E-4</c:v>
                </c:pt>
                <c:pt idx="1189">
                  <c:v>4.5377155623290929E-4</c:v>
                </c:pt>
                <c:pt idx="1190">
                  <c:v>4.5408678480860512E-4</c:v>
                </c:pt>
                <c:pt idx="1191">
                  <c:v>4.5440223237236632E-4</c:v>
                </c:pt>
                <c:pt idx="1192">
                  <c:v>4.5471789907301676E-4</c:v>
                </c:pt>
                <c:pt idx="1193">
                  <c:v>4.5503378505947688E-4</c:v>
                </c:pt>
                <c:pt idx="1194">
                  <c:v>4.5534989049070312E-4</c:v>
                </c:pt>
                <c:pt idx="1195">
                  <c:v>4.556662155158296E-4</c:v>
                </c:pt>
                <c:pt idx="1196">
                  <c:v>4.5598276028408754E-4</c:v>
                </c:pt>
                <c:pt idx="1197">
                  <c:v>4.5629952495476457E-4</c:v>
                </c:pt>
                <c:pt idx="1198">
                  <c:v>4.5661650967730619E-4</c:v>
                </c:pt>
                <c:pt idx="1199">
                  <c:v>4.5693371460457915E-4</c:v>
                </c:pt>
                <c:pt idx="1200">
                  <c:v>4.5725113988622965E-4</c:v>
                </c:pt>
                <c:pt idx="1201">
                  <c:v>4.5756878568198854E-4</c:v>
                </c:pt>
                <c:pt idx="1202">
                  <c:v>4.5788665214171689E-4</c:v>
                </c:pt>
                <c:pt idx="1203">
                  <c:v>4.5820473941537293E-4</c:v>
                </c:pt>
                <c:pt idx="1204">
                  <c:v>4.5852304766302063E-4</c:v>
                </c:pt>
                <c:pt idx="1205">
                  <c:v>4.5884157703483358E-4</c:v>
                </c:pt>
                <c:pt idx="1206">
                  <c:v>4.5916032768108275E-4</c:v>
                </c:pt>
                <c:pt idx="1207">
                  <c:v>4.5947929976216593E-4</c:v>
                </c:pt>
                <c:pt idx="1208">
                  <c:v>4.597984934285699E-4</c:v>
                </c:pt>
                <c:pt idx="1209">
                  <c:v>4.6011790883087906E-4</c:v>
                </c:pt>
                <c:pt idx="1210">
                  <c:v>4.6043754612982573E-4</c:v>
                </c:pt>
                <c:pt idx="1211">
                  <c:v>4.6075740547621045E-4</c:v>
                </c:pt>
                <c:pt idx="1212">
                  <c:v>4.6107748702428646E-4</c:v>
                </c:pt>
                <c:pt idx="1213">
                  <c:v>4.6139779092505689E-4</c:v>
                </c:pt>
                <c:pt idx="1214">
                  <c:v>4.617183173397013E-4</c:v>
                </c:pt>
                <c:pt idx="1215">
                  <c:v>4.6203906641943964E-4</c:v>
                </c:pt>
                <c:pt idx="1216">
                  <c:v>4.6236003831559016E-4</c:v>
                </c:pt>
                <c:pt idx="1217">
                  <c:v>4.6268123318966836E-4</c:v>
                </c:pt>
                <c:pt idx="1218">
                  <c:v>4.6300265119320972E-4</c:v>
                </c:pt>
                <c:pt idx="1219">
                  <c:v>4.6332429247784791E-4</c:v>
                </c:pt>
                <c:pt idx="1220">
                  <c:v>4.6364615720543542E-4</c:v>
                </c:pt>
                <c:pt idx="1221">
                  <c:v>4.639682455278237E-4</c:v>
                </c:pt>
                <c:pt idx="1222">
                  <c:v>4.6429055759696265E-4</c:v>
                </c:pt>
                <c:pt idx="1223">
                  <c:v>4.6461309357504225E-4</c:v>
                </c:pt>
                <c:pt idx="1224">
                  <c:v>4.6493585361423071E-4</c:v>
                </c:pt>
                <c:pt idx="1225">
                  <c:v>4.6525883786679485E-4</c:v>
                </c:pt>
                <c:pt idx="1226">
                  <c:v>4.6558204649526286E-4</c:v>
                </c:pt>
                <c:pt idx="1227">
                  <c:v>4.6590547965212023E-4</c:v>
                </c:pt>
                <c:pt idx="1228">
                  <c:v>4.6622913749334367E-4</c:v>
                </c:pt>
                <c:pt idx="1229">
                  <c:v>4.6655302017162352E-4</c:v>
                </c:pt>
                <c:pt idx="1230">
                  <c:v>4.6687712784994009E-4</c:v>
                </c:pt>
                <c:pt idx="1231">
                  <c:v>4.6720146068120308E-4</c:v>
                </c:pt>
                <c:pt idx="1232">
                  <c:v>4.6752601881842128E-4</c:v>
                </c:pt>
                <c:pt idx="1233">
                  <c:v>4.6785080242491489E-4</c:v>
                </c:pt>
                <c:pt idx="1234">
                  <c:v>4.6817581165391252E-4</c:v>
                </c:pt>
                <c:pt idx="1235">
                  <c:v>4.6850104665874205E-4</c:v>
                </c:pt>
                <c:pt idx="1236">
                  <c:v>4.6882650760306428E-4</c:v>
                </c:pt>
                <c:pt idx="1237">
                  <c:v>4.6915219464042733E-4</c:v>
                </c:pt>
                <c:pt idx="1238">
                  <c:v>4.6947810792447899E-4</c:v>
                </c:pt>
                <c:pt idx="1239">
                  <c:v>4.6980424761922123E-4</c:v>
                </c:pt>
                <c:pt idx="1240">
                  <c:v>4.7013061387852253E-4</c:v>
                </c:pt>
                <c:pt idx="1241">
                  <c:v>4.7045720685635098E-4</c:v>
                </c:pt>
                <c:pt idx="1242">
                  <c:v>4.7078402671705063E-4</c:v>
                </c:pt>
                <c:pt idx="1243">
                  <c:v>4.7111107361481088E-4</c:v>
                </c:pt>
                <c:pt idx="1244">
                  <c:v>4.71438347707351E-4</c:v>
                </c:pt>
                <c:pt idx="1245">
                  <c:v>4.7176584914906743E-4</c:v>
                </c:pt>
                <c:pt idx="1246">
                  <c:v>4.7209357810476147E-4</c:v>
                </c:pt>
                <c:pt idx="1247">
                  <c:v>4.7242153472905129E-4</c:v>
                </c:pt>
                <c:pt idx="1248">
                  <c:v>4.7274971917665525E-4</c:v>
                </c:pt>
                <c:pt idx="1249">
                  <c:v>4.7307813161271838E-4</c:v>
                </c:pt>
                <c:pt idx="1250">
                  <c:v>4.7340677219218118E-4</c:v>
                </c:pt>
                <c:pt idx="1251">
                  <c:v>4.7373564107008485E-4</c:v>
                </c:pt>
                <c:pt idx="1252">
                  <c:v>4.7406473841191869E-4</c:v>
                </c:pt>
                <c:pt idx="1253">
                  <c:v>4.7439406437294648E-4</c:v>
                </c:pt>
                <c:pt idx="1254">
                  <c:v>4.7472361910853264E-4</c:v>
                </c:pt>
                <c:pt idx="1255">
                  <c:v>4.7505340278451166E-4</c:v>
                </c:pt>
                <c:pt idx="1256">
                  <c:v>4.7538341555647108E-4</c:v>
                </c:pt>
                <c:pt idx="1257">
                  <c:v>4.7571365758356058E-4</c:v>
                </c:pt>
                <c:pt idx="1258">
                  <c:v>4.7604412902157675E-4</c:v>
                </c:pt>
                <c:pt idx="1259">
                  <c:v>4.7637483003681543E-4</c:v>
                </c:pt>
                <c:pt idx="1260">
                  <c:v>4.7670576078529691E-4</c:v>
                </c:pt>
                <c:pt idx="1261">
                  <c:v>4.7703692142314267E-4</c:v>
                </c:pt>
                <c:pt idx="1262">
                  <c:v>4.7736831211699532E-4</c:v>
                </c:pt>
                <c:pt idx="1263">
                  <c:v>4.7769993302320063E-4</c:v>
                </c:pt>
                <c:pt idx="1264">
                  <c:v>4.7803178429820566E-4</c:v>
                </c:pt>
                <c:pt idx="1265">
                  <c:v>4.7836386610900059E-4</c:v>
                </c:pt>
                <c:pt idx="1266">
                  <c:v>4.7869617861225712E-4</c:v>
                </c:pt>
                <c:pt idx="1267">
                  <c:v>4.7902872196474861E-4</c:v>
                </c:pt>
                <c:pt idx="1268">
                  <c:v>4.7936149633381355E-4</c:v>
                </c:pt>
                <c:pt idx="1269">
                  <c:v>4.7969450187645041E-4</c:v>
                </c:pt>
                <c:pt idx="1270">
                  <c:v>4.8002773874975945E-4</c:v>
                </c:pt>
                <c:pt idx="1271">
                  <c:v>4.8036120712142814E-4</c:v>
                </c:pt>
                <c:pt idx="1272">
                  <c:v>4.806949071487824E-4</c:v>
                </c:pt>
                <c:pt idx="1273">
                  <c:v>4.8102883899275005E-4</c:v>
                </c:pt>
                <c:pt idx="1274">
                  <c:v>4.8136300281086846E-4</c:v>
                </c:pt>
                <c:pt idx="1275">
                  <c:v>4.8169739877129144E-4</c:v>
                </c:pt>
                <c:pt idx="1276">
                  <c:v>4.8203202703178249E-4</c:v>
                </c:pt>
                <c:pt idx="1277">
                  <c:v>4.8236688775020757E-4</c:v>
                </c:pt>
                <c:pt idx="1278">
                  <c:v>4.8270198109507116E-4</c:v>
                </c:pt>
                <c:pt idx="1279">
                  <c:v>4.8303730722446577E-4</c:v>
                </c:pt>
                <c:pt idx="1280">
                  <c:v>4.8337286629658658E-4</c:v>
                </c:pt>
                <c:pt idx="1281">
                  <c:v>4.8370865848028951E-4</c:v>
                </c:pt>
                <c:pt idx="1282">
                  <c:v>4.8404468393399677E-4</c:v>
                </c:pt>
                <c:pt idx="1283">
                  <c:v>4.8438094281623342E-4</c:v>
                </c:pt>
                <c:pt idx="1284">
                  <c:v>4.8471743529620751E-4</c:v>
                </c:pt>
                <c:pt idx="1285">
                  <c:v>4.850541615326718E-4</c:v>
                </c:pt>
                <c:pt idx="1286">
                  <c:v>4.8539112168448172E-4</c:v>
                </c:pt>
                <c:pt idx="1287">
                  <c:v>4.8572831592119843E-4</c:v>
                </c:pt>
                <c:pt idx="1288">
                  <c:v>4.8606574440190556E-4</c:v>
                </c:pt>
                <c:pt idx="1289">
                  <c:v>4.8640340728932911E-4</c:v>
                </c:pt>
                <c:pt idx="1290">
                  <c:v>4.8674130474276651E-4</c:v>
                </c:pt>
                <c:pt idx="1291">
                  <c:v>4.8707943693225038E-4</c:v>
                </c:pt>
                <c:pt idx="1292">
                  <c:v>4.8741780401730708E-4</c:v>
                </c:pt>
                <c:pt idx="1293">
                  <c:v>4.8775640615756618E-4</c:v>
                </c:pt>
                <c:pt idx="1294">
                  <c:v>4.88095243523415E-4</c:v>
                </c:pt>
                <c:pt idx="1295">
                  <c:v>4.8843431627471252E-4</c:v>
                </c:pt>
                <c:pt idx="1296">
                  <c:v>4.8877362457142124E-4</c:v>
                </c:pt>
                <c:pt idx="1297">
                  <c:v>4.891131685842838E-4</c:v>
                </c:pt>
                <c:pt idx="1298">
                  <c:v>4.8945294847349248E-4</c:v>
                </c:pt>
                <c:pt idx="1299">
                  <c:v>4.8979296439934355E-4</c:v>
                </c:pt>
                <c:pt idx="1300">
                  <c:v>4.9013321653293581E-4</c:v>
                </c:pt>
                <c:pt idx="1301">
                  <c:v>4.9047370503479536E-4</c:v>
                </c:pt>
                <c:pt idx="1302">
                  <c:v>4.9081443006912409E-4</c:v>
                </c:pt>
                <c:pt idx="1303">
                  <c:v>4.9115539179666408E-4</c:v>
                </c:pt>
                <c:pt idx="1304">
                  <c:v>4.9149659038898988E-4</c:v>
                </c:pt>
                <c:pt idx="1305">
                  <c:v>4.9183802600707429E-4</c:v>
                </c:pt>
                <c:pt idx="1306">
                  <c:v>4.9217969881199485E-4</c:v>
                </c:pt>
                <c:pt idx="1307">
                  <c:v>4.92521608975684E-4</c:v>
                </c:pt>
                <c:pt idx="1308">
                  <c:v>4.9286375665945012E-4</c:v>
                </c:pt>
                <c:pt idx="1309">
                  <c:v>4.9320614202470671E-4</c:v>
                </c:pt>
                <c:pt idx="1310">
                  <c:v>4.9354876524374479E-4</c:v>
                </c:pt>
                <c:pt idx="1311">
                  <c:v>4.9389162647820925E-4</c:v>
                </c:pt>
                <c:pt idx="1312">
                  <c:v>4.9423472588985004E-4</c:v>
                </c:pt>
                <c:pt idx="1313">
                  <c:v>4.9457806365131736E-4</c:v>
                </c:pt>
                <c:pt idx="1314">
                  <c:v>4.9492163992459362E-4</c:v>
                </c:pt>
                <c:pt idx="1315">
                  <c:v>4.9526545487176585E-4</c:v>
                </c:pt>
                <c:pt idx="1316">
                  <c:v>4.9560950866584452E-4</c:v>
                </c:pt>
                <c:pt idx="1317">
                  <c:v>4.9595380146914955E-4</c:v>
                </c:pt>
                <c:pt idx="1318">
                  <c:v>4.9629833344771719E-4</c:v>
                </c:pt>
                <c:pt idx="1319">
                  <c:v>4.966431047640856E-4</c:v>
                </c:pt>
                <c:pt idx="1320">
                  <c:v>4.9698811559174632E-4</c:v>
                </c:pt>
                <c:pt idx="1321">
                  <c:v>4.9733336609347084E-4</c:v>
                </c:pt>
                <c:pt idx="1322">
                  <c:v>4.9767885643213635E-4</c:v>
                </c:pt>
                <c:pt idx="1323">
                  <c:v>4.9802458678159609E-4</c:v>
                </c:pt>
                <c:pt idx="1324">
                  <c:v>4.9837055730496123E-4</c:v>
                </c:pt>
                <c:pt idx="1325">
                  <c:v>4.9871676816544842E-4</c:v>
                </c:pt>
                <c:pt idx="1326">
                  <c:v>4.9906321953727356E-4</c:v>
                </c:pt>
                <c:pt idx="1327">
                  <c:v>4.9940991158388794E-4</c:v>
                </c:pt>
                <c:pt idx="1328">
                  <c:v>4.9975684446884865E-4</c:v>
                </c:pt>
                <c:pt idx="1329">
                  <c:v>5.0010401836673502E-4</c:v>
                </c:pt>
                <c:pt idx="1330">
                  <c:v>5.0045143344133898E-4</c:v>
                </c:pt>
                <c:pt idx="1331">
                  <c:v>5.0079908985655873E-4</c:v>
                </c:pt>
                <c:pt idx="1332">
                  <c:v>5.0114698778733788E-4</c:v>
                </c:pt>
                <c:pt idx="1333">
                  <c:v>5.0149512739780999E-4</c:v>
                </c:pt>
                <c:pt idx="1334">
                  <c:v>5.0184350885586627E-4</c:v>
                </c:pt>
                <c:pt idx="1335">
                  <c:v>5.0219213232586104E-4</c:v>
                </c:pt>
                <c:pt idx="1336">
                  <c:v>5.0254099798322427E-4</c:v>
                </c:pt>
                <c:pt idx="1337">
                  <c:v>5.0289010599254621E-4</c:v>
                </c:pt>
                <c:pt idx="1338">
                  <c:v>5.0323945651852366E-4</c:v>
                </c:pt>
                <c:pt idx="1339">
                  <c:v>5.0358904973695255E-4</c:v>
                </c:pt>
                <c:pt idx="1340">
                  <c:v>5.0393888581276624E-4</c:v>
                </c:pt>
                <c:pt idx="1341">
                  <c:v>5.0428896491100524E-4</c:v>
                </c:pt>
                <c:pt idx="1342">
                  <c:v>5.0463928720783193E-4</c:v>
                </c:pt>
                <c:pt idx="1343">
                  <c:v>5.0498985286852381E-4</c:v>
                </c:pt>
                <c:pt idx="1344">
                  <c:v>5.0534066205846541E-4</c:v>
                </c:pt>
                <c:pt idx="1345">
                  <c:v>5.0569171495418663E-4</c:v>
                </c:pt>
                <c:pt idx="1346">
                  <c:v>5.0604301172130954E-4</c:v>
                </c:pt>
                <c:pt idx="1347">
                  <c:v>5.0639455252924823E-4</c:v>
                </c:pt>
                <c:pt idx="1348">
                  <c:v>5.0674633754384702E-4</c:v>
                </c:pt>
                <c:pt idx="1349">
                  <c:v>5.0709836694212706E-4</c:v>
                </c:pt>
                <c:pt idx="1350">
                  <c:v>5.0745064089017112E-4</c:v>
                </c:pt>
                <c:pt idx="1351">
                  <c:v>5.0780315955416971E-4</c:v>
                </c:pt>
                <c:pt idx="1352">
                  <c:v>5.0815592311151284E-4</c:v>
                </c:pt>
                <c:pt idx="1353">
                  <c:v>5.0850893172862965E-4</c:v>
                </c:pt>
                <c:pt idx="1354">
                  <c:v>5.0886218557205729E-4</c:v>
                </c:pt>
                <c:pt idx="1355">
                  <c:v>5.0921568481955592E-4</c:v>
                </c:pt>
                <c:pt idx="1356">
                  <c:v>5.0956942963790162E-4</c:v>
                </c:pt>
                <c:pt idx="1357">
                  <c:v>5.099234201939788E-4</c:v>
                </c:pt>
                <c:pt idx="1358">
                  <c:v>5.1027765666591832E-4</c:v>
                </c:pt>
                <c:pt idx="1359">
                  <c:v>5.1063213922084418E-4</c:v>
                </c:pt>
                <c:pt idx="1360">
                  <c:v>5.1098686802598882E-4</c:v>
                </c:pt>
                <c:pt idx="1361">
                  <c:v>5.1134184325985442E-4</c:v>
                </c:pt>
                <c:pt idx="1362">
                  <c:v>5.116970650899138E-4</c:v>
                </c:pt>
                <c:pt idx="1363">
                  <c:v>5.1205253368747359E-4</c:v>
                </c:pt>
                <c:pt idx="1364">
                  <c:v>5.1240824922023148E-4</c:v>
                </c:pt>
                <c:pt idx="1365">
                  <c:v>5.127642118671862E-4</c:v>
                </c:pt>
                <c:pt idx="1366">
                  <c:v>5.1312042179627634E-4</c:v>
                </c:pt>
                <c:pt idx="1367">
                  <c:v>5.13476879175549E-4</c:v>
                </c:pt>
                <c:pt idx="1368">
                  <c:v>5.1383358418437654E-4</c:v>
                </c:pt>
                <c:pt idx="1369">
                  <c:v>5.1419053699104753E-4</c:v>
                </c:pt>
                <c:pt idx="1370">
                  <c:v>5.145477377639597E-4</c:v>
                </c:pt>
                <c:pt idx="1371">
                  <c:v>5.1490518668285946E-4</c:v>
                </c:pt>
                <c:pt idx="1372">
                  <c:v>5.1526288391638621E-4</c:v>
                </c:pt>
                <c:pt idx="1373">
                  <c:v>5.1562082963328899E-4</c:v>
                </c:pt>
                <c:pt idx="1374">
                  <c:v>5.15979024013689E-4</c:v>
                </c:pt>
                <c:pt idx="1375">
                  <c:v>5.1633746722657748E-4</c:v>
                </c:pt>
                <c:pt idx="1376">
                  <c:v>5.1669615944105528E-4</c:v>
                </c:pt>
                <c:pt idx="1377">
                  <c:v>5.1705510083761917E-4</c:v>
                </c:pt>
                <c:pt idx="1378">
                  <c:v>5.1741429158561308E-4</c:v>
                </c:pt>
                <c:pt idx="1379">
                  <c:v>5.1777373185825761E-4</c:v>
                </c:pt>
                <c:pt idx="1380">
                  <c:v>5.1813342182512414E-4</c:v>
                </c:pt>
                <c:pt idx="1381">
                  <c:v>5.1849336166721156E-4</c:v>
                </c:pt>
                <c:pt idx="1382">
                  <c:v>5.1885355155433454E-4</c:v>
                </c:pt>
                <c:pt idx="1383">
                  <c:v>5.1921399165641804E-4</c:v>
                </c:pt>
                <c:pt idx="1384">
                  <c:v>5.1957468215483844E-4</c:v>
                </c:pt>
                <c:pt idx="1385">
                  <c:v>5.1993562321976466E-4</c:v>
                </c:pt>
                <c:pt idx="1386">
                  <c:v>5.2029681502147593E-4</c:v>
                </c:pt>
                <c:pt idx="1387">
                  <c:v>5.2065825774172685E-4</c:v>
                </c:pt>
                <c:pt idx="1388">
                  <c:v>5.2101995155104136E-4</c:v>
                </c:pt>
                <c:pt idx="1389">
                  <c:v>5.2138189662005361E-4</c:v>
                </c:pt>
                <c:pt idx="1390">
                  <c:v>5.2174409313089751E-4</c:v>
                </c:pt>
                <c:pt idx="1391">
                  <c:v>5.2210654125445233E-4</c:v>
                </c:pt>
                <c:pt idx="1392">
                  <c:v>5.2246924116550989E-4</c:v>
                </c:pt>
                <c:pt idx="1393">
                  <c:v>5.2283219303517919E-4</c:v>
                </c:pt>
                <c:pt idx="1394">
                  <c:v>5.2319539704610049E-4</c:v>
                </c:pt>
                <c:pt idx="1395">
                  <c:v>5.2355885336962868E-4</c:v>
                </c:pt>
                <c:pt idx="1396">
                  <c:v>5.2392256217722948E-4</c:v>
                </c:pt>
                <c:pt idx="1397">
                  <c:v>5.2428652365192423E-4</c:v>
                </c:pt>
                <c:pt idx="1398">
                  <c:v>5.2465073796542497E-4</c:v>
                </c:pt>
                <c:pt idx="1399">
                  <c:v>5.250152052895552E-4</c:v>
                </c:pt>
                <c:pt idx="1400">
                  <c:v>5.2537992580771768E-4</c:v>
                </c:pt>
                <c:pt idx="1401">
                  <c:v>5.2574489969198289E-4</c:v>
                </c:pt>
                <c:pt idx="1402">
                  <c:v>5.2611012711453243E-4</c:v>
                </c:pt>
                <c:pt idx="1403">
                  <c:v>5.264756082591518E-4</c:v>
                </c:pt>
                <c:pt idx="1404">
                  <c:v>5.2684134329826992E-4</c:v>
                </c:pt>
                <c:pt idx="1405">
                  <c:v>5.272073324044279E-4</c:v>
                </c:pt>
                <c:pt idx="1406">
                  <c:v>5.2757357576179429E-4</c:v>
                </c:pt>
                <c:pt idx="1407">
                  <c:v>5.2794007354315775E-4</c:v>
                </c:pt>
                <c:pt idx="1408">
                  <c:v>5.2830682592526306E-4</c:v>
                </c:pt>
                <c:pt idx="1409">
                  <c:v>5.28673833081131E-4</c:v>
                </c:pt>
                <c:pt idx="1410">
                  <c:v>5.2904109519544252E-4</c:v>
                </c:pt>
                <c:pt idx="1411">
                  <c:v>5.2940861244146699E-4</c:v>
                </c:pt>
                <c:pt idx="1412">
                  <c:v>5.2977638499258602E-4</c:v>
                </c:pt>
                <c:pt idx="1413">
                  <c:v>5.3014441303386576E-4</c:v>
                </c:pt>
                <c:pt idx="1414">
                  <c:v>5.3051269673893675E-4</c:v>
                </c:pt>
                <c:pt idx="1415">
                  <c:v>5.3088123628154259E-4</c:v>
                </c:pt>
                <c:pt idx="1416">
                  <c:v>5.3125003184713499E-4</c:v>
                </c:pt>
                <c:pt idx="1417">
                  <c:v>5.3161908360970683E-4</c:v>
                </c:pt>
                <c:pt idx="1418">
                  <c:v>5.3198839174336393E-4</c:v>
                </c:pt>
                <c:pt idx="1419">
                  <c:v>5.3235795643394475E-4</c:v>
                </c:pt>
                <c:pt idx="1420">
                  <c:v>5.3272777785580525E-4</c:v>
                </c:pt>
                <c:pt idx="1421">
                  <c:v>5.3309785618341405E-4</c:v>
                </c:pt>
                <c:pt idx="1422">
                  <c:v>5.3346819160299741E-4</c:v>
                </c:pt>
                <c:pt idx="1423">
                  <c:v>5.3383878428927471E-4</c:v>
                </c:pt>
                <c:pt idx="1424">
                  <c:v>5.3420963442096542E-4</c:v>
                </c:pt>
                <c:pt idx="1425">
                  <c:v>5.3458074217302355E-4</c:v>
                </c:pt>
                <c:pt idx="1426">
                  <c:v>5.3495210773219339E-4</c:v>
                </c:pt>
                <c:pt idx="1427">
                  <c:v>5.3532373127368048E-4</c:v>
                </c:pt>
                <c:pt idx="1428">
                  <c:v>5.3569561297280347E-4</c:v>
                </c:pt>
                <c:pt idx="1429">
                  <c:v>5.360677530166963E-4</c:v>
                </c:pt>
                <c:pt idx="1430">
                  <c:v>5.3644015158092956E-4</c:v>
                </c:pt>
                <c:pt idx="1431">
                  <c:v>5.3681280884118794E-4</c:v>
                </c:pt>
                <c:pt idx="1432">
                  <c:v>5.3718572498499535E-4</c:v>
                </c:pt>
                <c:pt idx="1433">
                  <c:v>5.3755890018828876E-4</c:v>
                </c:pt>
                <c:pt idx="1434">
                  <c:v>5.3793233462711906E-4</c:v>
                </c:pt>
                <c:pt idx="1435">
                  <c:v>5.3830602848940138E-4</c:v>
                </c:pt>
                <c:pt idx="1436">
                  <c:v>5.3867998195143946E-4</c:v>
                </c:pt>
                <c:pt idx="1437">
                  <c:v>5.3905419519357362E-4</c:v>
                </c:pt>
                <c:pt idx="1438">
                  <c:v>5.394286683923444E-4</c:v>
                </c:pt>
                <c:pt idx="1439">
                  <c:v>5.3980340173618972E-4</c:v>
                </c:pt>
                <c:pt idx="1440">
                  <c:v>5.401783954019037E-4</c:v>
                </c:pt>
                <c:pt idx="1441">
                  <c:v>5.4055364956639529E-4</c:v>
                </c:pt>
                <c:pt idx="1442">
                  <c:v>5.409291644184952E-4</c:v>
                </c:pt>
                <c:pt idx="1443">
                  <c:v>5.4130494013536641E-4</c:v>
                </c:pt>
                <c:pt idx="1444">
                  <c:v>5.4168097689428661E-4</c:v>
                </c:pt>
                <c:pt idx="1445">
                  <c:v>5.4205727488448039E-4</c:v>
                </c:pt>
                <c:pt idx="1446">
                  <c:v>5.4243383428348034E-4</c:v>
                </c:pt>
                <c:pt idx="1447">
                  <c:v>5.4281065526893375E-4</c:v>
                </c:pt>
                <c:pt idx="1448">
                  <c:v>5.4318773803045998E-4</c:v>
                </c:pt>
                <c:pt idx="1449">
                  <c:v>5.4356508274596164E-4</c:v>
                </c:pt>
                <c:pt idx="1450">
                  <c:v>5.4394268959345661E-4</c:v>
                </c:pt>
                <c:pt idx="1451">
                  <c:v>5.4432055876295967E-4</c:v>
                </c:pt>
                <c:pt idx="1452">
                  <c:v>5.4469869043274443E-4</c:v>
                </c:pt>
                <c:pt idx="1453">
                  <c:v>5.4507708478516623E-4</c:v>
                </c:pt>
                <c:pt idx="1454">
                  <c:v>5.4545574199873798E-4</c:v>
                </c:pt>
                <c:pt idx="1455">
                  <c:v>5.45834662264003E-4</c:v>
                </c:pt>
                <c:pt idx="1456">
                  <c:v>5.4621384575973095E-4</c:v>
                </c:pt>
                <c:pt idx="1457">
                  <c:v>5.4659329266480716E-4</c:v>
                </c:pt>
                <c:pt idx="1458">
                  <c:v>5.4697300317017232E-4</c:v>
                </c:pt>
                <c:pt idx="1459">
                  <c:v>5.4735297745496872E-4</c:v>
                </c:pt>
                <c:pt idx="1460">
                  <c:v>5.4773321569845498E-4</c:v>
                </c:pt>
                <c:pt idx="1461">
                  <c:v>5.4811371809196981E-4</c:v>
                </c:pt>
                <c:pt idx="1462">
                  <c:v>5.4849448481502933E-4</c:v>
                </c:pt>
                <c:pt idx="1463">
                  <c:v>5.4887551604726578E-4</c:v>
                </c:pt>
                <c:pt idx="1464">
                  <c:v>5.4925681198041707E-4</c:v>
                </c:pt>
                <c:pt idx="1465">
                  <c:v>5.4963837279437347E-4</c:v>
                </c:pt>
                <c:pt idx="1466">
                  <c:v>5.5002019866914214E-4</c:v>
                </c:pt>
                <c:pt idx="1467">
                  <c:v>5.5040228979686074E-4</c:v>
                </c:pt>
                <c:pt idx="1468">
                  <c:v>5.5078464635779467E-4</c:v>
                </c:pt>
                <c:pt idx="1469">
                  <c:v>5.511672685363367E-4</c:v>
                </c:pt>
                <c:pt idx="1470">
                  <c:v>5.5155015651299456E-4</c:v>
                </c:pt>
                <c:pt idx="1471">
                  <c:v>5.519333104804403E-4</c:v>
                </c:pt>
                <c:pt idx="1472">
                  <c:v>5.5231673061944099E-4</c:v>
                </c:pt>
                <c:pt idx="1473">
                  <c:v>5.5270041711088071E-4</c:v>
                </c:pt>
                <c:pt idx="1474">
                  <c:v>5.5308437014783363E-4</c:v>
                </c:pt>
                <c:pt idx="1475">
                  <c:v>5.5346858991144347E-4</c:v>
                </c:pt>
                <c:pt idx="1476">
                  <c:v>5.5385307658297161E-4</c:v>
                </c:pt>
                <c:pt idx="1477">
                  <c:v>5.54237830355895E-4</c:v>
                </c:pt>
                <c:pt idx="1478">
                  <c:v>5.5462285141173501E-4</c:v>
                </c:pt>
                <c:pt idx="1479">
                  <c:v>5.5500813993213138E-4</c:v>
                </c:pt>
                <c:pt idx="1480">
                  <c:v>5.5539369611096396E-4</c:v>
                </c:pt>
                <c:pt idx="1481">
                  <c:v>5.5577952013013325E-4</c:v>
                </c:pt>
                <c:pt idx="1482">
                  <c:v>5.5616561217570408E-4</c:v>
                </c:pt>
                <c:pt idx="1483">
                  <c:v>5.5655197242982088E-4</c:v>
                </c:pt>
                <c:pt idx="1484">
                  <c:v>5.5693860108690344E-4</c:v>
                </c:pt>
                <c:pt idx="1485">
                  <c:v>5.5732549832935771E-4</c:v>
                </c:pt>
                <c:pt idx="1486">
                  <c:v>5.5771266433970849E-4</c:v>
                </c:pt>
                <c:pt idx="1487">
                  <c:v>5.5810009931278061E-4</c:v>
                </c:pt>
                <c:pt idx="1488">
                  <c:v>5.584878034313607E-4</c:v>
                </c:pt>
                <c:pt idx="1489">
                  <c:v>5.5887577687835388E-4</c:v>
                </c:pt>
                <c:pt idx="1490">
                  <c:v>5.5926401984899155E-4</c:v>
                </c:pt>
                <c:pt idx="1491">
                  <c:v>5.5965253252644156E-4</c:v>
                </c:pt>
                <c:pt idx="1492">
                  <c:v>5.6004131509399045E-4</c:v>
                </c:pt>
                <c:pt idx="1493">
                  <c:v>5.6043036774727664E-4</c:v>
                </c:pt>
                <c:pt idx="1494">
                  <c:v>5.6081969066985014E-4</c:v>
                </c:pt>
                <c:pt idx="1495">
                  <c:v>5.6120928404537957E-4</c:v>
                </c:pt>
                <c:pt idx="1496">
                  <c:v>5.6159914806991156E-4</c:v>
                </c:pt>
                <c:pt idx="1497">
                  <c:v>5.6198928292737862E-4</c:v>
                </c:pt>
                <c:pt idx="1498">
                  <c:v>5.6237968880592463E-4</c:v>
                </c:pt>
                <c:pt idx="1499">
                  <c:v>5.627703658897293E-4</c:v>
                </c:pt>
                <c:pt idx="1500">
                  <c:v>5.6316131437538441E-4</c:v>
                </c:pt>
                <c:pt idx="1501">
                  <c:v>5.6355253444733409E-4</c:v>
                </c:pt>
                <c:pt idx="1502">
                  <c:v>5.6394402629014241E-4</c:v>
                </c:pt>
                <c:pt idx="1503">
                  <c:v>5.6433579010081107E-4</c:v>
                </c:pt>
                <c:pt idx="1504">
                  <c:v>5.64727826064169E-4</c:v>
                </c:pt>
                <c:pt idx="1505">
                  <c:v>5.6512013436516495E-4</c:v>
                </c:pt>
                <c:pt idx="1506">
                  <c:v>5.6551271520121152E-4</c:v>
                </c:pt>
                <c:pt idx="1507">
                  <c:v>5.6590556875752319E-4</c:v>
                </c:pt>
                <c:pt idx="1508">
                  <c:v>5.6629869521943434E-4</c:v>
                </c:pt>
                <c:pt idx="1509">
                  <c:v>5.6669209478476949E-4</c:v>
                </c:pt>
                <c:pt idx="1510">
                  <c:v>5.6708576763912907E-4</c:v>
                </c:pt>
                <c:pt idx="1511">
                  <c:v>5.6747971396823411E-4</c:v>
                </c:pt>
                <c:pt idx="1512">
                  <c:v>5.6787393397032164E-4</c:v>
                </c:pt>
                <c:pt idx="1513">
                  <c:v>5.6826842783137929E-4</c:v>
                </c:pt>
                <c:pt idx="1514">
                  <c:v>5.6866319574165299E-4</c:v>
                </c:pt>
                <c:pt idx="1515">
                  <c:v>5.6905823788738037E-4</c:v>
                </c:pt>
                <c:pt idx="1516">
                  <c:v>5.6945355446734968E-4</c:v>
                </c:pt>
                <c:pt idx="1517">
                  <c:v>5.6984914566806603E-4</c:v>
                </c:pt>
                <c:pt idx="1518">
                  <c:v>5.7024501167615542E-4</c:v>
                </c:pt>
                <c:pt idx="1519">
                  <c:v>5.706411526908208E-4</c:v>
                </c:pt>
                <c:pt idx="1520">
                  <c:v>5.7103756889895609E-4</c:v>
                </c:pt>
                <c:pt idx="1521">
                  <c:v>5.7143426048757661E-4</c:v>
                </c:pt>
                <c:pt idx="1522">
                  <c:v>5.7183122765630068E-4</c:v>
                </c:pt>
                <c:pt idx="1523">
                  <c:v>5.7222847059241208E-4</c:v>
                </c:pt>
                <c:pt idx="1524">
                  <c:v>5.7262598948331592E-4</c:v>
                </c:pt>
                <c:pt idx="1525">
                  <c:v>5.7302378452904707E-4</c:v>
                </c:pt>
                <c:pt idx="1526">
                  <c:v>5.7342185591727983E-4</c:v>
                </c:pt>
                <c:pt idx="1527">
                  <c:v>5.7382020383998531E-4</c:v>
                </c:pt>
                <c:pt idx="1528">
                  <c:v>5.7421882848509003E-4</c:v>
                </c:pt>
                <c:pt idx="1529">
                  <c:v>5.7461773005318515E-4</c:v>
                </c:pt>
                <c:pt idx="1530">
                  <c:v>5.7501690873246701E-4</c:v>
                </c:pt>
                <c:pt idx="1531">
                  <c:v>5.7541636471125418E-4</c:v>
                </c:pt>
                <c:pt idx="1532">
                  <c:v>5.7581609819055588E-4</c:v>
                </c:pt>
                <c:pt idx="1533">
                  <c:v>5.7621610935896107E-4</c:v>
                </c:pt>
                <c:pt idx="1534">
                  <c:v>5.7661639840518109E-4</c:v>
                </c:pt>
                <c:pt idx="1535">
                  <c:v>5.7701696553064433E-4</c:v>
                </c:pt>
                <c:pt idx="1536">
                  <c:v>5.7741781092433321E-4</c:v>
                </c:pt>
                <c:pt idx="1537">
                  <c:v>5.7781893477535241E-4</c:v>
                </c:pt>
                <c:pt idx="1538">
                  <c:v>5.7822033728555046E-4</c:v>
                </c:pt>
                <c:pt idx="1539">
                  <c:v>5.7862201864430386E-4</c:v>
                </c:pt>
                <c:pt idx="1540">
                  <c:v>5.7902397904111176E-4</c:v>
                </c:pt>
                <c:pt idx="1541">
                  <c:v>5.7942621867824366E-4</c:v>
                </c:pt>
                <c:pt idx="1542">
                  <c:v>5.7982873774547095E-4</c:v>
                </c:pt>
                <c:pt idx="1543">
                  <c:v>5.8023153643690971E-4</c:v>
                </c:pt>
                <c:pt idx="1544">
                  <c:v>5.8063461494258612E-4</c:v>
                </c:pt>
                <c:pt idx="1545">
                  <c:v>5.810379734653325E-4</c:v>
                </c:pt>
                <c:pt idx="1546">
                  <c:v>5.8144161219544791E-4</c:v>
                </c:pt>
                <c:pt idx="1547">
                  <c:v>5.818455313233551E-4</c:v>
                </c:pt>
                <c:pt idx="1548">
                  <c:v>5.8224973105230914E-4</c:v>
                </c:pt>
                <c:pt idx="1549">
                  <c:v>5.8265421157300623E-4</c:v>
                </c:pt>
                <c:pt idx="1550">
                  <c:v>5.8305897307626595E-4</c:v>
                </c:pt>
                <c:pt idx="1551">
                  <c:v>5.8346401576576761E-4</c:v>
                </c:pt>
                <c:pt idx="1552">
                  <c:v>5.8386933983260475E-4</c:v>
                </c:pt>
                <c:pt idx="1553">
                  <c:v>5.8427494546799499E-4</c:v>
                </c:pt>
                <c:pt idx="1554">
                  <c:v>5.8468083287604251E-4</c:v>
                </c:pt>
                <c:pt idx="1555">
                  <c:v>5.8508700224823933E-4</c:v>
                </c:pt>
                <c:pt idx="1556">
                  <c:v>5.8549345377620203E-4</c:v>
                </c:pt>
                <c:pt idx="1557">
                  <c:v>5.8590018766446013E-4</c:v>
                </c:pt>
                <c:pt idx="1558">
                  <c:v>5.8630720410490517E-4</c:v>
                </c:pt>
                <c:pt idx="1559">
                  <c:v>5.8671450329382232E-4</c:v>
                </c:pt>
                <c:pt idx="1560">
                  <c:v>5.871220854233608E-4</c:v>
                </c:pt>
                <c:pt idx="1561">
                  <c:v>5.8752995069861927E-4</c:v>
                </c:pt>
                <c:pt idx="1562">
                  <c:v>5.87938099312023E-4</c:v>
                </c:pt>
                <c:pt idx="1563">
                  <c:v>5.8834653145612217E-4</c:v>
                </c:pt>
                <c:pt idx="1564">
                  <c:v>5.8875524733644315E-4</c:v>
                </c:pt>
                <c:pt idx="1565">
                  <c:v>5.8916424714581259E-4</c:v>
                </c:pt>
                <c:pt idx="1566">
                  <c:v>5.8957353107718215E-4</c:v>
                </c:pt>
                <c:pt idx="1567">
                  <c:v>5.8998309933650677E-4</c:v>
                </c:pt>
                <c:pt idx="1568">
                  <c:v>5.9039295211701524E-4</c:v>
                </c:pt>
                <c:pt idx="1569">
                  <c:v>5.9080308961206179E-4</c:v>
                </c:pt>
                <c:pt idx="1570">
                  <c:v>5.912135120280307E-4</c:v>
                </c:pt>
                <c:pt idx="1571">
                  <c:v>5.9162421955855375E-4</c:v>
                </c:pt>
                <c:pt idx="1572">
                  <c:v>5.9203521240169615E-4</c:v>
                </c:pt>
                <c:pt idx="1573">
                  <c:v>5.9244649075134966E-4</c:v>
                </c:pt>
                <c:pt idx="1574">
                  <c:v>5.9285805481447277E-4</c:v>
                </c:pt>
                <c:pt idx="1575">
                  <c:v>5.932699047852361E-4</c:v>
                </c:pt>
                <c:pt idx="1576">
                  <c:v>5.9368204085793574E-4</c:v>
                </c:pt>
                <c:pt idx="1577">
                  <c:v>5.94094463239962E-4</c:v>
                </c:pt>
                <c:pt idx="1578">
                  <c:v>5.9450717212589013E-4</c:v>
                </c:pt>
                <c:pt idx="1579">
                  <c:v>5.949201677104217E-4</c:v>
                </c:pt>
                <c:pt idx="1580">
                  <c:v>5.953334502013793E-4</c:v>
                </c:pt>
                <c:pt idx="1581">
                  <c:v>5.957470197937441E-4</c:v>
                </c:pt>
                <c:pt idx="1582">
                  <c:v>5.9616087668262383E-4</c:v>
                </c:pt>
                <c:pt idx="1583">
                  <c:v>5.9657502107627431E-4</c:v>
                </c:pt>
                <c:pt idx="1584">
                  <c:v>5.9698945317008341E-4</c:v>
                </c:pt>
                <c:pt idx="1585">
                  <c:v>5.9740417315956563E-4</c:v>
                </c:pt>
                <c:pt idx="1586">
                  <c:v>5.9781918125341134E-4</c:v>
                </c:pt>
                <c:pt idx="1587">
                  <c:v>5.9823447764741577E-4</c:v>
                </c:pt>
                <c:pt idx="1588">
                  <c:v>5.9865006254185694E-4</c:v>
                </c:pt>
                <c:pt idx="1589">
                  <c:v>5.9906593613279322E-4</c:v>
                </c:pt>
                <c:pt idx="1590">
                  <c:v>5.9948209862949534E-4</c:v>
                </c:pt>
                <c:pt idx="1591">
                  <c:v>5.9989855022830321E-4</c:v>
                </c:pt>
                <c:pt idx="1592">
                  <c:v>6.0031529112568424E-4</c:v>
                </c:pt>
                <c:pt idx="1593">
                  <c:v>6.0073232153134558E-4</c:v>
                </c:pt>
                <c:pt idx="1594">
                  <c:v>6.0114964164203653E-4</c:v>
                </c:pt>
                <c:pt idx="1595">
                  <c:v>6.0156725165463421E-4</c:v>
                </c:pt>
                <c:pt idx="1596">
                  <c:v>6.0198515177928324E-4</c:v>
                </c:pt>
                <c:pt idx="1597">
                  <c:v>6.0240334221314318E-4</c:v>
                </c:pt>
                <c:pt idx="1598">
                  <c:v>6.0282182315350155E-4</c:v>
                </c:pt>
                <c:pt idx="1599">
                  <c:v>6.032405948109415E-4</c:v>
                </c:pt>
                <c:pt idx="1600">
                  <c:v>6.0365965738303363E-4</c:v>
                </c:pt>
                <c:pt idx="1601">
                  <c:v>6.04079011067477E-4</c:v>
                </c:pt>
                <c:pt idx="1602">
                  <c:v>6.0449865607529378E-4</c:v>
                </c:pt>
                <c:pt idx="1603">
                  <c:v>6.0491859260446677E-4</c:v>
                </c:pt>
                <c:pt idx="1604">
                  <c:v>6.0533882085751171E-4</c:v>
                </c:pt>
                <c:pt idx="1605">
                  <c:v>6.0575934103267756E-4</c:v>
                </c:pt>
                <c:pt idx="1606">
                  <c:v>6.0618015334157316E-4</c:v>
                </c:pt>
                <c:pt idx="1607">
                  <c:v>6.0660125798273241E-4</c:v>
                </c:pt>
                <c:pt idx="1608">
                  <c:v>6.0702265515481758E-4</c:v>
                </c:pt>
                <c:pt idx="1609">
                  <c:v>6.0744434506987887E-4</c:v>
                </c:pt>
                <c:pt idx="1610">
                  <c:v>6.0786632792686414E-4</c:v>
                </c:pt>
                <c:pt idx="1611">
                  <c:v>6.0828860392485003E-4</c:v>
                </c:pt>
                <c:pt idx="1612">
                  <c:v>6.0871117327632911E-4</c:v>
                </c:pt>
                <c:pt idx="1613">
                  <c:v>6.0913403618066393E-4</c:v>
                </c:pt>
                <c:pt idx="1614">
                  <c:v>6.0955719283734629E-4</c:v>
                </c:pt>
                <c:pt idx="1615">
                  <c:v>6.0998064345931208E-4</c:v>
                </c:pt>
                <c:pt idx="1616">
                  <c:v>6.1040438824633953E-4</c:v>
                </c:pt>
                <c:pt idx="1617">
                  <c:v>6.1082842740278092E-4</c:v>
                </c:pt>
                <c:pt idx="1618">
                  <c:v>6.1125276112868304E-4</c:v>
                </c:pt>
                <c:pt idx="1619">
                  <c:v>6.1167738963757397E-4</c:v>
                </c:pt>
                <c:pt idx="1620">
                  <c:v>6.1210231312978762E-4</c:v>
                </c:pt>
                <c:pt idx="1621">
                  <c:v>6.1252753180578818E-4</c:v>
                </c:pt>
                <c:pt idx="1622">
                  <c:v>6.1295304587954882E-4</c:v>
                </c:pt>
                <c:pt idx="1623">
                  <c:v>6.1337885555182137E-4</c:v>
                </c:pt>
                <c:pt idx="1624">
                  <c:v>6.1380496102348813E-4</c:v>
                </c:pt>
                <c:pt idx="1625">
                  <c:v>6.1423136250896839E-4</c:v>
                </c:pt>
                <c:pt idx="1626">
                  <c:v>6.1465806020943295E-4</c:v>
                </c:pt>
                <c:pt idx="1627">
                  <c:v>6.1508505432618257E-4</c:v>
                </c:pt>
                <c:pt idx="1628">
                  <c:v>6.1551234507408424E-4</c:v>
                </c:pt>
                <c:pt idx="1629">
                  <c:v>6.1593993265472778E-4</c:v>
                </c:pt>
                <c:pt idx="1630">
                  <c:v>6.1636781726983421E-4</c:v>
                </c:pt>
                <c:pt idx="1631">
                  <c:v>6.1679599913471827E-4</c:v>
                </c:pt>
                <c:pt idx="1632">
                  <c:v>6.1722447845139047E-4</c:v>
                </c:pt>
                <c:pt idx="1633">
                  <c:v>6.176532554264864E-4</c:v>
                </c:pt>
                <c:pt idx="1634">
                  <c:v>6.1808233026228784E-4</c:v>
                </c:pt>
                <c:pt idx="1635">
                  <c:v>6.1851170317470865E-4</c:v>
                </c:pt>
                <c:pt idx="1636">
                  <c:v>6.1894137436632117E-4</c:v>
                </c:pt>
                <c:pt idx="1637">
                  <c:v>6.1937134403982925E-4</c:v>
                </c:pt>
                <c:pt idx="1638">
                  <c:v>6.1980161241159703E-4</c:v>
                </c:pt>
                <c:pt idx="1639">
                  <c:v>6.2023217968461926E-4</c:v>
                </c:pt>
                <c:pt idx="1640">
                  <c:v>6.206630460620225E-4</c:v>
                </c:pt>
                <c:pt idx="1641">
                  <c:v>6.2109421176062215E-4</c:v>
                </c:pt>
                <c:pt idx="1642">
                  <c:v>6.2152567698383634E-4</c:v>
                </c:pt>
                <c:pt idx="1643">
                  <c:v>6.2195744193521522E-4</c:v>
                </c:pt>
                <c:pt idx="1644">
                  <c:v>6.2238950683202621E-4</c:v>
                </c:pt>
                <c:pt idx="1645">
                  <c:v>6.2282187187811199E-4</c:v>
                </c:pt>
                <c:pt idx="1646">
                  <c:v>6.2325453727744688E-4</c:v>
                </c:pt>
                <c:pt idx="1647">
                  <c:v>6.2368750324775179E-4</c:v>
                </c:pt>
                <c:pt idx="1648">
                  <c:v>6.241207699932941E-4</c:v>
                </c:pt>
                <c:pt idx="1649">
                  <c:v>6.2455433772301799E-4</c:v>
                </c:pt>
                <c:pt idx="1650">
                  <c:v>6.249882066414657E-4</c:v>
                </c:pt>
                <c:pt idx="1651">
                  <c:v>6.2542237696696333E-4</c:v>
                </c:pt>
                <c:pt idx="1652">
                  <c:v>6.258568489043466E-4</c:v>
                </c:pt>
                <c:pt idx="1653">
                  <c:v>6.2629162265858416E-4</c:v>
                </c:pt>
                <c:pt idx="1654">
                  <c:v>6.2672669844845757E-4</c:v>
                </c:pt>
                <c:pt idx="1655">
                  <c:v>6.2716207647922975E-4</c:v>
                </c:pt>
                <c:pt idx="1656">
                  <c:v>6.2759775695629683E-4</c:v>
                </c:pt>
                <c:pt idx="1657">
                  <c:v>6.2803374009889651E-4</c:v>
                </c:pt>
                <c:pt idx="1658">
                  <c:v>6.2847002611271985E-4</c:v>
                </c:pt>
                <c:pt idx="1659">
                  <c:v>6.2890661520359123E-4</c:v>
                </c:pt>
                <c:pt idx="1660">
                  <c:v>6.2934350759120581E-4</c:v>
                </c:pt>
                <c:pt idx="1661">
                  <c:v>6.2978070348168353E-4</c:v>
                </c:pt>
                <c:pt idx="1662">
                  <c:v>6.3021820308586344E-4</c:v>
                </c:pt>
                <c:pt idx="1663">
                  <c:v>6.306560066101425E-4</c:v>
                </c:pt>
                <c:pt idx="1664">
                  <c:v>6.3109411427482681E-4</c:v>
                </c:pt>
                <c:pt idx="1665">
                  <c:v>6.3153252628660986E-4</c:v>
                </c:pt>
                <c:pt idx="1666">
                  <c:v>6.3197124285231882E-4</c:v>
                </c:pt>
                <c:pt idx="1667">
                  <c:v>6.3241026419271948E-4</c:v>
                </c:pt>
                <c:pt idx="1668">
                  <c:v>6.328495905149361E-4</c:v>
                </c:pt>
                <c:pt idx="1669">
                  <c:v>6.3328922202622747E-4</c:v>
                </c:pt>
                <c:pt idx="1670">
                  <c:v>6.3372915894781973E-4</c:v>
                </c:pt>
                <c:pt idx="1671">
                  <c:v>6.3416940148726896E-4</c:v>
                </c:pt>
                <c:pt idx="1672">
                  <c:v>6.3460994985226635E-4</c:v>
                </c:pt>
                <c:pt idx="1673">
                  <c:v>6.3505080426449914E-4</c:v>
                </c:pt>
                <c:pt idx="1674">
                  <c:v>6.3549196493195668E-4</c:v>
                </c:pt>
                <c:pt idx="1675">
                  <c:v>6.3593343206276305E-4</c:v>
                </c:pt>
                <c:pt idx="1676">
                  <c:v>6.3637520587906781E-4</c:v>
                </c:pt>
                <c:pt idx="1677">
                  <c:v>6.368172865892941E-4</c:v>
                </c:pt>
                <c:pt idx="1678">
                  <c:v>6.372596744066367E-4</c:v>
                </c:pt>
                <c:pt idx="1679">
                  <c:v>6.3770236953979858E-4</c:v>
                </c:pt>
                <c:pt idx="1680">
                  <c:v>6.381453722115474E-4</c:v>
                </c:pt>
                <c:pt idx="1681">
                  <c:v>6.38588682630886E-4</c:v>
                </c:pt>
                <c:pt idx="1682">
                  <c:v>6.3903230100695253E-4</c:v>
                </c:pt>
                <c:pt idx="1683">
                  <c:v>6.3947622756297924E-4</c:v>
                </c:pt>
                <c:pt idx="1684">
                  <c:v>6.3992046250840482E-4</c:v>
                </c:pt>
                <c:pt idx="1685">
                  <c:v>6.4036500605280371E-4</c:v>
                </c:pt>
                <c:pt idx="1686">
                  <c:v>6.4080985841987359E-4</c:v>
                </c:pt>
                <c:pt idx="1687">
                  <c:v>6.4125501981948988E-4</c:v>
                </c:pt>
                <c:pt idx="1688">
                  <c:v>6.4170049046166416E-4</c:v>
                </c:pt>
                <c:pt idx="1689">
                  <c:v>6.4214627057056076E-4</c:v>
                </c:pt>
                <c:pt idx="1690">
                  <c:v>6.4259236035649279E-4</c:v>
                </c:pt>
                <c:pt idx="1691">
                  <c:v>6.4303876002990952E-4</c:v>
                </c:pt>
                <c:pt idx="1692">
                  <c:v>6.4348546981544302E-4</c:v>
                </c:pt>
                <c:pt idx="1693">
                  <c:v>6.4393248992384493E-4</c:v>
                </c:pt>
                <c:pt idx="1694">
                  <c:v>6.4437982057069195E-4</c:v>
                </c:pt>
                <c:pt idx="1695">
                  <c:v>6.4482746196701916E-4</c:v>
                </c:pt>
                <c:pt idx="1696">
                  <c:v>6.45275414338083E-4</c:v>
                </c:pt>
                <c:pt idx="1697">
                  <c:v>6.4572367789522158E-4</c:v>
                </c:pt>
                <c:pt idx="1698">
                  <c:v>6.4617225284990983E-4</c:v>
                </c:pt>
                <c:pt idx="1699">
                  <c:v>6.466211394278742E-4</c:v>
                </c:pt>
                <c:pt idx="1700">
                  <c:v>6.4707033784089341E-4</c:v>
                </c:pt>
                <c:pt idx="1701">
                  <c:v>6.4751984830088336E-4</c:v>
                </c:pt>
                <c:pt idx="1702">
                  <c:v>6.4796967103404124E-4</c:v>
                </c:pt>
                <c:pt idx="1703">
                  <c:v>6.484198062525876E-4</c:v>
                </c:pt>
                <c:pt idx="1704">
                  <c:v>6.4887025416888024E-4</c:v>
                </c:pt>
                <c:pt idx="1705">
                  <c:v>6.4932101500958809E-4</c:v>
                </c:pt>
                <c:pt idx="1706">
                  <c:v>6.4977208898737418E-4</c:v>
                </c:pt>
                <c:pt idx="1707">
                  <c:v>6.5022347631977031E-4</c:v>
                </c:pt>
                <c:pt idx="1708">
                  <c:v>6.5067517721972509E-4</c:v>
                </c:pt>
                <c:pt idx="1709">
                  <c:v>6.5112719191453791E-4</c:v>
                </c:pt>
                <c:pt idx="1710">
                  <c:v>6.5157952061746342E-4</c:v>
                </c:pt>
                <c:pt idx="1711">
                  <c:v>6.5203216354189442E-4</c:v>
                </c:pt>
                <c:pt idx="1712">
                  <c:v>6.5248512091560409E-4</c:v>
                </c:pt>
                <c:pt idx="1713">
                  <c:v>6.5293839295229195E-4</c:v>
                </c:pt>
                <c:pt idx="1714">
                  <c:v>6.5339197986579573E-4</c:v>
                </c:pt>
                <c:pt idx="1715">
                  <c:v>6.5384588188436394E-4</c:v>
                </c:pt>
                <c:pt idx="1716">
                  <c:v>6.5430009922214137E-4</c:v>
                </c:pt>
                <c:pt idx="1717">
                  <c:v>6.5475463209341191E-4</c:v>
                </c:pt>
                <c:pt idx="1718">
                  <c:v>6.5520948072690004E-4</c:v>
                </c:pt>
                <c:pt idx="1719">
                  <c:v>6.5566464533719723E-4</c:v>
                </c:pt>
                <c:pt idx="1720">
                  <c:v>6.5612012613903417E-4</c:v>
                </c:pt>
                <c:pt idx="1721">
                  <c:v>6.5657592336161238E-4</c:v>
                </c:pt>
                <c:pt idx="1722">
                  <c:v>6.5703203721997091E-4</c:v>
                </c:pt>
                <c:pt idx="1723">
                  <c:v>6.5748846793407204E-4</c:v>
                </c:pt>
                <c:pt idx="1724">
                  <c:v>6.5794521571924374E-4</c:v>
                </c:pt>
                <c:pt idx="1725">
                  <c:v>6.5840228080532516E-4</c:v>
                </c:pt>
                <c:pt idx="1726">
                  <c:v>6.5885966340795338E-4</c:v>
                </c:pt>
                <c:pt idx="1727">
                  <c:v>6.5931736374290546E-4</c:v>
                </c:pt>
                <c:pt idx="1728">
                  <c:v>6.5977538204049985E-4</c:v>
                </c:pt>
                <c:pt idx="1729">
                  <c:v>6.6023371851682338E-4</c:v>
                </c:pt>
                <c:pt idx="1730">
                  <c:v>6.6069237338810315E-4</c:v>
                </c:pt>
                <c:pt idx="1731">
                  <c:v>6.6115134688513792E-4</c:v>
                </c:pt>
                <c:pt idx="1732">
                  <c:v>6.6161063922446511E-4</c:v>
                </c:pt>
                <c:pt idx="1733">
                  <c:v>6.6207025062276284E-4</c:v>
                </c:pt>
                <c:pt idx="1734">
                  <c:v>6.6253018131131117E-4</c:v>
                </c:pt>
                <c:pt idx="1735">
                  <c:v>6.6299043150709917E-4</c:v>
                </c:pt>
                <c:pt idx="1736">
                  <c:v>6.6345100142725666E-4</c:v>
                </c:pt>
                <c:pt idx="1737">
                  <c:v>6.6391189130354615E-4</c:v>
                </c:pt>
                <c:pt idx="1738">
                  <c:v>6.6437310135340939E-4</c:v>
                </c:pt>
                <c:pt idx="1739">
                  <c:v>6.6483463179926611E-4</c:v>
                </c:pt>
                <c:pt idx="1740">
                  <c:v>6.6529648285885035E-4</c:v>
                </c:pt>
                <c:pt idx="1741">
                  <c:v>6.6575865476456908E-4</c:v>
                </c:pt>
                <c:pt idx="1742">
                  <c:v>6.6622114773446891E-4</c:v>
                </c:pt>
                <c:pt idx="1743">
                  <c:v>6.6668396198673772E-4</c:v>
                </c:pt>
                <c:pt idx="1744">
                  <c:v>6.6714709775426734E-4</c:v>
                </c:pt>
                <c:pt idx="1745">
                  <c:v>6.6761055525555888E-4</c:v>
                </c:pt>
                <c:pt idx="1746">
                  <c:v>6.6807433470925538E-4</c:v>
                </c:pt>
                <c:pt idx="1747">
                  <c:v>6.6853843634873437E-4</c:v>
                </c:pt>
                <c:pt idx="1748">
                  <c:v>6.6900286039295266E-4</c:v>
                </c:pt>
                <c:pt idx="1749">
                  <c:v>6.694676070610093E-4</c:v>
                </c:pt>
                <c:pt idx="1750">
                  <c:v>6.6993267658676842E-4</c:v>
                </c:pt>
                <c:pt idx="1751">
                  <c:v>6.703980691896436E-4</c:v>
                </c:pt>
                <c:pt idx="1752">
                  <c:v>6.7086378509407184E-4</c:v>
                </c:pt>
                <c:pt idx="1753">
                  <c:v>6.7132982451976163E-4</c:v>
                </c:pt>
                <c:pt idx="1754">
                  <c:v>6.7179618770122761E-4</c:v>
                </c:pt>
                <c:pt idx="1755">
                  <c:v>6.7226287485849356E-4</c:v>
                </c:pt>
                <c:pt idx="1756">
                  <c:v>6.7272988621172624E-4</c:v>
                </c:pt>
                <c:pt idx="1757">
                  <c:v>6.731972219959294E-4</c:v>
                </c:pt>
                <c:pt idx="1758">
                  <c:v>6.7366488243158584E-4</c:v>
                </c:pt>
                <c:pt idx="1759">
                  <c:v>6.7413286773932118E-4</c:v>
                </c:pt>
                <c:pt idx="1760">
                  <c:v>6.7460117815462944E-4</c:v>
                </c:pt>
                <c:pt idx="1761">
                  <c:v>6.7506981389845312E-4</c:v>
                </c:pt>
                <c:pt idx="1762">
                  <c:v>6.7553877519187819E-4</c:v>
                </c:pt>
                <c:pt idx="1763">
                  <c:v>6.7600806227088948E-4</c:v>
                </c:pt>
                <c:pt idx="1764">
                  <c:v>6.7647767535689051E-4</c:v>
                </c:pt>
                <c:pt idx="1765">
                  <c:v>6.7694761467142824E-4</c:v>
                </c:pt>
                <c:pt idx="1766">
                  <c:v>6.7741788045097974E-4</c:v>
                </c:pt>
                <c:pt idx="1767">
                  <c:v>6.7788847291741007E-4</c:v>
                </c:pt>
                <c:pt idx="1768">
                  <c:v>6.7835939229766399E-4</c:v>
                </c:pt>
                <c:pt idx="1769">
                  <c:v>6.7883063881390472E-4</c:v>
                </c:pt>
                <c:pt idx="1770">
                  <c:v>6.7930221270326723E-4</c:v>
                </c:pt>
                <c:pt idx="1771">
                  <c:v>6.797741141882337E-4</c:v>
                </c:pt>
                <c:pt idx="1772">
                  <c:v>6.8024634349143063E-4</c:v>
                </c:pt>
                <c:pt idx="1773">
                  <c:v>6.8071890085048749E-4</c:v>
                </c:pt>
                <c:pt idx="1774">
                  <c:v>6.8119178648835073E-4</c:v>
                </c:pt>
                <c:pt idx="1775">
                  <c:v>6.8166500062811098E-4</c:v>
                </c:pt>
                <c:pt idx="1776">
                  <c:v>6.8213854350789342E-4</c:v>
                </c:pt>
                <c:pt idx="1777">
                  <c:v>6.8261241535110917E-4</c:v>
                </c:pt>
                <c:pt idx="1778">
                  <c:v>6.8308661638131422E-4</c:v>
                </c:pt>
                <c:pt idx="1779">
                  <c:v>6.8356114683713052E-4</c:v>
                </c:pt>
                <c:pt idx="1780">
                  <c:v>6.8403600694243486E-4</c:v>
                </c:pt>
                <c:pt idx="1781">
                  <c:v>6.8451119692124987E-4</c:v>
                </c:pt>
                <c:pt idx="1782">
                  <c:v>6.8498671701269461E-4</c:v>
                </c:pt>
                <c:pt idx="1783">
                  <c:v>6.8546256744111327E-4</c:v>
                </c:pt>
                <c:pt idx="1784">
                  <c:v>6.8593874843598612E-4</c:v>
                </c:pt>
                <c:pt idx="1785">
                  <c:v>6.8641526022195857E-4</c:v>
                </c:pt>
                <c:pt idx="1786">
                  <c:v>6.8689210303881526E-4</c:v>
                </c:pt>
                <c:pt idx="1787">
                  <c:v>6.8736927711152411E-4</c:v>
                </c:pt>
                <c:pt idx="1788">
                  <c:v>6.8784678266519902E-4</c:v>
                </c:pt>
                <c:pt idx="1789">
                  <c:v>6.8832461994012477E-4</c:v>
                </c:pt>
                <c:pt idx="1790">
                  <c:v>6.8880278916173831E-4</c:v>
                </c:pt>
                <c:pt idx="1791">
                  <c:v>6.8928129055562321E-4</c:v>
                </c:pt>
                <c:pt idx="1792">
                  <c:v>6.8976012436256515E-4</c:v>
                </c:pt>
                <c:pt idx="1793">
                  <c:v>6.9023929080847153E-4</c:v>
                </c:pt>
                <c:pt idx="1794">
                  <c:v>6.9071879011939612E-4</c:v>
                </c:pt>
                <c:pt idx="1795">
                  <c:v>6.9119862253662681E-4</c:v>
                </c:pt>
                <c:pt idx="1796">
                  <c:v>6.9167878828654209E-4</c:v>
                </c:pt>
                <c:pt idx="1797">
                  <c:v>6.9215928760070348E-4</c:v>
                </c:pt>
                <c:pt idx="1798">
                  <c:v>6.9264012070579357E-4</c:v>
                </c:pt>
                <c:pt idx="1799">
                  <c:v>6.9312128784377127E-4</c:v>
                </c:pt>
                <c:pt idx="1800">
                  <c:v>6.93602789241645E-4</c:v>
                </c:pt>
                <c:pt idx="1801">
                  <c:v>6.9408462512657006E-4</c:v>
                </c:pt>
                <c:pt idx="1802">
                  <c:v>6.9456679574101006E-4</c:v>
                </c:pt>
                <c:pt idx="1803">
                  <c:v>6.9504930131244677E-4</c:v>
                </c:pt>
                <c:pt idx="1804">
                  <c:v>6.955321420685092E-4</c:v>
                </c:pt>
                <c:pt idx="1805">
                  <c:v>6.9601531825216661E-4</c:v>
                </c:pt>
                <c:pt idx="1806">
                  <c:v>6.9649883009137512E-4</c:v>
                </c:pt>
                <c:pt idx="1807">
                  <c:v>6.9698267781423862E-4</c:v>
                </c:pt>
                <c:pt idx="1808">
                  <c:v>6.9746686166423312E-4</c:v>
                </c:pt>
                <c:pt idx="1809">
                  <c:v>6.9795138186979006E-4</c:v>
                </c:pt>
                <c:pt idx="1810">
                  <c:v>6.9843623865948896E-4</c:v>
                </c:pt>
                <c:pt idx="1811">
                  <c:v>6.9892143227731358E-4</c:v>
                </c:pt>
                <c:pt idx="1812">
                  <c:v>6.9940696295217185E-4</c:v>
                </c:pt>
                <c:pt idx="1813">
                  <c:v>6.9989283091821241E-4</c:v>
                </c:pt>
                <c:pt idx="1814">
                  <c:v>7.0037903640465067E-4</c:v>
                </c:pt>
                <c:pt idx="1815">
                  <c:v>7.0086557965614909E-4</c:v>
                </c:pt>
                <c:pt idx="1816">
                  <c:v>7.0135246090225227E-4</c:v>
                </c:pt>
                <c:pt idx="1817">
                  <c:v>7.0183968037265362E-4</c:v>
                </c:pt>
                <c:pt idx="1818">
                  <c:v>7.0232723831252584E-4</c:v>
                </c:pt>
                <c:pt idx="1819">
                  <c:v>7.0281513495189219E-4</c:v>
                </c:pt>
                <c:pt idx="1820">
                  <c:v>7.0330337052092521E-4</c:v>
                </c:pt>
                <c:pt idx="1821">
                  <c:v>7.0379194526530879E-4</c:v>
                </c:pt>
                <c:pt idx="1822">
                  <c:v>7.0428085941554616E-4</c:v>
                </c:pt>
                <c:pt idx="1823">
                  <c:v>7.0477011320228952E-4</c:v>
                </c:pt>
                <c:pt idx="1824">
                  <c:v>7.0525970687173548E-4</c:v>
                </c:pt>
                <c:pt idx="1825">
                  <c:v>7.0574964065486768E-4</c:v>
                </c:pt>
                <c:pt idx="1826">
                  <c:v>7.0623991478281959E-4</c:v>
                </c:pt>
                <c:pt idx="1827">
                  <c:v>7.0673052950230109E-4</c:v>
                </c:pt>
                <c:pt idx="1828">
                  <c:v>7.0722148504477763E-4</c:v>
                </c:pt>
                <c:pt idx="1829">
                  <c:v>7.0771278164701414E-4</c:v>
                </c:pt>
                <c:pt idx="1830">
                  <c:v>7.0820441954078681E-4</c:v>
                </c:pt>
                <c:pt idx="1831">
                  <c:v>7.0869639897349203E-4</c:v>
                </c:pt>
                <c:pt idx="1832">
                  <c:v>7.0918872017723884E-4</c:v>
                </c:pt>
                <c:pt idx="1833">
                  <c:v>7.0968138338428719E-4</c:v>
                </c:pt>
                <c:pt idx="1834">
                  <c:v>7.1017438884254903E-4</c:v>
                </c:pt>
                <c:pt idx="1835">
                  <c:v>7.106677367846178E-4</c:v>
                </c:pt>
                <c:pt idx="1836">
                  <c:v>7.1116142744323779E-4</c:v>
                </c:pt>
                <c:pt idx="1837">
                  <c:v>7.1165546106683776E-4</c:v>
                </c:pt>
                <c:pt idx="1838">
                  <c:v>7.1214983788849646E-4</c:v>
                </c:pt>
                <c:pt idx="1839">
                  <c:v>7.1264455814144324E-4</c:v>
                </c:pt>
                <c:pt idx="1840">
                  <c:v>7.1313962207462543E-4</c:v>
                </c:pt>
                <c:pt idx="1841">
                  <c:v>7.1363502992160741E-4</c:v>
                </c:pt>
                <c:pt idx="1842">
                  <c:v>7.1413078192130114E-4</c:v>
                </c:pt>
                <c:pt idx="1843">
                  <c:v>7.1462687830758519E-4</c:v>
                </c:pt>
                <c:pt idx="1844">
                  <c:v>7.1512331933009895E-4</c:v>
                </c:pt>
                <c:pt idx="1845">
                  <c:v>7.1562010522305676E-4</c:v>
                </c:pt>
                <c:pt idx="1846">
                  <c:v>7.1611723622082475E-4</c:v>
                </c:pt>
                <c:pt idx="1847">
                  <c:v>7.1661471257356295E-4</c:v>
                </c:pt>
                <c:pt idx="1848">
                  <c:v>7.1711253451597434E-4</c:v>
                </c:pt>
                <c:pt idx="1849">
                  <c:v>7.1761070228291361E-4</c:v>
                </c:pt>
                <c:pt idx="1850">
                  <c:v>7.1810921612506281E-4</c:v>
                </c:pt>
                <c:pt idx="1851">
                  <c:v>7.1860807627761392E-4</c:v>
                </c:pt>
                <c:pt idx="1852">
                  <c:v>7.1910728297591177E-4</c:v>
                </c:pt>
                <c:pt idx="1853">
                  <c:v>7.1960683647116113E-4</c:v>
                </c:pt>
                <c:pt idx="1854">
                  <c:v>7.2010673699904456E-4</c:v>
                </c:pt>
                <c:pt idx="1855">
                  <c:v>7.2060698479539762E-4</c:v>
                </c:pt>
                <c:pt idx="1856">
                  <c:v>7.2110758011194884E-4</c:v>
                </c:pt>
                <c:pt idx="1857">
                  <c:v>7.2160852318487248E-4</c:v>
                </c:pt>
                <c:pt idx="1858">
                  <c:v>7.2210981425574982E-4</c:v>
                </c:pt>
                <c:pt idx="1859">
                  <c:v>7.2261145356107245E-4</c:v>
                </c:pt>
                <c:pt idx="1860">
                  <c:v>7.2311344135326909E-4</c:v>
                </c:pt>
                <c:pt idx="1861">
                  <c:v>7.2361577786917092E-4</c:v>
                </c:pt>
                <c:pt idx="1862">
                  <c:v>7.2411846334576274E-4</c:v>
                </c:pt>
                <c:pt idx="1863">
                  <c:v>7.2462149803599976E-4</c:v>
                </c:pt>
                <c:pt idx="1864">
                  <c:v>7.2512488217720699E-4</c:v>
                </c:pt>
                <c:pt idx="1865">
                  <c:v>7.2562861600686333E-4</c:v>
                </c:pt>
                <c:pt idx="1866">
                  <c:v>7.2613269977845165E-4</c:v>
                </c:pt>
                <c:pt idx="1867">
                  <c:v>7.2663713372979203E-4</c:v>
                </c:pt>
                <c:pt idx="1868">
                  <c:v>7.2714191809885849E-4</c:v>
                </c:pt>
                <c:pt idx="1869">
                  <c:v>7.2764705313966269E-4</c:v>
                </c:pt>
                <c:pt idx="1870">
                  <c:v>7.2815253909052041E-4</c:v>
                </c:pt>
                <c:pt idx="1871">
                  <c:v>7.2865837618990223E-4</c:v>
                </c:pt>
                <c:pt idx="1872">
                  <c:v>7.2916456469234922E-4</c:v>
                </c:pt>
                <c:pt idx="1873">
                  <c:v>7.2967110483667459E-4</c:v>
                </c:pt>
                <c:pt idx="1874">
                  <c:v>7.3017799686715874E-4</c:v>
                </c:pt>
                <c:pt idx="1875">
                  <c:v>7.3068524102293557E-4</c:v>
                </c:pt>
                <c:pt idx="1876">
                  <c:v>7.3119283755925424E-4</c:v>
                </c:pt>
                <c:pt idx="1877">
                  <c:v>7.3170078671559204E-4</c:v>
                </c:pt>
                <c:pt idx="1878">
                  <c:v>7.3220908873158149E-4</c:v>
                </c:pt>
                <c:pt idx="1879">
                  <c:v>7.3271774386300431E-4</c:v>
                </c:pt>
                <c:pt idx="1880">
                  <c:v>7.3322675234983707E-4</c:v>
                </c:pt>
                <c:pt idx="1881">
                  <c:v>7.3373611443221199E-4</c:v>
                </c:pt>
                <c:pt idx="1882">
                  <c:v>7.3424583036644424E-4</c:v>
                </c:pt>
                <c:pt idx="1883">
                  <c:v>7.3475590039301093E-4</c:v>
                </c:pt>
                <c:pt idx="1884">
                  <c:v>7.352663247525451E-4</c:v>
                </c:pt>
                <c:pt idx="1885">
                  <c:v>7.3577710370189631E-4</c:v>
                </c:pt>
                <c:pt idx="1886">
                  <c:v>7.3628823748204324E-4</c:v>
                </c:pt>
                <c:pt idx="1887">
                  <c:v>7.3679972633948184E-4</c:v>
                </c:pt>
                <c:pt idx="1888">
                  <c:v>7.3731157051551454E-4</c:v>
                </c:pt>
                <c:pt idx="1889">
                  <c:v>7.3782377026770528E-4</c:v>
                </c:pt>
                <c:pt idx="1890">
                  <c:v>7.3833632583770298E-4</c:v>
                </c:pt>
                <c:pt idx="1891">
                  <c:v>7.3884923746731347E-4</c:v>
                </c:pt>
                <c:pt idx="1892">
                  <c:v>7.393625054146379E-4</c:v>
                </c:pt>
                <c:pt idx="1893">
                  <c:v>7.3987612992182925E-4</c:v>
                </c:pt>
                <c:pt idx="1894">
                  <c:v>7.4039011123119738E-4</c:v>
                </c:pt>
                <c:pt idx="1895">
                  <c:v>7.4090444960138186E-4</c:v>
                </c:pt>
                <c:pt idx="1896">
                  <c:v>7.4141914527504048E-4</c:v>
                </c:pt>
                <c:pt idx="1897">
                  <c:v>7.4193419849498876E-4</c:v>
                </c:pt>
                <c:pt idx="1898">
                  <c:v>7.4244960952040535E-4</c:v>
                </c:pt>
                <c:pt idx="1899">
                  <c:v>7.4296537859445445E-4</c:v>
                </c:pt>
                <c:pt idx="1900">
                  <c:v>7.434815059604576E-4</c:v>
                </c:pt>
                <c:pt idx="1901">
                  <c:v>7.4399799187813425E-4</c:v>
                </c:pt>
                <c:pt idx="1902">
                  <c:v>7.4451483659115556E-4</c:v>
                </c:pt>
                <c:pt idx="1903">
                  <c:v>7.4503204034877138E-4</c:v>
                </c:pt>
                <c:pt idx="1904">
                  <c:v>7.4554960339498044E-4</c:v>
                </c:pt>
                <c:pt idx="1905">
                  <c:v>7.4606752599022436E-4</c:v>
                </c:pt>
                <c:pt idx="1906">
                  <c:v>7.4658580837885227E-4</c:v>
                </c:pt>
                <c:pt idx="1907">
                  <c:v>7.4710445080537139E-4</c:v>
                </c:pt>
                <c:pt idx="1908">
                  <c:v>7.4762345353076676E-4</c:v>
                </c:pt>
                <c:pt idx="1909">
                  <c:v>7.4814281679989685E-4</c:v>
                </c:pt>
                <c:pt idx="1910">
                  <c:v>7.4866254085777912E-4</c:v>
                </c:pt>
                <c:pt idx="1911">
                  <c:v>7.4918262596594264E-4</c:v>
                </c:pt>
                <c:pt idx="1912">
                  <c:v>7.4970307236975678E-4</c:v>
                </c:pt>
                <c:pt idx="1913">
                  <c:v>7.5022388031474976E-4</c:v>
                </c:pt>
                <c:pt idx="1914">
                  <c:v>7.5074505006299621E-4</c:v>
                </c:pt>
                <c:pt idx="1915">
                  <c:v>7.5126658186037705E-4</c:v>
                </c:pt>
                <c:pt idx="1916">
                  <c:v>7.5178847595293264E-4</c:v>
                </c:pt>
                <c:pt idx="1917">
                  <c:v>7.5231073260328431E-4</c:v>
                </c:pt>
                <c:pt idx="1918">
                  <c:v>7.5283335205782566E-4</c:v>
                </c:pt>
                <c:pt idx="1919">
                  <c:v>7.5335633456859142E-4</c:v>
                </c:pt>
                <c:pt idx="1920">
                  <c:v>7.5387968038230664E-4</c:v>
                </c:pt>
                <c:pt idx="1921">
                  <c:v>7.5440338976232274E-4</c:v>
                </c:pt>
                <c:pt idx="1922">
                  <c:v>7.5492746295571908E-4</c:v>
                </c:pt>
                <c:pt idx="1923">
                  <c:v>7.5545190020973475E-4</c:v>
                </c:pt>
                <c:pt idx="1924">
                  <c:v>7.5597670178827073E-4</c:v>
                </c:pt>
                <c:pt idx="1925">
                  <c:v>7.565018679389215E-4</c:v>
                </c:pt>
                <c:pt idx="1926">
                  <c:v>7.570273989094419E-4</c:v>
                </c:pt>
                <c:pt idx="1927">
                  <c:v>7.5755329496428325E-4</c:v>
                </c:pt>
                <c:pt idx="1928">
                  <c:v>7.5807955635155634E-4</c:v>
                </c:pt>
                <c:pt idx="1929">
                  <c:v>7.5860618331953262E-4</c:v>
                </c:pt>
                <c:pt idx="1930">
                  <c:v>7.5913317613321516E-4</c:v>
                </c:pt>
                <c:pt idx="1931">
                  <c:v>7.5966053504123192E-4</c:v>
                </c:pt>
                <c:pt idx="1932">
                  <c:v>7.6018826029790342E-4</c:v>
                </c:pt>
                <c:pt idx="1933">
                  <c:v>7.6071635215219189E-4</c:v>
                </c:pt>
                <c:pt idx="1934">
                  <c:v>7.6124481086983732E-4</c:v>
                </c:pt>
                <c:pt idx="1935">
                  <c:v>7.6177363670015949E-4</c:v>
                </c:pt>
                <c:pt idx="1936">
                  <c:v>7.6230282989263971E-4</c:v>
                </c:pt>
                <c:pt idx="1937">
                  <c:v>7.6283239071357235E-4</c:v>
                </c:pt>
                <c:pt idx="1938">
                  <c:v>7.6336231941279695E-4</c:v>
                </c:pt>
                <c:pt idx="1939">
                  <c:v>7.6389261624031524E-4</c:v>
                </c:pt>
                <c:pt idx="1940">
                  <c:v>7.6442328146297681E-4</c:v>
                </c:pt>
                <c:pt idx="1941">
                  <c:v>7.6495431533114247E-4</c:v>
                </c:pt>
                <c:pt idx="1942">
                  <c:v>7.6548571809533525E-4</c:v>
                </c:pt>
                <c:pt idx="1943">
                  <c:v>7.6601749002296125E-4</c:v>
                </c:pt>
                <c:pt idx="1944">
                  <c:v>7.6654963136490323E-4</c:v>
                </c:pt>
                <c:pt idx="1945">
                  <c:v>7.6708214237220689E-4</c:v>
                </c:pt>
                <c:pt idx="1946">
                  <c:v>7.6761502331283596E-4</c:v>
                </c:pt>
                <c:pt idx="1947">
                  <c:v>7.6814827443819642E-4</c:v>
                </c:pt>
                <c:pt idx="1948">
                  <c:v>7.686818960054504E-4</c:v>
                </c:pt>
                <c:pt idx="1949">
                  <c:v>7.6921588826634163E-4</c:v>
                </c:pt>
                <c:pt idx="1950">
                  <c:v>7.6975025148957941E-4</c:v>
                </c:pt>
                <c:pt idx="1951">
                  <c:v>7.7028498592726907E-4</c:v>
                </c:pt>
                <c:pt idx="1952">
                  <c:v>7.708200918316796E-4</c:v>
                </c:pt>
                <c:pt idx="1953">
                  <c:v>7.7135556947208032E-4</c:v>
                </c:pt>
                <c:pt idx="1954">
                  <c:v>7.7189141910110248E-4</c:v>
                </c:pt>
                <c:pt idx="1955">
                  <c:v>7.7242764097154115E-4</c:v>
                </c:pt>
                <c:pt idx="1956">
                  <c:v>7.7296423535322737E-4</c:v>
                </c:pt>
                <c:pt idx="1957">
                  <c:v>7.7350120249931929E-4</c:v>
                </c:pt>
                <c:pt idx="1958">
                  <c:v>7.7403854266313893E-4</c:v>
                </c:pt>
                <c:pt idx="1959">
                  <c:v>7.7457625611508012E-4</c:v>
                </c:pt>
                <c:pt idx="1960">
                  <c:v>7.7511434310882903E-4</c:v>
                </c:pt>
                <c:pt idx="1961">
                  <c:v>7.75652803898236E-4</c:v>
                </c:pt>
                <c:pt idx="1962">
                  <c:v>7.7619163875425887E-4</c:v>
                </c:pt>
                <c:pt idx="1963">
                  <c:v>7.7673084793111258E-4</c:v>
                </c:pt>
                <c:pt idx="1964">
                  <c:v>7.7727043168883262E-4</c:v>
                </c:pt>
                <c:pt idx="1965">
                  <c:v>7.7781039028197545E-4</c:v>
                </c:pt>
                <c:pt idx="1966">
                  <c:v>7.7835072398225254E-4</c:v>
                </c:pt>
                <c:pt idx="1967">
                  <c:v>7.7889143304458617E-4</c:v>
                </c:pt>
                <c:pt idx="1968">
                  <c:v>7.7943251772406375E-4</c:v>
                </c:pt>
                <c:pt idx="1969">
                  <c:v>7.7997397829296345E-4</c:v>
                </c:pt>
                <c:pt idx="1970">
                  <c:v>7.8051581500673903E-4</c:v>
                </c:pt>
                <c:pt idx="1971">
                  <c:v>7.8105802812101013E-4</c:v>
                </c:pt>
                <c:pt idx="1972">
                  <c:v>7.8160061790862241E-4</c:v>
                </c:pt>
                <c:pt idx="1973">
                  <c:v>7.8214358462556271E-4</c:v>
                </c:pt>
                <c:pt idx="1974">
                  <c:v>7.8268692852798355E-4</c:v>
                </c:pt>
                <c:pt idx="1975">
                  <c:v>7.8323064988929981E-4</c:v>
                </c:pt>
                <c:pt idx="1976">
                  <c:v>7.8377474896603209E-4</c:v>
                </c:pt>
                <c:pt idx="1977">
                  <c:v>7.8431922602057369E-4</c:v>
                </c:pt>
                <c:pt idx="1978">
                  <c:v>7.8486408130978976E-4</c:v>
                </c:pt>
                <c:pt idx="1979">
                  <c:v>7.8540931510785587E-4</c:v>
                </c:pt>
                <c:pt idx="1980">
                  <c:v>7.85954927672006E-4</c:v>
                </c:pt>
                <c:pt idx="1981">
                  <c:v>7.8650091925964094E-4</c:v>
                </c:pt>
                <c:pt idx="1982">
                  <c:v>7.8704729014550791E-4</c:v>
                </c:pt>
                <c:pt idx="1983">
                  <c:v>7.875940405873775E-4</c:v>
                </c:pt>
                <c:pt idx="1984">
                  <c:v>7.8814117084318727E-4</c:v>
                </c:pt>
                <c:pt idx="1985">
                  <c:v>7.8868868118825734E-4</c:v>
                </c:pt>
                <c:pt idx="1986">
                  <c:v>7.8923657188089606E-4</c:v>
                </c:pt>
                <c:pt idx="1987">
                  <c:v>7.8978484317957876E-4</c:v>
                </c:pt>
                <c:pt idx="1988">
                  <c:v>7.9033349536019996E-4</c:v>
                </c:pt>
                <c:pt idx="1989">
                  <c:v>7.9088252868160633E-4</c:v>
                </c:pt>
                <c:pt idx="1990">
                  <c:v>7.9143194340281257E-4</c:v>
                </c:pt>
                <c:pt idx="1991">
                  <c:v>7.919817398002885E-4</c:v>
                </c:pt>
                <c:pt idx="1992">
                  <c:v>7.925319181334206E-4</c:v>
                </c:pt>
                <c:pt idx="1993">
                  <c:v>7.9308247866753418E-4</c:v>
                </c:pt>
                <c:pt idx="1994">
                  <c:v>7.9363342166236439E-4</c:v>
                </c:pt>
                <c:pt idx="1995">
                  <c:v>7.9418474739514997E-4</c:v>
                </c:pt>
                <c:pt idx="1996">
                  <c:v>7.9473645612599894E-4</c:v>
                </c:pt>
                <c:pt idx="1997">
                  <c:v>7.9528854811518833E-4</c:v>
                </c:pt>
                <c:pt idx="1998">
                  <c:v>7.9584102364053488E-4</c:v>
                </c:pt>
                <c:pt idx="1999">
                  <c:v>7.9639388296268946E-4</c:v>
                </c:pt>
                <c:pt idx="2000">
                  <c:v>7.9694712634247142E-4</c:v>
                </c:pt>
                <c:pt idx="2001">
                  <c:v>7.9750075405827722E-4</c:v>
                </c:pt>
                <c:pt idx="2002">
                  <c:v>7.9805476637130103E-4</c:v>
                </c:pt>
                <c:pt idx="2003">
                  <c:v>7.9860916354290647E-4</c:v>
                </c:pt>
                <c:pt idx="2004">
                  <c:v>7.9916394585207047E-4</c:v>
                </c:pt>
                <c:pt idx="2005">
                  <c:v>7.9971911356053181E-4</c:v>
                </c:pt>
                <c:pt idx="2006">
                  <c:v>8.0027466693019923E-4</c:v>
                </c:pt>
                <c:pt idx="2007">
                  <c:v>8.0083060624063158E-4</c:v>
                </c:pt>
                <c:pt idx="2008">
                  <c:v>8.013869317541135E-4</c:v>
                </c:pt>
                <c:pt idx="2009">
                  <c:v>8.0194364373893461E-4</c:v>
                </c:pt>
                <c:pt idx="2010">
                  <c:v>8.0250074245773228E-4</c:v>
                </c:pt>
                <c:pt idx="2011">
                  <c:v>8.0305822819084279E-4</c:v>
                </c:pt>
                <c:pt idx="2012">
                  <c:v>8.0361610120128048E-4</c:v>
                </c:pt>
                <c:pt idx="2013">
                  <c:v>8.0417436175223033E-4</c:v>
                </c:pt>
                <c:pt idx="2014">
                  <c:v>8.0473301012461325E-4</c:v>
                </c:pt>
                <c:pt idx="2015">
                  <c:v>8.0529204658199227E-4</c:v>
                </c:pt>
                <c:pt idx="2016">
                  <c:v>8.0585147138810087E-4</c:v>
                </c:pt>
                <c:pt idx="2017">
                  <c:v>8.064112848244463E-4</c:v>
                </c:pt>
                <c:pt idx="2018">
                  <c:v>8.0697148715514085E-4</c:v>
                </c:pt>
                <c:pt idx="2019">
                  <c:v>8.0753207864446834E-4</c:v>
                </c:pt>
                <c:pt idx="2020">
                  <c:v>8.080930595745229E-4</c:v>
                </c:pt>
                <c:pt idx="2021">
                  <c:v>8.0865443020996771E-4</c:v>
                </c:pt>
                <c:pt idx="2022">
                  <c:v>8.0921619082152554E-4</c:v>
                </c:pt>
                <c:pt idx="2023">
                  <c:v>8.0977834167421533E-4</c:v>
                </c:pt>
                <c:pt idx="2024">
                  <c:v>8.103408830509157E-4</c:v>
                </c:pt>
                <c:pt idx="2025">
                  <c:v>8.1090381521702623E-4</c:v>
                </c:pt>
                <c:pt idx="2026">
                  <c:v>8.1146713843811857E-4</c:v>
                </c:pt>
                <c:pt idx="2027">
                  <c:v>8.1203085299766126E-4</c:v>
                </c:pt>
                <c:pt idx="2028">
                  <c:v>8.1259495916160738E-4</c:v>
                </c:pt>
                <c:pt idx="2029">
                  <c:v>8.1315945719608246E-4</c:v>
                </c:pt>
                <c:pt idx="2030">
                  <c:v>8.1372434738514608E-4</c:v>
                </c:pt>
                <c:pt idx="2031">
                  <c:v>8.1428962999530619E-4</c:v>
                </c:pt>
                <c:pt idx="2032">
                  <c:v>8.1485530529324301E-4</c:v>
                </c:pt>
                <c:pt idx="2033">
                  <c:v>8.1542137356360896E-4</c:v>
                </c:pt>
                <c:pt idx="2034">
                  <c:v>8.159878350734673E-4</c:v>
                </c:pt>
                <c:pt idx="2035">
                  <c:v>8.165546900900548E-4</c:v>
                </c:pt>
                <c:pt idx="2036">
                  <c:v>8.1712193889861735E-4</c:v>
                </c:pt>
                <c:pt idx="2037">
                  <c:v>8.1768958176677529E-4</c:v>
                </c:pt>
                <c:pt idx="2038">
                  <c:v>8.1825761896827613E-4</c:v>
                </c:pt>
                <c:pt idx="2039">
                  <c:v>8.1882605077110004E-4</c:v>
                </c:pt>
                <c:pt idx="2040">
                  <c:v>8.1939487746128612E-4</c:v>
                </c:pt>
                <c:pt idx="2041">
                  <c:v>8.1996409930719925E-4</c:v>
                </c:pt>
                <c:pt idx="2042">
                  <c:v>8.2053371657737841E-4</c:v>
                </c:pt>
                <c:pt idx="2043">
                  <c:v>8.2110372955845944E-4</c:v>
                </c:pt>
                <c:pt idx="2044">
                  <c:v>8.2167413851936676E-4</c:v>
                </c:pt>
                <c:pt idx="2045">
                  <c:v>8.2224494372919936E-4</c:v>
                </c:pt>
                <c:pt idx="2046">
                  <c:v>8.2281614547519079E-4</c:v>
                </c:pt>
                <c:pt idx="2047">
                  <c:v>8.2338774402682645E-4</c:v>
                </c:pt>
                <c:pt idx="2048">
                  <c:v>8.2395973965376649E-4</c:v>
                </c:pt>
                <c:pt idx="2049">
                  <c:v>8.245321326438435E-4</c:v>
                </c:pt>
                <c:pt idx="2050">
                  <c:v>8.2510492326710492E-4</c:v>
                </c:pt>
                <c:pt idx="2051">
                  <c:v>8.2567811179377329E-4</c:v>
                </c:pt>
                <c:pt idx="2052">
                  <c:v>8.262516985122814E-4</c:v>
                </c:pt>
                <c:pt idx="2053">
                  <c:v>8.2682568369323983E-4</c:v>
                </c:pt>
                <c:pt idx="2054">
                  <c:v>8.2740006761345493E-4</c:v>
                </c:pt>
                <c:pt idx="2055">
                  <c:v>8.2797485054390049E-4</c:v>
                </c:pt>
                <c:pt idx="2056">
                  <c:v>8.2855003277381215E-4</c:v>
                </c:pt>
                <c:pt idx="2057">
                  <c:v>8.2912561457455292E-4</c:v>
                </c:pt>
                <c:pt idx="2058">
                  <c:v>8.2970159621766212E-4</c:v>
                </c:pt>
                <c:pt idx="2059">
                  <c:v>8.3027797799297841E-4</c:v>
                </c:pt>
                <c:pt idx="2060">
                  <c:v>8.3085476017243076E-4</c:v>
                </c:pt>
                <c:pt idx="2061">
                  <c:v>8.3143194302812487E-4</c:v>
                </c:pt>
                <c:pt idx="2062">
                  <c:v>8.3200952685050364E-4</c:v>
                </c:pt>
                <c:pt idx="2063">
                  <c:v>8.3258751191206339E-4</c:v>
                </c:pt>
                <c:pt idx="2064">
                  <c:v>8.3316589848547718E-4</c:v>
                </c:pt>
                <c:pt idx="2065">
                  <c:v>8.3374468686179366E-4</c:v>
                </c:pt>
                <c:pt idx="2066">
                  <c:v>8.3432387731407738E-4</c:v>
                </c:pt>
                <c:pt idx="2067">
                  <c:v>8.3490347012164486E-4</c:v>
                </c:pt>
                <c:pt idx="2068">
                  <c:v>8.3548346555792753E-4</c:v>
                </c:pt>
                <c:pt idx="2069">
                  <c:v>8.3606386391478363E-4</c:v>
                </c:pt>
                <c:pt idx="2070">
                  <c:v>8.3664466546603741E-4</c:v>
                </c:pt>
                <c:pt idx="2071">
                  <c:v>8.3722587048569051E-4</c:v>
                </c:pt>
                <c:pt idx="2072">
                  <c:v>8.3780747926621003E-4</c:v>
                </c:pt>
                <c:pt idx="2073">
                  <c:v>8.3838949208199097E-4</c:v>
                </c:pt>
                <c:pt idx="2074">
                  <c:v>8.3897190920760676E-4</c:v>
                </c:pt>
                <c:pt idx="2075">
                  <c:v>8.3955473093613416E-4</c:v>
                </c:pt>
                <c:pt idx="2076">
                  <c:v>8.4013795754254072E-4</c:v>
                </c:pt>
                <c:pt idx="2077">
                  <c:v>8.4072158930197213E-4</c:v>
                </c:pt>
                <c:pt idx="2078">
                  <c:v>8.4130562650811653E-4</c:v>
                </c:pt>
                <c:pt idx="2079">
                  <c:v>8.41890069436515E-4</c:v>
                </c:pt>
                <c:pt idx="2080">
                  <c:v>8.4247491836288689E-4</c:v>
                </c:pt>
                <c:pt idx="2081">
                  <c:v>8.4306017358153301E-4</c:v>
                </c:pt>
                <c:pt idx="2082">
                  <c:v>8.4364583536856888E-4</c:v>
                </c:pt>
                <c:pt idx="2083">
                  <c:v>8.4423190400643164E-4</c:v>
                </c:pt>
                <c:pt idx="2084">
                  <c:v>8.4481837977160793E-4</c:v>
                </c:pt>
                <c:pt idx="2085">
                  <c:v>8.4540526295921704E-4</c:v>
                </c:pt>
                <c:pt idx="2086">
                  <c:v>8.459925538461424E-4</c:v>
                </c:pt>
                <c:pt idx="2087">
                  <c:v>8.4658025270944743E-4</c:v>
                </c:pt>
                <c:pt idx="2088">
                  <c:v>8.4716835984486661E-4</c:v>
                </c:pt>
                <c:pt idx="2089">
                  <c:v>8.4775687552986114E-4</c:v>
                </c:pt>
                <c:pt idx="2090">
                  <c:v>8.48345800042072E-4</c:v>
                </c:pt>
                <c:pt idx="2091">
                  <c:v>8.4893513367785068E-4</c:v>
                </c:pt>
                <c:pt idx="2092">
                  <c:v>8.4952487671523681E-4</c:v>
                </c:pt>
                <c:pt idx="2093">
                  <c:v>8.5011502943245054E-4</c:v>
                </c:pt>
                <c:pt idx="2094">
                  <c:v>8.5070559212646125E-4</c:v>
                </c:pt>
                <c:pt idx="2095">
                  <c:v>8.5129656507588851E-4</c:v>
                </c:pt>
                <c:pt idx="2096">
                  <c:v>8.5188794855953264E-4</c:v>
                </c:pt>
                <c:pt idx="2097">
                  <c:v>8.524797428749824E-4</c:v>
                </c:pt>
                <c:pt idx="2098">
                  <c:v>8.5307194830143852E-4</c:v>
                </c:pt>
                <c:pt idx="2099">
                  <c:v>8.5366456512449382E-4</c:v>
                </c:pt>
                <c:pt idx="2100">
                  <c:v>8.5425759362372415E-4</c:v>
                </c:pt>
                <c:pt idx="2101">
                  <c:v>8.5485103409754608E-4</c:v>
                </c:pt>
                <c:pt idx="2102">
                  <c:v>8.5544488682593692E-4</c:v>
                </c:pt>
                <c:pt idx="2103">
                  <c:v>8.5603915208905539E-4</c:v>
                </c:pt>
                <c:pt idx="2104">
                  <c:v>8.5663383018594048E-4</c:v>
                </c:pt>
                <c:pt idx="2105">
                  <c:v>8.5722892139715348E-4</c:v>
                </c:pt>
                <c:pt idx="2106">
                  <c:v>8.5782442600343737E-4</c:v>
                </c:pt>
                <c:pt idx="2107">
                  <c:v>8.5842034430445478E-4</c:v>
                </c:pt>
                <c:pt idx="2108">
                  <c:v>8.5901667658135202E-4</c:v>
                </c:pt>
                <c:pt idx="2109">
                  <c:v>8.5961342311545767E-4</c:v>
                </c:pt>
                <c:pt idx="2110">
                  <c:v>8.6021058420705928E-4</c:v>
                </c:pt>
                <c:pt idx="2111">
                  <c:v>8.6080816013788951E-4</c:v>
                </c:pt>
                <c:pt idx="2112">
                  <c:v>8.6140615119613113E-4</c:v>
                </c:pt>
                <c:pt idx="2113">
                  <c:v>8.620045576638953E-4</c:v>
                </c:pt>
                <c:pt idx="2114">
                  <c:v>8.6260337984230494E-4</c:v>
                </c:pt>
                <c:pt idx="2115">
                  <c:v>8.6320261801387627E-4</c:v>
                </c:pt>
                <c:pt idx="2116">
                  <c:v>8.6380227246130872E-4</c:v>
                </c:pt>
                <c:pt idx="2117">
                  <c:v>8.644023434863533E-4</c:v>
                </c:pt>
                <c:pt idx="2118">
                  <c:v>8.6500283137211538E-4</c:v>
                </c:pt>
                <c:pt idx="2119">
                  <c:v>8.6560373640188408E-4</c:v>
                </c:pt>
                <c:pt idx="2120">
                  <c:v>8.6620505887803937E-4</c:v>
                </c:pt>
                <c:pt idx="2121">
                  <c:v>8.6680679908427739E-4</c:v>
                </c:pt>
                <c:pt idx="2122">
                  <c:v>8.6740895730447784E-4</c:v>
                </c:pt>
                <c:pt idx="2123">
                  <c:v>8.6801153384165157E-4</c:v>
                </c:pt>
                <c:pt idx="2124">
                  <c:v>8.6861452898008605E-4</c:v>
                </c:pt>
                <c:pt idx="2125">
                  <c:v>8.6921794300425328E-4</c:v>
                </c:pt>
                <c:pt idx="2126">
                  <c:v>8.6982177621779588E-4</c:v>
                </c:pt>
                <c:pt idx="2127">
                  <c:v>8.7042602890559427E-4</c:v>
                </c:pt>
                <c:pt idx="2128">
                  <c:v>8.7103070135905109E-4</c:v>
                </c:pt>
                <c:pt idx="2129">
                  <c:v>8.716357938634298E-4</c:v>
                </c:pt>
                <c:pt idx="2130">
                  <c:v>8.7224130672321752E-4</c:v>
                </c:pt>
                <c:pt idx="2131">
                  <c:v>8.728472402240871E-4</c:v>
                </c:pt>
                <c:pt idx="2132">
                  <c:v>8.7345359465189668E-4</c:v>
                </c:pt>
                <c:pt idx="2133">
                  <c:v>8.7406037031176863E-4</c:v>
                </c:pt>
                <c:pt idx="2134">
                  <c:v>8.7466756748997155E-4</c:v>
                </c:pt>
                <c:pt idx="2135">
                  <c:v>8.7527518647295981E-4</c:v>
                </c:pt>
                <c:pt idx="2136">
                  <c:v>8.7588322756649195E-4</c:v>
                </c:pt>
                <c:pt idx="2137">
                  <c:v>8.7649169105743358E-4</c:v>
                </c:pt>
                <c:pt idx="2138">
                  <c:v>8.7710057723283641E-4</c:v>
                </c:pt>
                <c:pt idx="2139">
                  <c:v>8.7770988639909687E-4</c:v>
                </c:pt>
                <c:pt idx="2140">
                  <c:v>8.7831961884367879E-4</c:v>
                </c:pt>
                <c:pt idx="2141">
                  <c:v>8.7892977485423251E-4</c:v>
                </c:pt>
                <c:pt idx="2142">
                  <c:v>8.7954035473779323E-4</c:v>
                </c:pt>
                <c:pt idx="2143">
                  <c:v>8.8015135878242458E-4</c:v>
                </c:pt>
                <c:pt idx="2144">
                  <c:v>8.8076278728278497E-4</c:v>
                </c:pt>
                <c:pt idx="2145">
                  <c:v>8.8137464052732495E-4</c:v>
                </c:pt>
                <c:pt idx="2146">
                  <c:v>8.8198691882393379E-4</c:v>
                </c:pt>
                <c:pt idx="2147">
                  <c:v>8.8259962246147632E-4</c:v>
                </c:pt>
                <c:pt idx="2148">
                  <c:v>8.8321275172900454E-4</c:v>
                </c:pt>
                <c:pt idx="2149">
                  <c:v>8.8382630693504996E-4</c:v>
                </c:pt>
                <c:pt idx="2150">
                  <c:v>8.844402883690796E-4</c:v>
                </c:pt>
                <c:pt idx="2151">
                  <c:v>8.8505469632074827E-4</c:v>
                </c:pt>
                <c:pt idx="2152">
                  <c:v>8.8566953109923117E-4</c:v>
                </c:pt>
                <c:pt idx="2153">
                  <c:v>8.8628479299459879E-4</c:v>
                </c:pt>
                <c:pt idx="2154">
                  <c:v>8.8690048229711027E-4</c:v>
                </c:pt>
                <c:pt idx="2155">
                  <c:v>8.8751659931658516E-4</c:v>
                </c:pt>
                <c:pt idx="2156">
                  <c:v>8.8813314434369936E-4</c:v>
                </c:pt>
                <c:pt idx="2157">
                  <c:v>8.8875011767578351E-4</c:v>
                </c:pt>
                <c:pt idx="2158">
                  <c:v>8.8936751960390413E-4</c:v>
                </c:pt>
                <c:pt idx="2159">
                  <c:v>8.8998535043874241E-4</c:v>
                </c:pt>
                <c:pt idx="2160">
                  <c:v>8.9060361047178294E-4</c:v>
                </c:pt>
                <c:pt idx="2161">
                  <c:v>8.91222299994699E-4</c:v>
                </c:pt>
                <c:pt idx="2162">
                  <c:v>8.9184141931881989E-4</c:v>
                </c:pt>
                <c:pt idx="2163">
                  <c:v>8.9246096873623801E-4</c:v>
                </c:pt>
                <c:pt idx="2164">
                  <c:v>8.9308094853923488E-4</c:v>
                </c:pt>
                <c:pt idx="2165">
                  <c:v>8.9370135903978922E-4</c:v>
                </c:pt>
                <c:pt idx="2166">
                  <c:v>8.9432220053060245E-4</c:v>
                </c:pt>
                <c:pt idx="2167">
                  <c:v>8.9494347330456572E-4</c:v>
                </c:pt>
                <c:pt idx="2168">
                  <c:v>8.9556517767430829E-4</c:v>
                </c:pt>
                <c:pt idx="2169">
                  <c:v>8.9618731393314207E-4</c:v>
                </c:pt>
                <c:pt idx="2170">
                  <c:v>8.9680988237456907E-4</c:v>
                </c:pt>
                <c:pt idx="2171">
                  <c:v>8.9743288331187068E-4</c:v>
                </c:pt>
                <c:pt idx="2172">
                  <c:v>8.9805631703897021E-4</c:v>
                </c:pt>
                <c:pt idx="2173">
                  <c:v>8.9868018385652073E-4</c:v>
                </c:pt>
                <c:pt idx="2174">
                  <c:v>8.993044840588405E-4</c:v>
                </c:pt>
                <c:pt idx="2175">
                  <c:v>8.9992921796008232E-4</c:v>
                </c:pt>
                <c:pt idx="2176">
                  <c:v>9.0055438585498742E-4</c:v>
                </c:pt>
                <c:pt idx="2177">
                  <c:v>9.0117998803848794E-4</c:v>
                </c:pt>
                <c:pt idx="2178">
                  <c:v>9.0180602482539175E-4</c:v>
                </c:pt>
                <c:pt idx="2179">
                  <c:v>9.0243249651105471E-4</c:v>
                </c:pt>
                <c:pt idx="2180">
                  <c:v>9.0305940339102404E-4</c:v>
                </c:pt>
                <c:pt idx="2181">
                  <c:v>9.036867457807643E-4</c:v>
                </c:pt>
                <c:pt idx="2182">
                  <c:v>9.0431452397624729E-4</c:v>
                </c:pt>
                <c:pt idx="2183">
                  <c:v>9.0494273827363661E-4</c:v>
                </c:pt>
                <c:pt idx="2184">
                  <c:v>9.055713889890546E-4</c:v>
                </c:pt>
                <c:pt idx="2185">
                  <c:v>9.0620047641909029E-4</c:v>
                </c:pt>
                <c:pt idx="2186">
                  <c:v>9.0683000086052494E-4</c:v>
                </c:pt>
                <c:pt idx="2187">
                  <c:v>9.0745996263014031E-4</c:v>
                </c:pt>
                <c:pt idx="2188">
                  <c:v>9.0809036202514398E-4</c:v>
                </c:pt>
                <c:pt idx="2189">
                  <c:v>9.0872119934954786E-4</c:v>
                </c:pt>
                <c:pt idx="2190">
                  <c:v>9.0935247490095893E-4</c:v>
                </c:pt>
                <c:pt idx="2191">
                  <c:v>9.0998418899703988E-4</c:v>
                </c:pt>
                <c:pt idx="2192">
                  <c:v>9.1061634193582519E-4</c:v>
                </c:pt>
                <c:pt idx="2193">
                  <c:v>9.1124893401554213E-4</c:v>
                </c:pt>
                <c:pt idx="2194">
                  <c:v>9.1188196555451624E-4</c:v>
                </c:pt>
                <c:pt idx="2195">
                  <c:v>9.1251543685140317E-4</c:v>
                </c:pt>
                <c:pt idx="2196">
                  <c:v>9.1314934820505239E-4</c:v>
                </c:pt>
                <c:pt idx="2197">
                  <c:v>9.1378369993445321E-4</c:v>
                </c:pt>
                <c:pt idx="2198">
                  <c:v>9.1441849233888414E-4</c:v>
                </c:pt>
                <c:pt idx="2199">
                  <c:v>9.1505372571781807E-4</c:v>
                </c:pt>
                <c:pt idx="2200">
                  <c:v>9.1568940039090936E-4</c:v>
                </c:pt>
                <c:pt idx="2201">
                  <c:v>9.163255166580608E-4</c:v>
                </c:pt>
                <c:pt idx="2202">
                  <c:v>9.1696207482604142E-4</c:v>
                </c:pt>
                <c:pt idx="2203">
                  <c:v>9.1759907519515702E-4</c:v>
                </c:pt>
                <c:pt idx="2204">
                  <c:v>9.182365180859511E-4</c:v>
                </c:pt>
                <c:pt idx="2205">
                  <c:v>9.1887440379916085E-4</c:v>
                </c:pt>
                <c:pt idx="2206">
                  <c:v>9.1951273263571819E-4</c:v>
                </c:pt>
                <c:pt idx="2207">
                  <c:v>9.2015150491683536E-4</c:v>
                </c:pt>
                <c:pt idx="2208">
                  <c:v>9.2079072094387632E-4</c:v>
                </c:pt>
                <c:pt idx="2209">
                  <c:v>9.2143038101840096E-4</c:v>
                </c:pt>
                <c:pt idx="2210">
                  <c:v>9.2207048546229112E-4</c:v>
                </c:pt>
                <c:pt idx="2211">
                  <c:v>9.227110345775395E-4</c:v>
                </c:pt>
                <c:pt idx="2212">
                  <c:v>9.2335202866633483E-4</c:v>
                </c:pt>
                <c:pt idx="2213">
                  <c:v>9.2399346805123017E-4</c:v>
                </c:pt>
                <c:pt idx="2214">
                  <c:v>9.2463535303484803E-4</c:v>
                </c:pt>
                <c:pt idx="2215">
                  <c:v>9.2527768392000739E-4</c:v>
                </c:pt>
                <c:pt idx="2216">
                  <c:v>9.2592046102993395E-4</c:v>
                </c:pt>
                <c:pt idx="2217">
                  <c:v>9.2656368466788157E-4</c:v>
                </c:pt>
                <c:pt idx="2218">
                  <c:v>9.2720735514404675E-4</c:v>
                </c:pt>
                <c:pt idx="2219">
                  <c:v>9.2785147276209059E-4</c:v>
                </c:pt>
                <c:pt idx="2220">
                  <c:v>9.2849603784613802E-4</c:v>
                </c:pt>
                <c:pt idx="2221">
                  <c:v>9.2914105070028639E-4</c:v>
                </c:pt>
                <c:pt idx="2222">
                  <c:v>9.2978651162883006E-4</c:v>
                </c:pt>
                <c:pt idx="2223">
                  <c:v>9.3043242095656997E-4</c:v>
                </c:pt>
                <c:pt idx="2224">
                  <c:v>9.3107877898823764E-4</c:v>
                </c:pt>
                <c:pt idx="2225">
                  <c:v>9.3172558602876187E-4</c:v>
                </c:pt>
                <c:pt idx="2226">
                  <c:v>9.3237284240362114E-4</c:v>
                </c:pt>
                <c:pt idx="2227">
                  <c:v>9.330205484181824E-4</c:v>
                </c:pt>
                <c:pt idx="2228">
                  <c:v>9.3366870437801047E-4</c:v>
                </c:pt>
                <c:pt idx="2229">
                  <c:v>9.3431731060926253E-4</c:v>
                </c:pt>
                <c:pt idx="2230">
                  <c:v>9.3496636741794239E-4</c:v>
                </c:pt>
                <c:pt idx="2231">
                  <c:v>9.3561587511025227E-4</c:v>
                </c:pt>
                <c:pt idx="2232">
                  <c:v>9.3626583401302936E-4</c:v>
                </c:pt>
                <c:pt idx="2233">
                  <c:v>9.3691624443291584E-4</c:v>
                </c:pt>
                <c:pt idx="2234">
                  <c:v>9.3756710668357391E-4</c:v>
                </c:pt>
                <c:pt idx="2235">
                  <c:v>9.3821842107205764E-4</c:v>
                </c:pt>
                <c:pt idx="2236">
                  <c:v>9.3887018792611343E-4</c:v>
                </c:pt>
                <c:pt idx="2237">
                  <c:v>9.3952240755323631E-4</c:v>
                </c:pt>
                <c:pt idx="2238">
                  <c:v>9.4017508026112047E-4</c:v>
                </c:pt>
                <c:pt idx="2239">
                  <c:v>9.4082820637819589E-4</c:v>
                </c:pt>
                <c:pt idx="2240">
                  <c:v>9.4148178621259891E-4</c:v>
                </c:pt>
                <c:pt idx="2241">
                  <c:v>9.4213582007266535E-4</c:v>
                </c:pt>
                <c:pt idx="2242">
                  <c:v>9.4279030828751031E-4</c:v>
                </c:pt>
                <c:pt idx="2243">
                  <c:v>9.4344525116591251E-4</c:v>
                </c:pt>
                <c:pt idx="2244">
                  <c:v>9.4410064901685091E-4</c:v>
                </c:pt>
                <c:pt idx="2245">
                  <c:v>9.4475650217012693E-4</c:v>
                </c:pt>
                <c:pt idx="2246">
                  <c:v>9.4541281093516339E-4</c:v>
                </c:pt>
                <c:pt idx="2247">
                  <c:v>9.460695756284671E-4</c:v>
                </c:pt>
                <c:pt idx="2248">
                  <c:v>9.467267965598766E-4</c:v>
                </c:pt>
                <c:pt idx="2249">
                  <c:v>9.4738447406011062E-4</c:v>
                </c:pt>
                <c:pt idx="2250">
                  <c:v>9.4804260843945264E-4</c:v>
                </c:pt>
                <c:pt idx="2251">
                  <c:v>9.4870120000838728E-4</c:v>
                </c:pt>
                <c:pt idx="2252">
                  <c:v>9.4936024909832303E-4</c:v>
                </c:pt>
                <c:pt idx="2253">
                  <c:v>9.5001975602019033E-4</c:v>
                </c:pt>
                <c:pt idx="2254">
                  <c:v>9.5067972108512147E-4</c:v>
                </c:pt>
                <c:pt idx="2255">
                  <c:v>9.5134014462521605E-4</c:v>
                </c:pt>
                <c:pt idx="2256">
                  <c:v>9.5200102695205296E-4</c:v>
                </c:pt>
                <c:pt idx="2257">
                  <c:v>9.5266236837741338E-4</c:v>
                </c:pt>
                <c:pt idx="2258">
                  <c:v>9.5332416923408949E-4</c:v>
                </c:pt>
                <c:pt idx="2259">
                  <c:v>9.5398642983430995E-4</c:v>
                </c:pt>
                <c:pt idx="2260">
                  <c:v>9.5464915049050614E-4</c:v>
                </c:pt>
                <c:pt idx="2261">
                  <c:v>9.5531233153616424E-4</c:v>
                </c:pt>
                <c:pt idx="2262">
                  <c:v>9.5597597328416428E-4</c:v>
                </c:pt>
                <c:pt idx="2263">
                  <c:v>9.5664007605454941E-4</c:v>
                </c:pt>
                <c:pt idx="2264">
                  <c:v>9.5730464016062012E-4</c:v>
                </c:pt>
                <c:pt idx="2265">
                  <c:v>9.5796966593679022E-4</c:v>
                </c:pt>
                <c:pt idx="2266">
                  <c:v>9.5863515369681005E-4</c:v>
                </c:pt>
                <c:pt idx="2267">
                  <c:v>9.5930110375463322E-4</c:v>
                </c:pt>
                <c:pt idx="2268">
                  <c:v>9.59967516445371E-4</c:v>
                </c:pt>
                <c:pt idx="2269">
                  <c:v>9.6063439208342815E-4</c:v>
                </c:pt>
                <c:pt idx="2270">
                  <c:v>9.6130173098341303E-4</c:v>
                </c:pt>
                <c:pt idx="2271">
                  <c:v>9.6196953348113591E-4</c:v>
                </c:pt>
                <c:pt idx="2272">
                  <c:v>9.6263779989165695E-4</c:v>
                </c:pt>
                <c:pt idx="2273">
                  <c:v>9.6330653053024087E-4</c:v>
                </c:pt>
                <c:pt idx="2274">
                  <c:v>9.6397572573339802E-4</c:v>
                </c:pt>
                <c:pt idx="2275">
                  <c:v>9.646453858168459E-4</c:v>
                </c:pt>
                <c:pt idx="2276">
                  <c:v>9.6531551109650649E-4</c:v>
                </c:pt>
                <c:pt idx="2277">
                  <c:v>9.6598610190959215E-4</c:v>
                </c:pt>
                <c:pt idx="2278">
                  <c:v>9.6665715857247871E-4</c:v>
                </c:pt>
                <c:pt idx="2279">
                  <c:v>9.6732868140878524E-4</c:v>
                </c:pt>
                <c:pt idx="2280">
                  <c:v>9.6800067073531267E-4</c:v>
                </c:pt>
                <c:pt idx="2281">
                  <c:v>9.686731268902112E-4</c:v>
                </c:pt>
                <c:pt idx="2282">
                  <c:v>9.6934605019073671E-4</c:v>
                </c:pt>
                <c:pt idx="2283">
                  <c:v>9.7001944095435075E-4</c:v>
                </c:pt>
                <c:pt idx="2284">
                  <c:v>9.7069329951990889E-4</c:v>
                </c:pt>
                <c:pt idx="2285">
                  <c:v>9.7136762620532848E-4</c:v>
                </c:pt>
                <c:pt idx="2286">
                  <c:v>9.720424213287333E-4</c:v>
                </c:pt>
                <c:pt idx="2287">
                  <c:v>9.7271768522968539E-4</c:v>
                </c:pt>
                <c:pt idx="2288">
                  <c:v>9.7339341822676531E-4</c:v>
                </c:pt>
                <c:pt idx="2289">
                  <c:v>9.7406962063876015E-4</c:v>
                </c:pt>
                <c:pt idx="2290">
                  <c:v>9.7474629280594016E-4</c:v>
                </c:pt>
                <c:pt idx="2291">
                  <c:v>9.754234350475504E-4</c:v>
                </c:pt>
                <c:pt idx="2292">
                  <c:v>9.7610104769014464E-4</c:v>
                </c:pt>
                <c:pt idx="2293">
                  <c:v>9.7677913105339675E-4</c:v>
                </c:pt>
                <c:pt idx="2294">
                  <c:v>9.774576854785237E-4</c:v>
                </c:pt>
                <c:pt idx="2295">
                  <c:v>9.7813671128565852E-4</c:v>
                </c:pt>
                <c:pt idx="2296">
                  <c:v>9.7881620879514131E-4</c:v>
                </c:pt>
                <c:pt idx="2297">
                  <c:v>9.7949617834890059E-4</c:v>
                </c:pt>
                <c:pt idx="2298">
                  <c:v>9.8017662026773727E-4</c:v>
                </c:pt>
                <c:pt idx="2299">
                  <c:v>9.8085753487265974E-4</c:v>
                </c:pt>
                <c:pt idx="2300">
                  <c:v>9.8153892250630952E-4</c:v>
                </c:pt>
                <c:pt idx="2301">
                  <c:v>9.8222078349015623E-4</c:v>
                </c:pt>
                <c:pt idx="2302">
                  <c:v>9.8290311814587788E-4</c:v>
                </c:pt>
                <c:pt idx="2303">
                  <c:v>9.8358592681683068E-4</c:v>
                </c:pt>
                <c:pt idx="2304">
                  <c:v>9.842692098251545E-4</c:v>
                </c:pt>
                <c:pt idx="2305">
                  <c:v>9.849529674931985E-4</c:v>
                </c:pt>
                <c:pt idx="2306">
                  <c:v>9.8563720016503465E-4</c:v>
                </c:pt>
                <c:pt idx="2307">
                  <c:v>9.8632190816347483E-4</c:v>
                </c:pt>
                <c:pt idx="2308">
                  <c:v>9.8700709181872149E-4</c:v>
                </c:pt>
                <c:pt idx="2309">
                  <c:v>9.8769275145402062E-4</c:v>
                </c:pt>
                <c:pt idx="2310">
                  <c:v>9.8837888741440112E-4</c:v>
                </c:pt>
                <c:pt idx="2311">
                  <c:v>9.890655000235728E-4</c:v>
                </c:pt>
                <c:pt idx="2312">
                  <c:v>9.897525896054556E-4</c:v>
                </c:pt>
                <c:pt idx="2313">
                  <c:v>9.9044015650579811E-4</c:v>
                </c:pt>
                <c:pt idx="2314">
                  <c:v>9.9112820104898516E-4</c:v>
                </c:pt>
                <c:pt idx="2315">
                  <c:v>9.9181672355961236E-4</c:v>
                </c:pt>
                <c:pt idx="2316">
                  <c:v>9.9250572438414932E-4</c:v>
                </c:pt>
                <c:pt idx="2317">
                  <c:v>9.9319520384765739E-4</c:v>
                </c:pt>
                <c:pt idx="2318">
                  <c:v>9.9388516227540916E-4</c:v>
                </c:pt>
                <c:pt idx="2319">
                  <c:v>9.9457560001459653E-4</c:v>
                </c:pt>
                <c:pt idx="2320">
                  <c:v>9.9526651739095915E-4</c:v>
                </c:pt>
                <c:pt idx="2321">
                  <c:v>9.9595791473044743E-4</c:v>
                </c:pt>
                <c:pt idx="2322">
                  <c:v>9.9664979238097817E-4</c:v>
                </c:pt>
                <c:pt idx="2323">
                  <c:v>9.9734215066896973E-4</c:v>
                </c:pt>
                <c:pt idx="2324">
                  <c:v>9.9803498992831387E-4</c:v>
                </c:pt>
                <c:pt idx="2325">
                  <c:v>9.9872831048586829E-4</c:v>
                </c:pt>
                <c:pt idx="2326">
                  <c:v>9.994221126905171E-4</c:v>
                </c:pt>
                <c:pt idx="2327">
                  <c:v>1.0001163968695868E-3</c:v>
                </c:pt>
                <c:pt idx="2328">
                  <c:v>1.0008111633506166E-3</c:v>
                </c:pt>
                <c:pt idx="2329">
                  <c:v>1.0015064124832178E-3</c:v>
                </c:pt>
                <c:pt idx="2330">
                  <c:v>1.0022021445954003E-3</c:v>
                </c:pt>
                <c:pt idx="2331">
                  <c:v>1.0028983600153857E-3</c:v>
                </c:pt>
                <c:pt idx="2332">
                  <c:v>1.0035950590935152E-3</c:v>
                </c:pt>
                <c:pt idx="2333">
                  <c:v>1.004292242158482E-3</c:v>
                </c:pt>
                <c:pt idx="2334">
                  <c:v>1.0049899095391926E-3</c:v>
                </c:pt>
                <c:pt idx="2335">
                  <c:v>1.0056880615867188E-3</c:v>
                </c:pt>
                <c:pt idx="2336">
                  <c:v>1.0063866986304393E-3</c:v>
                </c:pt>
                <c:pt idx="2337">
                  <c:v>1.0070858210072739E-3</c:v>
                </c:pt>
                <c:pt idx="2338">
                  <c:v>1.0077854290470442E-3</c:v>
                </c:pt>
                <c:pt idx="2339">
                  <c:v>1.0084855231017984E-3</c:v>
                </c:pt>
                <c:pt idx="2340">
                  <c:v>1.0091861035018313E-3</c:v>
                </c:pt>
                <c:pt idx="2341">
                  <c:v>1.0098871705776522E-3</c:v>
                </c:pt>
                <c:pt idx="2342">
                  <c:v>1.0105887246820435E-3</c:v>
                </c:pt>
                <c:pt idx="2343">
                  <c:v>1.0112907661459893E-3</c:v>
                </c:pt>
                <c:pt idx="2344">
                  <c:v>1.0119932953006879E-3</c:v>
                </c:pt>
                <c:pt idx="2345">
                  <c:v>1.0126963124996574E-3</c:v>
                </c:pt>
                <c:pt idx="2346">
                  <c:v>1.0133998180745722E-3</c:v>
                </c:pt>
                <c:pt idx="2347">
                  <c:v>1.0141038123573211E-3</c:v>
                </c:pt>
                <c:pt idx="2348">
                  <c:v>1.0148082957021599E-3</c:v>
                </c:pt>
                <c:pt idx="2349">
                  <c:v>1.0155132684414542E-3</c:v>
                </c:pt>
                <c:pt idx="2350">
                  <c:v>1.0162187309077854E-3</c:v>
                </c:pt>
                <c:pt idx="2351">
                  <c:v>1.0169246834561478E-3</c:v>
                </c:pt>
                <c:pt idx="2352">
                  <c:v>1.0176311264196004E-3</c:v>
                </c:pt>
                <c:pt idx="2353">
                  <c:v>1.0183380601388274E-3</c:v>
                </c:pt>
                <c:pt idx="2354">
                  <c:v>1.0190454849473354E-3</c:v>
                </c:pt>
                <c:pt idx="2355">
                  <c:v>1.0197534012011062E-3</c:v>
                </c:pt>
                <c:pt idx="2356">
                  <c:v>1.0204618092341249E-3</c:v>
                </c:pt>
                <c:pt idx="2357">
                  <c:v>1.0211707093805936E-3</c:v>
                </c:pt>
                <c:pt idx="2358">
                  <c:v>1.0218801019972366E-3</c:v>
                </c:pt>
                <c:pt idx="2359">
                  <c:v>1.0225899874187357E-3</c:v>
                </c:pt>
                <c:pt idx="2360">
                  <c:v>1.02330036597999E-3</c:v>
                </c:pt>
                <c:pt idx="2361">
                  <c:v>1.0240112380384674E-3</c:v>
                </c:pt>
                <c:pt idx="2362">
                  <c:v>1.0247226039295481E-3</c:v>
                </c:pt>
                <c:pt idx="2363">
                  <c:v>1.0254344639888291E-3</c:v>
                </c:pt>
                <c:pt idx="2364">
                  <c:v>1.0261468185745245E-3</c:v>
                </c:pt>
                <c:pt idx="2365">
                  <c:v>1.0268596680227131E-3</c:v>
                </c:pt>
                <c:pt idx="2366">
                  <c:v>1.0275730126696927E-3</c:v>
                </c:pt>
                <c:pt idx="2367">
                  <c:v>1.0282868528744236E-3</c:v>
                </c:pt>
                <c:pt idx="2368">
                  <c:v>1.0290011889736862E-3</c:v>
                </c:pt>
                <c:pt idx="2369">
                  <c:v>1.0297160213119712E-3</c:v>
                </c:pt>
                <c:pt idx="2370">
                  <c:v>1.0304313502265117E-3</c:v>
                </c:pt>
                <c:pt idx="2371">
                  <c:v>1.0311471760772663E-3</c:v>
                </c:pt>
                <c:pt idx="2372">
                  <c:v>1.0318634992019524E-3</c:v>
                </c:pt>
                <c:pt idx="2373">
                  <c:v>1.032580319938506E-3</c:v>
                </c:pt>
                <c:pt idx="2374">
                  <c:v>1.033297638647637E-3</c:v>
                </c:pt>
                <c:pt idx="2375">
                  <c:v>1.0340154556677666E-3</c:v>
                </c:pt>
                <c:pt idx="2376">
                  <c:v>1.0347337713375359E-3</c:v>
                </c:pt>
                <c:pt idx="2377">
                  <c:v>1.0354525860184066E-3</c:v>
                </c:pt>
                <c:pt idx="2378">
                  <c:v>1.0361719000495063E-3</c:v>
                </c:pt>
                <c:pt idx="2379">
                  <c:v>1.0368917137701815E-3</c:v>
                </c:pt>
                <c:pt idx="2380">
                  <c:v>1.0376120275426488E-3</c:v>
                </c:pt>
                <c:pt idx="2381">
                  <c:v>1.0383328417067419E-3</c:v>
                </c:pt>
                <c:pt idx="2382">
                  <c:v>1.0390541566100762E-3</c:v>
                </c:pt>
                <c:pt idx="2383">
                  <c:v>1.0397759725929425E-3</c:v>
                </c:pt>
                <c:pt idx="2384">
                  <c:v>1.0404982900185644E-3</c:v>
                </c:pt>
                <c:pt idx="2385">
                  <c:v>1.0412211092277214E-3</c:v>
                </c:pt>
                <c:pt idx="2386">
                  <c:v>1.0419444305614144E-3</c:v>
                </c:pt>
                <c:pt idx="2387">
                  <c:v>1.0426682543836243E-3</c:v>
                </c:pt>
                <c:pt idx="2388">
                  <c:v>1.0433925810358412E-3</c:v>
                </c:pt>
                <c:pt idx="2389">
                  <c:v>1.0441174108597774E-3</c:v>
                </c:pt>
                <c:pt idx="2390">
                  <c:v>1.0448427442201727E-3</c:v>
                </c:pt>
                <c:pt idx="2391">
                  <c:v>1.0455685814592299E-3</c:v>
                </c:pt>
                <c:pt idx="2392">
                  <c:v>1.0462949229193732E-3</c:v>
                </c:pt>
                <c:pt idx="2393">
                  <c:v>1.0470217689661034E-3</c:v>
                </c:pt>
                <c:pt idx="2394">
                  <c:v>1.047749119942337E-3</c:v>
                </c:pt>
                <c:pt idx="2395">
                  <c:v>1.0484769761912123E-3</c:v>
                </c:pt>
                <c:pt idx="2396">
                  <c:v>1.0492053380789924E-3</c:v>
                </c:pt>
                <c:pt idx="2397">
                  <c:v>1.0499342059493086E-3</c:v>
                </c:pt>
                <c:pt idx="2398">
                  <c:v>1.05066358015366E-3</c:v>
                </c:pt>
                <c:pt idx="2399">
                  <c:v>1.0513934610361395E-3</c:v>
                </c:pt>
                <c:pt idx="2400">
                  <c:v>1.0521238489640287E-3</c:v>
                </c:pt>
                <c:pt idx="2401">
                  <c:v>1.0528547442819152E-3</c:v>
                </c:pt>
                <c:pt idx="2402">
                  <c:v>1.0535861473346096E-3</c:v>
                </c:pt>
                <c:pt idx="2403">
                  <c:v>1.0543180584901594E-3</c:v>
                </c:pt>
                <c:pt idx="2404">
                  <c:v>1.055050478093871E-3</c:v>
                </c:pt>
                <c:pt idx="2405">
                  <c:v>1.0557834064912736E-3</c:v>
                </c:pt>
                <c:pt idx="2406">
                  <c:v>1.0565168440511831E-3</c:v>
                </c:pt>
                <c:pt idx="2407">
                  <c:v>1.0572507911196254E-3</c:v>
                </c:pt>
                <c:pt idx="2408">
                  <c:v>1.0579852480428506E-3</c:v>
                </c:pt>
                <c:pt idx="2409">
                  <c:v>1.0587202151904433E-3</c:v>
                </c:pt>
                <c:pt idx="2410">
                  <c:v>1.0594556929091514E-3</c:v>
                </c:pt>
                <c:pt idx="2411">
                  <c:v>1.0601916815459473E-3</c:v>
                </c:pt>
                <c:pt idx="2412">
                  <c:v>1.0609281814711862E-3</c:v>
                </c:pt>
                <c:pt idx="2413">
                  <c:v>1.0616651930323391E-3</c:v>
                </c:pt>
                <c:pt idx="2414">
                  <c:v>1.0624027165848319E-3</c:v>
                </c:pt>
                <c:pt idx="2415">
                  <c:v>1.0631407524766023E-3</c:v>
                </c:pt>
                <c:pt idx="2416">
                  <c:v>1.063879301079036E-3</c:v>
                </c:pt>
                <c:pt idx="2417">
                  <c:v>1.06461836274057E-3</c:v>
                </c:pt>
                <c:pt idx="2418">
                  <c:v>1.0653579378098678E-3</c:v>
                </c:pt>
                <c:pt idx="2419">
                  <c:v>1.0660980266590896E-3</c:v>
                </c:pt>
                <c:pt idx="2420">
                  <c:v>1.0668386296373989E-3</c:v>
                </c:pt>
                <c:pt idx="2421">
                  <c:v>1.0675797470941866E-3</c:v>
                </c:pt>
                <c:pt idx="2422">
                  <c:v>1.0683213794023885E-3</c:v>
                </c:pt>
                <c:pt idx="2423">
                  <c:v>1.0690635269118972E-3</c:v>
                </c:pt>
                <c:pt idx="2424">
                  <c:v>1.0698061899728313E-3</c:v>
                </c:pt>
                <c:pt idx="2425">
                  <c:v>1.0705493689589052E-3</c:v>
                </c:pt>
                <c:pt idx="2426">
                  <c:v>1.0712930642207403E-3</c:v>
                </c:pt>
                <c:pt idx="2427">
                  <c:v>1.0720372761169863E-3</c:v>
                </c:pt>
                <c:pt idx="2428">
                  <c:v>1.0727820049987362E-3</c:v>
                </c:pt>
                <c:pt idx="2429">
                  <c:v>1.0735272512407432E-3</c:v>
                </c:pt>
                <c:pt idx="2430">
                  <c:v>1.0742730151946046E-3</c:v>
                </c:pt>
                <c:pt idx="2431">
                  <c:v>1.0750192972121459E-3</c:v>
                </c:pt>
                <c:pt idx="2432">
                  <c:v>1.0757660976689015E-3</c:v>
                </c:pt>
                <c:pt idx="2433">
                  <c:v>1.0765134169172024E-3</c:v>
                </c:pt>
                <c:pt idx="2434">
                  <c:v>1.0772612553096074E-3</c:v>
                </c:pt>
                <c:pt idx="2435">
                  <c:v>1.0780096132224344E-3</c:v>
                </c:pt>
                <c:pt idx="2436">
                  <c:v>1.0787584910087488E-3</c:v>
                </c:pt>
                <c:pt idx="2437">
                  <c:v>1.079507889021845E-3</c:v>
                </c:pt>
                <c:pt idx="2438">
                  <c:v>1.0802578076388259E-3</c:v>
                </c:pt>
                <c:pt idx="2439">
                  <c:v>1.0810082472134928E-3</c:v>
                </c:pt>
                <c:pt idx="2440">
                  <c:v>1.0817592080998768E-3</c:v>
                </c:pt>
                <c:pt idx="2441">
                  <c:v>1.0825106906758677E-3</c:v>
                </c:pt>
                <c:pt idx="2442">
                  <c:v>1.0832626952960043E-3</c:v>
                </c:pt>
                <c:pt idx="2443">
                  <c:v>1.0840152223229437E-3</c:v>
                </c:pt>
                <c:pt idx="2444">
                  <c:v>1.0847682721117015E-3</c:v>
                </c:pt>
                <c:pt idx="2445">
                  <c:v>1.0855218450412183E-3</c:v>
                </c:pt>
                <c:pt idx="2446">
                  <c:v>1.0862759414670196E-3</c:v>
                </c:pt>
                <c:pt idx="2447">
                  <c:v>1.0870305617448617E-3</c:v>
                </c:pt>
                <c:pt idx="2448">
                  <c:v>1.0877857062544754E-3</c:v>
                </c:pt>
                <c:pt idx="2449">
                  <c:v>1.0885413753521278E-3</c:v>
                </c:pt>
                <c:pt idx="2450">
                  <c:v>1.089297569394317E-3</c:v>
                </c:pt>
                <c:pt idx="2451">
                  <c:v>1.0900542887615657E-3</c:v>
                </c:pt>
                <c:pt idx="2452">
                  <c:v>1.0908115338108843E-3</c:v>
                </c:pt>
                <c:pt idx="2453">
                  <c:v>1.091569304899514E-3</c:v>
                </c:pt>
                <c:pt idx="2454">
                  <c:v>1.0923276024087712E-3</c:v>
                </c:pt>
                <c:pt idx="2455">
                  <c:v>1.0930864266964107E-3</c:v>
                </c:pt>
                <c:pt idx="2456">
                  <c:v>1.0938457781204192E-3</c:v>
                </c:pt>
                <c:pt idx="2457">
                  <c:v>1.094605657062908E-3</c:v>
                </c:pt>
                <c:pt idx="2458">
                  <c:v>1.0953660638823781E-3</c:v>
                </c:pt>
                <c:pt idx="2459">
                  <c:v>1.0961269989455378E-3</c:v>
                </c:pt>
                <c:pt idx="2460">
                  <c:v>1.0968884626113699E-3</c:v>
                </c:pt>
                <c:pt idx="2461">
                  <c:v>1.0976504552630483E-3</c:v>
                </c:pt>
                <c:pt idx="2462">
                  <c:v>1.0984129772600715E-3</c:v>
                </c:pt>
                <c:pt idx="2463">
                  <c:v>1.0991760289621702E-3</c:v>
                </c:pt>
                <c:pt idx="2464">
                  <c:v>1.0999396107533182E-3</c:v>
                </c:pt>
                <c:pt idx="2465">
                  <c:v>1.1007037229937631E-3</c:v>
                </c:pt>
                <c:pt idx="2466">
                  <c:v>1.1014683660439863E-3</c:v>
                </c:pt>
                <c:pt idx="2467">
                  <c:v>1.1022335402887621E-3</c:v>
                </c:pt>
                <c:pt idx="2468">
                  <c:v>1.1029992460890893E-3</c:v>
                </c:pt>
                <c:pt idx="2469">
                  <c:v>1.1037654838062013E-3</c:v>
                </c:pt>
                <c:pt idx="2470">
                  <c:v>1.1045322538256748E-3</c:v>
                </c:pt>
                <c:pt idx="2471">
                  <c:v>1.1052995565092618E-3</c:v>
                </c:pt>
                <c:pt idx="2472">
                  <c:v>1.106067392226996E-3</c:v>
                </c:pt>
                <c:pt idx="2473">
                  <c:v>1.1068357613411154E-3</c:v>
                </c:pt>
                <c:pt idx="2474">
                  <c:v>1.1076046642382697E-3</c:v>
                </c:pt>
                <c:pt idx="2475">
                  <c:v>1.1083741012812168E-3</c:v>
                </c:pt>
                <c:pt idx="2476">
                  <c:v>1.10914407283295E-3</c:v>
                </c:pt>
                <c:pt idx="2477">
                  <c:v>1.1099145792809251E-3</c:v>
                </c:pt>
                <c:pt idx="2478">
                  <c:v>1.1106856209886567E-3</c:v>
                </c:pt>
                <c:pt idx="2479">
                  <c:v>1.1114571983198952E-3</c:v>
                </c:pt>
                <c:pt idx="2480">
                  <c:v>1.1122293116629042E-3</c:v>
                </c:pt>
                <c:pt idx="2481">
                  <c:v>1.1130019613819566E-3</c:v>
                </c:pt>
                <c:pt idx="2482">
                  <c:v>1.1137751478415615E-3</c:v>
                </c:pt>
                <c:pt idx="2483">
                  <c:v>1.1145488714307923E-3</c:v>
                </c:pt>
                <c:pt idx="2484">
                  <c:v>1.1153231325146814E-3</c:v>
                </c:pt>
                <c:pt idx="2485">
                  <c:v>1.1160979314584979E-3</c:v>
                </c:pt>
                <c:pt idx="2486">
                  <c:v>1.1168732686521268E-3</c:v>
                </c:pt>
                <c:pt idx="2487">
                  <c:v>1.1176491444613618E-3</c:v>
                </c:pt>
                <c:pt idx="2488">
                  <c:v>1.1184255592603715E-3</c:v>
                </c:pt>
                <c:pt idx="2489">
                  <c:v>1.1192025134154407E-3</c:v>
                </c:pt>
                <c:pt idx="2490">
                  <c:v>1.1199800073175394E-3</c:v>
                </c:pt>
                <c:pt idx="2491">
                  <c:v>1.1207580413334787E-3</c:v>
                </c:pt>
                <c:pt idx="2492">
                  <c:v>1.1215366158303073E-3</c:v>
                </c:pt>
                <c:pt idx="2493">
                  <c:v>1.1223157311998104E-3</c:v>
                </c:pt>
                <c:pt idx="2494">
                  <c:v>1.1230953878095639E-3</c:v>
                </c:pt>
                <c:pt idx="2495">
                  <c:v>1.1238755860273827E-3</c:v>
                </c:pt>
                <c:pt idx="2496">
                  <c:v>1.1246563262458686E-3</c:v>
                </c:pt>
                <c:pt idx="2497">
                  <c:v>1.1254376088333643E-3</c:v>
                </c:pt>
                <c:pt idx="2498">
                  <c:v>1.1262194341584515E-3</c:v>
                </c:pt>
                <c:pt idx="2499">
                  <c:v>1.1270018026145506E-3</c:v>
                </c:pt>
                <c:pt idx="2500">
                  <c:v>1.1277847145707729E-3</c:v>
                </c:pt>
                <c:pt idx="2501">
                  <c:v>1.1285681703964688E-3</c:v>
                </c:pt>
                <c:pt idx="2502">
                  <c:v>1.129352170485879E-3</c:v>
                </c:pt>
                <c:pt idx="2503">
                  <c:v>1.1301367152088846E-3</c:v>
                </c:pt>
                <c:pt idx="2504">
                  <c:v>1.1309218049438345E-3</c:v>
                </c:pt>
                <c:pt idx="2505">
                  <c:v>1.1317074400611067E-3</c:v>
                </c:pt>
                <c:pt idx="2506">
                  <c:v>1.1324936209560388E-3</c:v>
                </c:pt>
                <c:pt idx="2507">
                  <c:v>1.1332803479995406E-3</c:v>
                </c:pt>
                <c:pt idx="2508">
                  <c:v>1.1340676215627619E-3</c:v>
                </c:pt>
                <c:pt idx="2509">
                  <c:v>1.1348554420418653E-3</c:v>
                </c:pt>
                <c:pt idx="2510">
                  <c:v>1.1356438098085336E-3</c:v>
                </c:pt>
                <c:pt idx="2511">
                  <c:v>1.1364327252346915E-3</c:v>
                </c:pt>
                <c:pt idx="2512">
                  <c:v>1.1372221887173269E-3</c:v>
                </c:pt>
                <c:pt idx="2513">
                  <c:v>1.1380122006288984E-3</c:v>
                </c:pt>
                <c:pt idx="2514">
                  <c:v>1.1388027613421059E-3</c:v>
                </c:pt>
                <c:pt idx="2515">
                  <c:v>1.1395938712547655E-3</c:v>
                </c:pt>
                <c:pt idx="2516">
                  <c:v>1.1403855307401125E-3</c:v>
                </c:pt>
                <c:pt idx="2517">
                  <c:v>1.1411777401799273E-3</c:v>
                </c:pt>
                <c:pt idx="2518">
                  <c:v>1.1419704999479461E-3</c:v>
                </c:pt>
                <c:pt idx="2519">
                  <c:v>1.142763810443092E-3</c:v>
                </c:pt>
                <c:pt idx="2520">
                  <c:v>1.143557672039638E-3</c:v>
                </c:pt>
                <c:pt idx="2521">
                  <c:v>1.1443520851121007E-3</c:v>
                </c:pt>
                <c:pt idx="2522">
                  <c:v>1.1451470500602346E-3</c:v>
                </c:pt>
                <c:pt idx="2523">
                  <c:v>1.1459425672590935E-3</c:v>
                </c:pt>
                <c:pt idx="2524">
                  <c:v>1.1467386370839746E-3</c:v>
                </c:pt>
                <c:pt idx="2525">
                  <c:v>1.1475352599354663E-3</c:v>
                </c:pt>
                <c:pt idx="2526">
                  <c:v>1.1483324361894046E-3</c:v>
                </c:pt>
                <c:pt idx="2527">
                  <c:v>1.1491301662218695E-3</c:v>
                </c:pt>
                <c:pt idx="2528">
                  <c:v>1.1499284504342849E-3</c:v>
                </c:pt>
                <c:pt idx="2529">
                  <c:v>1.1507272892032705E-3</c:v>
                </c:pt>
                <c:pt idx="2530">
                  <c:v>1.1515266829056905E-3</c:v>
                </c:pt>
                <c:pt idx="2531">
                  <c:v>1.1523266319438061E-3</c:v>
                </c:pt>
                <c:pt idx="2532">
                  <c:v>1.1531271366950222E-3</c:v>
                </c:pt>
                <c:pt idx="2533">
                  <c:v>1.153928197545385E-3</c:v>
                </c:pt>
                <c:pt idx="2534">
                  <c:v>1.154729814872807E-3</c:v>
                </c:pt>
                <c:pt idx="2535">
                  <c:v>1.1555319890806681E-3</c:v>
                </c:pt>
                <c:pt idx="2536">
                  <c:v>1.1563347205474233E-3</c:v>
                </c:pt>
                <c:pt idx="2537">
                  <c:v>1.1571380096517734E-3</c:v>
                </c:pt>
                <c:pt idx="2538">
                  <c:v>1.1579418567979392E-3</c:v>
                </c:pt>
                <c:pt idx="2539">
                  <c:v>1.1587462623651658E-3</c:v>
                </c:pt>
                <c:pt idx="2540">
                  <c:v>1.159551226732943E-3</c:v>
                </c:pt>
                <c:pt idx="2541">
                  <c:v>1.160356750306335E-3</c:v>
                </c:pt>
                <c:pt idx="2542">
                  <c:v>1.1611628334653775E-3</c:v>
                </c:pt>
                <c:pt idx="2543">
                  <c:v>1.1619694765903519E-3</c:v>
                </c:pt>
                <c:pt idx="2544">
                  <c:v>1.1627766800871677E-3</c:v>
                </c:pt>
                <c:pt idx="2545">
                  <c:v>1.1635844443366522E-3</c:v>
                </c:pt>
                <c:pt idx="2546">
                  <c:v>1.1643927697198805E-3</c:v>
                </c:pt>
                <c:pt idx="2547">
                  <c:v>1.1652016566436082E-3</c:v>
                </c:pt>
                <c:pt idx="2548">
                  <c:v>1.1660111054894574E-3</c:v>
                </c:pt>
                <c:pt idx="2549">
                  <c:v>1.1668211166477873E-3</c:v>
                </c:pt>
                <c:pt idx="2550">
                  <c:v>1.1676316905007327E-3</c:v>
                </c:pt>
                <c:pt idx="2551">
                  <c:v>1.1684428274561806E-3</c:v>
                </c:pt>
                <c:pt idx="2552">
                  <c:v>1.1692545278968148E-3</c:v>
                </c:pt>
                <c:pt idx="2553">
                  <c:v>1.1700667922055668E-3</c:v>
                </c:pt>
                <c:pt idx="2554">
                  <c:v>1.1708796207911744E-3</c:v>
                </c:pt>
                <c:pt idx="2555">
                  <c:v>1.1716930140371193E-3</c:v>
                </c:pt>
                <c:pt idx="2556">
                  <c:v>1.172506972327132E-3</c:v>
                </c:pt>
                <c:pt idx="2557">
                  <c:v>1.1733214960708024E-3</c:v>
                </c:pt>
                <c:pt idx="2558">
                  <c:v>1.1741365856524121E-3</c:v>
                </c:pt>
                <c:pt idx="2559">
                  <c:v>1.1749522414564917E-3</c:v>
                </c:pt>
                <c:pt idx="2560">
                  <c:v>1.1757684638934855E-3</c:v>
                </c:pt>
                <c:pt idx="2561">
                  <c:v>1.1765852533484765E-3</c:v>
                </c:pt>
                <c:pt idx="2562">
                  <c:v>1.1774026102153638E-3</c:v>
                </c:pt>
                <c:pt idx="2563">
                  <c:v>1.1782205348797477E-3</c:v>
                </c:pt>
                <c:pt idx="2564">
                  <c:v>1.1790390277532142E-3</c:v>
                </c:pt>
                <c:pt idx="2565">
                  <c:v>1.1798580892219176E-3</c:v>
                </c:pt>
                <c:pt idx="2566">
                  <c:v>1.1806777196722619E-3</c:v>
                </c:pt>
                <c:pt idx="2567">
                  <c:v>1.1814979195166918E-3</c:v>
                </c:pt>
                <c:pt idx="2568">
                  <c:v>1.1823186891421666E-3</c:v>
                </c:pt>
                <c:pt idx="2569">
                  <c:v>1.1831400289358967E-3</c:v>
                </c:pt>
                <c:pt idx="2570">
                  <c:v>1.1839619393111864E-3</c:v>
                </c:pt>
                <c:pt idx="2571">
                  <c:v>1.1847844206558022E-3</c:v>
                </c:pt>
                <c:pt idx="2572">
                  <c:v>1.185607473357762E-3</c:v>
                </c:pt>
                <c:pt idx="2573">
                  <c:v>1.1864310978312322E-3</c:v>
                </c:pt>
                <c:pt idx="2574">
                  <c:v>1.1872552944647877E-3</c:v>
                </c:pt>
                <c:pt idx="2575">
                  <c:v>1.1880800636472559E-3</c:v>
                </c:pt>
                <c:pt idx="2576">
                  <c:v>1.1889054057936668E-3</c:v>
                </c:pt>
                <c:pt idx="2577">
                  <c:v>1.1897313212934058E-3</c:v>
                </c:pt>
                <c:pt idx="2578">
                  <c:v>1.1905578105447733E-3</c:v>
                </c:pt>
                <c:pt idx="2579">
                  <c:v>1.1913848739376778E-3</c:v>
                </c:pt>
                <c:pt idx="2580">
                  <c:v>1.1922125118883043E-3</c:v>
                </c:pt>
                <c:pt idx="2581">
                  <c:v>1.1930407247871212E-3</c:v>
                </c:pt>
                <c:pt idx="2582">
                  <c:v>1.1938695130248502E-3</c:v>
                </c:pt>
                <c:pt idx="2583">
                  <c:v>1.1946988770185438E-3</c:v>
                </c:pt>
                <c:pt idx="2584">
                  <c:v>1.1955288171594854E-3</c:v>
                </c:pt>
                <c:pt idx="2585">
                  <c:v>1.196359333839211E-3</c:v>
                </c:pt>
                <c:pt idx="2586">
                  <c:v>1.1971904274756435E-3</c:v>
                </c:pt>
                <c:pt idx="2587">
                  <c:v>1.1980220984608818E-3</c:v>
                </c:pt>
                <c:pt idx="2588">
                  <c:v>1.1988543471872786E-3</c:v>
                </c:pt>
                <c:pt idx="2589">
                  <c:v>1.1996871740736284E-3</c:v>
                </c:pt>
                <c:pt idx="2590">
                  <c:v>1.2005205795128475E-3</c:v>
                </c:pt>
                <c:pt idx="2591">
                  <c:v>1.2013545638981074E-3</c:v>
                </c:pt>
                <c:pt idx="2592">
                  <c:v>1.2021891276490758E-3</c:v>
                </c:pt>
                <c:pt idx="2593">
                  <c:v>1.2030242711594885E-3</c:v>
                </c:pt>
                <c:pt idx="2594">
                  <c:v>1.2038599948320961E-3</c:v>
                </c:pt>
                <c:pt idx="2595">
                  <c:v>1.2046962990611637E-3</c:v>
                </c:pt>
                <c:pt idx="2596">
                  <c:v>1.2055331842675259E-3</c:v>
                </c:pt>
                <c:pt idx="2597">
                  <c:v>1.2063706508460142E-3</c:v>
                </c:pt>
                <c:pt idx="2598">
                  <c:v>1.207208699191716E-3</c:v>
                </c:pt>
                <c:pt idx="2599">
                  <c:v>1.2080473297263435E-3</c:v>
                </c:pt>
                <c:pt idx="2600">
                  <c:v>1.2088865428455514E-3</c:v>
                </c:pt>
                <c:pt idx="2601">
                  <c:v>1.2097263389452511E-3</c:v>
                </c:pt>
                <c:pt idx="2602">
                  <c:v>1.2105667184480347E-3</c:v>
                </c:pt>
                <c:pt idx="2603">
                  <c:v>1.2114076817503817E-3</c:v>
                </c:pt>
                <c:pt idx="2604">
                  <c:v>1.2122492292490291E-3</c:v>
                </c:pt>
                <c:pt idx="2605">
                  <c:v>1.2130913613674504E-3</c:v>
                </c:pt>
                <c:pt idx="2606">
                  <c:v>1.213934078502952E-3</c:v>
                </c:pt>
                <c:pt idx="2607">
                  <c:v>1.2147773810619372E-3</c:v>
                </c:pt>
                <c:pt idx="2608">
                  <c:v>1.2156212694422461E-3</c:v>
                </c:pt>
                <c:pt idx="2609">
                  <c:v>1.2164657440685304E-3</c:v>
                </c:pt>
                <c:pt idx="2610">
                  <c:v>1.2173108053392015E-3</c:v>
                </c:pt>
                <c:pt idx="2611">
                  <c:v>1.2181564536529299E-3</c:v>
                </c:pt>
                <c:pt idx="2612">
                  <c:v>1.2190026894352522E-3</c:v>
                </c:pt>
                <c:pt idx="2613">
                  <c:v>1.2198495130854115E-3</c:v>
                </c:pt>
                <c:pt idx="2614">
                  <c:v>1.220696925002909E-3</c:v>
                </c:pt>
                <c:pt idx="2615">
                  <c:v>1.2215449256141693E-3</c:v>
                </c:pt>
                <c:pt idx="2616">
                  <c:v>1.2223935153192677E-3</c:v>
                </c:pt>
                <c:pt idx="2617">
                  <c:v>1.2232426945185389E-3</c:v>
                </c:pt>
                <c:pt idx="2618">
                  <c:v>1.2240924636392966E-3</c:v>
                </c:pt>
                <c:pt idx="2619">
                  <c:v>1.2249428230824506E-3</c:v>
                </c:pt>
                <c:pt idx="2620">
                  <c:v>1.2257937732491706E-3</c:v>
                </c:pt>
                <c:pt idx="2621">
                  <c:v>1.2266453145676611E-3</c:v>
                </c:pt>
                <c:pt idx="2622">
                  <c:v>1.2274974474396681E-3</c:v>
                </c:pt>
                <c:pt idx="2623">
                  <c:v>1.2283501722761354E-3</c:v>
                </c:pt>
                <c:pt idx="2624">
                  <c:v>1.2292034894793487E-3</c:v>
                </c:pt>
                <c:pt idx="2625">
                  <c:v>1.2300573994787037E-3</c:v>
                </c:pt>
                <c:pt idx="2626">
                  <c:v>1.2309119026770636E-3</c:v>
                </c:pt>
                <c:pt idx="2627">
                  <c:v>1.2317669994775533E-3</c:v>
                </c:pt>
                <c:pt idx="2628">
                  <c:v>1.2326226903104638E-3</c:v>
                </c:pt>
                <c:pt idx="2629">
                  <c:v>1.2334789755794992E-3</c:v>
                </c:pt>
                <c:pt idx="2630">
                  <c:v>1.2343358556886242E-3</c:v>
                </c:pt>
                <c:pt idx="2631">
                  <c:v>1.2351933310690278E-3</c:v>
                </c:pt>
                <c:pt idx="2632">
                  <c:v>1.2360514021252556E-3</c:v>
                </c:pt>
                <c:pt idx="2633">
                  <c:v>1.2369100692621151E-3</c:v>
                </c:pt>
                <c:pt idx="2634">
                  <c:v>1.2377693329116944E-3</c:v>
                </c:pt>
                <c:pt idx="2635">
                  <c:v>1.2386291934793827E-3</c:v>
                </c:pt>
                <c:pt idx="2636">
                  <c:v>1.2394896513708319E-3</c:v>
                </c:pt>
                <c:pt idx="2637">
                  <c:v>1.2403507070190313E-3</c:v>
                </c:pt>
                <c:pt idx="2638">
                  <c:v>1.2412123608302151E-3</c:v>
                </c:pt>
                <c:pt idx="2639">
                  <c:v>1.242074613219919E-3</c:v>
                </c:pt>
                <c:pt idx="2640">
                  <c:v>1.242937464594923E-3</c:v>
                </c:pt>
                <c:pt idx="2641">
                  <c:v>1.2438009153894209E-3</c:v>
                </c:pt>
                <c:pt idx="2642">
                  <c:v>1.2446649660107769E-3</c:v>
                </c:pt>
                <c:pt idx="2643">
                  <c:v>1.2455296168666203E-3</c:v>
                </c:pt>
                <c:pt idx="2644">
                  <c:v>1.2463948683920495E-3</c:v>
                </c:pt>
                <c:pt idx="2645">
                  <c:v>1.2472607209952791E-3</c:v>
                </c:pt>
                <c:pt idx="2646">
                  <c:v>1.2481271750847879E-3</c:v>
                </c:pt>
                <c:pt idx="2647">
                  <c:v>1.2489942310965822E-3</c:v>
                </c:pt>
                <c:pt idx="2648">
                  <c:v>1.2498618894397273E-3</c:v>
                </c:pt>
                <c:pt idx="2649">
                  <c:v>1.2507301505235542E-3</c:v>
                </c:pt>
                <c:pt idx="2650">
                  <c:v>1.2515990147849785E-3</c:v>
                </c:pt>
                <c:pt idx="2651">
                  <c:v>1.252468482633919E-3</c:v>
                </c:pt>
                <c:pt idx="2652">
                  <c:v>1.2533385544896791E-3</c:v>
                </c:pt>
                <c:pt idx="2653">
                  <c:v>1.254209230762728E-3</c:v>
                </c:pt>
                <c:pt idx="2654">
                  <c:v>1.255080511891197E-3</c:v>
                </c:pt>
                <c:pt idx="2655">
                  <c:v>1.2559523982861446E-3</c:v>
                </c:pt>
                <c:pt idx="2656">
                  <c:v>1.2568248903588966E-3</c:v>
                </c:pt>
                <c:pt idx="2657">
                  <c:v>1.2576979885484975E-3</c:v>
                </c:pt>
                <c:pt idx="2658">
                  <c:v>1.2585716932668636E-3</c:v>
                </c:pt>
                <c:pt idx="2659">
                  <c:v>1.259446004926178E-3</c:v>
                </c:pt>
                <c:pt idx="2660">
                  <c:v>1.2603209239664009E-3</c:v>
                </c:pt>
                <c:pt idx="2661">
                  <c:v>1.2611964508003077E-3</c:v>
                </c:pt>
                <c:pt idx="2662">
                  <c:v>1.2620725858409412E-3</c:v>
                </c:pt>
                <c:pt idx="2663">
                  <c:v>1.2629493295291793E-3</c:v>
                </c:pt>
                <c:pt idx="2664">
                  <c:v>1.2638266822786581E-3</c:v>
                </c:pt>
                <c:pt idx="2665">
                  <c:v>1.2647046445032816E-3</c:v>
                </c:pt>
                <c:pt idx="2666">
                  <c:v>1.2655832166448473E-3</c:v>
                </c:pt>
                <c:pt idx="2667">
                  <c:v>1.2664623991178539E-3</c:v>
                </c:pt>
                <c:pt idx="2668">
                  <c:v>1.2673421923462898E-3</c:v>
                </c:pt>
                <c:pt idx="2669">
                  <c:v>1.2682225967452106E-3</c:v>
                </c:pt>
                <c:pt idx="2670">
                  <c:v>1.2691036127576425E-3</c:v>
                </c:pt>
                <c:pt idx="2671">
                  <c:v>1.2699852407992375E-3</c:v>
                </c:pt>
                <c:pt idx="2672">
                  <c:v>1.2708674812859162E-3</c:v>
                </c:pt>
                <c:pt idx="2673">
                  <c:v>1.2717503346616292E-3</c:v>
                </c:pt>
                <c:pt idx="2674">
                  <c:v>1.2726338013428948E-3</c:v>
                </c:pt>
                <c:pt idx="2675">
                  <c:v>1.2735178817465018E-3</c:v>
                </c:pt>
                <c:pt idx="2676">
                  <c:v>1.2744025763173261E-3</c:v>
                </c:pt>
                <c:pt idx="2677">
                  <c:v>1.2752878854727547E-3</c:v>
                </c:pt>
                <c:pt idx="2678">
                  <c:v>1.2761738096304456E-3</c:v>
                </c:pt>
                <c:pt idx="2679">
                  <c:v>1.2770603492362029E-3</c:v>
                </c:pt>
                <c:pt idx="2680">
                  <c:v>1.2779475047082836E-3</c:v>
                </c:pt>
                <c:pt idx="2681">
                  <c:v>1.2788352764652169E-3</c:v>
                </c:pt>
                <c:pt idx="2682">
                  <c:v>1.2797236649537364E-3</c:v>
                </c:pt>
                <c:pt idx="2683">
                  <c:v>1.280612670592972E-3</c:v>
                </c:pt>
                <c:pt idx="2684">
                  <c:v>1.2815022938116492E-3</c:v>
                </c:pt>
                <c:pt idx="2685">
                  <c:v>1.2823925350294611E-3</c:v>
                </c:pt>
                <c:pt idx="2686">
                  <c:v>1.2832833946943842E-3</c:v>
                </c:pt>
                <c:pt idx="2687">
                  <c:v>1.2841748732267139E-3</c:v>
                </c:pt>
                <c:pt idx="2688">
                  <c:v>1.2850669710470187E-3</c:v>
                </c:pt>
                <c:pt idx="2689">
                  <c:v>1.285959688604209E-3</c:v>
                </c:pt>
                <c:pt idx="2690">
                  <c:v>1.2868530263194569E-3</c:v>
                </c:pt>
                <c:pt idx="2691">
                  <c:v>1.2877469846142083E-3</c:v>
                </c:pt>
                <c:pt idx="2692">
                  <c:v>1.2886415639383093E-3</c:v>
                </c:pt>
                <c:pt idx="2693">
                  <c:v>1.2895367647138109E-3</c:v>
                </c:pt>
                <c:pt idx="2694">
                  <c:v>1.2904325873630375E-3</c:v>
                </c:pt>
                <c:pt idx="2695">
                  <c:v>1.2913290323367736E-3</c:v>
                </c:pt>
                <c:pt idx="2696">
                  <c:v>1.2922261000579503E-3</c:v>
                </c:pt>
                <c:pt idx="2697">
                  <c:v>1.2931237909591812E-3</c:v>
                </c:pt>
                <c:pt idx="2698">
                  <c:v>1.2940221054639654E-3</c:v>
                </c:pt>
                <c:pt idx="2699">
                  <c:v>1.2949210440243416E-3</c:v>
                </c:pt>
                <c:pt idx="2700">
                  <c:v>1.295820607064417E-3</c:v>
                </c:pt>
                <c:pt idx="2701">
                  <c:v>1.2967207950085741E-3</c:v>
                </c:pt>
                <c:pt idx="2702">
                  <c:v>1.2976216083097944E-3</c:v>
                </c:pt>
                <c:pt idx="2703">
                  <c:v>1.2985230473930693E-3</c:v>
                </c:pt>
                <c:pt idx="2704">
                  <c:v>1.2994251126836665E-3</c:v>
                </c:pt>
                <c:pt idx="2705">
                  <c:v>1.3003278046355121E-3</c:v>
                </c:pt>
                <c:pt idx="2706">
                  <c:v>1.301231123674484E-3</c:v>
                </c:pt>
                <c:pt idx="2707">
                  <c:v>1.3021350702267366E-3</c:v>
                </c:pt>
                <c:pt idx="2708">
                  <c:v>1.3030396447471426E-3</c:v>
                </c:pt>
                <c:pt idx="2709">
                  <c:v>1.3039448476624685E-3</c:v>
                </c:pt>
                <c:pt idx="2710">
                  <c:v>1.3048506793997571E-3</c:v>
                </c:pt>
                <c:pt idx="2711">
                  <c:v>1.3057571404148298E-3</c:v>
                </c:pt>
                <c:pt idx="2712">
                  <c:v>1.3066642311353432E-3</c:v>
                </c:pt>
                <c:pt idx="2713">
                  <c:v>1.3075719519987444E-3</c:v>
                </c:pt>
                <c:pt idx="2714">
                  <c:v>1.3084803034332641E-3</c:v>
                </c:pt>
                <c:pt idx="2715">
                  <c:v>1.3093892858959918E-3</c:v>
                </c:pt>
                <c:pt idx="2716">
                  <c:v>1.3102988998157736E-3</c:v>
                </c:pt>
                <c:pt idx="2717">
                  <c:v>1.3112091456217332E-3</c:v>
                </c:pt>
                <c:pt idx="2718">
                  <c:v>1.3121200237719134E-3</c:v>
                </c:pt>
                <c:pt idx="2719">
                  <c:v>1.3130315346960545E-3</c:v>
                </c:pt>
                <c:pt idx="2720">
                  <c:v>1.313943678824175E-3</c:v>
                </c:pt>
                <c:pt idx="2721">
                  <c:v>1.3148564566152733E-3</c:v>
                </c:pt>
                <c:pt idx="2722">
                  <c:v>1.3157698684999853E-3</c:v>
                </c:pt>
                <c:pt idx="2723">
                  <c:v>1.3166839149092273E-3</c:v>
                </c:pt>
                <c:pt idx="2724">
                  <c:v>1.317598596302954E-3</c:v>
                </c:pt>
                <c:pt idx="2725">
                  <c:v>1.3185139131127001E-3</c:v>
                </c:pt>
                <c:pt idx="2726">
                  <c:v>1.3194298657702799E-3</c:v>
                </c:pt>
                <c:pt idx="2727">
                  <c:v>1.320346454736608E-3</c:v>
                </c:pt>
                <c:pt idx="2728">
                  <c:v>1.3212636804441188E-3</c:v>
                </c:pt>
                <c:pt idx="2729">
                  <c:v>1.3221815433351472E-3</c:v>
                </c:pt>
                <c:pt idx="2730">
                  <c:v>1.3231000438427086E-3</c:v>
                </c:pt>
                <c:pt idx="2731">
                  <c:v>1.3240191824289999E-3</c:v>
                </c:pt>
                <c:pt idx="2732">
                  <c:v>1.324938959527658E-3</c:v>
                </c:pt>
                <c:pt idx="2733">
                  <c:v>1.3258593755726016E-3</c:v>
                </c:pt>
                <c:pt idx="2734">
                  <c:v>1.3267804310269915E-3</c:v>
                </c:pt>
                <c:pt idx="2735">
                  <c:v>1.3277021263253691E-3</c:v>
                </c:pt>
                <c:pt idx="2736">
                  <c:v>1.3286244619025577E-3</c:v>
                </c:pt>
                <c:pt idx="2737">
                  <c:v>1.329547438222684E-3</c:v>
                </c:pt>
                <c:pt idx="2738">
                  <c:v>1.3304710557211961E-3</c:v>
                </c:pt>
                <c:pt idx="2739">
                  <c:v>1.3313953148338237E-3</c:v>
                </c:pt>
                <c:pt idx="2740">
                  <c:v>1.3323202160256617E-3</c:v>
                </c:pt>
                <c:pt idx="2741">
                  <c:v>1.333245759733066E-3</c:v>
                </c:pt>
                <c:pt idx="2742">
                  <c:v>1.334171946402383E-3</c:v>
                </c:pt>
                <c:pt idx="2743">
                  <c:v>1.3350987764705548E-3</c:v>
                </c:pt>
                <c:pt idx="2744">
                  <c:v>1.3360262504039696E-3</c:v>
                </c:pt>
                <c:pt idx="2745">
                  <c:v>1.3369543686401974E-3</c:v>
                </c:pt>
                <c:pt idx="2746">
                  <c:v>1.3378831316170916E-3</c:v>
                </c:pt>
                <c:pt idx="2747">
                  <c:v>1.338812539802013E-3</c:v>
                </c:pt>
                <c:pt idx="2748">
                  <c:v>1.3397425936334442E-3</c:v>
                </c:pt>
                <c:pt idx="2749">
                  <c:v>1.3406732935501515E-3</c:v>
                </c:pt>
                <c:pt idx="2750">
                  <c:v>1.3416046400204706E-3</c:v>
                </c:pt>
                <c:pt idx="2751">
                  <c:v>1.3425366334837983E-3</c:v>
                </c:pt>
                <c:pt idx="2752">
                  <c:v>1.3434692743798165E-3</c:v>
                </c:pt>
                <c:pt idx="2753">
                  <c:v>1.3444025631778372E-3</c:v>
                </c:pt>
                <c:pt idx="2754">
                  <c:v>1.3453365003181735E-3</c:v>
                </c:pt>
                <c:pt idx="2755">
                  <c:v>1.3462710862414246E-3</c:v>
                </c:pt>
                <c:pt idx="2756">
                  <c:v>1.3472063214178809E-3</c:v>
                </c:pt>
                <c:pt idx="2757">
                  <c:v>1.3481422062887741E-3</c:v>
                </c:pt>
                <c:pt idx="2758">
                  <c:v>1.3490787413054375E-3</c:v>
                </c:pt>
                <c:pt idx="2759">
                  <c:v>1.3500159269096957E-3</c:v>
                </c:pt>
                <c:pt idx="2760">
                  <c:v>1.3509537635731474E-3</c:v>
                </c:pt>
                <c:pt idx="2761">
                  <c:v>1.3518922517382517E-3</c:v>
                </c:pt>
                <c:pt idx="2762">
                  <c:v>1.3528313918477542E-3</c:v>
                </c:pt>
                <c:pt idx="2763">
                  <c:v>1.3537711843742376E-3</c:v>
                </c:pt>
                <c:pt idx="2764">
                  <c:v>1.3547116297610835E-3</c:v>
                </c:pt>
                <c:pt idx="2765">
                  <c:v>1.3556527284519608E-3</c:v>
                </c:pt>
                <c:pt idx="2766">
                  <c:v>1.3565944809204381E-3</c:v>
                </c:pt>
                <c:pt idx="2767">
                  <c:v>1.3575368876108211E-3</c:v>
                </c:pt>
                <c:pt idx="2768">
                  <c:v>1.3584799489677047E-3</c:v>
                </c:pt>
                <c:pt idx="2769">
                  <c:v>1.3594236654656442E-3</c:v>
                </c:pt>
                <c:pt idx="2770">
                  <c:v>1.360368037549873E-3</c:v>
                </c:pt>
                <c:pt idx="2771">
                  <c:v>1.3613130656659122E-3</c:v>
                </c:pt>
                <c:pt idx="2772">
                  <c:v>1.3622587502893078E-3</c:v>
                </c:pt>
                <c:pt idx="2773">
                  <c:v>1.3632050918662207E-3</c:v>
                </c:pt>
                <c:pt idx="2774">
                  <c:v>1.3641520908530273E-3</c:v>
                </c:pt>
                <c:pt idx="2775">
                  <c:v>1.3650997476964883E-3</c:v>
                </c:pt>
                <c:pt idx="2776">
                  <c:v>1.3660480628734724E-3</c:v>
                </c:pt>
                <c:pt idx="2777">
                  <c:v>1.3669970368313815E-3</c:v>
                </c:pt>
                <c:pt idx="2778">
                  <c:v>1.3679466700179087E-3</c:v>
                </c:pt>
                <c:pt idx="2779">
                  <c:v>1.3688969629109165E-3</c:v>
                </c:pt>
                <c:pt idx="2780">
                  <c:v>1.3698479159587403E-3</c:v>
                </c:pt>
                <c:pt idx="2781">
                  <c:v>1.3707995296100067E-3</c:v>
                </c:pt>
                <c:pt idx="2782">
                  <c:v>1.3717518043435749E-3</c:v>
                </c:pt>
                <c:pt idx="2783">
                  <c:v>1.3727047406087152E-3</c:v>
                </c:pt>
                <c:pt idx="2784">
                  <c:v>1.3736583388549899E-3</c:v>
                </c:pt>
                <c:pt idx="2785">
                  <c:v>1.3746125995622569E-3</c:v>
                </c:pt>
                <c:pt idx="2786">
                  <c:v>1.3755675231807234E-3</c:v>
                </c:pt>
                <c:pt idx="2787">
                  <c:v>1.3765231101709047E-3</c:v>
                </c:pt>
                <c:pt idx="2788">
                  <c:v>1.377479360983613E-3</c:v>
                </c:pt>
                <c:pt idx="2789">
                  <c:v>1.3784362761000411E-3</c:v>
                </c:pt>
                <c:pt idx="2790">
                  <c:v>1.3793938559716488E-3</c:v>
                </c:pt>
                <c:pt idx="2791">
                  <c:v>1.3803521010501887E-3</c:v>
                </c:pt>
                <c:pt idx="2792">
                  <c:v>1.3813110118178569E-3</c:v>
                </c:pt>
                <c:pt idx="2793">
                  <c:v>1.3822705887270553E-3</c:v>
                </c:pt>
                <c:pt idx="2794">
                  <c:v>1.3832308322304779E-3</c:v>
                </c:pt>
                <c:pt idx="2795">
                  <c:v>1.3841917428113273E-3</c:v>
                </c:pt>
                <c:pt idx="2796">
                  <c:v>1.385153320922948E-3</c:v>
                </c:pt>
                <c:pt idx="2797">
                  <c:v>1.3861155670189787E-3</c:v>
                </c:pt>
                <c:pt idx="2798">
                  <c:v>1.3870784815836295E-3</c:v>
                </c:pt>
                <c:pt idx="2799">
                  <c:v>1.3880420650711901E-3</c:v>
                </c:pt>
                <c:pt idx="2800">
                  <c:v>1.3890063179362456E-3</c:v>
                </c:pt>
                <c:pt idx="2801">
                  <c:v>1.3899712406640157E-3</c:v>
                </c:pt>
                <c:pt idx="2802">
                  <c:v>1.3909368337097379E-3</c:v>
                </c:pt>
                <c:pt idx="2803">
                  <c:v>1.3919030975390726E-3</c:v>
                </c:pt>
                <c:pt idx="2804">
                  <c:v>1.3928700326078689E-3</c:v>
                </c:pt>
                <c:pt idx="2805">
                  <c:v>1.3938376394026961E-3</c:v>
                </c:pt>
                <c:pt idx="2806">
                  <c:v>1.3948059183800585E-3</c:v>
                </c:pt>
                <c:pt idx="2807">
                  <c:v>1.3957748699967556E-3</c:v>
                </c:pt>
                <c:pt idx="2808">
                  <c:v>1.3967444947403718E-3</c:v>
                </c:pt>
                <c:pt idx="2809">
                  <c:v>1.3977147930683631E-3</c:v>
                </c:pt>
                <c:pt idx="2810">
                  <c:v>1.3986857654384819E-3</c:v>
                </c:pt>
                <c:pt idx="2811">
                  <c:v>1.399657412339329E-3</c:v>
                </c:pt>
                <c:pt idx="2812">
                  <c:v>1.400629734229315E-3</c:v>
                </c:pt>
                <c:pt idx="2813">
                  <c:v>1.4016027315671468E-3</c:v>
                </c:pt>
                <c:pt idx="2814">
                  <c:v>1.4025764048424441E-3</c:v>
                </c:pt>
                <c:pt idx="2815">
                  <c:v>1.4035507545145732E-3</c:v>
                </c:pt>
                <c:pt idx="2816">
                  <c:v>1.404525781043198E-3</c:v>
                </c:pt>
                <c:pt idx="2817">
                  <c:v>1.4055014849189596E-3</c:v>
                </c:pt>
                <c:pt idx="2818">
                  <c:v>1.4064778666021819E-3</c:v>
                </c:pt>
                <c:pt idx="2819">
                  <c:v>1.4074549265637279E-3</c:v>
                </c:pt>
                <c:pt idx="2820">
                  <c:v>1.4084326652645403E-3</c:v>
                </c:pt>
                <c:pt idx="2821">
                  <c:v>1.4094110831966247E-3</c:v>
                </c:pt>
                <c:pt idx="2822">
                  <c:v>1.4103901808215859E-3</c:v>
                </c:pt>
                <c:pt idx="2823">
                  <c:v>1.4113699586013276E-3</c:v>
                </c:pt>
                <c:pt idx="2824">
                  <c:v>1.4123504170288816E-3</c:v>
                </c:pt>
                <c:pt idx="2825">
                  <c:v>1.4133315565668151E-3</c:v>
                </c:pt>
                <c:pt idx="2826">
                  <c:v>1.4143133776779954E-3</c:v>
                </c:pt>
                <c:pt idx="2827">
                  <c:v>1.4152958808564822E-3</c:v>
                </c:pt>
                <c:pt idx="2828">
                  <c:v>1.4162790665658077E-3</c:v>
                </c:pt>
                <c:pt idx="2829">
                  <c:v>1.4172629352698044E-3</c:v>
                </c:pt>
                <c:pt idx="2830">
                  <c:v>1.4182474874635624E-3</c:v>
                </c:pt>
                <c:pt idx="2831">
                  <c:v>1.4192327236115805E-3</c:v>
                </c:pt>
                <c:pt idx="2832">
                  <c:v>1.4202186441889921E-3</c:v>
                </c:pt>
                <c:pt idx="2833">
                  <c:v>1.4212052496609194E-3</c:v>
                </c:pt>
                <c:pt idx="2834">
                  <c:v>1.4221925405238302E-3</c:v>
                </c:pt>
                <c:pt idx="2835">
                  <c:v>1.4231805172435154E-3</c:v>
                </c:pt>
                <c:pt idx="2836">
                  <c:v>1.4241691802860672E-3</c:v>
                </c:pt>
                <c:pt idx="2837">
                  <c:v>1.4251585301489891E-3</c:v>
                </c:pt>
                <c:pt idx="2838">
                  <c:v>1.4261485672990427E-3</c:v>
                </c:pt>
                <c:pt idx="2839">
                  <c:v>1.427139292203293E-3</c:v>
                </c:pt>
                <c:pt idx="2840">
                  <c:v>1.4281307053602805E-3</c:v>
                </c:pt>
                <c:pt idx="2841">
                  <c:v>1.4291228072377405E-3</c:v>
                </c:pt>
                <c:pt idx="2842">
                  <c:v>1.4301155983037119E-3</c:v>
                </c:pt>
                <c:pt idx="2843">
                  <c:v>1.4311090790577752E-3</c:v>
                </c:pt>
                <c:pt idx="2844">
                  <c:v>1.4321032499686409E-3</c:v>
                </c:pt>
                <c:pt idx="2845">
                  <c:v>1.4330981115053241E-3</c:v>
                </c:pt>
                <c:pt idx="2846">
                  <c:v>1.4340936641684468E-3</c:v>
                </c:pt>
                <c:pt idx="2847">
                  <c:v>1.4350899084276977E-3</c:v>
                </c:pt>
                <c:pt idx="2848">
                  <c:v>1.4360868447635185E-3</c:v>
                </c:pt>
                <c:pt idx="2849">
                  <c:v>1.4370844736462289E-3</c:v>
                </c:pt>
                <c:pt idx="2850">
                  <c:v>1.4380827955778432E-3</c:v>
                </c:pt>
                <c:pt idx="2851">
                  <c:v>1.4390818110293568E-3</c:v>
                </c:pt>
                <c:pt idx="2852">
                  <c:v>1.4400815204720697E-3</c:v>
                </c:pt>
                <c:pt idx="2853">
                  <c:v>1.4410819244090438E-3</c:v>
                </c:pt>
                <c:pt idx="2854">
                  <c:v>1.442083023312256E-3</c:v>
                </c:pt>
                <c:pt idx="2855">
                  <c:v>1.4430848176539899E-3</c:v>
                </c:pt>
                <c:pt idx="2856">
                  <c:v>1.444087307938356E-3</c:v>
                </c:pt>
                <c:pt idx="2857">
                  <c:v>1.445090494638316E-3</c:v>
                </c:pt>
                <c:pt idx="2858">
                  <c:v>1.446094378227138E-3</c:v>
                </c:pt>
                <c:pt idx="2859">
                  <c:v>1.4470989592099842E-3</c:v>
                </c:pt>
                <c:pt idx="2860">
                  <c:v>1.4481042380608024E-3</c:v>
                </c:pt>
                <c:pt idx="2861">
                  <c:v>1.4491102152538477E-3</c:v>
                </c:pt>
                <c:pt idx="2862">
                  <c:v>1.4501168912953359E-3</c:v>
                </c:pt>
                <c:pt idx="2863">
                  <c:v>1.4511242666602035E-3</c:v>
                </c:pt>
                <c:pt idx="2864">
                  <c:v>1.45213234183426E-3</c:v>
                </c:pt>
                <c:pt idx="2865">
                  <c:v>1.4531411172930798E-3</c:v>
                </c:pt>
                <c:pt idx="2866">
                  <c:v>1.4541505935442868E-3</c:v>
                </c:pt>
                <c:pt idx="2867">
                  <c:v>1.4551607710641386E-3</c:v>
                </c:pt>
                <c:pt idx="2868">
                  <c:v>1.4561716503292013E-3</c:v>
                </c:pt>
                <c:pt idx="2869">
                  <c:v>1.4571832318481569E-3</c:v>
                </c:pt>
                <c:pt idx="2870">
                  <c:v>1.4581955160982566E-3</c:v>
                </c:pt>
                <c:pt idx="2871">
                  <c:v>1.4592085035570602E-3</c:v>
                </c:pt>
                <c:pt idx="2872">
                  <c:v>1.4602221947343111E-3</c:v>
                </c:pt>
                <c:pt idx="2873">
                  <c:v>1.4612365901082549E-3</c:v>
                </c:pt>
                <c:pt idx="2874">
                  <c:v>1.462251690157448E-3</c:v>
                </c:pt>
                <c:pt idx="2875">
                  <c:v>1.4632674953926968E-3</c:v>
                </c:pt>
                <c:pt idx="2876">
                  <c:v>1.4642840062932443E-3</c:v>
                </c:pt>
                <c:pt idx="2877">
                  <c:v>1.4653012233493063E-3</c:v>
                </c:pt>
                <c:pt idx="2878">
                  <c:v>1.46631914704077E-3</c:v>
                </c:pt>
                <c:pt idx="2879">
                  <c:v>1.4673377778798623E-3</c:v>
                </c:pt>
                <c:pt idx="2880">
                  <c:v>1.46835711634716E-3</c:v>
                </c:pt>
                <c:pt idx="2881">
                  <c:v>1.469377162923551E-3</c:v>
                </c:pt>
                <c:pt idx="2882">
                  <c:v>1.4703979181223306E-3</c:v>
                </c:pt>
                <c:pt idx="2883">
                  <c:v>1.4714193824250778E-3</c:v>
                </c:pt>
                <c:pt idx="2884">
                  <c:v>1.4724415563136832E-3</c:v>
                </c:pt>
                <c:pt idx="2885">
                  <c:v>1.4734644403025128E-3</c:v>
                </c:pt>
                <c:pt idx="2886">
                  <c:v>1.4744880348741497E-3</c:v>
                </c:pt>
                <c:pt idx="2887">
                  <c:v>1.4755123405114897E-3</c:v>
                </c:pt>
                <c:pt idx="2888">
                  <c:v>1.4765373577299715E-3</c:v>
                </c:pt>
                <c:pt idx="2889">
                  <c:v>1.4775630870131847E-3</c:v>
                </c:pt>
                <c:pt idx="2890">
                  <c:v>1.478589528845032E-3</c:v>
                </c:pt>
                <c:pt idx="2891">
                  <c:v>1.4796166837420272E-3</c:v>
                </c:pt>
                <c:pt idx="2892">
                  <c:v>1.4806445521887682E-3</c:v>
                </c:pt>
                <c:pt idx="2893">
                  <c:v>1.4816731346809476E-3</c:v>
                </c:pt>
                <c:pt idx="2894">
                  <c:v>1.4827024317038146E-3</c:v>
                </c:pt>
                <c:pt idx="2895">
                  <c:v>1.4837324437753196E-3</c:v>
                </c:pt>
                <c:pt idx="2896">
                  <c:v>1.4847631713814085E-3</c:v>
                </c:pt>
                <c:pt idx="2897">
                  <c:v>1.4857946150083421E-3</c:v>
                </c:pt>
                <c:pt idx="2898">
                  <c:v>1.4868267751751512E-3</c:v>
                </c:pt>
                <c:pt idx="2899">
                  <c:v>1.4878596523687951E-3</c:v>
                </c:pt>
                <c:pt idx="2900">
                  <c:v>1.4888932470765487E-3</c:v>
                </c:pt>
                <c:pt idx="2901">
                  <c:v>1.4899275598185254E-3</c:v>
                </c:pt>
                <c:pt idx="2902">
                  <c:v>1.4909625910826999E-3</c:v>
                </c:pt>
                <c:pt idx="2903">
                  <c:v>1.4919983413573636E-3</c:v>
                </c:pt>
                <c:pt idx="2904">
                  <c:v>1.493034811163714E-3</c:v>
                </c:pt>
                <c:pt idx="2905">
                  <c:v>1.4940720009907439E-3</c:v>
                </c:pt>
                <c:pt idx="2906">
                  <c:v>1.4951099113277629E-3</c:v>
                </c:pt>
                <c:pt idx="2907">
                  <c:v>1.4961485426970558E-3</c:v>
                </c:pt>
                <c:pt idx="2908">
                  <c:v>1.4971878955886348E-3</c:v>
                </c:pt>
                <c:pt idx="2909">
                  <c:v>1.498227970503731E-3</c:v>
                </c:pt>
                <c:pt idx="2910">
                  <c:v>1.4992687679330154E-3</c:v>
                </c:pt>
                <c:pt idx="2911">
                  <c:v>1.5003102884002253E-3</c:v>
                </c:pt>
                <c:pt idx="2912">
                  <c:v>1.5013525323967361E-3</c:v>
                </c:pt>
                <c:pt idx="2913">
                  <c:v>1.5023955004142418E-3</c:v>
                </c:pt>
                <c:pt idx="2914">
                  <c:v>1.5034391929775724E-3</c:v>
                </c:pt>
                <c:pt idx="2915">
                  <c:v>1.5044836105791279E-3</c:v>
                </c:pt>
                <c:pt idx="2916">
                  <c:v>1.5055287537116277E-3</c:v>
                </c:pt>
                <c:pt idx="2917">
                  <c:v>1.5065746229009963E-3</c:v>
                </c:pt>
                <c:pt idx="2918">
                  <c:v>1.5076212186406605E-3</c:v>
                </c:pt>
                <c:pt idx="2919">
                  <c:v>1.5086685414243675E-3</c:v>
                </c:pt>
                <c:pt idx="2920">
                  <c:v>1.5097165917791384E-3</c:v>
                </c:pt>
                <c:pt idx="2921">
                  <c:v>1.5107653701994293E-3</c:v>
                </c:pt>
                <c:pt idx="2922">
                  <c:v>1.5118148771910169E-3</c:v>
                </c:pt>
                <c:pt idx="2923">
                  <c:v>1.5128651132490217E-3</c:v>
                </c:pt>
                <c:pt idx="2924">
                  <c:v>1.5139160789019305E-3</c:v>
                </c:pt>
                <c:pt idx="2925">
                  <c:v>1.5149677746455752E-3</c:v>
                </c:pt>
                <c:pt idx="2926">
                  <c:v>1.5160202009761087E-3</c:v>
                </c:pt>
                <c:pt idx="2927">
                  <c:v>1.51707335842312E-3</c:v>
                </c:pt>
                <c:pt idx="2928">
                  <c:v>1.5181272474834749E-3</c:v>
                </c:pt>
                <c:pt idx="2929">
                  <c:v>1.5191818686543612E-3</c:v>
                </c:pt>
                <c:pt idx="2930">
                  <c:v>1.5202372224664726E-3</c:v>
                </c:pt>
                <c:pt idx="2931">
                  <c:v>1.5212933094177108E-3</c:v>
                </c:pt>
                <c:pt idx="2932">
                  <c:v>1.5223501300063007E-3</c:v>
                </c:pt>
                <c:pt idx="2933">
                  <c:v>1.5234076847640424E-3</c:v>
                </c:pt>
                <c:pt idx="2934">
                  <c:v>1.5244659741898764E-3</c:v>
                </c:pt>
                <c:pt idx="2935">
                  <c:v>1.5255249987830661E-3</c:v>
                </c:pt>
                <c:pt idx="2936">
                  <c:v>1.5265847590765214E-3</c:v>
                </c:pt>
                <c:pt idx="2937">
                  <c:v>1.5276452555702225E-3</c:v>
                </c:pt>
                <c:pt idx="2938">
                  <c:v>1.5287064887755978E-3</c:v>
                </c:pt>
                <c:pt idx="2939">
                  <c:v>1.5297684591932992E-3</c:v>
                </c:pt>
                <c:pt idx="2940">
                  <c:v>1.5308311673577189E-3</c:v>
                </c:pt>
                <c:pt idx="2941">
                  <c:v>1.5318946137702284E-3</c:v>
                </c:pt>
                <c:pt idx="2942">
                  <c:v>1.5329587989325242E-3</c:v>
                </c:pt>
                <c:pt idx="2943">
                  <c:v>1.5340237233801126E-3</c:v>
                </c:pt>
                <c:pt idx="2944">
                  <c:v>1.5350893876154108E-3</c:v>
                </c:pt>
                <c:pt idx="2945">
                  <c:v>1.5361557921411619E-3</c:v>
                </c:pt>
                <c:pt idx="2946">
                  <c:v>1.5372229374939885E-3</c:v>
                </c:pt>
                <c:pt idx="2947">
                  <c:v>1.538290824177356E-3</c:v>
                </c:pt>
                <c:pt idx="2948">
                  <c:v>1.5393594526950556E-3</c:v>
                </c:pt>
                <c:pt idx="2949">
                  <c:v>1.5404288235848296E-3</c:v>
                </c:pt>
                <c:pt idx="2950">
                  <c:v>1.5414989373511928E-3</c:v>
                </c:pt>
                <c:pt idx="2951">
                  <c:v>1.5425697944989874E-3</c:v>
                </c:pt>
                <c:pt idx="2952">
                  <c:v>1.543641395567077E-3</c:v>
                </c:pt>
                <c:pt idx="2953">
                  <c:v>1.5447137410610288E-3</c:v>
                </c:pt>
                <c:pt idx="2954">
                  <c:v>1.5457868314979846E-3</c:v>
                </c:pt>
                <c:pt idx="2955">
                  <c:v>1.5468606673841906E-3</c:v>
                </c:pt>
                <c:pt idx="2956">
                  <c:v>1.5479352492600098E-3</c:v>
                </c:pt>
                <c:pt idx="2957">
                  <c:v>1.5490105776324154E-3</c:v>
                </c:pt>
                <c:pt idx="2958">
                  <c:v>1.5500866530087094E-3</c:v>
                </c:pt>
                <c:pt idx="2959">
                  <c:v>1.5511634759303816E-3</c:v>
                </c:pt>
                <c:pt idx="2960">
                  <c:v>1.5522410469054624E-3</c:v>
                </c:pt>
                <c:pt idx="2961">
                  <c:v>1.5533193664423121E-3</c:v>
                </c:pt>
                <c:pt idx="2962">
                  <c:v>1.5543984350835495E-3</c:v>
                </c:pt>
                <c:pt idx="2963">
                  <c:v>1.5554782533382648E-3</c:v>
                </c:pt>
                <c:pt idx="2964">
                  <c:v>1.5565588217158781E-3</c:v>
                </c:pt>
                <c:pt idx="2965">
                  <c:v>1.5576401407601402E-3</c:v>
                </c:pt>
                <c:pt idx="2966">
                  <c:v>1.5587222109812026E-3</c:v>
                </c:pt>
                <c:pt idx="2967">
                  <c:v>1.5598050329008973E-3</c:v>
                </c:pt>
                <c:pt idx="2968">
                  <c:v>1.5608886070300615E-3</c:v>
                </c:pt>
                <c:pt idx="2969">
                  <c:v>1.5619729339139581E-3</c:v>
                </c:pt>
                <c:pt idx="2970">
                  <c:v>1.5630580140641585E-3</c:v>
                </c:pt>
                <c:pt idx="2971">
                  <c:v>1.5641438479925647E-3</c:v>
                </c:pt>
                <c:pt idx="2972">
                  <c:v>1.5652304362455773E-3</c:v>
                </c:pt>
                <c:pt idx="2973">
                  <c:v>1.5663177793358339E-3</c:v>
                </c:pt>
                <c:pt idx="2974">
                  <c:v>1.567405877776305E-3</c:v>
                </c:pt>
                <c:pt idx="2975">
                  <c:v>1.5684947321145299E-3</c:v>
                </c:pt>
                <c:pt idx="2976">
                  <c:v>1.5695843428642157E-3</c:v>
                </c:pt>
                <c:pt idx="2977">
                  <c:v>1.5706747105394027E-3</c:v>
                </c:pt>
                <c:pt idx="2978">
                  <c:v>1.571765835688772E-3</c:v>
                </c:pt>
                <c:pt idx="2979">
                  <c:v>1.572857718827102E-3</c:v>
                </c:pt>
                <c:pt idx="2980">
                  <c:v>1.5739503604695051E-3</c:v>
                </c:pt>
                <c:pt idx="2981">
                  <c:v>1.5750437611658067E-3</c:v>
                </c:pt>
                <c:pt idx="2982">
                  <c:v>1.576137921431859E-3</c:v>
                </c:pt>
                <c:pt idx="2983">
                  <c:v>1.577232841795324E-3</c:v>
                </c:pt>
                <c:pt idx="2984">
                  <c:v>1.5783285227727465E-3</c:v>
                </c:pt>
                <c:pt idx="2985">
                  <c:v>1.579424964915482E-3</c:v>
                </c:pt>
                <c:pt idx="2986">
                  <c:v>1.5805221687408173E-3</c:v>
                </c:pt>
                <c:pt idx="2987">
                  <c:v>1.5816201347663742E-3</c:v>
                </c:pt>
                <c:pt idx="2988">
                  <c:v>1.5827188635446584E-3</c:v>
                </c:pt>
                <c:pt idx="2989">
                  <c:v>1.5838183555940348E-3</c:v>
                </c:pt>
                <c:pt idx="2990">
                  <c:v>1.5849186114332055E-3</c:v>
                </c:pt>
                <c:pt idx="2991">
                  <c:v>1.5860196316158279E-3</c:v>
                </c:pt>
                <c:pt idx="2992">
                  <c:v>1.5871214166613484E-3</c:v>
                </c:pt>
                <c:pt idx="2993">
                  <c:v>1.5882239670895505E-3</c:v>
                </c:pt>
                <c:pt idx="2994">
                  <c:v>1.5893272834552462E-3</c:v>
                </c:pt>
                <c:pt idx="2995">
                  <c:v>1.5904313662789655E-3</c:v>
                </c:pt>
                <c:pt idx="2996">
                  <c:v>1.591536216081576E-3</c:v>
                </c:pt>
                <c:pt idx="2997">
                  <c:v>1.5926418334190463E-3</c:v>
                </c:pt>
                <c:pt idx="2998">
                  <c:v>1.5937482188129923E-3</c:v>
                </c:pt>
                <c:pt idx="2999">
                  <c:v>1.5948553727969717E-3</c:v>
                </c:pt>
                <c:pt idx="3000">
                  <c:v>1.5959632958933009E-3</c:v>
                </c:pt>
                <c:pt idx="3001">
                  <c:v>1.5970719886594955E-3</c:v>
                </c:pt>
                <c:pt idx="3002">
                  <c:v>1.5981814516186216E-3</c:v>
                </c:pt>
                <c:pt idx="3003">
                  <c:v>1.599291685294085E-3</c:v>
                </c:pt>
                <c:pt idx="3004">
                  <c:v>1.6004026902445643E-3</c:v>
                </c:pt>
                <c:pt idx="3005">
                  <c:v>1.6015144669942164E-3</c:v>
                </c:pt>
                <c:pt idx="3006">
                  <c:v>1.6026270160675385E-3</c:v>
                </c:pt>
                <c:pt idx="3007">
                  <c:v>1.6037403380243741E-3</c:v>
                </c:pt>
                <c:pt idx="3008">
                  <c:v>1.6048544333899738E-3</c:v>
                </c:pt>
                <c:pt idx="3009">
                  <c:v>1.6059693026899283E-3</c:v>
                </c:pt>
                <c:pt idx="3010">
                  <c:v>1.6070849464852488E-3</c:v>
                </c:pt>
                <c:pt idx="3011">
                  <c:v>1.6082013653022811E-3</c:v>
                </c:pt>
                <c:pt idx="3012">
                  <c:v>1.6093185596794217E-3</c:v>
                </c:pt>
                <c:pt idx="3013">
                  <c:v>1.6104365301437234E-3</c:v>
                </c:pt>
                <c:pt idx="3014">
                  <c:v>1.611555277257758E-3</c:v>
                </c:pt>
                <c:pt idx="3015">
                  <c:v>1.6126748015493351E-3</c:v>
                </c:pt>
                <c:pt idx="3016">
                  <c:v>1.6137951035466072E-3</c:v>
                </c:pt>
                <c:pt idx="3017">
                  <c:v>1.6149161838133188E-3</c:v>
                </c:pt>
                <c:pt idx="3018">
                  <c:v>1.6160380428783809E-3</c:v>
                </c:pt>
                <c:pt idx="3019">
                  <c:v>1.6171606812710468E-3</c:v>
                </c:pt>
                <c:pt idx="3020">
                  <c:v>1.6182840995562374E-3</c:v>
                </c:pt>
                <c:pt idx="3021">
                  <c:v>1.619408298263966E-3</c:v>
                </c:pt>
                <c:pt idx="3022">
                  <c:v>1.62053327792459E-3</c:v>
                </c:pt>
                <c:pt idx="3023">
                  <c:v>1.6216590391042083E-3</c:v>
                </c:pt>
                <c:pt idx="3024">
                  <c:v>1.6227855823339398E-3</c:v>
                </c:pt>
                <c:pt idx="3025">
                  <c:v>1.6239129081452482E-3</c:v>
                </c:pt>
                <c:pt idx="3026">
                  <c:v>1.6250410171054124E-3</c:v>
                </c:pt>
                <c:pt idx="3027">
                  <c:v>1.6261699097466591E-3</c:v>
                </c:pt>
                <c:pt idx="3028">
                  <c:v>1.6272995866134007E-3</c:v>
                </c:pt>
                <c:pt idx="3029">
                  <c:v>1.6284300482385787E-3</c:v>
                </c:pt>
                <c:pt idx="3030">
                  <c:v>1.6295612951910503E-3</c:v>
                </c:pt>
                <c:pt idx="3031">
                  <c:v>1.6306933280045225E-3</c:v>
                </c:pt>
                <c:pt idx="3032">
                  <c:v>1.6318261472130491E-3</c:v>
                </c:pt>
                <c:pt idx="3033">
                  <c:v>1.6329597533866732E-3</c:v>
                </c:pt>
                <c:pt idx="3034">
                  <c:v>1.6340941470602149E-3</c:v>
                </c:pt>
                <c:pt idx="3035">
                  <c:v>1.6352293287688418E-3</c:v>
                </c:pt>
                <c:pt idx="3036">
                  <c:v>1.6363652990837858E-3</c:v>
                </c:pt>
                <c:pt idx="3037">
                  <c:v>1.6375020585409827E-3</c:v>
                </c:pt>
                <c:pt idx="3038">
                  <c:v>1.6386396076767155E-3</c:v>
                </c:pt>
                <c:pt idx="3039">
                  <c:v>1.639777947063408E-3</c:v>
                </c:pt>
                <c:pt idx="3040">
                  <c:v>1.6409170772381135E-3</c:v>
                </c:pt>
                <c:pt idx="3041">
                  <c:v>1.6420569987382332E-3</c:v>
                </c:pt>
                <c:pt idx="3042">
                  <c:v>1.6431977121373852E-3</c:v>
                </c:pt>
                <c:pt idx="3043">
                  <c:v>1.6443392179737422E-3</c:v>
                </c:pt>
                <c:pt idx="3044">
                  <c:v>1.6454815167977995E-3</c:v>
                </c:pt>
                <c:pt idx="3045">
                  <c:v>1.646624609148453E-3</c:v>
                </c:pt>
                <c:pt idx="3046">
                  <c:v>1.647768495600916E-3</c:v>
                </c:pt>
                <c:pt idx="3047">
                  <c:v>1.6489131766948589E-3</c:v>
                </c:pt>
                <c:pt idx="3048">
                  <c:v>1.650058652970302E-3</c:v>
                </c:pt>
                <c:pt idx="3049">
                  <c:v>1.6512049250036575E-3</c:v>
                </c:pt>
                <c:pt idx="3050">
                  <c:v>1.6523519933357219E-3</c:v>
                </c:pt>
                <c:pt idx="3051">
                  <c:v>1.6534998585076414E-3</c:v>
                </c:pt>
                <c:pt idx="3052">
                  <c:v>1.6546485210970304E-3</c:v>
                </c:pt>
                <c:pt idx="3053">
                  <c:v>1.6557979816458133E-3</c:v>
                </c:pt>
                <c:pt idx="3054">
                  <c:v>1.6569482406962645E-3</c:v>
                </c:pt>
                <c:pt idx="3055">
                  <c:v>1.6580992988272038E-3</c:v>
                </c:pt>
                <c:pt idx="3056">
                  <c:v>1.6592511565816847E-3</c:v>
                </c:pt>
                <c:pt idx="3057">
                  <c:v>1.6604038145151946E-3</c:v>
                </c:pt>
                <c:pt idx="3058">
                  <c:v>1.6615572731715166E-3</c:v>
                </c:pt>
                <c:pt idx="3059">
                  <c:v>1.6627115331310804E-3</c:v>
                </c:pt>
                <c:pt idx="3060">
                  <c:v>1.6638665949384502E-3</c:v>
                </c:pt>
                <c:pt idx="3061">
                  <c:v>1.6650224591385438E-3</c:v>
                </c:pt>
                <c:pt idx="3062">
                  <c:v>1.6661791263130009E-3</c:v>
                </c:pt>
                <c:pt idx="3063">
                  <c:v>1.6673365970075217E-3</c:v>
                </c:pt>
                <c:pt idx="3064">
                  <c:v>1.6684948717681602E-3</c:v>
                </c:pt>
                <c:pt idx="3065">
                  <c:v>1.6696539511777695E-3</c:v>
                </c:pt>
                <c:pt idx="3066">
                  <c:v>1.6708138357831874E-3</c:v>
                </c:pt>
                <c:pt idx="3067">
                  <c:v>1.6719745261316069E-3</c:v>
                </c:pt>
                <c:pt idx="3068">
                  <c:v>1.6731360228070965E-3</c:v>
                </c:pt>
                <c:pt idx="3069">
                  <c:v>1.6742983263576348E-3</c:v>
                </c:pt>
                <c:pt idx="3070">
                  <c:v>1.6754614373315556E-3</c:v>
                </c:pt>
                <c:pt idx="3071">
                  <c:v>1.6766253563141457E-3</c:v>
                </c:pt>
                <c:pt idx="3072">
                  <c:v>1.6777900838545264E-3</c:v>
                </c:pt>
                <c:pt idx="3073">
                  <c:v>1.6789556205143912E-3</c:v>
                </c:pt>
                <c:pt idx="3074">
                  <c:v>1.6801219668435992E-3</c:v>
                </c:pt>
                <c:pt idx="3075">
                  <c:v>1.6812891234290652E-3</c:v>
                </c:pt>
                <c:pt idx="3076">
                  <c:v>1.6824570908214381E-3</c:v>
                </c:pt>
                <c:pt idx="3077">
                  <c:v>1.6836258695717234E-3</c:v>
                </c:pt>
                <c:pt idx="3078">
                  <c:v>1.6847954602680604E-3</c:v>
                </c:pt>
                <c:pt idx="3079">
                  <c:v>1.6859658634622459E-3</c:v>
                </c:pt>
                <c:pt idx="3080">
                  <c:v>1.6871370797064353E-3</c:v>
                </c:pt>
                <c:pt idx="3081">
                  <c:v>1.6883091095899934E-3</c:v>
                </c:pt>
                <c:pt idx="3082">
                  <c:v>1.6894819536658686E-3</c:v>
                </c:pt>
                <c:pt idx="3083">
                  <c:v>1.6906556124873671E-3</c:v>
                </c:pt>
                <c:pt idx="3084">
                  <c:v>1.6918300866450838E-3</c:v>
                </c:pt>
                <c:pt idx="3085">
                  <c:v>1.6930053766931194E-3</c:v>
                </c:pt>
                <c:pt idx="3086">
                  <c:v>1.6941814831859345E-3</c:v>
                </c:pt>
                <c:pt idx="3087">
                  <c:v>1.6953584067153553E-3</c:v>
                </c:pt>
                <c:pt idx="3088">
                  <c:v>1.6965361478366386E-3</c:v>
                </c:pt>
                <c:pt idx="3089">
                  <c:v>1.6977147071177536E-3</c:v>
                </c:pt>
                <c:pt idx="3090">
                  <c:v>1.6988940851147031E-3</c:v>
                </c:pt>
                <c:pt idx="3091">
                  <c:v>1.7000742824209592E-3</c:v>
                </c:pt>
                <c:pt idx="3092">
                  <c:v>1.7012552995933237E-3</c:v>
                </c:pt>
                <c:pt idx="3093">
                  <c:v>1.7024371371889585E-3</c:v>
                </c:pt>
                <c:pt idx="3094">
                  <c:v>1.703619795802574E-3</c:v>
                </c:pt>
                <c:pt idx="3095">
                  <c:v>1.7048032759921323E-3</c:v>
                </c:pt>
                <c:pt idx="3096">
                  <c:v>1.705987578315958E-3</c:v>
                </c:pt>
                <c:pt idx="3097">
                  <c:v>1.7071727033700012E-3</c:v>
                </c:pt>
                <c:pt idx="3098">
                  <c:v>1.708358651713388E-3</c:v>
                </c:pt>
                <c:pt idx="3099">
                  <c:v>1.7095454239056073E-3</c:v>
                </c:pt>
                <c:pt idx="3100">
                  <c:v>1.7107330205438521E-3</c:v>
                </c:pt>
                <c:pt idx="3101">
                  <c:v>1.7119214421884145E-3</c:v>
                </c:pt>
                <c:pt idx="3102">
                  <c:v>1.7131106894124149E-3</c:v>
                </c:pt>
                <c:pt idx="3103">
                  <c:v>1.7143007627768978E-3</c:v>
                </c:pt>
                <c:pt idx="3104">
                  <c:v>1.715491662880718E-3</c:v>
                </c:pt>
                <c:pt idx="3105">
                  <c:v>1.7166833902857259E-3</c:v>
                </c:pt>
                <c:pt idx="3106">
                  <c:v>1.7178759455541365E-3</c:v>
                </c:pt>
                <c:pt idx="3107">
                  <c:v>1.7190693292860532E-3</c:v>
                </c:pt>
                <c:pt idx="3108">
                  <c:v>1.7202635420444986E-3</c:v>
                </c:pt>
                <c:pt idx="3109">
                  <c:v>1.72145858439286E-3</c:v>
                </c:pt>
                <c:pt idx="3110">
                  <c:v>1.7226544569324922E-3</c:v>
                </c:pt>
                <c:pt idx="3111">
                  <c:v>1.7238511602275918E-3</c:v>
                </c:pt>
                <c:pt idx="3112">
                  <c:v>1.7250486948427216E-3</c:v>
                </c:pt>
                <c:pt idx="3113">
                  <c:v>1.7262470613804901E-3</c:v>
                </c:pt>
                <c:pt idx="3114">
                  <c:v>1.7274462604062707E-3</c:v>
                </c:pt>
                <c:pt idx="3115">
                  <c:v>1.7286462924858035E-3</c:v>
                </c:pt>
                <c:pt idx="3116">
                  <c:v>1.7298471582229539E-3</c:v>
                </c:pt>
                <c:pt idx="3117">
                  <c:v>1.7310488581842743E-3</c:v>
                </c:pt>
                <c:pt idx="3118">
                  <c:v>1.7322513929492883E-3</c:v>
                </c:pt>
                <c:pt idx="3119">
                  <c:v>1.7334547630853095E-3</c:v>
                </c:pt>
                <c:pt idx="3120">
                  <c:v>1.7346589691978832E-3</c:v>
                </c:pt>
                <c:pt idx="3121">
                  <c:v>1.7358640118551377E-3</c:v>
                </c:pt>
                <c:pt idx="3122">
                  <c:v>1.7370698916255698E-3</c:v>
                </c:pt>
                <c:pt idx="3123">
                  <c:v>1.7382766091159877E-3</c:v>
                </c:pt>
                <c:pt idx="3124">
                  <c:v>1.7394841648957046E-3</c:v>
                </c:pt>
                <c:pt idx="3125">
                  <c:v>1.7406925595344026E-3</c:v>
                </c:pt>
                <c:pt idx="3126">
                  <c:v>1.7419017936401557E-3</c:v>
                </c:pt>
                <c:pt idx="3127">
                  <c:v>1.7431118677834643E-3</c:v>
                </c:pt>
                <c:pt idx="3128">
                  <c:v>1.7443227825351987E-3</c:v>
                </c:pt>
                <c:pt idx="3129">
                  <c:v>1.7455345385047009E-3</c:v>
                </c:pt>
                <c:pt idx="3130">
                  <c:v>1.7467471362636608E-3</c:v>
                </c:pt>
                <c:pt idx="3131">
                  <c:v>1.7479605763841399E-3</c:v>
                </c:pt>
                <c:pt idx="3132">
                  <c:v>1.7491748594767502E-3</c:v>
                </c:pt>
                <c:pt idx="3133">
                  <c:v>1.7503899861143748E-3</c:v>
                </c:pt>
                <c:pt idx="3134">
                  <c:v>1.7516059568830121E-3</c:v>
                </c:pt>
                <c:pt idx="3135">
                  <c:v>1.7528227723563143E-3</c:v>
                </c:pt>
                <c:pt idx="3136">
                  <c:v>1.7540404331465923E-3</c:v>
                </c:pt>
                <c:pt idx="3137">
                  <c:v>1.7552589398283226E-3</c:v>
                </c:pt>
                <c:pt idx="3138">
                  <c:v>1.7564782929763536E-3</c:v>
                </c:pt>
                <c:pt idx="3139">
                  <c:v>1.7576984932042732E-3</c:v>
                </c:pt>
                <c:pt idx="3140">
                  <c:v>1.7589195410877558E-3</c:v>
                </c:pt>
                <c:pt idx="3141">
                  <c:v>1.7601414372028488E-3</c:v>
                </c:pt>
                <c:pt idx="3142">
                  <c:v>1.7613641821644199E-3</c:v>
                </c:pt>
                <c:pt idx="3143">
                  <c:v>1.7625877765493436E-3</c:v>
                </c:pt>
                <c:pt idx="3144">
                  <c:v>1.7638122209348692E-3</c:v>
                </c:pt>
                <c:pt idx="3145">
                  <c:v>1.7650375159371464E-3</c:v>
                </c:pt>
                <c:pt idx="3146">
                  <c:v>1.7662636621342529E-3</c:v>
                </c:pt>
                <c:pt idx="3147">
                  <c:v>1.7674906601175019E-3</c:v>
                </c:pt>
                <c:pt idx="3148">
                  <c:v>1.7687185104657474E-3</c:v>
                </c:pt>
                <c:pt idx="3149">
                  <c:v>1.7699472137968539E-3</c:v>
                </c:pt>
                <c:pt idx="3150">
                  <c:v>1.7711767706905068E-3</c:v>
                </c:pt>
                <c:pt idx="3151">
                  <c:v>1.7724071817267679E-3</c:v>
                </c:pt>
                <c:pt idx="3152">
                  <c:v>1.7736384475247897E-3</c:v>
                </c:pt>
                <c:pt idx="3153">
                  <c:v>1.7748705686654669E-3</c:v>
                </c:pt>
                <c:pt idx="3154">
                  <c:v>1.776103545730071E-3</c:v>
                </c:pt>
                <c:pt idx="3155">
                  <c:v>1.7773373793390458E-3</c:v>
                </c:pt>
                <c:pt idx="3156">
                  <c:v>1.7785720700744972E-3</c:v>
                </c:pt>
                <c:pt idx="3157">
                  <c:v>1.7798076185189093E-3</c:v>
                </c:pt>
                <c:pt idx="3158">
                  <c:v>1.7810440252940196E-3</c:v>
                </c:pt>
                <c:pt idx="3159">
                  <c:v>1.7822812909831481E-3</c:v>
                </c:pt>
                <c:pt idx="3160">
                  <c:v>1.7835194161699933E-3</c:v>
                </c:pt>
                <c:pt idx="3161">
                  <c:v>1.7847584014775899E-3</c:v>
                </c:pt>
                <c:pt idx="3162">
                  <c:v>1.7859982474904741E-3</c:v>
                </c:pt>
                <c:pt idx="3163">
                  <c:v>1.7872389548065659E-3</c:v>
                </c:pt>
                <c:pt idx="3164">
                  <c:v>1.7884805240111869E-3</c:v>
                </c:pt>
                <c:pt idx="3165">
                  <c:v>1.7897229557291049E-3</c:v>
                </c:pt>
                <c:pt idx="3166">
                  <c:v>1.7909662505464826E-3</c:v>
                </c:pt>
                <c:pt idx="3167">
                  <c:v>1.7922104090498624E-3</c:v>
                </c:pt>
                <c:pt idx="3168">
                  <c:v>1.793455431865315E-3</c:v>
                </c:pt>
                <c:pt idx="3169">
                  <c:v>1.7947013195802252E-3</c:v>
                </c:pt>
                <c:pt idx="3170">
                  <c:v>1.7959480727823593E-3</c:v>
                </c:pt>
                <c:pt idx="3171">
                  <c:v>1.797195692099093E-3</c:v>
                </c:pt>
                <c:pt idx="3172">
                  <c:v>1.7984441781190368E-3</c:v>
                </c:pt>
                <c:pt idx="3173">
                  <c:v>1.7996935314311823E-3</c:v>
                </c:pt>
                <c:pt idx="3174">
                  <c:v>1.8009437526642137E-3</c:v>
                </c:pt>
                <c:pt idx="3175">
                  <c:v>1.8021948424079689E-3</c:v>
                </c:pt>
                <c:pt idx="3176">
                  <c:v>1.8034468012526679E-3</c:v>
                </c:pt>
                <c:pt idx="3177">
                  <c:v>1.8046996298283064E-3</c:v>
                </c:pt>
                <c:pt idx="3178">
                  <c:v>1.8059533287259522E-3</c:v>
                </c:pt>
                <c:pt idx="3179">
                  <c:v>1.8072078985502053E-3</c:v>
                </c:pt>
                <c:pt idx="3180">
                  <c:v>1.8084633398929276E-3</c:v>
                </c:pt>
                <c:pt idx="3181">
                  <c:v>1.8097196533858671E-3</c:v>
                </c:pt>
                <c:pt idx="3182">
                  <c:v>1.810976839621736E-3</c:v>
                </c:pt>
                <c:pt idx="3183">
                  <c:v>1.8122348991936302E-3</c:v>
                </c:pt>
                <c:pt idx="3184">
                  <c:v>1.8134938327346152E-3</c:v>
                </c:pt>
                <c:pt idx="3185">
                  <c:v>1.814753640838639E-3</c:v>
                </c:pt>
                <c:pt idx="3186">
                  <c:v>1.8160143241000349E-3</c:v>
                </c:pt>
                <c:pt idx="3187">
                  <c:v>1.8172758831531887E-3</c:v>
                </c:pt>
                <c:pt idx="3188">
                  <c:v>1.8185383185932869E-3</c:v>
                </c:pt>
                <c:pt idx="3189">
                  <c:v>1.8198016310159021E-3</c:v>
                </c:pt>
                <c:pt idx="3190">
                  <c:v>1.8210658210567432E-3</c:v>
                </c:pt>
                <c:pt idx="3191">
                  <c:v>1.822330889312238E-3</c:v>
                </c:pt>
                <c:pt idx="3192">
                  <c:v>1.8235968363924696E-3</c:v>
                </c:pt>
                <c:pt idx="3193">
                  <c:v>1.8248636628946677E-3</c:v>
                </c:pt>
                <c:pt idx="3194">
                  <c:v>1.8261313694563088E-3</c:v>
                </c:pt>
                <c:pt idx="3195">
                  <c:v>1.8273999566754803E-3</c:v>
                </c:pt>
                <c:pt idx="3196">
                  <c:v>1.8286694251506566E-3</c:v>
                </c:pt>
                <c:pt idx="3197">
                  <c:v>1.8299397755206449E-3</c:v>
                </c:pt>
                <c:pt idx="3198">
                  <c:v>1.8312110083847789E-3</c:v>
                </c:pt>
                <c:pt idx="3199">
                  <c:v>1.8324831243427817E-3</c:v>
                </c:pt>
                <c:pt idx="3200">
                  <c:v>1.8337561240347922E-3</c:v>
                </c:pt>
                <c:pt idx="3201">
                  <c:v>1.8350300080613945E-3</c:v>
                </c:pt>
                <c:pt idx="3202">
                  <c:v>1.8363047770235624E-3</c:v>
                </c:pt>
                <c:pt idx="3203">
                  <c:v>1.8375804315627696E-3</c:v>
                </c:pt>
                <c:pt idx="3204">
                  <c:v>1.8388569722808529E-3</c:v>
                </c:pt>
                <c:pt idx="3205">
                  <c:v>1.8401343997800391E-3</c:v>
                </c:pt>
                <c:pt idx="3206">
                  <c:v>1.8414127147031399E-3</c:v>
                </c:pt>
                <c:pt idx="3207">
                  <c:v>1.8426919176532475E-3</c:v>
                </c:pt>
                <c:pt idx="3208">
                  <c:v>1.8439720092472609E-3</c:v>
                </c:pt>
                <c:pt idx="3209">
                  <c:v>1.8452529900890827E-3</c:v>
                </c:pt>
                <c:pt idx="3210">
                  <c:v>1.8465348608233125E-3</c:v>
                </c:pt>
                <c:pt idx="3211">
                  <c:v>1.8478176220547197E-3</c:v>
                </c:pt>
                <c:pt idx="3212">
                  <c:v>1.8491012743884656E-3</c:v>
                </c:pt>
                <c:pt idx="3213">
                  <c:v>1.8503858184704949E-3</c:v>
                </c:pt>
                <c:pt idx="3214">
                  <c:v>1.8516712549068377E-3</c:v>
                </c:pt>
                <c:pt idx="3215">
                  <c:v>1.8529575843039179E-3</c:v>
                </c:pt>
                <c:pt idx="3216">
                  <c:v>1.8542448073090264E-3</c:v>
                </c:pt>
                <c:pt idx="3217">
                  <c:v>1.8555329245294582E-3</c:v>
                </c:pt>
                <c:pt idx="3218">
                  <c:v>1.8568219365729013E-3</c:v>
                </c:pt>
                <c:pt idx="3219">
                  <c:v>1.8581118440879969E-3</c:v>
                </c:pt>
                <c:pt idx="3220">
                  <c:v>1.8594026476833061E-3</c:v>
                </c:pt>
                <c:pt idx="3221">
                  <c:v>1.8606943479677846E-3</c:v>
                </c:pt>
                <c:pt idx="3222">
                  <c:v>1.8619869455914261E-3</c:v>
                </c:pt>
                <c:pt idx="3223">
                  <c:v>1.8632804411640609E-3</c:v>
                </c:pt>
                <c:pt idx="3224">
                  <c:v>1.8645748353094814E-3</c:v>
                </c:pt>
                <c:pt idx="3225">
                  <c:v>1.8658701286383371E-3</c:v>
                </c:pt>
                <c:pt idx="3226">
                  <c:v>1.8671663218024297E-3</c:v>
                </c:pt>
                <c:pt idx="3227">
                  <c:v>1.8684634154132859E-3</c:v>
                </c:pt>
                <c:pt idx="3228">
                  <c:v>1.8697614100828288E-3</c:v>
                </c:pt>
                <c:pt idx="3229">
                  <c:v>1.8710603064642196E-3</c:v>
                </c:pt>
                <c:pt idx="3230">
                  <c:v>1.8723601051702603E-3</c:v>
                </c:pt>
                <c:pt idx="3231">
                  <c:v>1.8736608068141499E-3</c:v>
                </c:pt>
                <c:pt idx="3232">
                  <c:v>1.874962412050412E-3</c:v>
                </c:pt>
                <c:pt idx="3233">
                  <c:v>1.8762649214931265E-3</c:v>
                </c:pt>
                <c:pt idx="3234">
                  <c:v>1.8775683357567716E-3</c:v>
                </c:pt>
                <c:pt idx="3235">
                  <c:v>1.8788726554972352E-3</c:v>
                </c:pt>
                <c:pt idx="3236">
                  <c:v>1.8801778813298785E-3</c:v>
                </c:pt>
                <c:pt idx="3237">
                  <c:v>1.8814840138841504E-3</c:v>
                </c:pt>
                <c:pt idx="3238">
                  <c:v>1.8827910537762382E-3</c:v>
                </c:pt>
                <c:pt idx="3239">
                  <c:v>1.8840990016638548E-3</c:v>
                </c:pt>
                <c:pt idx="3240">
                  <c:v>1.8854078581640725E-3</c:v>
                </c:pt>
                <c:pt idx="3241">
                  <c:v>1.8867176238943639E-3</c:v>
                </c:pt>
                <c:pt idx="3242">
                  <c:v>1.8880282995138132E-3</c:v>
                </c:pt>
                <c:pt idx="3243">
                  <c:v>1.8893398856407795E-3</c:v>
                </c:pt>
                <c:pt idx="3244">
                  <c:v>1.8906523828940236E-3</c:v>
                </c:pt>
                <c:pt idx="3245">
                  <c:v>1.8919657919340036E-3</c:v>
                </c:pt>
                <c:pt idx="3246">
                  <c:v>1.8932801133803691E-3</c:v>
                </c:pt>
                <c:pt idx="3247">
                  <c:v>1.8945953478531703E-3</c:v>
                </c:pt>
                <c:pt idx="3248">
                  <c:v>1.8959114960142437E-3</c:v>
                </c:pt>
                <c:pt idx="3249">
                  <c:v>1.89722855848453E-3</c:v>
                </c:pt>
                <c:pt idx="3250">
                  <c:v>1.8985465358853737E-3</c:v>
                </c:pt>
                <c:pt idx="3251">
                  <c:v>1.8998654288799907E-3</c:v>
                </c:pt>
                <c:pt idx="3252">
                  <c:v>1.9011852380906174E-3</c:v>
                </c:pt>
                <c:pt idx="3253">
                  <c:v>1.9025059641537359E-3</c:v>
                </c:pt>
                <c:pt idx="3254">
                  <c:v>1.9038276076924182E-3</c:v>
                </c:pt>
                <c:pt idx="3255">
                  <c:v>1.9051501693717256E-3</c:v>
                </c:pt>
                <c:pt idx="3256">
                  <c:v>1.9064736498156255E-3</c:v>
                </c:pt>
                <c:pt idx="3257">
                  <c:v>1.9077980496484889E-3</c:v>
                </c:pt>
                <c:pt idx="3258">
                  <c:v>1.9091233695367642E-3</c:v>
                </c:pt>
                <c:pt idx="3259">
                  <c:v>1.9104496101057201E-3</c:v>
                </c:pt>
                <c:pt idx="3260">
                  <c:v>1.9117767719810299E-3</c:v>
                </c:pt>
                <c:pt idx="3261">
                  <c:v>1.913104855830532E-3</c:v>
                </c:pt>
                <c:pt idx="3262">
                  <c:v>1.9144338622807985E-3</c:v>
                </c:pt>
                <c:pt idx="3263">
                  <c:v>1.915763791958808E-3</c:v>
                </c:pt>
                <c:pt idx="3264">
                  <c:v>1.9170946455337914E-3</c:v>
                </c:pt>
                <c:pt idx="3265">
                  <c:v>1.9184264236336277E-3</c:v>
                </c:pt>
                <c:pt idx="3266">
                  <c:v>1.9197591268866031E-3</c:v>
                </c:pt>
                <c:pt idx="3267">
                  <c:v>1.9210927559633443E-3</c:v>
                </c:pt>
                <c:pt idx="3268">
                  <c:v>1.9224273114930395E-3</c:v>
                </c:pt>
                <c:pt idx="3269">
                  <c:v>1.9237627941192826E-3</c:v>
                </c:pt>
                <c:pt idx="3270">
                  <c:v>1.9250992044721068E-3</c:v>
                </c:pt>
                <c:pt idx="3271">
                  <c:v>1.9264365432240047E-3</c:v>
                </c:pt>
                <c:pt idx="3272">
                  <c:v>1.9277748110059149E-3</c:v>
                </c:pt>
                <c:pt idx="3273">
                  <c:v>1.9291140084491849E-3</c:v>
                </c:pt>
                <c:pt idx="3274">
                  <c:v>1.9304541362277093E-3</c:v>
                </c:pt>
                <c:pt idx="3275">
                  <c:v>1.9317951949737425E-3</c:v>
                </c:pt>
                <c:pt idx="3276">
                  <c:v>1.933137185319949E-3</c:v>
                </c:pt>
                <c:pt idx="3277">
                  <c:v>1.9344801079416286E-3</c:v>
                </c:pt>
                <c:pt idx="3278">
                  <c:v>1.9358239634723548E-3</c:v>
                </c:pt>
                <c:pt idx="3279">
                  <c:v>1.9371687525461107E-3</c:v>
                </c:pt>
                <c:pt idx="3280">
                  <c:v>1.9385144758396053E-3</c:v>
                </c:pt>
                <c:pt idx="3281">
                  <c:v>1.9398611339877323E-3</c:v>
                </c:pt>
                <c:pt idx="3282">
                  <c:v>1.9412087276399223E-3</c:v>
                </c:pt>
                <c:pt idx="3283">
                  <c:v>1.9425572574319223E-3</c:v>
                </c:pt>
                <c:pt idx="3284">
                  <c:v>1.9439067240423231E-3</c:v>
                </c:pt>
                <c:pt idx="3285">
                  <c:v>1.9452571281077852E-3</c:v>
                </c:pt>
                <c:pt idx="3286">
                  <c:v>1.9466084702653814E-3</c:v>
                </c:pt>
                <c:pt idx="3287">
                  <c:v>1.9479607511951179E-3</c:v>
                </c:pt>
                <c:pt idx="3288">
                  <c:v>1.9493139715349829E-3</c:v>
                </c:pt>
                <c:pt idx="3289">
                  <c:v>1.9506681319233781E-3</c:v>
                </c:pt>
                <c:pt idx="3290">
                  <c:v>1.9520232330417272E-3</c:v>
                </c:pt>
                <c:pt idx="3291">
                  <c:v>1.9533792755293496E-3</c:v>
                </c:pt>
                <c:pt idx="3292">
                  <c:v>1.9547362600259776E-3</c:v>
                </c:pt>
                <c:pt idx="3293">
                  <c:v>1.9560941872144573E-3</c:v>
                </c:pt>
                <c:pt idx="3294">
                  <c:v>1.9574530577354398E-3</c:v>
                </c:pt>
                <c:pt idx="3295">
                  <c:v>1.958812872229993E-3</c:v>
                </c:pt>
                <c:pt idx="3296">
                  <c:v>1.9601736313823856E-3</c:v>
                </c:pt>
                <c:pt idx="3297">
                  <c:v>1.9615353358346066E-3</c:v>
                </c:pt>
                <c:pt idx="3298">
                  <c:v>1.9628979862433412E-3</c:v>
                </c:pt>
                <c:pt idx="3299">
                  <c:v>1.9642615832514403E-3</c:v>
                </c:pt>
                <c:pt idx="3300">
                  <c:v>1.9656261275450768E-3</c:v>
                </c:pt>
                <c:pt idx="3301">
                  <c:v>1.9669916197680242E-3</c:v>
                </c:pt>
                <c:pt idx="3302">
                  <c:v>1.9683580605644739E-3</c:v>
                </c:pt>
                <c:pt idx="3303">
                  <c:v>1.96972545062203E-3</c:v>
                </c:pt>
                <c:pt idx="3304">
                  <c:v>1.9710937905858079E-3</c:v>
                </c:pt>
                <c:pt idx="3305">
                  <c:v>1.9724630811013429E-3</c:v>
                </c:pt>
                <c:pt idx="3306">
                  <c:v>1.9738333228576728E-3</c:v>
                </c:pt>
                <c:pt idx="3307">
                  <c:v>1.9752045165012588E-3</c:v>
                </c:pt>
                <c:pt idx="3308">
                  <c:v>1.9765766626789827E-3</c:v>
                </c:pt>
                <c:pt idx="3309">
                  <c:v>1.9779497620813183E-3</c:v>
                </c:pt>
                <c:pt idx="3310">
                  <c:v>1.9793238153560763E-3</c:v>
                </c:pt>
                <c:pt idx="3311">
                  <c:v>1.9806988231514861E-3</c:v>
                </c:pt>
                <c:pt idx="3312">
                  <c:v>1.982074786159463E-3</c:v>
                </c:pt>
                <c:pt idx="3313">
                  <c:v>1.9834517050291676E-3</c:v>
                </c:pt>
                <c:pt idx="3314">
                  <c:v>1.9848295804246233E-3</c:v>
                </c:pt>
                <c:pt idx="3315">
                  <c:v>1.9862084129958634E-3</c:v>
                </c:pt>
                <c:pt idx="3316">
                  <c:v>1.9875882034367273E-3</c:v>
                </c:pt>
                <c:pt idx="3317">
                  <c:v>1.9889689523981814E-3</c:v>
                </c:pt>
                <c:pt idx="3318">
                  <c:v>1.9903506605316148E-3</c:v>
                </c:pt>
                <c:pt idx="3319">
                  <c:v>1.9917333285323136E-3</c:v>
                </c:pt>
                <c:pt idx="3320">
                  <c:v>1.9931169570526026E-3</c:v>
                </c:pt>
                <c:pt idx="3321">
                  <c:v>1.9945015467452286E-3</c:v>
                </c:pt>
                <c:pt idx="3322">
                  <c:v>1.9958870983069281E-3</c:v>
                </c:pt>
                <c:pt idx="3323">
                  <c:v>1.9972736123913858E-3</c:v>
                </c:pt>
                <c:pt idx="3324">
                  <c:v>1.9986610896527103E-3</c:v>
                </c:pt>
                <c:pt idx="3325">
                  <c:v>2.0000495307890913E-3</c:v>
                </c:pt>
                <c:pt idx="3326">
                  <c:v>2.0014389364555762E-3</c:v>
                </c:pt>
                <c:pt idx="3327">
                  <c:v>2.0028293073222109E-3</c:v>
                </c:pt>
                <c:pt idx="3328">
                  <c:v>2.004220644044923E-3</c:v>
                </c:pt>
                <c:pt idx="3329">
                  <c:v>2.0056129473238443E-3</c:v>
                </c:pt>
                <c:pt idx="3330">
                  <c:v>2.0070062178158448E-3</c:v>
                </c:pt>
                <c:pt idx="3331">
                  <c:v>2.0084004561782202E-3</c:v>
                </c:pt>
                <c:pt idx="3332">
                  <c:v>2.0097956631125627E-3</c:v>
                </c:pt>
                <c:pt idx="3333">
                  <c:v>2.0111918392771121E-3</c:v>
                </c:pt>
                <c:pt idx="3334">
                  <c:v>2.0125889853305351E-3</c:v>
                </c:pt>
                <c:pt idx="3335">
                  <c:v>2.0139871019758866E-3</c:v>
                </c:pt>
                <c:pt idx="3336">
                  <c:v>2.0153861898727795E-3</c:v>
                </c:pt>
                <c:pt idx="3337">
                  <c:v>2.016786249681254E-3</c:v>
                </c:pt>
                <c:pt idx="3338">
                  <c:v>2.0181872821058316E-3</c:v>
                </c:pt>
                <c:pt idx="3339">
                  <c:v>2.0195892878075005E-3</c:v>
                </c:pt>
                <c:pt idx="3340">
                  <c:v>2.0209922674476774E-3</c:v>
                </c:pt>
                <c:pt idx="3341">
                  <c:v>2.0223962217323526E-3</c:v>
                </c:pt>
                <c:pt idx="3342">
                  <c:v>2.0238011513238935E-3</c:v>
                </c:pt>
                <c:pt idx="3343">
                  <c:v>2.0252070568998314E-3</c:v>
                </c:pt>
                <c:pt idx="3344">
                  <c:v>2.0266139391234236E-3</c:v>
                </c:pt>
                <c:pt idx="3345">
                  <c:v>2.0280217987026232E-3</c:v>
                </c:pt>
                <c:pt idx="3346">
                  <c:v>2.0294306363016408E-3</c:v>
                </c:pt>
                <c:pt idx="3347">
                  <c:v>2.0308404525851156E-3</c:v>
                </c:pt>
                <c:pt idx="3348">
                  <c:v>2.0322512482624784E-3</c:v>
                </c:pt>
                <c:pt idx="3349">
                  <c:v>2.033663023999324E-3</c:v>
                </c:pt>
                <c:pt idx="3350">
                  <c:v>2.0350757804616783E-3</c:v>
                </c:pt>
                <c:pt idx="3351">
                  <c:v>2.0364895183604516E-3</c:v>
                </c:pt>
                <c:pt idx="3352">
                  <c:v>2.0379042383626266E-3</c:v>
                </c:pt>
                <c:pt idx="3353">
                  <c:v>2.0393199411356177E-3</c:v>
                </c:pt>
                <c:pt idx="3354">
                  <c:v>2.0407366273918186E-3</c:v>
                </c:pt>
                <c:pt idx="3355">
                  <c:v>2.0421542977996027E-3</c:v>
                </c:pt>
                <c:pt idx="3356">
                  <c:v>2.0435729530277769E-3</c:v>
                </c:pt>
                <c:pt idx="3357">
                  <c:v>2.0449925937902195E-3</c:v>
                </c:pt>
                <c:pt idx="3358">
                  <c:v>2.0464132207566985E-3</c:v>
                </c:pt>
                <c:pt idx="3359">
                  <c:v>2.0478348346123151E-3</c:v>
                </c:pt>
                <c:pt idx="3360">
                  <c:v>2.049257436027737E-3</c:v>
                </c:pt>
                <c:pt idx="3361">
                  <c:v>2.0506810257188285E-3</c:v>
                </c:pt>
                <c:pt idx="3362">
                  <c:v>2.0521056043572203E-3</c:v>
                </c:pt>
                <c:pt idx="3363">
                  <c:v>2.0535311726149778E-3</c:v>
                </c:pt>
                <c:pt idx="3364">
                  <c:v>2.0549577312094589E-3</c:v>
                </c:pt>
                <c:pt idx="3365">
                  <c:v>2.0563852808136948E-3</c:v>
                </c:pt>
                <c:pt idx="3366">
                  <c:v>2.0578138221011527E-3</c:v>
                </c:pt>
                <c:pt idx="3367">
                  <c:v>2.0592433557906865E-3</c:v>
                </c:pt>
                <c:pt idx="3368">
                  <c:v>2.0606738825567302E-3</c:v>
                </c:pt>
                <c:pt idx="3369">
                  <c:v>2.0621054030741568E-3</c:v>
                </c:pt>
                <c:pt idx="3370">
                  <c:v>2.0635379180633183E-3</c:v>
                </c:pt>
                <c:pt idx="3371">
                  <c:v>2.0649714282000562E-3</c:v>
                </c:pt>
                <c:pt idx="3372">
                  <c:v>2.0664059341756855E-3</c:v>
                </c:pt>
                <c:pt idx="3373">
                  <c:v>2.0678414366669551E-3</c:v>
                </c:pt>
                <c:pt idx="3374">
                  <c:v>2.0692779363962214E-3</c:v>
                </c:pt>
                <c:pt idx="3375">
                  <c:v>2.0707154340412061E-3</c:v>
                </c:pt>
                <c:pt idx="3376">
                  <c:v>2.0721539302800693E-3</c:v>
                </c:pt>
                <c:pt idx="3377">
                  <c:v>2.073593425836674E-3</c:v>
                </c:pt>
                <c:pt idx="3378">
                  <c:v>2.0750339213901551E-3</c:v>
                </c:pt>
                <c:pt idx="3379">
                  <c:v>2.0764754176200878E-3</c:v>
                </c:pt>
                <c:pt idx="3380">
                  <c:v>2.0779179152518442E-3</c:v>
                </c:pt>
                <c:pt idx="3381">
                  <c:v>2.0793614149659753E-3</c:v>
                </c:pt>
                <c:pt idx="3382">
                  <c:v>2.0808059174434734E-3</c:v>
                </c:pt>
                <c:pt idx="3383">
                  <c:v>2.0822514234112234E-3</c:v>
                </c:pt>
                <c:pt idx="3384">
                  <c:v>2.0836979335511962E-3</c:v>
                </c:pt>
                <c:pt idx="3385">
                  <c:v>2.0851454485458043E-3</c:v>
                </c:pt>
                <c:pt idx="3386">
                  <c:v>2.0865939691234485E-3</c:v>
                </c:pt>
                <c:pt idx="3387">
                  <c:v>2.0880434959675209E-3</c:v>
                </c:pt>
                <c:pt idx="3388">
                  <c:v>2.0894940297770614E-3</c:v>
                </c:pt>
                <c:pt idx="3389">
                  <c:v>2.0909455712363797E-3</c:v>
                </c:pt>
                <c:pt idx="3390">
                  <c:v>2.0923981210759037E-3</c:v>
                </c:pt>
                <c:pt idx="3391">
                  <c:v>2.0938516799809269E-3</c:v>
                </c:pt>
                <c:pt idx="3392">
                  <c:v>2.0953062486371871E-3</c:v>
                </c:pt>
                <c:pt idx="3393">
                  <c:v>2.0967618277766345E-3</c:v>
                </c:pt>
                <c:pt idx="3394">
                  <c:v>2.0982184180859923E-3</c:v>
                </c:pt>
                <c:pt idx="3395">
                  <c:v>2.0996760202524277E-3</c:v>
                </c:pt>
                <c:pt idx="3396">
                  <c:v>2.1011346350094189E-3</c:v>
                </c:pt>
                <c:pt idx="3397">
                  <c:v>2.1025942630451197E-3</c:v>
                </c:pt>
                <c:pt idx="3398">
                  <c:v>2.1040549050481317E-3</c:v>
                </c:pt>
                <c:pt idx="3399">
                  <c:v>2.1055165617534619E-3</c:v>
                </c:pt>
                <c:pt idx="3400">
                  <c:v>2.1069792338506994E-3</c:v>
                </c:pt>
                <c:pt idx="3401">
                  <c:v>2.108442922029882E-3</c:v>
                </c:pt>
                <c:pt idx="3402">
                  <c:v>2.1099076270275495E-3</c:v>
                </c:pt>
                <c:pt idx="3403">
                  <c:v>2.1113733495347294E-3</c:v>
                </c:pt>
                <c:pt idx="3404">
                  <c:v>2.1128400902582713E-3</c:v>
                </c:pt>
                <c:pt idx="3405">
                  <c:v>2.114307849890132E-3</c:v>
                </c:pt>
                <c:pt idx="3406">
                  <c:v>2.115776629168899E-3</c:v>
                </c:pt>
                <c:pt idx="3407">
                  <c:v>2.1172464287875239E-3</c:v>
                </c:pt>
                <c:pt idx="3408">
                  <c:v>2.1187172494394053E-3</c:v>
                </c:pt>
                <c:pt idx="3409">
                  <c:v>2.1201890918646723E-3</c:v>
                </c:pt>
                <c:pt idx="3410">
                  <c:v>2.1216619567577207E-3</c:v>
                </c:pt>
                <c:pt idx="3411">
                  <c:v>2.1231358448133958E-3</c:v>
                </c:pt>
                <c:pt idx="3412">
                  <c:v>2.12461075677337E-3</c:v>
                </c:pt>
                <c:pt idx="3413">
                  <c:v>2.1260866933334867E-3</c:v>
                </c:pt>
                <c:pt idx="3414">
                  <c:v>2.1275636551900414E-3</c:v>
                </c:pt>
                <c:pt idx="3415">
                  <c:v>2.1290416430862521E-3</c:v>
                </c:pt>
                <c:pt idx="3416">
                  <c:v>2.1305206577194149E-3</c:v>
                </c:pt>
                <c:pt idx="3417">
                  <c:v>2.132000699802788E-3</c:v>
                </c:pt>
                <c:pt idx="3418">
                  <c:v>2.1334817700346042E-3</c:v>
                </c:pt>
                <c:pt idx="3419">
                  <c:v>2.1349638691601489E-3</c:v>
                </c:pt>
                <c:pt idx="3420">
                  <c:v>2.1364469978786571E-3</c:v>
                </c:pt>
                <c:pt idx="3421">
                  <c:v>2.1379311568898167E-3</c:v>
                </c:pt>
                <c:pt idx="3422">
                  <c:v>2.139416346940468E-3</c:v>
                </c:pt>
                <c:pt idx="3423">
                  <c:v>2.1409025687313039E-3</c:v>
                </c:pt>
                <c:pt idx="3424">
                  <c:v>2.1423898229634719E-3</c:v>
                </c:pt>
                <c:pt idx="3425">
                  <c:v>2.1438781103853694E-3</c:v>
                </c:pt>
                <c:pt idx="3426">
                  <c:v>2.1453674316991508E-3</c:v>
                </c:pt>
                <c:pt idx="3427">
                  <c:v>2.1468577876074257E-3</c:v>
                </c:pt>
                <c:pt idx="3428">
                  <c:v>2.1483491788601527E-3</c:v>
                </c:pt>
                <c:pt idx="3429">
                  <c:v>2.14984160616095E-3</c:v>
                </c:pt>
                <c:pt idx="3430">
                  <c:v>2.1513350702138932E-3</c:v>
                </c:pt>
                <c:pt idx="3431">
                  <c:v>2.152829571770504E-3</c:v>
                </c:pt>
                <c:pt idx="3432">
                  <c:v>2.154325111535869E-3</c:v>
                </c:pt>
                <c:pt idx="3433">
                  <c:v>2.1558216902312168E-3</c:v>
                </c:pt>
                <c:pt idx="3434">
                  <c:v>2.1573193085625804E-3</c:v>
                </c:pt>
                <c:pt idx="3435">
                  <c:v>2.1588179672835731E-3</c:v>
                </c:pt>
                <c:pt idx="3436">
                  <c:v>2.1603176671012424E-3</c:v>
                </c:pt>
                <c:pt idx="3437">
                  <c:v>2.1618184087230934E-3</c:v>
                </c:pt>
                <c:pt idx="3438">
                  <c:v>2.1633201929043117E-3</c:v>
                </c:pt>
                <c:pt idx="3439">
                  <c:v>2.1648230203534184E-3</c:v>
                </c:pt>
                <c:pt idx="3440">
                  <c:v>2.1663268917793948E-3</c:v>
                </c:pt>
                <c:pt idx="3441">
                  <c:v>2.1678318079390011E-3</c:v>
                </c:pt>
                <c:pt idx="3442">
                  <c:v>2.1693377695422363E-3</c:v>
                </c:pt>
                <c:pt idx="3443">
                  <c:v>2.1708447772995606E-3</c:v>
                </c:pt>
                <c:pt idx="3444">
                  <c:v>2.1723528319693114E-3</c:v>
                </c:pt>
                <c:pt idx="3445">
                  <c:v>2.1738619342629691E-3</c:v>
                </c:pt>
                <c:pt idx="3446">
                  <c:v>2.1753720848924755E-3</c:v>
                </c:pt>
                <c:pt idx="3447">
                  <c:v>2.1768832846177496E-3</c:v>
                </c:pt>
                <c:pt idx="3448">
                  <c:v>2.1783955341517554E-3</c:v>
                </c:pt>
                <c:pt idx="3449">
                  <c:v>2.1799088342237803E-3</c:v>
                </c:pt>
                <c:pt idx="3450">
                  <c:v>2.181423185547746E-3</c:v>
                </c:pt>
                <c:pt idx="3451">
                  <c:v>2.1829385888856852E-3</c:v>
                </c:pt>
                <c:pt idx="3452">
                  <c:v>2.1844550449525461E-3</c:v>
                </c:pt>
                <c:pt idx="3453">
                  <c:v>2.1859725544637384E-3</c:v>
                </c:pt>
                <c:pt idx="3454">
                  <c:v>2.1874911181828851E-3</c:v>
                </c:pt>
                <c:pt idx="3455">
                  <c:v>2.1890107368264244E-3</c:v>
                </c:pt>
                <c:pt idx="3456">
                  <c:v>2.1905314111112591E-3</c:v>
                </c:pt>
                <c:pt idx="3457">
                  <c:v>2.1920531418026037E-3</c:v>
                </c:pt>
                <c:pt idx="3458">
                  <c:v>2.1935759296183911E-3</c:v>
                </c:pt>
                <c:pt idx="3459">
                  <c:v>2.1950997752770191E-3</c:v>
                </c:pt>
                <c:pt idx="3460">
                  <c:v>2.1966246795452984E-3</c:v>
                </c:pt>
                <c:pt idx="3461">
                  <c:v>2.1981506431426583E-3</c:v>
                </c:pt>
                <c:pt idx="3462">
                  <c:v>2.1996776668050002E-3</c:v>
                </c:pt>
                <c:pt idx="3463">
                  <c:v>2.2012057512527192E-3</c:v>
                </c:pt>
                <c:pt idx="3464">
                  <c:v>2.2027348972547605E-3</c:v>
                </c:pt>
                <c:pt idx="3465">
                  <c:v>2.204265105532554E-3</c:v>
                </c:pt>
                <c:pt idx="3466">
                  <c:v>2.2057963768079983E-3</c:v>
                </c:pt>
                <c:pt idx="3467">
                  <c:v>2.2073287118516407E-3</c:v>
                </c:pt>
                <c:pt idx="3468">
                  <c:v>2.2088621113864173E-3</c:v>
                </c:pt>
                <c:pt idx="3469">
                  <c:v>2.2103965761357315E-3</c:v>
                </c:pt>
                <c:pt idx="3470">
                  <c:v>2.2119321068717382E-3</c:v>
                </c:pt>
                <c:pt idx="3471">
                  <c:v>2.2134687043188802E-3</c:v>
                </c:pt>
                <c:pt idx="3472">
                  <c:v>2.2150063692020702E-3</c:v>
                </c:pt>
                <c:pt idx="3473">
                  <c:v>2.2165451022950729E-3</c:v>
                </c:pt>
                <c:pt idx="3474">
                  <c:v>2.2180849043238427E-3</c:v>
                </c:pt>
                <c:pt idx="3475">
                  <c:v>2.2196257760148034E-3</c:v>
                </c:pt>
                <c:pt idx="3476">
                  <c:v>2.2211677181433339E-3</c:v>
                </c:pt>
                <c:pt idx="3477">
                  <c:v>2.2227107314369021E-3</c:v>
                </c:pt>
                <c:pt idx="3478">
                  <c:v>2.2242548166396306E-3</c:v>
                </c:pt>
                <c:pt idx="3479">
                  <c:v>2.2257999744799647E-3</c:v>
                </c:pt>
                <c:pt idx="3480">
                  <c:v>2.2273462057354402E-3</c:v>
                </c:pt>
                <c:pt idx="3481">
                  <c:v>2.228893511135548E-3</c:v>
                </c:pt>
                <c:pt idx="3482">
                  <c:v>2.2304418914102521E-3</c:v>
                </c:pt>
                <c:pt idx="3483">
                  <c:v>2.2319913473387103E-3</c:v>
                </c:pt>
                <c:pt idx="3484">
                  <c:v>2.233541879651935E-3</c:v>
                </c:pt>
                <c:pt idx="3485">
                  <c:v>2.2350934890814126E-3</c:v>
                </c:pt>
                <c:pt idx="3486">
                  <c:v>2.2366461764079253E-3</c:v>
                </c:pt>
                <c:pt idx="3487">
                  <c:v>2.2381999423640099E-3</c:v>
                </c:pt>
                <c:pt idx="3488">
                  <c:v>2.2397547876826791E-3</c:v>
                </c:pt>
                <c:pt idx="3489">
                  <c:v>2.241310713146343E-3</c:v>
                </c:pt>
                <c:pt idx="3490">
                  <c:v>2.2428677194890664E-3</c:v>
                </c:pt>
                <c:pt idx="3491">
                  <c:v>2.24442580744539E-3</c:v>
                </c:pt>
                <c:pt idx="3492">
                  <c:v>2.2459849777993562E-3</c:v>
                </c:pt>
                <c:pt idx="3493">
                  <c:v>2.2475452312865603E-3</c:v>
                </c:pt>
                <c:pt idx="3494">
                  <c:v>2.2491065686594397E-3</c:v>
                </c:pt>
                <c:pt idx="3495">
                  <c:v>2.2506689906545787E-3</c:v>
                </c:pt>
                <c:pt idx="3496">
                  <c:v>2.2522324980582E-3</c:v>
                </c:pt>
                <c:pt idx="3497">
                  <c:v>2.2537970916079453E-3</c:v>
                </c:pt>
                <c:pt idx="3498">
                  <c:v>2.2553627720419351E-3</c:v>
                </c:pt>
                <c:pt idx="3499">
                  <c:v>2.2569295401480322E-3</c:v>
                </c:pt>
                <c:pt idx="3500">
                  <c:v>2.2584973966654166E-3</c:v>
                </c:pt>
                <c:pt idx="3501">
                  <c:v>2.260066342333748E-3</c:v>
                </c:pt>
                <c:pt idx="3502">
                  <c:v>2.2616363779425323E-3</c:v>
                </c:pt>
                <c:pt idx="3503">
                  <c:v>2.263207504232491E-3</c:v>
                </c:pt>
                <c:pt idx="3504">
                  <c:v>2.2647797219448262E-3</c:v>
                </c:pt>
                <c:pt idx="3505">
                  <c:v>2.2663530318706906E-3</c:v>
                </c:pt>
                <c:pt idx="3506">
                  <c:v>2.2679274347523503E-3</c:v>
                </c:pt>
                <c:pt idx="3507">
                  <c:v>2.2695029313490665E-3</c:v>
                </c:pt>
                <c:pt idx="3508">
                  <c:v>2.2710795224041031E-3</c:v>
                </c:pt>
                <c:pt idx="3509">
                  <c:v>2.2726572087108125E-3</c:v>
                </c:pt>
                <c:pt idx="3510">
                  <c:v>2.2742359910135263E-3</c:v>
                </c:pt>
                <c:pt idx="3511">
                  <c:v>2.2758158700570586E-3</c:v>
                </c:pt>
                <c:pt idx="3512">
                  <c:v>2.2773968466364169E-3</c:v>
                </c:pt>
                <c:pt idx="3513">
                  <c:v>2.2789789214974847E-3</c:v>
                </c:pt>
                <c:pt idx="3514">
                  <c:v>2.2805620953866295E-3</c:v>
                </c:pt>
                <c:pt idx="3515">
                  <c:v>2.2821463691005167E-3</c:v>
                </c:pt>
                <c:pt idx="3516">
                  <c:v>2.2837317433865851E-3</c:v>
                </c:pt>
                <c:pt idx="3517">
                  <c:v>2.2853182189927594E-3</c:v>
                </c:pt>
                <c:pt idx="3518">
                  <c:v>2.2869057967173658E-3</c:v>
                </c:pt>
                <c:pt idx="3519">
                  <c:v>2.2884944773094024E-3</c:v>
                </c:pt>
                <c:pt idx="3520">
                  <c:v>2.2900842615183529E-3</c:v>
                </c:pt>
                <c:pt idx="3521">
                  <c:v>2.2916751501442095E-3</c:v>
                </c:pt>
                <c:pt idx="3522">
                  <c:v>2.2932671439375319E-3</c:v>
                </c:pt>
                <c:pt idx="3523">
                  <c:v>2.294860243666064E-3</c:v>
                </c:pt>
                <c:pt idx="3524">
                  <c:v>2.2964544500813744E-3</c:v>
                </c:pt>
                <c:pt idx="3525">
                  <c:v>2.2980497639856802E-3</c:v>
                </c:pt>
                <c:pt idx="3526">
                  <c:v>2.2996461861316294E-3</c:v>
                </c:pt>
                <c:pt idx="3527">
                  <c:v>2.3012437172723571E-3</c:v>
                </c:pt>
                <c:pt idx="3528">
                  <c:v>2.3028423582117544E-3</c:v>
                </c:pt>
                <c:pt idx="3529">
                  <c:v>2.3044421097040383E-3</c:v>
                </c:pt>
                <c:pt idx="3530">
                  <c:v>2.306042972503915E-3</c:v>
                </c:pt>
                <c:pt idx="3531">
                  <c:v>2.3076449474169519E-3</c:v>
                </c:pt>
                <c:pt idx="3532">
                  <c:v>2.3092480351989391E-3</c:v>
                </c:pt>
                <c:pt idx="3533">
                  <c:v>2.3108522366061565E-3</c:v>
                </c:pt>
                <c:pt idx="3534">
                  <c:v>2.3124575524458516E-3</c:v>
                </c:pt>
                <c:pt idx="3535">
                  <c:v>2.3140639834753909E-3</c:v>
                </c:pt>
                <c:pt idx="3536">
                  <c:v>2.3156715304526315E-3</c:v>
                </c:pt>
                <c:pt idx="3537">
                  <c:v>2.3172801941865038E-3</c:v>
                </c:pt>
                <c:pt idx="3538">
                  <c:v>2.3188899754359544E-3</c:v>
                </c:pt>
                <c:pt idx="3539">
                  <c:v>2.3205008749773051E-3</c:v>
                </c:pt>
                <c:pt idx="3540">
                  <c:v>2.3221128935705208E-3</c:v>
                </c:pt>
                <c:pt idx="3541">
                  <c:v>2.3237260320267831E-3</c:v>
                </c:pt>
                <c:pt idx="3542">
                  <c:v>2.3253402911071488E-3</c:v>
                </c:pt>
                <c:pt idx="3543">
                  <c:v>2.3269556715731681E-3</c:v>
                </c:pt>
                <c:pt idx="3544">
                  <c:v>2.3285721742377138E-3</c:v>
                </c:pt>
                <c:pt idx="3545">
                  <c:v>2.3301897998634297E-3</c:v>
                </c:pt>
                <c:pt idx="3546">
                  <c:v>2.3318085492134545E-3</c:v>
                </c:pt>
                <c:pt idx="3547">
                  <c:v>2.3334284231023563E-3</c:v>
                </c:pt>
                <c:pt idx="3548">
                  <c:v>2.3350494222943701E-3</c:v>
                </c:pt>
                <c:pt idx="3549">
                  <c:v>2.3366715475542253E-3</c:v>
                </c:pt>
                <c:pt idx="3550">
                  <c:v>2.3382947996981886E-3</c:v>
                </c:pt>
                <c:pt idx="3551">
                  <c:v>2.3399191794920889E-3</c:v>
                </c:pt>
                <c:pt idx="3552">
                  <c:v>2.3415446877192879E-3</c:v>
                </c:pt>
                <c:pt idx="3553">
                  <c:v>2.3431713251466438E-3</c:v>
                </c:pt>
                <c:pt idx="3554">
                  <c:v>2.3447990925926929E-3</c:v>
                </c:pt>
                <c:pt idx="3555">
                  <c:v>2.3464279908253943E-3</c:v>
                </c:pt>
                <c:pt idx="3556">
                  <c:v>2.3480580206132048E-3</c:v>
                </c:pt>
                <c:pt idx="3557">
                  <c:v>2.3496891827763681E-3</c:v>
                </c:pt>
                <c:pt idx="3558">
                  <c:v>2.3513214780844448E-3</c:v>
                </c:pt>
                <c:pt idx="3559">
                  <c:v>2.3529549073074947E-3</c:v>
                </c:pt>
                <c:pt idx="3560">
                  <c:v>2.3545894712674719E-3</c:v>
                </c:pt>
                <c:pt idx="3561">
                  <c:v>2.356225170735542E-3</c:v>
                </c:pt>
                <c:pt idx="3562">
                  <c:v>2.3578620064833699E-3</c:v>
                </c:pt>
                <c:pt idx="3563">
                  <c:v>2.3594999793346253E-3</c:v>
                </c:pt>
                <c:pt idx="3564">
                  <c:v>2.3611390900620806E-3</c:v>
                </c:pt>
                <c:pt idx="3565">
                  <c:v>2.3627793394390118E-3</c:v>
                </c:pt>
                <c:pt idx="3566">
                  <c:v>2.3644207282908047E-3</c:v>
                </c:pt>
                <c:pt idx="3567">
                  <c:v>2.3660632573918442E-3</c:v>
                </c:pt>
                <c:pt idx="3568">
                  <c:v>2.3677069275342463E-3</c:v>
                </c:pt>
                <c:pt idx="3569">
                  <c:v>2.3693517394934352E-3</c:v>
                </c:pt>
                <c:pt idx="3570">
                  <c:v>2.3709976940970946E-3</c:v>
                </c:pt>
                <c:pt idx="3571">
                  <c:v>2.3726447921217629E-3</c:v>
                </c:pt>
                <c:pt idx="3572">
                  <c:v>2.3742930343444834E-3</c:v>
                </c:pt>
                <c:pt idx="3573">
                  <c:v>2.3759424215946648E-3</c:v>
                </c:pt>
                <c:pt idx="3574">
                  <c:v>2.3775929546504654E-3</c:v>
                </c:pt>
                <c:pt idx="3575">
                  <c:v>2.3792446342905489E-3</c:v>
                </c:pt>
                <c:pt idx="3576">
                  <c:v>2.3808974613460537E-3</c:v>
                </c:pt>
                <c:pt idx="3577">
                  <c:v>2.382551436596761E-3</c:v>
                </c:pt>
                <c:pt idx="3578">
                  <c:v>2.3842065608229586E-3</c:v>
                </c:pt>
                <c:pt idx="3579">
                  <c:v>2.3858628348575181E-3</c:v>
                </c:pt>
                <c:pt idx="3580">
                  <c:v>2.3875202594818468E-3</c:v>
                </c:pt>
                <c:pt idx="3581">
                  <c:v>2.3891788354778601E-3</c:v>
                </c:pt>
                <c:pt idx="3582">
                  <c:v>2.3908385636801661E-3</c:v>
                </c:pt>
                <c:pt idx="3583">
                  <c:v>2.3924994448718023E-3</c:v>
                </c:pt>
                <c:pt idx="3584">
                  <c:v>2.3941614798537337E-3</c:v>
                </c:pt>
                <c:pt idx="3585">
                  <c:v>2.3958246694100504E-3</c:v>
                </c:pt>
                <c:pt idx="3586">
                  <c:v>2.3974890143776822E-3</c:v>
                </c:pt>
                <c:pt idx="3587">
                  <c:v>2.399154515541845E-3</c:v>
                </c:pt>
                <c:pt idx="3588">
                  <c:v>2.4008211736882635E-3</c:v>
                </c:pt>
                <c:pt idx="3589">
                  <c:v>2.402488989655613E-3</c:v>
                </c:pt>
                <c:pt idx="3590">
                  <c:v>2.404157964230747E-3</c:v>
                </c:pt>
                <c:pt idx="3591">
                  <c:v>2.405828098201029E-3</c:v>
                </c:pt>
                <c:pt idx="3592">
                  <c:v>2.407499392406883E-3</c:v>
                </c:pt>
                <c:pt idx="3593">
                  <c:v>2.4091718476368044E-3</c:v>
                </c:pt>
                <c:pt idx="3594">
                  <c:v>2.4108454646797977E-3</c:v>
                </c:pt>
                <c:pt idx="3595">
                  <c:v>2.4125202443780408E-3</c:v>
                </c:pt>
                <c:pt idx="3596">
                  <c:v>2.4141961875216722E-3</c:v>
                </c:pt>
                <c:pt idx="3597">
                  <c:v>2.4158732949189207E-3</c:v>
                </c:pt>
                <c:pt idx="3598">
                  <c:v>2.4175515673609863E-3</c:v>
                </c:pt>
                <c:pt idx="3599">
                  <c:v>2.4192310056923888E-3</c:v>
                </c:pt>
                <c:pt idx="3600">
                  <c:v>2.4209116107054653E-3</c:v>
                </c:pt>
                <c:pt idx="3601">
                  <c:v>2.422593383193066E-3</c:v>
                </c:pt>
                <c:pt idx="3602">
                  <c:v>2.4242763240014719E-3</c:v>
                </c:pt>
                <c:pt idx="3603">
                  <c:v>2.4259604339246718E-3</c:v>
                </c:pt>
                <c:pt idx="3604">
                  <c:v>2.4276457137571697E-3</c:v>
                </c:pt>
                <c:pt idx="3605">
                  <c:v>2.4293321643470119E-3</c:v>
                </c:pt>
                <c:pt idx="3606">
                  <c:v>2.4310197864898428E-3</c:v>
                </c:pt>
                <c:pt idx="3607">
                  <c:v>2.4327085809818234E-3</c:v>
                </c:pt>
                <c:pt idx="3608">
                  <c:v>2.4343985486727686E-3</c:v>
                </c:pt>
                <c:pt idx="3609">
                  <c:v>2.4360896903599821E-3</c:v>
                </c:pt>
                <c:pt idx="3610">
                  <c:v>2.4377820068412848E-3</c:v>
                </c:pt>
                <c:pt idx="3611">
                  <c:v>2.4394754989682647E-3</c:v>
                </c:pt>
                <c:pt idx="3612">
                  <c:v>2.4411701675398881E-3</c:v>
                </c:pt>
                <c:pt idx="3613">
                  <c:v>2.4428660133734141E-3</c:v>
                </c:pt>
                <c:pt idx="3614">
                  <c:v>2.4445630372688831E-3</c:v>
                </c:pt>
                <c:pt idx="3615">
                  <c:v>2.4462612400802512E-3</c:v>
                </c:pt>
                <c:pt idx="3616">
                  <c:v>2.4479606226087075E-3</c:v>
                </c:pt>
                <c:pt idx="3617">
                  <c:v>2.4496611856559612E-3</c:v>
                </c:pt>
                <c:pt idx="3618">
                  <c:v>2.4513629300777491E-3</c:v>
                </c:pt>
                <c:pt idx="3619">
                  <c:v>2.4530658566769307E-3</c:v>
                </c:pt>
                <c:pt idx="3620">
                  <c:v>2.4547699662568873E-3</c:v>
                </c:pt>
                <c:pt idx="3621">
                  <c:v>2.4564752596751404E-3</c:v>
                </c:pt>
                <c:pt idx="3622">
                  <c:v>2.4581817377362244E-3</c:v>
                </c:pt>
                <c:pt idx="3623">
                  <c:v>2.4598894012451962E-3</c:v>
                </c:pt>
                <c:pt idx="3624">
                  <c:v>2.4615982510613646E-3</c:v>
                </c:pt>
                <c:pt idx="3625">
                  <c:v>2.4633082879909427E-3</c:v>
                </c:pt>
                <c:pt idx="3626">
                  <c:v>2.4650195128406655E-3</c:v>
                </c:pt>
                <c:pt idx="3627">
                  <c:v>2.4667319264716349E-3</c:v>
                </c:pt>
                <c:pt idx="3628">
                  <c:v>2.4684455296917446E-3</c:v>
                </c:pt>
                <c:pt idx="3629">
                  <c:v>2.4701603233273856E-3</c:v>
                </c:pt>
                <c:pt idx="3630">
                  <c:v>2.4718763081875367E-3</c:v>
                </c:pt>
                <c:pt idx="3631">
                  <c:v>2.4735934851356951E-3</c:v>
                </c:pt>
                <c:pt idx="3632">
                  <c:v>2.4753118549820019E-3</c:v>
                </c:pt>
                <c:pt idx="3633">
                  <c:v>2.477031418537124E-3</c:v>
                </c:pt>
                <c:pt idx="3634">
                  <c:v>2.4787521766663585E-3</c:v>
                </c:pt>
                <c:pt idx="3635">
                  <c:v>2.4804741301815364E-3</c:v>
                </c:pt>
                <c:pt idx="3636">
                  <c:v>2.4821972798950154E-3</c:v>
                </c:pt>
                <c:pt idx="3637">
                  <c:v>2.4839216266738968E-3</c:v>
                </c:pt>
                <c:pt idx="3638">
                  <c:v>2.4856471713317055E-3</c:v>
                </c:pt>
                <c:pt idx="3639">
                  <c:v>2.4873739146824923E-3</c:v>
                </c:pt>
                <c:pt idx="3640">
                  <c:v>2.4891018575951677E-3</c:v>
                </c:pt>
                <c:pt idx="3641">
                  <c:v>2.4908310008849529E-3</c:v>
                </c:pt>
                <c:pt idx="3642">
                  <c:v>2.4925613453857316E-3</c:v>
                </c:pt>
                <c:pt idx="3643">
                  <c:v>2.4942928919138201E-3</c:v>
                </c:pt>
                <c:pt idx="3644">
                  <c:v>2.4960256413405464E-3</c:v>
                </c:pt>
                <c:pt idx="3645">
                  <c:v>2.4977595944833983E-3</c:v>
                </c:pt>
                <c:pt idx="3646">
                  <c:v>2.4994947521603935E-3</c:v>
                </c:pt>
                <c:pt idx="3647">
                  <c:v>2.5012311152446771E-3</c:v>
                </c:pt>
                <c:pt idx="3648">
                  <c:v>2.5029686845554427E-3</c:v>
                </c:pt>
                <c:pt idx="3649">
                  <c:v>2.5047074609124138E-3</c:v>
                </c:pt>
                <c:pt idx="3650">
                  <c:v>2.506447445190556E-3</c:v>
                </c:pt>
                <c:pt idx="3651">
                  <c:v>2.5081886382107717E-3</c:v>
                </c:pt>
                <c:pt idx="3652">
                  <c:v>2.5099310407944932E-3</c:v>
                </c:pt>
                <c:pt idx="3653">
                  <c:v>2.5116746538185121E-3</c:v>
                </c:pt>
                <c:pt idx="3654">
                  <c:v>2.5134194781054418E-3</c:v>
                </c:pt>
                <c:pt idx="3655">
                  <c:v>2.5151655144784284E-3</c:v>
                </c:pt>
                <c:pt idx="3656">
                  <c:v>2.5169127638160912E-3</c:v>
                </c:pt>
                <c:pt idx="3657">
                  <c:v>2.5186612269427595E-3</c:v>
                </c:pt>
                <c:pt idx="3658">
                  <c:v>2.5204109047016346E-3</c:v>
                </c:pt>
                <c:pt idx="3659">
                  <c:v>2.5221617979181536E-3</c:v>
                </c:pt>
                <c:pt idx="3660">
                  <c:v>2.523913907473379E-3</c:v>
                </c:pt>
                <c:pt idx="3661">
                  <c:v>2.525667234193933E-3</c:v>
                </c:pt>
                <c:pt idx="3662">
                  <c:v>2.5274217789069734E-3</c:v>
                </c:pt>
                <c:pt idx="3663">
                  <c:v>2.5291775424954011E-3</c:v>
                </c:pt>
                <c:pt idx="3664">
                  <c:v>2.5309345257875618E-3</c:v>
                </c:pt>
                <c:pt idx="3665">
                  <c:v>2.532692729612338E-3</c:v>
                </c:pt>
                <c:pt idx="3666">
                  <c:v>2.5344521548544725E-3</c:v>
                </c:pt>
                <c:pt idx="3667">
                  <c:v>2.5362128023440379E-3</c:v>
                </c:pt>
                <c:pt idx="3668">
                  <c:v>2.5379746729116458E-3</c:v>
                </c:pt>
                <c:pt idx="3669">
                  <c:v>2.5397377674438839E-3</c:v>
                </c:pt>
                <c:pt idx="3670">
                  <c:v>2.5415020867725559E-3</c:v>
                </c:pt>
                <c:pt idx="3671">
                  <c:v>2.5432676317300061E-3</c:v>
                </c:pt>
                <c:pt idx="3672">
                  <c:v>2.5450344032046704E-3</c:v>
                </c:pt>
                <c:pt idx="3673">
                  <c:v>2.546802402030088E-3</c:v>
                </c:pt>
                <c:pt idx="3674">
                  <c:v>2.5485716290588822E-3</c:v>
                </c:pt>
                <c:pt idx="3675">
                  <c:v>2.5503420851257113E-3</c:v>
                </c:pt>
                <c:pt idx="3676">
                  <c:v>2.552113771121483E-3</c:v>
                </c:pt>
                <c:pt idx="3677">
                  <c:v>2.5538866878820556E-3</c:v>
                </c:pt>
                <c:pt idx="3678">
                  <c:v>2.5556608362438281E-3</c:v>
                </c:pt>
                <c:pt idx="3679">
                  <c:v>2.5574362170995664E-3</c:v>
                </c:pt>
                <c:pt idx="3680">
                  <c:v>2.5592128312868713E-3</c:v>
                </c:pt>
                <c:pt idx="3681">
                  <c:v>2.5609906796438867E-3</c:v>
                </c:pt>
                <c:pt idx="3682">
                  <c:v>2.5627697630652407E-3</c:v>
                </c:pt>
                <c:pt idx="3683">
                  <c:v>2.5645500823902796E-3</c:v>
                </c:pt>
                <c:pt idx="3684">
                  <c:v>2.5663316384588967E-3</c:v>
                </c:pt>
                <c:pt idx="3685">
                  <c:v>2.5681144321675845E-3</c:v>
                </c:pt>
                <c:pt idx="3686">
                  <c:v>2.5698984643574415E-3</c:v>
                </c:pt>
                <c:pt idx="3687">
                  <c:v>2.5716837358888225E-3</c:v>
                </c:pt>
                <c:pt idx="3688">
                  <c:v>2.573470247603956E-3</c:v>
                </c:pt>
                <c:pt idx="3689">
                  <c:v>2.5752580004018283E-3</c:v>
                </c:pt>
                <c:pt idx="3690">
                  <c:v>2.5770469951258779E-3</c:v>
                </c:pt>
                <c:pt idx="3691">
                  <c:v>2.5788372326200895E-3</c:v>
                </c:pt>
                <c:pt idx="3692">
                  <c:v>2.580628713785324E-3</c:v>
                </c:pt>
                <c:pt idx="3693">
                  <c:v>2.582421439466779E-3</c:v>
                </c:pt>
                <c:pt idx="3694">
                  <c:v>2.5842154105101991E-3</c:v>
                </c:pt>
                <c:pt idx="3695">
                  <c:v>2.5860106278183248E-3</c:v>
                </c:pt>
                <c:pt idx="3696">
                  <c:v>2.5878070922381153E-3</c:v>
                </c:pt>
                <c:pt idx="3697">
                  <c:v>2.5896048046170797E-3</c:v>
                </c:pt>
                <c:pt idx="3698">
                  <c:v>2.5914037658598408E-3</c:v>
                </c:pt>
                <c:pt idx="3699">
                  <c:v>2.5932039768151245E-3</c:v>
                </c:pt>
                <c:pt idx="3700">
                  <c:v>2.595005438332207E-3</c:v>
                </c:pt>
                <c:pt idx="3701">
                  <c:v>2.5968081513175981E-3</c:v>
                </c:pt>
                <c:pt idx="3702">
                  <c:v>2.5986121166217935E-3</c:v>
                </c:pt>
                <c:pt idx="3703">
                  <c:v>2.6004173351147609E-3</c:v>
                </c:pt>
                <c:pt idx="3704">
                  <c:v>2.6022238076481388E-3</c:v>
                </c:pt>
                <c:pt idx="3705">
                  <c:v>2.6040315351309588E-3</c:v>
                </c:pt>
                <c:pt idx="3706">
                  <c:v>2.6058405184160825E-3</c:v>
                </c:pt>
                <c:pt idx="3707">
                  <c:v>2.6076507583569246E-3</c:v>
                </c:pt>
                <c:pt idx="3708">
                  <c:v>2.6094622558644116E-3</c:v>
                </c:pt>
                <c:pt idx="3709">
                  <c:v>2.6112750117931846E-3</c:v>
                </c:pt>
                <c:pt idx="3710">
                  <c:v>2.6130890269984372E-3</c:v>
                </c:pt>
                <c:pt idx="3711">
                  <c:v>2.6149043023929969E-3</c:v>
                </c:pt>
                <c:pt idx="3712">
                  <c:v>2.6167208388332857E-3</c:v>
                </c:pt>
                <c:pt idx="3713">
                  <c:v>2.6185386371762823E-3</c:v>
                </c:pt>
                <c:pt idx="3714">
                  <c:v>2.6203576983367164E-3</c:v>
                </c:pt>
                <c:pt idx="3715">
                  <c:v>2.6221780231727972E-3</c:v>
                </c:pt>
                <c:pt idx="3716">
                  <c:v>2.6239996125432897E-3</c:v>
                </c:pt>
                <c:pt idx="3717">
                  <c:v>2.625822467364832E-3</c:v>
                </c:pt>
                <c:pt idx="3718">
                  <c:v>2.6276465884974226E-3</c:v>
                </c:pt>
                <c:pt idx="3719">
                  <c:v>2.6294719768207501E-3</c:v>
                </c:pt>
                <c:pt idx="3720">
                  <c:v>2.6312986331959677E-3</c:v>
                </c:pt>
                <c:pt idx="3721">
                  <c:v>2.633126558542264E-3</c:v>
                </c:pt>
                <c:pt idx="3722">
                  <c:v>2.6349557537220293E-3</c:v>
                </c:pt>
                <c:pt idx="3723">
                  <c:v>2.6367862195982132E-3</c:v>
                </c:pt>
                <c:pt idx="3724">
                  <c:v>2.6386179570919216E-3</c:v>
                </c:pt>
                <c:pt idx="3725">
                  <c:v>2.6404509670673428E-3</c:v>
                </c:pt>
                <c:pt idx="3726">
                  <c:v>2.6422852503892266E-3</c:v>
                </c:pt>
                <c:pt idx="3727">
                  <c:v>2.6441208079805993E-3</c:v>
                </c:pt>
                <c:pt idx="3728">
                  <c:v>2.6459576407074519E-3</c:v>
                </c:pt>
                <c:pt idx="3729">
                  <c:v>2.6477957494363373E-3</c:v>
                </c:pt>
                <c:pt idx="3730">
                  <c:v>2.649635135092207E-3</c:v>
                </c:pt>
                <c:pt idx="3731">
                  <c:v>2.6514757985428581E-3</c:v>
                </c:pt>
                <c:pt idx="3732">
                  <c:v>2.653317740675956E-3</c:v>
                </c:pt>
                <c:pt idx="3733">
                  <c:v>2.6551609623604649E-3</c:v>
                </c:pt>
                <c:pt idx="3734">
                  <c:v>2.6570054645239081E-3</c:v>
                </c:pt>
                <c:pt idx="3735">
                  <c:v>2.658851248036497E-3</c:v>
                </c:pt>
                <c:pt idx="3736">
                  <c:v>2.6606983137690073E-3</c:v>
                </c:pt>
                <c:pt idx="3737">
                  <c:v>2.6625466626508968E-3</c:v>
                </c:pt>
                <c:pt idx="3738">
                  <c:v>2.6643962955541925E-3</c:v>
                </c:pt>
                <c:pt idx="3739">
                  <c:v>2.6662472133514854E-3</c:v>
                </c:pt>
                <c:pt idx="3740">
                  <c:v>2.6680994169741724E-3</c:v>
                </c:pt>
                <c:pt idx="3741">
                  <c:v>2.6699529072960978E-3</c:v>
                </c:pt>
                <c:pt idx="3742">
                  <c:v>2.6718076851916738E-3</c:v>
                </c:pt>
                <c:pt idx="3743">
                  <c:v>2.6736637515942393E-3</c:v>
                </c:pt>
                <c:pt idx="3744">
                  <c:v>2.6755211073794609E-3</c:v>
                </c:pt>
                <c:pt idx="3745">
                  <c:v>2.6773797534235741E-3</c:v>
                </c:pt>
                <c:pt idx="3746">
                  <c:v>2.679239690661864E-3</c:v>
                </c:pt>
                <c:pt idx="3747">
                  <c:v>2.6811009199718245E-3</c:v>
                </c:pt>
                <c:pt idx="3748">
                  <c:v>2.6829634422510392E-3</c:v>
                </c:pt>
                <c:pt idx="3749">
                  <c:v>2.6848272583781803E-3</c:v>
                </c:pt>
                <c:pt idx="3750">
                  <c:v>2.6866923692911351E-3</c:v>
                </c:pt>
                <c:pt idx="3751">
                  <c:v>2.6885587758698373E-3</c:v>
                </c:pt>
                <c:pt idx="3752">
                  <c:v>2.6904264789947927E-3</c:v>
                </c:pt>
                <c:pt idx="3753">
                  <c:v>2.6922954796058437E-3</c:v>
                </c:pt>
                <c:pt idx="3754">
                  <c:v>2.6941657785847597E-3</c:v>
                </c:pt>
                <c:pt idx="3755">
                  <c:v>2.6960373768138823E-3</c:v>
                </c:pt>
                <c:pt idx="3756">
                  <c:v>2.6979102752350144E-3</c:v>
                </c:pt>
                <c:pt idx="3757">
                  <c:v>2.6997844747317645E-3</c:v>
                </c:pt>
                <c:pt idx="3758">
                  <c:v>2.7016599761883137E-3</c:v>
                </c:pt>
                <c:pt idx="3759">
                  <c:v>2.7035367805484296E-3</c:v>
                </c:pt>
                <c:pt idx="3760">
                  <c:v>2.7054148886975628E-3</c:v>
                </c:pt>
                <c:pt idx="3761">
                  <c:v>2.7072943015217388E-3</c:v>
                </c:pt>
                <c:pt idx="3762">
                  <c:v>2.7091750199666931E-3</c:v>
                </c:pt>
                <c:pt idx="3763">
                  <c:v>2.7110570449197231E-3</c:v>
                </c:pt>
                <c:pt idx="3764">
                  <c:v>2.7129403772884423E-3</c:v>
                </c:pt>
                <c:pt idx="3765">
                  <c:v>2.7148250179613392E-3</c:v>
                </c:pt>
                <c:pt idx="3766">
                  <c:v>2.7167109678867809E-3</c:v>
                </c:pt>
                <c:pt idx="3767">
                  <c:v>2.7185982279545329E-3</c:v>
                </c:pt>
                <c:pt idx="3768">
                  <c:v>2.7204867990549379E-3</c:v>
                </c:pt>
                <c:pt idx="3769">
                  <c:v>2.72237668213834E-3</c:v>
                </c:pt>
                <c:pt idx="3770">
                  <c:v>2.7242678780963611E-3</c:v>
                </c:pt>
                <c:pt idx="3771">
                  <c:v>2.7261603878212005E-3</c:v>
                </c:pt>
                <c:pt idx="3772">
                  <c:v>2.7280542122651839E-3</c:v>
                </c:pt>
                <c:pt idx="3773">
                  <c:v>2.7299493523217926E-3</c:v>
                </c:pt>
                <c:pt idx="3774">
                  <c:v>2.7318458088850871E-3</c:v>
                </c:pt>
                <c:pt idx="3775">
                  <c:v>2.733743582909379E-3</c:v>
                </c:pt>
                <c:pt idx="3776">
                  <c:v>2.7356426752900126E-3</c:v>
                </c:pt>
                <c:pt idx="3777">
                  <c:v>2.7375430869428317E-3</c:v>
                </c:pt>
                <c:pt idx="3778">
                  <c:v>2.7394448187643828E-3</c:v>
                </c:pt>
                <c:pt idx="3779">
                  <c:v>2.7413478717116329E-3</c:v>
                </c:pt>
                <c:pt idx="3780">
                  <c:v>2.743252246682417E-3</c:v>
                </c:pt>
                <c:pt idx="3781">
                  <c:v>2.7451579445751518E-3</c:v>
                </c:pt>
                <c:pt idx="3782">
                  <c:v>2.7470649663488E-3</c:v>
                </c:pt>
                <c:pt idx="3783">
                  <c:v>2.7489733129030685E-3</c:v>
                </c:pt>
                <c:pt idx="3784">
                  <c:v>2.7508829851382484E-3</c:v>
                </c:pt>
                <c:pt idx="3785">
                  <c:v>2.7527939840153014E-3</c:v>
                </c:pt>
                <c:pt idx="3786">
                  <c:v>2.754706310435812E-3</c:v>
                </c:pt>
                <c:pt idx="3787">
                  <c:v>2.7566199653019474E-3</c:v>
                </c:pt>
                <c:pt idx="3788">
                  <c:v>2.7585349495766747E-3</c:v>
                </c:pt>
                <c:pt idx="3789">
                  <c:v>2.7604512641634573E-3</c:v>
                </c:pt>
                <c:pt idx="3790">
                  <c:v>2.7623689099663456E-3</c:v>
                </c:pt>
                <c:pt idx="3791">
                  <c:v>2.7642878879503134E-3</c:v>
                </c:pt>
                <c:pt idx="3792">
                  <c:v>2.7662081990207092E-3</c:v>
                </c:pt>
                <c:pt idx="3793">
                  <c:v>2.7681298441036093E-3</c:v>
                </c:pt>
                <c:pt idx="3794">
                  <c:v>2.7700528241055775E-3</c:v>
                </c:pt>
                <c:pt idx="3795">
                  <c:v>2.7719771399942728E-3</c:v>
                </c:pt>
                <c:pt idx="3796">
                  <c:v>2.773902792677562E-3</c:v>
                </c:pt>
                <c:pt idx="3797">
                  <c:v>2.7758297830639002E-3</c:v>
                </c:pt>
                <c:pt idx="3798">
                  <c:v>2.7777581121229641E-3</c:v>
                </c:pt>
                <c:pt idx="3799">
                  <c:v>2.7796877807645128E-3</c:v>
                </c:pt>
                <c:pt idx="3800">
                  <c:v>2.7816187898988972E-3</c:v>
                </c:pt>
                <c:pt idx="3801">
                  <c:v>2.7835511404978161E-3</c:v>
                </c:pt>
                <c:pt idx="3802">
                  <c:v>2.7854848334729256E-3</c:v>
                </c:pt>
                <c:pt idx="3803">
                  <c:v>2.7874198697364753E-3</c:v>
                </c:pt>
                <c:pt idx="3804">
                  <c:v>2.7893562502621905E-3</c:v>
                </c:pt>
                <c:pt idx="3805">
                  <c:v>2.7912939759636287E-3</c:v>
                </c:pt>
                <c:pt idx="3806">
                  <c:v>2.7932330477549419E-3</c:v>
                </c:pt>
                <c:pt idx="3807">
                  <c:v>2.7951734666118852E-3</c:v>
                </c:pt>
                <c:pt idx="3808">
                  <c:v>2.7971152334499232E-3</c:v>
                </c:pt>
                <c:pt idx="3809">
                  <c:v>2.7990583492054784E-3</c:v>
                </c:pt>
                <c:pt idx="3810">
                  <c:v>2.8010028147952446E-3</c:v>
                </c:pt>
                <c:pt idx="3811">
                  <c:v>2.8029486311976926E-3</c:v>
                </c:pt>
                <c:pt idx="3812">
                  <c:v>2.804895799330832E-3</c:v>
                </c:pt>
                <c:pt idx="3813">
                  <c:v>2.8068443201132681E-3</c:v>
                </c:pt>
                <c:pt idx="3814">
                  <c:v>2.8087941945255128E-3</c:v>
                </c:pt>
                <c:pt idx="3815">
                  <c:v>2.8107454234874898E-3</c:v>
                </c:pt>
                <c:pt idx="3816">
                  <c:v>2.8126980079197206E-3</c:v>
                </c:pt>
                <c:pt idx="3817">
                  <c:v>2.8146519488047614E-3</c:v>
                </c:pt>
                <c:pt idx="3818">
                  <c:v>2.8166072470644549E-3</c:v>
                </c:pt>
                <c:pt idx="3819">
                  <c:v>2.8185639036212421E-3</c:v>
                </c:pt>
                <c:pt idx="3820">
                  <c:v>2.8205219194597283E-3</c:v>
                </c:pt>
                <c:pt idx="3821">
                  <c:v>2.8224812955036788E-3</c:v>
                </c:pt>
                <c:pt idx="3822">
                  <c:v>2.8244420326980092E-3</c:v>
                </c:pt>
                <c:pt idx="3823">
                  <c:v>2.8264041319677261E-3</c:v>
                </c:pt>
                <c:pt idx="3824">
                  <c:v>2.8283675943001733E-3</c:v>
                </c:pt>
                <c:pt idx="3825">
                  <c:v>2.830332420621686E-3</c:v>
                </c:pt>
                <c:pt idx="3826">
                  <c:v>2.8322986118592E-3</c:v>
                </c:pt>
                <c:pt idx="3827">
                  <c:v>2.8342661690021189E-3</c:v>
                </c:pt>
                <c:pt idx="3828">
                  <c:v>2.8362350929787093E-3</c:v>
                </c:pt>
                <c:pt idx="3829">
                  <c:v>2.8382053847178399E-3</c:v>
                </c:pt>
                <c:pt idx="3830">
                  <c:v>2.8401770452109775E-3</c:v>
                </c:pt>
                <c:pt idx="3831">
                  <c:v>2.8421500753883257E-3</c:v>
                </c:pt>
                <c:pt idx="3832">
                  <c:v>2.8441244761806895E-3</c:v>
                </c:pt>
                <c:pt idx="3833">
                  <c:v>2.8461002485816035E-3</c:v>
                </c:pt>
                <c:pt idx="3834">
                  <c:v>2.8480773935232111E-3</c:v>
                </c:pt>
                <c:pt idx="3835">
                  <c:v>2.8500559119382591E-3</c:v>
                </c:pt>
                <c:pt idx="3836">
                  <c:v>2.8520358048223539E-3</c:v>
                </c:pt>
                <c:pt idx="3837">
                  <c:v>2.8540170731095825E-3</c:v>
                </c:pt>
                <c:pt idx="3838">
                  <c:v>2.8559997177554177E-3</c:v>
                </c:pt>
                <c:pt idx="3839">
                  <c:v>2.8579837396952011E-3</c:v>
                </c:pt>
                <c:pt idx="3840">
                  <c:v>2.8599691399273084E-3</c:v>
                </c:pt>
                <c:pt idx="3841">
                  <c:v>2.861955919388425E-3</c:v>
                </c:pt>
                <c:pt idx="3842">
                  <c:v>2.8639440790158436E-3</c:v>
                </c:pt>
                <c:pt idx="3843">
                  <c:v>2.8659336198100212E-3</c:v>
                </c:pt>
                <c:pt idx="3844">
                  <c:v>2.8679245427095973E-3</c:v>
                </c:pt>
                <c:pt idx="3845">
                  <c:v>2.8699168486538188E-3</c:v>
                </c:pt>
                <c:pt idx="3846">
                  <c:v>2.8719105386452301E-3</c:v>
                </c:pt>
                <c:pt idx="3847">
                  <c:v>2.8739056136244273E-3</c:v>
                </c:pt>
                <c:pt idx="3848">
                  <c:v>2.8759020745326162E-3</c:v>
                </c:pt>
                <c:pt idx="3849">
                  <c:v>2.8778999223744322E-3</c:v>
                </c:pt>
                <c:pt idx="3850">
                  <c:v>2.8798991580924328E-3</c:v>
                </c:pt>
                <c:pt idx="3851">
                  <c:v>2.8818997826297872E-3</c:v>
                </c:pt>
                <c:pt idx="3852">
                  <c:v>2.8839017969932257E-3</c:v>
                </c:pt>
                <c:pt idx="3853">
                  <c:v>2.8859052021272718E-3</c:v>
                </c:pt>
                <c:pt idx="3854">
                  <c:v>2.8879099989980736E-3</c:v>
                </c:pt>
                <c:pt idx="3855">
                  <c:v>2.8899161885514238E-3</c:v>
                </c:pt>
                <c:pt idx="3856">
                  <c:v>2.8919237717968528E-3</c:v>
                </c:pt>
                <c:pt idx="3857">
                  <c:v>2.8939327496815118E-3</c:v>
                </c:pt>
                <c:pt idx="3858">
                  <c:v>2.8959431231531654E-3</c:v>
                </c:pt>
                <c:pt idx="3859">
                  <c:v>2.89795489322345E-3</c:v>
                </c:pt>
                <c:pt idx="3860">
                  <c:v>2.8999680608414909E-3</c:v>
                </c:pt>
                <c:pt idx="3861">
                  <c:v>2.9019826269570306E-3</c:v>
                </c:pt>
                <c:pt idx="3862">
                  <c:v>2.9039985925838141E-3</c:v>
                </c:pt>
                <c:pt idx="3863">
                  <c:v>2.9060159586729475E-3</c:v>
                </c:pt>
                <c:pt idx="3864">
                  <c:v>2.9080347261761529E-3</c:v>
                </c:pt>
                <c:pt idx="3865">
                  <c:v>2.9100548961092897E-3</c:v>
                </c:pt>
                <c:pt idx="3866">
                  <c:v>2.9120764694254473E-3</c:v>
                </c:pt>
                <c:pt idx="3867">
                  <c:v>2.9140994470995361E-3</c:v>
                </c:pt>
                <c:pt idx="3868">
                  <c:v>2.916123830085925E-3</c:v>
                </c:pt>
                <c:pt idx="3869">
                  <c:v>2.9181496194033004E-3</c:v>
                </c:pt>
                <c:pt idx="3870">
                  <c:v>2.9201768160074019E-3</c:v>
                </c:pt>
                <c:pt idx="3871">
                  <c:v>2.9222054208545897E-3</c:v>
                </c:pt>
                <c:pt idx="3872">
                  <c:v>2.9242354349656736E-3</c:v>
                </c:pt>
                <c:pt idx="3873">
                  <c:v>2.9262668592983875E-3</c:v>
                </c:pt>
                <c:pt idx="3874">
                  <c:v>2.9282996948110859E-3</c:v>
                </c:pt>
                <c:pt idx="3875">
                  <c:v>2.9303339425267071E-3</c:v>
                </c:pt>
                <c:pt idx="3876">
                  <c:v>2.9323696034049824E-3</c:v>
                </c:pt>
                <c:pt idx="3877">
                  <c:v>2.9344066784062648E-3</c:v>
                </c:pt>
                <c:pt idx="3878">
                  <c:v>2.9364451685556271E-3</c:v>
                </c:pt>
                <c:pt idx="3879">
                  <c:v>2.9384850748148004E-3</c:v>
                </c:pt>
                <c:pt idx="3880">
                  <c:v>2.9405263981461421E-3</c:v>
                </c:pt>
                <c:pt idx="3881">
                  <c:v>2.9425691395768613E-3</c:v>
                </c:pt>
                <c:pt idx="3882">
                  <c:v>2.9446133000706962E-3</c:v>
                </c:pt>
                <c:pt idx="3883">
                  <c:v>2.9466588806134502E-3</c:v>
                </c:pt>
                <c:pt idx="3884">
                  <c:v>2.9487058821701553E-3</c:v>
                </c:pt>
                <c:pt idx="3885">
                  <c:v>2.950754305770879E-3</c:v>
                </c:pt>
                <c:pt idx="3886">
                  <c:v>2.9528041523820409E-3</c:v>
                </c:pt>
                <c:pt idx="3887">
                  <c:v>2.9548554229706855E-3</c:v>
                </c:pt>
                <c:pt idx="3888">
                  <c:v>2.956908118569029E-3</c:v>
                </c:pt>
                <c:pt idx="3889">
                  <c:v>2.9589622401455058E-3</c:v>
                </c:pt>
                <c:pt idx="3890">
                  <c:v>2.9610177886691775E-3</c:v>
                </c:pt>
                <c:pt idx="3891">
                  <c:v>2.963074765174413E-3</c:v>
                </c:pt>
                <c:pt idx="3892">
                  <c:v>2.9651331706316659E-3</c:v>
                </c:pt>
                <c:pt idx="3893">
                  <c:v>2.9671930060120198E-3</c:v>
                </c:pt>
                <c:pt idx="3894">
                  <c:v>2.9692542723519996E-3</c:v>
                </c:pt>
                <c:pt idx="3895">
                  <c:v>2.9713169706240836E-3</c:v>
                </c:pt>
                <c:pt idx="3896">
                  <c:v>2.97338110180138E-3</c:v>
                </c:pt>
                <c:pt idx="3897">
                  <c:v>2.9754466669225763E-3</c:v>
                </c:pt>
                <c:pt idx="3898">
                  <c:v>2.977513666962178E-3</c:v>
                </c:pt>
                <c:pt idx="3899">
                  <c:v>2.9795821029170028E-3</c:v>
                </c:pt>
                <c:pt idx="3900">
                  <c:v>2.9816519757628651E-3</c:v>
                </c:pt>
                <c:pt idx="3901">
                  <c:v>2.9837232865413425E-3</c:v>
                </c:pt>
                <c:pt idx="3902">
                  <c:v>2.9857960362296506E-3</c:v>
                </c:pt>
                <c:pt idx="3903">
                  <c:v>2.9878702258056404E-3</c:v>
                </c:pt>
                <c:pt idx="3904">
                  <c:v>2.9899458563130603E-3</c:v>
                </c:pt>
                <c:pt idx="3905">
                  <c:v>2.9920229287311649E-3</c:v>
                </c:pt>
                <c:pt idx="3906">
                  <c:v>2.9941014440398443E-3</c:v>
                </c:pt>
                <c:pt idx="3907">
                  <c:v>2.9961814032850227E-3</c:v>
                </c:pt>
                <c:pt idx="3908">
                  <c:v>2.9982628074479985E-3</c:v>
                </c:pt>
                <c:pt idx="3909">
                  <c:v>3.0003456575107036E-3</c:v>
                </c:pt>
                <c:pt idx="3910">
                  <c:v>3.0024299545212455E-3</c:v>
                </c:pt>
                <c:pt idx="3911">
                  <c:v>3.0045156994629677E-3</c:v>
                </c:pt>
                <c:pt idx="3912">
                  <c:v>3.0066028933417263E-3</c:v>
                </c:pt>
                <c:pt idx="3913">
                  <c:v>3.0086915371421866E-3</c:v>
                </c:pt>
                <c:pt idx="3914">
                  <c:v>3.0107816319153709E-3</c:v>
                </c:pt>
                <c:pt idx="3915">
                  <c:v>3.012873178647357E-3</c:v>
                </c:pt>
                <c:pt idx="3916">
                  <c:v>3.0149661783248636E-3</c:v>
                </c:pt>
                <c:pt idx="3917">
                  <c:v>3.0170606320011049E-3</c:v>
                </c:pt>
                <c:pt idx="3918">
                  <c:v>3.0191565406642155E-3</c:v>
                </c:pt>
                <c:pt idx="3919">
                  <c:v>3.0212539053029721E-3</c:v>
                </c:pt>
                <c:pt idx="3920">
                  <c:v>3.0233527269727845E-3</c:v>
                </c:pt>
                <c:pt idx="3921">
                  <c:v>3.0254530066638487E-3</c:v>
                </c:pt>
                <c:pt idx="3922">
                  <c:v>3.0275547453670034E-3</c:v>
                </c:pt>
                <c:pt idx="3923">
                  <c:v>3.0296579441398594E-3</c:v>
                </c:pt>
                <c:pt idx="3924">
                  <c:v>3.0317626039746779E-3</c:v>
                </c:pt>
                <c:pt idx="3925">
                  <c:v>3.0338687258643637E-3</c:v>
                </c:pt>
                <c:pt idx="3926">
                  <c:v>3.0359763108687337E-3</c:v>
                </c:pt>
                <c:pt idx="3927">
                  <c:v>3.0380853599821182E-3</c:v>
                </c:pt>
                <c:pt idx="3928">
                  <c:v>3.0401958742216125E-3</c:v>
                </c:pt>
                <c:pt idx="3929">
                  <c:v>3.0423078545828834E-3</c:v>
                </c:pt>
                <c:pt idx="3930">
                  <c:v>3.044421302128696E-3</c:v>
                </c:pt>
                <c:pt idx="3931">
                  <c:v>3.0465362178561462E-3</c:v>
                </c:pt>
                <c:pt idx="3932">
                  <c:v>3.0486526027629773E-3</c:v>
                </c:pt>
                <c:pt idx="3933">
                  <c:v>3.0507704579141709E-3</c:v>
                </c:pt>
                <c:pt idx="3934">
                  <c:v>3.0528897843089021E-3</c:v>
                </c:pt>
                <c:pt idx="3935">
                  <c:v>3.0550105829469953E-3</c:v>
                </c:pt>
                <c:pt idx="3936">
                  <c:v>3.0571328548956523E-3</c:v>
                </c:pt>
                <c:pt idx="3937">
                  <c:v>3.0592566011561333E-3</c:v>
                </c:pt>
                <c:pt idx="3938">
                  <c:v>3.0613818227303467E-3</c:v>
                </c:pt>
                <c:pt idx="3939">
                  <c:v>3.0635085206877207E-3</c:v>
                </c:pt>
                <c:pt idx="3940">
                  <c:v>3.0656366960316031E-3</c:v>
                </c:pt>
                <c:pt idx="3941">
                  <c:v>3.0677663497659922E-3</c:v>
                </c:pt>
                <c:pt idx="3942">
                  <c:v>3.0698974829625465E-3</c:v>
                </c:pt>
                <c:pt idx="3943">
                  <c:v>3.0720300966267061E-3</c:v>
                </c:pt>
                <c:pt idx="3944">
                  <c:v>3.0741641917869304E-3</c:v>
                </c:pt>
                <c:pt idx="3945">
                  <c:v>3.0762997694500104E-3</c:v>
                </c:pt>
                <c:pt idx="3946">
                  <c:v>3.0784368306905861E-3</c:v>
                </c:pt>
                <c:pt idx="3947">
                  <c:v>3.0805753765168939E-3</c:v>
                </c:pt>
                <c:pt idx="3948">
                  <c:v>3.0827154079378248E-3</c:v>
                </c:pt>
                <c:pt idx="3949">
                  <c:v>3.0848569260302594E-3</c:v>
                </c:pt>
                <c:pt idx="3950">
                  <c:v>3.0869999318045372E-3</c:v>
                </c:pt>
                <c:pt idx="3951">
                  <c:v>3.0891444262716528E-3</c:v>
                </c:pt>
                <c:pt idx="3952">
                  <c:v>3.0912904105107326E-3</c:v>
                </c:pt>
                <c:pt idx="3953">
                  <c:v>3.0934378855342237E-3</c:v>
                </c:pt>
                <c:pt idx="3954">
                  <c:v>3.0955868523552294E-3</c:v>
                </c:pt>
                <c:pt idx="3955">
                  <c:v>3.0977373120551258E-3</c:v>
                </c:pt>
                <c:pt idx="3956">
                  <c:v>3.0998892656484722E-3</c:v>
                </c:pt>
                <c:pt idx="3957">
                  <c:v>3.1020427141730538E-3</c:v>
                </c:pt>
                <c:pt idx="3958">
                  <c:v>3.1041976586447927E-3</c:v>
                </c:pt>
                <c:pt idx="3959">
                  <c:v>3.1063541001480734E-3</c:v>
                </c:pt>
                <c:pt idx="3960">
                  <c:v>3.1085120397002768E-3</c:v>
                </c:pt>
                <c:pt idx="3961">
                  <c:v>3.110671478319442E-3</c:v>
                </c:pt>
                <c:pt idx="3962">
                  <c:v>3.1128324170922161E-3</c:v>
                </c:pt>
                <c:pt idx="3963">
                  <c:v>3.1149948570381009E-3</c:v>
                </c:pt>
                <c:pt idx="3964">
                  <c:v>3.1171587991772596E-3</c:v>
                </c:pt>
                <c:pt idx="3965">
                  <c:v>3.119324244598605E-3</c:v>
                </c:pt>
                <c:pt idx="3966">
                  <c:v>3.1214911943237647E-3</c:v>
                </c:pt>
                <c:pt idx="3967">
                  <c:v>3.1236596493750303E-3</c:v>
                </c:pt>
                <c:pt idx="3968">
                  <c:v>3.1258296108435846E-3</c:v>
                </c:pt>
                <c:pt idx="3969">
                  <c:v>3.1280010797531867E-3</c:v>
                </c:pt>
                <c:pt idx="3970">
                  <c:v>3.1301740571282595E-3</c:v>
                </c:pt>
                <c:pt idx="3971">
                  <c:v>3.1323485440622623E-3</c:v>
                </c:pt>
                <c:pt idx="3972">
                  <c:v>3.1345245415810882E-3</c:v>
                </c:pt>
                <c:pt idx="3973">
                  <c:v>3.1367020507341199E-3</c:v>
                </c:pt>
                <c:pt idx="3974">
                  <c:v>3.1388810725486286E-3</c:v>
                </c:pt>
                <c:pt idx="3975">
                  <c:v>3.1410616081211161E-3</c:v>
                </c:pt>
                <c:pt idx="3976">
                  <c:v>3.1432436584803288E-3</c:v>
                </c:pt>
                <c:pt idx="3977">
                  <c:v>3.1454272246556826E-3</c:v>
                </c:pt>
                <c:pt idx="3978">
                  <c:v>3.1476123077459643E-3</c:v>
                </c:pt>
                <c:pt idx="3979">
                  <c:v>3.1497989087820675E-3</c:v>
                </c:pt>
                <c:pt idx="3980">
                  <c:v>3.1519870287955529E-3</c:v>
                </c:pt>
                <c:pt idx="3981">
                  <c:v>3.1541766688875004E-3</c:v>
                </c:pt>
                <c:pt idx="3982">
                  <c:v>3.1563678300909523E-3</c:v>
                </c:pt>
                <c:pt idx="3983">
                  <c:v>3.1585605134396219E-3</c:v>
                </c:pt>
                <c:pt idx="3984">
                  <c:v>3.1607547200368843E-3</c:v>
                </c:pt>
                <c:pt idx="3985">
                  <c:v>3.162950450917937E-3</c:v>
                </c:pt>
                <c:pt idx="3986">
                  <c:v>3.1651477071186489E-3</c:v>
                </c:pt>
                <c:pt idx="3987">
                  <c:v>3.1673464897446963E-3</c:v>
                </c:pt>
                <c:pt idx="3988">
                  <c:v>3.1695467998334352E-3</c:v>
                </c:pt>
                <c:pt idx="3989">
                  <c:v>3.1717486384459726E-3</c:v>
                </c:pt>
                <c:pt idx="3990">
                  <c:v>3.1739520066210577E-3</c:v>
                </c:pt>
                <c:pt idx="3991">
                  <c:v>3.1761569054674435E-3</c:v>
                </c:pt>
                <c:pt idx="3992">
                  <c:v>3.1783633360253716E-3</c:v>
                </c:pt>
                <c:pt idx="3993">
                  <c:v>3.1805712993357577E-3</c:v>
                </c:pt>
                <c:pt idx="3994">
                  <c:v>3.1827807965096669E-3</c:v>
                </c:pt>
                <c:pt idx="3995">
                  <c:v>3.1849918285895107E-3</c:v>
                </c:pt>
                <c:pt idx="3996">
                  <c:v>3.1872043966183752E-3</c:v>
                </c:pt>
                <c:pt idx="3997">
                  <c:v>3.1894185017096433E-3</c:v>
                </c:pt>
                <c:pt idx="3998">
                  <c:v>3.1916341449078991E-3</c:v>
                </c:pt>
                <c:pt idx="3999">
                  <c:v>3.1938513272584059E-3</c:v>
                </c:pt>
                <c:pt idx="4000">
                  <c:v>3.1960700498768666E-3</c:v>
                </c:pt>
                <c:pt idx="4001">
                  <c:v>3.1982903138100456E-3</c:v>
                </c:pt>
                <c:pt idx="4002">
                  <c:v>3.2005121201286717E-3</c:v>
                </c:pt>
                <c:pt idx="4003">
                  <c:v>3.202735469880915E-3</c:v>
                </c:pt>
                <c:pt idx="4004">
                  <c:v>3.2049603641855825E-3</c:v>
                </c:pt>
                <c:pt idx="4005">
                  <c:v>3.2071868040923495E-3</c:v>
                </c:pt>
                <c:pt idx="4006">
                  <c:v>3.2094147906515723E-3</c:v>
                </c:pt>
                <c:pt idx="4007">
                  <c:v>3.211644324984391E-3</c:v>
                </c:pt>
                <c:pt idx="4008">
                  <c:v>3.2138754081426704E-3</c:v>
                </c:pt>
                <c:pt idx="4009">
                  <c:v>3.216108041178957E-3</c:v>
                </c:pt>
                <c:pt idx="4010">
                  <c:v>3.2183422252167289E-3</c:v>
                </c:pt>
                <c:pt idx="4011">
                  <c:v>3.2205779613100447E-3</c:v>
                </c:pt>
                <c:pt idx="4012">
                  <c:v>3.2228152505136458E-3</c:v>
                </c:pt>
                <c:pt idx="4013">
                  <c:v>3.225054093953354E-3</c:v>
                </c:pt>
                <c:pt idx="4014">
                  <c:v>3.2272944926854254E-3</c:v>
                </c:pt>
                <c:pt idx="4015">
                  <c:v>3.2295364477668014E-3</c:v>
                </c:pt>
                <c:pt idx="4016">
                  <c:v>3.2317799603256516E-3</c:v>
                </c:pt>
                <c:pt idx="4017">
                  <c:v>3.234025031420435E-3</c:v>
                </c:pt>
                <c:pt idx="4018">
                  <c:v>3.236271662133844E-3</c:v>
                </c:pt>
                <c:pt idx="4019">
                  <c:v>3.2385198535257601E-3</c:v>
                </c:pt>
                <c:pt idx="4020">
                  <c:v>3.2407696067274913E-3</c:v>
                </c:pt>
                <c:pt idx="4021">
                  <c:v>3.2430209228004403E-3</c:v>
                </c:pt>
                <c:pt idx="4022">
                  <c:v>3.2452738028066995E-3</c:v>
                </c:pt>
                <c:pt idx="4023">
                  <c:v>3.2475282478799357E-3</c:v>
                </c:pt>
                <c:pt idx="4024">
                  <c:v>3.2497842590837656E-3</c:v>
                </c:pt>
                <c:pt idx="4025">
                  <c:v>3.2520418374824959E-3</c:v>
                </c:pt>
                <c:pt idx="4026">
                  <c:v>3.2543009842121583E-3</c:v>
                </c:pt>
                <c:pt idx="4027">
                  <c:v>3.2565617003385877E-3</c:v>
                </c:pt>
                <c:pt idx="4028">
                  <c:v>3.2588239869283104E-3</c:v>
                </c:pt>
                <c:pt idx="4029">
                  <c:v>3.2610878451197274E-3</c:v>
                </c:pt>
                <c:pt idx="4030">
                  <c:v>3.2633532759808958E-3</c:v>
                </c:pt>
                <c:pt idx="4031">
                  <c:v>3.2656202805805665E-3</c:v>
                </c:pt>
                <c:pt idx="4032">
                  <c:v>3.2678888600595145E-3</c:v>
                </c:pt>
                <c:pt idx="4033">
                  <c:v>3.2701590154880248E-3</c:v>
                </c:pt>
                <c:pt idx="4034">
                  <c:v>3.272430747960887E-3</c:v>
                </c:pt>
                <c:pt idx="4035">
                  <c:v>3.2747040585498245E-3</c:v>
                </c:pt>
                <c:pt idx="4036">
                  <c:v>3.2769789483987856E-3</c:v>
                </c:pt>
                <c:pt idx="4037">
                  <c:v>3.2792554185810323E-3</c:v>
                </c:pt>
                <c:pt idx="4038">
                  <c:v>3.2815334701705233E-3</c:v>
                </c:pt>
                <c:pt idx="4039">
                  <c:v>3.2838131043135921E-3</c:v>
                </c:pt>
                <c:pt idx="4040">
                  <c:v>3.2860943220857394E-3</c:v>
                </c:pt>
                <c:pt idx="4041">
                  <c:v>3.2883771245631639E-3</c:v>
                </c:pt>
                <c:pt idx="4042">
                  <c:v>3.2906615128945899E-3</c:v>
                </c:pt>
                <c:pt idx="4043">
                  <c:v>3.2929474881577608E-3</c:v>
                </c:pt>
                <c:pt idx="4044">
                  <c:v>3.2952350514311194E-3</c:v>
                </c:pt>
                <c:pt idx="4045">
                  <c:v>3.2975242038657854E-3</c:v>
                </c:pt>
                <c:pt idx="4046">
                  <c:v>3.2998149465417507E-3</c:v>
                </c:pt>
                <c:pt idx="4047">
                  <c:v>3.3021072805637331E-3</c:v>
                </c:pt>
                <c:pt idx="4048">
                  <c:v>3.3044012070131746E-3</c:v>
                </c:pt>
                <c:pt idx="4049">
                  <c:v>3.3066967270443978E-3</c:v>
                </c:pt>
                <c:pt idx="4050">
                  <c:v>3.3089938417403975E-3</c:v>
                </c:pt>
                <c:pt idx="4051">
                  <c:v>3.3112925521848724E-3</c:v>
                </c:pt>
                <c:pt idx="4052">
                  <c:v>3.3135928595345509E-3</c:v>
                </c:pt>
                <c:pt idx="4053">
                  <c:v>3.3158947648746881E-3</c:v>
                </c:pt>
                <c:pt idx="4054">
                  <c:v>3.3181982692912413E-3</c:v>
                </c:pt>
                <c:pt idx="4055">
                  <c:v>3.3205033739433527E-3</c:v>
                </c:pt>
                <c:pt idx="4056">
                  <c:v>3.3228100799185391E-3</c:v>
                </c:pt>
                <c:pt idx="4057">
                  <c:v>3.3251183883050233E-3</c:v>
                </c:pt>
                <c:pt idx="4058">
                  <c:v>3.3274283002643649E-3</c:v>
                </c:pt>
                <c:pt idx="4059">
                  <c:v>3.3297398168863489E-3</c:v>
                </c:pt>
                <c:pt idx="4060">
                  <c:v>3.3320529392614675E-3</c:v>
                </c:pt>
                <c:pt idx="4061">
                  <c:v>3.3343676685537024E-3</c:v>
                </c:pt>
                <c:pt idx="4062">
                  <c:v>3.3366840058551119E-3</c:v>
                </c:pt>
                <c:pt idx="4063">
                  <c:v>3.3390019522827569E-3</c:v>
                </c:pt>
                <c:pt idx="4064">
                  <c:v>3.3413215089301627E-3</c:v>
                </c:pt>
                <c:pt idx="4065">
                  <c:v>3.3436426769645486E-3</c:v>
                </c:pt>
                <c:pt idx="4066">
                  <c:v>3.3459654574810108E-3</c:v>
                </c:pt>
                <c:pt idx="4067">
                  <c:v>3.3482898515753553E-3</c:v>
                </c:pt>
                <c:pt idx="4068">
                  <c:v>3.3506158604172352E-3</c:v>
                </c:pt>
                <c:pt idx="4069">
                  <c:v>3.3529434851040309E-3</c:v>
                </c:pt>
                <c:pt idx="4070">
                  <c:v>3.3552727267338336E-3</c:v>
                </c:pt>
                <c:pt idx="4071">
                  <c:v>3.3576035864787356E-3</c:v>
                </c:pt>
                <c:pt idx="4072">
                  <c:v>3.3599360654384064E-3</c:v>
                </c:pt>
                <c:pt idx="4073">
                  <c:v>3.3622701647132262E-3</c:v>
                </c:pt>
                <c:pt idx="4074">
                  <c:v>3.3646058854777334E-3</c:v>
                </c:pt>
                <c:pt idx="4075">
                  <c:v>3.3669432288338887E-3</c:v>
                </c:pt>
                <c:pt idx="4076">
                  <c:v>3.3692821958843694E-3</c:v>
                </c:pt>
                <c:pt idx="4077">
                  <c:v>3.3716227878061618E-3</c:v>
                </c:pt>
                <c:pt idx="4078">
                  <c:v>3.3739650057035254E-3</c:v>
                </c:pt>
                <c:pt idx="4079">
                  <c:v>3.3763088507060028E-3</c:v>
                </c:pt>
                <c:pt idx="4080">
                  <c:v>3.3786543239193371E-3</c:v>
                </c:pt>
                <c:pt idx="4081">
                  <c:v>3.3810014265237892E-3</c:v>
                </c:pt>
                <c:pt idx="4082">
                  <c:v>3.3833501596266906E-3</c:v>
                </c:pt>
                <c:pt idx="4083">
                  <c:v>3.3857005243360908E-3</c:v>
                </c:pt>
                <c:pt idx="4084">
                  <c:v>3.3880525218347116E-3</c:v>
                </c:pt>
                <c:pt idx="4085">
                  <c:v>3.3904061532321946E-3</c:v>
                </c:pt>
                <c:pt idx="4086">
                  <c:v>3.3927614196389002E-3</c:v>
                </c:pt>
                <c:pt idx="4087">
                  <c:v>3.3951183222400167E-3</c:v>
                </c:pt>
                <c:pt idx="4088">
                  <c:v>3.3974768621474992E-3</c:v>
                </c:pt>
                <c:pt idx="4089">
                  <c:v>3.399837040474024E-3</c:v>
                </c:pt>
                <c:pt idx="4090">
                  <c:v>3.4021988584072515E-3</c:v>
                </c:pt>
                <c:pt idx="4091">
                  <c:v>3.4045623170614555E-3</c:v>
                </c:pt>
                <c:pt idx="4092">
                  <c:v>3.4069274175764215E-3</c:v>
                </c:pt>
                <c:pt idx="4093">
                  <c:v>3.4092941610679205E-3</c:v>
                </c:pt>
                <c:pt idx="4094">
                  <c:v>3.411662548726917E-3</c:v>
                </c:pt>
                <c:pt idx="4095">
                  <c:v>3.4140325816707845E-3</c:v>
                </c:pt>
                <c:pt idx="4096">
                  <c:v>3.4164042610176203E-3</c:v>
                </c:pt>
                <c:pt idx="4097">
                  <c:v>3.4187775879608731E-3</c:v>
                </c:pt>
                <c:pt idx="4098">
                  <c:v>3.4211525636202466E-3</c:v>
                </c:pt>
                <c:pt idx="4099">
                  <c:v>3.4235291891161704E-3</c:v>
                </c:pt>
                <c:pt idx="4100">
                  <c:v>3.4259074656445817E-3</c:v>
                </c:pt>
                <c:pt idx="4101">
                  <c:v>3.4282873943275189E-3</c:v>
                </c:pt>
                <c:pt idx="4102">
                  <c:v>3.430668976287749E-3</c:v>
                </c:pt>
                <c:pt idx="4103">
                  <c:v>3.433052212723703E-3</c:v>
                </c:pt>
                <c:pt idx="4104">
                  <c:v>3.4354371047597594E-3</c:v>
                </c:pt>
                <c:pt idx="4105">
                  <c:v>3.4378236535210272E-3</c:v>
                </c:pt>
                <c:pt idx="4106">
                  <c:v>3.4402118602084356E-3</c:v>
                </c:pt>
                <c:pt idx="4107">
                  <c:v>3.4426017259487091E-3</c:v>
                </c:pt>
                <c:pt idx="4108">
                  <c:v>3.4449932518943677E-3</c:v>
                </c:pt>
                <c:pt idx="4109">
                  <c:v>3.4473864391736495E-3</c:v>
                </c:pt>
                <c:pt idx="4110">
                  <c:v>3.449781288990825E-3</c:v>
                </c:pt>
                <c:pt idx="4111">
                  <c:v>3.4521778024757519E-3</c:v>
                </c:pt>
                <c:pt idx="4112">
                  <c:v>3.4545759807590218E-3</c:v>
                </c:pt>
                <c:pt idx="4113">
                  <c:v>3.456975825047416E-3</c:v>
                </c:pt>
                <c:pt idx="4114">
                  <c:v>3.4593773364731497E-3</c:v>
                </c:pt>
                <c:pt idx="4115">
                  <c:v>3.461780516169171E-3</c:v>
                </c:pt>
                <c:pt idx="4116">
                  <c:v>3.464185365344779E-3</c:v>
                </c:pt>
                <c:pt idx="4117">
                  <c:v>3.4665918851345492E-3</c:v>
                </c:pt>
                <c:pt idx="4118">
                  <c:v>3.4690000766737935E-3</c:v>
                </c:pt>
                <c:pt idx="4119">
                  <c:v>3.4714099411743324E-3</c:v>
                </c:pt>
                <c:pt idx="4120">
                  <c:v>3.4738214797731077E-3</c:v>
                </c:pt>
                <c:pt idx="4121">
                  <c:v>3.4762346936077987E-3</c:v>
                </c:pt>
                <c:pt idx="4122">
                  <c:v>3.4786495838927535E-3</c:v>
                </c:pt>
                <c:pt idx="4123">
                  <c:v>3.4810661517672846E-3</c:v>
                </c:pt>
                <c:pt idx="4124">
                  <c:v>3.4834843983967906E-3</c:v>
                </c:pt>
                <c:pt idx="4125">
                  <c:v>3.4859043249221141E-3</c:v>
                </c:pt>
                <c:pt idx="4126">
                  <c:v>3.4883259325609811E-3</c:v>
                </c:pt>
                <c:pt idx="4127">
                  <c:v>3.4907492224558745E-3</c:v>
                </c:pt>
                <c:pt idx="4128">
                  <c:v>3.4931741957500168E-3</c:v>
                </c:pt>
                <c:pt idx="4129">
                  <c:v>3.4956008536636734E-3</c:v>
                </c:pt>
                <c:pt idx="4130">
                  <c:v>3.4980291973417095E-3</c:v>
                </c:pt>
                <c:pt idx="4131">
                  <c:v>3.500459227929732E-3</c:v>
                </c:pt>
                <c:pt idx="4132">
                  <c:v>3.5028909466505512E-3</c:v>
                </c:pt>
                <c:pt idx="4133">
                  <c:v>3.50532435465142E-3</c:v>
                </c:pt>
                <c:pt idx="4134">
                  <c:v>3.5077594530803342E-3</c:v>
                </c:pt>
                <c:pt idx="4135">
                  <c:v>3.5101962431626547E-3</c:v>
                </c:pt>
                <c:pt idx="4136">
                  <c:v>3.5126347260480261E-3</c:v>
                </c:pt>
                <c:pt idx="4137">
                  <c:v>3.5150749029124154E-3</c:v>
                </c:pt>
                <c:pt idx="4138">
                  <c:v>3.517516774907011E-3</c:v>
                </c:pt>
                <c:pt idx="4139">
                  <c:v>3.5199603432605831E-3</c:v>
                </c:pt>
                <c:pt idx="4140">
                  <c:v>3.5224056091259738E-3</c:v>
                </c:pt>
                <c:pt idx="4141">
                  <c:v>3.5248525736567738E-3</c:v>
                </c:pt>
                <c:pt idx="4142">
                  <c:v>3.5273012380843145E-3</c:v>
                </c:pt>
                <c:pt idx="4143">
                  <c:v>3.5297516035638441E-3</c:v>
                </c:pt>
                <c:pt idx="4144">
                  <c:v>3.5322036712513577E-3</c:v>
                </c:pt>
                <c:pt idx="4145">
                  <c:v>3.5346574423807558E-3</c:v>
                </c:pt>
                <c:pt idx="4146">
                  <c:v>3.5371129181096944E-3</c:v>
                </c:pt>
                <c:pt idx="4147">
                  <c:v>3.5395700995965807E-3</c:v>
                </c:pt>
                <c:pt idx="4148">
                  <c:v>3.5420289880778878E-3</c:v>
                </c:pt>
                <c:pt idx="4149">
                  <c:v>3.5444895847136859E-3</c:v>
                </c:pt>
                <c:pt idx="4150">
                  <c:v>3.5469518906647989E-3</c:v>
                </c:pt>
                <c:pt idx="4151">
                  <c:v>3.5494159071702779E-3</c:v>
                </c:pt>
                <c:pt idx="4152">
                  <c:v>3.5518816353926133E-3</c:v>
                </c:pt>
                <c:pt idx="4153">
                  <c:v>3.5543490765209095E-3</c:v>
                </c:pt>
                <c:pt idx="4154">
                  <c:v>3.5568182317192191E-3</c:v>
                </c:pt>
                <c:pt idx="4155">
                  <c:v>3.5592891022300402E-3</c:v>
                </c:pt>
                <c:pt idx="4156">
                  <c:v>3.5617616892190964E-3</c:v>
                </c:pt>
                <c:pt idx="4157">
                  <c:v>3.5642359938528674E-3</c:v>
                </c:pt>
                <c:pt idx="4158">
                  <c:v>3.5667120173764428E-3</c:v>
                </c:pt>
                <c:pt idx="4159">
                  <c:v>3.5691897609579771E-3</c:v>
                </c:pt>
                <c:pt idx="4160">
                  <c:v>3.571669225766383E-3</c:v>
                </c:pt>
                <c:pt idx="4161">
                  <c:v>3.5741504130493459E-3</c:v>
                </c:pt>
                <c:pt idx="4162">
                  <c:v>3.5766333239774578E-3</c:v>
                </c:pt>
                <c:pt idx="4163">
                  <c:v>3.579117959722068E-3</c:v>
                </c:pt>
                <c:pt idx="4164">
                  <c:v>3.5816043215334652E-3</c:v>
                </c:pt>
                <c:pt idx="4165">
                  <c:v>3.5840924105846814E-3</c:v>
                </c:pt>
                <c:pt idx="4166">
                  <c:v>3.586582228049509E-3</c:v>
                </c:pt>
                <c:pt idx="4167">
                  <c:v>3.5890737751808448E-3</c:v>
                </c:pt>
                <c:pt idx="4168">
                  <c:v>3.5915670531541668E-3</c:v>
                </c:pt>
                <c:pt idx="4169">
                  <c:v>3.5940620631718665E-3</c:v>
                </c:pt>
                <c:pt idx="4170">
                  <c:v>3.596558806411001E-3</c:v>
                </c:pt>
                <c:pt idx="4171">
                  <c:v>3.5990572841279518E-3</c:v>
                </c:pt>
                <c:pt idx="4172">
                  <c:v>3.6015574975014671E-3</c:v>
                </c:pt>
                <c:pt idx="4173">
                  <c:v>3.6040594477110598E-3</c:v>
                </c:pt>
                <c:pt idx="4174">
                  <c:v>3.6065631360157305E-3</c:v>
                </c:pt>
                <c:pt idx="4175">
                  <c:v>3.6090685635966862E-3</c:v>
                </c:pt>
                <c:pt idx="4176">
                  <c:v>3.6115757316358995E-3</c:v>
                </c:pt>
                <c:pt idx="4177">
                  <c:v>3.6140846413949971E-3</c:v>
                </c:pt>
                <c:pt idx="4178">
                  <c:v>3.6165952940576491E-3</c:v>
                </c:pt>
                <c:pt idx="4179">
                  <c:v>3.6191076908082928E-3</c:v>
                </c:pt>
                <c:pt idx="4180">
                  <c:v>3.621621832911186E-3</c:v>
                </c:pt>
                <c:pt idx="4181">
                  <c:v>3.6241377215524679E-3</c:v>
                </c:pt>
                <c:pt idx="4182">
                  <c:v>3.6266553579454327E-3</c:v>
                </c:pt>
                <c:pt idx="4183">
                  <c:v>3.6291747432778136E-3</c:v>
                </c:pt>
                <c:pt idx="4184">
                  <c:v>3.6316958788173851E-3</c:v>
                </c:pt>
                <c:pt idx="4185">
                  <c:v>3.6342187657535845E-3</c:v>
                </c:pt>
                <c:pt idx="4186">
                  <c:v>3.6367434052766213E-3</c:v>
                </c:pt>
                <c:pt idx="4187">
                  <c:v>3.6392697986569146E-3</c:v>
                </c:pt>
                <c:pt idx="4188">
                  <c:v>3.641797947086382E-3</c:v>
                </c:pt>
                <c:pt idx="4189">
                  <c:v>3.6443278517577162E-3</c:v>
                </c:pt>
                <c:pt idx="4190">
                  <c:v>3.6468595139439838E-3</c:v>
                </c:pt>
                <c:pt idx="4191">
                  <c:v>3.6493929348395903E-3</c:v>
                </c:pt>
                <c:pt idx="4192">
                  <c:v>3.6519281156397144E-3</c:v>
                </c:pt>
                <c:pt idx="4193">
                  <c:v>3.6544650576200784E-3</c:v>
                </c:pt>
                <c:pt idx="4194">
                  <c:v>3.6570037619775781E-3</c:v>
                </c:pt>
                <c:pt idx="4195">
                  <c:v>3.6595442299098844E-3</c:v>
                </c:pt>
                <c:pt idx="4196">
                  <c:v>3.6620864626953813E-3</c:v>
                </c:pt>
                <c:pt idx="4197">
                  <c:v>3.6646304615334602E-3</c:v>
                </c:pt>
                <c:pt idx="4198">
                  <c:v>3.6671762276509721E-3</c:v>
                </c:pt>
                <c:pt idx="4199">
                  <c:v>3.6697237622489204E-3</c:v>
                </c:pt>
                <c:pt idx="4200">
                  <c:v>3.6722730666092439E-3</c:v>
                </c:pt>
                <c:pt idx="4201">
                  <c:v>3.6748241419346708E-3</c:v>
                </c:pt>
                <c:pt idx="4202">
                  <c:v>3.6773769894287082E-3</c:v>
                </c:pt>
                <c:pt idx="4203">
                  <c:v>3.6799316103759698E-3</c:v>
                </c:pt>
                <c:pt idx="4204">
                  <c:v>3.6824880059816911E-3</c:v>
                </c:pt>
                <c:pt idx="4205">
                  <c:v>3.6850461774518895E-3</c:v>
                </c:pt>
                <c:pt idx="4206">
                  <c:v>3.6876061260738575E-3</c:v>
                </c:pt>
                <c:pt idx="4207">
                  <c:v>3.6901678530553445E-3</c:v>
                </c:pt>
                <c:pt idx="4208">
                  <c:v>3.6927313596048826E-3</c:v>
                </c:pt>
                <c:pt idx="4209">
                  <c:v>3.6952966470124491E-3</c:v>
                </c:pt>
                <c:pt idx="4210">
                  <c:v>3.6978637164883118E-3</c:v>
                </c:pt>
                <c:pt idx="4211">
                  <c:v>3.7004325692435243E-3</c:v>
                </c:pt>
                <c:pt idx="4212">
                  <c:v>3.7030032065707534E-3</c:v>
                </c:pt>
                <c:pt idx="4213">
                  <c:v>3.7055756296827912E-3</c:v>
                </c:pt>
                <c:pt idx="4214">
                  <c:v>3.7081498398201965E-3</c:v>
                </c:pt>
                <c:pt idx="4215">
                  <c:v>3.7107258381973915E-3</c:v>
                </c:pt>
                <c:pt idx="4216">
                  <c:v>3.7133036261106393E-3</c:v>
                </c:pt>
                <c:pt idx="4217">
                  <c:v>3.7158832047761046E-3</c:v>
                </c:pt>
                <c:pt idx="4218">
                  <c:v>3.7184645754107428E-3</c:v>
                </c:pt>
                <c:pt idx="4219">
                  <c:v>3.7210477393135196E-3</c:v>
                </c:pt>
                <c:pt idx="4220">
                  <c:v>3.7236326977031372E-3</c:v>
                </c:pt>
                <c:pt idx="4221">
                  <c:v>3.726219451799088E-3</c:v>
                </c:pt>
                <c:pt idx="4222">
                  <c:v>3.7288080029030468E-3</c:v>
                </c:pt>
                <c:pt idx="4223">
                  <c:v>3.7313983522362579E-3</c:v>
                </c:pt>
                <c:pt idx="4224">
                  <c:v>3.7339905010207565E-3</c:v>
                </c:pt>
                <c:pt idx="4225">
                  <c:v>3.736584450560933E-3</c:v>
                </c:pt>
                <c:pt idx="4226">
                  <c:v>3.739180202080577E-3</c:v>
                </c:pt>
                <c:pt idx="4227">
                  <c:v>3.7417777568314989E-3</c:v>
                </c:pt>
                <c:pt idx="4228">
                  <c:v>3.7443771160391329E-3</c:v>
                </c:pt>
                <c:pt idx="4229">
                  <c:v>3.7469782810114968E-3</c:v>
                </c:pt>
                <c:pt idx="4230">
                  <c:v>3.7495812529757862E-3</c:v>
                </c:pt>
                <c:pt idx="4231">
                  <c:v>3.7521860331599915E-3</c:v>
                </c:pt>
                <c:pt idx="4232">
                  <c:v>3.7547926228748583E-3</c:v>
                </c:pt>
                <c:pt idx="4233">
                  <c:v>3.7574010233501409E-3</c:v>
                </c:pt>
                <c:pt idx="4234">
                  <c:v>3.7600112358163905E-3</c:v>
                </c:pt>
                <c:pt idx="4235">
                  <c:v>3.7626232615870876E-3</c:v>
                </c:pt>
                <c:pt idx="4236">
                  <c:v>3.7652371018945499E-3</c:v>
                </c:pt>
                <c:pt idx="4237">
                  <c:v>3.7678527579718957E-3</c:v>
                </c:pt>
                <c:pt idx="4238">
                  <c:v>3.7704702311353441E-3</c:v>
                </c:pt>
                <c:pt idx="4239">
                  <c:v>3.7730895226197837E-3</c:v>
                </c:pt>
                <c:pt idx="4240">
                  <c:v>3.7757106336609035E-3</c:v>
                </c:pt>
                <c:pt idx="4241">
                  <c:v>3.7783335655776681E-3</c:v>
                </c:pt>
                <c:pt idx="4242">
                  <c:v>3.7809583196075414E-3</c:v>
                </c:pt>
                <c:pt idx="4243">
                  <c:v>3.7835848970163189E-3</c:v>
                </c:pt>
                <c:pt idx="4244">
                  <c:v>3.786213299043128E-3</c:v>
                </c:pt>
                <c:pt idx="4245">
                  <c:v>3.7888435270106006E-3</c:v>
                </c:pt>
                <c:pt idx="4246">
                  <c:v>3.7914755821596433E-3</c:v>
                </c:pt>
                <c:pt idx="4247">
                  <c:v>3.7941094657319673E-3</c:v>
                </c:pt>
                <c:pt idx="4248">
                  <c:v>3.7967451790529632E-3</c:v>
                </c:pt>
                <c:pt idx="4249">
                  <c:v>3.7993827233661261E-3</c:v>
                </c:pt>
                <c:pt idx="4250">
                  <c:v>3.8020220999157557E-3</c:v>
                </c:pt>
                <c:pt idx="4251">
                  <c:v>3.8046633100300075E-3</c:v>
                </c:pt>
                <c:pt idx="4252">
                  <c:v>3.8073063549549689E-3</c:v>
                </c:pt>
                <c:pt idx="4253">
                  <c:v>3.8099512359375358E-3</c:v>
                </c:pt>
                <c:pt idx="4254">
                  <c:v>3.812597954308633E-3</c:v>
                </c:pt>
                <c:pt idx="4255">
                  <c:v>3.8152465113169467E-3</c:v>
                </c:pt>
                <c:pt idx="4256">
                  <c:v>3.817896908211973E-3</c:v>
                </c:pt>
                <c:pt idx="4257">
                  <c:v>3.8205491463274128E-3</c:v>
                </c:pt>
                <c:pt idx="4258">
                  <c:v>3.823203226914556E-3</c:v>
                </c:pt>
                <c:pt idx="4259">
                  <c:v>3.8258591512533415E-3</c:v>
                </c:pt>
                <c:pt idx="4260">
                  <c:v>3.8285169205967409E-3</c:v>
                </c:pt>
                <c:pt idx="4261">
                  <c:v>3.8311765362821649E-3</c:v>
                </c:pt>
                <c:pt idx="4262">
                  <c:v>3.833837999564384E-3</c:v>
                </c:pt>
                <c:pt idx="4263">
                  <c:v>3.8365013116989839E-3</c:v>
                </c:pt>
                <c:pt idx="4264">
                  <c:v>3.8391664740261636E-3</c:v>
                </c:pt>
                <c:pt idx="4265">
                  <c:v>3.8418334878033106E-3</c:v>
                </c:pt>
                <c:pt idx="4266">
                  <c:v>3.8445023542886293E-3</c:v>
                </c:pt>
                <c:pt idx="4267">
                  <c:v>3.8471730748251133E-3</c:v>
                </c:pt>
                <c:pt idx="4268">
                  <c:v>3.8498456506727737E-3</c:v>
                </c:pt>
                <c:pt idx="4269">
                  <c:v>3.8525200830924373E-3</c:v>
                </c:pt>
                <c:pt idx="4270">
                  <c:v>3.8551963734298994E-3</c:v>
                </c:pt>
                <c:pt idx="4271">
                  <c:v>3.8578745229477982E-3</c:v>
                </c:pt>
                <c:pt idx="4272">
                  <c:v>3.8605545329376792E-3</c:v>
                </c:pt>
                <c:pt idx="4273">
                  <c:v>3.8632364046638779E-3</c:v>
                </c:pt>
                <c:pt idx="4274">
                  <c:v>3.8659201394759322E-3</c:v>
                </c:pt>
                <c:pt idx="4275">
                  <c:v>3.8686057386399927E-3</c:v>
                </c:pt>
                <c:pt idx="4276">
                  <c:v>3.8712932034230306E-3</c:v>
                </c:pt>
                <c:pt idx="4277">
                  <c:v>3.8739825351773991E-3</c:v>
                </c:pt>
                <c:pt idx="4278">
                  <c:v>3.8766737351718897E-3</c:v>
                </c:pt>
                <c:pt idx="4279">
                  <c:v>3.8793668046761148E-3</c:v>
                </c:pt>
                <c:pt idx="4280">
                  <c:v>3.882061745045249E-3</c:v>
                </c:pt>
                <c:pt idx="4281">
                  <c:v>3.884758557550729E-3</c:v>
                </c:pt>
                <c:pt idx="4282">
                  <c:v>3.8874572434648156E-3</c:v>
                </c:pt>
                <c:pt idx="4283">
                  <c:v>3.8901578041455093E-3</c:v>
                </c:pt>
                <c:pt idx="4284">
                  <c:v>3.8928602408668982E-3</c:v>
                </c:pt>
                <c:pt idx="4285">
                  <c:v>3.8955645549038969E-3</c:v>
                </c:pt>
                <c:pt idx="4286">
                  <c:v>3.8982707476173379E-3</c:v>
                </c:pt>
                <c:pt idx="4287">
                  <c:v>3.900978820283966E-3</c:v>
                </c:pt>
                <c:pt idx="4288">
                  <c:v>3.9036887742097586E-3</c:v>
                </c:pt>
                <c:pt idx="4289">
                  <c:v>3.9064006106731761E-3</c:v>
                </c:pt>
                <c:pt idx="4290">
                  <c:v>3.9091143310388352E-3</c:v>
                </c:pt>
                <c:pt idx="4291">
                  <c:v>3.911829936587034E-3</c:v>
                </c:pt>
                <c:pt idx="4292">
                  <c:v>3.9145474285988994E-3</c:v>
                </c:pt>
                <c:pt idx="4293">
                  <c:v>3.917266808441895E-3</c:v>
                </c:pt>
                <c:pt idx="4294">
                  <c:v>3.9199880773989875E-3</c:v>
                </c:pt>
                <c:pt idx="4295">
                  <c:v>3.9227112367539755E-3</c:v>
                </c:pt>
                <c:pt idx="4296">
                  <c:v>3.9254362878771744E-3</c:v>
                </c:pt>
                <c:pt idx="4297">
                  <c:v>3.9281632320542275E-3</c:v>
                </c:pt>
                <c:pt idx="4298">
                  <c:v>3.9308920705716111E-3</c:v>
                </c:pt>
                <c:pt idx="4299">
                  <c:v>3.9336228048024967E-3</c:v>
                </c:pt>
                <c:pt idx="4300">
                  <c:v>3.9363554360352104E-3</c:v>
                </c:pt>
                <c:pt idx="4301">
                  <c:v>3.9390899655589095E-3</c:v>
                </c:pt>
                <c:pt idx="4302">
                  <c:v>3.9418263947496321E-3</c:v>
                </c:pt>
                <c:pt idx="4303">
                  <c:v>3.9445647248983889E-3</c:v>
                </c:pt>
                <c:pt idx="4304">
                  <c:v>3.9473049573257469E-3</c:v>
                </c:pt>
                <c:pt idx="4305">
                  <c:v>3.9500470933244531E-3</c:v>
                </c:pt>
                <c:pt idx="4306">
                  <c:v>3.95279113427437E-3</c:v>
                </c:pt>
                <c:pt idx="4307">
                  <c:v>3.9555370814701009E-3</c:v>
                </c:pt>
                <c:pt idx="4308">
                  <c:v>3.958284936207087E-3</c:v>
                </c:pt>
                <c:pt idx="4309">
                  <c:v>3.9610346998680693E-3</c:v>
                </c:pt>
                <c:pt idx="4310">
                  <c:v>3.9637863737503505E-3</c:v>
                </c:pt>
                <c:pt idx="4311">
                  <c:v>3.9665399591520727E-3</c:v>
                </c:pt>
                <c:pt idx="4312">
                  <c:v>3.9692954574588627E-3</c:v>
                </c:pt>
                <c:pt idx="4313">
                  <c:v>3.9720528699707276E-3</c:v>
                </c:pt>
                <c:pt idx="4314">
                  <c:v>3.9748121979885174E-3</c:v>
                </c:pt>
                <c:pt idx="4315">
                  <c:v>3.9775734429007472E-3</c:v>
                </c:pt>
                <c:pt idx="4316">
                  <c:v>3.9803366060101363E-3</c:v>
                </c:pt>
                <c:pt idx="4317">
                  <c:v>3.9831016886492281E-3</c:v>
                </c:pt>
                <c:pt idx="4318">
                  <c:v>3.9858686921224913E-3</c:v>
                </c:pt>
                <c:pt idx="4319">
                  <c:v>3.9886376178223043E-3</c:v>
                </c:pt>
                <c:pt idx="4320">
                  <c:v>3.9914084670550094E-3</c:v>
                </c:pt>
                <c:pt idx="4321">
                  <c:v>3.9941812411277942E-3</c:v>
                </c:pt>
                <c:pt idx="4322">
                  <c:v>3.9969559414359422E-3</c:v>
                </c:pt>
                <c:pt idx="4323">
                  <c:v>3.9997325692885197E-3</c:v>
                </c:pt>
                <c:pt idx="4324">
                  <c:v>4.0025111259954409E-3</c:v>
                </c:pt>
                <c:pt idx="4325">
                  <c:v>4.005291612954898E-3</c:v>
                </c:pt>
                <c:pt idx="4326">
                  <c:v>4.0080740314786881E-3</c:v>
                </c:pt>
                <c:pt idx="4327">
                  <c:v>4.0108583828794573E-3</c:v>
                </c:pt>
                <c:pt idx="4328">
                  <c:v>4.0136446685583149E-3</c:v>
                </c:pt>
                <c:pt idx="4329">
                  <c:v>4.0164328898297909E-3</c:v>
                </c:pt>
                <c:pt idx="4330">
                  <c:v>4.0192230480092716E-3</c:v>
                </c:pt>
                <c:pt idx="4331">
                  <c:v>4.0220151445007866E-3</c:v>
                </c:pt>
                <c:pt idx="4332">
                  <c:v>4.0248091806216087E-3</c:v>
                </c:pt>
                <c:pt idx="4333">
                  <c:v>4.0276051577191711E-3</c:v>
                </c:pt>
                <c:pt idx="4334">
                  <c:v>4.0304030771125179E-3</c:v>
                </c:pt>
                <c:pt idx="4335">
                  <c:v>4.0332029402095834E-3</c:v>
                </c:pt>
                <c:pt idx="4336">
                  <c:v>4.0360047483313051E-3</c:v>
                </c:pt>
                <c:pt idx="4337">
                  <c:v>4.0388085027994788E-3</c:v>
                </c:pt>
                <c:pt idx="4338">
                  <c:v>4.041614205024976E-3</c:v>
                </c:pt>
                <c:pt idx="4339">
                  <c:v>4.0444218563314878E-3</c:v>
                </c:pt>
                <c:pt idx="4340">
                  <c:v>4.0472314580435658E-3</c:v>
                </c:pt>
                <c:pt idx="4341">
                  <c:v>4.0500430115750245E-3</c:v>
                </c:pt>
                <c:pt idx="4342">
                  <c:v>4.0528565182523174E-3</c:v>
                </c:pt>
                <c:pt idx="4343">
                  <c:v>4.0556719794027571E-3</c:v>
                </c:pt>
                <c:pt idx="4344">
                  <c:v>4.058489396443106E-3</c:v>
                </c:pt>
                <c:pt idx="4345">
                  <c:v>4.0613087707025838E-3</c:v>
                </c:pt>
                <c:pt idx="4346">
                  <c:v>4.0641301035112725E-3</c:v>
                </c:pt>
                <c:pt idx="4347">
                  <c:v>4.0669533962888887E-3</c:v>
                </c:pt>
                <c:pt idx="4348">
                  <c:v>4.0697786503674244E-3</c:v>
                </c:pt>
                <c:pt idx="4349">
                  <c:v>4.0726058671093669E-3</c:v>
                </c:pt>
                <c:pt idx="4350">
                  <c:v>4.0754350478484974E-3</c:v>
                </c:pt>
                <c:pt idx="4351">
                  <c:v>4.0782661940084817E-3</c:v>
                </c:pt>
                <c:pt idx="4352">
                  <c:v>4.0810993069250179E-3</c:v>
                </c:pt>
                <c:pt idx="4353">
                  <c:v>4.0839343879346679E-3</c:v>
                </c:pt>
                <c:pt idx="4354">
                  <c:v>4.0867714384640666E-3</c:v>
                </c:pt>
                <c:pt idx="4355">
                  <c:v>4.089610459851698E-3</c:v>
                </c:pt>
                <c:pt idx="4356">
                  <c:v>4.0924514534369108E-3</c:v>
                </c:pt>
                <c:pt idx="4357">
                  <c:v>4.0952944206493168E-3</c:v>
                </c:pt>
                <c:pt idx="4358">
                  <c:v>4.0981393628301884E-3</c:v>
                </c:pt>
                <c:pt idx="4359">
                  <c:v>4.1009862813216709E-3</c:v>
                </c:pt>
                <c:pt idx="4360">
                  <c:v>4.1038351775563543E-3</c:v>
                </c:pt>
                <c:pt idx="4361">
                  <c:v>4.1066860528783111E-3</c:v>
                </c:pt>
                <c:pt idx="4362">
                  <c:v>4.1095389086623843E-3</c:v>
                </c:pt>
                <c:pt idx="4363">
                  <c:v>4.1123937462544512E-3</c:v>
                </c:pt>
                <c:pt idx="4364">
                  <c:v>4.1152505670910876E-3</c:v>
                </c:pt>
                <c:pt idx="4365">
                  <c:v>4.118109372520105E-3</c:v>
                </c:pt>
                <c:pt idx="4366">
                  <c:v>4.120970163890186E-3</c:v>
                </c:pt>
                <c:pt idx="4367">
                  <c:v>4.1238329426409029E-3</c:v>
                </c:pt>
                <c:pt idx="4368">
                  <c:v>4.1266977101228775E-3</c:v>
                </c:pt>
                <c:pt idx="4369">
                  <c:v>4.1295644676876062E-3</c:v>
                </c:pt>
                <c:pt idx="4370">
                  <c:v>4.132433216777664E-3</c:v>
                </c:pt>
                <c:pt idx="4371">
                  <c:v>4.1353039587464875E-3</c:v>
                </c:pt>
                <c:pt idx="4372">
                  <c:v>4.1381766949483926E-3</c:v>
                </c:pt>
                <c:pt idx="4373">
                  <c:v>4.1410514268289617E-3</c:v>
                </c:pt>
                <c:pt idx="4374">
                  <c:v>4.1439281557444562E-3</c:v>
                </c:pt>
                <c:pt idx="4375">
                  <c:v>4.1468068830520155E-3</c:v>
                </c:pt>
                <c:pt idx="4376">
                  <c:v>4.1496876102002376E-3</c:v>
                </c:pt>
                <c:pt idx="4377">
                  <c:v>4.1525703385482098E-3</c:v>
                </c:pt>
                <c:pt idx="4378">
                  <c:v>4.1554550694861388E-3</c:v>
                </c:pt>
                <c:pt idx="4379">
                  <c:v>4.1583418043749376E-3</c:v>
                </c:pt>
                <c:pt idx="4380">
                  <c:v>4.1612305446672351E-3</c:v>
                </c:pt>
                <c:pt idx="4381">
                  <c:v>4.1641212917258993E-3</c:v>
                </c:pt>
                <c:pt idx="4382">
                  <c:v>4.1670140469146841E-3</c:v>
                </c:pt>
                <c:pt idx="4383">
                  <c:v>4.1699088116892453E-3</c:v>
                </c:pt>
                <c:pt idx="4384">
                  <c:v>4.1728055874152951E-3</c:v>
                </c:pt>
                <c:pt idx="4385">
                  <c:v>4.1757043754594306E-3</c:v>
                </c:pt>
                <c:pt idx="4386">
                  <c:v>4.1786051772803442E-3</c:v>
                </c:pt>
                <c:pt idx="4387">
                  <c:v>4.1815079942465949E-3</c:v>
                </c:pt>
                <c:pt idx="4388">
                  <c:v>4.1844128277276314E-3</c:v>
                </c:pt>
                <c:pt idx="4389">
                  <c:v>4.1873196791851865E-3</c:v>
                </c:pt>
                <c:pt idx="4390">
                  <c:v>4.1902285499906761E-3</c:v>
                </c:pt>
                <c:pt idx="4391">
                  <c:v>4.1931394415164009E-3</c:v>
                </c:pt>
                <c:pt idx="4392">
                  <c:v>4.1960523552271468E-3</c:v>
                </c:pt>
                <c:pt idx="4393">
                  <c:v>4.1989672924971858E-3</c:v>
                </c:pt>
                <c:pt idx="4394">
                  <c:v>4.2018842547322556E-3</c:v>
                </c:pt>
                <c:pt idx="4395">
                  <c:v>4.2048032433084767E-3</c:v>
                </c:pt>
                <c:pt idx="4396">
                  <c:v>4.2077242596947079E-3</c:v>
                </c:pt>
                <c:pt idx="4397">
                  <c:v>4.2106473052690441E-3</c:v>
                </c:pt>
                <c:pt idx="4398">
                  <c:v>4.2135723814104766E-3</c:v>
                </c:pt>
                <c:pt idx="4399">
                  <c:v>4.2164994895909262E-3</c:v>
                </c:pt>
                <c:pt idx="4400">
                  <c:v>4.219428631191363E-3</c:v>
                </c:pt>
                <c:pt idx="4401">
                  <c:v>4.2223598075936536E-3</c:v>
                </c:pt>
                <c:pt idx="4402">
                  <c:v>4.2252930202727893E-3</c:v>
                </c:pt>
                <c:pt idx="4403">
                  <c:v>4.2282282706126205E-3</c:v>
                </c:pt>
                <c:pt idx="4404">
                  <c:v>4.2311655599978938E-3</c:v>
                </c:pt>
                <c:pt idx="4405">
                  <c:v>4.2341048899066785E-3</c:v>
                </c:pt>
                <c:pt idx="4406">
                  <c:v>4.2370462617257092E-3</c:v>
                </c:pt>
                <c:pt idx="4407">
                  <c:v>4.2399896768734726E-3</c:v>
                </c:pt>
                <c:pt idx="4408">
                  <c:v>4.2429351367385673E-3</c:v>
                </c:pt>
                <c:pt idx="4409">
                  <c:v>4.2458826428031738E-3</c:v>
                </c:pt>
                <c:pt idx="4410">
                  <c:v>4.2488321964578848E-3</c:v>
                </c:pt>
                <c:pt idx="4411">
                  <c:v>4.2517837990941956E-3</c:v>
                </c:pt>
                <c:pt idx="4412">
                  <c:v>4.2547374521973765E-3</c:v>
                </c:pt>
                <c:pt idx="4413">
                  <c:v>4.2576931571609222E-3</c:v>
                </c:pt>
                <c:pt idx="4414">
                  <c:v>4.2606509153792285E-3</c:v>
                </c:pt>
                <c:pt idx="4415">
                  <c:v>4.2636107283406648E-3</c:v>
                </c:pt>
                <c:pt idx="4416">
                  <c:v>4.2665725974416297E-3</c:v>
                </c:pt>
                <c:pt idx="4417">
                  <c:v>4.2695365240794292E-3</c:v>
                </c:pt>
                <c:pt idx="4418">
                  <c:v>4.272502509745534E-3</c:v>
                </c:pt>
                <c:pt idx="4419">
                  <c:v>4.2754705558392583E-3</c:v>
                </c:pt>
                <c:pt idx="4420">
                  <c:v>4.2784406637608194E-3</c:v>
                </c:pt>
                <c:pt idx="4421">
                  <c:v>4.2814128350048006E-3</c:v>
                </c:pt>
                <c:pt idx="4422">
                  <c:v>4.2843870709734326E-3</c:v>
                </c:pt>
                <c:pt idx="4423">
                  <c:v>4.287363373101049E-3</c:v>
                </c:pt>
                <c:pt idx="4424">
                  <c:v>4.2903417427917652E-3</c:v>
                </c:pt>
                <c:pt idx="4425">
                  <c:v>4.29332218154432E-3</c:v>
                </c:pt>
                <c:pt idx="4426">
                  <c:v>4.2963046907648446E-3</c:v>
                </c:pt>
                <c:pt idx="4427">
                  <c:v>4.2992892718603818E-3</c:v>
                </c:pt>
                <c:pt idx="4428">
                  <c:v>4.3022759263327956E-3</c:v>
                </c:pt>
                <c:pt idx="4429">
                  <c:v>4.3052646555911513E-3</c:v>
                </c:pt>
                <c:pt idx="4430">
                  <c:v>4.3082554610454253E-3</c:v>
                </c:pt>
                <c:pt idx="4431">
                  <c:v>4.3112483442006144E-3</c:v>
                </c:pt>
                <c:pt idx="4432">
                  <c:v>4.3142433064687199E-3</c:v>
                </c:pt>
                <c:pt idx="4433">
                  <c:v>4.3172403492626613E-3</c:v>
                </c:pt>
                <c:pt idx="4434">
                  <c:v>4.3202394740905741E-3</c:v>
                </c:pt>
                <c:pt idx="4435">
                  <c:v>4.3232406823674038E-3</c:v>
                </c:pt>
                <c:pt idx="4436">
                  <c:v>4.326243975509016E-3</c:v>
                </c:pt>
                <c:pt idx="4437">
                  <c:v>4.3292493550266915E-3</c:v>
                </c:pt>
                <c:pt idx="4438">
                  <c:v>4.3322568223383272E-3</c:v>
                </c:pt>
                <c:pt idx="4439">
                  <c:v>4.3352663788942848E-3</c:v>
                </c:pt>
                <c:pt idx="4440">
                  <c:v>4.338278026114366E-3</c:v>
                </c:pt>
                <c:pt idx="4441">
                  <c:v>4.3412917655140564E-3</c:v>
                </c:pt>
                <c:pt idx="4442">
                  <c:v>4.3443075985151978E-3</c:v>
                </c:pt>
                <c:pt idx="4443">
                  <c:v>4.3473255265405533E-3</c:v>
                </c:pt>
                <c:pt idx="4444">
                  <c:v>4.3503455511087691E-3</c:v>
                </c:pt>
                <c:pt idx="4445">
                  <c:v>4.3533676736446517E-3</c:v>
                </c:pt>
                <c:pt idx="4446">
                  <c:v>4.3563918955739321E-3</c:v>
                </c:pt>
                <c:pt idx="4447">
                  <c:v>4.3594182184184234E-3</c:v>
                </c:pt>
                <c:pt idx="4448">
                  <c:v>4.3624466436059028E-3</c:v>
                </c:pt>
                <c:pt idx="4449">
                  <c:v>4.3654771725650764E-3</c:v>
                </c:pt>
                <c:pt idx="4450">
                  <c:v>4.3685098068209291E-3</c:v>
                </c:pt>
                <c:pt idx="4451">
                  <c:v>4.3715445478042176E-3</c:v>
                </c:pt>
                <c:pt idx="4452">
                  <c:v>4.374581396978456E-3</c:v>
                </c:pt>
                <c:pt idx="4453">
                  <c:v>4.3776203557763212E-3</c:v>
                </c:pt>
                <c:pt idx="4454">
                  <c:v>4.3806614257270423E-3</c:v>
                </c:pt>
                <c:pt idx="4455">
                  <c:v>4.3837046082653543E-3</c:v>
                </c:pt>
                <c:pt idx="4456">
                  <c:v>4.3867499048269257E-3</c:v>
                </c:pt>
                <c:pt idx="4457">
                  <c:v>4.3897973169441723E-3</c:v>
                </c:pt>
                <c:pt idx="4458">
                  <c:v>4.3928468460548223E-3</c:v>
                </c:pt>
                <c:pt idx="4459">
                  <c:v>4.3958984935975366E-3</c:v>
                </c:pt>
                <c:pt idx="4460">
                  <c:v>4.3989522611079281E-3</c:v>
                </c:pt>
                <c:pt idx="4461">
                  <c:v>4.4020081500267243E-3</c:v>
                </c:pt>
                <c:pt idx="4462">
                  <c:v>4.4050661617955848E-3</c:v>
                </c:pt>
                <c:pt idx="4463">
                  <c:v>4.4081262979533253E-3</c:v>
                </c:pt>
                <c:pt idx="4464">
                  <c:v>4.4111885599436781E-3</c:v>
                </c:pt>
                <c:pt idx="4465">
                  <c:v>4.4142529492113107E-3</c:v>
                </c:pt>
                <c:pt idx="4466">
                  <c:v>4.4173194672982464E-3</c:v>
                </c:pt>
                <c:pt idx="4467">
                  <c:v>4.420388115651229E-3</c:v>
                </c:pt>
                <c:pt idx="4468">
                  <c:v>4.4234588957501233E-3</c:v>
                </c:pt>
                <c:pt idx="4469">
                  <c:v>4.4265318090436151E-3</c:v>
                </c:pt>
                <c:pt idx="4470">
                  <c:v>4.4296068570780179E-3</c:v>
                </c:pt>
                <c:pt idx="4471">
                  <c:v>4.4326840413040991E-3</c:v>
                </c:pt>
                <c:pt idx="4472">
                  <c:v>4.4357633631735664E-3</c:v>
                </c:pt>
                <c:pt idx="4473">
                  <c:v>4.4388448242359572E-3</c:v>
                </c:pt>
                <c:pt idx="4474">
                  <c:v>4.4419284259450652E-3</c:v>
                </c:pt>
                <c:pt idx="4475">
                  <c:v>4.4450141697556242E-3</c:v>
                </c:pt>
                <c:pt idx="4476">
                  <c:v>4.4481020572204053E-3</c:v>
                </c:pt>
                <c:pt idx="4477">
                  <c:v>4.4511920897962326E-3</c:v>
                </c:pt>
                <c:pt idx="4478">
                  <c:v>4.454284268940875E-3</c:v>
                </c:pt>
                <c:pt idx="4479">
                  <c:v>4.4573785962103403E-3</c:v>
                </c:pt>
                <c:pt idx="4480">
                  <c:v>4.4604750730644913E-3</c:v>
                </c:pt>
                <c:pt idx="4481">
                  <c:v>4.4635737009641368E-3</c:v>
                </c:pt>
                <c:pt idx="4482">
                  <c:v>4.4666744814685312E-3</c:v>
                </c:pt>
                <c:pt idx="4483">
                  <c:v>4.4697774160405808E-3</c:v>
                </c:pt>
                <c:pt idx="4484">
                  <c:v>4.4728825061766857E-3</c:v>
                </c:pt>
                <c:pt idx="4485">
                  <c:v>4.4759897533417177E-3</c:v>
                </c:pt>
                <c:pt idx="4486">
                  <c:v>4.4790991590992679E-3</c:v>
                </c:pt>
                <c:pt idx="4487">
                  <c:v>4.482210724916314E-3</c:v>
                </c:pt>
                <c:pt idx="4488">
                  <c:v>4.4853244522607815E-3</c:v>
                </c:pt>
                <c:pt idx="4489">
                  <c:v>4.4884403426995231E-3</c:v>
                </c:pt>
                <c:pt idx="4490">
                  <c:v>4.4915583977025745E-3</c:v>
                </c:pt>
                <c:pt idx="4491">
                  <c:v>4.4946786187409242E-3</c:v>
                </c:pt>
                <c:pt idx="4492">
                  <c:v>4.497801007384691E-3</c:v>
                </c:pt>
                <c:pt idx="4493">
                  <c:v>4.5009255651069779E-3</c:v>
                </c:pt>
                <c:pt idx="4494">
                  <c:v>4.5040522933818402E-3</c:v>
                </c:pt>
                <c:pt idx="4495">
                  <c:v>4.5071811937826721E-3</c:v>
                </c:pt>
                <c:pt idx="4496">
                  <c:v>4.5103122677856477E-3</c:v>
                </c:pt>
                <c:pt idx="4497">
                  <c:v>4.5134455169007362E-3</c:v>
                </c:pt>
                <c:pt idx="4498">
                  <c:v>4.5165809426060957E-3</c:v>
                </c:pt>
                <c:pt idx="4499">
                  <c:v>4.5197185464794952E-3</c:v>
                </c:pt>
                <c:pt idx="4500">
                  <c:v>4.5228583300012158E-3</c:v>
                </c:pt>
                <c:pt idx="4501">
                  <c:v>4.5260002946524965E-3</c:v>
                </c:pt>
                <c:pt idx="4502">
                  <c:v>4.5291444420143987E-3</c:v>
                </c:pt>
                <c:pt idx="4503">
                  <c:v>4.5322907735702881E-3</c:v>
                </c:pt>
                <c:pt idx="4504">
                  <c:v>4.5354392908044947E-3</c:v>
                </c:pt>
                <c:pt idx="4505">
                  <c:v>4.538589995301376E-3</c:v>
                </c:pt>
                <c:pt idx="4506">
                  <c:v>4.5417428885473933E-3</c:v>
                </c:pt>
                <c:pt idx="4507">
                  <c:v>4.5448979720299704E-3</c:v>
                </c:pt>
                <c:pt idx="4508">
                  <c:v>4.5480552473367688E-3</c:v>
                </c:pt>
                <c:pt idx="4509">
                  <c:v>4.5512147159573503E-3</c:v>
                </c:pt>
                <c:pt idx="4510">
                  <c:v>4.5543763793822406E-3</c:v>
                </c:pt>
                <c:pt idx="4511">
                  <c:v>4.5575402392024145E-3</c:v>
                </c:pt>
                <c:pt idx="4512">
                  <c:v>4.5607062969105364E-3</c:v>
                </c:pt>
                <c:pt idx="4513">
                  <c:v>4.5638745540334501E-3</c:v>
                </c:pt>
                <c:pt idx="4514">
                  <c:v>4.5670450120658262E-3</c:v>
                </c:pt>
                <c:pt idx="4515">
                  <c:v>4.5702176726030649E-3</c:v>
                </c:pt>
                <c:pt idx="4516">
                  <c:v>4.5733925371419844E-3</c:v>
                </c:pt>
                <c:pt idx="4517">
                  <c:v>4.5765696071803745E-3</c:v>
                </c:pt>
                <c:pt idx="4518">
                  <c:v>4.5797488843169623E-3</c:v>
                </c:pt>
                <c:pt idx="4519">
                  <c:v>4.582930370051687E-3</c:v>
                </c:pt>
                <c:pt idx="4520">
                  <c:v>4.5861140658854625E-3</c:v>
                </c:pt>
                <c:pt idx="4521">
                  <c:v>4.5892999734203502E-3</c:v>
                </c:pt>
                <c:pt idx="4522">
                  <c:v>4.5924880941594168E-3</c:v>
                </c:pt>
                <c:pt idx="4523">
                  <c:v>4.5956784296067076E-3</c:v>
                </c:pt>
                <c:pt idx="4524">
                  <c:v>4.5988709813676231E-3</c:v>
                </c:pt>
                <c:pt idx="4525">
                  <c:v>4.6020657509483667E-3</c:v>
                </c:pt>
                <c:pt idx="4526">
                  <c:v>4.6052627398561197E-3</c:v>
                </c:pt>
                <c:pt idx="4527">
                  <c:v>4.60846194969963E-3</c:v>
                </c:pt>
                <c:pt idx="4528">
                  <c:v>4.6116633819882433E-3</c:v>
                </c:pt>
                <c:pt idx="4529">
                  <c:v>4.6148670382658592E-3</c:v>
                </c:pt>
                <c:pt idx="4530">
                  <c:v>4.6180729200438518E-3</c:v>
                </c:pt>
                <c:pt idx="4531">
                  <c:v>4.6212810289354448E-3</c:v>
                </c:pt>
                <c:pt idx="4532">
                  <c:v>4.6244913664541809E-3</c:v>
                </c:pt>
                <c:pt idx="4533">
                  <c:v>4.6277039341145847E-3</c:v>
                </c:pt>
                <c:pt idx="4534">
                  <c:v>4.6309187335332458E-3</c:v>
                </c:pt>
                <c:pt idx="4535">
                  <c:v>4.6341357662268634E-3</c:v>
                </c:pt>
                <c:pt idx="4536">
                  <c:v>4.637355033713121E-3</c:v>
                </c:pt>
                <c:pt idx="4537">
                  <c:v>4.6405765376119779E-3</c:v>
                </c:pt>
                <c:pt idx="4538">
                  <c:v>4.6438002794432975E-3</c:v>
                </c:pt>
                <c:pt idx="4539">
                  <c:v>4.6470262607279274E-3</c:v>
                </c:pt>
                <c:pt idx="4540">
                  <c:v>4.6502544830892079E-3</c:v>
                </c:pt>
                <c:pt idx="4541">
                  <c:v>4.653484948050169E-3</c:v>
                </c:pt>
                <c:pt idx="4542">
                  <c:v>4.6567176571687147E-3</c:v>
                </c:pt>
                <c:pt idx="4543">
                  <c:v>4.659952611969922E-3</c:v>
                </c:pt>
                <c:pt idx="4544">
                  <c:v>4.6631898140816457E-3</c:v>
                </c:pt>
                <c:pt idx="4545">
                  <c:v>4.6664292650311556E-3</c:v>
                </c:pt>
                <c:pt idx="4546">
                  <c:v>4.66967096634671E-3</c:v>
                </c:pt>
                <c:pt idx="4547">
                  <c:v>4.6729149196595579E-3</c:v>
                </c:pt>
                <c:pt idx="4548">
                  <c:v>4.6761611265001531E-3</c:v>
                </c:pt>
                <c:pt idx="4549">
                  <c:v>4.6794095883999432E-3</c:v>
                </c:pt>
                <c:pt idx="4550">
                  <c:v>4.6826603069935781E-3</c:v>
                </c:pt>
                <c:pt idx="4551">
                  <c:v>4.6859132838147051E-3</c:v>
                </c:pt>
                <c:pt idx="4552">
                  <c:v>4.6891685203979631E-3</c:v>
                </c:pt>
                <c:pt idx="4553">
                  <c:v>4.6924260183814123E-3</c:v>
                </c:pt>
                <c:pt idx="4554">
                  <c:v>4.695685779301898E-3</c:v>
                </c:pt>
                <c:pt idx="4555">
                  <c:v>4.6989478046972595E-3</c:v>
                </c:pt>
                <c:pt idx="4556">
                  <c:v>4.7022120962089747E-3</c:v>
                </c:pt>
                <c:pt idx="4557">
                  <c:v>4.7054786553770919E-3</c:v>
                </c:pt>
                <c:pt idx="4558">
                  <c:v>4.7087474837769197E-3</c:v>
                </c:pt>
                <c:pt idx="4559">
                  <c:v>4.7120185829505759E-3</c:v>
                </c:pt>
                <c:pt idx="4560">
                  <c:v>4.7152919545441043E-3</c:v>
                </c:pt>
                <c:pt idx="4561">
                  <c:v>4.7185676001018379E-3</c:v>
                </c:pt>
                <c:pt idx="4562">
                  <c:v>4.7218455211691093E-3</c:v>
                </c:pt>
                <c:pt idx="4563">
                  <c:v>4.7251257193953958E-3</c:v>
                </c:pt>
                <c:pt idx="4564">
                  <c:v>4.7284081963282513E-3</c:v>
                </c:pt>
                <c:pt idx="4565">
                  <c:v>4.7316929535162313E-3</c:v>
                </c:pt>
                <c:pt idx="4566">
                  <c:v>4.7349799926122531E-3</c:v>
                </c:pt>
                <c:pt idx="4567">
                  <c:v>4.7382693151670971E-3</c:v>
                </c:pt>
                <c:pt idx="4568">
                  <c:v>4.7415609227325498E-3</c:v>
                </c:pt>
                <c:pt idx="4569">
                  <c:v>4.7448548169649737E-3</c:v>
                </c:pt>
                <c:pt idx="4570">
                  <c:v>4.7481509994183853E-3</c:v>
                </c:pt>
                <c:pt idx="4571">
                  <c:v>4.7514494716478064E-3</c:v>
                </c:pt>
                <c:pt idx="4572">
                  <c:v>4.7547502353130541E-3</c:v>
                </c:pt>
                <c:pt idx="4573">
                  <c:v>4.7580532919713854E-3</c:v>
                </c:pt>
                <c:pt idx="4574">
                  <c:v>4.7613586432157101E-3</c:v>
                </c:pt>
                <c:pt idx="4575">
                  <c:v>4.7646662906053747E-3</c:v>
                </c:pt>
                <c:pt idx="4576">
                  <c:v>4.7679762358048151E-3</c:v>
                </c:pt>
                <c:pt idx="4577">
                  <c:v>4.771288480375618E-3</c:v>
                </c:pt>
                <c:pt idx="4578">
                  <c:v>4.7746030258803852E-3</c:v>
                </c:pt>
                <c:pt idx="4579">
                  <c:v>4.7779198739870202E-3</c:v>
                </c:pt>
                <c:pt idx="4580">
                  <c:v>4.7812390262603694E-3</c:v>
                </c:pt>
                <c:pt idx="4581">
                  <c:v>4.7845604842662913E-3</c:v>
                </c:pt>
                <c:pt idx="4582">
                  <c:v>4.7878842496761696E-3</c:v>
                </c:pt>
                <c:pt idx="4583">
                  <c:v>4.7912103240581134E-3</c:v>
                </c:pt>
                <c:pt idx="4584">
                  <c:v>4.7945387089812453E-3</c:v>
                </c:pt>
                <c:pt idx="4585">
                  <c:v>4.7978694061204374E-3</c:v>
                </c:pt>
                <c:pt idx="4586">
                  <c:v>4.8012024170470662E-3</c:v>
                </c:pt>
                <c:pt idx="4587">
                  <c:v>4.8045377433684876E-3</c:v>
                </c:pt>
                <c:pt idx="4588">
                  <c:v>4.8078753866581912E-3</c:v>
                </c:pt>
                <c:pt idx="4589">
                  <c:v>4.811215348595705E-3</c:v>
                </c:pt>
                <c:pt idx="4590">
                  <c:v>4.8145576307567781E-3</c:v>
                </c:pt>
                <c:pt idx="4591">
                  <c:v>4.8179022347181822E-3</c:v>
                </c:pt>
                <c:pt idx="4592">
                  <c:v>4.8212491621629477E-3</c:v>
                </c:pt>
                <c:pt idx="4593">
                  <c:v>4.824598414670111E-3</c:v>
                </c:pt>
                <c:pt idx="4594">
                  <c:v>4.8279499938197312E-3</c:v>
                </c:pt>
                <c:pt idx="4595">
                  <c:v>4.8313039012983488E-3</c:v>
                </c:pt>
                <c:pt idx="4596">
                  <c:v>4.8346601386882937E-3</c:v>
                </c:pt>
                <c:pt idx="4597">
                  <c:v>4.8380187075729199E-3</c:v>
                </c:pt>
                <c:pt idx="4598">
                  <c:v>4.8413796096422853E-3</c:v>
                </c:pt>
                <c:pt idx="4599">
                  <c:v>4.844742846482019E-3</c:v>
                </c:pt>
                <c:pt idx="4600">
                  <c:v>4.8481084196787781E-3</c:v>
                </c:pt>
                <c:pt idx="4601">
                  <c:v>4.8514763309261454E-3</c:v>
                </c:pt>
                <c:pt idx="4602">
                  <c:v>4.8548465818130564E-3</c:v>
                </c:pt>
                <c:pt idx="4603">
                  <c:v>4.8582191739648247E-3</c:v>
                </c:pt>
                <c:pt idx="4604">
                  <c:v>4.8615941089725206E-3</c:v>
                </c:pt>
                <c:pt idx="4605">
                  <c:v>4.8649713885344382E-3</c:v>
                </c:pt>
                <c:pt idx="4606">
                  <c:v>4.8683510142439332E-3</c:v>
                </c:pt>
                <c:pt idx="4607">
                  <c:v>4.8717329876953935E-3</c:v>
                </c:pt>
                <c:pt idx="4608">
                  <c:v>4.8751173105906547E-3</c:v>
                </c:pt>
                <c:pt idx="4609">
                  <c:v>4.8785039845263964E-3</c:v>
                </c:pt>
                <c:pt idx="4610">
                  <c:v>4.8818930111003299E-3</c:v>
                </c:pt>
                <c:pt idx="4611">
                  <c:v>4.885284392017842E-3</c:v>
                </c:pt>
                <c:pt idx="4612">
                  <c:v>4.8886781288789401E-3</c:v>
                </c:pt>
                <c:pt idx="4613">
                  <c:v>4.89207422328467E-3</c:v>
                </c:pt>
                <c:pt idx="4614">
                  <c:v>4.8954726769439728E-3</c:v>
                </c:pt>
                <c:pt idx="4615">
                  <c:v>4.8988734914601944E-3</c:v>
                </c:pt>
                <c:pt idx="4616">
                  <c:v>4.9022766684377189E-3</c:v>
                </c:pt>
                <c:pt idx="4617">
                  <c:v>4.9056822095890507E-3</c:v>
                </c:pt>
                <c:pt idx="4618">
                  <c:v>4.9090901165208803E-3</c:v>
                </c:pt>
                <c:pt idx="4619">
                  <c:v>4.9125003908766802E-3</c:v>
                </c:pt>
                <c:pt idx="4620">
                  <c:v>4.915913034265299E-3</c:v>
                </c:pt>
                <c:pt idx="4621">
                  <c:v>4.9193280484040045E-3</c:v>
                </c:pt>
                <c:pt idx="4622">
                  <c:v>4.9227454349039558E-3</c:v>
                </c:pt>
                <c:pt idx="4623">
                  <c:v>4.9261651953773546E-3</c:v>
                </c:pt>
                <c:pt idx="4624">
                  <c:v>4.9295873315450519E-3</c:v>
                </c:pt>
                <c:pt idx="4625">
                  <c:v>4.933011845021565E-3</c:v>
                </c:pt>
                <c:pt idx="4626">
                  <c:v>4.9364387374224604E-3</c:v>
                </c:pt>
                <c:pt idx="4627">
                  <c:v>4.9398680104721761E-3</c:v>
                </c:pt>
                <c:pt idx="4628">
                  <c:v>4.9432996657885978E-3</c:v>
                </c:pt>
                <c:pt idx="4629">
                  <c:v>4.9467337049906588E-3</c:v>
                </c:pt>
                <c:pt idx="4630">
                  <c:v>4.9501701298063959E-3</c:v>
                </c:pt>
                <c:pt idx="4631">
                  <c:v>4.953608941857068E-3</c:v>
                </c:pt>
                <c:pt idx="4632">
                  <c:v>4.9570501428010533E-3</c:v>
                </c:pt>
                <c:pt idx="4633">
                  <c:v>4.9604937342617875E-3</c:v>
                </c:pt>
                <c:pt idx="4634">
                  <c:v>4.9639397179721155E-3</c:v>
                </c:pt>
                <c:pt idx="4635">
                  <c:v>4.9673880955578044E-3</c:v>
                </c:pt>
                <c:pt idx="4636">
                  <c:v>4.9708388686456788E-3</c:v>
                </c:pt>
                <c:pt idx="4637">
                  <c:v>4.9742920389721935E-3</c:v>
                </c:pt>
                <c:pt idx="4638">
                  <c:v>4.9777476081665087E-3</c:v>
                </c:pt>
                <c:pt idx="4639">
                  <c:v>4.9812055778588405E-3</c:v>
                </c:pt>
                <c:pt idx="4640">
                  <c:v>4.9846659497892664E-3</c:v>
                </c:pt>
                <c:pt idx="4641">
                  <c:v>4.9881287255903444E-3</c:v>
                </c:pt>
                <c:pt idx="4642">
                  <c:v>4.9915939068956887E-3</c:v>
                </c:pt>
                <c:pt idx="4643">
                  <c:v>4.9950614954490068E-3</c:v>
                </c:pt>
                <c:pt idx="4644">
                  <c:v>4.998531492886261E-3</c:v>
                </c:pt>
                <c:pt idx="4645">
                  <c:v>5.0020039008444725E-3</c:v>
                </c:pt>
                <c:pt idx="4646">
                  <c:v>5.0054787210709857E-3</c:v>
                </c:pt>
                <c:pt idx="4647">
                  <c:v>5.0089559552051735E-3</c:v>
                </c:pt>
                <c:pt idx="4648">
                  <c:v>5.0124356049239443E-3</c:v>
                </c:pt>
                <c:pt idx="4649">
                  <c:v>5.0159176718688721E-3</c:v>
                </c:pt>
                <c:pt idx="4650">
                  <c:v>5.0194021577921622E-3</c:v>
                </c:pt>
                <c:pt idx="4651">
                  <c:v>5.0228890643377478E-3</c:v>
                </c:pt>
                <c:pt idx="4652">
                  <c:v>5.026378393150629E-3</c:v>
                </c:pt>
                <c:pt idx="4653">
                  <c:v>5.0298701459866634E-3</c:v>
                </c:pt>
                <c:pt idx="4654">
                  <c:v>5.0333643244932138E-3</c:v>
                </c:pt>
                <c:pt idx="4655">
                  <c:v>5.036860930318709E-3</c:v>
                </c:pt>
                <c:pt idx="4656">
                  <c:v>5.0403599652226704E-3</c:v>
                </c:pt>
                <c:pt idx="4657">
                  <c:v>5.0438614308558954E-3</c:v>
                </c:pt>
                <c:pt idx="4658">
                  <c:v>5.0473653288702512E-3</c:v>
                </c:pt>
                <c:pt idx="4659">
                  <c:v>5.0508716610289288E-3</c:v>
                </c:pt>
                <c:pt idx="4660">
                  <c:v>5.0543804289861676E-3</c:v>
                </c:pt>
                <c:pt idx="4661">
                  <c:v>5.0578916343972805E-3</c:v>
                </c:pt>
                <c:pt idx="4662">
                  <c:v>5.0614052790291346E-3</c:v>
                </c:pt>
                <c:pt idx="4663">
                  <c:v>5.0649213645394204E-3</c:v>
                </c:pt>
                <c:pt idx="4664">
                  <c:v>5.0684398926237806E-3</c:v>
                </c:pt>
                <c:pt idx="4665">
                  <c:v>5.071960864942133E-3</c:v>
                </c:pt>
                <c:pt idx="4666">
                  <c:v>5.0754842832662584E-3</c:v>
                </c:pt>
                <c:pt idx="4667">
                  <c:v>5.079010149258459E-3</c:v>
                </c:pt>
                <c:pt idx="4668">
                  <c:v>5.0825384645821143E-3</c:v>
                </c:pt>
                <c:pt idx="4669">
                  <c:v>5.0860692310127006E-3</c:v>
                </c:pt>
                <c:pt idx="4670">
                  <c:v>5.0896024502159855E-3</c:v>
                </c:pt>
                <c:pt idx="4671">
                  <c:v>5.0931381238588178E-3</c:v>
                </c:pt>
                <c:pt idx="4672">
                  <c:v>5.0966762537203759E-3</c:v>
                </c:pt>
                <c:pt idx="4673">
                  <c:v>5.1002168414699027E-3</c:v>
                </c:pt>
                <c:pt idx="4674">
                  <c:v>5.1037598887777235E-3</c:v>
                </c:pt>
                <c:pt idx="4675">
                  <c:v>5.1073053974267264E-3</c:v>
                </c:pt>
                <c:pt idx="4676">
                  <c:v>5.1108533690896359E-3</c:v>
                </c:pt>
                <c:pt idx="4677">
                  <c:v>5.1144038054774721E-3</c:v>
                </c:pt>
                <c:pt idx="4678">
                  <c:v>5.1179567082652051E-3</c:v>
                </c:pt>
                <c:pt idx="4679">
                  <c:v>5.1215120792406851E-3</c:v>
                </c:pt>
                <c:pt idx="4680">
                  <c:v>5.1250699200812875E-3</c:v>
                </c:pt>
                <c:pt idx="4681">
                  <c:v>5.1286302324654769E-3</c:v>
                </c:pt>
                <c:pt idx="4682">
                  <c:v>5.1321930181848297E-3</c:v>
                </c:pt>
                <c:pt idx="4683">
                  <c:v>5.1357582789202218E-3</c:v>
                </c:pt>
                <c:pt idx="4684">
                  <c:v>5.1393260163536169E-3</c:v>
                </c:pt>
                <c:pt idx="4685">
                  <c:v>5.1428962322803288E-3</c:v>
                </c:pt>
                <c:pt idx="4686">
                  <c:v>5.1464689283847384E-3</c:v>
                </c:pt>
                <c:pt idx="4687">
                  <c:v>5.1500441063523162E-3</c:v>
                </c:pt>
                <c:pt idx="4688">
                  <c:v>5.1536217679821221E-3</c:v>
                </c:pt>
                <c:pt idx="4689">
                  <c:v>5.1572019149620472E-3</c:v>
                </c:pt>
                <c:pt idx="4690">
                  <c:v>5.1607845489810801E-3</c:v>
                </c:pt>
                <c:pt idx="4691">
                  <c:v>5.1643696718420293E-3</c:v>
                </c:pt>
                <c:pt idx="4692">
                  <c:v>5.1679572852363085E-3</c:v>
                </c:pt>
                <c:pt idx="4693">
                  <c:v>5.1715473908940561E-3</c:v>
                </c:pt>
                <c:pt idx="4694">
                  <c:v>5.1751399905089566E-3</c:v>
                </c:pt>
                <c:pt idx="4695">
                  <c:v>5.1787350858888345E-3</c:v>
                </c:pt>
                <c:pt idx="4696">
                  <c:v>5.182332678729808E-3</c:v>
                </c:pt>
                <c:pt idx="4697">
                  <c:v>5.1859327707290941E-3</c:v>
                </c:pt>
                <c:pt idx="4698">
                  <c:v>5.1895353636982897E-3</c:v>
                </c:pt>
                <c:pt idx="4699">
                  <c:v>5.1931404593370473E-3</c:v>
                </c:pt>
                <c:pt idx="4700">
                  <c:v>5.1967480593461254E-3</c:v>
                </c:pt>
                <c:pt idx="4701">
                  <c:v>5.2003581655408965E-3</c:v>
                </c:pt>
                <c:pt idx="4702">
                  <c:v>5.2039707796245607E-3</c:v>
                </c:pt>
                <c:pt idx="4703">
                  <c:v>5.2075859033014222E-3</c:v>
                </c:pt>
                <c:pt idx="4704">
                  <c:v>5.2112035383906396E-3</c:v>
                </c:pt>
                <c:pt idx="4705">
                  <c:v>5.2148236865989647E-3</c:v>
                </c:pt>
                <c:pt idx="4706">
                  <c:v>5.2184463496342554E-3</c:v>
                </c:pt>
                <c:pt idx="4707">
                  <c:v>5.2220715293194659E-3</c:v>
                </c:pt>
                <c:pt idx="4708">
                  <c:v>5.2256992273649059E-3</c:v>
                </c:pt>
                <c:pt idx="4709">
                  <c:v>5.2293294455200449E-3</c:v>
                </c:pt>
                <c:pt idx="4710">
                  <c:v>5.2329621854974922E-3</c:v>
                </c:pt>
                <c:pt idx="4711">
                  <c:v>5.2365974491252708E-3</c:v>
                </c:pt>
                <c:pt idx="4712">
                  <c:v>5.2402352381184488E-3</c:v>
                </c:pt>
                <c:pt idx="4713">
                  <c:v>5.2438755541932081E-3</c:v>
                </c:pt>
                <c:pt idx="4714">
                  <c:v>5.2475183991813846E-3</c:v>
                </c:pt>
                <c:pt idx="4715">
                  <c:v>5.2511637748016227E-3</c:v>
                </c:pt>
                <c:pt idx="4716">
                  <c:v>5.2548116827736829E-3</c:v>
                </c:pt>
                <c:pt idx="4717">
                  <c:v>5.258462124933222E-3</c:v>
                </c:pt>
                <c:pt idx="4718">
                  <c:v>5.262115103002468E-3</c:v>
                </c:pt>
                <c:pt idx="4719">
                  <c:v>5.2657706187047701E-3</c:v>
                </c:pt>
                <c:pt idx="4720">
                  <c:v>5.2694286738796097E-3</c:v>
                </c:pt>
                <c:pt idx="4721">
                  <c:v>5.2730892702528096E-3</c:v>
                </c:pt>
                <c:pt idx="4722">
                  <c:v>5.276752409589705E-3</c:v>
                </c:pt>
                <c:pt idx="4723">
                  <c:v>5.2804180936184336E-3</c:v>
                </c:pt>
                <c:pt idx="4724">
                  <c:v>5.2840863241835987E-3</c:v>
                </c:pt>
                <c:pt idx="4725">
                  <c:v>5.2877571030158213E-3</c:v>
                </c:pt>
                <c:pt idx="4726">
                  <c:v>5.2914304318468462E-3</c:v>
                </c:pt>
                <c:pt idx="4727">
                  <c:v>5.2951063125251203E-3</c:v>
                </c:pt>
                <c:pt idx="4728">
                  <c:v>5.298784746784877E-3</c:v>
                </c:pt>
                <c:pt idx="4729">
                  <c:v>5.3024657363614702E-3</c:v>
                </c:pt>
                <c:pt idx="4730">
                  <c:v>5.3061492831072031E-3</c:v>
                </c:pt>
                <c:pt idx="4731">
                  <c:v>5.309835388759925E-3</c:v>
                </c:pt>
                <c:pt idx="4732">
                  <c:v>5.3135240550586105E-3</c:v>
                </c:pt>
                <c:pt idx="4733">
                  <c:v>5.3172152838594239E-3</c:v>
                </c:pt>
                <c:pt idx="4734">
                  <c:v>5.3209090769038405E-3</c:v>
                </c:pt>
                <c:pt idx="4735">
                  <c:v>5.3246054359344592E-3</c:v>
                </c:pt>
                <c:pt idx="4736">
                  <c:v>5.3283043628113182E-3</c:v>
                </c:pt>
                <c:pt idx="4737">
                  <c:v>5.3320058592795216E-3</c:v>
                </c:pt>
                <c:pt idx="4738">
                  <c:v>5.3357099271241267E-3</c:v>
                </c:pt>
                <c:pt idx="4739">
                  <c:v>5.3394165680925847E-3</c:v>
                </c:pt>
                <c:pt idx="4740">
                  <c:v>5.3431257840501041E-3</c:v>
                </c:pt>
                <c:pt idx="4741">
                  <c:v>5.3468375767466445E-3</c:v>
                </c:pt>
                <c:pt idx="4742">
                  <c:v>5.350551947933299E-3</c:v>
                </c:pt>
                <c:pt idx="4743">
                  <c:v>5.3542688994791679E-3</c:v>
                </c:pt>
                <c:pt idx="4744">
                  <c:v>5.3579884331378599E-3</c:v>
                </c:pt>
                <c:pt idx="4745">
                  <c:v>5.3617105506641206E-3</c:v>
                </c:pt>
                <c:pt idx="4746">
                  <c:v>5.3654352539309474E-3</c:v>
                </c:pt>
                <c:pt idx="4747">
                  <c:v>5.3691625446956066E-3</c:v>
                </c:pt>
                <c:pt idx="4748">
                  <c:v>5.3728924247165022E-3</c:v>
                </c:pt>
                <c:pt idx="4749">
                  <c:v>5.3766248958705392E-3</c:v>
                </c:pt>
                <c:pt idx="4750">
                  <c:v>5.3803599599186484E-3</c:v>
                </c:pt>
                <c:pt idx="4751">
                  <c:v>5.3840976186229012E-3</c:v>
                </c:pt>
                <c:pt idx="4752">
                  <c:v>5.387837873864116E-3</c:v>
                </c:pt>
                <c:pt idx="4753">
                  <c:v>5.391580727406896E-3</c:v>
                </c:pt>
                <c:pt idx="4754">
                  <c:v>5.3953261810562444E-3</c:v>
                </c:pt>
                <c:pt idx="4755">
                  <c:v>5.3990742365791341E-3</c:v>
                </c:pt>
                <c:pt idx="4756">
                  <c:v>5.4028248958616154E-3</c:v>
                </c:pt>
                <c:pt idx="4757">
                  <c:v>5.4065781606732E-3</c:v>
                </c:pt>
                <c:pt idx="4758">
                  <c:v>5.4103340327845461E-3</c:v>
                </c:pt>
                <c:pt idx="4759">
                  <c:v>5.4140925140856375E-3</c:v>
                </c:pt>
                <c:pt idx="4760">
                  <c:v>5.4178536063496764E-3</c:v>
                </c:pt>
                <c:pt idx="4761">
                  <c:v>5.4216173113510137E-3</c:v>
                </c:pt>
                <c:pt idx="4762">
                  <c:v>5.4253836309835742E-3</c:v>
                </c:pt>
                <c:pt idx="4763">
                  <c:v>5.4291525670242587E-3</c:v>
                </c:pt>
                <c:pt idx="4764">
                  <c:v>5.4329241212511172E-3</c:v>
                </c:pt>
                <c:pt idx="4765">
                  <c:v>5.4366982955620265E-3</c:v>
                </c:pt>
                <c:pt idx="4766">
                  <c:v>5.4404750917375908E-3</c:v>
                </c:pt>
                <c:pt idx="4767">
                  <c:v>5.4442545115991822E-3</c:v>
                </c:pt>
                <c:pt idx="4768">
                  <c:v>5.448036556929799E-3</c:v>
                </c:pt>
                <c:pt idx="4769">
                  <c:v>5.4518212296325941E-3</c:v>
                </c:pt>
                <c:pt idx="4770">
                  <c:v>5.4556085314931271E-3</c:v>
                </c:pt>
                <c:pt idx="4771">
                  <c:v>5.4593984642981128E-3</c:v>
                </c:pt>
                <c:pt idx="4772">
                  <c:v>5.4631910299546768E-3</c:v>
                </c:pt>
                <c:pt idx="4773">
                  <c:v>5.4669862302520987E-3</c:v>
                </c:pt>
                <c:pt idx="4774">
                  <c:v>5.4707840669808213E-3</c:v>
                </c:pt>
                <c:pt idx="4775">
                  <c:v>5.474584542051947E-3</c:v>
                </c:pt>
                <c:pt idx="4776">
                  <c:v>5.4783876572584876E-3</c:v>
                </c:pt>
                <c:pt idx="4777">
                  <c:v>5.48219341439462E-3</c:v>
                </c:pt>
                <c:pt idx="4778">
                  <c:v>5.4860018153754311E-3</c:v>
                </c:pt>
                <c:pt idx="4779">
                  <c:v>5.4898128619976731E-3</c:v>
                </c:pt>
                <c:pt idx="4780">
                  <c:v>5.4936265560592635E-3</c:v>
                </c:pt>
                <c:pt idx="4781">
                  <c:v>5.4974428994792844E-3</c:v>
                </c:pt>
                <c:pt idx="4782">
                  <c:v>5.501261894058234E-3</c:v>
                </c:pt>
                <c:pt idx="4783">
                  <c:v>5.5050835416378353E-3</c:v>
                </c:pt>
                <c:pt idx="4784">
                  <c:v>5.5089078440210071E-3</c:v>
                </c:pt>
                <c:pt idx="4785">
                  <c:v>5.5127348031321684E-3</c:v>
                </c:pt>
                <c:pt idx="4786">
                  <c:v>5.5165644207768282E-3</c:v>
                </c:pt>
                <c:pt idx="4787">
                  <c:v>5.5203966987616634E-3</c:v>
                </c:pt>
                <c:pt idx="4788">
                  <c:v>5.5242316390151074E-3</c:v>
                </c:pt>
                <c:pt idx="4789">
                  <c:v>5.5280692433464342E-3</c:v>
                </c:pt>
                <c:pt idx="4790">
                  <c:v>5.5319095135660896E-3</c:v>
                </c:pt>
                <c:pt idx="4791">
                  <c:v>5.5357524516065288E-3</c:v>
                </c:pt>
                <c:pt idx="4792">
                  <c:v>5.5395980592807979E-3</c:v>
                </c:pt>
                <c:pt idx="4793">
                  <c:v>5.5434463384031194E-3</c:v>
                </c:pt>
                <c:pt idx="4794">
                  <c:v>5.547297290909978E-3</c:v>
                </c:pt>
                <c:pt idx="4795">
                  <c:v>5.5511509186182018E-3</c:v>
                </c:pt>
                <c:pt idx="4796">
                  <c:v>5.5550072233457957E-3</c:v>
                </c:pt>
                <c:pt idx="4797">
                  <c:v>5.5588662070332837E-3</c:v>
                </c:pt>
                <c:pt idx="4798">
                  <c:v>5.5627278715012817E-3</c:v>
                </c:pt>
                <c:pt idx="4799">
                  <c:v>5.5665922186120907E-3</c:v>
                </c:pt>
                <c:pt idx="4800">
                  <c:v>5.5704592501887723E-3</c:v>
                </c:pt>
                <c:pt idx="4801">
                  <c:v>5.5743289681772475E-3</c:v>
                </c:pt>
                <c:pt idx="4802">
                  <c:v>5.5782013744031982E-3</c:v>
                </c:pt>
                <c:pt idx="4803">
                  <c:v>5.5820764706934894E-3</c:v>
                </c:pt>
                <c:pt idx="4804">
                  <c:v>5.5859542589980996E-3</c:v>
                </c:pt>
                <c:pt idx="4805">
                  <c:v>5.5898347411465175E-3</c:v>
                </c:pt>
                <c:pt idx="4806">
                  <c:v>5.5937179189694186E-3</c:v>
                </c:pt>
                <c:pt idx="4807">
                  <c:v>5.5976037944208473E-3</c:v>
                </c:pt>
                <c:pt idx="4808">
                  <c:v>5.6014923693341089E-3</c:v>
                </c:pt>
                <c:pt idx="4809">
                  <c:v>5.605383645543696E-3</c:v>
                </c:pt>
                <c:pt idx="4810">
                  <c:v>5.6092776250077289E-3</c:v>
                </c:pt>
                <c:pt idx="4811">
                  <c:v>5.6131743095633353E-3</c:v>
                </c:pt>
                <c:pt idx="4812">
                  <c:v>5.6170737010897039E-3</c:v>
                </c:pt>
                <c:pt idx="4813">
                  <c:v>5.6209758014264298E-3</c:v>
                </c:pt>
                <c:pt idx="4814">
                  <c:v>5.6248806125370806E-3</c:v>
                </c:pt>
                <c:pt idx="4815">
                  <c:v>5.6287881362638943E-3</c:v>
                </c:pt>
                <c:pt idx="4816">
                  <c:v>5.6326983744503034E-3</c:v>
                </c:pt>
                <c:pt idx="4817">
                  <c:v>5.6366113290639702E-3</c:v>
                </c:pt>
                <c:pt idx="4818">
                  <c:v>5.6405270019509743E-3</c:v>
                </c:pt>
                <c:pt idx="4819">
                  <c:v>5.6444453949585924E-3</c:v>
                </c:pt>
                <c:pt idx="4820">
                  <c:v>5.6483665100585901E-3</c:v>
                </c:pt>
                <c:pt idx="4821">
                  <c:v>5.6522903491008983E-3</c:v>
                </c:pt>
                <c:pt idx="4822">
                  <c:v>5.6562169139366455E-3</c:v>
                </c:pt>
                <c:pt idx="4823">
                  <c:v>5.6601462065417104E-3</c:v>
                </c:pt>
                <c:pt idx="4824">
                  <c:v>5.6640782287698801E-3</c:v>
                </c:pt>
                <c:pt idx="4825">
                  <c:v>5.6680129824761448E-3</c:v>
                </c:pt>
                <c:pt idx="4826">
                  <c:v>5.6719504696405038E-3</c:v>
                </c:pt>
                <c:pt idx="4827">
                  <c:v>5.6758906921206102E-3</c:v>
                </c:pt>
                <c:pt idx="4828">
                  <c:v>5.6798336518166488E-3</c:v>
                </c:pt>
                <c:pt idx="4829">
                  <c:v>5.6837793505887697E-3</c:v>
                </c:pt>
                <c:pt idx="4830">
                  <c:v>5.6877277904224784E-3</c:v>
                </c:pt>
                <c:pt idx="4831">
                  <c:v>5.6916789731805981E-3</c:v>
                </c:pt>
                <c:pt idx="4832">
                  <c:v>5.695632900727156E-3</c:v>
                </c:pt>
                <c:pt idx="4833">
                  <c:v>5.6995895750517993E-3</c:v>
                </c:pt>
                <c:pt idx="4834">
                  <c:v>5.7035489980212361E-3</c:v>
                </c:pt>
                <c:pt idx="4835">
                  <c:v>5.7075111715033811E-3</c:v>
                </c:pt>
                <c:pt idx="4836">
                  <c:v>5.7114760974920319E-3</c:v>
                </c:pt>
                <c:pt idx="4837">
                  <c:v>5.7154437778577866E-3</c:v>
                </c:pt>
                <c:pt idx="4838">
                  <c:v>5.7194142144724588E-3</c:v>
                </c:pt>
                <c:pt idx="4839">
                  <c:v>5.7233874093340024E-3</c:v>
                </c:pt>
                <c:pt idx="4840">
                  <c:v>5.7273633643169179E-3</c:v>
                </c:pt>
                <c:pt idx="4841">
                  <c:v>5.7313420812969201E-3</c:v>
                </c:pt>
                <c:pt idx="4842">
                  <c:v>5.7353235622761324E-3</c:v>
                </c:pt>
                <c:pt idx="4843">
                  <c:v>5.7393078091329628E-3</c:v>
                </c:pt>
                <c:pt idx="4844">
                  <c:v>5.7432948237888274E-3</c:v>
                </c:pt>
                <c:pt idx="4845">
                  <c:v>5.7472846081246601E-3</c:v>
                </c:pt>
                <c:pt idx="4846">
                  <c:v>5.7512771641481508E-3</c:v>
                </c:pt>
                <c:pt idx="4847">
                  <c:v>5.7552724937429333E-3</c:v>
                </c:pt>
                <c:pt idx="4848">
                  <c:v>5.7592705987938655E-3</c:v>
                </c:pt>
                <c:pt idx="4849">
                  <c:v>5.7632714813128242E-3</c:v>
                </c:pt>
                <c:pt idx="4850">
                  <c:v>5.7672751431873722E-3</c:v>
                </c:pt>
                <c:pt idx="4851">
                  <c:v>5.7712815863062974E-3</c:v>
                </c:pt>
                <c:pt idx="4852">
                  <c:v>5.7752908126856711E-3</c:v>
                </c:pt>
                <c:pt idx="4853">
                  <c:v>5.7793028242169959E-3</c:v>
                </c:pt>
                <c:pt idx="4854">
                  <c:v>5.7833176227929948E-3</c:v>
                </c:pt>
                <c:pt idx="4855">
                  <c:v>5.7873352104339474E-3</c:v>
                </c:pt>
                <c:pt idx="4856">
                  <c:v>5.7913555890352986E-3</c:v>
                </c:pt>
                <c:pt idx="4857">
                  <c:v>5.7953787605358872E-3</c:v>
                </c:pt>
                <c:pt idx="4858">
                  <c:v>5.7994047268337037E-3</c:v>
                </c:pt>
                <c:pt idx="4859">
                  <c:v>5.8034334899546474E-3</c:v>
                </c:pt>
                <c:pt idx="4860">
                  <c:v>5.807465051799434E-3</c:v>
                </c:pt>
                <c:pt idx="4861">
                  <c:v>5.8114994142700127E-3</c:v>
                </c:pt>
                <c:pt idx="4862">
                  <c:v>5.8155365793965061E-3</c:v>
                </c:pt>
                <c:pt idx="4863">
                  <c:v>5.8195765490835953E-3</c:v>
                </c:pt>
                <c:pt idx="4864">
                  <c:v>5.823619325237196E-3</c:v>
                </c:pt>
                <c:pt idx="4865">
                  <c:v>5.8276649098916644E-3</c:v>
                </c:pt>
                <c:pt idx="4866">
                  <c:v>5.8317133049556533E-3</c:v>
                </c:pt>
                <c:pt idx="4867">
                  <c:v>5.8357645123390534E-3</c:v>
                </c:pt>
                <c:pt idx="4868">
                  <c:v>5.839818534080464E-3</c:v>
                </c:pt>
                <c:pt idx="4869">
                  <c:v>5.8438753720925184E-3</c:v>
                </c:pt>
                <c:pt idx="4870">
                  <c:v>5.8479350282890892E-3</c:v>
                </c:pt>
                <c:pt idx="4871">
                  <c:v>5.8519975047130286E-3</c:v>
                </c:pt>
                <c:pt idx="4872">
                  <c:v>5.8560628032809587E-3</c:v>
                </c:pt>
                <c:pt idx="4873">
                  <c:v>5.8601309259533815E-3</c:v>
                </c:pt>
                <c:pt idx="4874">
                  <c:v>5.8642018746494938E-3</c:v>
                </c:pt>
                <c:pt idx="4875">
                  <c:v>5.8682756514178303E-3</c:v>
                </c:pt>
                <c:pt idx="4876">
                  <c:v>5.8723522581803442E-3</c:v>
                </c:pt>
                <c:pt idx="4877">
                  <c:v>5.8764316968602341E-3</c:v>
                </c:pt>
                <c:pt idx="4878">
                  <c:v>5.8805139695103066E-3</c:v>
                </c:pt>
                <c:pt idx="4879">
                  <c:v>5.884599078056523E-3</c:v>
                </c:pt>
                <c:pt idx="4880">
                  <c:v>5.888687024426094E-3</c:v>
                </c:pt>
                <c:pt idx="4881">
                  <c:v>5.8927778106761053E-3</c:v>
                </c:pt>
                <c:pt idx="4882">
                  <c:v>5.8968714387365373E-3</c:v>
                </c:pt>
                <c:pt idx="4883">
                  <c:v>5.9009679105386185E-3</c:v>
                </c:pt>
                <c:pt idx="4884">
                  <c:v>5.9050672281437252E-3</c:v>
                </c:pt>
                <c:pt idx="4885">
                  <c:v>5.9091693934858608E-3</c:v>
                </c:pt>
                <c:pt idx="4886">
                  <c:v>5.9132744085002836E-3</c:v>
                </c:pt>
                <c:pt idx="4887">
                  <c:v>5.9173822752526684E-3</c:v>
                </c:pt>
                <c:pt idx="4888">
                  <c:v>5.9214929956810528E-3</c:v>
                </c:pt>
                <c:pt idx="4889">
                  <c:v>5.9256065717678439E-3</c:v>
                </c:pt>
                <c:pt idx="4890">
                  <c:v>5.9297230054536814E-3</c:v>
                </c:pt>
                <c:pt idx="4891">
                  <c:v>5.9338422988099888E-3</c:v>
                </c:pt>
                <c:pt idx="4892">
                  <c:v>5.9379644537801927E-3</c:v>
                </c:pt>
                <c:pt idx="4893">
                  <c:v>5.9420894723089803E-3</c:v>
                </c:pt>
                <c:pt idx="4894">
                  <c:v>5.9462173564720942E-3</c:v>
                </c:pt>
                <c:pt idx="4895">
                  <c:v>5.9503481082170146E-3</c:v>
                </c:pt>
                <c:pt idx="4896">
                  <c:v>5.9544817294924857E-3</c:v>
                </c:pt>
                <c:pt idx="4897">
                  <c:v>5.9586182223785762E-3</c:v>
                </c:pt>
                <c:pt idx="4898">
                  <c:v>5.962757588826831E-3</c:v>
                </c:pt>
                <c:pt idx="4899">
                  <c:v>5.9668998307900543E-3</c:v>
                </c:pt>
                <c:pt idx="4900">
                  <c:v>5.9710449503526577E-3</c:v>
                </c:pt>
                <c:pt idx="4901">
                  <c:v>5.9751929494702514E-3</c:v>
                </c:pt>
                <c:pt idx="4902">
                  <c:v>5.9793438301432222E-3</c:v>
                </c:pt>
                <c:pt idx="4903">
                  <c:v>5.9834975943298084E-3</c:v>
                </c:pt>
                <c:pt idx="4904">
                  <c:v>5.9876542441202173E-3</c:v>
                </c:pt>
                <c:pt idx="4905">
                  <c:v>5.991813781475501E-3</c:v>
                </c:pt>
                <c:pt idx="4906">
                  <c:v>5.995976208357982E-3</c:v>
                </c:pt>
                <c:pt idx="4907">
                  <c:v>6.0001415268622271E-3</c:v>
                </c:pt>
                <c:pt idx="4908">
                  <c:v>6.0043097389533779E-3</c:v>
                </c:pt>
                <c:pt idx="4909">
                  <c:v>6.0084808465978501E-3</c:v>
                </c:pt>
                <c:pt idx="4910">
                  <c:v>6.0126548518945767E-3</c:v>
                </c:pt>
                <c:pt idx="4911">
                  <c:v>6.0168317568127993E-3</c:v>
                </c:pt>
                <c:pt idx="4912">
                  <c:v>6.0210115633230346E-3</c:v>
                </c:pt>
                <c:pt idx="4913">
                  <c:v>6.0251942735285923E-3</c:v>
                </c:pt>
                <c:pt idx="4914">
                  <c:v>6.029379889402821E-3</c:v>
                </c:pt>
                <c:pt idx="4915">
                  <c:v>6.0335684129203468E-3</c:v>
                </c:pt>
                <c:pt idx="4916">
                  <c:v>6.0377598461888666E-3</c:v>
                </c:pt>
                <c:pt idx="4917">
                  <c:v>6.0419541911858436E-3</c:v>
                </c:pt>
                <c:pt idx="4918">
                  <c:v>6.0461514499340133E-3</c:v>
                </c:pt>
                <c:pt idx="4919">
                  <c:v>6.0503516244134947E-3</c:v>
                </c:pt>
                <c:pt idx="4920">
                  <c:v>6.0545547167378489E-3</c:v>
                </c:pt>
                <c:pt idx="4921">
                  <c:v>6.0587607288900384E-3</c:v>
                </c:pt>
                <c:pt idx="4922">
                  <c:v>6.0629696628543119E-3</c:v>
                </c:pt>
                <c:pt idx="4923">
                  <c:v>6.0671815207486383E-3</c:v>
                </c:pt>
                <c:pt idx="4924">
                  <c:v>6.0713963045601147E-3</c:v>
                </c:pt>
                <c:pt idx="4925">
                  <c:v>6.0756140162771298E-3</c:v>
                </c:pt>
                <c:pt idx="4926">
                  <c:v>6.0798346580220675E-3</c:v>
                </c:pt>
                <c:pt idx="4927">
                  <c:v>6.0840582317861708E-3</c:v>
                </c:pt>
                <c:pt idx="4928">
                  <c:v>6.0882847395619735E-3</c:v>
                </c:pt>
                <c:pt idx="4929">
                  <c:v>6.0925141834762882E-3</c:v>
                </c:pt>
                <c:pt idx="4930">
                  <c:v>6.0967465655245084E-3</c:v>
                </c:pt>
                <c:pt idx="4931">
                  <c:v>6.1009818877033233E-3</c:v>
                </c:pt>
                <c:pt idx="4932">
                  <c:v>6.1052201521439812E-3</c:v>
                </c:pt>
                <c:pt idx="4933">
                  <c:v>6.1094613608460389E-3</c:v>
                </c:pt>
                <c:pt idx="4934">
                  <c:v>6.1137055158548307E-3</c:v>
                </c:pt>
                <c:pt idx="4935">
                  <c:v>6.1179526191726015E-3</c:v>
                </c:pt>
                <c:pt idx="4936">
                  <c:v>6.1222026729365261E-3</c:v>
                </c:pt>
                <c:pt idx="4937">
                  <c:v>6.1264556791517238E-3</c:v>
                </c:pt>
                <c:pt idx="4938">
                  <c:v>6.1307116398246122E-3</c:v>
                </c:pt>
                <c:pt idx="4939">
                  <c:v>6.1349705570968253E-3</c:v>
                </c:pt>
                <c:pt idx="4940">
                  <c:v>6.1392324329776621E-3</c:v>
                </c:pt>
                <c:pt idx="4941">
                  <c:v>6.143497269477727E-3</c:v>
                </c:pt>
                <c:pt idx="4942">
                  <c:v>6.1477650687431183E-3</c:v>
                </c:pt>
                <c:pt idx="4943">
                  <c:v>6.152035832787328E-3</c:v>
                </c:pt>
                <c:pt idx="4944">
                  <c:v>6.1563095636251505E-3</c:v>
                </c:pt>
                <c:pt idx="4945">
                  <c:v>6.1605862634071615E-3</c:v>
                </c:pt>
                <c:pt idx="4946">
                  <c:v>6.1648659341510511E-3</c:v>
                </c:pt>
                <c:pt idx="4947">
                  <c:v>6.1691485779207036E-3</c:v>
                </c:pt>
                <c:pt idx="4948">
                  <c:v>6.1734341967365196E-3</c:v>
                </c:pt>
                <c:pt idx="4949">
                  <c:v>6.177722792755057E-3</c:v>
                </c:pt>
                <c:pt idx="4950">
                  <c:v>6.1820143679996173E-3</c:v>
                </c:pt>
                <c:pt idx="4951">
                  <c:v>6.1863089244948138E-3</c:v>
                </c:pt>
                <c:pt idx="4952">
                  <c:v>6.1906064644017033E-3</c:v>
                </c:pt>
                <c:pt idx="4953">
                  <c:v>6.1949069897478054E-3</c:v>
                </c:pt>
                <c:pt idx="4954">
                  <c:v>6.1992105025619583E-3</c:v>
                </c:pt>
                <c:pt idx="4955">
                  <c:v>6.2035170050097231E-3</c:v>
                </c:pt>
                <c:pt idx="4956">
                  <c:v>6.2078264991228503E-3</c:v>
                </c:pt>
                <c:pt idx="4957">
                  <c:v>6.2121389869344065E-3</c:v>
                </c:pt>
                <c:pt idx="4958">
                  <c:v>6.2164544706144707E-3</c:v>
                </c:pt>
                <c:pt idx="4959">
                  <c:v>6.2207729521990291E-3</c:v>
                </c:pt>
                <c:pt idx="4960">
                  <c:v>6.2250944337253911E-3</c:v>
                </c:pt>
                <c:pt idx="4961">
                  <c:v>6.2294189173681593E-3</c:v>
                </c:pt>
                <c:pt idx="4962">
                  <c:v>6.2337464051675671E-3</c:v>
                </c:pt>
                <c:pt idx="4963">
                  <c:v>6.2380768992105588E-3</c:v>
                </c:pt>
                <c:pt idx="4964">
                  <c:v>6.2424104015401096E-3</c:v>
                </c:pt>
                <c:pt idx="4965">
                  <c:v>6.2467469143368728E-3</c:v>
                </c:pt>
                <c:pt idx="4966">
                  <c:v>6.2510864396467551E-3</c:v>
                </c:pt>
                <c:pt idx="4967">
                  <c:v>6.2554289795169931E-3</c:v>
                </c:pt>
                <c:pt idx="4968">
                  <c:v>6.2597745361327875E-3</c:v>
                </c:pt>
                <c:pt idx="4969">
                  <c:v>6.2641231115443128E-3</c:v>
                </c:pt>
                <c:pt idx="4970">
                  <c:v>6.2684747078030744E-3</c:v>
                </c:pt>
                <c:pt idx="4971">
                  <c:v>6.2728293270988295E-3</c:v>
                </c:pt>
                <c:pt idx="4972">
                  <c:v>6.2771869714860293E-3</c:v>
                </c:pt>
                <c:pt idx="4973">
                  <c:v>6.2815476430204574E-3</c:v>
                </c:pt>
                <c:pt idx="4974">
                  <c:v>6.2859113438964382E-3</c:v>
                </c:pt>
                <c:pt idx="4975">
                  <c:v>6.2902780761727069E-3</c:v>
                </c:pt>
                <c:pt idx="4976">
                  <c:v>6.2946478419093344E-3</c:v>
                </c:pt>
                <c:pt idx="4977">
                  <c:v>6.2990206433052214E-3</c:v>
                </c:pt>
                <c:pt idx="4978">
                  <c:v>6.3033964824233965E-3</c:v>
                </c:pt>
                <c:pt idx="4979">
                  <c:v>6.3077753613741223E-3</c:v>
                </c:pt>
                <c:pt idx="4980">
                  <c:v>6.3121572822232002E-3</c:v>
                </c:pt>
                <c:pt idx="4981">
                  <c:v>6.3165422471756459E-3</c:v>
                </c:pt>
                <c:pt idx="4982">
                  <c:v>6.3209302583002291E-3</c:v>
                </c:pt>
                <c:pt idx="4983">
                  <c:v>6.3253213176670568E-3</c:v>
                </c:pt>
                <c:pt idx="4984">
                  <c:v>6.329715427485747E-3</c:v>
                </c:pt>
                <c:pt idx="4985">
                  <c:v>6.33411258982938E-3</c:v>
                </c:pt>
                <c:pt idx="4986">
                  <c:v>6.3385128067723834E-3</c:v>
                </c:pt>
                <c:pt idx="4987">
                  <c:v>6.3429160805289807E-3</c:v>
                </c:pt>
                <c:pt idx="4988">
                  <c:v>6.347322413176577E-3</c:v>
                </c:pt>
                <c:pt idx="4989">
                  <c:v>6.3517318067939262E-3</c:v>
                </c:pt>
                <c:pt idx="4990">
                  <c:v>6.3561442635998696E-3</c:v>
                </c:pt>
                <c:pt idx="4991">
                  <c:v>6.3605597856761439E-3</c:v>
                </c:pt>
                <c:pt idx="4992">
                  <c:v>6.3649783751521501E-3</c:v>
                </c:pt>
                <c:pt idx="4993">
                  <c:v>6.3694000341124228E-3</c:v>
                </c:pt>
                <c:pt idx="4994">
                  <c:v>6.3738247647819758E-3</c:v>
                </c:pt>
                <c:pt idx="4995">
                  <c:v>6.3782525692483369E-3</c:v>
                </c:pt>
                <c:pt idx="4996">
                  <c:v>6.3826834496003883E-3</c:v>
                </c:pt>
                <c:pt idx="4997">
                  <c:v>6.3871174080677856E-3</c:v>
                </c:pt>
                <c:pt idx="4998">
                  <c:v>6.3915544467424102E-3</c:v>
                </c:pt>
                <c:pt idx="4999">
                  <c:v>6.3959945677175001E-3</c:v>
                </c:pt>
                <c:pt idx="5000">
                  <c:v>6.4004377732273599E-3</c:v>
                </c:pt>
                <c:pt idx="5001">
                  <c:v>6.4048840653682347E-3</c:v>
                </c:pt>
                <c:pt idx="5002">
                  <c:v>6.4093334462377279E-3</c:v>
                </c:pt>
                <c:pt idx="5003">
                  <c:v>6.4137859180748045E-3</c:v>
                </c:pt>
                <c:pt idx="5004">
                  <c:v>6.4182414829800794E-3</c:v>
                </c:pt>
                <c:pt idx="5005">
                  <c:v>6.4227001430555318E-3</c:v>
                </c:pt>
                <c:pt idx="5006">
                  <c:v>6.4271619005447957E-3</c:v>
                </c:pt>
                <c:pt idx="5007">
                  <c:v>6.4316267575528678E-3</c:v>
                </c:pt>
                <c:pt idx="5008">
                  <c:v>6.4360947162329383E-3</c:v>
                </c:pt>
                <c:pt idx="5009">
                  <c:v>6.4405657786928347E-3</c:v>
                </c:pt>
                <c:pt idx="5010">
                  <c:v>6.4450399471824302E-3</c:v>
                </c:pt>
                <c:pt idx="5011">
                  <c:v>6.4495172238125771E-3</c:v>
                </c:pt>
                <c:pt idx="5012">
                  <c:v>6.4539976106954972E-3</c:v>
                </c:pt>
                <c:pt idx="5013">
                  <c:v>6.4584811100857568E-3</c:v>
                </c:pt>
                <c:pt idx="5014">
                  <c:v>6.4629677240986109E-3</c:v>
                </c:pt>
                <c:pt idx="5015">
                  <c:v>6.467457454850686E-3</c:v>
                </c:pt>
                <c:pt idx="5016">
                  <c:v>6.4719503046012494E-3</c:v>
                </c:pt>
                <c:pt idx="5017">
                  <c:v>6.4764462754699692E-3</c:v>
                </c:pt>
                <c:pt idx="5018">
                  <c:v>6.480945369577884E-3</c:v>
                </c:pt>
                <c:pt idx="5019">
                  <c:v>6.4854475891889755E-3</c:v>
                </c:pt>
                <c:pt idx="5020">
                  <c:v>6.4899529364273291E-3</c:v>
                </c:pt>
                <c:pt idx="5021">
                  <c:v>6.4944614134184097E-3</c:v>
                </c:pt>
                <c:pt idx="5022">
                  <c:v>6.498973022430919E-3</c:v>
                </c:pt>
                <c:pt idx="5023">
                  <c:v>6.5034877655933731E-3</c:v>
                </c:pt>
                <c:pt idx="5024">
                  <c:v>6.5080056450830207E-3</c:v>
                </c:pt>
                <c:pt idx="5025">
                  <c:v>6.5125266630312395E-3</c:v>
                </c:pt>
                <c:pt idx="5026">
                  <c:v>6.5170508217130404E-3</c:v>
                </c:pt>
                <c:pt idx="5027">
                  <c:v>6.521578123262861E-3</c:v>
                </c:pt>
                <c:pt idx="5028">
                  <c:v>6.526108569816523E-3</c:v>
                </c:pt>
                <c:pt idx="5029">
                  <c:v>6.5306421636537838E-3</c:v>
                </c:pt>
                <c:pt idx="5030">
                  <c:v>6.5351789069135304E-3</c:v>
                </c:pt>
                <c:pt idx="5031">
                  <c:v>6.5397188017360403E-3</c:v>
                </c:pt>
                <c:pt idx="5032">
                  <c:v>6.544261850405823E-3</c:v>
                </c:pt>
                <c:pt idx="5033">
                  <c:v>6.5488080550662291E-3</c:v>
                </c:pt>
                <c:pt idx="5034">
                  <c:v>6.5533574178619977E-3</c:v>
                </c:pt>
                <c:pt idx="5035">
                  <c:v>6.5579099410824036E-3</c:v>
                </c:pt>
                <c:pt idx="5036">
                  <c:v>6.5624656268752669E-3</c:v>
                </c:pt>
                <c:pt idx="5037">
                  <c:v>6.567024477437582E-3</c:v>
                </c:pt>
                <c:pt idx="5038">
                  <c:v>6.5715864949200519E-3</c:v>
                </c:pt>
                <c:pt idx="5039">
                  <c:v>6.5761516816183222E-3</c:v>
                </c:pt>
                <c:pt idx="5040">
                  <c:v>6.5807200396861849E-3</c:v>
                </c:pt>
                <c:pt idx="5041">
                  <c:v>6.5852915712788325E-3</c:v>
                </c:pt>
                <c:pt idx="5042">
                  <c:v>6.589866278696694E-3</c:v>
                </c:pt>
                <c:pt idx="5043">
                  <c:v>6.594444164098056E-3</c:v>
                </c:pt>
                <c:pt idx="5044">
                  <c:v>6.5990252296426041E-3</c:v>
                </c:pt>
                <c:pt idx="5045">
                  <c:v>6.6036094776355655E-3</c:v>
                </c:pt>
                <c:pt idx="5046">
                  <c:v>6.6081969102397276E-3</c:v>
                </c:pt>
                <c:pt idx="5047">
                  <c:v>6.6127875296192809E-3</c:v>
                </c:pt>
                <c:pt idx="5048">
                  <c:v>6.6173813380842588E-3</c:v>
                </c:pt>
                <c:pt idx="5049">
                  <c:v>6.6219783378019606E-3</c:v>
                </c:pt>
                <c:pt idx="5050">
                  <c:v>6.626578530941089E-3</c:v>
                </c:pt>
                <c:pt idx="5051">
                  <c:v>6.6311819198164963E-3</c:v>
                </c:pt>
                <c:pt idx="5052">
                  <c:v>6.6357885066000008E-3</c:v>
                </c:pt>
                <c:pt idx="5053">
                  <c:v>6.6403982935131422E-3</c:v>
                </c:pt>
                <c:pt idx="5054">
                  <c:v>6.6450112827306567E-3</c:v>
                </c:pt>
                <c:pt idx="5055">
                  <c:v>6.6496274765738368E-3</c:v>
                </c:pt>
                <c:pt idx="5056">
                  <c:v>6.6542468772205409E-3</c:v>
                </c:pt>
                <c:pt idx="5057">
                  <c:v>6.658869486850039E-3</c:v>
                </c:pt>
                <c:pt idx="5058">
                  <c:v>6.6634953077884659E-3</c:v>
                </c:pt>
                <c:pt idx="5059">
                  <c:v>6.6681243422182209E-3</c:v>
                </c:pt>
                <c:pt idx="5060">
                  <c:v>6.6727565923231204E-3</c:v>
                </c:pt>
                <c:pt idx="5061">
                  <c:v>6.6773920604341489E-3</c:v>
                </c:pt>
                <c:pt idx="5062">
                  <c:v>6.6820307487382574E-3</c:v>
                </c:pt>
                <c:pt idx="5063">
                  <c:v>6.686672659423817E-3</c:v>
                </c:pt>
                <c:pt idx="5064">
                  <c:v>6.6913177948266737E-3</c:v>
                </c:pt>
                <c:pt idx="5065">
                  <c:v>6.6959661571383399E-3</c:v>
                </c:pt>
                <c:pt idx="5066">
                  <c:v>6.7006177485517491E-3</c:v>
                </c:pt>
                <c:pt idx="5067">
                  <c:v>6.7052725714076182E-3</c:v>
                </c:pt>
                <c:pt idx="5068">
                  <c:v>6.7099306279020318E-3</c:v>
                </c:pt>
                <c:pt idx="5069">
                  <c:v>6.7145919202813518E-3</c:v>
                </c:pt>
                <c:pt idx="5070">
                  <c:v>6.7192564507446116E-3</c:v>
                </c:pt>
                <c:pt idx="5071">
                  <c:v>6.7239242216390396E-3</c:v>
                </c:pt>
                <c:pt idx="5072">
                  <c:v>6.7285952351668274E-3</c:v>
                </c:pt>
                <c:pt idx="5073">
                  <c:v>6.7332694935315959E-3</c:v>
                </c:pt>
                <c:pt idx="5074">
                  <c:v>6.737946999085467E-3</c:v>
                </c:pt>
                <c:pt idx="5075">
                  <c:v>6.7426277540352268E-3</c:v>
                </c:pt>
                <c:pt idx="5076">
                  <c:v>6.7473117605890906E-3</c:v>
                </c:pt>
                <c:pt idx="5077">
                  <c:v>6.7519990211040862E-3</c:v>
                </c:pt>
                <c:pt idx="5078">
                  <c:v>6.7566895377916027E-3</c:v>
                </c:pt>
                <c:pt idx="5079">
                  <c:v>6.7613833128644584E-3</c:v>
                </c:pt>
                <c:pt idx="5080">
                  <c:v>6.7660803486845993E-3</c:v>
                </c:pt>
                <c:pt idx="5081">
                  <c:v>6.7707806474680233E-3</c:v>
                </c:pt>
                <c:pt idx="5082">
                  <c:v>6.7754842114814643E-3</c:v>
                </c:pt>
                <c:pt idx="5083">
                  <c:v>6.780191042943899E-3</c:v>
                </c:pt>
                <c:pt idx="5084">
                  <c:v>6.7849011442238415E-3</c:v>
                </c:pt>
                <c:pt idx="5085">
                  <c:v>6.7896145175434545E-3</c:v>
                </c:pt>
                <c:pt idx="5086">
                  <c:v>6.7943311651263421E-3</c:v>
                </c:pt>
                <c:pt idx="5087">
                  <c:v>6.7990510893459581E-3</c:v>
                </c:pt>
                <c:pt idx="5088">
                  <c:v>6.8037742924291003E-3</c:v>
                </c:pt>
                <c:pt idx="5089">
                  <c:v>6.8085007766040088E-3</c:v>
                </c:pt>
                <c:pt idx="5090">
                  <c:v>6.8132305442490876E-3</c:v>
                </c:pt>
                <c:pt idx="5091">
                  <c:v>6.8179635975957791E-3</c:v>
                </c:pt>
                <c:pt idx="5092">
                  <c:v>6.8226999388769699E-3</c:v>
                </c:pt>
                <c:pt idx="5093">
                  <c:v>6.8274395704760252E-3</c:v>
                </c:pt>
                <c:pt idx="5094">
                  <c:v>6.8321824946290391E-3</c:v>
                </c:pt>
                <c:pt idx="5095">
                  <c:v>6.8369287135735569E-3</c:v>
                </c:pt>
                <c:pt idx="5096">
                  <c:v>6.8416782296979129E-3</c:v>
                </c:pt>
                <c:pt idx="5097">
                  <c:v>6.8464310452428659E-3</c:v>
                </c:pt>
                <c:pt idx="5098">
                  <c:v>6.8511871625004757E-3</c:v>
                </c:pt>
                <c:pt idx="5099">
                  <c:v>6.8559465837145115E-3</c:v>
                </c:pt>
                <c:pt idx="5100">
                  <c:v>6.8607093112799502E-3</c:v>
                </c:pt>
                <c:pt idx="5101">
                  <c:v>6.865475347443784E-3</c:v>
                </c:pt>
                <c:pt idx="5102">
                  <c:v>6.8702446944544611E-3</c:v>
                </c:pt>
                <c:pt idx="5103">
                  <c:v>6.875017354711954E-3</c:v>
                </c:pt>
                <c:pt idx="5104">
                  <c:v>6.8797933304679398E-3</c:v>
                </c:pt>
                <c:pt idx="5105">
                  <c:v>6.8845726239755572E-3</c:v>
                </c:pt>
                <c:pt idx="5106">
                  <c:v>6.8893552376397826E-3</c:v>
                </c:pt>
                <c:pt idx="5107">
                  <c:v>6.8941411737169908E-3</c:v>
                </c:pt>
                <c:pt idx="5108">
                  <c:v>6.8989304344650162E-3</c:v>
                </c:pt>
                <c:pt idx="5109">
                  <c:v>6.9037230222938539E-3</c:v>
                </c:pt>
                <c:pt idx="5110">
                  <c:v>6.9085189394645823E-3</c:v>
                </c:pt>
                <c:pt idx="5111">
                  <c:v>6.9133181882397466E-3</c:v>
                </c:pt>
                <c:pt idx="5112">
                  <c:v>6.9181207710343664E-3</c:v>
                </c:pt>
                <c:pt idx="5113">
                  <c:v>6.922926690114236E-3</c:v>
                </c:pt>
                <c:pt idx="5114">
                  <c:v>6.9277359477970249E-3</c:v>
                </c:pt>
                <c:pt idx="5115">
                  <c:v>6.9325485463515718E-3</c:v>
                </c:pt>
                <c:pt idx="5116">
                  <c:v>6.9373644881996141E-3</c:v>
                </c:pt>
                <c:pt idx="5117">
                  <c:v>6.9421837756132483E-3</c:v>
                </c:pt>
                <c:pt idx="5118">
                  <c:v>6.9470064108660455E-3</c:v>
                </c:pt>
                <c:pt idx="5119">
                  <c:v>6.9518323963847928E-3</c:v>
                </c:pt>
                <c:pt idx="5120">
                  <c:v>6.9566617344463269E-3</c:v>
                </c:pt>
                <c:pt idx="5121">
                  <c:v>6.9614944273289582E-3</c:v>
                </c:pt>
                <c:pt idx="5122">
                  <c:v>6.9663304774645355E-3</c:v>
                </c:pt>
                <c:pt idx="5123">
                  <c:v>6.9711698871346445E-3</c:v>
                </c:pt>
                <c:pt idx="5124">
                  <c:v>6.9760126586223478E-3</c:v>
                </c:pt>
                <c:pt idx="5125">
                  <c:v>6.980858794364565E-3</c:v>
                </c:pt>
                <c:pt idx="5126">
                  <c:v>6.9857082966476389E-3</c:v>
                </c:pt>
                <c:pt idx="5127">
                  <c:v>6.9905611678102572E-3</c:v>
                </c:pt>
                <c:pt idx="5128">
                  <c:v>6.9954174101418331E-3</c:v>
                </c:pt>
                <c:pt idx="5129">
                  <c:v>7.0002770260860674E-3</c:v>
                </c:pt>
                <c:pt idx="5130">
                  <c:v>7.0051400179356599E-3</c:v>
                </c:pt>
                <c:pt idx="5131">
                  <c:v>7.0100063879848006E-3</c:v>
                </c:pt>
                <c:pt idx="5132">
                  <c:v>7.014876138682285E-3</c:v>
                </c:pt>
                <c:pt idx="5133">
                  <c:v>7.0197492723255957E-3</c:v>
                </c:pt>
                <c:pt idx="5134">
                  <c:v>7.0246257912137062E-3</c:v>
                </c:pt>
                <c:pt idx="5135">
                  <c:v>7.0295056978005198E-3</c:v>
                </c:pt>
                <c:pt idx="5136">
                  <c:v>7.0343889943883095E-3</c:v>
                </c:pt>
                <c:pt idx="5137">
                  <c:v>7.0392756832808445E-3</c:v>
                </c:pt>
                <c:pt idx="5138">
                  <c:v>7.0441657669371438E-3</c:v>
                </c:pt>
                <c:pt idx="5139">
                  <c:v>7.0490592476642848E-3</c:v>
                </c:pt>
                <c:pt idx="5140">
                  <c:v>7.0539561277708383E-3</c:v>
                </c:pt>
                <c:pt idx="5141">
                  <c:v>7.0588564097209539E-3</c:v>
                </c:pt>
                <c:pt idx="5142">
                  <c:v>7.0637600958265183E-3</c:v>
                </c:pt>
                <c:pt idx="5143">
                  <c:v>7.0686671884523499E-3</c:v>
                </c:pt>
                <c:pt idx="5144">
                  <c:v>7.0735776899134416E-3</c:v>
                </c:pt>
                <c:pt idx="5145">
                  <c:v>7.0784916026807978E-3</c:v>
                </c:pt>
                <c:pt idx="5146">
                  <c:v>7.0834089290727357E-3</c:v>
                </c:pt>
                <c:pt idx="5147">
                  <c:v>7.0883296714090768E-3</c:v>
                </c:pt>
                <c:pt idx="5148">
                  <c:v>7.0932538321659784E-3</c:v>
                </c:pt>
                <c:pt idx="5149">
                  <c:v>7.0981814136665926E-3</c:v>
                </c:pt>
                <c:pt idx="5150">
                  <c:v>7.1031124182355798E-3</c:v>
                </c:pt>
                <c:pt idx="5151">
                  <c:v>7.1080468483542599E-3</c:v>
                </c:pt>
                <c:pt idx="5152">
                  <c:v>7.1129847063506309E-3</c:v>
                </c:pt>
                <c:pt idx="5153">
                  <c:v>7.1179259945542009E-3</c:v>
                </c:pt>
                <c:pt idx="5154">
                  <c:v>7.1228707154514645E-3</c:v>
                </c:pt>
                <c:pt idx="5155">
                  <c:v>7.1278188713752751E-3</c:v>
                </c:pt>
                <c:pt idx="5156">
                  <c:v>7.1327704646599989E-3</c:v>
                </c:pt>
                <c:pt idx="5157">
                  <c:v>7.1377254977973165E-3</c:v>
                </c:pt>
                <c:pt idx="5158">
                  <c:v>7.1426839731249464E-3</c:v>
                </c:pt>
                <c:pt idx="5159">
                  <c:v>7.1476458930341286E-3</c:v>
                </c:pt>
                <c:pt idx="5160">
                  <c:v>7.1526112598657215E-3</c:v>
                </c:pt>
                <c:pt idx="5161">
                  <c:v>7.1575800761183384E-3</c:v>
                </c:pt>
                <c:pt idx="5162">
                  <c:v>7.1625523441361987E-3</c:v>
                </c:pt>
                <c:pt idx="5163">
                  <c:v>7.1675280662650449E-3</c:v>
                </c:pt>
                <c:pt idx="5164">
                  <c:v>7.1725072450086989E-3</c:v>
                </c:pt>
                <c:pt idx="5165">
                  <c:v>7.1774898827162703E-3</c:v>
                </c:pt>
                <c:pt idx="5166">
                  <c:v>7.1824759817383935E-3</c:v>
                </c:pt>
                <c:pt idx="5167">
                  <c:v>7.187465544584111E-3</c:v>
                </c:pt>
                <c:pt idx="5168">
                  <c:v>7.1924585736074338E-3</c:v>
                </c:pt>
                <c:pt idx="5169">
                  <c:v>7.1974550711638953E-3</c:v>
                </c:pt>
                <c:pt idx="5170">
                  <c:v>7.2024550397677741E-3</c:v>
                </c:pt>
                <c:pt idx="5171">
                  <c:v>7.2074584817779872E-3</c:v>
                </c:pt>
                <c:pt idx="5172">
                  <c:v>7.2124653996074612E-3</c:v>
                </c:pt>
                <c:pt idx="5173">
                  <c:v>7.2174757956182832E-3</c:v>
                </c:pt>
                <c:pt idx="5174">
                  <c:v>7.2224896723317236E-3</c:v>
                </c:pt>
                <c:pt idx="5175">
                  <c:v>7.2275070321132628E-3</c:v>
                </c:pt>
                <c:pt idx="5176">
                  <c:v>7.2325278773299152E-3</c:v>
                </c:pt>
                <c:pt idx="5177">
                  <c:v>7.2375522105082085E-3</c:v>
                </c:pt>
                <c:pt idx="5178">
                  <c:v>7.2425800340185564E-3</c:v>
                </c:pt>
                <c:pt idx="5179">
                  <c:v>7.2476113502329097E-3</c:v>
                </c:pt>
                <c:pt idx="5180">
                  <c:v>7.2526461616830651E-3</c:v>
                </c:pt>
                <c:pt idx="5181">
                  <c:v>7.2576844707443805E-3</c:v>
                </c:pt>
                <c:pt idx="5182">
                  <c:v>7.2627262797937521E-3</c:v>
                </c:pt>
                <c:pt idx="5183">
                  <c:v>7.2677715913682592E-3</c:v>
                </c:pt>
                <c:pt idx="5184">
                  <c:v>7.2728204078482102E-3</c:v>
                </c:pt>
                <c:pt idx="5185">
                  <c:v>7.2778727316154604E-3</c:v>
                </c:pt>
                <c:pt idx="5186">
                  <c:v>7.2829285652123788E-3</c:v>
                </c:pt>
                <c:pt idx="5187">
                  <c:v>7.2879879110242397E-3</c:v>
                </c:pt>
                <c:pt idx="5188">
                  <c:v>7.293050771490929E-3</c:v>
                </c:pt>
                <c:pt idx="5189">
                  <c:v>7.2981171490009251E-3</c:v>
                </c:pt>
                <c:pt idx="5190">
                  <c:v>7.3031870461036704E-3</c:v>
                </c:pt>
                <c:pt idx="5191">
                  <c:v>7.3082604651910736E-3</c:v>
                </c:pt>
                <c:pt idx="5192">
                  <c:v>7.313337408656596E-3</c:v>
                </c:pt>
                <c:pt idx="5193">
                  <c:v>7.3184178790549944E-3</c:v>
                </c:pt>
                <c:pt idx="5194">
                  <c:v>7.3235018787831683E-3</c:v>
                </c:pt>
                <c:pt idx="5195">
                  <c:v>7.3285894102395679E-3</c:v>
                </c:pt>
                <c:pt idx="5196">
                  <c:v>7.333680475984281E-3</c:v>
                </c:pt>
                <c:pt idx="5197">
                  <c:v>7.3387750784192039E-3</c:v>
                </c:pt>
                <c:pt idx="5198">
                  <c:v>7.3438732199477899E-3</c:v>
                </c:pt>
                <c:pt idx="5199">
                  <c:v>7.3489749031354652E-3</c:v>
                </c:pt>
                <c:pt idx="5200">
                  <c:v>7.3540801303891351E-3</c:v>
                </c:pt>
                <c:pt idx="5201">
                  <c:v>7.3591889041172654E-3</c:v>
                </c:pt>
                <c:pt idx="5202">
                  <c:v>7.3643012268906323E-3</c:v>
                </c:pt>
                <c:pt idx="5203">
                  <c:v>7.3694171011211614E-3</c:v>
                </c:pt>
                <c:pt idx="5204">
                  <c:v>7.3745365292759981E-3</c:v>
                </c:pt>
                <c:pt idx="5205">
                  <c:v>7.3796595137703095E-3</c:v>
                </c:pt>
                <c:pt idx="5206">
                  <c:v>7.3847860571820212E-3</c:v>
                </c:pt>
                <c:pt idx="5207">
                  <c:v>7.3899161619297672E-3</c:v>
                </c:pt>
                <c:pt idx="5208">
                  <c:v>7.395049830433752E-3</c:v>
                </c:pt>
                <c:pt idx="5209">
                  <c:v>7.4001870652772766E-3</c:v>
                </c:pt>
                <c:pt idx="5210">
                  <c:v>7.40532786888402E-3</c:v>
                </c:pt>
                <c:pt idx="5211">
                  <c:v>7.4104722436792326E-3</c:v>
                </c:pt>
                <c:pt idx="5212">
                  <c:v>7.4156201922516048E-3</c:v>
                </c:pt>
                <c:pt idx="5213">
                  <c:v>7.4207717170298691E-3</c:v>
                </c:pt>
                <c:pt idx="5214">
                  <c:v>7.4259268204443342E-3</c:v>
                </c:pt>
                <c:pt idx="5215">
                  <c:v>7.4310855050890882E-3</c:v>
                </c:pt>
                <c:pt idx="5216">
                  <c:v>7.4362477733979299E-3</c:v>
                </c:pt>
                <c:pt idx="5217">
                  <c:v>7.4414136278603792E-3</c:v>
                </c:pt>
                <c:pt idx="5218">
                  <c:v>7.4465830709135039E-3</c:v>
                </c:pt>
                <c:pt idx="5219">
                  <c:v>7.4517561051586096E-3</c:v>
                </c:pt>
                <c:pt idx="5220">
                  <c:v>7.4569327330362648E-3</c:v>
                </c:pt>
                <c:pt idx="5221">
                  <c:v>7.4621129569886185E-3</c:v>
                </c:pt>
                <c:pt idx="5222">
                  <c:v>7.4672967796224022E-3</c:v>
                </c:pt>
                <c:pt idx="5223">
                  <c:v>7.4724842033832726E-3</c:v>
                </c:pt>
                <c:pt idx="5224">
                  <c:v>7.4776752307184743E-3</c:v>
                </c:pt>
                <c:pt idx="5225">
                  <c:v>7.4828698642401738E-3</c:v>
                </c:pt>
                <c:pt idx="5226">
                  <c:v>7.4880681063991287E-3</c:v>
                </c:pt>
                <c:pt idx="5227">
                  <c:v>7.493269959647688E-3</c:v>
                </c:pt>
                <c:pt idx="5228">
                  <c:v>7.4984754266034636E-3</c:v>
                </c:pt>
                <c:pt idx="5229">
                  <c:v>7.503684509722326E-3</c:v>
                </c:pt>
                <c:pt idx="5230">
                  <c:v>7.5088972114617375E-3</c:v>
                </c:pt>
                <c:pt idx="5231">
                  <c:v>7.5141135344447699E-3</c:v>
                </c:pt>
                <c:pt idx="5232">
                  <c:v>7.5193334811324165E-3</c:v>
                </c:pt>
                <c:pt idx="5233">
                  <c:v>7.5245570540420107E-3</c:v>
                </c:pt>
                <c:pt idx="5234">
                  <c:v>7.5297842556378515E-3</c:v>
                </c:pt>
                <c:pt idx="5235">
                  <c:v>7.5350150885503077E-3</c:v>
                </c:pt>
                <c:pt idx="5236">
                  <c:v>7.540249555247216E-3</c:v>
                </c:pt>
                <c:pt idx="5237">
                  <c:v>7.5454876581980135E-3</c:v>
                </c:pt>
                <c:pt idx="5238">
                  <c:v>7.550729400038556E-3</c:v>
                </c:pt>
                <c:pt idx="5239">
                  <c:v>7.5559747832418265E-3</c:v>
                </c:pt>
                <c:pt idx="5240">
                  <c:v>7.5612238102824112E-3</c:v>
                </c:pt>
                <c:pt idx="5241">
                  <c:v>7.5664764838016636E-3</c:v>
                </c:pt>
                <c:pt idx="5242">
                  <c:v>7.5717328062777237E-3</c:v>
                </c:pt>
                <c:pt idx="5243">
                  <c:v>7.5769927801903406E-3</c:v>
                </c:pt>
                <c:pt idx="5244">
                  <c:v>7.5822564081863726E-3</c:v>
                </c:pt>
                <c:pt idx="5245">
                  <c:v>7.5875236927491312E-3</c:v>
                </c:pt>
                <c:pt idx="5246">
                  <c:v>7.5927946363635347E-3</c:v>
                </c:pt>
                <c:pt idx="5247">
                  <c:v>7.5980692416819633E-3</c:v>
                </c:pt>
                <c:pt idx="5248">
                  <c:v>7.6033475111929065E-3</c:v>
                </c:pt>
                <c:pt idx="5249">
                  <c:v>7.6086294474418245E-3</c:v>
                </c:pt>
                <c:pt idx="5250">
                  <c:v>7.6139150529205505E-3</c:v>
                </c:pt>
                <c:pt idx="5251">
                  <c:v>7.6192043302888415E-3</c:v>
                </c:pt>
                <c:pt idx="5252">
                  <c:v>7.6244972820421093E-3</c:v>
                </c:pt>
                <c:pt idx="5253">
                  <c:v>7.6297939106773809E-3</c:v>
                </c:pt>
                <c:pt idx="5254">
                  <c:v>7.6350942188599617E-3</c:v>
                </c:pt>
                <c:pt idx="5255">
                  <c:v>7.6403982090904668E-3</c:v>
                </c:pt>
                <c:pt idx="5256">
                  <c:v>7.6457058838711326E-3</c:v>
                </c:pt>
                <c:pt idx="5257">
                  <c:v>7.6510172458728216E-3</c:v>
                </c:pt>
                <c:pt idx="5258">
                  <c:v>7.6563322976013638E-3</c:v>
                </c:pt>
                <c:pt idx="5259">
                  <c:v>7.6616510415642141E-3</c:v>
                </c:pt>
                <c:pt idx="5260">
                  <c:v>7.6669734804378064E-3</c:v>
                </c:pt>
                <c:pt idx="5261">
                  <c:v>7.6722996167331954E-3</c:v>
                </c:pt>
                <c:pt idx="5262">
                  <c:v>7.6776294530189271E-3</c:v>
                </c:pt>
                <c:pt idx="5263">
                  <c:v>7.6829629918094312E-3</c:v>
                </c:pt>
                <c:pt idx="5264">
                  <c:v>7.688300235788586E-3</c:v>
                </c:pt>
                <c:pt idx="5265">
                  <c:v>7.693641187474432E-3</c:v>
                </c:pt>
                <c:pt idx="5266">
                  <c:v>7.698985849386642E-3</c:v>
                </c:pt>
                <c:pt idx="5267">
                  <c:v>7.704334224214693E-3</c:v>
                </c:pt>
                <c:pt idx="5268">
                  <c:v>7.7096863144818758E-3</c:v>
                </c:pt>
                <c:pt idx="5269">
                  <c:v>7.7150421227131175E-3</c:v>
                </c:pt>
                <c:pt idx="5270">
                  <c:v>7.7204016516035047E-3</c:v>
                </c:pt>
                <c:pt idx="5271">
                  <c:v>7.7257649036815909E-3</c:v>
                </c:pt>
                <c:pt idx="5272">
                  <c:v>7.7311318814775685E-3</c:v>
                </c:pt>
                <c:pt idx="5273">
                  <c:v>7.7365025876921451E-3</c:v>
                </c:pt>
                <c:pt idx="5274">
                  <c:v>7.7418770248591463E-3</c:v>
                </c:pt>
                <c:pt idx="5275">
                  <c:v>7.7472551955140431E-3</c:v>
                </c:pt>
                <c:pt idx="5276">
                  <c:v>7.7526371023631732E-3</c:v>
                </c:pt>
                <c:pt idx="5277">
                  <c:v>7.7580227479456488E-3</c:v>
                </c:pt>
                <c:pt idx="5278">
                  <c:v>7.7634121348587135E-3</c:v>
                </c:pt>
                <c:pt idx="5279">
                  <c:v>7.7688052656448908E-3</c:v>
                </c:pt>
                <c:pt idx="5280">
                  <c:v>7.7742021430180471E-3</c:v>
                </c:pt>
                <c:pt idx="5281">
                  <c:v>7.7796027695243557E-3</c:v>
                </c:pt>
                <c:pt idx="5282">
                  <c:v>7.7850071477116433E-3</c:v>
                </c:pt>
                <c:pt idx="5283">
                  <c:v>7.7904152802994349E-3</c:v>
                </c:pt>
                <c:pt idx="5284">
                  <c:v>7.7958271698392156E-3</c:v>
                </c:pt>
                <c:pt idx="5285">
                  <c:v>7.8012428188841236E-3</c:v>
                </c:pt>
                <c:pt idx="5286">
                  <c:v>7.8066622301593575E-3</c:v>
                </c:pt>
                <c:pt idx="5287">
                  <c:v>7.8120854062217219E-3</c:v>
                </c:pt>
                <c:pt idx="5288">
                  <c:v>7.8175123496296815E-3</c:v>
                </c:pt>
                <c:pt idx="5289">
                  <c:v>7.8229430631141152E-3</c:v>
                </c:pt>
                <c:pt idx="5290">
                  <c:v>7.8283775492371636E-3</c:v>
                </c:pt>
                <c:pt idx="5291">
                  <c:v>7.8338158105626231E-3</c:v>
                </c:pt>
                <c:pt idx="5292">
                  <c:v>7.8392578498270721E-3</c:v>
                </c:pt>
                <c:pt idx="5293">
                  <c:v>7.8447036695979914E-3</c:v>
                </c:pt>
                <c:pt idx="5294">
                  <c:v>7.8501532725016431E-3</c:v>
                </c:pt>
                <c:pt idx="5295">
                  <c:v>7.8556066611089586E-3</c:v>
                </c:pt>
                <c:pt idx="5296">
                  <c:v>7.8610638381641281E-3</c:v>
                </c:pt>
                <c:pt idx="5297">
                  <c:v>7.8665248062417727E-3</c:v>
                </c:pt>
                <c:pt idx="5298">
                  <c:v>7.8719895679181841E-3</c:v>
                </c:pt>
                <c:pt idx="5299">
                  <c:v>7.877458125943277E-3</c:v>
                </c:pt>
                <c:pt idx="5300">
                  <c:v>7.8829304828970399E-3</c:v>
                </c:pt>
                <c:pt idx="5301">
                  <c:v>7.8884066413611401E-3</c:v>
                </c:pt>
                <c:pt idx="5302">
                  <c:v>7.8938866040912242E-3</c:v>
                </c:pt>
                <c:pt idx="5303">
                  <c:v>7.899370373672665E-3</c:v>
                </c:pt>
                <c:pt idx="5304">
                  <c:v>7.9048579526925112E-3</c:v>
                </c:pt>
                <c:pt idx="5305">
                  <c:v>7.9103493439121562E-3</c:v>
                </c:pt>
                <c:pt idx="5306">
                  <c:v>7.9158445499223663E-3</c:v>
                </c:pt>
                <c:pt idx="5307">
                  <c:v>7.9213435733732195E-3</c:v>
                </c:pt>
                <c:pt idx="5308">
                  <c:v>7.9268464168589636E-3</c:v>
                </c:pt>
                <c:pt idx="5309">
                  <c:v>7.9323530831486699E-3</c:v>
                </c:pt>
                <c:pt idx="5310">
                  <c:v>7.9378635748403124E-3</c:v>
                </c:pt>
                <c:pt idx="5311">
                  <c:v>7.9433778945335477E-3</c:v>
                </c:pt>
                <c:pt idx="5312">
                  <c:v>7.9488960450032238E-3</c:v>
                </c:pt>
                <c:pt idx="5313">
                  <c:v>7.9544180288527288E-3</c:v>
                </c:pt>
                <c:pt idx="5314">
                  <c:v>7.959943848687142E-3</c:v>
                </c:pt>
                <c:pt idx="5315">
                  <c:v>7.9654735072871002E-3</c:v>
                </c:pt>
                <c:pt idx="5316">
                  <c:v>7.9710070072614211E-3</c:v>
                </c:pt>
                <c:pt idx="5317">
                  <c:v>7.9765443512206154E-3</c:v>
                </c:pt>
                <c:pt idx="5318">
                  <c:v>7.9820855419511193E-3</c:v>
                </c:pt>
                <c:pt idx="5319">
                  <c:v>7.9876305820671904E-3</c:v>
                </c:pt>
                <c:pt idx="5320">
                  <c:v>7.9931794741847847E-3</c:v>
                </c:pt>
                <c:pt idx="5321">
                  <c:v>7.9987322210961498E-3</c:v>
                </c:pt>
                <c:pt idx="5322">
                  <c:v>8.0042888254209955E-3</c:v>
                </c:pt>
                <c:pt idx="5323">
                  <c:v>8.0098492898390116E-3</c:v>
                </c:pt>
                <c:pt idx="5324">
                  <c:v>8.0154136169734314E-3</c:v>
                </c:pt>
                <c:pt idx="5325">
                  <c:v>8.0209818096242651E-3</c:v>
                </c:pt>
                <c:pt idx="5326">
                  <c:v>8.0265538704185155E-3</c:v>
                </c:pt>
                <c:pt idx="5327">
                  <c:v>8.0321298019848802E-3</c:v>
                </c:pt>
                <c:pt idx="5328">
                  <c:v>8.0377096071292155E-3</c:v>
                </c:pt>
                <c:pt idx="5329">
                  <c:v>8.0432932884839971E-3</c:v>
                </c:pt>
                <c:pt idx="5330">
                  <c:v>8.0488808486834113E-3</c:v>
                </c:pt>
                <c:pt idx="5331">
                  <c:v>8.0544722905391587E-3</c:v>
                </c:pt>
                <c:pt idx="5332">
                  <c:v>8.0600676166892107E-3</c:v>
                </c:pt>
                <c:pt idx="5333">
                  <c:v>8.065666829773244E-3</c:v>
                </c:pt>
                <c:pt idx="5334">
                  <c:v>8.0712699326088259E-3</c:v>
                </c:pt>
                <c:pt idx="5335">
                  <c:v>8.0768769278394253E-3</c:v>
                </c:pt>
                <c:pt idx="5336">
                  <c:v>8.0824878181102264E-3</c:v>
                </c:pt>
                <c:pt idx="5337">
                  <c:v>8.0881026062446723E-3</c:v>
                </c:pt>
                <c:pt idx="5338">
                  <c:v>8.0937212948917463E-3</c:v>
                </c:pt>
                <c:pt idx="5339">
                  <c:v>8.0993438867610762E-3</c:v>
                </c:pt>
                <c:pt idx="5340">
                  <c:v>8.1049703845052067E-3</c:v>
                </c:pt>
                <c:pt idx="5341">
                  <c:v>8.1106007909554322E-3</c:v>
                </c:pt>
                <c:pt idx="5342">
                  <c:v>8.1162351087681051E-3</c:v>
                </c:pt>
                <c:pt idx="5343">
                  <c:v>8.1218733406012971E-3</c:v>
                </c:pt>
                <c:pt idx="5344">
                  <c:v>8.127515489292211E-3</c:v>
                </c:pt>
                <c:pt idx="5345">
                  <c:v>8.1331615575027383E-3</c:v>
                </c:pt>
                <c:pt idx="5346">
                  <c:v>8.1388115478964948E-3</c:v>
                </c:pt>
                <c:pt idx="5347">
                  <c:v>8.1444654633166004E-3</c:v>
                </c:pt>
                <c:pt idx="5348">
                  <c:v>8.150123306430496E-3</c:v>
                </c:pt>
                <c:pt idx="5349">
                  <c:v>8.155785079907352E-3</c:v>
                </c:pt>
                <c:pt idx="5350">
                  <c:v>8.1614507865962194E-3</c:v>
                </c:pt>
                <c:pt idx="5351">
                  <c:v>8.1671204291701022E-3</c:v>
                </c:pt>
                <c:pt idx="5352">
                  <c:v>8.1727940103632039E-3</c:v>
                </c:pt>
                <c:pt idx="5353">
                  <c:v>8.178471532852118E-3</c:v>
                </c:pt>
                <c:pt idx="5354">
                  <c:v>8.1841529994938211E-3</c:v>
                </c:pt>
                <c:pt idx="5355">
                  <c:v>8.1898384129687526E-3</c:v>
                </c:pt>
                <c:pt idx="5356">
                  <c:v>8.1955277759590897E-3</c:v>
                </c:pt>
                <c:pt idx="5357">
                  <c:v>8.2012210913277664E-3</c:v>
                </c:pt>
                <c:pt idx="5358">
                  <c:v>8.2069183617608094E-3</c:v>
                </c:pt>
                <c:pt idx="5359">
                  <c:v>8.212619589945994E-3</c:v>
                </c:pt>
                <c:pt idx="5360">
                  <c:v>8.2183247787522215E-3</c:v>
                </c:pt>
                <c:pt idx="5361">
                  <c:v>8.2240339308711236E-3</c:v>
                </c:pt>
                <c:pt idx="5362">
                  <c:v>8.2297470489960771E-3</c:v>
                </c:pt>
                <c:pt idx="5363">
                  <c:v>8.2354641360019697E-3</c:v>
                </c:pt>
                <c:pt idx="5364">
                  <c:v>8.2411851945860433E-3</c:v>
                </c:pt>
                <c:pt idx="5365">
                  <c:v>8.2469102274472968E-3</c:v>
                </c:pt>
                <c:pt idx="5366">
                  <c:v>8.252639237466608E-3</c:v>
                </c:pt>
                <c:pt idx="5367">
                  <c:v>8.2583722273468479E-3</c:v>
                </c:pt>
                <c:pt idx="5368">
                  <c:v>8.2641091998527701E-3</c:v>
                </c:pt>
                <c:pt idx="5369">
                  <c:v>8.2698501576908747E-3</c:v>
                </c:pt>
                <c:pt idx="5370">
                  <c:v>8.2755951037500591E-3</c:v>
                </c:pt>
                <c:pt idx="5371">
                  <c:v>8.2813440407407089E-3</c:v>
                </c:pt>
                <c:pt idx="5372">
                  <c:v>8.2870969713749743E-3</c:v>
                </c:pt>
                <c:pt idx="5373">
                  <c:v>8.2928538985477702E-3</c:v>
                </c:pt>
                <c:pt idx="5374">
                  <c:v>8.2986148249751431E-3</c:v>
                </c:pt>
                <c:pt idx="5375">
                  <c:v>8.3043797533748926E-3</c:v>
                </c:pt>
                <c:pt idx="5376">
                  <c:v>8.3101486866479744E-3</c:v>
                </c:pt>
                <c:pt idx="5377">
                  <c:v>8.3159216275160985E-3</c:v>
                </c:pt>
                <c:pt idx="5378">
                  <c:v>8.3216985787027322E-3</c:v>
                </c:pt>
                <c:pt idx="5379">
                  <c:v>8.3274795431148817E-3</c:v>
                </c:pt>
                <c:pt idx="5380">
                  <c:v>8.333264523479933E-3</c:v>
                </c:pt>
                <c:pt idx="5381">
                  <c:v>8.3390535225270328E-3</c:v>
                </c:pt>
                <c:pt idx="5382">
                  <c:v>8.3448465431692521E-3</c:v>
                </c:pt>
                <c:pt idx="5383">
                  <c:v>8.3506435881396598E-3</c:v>
                </c:pt>
                <c:pt idx="5384">
                  <c:v>8.3564446602338999E-3</c:v>
                </c:pt>
                <c:pt idx="5385">
                  <c:v>8.3622497621887136E-3</c:v>
                </c:pt>
                <c:pt idx="5386">
                  <c:v>8.3680588969252748E-3</c:v>
                </c:pt>
                <c:pt idx="5387">
                  <c:v>8.3738720671842539E-3</c:v>
                </c:pt>
                <c:pt idx="5388">
                  <c:v>8.3796892757081014E-3</c:v>
                </c:pt>
                <c:pt idx="5389">
                  <c:v>8.3855105254240832E-3</c:v>
                </c:pt>
                <c:pt idx="5390">
                  <c:v>8.3913358190785842E-3</c:v>
                </c:pt>
                <c:pt idx="5391">
                  <c:v>8.3971651594197758E-3</c:v>
                </c:pt>
                <c:pt idx="5392">
                  <c:v>8.4029985493810268E-3</c:v>
                </c:pt>
                <c:pt idx="5393">
                  <c:v>8.4088359917144518E-3</c:v>
                </c:pt>
                <c:pt idx="5394">
                  <c:v>8.4146774891739537E-3</c:v>
                </c:pt>
                <c:pt idx="5395">
                  <c:v>8.4205230446990163E-3</c:v>
                </c:pt>
                <c:pt idx="5396">
                  <c:v>8.4263726610474959E-3</c:v>
                </c:pt>
                <c:pt idx="5397">
                  <c:v>8.4322263410403879E-3</c:v>
                </c:pt>
                <c:pt idx="5398">
                  <c:v>8.438084087439254E-3</c:v>
                </c:pt>
                <c:pt idx="5399">
                  <c:v>8.4439459031917571E-3</c:v>
                </c:pt>
                <c:pt idx="5400">
                  <c:v>8.4498117910634246E-3</c:v>
                </c:pt>
                <c:pt idx="5401">
                  <c:v>8.4556817538215742E-3</c:v>
                </c:pt>
                <c:pt idx="5402">
                  <c:v>8.4615557944200184E-3</c:v>
                </c:pt>
                <c:pt idx="5403">
                  <c:v>8.4674339156300509E-3</c:v>
                </c:pt>
                <c:pt idx="5404">
                  <c:v>8.473316120224764E-3</c:v>
                </c:pt>
                <c:pt idx="5405">
                  <c:v>8.4792024111641252E-3</c:v>
                </c:pt>
                <c:pt idx="5406">
                  <c:v>8.4850927912252117E-3</c:v>
                </c:pt>
                <c:pt idx="5407">
                  <c:v>8.4909872631868978E-3</c:v>
                </c:pt>
                <c:pt idx="5408">
                  <c:v>8.4968858300153247E-3</c:v>
                </c:pt>
                <c:pt idx="5409">
                  <c:v>8.5027884944933602E-3</c:v>
                </c:pt>
                <c:pt idx="5410">
                  <c:v>8.5086952594056742E-3</c:v>
                </c:pt>
                <c:pt idx="5411">
                  <c:v>8.514606127724594E-3</c:v>
                </c:pt>
                <c:pt idx="5412">
                  <c:v>8.5205211022387917E-3</c:v>
                </c:pt>
                <c:pt idx="5413">
                  <c:v>8.5264401858007807E-3</c:v>
                </c:pt>
                <c:pt idx="5414">
                  <c:v>8.5323633812029748E-3</c:v>
                </c:pt>
                <c:pt idx="5415">
                  <c:v>8.538290691425976E-3</c:v>
                </c:pt>
                <c:pt idx="5416">
                  <c:v>8.5442221192662069E-3</c:v>
                </c:pt>
                <c:pt idx="5417">
                  <c:v>8.5501576675219085E-3</c:v>
                </c:pt>
                <c:pt idx="5418">
                  <c:v>8.5560973391798946E-3</c:v>
                </c:pt>
                <c:pt idx="5419">
                  <c:v>8.5620411370424237E-3</c:v>
                </c:pt>
                <c:pt idx="5420">
                  <c:v>8.5679890639135687E-3</c:v>
                </c:pt>
                <c:pt idx="5421">
                  <c:v>8.5739411227863747E-3</c:v>
                </c:pt>
                <c:pt idx="5422">
                  <c:v>8.5798973164689426E-3</c:v>
                </c:pt>
                <c:pt idx="5423">
                  <c:v>8.5858576477711949E-3</c:v>
                </c:pt>
                <c:pt idx="5424">
                  <c:v>8.5918221196924199E-3</c:v>
                </c:pt>
                <c:pt idx="5425">
                  <c:v>8.5977907350465715E-3</c:v>
                </c:pt>
                <c:pt idx="5426">
                  <c:v>8.6037634966494355E-3</c:v>
                </c:pt>
                <c:pt idx="5427">
                  <c:v>8.6097404075065505E-3</c:v>
                </c:pt>
                <c:pt idx="5428">
                  <c:v>8.6157214704377458E-3</c:v>
                </c:pt>
                <c:pt idx="5429">
                  <c:v>8.6217066883274053E-3</c:v>
                </c:pt>
                <c:pt idx="5430">
                  <c:v>8.6276960639991452E-3</c:v>
                </c:pt>
                <c:pt idx="5431">
                  <c:v>8.6336896004668654E-3</c:v>
                </c:pt>
                <c:pt idx="5432">
                  <c:v>8.6396873005582381E-3</c:v>
                </c:pt>
                <c:pt idx="5433">
                  <c:v>8.6456891671027655E-3</c:v>
                </c:pt>
                <c:pt idx="5434">
                  <c:v>8.6516952031206341E-3</c:v>
                </c:pt>
                <c:pt idx="5435">
                  <c:v>8.6577054114454124E-3</c:v>
                </c:pt>
                <c:pt idx="5436">
                  <c:v>8.6637197949125059E-3</c:v>
                </c:pt>
                <c:pt idx="5437">
                  <c:v>8.6697383565483982E-3</c:v>
                </c:pt>
                <c:pt idx="5438">
                  <c:v>8.6757610991925662E-3</c:v>
                </c:pt>
                <c:pt idx="5439">
                  <c:v>8.6817880256863274E-3</c:v>
                </c:pt>
                <c:pt idx="5440">
                  <c:v>8.6878191390624814E-3</c:v>
                </c:pt>
                <c:pt idx="5441">
                  <c:v>8.6938544421664241E-3</c:v>
                </c:pt>
                <c:pt idx="5442">
                  <c:v>8.6998939379087006E-3</c:v>
                </c:pt>
                <c:pt idx="5443">
                  <c:v>8.7059376291385333E-3</c:v>
                </c:pt>
                <c:pt idx="5444">
                  <c:v>8.7119855188971529E-3</c:v>
                </c:pt>
                <c:pt idx="5445">
                  <c:v>8.718037610037874E-3</c:v>
                </c:pt>
                <c:pt idx="5446">
                  <c:v>8.7240939054158591E-3</c:v>
                </c:pt>
                <c:pt idx="5447">
                  <c:v>8.7301544080786875E-3</c:v>
                </c:pt>
                <c:pt idx="5448">
                  <c:v>8.7362191208856192E-3</c:v>
                </c:pt>
                <c:pt idx="5449">
                  <c:v>8.7422880466977732E-3</c:v>
                </c:pt>
                <c:pt idx="5450">
                  <c:v>8.7483611885690819E-3</c:v>
                </c:pt>
                <c:pt idx="5451">
                  <c:v>8.7544385493647722E-3</c:v>
                </c:pt>
                <c:pt idx="5452">
                  <c:v>8.7605201319519294E-3</c:v>
                </c:pt>
                <c:pt idx="5453">
                  <c:v>8.7666059393908535E-3</c:v>
                </c:pt>
                <c:pt idx="5454">
                  <c:v>8.7726959745527446E-3</c:v>
                </c:pt>
                <c:pt idx="5455">
                  <c:v>8.7787902403106705E-3</c:v>
                </c:pt>
                <c:pt idx="5456">
                  <c:v>8.784888739731312E-3</c:v>
                </c:pt>
                <c:pt idx="5457">
                  <c:v>8.7909914756918606E-3</c:v>
                </c:pt>
                <c:pt idx="5458">
                  <c:v>8.7970984511353788E-3</c:v>
                </c:pt>
                <c:pt idx="5459">
                  <c:v>8.803209668942923E-3</c:v>
                </c:pt>
                <c:pt idx="5460">
                  <c:v>8.8093251321897052E-3</c:v>
                </c:pt>
                <c:pt idx="5461">
                  <c:v>8.8154448437609209E-3</c:v>
                </c:pt>
                <c:pt idx="5462">
                  <c:v>8.8215688065436341E-3</c:v>
                </c:pt>
                <c:pt idx="5463">
                  <c:v>8.8276970236194699E-3</c:v>
                </c:pt>
                <c:pt idx="5464">
                  <c:v>8.8338294978796417E-3</c:v>
                </c:pt>
                <c:pt idx="5465">
                  <c:v>8.8399662322172327E-3</c:v>
                </c:pt>
                <c:pt idx="5466">
                  <c:v>8.8461072297202955E-3</c:v>
                </c:pt>
                <c:pt idx="5467">
                  <c:v>8.8522524932860731E-3</c:v>
                </c:pt>
                <c:pt idx="5468">
                  <c:v>8.8584020258136841E-3</c:v>
                </c:pt>
                <c:pt idx="5469">
                  <c:v>8.8645558303976201E-3</c:v>
                </c:pt>
                <c:pt idx="5470">
                  <c:v>8.8707139099411646E-3</c:v>
                </c:pt>
                <c:pt idx="5471">
                  <c:v>8.8768762673494834E-3</c:v>
                </c:pt>
                <c:pt idx="5472">
                  <c:v>8.8830429057235212E-3</c:v>
                </c:pt>
                <c:pt idx="5473">
                  <c:v>8.8892138279726193E-3</c:v>
                </c:pt>
                <c:pt idx="5474">
                  <c:v>8.8953890370727217E-3</c:v>
                </c:pt>
                <c:pt idx="5475">
                  <c:v>8.9015685359370746E-3</c:v>
                </c:pt>
                <c:pt idx="5476">
                  <c:v>8.9077523276752495E-3</c:v>
                </c:pt>
                <c:pt idx="5477">
                  <c:v>8.9139404152046801E-3</c:v>
                </c:pt>
                <c:pt idx="5478">
                  <c:v>8.9201328014446857E-3</c:v>
                </c:pt>
                <c:pt idx="5479">
                  <c:v>8.926329489511324E-3</c:v>
                </c:pt>
                <c:pt idx="5480">
                  <c:v>8.9325304823281108E-3</c:v>
                </c:pt>
                <c:pt idx="5481">
                  <c:v>8.9387357828204558E-3</c:v>
                </c:pt>
                <c:pt idx="5482">
                  <c:v>8.9449453941109133E-3</c:v>
                </c:pt>
                <c:pt idx="5483">
                  <c:v>8.9511593191290983E-3</c:v>
                </c:pt>
                <c:pt idx="5484">
                  <c:v>8.9573775608065183E-3</c:v>
                </c:pt>
                <c:pt idx="5485">
                  <c:v>8.9636001222722448E-3</c:v>
                </c:pt>
                <c:pt idx="5486">
                  <c:v>8.9698270064619973E-3</c:v>
                </c:pt>
                <c:pt idx="5487">
                  <c:v>8.9760582163787104E-3</c:v>
                </c:pt>
                <c:pt idx="5488">
                  <c:v>8.9822937549620483E-3</c:v>
                </c:pt>
                <c:pt idx="5489">
                  <c:v>8.9885336253497858E-3</c:v>
                </c:pt>
                <c:pt idx="5490">
                  <c:v>8.9947778304858093E-3</c:v>
                </c:pt>
                <c:pt idx="5491">
                  <c:v>9.0010263733159134E-3</c:v>
                </c:pt>
                <c:pt idx="5492">
                  <c:v>9.0072792569844164E-3</c:v>
                </c:pt>
                <c:pt idx="5493">
                  <c:v>9.0135364844413438E-3</c:v>
                </c:pt>
                <c:pt idx="5494">
                  <c:v>9.0197980586386346E-3</c:v>
                </c:pt>
                <c:pt idx="5495">
                  <c:v>9.0260639827271644E-3</c:v>
                </c:pt>
                <c:pt idx="5496">
                  <c:v>9.0323342596631117E-3</c:v>
                </c:pt>
                <c:pt idx="5497">
                  <c:v>9.0386088924045722E-3</c:v>
                </c:pt>
                <c:pt idx="5498">
                  <c:v>9.0448878841089906E-3</c:v>
                </c:pt>
                <c:pt idx="5499">
                  <c:v>9.0511712377387109E-3</c:v>
                </c:pt>
                <c:pt idx="5500">
                  <c:v>9.0574589562579973E-3</c:v>
                </c:pt>
                <c:pt idx="5501">
                  <c:v>9.063751042830883E-3</c:v>
                </c:pt>
                <c:pt idx="5502">
                  <c:v>9.070047500425886E-3</c:v>
                </c:pt>
                <c:pt idx="5503">
                  <c:v>9.0763483320794938E-3</c:v>
                </c:pt>
                <c:pt idx="5504">
                  <c:v>9.0826535407642194E-3</c:v>
                </c:pt>
                <c:pt idx="5505">
                  <c:v>9.0889631296528894E-3</c:v>
                </c:pt>
                <c:pt idx="5506">
                  <c:v>9.0952771017222874E-3</c:v>
                </c:pt>
                <c:pt idx="5507">
                  <c:v>9.1015954599511211E-3</c:v>
                </c:pt>
                <c:pt idx="5508">
                  <c:v>9.1079182075188385E-3</c:v>
                </c:pt>
                <c:pt idx="5509">
                  <c:v>9.1142453474084284E-3</c:v>
                </c:pt>
                <c:pt idx="5510">
                  <c:v>9.1205768826048104E-3</c:v>
                </c:pt>
                <c:pt idx="5511">
                  <c:v>9.1269128162940662E-3</c:v>
                </c:pt>
                <c:pt idx="5512">
                  <c:v>9.1332531514654019E-3</c:v>
                </c:pt>
                <c:pt idx="5513">
                  <c:v>9.1395978911099646E-3</c:v>
                </c:pt>
                <c:pt idx="5514">
                  <c:v>9.1459470384204784E-3</c:v>
                </c:pt>
                <c:pt idx="5515">
                  <c:v>9.1523005963923855E-3</c:v>
                </c:pt>
                <c:pt idx="5516">
                  <c:v>9.1586585680230714E-3</c:v>
                </c:pt>
                <c:pt idx="5517">
                  <c:v>9.165020956511916E-3</c:v>
                </c:pt>
                <c:pt idx="5518">
                  <c:v>9.1713877648606119E-3</c:v>
                </c:pt>
                <c:pt idx="5519">
                  <c:v>9.1777589961395713E-3</c:v>
                </c:pt>
                <c:pt idx="5520">
                  <c:v>9.1841346533545146E-3</c:v>
                </c:pt>
                <c:pt idx="5521">
                  <c:v>9.1905147397137264E-3</c:v>
                </c:pt>
                <c:pt idx="5522">
                  <c:v>9.1968992582272431E-3</c:v>
                </c:pt>
                <c:pt idx="5523">
                  <c:v>9.2032882119070566E-3</c:v>
                </c:pt>
                <c:pt idx="5524">
                  <c:v>9.2096816039681402E-3</c:v>
                </c:pt>
                <c:pt idx="5525">
                  <c:v>9.2160794374268086E-3</c:v>
                </c:pt>
                <c:pt idx="5526">
                  <c:v>9.2224817153013349E-3</c:v>
                </c:pt>
                <c:pt idx="5527">
                  <c:v>9.228888440813399E-3</c:v>
                </c:pt>
                <c:pt idx="5528">
                  <c:v>9.2352996169856039E-3</c:v>
                </c:pt>
                <c:pt idx="5529">
                  <c:v>9.241715246842518E-3</c:v>
                </c:pt>
                <c:pt idx="5530">
                  <c:v>9.2481353336125397E-3</c:v>
                </c:pt>
                <c:pt idx="5531">
                  <c:v>9.2545598803245761E-3</c:v>
                </c:pt>
                <c:pt idx="5532">
                  <c:v>9.2609888900768884E-3</c:v>
                </c:pt>
                <c:pt idx="5533">
                  <c:v>9.267422365902455E-3</c:v>
                </c:pt>
                <c:pt idx="5534">
                  <c:v>9.2738603110386515E-3</c:v>
                </c:pt>
                <c:pt idx="5535">
                  <c:v>9.2803027285228139E-3</c:v>
                </c:pt>
                <c:pt idx="5536">
                  <c:v>9.2867496213942507E-3</c:v>
                </c:pt>
                <c:pt idx="5537">
                  <c:v>9.2932009928970872E-3</c:v>
                </c:pt>
                <c:pt idx="5538">
                  <c:v>9.2996568460749947E-3</c:v>
                </c:pt>
                <c:pt idx="5539">
                  <c:v>9.3061171839736168E-3</c:v>
                </c:pt>
                <c:pt idx="5540">
                  <c:v>9.3125820098438478E-3</c:v>
                </c:pt>
                <c:pt idx="5541">
                  <c:v>9.3190513267357045E-3</c:v>
                </c:pt>
                <c:pt idx="5542">
                  <c:v>9.3255251377011832E-3</c:v>
                </c:pt>
                <c:pt idx="5543">
                  <c:v>9.3320034459979592E-3</c:v>
                </c:pt>
                <c:pt idx="5544">
                  <c:v>9.3384862546824071E-3</c:v>
                </c:pt>
                <c:pt idx="5545">
                  <c:v>9.344973566812893E-3</c:v>
                </c:pt>
                <c:pt idx="5546">
                  <c:v>9.3514653856538801E-3</c:v>
                </c:pt>
                <c:pt idx="5547">
                  <c:v>9.3579617142681218E-3</c:v>
                </c:pt>
                <c:pt idx="5548">
                  <c:v>9.3644625557884938E-3</c:v>
                </c:pt>
                <c:pt idx="5549">
                  <c:v>9.3709679132818659E-3</c:v>
                </c:pt>
                <c:pt idx="5550">
                  <c:v>9.377477790021781E-3</c:v>
                </c:pt>
                <c:pt idx="5551">
                  <c:v>9.3839921890795167E-3</c:v>
                </c:pt>
                <c:pt idx="5552">
                  <c:v>9.3905111135283333E-3</c:v>
                </c:pt>
                <c:pt idx="5553">
                  <c:v>9.3970345666486068E-3</c:v>
                </c:pt>
                <c:pt idx="5554">
                  <c:v>9.4035625515180143E-3</c:v>
                </c:pt>
                <c:pt idx="5555">
                  <c:v>9.4100950712162311E-3</c:v>
                </c:pt>
                <c:pt idx="5556">
                  <c:v>9.4166321290304715E-3</c:v>
                </c:pt>
                <c:pt idx="5557">
                  <c:v>9.423173728044831E-3</c:v>
                </c:pt>
                <c:pt idx="5558">
                  <c:v>9.4297198713454069E-3</c:v>
                </c:pt>
                <c:pt idx="5559">
                  <c:v>9.4362705622262708E-3</c:v>
                </c:pt>
                <c:pt idx="5560">
                  <c:v>9.4428258037779489E-3</c:v>
                </c:pt>
                <c:pt idx="5561">
                  <c:v>9.449385599092976E-3</c:v>
                </c:pt>
                <c:pt idx="5562">
                  <c:v>9.4559499514722898E-3</c:v>
                </c:pt>
                <c:pt idx="5563">
                  <c:v>9.4625188640128678E-3</c:v>
                </c:pt>
                <c:pt idx="5564">
                  <c:v>9.469092339882584E-3</c:v>
                </c:pt>
                <c:pt idx="5565">
                  <c:v>9.4756703821825775E-3</c:v>
                </c:pt>
                <c:pt idx="5566">
                  <c:v>9.4822529942229679E-3</c:v>
                </c:pt>
                <c:pt idx="5567">
                  <c:v>9.4888401791093455E-3</c:v>
                </c:pt>
                <c:pt idx="5568">
                  <c:v>9.4954319399493097E-3</c:v>
                </c:pt>
                <c:pt idx="5569">
                  <c:v>9.5020282800598894E-3</c:v>
                </c:pt>
                <c:pt idx="5570">
                  <c:v>9.5086292025531489E-3</c:v>
                </c:pt>
                <c:pt idx="5571">
                  <c:v>9.5152347105431686E-3</c:v>
                </c:pt>
                <c:pt idx="5572">
                  <c:v>9.5218448073538953E-3</c:v>
                </c:pt>
                <c:pt idx="5573">
                  <c:v>9.5284594961038849E-3</c:v>
                </c:pt>
                <c:pt idx="5574">
                  <c:v>9.5350787799137107E-3</c:v>
                </c:pt>
                <c:pt idx="5575">
                  <c:v>9.5417026621142514E-3</c:v>
                </c:pt>
                <c:pt idx="5576">
                  <c:v>9.5483311458305666E-3</c:v>
                </c:pt>
                <c:pt idx="5577">
                  <c:v>9.5549642342592604E-3</c:v>
                </c:pt>
                <c:pt idx="5578">
                  <c:v>9.5616019305295938E-3</c:v>
                </c:pt>
                <c:pt idx="5579">
                  <c:v>9.5682442379817056E-3</c:v>
                </c:pt>
                <c:pt idx="5580">
                  <c:v>9.5748911597493477E-3</c:v>
                </c:pt>
                <c:pt idx="5581">
                  <c:v>9.5815426989683053E-3</c:v>
                </c:pt>
                <c:pt idx="5582">
                  <c:v>9.5881988589856856E-3</c:v>
                </c:pt>
                <c:pt idx="5583">
                  <c:v>9.5948596429417735E-3</c:v>
                </c:pt>
                <c:pt idx="5584">
                  <c:v>9.6015250539788922E-3</c:v>
                </c:pt>
                <c:pt idx="5585">
                  <c:v>9.608195095451133E-3</c:v>
                </c:pt>
                <c:pt idx="5586">
                  <c:v>9.6148697705053295E-3</c:v>
                </c:pt>
                <c:pt idx="5587">
                  <c:v>9.6215490822903586E-3</c:v>
                </c:pt>
                <c:pt idx="5588">
                  <c:v>9.6282330341673026E-3</c:v>
                </c:pt>
                <c:pt idx="5589">
                  <c:v>9.6349216292895608E-3</c:v>
                </c:pt>
                <c:pt idx="5590">
                  <c:v>9.641614870812578E-3</c:v>
                </c:pt>
                <c:pt idx="5591">
                  <c:v>9.6483127621044447E-3</c:v>
                </c:pt>
                <c:pt idx="5592">
                  <c:v>9.6550153063251366E-3</c:v>
                </c:pt>
                <c:pt idx="5593">
                  <c:v>9.6617225067069778E-3</c:v>
                </c:pt>
                <c:pt idx="5594">
                  <c:v>9.6684343664141872E-3</c:v>
                </c:pt>
                <c:pt idx="5595">
                  <c:v>9.6751508888242282E-3</c:v>
                </c:pt>
                <c:pt idx="5596">
                  <c:v>9.6818720771058627E-3</c:v>
                </c:pt>
                <c:pt idx="5597">
                  <c:v>9.6885979344299156E-3</c:v>
                </c:pt>
                <c:pt idx="5598">
                  <c:v>9.6953284641808878E-3</c:v>
                </c:pt>
                <c:pt idx="5599">
                  <c:v>9.7020636695341524E-3</c:v>
                </c:pt>
                <c:pt idx="5600">
                  <c:v>9.7088035536671453E-3</c:v>
                </c:pt>
                <c:pt idx="5601">
                  <c:v>9.7155481199714278E-3</c:v>
                </c:pt>
                <c:pt idx="5602">
                  <c:v>9.7222973716289962E-3</c:v>
                </c:pt>
                <c:pt idx="5603">
                  <c:v>9.7290513118239112E-3</c:v>
                </c:pt>
                <c:pt idx="5604">
                  <c:v>9.7358099439548065E-3</c:v>
                </c:pt>
                <c:pt idx="5605">
                  <c:v>9.7425732712103138E-3</c:v>
                </c:pt>
                <c:pt idx="5606">
                  <c:v>9.749341296781136E-3</c:v>
                </c:pt>
                <c:pt idx="5607">
                  <c:v>9.7561140240729951E-3</c:v>
                </c:pt>
                <c:pt idx="5608">
                  <c:v>9.7628914562811735E-3</c:v>
                </c:pt>
                <c:pt idx="5609">
                  <c:v>9.769673596674109E-3</c:v>
                </c:pt>
                <c:pt idx="5610">
                  <c:v>9.7764604484513774E-3</c:v>
                </c:pt>
                <c:pt idx="5611">
                  <c:v>9.7832520150281741E-3</c:v>
                </c:pt>
                <c:pt idx="5612">
                  <c:v>9.7900482996086721E-3</c:v>
                </c:pt>
                <c:pt idx="5613">
                  <c:v>9.7968493053991156E-3</c:v>
                </c:pt>
                <c:pt idx="5614">
                  <c:v>9.8036550358218278E-3</c:v>
                </c:pt>
                <c:pt idx="5615">
                  <c:v>9.8104654940876605E-3</c:v>
                </c:pt>
                <c:pt idx="5616">
                  <c:v>9.8172806834095471E-3</c:v>
                </c:pt>
                <c:pt idx="5617">
                  <c:v>9.8241006072169457E-3</c:v>
                </c:pt>
                <c:pt idx="5618">
                  <c:v>9.830925268727404E-3</c:v>
                </c:pt>
                <c:pt idx="5619">
                  <c:v>9.8377546711605583E-3</c:v>
                </c:pt>
                <c:pt idx="5620">
                  <c:v>9.8445888179530174E-3</c:v>
                </c:pt>
                <c:pt idx="5621">
                  <c:v>9.8514277123290406E-3</c:v>
                </c:pt>
                <c:pt idx="5622">
                  <c:v>9.8582713575867051E-3</c:v>
                </c:pt>
                <c:pt idx="5623">
                  <c:v>9.8651197569546017E-3</c:v>
                </c:pt>
                <c:pt idx="5624">
                  <c:v>9.8719729138788993E-3</c:v>
                </c:pt>
                <c:pt idx="5625">
                  <c:v>9.8788308315928275E-3</c:v>
                </c:pt>
                <c:pt idx="5626">
                  <c:v>9.885693513331708E-3</c:v>
                </c:pt>
                <c:pt idx="5627">
                  <c:v>9.8925609625488981E-3</c:v>
                </c:pt>
                <c:pt idx="5628">
                  <c:v>9.8994331824843688E-3</c:v>
                </c:pt>
                <c:pt idx="5629">
                  <c:v>9.906310176380188E-3</c:v>
                </c:pt>
                <c:pt idx="5630">
                  <c:v>9.9131919476969175E-3</c:v>
                </c:pt>
                <c:pt idx="5631">
                  <c:v>9.920078499681283E-3</c:v>
                </c:pt>
                <c:pt idx="5632">
                  <c:v>9.9269698355821182E-3</c:v>
                </c:pt>
                <c:pt idx="5633">
                  <c:v>9.9338659588671958E-3</c:v>
                </c:pt>
                <c:pt idx="5634">
                  <c:v>9.9407668727900175E-3</c:v>
                </c:pt>
                <c:pt idx="5635">
                  <c:v>9.9476725806061893E-3</c:v>
                </c:pt>
                <c:pt idx="5636">
                  <c:v>9.9545830857907178E-3</c:v>
                </c:pt>
                <c:pt idx="5637">
                  <c:v>9.9614983916038891E-3</c:v>
                </c:pt>
                <c:pt idx="5638">
                  <c:v>9.9684185013806277E-3</c:v>
                </c:pt>
                <c:pt idx="5639">
                  <c:v>9.9753434183856016E-3</c:v>
                </c:pt>
                <c:pt idx="5640">
                  <c:v>9.9822731461034798E-3</c:v>
                </c:pt>
                <c:pt idx="5641">
                  <c:v>9.9892076878036178E-3</c:v>
                </c:pt>
                <c:pt idx="5642">
                  <c:v>9.9961470467574889E-3</c:v>
                </c:pt>
                <c:pt idx="5643">
                  <c:v>1.0003091226457031E-2</c:v>
                </c:pt>
                <c:pt idx="5644">
                  <c:v>1.0010040230178414E-2</c:v>
                </c:pt>
                <c:pt idx="5645">
                  <c:v>1.0016994061199939E-2</c:v>
                </c:pt>
                <c:pt idx="5646">
                  <c:v>1.0023952723020823E-2</c:v>
                </c:pt>
                <c:pt idx="5647">
                  <c:v>1.0030916218924071E-2</c:v>
                </c:pt>
                <c:pt idx="5648">
                  <c:v>1.0037884552194816E-2</c:v>
                </c:pt>
                <c:pt idx="5649">
                  <c:v>1.004485772633958E-2</c:v>
                </c:pt>
                <c:pt idx="5650">
                  <c:v>1.005183574464821E-2</c:v>
                </c:pt>
                <c:pt idx="5651">
                  <c:v>1.005881861041269E-2</c:v>
                </c:pt>
                <c:pt idx="5652">
                  <c:v>1.0065806327146855E-2</c:v>
                </c:pt>
                <c:pt idx="5653">
                  <c:v>1.0072798898147415E-2</c:v>
                </c:pt>
                <c:pt idx="5654">
                  <c:v>1.007979632678656E-2</c:v>
                </c:pt>
                <c:pt idx="5655">
                  <c:v>1.0086798616365428E-2</c:v>
                </c:pt>
                <c:pt idx="5656">
                  <c:v>1.0093805770407631E-2</c:v>
                </c:pt>
                <c:pt idx="5657">
                  <c:v>1.0100817792219047E-2</c:v>
                </c:pt>
                <c:pt idx="5658">
                  <c:v>1.0107834685107701E-2</c:v>
                </c:pt>
                <c:pt idx="5659">
                  <c:v>1.0114856452604551E-2</c:v>
                </c:pt>
                <c:pt idx="5660">
                  <c:v>1.0121883098022371E-2</c:v>
                </c:pt>
                <c:pt idx="5661">
                  <c:v>1.0128914624676086E-2</c:v>
                </c:pt>
                <c:pt idx="5662">
                  <c:v>1.0135951036104015E-2</c:v>
                </c:pt>
                <c:pt idx="5663">
                  <c:v>1.0142992335625843E-2</c:v>
                </c:pt>
                <c:pt idx="5664">
                  <c:v>1.0150038526563409E-2</c:v>
                </c:pt>
                <c:pt idx="5665">
                  <c:v>1.015708961246241E-2</c:v>
                </c:pt>
                <c:pt idx="5666">
                  <c:v>1.0164145596649453E-2</c:v>
                </c:pt>
                <c:pt idx="5667">
                  <c:v>1.0171206482527312E-2</c:v>
                </c:pt>
                <c:pt idx="5668">
                  <c:v>1.0178272273427061E-2</c:v>
                </c:pt>
                <c:pt idx="5669">
                  <c:v>1.0185342972904262E-2</c:v>
                </c:pt>
                <c:pt idx="5670">
                  <c:v>1.0192418584294777E-2</c:v>
                </c:pt>
                <c:pt idx="5671">
                  <c:v>1.0199499110936634E-2</c:v>
                </c:pt>
                <c:pt idx="5672">
                  <c:v>1.0206584556392803E-2</c:v>
                </c:pt>
                <c:pt idx="5673">
                  <c:v>1.0213674924006108E-2</c:v>
                </c:pt>
                <c:pt idx="5674">
                  <c:v>1.0220770217121533E-2</c:v>
                </c:pt>
                <c:pt idx="5675">
                  <c:v>1.0227870439309485E-2</c:v>
                </c:pt>
                <c:pt idx="5676">
                  <c:v>1.0234975593919754E-2</c:v>
                </c:pt>
                <c:pt idx="5677">
                  <c:v>1.0242085684304302E-2</c:v>
                </c:pt>
                <c:pt idx="5678">
                  <c:v>1.0249200714040983E-2</c:v>
                </c:pt>
                <c:pt idx="5679">
                  <c:v>1.0256320686486572E-2</c:v>
                </c:pt>
                <c:pt idx="5680">
                  <c:v>1.0263445605000022E-2</c:v>
                </c:pt>
                <c:pt idx="5681">
                  <c:v>1.0270575473166649E-2</c:v>
                </c:pt>
                <c:pt idx="5682">
                  <c:v>1.0277710294350227E-2</c:v>
                </c:pt>
                <c:pt idx="5683">
                  <c:v>1.0284850071991548E-2</c:v>
                </c:pt>
                <c:pt idx="5684">
                  <c:v>1.0291994809458907E-2</c:v>
                </c:pt>
                <c:pt idx="5685">
                  <c:v>1.0299144510347594E-2</c:v>
                </c:pt>
                <c:pt idx="5686">
                  <c:v>1.0306299178030737E-2</c:v>
                </c:pt>
                <c:pt idx="5687">
                  <c:v>1.0313458815883664E-2</c:v>
                </c:pt>
                <c:pt idx="5688">
                  <c:v>1.0320623427509154E-2</c:v>
                </c:pt>
                <c:pt idx="5689">
                  <c:v>1.0327793016287379E-2</c:v>
                </c:pt>
                <c:pt idx="5690">
                  <c:v>1.0334967585600699E-2</c:v>
                </c:pt>
                <c:pt idx="5691">
                  <c:v>1.0342147139059413E-2</c:v>
                </c:pt>
                <c:pt idx="5692">
                  <c:v>1.0349331680050736E-2</c:v>
                </c:pt>
                <c:pt idx="5693">
                  <c:v>1.0356521211964084E-2</c:v>
                </c:pt>
                <c:pt idx="5694">
                  <c:v>1.0363715738417286E-2</c:v>
                </c:pt>
                <c:pt idx="5695">
                  <c:v>1.0370915262804623E-2</c:v>
                </c:pt>
                <c:pt idx="5696">
                  <c:v>1.0378119788522577E-2</c:v>
                </c:pt>
                <c:pt idx="5697">
                  <c:v>1.0385329319196524E-2</c:v>
                </c:pt>
                <c:pt idx="5698">
                  <c:v>1.0392543858227821E-2</c:v>
                </c:pt>
                <c:pt idx="5699">
                  <c:v>1.0399763409095703E-2</c:v>
                </c:pt>
                <c:pt idx="5700">
                  <c:v>1.0406987975206101E-2</c:v>
                </c:pt>
                <c:pt idx="5701">
                  <c:v>1.0414217560194474E-2</c:v>
                </c:pt>
                <c:pt idx="5702">
                  <c:v>1.0421452167471642E-2</c:v>
                </c:pt>
                <c:pt idx="5703">
                  <c:v>1.0428691800450638E-2</c:v>
                </c:pt>
                <c:pt idx="5704">
                  <c:v>1.0435936462774504E-2</c:v>
                </c:pt>
                <c:pt idx="5705">
                  <c:v>1.0443186157861174E-2</c:v>
                </c:pt>
                <c:pt idx="5706">
                  <c:v>1.0450440889130799E-2</c:v>
                </c:pt>
                <c:pt idx="5707">
                  <c:v>1.0457700660234017E-2</c:v>
                </c:pt>
                <c:pt idx="5708">
                  <c:v>1.046496547459589E-2</c:v>
                </c:pt>
                <c:pt idx="5709">
                  <c:v>1.0472235335643704E-2</c:v>
                </c:pt>
                <c:pt idx="5710">
                  <c:v>1.0479510247035707E-2</c:v>
                </c:pt>
                <c:pt idx="5711">
                  <c:v>1.0486790212204108E-2</c:v>
                </c:pt>
                <c:pt idx="5712">
                  <c:v>1.0494075234659691E-2</c:v>
                </c:pt>
                <c:pt idx="5713">
                  <c:v>1.0501365317839274E-2</c:v>
                </c:pt>
                <c:pt idx="5714">
                  <c:v>1.0508660465411284E-2</c:v>
                </c:pt>
                <c:pt idx="5715">
                  <c:v>1.0515960680817475E-2</c:v>
                </c:pt>
                <c:pt idx="5716">
                  <c:v>1.0523265967501831E-2</c:v>
                </c:pt>
                <c:pt idx="5717">
                  <c:v>1.0530576329140428E-2</c:v>
                </c:pt>
                <c:pt idx="5718">
                  <c:v>1.0537891769182201E-2</c:v>
                </c:pt>
                <c:pt idx="5719">
                  <c:v>1.0545212291078314E-2</c:v>
                </c:pt>
                <c:pt idx="5720">
                  <c:v>1.0552537898512512E-2</c:v>
                </c:pt>
                <c:pt idx="5721">
                  <c:v>1.0559868594940918E-2</c:v>
                </c:pt>
                <c:pt idx="5722">
                  <c:v>1.0567204383821898E-2</c:v>
                </c:pt>
                <c:pt idx="5723">
                  <c:v>1.057454526884688E-2</c:v>
                </c:pt>
                <c:pt idx="5724">
                  <c:v>1.058189125347919E-2</c:v>
                </c:pt>
                <c:pt idx="5725">
                  <c:v>1.0589242341184411E-2</c:v>
                </c:pt>
                <c:pt idx="5726">
                  <c:v>1.0596598535661667E-2</c:v>
                </c:pt>
                <c:pt idx="5727">
                  <c:v>1.0603959840381509E-2</c:v>
                </c:pt>
                <c:pt idx="5728">
                  <c:v>1.061132625889395E-2</c:v>
                </c:pt>
                <c:pt idx="5729">
                  <c:v>1.0618697794674212E-2</c:v>
                </c:pt>
                <c:pt idx="5730">
                  <c:v>1.0626074451431702E-2</c:v>
                </c:pt>
                <c:pt idx="5731">
                  <c:v>1.0633456232646634E-2</c:v>
                </c:pt>
                <c:pt idx="5732">
                  <c:v>1.064084314180147E-2</c:v>
                </c:pt>
                <c:pt idx="5733">
                  <c:v>1.0648235182613363E-2</c:v>
                </c:pt>
                <c:pt idx="5734">
                  <c:v>1.0655632358569776E-2</c:v>
                </c:pt>
                <c:pt idx="5735">
                  <c:v>1.0663034673160439E-2</c:v>
                </c:pt>
                <c:pt idx="5736">
                  <c:v>1.0670442130110253E-2</c:v>
                </c:pt>
                <c:pt idx="5737">
                  <c:v>1.0677854732913959E-2</c:v>
                </c:pt>
                <c:pt idx="5738">
                  <c:v>1.0685272485068561E-2</c:v>
                </c:pt>
                <c:pt idx="5739">
                  <c:v>1.069269539030673E-2</c:v>
                </c:pt>
                <c:pt idx="5740">
                  <c:v>1.0700123452130493E-2</c:v>
                </c:pt>
                <c:pt idx="5741">
                  <c:v>1.070755667404415E-2</c:v>
                </c:pt>
                <c:pt idx="5742">
                  <c:v>1.0714995059788157E-2</c:v>
                </c:pt>
                <c:pt idx="5743">
                  <c:v>1.0722438612871843E-2</c:v>
                </c:pt>
                <c:pt idx="5744">
                  <c:v>1.0729887336884885E-2</c:v>
                </c:pt>
                <c:pt idx="5745">
                  <c:v>1.0737341235341331E-2</c:v>
                </c:pt>
                <c:pt idx="5746">
                  <c:v>1.0744800311992039E-2</c:v>
                </c:pt>
                <c:pt idx="5747">
                  <c:v>1.0752264570356102E-2</c:v>
                </c:pt>
                <c:pt idx="5748">
                  <c:v>1.0759734013954894E-2</c:v>
                </c:pt>
                <c:pt idx="5749">
                  <c:v>1.0767208646547101E-2</c:v>
                </c:pt>
                <c:pt idx="5750">
                  <c:v>1.077468847165915E-2</c:v>
                </c:pt>
                <c:pt idx="5751">
                  <c:v>1.0782173492819763E-2</c:v>
                </c:pt>
                <c:pt idx="5752">
                  <c:v>1.078966371379546E-2</c:v>
                </c:pt>
                <c:pt idx="5753">
                  <c:v>1.0797159138120028E-2</c:v>
                </c:pt>
                <c:pt idx="5754">
                  <c:v>1.0804659769329544E-2</c:v>
                </c:pt>
                <c:pt idx="5755">
                  <c:v>1.0812165611198384E-2</c:v>
                </c:pt>
                <c:pt idx="5756">
                  <c:v>1.0819676667267703E-2</c:v>
                </c:pt>
                <c:pt idx="5757">
                  <c:v>1.0827192941159735E-2</c:v>
                </c:pt>
                <c:pt idx="5758">
                  <c:v>1.083471443642039E-2</c:v>
                </c:pt>
                <c:pt idx="5759">
                  <c:v>1.0842241156834544E-2</c:v>
                </c:pt>
                <c:pt idx="5760">
                  <c:v>1.0849773105953205E-2</c:v>
                </c:pt>
                <c:pt idx="5761">
                  <c:v>1.0857310287329679E-2</c:v>
                </c:pt>
                <c:pt idx="5762">
                  <c:v>1.0864852704756739E-2</c:v>
                </c:pt>
                <c:pt idx="5763">
                  <c:v>1.0872400361792791E-2</c:v>
                </c:pt>
                <c:pt idx="5764">
                  <c:v>1.0879953261998558E-2</c:v>
                </c:pt>
                <c:pt idx="5765">
                  <c:v>1.0887511409174719E-2</c:v>
                </c:pt>
                <c:pt idx="5766">
                  <c:v>1.0895074806887105E-2</c:v>
                </c:pt>
                <c:pt idx="5767">
                  <c:v>1.0902643458703861E-2</c:v>
                </c:pt>
                <c:pt idx="5768">
                  <c:v>1.0910217368433594E-2</c:v>
                </c:pt>
                <c:pt idx="5769">
                  <c:v>1.0917796539649572E-2</c:v>
                </c:pt>
                <c:pt idx="5770">
                  <c:v>1.0925380975927381E-2</c:v>
                </c:pt>
                <c:pt idx="5771">
                  <c:v>1.0932970681083568E-2</c:v>
                </c:pt>
                <c:pt idx="5772">
                  <c:v>1.0940565658698859E-2</c:v>
                </c:pt>
                <c:pt idx="5773">
                  <c:v>1.0948165912435951E-2</c:v>
                </c:pt>
                <c:pt idx="5774">
                  <c:v>1.0955771445880377E-2</c:v>
                </c:pt>
                <c:pt idx="5775">
                  <c:v>1.0963382262859303E-2</c:v>
                </c:pt>
                <c:pt idx="5776">
                  <c:v>1.097099836696341E-2</c:v>
                </c:pt>
                <c:pt idx="5777">
                  <c:v>1.0978619761785708E-2</c:v>
                </c:pt>
                <c:pt idx="5778">
                  <c:v>1.0986246451161341E-2</c:v>
                </c:pt>
                <c:pt idx="5779">
                  <c:v>1.0993878438688482E-2</c:v>
                </c:pt>
                <c:pt idx="5780">
                  <c:v>1.1001515727967632E-2</c:v>
                </c:pt>
                <c:pt idx="5781">
                  <c:v>1.1009158322841937E-2</c:v>
                </c:pt>
                <c:pt idx="5782">
                  <c:v>1.1016806226917069E-2</c:v>
                </c:pt>
                <c:pt idx="5783">
                  <c:v>1.1024459443801041E-2</c:v>
                </c:pt>
                <c:pt idx="5784">
                  <c:v>1.1032117977345013E-2</c:v>
                </c:pt>
                <c:pt idx="5785">
                  <c:v>1.1039781831162178E-2</c:v>
                </c:pt>
                <c:pt idx="5786">
                  <c:v>1.1047451008868071E-2</c:v>
                </c:pt>
                <c:pt idx="5787">
                  <c:v>1.1055125514321884E-2</c:v>
                </c:pt>
                <c:pt idx="5788">
                  <c:v>1.1062805351144346E-2</c:v>
                </c:pt>
                <c:pt idx="5789">
                  <c:v>1.1070490523039085E-2</c:v>
                </c:pt>
                <c:pt idx="5790">
                  <c:v>1.1078181033631689E-2</c:v>
                </c:pt>
                <c:pt idx="5791">
                  <c:v>1.1085876886792087E-2</c:v>
                </c:pt>
                <c:pt idx="5792">
                  <c:v>1.1093578086151079E-2</c:v>
                </c:pt>
                <c:pt idx="5793">
                  <c:v>1.110128463534182E-2</c:v>
                </c:pt>
                <c:pt idx="5794">
                  <c:v>1.1108996538242306E-2</c:v>
                </c:pt>
                <c:pt idx="5795">
                  <c:v>1.1116713798490911E-2</c:v>
                </c:pt>
                <c:pt idx="5796">
                  <c:v>1.1124436419728365E-2</c:v>
                </c:pt>
                <c:pt idx="5797">
                  <c:v>1.1132164405840752E-2</c:v>
                </c:pt>
                <c:pt idx="5798">
                  <c:v>1.1139897760474032E-2</c:v>
                </c:pt>
                <c:pt idx="5799">
                  <c:v>1.1147636487276532E-2</c:v>
                </c:pt>
                <c:pt idx="5800">
                  <c:v>1.1155380590142438E-2</c:v>
                </c:pt>
                <c:pt idx="5801">
                  <c:v>1.1163130072725316E-2</c:v>
                </c:pt>
                <c:pt idx="5802">
                  <c:v>1.1170884938762376E-2</c:v>
                </c:pt>
                <c:pt idx="5803">
                  <c:v>1.1178645191912093E-2</c:v>
                </c:pt>
                <c:pt idx="5804">
                  <c:v>1.1186410836079486E-2</c:v>
                </c:pt>
                <c:pt idx="5805">
                  <c:v>1.1194181874928282E-2</c:v>
                </c:pt>
                <c:pt idx="5806">
                  <c:v>1.1201958312124585E-2</c:v>
                </c:pt>
                <c:pt idx="5807">
                  <c:v>1.1209740151581559E-2</c:v>
                </c:pt>
                <c:pt idx="5808">
                  <c:v>1.1217527396970571E-2</c:v>
                </c:pt>
                <c:pt idx="5809">
                  <c:v>1.122532005196537E-2</c:v>
                </c:pt>
                <c:pt idx="5810">
                  <c:v>1.1233118120487282E-2</c:v>
                </c:pt>
                <c:pt idx="5811">
                  <c:v>1.1240921606215329E-2</c:v>
                </c:pt>
                <c:pt idx="5812">
                  <c:v>1.1248730512830924E-2</c:v>
                </c:pt>
                <c:pt idx="5813">
                  <c:v>1.1256544844263569E-2</c:v>
                </c:pt>
                <c:pt idx="5814">
                  <c:v>1.1264364604199962E-2</c:v>
                </c:pt>
                <c:pt idx="5815">
                  <c:v>1.1272189796329187E-2</c:v>
                </c:pt>
                <c:pt idx="5816">
                  <c:v>1.1280020424588947E-2</c:v>
                </c:pt>
                <c:pt idx="5817">
                  <c:v>1.1287856492673625E-2</c:v>
                </c:pt>
                <c:pt idx="5818">
                  <c:v>1.1295698004362189E-2</c:v>
                </c:pt>
                <c:pt idx="5819">
                  <c:v>1.1303544963353991E-2</c:v>
                </c:pt>
                <c:pt idx="5820">
                  <c:v>1.131139737359768E-2</c:v>
                </c:pt>
                <c:pt idx="5821">
                  <c:v>1.1319255238797919E-2</c:v>
                </c:pt>
                <c:pt idx="5822">
                  <c:v>1.1327118562661772E-2</c:v>
                </c:pt>
                <c:pt idx="5823">
                  <c:v>1.1334987349146126E-2</c:v>
                </c:pt>
                <c:pt idx="5824">
                  <c:v>1.1342861601963369E-2</c:v>
                </c:pt>
                <c:pt idx="5825">
                  <c:v>1.1350741324828295E-2</c:v>
                </c:pt>
                <c:pt idx="5826">
                  <c:v>1.1358626521706047E-2</c:v>
                </c:pt>
                <c:pt idx="5827">
                  <c:v>1.1366517196316749E-2</c:v>
                </c:pt>
                <c:pt idx="5828">
                  <c:v>1.1374413352382949E-2</c:v>
                </c:pt>
                <c:pt idx="5829">
                  <c:v>1.1382314993878052E-2</c:v>
                </c:pt>
                <c:pt idx="5830">
                  <c:v>1.1390222124529949E-2</c:v>
                </c:pt>
                <c:pt idx="5831">
                  <c:v>1.1398134748068943E-2</c:v>
                </c:pt>
                <c:pt idx="5832">
                  <c:v>1.1406052868476731E-2</c:v>
                </c:pt>
                <c:pt idx="5833">
                  <c:v>1.1413976489488976E-2</c:v>
                </c:pt>
                <c:pt idx="5834">
                  <c:v>1.1421905614926868E-2</c:v>
                </c:pt>
                <c:pt idx="5835">
                  <c:v>1.142984024853109E-2</c:v>
                </c:pt>
                <c:pt idx="5836">
                  <c:v>1.1437780394294413E-2</c:v>
                </c:pt>
                <c:pt idx="5837">
                  <c:v>1.1445726055962889E-2</c:v>
                </c:pt>
                <c:pt idx="5838">
                  <c:v>1.1453677237285003E-2</c:v>
                </c:pt>
                <c:pt idx="5839">
                  <c:v>1.1461633942261852E-2</c:v>
                </c:pt>
                <c:pt idx="5840">
                  <c:v>1.1469596174647306E-2</c:v>
                </c:pt>
                <c:pt idx="5841">
                  <c:v>1.147756393819766E-2</c:v>
                </c:pt>
                <c:pt idx="5842">
                  <c:v>1.1485537236922361E-2</c:v>
                </c:pt>
                <c:pt idx="5843">
                  <c:v>1.1493516074583101E-2</c:v>
                </c:pt>
                <c:pt idx="5844">
                  <c:v>1.1501500454944016E-2</c:v>
                </c:pt>
                <c:pt idx="5845">
                  <c:v>1.1509490382022911E-2</c:v>
                </c:pt>
                <c:pt idx="5846">
                  <c:v>1.1517485859589323E-2</c:v>
                </c:pt>
                <c:pt idx="5847">
                  <c:v>1.1525486891499098E-2</c:v>
                </c:pt>
                <c:pt idx="5848">
                  <c:v>1.1533493481526843E-2</c:v>
                </c:pt>
                <c:pt idx="5849">
                  <c:v>1.1541505633701534E-2</c:v>
                </c:pt>
                <c:pt idx="5850">
                  <c:v>1.15495233518032E-2</c:v>
                </c:pt>
                <c:pt idx="5851">
                  <c:v>1.1557546639614317E-2</c:v>
                </c:pt>
                <c:pt idx="5852">
                  <c:v>1.1565575501172265E-2</c:v>
                </c:pt>
                <c:pt idx="5853">
                  <c:v>1.1573609940264956E-2</c:v>
                </c:pt>
                <c:pt idx="5854">
                  <c:v>1.1581649960682755E-2</c:v>
                </c:pt>
                <c:pt idx="5855">
                  <c:v>1.1589695566471464E-2</c:v>
                </c:pt>
                <c:pt idx="5856">
                  <c:v>1.1597746761426891E-2</c:v>
                </c:pt>
                <c:pt idx="5857">
                  <c:v>1.1605803549347307E-2</c:v>
                </c:pt>
                <c:pt idx="5858">
                  <c:v>1.1613865934286951E-2</c:v>
                </c:pt>
                <c:pt idx="5859">
                  <c:v>1.1621933920049548E-2</c:v>
                </c:pt>
                <c:pt idx="5860">
                  <c:v>1.1630007510441291E-2</c:v>
                </c:pt>
                <c:pt idx="5861">
                  <c:v>1.1638086709524875E-2</c:v>
                </c:pt>
                <c:pt idx="5862">
                  <c:v>1.1646171521111956E-2</c:v>
                </c:pt>
                <c:pt idx="5863">
                  <c:v>1.165426194910146E-2</c:v>
                </c:pt>
                <c:pt idx="5864">
                  <c:v>1.1662357997310167E-2</c:v>
                </c:pt>
                <c:pt idx="5865">
                  <c:v>1.1670459669812071E-2</c:v>
                </c:pt>
                <c:pt idx="5866">
                  <c:v>1.1678566970429434E-2</c:v>
                </c:pt>
                <c:pt idx="5867">
                  <c:v>1.1686679902986994E-2</c:v>
                </c:pt>
                <c:pt idx="5868">
                  <c:v>1.1694798471567245E-2</c:v>
                </c:pt>
                <c:pt idx="5869">
                  <c:v>1.1702922680000416E-2</c:v>
                </c:pt>
                <c:pt idx="5870">
                  <c:v>1.1711052532119225E-2</c:v>
                </c:pt>
                <c:pt idx="5871">
                  <c:v>1.1719188032014676E-2</c:v>
                </c:pt>
                <c:pt idx="5872">
                  <c:v>1.172732918352499E-2</c:v>
                </c:pt>
                <c:pt idx="5873">
                  <c:v>1.1735475990490876E-2</c:v>
                </c:pt>
                <c:pt idx="5874">
                  <c:v>1.174362845701187E-2</c:v>
                </c:pt>
                <c:pt idx="5875">
                  <c:v>1.1751786586934198E-2</c:v>
                </c:pt>
                <c:pt idx="5876">
                  <c:v>1.1759950384106578E-2</c:v>
                </c:pt>
                <c:pt idx="5877">
                  <c:v>1.1768119852637097E-2</c:v>
                </c:pt>
                <c:pt idx="5878">
                  <c:v>1.1776294996380002E-2</c:v>
                </c:pt>
                <c:pt idx="5879">
                  <c:v>1.178447581927778E-2</c:v>
                </c:pt>
                <c:pt idx="5880">
                  <c:v>1.1792662325189858E-2</c:v>
                </c:pt>
                <c:pt idx="5881">
                  <c:v>1.1800854518235747E-2</c:v>
                </c:pt>
                <c:pt idx="5882">
                  <c:v>1.1809052402280416E-2</c:v>
                </c:pt>
                <c:pt idx="5883">
                  <c:v>1.1817255981191337E-2</c:v>
                </c:pt>
                <c:pt idx="5884">
                  <c:v>1.1825465259096618E-2</c:v>
                </c:pt>
                <c:pt idx="5885">
                  <c:v>1.1833680239869283E-2</c:v>
                </c:pt>
                <c:pt idx="5886">
                  <c:v>1.1841900927384874E-2</c:v>
                </c:pt>
                <c:pt idx="5887">
                  <c:v>1.1850127325780105E-2</c:v>
                </c:pt>
                <c:pt idx="5888">
                  <c:v>1.1858359438936079E-2</c:v>
                </c:pt>
                <c:pt idx="5889">
                  <c:v>1.1866597270736419E-2</c:v>
                </c:pt>
                <c:pt idx="5890">
                  <c:v>1.1874840825326466E-2</c:v>
                </c:pt>
                <c:pt idx="5891">
                  <c:v>1.1883090106595419E-2</c:v>
                </c:pt>
                <c:pt idx="5892">
                  <c:v>1.189134511852152E-2</c:v>
                </c:pt>
                <c:pt idx="5893">
                  <c:v>1.1899605864999194E-2</c:v>
                </c:pt>
                <c:pt idx="5894">
                  <c:v>1.1907872350185311E-2</c:v>
                </c:pt>
                <c:pt idx="5895">
                  <c:v>1.1916144577979891E-2</c:v>
                </c:pt>
                <c:pt idx="5896">
                  <c:v>1.1924422552285478E-2</c:v>
                </c:pt>
                <c:pt idx="5897">
                  <c:v>1.1932706277267615E-2</c:v>
                </c:pt>
                <c:pt idx="5898">
                  <c:v>1.1940995756834452E-2</c:v>
                </c:pt>
                <c:pt idx="5899">
                  <c:v>1.1949290994896675E-2</c:v>
                </c:pt>
                <c:pt idx="5900">
                  <c:v>1.195759199562851E-2</c:v>
                </c:pt>
                <c:pt idx="5901">
                  <c:v>1.1965898762946263E-2</c:v>
                </c:pt>
                <c:pt idx="5902">
                  <c:v>1.1974211300768769E-2</c:v>
                </c:pt>
                <c:pt idx="5903">
                  <c:v>1.1982529613278968E-2</c:v>
                </c:pt>
                <c:pt idx="5904">
                  <c:v>1.1990853704401325E-2</c:v>
                </c:pt>
                <c:pt idx="5905">
                  <c:v>1.1999183578062855E-2</c:v>
                </c:pt>
                <c:pt idx="5906">
                  <c:v>1.2007519238455213E-2</c:v>
                </c:pt>
                <c:pt idx="5907">
                  <c:v>1.2015860689511057E-2</c:v>
                </c:pt>
                <c:pt idx="5908">
                  <c:v>1.2024207935253075E-2</c:v>
                </c:pt>
                <c:pt idx="5909">
                  <c:v>1.2032560979619203E-2</c:v>
                </c:pt>
                <c:pt idx="5910">
                  <c:v>1.204091982681276E-2</c:v>
                </c:pt>
                <c:pt idx="5911">
                  <c:v>1.2049284480777337E-2</c:v>
                </c:pt>
                <c:pt idx="5912">
                  <c:v>1.2057654945459085E-2</c:v>
                </c:pt>
                <c:pt idx="5913">
                  <c:v>1.2066031225070087E-2</c:v>
                </c:pt>
                <c:pt idx="5914">
                  <c:v>1.2074413323562161E-2</c:v>
                </c:pt>
                <c:pt idx="5915">
                  <c:v>1.2082801244889684E-2</c:v>
                </c:pt>
                <c:pt idx="5916">
                  <c:v>1.2091194993273525E-2</c:v>
                </c:pt>
                <c:pt idx="5917">
                  <c:v>1.2099594572673742E-2</c:v>
                </c:pt>
                <c:pt idx="5918">
                  <c:v>1.2107999987052963E-2</c:v>
                </c:pt>
                <c:pt idx="5919">
                  <c:v>1.2116411240640855E-2</c:v>
                </c:pt>
                <c:pt idx="5920">
                  <c:v>1.2124828337405738E-2</c:v>
                </c:pt>
                <c:pt idx="5921">
                  <c:v>1.2133251281318501E-2</c:v>
                </c:pt>
                <c:pt idx="5922">
                  <c:v>1.2141680076617636E-2</c:v>
                </c:pt>
                <c:pt idx="5923">
                  <c:v>1.2150114727279736E-2</c:v>
                </c:pt>
                <c:pt idx="5924">
                  <c:v>1.2158555237372437E-2</c:v>
                </c:pt>
                <c:pt idx="5925">
                  <c:v>1.2167001610877675E-2</c:v>
                </c:pt>
                <c:pt idx="5926">
                  <c:v>1.2175453852045732E-2</c:v>
                </c:pt>
                <c:pt idx="5927">
                  <c:v>1.218391196486426E-2</c:v>
                </c:pt>
                <c:pt idx="5928">
                  <c:v>1.2192375953323502E-2</c:v>
                </c:pt>
                <c:pt idx="5929">
                  <c:v>1.2200845821682604E-2</c:v>
                </c:pt>
                <c:pt idx="5930">
                  <c:v>1.2209321573937533E-2</c:v>
                </c:pt>
                <c:pt idx="5931">
                  <c:v>1.2217803214086853E-2</c:v>
                </c:pt>
                <c:pt idx="5932">
                  <c:v>1.2226290746398595E-2</c:v>
                </c:pt>
                <c:pt idx="5933">
                  <c:v>1.2234784174877058E-2</c:v>
                </c:pt>
                <c:pt idx="5934">
                  <c:v>1.2243283503529144E-2</c:v>
                </c:pt>
                <c:pt idx="5935">
                  <c:v>1.2251788736631785E-2</c:v>
                </c:pt>
                <c:pt idx="5936">
                  <c:v>1.2260299878197633E-2</c:v>
                </c:pt>
                <c:pt idx="5937">
                  <c:v>1.2268816932331214E-2</c:v>
                </c:pt>
                <c:pt idx="5938">
                  <c:v>1.2277339903050575E-2</c:v>
                </c:pt>
                <c:pt idx="5939">
                  <c:v>1.2285868794644541E-2</c:v>
                </c:pt>
                <c:pt idx="5940">
                  <c:v>1.229440361113693E-2</c:v>
                </c:pt>
                <c:pt idx="5941">
                  <c:v>1.2302944356554166E-2</c:v>
                </c:pt>
                <c:pt idx="5942">
                  <c:v>1.2311491035194022E-2</c:v>
                </c:pt>
                <c:pt idx="5943">
                  <c:v>1.2320043651088705E-2</c:v>
                </c:pt>
                <c:pt idx="5944">
                  <c:v>1.2328602208273037E-2</c:v>
                </c:pt>
                <c:pt idx="5945">
                  <c:v>1.2337166711053754E-2</c:v>
                </c:pt>
                <c:pt idx="5946">
                  <c:v>1.2345737163471475E-2</c:v>
                </c:pt>
                <c:pt idx="5947">
                  <c:v>1.2354313569569434E-2</c:v>
                </c:pt>
                <c:pt idx="5948">
                  <c:v>1.2362895933663347E-2</c:v>
                </c:pt>
                <c:pt idx="5949">
                  <c:v>1.2371484259802262E-2</c:v>
                </c:pt>
                <c:pt idx="5950">
                  <c:v>1.2380078552037845E-2</c:v>
                </c:pt>
                <c:pt idx="5951">
                  <c:v>1.2388678814694814E-2</c:v>
                </c:pt>
                <c:pt idx="5952">
                  <c:v>1.2397285051830655E-2</c:v>
                </c:pt>
                <c:pt idx="5953">
                  <c:v>1.2405897267595757E-2</c:v>
                </c:pt>
                <c:pt idx="5954">
                  <c:v>1.2414515466053056E-2</c:v>
                </c:pt>
                <c:pt idx="5955">
                  <c:v>1.2423139651539301E-2</c:v>
                </c:pt>
                <c:pt idx="5956">
                  <c:v>1.2431769828123265E-2</c:v>
                </c:pt>
                <c:pt idx="5957">
                  <c:v>1.2440405999876364E-2</c:v>
                </c:pt>
                <c:pt idx="5958">
                  <c:v>1.2449048171144384E-2</c:v>
                </c:pt>
                <c:pt idx="5959">
                  <c:v>1.2457696346004589E-2</c:v>
                </c:pt>
                <c:pt idx="5960">
                  <c:v>1.2466350528536882E-2</c:v>
                </c:pt>
                <c:pt idx="5961">
                  <c:v>1.2475010723096116E-2</c:v>
                </c:pt>
                <c:pt idx="5962">
                  <c:v>1.2483676933768057E-2</c:v>
                </c:pt>
                <c:pt idx="5963">
                  <c:v>1.2492349164641115E-2</c:v>
                </c:pt>
                <c:pt idx="5964">
                  <c:v>1.2501027420079226E-2</c:v>
                </c:pt>
                <c:pt idx="5965">
                  <c:v>1.2509711704176677E-2</c:v>
                </c:pt>
                <c:pt idx="5966">
                  <c:v>1.2518402021030405E-2</c:v>
                </c:pt>
                <c:pt idx="5967">
                  <c:v>1.2527098375013446E-2</c:v>
                </c:pt>
                <c:pt idx="5968">
                  <c:v>1.2535800770228625E-2</c:v>
                </c:pt>
                <c:pt idx="5969">
                  <c:v>1.25445092108727E-2</c:v>
                </c:pt>
                <c:pt idx="5970">
                  <c:v>1.2553223701054004E-2</c:v>
                </c:pt>
                <c:pt idx="5971">
                  <c:v>1.2561944245157738E-2</c:v>
                </c:pt>
                <c:pt idx="5972">
                  <c:v>1.2570670847298139E-2</c:v>
                </c:pt>
                <c:pt idx="5973">
                  <c:v>1.257940351159211E-2</c:v>
                </c:pt>
                <c:pt idx="5974">
                  <c:v>1.2588142242433998E-2</c:v>
                </c:pt>
                <c:pt idx="5975">
                  <c:v>1.2596887043946618E-2</c:v>
                </c:pt>
                <c:pt idx="5976">
                  <c:v>1.260563792025546E-2</c:v>
                </c:pt>
                <c:pt idx="5977">
                  <c:v>1.2614394875764033E-2</c:v>
                </c:pt>
                <c:pt idx="5978">
                  <c:v>1.2623157914603752E-2</c:v>
                </c:pt>
                <c:pt idx="5979">
                  <c:v>1.2631927040908712E-2</c:v>
                </c:pt>
                <c:pt idx="5980">
                  <c:v>1.2640702259091604E-2</c:v>
                </c:pt>
                <c:pt idx="5981">
                  <c:v>1.264948357329246E-2</c:v>
                </c:pt>
                <c:pt idx="5982">
                  <c:v>1.2658270987746094E-2</c:v>
                </c:pt>
                <c:pt idx="5983">
                  <c:v>1.2667064506598104E-2</c:v>
                </c:pt>
                <c:pt idx="5984">
                  <c:v>1.2675864134273452E-2</c:v>
                </c:pt>
                <c:pt idx="5985">
                  <c:v>1.2684669874923688E-2</c:v>
                </c:pt>
                <c:pt idx="5986">
                  <c:v>1.2693481732703051E-2</c:v>
                </c:pt>
                <c:pt idx="5987">
                  <c:v>1.2702299712045735E-2</c:v>
                </c:pt>
                <c:pt idx="5988">
                  <c:v>1.2711123817111945E-2</c:v>
                </c:pt>
                <c:pt idx="5989">
                  <c:v>1.2719954052064586E-2</c:v>
                </c:pt>
                <c:pt idx="5990">
                  <c:v>1.2728790421347098E-2</c:v>
                </c:pt>
                <c:pt idx="5991">
                  <c:v>1.2737632929128365E-2</c:v>
                </c:pt>
                <c:pt idx="5992">
                  <c:v>1.274648157957997E-2</c:v>
                </c:pt>
                <c:pt idx="5993">
                  <c:v>1.2755336377154623E-2</c:v>
                </c:pt>
                <c:pt idx="5994">
                  <c:v>1.2764197326029899E-2</c:v>
                </c:pt>
                <c:pt idx="5995">
                  <c:v>1.2773064430386083E-2</c:v>
                </c:pt>
                <c:pt idx="5996">
                  <c:v>1.2781937694685171E-2</c:v>
                </c:pt>
                <c:pt idx="5997">
                  <c:v>1.2790817123113449E-2</c:v>
                </c:pt>
                <c:pt idx="5998">
                  <c:v>1.2799702719953053E-2</c:v>
                </c:pt>
                <c:pt idx="5999">
                  <c:v>1.2808594489395891E-2</c:v>
                </c:pt>
                <c:pt idx="6000">
                  <c:v>1.2817492435916374E-2</c:v>
                </c:pt>
                <c:pt idx="6001">
                  <c:v>1.2826396563712431E-2</c:v>
                </c:pt>
                <c:pt idx="6002">
                  <c:v>1.283530687698472E-2</c:v>
                </c:pt>
                <c:pt idx="6003">
                  <c:v>1.284422338021698E-2</c:v>
                </c:pt>
                <c:pt idx="6004">
                  <c:v>1.2853146077615894E-2</c:v>
                </c:pt>
                <c:pt idx="6005">
                  <c:v>1.2862074973390883E-2</c:v>
                </c:pt>
                <c:pt idx="6006">
                  <c:v>1.2871010072035031E-2</c:v>
                </c:pt>
                <c:pt idx="6007">
                  <c:v>1.2879951377763803E-2</c:v>
                </c:pt>
                <c:pt idx="6008">
                  <c:v>1.2888898894795392E-2</c:v>
                </c:pt>
                <c:pt idx="6009">
                  <c:v>1.2897852627632257E-2</c:v>
                </c:pt>
                <c:pt idx="6010">
                  <c:v>1.2906812580498651E-2</c:v>
                </c:pt>
                <c:pt idx="6011">
                  <c:v>1.2915778757621564E-2</c:v>
                </c:pt>
                <c:pt idx="6012">
                  <c:v>1.2924751163512846E-2</c:v>
                </c:pt>
                <c:pt idx="6013">
                  <c:v>1.2933729802405558E-2</c:v>
                </c:pt>
                <c:pt idx="6014">
                  <c:v>1.2942714678629678E-2</c:v>
                </c:pt>
                <c:pt idx="6015">
                  <c:v>1.2951705796423954E-2</c:v>
                </c:pt>
                <c:pt idx="6016">
                  <c:v>1.2960703160312788E-2</c:v>
                </c:pt>
                <c:pt idx="6017">
                  <c:v>1.2969706774541014E-2</c:v>
                </c:pt>
                <c:pt idx="6018">
                  <c:v>1.2978716643356222E-2</c:v>
                </c:pt>
                <c:pt idx="6019">
                  <c:v>1.2987732771292249E-2</c:v>
                </c:pt>
                <c:pt idx="6020">
                  <c:v>1.2996755162602782E-2</c:v>
                </c:pt>
                <c:pt idx="6021">
                  <c:v>1.300578382154427E-2</c:v>
                </c:pt>
                <c:pt idx="6022">
                  <c:v>1.3014818752660003E-2</c:v>
                </c:pt>
                <c:pt idx="6023">
                  <c:v>1.3023859960212542E-2</c:v>
                </c:pt>
                <c:pt idx="6024">
                  <c:v>1.3032907448467211E-2</c:v>
                </c:pt>
                <c:pt idx="6025">
                  <c:v>1.3041961221976777E-2</c:v>
                </c:pt>
                <c:pt idx="6026">
                  <c:v>1.3051021285012687E-2</c:v>
                </c:pt>
                <c:pt idx="6027">
                  <c:v>1.3060087641944189E-2</c:v>
                </c:pt>
                <c:pt idx="6028">
                  <c:v>1.3069160297048467E-2</c:v>
                </c:pt>
                <c:pt idx="6029">
                  <c:v>1.3078239254890954E-2</c:v>
                </c:pt>
                <c:pt idx="6030">
                  <c:v>1.3087324519754983E-2</c:v>
                </c:pt>
                <c:pt idx="6031">
                  <c:v>1.3096416095926659E-2</c:v>
                </c:pt>
                <c:pt idx="6032">
                  <c:v>1.3105513987980938E-2</c:v>
                </c:pt>
                <c:pt idx="6033">
                  <c:v>1.3114618200210079E-2</c:v>
                </c:pt>
                <c:pt idx="6034">
                  <c:v>1.3123728736909134E-2</c:v>
                </c:pt>
                <c:pt idx="6035">
                  <c:v>1.3132845602662594E-2</c:v>
                </c:pt>
                <c:pt idx="6036">
                  <c:v>1.3141968801771675E-2</c:v>
                </c:pt>
                <c:pt idx="6037">
                  <c:v>1.3151098338540383E-2</c:v>
                </c:pt>
                <c:pt idx="6038">
                  <c:v>1.316023421756277E-2</c:v>
                </c:pt>
                <c:pt idx="6039">
                  <c:v>1.3169376443149023E-2</c:v>
                </c:pt>
                <c:pt idx="6040">
                  <c:v>1.3178525019612123E-2</c:v>
                </c:pt>
                <c:pt idx="6041">
                  <c:v>1.3187679951555703E-2</c:v>
                </c:pt>
                <c:pt idx="6042">
                  <c:v>1.3196841243298941E-2</c:v>
                </c:pt>
                <c:pt idx="6043">
                  <c:v>1.3206008899259896E-2</c:v>
                </c:pt>
                <c:pt idx="6044">
                  <c:v>1.3215182923763545E-2</c:v>
                </c:pt>
                <c:pt idx="6045">
                  <c:v>1.3224363321426333E-2</c:v>
                </c:pt>
                <c:pt idx="6046">
                  <c:v>1.3233550096579446E-2</c:v>
                </c:pt>
                <c:pt idx="6047">
                  <c:v>1.3242743253556882E-2</c:v>
                </c:pt>
                <c:pt idx="6048">
                  <c:v>1.3251942796984708E-2</c:v>
                </c:pt>
                <c:pt idx="6049">
                  <c:v>1.3261148731203149E-2</c:v>
                </c:pt>
                <c:pt idx="6050">
                  <c:v>1.3270361060555239E-2</c:v>
                </c:pt>
                <c:pt idx="6051">
                  <c:v>1.3279579789676695E-2</c:v>
                </c:pt>
                <c:pt idx="6052">
                  <c:v>1.3288804922916789E-2</c:v>
                </c:pt>
                <c:pt idx="6053">
                  <c:v>1.3298036464627617E-2</c:v>
                </c:pt>
                <c:pt idx="6054">
                  <c:v>1.3307274419454561E-2</c:v>
                </c:pt>
                <c:pt idx="6055">
                  <c:v>1.3316518791755964E-2</c:v>
                </c:pt>
                <c:pt idx="6056">
                  <c:v>1.3325769585892999E-2</c:v>
                </c:pt>
                <c:pt idx="6057">
                  <c:v>1.3335026806520734E-2</c:v>
                </c:pt>
                <c:pt idx="6058">
                  <c:v>1.3344290458006607E-2</c:v>
                </c:pt>
                <c:pt idx="6059">
                  <c:v>1.3353560544818038E-2</c:v>
                </c:pt>
                <c:pt idx="6060">
                  <c:v>1.3362837071328329E-2</c:v>
                </c:pt>
                <c:pt idx="6061">
                  <c:v>1.3372120042205504E-2</c:v>
                </c:pt>
                <c:pt idx="6062">
                  <c:v>1.3381409461829143E-2</c:v>
                </c:pt>
                <c:pt idx="6063">
                  <c:v>1.3390705334581665E-2</c:v>
                </c:pt>
                <c:pt idx="6064">
                  <c:v>1.3400007665140828E-2</c:v>
                </c:pt>
                <c:pt idx="6065">
                  <c:v>1.3409316457895349E-2</c:v>
                </c:pt>
                <c:pt idx="6066">
                  <c:v>1.3418631717236786E-2</c:v>
                </c:pt>
                <c:pt idx="6067">
                  <c:v>1.3427953447852652E-2</c:v>
                </c:pt>
                <c:pt idx="6068">
                  <c:v>1.3437281654140817E-2</c:v>
                </c:pt>
                <c:pt idx="6069">
                  <c:v>1.3446616340501996E-2</c:v>
                </c:pt>
                <c:pt idx="6070">
                  <c:v>1.345595751163348E-2</c:v>
                </c:pt>
                <c:pt idx="6071">
                  <c:v>1.3465305171942308E-2</c:v>
                </c:pt>
                <c:pt idx="6072">
                  <c:v>1.3474659325936417E-2</c:v>
                </c:pt>
                <c:pt idx="6073">
                  <c:v>1.3484019978028771E-2</c:v>
                </c:pt>
                <c:pt idx="6074">
                  <c:v>1.3493387132929718E-2</c:v>
                </c:pt>
                <c:pt idx="6075">
                  <c:v>1.3502760795058563E-2</c:v>
                </c:pt>
                <c:pt idx="6076">
                  <c:v>1.3512140968837466E-2</c:v>
                </c:pt>
                <c:pt idx="6077">
                  <c:v>1.3521527658986605E-2</c:v>
                </c:pt>
                <c:pt idx="6078">
                  <c:v>1.3530920869934496E-2</c:v>
                </c:pt>
                <c:pt idx="6079">
                  <c:v>1.3540320606112525E-2</c:v>
                </c:pt>
                <c:pt idx="6080">
                  <c:v>1.3549726872250711E-2</c:v>
                </c:pt>
                <c:pt idx="6081">
                  <c:v>1.3559139672786808E-2</c:v>
                </c:pt>
                <c:pt idx="6082">
                  <c:v>1.3568559012161443E-2</c:v>
                </c:pt>
                <c:pt idx="6083">
                  <c:v>1.3577984895114499E-2</c:v>
                </c:pt>
                <c:pt idx="6084">
                  <c:v>1.3587417326092985E-2</c:v>
                </c:pt>
                <c:pt idx="6085">
                  <c:v>1.359685630954679E-2</c:v>
                </c:pt>
                <c:pt idx="6086">
                  <c:v>1.3606301850225683E-2</c:v>
                </c:pt>
                <c:pt idx="6087">
                  <c:v>1.3615753952585944E-2</c:v>
                </c:pt>
                <c:pt idx="6088">
                  <c:v>1.3625212621185878E-2</c:v>
                </c:pt>
                <c:pt idx="6089">
                  <c:v>1.3634677860487755E-2</c:v>
                </c:pt>
                <c:pt idx="6090">
                  <c:v>1.3644149675254557E-2</c:v>
                </c:pt>
                <c:pt idx="6091">
                  <c:v>1.3653628069954956E-2</c:v>
                </c:pt>
                <c:pt idx="6092">
                  <c:v>1.3663113049060531E-2</c:v>
                </c:pt>
                <c:pt idx="6093">
                  <c:v>1.3672604617344193E-2</c:v>
                </c:pt>
                <c:pt idx="6094">
                  <c:v>1.3682102779283939E-2</c:v>
                </c:pt>
                <c:pt idx="6095">
                  <c:v>1.3691607539360669E-2</c:v>
                </c:pt>
                <c:pt idx="6096">
                  <c:v>1.370111890235725E-2</c:v>
                </c:pt>
                <c:pt idx="6097">
                  <c:v>1.3710636872761018E-2</c:v>
                </c:pt>
                <c:pt idx="6098">
                  <c:v>1.3720161455062217E-2</c:v>
                </c:pt>
                <c:pt idx="6099">
                  <c:v>1.3729692654053691E-2</c:v>
                </c:pt>
                <c:pt idx="6100">
                  <c:v>1.3739230474232133E-2</c:v>
                </c:pt>
                <c:pt idx="6101">
                  <c:v>1.3748774920097148E-2</c:v>
                </c:pt>
                <c:pt idx="6102">
                  <c:v>1.3758325996451579E-2</c:v>
                </c:pt>
                <c:pt idx="6103">
                  <c:v>1.3767883707801498E-2</c:v>
                </c:pt>
                <c:pt idx="6104">
                  <c:v>1.3777448058756137E-2</c:v>
                </c:pt>
                <c:pt idx="6105">
                  <c:v>1.378701905382762E-2</c:v>
                </c:pt>
                <c:pt idx="6106">
                  <c:v>1.3796596697832151E-2</c:v>
                </c:pt>
                <c:pt idx="6107">
                  <c:v>1.3806180995288332E-2</c:v>
                </c:pt>
                <c:pt idx="6108">
                  <c:v>1.3815771950717698E-2</c:v>
                </c:pt>
                <c:pt idx="6109">
                  <c:v>1.3825369568946493E-2</c:v>
                </c:pt>
                <c:pt idx="6110">
                  <c:v>1.3834973854502745E-2</c:v>
                </c:pt>
                <c:pt idx="6111">
                  <c:v>1.3844584811917417E-2</c:v>
                </c:pt>
                <c:pt idx="6112">
                  <c:v>1.3854202446026821E-2</c:v>
                </c:pt>
                <c:pt idx="6113">
                  <c:v>1.3863826761368424E-2</c:v>
                </c:pt>
                <c:pt idx="6114">
                  <c:v>1.3873457762482643E-2</c:v>
                </c:pt>
                <c:pt idx="6115">
                  <c:v>1.3883095454215873E-2</c:v>
                </c:pt>
                <c:pt idx="6116">
                  <c:v>1.3892739841115047E-2</c:v>
                </c:pt>
                <c:pt idx="6117">
                  <c:v>1.3902390927831201E-2</c:v>
                </c:pt>
                <c:pt idx="6118">
                  <c:v>1.3912048718917379E-2</c:v>
                </c:pt>
                <c:pt idx="6119">
                  <c:v>1.3921713219233457E-2</c:v>
                </c:pt>
                <c:pt idx="6120">
                  <c:v>1.3931384433339015E-2</c:v>
                </c:pt>
                <c:pt idx="6121">
                  <c:v>1.3941062365796593E-2</c:v>
                </c:pt>
                <c:pt idx="6122">
                  <c:v>1.3950747021476206E-2</c:v>
                </c:pt>
                <c:pt idx="6123">
                  <c:v>1.3960438404946939E-2</c:v>
                </c:pt>
                <c:pt idx="6124">
                  <c:v>1.3970136520780852E-2</c:v>
                </c:pt>
                <c:pt idx="6125">
                  <c:v>1.3979841373858107E-2</c:v>
                </c:pt>
                <c:pt idx="6126">
                  <c:v>1.398955296875733E-2</c:v>
                </c:pt>
                <c:pt idx="6127">
                  <c:v>1.3999271310060105E-2</c:v>
                </c:pt>
                <c:pt idx="6128">
                  <c:v>1.400899640265678E-2</c:v>
                </c:pt>
                <c:pt idx="6129">
                  <c:v>1.4018728251135523E-2</c:v>
                </c:pt>
                <c:pt idx="6130">
                  <c:v>1.4028466860087479E-2</c:v>
                </c:pt>
                <c:pt idx="6131">
                  <c:v>1.403821223441319E-2</c:v>
                </c:pt>
                <c:pt idx="6132">
                  <c:v>1.4047964378710396E-2</c:v>
                </c:pt>
                <c:pt idx="6133">
                  <c:v>1.4057723297682099E-2</c:v>
                </c:pt>
                <c:pt idx="6134">
                  <c:v>1.4067488995932211E-2</c:v>
                </c:pt>
                <c:pt idx="6135">
                  <c:v>1.4077261478374911E-2</c:v>
                </c:pt>
                <c:pt idx="6136">
                  <c:v>1.4087040749620723E-2</c:v>
                </c:pt>
                <c:pt idx="6137">
                  <c:v>1.4096826814283165E-2</c:v>
                </c:pt>
                <c:pt idx="6138">
                  <c:v>1.4106619677286662E-2</c:v>
                </c:pt>
                <c:pt idx="6139">
                  <c:v>1.4116419343251354E-2</c:v>
                </c:pt>
                <c:pt idx="6140">
                  <c:v>1.412622581680038E-2</c:v>
                </c:pt>
                <c:pt idx="6141">
                  <c:v>1.4136039102868436E-2</c:v>
                </c:pt>
                <c:pt idx="6142">
                  <c:v>1.4145859206085295E-2</c:v>
                </c:pt>
                <c:pt idx="6143">
                  <c:v>1.4155686131083738E-2</c:v>
                </c:pt>
                <c:pt idx="6144">
                  <c:v>1.4165519882808755E-2</c:v>
                </c:pt>
                <c:pt idx="6145">
                  <c:v>1.4175360465899772E-2</c:v>
                </c:pt>
                <c:pt idx="6146">
                  <c:v>1.4185207884999235E-2</c:v>
                </c:pt>
                <c:pt idx="6147">
                  <c:v>1.4195062145062441E-2</c:v>
                </c:pt>
                <c:pt idx="6148">
                  <c:v>1.4204923250738497E-2</c:v>
                </c:pt>
                <c:pt idx="6149">
                  <c:v>1.4214791206782953E-2</c:v>
                </c:pt>
                <c:pt idx="6150">
                  <c:v>1.4224666017851164E-2</c:v>
                </c:pt>
                <c:pt idx="6151">
                  <c:v>1.4234547688912212E-2</c:v>
                </c:pt>
                <c:pt idx="6152">
                  <c:v>1.4244436224628136E-2</c:v>
                </c:pt>
                <c:pt idx="6153">
                  <c:v>1.4254331629664004E-2</c:v>
                </c:pt>
                <c:pt idx="6154">
                  <c:v>1.4264233908999256E-2</c:v>
                </c:pt>
                <c:pt idx="6155">
                  <c:v>1.4274143067305657E-2</c:v>
                </c:pt>
                <c:pt idx="6156">
                  <c:v>1.4284059109258E-2</c:v>
                </c:pt>
                <c:pt idx="6157">
                  <c:v>1.4293982039846114E-2</c:v>
                </c:pt>
                <c:pt idx="6158">
                  <c:v>1.4303911863751507E-2</c:v>
                </c:pt>
                <c:pt idx="6159">
                  <c:v>1.431384858565872E-2</c:v>
                </c:pt>
                <c:pt idx="6160">
                  <c:v>1.4323792210567987E-2</c:v>
                </c:pt>
                <c:pt idx="6161">
                  <c:v>1.4333742743170581E-2</c:v>
                </c:pt>
                <c:pt idx="6162">
                  <c:v>1.4343700188265175E-2</c:v>
                </c:pt>
                <c:pt idx="6163">
                  <c:v>1.4353664550549343E-2</c:v>
                </c:pt>
                <c:pt idx="6164">
                  <c:v>1.4363635835037228E-2</c:v>
                </c:pt>
                <c:pt idx="6165">
                  <c:v>1.4373614046433151E-2</c:v>
                </c:pt>
                <c:pt idx="6166">
                  <c:v>1.438359918944448E-2</c:v>
                </c:pt>
                <c:pt idx="6167">
                  <c:v>1.4393591269095818E-2</c:v>
                </c:pt>
                <c:pt idx="6168">
                  <c:v>1.4403590290101293E-2</c:v>
                </c:pt>
                <c:pt idx="6169">
                  <c:v>1.4413596257178094E-2</c:v>
                </c:pt>
                <c:pt idx="6170">
                  <c:v>1.4423609175361301E-2</c:v>
                </c:pt>
                <c:pt idx="6171">
                  <c:v>1.4433629049374876E-2</c:v>
                </c:pt>
                <c:pt idx="6172">
                  <c:v>1.444365588394584E-2</c:v>
                </c:pt>
                <c:pt idx="6173">
                  <c:v>1.4453689684119777E-2</c:v>
                </c:pt>
                <c:pt idx="6174">
                  <c:v>1.4463730454630501E-2</c:v>
                </c:pt>
                <c:pt idx="6175">
                  <c:v>1.4473778200214893E-2</c:v>
                </c:pt>
                <c:pt idx="6176">
                  <c:v>1.4483832925929058E-2</c:v>
                </c:pt>
                <c:pt idx="6177">
                  <c:v>1.449389463651668E-2</c:v>
                </c:pt>
                <c:pt idx="6178">
                  <c:v>1.4503963336830052E-2</c:v>
                </c:pt>
                <c:pt idx="6179">
                  <c:v>1.4514039031619231E-2</c:v>
                </c:pt>
                <c:pt idx="6180">
                  <c:v>1.4524121725954386E-2</c:v>
                </c:pt>
                <c:pt idx="6181">
                  <c:v>1.4534211424592399E-2</c:v>
                </c:pt>
                <c:pt idx="6182">
                  <c:v>1.4544308132293234E-2</c:v>
                </c:pt>
                <c:pt idx="6183">
                  <c:v>1.4554411854137634E-2</c:v>
                </c:pt>
                <c:pt idx="6184">
                  <c:v>1.4564522594892397E-2</c:v>
                </c:pt>
                <c:pt idx="6185">
                  <c:v>1.457464035932742E-2</c:v>
                </c:pt>
                <c:pt idx="6186">
                  <c:v>1.4584765152534037E-2</c:v>
                </c:pt>
                <c:pt idx="6187">
                  <c:v>1.4594896979288993E-2</c:v>
                </c:pt>
                <c:pt idx="6188">
                  <c:v>1.4605035844372127E-2</c:v>
                </c:pt>
                <c:pt idx="6189">
                  <c:v>1.4615181752885394E-2</c:v>
                </c:pt>
                <c:pt idx="6190">
                  <c:v>1.4625334709615499E-2</c:v>
                </c:pt>
                <c:pt idx="6191">
                  <c:v>1.463549471935225E-2</c:v>
                </c:pt>
                <c:pt idx="6192">
                  <c:v>1.4645661787208244E-2</c:v>
                </c:pt>
                <c:pt idx="6193">
                  <c:v>1.4655835917980167E-2</c:v>
                </c:pt>
                <c:pt idx="6194">
                  <c:v>1.4666017116574526E-2</c:v>
                </c:pt>
                <c:pt idx="6195">
                  <c:v>1.4676205387794452E-2</c:v>
                </c:pt>
                <c:pt idx="6196">
                  <c:v>1.4686400736766763E-2</c:v>
                </c:pt>
                <c:pt idx="6197">
                  <c:v>1.4696603168301488E-2</c:v>
                </c:pt>
                <c:pt idx="6198">
                  <c:v>1.4706812687211777E-2</c:v>
                </c:pt>
                <c:pt idx="6199">
                  <c:v>1.4717029298635137E-2</c:v>
                </c:pt>
                <c:pt idx="6200">
                  <c:v>1.4727253007391632E-2</c:v>
                </c:pt>
                <c:pt idx="6201">
                  <c:v>1.4737483818304446E-2</c:v>
                </c:pt>
                <c:pt idx="6202">
                  <c:v>1.4747721736521804E-2</c:v>
                </c:pt>
                <c:pt idx="6203">
                  <c:v>1.475796676687382E-2</c:v>
                </c:pt>
                <c:pt idx="6204">
                  <c:v>1.4768218914193738E-2</c:v>
                </c:pt>
                <c:pt idx="6205">
                  <c:v>1.4778478183640519E-2</c:v>
                </c:pt>
                <c:pt idx="6206">
                  <c:v>1.4788744580054351E-2</c:v>
                </c:pt>
                <c:pt idx="6207">
                  <c:v>1.4799018108386233E-2</c:v>
                </c:pt>
                <c:pt idx="6208">
                  <c:v>1.4809298773482854E-2</c:v>
                </c:pt>
                <c:pt idx="6209">
                  <c:v>1.4819586580517529E-2</c:v>
                </c:pt>
                <c:pt idx="6210">
                  <c:v>1.4829881534343904E-2</c:v>
                </c:pt>
                <c:pt idx="6211">
                  <c:v>1.4840183639818779E-2</c:v>
                </c:pt>
                <c:pt idx="6212">
                  <c:v>1.4850492902126252E-2</c:v>
                </c:pt>
                <c:pt idx="6213">
                  <c:v>1.4860809326130098E-2</c:v>
                </c:pt>
                <c:pt idx="6214">
                  <c:v>1.4871132916697239E-2</c:v>
                </c:pt>
                <c:pt idx="6215">
                  <c:v>1.4881463679022591E-2</c:v>
                </c:pt>
                <c:pt idx="6216">
                  <c:v>1.4891801617980068E-2</c:v>
                </c:pt>
                <c:pt idx="6217">
                  <c:v>1.4902146738446745E-2</c:v>
                </c:pt>
                <c:pt idx="6218">
                  <c:v>1.4912499045628368E-2</c:v>
                </c:pt>
                <c:pt idx="6219">
                  <c:v>1.4922858544409019E-2</c:v>
                </c:pt>
                <c:pt idx="6220">
                  <c:v>1.4933225239675944E-2</c:v>
                </c:pt>
                <c:pt idx="6221">
                  <c:v>1.4943599136645743E-2</c:v>
                </c:pt>
                <c:pt idx="6222">
                  <c:v>1.4953980240212687E-2</c:v>
                </c:pt>
                <c:pt idx="6223">
                  <c:v>1.4964368555383092E-2</c:v>
                </c:pt>
                <c:pt idx="6224">
                  <c:v>1.4974764087057802E-2</c:v>
                </c:pt>
                <c:pt idx="6225">
                  <c:v>1.4985166840467927E-2</c:v>
                </c:pt>
                <c:pt idx="6226">
                  <c:v>1.4995576820521349E-2</c:v>
                </c:pt>
                <c:pt idx="6227">
                  <c:v>1.5005994032129131E-2</c:v>
                </c:pt>
                <c:pt idx="6228">
                  <c:v>1.5016418480533294E-2</c:v>
                </c:pt>
                <c:pt idx="6229">
                  <c:v>1.5026850170651956E-2</c:v>
                </c:pt>
                <c:pt idx="6230">
                  <c:v>1.5037289107406418E-2</c:v>
                </c:pt>
                <c:pt idx="6231">
                  <c:v>1.5047735296049638E-2</c:v>
                </c:pt>
                <c:pt idx="6232">
                  <c:v>1.5058188741509985E-2</c:v>
                </c:pt>
                <c:pt idx="6233">
                  <c:v>1.5068649448719032E-2</c:v>
                </c:pt>
                <c:pt idx="6234">
                  <c:v>1.5079117422940684E-2</c:v>
                </c:pt>
                <c:pt idx="6235">
                  <c:v>1.5089592669113593E-2</c:v>
                </c:pt>
                <c:pt idx="6236">
                  <c:v>1.5100075192179613E-2</c:v>
                </c:pt>
                <c:pt idx="6237">
                  <c:v>1.5110564997413631E-2</c:v>
                </c:pt>
                <c:pt idx="6238">
                  <c:v>1.5121062089764596E-2</c:v>
                </c:pt>
                <c:pt idx="6239">
                  <c:v>1.5131566474294766E-2</c:v>
                </c:pt>
                <c:pt idx="6240">
                  <c:v>1.5142078155959738E-2</c:v>
                </c:pt>
                <c:pt idx="6241">
                  <c:v>1.5152597140049072E-2</c:v>
                </c:pt>
                <c:pt idx="6242">
                  <c:v>1.5163123431525486E-2</c:v>
                </c:pt>
                <c:pt idx="6243">
                  <c:v>1.5173657035354912E-2</c:v>
                </c:pt>
                <c:pt idx="6244">
                  <c:v>1.5184197956837946E-2</c:v>
                </c:pt>
                <c:pt idx="6245">
                  <c:v>1.5194746200947649E-2</c:v>
                </c:pt>
                <c:pt idx="6246">
                  <c:v>1.5205301772660315E-2</c:v>
                </c:pt>
                <c:pt idx="6247">
                  <c:v>1.521586467728759E-2</c:v>
                </c:pt>
                <c:pt idx="6248">
                  <c:v>1.522643491981291E-2</c:v>
                </c:pt>
                <c:pt idx="6249">
                  <c:v>1.5237012505222946E-2</c:v>
                </c:pt>
                <c:pt idx="6250">
                  <c:v>1.5247597438840419E-2</c:v>
                </c:pt>
                <c:pt idx="6251">
                  <c:v>1.5258189725659161E-2</c:v>
                </c:pt>
                <c:pt idx="6252">
                  <c:v>1.5268789370787336E-2</c:v>
                </c:pt>
                <c:pt idx="6253">
                  <c:v>1.5279396379225482E-2</c:v>
                </c:pt>
                <c:pt idx="6254">
                  <c:v>1.529001075631113E-2</c:v>
                </c:pt>
                <c:pt idx="6255">
                  <c:v>1.5300632507052001E-2</c:v>
                </c:pt>
                <c:pt idx="6256">
                  <c:v>1.5311261636459062E-2</c:v>
                </c:pt>
                <c:pt idx="6257">
                  <c:v>1.5321898149880978E-2</c:v>
                </c:pt>
                <c:pt idx="6258">
                  <c:v>1.5332542052335911E-2</c:v>
                </c:pt>
                <c:pt idx="6259">
                  <c:v>1.5343193348845279E-2</c:v>
                </c:pt>
                <c:pt idx="6260">
                  <c:v>1.5353852044768902E-2</c:v>
                </c:pt>
                <c:pt idx="6261">
                  <c:v>1.5364518145135404E-2</c:v>
                </c:pt>
                <c:pt idx="6262">
                  <c:v>1.5375191654976684E-2</c:v>
                </c:pt>
                <c:pt idx="6263">
                  <c:v>1.5385872579663729E-2</c:v>
                </c:pt>
                <c:pt idx="6264">
                  <c:v>1.539656092423566E-2</c:v>
                </c:pt>
                <c:pt idx="6265">
                  <c:v>1.5407256693734861E-2</c:v>
                </c:pt>
                <c:pt idx="6266">
                  <c:v>1.5417959893543529E-2</c:v>
                </c:pt>
                <c:pt idx="6267">
                  <c:v>1.5428670528711287E-2</c:v>
                </c:pt>
                <c:pt idx="6268">
                  <c:v>1.5439388604403376E-2</c:v>
                </c:pt>
                <c:pt idx="6269">
                  <c:v>1.5450114125676205E-2</c:v>
                </c:pt>
                <c:pt idx="6270">
                  <c:v>1.5460847097926941E-2</c:v>
                </c:pt>
                <c:pt idx="6271">
                  <c:v>1.5471587526219256E-2</c:v>
                </c:pt>
                <c:pt idx="6272">
                  <c:v>1.5482335415620108E-2</c:v>
                </c:pt>
                <c:pt idx="6273">
                  <c:v>1.5493090771537918E-2</c:v>
                </c:pt>
                <c:pt idx="6274">
                  <c:v>1.5503853599046921E-2</c:v>
                </c:pt>
                <c:pt idx="6275">
                  <c:v>1.5514623903224637E-2</c:v>
                </c:pt>
                <c:pt idx="6276">
                  <c:v>1.5525401689490771E-2</c:v>
                </c:pt>
                <c:pt idx="6277">
                  <c:v>1.5536186962930137E-2</c:v>
                </c:pt>
                <c:pt idx="6278">
                  <c:v>1.5546979728630849E-2</c:v>
                </c:pt>
                <c:pt idx="6279">
                  <c:v>1.555777999202391E-2</c:v>
                </c:pt>
                <c:pt idx="6280">
                  <c:v>1.5568587758204739E-2</c:v>
                </c:pt>
                <c:pt idx="6281">
                  <c:v>1.5579403032272062E-2</c:v>
                </c:pt>
                <c:pt idx="6282">
                  <c:v>1.5590225819668209E-2</c:v>
                </c:pt>
                <c:pt idx="6283">
                  <c:v>1.5601056125499228E-2</c:v>
                </c:pt>
                <c:pt idx="6284">
                  <c:v>1.5611893954988064E-2</c:v>
                </c:pt>
                <c:pt idx="6285">
                  <c:v>1.5622739313247628E-2</c:v>
                </c:pt>
                <c:pt idx="6286">
                  <c:v>1.5633592205735385E-2</c:v>
                </c:pt>
                <c:pt idx="6287">
                  <c:v>1.5644452637571592E-2</c:v>
                </c:pt>
                <c:pt idx="6288">
                  <c:v>1.5655320613879808E-2</c:v>
                </c:pt>
                <c:pt idx="6289">
                  <c:v>1.5666196140128895E-2</c:v>
                </c:pt>
                <c:pt idx="6290">
                  <c:v>1.5677079221449772E-2</c:v>
                </c:pt>
                <c:pt idx="6291">
                  <c:v>1.56879698629767E-2</c:v>
                </c:pt>
                <c:pt idx="6292">
                  <c:v>1.5698868070189931E-2</c:v>
                </c:pt>
                <c:pt idx="6293">
                  <c:v>1.57097738482311E-2</c:v>
                </c:pt>
                <c:pt idx="6294">
                  <c:v>1.5720687202245162E-2</c:v>
                </c:pt>
                <c:pt idx="6295">
                  <c:v>1.5731608137723806E-2</c:v>
                </c:pt>
                <c:pt idx="6296">
                  <c:v>1.5742536659819381E-2</c:v>
                </c:pt>
                <c:pt idx="6297">
                  <c:v>1.5753472773802207E-2</c:v>
                </c:pt>
                <c:pt idx="6298">
                  <c:v>1.576441648483155E-2</c:v>
                </c:pt>
                <c:pt idx="6299">
                  <c:v>1.5775367798414378E-2</c:v>
                </c:pt>
                <c:pt idx="6300">
                  <c:v>1.5786326719717369E-2</c:v>
                </c:pt>
                <c:pt idx="6301">
                  <c:v>1.579729325391056E-2</c:v>
                </c:pt>
                <c:pt idx="6302">
                  <c:v>1.5808267406512398E-2</c:v>
                </c:pt>
                <c:pt idx="6303">
                  <c:v>1.5819249182700338E-2</c:v>
                </c:pt>
                <c:pt idx="6304">
                  <c:v>1.5830238587655195E-2</c:v>
                </c:pt>
                <c:pt idx="6305">
                  <c:v>1.5841235626906931E-2</c:v>
                </c:pt>
                <c:pt idx="6306">
                  <c:v>1.5852240305643795E-2</c:v>
                </c:pt>
                <c:pt idx="6307">
                  <c:v>1.5863252629057412E-2</c:v>
                </c:pt>
                <c:pt idx="6308">
                  <c:v>1.5874272602689265E-2</c:v>
                </c:pt>
                <c:pt idx="6309">
                  <c:v>1.5885300231738432E-2</c:v>
                </c:pt>
                <c:pt idx="6310">
                  <c:v>1.5896335521407363E-2</c:v>
                </c:pt>
                <c:pt idx="6311">
                  <c:v>1.5907378477249101E-2</c:v>
                </c:pt>
                <c:pt idx="6312">
                  <c:v>1.5918429104473567E-2</c:v>
                </c:pt>
                <c:pt idx="6313">
                  <c:v>1.5929487408409954E-2</c:v>
                </c:pt>
                <c:pt idx="6314">
                  <c:v>1.5940553394275189E-2</c:v>
                </c:pt>
                <c:pt idx="6315">
                  <c:v>1.5951627067637756E-2</c:v>
                </c:pt>
                <c:pt idx="6316">
                  <c:v>1.5962708433722068E-2</c:v>
                </c:pt>
                <c:pt idx="6317">
                  <c:v>1.5973797497755928E-2</c:v>
                </c:pt>
                <c:pt idx="6318">
                  <c:v>1.5984894265319433E-2</c:v>
                </c:pt>
                <c:pt idx="6319">
                  <c:v>1.5995998741647897E-2</c:v>
                </c:pt>
                <c:pt idx="6320">
                  <c:v>1.6007110931980015E-2</c:v>
                </c:pt>
                <c:pt idx="6321">
                  <c:v>1.6018230841907535E-2</c:v>
                </c:pt>
                <c:pt idx="6322">
                  <c:v>1.6029358476676674E-2</c:v>
                </c:pt>
                <c:pt idx="6323">
                  <c:v>1.6040493841537065E-2</c:v>
                </c:pt>
                <c:pt idx="6324">
                  <c:v>1.605163694209211E-2</c:v>
                </c:pt>
                <c:pt idx="6325">
                  <c:v>1.6062787783598972E-2</c:v>
                </c:pt>
                <c:pt idx="6326">
                  <c:v>1.6073946371318232E-2</c:v>
                </c:pt>
                <c:pt idx="6327">
                  <c:v>1.608511271086497E-2</c:v>
                </c:pt>
                <c:pt idx="6328">
                  <c:v>1.6096286807507323E-2</c:v>
                </c:pt>
                <c:pt idx="6329">
                  <c:v>1.6107468666634029E-2</c:v>
                </c:pt>
                <c:pt idx="6330">
                  <c:v>1.6118658293520299E-2</c:v>
                </c:pt>
                <c:pt idx="6331">
                  <c:v>1.6129855693796841E-2</c:v>
                </c:pt>
                <c:pt idx="6332">
                  <c:v>1.6141060872746436E-2</c:v>
                </c:pt>
                <c:pt idx="6333">
                  <c:v>1.61522738356553E-2</c:v>
                </c:pt>
                <c:pt idx="6334">
                  <c:v>1.6163494588165874E-2</c:v>
                </c:pt>
                <c:pt idx="6335">
                  <c:v>1.6174723135571969E-2</c:v>
                </c:pt>
                <c:pt idx="6336">
                  <c:v>1.6185959483170812E-2</c:v>
                </c:pt>
                <c:pt idx="6337">
                  <c:v>1.6197203636616624E-2</c:v>
                </c:pt>
                <c:pt idx="6338">
                  <c:v>1.6208455601214245E-2</c:v>
                </c:pt>
                <c:pt idx="6339">
                  <c:v>1.6219715382271956E-2</c:v>
                </c:pt>
                <c:pt idx="6340">
                  <c:v>1.6230982985455771E-2</c:v>
                </c:pt>
                <c:pt idx="6341">
                  <c:v>1.6242258416081592E-2</c:v>
                </c:pt>
                <c:pt idx="6342">
                  <c:v>1.6253541679587029E-2</c:v>
                </c:pt>
                <c:pt idx="6343">
                  <c:v>1.6264832781295129E-2</c:v>
                </c:pt>
                <c:pt idx="6344">
                  <c:v>1.6276131726887667E-2</c:v>
                </c:pt>
                <c:pt idx="6345">
                  <c:v>1.6287438521695331E-2</c:v>
                </c:pt>
                <c:pt idx="6346">
                  <c:v>1.6298753171052269E-2</c:v>
                </c:pt>
                <c:pt idx="6347">
                  <c:v>1.6310075680652104E-2</c:v>
                </c:pt>
                <c:pt idx="6348">
                  <c:v>1.6321406055836641E-2</c:v>
                </c:pt>
                <c:pt idx="6349">
                  <c:v>1.6332744301951155E-2</c:v>
                </c:pt>
                <c:pt idx="6350">
                  <c:v>1.6344090424701141E-2</c:v>
                </c:pt>
                <c:pt idx="6351">
                  <c:v>1.6355444429439547E-2</c:v>
                </c:pt>
                <c:pt idx="6352">
                  <c:v>1.6366806321522792E-2</c:v>
                </c:pt>
                <c:pt idx="6353">
                  <c:v>1.6378176106668273E-2</c:v>
                </c:pt>
                <c:pt idx="6354">
                  <c:v>1.6389553790240097E-2</c:v>
                </c:pt>
                <c:pt idx="6355">
                  <c:v>1.640093937760586E-2</c:v>
                </c:pt>
                <c:pt idx="6356">
                  <c:v>1.6412332874494878E-2</c:v>
                </c:pt>
                <c:pt idx="6357">
                  <c:v>1.6423734286282448E-2</c:v>
                </c:pt>
                <c:pt idx="6358">
                  <c:v>1.6435143618466937E-2</c:v>
                </c:pt>
                <c:pt idx="6359">
                  <c:v>1.6446560876430868E-2</c:v>
                </c:pt>
                <c:pt idx="6360">
                  <c:v>1.6457986065919496E-2</c:v>
                </c:pt>
                <c:pt idx="6361">
                  <c:v>1.646941919232307E-2</c:v>
                </c:pt>
                <c:pt idx="6362">
                  <c:v>1.6480860261035339E-2</c:v>
                </c:pt>
                <c:pt idx="6363">
                  <c:v>1.649230927781354E-2</c:v>
                </c:pt>
                <c:pt idx="6364">
                  <c:v>1.650376624805916E-2</c:v>
                </c:pt>
                <c:pt idx="6365">
                  <c:v>1.6515231177177198E-2</c:v>
                </c:pt>
                <c:pt idx="6366">
                  <c:v>1.6526704070936898E-2</c:v>
                </c:pt>
                <c:pt idx="6367">
                  <c:v>1.6538184934751017E-2</c:v>
                </c:pt>
                <c:pt idx="6368">
                  <c:v>1.6549673774035826E-2</c:v>
                </c:pt>
                <c:pt idx="6369">
                  <c:v>1.6561170594572589E-2</c:v>
                </c:pt>
                <c:pt idx="6370">
                  <c:v>1.6572675401785364E-2</c:v>
                </c:pt>
                <c:pt idx="6371">
                  <c:v>1.6584188201101708E-2</c:v>
                </c:pt>
                <c:pt idx="6372">
                  <c:v>1.6595708998314952E-2</c:v>
                </c:pt>
                <c:pt idx="6373">
                  <c:v>1.6607237798860457E-2</c:v>
                </c:pt>
                <c:pt idx="6374">
                  <c:v>1.6618774608298019E-2</c:v>
                </c:pt>
                <c:pt idx="6375">
                  <c:v>1.6630319432070304E-2</c:v>
                </c:pt>
                <c:pt idx="6376">
                  <c:v>1.6641872275986756E-2</c:v>
                </c:pt>
                <c:pt idx="6377">
                  <c:v>1.6653433145497849E-2</c:v>
                </c:pt>
                <c:pt idx="6378">
                  <c:v>1.66650020460576E-2</c:v>
                </c:pt>
                <c:pt idx="6379">
                  <c:v>1.6676578983487567E-2</c:v>
                </c:pt>
                <c:pt idx="6380">
                  <c:v>1.6688163963249594E-2</c:v>
                </c:pt>
                <c:pt idx="6381">
                  <c:v>1.6699756990809066E-2</c:v>
                </c:pt>
                <c:pt idx="6382">
                  <c:v>1.6711358071999693E-2</c:v>
                </c:pt>
                <c:pt idx="6383">
                  <c:v>1.6722967212294701E-2</c:v>
                </c:pt>
                <c:pt idx="6384">
                  <c:v>1.6734584417170881E-2</c:v>
                </c:pt>
                <c:pt idx="6385">
                  <c:v>1.6746209692474097E-2</c:v>
                </c:pt>
                <c:pt idx="6386">
                  <c:v>1.6757843043688998E-2</c:v>
                </c:pt>
                <c:pt idx="6387">
                  <c:v>1.676948447642581E-2</c:v>
                </c:pt>
                <c:pt idx="6388">
                  <c:v>1.6781133996176544E-2</c:v>
                </c:pt>
                <c:pt idx="6389">
                  <c:v>1.6792791608803335E-2</c:v>
                </c:pt>
                <c:pt idx="6390">
                  <c:v>1.6804457319806086E-2</c:v>
                </c:pt>
                <c:pt idx="6391">
                  <c:v>1.6816131134688272E-2</c:v>
                </c:pt>
                <c:pt idx="6392">
                  <c:v>1.6827813059324247E-2</c:v>
                </c:pt>
                <c:pt idx="6393">
                  <c:v>1.6839503099225387E-2</c:v>
                </c:pt>
                <c:pt idx="6394">
                  <c:v>1.6851201259906638E-2</c:v>
                </c:pt>
                <c:pt idx="6395">
                  <c:v>1.686290754725461E-2</c:v>
                </c:pt>
                <c:pt idx="6396">
                  <c:v>1.6874621966792173E-2</c:v>
                </c:pt>
                <c:pt idx="6397">
                  <c:v>1.688634452404578E-2</c:v>
                </c:pt>
                <c:pt idx="6398">
                  <c:v>1.6898075224914308E-2</c:v>
                </c:pt>
                <c:pt idx="6399">
                  <c:v>1.6909814074932149E-2</c:v>
                </c:pt>
                <c:pt idx="6400">
                  <c:v>1.6921561079637281E-2</c:v>
                </c:pt>
                <c:pt idx="6401">
                  <c:v>1.6933316244940887E-2</c:v>
                </c:pt>
                <c:pt idx="6402">
                  <c:v>1.6945079576388893E-2</c:v>
                </c:pt>
                <c:pt idx="6403">
                  <c:v>1.6956851079654209E-2</c:v>
                </c:pt>
                <c:pt idx="6404">
                  <c:v>1.6968630760290215E-2</c:v>
                </c:pt>
                <c:pt idx="6405">
                  <c:v>1.6980418624224534E-2</c:v>
                </c:pt>
                <c:pt idx="6406">
                  <c:v>1.6992214677018523E-2</c:v>
                </c:pt>
                <c:pt idx="6407">
                  <c:v>1.7004018924237151E-2</c:v>
                </c:pt>
                <c:pt idx="6408">
                  <c:v>1.7015831371820406E-2</c:v>
                </c:pt>
                <c:pt idx="6409">
                  <c:v>1.7027652025341237E-2</c:v>
                </c:pt>
                <c:pt idx="6410">
                  <c:v>1.703948089037622E-2</c:v>
                </c:pt>
                <c:pt idx="6411">
                  <c:v>1.705131797287773E-2</c:v>
                </c:pt>
                <c:pt idx="6412">
                  <c:v>1.7063163278430341E-2</c:v>
                </c:pt>
                <c:pt idx="6413">
                  <c:v>1.7075016812622256E-2</c:v>
                </c:pt>
                <c:pt idx="6414">
                  <c:v>1.7086878581418264E-2</c:v>
                </c:pt>
                <c:pt idx="6415">
                  <c:v>1.7098748590414593E-2</c:v>
                </c:pt>
                <c:pt idx="6416">
                  <c:v>1.7110626845211089E-2</c:v>
                </c:pt>
                <c:pt idx="6417">
                  <c:v>1.7122513351784989E-2</c:v>
                </c:pt>
                <c:pt idx="6418">
                  <c:v>1.7134408115744185E-2</c:v>
                </c:pt>
                <c:pt idx="6419">
                  <c:v>1.7146311142824965E-2</c:v>
                </c:pt>
                <c:pt idx="6420">
                  <c:v>1.7158222438642758E-2</c:v>
                </c:pt>
                <c:pt idx="6421">
                  <c:v>1.7170142009191421E-2</c:v>
                </c:pt>
                <c:pt idx="6422">
                  <c:v>1.7182069860094452E-2</c:v>
                </c:pt>
                <c:pt idx="6423">
                  <c:v>1.7194005996978984E-2</c:v>
                </c:pt>
                <c:pt idx="6424">
                  <c:v>1.7205950425851383E-2</c:v>
                </c:pt>
                <c:pt idx="6425">
                  <c:v>1.7217903152346864E-2</c:v>
                </c:pt>
                <c:pt idx="6426">
                  <c:v>1.7229864182104308E-2</c:v>
                </c:pt>
                <c:pt idx="6427">
                  <c:v>1.7241833521142596E-2</c:v>
                </c:pt>
                <c:pt idx="6428">
                  <c:v>1.7253811175108706E-2</c:v>
                </c:pt>
                <c:pt idx="6429">
                  <c:v>1.7265797149653268E-2</c:v>
                </c:pt>
                <c:pt idx="6430">
                  <c:v>1.7277791450807725E-2</c:v>
                </c:pt>
                <c:pt idx="6431">
                  <c:v>1.7289794084230821E-2</c:v>
                </c:pt>
                <c:pt idx="6432">
                  <c:v>1.730180505571087E-2</c:v>
                </c:pt>
                <c:pt idx="6433">
                  <c:v>1.7313824370914221E-2</c:v>
                </c:pt>
                <c:pt idx="6434">
                  <c:v>1.7325852035889093E-2</c:v>
                </c:pt>
                <c:pt idx="6435">
                  <c:v>1.733788805630997E-2</c:v>
                </c:pt>
                <c:pt idx="6436">
                  <c:v>1.7349932437855032E-2</c:v>
                </c:pt>
                <c:pt idx="6437">
                  <c:v>1.7361985186585098E-2</c:v>
                </c:pt>
                <c:pt idx="6438">
                  <c:v>1.7374046308186498E-2</c:v>
                </c:pt>
                <c:pt idx="6439">
                  <c:v>1.7386115808349246E-2</c:v>
                </c:pt>
                <c:pt idx="6440">
                  <c:v>1.7398193693146807E-2</c:v>
                </c:pt>
                <c:pt idx="6441">
                  <c:v>1.7410279968277369E-2</c:v>
                </c:pt>
                <c:pt idx="6442">
                  <c:v>1.7422374639442805E-2</c:v>
                </c:pt>
                <c:pt idx="6443">
                  <c:v>1.7434477712729254E-2</c:v>
                </c:pt>
                <c:pt idx="6444">
                  <c:v>1.7446589193846784E-2</c:v>
                </c:pt>
                <c:pt idx="6445">
                  <c:v>1.7458709088509165E-2</c:v>
                </c:pt>
                <c:pt idx="6446">
                  <c:v>1.7470837402815218E-2</c:v>
                </c:pt>
                <c:pt idx="6447">
                  <c:v>1.748297414248693E-2</c:v>
                </c:pt>
                <c:pt idx="6448">
                  <c:v>1.7495119313377272E-2</c:v>
                </c:pt>
                <c:pt idx="6449">
                  <c:v>1.7507272921215913E-2</c:v>
                </c:pt>
                <c:pt idx="6450">
                  <c:v>1.7519434972118643E-2</c:v>
                </c:pt>
                <c:pt idx="6451">
                  <c:v>1.7531605471823357E-2</c:v>
                </c:pt>
                <c:pt idx="6452">
                  <c:v>1.7543784426071664E-2</c:v>
                </c:pt>
                <c:pt idx="6453">
                  <c:v>1.7555971840992116E-2</c:v>
                </c:pt>
                <c:pt idx="6454">
                  <c:v>1.7568167722334566E-2</c:v>
                </c:pt>
                <c:pt idx="6455">
                  <c:v>1.7580372075852606E-2</c:v>
                </c:pt>
                <c:pt idx="6456">
                  <c:v>1.7592584907687558E-2</c:v>
                </c:pt>
                <c:pt idx="6457">
                  <c:v>1.760480622360128E-2</c:v>
                </c:pt>
                <c:pt idx="6458">
                  <c:v>1.7617036029359354E-2</c:v>
                </c:pt>
                <c:pt idx="6459">
                  <c:v>1.7629274331115913E-2</c:v>
                </c:pt>
                <c:pt idx="6460">
                  <c:v>1.764152113464483E-2</c:v>
                </c:pt>
                <c:pt idx="6461">
                  <c:v>1.7653776445723711E-2</c:v>
                </c:pt>
                <c:pt idx="6462">
                  <c:v>1.7666040270519524E-2</c:v>
                </c:pt>
                <c:pt idx="6463">
                  <c:v>1.7678312614818184E-2</c:v>
                </c:pt>
                <c:pt idx="6464">
                  <c:v>1.7690593484538063E-2</c:v>
                </c:pt>
                <c:pt idx="6465">
                  <c:v>1.7702882885472844E-2</c:v>
                </c:pt>
                <c:pt idx="6466">
                  <c:v>1.7715180823806648E-2</c:v>
                </c:pt>
                <c:pt idx="6467">
                  <c:v>1.7727487305341478E-2</c:v>
                </c:pt>
                <c:pt idx="6468">
                  <c:v>1.7739802335883105E-2</c:v>
                </c:pt>
                <c:pt idx="6469">
                  <c:v>1.7752125921628541E-2</c:v>
                </c:pt>
                <c:pt idx="6470">
                  <c:v>1.7764458068391897E-2</c:v>
                </c:pt>
                <c:pt idx="6471">
                  <c:v>1.7776798781991038E-2</c:v>
                </c:pt>
                <c:pt idx="6472">
                  <c:v>1.7789148068635914E-2</c:v>
                </c:pt>
                <c:pt idx="6473">
                  <c:v>1.7801505934152754E-2</c:v>
                </c:pt>
                <c:pt idx="6474">
                  <c:v>1.7813872384371557E-2</c:v>
                </c:pt>
                <c:pt idx="6475">
                  <c:v>1.7826247425515227E-2</c:v>
                </c:pt>
                <c:pt idx="6476">
                  <c:v>1.7838631063422136E-2</c:v>
                </c:pt>
                <c:pt idx="6477">
                  <c:v>1.7851023304064337E-2</c:v>
                </c:pt>
                <c:pt idx="6478">
                  <c:v>1.7863424153288048E-2</c:v>
                </c:pt>
                <c:pt idx="6479">
                  <c:v>1.7875833617333477E-2</c:v>
                </c:pt>
                <c:pt idx="6480">
                  <c:v>1.7888251702055245E-2</c:v>
                </c:pt>
                <c:pt idx="6481">
                  <c:v>1.7900678413311763E-2</c:v>
                </c:pt>
                <c:pt idx="6482">
                  <c:v>1.7913113757356252E-2</c:v>
                </c:pt>
                <c:pt idx="6483">
                  <c:v>1.7925557740055543E-2</c:v>
                </c:pt>
                <c:pt idx="6484">
                  <c:v>1.7938010367280266E-2</c:v>
                </c:pt>
                <c:pt idx="6485">
                  <c:v>1.7950471645296687E-2</c:v>
                </c:pt>
                <c:pt idx="6486">
                  <c:v>1.7962941579983859E-2</c:v>
                </c:pt>
                <c:pt idx="6487">
                  <c:v>1.7975420177224671E-2</c:v>
                </c:pt>
                <c:pt idx="6488">
                  <c:v>1.7987907443298444E-2</c:v>
                </c:pt>
                <c:pt idx="6489">
                  <c:v>1.8000403384096503E-2</c:v>
                </c:pt>
                <c:pt idx="6490">
                  <c:v>1.8012908005513997E-2</c:v>
                </c:pt>
                <c:pt idx="6491">
                  <c:v>1.8025421313843347E-2</c:v>
                </c:pt>
                <c:pt idx="6492">
                  <c:v>1.8037943314988168E-2</c:v>
                </c:pt>
                <c:pt idx="6493">
                  <c:v>1.8050474014987227E-2</c:v>
                </c:pt>
                <c:pt idx="6494">
                  <c:v>1.8063013419752076E-2</c:v>
                </c:pt>
                <c:pt idx="6495">
                  <c:v>1.8075561535592637E-2</c:v>
                </c:pt>
                <c:pt idx="6496">
                  <c:v>1.8088118368428944E-2</c:v>
                </c:pt>
                <c:pt idx="6497">
                  <c:v>1.810068392418487E-2</c:v>
                </c:pt>
                <c:pt idx="6498">
                  <c:v>1.8113258209183501E-2</c:v>
                </c:pt>
                <c:pt idx="6499">
                  <c:v>1.8125841229357214E-2</c:v>
                </c:pt>
                <c:pt idx="6500">
                  <c:v>1.8138432990642241E-2</c:v>
                </c:pt>
                <c:pt idx="6501">
                  <c:v>1.8151033499374851E-2</c:v>
                </c:pt>
                <c:pt idx="6502">
                  <c:v>1.8163642761499794E-2</c:v>
                </c:pt>
                <c:pt idx="6503">
                  <c:v>1.8176260782965682E-2</c:v>
                </c:pt>
                <c:pt idx="6504">
                  <c:v>1.8188887570121999E-2</c:v>
                </c:pt>
                <c:pt idx="6505">
                  <c:v>1.8201523128925891E-2</c:v>
                </c:pt>
                <c:pt idx="6506">
                  <c:v>1.8214167465338379E-2</c:v>
                </c:pt>
                <c:pt idx="6507">
                  <c:v>1.8226820585722184E-2</c:v>
                </c:pt>
                <c:pt idx="6508">
                  <c:v>1.8239482496046885E-2</c:v>
                </c:pt>
                <c:pt idx="6509">
                  <c:v>1.8252153202418724E-2</c:v>
                </c:pt>
                <c:pt idx="6510">
                  <c:v>1.8264832710815297E-2</c:v>
                </c:pt>
                <c:pt idx="6511">
                  <c:v>1.8277521027617032E-2</c:v>
                </c:pt>
                <c:pt idx="6512">
                  <c:v>1.8290218158810104E-2</c:v>
                </c:pt>
                <c:pt idx="6513">
                  <c:v>1.8302924110384575E-2</c:v>
                </c:pt>
                <c:pt idx="6514">
                  <c:v>1.8315638888734179E-2</c:v>
                </c:pt>
                <c:pt idx="6515">
                  <c:v>1.8328362499857583E-2</c:v>
                </c:pt>
                <c:pt idx="6516">
                  <c:v>1.8341094949757334E-2</c:v>
                </c:pt>
                <c:pt idx="6517">
                  <c:v>1.83538362448405E-2</c:v>
                </c:pt>
                <c:pt idx="6518">
                  <c:v>1.8366586391118257E-2</c:v>
                </c:pt>
                <c:pt idx="6519">
                  <c:v>1.8379345394605676E-2</c:v>
                </c:pt>
                <c:pt idx="6520">
                  <c:v>1.8392113261723186E-2</c:v>
                </c:pt>
                <c:pt idx="6521">
                  <c:v>1.8404889998494496E-2</c:v>
                </c:pt>
                <c:pt idx="6522">
                  <c:v>1.8417675611081229E-2</c:v>
                </c:pt>
                <c:pt idx="6523">
                  <c:v>1.8430470105515184E-2</c:v>
                </c:pt>
                <c:pt idx="6524">
                  <c:v>1.8443273488234654E-2</c:v>
                </c:pt>
                <c:pt idx="6525">
                  <c:v>1.84560857652801E-2</c:v>
                </c:pt>
                <c:pt idx="6526">
                  <c:v>1.8468906942695908E-2</c:v>
                </c:pt>
                <c:pt idx="6527">
                  <c:v>1.8481737026933794E-2</c:v>
                </c:pt>
                <c:pt idx="6528">
                  <c:v>1.8494576024046822E-2</c:v>
                </c:pt>
                <c:pt idx="6529">
                  <c:v>1.8507423940091975E-2</c:v>
                </c:pt>
                <c:pt idx="6530">
                  <c:v>1.8520280781534428E-2</c:v>
                </c:pt>
                <c:pt idx="6531">
                  <c:v>1.8533146554439862E-2</c:v>
                </c:pt>
                <c:pt idx="6532">
                  <c:v>1.8546021264877907E-2</c:v>
                </c:pt>
                <c:pt idx="6533">
                  <c:v>1.8558904919327209E-2</c:v>
                </c:pt>
                <c:pt idx="6534">
                  <c:v>1.8571797523866104E-2</c:v>
                </c:pt>
                <c:pt idx="6535">
                  <c:v>1.8584699084576876E-2</c:v>
                </c:pt>
                <c:pt idx="6536">
                  <c:v>1.8597609607951687E-2</c:v>
                </c:pt>
                <c:pt idx="6537">
                  <c:v>1.8610529100081551E-2</c:v>
                </c:pt>
                <c:pt idx="6538">
                  <c:v>1.8623457567196931E-2</c:v>
                </c:pt>
                <c:pt idx="6539">
                  <c:v>1.8636395015397027E-2</c:v>
                </c:pt>
                <c:pt idx="6540">
                  <c:v>1.8649341451192059E-2</c:v>
                </c:pt>
                <c:pt idx="6541">
                  <c:v>1.8662296880689988E-2</c:v>
                </c:pt>
                <c:pt idx="6542">
                  <c:v>1.8675261310002727E-2</c:v>
                </c:pt>
                <c:pt idx="6543">
                  <c:v>1.8688234745654078E-2</c:v>
                </c:pt>
                <c:pt idx="6544">
                  <c:v>1.8701217193764736E-2</c:v>
                </c:pt>
                <c:pt idx="6545">
                  <c:v>1.8714208660459364E-2</c:v>
                </c:pt>
                <c:pt idx="6546">
                  <c:v>1.8727209152275368E-2</c:v>
                </c:pt>
                <c:pt idx="6547">
                  <c:v>1.8740218675346209E-2</c:v>
                </c:pt>
                <c:pt idx="6548">
                  <c:v>1.8753237235809319E-2</c:v>
                </c:pt>
                <c:pt idx="6549">
                  <c:v>1.8766264840215742E-2</c:v>
                </c:pt>
                <c:pt idx="6550">
                  <c:v>1.8779301494711728E-2</c:v>
                </c:pt>
                <c:pt idx="6551">
                  <c:v>1.8792347205447514E-2</c:v>
                </c:pt>
                <c:pt idx="6552">
                  <c:v>1.8805401978987796E-2</c:v>
                </c:pt>
                <c:pt idx="6553">
                  <c:v>1.8818465821491652E-2</c:v>
                </c:pt>
                <c:pt idx="6554">
                  <c:v>1.8831538739259156E-2</c:v>
                </c:pt>
                <c:pt idx="6555">
                  <c:v>1.8844620738457649E-2</c:v>
                </c:pt>
                <c:pt idx="6556">
                  <c:v>1.8857711825670097E-2</c:v>
                </c:pt>
                <c:pt idx="6557">
                  <c:v>1.8870812007072701E-2</c:v>
                </c:pt>
                <c:pt idx="6558">
                  <c:v>1.8883921288845664E-2</c:v>
                </c:pt>
                <c:pt idx="6559">
                  <c:v>1.8897039677585683E-2</c:v>
                </c:pt>
                <c:pt idx="6560">
                  <c:v>1.8910167179481834E-2</c:v>
                </c:pt>
                <c:pt idx="6561">
                  <c:v>1.8923303800727213E-2</c:v>
                </c:pt>
                <c:pt idx="6562">
                  <c:v>1.8936449547932274E-2</c:v>
                </c:pt>
                <c:pt idx="6563">
                  <c:v>1.8949604427298997E-2</c:v>
                </c:pt>
                <c:pt idx="6564">
                  <c:v>1.89627684450334E-2</c:v>
                </c:pt>
                <c:pt idx="6565">
                  <c:v>1.8975941607759714E-2</c:v>
                </c:pt>
                <c:pt idx="6566">
                  <c:v>1.8989123921692865E-2</c:v>
                </c:pt>
                <c:pt idx="6567">
                  <c:v>1.9002315393190063E-2</c:v>
                </c:pt>
                <c:pt idx="6568">
                  <c:v>1.901551602847458E-2</c:v>
                </c:pt>
                <c:pt idx="6569">
                  <c:v>1.9028725834189082E-2</c:v>
                </c:pt>
                <c:pt idx="6570">
                  <c:v>1.9041944816565775E-2</c:v>
                </c:pt>
                <c:pt idx="6571">
                  <c:v>1.9055172981840913E-2</c:v>
                </c:pt>
                <c:pt idx="6572">
                  <c:v>1.9068410336671008E-2</c:v>
                </c:pt>
                <c:pt idx="6573">
                  <c:v>1.9081656887301273E-2</c:v>
                </c:pt>
                <c:pt idx="6574">
                  <c:v>1.9094912639980963E-2</c:v>
                </c:pt>
                <c:pt idx="6575">
                  <c:v>1.9108177601380474E-2</c:v>
                </c:pt>
                <c:pt idx="6576">
                  <c:v>1.912145177775804E-2</c:v>
                </c:pt>
                <c:pt idx="6577">
                  <c:v>1.913473517537595E-2</c:v>
                </c:pt>
                <c:pt idx="6578">
                  <c:v>1.9148027800918514E-2</c:v>
                </c:pt>
                <c:pt idx="6579">
                  <c:v>1.9161329660657013E-2</c:v>
                </c:pt>
                <c:pt idx="6580">
                  <c:v>1.91746407608668E-2</c:v>
                </c:pt>
                <c:pt idx="6581">
                  <c:v>1.9187961108246124E-2</c:v>
                </c:pt>
                <c:pt idx="6582">
                  <c:v>1.9201290709079347E-2</c:v>
                </c:pt>
                <c:pt idx="6583">
                  <c:v>1.9214629569794712E-2</c:v>
                </c:pt>
                <c:pt idx="6584">
                  <c:v>1.9227977696685019E-2</c:v>
                </c:pt>
                <c:pt idx="6585">
                  <c:v>1.9241335096467155E-2</c:v>
                </c:pt>
                <c:pt idx="6586">
                  <c:v>1.9254701775442962E-2</c:v>
                </c:pt>
                <c:pt idx="6587">
                  <c:v>1.9268077739918368E-2</c:v>
                </c:pt>
                <c:pt idx="6588">
                  <c:v>1.9281462996624265E-2</c:v>
                </c:pt>
                <c:pt idx="6589">
                  <c:v>1.9294857551875638E-2</c:v>
                </c:pt>
                <c:pt idx="6590">
                  <c:v>1.9308261411991563E-2</c:v>
                </c:pt>
                <c:pt idx="6591">
                  <c:v>1.9321674583716971E-2</c:v>
                </c:pt>
                <c:pt idx="6592">
                  <c:v>1.9335097073380016E-2</c:v>
                </c:pt>
                <c:pt idx="6593">
                  <c:v>1.9348528887312959E-2</c:v>
                </c:pt>
                <c:pt idx="6594">
                  <c:v>1.9361970032274793E-2</c:v>
                </c:pt>
                <c:pt idx="6595">
                  <c:v>1.9375420514606872E-2</c:v>
                </c:pt>
                <c:pt idx="6596">
                  <c:v>1.9388880340654658E-2</c:v>
                </c:pt>
                <c:pt idx="6597">
                  <c:v>1.9402349517191241E-2</c:v>
                </c:pt>
                <c:pt idx="6598">
                  <c:v>1.9415828050571196E-2</c:v>
                </c:pt>
                <c:pt idx="6599">
                  <c:v>1.9429315947294596E-2</c:v>
                </c:pt>
                <c:pt idx="6600">
                  <c:v>1.9442813213724548E-2</c:v>
                </c:pt>
                <c:pt idx="6601">
                  <c:v>1.9456319856652988E-2</c:v>
                </c:pt>
                <c:pt idx="6602">
                  <c:v>1.9469835882452168E-2</c:v>
                </c:pt>
                <c:pt idx="6603">
                  <c:v>1.9483361297498471E-2</c:v>
                </c:pt>
                <c:pt idx="6604">
                  <c:v>1.9496896108597995E-2</c:v>
                </c:pt>
                <c:pt idx="6605">
                  <c:v>1.9510440322136283E-2</c:v>
                </c:pt>
                <c:pt idx="6606">
                  <c:v>1.9523993944503017E-2</c:v>
                </c:pt>
                <c:pt idx="6607">
                  <c:v>1.9537556982518484E-2</c:v>
                </c:pt>
                <c:pt idx="6608">
                  <c:v>1.9551129442581552E-2</c:v>
                </c:pt>
                <c:pt idx="6609">
                  <c:v>1.9564711331095219E-2</c:v>
                </c:pt>
                <c:pt idx="6610">
                  <c:v>1.9578302654894009E-2</c:v>
                </c:pt>
                <c:pt idx="6611">
                  <c:v>1.9591903420390119E-2</c:v>
                </c:pt>
                <c:pt idx="6612">
                  <c:v>1.9605513634142566E-2</c:v>
                </c:pt>
                <c:pt idx="6613">
                  <c:v>1.9619133302572169E-2</c:v>
                </c:pt>
                <c:pt idx="6614">
                  <c:v>1.9632762432532449E-2</c:v>
                </c:pt>
                <c:pt idx="6615">
                  <c:v>1.964640103045345E-2</c:v>
                </c:pt>
                <c:pt idx="6616">
                  <c:v>1.9660049102769379E-2</c:v>
                </c:pt>
                <c:pt idx="6617">
                  <c:v>1.9673706656348058E-2</c:v>
                </c:pt>
                <c:pt idx="6618">
                  <c:v>1.9687373697632935E-2</c:v>
                </c:pt>
                <c:pt idx="6619">
                  <c:v>1.9701050233071643E-2</c:v>
                </c:pt>
                <c:pt idx="6620">
                  <c:v>1.9714736269546319E-2</c:v>
                </c:pt>
                <c:pt idx="6621">
                  <c:v>1.9728431813513855E-2</c:v>
                </c:pt>
                <c:pt idx="6622">
                  <c:v>1.974213687143532E-2</c:v>
                </c:pt>
                <c:pt idx="6623">
                  <c:v>1.9755851450207217E-2</c:v>
                </c:pt>
                <c:pt idx="6624">
                  <c:v>1.9769575556299893E-2</c:v>
                </c:pt>
                <c:pt idx="6625">
                  <c:v>1.9783309196187898E-2</c:v>
                </c:pt>
                <c:pt idx="6626">
                  <c:v>1.9797052376782115E-2</c:v>
                </c:pt>
                <c:pt idx="6627">
                  <c:v>1.9810805104566388E-2</c:v>
                </c:pt>
                <c:pt idx="6628">
                  <c:v>1.9824567386173012E-2</c:v>
                </c:pt>
                <c:pt idx="6629">
                  <c:v>1.983833922809455E-2</c:v>
                </c:pt>
                <c:pt idx="6630">
                  <c:v>1.9852120637261099E-2</c:v>
                </c:pt>
                <c:pt idx="6631">
                  <c:v>1.9865911620174544E-2</c:v>
                </c:pt>
                <c:pt idx="6632">
                  <c:v>1.9879712183340986E-2</c:v>
                </c:pt>
                <c:pt idx="6633">
                  <c:v>1.9893522333704977E-2</c:v>
                </c:pt>
                <c:pt idx="6634">
                  <c:v>1.9907342077781963E-2</c:v>
                </c:pt>
                <c:pt idx="6635">
                  <c:v>1.992117142209161E-2</c:v>
                </c:pt>
                <c:pt idx="6636">
                  <c:v>1.9935010373592955E-2</c:v>
                </c:pt>
                <c:pt idx="6637">
                  <c:v>1.9948858938815026E-2</c:v>
                </c:pt>
                <c:pt idx="6638">
                  <c:v>1.9962717124291096E-2</c:v>
                </c:pt>
                <c:pt idx="6639">
                  <c:v>1.9976584936994706E-2</c:v>
                </c:pt>
                <c:pt idx="6640">
                  <c:v>1.9990462383468511E-2</c:v>
                </c:pt>
                <c:pt idx="6641">
                  <c:v>2.0004349470259399E-2</c:v>
                </c:pt>
                <c:pt idx="6642">
                  <c:v>2.001824620435546E-2</c:v>
                </c:pt>
                <c:pt idx="6643">
                  <c:v>2.0032152592312988E-2</c:v>
                </c:pt>
                <c:pt idx="6644">
                  <c:v>2.0046068640838383E-2</c:v>
                </c:pt>
                <c:pt idx="6645">
                  <c:v>2.0059994356496746E-2</c:v>
                </c:pt>
                <c:pt idx="6646">
                  <c:v>2.0073929746295609E-2</c:v>
                </c:pt>
                <c:pt idx="6647">
                  <c:v>2.0087874816809497E-2</c:v>
                </c:pt>
                <c:pt idx="6648">
                  <c:v>2.0101829574617213E-2</c:v>
                </c:pt>
                <c:pt idx="6649">
                  <c:v>2.011579402674089E-2</c:v>
                </c:pt>
                <c:pt idx="6650">
                  <c:v>2.0129768179768779E-2</c:v>
                </c:pt>
                <c:pt idx="6651">
                  <c:v>2.0143752040293388E-2</c:v>
                </c:pt>
                <c:pt idx="6652">
                  <c:v>2.0157745615351507E-2</c:v>
                </c:pt>
                <c:pt idx="6653">
                  <c:v>2.017174891154512E-2</c:v>
                </c:pt>
                <c:pt idx="6654">
                  <c:v>2.0185761935480488E-2</c:v>
                </c:pt>
                <c:pt idx="6655">
                  <c:v>2.0199784694209074E-2</c:v>
                </c:pt>
                <c:pt idx="6656">
                  <c:v>2.0213817194346628E-2</c:v>
                </c:pt>
                <c:pt idx="6657">
                  <c:v>2.0227859442660368E-2</c:v>
                </c:pt>
                <c:pt idx="6658">
                  <c:v>2.0241911445774932E-2</c:v>
                </c:pt>
                <c:pt idx="6659">
                  <c:v>2.0255973210761401E-2</c:v>
                </c:pt>
                <c:pt idx="6660">
                  <c:v>2.0270044744253923E-2</c:v>
                </c:pt>
                <c:pt idx="6661">
                  <c:v>2.0284126052890955E-2</c:v>
                </c:pt>
                <c:pt idx="6662">
                  <c:v>2.0298217143758322E-2</c:v>
                </c:pt>
                <c:pt idx="6663">
                  <c:v>2.0312318023504014E-2</c:v>
                </c:pt>
                <c:pt idx="6664">
                  <c:v>2.0326428698780329E-2</c:v>
                </c:pt>
                <c:pt idx="6665">
                  <c:v>2.0340549176687869E-2</c:v>
                </c:pt>
                <c:pt idx="6666">
                  <c:v>2.0354679463888484E-2</c:v>
                </c:pt>
                <c:pt idx="6667">
                  <c:v>2.0368819567048353E-2</c:v>
                </c:pt>
                <c:pt idx="6668">
                  <c:v>2.0382969493282881E-2</c:v>
                </c:pt>
                <c:pt idx="6669">
                  <c:v>2.0397129249267818E-2</c:v>
                </c:pt>
                <c:pt idx="6670">
                  <c:v>2.0411298841683238E-2</c:v>
                </c:pt>
                <c:pt idx="6671">
                  <c:v>2.0425478277659389E-2</c:v>
                </c:pt>
                <c:pt idx="6672">
                  <c:v>2.0439667563885943E-2</c:v>
                </c:pt>
                <c:pt idx="6673">
                  <c:v>2.0453866707205722E-2</c:v>
                </c:pt>
                <c:pt idx="6674">
                  <c:v>2.0468075714317389E-2</c:v>
                </c:pt>
                <c:pt idx="6675">
                  <c:v>2.0482294592371025E-2</c:v>
                </c:pt>
                <c:pt idx="6676">
                  <c:v>2.0496523348074905E-2</c:v>
                </c:pt>
                <c:pt idx="6677">
                  <c:v>2.0510761988141658E-2</c:v>
                </c:pt>
                <c:pt idx="6678">
                  <c:v>2.0525010519736275E-2</c:v>
                </c:pt>
                <c:pt idx="6679">
                  <c:v>2.0539268949581028E-2</c:v>
                </c:pt>
                <c:pt idx="6680">
                  <c:v>2.0553537284402543E-2</c:v>
                </c:pt>
                <c:pt idx="6681">
                  <c:v>2.0567815531380755E-2</c:v>
                </c:pt>
                <c:pt idx="6682">
                  <c:v>2.0582103697251948E-2</c:v>
                </c:pt>
                <c:pt idx="6683">
                  <c:v>2.0596401788756782E-2</c:v>
                </c:pt>
                <c:pt idx="6684">
                  <c:v>2.0610709813090166E-2</c:v>
                </c:pt>
                <c:pt idx="6685">
                  <c:v>2.0625027777002435E-2</c:v>
                </c:pt>
                <c:pt idx="6686">
                  <c:v>2.0639355687248302E-2</c:v>
                </c:pt>
                <c:pt idx="6687">
                  <c:v>2.0653693551037678E-2</c:v>
                </c:pt>
                <c:pt idx="6688">
                  <c:v>2.0668041375134984E-2</c:v>
                </c:pt>
                <c:pt idx="6689">
                  <c:v>2.06823991664595E-2</c:v>
                </c:pt>
                <c:pt idx="6690">
                  <c:v>2.0696766931784721E-2</c:v>
                </c:pt>
                <c:pt idx="6691">
                  <c:v>2.0711144678340628E-2</c:v>
                </c:pt>
                <c:pt idx="6692">
                  <c:v>2.0725532412910443E-2</c:v>
                </c:pt>
                <c:pt idx="6693">
                  <c:v>2.0739930142281798E-2</c:v>
                </c:pt>
                <c:pt idx="6694">
                  <c:v>2.0754337873699742E-2</c:v>
                </c:pt>
                <c:pt idx="6695">
                  <c:v>2.0768755613961649E-2</c:v>
                </c:pt>
                <c:pt idx="6696">
                  <c:v>2.0783183369869302E-2</c:v>
                </c:pt>
                <c:pt idx="6697">
                  <c:v>2.079762114868286E-2</c:v>
                </c:pt>
                <c:pt idx="6698">
                  <c:v>2.0812068957213877E-2</c:v>
                </c:pt>
                <c:pt idx="6699">
                  <c:v>2.0826526802278322E-2</c:v>
                </c:pt>
                <c:pt idx="6700">
                  <c:v>2.0840994691151488E-2</c:v>
                </c:pt>
                <c:pt idx="6701">
                  <c:v>2.0855472630659143E-2</c:v>
                </c:pt>
                <c:pt idx="6702">
                  <c:v>2.0869960627783308E-2</c:v>
                </c:pt>
                <c:pt idx="6703">
                  <c:v>2.0884458689358915E-2</c:v>
                </c:pt>
                <c:pt idx="6704">
                  <c:v>2.0898966822681504E-2</c:v>
                </c:pt>
                <c:pt idx="6705">
                  <c:v>2.0913485034595818E-2</c:v>
                </c:pt>
                <c:pt idx="6706">
                  <c:v>2.0928013331951038E-2</c:v>
                </c:pt>
                <c:pt idx="6707">
                  <c:v>2.0942551722057914E-2</c:v>
                </c:pt>
                <c:pt idx="6708">
                  <c:v>2.0957100211775471E-2</c:v>
                </c:pt>
                <c:pt idx="6709">
                  <c:v>2.0971658807967166E-2</c:v>
                </c:pt>
                <c:pt idx="6710">
                  <c:v>2.0986227517959009E-2</c:v>
                </c:pt>
                <c:pt idx="6711">
                  <c:v>2.1000806348624314E-2</c:v>
                </c:pt>
                <c:pt idx="6712">
                  <c:v>2.1015395306840864E-2</c:v>
                </c:pt>
                <c:pt idx="6713">
                  <c:v>2.1029994399949938E-2</c:v>
                </c:pt>
                <c:pt idx="6714">
                  <c:v>2.1044603634839194E-2</c:v>
                </c:pt>
                <c:pt idx="6715">
                  <c:v>2.1059223018400752E-2</c:v>
                </c:pt>
                <c:pt idx="6716">
                  <c:v>2.1073852557991202E-2</c:v>
                </c:pt>
                <c:pt idx="6717">
                  <c:v>2.1088492260512563E-2</c:v>
                </c:pt>
                <c:pt idx="6718">
                  <c:v>2.1103142133024885E-2</c:v>
                </c:pt>
                <c:pt idx="6719">
                  <c:v>2.1117802182439454E-2</c:v>
                </c:pt>
                <c:pt idx="6720">
                  <c:v>2.1132472416133325E-2</c:v>
                </c:pt>
                <c:pt idx="6721">
                  <c:v>2.1147152841027719E-2</c:v>
                </c:pt>
                <c:pt idx="6722">
                  <c:v>2.1161843464048341E-2</c:v>
                </c:pt>
                <c:pt idx="6723">
                  <c:v>2.1176544292587633E-2</c:v>
                </c:pt>
                <c:pt idx="6724">
                  <c:v>2.1191255333581245E-2</c:v>
                </c:pt>
                <c:pt idx="6725">
                  <c:v>2.1205976593969333E-2</c:v>
                </c:pt>
                <c:pt idx="6726">
                  <c:v>2.1220708081159747E-2</c:v>
                </c:pt>
                <c:pt idx="6727">
                  <c:v>2.1235449802102607E-2</c:v>
                </c:pt>
                <c:pt idx="6728">
                  <c:v>2.1250201763752537E-2</c:v>
                </c:pt>
                <c:pt idx="6729">
                  <c:v>2.1264963973532842E-2</c:v>
                </c:pt>
                <c:pt idx="6730">
                  <c:v>2.1279736438408137E-2</c:v>
                </c:pt>
                <c:pt idx="6731">
                  <c:v>2.1294519165347546E-2</c:v>
                </c:pt>
                <c:pt idx="6732">
                  <c:v>2.1309312161789856E-2</c:v>
                </c:pt>
                <c:pt idx="6733">
                  <c:v>2.132411543471421E-2</c:v>
                </c:pt>
                <c:pt idx="6734">
                  <c:v>2.1338928991259522E-2</c:v>
                </c:pt>
                <c:pt idx="6735">
                  <c:v>2.1353752838414317E-2</c:v>
                </c:pt>
                <c:pt idx="6736">
                  <c:v>2.1368586983638065E-2</c:v>
                </c:pt>
                <c:pt idx="6737">
                  <c:v>2.1383431433929321E-2</c:v>
                </c:pt>
                <c:pt idx="6738">
                  <c:v>2.1398286196291173E-2</c:v>
                </c:pt>
                <c:pt idx="6739">
                  <c:v>2.1413151278198653E-2</c:v>
                </c:pt>
                <c:pt idx="6740">
                  <c:v>2.1428026686664908E-2</c:v>
                </c:pt>
                <c:pt idx="6741">
                  <c:v>2.1442912428707637E-2</c:v>
                </c:pt>
                <c:pt idx="6742">
                  <c:v>2.1457808511817458E-2</c:v>
                </c:pt>
                <c:pt idx="6743">
                  <c:v>2.1472714943022143E-2</c:v>
                </c:pt>
                <c:pt idx="6744">
                  <c:v>2.1487631729354025E-2</c:v>
                </c:pt>
                <c:pt idx="6745">
                  <c:v>2.1502558878319346E-2</c:v>
                </c:pt>
                <c:pt idx="6746">
                  <c:v>2.1517496396960538E-2</c:v>
                </c:pt>
                <c:pt idx="6747">
                  <c:v>2.1532444292481263E-2</c:v>
                </c:pt>
                <c:pt idx="6748">
                  <c:v>2.1547402571933414E-2</c:v>
                </c:pt>
                <c:pt idx="6749">
                  <c:v>2.1562371242844113E-2</c:v>
                </c:pt>
                <c:pt idx="6750">
                  <c:v>2.1577350312275378E-2</c:v>
                </c:pt>
                <c:pt idx="6751">
                  <c:v>2.1592339787293812E-2</c:v>
                </c:pt>
                <c:pt idx="6752">
                  <c:v>2.1607339675442233E-2</c:v>
                </c:pt>
                <c:pt idx="6753">
                  <c:v>2.162234998379739E-2</c:v>
                </c:pt>
                <c:pt idx="6754">
                  <c:v>2.1637370719440614E-2</c:v>
                </c:pt>
                <c:pt idx="6755">
                  <c:v>2.1652401889930461E-2</c:v>
                </c:pt>
                <c:pt idx="6756">
                  <c:v>2.1667443502358438E-2</c:v>
                </c:pt>
                <c:pt idx="6757">
                  <c:v>2.1682495563820642E-2</c:v>
                </c:pt>
                <c:pt idx="6758">
                  <c:v>2.1697558081891395E-2</c:v>
                </c:pt>
                <c:pt idx="6759">
                  <c:v>2.171263106367699E-2</c:v>
                </c:pt>
                <c:pt idx="6760">
                  <c:v>2.172771451628833E-2</c:v>
                </c:pt>
                <c:pt idx="6761">
                  <c:v>2.1742808447315524E-2</c:v>
                </c:pt>
                <c:pt idx="6762">
                  <c:v>2.1757912863879687E-2</c:v>
                </c:pt>
                <c:pt idx="6763">
                  <c:v>2.1773027773264977E-2</c:v>
                </c:pt>
                <c:pt idx="6764">
                  <c:v>2.178815318260207E-2</c:v>
                </c:pt>
                <c:pt idx="6765">
                  <c:v>2.1803289099502191E-2</c:v>
                </c:pt>
                <c:pt idx="6766">
                  <c:v>2.1818435531106267E-2</c:v>
                </c:pt>
                <c:pt idx="6767">
                  <c:v>2.1833592484559849E-2</c:v>
                </c:pt>
                <c:pt idx="6768">
                  <c:v>2.1848759967490038E-2</c:v>
                </c:pt>
                <c:pt idx="6769">
                  <c:v>2.1863937987052648E-2</c:v>
                </c:pt>
                <c:pt idx="6770">
                  <c:v>2.1879126550408134E-2</c:v>
                </c:pt>
                <c:pt idx="6771">
                  <c:v>2.1894325665199502E-2</c:v>
                </c:pt>
                <c:pt idx="6772">
                  <c:v>2.1909535338597488E-2</c:v>
                </c:pt>
                <c:pt idx="6773">
                  <c:v>2.1924755577777483E-2</c:v>
                </c:pt>
                <c:pt idx="6774">
                  <c:v>2.1939986390398434E-2</c:v>
                </c:pt>
                <c:pt idx="6775">
                  <c:v>2.1955227783646027E-2</c:v>
                </c:pt>
                <c:pt idx="6776">
                  <c:v>2.1970479764710626E-2</c:v>
                </c:pt>
                <c:pt idx="6777">
                  <c:v>2.1985742341267139E-2</c:v>
                </c:pt>
                <c:pt idx="6778">
                  <c:v>2.2001015520516247E-2</c:v>
                </c:pt>
                <c:pt idx="6779">
                  <c:v>2.2016299309823489E-2</c:v>
                </c:pt>
                <c:pt idx="6780">
                  <c:v>2.2031593716399223E-2</c:v>
                </c:pt>
                <c:pt idx="6781">
                  <c:v>2.2046898747939709E-2</c:v>
                </c:pt>
                <c:pt idx="6782">
                  <c:v>2.206221441166566E-2</c:v>
                </c:pt>
                <c:pt idx="6783">
                  <c:v>2.2077540714802467E-2</c:v>
                </c:pt>
                <c:pt idx="6784">
                  <c:v>2.2092877665062443E-2</c:v>
                </c:pt>
                <c:pt idx="6785">
                  <c:v>2.2108225269681359E-2</c:v>
                </c:pt>
                <c:pt idx="6786">
                  <c:v>2.2123583535899678E-2</c:v>
                </c:pt>
                <c:pt idx="6787">
                  <c:v>2.2138952471445792E-2</c:v>
                </c:pt>
                <c:pt idx="6788">
                  <c:v>2.2154332083570566E-2</c:v>
                </c:pt>
                <c:pt idx="6789">
                  <c:v>2.2169722379529556E-2</c:v>
                </c:pt>
                <c:pt idx="6790">
                  <c:v>2.2185123367067284E-2</c:v>
                </c:pt>
                <c:pt idx="6791">
                  <c:v>2.2200535053449728E-2</c:v>
                </c:pt>
                <c:pt idx="6792">
                  <c:v>2.2215957446109224E-2</c:v>
                </c:pt>
                <c:pt idx="6793">
                  <c:v>2.2231390552321508E-2</c:v>
                </c:pt>
                <c:pt idx="6794">
                  <c:v>2.2246834379852646E-2</c:v>
                </c:pt>
                <c:pt idx="6795">
                  <c:v>2.2262288935988826E-2</c:v>
                </c:pt>
                <c:pt idx="6796">
                  <c:v>2.2277754228020967E-2</c:v>
                </c:pt>
                <c:pt idx="6797">
                  <c:v>2.2293230263731326E-2</c:v>
                </c:pt>
                <c:pt idx="6798">
                  <c:v>2.2308717050421287E-2</c:v>
                </c:pt>
                <c:pt idx="6799">
                  <c:v>2.232421459539697E-2</c:v>
                </c:pt>
                <c:pt idx="6800">
                  <c:v>2.2339722906456867E-2</c:v>
                </c:pt>
                <c:pt idx="6801">
                  <c:v>2.2355241990917585E-2</c:v>
                </c:pt>
                <c:pt idx="6802">
                  <c:v>2.2370771856100487E-2</c:v>
                </c:pt>
                <c:pt idx="6803">
                  <c:v>2.2386312509820323E-2</c:v>
                </c:pt>
                <c:pt idx="6804">
                  <c:v>2.2401863959408963E-2</c:v>
                </c:pt>
                <c:pt idx="6805">
                  <c:v>2.2417426212203037E-2</c:v>
                </c:pt>
                <c:pt idx="6806">
                  <c:v>2.243299927603359E-2</c:v>
                </c:pt>
                <c:pt idx="6807">
                  <c:v>2.2448583158247788E-2</c:v>
                </c:pt>
                <c:pt idx="6808">
                  <c:v>2.2464177866361006E-2</c:v>
                </c:pt>
                <c:pt idx="6809">
                  <c:v>2.2479783407730276E-2</c:v>
                </c:pt>
                <c:pt idx="6810">
                  <c:v>2.2495399790208433E-2</c:v>
                </c:pt>
                <c:pt idx="6811">
                  <c:v>2.2511027021163074E-2</c:v>
                </c:pt>
                <c:pt idx="6812">
                  <c:v>2.2526665107966581E-2</c:v>
                </c:pt>
                <c:pt idx="6813">
                  <c:v>2.2542314058488156E-2</c:v>
                </c:pt>
                <c:pt idx="6814">
                  <c:v>2.2557973880110771E-2</c:v>
                </c:pt>
                <c:pt idx="6815">
                  <c:v>2.2573644580222176E-2</c:v>
                </c:pt>
                <c:pt idx="6816">
                  <c:v>2.2589326166707991E-2</c:v>
                </c:pt>
                <c:pt idx="6817">
                  <c:v>2.2605018646966579E-2</c:v>
                </c:pt>
                <c:pt idx="6818">
                  <c:v>2.2620722028401097E-2</c:v>
                </c:pt>
                <c:pt idx="6819">
                  <c:v>2.2636436318913617E-2</c:v>
                </c:pt>
                <c:pt idx="6820">
                  <c:v>2.2652161525917924E-2</c:v>
                </c:pt>
                <c:pt idx="6821">
                  <c:v>2.2667897656832622E-2</c:v>
                </c:pt>
                <c:pt idx="6822">
                  <c:v>2.2683644719576256E-2</c:v>
                </c:pt>
                <c:pt idx="6823">
                  <c:v>2.2699402721578076E-2</c:v>
                </c:pt>
                <c:pt idx="6824">
                  <c:v>2.2715171670437431E-2</c:v>
                </c:pt>
                <c:pt idx="6825">
                  <c:v>2.2730951573593554E-2</c:v>
                </c:pt>
                <c:pt idx="6826">
                  <c:v>2.2746742438987017E-2</c:v>
                </c:pt>
                <c:pt idx="6827">
                  <c:v>2.276254427406774E-2</c:v>
                </c:pt>
                <c:pt idx="6828">
                  <c:v>2.2778357086290474E-2</c:v>
                </c:pt>
                <c:pt idx="6829">
                  <c:v>2.2794180883612344E-2</c:v>
                </c:pt>
                <c:pt idx="6830">
                  <c:v>2.2810015673498815E-2</c:v>
                </c:pt>
                <c:pt idx="6831">
                  <c:v>2.282586146342018E-2</c:v>
                </c:pt>
                <c:pt idx="6832">
                  <c:v>2.2841718261350161E-2</c:v>
                </c:pt>
                <c:pt idx="6833">
                  <c:v>2.285758607476979E-2</c:v>
                </c:pt>
                <c:pt idx="6834">
                  <c:v>2.2873464911164942E-2</c:v>
                </c:pt>
                <c:pt idx="6835">
                  <c:v>2.2889354778525967E-2</c:v>
                </c:pt>
                <c:pt idx="6836">
                  <c:v>2.2905255684349497E-2</c:v>
                </c:pt>
                <c:pt idx="6837">
                  <c:v>2.292116763630379E-2</c:v>
                </c:pt>
                <c:pt idx="6838">
                  <c:v>2.2937090641895551E-2</c:v>
                </c:pt>
                <c:pt idx="6839">
                  <c:v>2.2953024709137355E-2</c:v>
                </c:pt>
                <c:pt idx="6840">
                  <c:v>2.2968969845546684E-2</c:v>
                </c:pt>
                <c:pt idx="6841">
                  <c:v>2.2984926058645896E-2</c:v>
                </c:pt>
                <c:pt idx="6842">
                  <c:v>2.3000893356464276E-2</c:v>
                </c:pt>
                <c:pt idx="6843">
                  <c:v>2.3016871746534988E-2</c:v>
                </c:pt>
                <c:pt idx="6844">
                  <c:v>2.3032861236396071E-2</c:v>
                </c:pt>
                <c:pt idx="6845">
                  <c:v>2.3048861834093565E-2</c:v>
                </c:pt>
                <c:pt idx="6846">
                  <c:v>2.3064873547176335E-2</c:v>
                </c:pt>
                <c:pt idx="6847">
                  <c:v>2.3080896383198143E-2</c:v>
                </c:pt>
                <c:pt idx="6848">
                  <c:v>2.3096930350221812E-2</c:v>
                </c:pt>
                <c:pt idx="6849">
                  <c:v>2.3112975455811945E-2</c:v>
                </c:pt>
                <c:pt idx="6850">
                  <c:v>2.3129031707538064E-2</c:v>
                </c:pt>
                <c:pt idx="6851">
                  <c:v>2.3145099113479801E-2</c:v>
                </c:pt>
                <c:pt idx="6852">
                  <c:v>2.3161177681217542E-2</c:v>
                </c:pt>
                <c:pt idx="6853">
                  <c:v>2.3177267418505225E-2</c:v>
                </c:pt>
                <c:pt idx="6854">
                  <c:v>2.3193368332933426E-2</c:v>
                </c:pt>
                <c:pt idx="6855">
                  <c:v>2.3209480432604249E-2</c:v>
                </c:pt>
                <c:pt idx="6856">
                  <c:v>2.3225603725119164E-2</c:v>
                </c:pt>
                <c:pt idx="6857">
                  <c:v>2.324173821808458E-2</c:v>
                </c:pt>
                <c:pt idx="6858">
                  <c:v>2.3257883919619499E-2</c:v>
                </c:pt>
                <c:pt idx="6859">
                  <c:v>2.3274040837341241E-2</c:v>
                </c:pt>
                <c:pt idx="6860">
                  <c:v>2.329020897887208E-2</c:v>
                </c:pt>
                <c:pt idx="6861">
                  <c:v>2.3306388352347947E-2</c:v>
                </c:pt>
                <c:pt idx="6862">
                  <c:v>2.3322578965402053E-2</c:v>
                </c:pt>
                <c:pt idx="6863">
                  <c:v>2.3338780825672562E-2</c:v>
                </c:pt>
                <c:pt idx="6864">
                  <c:v>2.335499394131238E-2</c:v>
                </c:pt>
                <c:pt idx="6865">
                  <c:v>2.3371218319970632E-2</c:v>
                </c:pt>
                <c:pt idx="6866">
                  <c:v>2.3387453969301416E-2</c:v>
                </c:pt>
                <c:pt idx="6867">
                  <c:v>2.3403700897474632E-2</c:v>
                </c:pt>
                <c:pt idx="6868">
                  <c:v>2.3419959112155369E-2</c:v>
                </c:pt>
                <c:pt idx="6869">
                  <c:v>2.3436228621184198E-2</c:v>
                </c:pt>
                <c:pt idx="6870">
                  <c:v>2.3452509432236503E-2</c:v>
                </c:pt>
                <c:pt idx="6871">
                  <c:v>2.3468801553504913E-2</c:v>
                </c:pt>
                <c:pt idx="6872">
                  <c:v>2.3485104992675837E-2</c:v>
                </c:pt>
                <c:pt idx="6873">
                  <c:v>2.3501419757440665E-2</c:v>
                </c:pt>
                <c:pt idx="6874">
                  <c:v>2.3517745856009107E-2</c:v>
                </c:pt>
                <c:pt idx="6875">
                  <c:v>2.3534083296083606E-2</c:v>
                </c:pt>
                <c:pt idx="6876">
                  <c:v>2.3550432085371591E-2</c:v>
                </c:pt>
                <c:pt idx="6877">
                  <c:v>2.3566792232099894E-2</c:v>
                </c:pt>
                <c:pt idx="6878">
                  <c:v>2.3583163743987022E-2</c:v>
                </c:pt>
                <c:pt idx="6879">
                  <c:v>2.3599546628756476E-2</c:v>
                </c:pt>
                <c:pt idx="6880">
                  <c:v>2.361594089465225E-2</c:v>
                </c:pt>
                <c:pt idx="6881">
                  <c:v>2.363234654940894E-2</c:v>
                </c:pt>
                <c:pt idx="6882">
                  <c:v>2.3648763600938226E-2</c:v>
                </c:pt>
                <c:pt idx="6883">
                  <c:v>2.3665192056985095E-2</c:v>
                </c:pt>
                <c:pt idx="6884">
                  <c:v>2.3681631925816474E-2</c:v>
                </c:pt>
                <c:pt idx="6885">
                  <c:v>2.3698083215188476E-2</c:v>
                </c:pt>
                <c:pt idx="6886">
                  <c:v>2.3714545932862235E-2</c:v>
                </c:pt>
                <c:pt idx="6887">
                  <c:v>2.3731020087121926E-2</c:v>
                </c:pt>
                <c:pt idx="6888">
                  <c:v>2.3747505685739832E-2</c:v>
                </c:pt>
                <c:pt idx="6889">
                  <c:v>2.3764002736493279E-2</c:v>
                </c:pt>
                <c:pt idx="6890">
                  <c:v>2.3780511247683711E-2</c:v>
                </c:pt>
                <c:pt idx="6891">
                  <c:v>2.3797031227099627E-2</c:v>
                </c:pt>
                <c:pt idx="6892">
                  <c:v>2.3813562682534567E-2</c:v>
                </c:pt>
                <c:pt idx="6893">
                  <c:v>2.3830105622307293E-2</c:v>
                </c:pt>
                <c:pt idx="6894">
                  <c:v>2.3846660054222542E-2</c:v>
                </c:pt>
                <c:pt idx="6895">
                  <c:v>2.3863225986090111E-2</c:v>
                </c:pt>
                <c:pt idx="6896">
                  <c:v>2.3879803426246109E-2</c:v>
                </c:pt>
                <c:pt idx="6897">
                  <c:v>2.3896392382511553E-2</c:v>
                </c:pt>
                <c:pt idx="6898">
                  <c:v>2.3912992862886513E-2</c:v>
                </c:pt>
                <c:pt idx="6899">
                  <c:v>2.3929604875202515E-2</c:v>
                </c:pt>
                <c:pt idx="6900">
                  <c:v>2.3946228427818853E-2</c:v>
                </c:pt>
                <c:pt idx="6901">
                  <c:v>2.39628635285783E-2</c:v>
                </c:pt>
                <c:pt idx="6902">
                  <c:v>2.3979510185328706E-2</c:v>
                </c:pt>
                <c:pt idx="6903">
                  <c:v>2.3996168406446805E-2</c:v>
                </c:pt>
                <c:pt idx="6904">
                  <c:v>2.4012838199791723E-2</c:v>
                </c:pt>
                <c:pt idx="6905">
                  <c:v>2.4029519573227676E-2</c:v>
                </c:pt>
                <c:pt idx="6906">
                  <c:v>2.4046212535148867E-2</c:v>
                </c:pt>
                <c:pt idx="6907">
                  <c:v>2.4062917093430811E-2</c:v>
                </c:pt>
                <c:pt idx="6908">
                  <c:v>2.4079633255954132E-2</c:v>
                </c:pt>
                <c:pt idx="6909">
                  <c:v>2.4096361031130532E-2</c:v>
                </c:pt>
                <c:pt idx="6910">
                  <c:v>2.4113100426851955E-2</c:v>
                </c:pt>
                <c:pt idx="6911">
                  <c:v>2.4129851451015458E-2</c:v>
                </c:pt>
                <c:pt idx="6912">
                  <c:v>2.4146614112050286E-2</c:v>
                </c:pt>
                <c:pt idx="6913">
                  <c:v>2.4163388417864841E-2</c:v>
                </c:pt>
                <c:pt idx="6914">
                  <c:v>2.4180174376548583E-2</c:v>
                </c:pt>
                <c:pt idx="6915">
                  <c:v>2.4196971996020535E-2</c:v>
                </c:pt>
                <c:pt idx="6916">
                  <c:v>2.4213781284733393E-2</c:v>
                </c:pt>
                <c:pt idx="6917">
                  <c:v>2.4230602250617558E-2</c:v>
                </c:pt>
                <c:pt idx="6918">
                  <c:v>2.4247434901608564E-2</c:v>
                </c:pt>
                <c:pt idx="6919">
                  <c:v>2.4264279246176738E-2</c:v>
                </c:pt>
                <c:pt idx="6920">
                  <c:v>2.4281135292269013E-2</c:v>
                </c:pt>
                <c:pt idx="6921">
                  <c:v>2.4298003047837483E-2</c:v>
                </c:pt>
                <c:pt idx="6922">
                  <c:v>2.4314882521370131E-2</c:v>
                </c:pt>
                <c:pt idx="6923">
                  <c:v>2.4331773720830466E-2</c:v>
                </c:pt>
                <c:pt idx="6924">
                  <c:v>2.4348676654187166E-2</c:v>
                </c:pt>
                <c:pt idx="6925">
                  <c:v>2.436559132994592E-2</c:v>
                </c:pt>
                <c:pt idx="6926">
                  <c:v>2.4382517756086842E-2</c:v>
                </c:pt>
                <c:pt idx="6927">
                  <c:v>2.4399455940772755E-2</c:v>
                </c:pt>
                <c:pt idx="6928">
                  <c:v>2.4416405891994501E-2</c:v>
                </c:pt>
                <c:pt idx="6929">
                  <c:v>2.4433367618281427E-2</c:v>
                </c:pt>
                <c:pt idx="6930">
                  <c:v>2.4450341127635847E-2</c:v>
                </c:pt>
                <c:pt idx="6931">
                  <c:v>2.4467326428065268E-2</c:v>
                </c:pt>
                <c:pt idx="6932">
                  <c:v>2.4484323528116827E-2</c:v>
                </c:pt>
                <c:pt idx="6933">
                  <c:v>2.4501332435809528E-2</c:v>
                </c:pt>
                <c:pt idx="6934">
                  <c:v>2.4518353159167575E-2</c:v>
                </c:pt>
                <c:pt idx="6935">
                  <c:v>2.4535385706755931E-2</c:v>
                </c:pt>
                <c:pt idx="6936">
                  <c:v>2.455243008661032E-2</c:v>
                </c:pt>
                <c:pt idx="6937">
                  <c:v>2.4569486306771686E-2</c:v>
                </c:pt>
                <c:pt idx="6938">
                  <c:v>2.4586554375822852E-2</c:v>
                </c:pt>
                <c:pt idx="6939">
                  <c:v>2.46036343018163E-2</c:v>
                </c:pt>
                <c:pt idx="6940">
                  <c:v>2.4620726092809745E-2</c:v>
                </c:pt>
                <c:pt idx="6941">
                  <c:v>2.4637829757403907E-2</c:v>
                </c:pt>
                <c:pt idx="6942">
                  <c:v>2.4654945303668067E-2</c:v>
                </c:pt>
                <c:pt idx="6943">
                  <c:v>2.4672072739856252E-2</c:v>
                </c:pt>
                <c:pt idx="6944">
                  <c:v>2.4689212074048582E-2</c:v>
                </c:pt>
                <c:pt idx="6945">
                  <c:v>2.4706363314869705E-2</c:v>
                </c:pt>
                <c:pt idx="6946">
                  <c:v>2.4723526470411344E-2</c:v>
                </c:pt>
                <c:pt idx="6947">
                  <c:v>2.4740701548770481E-2</c:v>
                </c:pt>
                <c:pt idx="6948">
                  <c:v>2.4757888558589739E-2</c:v>
                </c:pt>
                <c:pt idx="6949">
                  <c:v>2.4775087507977731E-2</c:v>
                </c:pt>
                <c:pt idx="6950">
                  <c:v>2.4792298405048305E-2</c:v>
                </c:pt>
                <c:pt idx="6951">
                  <c:v>2.4809521258462128E-2</c:v>
                </c:pt>
                <c:pt idx="6952">
                  <c:v>2.4826756076344707E-2</c:v>
                </c:pt>
                <c:pt idx="6953">
                  <c:v>2.4844002866826826E-2</c:v>
                </c:pt>
                <c:pt idx="6954">
                  <c:v>2.4861261638587207E-2</c:v>
                </c:pt>
                <c:pt idx="6955">
                  <c:v>2.4878532399768304E-2</c:v>
                </c:pt>
                <c:pt idx="6956">
                  <c:v>2.4895815158517853E-2</c:v>
                </c:pt>
                <c:pt idx="6957">
                  <c:v>2.491310992353268E-2</c:v>
                </c:pt>
                <c:pt idx="6958">
                  <c:v>2.4930416702972222E-2</c:v>
                </c:pt>
                <c:pt idx="6959">
                  <c:v>2.4947735505182724E-2</c:v>
                </c:pt>
                <c:pt idx="6960">
                  <c:v>2.4965066338334591E-2</c:v>
                </c:pt>
                <c:pt idx="6961">
                  <c:v>2.4982409211148832E-2</c:v>
                </c:pt>
                <c:pt idx="6962">
                  <c:v>2.4999764131807586E-2</c:v>
                </c:pt>
                <c:pt idx="6963">
                  <c:v>2.5017131108498292E-2</c:v>
                </c:pt>
                <c:pt idx="6964">
                  <c:v>2.5034510149960148E-2</c:v>
                </c:pt>
                <c:pt idx="6965">
                  <c:v>2.5051901264392353E-2</c:v>
                </c:pt>
                <c:pt idx="6966">
                  <c:v>2.5069304459999428E-2</c:v>
                </c:pt>
                <c:pt idx="6967">
                  <c:v>2.5086719745538791E-2</c:v>
                </c:pt>
                <c:pt idx="6968">
                  <c:v>2.5104147129226748E-2</c:v>
                </c:pt>
                <c:pt idx="6969">
                  <c:v>2.512158661928492E-2</c:v>
                </c:pt>
                <c:pt idx="6970">
                  <c:v>2.5139038224488996E-2</c:v>
                </c:pt>
                <c:pt idx="6971">
                  <c:v>2.5156501953072414E-2</c:v>
                </c:pt>
                <c:pt idx="6972">
                  <c:v>2.5173977813457107E-2</c:v>
                </c:pt>
                <c:pt idx="6973">
                  <c:v>2.5191465813887575E-2</c:v>
                </c:pt>
                <c:pt idx="6974">
                  <c:v>2.5208965963163913E-2</c:v>
                </c:pt>
                <c:pt idx="6975">
                  <c:v>2.5226478269542461E-2</c:v>
                </c:pt>
                <c:pt idx="6976">
                  <c:v>2.524400274128491E-2</c:v>
                </c:pt>
                <c:pt idx="6977">
                  <c:v>2.5261539387209708E-2</c:v>
                </c:pt>
                <c:pt idx="6978">
                  <c:v>2.5279088215590412E-2</c:v>
                </c:pt>
                <c:pt idx="6979">
                  <c:v>2.5296649234705943E-2</c:v>
                </c:pt>
                <c:pt idx="6980">
                  <c:v>2.5314222453393143E-2</c:v>
                </c:pt>
                <c:pt idx="6981">
                  <c:v>2.5331807879942821E-2</c:v>
                </c:pt>
                <c:pt idx="6982">
                  <c:v>2.5349405522651164E-2</c:v>
                </c:pt>
                <c:pt idx="6983">
                  <c:v>2.5367015390373442E-2</c:v>
                </c:pt>
                <c:pt idx="6984">
                  <c:v>2.5384637491417755E-2</c:v>
                </c:pt>
                <c:pt idx="6985">
                  <c:v>2.5402271834097597E-2</c:v>
                </c:pt>
                <c:pt idx="6986">
                  <c:v>2.5419918427286699E-2</c:v>
                </c:pt>
                <c:pt idx="6987">
                  <c:v>2.5437577279310491E-2</c:v>
                </c:pt>
                <c:pt idx="6988">
                  <c:v>2.5455248398685012E-2</c:v>
                </c:pt>
                <c:pt idx="6989">
                  <c:v>2.5472931793746871E-2</c:v>
                </c:pt>
                <c:pt idx="6990">
                  <c:v>2.5490627473394496E-2</c:v>
                </c:pt>
                <c:pt idx="6991">
                  <c:v>2.5508335445976464E-2</c:v>
                </c:pt>
                <c:pt idx="6992">
                  <c:v>2.5526055719846782E-2</c:v>
                </c:pt>
                <c:pt idx="6993">
                  <c:v>2.5543788303922427E-2</c:v>
                </c:pt>
                <c:pt idx="6994">
                  <c:v>2.5561533206569394E-2</c:v>
                </c:pt>
                <c:pt idx="6995">
                  <c:v>2.5579290436159106E-2</c:v>
                </c:pt>
                <c:pt idx="6996">
                  <c:v>2.5597060001627141E-2</c:v>
                </c:pt>
                <c:pt idx="6997">
                  <c:v>2.5614841911356941E-2</c:v>
                </c:pt>
                <c:pt idx="6998">
                  <c:v>2.5632636173737386E-2</c:v>
                </c:pt>
                <c:pt idx="6999">
                  <c:v>2.5650442797722689E-2</c:v>
                </c:pt>
                <c:pt idx="7000">
                  <c:v>2.5668261791713776E-2</c:v>
                </c:pt>
                <c:pt idx="7001">
                  <c:v>2.5686093164117026E-2</c:v>
                </c:pt>
                <c:pt idx="7002">
                  <c:v>2.5703936923905317E-2</c:v>
                </c:pt>
                <c:pt idx="7003">
                  <c:v>2.5721793079497103E-2</c:v>
                </c:pt>
                <c:pt idx="7004">
                  <c:v>2.5739661639503572E-2</c:v>
                </c:pt>
                <c:pt idx="7005">
                  <c:v>2.5757542612354477E-2</c:v>
                </c:pt>
                <c:pt idx="7006">
                  <c:v>2.5775436007047667E-2</c:v>
                </c:pt>
                <c:pt idx="7007">
                  <c:v>2.5793341832025005E-2</c:v>
                </c:pt>
                <c:pt idx="7008">
                  <c:v>2.581126009573383E-2</c:v>
                </c:pt>
                <c:pt idx="7009">
                  <c:v>2.5829190807190754E-2</c:v>
                </c:pt>
                <c:pt idx="7010">
                  <c:v>2.5847133974855246E-2</c:v>
                </c:pt>
                <c:pt idx="7011">
                  <c:v>2.5865089607192259E-2</c:v>
                </c:pt>
                <c:pt idx="7012">
                  <c:v>2.5883057713237213E-2</c:v>
                </c:pt>
                <c:pt idx="7013">
                  <c:v>2.590103830146722E-2</c:v>
                </c:pt>
                <c:pt idx="7014">
                  <c:v>2.5919031380364884E-2</c:v>
                </c:pt>
                <c:pt idx="7015">
                  <c:v>2.5937036958984468E-2</c:v>
                </c:pt>
                <c:pt idx="7016">
                  <c:v>2.5955055045820762E-2</c:v>
                </c:pt>
                <c:pt idx="7017">
                  <c:v>2.5973085649563046E-2</c:v>
                </c:pt>
                <c:pt idx="7018">
                  <c:v>2.599112877871752E-2</c:v>
                </c:pt>
                <c:pt idx="7019">
                  <c:v>2.6009184442363636E-2</c:v>
                </c:pt>
                <c:pt idx="7020">
                  <c:v>2.6027252649019807E-2</c:v>
                </c:pt>
                <c:pt idx="7021">
                  <c:v>2.6045333407209981E-2</c:v>
                </c:pt>
                <c:pt idx="7022">
                  <c:v>2.6063426726032537E-2</c:v>
                </c:pt>
                <c:pt idx="7023">
                  <c:v>2.6081532614023663E-2</c:v>
                </c:pt>
                <c:pt idx="7024">
                  <c:v>2.6099651079725079E-2</c:v>
                </c:pt>
                <c:pt idx="7025">
                  <c:v>2.6117782132254137E-2</c:v>
                </c:pt>
                <c:pt idx="7026">
                  <c:v>2.6135925780164826E-2</c:v>
                </c:pt>
                <c:pt idx="7027">
                  <c:v>2.6154082032016683E-2</c:v>
                </c:pt>
                <c:pt idx="7028">
                  <c:v>2.6172250896946074E-2</c:v>
                </c:pt>
                <c:pt idx="7029">
                  <c:v>2.619043238352483E-2</c:v>
                </c:pt>
                <c:pt idx="7030">
                  <c:v>2.6208626500330335E-2</c:v>
                </c:pt>
                <c:pt idx="7031">
                  <c:v>2.622683325651801E-2</c:v>
                </c:pt>
                <c:pt idx="7032">
                  <c:v>2.6245052660677559E-2</c:v>
                </c:pt>
                <c:pt idx="7033">
                  <c:v>2.6263284721595351E-2</c:v>
                </c:pt>
                <c:pt idx="7034">
                  <c:v>2.6281529447872626E-2</c:v>
                </c:pt>
                <c:pt idx="7035">
                  <c:v>2.6299786848690276E-2</c:v>
                </c:pt>
                <c:pt idx="7036">
                  <c:v>2.6318056932661902E-2</c:v>
                </c:pt>
                <c:pt idx="7037">
                  <c:v>2.6336339708406677E-2</c:v>
                </c:pt>
                <c:pt idx="7038">
                  <c:v>2.635463518512465E-2</c:v>
                </c:pt>
                <c:pt idx="7039">
                  <c:v>2.6372943371447372E-2</c:v>
                </c:pt>
                <c:pt idx="7040">
                  <c:v>2.6391264276012006E-2</c:v>
                </c:pt>
                <c:pt idx="7041">
                  <c:v>2.6409597908037773E-2</c:v>
                </c:pt>
                <c:pt idx="7042">
                  <c:v>2.6427944276174238E-2</c:v>
                </c:pt>
                <c:pt idx="7043">
                  <c:v>2.644630338907657E-2</c:v>
                </c:pt>
                <c:pt idx="7044">
                  <c:v>2.6464675255983224E-2</c:v>
                </c:pt>
                <c:pt idx="7045">
                  <c:v>2.6483059885561794E-2</c:v>
                </c:pt>
                <c:pt idx="7046">
                  <c:v>2.6501457286485508E-2</c:v>
                </c:pt>
                <c:pt idx="7047">
                  <c:v>2.6519867468012076E-2</c:v>
                </c:pt>
                <c:pt idx="7048">
                  <c:v>2.6538290438827179E-2</c:v>
                </c:pt>
                <c:pt idx="7049">
                  <c:v>2.6556726207815354E-2</c:v>
                </c:pt>
                <c:pt idx="7050">
                  <c:v>2.6575174783673945E-2</c:v>
                </c:pt>
                <c:pt idx="7051">
                  <c:v>2.6593636175686424E-2</c:v>
                </c:pt>
                <c:pt idx="7052">
                  <c:v>2.6612110392562626E-2</c:v>
                </c:pt>
                <c:pt idx="7053">
                  <c:v>2.6630597443018038E-2</c:v>
                </c:pt>
                <c:pt idx="7054">
                  <c:v>2.6649097336355485E-2</c:v>
                </c:pt>
                <c:pt idx="7055">
                  <c:v>2.6667610081302976E-2</c:v>
                </c:pt>
                <c:pt idx="7056">
                  <c:v>2.668613568659417E-2</c:v>
                </c:pt>
                <c:pt idx="7057">
                  <c:v>2.6704674161551294E-2</c:v>
                </c:pt>
                <c:pt idx="7058">
                  <c:v>2.6723225514920561E-2</c:v>
                </c:pt>
                <c:pt idx="7059">
                  <c:v>2.6741789755453837E-2</c:v>
                </c:pt>
                <c:pt idx="7060">
                  <c:v>2.6760366892492799E-2</c:v>
                </c:pt>
                <c:pt idx="7061">
                  <c:v>2.6778956934801892E-2</c:v>
                </c:pt>
                <c:pt idx="7062">
                  <c:v>2.6797559891346221E-2</c:v>
                </c:pt>
                <c:pt idx="7063">
                  <c:v>2.6816175770902007E-2</c:v>
                </c:pt>
                <c:pt idx="7064">
                  <c:v>2.6834804582836904E-2</c:v>
                </c:pt>
                <c:pt idx="7065">
                  <c:v>2.6853446335939741E-2</c:v>
                </c:pt>
                <c:pt idx="7066">
                  <c:v>2.6872101039005041E-2</c:v>
                </c:pt>
                <c:pt idx="7067">
                  <c:v>2.6890768701419994E-2</c:v>
                </c:pt>
                <c:pt idx="7068">
                  <c:v>2.6909449331991752E-2</c:v>
                </c:pt>
                <c:pt idx="7069">
                  <c:v>2.6928142939533186E-2</c:v>
                </c:pt>
                <c:pt idx="7070">
                  <c:v>2.6946849533451063E-2</c:v>
                </c:pt>
                <c:pt idx="7071">
                  <c:v>2.69655691225709E-2</c:v>
                </c:pt>
                <c:pt idx="7072">
                  <c:v>2.6984301715723948E-2</c:v>
                </c:pt>
                <c:pt idx="7073">
                  <c:v>2.700304732233659E-2</c:v>
                </c:pt>
                <c:pt idx="7074">
                  <c:v>2.7021805951252753E-2</c:v>
                </c:pt>
                <c:pt idx="7075">
                  <c:v>2.70405776113221E-2</c:v>
                </c:pt>
                <c:pt idx="7076">
                  <c:v>2.705936231199068E-2</c:v>
                </c:pt>
                <c:pt idx="7077">
                  <c:v>2.7078160062120857E-2</c:v>
                </c:pt>
                <c:pt idx="7078">
                  <c:v>2.709697087077791E-2</c:v>
                </c:pt>
                <c:pt idx="7079">
                  <c:v>2.7115794746836116E-2</c:v>
                </c:pt>
                <c:pt idx="7080">
                  <c:v>2.7134631699767795E-2</c:v>
                </c:pt>
                <c:pt idx="7081">
                  <c:v>2.715348173845997E-2</c:v>
                </c:pt>
                <c:pt idx="7082">
                  <c:v>2.7172344871805431E-2</c:v>
                </c:pt>
                <c:pt idx="7083">
                  <c:v>2.7191221109296251E-2</c:v>
                </c:pt>
                <c:pt idx="7084">
                  <c:v>2.7210110459837983E-2</c:v>
                </c:pt>
                <c:pt idx="7085">
                  <c:v>2.7229012932341964E-2</c:v>
                </c:pt>
                <c:pt idx="7086">
                  <c:v>2.7247928536320066E-2</c:v>
                </c:pt>
                <c:pt idx="7087">
                  <c:v>2.7266857280696416E-2</c:v>
                </c:pt>
                <c:pt idx="7088">
                  <c:v>2.7285799174400931E-2</c:v>
                </c:pt>
                <c:pt idx="7089">
                  <c:v>2.7304754226965319E-2</c:v>
                </c:pt>
                <c:pt idx="7090">
                  <c:v>2.7323722447332322E-2</c:v>
                </c:pt>
                <c:pt idx="7091">
                  <c:v>2.7342703844450478E-2</c:v>
                </c:pt>
                <c:pt idx="7092">
                  <c:v>2.7361698427871377E-2</c:v>
                </c:pt>
                <c:pt idx="7093">
                  <c:v>2.7380706206556412E-2</c:v>
                </c:pt>
                <c:pt idx="7094">
                  <c:v>2.7399727189672138E-2</c:v>
                </c:pt>
                <c:pt idx="7095">
                  <c:v>2.7418761386191988E-2</c:v>
                </c:pt>
                <c:pt idx="7096">
                  <c:v>2.7437808805694117E-2</c:v>
                </c:pt>
                <c:pt idx="7097">
                  <c:v>2.7456869457164846E-2</c:v>
                </c:pt>
                <c:pt idx="7098">
                  <c:v>2.747594334959632E-2</c:v>
                </c:pt>
                <c:pt idx="7099">
                  <c:v>2.749503049258667E-2</c:v>
                </c:pt>
                <c:pt idx="7100">
                  <c:v>2.7514130895140956E-2</c:v>
                </c:pt>
                <c:pt idx="7101">
                  <c:v>2.7533244566270074E-2</c:v>
                </c:pt>
                <c:pt idx="7102">
                  <c:v>2.7552371515592176E-2</c:v>
                </c:pt>
                <c:pt idx="7103">
                  <c:v>2.75715117521311E-2</c:v>
                </c:pt>
                <c:pt idx="7104">
                  <c:v>2.7590665284916535E-2</c:v>
                </c:pt>
                <c:pt idx="7105">
                  <c:v>2.7609832123586694E-2</c:v>
                </c:pt>
                <c:pt idx="7106">
                  <c:v>2.7629012277184228E-2</c:v>
                </c:pt>
                <c:pt idx="7107">
                  <c:v>2.7648205754958834E-2</c:v>
                </c:pt>
                <c:pt idx="7108">
                  <c:v>2.7667412565965312E-2</c:v>
                </c:pt>
                <c:pt idx="7109">
                  <c:v>2.7686632719868685E-2</c:v>
                </c:pt>
                <c:pt idx="7110">
                  <c:v>2.7705866225736762E-2</c:v>
                </c:pt>
                <c:pt idx="7111">
                  <c:v>2.7725113092643236E-2</c:v>
                </c:pt>
                <c:pt idx="7112">
                  <c:v>2.7744373330273284E-2</c:v>
                </c:pt>
                <c:pt idx="7113">
                  <c:v>2.7763646947713622E-2</c:v>
                </c:pt>
                <c:pt idx="7114">
                  <c:v>2.7782933954056871E-2</c:v>
                </c:pt>
                <c:pt idx="7115">
                  <c:v>2.7802234359008405E-2</c:v>
                </c:pt>
                <c:pt idx="7116">
                  <c:v>2.7821548171673888E-2</c:v>
                </c:pt>
                <c:pt idx="7117">
                  <c:v>2.7840875401164908E-2</c:v>
                </c:pt>
                <c:pt idx="7118">
                  <c:v>2.7860216057207073E-2</c:v>
                </c:pt>
                <c:pt idx="7119">
                  <c:v>2.7879570148925049E-2</c:v>
                </c:pt>
                <c:pt idx="7120">
                  <c:v>2.7898937685449411E-2</c:v>
                </c:pt>
                <c:pt idx="7121">
                  <c:v>2.7918318676526058E-2</c:v>
                </c:pt>
                <c:pt idx="7122">
                  <c:v>2.7937713131298687E-2</c:v>
                </c:pt>
                <c:pt idx="7123">
                  <c:v>2.7957121059120328E-2</c:v>
                </c:pt>
                <c:pt idx="7124">
                  <c:v>2.7976542469146961E-2</c:v>
                </c:pt>
                <c:pt idx="7125">
                  <c:v>2.7995977371151594E-2</c:v>
                </c:pt>
                <c:pt idx="7126">
                  <c:v>2.8015425774303351E-2</c:v>
                </c:pt>
                <c:pt idx="7127">
                  <c:v>2.8034887687777302E-2</c:v>
                </c:pt>
                <c:pt idx="7128">
                  <c:v>2.8054363121366842E-2</c:v>
                </c:pt>
                <c:pt idx="7129">
                  <c:v>2.8073852084260217E-2</c:v>
                </c:pt>
                <c:pt idx="7130">
                  <c:v>2.8093354585651632E-2</c:v>
                </c:pt>
                <c:pt idx="7131">
                  <c:v>2.8112870635354902E-2</c:v>
                </c:pt>
                <c:pt idx="7132">
                  <c:v>2.8132400242577436E-2</c:v>
                </c:pt>
                <c:pt idx="7133">
                  <c:v>2.8151943416532616E-2</c:v>
                </c:pt>
                <c:pt idx="7134">
                  <c:v>2.8171500167054726E-2</c:v>
                </c:pt>
                <c:pt idx="7135">
                  <c:v>2.8191070503370372E-2</c:v>
                </c:pt>
                <c:pt idx="7136">
                  <c:v>2.8210654434712153E-2</c:v>
                </c:pt>
                <c:pt idx="7137">
                  <c:v>2.8230251970934858E-2</c:v>
                </c:pt>
                <c:pt idx="7138">
                  <c:v>2.824986312128434E-2</c:v>
                </c:pt>
                <c:pt idx="7139">
                  <c:v>2.8269487895218142E-2</c:v>
                </c:pt>
                <c:pt idx="7140">
                  <c:v>2.8289126301994538E-2</c:v>
                </c:pt>
                <c:pt idx="7141">
                  <c:v>2.8308778351495732E-2</c:v>
                </c:pt>
                <c:pt idx="7142">
                  <c:v>2.8328444052993295E-2</c:v>
                </c:pt>
                <c:pt idx="7143">
                  <c:v>2.8348123415764814E-2</c:v>
                </c:pt>
                <c:pt idx="7144">
                  <c:v>2.8367816449713101E-2</c:v>
                </c:pt>
                <c:pt idx="7145">
                  <c:v>2.8387523164129066E-2</c:v>
                </c:pt>
                <c:pt idx="7146">
                  <c:v>2.8407243568309641E-2</c:v>
                </c:pt>
                <c:pt idx="7147">
                  <c:v>2.8426977672178288E-2</c:v>
                </c:pt>
                <c:pt idx="7148">
                  <c:v>2.8446725485045295E-2</c:v>
                </c:pt>
                <c:pt idx="7149">
                  <c:v>2.8466487016226987E-2</c:v>
                </c:pt>
                <c:pt idx="7150">
                  <c:v>2.8486262275667522E-2</c:v>
                </c:pt>
                <c:pt idx="7151">
                  <c:v>2.8506051272696599E-2</c:v>
                </c:pt>
                <c:pt idx="7152">
                  <c:v>2.8525854016857529E-2</c:v>
                </c:pt>
                <c:pt idx="7153">
                  <c:v>2.8545670517492544E-2</c:v>
                </c:pt>
                <c:pt idx="7154">
                  <c:v>2.8565500784573466E-2</c:v>
                </c:pt>
                <c:pt idx="7155">
                  <c:v>2.858534482745595E-2</c:v>
                </c:pt>
                <c:pt idx="7156">
                  <c:v>2.8605202655501719E-2</c:v>
                </c:pt>
                <c:pt idx="7157">
                  <c:v>2.8625074278703384E-2</c:v>
                </c:pt>
                <c:pt idx="7158">
                  <c:v>2.8644959706436116E-2</c:v>
                </c:pt>
                <c:pt idx="7159">
                  <c:v>2.8664858948081157E-2</c:v>
                </c:pt>
                <c:pt idx="7160">
                  <c:v>2.8684772013651962E-2</c:v>
                </c:pt>
                <c:pt idx="7161">
                  <c:v>2.870469891254325E-2</c:v>
                </c:pt>
                <c:pt idx="7162">
                  <c:v>2.872463965415583E-2</c:v>
                </c:pt>
                <c:pt idx="7163">
                  <c:v>2.874459424852404E-2</c:v>
                </c:pt>
                <c:pt idx="7164">
                  <c:v>2.8764562705062193E-2</c:v>
                </c:pt>
                <c:pt idx="7165">
                  <c:v>2.8784545033190705E-2</c:v>
                </c:pt>
                <c:pt idx="7166">
                  <c:v>2.8804541242964835E-2</c:v>
                </c:pt>
                <c:pt idx="7167">
                  <c:v>2.8824551343818533E-2</c:v>
                </c:pt>
                <c:pt idx="7168">
                  <c:v>2.8844575345401729E-2</c:v>
                </c:pt>
                <c:pt idx="7169">
                  <c:v>2.8864613257161047E-2</c:v>
                </c:pt>
                <c:pt idx="7170">
                  <c:v>2.8884665089179716E-2</c:v>
                </c:pt>
                <c:pt idx="7171">
                  <c:v>2.8904730850917923E-2</c:v>
                </c:pt>
                <c:pt idx="7172">
                  <c:v>2.8924810551841994E-2</c:v>
                </c:pt>
                <c:pt idx="7173">
                  <c:v>2.8944904202056188E-2</c:v>
                </c:pt>
                <c:pt idx="7174">
                  <c:v>2.8965011811040421E-2</c:v>
                </c:pt>
                <c:pt idx="7175">
                  <c:v>2.8985133388280758E-2</c:v>
                </c:pt>
                <c:pt idx="7176">
                  <c:v>2.900526894390253E-2</c:v>
                </c:pt>
                <c:pt idx="7177">
                  <c:v>2.9025418487405426E-2</c:v>
                </c:pt>
                <c:pt idx="7178">
                  <c:v>2.9045582028295294E-2</c:v>
                </c:pt>
                <c:pt idx="7179">
                  <c:v>2.9065759576718583E-2</c:v>
                </c:pt>
                <c:pt idx="7180">
                  <c:v>2.9085951142194789E-2</c:v>
                </c:pt>
                <c:pt idx="7181">
                  <c:v>2.9106156734249589E-2</c:v>
                </c:pt>
                <c:pt idx="7182">
                  <c:v>2.9126376363050589E-2</c:v>
                </c:pt>
                <c:pt idx="7183">
                  <c:v>2.9146610038137143E-2</c:v>
                </c:pt>
                <c:pt idx="7184">
                  <c:v>2.9166857769267002E-2</c:v>
                </c:pt>
                <c:pt idx="7185">
                  <c:v>2.9187119565992337E-2</c:v>
                </c:pt>
                <c:pt idx="7186">
                  <c:v>2.9207395438509039E-2</c:v>
                </c:pt>
                <c:pt idx="7187">
                  <c:v>2.9227685396382996E-2</c:v>
                </c:pt>
                <c:pt idx="7188">
                  <c:v>2.9247989449186294E-2</c:v>
                </c:pt>
                <c:pt idx="7189">
                  <c:v>2.9268307607136092E-2</c:v>
                </c:pt>
                <c:pt idx="7190">
                  <c:v>2.928863987981823E-2</c:v>
                </c:pt>
                <c:pt idx="7191">
                  <c:v>2.9308986276824756E-2</c:v>
                </c:pt>
                <c:pt idx="7192">
                  <c:v>2.9329346808394136E-2</c:v>
                </c:pt>
                <c:pt idx="7193">
                  <c:v>2.9349721484132198E-2</c:v>
                </c:pt>
                <c:pt idx="7194">
                  <c:v>2.9370110313650995E-2</c:v>
                </c:pt>
                <c:pt idx="7195">
                  <c:v>2.9390513307210351E-2</c:v>
                </c:pt>
                <c:pt idx="7196">
                  <c:v>2.9410930474436121E-2</c:v>
                </c:pt>
                <c:pt idx="7197">
                  <c:v>2.943136182517455E-2</c:v>
                </c:pt>
                <c:pt idx="7198">
                  <c:v>2.9451807369064432E-2</c:v>
                </c:pt>
                <c:pt idx="7199">
                  <c:v>2.947226711639412E-2</c:v>
                </c:pt>
                <c:pt idx="7200">
                  <c:v>2.9492741076816251E-2</c:v>
                </c:pt>
                <c:pt idx="7201">
                  <c:v>2.9513229259989723E-2</c:v>
                </c:pt>
                <c:pt idx="7202">
                  <c:v>2.9533731676224348E-2</c:v>
                </c:pt>
                <c:pt idx="7203">
                  <c:v>2.9554248335192893E-2</c:v>
                </c:pt>
                <c:pt idx="7204">
                  <c:v>2.9574779246574395E-2</c:v>
                </c:pt>
                <c:pt idx="7205">
                  <c:v>2.9595324420700172E-2</c:v>
                </c:pt>
                <c:pt idx="7206">
                  <c:v>2.961588386726316E-2</c:v>
                </c:pt>
                <c:pt idx="7207">
                  <c:v>2.9636457595962583E-2</c:v>
                </c:pt>
                <c:pt idx="7208">
                  <c:v>2.9657045617151302E-2</c:v>
                </c:pt>
                <c:pt idx="7209">
                  <c:v>2.9677647940542475E-2</c:v>
                </c:pt>
                <c:pt idx="7210">
                  <c:v>2.9698264575855549E-2</c:v>
                </c:pt>
                <c:pt idx="7211">
                  <c:v>2.9718895533464976E-2</c:v>
                </c:pt>
                <c:pt idx="7212">
                  <c:v>2.9739540823104173E-2</c:v>
                </c:pt>
                <c:pt idx="7213">
                  <c:v>2.9760200454729387E-2</c:v>
                </c:pt>
                <c:pt idx="7214">
                  <c:v>2.9780874438087111E-2</c:v>
                </c:pt>
                <c:pt idx="7215">
                  <c:v>2.9801562783580652E-2</c:v>
                </c:pt>
                <c:pt idx="7216">
                  <c:v>2.9822265500970498E-2</c:v>
                </c:pt>
                <c:pt idx="7217">
                  <c:v>2.9842982600023459E-2</c:v>
                </c:pt>
                <c:pt idx="7218">
                  <c:v>2.9863714091164548E-2</c:v>
                </c:pt>
                <c:pt idx="7219">
                  <c:v>2.9884459984174598E-2</c:v>
                </c:pt>
                <c:pt idx="7220">
                  <c:v>2.9905220288840798E-2</c:v>
                </c:pt>
                <c:pt idx="7221">
                  <c:v>2.9925995015609896E-2</c:v>
                </c:pt>
                <c:pt idx="7222">
                  <c:v>2.9946784174283127E-2</c:v>
                </c:pt>
                <c:pt idx="7223">
                  <c:v>2.9967587774668084E-2</c:v>
                </c:pt>
                <c:pt idx="7224">
                  <c:v>2.9988405827233305E-2</c:v>
                </c:pt>
                <c:pt idx="7225">
                  <c:v>3.000923834180047E-2</c:v>
                </c:pt>
                <c:pt idx="7226">
                  <c:v>3.0030085328197623E-2</c:v>
                </c:pt>
                <c:pt idx="7227">
                  <c:v>3.0050946796915137E-2</c:v>
                </c:pt>
                <c:pt idx="7228">
                  <c:v>3.0071822757795165E-2</c:v>
                </c:pt>
                <c:pt idx="7229">
                  <c:v>3.0092713220905214E-2</c:v>
                </c:pt>
                <c:pt idx="7230">
                  <c:v>3.0113618196100662E-2</c:v>
                </c:pt>
                <c:pt idx="7231">
                  <c:v>3.0134537693901061E-2</c:v>
                </c:pt>
                <c:pt idx="7232">
                  <c:v>3.0155471724175952E-2</c:v>
                </c:pt>
                <c:pt idx="7233">
                  <c:v>3.017642029680127E-2</c:v>
                </c:pt>
                <c:pt idx="7234">
                  <c:v>3.0197383422318501E-2</c:v>
                </c:pt>
                <c:pt idx="7235">
                  <c:v>3.0218361110617771E-2</c:v>
                </c:pt>
                <c:pt idx="7236">
                  <c:v>3.0239353371595612E-2</c:v>
                </c:pt>
                <c:pt idx="7237">
                  <c:v>3.0260360215815497E-2</c:v>
                </c:pt>
                <c:pt idx="7238">
                  <c:v>3.0281381653188173E-2</c:v>
                </c:pt>
                <c:pt idx="7239">
                  <c:v>3.0302417693630818E-2</c:v>
                </c:pt>
                <c:pt idx="7240">
                  <c:v>3.0323468347728928E-2</c:v>
                </c:pt>
                <c:pt idx="7241">
                  <c:v>3.0344533625413925E-2</c:v>
                </c:pt>
                <c:pt idx="7242">
                  <c:v>3.03656135368446E-2</c:v>
                </c:pt>
                <c:pt idx="7243">
                  <c:v>3.0386708091965718E-2</c:v>
                </c:pt>
                <c:pt idx="7244">
                  <c:v>3.040781730139222E-2</c:v>
                </c:pt>
                <c:pt idx="7245">
                  <c:v>3.0428941175083154E-2</c:v>
                </c:pt>
                <c:pt idx="7246">
                  <c:v>3.0450079723004019E-2</c:v>
                </c:pt>
                <c:pt idx="7247">
                  <c:v>3.0471232955791894E-2</c:v>
                </c:pt>
                <c:pt idx="7248">
                  <c:v>3.0492400883426599E-2</c:v>
                </c:pt>
                <c:pt idx="7249">
                  <c:v>3.0513583515894411E-2</c:v>
                </c:pt>
                <c:pt idx="7250">
                  <c:v>3.05347808638546E-2</c:v>
                </c:pt>
                <c:pt idx="7251">
                  <c:v>3.0555992937307794E-2</c:v>
                </c:pt>
                <c:pt idx="7252">
                  <c:v>3.0577219746261097E-2</c:v>
                </c:pt>
                <c:pt idx="7253">
                  <c:v>3.0598461301396013E-2</c:v>
                </c:pt>
                <c:pt idx="7254">
                  <c:v>3.0619717612734017E-2</c:v>
                </c:pt>
                <c:pt idx="7255">
                  <c:v>3.0640988690303097E-2</c:v>
                </c:pt>
                <c:pt idx="7256">
                  <c:v>3.0662274544807019E-2</c:v>
                </c:pt>
                <c:pt idx="7257">
                  <c:v>3.0683575186288167E-2</c:v>
                </c:pt>
                <c:pt idx="7258">
                  <c:v>3.0704890625018841E-2</c:v>
                </c:pt>
                <c:pt idx="7259">
                  <c:v>3.0726220871054918E-2</c:v>
                </c:pt>
                <c:pt idx="7260">
                  <c:v>3.0747565935129943E-2</c:v>
                </c:pt>
                <c:pt idx="7261">
                  <c:v>3.0768925827314234E-2</c:v>
                </c:pt>
                <c:pt idx="7262">
                  <c:v>3.0790300557684634E-2</c:v>
                </c:pt>
                <c:pt idx="7263">
                  <c:v>3.0811690136997076E-2</c:v>
                </c:pt>
                <c:pt idx="7264">
                  <c:v>3.0833094575342883E-2</c:v>
                </c:pt>
                <c:pt idx="7265">
                  <c:v>3.0854513882819904E-2</c:v>
                </c:pt>
                <c:pt idx="7266">
                  <c:v>3.0875948070206514E-2</c:v>
                </c:pt>
                <c:pt idx="7267">
                  <c:v>3.0897397147615073E-2</c:v>
                </c:pt>
                <c:pt idx="7268">
                  <c:v>3.0918861125164499E-2</c:v>
                </c:pt>
                <c:pt idx="7269">
                  <c:v>3.0940340013655639E-2</c:v>
                </c:pt>
                <c:pt idx="7270">
                  <c:v>3.096183382322194E-2</c:v>
                </c:pt>
                <c:pt idx="7271">
                  <c:v>3.0983342564003424E-2</c:v>
                </c:pt>
                <c:pt idx="7272">
                  <c:v>3.1004866246823467E-2</c:v>
                </c:pt>
                <c:pt idx="7273">
                  <c:v>3.1026404881836649E-2</c:v>
                </c:pt>
                <c:pt idx="7274">
                  <c:v>3.1047958479430041E-2</c:v>
                </c:pt>
                <c:pt idx="7275">
                  <c:v>3.1069527049771881E-2</c:v>
                </c:pt>
                <c:pt idx="7276">
                  <c:v>3.1091110603715635E-2</c:v>
                </c:pt>
                <c:pt idx="7277">
                  <c:v>3.1112709151444137E-2</c:v>
                </c:pt>
                <c:pt idx="7278">
                  <c:v>3.1134322703146824E-2</c:v>
                </c:pt>
                <c:pt idx="7279">
                  <c:v>3.1155951269699805E-2</c:v>
                </c:pt>
                <c:pt idx="7280">
                  <c:v>3.1177594861307147E-2</c:v>
                </c:pt>
                <c:pt idx="7281">
                  <c:v>3.1199253488179535E-2</c:v>
                </c:pt>
                <c:pt idx="7282">
                  <c:v>3.1220927161215762E-2</c:v>
                </c:pt>
                <c:pt idx="7283">
                  <c:v>3.1242615890641177E-2</c:v>
                </c:pt>
                <c:pt idx="7284">
                  <c:v>3.1264319686687761E-2</c:v>
                </c:pt>
                <c:pt idx="7285">
                  <c:v>3.1286038560277028E-2</c:v>
                </c:pt>
                <c:pt idx="7286">
                  <c:v>3.1307772521655661E-2</c:v>
                </c:pt>
                <c:pt idx="7287">
                  <c:v>3.1329521581304927E-2</c:v>
                </c:pt>
                <c:pt idx="7288">
                  <c:v>3.1351285749485265E-2</c:v>
                </c:pt>
                <c:pt idx="7289">
                  <c:v>3.1373065037148581E-2</c:v>
                </c:pt>
                <c:pt idx="7290">
                  <c:v>3.1394859454570045E-2</c:v>
                </c:pt>
                <c:pt idx="7291">
                  <c:v>3.1416669012031495E-2</c:v>
                </c:pt>
                <c:pt idx="7292">
                  <c:v>3.1438493720507686E-2</c:v>
                </c:pt>
                <c:pt idx="7293">
                  <c:v>3.1460333590295209E-2</c:v>
                </c:pt>
                <c:pt idx="7294">
                  <c:v>3.1482188631697348E-2</c:v>
                </c:pt>
                <c:pt idx="7295">
                  <c:v>3.1504058855711739E-2</c:v>
                </c:pt>
                <c:pt idx="7296">
                  <c:v>3.152594427265646E-2</c:v>
                </c:pt>
                <c:pt idx="7297">
                  <c:v>3.1547844892856274E-2</c:v>
                </c:pt>
                <c:pt idx="7298">
                  <c:v>3.1569760727331753E-2</c:v>
                </c:pt>
                <c:pt idx="7299">
                  <c:v>3.1591691786422488E-2</c:v>
                </c:pt>
                <c:pt idx="7300">
                  <c:v>3.1613638080474786E-2</c:v>
                </c:pt>
                <c:pt idx="7301">
                  <c:v>3.1635599620532188E-2</c:v>
                </c:pt>
                <c:pt idx="7302">
                  <c:v>3.1657576416955865E-2</c:v>
                </c:pt>
                <c:pt idx="7303">
                  <c:v>3.1679568480344193E-2</c:v>
                </c:pt>
                <c:pt idx="7304">
                  <c:v>3.1701575821072248E-2</c:v>
                </c:pt>
                <c:pt idx="7305">
                  <c:v>3.1723598450214302E-2</c:v>
                </c:pt>
                <c:pt idx="7306">
                  <c:v>3.1745636378160337E-2</c:v>
                </c:pt>
                <c:pt idx="7307">
                  <c:v>3.1767689615307064E-2</c:v>
                </c:pt>
                <c:pt idx="7308">
                  <c:v>3.1789758172751856E-2</c:v>
                </c:pt>
                <c:pt idx="7309">
                  <c:v>3.1811842060906363E-2</c:v>
                </c:pt>
                <c:pt idx="7310">
                  <c:v>3.1833941290188981E-2</c:v>
                </c:pt>
                <c:pt idx="7311">
                  <c:v>3.1856055871720211E-2</c:v>
                </c:pt>
                <c:pt idx="7312">
                  <c:v>3.1878185815933428E-2</c:v>
                </c:pt>
                <c:pt idx="7313">
                  <c:v>3.1900331133268761E-2</c:v>
                </c:pt>
                <c:pt idx="7314">
                  <c:v>3.19224918348699E-2</c:v>
                </c:pt>
                <c:pt idx="7315">
                  <c:v>3.1944667931191974E-2</c:v>
                </c:pt>
                <c:pt idx="7316">
                  <c:v>3.1966859432696879E-2</c:v>
                </c:pt>
                <c:pt idx="7317">
                  <c:v>3.1989066350551557E-2</c:v>
                </c:pt>
                <c:pt idx="7318">
                  <c:v>3.201128869523294E-2</c:v>
                </c:pt>
                <c:pt idx="7319">
                  <c:v>3.2033526477457809E-2</c:v>
                </c:pt>
                <c:pt idx="7320">
                  <c:v>3.2055779707717183E-2</c:v>
                </c:pt>
                <c:pt idx="7321">
                  <c:v>3.2078048397209048E-2</c:v>
                </c:pt>
                <c:pt idx="7322">
                  <c:v>3.2100332556439487E-2</c:v>
                </c:pt>
                <c:pt idx="7323">
                  <c:v>3.2122632195921375E-2</c:v>
                </c:pt>
                <c:pt idx="7324">
                  <c:v>3.2144947326876068E-2</c:v>
                </c:pt>
                <c:pt idx="7325">
                  <c:v>3.2167277959831549E-2</c:v>
                </c:pt>
                <c:pt idx="7326">
                  <c:v>3.2189624105322619E-2</c:v>
                </c:pt>
                <c:pt idx="7327">
                  <c:v>3.221198577459404E-2</c:v>
                </c:pt>
                <c:pt idx="7328">
                  <c:v>3.2234362978195742E-2</c:v>
                </c:pt>
                <c:pt idx="7329">
                  <c:v>3.2256755726684509E-2</c:v>
                </c:pt>
                <c:pt idx="7330">
                  <c:v>3.2279164031328543E-2</c:v>
                </c:pt>
                <c:pt idx="7331">
                  <c:v>3.230158790269979E-2</c:v>
                </c:pt>
                <c:pt idx="7332">
                  <c:v>3.2324027351612224E-2</c:v>
                </c:pt>
                <c:pt idx="7333">
                  <c:v>3.2346482388651988E-2</c:v>
                </c:pt>
                <c:pt idx="7334">
                  <c:v>3.2368953025118635E-2</c:v>
                </c:pt>
                <c:pt idx="7335">
                  <c:v>3.2391439271613517E-2</c:v>
                </c:pt>
                <c:pt idx="7336">
                  <c:v>3.2413941138744844E-2</c:v>
                </c:pt>
                <c:pt idx="7337">
                  <c:v>3.2436458637835737E-2</c:v>
                </c:pt>
                <c:pt idx="7338">
                  <c:v>3.2458991779509658E-2</c:v>
                </c:pt>
                <c:pt idx="7339">
                  <c:v>3.2481540574396936E-2</c:v>
                </c:pt>
                <c:pt idx="7340">
                  <c:v>3.2504105033844315E-2</c:v>
                </c:pt>
                <c:pt idx="7341">
                  <c:v>3.2526685168497396E-2</c:v>
                </c:pt>
                <c:pt idx="7342">
                  <c:v>3.2549280989008694E-2</c:v>
                </c:pt>
                <c:pt idx="7343">
                  <c:v>3.2571892506748606E-2</c:v>
                </c:pt>
                <c:pt idx="7344">
                  <c:v>3.2594519732384947E-2</c:v>
                </c:pt>
                <c:pt idx="7345">
                  <c:v>3.2617162676592447E-2</c:v>
                </c:pt>
                <c:pt idx="7346">
                  <c:v>3.2639821350765201E-2</c:v>
                </c:pt>
                <c:pt idx="7347">
                  <c:v>3.2662495765593283E-2</c:v>
                </c:pt>
                <c:pt idx="7348">
                  <c:v>3.2685185932011487E-2</c:v>
                </c:pt>
                <c:pt idx="7349">
                  <c:v>3.2707891860724245E-2</c:v>
                </c:pt>
                <c:pt idx="7350">
                  <c:v>3.273061356315736E-2</c:v>
                </c:pt>
                <c:pt idx="7351">
                  <c:v>3.2753351050030619E-2</c:v>
                </c:pt>
                <c:pt idx="7352">
                  <c:v>3.2776104332070774E-2</c:v>
                </c:pt>
                <c:pt idx="7353">
                  <c:v>3.2798873420727452E-2</c:v>
                </c:pt>
                <c:pt idx="7354">
                  <c:v>3.282165832674281E-2</c:v>
                </c:pt>
                <c:pt idx="7355">
                  <c:v>3.2844459060865958E-2</c:v>
                </c:pt>
                <c:pt idx="7356">
                  <c:v>3.2867275634570411E-2</c:v>
                </c:pt>
                <c:pt idx="7357">
                  <c:v>3.2890108058620721E-2</c:v>
                </c:pt>
                <c:pt idx="7358">
                  <c:v>3.2912956343788421E-2</c:v>
                </c:pt>
                <c:pt idx="7359">
                  <c:v>3.2935820501570956E-2</c:v>
                </c:pt>
                <c:pt idx="7360">
                  <c:v>3.2958700542755313E-2</c:v>
                </c:pt>
                <c:pt idx="7361">
                  <c:v>3.2981596478135512E-2</c:v>
                </c:pt>
                <c:pt idx="7362">
                  <c:v>3.3004508319232947E-2</c:v>
                </c:pt>
                <c:pt idx="7363">
                  <c:v>3.3027436076857132E-2</c:v>
                </c:pt>
                <c:pt idx="7364">
                  <c:v>3.3050379762065048E-2</c:v>
                </c:pt>
                <c:pt idx="7365">
                  <c:v>3.3073339385680717E-2</c:v>
                </c:pt>
                <c:pt idx="7366">
                  <c:v>3.3096314959257599E-2</c:v>
                </c:pt>
                <c:pt idx="7367">
                  <c:v>3.3119306493635259E-2</c:v>
                </c:pt>
                <c:pt idx="7368">
                  <c:v>3.3142313999660306E-2</c:v>
                </c:pt>
                <c:pt idx="7369">
                  <c:v>3.316533748891029E-2</c:v>
                </c:pt>
                <c:pt idx="7370">
                  <c:v>3.3188376972247385E-2</c:v>
                </c:pt>
                <c:pt idx="7371">
                  <c:v>3.3211432460540813E-2</c:v>
                </c:pt>
                <c:pt idx="7372">
                  <c:v>3.3234503965392272E-2</c:v>
                </c:pt>
                <c:pt idx="7373">
                  <c:v>3.3257591497686596E-2</c:v>
                </c:pt>
                <c:pt idx="7374">
                  <c:v>3.3280695068315665E-2</c:v>
                </c:pt>
                <c:pt idx="7375">
                  <c:v>3.3303814688905385E-2</c:v>
                </c:pt>
                <c:pt idx="7376">
                  <c:v>3.3326950370363269E-2</c:v>
                </c:pt>
                <c:pt idx="7377">
                  <c:v>3.3350102123846585E-2</c:v>
                </c:pt>
                <c:pt idx="7378">
                  <c:v>3.3373269960277514E-2</c:v>
                </c:pt>
                <c:pt idx="7379">
                  <c:v>3.3396453891314293E-2</c:v>
                </c:pt>
                <c:pt idx="7380">
                  <c:v>3.3419653927894782E-2</c:v>
                </c:pt>
                <c:pt idx="7381">
                  <c:v>3.344287008096395E-2</c:v>
                </c:pt>
                <c:pt idx="7382">
                  <c:v>3.3466102362204347E-2</c:v>
                </c:pt>
                <c:pt idx="7383">
                  <c:v>3.3489350782576657E-2</c:v>
                </c:pt>
                <c:pt idx="7384">
                  <c:v>3.3512615353048655E-2</c:v>
                </c:pt>
                <c:pt idx="7385">
                  <c:v>3.3535896085327269E-2</c:v>
                </c:pt>
                <c:pt idx="7386">
                  <c:v>3.3559192990396024E-2</c:v>
                </c:pt>
                <c:pt idx="7387">
                  <c:v>3.3582506079245594E-2</c:v>
                </c:pt>
                <c:pt idx="7388">
                  <c:v>3.3605835363607298E-2</c:v>
                </c:pt>
                <c:pt idx="7389">
                  <c:v>3.3629180854487586E-2</c:v>
                </c:pt>
                <c:pt idx="7390">
                  <c:v>3.365254256290004E-2</c:v>
                </c:pt>
                <c:pt idx="7391">
                  <c:v>3.3675920500600455E-2</c:v>
                </c:pt>
                <c:pt idx="7392">
                  <c:v>3.3699314678618225E-2</c:v>
                </c:pt>
                <c:pt idx="7393">
                  <c:v>3.3722725108235263E-2</c:v>
                </c:pt>
                <c:pt idx="7394">
                  <c:v>3.3746151800495797E-2</c:v>
                </c:pt>
                <c:pt idx="7395">
                  <c:v>3.376959476718832E-2</c:v>
                </c:pt>
                <c:pt idx="7396">
                  <c:v>3.3793054019372902E-2</c:v>
                </c:pt>
                <c:pt idx="7397">
                  <c:v>3.3816529568116795E-2</c:v>
                </c:pt>
                <c:pt idx="7398">
                  <c:v>3.384002142523309E-2</c:v>
                </c:pt>
                <c:pt idx="7399">
                  <c:v>3.3863529601804922E-2</c:v>
                </c:pt>
                <c:pt idx="7400">
                  <c:v>3.3887054108922621E-2</c:v>
                </c:pt>
                <c:pt idx="7401">
                  <c:v>3.3910594958423905E-2</c:v>
                </c:pt>
                <c:pt idx="7402">
                  <c:v>3.3934152161415036E-2</c:v>
                </c:pt>
                <c:pt idx="7403">
                  <c:v>3.3957725729009472E-2</c:v>
                </c:pt>
                <c:pt idx="7404">
                  <c:v>3.3981315673069619E-2</c:v>
                </c:pt>
                <c:pt idx="7405">
                  <c:v>3.4004922004724894E-2</c:v>
                </c:pt>
                <c:pt idx="7406">
                  <c:v>3.4028544735111937E-2</c:v>
                </c:pt>
                <c:pt idx="7407">
                  <c:v>3.4052183876117886E-2</c:v>
                </c:pt>
                <c:pt idx="7408">
                  <c:v>3.4075839438895375E-2</c:v>
                </c:pt>
                <c:pt idx="7409">
                  <c:v>3.4099511434852375E-2</c:v>
                </c:pt>
                <c:pt idx="7410">
                  <c:v>3.4123199875156503E-2</c:v>
                </c:pt>
                <c:pt idx="7411">
                  <c:v>3.4146904771727958E-2</c:v>
                </c:pt>
                <c:pt idx="7412">
                  <c:v>3.41706261357504E-2</c:v>
                </c:pt>
                <c:pt idx="7413">
                  <c:v>3.4194363978414737E-2</c:v>
                </c:pt>
                <c:pt idx="7414">
                  <c:v>3.4218118311666032E-2</c:v>
                </c:pt>
                <c:pt idx="7415">
                  <c:v>3.4241889146711273E-2</c:v>
                </c:pt>
                <c:pt idx="7416">
                  <c:v>3.4265676494764689E-2</c:v>
                </c:pt>
                <c:pt idx="7417">
                  <c:v>3.4289480367796263E-2</c:v>
                </c:pt>
                <c:pt idx="7418">
                  <c:v>3.4313300777036357E-2</c:v>
                </c:pt>
                <c:pt idx="7419">
                  <c:v>3.4337137733722586E-2</c:v>
                </c:pt>
                <c:pt idx="7420">
                  <c:v>3.4360991249849905E-2</c:v>
                </c:pt>
                <c:pt idx="7421">
                  <c:v>3.4384861336672082E-2</c:v>
                </c:pt>
                <c:pt idx="7422">
                  <c:v>3.440874800570054E-2</c:v>
                </c:pt>
                <c:pt idx="7423">
                  <c:v>3.4432651268204169E-2</c:v>
                </c:pt>
                <c:pt idx="7424">
                  <c:v>3.445657113621127E-2</c:v>
                </c:pt>
                <c:pt idx="7425">
                  <c:v>3.4480507621006934E-2</c:v>
                </c:pt>
                <c:pt idx="7426">
                  <c:v>3.4504460733883538E-2</c:v>
                </c:pt>
                <c:pt idx="7427">
                  <c:v>3.4528430486894482E-2</c:v>
                </c:pt>
                <c:pt idx="7428">
                  <c:v>3.455241689134838E-2</c:v>
                </c:pt>
                <c:pt idx="7429">
                  <c:v>3.4576419958561165E-2</c:v>
                </c:pt>
                <c:pt idx="7430">
                  <c:v>3.4600439700611371E-2</c:v>
                </c:pt>
                <c:pt idx="7431">
                  <c:v>3.4624476128831197E-2</c:v>
                </c:pt>
                <c:pt idx="7432">
                  <c:v>3.4648529254560176E-2</c:v>
                </c:pt>
                <c:pt idx="7433">
                  <c:v>3.4672599089902043E-2</c:v>
                </c:pt>
                <c:pt idx="7434">
                  <c:v>3.4696685646212609E-2</c:v>
                </c:pt>
                <c:pt idx="7435">
                  <c:v>3.4720788934855071E-2</c:v>
                </c:pt>
                <c:pt idx="7436">
                  <c:v>3.4744908967958399E-2</c:v>
                </c:pt>
                <c:pt idx="7437">
                  <c:v>3.4769045756902095E-2</c:v>
                </c:pt>
                <c:pt idx="7438">
                  <c:v>3.4793199313326202E-2</c:v>
                </c:pt>
                <c:pt idx="7439">
                  <c:v>3.4817369648625515E-2</c:v>
                </c:pt>
                <c:pt idx="7440">
                  <c:v>3.4841556774962743E-2</c:v>
                </c:pt>
                <c:pt idx="7441">
                  <c:v>3.4865760703749041E-2</c:v>
                </c:pt>
                <c:pt idx="7442">
                  <c:v>3.4889981446402984E-2</c:v>
                </c:pt>
                <c:pt idx="7443">
                  <c:v>3.491421901511263E-2</c:v>
                </c:pt>
                <c:pt idx="7444">
                  <c:v>3.4938473421312941E-2</c:v>
                </c:pt>
                <c:pt idx="7445">
                  <c:v>3.4962744676446292E-2</c:v>
                </c:pt>
                <c:pt idx="7446">
                  <c:v>3.4987032792726178E-2</c:v>
                </c:pt>
                <c:pt idx="7447">
                  <c:v>3.501133778161139E-2</c:v>
                </c:pt>
                <c:pt idx="7448">
                  <c:v>3.5035659654568188E-2</c:v>
                </c:pt>
                <c:pt idx="7449">
                  <c:v>3.505999842383551E-2</c:v>
                </c:pt>
                <c:pt idx="7450">
                  <c:v>3.5084354100896081E-2</c:v>
                </c:pt>
                <c:pt idx="7451">
                  <c:v>3.5108726697240036E-2</c:v>
                </c:pt>
                <c:pt idx="7452">
                  <c:v>3.513311622513187E-2</c:v>
                </c:pt>
                <c:pt idx="7453">
                  <c:v>3.5157522696078226E-2</c:v>
                </c:pt>
                <c:pt idx="7454">
                  <c:v>3.5181946121849203E-2</c:v>
                </c:pt>
                <c:pt idx="7455">
                  <c:v>3.5206386513966924E-2</c:v>
                </c:pt>
                <c:pt idx="7456">
                  <c:v>3.5230843884729968E-2</c:v>
                </c:pt>
                <c:pt idx="7457">
                  <c:v>3.5255318245677014E-2</c:v>
                </c:pt>
                <c:pt idx="7458">
                  <c:v>3.5279809608354196E-2</c:v>
                </c:pt>
                <c:pt idx="7459">
                  <c:v>3.5304317985085758E-2</c:v>
                </c:pt>
                <c:pt idx="7460">
                  <c:v>3.5328843387434423E-2</c:v>
                </c:pt>
                <c:pt idx="7461">
                  <c:v>3.5353385826970424E-2</c:v>
                </c:pt>
                <c:pt idx="7462">
                  <c:v>3.5377945316043706E-2</c:v>
                </c:pt>
                <c:pt idx="7463">
                  <c:v>3.5402521866241099E-2</c:v>
                </c:pt>
                <c:pt idx="7464">
                  <c:v>3.542711548915696E-2</c:v>
                </c:pt>
                <c:pt idx="7465">
                  <c:v>3.5451726197166994E-2</c:v>
                </c:pt>
                <c:pt idx="7466">
                  <c:v>3.5476354001882204E-2</c:v>
                </c:pt>
                <c:pt idx="7467">
                  <c:v>3.5500998915179431E-2</c:v>
                </c:pt>
                <c:pt idx="7468">
                  <c:v>3.5525660948685263E-2</c:v>
                </c:pt>
                <c:pt idx="7469">
                  <c:v>3.5550340114809849E-2</c:v>
                </c:pt>
                <c:pt idx="7470">
                  <c:v>3.5575036425196473E-2</c:v>
                </c:pt>
                <c:pt idx="7471">
                  <c:v>3.5599749891495988E-2</c:v>
                </c:pt>
                <c:pt idx="7472">
                  <c:v>3.5624480526144413E-2</c:v>
                </c:pt>
                <c:pt idx="7473">
                  <c:v>3.564922834080933E-2</c:v>
                </c:pt>
                <c:pt idx="7474">
                  <c:v>3.5673993347165874E-2</c:v>
                </c:pt>
                <c:pt idx="7475">
                  <c:v>3.5698775557676012E-2</c:v>
                </c:pt>
                <c:pt idx="7476">
                  <c:v>3.5723574984031635E-2</c:v>
                </c:pt>
                <c:pt idx="7477">
                  <c:v>3.574839163793226E-2</c:v>
                </c:pt>
                <c:pt idx="7478">
                  <c:v>3.5773225531865821E-2</c:v>
                </c:pt>
                <c:pt idx="7479">
                  <c:v>3.5798076677548606E-2</c:v>
                </c:pt>
                <c:pt idx="7480">
                  <c:v>3.5822945086704513E-2</c:v>
                </c:pt>
                <c:pt idx="7481">
                  <c:v>3.5847830771847528E-2</c:v>
                </c:pt>
                <c:pt idx="7482">
                  <c:v>3.5872733744718381E-2</c:v>
                </c:pt>
                <c:pt idx="7483">
                  <c:v>3.5897654017326613E-2</c:v>
                </c:pt>
                <c:pt idx="7484">
                  <c:v>3.5922591601428723E-2</c:v>
                </c:pt>
                <c:pt idx="7485">
                  <c:v>3.5947546509573505E-2</c:v>
                </c:pt>
                <c:pt idx="7486">
                  <c:v>3.5972518753534348E-2</c:v>
                </c:pt>
                <c:pt idx="7487">
                  <c:v>3.5997508345092286E-2</c:v>
                </c:pt>
                <c:pt idx="7488">
                  <c:v>3.6022515296822266E-2</c:v>
                </c:pt>
                <c:pt idx="7489">
                  <c:v>3.6047539620522241E-2</c:v>
                </c:pt>
                <c:pt idx="7490">
                  <c:v>3.6072581327997809E-2</c:v>
                </c:pt>
                <c:pt idx="7491">
                  <c:v>3.6097640431850146E-2</c:v>
                </c:pt>
                <c:pt idx="7492">
                  <c:v>3.612271694390181E-2</c:v>
                </c:pt>
                <c:pt idx="7493">
                  <c:v>3.6147810875983018E-2</c:v>
                </c:pt>
                <c:pt idx="7494">
                  <c:v>3.6172922240721224E-2</c:v>
                </c:pt>
                <c:pt idx="7495">
                  <c:v>3.6198051049963639E-2</c:v>
                </c:pt>
                <c:pt idx="7496">
                  <c:v>3.6223197315565156E-2</c:v>
                </c:pt>
                <c:pt idx="7497">
                  <c:v>3.6248361050179569E-2</c:v>
                </c:pt>
                <c:pt idx="7498">
                  <c:v>3.627354226567879E-2</c:v>
                </c:pt>
                <c:pt idx="7499">
                  <c:v>3.6298740974206538E-2</c:v>
                </c:pt>
                <c:pt idx="7500">
                  <c:v>3.6323957187650684E-2</c:v>
                </c:pt>
                <c:pt idx="7501">
                  <c:v>3.6349190918700224E-2</c:v>
                </c:pt>
                <c:pt idx="7502">
                  <c:v>3.6374442179260086E-2</c:v>
                </c:pt>
                <c:pt idx="7503">
                  <c:v>3.6399710981242936E-2</c:v>
                </c:pt>
                <c:pt idx="7504">
                  <c:v>3.6424997337364234E-2</c:v>
                </c:pt>
                <c:pt idx="7505">
                  <c:v>3.6450301259553737E-2</c:v>
                </c:pt>
                <c:pt idx="7506">
                  <c:v>3.647562275974895E-2</c:v>
                </c:pt>
                <c:pt idx="7507">
                  <c:v>3.6500961850691849E-2</c:v>
                </c:pt>
                <c:pt idx="7508">
                  <c:v>3.6526318544337084E-2</c:v>
                </c:pt>
                <c:pt idx="7509">
                  <c:v>3.655169285264704E-2</c:v>
                </c:pt>
                <c:pt idx="7510">
                  <c:v>3.6577084788390279E-2</c:v>
                </c:pt>
                <c:pt idx="7511">
                  <c:v>3.6602494363546373E-2</c:v>
                </c:pt>
                <c:pt idx="7512">
                  <c:v>3.6627921590369171E-2</c:v>
                </c:pt>
                <c:pt idx="7513">
                  <c:v>3.6653366480854342E-2</c:v>
                </c:pt>
                <c:pt idx="7514">
                  <c:v>3.667882904780595E-2</c:v>
                </c:pt>
                <c:pt idx="7515">
                  <c:v>3.6704309303236905E-2</c:v>
                </c:pt>
                <c:pt idx="7516">
                  <c:v>3.6729807259167885E-2</c:v>
                </c:pt>
                <c:pt idx="7517">
                  <c:v>3.6755322928429666E-2</c:v>
                </c:pt>
                <c:pt idx="7518">
                  <c:v>3.6780856323060197E-2</c:v>
                </c:pt>
                <c:pt idx="7519">
                  <c:v>3.6806407455105238E-2</c:v>
                </c:pt>
                <c:pt idx="7520">
                  <c:v>3.6831976337422322E-2</c:v>
                </c:pt>
                <c:pt idx="7521">
                  <c:v>3.6857562982074502E-2</c:v>
                </c:pt>
                <c:pt idx="7522">
                  <c:v>3.6883167401132663E-2</c:v>
                </c:pt>
                <c:pt idx="7523">
                  <c:v>3.6908789607481139E-2</c:v>
                </c:pt>
                <c:pt idx="7524">
                  <c:v>3.6934429613208149E-2</c:v>
                </c:pt>
                <c:pt idx="7525">
                  <c:v>3.6960087430409752E-2</c:v>
                </c:pt>
                <c:pt idx="7526">
                  <c:v>3.6985763071997156E-2</c:v>
                </c:pt>
                <c:pt idx="7527">
                  <c:v>3.7011456550083789E-2</c:v>
                </c:pt>
                <c:pt idx="7528">
                  <c:v>3.7037167877060413E-2</c:v>
                </c:pt>
                <c:pt idx="7529">
                  <c:v>3.7062897065056721E-2</c:v>
                </c:pt>
                <c:pt idx="7530">
                  <c:v>3.7088644127019843E-2</c:v>
                </c:pt>
                <c:pt idx="7531">
                  <c:v>3.7114409075096902E-2</c:v>
                </c:pt>
                <c:pt idx="7532">
                  <c:v>3.7140191921442897E-2</c:v>
                </c:pt>
                <c:pt idx="7533">
                  <c:v>3.7165992679031958E-2</c:v>
                </c:pt>
                <c:pt idx="7534">
                  <c:v>3.7191811360036534E-2</c:v>
                </c:pt>
                <c:pt idx="7535">
                  <c:v>3.7217647976636965E-2</c:v>
                </c:pt>
                <c:pt idx="7536">
                  <c:v>3.724350254183445E-2</c:v>
                </c:pt>
                <c:pt idx="7537">
                  <c:v>3.7269375067826828E-2</c:v>
                </c:pt>
                <c:pt idx="7538">
                  <c:v>3.7295265566819842E-2</c:v>
                </c:pt>
                <c:pt idx="7539">
                  <c:v>3.7321174051841786E-2</c:v>
                </c:pt>
                <c:pt idx="7540">
                  <c:v>3.7347100535115953E-2</c:v>
                </c:pt>
                <c:pt idx="7541">
                  <c:v>3.7373045028873543E-2</c:v>
                </c:pt>
                <c:pt idx="7542">
                  <c:v>3.7399007546170017E-2</c:v>
                </c:pt>
                <c:pt idx="7543">
                  <c:v>3.7424988099254153E-2</c:v>
                </c:pt>
                <c:pt idx="7544">
                  <c:v>3.7450986700655151E-2</c:v>
                </c:pt>
                <c:pt idx="7545">
                  <c:v>3.7477003362638241E-2</c:v>
                </c:pt>
                <c:pt idx="7546">
                  <c:v>3.7503038098295208E-2</c:v>
                </c:pt>
                <c:pt idx="7547">
                  <c:v>3.7529090919908893E-2</c:v>
                </c:pt>
                <c:pt idx="7548">
                  <c:v>3.7555161839770097E-2</c:v>
                </c:pt>
                <c:pt idx="7549">
                  <c:v>3.7581250870997916E-2</c:v>
                </c:pt>
                <c:pt idx="7550">
                  <c:v>3.7607358025900803E-2</c:v>
                </c:pt>
                <c:pt idx="7551">
                  <c:v>3.7633483316795203E-2</c:v>
                </c:pt>
                <c:pt idx="7552">
                  <c:v>3.7659626756827561E-2</c:v>
                </c:pt>
                <c:pt idx="7553">
                  <c:v>3.7685788358332001E-2</c:v>
                </c:pt>
                <c:pt idx="7554">
                  <c:v>3.7711968133650652E-2</c:v>
                </c:pt>
                <c:pt idx="7555">
                  <c:v>3.7738166095957384E-2</c:v>
                </c:pt>
                <c:pt idx="7556">
                  <c:v>3.7764382257612035E-2</c:v>
                </c:pt>
                <c:pt idx="7557">
                  <c:v>3.7790616631257441E-2</c:v>
                </c:pt>
                <c:pt idx="7558">
                  <c:v>3.781686922927005E-2</c:v>
                </c:pt>
                <c:pt idx="7559">
                  <c:v>3.7843140064860378E-2</c:v>
                </c:pt>
                <c:pt idx="7560">
                  <c:v>3.7869429150422657E-2</c:v>
                </c:pt>
                <c:pt idx="7561">
                  <c:v>3.7895736498359152E-2</c:v>
                </c:pt>
                <c:pt idx="7562">
                  <c:v>3.7922062121907921E-2</c:v>
                </c:pt>
                <c:pt idx="7563">
                  <c:v>3.7948406033489042E-2</c:v>
                </c:pt>
                <c:pt idx="7564">
                  <c:v>3.7974768245530657E-2</c:v>
                </c:pt>
                <c:pt idx="7565">
                  <c:v>3.8001148771298426E-2</c:v>
                </c:pt>
                <c:pt idx="7566">
                  <c:v>3.8027547623238338E-2</c:v>
                </c:pt>
                <c:pt idx="7567">
                  <c:v>3.8053964813804436E-2</c:v>
                </c:pt>
                <c:pt idx="7568">
                  <c:v>3.808040035629006E-2</c:v>
                </c:pt>
                <c:pt idx="7569">
                  <c:v>3.8106854263167143E-2</c:v>
                </c:pt>
                <c:pt idx="7570">
                  <c:v>3.8133326546915709E-2</c:v>
                </c:pt>
                <c:pt idx="7571">
                  <c:v>3.8159817220856825E-2</c:v>
                </c:pt>
                <c:pt idx="7572">
                  <c:v>3.8186326297488429E-2</c:v>
                </c:pt>
                <c:pt idx="7573">
                  <c:v>3.8212853789594617E-2</c:v>
                </c:pt>
                <c:pt idx="7574">
                  <c:v>3.8239399709690113E-2</c:v>
                </c:pt>
                <c:pt idx="7575">
                  <c:v>3.8265964071133036E-2</c:v>
                </c:pt>
                <c:pt idx="7576">
                  <c:v>3.82925468864561E-2</c:v>
                </c:pt>
                <c:pt idx="7577">
                  <c:v>3.8319148168200139E-2</c:v>
                </c:pt>
                <c:pt idx="7578">
                  <c:v>3.8345767929751133E-2</c:v>
                </c:pt>
                <c:pt idx="7579">
                  <c:v>3.8372406183667926E-2</c:v>
                </c:pt>
                <c:pt idx="7580">
                  <c:v>3.8399062942517506E-2</c:v>
                </c:pt>
                <c:pt idx="7581">
                  <c:v>3.8425738219713769E-2</c:v>
                </c:pt>
                <c:pt idx="7582">
                  <c:v>3.8452432027841751E-2</c:v>
                </c:pt>
                <c:pt idx="7583">
                  <c:v>3.8479144379494651E-2</c:v>
                </c:pt>
                <c:pt idx="7584">
                  <c:v>3.850587528811434E-2</c:v>
                </c:pt>
                <c:pt idx="7585">
                  <c:v>3.8532624766312099E-2</c:v>
                </c:pt>
                <c:pt idx="7586">
                  <c:v>3.8559392826707388E-2</c:v>
                </c:pt>
                <c:pt idx="7587">
                  <c:v>3.8586179482770107E-2</c:v>
                </c:pt>
                <c:pt idx="7588">
                  <c:v>3.8612984747137848E-2</c:v>
                </c:pt>
                <c:pt idx="7589">
                  <c:v>3.8639808632737527E-2</c:v>
                </c:pt>
                <c:pt idx="7590">
                  <c:v>3.8666651152223709E-2</c:v>
                </c:pt>
                <c:pt idx="7591">
                  <c:v>3.8693512319103764E-2</c:v>
                </c:pt>
                <c:pt idx="7592">
                  <c:v>3.8720392146050435E-2</c:v>
                </c:pt>
                <c:pt idx="7593">
                  <c:v>3.874729064574467E-2</c:v>
                </c:pt>
                <c:pt idx="7594">
                  <c:v>3.8774207831722009E-2</c:v>
                </c:pt>
                <c:pt idx="7595">
                  <c:v>3.8801143716681627E-2</c:v>
                </c:pt>
                <c:pt idx="7596">
                  <c:v>3.8828098313330915E-2</c:v>
                </c:pt>
                <c:pt idx="7597">
                  <c:v>3.8855071635233648E-2</c:v>
                </c:pt>
                <c:pt idx="7598">
                  <c:v>3.8882063695115474E-2</c:v>
                </c:pt>
                <c:pt idx="7599">
                  <c:v>3.8909074505710302E-2</c:v>
                </c:pt>
                <c:pt idx="7600">
                  <c:v>3.8936104080610177E-2</c:v>
                </c:pt>
                <c:pt idx="7601">
                  <c:v>3.8963152432567295E-2</c:v>
                </c:pt>
                <c:pt idx="7602">
                  <c:v>3.8990219574625812E-2</c:v>
                </c:pt>
                <c:pt idx="7603">
                  <c:v>3.9017305519555047E-2</c:v>
                </c:pt>
                <c:pt idx="7604">
                  <c:v>3.9044410280984862E-2</c:v>
                </c:pt>
                <c:pt idx="7605">
                  <c:v>3.9071533871702924E-2</c:v>
                </c:pt>
                <c:pt idx="7606">
                  <c:v>3.9098676304505184E-2</c:v>
                </c:pt>
                <c:pt idx="7607">
                  <c:v>3.9125837593049925E-2</c:v>
                </c:pt>
                <c:pt idx="7608">
                  <c:v>3.9153017750151495E-2</c:v>
                </c:pt>
                <c:pt idx="7609">
                  <c:v>3.9180216788632524E-2</c:v>
                </c:pt>
                <c:pt idx="7610">
                  <c:v>3.9207434722179781E-2</c:v>
                </c:pt>
                <c:pt idx="7611">
                  <c:v>3.9234671563634325E-2</c:v>
                </c:pt>
                <c:pt idx="7612">
                  <c:v>3.9261927325845547E-2</c:v>
                </c:pt>
                <c:pt idx="7613">
                  <c:v>3.9289202022528745E-2</c:v>
                </c:pt>
                <c:pt idx="7614">
                  <c:v>3.9316495666551779E-2</c:v>
                </c:pt>
                <c:pt idx="7615">
                  <c:v>3.9343808270790807E-2</c:v>
                </c:pt>
                <c:pt idx="7616">
                  <c:v>3.937113984898976E-2</c:v>
                </c:pt>
                <c:pt idx="7617">
                  <c:v>3.9398490414043308E-2</c:v>
                </c:pt>
                <c:pt idx="7618">
                  <c:v>3.9425859979141345E-2</c:v>
                </c:pt>
                <c:pt idx="7619">
                  <c:v>3.9453248557195869E-2</c:v>
                </c:pt>
                <c:pt idx="7620">
                  <c:v>3.9480656161989036E-2</c:v>
                </c:pt>
                <c:pt idx="7621">
                  <c:v>3.9508082806451371E-2</c:v>
                </c:pt>
                <c:pt idx="7622">
                  <c:v>3.9535528503521815E-2</c:v>
                </c:pt>
                <c:pt idx="7623">
                  <c:v>3.9562993267011244E-2</c:v>
                </c:pt>
                <c:pt idx="7624">
                  <c:v>3.9590477109877183E-2</c:v>
                </c:pt>
                <c:pt idx="7625">
                  <c:v>3.9617980045085537E-2</c:v>
                </c:pt>
                <c:pt idx="7626">
                  <c:v>3.9645502086475985E-2</c:v>
                </c:pt>
                <c:pt idx="7627">
                  <c:v>3.967304324703308E-2</c:v>
                </c:pt>
                <c:pt idx="7628">
                  <c:v>3.970060353974976E-2</c:v>
                </c:pt>
                <c:pt idx="7629">
                  <c:v>3.9728182978494578E-2</c:v>
                </c:pt>
                <c:pt idx="7630">
                  <c:v>3.975578157627916E-2</c:v>
                </c:pt>
                <c:pt idx="7631">
                  <c:v>3.9783399346123537E-2</c:v>
                </c:pt>
                <c:pt idx="7632">
                  <c:v>3.9811036301925194E-2</c:v>
                </c:pt>
                <c:pt idx="7633">
                  <c:v>3.9838692456722877E-2</c:v>
                </c:pt>
                <c:pt idx="7634">
                  <c:v>3.986636782385386E-2</c:v>
                </c:pt>
                <c:pt idx="7635">
                  <c:v>3.9894062416374394E-2</c:v>
                </c:pt>
                <c:pt idx="7636">
                  <c:v>3.9921776248220624E-2</c:v>
                </c:pt>
                <c:pt idx="7637">
                  <c:v>3.9949509332467568E-2</c:v>
                </c:pt>
                <c:pt idx="7638">
                  <c:v>3.9977261682198707E-2</c:v>
                </c:pt>
                <c:pt idx="7639">
                  <c:v>4.0005033311379258E-2</c:v>
                </c:pt>
                <c:pt idx="7640">
                  <c:v>4.0032824233111497E-2</c:v>
                </c:pt>
                <c:pt idx="7641">
                  <c:v>4.00606344605062E-2</c:v>
                </c:pt>
                <c:pt idx="7642">
                  <c:v>4.0088464007557695E-2</c:v>
                </c:pt>
                <c:pt idx="7643">
                  <c:v>4.0116312887395596E-2</c:v>
                </c:pt>
                <c:pt idx="7644">
                  <c:v>4.0144181113158012E-2</c:v>
                </c:pt>
                <c:pt idx="7645">
                  <c:v>4.0172068698868461E-2</c:v>
                </c:pt>
                <c:pt idx="7646">
                  <c:v>4.0199975657683934E-2</c:v>
                </c:pt>
                <c:pt idx="7647">
                  <c:v>4.022790200306265E-2</c:v>
                </c:pt>
                <c:pt idx="7648">
                  <c:v>4.0255847748179273E-2</c:v>
                </c:pt>
                <c:pt idx="7649">
                  <c:v>4.0283812907096317E-2</c:v>
                </c:pt>
                <c:pt idx="7650">
                  <c:v>4.0311797493007381E-2</c:v>
                </c:pt>
                <c:pt idx="7651">
                  <c:v>4.03398015191146E-2</c:v>
                </c:pt>
                <c:pt idx="7652">
                  <c:v>4.0367824999509826E-2</c:v>
                </c:pt>
                <c:pt idx="7653">
                  <c:v>4.0395867947414156E-2</c:v>
                </c:pt>
                <c:pt idx="7654">
                  <c:v>4.0423930376057265E-2</c:v>
                </c:pt>
                <c:pt idx="7655">
                  <c:v>4.04520122995604E-2</c:v>
                </c:pt>
                <c:pt idx="7656">
                  <c:v>4.0480113731172225E-2</c:v>
                </c:pt>
                <c:pt idx="7657">
                  <c:v>4.0508234684150012E-2</c:v>
                </c:pt>
                <c:pt idx="7658">
                  <c:v>4.0536375172644447E-2</c:v>
                </c:pt>
                <c:pt idx="7659">
                  <c:v>4.0564535209931835E-2</c:v>
                </c:pt>
                <c:pt idx="7660">
                  <c:v>4.0592714809297083E-2</c:v>
                </c:pt>
                <c:pt idx="7661">
                  <c:v>4.0620913984920404E-2</c:v>
                </c:pt>
                <c:pt idx="7662">
                  <c:v>4.0649132750105774E-2</c:v>
                </c:pt>
                <c:pt idx="7663">
                  <c:v>4.0677371118461793E-2</c:v>
                </c:pt>
                <c:pt idx="7664">
                  <c:v>4.0705629103310326E-2</c:v>
                </c:pt>
                <c:pt idx="7665">
                  <c:v>4.0733906718871012E-2</c:v>
                </c:pt>
                <c:pt idx="7666">
                  <c:v>4.0762203978484846E-2</c:v>
                </c:pt>
                <c:pt idx="7667">
                  <c:v>4.0790520895501496E-2</c:v>
                </c:pt>
                <c:pt idx="7668">
                  <c:v>4.0818857484170239E-2</c:v>
                </c:pt>
                <c:pt idx="7669">
                  <c:v>4.0847213757859914E-2</c:v>
                </c:pt>
                <c:pt idx="7670">
                  <c:v>4.0875589729948002E-2</c:v>
                </c:pt>
                <c:pt idx="7671">
                  <c:v>4.0903985414713524E-2</c:v>
                </c:pt>
                <c:pt idx="7672">
                  <c:v>4.0932400825553175E-2</c:v>
                </c:pt>
                <c:pt idx="7673">
                  <c:v>4.0960835975872356E-2</c:v>
                </c:pt>
                <c:pt idx="7674">
                  <c:v>4.0989290879979851E-2</c:v>
                </c:pt>
                <c:pt idx="7675">
                  <c:v>4.1017765551300302E-2</c:v>
                </c:pt>
                <c:pt idx="7676">
                  <c:v>4.1046260003267068E-2</c:v>
                </c:pt>
                <c:pt idx="7677">
                  <c:v>4.1074774250218771E-2</c:v>
                </c:pt>
                <c:pt idx="7678">
                  <c:v>4.1103308305608058E-2</c:v>
                </c:pt>
                <c:pt idx="7679">
                  <c:v>4.1131862183195568E-2</c:v>
                </c:pt>
                <c:pt idx="7680">
                  <c:v>4.1160435896452005E-2</c:v>
                </c:pt>
                <c:pt idx="7681">
                  <c:v>4.1189029459755888E-2</c:v>
                </c:pt>
                <c:pt idx="7682">
                  <c:v>4.1217642886597287E-2</c:v>
                </c:pt>
                <c:pt idx="7683">
                  <c:v>4.1246276190475009E-2</c:v>
                </c:pt>
                <c:pt idx="7684">
                  <c:v>4.1274929385797549E-2</c:v>
                </c:pt>
                <c:pt idx="7685">
                  <c:v>4.1303602486083106E-2</c:v>
                </c:pt>
                <c:pt idx="7686">
                  <c:v>4.1332295504858646E-2</c:v>
                </c:pt>
                <c:pt idx="7687">
                  <c:v>4.1361008456562709E-2</c:v>
                </c:pt>
                <c:pt idx="7688">
                  <c:v>4.1389741354741695E-2</c:v>
                </c:pt>
                <c:pt idx="7689">
                  <c:v>4.1418494212950768E-2</c:v>
                </c:pt>
                <c:pt idx="7690">
                  <c:v>4.1447267045658591E-2</c:v>
                </c:pt>
                <c:pt idx="7691">
                  <c:v>4.1476059866439804E-2</c:v>
                </c:pt>
                <c:pt idx="7692">
                  <c:v>4.1504872689179836E-2</c:v>
                </c:pt>
                <c:pt idx="7693">
                  <c:v>4.1533705527471557E-2</c:v>
                </c:pt>
                <c:pt idx="7694">
                  <c:v>4.1562558395823887E-2</c:v>
                </c:pt>
                <c:pt idx="7695">
                  <c:v>4.1591431307849216E-2</c:v>
                </c:pt>
                <c:pt idx="7696">
                  <c:v>4.1620324277168774E-2</c:v>
                </c:pt>
                <c:pt idx="7697">
                  <c:v>4.1649237318321729E-2</c:v>
                </c:pt>
                <c:pt idx="7698">
                  <c:v>4.1678170444948863E-2</c:v>
                </c:pt>
                <c:pt idx="7699">
                  <c:v>4.1707123670699807E-2</c:v>
                </c:pt>
                <c:pt idx="7700">
                  <c:v>4.1736097010144059E-2</c:v>
                </c:pt>
                <c:pt idx="7701">
                  <c:v>4.1765090476950845E-2</c:v>
                </c:pt>
                <c:pt idx="7702">
                  <c:v>4.1794104084798271E-2</c:v>
                </c:pt>
                <c:pt idx="7703">
                  <c:v>4.1823137848286208E-2</c:v>
                </c:pt>
                <c:pt idx="7704">
                  <c:v>4.1852191781112401E-2</c:v>
                </c:pt>
                <c:pt idx="7705">
                  <c:v>4.1881265896983461E-2</c:v>
                </c:pt>
                <c:pt idx="7706">
                  <c:v>4.1910360210529726E-2</c:v>
                </c:pt>
                <c:pt idx="7707">
                  <c:v>4.1939474735477503E-2</c:v>
                </c:pt>
                <c:pt idx="7708">
                  <c:v>4.1968609485867357E-2</c:v>
                </c:pt>
                <c:pt idx="7709">
                  <c:v>4.1997764475444038E-2</c:v>
                </c:pt>
                <c:pt idx="7710">
                  <c:v>4.2026939718878567E-2</c:v>
                </c:pt>
                <c:pt idx="7711">
                  <c:v>4.205613522993544E-2</c:v>
                </c:pt>
                <c:pt idx="7712">
                  <c:v>4.2085351022388064E-2</c:v>
                </c:pt>
                <c:pt idx="7713">
                  <c:v>4.2114587110938052E-2</c:v>
                </c:pt>
                <c:pt idx="7714">
                  <c:v>4.2143843509378616E-2</c:v>
                </c:pt>
                <c:pt idx="7715">
                  <c:v>4.2173120231511881E-2</c:v>
                </c:pt>
                <c:pt idx="7716">
                  <c:v>4.2202417292070124E-2</c:v>
                </c:pt>
                <c:pt idx="7717">
                  <c:v>4.2231734704875318E-2</c:v>
                </c:pt>
                <c:pt idx="7718">
                  <c:v>4.2261072483758377E-2</c:v>
                </c:pt>
                <c:pt idx="7719">
                  <c:v>4.2290430643482299E-2</c:v>
                </c:pt>
                <c:pt idx="7720">
                  <c:v>4.2319809197897885E-2</c:v>
                </c:pt>
                <c:pt idx="7721">
                  <c:v>4.2349208160864897E-2</c:v>
                </c:pt>
                <c:pt idx="7722">
                  <c:v>4.2378627547177118E-2</c:v>
                </c:pt>
                <c:pt idx="7723">
                  <c:v>4.2408067370714231E-2</c:v>
                </c:pt>
                <c:pt idx="7724">
                  <c:v>4.243752764567367E-2</c:v>
                </c:pt>
                <c:pt idx="7725">
                  <c:v>4.2467008385953769E-2</c:v>
                </c:pt>
                <c:pt idx="7726">
                  <c:v>4.2496509606389468E-2</c:v>
                </c:pt>
                <c:pt idx="7727">
                  <c:v>4.2526031320899035E-2</c:v>
                </c:pt>
                <c:pt idx="7728">
                  <c:v>4.2555573543409789E-2</c:v>
                </c:pt>
                <c:pt idx="7729">
                  <c:v>4.2585136288787608E-2</c:v>
                </c:pt>
                <c:pt idx="7730">
                  <c:v>4.2614719570979794E-2</c:v>
                </c:pt>
                <c:pt idx="7731">
                  <c:v>4.2644323403942704E-2</c:v>
                </c:pt>
                <c:pt idx="7732">
                  <c:v>4.2673947802573213E-2</c:v>
                </c:pt>
                <c:pt idx="7733">
                  <c:v>4.2703592780847725E-2</c:v>
                </c:pt>
                <c:pt idx="7734">
                  <c:v>4.2733258352751685E-2</c:v>
                </c:pt>
                <c:pt idx="7735">
                  <c:v>4.2762944533213061E-2</c:v>
                </c:pt>
                <c:pt idx="7736">
                  <c:v>4.2792651336237379E-2</c:v>
                </c:pt>
                <c:pt idx="7737">
                  <c:v>4.2822378776150846E-2</c:v>
                </c:pt>
                <c:pt idx="7738">
                  <c:v>4.285212686697782E-2</c:v>
                </c:pt>
                <c:pt idx="7739">
                  <c:v>4.2881895623687778E-2</c:v>
                </c:pt>
                <c:pt idx="7740">
                  <c:v>4.2911685060325215E-2</c:v>
                </c:pt>
                <c:pt idx="7741">
                  <c:v>4.2941495190943736E-2</c:v>
                </c:pt>
                <c:pt idx="7742">
                  <c:v>4.2971326030544051E-2</c:v>
                </c:pt>
                <c:pt idx="7743">
                  <c:v>4.3001177593199928E-2</c:v>
                </c:pt>
                <c:pt idx="7744">
                  <c:v>4.3031049892994305E-2</c:v>
                </c:pt>
                <c:pt idx="7745">
                  <c:v>4.3060942944959144E-2</c:v>
                </c:pt>
                <c:pt idx="7746">
                  <c:v>4.3090856763197592E-2</c:v>
                </c:pt>
                <c:pt idx="7747">
                  <c:v>4.3120791361821932E-2</c:v>
                </c:pt>
                <c:pt idx="7748">
                  <c:v>4.3150746755895503E-2</c:v>
                </c:pt>
                <c:pt idx="7749">
                  <c:v>4.3180722959550846E-2</c:v>
                </c:pt>
                <c:pt idx="7750">
                  <c:v>4.3210719986929678E-2</c:v>
                </c:pt>
                <c:pt idx="7751">
                  <c:v>4.3240737853126751E-2</c:v>
                </c:pt>
                <c:pt idx="7752">
                  <c:v>4.327077657230409E-2</c:v>
                </c:pt>
                <c:pt idx="7753">
                  <c:v>4.3300836158947947E-2</c:v>
                </c:pt>
                <c:pt idx="7754">
                  <c:v>4.3330916627239396E-2</c:v>
                </c:pt>
                <c:pt idx="7755">
                  <c:v>4.3361017992315155E-2</c:v>
                </c:pt>
                <c:pt idx="7756">
                  <c:v>4.3391140268376649E-2</c:v>
                </c:pt>
                <c:pt idx="7757">
                  <c:v>4.3421283469634503E-2</c:v>
                </c:pt>
                <c:pt idx="7758">
                  <c:v>4.3451447611257014E-2</c:v>
                </c:pt>
                <c:pt idx="7759">
                  <c:v>4.348163270747523E-2</c:v>
                </c:pt>
                <c:pt idx="7760">
                  <c:v>4.3511838772529413E-2</c:v>
                </c:pt>
                <c:pt idx="7761">
                  <c:v>4.3542065821619486E-2</c:v>
                </c:pt>
                <c:pt idx="7762">
                  <c:v>4.3572313869006167E-2</c:v>
                </c:pt>
                <c:pt idx="7763">
                  <c:v>4.3602582928959431E-2</c:v>
                </c:pt>
                <c:pt idx="7764">
                  <c:v>4.3632873016710899E-2</c:v>
                </c:pt>
                <c:pt idx="7765">
                  <c:v>4.3663184146551029E-2</c:v>
                </c:pt>
                <c:pt idx="7766">
                  <c:v>4.3693516332779556E-2</c:v>
                </c:pt>
                <c:pt idx="7767">
                  <c:v>4.372386959065986E-2</c:v>
                </c:pt>
                <c:pt idx="7768">
                  <c:v>4.3754243934512209E-2</c:v>
                </c:pt>
                <c:pt idx="7769">
                  <c:v>4.3784639378984726E-2</c:v>
                </c:pt>
                <c:pt idx="7770">
                  <c:v>4.3815055938416912E-2</c:v>
                </c:pt>
                <c:pt idx="7771">
                  <c:v>4.3845493628114615E-2</c:v>
                </c:pt>
                <c:pt idx="7772">
                  <c:v>4.3875952462437938E-2</c:v>
                </c:pt>
                <c:pt idx="7773">
                  <c:v>4.3906432455756282E-2</c:v>
                </c:pt>
                <c:pt idx="7774">
                  <c:v>4.393693362340742E-2</c:v>
                </c:pt>
                <c:pt idx="7775">
                  <c:v>4.396745597978139E-2</c:v>
                </c:pt>
                <c:pt idx="7776">
                  <c:v>4.3997999539277577E-2</c:v>
                </c:pt>
                <c:pt idx="7777">
                  <c:v>4.4028564317265734E-2</c:v>
                </c:pt>
                <c:pt idx="7778">
                  <c:v>4.4059150328165909E-2</c:v>
                </c:pt>
                <c:pt idx="7779">
                  <c:v>4.408975758640752E-2</c:v>
                </c:pt>
                <c:pt idx="7780">
                  <c:v>4.412038610739237E-2</c:v>
                </c:pt>
                <c:pt idx="7781">
                  <c:v>4.4151035905570582E-2</c:v>
                </c:pt>
                <c:pt idx="7782">
                  <c:v>4.418170699572313E-2</c:v>
                </c:pt>
                <c:pt idx="7783">
                  <c:v>4.4212399392319544E-2</c:v>
                </c:pt>
                <c:pt idx="7784">
                  <c:v>4.4243113110804484E-2</c:v>
                </c:pt>
                <c:pt idx="7785">
                  <c:v>4.4273848165668275E-2</c:v>
                </c:pt>
                <c:pt idx="7786">
                  <c:v>4.4304604571410625E-2</c:v>
                </c:pt>
                <c:pt idx="7787">
                  <c:v>4.4335382343508402E-2</c:v>
                </c:pt>
                <c:pt idx="7788">
                  <c:v>4.4366181496482159E-2</c:v>
                </c:pt>
                <c:pt idx="7789">
                  <c:v>4.4397002044861841E-2</c:v>
                </c:pt>
                <c:pt idx="7790">
                  <c:v>4.4427844004156593E-2</c:v>
                </c:pt>
                <c:pt idx="7791">
                  <c:v>4.4458707388917239E-2</c:v>
                </c:pt>
                <c:pt idx="7792">
                  <c:v>4.4489592213704035E-2</c:v>
                </c:pt>
                <c:pt idx="7793">
                  <c:v>4.4520498494058473E-2</c:v>
                </c:pt>
                <c:pt idx="7794">
                  <c:v>4.4551426244561723E-2</c:v>
                </c:pt>
                <c:pt idx="7795">
                  <c:v>4.4582375479804412E-2</c:v>
                </c:pt>
                <c:pt idx="7796">
                  <c:v>4.4613346215360429E-2</c:v>
                </c:pt>
                <c:pt idx="7797">
                  <c:v>4.4644338465841357E-2</c:v>
                </c:pt>
                <c:pt idx="7798">
                  <c:v>4.4675352246193317E-2</c:v>
                </c:pt>
                <c:pt idx="7799">
                  <c:v>4.4706387571047501E-2</c:v>
                </c:pt>
                <c:pt idx="7800">
                  <c:v>4.4737444456021139E-2</c:v>
                </c:pt>
                <c:pt idx="7801">
                  <c:v>4.4768522915766447E-2</c:v>
                </c:pt>
                <c:pt idx="7802">
                  <c:v>4.4799622964945163E-2</c:v>
                </c:pt>
                <c:pt idx="7803">
                  <c:v>4.4830744619207059E-2</c:v>
                </c:pt>
                <c:pt idx="7804">
                  <c:v>4.4861887893234927E-2</c:v>
                </c:pt>
                <c:pt idx="7805">
                  <c:v>4.4893052801721067E-2</c:v>
                </c:pt>
                <c:pt idx="7806">
                  <c:v>4.4924239360347902E-2</c:v>
                </c:pt>
                <c:pt idx="7807">
                  <c:v>4.4955447583828835E-2</c:v>
                </c:pt>
                <c:pt idx="7808">
                  <c:v>4.4986677486886811E-2</c:v>
                </c:pt>
                <c:pt idx="7809">
                  <c:v>4.5017929085236955E-2</c:v>
                </c:pt>
                <c:pt idx="7810">
                  <c:v>4.504920239362336E-2</c:v>
                </c:pt>
                <c:pt idx="7811">
                  <c:v>4.5080497426799676E-2</c:v>
                </c:pt>
                <c:pt idx="7812">
                  <c:v>4.51118142005138E-2</c:v>
                </c:pt>
                <c:pt idx="7813">
                  <c:v>4.5143152729540573E-2</c:v>
                </c:pt>
                <c:pt idx="7814">
                  <c:v>4.5174513028993099E-2</c:v>
                </c:pt>
                <c:pt idx="7815">
                  <c:v>4.5205895113666059E-2</c:v>
                </c:pt>
                <c:pt idx="7816">
                  <c:v>4.5237298999351166E-2</c:v>
                </c:pt>
                <c:pt idx="7817">
                  <c:v>4.5268724700864363E-2</c:v>
                </c:pt>
                <c:pt idx="7818">
                  <c:v>4.5300172233031177E-2</c:v>
                </c:pt>
                <c:pt idx="7819">
                  <c:v>4.5331641611676264E-2</c:v>
                </c:pt>
                <c:pt idx="7820">
                  <c:v>4.5363132851646448E-2</c:v>
                </c:pt>
                <c:pt idx="7821">
                  <c:v>4.5394645967798193E-2</c:v>
                </c:pt>
                <c:pt idx="7822">
                  <c:v>4.5426180975989147E-2</c:v>
                </c:pt>
                <c:pt idx="7823">
                  <c:v>4.5457737891097104E-2</c:v>
                </c:pt>
                <c:pt idx="7824">
                  <c:v>4.5489316728009509E-2</c:v>
                </c:pt>
                <c:pt idx="7825">
                  <c:v>4.5520917502617074E-2</c:v>
                </c:pt>
                <c:pt idx="7826">
                  <c:v>4.5552540229828624E-2</c:v>
                </c:pt>
                <c:pt idx="7827">
                  <c:v>4.5584184924894321E-2</c:v>
                </c:pt>
                <c:pt idx="7828">
                  <c:v>4.5615851602743021E-2</c:v>
                </c:pt>
                <c:pt idx="7829">
                  <c:v>4.5647540279309645E-2</c:v>
                </c:pt>
                <c:pt idx="7830">
                  <c:v>4.5679250969544477E-2</c:v>
                </c:pt>
                <c:pt idx="7831">
                  <c:v>4.5710983688407515E-2</c:v>
                </c:pt>
                <c:pt idx="7832">
                  <c:v>4.5742738451866917E-2</c:v>
                </c:pt>
                <c:pt idx="7833">
                  <c:v>4.5774515274904143E-2</c:v>
                </c:pt>
                <c:pt idx="7834">
                  <c:v>4.5806314172510382E-2</c:v>
                </c:pt>
                <c:pt idx="7835">
                  <c:v>4.5838135160687098E-2</c:v>
                </c:pt>
                <c:pt idx="7836">
                  <c:v>4.5869978254447004E-2</c:v>
                </c:pt>
                <c:pt idx="7837">
                  <c:v>4.5901843468812549E-2</c:v>
                </c:pt>
                <c:pt idx="7838">
                  <c:v>4.5933730819818559E-2</c:v>
                </c:pt>
                <c:pt idx="7839">
                  <c:v>4.5965640322509063E-2</c:v>
                </c:pt>
                <c:pt idx="7840">
                  <c:v>4.5997571991937845E-2</c:v>
                </c:pt>
                <c:pt idx="7841">
                  <c:v>4.6029525844173164E-2</c:v>
                </c:pt>
                <c:pt idx="7842">
                  <c:v>4.6061501894290424E-2</c:v>
                </c:pt>
                <c:pt idx="7843">
                  <c:v>4.6093500157710181E-2</c:v>
                </c:pt>
                <c:pt idx="7844">
                  <c:v>4.612552064952808E-2</c:v>
                </c:pt>
                <c:pt idx="7845">
                  <c:v>4.6157563385857088E-2</c:v>
                </c:pt>
                <c:pt idx="7846">
                  <c:v>4.6189628381814542E-2</c:v>
                </c:pt>
                <c:pt idx="7847">
                  <c:v>4.622171565252757E-2</c:v>
                </c:pt>
                <c:pt idx="7848">
                  <c:v>4.6253825214142757E-2</c:v>
                </c:pt>
                <c:pt idx="7849">
                  <c:v>4.6285957081808944E-2</c:v>
                </c:pt>
                <c:pt idx="7850">
                  <c:v>4.6318111270684831E-2</c:v>
                </c:pt>
                <c:pt idx="7851">
                  <c:v>4.6350287796950655E-2</c:v>
                </c:pt>
                <c:pt idx="7852">
                  <c:v>4.6382486675786865E-2</c:v>
                </c:pt>
                <c:pt idx="7853">
                  <c:v>4.6414707922383766E-2</c:v>
                </c:pt>
                <c:pt idx="7854">
                  <c:v>4.6446951552955341E-2</c:v>
                </c:pt>
                <c:pt idx="7855">
                  <c:v>4.64792175827137E-2</c:v>
                </c:pt>
                <c:pt idx="7856">
                  <c:v>4.6511506026880825E-2</c:v>
                </c:pt>
                <c:pt idx="7857">
                  <c:v>4.6543816901704511E-2</c:v>
                </c:pt>
                <c:pt idx="7858">
                  <c:v>4.6576150222428607E-2</c:v>
                </c:pt>
                <c:pt idx="7859">
                  <c:v>4.6608506004645944E-2</c:v>
                </c:pt>
                <c:pt idx="7860">
                  <c:v>4.6640884263620855E-2</c:v>
                </c:pt>
                <c:pt idx="7861">
                  <c:v>4.6673285015646326E-2</c:v>
                </c:pt>
                <c:pt idx="7862">
                  <c:v>4.6705708276008596E-2</c:v>
                </c:pt>
                <c:pt idx="7863">
                  <c:v>4.6738154060003825E-2</c:v>
                </c:pt>
                <c:pt idx="7864">
                  <c:v>4.677062238395898E-2</c:v>
                </c:pt>
                <c:pt idx="7865">
                  <c:v>4.6803113263192198E-2</c:v>
                </c:pt>
                <c:pt idx="7866">
                  <c:v>4.6835626713031514E-2</c:v>
                </c:pt>
                <c:pt idx="7867">
                  <c:v>4.686816274983796E-2</c:v>
                </c:pt>
                <c:pt idx="7868">
                  <c:v>4.6900721388961598E-2</c:v>
                </c:pt>
                <c:pt idx="7869">
                  <c:v>4.6933302645762461E-2</c:v>
                </c:pt>
                <c:pt idx="7870">
                  <c:v>4.6965906536635682E-2</c:v>
                </c:pt>
                <c:pt idx="7871">
                  <c:v>4.6998533076963341E-2</c:v>
                </c:pt>
                <c:pt idx="7872">
                  <c:v>4.7031182282479697E-2</c:v>
                </c:pt>
                <c:pt idx="7873">
                  <c:v>4.7063854168587493E-2</c:v>
                </c:pt>
                <c:pt idx="7874">
                  <c:v>4.7096548751727474E-2</c:v>
                </c:pt>
                <c:pt idx="7875">
                  <c:v>4.7129266047324508E-2</c:v>
                </c:pt>
                <c:pt idx="7876">
                  <c:v>4.7162006070813473E-2</c:v>
                </c:pt>
                <c:pt idx="7877">
                  <c:v>4.7194768838669396E-2</c:v>
                </c:pt>
                <c:pt idx="7878">
                  <c:v>4.7227554366349324E-2</c:v>
                </c:pt>
                <c:pt idx="7879">
                  <c:v>4.7260362669320301E-2</c:v>
                </c:pt>
                <c:pt idx="7880">
                  <c:v>4.7293193764091732E-2</c:v>
                </c:pt>
                <c:pt idx="7881">
                  <c:v>4.7326047666152893E-2</c:v>
                </c:pt>
                <c:pt idx="7882">
                  <c:v>4.7358924391003088E-2</c:v>
                </c:pt>
                <c:pt idx="7883">
                  <c:v>4.7391823955186152E-2</c:v>
                </c:pt>
                <c:pt idx="7884">
                  <c:v>4.7424746374223656E-2</c:v>
                </c:pt>
                <c:pt idx="7885">
                  <c:v>4.7457691663647238E-2</c:v>
                </c:pt>
                <c:pt idx="7886">
                  <c:v>4.7490659840035233E-2</c:v>
                </c:pt>
                <c:pt idx="7887">
                  <c:v>4.7523650918941576E-2</c:v>
                </c:pt>
                <c:pt idx="7888">
                  <c:v>4.7556664916276324E-2</c:v>
                </c:pt>
                <c:pt idx="7889">
                  <c:v>4.7589701847614324E-2</c:v>
                </c:pt>
                <c:pt idx="7890">
                  <c:v>4.7622761729580007E-2</c:v>
                </c:pt>
                <c:pt idx="7891">
                  <c:v>4.7655844577770598E-2</c:v>
                </c:pt>
                <c:pt idx="7892">
                  <c:v>4.7688950407793411E-2</c:v>
                </c:pt>
                <c:pt idx="7893">
                  <c:v>4.7722079236307557E-2</c:v>
                </c:pt>
                <c:pt idx="7894">
                  <c:v>4.7755231078942785E-2</c:v>
                </c:pt>
                <c:pt idx="7895">
                  <c:v>4.7788405951338958E-2</c:v>
                </c:pt>
                <c:pt idx="7896">
                  <c:v>4.7821603870189945E-2</c:v>
                </c:pt>
                <c:pt idx="7897">
                  <c:v>4.7854824851158065E-2</c:v>
                </c:pt>
                <c:pt idx="7898">
                  <c:v>4.7888068909915822E-2</c:v>
                </c:pt>
                <c:pt idx="7899">
                  <c:v>4.7921336063191877E-2</c:v>
                </c:pt>
                <c:pt idx="7900">
                  <c:v>4.7954626326681238E-2</c:v>
                </c:pt>
                <c:pt idx="7901">
                  <c:v>4.798793971608907E-2</c:v>
                </c:pt>
                <c:pt idx="7902">
                  <c:v>4.8021276248178944E-2</c:v>
                </c:pt>
                <c:pt idx="7903">
                  <c:v>4.8054635938678578E-2</c:v>
                </c:pt>
                <c:pt idx="7904">
                  <c:v>4.8088018803675796E-2</c:v>
                </c:pt>
                <c:pt idx="7905">
                  <c:v>4.8121424858919459E-2</c:v>
                </c:pt>
                <c:pt idx="7906">
                  <c:v>4.8154854121219746E-2</c:v>
                </c:pt>
                <c:pt idx="7907">
                  <c:v>4.8188306606348145E-2</c:v>
                </c:pt>
                <c:pt idx="7908">
                  <c:v>4.8221782330086366E-2</c:v>
                </c:pt>
                <c:pt idx="7909">
                  <c:v>4.8255281309279648E-2</c:v>
                </c:pt>
                <c:pt idx="7910">
                  <c:v>4.8288803559732363E-2</c:v>
                </c:pt>
                <c:pt idx="7911">
                  <c:v>4.8322349097259132E-2</c:v>
                </c:pt>
                <c:pt idx="7912">
                  <c:v>4.8355917938740327E-2</c:v>
                </c:pt>
                <c:pt idx="7913">
                  <c:v>4.8389510100013286E-2</c:v>
                </c:pt>
                <c:pt idx="7914">
                  <c:v>4.8423125596925611E-2</c:v>
                </c:pt>
                <c:pt idx="7915">
                  <c:v>4.8456764446392873E-2</c:v>
                </c:pt>
                <c:pt idx="7916">
                  <c:v>4.8490426664285449E-2</c:v>
                </c:pt>
                <c:pt idx="7917">
                  <c:v>4.8524112266837026E-2</c:v>
                </c:pt>
                <c:pt idx="7918">
                  <c:v>4.8557821269939308E-2</c:v>
                </c:pt>
                <c:pt idx="7919">
                  <c:v>4.8591553690554914E-2</c:v>
                </c:pt>
                <c:pt idx="7920">
                  <c:v>4.8625309544598358E-2</c:v>
                </c:pt>
                <c:pt idx="7921">
                  <c:v>4.8659088847994462E-2</c:v>
                </c:pt>
                <c:pt idx="7922">
                  <c:v>4.8692891617741235E-2</c:v>
                </c:pt>
                <c:pt idx="7923">
                  <c:v>4.8726717869786371E-2</c:v>
                </c:pt>
                <c:pt idx="7924">
                  <c:v>4.8760567620087916E-2</c:v>
                </c:pt>
                <c:pt idx="7925">
                  <c:v>4.8794440885679316E-2</c:v>
                </c:pt>
                <c:pt idx="7926">
                  <c:v>4.8828337682541537E-2</c:v>
                </c:pt>
                <c:pt idx="7927">
                  <c:v>4.886225802666589E-2</c:v>
                </c:pt>
                <c:pt idx="7928">
                  <c:v>4.8896201935121363E-2</c:v>
                </c:pt>
                <c:pt idx="7929">
                  <c:v>4.8930169423922226E-2</c:v>
                </c:pt>
                <c:pt idx="7930">
                  <c:v>4.8964160509093163E-2</c:v>
                </c:pt>
                <c:pt idx="7931">
                  <c:v>4.8998175207738741E-2</c:v>
                </c:pt>
                <c:pt idx="7932">
                  <c:v>4.9032213535906644E-2</c:v>
                </c:pt>
                <c:pt idx="7933">
                  <c:v>4.906627551001197E-2</c:v>
                </c:pt>
                <c:pt idx="7934">
                  <c:v>4.9100361146123941E-2</c:v>
                </c:pt>
                <c:pt idx="7935">
                  <c:v>4.9134470461394741E-2</c:v>
                </c:pt>
                <c:pt idx="7936">
                  <c:v>4.9168603471916671E-2</c:v>
                </c:pt>
                <c:pt idx="7937">
                  <c:v>4.9202760193792494E-2</c:v>
                </c:pt>
                <c:pt idx="7938">
                  <c:v>4.9236940644210136E-2</c:v>
                </c:pt>
                <c:pt idx="7939">
                  <c:v>4.9271144839295476E-2</c:v>
                </c:pt>
                <c:pt idx="7940">
                  <c:v>4.9305372795184856E-2</c:v>
                </c:pt>
                <c:pt idx="7941">
                  <c:v>4.9339624529102045E-2</c:v>
                </c:pt>
                <c:pt idx="7942">
                  <c:v>4.9373900057206564E-2</c:v>
                </c:pt>
                <c:pt idx="7943">
                  <c:v>4.9408199395668387E-2</c:v>
                </c:pt>
                <c:pt idx="7944">
                  <c:v>4.9442522561747221E-2</c:v>
                </c:pt>
                <c:pt idx="7945">
                  <c:v>4.947686957163628E-2</c:v>
                </c:pt>
                <c:pt idx="7946">
                  <c:v>4.9511240441539262E-2</c:v>
                </c:pt>
                <c:pt idx="7947">
                  <c:v>4.9545635188751866E-2</c:v>
                </c:pt>
                <c:pt idx="7948">
                  <c:v>4.9580053829501078E-2</c:v>
                </c:pt>
                <c:pt idx="7949">
                  <c:v>4.9614496380385391E-2</c:v>
                </c:pt>
                <c:pt idx="7950">
                  <c:v>4.9648962857653585E-2</c:v>
                </c:pt>
                <c:pt idx="7951">
                  <c:v>4.9683453278649467E-2</c:v>
                </c:pt>
                <c:pt idx="7952">
                  <c:v>4.971796765964516E-2</c:v>
                </c:pt>
                <c:pt idx="7953">
                  <c:v>4.9752506016923326E-2</c:v>
                </c:pt>
                <c:pt idx="7954">
                  <c:v>4.9787068367863944E-2</c:v>
                </c:pt>
                <c:pt idx="7955">
                  <c:v>4.9821654728773063E-2</c:v>
                </c:pt>
                <c:pt idx="7956">
                  <c:v>4.9856265115967323E-2</c:v>
                </c:pt>
                <c:pt idx="7957">
                  <c:v>4.9890899546862932E-2</c:v>
                </c:pt>
                <c:pt idx="7958">
                  <c:v>4.9925558037799952E-2</c:v>
                </c:pt>
                <c:pt idx="7959">
                  <c:v>4.9960240605129047E-2</c:v>
                </c:pt>
                <c:pt idx="7960">
                  <c:v>4.9994947266302756E-2</c:v>
                </c:pt>
                <c:pt idx="7961">
                  <c:v>5.0029678037695216E-2</c:v>
                </c:pt>
                <c:pt idx="7962">
                  <c:v>5.006443293605544E-2</c:v>
                </c:pt>
                <c:pt idx="7963">
                  <c:v>5.0099211977779584E-2</c:v>
                </c:pt>
                <c:pt idx="7964">
                  <c:v>5.0134015180368724E-2</c:v>
                </c:pt>
                <c:pt idx="7965">
                  <c:v>5.0168842560242545E-2</c:v>
                </c:pt>
                <c:pt idx="7966">
                  <c:v>5.0203694133831391E-2</c:v>
                </c:pt>
                <c:pt idx="7967">
                  <c:v>5.0238569918672836E-2</c:v>
                </c:pt>
                <c:pt idx="7968">
                  <c:v>5.027346993122081E-2</c:v>
                </c:pt>
                <c:pt idx="7969">
                  <c:v>5.030839418793992E-2</c:v>
                </c:pt>
                <c:pt idx="7970">
                  <c:v>5.0343342706404316E-2</c:v>
                </c:pt>
                <c:pt idx="7971">
                  <c:v>5.0378315503102247E-2</c:v>
                </c:pt>
                <c:pt idx="7972">
                  <c:v>5.0413312594532647E-2</c:v>
                </c:pt>
                <c:pt idx="7973">
                  <c:v>5.0448333998306331E-2</c:v>
                </c:pt>
                <c:pt idx="7974">
                  <c:v>5.0483379730945924E-2</c:v>
                </c:pt>
                <c:pt idx="7975">
                  <c:v>5.0518449808984775E-2</c:v>
                </c:pt>
                <c:pt idx="7976">
                  <c:v>5.0553544250070422E-2</c:v>
                </c:pt>
                <c:pt idx="7977">
                  <c:v>5.0588663070759946E-2</c:v>
                </c:pt>
                <c:pt idx="7978">
                  <c:v>5.0623806287989515E-2</c:v>
                </c:pt>
                <c:pt idx="7979">
                  <c:v>5.0658973918338464E-2</c:v>
                </c:pt>
                <c:pt idx="7980">
                  <c:v>5.0694165979503415E-2</c:v>
                </c:pt>
                <c:pt idx="7981">
                  <c:v>5.0729382488087518E-2</c:v>
                </c:pt>
                <c:pt idx="7982">
                  <c:v>5.0764623460704678E-2</c:v>
                </c:pt>
                <c:pt idx="7983">
                  <c:v>5.079988891508843E-2</c:v>
                </c:pt>
                <c:pt idx="7984">
                  <c:v>5.0835178867876543E-2</c:v>
                </c:pt>
                <c:pt idx="7985">
                  <c:v>5.0870493335717581E-2</c:v>
                </c:pt>
                <c:pt idx="7986">
                  <c:v>5.0905832336382052E-2</c:v>
                </c:pt>
                <c:pt idx="7987">
                  <c:v>5.0941195886542438E-2</c:v>
                </c:pt>
                <c:pt idx="7988">
                  <c:v>5.0976584002882006E-2</c:v>
                </c:pt>
                <c:pt idx="7989">
                  <c:v>5.1011996703208343E-2</c:v>
                </c:pt>
                <c:pt idx="7990">
                  <c:v>5.1047434004228683E-2</c:v>
                </c:pt>
                <c:pt idx="7991">
                  <c:v>5.1082895922661097E-2</c:v>
                </c:pt>
                <c:pt idx="7992">
                  <c:v>5.1118382476350296E-2</c:v>
                </c:pt>
                <c:pt idx="7993">
                  <c:v>5.1153893682038376E-2</c:v>
                </c:pt>
                <c:pt idx="7994">
                  <c:v>5.118942955685072E-2</c:v>
                </c:pt>
                <c:pt idx="7995">
                  <c:v>5.1224990117551897E-2</c:v>
                </c:pt>
                <c:pt idx="7996">
                  <c:v>5.1260575382036266E-2</c:v>
                </c:pt>
                <c:pt idx="7997">
                  <c:v>5.1296185367092482E-2</c:v>
                </c:pt>
                <c:pt idx="7998">
                  <c:v>5.1331820089520079E-2</c:v>
                </c:pt>
                <c:pt idx="7999">
                  <c:v>5.1367479567250733E-2</c:v>
                </c:pt>
                <c:pt idx="8000">
                  <c:v>5.1403163817108105E-2</c:v>
                </c:pt>
                <c:pt idx="8001">
                  <c:v>5.143887285592677E-2</c:v>
                </c:pt>
                <c:pt idx="8002">
                  <c:v>5.14746067016758E-2</c:v>
                </c:pt>
                <c:pt idx="8003">
                  <c:v>5.1510365371213937E-2</c:v>
                </c:pt>
                <c:pt idx="8004">
                  <c:v>5.1546148881410875E-2</c:v>
                </c:pt>
                <c:pt idx="8005">
                  <c:v>5.1581957250273154E-2</c:v>
                </c:pt>
                <c:pt idx="8006">
                  <c:v>5.1617790494694678E-2</c:v>
                </c:pt>
                <c:pt idx="8007">
                  <c:v>5.1653648631956151E-2</c:v>
                </c:pt>
                <c:pt idx="8008">
                  <c:v>5.1689531678974165E-2</c:v>
                </c:pt>
                <c:pt idx="8009">
                  <c:v>5.1725439653805369E-2</c:v>
                </c:pt>
                <c:pt idx="8010">
                  <c:v>5.1761372573390654E-2</c:v>
                </c:pt>
                <c:pt idx="8011">
                  <c:v>5.1797330454681913E-2</c:v>
                </c:pt>
                <c:pt idx="8012">
                  <c:v>5.1833313315773427E-2</c:v>
                </c:pt>
                <c:pt idx="8013">
                  <c:v>5.1869321173641438E-2</c:v>
                </c:pt>
                <c:pt idx="8014">
                  <c:v>5.1905354045273182E-2</c:v>
                </c:pt>
                <c:pt idx="8015">
                  <c:v>5.1941411948800684E-2</c:v>
                </c:pt>
                <c:pt idx="8016">
                  <c:v>5.1977494901235585E-2</c:v>
                </c:pt>
                <c:pt idx="8017">
                  <c:v>5.2013602919600541E-2</c:v>
                </c:pt>
                <c:pt idx="8018">
                  <c:v>5.2049736022065404E-2</c:v>
                </c:pt>
                <c:pt idx="8019">
                  <c:v>5.2085894225677283E-2</c:v>
                </c:pt>
                <c:pt idx="8020">
                  <c:v>5.2122077547494344E-2</c:v>
                </c:pt>
                <c:pt idx="8021">
                  <c:v>5.2158286005724322E-2</c:v>
                </c:pt>
                <c:pt idx="8022">
                  <c:v>5.2194519617449885E-2</c:v>
                </c:pt>
                <c:pt idx="8023">
                  <c:v>5.2230778400144805E-2</c:v>
                </c:pt>
                <c:pt idx="8024">
                  <c:v>5.2267062370914698E-2</c:v>
                </c:pt>
                <c:pt idx="8025">
                  <c:v>5.2303371548017938E-2</c:v>
                </c:pt>
                <c:pt idx="8026">
                  <c:v>5.2339705948584725E-2</c:v>
                </c:pt>
                <c:pt idx="8027">
                  <c:v>5.2376065589756333E-2</c:v>
                </c:pt>
                <c:pt idx="8028">
                  <c:v>5.2412450489829225E-2</c:v>
                </c:pt>
                <c:pt idx="8029">
                  <c:v>5.2448860665969321E-2</c:v>
                </c:pt>
                <c:pt idx="8030">
                  <c:v>5.2485296135353653E-2</c:v>
                </c:pt>
                <c:pt idx="8031">
                  <c:v>5.2521756916316831E-2</c:v>
                </c:pt>
                <c:pt idx="8032">
                  <c:v>5.2558243026060568E-2</c:v>
                </c:pt>
                <c:pt idx="8033">
                  <c:v>5.2594754481797734E-2</c:v>
                </c:pt>
                <c:pt idx="8034">
                  <c:v>5.2631291301901167E-2</c:v>
                </c:pt>
                <c:pt idx="8035">
                  <c:v>5.2667853503608461E-2</c:v>
                </c:pt>
                <c:pt idx="8036">
                  <c:v>5.2704441104168373E-2</c:v>
                </c:pt>
                <c:pt idx="8037">
                  <c:v>5.2741054121992079E-2</c:v>
                </c:pt>
                <c:pt idx="8038">
                  <c:v>5.2777692574353094E-2</c:v>
                </c:pt>
                <c:pt idx="8039">
                  <c:v>5.2814356478920438E-2</c:v>
                </c:pt>
                <c:pt idx="8040">
                  <c:v>5.2851045852990851E-2</c:v>
                </c:pt>
                <c:pt idx="8041">
                  <c:v>5.2887760715026717E-2</c:v>
                </c:pt>
                <c:pt idx="8042">
                  <c:v>5.2924501082349605E-2</c:v>
                </c:pt>
                <c:pt idx="8043">
                  <c:v>5.2961266972292344E-2</c:v>
                </c:pt>
                <c:pt idx="8044">
                  <c:v>5.2998058403355801E-2</c:v>
                </c:pt>
                <c:pt idx="8045">
                  <c:v>5.3034875392897696E-2</c:v>
                </c:pt>
                <c:pt idx="8046">
                  <c:v>5.3071717958286982E-2</c:v>
                </c:pt>
                <c:pt idx="8047">
                  <c:v>5.3108586118063135E-2</c:v>
                </c:pt>
                <c:pt idx="8048">
                  <c:v>5.3145479889620054E-2</c:v>
                </c:pt>
                <c:pt idx="8049">
                  <c:v>5.3182399290362919E-2</c:v>
                </c:pt>
                <c:pt idx="8050">
                  <c:v>5.3219344338869864E-2</c:v>
                </c:pt>
                <c:pt idx="8051">
                  <c:v>5.3256315052571078E-2</c:v>
                </c:pt>
                <c:pt idx="8052">
                  <c:v>5.3293311449295798E-2</c:v>
                </c:pt>
                <c:pt idx="8053">
                  <c:v>5.3330333546497619E-2</c:v>
                </c:pt>
                <c:pt idx="8054">
                  <c:v>5.3367381362806353E-2</c:v>
                </c:pt>
                <c:pt idx="8055">
                  <c:v>5.3404454915700672E-2</c:v>
                </c:pt>
                <c:pt idx="8056">
                  <c:v>5.3441554222670558E-2</c:v>
                </c:pt>
                <c:pt idx="8057">
                  <c:v>5.3478679302384688E-2</c:v>
                </c:pt>
                <c:pt idx="8058">
                  <c:v>5.351583017235817E-2</c:v>
                </c:pt>
                <c:pt idx="8059">
                  <c:v>5.3553006850117484E-2</c:v>
                </c:pt>
                <c:pt idx="8060">
                  <c:v>5.3590209354370227E-2</c:v>
                </c:pt>
                <c:pt idx="8061">
                  <c:v>5.3627437702668035E-2</c:v>
                </c:pt>
                <c:pt idx="8062">
                  <c:v>5.3664691912573941E-2</c:v>
                </c:pt>
                <c:pt idx="8063">
                  <c:v>5.3701972002834553E-2</c:v>
                </c:pt>
                <c:pt idx="8064">
                  <c:v>5.3739277991038115E-2</c:v>
                </c:pt>
                <c:pt idx="8065">
                  <c:v>5.3776609894784291E-2</c:v>
                </c:pt>
                <c:pt idx="8066">
                  <c:v>5.3813967732858778E-2</c:v>
                </c:pt>
                <c:pt idx="8067">
                  <c:v>5.3851351522886511E-2</c:v>
                </c:pt>
                <c:pt idx="8068">
                  <c:v>5.3888761282895929E-2</c:v>
                </c:pt>
                <c:pt idx="8069">
                  <c:v>5.3926197030535659E-2</c:v>
                </c:pt>
                <c:pt idx="8070">
                  <c:v>5.3963658784643646E-2</c:v>
                </c:pt>
                <c:pt idx="8071">
                  <c:v>5.4001146562893856E-2</c:v>
                </c:pt>
                <c:pt idx="8072">
                  <c:v>5.4038660382971698E-2</c:v>
                </c:pt>
                <c:pt idx="8073">
                  <c:v>5.4076200263754419E-2</c:v>
                </c:pt>
                <c:pt idx="8074">
                  <c:v>5.4113766222952844E-2</c:v>
                </c:pt>
                <c:pt idx="8075">
                  <c:v>5.4151358278289256E-2</c:v>
                </c:pt>
                <c:pt idx="8076">
                  <c:v>5.4188976448680287E-2</c:v>
                </c:pt>
                <c:pt idx="8077">
                  <c:v>5.4226620751873678E-2</c:v>
                </c:pt>
                <c:pt idx="8078">
                  <c:v>5.4264291205628694E-2</c:v>
                </c:pt>
                <c:pt idx="8079">
                  <c:v>5.4301987828901395E-2</c:v>
                </c:pt>
                <c:pt idx="8080">
                  <c:v>5.4339710639476548E-2</c:v>
                </c:pt>
                <c:pt idx="8081">
                  <c:v>5.4377459655150451E-2</c:v>
                </c:pt>
                <c:pt idx="8082">
                  <c:v>5.4415234894918701E-2</c:v>
                </c:pt>
                <c:pt idx="8083">
                  <c:v>5.4453036376603148E-2</c:v>
                </c:pt>
                <c:pt idx="8084">
                  <c:v>5.4490864118433686E-2</c:v>
                </c:pt>
                <c:pt idx="8085">
                  <c:v>5.4528718138256105E-2</c:v>
                </c:pt>
                <c:pt idx="8086">
                  <c:v>5.4566598455118839E-2</c:v>
                </c:pt>
                <c:pt idx="8087">
                  <c:v>5.460450508689333E-2</c:v>
                </c:pt>
                <c:pt idx="8088">
                  <c:v>5.4642438051462586E-2</c:v>
                </c:pt>
                <c:pt idx="8089">
                  <c:v>5.4680397367914767E-2</c:v>
                </c:pt>
                <c:pt idx="8090">
                  <c:v>5.4718383054158583E-2</c:v>
                </c:pt>
                <c:pt idx="8091">
                  <c:v>5.4756395128114331E-2</c:v>
                </c:pt>
                <c:pt idx="8092">
                  <c:v>5.4794433608910002E-2</c:v>
                </c:pt>
                <c:pt idx="8093">
                  <c:v>5.4832498514491623E-2</c:v>
                </c:pt>
                <c:pt idx="8094">
                  <c:v>5.4870589862816899E-2</c:v>
                </c:pt>
                <c:pt idx="8095">
                  <c:v>5.4908707673053676E-2</c:v>
                </c:pt>
                <c:pt idx="8096">
                  <c:v>5.4946851963185439E-2</c:v>
                </c:pt>
                <c:pt idx="8097">
                  <c:v>5.4985022751607389E-2</c:v>
                </c:pt>
                <c:pt idx="8098">
                  <c:v>5.5023220056327163E-2</c:v>
                </c:pt>
                <c:pt idx="8099">
                  <c:v>5.5061443896565934E-2</c:v>
                </c:pt>
                <c:pt idx="8100">
                  <c:v>5.5099694290357215E-2</c:v>
                </c:pt>
                <c:pt idx="8101">
                  <c:v>5.5137971255746182E-2</c:v>
                </c:pt>
                <c:pt idx="8102">
                  <c:v>5.5176274811994115E-2</c:v>
                </c:pt>
                <c:pt idx="8103">
                  <c:v>5.5214604977172115E-2</c:v>
                </c:pt>
                <c:pt idx="8104">
                  <c:v>5.5252961769363E-2</c:v>
                </c:pt>
                <c:pt idx="8105">
                  <c:v>5.5291345207868221E-2</c:v>
                </c:pt>
                <c:pt idx="8106">
                  <c:v>5.532975531079657E-2</c:v>
                </c:pt>
                <c:pt idx="8107">
                  <c:v>5.5368192096268573E-2</c:v>
                </c:pt>
                <c:pt idx="8108">
                  <c:v>5.5406655583625931E-2</c:v>
                </c:pt>
                <c:pt idx="8109">
                  <c:v>5.5445145791015199E-2</c:v>
                </c:pt>
                <c:pt idx="8110">
                  <c:v>5.5483662736594705E-2</c:v>
                </c:pt>
                <c:pt idx="8111">
                  <c:v>5.5522206439746473E-2</c:v>
                </c:pt>
                <c:pt idx="8112">
                  <c:v>5.5560776918654915E-2</c:v>
                </c:pt>
                <c:pt idx="8113">
                  <c:v>5.5599374191920764E-2</c:v>
                </c:pt>
                <c:pt idx="8114">
                  <c:v>5.563799827775285E-2</c:v>
                </c:pt>
                <c:pt idx="8115">
                  <c:v>5.5676649195587125E-2</c:v>
                </c:pt>
                <c:pt idx="8116">
                  <c:v>5.5715326963658565E-2</c:v>
                </c:pt>
                <c:pt idx="8117">
                  <c:v>5.5754031600213985E-2</c:v>
                </c:pt>
                <c:pt idx="8118">
                  <c:v>5.5792763124729861E-2</c:v>
                </c:pt>
                <c:pt idx="8119">
                  <c:v>5.5831521555479213E-2</c:v>
                </c:pt>
                <c:pt idx="8120">
                  <c:v>5.5870306910746903E-2</c:v>
                </c:pt>
                <c:pt idx="8121">
                  <c:v>5.5909119210050026E-2</c:v>
                </c:pt>
                <c:pt idx="8122">
                  <c:v>5.5947958471699706E-2</c:v>
                </c:pt>
                <c:pt idx="8123">
                  <c:v>5.5986824714018939E-2</c:v>
                </c:pt>
                <c:pt idx="8124">
                  <c:v>5.6025717956565524E-2</c:v>
                </c:pt>
                <c:pt idx="8125">
                  <c:v>5.6064638217688777E-2</c:v>
                </c:pt>
                <c:pt idx="8126">
                  <c:v>5.6103585515749906E-2</c:v>
                </c:pt>
                <c:pt idx="8127">
                  <c:v>5.6142559870347497E-2</c:v>
                </c:pt>
                <c:pt idx="8128">
                  <c:v>5.6181561299869127E-2</c:v>
                </c:pt>
                <c:pt idx="8129">
                  <c:v>5.6220589823123356E-2</c:v>
                </c:pt>
                <c:pt idx="8130">
                  <c:v>5.6259645458522481E-2</c:v>
                </c:pt>
                <c:pt idx="8131">
                  <c:v>5.6298728225719588E-2</c:v>
                </c:pt>
                <c:pt idx="8132">
                  <c:v>5.6337838143153414E-2</c:v>
                </c:pt>
                <c:pt idx="8133">
                  <c:v>5.6376975229274637E-2</c:v>
                </c:pt>
                <c:pt idx="8134">
                  <c:v>5.641613950377735E-2</c:v>
                </c:pt>
                <c:pt idx="8135">
                  <c:v>5.6455330985138732E-2</c:v>
                </c:pt>
                <c:pt idx="8136">
                  <c:v>5.6494549691847945E-2</c:v>
                </c:pt>
                <c:pt idx="8137">
                  <c:v>5.653379564364016E-2</c:v>
                </c:pt>
                <c:pt idx="8138">
                  <c:v>5.6573068859031073E-2</c:v>
                </c:pt>
                <c:pt idx="8139">
                  <c:v>5.6612369356548425E-2</c:v>
                </c:pt>
                <c:pt idx="8140">
                  <c:v>5.6651697155968524E-2</c:v>
                </c:pt>
                <c:pt idx="8141">
                  <c:v>5.6691052275845706E-2</c:v>
                </c:pt>
                <c:pt idx="8142">
                  <c:v>5.6730434735159097E-2</c:v>
                </c:pt>
                <c:pt idx="8143">
                  <c:v>5.6769844552487951E-2</c:v>
                </c:pt>
                <c:pt idx="8144">
                  <c:v>5.6809281747663608E-2</c:v>
                </c:pt>
                <c:pt idx="8145">
                  <c:v>5.6848746339292003E-2</c:v>
                </c:pt>
                <c:pt idx="8146">
                  <c:v>5.6888238345991139E-2</c:v>
                </c:pt>
                <c:pt idx="8147">
                  <c:v>5.6927757787633718E-2</c:v>
                </c:pt>
                <c:pt idx="8148">
                  <c:v>5.696730468286447E-2</c:v>
                </c:pt>
                <c:pt idx="8149">
                  <c:v>5.7006879050340235E-2</c:v>
                </c:pt>
                <c:pt idx="8150">
                  <c:v>5.704648090997514E-2</c:v>
                </c:pt>
                <c:pt idx="8151">
                  <c:v>5.7086110280452823E-2</c:v>
                </c:pt>
                <c:pt idx="8152">
                  <c:v>5.7125767180469023E-2</c:v>
                </c:pt>
                <c:pt idx="8153">
                  <c:v>5.7165451629979401E-2</c:v>
                </c:pt>
                <c:pt idx="8154">
                  <c:v>5.7205163647706551E-2</c:v>
                </c:pt>
                <c:pt idx="8155">
                  <c:v>5.724490325238521E-2</c:v>
                </c:pt>
                <c:pt idx="8156">
                  <c:v>5.7284670464012651E-2</c:v>
                </c:pt>
                <c:pt idx="8157">
                  <c:v>5.7324465301350519E-2</c:v>
                </c:pt>
                <c:pt idx="8158">
                  <c:v>5.7364287783589998E-2</c:v>
                </c:pt>
                <c:pt idx="8159">
                  <c:v>5.7404137929517936E-2</c:v>
                </c:pt>
                <c:pt idx="8160">
                  <c:v>5.7444015759187228E-2</c:v>
                </c:pt>
                <c:pt idx="8161">
                  <c:v>5.7483921291411721E-2</c:v>
                </c:pt>
                <c:pt idx="8162">
                  <c:v>5.7523854545017419E-2</c:v>
                </c:pt>
                <c:pt idx="8163">
                  <c:v>5.7563815540099067E-2</c:v>
                </c:pt>
                <c:pt idx="8164">
                  <c:v>5.7603804295509722E-2</c:v>
                </c:pt>
                <c:pt idx="8165">
                  <c:v>5.764382083011467E-2</c:v>
                </c:pt>
                <c:pt idx="8166">
                  <c:v>5.7683865164050552E-2</c:v>
                </c:pt>
                <c:pt idx="8167">
                  <c:v>5.7723937316209742E-2</c:v>
                </c:pt>
                <c:pt idx="8168">
                  <c:v>5.7764037305496875E-2</c:v>
                </c:pt>
                <c:pt idx="8169">
                  <c:v>5.7804165152090581E-2</c:v>
                </c:pt>
                <c:pt idx="8170">
                  <c:v>5.7844320874922639E-2</c:v>
                </c:pt>
                <c:pt idx="8171">
                  <c:v>5.7884504492937111E-2</c:v>
                </c:pt>
                <c:pt idx="8172">
                  <c:v>5.7924716026354704E-2</c:v>
                </c:pt>
                <c:pt idx="8173">
                  <c:v>5.7964955494146687E-2</c:v>
                </c:pt>
                <c:pt idx="8174">
                  <c:v>5.800522291571867E-2</c:v>
                </c:pt>
                <c:pt idx="8175">
                  <c:v>5.80455183100674E-2</c:v>
                </c:pt>
                <c:pt idx="8176">
                  <c:v>5.8085841697469838E-2</c:v>
                </c:pt>
                <c:pt idx="8177">
                  <c:v>5.8126193096950017E-2</c:v>
                </c:pt>
                <c:pt idx="8178">
                  <c:v>5.816657252754432E-2</c:v>
                </c:pt>
                <c:pt idx="8179">
                  <c:v>5.8206980009571974E-2</c:v>
                </c:pt>
                <c:pt idx="8180">
                  <c:v>5.8247415562096706E-2</c:v>
                </c:pt>
                <c:pt idx="8181">
                  <c:v>5.8287879204194579E-2</c:v>
                </c:pt>
                <c:pt idx="8182">
                  <c:v>5.832837095622722E-2</c:v>
                </c:pt>
                <c:pt idx="8183">
                  <c:v>5.8368890837298092E-2</c:v>
                </c:pt>
                <c:pt idx="8184">
                  <c:v>5.8409438866523056E-2</c:v>
                </c:pt>
                <c:pt idx="8185">
                  <c:v>5.8450015064306186E-2</c:v>
                </c:pt>
                <c:pt idx="8186">
                  <c:v>5.8490619449790809E-2</c:v>
                </c:pt>
                <c:pt idx="8187">
                  <c:v>5.8531252042558497E-2</c:v>
                </c:pt>
                <c:pt idx="8188">
                  <c:v>5.8571912861778291E-2</c:v>
                </c:pt>
                <c:pt idx="8189">
                  <c:v>5.8612601927911026E-2</c:v>
                </c:pt>
                <c:pt idx="8190">
                  <c:v>5.8653319260153269E-2</c:v>
                </c:pt>
                <c:pt idx="8191">
                  <c:v>5.8694064877714017E-2</c:v>
                </c:pt>
                <c:pt idx="8192">
                  <c:v>5.8734838801096791E-2</c:v>
                </c:pt>
                <c:pt idx="8193">
                  <c:v>5.8775641049538176E-2</c:v>
                </c:pt>
                <c:pt idx="8194">
                  <c:v>5.8816471642287239E-2</c:v>
                </c:pt>
                <c:pt idx="8195">
                  <c:v>5.8857330599890262E-2</c:v>
                </c:pt>
                <c:pt idx="8196">
                  <c:v>5.8898217941623955E-2</c:v>
                </c:pt>
                <c:pt idx="8197">
                  <c:v>5.8939133686777515E-2</c:v>
                </c:pt>
                <c:pt idx="8198">
                  <c:v>5.8980077855940082E-2</c:v>
                </c:pt>
                <c:pt idx="8199">
                  <c:v>5.9021050468428551E-2</c:v>
                </c:pt>
                <c:pt idx="8200">
                  <c:v>5.9062051543572379E-2</c:v>
                </c:pt>
                <c:pt idx="8201">
                  <c:v>5.9103081102003616E-2</c:v>
                </c:pt>
                <c:pt idx="8202">
                  <c:v>5.9144139163079458E-2</c:v>
                </c:pt>
                <c:pt idx="8203">
                  <c:v>5.918522574660029E-2</c:v>
                </c:pt>
                <c:pt idx="8204">
                  <c:v>5.9226340871949314E-2</c:v>
                </c:pt>
                <c:pt idx="8205">
                  <c:v>5.9267484559815987E-2</c:v>
                </c:pt>
                <c:pt idx="8206">
                  <c:v>5.9308656829611346E-2</c:v>
                </c:pt>
                <c:pt idx="8207">
                  <c:v>5.9349857700759019E-2</c:v>
                </c:pt>
                <c:pt idx="8208">
                  <c:v>5.9391087193991617E-2</c:v>
                </c:pt>
                <c:pt idx="8209">
                  <c:v>5.9432345328760648E-2</c:v>
                </c:pt>
                <c:pt idx="8210">
                  <c:v>5.9473632124530267E-2</c:v>
                </c:pt>
                <c:pt idx="8211">
                  <c:v>5.9514947602076304E-2</c:v>
                </c:pt>
                <c:pt idx="8212">
                  <c:v>5.9556291780890842E-2</c:v>
                </c:pt>
                <c:pt idx="8213">
                  <c:v>5.9597664680478626E-2</c:v>
                </c:pt>
                <c:pt idx="8214">
                  <c:v>5.9639066321658822E-2</c:v>
                </c:pt>
                <c:pt idx="8215">
                  <c:v>5.9680496723964159E-2</c:v>
                </c:pt>
                <c:pt idx="8216">
                  <c:v>5.9721955906940051E-2</c:v>
                </c:pt>
                <c:pt idx="8217">
                  <c:v>5.9763443891449088E-2</c:v>
                </c:pt>
                <c:pt idx="8218">
                  <c:v>5.9804960697064737E-2</c:v>
                </c:pt>
                <c:pt idx="8219">
                  <c:v>5.9846506343808614E-2</c:v>
                </c:pt>
                <c:pt idx="8220">
                  <c:v>5.9888080851280494E-2</c:v>
                </c:pt>
                <c:pt idx="8221">
                  <c:v>5.9929684240400995E-2</c:v>
                </c:pt>
                <c:pt idx="8222">
                  <c:v>5.9971316530798034E-2</c:v>
                </c:pt>
                <c:pt idx="8223">
                  <c:v>6.001297774211227E-2</c:v>
                </c:pt>
                <c:pt idx="8224">
                  <c:v>6.0054667895307945E-2</c:v>
                </c:pt>
                <c:pt idx="8225">
                  <c:v>6.0096387010053917E-2</c:v>
                </c:pt>
                <c:pt idx="8226">
                  <c:v>6.0138135106031804E-2</c:v>
                </c:pt>
                <c:pt idx="8227">
                  <c:v>6.0179912204249564E-2</c:v>
                </c:pt>
                <c:pt idx="8228">
                  <c:v>6.0221718324417091E-2</c:v>
                </c:pt>
                <c:pt idx="8229">
                  <c:v>6.0263553486257018E-2</c:v>
                </c:pt>
                <c:pt idx="8230">
                  <c:v>6.0305417710821152E-2</c:v>
                </c:pt>
                <c:pt idx="8231">
                  <c:v>6.0347311017860457E-2</c:v>
                </c:pt>
                <c:pt idx="8232">
                  <c:v>6.0389233427578119E-2</c:v>
                </c:pt>
                <c:pt idx="8233">
                  <c:v>6.0431184959751652E-2</c:v>
                </c:pt>
                <c:pt idx="8234">
                  <c:v>6.0473165635491398E-2</c:v>
                </c:pt>
                <c:pt idx="8235">
                  <c:v>6.0515175474603285E-2</c:v>
                </c:pt>
                <c:pt idx="8236">
                  <c:v>6.0557214496906063E-2</c:v>
                </c:pt>
                <c:pt idx="8237">
                  <c:v>6.059928272355411E-2</c:v>
                </c:pt>
                <c:pt idx="8238">
                  <c:v>6.0641380174394653E-2</c:v>
                </c:pt>
                <c:pt idx="8239">
                  <c:v>6.0683506869287786E-2</c:v>
                </c:pt>
                <c:pt idx="8240">
                  <c:v>6.0725662829431988E-2</c:v>
                </c:pt>
                <c:pt idx="8241">
                  <c:v>6.0767848074715886E-2</c:v>
                </c:pt>
                <c:pt idx="8242">
                  <c:v>6.0810062625040982E-2</c:v>
                </c:pt>
                <c:pt idx="8243">
                  <c:v>6.0852306501649987E-2</c:v>
                </c:pt>
                <c:pt idx="8244">
                  <c:v>6.0894579724472986E-2</c:v>
                </c:pt>
                <c:pt idx="8245">
                  <c:v>6.0936882313453004E-2</c:v>
                </c:pt>
                <c:pt idx="8246">
                  <c:v>6.0979214289877029E-2</c:v>
                </c:pt>
                <c:pt idx="8247">
                  <c:v>6.102157567371673E-2</c:v>
                </c:pt>
                <c:pt idx="8248">
                  <c:v>6.1063966485401008E-2</c:v>
                </c:pt>
                <c:pt idx="8249">
                  <c:v>6.1106386744928361E-2</c:v>
                </c:pt>
                <c:pt idx="8250">
                  <c:v>6.1148836473645003E-2</c:v>
                </c:pt>
                <c:pt idx="8251">
                  <c:v>6.1191315691578138E-2</c:v>
                </c:pt>
                <c:pt idx="8252">
                  <c:v>6.1233824418767971E-2</c:v>
                </c:pt>
                <c:pt idx="8253">
                  <c:v>6.1276362676605224E-2</c:v>
                </c:pt>
                <c:pt idx="8254">
                  <c:v>6.1318930485158893E-2</c:v>
                </c:pt>
                <c:pt idx="8255">
                  <c:v>6.1361527864510955E-2</c:v>
                </c:pt>
                <c:pt idx="8256">
                  <c:v>6.140415483609675E-2</c:v>
                </c:pt>
                <c:pt idx="8257">
                  <c:v>6.1446811420027121E-2</c:v>
                </c:pt>
                <c:pt idx="8258">
                  <c:v>6.1489497636425944E-2</c:v>
                </c:pt>
                <c:pt idx="8259">
                  <c:v>6.1532213506773244E-2</c:v>
                </c:pt>
                <c:pt idx="8260">
                  <c:v>6.1574959051221817E-2</c:v>
                </c:pt>
                <c:pt idx="8261">
                  <c:v>6.1617734289937491E-2</c:v>
                </c:pt>
                <c:pt idx="8262">
                  <c:v>6.166053924444511E-2</c:v>
                </c:pt>
                <c:pt idx="8263">
                  <c:v>6.1703373934939479E-2</c:v>
                </c:pt>
                <c:pt idx="8264">
                  <c:v>6.1746238382077767E-2</c:v>
                </c:pt>
                <c:pt idx="8265">
                  <c:v>6.1789132606081897E-2</c:v>
                </c:pt>
                <c:pt idx="8266">
                  <c:v>6.1832056628536594E-2</c:v>
                </c:pt>
                <c:pt idx="8267">
                  <c:v>6.1875010469692827E-2</c:v>
                </c:pt>
                <c:pt idx="8268">
                  <c:v>6.1917994149814713E-2</c:v>
                </c:pt>
                <c:pt idx="8269">
                  <c:v>6.1961007690531984E-2</c:v>
                </c:pt>
                <c:pt idx="8270">
                  <c:v>6.2004051112137838E-2</c:v>
                </c:pt>
                <c:pt idx="8271">
                  <c:v>6.2047124434938664E-2</c:v>
                </c:pt>
                <c:pt idx="8272">
                  <c:v>6.2090227680609282E-2</c:v>
                </c:pt>
                <c:pt idx="8273">
                  <c:v>6.2133360869485239E-2</c:v>
                </c:pt>
                <c:pt idx="8274">
                  <c:v>6.2176524021915244E-2</c:v>
                </c:pt>
                <c:pt idx="8275">
                  <c:v>6.2219717159619353E-2</c:v>
                </c:pt>
                <c:pt idx="8276">
                  <c:v>6.2262940302975488E-2</c:v>
                </c:pt>
                <c:pt idx="8277">
                  <c:v>6.2306193472828161E-2</c:v>
                </c:pt>
                <c:pt idx="8278">
                  <c:v>6.234947668958269E-2</c:v>
                </c:pt>
                <c:pt idx="8279">
                  <c:v>6.2392789975019534E-2</c:v>
                </c:pt>
                <c:pt idx="8280">
                  <c:v>6.243613334957332E-2</c:v>
                </c:pt>
                <c:pt idx="8281">
                  <c:v>6.2479506833691918E-2</c:v>
                </c:pt>
                <c:pt idx="8282">
                  <c:v>6.2522910449201219E-2</c:v>
                </c:pt>
                <c:pt idx="8283">
                  <c:v>6.2566344216578473E-2</c:v>
                </c:pt>
                <c:pt idx="8284">
                  <c:v>6.2609808156314187E-2</c:v>
                </c:pt>
                <c:pt idx="8285">
                  <c:v>6.2653302290279753E-2</c:v>
                </c:pt>
                <c:pt idx="8286">
                  <c:v>6.2696826638995146E-2</c:v>
                </c:pt>
                <c:pt idx="8287">
                  <c:v>6.2740381222993608E-2</c:v>
                </c:pt>
                <c:pt idx="8288">
                  <c:v>6.2783966064192162E-2</c:v>
                </c:pt>
                <c:pt idx="8289">
                  <c:v>6.2827581183153527E-2</c:v>
                </c:pt>
                <c:pt idx="8290">
                  <c:v>6.28712266004538E-2</c:v>
                </c:pt>
                <c:pt idx="8291">
                  <c:v>6.2914902338055703E-2</c:v>
                </c:pt>
                <c:pt idx="8292">
                  <c:v>6.2958608416564851E-2</c:v>
                </c:pt>
                <c:pt idx="8293">
                  <c:v>6.3002344857058634E-2</c:v>
                </c:pt>
                <c:pt idx="8294">
                  <c:v>6.3046111680170394E-2</c:v>
                </c:pt>
                <c:pt idx="8295">
                  <c:v>6.3089908907923903E-2</c:v>
                </c:pt>
                <c:pt idx="8296">
                  <c:v>6.3133736560982132E-2</c:v>
                </c:pt>
                <c:pt idx="8297">
                  <c:v>6.317759466002143E-2</c:v>
                </c:pt>
                <c:pt idx="8298">
                  <c:v>6.3221483227111519E-2</c:v>
                </c:pt>
                <c:pt idx="8299">
                  <c:v>6.3265402282958433E-2</c:v>
                </c:pt>
                <c:pt idx="8300">
                  <c:v>6.3309351848281667E-2</c:v>
                </c:pt>
                <c:pt idx="8301">
                  <c:v>6.3353331945196961E-2</c:v>
                </c:pt>
                <c:pt idx="8302">
                  <c:v>6.3397342594453565E-2</c:v>
                </c:pt>
                <c:pt idx="8303">
                  <c:v>6.344138381681412E-2</c:v>
                </c:pt>
                <c:pt idx="8304">
                  <c:v>6.3485455634440538E-2</c:v>
                </c:pt>
                <c:pt idx="8305">
                  <c:v>6.3529558068125311E-2</c:v>
                </c:pt>
                <c:pt idx="8306">
                  <c:v>6.3573691138674407E-2</c:v>
                </c:pt>
                <c:pt idx="8307">
                  <c:v>6.361785486829595E-2</c:v>
                </c:pt>
                <c:pt idx="8308">
                  <c:v>6.3662049277825775E-2</c:v>
                </c:pt>
                <c:pt idx="8309">
                  <c:v>6.3706274388576789E-2</c:v>
                </c:pt>
                <c:pt idx="8310">
                  <c:v>6.3750530221412846E-2</c:v>
                </c:pt>
                <c:pt idx="8311">
                  <c:v>6.3794816798603826E-2</c:v>
                </c:pt>
                <c:pt idx="8312">
                  <c:v>6.383913414104353E-2</c:v>
                </c:pt>
                <c:pt idx="8313">
                  <c:v>6.3883482269639344E-2</c:v>
                </c:pt>
                <c:pt idx="8314">
                  <c:v>6.392786120670757E-2</c:v>
                </c:pt>
                <c:pt idx="8315">
                  <c:v>6.3972270973185627E-2</c:v>
                </c:pt>
                <c:pt idx="8316">
                  <c:v>6.401671159002445E-2</c:v>
                </c:pt>
                <c:pt idx="8317">
                  <c:v>6.4061183079586928E-2</c:v>
                </c:pt>
                <c:pt idx="8318">
                  <c:v>6.4105685462854112E-2</c:v>
                </c:pt>
                <c:pt idx="8319">
                  <c:v>6.4150218760820651E-2</c:v>
                </c:pt>
                <c:pt idx="8320">
                  <c:v>6.4194782995896052E-2</c:v>
                </c:pt>
                <c:pt idx="8321">
                  <c:v>6.4239378189105148E-2</c:v>
                </c:pt>
                <c:pt idx="8322">
                  <c:v>6.4284004361954084E-2</c:v>
                </c:pt>
                <c:pt idx="8323">
                  <c:v>6.4328661535495921E-2</c:v>
                </c:pt>
                <c:pt idx="8324">
                  <c:v>6.4373349732202503E-2</c:v>
                </c:pt>
                <c:pt idx="8325">
                  <c:v>6.4418068973157133E-2</c:v>
                </c:pt>
                <c:pt idx="8326">
                  <c:v>6.4462819279456768E-2</c:v>
                </c:pt>
                <c:pt idx="8327">
                  <c:v>6.4507600673620116E-2</c:v>
                </c:pt>
                <c:pt idx="8328">
                  <c:v>6.4552413176774445E-2</c:v>
                </c:pt>
                <c:pt idx="8329">
                  <c:v>6.4597256810060705E-2</c:v>
                </c:pt>
                <c:pt idx="8330">
                  <c:v>6.4642131596044566E-2</c:v>
                </c:pt>
                <c:pt idx="8331">
                  <c:v>6.4687037555897373E-2</c:v>
                </c:pt>
                <c:pt idx="8332">
                  <c:v>6.4731974710804149E-2</c:v>
                </c:pt>
                <c:pt idx="8333">
                  <c:v>6.4776943083377642E-2</c:v>
                </c:pt>
                <c:pt idx="8334">
                  <c:v>6.4821942694833323E-2</c:v>
                </c:pt>
                <c:pt idx="8335">
                  <c:v>6.4866973566400435E-2</c:v>
                </c:pt>
                <c:pt idx="8336">
                  <c:v>6.491203572073885E-2</c:v>
                </c:pt>
                <c:pt idx="8337">
                  <c:v>6.49571291791083E-2</c:v>
                </c:pt>
                <c:pt idx="8338">
                  <c:v>6.5002253963255249E-2</c:v>
                </c:pt>
                <c:pt idx="8339">
                  <c:v>6.5047410094467975E-2</c:v>
                </c:pt>
                <c:pt idx="8340">
                  <c:v>6.5092597595469398E-2</c:v>
                </c:pt>
                <c:pt idx="8341">
                  <c:v>6.5137816487578395E-2</c:v>
                </c:pt>
                <c:pt idx="8342">
                  <c:v>6.5183066792127611E-2</c:v>
                </c:pt>
                <c:pt idx="8343">
                  <c:v>6.5228348531887401E-2</c:v>
                </c:pt>
                <c:pt idx="8344">
                  <c:v>6.527366172822105E-2</c:v>
                </c:pt>
                <c:pt idx="8345">
                  <c:v>6.5319006402505736E-2</c:v>
                </c:pt>
                <c:pt idx="8346">
                  <c:v>6.5364382577559277E-2</c:v>
                </c:pt>
                <c:pt idx="8347">
                  <c:v>6.540979027478952E-2</c:v>
                </c:pt>
                <c:pt idx="8348">
                  <c:v>6.5455229515618232E-2</c:v>
                </c:pt>
                <c:pt idx="8349">
                  <c:v>6.550070032291079E-2</c:v>
                </c:pt>
                <c:pt idx="8350">
                  <c:v>6.5546202718119714E-2</c:v>
                </c:pt>
                <c:pt idx="8351">
                  <c:v>6.5591736722711444E-2</c:v>
                </c:pt>
                <c:pt idx="8352">
                  <c:v>6.563730235959904E-2</c:v>
                </c:pt>
                <c:pt idx="8353">
                  <c:v>6.568289965027975E-2</c:v>
                </c:pt>
                <c:pt idx="8354">
                  <c:v>6.572852861674304E-2</c:v>
                </c:pt>
                <c:pt idx="8355">
                  <c:v>6.5774189280515011E-2</c:v>
                </c:pt>
                <c:pt idx="8356">
                  <c:v>6.5819881664572505E-2</c:v>
                </c:pt>
                <c:pt idx="8357">
                  <c:v>6.5865605790472556E-2</c:v>
                </c:pt>
                <c:pt idx="8358">
                  <c:v>6.5911361679786201E-2</c:v>
                </c:pt>
                <c:pt idx="8359">
                  <c:v>6.5957149355538175E-2</c:v>
                </c:pt>
                <c:pt idx="8360">
                  <c:v>6.6002968839330475E-2</c:v>
                </c:pt>
                <c:pt idx="8361">
                  <c:v>6.6048820152779131E-2</c:v>
                </c:pt>
                <c:pt idx="8362">
                  <c:v>6.6094703318956879E-2</c:v>
                </c:pt>
                <c:pt idx="8363">
                  <c:v>6.6140618359510794E-2</c:v>
                </c:pt>
                <c:pt idx="8364">
                  <c:v>6.6186565296101965E-2</c:v>
                </c:pt>
                <c:pt idx="8365">
                  <c:v>6.6232544151851258E-2</c:v>
                </c:pt>
                <c:pt idx="8366">
                  <c:v>6.6278554948450877E-2</c:v>
                </c:pt>
                <c:pt idx="8367">
                  <c:v>6.6324597708089683E-2</c:v>
                </c:pt>
                <c:pt idx="8368">
                  <c:v>6.6370672452489024E-2</c:v>
                </c:pt>
                <c:pt idx="8369">
                  <c:v>6.6416779204834062E-2</c:v>
                </c:pt>
                <c:pt idx="8370">
                  <c:v>6.6462917986877368E-2</c:v>
                </c:pt>
                <c:pt idx="8371">
                  <c:v>6.6509088820385587E-2</c:v>
                </c:pt>
                <c:pt idx="8372">
                  <c:v>6.6555291728592231E-2</c:v>
                </c:pt>
                <c:pt idx="8373">
                  <c:v>6.6601526733295238E-2</c:v>
                </c:pt>
                <c:pt idx="8374">
                  <c:v>6.6647793856306647E-2</c:v>
                </c:pt>
                <c:pt idx="8375">
                  <c:v>6.6694093120908432E-2</c:v>
                </c:pt>
                <c:pt idx="8376">
                  <c:v>6.674042454894398E-2</c:v>
                </c:pt>
                <c:pt idx="8377">
                  <c:v>6.6786788162270808E-2</c:v>
                </c:pt>
                <c:pt idx="8378">
                  <c:v>6.6833183984219474E-2</c:v>
                </c:pt>
                <c:pt idx="8379">
                  <c:v>6.6879612036678901E-2</c:v>
                </c:pt>
                <c:pt idx="8380">
                  <c:v>6.6926072341552206E-2</c:v>
                </c:pt>
                <c:pt idx="8381">
                  <c:v>6.6972564922218578E-2</c:v>
                </c:pt>
                <c:pt idx="8382">
                  <c:v>6.7019089800612594E-2</c:v>
                </c:pt>
                <c:pt idx="8383">
                  <c:v>6.7065646999171016E-2</c:v>
                </c:pt>
                <c:pt idx="8384">
                  <c:v>6.7112236539857914E-2</c:v>
                </c:pt>
                <c:pt idx="8385">
                  <c:v>6.7158858446117492E-2</c:v>
                </c:pt>
                <c:pt idx="8386">
                  <c:v>6.7205512739945364E-2</c:v>
                </c:pt>
                <c:pt idx="8387">
                  <c:v>6.7252199443351354E-2</c:v>
                </c:pt>
                <c:pt idx="8388">
                  <c:v>6.7298918579828601E-2</c:v>
                </c:pt>
                <c:pt idx="8389">
                  <c:v>6.7345670171418556E-2</c:v>
                </c:pt>
                <c:pt idx="8390">
                  <c:v>6.739245424017698E-2</c:v>
                </c:pt>
                <c:pt idx="8391">
                  <c:v>6.7439270809645985E-2</c:v>
                </c:pt>
                <c:pt idx="8392">
                  <c:v>6.7486119901913E-2</c:v>
                </c:pt>
                <c:pt idx="8393">
                  <c:v>6.753300153907979E-2</c:v>
                </c:pt>
                <c:pt idx="8394">
                  <c:v>6.7579915744737554E-2</c:v>
                </c:pt>
                <c:pt idx="8395">
                  <c:v>6.762686254101978E-2</c:v>
                </c:pt>
                <c:pt idx="8396">
                  <c:v>6.7673841950074323E-2</c:v>
                </c:pt>
                <c:pt idx="8397">
                  <c:v>6.7720853995541605E-2</c:v>
                </c:pt>
                <c:pt idx="8398">
                  <c:v>6.7767898699601259E-2</c:v>
                </c:pt>
                <c:pt idx="8399">
                  <c:v>6.7814976084940734E-2</c:v>
                </c:pt>
                <c:pt idx="8400">
                  <c:v>6.7862086173769515E-2</c:v>
                </c:pt>
                <c:pt idx="8401">
                  <c:v>6.7909228989793749E-2</c:v>
                </c:pt>
                <c:pt idx="8402">
                  <c:v>6.7956404555254785E-2</c:v>
                </c:pt>
                <c:pt idx="8403">
                  <c:v>6.8003612892408388E-2</c:v>
                </c:pt>
                <c:pt idx="8404">
                  <c:v>6.8050854025010196E-2</c:v>
                </c:pt>
                <c:pt idx="8405">
                  <c:v>6.8098127975347908E-2</c:v>
                </c:pt>
                <c:pt idx="8406">
                  <c:v>6.8145434765723739E-2</c:v>
                </c:pt>
                <c:pt idx="8407">
                  <c:v>6.8192774419942814E-2</c:v>
                </c:pt>
                <c:pt idx="8408">
                  <c:v>6.8240146960339365E-2</c:v>
                </c:pt>
                <c:pt idx="8409">
                  <c:v>6.8287552409262098E-2</c:v>
                </c:pt>
                <c:pt idx="8410">
                  <c:v>6.8334990790565778E-2</c:v>
                </c:pt>
                <c:pt idx="8411">
                  <c:v>6.8382462126631224E-2</c:v>
                </c:pt>
                <c:pt idx="8412">
                  <c:v>6.8429966440351625E-2</c:v>
                </c:pt>
                <c:pt idx="8413">
                  <c:v>6.8477503754137845E-2</c:v>
                </c:pt>
                <c:pt idx="8414">
                  <c:v>6.852507409191104E-2</c:v>
                </c:pt>
                <c:pt idx="8415">
                  <c:v>6.8572677476114258E-2</c:v>
                </c:pt>
                <c:pt idx="8416">
                  <c:v>6.862031392920509E-2</c:v>
                </c:pt>
                <c:pt idx="8417">
                  <c:v>6.8667983475154598E-2</c:v>
                </c:pt>
                <c:pt idx="8418">
                  <c:v>6.8715686136452611E-2</c:v>
                </c:pt>
                <c:pt idx="8419">
                  <c:v>6.8763421935603586E-2</c:v>
                </c:pt>
                <c:pt idx="8420">
                  <c:v>6.881119089662853E-2</c:v>
                </c:pt>
                <c:pt idx="8421">
                  <c:v>6.885899304206422E-2</c:v>
                </c:pt>
                <c:pt idx="8422">
                  <c:v>6.8906828394462022E-2</c:v>
                </c:pt>
                <c:pt idx="8423">
                  <c:v>6.8954696977893054E-2</c:v>
                </c:pt>
                <c:pt idx="8424">
                  <c:v>6.9002598814941085E-2</c:v>
                </c:pt>
                <c:pt idx="8425">
                  <c:v>6.9050533928204524E-2</c:v>
                </c:pt>
                <c:pt idx="8426">
                  <c:v>6.909850234180466E-2</c:v>
                </c:pt>
                <c:pt idx="8427">
                  <c:v>6.9146504078372389E-2</c:v>
                </c:pt>
                <c:pt idx="8428">
                  <c:v>6.9194539161056681E-2</c:v>
                </c:pt>
                <c:pt idx="8429">
                  <c:v>6.9242607612518797E-2</c:v>
                </c:pt>
                <c:pt idx="8430">
                  <c:v>6.9290709456947153E-2</c:v>
                </c:pt>
                <c:pt idx="8431">
                  <c:v>6.933884471703558E-2</c:v>
                </c:pt>
                <c:pt idx="8432">
                  <c:v>6.9387013415492582E-2</c:v>
                </c:pt>
                <c:pt idx="8433">
                  <c:v>6.9435215576557033E-2</c:v>
                </c:pt>
                <c:pt idx="8434">
                  <c:v>6.9483451222970061E-2</c:v>
                </c:pt>
                <c:pt idx="8435">
                  <c:v>6.9531720377487546E-2</c:v>
                </c:pt>
                <c:pt idx="8436">
                  <c:v>6.9580023064398921E-2</c:v>
                </c:pt>
                <c:pt idx="8437">
                  <c:v>6.9628359306492735E-2</c:v>
                </c:pt>
                <c:pt idx="8438">
                  <c:v>6.9676729126572329E-2</c:v>
                </c:pt>
                <c:pt idx="8439">
                  <c:v>6.9725132548977775E-2</c:v>
                </c:pt>
                <c:pt idx="8440">
                  <c:v>6.9773569596545168E-2</c:v>
                </c:pt>
                <c:pt idx="8441">
                  <c:v>6.9822040292125409E-2</c:v>
                </c:pt>
                <c:pt idx="8442">
                  <c:v>6.9870544660109307E-2</c:v>
                </c:pt>
                <c:pt idx="8443">
                  <c:v>6.9919082723380599E-2</c:v>
                </c:pt>
                <c:pt idx="8444">
                  <c:v>6.9967654505346921E-2</c:v>
                </c:pt>
                <c:pt idx="8445">
                  <c:v>7.0016260028922694E-2</c:v>
                </c:pt>
                <c:pt idx="8446">
                  <c:v>7.0064899318566645E-2</c:v>
                </c:pt>
                <c:pt idx="8447">
                  <c:v>7.0113572397226112E-2</c:v>
                </c:pt>
                <c:pt idx="8448">
                  <c:v>7.0162279287863352E-2</c:v>
                </c:pt>
                <c:pt idx="8449">
                  <c:v>7.0211020014988038E-2</c:v>
                </c:pt>
                <c:pt idx="8450">
                  <c:v>7.0259794601595427E-2</c:v>
                </c:pt>
                <c:pt idx="8451">
                  <c:v>7.0308603070695627E-2</c:v>
                </c:pt>
                <c:pt idx="8452">
                  <c:v>7.0357445446849451E-2</c:v>
                </c:pt>
                <c:pt idx="8453">
                  <c:v>7.0406321753100076E-2</c:v>
                </c:pt>
                <c:pt idx="8454">
                  <c:v>7.0455232012505628E-2</c:v>
                </c:pt>
                <c:pt idx="8455">
                  <c:v>7.0504176249678141E-2</c:v>
                </c:pt>
                <c:pt idx="8456">
                  <c:v>7.0553154487708825E-2</c:v>
                </c:pt>
                <c:pt idx="8457">
                  <c:v>7.0602166750217618E-2</c:v>
                </c:pt>
                <c:pt idx="8458">
                  <c:v>7.0651213060326776E-2</c:v>
                </c:pt>
                <c:pt idx="8459">
                  <c:v>7.0700293442716777E-2</c:v>
                </c:pt>
                <c:pt idx="8460">
                  <c:v>7.0749407920543086E-2</c:v>
                </c:pt>
                <c:pt idx="8461">
                  <c:v>7.0798556516976197E-2</c:v>
                </c:pt>
                <c:pt idx="8462">
                  <c:v>7.0847739256748074E-2</c:v>
                </c:pt>
                <c:pt idx="8463">
                  <c:v>7.0896956163062463E-2</c:v>
                </c:pt>
                <c:pt idx="8464">
                  <c:v>7.094620725913818E-2</c:v>
                </c:pt>
                <c:pt idx="8465">
                  <c:v>7.0995492569758747E-2</c:v>
                </c:pt>
                <c:pt idx="8466">
                  <c:v>7.1044812118176343E-2</c:v>
                </c:pt>
                <c:pt idx="8467">
                  <c:v>7.1094165927658173E-2</c:v>
                </c:pt>
                <c:pt idx="8468">
                  <c:v>7.1143554023039457E-2</c:v>
                </c:pt>
                <c:pt idx="8469">
                  <c:v>7.119297642762086E-2</c:v>
                </c:pt>
                <c:pt idx="8470">
                  <c:v>7.1242433164718122E-2</c:v>
                </c:pt>
                <c:pt idx="8471">
                  <c:v>7.1291924259218264E-2</c:v>
                </c:pt>
                <c:pt idx="8472">
                  <c:v>7.1341449734470527E-2</c:v>
                </c:pt>
                <c:pt idx="8473">
                  <c:v>7.1391009614358722E-2</c:v>
                </c:pt>
                <c:pt idx="8474">
                  <c:v>7.1440603922263451E-2</c:v>
                </c:pt>
                <c:pt idx="8475">
                  <c:v>7.1490232683140961E-2</c:v>
                </c:pt>
                <c:pt idx="8476">
                  <c:v>7.1539895920405439E-2</c:v>
                </c:pt>
                <c:pt idx="8477">
                  <c:v>7.1589593657486267E-2</c:v>
                </c:pt>
                <c:pt idx="8478">
                  <c:v>7.1639325919391719E-2</c:v>
                </c:pt>
                <c:pt idx="8479">
                  <c:v>7.1689092729584819E-2</c:v>
                </c:pt>
                <c:pt idx="8480">
                  <c:v>7.1738894111543799E-2</c:v>
                </c:pt>
                <c:pt idx="8481">
                  <c:v>7.17887300903291E-2</c:v>
                </c:pt>
                <c:pt idx="8482">
                  <c:v>7.1838600689452664E-2</c:v>
                </c:pt>
                <c:pt idx="8483">
                  <c:v>7.1888505932441712E-2</c:v>
                </c:pt>
                <c:pt idx="8484">
                  <c:v>7.1938445844408921E-2</c:v>
                </c:pt>
                <c:pt idx="8485">
                  <c:v>7.1988420448915305E-2</c:v>
                </c:pt>
                <c:pt idx="8486">
                  <c:v>7.2038429769537116E-2</c:v>
                </c:pt>
                <c:pt idx="8487">
                  <c:v>7.2088473831439417E-2</c:v>
                </c:pt>
                <c:pt idx="8488">
                  <c:v>7.2138552658232338E-2</c:v>
                </c:pt>
                <c:pt idx="8489">
                  <c:v>7.2188666274066574E-2</c:v>
                </c:pt>
                <c:pt idx="8490">
                  <c:v>7.2238814702583934E-2</c:v>
                </c:pt>
                <c:pt idx="8491">
                  <c:v>7.2288997969019511E-2</c:v>
                </c:pt>
                <c:pt idx="8492">
                  <c:v>7.2339216097049089E-2</c:v>
                </c:pt>
                <c:pt idx="8493">
                  <c:v>7.2389469110363841E-2</c:v>
                </c:pt>
                <c:pt idx="8494">
                  <c:v>7.2439757034251456E-2</c:v>
                </c:pt>
                <c:pt idx="8495">
                  <c:v>7.2490079892437123E-2</c:v>
                </c:pt>
                <c:pt idx="8496">
                  <c:v>7.2540437708661379E-2</c:v>
                </c:pt>
                <c:pt idx="8497">
                  <c:v>7.2590830508264675E-2</c:v>
                </c:pt>
                <c:pt idx="8498">
                  <c:v>7.2641258315021662E-2</c:v>
                </c:pt>
                <c:pt idx="8499">
                  <c:v>7.2691721152722419E-2</c:v>
                </c:pt>
                <c:pt idx="8500">
                  <c:v>7.2742219046760218E-2</c:v>
                </c:pt>
                <c:pt idx="8501">
                  <c:v>7.279275202095932E-2</c:v>
                </c:pt>
                <c:pt idx="8502">
                  <c:v>7.2843320099689385E-2</c:v>
                </c:pt>
                <c:pt idx="8503">
                  <c:v>7.2893923306806649E-2</c:v>
                </c:pt>
                <c:pt idx="8504">
                  <c:v>7.2944561667775076E-2</c:v>
                </c:pt>
                <c:pt idx="8505">
                  <c:v>7.2995235206485126E-2</c:v>
                </c:pt>
                <c:pt idx="8506">
                  <c:v>7.3045943946842828E-2</c:v>
                </c:pt>
                <c:pt idx="8507">
                  <c:v>7.3096687914365202E-2</c:v>
                </c:pt>
                <c:pt idx="8508">
                  <c:v>7.3147467132992583E-2</c:v>
                </c:pt>
                <c:pt idx="8509">
                  <c:v>7.3198281626680795E-2</c:v>
                </c:pt>
                <c:pt idx="8510">
                  <c:v>7.3249131421000119E-2</c:v>
                </c:pt>
                <c:pt idx="8511">
                  <c:v>7.3300016539940796E-2</c:v>
                </c:pt>
                <c:pt idx="8512">
                  <c:v>7.3350937007508638E-2</c:v>
                </c:pt>
                <c:pt idx="8513">
                  <c:v>7.340189284932723E-2</c:v>
                </c:pt>
                <c:pt idx="8514">
                  <c:v>7.3452884089436843E-2</c:v>
                </c:pt>
                <c:pt idx="8515">
                  <c:v>7.3503910751893359E-2</c:v>
                </c:pt>
                <c:pt idx="8516">
                  <c:v>7.3554972862373794E-2</c:v>
                </c:pt>
                <c:pt idx="8517">
                  <c:v>7.3606070444968572E-2</c:v>
                </c:pt>
                <c:pt idx="8518">
                  <c:v>7.3657203524319662E-2</c:v>
                </c:pt>
                <c:pt idx="8519">
                  <c:v>7.3708372124549851E-2</c:v>
                </c:pt>
                <c:pt idx="8520">
                  <c:v>7.375957627140757E-2</c:v>
                </c:pt>
                <c:pt idx="8521">
                  <c:v>7.381081598905026E-2</c:v>
                </c:pt>
                <c:pt idx="8522">
                  <c:v>7.3862091301651028E-2</c:v>
                </c:pt>
                <c:pt idx="8523">
                  <c:v>7.3913402235011999E-2</c:v>
                </c:pt>
                <c:pt idx="8524">
                  <c:v>7.3964748813340989E-2</c:v>
                </c:pt>
                <c:pt idx="8525">
                  <c:v>7.4016131060861509E-2</c:v>
                </c:pt>
                <c:pt idx="8526">
                  <c:v>7.4067549003429503E-2</c:v>
                </c:pt>
                <c:pt idx="8527">
                  <c:v>7.4119002665303288E-2</c:v>
                </c:pt>
                <c:pt idx="8528">
                  <c:v>7.4170492070756863E-2</c:v>
                </c:pt>
                <c:pt idx="8529">
                  <c:v>7.4222017245700128E-2</c:v>
                </c:pt>
                <c:pt idx="8530">
                  <c:v>7.4273578214441957E-2</c:v>
                </c:pt>
                <c:pt idx="8531">
                  <c:v>7.4325175001307017E-2</c:v>
                </c:pt>
                <c:pt idx="8532">
                  <c:v>7.4376807632259193E-2</c:v>
                </c:pt>
                <c:pt idx="8533">
                  <c:v>7.4428476131658095E-2</c:v>
                </c:pt>
                <c:pt idx="8534">
                  <c:v>7.4480180524421E-2</c:v>
                </c:pt>
                <c:pt idx="8535">
                  <c:v>7.4531920834940216E-2</c:v>
                </c:pt>
                <c:pt idx="8536">
                  <c:v>7.4583697089251902E-2</c:v>
                </c:pt>
                <c:pt idx="8537">
                  <c:v>7.4635509311783366E-2</c:v>
                </c:pt>
                <c:pt idx="8538">
                  <c:v>7.4687357526977832E-2</c:v>
                </c:pt>
                <c:pt idx="8539">
                  <c:v>7.4739241760925695E-2</c:v>
                </c:pt>
                <c:pt idx="8540">
                  <c:v>7.4791162038105263E-2</c:v>
                </c:pt>
                <c:pt idx="8541">
                  <c:v>7.4843118383010693E-2</c:v>
                </c:pt>
                <c:pt idx="8542">
                  <c:v>7.489511082178682E-2</c:v>
                </c:pt>
                <c:pt idx="8543">
                  <c:v>7.4947139378962982E-2</c:v>
                </c:pt>
                <c:pt idx="8544">
                  <c:v>7.4999204079084433E-2</c:v>
                </c:pt>
                <c:pt idx="8545">
                  <c:v>7.5051304948350522E-2</c:v>
                </c:pt>
                <c:pt idx="8546">
                  <c:v>7.5103442011341753E-2</c:v>
                </c:pt>
                <c:pt idx="8547">
                  <c:v>7.5155615293201389E-2</c:v>
                </c:pt>
                <c:pt idx="8548">
                  <c:v>7.5207824818542948E-2</c:v>
                </c:pt>
                <c:pt idx="8549">
                  <c:v>7.526007061363868E-2</c:v>
                </c:pt>
                <c:pt idx="8550">
                  <c:v>7.5312352703137436E-2</c:v>
                </c:pt>
                <c:pt idx="8551">
                  <c:v>7.5364671111704071E-2</c:v>
                </c:pt>
                <c:pt idx="8552">
                  <c:v>7.5417025865665635E-2</c:v>
                </c:pt>
                <c:pt idx="8553">
                  <c:v>7.5469416989722385E-2</c:v>
                </c:pt>
                <c:pt idx="8554">
                  <c:v>7.5521844508590605E-2</c:v>
                </c:pt>
                <c:pt idx="8555">
                  <c:v>7.5574308448652261E-2</c:v>
                </c:pt>
                <c:pt idx="8556">
                  <c:v>7.5626808834659109E-2</c:v>
                </c:pt>
                <c:pt idx="8557">
                  <c:v>7.5679345691379005E-2</c:v>
                </c:pt>
                <c:pt idx="8558">
                  <c:v>7.5731919045248897E-2</c:v>
                </c:pt>
                <c:pt idx="8559">
                  <c:v>7.5784528921072195E-2</c:v>
                </c:pt>
                <c:pt idx="8560">
                  <c:v>7.5837175343668392E-2</c:v>
                </c:pt>
                <c:pt idx="8561">
                  <c:v>7.5889858339529576E-2</c:v>
                </c:pt>
                <c:pt idx="8562">
                  <c:v>7.5942577933510877E-2</c:v>
                </c:pt>
                <c:pt idx="8563">
                  <c:v>7.5995334151036487E-2</c:v>
                </c:pt>
                <c:pt idx="8564">
                  <c:v>7.604812701699494E-2</c:v>
                </c:pt>
                <c:pt idx="8565">
                  <c:v>7.6100956557952001E-2</c:v>
                </c:pt>
                <c:pt idx="8566">
                  <c:v>7.6153822798831969E-2</c:v>
                </c:pt>
                <c:pt idx="8567">
                  <c:v>7.6206725764575267E-2</c:v>
                </c:pt>
                <c:pt idx="8568">
                  <c:v>7.6259665481803074E-2</c:v>
                </c:pt>
                <c:pt idx="8569">
                  <c:v>7.6312641975491646E-2</c:v>
                </c:pt>
                <c:pt idx="8570">
                  <c:v>7.6365655270633423E-2</c:v>
                </c:pt>
                <c:pt idx="8571">
                  <c:v>7.641870539390512E-2</c:v>
                </c:pt>
                <c:pt idx="8572">
                  <c:v>7.6471792370335079E-2</c:v>
                </c:pt>
                <c:pt idx="8573">
                  <c:v>7.6524916224967862E-2</c:v>
                </c:pt>
                <c:pt idx="8574">
                  <c:v>7.6578076984535809E-2</c:v>
                </c:pt>
                <c:pt idx="8575">
                  <c:v>7.6631274674119468E-2</c:v>
                </c:pt>
                <c:pt idx="8576">
                  <c:v>7.6684509318815625E-2</c:v>
                </c:pt>
                <c:pt idx="8577">
                  <c:v>7.6737780945412365E-2</c:v>
                </c:pt>
                <c:pt idx="8578">
                  <c:v>7.6791089579042557E-2</c:v>
                </c:pt>
                <c:pt idx="8579">
                  <c:v>7.6844435245414414E-2</c:v>
                </c:pt>
                <c:pt idx="8580">
                  <c:v>7.6897817969694582E-2</c:v>
                </c:pt>
                <c:pt idx="8581">
                  <c:v>7.6951237778745657E-2</c:v>
                </c:pt>
                <c:pt idx="8582">
                  <c:v>7.7004694697770382E-2</c:v>
                </c:pt>
                <c:pt idx="8583">
                  <c:v>7.7058188751987861E-2</c:v>
                </c:pt>
                <c:pt idx="8584">
                  <c:v>7.7111719968316714E-2</c:v>
                </c:pt>
                <c:pt idx="8585">
                  <c:v>7.7165288372012253E-2</c:v>
                </c:pt>
                <c:pt idx="8586">
                  <c:v>7.7218893988346179E-2</c:v>
                </c:pt>
                <c:pt idx="8587">
                  <c:v>7.7272536844293249E-2</c:v>
                </c:pt>
                <c:pt idx="8588">
                  <c:v>7.7326216965161454E-2</c:v>
                </c:pt>
                <c:pt idx="8589">
                  <c:v>7.7379934376275161E-2</c:v>
                </c:pt>
                <c:pt idx="8590">
                  <c:v>7.7433689104665429E-2</c:v>
                </c:pt>
                <c:pt idx="8591">
                  <c:v>7.7487481175693013E-2</c:v>
                </c:pt>
                <c:pt idx="8592">
                  <c:v>7.7541310615299286E-2</c:v>
                </c:pt>
                <c:pt idx="8593">
                  <c:v>7.7595177448879088E-2</c:v>
                </c:pt>
                <c:pt idx="8594">
                  <c:v>7.7649081703538653E-2</c:v>
                </c:pt>
                <c:pt idx="8595">
                  <c:v>7.7703023404709276E-2</c:v>
                </c:pt>
                <c:pt idx="8596">
                  <c:v>7.7757002577838741E-2</c:v>
                </c:pt>
                <c:pt idx="8597">
                  <c:v>7.7811019250089819E-2</c:v>
                </c:pt>
                <c:pt idx="8598">
                  <c:v>7.7865073446946834E-2</c:v>
                </c:pt>
                <c:pt idx="8599">
                  <c:v>7.7919165193910664E-2</c:v>
                </c:pt>
                <c:pt idx="8600">
                  <c:v>7.7973294518200703E-2</c:v>
                </c:pt>
                <c:pt idx="8601">
                  <c:v>7.8027461445354426E-2</c:v>
                </c:pt>
                <c:pt idx="8602">
                  <c:v>7.8081666000925906E-2</c:v>
                </c:pt>
                <c:pt idx="8603">
                  <c:v>7.8135908212191282E-2</c:v>
                </c:pt>
                <c:pt idx="8604">
                  <c:v>7.8190188104741321E-2</c:v>
                </c:pt>
                <c:pt idx="8605">
                  <c:v>7.8244505704183356E-2</c:v>
                </c:pt>
                <c:pt idx="8606">
                  <c:v>7.8298861037850429E-2</c:v>
                </c:pt>
                <c:pt idx="8607">
                  <c:v>7.8353254131386676E-2</c:v>
                </c:pt>
                <c:pt idx="8608">
                  <c:v>7.8407685011023312E-2</c:v>
                </c:pt>
                <c:pt idx="8609">
                  <c:v>7.8462153702438919E-2</c:v>
                </c:pt>
                <c:pt idx="8610">
                  <c:v>7.8516660233042587E-2</c:v>
                </c:pt>
                <c:pt idx="8611">
                  <c:v>7.8571204628549746E-2</c:v>
                </c:pt>
                <c:pt idx="8612">
                  <c:v>7.8625786914692547E-2</c:v>
                </c:pt>
                <c:pt idx="8613">
                  <c:v>7.8680407118937201E-2</c:v>
                </c:pt>
                <c:pt idx="8614">
                  <c:v>7.8735065267052803E-2</c:v>
                </c:pt>
                <c:pt idx="8615">
                  <c:v>7.878976138482513E-2</c:v>
                </c:pt>
                <c:pt idx="8616">
                  <c:v>7.8844495499777734E-2</c:v>
                </c:pt>
                <c:pt idx="8617">
                  <c:v>7.8899267637733403E-2</c:v>
                </c:pt>
                <c:pt idx="8618">
                  <c:v>7.8954077824531718E-2</c:v>
                </c:pt>
                <c:pt idx="8619">
                  <c:v>7.9008926087753589E-2</c:v>
                </c:pt>
                <c:pt idx="8620">
                  <c:v>7.9063812453275706E-2</c:v>
                </c:pt>
                <c:pt idx="8621">
                  <c:v>7.9118736946991522E-2</c:v>
                </c:pt>
                <c:pt idx="8622">
                  <c:v>7.9173699596539471E-2</c:v>
                </c:pt>
                <c:pt idx="8623">
                  <c:v>7.9228700427850199E-2</c:v>
                </c:pt>
                <c:pt idx="8624">
                  <c:v>7.9283739467448017E-2</c:v>
                </c:pt>
                <c:pt idx="8625">
                  <c:v>7.9338816741298418E-2</c:v>
                </c:pt>
                <c:pt idx="8626">
                  <c:v>7.9393932277116719E-2</c:v>
                </c:pt>
                <c:pt idx="8627">
                  <c:v>7.9449086100905703E-2</c:v>
                </c:pt>
                <c:pt idx="8628">
                  <c:v>7.9504278238684972E-2</c:v>
                </c:pt>
                <c:pt idx="8629">
                  <c:v>7.9559508718227687E-2</c:v>
                </c:pt>
                <c:pt idx="8630">
                  <c:v>7.9614777565590808E-2</c:v>
                </c:pt>
                <c:pt idx="8631">
                  <c:v>7.9670084806848257E-2</c:v>
                </c:pt>
                <c:pt idx="8632">
                  <c:v>7.9725430469831077E-2</c:v>
                </c:pt>
                <c:pt idx="8633">
                  <c:v>7.9780814580650589E-2</c:v>
                </c:pt>
                <c:pt idx="8634">
                  <c:v>7.9836237165435101E-2</c:v>
                </c:pt>
                <c:pt idx="8635">
                  <c:v>7.9891698252073651E-2</c:v>
                </c:pt>
                <c:pt idx="8636">
                  <c:v>7.9947197866732073E-2</c:v>
                </c:pt>
                <c:pt idx="8637">
                  <c:v>8.000273603617522E-2</c:v>
                </c:pt>
                <c:pt idx="8638">
                  <c:v>8.0058312786604038E-2</c:v>
                </c:pt>
                <c:pt idx="8639">
                  <c:v>8.0113928145985197E-2</c:v>
                </c:pt>
                <c:pt idx="8640">
                  <c:v>8.0169582140557277E-2</c:v>
                </c:pt>
                <c:pt idx="8641">
                  <c:v>8.022527479657586E-2</c:v>
                </c:pt>
                <c:pt idx="8642">
                  <c:v>8.0281006142065944E-2</c:v>
                </c:pt>
                <c:pt idx="8643">
                  <c:v>8.0336776203320831E-2</c:v>
                </c:pt>
                <c:pt idx="8644">
                  <c:v>8.0392585006650877E-2</c:v>
                </c:pt>
                <c:pt idx="8645">
                  <c:v>8.0448432580139492E-2</c:v>
                </c:pt>
                <c:pt idx="8646">
                  <c:v>8.0504318950134837E-2</c:v>
                </c:pt>
                <c:pt idx="8647">
                  <c:v>8.0560244143002127E-2</c:v>
                </c:pt>
                <c:pt idx="8648">
                  <c:v>8.0616208186883351E-2</c:v>
                </c:pt>
                <c:pt idx="8649">
                  <c:v>8.067221110818161E-2</c:v>
                </c:pt>
                <c:pt idx="8650">
                  <c:v>8.0728252933317105E-2</c:v>
                </c:pt>
                <c:pt idx="8651">
                  <c:v>8.0784333690490526E-2</c:v>
                </c:pt>
                <c:pt idx="8652">
                  <c:v>8.0840453406160029E-2</c:v>
                </c:pt>
                <c:pt idx="8653">
                  <c:v>8.0896612107389507E-2</c:v>
                </c:pt>
                <c:pt idx="8654">
                  <c:v>8.0952809820672669E-2</c:v>
                </c:pt>
                <c:pt idx="8655">
                  <c:v>8.1009046574288646E-2</c:v>
                </c:pt>
                <c:pt idx="8656">
                  <c:v>8.1065322394769185E-2</c:v>
                </c:pt>
                <c:pt idx="8657">
                  <c:v>8.1121637308663244E-2</c:v>
                </c:pt>
                <c:pt idx="8658">
                  <c:v>8.117799134430892E-2</c:v>
                </c:pt>
                <c:pt idx="8659">
                  <c:v>8.1234384528293305E-2</c:v>
                </c:pt>
                <c:pt idx="8660">
                  <c:v>8.1290816887220702E-2</c:v>
                </c:pt>
                <c:pt idx="8661">
                  <c:v>8.1347288449488339E-2</c:v>
                </c:pt>
                <c:pt idx="8662">
                  <c:v>8.1403799241738739E-2</c:v>
                </c:pt>
                <c:pt idx="8663">
                  <c:v>8.1460349290631687E-2</c:v>
                </c:pt>
                <c:pt idx="8664">
                  <c:v>8.1516938624623642E-2</c:v>
                </c:pt>
                <c:pt idx="8665">
                  <c:v>8.1573567270412664E-2</c:v>
                </c:pt>
                <c:pt idx="8666">
                  <c:v>8.163023525471419E-2</c:v>
                </c:pt>
                <c:pt idx="8667">
                  <c:v>8.1686942606043964E-2</c:v>
                </c:pt>
                <c:pt idx="8668">
                  <c:v>8.1743689351155779E-2</c:v>
                </c:pt>
                <c:pt idx="8669">
                  <c:v>8.1800475517415913E-2</c:v>
                </c:pt>
                <c:pt idx="8670">
                  <c:v>8.1857301131614088E-2</c:v>
                </c:pt>
                <c:pt idx="8671">
                  <c:v>8.1914166222345403E-2</c:v>
                </c:pt>
                <c:pt idx="8672">
                  <c:v>8.1971070816438049E-2</c:v>
                </c:pt>
                <c:pt idx="8673">
                  <c:v>8.2028014940737595E-2</c:v>
                </c:pt>
                <c:pt idx="8674">
                  <c:v>8.20849986238988E-2</c:v>
                </c:pt>
                <c:pt idx="8675">
                  <c:v>8.2142021892805783E-2</c:v>
                </c:pt>
                <c:pt idx="8676">
                  <c:v>8.2199084774360109E-2</c:v>
                </c:pt>
                <c:pt idx="8677">
                  <c:v>8.2256187297276295E-2</c:v>
                </c:pt>
                <c:pt idx="8678">
                  <c:v>8.2313329488494541E-2</c:v>
                </c:pt>
                <c:pt idx="8679">
                  <c:v>8.2370511374972505E-2</c:v>
                </c:pt>
                <c:pt idx="8680">
                  <c:v>8.2427732985484573E-2</c:v>
                </c:pt>
                <c:pt idx="8681">
                  <c:v>8.2484994347027149E-2</c:v>
                </c:pt>
                <c:pt idx="8682">
                  <c:v>8.2542295487214673E-2</c:v>
                </c:pt>
                <c:pt idx="8683">
                  <c:v>8.259963643307984E-2</c:v>
                </c:pt>
                <c:pt idx="8684">
                  <c:v>8.2657017213477041E-2</c:v>
                </c:pt>
                <c:pt idx="8685">
                  <c:v>8.271443785547776E-2</c:v>
                </c:pt>
                <c:pt idx="8686">
                  <c:v>8.2771898386171064E-2</c:v>
                </c:pt>
                <c:pt idx="8687">
                  <c:v>8.2829398834471504E-2</c:v>
                </c:pt>
                <c:pt idx="8688">
                  <c:v>8.2886939227507062E-2</c:v>
                </c:pt>
                <c:pt idx="8689">
                  <c:v>8.2944519592423244E-2</c:v>
                </c:pt>
                <c:pt idx="8690">
                  <c:v>8.3002139958194956E-2</c:v>
                </c:pt>
                <c:pt idx="8691">
                  <c:v>8.3059800352006705E-2</c:v>
                </c:pt>
                <c:pt idx="8692">
                  <c:v>8.3117500801060645E-2</c:v>
                </c:pt>
                <c:pt idx="8693">
                  <c:v>8.3175241334392094E-2</c:v>
                </c:pt>
                <c:pt idx="8694">
                  <c:v>8.3233021979242261E-2</c:v>
                </c:pt>
                <c:pt idx="8695">
                  <c:v>8.3290842762870021E-2</c:v>
                </c:pt>
                <c:pt idx="8696">
                  <c:v>8.3348703714371267E-2</c:v>
                </c:pt>
                <c:pt idx="8697">
                  <c:v>8.3406604861043981E-2</c:v>
                </c:pt>
                <c:pt idx="8698">
                  <c:v>8.3464546230811218E-2</c:v>
                </c:pt>
                <c:pt idx="8699">
                  <c:v>8.3522527851007639E-2</c:v>
                </c:pt>
                <c:pt idx="8700">
                  <c:v>8.3580549750810085E-2</c:v>
                </c:pt>
                <c:pt idx="8701">
                  <c:v>8.3638611957592479E-2</c:v>
                </c:pt>
                <c:pt idx="8702">
                  <c:v>8.3696714498746549E-2</c:v>
                </c:pt>
                <c:pt idx="8703">
                  <c:v>8.375485740350995E-2</c:v>
                </c:pt>
                <c:pt idx="8704">
                  <c:v>8.3813040699313709E-2</c:v>
                </c:pt>
                <c:pt idx="8705">
                  <c:v>8.3871264413606691E-2</c:v>
                </c:pt>
                <c:pt idx="8706">
                  <c:v>8.3929528575687501E-2</c:v>
                </c:pt>
                <c:pt idx="8707">
                  <c:v>8.3987833213044386E-2</c:v>
                </c:pt>
                <c:pt idx="8708">
                  <c:v>8.4046178353183454E-2</c:v>
                </c:pt>
                <c:pt idx="8709">
                  <c:v>8.4104564025464401E-2</c:v>
                </c:pt>
                <c:pt idx="8710">
                  <c:v>8.4162990257432846E-2</c:v>
                </c:pt>
                <c:pt idx="8711">
                  <c:v>8.4221457076652198E-2</c:v>
                </c:pt>
                <c:pt idx="8712">
                  <c:v>8.4279964512543423E-2</c:v>
                </c:pt>
                <c:pt idx="8713">
                  <c:v>8.4338512592709566E-2</c:v>
                </c:pt>
                <c:pt idx="8714">
                  <c:v>8.4397101345385611E-2</c:v>
                </c:pt>
                <c:pt idx="8715">
                  <c:v>8.445573079821167E-2</c:v>
                </c:pt>
                <c:pt idx="8716">
                  <c:v>8.4514400980690546E-2</c:v>
                </c:pt>
                <c:pt idx="8717">
                  <c:v>8.4573111920502042E-2</c:v>
                </c:pt>
                <c:pt idx="8718">
                  <c:v>8.4631863645343919E-2</c:v>
                </c:pt>
                <c:pt idx="8719">
                  <c:v>8.46906561847805E-2</c:v>
                </c:pt>
                <c:pt idx="8720">
                  <c:v>8.4749489566549319E-2</c:v>
                </c:pt>
                <c:pt idx="8721">
                  <c:v>8.480836381840591E-2</c:v>
                </c:pt>
                <c:pt idx="8722">
                  <c:v>8.4867278969976256E-2</c:v>
                </c:pt>
                <c:pt idx="8723">
                  <c:v>8.4926235049055721E-2</c:v>
                </c:pt>
                <c:pt idx="8724">
                  <c:v>8.4985232083457735E-2</c:v>
                </c:pt>
                <c:pt idx="8725">
                  <c:v>8.5044270102870037E-2</c:v>
                </c:pt>
                <c:pt idx="8726">
                  <c:v>8.5103349135146014E-2</c:v>
                </c:pt>
                <c:pt idx="8727">
                  <c:v>8.5162469208776681E-2</c:v>
                </c:pt>
                <c:pt idx="8728">
                  <c:v>8.5221630351652811E-2</c:v>
                </c:pt>
                <c:pt idx="8729">
                  <c:v>8.5280832593544784E-2</c:v>
                </c:pt>
                <c:pt idx="8730">
                  <c:v>8.5340075962383397E-2</c:v>
                </c:pt>
                <c:pt idx="8731">
                  <c:v>8.5399360486117598E-2</c:v>
                </c:pt>
                <c:pt idx="8732">
                  <c:v>8.5458686194579844E-2</c:v>
                </c:pt>
                <c:pt idx="8733">
                  <c:v>8.5518053115759177E-2</c:v>
                </c:pt>
                <c:pt idx="8734">
                  <c:v>8.5577461277662845E-2</c:v>
                </c:pt>
                <c:pt idx="8735">
                  <c:v>8.563691071018549E-2</c:v>
                </c:pt>
                <c:pt idx="8736">
                  <c:v>8.5696401441374567E-2</c:v>
                </c:pt>
                <c:pt idx="8737">
                  <c:v>8.5755933499295708E-2</c:v>
                </c:pt>
                <c:pt idx="8738">
                  <c:v>8.5815506913905909E-2</c:v>
                </c:pt>
                <c:pt idx="8739">
                  <c:v>8.5875121713311117E-2</c:v>
                </c:pt>
                <c:pt idx="8740">
                  <c:v>8.5934777925635503E-2</c:v>
                </c:pt>
                <c:pt idx="8741">
                  <c:v>8.5994475580898525E-2</c:v>
                </c:pt>
                <c:pt idx="8742">
                  <c:v>8.6054214707264751E-2</c:v>
                </c:pt>
                <c:pt idx="8743">
                  <c:v>8.6113995333543553E-2</c:v>
                </c:pt>
                <c:pt idx="8744">
                  <c:v>8.6173817487937329E-2</c:v>
                </c:pt>
                <c:pt idx="8745">
                  <c:v>8.623368120054907E-2</c:v>
                </c:pt>
                <c:pt idx="8746">
                  <c:v>8.6293586499621655E-2</c:v>
                </c:pt>
                <c:pt idx="8747">
                  <c:v>8.6353533413416311E-2</c:v>
                </c:pt>
                <c:pt idx="8748">
                  <c:v>8.6413521972098797E-2</c:v>
                </c:pt>
                <c:pt idx="8749">
                  <c:v>8.6473552203970905E-2</c:v>
                </c:pt>
                <c:pt idx="8750">
                  <c:v>8.6533624137352799E-2</c:v>
                </c:pt>
                <c:pt idx="8751">
                  <c:v>8.659373780247312E-2</c:v>
                </c:pt>
                <c:pt idx="8752">
                  <c:v>8.6653893227692735E-2</c:v>
                </c:pt>
                <c:pt idx="8753">
                  <c:v>8.671409044139082E-2</c:v>
                </c:pt>
                <c:pt idx="8754">
                  <c:v>8.6774329473859088E-2</c:v>
                </c:pt>
                <c:pt idx="8755">
                  <c:v>8.6834610353517541E-2</c:v>
                </c:pt>
                <c:pt idx="8756">
                  <c:v>8.6894933108804556E-2</c:v>
                </c:pt>
                <c:pt idx="8757">
                  <c:v>8.6955297770075005E-2</c:v>
                </c:pt>
                <c:pt idx="8758">
                  <c:v>8.7015704365808147E-2</c:v>
                </c:pt>
                <c:pt idx="8759">
                  <c:v>8.707615292513525E-2</c:v>
                </c:pt>
                <c:pt idx="8760">
                  <c:v>8.7136643476573822E-2</c:v>
                </c:pt>
                <c:pt idx="8761">
                  <c:v>8.7197176050563166E-2</c:v>
                </c:pt>
                <c:pt idx="8762">
                  <c:v>8.7257750675661758E-2</c:v>
                </c:pt>
                <c:pt idx="8763">
                  <c:v>8.7318367380446557E-2</c:v>
                </c:pt>
                <c:pt idx="8764">
                  <c:v>8.7379026195420387E-2</c:v>
                </c:pt>
                <c:pt idx="8765">
                  <c:v>8.7439727149201243E-2</c:v>
                </c:pt>
                <c:pt idx="8766">
                  <c:v>8.7500470270425734E-2</c:v>
                </c:pt>
                <c:pt idx="8767">
                  <c:v>8.7561255589660242E-2</c:v>
                </c:pt>
                <c:pt idx="8768">
                  <c:v>8.7622083135582479E-2</c:v>
                </c:pt>
                <c:pt idx="8769">
                  <c:v>8.7682952936888742E-2</c:v>
                </c:pt>
                <c:pt idx="8770">
                  <c:v>8.7743865024209194E-2</c:v>
                </c:pt>
                <c:pt idx="8771">
                  <c:v>8.780481942628135E-2</c:v>
                </c:pt>
                <c:pt idx="8772">
                  <c:v>8.7865816172500652E-2</c:v>
                </c:pt>
                <c:pt idx="8773">
                  <c:v>8.7926855291643222E-2</c:v>
                </c:pt>
                <c:pt idx="8774">
                  <c:v>8.7987936814424433E-2</c:v>
                </c:pt>
                <c:pt idx="8775">
                  <c:v>8.8049060769661708E-2</c:v>
                </c:pt>
                <c:pt idx="8776">
                  <c:v>8.8110227186191201E-2</c:v>
                </c:pt>
                <c:pt idx="8777">
                  <c:v>8.8171436094792319E-2</c:v>
                </c:pt>
                <c:pt idx="8778">
                  <c:v>8.8232687524342629E-2</c:v>
                </c:pt>
                <c:pt idx="8779">
                  <c:v>8.8293981503738364E-2</c:v>
                </c:pt>
                <c:pt idx="8780">
                  <c:v>8.8355318063823171E-2</c:v>
                </c:pt>
                <c:pt idx="8781">
                  <c:v>8.8416697233534805E-2</c:v>
                </c:pt>
                <c:pt idx="8782">
                  <c:v>8.8478119041829797E-2</c:v>
                </c:pt>
                <c:pt idx="8783">
                  <c:v>8.8539583519616091E-2</c:v>
                </c:pt>
                <c:pt idx="8784">
                  <c:v>8.8601090695891796E-2</c:v>
                </c:pt>
                <c:pt idx="8785">
                  <c:v>8.8662640599673839E-2</c:v>
                </c:pt>
                <c:pt idx="8786">
                  <c:v>8.8724233261934612E-2</c:v>
                </c:pt>
                <c:pt idx="8787">
                  <c:v>8.8785868711732718E-2</c:v>
                </c:pt>
                <c:pt idx="8788">
                  <c:v>8.8847546978792047E-2</c:v>
                </c:pt>
                <c:pt idx="8789">
                  <c:v>8.8909268092210225E-2</c:v>
                </c:pt>
                <c:pt idx="8790">
                  <c:v>8.8971032083045812E-2</c:v>
                </c:pt>
                <c:pt idx="8791">
                  <c:v>8.903283898043822E-2</c:v>
                </c:pt>
                <c:pt idx="8792">
                  <c:v>8.9094688813545764E-2</c:v>
                </c:pt>
                <c:pt idx="8793">
                  <c:v>8.9156581613491798E-2</c:v>
                </c:pt>
                <c:pt idx="8794">
                  <c:v>8.9218517409476478E-2</c:v>
                </c:pt>
                <c:pt idx="8795">
                  <c:v>8.9280496230718973E-2</c:v>
                </c:pt>
                <c:pt idx="8796">
                  <c:v>8.9342518108407487E-2</c:v>
                </c:pt>
                <c:pt idx="8797">
                  <c:v>8.9404583071803115E-2</c:v>
                </c:pt>
                <c:pt idx="8798">
                  <c:v>8.946669115018592E-2</c:v>
                </c:pt>
                <c:pt idx="8799">
                  <c:v>8.9528842374809195E-2</c:v>
                </c:pt>
                <c:pt idx="8800">
                  <c:v>8.9591036774995053E-2</c:v>
                </c:pt>
                <c:pt idx="8801">
                  <c:v>8.9653274380084608E-2</c:v>
                </c:pt>
                <c:pt idx="8802">
                  <c:v>8.9715555221396306E-2</c:v>
                </c:pt>
                <c:pt idx="8803">
                  <c:v>8.9777879328313451E-2</c:v>
                </c:pt>
                <c:pt idx="8804">
                  <c:v>8.9840246730891998E-2</c:v>
                </c:pt>
                <c:pt idx="8805">
                  <c:v>8.9902657458554733E-2</c:v>
                </c:pt>
                <c:pt idx="8806">
                  <c:v>8.9965111542707185E-2</c:v>
                </c:pt>
                <c:pt idx="8807">
                  <c:v>9.0027609012814383E-2</c:v>
                </c:pt>
                <c:pt idx="8808">
                  <c:v>9.0090149898360422E-2</c:v>
                </c:pt>
                <c:pt idx="8809">
                  <c:v>9.0152734230816378E-2</c:v>
                </c:pt>
                <c:pt idx="8810">
                  <c:v>9.0215362039708702E-2</c:v>
                </c:pt>
                <c:pt idx="8811">
                  <c:v>9.0278033354582968E-2</c:v>
                </c:pt>
                <c:pt idx="8812">
                  <c:v>9.0340748206975907E-2</c:v>
                </c:pt>
                <c:pt idx="8813">
                  <c:v>9.0403506626475519E-2</c:v>
                </c:pt>
                <c:pt idx="8814">
                  <c:v>9.046630864268905E-2</c:v>
                </c:pt>
                <c:pt idx="8815">
                  <c:v>9.052915428721893E-2</c:v>
                </c:pt>
                <c:pt idx="8816">
                  <c:v>9.0592043589714927E-2</c:v>
                </c:pt>
                <c:pt idx="8817">
                  <c:v>9.0654976580505586E-2</c:v>
                </c:pt>
                <c:pt idx="8818">
                  <c:v>9.0717953289280492E-2</c:v>
                </c:pt>
                <c:pt idx="8819">
                  <c:v>9.0780973747730004E-2</c:v>
                </c:pt>
                <c:pt idx="8820">
                  <c:v>9.0844037985586337E-2</c:v>
                </c:pt>
                <c:pt idx="8821">
                  <c:v>9.0907146032600986E-2</c:v>
                </c:pt>
                <c:pt idx="8822">
                  <c:v>9.0970297920530407E-2</c:v>
                </c:pt>
                <c:pt idx="8823">
                  <c:v>9.1033493679168825E-2</c:v>
                </c:pt>
                <c:pt idx="8824">
                  <c:v>9.1096733338329766E-2</c:v>
                </c:pt>
                <c:pt idx="8825">
                  <c:v>9.1160016929835941E-2</c:v>
                </c:pt>
                <c:pt idx="8826">
                  <c:v>9.1223344483543689E-2</c:v>
                </c:pt>
                <c:pt idx="8827">
                  <c:v>9.128671602932871E-2</c:v>
                </c:pt>
                <c:pt idx="8828">
                  <c:v>9.1350131599080092E-2</c:v>
                </c:pt>
                <c:pt idx="8829">
                  <c:v>9.1413591222716445E-2</c:v>
                </c:pt>
                <c:pt idx="8830">
                  <c:v>9.1477094930175765E-2</c:v>
                </c:pt>
                <c:pt idx="8831">
                  <c:v>9.1540642753413642E-2</c:v>
                </c:pt>
                <c:pt idx="8832">
                  <c:v>9.1604234722411082E-2</c:v>
                </c:pt>
                <c:pt idx="8833">
                  <c:v>9.166787086783551E-2</c:v>
                </c:pt>
                <c:pt idx="8834">
                  <c:v>9.1731551219708218E-2</c:v>
                </c:pt>
                <c:pt idx="8835">
                  <c:v>9.179527581007367E-2</c:v>
                </c:pt>
                <c:pt idx="8836">
                  <c:v>9.1859044668996262E-2</c:v>
                </c:pt>
                <c:pt idx="8837">
                  <c:v>9.1922857826559901E-2</c:v>
                </c:pt>
                <c:pt idx="8838">
                  <c:v>9.1986715314875872E-2</c:v>
                </c:pt>
                <c:pt idx="8839">
                  <c:v>9.2050617164071286E-2</c:v>
                </c:pt>
                <c:pt idx="8840">
                  <c:v>9.2114563404292776E-2</c:v>
                </c:pt>
                <c:pt idx="8841">
                  <c:v>9.2178554067718618E-2</c:v>
                </c:pt>
                <c:pt idx="8842">
                  <c:v>9.2242589184538731E-2</c:v>
                </c:pt>
                <c:pt idx="8843">
                  <c:v>9.2306668784962645E-2</c:v>
                </c:pt>
                <c:pt idx="8844">
                  <c:v>9.2370792901235704E-2</c:v>
                </c:pt>
                <c:pt idx="8845">
                  <c:v>9.2434961563610807E-2</c:v>
                </c:pt>
                <c:pt idx="8846">
                  <c:v>9.2499174802360487E-2</c:v>
                </c:pt>
                <c:pt idx="8847">
                  <c:v>9.2563432649797342E-2</c:v>
                </c:pt>
                <c:pt idx="8848">
                  <c:v>9.2627735136237371E-2</c:v>
                </c:pt>
                <c:pt idx="8849">
                  <c:v>9.2692082292690631E-2</c:v>
                </c:pt>
                <c:pt idx="8850">
                  <c:v>9.2756474149513879E-2</c:v>
                </c:pt>
                <c:pt idx="8851">
                  <c:v>9.2820910739109572E-2</c:v>
                </c:pt>
                <c:pt idx="8852">
                  <c:v>9.2885392091878044E-2</c:v>
                </c:pt>
                <c:pt idx="8853">
                  <c:v>9.2949918238239324E-2</c:v>
                </c:pt>
                <c:pt idx="8854">
                  <c:v>9.3014489210663492E-2</c:v>
                </c:pt>
                <c:pt idx="8855">
                  <c:v>9.3079105039614252E-2</c:v>
                </c:pt>
                <c:pt idx="8856">
                  <c:v>9.3143765755575078E-2</c:v>
                </c:pt>
                <c:pt idx="8857">
                  <c:v>9.3208471391083764E-2</c:v>
                </c:pt>
                <c:pt idx="8858">
                  <c:v>9.327322197666757E-2</c:v>
                </c:pt>
                <c:pt idx="8859">
                  <c:v>9.3338017542873519E-2</c:v>
                </c:pt>
                <c:pt idx="8860">
                  <c:v>9.3402858122307267E-2</c:v>
                </c:pt>
                <c:pt idx="8861">
                  <c:v>9.3467743745559717E-2</c:v>
                </c:pt>
                <c:pt idx="8862">
                  <c:v>9.3532674443922187E-2</c:v>
                </c:pt>
                <c:pt idx="8863">
                  <c:v>9.3597650248026687E-2</c:v>
                </c:pt>
                <c:pt idx="8864">
                  <c:v>9.3662671190569535E-2</c:v>
                </c:pt>
                <c:pt idx="8865">
                  <c:v>9.3727737302226763E-2</c:v>
                </c:pt>
                <c:pt idx="8866">
                  <c:v>9.3792848613694274E-2</c:v>
                </c:pt>
                <c:pt idx="8867">
                  <c:v>9.3858005157736582E-2</c:v>
                </c:pt>
                <c:pt idx="8868">
                  <c:v>9.3923206965093667E-2</c:v>
                </c:pt>
                <c:pt idx="8869">
                  <c:v>9.3988454066525465E-2</c:v>
                </c:pt>
                <c:pt idx="8870">
                  <c:v>9.4053746494864823E-2</c:v>
                </c:pt>
                <c:pt idx="8871">
                  <c:v>9.4119084280915824E-2</c:v>
                </c:pt>
                <c:pt idx="8872">
                  <c:v>9.418446745550256E-2</c:v>
                </c:pt>
                <c:pt idx="8873">
                  <c:v>9.4249896051526352E-2</c:v>
                </c:pt>
                <c:pt idx="8874">
                  <c:v>9.4315370099855522E-2</c:v>
                </c:pt>
                <c:pt idx="8875">
                  <c:v>9.4380889631378431E-2</c:v>
                </c:pt>
                <c:pt idx="8876">
                  <c:v>9.4446454679065039E-2</c:v>
                </c:pt>
                <c:pt idx="8877">
                  <c:v>9.4512065273848034E-2</c:v>
                </c:pt>
                <c:pt idx="8878">
                  <c:v>9.457772144736834E-2</c:v>
                </c:pt>
                <c:pt idx="8879">
                  <c:v>9.4643423230600224E-2</c:v>
                </c:pt>
                <c:pt idx="8880">
                  <c:v>9.4709170656605363E-2</c:v>
                </c:pt>
                <c:pt idx="8881">
                  <c:v>9.4774963756402486E-2</c:v>
                </c:pt>
                <c:pt idx="8882">
                  <c:v>9.484080256103046E-2</c:v>
                </c:pt>
                <c:pt idx="8883">
                  <c:v>9.4906687103619922E-2</c:v>
                </c:pt>
                <c:pt idx="8884">
                  <c:v>9.4972617415254298E-2</c:v>
                </c:pt>
                <c:pt idx="8885">
                  <c:v>9.5038593527037182E-2</c:v>
                </c:pt>
                <c:pt idx="8886">
                  <c:v>9.510461547216828E-2</c:v>
                </c:pt>
                <c:pt idx="8887">
                  <c:v>9.517068328179587E-2</c:v>
                </c:pt>
                <c:pt idx="8888">
                  <c:v>9.523679698708841E-2</c:v>
                </c:pt>
                <c:pt idx="8889">
                  <c:v>9.5302956621314841E-2</c:v>
                </c:pt>
                <c:pt idx="8890">
                  <c:v>9.5369162215688405E-2</c:v>
                </c:pt>
                <c:pt idx="8891">
                  <c:v>9.5435413801442548E-2</c:v>
                </c:pt>
                <c:pt idx="8892">
                  <c:v>9.5501711411915602E-2</c:v>
                </c:pt>
                <c:pt idx="8893">
                  <c:v>9.5568055078385894E-2</c:v>
                </c:pt>
                <c:pt idx="8894">
                  <c:v>9.5634444832847873E-2</c:v>
                </c:pt>
                <c:pt idx="8895">
                  <c:v>9.5700880706621874E-2</c:v>
                </c:pt>
                <c:pt idx="8896">
                  <c:v>9.5767362733138961E-2</c:v>
                </c:pt>
                <c:pt idx="8897">
                  <c:v>9.5833890943764447E-2</c:v>
                </c:pt>
                <c:pt idx="8898">
                  <c:v>9.590046536988403E-2</c:v>
                </c:pt>
                <c:pt idx="8899">
                  <c:v>9.596708604499847E-2</c:v>
                </c:pt>
                <c:pt idx="8900">
                  <c:v>9.6033753000538499E-2</c:v>
                </c:pt>
                <c:pt idx="8901">
                  <c:v>9.6100466267955265E-2</c:v>
                </c:pt>
                <c:pt idx="8902">
                  <c:v>9.6167225880819399E-2</c:v>
                </c:pt>
                <c:pt idx="8903">
                  <c:v>9.6234031870627179E-2</c:v>
                </c:pt>
                <c:pt idx="8904">
                  <c:v>9.630088426889534E-2</c:v>
                </c:pt>
                <c:pt idx="8905">
                  <c:v>9.6367783109264527E-2</c:v>
                </c:pt>
                <c:pt idx="8906">
                  <c:v>9.6434728423296728E-2</c:v>
                </c:pt>
                <c:pt idx="8907">
                  <c:v>9.6501720243276523E-2</c:v>
                </c:pt>
                <c:pt idx="8908">
                  <c:v>9.6568758600808283E-2</c:v>
                </c:pt>
                <c:pt idx="8909">
                  <c:v>9.6635843529626259E-2</c:v>
                </c:pt>
                <c:pt idx="8910">
                  <c:v>9.6702975061380203E-2</c:v>
                </c:pt>
                <c:pt idx="8911">
                  <c:v>9.6770153227740421E-2</c:v>
                </c:pt>
                <c:pt idx="8912">
                  <c:v>9.6837378062511484E-2</c:v>
                </c:pt>
                <c:pt idx="8913">
                  <c:v>9.6904649597409201E-2</c:v>
                </c:pt>
                <c:pt idx="8914">
                  <c:v>9.6971967864169881E-2</c:v>
                </c:pt>
                <c:pt idx="8915">
                  <c:v>9.7039332896668606E-2</c:v>
                </c:pt>
                <c:pt idx="8916">
                  <c:v>9.710674472668733E-2</c:v>
                </c:pt>
                <c:pt idx="8917">
                  <c:v>9.7174203386028557E-2</c:v>
                </c:pt>
                <c:pt idx="8918">
                  <c:v>9.7241708908638022E-2</c:v>
                </c:pt>
                <c:pt idx="8919">
                  <c:v>9.7309261326363916E-2</c:v>
                </c:pt>
                <c:pt idx="8920">
                  <c:v>9.7376860671075122E-2</c:v>
                </c:pt>
                <c:pt idx="8921">
                  <c:v>9.7444506976788123E-2</c:v>
                </c:pt>
                <c:pt idx="8922">
                  <c:v>9.7512200275417585E-2</c:v>
                </c:pt>
                <c:pt idx="8923">
                  <c:v>9.7579940599608769E-2</c:v>
                </c:pt>
                <c:pt idx="8924">
                  <c:v>9.764772798131921E-2</c:v>
                </c:pt>
                <c:pt idx="8925">
                  <c:v>9.7715562454660038E-2</c:v>
                </c:pt>
                <c:pt idx="8926">
                  <c:v>9.7783444051634652E-2</c:v>
                </c:pt>
                <c:pt idx="8927">
                  <c:v>9.78513728042672E-2</c:v>
                </c:pt>
                <c:pt idx="8928">
                  <c:v>9.7919348746739965E-2</c:v>
                </c:pt>
                <c:pt idx="8929">
                  <c:v>9.7987371911123083E-2</c:v>
                </c:pt>
                <c:pt idx="8930">
                  <c:v>9.8055442329507497E-2</c:v>
                </c:pt>
                <c:pt idx="8931">
                  <c:v>9.8123560036146779E-2</c:v>
                </c:pt>
                <c:pt idx="8932">
                  <c:v>9.8191725063177956E-2</c:v>
                </c:pt>
                <c:pt idx="8933">
                  <c:v>9.8259937442758877E-2</c:v>
                </c:pt>
                <c:pt idx="8934">
                  <c:v>9.8328197209214541E-2</c:v>
                </c:pt>
                <c:pt idx="8935">
                  <c:v>9.8396504394749021E-2</c:v>
                </c:pt>
                <c:pt idx="8936">
                  <c:v>9.8464859031587221E-2</c:v>
                </c:pt>
                <c:pt idx="8937">
                  <c:v>9.8533261154125751E-2</c:v>
                </c:pt>
                <c:pt idx="8938">
                  <c:v>9.8601710794635797E-2</c:v>
                </c:pt>
                <c:pt idx="8939">
                  <c:v>9.8670207986127412E-2</c:v>
                </c:pt>
                <c:pt idx="8940">
                  <c:v>9.8738752760915191E-2</c:v>
                </c:pt>
                <c:pt idx="8941">
                  <c:v>9.8807345153491363E-2</c:v>
                </c:pt>
                <c:pt idx="8942">
                  <c:v>9.8875985196216931E-2</c:v>
                </c:pt>
                <c:pt idx="8943">
                  <c:v>9.8944672921473839E-2</c:v>
                </c:pt>
                <c:pt idx="8944">
                  <c:v>9.90134083638263E-2</c:v>
                </c:pt>
                <c:pt idx="8945">
                  <c:v>9.9082191555702775E-2</c:v>
                </c:pt>
                <c:pt idx="8946">
                  <c:v>9.915102252955274E-2</c:v>
                </c:pt>
                <c:pt idx="8947">
                  <c:v>9.9219901320012502E-2</c:v>
                </c:pt>
                <c:pt idx="8948">
                  <c:v>9.9288827959578135E-2</c:v>
                </c:pt>
                <c:pt idx="8949">
                  <c:v>9.935780248076681E-2</c:v>
                </c:pt>
                <c:pt idx="8950">
                  <c:v>9.9426824918287054E-2</c:v>
                </c:pt>
                <c:pt idx="8951">
                  <c:v>9.9495895304702736E-2</c:v>
                </c:pt>
                <c:pt idx="8952">
                  <c:v>9.9565013673323252E-2</c:v>
                </c:pt>
                <c:pt idx="8953">
                  <c:v>9.9634180056756214E-2</c:v>
                </c:pt>
                <c:pt idx="8954">
                  <c:v>9.9703394489806696E-2</c:v>
                </c:pt>
                <c:pt idx="8955">
                  <c:v>9.9772657005129148E-2</c:v>
                </c:pt>
                <c:pt idx="8956">
                  <c:v>9.9841967635399181E-2</c:v>
                </c:pt>
                <c:pt idx="8957">
                  <c:v>9.9911326415494453E-2</c:v>
                </c:pt>
                <c:pt idx="8958">
                  <c:v>9.998073337813751E-2</c:v>
                </c:pt>
                <c:pt idx="8959">
                  <c:v>0.1000501885560721</c:v>
                </c:pt>
                <c:pt idx="8960">
                  <c:v>0.10011969198424864</c:v>
                </c:pt>
                <c:pt idx="8961">
                  <c:v>0.10018924369545791</c:v>
                </c:pt>
                <c:pt idx="8962">
                  <c:v>0.10025884372251194</c:v>
                </c:pt>
                <c:pt idx="8963">
                  <c:v>0.10032849210043404</c:v>
                </c:pt>
                <c:pt idx="8964">
                  <c:v>0.10039818886208336</c:v>
                </c:pt>
                <c:pt idx="8965">
                  <c:v>0.10046793404034039</c:v>
                </c:pt>
                <c:pt idx="8966">
                  <c:v>0.10053772767030146</c:v>
                </c:pt>
                <c:pt idx="8967">
                  <c:v>0.10060756978489427</c:v>
                </c:pt>
                <c:pt idx="8968">
                  <c:v>0.10067746041780039</c:v>
                </c:pt>
                <c:pt idx="8969">
                  <c:v>0.10074739960199176</c:v>
                </c:pt>
                <c:pt idx="8970">
                  <c:v>0.10081738737266233</c:v>
                </c:pt>
                <c:pt idx="8971">
                  <c:v>0.1008874237628314</c:v>
                </c:pt>
                <c:pt idx="8972">
                  <c:v>0.10095750880553966</c:v>
                </c:pt>
                <c:pt idx="8973">
                  <c:v>0.10102764253605448</c:v>
                </c:pt>
                <c:pt idx="8974">
                  <c:v>0.10109782498746399</c:v>
                </c:pt>
                <c:pt idx="8975">
                  <c:v>0.10116805619287782</c:v>
                </c:pt>
                <c:pt idx="8976">
                  <c:v>0.10123833618763686</c:v>
                </c:pt>
                <c:pt idx="8977">
                  <c:v>0.10130866500489827</c:v>
                </c:pt>
                <c:pt idx="8978">
                  <c:v>0.1013790426778407</c:v>
                </c:pt>
                <c:pt idx="8979">
                  <c:v>0.10144946924187877</c:v>
                </c:pt>
                <c:pt idx="8980">
                  <c:v>0.10151994473023879</c:v>
                </c:pt>
                <c:pt idx="8981">
                  <c:v>0.1015904691761686</c:v>
                </c:pt>
                <c:pt idx="8982">
                  <c:v>0.10166104261515667</c:v>
                </c:pt>
                <c:pt idx="8983">
                  <c:v>0.10173166508049859</c:v>
                </c:pt>
                <c:pt idx="8984">
                  <c:v>0.10180233660625228</c:v>
                </c:pt>
                <c:pt idx="8985">
                  <c:v>0.10187305722575807</c:v>
                </c:pt>
                <c:pt idx="8986">
                  <c:v>0.10194382697460314</c:v>
                </c:pt>
                <c:pt idx="8987">
                  <c:v>0.10201464588617569</c:v>
                </c:pt>
                <c:pt idx="8988">
                  <c:v>0.10208551399388562</c:v>
                </c:pt>
                <c:pt idx="8989">
                  <c:v>0.1021564313333943</c:v>
                </c:pt>
                <c:pt idx="8990">
                  <c:v>0.10222739793815959</c:v>
                </c:pt>
                <c:pt idx="8991">
                  <c:v>0.10229841384166104</c:v>
                </c:pt>
                <c:pt idx="8992">
                  <c:v>0.10236947907963441</c:v>
                </c:pt>
                <c:pt idx="8993">
                  <c:v>0.10244059368560732</c:v>
                </c:pt>
                <c:pt idx="8994">
                  <c:v>0.10251175769312915</c:v>
                </c:pt>
                <c:pt idx="8995">
                  <c:v>0.10258297113801018</c:v>
                </c:pt>
                <c:pt idx="8996">
                  <c:v>0.10265423405384796</c:v>
                </c:pt>
                <c:pt idx="8997">
                  <c:v>0.10272554647500928</c:v>
                </c:pt>
                <c:pt idx="8998">
                  <c:v>0.10279690843513679</c:v>
                </c:pt>
                <c:pt idx="8999">
                  <c:v>0.10286831997014043</c:v>
                </c:pt>
                <c:pt idx="9000">
                  <c:v>0.10293978111371117</c:v>
                </c:pt>
                <c:pt idx="9001">
                  <c:v>0.10301129189956189</c:v>
                </c:pt>
                <c:pt idx="9002">
                  <c:v>0.10308285236367735</c:v>
                </c:pt>
                <c:pt idx="9003">
                  <c:v>0.10315446253981886</c:v>
                </c:pt>
                <c:pt idx="9004">
                  <c:v>0.10322612246176957</c:v>
                </c:pt>
                <c:pt idx="9005">
                  <c:v>0.1032978321655893</c:v>
                </c:pt>
                <c:pt idx="9006">
                  <c:v>0.10336959168510973</c:v>
                </c:pt>
                <c:pt idx="9007">
                  <c:v>0.10344140105418449</c:v>
                </c:pt>
                <c:pt idx="9008">
                  <c:v>0.10351326030894861</c:v>
                </c:pt>
                <c:pt idx="9009">
                  <c:v>0.10358516948330435</c:v>
                </c:pt>
                <c:pt idx="9010">
                  <c:v>0.10365712861117589</c:v>
                </c:pt>
                <c:pt idx="9011">
                  <c:v>0.10372913772877365</c:v>
                </c:pt>
                <c:pt idx="9012">
                  <c:v>0.10380119687007058</c:v>
                </c:pt>
                <c:pt idx="9013">
                  <c:v>0.1038733060698174</c:v>
                </c:pt>
                <c:pt idx="9014">
                  <c:v>0.10394546536203271</c:v>
                </c:pt>
                <c:pt idx="9015">
                  <c:v>0.10401767478302763</c:v>
                </c:pt>
                <c:pt idx="9016">
                  <c:v>0.10408993436686961</c:v>
                </c:pt>
                <c:pt idx="9017">
                  <c:v>0.10416224414764816</c:v>
                </c:pt>
                <c:pt idx="9018">
                  <c:v>0.10423460416175014</c:v>
                </c:pt>
                <c:pt idx="9019">
                  <c:v>0.10430701444331403</c:v>
                </c:pt>
                <c:pt idx="9020">
                  <c:v>0.10437947502650045</c:v>
                </c:pt>
                <c:pt idx="9021">
                  <c:v>0.10445198594777216</c:v>
                </c:pt>
                <c:pt idx="9022">
                  <c:v>0.10452454724133883</c:v>
                </c:pt>
                <c:pt idx="9023">
                  <c:v>0.10459715894143232</c:v>
                </c:pt>
                <c:pt idx="9024">
                  <c:v>0.10466982108459141</c:v>
                </c:pt>
                <c:pt idx="9025">
                  <c:v>0.10474253370509713</c:v>
                </c:pt>
                <c:pt idx="9026">
                  <c:v>0.10481529683725274</c:v>
                </c:pt>
                <c:pt idx="9027">
                  <c:v>0.10488811051767322</c:v>
                </c:pt>
                <c:pt idx="9028">
                  <c:v>0.10496097478071109</c:v>
                </c:pt>
                <c:pt idx="9029">
                  <c:v>0.10503388966150536</c:v>
                </c:pt>
                <c:pt idx="9030">
                  <c:v>0.10510685519445472</c:v>
                </c:pt>
                <c:pt idx="9031">
                  <c:v>0.10517987141627597</c:v>
                </c:pt>
                <c:pt idx="9032">
                  <c:v>0.10525293836141722</c:v>
                </c:pt>
                <c:pt idx="9033">
                  <c:v>0.10532605606434887</c:v>
                </c:pt>
                <c:pt idx="9034">
                  <c:v>0.10539922456186433</c:v>
                </c:pt>
                <c:pt idx="9035">
                  <c:v>0.10547244388848352</c:v>
                </c:pt>
                <c:pt idx="9036">
                  <c:v>0.10554571407874873</c:v>
                </c:pt>
                <c:pt idx="9037">
                  <c:v>0.10561903516953011</c:v>
                </c:pt>
                <c:pt idx="9038">
                  <c:v>0.10569240719541956</c:v>
                </c:pt>
                <c:pt idx="9039">
                  <c:v>0.10576583019103142</c:v>
                </c:pt>
                <c:pt idx="9040">
                  <c:v>0.10583930419331272</c:v>
                </c:pt>
                <c:pt idx="9041">
                  <c:v>0.10591282923692753</c:v>
                </c:pt>
                <c:pt idx="9042">
                  <c:v>0.10598640535733352</c:v>
                </c:pt>
                <c:pt idx="9043">
                  <c:v>0.10606003258924129</c:v>
                </c:pt>
                <c:pt idx="9044">
                  <c:v>0.10613371096970067</c:v>
                </c:pt>
                <c:pt idx="9045">
                  <c:v>0.10620744053347214</c:v>
                </c:pt>
                <c:pt idx="9046">
                  <c:v>0.10628122131533869</c:v>
                </c:pt>
                <c:pt idx="9047">
                  <c:v>0.10635505335242741</c:v>
                </c:pt>
                <c:pt idx="9048">
                  <c:v>0.10642893667957126</c:v>
                </c:pt>
                <c:pt idx="9049">
                  <c:v>0.1065028713316258</c:v>
                </c:pt>
                <c:pt idx="9050">
                  <c:v>0.10657685734579551</c:v>
                </c:pt>
                <c:pt idx="9051">
                  <c:v>0.10665089475698603</c:v>
                </c:pt>
                <c:pt idx="9052">
                  <c:v>0.10672498360012558</c:v>
                </c:pt>
                <c:pt idx="9053">
                  <c:v>0.10679912391249627</c:v>
                </c:pt>
                <c:pt idx="9054">
                  <c:v>0.10687331572907649</c:v>
                </c:pt>
                <c:pt idx="9055">
                  <c:v>0.10694755908486735</c:v>
                </c:pt>
                <c:pt idx="9056">
                  <c:v>0.10702185401722866</c:v>
                </c:pt>
                <c:pt idx="9057">
                  <c:v>0.10709620056121182</c:v>
                </c:pt>
                <c:pt idx="9058">
                  <c:v>0.10717059875267064</c:v>
                </c:pt>
                <c:pt idx="9059">
                  <c:v>0.10724504862670359</c:v>
                </c:pt>
                <c:pt idx="9060">
                  <c:v>0.10731955022077441</c:v>
                </c:pt>
                <c:pt idx="9061">
                  <c:v>0.107394103570032</c:v>
                </c:pt>
                <c:pt idx="9062">
                  <c:v>0.10746870870964798</c:v>
                </c:pt>
                <c:pt idx="9063">
                  <c:v>0.10754336567716423</c:v>
                </c:pt>
                <c:pt idx="9064">
                  <c:v>0.10761807450780293</c:v>
                </c:pt>
                <c:pt idx="9065">
                  <c:v>0.10769283523680907</c:v>
                </c:pt>
                <c:pt idx="9066">
                  <c:v>0.10776764790180285</c:v>
                </c:pt>
                <c:pt idx="9067">
                  <c:v>0.10784251253807986</c:v>
                </c:pt>
                <c:pt idx="9068">
                  <c:v>0.10791742918095862</c:v>
                </c:pt>
                <c:pt idx="9069">
                  <c:v>0.10799239786813777</c:v>
                </c:pt>
                <c:pt idx="9070">
                  <c:v>0.10806741863498653</c:v>
                </c:pt>
                <c:pt idx="9071">
                  <c:v>0.10814249151689707</c:v>
                </c:pt>
                <c:pt idx="9072">
                  <c:v>0.10821761655164665</c:v>
                </c:pt>
                <c:pt idx="9073">
                  <c:v>0.10829279377467824</c:v>
                </c:pt>
                <c:pt idx="9074">
                  <c:v>0.10836802322224631</c:v>
                </c:pt>
                <c:pt idx="9075">
                  <c:v>0.10844330492984146</c:v>
                </c:pt>
                <c:pt idx="9076">
                  <c:v>0.10851863893534604</c:v>
                </c:pt>
                <c:pt idx="9077">
                  <c:v>0.10859402527430162</c:v>
                </c:pt>
                <c:pt idx="9078">
                  <c:v>0.10866946398227284</c:v>
                </c:pt>
                <c:pt idx="9079">
                  <c:v>0.10874495509722103</c:v>
                </c:pt>
                <c:pt idx="9080">
                  <c:v>0.1088204986547619</c:v>
                </c:pt>
                <c:pt idx="9081">
                  <c:v>0.10889609469053423</c:v>
                </c:pt>
                <c:pt idx="9082">
                  <c:v>0.10897174324257856</c:v>
                </c:pt>
                <c:pt idx="9083">
                  <c:v>0.10904744434658485</c:v>
                </c:pt>
                <c:pt idx="9084">
                  <c:v>0.10912319803826623</c:v>
                </c:pt>
                <c:pt idx="9085">
                  <c:v>0.10919900435574253</c:v>
                </c:pt>
                <c:pt idx="9086">
                  <c:v>0.10927486333477819</c:v>
                </c:pt>
                <c:pt idx="9087">
                  <c:v>0.10935077501195642</c:v>
                </c:pt>
                <c:pt idx="9088">
                  <c:v>0.10942673942308968</c:v>
                </c:pt>
                <c:pt idx="9089">
                  <c:v>0.10950275660640386</c:v>
                </c:pt>
                <c:pt idx="9090">
                  <c:v>0.10957882659776286</c:v>
                </c:pt>
                <c:pt idx="9091">
                  <c:v>0.1096549494330538</c:v>
                </c:pt>
                <c:pt idx="9092">
                  <c:v>0.10973112515058232</c:v>
                </c:pt>
                <c:pt idx="9093">
                  <c:v>0.10980735378628709</c:v>
                </c:pt>
                <c:pt idx="9094">
                  <c:v>0.10988363537613009</c:v>
                </c:pt>
                <c:pt idx="9095">
                  <c:v>0.10995996995849683</c:v>
                </c:pt>
                <c:pt idx="9096">
                  <c:v>0.11003635756940094</c:v>
                </c:pt>
                <c:pt idx="9097">
                  <c:v>0.11011279824487941</c:v>
                </c:pt>
                <c:pt idx="9098">
                  <c:v>0.11018929202339779</c:v>
                </c:pt>
                <c:pt idx="9099">
                  <c:v>0.11026583894104482</c:v>
                </c:pt>
                <c:pt idx="9100">
                  <c:v>0.11034243903393265</c:v>
                </c:pt>
                <c:pt idx="9101">
                  <c:v>0.11041909234060703</c:v>
                </c:pt>
                <c:pt idx="9102">
                  <c:v>0.11049579889723199</c:v>
                </c:pt>
                <c:pt idx="9103">
                  <c:v>0.11057255874079948</c:v>
                </c:pt>
                <c:pt idx="9104">
                  <c:v>0.11064937190752211</c:v>
                </c:pt>
                <c:pt idx="9105">
                  <c:v>0.11072623843605288</c:v>
                </c:pt>
                <c:pt idx="9106">
                  <c:v>0.11080315836265636</c:v>
                </c:pt>
                <c:pt idx="9107">
                  <c:v>0.1108801317236207</c:v>
                </c:pt>
                <c:pt idx="9108">
                  <c:v>0.11095715855767946</c:v>
                </c:pt>
                <c:pt idx="9109">
                  <c:v>0.11103423890117291</c:v>
                </c:pt>
                <c:pt idx="9110">
                  <c:v>0.11111137279046483</c:v>
                </c:pt>
                <c:pt idx="9111">
                  <c:v>0.11118856026436959</c:v>
                </c:pt>
                <c:pt idx="9112">
                  <c:v>0.11126580135930321</c:v>
                </c:pt>
                <c:pt idx="9113">
                  <c:v>0.11134309611170534</c:v>
                </c:pt>
                <c:pt idx="9114">
                  <c:v>0.11142044456047129</c:v>
                </c:pt>
                <c:pt idx="9115">
                  <c:v>0.11149784674209304</c:v>
                </c:pt>
                <c:pt idx="9116">
                  <c:v>0.11157530269308619</c:v>
                </c:pt>
                <c:pt idx="9117">
                  <c:v>0.1116528124524272</c:v>
                </c:pt>
                <c:pt idx="9118">
                  <c:v>0.11173037605668414</c:v>
                </c:pt>
                <c:pt idx="9119">
                  <c:v>0.11180799354326229</c:v>
                </c:pt>
                <c:pt idx="9120">
                  <c:v>0.11188566494877887</c:v>
                </c:pt>
                <c:pt idx="9121">
                  <c:v>0.11196339031231872</c:v>
                </c:pt>
                <c:pt idx="9122">
                  <c:v>0.11204116967055164</c:v>
                </c:pt>
                <c:pt idx="9123">
                  <c:v>0.11211900306017118</c:v>
                </c:pt>
                <c:pt idx="9124">
                  <c:v>0.11219689052034373</c:v>
                </c:pt>
                <c:pt idx="9125">
                  <c:v>0.11227483208781555</c:v>
                </c:pt>
                <c:pt idx="9126">
                  <c:v>0.11235282779935674</c:v>
                </c:pt>
                <c:pt idx="9127">
                  <c:v>0.11243087769421532</c:v>
                </c:pt>
                <c:pt idx="9128">
                  <c:v>0.11250898180921422</c:v>
                </c:pt>
                <c:pt idx="9129">
                  <c:v>0.1125871401812002</c:v>
                </c:pt>
                <c:pt idx="9130">
                  <c:v>0.11266535284950316</c:v>
                </c:pt>
                <c:pt idx="9131">
                  <c:v>0.11274361985102281</c:v>
                </c:pt>
                <c:pt idx="9132">
                  <c:v>0.11282194122350366</c:v>
                </c:pt>
                <c:pt idx="9133">
                  <c:v>0.11290031700389494</c:v>
                </c:pt>
                <c:pt idx="9134">
                  <c:v>0.11297874723163599</c:v>
                </c:pt>
                <c:pt idx="9135">
                  <c:v>0.11305723194372916</c:v>
                </c:pt>
                <c:pt idx="9136">
                  <c:v>0.11313577117720072</c:v>
                </c:pt>
                <c:pt idx="9137">
                  <c:v>0.11321436497157228</c:v>
                </c:pt>
                <c:pt idx="9138">
                  <c:v>0.11329301336392333</c:v>
                </c:pt>
                <c:pt idx="9139">
                  <c:v>0.1133717163913574</c:v>
                </c:pt>
                <c:pt idx="9140">
                  <c:v>0.11345047409347848</c:v>
                </c:pt>
                <c:pt idx="9141">
                  <c:v>0.1135292865074434</c:v>
                </c:pt>
                <c:pt idx="9142">
                  <c:v>0.1136081536704331</c:v>
                </c:pt>
                <c:pt idx="9143">
                  <c:v>0.11368707562213413</c:v>
                </c:pt>
                <c:pt idx="9144">
                  <c:v>0.11376605239978083</c:v>
                </c:pt>
                <c:pt idx="9145">
                  <c:v>0.11384508404063166</c:v>
                </c:pt>
                <c:pt idx="9146">
                  <c:v>0.11392417058445596</c:v>
                </c:pt>
                <c:pt idx="9147">
                  <c:v>0.11400331206856572</c:v>
                </c:pt>
                <c:pt idx="9148">
                  <c:v>0.11408250853112714</c:v>
                </c:pt>
                <c:pt idx="9149">
                  <c:v>0.11416176000950236</c:v>
                </c:pt>
                <c:pt idx="9150">
                  <c:v>0.1142410665435713</c:v>
                </c:pt>
                <c:pt idx="9151">
                  <c:v>0.11432042817074976</c:v>
                </c:pt>
                <c:pt idx="9152">
                  <c:v>0.11439984492847777</c:v>
                </c:pt>
                <c:pt idx="9153">
                  <c:v>0.11447931685671843</c:v>
                </c:pt>
                <c:pt idx="9154">
                  <c:v>0.11455884399296556</c:v>
                </c:pt>
                <c:pt idx="9155">
                  <c:v>0.11463842637473726</c:v>
                </c:pt>
                <c:pt idx="9156">
                  <c:v>0.11471806404208</c:v>
                </c:pt>
                <c:pt idx="9157">
                  <c:v>0.11479775703256578</c:v>
                </c:pt>
                <c:pt idx="9158">
                  <c:v>0.11487750538379096</c:v>
                </c:pt>
                <c:pt idx="9159">
                  <c:v>0.1149573091358855</c:v>
                </c:pt>
                <c:pt idx="9160">
                  <c:v>0.11503716832649978</c:v>
                </c:pt>
                <c:pt idx="9161">
                  <c:v>0.11511708299330854</c:v>
                </c:pt>
                <c:pt idx="9162">
                  <c:v>0.11519705317652548</c:v>
                </c:pt>
                <c:pt idx="9163">
                  <c:v>0.11527707891387945</c:v>
                </c:pt>
                <c:pt idx="9164">
                  <c:v>0.11535716024396311</c:v>
                </c:pt>
                <c:pt idx="9165">
                  <c:v>0.11543729720455602</c:v>
                </c:pt>
                <c:pt idx="9166">
                  <c:v>0.11551748983598374</c:v>
                </c:pt>
                <c:pt idx="9167">
                  <c:v>0.11559773817608006</c:v>
                </c:pt>
                <c:pt idx="9168">
                  <c:v>0.11567804226270334</c:v>
                </c:pt>
                <c:pt idx="9169">
                  <c:v>0.11575840213626322</c:v>
                </c:pt>
                <c:pt idx="9170">
                  <c:v>0.11583881783467241</c:v>
                </c:pt>
                <c:pt idx="9171">
                  <c:v>0.11591928939586822</c:v>
                </c:pt>
                <c:pt idx="9172">
                  <c:v>0.11599981686034457</c:v>
                </c:pt>
                <c:pt idx="9173">
                  <c:v>0.11608040026609323</c:v>
                </c:pt>
                <c:pt idx="9174">
                  <c:v>0.11616103965113063</c:v>
                </c:pt>
                <c:pt idx="9175">
                  <c:v>0.11624173505603513</c:v>
                </c:pt>
                <c:pt idx="9176">
                  <c:v>0.11632248651887775</c:v>
                </c:pt>
                <c:pt idx="9177">
                  <c:v>0.11640329407860114</c:v>
                </c:pt>
                <c:pt idx="9178">
                  <c:v>0.11648415777332745</c:v>
                </c:pt>
                <c:pt idx="9179">
                  <c:v>0.11656507764374793</c:v>
                </c:pt>
                <c:pt idx="9180">
                  <c:v>0.11664605372803952</c:v>
                </c:pt>
                <c:pt idx="9181">
                  <c:v>0.11672708606440385</c:v>
                </c:pt>
                <c:pt idx="9182">
                  <c:v>0.11680817469361704</c:v>
                </c:pt>
                <c:pt idx="9183">
                  <c:v>0.11688931965393563</c:v>
                </c:pt>
                <c:pt idx="9184">
                  <c:v>0.11697052098364095</c:v>
                </c:pt>
                <c:pt idx="9185">
                  <c:v>0.11705177872359417</c:v>
                </c:pt>
                <c:pt idx="9186">
                  <c:v>0.11713309291213156</c:v>
                </c:pt>
                <c:pt idx="9187">
                  <c:v>0.11721446358761434</c:v>
                </c:pt>
                <c:pt idx="9188">
                  <c:v>0.11729589079098884</c:v>
                </c:pt>
                <c:pt idx="9189">
                  <c:v>0.11737737456067135</c:v>
                </c:pt>
                <c:pt idx="9190">
                  <c:v>0.11745891493510302</c:v>
                </c:pt>
                <c:pt idx="9191">
                  <c:v>0.11754051195531563</c:v>
                </c:pt>
                <c:pt idx="9192">
                  <c:v>0.11762216565980557</c:v>
                </c:pt>
                <c:pt idx="9193">
                  <c:v>0.11770387608795058</c:v>
                </c:pt>
                <c:pt idx="9194">
                  <c:v>0.11778564327829875</c:v>
                </c:pt>
                <c:pt idx="9195">
                  <c:v>0.117867467271996</c:v>
                </c:pt>
                <c:pt idx="9196">
                  <c:v>0.11794934810764578</c:v>
                </c:pt>
                <c:pt idx="9197">
                  <c:v>0.11803128582387659</c:v>
                </c:pt>
                <c:pt idx="9198">
                  <c:v>0.11811328046192014</c:v>
                </c:pt>
                <c:pt idx="9199">
                  <c:v>0.1181953320604604</c:v>
                </c:pt>
                <c:pt idx="9200">
                  <c:v>0.11827744065820642</c:v>
                </c:pt>
                <c:pt idx="9201">
                  <c:v>0.11835960629647591</c:v>
                </c:pt>
                <c:pt idx="9202">
                  <c:v>0.11844182901403351</c:v>
                </c:pt>
                <c:pt idx="9203">
                  <c:v>0.11852410884966899</c:v>
                </c:pt>
                <c:pt idx="9204">
                  <c:v>0.11860644584478625</c:v>
                </c:pt>
                <c:pt idx="9205">
                  <c:v>0.11868884003823074</c:v>
                </c:pt>
                <c:pt idx="9206">
                  <c:v>0.11877129146887316</c:v>
                </c:pt>
                <c:pt idx="9207">
                  <c:v>0.11885380017820373</c:v>
                </c:pt>
                <c:pt idx="9208">
                  <c:v>0.11893636620514894</c:v>
                </c:pt>
                <c:pt idx="9209">
                  <c:v>0.11901898958952652</c:v>
                </c:pt>
                <c:pt idx="9210">
                  <c:v>0.11910167037031527</c:v>
                </c:pt>
                <c:pt idx="9211">
                  <c:v>0.11918440858912083</c:v>
                </c:pt>
                <c:pt idx="9212">
                  <c:v>0.11926720428497795</c:v>
                </c:pt>
                <c:pt idx="9213">
                  <c:v>0.11935005749694676</c:v>
                </c:pt>
                <c:pt idx="9214">
                  <c:v>0.11943296826671962</c:v>
                </c:pt>
                <c:pt idx="9215">
                  <c:v>0.11951593663341274</c:v>
                </c:pt>
                <c:pt idx="9216">
                  <c:v>0.11959896263616768</c:v>
                </c:pt>
                <c:pt idx="9217">
                  <c:v>0.11968204631676377</c:v>
                </c:pt>
                <c:pt idx="9218">
                  <c:v>0.11976518771439877</c:v>
                </c:pt>
                <c:pt idx="9219">
                  <c:v>0.11984838686829589</c:v>
                </c:pt>
                <c:pt idx="9220">
                  <c:v>0.11993164382032158</c:v>
                </c:pt>
                <c:pt idx="9221">
                  <c:v>0.12001495860975536</c:v>
                </c:pt>
                <c:pt idx="9222">
                  <c:v>0.12009833127677606</c:v>
                </c:pt>
                <c:pt idx="9223">
                  <c:v>0.12018176186071595</c:v>
                </c:pt>
                <c:pt idx="9224">
                  <c:v>0.12026525040355797</c:v>
                </c:pt>
                <c:pt idx="9225">
                  <c:v>0.1203487969446909</c:v>
                </c:pt>
                <c:pt idx="9226">
                  <c:v>0.12043240152352905</c:v>
                </c:pt>
                <c:pt idx="9227">
                  <c:v>0.1205160641821429</c:v>
                </c:pt>
                <c:pt idx="9228">
                  <c:v>0.12059978496000338</c:v>
                </c:pt>
                <c:pt idx="9229">
                  <c:v>0.120683563896607</c:v>
                </c:pt>
                <c:pt idx="9230">
                  <c:v>0.120767401034112</c:v>
                </c:pt>
                <c:pt idx="9231">
                  <c:v>0.12085129641207161</c:v>
                </c:pt>
                <c:pt idx="9232">
                  <c:v>0.12093525007006471</c:v>
                </c:pt>
                <c:pt idx="9233">
                  <c:v>0.12101926205033744</c:v>
                </c:pt>
                <c:pt idx="9234">
                  <c:v>0.12110333239252555</c:v>
                </c:pt>
                <c:pt idx="9235">
                  <c:v>0.12118746113629043</c:v>
                </c:pt>
                <c:pt idx="9236">
                  <c:v>0.12127164832396638</c:v>
                </c:pt>
                <c:pt idx="9237">
                  <c:v>0.12135589399527175</c:v>
                </c:pt>
                <c:pt idx="9238">
                  <c:v>0.12144019819083428</c:v>
                </c:pt>
                <c:pt idx="9239">
                  <c:v>0.12152456095042573</c:v>
                </c:pt>
                <c:pt idx="9240">
                  <c:v>0.12160898231649811</c:v>
                </c:pt>
                <c:pt idx="9241">
                  <c:v>0.12169346232888029</c:v>
                </c:pt>
                <c:pt idx="9242">
                  <c:v>0.12177800102742696</c:v>
                </c:pt>
                <c:pt idx="9243">
                  <c:v>0.12186259845467867</c:v>
                </c:pt>
                <c:pt idx="9244">
                  <c:v>0.12194725465054734</c:v>
                </c:pt>
                <c:pt idx="9245">
                  <c:v>0.1220319696549708</c:v>
                </c:pt>
                <c:pt idx="9246">
                  <c:v>0.1221167435105783</c:v>
                </c:pt>
                <c:pt idx="9247">
                  <c:v>0.12220157625736501</c:v>
                </c:pt>
                <c:pt idx="9248">
                  <c:v>0.12228646793535204</c:v>
                </c:pt>
                <c:pt idx="9249">
                  <c:v>0.12237141858725754</c:v>
                </c:pt>
                <c:pt idx="9250">
                  <c:v>0.12245642825316011</c:v>
                </c:pt>
                <c:pt idx="9251">
                  <c:v>0.1225414969731643</c:v>
                </c:pt>
                <c:pt idx="9252">
                  <c:v>0.12262662479007737</c:v>
                </c:pt>
                <c:pt idx="9253">
                  <c:v>0.12271181174406148</c:v>
                </c:pt>
                <c:pt idx="9254">
                  <c:v>0.12279705787619832</c:v>
                </c:pt>
                <c:pt idx="9255">
                  <c:v>0.122882363226704</c:v>
                </c:pt>
                <c:pt idx="9256">
                  <c:v>0.12296772783850483</c:v>
                </c:pt>
                <c:pt idx="9257">
                  <c:v>0.12305315175187473</c:v>
                </c:pt>
                <c:pt idx="9258">
                  <c:v>0.12313863500711367</c:v>
                </c:pt>
                <c:pt idx="9259">
                  <c:v>0.12322417764723749</c:v>
                </c:pt>
                <c:pt idx="9260">
                  <c:v>0.1233097797126041</c:v>
                </c:pt>
                <c:pt idx="9261">
                  <c:v>0.1233954412435975</c:v>
                </c:pt>
                <c:pt idx="9262">
                  <c:v>0.12348116228332327</c:v>
                </c:pt>
                <c:pt idx="9263">
                  <c:v>0.12356694287222346</c:v>
                </c:pt>
                <c:pt idx="9264">
                  <c:v>0.12365278305076631</c:v>
                </c:pt>
                <c:pt idx="9265">
                  <c:v>0.12373868286214729</c:v>
                </c:pt>
                <c:pt idx="9266">
                  <c:v>0.12382464234689278</c:v>
                </c:pt>
                <c:pt idx="9267">
                  <c:v>0.12391066154645698</c:v>
                </c:pt>
                <c:pt idx="9268">
                  <c:v>0.12399674050142077</c:v>
                </c:pt>
                <c:pt idx="9269">
                  <c:v>0.12408287925509974</c:v>
                </c:pt>
                <c:pt idx="9270">
                  <c:v>0.12416907784813298</c:v>
                </c:pt>
                <c:pt idx="9271">
                  <c:v>0.12425533632118597</c:v>
                </c:pt>
                <c:pt idx="9272">
                  <c:v>0.12434165471766467</c:v>
                </c:pt>
                <c:pt idx="9273">
                  <c:v>0.12442803307829292</c:v>
                </c:pt>
                <c:pt idx="9274">
                  <c:v>0.124514471443821</c:v>
                </c:pt>
                <c:pt idx="9275">
                  <c:v>0.12460096985774538</c:v>
                </c:pt>
                <c:pt idx="9276">
                  <c:v>0.12468752836087484</c:v>
                </c:pt>
                <c:pt idx="9277">
                  <c:v>0.12477414699404465</c:v>
                </c:pt>
                <c:pt idx="9278">
                  <c:v>0.124860825800842</c:v>
                </c:pt>
                <c:pt idx="9279">
                  <c:v>0.12494756482216075</c:v>
                </c:pt>
                <c:pt idx="9280">
                  <c:v>0.12503436409892138</c:v>
                </c:pt>
                <c:pt idx="9281">
                  <c:v>0.12512122367480191</c:v>
                </c:pt>
                <c:pt idx="9282">
                  <c:v>0.12520814359078156</c:v>
                </c:pt>
                <c:pt idx="9283">
                  <c:v>0.12529512388877773</c:v>
                </c:pt>
                <c:pt idx="9284">
                  <c:v>0.12538216460982463</c:v>
                </c:pt>
                <c:pt idx="9285">
                  <c:v>0.12546926579772189</c:v>
                </c:pt>
                <c:pt idx="9286">
                  <c:v>0.12555642749356263</c:v>
                </c:pt>
                <c:pt idx="9287">
                  <c:v>0.12564364973846673</c:v>
                </c:pt>
                <c:pt idx="9288">
                  <c:v>0.12573093257632506</c:v>
                </c:pt>
                <c:pt idx="9289">
                  <c:v>0.12581827604831652</c:v>
                </c:pt>
                <c:pt idx="9290">
                  <c:v>0.12590568019564669</c:v>
                </c:pt>
                <c:pt idx="9291">
                  <c:v>0.125993145062298</c:v>
                </c:pt>
                <c:pt idx="9292">
                  <c:v>0.12608067068953521</c:v>
                </c:pt>
                <c:pt idx="9293">
                  <c:v>0.12616825711864987</c:v>
                </c:pt>
                <c:pt idx="9294">
                  <c:v>0.12625590439371612</c:v>
                </c:pt>
                <c:pt idx="9295">
                  <c:v>0.12634361255608481</c:v>
                </c:pt>
                <c:pt idx="9296">
                  <c:v>0.12643138164713352</c:v>
                </c:pt>
                <c:pt idx="9297">
                  <c:v>0.12651921171102837</c:v>
                </c:pt>
                <c:pt idx="9298">
                  <c:v>0.12660710278920639</c:v>
                </c:pt>
                <c:pt idx="9299">
                  <c:v>0.12669505492405336</c:v>
                </c:pt>
                <c:pt idx="9300">
                  <c:v>0.126783068157062</c:v>
                </c:pt>
                <c:pt idx="9301">
                  <c:v>0.12687114253252124</c:v>
                </c:pt>
                <c:pt idx="9302">
                  <c:v>0.1269592780919834</c:v>
                </c:pt>
                <c:pt idx="9303">
                  <c:v>0.12704747487702775</c:v>
                </c:pt>
                <c:pt idx="9304">
                  <c:v>0.12713573293203559</c:v>
                </c:pt>
                <c:pt idx="9305">
                  <c:v>0.12722405229864586</c:v>
                </c:pt>
                <c:pt idx="9306">
                  <c:v>0.1273124330185246</c:v>
                </c:pt>
                <c:pt idx="9307">
                  <c:v>0.12740087513614565</c:v>
                </c:pt>
                <c:pt idx="9308">
                  <c:v>0.12748937869323479</c:v>
                </c:pt>
                <c:pt idx="9309">
                  <c:v>0.12757794373154493</c:v>
                </c:pt>
                <c:pt idx="9310">
                  <c:v>0.12766657029564266</c:v>
                </c:pt>
                <c:pt idx="9311">
                  <c:v>0.12775525842734084</c:v>
                </c:pt>
                <c:pt idx="9312">
                  <c:v>0.12784400816940955</c:v>
                </c:pt>
                <c:pt idx="9313">
                  <c:v>0.12793281956371785</c:v>
                </c:pt>
                <c:pt idx="9314">
                  <c:v>0.12802169265495633</c:v>
                </c:pt>
                <c:pt idx="9315">
                  <c:v>0.12811062748505406</c:v>
                </c:pt>
                <c:pt idx="9316">
                  <c:v>0.12819962409596744</c:v>
                </c:pt>
                <c:pt idx="9317">
                  <c:v>0.12828868253248021</c:v>
                </c:pt>
                <c:pt idx="9318">
                  <c:v>0.12837780283660899</c:v>
                </c:pt>
                <c:pt idx="9319">
                  <c:v>0.12846698505039758</c:v>
                </c:pt>
                <c:pt idx="9320">
                  <c:v>0.1285562292187232</c:v>
                </c:pt>
                <c:pt idx="9321">
                  <c:v>0.12864553538369</c:v>
                </c:pt>
                <c:pt idx="9322">
                  <c:v>0.12873490358742956</c:v>
                </c:pt>
                <c:pt idx="9323">
                  <c:v>0.1288243338749126</c:v>
                </c:pt>
                <c:pt idx="9324">
                  <c:v>0.12891382628833115</c:v>
                </c:pt>
                <c:pt idx="9325">
                  <c:v>0.12900338086990459</c:v>
                </c:pt>
                <c:pt idx="9326">
                  <c:v>0.12909299766469751</c:v>
                </c:pt>
                <c:pt idx="9327">
                  <c:v>0.1291826767149899</c:v>
                </c:pt>
                <c:pt idx="9328">
                  <c:v>0.12927241806402975</c:v>
                </c:pt>
                <c:pt idx="9329">
                  <c:v>0.12936222175415388</c:v>
                </c:pt>
                <c:pt idx="9330">
                  <c:v>0.1294520878305522</c:v>
                </c:pt>
                <c:pt idx="9331">
                  <c:v>0.12954201633562235</c:v>
                </c:pt>
                <c:pt idx="9332">
                  <c:v>0.12963200731178939</c:v>
                </c:pt>
                <c:pt idx="9333">
                  <c:v>0.12972206080433754</c:v>
                </c:pt>
                <c:pt idx="9334">
                  <c:v>0.1298121768557528</c:v>
                </c:pt>
                <c:pt idx="9335">
                  <c:v>0.12990235550854878</c:v>
                </c:pt>
                <c:pt idx="9336">
                  <c:v>0.12999259680810407</c:v>
                </c:pt>
                <c:pt idx="9337">
                  <c:v>0.13008290079699331</c:v>
                </c:pt>
                <c:pt idx="9338">
                  <c:v>0.13017326751781874</c:v>
                </c:pt>
                <c:pt idx="9339">
                  <c:v>0.13026369701605361</c:v>
                </c:pt>
                <c:pt idx="9340">
                  <c:v>0.13035418933436135</c:v>
                </c:pt>
                <c:pt idx="9341">
                  <c:v>0.13044474451543303</c:v>
                </c:pt>
                <c:pt idx="9342">
                  <c:v>0.13053536260483678</c:v>
                </c:pt>
                <c:pt idx="9343">
                  <c:v>0.13062604364532496</c:v>
                </c:pt>
                <c:pt idx="9344">
                  <c:v>0.1307167876806288</c:v>
                </c:pt>
                <c:pt idx="9345">
                  <c:v>0.13080759475355813</c:v>
                </c:pt>
                <c:pt idx="9346">
                  <c:v>0.1308984649098078</c:v>
                </c:pt>
                <c:pt idx="9347">
                  <c:v>0.13098939819224914</c:v>
                </c:pt>
                <c:pt idx="9348">
                  <c:v>0.13108039464378124</c:v>
                </c:pt>
                <c:pt idx="9349">
                  <c:v>0.13117145431019428</c:v>
                </c:pt>
                <c:pt idx="9350">
                  <c:v>0.13126257723444892</c:v>
                </c:pt>
                <c:pt idx="9351">
                  <c:v>0.13135376345953384</c:v>
                </c:pt>
                <c:pt idx="9352">
                  <c:v>0.1314450130313346</c:v>
                </c:pt>
                <c:pt idx="9353">
                  <c:v>0.13153632599290155</c:v>
                </c:pt>
                <c:pt idx="9354">
                  <c:v>0.13162770238731294</c:v>
                </c:pt>
                <c:pt idx="9355">
                  <c:v>0.13171914226055009</c:v>
                </c:pt>
                <c:pt idx="9356">
                  <c:v>0.13181064565575309</c:v>
                </c:pt>
                <c:pt idx="9357">
                  <c:v>0.13190221261704974</c:v>
                </c:pt>
                <c:pt idx="9358">
                  <c:v>0.13199384318763813</c:v>
                </c:pt>
                <c:pt idx="9359">
                  <c:v>0.13208553741362747</c:v>
                </c:pt>
                <c:pt idx="9360">
                  <c:v>0.13217729533827788</c:v>
                </c:pt>
                <c:pt idx="9361">
                  <c:v>0.13226911700487751</c:v>
                </c:pt>
                <c:pt idx="9362">
                  <c:v>0.13236100245963175</c:v>
                </c:pt>
                <c:pt idx="9363">
                  <c:v>0.13245295174589095</c:v>
                </c:pt>
                <c:pt idx="9364">
                  <c:v>0.13254496490703349</c:v>
                </c:pt>
                <c:pt idx="9365">
                  <c:v>0.13263704198936119</c:v>
                </c:pt>
                <c:pt idx="9366">
                  <c:v>0.13272918303631473</c:v>
                </c:pt>
                <c:pt idx="9367">
                  <c:v>0.13282138809136301</c:v>
                </c:pt>
                <c:pt idx="9368">
                  <c:v>0.13291365720090439</c:v>
                </c:pt>
                <c:pt idx="9369">
                  <c:v>0.13300599040847019</c:v>
                </c:pt>
                <c:pt idx="9370">
                  <c:v>0.13309838775761992</c:v>
                </c:pt>
                <c:pt idx="9371">
                  <c:v>0.13319084929484873</c:v>
                </c:pt>
                <c:pt idx="9372">
                  <c:v>0.13328337506377866</c:v>
                </c:pt>
                <c:pt idx="9373">
                  <c:v>0.1333759651090306</c:v>
                </c:pt>
                <c:pt idx="9374">
                  <c:v>0.13346861947428526</c:v>
                </c:pt>
                <c:pt idx="9375">
                  <c:v>0.13356133820616703</c:v>
                </c:pt>
                <c:pt idx="9376">
                  <c:v>0.13365412134841942</c:v>
                </c:pt>
                <c:pt idx="9377">
                  <c:v>0.13374696894481419</c:v>
                </c:pt>
                <c:pt idx="9378">
                  <c:v>0.13383988104207301</c:v>
                </c:pt>
                <c:pt idx="9379">
                  <c:v>0.13393285768403057</c:v>
                </c:pt>
                <c:pt idx="9380">
                  <c:v>0.13402589891454997</c:v>
                </c:pt>
                <c:pt idx="9381">
                  <c:v>0.13411900478045027</c:v>
                </c:pt>
                <c:pt idx="9382">
                  <c:v>0.1342121753256576</c:v>
                </c:pt>
                <c:pt idx="9383">
                  <c:v>0.13430541059412657</c:v>
                </c:pt>
                <c:pt idx="9384">
                  <c:v>0.13439871063277384</c:v>
                </c:pt>
                <c:pt idx="9385">
                  <c:v>0.13449207548561715</c:v>
                </c:pt>
                <c:pt idx="9386">
                  <c:v>0.13458550519670276</c:v>
                </c:pt>
                <c:pt idx="9387">
                  <c:v>0.13467899981304524</c:v>
                </c:pt>
                <c:pt idx="9388">
                  <c:v>0.13477255937875407</c:v>
                </c:pt>
                <c:pt idx="9389">
                  <c:v>0.13486618393894867</c:v>
                </c:pt>
                <c:pt idx="9390">
                  <c:v>0.13495987353779781</c:v>
                </c:pt>
                <c:pt idx="9391">
                  <c:v>0.13505362822244682</c:v>
                </c:pt>
                <c:pt idx="9392">
                  <c:v>0.13514744803712792</c:v>
                </c:pt>
                <c:pt idx="9393">
                  <c:v>0.135241333026102</c:v>
                </c:pt>
                <c:pt idx="9394">
                  <c:v>0.1353352832366127</c:v>
                </c:pt>
                <c:pt idx="9395">
                  <c:v>0.13542929871298448</c:v>
                </c:pt>
                <c:pt idx="9396">
                  <c:v>0.13552337949957058</c:v>
                </c:pt>
                <c:pt idx="9397">
                  <c:v>0.13561752564371313</c:v>
                </c:pt>
                <c:pt idx="9398">
                  <c:v>0.13571173718982904</c:v>
                </c:pt>
                <c:pt idx="9399">
                  <c:v>0.13580601418236402</c:v>
                </c:pt>
                <c:pt idx="9400">
                  <c:v>0.13590035666875899</c:v>
                </c:pt>
                <c:pt idx="9401">
                  <c:v>0.13599476469352348</c:v>
                </c:pt>
                <c:pt idx="9402">
                  <c:v>0.13608923830218603</c:v>
                </c:pt>
                <c:pt idx="9403">
                  <c:v>0.13618377753931599</c:v>
                </c:pt>
                <c:pt idx="9404">
                  <c:v>0.13627838245248622</c:v>
                </c:pt>
                <c:pt idx="9405">
                  <c:v>0.13637305308633008</c:v>
                </c:pt>
                <c:pt idx="9406">
                  <c:v>0.13646778948550983</c:v>
                </c:pt>
                <c:pt idx="9407">
                  <c:v>0.13656259169769758</c:v>
                </c:pt>
                <c:pt idx="9408">
                  <c:v>0.13665745976761973</c:v>
                </c:pt>
                <c:pt idx="9409">
                  <c:v>0.13675239374003173</c:v>
                </c:pt>
                <c:pt idx="9410">
                  <c:v>0.13684739366270507</c:v>
                </c:pt>
                <c:pt idx="9411">
                  <c:v>0.13694245958045945</c:v>
                </c:pt>
                <c:pt idx="9412">
                  <c:v>0.13703759153814363</c:v>
                </c:pt>
                <c:pt idx="9413">
                  <c:v>0.13713278958362876</c:v>
                </c:pt>
                <c:pt idx="9414">
                  <c:v>0.13722805376182801</c:v>
                </c:pt>
                <c:pt idx="9415">
                  <c:v>0.13732338411768363</c:v>
                </c:pt>
                <c:pt idx="9416">
                  <c:v>0.13741878069916669</c:v>
                </c:pt>
                <c:pt idx="9417">
                  <c:v>0.13751424355128392</c:v>
                </c:pt>
                <c:pt idx="9418">
                  <c:v>0.13760977272007266</c:v>
                </c:pt>
                <c:pt idx="9419">
                  <c:v>0.13770536825060017</c:v>
                </c:pt>
                <c:pt idx="9420">
                  <c:v>0.13780103019097087</c:v>
                </c:pt>
                <c:pt idx="9421">
                  <c:v>0.13789675858631681</c:v>
                </c:pt>
                <c:pt idx="9422">
                  <c:v>0.13799255348179926</c:v>
                </c:pt>
                <c:pt idx="9423">
                  <c:v>0.13808841492562296</c:v>
                </c:pt>
                <c:pt idx="9424">
                  <c:v>0.13818434296301407</c:v>
                </c:pt>
                <c:pt idx="9425">
                  <c:v>0.13828033763922806</c:v>
                </c:pt>
                <c:pt idx="9426">
                  <c:v>0.13837639900257021</c:v>
                </c:pt>
                <c:pt idx="9427">
                  <c:v>0.13847252709836097</c:v>
                </c:pt>
                <c:pt idx="9428">
                  <c:v>0.13856872197195022</c:v>
                </c:pt>
                <c:pt idx="9429">
                  <c:v>0.13866498367174396</c:v>
                </c:pt>
                <c:pt idx="9430">
                  <c:v>0.13876131224315719</c:v>
                </c:pt>
                <c:pt idx="9431">
                  <c:v>0.13885770773163431</c:v>
                </c:pt>
                <c:pt idx="9432">
                  <c:v>0.13895417018568232</c:v>
                </c:pt>
                <c:pt idx="9433">
                  <c:v>0.13905069965081088</c:v>
                </c:pt>
                <c:pt idx="9434">
                  <c:v>0.13914729617357166</c:v>
                </c:pt>
                <c:pt idx="9435">
                  <c:v>0.13924395979953549</c:v>
                </c:pt>
                <c:pt idx="9436">
                  <c:v>0.13934069057734427</c:v>
                </c:pt>
                <c:pt idx="9437">
                  <c:v>0.13943748855263427</c:v>
                </c:pt>
                <c:pt idx="9438">
                  <c:v>0.1395343537710714</c:v>
                </c:pt>
                <c:pt idx="9439">
                  <c:v>0.13963128628139898</c:v>
                </c:pt>
                <c:pt idx="9440">
                  <c:v>0.13972828612934846</c:v>
                </c:pt>
                <c:pt idx="9441">
                  <c:v>0.13982535336068097</c:v>
                </c:pt>
                <c:pt idx="9442">
                  <c:v>0.13992248802424151</c:v>
                </c:pt>
                <c:pt idx="9443">
                  <c:v>0.14001969016585691</c:v>
                </c:pt>
                <c:pt idx="9444">
                  <c:v>0.14011695983138373</c:v>
                </c:pt>
                <c:pt idx="9445">
                  <c:v>0.14021429706976882</c:v>
                </c:pt>
                <c:pt idx="9446">
                  <c:v>0.14031170192693457</c:v>
                </c:pt>
                <c:pt idx="9447">
                  <c:v>0.14040917444985482</c:v>
                </c:pt>
                <c:pt idx="9448">
                  <c:v>0.14050671468451364</c:v>
                </c:pt>
                <c:pt idx="9449">
                  <c:v>0.14060432267999406</c:v>
                </c:pt>
                <c:pt idx="9450">
                  <c:v>0.14070199848234621</c:v>
                </c:pt>
                <c:pt idx="9451">
                  <c:v>0.14079974213765012</c:v>
                </c:pt>
                <c:pt idx="9452">
                  <c:v>0.14089755369509116</c:v>
                </c:pt>
                <c:pt idx="9453">
                  <c:v>0.14099543320081551</c:v>
                </c:pt>
                <c:pt idx="9454">
                  <c:v>0.14109338070099928</c:v>
                </c:pt>
                <c:pt idx="9455">
                  <c:v>0.14119139624493043</c:v>
                </c:pt>
                <c:pt idx="9456">
                  <c:v>0.14128947987885135</c:v>
                </c:pt>
                <c:pt idx="9457">
                  <c:v>0.14138763164903451</c:v>
                </c:pt>
                <c:pt idx="9458">
                  <c:v>0.14148585160487057</c:v>
                </c:pt>
                <c:pt idx="9459">
                  <c:v>0.14158413979269846</c:v>
                </c:pt>
                <c:pt idx="9460">
                  <c:v>0.14168249625888707</c:v>
                </c:pt>
                <c:pt idx="9461">
                  <c:v>0.14178092105293014</c:v>
                </c:pt>
                <c:pt idx="9462">
                  <c:v>0.14187941422126318</c:v>
                </c:pt>
                <c:pt idx="9463">
                  <c:v>0.14197797581138483</c:v>
                </c:pt>
                <c:pt idx="9464">
                  <c:v>0.14207660586979295</c:v>
                </c:pt>
                <c:pt idx="9465">
                  <c:v>0.14217530444611901</c:v>
                </c:pt>
                <c:pt idx="9466">
                  <c:v>0.14227407158692765</c:v>
                </c:pt>
                <c:pt idx="9467">
                  <c:v>0.14237290733881372</c:v>
                </c:pt>
                <c:pt idx="9468">
                  <c:v>0.14247181175151219</c:v>
                </c:pt>
                <c:pt idx="9469">
                  <c:v>0.14257078487168479</c:v>
                </c:pt>
                <c:pt idx="9470">
                  <c:v>0.14266982674602358</c:v>
                </c:pt>
                <c:pt idx="9471">
                  <c:v>0.14276893742436722</c:v>
                </c:pt>
                <c:pt idx="9472">
                  <c:v>0.14286811695347479</c:v>
                </c:pt>
                <c:pt idx="9473">
                  <c:v>0.14296736538013571</c:v>
                </c:pt>
                <c:pt idx="9474">
                  <c:v>0.14306668275429255</c:v>
                </c:pt>
                <c:pt idx="9475">
                  <c:v>0.14316606912280194</c:v>
                </c:pt>
                <c:pt idx="9476">
                  <c:v>0.14326552453255087</c:v>
                </c:pt>
                <c:pt idx="9477">
                  <c:v>0.14336504903358607</c:v>
                </c:pt>
                <c:pt idx="9478">
                  <c:v>0.14346464267286191</c:v>
                </c:pt>
                <c:pt idx="9479">
                  <c:v>0.14356430549840768</c:v>
                </c:pt>
                <c:pt idx="9480">
                  <c:v>0.14366403755724083</c:v>
                </c:pt>
                <c:pt idx="9481">
                  <c:v>0.14376383889954727</c:v>
                </c:pt>
                <c:pt idx="9482">
                  <c:v>0.14386370957241201</c:v>
                </c:pt>
                <c:pt idx="9483">
                  <c:v>0.14396364962295047</c:v>
                </c:pt>
                <c:pt idx="9484">
                  <c:v>0.14406365910145327</c:v>
                </c:pt>
                <c:pt idx="9485">
                  <c:v>0.14416373805510357</c:v>
                </c:pt>
                <c:pt idx="9486">
                  <c:v>0.1442638865311151</c:v>
                </c:pt>
                <c:pt idx="9487">
                  <c:v>0.14436410457988333</c:v>
                </c:pt>
                <c:pt idx="9488">
                  <c:v>0.14446439224868982</c:v>
                </c:pt>
                <c:pt idx="9489">
                  <c:v>0.14456474958484675</c:v>
                </c:pt>
                <c:pt idx="9490">
                  <c:v>0.14466517663885473</c:v>
                </c:pt>
                <c:pt idx="9491">
                  <c:v>0.14476567345809388</c:v>
                </c:pt>
                <c:pt idx="9492">
                  <c:v>0.14486624009102916</c:v>
                </c:pt>
                <c:pt idx="9493">
                  <c:v>0.14496687658510432</c:v>
                </c:pt>
                <c:pt idx="9494">
                  <c:v>0.14506758299096043</c:v>
                </c:pt>
                <c:pt idx="9495">
                  <c:v>0.14516835935610947</c:v>
                </c:pt>
                <c:pt idx="9496">
                  <c:v>0.14526920572809413</c:v>
                </c:pt>
                <c:pt idx="9497">
                  <c:v>0.14537012215766115</c:v>
                </c:pt>
                <c:pt idx="9498">
                  <c:v>0.14547110869242152</c:v>
                </c:pt>
                <c:pt idx="9499">
                  <c:v>0.14557216538001713</c:v>
                </c:pt>
                <c:pt idx="9500">
                  <c:v>0.14567329227130052</c:v>
                </c:pt>
                <c:pt idx="9501">
                  <c:v>0.14577448941398199</c:v>
                </c:pt>
                <c:pt idx="9502">
                  <c:v>0.14587575685580281</c:v>
                </c:pt>
                <c:pt idx="9503">
                  <c:v>0.14597709464772154</c:v>
                </c:pt>
                <c:pt idx="9504">
                  <c:v>0.146078502837548</c:v>
                </c:pt>
                <c:pt idx="9505">
                  <c:v>0.14617998147312303</c:v>
                </c:pt>
                <c:pt idx="9506">
                  <c:v>0.14628153060551141</c:v>
                </c:pt>
                <c:pt idx="9507">
                  <c:v>0.14638315028262272</c:v>
                </c:pt>
                <c:pt idx="9508">
                  <c:v>0.14648484055346336</c:v>
                </c:pt>
                <c:pt idx="9509">
                  <c:v>0.14658660146600719</c:v>
                </c:pt>
                <c:pt idx="9510">
                  <c:v>0.14668843307146115</c:v>
                </c:pt>
                <c:pt idx="9511">
                  <c:v>0.14679033541786798</c:v>
                </c:pt>
                <c:pt idx="9512">
                  <c:v>0.14689230855330168</c:v>
                </c:pt>
                <c:pt idx="9513">
                  <c:v>0.14699435252907586</c:v>
                </c:pt>
                <c:pt idx="9514">
                  <c:v>0.14709646739333357</c:v>
                </c:pt>
                <c:pt idx="9515">
                  <c:v>0.14719865319424899</c:v>
                </c:pt>
                <c:pt idx="9516">
                  <c:v>0.1473009099832428</c:v>
                </c:pt>
                <c:pt idx="9517">
                  <c:v>0.14740323780855841</c:v>
                </c:pt>
                <c:pt idx="9518">
                  <c:v>0.14750563671847045</c:v>
                </c:pt>
                <c:pt idx="9519">
                  <c:v>0.14760810676450689</c:v>
                </c:pt>
                <c:pt idx="9520">
                  <c:v>0.14771064799501174</c:v>
                </c:pt>
                <c:pt idx="9521">
                  <c:v>0.14781326045836032</c:v>
                </c:pt>
                <c:pt idx="9522">
                  <c:v>0.14791594420618803</c:v>
                </c:pt>
                <c:pt idx="9523">
                  <c:v>0.14801869928693973</c:v>
                </c:pt>
                <c:pt idx="9524">
                  <c:v>0.14812152575016929</c:v>
                </c:pt>
                <c:pt idx="9525">
                  <c:v>0.1482244236443867</c:v>
                </c:pt>
                <c:pt idx="9526">
                  <c:v>0.14832739302137096</c:v>
                </c:pt>
                <c:pt idx="9527">
                  <c:v>0.14843043392970165</c:v>
                </c:pt>
                <c:pt idx="9528">
                  <c:v>0.14853354641798983</c:v>
                </c:pt>
                <c:pt idx="9529">
                  <c:v>0.14863673053812251</c:v>
                </c:pt>
                <c:pt idx="9530">
                  <c:v>0.14873998633878063</c:v>
                </c:pt>
                <c:pt idx="9531">
                  <c:v>0.14884331386867658</c:v>
                </c:pt>
                <c:pt idx="9532">
                  <c:v>0.14894671317980562</c:v>
                </c:pt>
                <c:pt idx="9533">
                  <c:v>0.14905018432095019</c:v>
                </c:pt>
                <c:pt idx="9534">
                  <c:v>0.14915372734092427</c:v>
                </c:pt>
                <c:pt idx="9535">
                  <c:v>0.14925734229183155</c:v>
                </c:pt>
                <c:pt idx="9536">
                  <c:v>0.1493610292225562</c:v>
                </c:pt>
                <c:pt idx="9537">
                  <c:v>0.14946478818310155</c:v>
                </c:pt>
                <c:pt idx="9538">
                  <c:v>0.1495686192224174</c:v>
                </c:pt>
                <c:pt idx="9539">
                  <c:v>0.14967252239275239</c:v>
                </c:pt>
                <c:pt idx="9540">
                  <c:v>0.14977649774312662</c:v>
                </c:pt>
                <c:pt idx="9541">
                  <c:v>0.14988054532259201</c:v>
                </c:pt>
                <c:pt idx="9542">
                  <c:v>0.14998466518350612</c:v>
                </c:pt>
                <c:pt idx="9543">
                  <c:v>0.15008885737499131</c:v>
                </c:pt>
                <c:pt idx="9544">
                  <c:v>0.1501931219462018</c:v>
                </c:pt>
                <c:pt idx="9545">
                  <c:v>0.15029745894960431</c:v>
                </c:pt>
                <c:pt idx="9546">
                  <c:v>0.15040186843442366</c:v>
                </c:pt>
                <c:pt idx="9547">
                  <c:v>0.15050635044991659</c:v>
                </c:pt>
                <c:pt idx="9548">
                  <c:v>0.15061090504865926</c:v>
                </c:pt>
                <c:pt idx="9549">
                  <c:v>0.15071553227997914</c:v>
                </c:pt>
                <c:pt idx="9550">
                  <c:v>0.15082023219323565</c:v>
                </c:pt>
                <c:pt idx="9551">
                  <c:v>0.15092500484111462</c:v>
                </c:pt>
                <c:pt idx="9552">
                  <c:v>0.15102985027304641</c:v>
                </c:pt>
                <c:pt idx="9553">
                  <c:v>0.15113476853959301</c:v>
                </c:pt>
                <c:pt idx="9554">
                  <c:v>0.15123975969025122</c:v>
                </c:pt>
                <c:pt idx="9555">
                  <c:v>0.15134482377785338</c:v>
                </c:pt>
                <c:pt idx="9556">
                  <c:v>0.15144996085196735</c:v>
                </c:pt>
                <c:pt idx="9557">
                  <c:v>0.15155517096219306</c:v>
                </c:pt>
                <c:pt idx="9558">
                  <c:v>0.15166045416147308</c:v>
                </c:pt>
                <c:pt idx="9559">
                  <c:v>0.15176581049947863</c:v>
                </c:pt>
                <c:pt idx="9560">
                  <c:v>0.15187124002591312</c:v>
                </c:pt>
                <c:pt idx="9561">
                  <c:v>0.1519767427938295</c:v>
                </c:pt>
                <c:pt idx="9562">
                  <c:v>0.15208231885300261</c:v>
                </c:pt>
                <c:pt idx="9563">
                  <c:v>0.15218796825323946</c:v>
                </c:pt>
                <c:pt idx="9564">
                  <c:v>0.15229369104770371</c:v>
                </c:pt>
                <c:pt idx="9565">
                  <c:v>0.15239948728627392</c:v>
                </c:pt>
                <c:pt idx="9566">
                  <c:v>0.15250535701886106</c:v>
                </c:pt>
                <c:pt idx="9567">
                  <c:v>0.15261130029873959</c:v>
                </c:pt>
                <c:pt idx="9568">
                  <c:v>0.15271731717589218</c:v>
                </c:pt>
                <c:pt idx="9569">
                  <c:v>0.15282340770144576</c:v>
                </c:pt>
                <c:pt idx="9570">
                  <c:v>0.15292957192545009</c:v>
                </c:pt>
                <c:pt idx="9571">
                  <c:v>0.1530358099013279</c:v>
                </c:pt>
                <c:pt idx="9572">
                  <c:v>0.1531421216792008</c:v>
                </c:pt>
                <c:pt idx="9573">
                  <c:v>0.15324850730922296</c:v>
                </c:pt>
                <c:pt idx="9574">
                  <c:v>0.15335496684492847</c:v>
                </c:pt>
                <c:pt idx="9575">
                  <c:v>0.15346150033654352</c:v>
                </c:pt>
                <c:pt idx="9576">
                  <c:v>0.15356810783432684</c:v>
                </c:pt>
                <c:pt idx="9577">
                  <c:v>0.15367478939192417</c:v>
                </c:pt>
                <c:pt idx="9578">
                  <c:v>0.15378154505966646</c:v>
                </c:pt>
                <c:pt idx="9579">
                  <c:v>0.15388837488791726</c:v>
                </c:pt>
                <c:pt idx="9580">
                  <c:v>0.15399527893043422</c:v>
                </c:pt>
                <c:pt idx="9581">
                  <c:v>0.15410225723765317</c:v>
                </c:pt>
                <c:pt idx="9582">
                  <c:v>0.15420930986116479</c:v>
                </c:pt>
                <c:pt idx="9583">
                  <c:v>0.15431643685147273</c:v>
                </c:pt>
                <c:pt idx="9584">
                  <c:v>0.15442363826248409</c:v>
                </c:pt>
                <c:pt idx="9585">
                  <c:v>0.15453091414477513</c:v>
                </c:pt>
                <c:pt idx="9586">
                  <c:v>0.15463826454895477</c:v>
                </c:pt>
                <c:pt idx="9587">
                  <c:v>0.15474568952904263</c:v>
                </c:pt>
                <c:pt idx="9588">
                  <c:v>0.15485318913572035</c:v>
                </c:pt>
                <c:pt idx="9589">
                  <c:v>0.1549607634197025</c:v>
                </c:pt>
                <c:pt idx="9590">
                  <c:v>0.15506841243512126</c:v>
                </c:pt>
                <c:pt idx="9591">
                  <c:v>0.15517613623276399</c:v>
                </c:pt>
                <c:pt idx="9592">
                  <c:v>0.15528393486345105</c:v>
                </c:pt>
                <c:pt idx="9593">
                  <c:v>0.15539180838142752</c:v>
                </c:pt>
                <c:pt idx="9594">
                  <c:v>0.15549975683758666</c:v>
                </c:pt>
                <c:pt idx="9595">
                  <c:v>0.1556077802828548</c:v>
                </c:pt>
                <c:pt idx="9596">
                  <c:v>0.15571587877159015</c:v>
                </c:pt>
                <c:pt idx="9597">
                  <c:v>0.15582405235479219</c:v>
                </c:pt>
                <c:pt idx="9598">
                  <c:v>0.15593230108462788</c:v>
                </c:pt>
                <c:pt idx="9599">
                  <c:v>0.15604062501216523</c:v>
                </c:pt>
                <c:pt idx="9600">
                  <c:v>0.15614902419191368</c:v>
                </c:pt>
                <c:pt idx="9601">
                  <c:v>0.15625749867501448</c:v>
                </c:pt>
                <c:pt idx="9602">
                  <c:v>0.15636604851264213</c:v>
                </c:pt>
                <c:pt idx="9603">
                  <c:v>0.1564746737594197</c:v>
                </c:pt>
                <c:pt idx="9604">
                  <c:v>0.15658337446659518</c:v>
                </c:pt>
                <c:pt idx="9605">
                  <c:v>0.1566921506854497</c:v>
                </c:pt>
                <c:pt idx="9606">
                  <c:v>0.15680100247072035</c:v>
                </c:pt>
                <c:pt idx="9607">
                  <c:v>0.15690992987376193</c:v>
                </c:pt>
                <c:pt idx="9608">
                  <c:v>0.15701893294596253</c:v>
                </c:pt>
                <c:pt idx="9609">
                  <c:v>0.15712801174217339</c:v>
                </c:pt>
                <c:pt idx="9610">
                  <c:v>0.15723716631385642</c:v>
                </c:pt>
                <c:pt idx="9611">
                  <c:v>0.15734639671250691</c:v>
                </c:pt>
                <c:pt idx="9612">
                  <c:v>0.15745570299309042</c:v>
                </c:pt>
                <c:pt idx="9613">
                  <c:v>0.15756508520717624</c:v>
                </c:pt>
                <c:pt idx="9614">
                  <c:v>0.15767454340751424</c:v>
                </c:pt>
                <c:pt idx="9615">
                  <c:v>0.15778407764574301</c:v>
                </c:pt>
                <c:pt idx="9616">
                  <c:v>0.15789368797698097</c:v>
                </c:pt>
                <c:pt idx="9617">
                  <c:v>0.15800337445294083</c:v>
                </c:pt>
                <c:pt idx="9618">
                  <c:v>0.15811313712536884</c:v>
                </c:pt>
                <c:pt idx="9619">
                  <c:v>0.15822297604949842</c:v>
                </c:pt>
                <c:pt idx="9620">
                  <c:v>0.15833289127715008</c:v>
                </c:pt>
                <c:pt idx="9621">
                  <c:v>0.15844288286017802</c:v>
                </c:pt>
                <c:pt idx="9622">
                  <c:v>0.15855295085393081</c:v>
                </c:pt>
                <c:pt idx="9623">
                  <c:v>0.15866309531033707</c:v>
                </c:pt>
                <c:pt idx="9624">
                  <c:v>0.1587733162813591</c:v>
                </c:pt>
                <c:pt idx="9625">
                  <c:v>0.15888361382246097</c:v>
                </c:pt>
                <c:pt idx="9626">
                  <c:v>0.15899398798567954</c:v>
                </c:pt>
                <c:pt idx="9627">
                  <c:v>0.15910443882424313</c:v>
                </c:pt>
                <c:pt idx="9628">
                  <c:v>0.15921496639025856</c:v>
                </c:pt>
                <c:pt idx="9629">
                  <c:v>0.15932557073934414</c:v>
                </c:pt>
                <c:pt idx="9630">
                  <c:v>0.15943625192368158</c:v>
                </c:pt>
                <c:pt idx="9631">
                  <c:v>0.15954700999548629</c:v>
                </c:pt>
                <c:pt idx="9632">
                  <c:v>0.15965784501049265</c:v>
                </c:pt>
                <c:pt idx="9633">
                  <c:v>0.15976875702099114</c:v>
                </c:pt>
                <c:pt idx="9634">
                  <c:v>0.15987974607930613</c:v>
                </c:pt>
                <c:pt idx="9635">
                  <c:v>0.15999081224128822</c:v>
                </c:pt>
                <c:pt idx="9636">
                  <c:v>0.1601019555593369</c:v>
                </c:pt>
                <c:pt idx="9637">
                  <c:v>0.1602131760858857</c:v>
                </c:pt>
                <c:pt idx="9638">
                  <c:v>0.16032447387690163</c:v>
                </c:pt>
                <c:pt idx="9639">
                  <c:v>0.16043584898489355</c:v>
                </c:pt>
                <c:pt idx="9640">
                  <c:v>0.16054730146240428</c:v>
                </c:pt>
                <c:pt idx="9641">
                  <c:v>0.16065883136551762</c:v>
                </c:pt>
                <c:pt idx="9642">
                  <c:v>0.16077043874685185</c:v>
                </c:pt>
                <c:pt idx="9643">
                  <c:v>0.16088212366023</c:v>
                </c:pt>
                <c:pt idx="9644">
                  <c:v>0.16099388615834107</c:v>
                </c:pt>
                <c:pt idx="9645">
                  <c:v>0.16110572629742484</c:v>
                </c:pt>
                <c:pt idx="9646">
                  <c:v>0.16121764413024597</c:v>
                </c:pt>
                <c:pt idx="9647">
                  <c:v>0.16132963970960337</c:v>
                </c:pt>
                <c:pt idx="9648">
                  <c:v>0.16144171309185412</c:v>
                </c:pt>
                <c:pt idx="9649">
                  <c:v>0.1615538643298729</c:v>
                </c:pt>
                <c:pt idx="9650">
                  <c:v>0.16166609347656874</c:v>
                </c:pt>
                <c:pt idx="9651">
                  <c:v>0.16177840058841625</c:v>
                </c:pt>
                <c:pt idx="9652">
                  <c:v>0.16189078571840038</c:v>
                </c:pt>
                <c:pt idx="9653">
                  <c:v>0.16200324891954052</c:v>
                </c:pt>
                <c:pt idx="9654">
                  <c:v>0.16211579024842901</c:v>
                </c:pt>
                <c:pt idx="9655">
                  <c:v>0.16222840975816136</c:v>
                </c:pt>
                <c:pt idx="9656">
                  <c:v>0.16234110750186748</c:v>
                </c:pt>
                <c:pt idx="9657">
                  <c:v>0.16245388353625778</c:v>
                </c:pt>
                <c:pt idx="9658">
                  <c:v>0.16256673791453846</c:v>
                </c:pt>
                <c:pt idx="9659">
                  <c:v>0.16267967069113393</c:v>
                </c:pt>
                <c:pt idx="9660">
                  <c:v>0.16279268191932186</c:v>
                </c:pt>
                <c:pt idx="9661">
                  <c:v>0.16290577165597042</c:v>
                </c:pt>
                <c:pt idx="9662">
                  <c:v>0.16301893995443384</c:v>
                </c:pt>
                <c:pt idx="9663">
                  <c:v>0.16313218686810091</c:v>
                </c:pt>
                <c:pt idx="9664">
                  <c:v>0.16324551245395841</c:v>
                </c:pt>
                <c:pt idx="9665">
                  <c:v>0.16335891676547179</c:v>
                </c:pt>
                <c:pt idx="9666">
                  <c:v>0.16347239985614123</c:v>
                </c:pt>
                <c:pt idx="9667">
                  <c:v>0.16358596178307233</c:v>
                </c:pt>
                <c:pt idx="9668">
                  <c:v>0.16369960259984206</c:v>
                </c:pt>
                <c:pt idx="9669">
                  <c:v>0.16381332236006221</c:v>
                </c:pt>
                <c:pt idx="9670">
                  <c:v>0.16392712112095742</c:v>
                </c:pt>
                <c:pt idx="9671">
                  <c:v>0.1640409989362164</c:v>
                </c:pt>
                <c:pt idx="9672">
                  <c:v>0.16415495586075715</c:v>
                </c:pt>
                <c:pt idx="9673">
                  <c:v>0.16426899194834046</c:v>
                </c:pt>
                <c:pt idx="9674">
                  <c:v>0.16438310725635025</c:v>
                </c:pt>
                <c:pt idx="9675">
                  <c:v>0.16449730183862457</c:v>
                </c:pt>
                <c:pt idx="9676">
                  <c:v>0.16461157574903643</c:v>
                </c:pt>
                <c:pt idx="9677">
                  <c:v>0.16472592904508929</c:v>
                </c:pt>
                <c:pt idx="9678">
                  <c:v>0.16484036178073358</c:v>
                </c:pt>
                <c:pt idx="9679">
                  <c:v>0.16495487400995462</c:v>
                </c:pt>
                <c:pt idx="9680">
                  <c:v>0.16506946579037585</c:v>
                </c:pt>
                <c:pt idx="9681">
                  <c:v>0.16518413717606015</c:v>
                </c:pt>
                <c:pt idx="9682">
                  <c:v>0.16529888822110544</c:v>
                </c:pt>
                <c:pt idx="9683">
                  <c:v>0.16541371898325538</c:v>
                </c:pt>
                <c:pt idx="9684">
                  <c:v>0.16552862951668554</c:v>
                </c:pt>
                <c:pt idx="9685">
                  <c:v>0.16564361987560669</c:v>
                </c:pt>
                <c:pt idx="9686">
                  <c:v>0.16575869011788286</c:v>
                </c:pt>
                <c:pt idx="9687">
                  <c:v>0.16587384029780269</c:v>
                </c:pt>
                <c:pt idx="9688">
                  <c:v>0.1659890704708977</c:v>
                </c:pt>
                <c:pt idx="9689">
                  <c:v>0.16610438069152944</c:v>
                </c:pt>
                <c:pt idx="9690">
                  <c:v>0.16621977101772289</c:v>
                </c:pt>
                <c:pt idx="9691">
                  <c:v>0.16633524150391768</c:v>
                </c:pt>
                <c:pt idx="9692">
                  <c:v>0.16645079220458872</c:v>
                </c:pt>
                <c:pt idx="9693">
                  <c:v>0.16656642317788206</c:v>
                </c:pt>
                <c:pt idx="9694">
                  <c:v>0.16668213447835079</c:v>
                </c:pt>
                <c:pt idx="9695">
                  <c:v>0.16679792616058348</c:v>
                </c:pt>
                <c:pt idx="9696">
                  <c:v>0.16691379828284741</c:v>
                </c:pt>
                <c:pt idx="9697">
                  <c:v>0.16702975089980948</c:v>
                </c:pt>
                <c:pt idx="9698">
                  <c:v>0.16714578406617206</c:v>
                </c:pt>
                <c:pt idx="9699">
                  <c:v>0.16726189784032394</c:v>
                </c:pt>
                <c:pt idx="9700">
                  <c:v>0.16737809227704606</c:v>
                </c:pt>
                <c:pt idx="9701">
                  <c:v>0.16749436743115489</c:v>
                </c:pt>
                <c:pt idx="9702">
                  <c:v>0.16761072336116098</c:v>
                </c:pt>
                <c:pt idx="9703">
                  <c:v>0.16772716012195948</c:v>
                </c:pt>
                <c:pt idx="9704">
                  <c:v>0.16784367776970241</c:v>
                </c:pt>
                <c:pt idx="9705">
                  <c:v>0.1679602763593587</c:v>
                </c:pt>
                <c:pt idx="9706">
                  <c:v>0.16807695594960168</c:v>
                </c:pt>
                <c:pt idx="9707">
                  <c:v>0.16819371659547919</c:v>
                </c:pt>
                <c:pt idx="9708">
                  <c:v>0.16831055835207481</c:v>
                </c:pt>
                <c:pt idx="9709">
                  <c:v>0.16842748127818424</c:v>
                </c:pt>
                <c:pt idx="9710">
                  <c:v>0.16854448542897016</c:v>
                </c:pt>
                <c:pt idx="9711">
                  <c:v>0.16866157085963096</c:v>
                </c:pt>
                <c:pt idx="9712">
                  <c:v>0.16877873762908502</c:v>
                </c:pt>
                <c:pt idx="9713">
                  <c:v>0.16889598579261003</c:v>
                </c:pt>
                <c:pt idx="9714">
                  <c:v>0.16901331540551953</c:v>
                </c:pt>
                <c:pt idx="9715">
                  <c:v>0.16913072652685471</c:v>
                </c:pt>
                <c:pt idx="9716">
                  <c:v>0.16924821921200858</c:v>
                </c:pt>
                <c:pt idx="9717">
                  <c:v>0.16936579351764236</c:v>
                </c:pt>
                <c:pt idx="9718">
                  <c:v>0.16948344949922345</c:v>
                </c:pt>
                <c:pt idx="9719">
                  <c:v>0.16960118721595729</c:v>
                </c:pt>
                <c:pt idx="9720">
                  <c:v>0.16971900672339094</c:v>
                </c:pt>
                <c:pt idx="9721">
                  <c:v>0.1698369080771075</c:v>
                </c:pt>
                <c:pt idx="9722">
                  <c:v>0.16995489133643585</c:v>
                </c:pt>
                <c:pt idx="9723">
                  <c:v>0.17007295655703894</c:v>
                </c:pt>
                <c:pt idx="9724">
                  <c:v>0.17019110379461574</c:v>
                </c:pt>
                <c:pt idx="9725">
                  <c:v>0.17030933310861895</c:v>
                </c:pt>
                <c:pt idx="9726">
                  <c:v>0.17042764455482751</c:v>
                </c:pt>
                <c:pt idx="9727">
                  <c:v>0.17054603818905661</c:v>
                </c:pt>
                <c:pt idx="9728">
                  <c:v>0.1706645140708829</c:v>
                </c:pt>
                <c:pt idx="9729">
                  <c:v>0.17078307225620168</c:v>
                </c:pt>
                <c:pt idx="9730">
                  <c:v>0.17090171280094452</c:v>
                </c:pt>
                <c:pt idx="9731">
                  <c:v>0.1710204357648123</c:v>
                </c:pt>
                <c:pt idx="9732">
                  <c:v>0.17113924120381693</c:v>
                </c:pt>
                <c:pt idx="9733">
                  <c:v>0.17125812917525268</c:v>
                </c:pt>
                <c:pt idx="9734">
                  <c:v>0.17137709973520673</c:v>
                </c:pt>
                <c:pt idx="9735">
                  <c:v>0.171496152943546</c:v>
                </c:pt>
                <c:pt idx="9736">
                  <c:v>0.1716152888564382</c:v>
                </c:pt>
                <c:pt idx="9737">
                  <c:v>0.17173450753008745</c:v>
                </c:pt>
                <c:pt idx="9738">
                  <c:v>0.17185380902448555</c:v>
                </c:pt>
                <c:pt idx="9739">
                  <c:v>0.17197319339591732</c:v>
                </c:pt>
                <c:pt idx="9740">
                  <c:v>0.17209266070070411</c:v>
                </c:pt>
                <c:pt idx="9741">
                  <c:v>0.17221221099896286</c:v>
                </c:pt>
                <c:pt idx="9742">
                  <c:v>0.17233184434709573</c:v>
                </c:pt>
                <c:pt idx="9743">
                  <c:v>0.17245156080154156</c:v>
                </c:pt>
                <c:pt idx="9744">
                  <c:v>0.17257136042254262</c:v>
                </c:pt>
                <c:pt idx="9745">
                  <c:v>0.17269124326661875</c:v>
                </c:pt>
                <c:pt idx="9746">
                  <c:v>0.17281120939032646</c:v>
                </c:pt>
                <c:pt idx="9747">
                  <c:v>0.17293125885403368</c:v>
                </c:pt>
                <c:pt idx="9748">
                  <c:v>0.17305139171437808</c:v>
                </c:pt>
                <c:pt idx="9749">
                  <c:v>0.17317160802929416</c:v>
                </c:pt>
                <c:pt idx="9750">
                  <c:v>0.17329190785549572</c:v>
                </c:pt>
                <c:pt idx="9751">
                  <c:v>0.17341229125351862</c:v>
                </c:pt>
                <c:pt idx="9752">
                  <c:v>0.17353275828015807</c:v>
                </c:pt>
                <c:pt idx="9753">
                  <c:v>0.17365330899224621</c:v>
                </c:pt>
                <c:pt idx="9754">
                  <c:v>0.17377394345044514</c:v>
                </c:pt>
                <c:pt idx="9755">
                  <c:v>0.17389466171166851</c:v>
                </c:pt>
                <c:pt idx="9756">
                  <c:v>0.17401546383286701</c:v>
                </c:pt>
                <c:pt idx="9757">
                  <c:v>0.1741363498748292</c:v>
                </c:pt>
                <c:pt idx="9758">
                  <c:v>0.17425731989458751</c:v>
                </c:pt>
                <c:pt idx="9759">
                  <c:v>0.1743783739492113</c:v>
                </c:pt>
                <c:pt idx="9760">
                  <c:v>0.17449951209961595</c:v>
                </c:pt>
                <c:pt idx="9761">
                  <c:v>0.17462073440295284</c:v>
                </c:pt>
                <c:pt idx="9762">
                  <c:v>0.17474204091768178</c:v>
                </c:pt>
                <c:pt idx="9763">
                  <c:v>0.17486343170103091</c:v>
                </c:pt>
                <c:pt idx="9764">
                  <c:v>0.17498490681408502</c:v>
                </c:pt>
                <c:pt idx="9765">
                  <c:v>0.17510646631415447</c:v>
                </c:pt>
                <c:pt idx="9766">
                  <c:v>0.17522811025858676</c:v>
                </c:pt>
                <c:pt idx="9767">
                  <c:v>0.17534983870859405</c:v>
                </c:pt>
                <c:pt idx="9768">
                  <c:v>0.1754716517216062</c:v>
                </c:pt>
                <c:pt idx="9769">
                  <c:v>0.17559354935509033</c:v>
                </c:pt>
                <c:pt idx="9770">
                  <c:v>0.17571553167038625</c:v>
                </c:pt>
                <c:pt idx="9771">
                  <c:v>0.17583759872504362</c:v>
                </c:pt>
                <c:pt idx="9772">
                  <c:v>0.17595975057664937</c:v>
                </c:pt>
                <c:pt idx="9773">
                  <c:v>0.17608198728667129</c:v>
                </c:pt>
                <c:pt idx="9774">
                  <c:v>0.176204308912779</c:v>
                </c:pt>
                <c:pt idx="9775">
                  <c:v>0.17632671551267953</c:v>
                </c:pt>
                <c:pt idx="9776">
                  <c:v>0.17644920714796886</c:v>
                </c:pt>
                <c:pt idx="9777">
                  <c:v>0.17657178387643691</c:v>
                </c:pt>
                <c:pt idx="9778">
                  <c:v>0.1766944457571967</c:v>
                </c:pt>
                <c:pt idx="9779">
                  <c:v>0.17681719284811576</c:v>
                </c:pt>
                <c:pt idx="9780">
                  <c:v>0.17694002521096142</c:v>
                </c:pt>
                <c:pt idx="9781">
                  <c:v>0.17706294290368432</c:v>
                </c:pt>
                <c:pt idx="9782">
                  <c:v>0.17718594598427273</c:v>
                </c:pt>
                <c:pt idx="9783">
                  <c:v>0.17730903451462277</c:v>
                </c:pt>
                <c:pt idx="9784">
                  <c:v>0.17743220855280592</c:v>
                </c:pt>
                <c:pt idx="9785">
                  <c:v>0.17755546815693138</c:v>
                </c:pt>
                <c:pt idx="9786">
                  <c:v>0.17767881338902439</c:v>
                </c:pt>
                <c:pt idx="9787">
                  <c:v>0.17780224430727753</c:v>
                </c:pt>
                <c:pt idx="9788">
                  <c:v>0.17792576096992119</c:v>
                </c:pt>
                <c:pt idx="9789">
                  <c:v>0.1780493634391099</c:v>
                </c:pt>
                <c:pt idx="9790">
                  <c:v>0.1781730517731577</c:v>
                </c:pt>
                <c:pt idx="9791">
                  <c:v>0.17829682603041636</c:v>
                </c:pt>
                <c:pt idx="9792">
                  <c:v>0.17842068627317006</c:v>
                </c:pt>
                <c:pt idx="9793">
                  <c:v>0.17854463255985442</c:v>
                </c:pt>
                <c:pt idx="9794">
                  <c:v>0.17866866495024294</c:v>
                </c:pt>
                <c:pt idx="9795">
                  <c:v>0.17879278350284969</c:v>
                </c:pt>
                <c:pt idx="9796">
                  <c:v>0.17891698828013214</c:v>
                </c:pt>
                <c:pt idx="9797">
                  <c:v>0.17904127934068842</c:v>
                </c:pt>
                <c:pt idx="9798">
                  <c:v>0.17916565674315468</c:v>
                </c:pt>
                <c:pt idx="9799">
                  <c:v>0.17929012055011864</c:v>
                </c:pt>
                <c:pt idx="9800">
                  <c:v>0.1794146708203006</c:v>
                </c:pt>
                <c:pt idx="9801">
                  <c:v>0.17953930761245906</c:v>
                </c:pt>
                <c:pt idx="9802">
                  <c:v>0.17966403098931222</c:v>
                </c:pt>
                <c:pt idx="9803">
                  <c:v>0.17978884100970288</c:v>
                </c:pt>
                <c:pt idx="9804">
                  <c:v>0.17991373773251201</c:v>
                </c:pt>
                <c:pt idx="9805">
                  <c:v>0.18003872122058867</c:v>
                </c:pt>
                <c:pt idx="9806">
                  <c:v>0.18016379153289835</c:v>
                </c:pt>
                <c:pt idx="9807">
                  <c:v>0.18028894872975662</c:v>
                </c:pt>
                <c:pt idx="9808">
                  <c:v>0.18041419287020824</c:v>
                </c:pt>
                <c:pt idx="9809">
                  <c:v>0.18053952401727702</c:v>
                </c:pt>
                <c:pt idx="9810">
                  <c:v>0.18066494223009258</c:v>
                </c:pt>
                <c:pt idx="9811">
                  <c:v>0.18079044756782275</c:v>
                </c:pt>
                <c:pt idx="9812">
                  <c:v>0.18091604009362286</c:v>
                </c:pt>
                <c:pt idx="9813">
                  <c:v>0.18104171986674578</c:v>
                </c:pt>
                <c:pt idx="9814">
                  <c:v>0.18116748694648274</c:v>
                </c:pt>
                <c:pt idx="9815">
                  <c:v>0.1812933413961208</c:v>
                </c:pt>
                <c:pt idx="9816">
                  <c:v>0.1814192832750364</c:v>
                </c:pt>
                <c:pt idx="9817">
                  <c:v>0.18154531264264442</c:v>
                </c:pt>
                <c:pt idx="9818">
                  <c:v>0.1816714295623639</c:v>
                </c:pt>
                <c:pt idx="9819">
                  <c:v>0.18179763409369509</c:v>
                </c:pt>
                <c:pt idx="9820">
                  <c:v>0.18192392629617685</c:v>
                </c:pt>
                <c:pt idx="9821">
                  <c:v>0.18205030623336041</c:v>
                </c:pt>
                <c:pt idx="9822">
                  <c:v>0.18217677396487014</c:v>
                </c:pt>
                <c:pt idx="9823">
                  <c:v>0.18230332955169548</c:v>
                </c:pt>
                <c:pt idx="9824">
                  <c:v>0.18242997305354092</c:v>
                </c:pt>
                <c:pt idx="9825">
                  <c:v>0.18255670453413447</c:v>
                </c:pt>
                <c:pt idx="9826">
                  <c:v>0.18268352405326632</c:v>
                </c:pt>
                <c:pt idx="9827">
                  <c:v>0.18281043167076549</c:v>
                </c:pt>
                <c:pt idx="9828">
                  <c:v>0.18293742745049288</c:v>
                </c:pt>
                <c:pt idx="9829">
                  <c:v>0.18306451145236341</c:v>
                </c:pt>
                <c:pt idx="9830">
                  <c:v>0.18319168373633082</c:v>
                </c:pt>
                <c:pt idx="9831">
                  <c:v>0.18331894436638921</c:v>
                </c:pt>
                <c:pt idx="9832">
                  <c:v>0.18344629340257845</c:v>
                </c:pt>
                <c:pt idx="9833">
                  <c:v>0.18357373090497733</c:v>
                </c:pt>
                <c:pt idx="9834">
                  <c:v>0.18370125693771341</c:v>
                </c:pt>
                <c:pt idx="9835">
                  <c:v>0.18382887156095176</c:v>
                </c:pt>
                <c:pt idx="9836">
                  <c:v>0.1839565748348965</c:v>
                </c:pt>
                <c:pt idx="9837">
                  <c:v>0.18408436682380885</c:v>
                </c:pt>
                <c:pt idx="9838">
                  <c:v>0.18421224758797944</c:v>
                </c:pt>
                <c:pt idx="9839">
                  <c:v>0.18434021718907914</c:v>
                </c:pt>
                <c:pt idx="9840">
                  <c:v>0.18446827568747948</c:v>
                </c:pt>
                <c:pt idx="9841">
                  <c:v>0.18459642314762054</c:v>
                </c:pt>
                <c:pt idx="9842">
                  <c:v>0.18472465962996054</c:v>
                </c:pt>
                <c:pt idx="9843">
                  <c:v>0.18485298519499699</c:v>
                </c:pt>
                <c:pt idx="9844">
                  <c:v>0.18498139990730428</c:v>
                </c:pt>
                <c:pt idx="9845">
                  <c:v>0.18510990382746678</c:v>
                </c:pt>
                <c:pt idx="9846">
                  <c:v>0.18523849701610812</c:v>
                </c:pt>
                <c:pt idx="9847">
                  <c:v>0.18536717953793738</c:v>
                </c:pt>
                <c:pt idx="9848">
                  <c:v>0.18549595145366526</c:v>
                </c:pt>
                <c:pt idx="9849">
                  <c:v>0.18562481282404183</c:v>
                </c:pt>
                <c:pt idx="9850">
                  <c:v>0.18575376371391117</c:v>
                </c:pt>
                <c:pt idx="9851">
                  <c:v>0.18588280418411052</c:v>
                </c:pt>
                <c:pt idx="9852">
                  <c:v>0.1860119342968701</c:v>
                </c:pt>
                <c:pt idx="9853">
                  <c:v>0.18614115411310897</c:v>
                </c:pt>
                <c:pt idx="9854">
                  <c:v>0.1862704636978515</c:v>
                </c:pt>
                <c:pt idx="9855">
                  <c:v>0.18639986311210424</c:v>
                </c:pt>
                <c:pt idx="9856">
                  <c:v>0.18652935241691332</c:v>
                </c:pt>
                <c:pt idx="9857">
                  <c:v>0.18665893167743874</c:v>
                </c:pt>
                <c:pt idx="9858">
                  <c:v>0.18678860095481425</c:v>
                </c:pt>
                <c:pt idx="9859">
                  <c:v>0.18691836031021331</c:v>
                </c:pt>
                <c:pt idx="9860">
                  <c:v>0.1870482098089318</c:v>
                </c:pt>
                <c:pt idx="9861">
                  <c:v>0.187178149512231</c:v>
                </c:pt>
                <c:pt idx="9862">
                  <c:v>0.18730817948141187</c:v>
                </c:pt>
                <c:pt idx="9863">
                  <c:v>0.18743829978190654</c:v>
                </c:pt>
                <c:pt idx="9864">
                  <c:v>0.18756851047510401</c:v>
                </c:pt>
                <c:pt idx="9865">
                  <c:v>0.18769881162243313</c:v>
                </c:pt>
                <c:pt idx="9866">
                  <c:v>0.1878292032894624</c:v>
                </c:pt>
                <c:pt idx="9867">
                  <c:v>0.18795968553770892</c:v>
                </c:pt>
                <c:pt idx="9868">
                  <c:v>0.18809025843009816</c:v>
                </c:pt>
                <c:pt idx="9869">
                  <c:v>0.18822092202822979</c:v>
                </c:pt>
                <c:pt idx="9870">
                  <c:v>0.18835167639785477</c:v>
                </c:pt>
                <c:pt idx="9871">
                  <c:v>0.18848252160066128</c:v>
                </c:pt>
                <c:pt idx="9872">
                  <c:v>0.18861345769837748</c:v>
                </c:pt>
                <c:pt idx="9873">
                  <c:v>0.1887444847568914</c:v>
                </c:pt>
                <c:pt idx="9874">
                  <c:v>0.18887560283801993</c:v>
                </c:pt>
                <c:pt idx="9875">
                  <c:v>0.18900681200361991</c:v>
                </c:pt>
                <c:pt idx="9876">
                  <c:v>0.18913811231971683</c:v>
                </c:pt>
                <c:pt idx="9877">
                  <c:v>0.18926950384825644</c:v>
                </c:pt>
                <c:pt idx="9878">
                  <c:v>0.18940098665122465</c:v>
                </c:pt>
                <c:pt idx="9879">
                  <c:v>0.18953256079478462</c:v>
                </c:pt>
                <c:pt idx="9880">
                  <c:v>0.18966422634101127</c:v>
                </c:pt>
                <c:pt idx="9881">
                  <c:v>0.18979598335201978</c:v>
                </c:pt>
                <c:pt idx="9882">
                  <c:v>0.18992783189411133</c:v>
                </c:pt>
                <c:pt idx="9883">
                  <c:v>0.19005977202949026</c:v>
                </c:pt>
                <c:pt idx="9884">
                  <c:v>0.19019180382178516</c:v>
                </c:pt>
                <c:pt idx="9885">
                  <c:v>0.19032392733328396</c:v>
                </c:pt>
                <c:pt idx="9886">
                  <c:v>0.19045614263047225</c:v>
                </c:pt>
                <c:pt idx="9887">
                  <c:v>0.19058844977572742</c:v>
                </c:pt>
                <c:pt idx="9888">
                  <c:v>0.19072084883146737</c:v>
                </c:pt>
                <c:pt idx="9889">
                  <c:v>0.19085333986431632</c:v>
                </c:pt>
                <c:pt idx="9890">
                  <c:v>0.19098592293678177</c:v>
                </c:pt>
                <c:pt idx="9891">
                  <c:v>0.19111859811141174</c:v>
                </c:pt>
                <c:pt idx="9892">
                  <c:v>0.19125136545496946</c:v>
                </c:pt>
                <c:pt idx="9893">
                  <c:v>0.19138422503009273</c:v>
                </c:pt>
                <c:pt idx="9894">
                  <c:v>0.19151717689946005</c:v>
                </c:pt>
                <c:pt idx="9895">
                  <c:v>0.19165022112997387</c:v>
                </c:pt>
                <c:pt idx="9896">
                  <c:v>0.19178335778440264</c:v>
                </c:pt>
                <c:pt idx="9897">
                  <c:v>0.19191658692695196</c:v>
                </c:pt>
                <c:pt idx="9898">
                  <c:v>0.19204990862047464</c:v>
                </c:pt>
                <c:pt idx="9899">
                  <c:v>0.1921833229320592</c:v>
                </c:pt>
                <c:pt idx="9900">
                  <c:v>0.19231682992464874</c:v>
                </c:pt>
                <c:pt idx="9901">
                  <c:v>0.19245042966122713</c:v>
                </c:pt>
                <c:pt idx="9902">
                  <c:v>0.19258412220902282</c:v>
                </c:pt>
                <c:pt idx="9903">
                  <c:v>0.19271790763111021</c:v>
                </c:pt>
                <c:pt idx="9904">
                  <c:v>0.19285178599060451</c:v>
                </c:pt>
                <c:pt idx="9905">
                  <c:v>0.19298575735487439</c:v>
                </c:pt>
                <c:pt idx="9906">
                  <c:v>0.19311982178712572</c:v>
                </c:pt>
                <c:pt idx="9907">
                  <c:v>0.1932539793506054</c:v>
                </c:pt>
                <c:pt idx="9908">
                  <c:v>0.19338823011282258</c:v>
                </c:pt>
                <c:pt idx="9909">
                  <c:v>0.19352257413711496</c:v>
                </c:pt>
                <c:pt idx="9910">
                  <c:v>0.19365701148686132</c:v>
                </c:pt>
                <c:pt idx="9911">
                  <c:v>0.19379154222971159</c:v>
                </c:pt>
                <c:pt idx="9912">
                  <c:v>0.19392616642913563</c:v>
                </c:pt>
                <c:pt idx="9913">
                  <c:v>0.19406088415005629</c:v>
                </c:pt>
                <c:pt idx="9914">
                  <c:v>0.19419569545602872</c:v>
                </c:pt>
                <c:pt idx="9915">
                  <c:v>0.194330600414891</c:v>
                </c:pt>
                <c:pt idx="9916">
                  <c:v>0.19446559909028949</c:v>
                </c:pt>
                <c:pt idx="9917">
                  <c:v>0.19460069154591184</c:v>
                </c:pt>
                <c:pt idx="9918">
                  <c:v>0.19473587784973759</c:v>
                </c:pt>
                <c:pt idx="9919">
                  <c:v>0.19487115806554586</c:v>
                </c:pt>
                <c:pt idx="9920">
                  <c:v>0.19500653225715708</c:v>
                </c:pt>
                <c:pt idx="9921">
                  <c:v>0.19514200049269265</c:v>
                </c:pt>
                <c:pt idx="9922">
                  <c:v>0.19527756283606462</c:v>
                </c:pt>
                <c:pt idx="9923">
                  <c:v>0.19541321935122657</c:v>
                </c:pt>
                <c:pt idx="9924">
                  <c:v>0.1955489701064419</c:v>
                </c:pt>
                <c:pt idx="9925">
                  <c:v>0.19568481516575603</c:v>
                </c:pt>
                <c:pt idx="9926">
                  <c:v>0.19582075459325585</c:v>
                </c:pt>
                <c:pt idx="9927">
                  <c:v>0.19595678845734718</c:v>
                </c:pt>
                <c:pt idx="9928">
                  <c:v>0.19609291682220895</c:v>
                </c:pt>
                <c:pt idx="9929">
                  <c:v>0.19622913975348949</c:v>
                </c:pt>
                <c:pt idx="9930">
                  <c:v>0.19636545731545399</c:v>
                </c:pt>
                <c:pt idx="9931">
                  <c:v>0.19650186957669855</c:v>
                </c:pt>
                <c:pt idx="9932">
                  <c:v>0.19663837660158062</c:v>
                </c:pt>
                <c:pt idx="9933">
                  <c:v>0.1967749784544994</c:v>
                </c:pt>
                <c:pt idx="9934">
                  <c:v>0.19691167520419406</c:v>
                </c:pt>
                <c:pt idx="9935">
                  <c:v>0.19704846691515626</c:v>
                </c:pt>
                <c:pt idx="9936">
                  <c:v>0.19718535365191953</c:v>
                </c:pt>
                <c:pt idx="9937">
                  <c:v>0.19732233548336633</c:v>
                </c:pt>
                <c:pt idx="9938">
                  <c:v>0.19745941247412294</c:v>
                </c:pt>
                <c:pt idx="9939">
                  <c:v>0.19759658468885735</c:v>
                </c:pt>
                <c:pt idx="9940">
                  <c:v>0.19773385219659576</c:v>
                </c:pt>
                <c:pt idx="9941">
                  <c:v>0.19787121506209915</c:v>
                </c:pt>
                <c:pt idx="9942">
                  <c:v>0.19800867335161118</c:v>
                </c:pt>
                <c:pt idx="9943">
                  <c:v>0.19814622712997981</c:v>
                </c:pt>
                <c:pt idx="9944">
                  <c:v>0.1982838764664232</c:v>
                </c:pt>
                <c:pt idx="9945">
                  <c:v>0.19842162142588249</c:v>
                </c:pt>
                <c:pt idx="9946">
                  <c:v>0.19855946207334085</c:v>
                </c:pt>
                <c:pt idx="9947">
                  <c:v>0.19869739847816084</c:v>
                </c:pt>
                <c:pt idx="9948">
                  <c:v>0.19883543070541898</c:v>
                </c:pt>
                <c:pt idx="9949">
                  <c:v>0.19897355882023401</c:v>
                </c:pt>
                <c:pt idx="9950">
                  <c:v>0.19911178289211312</c:v>
                </c:pt>
                <c:pt idx="9951">
                  <c:v>0.19925010298626855</c:v>
                </c:pt>
                <c:pt idx="9952">
                  <c:v>0.19938851916795483</c:v>
                </c:pt>
                <c:pt idx="9953">
                  <c:v>0.19952703150682413</c:v>
                </c:pt>
                <c:pt idx="9954">
                  <c:v>0.19966564006822471</c:v>
                </c:pt>
                <c:pt idx="9955">
                  <c:v>0.19980434491754717</c:v>
                </c:pt>
                <c:pt idx="9956">
                  <c:v>0.19994314612458891</c:v>
                </c:pt>
                <c:pt idx="9957">
                  <c:v>0.20008204375483446</c:v>
                </c:pt>
                <c:pt idx="9958">
                  <c:v>0.20022103787526768</c:v>
                </c:pt>
                <c:pt idx="9959">
                  <c:v>0.20036012855146107</c:v>
                </c:pt>
                <c:pt idx="9960">
                  <c:v>0.20049931585340619</c:v>
                </c:pt>
                <c:pt idx="9961">
                  <c:v>0.20063859984676968</c:v>
                </c:pt>
                <c:pt idx="9962">
                  <c:v>0.2007779805972609</c:v>
                </c:pt>
                <c:pt idx="9963">
                  <c:v>0.2009174581750173</c:v>
                </c:pt>
                <c:pt idx="9964">
                  <c:v>0.20105703264584254</c:v>
                </c:pt>
                <c:pt idx="9965">
                  <c:v>0.20119670407558293</c:v>
                </c:pt>
                <c:pt idx="9966">
                  <c:v>0.20133647253452228</c:v>
                </c:pt>
                <c:pt idx="9967">
                  <c:v>0.20147633808860146</c:v>
                </c:pt>
                <c:pt idx="9968">
                  <c:v>0.20161630080380408</c:v>
                </c:pt>
                <c:pt idx="9969">
                  <c:v>0.20175636075056053</c:v>
                </c:pt>
                <c:pt idx="9970">
                  <c:v>0.2018965179949492</c:v>
                </c:pt>
                <c:pt idx="9971">
                  <c:v>0.20203677260309136</c:v>
                </c:pt>
                <c:pt idx="9972">
                  <c:v>0.2021771246455642</c:v>
                </c:pt>
                <c:pt idx="9973">
                  <c:v>0.20231757418858395</c:v>
                </c:pt>
                <c:pt idx="9974">
                  <c:v>0.20245812129988286</c:v>
                </c:pt>
                <c:pt idx="9975">
                  <c:v>0.2025987660457661</c:v>
                </c:pt>
                <c:pt idx="9976">
                  <c:v>0.20273950849700723</c:v>
                </c:pt>
                <c:pt idx="9977">
                  <c:v>0.2028803487200066</c:v>
                </c:pt>
                <c:pt idx="9978">
                  <c:v>0.20302128678120773</c:v>
                </c:pt>
                <c:pt idx="9979">
                  <c:v>0.20316232275153173</c:v>
                </c:pt>
                <c:pt idx="9980">
                  <c:v>0.20330345669751751</c:v>
                </c:pt>
                <c:pt idx="9981">
                  <c:v>0.20344468868574708</c:v>
                </c:pt>
                <c:pt idx="9982">
                  <c:v>0.20358601878728949</c:v>
                </c:pt>
                <c:pt idx="9983">
                  <c:v>0.2037274470688224</c:v>
                </c:pt>
                <c:pt idx="9984">
                  <c:v>0.20386897359706671</c:v>
                </c:pt>
                <c:pt idx="9985">
                  <c:v>0.20401059844323965</c:v>
                </c:pt>
                <c:pt idx="9986">
                  <c:v>0.20415232167415795</c:v>
                </c:pt>
                <c:pt idx="9987">
                  <c:v>0.20429414335816806</c:v>
                </c:pt>
                <c:pt idx="9988">
                  <c:v>0.2044360635621765</c:v>
                </c:pt>
                <c:pt idx="9989">
                  <c:v>0.20457808235759861</c:v>
                </c:pt>
                <c:pt idx="9990">
                  <c:v>0.20472019981143694</c:v>
                </c:pt>
                <c:pt idx="9991">
                  <c:v>0.20486241599073754</c:v>
                </c:pt>
                <c:pt idx="9992">
                  <c:v>0.20500473096706467</c:v>
                </c:pt>
                <c:pt idx="9993">
                  <c:v>0.20514714480756069</c:v>
                </c:pt>
                <c:pt idx="9994">
                  <c:v>0.20528965757941137</c:v>
                </c:pt>
                <c:pt idx="9995">
                  <c:v>0.20543226935433032</c:v>
                </c:pt>
                <c:pt idx="9996">
                  <c:v>0.20557498019959983</c:v>
                </c:pt>
                <c:pt idx="9997">
                  <c:v>0.20571779018254588</c:v>
                </c:pt>
                <c:pt idx="9998">
                  <c:v>0.20586069937503157</c:v>
                </c:pt>
                <c:pt idx="9999">
                  <c:v>0.20600370784447952</c:v>
                </c:pt>
                <c:pt idx="10000">
                  <c:v>0.20614681565835613</c:v>
                </c:pt>
                <c:pt idx="10001">
                  <c:v>0.20629002288867437</c:v>
                </c:pt>
                <c:pt idx="10002">
                  <c:v>0.20643332960299748</c:v>
                </c:pt>
                <c:pt idx="10003">
                  <c:v>0.20657673587043557</c:v>
                </c:pt>
                <c:pt idx="10004">
                  <c:v>0.2067202417586427</c:v>
                </c:pt>
                <c:pt idx="10005">
                  <c:v>0.20686384733983215</c:v>
                </c:pt>
                <c:pt idx="10006">
                  <c:v>0.20700755268175511</c:v>
                </c:pt>
                <c:pt idx="10007">
                  <c:v>0.20715135785220667</c:v>
                </c:pt>
                <c:pt idx="10008">
                  <c:v>0.20729526292355077</c:v>
                </c:pt>
                <c:pt idx="10009">
                  <c:v>0.2074392679636799</c:v>
                </c:pt>
                <c:pt idx="10010">
                  <c:v>0.20758337304053054</c:v>
                </c:pt>
                <c:pt idx="10011">
                  <c:v>0.20772757822661753</c:v>
                </c:pt>
                <c:pt idx="10012">
                  <c:v>0.20787188358997491</c:v>
                </c:pt>
                <c:pt idx="10013">
                  <c:v>0.2080162891986809</c:v>
                </c:pt>
                <c:pt idx="10014">
                  <c:v>0.20816079512540153</c:v>
                </c:pt>
                <c:pt idx="10015">
                  <c:v>0.2083054014383128</c:v>
                </c:pt>
                <c:pt idx="10016">
                  <c:v>0.20845010820563481</c:v>
                </c:pt>
                <c:pt idx="10017">
                  <c:v>0.20859491550018522</c:v>
                </c:pt>
                <c:pt idx="10018">
                  <c:v>0.2087398233902821</c:v>
                </c:pt>
                <c:pt idx="10019">
                  <c:v>0.20888483194580781</c:v>
                </c:pt>
                <c:pt idx="10020">
                  <c:v>0.20902994123517221</c:v>
                </c:pt>
                <c:pt idx="10021">
                  <c:v>0.2091751513313955</c:v>
                </c:pt>
                <c:pt idx="10022">
                  <c:v>0.20932046230298582</c:v>
                </c:pt>
                <c:pt idx="10023">
                  <c:v>0.2094658742184958</c:v>
                </c:pt>
                <c:pt idx="10024">
                  <c:v>0.20961138715109781</c:v>
                </c:pt>
                <c:pt idx="10025">
                  <c:v>0.20975700116944299</c:v>
                </c:pt>
                <c:pt idx="10026">
                  <c:v>0.20990271634222682</c:v>
                </c:pt>
                <c:pt idx="10027">
                  <c:v>0.21004853274277441</c:v>
                </c:pt>
                <c:pt idx="10028">
                  <c:v>0.21019445043987992</c:v>
                </c:pt>
                <c:pt idx="10029">
                  <c:v>0.21034046950238219</c:v>
                </c:pt>
                <c:pt idx="10030">
                  <c:v>0.21048659000375922</c:v>
                </c:pt>
                <c:pt idx="10031">
                  <c:v>0.21063281201294864</c:v>
                </c:pt>
                <c:pt idx="10032">
                  <c:v>0.21077913560046649</c:v>
                </c:pt>
                <c:pt idx="10033">
                  <c:v>0.21092556083534314</c:v>
                </c:pt>
                <c:pt idx="10034">
                  <c:v>0.21107208779126085</c:v>
                </c:pt>
                <c:pt idx="10035">
                  <c:v>0.21121871653734911</c:v>
                </c:pt>
                <c:pt idx="10036">
                  <c:v>0.21136544714278221</c:v>
                </c:pt>
                <c:pt idx="10037">
                  <c:v>0.21151227968139613</c:v>
                </c:pt>
                <c:pt idx="10038">
                  <c:v>0.2116592142224645</c:v>
                </c:pt>
                <c:pt idx="10039">
                  <c:v>0.21180625083530588</c:v>
                </c:pt>
                <c:pt idx="10040">
                  <c:v>0.21195338959391025</c:v>
                </c:pt>
                <c:pt idx="10041">
                  <c:v>0.21210063056769571</c:v>
                </c:pt>
                <c:pt idx="10042">
                  <c:v>0.21224797382612534</c:v>
                </c:pt>
                <c:pt idx="10043">
                  <c:v>0.21239541944334345</c:v>
                </c:pt>
                <c:pt idx="10044">
                  <c:v>0.21254296748891294</c:v>
                </c:pt>
                <c:pt idx="10045">
                  <c:v>0.21269061803244171</c:v>
                </c:pt>
                <c:pt idx="10046">
                  <c:v>0.21283837114822876</c:v>
                </c:pt>
                <c:pt idx="10047">
                  <c:v>0.21298622690598201</c:v>
                </c:pt>
                <c:pt idx="10048">
                  <c:v>0.21313418537700532</c:v>
                </c:pt>
                <c:pt idx="10049">
                  <c:v>0.21328224663110032</c:v>
                </c:pt>
                <c:pt idx="10050">
                  <c:v>0.21343041074277261</c:v>
                </c:pt>
                <c:pt idx="10051">
                  <c:v>0.21357867778192402</c:v>
                </c:pt>
                <c:pt idx="10052">
                  <c:v>0.21372704781850171</c:v>
                </c:pt>
                <c:pt idx="10053">
                  <c:v>0.21387552092716669</c:v>
                </c:pt>
                <c:pt idx="10054">
                  <c:v>0.21402409717796655</c:v>
                </c:pt>
                <c:pt idx="10055">
                  <c:v>0.21417277664099435</c:v>
                </c:pt>
                <c:pt idx="10056">
                  <c:v>0.21432155939106676</c:v>
                </c:pt>
                <c:pt idx="10057">
                  <c:v>0.21447044549837752</c:v>
                </c:pt>
                <c:pt idx="10058">
                  <c:v>0.21461943503316583</c:v>
                </c:pt>
                <c:pt idx="10059">
                  <c:v>0.21476852807040439</c:v>
                </c:pt>
                <c:pt idx="10060">
                  <c:v>0.21491772468043333</c:v>
                </c:pt>
                <c:pt idx="10061">
                  <c:v>0.21506702493363833</c:v>
                </c:pt>
                <c:pt idx="10062">
                  <c:v>0.21521642890514847</c:v>
                </c:pt>
                <c:pt idx="10063">
                  <c:v>0.21536593666545056</c:v>
                </c:pt>
                <c:pt idx="10064">
                  <c:v>0.21551554828664515</c:v>
                </c:pt>
                <c:pt idx="10065">
                  <c:v>0.21566526383931378</c:v>
                </c:pt>
                <c:pt idx="10066">
                  <c:v>0.21581508339879446</c:v>
                </c:pt>
                <c:pt idx="10067">
                  <c:v>0.21596500703577007</c:v>
                </c:pt>
                <c:pt idx="10068">
                  <c:v>0.21611503482096928</c:v>
                </c:pt>
                <c:pt idx="10069">
                  <c:v>0.21626516682988731</c:v>
                </c:pt>
                <c:pt idx="10070">
                  <c:v>0.21641540313335436</c:v>
                </c:pt>
                <c:pt idx="10071">
                  <c:v>0.21656574380224669</c:v>
                </c:pt>
                <c:pt idx="10072">
                  <c:v>0.21671618891221689</c:v>
                </c:pt>
                <c:pt idx="10073">
                  <c:v>0.21686673853424296</c:v>
                </c:pt>
                <c:pt idx="10074">
                  <c:v>0.21701739273934889</c:v>
                </c:pt>
                <c:pt idx="10075">
                  <c:v>0.21716815160334507</c:v>
                </c:pt>
                <c:pt idx="10076">
                  <c:v>0.21731901519735755</c:v>
                </c:pt>
                <c:pt idx="10077">
                  <c:v>0.21746998359414074</c:v>
                </c:pt>
                <c:pt idx="10078">
                  <c:v>0.2176210568649162</c:v>
                </c:pt>
                <c:pt idx="10079">
                  <c:v>0.2177722350857052</c:v>
                </c:pt>
                <c:pt idx="10080">
                  <c:v>0.21792351832783163</c:v>
                </c:pt>
                <c:pt idx="10081">
                  <c:v>0.21807490666266557</c:v>
                </c:pt>
                <c:pt idx="10082">
                  <c:v>0.21822640016638686</c:v>
                </c:pt>
                <c:pt idx="10083">
                  <c:v>0.21837799891046805</c:v>
                </c:pt>
                <c:pt idx="10084">
                  <c:v>0.21852970296642815</c:v>
                </c:pt>
                <c:pt idx="10085">
                  <c:v>0.21868151241060582</c:v>
                </c:pt>
                <c:pt idx="10086">
                  <c:v>0.21883342731462269</c:v>
                </c:pt>
                <c:pt idx="10087">
                  <c:v>0.21898544775014692</c:v>
                </c:pt>
                <c:pt idx="10088">
                  <c:v>0.21913757379367635</c:v>
                </c:pt>
                <c:pt idx="10089">
                  <c:v>0.21928980551698202</c:v>
                </c:pt>
                <c:pt idx="10090">
                  <c:v>0.21944214299188153</c:v>
                </c:pt>
                <c:pt idx="10091">
                  <c:v>0.21959458629503226</c:v>
                </c:pt>
                <c:pt idx="10092">
                  <c:v>0.21974713549835492</c:v>
                </c:pt>
                <c:pt idx="10093">
                  <c:v>0.2198997906754169</c:v>
                </c:pt>
                <c:pt idx="10094">
                  <c:v>0.22005255189823547</c:v>
                </c:pt>
                <c:pt idx="10095">
                  <c:v>0.22020541924368131</c:v>
                </c:pt>
                <c:pt idx="10096">
                  <c:v>0.22035839278387517</c:v>
                </c:pt>
                <c:pt idx="10097">
                  <c:v>0.22051147259098461</c:v>
                </c:pt>
                <c:pt idx="10098">
                  <c:v>0.22066465874204061</c:v>
                </c:pt>
                <c:pt idx="10099">
                  <c:v>0.22081795130931428</c:v>
                </c:pt>
                <c:pt idx="10100">
                  <c:v>0.22097135036512372</c:v>
                </c:pt>
                <c:pt idx="10101">
                  <c:v>0.22112485598666054</c:v>
                </c:pt>
                <c:pt idx="10102">
                  <c:v>0.22127846824634662</c:v>
                </c:pt>
                <c:pt idx="10103">
                  <c:v>0.22143218721665081</c:v>
                </c:pt>
                <c:pt idx="10104">
                  <c:v>0.22158601297492572</c:v>
                </c:pt>
                <c:pt idx="10105">
                  <c:v>0.22173994559374427</c:v>
                </c:pt>
                <c:pt idx="10106">
                  <c:v>0.2218939851457265</c:v>
                </c:pt>
                <c:pt idx="10107">
                  <c:v>0.22204813170838628</c:v>
                </c:pt>
                <c:pt idx="10108">
                  <c:v>0.22220238535444789</c:v>
                </c:pt>
                <c:pt idx="10109">
                  <c:v>0.22235674615830067</c:v>
                </c:pt>
                <c:pt idx="10110">
                  <c:v>0.22251121419276662</c:v>
                </c:pt>
                <c:pt idx="10111">
                  <c:v>0.22266578953557523</c:v>
                </c:pt>
                <c:pt idx="10112">
                  <c:v>0.2228204722596531</c:v>
                </c:pt>
                <c:pt idx="10113">
                  <c:v>0.22297526243797408</c:v>
                </c:pt>
                <c:pt idx="10114">
                  <c:v>0.22313016014842982</c:v>
                </c:pt>
                <c:pt idx="10115">
                  <c:v>0.22328516546409902</c:v>
                </c:pt>
                <c:pt idx="10116">
                  <c:v>0.22344027845810768</c:v>
                </c:pt>
                <c:pt idx="10117">
                  <c:v>0.22359549920850991</c:v>
                </c:pt>
                <c:pt idx="10118">
                  <c:v>0.22375082778853678</c:v>
                </c:pt>
                <c:pt idx="10119">
                  <c:v>0.22390626427146684</c:v>
                </c:pt>
                <c:pt idx="10120">
                  <c:v>0.22406180873551698</c:v>
                </c:pt>
                <c:pt idx="10121">
                  <c:v>0.22421746125407097</c:v>
                </c:pt>
                <c:pt idx="10122">
                  <c:v>0.22437322190219272</c:v>
                </c:pt>
                <c:pt idx="10123">
                  <c:v>0.22452909075336464</c:v>
                </c:pt>
                <c:pt idx="10124">
                  <c:v>0.22468506788602113</c:v>
                </c:pt>
                <c:pt idx="10125">
                  <c:v>0.22484115337375016</c:v>
                </c:pt>
                <c:pt idx="10126">
                  <c:v>0.22499734729018736</c:v>
                </c:pt>
                <c:pt idx="10127">
                  <c:v>0.22515364971393073</c:v>
                </c:pt>
                <c:pt idx="10128">
                  <c:v>0.22531006071872164</c:v>
                </c:pt>
                <c:pt idx="10129">
                  <c:v>0.22546658037834935</c:v>
                </c:pt>
                <c:pt idx="10130">
                  <c:v>0.22562320877157574</c:v>
                </c:pt>
                <c:pt idx="10131">
                  <c:v>0.22577994597229603</c:v>
                </c:pt>
                <c:pt idx="10132">
                  <c:v>0.22593679205445327</c:v>
                </c:pt>
                <c:pt idx="10133">
                  <c:v>0.22609374709697369</c:v>
                </c:pt>
                <c:pt idx="10134">
                  <c:v>0.22625081117390655</c:v>
                </c:pt>
                <c:pt idx="10135">
                  <c:v>0.22640798435934917</c:v>
                </c:pt>
                <c:pt idx="10136">
                  <c:v>0.22656526673239233</c:v>
                </c:pt>
                <c:pt idx="10137">
                  <c:v>0.22672265836723973</c:v>
                </c:pt>
                <c:pt idx="10138">
                  <c:v>0.22688015933979402</c:v>
                </c:pt>
                <c:pt idx="10139">
                  <c:v>0.22703776972435857</c:v>
                </c:pt>
                <c:pt idx="10140">
                  <c:v>0.22719548960024422</c:v>
                </c:pt>
                <c:pt idx="10141">
                  <c:v>0.22735331904186104</c:v>
                </c:pt>
                <c:pt idx="10142">
                  <c:v>0.22751125812366746</c:v>
                </c:pt>
                <c:pt idx="10143">
                  <c:v>0.22766930692513962</c:v>
                </c:pt>
                <c:pt idx="10144">
                  <c:v>0.22782746552084288</c:v>
                </c:pt>
                <c:pt idx="10145">
                  <c:v>0.22798573398539085</c:v>
                </c:pt>
                <c:pt idx="10146">
                  <c:v>0.2281441123984255</c:v>
                </c:pt>
                <c:pt idx="10147">
                  <c:v>0.22830260083466763</c:v>
                </c:pt>
                <c:pt idx="10148">
                  <c:v>0.22846119936888654</c:v>
                </c:pt>
                <c:pt idx="10149">
                  <c:v>0.22861990808089022</c:v>
                </c:pt>
                <c:pt idx="10150">
                  <c:v>0.22877872704555535</c:v>
                </c:pt>
                <c:pt idx="10151">
                  <c:v>0.22893765633780713</c:v>
                </c:pt>
                <c:pt idx="10152">
                  <c:v>0.22909669603762001</c:v>
                </c:pt>
                <c:pt idx="10153">
                  <c:v>0.22925584622002679</c:v>
                </c:pt>
                <c:pt idx="10154">
                  <c:v>0.22941510696177816</c:v>
                </c:pt>
                <c:pt idx="10155">
                  <c:v>0.22957447833800773</c:v>
                </c:pt>
                <c:pt idx="10156">
                  <c:v>0.22973396042891242</c:v>
                </c:pt>
                <c:pt idx="10157">
                  <c:v>0.22989355330973377</c:v>
                </c:pt>
                <c:pt idx="10158">
                  <c:v>0.23005325705576204</c:v>
                </c:pt>
                <c:pt idx="10159">
                  <c:v>0.23021307174736147</c:v>
                </c:pt>
                <c:pt idx="10160">
                  <c:v>0.23037299745993048</c:v>
                </c:pt>
                <c:pt idx="10161">
                  <c:v>0.23053303426891636</c:v>
                </c:pt>
                <c:pt idx="10162">
                  <c:v>0.23069318225485091</c:v>
                </c:pt>
                <c:pt idx="10163">
                  <c:v>0.23085344149328985</c:v>
                </c:pt>
                <c:pt idx="10164">
                  <c:v>0.23101381205983779</c:v>
                </c:pt>
                <c:pt idx="10165">
                  <c:v>0.23117429403519449</c:v>
                </c:pt>
                <c:pt idx="10166">
                  <c:v>0.23133488749507319</c:v>
                </c:pt>
                <c:pt idx="10167">
                  <c:v>0.23149559251692059</c:v>
                </c:pt>
                <c:pt idx="10168">
                  <c:v>0.2316564091765517</c:v>
                </c:pt>
                <c:pt idx="10169">
                  <c:v>0.23181733755489065</c:v>
                </c:pt>
                <c:pt idx="10170">
                  <c:v>0.23197837772786137</c:v>
                </c:pt>
                <c:pt idx="10171">
                  <c:v>0.2321395297714369</c:v>
                </c:pt>
                <c:pt idx="10172">
                  <c:v>0.23230079376671026</c:v>
                </c:pt>
                <c:pt idx="10173">
                  <c:v>0.23246216978976358</c:v>
                </c:pt>
                <c:pt idx="10174">
                  <c:v>0.23262365791672848</c:v>
                </c:pt>
                <c:pt idx="10175">
                  <c:v>0.232785258228867</c:v>
                </c:pt>
                <c:pt idx="10176">
                  <c:v>0.23294697080241999</c:v>
                </c:pt>
                <c:pt idx="10177">
                  <c:v>0.23310879571367782</c:v>
                </c:pt>
                <c:pt idx="10178">
                  <c:v>0.23327073304407198</c:v>
                </c:pt>
                <c:pt idx="10179">
                  <c:v>0.23343278287000241</c:v>
                </c:pt>
                <c:pt idx="10180">
                  <c:v>0.23359494526791846</c:v>
                </c:pt>
                <c:pt idx="10181">
                  <c:v>0.23375722031942153</c:v>
                </c:pt>
                <c:pt idx="10182">
                  <c:v>0.23391960810107087</c:v>
                </c:pt>
                <c:pt idx="10183">
                  <c:v>0.23408210869117846</c:v>
                </c:pt>
                <c:pt idx="10184">
                  <c:v>0.23424472216640635</c:v>
                </c:pt>
                <c:pt idx="10185">
                  <c:v>0.23440744860858292</c:v>
                </c:pt>
                <c:pt idx="10186">
                  <c:v>0.23457028809448036</c:v>
                </c:pt>
                <c:pt idx="10187">
                  <c:v>0.23473324070092055</c:v>
                </c:pt>
                <c:pt idx="10188">
                  <c:v>0.23489630650990259</c:v>
                </c:pt>
                <c:pt idx="10189">
                  <c:v>0.23505948559835874</c:v>
                </c:pt>
                <c:pt idx="10190">
                  <c:v>0.23522277804327113</c:v>
                </c:pt>
                <c:pt idx="10191">
                  <c:v>0.23538618392680979</c:v>
                </c:pt>
                <c:pt idx="10192">
                  <c:v>0.23554970332606748</c:v>
                </c:pt>
                <c:pt idx="10193">
                  <c:v>0.23571333631818683</c:v>
                </c:pt>
                <c:pt idx="10194">
                  <c:v>0.23587708298550933</c:v>
                </c:pt>
                <c:pt idx="10195">
                  <c:v>0.23604094340528839</c:v>
                </c:pt>
                <c:pt idx="10196">
                  <c:v>0.23620491765482765</c:v>
                </c:pt>
                <c:pt idx="10197">
                  <c:v>0.23636900581664022</c:v>
                </c:pt>
                <c:pt idx="10198">
                  <c:v>0.2365332079681407</c:v>
                </c:pt>
                <c:pt idx="10199">
                  <c:v>0.23669752418851611</c:v>
                </c:pt>
                <c:pt idx="10200">
                  <c:v>0.23686195455528503</c:v>
                </c:pt>
                <c:pt idx="10201">
                  <c:v>0.23702649915119012</c:v>
                </c:pt>
                <c:pt idx="10202">
                  <c:v>0.23719115805386132</c:v>
                </c:pt>
                <c:pt idx="10203">
                  <c:v>0.23735593134097893</c:v>
                </c:pt>
                <c:pt idx="10204">
                  <c:v>0.23752081909545814</c:v>
                </c:pt>
                <c:pt idx="10205">
                  <c:v>0.23768582139509078</c:v>
                </c:pt>
                <c:pt idx="10206">
                  <c:v>0.23785093831771917</c:v>
                </c:pt>
                <c:pt idx="10207">
                  <c:v>0.23801616994643143</c:v>
                </c:pt>
                <c:pt idx="10208">
                  <c:v>0.23818151635918161</c:v>
                </c:pt>
                <c:pt idx="10209">
                  <c:v>0.23834697763397433</c:v>
                </c:pt>
                <c:pt idx="10210">
                  <c:v>0.23851255385407105</c:v>
                </c:pt>
                <c:pt idx="10211">
                  <c:v>0.23867824509758837</c:v>
                </c:pt>
                <c:pt idx="10212">
                  <c:v>0.23884405144443144</c:v>
                </c:pt>
                <c:pt idx="10213">
                  <c:v>0.23900997297282184</c:v>
                </c:pt>
                <c:pt idx="10214">
                  <c:v>0.23917600976625258</c:v>
                </c:pt>
                <c:pt idx="10215">
                  <c:v>0.23934216190305763</c:v>
                </c:pt>
                <c:pt idx="10216">
                  <c:v>0.23950842946162171</c:v>
                </c:pt>
                <c:pt idx="10217">
                  <c:v>0.23967481252561193</c:v>
                </c:pt>
                <c:pt idx="10218">
                  <c:v>0.23984131117352567</c:v>
                </c:pt>
                <c:pt idx="10219">
                  <c:v>0.24000792548391106</c:v>
                </c:pt>
                <c:pt idx="10220">
                  <c:v>0.24017465554060977</c:v>
                </c:pt>
                <c:pt idx="10221">
                  <c:v>0.24034150142228281</c:v>
                </c:pt>
                <c:pt idx="10222">
                  <c:v>0.24050846320764216</c:v>
                </c:pt>
                <c:pt idx="10223">
                  <c:v>0.24067554098070437</c:v>
                </c:pt>
                <c:pt idx="10224">
                  <c:v>0.24084273482029445</c:v>
                </c:pt>
                <c:pt idx="10225">
                  <c:v>0.24101004480528856</c:v>
                </c:pt>
                <c:pt idx="10226">
                  <c:v>0.24117747101987846</c:v>
                </c:pt>
                <c:pt idx="10227">
                  <c:v>0.24134501354305357</c:v>
                </c:pt>
                <c:pt idx="10228">
                  <c:v>0.24151267245561178</c:v>
                </c:pt>
                <c:pt idx="10229">
                  <c:v>0.24168044783664866</c:v>
                </c:pt>
                <c:pt idx="10230">
                  <c:v>0.24184833977059012</c:v>
                </c:pt>
                <c:pt idx="10231">
                  <c:v>0.24201634833664534</c:v>
                </c:pt>
                <c:pt idx="10232">
                  <c:v>0.24218447361407483</c:v>
                </c:pt>
                <c:pt idx="10233">
                  <c:v>0.24235271568748057</c:v>
                </c:pt>
                <c:pt idx="10234">
                  <c:v>0.2425210746362369</c:v>
                </c:pt>
                <c:pt idx="10235">
                  <c:v>0.24268955053976965</c:v>
                </c:pt>
                <c:pt idx="10236">
                  <c:v>0.24285814348285725</c:v>
                </c:pt>
                <c:pt idx="10237">
                  <c:v>0.24302685354503956</c:v>
                </c:pt>
                <c:pt idx="10238">
                  <c:v>0.24319568080590809</c:v>
                </c:pt>
                <c:pt idx="10239">
                  <c:v>0.243364625350418</c:v>
                </c:pt>
                <c:pt idx="10240">
                  <c:v>0.24353368725827509</c:v>
                </c:pt>
                <c:pt idx="10241">
                  <c:v>0.24370286660923685</c:v>
                </c:pt>
                <c:pt idx="10242">
                  <c:v>0.2438721634884356</c:v>
                </c:pt>
                <c:pt idx="10243">
                  <c:v>0.24404157797574341</c:v>
                </c:pt>
                <c:pt idx="10244">
                  <c:v>0.24421111015286087</c:v>
                </c:pt>
                <c:pt idx="10245">
                  <c:v>0.24438076009976736</c:v>
                </c:pt>
                <c:pt idx="10246">
                  <c:v>0.24455052790183204</c:v>
                </c:pt>
                <c:pt idx="10247">
                  <c:v>0.24472041363914909</c:v>
                </c:pt>
                <c:pt idx="10248">
                  <c:v>0.24489041739186465</c:v>
                </c:pt>
                <c:pt idx="10249">
                  <c:v>0.2450605392455259</c:v>
                </c:pt>
                <c:pt idx="10250">
                  <c:v>0.24523077928039411</c:v>
                </c:pt>
                <c:pt idx="10251">
                  <c:v>0.24540113757678247</c:v>
                </c:pt>
                <c:pt idx="10252">
                  <c:v>0.24557161422041668</c:v>
                </c:pt>
                <c:pt idx="10253">
                  <c:v>0.2457422092917253</c:v>
                </c:pt>
                <c:pt idx="10254">
                  <c:v>0.2459129228711891</c:v>
                </c:pt>
                <c:pt idx="10255">
                  <c:v>0.2460837550447125</c:v>
                </c:pt>
                <c:pt idx="10256">
                  <c:v>0.24625470589289183</c:v>
                </c:pt>
                <c:pt idx="10257">
                  <c:v>0.24642577549816866</c:v>
                </c:pt>
                <c:pt idx="10258">
                  <c:v>0.24659696394124764</c:v>
                </c:pt>
                <c:pt idx="10259">
                  <c:v>0.24676827130827209</c:v>
                </c:pt>
                <c:pt idx="10260">
                  <c:v>0.2469396976800626</c:v>
                </c:pt>
                <c:pt idx="10261">
                  <c:v>0.24711124313749205</c:v>
                </c:pt>
                <c:pt idx="10262">
                  <c:v>0.24728290776688347</c:v>
                </c:pt>
                <c:pt idx="10263">
                  <c:v>0.24745469164922596</c:v>
                </c:pt>
                <c:pt idx="10264">
                  <c:v>0.2476265948655611</c:v>
                </c:pt>
                <c:pt idx="10265">
                  <c:v>0.24779861750239196</c:v>
                </c:pt>
                <c:pt idx="10266">
                  <c:v>0.24797075964087648</c:v>
                </c:pt>
                <c:pt idx="10267">
                  <c:v>0.2481430213622253</c:v>
                </c:pt>
                <c:pt idx="10268">
                  <c:v>0.24831540275312183</c:v>
                </c:pt>
                <c:pt idx="10269">
                  <c:v>0.24848790389489336</c:v>
                </c:pt>
                <c:pt idx="10270">
                  <c:v>0.24866052486891985</c:v>
                </c:pt>
                <c:pt idx="10271">
                  <c:v>0.24883326576206549</c:v>
                </c:pt>
                <c:pt idx="10272">
                  <c:v>0.24900612665582716</c:v>
                </c:pt>
                <c:pt idx="10273">
                  <c:v>0.24917910763356757</c:v>
                </c:pt>
                <c:pt idx="10274">
                  <c:v>0.24935220877689301</c:v>
                </c:pt>
                <c:pt idx="10275">
                  <c:v>0.2495254301729094</c:v>
                </c:pt>
                <c:pt idx="10276">
                  <c:v>0.24969877190334025</c:v>
                </c:pt>
                <c:pt idx="10277">
                  <c:v>0.24987223404996209</c:v>
                </c:pt>
                <c:pt idx="10278">
                  <c:v>0.25004581670006243</c:v>
                </c:pt>
                <c:pt idx="10279">
                  <c:v>0.25021951993553526</c:v>
                </c:pt>
                <c:pt idx="10280">
                  <c:v>0.25039334383832762</c:v>
                </c:pt>
                <c:pt idx="10281">
                  <c:v>0.25056728849590915</c:v>
                </c:pt>
                <c:pt idx="10282">
                  <c:v>0.25074135399034453</c:v>
                </c:pt>
                <c:pt idx="10283">
                  <c:v>0.25091554040375175</c:v>
                </c:pt>
                <c:pt idx="10284">
                  <c:v>0.2510898478237828</c:v>
                </c:pt>
                <c:pt idx="10285">
                  <c:v>0.25126427633267356</c:v>
                </c:pt>
                <c:pt idx="10286">
                  <c:v>0.25143882601271333</c:v>
                </c:pt>
                <c:pt idx="10287">
                  <c:v>0.25161349695173679</c:v>
                </c:pt>
                <c:pt idx="10288">
                  <c:v>0.25178828923215146</c:v>
                </c:pt>
                <c:pt idx="10289">
                  <c:v>0.25196320293825142</c:v>
                </c:pt>
                <c:pt idx="10290">
                  <c:v>0.25213823815255476</c:v>
                </c:pt>
                <c:pt idx="10291">
                  <c:v>0.25231339496314059</c:v>
                </c:pt>
                <c:pt idx="10292">
                  <c:v>0.25248867345264558</c:v>
                </c:pt>
                <c:pt idx="10293">
                  <c:v>0.25266407370375993</c:v>
                </c:pt>
                <c:pt idx="10294">
                  <c:v>0.25283959580474646</c:v>
                </c:pt>
                <c:pt idx="10295">
                  <c:v>0.25301523983841417</c:v>
                </c:pt>
                <c:pt idx="10296">
                  <c:v>0.25319100588762561</c:v>
                </c:pt>
                <c:pt idx="10297">
                  <c:v>0.25336689404082779</c:v>
                </c:pt>
                <c:pt idx="10298">
                  <c:v>0.2535429043810023</c:v>
                </c:pt>
                <c:pt idx="10299">
                  <c:v>0.25371903699118464</c:v>
                </c:pt>
                <c:pt idx="10300">
                  <c:v>0.25389529196000615</c:v>
                </c:pt>
                <c:pt idx="10301">
                  <c:v>0.25407166937062159</c:v>
                </c:pt>
                <c:pt idx="10302">
                  <c:v>0.25424816930808941</c:v>
                </c:pt>
                <c:pt idx="10303">
                  <c:v>0.25442479185567618</c:v>
                </c:pt>
                <c:pt idx="10304">
                  <c:v>0.25460153710225969</c:v>
                </c:pt>
                <c:pt idx="10305">
                  <c:v>0.25477840513122602</c:v>
                </c:pt>
                <c:pt idx="10306">
                  <c:v>0.2549553960260153</c:v>
                </c:pt>
                <c:pt idx="10307">
                  <c:v>0.25513250987569069</c:v>
                </c:pt>
                <c:pt idx="10308">
                  <c:v>0.25530974676381213</c:v>
                </c:pt>
                <c:pt idx="10309">
                  <c:v>0.25548710677399383</c:v>
                </c:pt>
                <c:pt idx="10310">
                  <c:v>0.25566458999548464</c:v>
                </c:pt>
                <c:pt idx="10311">
                  <c:v>0.25584219651201884</c:v>
                </c:pt>
                <c:pt idx="10312">
                  <c:v>0.25601992640738497</c:v>
                </c:pt>
                <c:pt idx="10313">
                  <c:v>0.25619777977101799</c:v>
                </c:pt>
                <c:pt idx="10314">
                  <c:v>0.25637575668682683</c:v>
                </c:pt>
                <c:pt idx="10315">
                  <c:v>0.25655385723877472</c:v>
                </c:pt>
                <c:pt idx="10316">
                  <c:v>0.25673208151648325</c:v>
                </c:pt>
                <c:pt idx="10317">
                  <c:v>0.25691042960403626</c:v>
                </c:pt>
                <c:pt idx="10318">
                  <c:v>0.25708890158744269</c:v>
                </c:pt>
                <c:pt idx="10319">
                  <c:v>0.25726749755089928</c:v>
                </c:pt>
                <c:pt idx="10320">
                  <c:v>0.25744621758427694</c:v>
                </c:pt>
                <c:pt idx="10321">
                  <c:v>0.25762506177189348</c:v>
                </c:pt>
                <c:pt idx="10322">
                  <c:v>0.2578040301981212</c:v>
                </c:pt>
                <c:pt idx="10323">
                  <c:v>0.25798312295301845</c:v>
                </c:pt>
                <c:pt idx="10324">
                  <c:v>0.2581623401210788</c:v>
                </c:pt>
                <c:pt idx="10325">
                  <c:v>0.25834168178685063</c:v>
                </c:pt>
                <c:pt idx="10326">
                  <c:v>0.25852114804058002</c:v>
                </c:pt>
                <c:pt idx="10327">
                  <c:v>0.25870073896693674</c:v>
                </c:pt>
                <c:pt idx="10328">
                  <c:v>0.25888045465064558</c:v>
                </c:pt>
                <c:pt idx="10329">
                  <c:v>0.2590602951821408</c:v>
                </c:pt>
                <c:pt idx="10330">
                  <c:v>0.25924026064626876</c:v>
                </c:pt>
                <c:pt idx="10331">
                  <c:v>0.25942035112793083</c:v>
                </c:pt>
                <c:pt idx="10332">
                  <c:v>0.25960056671775</c:v>
                </c:pt>
                <c:pt idx="10333">
                  <c:v>0.25978090750074956</c:v>
                </c:pt>
                <c:pt idx="10334">
                  <c:v>0.25996137356389942</c:v>
                </c:pt>
                <c:pt idx="10335">
                  <c:v>0.26014196499233705</c:v>
                </c:pt>
                <c:pt idx="10336">
                  <c:v>0.26032268187693758</c:v>
                </c:pt>
                <c:pt idx="10337">
                  <c:v>0.26050352430296075</c:v>
                </c:pt>
                <c:pt idx="10338">
                  <c:v>0.26068449235572172</c:v>
                </c:pt>
                <c:pt idx="10339">
                  <c:v>0.26086558612628497</c:v>
                </c:pt>
                <c:pt idx="10340">
                  <c:v>0.26104680570008815</c:v>
                </c:pt>
                <c:pt idx="10341">
                  <c:v>0.26122815116262421</c:v>
                </c:pt>
                <c:pt idx="10342">
                  <c:v>0.26140962260514777</c:v>
                </c:pt>
                <c:pt idx="10343">
                  <c:v>0.26159122011327451</c:v>
                </c:pt>
                <c:pt idx="10344">
                  <c:v>0.26177294377267574</c:v>
                </c:pt>
                <c:pt idx="10345">
                  <c:v>0.26195479367479629</c:v>
                </c:pt>
                <c:pt idx="10346">
                  <c:v>0.2621367699054305</c:v>
                </c:pt>
                <c:pt idx="10347">
                  <c:v>0.26231887255233693</c:v>
                </c:pt>
                <c:pt idx="10348">
                  <c:v>0.26250110170142527</c:v>
                </c:pt>
                <c:pt idx="10349">
                  <c:v>0.26268345744439464</c:v>
                </c:pt>
                <c:pt idx="10350">
                  <c:v>0.26286593986727802</c:v>
                </c:pt>
                <c:pt idx="10351">
                  <c:v>0.2630485490561642</c:v>
                </c:pt>
                <c:pt idx="10352">
                  <c:v>0.26323128510294358</c:v>
                </c:pt>
                <c:pt idx="10353">
                  <c:v>0.26341414809382857</c:v>
                </c:pt>
                <c:pt idx="10354">
                  <c:v>0.26359713811508745</c:v>
                </c:pt>
                <c:pt idx="10355">
                  <c:v>0.26378025525880233</c:v>
                </c:pt>
                <c:pt idx="10356">
                  <c:v>0.26396349961136539</c:v>
                </c:pt>
                <c:pt idx="10357">
                  <c:v>0.26414687125922487</c:v>
                </c:pt>
                <c:pt idx="10358">
                  <c:v>0.26433037029465478</c:v>
                </c:pt>
                <c:pt idx="10359">
                  <c:v>0.26451399680422755</c:v>
                </c:pt>
                <c:pt idx="10360">
                  <c:v>0.26469775087457176</c:v>
                </c:pt>
                <c:pt idx="10361">
                  <c:v>0.26488163259815384</c:v>
                </c:pt>
                <c:pt idx="10362">
                  <c:v>0.26506564206172673</c:v>
                </c:pt>
                <c:pt idx="10363">
                  <c:v>0.26524977935402955</c:v>
                </c:pt>
                <c:pt idx="10364">
                  <c:v>0.26543404456193187</c:v>
                </c:pt>
                <c:pt idx="10365">
                  <c:v>0.2656184377781573</c:v>
                </c:pt>
                <c:pt idx="10366">
                  <c:v>0.2658029590897002</c:v>
                </c:pt>
                <c:pt idx="10367">
                  <c:v>0.26598760858361115</c:v>
                </c:pt>
                <c:pt idx="10368">
                  <c:v>0.26617238635280721</c:v>
                </c:pt>
                <c:pt idx="10369">
                  <c:v>0.26635729248446416</c:v>
                </c:pt>
                <c:pt idx="10370">
                  <c:v>0.2665423270658141</c:v>
                </c:pt>
                <c:pt idx="10371">
                  <c:v>0.266727490189968</c:v>
                </c:pt>
                <c:pt idx="10372">
                  <c:v>0.26691278194428325</c:v>
                </c:pt>
                <c:pt idx="10373">
                  <c:v>0.26709820241617399</c:v>
                </c:pt>
                <c:pt idx="10374">
                  <c:v>0.2672837516989453</c:v>
                </c:pt>
                <c:pt idx="10375">
                  <c:v>0.26746942988013683</c:v>
                </c:pt>
                <c:pt idx="10376">
                  <c:v>0.26765523704734506</c:v>
                </c:pt>
                <c:pt idx="10377">
                  <c:v>0.26784117329406953</c:v>
                </c:pt>
                <c:pt idx="10378">
                  <c:v>0.26802723870803258</c:v>
                </c:pt>
                <c:pt idx="10379">
                  <c:v>0.26821343337896475</c:v>
                </c:pt>
                <c:pt idx="10380">
                  <c:v>0.26839975739470612</c:v>
                </c:pt>
                <c:pt idx="10381">
                  <c:v>0.26858621084901652</c:v>
                </c:pt>
                <c:pt idx="10382">
                  <c:v>0.26877279382986208</c:v>
                </c:pt>
                <c:pt idx="10383">
                  <c:v>0.26895950642526611</c:v>
                </c:pt>
                <c:pt idx="10384">
                  <c:v>0.26914634872918386</c:v>
                </c:pt>
                <c:pt idx="10385">
                  <c:v>0.26933332082976508</c:v>
                </c:pt>
                <c:pt idx="10386">
                  <c:v>0.2695204228152166</c:v>
                </c:pt>
                <c:pt idx="10387">
                  <c:v>0.26970765477968961</c:v>
                </c:pt>
                <c:pt idx="10388">
                  <c:v>0.26989501681151762</c:v>
                </c:pt>
                <c:pt idx="10389">
                  <c:v>0.27008250899909148</c:v>
                </c:pt>
                <c:pt idx="10390">
                  <c:v>0.27027013143675871</c:v>
                </c:pt>
                <c:pt idx="10391">
                  <c:v>0.27045788421303707</c:v>
                </c:pt>
                <c:pt idx="10392">
                  <c:v>0.27064576741847096</c:v>
                </c:pt>
                <c:pt idx="10393">
                  <c:v>0.27083378114169704</c:v>
                </c:pt>
                <c:pt idx="10394">
                  <c:v>0.27102192547732523</c:v>
                </c:pt>
                <c:pt idx="10395">
                  <c:v>0.27121020051411965</c:v>
                </c:pt>
                <c:pt idx="10396">
                  <c:v>0.27139860634090174</c:v>
                </c:pt>
                <c:pt idx="10397">
                  <c:v>0.27158714305247877</c:v>
                </c:pt>
                <c:pt idx="10398">
                  <c:v>0.27177581073779994</c:v>
                </c:pt>
                <c:pt idx="10399">
                  <c:v>0.27196460948587192</c:v>
                </c:pt>
                <c:pt idx="10400">
                  <c:v>0.27215353939169984</c:v>
                </c:pt>
                <c:pt idx="10401">
                  <c:v>0.27234260054441817</c:v>
                </c:pt>
                <c:pt idx="10402">
                  <c:v>0.27253179303321945</c:v>
                </c:pt>
                <c:pt idx="10403">
                  <c:v>0.2727211169533067</c:v>
                </c:pt>
                <c:pt idx="10404">
                  <c:v>0.27291057239400052</c:v>
                </c:pt>
                <c:pt idx="10405">
                  <c:v>0.27310015944467925</c:v>
                </c:pt>
                <c:pt idx="10406">
                  <c:v>0.27328987820074463</c:v>
                </c:pt>
                <c:pt idx="10407">
                  <c:v>0.2734797287517034</c:v>
                </c:pt>
                <c:pt idx="10408">
                  <c:v>0.2736697111891116</c:v>
                </c:pt>
                <c:pt idx="10409">
                  <c:v>0.27385982560259625</c:v>
                </c:pt>
                <c:pt idx="10410">
                  <c:v>0.27405007208782439</c:v>
                </c:pt>
                <c:pt idx="10411">
                  <c:v>0.27424045073455183</c:v>
                </c:pt>
                <c:pt idx="10412">
                  <c:v>0.27443096163259251</c:v>
                </c:pt>
                <c:pt idx="10413">
                  <c:v>0.27462160487781295</c:v>
                </c:pt>
                <c:pt idx="10414">
                  <c:v>0.27481238056015617</c:v>
                </c:pt>
                <c:pt idx="10415">
                  <c:v>0.27500328876962338</c:v>
                </c:pt>
                <c:pt idx="10416">
                  <c:v>0.27519432960228102</c:v>
                </c:pt>
                <c:pt idx="10417">
                  <c:v>0.27538550314825971</c:v>
                </c:pt>
                <c:pt idx="10418">
                  <c:v>0.27557680949774843</c:v>
                </c:pt>
                <c:pt idx="10419">
                  <c:v>0.27576824874701389</c:v>
                </c:pt>
                <c:pt idx="10420">
                  <c:v>0.27595982098637473</c:v>
                </c:pt>
                <c:pt idx="10421">
                  <c:v>0.27615152630620787</c:v>
                </c:pt>
                <c:pt idx="10422">
                  <c:v>0.276343364802981</c:v>
                </c:pt>
                <c:pt idx="10423">
                  <c:v>0.27653533656720092</c:v>
                </c:pt>
                <c:pt idx="10424">
                  <c:v>0.27672744169144664</c:v>
                </c:pt>
                <c:pt idx="10425">
                  <c:v>0.27691968026634661</c:v>
                </c:pt>
                <c:pt idx="10426">
                  <c:v>0.27711205238863673</c:v>
                </c:pt>
                <c:pt idx="10427">
                  <c:v>0.27730455814907568</c:v>
                </c:pt>
                <c:pt idx="10428">
                  <c:v>0.27749719763848085</c:v>
                </c:pt>
                <c:pt idx="10429">
                  <c:v>0.27768997095378994</c:v>
                </c:pt>
                <c:pt idx="10430">
                  <c:v>0.27788287818595087</c:v>
                </c:pt>
                <c:pt idx="10431">
                  <c:v>0.27807591942597049</c:v>
                </c:pt>
                <c:pt idx="10432">
                  <c:v>0.2782690947709886</c:v>
                </c:pt>
                <c:pt idx="10433">
                  <c:v>0.27846240431214281</c:v>
                </c:pt>
                <c:pt idx="10434">
                  <c:v>0.27865584814062971</c:v>
                </c:pt>
                <c:pt idx="10435">
                  <c:v>0.27884942635379178</c:v>
                </c:pt>
                <c:pt idx="10436">
                  <c:v>0.27904313904295663</c:v>
                </c:pt>
                <c:pt idx="10437">
                  <c:v>0.27923698630154287</c:v>
                </c:pt>
                <c:pt idx="10438">
                  <c:v>0.27943096822100072</c:v>
                </c:pt>
                <c:pt idx="10439">
                  <c:v>0.27962508489894344</c:v>
                </c:pt>
                <c:pt idx="10440">
                  <c:v>0.27981933642695267</c:v>
                </c:pt>
                <c:pt idx="10441">
                  <c:v>0.28001372289666954</c:v>
                </c:pt>
                <c:pt idx="10442">
                  <c:v>0.28020824440591069</c:v>
                </c:pt>
                <c:pt idx="10443">
                  <c:v>0.28040290104644894</c:v>
                </c:pt>
                <c:pt idx="10444">
                  <c:v>0.28059769291011627</c:v>
                </c:pt>
                <c:pt idx="10445">
                  <c:v>0.28079262009493361</c:v>
                </c:pt>
                <c:pt idx="10446">
                  <c:v>0.280987682692865</c:v>
                </c:pt>
                <c:pt idx="10447">
                  <c:v>0.28118288079593401</c:v>
                </c:pt>
                <c:pt idx="10448">
                  <c:v>0.28137821450236594</c:v>
                </c:pt>
                <c:pt idx="10449">
                  <c:v>0.28157368390431664</c:v>
                </c:pt>
                <c:pt idx="10450">
                  <c:v>0.28176928909400162</c:v>
                </c:pt>
                <c:pt idx="10451">
                  <c:v>0.28196503016985097</c:v>
                </c:pt>
                <c:pt idx="10452">
                  <c:v>0.28216090722421278</c:v>
                </c:pt>
                <c:pt idx="10453">
                  <c:v>0.2823569203515493</c:v>
                </c:pt>
                <c:pt idx="10454">
                  <c:v>0.28255306964433263</c:v>
                </c:pt>
                <c:pt idx="10455">
                  <c:v>0.28274935520126671</c:v>
                </c:pt>
                <c:pt idx="10456">
                  <c:v>0.28294577711495633</c:v>
                </c:pt>
                <c:pt idx="10457">
                  <c:v>0.2831423354780665</c:v>
                </c:pt>
                <c:pt idx="10458">
                  <c:v>0.28333903038950697</c:v>
                </c:pt>
                <c:pt idx="10459">
                  <c:v>0.2835358619420757</c:v>
                </c:pt>
                <c:pt idx="10460">
                  <c:v>0.28373283022863094</c:v>
                </c:pt>
                <c:pt idx="10461">
                  <c:v>0.28392993534828864</c:v>
                </c:pt>
                <c:pt idx="10462">
                  <c:v>0.28412717739404036</c:v>
                </c:pt>
                <c:pt idx="10463">
                  <c:v>0.284324556458938</c:v>
                </c:pt>
                <c:pt idx="10464">
                  <c:v>0.28452207264230428</c:v>
                </c:pt>
                <c:pt idx="10465">
                  <c:v>0.28471972603732459</c:v>
                </c:pt>
                <c:pt idx="10466">
                  <c:v>0.28491751673724497</c:v>
                </c:pt>
                <c:pt idx="10467">
                  <c:v>0.28511544484159518</c:v>
                </c:pt>
                <c:pt idx="10468">
                  <c:v>0.28531351044375508</c:v>
                </c:pt>
                <c:pt idx="10469">
                  <c:v>0.28551171363924238</c:v>
                </c:pt>
                <c:pt idx="10470">
                  <c:v>0.28571005452156245</c:v>
                </c:pt>
                <c:pt idx="10471">
                  <c:v>0.2859085331905219</c:v>
                </c:pt>
                <c:pt idx="10472">
                  <c:v>0.28610714973976037</c:v>
                </c:pt>
                <c:pt idx="10473">
                  <c:v>0.28630590426297819</c:v>
                </c:pt>
                <c:pt idx="10474">
                  <c:v>0.28650479686019009</c:v>
                </c:pt>
                <c:pt idx="10475">
                  <c:v>0.28670382762523106</c:v>
                </c:pt>
                <c:pt idx="10476">
                  <c:v>0.2869029966519967</c:v>
                </c:pt>
                <c:pt idx="10477">
                  <c:v>0.28710230404071052</c:v>
                </c:pt>
                <c:pt idx="10478">
                  <c:v>0.28730174988540302</c:v>
                </c:pt>
                <c:pt idx="10479">
                  <c:v>0.28750133428016578</c:v>
                </c:pt>
                <c:pt idx="10480">
                  <c:v>0.28770105732543122</c:v>
                </c:pt>
                <c:pt idx="10481">
                  <c:v>0.28790091911542598</c:v>
                </c:pt>
                <c:pt idx="10482">
                  <c:v>0.28810091974653407</c:v>
                </c:pt>
                <c:pt idx="10483">
                  <c:v>0.28830105931310873</c:v>
                </c:pt>
                <c:pt idx="10484">
                  <c:v>0.28850133791586174</c:v>
                </c:pt>
                <c:pt idx="10485">
                  <c:v>0.28870175564928197</c:v>
                </c:pt>
                <c:pt idx="10486">
                  <c:v>0.28890231260791932</c:v>
                </c:pt>
                <c:pt idx="10487">
                  <c:v>0.28910300889269569</c:v>
                </c:pt>
                <c:pt idx="10488">
                  <c:v>0.28930384459829689</c:v>
                </c:pt>
                <c:pt idx="10489">
                  <c:v>0.28950481981947018</c:v>
                </c:pt>
                <c:pt idx="10490">
                  <c:v>0.28970593465734784</c:v>
                </c:pt>
                <c:pt idx="10491">
                  <c:v>0.28990718920681319</c:v>
                </c:pt>
                <c:pt idx="10492">
                  <c:v>0.290108583562811</c:v>
                </c:pt>
                <c:pt idx="10493">
                  <c:v>0.29031011782668448</c:v>
                </c:pt>
                <c:pt idx="10494">
                  <c:v>0.29051179209351485</c:v>
                </c:pt>
                <c:pt idx="10495">
                  <c:v>0.29071360645844496</c:v>
                </c:pt>
                <c:pt idx="10496">
                  <c:v>0.29091556102302935</c:v>
                </c:pt>
                <c:pt idx="10497">
                  <c:v>0.29111765588254745</c:v>
                </c:pt>
                <c:pt idx="10498">
                  <c:v>0.29131989113446022</c:v>
                </c:pt>
                <c:pt idx="10499">
                  <c:v>0.29152226687417504</c:v>
                </c:pt>
                <c:pt idx="10500">
                  <c:v>0.29172478320352901</c:v>
                </c:pt>
                <c:pt idx="10501">
                  <c:v>0.29192744021806666</c:v>
                </c:pt>
                <c:pt idx="10502">
                  <c:v>0.29213023801339438</c:v>
                </c:pt>
                <c:pt idx="10503">
                  <c:v>0.29233317669156172</c:v>
                </c:pt>
                <c:pt idx="10504">
                  <c:v>0.29253625634831232</c:v>
                </c:pt>
                <c:pt idx="10505">
                  <c:v>0.29273947707945208</c:v>
                </c:pt>
                <c:pt idx="10506">
                  <c:v>0.29294283898724321</c:v>
                </c:pt>
                <c:pt idx="10507">
                  <c:v>0.29314634216762925</c:v>
                </c:pt>
                <c:pt idx="10508">
                  <c:v>0.29334998671661572</c:v>
                </c:pt>
                <c:pt idx="10509">
                  <c:v>0.29355377273667821</c:v>
                </c:pt>
                <c:pt idx="10510">
                  <c:v>0.29375770032396031</c:v>
                </c:pt>
                <c:pt idx="10511">
                  <c:v>0.29396176957466774</c:v>
                </c:pt>
                <c:pt idx="10512">
                  <c:v>0.29416598059148985</c:v>
                </c:pt>
                <c:pt idx="10513">
                  <c:v>0.29437033347077068</c:v>
                </c:pt>
                <c:pt idx="10514">
                  <c:v>0.29457482831105997</c:v>
                </c:pt>
                <c:pt idx="10515">
                  <c:v>0.29477946520883125</c:v>
                </c:pt>
                <c:pt idx="10516">
                  <c:v>0.29498424426705938</c:v>
                </c:pt>
                <c:pt idx="10517">
                  <c:v>0.29518916558235642</c:v>
                </c:pt>
                <c:pt idx="10518">
                  <c:v>0.29539422925139697</c:v>
                </c:pt>
                <c:pt idx="10519">
                  <c:v>0.29559943537737077</c:v>
                </c:pt>
                <c:pt idx="10520">
                  <c:v>0.29580478405709126</c:v>
                </c:pt>
                <c:pt idx="10521">
                  <c:v>0.29601027538743474</c:v>
                </c:pt>
                <c:pt idx="10522">
                  <c:v>0.29621590947180604</c:v>
                </c:pt>
                <c:pt idx="10523">
                  <c:v>0.29642168640722066</c:v>
                </c:pt>
                <c:pt idx="10524">
                  <c:v>0.2966276062907568</c:v>
                </c:pt>
                <c:pt idx="10525">
                  <c:v>0.2968336692260351</c:v>
                </c:pt>
                <c:pt idx="10526">
                  <c:v>0.29703987531027315</c:v>
                </c:pt>
                <c:pt idx="10527">
                  <c:v>0.29724622464291456</c:v>
                </c:pt>
                <c:pt idx="10528">
                  <c:v>0.29745271732130774</c:v>
                </c:pt>
                <c:pt idx="10529">
                  <c:v>0.29765935344936129</c:v>
                </c:pt>
                <c:pt idx="10530">
                  <c:v>0.29786613312456345</c:v>
                </c:pt>
                <c:pt idx="10531">
                  <c:v>0.29807305644446563</c:v>
                </c:pt>
                <c:pt idx="10532">
                  <c:v>0.29828012351319322</c:v>
                </c:pt>
                <c:pt idx="10533">
                  <c:v>0.29848733442843772</c:v>
                </c:pt>
                <c:pt idx="10534">
                  <c:v>0.2986946892879539</c:v>
                </c:pt>
                <c:pt idx="10535">
                  <c:v>0.29890218819608444</c:v>
                </c:pt>
                <c:pt idx="10536">
                  <c:v>0.29910983125072449</c:v>
                </c:pt>
                <c:pt idx="10537">
                  <c:v>0.29931761854983274</c:v>
                </c:pt>
                <c:pt idx="10538">
                  <c:v>0.29952555019796945</c:v>
                </c:pt>
                <c:pt idx="10539">
                  <c:v>0.29973362629323391</c:v>
                </c:pt>
                <c:pt idx="10540">
                  <c:v>0.29994184693378917</c:v>
                </c:pt>
                <c:pt idx="10541">
                  <c:v>0.30015021222441346</c:v>
                </c:pt>
                <c:pt idx="10542">
                  <c:v>0.3003587222634107</c:v>
                </c:pt>
                <c:pt idx="10543">
                  <c:v>0.30056737715133558</c:v>
                </c:pt>
                <c:pt idx="10544">
                  <c:v>0.30077617698662412</c:v>
                </c:pt>
                <c:pt idx="10545">
                  <c:v>0.30098512187434601</c:v>
                </c:pt>
                <c:pt idx="10546">
                  <c:v>0.30119421191307871</c:v>
                </c:pt>
                <c:pt idx="10547">
                  <c:v>0.30140344720146345</c:v>
                </c:pt>
                <c:pt idx="10548">
                  <c:v>0.30161282784478916</c:v>
                </c:pt>
                <c:pt idx="10549">
                  <c:v>0.30182235394183876</c:v>
                </c:pt>
                <c:pt idx="10550">
                  <c:v>0.30203202559145931</c:v>
                </c:pt>
                <c:pt idx="10551">
                  <c:v>0.30224184289915929</c:v>
                </c:pt>
                <c:pt idx="10552">
                  <c:v>0.30245180596392768</c:v>
                </c:pt>
                <c:pt idx="10553">
                  <c:v>0.30266191488481758</c:v>
                </c:pt>
                <c:pt idx="10554">
                  <c:v>0.3028721697675576</c:v>
                </c:pt>
                <c:pt idx="10555">
                  <c:v>0.30308257071134304</c:v>
                </c:pt>
                <c:pt idx="10556">
                  <c:v>0.30329311781543378</c:v>
                </c:pt>
                <c:pt idx="10557">
                  <c:v>0.30350381118577868</c:v>
                </c:pt>
                <c:pt idx="10558">
                  <c:v>0.30371465092178007</c:v>
                </c:pt>
                <c:pt idx="10559">
                  <c:v>0.30392563712511617</c:v>
                </c:pt>
                <c:pt idx="10560">
                  <c:v>0.30413676989532273</c:v>
                </c:pt>
                <c:pt idx="10561">
                  <c:v>0.30434804933864346</c:v>
                </c:pt>
                <c:pt idx="10562">
                  <c:v>0.30455947555475721</c:v>
                </c:pt>
                <c:pt idx="10563">
                  <c:v>0.30477104864340743</c:v>
                </c:pt>
                <c:pt idx="10564">
                  <c:v>0.30498276871105928</c:v>
                </c:pt>
                <c:pt idx="10565">
                  <c:v>0.30519463585759954</c:v>
                </c:pt>
                <c:pt idx="10566">
                  <c:v>0.30540665018297969</c:v>
                </c:pt>
                <c:pt idx="10567">
                  <c:v>0.30561881179388689</c:v>
                </c:pt>
                <c:pt idx="10568">
                  <c:v>0.3058311207904163</c:v>
                </c:pt>
                <c:pt idx="10569">
                  <c:v>0.30604357727272768</c:v>
                </c:pt>
                <c:pt idx="10570">
                  <c:v>0.30625618134773097</c:v>
                </c:pt>
                <c:pt idx="10571">
                  <c:v>0.30646893311572981</c:v>
                </c:pt>
                <c:pt idx="10572">
                  <c:v>0.30668183267932442</c:v>
                </c:pt>
                <c:pt idx="10573">
                  <c:v>0.30689488013895339</c:v>
                </c:pt>
                <c:pt idx="10574">
                  <c:v>0.30710807560182379</c:v>
                </c:pt>
                <c:pt idx="10575">
                  <c:v>0.30732141916851846</c:v>
                </c:pt>
                <c:pt idx="10576">
                  <c:v>0.30753491093968532</c:v>
                </c:pt>
                <c:pt idx="10577">
                  <c:v>0.30774855102275517</c:v>
                </c:pt>
                <c:pt idx="10578">
                  <c:v>0.30796233951852053</c:v>
                </c:pt>
                <c:pt idx="10579">
                  <c:v>0.3081762765278393</c:v>
                </c:pt>
                <c:pt idx="10580">
                  <c:v>0.30839036215836624</c:v>
                </c:pt>
                <c:pt idx="10581">
                  <c:v>0.30860459651110406</c:v>
                </c:pt>
                <c:pt idx="10582">
                  <c:v>0.30881897968712108</c:v>
                </c:pt>
                <c:pt idx="10583">
                  <c:v>0.3090335117942965</c:v>
                </c:pt>
                <c:pt idx="10584">
                  <c:v>0.30924819293384381</c:v>
                </c:pt>
                <c:pt idx="10585">
                  <c:v>0.30946302320704189</c:v>
                </c:pt>
                <c:pt idx="10586">
                  <c:v>0.30967800272199514</c:v>
                </c:pt>
                <c:pt idx="10587">
                  <c:v>0.30989313158012799</c:v>
                </c:pt>
                <c:pt idx="10588">
                  <c:v>0.31010840988518695</c:v>
                </c:pt>
                <c:pt idx="10589">
                  <c:v>0.31032383773873279</c:v>
                </c:pt>
                <c:pt idx="10590">
                  <c:v>0.31053941524917045</c:v>
                </c:pt>
                <c:pt idx="10591">
                  <c:v>0.31075514251820663</c:v>
                </c:pt>
                <c:pt idx="10592">
                  <c:v>0.31097101964761376</c:v>
                </c:pt>
                <c:pt idx="10593">
                  <c:v>0.31118704674602299</c:v>
                </c:pt>
                <c:pt idx="10594">
                  <c:v>0.31140322391535291</c:v>
                </c:pt>
                <c:pt idx="10595">
                  <c:v>0.31161955125758845</c:v>
                </c:pt>
                <c:pt idx="10596">
                  <c:v>0.31183602888158707</c:v>
                </c:pt>
                <c:pt idx="10597">
                  <c:v>0.31205265688948014</c:v>
                </c:pt>
                <c:pt idx="10598">
                  <c:v>0.31226943538346508</c:v>
                </c:pt>
                <c:pt idx="10599">
                  <c:v>0.31248636447262657</c:v>
                </c:pt>
                <c:pt idx="10600">
                  <c:v>0.31270344425930879</c:v>
                </c:pt>
                <c:pt idx="10601">
                  <c:v>0.3129206748459224</c:v>
                </c:pt>
                <c:pt idx="10602">
                  <c:v>0.31313805634177955</c:v>
                </c:pt>
                <c:pt idx="10603">
                  <c:v>0.31335558884943787</c:v>
                </c:pt>
                <c:pt idx="10604">
                  <c:v>0.31357327247380312</c:v>
                </c:pt>
                <c:pt idx="10605">
                  <c:v>0.31379110731757076</c:v>
                </c:pt>
                <c:pt idx="10606">
                  <c:v>0.31400909349035705</c:v>
                </c:pt>
                <c:pt idx="10607">
                  <c:v>0.31422723109500489</c:v>
                </c:pt>
                <c:pt idx="10608">
                  <c:v>0.31444552023442396</c:v>
                </c:pt>
                <c:pt idx="10609">
                  <c:v>0.314663961018459</c:v>
                </c:pt>
                <c:pt idx="10610">
                  <c:v>0.31488255355016759</c:v>
                </c:pt>
                <c:pt idx="10611">
                  <c:v>0.31510129793267388</c:v>
                </c:pt>
                <c:pt idx="10612">
                  <c:v>0.31532019427605179</c:v>
                </c:pt>
                <c:pt idx="10613">
                  <c:v>0.31553924268357375</c:v>
                </c:pt>
                <c:pt idx="10614">
                  <c:v>0.31575844325857899</c:v>
                </c:pt>
                <c:pt idx="10615">
                  <c:v>0.31597779611137106</c:v>
                </c:pt>
                <c:pt idx="10616">
                  <c:v>0.31619730134543766</c:v>
                </c:pt>
                <c:pt idx="10617">
                  <c:v>0.31641695906663586</c:v>
                </c:pt>
                <c:pt idx="10618">
                  <c:v>0.31663676937859248</c:v>
                </c:pt>
                <c:pt idx="10619">
                  <c:v>0.31685673239191769</c:v>
                </c:pt>
                <c:pt idx="10620">
                  <c:v>0.31707684821038729</c:v>
                </c:pt>
                <c:pt idx="10621">
                  <c:v>0.31729711693784401</c:v>
                </c:pt>
                <c:pt idx="10622">
                  <c:v>0.31751753868512889</c:v>
                </c:pt>
                <c:pt idx="10623">
                  <c:v>0.31773811355623394</c:v>
                </c:pt>
                <c:pt idx="10624">
                  <c:v>0.31795884165521865</c:v>
                </c:pt>
                <c:pt idx="10625">
                  <c:v>0.31817972309315512</c:v>
                </c:pt>
                <c:pt idx="10626">
                  <c:v>0.31840075797425221</c:v>
                </c:pt>
                <c:pt idx="10627">
                  <c:v>0.31862194640278646</c:v>
                </c:pt>
                <c:pt idx="10628">
                  <c:v>0.3188432884900616</c:v>
                </c:pt>
                <c:pt idx="10629">
                  <c:v>0.31906478434050389</c:v>
                </c:pt>
                <c:pt idx="10630">
                  <c:v>0.31928643405860729</c:v>
                </c:pt>
                <c:pt idx="10631">
                  <c:v>0.31950823775590764</c:v>
                </c:pt>
                <c:pt idx="10632">
                  <c:v>0.31973019553704901</c:v>
                </c:pt>
                <c:pt idx="10633">
                  <c:v>0.31995230750907117</c:v>
                </c:pt>
                <c:pt idx="10634">
                  <c:v>0.32017457377675879</c:v>
                </c:pt>
                <c:pt idx="10635">
                  <c:v>0.32039699445195796</c:v>
                </c:pt>
                <c:pt idx="10636">
                  <c:v>0.32061956963960381</c:v>
                </c:pt>
                <c:pt idx="10637">
                  <c:v>0.32084229944469944</c:v>
                </c:pt>
                <c:pt idx="10638">
                  <c:v>0.32106518397932432</c:v>
                </c:pt>
                <c:pt idx="10639">
                  <c:v>0.32128822334863227</c:v>
                </c:pt>
                <c:pt idx="10640">
                  <c:v>0.32151141765784558</c:v>
                </c:pt>
                <c:pt idx="10641">
                  <c:v>0.32173476701927728</c:v>
                </c:pt>
                <c:pt idx="10642">
                  <c:v>0.32195827153830059</c:v>
                </c:pt>
                <c:pt idx="10643">
                  <c:v>0.32218193132035716</c:v>
                </c:pt>
                <c:pt idx="10644">
                  <c:v>0.32240574647799425</c:v>
                </c:pt>
                <c:pt idx="10645">
                  <c:v>0.32262971711680499</c:v>
                </c:pt>
                <c:pt idx="10646">
                  <c:v>0.32285384334245076</c:v>
                </c:pt>
                <c:pt idx="10647">
                  <c:v>0.32307812526771362</c:v>
                </c:pt>
                <c:pt idx="10648">
                  <c:v>0.32330256299840687</c:v>
                </c:pt>
                <c:pt idx="10649">
                  <c:v>0.32352715664276621</c:v>
                </c:pt>
                <c:pt idx="10650">
                  <c:v>0.32375190630674711</c:v>
                </c:pt>
                <c:pt idx="10651">
                  <c:v>0.32397681210344526</c:v>
                </c:pt>
                <c:pt idx="10652">
                  <c:v>0.32420187413896834</c:v>
                </c:pt>
                <c:pt idx="10653">
                  <c:v>0.32442709251949259</c:v>
                </c:pt>
                <c:pt idx="10654">
                  <c:v>0.32465246735834974</c:v>
                </c:pt>
                <c:pt idx="10655">
                  <c:v>0.32487799876186857</c:v>
                </c:pt>
                <c:pt idx="10656">
                  <c:v>0.32510368683644691</c:v>
                </c:pt>
                <c:pt idx="10657">
                  <c:v>0.32532953169565276</c:v>
                </c:pt>
                <c:pt idx="10658">
                  <c:v>0.32555553344603666</c:v>
                </c:pt>
                <c:pt idx="10659">
                  <c:v>0.32578169219421838</c:v>
                </c:pt>
                <c:pt idx="10660">
                  <c:v>0.32600800805400271</c:v>
                </c:pt>
                <c:pt idx="10661">
                  <c:v>0.32623448113216247</c:v>
                </c:pt>
                <c:pt idx="10662">
                  <c:v>0.32646111153791496</c:v>
                </c:pt>
                <c:pt idx="10663">
                  <c:v>0.32668789937817649</c:v>
                </c:pt>
                <c:pt idx="10664">
                  <c:v>0.3269148447670685</c:v>
                </c:pt>
                <c:pt idx="10665">
                  <c:v>0.32714194781166073</c:v>
                </c:pt>
                <c:pt idx="10666">
                  <c:v>0.32736920861909241</c:v>
                </c:pt>
                <c:pt idx="10667">
                  <c:v>0.32759662730372302</c:v>
                </c:pt>
                <c:pt idx="10668">
                  <c:v>0.32782420397284567</c:v>
                </c:pt>
                <c:pt idx="10669">
                  <c:v>0.32805193873382293</c:v>
                </c:pt>
                <c:pt idx="10670">
                  <c:v>0.32827983170125274</c:v>
                </c:pt>
                <c:pt idx="10671">
                  <c:v>0.32850788298265204</c:v>
                </c:pt>
                <c:pt idx="10672">
                  <c:v>0.32873609268560738</c:v>
                </c:pt>
                <c:pt idx="10673">
                  <c:v>0.32896446092495563</c:v>
                </c:pt>
                <c:pt idx="10674">
                  <c:v>0.32919298780843786</c:v>
                </c:pt>
                <c:pt idx="10675">
                  <c:v>0.32942167344386503</c:v>
                </c:pt>
                <c:pt idx="10676">
                  <c:v>0.32965051794631361</c:v>
                </c:pt>
                <c:pt idx="10677">
                  <c:v>0.32987952142374932</c:v>
                </c:pt>
                <c:pt idx="10678">
                  <c:v>0.33010868398660981</c:v>
                </c:pt>
                <c:pt idx="10679">
                  <c:v>0.33033800574300592</c:v>
                </c:pt>
                <c:pt idx="10680">
                  <c:v>0.3305674868083342</c:v>
                </c:pt>
                <c:pt idx="10681">
                  <c:v>0.33079712729086064</c:v>
                </c:pt>
                <c:pt idx="10682">
                  <c:v>0.33102692729892164</c:v>
                </c:pt>
                <c:pt idx="10683">
                  <c:v>0.33125688694815436</c:v>
                </c:pt>
                <c:pt idx="10684">
                  <c:v>0.33148700634705064</c:v>
                </c:pt>
                <c:pt idx="10685">
                  <c:v>0.33171728560417274</c:v>
                </c:pt>
                <c:pt idx="10686">
                  <c:v>0.33194772483539903</c:v>
                </c:pt>
                <c:pt idx="10687">
                  <c:v>0.33217832414944759</c:v>
                </c:pt>
                <c:pt idx="10688">
                  <c:v>0.33240908365510713</c:v>
                </c:pt>
                <c:pt idx="10689">
                  <c:v>0.33264000346849765</c:v>
                </c:pt>
                <c:pt idx="10690">
                  <c:v>0.33287108369856394</c:v>
                </c:pt>
                <c:pt idx="10691">
                  <c:v>0.33310232445432159</c:v>
                </c:pt>
                <c:pt idx="10692">
                  <c:v>0.33333372585213278</c:v>
                </c:pt>
                <c:pt idx="10693">
                  <c:v>0.33356528800116958</c:v>
                </c:pt>
                <c:pt idx="10694">
                  <c:v>0.33379701101310355</c:v>
                </c:pt>
                <c:pt idx="10695">
                  <c:v>0.33402889499725347</c:v>
                </c:pt>
                <c:pt idx="10696">
                  <c:v>0.33426094007030516</c:v>
                </c:pt>
                <c:pt idx="10697">
                  <c:v>0.33449314634173438</c:v>
                </c:pt>
                <c:pt idx="10698">
                  <c:v>0.33472551392108796</c:v>
                </c:pt>
                <c:pt idx="10699">
                  <c:v>0.33495804292529496</c:v>
                </c:pt>
                <c:pt idx="10700">
                  <c:v>0.33519073346405953</c:v>
                </c:pt>
                <c:pt idx="10701">
                  <c:v>0.33542358564715691</c:v>
                </c:pt>
                <c:pt idx="10702">
                  <c:v>0.33565659959176009</c:v>
                </c:pt>
                <c:pt idx="10703">
                  <c:v>0.33588977540780196</c:v>
                </c:pt>
                <c:pt idx="10704">
                  <c:v>0.33612311320528671</c:v>
                </c:pt>
                <c:pt idx="10705">
                  <c:v>0.33635661310163167</c:v>
                </c:pt>
                <c:pt idx="10706">
                  <c:v>0.33659027520699902</c:v>
                </c:pt>
                <c:pt idx="10707">
                  <c:v>0.336824099634073</c:v>
                </c:pt>
                <c:pt idx="10708">
                  <c:v>0.33705808649316382</c:v>
                </c:pt>
                <c:pt idx="10709">
                  <c:v>0.33729223590201546</c:v>
                </c:pt>
                <c:pt idx="10710">
                  <c:v>0.33752654797109644</c:v>
                </c:pt>
                <c:pt idx="10711">
                  <c:v>0.33776102281094705</c:v>
                </c:pt>
                <c:pt idx="10712">
                  <c:v>0.33799566053955676</c:v>
                </c:pt>
                <c:pt idx="10713">
                  <c:v>0.33823046126762463</c:v>
                </c:pt>
                <c:pt idx="10714">
                  <c:v>0.33846542510592131</c:v>
                </c:pt>
                <c:pt idx="10715">
                  <c:v>0.33870055217268247</c:v>
                </c:pt>
                <c:pt idx="10716">
                  <c:v>0.33893584257883791</c:v>
                </c:pt>
                <c:pt idx="10717">
                  <c:v>0.3391712964353894</c:v>
                </c:pt>
                <c:pt idx="10718">
                  <c:v>0.33940691386081911</c:v>
                </c:pt>
                <c:pt idx="10719">
                  <c:v>0.33964269496628824</c:v>
                </c:pt>
                <c:pt idx="10720">
                  <c:v>0.33987863986302996</c:v>
                </c:pt>
                <c:pt idx="10721">
                  <c:v>0.3401147486697737</c:v>
                </c:pt>
                <c:pt idx="10722">
                  <c:v>0.34035102149791235</c:v>
                </c:pt>
                <c:pt idx="10723">
                  <c:v>0.34058745846138927</c:v>
                </c:pt>
                <c:pt idx="10724">
                  <c:v>0.34082405967174711</c:v>
                </c:pt>
                <c:pt idx="10725">
                  <c:v>0.34106082524804537</c:v>
                </c:pt>
                <c:pt idx="10726">
                  <c:v>0.34129775530198697</c:v>
                </c:pt>
                <c:pt idx="10727">
                  <c:v>0.34153484994534716</c:v>
                </c:pt>
                <c:pt idx="10728">
                  <c:v>0.34177210929743379</c:v>
                </c:pt>
                <c:pt idx="10729">
                  <c:v>0.3420095334701827</c:v>
                </c:pt>
                <c:pt idx="10730">
                  <c:v>0.34224712257560225</c:v>
                </c:pt>
                <c:pt idx="10731">
                  <c:v>0.34248487673324912</c:v>
                </c:pt>
                <c:pt idx="10732">
                  <c:v>0.34272279605529254</c:v>
                </c:pt>
                <c:pt idx="10733">
                  <c:v>0.34296088065397451</c:v>
                </c:pt>
                <c:pt idx="10734">
                  <c:v>0.34319913064910107</c:v>
                </c:pt>
                <c:pt idx="10735">
                  <c:v>0.34343754615307537</c:v>
                </c:pt>
                <c:pt idx="10736">
                  <c:v>0.34367612727837343</c:v>
                </c:pt>
                <c:pt idx="10737">
                  <c:v>0.34391487414505123</c:v>
                </c:pt>
                <c:pt idx="10738">
                  <c:v>0.34415378686574627</c:v>
                </c:pt>
                <c:pt idx="10739">
                  <c:v>0.344392865555675</c:v>
                </c:pt>
                <c:pt idx="10740">
                  <c:v>0.34463211032762625</c:v>
                </c:pt>
                <c:pt idx="10741">
                  <c:v>0.34487152130199</c:v>
                </c:pt>
                <c:pt idx="10742">
                  <c:v>0.34511109859171707</c:v>
                </c:pt>
                <c:pt idx="10743">
                  <c:v>0.3453508423098316</c:v>
                </c:pt>
                <c:pt idx="10744">
                  <c:v>0.34559075257697452</c:v>
                </c:pt>
                <c:pt idx="10745">
                  <c:v>0.34583082950633232</c:v>
                </c:pt>
                <c:pt idx="10746">
                  <c:v>0.34607107321116476</c:v>
                </c:pt>
                <c:pt idx="10747">
                  <c:v>0.34631148381236448</c:v>
                </c:pt>
                <c:pt idx="10748">
                  <c:v>0.34655206142335393</c:v>
                </c:pt>
                <c:pt idx="10749">
                  <c:v>0.34679280615762914</c:v>
                </c:pt>
                <c:pt idx="10750">
                  <c:v>0.34703371813633477</c:v>
                </c:pt>
                <c:pt idx="10751">
                  <c:v>0.34727479747312989</c:v>
                </c:pt>
                <c:pt idx="10752">
                  <c:v>0.34751604428427574</c:v>
                </c:pt>
                <c:pt idx="10753">
                  <c:v>0.3477574586835841</c:v>
                </c:pt>
                <c:pt idx="10754">
                  <c:v>0.34799904079253657</c:v>
                </c:pt>
                <c:pt idx="10755">
                  <c:v>0.34824079072510838</c:v>
                </c:pt>
                <c:pt idx="10756">
                  <c:v>0.34848270859534863</c:v>
                </c:pt>
                <c:pt idx="10757">
                  <c:v>0.34872479452499233</c:v>
                </c:pt>
                <c:pt idx="10758">
                  <c:v>0.34896704862825234</c:v>
                </c:pt>
                <c:pt idx="10759">
                  <c:v>0.34920947101941557</c:v>
                </c:pt>
                <c:pt idx="10760">
                  <c:v>0.349452061820471</c:v>
                </c:pt>
                <c:pt idx="10761">
                  <c:v>0.34969482114586969</c:v>
                </c:pt>
                <c:pt idx="10762">
                  <c:v>0.34993774911013692</c:v>
                </c:pt>
                <c:pt idx="10763">
                  <c:v>0.3501808458355159</c:v>
                </c:pt>
                <c:pt idx="10764">
                  <c:v>0.35042411143669655</c:v>
                </c:pt>
                <c:pt idx="10765">
                  <c:v>0.35066754602844291</c:v>
                </c:pt>
                <c:pt idx="10766">
                  <c:v>0.35091114973325321</c:v>
                </c:pt>
                <c:pt idx="10767">
                  <c:v>0.35115492266605647</c:v>
                </c:pt>
                <c:pt idx="10768">
                  <c:v>0.35139886494441286</c:v>
                </c:pt>
                <c:pt idx="10769">
                  <c:v>0.35164297668340583</c:v>
                </c:pt>
                <c:pt idx="10770">
                  <c:v>0.35188725800587434</c:v>
                </c:pt>
                <c:pt idx="10771">
                  <c:v>0.35213170902706697</c:v>
                </c:pt>
                <c:pt idx="10772">
                  <c:v>0.35237632986230721</c:v>
                </c:pt>
                <c:pt idx="10773">
                  <c:v>0.35262112063469009</c:v>
                </c:pt>
                <c:pt idx="10774">
                  <c:v>0.35286608145970472</c:v>
                </c:pt>
                <c:pt idx="10775">
                  <c:v>0.35311121245291494</c:v>
                </c:pt>
                <c:pt idx="10776">
                  <c:v>0.35335651373767257</c:v>
                </c:pt>
                <c:pt idx="10777">
                  <c:v>0.35360198542970755</c:v>
                </c:pt>
                <c:pt idx="10778">
                  <c:v>0.35384762764482475</c:v>
                </c:pt>
                <c:pt idx="10779">
                  <c:v>0.35409344050663327</c:v>
                </c:pt>
                <c:pt idx="10780">
                  <c:v>0.35433942413110431</c:v>
                </c:pt>
                <c:pt idx="10781">
                  <c:v>0.35458557863428436</c:v>
                </c:pt>
                <c:pt idx="10782">
                  <c:v>0.35483190414004018</c:v>
                </c:pt>
                <c:pt idx="10783">
                  <c:v>0.35507840076458497</c:v>
                </c:pt>
                <c:pt idx="10784">
                  <c:v>0.35532506862679242</c:v>
                </c:pt>
                <c:pt idx="10785">
                  <c:v>0.35557190784303183</c:v>
                </c:pt>
                <c:pt idx="10786">
                  <c:v>0.35581891853751452</c:v>
                </c:pt>
                <c:pt idx="10787">
                  <c:v>0.35606610082677692</c:v>
                </c:pt>
                <c:pt idx="10788">
                  <c:v>0.35631345482743093</c:v>
                </c:pt>
                <c:pt idx="10789">
                  <c:v>0.35656098066394698</c:v>
                </c:pt>
                <c:pt idx="10790">
                  <c:v>0.35680867845310449</c:v>
                </c:pt>
                <c:pt idx="10791">
                  <c:v>0.35705654831175859</c:v>
                </c:pt>
                <c:pt idx="10792">
                  <c:v>0.35730459036463924</c:v>
                </c:pt>
                <c:pt idx="10793">
                  <c:v>0.35755280472876949</c:v>
                </c:pt>
                <c:pt idx="10794">
                  <c:v>0.35780119152124806</c:v>
                </c:pt>
                <c:pt idx="10795">
                  <c:v>0.3580497508670652</c:v>
                </c:pt>
                <c:pt idx="10796">
                  <c:v>0.35829848288348781</c:v>
                </c:pt>
                <c:pt idx="10797">
                  <c:v>0.35854738769046773</c:v>
                </c:pt>
                <c:pt idx="10798">
                  <c:v>0.35879646540542948</c:v>
                </c:pt>
                <c:pt idx="10799">
                  <c:v>0.35904571615371095</c:v>
                </c:pt>
                <c:pt idx="10800">
                  <c:v>0.35929514005290525</c:v>
                </c:pt>
                <c:pt idx="10801">
                  <c:v>0.35954473722068186</c:v>
                </c:pt>
                <c:pt idx="10802">
                  <c:v>0.35979450778263999</c:v>
                </c:pt>
                <c:pt idx="10803">
                  <c:v>0.3600444518566181</c:v>
                </c:pt>
                <c:pt idx="10804">
                  <c:v>0.36029456956053102</c:v>
                </c:pt>
                <c:pt idx="10805">
                  <c:v>0.36054486102023986</c:v>
                </c:pt>
                <c:pt idx="10806">
                  <c:v>0.36079532635382888</c:v>
                </c:pt>
                <c:pt idx="10807">
                  <c:v>0.36104596567945874</c:v>
                </c:pt>
                <c:pt idx="10808">
                  <c:v>0.36129677912325314</c:v>
                </c:pt>
                <c:pt idx="10809">
                  <c:v>0.36154776680354256</c:v>
                </c:pt>
                <c:pt idx="10810">
                  <c:v>0.3617989288387341</c:v>
                </c:pt>
                <c:pt idx="10811">
                  <c:v>0.36205026535521451</c:v>
                </c:pt>
                <c:pt idx="10812">
                  <c:v>0.36230177647156098</c:v>
                </c:pt>
                <c:pt idx="10813">
                  <c:v>0.36255346230906554</c:v>
                </c:pt>
                <c:pt idx="10814">
                  <c:v>0.36280532298646467</c:v>
                </c:pt>
                <c:pt idx="10815">
                  <c:v>0.36305735863049671</c:v>
                </c:pt>
                <c:pt idx="10816">
                  <c:v>0.36330956936006864</c:v>
                </c:pt>
                <c:pt idx="10817">
                  <c:v>0.36356195529416463</c:v>
                </c:pt>
                <c:pt idx="10818">
                  <c:v>0.3638145165597873</c:v>
                </c:pt>
                <c:pt idx="10819">
                  <c:v>0.36406725327609168</c:v>
                </c:pt>
                <c:pt idx="10820">
                  <c:v>0.36432016556231001</c:v>
                </c:pt>
                <c:pt idx="10821">
                  <c:v>0.3645732535457098</c:v>
                </c:pt>
                <c:pt idx="10822">
                  <c:v>0.36482651734569455</c:v>
                </c:pt>
                <c:pt idx="10823">
                  <c:v>0.36507995708174518</c:v>
                </c:pt>
                <c:pt idx="10824">
                  <c:v>0.36533357288139462</c:v>
                </c:pt>
                <c:pt idx="10825">
                  <c:v>0.36558736486429533</c:v>
                </c:pt>
                <c:pt idx="10826">
                  <c:v>0.36584133315017753</c:v>
                </c:pt>
                <c:pt idx="10827">
                  <c:v>0.36609547786684005</c:v>
                </c:pt>
                <c:pt idx="10828">
                  <c:v>0.36634979913418486</c:v>
                </c:pt>
                <c:pt idx="10829">
                  <c:v>0.36660429707485936</c:v>
                </c:pt>
                <c:pt idx="10830">
                  <c:v>0.36685897180892657</c:v>
                </c:pt>
                <c:pt idx="10831">
                  <c:v>0.36711382346454086</c:v>
                </c:pt>
                <c:pt idx="10832">
                  <c:v>0.36736885216193788</c:v>
                </c:pt>
                <c:pt idx="10833">
                  <c:v>0.36762405802143117</c:v>
                </c:pt>
                <c:pt idx="10834">
                  <c:v>0.36787944117144233</c:v>
                </c:pt>
                <c:pt idx="10835">
                  <c:v>0.36813500173245767</c:v>
                </c:pt>
                <c:pt idx="10836">
                  <c:v>0.36839073982504178</c:v>
                </c:pt>
                <c:pt idx="10837">
                  <c:v>0.36864665557788395</c:v>
                </c:pt>
                <c:pt idx="10838">
                  <c:v>0.36890274911172188</c:v>
                </c:pt>
                <c:pt idx="10839">
                  <c:v>0.36915902054737154</c:v>
                </c:pt>
                <c:pt idx="10840">
                  <c:v>0.3694154700137906</c:v>
                </c:pt>
                <c:pt idx="10841">
                  <c:v>0.36967209763196862</c:v>
                </c:pt>
                <c:pt idx="10842">
                  <c:v>0.36992890352566499</c:v>
                </c:pt>
                <c:pt idx="10843">
                  <c:v>0.37018588781603173</c:v>
                </c:pt>
                <c:pt idx="10844">
                  <c:v>0.37044305063238531</c:v>
                </c:pt>
                <c:pt idx="10845">
                  <c:v>0.37070039209605177</c:v>
                </c:pt>
                <c:pt idx="10846">
                  <c:v>0.37095791232843572</c:v>
                </c:pt>
                <c:pt idx="10847">
                  <c:v>0.37121561145912341</c:v>
                </c:pt>
                <c:pt idx="10848">
                  <c:v>0.37147348960969379</c:v>
                </c:pt>
                <c:pt idx="10849">
                  <c:v>0.37173154690180471</c:v>
                </c:pt>
                <c:pt idx="10850">
                  <c:v>0.37198978346531264</c:v>
                </c:pt>
                <c:pt idx="10851">
                  <c:v>0.37224819942205017</c:v>
                </c:pt>
                <c:pt idx="10852">
                  <c:v>0.37250679489392885</c:v>
                </c:pt>
                <c:pt idx="10853">
                  <c:v>0.37276557001107585</c:v>
                </c:pt>
                <c:pt idx="10854">
                  <c:v>0.37302452489557797</c:v>
                </c:pt>
                <c:pt idx="10855">
                  <c:v>0.37328365966960092</c:v>
                </c:pt>
                <c:pt idx="10856">
                  <c:v>0.37354297446354334</c:v>
                </c:pt>
                <c:pt idx="10857">
                  <c:v>0.37380246939974654</c:v>
                </c:pt>
                <c:pt idx="10858">
                  <c:v>0.37406214460335274</c:v>
                </c:pt>
                <c:pt idx="10859">
                  <c:v>0.37432200019686757</c:v>
                </c:pt>
                <c:pt idx="10860">
                  <c:v>0.37458203631105241</c:v>
                </c:pt>
                <c:pt idx="10861">
                  <c:v>0.37484225306858882</c:v>
                </c:pt>
                <c:pt idx="10862">
                  <c:v>0.37510265059223785</c:v>
                </c:pt>
                <c:pt idx="10863">
                  <c:v>0.37536322901303371</c:v>
                </c:pt>
                <c:pt idx="10864">
                  <c:v>0.3756239884539137</c:v>
                </c:pt>
                <c:pt idx="10865">
                  <c:v>0.375884929037895</c:v>
                </c:pt>
                <c:pt idx="10866">
                  <c:v>0.37614605089628494</c:v>
                </c:pt>
                <c:pt idx="10867">
                  <c:v>0.37640735415227738</c:v>
                </c:pt>
                <c:pt idx="10868">
                  <c:v>0.37666883892914593</c:v>
                </c:pt>
                <c:pt idx="10869">
                  <c:v>0.37693050535847183</c:v>
                </c:pt>
                <c:pt idx="10870">
                  <c:v>0.37719235356370578</c:v>
                </c:pt>
                <c:pt idx="10871">
                  <c:v>0.37745438366837858</c:v>
                </c:pt>
                <c:pt idx="10872">
                  <c:v>0.37771659580434586</c:v>
                </c:pt>
                <c:pt idx="10873">
                  <c:v>0.37797899009531571</c:v>
                </c:pt>
                <c:pt idx="10874">
                  <c:v>0.37824156666782871</c:v>
                </c:pt>
                <c:pt idx="10875">
                  <c:v>0.37850432564575914</c:v>
                </c:pt>
                <c:pt idx="10876">
                  <c:v>0.37876726716132941</c:v>
                </c:pt>
                <c:pt idx="10877">
                  <c:v>0.3790303913385919</c:v>
                </c:pt>
                <c:pt idx="10878">
                  <c:v>0.37929369830167925</c:v>
                </c:pt>
                <c:pt idx="10879">
                  <c:v>0.37955718818308959</c:v>
                </c:pt>
                <c:pt idx="10880">
                  <c:v>0.37982086110713398</c:v>
                </c:pt>
                <c:pt idx="10881">
                  <c:v>0.38008471719820397</c:v>
                </c:pt>
                <c:pt idx="10882">
                  <c:v>0.38034875658907408</c:v>
                </c:pt>
                <c:pt idx="10883">
                  <c:v>0.38061297940431454</c:v>
                </c:pt>
                <c:pt idx="10884">
                  <c:v>0.38087738576857633</c:v>
                </c:pt>
                <c:pt idx="10885">
                  <c:v>0.38114197581491094</c:v>
                </c:pt>
                <c:pt idx="10886">
                  <c:v>0.38140674966814825</c:v>
                </c:pt>
                <c:pt idx="10887">
                  <c:v>0.38167170745597639</c:v>
                </c:pt>
                <c:pt idx="10888">
                  <c:v>0.38193684930339311</c:v>
                </c:pt>
                <c:pt idx="10889">
                  <c:v>0.38220217534381984</c:v>
                </c:pt>
                <c:pt idx="10890">
                  <c:v>0.38246768570243389</c:v>
                </c:pt>
                <c:pt idx="10891">
                  <c:v>0.38273338050449368</c:v>
                </c:pt>
                <c:pt idx="10892">
                  <c:v>0.38299925988369893</c:v>
                </c:pt>
                <c:pt idx="10893">
                  <c:v>0.38326532396548796</c:v>
                </c:pt>
                <c:pt idx="10894">
                  <c:v>0.38353157287538048</c:v>
                </c:pt>
                <c:pt idx="10895">
                  <c:v>0.38379800674735504</c:v>
                </c:pt>
                <c:pt idx="10896">
                  <c:v>0.38406462570711158</c:v>
                </c:pt>
                <c:pt idx="10897">
                  <c:v>0.38433142988043145</c:v>
                </c:pt>
                <c:pt idx="10898">
                  <c:v>0.38459841940157274</c:v>
                </c:pt>
                <c:pt idx="10899">
                  <c:v>0.38486559439649748</c:v>
                </c:pt>
                <c:pt idx="10900">
                  <c:v>0.38513295499124939</c:v>
                </c:pt>
                <c:pt idx="10901">
                  <c:v>0.38540050132036652</c:v>
                </c:pt>
                <c:pt idx="10902">
                  <c:v>0.38566823351007357</c:v>
                </c:pt>
                <c:pt idx="10903">
                  <c:v>0.38593615168948525</c:v>
                </c:pt>
                <c:pt idx="10904">
                  <c:v>0.38620425598499591</c:v>
                </c:pt>
                <c:pt idx="10905">
                  <c:v>0.3864725465315178</c:v>
                </c:pt>
                <c:pt idx="10906">
                  <c:v>0.38674102345562678</c:v>
                </c:pt>
                <c:pt idx="10907">
                  <c:v>0.3870096868839808</c:v>
                </c:pt>
                <c:pt idx="10908">
                  <c:v>0.38727853695177339</c:v>
                </c:pt>
                <c:pt idx="10909">
                  <c:v>0.38754757378584448</c:v>
                </c:pt>
                <c:pt idx="10910">
                  <c:v>0.38781679751311615</c:v>
                </c:pt>
                <c:pt idx="10911">
                  <c:v>0.38808620826906393</c:v>
                </c:pt>
                <c:pt idx="10912">
                  <c:v>0.38835580618079218</c:v>
                </c:pt>
                <c:pt idx="10913">
                  <c:v>0.38862559137548769</c:v>
                </c:pt>
                <c:pt idx="10914">
                  <c:v>0.38889556398890851</c:v>
                </c:pt>
                <c:pt idx="10915">
                  <c:v>0.38916572414842415</c:v>
                </c:pt>
                <c:pt idx="10916">
                  <c:v>0.38943607198148661</c:v>
                </c:pt>
                <c:pt idx="10917">
                  <c:v>0.38970660762413706</c:v>
                </c:pt>
                <c:pt idx="10918">
                  <c:v>0.38997733120401062</c:v>
                </c:pt>
                <c:pt idx="10919">
                  <c:v>0.3902482428516646</c:v>
                </c:pt>
                <c:pt idx="10920">
                  <c:v>0.39051934269490551</c:v>
                </c:pt>
                <c:pt idx="10921">
                  <c:v>0.39079063087015298</c:v>
                </c:pt>
                <c:pt idx="10922">
                  <c:v>0.39106210750539716</c:v>
                </c:pt>
                <c:pt idx="10923">
                  <c:v>0.39133377272871112</c:v>
                </c:pt>
                <c:pt idx="10924">
                  <c:v>0.39160562667679899</c:v>
                </c:pt>
                <c:pt idx="10925">
                  <c:v>0.3918776694779178</c:v>
                </c:pt>
                <c:pt idx="10926">
                  <c:v>0.39214990126040777</c:v>
                </c:pt>
                <c:pt idx="10927">
                  <c:v>0.39242232216125805</c:v>
                </c:pt>
                <c:pt idx="10928">
                  <c:v>0.39269493230899327</c:v>
                </c:pt>
                <c:pt idx="10929">
                  <c:v>0.39296773183222122</c:v>
                </c:pt>
                <c:pt idx="10930">
                  <c:v>0.39324072086821676</c:v>
                </c:pt>
                <c:pt idx="10931">
                  <c:v>0.39351389954577254</c:v>
                </c:pt>
                <c:pt idx="10932">
                  <c:v>0.39378726799662978</c:v>
                </c:pt>
                <c:pt idx="10933">
                  <c:v>0.39406082634975409</c:v>
                </c:pt>
                <c:pt idx="10934">
                  <c:v>0.3943345747428022</c:v>
                </c:pt>
                <c:pt idx="10935">
                  <c:v>0.39460851330492497</c:v>
                </c:pt>
                <c:pt idx="10936">
                  <c:v>0.39488264216535696</c:v>
                </c:pt>
                <c:pt idx="10937">
                  <c:v>0.39515696146204193</c:v>
                </c:pt>
                <c:pt idx="10938">
                  <c:v>0.39543147132440004</c:v>
                </c:pt>
                <c:pt idx="10939">
                  <c:v>0.39570617188193552</c:v>
                </c:pt>
                <c:pt idx="10940">
                  <c:v>0.39598106327287969</c:v>
                </c:pt>
                <c:pt idx="10941">
                  <c:v>0.39625614562692274</c:v>
                </c:pt>
                <c:pt idx="10942">
                  <c:v>0.39653141907383882</c:v>
                </c:pt>
                <c:pt idx="10943">
                  <c:v>0.39680688375214768</c:v>
                </c:pt>
                <c:pt idx="10944">
                  <c:v>0.39708253979180985</c:v>
                </c:pt>
                <c:pt idx="10945">
                  <c:v>0.39735838732287021</c:v>
                </c:pt>
                <c:pt idx="10946">
                  <c:v>0.39763442648413738</c:v>
                </c:pt>
                <c:pt idx="10947">
                  <c:v>0.39791065740584292</c:v>
                </c:pt>
                <c:pt idx="10948">
                  <c:v>0.39818708022120008</c:v>
                </c:pt>
                <c:pt idx="10949">
                  <c:v>0.39846369506061541</c:v>
                </c:pt>
                <c:pt idx="10950">
                  <c:v>0.39874050206328371</c:v>
                </c:pt>
                <c:pt idx="10951">
                  <c:v>0.39901750135979874</c:v>
                </c:pt>
                <c:pt idx="10952">
                  <c:v>0.39929469308083915</c:v>
                </c:pt>
                <c:pt idx="10953">
                  <c:v>0.39957207736588984</c:v>
                </c:pt>
                <c:pt idx="10954">
                  <c:v>0.3998496543458171</c:v>
                </c:pt>
                <c:pt idx="10955">
                  <c:v>0.40012742415157199</c:v>
                </c:pt>
                <c:pt idx="10956">
                  <c:v>0.40040538692293043</c:v>
                </c:pt>
                <c:pt idx="10957">
                  <c:v>0.40068354279103158</c:v>
                </c:pt>
                <c:pt idx="10958">
                  <c:v>0.40096189188709952</c:v>
                </c:pt>
                <c:pt idx="10959">
                  <c:v>0.40124043435120177</c:v>
                </c:pt>
                <c:pt idx="10960">
                  <c:v>0.40151917031475093</c:v>
                </c:pt>
                <c:pt idx="10961">
                  <c:v>0.40179809990924481</c:v>
                </c:pt>
                <c:pt idx="10962">
                  <c:v>0.40207722327504297</c:v>
                </c:pt>
                <c:pt idx="10963">
                  <c:v>0.40235654054383208</c:v>
                </c:pt>
                <c:pt idx="10964">
                  <c:v>0.40263605185031376</c:v>
                </c:pt>
                <c:pt idx="10965">
                  <c:v>0.40291575732635165</c:v>
                </c:pt>
                <c:pt idx="10966">
                  <c:v>0.40319565711269567</c:v>
                </c:pt>
                <c:pt idx="10967">
                  <c:v>0.4034757513413989</c:v>
                </c:pt>
                <c:pt idx="10968">
                  <c:v>0.40375604014459987</c:v>
                </c:pt>
                <c:pt idx="10969">
                  <c:v>0.40403652366334208</c:v>
                </c:pt>
                <c:pt idx="10970">
                  <c:v>0.40431720202995403</c:v>
                </c:pt>
                <c:pt idx="10971">
                  <c:v>0.40459807537684978</c:v>
                </c:pt>
                <c:pt idx="10972">
                  <c:v>0.40487914384536705</c:v>
                </c:pt>
                <c:pt idx="10973">
                  <c:v>0.40516040756811017</c:v>
                </c:pt>
                <c:pt idx="10974">
                  <c:v>0.40544186667776949</c:v>
                </c:pt>
                <c:pt idx="10975">
                  <c:v>0.40572352131597744</c:v>
                </c:pt>
                <c:pt idx="10976">
                  <c:v>0.40600537161561495</c:v>
                </c:pt>
                <c:pt idx="10977">
                  <c:v>0.40628741771260513</c:v>
                </c:pt>
                <c:pt idx="10978">
                  <c:v>0.40656965974000747</c:v>
                </c:pt>
                <c:pt idx="10979">
                  <c:v>0.40685209783984833</c:v>
                </c:pt>
                <c:pt idx="10980">
                  <c:v>0.40713473214537826</c:v>
                </c:pt>
                <c:pt idx="10981">
                  <c:v>0.40741756278993418</c:v>
                </c:pt>
                <c:pt idx="10982">
                  <c:v>0.40770058991583874</c:v>
                </c:pt>
                <c:pt idx="10983">
                  <c:v>0.40798381365662023</c:v>
                </c:pt>
                <c:pt idx="10984">
                  <c:v>0.40826723414589372</c:v>
                </c:pt>
                <c:pt idx="10985">
                  <c:v>0.40855085152627868</c:v>
                </c:pt>
                <c:pt idx="10986">
                  <c:v>0.40883466593158191</c:v>
                </c:pt>
                <c:pt idx="10987">
                  <c:v>0.40911867749569714</c:v>
                </c:pt>
                <c:pt idx="10988">
                  <c:v>0.40940288636154115</c:v>
                </c:pt>
                <c:pt idx="10989">
                  <c:v>0.40968729266319992</c:v>
                </c:pt>
                <c:pt idx="10990">
                  <c:v>0.40997189653484634</c:v>
                </c:pt>
                <c:pt idx="10991">
                  <c:v>0.41025669811969528</c:v>
                </c:pt>
                <c:pt idx="10992">
                  <c:v>0.41054169755211239</c:v>
                </c:pt>
                <c:pt idx="10993">
                  <c:v>0.4108268949695395</c:v>
                </c:pt>
                <c:pt idx="10994">
                  <c:v>0.4111122905065227</c:v>
                </c:pt>
                <c:pt idx="10995">
                  <c:v>0.41139788430667529</c:v>
                </c:pt>
                <c:pt idx="10996">
                  <c:v>0.41168367650473658</c:v>
                </c:pt>
                <c:pt idx="10997">
                  <c:v>0.41196966723553335</c:v>
                </c:pt>
                <c:pt idx="10998">
                  <c:v>0.41225585664297826</c:v>
                </c:pt>
                <c:pt idx="10999">
                  <c:v>0.41254224486209173</c:v>
                </c:pt>
                <c:pt idx="11000">
                  <c:v>0.41282883202798165</c:v>
                </c:pt>
                <c:pt idx="11001">
                  <c:v>0.41311561828486093</c:v>
                </c:pt>
                <c:pt idx="11002">
                  <c:v>0.41340260376803145</c:v>
                </c:pt>
                <c:pt idx="11003">
                  <c:v>0.41368978861288291</c:v>
                </c:pt>
                <c:pt idx="11004">
                  <c:v>0.41397717296392894</c:v>
                </c:pt>
                <c:pt idx="11005">
                  <c:v>0.41426475695675369</c:v>
                </c:pt>
                <c:pt idx="11006">
                  <c:v>0.41455254072702913</c:v>
                </c:pt>
                <c:pt idx="11007">
                  <c:v>0.41484052441957031</c:v>
                </c:pt>
                <c:pt idx="11008">
                  <c:v>0.41512870817024417</c:v>
                </c:pt>
                <c:pt idx="11009">
                  <c:v>0.41541709211802808</c:v>
                </c:pt>
                <c:pt idx="11010">
                  <c:v>0.41570567639897155</c:v>
                </c:pt>
                <c:pt idx="11011">
                  <c:v>0.41599446115829247</c:v>
                </c:pt>
                <c:pt idx="11012">
                  <c:v>0.41628344653223553</c:v>
                </c:pt>
                <c:pt idx="11013">
                  <c:v>0.41657263265713396</c:v>
                </c:pt>
                <c:pt idx="11014">
                  <c:v>0.41686201967850839</c:v>
                </c:pt>
                <c:pt idx="11015">
                  <c:v>0.41715160773288784</c:v>
                </c:pt>
                <c:pt idx="11016">
                  <c:v>0.41744139695688975</c:v>
                </c:pt>
                <c:pt idx="11017">
                  <c:v>0.41773138749633831</c:v>
                </c:pt>
                <c:pt idx="11018">
                  <c:v>0.41802157948804719</c:v>
                </c:pt>
                <c:pt idx="11019">
                  <c:v>0.41831197306891882</c:v>
                </c:pt>
                <c:pt idx="11020">
                  <c:v>0.41860256838508142</c:v>
                </c:pt>
                <c:pt idx="11021">
                  <c:v>0.41889336557363405</c:v>
                </c:pt>
                <c:pt idx="11022">
                  <c:v>0.41918436477481452</c:v>
                </c:pt>
                <c:pt idx="11023">
                  <c:v>0.41947556612590603</c:v>
                </c:pt>
                <c:pt idx="11024">
                  <c:v>0.41976696977344347</c:v>
                </c:pt>
                <c:pt idx="11025">
                  <c:v>0.42005857585490702</c:v>
                </c:pt>
                <c:pt idx="11026">
                  <c:v>0.42035038450786633</c:v>
                </c:pt>
                <c:pt idx="11027">
                  <c:v>0.42064239587916175</c:v>
                </c:pt>
                <c:pt idx="11028">
                  <c:v>0.4209346101065603</c:v>
                </c:pt>
                <c:pt idx="11029">
                  <c:v>0.42122702732791839</c:v>
                </c:pt>
                <c:pt idx="11030">
                  <c:v>0.42151964769038275</c:v>
                </c:pt>
                <c:pt idx="11031">
                  <c:v>0.42181247133200761</c:v>
                </c:pt>
                <c:pt idx="11032">
                  <c:v>0.42210549839093703</c:v>
                </c:pt>
                <c:pt idx="11033">
                  <c:v>0.42239872901462439</c:v>
                </c:pt>
                <c:pt idx="11034">
                  <c:v>0.42269216334141202</c:v>
                </c:pt>
                <c:pt idx="11035">
                  <c:v>0.42298580150973192</c:v>
                </c:pt>
                <c:pt idx="11036">
                  <c:v>0.42327964366734516</c:v>
                </c:pt>
                <c:pt idx="11037">
                  <c:v>0.42357368995288247</c:v>
                </c:pt>
                <c:pt idx="11038">
                  <c:v>0.42386794050814869</c:v>
                </c:pt>
                <c:pt idx="11039">
                  <c:v>0.42416239547196077</c:v>
                </c:pt>
                <c:pt idx="11040">
                  <c:v>0.42445705499249081</c:v>
                </c:pt>
                <c:pt idx="11041">
                  <c:v>0.42475191920875521</c:v>
                </c:pt>
                <c:pt idx="11042">
                  <c:v>0.42504698825986059</c:v>
                </c:pt>
                <c:pt idx="11043">
                  <c:v>0.42534226229428795</c:v>
                </c:pt>
                <c:pt idx="11044">
                  <c:v>0.4256377414513437</c:v>
                </c:pt>
                <c:pt idx="11045">
                  <c:v>0.42593342587042449</c:v>
                </c:pt>
                <c:pt idx="11046">
                  <c:v>0.42622931570032102</c:v>
                </c:pt>
                <c:pt idx="11047">
                  <c:v>0.42652541108063013</c:v>
                </c:pt>
                <c:pt idx="11048">
                  <c:v>0.42682171215103926</c:v>
                </c:pt>
                <c:pt idx="11049">
                  <c:v>0.42711821906064945</c:v>
                </c:pt>
                <c:pt idx="11050">
                  <c:v>0.42741493194934865</c:v>
                </c:pt>
                <c:pt idx="11051">
                  <c:v>0.42771185095711556</c:v>
                </c:pt>
                <c:pt idx="11052">
                  <c:v>0.4280089762333622</c:v>
                </c:pt>
                <c:pt idx="11053">
                  <c:v>0.42830630791826829</c:v>
                </c:pt>
                <c:pt idx="11054">
                  <c:v>0.42860384615522296</c:v>
                </c:pt>
                <c:pt idx="11055">
                  <c:v>0.42890159108459425</c:v>
                </c:pt>
                <c:pt idx="11056">
                  <c:v>0.42919954285620976</c:v>
                </c:pt>
                <c:pt idx="11057">
                  <c:v>0.42949770161063922</c:v>
                </c:pt>
                <c:pt idx="11058">
                  <c:v>0.42979606748854332</c:v>
                </c:pt>
                <c:pt idx="11059">
                  <c:v>0.43009464064006225</c:v>
                </c:pt>
                <c:pt idx="11060">
                  <c:v>0.43039342120605872</c:v>
                </c:pt>
                <c:pt idx="11061">
                  <c:v>0.43069240932748698</c:v>
                </c:pt>
                <c:pt idx="11062">
                  <c:v>0.43099160515480017</c:v>
                </c:pt>
                <c:pt idx="11063">
                  <c:v>0.43129100882915483</c:v>
                </c:pt>
                <c:pt idx="11064">
                  <c:v>0.43159062049179914</c:v>
                </c:pt>
                <c:pt idx="11065">
                  <c:v>0.43189044029350004</c:v>
                </c:pt>
                <c:pt idx="11066">
                  <c:v>0.43219046837570846</c:v>
                </c:pt>
                <c:pt idx="11067">
                  <c:v>0.43249070488311397</c:v>
                </c:pt>
                <c:pt idx="11068">
                  <c:v>0.43279114995735746</c:v>
                </c:pt>
                <c:pt idx="11069">
                  <c:v>0.43309180374962536</c:v>
                </c:pt>
                <c:pt idx="11070">
                  <c:v>0.43339266640176211</c:v>
                </c:pt>
                <c:pt idx="11071">
                  <c:v>0.43369373805570405</c:v>
                </c:pt>
                <c:pt idx="11072">
                  <c:v>0.43399501886295283</c:v>
                </c:pt>
                <c:pt idx="11073">
                  <c:v>0.43429650896564875</c:v>
                </c:pt>
                <c:pt idx="11074">
                  <c:v>0.43459820850602421</c:v>
                </c:pt>
                <c:pt idx="11075">
                  <c:v>0.43490011763589675</c:v>
                </c:pt>
                <c:pt idx="11076">
                  <c:v>0.43520223649770312</c:v>
                </c:pt>
                <c:pt idx="11077">
                  <c:v>0.43550456523397235</c:v>
                </c:pt>
                <c:pt idx="11078">
                  <c:v>0.43580710399683864</c:v>
                </c:pt>
                <c:pt idx="11079">
                  <c:v>0.4361098529290357</c:v>
                </c:pt>
                <c:pt idx="11080">
                  <c:v>0.4364128121733899</c:v>
                </c:pt>
                <c:pt idx="11081">
                  <c:v>0.43671598188235267</c:v>
                </c:pt>
                <c:pt idx="11082">
                  <c:v>0.43701936219895537</c:v>
                </c:pt>
                <c:pt idx="11083">
                  <c:v>0.43732295326950421</c:v>
                </c:pt>
                <c:pt idx="11084">
                  <c:v>0.43762675523722272</c:v>
                </c:pt>
                <c:pt idx="11085">
                  <c:v>0.43793076825498645</c:v>
                </c:pt>
                <c:pt idx="11086">
                  <c:v>0.43823499246622466</c:v>
                </c:pt>
                <c:pt idx="11087">
                  <c:v>0.43853942801445966</c:v>
                </c:pt>
                <c:pt idx="11088">
                  <c:v>0.43884407505288575</c:v>
                </c:pt>
                <c:pt idx="11089">
                  <c:v>0.43914893372523139</c:v>
                </c:pt>
                <c:pt idx="11090">
                  <c:v>0.43945400417531821</c:v>
                </c:pt>
                <c:pt idx="11091">
                  <c:v>0.43975928655665997</c:v>
                </c:pt>
                <c:pt idx="11092">
                  <c:v>0.44006478101328483</c:v>
                </c:pt>
                <c:pt idx="11093">
                  <c:v>0.44037048768931442</c:v>
                </c:pt>
                <c:pt idx="11094">
                  <c:v>0.44067640673858266</c:v>
                </c:pt>
                <c:pt idx="11095">
                  <c:v>0.44098253830541806</c:v>
                </c:pt>
                <c:pt idx="11096">
                  <c:v>0.44128888253424275</c:v>
                </c:pt>
                <c:pt idx="11097">
                  <c:v>0.44159543957921155</c:v>
                </c:pt>
                <c:pt idx="11098">
                  <c:v>0.44190220958495402</c:v>
                </c:pt>
                <c:pt idx="11099">
                  <c:v>0.44220919269941089</c:v>
                </c:pt>
                <c:pt idx="11100">
                  <c:v>0.44251638906740604</c:v>
                </c:pt>
                <c:pt idx="11101">
                  <c:v>0.44282379884352302</c:v>
                </c:pt>
                <c:pt idx="11102">
                  <c:v>0.44313142217279372</c:v>
                </c:pt>
                <c:pt idx="11103">
                  <c:v>0.44343925920034399</c:v>
                </c:pt>
                <c:pt idx="11104">
                  <c:v>0.44374731008107987</c:v>
                </c:pt>
                <c:pt idx="11105">
                  <c:v>0.4440555749603356</c:v>
                </c:pt>
                <c:pt idx="11106">
                  <c:v>0.44436405398353973</c:v>
                </c:pt>
                <c:pt idx="11107">
                  <c:v>0.44467274730592132</c:v>
                </c:pt>
                <c:pt idx="11108">
                  <c:v>0.44498165507311777</c:v>
                </c:pt>
                <c:pt idx="11109">
                  <c:v>0.44529077743086087</c:v>
                </c:pt>
                <c:pt idx="11110">
                  <c:v>0.4456001145347035</c:v>
                </c:pt>
                <c:pt idx="11111">
                  <c:v>0.44590966653058661</c:v>
                </c:pt>
                <c:pt idx="11112">
                  <c:v>0.44621943356779281</c:v>
                </c:pt>
                <c:pt idx="11113">
                  <c:v>0.44652941579245914</c:v>
                </c:pt>
                <c:pt idx="11114">
                  <c:v>0.44683961336057115</c:v>
                </c:pt>
                <c:pt idx="11115">
                  <c:v>0.4471500264184759</c:v>
                </c:pt>
                <c:pt idx="11116">
                  <c:v>0.44746065511261535</c:v>
                </c:pt>
                <c:pt idx="11117">
                  <c:v>0.44777149959930029</c:v>
                </c:pt>
                <c:pt idx="11118">
                  <c:v>0.44808256002518304</c:v>
                </c:pt>
                <c:pt idx="11119">
                  <c:v>0.44839383653701093</c:v>
                </c:pt>
                <c:pt idx="11120">
                  <c:v>0.44870532929142071</c:v>
                </c:pt>
                <c:pt idx="11121">
                  <c:v>0.44901703843537055</c:v>
                </c:pt>
                <c:pt idx="11122">
                  <c:v>0.44932896411591389</c:v>
                </c:pt>
                <c:pt idx="11123">
                  <c:v>0.4496411064900141</c:v>
                </c:pt>
                <c:pt idx="11124">
                  <c:v>0.44995346570493583</c:v>
                </c:pt>
                <c:pt idx="11125">
                  <c:v>0.45026604190803915</c:v>
                </c:pt>
                <c:pt idx="11126">
                  <c:v>0.45057883525661491</c:v>
                </c:pt>
                <c:pt idx="11127">
                  <c:v>0.45089184589823478</c:v>
                </c:pt>
                <c:pt idx="11128">
                  <c:v>0.45120507398384913</c:v>
                </c:pt>
                <c:pt idx="11129">
                  <c:v>0.45151851966122797</c:v>
                </c:pt>
                <c:pt idx="11130">
                  <c:v>0.45183218308809958</c:v>
                </c:pt>
                <c:pt idx="11131">
                  <c:v>0.4521460644124462</c:v>
                </c:pt>
                <c:pt idx="11132">
                  <c:v>0.45246016378234605</c:v>
                </c:pt>
                <c:pt idx="11133">
                  <c:v>0.4527744813558563</c:v>
                </c:pt>
                <c:pt idx="11134">
                  <c:v>0.45308901728126788</c:v>
                </c:pt>
                <c:pt idx="11135">
                  <c:v>0.45340377170696772</c:v>
                </c:pt>
                <c:pt idx="11136">
                  <c:v>0.45371874479134267</c:v>
                </c:pt>
                <c:pt idx="11137">
                  <c:v>0.45403393668299297</c:v>
                </c:pt>
                <c:pt idx="11138">
                  <c:v>0.4543493475306149</c:v>
                </c:pt>
                <c:pt idx="11139">
                  <c:v>0.45466497749292578</c:v>
                </c:pt>
                <c:pt idx="11140">
                  <c:v>0.45498082671883561</c:v>
                </c:pt>
                <c:pt idx="11141">
                  <c:v>0.45529689535735085</c:v>
                </c:pt>
                <c:pt idx="11142">
                  <c:v>0.45561318356751984</c:v>
                </c:pt>
                <c:pt idx="11143">
                  <c:v>0.45592969149856311</c:v>
                </c:pt>
                <c:pt idx="11144">
                  <c:v>0.45624641930311749</c:v>
                </c:pt>
                <c:pt idx="11145">
                  <c:v>0.45656336713060414</c:v>
                </c:pt>
                <c:pt idx="11146">
                  <c:v>0.45688053514051363</c:v>
                </c:pt>
                <c:pt idx="11147">
                  <c:v>0.45719792348248162</c:v>
                </c:pt>
                <c:pt idx="11148">
                  <c:v>0.45751553230624076</c:v>
                </c:pt>
                <c:pt idx="11149">
                  <c:v>0.45783336177161427</c:v>
                </c:pt>
                <c:pt idx="11150">
                  <c:v>0.45815141202854986</c:v>
                </c:pt>
                <c:pt idx="11151">
                  <c:v>0.45846968322709247</c:v>
                </c:pt>
                <c:pt idx="11152">
                  <c:v>0.4587881755273987</c:v>
                </c:pt>
                <c:pt idx="11153">
                  <c:v>0.45910688907972891</c:v>
                </c:pt>
                <c:pt idx="11154">
                  <c:v>0.45942582403444093</c:v>
                </c:pt>
                <c:pt idx="11155">
                  <c:v>0.4597449805520254</c:v>
                </c:pt>
                <c:pt idx="11156">
                  <c:v>0.46006435878305602</c:v>
                </c:pt>
                <c:pt idx="11157">
                  <c:v>0.46038395888155403</c:v>
                </c:pt>
                <c:pt idx="11158">
                  <c:v>0.4607037809982954</c:v>
                </c:pt>
                <c:pt idx="11159">
                  <c:v>0.4610238252942172</c:v>
                </c:pt>
                <c:pt idx="11160">
                  <c:v>0.46134409192031212</c:v>
                </c:pt>
                <c:pt idx="11161">
                  <c:v>0.46166458102767055</c:v>
                </c:pt>
                <c:pt idx="11162">
                  <c:v>0.46198529277756517</c:v>
                </c:pt>
                <c:pt idx="11163">
                  <c:v>0.46230622732130355</c:v>
                </c:pt>
                <c:pt idx="11164">
                  <c:v>0.46262738481029125</c:v>
                </c:pt>
                <c:pt idx="11165">
                  <c:v>0.46294876540613733</c:v>
                </c:pt>
                <c:pt idx="11166">
                  <c:v>0.46327036926046478</c:v>
                </c:pt>
                <c:pt idx="11167">
                  <c:v>0.463592196524995</c:v>
                </c:pt>
                <c:pt idx="11168">
                  <c:v>0.46391424736167403</c:v>
                </c:pt>
                <c:pt idx="11169">
                  <c:v>0.46423652192244114</c:v>
                </c:pt>
                <c:pt idx="11170">
                  <c:v>0.46455902035933411</c:v>
                </c:pt>
                <c:pt idx="11171">
                  <c:v>0.46488174283463668</c:v>
                </c:pt>
                <c:pt idx="11172">
                  <c:v>0.46520468950060506</c:v>
                </c:pt>
                <c:pt idx="11173">
                  <c:v>0.46552786051298123</c:v>
                </c:pt>
                <c:pt idx="11174">
                  <c:v>0.46585125602422595</c:v>
                </c:pt>
                <c:pt idx="11175">
                  <c:v>0.46617487619707432</c:v>
                </c:pt>
                <c:pt idx="11176">
                  <c:v>0.46649872118420604</c:v>
                </c:pt>
                <c:pt idx="11177">
                  <c:v>0.46682279113839981</c:v>
                </c:pt>
                <c:pt idx="11178">
                  <c:v>0.46714708622273016</c:v>
                </c:pt>
                <c:pt idx="11179">
                  <c:v>0.46747160659019515</c:v>
                </c:pt>
                <c:pt idx="11180">
                  <c:v>0.46779635239389211</c:v>
                </c:pt>
                <c:pt idx="11181">
                  <c:v>0.46812132379723564</c:v>
                </c:pt>
                <c:pt idx="11182">
                  <c:v>0.46844652095354294</c:v>
                </c:pt>
                <c:pt idx="11183">
                  <c:v>0.46877194401623062</c:v>
                </c:pt>
                <c:pt idx="11184">
                  <c:v>0.46909759314905408</c:v>
                </c:pt>
                <c:pt idx="11185">
                  <c:v>0.4694234685056502</c:v>
                </c:pt>
                <c:pt idx="11186">
                  <c:v>0.46974957023975555</c:v>
                </c:pt>
                <c:pt idx="11187">
                  <c:v>0.47007589851546711</c:v>
                </c:pt>
                <c:pt idx="11188">
                  <c:v>0.47040245348674214</c:v>
                </c:pt>
                <c:pt idx="11189">
                  <c:v>0.47072923531106281</c:v>
                </c:pt>
                <c:pt idx="11190">
                  <c:v>0.47105624414259334</c:v>
                </c:pt>
                <c:pt idx="11191">
                  <c:v>0.47138348014588705</c:v>
                </c:pt>
                <c:pt idx="11192">
                  <c:v>0.4717109434753296</c:v>
                </c:pt>
                <c:pt idx="11193">
                  <c:v>0.4720386342854066</c:v>
                </c:pt>
                <c:pt idx="11194">
                  <c:v>0.47236655274101469</c:v>
                </c:pt>
                <c:pt idx="11195">
                  <c:v>0.4726946989968614</c:v>
                </c:pt>
                <c:pt idx="11196">
                  <c:v>0.47302307320775461</c:v>
                </c:pt>
                <c:pt idx="11197">
                  <c:v>0.47335167553893476</c:v>
                </c:pt>
                <c:pt idx="11198">
                  <c:v>0.47368050614543206</c:v>
                </c:pt>
                <c:pt idx="11199">
                  <c:v>0.47400956518237725</c:v>
                </c:pt>
                <c:pt idx="11200">
                  <c:v>0.47433885281535537</c:v>
                </c:pt>
                <c:pt idx="11201">
                  <c:v>0.47466836919971994</c:v>
                </c:pt>
                <c:pt idx="11202">
                  <c:v>0.47499811449438128</c:v>
                </c:pt>
                <c:pt idx="11203">
                  <c:v>0.47532808885490163</c:v>
                </c:pt>
                <c:pt idx="11204">
                  <c:v>0.47565829244732666</c:v>
                </c:pt>
                <c:pt idx="11205">
                  <c:v>0.47598872542744203</c:v>
                </c:pt>
                <c:pt idx="11206">
                  <c:v>0.47631938795113438</c:v>
                </c:pt>
                <c:pt idx="11207">
                  <c:v>0.47665028018479566</c:v>
                </c:pt>
                <c:pt idx="11208">
                  <c:v>0.47698140228453645</c:v>
                </c:pt>
                <c:pt idx="11209">
                  <c:v>0.47731275440656851</c:v>
                </c:pt>
                <c:pt idx="11210">
                  <c:v>0.47764433671763085</c:v>
                </c:pt>
                <c:pt idx="11211">
                  <c:v>0.4779761493741595</c:v>
                </c:pt>
                <c:pt idx="11212">
                  <c:v>0.47830819253269202</c:v>
                </c:pt>
                <c:pt idx="11213">
                  <c:v>0.47864046636031515</c:v>
                </c:pt>
                <c:pt idx="11214">
                  <c:v>0.47897297101379127</c:v>
                </c:pt>
                <c:pt idx="11215">
                  <c:v>0.4793057066499844</c:v>
                </c:pt>
                <c:pt idx="11216">
                  <c:v>0.4796386734363296</c:v>
                </c:pt>
                <c:pt idx="11217">
                  <c:v>0.47997187152991627</c:v>
                </c:pt>
                <c:pt idx="11218">
                  <c:v>0.48030530109143021</c:v>
                </c:pt>
                <c:pt idx="11219">
                  <c:v>0.48063896227817171</c:v>
                </c:pt>
                <c:pt idx="11220">
                  <c:v>0.48097285525804179</c:v>
                </c:pt>
                <c:pt idx="11221">
                  <c:v>0.48130698018856655</c:v>
                </c:pt>
                <c:pt idx="11222">
                  <c:v>0.48164133722737451</c:v>
                </c:pt>
                <c:pt idx="11223">
                  <c:v>0.4819759265427167</c:v>
                </c:pt>
                <c:pt idx="11224">
                  <c:v>0.48231074829244791</c:v>
                </c:pt>
                <c:pt idx="11225">
                  <c:v>0.48264580263452522</c:v>
                </c:pt>
                <c:pt idx="11226">
                  <c:v>0.48298108973755066</c:v>
                </c:pt>
                <c:pt idx="11227">
                  <c:v>0.48331660975970819</c:v>
                </c:pt>
                <c:pt idx="11228">
                  <c:v>0.48365236285928437</c:v>
                </c:pt>
                <c:pt idx="11229">
                  <c:v>0.48398834920523276</c:v>
                </c:pt>
                <c:pt idx="11230">
                  <c:v>0.48432456895606724</c:v>
                </c:pt>
                <c:pt idx="11231">
                  <c:v>0.48466102227040447</c:v>
                </c:pt>
                <c:pt idx="11232">
                  <c:v>0.48499770931755043</c:v>
                </c:pt>
                <c:pt idx="11233">
                  <c:v>0.48533463025634949</c:v>
                </c:pt>
                <c:pt idx="11234">
                  <c:v>0.48567178524928289</c:v>
                </c:pt>
                <c:pt idx="11235">
                  <c:v>0.48600917445540848</c:v>
                </c:pt>
                <c:pt idx="11236">
                  <c:v>0.48634679804450315</c:v>
                </c:pt>
                <c:pt idx="11237">
                  <c:v>0.48668465617585316</c:v>
                </c:pt>
                <c:pt idx="11238">
                  <c:v>0.48702274900884818</c:v>
                </c:pt>
                <c:pt idx="11239">
                  <c:v>0.48736107671361911</c:v>
                </c:pt>
                <c:pt idx="11240">
                  <c:v>0.48769963944978445</c:v>
                </c:pt>
                <c:pt idx="11241">
                  <c:v>0.48803843737706626</c:v>
                </c:pt>
                <c:pt idx="11242">
                  <c:v>0.48837747066595022</c:v>
                </c:pt>
                <c:pt idx="11243">
                  <c:v>0.48871673947638772</c:v>
                </c:pt>
                <c:pt idx="11244">
                  <c:v>0.48905624396843389</c:v>
                </c:pt>
                <c:pt idx="11245">
                  <c:v>0.48939598431293008</c:v>
                </c:pt>
                <c:pt idx="11246">
                  <c:v>0.48973596067016117</c:v>
                </c:pt>
                <c:pt idx="11247">
                  <c:v>0.49007617320408187</c:v>
                </c:pt>
                <c:pt idx="11248">
                  <c:v>0.49041662207519249</c:v>
                </c:pt>
                <c:pt idx="11249">
                  <c:v>0.4907573074548095</c:v>
                </c:pt>
                <c:pt idx="11250">
                  <c:v>0.49109822950366383</c:v>
                </c:pt>
                <c:pt idx="11251">
                  <c:v>0.49143938838259038</c:v>
                </c:pt>
                <c:pt idx="11252">
                  <c:v>0.4917807842632631</c:v>
                </c:pt>
                <c:pt idx="11253">
                  <c:v>0.49212241730674794</c:v>
                </c:pt>
                <c:pt idx="11254">
                  <c:v>0.49246428767421535</c:v>
                </c:pt>
                <c:pt idx="11255">
                  <c:v>0.49280639553769717</c:v>
                </c:pt>
                <c:pt idx="11256">
                  <c:v>0.49314874105859541</c:v>
                </c:pt>
                <c:pt idx="11257">
                  <c:v>0.49349132439841653</c:v>
                </c:pt>
                <c:pt idx="11258">
                  <c:v>0.4938341457295512</c:v>
                </c:pt>
                <c:pt idx="11259">
                  <c:v>0.49417720521373798</c:v>
                </c:pt>
                <c:pt idx="11260">
                  <c:v>0.49452050301282019</c:v>
                </c:pt>
                <c:pt idx="11261">
                  <c:v>0.49486403929954809</c:v>
                </c:pt>
                <c:pt idx="11262">
                  <c:v>0.49520781423599741</c:v>
                </c:pt>
                <c:pt idx="11263">
                  <c:v>0.49555182798795472</c:v>
                </c:pt>
                <c:pt idx="11264">
                  <c:v>0.49589608071771357</c:v>
                </c:pt>
                <c:pt idx="11265">
                  <c:v>0.49624057259850474</c:v>
                </c:pt>
                <c:pt idx="11266">
                  <c:v>0.49658530379285476</c:v>
                </c:pt>
                <c:pt idx="11267">
                  <c:v>0.49693027446339577</c:v>
                </c:pt>
                <c:pt idx="11268">
                  <c:v>0.49727548478371975</c:v>
                </c:pt>
                <c:pt idx="11269">
                  <c:v>0.49762093491669224</c:v>
                </c:pt>
                <c:pt idx="11270">
                  <c:v>0.49796662502528444</c:v>
                </c:pt>
                <c:pt idx="11271">
                  <c:v>0.49831255528345042</c:v>
                </c:pt>
                <c:pt idx="11272">
                  <c:v>0.49865872585439541</c:v>
                </c:pt>
                <c:pt idx="11273">
                  <c:v>0.4990051369014305</c:v>
                </c:pt>
                <c:pt idx="11274">
                  <c:v>0.49935178859887247</c:v>
                </c:pt>
                <c:pt idx="11275">
                  <c:v>0.49969868111026694</c:v>
                </c:pt>
                <c:pt idx="11276">
                  <c:v>0.50004581459926556</c:v>
                </c:pt>
                <c:pt idx="11277">
                  <c:v>0.50039318924054876</c:v>
                </c:pt>
                <c:pt idx="11278">
                  <c:v>0.50074080519800312</c:v>
                </c:pt>
                <c:pt idx="11279">
                  <c:v>0.50108866263926755</c:v>
                </c:pt>
                <c:pt idx="11280">
                  <c:v>0.50143676172844898</c:v>
                </c:pt>
                <c:pt idx="11281">
                  <c:v>0.50178510264071363</c:v>
                </c:pt>
                <c:pt idx="11282">
                  <c:v>0.50213368554040394</c:v>
                </c:pt>
                <c:pt idx="11283">
                  <c:v>0.50248251059196924</c:v>
                </c:pt>
                <c:pt idx="11284">
                  <c:v>0.50283157797094091</c:v>
                </c:pt>
                <c:pt idx="11285">
                  <c:v>0.50318088784200443</c:v>
                </c:pt>
                <c:pt idx="11286">
                  <c:v>0.50353044036995176</c:v>
                </c:pt>
                <c:pt idx="11287">
                  <c:v>0.50388023573068053</c:v>
                </c:pt>
                <c:pt idx="11288">
                  <c:v>0.5042302740892195</c:v>
                </c:pt>
                <c:pt idx="11289">
                  <c:v>0.50458055561070447</c:v>
                </c:pt>
                <c:pt idx="11290">
                  <c:v>0.5049310804713999</c:v>
                </c:pt>
                <c:pt idx="11291">
                  <c:v>0.50528184883667859</c:v>
                </c:pt>
                <c:pt idx="11292">
                  <c:v>0.50563286087569992</c:v>
                </c:pt>
                <c:pt idx="11293">
                  <c:v>0.50598411675405874</c:v>
                </c:pt>
                <c:pt idx="11294">
                  <c:v>0.5063356166485099</c:v>
                </c:pt>
                <c:pt idx="11295">
                  <c:v>0.50668736072488652</c:v>
                </c:pt>
                <c:pt idx="11296">
                  <c:v>0.50703934914912874</c:v>
                </c:pt>
                <c:pt idx="11297">
                  <c:v>0.50739158209836022</c:v>
                </c:pt>
                <c:pt idx="11298">
                  <c:v>0.50774405973875947</c:v>
                </c:pt>
                <c:pt idx="11299">
                  <c:v>0.50809678223661325</c:v>
                </c:pt>
                <c:pt idx="11300">
                  <c:v>0.50844974976941426</c:v>
                </c:pt>
                <c:pt idx="11301">
                  <c:v>0.50880296250368784</c:v>
                </c:pt>
                <c:pt idx="11302">
                  <c:v>0.50915642060606736</c:v>
                </c:pt>
                <c:pt idx="11303">
                  <c:v>0.50951012425441555</c:v>
                </c:pt>
                <c:pt idx="11304">
                  <c:v>0.50986407361560537</c:v>
                </c:pt>
                <c:pt idx="11305">
                  <c:v>0.51021826885661736</c:v>
                </c:pt>
                <c:pt idx="11306">
                  <c:v>0.51057271015568562</c:v>
                </c:pt>
                <c:pt idx="11307">
                  <c:v>0.51092739768003059</c:v>
                </c:pt>
                <c:pt idx="11308">
                  <c:v>0.51128233160070158</c:v>
                </c:pt>
                <c:pt idx="11309">
                  <c:v>0.51163751208514385</c:v>
                </c:pt>
                <c:pt idx="11310">
                  <c:v>0.51199293931208711</c:v>
                </c:pt>
                <c:pt idx="11311">
                  <c:v>0.51234861344921701</c:v>
                </c:pt>
                <c:pt idx="11312">
                  <c:v>0.5127045346643283</c:v>
                </c:pt>
                <c:pt idx="11313">
                  <c:v>0.51306070313652319</c:v>
                </c:pt>
                <c:pt idx="11314">
                  <c:v>0.51341711903383724</c:v>
                </c:pt>
                <c:pt idx="11315">
                  <c:v>0.51377378252441497</c:v>
                </c:pt>
                <c:pt idx="11316">
                  <c:v>0.51413069378773213</c:v>
                </c:pt>
                <c:pt idx="11317">
                  <c:v>0.51448785299217481</c:v>
                </c:pt>
                <c:pt idx="11318">
                  <c:v>0.51484526030623812</c:v>
                </c:pt>
                <c:pt idx="11319">
                  <c:v>0.5152029159097723</c:v>
                </c:pt>
                <c:pt idx="11320">
                  <c:v>0.51556081997151426</c:v>
                </c:pt>
                <c:pt idx="11321">
                  <c:v>0.51591897266031084</c:v>
                </c:pt>
                <c:pt idx="11322">
                  <c:v>0.51627737415638708</c:v>
                </c:pt>
                <c:pt idx="11323">
                  <c:v>0.51663602462883207</c:v>
                </c:pt>
                <c:pt idx="11324">
                  <c:v>0.51699492425060622</c:v>
                </c:pt>
                <c:pt idx="11325">
                  <c:v>0.51735407319102555</c:v>
                </c:pt>
                <c:pt idx="11326">
                  <c:v>0.51771347163081682</c:v>
                </c:pt>
                <c:pt idx="11327">
                  <c:v>0.51807311973953929</c:v>
                </c:pt>
                <c:pt idx="11328">
                  <c:v>0.51843301768686234</c:v>
                </c:pt>
                <c:pt idx="11329">
                  <c:v>0.51879316565388933</c:v>
                </c:pt>
                <c:pt idx="11330">
                  <c:v>0.51915356381053346</c:v>
                </c:pt>
                <c:pt idx="11331">
                  <c:v>0.51951421232681771</c:v>
                </c:pt>
                <c:pt idx="11332">
                  <c:v>0.51987511138422338</c:v>
                </c:pt>
                <c:pt idx="11333">
                  <c:v>0.5202362611530178</c:v>
                </c:pt>
                <c:pt idx="11334">
                  <c:v>0.52059766180357869</c:v>
                </c:pt>
                <c:pt idx="11335">
                  <c:v>0.5209593135177657</c:v>
                </c:pt>
                <c:pt idx="11336">
                  <c:v>0.52132121646620133</c:v>
                </c:pt>
                <c:pt idx="11337">
                  <c:v>0.52168337082341432</c:v>
                </c:pt>
                <c:pt idx="11338">
                  <c:v>0.52204577676025632</c:v>
                </c:pt>
                <c:pt idx="11339">
                  <c:v>0.52240843445909302</c:v>
                </c:pt>
                <c:pt idx="11340">
                  <c:v>0.52277134409102133</c:v>
                </c:pt>
                <c:pt idx="11341">
                  <c:v>0.5231345058272493</c:v>
                </c:pt>
                <c:pt idx="11342">
                  <c:v>0.52349791985052285</c:v>
                </c:pt>
                <c:pt idx="11343">
                  <c:v>0.52386158633229563</c:v>
                </c:pt>
                <c:pt idx="11344">
                  <c:v>0.52422550544413293</c:v>
                </c:pt>
                <c:pt idx="11345">
                  <c:v>0.52458967736916162</c:v>
                </c:pt>
                <c:pt idx="11346">
                  <c:v>0.52495410227919304</c:v>
                </c:pt>
                <c:pt idx="11347">
                  <c:v>0.5253187803461502</c:v>
                </c:pt>
                <c:pt idx="11348">
                  <c:v>0.52568371175354189</c:v>
                </c:pt>
                <c:pt idx="11349">
                  <c:v>0.52604889667353794</c:v>
                </c:pt>
                <c:pt idx="11350">
                  <c:v>0.52641433527841974</c:v>
                </c:pt>
                <c:pt idx="11351">
                  <c:v>0.52678002775207877</c:v>
                </c:pt>
                <c:pt idx="11352">
                  <c:v>0.5271459742670439</c:v>
                </c:pt>
                <c:pt idx="11353">
                  <c:v>0.52751217499979397</c:v>
                </c:pt>
                <c:pt idx="11354">
                  <c:v>0.52787863012308966</c:v>
                </c:pt>
                <c:pt idx="11355">
                  <c:v>0.52824533982133404</c:v>
                </c:pt>
                <c:pt idx="11356">
                  <c:v>0.5286123042675358</c:v>
                </c:pt>
                <c:pt idx="11357">
                  <c:v>0.52897952363481593</c:v>
                </c:pt>
                <c:pt idx="11358">
                  <c:v>0.52934699810796193</c:v>
                </c:pt>
                <c:pt idx="11359">
                  <c:v>0.52971472786034357</c:v>
                </c:pt>
                <c:pt idx="11360">
                  <c:v>0.53008271306544275</c:v>
                </c:pt>
                <c:pt idx="11361">
                  <c:v>0.53045095390843244</c:v>
                </c:pt>
                <c:pt idx="11362">
                  <c:v>0.5308194505630438</c:v>
                </c:pt>
                <c:pt idx="11363">
                  <c:v>0.53118820320312066</c:v>
                </c:pt>
                <c:pt idx="11364">
                  <c:v>0.53155721201422212</c:v>
                </c:pt>
                <c:pt idx="11365">
                  <c:v>0.53192647717044161</c:v>
                </c:pt>
                <c:pt idx="11366">
                  <c:v>0.53229599884598544</c:v>
                </c:pt>
                <c:pt idx="11367">
                  <c:v>0.53266577722679997</c:v>
                </c:pt>
                <c:pt idx="11368">
                  <c:v>0.53303581248734155</c:v>
                </c:pt>
                <c:pt idx="11369">
                  <c:v>0.53340610480606088</c:v>
                </c:pt>
                <c:pt idx="11370">
                  <c:v>0.53377665435764887</c:v>
                </c:pt>
                <c:pt idx="11371">
                  <c:v>0.53414746132856894</c:v>
                </c:pt>
                <c:pt idx="11372">
                  <c:v>0.53451852589376292</c:v>
                </c:pt>
                <c:pt idx="11373">
                  <c:v>0.53488984822828589</c:v>
                </c:pt>
                <c:pt idx="11374">
                  <c:v>0.53526142851899028</c:v>
                </c:pt>
                <c:pt idx="11375">
                  <c:v>0.53563326694118263</c:v>
                </c:pt>
                <c:pt idx="11376">
                  <c:v>0.53600536367028329</c:v>
                </c:pt>
                <c:pt idx="11377">
                  <c:v>0.53637771889353425</c:v>
                </c:pt>
                <c:pt idx="11378">
                  <c:v>0.53675033278660766</c:v>
                </c:pt>
                <c:pt idx="11379">
                  <c:v>0.53712320552528969</c:v>
                </c:pt>
                <c:pt idx="11380">
                  <c:v>0.53749633729721291</c:v>
                </c:pt>
                <c:pt idx="11381">
                  <c:v>0.53786972827841584</c:v>
                </c:pt>
                <c:pt idx="11382">
                  <c:v>0.53824337864896743</c:v>
                </c:pt>
                <c:pt idx="11383">
                  <c:v>0.53861728858514279</c:v>
                </c:pt>
                <c:pt idx="11384">
                  <c:v>0.53899145827509631</c:v>
                </c:pt>
                <c:pt idx="11385">
                  <c:v>0.53936588789535633</c:v>
                </c:pt>
                <c:pt idx="11386">
                  <c:v>0.53974057762256544</c:v>
                </c:pt>
                <c:pt idx="11387">
                  <c:v>0.5401155276452706</c:v>
                </c:pt>
                <c:pt idx="11388">
                  <c:v>0.54049073814036808</c:v>
                </c:pt>
                <c:pt idx="11389">
                  <c:v>0.54086620928486906</c:v>
                </c:pt>
                <c:pt idx="11390">
                  <c:v>0.54124194126771363</c:v>
                </c:pt>
                <c:pt idx="11391">
                  <c:v>0.54161793426616711</c:v>
                </c:pt>
                <c:pt idx="11392">
                  <c:v>0.54199418845760972</c:v>
                </c:pt>
                <c:pt idx="11393">
                  <c:v>0.54237070403137544</c:v>
                </c:pt>
                <c:pt idx="11394">
                  <c:v>0.54274748116509941</c:v>
                </c:pt>
                <c:pt idx="11395">
                  <c:v>0.54312452003653189</c:v>
                </c:pt>
                <c:pt idx="11396">
                  <c:v>0.54350182083540155</c:v>
                </c:pt>
                <c:pt idx="11397">
                  <c:v>0.54387938373971412</c:v>
                </c:pt>
                <c:pt idx="11398">
                  <c:v>0.54425720893155038</c:v>
                </c:pt>
                <c:pt idx="11399">
                  <c:v>0.54463529658915499</c:v>
                </c:pt>
                <c:pt idx="11400">
                  <c:v>0.54501364690278453</c:v>
                </c:pt>
                <c:pt idx="11401">
                  <c:v>0.54539226005093977</c:v>
                </c:pt>
                <c:pt idx="11402">
                  <c:v>0.54577113621223705</c:v>
                </c:pt>
                <c:pt idx="11403">
                  <c:v>0.54615027557732976</c:v>
                </c:pt>
                <c:pt idx="11404">
                  <c:v>0.54652967832509081</c:v>
                </c:pt>
                <c:pt idx="11405">
                  <c:v>0.54690934463450902</c:v>
                </c:pt>
                <c:pt idx="11406">
                  <c:v>0.54728927469663557</c:v>
                </c:pt>
                <c:pt idx="11407">
                  <c:v>0.54766946869071631</c:v>
                </c:pt>
                <c:pt idx="11408">
                  <c:v>0.54804992679611342</c:v>
                </c:pt>
                <c:pt idx="11409">
                  <c:v>0.54843064920427642</c:v>
                </c:pt>
                <c:pt idx="11410">
                  <c:v>0.54881163609482508</c:v>
                </c:pt>
                <c:pt idx="11411">
                  <c:v>0.54919288764749552</c:v>
                </c:pt>
                <c:pt idx="11412">
                  <c:v>0.54957440405413649</c:v>
                </c:pt>
                <c:pt idx="11413">
                  <c:v>0.54995618549474257</c:v>
                </c:pt>
                <c:pt idx="11414">
                  <c:v>0.55033823215342881</c:v>
                </c:pt>
                <c:pt idx="11415">
                  <c:v>0.55072054421043137</c:v>
                </c:pt>
                <c:pt idx="11416">
                  <c:v>0.55110312185813293</c:v>
                </c:pt>
                <c:pt idx="11417">
                  <c:v>0.55148596527702831</c:v>
                </c:pt>
                <c:pt idx="11418">
                  <c:v>0.5518690746477295</c:v>
                </c:pt>
                <c:pt idx="11419">
                  <c:v>0.55225245016302038</c:v>
                </c:pt>
                <c:pt idx="11420">
                  <c:v>0.55263609200377217</c:v>
                </c:pt>
                <c:pt idx="11421">
                  <c:v>0.55302000035097376</c:v>
                </c:pt>
                <c:pt idx="11422">
                  <c:v>0.55340417539781084</c:v>
                </c:pt>
                <c:pt idx="11423">
                  <c:v>0.55378861732553197</c:v>
                </c:pt>
                <c:pt idx="11424">
                  <c:v>0.55417332631550331</c:v>
                </c:pt>
                <c:pt idx="11425">
                  <c:v>0.55455830256131355</c:v>
                </c:pt>
                <c:pt idx="11426">
                  <c:v>0.55494354624458919</c:v>
                </c:pt>
                <c:pt idx="11427">
                  <c:v>0.55532905755111539</c:v>
                </c:pt>
                <c:pt idx="11428">
                  <c:v>0.55571483666276278</c:v>
                </c:pt>
                <c:pt idx="11429">
                  <c:v>0.55610088377365829</c:v>
                </c:pt>
                <c:pt idx="11430">
                  <c:v>0.55648719906593391</c:v>
                </c:pt>
                <c:pt idx="11431">
                  <c:v>0.55687378272183963</c:v>
                </c:pt>
                <c:pt idx="11432">
                  <c:v>0.55726063493590727</c:v>
                </c:pt>
                <c:pt idx="11433">
                  <c:v>0.55764775589064852</c:v>
                </c:pt>
                <c:pt idx="11434">
                  <c:v>0.55803514576869362</c:v>
                </c:pt>
                <c:pt idx="11435">
                  <c:v>0.55842280476498007</c:v>
                </c:pt>
                <c:pt idx="11436">
                  <c:v>0.55881073306240026</c:v>
                </c:pt>
                <c:pt idx="11437">
                  <c:v>0.55919893084396499</c:v>
                </c:pt>
                <c:pt idx="11438">
                  <c:v>0.55958739830501858</c:v>
                </c:pt>
                <c:pt idx="11439">
                  <c:v>0.55997613562883475</c:v>
                </c:pt>
                <c:pt idx="11440">
                  <c:v>0.56036514299880602</c:v>
                </c:pt>
                <c:pt idx="11441">
                  <c:v>0.56075442061068403</c:v>
                </c:pt>
                <c:pt idx="11442">
                  <c:v>0.56114396864812477</c:v>
                </c:pt>
                <c:pt idx="11443">
                  <c:v>0.56153378729898884</c:v>
                </c:pt>
                <c:pt idx="11444">
                  <c:v>0.56192387674717914</c:v>
                </c:pt>
                <c:pt idx="11445">
                  <c:v>0.56231423718899176</c:v>
                </c:pt>
                <c:pt idx="11446">
                  <c:v>0.56270486880859338</c:v>
                </c:pt>
                <c:pt idx="11447">
                  <c:v>0.56309577179027037</c:v>
                </c:pt>
                <c:pt idx="11448">
                  <c:v>0.56348694633072816</c:v>
                </c:pt>
                <c:pt idx="11449">
                  <c:v>0.56387839261451767</c:v>
                </c:pt>
                <c:pt idx="11450">
                  <c:v>0.5642701108263094</c:v>
                </c:pt>
                <c:pt idx="11451">
                  <c:v>0.56466210116321924</c:v>
                </c:pt>
                <c:pt idx="11452">
                  <c:v>0.56505436381018281</c:v>
                </c:pt>
                <c:pt idx="11453">
                  <c:v>0.56544689895225586</c:v>
                </c:pt>
                <c:pt idx="11454">
                  <c:v>0.56583970678696527</c:v>
                </c:pt>
                <c:pt idx="11455">
                  <c:v>0.56623278749963235</c:v>
                </c:pt>
                <c:pt idx="11456">
                  <c:v>0.56662614127569888</c:v>
                </c:pt>
                <c:pt idx="11457">
                  <c:v>0.56701976831310352</c:v>
                </c:pt>
                <c:pt idx="11458">
                  <c:v>0.56741366879755428</c:v>
                </c:pt>
                <c:pt idx="11459">
                  <c:v>0.56780784291901087</c:v>
                </c:pt>
                <c:pt idx="11460">
                  <c:v>0.56820229086343077</c:v>
                </c:pt>
                <c:pt idx="11461">
                  <c:v>0.56859701282930331</c:v>
                </c:pt>
                <c:pt idx="11462">
                  <c:v>0.56899200900285296</c:v>
                </c:pt>
                <c:pt idx="11463">
                  <c:v>0.56938727957042512</c:v>
                </c:pt>
                <c:pt idx="11464">
                  <c:v>0.56978282473092301</c:v>
                </c:pt>
                <c:pt idx="11465">
                  <c:v>0.57017864467095958</c:v>
                </c:pt>
                <c:pt idx="11466">
                  <c:v>0.57057473957726867</c:v>
                </c:pt>
                <c:pt idx="11467">
                  <c:v>0.57097110964916842</c:v>
                </c:pt>
                <c:pt idx="11468">
                  <c:v>0.57136775507366089</c:v>
                </c:pt>
                <c:pt idx="11469">
                  <c:v>0.57176467603786951</c:v>
                </c:pt>
                <c:pt idx="11470">
                  <c:v>0.57216187274152797</c:v>
                </c:pt>
                <c:pt idx="11471">
                  <c:v>0.57255934537202835</c:v>
                </c:pt>
                <c:pt idx="11472">
                  <c:v>0.57295709412105311</c:v>
                </c:pt>
                <c:pt idx="11473">
                  <c:v>0.57335511917624615</c:v>
                </c:pt>
                <c:pt idx="11474">
                  <c:v>0.57375342073789659</c:v>
                </c:pt>
                <c:pt idx="11475">
                  <c:v>0.57415199899391811</c:v>
                </c:pt>
                <c:pt idx="11476">
                  <c:v>0.57455085413234563</c:v>
                </c:pt>
                <c:pt idx="11477">
                  <c:v>0.57494998635388639</c:v>
                </c:pt>
                <c:pt idx="11478">
                  <c:v>0.57534939584684552</c:v>
                </c:pt>
                <c:pt idx="11479">
                  <c:v>0.57574908279965042</c:v>
                </c:pt>
                <c:pt idx="11480">
                  <c:v>0.57614904741342676</c:v>
                </c:pt>
                <c:pt idx="11481">
                  <c:v>0.57654928987687226</c:v>
                </c:pt>
                <c:pt idx="11482">
                  <c:v>0.57694981037880755</c:v>
                </c:pt>
                <c:pt idx="11483">
                  <c:v>0.57735060912077751</c:v>
                </c:pt>
                <c:pt idx="11484">
                  <c:v>0.57775168629187368</c:v>
                </c:pt>
                <c:pt idx="11485">
                  <c:v>0.57815304208131002</c:v>
                </c:pt>
                <c:pt idx="11486">
                  <c:v>0.57855467669105221</c:v>
                </c:pt>
                <c:pt idx="11487">
                  <c:v>0.57895659031058588</c:v>
                </c:pt>
                <c:pt idx="11488">
                  <c:v>0.57935878313373512</c:v>
                </c:pt>
                <c:pt idx="11489">
                  <c:v>0.57976125535024048</c:v>
                </c:pt>
                <c:pt idx="11490">
                  <c:v>0.58016400716262895</c:v>
                </c:pt>
                <c:pt idx="11491">
                  <c:v>0.58056703876091365</c:v>
                </c:pt>
                <c:pt idx="11492">
                  <c:v>0.58097035033523059</c:v>
                </c:pt>
                <c:pt idx="11493">
                  <c:v>0.58137394208852944</c:v>
                </c:pt>
                <c:pt idx="11494">
                  <c:v>0.58177781421121932</c:v>
                </c:pt>
                <c:pt idx="11495">
                  <c:v>0.58218196689383284</c:v>
                </c:pt>
                <c:pt idx="11496">
                  <c:v>0.58258640033974285</c:v>
                </c:pt>
                <c:pt idx="11497">
                  <c:v>0.58299111473975562</c:v>
                </c:pt>
                <c:pt idx="11498">
                  <c:v>0.58339611028480132</c:v>
                </c:pt>
                <c:pt idx="11499">
                  <c:v>0.58380138717867658</c:v>
                </c:pt>
                <c:pt idx="11500">
                  <c:v>0.58420694561258601</c:v>
                </c:pt>
                <c:pt idx="11501">
                  <c:v>0.58461278577785747</c:v>
                </c:pt>
                <c:pt idx="11502">
                  <c:v>0.58501890787871313</c:v>
                </c:pt>
                <c:pt idx="11503">
                  <c:v>0.58542531210675586</c:v>
                </c:pt>
                <c:pt idx="11504">
                  <c:v>0.58583199865797553</c:v>
                </c:pt>
                <c:pt idx="11505">
                  <c:v>0.58623896772423223</c:v>
                </c:pt>
                <c:pt idx="11506">
                  <c:v>0.58664621951031637</c:v>
                </c:pt>
                <c:pt idx="11507">
                  <c:v>0.58705375420836359</c:v>
                </c:pt>
                <c:pt idx="11508">
                  <c:v>0.58746157201063465</c:v>
                </c:pt>
                <c:pt idx="11509">
                  <c:v>0.5878696731223465</c:v>
                </c:pt>
                <c:pt idx="11510">
                  <c:v>0.58827805773603592</c:v>
                </c:pt>
                <c:pt idx="11511">
                  <c:v>0.58868672604436434</c:v>
                </c:pt>
                <c:pt idx="11512">
                  <c:v>0.58909567825297682</c:v>
                </c:pt>
                <c:pt idx="11513">
                  <c:v>0.58950491455481158</c:v>
                </c:pt>
                <c:pt idx="11514">
                  <c:v>0.58991443514293207</c:v>
                </c:pt>
                <c:pt idx="11515">
                  <c:v>0.59032424022341201</c:v>
                </c:pt>
                <c:pt idx="11516">
                  <c:v>0.59073432998959208</c:v>
                </c:pt>
                <c:pt idx="11517">
                  <c:v>0.5911447046392394</c:v>
                </c:pt>
                <c:pt idx="11518">
                  <c:v>0.59155536436595424</c:v>
                </c:pt>
                <c:pt idx="11519">
                  <c:v>0.59196630937638384</c:v>
                </c:pt>
                <c:pt idx="11520">
                  <c:v>0.59237753986440644</c:v>
                </c:pt>
                <c:pt idx="11521">
                  <c:v>0.59278905602402621</c:v>
                </c:pt>
                <c:pt idx="11522">
                  <c:v>0.59320085806232137</c:v>
                </c:pt>
                <c:pt idx="11523">
                  <c:v>0.59361294617357452</c:v>
                </c:pt>
                <c:pt idx="11524">
                  <c:v>0.59402532055219437</c:v>
                </c:pt>
                <c:pt idx="11525">
                  <c:v>0.59443798140569093</c:v>
                </c:pt>
                <c:pt idx="11526">
                  <c:v>0.59485092892875213</c:v>
                </c:pt>
                <c:pt idx="11527">
                  <c:v>0.59526416331619203</c:v>
                </c:pt>
                <c:pt idx="11528">
                  <c:v>0.59567768477595351</c:v>
                </c:pt>
                <c:pt idx="11529">
                  <c:v>0.59609149350313029</c:v>
                </c:pt>
                <c:pt idx="11530">
                  <c:v>0.59650558969294298</c:v>
                </c:pt>
                <c:pt idx="11531">
                  <c:v>0.59691997355376791</c:v>
                </c:pt>
                <c:pt idx="11532">
                  <c:v>0.5973346452811058</c:v>
                </c:pt>
                <c:pt idx="11533">
                  <c:v>0.59774960507493358</c:v>
                </c:pt>
                <c:pt idx="11534">
                  <c:v>0.59816485313101442</c:v>
                </c:pt>
                <c:pt idx="11535">
                  <c:v>0.59858038965830462</c:v>
                </c:pt>
                <c:pt idx="11536">
                  <c:v>0.59899621485284871</c:v>
                </c:pt>
                <c:pt idx="11537">
                  <c:v>0.5994123289108183</c:v>
                </c:pt>
                <c:pt idx="11538">
                  <c:v>0.59982873204160536</c:v>
                </c:pt>
                <c:pt idx="11539">
                  <c:v>0.60024542444166329</c:v>
                </c:pt>
                <c:pt idx="11540">
                  <c:v>0.60066240630757284</c:v>
                </c:pt>
                <c:pt idx="11541">
                  <c:v>0.60107967784916261</c:v>
                </c:pt>
                <c:pt idx="11542">
                  <c:v>0.60149723926329579</c:v>
                </c:pt>
                <c:pt idx="11543">
                  <c:v>0.60191509074696314</c:v>
                </c:pt>
                <c:pt idx="11544">
                  <c:v>0.6023332325104308</c:v>
                </c:pt>
                <c:pt idx="11545">
                  <c:v>0.60275166475097242</c:v>
                </c:pt>
                <c:pt idx="11546">
                  <c:v>0.60317038766598963</c:v>
                </c:pt>
                <c:pt idx="11547">
                  <c:v>0.60358940146618711</c:v>
                </c:pt>
                <c:pt idx="11548">
                  <c:v>0.60400870634924997</c:v>
                </c:pt>
                <c:pt idx="11549">
                  <c:v>0.60442830251738933</c:v>
                </c:pt>
                <c:pt idx="11550">
                  <c:v>0.60484819016855584</c:v>
                </c:pt>
                <c:pt idx="11551">
                  <c:v>0.60526836951404039</c:v>
                </c:pt>
                <c:pt idx="11552">
                  <c:v>0.60568884075207774</c:v>
                </c:pt>
                <c:pt idx="11553">
                  <c:v>0.60610960408103165</c:v>
                </c:pt>
                <c:pt idx="11554">
                  <c:v>0.60653065971263342</c:v>
                </c:pt>
                <c:pt idx="11555">
                  <c:v>0.60695200784553149</c:v>
                </c:pt>
                <c:pt idx="11556">
                  <c:v>0.60737364867850319</c:v>
                </c:pt>
                <c:pt idx="11557">
                  <c:v>0.60779558242372134</c:v>
                </c:pt>
                <c:pt idx="11558">
                  <c:v>0.60821780928024871</c:v>
                </c:pt>
                <c:pt idx="11559">
                  <c:v>0.60864032944727708</c:v>
                </c:pt>
                <c:pt idx="11560">
                  <c:v>0.60906314313742194</c:v>
                </c:pt>
                <c:pt idx="11561">
                  <c:v>0.60948625055016115</c:v>
                </c:pt>
                <c:pt idx="11562">
                  <c:v>0.60990965188953949</c:v>
                </c:pt>
                <c:pt idx="11563">
                  <c:v>0.61033334735530287</c:v>
                </c:pt>
                <c:pt idx="11564">
                  <c:v>0.61075733716065828</c:v>
                </c:pt>
                <c:pt idx="11565">
                  <c:v>0.61118162150563826</c:v>
                </c:pt>
                <c:pt idx="11566">
                  <c:v>0.61160620059040527</c:v>
                </c:pt>
                <c:pt idx="11567">
                  <c:v>0.61203107462861095</c:v>
                </c:pt>
                <c:pt idx="11568">
                  <c:v>0.61245624382070518</c:v>
                </c:pt>
                <c:pt idx="11569">
                  <c:v>0.61288170836726774</c:v>
                </c:pt>
                <c:pt idx="11570">
                  <c:v>0.61330746848239581</c:v>
                </c:pt>
                <c:pt idx="11571">
                  <c:v>0.61373352436695727</c:v>
                </c:pt>
                <c:pt idx="11572">
                  <c:v>0.61415987622195034</c:v>
                </c:pt>
                <c:pt idx="11573">
                  <c:v>0.61458652426191862</c:v>
                </c:pt>
                <c:pt idx="11574">
                  <c:v>0.61501346868814888</c:v>
                </c:pt>
                <c:pt idx="11575">
                  <c:v>0.61544070970205855</c:v>
                </c:pt>
                <c:pt idx="11576">
                  <c:v>0.61586824751863867</c:v>
                </c:pt>
                <c:pt idx="11577">
                  <c:v>0.61629608233959587</c:v>
                </c:pt>
                <c:pt idx="11578">
                  <c:v>0.6167242143712548</c:v>
                </c:pt>
                <c:pt idx="11579">
                  <c:v>0.61715264381559309</c:v>
                </c:pt>
                <c:pt idx="11580">
                  <c:v>0.61758137088819987</c:v>
                </c:pt>
                <c:pt idx="11581">
                  <c:v>0.61801039579134276</c:v>
                </c:pt>
                <c:pt idx="11582">
                  <c:v>0.61843971872742054</c:v>
                </c:pt>
                <c:pt idx="11583">
                  <c:v>0.61886933991247206</c:v>
                </c:pt>
                <c:pt idx="11584">
                  <c:v>0.61929925954918685</c:v>
                </c:pt>
                <c:pt idx="11585">
                  <c:v>0.61972947784038568</c:v>
                </c:pt>
                <c:pt idx="11586">
                  <c:v>0.62015999500255803</c:v>
                </c:pt>
                <c:pt idx="11587">
                  <c:v>0.62059081123881588</c:v>
                </c:pt>
                <c:pt idx="11588">
                  <c:v>0.62102192675240342</c:v>
                </c:pt>
                <c:pt idx="11589">
                  <c:v>0.62145334176026112</c:v>
                </c:pt>
                <c:pt idx="11590">
                  <c:v>0.62188505646592507</c:v>
                </c:pt>
                <c:pt idx="11591">
                  <c:v>0.62231707107306289</c:v>
                </c:pt>
                <c:pt idx="11592">
                  <c:v>0.6227493857990678</c:v>
                </c:pt>
                <c:pt idx="11593">
                  <c:v>0.6231820008479001</c:v>
                </c:pt>
                <c:pt idx="11594">
                  <c:v>0.62361491642818978</c:v>
                </c:pt>
                <c:pt idx="11595">
                  <c:v>0.62404813274417115</c:v>
                </c:pt>
                <c:pt idx="11596">
                  <c:v>0.62448165001384193</c:v>
                </c:pt>
                <c:pt idx="11597">
                  <c:v>0.62491546844173007</c:v>
                </c:pt>
                <c:pt idx="11598">
                  <c:v>0.62534958823249565</c:v>
                </c:pt>
                <c:pt idx="11599">
                  <c:v>0.62578400960459113</c:v>
                </c:pt>
                <c:pt idx="11600">
                  <c:v>0.6262187327629708</c:v>
                </c:pt>
                <c:pt idx="11601">
                  <c:v>0.62665375791272171</c:v>
                </c:pt>
                <c:pt idx="11602">
                  <c:v>0.62708908527275198</c:v>
                </c:pt>
                <c:pt idx="11603">
                  <c:v>0.6275247150484432</c:v>
                </c:pt>
                <c:pt idx="11604">
                  <c:v>0.62796064744531011</c:v>
                </c:pt>
                <c:pt idx="11605">
                  <c:v>0.62839688268271743</c:v>
                </c:pt>
                <c:pt idx="11606">
                  <c:v>0.6288334209664751</c:v>
                </c:pt>
                <c:pt idx="11607">
                  <c:v>0.62927026250710505</c:v>
                </c:pt>
                <c:pt idx="11608">
                  <c:v>0.62970740751069365</c:v>
                </c:pt>
                <c:pt idx="11609">
                  <c:v>0.63014485619721583</c:v>
                </c:pt>
                <c:pt idx="11610">
                  <c:v>0.63058260877305405</c:v>
                </c:pt>
                <c:pt idx="11611">
                  <c:v>0.63102066544472446</c:v>
                </c:pt>
                <c:pt idx="11612">
                  <c:v>0.63145902643266072</c:v>
                </c:pt>
                <c:pt idx="11613">
                  <c:v>0.63189769194367562</c:v>
                </c:pt>
                <c:pt idx="11614">
                  <c:v>0.63233666218471618</c:v>
                </c:pt>
                <c:pt idx="11615">
                  <c:v>0.63277593737667559</c:v>
                </c:pt>
                <c:pt idx="11616">
                  <c:v>0.63321551772679807</c:v>
                </c:pt>
                <c:pt idx="11617">
                  <c:v>0.63365540344246218</c:v>
                </c:pt>
                <c:pt idx="11618">
                  <c:v>0.63409559474502186</c:v>
                </c:pt>
                <c:pt idx="11619">
                  <c:v>0.63453609184215343</c:v>
                </c:pt>
                <c:pt idx="11620">
                  <c:v>0.63497689494166798</c:v>
                </c:pt>
                <c:pt idx="11621">
                  <c:v>0.63541800426538109</c:v>
                </c:pt>
                <c:pt idx="11622">
                  <c:v>0.63585942002140217</c:v>
                </c:pt>
                <c:pt idx="11623">
                  <c:v>0.63630114242260549</c:v>
                </c:pt>
                <c:pt idx="11624">
                  <c:v>0.63674317167738004</c:v>
                </c:pt>
                <c:pt idx="11625">
                  <c:v>0.63718550800815843</c:v>
                </c:pt>
                <c:pt idx="11626">
                  <c:v>0.63762815162362907</c:v>
                </c:pt>
                <c:pt idx="11627">
                  <c:v>0.63807110273261547</c:v>
                </c:pt>
                <c:pt idx="11628">
                  <c:v>0.63851436155801433</c:v>
                </c:pt>
                <c:pt idx="11629">
                  <c:v>0.63895792830894926</c:v>
                </c:pt>
                <c:pt idx="11630">
                  <c:v>0.63940180319467921</c:v>
                </c:pt>
                <c:pt idx="11631">
                  <c:v>0.63984598643856561</c:v>
                </c:pt>
                <c:pt idx="11632">
                  <c:v>0.64029047825016827</c:v>
                </c:pt>
                <c:pt idx="11633">
                  <c:v>0.6407352788391828</c:v>
                </c:pt>
                <c:pt idx="11634">
                  <c:v>0.64118038842943625</c:v>
                </c:pt>
                <c:pt idx="11635">
                  <c:v>0.64162580723092533</c:v>
                </c:pt>
                <c:pt idx="11636">
                  <c:v>0.64207153545378315</c:v>
                </c:pt>
                <c:pt idx="11637">
                  <c:v>0.64251757332230353</c:v>
                </c:pt>
                <c:pt idx="11638">
                  <c:v>0.64296392104692113</c:v>
                </c:pt>
                <c:pt idx="11639">
                  <c:v>0.64341057884288866</c:v>
                </c:pt>
                <c:pt idx="11640">
                  <c:v>0.64385754692092345</c:v>
                </c:pt>
                <c:pt idx="11641">
                  <c:v>0.64430482550594337</c:v>
                </c:pt>
                <c:pt idx="11642">
                  <c:v>0.6447524148089685</c:v>
                </c:pt>
                <c:pt idx="11643">
                  <c:v>0.64520031504115583</c:v>
                </c:pt>
                <c:pt idx="11644">
                  <c:v>0.64564852642789206</c:v>
                </c:pt>
                <c:pt idx="11645">
                  <c:v>0.64609704918063748</c:v>
                </c:pt>
                <c:pt idx="11646">
                  <c:v>0.64654588351098929</c:v>
                </c:pt>
                <c:pt idx="11647">
                  <c:v>0.64699502964480449</c:v>
                </c:pt>
                <c:pt idx="11648">
                  <c:v>0.64744448779398411</c:v>
                </c:pt>
                <c:pt idx="11649">
                  <c:v>0.64789425817056689</c:v>
                </c:pt>
                <c:pt idx="11650">
                  <c:v>0.64834434100088079</c:v>
                </c:pt>
                <c:pt idx="11651">
                  <c:v>0.64879473649726871</c:v>
                </c:pt>
                <c:pt idx="11652">
                  <c:v>0.64924544487693536</c:v>
                </c:pt>
                <c:pt idx="11653">
                  <c:v>0.64969646635250911</c:v>
                </c:pt>
                <c:pt idx="11654">
                  <c:v>0.6501478011509475</c:v>
                </c:pt>
                <c:pt idx="11655">
                  <c:v>0.65059944948518433</c:v>
                </c:pt>
                <c:pt idx="11656">
                  <c:v>0.65105141156829127</c:v>
                </c:pt>
                <c:pt idx="11657">
                  <c:v>0.65150368762769928</c:v>
                </c:pt>
                <c:pt idx="11658">
                  <c:v>0.65195627787678612</c:v>
                </c:pt>
                <c:pt idx="11659">
                  <c:v>0.65240918252906799</c:v>
                </c:pt>
                <c:pt idx="11660">
                  <c:v>0.65286240181245003</c:v>
                </c:pt>
                <c:pt idx="11661">
                  <c:v>0.6533159359407551</c:v>
                </c:pt>
                <c:pt idx="11662">
                  <c:v>0.65376978512794459</c:v>
                </c:pt>
                <c:pt idx="11663">
                  <c:v>0.65422394960239894</c:v>
                </c:pt>
                <c:pt idx="11664">
                  <c:v>0.65467842957838696</c:v>
                </c:pt>
                <c:pt idx="11665">
                  <c:v>0.65513322527031626</c:v>
                </c:pt>
                <c:pt idx="11666">
                  <c:v>0.65558833690704366</c:v>
                </c:pt>
                <c:pt idx="11667">
                  <c:v>0.65604376470328463</c:v>
                </c:pt>
                <c:pt idx="11668">
                  <c:v>0.65649950887867081</c:v>
                </c:pt>
                <c:pt idx="11669">
                  <c:v>0.65695556964820623</c:v>
                </c:pt>
                <c:pt idx="11670">
                  <c:v>0.65741194724138419</c:v>
                </c:pt>
                <c:pt idx="11671">
                  <c:v>0.65786864187351757</c:v>
                </c:pt>
                <c:pt idx="11672">
                  <c:v>0.65832565376005869</c:v>
                </c:pt>
                <c:pt idx="11673">
                  <c:v>0.65878298313097983</c:v>
                </c:pt>
                <c:pt idx="11674">
                  <c:v>0.6592406302020426</c:v>
                </c:pt>
                <c:pt idx="11675">
                  <c:v>0.65969859518914897</c:v>
                </c:pt>
                <c:pt idx="11676">
                  <c:v>0.66015687832275038</c:v>
                </c:pt>
                <c:pt idx="11677">
                  <c:v>0.66061547981905877</c:v>
                </c:pt>
                <c:pt idx="11678">
                  <c:v>0.66107439989442618</c:v>
                </c:pt>
                <c:pt idx="11679">
                  <c:v>0.66153363877978477</c:v>
                </c:pt>
                <c:pt idx="11680">
                  <c:v>0.66199319669179735</c:v>
                </c:pt>
                <c:pt idx="11681">
                  <c:v>0.66245307384726715</c:v>
                </c:pt>
                <c:pt idx="11682">
                  <c:v>0.66291327047760795</c:v>
                </c:pt>
                <c:pt idx="11683">
                  <c:v>0.66337378679993442</c:v>
                </c:pt>
                <c:pt idx="11684">
                  <c:v>0.66383462303633201</c:v>
                </c:pt>
                <c:pt idx="11685">
                  <c:v>0.66429577940420692</c:v>
                </c:pt>
                <c:pt idx="11686">
                  <c:v>0.66475725613561676</c:v>
                </c:pt>
                <c:pt idx="11687">
                  <c:v>0.66521905344828014</c:v>
                </c:pt>
                <c:pt idx="11688">
                  <c:v>0.66568117156005657</c:v>
                </c:pt>
                <c:pt idx="11689">
                  <c:v>0.66614361070348782</c:v>
                </c:pt>
                <c:pt idx="11690">
                  <c:v>0.66660637109674625</c:v>
                </c:pt>
                <c:pt idx="11691">
                  <c:v>0.66706945295814601</c:v>
                </c:pt>
                <c:pt idx="11692">
                  <c:v>0.66753285652071348</c:v>
                </c:pt>
                <c:pt idx="11693">
                  <c:v>0.66799658200307643</c:v>
                </c:pt>
                <c:pt idx="11694">
                  <c:v>0.6684606296240041</c:v>
                </c:pt>
                <c:pt idx="11695">
                  <c:v>0.66892499961700891</c:v>
                </c:pt>
                <c:pt idx="11696">
                  <c:v>0.66938969220117439</c:v>
                </c:pt>
                <c:pt idx="11697">
                  <c:v>0.66985470760060006</c:v>
                </c:pt>
                <c:pt idx="11698">
                  <c:v>0.67032004603466389</c:v>
                </c:pt>
                <c:pt idx="11699">
                  <c:v>0.67078570773752766</c:v>
                </c:pt>
                <c:pt idx="11700">
                  <c:v>0.67125169292888442</c:v>
                </c:pt>
                <c:pt idx="11701">
                  <c:v>0.67171800182856956</c:v>
                </c:pt>
                <c:pt idx="11702">
                  <c:v>0.67218463467123346</c:v>
                </c:pt>
                <c:pt idx="11703">
                  <c:v>0.67265159167702715</c:v>
                </c:pt>
                <c:pt idx="11704">
                  <c:v>0.67311887306624463</c:v>
                </c:pt>
                <c:pt idx="11705">
                  <c:v>0.67358647907402558</c:v>
                </c:pt>
                <c:pt idx="11706">
                  <c:v>0.67405440992098009</c:v>
                </c:pt>
                <c:pt idx="11707">
                  <c:v>0.67452266582786169</c:v>
                </c:pt>
                <c:pt idx="11708">
                  <c:v>0.67499124703030022</c:v>
                </c:pt>
                <c:pt idx="11709">
                  <c:v>0.6754601537493663</c:v>
                </c:pt>
                <c:pt idx="11710">
                  <c:v>0.6759293862062733</c:v>
                </c:pt>
                <c:pt idx="11711">
                  <c:v>0.6763989446371429</c:v>
                </c:pt>
                <c:pt idx="11712">
                  <c:v>0.67686882926350644</c:v>
                </c:pt>
                <c:pt idx="11713">
                  <c:v>0.67733904031196723</c:v>
                </c:pt>
                <c:pt idx="11714">
                  <c:v>0.67780957800435437</c:v>
                </c:pt>
                <c:pt idx="11715">
                  <c:v>0.67828044257744602</c:v>
                </c:pt>
                <c:pt idx="11716">
                  <c:v>0.6787516342533898</c:v>
                </c:pt>
                <c:pt idx="11717">
                  <c:v>0.67922315325447746</c:v>
                </c:pt>
                <c:pt idx="11718">
                  <c:v>0.67969499981798098</c:v>
                </c:pt>
                <c:pt idx="11719">
                  <c:v>0.68016717416651129</c:v>
                </c:pt>
                <c:pt idx="11720">
                  <c:v>0.68063967652282364</c:v>
                </c:pt>
                <c:pt idx="11721">
                  <c:v>0.68111250712468496</c:v>
                </c:pt>
                <c:pt idx="11722">
                  <c:v>0.68158566619517036</c:v>
                </c:pt>
                <c:pt idx="11723">
                  <c:v>0.68205915395749972</c:v>
                </c:pt>
                <c:pt idx="11724">
                  <c:v>0.68253297064993568</c:v>
                </c:pt>
                <c:pt idx="11725">
                  <c:v>0.68300711649601864</c:v>
                </c:pt>
                <c:pt idx="11726">
                  <c:v>0.68348159171943412</c:v>
                </c:pt>
                <c:pt idx="11727">
                  <c:v>0.68395639655894158</c:v>
                </c:pt>
                <c:pt idx="11728">
                  <c:v>0.68443153123854761</c:v>
                </c:pt>
                <c:pt idx="11729">
                  <c:v>0.68490699598738747</c:v>
                </c:pt>
                <c:pt idx="11730">
                  <c:v>0.68538279102976873</c:v>
                </c:pt>
                <c:pt idx="11731">
                  <c:v>0.685858916605115</c:v>
                </c:pt>
                <c:pt idx="11732">
                  <c:v>0.68633537293805624</c:v>
                </c:pt>
                <c:pt idx="11733">
                  <c:v>0.68681216025336755</c:v>
                </c:pt>
                <c:pt idx="11734">
                  <c:v>0.68728927879097224</c:v>
                </c:pt>
                <c:pt idx="11735">
                  <c:v>0.68776672877596823</c:v>
                </c:pt>
                <c:pt idx="11736">
                  <c:v>0.68824451043359991</c:v>
                </c:pt>
                <c:pt idx="11737">
                  <c:v>0.68872262400429052</c:v>
                </c:pt>
                <c:pt idx="11738">
                  <c:v>0.68920106971360784</c:v>
                </c:pt>
                <c:pt idx="11739">
                  <c:v>0.68967984778726554</c:v>
                </c:pt>
                <c:pt idx="11740">
                  <c:v>0.69015895846618869</c:v>
                </c:pt>
                <c:pt idx="11741">
                  <c:v>0.69063840197641524</c:v>
                </c:pt>
                <c:pt idx="11742">
                  <c:v>0.69111817854915825</c:v>
                </c:pt>
                <c:pt idx="11743">
                  <c:v>0.69159828841075943</c:v>
                </c:pt>
                <c:pt idx="11744">
                  <c:v>0.69207873180281398</c:v>
                </c:pt>
                <c:pt idx="11745">
                  <c:v>0.69255950895198848</c:v>
                </c:pt>
                <c:pt idx="11746">
                  <c:v>0.69304062008509681</c:v>
                </c:pt>
                <c:pt idx="11747">
                  <c:v>0.69352206544423789</c:v>
                </c:pt>
                <c:pt idx="11748">
                  <c:v>0.69400384525655112</c:v>
                </c:pt>
                <c:pt idx="11749">
                  <c:v>0.69448595974932326</c:v>
                </c:pt>
                <c:pt idx="11750">
                  <c:v>0.69496840916515812</c:v>
                </c:pt>
                <c:pt idx="11751">
                  <c:v>0.69545119373166897</c:v>
                </c:pt>
                <c:pt idx="11752">
                  <c:v>0.69593431367661651</c:v>
                </c:pt>
                <c:pt idx="11753">
                  <c:v>0.69641776924311061</c:v>
                </c:pt>
                <c:pt idx="11754">
                  <c:v>0.69690156065923892</c:v>
                </c:pt>
                <c:pt idx="11755">
                  <c:v>0.69738568815323743</c:v>
                </c:pt>
                <c:pt idx="11756">
                  <c:v>0.69787015196872271</c:v>
                </c:pt>
                <c:pt idx="11757">
                  <c:v>0.69835495233425848</c:v>
                </c:pt>
                <c:pt idx="11758">
                  <c:v>0.69884008948364118</c:v>
                </c:pt>
                <c:pt idx="11759">
                  <c:v>0.69932556364574139</c:v>
                </c:pt>
                <c:pt idx="11760">
                  <c:v>0.69981137506485358</c:v>
                </c:pt>
                <c:pt idx="11761">
                  <c:v>0.70029752397017708</c:v>
                </c:pt>
                <c:pt idx="11762">
                  <c:v>0.70078401059105977</c:v>
                </c:pt>
                <c:pt idx="11763">
                  <c:v>0.70127083517230571</c:v>
                </c:pt>
                <c:pt idx="11764">
                  <c:v>0.70175799794359206</c:v>
                </c:pt>
                <c:pt idx="11765">
                  <c:v>0.7022454991347451</c:v>
                </c:pt>
                <c:pt idx="11766">
                  <c:v>0.70273333899107937</c:v>
                </c:pt>
                <c:pt idx="11767">
                  <c:v>0.70322151774275099</c:v>
                </c:pt>
                <c:pt idx="11768">
                  <c:v>0.70371003562006584</c:v>
                </c:pt>
                <c:pt idx="11769">
                  <c:v>0.70419889286884962</c:v>
                </c:pt>
                <c:pt idx="11770">
                  <c:v>0.70468808971973884</c:v>
                </c:pt>
                <c:pt idx="11771">
                  <c:v>0.70517762640351944</c:v>
                </c:pt>
                <c:pt idx="11772">
                  <c:v>0.70566750316652993</c:v>
                </c:pt>
                <c:pt idx="11773">
                  <c:v>0.70615772023988765</c:v>
                </c:pt>
                <c:pt idx="11774">
                  <c:v>0.70664827786000139</c:v>
                </c:pt>
                <c:pt idx="11775">
                  <c:v>0.70713917625829892</c:v>
                </c:pt>
                <c:pt idx="11776">
                  <c:v>0.70763041568180429</c:v>
                </c:pt>
                <c:pt idx="11777">
                  <c:v>0.70812199636227757</c:v>
                </c:pt>
                <c:pt idx="11778">
                  <c:v>0.70861391853162925</c:v>
                </c:pt>
                <c:pt idx="11779">
                  <c:v>0.70910618243739842</c:v>
                </c:pt>
                <c:pt idx="11780">
                  <c:v>0.70959878831182865</c:v>
                </c:pt>
                <c:pt idx="11781">
                  <c:v>0.71009173638731404</c:v>
                </c:pt>
                <c:pt idx="11782">
                  <c:v>0.71058502691191006</c:v>
                </c:pt>
                <c:pt idx="11783">
                  <c:v>0.71107866011834431</c:v>
                </c:pt>
                <c:pt idx="11784">
                  <c:v>0.71157263623949585</c:v>
                </c:pt>
                <c:pt idx="11785">
                  <c:v>0.71206695552393717</c:v>
                </c:pt>
                <c:pt idx="11786">
                  <c:v>0.71256161820488162</c:v>
                </c:pt>
                <c:pt idx="11787">
                  <c:v>0.7130566245208817</c:v>
                </c:pt>
                <c:pt idx="11788">
                  <c:v>0.71355197470546416</c:v>
                </c:pt>
                <c:pt idx="11789">
                  <c:v>0.71404766900789285</c:v>
                </c:pt>
                <c:pt idx="11790">
                  <c:v>0.7145437076620299</c:v>
                </c:pt>
                <c:pt idx="11791">
                  <c:v>0.71504009090188891</c:v>
                </c:pt>
                <c:pt idx="11792">
                  <c:v>0.71553681897725363</c:v>
                </c:pt>
                <c:pt idx="11793">
                  <c:v>0.71603389212247404</c:v>
                </c:pt>
                <c:pt idx="11794">
                  <c:v>0.71653131057205144</c:v>
                </c:pt>
                <c:pt idx="11795">
                  <c:v>0.71702907457629095</c:v>
                </c:pt>
                <c:pt idx="11796">
                  <c:v>0.71752718437003082</c:v>
                </c:pt>
                <c:pt idx="11797">
                  <c:v>0.71802564018826176</c:v>
                </c:pt>
                <c:pt idx="11798">
                  <c:v>0.71852444228181067</c:v>
                </c:pt>
                <c:pt idx="11799">
                  <c:v>0.71902359088600576</c:v>
                </c:pt>
                <c:pt idx="11800">
                  <c:v>0.71952308623632777</c:v>
                </c:pt>
                <c:pt idx="11801">
                  <c:v>0.72002292858412664</c:v>
                </c:pt>
                <c:pt idx="11802">
                  <c:v>0.7205231181652213</c:v>
                </c:pt>
                <c:pt idx="11803">
                  <c:v>0.72102365522082978</c:v>
                </c:pt>
                <c:pt idx="11804">
                  <c:v>0.72152453998708788</c:v>
                </c:pt>
                <c:pt idx="11805">
                  <c:v>0.72202577271604462</c:v>
                </c:pt>
                <c:pt idx="11806">
                  <c:v>0.72252735364417497</c:v>
                </c:pt>
                <c:pt idx="11807">
                  <c:v>0.72302928300810732</c:v>
                </c:pt>
                <c:pt idx="11808">
                  <c:v>0.72353156106041627</c:v>
                </c:pt>
                <c:pt idx="11809">
                  <c:v>0.72403418803806996</c:v>
                </c:pt>
                <c:pt idx="11810">
                  <c:v>0.72453716417819003</c:v>
                </c:pt>
                <c:pt idx="11811">
                  <c:v>0.72504048973387825</c:v>
                </c:pt>
                <c:pt idx="11812">
                  <c:v>0.72554416494259666</c:v>
                </c:pt>
                <c:pt idx="11813">
                  <c:v>0.72604819004196164</c:v>
                </c:pt>
                <c:pt idx="11814">
                  <c:v>0.72655256528560253</c:v>
                </c:pt>
                <c:pt idx="11815">
                  <c:v>0.72705729091147675</c:v>
                </c:pt>
                <c:pt idx="11816">
                  <c:v>0.72756236715769629</c:v>
                </c:pt>
                <c:pt idx="11817">
                  <c:v>0.72806779427841939</c:v>
                </c:pt>
                <c:pt idx="11818">
                  <c:v>0.72857357251209975</c:v>
                </c:pt>
                <c:pt idx="11819">
                  <c:v>0.7290797021026505</c:v>
                </c:pt>
                <c:pt idx="11820">
                  <c:v>0.72958618328884595</c:v>
                </c:pt>
                <c:pt idx="11821">
                  <c:v>0.73009301632555124</c:v>
                </c:pt>
                <c:pt idx="11822">
                  <c:v>0.73060020145188342</c:v>
                </c:pt>
                <c:pt idx="11823">
                  <c:v>0.73110773890711467</c:v>
                </c:pt>
                <c:pt idx="11824">
                  <c:v>0.73161562894664178</c:v>
                </c:pt>
                <c:pt idx="11825">
                  <c:v>0.73212387181008054</c:v>
                </c:pt>
                <c:pt idx="11826">
                  <c:v>0.73263246773720203</c:v>
                </c:pt>
                <c:pt idx="11827">
                  <c:v>0.73314141698393565</c:v>
                </c:pt>
                <c:pt idx="11828">
                  <c:v>0.73365071979039687</c:v>
                </c:pt>
                <c:pt idx="11829">
                  <c:v>0.73416037639685694</c:v>
                </c:pt>
                <c:pt idx="11830">
                  <c:v>0.73467038705977894</c:v>
                </c:pt>
                <c:pt idx="11831">
                  <c:v>0.73518075201977917</c:v>
                </c:pt>
                <c:pt idx="11832">
                  <c:v>0.73569147152298275</c:v>
                </c:pt>
                <c:pt idx="11833">
                  <c:v>0.73620254581032907</c:v>
                </c:pt>
                <c:pt idx="11834">
                  <c:v>0.73671397513899484</c:v>
                </c:pt>
                <c:pt idx="11835">
                  <c:v>0.73722575975026539</c:v>
                </c:pt>
                <c:pt idx="11836">
                  <c:v>0.73773789988558292</c:v>
                </c:pt>
                <c:pt idx="11837">
                  <c:v>0.73825039580266028</c:v>
                </c:pt>
                <c:pt idx="11838">
                  <c:v>0.73876324774328617</c:v>
                </c:pt>
                <c:pt idx="11839">
                  <c:v>0.73927645594940616</c:v>
                </c:pt>
                <c:pt idx="11840">
                  <c:v>0.73979002067927058</c:v>
                </c:pt>
                <c:pt idx="11841">
                  <c:v>0.74030394217517248</c:v>
                </c:pt>
                <c:pt idx="11842">
                  <c:v>0.74081822067956182</c:v>
                </c:pt>
                <c:pt idx="11843">
                  <c:v>0.74133285645122771</c:v>
                </c:pt>
                <c:pt idx="11844">
                  <c:v>0.74184784973296836</c:v>
                </c:pt>
                <c:pt idx="11845">
                  <c:v>0.74236320076773954</c:v>
                </c:pt>
                <c:pt idx="11846">
                  <c:v>0.74287890981486981</c:v>
                </c:pt>
                <c:pt idx="11847">
                  <c:v>0.743394977117664</c:v>
                </c:pt>
                <c:pt idx="11848">
                  <c:v>0.74391140292499713</c:v>
                </c:pt>
                <c:pt idx="11849">
                  <c:v>0.74442818748050055</c:v>
                </c:pt>
                <c:pt idx="11850">
                  <c:v>0.74494533104422456</c:v>
                </c:pt>
                <c:pt idx="11851">
                  <c:v>0.74546283386015033</c:v>
                </c:pt>
                <c:pt idx="11852">
                  <c:v>0.74598069617241769</c:v>
                </c:pt>
                <c:pt idx="11853">
                  <c:v>0.74649891824161896</c:v>
                </c:pt>
                <c:pt idx="11854">
                  <c:v>0.74701750031224434</c:v>
                </c:pt>
                <c:pt idx="11855">
                  <c:v>0.74753644262894259</c:v>
                </c:pt>
                <c:pt idx="11856">
                  <c:v>0.7480557454528497</c:v>
                </c:pt>
                <c:pt idx="11857">
                  <c:v>0.74857540902896569</c:v>
                </c:pt>
                <c:pt idx="11858">
                  <c:v>0.74909543360244957</c:v>
                </c:pt>
                <c:pt idx="11859">
                  <c:v>0.74961581943498179</c:v>
                </c:pt>
                <c:pt idx="11860">
                  <c:v>0.75013656677207341</c:v>
                </c:pt>
                <c:pt idx="11861">
                  <c:v>0.7506576758593948</c:v>
                </c:pt>
                <c:pt idx="11862">
                  <c:v>0.75117914695917209</c:v>
                </c:pt>
                <c:pt idx="11863">
                  <c:v>0.75170098031742838</c:v>
                </c:pt>
                <c:pt idx="11864">
                  <c:v>0.75222317618581935</c:v>
                </c:pt>
                <c:pt idx="11865">
                  <c:v>0.75274573481069873</c:v>
                </c:pt>
                <c:pt idx="11866">
                  <c:v>0.75326865645502217</c:v>
                </c:pt>
                <c:pt idx="11867">
                  <c:v>0.7537919413654971</c:v>
                </c:pt>
                <c:pt idx="11868">
                  <c:v>0.75431558978899071</c:v>
                </c:pt>
                <c:pt idx="11869">
                  <c:v>0.75483960198900735</c:v>
                </c:pt>
                <c:pt idx="11870">
                  <c:v>0.75536397821276868</c:v>
                </c:pt>
                <c:pt idx="11871">
                  <c:v>0.75588871870765717</c:v>
                </c:pt>
                <c:pt idx="11872">
                  <c:v>0.75641382373772625</c:v>
                </c:pt>
                <c:pt idx="11873">
                  <c:v>0.75693929355071343</c:v>
                </c:pt>
                <c:pt idx="11874">
                  <c:v>0.75746512839451696</c:v>
                </c:pt>
                <c:pt idx="11875">
                  <c:v>0.75799132853374096</c:v>
                </c:pt>
                <c:pt idx="11876">
                  <c:v>0.75851789421663984</c:v>
                </c:pt>
                <c:pt idx="11877">
                  <c:v>0.75904482569715126</c:v>
                </c:pt>
                <c:pt idx="11878">
                  <c:v>0.75957212322386314</c:v>
                </c:pt>
                <c:pt idx="11879">
                  <c:v>0.76009978706211567</c:v>
                </c:pt>
                <c:pt idx="11880">
                  <c:v>0.76062781746085362</c:v>
                </c:pt>
                <c:pt idx="11881">
                  <c:v>0.76115621466918326</c:v>
                </c:pt>
                <c:pt idx="11882">
                  <c:v>0.76168497895299803</c:v>
                </c:pt>
                <c:pt idx="11883">
                  <c:v>0.76221411056176192</c:v>
                </c:pt>
                <c:pt idx="11884">
                  <c:v>0.76274360974510058</c:v>
                </c:pt>
                <c:pt idx="11885">
                  <c:v>0.76327347676946222</c:v>
                </c:pt>
                <c:pt idx="11886">
                  <c:v>0.76380371188483109</c:v>
                </c:pt>
                <c:pt idx="11887">
                  <c:v>0.76433431534135332</c:v>
                </c:pt>
                <c:pt idx="11888">
                  <c:v>0.76486528740603277</c:v>
                </c:pt>
                <c:pt idx="11889">
                  <c:v>0.76539662832937505</c:v>
                </c:pt>
                <c:pt idx="11890">
                  <c:v>0.76592833836204799</c:v>
                </c:pt>
                <c:pt idx="11891">
                  <c:v>0.76646041777161245</c:v>
                </c:pt>
                <c:pt idx="11892">
                  <c:v>0.76699286680909617</c:v>
                </c:pt>
                <c:pt idx="11893">
                  <c:v>0.76752568573127444</c:v>
                </c:pt>
                <c:pt idx="11894">
                  <c:v>0.76805887478951251</c:v>
                </c:pt>
                <c:pt idx="11895">
                  <c:v>0.76859243425211521</c:v>
                </c:pt>
                <c:pt idx="11896">
                  <c:v>0.76912636437080895</c:v>
                </c:pt>
                <c:pt idx="11897">
                  <c:v>0.76966066539748301</c:v>
                </c:pt>
                <c:pt idx="11898">
                  <c:v>0.77019533760100189</c:v>
                </c:pt>
                <c:pt idx="11899">
                  <c:v>0.77073038123361692</c:v>
                </c:pt>
                <c:pt idx="11900">
                  <c:v>0.77126579654774274</c:v>
                </c:pt>
                <c:pt idx="11901">
                  <c:v>0.7718015838128045</c:v>
                </c:pt>
                <c:pt idx="11902">
                  <c:v>0.77233774328157956</c:v>
                </c:pt>
                <c:pt idx="11903">
                  <c:v>0.77287427520700913</c:v>
                </c:pt>
                <c:pt idx="11904">
                  <c:v>0.77341117985908014</c:v>
                </c:pt>
                <c:pt idx="11905">
                  <c:v>0.7739484574910972</c:v>
                </c:pt>
                <c:pt idx="11906">
                  <c:v>0.77448610835652887</c:v>
                </c:pt>
                <c:pt idx="11907">
                  <c:v>0.77502413272592541</c:v>
                </c:pt>
                <c:pt idx="11908">
                  <c:v>0.77556253085311944</c:v>
                </c:pt>
                <c:pt idx="11909">
                  <c:v>0.77610130299775515</c:v>
                </c:pt>
                <c:pt idx="11910">
                  <c:v>0.77664044941400623</c:v>
                </c:pt>
                <c:pt idx="11911">
                  <c:v>0.77717997037317554</c:v>
                </c:pt>
                <c:pt idx="11912">
                  <c:v>0.77771986612980171</c:v>
                </c:pt>
                <c:pt idx="11913">
                  <c:v>0.77826013693858864</c:v>
                </c:pt>
                <c:pt idx="11914">
                  <c:v>0.77880078307140488</c:v>
                </c:pt>
                <c:pt idx="11915">
                  <c:v>0.77934180478331994</c:v>
                </c:pt>
                <c:pt idx="11916">
                  <c:v>0.77988320232956887</c:v>
                </c:pt>
                <c:pt idx="11917">
                  <c:v>0.78042497598258731</c:v>
                </c:pt>
                <c:pt idx="11918">
                  <c:v>0.78096712599797657</c:v>
                </c:pt>
                <c:pt idx="11919">
                  <c:v>0.78150965263150418</c:v>
                </c:pt>
                <c:pt idx="11920">
                  <c:v>0.78205255615617375</c:v>
                </c:pt>
                <c:pt idx="11921">
                  <c:v>0.78259583682811984</c:v>
                </c:pt>
                <c:pt idx="11922">
                  <c:v>0.78313949490934132</c:v>
                </c:pt>
                <c:pt idx="11923">
                  <c:v>0.78368353065631691</c:v>
                </c:pt>
                <c:pt idx="11924">
                  <c:v>0.78422794434280962</c:v>
                </c:pt>
                <c:pt idx="11925">
                  <c:v>0.78477273622566668</c:v>
                </c:pt>
                <c:pt idx="11926">
                  <c:v>0.78531790656190159</c:v>
                </c:pt>
                <c:pt idx="11927">
                  <c:v>0.78586345562584847</c:v>
                </c:pt>
                <c:pt idx="11928">
                  <c:v>0.78640938367488999</c:v>
                </c:pt>
                <c:pt idx="11929">
                  <c:v>0.7869556909665758</c:v>
                </c:pt>
                <c:pt idx="11930">
                  <c:v>0.78750237777581211</c:v>
                </c:pt>
                <c:pt idx="11931">
                  <c:v>0.78804944436051849</c:v>
                </c:pt>
                <c:pt idx="11932">
                  <c:v>0.7885968909787815</c:v>
                </c:pt>
                <c:pt idx="11933">
                  <c:v>0.78914471790608076</c:v>
                </c:pt>
                <c:pt idx="11934">
                  <c:v>0.78969292540087366</c:v>
                </c:pt>
                <c:pt idx="11935">
                  <c:v>0.79024151372178508</c:v>
                </c:pt>
                <c:pt idx="11936">
                  <c:v>0.79079048314486922</c:v>
                </c:pt>
                <c:pt idx="11937">
                  <c:v>0.79133983392912222</c:v>
                </c:pt>
                <c:pt idx="11938">
                  <c:v>0.7918895663394705</c:v>
                </c:pt>
                <c:pt idx="11939">
                  <c:v>0.79243968063525827</c:v>
                </c:pt>
                <c:pt idx="11940">
                  <c:v>0.79299017709330744</c:v>
                </c:pt>
                <c:pt idx="11941">
                  <c:v>0.79354105597333491</c:v>
                </c:pt>
                <c:pt idx="11942">
                  <c:v>0.7940923175352258</c:v>
                </c:pt>
                <c:pt idx="11943">
                  <c:v>0.79464396205637955</c:v>
                </c:pt>
                <c:pt idx="11944">
                  <c:v>0.79519598979705441</c:v>
                </c:pt>
                <c:pt idx="11945">
                  <c:v>0.79574840101767774</c:v>
                </c:pt>
                <c:pt idx="11946">
                  <c:v>0.79630119599622717</c:v>
                </c:pt>
                <c:pt idx="11947">
                  <c:v>0.79685437499350409</c:v>
                </c:pt>
                <c:pt idx="11948">
                  <c:v>0.79740793827047884</c:v>
                </c:pt>
                <c:pt idx="11949">
                  <c:v>0.79796188610570873</c:v>
                </c:pt>
                <c:pt idx="11950">
                  <c:v>0.79851621876053902</c:v>
                </c:pt>
                <c:pt idx="11951">
                  <c:v>0.79907093649648442</c:v>
                </c:pt>
                <c:pt idx="11952">
                  <c:v>0.79962603959268308</c:v>
                </c:pt>
                <c:pt idx="11953">
                  <c:v>0.8001815283110254</c:v>
                </c:pt>
                <c:pt idx="11954">
                  <c:v>0.80073740291939743</c:v>
                </c:pt>
                <c:pt idx="11955">
                  <c:v>0.80129366368004129</c:v>
                </c:pt>
                <c:pt idx="11956">
                  <c:v>0.80185031087287184</c:v>
                </c:pt>
                <c:pt idx="11957">
                  <c:v>0.80240734476050757</c:v>
                </c:pt>
                <c:pt idx="11958">
                  <c:v>0.80296476560573771</c:v>
                </c:pt>
                <c:pt idx="11959">
                  <c:v>0.80352257368906077</c:v>
                </c:pt>
                <c:pt idx="11960">
                  <c:v>0.80408076927364303</c:v>
                </c:pt>
                <c:pt idx="11961">
                  <c:v>0.8046393526228216</c:v>
                </c:pt>
                <c:pt idx="11962">
                  <c:v>0.80519832401767999</c:v>
                </c:pt>
                <c:pt idx="11963">
                  <c:v>0.80575768372193346</c:v>
                </c:pt>
                <c:pt idx="11964">
                  <c:v>0.80631743199946826</c:v>
                </c:pt>
                <c:pt idx="11965">
                  <c:v>0.80687756913195408</c:v>
                </c:pt>
                <c:pt idx="11966">
                  <c:v>0.80743809538365607</c:v>
                </c:pt>
                <c:pt idx="11967">
                  <c:v>0.80799901102489002</c:v>
                </c:pt>
                <c:pt idx="11968">
                  <c:v>0.80856031632027581</c:v>
                </c:pt>
                <c:pt idx="11969">
                  <c:v>0.80912201155226704</c:v>
                </c:pt>
                <c:pt idx="11970">
                  <c:v>0.80968409698586374</c:v>
                </c:pt>
                <c:pt idx="11971">
                  <c:v>0.81024657288623825</c:v>
                </c:pt>
                <c:pt idx="11972">
                  <c:v>0.8108094395364327</c:v>
                </c:pt>
                <c:pt idx="11973">
                  <c:v>0.81137269720200023</c:v>
                </c:pt>
                <c:pt idx="11974">
                  <c:v>0.81193634614866572</c:v>
                </c:pt>
                <c:pt idx="11975">
                  <c:v>0.81250038666006208</c:v>
                </c:pt>
                <c:pt idx="11976">
                  <c:v>0.81306481900229588</c:v>
                </c:pt>
                <c:pt idx="11977">
                  <c:v>0.81362964344164646</c:v>
                </c:pt>
                <c:pt idx="11978">
                  <c:v>0.81419486026233789</c:v>
                </c:pt>
                <c:pt idx="11979">
                  <c:v>0.814760469731032</c:v>
                </c:pt>
                <c:pt idx="11980">
                  <c:v>0.81532647211456344</c:v>
                </c:pt>
                <c:pt idx="11981">
                  <c:v>0.81589286769774905</c:v>
                </c:pt>
                <c:pt idx="11982">
                  <c:v>0.81645965674780663</c:v>
                </c:pt>
                <c:pt idx="11983">
                  <c:v>0.81702683953807198</c:v>
                </c:pt>
                <c:pt idx="11984">
                  <c:v>0.81759441633612207</c:v>
                </c:pt>
                <c:pt idx="11985">
                  <c:v>0.81816238742756586</c:v>
                </c:pt>
                <c:pt idx="11986">
                  <c:v>0.81873075308036469</c:v>
                </c:pt>
                <c:pt idx="11987">
                  <c:v>0.8192995135626534</c:v>
                </c:pt>
                <c:pt idx="11988">
                  <c:v>0.81986866916063661</c:v>
                </c:pt>
                <c:pt idx="11989">
                  <c:v>0.82043822014283452</c:v>
                </c:pt>
                <c:pt idx="11990">
                  <c:v>0.8210081667779412</c:v>
                </c:pt>
                <c:pt idx="11991">
                  <c:v>0.82157850935275822</c:v>
                </c:pt>
                <c:pt idx="11992">
                  <c:v>0.8221492481363657</c:v>
                </c:pt>
                <c:pt idx="11993">
                  <c:v>0.8227203833980179</c:v>
                </c:pt>
                <c:pt idx="11994">
                  <c:v>0.82329191542511482</c:v>
                </c:pt>
                <c:pt idx="11995">
                  <c:v>0.82386384448729744</c:v>
                </c:pt>
                <c:pt idx="11996">
                  <c:v>0.82443617085438192</c:v>
                </c:pt>
                <c:pt idx="11997">
                  <c:v>0.82500889481436723</c:v>
                </c:pt>
                <c:pt idx="11998">
                  <c:v>0.82558201663745701</c:v>
                </c:pt>
                <c:pt idx="11999">
                  <c:v>0.82615553660004104</c:v>
                </c:pt>
                <c:pt idx="12000">
                  <c:v>0.8267294549726858</c:v>
                </c:pt>
                <c:pt idx="12001">
                  <c:v>0.82730377204419148</c:v>
                </c:pt>
                <c:pt idx="12002">
                  <c:v>0.82787848808551334</c:v>
                </c:pt>
                <c:pt idx="12003">
                  <c:v>0.82845360336778218</c:v>
                </c:pt>
                <c:pt idx="12004">
                  <c:v>0.82902911818040037</c:v>
                </c:pt>
                <c:pt idx="12005">
                  <c:v>0.82960503279488818</c:v>
                </c:pt>
                <c:pt idx="12006">
                  <c:v>0.83018134748294192</c:v>
                </c:pt>
                <c:pt idx="12007">
                  <c:v>0.83075806253456774</c:v>
                </c:pt>
                <c:pt idx="12008">
                  <c:v>0.83133517822185188</c:v>
                </c:pt>
                <c:pt idx="12009">
                  <c:v>0.83191269481705732</c:v>
                </c:pt>
                <c:pt idx="12010">
                  <c:v>0.83249061261079504</c:v>
                </c:pt>
                <c:pt idx="12011">
                  <c:v>0.83306893187571884</c:v>
                </c:pt>
                <c:pt idx="12012">
                  <c:v>0.83364765289072496</c:v>
                </c:pt>
                <c:pt idx="12013">
                  <c:v>0.83422677592883376</c:v>
                </c:pt>
                <c:pt idx="12014">
                  <c:v>0.83480630128146427</c:v>
                </c:pt>
                <c:pt idx="12015">
                  <c:v>0.83538622922202899</c:v>
                </c:pt>
                <c:pt idx="12016">
                  <c:v>0.83596656002411751</c:v>
                </c:pt>
                <c:pt idx="12017">
                  <c:v>0.8365472939797568</c:v>
                </c:pt>
                <c:pt idx="12018">
                  <c:v>0.83712843136292936</c:v>
                </c:pt>
                <c:pt idx="12019">
                  <c:v>0.83770997244779533</c:v>
                </c:pt>
                <c:pt idx="12020">
                  <c:v>0.83829191752699095</c:v>
                </c:pt>
                <c:pt idx="12021">
                  <c:v>0.83887426687506983</c:v>
                </c:pt>
                <c:pt idx="12022">
                  <c:v>0.83945702076676421</c:v>
                </c:pt>
                <c:pt idx="12023">
                  <c:v>0.84004017949532028</c:v>
                </c:pt>
                <c:pt idx="12024">
                  <c:v>0.84062374333586454</c:v>
                </c:pt>
                <c:pt idx="12025">
                  <c:v>0.84120771256370186</c:v>
                </c:pt>
                <c:pt idx="12026">
                  <c:v>0.84179208747269019</c:v>
                </c:pt>
                <c:pt idx="12027">
                  <c:v>0.84237686833852976</c:v>
                </c:pt>
                <c:pt idx="12028">
                  <c:v>0.84296205544323299</c:v>
                </c:pt>
                <c:pt idx="12029">
                  <c:v>0.84354764906287061</c:v>
                </c:pt>
                <c:pt idx="12030">
                  <c:v>0.84413364949211778</c:v>
                </c:pt>
                <c:pt idx="12031">
                  <c:v>0.8447200570074419</c:v>
                </c:pt>
                <c:pt idx="12032">
                  <c:v>0.84530687188548925</c:v>
                </c:pt>
                <c:pt idx="12033">
                  <c:v>0.84589409442154972</c:v>
                </c:pt>
                <c:pt idx="12034">
                  <c:v>0.84648172489266704</c:v>
                </c:pt>
                <c:pt idx="12035">
                  <c:v>0.84706976357606467</c:v>
                </c:pt>
                <c:pt idx="12036">
                  <c:v>0.84765821076764825</c:v>
                </c:pt>
                <c:pt idx="12037">
                  <c:v>0.84824706674503925</c:v>
                </c:pt>
                <c:pt idx="12038">
                  <c:v>0.84883633178603923</c:v>
                </c:pt>
                <c:pt idx="12039">
                  <c:v>0.84942600618717101</c:v>
                </c:pt>
                <c:pt idx="12040">
                  <c:v>0.85001609022663505</c:v>
                </c:pt>
                <c:pt idx="12041">
                  <c:v>0.85060658418281232</c:v>
                </c:pt>
                <c:pt idx="12042">
                  <c:v>0.85119748835284403</c:v>
                </c:pt>
                <c:pt idx="12043">
                  <c:v>0.85178880301551074</c:v>
                </c:pt>
                <c:pt idx="12044">
                  <c:v>0.85238052845597601</c:v>
                </c:pt>
                <c:pt idx="12045">
                  <c:v>0.85297266495339474</c:v>
                </c:pt>
                <c:pt idx="12046">
                  <c:v>0.85356521280573505</c:v>
                </c:pt>
                <c:pt idx="12047">
                  <c:v>0.85415817229255286</c:v>
                </c:pt>
                <c:pt idx="12048">
                  <c:v>0.85475154369358564</c:v>
                </c:pt>
                <c:pt idx="12049">
                  <c:v>0.85534532730742252</c:v>
                </c:pt>
                <c:pt idx="12050">
                  <c:v>0.85593952341420276</c:v>
                </c:pt>
                <c:pt idx="12051">
                  <c:v>0.85653413229424713</c:v>
                </c:pt>
                <c:pt idx="12052">
                  <c:v>0.8571291542467675</c:v>
                </c:pt>
                <c:pt idx="12053">
                  <c:v>0.85772458955248732</c:v>
                </c:pt>
                <c:pt idx="12054">
                  <c:v>0.85832043849231188</c:v>
                </c:pt>
                <c:pt idx="12055">
                  <c:v>0.85891670136607712</c:v>
                </c:pt>
                <c:pt idx="12056">
                  <c:v>0.85951337845509201</c:v>
                </c:pt>
                <c:pt idx="12057">
                  <c:v>0.86011047004710584</c:v>
                </c:pt>
                <c:pt idx="12058">
                  <c:v>0.86070797642380537</c:v>
                </c:pt>
                <c:pt idx="12059">
                  <c:v>0.86130589788586054</c:v>
                </c:pt>
                <c:pt idx="12060">
                  <c:v>0.8619042347153627</c:v>
                </c:pt>
                <c:pt idx="12061">
                  <c:v>0.86250298719458618</c:v>
                </c:pt>
                <c:pt idx="12062">
                  <c:v>0.86310215562482784</c:v>
                </c:pt>
                <c:pt idx="12063">
                  <c:v>0.86370174028876734</c:v>
                </c:pt>
                <c:pt idx="12064">
                  <c:v>0.86430174146926775</c:v>
                </c:pt>
                <c:pt idx="12065">
                  <c:v>0.86490215946825433</c:v>
                </c:pt>
                <c:pt idx="12066">
                  <c:v>0.86550299456899626</c:v>
                </c:pt>
                <c:pt idx="12067">
                  <c:v>0.86610424705494626</c:v>
                </c:pt>
                <c:pt idx="12068">
                  <c:v>0.86670591722865953</c:v>
                </c:pt>
                <c:pt idx="12069">
                  <c:v>0.86730800537399599</c:v>
                </c:pt>
                <c:pt idx="12070">
                  <c:v>0.86791051177499945</c:v>
                </c:pt>
                <c:pt idx="12071">
                  <c:v>0.86851343673485604</c:v>
                </c:pt>
                <c:pt idx="12072">
                  <c:v>0.86911678053801766</c:v>
                </c:pt>
                <c:pt idx="12073">
                  <c:v>0.86972054347544869</c:v>
                </c:pt>
                <c:pt idx="12074">
                  <c:v>0.87032472583198328</c:v>
                </c:pt>
                <c:pt idx="12075">
                  <c:v>0.87092932791165079</c:v>
                </c:pt>
                <c:pt idx="12076">
                  <c:v>0.87153434999969437</c:v>
                </c:pt>
                <c:pt idx="12077">
                  <c:v>0.87213979238154216</c:v>
                </c:pt>
                <c:pt idx="12078">
                  <c:v>0.87274565536185744</c:v>
                </c:pt>
                <c:pt idx="12079">
                  <c:v>0.87335193922647836</c:v>
                </c:pt>
                <c:pt idx="12080">
                  <c:v>0.87395864426142822</c:v>
                </c:pt>
                <c:pt idx="12081">
                  <c:v>0.87456577077200592</c:v>
                </c:pt>
                <c:pt idx="12082">
                  <c:v>0.87517331904464546</c:v>
                </c:pt>
                <c:pt idx="12083">
                  <c:v>0.875781289365967</c:v>
                </c:pt>
                <c:pt idx="12084">
                  <c:v>0.8763896820419057</c:v>
                </c:pt>
                <c:pt idx="12085">
                  <c:v>0.8769984973594932</c:v>
                </c:pt>
                <c:pt idx="12086">
                  <c:v>0.87760773560594718</c:v>
                </c:pt>
                <c:pt idx="12087">
                  <c:v>0.87821739708784108</c:v>
                </c:pt>
                <c:pt idx="12088">
                  <c:v>0.87882748209280503</c:v>
                </c:pt>
                <c:pt idx="12089">
                  <c:v>0.87943799091505448</c:v>
                </c:pt>
                <c:pt idx="12090">
                  <c:v>0.88004892384260602</c:v>
                </c:pt>
                <c:pt idx="12091">
                  <c:v>0.88066028118288575</c:v>
                </c:pt>
                <c:pt idx="12092">
                  <c:v>0.88127206322432405</c:v>
                </c:pt>
                <c:pt idx="12093">
                  <c:v>0.88188427025553817</c:v>
                </c:pt>
                <c:pt idx="12094">
                  <c:v>0.88249690258459546</c:v>
                </c:pt>
                <c:pt idx="12095">
                  <c:v>0.88310996050052759</c:v>
                </c:pt>
                <c:pt idx="12096">
                  <c:v>0.88372344429255378</c:v>
                </c:pt>
                <c:pt idx="12097">
                  <c:v>0.88433735426938387</c:v>
                </c:pt>
                <c:pt idx="12098">
                  <c:v>0.8849516907206525</c:v>
                </c:pt>
                <c:pt idx="12099">
                  <c:v>0.88556645393618183</c:v>
                </c:pt>
                <c:pt idx="12100">
                  <c:v>0.88618164422532564</c:v>
                </c:pt>
                <c:pt idx="12101">
                  <c:v>0.88679726187832242</c:v>
                </c:pt>
                <c:pt idx="12102">
                  <c:v>0.8874133071920558</c:v>
                </c:pt>
                <c:pt idx="12103">
                  <c:v>0.88802978045715419</c:v>
                </c:pt>
                <c:pt idx="12104">
                  <c:v>0.8886466819838319</c:v>
                </c:pt>
                <c:pt idx="12105">
                  <c:v>0.88926401206313466</c:v>
                </c:pt>
                <c:pt idx="12106">
                  <c:v>0.88988177098629717</c:v>
                </c:pt>
                <c:pt idx="12107">
                  <c:v>0.89049995906418067</c:v>
                </c:pt>
                <c:pt idx="12108">
                  <c:v>0.89111857658843785</c:v>
                </c:pt>
                <c:pt idx="12109">
                  <c:v>0.89173762385091082</c:v>
                </c:pt>
                <c:pt idx="12110">
                  <c:v>0.89235710116310907</c:v>
                </c:pt>
                <c:pt idx="12111">
                  <c:v>0.89297700881729347</c:v>
                </c:pt>
                <c:pt idx="12112">
                  <c:v>0.89359734710591499</c:v>
                </c:pt>
                <c:pt idx="12113">
                  <c:v>0.89421811634113246</c:v>
                </c:pt>
                <c:pt idx="12114">
                  <c:v>0.89483931681581663</c:v>
                </c:pt>
                <c:pt idx="12115">
                  <c:v>0.89546094882302796</c:v>
                </c:pt>
                <c:pt idx="12116">
                  <c:v>0.89608301267557666</c:v>
                </c:pt>
                <c:pt idx="12117">
                  <c:v>0.8967055086669441</c:v>
                </c:pt>
                <c:pt idx="12118">
                  <c:v>0.8973284370973309</c:v>
                </c:pt>
                <c:pt idx="12119">
                  <c:v>0.89795179826061278</c:v>
                </c:pt>
                <c:pt idx="12120">
                  <c:v>0.89857559247046992</c:v>
                </c:pt>
                <c:pt idx="12121">
                  <c:v>0.89919982002120025</c:v>
                </c:pt>
                <c:pt idx="12122">
                  <c:v>0.89982448120729219</c:v>
                </c:pt>
                <c:pt idx="12123">
                  <c:v>0.90044957634308032</c:v>
                </c:pt>
                <c:pt idx="12124">
                  <c:v>0.90107510572347593</c:v>
                </c:pt>
                <c:pt idx="12125">
                  <c:v>0.9017010696435821</c:v>
                </c:pt>
                <c:pt idx="12126">
                  <c:v>0.90232746841838851</c:v>
                </c:pt>
                <c:pt idx="12127">
                  <c:v>0.90295430234342189</c:v>
                </c:pt>
                <c:pt idx="12128">
                  <c:v>0.90358157171440034</c:v>
                </c:pt>
                <c:pt idx="12129">
                  <c:v>0.90420927684697083</c:v>
                </c:pt>
                <c:pt idx="12130">
                  <c:v>0.90483741803727624</c:v>
                </c:pt>
                <c:pt idx="12131">
                  <c:v>0.90546599558165153</c:v>
                </c:pt>
                <c:pt idx="12132">
                  <c:v>0.90609500979640167</c:v>
                </c:pt>
                <c:pt idx="12133">
                  <c:v>0.90672446097828729</c:v>
                </c:pt>
                <c:pt idx="12134">
                  <c:v>0.90735434943086324</c:v>
                </c:pt>
                <c:pt idx="12135">
                  <c:v>0.90798467545128858</c:v>
                </c:pt>
                <c:pt idx="12136">
                  <c:v>0.90861543935674849</c:v>
                </c:pt>
                <c:pt idx="12137">
                  <c:v>0.90924664144482881</c:v>
                </c:pt>
                <c:pt idx="12138">
                  <c:v>0.90987828201330845</c:v>
                </c:pt>
                <c:pt idx="12139">
                  <c:v>0.91051036138003416</c:v>
                </c:pt>
                <c:pt idx="12140">
                  <c:v>0.91114287984321229</c:v>
                </c:pt>
                <c:pt idx="12141">
                  <c:v>0.91177583770124282</c:v>
                </c:pt>
                <c:pt idx="12142">
                  <c:v>0.91240923527263529</c:v>
                </c:pt>
                <c:pt idx="12143">
                  <c:v>0.913043072856218</c:v>
                </c:pt>
                <c:pt idx="12144">
                  <c:v>0.91367735075101331</c:v>
                </c:pt>
                <c:pt idx="12145">
                  <c:v>0.91431206927619491</c:v>
                </c:pt>
                <c:pt idx="12146">
                  <c:v>0.91494722873121448</c:v>
                </c:pt>
                <c:pt idx="12147">
                  <c:v>0.91558282942237956</c:v>
                </c:pt>
                <c:pt idx="12148">
                  <c:v>0.9162188716495443</c:v>
                </c:pt>
                <c:pt idx="12149">
                  <c:v>0.91685535573277011</c:v>
                </c:pt>
                <c:pt idx="12150">
                  <c:v>0.91749228197234167</c:v>
                </c:pt>
                <c:pt idx="12151">
                  <c:v>0.91812965066873842</c:v>
                </c:pt>
                <c:pt idx="12152">
                  <c:v>0.91876746214268923</c:v>
                </c:pt>
                <c:pt idx="12153">
                  <c:v>0.91940571669510496</c:v>
                </c:pt>
                <c:pt idx="12154">
                  <c:v>0.92004441462709186</c:v>
                </c:pt>
                <c:pt idx="12155">
                  <c:v>0.92068355626004761</c:v>
                </c:pt>
                <c:pt idx="12156">
                  <c:v>0.92132314189551068</c:v>
                </c:pt>
                <c:pt idx="12157">
                  <c:v>0.92196317183521515</c:v>
                </c:pt>
                <c:pt idx="12158">
                  <c:v>0.92260364640122905</c:v>
                </c:pt>
                <c:pt idx="12159">
                  <c:v>0.92324456589571968</c:v>
                </c:pt>
                <c:pt idx="12160">
                  <c:v>0.92388593062105051</c:v>
                </c:pt>
                <c:pt idx="12161">
                  <c:v>0.92452774089996115</c:v>
                </c:pt>
                <c:pt idx="12162">
                  <c:v>0.92516999703524905</c:v>
                </c:pt>
                <c:pt idx="12163">
                  <c:v>0.92581269933664445</c:v>
                </c:pt>
                <c:pt idx="12164">
                  <c:v>0.92645584810735149</c:v>
                </c:pt>
                <c:pt idx="12165">
                  <c:v>0.92709944367100772</c:v>
                </c:pt>
                <c:pt idx="12166">
                  <c:v>0.92774348633125303</c:v>
                </c:pt>
                <c:pt idx="12167">
                  <c:v>0.92838797639192394</c:v>
                </c:pt>
                <c:pt idx="12168">
                  <c:v>0.92903291417733302</c:v>
                </c:pt>
                <c:pt idx="12169">
                  <c:v>0.92967829999175333</c:v>
                </c:pt>
                <c:pt idx="12170">
                  <c:v>0.93032413413965509</c:v>
                </c:pt>
                <c:pt idx="12171">
                  <c:v>0.93097041694602711</c:v>
                </c:pt>
                <c:pt idx="12172">
                  <c:v>0.93161714871577705</c:v>
                </c:pt>
                <c:pt idx="12173">
                  <c:v>0.9322643297540103</c:v>
                </c:pt>
                <c:pt idx="12174">
                  <c:v>0.93291196038639324</c:v>
                </c:pt>
                <c:pt idx="12175">
                  <c:v>0.93356004091846945</c:v>
                </c:pt>
                <c:pt idx="12176">
                  <c:v>0.93420857165598059</c:v>
                </c:pt>
                <c:pt idx="12177">
                  <c:v>0.93485755292527228</c:v>
                </c:pt>
                <c:pt idx="12178">
                  <c:v>0.93550698503252527</c:v>
                </c:pt>
                <c:pt idx="12179">
                  <c:v>0.93615686829093026</c:v>
                </c:pt>
                <c:pt idx="12180">
                  <c:v>0.93680720300707931</c:v>
                </c:pt>
                <c:pt idx="12181">
                  <c:v>0.9374579895082259</c:v>
                </c:pt>
                <c:pt idx="12182">
                  <c:v>0.93810922810140251</c:v>
                </c:pt>
                <c:pt idx="12183">
                  <c:v>0.93876091909384041</c:v>
                </c:pt>
                <c:pt idx="12184">
                  <c:v>0.93941306281347581</c:v>
                </c:pt>
                <c:pt idx="12185">
                  <c:v>0.94006565956798127</c:v>
                </c:pt>
                <c:pt idx="12186">
                  <c:v>0.94071870966522908</c:v>
                </c:pt>
                <c:pt idx="12187">
                  <c:v>0.94137221343383914</c:v>
                </c:pt>
                <c:pt idx="12188">
                  <c:v>0.94202617118212584</c:v>
                </c:pt>
                <c:pt idx="12189">
                  <c:v>0.94268058321860337</c:v>
                </c:pt>
                <c:pt idx="12190">
                  <c:v>0.943335449872577</c:v>
                </c:pt>
                <c:pt idx="12191">
                  <c:v>0.94399077145300414</c:v>
                </c:pt>
                <c:pt idx="12192">
                  <c:v>0.94464654827591565</c:v>
                </c:pt>
                <c:pt idx="12193">
                  <c:v>0.94530278065068385</c:v>
                </c:pt>
                <c:pt idx="12194">
                  <c:v>0.94595946890753024</c:v>
                </c:pt>
                <c:pt idx="12195">
                  <c:v>0.94661661335627134</c:v>
                </c:pt>
                <c:pt idx="12196">
                  <c:v>0.94727421430692493</c:v>
                </c:pt>
                <c:pt idx="12197">
                  <c:v>0.94793227209040098</c:v>
                </c:pt>
                <c:pt idx="12198">
                  <c:v>0.94859078701716226</c:v>
                </c:pt>
                <c:pt idx="12199">
                  <c:v>0.94924975939787304</c:v>
                </c:pt>
                <c:pt idx="12200">
                  <c:v>0.94990918956413328</c:v>
                </c:pt>
                <c:pt idx="12201">
                  <c:v>0.95056907782705347</c:v>
                </c:pt>
                <c:pt idx="12202">
                  <c:v>0.95122942449794556</c:v>
                </c:pt>
                <c:pt idx="12203">
                  <c:v>0.95189022990910122</c:v>
                </c:pt>
                <c:pt idx="12204">
                  <c:v>0.95255149437227971</c:v>
                </c:pt>
                <c:pt idx="12205">
                  <c:v>0.95321321819944216</c:v>
                </c:pt>
                <c:pt idx="12206">
                  <c:v>0.95387540172357344</c:v>
                </c:pt>
                <c:pt idx="12207">
                  <c:v>0.95453804525708263</c:v>
                </c:pt>
                <c:pt idx="12208">
                  <c:v>0.95520114911953169</c:v>
                </c:pt>
                <c:pt idx="12209">
                  <c:v>0.95586471362374992</c:v>
                </c:pt>
                <c:pt idx="12210">
                  <c:v>0.95652873910364788</c:v>
                </c:pt>
                <c:pt idx="12211">
                  <c:v>0.95719322587250411</c:v>
                </c:pt>
                <c:pt idx="12212">
                  <c:v>0.95785817424380004</c:v>
                </c:pt>
                <c:pt idx="12213">
                  <c:v>0.95852358455214293</c:v>
                </c:pt>
                <c:pt idx="12214">
                  <c:v>0.95918945711146453</c:v>
                </c:pt>
                <c:pt idx="12215">
                  <c:v>0.95985579223590001</c:v>
                </c:pt>
                <c:pt idx="12216">
                  <c:v>0.96052259026075437</c:v>
                </c:pt>
                <c:pt idx="12217">
                  <c:v>0.96118985150061409</c:v>
                </c:pt>
                <c:pt idx="12218">
                  <c:v>0.96185757627026969</c:v>
                </c:pt>
                <c:pt idx="12219">
                  <c:v>0.96252576490572528</c:v>
                </c:pt>
                <c:pt idx="12220">
                  <c:v>0.96319441772222336</c:v>
                </c:pt>
                <c:pt idx="12221">
                  <c:v>0.96386353503521105</c:v>
                </c:pt>
                <c:pt idx="12222">
                  <c:v>0.96453311718139312</c:v>
                </c:pt>
                <c:pt idx="12223">
                  <c:v>0.96520316447666965</c:v>
                </c:pt>
                <c:pt idx="12224">
                  <c:v>0.96587367724417306</c:v>
                </c:pt>
                <c:pt idx="12225">
                  <c:v>0.96654465580022764</c:v>
                </c:pt>
                <c:pt idx="12226">
                  <c:v>0.96721610048247508</c:v>
                </c:pt>
                <c:pt idx="12227">
                  <c:v>0.967888011607694</c:v>
                </c:pt>
                <c:pt idx="12228">
                  <c:v>0.96856038949286838</c:v>
                </c:pt>
                <c:pt idx="12229">
                  <c:v>0.96923323447634413</c:v>
                </c:pt>
                <c:pt idx="12230">
                  <c:v>0.96990654687556044</c:v>
                </c:pt>
                <c:pt idx="12231">
                  <c:v>0.97058032700816255</c:v>
                </c:pt>
                <c:pt idx="12232">
                  <c:v>0.9712545752132018</c:v>
                </c:pt>
                <c:pt idx="12233">
                  <c:v>0.97192929180877952</c:v>
                </c:pt>
                <c:pt idx="12234">
                  <c:v>0.97260447711320319</c:v>
                </c:pt>
                <c:pt idx="12235">
                  <c:v>0.97328013146623149</c:v>
                </c:pt>
                <c:pt idx="12236">
                  <c:v>0.97395625518662909</c:v>
                </c:pt>
                <c:pt idx="12237">
                  <c:v>0.97463284860045873</c:v>
                </c:pt>
                <c:pt idx="12238">
                  <c:v>0.97530991202691342</c:v>
                </c:pt>
                <c:pt idx="12239">
                  <c:v>0.97598744580669672</c:v>
                </c:pt>
                <c:pt idx="12240">
                  <c:v>0.97666545025946006</c:v>
                </c:pt>
                <c:pt idx="12241">
                  <c:v>0.97734392570506201</c:v>
                </c:pt>
                <c:pt idx="12242">
                  <c:v>0.97802287248491682</c:v>
                </c:pt>
                <c:pt idx="12243">
                  <c:v>0.97870229091934258</c:v>
                </c:pt>
                <c:pt idx="12244">
                  <c:v>0.9793821813288649</c:v>
                </c:pt>
                <c:pt idx="12245">
                  <c:v>0.98006254405560989</c:v>
                </c:pt>
                <c:pt idx="12246">
                  <c:v>0.98074337942056389</c:v>
                </c:pt>
                <c:pt idx="12247">
                  <c:v>0.98142468774492075</c:v>
                </c:pt>
                <c:pt idx="12248">
                  <c:v>0.98210646937152035</c:v>
                </c:pt>
                <c:pt idx="12249">
                  <c:v>0.98278872462201816</c:v>
                </c:pt>
                <c:pt idx="12250">
                  <c:v>0.98347145381827816</c:v>
                </c:pt>
                <c:pt idx="12251">
                  <c:v>0.98415465730385498</c:v>
                </c:pt>
                <c:pt idx="12252">
                  <c:v>0.98483833540107513</c:v>
                </c:pt>
                <c:pt idx="12253">
                  <c:v>0.98552248843964418</c:v>
                </c:pt>
                <c:pt idx="12254">
                  <c:v>0.98620711674232164</c:v>
                </c:pt>
                <c:pt idx="12255">
                  <c:v>0.98689222065361781</c:v>
                </c:pt>
                <c:pt idx="12256">
                  <c:v>0.9875778004967557</c:v>
                </c:pt>
                <c:pt idx="12257">
                  <c:v>0.98826385659516747</c:v>
                </c:pt>
                <c:pt idx="12258">
                  <c:v>0.9889503892940823</c:v>
                </c:pt>
                <c:pt idx="12259">
                  <c:v>0.98963739891739677</c:v>
                </c:pt>
                <c:pt idx="12260">
                  <c:v>0.99032488578921818</c:v>
                </c:pt>
                <c:pt idx="12261">
                  <c:v>0.99101285025549513</c:v>
                </c:pt>
                <c:pt idx="12262">
                  <c:v>0.99170129264080009</c:v>
                </c:pt>
                <c:pt idx="12263">
                  <c:v>0.99239021326991605</c:v>
                </c:pt>
                <c:pt idx="12264">
                  <c:v>0.99307961248951315</c:v>
                </c:pt>
                <c:pt idx="12265">
                  <c:v>0.99376949062484088</c:v>
                </c:pt>
                <c:pt idx="12266">
                  <c:v>0.99445984800135934</c:v>
                </c:pt>
                <c:pt idx="12267">
                  <c:v>0.99515068496646186</c:v>
                </c:pt>
                <c:pt idx="12268">
                  <c:v>0.99584200184607607</c:v>
                </c:pt>
                <c:pt idx="12269">
                  <c:v>0.99653379897359162</c:v>
                </c:pt>
                <c:pt idx="12270">
                  <c:v>0.99722607667537422</c:v>
                </c:pt>
                <c:pt idx="12271">
                  <c:v>0.99791883529978331</c:v>
                </c:pt>
                <c:pt idx="12272">
                  <c:v>0.99861207517365325</c:v>
                </c:pt>
                <c:pt idx="12273">
                  <c:v>0.99930579662403007</c:v>
                </c:pt>
                <c:pt idx="12274">
                  <c:v>1</c:v>
                </c:pt>
                <c:pt idx="12275">
                  <c:v>1.0006946856290788</c:v>
                </c:pt>
                <c:pt idx="12276">
                  <c:v>1.0013898538389949</c:v>
                </c:pt>
                <c:pt idx="12277">
                  <c:v>1.0020855049795623</c:v>
                </c:pt>
                <c:pt idx="12278">
                  <c:v>1.0027816393789799</c:v>
                </c:pt>
                <c:pt idx="12279">
                  <c:v>1.0034782573656593</c:v>
                </c:pt>
                <c:pt idx="12280">
                  <c:v>1.0041753592901443</c:v>
                </c:pt>
                <c:pt idx="12281">
                  <c:v>1.0048729454813183</c:v>
                </c:pt>
                <c:pt idx="12282">
                  <c:v>1.0055710162755944</c:v>
                </c:pt>
                <c:pt idx="12283">
                  <c:v>1.0062695720022976</c:v>
                </c:pt>
                <c:pt idx="12284">
                  <c:v>1.0069686130129472</c:v>
                </c:pt>
                <c:pt idx="12285">
                  <c:v>1.0076681396373406</c:v>
                </c:pt>
                <c:pt idx="12286">
                  <c:v>1.0083681522054906</c:v>
                </c:pt>
                <c:pt idx="12287">
                  <c:v>1.0090686510696485</c:v>
                </c:pt>
                <c:pt idx="12288">
                  <c:v>1.0097696365603006</c:v>
                </c:pt>
                <c:pt idx="12289">
                  <c:v>1.0104711090081471</c:v>
                </c:pt>
                <c:pt idx="12290">
                  <c:v>1.0111730687661744</c:v>
                </c:pt>
                <c:pt idx="12291">
                  <c:v>1.0118755161655579</c:v>
                </c:pt>
                <c:pt idx="12292">
                  <c:v>1.0125784515376874</c:v>
                </c:pt>
                <c:pt idx="12293">
                  <c:v>1.0132818752362855</c:v>
                </c:pt>
                <c:pt idx="12294">
                  <c:v>1.0139857875932183</c:v>
                </c:pt>
                <c:pt idx="12295">
                  <c:v>1.0146901889405666</c:v>
                </c:pt>
                <c:pt idx="12296">
                  <c:v>1.0153950796327911</c:v>
                </c:pt>
                <c:pt idx="12297">
                  <c:v>1.0161004600024492</c:v>
                </c:pt>
                <c:pt idx="12298">
                  <c:v>1.0168063303897135</c:v>
                </c:pt>
                <c:pt idx="12299">
                  <c:v>1.0175126911275882</c:v>
                </c:pt>
                <c:pt idx="12300">
                  <c:v>1.0182195425715199</c:v>
                </c:pt>
                <c:pt idx="12301">
                  <c:v>1.0189268850549917</c:v>
                </c:pt>
                <c:pt idx="12302">
                  <c:v>1.0196347189117028</c:v>
                </c:pt>
                <c:pt idx="12303">
                  <c:v>1.0203430444978405</c:v>
                </c:pt>
                <c:pt idx="12304">
                  <c:v>1.0210518621475837</c:v>
                </c:pt>
                <c:pt idx="12305">
                  <c:v>1.0217611721953277</c:v>
                </c:pt>
                <c:pt idx="12306">
                  <c:v>1.0224709749980025</c:v>
                </c:pt>
                <c:pt idx="12307">
                  <c:v>1.0231812708904839</c:v>
                </c:pt>
                <c:pt idx="12308">
                  <c:v>1.0238920602078645</c:v>
                </c:pt>
                <c:pt idx="12309">
                  <c:v>1.0246033433078188</c:v>
                </c:pt>
                <c:pt idx="12310">
                  <c:v>1.0253151205259208</c:v>
                </c:pt>
                <c:pt idx="12311">
                  <c:v>1.0260273921979621</c:v>
                </c:pt>
                <c:pt idx="12312">
                  <c:v>1.0267401586823635</c:v>
                </c:pt>
                <c:pt idx="12313">
                  <c:v>1.0274534203153982</c:v>
                </c:pt>
                <c:pt idx="12314">
                  <c:v>1.0281671774410392</c:v>
                </c:pt>
                <c:pt idx="12315">
                  <c:v>1.0288814303960121</c:v>
                </c:pt>
                <c:pt idx="12316">
                  <c:v>1.0295961795397341</c:v>
                </c:pt>
                <c:pt idx="12317">
                  <c:v>1.030311425209415</c:v>
                </c:pt>
                <c:pt idx="12318">
                  <c:v>1.031027167742482</c:v>
                </c:pt>
                <c:pt idx="12319">
                  <c:v>1.0317434074991028</c:v>
                </c:pt>
                <c:pt idx="12320">
                  <c:v>1.0324601448171891</c:v>
                </c:pt>
                <c:pt idx="12321">
                  <c:v>1.0331773800348729</c:v>
                </c:pt>
                <c:pt idx="12322">
                  <c:v>1.0338951135130725</c:v>
                </c:pt>
                <c:pt idx="12323">
                  <c:v>1.034613345590405</c:v>
                </c:pt>
                <c:pt idx="12324">
                  <c:v>1.0353320766057068</c:v>
                </c:pt>
                <c:pt idx="12325">
                  <c:v>1.0360513069206492</c:v>
                </c:pt>
                <c:pt idx="12326">
                  <c:v>1.0367710368745553</c:v>
                </c:pt>
                <c:pt idx="12327">
                  <c:v>1.0374912668145173</c:v>
                </c:pt>
                <c:pt idx="12328">
                  <c:v>1.0382119970803143</c:v>
                </c:pt>
                <c:pt idx="12329">
                  <c:v>1.0389332280346233</c:v>
                </c:pt>
                <c:pt idx="12330">
                  <c:v>1.0396549600177114</c:v>
                </c:pt>
                <c:pt idx="12331">
                  <c:v>1.0403771933700665</c:v>
                </c:pt>
                <c:pt idx="12332">
                  <c:v>1.0410999284551221</c:v>
                </c:pt>
                <c:pt idx="12333">
                  <c:v>1.041823165613855</c:v>
                </c:pt>
                <c:pt idx="12334">
                  <c:v>1.042546905187463</c:v>
                </c:pt>
                <c:pt idx="12335">
                  <c:v>1.0432711475401373</c:v>
                </c:pt>
                <c:pt idx="12336">
                  <c:v>1.043995893013566</c:v>
                </c:pt>
                <c:pt idx="12337">
                  <c:v>1.0447211419496585</c:v>
                </c:pt>
                <c:pt idx="12338">
                  <c:v>1.0454468947133659</c:v>
                </c:pt>
                <c:pt idx="12339">
                  <c:v>1.0461731516470885</c:v>
                </c:pt>
                <c:pt idx="12340">
                  <c:v>1.0468999130934487</c:v>
                </c:pt>
                <c:pt idx="12341">
                  <c:v>1.0476271794181586</c:v>
                </c:pt>
                <c:pt idx="12342">
                  <c:v>1.0483549509643328</c:v>
                </c:pt>
                <c:pt idx="12343">
                  <c:v>1.0490832280829414</c:v>
                </c:pt>
                <c:pt idx="12344">
                  <c:v>1.04981201111756</c:v>
                </c:pt>
                <c:pt idx="12345">
                  <c:v>1.0505413004349176</c:v>
                </c:pt>
                <c:pt idx="12346">
                  <c:v>1.0512710963790837</c:v>
                </c:pt>
                <c:pt idx="12347">
                  <c:v>1.0520013992943498</c:v>
                </c:pt>
                <c:pt idx="12348">
                  <c:v>1.0527322095482106</c:v>
                </c:pt>
                <c:pt idx="12349">
                  <c:v>1.053463527485452</c:v>
                </c:pt>
                <c:pt idx="12350">
                  <c:v>1.0541953534510848</c:v>
                </c:pt>
                <c:pt idx="12351">
                  <c:v>1.0549276878133689</c:v>
                </c:pt>
                <c:pt idx="12352">
                  <c:v>1.0556605309178102</c:v>
                </c:pt>
                <c:pt idx="12353">
                  <c:v>1.0563938831101385</c:v>
                </c:pt>
                <c:pt idx="12354">
                  <c:v>1.0571277447593819</c:v>
                </c:pt>
                <c:pt idx="12355">
                  <c:v>1.0578621162117667</c:v>
                </c:pt>
                <c:pt idx="12356">
                  <c:v>1.0585969978137437</c:v>
                </c:pt>
                <c:pt idx="12357">
                  <c:v>1.059332389935111</c:v>
                </c:pt>
                <c:pt idx="12358">
                  <c:v>1.0600682929228167</c:v>
                </c:pt>
                <c:pt idx="12359">
                  <c:v>1.0608047071317523</c:v>
                </c:pt>
                <c:pt idx="12360">
                  <c:v>1.0615416329093323</c:v>
                </c:pt>
                <c:pt idx="12361">
                  <c:v>1.0622790706263834</c:v>
                </c:pt>
                <c:pt idx="12362">
                  <c:v>1.0630170206308187</c:v>
                </c:pt>
                <c:pt idx="12363">
                  <c:v>1.0637554832707774</c:v>
                </c:pt>
                <c:pt idx="12364">
                  <c:v>1.0644944589178593</c:v>
                </c:pt>
                <c:pt idx="12365">
                  <c:v>1.0652339479207038</c:v>
                </c:pt>
                <c:pt idx="12366">
                  <c:v>1.0659739506281753</c:v>
                </c:pt>
                <c:pt idx="12367">
                  <c:v>1.0667144674126492</c:v>
                </c:pt>
                <c:pt idx="12368">
                  <c:v>1.0674554986234912</c:v>
                </c:pt>
                <c:pt idx="12369">
                  <c:v>1.068197044610294</c:v>
                </c:pt>
                <c:pt idx="12370">
                  <c:v>1.0689391057462092</c:v>
                </c:pt>
                <c:pt idx="12371">
                  <c:v>1.0696816823813315</c:v>
                </c:pt>
                <c:pt idx="12372">
                  <c:v>1.0704247748737707</c:v>
                </c:pt>
                <c:pt idx="12373">
                  <c:v>1.0711683835740919</c:v>
                </c:pt>
                <c:pt idx="12374">
                  <c:v>1.0719125088564845</c:v>
                </c:pt>
                <c:pt idx="12375">
                  <c:v>1.0726571510720169</c:v>
                </c:pt>
                <c:pt idx="12376">
                  <c:v>1.0734023105719854</c:v>
                </c:pt>
                <c:pt idx="12377">
                  <c:v>1.0741479877313598</c:v>
                </c:pt>
                <c:pt idx="12378">
                  <c:v>1.0748941829019407</c:v>
                </c:pt>
                <c:pt idx="12379">
                  <c:v>1.0756408964357569</c:v>
                </c:pt>
                <c:pt idx="12380">
                  <c:v>1.0763881287085604</c:v>
                </c:pt>
                <c:pt idx="12381">
                  <c:v>1.0771358800728852</c:v>
                </c:pt>
                <c:pt idx="12382">
                  <c:v>1.0778841508814945</c:v>
                </c:pt>
                <c:pt idx="12383">
                  <c:v>1.0786329415109237</c:v>
                </c:pt>
                <c:pt idx="12384">
                  <c:v>1.0793822523144425</c:v>
                </c:pt>
                <c:pt idx="12385">
                  <c:v>1.080132083645549</c:v>
                </c:pt>
                <c:pt idx="12386">
                  <c:v>1.0808824358815647</c:v>
                </c:pt>
                <c:pt idx="12387">
                  <c:v>1.0816333093764954</c:v>
                </c:pt>
                <c:pt idx="12388">
                  <c:v>1.0823847044924522</c:v>
                </c:pt>
                <c:pt idx="12389">
                  <c:v>1.0831366215839171</c:v>
                </c:pt>
                <c:pt idx="12390">
                  <c:v>1.0838890610292604</c:v>
                </c:pt>
                <c:pt idx="12391">
                  <c:v>1.0846420231834732</c:v>
                </c:pt>
                <c:pt idx="12392">
                  <c:v>1.0853955084017766</c:v>
                </c:pt>
                <c:pt idx="12393">
                  <c:v>1.0861495170633302</c:v>
                </c:pt>
                <c:pt idx="12394">
                  <c:v>1.0869040495238649</c:v>
                </c:pt>
                <c:pt idx="12395">
                  <c:v>1.087659106139343</c:v>
                </c:pt>
                <c:pt idx="12396">
                  <c:v>1.0884146872897149</c:v>
                </c:pt>
                <c:pt idx="12397">
                  <c:v>1.0891707933314534</c:v>
                </c:pt>
                <c:pt idx="12398">
                  <c:v>1.0899274246212629</c:v>
                </c:pt>
                <c:pt idx="12399">
                  <c:v>1.0906845815398862</c:v>
                </c:pt>
                <c:pt idx="12400">
                  <c:v>1.0914422644445401</c:v>
                </c:pt>
                <c:pt idx="12401">
                  <c:v>1.092200473692672</c:v>
                </c:pt>
                <c:pt idx="12402">
                  <c:v>1.0929592096658196</c:v>
                </c:pt>
                <c:pt idx="12403">
                  <c:v>1.0937184727219438</c:v>
                </c:pt>
                <c:pt idx="12404">
                  <c:v>1.0944782632272019</c:v>
                </c:pt>
                <c:pt idx="12405">
                  <c:v>1.0952385815400361</c:v>
                </c:pt>
                <c:pt idx="12406">
                  <c:v>1.0959994280430447</c:v>
                </c:pt>
                <c:pt idx="12407">
                  <c:v>1.0967608030951848</c:v>
                </c:pt>
                <c:pt idx="12408">
                  <c:v>1.0975227070556466</c:v>
                </c:pt>
                <c:pt idx="12409">
                  <c:v>1.0982851403078258</c:v>
                </c:pt>
                <c:pt idx="12410">
                  <c:v>1.0990481032114285</c:v>
                </c:pt>
                <c:pt idx="12411">
                  <c:v>1.0998115961263937</c:v>
                </c:pt>
                <c:pt idx="12412">
                  <c:v>1.1005756194369172</c:v>
                </c:pt>
                <c:pt idx="12413">
                  <c:v>1.1013401735034545</c:v>
                </c:pt>
                <c:pt idx="12414">
                  <c:v>1.1021052586866957</c:v>
                </c:pt>
                <c:pt idx="12415">
                  <c:v>1.1028708753716376</c:v>
                </c:pt>
                <c:pt idx="12416">
                  <c:v>1.1036370239194879</c:v>
                </c:pt>
                <c:pt idx="12417">
                  <c:v>1.1044037046997242</c:v>
                </c:pt>
                <c:pt idx="12418">
                  <c:v>1.1051709180740394</c:v>
                </c:pt>
                <c:pt idx="12419">
                  <c:v>1.1059386644285014</c:v>
                </c:pt>
                <c:pt idx="12420">
                  <c:v>1.1067069441253226</c:v>
                </c:pt>
                <c:pt idx="12421">
                  <c:v>1.1074757575269503</c:v>
                </c:pt>
                <c:pt idx="12422">
                  <c:v>1.1082451050202575</c:v>
                </c:pt>
                <c:pt idx="12423">
                  <c:v>1.109014986968212</c:v>
                </c:pt>
                <c:pt idx="12424">
                  <c:v>1.1097854037340171</c:v>
                </c:pt>
                <c:pt idx="12425">
                  <c:v>1.1105563557053526</c:v>
                </c:pt>
                <c:pt idx="12426">
                  <c:v>1.1113278432459435</c:v>
                </c:pt>
                <c:pt idx="12427">
                  <c:v>1.1120998667197499</c:v>
                </c:pt>
                <c:pt idx="12428">
                  <c:v>1.1128724265152607</c:v>
                </c:pt>
                <c:pt idx="12429">
                  <c:v>1.1136455229969591</c:v>
                </c:pt>
                <c:pt idx="12430">
                  <c:v>1.1144191565295647</c:v>
                </c:pt>
                <c:pt idx="12431">
                  <c:v>1.115193327502376</c:v>
                </c:pt>
                <c:pt idx="12432">
                  <c:v>1.1159680362806366</c:v>
                </c:pt>
                <c:pt idx="12433">
                  <c:v>1.116743283237952</c:v>
                </c:pt>
                <c:pt idx="12434">
                  <c:v>1.1175190687400567</c:v>
                </c:pt>
                <c:pt idx="12435">
                  <c:v>1.1182953931773321</c:v>
                </c:pt>
                <c:pt idx="12436">
                  <c:v>1.1190722569160374</c:v>
                </c:pt>
                <c:pt idx="12437">
                  <c:v>1.11984966032267</c:v>
                </c:pt>
                <c:pt idx="12438">
                  <c:v>1.1206276037884251</c:v>
                </c:pt>
                <c:pt idx="12439">
                  <c:v>1.1214060876803258</c:v>
                </c:pt>
                <c:pt idx="12440">
                  <c:v>1.1221851123656341</c:v>
                </c:pt>
                <c:pt idx="12441">
                  <c:v>1.1229646782363607</c:v>
                </c:pt>
                <c:pt idx="12442">
                  <c:v>1.1237447856602947</c:v>
                </c:pt>
                <c:pt idx="12443">
                  <c:v>1.1245254350054632</c:v>
                </c:pt>
                <c:pt idx="12444">
                  <c:v>1.1253066266646952</c:v>
                </c:pt>
                <c:pt idx="12445">
                  <c:v>1.1260883610065464</c:v>
                </c:pt>
                <c:pt idx="12446">
                  <c:v>1.1268706383998115</c:v>
                </c:pt>
                <c:pt idx="12447">
                  <c:v>1.1276534592381389</c:v>
                </c:pt>
                <c:pt idx="12448">
                  <c:v>1.1284368238908526</c:v>
                </c:pt>
                <c:pt idx="12449">
                  <c:v>1.1292207327357331</c:v>
                </c:pt>
                <c:pt idx="12450">
                  <c:v>1.1300051861426006</c:v>
                </c:pt>
                <c:pt idx="12451">
                  <c:v>1.1307901845061985</c:v>
                </c:pt>
                <c:pt idx="12452">
                  <c:v>1.1315757281968783</c:v>
                </c:pt>
                <c:pt idx="12453">
                  <c:v>1.1323618175852321</c:v>
                </c:pt>
                <c:pt idx="12454">
                  <c:v>1.1331484530668263</c:v>
                </c:pt>
                <c:pt idx="12455">
                  <c:v>1.1339356350127847</c:v>
                </c:pt>
                <c:pt idx="12456">
                  <c:v>1.1347233637944725</c:v>
                </c:pt>
                <c:pt idx="12457">
                  <c:v>1.1355116398082805</c:v>
                </c:pt>
                <c:pt idx="12458">
                  <c:v>1.1363004634261071</c:v>
                </c:pt>
                <c:pt idx="12459">
                  <c:v>1.1370898350200915</c:v>
                </c:pt>
                <c:pt idx="12460">
                  <c:v>1.1378797549874515</c:v>
                </c:pt>
                <c:pt idx="12461">
                  <c:v>1.1386702237008612</c:v>
                </c:pt>
                <c:pt idx="12462">
                  <c:v>1.1394612415415262</c:v>
                </c:pt>
                <c:pt idx="12463">
                  <c:v>1.1402528088826209</c:v>
                </c:pt>
                <c:pt idx="12464">
                  <c:v>1.1410449261224687</c:v>
                </c:pt>
                <c:pt idx="12465">
                  <c:v>1.1418375936347793</c:v>
                </c:pt>
                <c:pt idx="12466">
                  <c:v>1.1426308117935056</c:v>
                </c:pt>
                <c:pt idx="12467">
                  <c:v>1.1434245809978012</c:v>
                </c:pt>
                <c:pt idx="12468">
                  <c:v>1.144218901622156</c:v>
                </c:pt>
                <c:pt idx="12469">
                  <c:v>1.1450137740413022</c:v>
                </c:pt>
                <c:pt idx="12470">
                  <c:v>1.1458091986552261</c:v>
                </c:pt>
                <c:pt idx="12471">
                  <c:v>1.1466051758391984</c:v>
                </c:pt>
                <c:pt idx="12472">
                  <c:v>1.1474017059687329</c:v>
                </c:pt>
                <c:pt idx="12473">
                  <c:v>1.1481987894446499</c:v>
                </c:pt>
                <c:pt idx="12474">
                  <c:v>1.1489964266430028</c:v>
                </c:pt>
                <c:pt idx="12475">
                  <c:v>1.1497946179400889</c:v>
                </c:pt>
                <c:pt idx="12476">
                  <c:v>1.150593363737564</c:v>
                </c:pt>
                <c:pt idx="12477">
                  <c:v>1.1513926644122661</c:v>
                </c:pt>
                <c:pt idx="12478">
                  <c:v>1.1521925203496601</c:v>
                </c:pt>
                <c:pt idx="12479">
                  <c:v>1.1529929319270902</c:v>
                </c:pt>
                <c:pt idx="12480">
                  <c:v>1.1537938995473294</c:v>
                </c:pt>
                <c:pt idx="12481">
                  <c:v>1.1545954235882638</c:v>
                </c:pt>
                <c:pt idx="12482">
                  <c:v>1.1553975044280242</c:v>
                </c:pt>
                <c:pt idx="12483">
                  <c:v>1.156200142470224</c:v>
                </c:pt>
                <c:pt idx="12484">
                  <c:v>1.1570033380935369</c:v>
                </c:pt>
                <c:pt idx="12485">
                  <c:v>1.1578070916768826</c:v>
                </c:pt>
                <c:pt idx="12486">
                  <c:v>1.1586114036247162</c:v>
                </c:pt>
                <c:pt idx="12487">
                  <c:v>1.1594162743165013</c:v>
                </c:pt>
                <c:pt idx="12488">
                  <c:v>1.1602217041319474</c:v>
                </c:pt>
                <c:pt idx="12489">
                  <c:v>1.1610276934763533</c:v>
                </c:pt>
                <c:pt idx="12490">
                  <c:v>1.1618342427299737</c:v>
                </c:pt>
                <c:pt idx="12491">
                  <c:v>1.1626413522733108</c:v>
                </c:pt>
                <c:pt idx="12492">
                  <c:v>1.1634490225125078</c:v>
                </c:pt>
                <c:pt idx="12493">
                  <c:v>1.1642572538286131</c:v>
                </c:pt>
                <c:pt idx="12494">
                  <c:v>1.1650660466113987</c:v>
                </c:pt>
                <c:pt idx="12495">
                  <c:v>1.1658754012424246</c:v>
                </c:pt>
                <c:pt idx="12496">
                  <c:v>1.1666853181289643</c:v>
                </c:pt>
                <c:pt idx="12497">
                  <c:v>1.1674957976531257</c:v>
                </c:pt>
                <c:pt idx="12498">
                  <c:v>1.1683068401972647</c:v>
                </c:pt>
                <c:pt idx="12499">
                  <c:v>1.1691184461695043</c:v>
                </c:pt>
                <c:pt idx="12500">
                  <c:v>1.1699306159527494</c:v>
                </c:pt>
                <c:pt idx="12501">
                  <c:v>1.1707433499301529</c:v>
                </c:pt>
                <c:pt idx="12502">
                  <c:v>1.171556648510689</c:v>
                </c:pt>
                <c:pt idx="12503">
                  <c:v>1.1723705120780612</c:v>
                </c:pt>
                <c:pt idx="12504">
                  <c:v>1.1731849410162216</c:v>
                </c:pt>
                <c:pt idx="12505">
                  <c:v>1.1739999357349973</c:v>
                </c:pt>
                <c:pt idx="12506">
                  <c:v>1.174815496618892</c:v>
                </c:pt>
                <c:pt idx="12507">
                  <c:v>1.1756316240612124</c:v>
                </c:pt>
                <c:pt idx="12508">
                  <c:v>1.1764483184469785</c:v>
                </c:pt>
                <c:pt idx="12509">
                  <c:v>1.1772655801871577</c:v>
                </c:pt>
                <c:pt idx="12510">
                  <c:v>1.1780834096673229</c:v>
                </c:pt>
                <c:pt idx="12511">
                  <c:v>1.1789018072732973</c:v>
                </c:pt>
                <c:pt idx="12512">
                  <c:v>1.1797207734169053</c:v>
                </c:pt>
                <c:pt idx="12513">
                  <c:v>1.1805403084845238</c:v>
                </c:pt>
                <c:pt idx="12514">
                  <c:v>1.1813604128627808</c:v>
                </c:pt>
                <c:pt idx="12515">
                  <c:v>1.1821810869643592</c:v>
                </c:pt>
                <c:pt idx="12516">
                  <c:v>1.1830023311764422</c:v>
                </c:pt>
                <c:pt idx="12517">
                  <c:v>1.1838241458864638</c:v>
                </c:pt>
                <c:pt idx="12518">
                  <c:v>1.1846465315079677</c:v>
                </c:pt>
                <c:pt idx="12519">
                  <c:v>1.1854694884289445</c:v>
                </c:pt>
                <c:pt idx="12520">
                  <c:v>1.1862930170376362</c:v>
                </c:pt>
                <c:pt idx="12521">
                  <c:v>1.1871171177484487</c:v>
                </c:pt>
                <c:pt idx="12522">
                  <c:v>1.1879417909501822</c:v>
                </c:pt>
                <c:pt idx="12523">
                  <c:v>1.1887670370405377</c:v>
                </c:pt>
                <c:pt idx="12524">
                  <c:v>1.1895928564088369</c:v>
                </c:pt>
                <c:pt idx="12525">
                  <c:v>1.1904192494706389</c:v>
                </c:pt>
                <c:pt idx="12526">
                  <c:v>1.1912462166158251</c:v>
                </c:pt>
                <c:pt idx="12527">
                  <c:v>1.1920737582345293</c:v>
                </c:pt>
                <c:pt idx="12528">
                  <c:v>1.1929018747431768</c:v>
                </c:pt>
                <c:pt idx="12529">
                  <c:v>1.1937305665324622</c:v>
                </c:pt>
                <c:pt idx="12530">
                  <c:v>1.1945598339933328</c:v>
                </c:pt>
                <c:pt idx="12531">
                  <c:v>1.1953896775430828</c:v>
                </c:pt>
                <c:pt idx="12532">
                  <c:v>1.1962200975732213</c:v>
                </c:pt>
                <c:pt idx="12533">
                  <c:v>1.1970510944755111</c:v>
                </c:pt>
                <c:pt idx="12534">
                  <c:v>1.1978826686681163</c:v>
                </c:pt>
                <c:pt idx="12535">
                  <c:v>1.1987148205433626</c:v>
                </c:pt>
                <c:pt idx="12536">
                  <c:v>1.1995475504938302</c:v>
                </c:pt>
                <c:pt idx="12537">
                  <c:v>1.200380858938555</c:v>
                </c:pt>
                <c:pt idx="12538">
                  <c:v>1.201214746270681</c:v>
                </c:pt>
                <c:pt idx="12539">
                  <c:v>1.202049212892353</c:v>
                </c:pt>
                <c:pt idx="12540">
                  <c:v>1.2028842591972426</c:v>
                </c:pt>
                <c:pt idx="12541">
                  <c:v>1.2037198856055522</c:v>
                </c:pt>
                <c:pt idx="12542">
                  <c:v>1.2045560925115188</c:v>
                </c:pt>
                <c:pt idx="12543">
                  <c:v>1.2053928803096357</c:v>
                </c:pt>
                <c:pt idx="12544">
                  <c:v>1.2062302494209807</c:v>
                </c:pt>
                <c:pt idx="12545">
                  <c:v>1.2070682002406137</c:v>
                </c:pt>
                <c:pt idx="12546">
                  <c:v>1.2079067331638502</c:v>
                </c:pt>
                <c:pt idx="12547">
                  <c:v>1.2087458486126468</c:v>
                </c:pt>
                <c:pt idx="12548">
                  <c:v>1.2095855469828869</c:v>
                </c:pt>
                <c:pt idx="12549">
                  <c:v>1.2104258286707104</c:v>
                </c:pt>
                <c:pt idx="12550">
                  <c:v>1.2112666940989538</c:v>
                </c:pt>
                <c:pt idx="12551">
                  <c:v>1.2121081436643262</c:v>
                </c:pt>
                <c:pt idx="12552">
                  <c:v>1.2129501777726193</c:v>
                </c:pt>
                <c:pt idx="12553">
                  <c:v>1.2137927968210751</c:v>
                </c:pt>
                <c:pt idx="12554">
                  <c:v>1.2146360012337061</c:v>
                </c:pt>
                <c:pt idx="12555">
                  <c:v>1.2154797914083251</c:v>
                </c:pt>
                <c:pt idx="12556">
                  <c:v>1.2163241677430023</c:v>
                </c:pt>
                <c:pt idx="12557">
                  <c:v>1.2171691306626347</c:v>
                </c:pt>
                <c:pt idx="12558">
                  <c:v>1.2180146805658645</c:v>
                </c:pt>
                <c:pt idx="12559">
                  <c:v>1.2188608178515923</c:v>
                </c:pt>
                <c:pt idx="12560">
                  <c:v>1.219707542945601</c:v>
                </c:pt>
                <c:pt idx="12561">
                  <c:v>1.2205548562473645</c:v>
                </c:pt>
                <c:pt idx="12562">
                  <c:v>1.2214027581566151</c:v>
                </c:pt>
                <c:pt idx="12563">
                  <c:v>1.2222512491000237</c:v>
                </c:pt>
                <c:pt idx="12564">
                  <c:v>1.2231003294778973</c:v>
                </c:pt>
                <c:pt idx="12565">
                  <c:v>1.2239499996908019</c:v>
                </c:pt>
                <c:pt idx="12566">
                  <c:v>1.2248002601662982</c:v>
                </c:pt>
                <c:pt idx="12567">
                  <c:v>1.2256511113055277</c:v>
                </c:pt>
                <c:pt idx="12568">
                  <c:v>1.2265025535188163</c:v>
                </c:pt>
                <c:pt idx="12569">
                  <c:v>1.2273545872078442</c:v>
                </c:pt>
                <c:pt idx="12570">
                  <c:v>1.2282072128013615</c:v>
                </c:pt>
                <c:pt idx="12571">
                  <c:v>1.2290604307016255</c:v>
                </c:pt>
                <c:pt idx="12572">
                  <c:v>1.2299142413111548</c:v>
                </c:pt>
                <c:pt idx="12573">
                  <c:v>1.2307686450595929</c:v>
                </c:pt>
                <c:pt idx="12574">
                  <c:v>1.2316236423500369</c:v>
                </c:pt>
                <c:pt idx="12575">
                  <c:v>1.2324792335858437</c:v>
                </c:pt>
                <c:pt idx="12576">
                  <c:v>1.2333354191975539</c:v>
                </c:pt>
                <c:pt idx="12577">
                  <c:v>1.2341921995891045</c:v>
                </c:pt>
                <c:pt idx="12578">
                  <c:v>1.2350495751646942</c:v>
                </c:pt>
                <c:pt idx="12579">
                  <c:v>1.2359075463557609</c:v>
                </c:pt>
                <c:pt idx="12580">
                  <c:v>1.2367661135670844</c:v>
                </c:pt>
                <c:pt idx="12581">
                  <c:v>1.2376252772037064</c:v>
                </c:pt>
                <c:pt idx="12582">
                  <c:v>1.2384850376979646</c:v>
                </c:pt>
                <c:pt idx="12583">
                  <c:v>1.2393453954554825</c:v>
                </c:pt>
                <c:pt idx="12584">
                  <c:v>1.2402063508911705</c:v>
                </c:pt>
                <c:pt idx="12585">
                  <c:v>1.241067904411197</c:v>
                </c:pt>
                <c:pt idx="12586">
                  <c:v>1.2419300564491025</c:v>
                </c:pt>
                <c:pt idx="12587">
                  <c:v>1.2427928074116388</c:v>
                </c:pt>
                <c:pt idx="12588">
                  <c:v>1.2436561577058214</c:v>
                </c:pt>
                <c:pt idx="12589">
                  <c:v>1.2445201077660952</c:v>
                </c:pt>
                <c:pt idx="12590">
                  <c:v>1.24538465800006</c:v>
                </c:pt>
                <c:pt idx="12591">
                  <c:v>1.2462498088155802</c:v>
                </c:pt>
                <c:pt idx="12592">
                  <c:v>1.2471155606480067</c:v>
                </c:pt>
                <c:pt idx="12593">
                  <c:v>1.2479819139057895</c:v>
                </c:pt>
                <c:pt idx="12594">
                  <c:v>1.2488488689976438</c:v>
                </c:pt>
                <c:pt idx="12595">
                  <c:v>1.2497164263598277</c:v>
                </c:pt>
                <c:pt idx="12596">
                  <c:v>1.2505845864016438</c:v>
                </c:pt>
                <c:pt idx="12597">
                  <c:v>1.2514533495417646</c:v>
                </c:pt>
                <c:pt idx="12598">
                  <c:v>1.2523227161900419</c:v>
                </c:pt>
                <c:pt idx="12599">
                  <c:v>1.2531926867839482</c:v>
                </c:pt>
                <c:pt idx="12600">
                  <c:v>1.2540632617339238</c:v>
                </c:pt>
                <c:pt idx="12601">
                  <c:v>1.2549344414506753</c:v>
                </c:pt>
                <c:pt idx="12602">
                  <c:v>1.2558062263725871</c:v>
                </c:pt>
                <c:pt idx="12603">
                  <c:v>1.2566786169109561</c:v>
                </c:pt>
                <c:pt idx="12604">
                  <c:v>1.2575516134773448</c:v>
                </c:pt>
                <c:pt idx="12605">
                  <c:v>1.2584252165110525</c:v>
                </c:pt>
                <c:pt idx="12606">
                  <c:v>1.2592994264242332</c:v>
                </c:pt>
                <c:pt idx="12607">
                  <c:v>1.2601742436293084</c:v>
                </c:pt>
                <c:pt idx="12608">
                  <c:v>1.2610496685664931</c:v>
                </c:pt>
                <c:pt idx="12609">
                  <c:v>1.261925701648801</c:v>
                </c:pt>
                <c:pt idx="12610">
                  <c:v>1.2628023432895135</c:v>
                </c:pt>
                <c:pt idx="12611">
                  <c:v>1.2636795939297638</c:v>
                </c:pt>
                <c:pt idx="12612">
                  <c:v>1.2645574539834272</c:v>
                </c:pt>
                <c:pt idx="12613">
                  <c:v>1.265435923873854</c:v>
                </c:pt>
                <c:pt idx="12614">
                  <c:v>1.2663150040154756</c:v>
                </c:pt>
                <c:pt idx="12615">
                  <c:v>1.2671946948506521</c:v>
                </c:pt>
                <c:pt idx="12616">
                  <c:v>1.2680749967944098</c:v>
                </c:pt>
                <c:pt idx="12617">
                  <c:v>1.2689559102620445</c:v>
                </c:pt>
                <c:pt idx="12618">
                  <c:v>1.269837435696838</c:v>
                </c:pt>
                <c:pt idx="12619">
                  <c:v>1.270719573514683</c:v>
                </c:pt>
                <c:pt idx="12620">
                  <c:v>1.2716023241317409</c:v>
                </c:pt>
                <c:pt idx="12621">
                  <c:v>1.2724856879922184</c:v>
                </c:pt>
                <c:pt idx="12622">
                  <c:v>1.2733696655128752</c:v>
                </c:pt>
                <c:pt idx="12623">
                  <c:v>1.2742542571107405</c:v>
                </c:pt>
                <c:pt idx="12624">
                  <c:v>1.2751394632309481</c:v>
                </c:pt>
                <c:pt idx="12625">
                  <c:v>1.2760252842911259</c:v>
                </c:pt>
                <c:pt idx="12626">
                  <c:v>1.2769117207091734</c:v>
                </c:pt>
                <c:pt idx="12627">
                  <c:v>1.2777987729311524</c:v>
                </c:pt>
                <c:pt idx="12628">
                  <c:v>1.2786864413755623</c:v>
                </c:pt>
                <c:pt idx="12629">
                  <c:v>1.279574726470484</c:v>
                </c:pt>
                <c:pt idx="12630">
                  <c:v>1.2804636286349791</c:v>
                </c:pt>
                <c:pt idx="12631">
                  <c:v>1.2813531483163498</c:v>
                </c:pt>
                <c:pt idx="12632">
                  <c:v>1.2822432859342603</c:v>
                </c:pt>
                <c:pt idx="12633">
                  <c:v>1.2831340419086457</c:v>
                </c:pt>
                <c:pt idx="12634">
                  <c:v>1.2840254166877414</c:v>
                </c:pt>
                <c:pt idx="12635">
                  <c:v>1.2849174106920864</c:v>
                </c:pt>
                <c:pt idx="12636">
                  <c:v>1.2858100243424919</c:v>
                </c:pt>
                <c:pt idx="12637">
                  <c:v>1.2867032580881284</c:v>
                </c:pt>
                <c:pt idx="12638">
                  <c:v>1.2875971123504111</c:v>
                </c:pt>
                <c:pt idx="12639">
                  <c:v>1.2884915875510294</c:v>
                </c:pt>
                <c:pt idx="12640">
                  <c:v>1.2893866841400901</c:v>
                </c:pt>
                <c:pt idx="12641">
                  <c:v>1.2902824025398878</c:v>
                </c:pt>
                <c:pt idx="12642">
                  <c:v>1.2911787431823858</c:v>
                </c:pt>
                <c:pt idx="12643">
                  <c:v>1.2920757064904456</c:v>
                </c:pt>
                <c:pt idx="12644">
                  <c:v>1.2929732929154265</c:v>
                </c:pt>
                <c:pt idx="12645">
                  <c:v>1.2938715028807977</c:v>
                </c:pt>
                <c:pt idx="12646">
                  <c:v>1.294770336810303</c:v>
                </c:pt>
                <c:pt idx="12647">
                  <c:v>1.2956697951562426</c:v>
                </c:pt>
                <c:pt idx="12648">
                  <c:v>1.2965698783429693</c:v>
                </c:pt>
                <c:pt idx="12649">
                  <c:v>1.2974705867951102</c:v>
                </c:pt>
                <c:pt idx="12650">
                  <c:v>1.2983719209659095</c:v>
                </c:pt>
                <c:pt idx="12651">
                  <c:v>1.2992738812806039</c:v>
                </c:pt>
                <c:pt idx="12652">
                  <c:v>1.300176468164707</c:v>
                </c:pt>
                <c:pt idx="12653">
                  <c:v>1.3010796820724075</c:v>
                </c:pt>
                <c:pt idx="12654">
                  <c:v>1.3019835234298298</c:v>
                </c:pt>
                <c:pt idx="12655">
                  <c:v>1.3028879926633743</c:v>
                </c:pt>
                <c:pt idx="12656">
                  <c:v>1.3037930902281769</c:v>
                </c:pt>
                <c:pt idx="12657">
                  <c:v>1.3046988165512508</c:v>
                </c:pt>
                <c:pt idx="12658">
                  <c:v>1.3056051720693853</c:v>
                </c:pt>
                <c:pt idx="12659">
                  <c:v>1.3065121572101668</c:v>
                </c:pt>
                <c:pt idx="12660">
                  <c:v>1.3074197724299974</c:v>
                </c:pt>
                <c:pt idx="12661">
                  <c:v>1.3083280181570782</c:v>
                </c:pt>
                <c:pt idx="12662">
                  <c:v>1.3092368948198871</c:v>
                </c:pt>
                <c:pt idx="12663">
                  <c:v>1.3101464028757783</c:v>
                </c:pt>
                <c:pt idx="12664">
                  <c:v>1.3110565427538456</c:v>
                </c:pt>
                <c:pt idx="12665">
                  <c:v>1.3119673148834607</c:v>
                </c:pt>
                <c:pt idx="12666">
                  <c:v>1.3128787197229315</c:v>
                </c:pt>
                <c:pt idx="12667">
                  <c:v>1.3137907577022465</c:v>
                </c:pt>
                <c:pt idx="12668">
                  <c:v>1.3147034292516731</c:v>
                </c:pt>
                <c:pt idx="12669">
                  <c:v>1.315616734830475</c:v>
                </c:pt>
                <c:pt idx="12670">
                  <c:v>1.3165306748695373</c:v>
                </c:pt>
                <c:pt idx="12671">
                  <c:v>1.3174452498000251</c:v>
                </c:pt>
                <c:pt idx="12672">
                  <c:v>1.3183604600821595</c:v>
                </c:pt>
                <c:pt idx="12673">
                  <c:v>1.3192763061477244</c:v>
                </c:pt>
                <c:pt idx="12674">
                  <c:v>1.3201927884383895</c:v>
                </c:pt>
                <c:pt idx="12675">
                  <c:v>1.3211099073865189</c:v>
                </c:pt>
                <c:pt idx="12676">
                  <c:v>1.3220276634536139</c:v>
                </c:pt>
                <c:pt idx="12677">
                  <c:v>1.3229460570726599</c:v>
                </c:pt>
                <c:pt idx="12678">
                  <c:v>1.3238650886769225</c:v>
                </c:pt>
                <c:pt idx="12679">
                  <c:v>1.3247847587288655</c:v>
                </c:pt>
                <c:pt idx="12680">
                  <c:v>1.3257050676623772</c:v>
                </c:pt>
                <c:pt idx="12681">
                  <c:v>1.3266260159116268</c:v>
                </c:pt>
                <c:pt idx="12682">
                  <c:v>1.3275476039400429</c:v>
                </c:pt>
                <c:pt idx="12683">
                  <c:v>1.328469832182418</c:v>
                </c:pt>
                <c:pt idx="12684">
                  <c:v>1.3293927010738273</c:v>
                </c:pt>
                <c:pt idx="12685">
                  <c:v>1.3303162110786657</c:v>
                </c:pt>
                <c:pt idx="12686">
                  <c:v>1.3312403626326328</c:v>
                </c:pt>
                <c:pt idx="12687">
                  <c:v>1.3321651561814034</c:v>
                </c:pt>
                <c:pt idx="12688">
                  <c:v>1.3330905921612628</c:v>
                </c:pt>
                <c:pt idx="12689">
                  <c:v>1.3340166710378976</c:v>
                </c:pt>
                <c:pt idx="12690">
                  <c:v>1.3349433932482191</c:v>
                </c:pt>
                <c:pt idx="12691">
                  <c:v>1.3358707592294228</c:v>
                </c:pt>
                <c:pt idx="12692">
                  <c:v>1.336798769448166</c:v>
                </c:pt>
                <c:pt idx="12693">
                  <c:v>1.3377274243422721</c:v>
                </c:pt>
                <c:pt idx="12694">
                  <c:v>1.3386567243498473</c:v>
                </c:pt>
                <c:pt idx="12695">
                  <c:v>1.339586669938523</c:v>
                </c:pt>
                <c:pt idx="12696">
                  <c:v>1.3405172615470349</c:v>
                </c:pt>
                <c:pt idx="12697">
                  <c:v>1.3414484996144034</c:v>
                </c:pt>
                <c:pt idx="12698">
                  <c:v>1.342380384609235</c:v>
                </c:pt>
                <c:pt idx="12699">
                  <c:v>1.3433129169711804</c:v>
                </c:pt>
                <c:pt idx="12700">
                  <c:v>1.3442460971401757</c:v>
                </c:pt>
                <c:pt idx="12701">
                  <c:v>1.3451799255858043</c:v>
                </c:pt>
                <c:pt idx="12702">
                  <c:v>1.3461144027486343</c:v>
                </c:pt>
                <c:pt idx="12703">
                  <c:v>1.3470495290793199</c:v>
                </c:pt>
                <c:pt idx="12704">
                  <c:v>1.3479853050190207</c:v>
                </c:pt>
                <c:pt idx="12705">
                  <c:v>1.348921731038627</c:v>
                </c:pt>
                <c:pt idx="12706">
                  <c:v>1.3498588075799318</c:v>
                </c:pt>
                <c:pt idx="12707">
                  <c:v>1.3507965350850146</c:v>
                </c:pt>
                <c:pt idx="12708">
                  <c:v>1.3517349140257477</c:v>
                </c:pt>
                <c:pt idx="12709">
                  <c:v>1.3526739448448457</c:v>
                </c:pt>
                <c:pt idx="12710">
                  <c:v>1.3536136279853099</c:v>
                </c:pt>
                <c:pt idx="12711">
                  <c:v>1.3545539639199966</c:v>
                </c:pt>
                <c:pt idx="12712">
                  <c:v>1.3554949530925438</c:v>
                </c:pt>
                <c:pt idx="12713">
                  <c:v>1.3564365959468767</c:v>
                </c:pt>
                <c:pt idx="12714">
                  <c:v>1.3573788929568378</c:v>
                </c:pt>
                <c:pt idx="12715">
                  <c:v>1.3583218445669898</c:v>
                </c:pt>
                <c:pt idx="12716">
                  <c:v>1.3592654512221845</c:v>
                </c:pt>
                <c:pt idx="12717">
                  <c:v>1.3602097133972519</c:v>
                </c:pt>
                <c:pt idx="12718">
                  <c:v>1.3611546315376826</c:v>
                </c:pt>
                <c:pt idx="12719">
                  <c:v>1.3621002060991658</c:v>
                </c:pt>
                <c:pt idx="12720">
                  <c:v>1.3630464375277909</c:v>
                </c:pt>
                <c:pt idx="12721">
                  <c:v>1.3639933262997086</c:v>
                </c:pt>
                <c:pt idx="12722">
                  <c:v>1.3649408728616486</c:v>
                </c:pt>
                <c:pt idx="12723">
                  <c:v>1.3658890776606296</c:v>
                </c:pt>
                <c:pt idx="12724">
                  <c:v>1.3668379411737963</c:v>
                </c:pt>
                <c:pt idx="12725">
                  <c:v>1.3677874638488097</c:v>
                </c:pt>
                <c:pt idx="12726">
                  <c:v>1.3687376461336207</c:v>
                </c:pt>
                <c:pt idx="12727">
                  <c:v>1.3696884885063689</c:v>
                </c:pt>
                <c:pt idx="12728">
                  <c:v>1.3706399914156491</c:v>
                </c:pt>
                <c:pt idx="12729">
                  <c:v>1.3715921553103467</c:v>
                </c:pt>
                <c:pt idx="12730">
                  <c:v>1.3725449806695982</c:v>
                </c:pt>
                <c:pt idx="12731">
                  <c:v>1.3734984679429336</c:v>
                </c:pt>
                <c:pt idx="12732">
                  <c:v>1.3744526175901755</c:v>
                </c:pt>
                <c:pt idx="12733">
                  <c:v>1.3754074300614578</c:v>
                </c:pt>
                <c:pt idx="12734">
                  <c:v>1.3763629058372497</c:v>
                </c:pt>
                <c:pt idx="12735">
                  <c:v>1.3773190453683322</c:v>
                </c:pt>
                <c:pt idx="12736">
                  <c:v>1.3782758491057781</c:v>
                </c:pt>
                <c:pt idx="12737">
                  <c:v>1.3792333175310583</c:v>
                </c:pt>
                <c:pt idx="12738">
                  <c:v>1.3801914510958939</c:v>
                </c:pt>
                <c:pt idx="12739">
                  <c:v>1.3811502502522985</c:v>
                </c:pt>
                <c:pt idx="12740">
                  <c:v>1.3821097154827475</c:v>
                </c:pt>
                <c:pt idx="12741">
                  <c:v>1.3830698472399037</c:v>
                </c:pt>
                <c:pt idx="12742">
                  <c:v>1.3840306459767233</c:v>
                </c:pt>
                <c:pt idx="12743">
                  <c:v>1.3849921121766882</c:v>
                </c:pt>
                <c:pt idx="12744">
                  <c:v>1.3859542462934049</c:v>
                </c:pt>
                <c:pt idx="12745">
                  <c:v>1.3869170487807747</c:v>
                </c:pt>
                <c:pt idx="12746">
                  <c:v>1.3878805201232871</c:v>
                </c:pt>
                <c:pt idx="12747">
                  <c:v>1.3888446607754954</c:v>
                </c:pt>
                <c:pt idx="12748">
                  <c:v>1.389809471202359</c:v>
                </c:pt>
                <c:pt idx="12749">
                  <c:v>1.3907749518590418</c:v>
                </c:pt>
                <c:pt idx="12750">
                  <c:v>1.3917411032313811</c:v>
                </c:pt>
                <c:pt idx="12751">
                  <c:v>1.3927079257751942</c:v>
                </c:pt>
                <c:pt idx="12752">
                  <c:v>1.3936754199465942</c:v>
                </c:pt>
                <c:pt idx="12753">
                  <c:v>1.3946435862324316</c:v>
                </c:pt>
                <c:pt idx="12754">
                  <c:v>1.3956124250894744</c:v>
                </c:pt>
                <c:pt idx="12755">
                  <c:v>1.3965819369747865</c:v>
                </c:pt>
                <c:pt idx="12756">
                  <c:v>1.3975521223762339</c:v>
                </c:pt>
                <c:pt idx="12757">
                  <c:v>1.3985229817515374</c:v>
                </c:pt>
                <c:pt idx="12758">
                  <c:v>1.3994945155587142</c:v>
                </c:pt>
                <c:pt idx="12759">
                  <c:v>1.4004667242866475</c:v>
                </c:pt>
                <c:pt idx="12760">
                  <c:v>1.4014396083940126</c:v>
                </c:pt>
                <c:pt idx="12761">
                  <c:v>1.4024131683397818</c:v>
                </c:pt>
                <c:pt idx="12762">
                  <c:v>1.4033874046138586</c:v>
                </c:pt>
                <c:pt idx="12763">
                  <c:v>1.4043623176758742</c:v>
                </c:pt>
                <c:pt idx="12764">
                  <c:v>1.4053379079959833</c:v>
                </c:pt>
                <c:pt idx="12765">
                  <c:v>1.4063141760344358</c:v>
                </c:pt>
                <c:pt idx="12766">
                  <c:v>1.4072911222824969</c:v>
                </c:pt>
                <c:pt idx="12767">
                  <c:v>1.4082687472010766</c:v>
                </c:pt>
                <c:pt idx="12768">
                  <c:v>1.4092470512513846</c:v>
                </c:pt>
                <c:pt idx="12769">
                  <c:v>1.4102260349257107</c:v>
                </c:pt>
                <c:pt idx="12770">
                  <c:v>1.4112056986859265</c:v>
                </c:pt>
                <c:pt idx="12771">
                  <c:v>1.4121860429942028</c:v>
                </c:pt>
                <c:pt idx="12772">
                  <c:v>1.4131670683438566</c:v>
                </c:pt>
                <c:pt idx="12773">
                  <c:v>1.4141487751977226</c:v>
                </c:pt>
                <c:pt idx="12774">
                  <c:v>1.4151311640189357</c:v>
                </c:pt>
                <c:pt idx="12775">
                  <c:v>1.4161142353018412</c:v>
                </c:pt>
                <c:pt idx="12776">
                  <c:v>1.4170979895102394</c:v>
                </c:pt>
                <c:pt idx="12777">
                  <c:v>1.4180824271185488</c:v>
                </c:pt>
                <c:pt idx="12778">
                  <c:v>1.4190675485911923</c:v>
                </c:pt>
                <c:pt idx="12779">
                  <c:v>1.4200533544238907</c:v>
                </c:pt>
                <c:pt idx="12780">
                  <c:v>1.4210398450817343</c:v>
                </c:pt>
                <c:pt idx="12781">
                  <c:v>1.4220270210301145</c:v>
                </c:pt>
                <c:pt idx="12782">
                  <c:v>1.4230148827657858</c:v>
                </c:pt>
                <c:pt idx="12783">
                  <c:v>1.4240034307548086</c:v>
                </c:pt>
                <c:pt idx="12784">
                  <c:v>1.4249926654635447</c:v>
                </c:pt>
                <c:pt idx="12785">
                  <c:v>1.4259825873897851</c:v>
                </c:pt>
                <c:pt idx="12786">
                  <c:v>1.4269731970005615</c:v>
                </c:pt>
                <c:pt idx="12787">
                  <c:v>1.4279644947632089</c:v>
                </c:pt>
                <c:pt idx="12788">
                  <c:v>1.4289564811765556</c:v>
                </c:pt>
                <c:pt idx="12789">
                  <c:v>1.4299491567086082</c:v>
                </c:pt>
                <c:pt idx="12790">
                  <c:v>1.4309425218276757</c:v>
                </c:pt>
                <c:pt idx="12791">
                  <c:v>1.4319365770336272</c:v>
                </c:pt>
                <c:pt idx="12792">
                  <c:v>1.4329313227954448</c:v>
                </c:pt>
                <c:pt idx="12793">
                  <c:v>1.4339267595928478</c:v>
                </c:pt>
                <c:pt idx="12794">
                  <c:v>1.4349228878954481</c:v>
                </c:pt>
                <c:pt idx="12795">
                  <c:v>1.4359197082045054</c:v>
                </c:pt>
                <c:pt idx="12796">
                  <c:v>1.4369172209903063</c:v>
                </c:pt>
                <c:pt idx="12797">
                  <c:v>1.437915426723442</c:v>
                </c:pt>
                <c:pt idx="12798">
                  <c:v>1.4389143259062176</c:v>
                </c:pt>
                <c:pt idx="12799">
                  <c:v>1.4399139190099004</c:v>
                </c:pt>
                <c:pt idx="12800">
                  <c:v>1.4409142065060632</c:v>
                </c:pt>
                <c:pt idx="12801">
                  <c:v>1.4419151888980586</c:v>
                </c:pt>
                <c:pt idx="12802">
                  <c:v>1.4429168666581367</c:v>
                </c:pt>
                <c:pt idx="12803">
                  <c:v>1.4439192402588537</c:v>
                </c:pt>
                <c:pt idx="12804">
                  <c:v>1.444922310204612</c:v>
                </c:pt>
                <c:pt idx="12805">
                  <c:v>1.4459260769686466</c:v>
                </c:pt>
                <c:pt idx="12806">
                  <c:v>1.4469305410244993</c:v>
                </c:pt>
                <c:pt idx="12807">
                  <c:v>1.4479357028776243</c:v>
                </c:pt>
                <c:pt idx="12808">
                  <c:v>1.4489415630022437</c:v>
                </c:pt>
                <c:pt idx="12809">
                  <c:v>1.4499481218834365</c:v>
                </c:pt>
                <c:pt idx="12810">
                  <c:v>1.4509553799960617</c:v>
                </c:pt>
                <c:pt idx="12811">
                  <c:v>1.4519633378469796</c:v>
                </c:pt>
                <c:pt idx="12812">
                  <c:v>1.4529719959117313</c:v>
                </c:pt>
                <c:pt idx="12813">
                  <c:v>1.4539813546661662</c:v>
                </c:pt>
                <c:pt idx="12814">
                  <c:v>1.4549914146182013</c:v>
                </c:pt>
                <c:pt idx="12815">
                  <c:v>1.4560021762443698</c:v>
                </c:pt>
                <c:pt idx="12816">
                  <c:v>1.457013640021513</c:v>
                </c:pt>
                <c:pt idx="12817">
                  <c:v>1.458025806458608</c:v>
                </c:pt>
                <c:pt idx="12818">
                  <c:v>1.4590386760331808</c:v>
                </c:pt>
                <c:pt idx="12819">
                  <c:v>1.4600522492230681</c:v>
                </c:pt>
                <c:pt idx="12820">
                  <c:v>1.4610665265383078</c:v>
                </c:pt>
                <c:pt idx="12821">
                  <c:v>1.4620815084574221</c:v>
                </c:pt>
                <c:pt idx="12822">
                  <c:v>1.4630971954698895</c:v>
                </c:pt>
                <c:pt idx="12823">
                  <c:v>1.4641135880548752</c:v>
                </c:pt>
                <c:pt idx="12824">
                  <c:v>1.4651306867238361</c:v>
                </c:pt>
                <c:pt idx="12825">
                  <c:v>1.4661484919566254</c:v>
                </c:pt>
                <c:pt idx="12826">
                  <c:v>1.4671670042334084</c:v>
                </c:pt>
                <c:pt idx="12827">
                  <c:v>1.4681862240667081</c:v>
                </c:pt>
                <c:pt idx="12828">
                  <c:v>1.4692061519373787</c:v>
                </c:pt>
                <c:pt idx="12829">
                  <c:v>1.4702267883265867</c:v>
                </c:pt>
                <c:pt idx="12830">
                  <c:v>1.471248133747924</c:v>
                </c:pt>
                <c:pt idx="12831">
                  <c:v>1.4722701886832477</c:v>
                </c:pt>
                <c:pt idx="12832">
                  <c:v>1.4732929536147277</c:v>
                </c:pt>
                <c:pt idx="12833">
                  <c:v>1.474316429057027</c:v>
                </c:pt>
                <c:pt idx="12834">
                  <c:v>1.4753406154930078</c:v>
                </c:pt>
                <c:pt idx="12835">
                  <c:v>1.4763655134058451</c:v>
                </c:pt>
                <c:pt idx="12836">
                  <c:v>1.4773911233112758</c:v>
                </c:pt>
                <c:pt idx="12837">
                  <c:v>1.4784174456931689</c:v>
                </c:pt>
                <c:pt idx="12838">
                  <c:v>1.4794444810464715</c:v>
                </c:pt>
                <c:pt idx="12839">
                  <c:v>1.4804722298557027</c:v>
                </c:pt>
                <c:pt idx="12840">
                  <c:v>1.4815006926380336</c:v>
                </c:pt>
                <c:pt idx="12841">
                  <c:v>1.4825298698786797</c:v>
                </c:pt>
                <c:pt idx="12842">
                  <c:v>1.4835597620631704</c:v>
                </c:pt>
                <c:pt idx="12843">
                  <c:v>1.4845903697097553</c:v>
                </c:pt>
                <c:pt idx="12844">
                  <c:v>1.4856216933046615</c:v>
                </c:pt>
                <c:pt idx="12845">
                  <c:v>1.4866537333344314</c:v>
                </c:pt>
                <c:pt idx="12846">
                  <c:v>1.4876864903183953</c:v>
                </c:pt>
                <c:pt idx="12847">
                  <c:v>1.4887199647437943</c:v>
                </c:pt>
                <c:pt idx="12848">
                  <c:v>1.4897541570981851</c:v>
                </c:pt>
                <c:pt idx="12849">
                  <c:v>1.4907890679019817</c:v>
                </c:pt>
                <c:pt idx="12850">
                  <c:v>1.4918246976434413</c:v>
                </c:pt>
                <c:pt idx="12851">
                  <c:v>1.492861046811137</c:v>
                </c:pt>
                <c:pt idx="12852">
                  <c:v>1.4938981159265685</c:v>
                </c:pt>
                <c:pt idx="12853">
                  <c:v>1.4949359054790106</c:v>
                </c:pt>
                <c:pt idx="12854">
                  <c:v>1.495974415968941</c:v>
                </c:pt>
                <c:pt idx="12855">
                  <c:v>1.4970136478862919</c:v>
                </c:pt>
                <c:pt idx="12856">
                  <c:v>1.4980536017540136</c:v>
                </c:pt>
                <c:pt idx="12857">
                  <c:v>1.4990942780627419</c:v>
                </c:pt>
                <c:pt idx="12858">
                  <c:v>1.5001356773034316</c:v>
                </c:pt>
                <c:pt idx="12859">
                  <c:v>1.5011778000001228</c:v>
                </c:pt>
                <c:pt idx="12860">
                  <c:v>1.5022206466444752</c:v>
                </c:pt>
                <c:pt idx="12861">
                  <c:v>1.503264217728467</c:v>
                </c:pt>
                <c:pt idx="12862">
                  <c:v>1.5043085137772314</c:v>
                </c:pt>
                <c:pt idx="12863">
                  <c:v>1.5053535352834535</c:v>
                </c:pt>
                <c:pt idx="12864">
                  <c:v>1.5063992827401373</c:v>
                </c:pt>
                <c:pt idx="12865">
                  <c:v>1.5074457566735118</c:v>
                </c:pt>
                <c:pt idx="12866">
                  <c:v>1.5084929575772887</c:v>
                </c:pt>
                <c:pt idx="12867">
                  <c:v>1.5095408859564843</c:v>
                </c:pt>
                <c:pt idx="12868">
                  <c:v>1.5105895423054743</c:v>
                </c:pt>
                <c:pt idx="12869">
                  <c:v>1.5116389271519508</c:v>
                </c:pt>
                <c:pt idx="12870">
                  <c:v>1.5126890409909994</c:v>
                </c:pt>
                <c:pt idx="12871">
                  <c:v>1.5137398843180272</c:v>
                </c:pt>
                <c:pt idx="12872">
                  <c:v>1.5147914576618264</c:v>
                </c:pt>
                <c:pt idx="12873">
                  <c:v>1.5158437615185156</c:v>
                </c:pt>
                <c:pt idx="12874">
                  <c:v>1.5168967963845343</c:v>
                </c:pt>
                <c:pt idx="12875">
                  <c:v>1.5179505627897785</c:v>
                </c:pt>
                <c:pt idx="12876">
                  <c:v>1.5190050612314008</c:v>
                </c:pt>
                <c:pt idx="12877">
                  <c:v>1.5200602922068764</c:v>
                </c:pt>
                <c:pt idx="12878">
                  <c:v>1.521116256247206</c:v>
                </c:pt>
                <c:pt idx="12879">
                  <c:v>1.5221729538505793</c:v>
                </c:pt>
                <c:pt idx="12880">
                  <c:v>1.5232303855155087</c:v>
                </c:pt>
                <c:pt idx="12881">
                  <c:v>1.5242885517741027</c:v>
                </c:pt>
                <c:pt idx="12882">
                  <c:v>1.5253474531255897</c:v>
                </c:pt>
                <c:pt idx="12883">
                  <c:v>1.5264070900806281</c:v>
                </c:pt>
                <c:pt idx="12884">
                  <c:v>1.5274674631391174</c:v>
                </c:pt>
                <c:pt idx="12885">
                  <c:v>1.5285285728346456</c:v>
                </c:pt>
                <c:pt idx="12886">
                  <c:v>1.5295904196678305</c:v>
                </c:pt>
                <c:pt idx="12887">
                  <c:v>1.5306530041396134</c:v>
                </c:pt>
                <c:pt idx="12888">
                  <c:v>1.5317163267846956</c:v>
                </c:pt>
                <c:pt idx="12889">
                  <c:v>1.5327803881047384</c:v>
                </c:pt>
                <c:pt idx="12890">
                  <c:v>1.5338451886017286</c:v>
                </c:pt>
                <c:pt idx="12891">
                  <c:v>1.5349107288114818</c:v>
                </c:pt>
                <c:pt idx="12892">
                  <c:v>1.5359770092367062</c:v>
                </c:pt>
                <c:pt idx="12893">
                  <c:v>1.5370440303804351</c:v>
                </c:pt>
                <c:pt idx="12894">
                  <c:v>1.5381117927796017</c:v>
                </c:pt>
                <c:pt idx="12895">
                  <c:v>1.5391802969379627</c:v>
                </c:pt>
                <c:pt idx="12896">
                  <c:v>1.5402495433596</c:v>
                </c:pt>
                <c:pt idx="12897">
                  <c:v>1.5413195325825673</c:v>
                </c:pt>
                <c:pt idx="12898">
                  <c:v>1.5423902651116708</c:v>
                </c:pt>
                <c:pt idx="12899">
                  <c:v>1.5434617414632752</c:v>
                </c:pt>
                <c:pt idx="12900">
                  <c:v>1.5445339621428646</c:v>
                </c:pt>
                <c:pt idx="12901">
                  <c:v>1.5456069276899898</c:v>
                </c:pt>
                <c:pt idx="12902">
                  <c:v>1.5466806386108607</c:v>
                </c:pt>
                <c:pt idx="12903">
                  <c:v>1.5477550954120167</c:v>
                </c:pt>
                <c:pt idx="12904">
                  <c:v>1.5488302986341331</c:v>
                </c:pt>
                <c:pt idx="12905">
                  <c:v>1.5499062487844761</c:v>
                </c:pt>
                <c:pt idx="12906">
                  <c:v>1.5509829463706415</c:v>
                </c:pt>
                <c:pt idx="12907">
                  <c:v>1.5520603919344316</c:v>
                </c:pt>
                <c:pt idx="12908">
                  <c:v>1.5531385859841709</c:v>
                </c:pt>
                <c:pt idx="12909">
                  <c:v>1.5542175290285136</c:v>
                </c:pt>
                <c:pt idx="12910">
                  <c:v>1.5552972216103922</c:v>
                </c:pt>
                <c:pt idx="12911">
                  <c:v>1.5563776642391913</c:v>
                </c:pt>
                <c:pt idx="12912">
                  <c:v>1.5574588574359576</c:v>
                </c:pt>
                <c:pt idx="12913">
                  <c:v>1.55854080171076</c:v>
                </c:pt>
                <c:pt idx="12914">
                  <c:v>1.5596234976080416</c:v>
                </c:pt>
                <c:pt idx="12915">
                  <c:v>1.5607069456386036</c:v>
                </c:pt>
                <c:pt idx="12916">
                  <c:v>1.5617911463135787</c:v>
                </c:pt>
                <c:pt idx="12917">
                  <c:v>1.5628761001785454</c:v>
                </c:pt>
                <c:pt idx="12918">
                  <c:v>1.5639618077453703</c:v>
                </c:pt>
                <c:pt idx="12919">
                  <c:v>1.565048269526252</c:v>
                </c:pt>
                <c:pt idx="12920">
                  <c:v>1.5661354860679066</c:v>
                </c:pt>
                <c:pt idx="12921">
                  <c:v>1.5672234578832687</c:v>
                </c:pt>
                <c:pt idx="12922">
                  <c:v>1.5683121854856044</c:v>
                </c:pt>
                <c:pt idx="12923">
                  <c:v>1.5694016694227706</c:v>
                </c:pt>
                <c:pt idx="12924">
                  <c:v>1.5704919102087709</c:v>
                </c:pt>
                <c:pt idx="12925">
                  <c:v>1.5715829083579429</c:v>
                </c:pt>
                <c:pt idx="12926">
                  <c:v>1.5726746644192851</c:v>
                </c:pt>
                <c:pt idx="12927">
                  <c:v>1.5737671789078735</c:v>
                </c:pt>
                <c:pt idx="12928">
                  <c:v>1.5748604523505769</c:v>
                </c:pt>
                <c:pt idx="12929">
                  <c:v>1.5759544852631631</c:v>
                </c:pt>
                <c:pt idx="12930">
                  <c:v>1.5770492781961578</c:v>
                </c:pt>
                <c:pt idx="12931">
                  <c:v>1.5781448316660698</c:v>
                </c:pt>
                <c:pt idx="12932">
                  <c:v>1.5792411461897429</c:v>
                </c:pt>
                <c:pt idx="12933">
                  <c:v>1.5803382223188509</c:v>
                </c:pt>
                <c:pt idx="12934">
                  <c:v>1.5814360605709799</c:v>
                </c:pt>
                <c:pt idx="12935">
                  <c:v>1.5825346614640512</c:v>
                </c:pt>
                <c:pt idx="12936">
                  <c:v>1.5836340255508894</c:v>
                </c:pt>
                <c:pt idx="12937">
                  <c:v>1.58473415335016</c:v>
                </c:pt>
                <c:pt idx="12938">
                  <c:v>1.5858350453808643</c:v>
                </c:pt>
                <c:pt idx="12939">
                  <c:v>1.58693670219698</c:v>
                </c:pt>
                <c:pt idx="12940">
                  <c:v>1.5880391243182541</c:v>
                </c:pt>
                <c:pt idx="12941">
                  <c:v>1.5891423122647705</c:v>
                </c:pt>
                <c:pt idx="12942">
                  <c:v>1.5902462665916621</c:v>
                </c:pt>
                <c:pt idx="12943">
                  <c:v>1.5913509878197596</c:v>
                </c:pt>
                <c:pt idx="12944">
                  <c:v>1.5924564764818185</c:v>
                </c:pt>
                <c:pt idx="12945">
                  <c:v>1.5935627330993694</c:v>
                </c:pt>
                <c:pt idx="12946">
                  <c:v>1.5946697582290892</c:v>
                </c:pt>
                <c:pt idx="12947">
                  <c:v>1.5957775523932576</c:v>
                </c:pt>
                <c:pt idx="12948">
                  <c:v>1.5968861161144929</c:v>
                </c:pt>
                <c:pt idx="12949">
                  <c:v>1.5979954499506333</c:v>
                </c:pt>
                <c:pt idx="12950">
                  <c:v>1.5991055544250474</c:v>
                </c:pt>
                <c:pt idx="12951">
                  <c:v>1.6002164300614437</c:v>
                </c:pt>
                <c:pt idx="12952">
                  <c:v>1.6013280774188232</c:v>
                </c:pt>
                <c:pt idx="12953">
                  <c:v>1.6024404970216466</c:v>
                </c:pt>
                <c:pt idx="12954">
                  <c:v>1.6035536893947142</c:v>
                </c:pt>
                <c:pt idx="12955">
                  <c:v>1.6046676550981931</c:v>
                </c:pt>
                <c:pt idx="12956">
                  <c:v>1.6057823946576375</c:v>
                </c:pt>
                <c:pt idx="12957">
                  <c:v>1.6068979086106341</c:v>
                </c:pt>
                <c:pt idx="12958">
                  <c:v>1.6080141974834428</c:v>
                </c:pt>
                <c:pt idx="12959">
                  <c:v>1.6091312618377893</c:v>
                </c:pt>
                <c:pt idx="12960">
                  <c:v>1.6102491022006897</c:v>
                </c:pt>
                <c:pt idx="12961">
                  <c:v>1.6113677190995015</c:v>
                </c:pt>
                <c:pt idx="12962">
                  <c:v>1.6124871130971214</c:v>
                </c:pt>
                <c:pt idx="12963">
                  <c:v>1.6136072847216649</c:v>
                </c:pt>
                <c:pt idx="12964">
                  <c:v>1.6147282345015894</c:v>
                </c:pt>
                <c:pt idx="12965">
                  <c:v>1.6158499630009655</c:v>
                </c:pt>
                <c:pt idx="12966">
                  <c:v>1.6169724707490098</c:v>
                </c:pt>
                <c:pt idx="12967">
                  <c:v>1.6180957582752822</c:v>
                </c:pt>
                <c:pt idx="12968">
                  <c:v>1.6192198261450297</c:v>
                </c:pt>
                <c:pt idx="12969">
                  <c:v>1.6203446748885721</c:v>
                </c:pt>
                <c:pt idx="12970">
                  <c:v>1.621470305036574</c:v>
                </c:pt>
                <c:pt idx="12971">
                  <c:v>1.6225967171554609</c:v>
                </c:pt>
                <c:pt idx="12972">
                  <c:v>1.6237239117766595</c:v>
                </c:pt>
                <c:pt idx="12973">
                  <c:v>1.6248518894437625</c:v>
                </c:pt>
                <c:pt idx="12974">
                  <c:v>1.6259806506889101</c:v>
                </c:pt>
                <c:pt idx="12975">
                  <c:v>1.627110196080104</c:v>
                </c:pt>
                <c:pt idx="12976">
                  <c:v>1.6282405261502486</c:v>
                </c:pt>
                <c:pt idx="12977">
                  <c:v>1.6293716414325938</c:v>
                </c:pt>
                <c:pt idx="12978">
                  <c:v>1.6305035424963257</c:v>
                </c:pt>
                <c:pt idx="12979">
                  <c:v>1.6316362298754601</c:v>
                </c:pt>
                <c:pt idx="12980">
                  <c:v>1.632769704104359</c:v>
                </c:pt>
                <c:pt idx="12981">
                  <c:v>1.6339039657533958</c:v>
                </c:pt>
                <c:pt idx="12982">
                  <c:v>1.6350390153576997</c:v>
                </c:pt>
                <c:pt idx="12983">
                  <c:v>1.6361748534527472</c:v>
                </c:pt>
                <c:pt idx="12984">
                  <c:v>1.637311480610101</c:v>
                </c:pt>
                <c:pt idx="12985">
                  <c:v>1.6384488973660067</c:v>
                </c:pt>
                <c:pt idx="12986">
                  <c:v>1.6395871042570573</c:v>
                </c:pt>
                <c:pt idx="12987">
                  <c:v>1.6407261018560078</c:v>
                </c:pt>
                <c:pt idx="12988">
                  <c:v>1.6418658907002219</c:v>
                </c:pt>
                <c:pt idx="12989">
                  <c:v>1.6430064713393662</c:v>
                </c:pt>
                <c:pt idx="12990">
                  <c:v>1.6441478443115265</c:v>
                </c:pt>
                <c:pt idx="12991">
                  <c:v>1.6452900101910506</c:v>
                </c:pt>
                <c:pt idx="12992">
                  <c:v>1.6464329695167974</c:v>
                </c:pt>
                <c:pt idx="12993">
                  <c:v>1.6475767228279747</c:v>
                </c:pt>
                <c:pt idx="12994">
                  <c:v>1.6487212707001282</c:v>
                </c:pt>
                <c:pt idx="12995">
                  <c:v>1.6498666136732403</c:v>
                </c:pt>
                <c:pt idx="12996">
                  <c:v>1.6510127522876434</c:v>
                </c:pt>
                <c:pt idx="12997">
                  <c:v>1.6521596871200834</c:v>
                </c:pt>
                <c:pt idx="12998">
                  <c:v>1.6533074187116692</c:v>
                </c:pt>
                <c:pt idx="12999">
                  <c:v>1.6544559476038601</c:v>
                </c:pt>
                <c:pt idx="13000">
                  <c:v>1.6556052743746046</c:v>
                </c:pt>
                <c:pt idx="13001">
                  <c:v>1.6567553995661397</c:v>
                </c:pt>
                <c:pt idx="13002">
                  <c:v>1.6579063237331173</c:v>
                </c:pt>
                <c:pt idx="13003">
                  <c:v>1.6590580474185024</c:v>
                </c:pt>
                <c:pt idx="13004">
                  <c:v>1.6602105712018516</c:v>
                </c:pt>
                <c:pt idx="13005">
                  <c:v>1.6613638956269103</c:v>
                </c:pt>
                <c:pt idx="13006">
                  <c:v>1.6625180212377766</c:v>
                </c:pt>
                <c:pt idx="13007">
                  <c:v>1.6636729486152151</c:v>
                </c:pt>
                <c:pt idx="13008">
                  <c:v>1.6648286783041053</c:v>
                </c:pt>
                <c:pt idx="13009">
                  <c:v>1.66598521084968</c:v>
                </c:pt>
                <c:pt idx="13010">
                  <c:v>1.6671425468339152</c:v>
                </c:pt>
                <c:pt idx="13011">
                  <c:v>1.6683006868028267</c:v>
                </c:pt>
                <c:pt idx="13012">
                  <c:v>1.6694596313027841</c:v>
                </c:pt>
                <c:pt idx="13013">
                  <c:v>1.6706193809169774</c:v>
                </c:pt>
                <c:pt idx="13014">
                  <c:v>1.6717799361925612</c:v>
                </c:pt>
                <c:pt idx="13015">
                  <c:v>1.6729412976770444</c:v>
                </c:pt>
                <c:pt idx="13016">
                  <c:v>1.6741034659548331</c:v>
                </c:pt>
                <c:pt idx="13017">
                  <c:v>1.6752664415742231</c:v>
                </c:pt>
                <c:pt idx="13018">
                  <c:v>1.6764302250960628</c:v>
                </c:pt>
                <c:pt idx="13019">
                  <c:v>1.6775948170693844</c:v>
                </c:pt>
                <c:pt idx="13020">
                  <c:v>1.6787602180802197</c:v>
                </c:pt>
                <c:pt idx="13021">
                  <c:v>1.6799264286783893</c:v>
                </c:pt>
                <c:pt idx="13022">
                  <c:v>1.6810934494140704</c:v>
                </c:pt>
                <c:pt idx="13023">
                  <c:v>1.682261280874517</c:v>
                </c:pt>
                <c:pt idx="13024">
                  <c:v>1.6834299236106964</c:v>
                </c:pt>
                <c:pt idx="13025">
                  <c:v>1.684599378173933</c:v>
                </c:pt>
                <c:pt idx="13026">
                  <c:v>1.6857696451527056</c:v>
                </c:pt>
                <c:pt idx="13027">
                  <c:v>1.6869407250991306</c:v>
                </c:pt>
                <c:pt idx="13028">
                  <c:v>1.6881126185656823</c:v>
                </c:pt>
                <c:pt idx="13029">
                  <c:v>1.6892853261420666</c:v>
                </c:pt>
                <c:pt idx="13030">
                  <c:v>1.6904588483815512</c:v>
                </c:pt>
                <c:pt idx="13031">
                  <c:v>1.6916331858377629</c:v>
                </c:pt>
                <c:pt idx="13032">
                  <c:v>1.6928083391016373</c:v>
                </c:pt>
                <c:pt idx="13033">
                  <c:v>1.6939843087275961</c:v>
                </c:pt>
                <c:pt idx="13034">
                  <c:v>1.6951610952827543</c:v>
                </c:pt>
                <c:pt idx="13035">
                  <c:v>1.6963386993222784</c:v>
                </c:pt>
                <c:pt idx="13036">
                  <c:v>1.6975171214387479</c:v>
                </c:pt>
                <c:pt idx="13037">
                  <c:v>1.6986963621881268</c:v>
                </c:pt>
                <c:pt idx="13038">
                  <c:v>1.6998764221267393</c:v>
                </c:pt>
                <c:pt idx="13039">
                  <c:v>1.7010573018484008</c:v>
                </c:pt>
                <c:pt idx="13040">
                  <c:v>1.7022390019102345</c:v>
                </c:pt>
                <c:pt idx="13041">
                  <c:v>1.7034215228697251</c:v>
                </c:pt>
                <c:pt idx="13042">
                  <c:v>1.7046048653219263</c:v>
                </c:pt>
                <c:pt idx="13043">
                  <c:v>1.7057890298251235</c:v>
                </c:pt>
                <c:pt idx="13044">
                  <c:v>1.7069740169379635</c:v>
                </c:pt>
                <c:pt idx="13045">
                  <c:v>1.7081598272567413</c:v>
                </c:pt>
                <c:pt idx="13046">
                  <c:v>1.7093464613409064</c:v>
                </c:pt>
                <c:pt idx="13047">
                  <c:v>1.7105339197627167</c:v>
                </c:pt>
                <c:pt idx="13048">
                  <c:v>1.7117222030823736</c:v>
                </c:pt>
                <c:pt idx="13049">
                  <c:v>1.7129113118978301</c:v>
                </c:pt>
                <c:pt idx="13050">
                  <c:v>1.714101246770092</c:v>
                </c:pt>
                <c:pt idx="13051">
                  <c:v>1.7152920082605292</c:v>
                </c:pt>
                <c:pt idx="13052">
                  <c:v>1.7164835969683416</c:v>
                </c:pt>
                <c:pt idx="13053">
                  <c:v>1.717676013455705</c:v>
                </c:pt>
                <c:pt idx="13054">
                  <c:v>1.7188692582851599</c:v>
                </c:pt>
                <c:pt idx="13055">
                  <c:v>1.7200633320571559</c:v>
                </c:pt>
                <c:pt idx="13056">
                  <c:v>1.7212582353350416</c:v>
                </c:pt>
                <c:pt idx="13057">
                  <c:v>1.72245396868253</c:v>
                </c:pt>
                <c:pt idx="13058">
                  <c:v>1.7236505327013236</c:v>
                </c:pt>
                <c:pt idx="13059">
                  <c:v>1.7248479279559454</c:v>
                </c:pt>
                <c:pt idx="13060">
                  <c:v>1.7260461550112842</c:v>
                </c:pt>
                <c:pt idx="13061">
                  <c:v>1.7272452144702974</c:v>
                </c:pt>
                <c:pt idx="13062">
                  <c:v>1.7284451068986852</c:v>
                </c:pt>
                <c:pt idx="13063">
                  <c:v>1.7296458328750994</c:v>
                </c:pt>
                <c:pt idx="13064">
                  <c:v>1.7308473929660004</c:v>
                </c:pt>
                <c:pt idx="13065">
                  <c:v>1.7320497877760226</c:v>
                </c:pt>
                <c:pt idx="13066">
                  <c:v>1.7332530178724397</c:v>
                </c:pt>
                <c:pt idx="13067">
                  <c:v>1.7344570838228934</c:v>
                </c:pt>
                <c:pt idx="13068">
                  <c:v>1.7356619862332792</c:v>
                </c:pt>
                <c:pt idx="13069">
                  <c:v>1.7368677256720539</c:v>
                </c:pt>
                <c:pt idx="13070">
                  <c:v>1.7380743027080432</c:v>
                </c:pt>
                <c:pt idx="13071">
                  <c:v>1.7392817179484057</c:v>
                </c:pt>
                <c:pt idx="13072">
                  <c:v>1.740489971962784</c:v>
                </c:pt>
                <c:pt idx="13073">
                  <c:v>1.7416990653211901</c:v>
                </c:pt>
                <c:pt idx="13074">
                  <c:v>1.7429089986320487</c:v>
                </c:pt>
                <c:pt idx="13075">
                  <c:v>1.7441197724661908</c:v>
                </c:pt>
                <c:pt idx="13076">
                  <c:v>1.7453313873948164</c:v>
                </c:pt>
                <c:pt idx="13077">
                  <c:v>1.7465438440276198</c:v>
                </c:pt>
                <c:pt idx="13078">
                  <c:v>1.7477571429366219</c:v>
                </c:pt>
                <c:pt idx="13079">
                  <c:v>1.7489712847069401</c:v>
                </c:pt>
                <c:pt idx="13080">
                  <c:v>1.7501862699113633</c:v>
                </c:pt>
                <c:pt idx="13081">
                  <c:v>1.7514020991612818</c:v>
                </c:pt>
                <c:pt idx="13082">
                  <c:v>1.7526187730303078</c:v>
                </c:pt>
                <c:pt idx="13083">
                  <c:v>1.7538362920924249</c:v>
                </c:pt>
                <c:pt idx="13084">
                  <c:v>1.7550546569602985</c:v>
                </c:pt>
                <c:pt idx="13085">
                  <c:v>1.7562738682087369</c:v>
                </c:pt>
                <c:pt idx="13086">
                  <c:v>1.7574939264129208</c:v>
                </c:pt>
                <c:pt idx="13087">
                  <c:v>1.7587148321867931</c:v>
                </c:pt>
                <c:pt idx="13088">
                  <c:v>1.7599365861063612</c:v>
                </c:pt>
                <c:pt idx="13089">
                  <c:v>1.7611591887480054</c:v>
                </c:pt>
                <c:pt idx="13090">
                  <c:v>1.7623826407269489</c:v>
                </c:pt>
                <c:pt idx="13091">
                  <c:v>1.7636069426204</c:v>
                </c:pt>
                <c:pt idx="13092">
                  <c:v>1.7648320950187821</c:v>
                </c:pt>
                <c:pt idx="13093">
                  <c:v>1.7660580985000791</c:v>
                </c:pt>
                <c:pt idx="13094">
                  <c:v>1.7672849536812254</c:v>
                </c:pt>
                <c:pt idx="13095">
                  <c:v>1.7685126611410351</c:v>
                </c:pt>
                <c:pt idx="13096">
                  <c:v>1.7697412214586972</c:v>
                </c:pt>
                <c:pt idx="13097">
                  <c:v>1.770970635252433</c:v>
                </c:pt>
                <c:pt idx="13098">
                  <c:v>1.7722009031022636</c:v>
                </c:pt>
                <c:pt idx="13099">
                  <c:v>1.773432025588586</c:v>
                </c:pt>
                <c:pt idx="13100">
                  <c:v>1.7746640033309107</c:v>
                </c:pt>
                <c:pt idx="13101">
                  <c:v>1.7758968369104682</c:v>
                </c:pt>
                <c:pt idx="13102">
                  <c:v>1.7771305269088662</c:v>
                </c:pt>
                <c:pt idx="13103">
                  <c:v>1.7783650739469072</c:v>
                </c:pt>
                <c:pt idx="13104">
                  <c:v>1.7796004786070339</c:v>
                </c:pt>
                <c:pt idx="13105">
                  <c:v>1.7808367414720667</c:v>
                </c:pt>
                <c:pt idx="13106">
                  <c:v>1.7820738631641031</c:v>
                </c:pt>
                <c:pt idx="13107">
                  <c:v>1.7833118442668003</c:v>
                </c:pt>
                <c:pt idx="13108">
                  <c:v>1.7845506853771786</c:v>
                </c:pt>
                <c:pt idx="13109">
                  <c:v>1.7857903870796796</c:v>
                </c:pt>
                <c:pt idx="13110">
                  <c:v>1.7870309499981312</c:v>
                </c:pt>
                <c:pt idx="13111">
                  <c:v>1.788272374717814</c:v>
                </c:pt>
                <c:pt idx="13112">
                  <c:v>1.7895146618243889</c:v>
                </c:pt>
                <c:pt idx="13113">
                  <c:v>1.7907578119429841</c:v>
                </c:pt>
                <c:pt idx="13114">
                  <c:v>1.7920018256601016</c:v>
                </c:pt>
                <c:pt idx="13115">
                  <c:v>1.7932467035626234</c:v>
                </c:pt>
                <c:pt idx="13116">
                  <c:v>1.7944924462769813</c:v>
                </c:pt>
                <c:pt idx="13117">
                  <c:v>1.7957390543909004</c:v>
                </c:pt>
                <c:pt idx="13118">
                  <c:v>1.7969865284924869</c:v>
                </c:pt>
                <c:pt idx="13119">
                  <c:v>1.7982348692094789</c:v>
                </c:pt>
                <c:pt idx="13120">
                  <c:v>1.7994840771308271</c:v>
                </c:pt>
                <c:pt idx="13121">
                  <c:v>1.8007341528458642</c:v>
                </c:pt>
                <c:pt idx="13122">
                  <c:v>1.8019850969836377</c:v>
                </c:pt>
                <c:pt idx="13123">
                  <c:v>1.8032369101343266</c:v>
                </c:pt>
                <c:pt idx="13124">
                  <c:v>1.8044895929016216</c:v>
                </c:pt>
                <c:pt idx="13125">
                  <c:v>1.8057431458764941</c:v>
                </c:pt>
                <c:pt idx="13126">
                  <c:v>1.8069975696897422</c:v>
                </c:pt>
                <c:pt idx="13127">
                  <c:v>1.8082528649331862</c:v>
                </c:pt>
                <c:pt idx="13128">
                  <c:v>1.8095090321990301</c:v>
                </c:pt>
                <c:pt idx="13129">
                  <c:v>1.8107660721193872</c:v>
                </c:pt>
                <c:pt idx="13130">
                  <c:v>1.8120239852873121</c:v>
                </c:pt>
                <c:pt idx="13131">
                  <c:v>1.8132827722962441</c:v>
                </c:pt>
                <c:pt idx="13132">
                  <c:v>1.8145424337796145</c:v>
                </c:pt>
                <c:pt idx="13133">
                  <c:v>1.8158029703317151</c:v>
                </c:pt>
                <c:pt idx="13134">
                  <c:v>1.8170643825472224</c:v>
                </c:pt>
                <c:pt idx="13135">
                  <c:v>1.818326671060889</c:v>
                </c:pt>
                <c:pt idx="13136">
                  <c:v>1.8195898364682459</c:v>
                </c:pt>
                <c:pt idx="13137">
                  <c:v>1.8208538793784583</c:v>
                </c:pt>
                <c:pt idx="13138">
                  <c:v>1.8221188003878575</c:v>
                </c:pt>
                <c:pt idx="13139">
                  <c:v>1.8233846001329614</c:v>
                </c:pt>
                <c:pt idx="13140">
                  <c:v>1.8246512792109575</c:v>
                </c:pt>
                <c:pt idx="13141">
                  <c:v>1.8259188382194205</c:v>
                </c:pt>
                <c:pt idx="13142">
                  <c:v>1.8271872777961957</c:v>
                </c:pt>
                <c:pt idx="13143">
                  <c:v>1.8284565985397165</c:v>
                </c:pt>
                <c:pt idx="13144">
                  <c:v>1.8297268010488035</c:v>
                </c:pt>
                <c:pt idx="13145">
                  <c:v>1.8309978859626326</c:v>
                </c:pt>
                <c:pt idx="13146">
                  <c:v>1.8322698538808846</c:v>
                </c:pt>
                <c:pt idx="13147">
                  <c:v>1.8335427054036295</c:v>
                </c:pt>
                <c:pt idx="13148">
                  <c:v>1.8348164411713757</c:v>
                </c:pt>
                <c:pt idx="13149">
                  <c:v>1.8360910617850552</c:v>
                </c:pt>
                <c:pt idx="13150">
                  <c:v>1.8373665678459887</c:v>
                </c:pt>
                <c:pt idx="13151">
                  <c:v>1.8386429599960215</c:v>
                </c:pt>
                <c:pt idx="13152">
                  <c:v>1.8399202388373377</c:v>
                </c:pt>
                <c:pt idx="13153">
                  <c:v>1.8411984049859094</c:v>
                </c:pt>
                <c:pt idx="13154">
                  <c:v>1.8424774590447301</c:v>
                </c:pt>
                <c:pt idx="13155">
                  <c:v>1.8437574016574303</c:v>
                </c:pt>
                <c:pt idx="13156">
                  <c:v>1.8450382334278697</c:v>
                </c:pt>
                <c:pt idx="13157">
                  <c:v>1.8463199549602993</c:v>
                </c:pt>
                <c:pt idx="13158">
                  <c:v>1.8476025668996918</c:v>
                </c:pt>
                <c:pt idx="13159">
                  <c:v>1.8488860698511662</c:v>
                </c:pt>
                <c:pt idx="13160">
                  <c:v>1.8501704644202341</c:v>
                </c:pt>
                <c:pt idx="13161">
                  <c:v>1.851455751253213</c:v>
                </c:pt>
                <c:pt idx="13162">
                  <c:v>1.8527419309564841</c:v>
                </c:pt>
                <c:pt idx="13163">
                  <c:v>1.8540290041368217</c:v>
                </c:pt>
                <c:pt idx="13164">
                  <c:v>1.8553169714418909</c:v>
                </c:pt>
                <c:pt idx="13165">
                  <c:v>1.8566058334793378</c:v>
                </c:pt>
                <c:pt idx="13166">
                  <c:v>1.8578955908572019</c:v>
                </c:pt>
                <c:pt idx="13167">
                  <c:v>1.8591862442244995</c:v>
                </c:pt>
                <c:pt idx="13168">
                  <c:v>1.8604777941901434</c:v>
                </c:pt>
                <c:pt idx="13169">
                  <c:v>1.8617702413769877</c:v>
                </c:pt>
                <c:pt idx="13170">
                  <c:v>1.8630635863947633</c:v>
                </c:pt>
                <c:pt idx="13171">
                  <c:v>1.864357829894292</c:v>
                </c:pt>
                <c:pt idx="13172">
                  <c:v>1.8656529724861801</c:v>
                </c:pt>
                <c:pt idx="13173">
                  <c:v>1.8669490147814307</c:v>
                </c:pt>
                <c:pt idx="13174">
                  <c:v>1.8682459574322223</c:v>
                </c:pt>
                <c:pt idx="13175">
                  <c:v>1.8695438010504353</c:v>
                </c:pt>
                <c:pt idx="13176">
                  <c:v>1.8708425462483464</c:v>
                </c:pt>
                <c:pt idx="13177">
                  <c:v>1.8721421936794944</c:v>
                </c:pt>
                <c:pt idx="13178">
                  <c:v>1.8734427439570358</c:v>
                </c:pt>
                <c:pt idx="13179">
                  <c:v>1.8747441976945243</c:v>
                </c:pt>
                <c:pt idx="13180">
                  <c:v>1.8760465555468617</c:v>
                </c:pt>
                <c:pt idx="13181">
                  <c:v>1.8773498181284829</c:v>
                </c:pt>
                <c:pt idx="13182">
                  <c:v>1.8786539860678908</c:v>
                </c:pt>
                <c:pt idx="13183">
                  <c:v>1.8799590599803453</c:v>
                </c:pt>
                <c:pt idx="13184">
                  <c:v>1.8812650405225704</c:v>
                </c:pt>
                <c:pt idx="13185">
                  <c:v>1.8825719283107099</c:v>
                </c:pt>
                <c:pt idx="13186">
                  <c:v>1.8838797239613077</c:v>
                </c:pt>
                <c:pt idx="13187">
                  <c:v>1.8851884281324565</c:v>
                </c:pt>
                <c:pt idx="13188">
                  <c:v>1.8864980414415859</c:v>
                </c:pt>
                <c:pt idx="13189">
                  <c:v>1.8878085645065252</c:v>
                </c:pt>
                <c:pt idx="13190">
                  <c:v>1.8891199979867399</c:v>
                </c:pt>
                <c:pt idx="13191">
                  <c:v>1.8904323425009468</c:v>
                </c:pt>
                <c:pt idx="13192">
                  <c:v>1.8917455986682641</c:v>
                </c:pt>
                <c:pt idx="13193">
                  <c:v>1.8930597671495319</c:v>
                </c:pt>
                <c:pt idx="13194">
                  <c:v>1.8943748485647582</c:v>
                </c:pt>
                <c:pt idx="13195">
                  <c:v>1.8956908435343518</c:v>
                </c:pt>
                <c:pt idx="13196">
                  <c:v>1.8970077527205313</c:v>
                </c:pt>
                <c:pt idx="13197">
                  <c:v>1.8983255767445977</c:v>
                </c:pt>
                <c:pt idx="13198">
                  <c:v>1.8996443162420749</c:v>
                </c:pt>
                <c:pt idx="13199">
                  <c:v>1.9009639718350984</c:v>
                </c:pt>
                <c:pt idx="13200">
                  <c:v>1.902284544187729</c:v>
                </c:pt>
                <c:pt idx="13201">
                  <c:v>1.903606033922995</c:v>
                </c:pt>
                <c:pt idx="13202">
                  <c:v>1.9049284416643288</c:v>
                </c:pt>
                <c:pt idx="13203">
                  <c:v>1.9062517680771769</c:v>
                </c:pt>
                <c:pt idx="13204">
                  <c:v>1.9075760137858662</c:v>
                </c:pt>
                <c:pt idx="13205">
                  <c:v>1.9089011794151298</c:v>
                </c:pt>
                <c:pt idx="13206">
                  <c:v>1.9102272656318011</c:v>
                </c:pt>
                <c:pt idx="13207">
                  <c:v>1.9115542730615103</c:v>
                </c:pt>
                <c:pt idx="13208">
                  <c:v>1.9128822023302923</c:v>
                </c:pt>
                <c:pt idx="13209">
                  <c:v>1.9142110541063719</c:v>
                </c:pt>
                <c:pt idx="13210">
                  <c:v>1.9155408290166835</c:v>
                </c:pt>
                <c:pt idx="13211">
                  <c:v>1.9168715276885682</c:v>
                </c:pt>
                <c:pt idx="13212">
                  <c:v>1.9182031507916439</c:v>
                </c:pt>
                <c:pt idx="13213">
                  <c:v>1.9195356989541528</c:v>
                </c:pt>
                <c:pt idx="13214">
                  <c:v>1.9208691728187199</c:v>
                </c:pt>
                <c:pt idx="13215">
                  <c:v>1.922203573014432</c:v>
                </c:pt>
                <c:pt idx="13216">
                  <c:v>1.9235389002127692</c:v>
                </c:pt>
                <c:pt idx="13217">
                  <c:v>1.9248751550437211</c:v>
                </c:pt>
                <c:pt idx="13218">
                  <c:v>1.9262123381376859</c:v>
                </c:pt>
                <c:pt idx="13219">
                  <c:v>1.9275504501675447</c:v>
                </c:pt>
                <c:pt idx="13220">
                  <c:v>1.9288894917646007</c:v>
                </c:pt>
                <c:pt idx="13221">
                  <c:v>1.9302294635605663</c:v>
                </c:pt>
                <c:pt idx="13222">
                  <c:v>1.9315703662297266</c:v>
                </c:pt>
                <c:pt idx="13223">
                  <c:v>1.932912200404701</c:v>
                </c:pt>
                <c:pt idx="13224">
                  <c:v>1.9342549667185198</c:v>
                </c:pt>
                <c:pt idx="13225">
                  <c:v>1.9355986658468736</c:v>
                </c:pt>
                <c:pt idx="13226">
                  <c:v>1.9369432984237018</c:v>
                </c:pt>
                <c:pt idx="13227">
                  <c:v>1.9382888650974572</c:v>
                </c:pt>
                <c:pt idx="13228">
                  <c:v>1.9396353665029313</c:v>
                </c:pt>
                <c:pt idx="13229">
                  <c:v>1.9409828033176941</c:v>
                </c:pt>
                <c:pt idx="13230">
                  <c:v>1.9423311761774482</c:v>
                </c:pt>
                <c:pt idx="13231">
                  <c:v>1.9436804857183083</c:v>
                </c:pt>
                <c:pt idx="13232">
                  <c:v>1.945030732619258</c:v>
                </c:pt>
                <c:pt idx="13233">
                  <c:v>1.9463819175173254</c:v>
                </c:pt>
                <c:pt idx="13234">
                  <c:v>1.947734041049952</c:v>
                </c:pt>
                <c:pt idx="13235">
                  <c:v>1.949087103897537</c:v>
                </c:pt>
                <c:pt idx="13236">
                  <c:v>1.9504411066984377</c:v>
                </c:pt>
                <c:pt idx="13237">
                  <c:v>1.9517960500914247</c:v>
                </c:pt>
                <c:pt idx="13238">
                  <c:v>1.9531519347583162</c:v>
                </c:pt>
                <c:pt idx="13239">
                  <c:v>1.9545087613388004</c:v>
                </c:pt>
                <c:pt idx="13240">
                  <c:v>1.9558665304729803</c:v>
                </c:pt>
                <c:pt idx="13241">
                  <c:v>1.9572252428440962</c:v>
                </c:pt>
                <c:pt idx="13242">
                  <c:v>1.9585848990931705</c:v>
                </c:pt>
                <c:pt idx="13243">
                  <c:v>1.9599454998759014</c:v>
                </c:pt>
                <c:pt idx="13244">
                  <c:v>1.9613070458341726</c:v>
                </c:pt>
                <c:pt idx="13245">
                  <c:v>1.9626695376531247</c:v>
                </c:pt>
                <c:pt idx="13246">
                  <c:v>1.9640329759755633</c:v>
                </c:pt>
                <c:pt idx="13247">
                  <c:v>1.9653973614447104</c:v>
                </c:pt>
                <c:pt idx="13248">
                  <c:v>1.9667626947471355</c:v>
                </c:pt>
                <c:pt idx="13249">
                  <c:v>1.9681289765269849</c:v>
                </c:pt>
                <c:pt idx="13250">
                  <c:v>1.9694962074288218</c:v>
                </c:pt>
                <c:pt idx="13251">
                  <c:v>1.970864388140648</c:v>
                </c:pt>
                <c:pt idx="13252">
                  <c:v>1.9722335193079528</c:v>
                </c:pt>
                <c:pt idx="13253">
                  <c:v>1.9736036015766438</c:v>
                </c:pt>
                <c:pt idx="13254">
                  <c:v>1.9749746356361573</c:v>
                </c:pt>
                <c:pt idx="13255">
                  <c:v>1.976346622133329</c:v>
                </c:pt>
                <c:pt idx="13256">
                  <c:v>1.977719561715414</c:v>
                </c:pt>
                <c:pt idx="13257">
                  <c:v>1.9790934550732857</c:v>
                </c:pt>
                <c:pt idx="13258">
                  <c:v>1.9804683028551293</c:v>
                </c:pt>
                <c:pt idx="13259">
                  <c:v>1.9818441057239689</c:v>
                </c:pt>
                <c:pt idx="13260">
                  <c:v>1.9832208643288602</c:v>
                </c:pt>
                <c:pt idx="13261">
                  <c:v>1.9845985793625989</c:v>
                </c:pt>
                <c:pt idx="13262">
                  <c:v>1.9859772514751723</c:v>
                </c:pt>
                <c:pt idx="13263">
                  <c:v>1.98735688131699</c:v>
                </c:pt>
                <c:pt idx="13264">
                  <c:v>1.9887374695822919</c:v>
                </c:pt>
                <c:pt idx="13265">
                  <c:v>1.9901190169224214</c:v>
                </c:pt>
                <c:pt idx="13266">
                  <c:v>1.9915015239891438</c:v>
                </c:pt>
                <c:pt idx="13267">
                  <c:v>1.9928849914781479</c:v>
                </c:pt>
                <c:pt idx="13268">
                  <c:v>1.9942694200421347</c:v>
                </c:pt>
                <c:pt idx="13269">
                  <c:v>1.9956548103342291</c:v>
                </c:pt>
                <c:pt idx="13270">
                  <c:v>1.9970411630515703</c:v>
                </c:pt>
                <c:pt idx="13271">
                  <c:v>1.9984284788482214</c:v>
                </c:pt>
                <c:pt idx="13272">
                  <c:v>1.9998167583932192</c:v>
                </c:pt>
                <c:pt idx="13273">
                  <c:v>2.0012060023415055</c:v>
                </c:pt>
                <c:pt idx="13274">
                  <c:v>2.0025962113921585</c:v>
                </c:pt>
                <c:pt idx="13275">
                  <c:v>2.0039873862010604</c:v>
                </c:pt>
                <c:pt idx="13276">
                  <c:v>2.0053795274245183</c:v>
                </c:pt>
                <c:pt idx="13277">
                  <c:v>2.0067726357630691</c:v>
                </c:pt>
                <c:pt idx="13278">
                  <c:v>2.0081667118739626</c:v>
                </c:pt>
                <c:pt idx="13279">
                  <c:v>2.0095617564148744</c:v>
                </c:pt>
                <c:pt idx="13280">
                  <c:v>2.0109577700878023</c:v>
                </c:pt>
                <c:pt idx="13281">
                  <c:v>2.0123547535513668</c:v>
                </c:pt>
                <c:pt idx="13282">
                  <c:v>2.0137527074646155</c:v>
                </c:pt>
                <c:pt idx="13283">
                  <c:v>2.0151516325310102</c:v>
                </c:pt>
                <c:pt idx="13284">
                  <c:v>2.0165515294105441</c:v>
                </c:pt>
                <c:pt idx="13285">
                  <c:v>2.0179523987636401</c:v>
                </c:pt>
                <c:pt idx="13286">
                  <c:v>2.0193542412952268</c:v>
                </c:pt>
                <c:pt idx="13287">
                  <c:v>2.0207570576666738</c:v>
                </c:pt>
                <c:pt idx="13288">
                  <c:v>2.0221608485544946</c:v>
                </c:pt>
                <c:pt idx="13289">
                  <c:v>2.023565614620948</c:v>
                </c:pt>
                <c:pt idx="13290">
                  <c:v>2.0249713565729235</c:v>
                </c:pt>
                <c:pt idx="13291">
                  <c:v>2.0263780750736311</c:v>
                </c:pt>
                <c:pt idx="13292">
                  <c:v>2.0277857707867111</c:v>
                </c:pt>
                <c:pt idx="13293">
                  <c:v>2.029194444420527</c:v>
                </c:pt>
                <c:pt idx="13294">
                  <c:v>2.030604096639673</c:v>
                </c:pt>
                <c:pt idx="13295">
                  <c:v>2.0320147281091723</c:v>
                </c:pt>
                <c:pt idx="13296">
                  <c:v>2.0334263395388663</c:v>
                </c:pt>
                <c:pt idx="13297">
                  <c:v>2.0348389315947344</c:v>
                </c:pt>
                <c:pt idx="13298">
                  <c:v>2.0362525049431879</c:v>
                </c:pt>
                <c:pt idx="13299">
                  <c:v>2.0376670602955476</c:v>
                </c:pt>
                <c:pt idx="13300">
                  <c:v>2.0390825983191823</c:v>
                </c:pt>
                <c:pt idx="13301">
                  <c:v>2.0404991196818929</c:v>
                </c:pt>
                <c:pt idx="13302">
                  <c:v>2.041916625096484</c:v>
                </c:pt>
                <c:pt idx="13303">
                  <c:v>2.0433351152317161</c:v>
                </c:pt>
                <c:pt idx="13304">
                  <c:v>2.0447545907716598</c:v>
                </c:pt>
                <c:pt idx="13305">
                  <c:v>2.0461750523859741</c:v>
                </c:pt>
                <c:pt idx="13306">
                  <c:v>2.0475965007894463</c:v>
                </c:pt>
                <c:pt idx="13307">
                  <c:v>2.049018936652697</c:v>
                </c:pt>
                <c:pt idx="13308">
                  <c:v>2.0504423606467808</c:v>
                </c:pt>
                <c:pt idx="13309">
                  <c:v>2.0518667734879767</c:v>
                </c:pt>
                <c:pt idx="13310">
                  <c:v>2.0532921758483034</c:v>
                </c:pt>
                <c:pt idx="13311">
                  <c:v>2.0547185684002152</c:v>
                </c:pt>
                <c:pt idx="13312">
                  <c:v>2.0561459518614842</c:v>
                </c:pt>
                <c:pt idx="13313">
                  <c:v>2.0575743269055313</c:v>
                </c:pt>
                <c:pt idx="13314">
                  <c:v>2.0590036942062131</c:v>
                </c:pt>
                <c:pt idx="13315">
                  <c:v>2.0604340544827981</c:v>
                </c:pt>
                <c:pt idx="13316">
                  <c:v>2.0618654084101125</c:v>
                </c:pt>
                <c:pt idx="13317">
                  <c:v>2.0632977566784296</c:v>
                </c:pt>
                <c:pt idx="13318">
                  <c:v>2.064731099963482</c:v>
                </c:pt>
                <c:pt idx="13319">
                  <c:v>2.0661654389865389</c:v>
                </c:pt>
                <c:pt idx="13320">
                  <c:v>2.0676007744243021</c:v>
                </c:pt>
                <c:pt idx="13321">
                  <c:v>2.0690371069539131</c:v>
                </c:pt>
                <c:pt idx="13322">
                  <c:v>2.0704744372981447</c:v>
                </c:pt>
                <c:pt idx="13323">
                  <c:v>2.0719127661351111</c:v>
                </c:pt>
                <c:pt idx="13324">
                  <c:v>2.0733520941433645</c:v>
                </c:pt>
                <c:pt idx="13325">
                  <c:v>2.0747924220471865</c:v>
                </c:pt>
                <c:pt idx="13326">
                  <c:v>2.0762337505261046</c:v>
                </c:pt>
                <c:pt idx="13327">
                  <c:v>2.0776760802600864</c:v>
                </c:pt>
                <c:pt idx="13328">
                  <c:v>2.0791194119749239</c:v>
                </c:pt>
                <c:pt idx="13329">
                  <c:v>2.080563746351562</c:v>
                </c:pt>
                <c:pt idx="13330">
                  <c:v>2.0820090840713861</c:v>
                </c:pt>
                <c:pt idx="13331">
                  <c:v>2.0834554258617022</c:v>
                </c:pt>
                <c:pt idx="13332">
                  <c:v>2.0849027724048748</c:v>
                </c:pt>
                <c:pt idx="13333">
                  <c:v>2.0863511243988913</c:v>
                </c:pt>
                <c:pt idx="13334">
                  <c:v>2.0878004825270331</c:v>
                </c:pt>
                <c:pt idx="13335">
                  <c:v>2.0892508475186284</c:v>
                </c:pt>
                <c:pt idx="13336">
                  <c:v>2.0907022200579406</c:v>
                </c:pt>
                <c:pt idx="13337">
                  <c:v>2.0921546008296756</c:v>
                </c:pt>
                <c:pt idx="13338">
                  <c:v>2.0936079905646832</c:v>
                </c:pt>
                <c:pt idx="13339">
                  <c:v>2.0950623899486533</c:v>
                </c:pt>
                <c:pt idx="13340">
                  <c:v>2.09651779966772</c:v>
                </c:pt>
                <c:pt idx="13341">
                  <c:v>2.0979742204542573</c:v>
                </c:pt>
                <c:pt idx="13342">
                  <c:v>2.0994316529953849</c:v>
                </c:pt>
                <c:pt idx="13343">
                  <c:v>2.100890097978668</c:v>
                </c:pt>
                <c:pt idx="13344">
                  <c:v>2.1023495561380079</c:v>
                </c:pt>
                <c:pt idx="13345">
                  <c:v>2.1038100281619574</c:v>
                </c:pt>
                <c:pt idx="13346">
                  <c:v>2.1052715147395156</c:v>
                </c:pt>
                <c:pt idx="13347">
                  <c:v>2.1067340166061141</c:v>
                </c:pt>
                <c:pt idx="13348">
                  <c:v>2.1081975344517421</c:v>
                </c:pt>
                <c:pt idx="13349">
                  <c:v>2.1096620689821854</c:v>
                </c:pt>
                <c:pt idx="13350">
                  <c:v>2.1111276208883596</c:v>
                </c:pt>
                <c:pt idx="13351">
                  <c:v>2.1125941909077421</c:v>
                </c:pt>
                <c:pt idx="13352">
                  <c:v>2.1140617797322414</c:v>
                </c:pt>
                <c:pt idx="13353">
                  <c:v>2.1155303880542138</c:v>
                </c:pt>
                <c:pt idx="13354">
                  <c:v>2.1170000166126748</c:v>
                </c:pt>
                <c:pt idx="13355">
                  <c:v>2.1184706661009751</c:v>
                </c:pt>
                <c:pt idx="13356">
                  <c:v>2.1199423372129163</c:v>
                </c:pt>
                <c:pt idx="13357">
                  <c:v>2.1214150306890538</c:v>
                </c:pt>
                <c:pt idx="13358">
                  <c:v>2.1228887472241853</c:v>
                </c:pt>
                <c:pt idx="13359">
                  <c:v>2.1243634875135586</c:v>
                </c:pt>
                <c:pt idx="13360">
                  <c:v>2.125839252299274</c:v>
                </c:pt>
                <c:pt idx="13361">
                  <c:v>2.1273160422775783</c:v>
                </c:pt>
                <c:pt idx="13362">
                  <c:v>2.1287938581606576</c:v>
                </c:pt>
                <c:pt idx="13363">
                  <c:v>2.1302727006456932</c:v>
                </c:pt>
                <c:pt idx="13364">
                  <c:v>2.1317525704768507</c:v>
                </c:pt>
                <c:pt idx="13365">
                  <c:v>2.1332334683523131</c:v>
                </c:pt>
                <c:pt idx="13366">
                  <c:v>2.1347153949707156</c:v>
                </c:pt>
                <c:pt idx="13367">
                  <c:v>2.1361983510777751</c:v>
                </c:pt>
                <c:pt idx="13368">
                  <c:v>2.1376823373731306</c:v>
                </c:pt>
                <c:pt idx="13369">
                  <c:v>2.139167354556875</c:v>
                </c:pt>
                <c:pt idx="13370">
                  <c:v>2.1406534033762803</c:v>
                </c:pt>
                <c:pt idx="13371">
                  <c:v>2.1421404845324448</c:v>
                </c:pt>
                <c:pt idx="13372">
                  <c:v>2.1436285987269206</c:v>
                </c:pt>
                <c:pt idx="13373">
                  <c:v>2.1451177467085385</c:v>
                </c:pt>
                <c:pt idx="13374">
                  <c:v>2.1466079291798592</c:v>
                </c:pt>
                <c:pt idx="13375">
                  <c:v>2.1480991468438977</c:v>
                </c:pt>
                <c:pt idx="13376">
                  <c:v>2.1495914004510466</c:v>
                </c:pt>
                <c:pt idx="13377">
                  <c:v>2.1510846907053316</c:v>
                </c:pt>
                <c:pt idx="13378">
                  <c:v>2.1525790183268962</c:v>
                </c:pt>
                <c:pt idx="13379">
                  <c:v>2.1540743840207117</c:v>
                </c:pt>
                <c:pt idx="13380">
                  <c:v>2.1555707885392579</c:v>
                </c:pt>
                <c:pt idx="13381">
                  <c:v>2.1570682325885184</c:v>
                </c:pt>
                <c:pt idx="13382">
                  <c:v>2.1585667168749345</c:v>
                </c:pt>
                <c:pt idx="13383">
                  <c:v>2.1600662421525554</c:v>
                </c:pt>
                <c:pt idx="13384">
                  <c:v>2.1615668091288374</c:v>
                </c:pt>
                <c:pt idx="13385">
                  <c:v>2.1630684185116946</c:v>
                </c:pt>
                <c:pt idx="13386">
                  <c:v>2.164571071056749</c:v>
                </c:pt>
                <c:pt idx="13387">
                  <c:v>2.1660747674729319</c:v>
                </c:pt>
                <c:pt idx="13388">
                  <c:v>2.1675795084696348</c:v>
                </c:pt>
                <c:pt idx="13389">
                  <c:v>2.1690852948040544</c:v>
                </c:pt>
                <c:pt idx="13390">
                  <c:v>2.1705921271866009</c:v>
                </c:pt>
                <c:pt idx="13391">
                  <c:v>2.172100006328145</c:v>
                </c:pt>
                <c:pt idx="13392">
                  <c:v>2.1736089329874635</c:v>
                </c:pt>
                <c:pt idx="13393">
                  <c:v>2.1751189078764472</c:v>
                </c:pt>
                <c:pt idx="13394">
                  <c:v>2.1766299317232867</c:v>
                </c:pt>
                <c:pt idx="13395">
                  <c:v>2.1781420052408298</c:v>
                </c:pt>
                <c:pt idx="13396">
                  <c:v>2.179655129189964</c:v>
                </c:pt>
                <c:pt idx="13397">
                  <c:v>2.1811693042845599</c:v>
                </c:pt>
                <c:pt idx="13398">
                  <c:v>2.1826845312389533</c:v>
                </c:pt>
                <c:pt idx="13399">
                  <c:v>2.1842008108156179</c:v>
                </c:pt>
                <c:pt idx="13400">
                  <c:v>2.1857181437299138</c:v>
                </c:pt>
                <c:pt idx="13401">
                  <c:v>2.1872365306976658</c:v>
                </c:pt>
                <c:pt idx="13402">
                  <c:v>2.1887559724829377</c:v>
                </c:pt>
                <c:pt idx="13403">
                  <c:v>2.1902764698025825</c:v>
                </c:pt>
                <c:pt idx="13404">
                  <c:v>2.1917980233739165</c:v>
                </c:pt>
                <c:pt idx="13405">
                  <c:v>2.1933206339625979</c:v>
                </c:pt>
                <c:pt idx="13406">
                  <c:v>2.1948443022869739</c:v>
                </c:pt>
                <c:pt idx="13407">
                  <c:v>2.1963690290818381</c:v>
                </c:pt>
                <c:pt idx="13408">
                  <c:v>2.1978948150665034</c:v>
                </c:pt>
                <c:pt idx="13409">
                  <c:v>2.1994216610087571</c:v>
                </c:pt>
                <c:pt idx="13410">
                  <c:v>2.2009495676289448</c:v>
                </c:pt>
                <c:pt idx="13411">
                  <c:v>2.2024785356478787</c:v>
                </c:pt>
                <c:pt idx="13412">
                  <c:v>2.2040085658349482</c:v>
                </c:pt>
                <c:pt idx="13413">
                  <c:v>2.2055396589120004</c:v>
                </c:pt>
                <c:pt idx="13414">
                  <c:v>2.2070718156013514</c:v>
                </c:pt>
                <c:pt idx="13415">
                  <c:v>2.2086050366739949</c:v>
                </c:pt>
                <c:pt idx="13416">
                  <c:v>2.2101393228532835</c:v>
                </c:pt>
                <c:pt idx="13417">
                  <c:v>2.2116746748630396</c:v>
                </c:pt>
                <c:pt idx="13418">
                  <c:v>2.2132110934758646</c:v>
                </c:pt>
                <c:pt idx="13419">
                  <c:v>2.2147485794166202</c:v>
                </c:pt>
                <c:pt idx="13420">
                  <c:v>2.2162871334106384</c:v>
                </c:pt>
                <c:pt idx="13421">
                  <c:v>2.2178267562321312</c:v>
                </c:pt>
                <c:pt idx="13422">
                  <c:v>2.2193674486074721</c:v>
                </c:pt>
                <c:pt idx="13423">
                  <c:v>2.2209092112796651</c:v>
                </c:pt>
                <c:pt idx="13424">
                  <c:v>2.2224520449760599</c:v>
                </c:pt>
                <c:pt idx="13425">
                  <c:v>2.2239959504730216</c:v>
                </c:pt>
                <c:pt idx="13426">
                  <c:v>2.2255409284989449</c:v>
                </c:pt>
                <c:pt idx="13427">
                  <c:v>2.2270869797826958</c:v>
                </c:pt>
                <c:pt idx="13428">
                  <c:v>2.2286341051022593</c:v>
                </c:pt>
                <c:pt idx="13429">
                  <c:v>2.2301823051875491</c:v>
                </c:pt>
                <c:pt idx="13430">
                  <c:v>2.2317315807689506</c:v>
                </c:pt>
                <c:pt idx="13431">
                  <c:v>2.2332819326260727</c:v>
                </c:pt>
                <c:pt idx="13432">
                  <c:v>2.2348333614903493</c:v>
                </c:pt>
                <c:pt idx="13433">
                  <c:v>2.236385868093691</c:v>
                </c:pt>
                <c:pt idx="13434">
                  <c:v>2.2379394532173307</c:v>
                </c:pt>
                <c:pt idx="13435">
                  <c:v>2.2394941175942296</c:v>
                </c:pt>
                <c:pt idx="13436">
                  <c:v>2.2410498619578232</c:v>
                </c:pt>
                <c:pt idx="13437">
                  <c:v>2.2426066870909742</c:v>
                </c:pt>
                <c:pt idx="13438">
                  <c:v>2.2441645937281725</c:v>
                </c:pt>
                <c:pt idx="13439">
                  <c:v>2.2457235826207231</c:v>
                </c:pt>
                <c:pt idx="13440">
                  <c:v>2.2472836545041024</c:v>
                </c:pt>
                <c:pt idx="13441">
                  <c:v>2.2488448101633502</c:v>
                </c:pt>
                <c:pt idx="13442">
                  <c:v>2.2504070503349993</c:v>
                </c:pt>
                <c:pt idx="13443">
                  <c:v>2.2519703757560596</c:v>
                </c:pt>
                <c:pt idx="13444">
                  <c:v>2.2535347872132085</c:v>
                </c:pt>
                <c:pt idx="13445">
                  <c:v>2.2551002854445148</c:v>
                </c:pt>
                <c:pt idx="13446">
                  <c:v>2.2566668711885254</c:v>
                </c:pt>
                <c:pt idx="13447">
                  <c:v>2.2582345452335586</c:v>
                </c:pt>
                <c:pt idx="13448">
                  <c:v>2.2598033083192219</c:v>
                </c:pt>
                <c:pt idx="13449">
                  <c:v>2.2613731611856025</c:v>
                </c:pt>
                <c:pt idx="13450">
                  <c:v>2.2629441046226626</c:v>
                </c:pt>
                <c:pt idx="13451">
                  <c:v>2.2645161393715529</c:v>
                </c:pt>
                <c:pt idx="13452">
                  <c:v>2.2660892661903915</c:v>
                </c:pt>
                <c:pt idx="13453">
                  <c:v>2.2676634858213243</c:v>
                </c:pt>
                <c:pt idx="13454">
                  <c:v>2.2692387990565113</c:v>
                </c:pt>
                <c:pt idx="13455">
                  <c:v>2.2708152066391643</c:v>
                </c:pt>
                <c:pt idx="13456">
                  <c:v>2.2723927093129763</c:v>
                </c:pt>
                <c:pt idx="13457">
                  <c:v>2.2739713078717596</c:v>
                </c:pt>
                <c:pt idx="13458">
                  <c:v>2.2755510030602757</c:v>
                </c:pt>
                <c:pt idx="13459">
                  <c:v>2.2771317956237698</c:v>
                </c:pt>
                <c:pt idx="13460">
                  <c:v>2.2787136863577078</c:v>
                </c:pt>
                <c:pt idx="13461">
                  <c:v>2.280296676008406</c:v>
                </c:pt>
                <c:pt idx="13462">
                  <c:v>2.2818807653226627</c:v>
                </c:pt>
                <c:pt idx="13463">
                  <c:v>2.2834659550976038</c:v>
                </c:pt>
                <c:pt idx="13464">
                  <c:v>2.2850522460811007</c:v>
                </c:pt>
                <c:pt idx="13465">
                  <c:v>2.2866396390215105</c:v>
                </c:pt>
                <c:pt idx="13466">
                  <c:v>2.2882281347176208</c:v>
                </c:pt>
                <c:pt idx="13467">
                  <c:v>2.2898177339188632</c:v>
                </c:pt>
                <c:pt idx="13468">
                  <c:v>2.2914084373918264</c:v>
                </c:pt>
                <c:pt idx="13469">
                  <c:v>2.2930002458869487</c:v>
                </c:pt>
                <c:pt idx="13470">
                  <c:v>2.294593160205241</c:v>
                </c:pt>
                <c:pt idx="13471">
                  <c:v>2.296187181098218</c:v>
                </c:pt>
                <c:pt idx="13472">
                  <c:v>2.2977823093178835</c:v>
                </c:pt>
                <c:pt idx="13473">
                  <c:v>2.2993785456669182</c:v>
                </c:pt>
                <c:pt idx="13474">
                  <c:v>2.3009758908984055</c:v>
                </c:pt>
                <c:pt idx="13475">
                  <c:v>2.3025743457659162</c:v>
                </c:pt>
                <c:pt idx="13476">
                  <c:v>2.3041739110738053</c:v>
                </c:pt>
                <c:pt idx="13477">
                  <c:v>2.3057745875767268</c:v>
                </c:pt>
                <c:pt idx="13478">
                  <c:v>2.3073763760298234</c:v>
                </c:pt>
                <c:pt idx="13479">
                  <c:v>2.3089792772391275</c:v>
                </c:pt>
                <c:pt idx="13480">
                  <c:v>2.3105832919608664</c:v>
                </c:pt>
                <c:pt idx="13481">
                  <c:v>2.3121884209517578</c:v>
                </c:pt>
                <c:pt idx="13482">
                  <c:v>2.3137946650195156</c:v>
                </c:pt>
                <c:pt idx="13483">
                  <c:v>2.3154020249219442</c:v>
                </c:pt>
                <c:pt idx="13484">
                  <c:v>2.3170105014341975</c:v>
                </c:pt>
                <c:pt idx="13485">
                  <c:v>2.3186200953150986</c:v>
                </c:pt>
                <c:pt idx="13486">
                  <c:v>2.3202308073746076</c:v>
                </c:pt>
                <c:pt idx="13487">
                  <c:v>2.3218426383726367</c:v>
                </c:pt>
                <c:pt idx="13488">
                  <c:v>2.3234555890695914</c:v>
                </c:pt>
                <c:pt idx="13489">
                  <c:v>2.325069660277121</c:v>
                </c:pt>
                <c:pt idx="13490">
                  <c:v>2.3266848527567228</c:v>
                </c:pt>
                <c:pt idx="13491">
                  <c:v>2.3283011672703879</c:v>
                </c:pt>
                <c:pt idx="13492">
                  <c:v>2.3299186046314584</c:v>
                </c:pt>
                <c:pt idx="13493">
                  <c:v>2.3315371656030193</c:v>
                </c:pt>
                <c:pt idx="13494">
                  <c:v>2.3331568509486509</c:v>
                </c:pt>
                <c:pt idx="13495">
                  <c:v>2.3347776614833919</c:v>
                </c:pt>
                <c:pt idx="13496">
                  <c:v>2.3363995979719188</c:v>
                </c:pt>
                <c:pt idx="13497">
                  <c:v>2.3380226611964154</c:v>
                </c:pt>
                <c:pt idx="13498">
                  <c:v>2.3396468519225864</c:v>
                </c:pt>
                <c:pt idx="13499">
                  <c:v>2.3412721709677364</c:v>
                </c:pt>
                <c:pt idx="13500">
                  <c:v>2.34289861909867</c:v>
                </c:pt>
                <c:pt idx="13501">
                  <c:v>2.3445261970826881</c:v>
                </c:pt>
                <c:pt idx="13502">
                  <c:v>2.3461549057388003</c:v>
                </c:pt>
                <c:pt idx="13503">
                  <c:v>2.3477847458354102</c:v>
                </c:pt>
                <c:pt idx="13504">
                  <c:v>2.3494157181414184</c:v>
                </c:pt>
                <c:pt idx="13505">
                  <c:v>2.3510478234775429</c:v>
                </c:pt>
                <c:pt idx="13506">
                  <c:v>2.3526810626137902</c:v>
                </c:pt>
                <c:pt idx="13507">
                  <c:v>2.3543154363206642</c:v>
                </c:pt>
                <c:pt idx="13508">
                  <c:v>2.3559509454205947</c:v>
                </c:pt>
                <c:pt idx="13509">
                  <c:v>2.3575875906851933</c:v>
                </c:pt>
                <c:pt idx="13510">
                  <c:v>2.3592253728865713</c:v>
                </c:pt>
                <c:pt idx="13511">
                  <c:v>2.3608642928488739</c:v>
                </c:pt>
                <c:pt idx="13512">
                  <c:v>2.3625043513453212</c:v>
                </c:pt>
                <c:pt idx="13513">
                  <c:v>2.3641455491668371</c:v>
                </c:pt>
                <c:pt idx="13514">
                  <c:v>2.3657878870876807</c:v>
                </c:pt>
                <c:pt idx="13515">
                  <c:v>2.3674313659342894</c:v>
                </c:pt>
                <c:pt idx="13516">
                  <c:v>2.3690759864820348</c:v>
                </c:pt>
                <c:pt idx="13517">
                  <c:v>2.3707217495067905</c:v>
                </c:pt>
                <c:pt idx="13518">
                  <c:v>2.3723686558367176</c:v>
                </c:pt>
                <c:pt idx="13519">
                  <c:v>2.3740167062488045</c:v>
                </c:pt>
                <c:pt idx="13520">
                  <c:v>2.3756659015205432</c:v>
                </c:pt>
                <c:pt idx="13521">
                  <c:v>2.3773162424818226</c:v>
                </c:pt>
                <c:pt idx="13522">
                  <c:v>2.3789677299112504</c:v>
                </c:pt>
                <c:pt idx="13523">
                  <c:v>2.3806203645879407</c:v>
                </c:pt>
                <c:pt idx="13524">
                  <c:v>2.3822741473435127</c:v>
                </c:pt>
                <c:pt idx="13525">
                  <c:v>2.3839290789581984</c:v>
                </c:pt>
                <c:pt idx="13526">
                  <c:v>2.3855851602127363</c:v>
                </c:pt>
                <c:pt idx="13527">
                  <c:v>2.3872423919404802</c:v>
                </c:pt>
                <c:pt idx="13528">
                  <c:v>2.3889007749232891</c:v>
                </c:pt>
                <c:pt idx="13529">
                  <c:v>2.3905603099609234</c:v>
                </c:pt>
                <c:pt idx="13530">
                  <c:v>2.392220997836294</c:v>
                </c:pt>
                <c:pt idx="13531">
                  <c:v>2.3938828393850717</c:v>
                </c:pt>
                <c:pt idx="13532">
                  <c:v>2.3955458353912911</c:v>
                </c:pt>
                <c:pt idx="13533">
                  <c:v>2.3972099866394951</c:v>
                </c:pt>
                <c:pt idx="13534">
                  <c:v>2.3988752939670981</c:v>
                </c:pt>
                <c:pt idx="13535">
                  <c:v>2.4005417581597692</c:v>
                </c:pt>
                <c:pt idx="13536">
                  <c:v>2.4022093800036881</c:v>
                </c:pt>
                <c:pt idx="13537">
                  <c:v>2.403878160338015</c:v>
                </c:pt>
                <c:pt idx="13538">
                  <c:v>2.4055480999500585</c:v>
                </c:pt>
                <c:pt idx="13539">
                  <c:v>2.4072191996276371</c:v>
                </c:pt>
                <c:pt idx="13540">
                  <c:v>2.4088914602116613</c:v>
                </c:pt>
                <c:pt idx="13541">
                  <c:v>2.410564882491081</c:v>
                </c:pt>
                <c:pt idx="13542">
                  <c:v>2.4122394672729097</c:v>
                </c:pt>
                <c:pt idx="13543">
                  <c:v>2.4139152153471577</c:v>
                </c:pt>
                <c:pt idx="13544">
                  <c:v>2.4155921275570744</c:v>
                </c:pt>
                <c:pt idx="13545">
                  <c:v>2.4172702046938044</c:v>
                </c:pt>
                <c:pt idx="13546">
                  <c:v>2.4189494475490054</c:v>
                </c:pt>
                <c:pt idx="13547">
                  <c:v>2.4206298569676861</c:v>
                </c:pt>
                <c:pt idx="13548">
                  <c:v>2.4223114337426406</c:v>
                </c:pt>
                <c:pt idx="13549">
                  <c:v>2.4239941786671784</c:v>
                </c:pt>
                <c:pt idx="13550">
                  <c:v>2.4256780925880692</c:v>
                </c:pt>
                <c:pt idx="13551">
                  <c:v>2.4273631762997616</c:v>
                </c:pt>
                <c:pt idx="13552">
                  <c:v>2.4290494305972188</c:v>
                </c:pt>
                <c:pt idx="13553">
                  <c:v>2.4307368563289766</c:v>
                </c:pt>
                <c:pt idx="13554">
                  <c:v>2.432425454291141</c:v>
                </c:pt>
                <c:pt idx="13555">
                  <c:v>2.434115225280332</c:v>
                </c:pt>
                <c:pt idx="13556">
                  <c:v>2.4358061701468565</c:v>
                </c:pt>
                <c:pt idx="13557">
                  <c:v>2.4374982896884791</c:v>
                </c:pt>
                <c:pt idx="13558">
                  <c:v>2.4391915847212302</c:v>
                </c:pt>
                <c:pt idx="13559">
                  <c:v>2.4408860560439463</c:v>
                </c:pt>
                <c:pt idx="13560">
                  <c:v>2.442581704509299</c:v>
                </c:pt>
                <c:pt idx="13561">
                  <c:v>2.4442785309172725</c:v>
                </c:pt>
                <c:pt idx="13562">
                  <c:v>2.4459765360683701</c:v>
                </c:pt>
                <c:pt idx="13563">
                  <c:v>2.447675720817041</c:v>
                </c:pt>
                <c:pt idx="13564">
                  <c:v>2.4493760859649378</c:v>
                </c:pt>
                <c:pt idx="13565">
                  <c:v>2.4510776323142331</c:v>
                </c:pt>
                <c:pt idx="13566">
                  <c:v>2.4527803607211585</c:v>
                </c:pt>
                <c:pt idx="13567">
                  <c:v>2.4544842719890383</c:v>
                </c:pt>
                <c:pt idx="13568">
                  <c:v>2.4561893669217181</c:v>
                </c:pt>
                <c:pt idx="13569">
                  <c:v>2.457895646377215</c:v>
                </c:pt>
                <c:pt idx="13570">
                  <c:v>2.4596031111605288</c:v>
                </c:pt>
                <c:pt idx="13571">
                  <c:v>2.4613117620771812</c:v>
                </c:pt>
                <c:pt idx="13572">
                  <c:v>2.4630215999869791</c:v>
                </c:pt>
                <c:pt idx="13573">
                  <c:v>2.4647326256966009</c:v>
                </c:pt>
                <c:pt idx="13574">
                  <c:v>2.4664448400311945</c:v>
                </c:pt>
                <c:pt idx="13575">
                  <c:v>2.4681582437985217</c:v>
                </c:pt>
                <c:pt idx="13576">
                  <c:v>2.4698728378607808</c:v>
                </c:pt>
                <c:pt idx="13577">
                  <c:v>2.4715886230268951</c:v>
                </c:pt>
                <c:pt idx="13578">
                  <c:v>2.4733056001063112</c:v>
                </c:pt>
                <c:pt idx="13579">
                  <c:v>2.4750237699630251</c:v>
                </c:pt>
                <c:pt idx="13580">
                  <c:v>2.4767431334076471</c:v>
                </c:pt>
                <c:pt idx="13581">
                  <c:v>2.4784636912513118</c:v>
                </c:pt>
                <c:pt idx="13582">
                  <c:v>2.4801854443598179</c:v>
                </c:pt>
                <c:pt idx="13583">
                  <c:v>2.4819083935454653</c:v>
                </c:pt>
                <c:pt idx="13584">
                  <c:v>2.4836325396210808</c:v>
                </c:pt>
                <c:pt idx="13585">
                  <c:v>2.4853578834542684</c:v>
                </c:pt>
                <c:pt idx="13586">
                  <c:v>2.4870844258590221</c:v>
                </c:pt>
                <c:pt idx="13587">
                  <c:v>2.4888121676679722</c:v>
                </c:pt>
                <c:pt idx="13588">
                  <c:v>2.4905411096962067</c:v>
                </c:pt>
                <c:pt idx="13589">
                  <c:v>2.492271252813743</c:v>
                </c:pt>
                <c:pt idx="13590">
                  <c:v>2.4940025978368388</c:v>
                </c:pt>
                <c:pt idx="13591">
                  <c:v>2.4957351455822825</c:v>
                </c:pt>
                <c:pt idx="13592">
                  <c:v>2.4974688969219057</c:v>
                </c:pt>
                <c:pt idx="13593">
                  <c:v>2.4992038526736691</c:v>
                </c:pt>
                <c:pt idx="13594">
                  <c:v>2.5009400136560633</c:v>
                </c:pt>
                <c:pt idx="13595">
                  <c:v>2.5026773807427385</c:v>
                </c:pt>
                <c:pt idx="13596">
                  <c:v>2.5044159547533611</c:v>
                </c:pt>
                <c:pt idx="13597">
                  <c:v>2.5061557365081293</c:v>
                </c:pt>
                <c:pt idx="13598">
                  <c:v>2.5078967268825152</c:v>
                </c:pt>
                <c:pt idx="13599">
                  <c:v>2.5096389266978947</c:v>
                </c:pt>
                <c:pt idx="13600">
                  <c:v>2.5113823367761756</c:v>
                </c:pt>
                <c:pt idx="13601">
                  <c:v>2.5131269579946567</c:v>
                </c:pt>
                <c:pt idx="13602">
                  <c:v>2.5148727911764261</c:v>
                </c:pt>
                <c:pt idx="13603">
                  <c:v>2.5166198371634181</c:v>
                </c:pt>
                <c:pt idx="13604">
                  <c:v>2.518368096779827</c:v>
                </c:pt>
                <c:pt idx="13605">
                  <c:v>2.5201175709053905</c:v>
                </c:pt>
                <c:pt idx="13606">
                  <c:v>2.5218682603654874</c:v>
                </c:pt>
                <c:pt idx="13607">
                  <c:v>2.5236201659860318</c:v>
                </c:pt>
                <c:pt idx="13608">
                  <c:v>2.5253732886485962</c:v>
                </c:pt>
                <c:pt idx="13609">
                  <c:v>2.52712762918028</c:v>
                </c:pt>
                <c:pt idx="13610">
                  <c:v>2.5288831884087197</c:v>
                </c:pt>
                <c:pt idx="13611">
                  <c:v>2.5306399672173261</c:v>
                </c:pt>
                <c:pt idx="13612">
                  <c:v>2.532397966434925</c:v>
                </c:pt>
                <c:pt idx="13613">
                  <c:v>2.5341571868908774</c:v>
                </c:pt>
                <c:pt idx="13614">
                  <c:v>2.5359176294704375</c:v>
                </c:pt>
                <c:pt idx="13615">
                  <c:v>2.5376792950041582</c:v>
                </c:pt>
                <c:pt idx="13616">
                  <c:v>2.5394421843231316</c:v>
                </c:pt>
                <c:pt idx="13617">
                  <c:v>2.5412062983144579</c:v>
                </c:pt>
                <c:pt idx="13618">
                  <c:v>2.5429716378104215</c:v>
                </c:pt>
                <c:pt idx="13619">
                  <c:v>2.5447382036623636</c:v>
                </c:pt>
                <c:pt idx="13620">
                  <c:v>2.5465059967036874</c:v>
                </c:pt>
                <c:pt idx="13621">
                  <c:v>2.5482750178239608</c:v>
                </c:pt>
                <c:pt idx="13622">
                  <c:v>2.5500452678577838</c:v>
                </c:pt>
                <c:pt idx="13623">
                  <c:v>2.5518167476402982</c:v>
                </c:pt>
                <c:pt idx="13624">
                  <c:v>2.5535894580629268</c:v>
                </c:pt>
                <c:pt idx="13625">
                  <c:v>2.5553633999620105</c:v>
                </c:pt>
                <c:pt idx="13626">
                  <c:v>2.5571385741744326</c:v>
                </c:pt>
                <c:pt idx="13627">
                  <c:v>2.5589149815934751</c:v>
                </c:pt>
                <c:pt idx="13628">
                  <c:v>2.5606926230572227</c:v>
                </c:pt>
                <c:pt idx="13629">
                  <c:v>2.5624714994043041</c:v>
                </c:pt>
                <c:pt idx="13630">
                  <c:v>2.5642516115298646</c:v>
                </c:pt>
                <c:pt idx="13631">
                  <c:v>2.5660329602737368</c:v>
                </c:pt>
                <c:pt idx="13632">
                  <c:v>2.5678155464949817</c:v>
                </c:pt>
                <c:pt idx="13633">
                  <c:v>2.5695993710345606</c:v>
                </c:pt>
                <c:pt idx="13634">
                  <c:v>2.5713844347901085</c:v>
                </c:pt>
                <c:pt idx="13635">
                  <c:v>2.5731707386037943</c:v>
                </c:pt>
                <c:pt idx="13636">
                  <c:v>2.5749582833183333</c:v>
                </c:pt>
                <c:pt idx="13637">
                  <c:v>2.5767470698332322</c:v>
                </c:pt>
                <c:pt idx="13638">
                  <c:v>2.5785370989924163</c:v>
                </c:pt>
                <c:pt idx="13639">
                  <c:v>2.5803283716403591</c:v>
                </c:pt>
                <c:pt idx="13640">
                  <c:v>2.5821208886784421</c:v>
                </c:pt>
                <c:pt idx="13641">
                  <c:v>2.5839146509523512</c:v>
                </c:pt>
                <c:pt idx="13642">
                  <c:v>2.5857096593083209</c:v>
                </c:pt>
                <c:pt idx="13643">
                  <c:v>2.5875059146496127</c:v>
                </c:pt>
                <c:pt idx="13644">
                  <c:v>2.5893034178236762</c:v>
                </c:pt>
                <c:pt idx="13645">
                  <c:v>2.5911021696785106</c:v>
                </c:pt>
                <c:pt idx="13646">
                  <c:v>2.5929021711192615</c:v>
                </c:pt>
                <c:pt idx="13647">
                  <c:v>2.5947034229951456</c:v>
                </c:pt>
                <c:pt idx="13648">
                  <c:v>2.5965059261748218</c:v>
                </c:pt>
                <c:pt idx="13649">
                  <c:v>2.5983096815086486</c:v>
                </c:pt>
                <c:pt idx="13650">
                  <c:v>2.6001146899042888</c:v>
                </c:pt>
                <c:pt idx="13651">
                  <c:v>2.6019209522133222</c:v>
                </c:pt>
                <c:pt idx="13652">
                  <c:v>2.6037284692878795</c:v>
                </c:pt>
                <c:pt idx="13653">
                  <c:v>2.6055372420375176</c:v>
                </c:pt>
                <c:pt idx="13654">
                  <c:v>2.6073472713155907</c:v>
                </c:pt>
                <c:pt idx="13655">
                  <c:v>2.6091585579760075</c:v>
                </c:pt>
                <c:pt idx="13656">
                  <c:v>2.6109711029302218</c:v>
                </c:pt>
                <c:pt idx="13657">
                  <c:v>2.6127849070333675</c:v>
                </c:pt>
                <c:pt idx="13658">
                  <c:v>2.6145999711411343</c:v>
                </c:pt>
                <c:pt idx="13659">
                  <c:v>2.616416296166876</c:v>
                </c:pt>
                <c:pt idx="13660">
                  <c:v>2.6182338829675107</c:v>
                </c:pt>
                <c:pt idx="13661">
                  <c:v>2.6200527324005125</c:v>
                </c:pt>
                <c:pt idx="13662">
                  <c:v>2.62187284538114</c:v>
                </c:pt>
                <c:pt idx="13663">
                  <c:v>2.6236942227680982</c:v>
                </c:pt>
                <c:pt idx="13664">
                  <c:v>2.6255168654397525</c:v>
                </c:pt>
                <c:pt idx="13665">
                  <c:v>2.6273407742559614</c:v>
                </c:pt>
                <c:pt idx="13666">
                  <c:v>2.6291659501345301</c:v>
                </c:pt>
                <c:pt idx="13667">
                  <c:v>2.6309923939365518</c:v>
                </c:pt>
                <c:pt idx="13668">
                  <c:v>2.6328201065236794</c:v>
                </c:pt>
                <c:pt idx="13669">
                  <c:v>2.6346490888156313</c:v>
                </c:pt>
                <c:pt idx="13670">
                  <c:v>2.636479341675297</c:v>
                </c:pt>
                <c:pt idx="13671">
                  <c:v>2.6383108659661261</c:v>
                </c:pt>
                <c:pt idx="13672">
                  <c:v>2.6401436626097552</c:v>
                </c:pt>
                <c:pt idx="13673">
                  <c:v>2.641977732470874</c:v>
                </c:pt>
                <c:pt idx="13674">
                  <c:v>2.6438130764147316</c:v>
                </c:pt>
                <c:pt idx="13675">
                  <c:v>2.6456496953648876</c:v>
                </c:pt>
                <c:pt idx="13676">
                  <c:v>2.6474875901878345</c:v>
                </c:pt>
                <c:pt idx="13677">
                  <c:v>2.649326761769903</c:v>
                </c:pt>
                <c:pt idx="13678">
                  <c:v>2.6511672109787487</c:v>
                </c:pt>
                <c:pt idx="13679">
                  <c:v>2.6530089387405007</c:v>
                </c:pt>
                <c:pt idx="13680">
                  <c:v>2.6548519459240616</c:v>
                </c:pt>
                <c:pt idx="13681">
                  <c:v>2.6566962333988973</c:v>
                </c:pt>
                <c:pt idx="13682">
                  <c:v>2.6585418020930676</c:v>
                </c:pt>
                <c:pt idx="13683">
                  <c:v>2.6603886528772871</c:v>
                </c:pt>
                <c:pt idx="13684">
                  <c:v>2.6622367866228349</c:v>
                </c:pt>
                <c:pt idx="13685">
                  <c:v>2.6640862042597071</c:v>
                </c:pt>
                <c:pt idx="13686">
                  <c:v>2.6659369066604333</c:v>
                </c:pt>
                <c:pt idx="13687">
                  <c:v>2.6677888946981105</c:v>
                </c:pt>
                <c:pt idx="13688">
                  <c:v>2.6696421693046739</c:v>
                </c:pt>
                <c:pt idx="13689">
                  <c:v>2.6714967313544729</c:v>
                </c:pt>
                <c:pt idx="13690">
                  <c:v>2.6733525817224248</c:v>
                </c:pt>
                <c:pt idx="13691">
                  <c:v>2.6752097213424082</c:v>
                </c:pt>
                <c:pt idx="13692">
                  <c:v>2.6770681510905967</c:v>
                </c:pt>
                <c:pt idx="13693">
                  <c:v>2.6789278718632241</c:v>
                </c:pt>
                <c:pt idx="13694">
                  <c:v>2.6807888845376411</c:v>
                </c:pt>
                <c:pt idx="13695">
                  <c:v>2.6826511900503238</c:v>
                </c:pt>
                <c:pt idx="13696">
                  <c:v>2.6845147892798833</c:v>
                </c:pt>
                <c:pt idx="13697">
                  <c:v>2.6863796831054998</c:v>
                </c:pt>
                <c:pt idx="13698">
                  <c:v>2.6882458724656026</c:v>
                </c:pt>
                <c:pt idx="13699">
                  <c:v>2.6901133582406351</c:v>
                </c:pt>
                <c:pt idx="13700">
                  <c:v>2.6919821413116112</c:v>
                </c:pt>
                <c:pt idx="13701">
                  <c:v>2.6938522226189172</c:v>
                </c:pt>
                <c:pt idx="13702">
                  <c:v>2.6957236030448328</c:v>
                </c:pt>
                <c:pt idx="13703">
                  <c:v>2.6975962834722091</c:v>
                </c:pt>
                <c:pt idx="13704">
                  <c:v>2.6994702648433941</c:v>
                </c:pt>
                <c:pt idx="13705">
                  <c:v>2.7013455480425064</c:v>
                </c:pt>
                <c:pt idx="13706">
                  <c:v>2.703222133954239</c:v>
                </c:pt>
                <c:pt idx="13707">
                  <c:v>2.7051000235229052</c:v>
                </c:pt>
                <c:pt idx="13708">
                  <c:v>2.7069792176344674</c:v>
                </c:pt>
                <c:pt idx="13709">
                  <c:v>2.7088597171951734</c:v>
                </c:pt>
                <c:pt idx="13710">
                  <c:v>2.7107415230921763</c:v>
                </c:pt>
                <c:pt idx="13711">
                  <c:v>2.7126246362724156</c:v>
                </c:pt>
                <c:pt idx="13712">
                  <c:v>2.7145090576243196</c:v>
                </c:pt>
                <c:pt idx="13713">
                  <c:v>2.7163947880368911</c:v>
                </c:pt>
                <c:pt idx="13714">
                  <c:v>2.7182818284590451</c:v>
                </c:pt>
                <c:pt idx="13715">
                  <c:v>2.720170179781062</c:v>
                </c:pt>
                <c:pt idx="13716">
                  <c:v>2.7220598428937994</c:v>
                </c:pt>
                <c:pt idx="13717">
                  <c:v>2.72395081874815</c:v>
                </c:pt>
                <c:pt idx="13718">
                  <c:v>2.7258431082362522</c:v>
                </c:pt>
                <c:pt idx="13719">
                  <c:v>2.7277367122508207</c:v>
                </c:pt>
                <c:pt idx="13720">
                  <c:v>2.7296316317447324</c:v>
                </c:pt>
                <c:pt idx="13721">
                  <c:v>2.7315278676119843</c:v>
                </c:pt>
                <c:pt idx="13722">
                  <c:v>2.733425420767043</c:v>
                </c:pt>
                <c:pt idx="13723">
                  <c:v>2.7353242921051066</c:v>
                </c:pt>
                <c:pt idx="13724">
                  <c:v>2.7372244825817025</c:v>
                </c:pt>
                <c:pt idx="13725">
                  <c:v>2.7391259930933147</c:v>
                </c:pt>
                <c:pt idx="13726">
                  <c:v>2.7410288245370094</c:v>
                </c:pt>
                <c:pt idx="13727">
                  <c:v>2.7429329778703062</c:v>
                </c:pt>
                <c:pt idx="13728">
                  <c:v>2.7448384539915596</c:v>
                </c:pt>
                <c:pt idx="13729">
                  <c:v>2.746745253799705</c:v>
                </c:pt>
                <c:pt idx="13730">
                  <c:v>2.7486533782542604</c:v>
                </c:pt>
                <c:pt idx="13731">
                  <c:v>2.7505628282554531</c:v>
                </c:pt>
                <c:pt idx="13732">
                  <c:v>2.7524736047040936</c:v>
                </c:pt>
                <c:pt idx="13733">
                  <c:v>2.7543857085617005</c:v>
                </c:pt>
                <c:pt idx="13734">
                  <c:v>2.7562991407303787</c:v>
                </c:pt>
                <c:pt idx="13735">
                  <c:v>2.7582139021128178</c:v>
                </c:pt>
                <c:pt idx="13736">
                  <c:v>2.7601299936725412</c:v>
                </c:pt>
                <c:pt idx="13737">
                  <c:v>2.7620474163135351</c:v>
                </c:pt>
                <c:pt idx="13738">
                  <c:v>2.7639661709604826</c:v>
                </c:pt>
                <c:pt idx="13739">
                  <c:v>2.7658862585185844</c:v>
                </c:pt>
                <c:pt idx="13740">
                  <c:v>2.7678076799540441</c:v>
                </c:pt>
                <c:pt idx="13741">
                  <c:v>2.7697304361733623</c:v>
                </c:pt>
                <c:pt idx="13742">
                  <c:v>2.7716545280836278</c:v>
                </c:pt>
                <c:pt idx="13743">
                  <c:v>2.7735799566530588</c:v>
                </c:pt>
                <c:pt idx="13744">
                  <c:v>2.775506722790047</c:v>
                </c:pt>
                <c:pt idx="13745">
                  <c:v>2.7774348274035727</c:v>
                </c:pt>
                <c:pt idx="13746">
                  <c:v>2.7793642714638729</c:v>
                </c:pt>
                <c:pt idx="13747">
                  <c:v>2.7812950558812344</c:v>
                </c:pt>
                <c:pt idx="13748">
                  <c:v>2.7832271815665326</c:v>
                </c:pt>
                <c:pt idx="13749">
                  <c:v>2.7851606494920285</c:v>
                </c:pt>
                <c:pt idx="13750">
                  <c:v>2.7870954605699065</c:v>
                </c:pt>
                <c:pt idx="13751">
                  <c:v>2.7890316157129424</c:v>
                </c:pt>
                <c:pt idx="13752">
                  <c:v>2.7909691158954248</c:v>
                </c:pt>
                <c:pt idx="13753">
                  <c:v>2.7929079620314403</c:v>
                </c:pt>
                <c:pt idx="13754">
                  <c:v>2.7948481550560036</c:v>
                </c:pt>
                <c:pt idx="13755">
                  <c:v>2.7967896958844296</c:v>
                </c:pt>
                <c:pt idx="13756">
                  <c:v>2.7987325854937164</c:v>
                </c:pt>
                <c:pt idx="13757">
                  <c:v>2.8006768248004934</c:v>
                </c:pt>
                <c:pt idx="13758">
                  <c:v>2.8026224147219847</c:v>
                </c:pt>
                <c:pt idx="13759">
                  <c:v>2.8045693562372267</c:v>
                </c:pt>
                <c:pt idx="13760">
                  <c:v>2.8065176502647597</c:v>
                </c:pt>
                <c:pt idx="13761">
                  <c:v>2.8084672977237206</c:v>
                </c:pt>
                <c:pt idx="13762">
                  <c:v>2.8104182995951872</c:v>
                </c:pt>
                <c:pt idx="13763">
                  <c:v>2.8123706567996161</c:v>
                </c:pt>
                <c:pt idx="13764">
                  <c:v>2.8143243702580611</c:v>
                </c:pt>
                <c:pt idx="13765">
                  <c:v>2.8162794409536458</c:v>
                </c:pt>
                <c:pt idx="13766">
                  <c:v>2.8182358698087469</c:v>
                </c:pt>
                <c:pt idx="13767">
                  <c:v>2.8201936577668576</c:v>
                </c:pt>
                <c:pt idx="13768">
                  <c:v>2.8221528057515934</c:v>
                </c:pt>
                <c:pt idx="13769">
                  <c:v>2.8241133147488138</c:v>
                </c:pt>
                <c:pt idx="13770">
                  <c:v>2.8260751856834601</c:v>
                </c:pt>
                <c:pt idx="13771">
                  <c:v>2.8280384194810742</c:v>
                </c:pt>
                <c:pt idx="13772">
                  <c:v>2.8300030171295707</c:v>
                </c:pt>
                <c:pt idx="13773">
                  <c:v>2.8319689795558203</c:v>
                </c:pt>
                <c:pt idx="13774">
                  <c:v>2.8339363076872957</c:v>
                </c:pt>
                <c:pt idx="13775">
                  <c:v>2.8359050025139707</c:v>
                </c:pt>
                <c:pt idx="13776">
                  <c:v>2.83787506496465</c:v>
                </c:pt>
                <c:pt idx="13777">
                  <c:v>2.8398464959687395</c:v>
                </c:pt>
                <c:pt idx="13778">
                  <c:v>2.8418192965182794</c:v>
                </c:pt>
                <c:pt idx="13779">
                  <c:v>2.8437934675440095</c:v>
                </c:pt>
                <c:pt idx="13780">
                  <c:v>2.8457690099772748</c:v>
                </c:pt>
                <c:pt idx="13781">
                  <c:v>2.8477459248121844</c:v>
                </c:pt>
                <c:pt idx="13782">
                  <c:v>2.8497242129814193</c:v>
                </c:pt>
                <c:pt idx="13783">
                  <c:v>2.8517038754390156</c:v>
                </c:pt>
                <c:pt idx="13784">
                  <c:v>2.8536849131189084</c:v>
                </c:pt>
                <c:pt idx="13785">
                  <c:v>2.8556673270179713</c:v>
                </c:pt>
                <c:pt idx="13786">
                  <c:v>2.8576511180714808</c:v>
                </c:pt>
                <c:pt idx="13787">
                  <c:v>2.8596362872153196</c:v>
                </c:pt>
                <c:pt idx="13788">
                  <c:v>2.8616228354484403</c:v>
                </c:pt>
                <c:pt idx="13789">
                  <c:v>2.8636107637080706</c:v>
                </c:pt>
                <c:pt idx="13790">
                  <c:v>2.8656000729320441</c:v>
                </c:pt>
                <c:pt idx="13791">
                  <c:v>2.8675907641213971</c:v>
                </c:pt>
                <c:pt idx="13792">
                  <c:v>2.8695828382153117</c:v>
                </c:pt>
                <c:pt idx="13793">
                  <c:v>2.8715762961535778</c:v>
                </c:pt>
                <c:pt idx="13794">
                  <c:v>2.8735711389393193</c:v>
                </c:pt>
                <c:pt idx="13795">
                  <c:v>2.8755673675136761</c:v>
                </c:pt>
                <c:pt idx="13796">
                  <c:v>2.8775649828183991</c:v>
                </c:pt>
                <c:pt idx="13797">
                  <c:v>2.8795639858587037</c:v>
                </c:pt>
                <c:pt idx="13798">
                  <c:v>2.8815643775776927</c:v>
                </c:pt>
                <c:pt idx="13799">
                  <c:v>2.8835661589400616</c:v>
                </c:pt>
                <c:pt idx="13800">
                  <c:v>2.8855693308901804</c:v>
                </c:pt>
                <c:pt idx="13801">
                  <c:v>2.8875738944360605</c:v>
                </c:pt>
                <c:pt idx="13802">
                  <c:v>2.8895798505234285</c:v>
                </c:pt>
                <c:pt idx="13803">
                  <c:v>2.8915872000986238</c:v>
                </c:pt>
                <c:pt idx="13804">
                  <c:v>2.8935959441717611</c:v>
                </c:pt>
                <c:pt idx="13805">
                  <c:v>2.895606083690538</c:v>
                </c:pt>
                <c:pt idx="13806">
                  <c:v>2.8976176196032681</c:v>
                </c:pt>
                <c:pt idx="13807">
                  <c:v>2.8996305529221722</c:v>
                </c:pt>
                <c:pt idx="13808">
                  <c:v>2.9016448845969256</c:v>
                </c:pt>
                <c:pt idx="13809">
                  <c:v>2.9036606155778184</c:v>
                </c:pt>
                <c:pt idx="13810">
                  <c:v>2.9056777468791823</c:v>
                </c:pt>
                <c:pt idx="13811">
                  <c:v>2.9076962794526739</c:v>
                </c:pt>
                <c:pt idx="13812">
                  <c:v>2.9097162142717359</c:v>
                </c:pt>
                <c:pt idx="13813">
                  <c:v>2.9117375522893023</c:v>
                </c:pt>
                <c:pt idx="13814">
                  <c:v>2.9137602945225272</c:v>
                </c:pt>
                <c:pt idx="13815">
                  <c:v>2.9157844419257124</c:v>
                </c:pt>
                <c:pt idx="13816">
                  <c:v>2.9178099954537804</c:v>
                </c:pt>
                <c:pt idx="13817">
                  <c:v>2.9198369561260047</c:v>
                </c:pt>
                <c:pt idx="13818">
                  <c:v>2.921865324898679</c:v>
                </c:pt>
                <c:pt idx="13819">
                  <c:v>2.9238951027287157</c:v>
                </c:pt>
                <c:pt idx="13820">
                  <c:v>2.9259262906375154</c:v>
                </c:pt>
                <c:pt idx="13821">
                  <c:v>2.9279588895833655</c:v>
                </c:pt>
                <c:pt idx="13822">
                  <c:v>2.9299929005251744</c:v>
                </c:pt>
                <c:pt idx="13823">
                  <c:v>2.9320283244864722</c:v>
                </c:pt>
                <c:pt idx="13824">
                  <c:v>2.9340651624275451</c:v>
                </c:pt>
                <c:pt idx="13825">
                  <c:v>2.9361034153093017</c:v>
                </c:pt>
                <c:pt idx="13826">
                  <c:v>2.9381430841574065</c:v>
                </c:pt>
                <c:pt idx="13827">
                  <c:v>2.940184169934148</c:v>
                </c:pt>
                <c:pt idx="13828">
                  <c:v>2.9422266736238467</c:v>
                </c:pt>
                <c:pt idx="13829">
                  <c:v>2.944270596190083</c:v>
                </c:pt>
                <c:pt idx="13830">
                  <c:v>2.946315938661376</c:v>
                </c:pt>
                <c:pt idx="13831">
                  <c:v>2.9483627020026901</c:v>
                </c:pt>
                <c:pt idx="13832">
                  <c:v>2.9504108871796162</c:v>
                </c:pt>
                <c:pt idx="13833">
                  <c:v>2.9524604952228177</c:v>
                </c:pt>
                <c:pt idx="13834">
                  <c:v>2.9545115270992723</c:v>
                </c:pt>
                <c:pt idx="13835">
                  <c:v>2.9565639837765842</c:v>
                </c:pt>
                <c:pt idx="13836">
                  <c:v>2.958617866287566</c:v>
                </c:pt>
                <c:pt idx="13837">
                  <c:v>2.9606731756012121</c:v>
                </c:pt>
                <c:pt idx="13838">
                  <c:v>2.9627299126871449</c:v>
                </c:pt>
                <c:pt idx="13839">
                  <c:v>2.9647880785803307</c:v>
                </c:pt>
                <c:pt idx="13840">
                  <c:v>2.9668476742517851</c:v>
                </c:pt>
                <c:pt idx="13841">
                  <c:v>2.9689087006731518</c:v>
                </c:pt>
                <c:pt idx="13842">
                  <c:v>2.9709711588815568</c:v>
                </c:pt>
                <c:pt idx="13843">
                  <c:v>2.97303504985004</c:v>
                </c:pt>
                <c:pt idx="13844">
                  <c:v>2.9751003745739184</c:v>
                </c:pt>
                <c:pt idx="13845">
                  <c:v>2.9771671340275403</c:v>
                </c:pt>
                <c:pt idx="13846">
                  <c:v>2.9792353292509151</c:v>
                </c:pt>
                <c:pt idx="13847">
                  <c:v>2.9813049612197897</c:v>
                </c:pt>
                <c:pt idx="13848">
                  <c:v>2.9833760309105442</c:v>
                </c:pt>
                <c:pt idx="13849">
                  <c:v>2.9854485393653558</c:v>
                </c:pt>
                <c:pt idx="13850">
                  <c:v>2.9875224875620074</c:v>
                </c:pt>
                <c:pt idx="13851">
                  <c:v>2.9895978764789146</c:v>
                </c:pt>
                <c:pt idx="13852">
                  <c:v>2.9916747071604295</c:v>
                </c:pt>
                <c:pt idx="13853">
                  <c:v>2.9937529805863723</c:v>
                </c:pt>
                <c:pt idx="13854">
                  <c:v>2.9958326977372001</c:v>
                </c:pt>
                <c:pt idx="13855">
                  <c:v>2.9979138596594428</c:v>
                </c:pt>
                <c:pt idx="13856">
                  <c:v>2.9999964673349648</c:v>
                </c:pt>
                <c:pt idx="13857">
                  <c:v>3.0020805217681099</c:v>
                </c:pt>
                <c:pt idx="13858">
                  <c:v>3.0041660239420613</c:v>
                </c:pt>
                <c:pt idx="13859">
                  <c:v>3.006252974906261</c:v>
                </c:pt>
                <c:pt idx="13860">
                  <c:v>3.0083413756453039</c:v>
                </c:pt>
                <c:pt idx="13861">
                  <c:v>3.0104312271444247</c:v>
                </c:pt>
                <c:pt idx="13862">
                  <c:v>3.0125225304552519</c:v>
                </c:pt>
                <c:pt idx="13863">
                  <c:v>3.0146152865644358</c:v>
                </c:pt>
                <c:pt idx="13864">
                  <c:v>3.016709496459264</c:v>
                </c:pt>
                <c:pt idx="13865">
                  <c:v>3.0188051611935598</c:v>
                </c:pt>
                <c:pt idx="13866">
                  <c:v>3.0209022817560305</c:v>
                </c:pt>
                <c:pt idx="13867">
                  <c:v>3.0230008591360225</c:v>
                </c:pt>
                <c:pt idx="13868">
                  <c:v>3.0251008943895576</c:v>
                </c:pt>
                <c:pt idx="13869">
                  <c:v>3.0272023885074035</c:v>
                </c:pt>
                <c:pt idx="13870">
                  <c:v>3.0293053424809719</c:v>
                </c:pt>
                <c:pt idx="13871">
                  <c:v>3.0314097573684853</c:v>
                </c:pt>
                <c:pt idx="13872">
                  <c:v>3.0335156341627787</c:v>
                </c:pt>
                <c:pt idx="13873">
                  <c:v>3.0356229738794176</c:v>
                </c:pt>
                <c:pt idx="13874">
                  <c:v>3.0377317775125707</c:v>
                </c:pt>
                <c:pt idx="13875">
                  <c:v>3.0398420461234053</c:v>
                </c:pt>
                <c:pt idx="13876">
                  <c:v>3.0419537807075168</c:v>
                </c:pt>
                <c:pt idx="13877">
                  <c:v>3.0440669822611479</c:v>
                </c:pt>
                <c:pt idx="13878">
                  <c:v>3.0461816518476783</c:v>
                </c:pt>
                <c:pt idx="13879">
                  <c:v>3.0482977904647806</c:v>
                </c:pt>
                <c:pt idx="13880">
                  <c:v>3.0504153991107748</c:v>
                </c:pt>
                <c:pt idx="13881">
                  <c:v>3.0525344788512578</c:v>
                </c:pt>
                <c:pt idx="13882">
                  <c:v>3.0546550306859839</c:v>
                </c:pt>
                <c:pt idx="13883">
                  <c:v>3.056777055615354</c:v>
                </c:pt>
                <c:pt idx="13884">
                  <c:v>3.0589005547071877</c:v>
                </c:pt>
                <c:pt idx="13885">
                  <c:v>3.0610255289633241</c:v>
                </c:pt>
                <c:pt idx="13886">
                  <c:v>3.0631519793862512</c:v>
                </c:pt>
                <c:pt idx="13887">
                  <c:v>3.0652799070460155</c:v>
                </c:pt>
                <c:pt idx="13888">
                  <c:v>3.0674093129465447</c:v>
                </c:pt>
                <c:pt idx="13889">
                  <c:v>3.0695401981147512</c:v>
                </c:pt>
                <c:pt idx="13890">
                  <c:v>3.0716725635559121</c:v>
                </c:pt>
                <c:pt idx="13891">
                  <c:v>3.0738064103430505</c:v>
                </c:pt>
                <c:pt idx="13892">
                  <c:v>3.0759417394828863</c:v>
                </c:pt>
                <c:pt idx="13893">
                  <c:v>3.0780785519827929</c:v>
                </c:pt>
                <c:pt idx="13894">
                  <c:v>3.080216848918031</c:v>
                </c:pt>
                <c:pt idx="13895">
                  <c:v>3.0823566312974213</c:v>
                </c:pt>
                <c:pt idx="13896">
                  <c:v>3.0844979001304367</c:v>
                </c:pt>
                <c:pt idx="13897">
                  <c:v>3.0866406564945814</c:v>
                </c:pt>
                <c:pt idx="13898">
                  <c:v>3.0887849014007789</c:v>
                </c:pt>
                <c:pt idx="13899">
                  <c:v>3.0909306358606083</c:v>
                </c:pt>
                <c:pt idx="13900">
                  <c:v>3.0930778609538203</c:v>
                </c:pt>
                <c:pt idx="13901">
                  <c:v>3.0952265776934471</c:v>
                </c:pt>
                <c:pt idx="13902">
                  <c:v>3.0973767871157136</c:v>
                </c:pt>
                <c:pt idx="13903">
                  <c:v>3.0995284902350133</c:v>
                </c:pt>
                <c:pt idx="13904">
                  <c:v>3.1016816881341001</c:v>
                </c:pt>
                <c:pt idx="13905">
                  <c:v>3.1038363818288239</c:v>
                </c:pt>
                <c:pt idx="13906">
                  <c:v>3.1059925723356936</c:v>
                </c:pt>
                <c:pt idx="13907">
                  <c:v>3.1081502607397211</c:v>
                </c:pt>
                <c:pt idx="13908">
                  <c:v>3.1103094480588749</c:v>
                </c:pt>
                <c:pt idx="13909">
                  <c:v>3.1124701353117832</c:v>
                </c:pt>
                <c:pt idx="13910">
                  <c:v>3.1146323235857216</c:v>
                </c:pt>
                <c:pt idx="13911">
                  <c:v>3.1167960139007809</c:v>
                </c:pt>
                <c:pt idx="13912">
                  <c:v>3.1189612072777146</c:v>
                </c:pt>
                <c:pt idx="13913">
                  <c:v>3.1211279048060652</c:v>
                </c:pt>
                <c:pt idx="13914">
                  <c:v>3.1232961075080512</c:v>
                </c:pt>
                <c:pt idx="13915">
                  <c:v>3.1254658164065541</c:v>
                </c:pt>
                <c:pt idx="13916">
                  <c:v>3.1276370325933889</c:v>
                </c:pt>
                <c:pt idx="13917">
                  <c:v>3.1298097570929064</c:v>
                </c:pt>
                <c:pt idx="13918">
                  <c:v>3.1319839909529099</c:v>
                </c:pt>
                <c:pt idx="13919">
                  <c:v>3.1341597351991259</c:v>
                </c:pt>
                <c:pt idx="13920">
                  <c:v>3.1363369909264063</c:v>
                </c:pt>
                <c:pt idx="13921">
                  <c:v>3.1385157591619515</c:v>
                </c:pt>
                <c:pt idx="13922">
                  <c:v>3.1406960409336273</c:v>
                </c:pt>
                <c:pt idx="13923">
                  <c:v>3.1428778373385691</c:v>
                </c:pt>
                <c:pt idx="13924">
                  <c:v>3.1450611494061187</c:v>
                </c:pt>
                <c:pt idx="13925">
                  <c:v>3.147245978166286</c:v>
                </c:pt>
                <c:pt idx="13926">
                  <c:v>3.1494323247184943</c:v>
                </c:pt>
                <c:pt idx="13927">
                  <c:v>3.1516201900942327</c:v>
                </c:pt>
                <c:pt idx="13928">
                  <c:v>3.153809575325659</c:v>
                </c:pt>
                <c:pt idx="13929">
                  <c:v>3.1560004815144893</c:v>
                </c:pt>
                <c:pt idx="13930">
                  <c:v>3.1581929096943635</c:v>
                </c:pt>
                <c:pt idx="13931">
                  <c:v>3.160386860899592</c:v>
                </c:pt>
                <c:pt idx="13932">
                  <c:v>3.1625823362341885</c:v>
                </c:pt>
                <c:pt idx="13933">
                  <c:v>3.1647793367339494</c:v>
                </c:pt>
                <c:pt idx="13934">
                  <c:v>3.1669778634583841</c:v>
                </c:pt>
                <c:pt idx="13935">
                  <c:v>3.169177917444681</c:v>
                </c:pt>
                <c:pt idx="13936">
                  <c:v>3.1713794997999236</c:v>
                </c:pt>
                <c:pt idx="13937">
                  <c:v>3.1735826115627903</c:v>
                </c:pt>
                <c:pt idx="13938">
                  <c:v>3.1757872537726306</c:v>
                </c:pt>
                <c:pt idx="13939">
                  <c:v>3.1779934275388384</c:v>
                </c:pt>
                <c:pt idx="13940">
                  <c:v>3.1802011339022567</c:v>
                </c:pt>
                <c:pt idx="13941">
                  <c:v>3.1824103739044038</c:v>
                </c:pt>
                <c:pt idx="13942">
                  <c:v>3.1846211486569866</c:v>
                </c:pt>
                <c:pt idx="13943">
                  <c:v>3.1868334592030196</c:v>
                </c:pt>
                <c:pt idx="13944">
                  <c:v>3.189047306586192</c:v>
                </c:pt>
                <c:pt idx="13945">
                  <c:v>3.1912626919205302</c:v>
                </c:pt>
                <c:pt idx="13946">
                  <c:v>3.1934796162512229</c:v>
                </c:pt>
                <c:pt idx="13947">
                  <c:v>3.1956980806473889</c:v>
                </c:pt>
                <c:pt idx="13948">
                  <c:v>3.1979180861556218</c:v>
                </c:pt>
                <c:pt idx="13949">
                  <c:v>3.2001396338930457</c:v>
                </c:pt>
                <c:pt idx="13950">
                  <c:v>3.2023627249077569</c:v>
                </c:pt>
                <c:pt idx="13951">
                  <c:v>3.2045873602485315</c:v>
                </c:pt>
                <c:pt idx="13952">
                  <c:v>3.206813541034824</c:v>
                </c:pt>
                <c:pt idx="13953">
                  <c:v>3.2090412683169167</c:v>
                </c:pt>
                <c:pt idx="13954">
                  <c:v>3.2112705431457722</c:v>
                </c:pt>
                <c:pt idx="13955">
                  <c:v>3.2135013666431802</c:v>
                </c:pt>
                <c:pt idx="13956">
                  <c:v>3.2157337398616126</c:v>
                </c:pt>
                <c:pt idx="13957">
                  <c:v>3.2179676638542247</c:v>
                </c:pt>
                <c:pt idx="13958">
                  <c:v>3.2202031397451445</c:v>
                </c:pt>
                <c:pt idx="13959">
                  <c:v>3.2224401685890403</c:v>
                </c:pt>
                <c:pt idx="13960">
                  <c:v>3.2246787514412629</c:v>
                </c:pt>
                <c:pt idx="13961">
                  <c:v>3.2269188894282852</c:v>
                </c:pt>
                <c:pt idx="13962">
                  <c:v>3.2291605836069741</c:v>
                </c:pt>
                <c:pt idx="13963">
                  <c:v>3.2314038350583938</c:v>
                </c:pt>
                <c:pt idx="13964">
                  <c:v>3.2336486448408315</c:v>
                </c:pt>
                <c:pt idx="13965">
                  <c:v>3.2358950140838929</c:v>
                </c:pt>
                <c:pt idx="13966">
                  <c:v>3.238142943847385</c:v>
                </c:pt>
                <c:pt idx="13967">
                  <c:v>3.2403924351918021</c:v>
                </c:pt>
                <c:pt idx="13968">
                  <c:v>3.2426434892491054</c:v>
                </c:pt>
                <c:pt idx="13969">
                  <c:v>3.2448961070813129</c:v>
                </c:pt>
                <c:pt idx="13970">
                  <c:v>3.2471502897511302</c:v>
                </c:pt>
                <c:pt idx="13971">
                  <c:v>3.24940603839288</c:v>
                </c:pt>
                <c:pt idx="13972">
                  <c:v>3.2516633540707933</c:v>
                </c:pt>
                <c:pt idx="13973">
                  <c:v>3.2539222378497934</c:v>
                </c:pt>
                <c:pt idx="13974">
                  <c:v>3.2561826908665679</c:v>
                </c:pt>
                <c:pt idx="13975">
                  <c:v>3.2584447141875685</c:v>
                </c:pt>
                <c:pt idx="13976">
                  <c:v>3.2607083088799378</c:v>
                </c:pt>
                <c:pt idx="13977">
                  <c:v>3.2629734760827347</c:v>
                </c:pt>
                <c:pt idx="13978">
                  <c:v>3.2652402168646351</c:v>
                </c:pt>
                <c:pt idx="13979">
                  <c:v>3.2675085323187814</c:v>
                </c:pt>
                <c:pt idx="13980">
                  <c:v>3.2697784235152847</c:v>
                </c:pt>
                <c:pt idx="13981">
                  <c:v>3.2720498915963732</c:v>
                </c:pt>
                <c:pt idx="13982">
                  <c:v>3.2743229376336944</c:v>
                </c:pt>
                <c:pt idx="13983">
                  <c:v>3.2765975626995916</c:v>
                </c:pt>
                <c:pt idx="13984">
                  <c:v>3.2788737679386735</c:v>
                </c:pt>
                <c:pt idx="13985">
                  <c:v>3.2811515544248242</c:v>
                </c:pt>
                <c:pt idx="13986">
                  <c:v>3.2834309232326229</c:v>
                </c:pt>
                <c:pt idx="13987">
                  <c:v>3.2857118755090657</c:v>
                </c:pt>
                <c:pt idx="13988">
                  <c:v>3.287994412330276</c:v>
                </c:pt>
                <c:pt idx="13989">
                  <c:v>3.2902785347730736</c:v>
                </c:pt>
                <c:pt idx="13990">
                  <c:v>3.2925642439868468</c:v>
                </c:pt>
                <c:pt idx="13991">
                  <c:v>3.2948515410499635</c:v>
                </c:pt>
                <c:pt idx="13992">
                  <c:v>3.2971404270654796</c:v>
                </c:pt>
                <c:pt idx="13993">
                  <c:v>3.2994309031132101</c:v>
                </c:pt>
                <c:pt idx="13994">
                  <c:v>3.3017229703457418</c:v>
                </c:pt>
                <c:pt idx="13995">
                  <c:v>3.3040166298444404</c:v>
                </c:pt>
                <c:pt idx="13996">
                  <c:v>3.3063118826913747</c:v>
                </c:pt>
                <c:pt idx="13997">
                  <c:v>3.308608730041533</c:v>
                </c:pt>
                <c:pt idx="13998">
                  <c:v>3.310907172978538</c:v>
                </c:pt>
                <c:pt idx="13999">
                  <c:v>3.3132072125867134</c:v>
                </c:pt>
                <c:pt idx="14000">
                  <c:v>3.3155088500234577</c:v>
                </c:pt>
                <c:pt idx="14001">
                  <c:v>3.3178120863746532</c:v>
                </c:pt>
                <c:pt idx="14002">
                  <c:v>3.3201169227268847</c:v>
                </c:pt>
                <c:pt idx="14003">
                  <c:v>3.3224233602399647</c:v>
                </c:pt>
                <c:pt idx="14004">
                  <c:v>3.3247314000020394</c:v>
                </c:pt>
                <c:pt idx="14005">
                  <c:v>3.3270410431019606</c:v>
                </c:pt>
                <c:pt idx="14006">
                  <c:v>3.329352290701959</c:v>
                </c:pt>
                <c:pt idx="14007">
                  <c:v>3.3316651438924505</c:v>
                </c:pt>
                <c:pt idx="14008">
                  <c:v>3.3339796037888156</c:v>
                </c:pt>
                <c:pt idx="14009">
                  <c:v>3.3362956714829353</c:v>
                </c:pt>
                <c:pt idx="14010">
                  <c:v>3.3386133481402727</c:v>
                </c:pt>
                <c:pt idx="14011">
                  <c:v>3.3409326348542763</c:v>
                </c:pt>
                <c:pt idx="14012">
                  <c:v>3.3432535327191051</c:v>
                </c:pt>
                <c:pt idx="14013">
                  <c:v>3.345576042902652</c:v>
                </c:pt>
                <c:pt idx="14014">
                  <c:v>3.3479001665006471</c:v>
                </c:pt>
                <c:pt idx="14015">
                  <c:v>3.35022590460953</c:v>
                </c:pt>
                <c:pt idx="14016">
                  <c:v>3.35255325839963</c:v>
                </c:pt>
                <c:pt idx="14017">
                  <c:v>3.3548822289689615</c:v>
                </c:pt>
                <c:pt idx="14018">
                  <c:v>3.3572128174162517</c:v>
                </c:pt>
                <c:pt idx="14019">
                  <c:v>3.35954502491427</c:v>
                </c:pt>
                <c:pt idx="14020">
                  <c:v>3.3618788525633216</c:v>
                </c:pt>
                <c:pt idx="14021">
                  <c:v>3.3642143014644237</c:v>
                </c:pt>
                <c:pt idx="14022">
                  <c:v>3.3665513727927925</c:v>
                </c:pt>
                <c:pt idx="14023">
                  <c:v>3.3688900676510274</c:v>
                </c:pt>
                <c:pt idx="14024">
                  <c:v>3.3712303871669711</c:v>
                </c:pt>
                <c:pt idx="14025">
                  <c:v>3.373572332444704</c:v>
                </c:pt>
                <c:pt idx="14026">
                  <c:v>3.3759159046627114</c:v>
                </c:pt>
                <c:pt idx="14027">
                  <c:v>3.3782611049266595</c:v>
                </c:pt>
                <c:pt idx="14028">
                  <c:v>3.3806079343429309</c:v>
                </c:pt>
                <c:pt idx="14029">
                  <c:v>3.382956394092469</c:v>
                </c:pt>
                <c:pt idx="14030">
                  <c:v>3.3853064852832455</c:v>
                </c:pt>
                <c:pt idx="14031">
                  <c:v>3.3876582090239511</c:v>
                </c:pt>
                <c:pt idx="14032">
                  <c:v>3.3900115664979911</c:v>
                </c:pt>
                <c:pt idx="14033">
                  <c:v>3.3923665588156484</c:v>
                </c:pt>
                <c:pt idx="14034">
                  <c:v>3.3947231870879255</c:v>
                </c:pt>
                <c:pt idx="14035">
                  <c:v>3.3970814525006965</c:v>
                </c:pt>
                <c:pt idx="14036">
                  <c:v>3.3994413561665588</c:v>
                </c:pt>
                <c:pt idx="14037">
                  <c:v>3.4018028992235845</c:v>
                </c:pt>
                <c:pt idx="14038">
                  <c:v>3.4041660827858653</c:v>
                </c:pt>
                <c:pt idx="14039">
                  <c:v>3.4065309080425745</c:v>
                </c:pt>
                <c:pt idx="14040">
                  <c:v>3.4088973761094046</c:v>
                </c:pt>
                <c:pt idx="14041">
                  <c:v>3.4112654881027722</c:v>
                </c:pt>
                <c:pt idx="14042">
                  <c:v>3.4136352452143299</c:v>
                </c:pt>
                <c:pt idx="14043">
                  <c:v>3.4160066485620977</c:v>
                </c:pt>
                <c:pt idx="14044">
                  <c:v>3.4183796992648197</c:v>
                </c:pt>
                <c:pt idx="14045">
                  <c:v>3.420754398516634</c:v>
                </c:pt>
                <c:pt idx="14046">
                  <c:v>3.4231307474378916</c:v>
                </c:pt>
                <c:pt idx="14047">
                  <c:v>3.4255087471496708</c:v>
                </c:pt>
                <c:pt idx="14048">
                  <c:v>3.4278883988485997</c:v>
                </c:pt>
                <c:pt idx="14049">
                  <c:v>3.4302697036573662</c:v>
                </c:pt>
                <c:pt idx="14050">
                  <c:v>3.4326526626993856</c:v>
                </c:pt>
                <c:pt idx="14051">
                  <c:v>3.4350372771737825</c:v>
                </c:pt>
                <c:pt idx="14052">
                  <c:v>3.4374235482055853</c:v>
                </c:pt>
                <c:pt idx="14053">
                  <c:v>3.439811476945581</c:v>
                </c:pt>
                <c:pt idx="14054">
                  <c:v>3.4422010645203103</c:v>
                </c:pt>
                <c:pt idx="14055">
                  <c:v>3.4445923121322326</c:v>
                </c:pt>
                <c:pt idx="14056">
                  <c:v>3.4469852209095064</c:v>
                </c:pt>
                <c:pt idx="14057">
                  <c:v>3.4493797919810221</c:v>
                </c:pt>
                <c:pt idx="14058">
                  <c:v>3.4517760265517463</c:v>
                </c:pt>
                <c:pt idx="14059">
                  <c:v>3.4541739257521908</c:v>
                </c:pt>
                <c:pt idx="14060">
                  <c:v>3.4565734907136001</c:v>
                </c:pt>
                <c:pt idx="14061">
                  <c:v>3.458974722643454</c:v>
                </c:pt>
                <c:pt idx="14062">
                  <c:v>3.4613776226746213</c:v>
                </c:pt>
                <c:pt idx="14063">
                  <c:v>3.4637821919407061</c:v>
                </c:pt>
                <c:pt idx="14064">
                  <c:v>3.4661884316517066</c:v>
                </c:pt>
                <c:pt idx="14065">
                  <c:v>3.4685963429428548</c:v>
                </c:pt>
                <c:pt idx="14066">
                  <c:v>3.4710059269501179</c:v>
                </c:pt>
                <c:pt idx="14067">
                  <c:v>3.4734171848860176</c:v>
                </c:pt>
                <c:pt idx="14068">
                  <c:v>3.4758301178881537</c:v>
                </c:pt>
                <c:pt idx="14069">
                  <c:v>3.47824472712017</c:v>
                </c:pt>
                <c:pt idx="14070">
                  <c:v>3.4806610137211944</c:v>
                </c:pt>
                <c:pt idx="14071">
                  <c:v>3.4830789789071219</c:v>
                </c:pt>
                <c:pt idx="14072">
                  <c:v>3.4854986238187156</c:v>
                </c:pt>
                <c:pt idx="14073">
                  <c:v>3.4879199495974786</c:v>
                </c:pt>
                <c:pt idx="14074">
                  <c:v>3.4903429574618414</c:v>
                </c:pt>
                <c:pt idx="14075">
                  <c:v>3.4927676485549468</c:v>
                </c:pt>
                <c:pt idx="14076">
                  <c:v>3.4951940240206785</c:v>
                </c:pt>
                <c:pt idx="14077">
                  <c:v>3.4976220850800082</c:v>
                </c:pt>
                <c:pt idx="14078">
                  <c:v>3.5000518328784622</c:v>
                </c:pt>
                <c:pt idx="14079">
                  <c:v>3.50248326856231</c:v>
                </c:pt>
                <c:pt idx="14080">
                  <c:v>3.5049163933550695</c:v>
                </c:pt>
                <c:pt idx="14081">
                  <c:v>3.5073512084046565</c:v>
                </c:pt>
                <c:pt idx="14082">
                  <c:v>3.5097877148852676</c:v>
                </c:pt>
                <c:pt idx="14083">
                  <c:v>3.5122259139463612</c:v>
                </c:pt>
                <c:pt idx="14084">
                  <c:v>3.514665806814858</c:v>
                </c:pt>
                <c:pt idx="14085">
                  <c:v>3.5171073946418674</c:v>
                </c:pt>
                <c:pt idx="14086">
                  <c:v>3.5195506785792441</c:v>
                </c:pt>
                <c:pt idx="14087">
                  <c:v>3.5219956598564677</c:v>
                </c:pt>
                <c:pt idx="14088">
                  <c:v>3.5244423396270483</c:v>
                </c:pt>
                <c:pt idx="14089">
                  <c:v>3.5268907190452428</c:v>
                </c:pt>
                <c:pt idx="14090">
                  <c:v>3.5293407993430952</c:v>
                </c:pt>
                <c:pt idx="14091">
                  <c:v>3.5317925816765205</c:v>
                </c:pt>
                <c:pt idx="14092">
                  <c:v>3.5342460672021838</c:v>
                </c:pt>
                <c:pt idx="14093">
                  <c:v>3.5367012571546974</c:v>
                </c:pt>
                <c:pt idx="14094">
                  <c:v>3.5391581526923881</c:v>
                </c:pt>
                <c:pt idx="14095">
                  <c:v>3.5416167549743323</c:v>
                </c:pt>
                <c:pt idx="14096">
                  <c:v>3.544077065237718</c:v>
                </c:pt>
                <c:pt idx="14097">
                  <c:v>3.5465390846432867</c:v>
                </c:pt>
                <c:pt idx="14098">
                  <c:v>3.5490028143783547</c:v>
                </c:pt>
                <c:pt idx="14099">
                  <c:v>3.5514682556052235</c:v>
                </c:pt>
                <c:pt idx="14100">
                  <c:v>3.5539354095645224</c:v>
                </c:pt>
                <c:pt idx="14101">
                  <c:v>3.5564042774202216</c:v>
                </c:pt>
                <c:pt idx="14102">
                  <c:v>3.5588748603370455</c:v>
                </c:pt>
                <c:pt idx="14103">
                  <c:v>3.561347159558212</c:v>
                </c:pt>
                <c:pt idx="14104">
                  <c:v>3.563821176250118</c:v>
                </c:pt>
                <c:pt idx="14105">
                  <c:v>3.5662969115799177</c:v>
                </c:pt>
                <c:pt idx="14106">
                  <c:v>3.5687743667934204</c:v>
                </c:pt>
                <c:pt idx="14107">
                  <c:v>3.571253543059457</c:v>
                </c:pt>
                <c:pt idx="14108">
                  <c:v>3.5737344415476153</c:v>
                </c:pt>
                <c:pt idx="14109">
                  <c:v>3.5762170635063026</c:v>
                </c:pt>
                <c:pt idx="14110">
                  <c:v>3.5787014101067869</c:v>
                </c:pt>
                <c:pt idx="14111">
                  <c:v>3.5811874825210959</c:v>
                </c:pt>
                <c:pt idx="14112">
                  <c:v>3.5836752820002404</c:v>
                </c:pt>
                <c:pt idx="14113">
                  <c:v>3.5861648097179311</c:v>
                </c:pt>
                <c:pt idx="14114">
                  <c:v>3.5886560668747509</c:v>
                </c:pt>
                <c:pt idx="14115">
                  <c:v>3.5911490546459861</c:v>
                </c:pt>
                <c:pt idx="14116">
                  <c:v>3.5936437742861291</c:v>
                </c:pt>
                <c:pt idx="14117">
                  <c:v>3.5961402269721545</c:v>
                </c:pt>
                <c:pt idx="14118">
                  <c:v>3.5986384138818011</c:v>
                </c:pt>
                <c:pt idx="14119">
                  <c:v>3.6011383362721756</c:v>
                </c:pt>
                <c:pt idx="14120">
                  <c:v>3.603639995322709</c:v>
                </c:pt>
                <c:pt idx="14121">
                  <c:v>3.6061433922135957</c:v>
                </c:pt>
                <c:pt idx="14122">
                  <c:v>3.6086485282045642</c:v>
                </c:pt>
                <c:pt idx="14123">
                  <c:v>3.6111554044775045</c:v>
                </c:pt>
                <c:pt idx="14124">
                  <c:v>3.6136640222150724</c:v>
                </c:pt>
                <c:pt idx="14125">
                  <c:v>3.6161743826796249</c:v>
                </c:pt>
                <c:pt idx="14126">
                  <c:v>3.6186864870555153</c:v>
                </c:pt>
                <c:pt idx="14127">
                  <c:v>3.6212003365542147</c:v>
                </c:pt>
                <c:pt idx="14128">
                  <c:v>3.6237159323616686</c:v>
                </c:pt>
                <c:pt idx="14129">
                  <c:v>3.6262332757437448</c:v>
                </c:pt>
                <c:pt idx="14130">
                  <c:v>3.6287523678880915</c:v>
                </c:pt>
                <c:pt idx="14131">
                  <c:v>3.631273209983128</c:v>
                </c:pt>
                <c:pt idx="14132">
                  <c:v>3.6337958032973625</c:v>
                </c:pt>
                <c:pt idx="14133">
                  <c:v>3.6363201490209205</c:v>
                </c:pt>
                <c:pt idx="14134">
                  <c:v>3.6388462483446991</c:v>
                </c:pt>
                <c:pt idx="14135">
                  <c:v>3.6413741025398516</c:v>
                </c:pt>
                <c:pt idx="14136">
                  <c:v>3.6439037127989864</c:v>
                </c:pt>
                <c:pt idx="14137">
                  <c:v>3.6464350803154835</c:v>
                </c:pt>
                <c:pt idx="14138">
                  <c:v>3.6489682063631479</c:v>
                </c:pt>
                <c:pt idx="14139">
                  <c:v>3.6515030921370739</c:v>
                </c:pt>
                <c:pt idx="14140">
                  <c:v>3.654039738833132</c:v>
                </c:pt>
                <c:pt idx="14141">
                  <c:v>3.6565781477277826</c:v>
                </c:pt>
                <c:pt idx="14142">
                  <c:v>3.6591183200186128</c:v>
                </c:pt>
                <c:pt idx="14143">
                  <c:v>3.6616602569306291</c:v>
                </c:pt>
                <c:pt idx="14144">
                  <c:v>3.6642039596630274</c:v>
                </c:pt>
                <c:pt idx="14145">
                  <c:v>3.6667494294958192</c:v>
                </c:pt>
                <c:pt idx="14146">
                  <c:v>3.6692966676299235</c:v>
                </c:pt>
                <c:pt idx="14147">
                  <c:v>3.6718456752670368</c:v>
                </c:pt>
                <c:pt idx="14148">
                  <c:v>3.6743964536898401</c:v>
                </c:pt>
                <c:pt idx="14149">
                  <c:v>3.6769490041017567</c:v>
                </c:pt>
                <c:pt idx="14150">
                  <c:v>3.6795033277069904</c:v>
                </c:pt>
                <c:pt idx="14151">
                  <c:v>3.6820594257908961</c:v>
                </c:pt>
                <c:pt idx="14152">
                  <c:v>3.6846172995594078</c:v>
                </c:pt>
                <c:pt idx="14153">
                  <c:v>3.6871769502192393</c:v>
                </c:pt>
                <c:pt idx="14154">
                  <c:v>3.6897383790584275</c:v>
                </c:pt>
                <c:pt idx="14155">
                  <c:v>3.6923015872854199</c:v>
                </c:pt>
                <c:pt idx="14156">
                  <c:v>3.6948665761094488</c:v>
                </c:pt>
                <c:pt idx="14157">
                  <c:v>3.6974333468212359</c:v>
                </c:pt>
                <c:pt idx="14158">
                  <c:v>3.7000019006317495</c:v>
                </c:pt>
                <c:pt idx="14159">
                  <c:v>3.7025722387796831</c:v>
                </c:pt>
                <c:pt idx="14160">
                  <c:v>3.7051443624776312</c:v>
                </c:pt>
                <c:pt idx="14161">
                  <c:v>3.707718273019907</c:v>
                </c:pt>
                <c:pt idx="14162">
                  <c:v>3.710293971620847</c:v>
                </c:pt>
                <c:pt idx="14163">
                  <c:v>3.7128714594955752</c:v>
                </c:pt>
                <c:pt idx="14164">
                  <c:v>3.7154507379411039</c:v>
                </c:pt>
                <c:pt idx="14165">
                  <c:v>3.7180318081743025</c:v>
                </c:pt>
                <c:pt idx="14166">
                  <c:v>3.7206146714128283</c:v>
                </c:pt>
                <c:pt idx="14167">
                  <c:v>3.7231993289563987</c:v>
                </c:pt>
                <c:pt idx="14168">
                  <c:v>3.7257857820244209</c:v>
                </c:pt>
                <c:pt idx="14169">
                  <c:v>3.7283740318370922</c:v>
                </c:pt>
                <c:pt idx="14170">
                  <c:v>3.73096407969684</c:v>
                </c:pt>
                <c:pt idx="14171">
                  <c:v>3.7335559268256149</c:v>
                </c:pt>
                <c:pt idx="14172">
                  <c:v>3.7361495744733433</c:v>
                </c:pt>
                <c:pt idx="14173">
                  <c:v>3.7387450238636157</c:v>
                </c:pt>
                <c:pt idx="14174">
                  <c:v>3.7413422763024839</c:v>
                </c:pt>
                <c:pt idx="14175">
                  <c:v>3.7439413330152966</c:v>
                </c:pt>
                <c:pt idx="14176">
                  <c:v>3.7465421952281974</c:v>
                </c:pt>
                <c:pt idx="14177">
                  <c:v>3.7491448642499599</c:v>
                </c:pt>
                <c:pt idx="14178">
                  <c:v>3.7517493413084892</c:v>
                </c:pt>
                <c:pt idx="14179">
                  <c:v>3.7543556276324859</c:v>
                </c:pt>
                <c:pt idx="14180">
                  <c:v>3.7569637245334535</c:v>
                </c:pt>
                <c:pt idx="14181">
                  <c:v>3.7595736332418577</c:v>
                </c:pt>
                <c:pt idx="14182">
                  <c:v>3.762185354988961</c:v>
                </c:pt>
                <c:pt idx="14183">
                  <c:v>3.7647988910890029</c:v>
                </c:pt>
                <c:pt idx="14184">
                  <c:v>3.7674142427750148</c:v>
                </c:pt>
                <c:pt idx="14185">
                  <c:v>3.7700314112808271</c:v>
                </c:pt>
                <c:pt idx="14186">
                  <c:v>3.7726503979234196</c:v>
                </c:pt>
                <c:pt idx="14187">
                  <c:v>3.7752712039383955</c:v>
                </c:pt>
                <c:pt idx="14188">
                  <c:v>3.777893830589647</c:v>
                </c:pt>
                <c:pt idx="14189">
                  <c:v>3.7805182791144367</c:v>
                </c:pt>
                <c:pt idx="14190">
                  <c:v>3.7831445508334074</c:v>
                </c:pt>
                <c:pt idx="14191">
                  <c:v>3.7857726469855995</c:v>
                </c:pt>
                <c:pt idx="14192">
                  <c:v>3.7884025688108558</c:v>
                </c:pt>
                <c:pt idx="14193">
                  <c:v>3.7910343176325743</c:v>
                </c:pt>
                <c:pt idx="14194">
                  <c:v>3.7936678946923785</c:v>
                </c:pt>
                <c:pt idx="14195">
                  <c:v>3.7963033012326974</c:v>
                </c:pt>
                <c:pt idx="14196">
                  <c:v>3.7989405385796888</c:v>
                </c:pt>
                <c:pt idx="14197">
                  <c:v>3.801579607977565</c:v>
                </c:pt>
                <c:pt idx="14198">
                  <c:v>3.8042205106713469</c:v>
                </c:pt>
                <c:pt idx="14199">
                  <c:v>3.8068632479899578</c:v>
                </c:pt>
                <c:pt idx="14200">
                  <c:v>3.8095078211802047</c:v>
                </c:pt>
                <c:pt idx="14201">
                  <c:v>3.8121542314897052</c:v>
                </c:pt>
                <c:pt idx="14202">
                  <c:v>3.8148024802501532</c:v>
                </c:pt>
                <c:pt idx="14203">
                  <c:v>3.8174525687109577</c:v>
                </c:pt>
                <c:pt idx="14204">
                  <c:v>3.8201044981501315</c:v>
                </c:pt>
                <c:pt idx="14205">
                  <c:v>3.8227582698187614</c:v>
                </c:pt>
                <c:pt idx="14206">
                  <c:v>3.8254138850522472</c:v>
                </c:pt>
                <c:pt idx="14207">
                  <c:v>3.8280713451034716</c:v>
                </c:pt>
                <c:pt idx="14208">
                  <c:v>3.8307306512261317</c:v>
                </c:pt>
                <c:pt idx="14209">
                  <c:v>3.8333918047584103</c:v>
                </c:pt>
                <c:pt idx="14210">
                  <c:v>3.8360548069558047</c:v>
                </c:pt>
                <c:pt idx="14211">
                  <c:v>3.8387196590746253</c:v>
                </c:pt>
                <c:pt idx="14212">
                  <c:v>3.8413863624558471</c:v>
                </c:pt>
                <c:pt idx="14213">
                  <c:v>3.8440549183575849</c:v>
                </c:pt>
                <c:pt idx="14214">
                  <c:v>3.8467253280387692</c:v>
                </c:pt>
                <c:pt idx="14215">
                  <c:v>3.8493975928431716</c:v>
                </c:pt>
                <c:pt idx="14216">
                  <c:v>3.8520717140315304</c:v>
                </c:pt>
                <c:pt idx="14217">
                  <c:v>3.8547476928934494</c:v>
                </c:pt>
                <c:pt idx="14218">
                  <c:v>3.8574255306913612</c:v>
                </c:pt>
                <c:pt idx="14219">
                  <c:v>3.8601052287727744</c:v>
                </c:pt>
                <c:pt idx="14220">
                  <c:v>3.8627867884019351</c:v>
                </c:pt>
                <c:pt idx="14221">
                  <c:v>3.8654702108439087</c:v>
                </c:pt>
                <c:pt idx="14222">
                  <c:v>3.8681554974490142</c:v>
                </c:pt>
                <c:pt idx="14223">
                  <c:v>3.8708426494841346</c:v>
                </c:pt>
                <c:pt idx="14224">
                  <c:v>3.8735316682169731</c:v>
                </c:pt>
                <c:pt idx="14225">
                  <c:v>3.8762225550006657</c:v>
                </c:pt>
                <c:pt idx="14226">
                  <c:v>3.8789153111047359</c:v>
                </c:pt>
                <c:pt idx="14227">
                  <c:v>3.8816099377995319</c:v>
                </c:pt>
                <c:pt idx="14228">
                  <c:v>3.8843064364410109</c:v>
                </c:pt>
                <c:pt idx="14229">
                  <c:v>3.8870048083013451</c:v>
                </c:pt>
                <c:pt idx="14230">
                  <c:v>3.8897050546535312</c:v>
                </c:pt>
                <c:pt idx="14231">
                  <c:v>3.8924071768563544</c:v>
                </c:pt>
                <c:pt idx="14232">
                  <c:v>3.8951111761846402</c:v>
                </c:pt>
                <c:pt idx="14233">
                  <c:v>3.8978170539424002</c:v>
                </c:pt>
                <c:pt idx="14234">
                  <c:v>3.9005248114061724</c:v>
                </c:pt>
                <c:pt idx="14235">
                  <c:v>3.9032344499385219</c:v>
                </c:pt>
                <c:pt idx="14236">
                  <c:v>3.9059459708178199</c:v>
                </c:pt>
                <c:pt idx="14237">
                  <c:v>3.9086593753232663</c:v>
                </c:pt>
                <c:pt idx="14238">
                  <c:v>3.9113746648202676</c:v>
                </c:pt>
                <c:pt idx="14239">
                  <c:v>3.9140918405898617</c:v>
                </c:pt>
                <c:pt idx="14240">
                  <c:v>3.9168109039139156</c:v>
                </c:pt>
                <c:pt idx="14241">
                  <c:v>3.9195318561606842</c:v>
                </c:pt>
                <c:pt idx="14242">
                  <c:v>3.9222546986138758</c:v>
                </c:pt>
                <c:pt idx="14243">
                  <c:v>3.9249794325580321</c:v>
                </c:pt>
                <c:pt idx="14244">
                  <c:v>3.9277060593642603</c:v>
                </c:pt>
                <c:pt idx="14245">
                  <c:v>3.9304345803189467</c:v>
                </c:pt>
                <c:pt idx="14246">
                  <c:v>3.9331649967093116</c:v>
                </c:pt>
                <c:pt idx="14247">
                  <c:v>3.9358973099093215</c:v>
                </c:pt>
                <c:pt idx="14248">
                  <c:v>3.9386315212080456</c:v>
                </c:pt>
                <c:pt idx="14249">
                  <c:v>3.941367631924066</c:v>
                </c:pt>
                <c:pt idx="14250">
                  <c:v>3.9441056433481831</c:v>
                </c:pt>
                <c:pt idx="14251">
                  <c:v>3.9468455568581859</c:v>
                </c:pt>
                <c:pt idx="14252">
                  <c:v>3.9495873737467293</c:v>
                </c:pt>
                <c:pt idx="14253">
                  <c:v>3.9523310953073056</c:v>
                </c:pt>
                <c:pt idx="14254">
                  <c:v>3.9550767229205772</c:v>
                </c:pt>
                <c:pt idx="14255">
                  <c:v>3.9578242578818945</c:v>
                </c:pt>
                <c:pt idx="14256">
                  <c:v>3.9605737014874478</c:v>
                </c:pt>
                <c:pt idx="14257">
                  <c:v>3.9633250551207788</c:v>
                </c:pt>
                <c:pt idx="14258">
                  <c:v>3.9660783200799394</c:v>
                </c:pt>
                <c:pt idx="14259">
                  <c:v>3.9688334976638231</c:v>
                </c:pt>
                <c:pt idx="14260">
                  <c:v>3.9715905892588572</c:v>
                </c:pt>
                <c:pt idx="14261">
                  <c:v>3.9743495961658004</c:v>
                </c:pt>
                <c:pt idx="14262">
                  <c:v>3.9771105197151919</c:v>
                </c:pt>
                <c:pt idx="14263">
                  <c:v>3.9798733612095392</c:v>
                </c:pt>
                <c:pt idx="14264">
                  <c:v>3.9826381220391256</c:v>
                </c:pt>
                <c:pt idx="14265">
                  <c:v>3.9854048035083278</c:v>
                </c:pt>
                <c:pt idx="14266">
                  <c:v>3.9881734069223689</c:v>
                </c:pt>
                <c:pt idx="14267">
                  <c:v>3.9909439336744326</c:v>
                </c:pt>
                <c:pt idx="14268">
                  <c:v>3.993716385071616</c:v>
                </c:pt>
                <c:pt idx="14269">
                  <c:v>3.9964907624218635</c:v>
                </c:pt>
                <c:pt idx="14270">
                  <c:v>3.9992670671212647</c:v>
                </c:pt>
                <c:pt idx="14271">
                  <c:v>4.0020453004796419</c:v>
                </c:pt>
                <c:pt idx="14272">
                  <c:v>4.004825463807669</c:v>
                </c:pt>
                <c:pt idx="14273">
                  <c:v>4.0076075585043451</c:v>
                </c:pt>
                <c:pt idx="14274">
                  <c:v>4.0103915858822266</c:v>
                </c:pt>
                <c:pt idx="14275">
                  <c:v>4.0131775472547178</c:v>
                </c:pt>
                <c:pt idx="14276">
                  <c:v>4.0159654440237373</c:v>
                </c:pt>
                <c:pt idx="14277">
                  <c:v>4.0187552775045781</c:v>
                </c:pt>
                <c:pt idx="14278">
                  <c:v>4.0215470490426455</c:v>
                </c:pt>
                <c:pt idx="14279">
                  <c:v>4.024340759954999</c:v>
                </c:pt>
                <c:pt idx="14280">
                  <c:v>4.0271364116474562</c:v>
                </c:pt>
                <c:pt idx="14281">
                  <c:v>4.0299340054389683</c:v>
                </c:pt>
                <c:pt idx="14282">
                  <c:v>4.0327335426493409</c:v>
                </c:pt>
                <c:pt idx="14283">
                  <c:v>4.0355350246873236</c:v>
                </c:pt>
                <c:pt idx="14284">
                  <c:v>4.0383384528746182</c:v>
                </c:pt>
                <c:pt idx="14285">
                  <c:v>4.0411438285337837</c:v>
                </c:pt>
                <c:pt idx="14286">
                  <c:v>4.0439511530765069</c:v>
                </c:pt>
                <c:pt idx="14287">
                  <c:v>4.0467604278272464</c:v>
                </c:pt>
                <c:pt idx="14288">
                  <c:v>4.0495716541113183</c:v>
                </c:pt>
                <c:pt idx="14289">
                  <c:v>4.0523848333433552</c:v>
                </c:pt>
                <c:pt idx="14290">
                  <c:v>4.0551999668505756</c:v>
                </c:pt>
                <c:pt idx="14291">
                  <c:v>4.058017055961062</c:v>
                </c:pt>
                <c:pt idx="14292">
                  <c:v>4.0608361020923951</c:v>
                </c:pt>
                <c:pt idx="14293">
                  <c:v>4.0636571065745635</c:v>
                </c:pt>
                <c:pt idx="14294">
                  <c:v>4.0664800707680051</c:v>
                </c:pt>
                <c:pt idx="14295">
                  <c:v>4.0693049960044947</c:v>
                </c:pt>
                <c:pt idx="14296">
                  <c:v>4.0721318837055582</c:v>
                </c:pt>
                <c:pt idx="14297">
                  <c:v>4.0749607352048827</c:v>
                </c:pt>
                <c:pt idx="14298">
                  <c:v>4.07779155183702</c:v>
                </c:pt>
                <c:pt idx="14299">
                  <c:v>4.0806243350264602</c:v>
                </c:pt>
                <c:pt idx="14300">
                  <c:v>4.0834590861096727</c:v>
                </c:pt>
                <c:pt idx="14301">
                  <c:v>4.0862958064239931</c:v>
                </c:pt>
                <c:pt idx="14302">
                  <c:v>4.0891344973968815</c:v>
                </c:pt>
                <c:pt idx="14303">
                  <c:v>4.0919751603675936</c:v>
                </c:pt>
                <c:pt idx="14304">
                  <c:v>4.0948177966762547</c:v>
                </c:pt>
                <c:pt idx="14305">
                  <c:v>4.0976624077533028</c:v>
                </c:pt>
                <c:pt idx="14306">
                  <c:v>4.1005089949407854</c:v>
                </c:pt>
                <c:pt idx="14307">
                  <c:v>4.1033575596114797</c:v>
                </c:pt>
                <c:pt idx="14308">
                  <c:v>4.1062081031092372</c:v>
                </c:pt>
                <c:pt idx="14309">
                  <c:v>4.109060626868474</c:v>
                </c:pt>
                <c:pt idx="14310">
                  <c:v>4.1119151322349738</c:v>
                </c:pt>
                <c:pt idx="14311">
                  <c:v>4.1147716205553904</c:v>
                </c:pt>
                <c:pt idx="14312">
                  <c:v>4.1176300932671319</c:v>
                </c:pt>
                <c:pt idx="14313">
                  <c:v>4.1204905517187873</c:v>
                </c:pt>
                <c:pt idx="14314">
                  <c:v>4.1233529972598202</c:v>
                </c:pt>
                <c:pt idx="14315">
                  <c:v>4.1262174313306357</c:v>
                </c:pt>
                <c:pt idx="14316">
                  <c:v>4.1290838552826363</c:v>
                </c:pt>
                <c:pt idx="14317">
                  <c:v>4.1319522704680987</c:v>
                </c:pt>
                <c:pt idx="14318">
                  <c:v>4.1348226783304325</c:v>
                </c:pt>
                <c:pt idx="14319">
                  <c:v>4.1376950802238586</c:v>
                </c:pt>
                <c:pt idx="14320">
                  <c:v>4.1405694775034734</c:v>
                </c:pt>
                <c:pt idx="14321">
                  <c:v>4.1434458716156977</c:v>
                </c:pt>
                <c:pt idx="14322">
                  <c:v>4.1463242639175757</c:v>
                </c:pt>
                <c:pt idx="14323">
                  <c:v>4.1492046557972202</c:v>
                </c:pt>
                <c:pt idx="14324">
                  <c:v>4.1520870486134989</c:v>
                </c:pt>
                <c:pt idx="14325">
                  <c:v>4.1549714438168559</c:v>
                </c:pt>
                <c:pt idx="14326">
                  <c:v>4.1578578427681085</c:v>
                </c:pt>
                <c:pt idx="14327">
                  <c:v>4.1607462468289587</c:v>
                </c:pt>
                <c:pt idx="14328">
                  <c:v>4.1636366574528747</c:v>
                </c:pt>
                <c:pt idx="14329">
                  <c:v>4.1665290760035134</c:v>
                </c:pt>
                <c:pt idx="14330">
                  <c:v>4.1694235038454153</c:v>
                </c:pt>
                <c:pt idx="14331">
                  <c:v>4.172319942435081</c:v>
                </c:pt>
                <c:pt idx="14332">
                  <c:v>4.1752183931390094</c:v>
                </c:pt>
                <c:pt idx="14333">
                  <c:v>4.1781188573245895</c:v>
                </c:pt>
                <c:pt idx="14334">
                  <c:v>4.181021336451356</c:v>
                </c:pt>
                <c:pt idx="14335">
                  <c:v>4.1839258318886614</c:v>
                </c:pt>
                <c:pt idx="14336">
                  <c:v>4.1868323450067431</c:v>
                </c:pt>
                <c:pt idx="14337">
                  <c:v>4.1897408772681821</c:v>
                </c:pt>
                <c:pt idx="14338">
                  <c:v>4.192651430045184</c:v>
                </c:pt>
                <c:pt idx="14339">
                  <c:v>4.1955640047413736</c:v>
                </c:pt>
                <c:pt idx="14340">
                  <c:v>4.1984786027308001</c:v>
                </c:pt>
                <c:pt idx="14341">
                  <c:v>4.2013952254801126</c:v>
                </c:pt>
                <c:pt idx="14342">
                  <c:v>4.2043138743653339</c:v>
                </c:pt>
                <c:pt idx="14343">
                  <c:v>4.2072345507633813</c:v>
                </c:pt>
                <c:pt idx="14344">
                  <c:v>4.21015725614396</c:v>
                </c:pt>
                <c:pt idx="14345">
                  <c:v>4.2130819918859661</c:v>
                </c:pt>
                <c:pt idx="14346">
                  <c:v>4.2160087593691848</c:v>
                </c:pt>
                <c:pt idx="14347">
                  <c:v>4.2189375600663892</c:v>
                </c:pt>
                <c:pt idx="14348">
                  <c:v>4.2218683953593485</c:v>
                </c:pt>
                <c:pt idx="14349">
                  <c:v>4.2248012666307275</c:v>
                </c:pt>
                <c:pt idx="14350">
                  <c:v>4.2277361753563696</c:v>
                </c:pt>
                <c:pt idx="14351">
                  <c:v>4.2306731229209271</c:v>
                </c:pt>
                <c:pt idx="14352">
                  <c:v>4.2336121107407498</c:v>
                </c:pt>
                <c:pt idx="14353">
                  <c:v>4.2365531402023509</c:v>
                </c:pt>
                <c:pt idx="14354">
                  <c:v>4.2394962127856788</c:v>
                </c:pt>
                <c:pt idx="14355">
                  <c:v>4.2424413298792354</c:v>
                </c:pt>
                <c:pt idx="14356">
                  <c:v>4.245388492872423</c:v>
                </c:pt>
                <c:pt idx="14357">
                  <c:v>4.2483377032482785</c:v>
                </c:pt>
                <c:pt idx="14358">
                  <c:v>4.2512889623981991</c:v>
                </c:pt>
                <c:pt idx="14359">
                  <c:v>4.2542422717144852</c:v>
                </c:pt>
                <c:pt idx="14360">
                  <c:v>4.2571976326832655</c:v>
                </c:pt>
                <c:pt idx="14361">
                  <c:v>4.2601550466988387</c:v>
                </c:pt>
                <c:pt idx="14362">
                  <c:v>4.2631145151564098</c:v>
                </c:pt>
                <c:pt idx="14363">
                  <c:v>4.2660760395452071</c:v>
                </c:pt>
                <c:pt idx="14364">
                  <c:v>4.2690396212624364</c:v>
                </c:pt>
                <c:pt idx="14365">
                  <c:v>4.2720052617062132</c:v>
                </c:pt>
                <c:pt idx="14366">
                  <c:v>4.2749729623688699</c:v>
                </c:pt>
                <c:pt idx="14367">
                  <c:v>4.2779427246505284</c:v>
                </c:pt>
                <c:pt idx="14368">
                  <c:v>4.2809145499833656</c:v>
                </c:pt>
                <c:pt idx="14369">
                  <c:v>4.2838884397693837</c:v>
                </c:pt>
                <c:pt idx="14370">
                  <c:v>4.2868643955050691</c:v>
                </c:pt>
                <c:pt idx="14371">
                  <c:v>4.2898424185944366</c:v>
                </c:pt>
                <c:pt idx="14372">
                  <c:v>4.2928225104424129</c:v>
                </c:pt>
                <c:pt idx="14373">
                  <c:v>4.295804672548603</c:v>
                </c:pt>
                <c:pt idx="14374">
                  <c:v>4.2987889063199525</c:v>
                </c:pt>
                <c:pt idx="14375">
                  <c:v>4.3017752131643174</c:v>
                </c:pt>
                <c:pt idx="14376">
                  <c:v>4.30476359458443</c:v>
                </c:pt>
                <c:pt idx="14377">
                  <c:v>4.3077540519901696</c:v>
                </c:pt>
                <c:pt idx="14378">
                  <c:v>4.3107465867923294</c:v>
                </c:pt>
                <c:pt idx="14379">
                  <c:v>4.3137412004967741</c:v>
                </c:pt>
                <c:pt idx="14380">
                  <c:v>4.3167378945163248</c:v>
                </c:pt>
                <c:pt idx="14381">
                  <c:v>4.3197366702647155</c:v>
                </c:pt>
                <c:pt idx="14382">
                  <c:v>4.3227375292509533</c:v>
                </c:pt>
                <c:pt idx="14383">
                  <c:v>4.3257404728908044</c:v>
                </c:pt>
                <c:pt idx="14384">
                  <c:v>4.3287455026324464</c:v>
                </c:pt>
                <c:pt idx="14385">
                  <c:v>4.331752619893547</c:v>
                </c:pt>
                <c:pt idx="14386">
                  <c:v>4.3347618261873118</c:v>
                </c:pt>
                <c:pt idx="14387">
                  <c:v>4.3377731229334442</c:v>
                </c:pt>
                <c:pt idx="14388">
                  <c:v>4.340786511552567</c:v>
                </c:pt>
                <c:pt idx="14389">
                  <c:v>4.3438019935610424</c:v>
                </c:pt>
                <c:pt idx="14390">
                  <c:v>4.3468195703815331</c:v>
                </c:pt>
                <c:pt idx="14391">
                  <c:v>4.3498392434376267</c:v>
                </c:pt>
                <c:pt idx="14392">
                  <c:v>4.3528610142488464</c:v>
                </c:pt>
                <c:pt idx="14393">
                  <c:v>4.3558848842408224</c:v>
                </c:pt>
                <c:pt idx="14394">
                  <c:v>4.3589108548401114</c:v>
                </c:pt>
                <c:pt idx="14395">
                  <c:v>4.3619389275694047</c:v>
                </c:pt>
                <c:pt idx="14396">
                  <c:v>4.3649691038573071</c:v>
                </c:pt>
                <c:pt idx="14397">
                  <c:v>4.3680013851651296</c:v>
                </c:pt>
                <c:pt idx="14398">
                  <c:v>4.3710357729233973</c:v>
                </c:pt>
                <c:pt idx="14399">
                  <c:v>4.3740722686590372</c:v>
                </c:pt>
                <c:pt idx="14400">
                  <c:v>4.3771108738046269</c:v>
                </c:pt>
                <c:pt idx="14401">
                  <c:v>4.380151589793674</c:v>
                </c:pt>
                <c:pt idx="14402">
                  <c:v>4.3831944181562905</c:v>
                </c:pt>
                <c:pt idx="14403">
                  <c:v>4.3862393603280427</c:v>
                </c:pt>
                <c:pt idx="14404">
                  <c:v>4.389286417745426</c:v>
                </c:pt>
                <c:pt idx="14405">
                  <c:v>4.3923355919417455</c:v>
                </c:pt>
                <c:pt idx="14406">
                  <c:v>4.3953868843555588</c:v>
                </c:pt>
                <c:pt idx="14407">
                  <c:v>4.3984402964263598</c:v>
                </c:pt>
                <c:pt idx="14408">
                  <c:v>4.4014958296906483</c:v>
                </c:pt>
                <c:pt idx="14409">
                  <c:v>4.4045534855899851</c:v>
                </c:pt>
                <c:pt idx="14410">
                  <c:v>4.4076132655668641</c:v>
                </c:pt>
                <c:pt idx="14411">
                  <c:v>4.4106751711609906</c:v>
                </c:pt>
                <c:pt idx="14412">
                  <c:v>4.4137392038169319</c:v>
                </c:pt>
                <c:pt idx="14413">
                  <c:v>4.4168053650123253</c:v>
                </c:pt>
                <c:pt idx="14414">
                  <c:v>4.4198736561936789</c:v>
                </c:pt>
                <c:pt idx="14415">
                  <c:v>4.4229440789049805</c:v>
                </c:pt>
                <c:pt idx="14416">
                  <c:v>4.4260166345948155</c:v>
                </c:pt>
                <c:pt idx="14417">
                  <c:v>4.4290913247127071</c:v>
                </c:pt>
                <c:pt idx="14418">
                  <c:v>4.4321681508058628</c:v>
                </c:pt>
                <c:pt idx="14419">
                  <c:v>4.4352471143258887</c:v>
                </c:pt>
                <c:pt idx="14420">
                  <c:v>4.4383282167253313</c:v>
                </c:pt>
                <c:pt idx="14421">
                  <c:v>4.4414114595546259</c:v>
                </c:pt>
                <c:pt idx="14422">
                  <c:v>4.4444968442684045</c:v>
                </c:pt>
                <c:pt idx="14423">
                  <c:v>4.4475843723222441</c:v>
                </c:pt>
                <c:pt idx="14424">
                  <c:v>4.4506740452698121</c:v>
                </c:pt>
                <c:pt idx="14425">
                  <c:v>4.4537658645687754</c:v>
                </c:pt>
                <c:pt idx="14426">
                  <c:v>4.456859831677745</c:v>
                </c:pt>
                <c:pt idx="14427">
                  <c:v>4.4599559481536311</c:v>
                </c:pt>
                <c:pt idx="14428">
                  <c:v>4.463054215457138</c:v>
                </c:pt>
                <c:pt idx="14429">
                  <c:v>4.4661546350824155</c:v>
                </c:pt>
                <c:pt idx="14430">
                  <c:v>4.4692572084921336</c:v>
                </c:pt>
                <c:pt idx="14431">
                  <c:v>4.4723619372475305</c:v>
                </c:pt>
                <c:pt idx="14432">
                  <c:v>4.4754688228133759</c:v>
                </c:pt>
                <c:pt idx="14433">
                  <c:v>4.4785778666553888</c:v>
                </c:pt>
                <c:pt idx="14434">
                  <c:v>4.4816890703380645</c:v>
                </c:pt>
                <c:pt idx="14435">
                  <c:v>4.4848024353292288</c:v>
                </c:pt>
                <c:pt idx="14436">
                  <c:v>4.4879179630976562</c:v>
                </c:pt>
                <c:pt idx="14437">
                  <c:v>4.491035655211105</c:v>
                </c:pt>
                <c:pt idx="14438">
                  <c:v>4.4941555131404609</c:v>
                </c:pt>
                <c:pt idx="14439">
                  <c:v>4.4972775383575634</c:v>
                </c:pt>
                <c:pt idx="14440">
                  <c:v>4.5004017324334393</c:v>
                </c:pt>
                <c:pt idx="14441">
                  <c:v>4.5035280968420421</c:v>
                </c:pt>
                <c:pt idx="14442">
                  <c:v>4.5066566330910716</c:v>
                </c:pt>
                <c:pt idx="14443">
                  <c:v>4.5097873426564599</c:v>
                </c:pt>
                <c:pt idx="14444">
                  <c:v>4.5129202271136055</c:v>
                </c:pt>
                <c:pt idx="14445">
                  <c:v>4.51605528794056</c:v>
                </c:pt>
                <c:pt idx="14446">
                  <c:v>4.5191925266163366</c:v>
                </c:pt>
                <c:pt idx="14447">
                  <c:v>4.5223319447196184</c:v>
                </c:pt>
                <c:pt idx="14448">
                  <c:v>4.5254735437315388</c:v>
                </c:pt>
                <c:pt idx="14449">
                  <c:v>4.5286173251341957</c:v>
                </c:pt>
                <c:pt idx="14450">
                  <c:v>4.5317632905095646</c:v>
                </c:pt>
                <c:pt idx="14451">
                  <c:v>4.534911441341869</c:v>
                </c:pt>
                <c:pt idx="14452">
                  <c:v>4.5380617791162958</c:v>
                </c:pt>
                <c:pt idx="14453">
                  <c:v>4.5412143054181193</c:v>
                </c:pt>
                <c:pt idx="14454">
                  <c:v>4.5443690217346608</c:v>
                </c:pt>
                <c:pt idx="14455">
                  <c:v>4.5475259295542036</c:v>
                </c:pt>
                <c:pt idx="14456">
                  <c:v>4.5506850304653286</c:v>
                </c:pt>
                <c:pt idx="14457">
                  <c:v>4.5538463259584576</c:v>
                </c:pt>
                <c:pt idx="14458">
                  <c:v>4.5570098175581339</c:v>
                </c:pt>
                <c:pt idx="14459">
                  <c:v>4.5601755067567833</c:v>
                </c:pt>
                <c:pt idx="14460">
                  <c:v>4.5633433951474052</c:v>
                </c:pt>
                <c:pt idx="14461">
                  <c:v>4.5665134842245658</c:v>
                </c:pt>
                <c:pt idx="14462">
                  <c:v>4.5696857754838032</c:v>
                </c:pt>
                <c:pt idx="14463">
                  <c:v>4.5728602705214376</c:v>
                </c:pt>
                <c:pt idx="14464">
                  <c:v>4.5760369708351547</c:v>
                </c:pt>
                <c:pt idx="14465">
                  <c:v>4.579215877923609</c:v>
                </c:pt>
                <c:pt idx="14466">
                  <c:v>4.5823969933864523</c:v>
                </c:pt>
                <c:pt idx="14467">
                  <c:v>4.5855803187244923</c:v>
                </c:pt>
                <c:pt idx="14468">
                  <c:v>4.5887658554395099</c:v>
                </c:pt>
                <c:pt idx="14469">
                  <c:v>4.5919536051344911</c:v>
                </c:pt>
                <c:pt idx="14470">
                  <c:v>4.5951435693133753</c:v>
                </c:pt>
                <c:pt idx="14471">
                  <c:v>4.5983357494810742</c:v>
                </c:pt>
                <c:pt idx="14472">
                  <c:v>4.6015301472439178</c:v>
                </c:pt>
                <c:pt idx="14473">
                  <c:v>4.6047267641089817</c:v>
                </c:pt>
                <c:pt idx="14474">
                  <c:v>4.6079256016178434</c:v>
                </c:pt>
                <c:pt idx="14475">
                  <c:v>4.6111266612796014</c:v>
                </c:pt>
                <c:pt idx="14476">
                  <c:v>4.6143299447050552</c:v>
                </c:pt>
                <c:pt idx="14477">
                  <c:v>4.6175354534054698</c:v>
                </c:pt>
                <c:pt idx="14478">
                  <c:v>4.6207431888930923</c:v>
                </c:pt>
                <c:pt idx="14479">
                  <c:v>4.6239531527820805</c:v>
                </c:pt>
                <c:pt idx="14480">
                  <c:v>4.6271653465868523</c:v>
                </c:pt>
                <c:pt idx="14481">
                  <c:v>4.6303797718228079</c:v>
                </c:pt>
                <c:pt idx="14482">
                  <c:v>4.6335964301074704</c:v>
                </c:pt>
                <c:pt idx="14483">
                  <c:v>4.6368153229584168</c:v>
                </c:pt>
                <c:pt idx="14484">
                  <c:v>4.6400364518942085</c:v>
                </c:pt>
                <c:pt idx="14485">
                  <c:v>4.6432598185357419</c:v>
                </c:pt>
                <c:pt idx="14486">
                  <c:v>4.6464854244037577</c:v>
                </c:pt>
                <c:pt idx="14487">
                  <c:v>4.6497132710538152</c:v>
                </c:pt>
                <c:pt idx="14488">
                  <c:v>4.6529433600086989</c:v>
                </c:pt>
                <c:pt idx="14489">
                  <c:v>4.6561756928938154</c:v>
                </c:pt>
                <c:pt idx="14490">
                  <c:v>4.659410271234135</c:v>
                </c:pt>
                <c:pt idx="14491">
                  <c:v>4.6626470965556184</c:v>
                </c:pt>
                <c:pt idx="14492">
                  <c:v>4.6658861704870622</c:v>
                </c:pt>
                <c:pt idx="14493">
                  <c:v>4.6691274945566175</c:v>
                </c:pt>
                <c:pt idx="14494">
                  <c:v>4.6723710702934271</c:v>
                </c:pt>
                <c:pt idx="14495">
                  <c:v>4.6756168993296843</c:v>
                </c:pt>
                <c:pt idx="14496">
                  <c:v>4.6788649831967266</c:v>
                </c:pt>
                <c:pt idx="14497">
                  <c:v>4.6821153234268866</c:v>
                </c:pt>
                <c:pt idx="14498">
                  <c:v>4.6853679216557618</c:v>
                </c:pt>
                <c:pt idx="14499">
                  <c:v>4.6886227794178827</c:v>
                </c:pt>
                <c:pt idx="14500">
                  <c:v>4.6918798982487786</c:v>
                </c:pt>
                <c:pt idx="14501">
                  <c:v>4.6951392797874556</c:v>
                </c:pt>
                <c:pt idx="14502">
                  <c:v>4.6984009255716481</c:v>
                </c:pt>
                <c:pt idx="14503">
                  <c:v>4.7016648371742935</c:v>
                </c:pt>
                <c:pt idx="14504">
                  <c:v>4.7049310161351912</c:v>
                </c:pt>
                <c:pt idx="14505">
                  <c:v>4.7081994640979081</c:v>
                </c:pt>
                <c:pt idx="14506">
                  <c:v>4.7114701826044536</c:v>
                </c:pt>
                <c:pt idx="14507">
                  <c:v>4.7147431731978378</c:v>
                </c:pt>
                <c:pt idx="14508">
                  <c:v>4.7180184375250569</c:v>
                </c:pt>
                <c:pt idx="14509">
                  <c:v>4.7212959771313345</c:v>
                </c:pt>
                <c:pt idx="14510">
                  <c:v>4.7245757935628996</c:v>
                </c:pt>
                <c:pt idx="14511">
                  <c:v>4.7278578884701821</c:v>
                </c:pt>
                <c:pt idx="14512">
                  <c:v>4.7311422634016287</c:v>
                </c:pt>
                <c:pt idx="14513">
                  <c:v>4.7344289199066942</c:v>
                </c:pt>
                <c:pt idx="14514">
                  <c:v>4.7377178596392486</c:v>
                </c:pt>
                <c:pt idx="14515">
                  <c:v>4.7410090841509707</c:v>
                </c:pt>
                <c:pt idx="14516">
                  <c:v>4.7443025949945437</c:v>
                </c:pt>
                <c:pt idx="14517">
                  <c:v>4.7475983938272881</c:v>
                </c:pt>
                <c:pt idx="14518">
                  <c:v>4.7508964822041175</c:v>
                </c:pt>
                <c:pt idx="14519">
                  <c:v>4.7541968617155463</c:v>
                </c:pt>
                <c:pt idx="14520">
                  <c:v>4.7574995339185771</c:v>
                </c:pt>
                <c:pt idx="14521">
                  <c:v>4.7608045004751389</c:v>
                </c:pt>
                <c:pt idx="14522">
                  <c:v>4.7641117629444736</c:v>
                </c:pt>
                <c:pt idx="14523">
                  <c:v>4.767421322886829</c:v>
                </c:pt>
                <c:pt idx="14524">
                  <c:v>4.7707331819676027</c:v>
                </c:pt>
                <c:pt idx="14525">
                  <c:v>4.7740473417492852</c:v>
                </c:pt>
                <c:pt idx="14526">
                  <c:v>4.7773638037953807</c:v>
                </c:pt>
                <c:pt idx="14527">
                  <c:v>4.7806825697747595</c:v>
                </c:pt>
                <c:pt idx="14528">
                  <c:v>4.7840036412531699</c:v>
                </c:pt>
                <c:pt idx="14529">
                  <c:v>4.7873270197973765</c:v>
                </c:pt>
                <c:pt idx="14530">
                  <c:v>4.7906527070797313</c:v>
                </c:pt>
                <c:pt idx="14531">
                  <c:v>4.7939807046692469</c:v>
                </c:pt>
                <c:pt idx="14532">
                  <c:v>4.7973110141708624</c:v>
                </c:pt>
                <c:pt idx="14533">
                  <c:v>4.8006436371556997</c:v>
                </c:pt>
                <c:pt idx="14534">
                  <c:v>4.8039785753007607</c:v>
                </c:pt>
                <c:pt idx="14535">
                  <c:v>4.8073158301794248</c:v>
                </c:pt>
                <c:pt idx="14536">
                  <c:v>4.8106554033660913</c:v>
                </c:pt>
                <c:pt idx="14537">
                  <c:v>4.8139972965412605</c:v>
                </c:pt>
                <c:pt idx="14538">
                  <c:v>4.8173415112815929</c:v>
                </c:pt>
                <c:pt idx="14539">
                  <c:v>4.8206880491647697</c:v>
                </c:pt>
                <c:pt idx="14540">
                  <c:v>4.8240369118747966</c:v>
                </c:pt>
                <c:pt idx="14541">
                  <c:v>4.8273881009916222</c:v>
                </c:pt>
                <c:pt idx="14542">
                  <c:v>4.8307416180962193</c:v>
                </c:pt>
                <c:pt idx="14543">
                  <c:v>4.8340974648761037</c:v>
                </c:pt>
                <c:pt idx="14544">
                  <c:v>4.8374556429145201</c:v>
                </c:pt>
                <c:pt idx="14545">
                  <c:v>4.8408161537957382</c:v>
                </c:pt>
                <c:pt idx="14546">
                  <c:v>4.8441789992107926</c:v>
                </c:pt>
                <c:pt idx="14547">
                  <c:v>4.8475441807462305</c:v>
                </c:pt>
                <c:pt idx="14548">
                  <c:v>4.8509117000249198</c:v>
                </c:pt>
                <c:pt idx="14549">
                  <c:v>4.8542815586355381</c:v>
                </c:pt>
                <c:pt idx="14550">
                  <c:v>4.8576537582738242</c:v>
                </c:pt>
                <c:pt idx="14551">
                  <c:v>4.8610283005307382</c:v>
                </c:pt>
                <c:pt idx="14552">
                  <c:v>4.8644051869982698</c:v>
                </c:pt>
                <c:pt idx="14553">
                  <c:v>4.8677844193756936</c:v>
                </c:pt>
                <c:pt idx="14554">
                  <c:v>4.871165999257288</c:v>
                </c:pt>
                <c:pt idx="14555">
                  <c:v>4.8745499282383626</c:v>
                </c:pt>
                <c:pt idx="14556">
                  <c:v>4.8779362080217377</c:v>
                </c:pt>
                <c:pt idx="14557">
                  <c:v>4.8813248402050142</c:v>
                </c:pt>
                <c:pt idx="14558">
                  <c:v>4.8847158263868291</c:v>
                </c:pt>
                <c:pt idx="14559">
                  <c:v>4.8881091682735542</c:v>
                </c:pt>
                <c:pt idx="14560">
                  <c:v>4.8915048674661223</c:v>
                </c:pt>
                <c:pt idx="14561">
                  <c:v>4.8949029255665053</c:v>
                </c:pt>
                <c:pt idx="14562">
                  <c:v>4.8983033442846331</c:v>
                </c:pt>
                <c:pt idx="14563">
                  <c:v>4.9017061252247762</c:v>
                </c:pt>
                <c:pt idx="14564">
                  <c:v>4.9051112700279376</c:v>
                </c:pt>
                <c:pt idx="14565">
                  <c:v>4.908518780300545</c:v>
                </c:pt>
                <c:pt idx="14566">
                  <c:v>4.9119286577572838</c:v>
                </c:pt>
                <c:pt idx="14567">
                  <c:v>4.9153409040068885</c:v>
                </c:pt>
                <c:pt idx="14568">
                  <c:v>4.9187555206591371</c:v>
                </c:pt>
                <c:pt idx="14569">
                  <c:v>4.9221725094322908</c:v>
                </c:pt>
                <c:pt idx="14570">
                  <c:v>4.9255918719384413</c:v>
                </c:pt>
                <c:pt idx="14571">
                  <c:v>4.9290136097907213</c:v>
                </c:pt>
                <c:pt idx="14572">
                  <c:v>4.9324377247109767</c:v>
                </c:pt>
                <c:pt idx="14573">
                  <c:v>4.9358642183146602</c:v>
                </c:pt>
                <c:pt idx="14574">
                  <c:v>4.9392930922182696</c:v>
                </c:pt>
                <c:pt idx="14575">
                  <c:v>4.9427243481472427</c:v>
                </c:pt>
                <c:pt idx="14576">
                  <c:v>4.9461579877203983</c:v>
                </c:pt>
                <c:pt idx="14577">
                  <c:v>4.9495940125936215</c:v>
                </c:pt>
                <c:pt idx="14578">
                  <c:v>4.9530324243879074</c:v>
                </c:pt>
                <c:pt idx="14579">
                  <c:v>4.9564732248334913</c:v>
                </c:pt>
                <c:pt idx="14580">
                  <c:v>4.959916415553697</c:v>
                </c:pt>
                <c:pt idx="14581">
                  <c:v>4.9633619981729016</c:v>
                </c:pt>
                <c:pt idx="14582">
                  <c:v>4.9668099744249483</c:v>
                </c:pt>
                <c:pt idx="14583">
                  <c:v>4.9702603459365475</c:v>
                </c:pt>
                <c:pt idx="14584">
                  <c:v>4.9737131143354611</c:v>
                </c:pt>
                <c:pt idx="14585">
                  <c:v>4.9771682813591518</c:v>
                </c:pt>
                <c:pt idx="14586">
                  <c:v>4.9806258486377191</c:v>
                </c:pt>
                <c:pt idx="14587">
                  <c:v>4.9840858178023222</c:v>
                </c:pt>
                <c:pt idx="14588">
                  <c:v>4.9875481905940457</c:v>
                </c:pt>
                <c:pt idx="14589">
                  <c:v>4.9910129686463893</c:v>
                </c:pt>
                <c:pt idx="14590">
                  <c:v>4.9944801535939147</c:v>
                </c:pt>
                <c:pt idx="14591">
                  <c:v>4.9979497471813366</c:v>
                </c:pt>
                <c:pt idx="14592">
                  <c:v>5.0014217510455614</c:v>
                </c:pt>
                <c:pt idx="14593">
                  <c:v>5.0048961668609753</c:v>
                </c:pt>
                <c:pt idx="14594">
                  <c:v>5.0083729962666848</c:v>
                </c:pt>
                <c:pt idx="14595">
                  <c:v>5.0118522410122583</c:v>
                </c:pt>
                <c:pt idx="14596">
                  <c:v>5.0153339027391564</c:v>
                </c:pt>
                <c:pt idx="14597">
                  <c:v>5.018817983089904</c:v>
                </c:pt>
                <c:pt idx="14598">
                  <c:v>5.0223044838177193</c:v>
                </c:pt>
                <c:pt idx="14599">
                  <c:v>5.0257934065674865</c:v>
                </c:pt>
                <c:pt idx="14600">
                  <c:v>5.0292847529851548</c:v>
                </c:pt>
                <c:pt idx="14601">
                  <c:v>5.0327785248275996</c:v>
                </c:pt>
                <c:pt idx="14602">
                  <c:v>5.0362747237431336</c:v>
                </c:pt>
                <c:pt idx="14603">
                  <c:v>5.0397733513811422</c:v>
                </c:pt>
                <c:pt idx="14604">
                  <c:v>5.0432744095021613</c:v>
                </c:pt>
                <c:pt idx="14605">
                  <c:v>5.0467778997579442</c:v>
                </c:pt>
                <c:pt idx="14606">
                  <c:v>5.0502838238013128</c:v>
                </c:pt>
                <c:pt idx="14607">
                  <c:v>5.0537921833964772</c:v>
                </c:pt>
                <c:pt idx="14608">
                  <c:v>5.0573029801986342</c:v>
                </c:pt>
                <c:pt idx="14609">
                  <c:v>5.0608162159008758</c:v>
                </c:pt>
                <c:pt idx="14610">
                  <c:v>5.0643318921606237</c:v>
                </c:pt>
                <c:pt idx="14611">
                  <c:v>5.0678500107469935</c:v>
                </c:pt>
                <c:pt idx="14612">
                  <c:v>5.0713705733197862</c:v>
                </c:pt>
                <c:pt idx="14613">
                  <c:v>5.0748935815398806</c:v>
                </c:pt>
                <c:pt idx="14614">
                  <c:v>5.0784190371800815</c:v>
                </c:pt>
                <c:pt idx="14615">
                  <c:v>5.0819469419036505</c:v>
                </c:pt>
                <c:pt idx="14616">
                  <c:v>5.0854772973749309</c:v>
                </c:pt>
                <c:pt idx="14617">
                  <c:v>5.0890101053704244</c:v>
                </c:pt>
                <c:pt idx="14618">
                  <c:v>5.0925453675568617</c:v>
                </c:pt>
                <c:pt idx="14619">
                  <c:v>5.0960830856020571</c:v>
                </c:pt>
                <c:pt idx="14620">
                  <c:v>5.0996232612862169</c:v>
                </c:pt>
                <c:pt idx="14621">
                  <c:v>5.103165896279549</c:v>
                </c:pt>
                <c:pt idx="14622">
                  <c:v>5.1067109922905001</c:v>
                </c:pt>
                <c:pt idx="14623">
                  <c:v>5.1102585509915208</c:v>
                </c:pt>
                <c:pt idx="14624">
                  <c:v>5.1138085741677726</c:v>
                </c:pt>
                <c:pt idx="14625">
                  <c:v>5.1173610634941067</c:v>
                </c:pt>
                <c:pt idx="14626">
                  <c:v>5.1209160206464643</c:v>
                </c:pt>
                <c:pt idx="14627">
                  <c:v>5.1244734474137275</c:v>
                </c:pt>
                <c:pt idx="14628">
                  <c:v>5.1280333454742424</c:v>
                </c:pt>
                <c:pt idx="14629">
                  <c:v>5.1315957165074426</c:v>
                </c:pt>
                <c:pt idx="14630">
                  <c:v>5.1351605623059431</c:v>
                </c:pt>
                <c:pt idx="14631">
                  <c:v>5.1387278845515905</c:v>
                </c:pt>
                <c:pt idx="14632">
                  <c:v>5.1422976849273194</c:v>
                </c:pt>
                <c:pt idx="14633">
                  <c:v>5.1458699652294841</c:v>
                </c:pt>
                <c:pt idx="14634">
                  <c:v>5.1494447271434378</c:v>
                </c:pt>
                <c:pt idx="14635">
                  <c:v>5.153021972355627</c:v>
                </c:pt>
                <c:pt idx="14636">
                  <c:v>5.1566017026661504</c:v>
                </c:pt>
                <c:pt idx="14637">
                  <c:v>5.1601839197638766</c:v>
                </c:pt>
                <c:pt idx="14638">
                  <c:v>5.1637686253763402</c:v>
                </c:pt>
                <c:pt idx="14639">
                  <c:v>5.16735582119468</c:v>
                </c:pt>
                <c:pt idx="14640">
                  <c:v>5.1709455090240013</c:v>
                </c:pt>
                <c:pt idx="14641">
                  <c:v>5.1745376905578704</c:v>
                </c:pt>
                <c:pt idx="14642">
                  <c:v>5.1781323674909521</c:v>
                </c:pt>
                <c:pt idx="14643">
                  <c:v>5.1817295416321159</c:v>
                </c:pt>
                <c:pt idx="14644">
                  <c:v>5.1853292146784611</c:v>
                </c:pt>
                <c:pt idx="14645">
                  <c:v>5.1889313883281867</c:v>
                </c:pt>
                <c:pt idx="14646">
                  <c:v>5.1925360643939351</c:v>
                </c:pt>
                <c:pt idx="14647">
                  <c:v>5.1961432445763434</c:v>
                </c:pt>
                <c:pt idx="14648">
                  <c:v>5.1997529305771524</c:v>
                </c:pt>
                <c:pt idx="14649">
                  <c:v>5.2033651242127847</c:v>
                </c:pt>
                <c:pt idx="14650">
                  <c:v>5.2069798271874257</c:v>
                </c:pt>
                <c:pt idx="14651">
                  <c:v>5.2105970412063645</c:v>
                </c:pt>
                <c:pt idx="14652">
                  <c:v>5.2142167680898117</c:v>
                </c:pt>
                <c:pt idx="14653">
                  <c:v>5.2178390095455054</c:v>
                </c:pt>
                <c:pt idx="14654">
                  <c:v>5.2214637673202837</c:v>
                </c:pt>
                <c:pt idx="14655">
                  <c:v>5.2250910431241797</c:v>
                </c:pt>
                <c:pt idx="14656">
                  <c:v>5.2287208387824675</c:v>
                </c:pt>
                <c:pt idx="14657">
                  <c:v>5.2323531560076342</c:v>
                </c:pt>
                <c:pt idx="14658">
                  <c:v>5.2359879965132814</c:v>
                </c:pt>
                <c:pt idx="14659">
                  <c:v>5.2396253621284892</c:v>
                </c:pt>
                <c:pt idx="14660">
                  <c:v>5.2432652545693168</c:v>
                </c:pt>
                <c:pt idx="14661">
                  <c:v>5.2469076755529382</c:v>
                </c:pt>
                <c:pt idx="14662">
                  <c:v>5.2505526269122491</c:v>
                </c:pt>
                <c:pt idx="14663">
                  <c:v>5.2542001103668872</c:v>
                </c:pt>
                <c:pt idx="14664">
                  <c:v>5.2578501276376075</c:v>
                </c:pt>
                <c:pt idx="14665">
                  <c:v>5.2615026805611285</c:v>
                </c:pt>
                <c:pt idx="14666">
                  <c:v>5.2651577708606743</c:v>
                </c:pt>
                <c:pt idx="14667">
                  <c:v>5.2688154002989238</c:v>
                </c:pt>
                <c:pt idx="14668">
                  <c:v>5.2724755706014186</c:v>
                </c:pt>
                <c:pt idx="14669">
                  <c:v>5.2761382836099848</c:v>
                </c:pt>
                <c:pt idx="14670">
                  <c:v>5.279803541052642</c:v>
                </c:pt>
                <c:pt idx="14671">
                  <c:v>5.2834713446585289</c:v>
                </c:pt>
                <c:pt idx="14672">
                  <c:v>5.2871416962733129</c:v>
                </c:pt>
                <c:pt idx="14673">
                  <c:v>5.2908145976286178</c:v>
                </c:pt>
                <c:pt idx="14674">
                  <c:v>5.2944900504571883</c:v>
                </c:pt>
                <c:pt idx="14675">
                  <c:v>5.2981680566085423</c:v>
                </c:pt>
                <c:pt idx="14676">
                  <c:v>5.3018486178179129</c:v>
                </c:pt>
                <c:pt idx="14677">
                  <c:v>5.3055317358216598</c:v>
                </c:pt>
                <c:pt idx="14678">
                  <c:v>5.3092174124731573</c:v>
                </c:pt>
                <c:pt idx="14679">
                  <c:v>5.3129056495112579</c:v>
                </c:pt>
                <c:pt idx="14680">
                  <c:v>5.3165964486759414</c:v>
                </c:pt>
                <c:pt idx="14681">
                  <c:v>5.3202898118244484</c:v>
                </c:pt>
                <c:pt idx="14682">
                  <c:v>5.3239857406992579</c:v>
                </c:pt>
                <c:pt idx="14683">
                  <c:v>5.3276842370827424</c:v>
                </c:pt>
                <c:pt idx="14684">
                  <c:v>5.3313853027197231</c:v>
                </c:pt>
                <c:pt idx="14685">
                  <c:v>5.3350889394726053</c:v>
                </c:pt>
                <c:pt idx="14686">
                  <c:v>5.338795149088714</c:v>
                </c:pt>
                <c:pt idx="14687">
                  <c:v>5.3425039333165101</c:v>
                </c:pt>
                <c:pt idx="14688">
                  <c:v>5.3462152940222829</c:v>
                </c:pt>
                <c:pt idx="14689">
                  <c:v>5.3499292329570016</c:v>
                </c:pt>
                <c:pt idx="14690">
                  <c:v>5.3536457518727731</c:v>
                </c:pt>
                <c:pt idx="14691">
                  <c:v>5.3573648526397779</c:v>
                </c:pt>
                <c:pt idx="14692">
                  <c:v>5.361086537012639</c:v>
                </c:pt>
                <c:pt idx="14693">
                  <c:v>5.3648108067471165</c:v>
                </c:pt>
                <c:pt idx="14694">
                  <c:v>5.3685376637172908</c:v>
                </c:pt>
                <c:pt idx="14695">
                  <c:v>5.3722671096814434</c:v>
                </c:pt>
                <c:pt idx="14696">
                  <c:v>5.3759991463989971</c:v>
                </c:pt>
                <c:pt idx="14697">
                  <c:v>5.3797337757479404</c:v>
                </c:pt>
                <c:pt idx="14698">
                  <c:v>5.383470999490223</c:v>
                </c:pt>
                <c:pt idx="14699">
                  <c:v>5.3872108194281321</c:v>
                </c:pt>
                <c:pt idx="14700">
                  <c:v>5.3909532373259825</c:v>
                </c:pt>
                <c:pt idx="14701">
                  <c:v>5.3946982550669889</c:v>
                </c:pt>
                <c:pt idx="14702">
                  <c:v>5.3984458744180008</c:v>
                </c:pt>
                <c:pt idx="14703">
                  <c:v>5.4021960971470131</c:v>
                </c:pt>
                <c:pt idx="14704">
                  <c:v>5.4059489251411668</c:v>
                </c:pt>
                <c:pt idx="14705">
                  <c:v>5.4097043601709967</c:v>
                </c:pt>
                <c:pt idx="14706">
                  <c:v>5.4134624040081851</c:v>
                </c:pt>
                <c:pt idx="14707">
                  <c:v>5.4172230585438088</c:v>
                </c:pt>
                <c:pt idx="14708">
                  <c:v>5.4209863255520938</c:v>
                </c:pt>
                <c:pt idx="14709">
                  <c:v>5.4247522068084173</c:v>
                </c:pt>
                <c:pt idx="14710">
                  <c:v>5.4285207042078012</c:v>
                </c:pt>
                <c:pt idx="14711">
                  <c:v>5.4322918195281718</c:v>
                </c:pt>
                <c:pt idx="14712">
                  <c:v>5.4360655545881604</c:v>
                </c:pt>
                <c:pt idx="14713">
                  <c:v>5.4398419111680836</c:v>
                </c:pt>
                <c:pt idx="14714">
                  <c:v>5.4436208911682327</c:v>
                </c:pt>
                <c:pt idx="14715">
                  <c:v>5.4474024963714811</c:v>
                </c:pt>
                <c:pt idx="14716">
                  <c:v>5.451186728561856</c:v>
                </c:pt>
                <c:pt idx="14717">
                  <c:v>5.4549735896436138</c:v>
                </c:pt>
                <c:pt idx="14718">
                  <c:v>5.4587630814033439</c:v>
                </c:pt>
                <c:pt idx="14719">
                  <c:v>5.4625552056287958</c:v>
                </c:pt>
                <c:pt idx="14720">
                  <c:v>5.4663499642281961</c:v>
                </c:pt>
                <c:pt idx="14721">
                  <c:v>5.470147358991861</c:v>
                </c:pt>
                <c:pt idx="14722">
                  <c:v>5.4739473917112687</c:v>
                </c:pt>
                <c:pt idx="14723">
                  <c:v>5.4777500642986245</c:v>
                </c:pt>
                <c:pt idx="14724">
                  <c:v>5.481555378547978</c:v>
                </c:pt>
                <c:pt idx="14725">
                  <c:v>5.4853633362545446</c:v>
                </c:pt>
                <c:pt idx="14726">
                  <c:v>5.4891739393345169</c:v>
                </c:pt>
                <c:pt idx="14727">
                  <c:v>5.4929871895856861</c:v>
                </c:pt>
                <c:pt idx="14728">
                  <c:v>5.4968030888470061</c:v>
                </c:pt>
                <c:pt idx="14729">
                  <c:v>5.5006216389186822</c:v>
                </c:pt>
                <c:pt idx="14730">
                  <c:v>5.5044428417222395</c:v>
                </c:pt>
                <c:pt idx="14731">
                  <c:v>5.5082666990604698</c:v>
                </c:pt>
                <c:pt idx="14732">
                  <c:v>5.5120932127373354</c:v>
                </c:pt>
                <c:pt idx="14733">
                  <c:v>5.5159223846783672</c:v>
                </c:pt>
                <c:pt idx="14734">
                  <c:v>5.5197542166901172</c:v>
                </c:pt>
                <c:pt idx="14735">
                  <c:v>5.5235887105803103</c:v>
                </c:pt>
                <c:pt idx="14736">
                  <c:v>5.5274258682784927</c:v>
                </c:pt>
                <c:pt idx="14737">
                  <c:v>5.5312656915949852</c:v>
                </c:pt>
                <c:pt idx="14738">
                  <c:v>5.53510818234128</c:v>
                </c:pt>
                <c:pt idx="14739">
                  <c:v>5.5389533424509487</c:v>
                </c:pt>
                <c:pt idx="14740">
                  <c:v>5.5428011737380878</c:v>
                </c:pt>
                <c:pt idx="14741">
                  <c:v>5.5466516780179687</c:v>
                </c:pt>
                <c:pt idx="14742">
                  <c:v>5.5505048572281934</c:v>
                </c:pt>
                <c:pt idx="14743">
                  <c:v>5.5543607131866422</c:v>
                </c:pt>
                <c:pt idx="14744">
                  <c:v>5.5582192477528141</c:v>
                </c:pt>
                <c:pt idx="14745">
                  <c:v>5.5620804627470273</c:v>
                </c:pt>
                <c:pt idx="14746">
                  <c:v>5.5659443601122787</c:v>
                </c:pt>
                <c:pt idx="14747">
                  <c:v>5.5698109416715011</c:v>
                </c:pt>
                <c:pt idx="14748">
                  <c:v>5.5736802092488125</c:v>
                </c:pt>
                <c:pt idx="14749">
                  <c:v>5.5775521647912596</c:v>
                </c:pt>
                <c:pt idx="14750">
                  <c:v>5.5814268101255777</c:v>
                </c:pt>
                <c:pt idx="14751">
                  <c:v>5.5853041470796887</c:v>
                </c:pt>
                <c:pt idx="14752">
                  <c:v>5.5891841776047002</c:v>
                </c:pt>
                <c:pt idx="14753">
                  <c:v>5.5930669035311569</c:v>
                </c:pt>
                <c:pt idx="14754">
                  <c:v>5.5969523266907935</c:v>
                </c:pt>
                <c:pt idx="14755">
                  <c:v>5.6008404490387855</c:v>
                </c:pt>
                <c:pt idx="14756">
                  <c:v>5.604731272409496</c:v>
                </c:pt>
                <c:pt idx="14757">
                  <c:v>5.6086247986792879</c:v>
                </c:pt>
                <c:pt idx="14758">
                  <c:v>5.6125210296849897</c:v>
                </c:pt>
                <c:pt idx="14759">
                  <c:v>5.6164199673872144</c:v>
                </c:pt>
                <c:pt idx="14760">
                  <c:v>5.6203216136254301</c:v>
                </c:pt>
                <c:pt idx="14761">
                  <c:v>5.6242259702402952</c:v>
                </c:pt>
                <c:pt idx="14762">
                  <c:v>5.6281330391965136</c:v>
                </c:pt>
                <c:pt idx="14763">
                  <c:v>5.6320428223373877</c:v>
                </c:pt>
                <c:pt idx="14764">
                  <c:v>5.6359553215074154</c:v>
                </c:pt>
                <c:pt idx="14765">
                  <c:v>5.6398705386753969</c:v>
                </c:pt>
                <c:pt idx="14766">
                  <c:v>5.6437884756884804</c:v>
                </c:pt>
                <c:pt idx="14767">
                  <c:v>5.6477091343950097</c:v>
                </c:pt>
                <c:pt idx="14768">
                  <c:v>5.6516325167678909</c:v>
                </c:pt>
                <c:pt idx="14769">
                  <c:v>5.6555586246581244</c:v>
                </c:pt>
                <c:pt idx="14770">
                  <c:v>5.6594874599179095</c:v>
                </c:pt>
                <c:pt idx="14771">
                  <c:v>5.6634190245242664</c:v>
                </c:pt>
                <c:pt idx="14772">
                  <c:v>5.6673533203320554</c:v>
                </c:pt>
                <c:pt idx="14773">
                  <c:v>5.6712903492386024</c:v>
                </c:pt>
                <c:pt idx="14774">
                  <c:v>5.6752301131012599</c:v>
                </c:pt>
                <c:pt idx="14775">
                  <c:v>5.6791726139025469</c:v>
                </c:pt>
                <c:pt idx="14776">
                  <c:v>5.6831178535024831</c:v>
                </c:pt>
                <c:pt idx="14777">
                  <c:v>5.6870658337622944</c:v>
                </c:pt>
                <c:pt idx="14778">
                  <c:v>5.6910165566686342</c:v>
                </c:pt>
                <c:pt idx="14779">
                  <c:v>5.6949700240854026</c:v>
                </c:pt>
                <c:pt idx="14780">
                  <c:v>5.6989262378777044</c:v>
                </c:pt>
                <c:pt idx="14781">
                  <c:v>5.7028852000363388</c:v>
                </c:pt>
                <c:pt idx="14782">
                  <c:v>5.7068469124290901</c:v>
                </c:pt>
                <c:pt idx="14783">
                  <c:v>5.7108113769249567</c:v>
                </c:pt>
                <c:pt idx="14784">
                  <c:v>5.7147785955188866</c:v>
                </c:pt>
                <c:pt idx="14785">
                  <c:v>5.7187485700825604</c:v>
                </c:pt>
                <c:pt idx="14786">
                  <c:v>5.7227213024888739</c:v>
                </c:pt>
                <c:pt idx="14787">
                  <c:v>5.7266967947369372</c:v>
                </c:pt>
                <c:pt idx="14788">
                  <c:v>5.7306750487023326</c:v>
                </c:pt>
                <c:pt idx="14789">
                  <c:v>5.7346560663035868</c:v>
                </c:pt>
                <c:pt idx="14790">
                  <c:v>5.7386398494188038</c:v>
                </c:pt>
                <c:pt idx="14791">
                  <c:v>5.7426264000526546</c:v>
                </c:pt>
                <c:pt idx="14792">
                  <c:v>5.7466157200859405</c:v>
                </c:pt>
                <c:pt idx="14793">
                  <c:v>5.7506078114006813</c:v>
                </c:pt>
                <c:pt idx="14794">
                  <c:v>5.7546026760057307</c:v>
                </c:pt>
                <c:pt idx="14795">
                  <c:v>5.7586003157858103</c:v>
                </c:pt>
                <c:pt idx="14796">
                  <c:v>5.7626007326268676</c:v>
                </c:pt>
                <c:pt idx="14797">
                  <c:v>5.7666039285419428</c:v>
                </c:pt>
                <c:pt idx="14798">
                  <c:v>5.7706099054196907</c:v>
                </c:pt>
                <c:pt idx="14799">
                  <c:v>5.7746186651499904</c:v>
                </c:pt>
                <c:pt idx="14800">
                  <c:v>5.7786302097500801</c:v>
                </c:pt>
                <c:pt idx="14801">
                  <c:v>5.7826445411125551</c:v>
                </c:pt>
                <c:pt idx="14802">
                  <c:v>5.786661661173337</c:v>
                </c:pt>
                <c:pt idx="14803">
                  <c:v>5.7906815718275633</c:v>
                </c:pt>
                <c:pt idx="14804">
                  <c:v>5.7947042750980842</c:v>
                </c:pt>
                <c:pt idx="14805">
                  <c:v>5.7987297728827567</c:v>
                </c:pt>
                <c:pt idx="14806">
                  <c:v>5.8027580670806689</c:v>
                </c:pt>
                <c:pt idx="14807">
                  <c:v>5.8067891597188916</c:v>
                </c:pt>
                <c:pt idx="14808">
                  <c:v>5.8108230526992397</c:v>
                </c:pt>
                <c:pt idx="14809">
                  <c:v>5.8148597479247615</c:v>
                </c:pt>
                <c:pt idx="14810">
                  <c:v>5.8188992474267538</c:v>
                </c:pt>
                <c:pt idx="14811">
                  <c:v>5.8229415531109989</c:v>
                </c:pt>
                <c:pt idx="14812">
                  <c:v>5.8269866668845145</c:v>
                </c:pt>
                <c:pt idx="14813">
                  <c:v>5.8310345907828331</c:v>
                </c:pt>
                <c:pt idx="14814">
                  <c:v>5.8350853267157126</c:v>
                </c:pt>
                <c:pt idx="14815">
                  <c:v>5.839138876594145</c:v>
                </c:pt>
                <c:pt idx="14816">
                  <c:v>5.8431952424579112</c:v>
                </c:pt>
                <c:pt idx="14817">
                  <c:v>5.8472544262207489</c:v>
                </c:pt>
                <c:pt idx="14818">
                  <c:v>5.8513164298402121</c:v>
                </c:pt>
                <c:pt idx="14819">
                  <c:v>5.8553812552326114</c:v>
                </c:pt>
                <c:pt idx="14820">
                  <c:v>5.8594489044433997</c:v>
                </c:pt>
                <c:pt idx="14821">
                  <c:v>5.8635193793916383</c:v>
                </c:pt>
                <c:pt idx="14822">
                  <c:v>5.8675926819976354</c:v>
                </c:pt>
                <c:pt idx="14823">
                  <c:v>5.8716688143111071</c:v>
                </c:pt>
                <c:pt idx="14824">
                  <c:v>5.8757477782551195</c:v>
                </c:pt>
                <c:pt idx="14825">
                  <c:v>5.879829575753984</c:v>
                </c:pt>
                <c:pt idx="14826">
                  <c:v>5.8839142088616931</c:v>
                </c:pt>
                <c:pt idx="14827">
                  <c:v>5.8880016795053232</c:v>
                </c:pt>
                <c:pt idx="14828">
                  <c:v>5.8920919896131965</c:v>
                </c:pt>
                <c:pt idx="14829">
                  <c:v>5.8961851412435919</c:v>
                </c:pt>
                <c:pt idx="14830">
                  <c:v>5.9002811363276022</c:v>
                </c:pt>
                <c:pt idx="14831">
                  <c:v>5.904379976797574</c:v>
                </c:pt>
                <c:pt idx="14832">
                  <c:v>5.9084816647160769</c:v>
                </c:pt>
                <c:pt idx="14833">
                  <c:v>5.9125862020182307</c:v>
                </c:pt>
                <c:pt idx="14834">
                  <c:v>5.9166935906834635</c:v>
                </c:pt>
                <c:pt idx="14835">
                  <c:v>5.9208038326494945</c:v>
                </c:pt>
                <c:pt idx="14836">
                  <c:v>5.9249169299846312</c:v>
                </c:pt>
                <c:pt idx="14837">
                  <c:v>5.9290328846293781</c:v>
                </c:pt>
                <c:pt idx="14838">
                  <c:v>5.9331516985254966</c:v>
                </c:pt>
                <c:pt idx="14839">
                  <c:v>5.9372733737456072</c:v>
                </c:pt>
                <c:pt idx="14840">
                  <c:v>5.9413979122342608</c:v>
                </c:pt>
                <c:pt idx="14841">
                  <c:v>5.9455253159372701</c:v>
                </c:pt>
                <c:pt idx="14842">
                  <c:v>5.9496555869315761</c:v>
                </c:pt>
                <c:pt idx="14843">
                  <c:v>5.9537887271657866</c:v>
                </c:pt>
                <c:pt idx="14844">
                  <c:v>5.9579247385897709</c:v>
                </c:pt>
                <c:pt idx="14845">
                  <c:v>5.9620636232848021</c:v>
                </c:pt>
                <c:pt idx="14846">
                  <c:v>5.966205383203552</c:v>
                </c:pt>
                <c:pt idx="14847">
                  <c:v>5.970350020343397</c:v>
                </c:pt>
                <c:pt idx="14848">
                  <c:v>5.97449753665963</c:v>
                </c:pt>
                <c:pt idx="14849">
                  <c:v>5.9786479342393148</c:v>
                </c:pt>
                <c:pt idx="14850">
                  <c:v>5.9828012150405527</c:v>
                </c:pt>
                <c:pt idx="14851">
                  <c:v>5.9869573810227159</c:v>
                </c:pt>
                <c:pt idx="14852">
                  <c:v>5.9911164342772203</c:v>
                </c:pt>
                <c:pt idx="14853">
                  <c:v>5.995278376766251</c:v>
                </c:pt>
                <c:pt idx="14854">
                  <c:v>5.9994432104532667</c:v>
                </c:pt>
                <c:pt idx="14855">
                  <c:v>6.0036109374340434</c:v>
                </c:pt>
                <c:pt idx="14856">
                  <c:v>6.0077815596748589</c:v>
                </c:pt>
                <c:pt idx="14857">
                  <c:v>6.0119550791432674</c:v>
                </c:pt>
                <c:pt idx="14858">
                  <c:v>6.0161314979394165</c:v>
                </c:pt>
                <c:pt idx="14859">
                  <c:v>6.0203108180336837</c:v>
                </c:pt>
                <c:pt idx="14860">
                  <c:v>6.0244930413977258</c:v>
                </c:pt>
                <c:pt idx="14861">
                  <c:v>6.0286781701360708</c:v>
                </c:pt>
                <c:pt idx="14862">
                  <c:v>6.0328662062232059</c:v>
                </c:pt>
                <c:pt idx="14863">
                  <c:v>6.037057151678825</c:v>
                </c:pt>
                <c:pt idx="14864">
                  <c:v>6.0412510084800681</c:v>
                </c:pt>
                <c:pt idx="14865">
                  <c:v>6.0454477787373175</c:v>
                </c:pt>
                <c:pt idx="14866">
                  <c:v>6.0496474644305529</c:v>
                </c:pt>
                <c:pt idx="14867">
                  <c:v>6.0538500675410383</c:v>
                </c:pt>
                <c:pt idx="14868">
                  <c:v>6.0580555901835575</c:v>
                </c:pt>
                <c:pt idx="14869">
                  <c:v>6.0622640343422187</c:v>
                </c:pt>
                <c:pt idx="14870">
                  <c:v>6.0664754020024194</c:v>
                </c:pt>
                <c:pt idx="14871">
                  <c:v>6.0706896952833507</c:v>
                </c:pt>
                <c:pt idx="14872">
                  <c:v>6.0749069161732612</c:v>
                </c:pt>
                <c:pt idx="14873">
                  <c:v>6.0791270666616875</c:v>
                </c:pt>
                <c:pt idx="14874">
                  <c:v>6.0833501488722419</c:v>
                </c:pt>
                <c:pt idx="14875">
                  <c:v>6.0875761647973183</c:v>
                </c:pt>
                <c:pt idx="14876">
                  <c:v>6.091805116430602</c:v>
                </c:pt>
                <c:pt idx="14877">
                  <c:v>6.0960370059001354</c:v>
                </c:pt>
                <c:pt idx="14878">
                  <c:v>6.1002718352024674</c:v>
                </c:pt>
                <c:pt idx="14879">
                  <c:v>6.1045096063798576</c:v>
                </c:pt>
                <c:pt idx="14880">
                  <c:v>6.1087503214315362</c:v>
                </c:pt>
                <c:pt idx="14881">
                  <c:v>6.1129939824914654</c:v>
                </c:pt>
                <c:pt idx="14882">
                  <c:v>6.1172405915617478</c:v>
                </c:pt>
                <c:pt idx="14883">
                  <c:v>6.1214901506457844</c:v>
                </c:pt>
                <c:pt idx="14884">
                  <c:v>6.1257426618819864</c:v>
                </c:pt>
                <c:pt idx="14885">
                  <c:v>6.1299981272766306</c:v>
                </c:pt>
                <c:pt idx="14886">
                  <c:v>6.134256548837298</c:v>
                </c:pt>
                <c:pt idx="14887">
                  <c:v>6.1385179287068583</c:v>
                </c:pt>
                <c:pt idx="14888">
                  <c:v>6.1427822688957736</c:v>
                </c:pt>
                <c:pt idx="14889">
                  <c:v>6.1470495714158107</c:v>
                </c:pt>
                <c:pt idx="14890">
                  <c:v>6.1513198384143086</c:v>
                </c:pt>
                <c:pt idx="14891">
                  <c:v>6.1555930719059226</c:v>
                </c:pt>
                <c:pt idx="14892">
                  <c:v>6.1598692739514336</c:v>
                </c:pt>
                <c:pt idx="14893">
                  <c:v>6.1641484465682019</c:v>
                </c:pt>
                <c:pt idx="14894">
                  <c:v>6.1684305919095417</c:v>
                </c:pt>
                <c:pt idx="14895">
                  <c:v>6.1727157119957115</c:v>
                </c:pt>
                <c:pt idx="14896">
                  <c:v>6.1770038088482808</c:v>
                </c:pt>
                <c:pt idx="14897">
                  <c:v>6.1812948846250535</c:v>
                </c:pt>
                <c:pt idx="14898">
                  <c:v>6.1855889413505007</c:v>
                </c:pt>
                <c:pt idx="14899">
                  <c:v>6.1898859810504092</c:v>
                </c:pt>
                <c:pt idx="14900">
                  <c:v>6.1941860058870821</c:v>
                </c:pt>
                <c:pt idx="14901">
                  <c:v>6.1984890178892131</c:v>
                </c:pt>
                <c:pt idx="14902">
                  <c:v>6.2027950190868131</c:v>
                </c:pt>
                <c:pt idx="14903">
                  <c:v>6.2071040116466945</c:v>
                </c:pt>
                <c:pt idx="14904">
                  <c:v>6.2114159976017831</c:v>
                </c:pt>
                <c:pt idx="14905">
                  <c:v>6.215730978986322</c:v>
                </c:pt>
                <c:pt idx="14906">
                  <c:v>6.2200489579716445</c:v>
                </c:pt>
                <c:pt idx="14907">
                  <c:v>6.2243699365949148</c:v>
                </c:pt>
                <c:pt idx="14908">
                  <c:v>6.228693916939938</c:v>
                </c:pt>
                <c:pt idx="14909">
                  <c:v>6.2330209010466158</c:v>
                </c:pt>
                <c:pt idx="14910">
                  <c:v>6.237350891092321</c:v>
                </c:pt>
                <c:pt idx="14911">
                  <c:v>6.2416838891198854</c:v>
                </c:pt>
                <c:pt idx="14912">
                  <c:v>6.246019897173464</c:v>
                </c:pt>
                <c:pt idx="14913">
                  <c:v>6.250358917434971</c:v>
                </c:pt>
                <c:pt idx="14914">
                  <c:v>6.2547009519514987</c:v>
                </c:pt>
                <c:pt idx="14915">
                  <c:v>6.2590460027714645</c:v>
                </c:pt>
                <c:pt idx="14916">
                  <c:v>6.2633940720813337</c:v>
                </c:pt>
                <c:pt idx="14917">
                  <c:v>6.2677451619324662</c:v>
                </c:pt>
                <c:pt idx="14918">
                  <c:v>6.2720992743775534</c:v>
                </c:pt>
                <c:pt idx="14919">
                  <c:v>6.2764564116076196</c:v>
                </c:pt>
                <c:pt idx="14920">
                  <c:v>6.2808165756783039</c:v>
                </c:pt>
                <c:pt idx="14921">
                  <c:v>6.2851797686465769</c:v>
                </c:pt>
                <c:pt idx="14922">
                  <c:v>6.2895459927080335</c:v>
                </c:pt>
                <c:pt idx="14923">
                  <c:v>6.2939152499225983</c:v>
                </c:pt>
                <c:pt idx="14924">
                  <c:v>6.2982875423973601</c:v>
                </c:pt>
                <c:pt idx="14925">
                  <c:v>6.302662872195012</c:v>
                </c:pt>
                <c:pt idx="14926">
                  <c:v>6.307041241517255</c:v>
                </c:pt>
                <c:pt idx="14927">
                  <c:v>6.3114226524297443</c:v>
                </c:pt>
                <c:pt idx="14928">
                  <c:v>6.3158071069994772</c:v>
                </c:pt>
                <c:pt idx="14929">
                  <c:v>6.320194607432744</c:v>
                </c:pt>
                <c:pt idx="14930">
                  <c:v>6.3245851557995092</c:v>
                </c:pt>
                <c:pt idx="14931">
                  <c:v>6.3289787541710796</c:v>
                </c:pt>
                <c:pt idx="14932">
                  <c:v>6.333375404758347</c:v>
                </c:pt>
                <c:pt idx="14933">
                  <c:v>6.3377751096355945</c:v>
                </c:pt>
                <c:pt idx="14934">
                  <c:v>6.3421778708784471</c:v>
                </c:pt>
                <c:pt idx="14935">
                  <c:v>6.346583690702408</c:v>
                </c:pt>
                <c:pt idx="14936">
                  <c:v>6.3509925711860857</c:v>
                </c:pt>
                <c:pt idx="14937">
                  <c:v>6.3554045144556754</c:v>
                </c:pt>
                <c:pt idx="14938">
                  <c:v>6.3598195225925771</c:v>
                </c:pt>
                <c:pt idx="14939">
                  <c:v>6.3642375978184571</c:v>
                </c:pt>
                <c:pt idx="14940">
                  <c:v>6.368658742217705</c:v>
                </c:pt>
                <c:pt idx="14941">
                  <c:v>6.3730829578760613</c:v>
                </c:pt>
                <c:pt idx="14942">
                  <c:v>6.3775102470198251</c:v>
                </c:pt>
                <c:pt idx="14943">
                  <c:v>6.3819406117377335</c:v>
                </c:pt>
                <c:pt idx="14944">
                  <c:v>6.3863740541198757</c:v>
                </c:pt>
                <c:pt idx="14945">
                  <c:v>6.390810576397195</c:v>
                </c:pt>
                <c:pt idx="14946">
                  <c:v>6.3952501806627833</c:v>
                </c:pt>
                <c:pt idx="14947">
                  <c:v>6.3996928690110897</c:v>
                </c:pt>
                <c:pt idx="14948">
                  <c:v>6.4041386436777099</c:v>
                </c:pt>
                <c:pt idx="14949">
                  <c:v>6.4085875067601021</c:v>
                </c:pt>
                <c:pt idx="14950">
                  <c:v>6.4130394603570817</c:v>
                </c:pt>
                <c:pt idx="14951">
                  <c:v>6.4174945067089073</c:v>
                </c:pt>
                <c:pt idx="14952">
                  <c:v>6.4219526479174105</c:v>
                </c:pt>
                <c:pt idx="14953">
                  <c:v>6.4264138861325444</c:v>
                </c:pt>
                <c:pt idx="14954">
                  <c:v>6.4308782234589623</c:v>
                </c:pt>
                <c:pt idx="14955">
                  <c:v>6.4353456621431553</c:v>
                </c:pt>
                <c:pt idx="14956">
                  <c:v>6.4398162042928018</c:v>
                </c:pt>
                <c:pt idx="14957">
                  <c:v>6.4442898520169445</c:v>
                </c:pt>
                <c:pt idx="14958">
                  <c:v>6.4487666075667596</c:v>
                </c:pt>
                <c:pt idx="14959">
                  <c:v>6.4532464730543202</c:v>
                </c:pt>
                <c:pt idx="14960">
                  <c:v>6.4577294505930691</c:v>
                </c:pt>
                <c:pt idx="14961">
                  <c:v>6.4622155424388756</c:v>
                </c:pt>
                <c:pt idx="14962">
                  <c:v>6.4667047507082174</c:v>
                </c:pt>
                <c:pt idx="14963">
                  <c:v>6.4711970775189469</c:v>
                </c:pt>
                <c:pt idx="14964">
                  <c:v>6.4756925251316364</c:v>
                </c:pt>
                <c:pt idx="14965">
                  <c:v>6.4801910956671787</c:v>
                </c:pt>
                <c:pt idx="14966">
                  <c:v>6.4846927912478414</c:v>
                </c:pt>
                <c:pt idx="14967">
                  <c:v>6.4891976141389129</c:v>
                </c:pt>
                <c:pt idx="14968">
                  <c:v>6.4937055664657075</c:v>
                </c:pt>
                <c:pt idx="14969">
                  <c:v>6.4982166504022008</c:v>
                </c:pt>
                <c:pt idx="14970">
                  <c:v>6.5027308680765632</c:v>
                </c:pt>
                <c:pt idx="14971">
                  <c:v>6.5072482217603831</c:v>
                </c:pt>
                <c:pt idx="14972">
                  <c:v>6.5117687135848898</c:v>
                </c:pt>
                <c:pt idx="14973">
                  <c:v>6.5162923456826904</c:v>
                </c:pt>
                <c:pt idx="14974">
                  <c:v>6.5208191203301125</c:v>
                </c:pt>
                <c:pt idx="14975">
                  <c:v>6.5253490396628289</c:v>
                </c:pt>
                <c:pt idx="14976">
                  <c:v>6.5298821058178946</c:v>
                </c:pt>
                <c:pt idx="14977">
                  <c:v>6.5344183210763855</c:v>
                </c:pt>
                <c:pt idx="14978">
                  <c:v>6.5389576875784279</c:v>
                </c:pt>
                <c:pt idx="14979">
                  <c:v>6.5435002074655326</c:v>
                </c:pt>
                <c:pt idx="14980">
                  <c:v>6.5480458830235335</c:v>
                </c:pt>
                <c:pt idx="14981">
                  <c:v>6.5525947163970191</c:v>
                </c:pt>
                <c:pt idx="14982">
                  <c:v>6.557146709779679</c:v>
                </c:pt>
                <c:pt idx="14983">
                  <c:v>6.561701865318982</c:v>
                </c:pt>
                <c:pt idx="14984">
                  <c:v>6.5662601853071187</c:v>
                </c:pt>
                <c:pt idx="14985">
                  <c:v>6.5708216718946444</c:v>
                </c:pt>
                <c:pt idx="14986">
                  <c:v>6.5753863272335078</c:v>
                </c:pt>
                <c:pt idx="14987">
                  <c:v>6.5799541536206787</c:v>
                </c:pt>
                <c:pt idx="14988">
                  <c:v>6.5845251532111968</c:v>
                </c:pt>
                <c:pt idx="14989">
                  <c:v>6.5890993281614989</c:v>
                </c:pt>
                <c:pt idx="14990">
                  <c:v>6.5936766807733456</c:v>
                </c:pt>
                <c:pt idx="14991">
                  <c:v>6.5982572132062716</c:v>
                </c:pt>
                <c:pt idx="14992">
                  <c:v>6.6028409276212106</c:v>
                </c:pt>
                <c:pt idx="14993">
                  <c:v>6.6074278263247228</c:v>
                </c:pt>
                <c:pt idx="14994">
                  <c:v>6.6120179114808462</c:v>
                </c:pt>
                <c:pt idx="14995">
                  <c:v>6.6166111852550218</c:v>
                </c:pt>
                <c:pt idx="14996">
                  <c:v>6.6212076499586212</c:v>
                </c:pt>
                <c:pt idx="14997">
                  <c:v>6.6258073077601942</c:v>
                </c:pt>
                <c:pt idx="14998">
                  <c:v>6.6304101608779415</c:v>
                </c:pt>
                <c:pt idx="14999">
                  <c:v>6.6350162114833253</c:v>
                </c:pt>
                <c:pt idx="15000">
                  <c:v>6.6396254618941484</c:v>
                </c:pt>
                <c:pt idx="15001">
                  <c:v>6.644237914284993</c:v>
                </c:pt>
                <c:pt idx="15002">
                  <c:v>6.648853570831851</c:v>
                </c:pt>
                <c:pt idx="15003">
                  <c:v>6.653472433857357</c:v>
                </c:pt>
                <c:pt idx="15004">
                  <c:v>6.6580945055406309</c:v>
                </c:pt>
                <c:pt idx="15005">
                  <c:v>6.6627197880622013</c:v>
                </c:pt>
                <c:pt idx="15006">
                  <c:v>6.667348283749547</c:v>
                </c:pt>
                <c:pt idx="15007">
                  <c:v>6.6719799947863319</c:v>
                </c:pt>
                <c:pt idx="15008">
                  <c:v>6.6766149233576328</c:v>
                </c:pt>
                <c:pt idx="15009">
                  <c:v>6.6812530717957834</c:v>
                </c:pt>
                <c:pt idx="15010">
                  <c:v>6.6858944422889985</c:v>
                </c:pt>
                <c:pt idx="15011">
                  <c:v>6.6905390370269151</c:v>
                </c:pt>
                <c:pt idx="15012">
                  <c:v>6.6951868583467293</c:v>
                </c:pt>
                <c:pt idx="15013">
                  <c:v>6.6998379084412205</c:v>
                </c:pt>
                <c:pt idx="15014">
                  <c:v>6.7044921895533722</c:v>
                </c:pt>
                <c:pt idx="15015">
                  <c:v>6.7091497038789107</c:v>
                </c:pt>
                <c:pt idx="15016">
                  <c:v>6.7138104537615346</c:v>
                </c:pt>
                <c:pt idx="15017">
                  <c:v>6.7184744414001223</c:v>
                </c:pt>
                <c:pt idx="15018">
                  <c:v>6.7231416689949794</c:v>
                </c:pt>
                <c:pt idx="15019">
                  <c:v>6.7278121388946914</c:v>
                </c:pt>
                <c:pt idx="15020">
                  <c:v>6.7324858533027241</c:v>
                </c:pt>
                <c:pt idx="15021">
                  <c:v>6.7371628144239715</c:v>
                </c:pt>
                <c:pt idx="15022">
                  <c:v>6.7418430246119163</c:v>
                </c:pt>
                <c:pt idx="15023">
                  <c:v>6.7465264860746199</c:v>
                </c:pt>
                <c:pt idx="15024">
                  <c:v>6.7512132010215744</c:v>
                </c:pt>
                <c:pt idx="15025">
                  <c:v>6.7559031718111715</c:v>
                </c:pt>
                <c:pt idx="15026">
                  <c:v>6.7605964006560768</c:v>
                </c:pt>
                <c:pt idx="15027">
                  <c:v>6.765292889819615</c:v>
                </c:pt>
                <c:pt idx="15028">
                  <c:v>6.7699926415174243</c:v>
                </c:pt>
                <c:pt idx="15029">
                  <c:v>6.7746956581144566</c:v>
                </c:pt>
                <c:pt idx="15030">
                  <c:v>6.7794019418295317</c:v>
                </c:pt>
                <c:pt idx="15031">
                  <c:v>6.7841114948829091</c:v>
                </c:pt>
                <c:pt idx="15032">
                  <c:v>6.7888243196444726</c:v>
                </c:pt>
                <c:pt idx="15033">
                  <c:v>6.7935404183376713</c:v>
                </c:pt>
                <c:pt idx="15034">
                  <c:v>6.7982597931873929</c:v>
                </c:pt>
                <c:pt idx="15035">
                  <c:v>6.802982446568465</c:v>
                </c:pt>
                <c:pt idx="15036">
                  <c:v>6.8077083807089718</c:v>
                </c:pt>
                <c:pt idx="15037">
                  <c:v>6.8124375978384437</c:v>
                </c:pt>
                <c:pt idx="15038">
                  <c:v>6.817170100336658</c:v>
                </c:pt>
                <c:pt idx="15039">
                  <c:v>6.8219058904363488</c:v>
                </c:pt>
                <c:pt idx="15040">
                  <c:v>6.8266449703716932</c:v>
                </c:pt>
                <c:pt idx="15041">
                  <c:v>6.8313873425274334</c:v>
                </c:pt>
                <c:pt idx="15042">
                  <c:v>6.8361330091409584</c:v>
                </c:pt>
                <c:pt idx="15043">
                  <c:v>6.8408819725008811</c:v>
                </c:pt>
                <c:pt idx="15044">
                  <c:v>6.8456342348475934</c:v>
                </c:pt>
                <c:pt idx="15045">
                  <c:v>6.850389798572472</c:v>
                </c:pt>
                <c:pt idx="15046">
                  <c:v>6.8551486659191294</c:v>
                </c:pt>
                <c:pt idx="15047">
                  <c:v>6.8599108391326302</c:v>
                </c:pt>
                <c:pt idx="15048">
                  <c:v>6.8646763206093375</c:v>
                </c:pt>
                <c:pt idx="15049">
                  <c:v>6.8694451125975435</c:v>
                </c:pt>
                <c:pt idx="15050">
                  <c:v>6.8742172173469944</c:v>
                </c:pt>
                <c:pt idx="15051">
                  <c:v>6.878992637259052</c:v>
                </c:pt>
                <c:pt idx="15052">
                  <c:v>6.8837713745866953</c:v>
                </c:pt>
                <c:pt idx="15053">
                  <c:v>6.8885534315843646</c:v>
                </c:pt>
                <c:pt idx="15054">
                  <c:v>6.8933388106584284</c:v>
                </c:pt>
                <c:pt idx="15055">
                  <c:v>6.8981275140665641</c:v>
                </c:pt>
                <c:pt idx="15056">
                  <c:v>6.9029195440679141</c:v>
                </c:pt>
                <c:pt idx="15057">
                  <c:v>6.9077149030738658</c:v>
                </c:pt>
                <c:pt idx="15058">
                  <c:v>6.9125135933468052</c:v>
                </c:pt>
                <c:pt idx="15059">
                  <c:v>6.9173156172009156</c:v>
                </c:pt>
                <c:pt idx="15060">
                  <c:v>6.9221209769016232</c:v>
                </c:pt>
                <c:pt idx="15061">
                  <c:v>6.9269296748670222</c:v>
                </c:pt>
                <c:pt idx="15062">
                  <c:v>6.9317417133657928</c:v>
                </c:pt>
                <c:pt idx="15063">
                  <c:v>6.9365570946680846</c:v>
                </c:pt>
                <c:pt idx="15064">
                  <c:v>6.9413758211970356</c:v>
                </c:pt>
                <c:pt idx="15065">
                  <c:v>6.9461978952260566</c:v>
                </c:pt>
                <c:pt idx="15066">
                  <c:v>6.9510233190300328</c:v>
                </c:pt>
                <c:pt idx="15067">
                  <c:v>6.9558520950371552</c:v>
                </c:pt>
                <c:pt idx="15068">
                  <c:v>6.9606842255255756</c:v>
                </c:pt>
                <c:pt idx="15069">
                  <c:v>6.9655197127749231</c:v>
                </c:pt>
                <c:pt idx="15070">
                  <c:v>6.9703585592184538</c:v>
                </c:pt>
                <c:pt idx="15071">
                  <c:v>6.9752007671390697</c:v>
                </c:pt>
                <c:pt idx="15072">
                  <c:v>6.9800463388719409</c:v>
                </c:pt>
                <c:pt idx="15073">
                  <c:v>6.9848952767030381</c:v>
                </c:pt>
                <c:pt idx="15074">
                  <c:v>6.9897475830723845</c:v>
                </c:pt>
                <c:pt idx="15075">
                  <c:v>6.9946032602692343</c:v>
                </c:pt>
                <c:pt idx="15076">
                  <c:v>6.9994623105843239</c:v>
                </c:pt>
                <c:pt idx="15077">
                  <c:v>7.0043247364627659</c:v>
                </c:pt>
                <c:pt idx="15078">
                  <c:v>7.0091905401985883</c:v>
                </c:pt>
                <c:pt idx="15079">
                  <c:v>7.0140597240873062</c:v>
                </c:pt>
                <c:pt idx="15080">
                  <c:v>7.01893229057913</c:v>
                </c:pt>
                <c:pt idx="15081">
                  <c:v>7.0238082419728736</c:v>
                </c:pt>
                <c:pt idx="15082">
                  <c:v>7.0286875805688371</c:v>
                </c:pt>
                <c:pt idx="15083">
                  <c:v>7.0335703088223438</c:v>
                </c:pt>
                <c:pt idx="15084">
                  <c:v>7.038456429036998</c:v>
                </c:pt>
                <c:pt idx="15085">
                  <c:v>7.0433459435179007</c:v>
                </c:pt>
                <c:pt idx="15086">
                  <c:v>7.0482388547254944</c:v>
                </c:pt>
                <c:pt idx="15087">
                  <c:v>7.0531351649681868</c:v>
                </c:pt>
                <c:pt idx="15088">
                  <c:v>7.0580348766072412</c:v>
                </c:pt>
                <c:pt idx="15089">
                  <c:v>7.0629379919541684</c:v>
                </c:pt>
                <c:pt idx="15090">
                  <c:v>7.0678445134762544</c:v>
                </c:pt>
                <c:pt idx="15091">
                  <c:v>7.0727544434883303</c:v>
                </c:pt>
                <c:pt idx="15092">
                  <c:v>7.0776677843067288</c:v>
                </c:pt>
                <c:pt idx="15093">
                  <c:v>7.0825845384038812</c:v>
                </c:pt>
                <c:pt idx="15094">
                  <c:v>7.0875047080994467</c:v>
                </c:pt>
                <c:pt idx="15095">
                  <c:v>7.0924282957145879</c:v>
                </c:pt>
                <c:pt idx="15096">
                  <c:v>7.0973553037268928</c:v>
                </c:pt>
                <c:pt idx="15097">
                  <c:v>7.1022857344608585</c:v>
                </c:pt>
                <c:pt idx="15098">
                  <c:v>7.1072195902424893</c:v>
                </c:pt>
                <c:pt idx="15099">
                  <c:v>7.1121568735545386</c:v>
                </c:pt>
                <c:pt idx="15100">
                  <c:v>7.1170975867263513</c:v>
                </c:pt>
                <c:pt idx="15101">
                  <c:v>7.1220417320887819</c:v>
                </c:pt>
                <c:pt idx="15102">
                  <c:v>7.1269893121297647</c:v>
                </c:pt>
                <c:pt idx="15103">
                  <c:v>7.1319403291834993</c:v>
                </c:pt>
                <c:pt idx="15104">
                  <c:v>7.1368947856376312</c:v>
                </c:pt>
                <c:pt idx="15105">
                  <c:v>7.141852683829498</c:v>
                </c:pt>
                <c:pt idx="15106">
                  <c:v>7.1468140262539528</c:v>
                </c:pt>
                <c:pt idx="15107">
                  <c:v>7.1517788152516912</c:v>
                </c:pt>
                <c:pt idx="15108">
                  <c:v>7.1567470531649251</c:v>
                </c:pt>
                <c:pt idx="15109">
                  <c:v>7.1617187424937114</c:v>
                </c:pt>
                <c:pt idx="15110">
                  <c:v>7.1666938855836264</c:v>
                </c:pt>
                <c:pt idx="15111">
                  <c:v>7.1716724847817677</c:v>
                </c:pt>
                <c:pt idx="15112">
                  <c:v>7.1766545425934067</c:v>
                </c:pt>
                <c:pt idx="15113">
                  <c:v>7.1816400613690101</c:v>
                </c:pt>
                <c:pt idx="15114">
                  <c:v>7.1866290434605702</c:v>
                </c:pt>
                <c:pt idx="15115">
                  <c:v>7.1916214913785836</c:v>
                </c:pt>
                <c:pt idx="15116">
                  <c:v>7.1966174074784188</c:v>
                </c:pt>
                <c:pt idx="15117">
                  <c:v>7.2016167941693725</c:v>
                </c:pt>
                <c:pt idx="15118">
                  <c:v>7.2066196538099803</c:v>
                </c:pt>
                <c:pt idx="15119">
                  <c:v>7.2116259889177199</c:v>
                </c:pt>
                <c:pt idx="15120">
                  <c:v>7.2166358018545127</c:v>
                </c:pt>
                <c:pt idx="15121">
                  <c:v>7.221649094983813</c:v>
                </c:pt>
                <c:pt idx="15122">
                  <c:v>7.2266658708283487</c:v>
                </c:pt>
                <c:pt idx="15123">
                  <c:v>7.2316861317549677</c:v>
                </c:pt>
                <c:pt idx="15124">
                  <c:v>7.2367098801320529</c:v>
                </c:pt>
                <c:pt idx="15125">
                  <c:v>7.2417371184875936</c:v>
                </c:pt>
                <c:pt idx="15126">
                  <c:v>7.2467678491933745</c:v>
                </c:pt>
                <c:pt idx="15127">
                  <c:v>7.2518020746227156</c:v>
                </c:pt>
                <c:pt idx="15128">
                  <c:v>7.2568397973088805</c:v>
                </c:pt>
                <c:pt idx="15129">
                  <c:v>7.261881019628599</c:v>
                </c:pt>
                <c:pt idx="15130">
                  <c:v>7.266925743960142</c:v>
                </c:pt>
                <c:pt idx="15131">
                  <c:v>7.271973972842054</c:v>
                </c:pt>
                <c:pt idx="15132">
                  <c:v>7.2770257086560228</c:v>
                </c:pt>
                <c:pt idx="15133">
                  <c:v>7.282080953838264</c:v>
                </c:pt>
                <c:pt idx="15134">
                  <c:v>7.2871397107736637</c:v>
                </c:pt>
                <c:pt idx="15135">
                  <c:v>7.2922019820078283</c:v>
                </c:pt>
                <c:pt idx="15136">
                  <c:v>7.2972677699290696</c:v>
                </c:pt>
                <c:pt idx="15137">
                  <c:v>7.3023370769272482</c:v>
                </c:pt>
                <c:pt idx="15138">
                  <c:v>7.3074099055532793</c:v>
                </c:pt>
                <c:pt idx="15139">
                  <c:v>7.3124862582004555</c:v>
                </c:pt>
                <c:pt idx="15140">
                  <c:v>7.317566137263622</c:v>
                </c:pt>
                <c:pt idx="15141">
                  <c:v>7.3226495452990132</c:v>
                </c:pt>
                <c:pt idx="15142">
                  <c:v>7.3277364847049133</c:v>
                </c:pt>
                <c:pt idx="15143">
                  <c:v>7.3328269578811618</c:v>
                </c:pt>
                <c:pt idx="15144">
                  <c:v>7.3379209673893238</c:v>
                </c:pt>
                <c:pt idx="15145">
                  <c:v>7.3430185156326857</c:v>
                </c:pt>
                <c:pt idx="15146">
                  <c:v>7.3481196050160911</c:v>
                </c:pt>
                <c:pt idx="15147">
                  <c:v>7.3532242381064492</c:v>
                </c:pt>
                <c:pt idx="15148">
                  <c:v>7.3583324173120559</c:v>
                </c:pt>
                <c:pt idx="15149">
                  <c:v>7.3634441450963477</c:v>
                </c:pt>
                <c:pt idx="15150">
                  <c:v>7.3685594238708578</c:v>
                </c:pt>
                <c:pt idx="15151">
                  <c:v>7.3736782562096348</c:v>
                </c:pt>
                <c:pt idx="15152">
                  <c:v>7.3788006445276748</c:v>
                </c:pt>
                <c:pt idx="15153">
                  <c:v>7.3839265912415417</c:v>
                </c:pt>
                <c:pt idx="15154">
                  <c:v>7.3890560989306504</c:v>
                </c:pt>
                <c:pt idx="15155">
                  <c:v>7.3941891700150348</c:v>
                </c:pt>
                <c:pt idx="15156">
                  <c:v>7.3993258069162984</c:v>
                </c:pt>
                <c:pt idx="15157">
                  <c:v>7.4044660122192356</c:v>
                </c:pt>
                <c:pt idx="15158">
                  <c:v>7.4096097883489271</c:v>
                </c:pt>
                <c:pt idx="15159">
                  <c:v>7.4147571377320256</c:v>
                </c:pt>
                <c:pt idx="15160">
                  <c:v>7.4199080629587177</c:v>
                </c:pt>
                <c:pt idx="15161">
                  <c:v>7.4250625664591423</c:v>
                </c:pt>
                <c:pt idx="15162">
                  <c:v>7.4302206507190727</c:v>
                </c:pt>
                <c:pt idx="15163">
                  <c:v>7.4353823181719125</c:v>
                </c:pt>
                <c:pt idx="15164">
                  <c:v>7.4405475714150544</c:v>
                </c:pt>
                <c:pt idx="15165">
                  <c:v>7.4457164128853943</c:v>
                </c:pt>
                <c:pt idx="15166">
                  <c:v>7.4508888450214101</c:v>
                </c:pt>
                <c:pt idx="15167">
                  <c:v>7.4560648704259105</c:v>
                </c:pt>
                <c:pt idx="15168">
                  <c:v>7.4612444915408753</c:v>
                </c:pt>
                <c:pt idx="15169">
                  <c:v>7.4664277108098673</c:v>
                </c:pt>
                <c:pt idx="15170">
                  <c:v>7.4716145308411228</c:v>
                </c:pt>
                <c:pt idx="15171">
                  <c:v>7.4768049540817154</c:v>
                </c:pt>
                <c:pt idx="15172">
                  <c:v>7.4819989829803024</c:v>
                </c:pt>
                <c:pt idx="15173">
                  <c:v>7.487196620150562</c:v>
                </c:pt>
                <c:pt idx="15174">
                  <c:v>7.4923978680446686</c:v>
                </c:pt>
                <c:pt idx="15175">
                  <c:v>7.4976027291163883</c:v>
                </c:pt>
                <c:pt idx="15176">
                  <c:v>7.5028112059848482</c:v>
                </c:pt>
                <c:pt idx="15177">
                  <c:v>7.5080233011073378</c:v>
                </c:pt>
                <c:pt idx="15178">
                  <c:v>7.5132390169974066</c:v>
                </c:pt>
                <c:pt idx="15179">
                  <c:v>7.5184583561156453</c:v>
                </c:pt>
                <c:pt idx="15180">
                  <c:v>7.5236813210884668</c:v>
                </c:pt>
                <c:pt idx="15181">
                  <c:v>7.528907914379996</c:v>
                </c:pt>
                <c:pt idx="15182">
                  <c:v>7.5341381384559556</c:v>
                </c:pt>
                <c:pt idx="15183">
                  <c:v>7.5393719959482368</c:v>
                </c:pt>
                <c:pt idx="15184">
                  <c:v>7.5446094893261018</c:v>
                </c:pt>
                <c:pt idx="15185">
                  <c:v>7.5498506210604157</c:v>
                </c:pt>
                <c:pt idx="15186">
                  <c:v>7.5550953937885588</c:v>
                </c:pt>
                <c:pt idx="15187">
                  <c:v>7.5603438099849436</c:v>
                </c:pt>
                <c:pt idx="15188">
                  <c:v>7.5655958721255887</c:v>
                </c:pt>
                <c:pt idx="15189">
                  <c:v>7.5708515828533729</c:v>
                </c:pt>
                <c:pt idx="15190">
                  <c:v>7.57611094464787</c:v>
                </c:pt>
                <c:pt idx="15191">
                  <c:v>7.5813739599902625</c:v>
                </c:pt>
                <c:pt idx="15192">
                  <c:v>7.5866406315289403</c:v>
                </c:pt>
                <c:pt idx="15193">
                  <c:v>7.59191096174865</c:v>
                </c:pt>
                <c:pt idx="15194">
                  <c:v>7.5971849531910234</c:v>
                </c:pt>
                <c:pt idx="15195">
                  <c:v>7.602462608344144</c:v>
                </c:pt>
                <c:pt idx="15196">
                  <c:v>7.6077439298637701</c:v>
                </c:pt>
                <c:pt idx="15197">
                  <c:v>7.6130289202415584</c:v>
                </c:pt>
                <c:pt idx="15198">
                  <c:v>7.618317581970782</c:v>
                </c:pt>
                <c:pt idx="15199">
                  <c:v>7.6236099177127361</c:v>
                </c:pt>
                <c:pt idx="15200">
                  <c:v>7.6289059299642741</c:v>
                </c:pt>
                <c:pt idx="15201">
                  <c:v>7.6342056212238685</c:v>
                </c:pt>
                <c:pt idx="15202">
                  <c:v>7.6395089941583665</c:v>
                </c:pt>
                <c:pt idx="15203">
                  <c:v>7.6448160512698271</c:v>
                </c:pt>
                <c:pt idx="15204">
                  <c:v>7.6501267950619338</c:v>
                </c:pt>
                <c:pt idx="15205">
                  <c:v>7.6554412282070938</c:v>
                </c:pt>
                <c:pt idx="15206">
                  <c:v>7.6607593532125877</c:v>
                </c:pt>
                <c:pt idx="15207">
                  <c:v>7.6660811726430964</c:v>
                </c:pt>
                <c:pt idx="15208">
                  <c:v>7.6714066890092667</c:v>
                </c:pt>
                <c:pt idx="15209">
                  <c:v>7.6767359049909407</c:v>
                </c:pt>
                <c:pt idx="15210">
                  <c:v>7.6820688231023722</c:v>
                </c:pt>
                <c:pt idx="15211">
                  <c:v>7.6874054458594427</c:v>
                </c:pt>
                <c:pt idx="15212">
                  <c:v>7.6927457759475839</c:v>
                </c:pt>
                <c:pt idx="15213">
                  <c:v>7.6980898158862923</c:v>
                </c:pt>
                <c:pt idx="15214">
                  <c:v>7.7034375681966969</c:v>
                </c:pt>
                <c:pt idx="15215">
                  <c:v>7.7087890355698292</c:v>
                </c:pt>
                <c:pt idx="15216">
                  <c:v>7.7141442205304411</c:v>
                </c:pt>
                <c:pt idx="15217">
                  <c:v>7.719503125604918</c:v>
                </c:pt>
                <c:pt idx="15218">
                  <c:v>7.7248657534899055</c:v>
                </c:pt>
                <c:pt idx="15219">
                  <c:v>7.7302321067154187</c:v>
                </c:pt>
                <c:pt idx="15220">
                  <c:v>7.7356021878131136</c:v>
                </c:pt>
                <c:pt idx="15221">
                  <c:v>7.7409759994852587</c:v>
                </c:pt>
                <c:pt idx="15222">
                  <c:v>7.7463535442671461</c:v>
                </c:pt>
                <c:pt idx="15223">
                  <c:v>7.7517348247521127</c:v>
                </c:pt>
                <c:pt idx="15224">
                  <c:v>7.7571198434788577</c:v>
                </c:pt>
                <c:pt idx="15225">
                  <c:v>7.7625086031571646</c:v>
                </c:pt>
                <c:pt idx="15226">
                  <c:v>7.7679011063293792</c:v>
                </c:pt>
                <c:pt idx="15227">
                  <c:v>7.7732973555394942</c:v>
                </c:pt>
                <c:pt idx="15228">
                  <c:v>7.7786973535029444</c:v>
                </c:pt>
                <c:pt idx="15229">
                  <c:v>7.7841011027673765</c:v>
                </c:pt>
                <c:pt idx="15230">
                  <c:v>7.7895086058820899</c:v>
                </c:pt>
                <c:pt idx="15231">
                  <c:v>7.7949198655681826</c:v>
                </c:pt>
                <c:pt idx="15232">
                  <c:v>7.8003348843786142</c:v>
                </c:pt>
                <c:pt idx="15233">
                  <c:v>7.8057536648680008</c:v>
                </c:pt>
                <c:pt idx="15234">
                  <c:v>7.8111762097631141</c:v>
                </c:pt>
                <c:pt idx="15235">
                  <c:v>7.8166025216222392</c:v>
                </c:pt>
                <c:pt idx="15236">
                  <c:v>7.8220326030053196</c:v>
                </c:pt>
                <c:pt idx="15237">
                  <c:v>7.8274664566448138</c:v>
                </c:pt>
                <c:pt idx="15238">
                  <c:v>7.8329040851043414</c:v>
                </c:pt>
                <c:pt idx="15239">
                  <c:v>7.8383454910062165</c:v>
                </c:pt>
                <c:pt idx="15240">
                  <c:v>7.8437906769175028</c:v>
                </c:pt>
                <c:pt idx="15241">
                  <c:v>7.8492396455782609</c:v>
                </c:pt>
                <c:pt idx="15242">
                  <c:v>7.8546923995592399</c:v>
                </c:pt>
                <c:pt idx="15243">
                  <c:v>7.8601489414328585</c:v>
                </c:pt>
                <c:pt idx="15244">
                  <c:v>7.8656092739448917</c:v>
                </c:pt>
                <c:pt idx="15245">
                  <c:v>7.8710733996714506</c:v>
                </c:pt>
                <c:pt idx="15246">
                  <c:v>7.8765413211903184</c:v>
                </c:pt>
                <c:pt idx="15247">
                  <c:v>7.8820130412529954</c:v>
                </c:pt>
                <c:pt idx="15248">
                  <c:v>7.8874885624409661</c:v>
                </c:pt>
                <c:pt idx="15249">
                  <c:v>7.892967887337389</c:v>
                </c:pt>
                <c:pt idx="15250">
                  <c:v>7.8984510186995029</c:v>
                </c:pt>
                <c:pt idx="15251">
                  <c:v>7.9039379591141774</c:v>
                </c:pt>
                <c:pt idx="15252">
                  <c:v>7.9094287112275046</c:v>
                </c:pt>
                <c:pt idx="15253">
                  <c:v>7.9149232776298293</c:v>
                </c:pt>
                <c:pt idx="15254">
                  <c:v>7.9204216610860607</c:v>
                </c:pt>
                <c:pt idx="15255">
                  <c:v>7.9259238641902625</c:v>
                </c:pt>
                <c:pt idx="15256">
                  <c:v>7.9314298895381805</c:v>
                </c:pt>
                <c:pt idx="15257">
                  <c:v>7.9369397399004891</c:v>
                </c:pt>
                <c:pt idx="15258">
                  <c:v>7.9424534178766626</c:v>
                </c:pt>
                <c:pt idx="15259">
                  <c:v>7.9479709260678613</c:v>
                </c:pt>
                <c:pt idx="15260">
                  <c:v>7.953492267250537</c:v>
                </c:pt>
                <c:pt idx="15261">
                  <c:v>7.9590174440295867</c:v>
                </c:pt>
                <c:pt idx="15262">
                  <c:v>7.9645464590115918</c:v>
                </c:pt>
                <c:pt idx="15263">
                  <c:v>7.9700793149787987</c:v>
                </c:pt>
                <c:pt idx="15264">
                  <c:v>7.9756160145415329</c:v>
                </c:pt>
                <c:pt idx="15265">
                  <c:v>7.981156560311816</c:v>
                </c:pt>
                <c:pt idx="15266">
                  <c:v>7.9867009550776933</c:v>
                </c:pt>
                <c:pt idx="15267">
                  <c:v>7.9922492014549364</c:v>
                </c:pt>
                <c:pt idx="15268">
                  <c:v>7.9978013021192043</c:v>
                </c:pt>
                <c:pt idx="15269">
                  <c:v>8.003357259689782</c:v>
                </c:pt>
                <c:pt idx="15270">
                  <c:v>8.0089170769624722</c:v>
                </c:pt>
                <c:pt idx="15271">
                  <c:v>8.0144807565603227</c:v>
                </c:pt>
                <c:pt idx="15272">
                  <c:v>8.0200483011080816</c:v>
                </c:pt>
                <c:pt idx="15273">
                  <c:v>8.0256197134073801</c:v>
                </c:pt>
                <c:pt idx="15274">
                  <c:v>8.0311949960867359</c:v>
                </c:pt>
                <c:pt idx="15275">
                  <c:v>8.0367741517763722</c:v>
                </c:pt>
                <c:pt idx="15276">
                  <c:v>8.0423571832837641</c:v>
                </c:pt>
                <c:pt idx="15277">
                  <c:v>8.0479440932429114</c:v>
                </c:pt>
                <c:pt idx="15278">
                  <c:v>8.0535348842895189</c:v>
                </c:pt>
                <c:pt idx="15279">
                  <c:v>8.0591295592369203</c:v>
                </c:pt>
                <c:pt idx="15280">
                  <c:v>8.0647281207246078</c:v>
                </c:pt>
                <c:pt idx="15281">
                  <c:v>8.0703305713937841</c:v>
                </c:pt>
                <c:pt idx="15282">
                  <c:v>8.0759369140636466</c:v>
                </c:pt>
                <c:pt idx="15283">
                  <c:v>8.0815471513791941</c:v>
                </c:pt>
                <c:pt idx="15284">
                  <c:v>8.0871612860459816</c:v>
                </c:pt>
                <c:pt idx="15285">
                  <c:v>8.0927793207125571</c:v>
                </c:pt>
                <c:pt idx="15286">
                  <c:v>8.0984012582059641</c:v>
                </c:pt>
                <c:pt idx="15287">
                  <c:v>8.1040271011785538</c:v>
                </c:pt>
                <c:pt idx="15288">
                  <c:v>8.1096568522844024</c:v>
                </c:pt>
                <c:pt idx="15289">
                  <c:v>8.1152905143564453</c:v>
                </c:pt>
                <c:pt idx="15290">
                  <c:v>8.1209280900525691</c:v>
                </c:pt>
                <c:pt idx="15291">
                  <c:v>8.1265695820323831</c:v>
                </c:pt>
                <c:pt idx="15292">
                  <c:v>8.1322149931347312</c:v>
                </c:pt>
                <c:pt idx="15293">
                  <c:v>8.1378643260230401</c:v>
                </c:pt>
                <c:pt idx="15294">
                  <c:v>8.1435175833624704</c:v>
                </c:pt>
                <c:pt idx="15295">
                  <c:v>8.1491747679977848</c:v>
                </c:pt>
                <c:pt idx="15296">
                  <c:v>8.1548358825979648</c:v>
                </c:pt>
                <c:pt idx="15297">
                  <c:v>8.1605009298931019</c:v>
                </c:pt>
                <c:pt idx="15298">
                  <c:v>8.1661699125557661</c:v>
                </c:pt>
                <c:pt idx="15299">
                  <c:v>8.1718428334386353</c:v>
                </c:pt>
                <c:pt idx="15300">
                  <c:v>8.1775196952181162</c:v>
                </c:pt>
                <c:pt idx="15301">
                  <c:v>8.1832005005723527</c:v>
                </c:pt>
                <c:pt idx="15302">
                  <c:v>8.188885252359972</c:v>
                </c:pt>
                <c:pt idx="15303">
                  <c:v>8.194573953262962</c:v>
                </c:pt>
                <c:pt idx="15304">
                  <c:v>8.2002666059650533</c:v>
                </c:pt>
                <c:pt idx="15305">
                  <c:v>8.2059632133308327</c:v>
                </c:pt>
                <c:pt idx="15306">
                  <c:v>8.2116637780478836</c:v>
                </c:pt>
                <c:pt idx="15307">
                  <c:v>8.2173683028055322</c:v>
                </c:pt>
                <c:pt idx="15308">
                  <c:v>8.2230767904743391</c:v>
                </c:pt>
                <c:pt idx="15309">
                  <c:v>8.2287892437474941</c:v>
                </c:pt>
                <c:pt idx="15310">
                  <c:v>8.2345056653199311</c:v>
                </c:pt>
                <c:pt idx="15311">
                  <c:v>8.2402260580681972</c:v>
                </c:pt>
                <c:pt idx="15312">
                  <c:v>8.2459504246910988</c:v>
                </c:pt>
                <c:pt idx="15313">
                  <c:v>8.2516787679492278</c:v>
                </c:pt>
                <c:pt idx="15314">
                  <c:v>8.2574110905450162</c:v>
                </c:pt>
                <c:pt idx="15315">
                  <c:v>8.2631473953630152</c:v>
                </c:pt>
                <c:pt idx="15316">
                  <c:v>8.2688876851095348</c:v>
                </c:pt>
                <c:pt idx="15317">
                  <c:v>8.2746319624926414</c:v>
                </c:pt>
                <c:pt idx="15318">
                  <c:v>8.2803802304029013</c:v>
                </c:pt>
                <c:pt idx="15319">
                  <c:v>8.2861324915522712</c:v>
                </c:pt>
                <c:pt idx="15320">
                  <c:v>8.2918887486544648</c:v>
                </c:pt>
                <c:pt idx="15321">
                  <c:v>8.2976490046060754</c:v>
                </c:pt>
                <c:pt idx="15322">
                  <c:v>8.3034132621247174</c:v>
                </c:pt>
                <c:pt idx="15323">
                  <c:v>8.3091815239297606</c:v>
                </c:pt>
                <c:pt idx="15324">
                  <c:v>8.3149537929238431</c:v>
                </c:pt>
                <c:pt idx="15325">
                  <c:v>8.3207300718302406</c:v>
                </c:pt>
                <c:pt idx="15326">
                  <c:v>8.3265103633740036</c:v>
                </c:pt>
                <c:pt idx="15327">
                  <c:v>8.3322946704638152</c:v>
                </c:pt>
                <c:pt idx="15328">
                  <c:v>8.3380829958286373</c:v>
                </c:pt>
                <c:pt idx="15329">
                  <c:v>8.3438753422599063</c:v>
                </c:pt>
                <c:pt idx="15330">
                  <c:v>8.3496717124902471</c:v>
                </c:pt>
                <c:pt idx="15331">
                  <c:v>8.355472109436441</c:v>
                </c:pt>
                <c:pt idx="15332">
                  <c:v>8.3612765358350352</c:v>
                </c:pt>
                <c:pt idx="15333">
                  <c:v>8.3670849944243564</c:v>
                </c:pt>
                <c:pt idx="15334">
                  <c:v>8.3728974881272649</c:v>
                </c:pt>
                <c:pt idx="15335">
                  <c:v>8.3787140196860168</c:v>
                </c:pt>
                <c:pt idx="15336">
                  <c:v>8.3845345918446501</c:v>
                </c:pt>
                <c:pt idx="15337">
                  <c:v>8.3903592075321178</c:v>
                </c:pt>
                <c:pt idx="15338">
                  <c:v>8.3961878694964014</c:v>
                </c:pt>
                <c:pt idx="15339">
                  <c:v>8.4020205804872532</c:v>
                </c:pt>
                <c:pt idx="15340">
                  <c:v>8.4078573434397423</c:v>
                </c:pt>
                <c:pt idx="15341">
                  <c:v>8.4136981611075754</c:v>
                </c:pt>
                <c:pt idx="15342">
                  <c:v>8.4195430363075054</c:v>
                </c:pt>
                <c:pt idx="15343">
                  <c:v>8.4253919717969357</c:v>
                </c:pt>
                <c:pt idx="15344">
                  <c:v>8.4312449705190993</c:v>
                </c:pt>
                <c:pt idx="15345">
                  <c:v>8.4371020352353625</c:v>
                </c:pt>
                <c:pt idx="15346">
                  <c:v>8.4429631687088822</c:v>
                </c:pt>
                <c:pt idx="15347">
                  <c:v>8.4488283738890271</c:v>
                </c:pt>
                <c:pt idx="15348">
                  <c:v>8.4546976535429224</c:v>
                </c:pt>
                <c:pt idx="15349">
                  <c:v>8.4605710104394856</c:v>
                </c:pt>
                <c:pt idx="15350">
                  <c:v>8.4664484475342405</c:v>
                </c:pt>
                <c:pt idx="15351">
                  <c:v>8.4723299676000785</c:v>
                </c:pt>
                <c:pt idx="15352">
                  <c:v>8.4782155734116973</c:v>
                </c:pt>
                <c:pt idx="15353">
                  <c:v>8.4841052679307793</c:v>
                </c:pt>
                <c:pt idx="15354">
                  <c:v>8.4899990539360033</c:v>
                </c:pt>
                <c:pt idx="15355">
                  <c:v>8.4958969342078507</c:v>
                </c:pt>
                <c:pt idx="15356">
                  <c:v>8.5017989117141806</c:v>
                </c:pt>
                <c:pt idx="15357">
                  <c:v>8.5077049892394658</c:v>
                </c:pt>
                <c:pt idx="15358">
                  <c:v>8.5136151696319331</c:v>
                </c:pt>
                <c:pt idx="15359">
                  <c:v>8.5195294556797965</c:v>
                </c:pt>
                <c:pt idx="15360">
                  <c:v>8.5254478503591713</c:v>
                </c:pt>
                <c:pt idx="15361">
                  <c:v>8.5313703564622774</c:v>
                </c:pt>
                <c:pt idx="15362">
                  <c:v>8.5372969767831446</c:v>
                </c:pt>
                <c:pt idx="15363">
                  <c:v>8.5432277143040949</c:v>
                </c:pt>
                <c:pt idx="15364">
                  <c:v>8.549162571823171</c:v>
                </c:pt>
                <c:pt idx="15365">
                  <c:v>8.5551015521402274</c:v>
                </c:pt>
                <c:pt idx="15366">
                  <c:v>8.5610446582438104</c:v>
                </c:pt>
                <c:pt idx="15367">
                  <c:v>8.5669918929377946</c:v>
                </c:pt>
                <c:pt idx="15368">
                  <c:v>8.5729432590278769</c:v>
                </c:pt>
                <c:pt idx="15369">
                  <c:v>8.5788987595088333</c:v>
                </c:pt>
                <c:pt idx="15370">
                  <c:v>8.584858397190386</c:v>
                </c:pt>
                <c:pt idx="15371">
                  <c:v>8.5908221748840852</c:v>
                </c:pt>
                <c:pt idx="15372">
                  <c:v>8.5967900955909489</c:v>
                </c:pt>
                <c:pt idx="15373">
                  <c:v>8.6027621621265649</c:v>
                </c:pt>
                <c:pt idx="15374">
                  <c:v>8.6087383773709778</c:v>
                </c:pt>
                <c:pt idx="15375">
                  <c:v>8.6147187441435555</c:v>
                </c:pt>
                <c:pt idx="15376">
                  <c:v>8.6207032654536686</c:v>
                </c:pt>
                <c:pt idx="15377">
                  <c:v>8.6266919441247332</c:v>
                </c:pt>
                <c:pt idx="15378">
                  <c:v>8.6326847829819968</c:v>
                </c:pt>
                <c:pt idx="15379">
                  <c:v>8.6386817850411024</c:v>
                </c:pt>
                <c:pt idx="15380">
                  <c:v>8.6446829531313547</c:v>
                </c:pt>
                <c:pt idx="15381">
                  <c:v>8.6506882900838971</c:v>
                </c:pt>
                <c:pt idx="15382">
                  <c:v>8.6566977989206588</c:v>
                </c:pt>
                <c:pt idx="15383">
                  <c:v>8.6627114824768476</c:v>
                </c:pt>
                <c:pt idx="15384">
                  <c:v>8.6687293435895079</c:v>
                </c:pt>
                <c:pt idx="15385">
                  <c:v>8.6747513852868732</c:v>
                </c:pt>
                <c:pt idx="15386">
                  <c:v>8.6807776104100647</c:v>
                </c:pt>
                <c:pt idx="15387">
                  <c:v>8.6868080218652466</c:v>
                </c:pt>
                <c:pt idx="15388">
                  <c:v>8.6928426224973538</c:v>
                </c:pt>
                <c:pt idx="15389">
                  <c:v>8.6988814153430472</c:v>
                </c:pt>
                <c:pt idx="15390">
                  <c:v>8.7049244032513471</c:v>
                </c:pt>
                <c:pt idx="15391">
                  <c:v>8.7109715890731234</c:v>
                </c:pt>
                <c:pt idx="15392">
                  <c:v>8.7170229758513678</c:v>
                </c:pt>
                <c:pt idx="15393">
                  <c:v>8.7230785664410408</c:v>
                </c:pt>
                <c:pt idx="15394">
                  <c:v>8.7291383636989615</c:v>
                </c:pt>
                <c:pt idx="15395">
                  <c:v>8.7352023706744646</c:v>
                </c:pt>
                <c:pt idx="15396">
                  <c:v>8.7412705902284671</c:v>
                </c:pt>
                <c:pt idx="15397">
                  <c:v>8.7473430252237439</c:v>
                </c:pt>
                <c:pt idx="15398">
                  <c:v>8.753419678715991</c:v>
                </c:pt>
                <c:pt idx="15399">
                  <c:v>8.7595005535720905</c:v>
                </c:pt>
                <c:pt idx="15400">
                  <c:v>8.7655856526607874</c:v>
                </c:pt>
                <c:pt idx="15401">
                  <c:v>8.7716749790441515</c:v>
                </c:pt>
                <c:pt idx="15402">
                  <c:v>8.7777685355950439</c:v>
                </c:pt>
                <c:pt idx="15403">
                  <c:v>8.7838663252521023</c:v>
                </c:pt>
                <c:pt idx="15404">
                  <c:v>8.7899683508920496</c:v>
                </c:pt>
                <c:pt idx="15405">
                  <c:v>8.7960746155854714</c:v>
                </c:pt>
                <c:pt idx="15406">
                  <c:v>8.8021851222132241</c:v>
                </c:pt>
                <c:pt idx="15407">
                  <c:v>8.8082998736580294</c:v>
                </c:pt>
                <c:pt idx="15408">
                  <c:v>8.8144188729968764</c:v>
                </c:pt>
                <c:pt idx="15409">
                  <c:v>8.8205421231166294</c:v>
                </c:pt>
                <c:pt idx="15410">
                  <c:v>8.8266696269060212</c:v>
                </c:pt>
                <c:pt idx="15411">
                  <c:v>8.8328013874484608</c:v>
                </c:pt>
                <c:pt idx="15412">
                  <c:v>8.8389374076368288</c:v>
                </c:pt>
                <c:pt idx="15413">
                  <c:v>8.8450776903658852</c:v>
                </c:pt>
                <c:pt idx="15414">
                  <c:v>8.8512222387254678</c:v>
                </c:pt>
                <c:pt idx="15415">
                  <c:v>8.8573710556144949</c:v>
                </c:pt>
                <c:pt idx="15416">
                  <c:v>8.8635241439337591</c:v>
                </c:pt>
                <c:pt idx="15417">
                  <c:v>8.8696815067795427</c:v>
                </c:pt>
                <c:pt idx="15418">
                  <c:v>8.8758431470568091</c:v>
                </c:pt>
                <c:pt idx="15419">
                  <c:v>8.8820090677370285</c:v>
                </c:pt>
                <c:pt idx="15420">
                  <c:v>8.8881792717290633</c:v>
                </c:pt>
                <c:pt idx="15421">
                  <c:v>8.8943537621378095</c:v>
                </c:pt>
                <c:pt idx="15422">
                  <c:v>8.900532541876311</c:v>
                </c:pt>
                <c:pt idx="15423">
                  <c:v>8.9067156138594967</c:v>
                </c:pt>
                <c:pt idx="15424">
                  <c:v>8.9129029811987373</c:v>
                </c:pt>
                <c:pt idx="15425">
                  <c:v>8.91909464681315</c:v>
                </c:pt>
                <c:pt idx="15426">
                  <c:v>8.925290613623746</c:v>
                </c:pt>
                <c:pt idx="15427">
                  <c:v>8.9314908847483832</c:v>
                </c:pt>
                <c:pt idx="15428">
                  <c:v>8.9376954631122665</c:v>
                </c:pt>
                <c:pt idx="15429">
                  <c:v>8.9439043516424981</c:v>
                </c:pt>
                <c:pt idx="15430">
                  <c:v>8.950117553463441</c:v>
                </c:pt>
                <c:pt idx="15431">
                  <c:v>8.9563350715063983</c:v>
                </c:pt>
                <c:pt idx="15432">
                  <c:v>8.9625569087697894</c:v>
                </c:pt>
                <c:pt idx="15433">
                  <c:v>8.9687830681888556</c:v>
                </c:pt>
                <c:pt idx="15434">
                  <c:v>8.9750135528966535</c:v>
                </c:pt>
                <c:pt idx="15435">
                  <c:v>8.9812483658326379</c:v>
                </c:pt>
                <c:pt idx="15436">
                  <c:v>8.9874875099381786</c:v>
                </c:pt>
                <c:pt idx="15437">
                  <c:v>8.9937309883528584</c:v>
                </c:pt>
                <c:pt idx="15438">
                  <c:v>8.9999788040222679</c:v>
                </c:pt>
                <c:pt idx="15439">
                  <c:v>9.0062309598939088</c:v>
                </c:pt>
                <c:pt idx="15440">
                  <c:v>9.0124874591139115</c:v>
                </c:pt>
                <c:pt idx="15441">
                  <c:v>9.0187483046340109</c:v>
                </c:pt>
                <c:pt idx="15442">
                  <c:v>9.025013499407855</c:v>
                </c:pt>
                <c:pt idx="15443">
                  <c:v>9.0312830465881362</c:v>
                </c:pt>
                <c:pt idx="15444">
                  <c:v>9.0375569491327443</c:v>
                </c:pt>
                <c:pt idx="15445">
                  <c:v>9.043835210001486</c:v>
                </c:pt>
                <c:pt idx="15446">
                  <c:v>9.0501178323536315</c:v>
                </c:pt>
                <c:pt idx="15447">
                  <c:v>9.0564048191532383</c:v>
                </c:pt>
                <c:pt idx="15448">
                  <c:v>9.0626961734322258</c:v>
                </c:pt>
                <c:pt idx="15449">
                  <c:v>9.0689918981586306</c:v>
                </c:pt>
                <c:pt idx="15450">
                  <c:v>9.0752919965005141</c:v>
                </c:pt>
                <c:pt idx="15451">
                  <c:v>9.0815964714301778</c:v>
                </c:pt>
                <c:pt idx="15452">
                  <c:v>9.0879053259218505</c:v>
                </c:pt>
                <c:pt idx="15453">
                  <c:v>9.0942185631501982</c:v>
                </c:pt>
                <c:pt idx="15454">
                  <c:v>9.1005361860937217</c:v>
                </c:pt>
                <c:pt idx="15455">
                  <c:v>9.1068581977328513</c:v>
                </c:pt>
                <c:pt idx="15456">
                  <c:v>9.1131846012488751</c:v>
                </c:pt>
                <c:pt idx="15457">
                  <c:v>9.1195153996265059</c:v>
                </c:pt>
                <c:pt idx="15458">
                  <c:v>9.1258505958523912</c:v>
                </c:pt>
                <c:pt idx="15459">
                  <c:v>9.1321901931144502</c:v>
                </c:pt>
                <c:pt idx="15460">
                  <c:v>9.138534194403622</c:v>
                </c:pt>
                <c:pt idx="15461">
                  <c:v>9.1448826027127836</c:v>
                </c:pt>
                <c:pt idx="15462">
                  <c:v>9.1512354212365015</c:v>
                </c:pt>
                <c:pt idx="15463">
                  <c:v>9.1575926529719514</c:v>
                </c:pt>
                <c:pt idx="15464">
                  <c:v>9.1639543009849298</c:v>
                </c:pt>
                <c:pt idx="15465">
                  <c:v>9.1703203682766361</c:v>
                </c:pt>
                <c:pt idx="15466">
                  <c:v>9.1766908580505273</c:v>
                </c:pt>
                <c:pt idx="15467">
                  <c:v>9.1830657733121139</c:v>
                </c:pt>
                <c:pt idx="15468">
                  <c:v>9.1894451170688587</c:v>
                </c:pt>
                <c:pt idx="15469">
                  <c:v>9.195828892530896</c:v>
                </c:pt>
                <c:pt idx="15470">
                  <c:v>9.202217102710005</c:v>
                </c:pt>
                <c:pt idx="15471">
                  <c:v>9.2086097506199209</c:v>
                </c:pt>
                <c:pt idx="15472">
                  <c:v>9.2150068394774713</c:v>
                </c:pt>
                <c:pt idx="15473">
                  <c:v>9.2214083723007203</c:v>
                </c:pt>
                <c:pt idx="15474">
                  <c:v>9.227814352109684</c:v>
                </c:pt>
                <c:pt idx="15475">
                  <c:v>9.2342247821279013</c:v>
                </c:pt>
                <c:pt idx="15476">
                  <c:v>9.2406396653797298</c:v>
                </c:pt>
                <c:pt idx="15477">
                  <c:v>9.247059004958766</c:v>
                </c:pt>
                <c:pt idx="15478">
                  <c:v>9.2534828038934283</c:v>
                </c:pt>
                <c:pt idx="15479">
                  <c:v>9.2599110654162207</c:v>
                </c:pt>
                <c:pt idx="15480">
                  <c:v>9.2663437925599137</c:v>
                </c:pt>
                <c:pt idx="15481">
                  <c:v>9.2727809883592407</c:v>
                </c:pt>
                <c:pt idx="15482">
                  <c:v>9.2792226560534505</c:v>
                </c:pt>
                <c:pt idx="15483">
                  <c:v>9.285668798681634</c:v>
                </c:pt>
                <c:pt idx="15484">
                  <c:v>9.2921194192848553</c:v>
                </c:pt>
                <c:pt idx="15485">
                  <c:v>9.2985745211091171</c:v>
                </c:pt>
                <c:pt idx="15486">
                  <c:v>9.3050341071998499</c:v>
                </c:pt>
                <c:pt idx="15487">
                  <c:v>9.3114981806044614</c:v>
                </c:pt>
                <c:pt idx="15488">
                  <c:v>9.3179667445757204</c:v>
                </c:pt>
                <c:pt idx="15489">
                  <c:v>9.3244398021654131</c:v>
                </c:pt>
                <c:pt idx="15490">
                  <c:v>9.330917356427296</c:v>
                </c:pt>
                <c:pt idx="15491">
                  <c:v>9.3373994106209288</c:v>
                </c:pt>
                <c:pt idx="15492">
                  <c:v>9.3438859678044572</c:v>
                </c:pt>
                <c:pt idx="15493">
                  <c:v>9.3503770311060421</c:v>
                </c:pt>
                <c:pt idx="15494">
                  <c:v>9.3568726035879415</c:v>
                </c:pt>
                <c:pt idx="15495">
                  <c:v>9.3633726885187762</c:v>
                </c:pt>
                <c:pt idx="15496">
                  <c:v>9.3698772889651991</c:v>
                </c:pt>
                <c:pt idx="15497">
                  <c:v>9.3763864079958541</c:v>
                </c:pt>
                <c:pt idx="15498">
                  <c:v>9.3829000488861798</c:v>
                </c:pt>
                <c:pt idx="15499">
                  <c:v>9.3894182147092238</c:v>
                </c:pt>
                <c:pt idx="15500">
                  <c:v>9.3959409085400285</c:v>
                </c:pt>
                <c:pt idx="15501">
                  <c:v>9.4024681336608662</c:v>
                </c:pt>
                <c:pt idx="15502">
                  <c:v>9.4089998931511936</c:v>
                </c:pt>
                <c:pt idx="15503">
                  <c:v>9.4155361900924621</c:v>
                </c:pt>
                <c:pt idx="15504">
                  <c:v>9.422077027773792</c:v>
                </c:pt>
                <c:pt idx="15505">
                  <c:v>9.4286224092810613</c:v>
                </c:pt>
                <c:pt idx="15506">
                  <c:v>9.4351723377021486</c:v>
                </c:pt>
                <c:pt idx="15507">
                  <c:v>9.4417268163330341</c:v>
                </c:pt>
                <c:pt idx="15508">
                  <c:v>9.4482858482660284</c:v>
                </c:pt>
                <c:pt idx="15509">
                  <c:v>9.454849436664249</c:v>
                </c:pt>
                <c:pt idx="15510">
                  <c:v>9.4614175846241633</c:v>
                </c:pt>
                <c:pt idx="15511">
                  <c:v>9.4679902954509156</c:v>
                </c:pt>
                <c:pt idx="15512">
                  <c:v>9.474567572245423</c:v>
                </c:pt>
                <c:pt idx="15513">
                  <c:v>9.4811494181106148</c:v>
                </c:pt>
                <c:pt idx="15514">
                  <c:v>9.4877358363585262</c:v>
                </c:pt>
                <c:pt idx="15515">
                  <c:v>9.49432683009654</c:v>
                </c:pt>
                <c:pt idx="15516">
                  <c:v>9.5009224024340586</c:v>
                </c:pt>
                <c:pt idx="15517">
                  <c:v>9.5075225566900237</c:v>
                </c:pt>
                <c:pt idx="15518">
                  <c:v>9.5141272959782981</c:v>
                </c:pt>
                <c:pt idx="15519">
                  <c:v>9.5207366234147699</c:v>
                </c:pt>
                <c:pt idx="15520">
                  <c:v>9.5273505423253013</c:v>
                </c:pt>
                <c:pt idx="15521">
                  <c:v>9.5339690558302514</c:v>
                </c:pt>
                <c:pt idx="15522">
                  <c:v>9.5405921671214191</c:v>
                </c:pt>
                <c:pt idx="15523">
                  <c:v>9.5472198793233556</c:v>
                </c:pt>
                <c:pt idx="15524">
                  <c:v>9.5538521957711779</c:v>
                </c:pt>
                <c:pt idx="15525">
                  <c:v>9.5604891195939246</c:v>
                </c:pt>
                <c:pt idx="15526">
                  <c:v>9.5671306539226606</c:v>
                </c:pt>
                <c:pt idx="15527">
                  <c:v>9.5737768020994611</c:v>
                </c:pt>
                <c:pt idx="15528">
                  <c:v>9.5804275672598873</c:v>
                </c:pt>
                <c:pt idx="15529">
                  <c:v>9.5870829525415395</c:v>
                </c:pt>
                <c:pt idx="15530">
                  <c:v>9.5937429612934562</c:v>
                </c:pt>
                <c:pt idx="15531">
                  <c:v>9.6004075966577442</c:v>
                </c:pt>
                <c:pt idx="15532">
                  <c:v>9.6070768617785411</c:v>
                </c:pt>
                <c:pt idx="15533">
                  <c:v>9.6137507600118752</c:v>
                </c:pt>
                <c:pt idx="15534">
                  <c:v>9.6204292945064012</c:v>
                </c:pt>
                <c:pt idx="15535">
                  <c:v>9.6271124684128182</c:v>
                </c:pt>
                <c:pt idx="15536">
                  <c:v>9.63380028509415</c:v>
                </c:pt>
                <c:pt idx="15537">
                  <c:v>9.6404927477056219</c:v>
                </c:pt>
                <c:pt idx="15538">
                  <c:v>9.6471898594746914</c:v>
                </c:pt>
                <c:pt idx="15539">
                  <c:v>9.6538916235608223</c:v>
                </c:pt>
                <c:pt idx="15540">
                  <c:v>9.660598043336396</c:v>
                </c:pt>
                <c:pt idx="15541">
                  <c:v>9.6673091219654097</c:v>
                </c:pt>
                <c:pt idx="15542">
                  <c:v>9.6740248626139138</c:v>
                </c:pt>
                <c:pt idx="15543">
                  <c:v>9.6807452686613242</c:v>
                </c:pt>
                <c:pt idx="15544">
                  <c:v>9.6874703432782354</c:v>
                </c:pt>
                <c:pt idx="15545">
                  <c:v>9.6942000896373042</c:v>
                </c:pt>
                <c:pt idx="15546">
                  <c:v>9.7009345111249914</c:v>
                </c:pt>
                <c:pt idx="15547">
                  <c:v>9.7076736109185049</c:v>
                </c:pt>
                <c:pt idx="15548">
                  <c:v>9.7144173921971166</c:v>
                </c:pt>
                <c:pt idx="15549">
                  <c:v>9.7211658583543503</c:v>
                </c:pt>
                <c:pt idx="15550">
                  <c:v>9.7279190125740396</c:v>
                </c:pt>
                <c:pt idx="15551">
                  <c:v>9.7346768580420893</c:v>
                </c:pt>
                <c:pt idx="15552">
                  <c:v>9.7414393981590983</c:v>
                </c:pt>
                <c:pt idx="15553">
                  <c:v>9.7482066361155422</c:v>
                </c:pt>
                <c:pt idx="15554">
                  <c:v>9.7549785751749436</c:v>
                </c:pt>
                <c:pt idx="15555">
                  <c:v>9.7617552185320626</c:v>
                </c:pt>
                <c:pt idx="15556">
                  <c:v>9.7685365695969626</c:v>
                </c:pt>
                <c:pt idx="15557">
                  <c:v>9.7753226315689936</c:v>
                </c:pt>
                <c:pt idx="15558">
                  <c:v>9.7821134076495806</c:v>
                </c:pt>
                <c:pt idx="15559">
                  <c:v>9.7889089012558941</c:v>
                </c:pt>
                <c:pt idx="15560">
                  <c:v>9.7957091155939597</c:v>
                </c:pt>
                <c:pt idx="15561">
                  <c:v>9.8025140538718762</c:v>
                </c:pt>
                <c:pt idx="15562">
                  <c:v>9.8093237195139444</c:v>
                </c:pt>
                <c:pt idx="15563">
                  <c:v>9.8161381157328744</c:v>
                </c:pt>
                <c:pt idx="15564">
                  <c:v>9.8229572457434546</c:v>
                </c:pt>
                <c:pt idx="15565">
                  <c:v>9.8297811129771304</c:v>
                </c:pt>
                <c:pt idx="15566">
                  <c:v>9.8366097206533052</c:v>
                </c:pt>
                <c:pt idx="15567">
                  <c:v>9.8434430720651012</c:v>
                </c:pt>
                <c:pt idx="15568">
                  <c:v>9.8502811704362507</c:v>
                </c:pt>
                <c:pt idx="15569">
                  <c:v>9.8571240192077383</c:v>
                </c:pt>
                <c:pt idx="15570">
                  <c:v>9.8639716216079307</c:v>
                </c:pt>
                <c:pt idx="15571">
                  <c:v>9.870823980867284</c:v>
                </c:pt>
                <c:pt idx="15572">
                  <c:v>9.8776811004339606</c:v>
                </c:pt>
                <c:pt idx="15573">
                  <c:v>9.8845429835430547</c:v>
                </c:pt>
                <c:pt idx="15574">
                  <c:v>9.8914096334317652</c:v>
                </c:pt>
                <c:pt idx="15575">
                  <c:v>9.8982810535554435</c:v>
                </c:pt>
                <c:pt idx="15576">
                  <c:v>9.9051572471559322</c:v>
                </c:pt>
                <c:pt idx="15577">
                  <c:v>9.9120382174771784</c:v>
                </c:pt>
                <c:pt idx="15578">
                  <c:v>9.9189239679817405</c:v>
                </c:pt>
                <c:pt idx="15579">
                  <c:v>9.9258145019182233</c:v>
                </c:pt>
                <c:pt idx="15580">
                  <c:v>9.9327098225373387</c:v>
                </c:pt>
                <c:pt idx="15581">
                  <c:v>9.9396099333088657</c:v>
                </c:pt>
                <c:pt idx="15582">
                  <c:v>9.9465148374881842</c:v>
                </c:pt>
                <c:pt idx="15583">
                  <c:v>9.9534245384052085</c:v>
                </c:pt>
                <c:pt idx="15584">
                  <c:v>9.9603390393196882</c:v>
                </c:pt>
                <c:pt idx="15585">
                  <c:v>9.9672583437110571</c:v>
                </c:pt>
                <c:pt idx="15586">
                  <c:v>9.9741824548437492</c:v>
                </c:pt>
                <c:pt idx="15587">
                  <c:v>9.9811113759843177</c:v>
                </c:pt>
                <c:pt idx="15588">
                  <c:v>9.9880451106194492</c:v>
                </c:pt>
                <c:pt idx="15589">
                  <c:v>9.9949836620203882</c:v>
                </c:pt>
                <c:pt idx="15590">
                  <c:v>10.001927033460499</c:v>
                </c:pt>
                <c:pt idx="15591">
                  <c:v>10.008875228433739</c:v>
                </c:pt>
                <c:pt idx="15592">
                  <c:v>10.015828250218176</c:v>
                </c:pt>
                <c:pt idx="15593">
                  <c:v>10.022786102093999</c:v>
                </c:pt>
                <c:pt idx="15594">
                  <c:v>10.029748787562456</c:v>
                </c:pt>
                <c:pt idx="15595">
                  <c:v>10.036716309908448</c:v>
                </c:pt>
                <c:pt idx="15596">
                  <c:v>10.043688672419004</c:v>
                </c:pt>
                <c:pt idx="15597">
                  <c:v>10.050665878602675</c:v>
                </c:pt>
                <c:pt idx="15598">
                  <c:v>10.057647931751214</c:v>
                </c:pt>
                <c:pt idx="15599">
                  <c:v>10.064634835231738</c:v>
                </c:pt>
                <c:pt idx="15600">
                  <c:v>10.071626592340419</c:v>
                </c:pt>
                <c:pt idx="15601">
                  <c:v>10.078623206595566</c:v>
                </c:pt>
                <c:pt idx="15602">
                  <c:v>10.085624681298089</c:v>
                </c:pt>
                <c:pt idx="15603">
                  <c:v>10.092631019751037</c:v>
                </c:pt>
                <c:pt idx="15604">
                  <c:v>10.099642225480054</c:v>
                </c:pt>
                <c:pt idx="15605">
                  <c:v>10.106658301792933</c:v>
                </c:pt>
                <c:pt idx="15606">
                  <c:v>10.113679251999612</c:v>
                </c:pt>
                <c:pt idx="15607">
                  <c:v>10.120705079633089</c:v>
                </c:pt>
                <c:pt idx="15608">
                  <c:v>10.127735788008057</c:v>
                </c:pt>
                <c:pt idx="15609">
                  <c:v>10.134771380441354</c:v>
                </c:pt>
                <c:pt idx="15610">
                  <c:v>10.141811860473346</c:v>
                </c:pt>
                <c:pt idx="15611">
                  <c:v>10.148857231425637</c:v>
                </c:pt>
                <c:pt idx="15612">
                  <c:v>10.155907496695884</c:v>
                </c:pt>
                <c:pt idx="15613">
                  <c:v>10.162962659610146</c:v>
                </c:pt>
                <c:pt idx="15614">
                  <c:v>10.170022723718644</c:v>
                </c:pt>
                <c:pt idx="15615">
                  <c:v>10.177087692352217</c:v>
                </c:pt>
                <c:pt idx="15616">
                  <c:v>10.184157568843869</c:v>
                </c:pt>
                <c:pt idx="15617">
                  <c:v>10.19123235675122</c:v>
                </c:pt>
                <c:pt idx="15618">
                  <c:v>10.198312059412059</c:v>
                </c:pt>
                <c:pt idx="15619">
                  <c:v>10.20539668016634</c:v>
                </c:pt>
                <c:pt idx="15620">
                  <c:v>10.2124862225791</c:v>
                </c:pt>
                <c:pt idx="15621">
                  <c:v>10.219580689995093</c:v>
                </c:pt>
                <c:pt idx="15622">
                  <c:v>10.226680085761235</c:v>
                </c:pt>
                <c:pt idx="15623">
                  <c:v>10.233784413450001</c:v>
                </c:pt>
                <c:pt idx="15624">
                  <c:v>10.240893676413116</c:v>
                </c:pt>
                <c:pt idx="15625">
                  <c:v>10.248007878004481</c:v>
                </c:pt>
                <c:pt idx="15626">
                  <c:v>10.255127021804018</c:v>
                </c:pt>
                <c:pt idx="15627">
                  <c:v>10.262251111170443</c:v>
                </c:pt>
                <c:pt idx="15628">
                  <c:v>10.269380149539373</c:v>
                </c:pt>
                <c:pt idx="15629">
                  <c:v>10.276514140274033</c:v>
                </c:pt>
                <c:pt idx="15630">
                  <c:v>10.283653086964309</c:v>
                </c:pt>
                <c:pt idx="15631">
                  <c:v>10.290796992978255</c:v>
                </c:pt>
                <c:pt idx="15632">
                  <c:v>10.297945861686118</c:v>
                </c:pt>
                <c:pt idx="15633">
                  <c:v>10.305099696685263</c:v>
                </c:pt>
                <c:pt idx="15634">
                  <c:v>10.312258501350776</c:v>
                </c:pt>
                <c:pt idx="15635">
                  <c:v>10.319422279059927</c:v>
                </c:pt>
                <c:pt idx="15636">
                  <c:v>10.326591033417586</c:v>
                </c:pt>
                <c:pt idx="15637">
                  <c:v>10.333764767805876</c:v>
                </c:pt>
                <c:pt idx="15638">
                  <c:v>10.340943485609111</c:v>
                </c:pt>
                <c:pt idx="15639">
                  <c:v>10.348127190439682</c:v>
                </c:pt>
                <c:pt idx="15640">
                  <c:v>10.35531588568676</c:v>
                </c:pt>
                <c:pt idx="15641">
                  <c:v>10.362509574741722</c:v>
                </c:pt>
                <c:pt idx="15642">
                  <c:v>10.369708261224488</c:v>
                </c:pt>
                <c:pt idx="15643">
                  <c:v>10.376911948531301</c:v>
                </c:pt>
                <c:pt idx="15644">
                  <c:v>10.384120640136162</c:v>
                </c:pt>
                <c:pt idx="15645">
                  <c:v>10.391334339439879</c:v>
                </c:pt>
                <c:pt idx="15646">
                  <c:v>10.398553050072442</c:v>
                </c:pt>
                <c:pt idx="15647">
                  <c:v>10.405776775439541</c:v>
                </c:pt>
                <c:pt idx="15648">
                  <c:v>10.413005518949078</c:v>
                </c:pt>
                <c:pt idx="15649">
                  <c:v>10.42023928423861</c:v>
                </c:pt>
                <c:pt idx="15650">
                  <c:v>10.427478074720934</c:v>
                </c:pt>
                <c:pt idx="15651">
                  <c:v>10.434721893811055</c:v>
                </c:pt>
                <c:pt idx="15652">
                  <c:v>10.441970745154121</c:v>
                </c:pt>
                <c:pt idx="15653">
                  <c:v>10.449224632170042</c:v>
                </c:pt>
                <c:pt idx="15654">
                  <c:v>10.456483558280945</c:v>
                </c:pt>
                <c:pt idx="15655">
                  <c:v>10.463747527139583</c:v>
                </c:pt>
                <c:pt idx="15656">
                  <c:v>10.471016542172997</c:v>
                </c:pt>
                <c:pt idx="15657">
                  <c:v>10.478290606886691</c:v>
                </c:pt>
                <c:pt idx="15658">
                  <c:v>10.485569724712315</c:v>
                </c:pt>
                <c:pt idx="15659">
                  <c:v>10.492853899312777</c:v>
                </c:pt>
                <c:pt idx="15660">
                  <c:v>10.500143134124654</c:v>
                </c:pt>
                <c:pt idx="15661">
                  <c:v>10.507437432586752</c:v>
                </c:pt>
                <c:pt idx="15662">
                  <c:v>10.514736798369615</c:v>
                </c:pt>
                <c:pt idx="15663">
                  <c:v>10.522041234916989</c:v>
                </c:pt>
                <c:pt idx="15664">
                  <c:v>10.529350745674849</c:v>
                </c:pt>
                <c:pt idx="15665">
                  <c:v>10.536665334321402</c:v>
                </c:pt>
                <c:pt idx="15666">
                  <c:v>10.543985004307567</c:v>
                </c:pt>
                <c:pt idx="15667">
                  <c:v>10.551309759086513</c:v>
                </c:pt>
                <c:pt idx="15668">
                  <c:v>10.55863960234411</c:v>
                </c:pt>
                <c:pt idx="15669">
                  <c:v>10.565974537538482</c:v>
                </c:pt>
                <c:pt idx="15670">
                  <c:v>10.573314568129991</c:v>
                </c:pt>
                <c:pt idx="15671">
                  <c:v>10.580659697812202</c:v>
                </c:pt>
                <c:pt idx="15672">
                  <c:v>10.588009930050447</c:v>
                </c:pt>
                <c:pt idx="15673">
                  <c:v>10.595365268389397</c:v>
                </c:pt>
                <c:pt idx="15674">
                  <c:v>10.602725716299043</c:v>
                </c:pt>
                <c:pt idx="15675">
                  <c:v>10.610091277483221</c:v>
                </c:pt>
                <c:pt idx="15676">
                  <c:v>10.617461955416903</c:v>
                </c:pt>
                <c:pt idx="15677">
                  <c:v>10.624837753577317</c:v>
                </c:pt>
                <c:pt idx="15678">
                  <c:v>10.632218675676024</c:v>
                </c:pt>
                <c:pt idx="15679">
                  <c:v>10.639604725195239</c:v>
                </c:pt>
                <c:pt idx="15680">
                  <c:v>10.646995905619445</c:v>
                </c:pt>
                <c:pt idx="15681">
                  <c:v>10.65439222066794</c:v>
                </c:pt>
                <c:pt idx="15682">
                  <c:v>10.661793673830209</c:v>
                </c:pt>
                <c:pt idx="15683">
                  <c:v>10.669200268597994</c:v>
                </c:pt>
                <c:pt idx="15684">
                  <c:v>10.676612008698353</c:v>
                </c:pt>
                <c:pt idx="15685">
                  <c:v>10.684028897628046</c:v>
                </c:pt>
                <c:pt idx="15686">
                  <c:v>10.691450938886101</c:v>
                </c:pt>
                <c:pt idx="15687">
                  <c:v>10.698878136207348</c:v>
                </c:pt>
                <c:pt idx="15688">
                  <c:v>10.706310493095838</c:v>
                </c:pt>
                <c:pt idx="15689">
                  <c:v>10.713748013135847</c:v>
                </c:pt>
                <c:pt idx="15690">
                  <c:v>10.721190699836139</c:v>
                </c:pt>
                <c:pt idx="15691">
                  <c:v>10.728638556941929</c:v>
                </c:pt>
                <c:pt idx="15692">
                  <c:v>10.736091587967017</c:v>
                </c:pt>
                <c:pt idx="15693">
                  <c:v>10.743549796427484</c:v>
                </c:pt>
                <c:pt idx="15694">
                  <c:v>10.751013186076355</c:v>
                </c:pt>
                <c:pt idx="15695">
                  <c:v>10.75848176043476</c:v>
                </c:pt>
                <c:pt idx="15696">
                  <c:v>10.765955523026108</c:v>
                </c:pt>
                <c:pt idx="15697">
                  <c:v>10.773434477611257</c:v>
                </c:pt>
                <c:pt idx="15698">
                  <c:v>10.780918627718677</c:v>
                </c:pt>
                <c:pt idx="15699">
                  <c:v>10.788407976879126</c:v>
                </c:pt>
                <c:pt idx="15700">
                  <c:v>10.795902528861303</c:v>
                </c:pt>
                <c:pt idx="15701">
                  <c:v>10.80340228720104</c:v>
                </c:pt>
                <c:pt idx="15702">
                  <c:v>10.810907255515117</c:v>
                </c:pt>
                <c:pt idx="15703">
                  <c:v>10.818417437344113</c:v>
                </c:pt>
                <c:pt idx="15704">
                  <c:v>10.825932836467212</c:v>
                </c:pt>
                <c:pt idx="15705">
                  <c:v>10.833453456430078</c:v>
                </c:pt>
                <c:pt idx="15706">
                  <c:v>10.840979300780678</c:v>
                </c:pt>
                <c:pt idx="15707">
                  <c:v>10.848510373306071</c:v>
                </c:pt>
                <c:pt idx="15708">
                  <c:v>10.85604667755932</c:v>
                </c:pt>
                <c:pt idx="15709">
                  <c:v>10.863588217095787</c:v>
                </c:pt>
                <c:pt idx="15710">
                  <c:v>10.871134995710435</c:v>
                </c:pt>
                <c:pt idx="15711">
                  <c:v>10.878687016963731</c:v>
                </c:pt>
                <c:pt idx="15712">
                  <c:v>10.886244284418455</c:v>
                </c:pt>
                <c:pt idx="15713">
                  <c:v>10.893806801877481</c:v>
                </c:pt>
                <c:pt idx="15714">
                  <c:v>10.901374572908708</c:v>
                </c:pt>
                <c:pt idx="15715">
                  <c:v>10.908947601082341</c:v>
                </c:pt>
                <c:pt idx="15716">
                  <c:v>10.916525890209186</c:v>
                </c:pt>
                <c:pt idx="15717">
                  <c:v>10.924109443864582</c:v>
                </c:pt>
                <c:pt idx="15718">
                  <c:v>10.931698265705721</c:v>
                </c:pt>
                <c:pt idx="15719">
                  <c:v>10.93929235931274</c:v>
                </c:pt>
                <c:pt idx="15720">
                  <c:v>10.946891728507046</c:v>
                </c:pt>
                <c:pt idx="15721">
                  <c:v>10.954496376873923</c:v>
                </c:pt>
                <c:pt idx="15722">
                  <c:v>10.962106308000973</c:v>
                </c:pt>
                <c:pt idx="15723">
                  <c:v>10.969721525717576</c:v>
                </c:pt>
                <c:pt idx="15724">
                  <c:v>10.977342033616489</c:v>
                </c:pt>
                <c:pt idx="15725">
                  <c:v>10.984967835292801</c:v>
                </c:pt>
                <c:pt idx="15726">
                  <c:v>10.992598934583873</c:v>
                </c:pt>
                <c:pt idx="15727">
                  <c:v>11.000235335089956</c:v>
                </c:pt>
                <c:pt idx="15728">
                  <c:v>11.007877040413636</c:v>
                </c:pt>
                <c:pt idx="15729">
                  <c:v>11.015524054400277</c:v>
                </c:pt>
                <c:pt idx="15730">
                  <c:v>11.023176380657642</c:v>
                </c:pt>
                <c:pt idx="15731">
                  <c:v>11.030834022795828</c:v>
                </c:pt>
                <c:pt idx="15732">
                  <c:v>11.038496984668217</c:v>
                </c:pt>
                <c:pt idx="15733">
                  <c:v>11.046165269890098</c:v>
                </c:pt>
                <c:pt idx="15734">
                  <c:v>11.053838882159519</c:v>
                </c:pt>
                <c:pt idx="15735">
                  <c:v>11.061517825096626</c:v>
                </c:pt>
                <c:pt idx="15736">
                  <c:v>11.069202102565521</c:v>
                </c:pt>
                <c:pt idx="15737">
                  <c:v>11.076891718191543</c:v>
                </c:pt>
                <c:pt idx="15738">
                  <c:v>11.084586675602383</c:v>
                </c:pt>
                <c:pt idx="15739">
                  <c:v>11.092286978670202</c:v>
                </c:pt>
                <c:pt idx="15740">
                  <c:v>11.099992631027904</c:v>
                </c:pt>
                <c:pt idx="15741">
                  <c:v>11.107703636310742</c:v>
                </c:pt>
                <c:pt idx="15742">
                  <c:v>11.115419998398954</c:v>
                </c:pt>
                <c:pt idx="15743">
                  <c:v>11.123141720933017</c:v>
                </c:pt>
                <c:pt idx="15744">
                  <c:v>11.130868807555769</c:v>
                </c:pt>
                <c:pt idx="15745">
                  <c:v>11.138601262155541</c:v>
                </c:pt>
                <c:pt idx="15746">
                  <c:v>11.146339088380399</c:v>
                </c:pt>
                <c:pt idx="15747">
                  <c:v>11.154082289961938</c:v>
                </c:pt>
                <c:pt idx="15748">
                  <c:v>11.161830870553125</c:v>
                </c:pt>
                <c:pt idx="15749">
                  <c:v>11.169584834053108</c:v>
                </c:pt>
                <c:pt idx="15750">
                  <c:v>11.177344184120102</c:v>
                </c:pt>
                <c:pt idx="15751">
                  <c:v>11.185108924414696</c:v>
                </c:pt>
                <c:pt idx="15752">
                  <c:v>11.192879058844168</c:v>
                </c:pt>
                <c:pt idx="15753">
                  <c:v>11.200654591074365</c:v>
                </c:pt>
                <c:pt idx="15754">
                  <c:v>11.20843552477351</c:v>
                </c:pt>
                <c:pt idx="15755">
                  <c:v>11.216221863857026</c:v>
                </c:pt>
                <c:pt idx="15756">
                  <c:v>11.224013611998409</c:v>
                </c:pt>
                <c:pt idx="15757">
                  <c:v>11.231810772873526</c:v>
                </c:pt>
                <c:pt idx="15758">
                  <c:v>11.239613350405975</c:v>
                </c:pt>
                <c:pt idx="15759">
                  <c:v>11.247421348276905</c:v>
                </c:pt>
                <c:pt idx="15760">
                  <c:v>11.255234770169857</c:v>
                </c:pt>
                <c:pt idx="15761">
                  <c:v>11.263053620016603</c:v>
                </c:pt>
                <c:pt idx="15762">
                  <c:v>11.270877901505973</c:v>
                </c:pt>
                <c:pt idx="15763">
                  <c:v>11.278707618411252</c:v>
                </c:pt>
                <c:pt idx="15764">
                  <c:v>11.286542774426223</c:v>
                </c:pt>
                <c:pt idx="15765">
                  <c:v>11.294383373493602</c:v>
                </c:pt>
                <c:pt idx="15766">
                  <c:v>11.302229419312475</c:v>
                </c:pt>
                <c:pt idx="15767">
                  <c:v>11.310080915584333</c:v>
                </c:pt>
                <c:pt idx="15768">
                  <c:v>11.317937866260108</c:v>
                </c:pt>
                <c:pt idx="15769">
                  <c:v>11.325800275046607</c:v>
                </c:pt>
                <c:pt idx="15770">
                  <c:v>11.333668145653036</c:v>
                </c:pt>
                <c:pt idx="15771">
                  <c:v>11.34154148203857</c:v>
                </c:pt>
                <c:pt idx="15772">
                  <c:v>11.349420287917743</c:v>
                </c:pt>
                <c:pt idx="15773">
                  <c:v>11.357304567007501</c:v>
                </c:pt>
                <c:pt idx="15774">
                  <c:v>11.365194323275274</c:v>
                </c:pt>
                <c:pt idx="15775">
                  <c:v>11.373089560443342</c:v>
                </c:pt>
                <c:pt idx="15776">
                  <c:v>11.380990282236402</c:v>
                </c:pt>
                <c:pt idx="15777">
                  <c:v>11.388896492630158</c:v>
                </c:pt>
                <c:pt idx="15778">
                  <c:v>11.396808195354653</c:v>
                </c:pt>
                <c:pt idx="15779">
                  <c:v>11.404725394225336</c:v>
                </c:pt>
                <c:pt idx="15780">
                  <c:v>11.412648092977257</c:v>
                </c:pt>
                <c:pt idx="15781">
                  <c:v>11.420576295597183</c:v>
                </c:pt>
                <c:pt idx="15782">
                  <c:v>11.428510005825533</c:v>
                </c:pt>
                <c:pt idx="15783">
                  <c:v>11.436449227405152</c:v>
                </c:pt>
                <c:pt idx="15784">
                  <c:v>11.444393964331121</c:v>
                </c:pt>
                <c:pt idx="15785">
                  <c:v>11.452344220351659</c:v>
                </c:pt>
                <c:pt idx="15786">
                  <c:v>11.460299999217417</c:v>
                </c:pt>
                <c:pt idx="15787">
                  <c:v>11.468261304931806</c:v>
                </c:pt>
                <c:pt idx="15788">
                  <c:v>11.476228141250864</c:v>
                </c:pt>
                <c:pt idx="15789">
                  <c:v>11.484200511933063</c:v>
                </c:pt>
                <c:pt idx="15790">
                  <c:v>11.492178420990163</c:v>
                </c:pt>
                <c:pt idx="15791">
                  <c:v>11.500161872186036</c:v>
                </c:pt>
                <c:pt idx="15792">
                  <c:v>11.508150869370724</c:v>
                </c:pt>
                <c:pt idx="15793">
                  <c:v>11.516145416313156</c:v>
                </c:pt>
                <c:pt idx="15794">
                  <c:v>11.524145517036253</c:v>
                </c:pt>
                <c:pt idx="15795">
                  <c:v>11.53215117531435</c:v>
                </c:pt>
                <c:pt idx="15796">
                  <c:v>11.540162394924241</c:v>
                </c:pt>
                <c:pt idx="15797">
                  <c:v>11.548179179897231</c:v>
                </c:pt>
                <c:pt idx="15798">
                  <c:v>11.556201534015534</c:v>
                </c:pt>
                <c:pt idx="15799">
                  <c:v>11.564229461063814</c:v>
                </c:pt>
                <c:pt idx="15800">
                  <c:v>11.572262965081785</c:v>
                </c:pt>
                <c:pt idx="15801">
                  <c:v>11.580302049859549</c:v>
                </c:pt>
                <c:pt idx="15802">
                  <c:v>11.588346719189662</c:v>
                </c:pt>
                <c:pt idx="15803">
                  <c:v>11.596396977120268</c:v>
                </c:pt>
                <c:pt idx="15804">
                  <c:v>11.604452827449366</c:v>
                </c:pt>
                <c:pt idx="15805">
                  <c:v>11.612514273977427</c:v>
                </c:pt>
                <c:pt idx="15806">
                  <c:v>11.620581320761032</c:v>
                </c:pt>
                <c:pt idx="15807">
                  <c:v>11.628653971606107</c:v>
                </c:pt>
                <c:pt idx="15808">
                  <c:v>11.636732230405713</c:v>
                </c:pt>
                <c:pt idx="15809">
                  <c:v>11.644816100970887</c:v>
                </c:pt>
                <c:pt idx="15810">
                  <c:v>11.652905587369499</c:v>
                </c:pt>
                <c:pt idx="15811">
                  <c:v>11.661000693418057</c:v>
                </c:pt>
                <c:pt idx="15812">
                  <c:v>11.669101422935549</c:v>
                </c:pt>
                <c:pt idx="15813">
                  <c:v>11.677207779998326</c:v>
                </c:pt>
                <c:pt idx="15814">
                  <c:v>11.68531976843086</c:v>
                </c:pt>
                <c:pt idx="15815">
                  <c:v>11.693437392060099</c:v>
                </c:pt>
                <c:pt idx="15816">
                  <c:v>11.701560654970898</c:v>
                </c:pt>
                <c:pt idx="15817">
                  <c:v>11.709689560995701</c:v>
                </c:pt>
                <c:pt idx="15818">
                  <c:v>11.71782411396944</c:v>
                </c:pt>
                <c:pt idx="15819">
                  <c:v>11.72596431798549</c:v>
                </c:pt>
                <c:pt idx="15820">
                  <c:v>11.734110176884284</c:v>
                </c:pt>
                <c:pt idx="15821">
                  <c:v>11.742261694508759</c:v>
                </c:pt>
                <c:pt idx="15822">
                  <c:v>11.750418874960818</c:v>
                </c:pt>
                <c:pt idx="15823">
                  <c:v>11.758581722088909</c:v>
                </c:pt>
                <c:pt idx="15824">
                  <c:v>11.766750239829594</c:v>
                </c:pt>
                <c:pt idx="15825">
                  <c:v>11.774924432036491</c:v>
                </c:pt>
                <c:pt idx="15826">
                  <c:v>11.783104302822917</c:v>
                </c:pt>
                <c:pt idx="15827">
                  <c:v>11.791289856048024</c:v>
                </c:pt>
                <c:pt idx="15828">
                  <c:v>11.799481095573473</c:v>
                </c:pt>
                <c:pt idx="15829">
                  <c:v>11.807678025521156</c:v>
                </c:pt>
                <c:pt idx="15830">
                  <c:v>11.815880649758276</c:v>
                </c:pt>
                <c:pt idx="15831">
                  <c:v>11.824088972154541</c:v>
                </c:pt>
                <c:pt idx="15832">
                  <c:v>11.832302996840449</c:v>
                </c:pt>
                <c:pt idx="15833">
                  <c:v>11.84052272769126</c:v>
                </c:pt>
                <c:pt idx="15834">
                  <c:v>11.848748168584757</c:v>
                </c:pt>
                <c:pt idx="15835">
                  <c:v>11.856979323660049</c:v>
                </c:pt>
                <c:pt idx="15836">
                  <c:v>11.86521619680048</c:v>
                </c:pt>
                <c:pt idx="15837">
                  <c:v>11.873458791978312</c:v>
                </c:pt>
                <c:pt idx="15838">
                  <c:v>11.881707113082108</c:v>
                </c:pt>
                <c:pt idx="15839">
                  <c:v>11.889961164262491</c:v>
                </c:pt>
                <c:pt idx="15840">
                  <c:v>11.898220949413609</c:v>
                </c:pt>
                <c:pt idx="15841">
                  <c:v>11.906486472432142</c:v>
                </c:pt>
                <c:pt idx="15842">
                  <c:v>11.914757737477363</c:v>
                </c:pt>
                <c:pt idx="15843">
                  <c:v>11.923034748451544</c:v>
                </c:pt>
                <c:pt idx="15844">
                  <c:v>11.93131750925949</c:v>
                </c:pt>
                <c:pt idx="15845">
                  <c:v>11.93960602406915</c:v>
                </c:pt>
                <c:pt idx="15846">
                  <c:v>11.947900296790934</c:v>
                </c:pt>
                <c:pt idx="15847">
                  <c:v>11.95620033133779</c:v>
                </c:pt>
                <c:pt idx="15848">
                  <c:v>11.964506131886358</c:v>
                </c:pt>
                <c:pt idx="15849">
                  <c:v>11.972817702355206</c:v>
                </c:pt>
                <c:pt idx="15850">
                  <c:v>11.98113504666544</c:v>
                </c:pt>
                <c:pt idx="15851">
                  <c:v>11.989458169002411</c:v>
                </c:pt>
                <c:pt idx="15852">
                  <c:v>11.997787073292859</c:v>
                </c:pt>
                <c:pt idx="15853">
                  <c:v>12.006121763553423</c:v>
                </c:pt>
                <c:pt idx="15854">
                  <c:v>12.014462243716119</c:v>
                </c:pt>
                <c:pt idx="15855">
                  <c:v>12.022808517977939</c:v>
                </c:pt>
                <c:pt idx="15856">
                  <c:v>12.031160590276546</c:v>
                </c:pt>
                <c:pt idx="15857">
                  <c:v>12.039518464552152</c:v>
                </c:pt>
                <c:pt idx="15858">
                  <c:v>12.047882145010506</c:v>
                </c:pt>
                <c:pt idx="15859">
                  <c:v>12.05625163559748</c:v>
                </c:pt>
                <c:pt idx="15860">
                  <c:v>12.064626940261508</c:v>
                </c:pt>
                <c:pt idx="15861">
                  <c:v>12.073008063217104</c:v>
                </c:pt>
                <c:pt idx="15862">
                  <c:v>12.081395008418376</c:v>
                </c:pt>
                <c:pt idx="15863">
                  <c:v>12.089787779821984</c:v>
                </c:pt>
                <c:pt idx="15864">
                  <c:v>12.09818638165124</c:v>
                </c:pt>
                <c:pt idx="15865">
                  <c:v>12.10659081786849</c:v>
                </c:pt>
                <c:pt idx="15866">
                  <c:v>12.115001092438654</c:v>
                </c:pt>
                <c:pt idx="15867">
                  <c:v>12.123417209593846</c:v>
                </c:pt>
                <c:pt idx="15868">
                  <c:v>12.131839173304678</c:v>
                </c:pt>
                <c:pt idx="15869">
                  <c:v>12.140266987632669</c:v>
                </c:pt>
                <c:pt idx="15870">
                  <c:v>12.148700656553766</c:v>
                </c:pt>
                <c:pt idx="15871">
                  <c:v>12.157140184311855</c:v>
                </c:pt>
                <c:pt idx="15872">
                  <c:v>12.165585574888594</c:v>
                </c:pt>
                <c:pt idx="15873">
                  <c:v>12.17403683226822</c:v>
                </c:pt>
                <c:pt idx="15874">
                  <c:v>12.182493960703473</c:v>
                </c:pt>
                <c:pt idx="15875">
                  <c:v>12.190956964184315</c:v>
                </c:pt>
                <c:pt idx="15876">
                  <c:v>12.19942584670329</c:v>
                </c:pt>
                <c:pt idx="15877">
                  <c:v>12.207900612522009</c:v>
                </c:pt>
                <c:pt idx="15878">
                  <c:v>12.21638126563875</c:v>
                </c:pt>
                <c:pt idx="15879">
                  <c:v>12.224867810054389</c:v>
                </c:pt>
                <c:pt idx="15880">
                  <c:v>12.233360250039425</c:v>
                </c:pt>
                <c:pt idx="15881">
                  <c:v>12.241858589600472</c:v>
                </c:pt>
                <c:pt idx="15882">
                  <c:v>12.250362832835883</c:v>
                </c:pt>
                <c:pt idx="15883">
                  <c:v>12.25887298375766</c:v>
                </c:pt>
                <c:pt idx="15884">
                  <c:v>12.26738904664818</c:v>
                </c:pt>
                <c:pt idx="15885">
                  <c:v>12.275911025525206</c:v>
                </c:pt>
                <c:pt idx="15886">
                  <c:v>12.284438924409109</c:v>
                </c:pt>
                <c:pt idx="15887">
                  <c:v>12.292972747591193</c:v>
                </c:pt>
                <c:pt idx="15888">
                  <c:v>12.301512499097603</c:v>
                </c:pt>
                <c:pt idx="15889">
                  <c:v>12.310058182957093</c:v>
                </c:pt>
                <c:pt idx="15890">
                  <c:v>12.318609803469919</c:v>
                </c:pt>
                <c:pt idx="15891">
                  <c:v>12.327167364670618</c:v>
                </c:pt>
                <c:pt idx="15892">
                  <c:v>12.335730870596352</c:v>
                </c:pt>
                <c:pt idx="15893">
                  <c:v>12.34430032555634</c:v>
                </c:pt>
                <c:pt idx="15894">
                  <c:v>12.352875733593537</c:v>
                </c:pt>
                <c:pt idx="15895">
                  <c:v>12.361457098753521</c:v>
                </c:pt>
                <c:pt idx="15896">
                  <c:v>12.3700444253545</c:v>
                </c:pt>
                <c:pt idx="15897">
                  <c:v>12.378637717447861</c:v>
                </c:pt>
                <c:pt idx="15898">
                  <c:v>12.387236979177745</c:v>
                </c:pt>
                <c:pt idx="15899">
                  <c:v>12.395842214600982</c:v>
                </c:pt>
                <c:pt idx="15900">
                  <c:v>12.404453428047795</c:v>
                </c:pt>
                <c:pt idx="15901">
                  <c:v>12.413070623580838</c:v>
                </c:pt>
                <c:pt idx="15902">
                  <c:v>12.421693805265402</c:v>
                </c:pt>
                <c:pt idx="15903">
                  <c:v>12.430322977440738</c:v>
                </c:pt>
                <c:pt idx="15904">
                  <c:v>12.438958144177974</c:v>
                </c:pt>
                <c:pt idx="15905">
                  <c:v>12.447599309550881</c:v>
                </c:pt>
                <c:pt idx="15906">
                  <c:v>12.456246477907758</c:v>
                </c:pt>
                <c:pt idx="15907">
                  <c:v>12.464899653328224</c:v>
                </c:pt>
                <c:pt idx="15908">
                  <c:v>12.473558839894546</c:v>
                </c:pt>
                <c:pt idx="15909">
                  <c:v>12.48222404196409</c:v>
                </c:pt>
                <c:pt idx="15910">
                  <c:v>12.490895263624985</c:v>
                </c:pt>
                <c:pt idx="15911">
                  <c:v>12.499572508968008</c:v>
                </c:pt>
                <c:pt idx="15912">
                  <c:v>12.508255782359617</c:v>
                </c:pt>
                <c:pt idx="15913">
                  <c:v>12.516945087896465</c:v>
                </c:pt>
                <c:pt idx="15914">
                  <c:v>12.525640429768996</c:v>
                </c:pt>
                <c:pt idx="15915">
                  <c:v>12.534341812079367</c:v>
                </c:pt>
                <c:pt idx="15916">
                  <c:v>12.543049239206182</c:v>
                </c:pt>
                <c:pt idx="15917">
                  <c:v>12.551762715257487</c:v>
                </c:pt>
                <c:pt idx="15918">
                  <c:v>12.560482244343994</c:v>
                </c:pt>
                <c:pt idx="15919">
                  <c:v>12.569207830853442</c:v>
                </c:pt>
                <c:pt idx="15920">
                  <c:v>12.57793947890244</c:v>
                </c:pt>
                <c:pt idx="15921">
                  <c:v>12.586677192610278</c:v>
                </c:pt>
                <c:pt idx="15922">
                  <c:v>12.595420976373839</c:v>
                </c:pt>
                <c:pt idx="15923">
                  <c:v>12.604170834318325</c:v>
                </c:pt>
                <c:pt idx="15924">
                  <c:v>12.61292677057161</c:v>
                </c:pt>
                <c:pt idx="15925">
                  <c:v>12.62168878953975</c:v>
                </c:pt>
                <c:pt idx="15926">
                  <c:v>12.630456895356549</c:v>
                </c:pt>
                <c:pt idx="15927">
                  <c:v>12.639231092250453</c:v>
                </c:pt>
                <c:pt idx="15928">
                  <c:v>12.648011384360821</c:v>
                </c:pt>
                <c:pt idx="15929">
                  <c:v>12.656797776105963</c:v>
                </c:pt>
                <c:pt idx="15930">
                  <c:v>12.665590271631181</c:v>
                </c:pt>
                <c:pt idx="15931">
                  <c:v>12.674388875084466</c:v>
                </c:pt>
                <c:pt idx="15932">
                  <c:v>12.683193590893344</c:v>
                </c:pt>
                <c:pt idx="15933">
                  <c:v>12.692004423211763</c:v>
                </c:pt>
                <c:pt idx="15934">
                  <c:v>12.700821376196362</c:v>
                </c:pt>
                <c:pt idx="15935">
                  <c:v>12.709644454283906</c:v>
                </c:pt>
                <c:pt idx="15936">
                  <c:v>12.718473661636997</c:v>
                </c:pt>
                <c:pt idx="15937">
                  <c:v>12.727309002420952</c:v>
                </c:pt>
                <c:pt idx="15938">
                  <c:v>12.736150481081779</c:v>
                </c:pt>
                <c:pt idx="15939">
                  <c:v>12.744998101790774</c:v>
                </c:pt>
                <c:pt idx="15940">
                  <c:v>12.753851868721929</c:v>
                </c:pt>
                <c:pt idx="15941">
                  <c:v>12.762711786330531</c:v>
                </c:pt>
                <c:pt idx="15942">
                  <c:v>12.77157785879657</c:v>
                </c:pt>
                <c:pt idx="15943">
                  <c:v>12.780450090395737</c:v>
                </c:pt>
                <c:pt idx="15944">
                  <c:v>12.789328485313641</c:v>
                </c:pt>
                <c:pt idx="15945">
                  <c:v>12.798213048017958</c:v>
                </c:pt>
                <c:pt idx="15946">
                  <c:v>12.807103782700306</c:v>
                </c:pt>
                <c:pt idx="15947">
                  <c:v>12.81600069355502</c:v>
                </c:pt>
                <c:pt idx="15948">
                  <c:v>12.824903785059098</c:v>
                </c:pt>
                <c:pt idx="15949">
                  <c:v>12.833813061412899</c:v>
                </c:pt>
                <c:pt idx="15950">
                  <c:v>12.842728526819503</c:v>
                </c:pt>
                <c:pt idx="15951">
                  <c:v>12.851650185765246</c:v>
                </c:pt>
                <c:pt idx="15952">
                  <c:v>12.860578042459247</c:v>
                </c:pt>
                <c:pt idx="15953">
                  <c:v>12.869512101113353</c:v>
                </c:pt>
                <c:pt idx="15954">
                  <c:v>12.878452366223252</c:v>
                </c:pt>
                <c:pt idx="15955">
                  <c:v>12.887398842006844</c:v>
                </c:pt>
                <c:pt idx="15956">
                  <c:v>12.896351532684761</c:v>
                </c:pt>
                <c:pt idx="15957">
                  <c:v>12.905310442762067</c:v>
                </c:pt>
                <c:pt idx="15958">
                  <c:v>12.914275576465455</c:v>
                </c:pt>
                <c:pt idx="15959">
                  <c:v>12.923246938118389</c:v>
                </c:pt>
                <c:pt idx="15960">
                  <c:v>12.932224531953244</c:v>
                </c:pt>
                <c:pt idx="15961">
                  <c:v>12.941208362487613</c:v>
                </c:pt>
                <c:pt idx="15962">
                  <c:v>12.950198433959949</c:v>
                </c:pt>
                <c:pt idx="15963">
                  <c:v>12.95919475061145</c:v>
                </c:pt>
                <c:pt idx="15964">
                  <c:v>12.968197316969134</c:v>
                </c:pt>
                <c:pt idx="15965">
                  <c:v>12.977206137280293</c:v>
                </c:pt>
                <c:pt idx="15966">
                  <c:v>12.986221215794968</c:v>
                </c:pt>
                <c:pt idx="15967">
                  <c:v>12.99524255704962</c:v>
                </c:pt>
                <c:pt idx="15968">
                  <c:v>13.004270165300396</c:v>
                </c:pt>
                <c:pt idx="15969">
                  <c:v>13.013304044806205</c:v>
                </c:pt>
                <c:pt idx="15970">
                  <c:v>13.022344200112967</c:v>
                </c:pt>
                <c:pt idx="15971">
                  <c:v>13.031390635485703</c:v>
                </c:pt>
                <c:pt idx="15972">
                  <c:v>13.040443355287088</c:v>
                </c:pt>
                <c:pt idx="15973">
                  <c:v>13.049502363787877</c:v>
                </c:pt>
                <c:pt idx="15974">
                  <c:v>13.058567665546631</c:v>
                </c:pt>
                <c:pt idx="15975">
                  <c:v>13.06763926484024</c:v>
                </c:pt>
                <c:pt idx="15976">
                  <c:v>13.076717165948365</c:v>
                </c:pt>
                <c:pt idx="15977">
                  <c:v>13.085801373439079</c:v>
                </c:pt>
                <c:pt idx="15978">
                  <c:v>13.094891891598188</c:v>
                </c:pt>
                <c:pt idx="15979">
                  <c:v>13.103988724714279</c:v>
                </c:pt>
                <c:pt idx="15980">
                  <c:v>13.113091877364949</c:v>
                </c:pt>
                <c:pt idx="15981">
                  <c:v>13.122201353844945</c:v>
                </c:pt>
                <c:pt idx="15982">
                  <c:v>13.131317158451798</c:v>
                </c:pt>
                <c:pt idx="15983">
                  <c:v>13.140439295772651</c:v>
                </c:pt>
                <c:pt idx="15984">
                  <c:v>13.149567770111208</c:v>
                </c:pt>
                <c:pt idx="15985">
                  <c:v>13.158702585773961</c:v>
                </c:pt>
                <c:pt idx="15986">
                  <c:v>13.167843747357621</c:v>
                </c:pt>
                <c:pt idx="15987">
                  <c:v>13.176991259174867</c:v>
                </c:pt>
                <c:pt idx="15988">
                  <c:v>13.186145125637113</c:v>
                </c:pt>
                <c:pt idx="15989">
                  <c:v>13.195305351062833</c:v>
                </c:pt>
                <c:pt idx="15990">
                  <c:v>13.204471940061525</c:v>
                </c:pt>
                <c:pt idx="15991">
                  <c:v>13.213644896957861</c:v>
                </c:pt>
                <c:pt idx="15992">
                  <c:v>13.22282422607932</c:v>
                </c:pt>
                <c:pt idx="15993">
                  <c:v>13.232009932045013</c:v>
                </c:pt>
                <c:pt idx="15994">
                  <c:v>13.241202019188634</c:v>
                </c:pt>
                <c:pt idx="15995">
                  <c:v>13.250400491846685</c:v>
                </c:pt>
                <c:pt idx="15996">
                  <c:v>13.259605354647912</c:v>
                </c:pt>
                <c:pt idx="15997">
                  <c:v>13.268816611935042</c:v>
                </c:pt>
                <c:pt idx="15998">
                  <c:v>13.278034268053625</c:v>
                </c:pt>
                <c:pt idx="15999">
                  <c:v>13.287258327642061</c:v>
                </c:pt>
                <c:pt idx="16000">
                  <c:v>13.296488795052131</c:v>
                </c:pt>
                <c:pt idx="16001">
                  <c:v>13.305725674638451</c:v>
                </c:pt>
                <c:pt idx="16002">
                  <c:v>13.314968971049089</c:v>
                </c:pt>
                <c:pt idx="16003">
                  <c:v>13.324218688644907</c:v>
                </c:pt>
                <c:pt idx="16004">
                  <c:v>13.333474831886612</c:v>
                </c:pt>
                <c:pt idx="16005">
                  <c:v>13.342737405140928</c:v>
                </c:pt>
                <c:pt idx="16006">
                  <c:v>13.352006413068853</c:v>
                </c:pt>
                <c:pt idx="16007">
                  <c:v>13.36128186004338</c:v>
                </c:pt>
                <c:pt idx="16008">
                  <c:v>13.370563750440342</c:v>
                </c:pt>
                <c:pt idx="16009">
                  <c:v>13.379852088930456</c:v>
                </c:pt>
                <c:pt idx="16010">
                  <c:v>13.389146879895836</c:v>
                </c:pt>
                <c:pt idx="16011">
                  <c:v>13.398448127721441</c:v>
                </c:pt>
                <c:pt idx="16012">
                  <c:v>13.407755837087727</c:v>
                </c:pt>
                <c:pt idx="16013">
                  <c:v>13.417070012385951</c:v>
                </c:pt>
                <c:pt idx="16014">
                  <c:v>13.426390658010209</c:v>
                </c:pt>
                <c:pt idx="16015">
                  <c:v>13.435717778650728</c:v>
                </c:pt>
                <c:pt idx="16016">
                  <c:v>13.445051378707916</c:v>
                </c:pt>
                <c:pt idx="16017">
                  <c:v>13.454391462682933</c:v>
                </c:pt>
                <c:pt idx="16018">
                  <c:v>13.463738034982098</c:v>
                </c:pt>
                <c:pt idx="16019">
                  <c:v>13.473091100308682</c:v>
                </c:pt>
                <c:pt idx="16020">
                  <c:v>13.482450663075339</c:v>
                </c:pt>
                <c:pt idx="16021">
                  <c:v>13.491816727697575</c:v>
                </c:pt>
                <c:pt idx="16022">
                  <c:v>13.501189298888473</c:v>
                </c:pt>
                <c:pt idx="16023">
                  <c:v>13.510568381069884</c:v>
                </c:pt>
                <c:pt idx="16024">
                  <c:v>13.51995397866653</c:v>
                </c:pt>
                <c:pt idx="16025">
                  <c:v>13.529346096401317</c:v>
                </c:pt>
                <c:pt idx="16026">
                  <c:v>13.538744738705322</c:v>
                </c:pt>
                <c:pt idx="16027">
                  <c:v>13.548149910012492</c:v>
                </c:pt>
                <c:pt idx="16028">
                  <c:v>13.557561615055585</c:v>
                </c:pt>
                <c:pt idx="16029">
                  <c:v>13.566979858274914</c:v>
                </c:pt>
                <c:pt idx="16030">
                  <c:v>13.57640464411368</c:v>
                </c:pt>
                <c:pt idx="16031">
                  <c:v>13.585835977314506</c:v>
                </c:pt>
                <c:pt idx="16032">
                  <c:v>13.595273862326968</c:v>
                </c:pt>
                <c:pt idx="16033">
                  <c:v>13.604718303702519</c:v>
                </c:pt>
                <c:pt idx="16034">
                  <c:v>13.614169305896711</c:v>
                </c:pt>
                <c:pt idx="16035">
                  <c:v>13.623626873665364</c:v>
                </c:pt>
                <c:pt idx="16036">
                  <c:v>13.633091011470432</c:v>
                </c:pt>
                <c:pt idx="16037">
                  <c:v>13.642561723776764</c:v>
                </c:pt>
                <c:pt idx="16038">
                  <c:v>13.652039015350093</c:v>
                </c:pt>
                <c:pt idx="16039">
                  <c:v>13.661522890661679</c:v>
                </c:pt>
                <c:pt idx="16040">
                  <c:v>13.671013354185686</c:v>
                </c:pt>
                <c:pt idx="16041">
                  <c:v>13.680510410697783</c:v>
                </c:pt>
                <c:pt idx="16042">
                  <c:v>13.690014064678559</c:v>
                </c:pt>
                <c:pt idx="16043">
                  <c:v>13.699524320611502</c:v>
                </c:pt>
                <c:pt idx="16044">
                  <c:v>13.709041183282247</c:v>
                </c:pt>
                <c:pt idx="16045">
                  <c:v>13.718564657180725</c:v>
                </c:pt>
                <c:pt idx="16046">
                  <c:v>13.728094746799771</c:v>
                </c:pt>
                <c:pt idx="16047">
                  <c:v>13.737631456935008</c:v>
                </c:pt>
                <c:pt idx="16048">
                  <c:v>13.747174792085721</c:v>
                </c:pt>
                <c:pt idx="16049">
                  <c:v>13.756724756854219</c:v>
                </c:pt>
                <c:pt idx="16050">
                  <c:v>13.766281355745836</c:v>
                </c:pt>
                <c:pt idx="16051">
                  <c:v>13.775844593569529</c:v>
                </c:pt>
                <c:pt idx="16052">
                  <c:v>13.785414474837106</c:v>
                </c:pt>
                <c:pt idx="16053">
                  <c:v>13.7949910040633</c:v>
                </c:pt>
                <c:pt idx="16054">
                  <c:v>13.804574186067095</c:v>
                </c:pt>
                <c:pt idx="16055">
                  <c:v>13.81416402536971</c:v>
                </c:pt>
                <c:pt idx="16056">
                  <c:v>13.82376052649529</c:v>
                </c:pt>
                <c:pt idx="16057">
                  <c:v>13.833363694272874</c:v>
                </c:pt>
                <c:pt idx="16058">
                  <c:v>13.842973533233108</c:v>
                </c:pt>
                <c:pt idx="16059">
                  <c:v>13.852590047909572</c:v>
                </c:pt>
                <c:pt idx="16060">
                  <c:v>13.862213243141378</c:v>
                </c:pt>
                <c:pt idx="16061">
                  <c:v>13.871843123468615</c:v>
                </c:pt>
                <c:pt idx="16062">
                  <c:v>13.881479693535324</c:v>
                </c:pt>
                <c:pt idx="16063">
                  <c:v>13.891122957887703</c:v>
                </c:pt>
                <c:pt idx="16064">
                  <c:v>13.900772921378316</c:v>
                </c:pt>
                <c:pt idx="16065">
                  <c:v>13.910429588559886</c:v>
                </c:pt>
                <c:pt idx="16066">
                  <c:v>13.92009296398809</c:v>
                </c:pt>
                <c:pt idx="16067">
                  <c:v>13.929763052525614</c:v>
                </c:pt>
                <c:pt idx="16068">
                  <c:v>13.939439858734678</c:v>
                </c:pt>
                <c:pt idx="16069">
                  <c:v>13.949123387180457</c:v>
                </c:pt>
                <c:pt idx="16070">
                  <c:v>13.958813642735779</c:v>
                </c:pt>
                <c:pt idx="16071">
                  <c:v>13.968510629972378</c:v>
                </c:pt>
                <c:pt idx="16072">
                  <c:v>13.978214353464951</c:v>
                </c:pt>
                <c:pt idx="16073">
                  <c:v>13.987924818096486</c:v>
                </c:pt>
                <c:pt idx="16074">
                  <c:v>13.997642028448254</c:v>
                </c:pt>
                <c:pt idx="16075">
                  <c:v>14.007365989104491</c:v>
                </c:pt>
                <c:pt idx="16076">
                  <c:v>14.017096704958369</c:v>
                </c:pt>
                <c:pt idx="16077">
                  <c:v>14.026834180600712</c:v>
                </c:pt>
                <c:pt idx="16078">
                  <c:v>14.036578420727448</c:v>
                </c:pt>
                <c:pt idx="16079">
                  <c:v>14.046329429935566</c:v>
                </c:pt>
                <c:pt idx="16080">
                  <c:v>14.05608721313185</c:v>
                </c:pt>
                <c:pt idx="16081">
                  <c:v>14.065851774919892</c:v>
                </c:pt>
                <c:pt idx="16082">
                  <c:v>14.07562311990627</c:v>
                </c:pt>
                <c:pt idx="16083">
                  <c:v>14.085401253007998</c:v>
                </c:pt>
                <c:pt idx="16084">
                  <c:v>14.095186178838272</c:v>
                </c:pt>
                <c:pt idx="16085">
                  <c:v>14.104977902013276</c:v>
                </c:pt>
                <c:pt idx="16086">
                  <c:v>14.11477642746028</c:v>
                </c:pt>
                <c:pt idx="16087">
                  <c:v>14.124581759802098</c:v>
                </c:pt>
                <c:pt idx="16088">
                  <c:v>14.13439390366454</c:v>
                </c:pt>
                <c:pt idx="16089">
                  <c:v>14.144212863985157</c:v>
                </c:pt>
                <c:pt idx="16090">
                  <c:v>14.154038645396399</c:v>
                </c:pt>
                <c:pt idx="16091">
                  <c:v>14.163871252533728</c:v>
                </c:pt>
                <c:pt idx="16092">
                  <c:v>14.173710690344986</c:v>
                </c:pt>
                <c:pt idx="16093">
                  <c:v>14.18355696347229</c:v>
                </c:pt>
                <c:pt idx="16094">
                  <c:v>14.193410076664037</c:v>
                </c:pt>
                <c:pt idx="16095">
                  <c:v>14.203270034568575</c:v>
                </c:pt>
                <c:pt idx="16096">
                  <c:v>14.213136842147517</c:v>
                </c:pt>
                <c:pt idx="16097">
                  <c:v>14.223010504055889</c:v>
                </c:pt>
                <c:pt idx="16098">
                  <c:v>14.232891024951737</c:v>
                </c:pt>
                <c:pt idx="16099">
                  <c:v>14.242778409807016</c:v>
                </c:pt>
                <c:pt idx="16100">
                  <c:v>14.252672663286464</c:v>
                </c:pt>
                <c:pt idx="16101">
                  <c:v>14.262573790057841</c:v>
                </c:pt>
                <c:pt idx="16102">
                  <c:v>14.272481795103472</c:v>
                </c:pt>
                <c:pt idx="16103">
                  <c:v>14.282396683097819</c:v>
                </c:pt>
                <c:pt idx="16104">
                  <c:v>14.29231845871838</c:v>
                </c:pt>
                <c:pt idx="16105">
                  <c:v>14.302247126957871</c:v>
                </c:pt>
                <c:pt idx="16106">
                  <c:v>14.312182692500503</c:v>
                </c:pt>
                <c:pt idx="16107">
                  <c:v>14.322125160137736</c:v>
                </c:pt>
                <c:pt idx="16108">
                  <c:v>14.332074534560073</c:v>
                </c:pt>
                <c:pt idx="16109">
                  <c:v>14.342030820774118</c:v>
                </c:pt>
                <c:pt idx="16110">
                  <c:v>14.351994023477117</c:v>
                </c:pt>
                <c:pt idx="16111">
                  <c:v>14.361964147369354</c:v>
                </c:pt>
                <c:pt idx="16112">
                  <c:v>14.371941197467878</c:v>
                </c:pt>
                <c:pt idx="16113">
                  <c:v>14.381925178479726</c:v>
                </c:pt>
                <c:pt idx="16114">
                  <c:v>14.39191609511499</c:v>
                </c:pt>
                <c:pt idx="16115">
                  <c:v>14.401913952401175</c:v>
                </c:pt>
                <c:pt idx="16116">
                  <c:v>14.411918755055138</c:v>
                </c:pt>
                <c:pt idx="16117">
                  <c:v>14.421930507796795</c:v>
                </c:pt>
                <c:pt idx="16118">
                  <c:v>14.431949215664135</c:v>
                </c:pt>
                <c:pt idx="16119">
                  <c:v>14.441974883383853</c:v>
                </c:pt>
                <c:pt idx="16120">
                  <c:v>14.452007515685706</c:v>
                </c:pt>
                <c:pt idx="16121">
                  <c:v>14.462047117618193</c:v>
                </c:pt>
                <c:pt idx="16122">
                  <c:v>14.472093693917863</c:v>
                </c:pt>
                <c:pt idx="16123">
                  <c:v>14.482147249429712</c:v>
                </c:pt>
                <c:pt idx="16124">
                  <c:v>14.49220778889665</c:v>
                </c:pt>
                <c:pt idx="16125">
                  <c:v>14.502275317381221</c:v>
                </c:pt>
                <c:pt idx="16126">
                  <c:v>14.512349839633151</c:v>
                </c:pt>
                <c:pt idx="16127">
                  <c:v>14.522431360405244</c:v>
                </c:pt>
                <c:pt idx="16128">
                  <c:v>14.532519884770602</c:v>
                </c:pt>
                <c:pt idx="16129">
                  <c:v>14.542615417488856</c:v>
                </c:pt>
                <c:pt idx="16130">
                  <c:v>14.552717963322721</c:v>
                </c:pt>
                <c:pt idx="16131">
                  <c:v>14.56282752735588</c:v>
                </c:pt>
                <c:pt idx="16132">
                  <c:v>14.572944114357888</c:v>
                </c:pt>
                <c:pt idx="16133">
                  <c:v>14.583067729101396</c:v>
                </c:pt>
                <c:pt idx="16134">
                  <c:v>14.593198376680688</c:v>
                </c:pt>
                <c:pt idx="16135">
                  <c:v>14.603336061875265</c:v>
                </c:pt>
                <c:pt idx="16136">
                  <c:v>14.613480789467731</c:v>
                </c:pt>
                <c:pt idx="16137">
                  <c:v>14.623632564562994</c:v>
                </c:pt>
                <c:pt idx="16138">
                  <c:v>14.633791391950528</c:v>
                </c:pt>
                <c:pt idx="16139">
                  <c:v>14.643957276529454</c:v>
                </c:pt>
                <c:pt idx="16140">
                  <c:v>14.654130223095681</c:v>
                </c:pt>
                <c:pt idx="16141">
                  <c:v>14.664310236768316</c:v>
                </c:pt>
                <c:pt idx="16142">
                  <c:v>14.674497322350152</c:v>
                </c:pt>
                <c:pt idx="16143">
                  <c:v>14.6846914846471</c:v>
                </c:pt>
                <c:pt idx="16144">
                  <c:v>14.694892728788941</c:v>
                </c:pt>
                <c:pt idx="16145">
                  <c:v>14.705101059588488</c:v>
                </c:pt>
                <c:pt idx="16146">
                  <c:v>14.715316481861668</c:v>
                </c:pt>
                <c:pt idx="16147">
                  <c:v>14.725539000748965</c:v>
                </c:pt>
                <c:pt idx="16148">
                  <c:v>14.735768621073225</c:v>
                </c:pt>
                <c:pt idx="16149">
                  <c:v>14.746005347660425</c:v>
                </c:pt>
                <c:pt idx="16150">
                  <c:v>14.756249185661765</c:v>
                </c:pt>
                <c:pt idx="16151">
                  <c:v>14.766500139910152</c:v>
                </c:pt>
                <c:pt idx="16152">
                  <c:v>14.776758215349139</c:v>
                </c:pt>
                <c:pt idx="16153">
                  <c:v>14.787023416818124</c:v>
                </c:pt>
                <c:pt idx="16154">
                  <c:v>14.797295749482641</c:v>
                </c:pt>
                <c:pt idx="16155">
                  <c:v>14.807575218189037</c:v>
                </c:pt>
                <c:pt idx="16156">
                  <c:v>14.817861827786803</c:v>
                </c:pt>
                <c:pt idx="16157">
                  <c:v>14.828155583452244</c:v>
                </c:pt>
                <c:pt idx="16158">
                  <c:v>14.838456490041814</c:v>
                </c:pt>
                <c:pt idx="16159">
                  <c:v>14.848764552415119</c:v>
                </c:pt>
                <c:pt idx="16160">
                  <c:v>14.859079775759257</c:v>
                </c:pt>
                <c:pt idx="16161">
                  <c:v>14.869402164940814</c:v>
                </c:pt>
                <c:pt idx="16162">
                  <c:v>14.879731724829528</c:v>
                </c:pt>
                <c:pt idx="16163">
                  <c:v>14.890068460623317</c:v>
                </c:pt>
                <c:pt idx="16164">
                  <c:v>14.900412377198911</c:v>
                </c:pt>
                <c:pt idx="16165">
                  <c:v>14.910763479436211</c:v>
                </c:pt>
                <c:pt idx="16166">
                  <c:v>14.92112177254397</c:v>
                </c:pt>
                <c:pt idx="16167">
                  <c:v>14.931487261409092</c:v>
                </c:pt>
                <c:pt idx="16168">
                  <c:v>14.941859951030366</c:v>
                </c:pt>
                <c:pt idx="16169">
                  <c:v>14.952239846301266</c:v>
                </c:pt>
                <c:pt idx="16170">
                  <c:v>14.962626952445031</c:v>
                </c:pt>
                <c:pt idx="16171">
                  <c:v>14.973021274362164</c:v>
                </c:pt>
                <c:pt idx="16172">
                  <c:v>14.983422816956336</c:v>
                </c:pt>
                <c:pt idx="16173">
                  <c:v>14.993831585461688</c:v>
                </c:pt>
                <c:pt idx="16174">
                  <c:v>15.004247584788938</c:v>
                </c:pt>
                <c:pt idx="16175">
                  <c:v>15.014670819851986</c:v>
                </c:pt>
                <c:pt idx="16176">
                  <c:v>15.025101295895887</c:v>
                </c:pt>
                <c:pt idx="16177">
                  <c:v>15.0355390178416</c:v>
                </c:pt>
                <c:pt idx="16178">
                  <c:v>15.045983990613276</c:v>
                </c:pt>
                <c:pt idx="16179">
                  <c:v>15.056436219466907</c:v>
                </c:pt>
                <c:pt idx="16180">
                  <c:v>15.066895709333712</c:v>
                </c:pt>
                <c:pt idx="16181">
                  <c:v>15.077362465148115</c:v>
                </c:pt>
                <c:pt idx="16182">
                  <c:v>15.087836492177066</c:v>
                </c:pt>
                <c:pt idx="16183">
                  <c:v>15.098317795362073</c:v>
                </c:pt>
                <c:pt idx="16184">
                  <c:v>15.108806379757777</c:v>
                </c:pt>
                <c:pt idx="16185">
                  <c:v>15.119302250312323</c:v>
                </c:pt>
                <c:pt idx="16186">
                  <c:v>15.129805412307315</c:v>
                </c:pt>
                <c:pt idx="16187">
                  <c:v>15.140315870698005</c:v>
                </c:pt>
                <c:pt idx="16188">
                  <c:v>15.150833630442856</c:v>
                </c:pt>
                <c:pt idx="16189">
                  <c:v>15.16135869683449</c:v>
                </c:pt>
                <c:pt idx="16190">
                  <c:v>15.171891074838491</c:v>
                </c:pt>
                <c:pt idx="16191">
                  <c:v>15.182430769423664</c:v>
                </c:pt>
                <c:pt idx="16192">
                  <c:v>15.192977785893669</c:v>
                </c:pt>
                <c:pt idx="16193">
                  <c:v>15.203532129224444</c:v>
                </c:pt>
                <c:pt idx="16194">
                  <c:v>15.214093804395157</c:v>
                </c:pt>
                <c:pt idx="16195">
                  <c:v>15.22466281672053</c:v>
                </c:pt>
                <c:pt idx="16196">
                  <c:v>15.235239171186876</c:v>
                </c:pt>
                <c:pt idx="16197">
                  <c:v>15.24582287289468</c:v>
                </c:pt>
                <c:pt idx="16198">
                  <c:v>15.256413926836956</c:v>
                </c:pt>
                <c:pt idx="16199">
                  <c:v>15.267012338343209</c:v>
                </c:pt>
                <c:pt idx="16200">
                  <c:v>15.277618112413625</c:v>
                </c:pt>
                <c:pt idx="16201">
                  <c:v>15.288231254051638</c:v>
                </c:pt>
                <c:pt idx="16202">
                  <c:v>15.298851768597862</c:v>
                </c:pt>
                <c:pt idx="16203">
                  <c:v>15.309479661062916</c:v>
                </c:pt>
                <c:pt idx="16204">
                  <c:v>15.320114936460662</c:v>
                </c:pt>
                <c:pt idx="16205">
                  <c:v>15.330757600142858</c:v>
                </c:pt>
                <c:pt idx="16206">
                  <c:v>15.341407657130569</c:v>
                </c:pt>
                <c:pt idx="16207">
                  <c:v>15.352065112448118</c:v>
                </c:pt>
                <c:pt idx="16208">
                  <c:v>15.362729971458419</c:v>
                </c:pt>
                <c:pt idx="16209">
                  <c:v>15.373402239193011</c:v>
                </c:pt>
                <c:pt idx="16210">
                  <c:v>15.384081920686693</c:v>
                </c:pt>
                <c:pt idx="16211">
                  <c:v>15.394769021313566</c:v>
                </c:pt>
                <c:pt idx="16212">
                  <c:v>15.405463546115662</c:v>
                </c:pt>
                <c:pt idx="16213">
                  <c:v>15.416165500250447</c:v>
                </c:pt>
                <c:pt idx="16214">
                  <c:v>15.426874888766728</c:v>
                </c:pt>
                <c:pt idx="16215">
                  <c:v>15.43759171705355</c:v>
                </c:pt>
                <c:pt idx="16216">
                  <c:v>15.448315990166975</c:v>
                </c:pt>
                <c:pt idx="16217">
                  <c:v>15.459047713166335</c:v>
                </c:pt>
                <c:pt idx="16218">
                  <c:v>15.469786891451916</c:v>
                </c:pt>
                <c:pt idx="16219">
                  <c:v>15.48053353009032</c:v>
                </c:pt>
                <c:pt idx="16220">
                  <c:v>15.491287634151433</c:v>
                </c:pt>
                <c:pt idx="16221">
                  <c:v>15.502049209046806</c:v>
                </c:pt>
                <c:pt idx="16222">
                  <c:v>15.512818259853605</c:v>
                </c:pt>
                <c:pt idx="16223">
                  <c:v>15.523594791652288</c:v>
                </c:pt>
                <c:pt idx="16224">
                  <c:v>15.534378809865693</c:v>
                </c:pt>
                <c:pt idx="16225">
                  <c:v>15.545170319581574</c:v>
                </c:pt>
                <c:pt idx="16226">
                  <c:v>15.555969325890986</c:v>
                </c:pt>
                <c:pt idx="16227">
                  <c:v>15.566775834228075</c:v>
                </c:pt>
                <c:pt idx="16228">
                  <c:v>15.577589849691206</c:v>
                </c:pt>
                <c:pt idx="16229">
                  <c:v>15.58841137749547</c:v>
                </c:pt>
                <c:pt idx="16230">
                  <c:v>15.599240422746087</c:v>
                </c:pt>
                <c:pt idx="16231">
                  <c:v>15.610076990892315</c:v>
                </c:pt>
                <c:pt idx="16232">
                  <c:v>15.620921087046703</c:v>
                </c:pt>
                <c:pt idx="16233">
                  <c:v>15.631772716325113</c:v>
                </c:pt>
                <c:pt idx="16234">
                  <c:v>15.642631884188171</c:v>
                </c:pt>
                <c:pt idx="16235">
                  <c:v>15.653498595759089</c:v>
                </c:pt>
                <c:pt idx="16236">
                  <c:v>15.664372856164395</c:v>
                </c:pt>
                <c:pt idx="16237">
                  <c:v>15.675254670876106</c:v>
                </c:pt>
                <c:pt idx="16238">
                  <c:v>15.686144045028115</c:v>
                </c:pt>
                <c:pt idx="16239">
                  <c:v>15.697040983757645</c:v>
                </c:pt>
                <c:pt idx="16240">
                  <c:v>15.707945492548125</c:v>
                </c:pt>
                <c:pt idx="16241">
                  <c:v>15.718857576544153</c:v>
                </c:pt>
                <c:pt idx="16242">
                  <c:v>15.729777241008115</c:v>
                </c:pt>
                <c:pt idx="16243">
                  <c:v>15.740704491091527</c:v>
                </c:pt>
                <c:pt idx="16244">
                  <c:v>15.751639332293065</c:v>
                </c:pt>
                <c:pt idx="16245">
                  <c:v>15.762581769771643</c:v>
                </c:pt>
                <c:pt idx="16246">
                  <c:v>15.773531808689517</c:v>
                </c:pt>
                <c:pt idx="16247">
                  <c:v>15.784489454556832</c:v>
                </c:pt>
                <c:pt idx="16248">
                  <c:v>15.795454712543259</c:v>
                </c:pt>
                <c:pt idx="16249">
                  <c:v>15.806427587821823</c:v>
                </c:pt>
                <c:pt idx="16250">
                  <c:v>15.817408085914158</c:v>
                </c:pt>
                <c:pt idx="16251">
                  <c:v>15.828396212000719</c:v>
                </c:pt>
                <c:pt idx="16252">
                  <c:v>15.839391971265316</c:v>
                </c:pt>
                <c:pt idx="16253">
                  <c:v>15.850395369241101</c:v>
                </c:pt>
                <c:pt idx="16254">
                  <c:v>15.861406411119331</c:v>
                </c:pt>
                <c:pt idx="16255">
                  <c:v>15.872425102094629</c:v>
                </c:pt>
                <c:pt idx="16256">
                  <c:v>15.883451447711685</c:v>
                </c:pt>
                <c:pt idx="16257">
                  <c:v>15.894485453172582</c:v>
                </c:pt>
                <c:pt idx="16258">
                  <c:v>15.905527123798505</c:v>
                </c:pt>
                <c:pt idx="16259">
                  <c:v>15.916576464798522</c:v>
                </c:pt>
                <c:pt idx="16260">
                  <c:v>15.927633481732753</c:v>
                </c:pt>
                <c:pt idx="16261">
                  <c:v>15.938698179817749</c:v>
                </c:pt>
                <c:pt idx="16262">
                  <c:v>15.949770564273445</c:v>
                </c:pt>
                <c:pt idx="16263">
                  <c:v>15.96085064067155</c:v>
                </c:pt>
                <c:pt idx="16264">
                  <c:v>15.971938414239499</c:v>
                </c:pt>
                <c:pt idx="16265">
                  <c:v>15.983033890208112</c:v>
                </c:pt>
                <c:pt idx="16266">
                  <c:v>15.994137074160721</c:v>
                </c:pt>
                <c:pt idx="16267">
                  <c:v>16.00524797133566</c:v>
                </c:pt>
                <c:pt idx="16268">
                  <c:v>16.016366586974655</c:v>
                </c:pt>
                <c:pt idx="16269">
                  <c:v>16.027492926672686</c:v>
                </c:pt>
                <c:pt idx="16270">
                  <c:v>16.038626995679007</c:v>
                </c:pt>
                <c:pt idx="16271">
                  <c:v>16.049768799246284</c:v>
                </c:pt>
                <c:pt idx="16272">
                  <c:v>16.060918342981161</c:v>
                </c:pt>
                <c:pt idx="16273">
                  <c:v>16.072075632143839</c:v>
                </c:pt>
                <c:pt idx="16274">
                  <c:v>16.083240672114957</c:v>
                </c:pt>
                <c:pt idx="16275">
                  <c:v>16.09441346816179</c:v>
                </c:pt>
                <c:pt idx="16276">
                  <c:v>16.105594025906576</c:v>
                </c:pt>
                <c:pt idx="16277">
                  <c:v>16.116782350624153</c:v>
                </c:pt>
                <c:pt idx="16278">
                  <c:v>16.127978447592778</c:v>
                </c:pt>
                <c:pt idx="16279">
                  <c:v>16.139182322446413</c:v>
                </c:pt>
                <c:pt idx="16280">
                  <c:v>16.150393980470902</c:v>
                </c:pt>
                <c:pt idx="16281">
                  <c:v>16.161613426955505</c:v>
                </c:pt>
                <c:pt idx="16282">
                  <c:v>16.172840667545938</c:v>
                </c:pt>
                <c:pt idx="16283">
                  <c:v>16.184075707539066</c:v>
                </c:pt>
                <c:pt idx="16284">
                  <c:v>16.195318552235182</c:v>
                </c:pt>
                <c:pt idx="16285">
                  <c:v>16.206569207291771</c:v>
                </c:pt>
                <c:pt idx="16286">
                  <c:v>16.21782767801675</c:v>
                </c:pt>
                <c:pt idx="16287">
                  <c:v>16.229093969839546</c:v>
                </c:pt>
                <c:pt idx="16288">
                  <c:v>16.240368088075201</c:v>
                </c:pt>
                <c:pt idx="16289">
                  <c:v>16.251650038396939</c:v>
                </c:pt>
                <c:pt idx="16290">
                  <c:v>16.262939826127432</c:v>
                </c:pt>
                <c:pt idx="16291">
                  <c:v>16.274237456592807</c:v>
                </c:pt>
                <c:pt idx="16292">
                  <c:v>16.285542935478119</c:v>
                </c:pt>
                <c:pt idx="16293">
                  <c:v>16.296856268117143</c:v>
                </c:pt>
                <c:pt idx="16294">
                  <c:v>16.308177459847109</c:v>
                </c:pt>
                <c:pt idx="16295">
                  <c:v>16.319506516364932</c:v>
                </c:pt>
                <c:pt idx="16296">
                  <c:v>16.33084344301551</c:v>
                </c:pt>
                <c:pt idx="16297">
                  <c:v>16.342188245147206</c:v>
                </c:pt>
                <c:pt idx="16298">
                  <c:v>16.35354092846881</c:v>
                </c:pt>
                <c:pt idx="16299">
                  <c:v>16.364901498336373</c:v>
                </c:pt>
                <c:pt idx="16300">
                  <c:v>16.376269960109404</c:v>
                </c:pt>
                <c:pt idx="16301">
                  <c:v>16.387646319508608</c:v>
                </c:pt>
                <c:pt idx="16302">
                  <c:v>16.399030581901201</c:v>
                </c:pt>
                <c:pt idx="16303">
                  <c:v>16.410422752777272</c:v>
                </c:pt>
                <c:pt idx="16304">
                  <c:v>16.42182283751125</c:v>
                </c:pt>
                <c:pt idx="16305">
                  <c:v>16.433230841839748</c:v>
                </c:pt>
                <c:pt idx="16306">
                  <c:v>16.44464677114491</c:v>
                </c:pt>
                <c:pt idx="16307">
                  <c:v>16.45607063081237</c:v>
                </c:pt>
                <c:pt idx="16308">
                  <c:v>16.467502426590702</c:v>
                </c:pt>
                <c:pt idx="16309">
                  <c:v>16.478942163873274</c:v>
                </c:pt>
                <c:pt idx="16310">
                  <c:v>16.490389848056957</c:v>
                </c:pt>
                <c:pt idx="16311">
                  <c:v>16.501845484902312</c:v>
                </c:pt>
                <c:pt idx="16312">
                  <c:v>16.513309079813951</c:v>
                </c:pt>
                <c:pt idx="16313">
                  <c:v>16.524780638200003</c:v>
                </c:pt>
                <c:pt idx="16314">
                  <c:v>16.536260165833042</c:v>
                </c:pt>
                <c:pt idx="16315">
                  <c:v>16.547747668128956</c:v>
                </c:pt>
                <c:pt idx="16316">
                  <c:v>16.559243150507143</c:v>
                </c:pt>
                <c:pt idx="16317">
                  <c:v>16.570746618752224</c:v>
                </c:pt>
                <c:pt idx="16318">
                  <c:v>16.582258078291378</c:v>
                </c:pt>
                <c:pt idx="16319">
                  <c:v>16.593777534676043</c:v>
                </c:pt>
                <c:pt idx="16320">
                  <c:v>16.605304993340695</c:v>
                </c:pt>
                <c:pt idx="16321">
                  <c:v>16.616840460086042</c:v>
                </c:pt>
                <c:pt idx="16322">
                  <c:v>16.628383940354361</c:v>
                </c:pt>
                <c:pt idx="16323">
                  <c:v>16.639935439591458</c:v>
                </c:pt>
                <c:pt idx="16324">
                  <c:v>16.651494963610144</c:v>
                </c:pt>
                <c:pt idx="16325">
                  <c:v>16.663062517864041</c:v>
                </c:pt>
                <c:pt idx="16326">
                  <c:v>16.674638107810321</c:v>
                </c:pt>
                <c:pt idx="16327">
                  <c:v>16.686221739273908</c:v>
                </c:pt>
                <c:pt idx="16328">
                  <c:v>16.697813417719807</c:v>
                </c:pt>
                <c:pt idx="16329">
                  <c:v>16.709413148616559</c:v>
                </c:pt>
                <c:pt idx="16330">
                  <c:v>16.721020937801246</c:v>
                </c:pt>
                <c:pt idx="16331">
                  <c:v>16.732636790750263</c:v>
                </c:pt>
                <c:pt idx="16332">
                  <c:v>16.744260713065394</c:v>
                </c:pt>
                <c:pt idx="16333">
                  <c:v>16.755892710230395</c:v>
                </c:pt>
                <c:pt idx="16334">
                  <c:v>16.767532788098581</c:v>
                </c:pt>
                <c:pt idx="16335">
                  <c:v>16.779180952161582</c:v>
                </c:pt>
                <c:pt idx="16336">
                  <c:v>16.790837207914592</c:v>
                </c:pt>
                <c:pt idx="16337">
                  <c:v>16.802501561223131</c:v>
                </c:pt>
                <c:pt idx="16338">
                  <c:v>16.81417401759029</c:v>
                </c:pt>
                <c:pt idx="16339">
                  <c:v>16.825854582522716</c:v>
                </c:pt>
                <c:pt idx="16340">
                  <c:v>16.837543261898166</c:v>
                </c:pt>
                <c:pt idx="16341">
                  <c:v>16.849240061231203</c:v>
                </c:pt>
                <c:pt idx="16342">
                  <c:v>16.860944986039961</c:v>
                </c:pt>
                <c:pt idx="16343">
                  <c:v>16.87265804221445</c:v>
                </c:pt>
                <c:pt idx="16344">
                  <c:v>16.88437923528074</c:v>
                </c:pt>
                <c:pt idx="16345">
                  <c:v>16.896108570768472</c:v>
                </c:pt>
                <c:pt idx="16346">
                  <c:v>16.907846054579942</c:v>
                </c:pt>
                <c:pt idx="16347">
                  <c:v>16.919591692252734</c:v>
                </c:pt>
                <c:pt idx="16348">
                  <c:v>16.931345489451225</c:v>
                </c:pt>
                <c:pt idx="16349">
                  <c:v>16.94310745172044</c:v>
                </c:pt>
                <c:pt idx="16350">
                  <c:v>16.954877584979091</c:v>
                </c:pt>
                <c:pt idx="16351">
                  <c:v>16.966655894780168</c:v>
                </c:pt>
                <c:pt idx="16352">
                  <c:v>16.978442386680261</c:v>
                </c:pt>
                <c:pt idx="16353">
                  <c:v>16.990237066610433</c:v>
                </c:pt>
                <c:pt idx="16354">
                  <c:v>17.002039940135251</c:v>
                </c:pt>
                <c:pt idx="16355">
                  <c:v>17.013851012822894</c:v>
                </c:pt>
                <c:pt idx="16356">
                  <c:v>17.025670290616791</c:v>
                </c:pt>
                <c:pt idx="16357">
                  <c:v>17.037497779093119</c:v>
                </c:pt>
                <c:pt idx="16358">
                  <c:v>17.049333483831667</c:v>
                </c:pt>
                <c:pt idx="16359">
                  <c:v>17.061177410788257</c:v>
                </c:pt>
                <c:pt idx="16360">
                  <c:v>17.073029565550698</c:v>
                </c:pt>
                <c:pt idx="16361">
                  <c:v>17.084889953710416</c:v>
                </c:pt>
                <c:pt idx="16362">
                  <c:v>17.096758581235655</c:v>
                </c:pt>
                <c:pt idx="16363">
                  <c:v>17.108635453725871</c:v>
                </c:pt>
                <c:pt idx="16364">
                  <c:v>17.120520576908721</c:v>
                </c:pt>
                <c:pt idx="16365">
                  <c:v>17.132413956391193</c:v>
                </c:pt>
                <c:pt idx="16366">
                  <c:v>17.14431559815813</c:v>
                </c:pt>
                <c:pt idx="16367">
                  <c:v>17.156225507824562</c:v>
                </c:pt>
                <c:pt idx="16368">
                  <c:v>17.16814369100917</c:v>
                </c:pt>
                <c:pt idx="16369">
                  <c:v>17.180070153709277</c:v>
                </c:pt>
                <c:pt idx="16370">
                  <c:v>17.192004901551623</c:v>
                </c:pt>
                <c:pt idx="16371">
                  <c:v>17.203947940166611</c:v>
                </c:pt>
                <c:pt idx="16372">
                  <c:v>17.215899275564066</c:v>
                </c:pt>
                <c:pt idx="16373">
                  <c:v>17.22785891338247</c:v>
                </c:pt>
                <c:pt idx="16374">
                  <c:v>17.23982685926396</c:v>
                </c:pt>
                <c:pt idx="16375">
                  <c:v>17.2518031192309</c:v>
                </c:pt>
                <c:pt idx="16376">
                  <c:v>17.263787698933527</c:v>
                </c:pt>
                <c:pt idx="16377">
                  <c:v>17.275780604151443</c:v>
                </c:pt>
                <c:pt idx="16378">
                  <c:v>17.287781840542483</c:v>
                </c:pt>
                <c:pt idx="16379">
                  <c:v>17.299791414145758</c:v>
                </c:pt>
                <c:pt idx="16380">
                  <c:v>17.311809330627227</c:v>
                </c:pt>
                <c:pt idx="16381">
                  <c:v>17.323835595656519</c:v>
                </c:pt>
                <c:pt idx="16382">
                  <c:v>17.335870215285347</c:v>
                </c:pt>
                <c:pt idx="16383">
                  <c:v>17.347913195191484</c:v>
                </c:pt>
                <c:pt idx="16384">
                  <c:v>17.359964541056382</c:v>
                </c:pt>
                <c:pt idx="16385">
                  <c:v>17.372024258944371</c:v>
                </c:pt>
                <c:pt idx="16386">
                  <c:v>17.384092354545068</c:v>
                </c:pt>
                <c:pt idx="16387">
                  <c:v>17.396168833551776</c:v>
                </c:pt>
                <c:pt idx="16388">
                  <c:v>17.408253702041478</c:v>
                </c:pt>
                <c:pt idx="16389">
                  <c:v>17.420346965715645</c:v>
                </c:pt>
                <c:pt idx="16390">
                  <c:v>17.432448630279456</c:v>
                </c:pt>
                <c:pt idx="16391">
                  <c:v>17.444558701822569</c:v>
                </c:pt>
                <c:pt idx="16392">
                  <c:v>17.456677186058347</c:v>
                </c:pt>
                <c:pt idx="16393">
                  <c:v>17.468804088830971</c:v>
                </c:pt>
                <c:pt idx="16394">
                  <c:v>17.480939415861485</c:v>
                </c:pt>
                <c:pt idx="16395">
                  <c:v>17.493083173256483</c:v>
                </c:pt>
                <c:pt idx="16396">
                  <c:v>17.505235366745225</c:v>
                </c:pt>
                <c:pt idx="16397">
                  <c:v>17.517396002060689</c:v>
                </c:pt>
                <c:pt idx="16398">
                  <c:v>17.529565085322204</c:v>
                </c:pt>
                <c:pt idx="16399">
                  <c:v>17.541742622270981</c:v>
                </c:pt>
                <c:pt idx="16400">
                  <c:v>17.553928618651952</c:v>
                </c:pt>
                <c:pt idx="16401">
                  <c:v>17.566123080597208</c:v>
                </c:pt>
                <c:pt idx="16402">
                  <c:v>17.578326013859929</c:v>
                </c:pt>
                <c:pt idx="16403">
                  <c:v>17.590537424197031</c:v>
                </c:pt>
                <c:pt idx="16404">
                  <c:v>17.602757317753397</c:v>
                </c:pt>
                <c:pt idx="16405">
                  <c:v>17.614985700294202</c:v>
                </c:pt>
                <c:pt idx="16406">
                  <c:v>17.627222577588373</c:v>
                </c:pt>
                <c:pt idx="16407">
                  <c:v>17.639467955793599</c:v>
                </c:pt>
                <c:pt idx="16408">
                  <c:v>17.651721840687085</c:v>
                </c:pt>
                <c:pt idx="16409">
                  <c:v>17.663984238178308</c:v>
                </c:pt>
                <c:pt idx="16410">
                  <c:v>17.676255154052235</c:v>
                </c:pt>
                <c:pt idx="16411">
                  <c:v>17.688534594483684</c:v>
                </c:pt>
                <c:pt idx="16412">
                  <c:v>17.700822565265938</c:v>
                </c:pt>
                <c:pt idx="16413">
                  <c:v>17.713119072196022</c:v>
                </c:pt>
                <c:pt idx="16414">
                  <c:v>17.725424121461643</c:v>
                </c:pt>
                <c:pt idx="16415">
                  <c:v>17.73773771886815</c:v>
                </c:pt>
                <c:pt idx="16416">
                  <c:v>17.750059870224668</c:v>
                </c:pt>
                <c:pt idx="16417">
                  <c:v>17.762390581731804</c:v>
                </c:pt>
                <c:pt idx="16418">
                  <c:v>17.774729859207017</c:v>
                </c:pt>
                <c:pt idx="16419">
                  <c:v>17.78707770847155</c:v>
                </c:pt>
                <c:pt idx="16420">
                  <c:v>17.799434135738935</c:v>
                </c:pt>
                <c:pt idx="16421">
                  <c:v>17.811799146838769</c:v>
                </c:pt>
                <c:pt idx="16422">
                  <c:v>17.824172747734117</c:v>
                </c:pt>
                <c:pt idx="16423">
                  <c:v>17.83655494426241</c:v>
                </c:pt>
                <c:pt idx="16424">
                  <c:v>17.848945742654465</c:v>
                </c:pt>
                <c:pt idx="16425">
                  <c:v>17.861345148756094</c:v>
                </c:pt>
                <c:pt idx="16426">
                  <c:v>17.873753168416904</c:v>
                </c:pt>
                <c:pt idx="16427">
                  <c:v>17.886169807880709</c:v>
                </c:pt>
                <c:pt idx="16428">
                  <c:v>17.898595073005506</c:v>
                </c:pt>
                <c:pt idx="16429">
                  <c:v>17.911028969653106</c:v>
                </c:pt>
                <c:pt idx="16430">
                  <c:v>17.923471504080339</c:v>
                </c:pt>
                <c:pt idx="16431">
                  <c:v>17.935922682157429</c:v>
                </c:pt>
                <c:pt idx="16432">
                  <c:v>17.948382509758403</c:v>
                </c:pt>
                <c:pt idx="16433">
                  <c:v>17.960850993153141</c:v>
                </c:pt>
                <c:pt idx="16434">
                  <c:v>17.973328138224112</c:v>
                </c:pt>
                <c:pt idx="16435">
                  <c:v>17.98581395085759</c:v>
                </c:pt>
                <c:pt idx="16436">
                  <c:v>17.99830843733654</c:v>
                </c:pt>
                <c:pt idx="16437">
                  <c:v>18.010811603555684</c:v>
                </c:pt>
                <c:pt idx="16438">
                  <c:v>18.023323455544723</c:v>
                </c:pt>
                <c:pt idx="16439">
                  <c:v>18.035843999206303</c:v>
                </c:pt>
                <c:pt idx="16440">
                  <c:v>18.04837324084086</c:v>
                </c:pt>
                <c:pt idx="16441">
                  <c:v>18.060911186359522</c:v>
                </c:pt>
                <c:pt idx="16442">
                  <c:v>18.073457841677254</c:v>
                </c:pt>
                <c:pt idx="16443">
                  <c:v>18.086013213107631</c:v>
                </c:pt>
                <c:pt idx="16444">
                  <c:v>18.098577306574107</c:v>
                </c:pt>
                <c:pt idx="16445">
                  <c:v>18.111150128003981</c:v>
                </c:pt>
                <c:pt idx="16446">
                  <c:v>18.123731683723996</c:v>
                </c:pt>
                <c:pt idx="16447">
                  <c:v>18.136321979669962</c:v>
                </c:pt>
                <c:pt idx="16448">
                  <c:v>18.148921021781536</c:v>
                </c:pt>
                <c:pt idx="16449">
                  <c:v>18.161528816398654</c:v>
                </c:pt>
                <c:pt idx="16450">
                  <c:v>18.174145369469507</c:v>
                </c:pt>
                <c:pt idx="16451">
                  <c:v>18.186770686946144</c:v>
                </c:pt>
                <c:pt idx="16452">
                  <c:v>18.199404775181716</c:v>
                </c:pt>
                <c:pt idx="16453">
                  <c:v>18.212047640136824</c:v>
                </c:pt>
                <c:pt idx="16454">
                  <c:v>18.224699287908528</c:v>
                </c:pt>
                <c:pt idx="16455">
                  <c:v>18.237359724465428</c:v>
                </c:pt>
                <c:pt idx="16456">
                  <c:v>18.250028956178355</c:v>
                </c:pt>
                <c:pt idx="16457">
                  <c:v>18.262706989024487</c:v>
                </c:pt>
                <c:pt idx="16458">
                  <c:v>18.275393828984871</c:v>
                </c:pt>
                <c:pt idx="16459">
                  <c:v>18.28808948244362</c:v>
                </c:pt>
                <c:pt idx="16460">
                  <c:v>18.300793955390386</c:v>
                </c:pt>
                <c:pt idx="16461">
                  <c:v>18.313507253818678</c:v>
                </c:pt>
                <c:pt idx="16462">
                  <c:v>18.326229384125938</c:v>
                </c:pt>
                <c:pt idx="16463">
                  <c:v>18.338960352314295</c:v>
                </c:pt>
                <c:pt idx="16464">
                  <c:v>18.351700164389769</c:v>
                </c:pt>
                <c:pt idx="16465">
                  <c:v>18.364448826763134</c:v>
                </c:pt>
                <c:pt idx="16466">
                  <c:v>18.377206345449043</c:v>
                </c:pt>
                <c:pt idx="16467">
                  <c:v>18.38997272659984</c:v>
                </c:pt>
                <c:pt idx="16468">
                  <c:v>18.402747976238267</c:v>
                </c:pt>
                <c:pt idx="16469">
                  <c:v>18.41553210079292</c:v>
                </c:pt>
                <c:pt idx="16470">
                  <c:v>18.42832510629518</c:v>
                </c:pt>
                <c:pt idx="16471">
                  <c:v>18.441126998780341</c:v>
                </c:pt>
                <c:pt idx="16472">
                  <c:v>18.45393778469041</c:v>
                </c:pt>
                <c:pt idx="16473">
                  <c:v>18.46675747006935</c:v>
                </c:pt>
                <c:pt idx="16474">
                  <c:v>18.479586060965037</c:v>
                </c:pt>
                <c:pt idx="16475">
                  <c:v>18.492423563832915</c:v>
                </c:pt>
                <c:pt idx="16476">
                  <c:v>18.505269984729551</c:v>
                </c:pt>
                <c:pt idx="16477">
                  <c:v>18.518125329715431</c:v>
                </c:pt>
                <c:pt idx="16478">
                  <c:v>18.530989605259464</c:v>
                </c:pt>
                <c:pt idx="16479">
                  <c:v>18.543862817430849</c:v>
                </c:pt>
                <c:pt idx="16480">
                  <c:v>18.55674497230271</c:v>
                </c:pt>
                <c:pt idx="16481">
                  <c:v>18.569636076357451</c:v>
                </c:pt>
                <c:pt idx="16482">
                  <c:v>18.582536135676921</c:v>
                </c:pt>
                <c:pt idx="16483">
                  <c:v>18.595445156482214</c:v>
                </c:pt>
                <c:pt idx="16484">
                  <c:v>18.608363144863354</c:v>
                </c:pt>
                <c:pt idx="16485">
                  <c:v>18.621290107320771</c:v>
                </c:pt>
                <c:pt idx="16486">
                  <c:v>18.634226049953234</c:v>
                </c:pt>
                <c:pt idx="16487">
                  <c:v>18.647170978863468</c:v>
                </c:pt>
                <c:pt idx="16488">
                  <c:v>18.660124900565464</c:v>
                </c:pt>
                <c:pt idx="16489">
                  <c:v>18.6730878211707</c:v>
                </c:pt>
                <c:pt idx="16490">
                  <c:v>18.686059746794637</c:v>
                </c:pt>
                <c:pt idx="16491">
                  <c:v>18.699040683964846</c:v>
                </c:pt>
                <c:pt idx="16492">
                  <c:v>18.712030638805558</c:v>
                </c:pt>
                <c:pt idx="16493">
                  <c:v>18.725029617444978</c:v>
                </c:pt>
                <c:pt idx="16494">
                  <c:v>18.73803762642429</c:v>
                </c:pt>
                <c:pt idx="16495">
                  <c:v>18.751054671880507</c:v>
                </c:pt>
                <c:pt idx="16496">
                  <c:v>18.764080759954609</c:v>
                </c:pt>
                <c:pt idx="16497">
                  <c:v>18.777115897201426</c:v>
                </c:pt>
                <c:pt idx="16498">
                  <c:v>18.790160089770758</c:v>
                </c:pt>
                <c:pt idx="16499">
                  <c:v>18.803213343953214</c:v>
                </c:pt>
                <c:pt idx="16500">
                  <c:v>18.816275665906858</c:v>
                </c:pt>
                <c:pt idx="16501">
                  <c:v>18.82934706220475</c:v>
                </c:pt>
                <c:pt idx="16502">
                  <c:v>18.842427539013801</c:v>
                </c:pt>
                <c:pt idx="16503">
                  <c:v>18.855517102504923</c:v>
                </c:pt>
                <c:pt idx="16504">
                  <c:v>18.868615759264884</c:v>
                </c:pt>
                <c:pt idx="16505">
                  <c:v>18.881723515473457</c:v>
                </c:pt>
                <c:pt idx="16506">
                  <c:v>18.89484037731442</c:v>
                </c:pt>
                <c:pt idx="16507">
                  <c:v>18.907966351388279</c:v>
                </c:pt>
                <c:pt idx="16508">
                  <c:v>18.921101443887693</c:v>
                </c:pt>
                <c:pt idx="16509">
                  <c:v>18.934245661009342</c:v>
                </c:pt>
                <c:pt idx="16510">
                  <c:v>18.947399009367494</c:v>
                </c:pt>
                <c:pt idx="16511">
                  <c:v>18.960561495167724</c:v>
                </c:pt>
                <c:pt idx="16512">
                  <c:v>18.973733124757686</c:v>
                </c:pt>
                <c:pt idx="16513">
                  <c:v>18.986913904351283</c:v>
                </c:pt>
                <c:pt idx="16514">
                  <c:v>19.000103840581193</c:v>
                </c:pt>
                <c:pt idx="16515">
                  <c:v>19.013302939670254</c:v>
                </c:pt>
                <c:pt idx="16516">
                  <c:v>19.026511207845328</c:v>
                </c:pt>
                <c:pt idx="16517">
                  <c:v>19.039728651752927</c:v>
                </c:pt>
                <c:pt idx="16518">
                  <c:v>19.052955277628861</c:v>
                </c:pt>
                <c:pt idx="16519">
                  <c:v>19.066191091712987</c:v>
                </c:pt>
                <c:pt idx="16520">
                  <c:v>19.079436100665674</c:v>
                </c:pt>
                <c:pt idx="16521">
                  <c:v>19.092690310735733</c:v>
                </c:pt>
                <c:pt idx="16522">
                  <c:v>19.10595372817604</c:v>
                </c:pt>
                <c:pt idx="16523">
                  <c:v>19.11922635966085</c:v>
                </c:pt>
                <c:pt idx="16524">
                  <c:v>19.132508211452013</c:v>
                </c:pt>
                <c:pt idx="16525">
                  <c:v>19.145799289815439</c:v>
                </c:pt>
                <c:pt idx="16526">
                  <c:v>19.159099601439301</c:v>
                </c:pt>
                <c:pt idx="16527">
                  <c:v>19.172409152598515</c:v>
                </c:pt>
                <c:pt idx="16528">
                  <c:v>19.185727949711644</c:v>
                </c:pt>
                <c:pt idx="16529">
                  <c:v>19.199055999062033</c:v>
                </c:pt>
                <c:pt idx="16530">
                  <c:v>19.212393307356464</c:v>
                </c:pt>
                <c:pt idx="16531">
                  <c:v>19.225739880887296</c:v>
                </c:pt>
                <c:pt idx="16532">
                  <c:v>19.239095725950975</c:v>
                </c:pt>
                <c:pt idx="16533">
                  <c:v>19.252460849268264</c:v>
                </c:pt>
                <c:pt idx="16534">
                  <c:v>19.265835257144655</c:v>
                </c:pt>
                <c:pt idx="16535">
                  <c:v>19.279218955889718</c:v>
                </c:pt>
                <c:pt idx="16536">
                  <c:v>19.292611952238243</c:v>
                </c:pt>
                <c:pt idx="16537">
                  <c:v>19.306014252508856</c:v>
                </c:pt>
                <c:pt idx="16538">
                  <c:v>19.3194258630243</c:v>
                </c:pt>
                <c:pt idx="16539">
                  <c:v>19.332846790533395</c:v>
                </c:pt>
                <c:pt idx="16540">
                  <c:v>19.346277041367966</c:v>
                </c:pt>
                <c:pt idx="16541">
                  <c:v>19.359716621863921</c:v>
                </c:pt>
                <c:pt idx="16542">
                  <c:v>19.373165538784168</c:v>
                </c:pt>
                <c:pt idx="16543">
                  <c:v>19.386623798473728</c:v>
                </c:pt>
                <c:pt idx="16544">
                  <c:v>19.400091407422888</c:v>
                </c:pt>
                <c:pt idx="16545">
                  <c:v>19.413568371985189</c:v>
                </c:pt>
                <c:pt idx="16546">
                  <c:v>19.427054698942346</c:v>
                </c:pt>
                <c:pt idx="16547">
                  <c:v>19.440550394657031</c:v>
                </c:pt>
                <c:pt idx="16548">
                  <c:v>19.454055465496037</c:v>
                </c:pt>
                <c:pt idx="16549">
                  <c:v>19.467569918255219</c:v>
                </c:pt>
                <c:pt idx="16550">
                  <c:v>19.481093759310518</c:v>
                </c:pt>
                <c:pt idx="16551">
                  <c:v>19.494626995042008</c:v>
                </c:pt>
                <c:pt idx="16552">
                  <c:v>19.508169632259719</c:v>
                </c:pt>
                <c:pt idx="16553">
                  <c:v>19.521721677352883</c:v>
                </c:pt>
                <c:pt idx="16554">
                  <c:v>19.535283136714877</c:v>
                </c:pt>
                <c:pt idx="16555">
                  <c:v>19.548854017169941</c:v>
                </c:pt>
                <c:pt idx="16556">
                  <c:v>19.562434325120631</c:v>
                </c:pt>
                <c:pt idx="16557">
                  <c:v>19.576024067116091</c:v>
                </c:pt>
                <c:pt idx="16558">
                  <c:v>19.589623249567484</c:v>
                </c:pt>
                <c:pt idx="16559">
                  <c:v>19.603231879318031</c:v>
                </c:pt>
                <c:pt idx="16560">
                  <c:v>19.616849962788091</c:v>
                </c:pt>
                <c:pt idx="16561">
                  <c:v>19.630477506402208</c:v>
                </c:pt>
                <c:pt idx="16562">
                  <c:v>19.644114517017861</c:v>
                </c:pt>
                <c:pt idx="16563">
                  <c:v>19.657761001068813</c:v>
                </c:pt>
                <c:pt idx="16564">
                  <c:v>19.671416964992993</c:v>
                </c:pt>
                <c:pt idx="16565">
                  <c:v>19.685082415662194</c:v>
                </c:pt>
                <c:pt idx="16566">
                  <c:v>19.698757359523587</c:v>
                </c:pt>
                <c:pt idx="16567">
                  <c:v>19.712441803028533</c:v>
                </c:pt>
                <c:pt idx="16568">
                  <c:v>19.726135753063151</c:v>
                </c:pt>
                <c:pt idx="16569">
                  <c:v>19.739839216088065</c:v>
                </c:pt>
                <c:pt idx="16570">
                  <c:v>19.75355219856808</c:v>
                </c:pt>
                <c:pt idx="16571">
                  <c:v>19.767274707403686</c:v>
                </c:pt>
                <c:pt idx="16572">
                  <c:v>19.781006749068975</c:v>
                </c:pt>
                <c:pt idx="16573">
                  <c:v>19.794748330186263</c:v>
                </c:pt>
                <c:pt idx="16574">
                  <c:v>19.808499457238351</c:v>
                </c:pt>
                <c:pt idx="16575">
                  <c:v>19.822260137144912</c:v>
                </c:pt>
                <c:pt idx="16576">
                  <c:v>19.83603037639805</c:v>
                </c:pt>
                <c:pt idx="16577">
                  <c:v>19.849810181494078</c:v>
                </c:pt>
                <c:pt idx="16578">
                  <c:v>19.863599559367106</c:v>
                </c:pt>
                <c:pt idx="16579">
                  <c:v>19.877398516522778</c:v>
                </c:pt>
                <c:pt idx="16580">
                  <c:v>19.89120705947095</c:v>
                </c:pt>
                <c:pt idx="16581">
                  <c:v>19.905025195160199</c:v>
                </c:pt>
                <c:pt idx="16582">
                  <c:v>19.918852930109729</c:v>
                </c:pt>
                <c:pt idx="16583">
                  <c:v>19.932690270842983</c:v>
                </c:pt>
                <c:pt idx="16584">
                  <c:v>19.946537224323016</c:v>
                </c:pt>
                <c:pt idx="16585">
                  <c:v>19.960393797082641</c:v>
                </c:pt>
                <c:pt idx="16586">
                  <c:v>19.974259995658898</c:v>
                </c:pt>
                <c:pt idx="16587">
                  <c:v>19.988135827029367</c:v>
                </c:pt>
                <c:pt idx="16588">
                  <c:v>20.00202129774048</c:v>
                </c:pt>
                <c:pt idx="16589">
                  <c:v>20.015916414488551</c:v>
                </c:pt>
                <c:pt idx="16590">
                  <c:v>20.029821183828805</c:v>
                </c:pt>
                <c:pt idx="16591">
                  <c:v>20.04373561275823</c:v>
                </c:pt>
                <c:pt idx="16592">
                  <c:v>20.05765970784147</c:v>
                </c:pt>
                <c:pt idx="16593">
                  <c:v>20.071593475647422</c:v>
                </c:pt>
                <c:pt idx="16594">
                  <c:v>20.085536923187668</c:v>
                </c:pt>
                <c:pt idx="16595">
                  <c:v>20.099490057040541</c:v>
                </c:pt>
                <c:pt idx="16596">
                  <c:v>20.113452883788636</c:v>
                </c:pt>
                <c:pt idx="16597">
                  <c:v>20.127425410458159</c:v>
                </c:pt>
                <c:pt idx="16598">
                  <c:v>20.141407643641159</c:v>
                </c:pt>
                <c:pt idx="16599">
                  <c:v>20.155399589933968</c:v>
                </c:pt>
                <c:pt idx="16600">
                  <c:v>20.169401256377437</c:v>
                </c:pt>
                <c:pt idx="16601">
                  <c:v>20.183412649577367</c:v>
                </c:pt>
                <c:pt idx="16602">
                  <c:v>20.197433776290797</c:v>
                </c:pt>
                <c:pt idx="16603">
                  <c:v>20.211464643132402</c:v>
                </c:pt>
                <c:pt idx="16604">
                  <c:v>20.22550525716262</c:v>
                </c:pt>
                <c:pt idx="16605">
                  <c:v>20.239555625005632</c:v>
                </c:pt>
                <c:pt idx="16606">
                  <c:v>20.2536157532899</c:v>
                </c:pt>
                <c:pt idx="16607">
                  <c:v>20.267685649090598</c:v>
                </c:pt>
                <c:pt idx="16608">
                  <c:v>20.281765319045711</c:v>
                </c:pt>
                <c:pt idx="16609">
                  <c:v>20.295854769797529</c:v>
                </c:pt>
                <c:pt idx="16610">
                  <c:v>20.30995400843598</c:v>
                </c:pt>
                <c:pt idx="16611">
                  <c:v>20.324063041612892</c:v>
                </c:pt>
                <c:pt idx="16612">
                  <c:v>20.338181875984414</c:v>
                </c:pt>
                <c:pt idx="16613">
                  <c:v>20.352310518655255</c:v>
                </c:pt>
                <c:pt idx="16614">
                  <c:v>20.366448976291114</c:v>
                </c:pt>
                <c:pt idx="16615">
                  <c:v>20.380597255562023</c:v>
                </c:pt>
                <c:pt idx="16616">
                  <c:v>20.394755363587507</c:v>
                </c:pt>
                <c:pt idx="16617">
                  <c:v>20.408923307047171</c:v>
                </c:pt>
                <c:pt idx="16618">
                  <c:v>20.42310109277355</c:v>
                </c:pt>
                <c:pt idx="16619">
                  <c:v>20.437288727455222</c:v>
                </c:pt>
                <c:pt idx="16620">
                  <c:v>20.451486218231523</c:v>
                </c:pt>
                <c:pt idx="16621">
                  <c:v>20.465693571800632</c:v>
                </c:pt>
                <c:pt idx="16622">
                  <c:v>20.479910794865084</c:v>
                </c:pt>
                <c:pt idx="16623">
                  <c:v>20.494137894579094</c:v>
                </c:pt>
                <c:pt idx="16624">
                  <c:v>20.50837487765482</c:v>
                </c:pt>
                <c:pt idx="16625">
                  <c:v>20.522621750808767</c:v>
                </c:pt>
                <c:pt idx="16626">
                  <c:v>20.536878521210074</c:v>
                </c:pt>
                <c:pt idx="16627">
                  <c:v>20.551145195584898</c:v>
                </c:pt>
                <c:pt idx="16628">
                  <c:v>20.565421780663751</c:v>
                </c:pt>
                <c:pt idx="16629">
                  <c:v>20.579708283630723</c:v>
                </c:pt>
                <c:pt idx="16630">
                  <c:v>20.594004711225999</c:v>
                </c:pt>
                <c:pt idx="16631">
                  <c:v>20.608311070194123</c:v>
                </c:pt>
                <c:pt idx="16632">
                  <c:v>20.622627367734175</c:v>
                </c:pt>
                <c:pt idx="16633">
                  <c:v>20.63695361060039</c:v>
                </c:pt>
                <c:pt idx="16634">
                  <c:v>20.651289805701641</c:v>
                </c:pt>
                <c:pt idx="16635">
                  <c:v>20.665635959801243</c:v>
                </c:pt>
                <c:pt idx="16636">
                  <c:v>20.679992080118293</c:v>
                </c:pt>
                <c:pt idx="16637">
                  <c:v>20.694358173425815</c:v>
                </c:pt>
                <c:pt idx="16638">
                  <c:v>20.70873424650123</c:v>
                </c:pt>
                <c:pt idx="16639">
                  <c:v>20.723120306578686</c:v>
                </c:pt>
                <c:pt idx="16640">
                  <c:v>20.737516360445341</c:v>
                </c:pt>
                <c:pt idx="16641">
                  <c:v>20.751922414892739</c:v>
                </c:pt>
                <c:pt idx="16642">
                  <c:v>20.766338477170123</c:v>
                </c:pt>
                <c:pt idx="16643">
                  <c:v>20.780764554078804</c:v>
                </c:pt>
                <c:pt idx="16644">
                  <c:v>20.795200652424487</c:v>
                </c:pt>
                <c:pt idx="16645">
                  <c:v>20.809646779471539</c:v>
                </c:pt>
                <c:pt idx="16646">
                  <c:v>20.824102942035445</c:v>
                </c:pt>
                <c:pt idx="16647">
                  <c:v>20.838569147087735</c:v>
                </c:pt>
                <c:pt idx="16648">
                  <c:v>20.853045401453059</c:v>
                </c:pt>
                <c:pt idx="16649">
                  <c:v>20.867531712415978</c:v>
                </c:pt>
                <c:pt idx="16650">
                  <c:v>20.882028086810941</c:v>
                </c:pt>
                <c:pt idx="16651">
                  <c:v>20.896534531476828</c:v>
                </c:pt>
                <c:pt idx="16652">
                  <c:v>20.911051053713397</c:v>
                </c:pt>
                <c:pt idx="16653">
                  <c:v>20.925577660369346</c:v>
                </c:pt>
                <c:pt idx="16654">
                  <c:v>20.940114358297819</c:v>
                </c:pt>
                <c:pt idx="16655">
                  <c:v>20.954661154813795</c:v>
                </c:pt>
                <c:pt idx="16656">
                  <c:v>20.969218056780264</c:v>
                </c:pt>
                <c:pt idx="16657">
                  <c:v>20.983785071064652</c:v>
                </c:pt>
                <c:pt idx="16658">
                  <c:v>20.9983622049972</c:v>
                </c:pt>
                <c:pt idx="16659">
                  <c:v>21.012949465455204</c:v>
                </c:pt>
                <c:pt idx="16660">
                  <c:v>21.027546859320424</c:v>
                </c:pt>
                <c:pt idx="16661">
                  <c:v>21.042154393938375</c:v>
                </c:pt>
                <c:pt idx="16662">
                  <c:v>21.056772076200701</c:v>
                </c:pt>
                <c:pt idx="16663">
                  <c:v>21.071399913156828</c:v>
                </c:pt>
                <c:pt idx="16664">
                  <c:v>21.086037911707653</c:v>
                </c:pt>
                <c:pt idx="16665">
                  <c:v>21.100686079219127</c:v>
                </c:pt>
                <c:pt idx="16666">
                  <c:v>21.115344422602067</c:v>
                </c:pt>
                <c:pt idx="16667">
                  <c:v>21.130012948771757</c:v>
                </c:pt>
                <c:pt idx="16668">
                  <c:v>21.144691665109519</c:v>
                </c:pt>
                <c:pt idx="16669">
                  <c:v>21.159380578540574</c:v>
                </c:pt>
                <c:pt idx="16670">
                  <c:v>21.174079695994635</c:v>
                </c:pt>
                <c:pt idx="16671">
                  <c:v>21.188789024868413</c:v>
                </c:pt>
                <c:pt idx="16672">
                  <c:v>21.203508572101576</c:v>
                </c:pt>
                <c:pt idx="16673">
                  <c:v>21.21823834463828</c:v>
                </c:pt>
                <c:pt idx="16674">
                  <c:v>21.232978349890672</c:v>
                </c:pt>
                <c:pt idx="16675">
                  <c:v>21.247728594812884</c:v>
                </c:pt>
                <c:pt idx="16676">
                  <c:v>21.262489086363566</c:v>
                </c:pt>
                <c:pt idx="16677">
                  <c:v>21.277259831970309</c:v>
                </c:pt>
                <c:pt idx="16678">
                  <c:v>21.292040838601753</c:v>
                </c:pt>
                <c:pt idx="16679">
                  <c:v>21.306832113386093</c:v>
                </c:pt>
                <c:pt idx="16680">
                  <c:v>21.321633663301323</c:v>
                </c:pt>
                <c:pt idx="16681">
                  <c:v>21.336445495795701</c:v>
                </c:pt>
                <c:pt idx="16682">
                  <c:v>21.351267617857257</c:v>
                </c:pt>
                <c:pt idx="16683">
                  <c:v>21.366100036478539</c:v>
                </c:pt>
                <c:pt idx="16684">
                  <c:v>21.380942759123343</c:v>
                </c:pt>
                <c:pt idx="16685">
                  <c:v>21.395795792794264</c:v>
                </c:pt>
                <c:pt idx="16686">
                  <c:v>21.410659144498442</c:v>
                </c:pt>
                <c:pt idx="16687">
                  <c:v>21.42553282171523</c:v>
                </c:pt>
                <c:pt idx="16688">
                  <c:v>21.440416831461835</c:v>
                </c:pt>
                <c:pt idx="16689">
                  <c:v>21.455311180760006</c:v>
                </c:pt>
                <c:pt idx="16690">
                  <c:v>21.470215877104692</c:v>
                </c:pt>
                <c:pt idx="16691">
                  <c:v>21.485130927527738</c:v>
                </c:pt>
                <c:pt idx="16692">
                  <c:v>21.50005633922197</c:v>
                </c:pt>
                <c:pt idx="16693">
                  <c:v>21.514992119228673</c:v>
                </c:pt>
                <c:pt idx="16694">
                  <c:v>21.529938275063646</c:v>
                </c:pt>
                <c:pt idx="16695">
                  <c:v>21.544894813778289</c:v>
                </c:pt>
                <c:pt idx="16696">
                  <c:v>21.559861742428566</c:v>
                </c:pt>
                <c:pt idx="16697">
                  <c:v>21.574839068545959</c:v>
                </c:pt>
                <c:pt idx="16698">
                  <c:v>21.589826799196569</c:v>
                </c:pt>
                <c:pt idx="16699">
                  <c:v>21.604824941451078</c:v>
                </c:pt>
                <c:pt idx="16700">
                  <c:v>21.619833502856668</c:v>
                </c:pt>
                <c:pt idx="16701">
                  <c:v>21.634852490494179</c:v>
                </c:pt>
                <c:pt idx="16702">
                  <c:v>21.649881911449043</c:v>
                </c:pt>
                <c:pt idx="16703">
                  <c:v>21.664921773284181</c:v>
                </c:pt>
                <c:pt idx="16704">
                  <c:v>21.679972083095201</c:v>
                </c:pt>
                <c:pt idx="16705">
                  <c:v>21.695032847982308</c:v>
                </c:pt>
                <c:pt idx="16706">
                  <c:v>21.710104075524196</c:v>
                </c:pt>
                <c:pt idx="16707">
                  <c:v>21.725185772831267</c:v>
                </c:pt>
                <c:pt idx="16708">
                  <c:v>21.740277947176722</c:v>
                </c:pt>
                <c:pt idx="16709">
                  <c:v>21.755380605680514</c:v>
                </c:pt>
                <c:pt idx="16710">
                  <c:v>21.770493755942422</c:v>
                </c:pt>
                <c:pt idx="16711">
                  <c:v>21.785617405092626</c:v>
                </c:pt>
                <c:pt idx="16712">
                  <c:v>21.800751560265937</c:v>
                </c:pt>
                <c:pt idx="16713">
                  <c:v>21.815896229077971</c:v>
                </c:pt>
                <c:pt idx="16714">
                  <c:v>21.831051418673788</c:v>
                </c:pt>
                <c:pt idx="16715">
                  <c:v>21.846217136203069</c:v>
                </c:pt>
                <c:pt idx="16716">
                  <c:v>21.861393389297326</c:v>
                </c:pt>
                <c:pt idx="16717">
                  <c:v>21.876580185116513</c:v>
                </c:pt>
                <c:pt idx="16718">
                  <c:v>21.89177753082522</c:v>
                </c:pt>
                <c:pt idx="16719">
                  <c:v>21.906985434070876</c:v>
                </c:pt>
                <c:pt idx="16720">
                  <c:v>21.922203902028365</c:v>
                </c:pt>
                <c:pt idx="16721">
                  <c:v>21.937432941877226</c:v>
                </c:pt>
                <c:pt idx="16722">
                  <c:v>21.952672561280831</c:v>
                </c:pt>
                <c:pt idx="16723">
                  <c:v>21.967922767429027</c:v>
                </c:pt>
                <c:pt idx="16724">
                  <c:v>21.983183567676274</c:v>
                </c:pt>
                <c:pt idx="16725">
                  <c:v>21.998454969222081</c:v>
                </c:pt>
                <c:pt idx="16726">
                  <c:v>22.01373697975114</c:v>
                </c:pt>
                <c:pt idx="16727">
                  <c:v>22.029029606473294</c:v>
                </c:pt>
                <c:pt idx="16728">
                  <c:v>22.04433285660307</c:v>
                </c:pt>
                <c:pt idx="16729">
                  <c:v>22.059646737841184</c:v>
                </c:pt>
                <c:pt idx="16730">
                  <c:v>22.074971257412518</c:v>
                </c:pt>
                <c:pt idx="16731">
                  <c:v>22.090306422546647</c:v>
                </c:pt>
                <c:pt idx="16732">
                  <c:v>22.105652240960335</c:v>
                </c:pt>
                <c:pt idx="16733">
                  <c:v>22.121008719893549</c:v>
                </c:pt>
                <c:pt idx="16734">
                  <c:v>22.136375866590924</c:v>
                </c:pt>
                <c:pt idx="16735">
                  <c:v>22.15175368878533</c:v>
                </c:pt>
                <c:pt idx="16736">
                  <c:v>22.167142193731827</c:v>
                </c:pt>
                <c:pt idx="16737">
                  <c:v>22.182541388851561</c:v>
                </c:pt>
                <c:pt idx="16738">
                  <c:v>22.197951281409331</c:v>
                </c:pt>
                <c:pt idx="16739">
                  <c:v>22.213371879159521</c:v>
                </c:pt>
                <c:pt idx="16740">
                  <c:v>22.228803189377356</c:v>
                </c:pt>
                <c:pt idx="16741">
                  <c:v>22.24424521934279</c:v>
                </c:pt>
                <c:pt idx="16742">
                  <c:v>22.259697976826374</c:v>
                </c:pt>
                <c:pt idx="16743">
                  <c:v>22.275161469118512</c:v>
                </c:pt>
                <c:pt idx="16744">
                  <c:v>22.290635703514337</c:v>
                </c:pt>
                <c:pt idx="16745">
                  <c:v>22.3061206878006</c:v>
                </c:pt>
                <c:pt idx="16746">
                  <c:v>22.321616429282912</c:v>
                </c:pt>
                <c:pt idx="16747">
                  <c:v>22.337122935271623</c:v>
                </c:pt>
                <c:pt idx="16748">
                  <c:v>22.352640213569725</c:v>
                </c:pt>
                <c:pt idx="16749">
                  <c:v>22.368168271498064</c:v>
                </c:pt>
                <c:pt idx="16750">
                  <c:v>22.383707116382226</c:v>
                </c:pt>
                <c:pt idx="16751">
                  <c:v>22.399256756041488</c:v>
                </c:pt>
                <c:pt idx="16752">
                  <c:v>22.41481719781196</c:v>
                </c:pt>
                <c:pt idx="16753">
                  <c:v>22.430388449197707</c:v>
                </c:pt>
                <c:pt idx="16754">
                  <c:v>22.445970517544708</c:v>
                </c:pt>
                <c:pt idx="16755">
                  <c:v>22.461563410693973</c:v>
                </c:pt>
                <c:pt idx="16756">
                  <c:v>22.477167136002027</c:v>
                </c:pt>
                <c:pt idx="16757">
                  <c:v>22.492781700830154</c:v>
                </c:pt>
                <c:pt idx="16758">
                  <c:v>22.50840711303573</c:v>
                </c:pt>
                <c:pt idx="16759">
                  <c:v>22.524043379990612</c:v>
                </c:pt>
                <c:pt idx="16760">
                  <c:v>22.539690509071445</c:v>
                </c:pt>
                <c:pt idx="16761">
                  <c:v>22.555348508151983</c:v>
                </c:pt>
                <c:pt idx="16762">
                  <c:v>22.571017384619459</c:v>
                </c:pt>
                <c:pt idx="16763">
                  <c:v>22.586697145865905</c:v>
                </c:pt>
                <c:pt idx="16764">
                  <c:v>22.602387799781496</c:v>
                </c:pt>
                <c:pt idx="16765">
                  <c:v>22.61808935376887</c:v>
                </c:pt>
                <c:pt idx="16766">
                  <c:v>22.633801815235472</c:v>
                </c:pt>
                <c:pt idx="16767">
                  <c:v>22.649525192087939</c:v>
                </c:pt>
                <c:pt idx="16768">
                  <c:v>22.66525949174434</c:v>
                </c:pt>
                <c:pt idx="16769">
                  <c:v>22.681004721792601</c:v>
                </c:pt>
                <c:pt idx="16770">
                  <c:v>22.696760889660759</c:v>
                </c:pt>
                <c:pt idx="16771">
                  <c:v>22.712528003277445</c:v>
                </c:pt>
                <c:pt idx="16772">
                  <c:v>22.728306070081373</c:v>
                </c:pt>
                <c:pt idx="16773">
                  <c:v>22.74409509751608</c:v>
                </c:pt>
                <c:pt idx="16774">
                  <c:v>22.75989509352673</c:v>
                </c:pt>
                <c:pt idx="16775">
                  <c:v>22.775706065567544</c:v>
                </c:pt>
                <c:pt idx="16776">
                  <c:v>22.791528021097587</c:v>
                </c:pt>
                <c:pt idx="16777">
                  <c:v>22.807360968078594</c:v>
                </c:pt>
                <c:pt idx="16778">
                  <c:v>22.823204913980334</c:v>
                </c:pt>
                <c:pt idx="16779">
                  <c:v>22.83905986627742</c:v>
                </c:pt>
                <c:pt idx="16780">
                  <c:v>22.854925832948197</c:v>
                </c:pt>
                <c:pt idx="16781">
                  <c:v>22.870802821478009</c:v>
                </c:pt>
                <c:pt idx="16782">
                  <c:v>22.886690839523585</c:v>
                </c:pt>
                <c:pt idx="16783">
                  <c:v>22.902589894580334</c:v>
                </c:pt>
                <c:pt idx="16784">
                  <c:v>22.918499994648787</c:v>
                </c:pt>
                <c:pt idx="16785">
                  <c:v>22.934421147235113</c:v>
                </c:pt>
                <c:pt idx="16786">
                  <c:v>22.950353359850357</c:v>
                </c:pt>
                <c:pt idx="16787">
                  <c:v>22.966296640511725</c:v>
                </c:pt>
                <c:pt idx="16788">
                  <c:v>22.982250996741051</c:v>
                </c:pt>
                <c:pt idx="16789">
                  <c:v>22.998216436065039</c:v>
                </c:pt>
                <c:pt idx="16790">
                  <c:v>23.014192966517619</c:v>
                </c:pt>
                <c:pt idx="16791">
                  <c:v>23.030180595636306</c:v>
                </c:pt>
                <c:pt idx="16792">
                  <c:v>23.046179330963504</c:v>
                </c:pt>
                <c:pt idx="16793">
                  <c:v>23.062189180549897</c:v>
                </c:pt>
                <c:pt idx="16794">
                  <c:v>23.078210151948724</c:v>
                </c:pt>
                <c:pt idx="16795">
                  <c:v>23.094242252718114</c:v>
                </c:pt>
                <c:pt idx="16796">
                  <c:v>23.110285490925541</c:v>
                </c:pt>
                <c:pt idx="16797">
                  <c:v>23.126339874139997</c:v>
                </c:pt>
                <c:pt idx="16798">
                  <c:v>23.142405410103756</c:v>
                </c:pt>
                <c:pt idx="16799">
                  <c:v>23.158482106395972</c:v>
                </c:pt>
                <c:pt idx="16800">
                  <c:v>23.174569971106568</c:v>
                </c:pt>
                <c:pt idx="16801">
                  <c:v>23.190669011825577</c:v>
                </c:pt>
                <c:pt idx="16802">
                  <c:v>23.206779236147966</c:v>
                </c:pt>
                <c:pt idx="16803">
                  <c:v>23.222900652180524</c:v>
                </c:pt>
                <c:pt idx="16804">
                  <c:v>23.23903326752912</c:v>
                </c:pt>
                <c:pt idx="16805">
                  <c:v>23.255177089804555</c:v>
                </c:pt>
                <c:pt idx="16806">
                  <c:v>23.271332127130528</c:v>
                </c:pt>
                <c:pt idx="16807">
                  <c:v>23.287498387128768</c:v>
                </c:pt>
                <c:pt idx="16808">
                  <c:v>23.303675877425945</c:v>
                </c:pt>
                <c:pt idx="16809">
                  <c:v>23.319864606162707</c:v>
                </c:pt>
                <c:pt idx="16810">
                  <c:v>23.336064580976672</c:v>
                </c:pt>
                <c:pt idx="16811">
                  <c:v>23.352275809510424</c:v>
                </c:pt>
                <c:pt idx="16812">
                  <c:v>23.368498299921576</c:v>
                </c:pt>
                <c:pt idx="16813">
                  <c:v>23.384732059863687</c:v>
                </c:pt>
                <c:pt idx="16814">
                  <c:v>23.400977097165534</c:v>
                </c:pt>
                <c:pt idx="16815">
                  <c:v>23.417233419490955</c:v>
                </c:pt>
                <c:pt idx="16816">
                  <c:v>23.43350103502026</c:v>
                </c:pt>
                <c:pt idx="16817">
                  <c:v>23.449779951428294</c:v>
                </c:pt>
                <c:pt idx="16818">
                  <c:v>23.466070176394876</c:v>
                </c:pt>
                <c:pt idx="16819">
                  <c:v>23.482371718117374</c:v>
                </c:pt>
                <c:pt idx="16820">
                  <c:v>23.498684584286639</c:v>
                </c:pt>
                <c:pt idx="16821">
                  <c:v>23.515008782598507</c:v>
                </c:pt>
                <c:pt idx="16822">
                  <c:v>23.53134432126744</c:v>
                </c:pt>
                <c:pt idx="16823">
                  <c:v>23.547691208000334</c:v>
                </c:pt>
                <c:pt idx="16824">
                  <c:v>23.564049450509067</c:v>
                </c:pt>
                <c:pt idx="16825">
                  <c:v>23.580419057025239</c:v>
                </c:pt>
                <c:pt idx="16826">
                  <c:v>23.596800035271812</c:v>
                </c:pt>
                <c:pt idx="16827">
                  <c:v>23.613192393148562</c:v>
                </c:pt>
                <c:pt idx="16828">
                  <c:v>23.62959613838883</c:v>
                </c:pt>
                <c:pt idx="16829">
                  <c:v>23.646011279247105</c:v>
                </c:pt>
                <c:pt idx="16830">
                  <c:v>23.662437823467837</c:v>
                </c:pt>
                <c:pt idx="16831">
                  <c:v>23.678875778800485</c:v>
                </c:pt>
                <c:pt idx="16832">
                  <c:v>23.695325153516762</c:v>
                </c:pt>
                <c:pt idx="16833">
                  <c:v>23.711785955377263</c:v>
                </c:pt>
                <c:pt idx="16834">
                  <c:v>23.72825819214761</c:v>
                </c:pt>
                <c:pt idx="16835">
                  <c:v>23.744741872116769</c:v>
                </c:pt>
                <c:pt idx="16836">
                  <c:v>23.761237003061517</c:v>
                </c:pt>
                <c:pt idx="16837">
                  <c:v>23.777743592763674</c:v>
                </c:pt>
                <c:pt idx="16838">
                  <c:v>23.794261649529489</c:v>
                </c:pt>
                <c:pt idx="16839">
                  <c:v>23.810791181151959</c:v>
                </c:pt>
                <c:pt idx="16840">
                  <c:v>23.82733219542914</c:v>
                </c:pt>
                <c:pt idx="16841">
                  <c:v>23.84388470068459</c:v>
                </c:pt>
                <c:pt idx="16842">
                  <c:v>23.86044870472757</c:v>
                </c:pt>
                <c:pt idx="16843">
                  <c:v>23.877024215546118</c:v>
                </c:pt>
                <c:pt idx="16844">
                  <c:v>23.893611240959977</c:v>
                </c:pt>
                <c:pt idx="16845">
                  <c:v>23.910209789315871</c:v>
                </c:pt>
                <c:pt idx="16846">
                  <c:v>23.92681986844477</c:v>
                </c:pt>
                <c:pt idx="16847">
                  <c:v>23.943441486182724</c:v>
                </c:pt>
                <c:pt idx="16848">
                  <c:v>23.960074650893869</c:v>
                </c:pt>
                <c:pt idx="16849">
                  <c:v>23.976719370425503</c:v>
                </c:pt>
                <c:pt idx="16850">
                  <c:v>23.993375652630018</c:v>
                </c:pt>
                <c:pt idx="16851">
                  <c:v>24.010043505888991</c:v>
                </c:pt>
                <c:pt idx="16852">
                  <c:v>24.02672293806609</c:v>
                </c:pt>
                <c:pt idx="16853">
                  <c:v>24.043413957030086</c:v>
                </c:pt>
                <c:pt idx="16854">
                  <c:v>24.060116571180028</c:v>
                </c:pt>
                <c:pt idx="16855">
                  <c:v>24.076830788395991</c:v>
                </c:pt>
                <c:pt idx="16856">
                  <c:v>24.093556616563149</c:v>
                </c:pt>
                <c:pt idx="16857">
                  <c:v>24.110294064098074</c:v>
                </c:pt>
                <c:pt idx="16858">
                  <c:v>24.127043138897271</c:v>
                </c:pt>
                <c:pt idx="16859">
                  <c:v>24.143803849038029</c:v>
                </c:pt>
                <c:pt idx="16860">
                  <c:v>24.160576202427464</c:v>
                </c:pt>
                <c:pt idx="16861">
                  <c:v>24.177360207505554</c:v>
                </c:pt>
                <c:pt idx="16862">
                  <c:v>24.194155872190773</c:v>
                </c:pt>
                <c:pt idx="16863">
                  <c:v>24.21096320440672</c:v>
                </c:pt>
                <c:pt idx="16864">
                  <c:v>24.227782212610979</c:v>
                </c:pt>
                <c:pt idx="16865">
                  <c:v>24.244612904738531</c:v>
                </c:pt>
                <c:pt idx="16866">
                  <c:v>24.261455288729508</c:v>
                </c:pt>
                <c:pt idx="16867">
                  <c:v>24.27830937305913</c:v>
                </c:pt>
                <c:pt idx="16868">
                  <c:v>24.295175165678923</c:v>
                </c:pt>
                <c:pt idx="16869">
                  <c:v>24.312052674545583</c:v>
                </c:pt>
                <c:pt idx="16870">
                  <c:v>24.328941908151997</c:v>
                </c:pt>
                <c:pt idx="16871">
                  <c:v>24.345842874466285</c:v>
                </c:pt>
                <c:pt idx="16872">
                  <c:v>24.362755581638989</c:v>
                </c:pt>
                <c:pt idx="16873">
                  <c:v>24.379680037648932</c:v>
                </c:pt>
                <c:pt idx="16874">
                  <c:v>24.396616251012627</c:v>
                </c:pt>
                <c:pt idx="16875">
                  <c:v>24.413564229720357</c:v>
                </c:pt>
                <c:pt idx="16876">
                  <c:v>24.430523981767582</c:v>
                </c:pt>
                <c:pt idx="16877">
                  <c:v>24.447495515688583</c:v>
                </c:pt>
                <c:pt idx="16878">
                  <c:v>24.464478839490301</c:v>
                </c:pt>
                <c:pt idx="16879">
                  <c:v>24.481473961184875</c:v>
                </c:pt>
                <c:pt idx="16880">
                  <c:v>24.498480889324377</c:v>
                </c:pt>
                <c:pt idx="16881">
                  <c:v>24.515499631932457</c:v>
                </c:pt>
                <c:pt idx="16882">
                  <c:v>24.53253019703795</c:v>
                </c:pt>
                <c:pt idx="16883">
                  <c:v>24.549572593210776</c:v>
                </c:pt>
                <c:pt idx="16884">
                  <c:v>24.566626828491309</c:v>
                </c:pt>
                <c:pt idx="16885">
                  <c:v>24.583692910925134</c:v>
                </c:pt>
                <c:pt idx="16886">
                  <c:v>24.600770849100041</c:v>
                </c:pt>
                <c:pt idx="16887">
                  <c:v>24.617860651073176</c:v>
                </c:pt>
                <c:pt idx="16888">
                  <c:v>24.634962325086143</c:v>
                </c:pt>
                <c:pt idx="16889">
                  <c:v>24.652075879206912</c:v>
                </c:pt>
                <c:pt idx="16890">
                  <c:v>24.669201322047158</c:v>
                </c:pt>
                <c:pt idx="16891">
                  <c:v>24.686338661686438</c:v>
                </c:pt>
                <c:pt idx="16892">
                  <c:v>24.703487906209546</c:v>
                </c:pt>
                <c:pt idx="16893">
                  <c:v>24.720649064246111</c:v>
                </c:pt>
                <c:pt idx="16894">
                  <c:v>24.737822143892547</c:v>
                </c:pt>
                <c:pt idx="16895">
                  <c:v>24.755007153250503</c:v>
                </c:pt>
                <c:pt idx="16896">
                  <c:v>24.77220410096761</c:v>
                </c:pt>
                <c:pt idx="16897">
                  <c:v>24.789412995157161</c:v>
                </c:pt>
                <c:pt idx="16898">
                  <c:v>24.806633843937707</c:v>
                </c:pt>
                <c:pt idx="16899">
                  <c:v>24.823866655974911</c:v>
                </c:pt>
                <c:pt idx="16900">
                  <c:v>24.841111439398986</c:v>
                </c:pt>
                <c:pt idx="16901">
                  <c:v>24.858368202345417</c:v>
                </c:pt>
                <c:pt idx="16902">
                  <c:v>24.875636953497935</c:v>
                </c:pt>
                <c:pt idx="16903">
                  <c:v>24.892917701003714</c:v>
                </c:pt>
                <c:pt idx="16904">
                  <c:v>24.910210453196445</c:v>
                </c:pt>
                <c:pt idx="16905">
                  <c:v>24.927515218234241</c:v>
                </c:pt>
                <c:pt idx="16906">
                  <c:v>24.944832004824992</c:v>
                </c:pt>
                <c:pt idx="16907">
                  <c:v>24.962160821138532</c:v>
                </c:pt>
                <c:pt idx="16908">
                  <c:v>24.979501675349983</c:v>
                </c:pt>
                <c:pt idx="16909">
                  <c:v>24.996854576185399</c:v>
                </c:pt>
                <c:pt idx="16910">
                  <c:v>25.01421953183165</c:v>
                </c:pt>
                <c:pt idx="16911">
                  <c:v>25.031596550480909</c:v>
                </c:pt>
                <c:pt idx="16912">
                  <c:v>25.048985640877429</c:v>
                </c:pt>
                <c:pt idx="16913">
                  <c:v>25.066386811225151</c:v>
                </c:pt>
                <c:pt idx="16914">
                  <c:v>25.083800069733332</c:v>
                </c:pt>
                <c:pt idx="16915">
                  <c:v>25.101225425164461</c:v>
                </c:pt>
                <c:pt idx="16916">
                  <c:v>25.118662885739592</c:v>
                </c:pt>
                <c:pt idx="16917">
                  <c:v>25.136112459867995</c:v>
                </c:pt>
                <c:pt idx="16918">
                  <c:v>25.153574155781758</c:v>
                </c:pt>
                <c:pt idx="16919">
                  <c:v>25.171047982267751</c:v>
                </c:pt>
                <c:pt idx="16920">
                  <c:v>25.188533947569887</c:v>
                </c:pt>
                <c:pt idx="16921">
                  <c:v>25.206032059937431</c:v>
                </c:pt>
                <c:pt idx="16922">
                  <c:v>25.223542328175572</c:v>
                </c:pt>
                <c:pt idx="16923">
                  <c:v>25.241064760545417</c:v>
                </c:pt>
                <c:pt idx="16924">
                  <c:v>25.258599365313437</c:v>
                </c:pt>
                <c:pt idx="16925">
                  <c:v>25.27614615130318</c:v>
                </c:pt>
                <c:pt idx="16926">
                  <c:v>25.29370512679299</c:v>
                </c:pt>
                <c:pt idx="16927">
                  <c:v>25.311276300066567</c:v>
                </c:pt>
                <c:pt idx="16928">
                  <c:v>25.328859679965866</c:v>
                </c:pt>
                <c:pt idx="16929">
                  <c:v>25.346455274786496</c:v>
                </c:pt>
                <c:pt idx="16930">
                  <c:v>25.364063092829433</c:v>
                </c:pt>
                <c:pt idx="16931">
                  <c:v>25.381683142955072</c:v>
                </c:pt>
                <c:pt idx="16932">
                  <c:v>25.399315433476314</c:v>
                </c:pt>
                <c:pt idx="16933">
                  <c:v>25.416959972896393</c:v>
                </c:pt>
                <c:pt idx="16934">
                  <c:v>25.434616769539375</c:v>
                </c:pt>
                <c:pt idx="16935">
                  <c:v>25.452285832290304</c:v>
                </c:pt>
                <c:pt idx="16936">
                  <c:v>25.469967169485205</c:v>
                </c:pt>
                <c:pt idx="16937">
                  <c:v>25.487660789465508</c:v>
                </c:pt>
                <c:pt idx="16938">
                  <c:v>25.505366701134786</c:v>
                </c:pt>
                <c:pt idx="16939">
                  <c:v>25.523084912846453</c:v>
                </c:pt>
                <c:pt idx="16940">
                  <c:v>25.540815432959334</c:v>
                </c:pt>
                <c:pt idx="16941">
                  <c:v>25.558558270395565</c:v>
                </c:pt>
                <c:pt idx="16942">
                  <c:v>25.576313433525986</c:v>
                </c:pt>
                <c:pt idx="16943">
                  <c:v>25.59408093072685</c:v>
                </c:pt>
                <c:pt idx="16944">
                  <c:v>25.611860770938911</c:v>
                </c:pt>
                <c:pt idx="16945">
                  <c:v>25.629652962550448</c:v>
                </c:pt>
                <c:pt idx="16946">
                  <c:v>25.647457513955203</c:v>
                </c:pt>
                <c:pt idx="16947">
                  <c:v>25.665274434112558</c:v>
                </c:pt>
                <c:pt idx="16948">
                  <c:v>25.6831037314283</c:v>
                </c:pt>
                <c:pt idx="16949">
                  <c:v>25.700945414500666</c:v>
                </c:pt>
                <c:pt idx="16950">
                  <c:v>25.718799491746733</c:v>
                </c:pt>
                <c:pt idx="16951">
                  <c:v>25.73666597215081</c:v>
                </c:pt>
                <c:pt idx="16952">
                  <c:v>25.754544864142066</c:v>
                </c:pt>
                <c:pt idx="16953">
                  <c:v>25.772436176155136</c:v>
                </c:pt>
                <c:pt idx="16954">
                  <c:v>25.790339917193062</c:v>
                </c:pt>
                <c:pt idx="16955">
                  <c:v>25.808256095702596</c:v>
                </c:pt>
                <c:pt idx="16956">
                  <c:v>25.826184720135956</c:v>
                </c:pt>
                <c:pt idx="16957">
                  <c:v>25.844125799514973</c:v>
                </c:pt>
                <c:pt idx="16958">
                  <c:v>25.862079342304003</c:v>
                </c:pt>
                <c:pt idx="16959">
                  <c:v>25.880045356972897</c:v>
                </c:pt>
                <c:pt idx="16960">
                  <c:v>25.898023852562297</c:v>
                </c:pt>
                <c:pt idx="16961">
                  <c:v>25.916014837554211</c:v>
                </c:pt>
                <c:pt idx="16962">
                  <c:v>25.934018320624855</c:v>
                </c:pt>
                <c:pt idx="16963">
                  <c:v>25.952034310267635</c:v>
                </c:pt>
                <c:pt idx="16964">
                  <c:v>25.970062815548342</c:v>
                </c:pt>
                <c:pt idx="16965">
                  <c:v>25.988103844972578</c:v>
                </c:pt>
                <c:pt idx="16966">
                  <c:v>26.006157407051472</c:v>
                </c:pt>
                <c:pt idx="16967">
                  <c:v>26.024223510869714</c:v>
                </c:pt>
                <c:pt idx="16968">
                  <c:v>26.042302164950652</c:v>
                </c:pt>
                <c:pt idx="16969">
                  <c:v>26.060393377823157</c:v>
                </c:pt>
                <c:pt idx="16970">
                  <c:v>26.078497158590874</c:v>
                </c:pt>
                <c:pt idx="16971">
                  <c:v>26.096613515794921</c:v>
                </c:pt>
                <c:pt idx="16972">
                  <c:v>26.114742457981958</c:v>
                </c:pt>
                <c:pt idx="16973">
                  <c:v>26.132883994274614</c:v>
                </c:pt>
                <c:pt idx="16974">
                  <c:v>26.151038133231825</c:v>
                </c:pt>
                <c:pt idx="16975">
                  <c:v>26.169204883418068</c:v>
                </c:pt>
                <c:pt idx="16976">
                  <c:v>26.187384253974997</c:v>
                </c:pt>
                <c:pt idx="16977">
                  <c:v>26.205576253479403</c:v>
                </c:pt>
                <c:pt idx="16978">
                  <c:v>26.223780890704425</c:v>
                </c:pt>
                <c:pt idx="16979">
                  <c:v>26.241998174238375</c:v>
                </c:pt>
                <c:pt idx="16980">
                  <c:v>26.260228113248331</c:v>
                </c:pt>
                <c:pt idx="16981">
                  <c:v>26.27847071633494</c:v>
                </c:pt>
                <c:pt idx="16982">
                  <c:v>26.296725992104413</c:v>
                </c:pt>
                <c:pt idx="16983">
                  <c:v>26.314993949742952</c:v>
                </c:pt>
                <c:pt idx="16984">
                  <c:v>26.333274597869138</c:v>
                </c:pt>
                <c:pt idx="16985">
                  <c:v>26.351567945107131</c:v>
                </c:pt>
                <c:pt idx="16986">
                  <c:v>26.369874000662293</c:v>
                </c:pt>
                <c:pt idx="16987">
                  <c:v>26.388192773171173</c:v>
                </c:pt>
                <c:pt idx="16988">
                  <c:v>26.406524271275927</c:v>
                </c:pt>
                <c:pt idx="16989">
                  <c:v>26.424868504201104</c:v>
                </c:pt>
                <c:pt idx="16990">
                  <c:v>26.443225480601274</c:v>
                </c:pt>
                <c:pt idx="16991">
                  <c:v>26.461595209136604</c:v>
                </c:pt>
                <c:pt idx="16992">
                  <c:v>26.479977699050895</c:v>
                </c:pt>
                <c:pt idx="16993">
                  <c:v>26.498372959016756</c:v>
                </c:pt>
                <c:pt idx="16994">
                  <c:v>26.516780997905357</c:v>
                </c:pt>
                <c:pt idx="16995">
                  <c:v>26.535201824400964</c:v>
                </c:pt>
                <c:pt idx="16996">
                  <c:v>26.553635447773082</c:v>
                </c:pt>
                <c:pt idx="16997">
                  <c:v>26.57208187671845</c:v>
                </c:pt>
                <c:pt idx="16998">
                  <c:v>26.590541119939441</c:v>
                </c:pt>
                <c:pt idx="16999">
                  <c:v>26.609013186724894</c:v>
                </c:pt>
                <c:pt idx="17000">
                  <c:v>26.627498085789682</c:v>
                </c:pt>
                <c:pt idx="17001">
                  <c:v>26.645995825854332</c:v>
                </c:pt>
                <c:pt idx="17002">
                  <c:v>26.664506416227049</c:v>
                </c:pt>
                <c:pt idx="17003">
                  <c:v>26.683029865640883</c:v>
                </c:pt>
                <c:pt idx="17004">
                  <c:v>26.701566182834547</c:v>
                </c:pt>
                <c:pt idx="17005">
                  <c:v>26.720115377135659</c:v>
                </c:pt>
                <c:pt idx="17006">
                  <c:v>26.738677457295488</c:v>
                </c:pt>
                <c:pt idx="17007">
                  <c:v>26.757252432265645</c:v>
                </c:pt>
                <c:pt idx="17008">
                  <c:v>26.775840310809155</c:v>
                </c:pt>
                <c:pt idx="17009">
                  <c:v>26.794441102279585</c:v>
                </c:pt>
                <c:pt idx="17010">
                  <c:v>26.813054815452539</c:v>
                </c:pt>
                <c:pt idx="17011">
                  <c:v>26.831681459109312</c:v>
                </c:pt>
                <c:pt idx="17012">
                  <c:v>26.85032104262298</c:v>
                </c:pt>
                <c:pt idx="17013">
                  <c:v>26.868973574787443</c:v>
                </c:pt>
                <c:pt idx="17014">
                  <c:v>26.887639064402315</c:v>
                </c:pt>
                <c:pt idx="17015">
                  <c:v>26.906317520860213</c:v>
                </c:pt>
                <c:pt idx="17016">
                  <c:v>26.925008952973389</c:v>
                </c:pt>
                <c:pt idx="17017">
                  <c:v>26.943713369559799</c:v>
                </c:pt>
                <c:pt idx="17018">
                  <c:v>26.962430780031653</c:v>
                </c:pt>
                <c:pt idx="17019">
                  <c:v>26.981161193219574</c:v>
                </c:pt>
                <c:pt idx="17020">
                  <c:v>26.999904617959913</c:v>
                </c:pt>
                <c:pt idx="17021">
                  <c:v>27.018661063684512</c:v>
                </c:pt>
                <c:pt idx="17022">
                  <c:v>27.037430539242408</c:v>
                </c:pt>
                <c:pt idx="17023">
                  <c:v>27.056213053685237</c:v>
                </c:pt>
                <c:pt idx="17024">
                  <c:v>27.07500861587393</c:v>
                </c:pt>
                <c:pt idx="17025">
                  <c:v>27.093817235266567</c:v>
                </c:pt>
                <c:pt idx="17026">
                  <c:v>27.112638920736796</c:v>
                </c:pt>
                <c:pt idx="17027">
                  <c:v>27.131473681164028</c:v>
                </c:pt>
                <c:pt idx="17028">
                  <c:v>27.150321526026065</c:v>
                </c:pt>
                <c:pt idx="17029">
                  <c:v>27.169182464215066</c:v>
                </c:pt>
                <c:pt idx="17030">
                  <c:v>27.18805650462896</c:v>
                </c:pt>
                <c:pt idx="17031">
                  <c:v>27.206943656765311</c:v>
                </c:pt>
                <c:pt idx="17032">
                  <c:v>27.225843929534822</c:v>
                </c:pt>
                <c:pt idx="17033">
                  <c:v>27.244757331853982</c:v>
                </c:pt>
                <c:pt idx="17034">
                  <c:v>27.263683873240165</c:v>
                </c:pt>
                <c:pt idx="17035">
                  <c:v>27.282623562622653</c:v>
                </c:pt>
                <c:pt idx="17036">
                  <c:v>27.30157640893653</c:v>
                </c:pt>
                <c:pt idx="17037">
                  <c:v>27.320542421719018</c:v>
                </c:pt>
                <c:pt idx="17038">
                  <c:v>27.339521609918027</c:v>
                </c:pt>
                <c:pt idx="17039">
                  <c:v>27.358513982686329</c:v>
                </c:pt>
                <c:pt idx="17040">
                  <c:v>27.377519548983855</c:v>
                </c:pt>
                <c:pt idx="17041">
                  <c:v>27.396538318374361</c:v>
                </c:pt>
                <c:pt idx="17042">
                  <c:v>27.415570299830645</c:v>
                </c:pt>
                <c:pt idx="17043">
                  <c:v>27.434615502331326</c:v>
                </c:pt>
                <c:pt idx="17044">
                  <c:v>27.453673935460099</c:v>
                </c:pt>
                <c:pt idx="17045">
                  <c:v>27.472745608208481</c:v>
                </c:pt>
                <c:pt idx="17046">
                  <c:v>27.491830529573814</c:v>
                </c:pt>
                <c:pt idx="17047">
                  <c:v>27.510928709159781</c:v>
                </c:pt>
                <c:pt idx="17048">
                  <c:v>27.53004015597665</c:v>
                </c:pt>
                <c:pt idx="17049">
                  <c:v>27.549164879040525</c:v>
                </c:pt>
                <c:pt idx="17050">
                  <c:v>27.568302887975118</c:v>
                </c:pt>
                <c:pt idx="17051">
                  <c:v>27.587454191809488</c:v>
                </c:pt>
                <c:pt idx="17052">
                  <c:v>27.606618799779408</c:v>
                </c:pt>
                <c:pt idx="17053">
                  <c:v>27.625796720926072</c:v>
                </c:pt>
                <c:pt idx="17054">
                  <c:v>27.644987964899954</c:v>
                </c:pt>
                <c:pt idx="17055">
                  <c:v>27.664192540755227</c:v>
                </c:pt>
                <c:pt idx="17056">
                  <c:v>27.683410457551936</c:v>
                </c:pt>
                <c:pt idx="17057">
                  <c:v>27.702641724960692</c:v>
                </c:pt>
                <c:pt idx="17058">
                  <c:v>27.721886352054543</c:v>
                </c:pt>
                <c:pt idx="17059">
                  <c:v>27.741144347912428</c:v>
                </c:pt>
                <c:pt idx="17060">
                  <c:v>27.760415722225126</c:v>
                </c:pt>
                <c:pt idx="17061">
                  <c:v>27.779700484084611</c:v>
                </c:pt>
                <c:pt idx="17062">
                  <c:v>27.798998642588757</c:v>
                </c:pt>
                <c:pt idx="17063">
                  <c:v>27.818310207448548</c:v>
                </c:pt>
                <c:pt idx="17064">
                  <c:v>27.837635187774918</c:v>
                </c:pt>
                <c:pt idx="17065">
                  <c:v>27.856973592684721</c:v>
                </c:pt>
                <c:pt idx="17066">
                  <c:v>27.876325431909187</c:v>
                </c:pt>
                <c:pt idx="17067">
                  <c:v>27.895690714578262</c:v>
                </c:pt>
                <c:pt idx="17068">
                  <c:v>27.915069450030909</c:v>
                </c:pt>
                <c:pt idx="17069">
                  <c:v>27.934461647409332</c:v>
                </c:pt>
                <c:pt idx="17070">
                  <c:v>27.953867316471843</c:v>
                </c:pt>
                <c:pt idx="17071">
                  <c:v>27.973286466373775</c:v>
                </c:pt>
                <c:pt idx="17072">
                  <c:v>27.992719106276397</c:v>
                </c:pt>
                <c:pt idx="17073">
                  <c:v>28.012165245958368</c:v>
                </c:pt>
                <c:pt idx="17074">
                  <c:v>28.03162489459412</c:v>
                </c:pt>
                <c:pt idx="17075">
                  <c:v>28.051098061364026</c:v>
                </c:pt>
                <c:pt idx="17076">
                  <c:v>28.070584756067138</c:v>
                </c:pt>
                <c:pt idx="17077">
                  <c:v>28.090084987897018</c:v>
                </c:pt>
                <c:pt idx="17078">
                  <c:v>28.109598766053189</c:v>
                </c:pt>
                <c:pt idx="17079">
                  <c:v>28.12912610035514</c:v>
                </c:pt>
                <c:pt idx="17080">
                  <c:v>28.148667000015607</c:v>
                </c:pt>
                <c:pt idx="17081">
                  <c:v>28.168221474253293</c:v>
                </c:pt>
                <c:pt idx="17082">
                  <c:v>28.187789532908166</c:v>
                </c:pt>
                <c:pt idx="17083">
                  <c:v>28.207371185212178</c:v>
                </c:pt>
                <c:pt idx="17084">
                  <c:v>28.226966440608638</c:v>
                </c:pt>
                <c:pt idx="17085">
                  <c:v>28.2465753083419</c:v>
                </c:pt>
                <c:pt idx="17086">
                  <c:v>28.2661977982793</c:v>
                </c:pt>
                <c:pt idx="17087">
                  <c:v>28.285833919678467</c:v>
                </c:pt>
                <c:pt idx="17088">
                  <c:v>28.305483681803029</c:v>
                </c:pt>
                <c:pt idx="17089">
                  <c:v>28.325147094540903</c:v>
                </c:pt>
                <c:pt idx="17090">
                  <c:v>28.344824167169026</c:v>
                </c:pt>
                <c:pt idx="17091">
                  <c:v>28.364514908970349</c:v>
                </c:pt>
                <c:pt idx="17092">
                  <c:v>28.384219329853405</c:v>
                </c:pt>
                <c:pt idx="17093">
                  <c:v>28.403937439114475</c:v>
                </c:pt>
                <c:pt idx="17094">
                  <c:v>28.423669246055873</c:v>
                </c:pt>
                <c:pt idx="17095">
                  <c:v>28.4434147606068</c:v>
                </c:pt>
                <c:pt idx="17096">
                  <c:v>28.463173992082925</c:v>
                </c:pt>
                <c:pt idx="17097">
                  <c:v>28.482946950013197</c:v>
                </c:pt>
                <c:pt idx="17098">
                  <c:v>28.502733643725801</c:v>
                </c:pt>
                <c:pt idx="17099">
                  <c:v>28.522534083177561</c:v>
                </c:pt>
                <c:pt idx="17100">
                  <c:v>28.542348277710058</c:v>
                </c:pt>
                <c:pt idx="17101">
                  <c:v>28.562176236670929</c:v>
                </c:pt>
                <c:pt idx="17102">
                  <c:v>28.582017970037764</c:v>
                </c:pt>
                <c:pt idx="17103">
                  <c:v>28.601873487171623</c:v>
                </c:pt>
                <c:pt idx="17104">
                  <c:v>28.621742797439641</c:v>
                </c:pt>
                <c:pt idx="17105">
                  <c:v>28.641625910840215</c:v>
                </c:pt>
                <c:pt idx="17106">
                  <c:v>28.661522836753928</c:v>
                </c:pt>
                <c:pt idx="17107">
                  <c:v>28.681433584567454</c:v>
                </c:pt>
                <c:pt idx="17108">
                  <c:v>28.701358164300032</c:v>
                </c:pt>
                <c:pt idx="17109">
                  <c:v>28.721296585351819</c:v>
                </c:pt>
                <c:pt idx="17110">
                  <c:v>28.741248857129055</c:v>
                </c:pt>
                <c:pt idx="17111">
                  <c:v>28.761214989671881</c:v>
                </c:pt>
                <c:pt idx="17112">
                  <c:v>28.781194992400053</c:v>
                </c:pt>
                <c:pt idx="17113">
                  <c:v>28.801188874948991</c:v>
                </c:pt>
                <c:pt idx="17114">
                  <c:v>28.821196646751105</c:v>
                </c:pt>
                <c:pt idx="17115">
                  <c:v>28.841218317874457</c:v>
                </c:pt>
                <c:pt idx="17116">
                  <c:v>28.86125389776501</c:v>
                </c:pt>
                <c:pt idx="17117">
                  <c:v>28.881303395874845</c:v>
                </c:pt>
                <c:pt idx="17118">
                  <c:v>28.901366822293028</c:v>
                </c:pt>
                <c:pt idx="17119">
                  <c:v>28.921444186485211</c:v>
                </c:pt>
                <c:pt idx="17120">
                  <c:v>28.941535497923194</c:v>
                </c:pt>
                <c:pt idx="17121">
                  <c:v>28.961640766717075</c:v>
                </c:pt>
                <c:pt idx="17122">
                  <c:v>28.98176000235226</c:v>
                </c:pt>
                <c:pt idx="17123">
                  <c:v>29.00189321432029</c:v>
                </c:pt>
                <c:pt idx="17124">
                  <c:v>29.022040412752357</c:v>
                </c:pt>
                <c:pt idx="17125">
                  <c:v>29.042201607153643</c:v>
                </c:pt>
                <c:pt idx="17126">
                  <c:v>29.062376807035488</c:v>
                </c:pt>
                <c:pt idx="17127">
                  <c:v>29.082566022550211</c:v>
                </c:pt>
                <c:pt idx="17128">
                  <c:v>29.102769263222815</c:v>
                </c:pt>
                <c:pt idx="17129">
                  <c:v>29.122986538796376</c:v>
                </c:pt>
                <c:pt idx="17130">
                  <c:v>29.14321785880869</c:v>
                </c:pt>
                <c:pt idx="17131">
                  <c:v>29.163463233440318</c:v>
                </c:pt>
                <c:pt idx="17132">
                  <c:v>29.183722672242759</c:v>
                </c:pt>
                <c:pt idx="17133">
                  <c:v>29.203996184773704</c:v>
                </c:pt>
                <c:pt idx="17134">
                  <c:v>29.224283781234941</c:v>
                </c:pt>
                <c:pt idx="17135">
                  <c:v>29.244585471197887</c:v>
                </c:pt>
                <c:pt idx="17136">
                  <c:v>29.264901264240166</c:v>
                </c:pt>
                <c:pt idx="17137">
                  <c:v>29.285231170584847</c:v>
                </c:pt>
                <c:pt idx="17138">
                  <c:v>29.305575199823306</c:v>
                </c:pt>
                <c:pt idx="17139">
                  <c:v>29.325933361553137</c:v>
                </c:pt>
                <c:pt idx="17140">
                  <c:v>29.346305666018733</c:v>
                </c:pt>
                <c:pt idx="17141">
                  <c:v>29.366692122831473</c:v>
                </c:pt>
                <c:pt idx="17142">
                  <c:v>29.387092741822787</c:v>
                </c:pt>
                <c:pt idx="17143">
                  <c:v>29.407507532616972</c:v>
                </c:pt>
                <c:pt idx="17144">
                  <c:v>29.427936505486912</c:v>
                </c:pt>
                <c:pt idx="17145">
                  <c:v>29.448379670070718</c:v>
                </c:pt>
                <c:pt idx="17146">
                  <c:v>29.468837036012761</c:v>
                </c:pt>
                <c:pt idx="17147">
                  <c:v>29.489308613607346</c:v>
                </c:pt>
                <c:pt idx="17148">
                  <c:v>29.50979441251269</c:v>
                </c:pt>
                <c:pt idx="17149">
                  <c:v>29.530294442393274</c:v>
                </c:pt>
                <c:pt idx="17150">
                  <c:v>29.550808713564873</c:v>
                </c:pt>
                <c:pt idx="17151">
                  <c:v>29.571337235705847</c:v>
                </c:pt>
                <c:pt idx="17152">
                  <c:v>29.591880018500827</c:v>
                </c:pt>
                <c:pt idx="17153">
                  <c:v>29.612437072287104</c:v>
                </c:pt>
                <c:pt idx="17154">
                  <c:v>29.633008406763228</c:v>
                </c:pt>
                <c:pt idx="17155">
                  <c:v>29.653594031634022</c:v>
                </c:pt>
                <c:pt idx="17156">
                  <c:v>29.674193957258336</c:v>
                </c:pt>
                <c:pt idx="17157">
                  <c:v>29.694808193354941</c:v>
                </c:pt>
                <c:pt idx="17158">
                  <c:v>29.71543674986512</c:v>
                </c:pt>
                <c:pt idx="17159">
                  <c:v>29.736079636520696</c:v>
                </c:pt>
                <c:pt idx="17160">
                  <c:v>29.756736863709332</c:v>
                </c:pt>
                <c:pt idx="17161">
                  <c:v>29.777408441176831</c:v>
                </c:pt>
                <c:pt idx="17162">
                  <c:v>29.798094378675319</c:v>
                </c:pt>
                <c:pt idx="17163">
                  <c:v>29.818794686614122</c:v>
                </c:pt>
                <c:pt idx="17164">
                  <c:v>29.839509374759366</c:v>
                </c:pt>
                <c:pt idx="17165">
                  <c:v>29.860238452883515</c:v>
                </c:pt>
                <c:pt idx="17166">
                  <c:v>29.880981931417601</c:v>
                </c:pt>
                <c:pt idx="17167">
                  <c:v>29.901739820148123</c:v>
                </c:pt>
                <c:pt idx="17168">
                  <c:v>29.922512128867918</c:v>
                </c:pt>
                <c:pt idx="17169">
                  <c:v>29.943298868029782</c:v>
                </c:pt>
                <c:pt idx="17170">
                  <c:v>29.964100047440617</c:v>
                </c:pt>
                <c:pt idx="17171">
                  <c:v>29.984915676913687</c:v>
                </c:pt>
                <c:pt idx="17172">
                  <c:v>30.005745766923582</c:v>
                </c:pt>
                <c:pt idx="17173">
                  <c:v>30.026590327297658</c:v>
                </c:pt>
                <c:pt idx="17174">
                  <c:v>30.047449368088269</c:v>
                </c:pt>
                <c:pt idx="17175">
                  <c:v>30.068322899135978</c:v>
                </c:pt>
                <c:pt idx="17176">
                  <c:v>30.089210930944514</c:v>
                </c:pt>
                <c:pt idx="17177">
                  <c:v>30.110113473368564</c:v>
                </c:pt>
                <c:pt idx="17178">
                  <c:v>30.131030536269215</c:v>
                </c:pt>
                <c:pt idx="17179">
                  <c:v>30.151962130172098</c:v>
                </c:pt>
                <c:pt idx="17180">
                  <c:v>30.172908264952458</c:v>
                </c:pt>
                <c:pt idx="17181">
                  <c:v>30.193868950491947</c:v>
                </c:pt>
                <c:pt idx="17182">
                  <c:v>30.214844197338145</c:v>
                </c:pt>
                <c:pt idx="17183">
                  <c:v>30.235834015386892</c:v>
                </c:pt>
                <c:pt idx="17184">
                  <c:v>30.25683841454045</c:v>
                </c:pt>
                <c:pt idx="17185">
                  <c:v>30.277857405368394</c:v>
                </c:pt>
                <c:pt idx="17186">
                  <c:v>30.298890997787201</c:v>
                </c:pt>
                <c:pt idx="17187">
                  <c:v>30.319939201940393</c:v>
                </c:pt>
                <c:pt idx="17188">
                  <c:v>30.341002027757764</c:v>
                </c:pt>
                <c:pt idx="17189">
                  <c:v>30.362079485838301</c:v>
                </c:pt>
                <c:pt idx="17190">
                  <c:v>30.383171586126064</c:v>
                </c:pt>
                <c:pt idx="17191">
                  <c:v>30.404278338571562</c:v>
                </c:pt>
                <c:pt idx="17192">
                  <c:v>30.425399753795883</c:v>
                </c:pt>
                <c:pt idx="17193">
                  <c:v>30.446535841763826</c:v>
                </c:pt>
                <c:pt idx="17194">
                  <c:v>30.467686612446652</c:v>
                </c:pt>
                <c:pt idx="17195">
                  <c:v>30.488852076487596</c:v>
                </c:pt>
                <c:pt idx="17196">
                  <c:v>30.510032243872246</c:v>
                </c:pt>
                <c:pt idx="17197">
                  <c:v>30.531227124592654</c:v>
                </c:pt>
                <c:pt idx="17198">
                  <c:v>30.552436729314252</c:v>
                </c:pt>
                <c:pt idx="17199">
                  <c:v>30.573661068043446</c:v>
                </c:pt>
                <c:pt idx="17200">
                  <c:v>30.594900150793137</c:v>
                </c:pt>
                <c:pt idx="17201">
                  <c:v>30.616153988250996</c:v>
                </c:pt>
                <c:pt idx="17202">
                  <c:v>30.637422590444302</c:v>
                </c:pt>
                <c:pt idx="17203">
                  <c:v>30.658705967629899</c:v>
                </c:pt>
                <c:pt idx="17204">
                  <c:v>30.680004129848541</c:v>
                </c:pt>
                <c:pt idx="17205">
                  <c:v>30.701317087817628</c:v>
                </c:pt>
                <c:pt idx="17206">
                  <c:v>30.722644851592328</c:v>
                </c:pt>
                <c:pt idx="17207">
                  <c:v>30.743987431234331</c:v>
                </c:pt>
                <c:pt idx="17208">
                  <c:v>30.76534483748339</c:v>
                </c:pt>
                <c:pt idx="17209">
                  <c:v>30.786717080415645</c:v>
                </c:pt>
                <c:pt idx="17210">
                  <c:v>30.808104170113772</c:v>
                </c:pt>
                <c:pt idx="17211">
                  <c:v>30.829506117339914</c:v>
                </c:pt>
                <c:pt idx="17212">
                  <c:v>30.850922932191228</c:v>
                </c:pt>
                <c:pt idx="17213">
                  <c:v>30.872354624771415</c:v>
                </c:pt>
                <c:pt idx="17214">
                  <c:v>30.893801205865071</c:v>
                </c:pt>
                <c:pt idx="17215">
                  <c:v>30.915262685590406</c:v>
                </c:pt>
                <c:pt idx="17216">
                  <c:v>30.936739074072189</c:v>
                </c:pt>
                <c:pt idx="17217">
                  <c:v>30.95823038211751</c:v>
                </c:pt>
                <c:pt idx="17218">
                  <c:v>30.97973661986568</c:v>
                </c:pt>
                <c:pt idx="17219">
                  <c:v>31.001257797688151</c:v>
                </c:pt>
                <c:pt idx="17220">
                  <c:v>31.022793925737854</c:v>
                </c:pt>
                <c:pt idx="17221">
                  <c:v>31.044345014851938</c:v>
                </c:pt>
                <c:pt idx="17222">
                  <c:v>31.065911075197924</c:v>
                </c:pt>
                <c:pt idx="17223">
                  <c:v>31.087492116949914</c:v>
                </c:pt>
                <c:pt idx="17224">
                  <c:v>31.109088150967661</c:v>
                </c:pt>
                <c:pt idx="17225">
                  <c:v>31.130699187439888</c:v>
                </c:pt>
                <c:pt idx="17226">
                  <c:v>31.152325236561918</c:v>
                </c:pt>
                <c:pt idx="17227">
                  <c:v>31.173966309216148</c:v>
                </c:pt>
                <c:pt idx="17228">
                  <c:v>31.195622415612551</c:v>
                </c:pt>
                <c:pt idx="17229">
                  <c:v>31.217293565967712</c:v>
                </c:pt>
                <c:pt idx="17230">
                  <c:v>31.238979771186724</c:v>
                </c:pt>
                <c:pt idx="17231">
                  <c:v>31.260681041500852</c:v>
                </c:pt>
                <c:pt idx="17232">
                  <c:v>31.282397387375603</c:v>
                </c:pt>
                <c:pt idx="17233">
                  <c:v>31.304128819055979</c:v>
                </c:pt>
                <c:pt idx="17234">
                  <c:v>31.325875347477414</c:v>
                </c:pt>
                <c:pt idx="17235">
                  <c:v>31.347636982899623</c:v>
                </c:pt>
                <c:pt idx="17236">
                  <c:v>31.369413735588981</c:v>
                </c:pt>
                <c:pt idx="17237">
                  <c:v>31.391205616503726</c:v>
                </c:pt>
                <c:pt idx="17238">
                  <c:v>31.413012635924968</c:v>
                </c:pt>
                <c:pt idx="17239">
                  <c:v>31.4348348041405</c:v>
                </c:pt>
                <c:pt idx="17240">
                  <c:v>31.456672132131406</c:v>
                </c:pt>
                <c:pt idx="17241">
                  <c:v>31.478524630200244</c:v>
                </c:pt>
                <c:pt idx="17242">
                  <c:v>31.500392308656252</c:v>
                </c:pt>
                <c:pt idx="17243">
                  <c:v>31.522275178503424</c:v>
                </c:pt>
                <c:pt idx="17244">
                  <c:v>31.5441732500658</c:v>
                </c:pt>
                <c:pt idx="17245">
                  <c:v>31.56608653367412</c:v>
                </c:pt>
                <c:pt idx="17246">
                  <c:v>31.588015040355327</c:v>
                </c:pt>
                <c:pt idx="17247">
                  <c:v>31.609958780454988</c:v>
                </c:pt>
                <c:pt idx="17248">
                  <c:v>31.631917764555546</c:v>
                </c:pt>
                <c:pt idx="17249">
                  <c:v>31.653892003016477</c:v>
                </c:pt>
                <c:pt idx="17250">
                  <c:v>31.675881506895387</c:v>
                </c:pt>
                <c:pt idx="17251">
                  <c:v>31.697886286566632</c:v>
                </c:pt>
                <c:pt idx="17252">
                  <c:v>31.719906352411293</c:v>
                </c:pt>
                <c:pt idx="17253">
                  <c:v>31.741941715510041</c:v>
                </c:pt>
                <c:pt idx="17254">
                  <c:v>31.763992386258867</c:v>
                </c:pt>
                <c:pt idx="17255">
                  <c:v>31.786058375060495</c:v>
                </c:pt>
                <c:pt idx="17256">
                  <c:v>31.808139693018713</c:v>
                </c:pt>
                <c:pt idx="17257">
                  <c:v>31.830236350551186</c:v>
                </c:pt>
                <c:pt idx="17258">
                  <c:v>31.852348358082342</c:v>
                </c:pt>
                <c:pt idx="17259">
                  <c:v>31.874475726739117</c:v>
                </c:pt>
                <c:pt idx="17260">
                  <c:v>31.896618466960906</c:v>
                </c:pt>
                <c:pt idx="17261">
                  <c:v>31.918776589193875</c:v>
                </c:pt>
                <c:pt idx="17262">
                  <c:v>31.940950104588168</c:v>
                </c:pt>
                <c:pt idx="17263">
                  <c:v>31.963139023604949</c:v>
                </c:pt>
                <c:pt idx="17264">
                  <c:v>31.985343356944899</c:v>
                </c:pt>
                <c:pt idx="17265">
                  <c:v>32.007563115083236</c:v>
                </c:pt>
                <c:pt idx="17266">
                  <c:v>32.029798309201119</c:v>
                </c:pt>
                <c:pt idx="17267">
                  <c:v>32.052048949788819</c:v>
                </c:pt>
                <c:pt idx="17268">
                  <c:v>32.074315047343397</c:v>
                </c:pt>
                <c:pt idx="17269">
                  <c:v>32.096596613069337</c:v>
                </c:pt>
                <c:pt idx="17270">
                  <c:v>32.118893657478779</c:v>
                </c:pt>
                <c:pt idx="17271">
                  <c:v>32.141206191090681</c:v>
                </c:pt>
                <c:pt idx="17272">
                  <c:v>32.163534225132892</c:v>
                </c:pt>
                <c:pt idx="17273">
                  <c:v>32.185877770139477</c:v>
                </c:pt>
                <c:pt idx="17274">
                  <c:v>32.208236836651338</c:v>
                </c:pt>
                <c:pt idx="17275">
                  <c:v>32.230611435919727</c:v>
                </c:pt>
                <c:pt idx="17276">
                  <c:v>32.253001578500687</c:v>
                </c:pt>
                <c:pt idx="17277">
                  <c:v>32.275407275191931</c:v>
                </c:pt>
                <c:pt idx="17278">
                  <c:v>32.297828536563678</c:v>
                </c:pt>
                <c:pt idx="17279">
                  <c:v>32.320265373898479</c:v>
                </c:pt>
                <c:pt idx="17280">
                  <c:v>32.342717797781745</c:v>
                </c:pt>
                <c:pt idx="17281">
                  <c:v>32.365185818805728</c:v>
                </c:pt>
                <c:pt idx="17282">
                  <c:v>32.387669448276519</c:v>
                </c:pt>
                <c:pt idx="17283">
                  <c:v>32.410168696801598</c:v>
                </c:pt>
                <c:pt idx="17284">
                  <c:v>32.432683574995309</c:v>
                </c:pt>
                <c:pt idx="17285">
                  <c:v>32.455214094187319</c:v>
                </c:pt>
                <c:pt idx="17286">
                  <c:v>32.477760265007227</c:v>
                </c:pt>
                <c:pt idx="17287">
                  <c:v>32.50032209809153</c:v>
                </c:pt>
                <c:pt idx="17288">
                  <c:v>32.522899604793508</c:v>
                </c:pt>
                <c:pt idx="17289">
                  <c:v>32.545492795764936</c:v>
                </c:pt>
                <c:pt idx="17290">
                  <c:v>32.56810168166448</c:v>
                </c:pt>
                <c:pt idx="17291">
                  <c:v>32.590726273869109</c:v>
                </c:pt>
                <c:pt idx="17292">
                  <c:v>32.613366583052809</c:v>
                </c:pt>
                <c:pt idx="17293">
                  <c:v>32.636022620133936</c:v>
                </c:pt>
                <c:pt idx="17294">
                  <c:v>32.658694395800815</c:v>
                </c:pt>
                <c:pt idx="17295">
                  <c:v>32.681381921462055</c:v>
                </c:pt>
                <c:pt idx="17296">
                  <c:v>32.704085207821336</c:v>
                </c:pt>
                <c:pt idx="17297">
                  <c:v>32.726804265589259</c:v>
                </c:pt>
                <c:pt idx="17298">
                  <c:v>32.749539106198242</c:v>
                </c:pt>
                <c:pt idx="17299">
                  <c:v>32.772289740374276</c:v>
                </c:pt>
                <c:pt idx="17300">
                  <c:v>32.795056178850309</c:v>
                </c:pt>
                <c:pt idx="17301">
                  <c:v>32.817838433082585</c:v>
                </c:pt>
                <c:pt idx="17302">
                  <c:v>32.840636513819483</c:v>
                </c:pt>
                <c:pt idx="17303">
                  <c:v>32.863450431816325</c:v>
                </c:pt>
                <c:pt idx="17304">
                  <c:v>32.886280198553251</c:v>
                </c:pt>
                <c:pt idx="17305">
                  <c:v>32.909125824801052</c:v>
                </c:pt>
                <c:pt idx="17306">
                  <c:v>32.931987321337473</c:v>
                </c:pt>
                <c:pt idx="17307">
                  <c:v>32.954864699666615</c:v>
                </c:pt>
                <c:pt idx="17308">
                  <c:v>32.977757970581713</c:v>
                </c:pt>
                <c:pt idx="17309">
                  <c:v>33.000667145123117</c:v>
                </c:pt>
                <c:pt idx="17310">
                  <c:v>33.023592234098572</c:v>
                </c:pt>
                <c:pt idx="17311">
                  <c:v>33.04653324904416</c:v>
                </c:pt>
                <c:pt idx="17312">
                  <c:v>33.06949020078315</c:v>
                </c:pt>
                <c:pt idx="17313">
                  <c:v>33.092463100145821</c:v>
                </c:pt>
                <c:pt idx="17314">
                  <c:v>33.115451958692312</c:v>
                </c:pt>
                <c:pt idx="17315">
                  <c:v>33.138456787268467</c:v>
                </c:pt>
                <c:pt idx="17316">
                  <c:v>33.161477596727153</c:v>
                </c:pt>
                <c:pt idx="17317">
                  <c:v>33.184514398652624</c:v>
                </c:pt>
                <c:pt idx="17318">
                  <c:v>33.207567203913328</c:v>
                </c:pt>
                <c:pt idx="17319">
                  <c:v>33.230636023384776</c:v>
                </c:pt>
                <c:pt idx="17320">
                  <c:v>33.253720868675366</c:v>
                </c:pt>
                <c:pt idx="17321">
                  <c:v>33.276821750676241</c:v>
                </c:pt>
                <c:pt idx="17322">
                  <c:v>33.299938680527852</c:v>
                </c:pt>
                <c:pt idx="17323">
                  <c:v>33.323071669135963</c:v>
                </c:pt>
                <c:pt idx="17324">
                  <c:v>33.346220728141283</c:v>
                </c:pt>
                <c:pt idx="17325">
                  <c:v>33.369385868465208</c:v>
                </c:pt>
                <c:pt idx="17326">
                  <c:v>33.392567101036256</c:v>
                </c:pt>
                <c:pt idx="17327">
                  <c:v>33.4157644375194</c:v>
                </c:pt>
                <c:pt idx="17328">
                  <c:v>33.43897788885883</c:v>
                </c:pt>
                <c:pt idx="17329">
                  <c:v>33.462207466005836</c:v>
                </c:pt>
                <c:pt idx="17330">
                  <c:v>33.485453180649728</c:v>
                </c:pt>
                <c:pt idx="17331">
                  <c:v>33.508715043757519</c:v>
                </c:pt>
                <c:pt idx="17332">
                  <c:v>33.531993066303343</c:v>
                </c:pt>
                <c:pt idx="17333">
                  <c:v>33.555287260000874</c:v>
                </c:pt>
                <c:pt idx="17334">
                  <c:v>33.578597635840012</c:v>
                </c:pt>
                <c:pt idx="17335">
                  <c:v>33.601924204817763</c:v>
                </c:pt>
                <c:pt idx="17336">
                  <c:v>33.625266978672251</c:v>
                </c:pt>
                <c:pt idx="17337">
                  <c:v>33.648625968416269</c:v>
                </c:pt>
                <c:pt idx="17338">
                  <c:v>33.672001185314784</c:v>
                </c:pt>
                <c:pt idx="17339">
                  <c:v>33.695392640395383</c:v>
                </c:pt>
                <c:pt idx="17340">
                  <c:v>33.718800345428832</c:v>
                </c:pt>
                <c:pt idx="17341">
                  <c:v>33.742224311458585</c:v>
                </c:pt>
                <c:pt idx="17342">
                  <c:v>33.765664549535231</c:v>
                </c:pt>
                <c:pt idx="17343">
                  <c:v>33.78912107145409</c:v>
                </c:pt>
                <c:pt idx="17344">
                  <c:v>33.81259388828164</c:v>
                </c:pt>
                <c:pt idx="17345">
                  <c:v>33.836083011091517</c:v>
                </c:pt>
                <c:pt idx="17346">
                  <c:v>33.859588451703644</c:v>
                </c:pt>
                <c:pt idx="17347">
                  <c:v>33.883110221207566</c:v>
                </c:pt>
                <c:pt idx="17348">
                  <c:v>33.90664833070003</c:v>
                </c:pt>
                <c:pt idx="17349">
                  <c:v>33.930202792025597</c:v>
                </c:pt>
                <c:pt idx="17350">
                  <c:v>33.953773616296949</c:v>
                </c:pt>
                <c:pt idx="17351">
                  <c:v>33.977360814633975</c:v>
                </c:pt>
                <c:pt idx="17352">
                  <c:v>34.000964398905928</c:v>
                </c:pt>
                <c:pt idx="17353">
                  <c:v>34.024584380248669</c:v>
                </c:pt>
                <c:pt idx="17354">
                  <c:v>34.048220770053007</c:v>
                </c:pt>
                <c:pt idx="17355">
                  <c:v>34.071873579469766</c:v>
                </c:pt>
                <c:pt idx="17356">
                  <c:v>34.095542820401214</c:v>
                </c:pt>
                <c:pt idx="17357">
                  <c:v>34.119228504014195</c:v>
                </c:pt>
                <c:pt idx="17358">
                  <c:v>34.142930641482764</c:v>
                </c:pt>
                <c:pt idx="17359">
                  <c:v>34.166649244734039</c:v>
                </c:pt>
                <c:pt idx="17360">
                  <c:v>34.190384324958139</c:v>
                </c:pt>
                <c:pt idx="17361">
                  <c:v>34.214135893352427</c:v>
                </c:pt>
                <c:pt idx="17362">
                  <c:v>34.237903961868895</c:v>
                </c:pt>
                <c:pt idx="17363">
                  <c:v>34.261688541720986</c:v>
                </c:pt>
                <c:pt idx="17364">
                  <c:v>34.285489644129434</c:v>
                </c:pt>
                <c:pt idx="17365">
                  <c:v>34.309307281071142</c:v>
                </c:pt>
                <c:pt idx="17366">
                  <c:v>34.333141463782958</c:v>
                </c:pt>
                <c:pt idx="17367">
                  <c:v>34.356992203758978</c:v>
                </c:pt>
                <c:pt idx="17368">
                  <c:v>34.380859512251149</c:v>
                </c:pt>
                <c:pt idx="17369">
                  <c:v>34.404743401269691</c:v>
                </c:pt>
                <c:pt idx="17370">
                  <c:v>34.428643882082703</c:v>
                </c:pt>
                <c:pt idx="17371">
                  <c:v>34.452560965965581</c:v>
                </c:pt>
                <c:pt idx="17372">
                  <c:v>34.476494664953606</c:v>
                </c:pt>
                <c:pt idx="17373">
                  <c:v>34.500444990338359</c:v>
                </c:pt>
                <c:pt idx="17374">
                  <c:v>34.524411953418777</c:v>
                </c:pt>
                <c:pt idx="17375">
                  <c:v>34.548395566255216</c:v>
                </c:pt>
                <c:pt idx="17376">
                  <c:v>34.572395840162827</c:v>
                </c:pt>
                <c:pt idx="17377">
                  <c:v>34.596412786464093</c:v>
                </c:pt>
                <c:pt idx="17378">
                  <c:v>34.62044641724453</c:v>
                </c:pt>
                <c:pt idx="17379">
                  <c:v>34.644496743842886</c:v>
                </c:pt>
                <c:pt idx="17380">
                  <c:v>34.668563777605257</c:v>
                </c:pt>
                <c:pt idx="17381">
                  <c:v>34.692647530642361</c:v>
                </c:pt>
                <c:pt idx="17382">
                  <c:v>34.7167480143166</c:v>
                </c:pt>
                <c:pt idx="17383">
                  <c:v>34.7408652402505</c:v>
                </c:pt>
                <c:pt idx="17384">
                  <c:v>34.764999219821718</c:v>
                </c:pt>
                <c:pt idx="17385">
                  <c:v>34.789149965174666</c:v>
                </c:pt>
                <c:pt idx="17386">
                  <c:v>34.813317487703344</c:v>
                </c:pt>
                <c:pt idx="17387">
                  <c:v>34.837501798809136</c:v>
                </c:pt>
                <c:pt idx="17388">
                  <c:v>34.861702910661776</c:v>
                </c:pt>
                <c:pt idx="17389">
                  <c:v>34.885920834679027</c:v>
                </c:pt>
                <c:pt idx="17390">
                  <c:v>34.910155582286059</c:v>
                </c:pt>
                <c:pt idx="17391">
                  <c:v>34.934407165677982</c:v>
                </c:pt>
                <c:pt idx="17392">
                  <c:v>34.958675596296366</c:v>
                </c:pt>
                <c:pt idx="17393">
                  <c:v>34.982960885590209</c:v>
                </c:pt>
                <c:pt idx="17394">
                  <c:v>35.007263045780057</c:v>
                </c:pt>
                <c:pt idx="17395">
                  <c:v>35.031582088331348</c:v>
                </c:pt>
                <c:pt idx="17396">
                  <c:v>35.055918024716945</c:v>
                </c:pt>
                <c:pt idx="17397">
                  <c:v>35.080270867182882</c:v>
                </c:pt>
                <c:pt idx="17398">
                  <c:v>35.104640627218508</c:v>
                </c:pt>
                <c:pt idx="17399">
                  <c:v>35.129027316576213</c:v>
                </c:pt>
                <c:pt idx="17400">
                  <c:v>35.153430946760786</c:v>
                </c:pt>
                <c:pt idx="17401">
                  <c:v>35.177851530052315</c:v>
                </c:pt>
                <c:pt idx="17402">
                  <c:v>35.202289077972111</c:v>
                </c:pt>
                <c:pt idx="17403">
                  <c:v>35.226743602048955</c:v>
                </c:pt>
                <c:pt idx="17404">
                  <c:v>35.25121511458854</c:v>
                </c:pt>
                <c:pt idx="17405">
                  <c:v>35.275703627136217</c:v>
                </c:pt>
                <c:pt idx="17406">
                  <c:v>35.300209151244793</c:v>
                </c:pt>
                <c:pt idx="17407">
                  <c:v>35.324731699245639</c:v>
                </c:pt>
                <c:pt idx="17408">
                  <c:v>35.349271282708173</c:v>
                </c:pt>
                <c:pt idx="17409">
                  <c:v>35.373827913209304</c:v>
                </c:pt>
                <c:pt idx="17410">
                  <c:v>35.398401603106116</c:v>
                </c:pt>
                <c:pt idx="17411">
                  <c:v>35.422992363992158</c:v>
                </c:pt>
                <c:pt idx="17412">
                  <c:v>35.447600207726396</c:v>
                </c:pt>
                <c:pt idx="17413">
                  <c:v>35.472225145917939</c:v>
                </c:pt>
                <c:pt idx="17414">
                  <c:v>35.496867190958262</c:v>
                </c:pt>
                <c:pt idx="17415">
                  <c:v>35.521526354473139</c:v>
                </c:pt>
                <c:pt idx="17416">
                  <c:v>35.546202648095907</c:v>
                </c:pt>
                <c:pt idx="17417">
                  <c:v>35.570896084243863</c:v>
                </c:pt>
                <c:pt idx="17418">
                  <c:v>35.595606674567044</c:v>
                </c:pt>
                <c:pt idx="17419">
                  <c:v>35.620334430723041</c:v>
                </c:pt>
                <c:pt idx="17420">
                  <c:v>35.645079365155048</c:v>
                </c:pt>
                <c:pt idx="17421">
                  <c:v>35.669841489537397</c:v>
                </c:pt>
                <c:pt idx="17422">
                  <c:v>35.694620815551986</c:v>
                </c:pt>
                <c:pt idx="17423">
                  <c:v>35.719417355667971</c:v>
                </c:pt>
                <c:pt idx="17424">
                  <c:v>35.744231121584022</c:v>
                </c:pt>
                <c:pt idx="17425">
                  <c:v>35.769062125006407</c:v>
                </c:pt>
                <c:pt idx="17426">
                  <c:v>35.793910378430283</c:v>
                </c:pt>
                <c:pt idx="17427">
                  <c:v>35.81877589357871</c:v>
                </c:pt>
                <c:pt idx="17428">
                  <c:v>35.843658682443177</c:v>
                </c:pt>
                <c:pt idx="17429">
                  <c:v>35.868558756762503</c:v>
                </c:pt>
                <c:pt idx="17430">
                  <c:v>35.893476129066599</c:v>
                </c:pt>
                <c:pt idx="17431">
                  <c:v>35.918410811111144</c:v>
                </c:pt>
                <c:pt idx="17432">
                  <c:v>35.943362814659451</c:v>
                </c:pt>
                <c:pt idx="17433">
                  <c:v>35.968332152267564</c:v>
                </c:pt>
                <c:pt idx="17434">
                  <c:v>35.993318835715684</c:v>
                </c:pt>
                <c:pt idx="17435">
                  <c:v>36.018322876791643</c:v>
                </c:pt>
                <c:pt idx="17436">
                  <c:v>36.04334428807767</c:v>
                </c:pt>
                <c:pt idx="17437">
                  <c:v>36.068383081378542</c:v>
                </c:pt>
                <c:pt idx="17438">
                  <c:v>36.093439268506671</c:v>
                </c:pt>
                <c:pt idx="17439">
                  <c:v>36.118512862070531</c:v>
                </c:pt>
                <c:pt idx="17440">
                  <c:v>36.143603873899515</c:v>
                </c:pt>
                <c:pt idx="17441">
                  <c:v>36.168712315830668</c:v>
                </c:pt>
                <c:pt idx="17442">
                  <c:v>36.193838200498767</c:v>
                </c:pt>
                <c:pt idx="17443">
                  <c:v>36.218981539757863</c:v>
                </c:pt>
                <c:pt idx="17444">
                  <c:v>36.244142345733401</c:v>
                </c:pt>
                <c:pt idx="17445">
                  <c:v>36.269320630295375</c:v>
                </c:pt>
                <c:pt idx="17446">
                  <c:v>36.294516406113701</c:v>
                </c:pt>
                <c:pt idx="17447">
                  <c:v>36.319729685075394</c:v>
                </c:pt>
                <c:pt idx="17448">
                  <c:v>36.344960479075198</c:v>
                </c:pt>
                <c:pt idx="17449">
                  <c:v>36.370208800809451</c:v>
                </c:pt>
                <c:pt idx="17450">
                  <c:v>36.395474662189976</c:v>
                </c:pt>
                <c:pt idx="17451">
                  <c:v>36.420758075136305</c:v>
                </c:pt>
                <c:pt idx="17452">
                  <c:v>36.446059052371261</c:v>
                </c:pt>
                <c:pt idx="17453">
                  <c:v>36.471377605831506</c:v>
                </c:pt>
                <c:pt idx="17454">
                  <c:v>36.496713747461435</c:v>
                </c:pt>
                <c:pt idx="17455">
                  <c:v>36.522067490010407</c:v>
                </c:pt>
                <c:pt idx="17456">
                  <c:v>36.547438845439963</c:v>
                </c:pt>
                <c:pt idx="17457">
                  <c:v>36.572827825985527</c:v>
                </c:pt>
                <c:pt idx="17458">
                  <c:v>36.598234443624733</c:v>
                </c:pt>
                <c:pt idx="17459">
                  <c:v>36.623658711142376</c:v>
                </c:pt>
                <c:pt idx="17460">
                  <c:v>36.649100640533298</c:v>
                </c:pt>
                <c:pt idx="17461">
                  <c:v>36.674560243800094</c:v>
                </c:pt>
                <c:pt idx="17462">
                  <c:v>36.700037533754255</c:v>
                </c:pt>
                <c:pt idx="17463">
                  <c:v>36.725532522415605</c:v>
                </c:pt>
                <c:pt idx="17464">
                  <c:v>36.7510452218118</c:v>
                </c:pt>
                <c:pt idx="17465">
                  <c:v>36.776575644781019</c:v>
                </c:pt>
                <c:pt idx="17466">
                  <c:v>36.802123803368183</c:v>
                </c:pt>
                <c:pt idx="17467">
                  <c:v>36.827689709626007</c:v>
                </c:pt>
                <c:pt idx="17468">
                  <c:v>36.853273376419459</c:v>
                </c:pt>
                <c:pt idx="17469">
                  <c:v>36.878874815818577</c:v>
                </c:pt>
                <c:pt idx="17470">
                  <c:v>36.904494039901209</c:v>
                </c:pt>
                <c:pt idx="17471">
                  <c:v>36.930131061559152</c:v>
                </c:pt>
                <c:pt idx="17472">
                  <c:v>36.955785892887619</c:v>
                </c:pt>
                <c:pt idx="17473">
                  <c:v>36.981458546258722</c:v>
                </c:pt>
                <c:pt idx="17474">
                  <c:v>37.007149033783925</c:v>
                </c:pt>
                <c:pt idx="17475">
                  <c:v>37.032857368390871</c:v>
                </c:pt>
                <c:pt idx="17476">
                  <c:v>37.058583562208419</c:v>
                </c:pt>
                <c:pt idx="17477">
                  <c:v>37.084327627373284</c:v>
                </c:pt>
                <c:pt idx="17478">
                  <c:v>37.110089576840075</c:v>
                </c:pt>
                <c:pt idx="17479">
                  <c:v>37.13586942276293</c:v>
                </c:pt>
                <c:pt idx="17480">
                  <c:v>37.16166717730389</c:v>
                </c:pt>
                <c:pt idx="17481">
                  <c:v>37.187482853444571</c:v>
                </c:pt>
                <c:pt idx="17482">
                  <c:v>37.213316463364478</c:v>
                </c:pt>
                <c:pt idx="17483">
                  <c:v>37.23916801925099</c:v>
                </c:pt>
                <c:pt idx="17484">
                  <c:v>37.265037534112821</c:v>
                </c:pt>
                <c:pt idx="17485">
                  <c:v>37.290925020154852</c:v>
                </c:pt>
                <c:pt idx="17486">
                  <c:v>37.316830489589897</c:v>
                </c:pt>
                <c:pt idx="17487">
                  <c:v>37.342753955453787</c:v>
                </c:pt>
                <c:pt idx="17488">
                  <c:v>37.368695429976867</c:v>
                </c:pt>
                <c:pt idx="17489">
                  <c:v>37.394654925669499</c:v>
                </c:pt>
                <c:pt idx="17490">
                  <c:v>37.420632454778456</c:v>
                </c:pt>
                <c:pt idx="17491">
                  <c:v>37.446628030375834</c:v>
                </c:pt>
                <c:pt idx="17492">
                  <c:v>37.472641664725998</c:v>
                </c:pt>
                <c:pt idx="17493">
                  <c:v>37.498673370101265</c:v>
                </c:pt>
                <c:pt idx="17494">
                  <c:v>37.524723159600995</c:v>
                </c:pt>
                <c:pt idx="17495">
                  <c:v>37.55079104551514</c:v>
                </c:pt>
                <c:pt idx="17496">
                  <c:v>37.576877040141589</c:v>
                </c:pt>
                <c:pt idx="17497">
                  <c:v>37.602981156607044</c:v>
                </c:pt>
                <c:pt idx="17498">
                  <c:v>37.629103407227063</c:v>
                </c:pt>
                <c:pt idx="17499">
                  <c:v>37.65524380432521</c:v>
                </c:pt>
                <c:pt idx="17500">
                  <c:v>37.681402361055532</c:v>
                </c:pt>
                <c:pt idx="17501">
                  <c:v>37.7075790897593</c:v>
                </c:pt>
                <c:pt idx="17502">
                  <c:v>37.733774003060311</c:v>
                </c:pt>
                <c:pt idx="17503">
                  <c:v>37.759987113316406</c:v>
                </c:pt>
                <c:pt idx="17504">
                  <c:v>37.786218433718233</c:v>
                </c:pt>
                <c:pt idx="17505">
                  <c:v>37.812467976641372</c:v>
                </c:pt>
                <c:pt idx="17506">
                  <c:v>37.838735754469432</c:v>
                </c:pt>
                <c:pt idx="17507">
                  <c:v>37.865021780420577</c:v>
                </c:pt>
                <c:pt idx="17508">
                  <c:v>37.891326066896191</c:v>
                </c:pt>
                <c:pt idx="17509">
                  <c:v>37.91764862630572</c:v>
                </c:pt>
                <c:pt idx="17510">
                  <c:v>37.943989471894881</c:v>
                </c:pt>
                <c:pt idx="17511">
                  <c:v>37.970348616090924</c:v>
                </c:pt>
                <c:pt idx="17512">
                  <c:v>37.996726071329178</c:v>
                </c:pt>
              </c:numCache>
            </c:numRef>
          </c:xVal>
          <c:yVal>
            <c:numRef>
              <c:f>Grid!$C$2:$C$22512</c:f>
              <c:numCache>
                <c:formatCode>General</c:formatCode>
                <c:ptCount val="17513"/>
                <c:pt idx="0">
                  <c:v>62.698984389851788</c:v>
                </c:pt>
                <c:pt idx="1">
                  <c:v>62.698557775258365</c:v>
                </c:pt>
                <c:pt idx="2">
                  <c:v>62.69813116066495</c:v>
                </c:pt>
                <c:pt idx="3">
                  <c:v>62.697704546071527</c:v>
                </c:pt>
                <c:pt idx="4">
                  <c:v>62.697277931478105</c:v>
                </c:pt>
                <c:pt idx="5">
                  <c:v>62.696826543253721</c:v>
                </c:pt>
                <c:pt idx="6">
                  <c:v>62.696375155029337</c:v>
                </c:pt>
                <c:pt idx="7">
                  <c:v>62.695923766804952</c:v>
                </c:pt>
                <c:pt idx="8">
                  <c:v>62.695472378580561</c:v>
                </c:pt>
                <c:pt idx="9">
                  <c:v>62.695020990356177</c:v>
                </c:pt>
                <c:pt idx="10">
                  <c:v>62.694569602131793</c:v>
                </c:pt>
                <c:pt idx="11">
                  <c:v>62.694118213907409</c:v>
                </c:pt>
                <c:pt idx="12">
                  <c:v>62.693666825683025</c:v>
                </c:pt>
                <c:pt idx="13">
                  <c:v>62.69321543745864</c:v>
                </c:pt>
                <c:pt idx="14">
                  <c:v>62.692764049234256</c:v>
                </c:pt>
                <c:pt idx="15">
                  <c:v>62.692312661009872</c:v>
                </c:pt>
                <c:pt idx="16">
                  <c:v>62.691861272785481</c:v>
                </c:pt>
                <c:pt idx="17">
                  <c:v>62.691409884561097</c:v>
                </c:pt>
                <c:pt idx="18">
                  <c:v>62.690958496336712</c:v>
                </c:pt>
                <c:pt idx="19">
                  <c:v>62.690507108112328</c:v>
                </c:pt>
                <c:pt idx="20">
                  <c:v>62.690055719887944</c:v>
                </c:pt>
                <c:pt idx="21">
                  <c:v>62.68960433166356</c:v>
                </c:pt>
                <c:pt idx="22">
                  <c:v>62.689152943439176</c:v>
                </c:pt>
                <c:pt idx="23">
                  <c:v>62.688701555214784</c:v>
                </c:pt>
                <c:pt idx="24">
                  <c:v>62.6882501669904</c:v>
                </c:pt>
                <c:pt idx="25">
                  <c:v>62.687798778766016</c:v>
                </c:pt>
                <c:pt idx="26">
                  <c:v>62.687347390541632</c:v>
                </c:pt>
                <c:pt idx="27">
                  <c:v>62.686896002317248</c:v>
                </c:pt>
                <c:pt idx="28">
                  <c:v>62.686444614092864</c:v>
                </c:pt>
                <c:pt idx="29">
                  <c:v>62.685993225868479</c:v>
                </c:pt>
                <c:pt idx="30">
                  <c:v>62.685541837644095</c:v>
                </c:pt>
                <c:pt idx="31">
                  <c:v>62.685090449419704</c:v>
                </c:pt>
                <c:pt idx="32">
                  <c:v>62.68463906119532</c:v>
                </c:pt>
                <c:pt idx="33">
                  <c:v>62.684187672970936</c:v>
                </c:pt>
                <c:pt idx="34">
                  <c:v>62.683736284746551</c:v>
                </c:pt>
                <c:pt idx="35">
                  <c:v>62.683261463660287</c:v>
                </c:pt>
                <c:pt idx="36">
                  <c:v>62.682786642574015</c:v>
                </c:pt>
                <c:pt idx="37">
                  <c:v>62.682311821487751</c:v>
                </c:pt>
                <c:pt idx="38">
                  <c:v>62.681837000401487</c:v>
                </c:pt>
                <c:pt idx="39">
                  <c:v>62.681362179315215</c:v>
                </c:pt>
                <c:pt idx="40">
                  <c:v>62.680887358228951</c:v>
                </c:pt>
                <c:pt idx="41">
                  <c:v>62.680412537142679</c:v>
                </c:pt>
                <c:pt idx="42">
                  <c:v>62.679937716056415</c:v>
                </c:pt>
                <c:pt idx="43">
                  <c:v>62.67946289497015</c:v>
                </c:pt>
                <c:pt idx="44">
                  <c:v>62.678988073883879</c:v>
                </c:pt>
                <c:pt idx="45">
                  <c:v>62.678513252797615</c:v>
                </c:pt>
                <c:pt idx="46">
                  <c:v>62.67803843171135</c:v>
                </c:pt>
                <c:pt idx="47">
                  <c:v>62.677563610625079</c:v>
                </c:pt>
                <c:pt idx="48">
                  <c:v>62.677088789538814</c:v>
                </c:pt>
                <c:pt idx="49">
                  <c:v>62.676613968452543</c:v>
                </c:pt>
                <c:pt idx="50">
                  <c:v>62.676139147366278</c:v>
                </c:pt>
                <c:pt idx="51">
                  <c:v>62.675664326280014</c:v>
                </c:pt>
                <c:pt idx="52">
                  <c:v>62.675189505193742</c:v>
                </c:pt>
                <c:pt idx="53">
                  <c:v>62.674714684107478</c:v>
                </c:pt>
                <c:pt idx="54">
                  <c:v>62.674239863021214</c:v>
                </c:pt>
                <c:pt idx="55">
                  <c:v>62.673765041934942</c:v>
                </c:pt>
                <c:pt idx="56">
                  <c:v>62.673290220848678</c:v>
                </c:pt>
                <c:pt idx="57">
                  <c:v>62.672815399762413</c:v>
                </c:pt>
                <c:pt idx="58">
                  <c:v>62.672340578676142</c:v>
                </c:pt>
                <c:pt idx="59">
                  <c:v>62.671865757589877</c:v>
                </c:pt>
                <c:pt idx="60">
                  <c:v>62.671390936503606</c:v>
                </c:pt>
                <c:pt idx="61">
                  <c:v>62.670916115417342</c:v>
                </c:pt>
                <c:pt idx="62">
                  <c:v>62.670441294331077</c:v>
                </c:pt>
                <c:pt idx="63">
                  <c:v>62.669966473244806</c:v>
                </c:pt>
                <c:pt idx="64">
                  <c:v>62.669491652158541</c:v>
                </c:pt>
                <c:pt idx="65">
                  <c:v>62.668997269679657</c:v>
                </c:pt>
                <c:pt idx="66">
                  <c:v>62.668502887200766</c:v>
                </c:pt>
                <c:pt idx="67">
                  <c:v>62.668008504721882</c:v>
                </c:pt>
                <c:pt idx="68">
                  <c:v>62.667514122242999</c:v>
                </c:pt>
                <c:pt idx="69">
                  <c:v>62.667019739764115</c:v>
                </c:pt>
                <c:pt idx="70">
                  <c:v>62.666525357285224</c:v>
                </c:pt>
                <c:pt idx="71">
                  <c:v>62.66603097480634</c:v>
                </c:pt>
                <c:pt idx="72">
                  <c:v>62.665536592327456</c:v>
                </c:pt>
                <c:pt idx="73">
                  <c:v>62.665042209848565</c:v>
                </c:pt>
                <c:pt idx="74">
                  <c:v>62.664547827369681</c:v>
                </c:pt>
                <c:pt idx="75">
                  <c:v>62.664053444890797</c:v>
                </c:pt>
                <c:pt idx="76">
                  <c:v>62.663559062411906</c:v>
                </c:pt>
                <c:pt idx="77">
                  <c:v>62.663064679933022</c:v>
                </c:pt>
                <c:pt idx="78">
                  <c:v>62.662570297454138</c:v>
                </c:pt>
                <c:pt idx="79">
                  <c:v>62.662075914975247</c:v>
                </c:pt>
                <c:pt idx="80">
                  <c:v>62.661581532496363</c:v>
                </c:pt>
                <c:pt idx="81">
                  <c:v>62.66108715001748</c:v>
                </c:pt>
                <c:pt idx="82">
                  <c:v>62.660592767538596</c:v>
                </c:pt>
                <c:pt idx="83">
                  <c:v>62.660098385059705</c:v>
                </c:pt>
                <c:pt idx="84">
                  <c:v>62.659604002580821</c:v>
                </c:pt>
                <c:pt idx="85">
                  <c:v>62.659109620101937</c:v>
                </c:pt>
                <c:pt idx="86">
                  <c:v>62.658615237623046</c:v>
                </c:pt>
                <c:pt idx="87">
                  <c:v>62.658120855144162</c:v>
                </c:pt>
                <c:pt idx="88">
                  <c:v>62.657626472665278</c:v>
                </c:pt>
                <c:pt idx="89">
                  <c:v>62.657132090186394</c:v>
                </c:pt>
                <c:pt idx="90">
                  <c:v>62.656637707707503</c:v>
                </c:pt>
                <c:pt idx="91">
                  <c:v>62.656143325228619</c:v>
                </c:pt>
                <c:pt idx="92">
                  <c:v>62.655648942749735</c:v>
                </c:pt>
                <c:pt idx="93">
                  <c:v>62.655154560270844</c:v>
                </c:pt>
                <c:pt idx="94">
                  <c:v>62.654660177791961</c:v>
                </c:pt>
                <c:pt idx="95">
                  <c:v>62.654154049726181</c:v>
                </c:pt>
                <c:pt idx="96">
                  <c:v>62.653647921660401</c:v>
                </c:pt>
                <c:pt idx="97">
                  <c:v>62.653141793594628</c:v>
                </c:pt>
                <c:pt idx="98">
                  <c:v>62.652635665528848</c:v>
                </c:pt>
                <c:pt idx="99">
                  <c:v>62.652129537463068</c:v>
                </c:pt>
                <c:pt idx="100">
                  <c:v>62.651623409397288</c:v>
                </c:pt>
                <c:pt idx="101">
                  <c:v>62.651117281331508</c:v>
                </c:pt>
                <c:pt idx="102">
                  <c:v>62.650611153265729</c:v>
                </c:pt>
                <c:pt idx="103">
                  <c:v>62.650105025199949</c:v>
                </c:pt>
                <c:pt idx="104">
                  <c:v>62.649598897134176</c:v>
                </c:pt>
                <c:pt idx="105">
                  <c:v>62.649092769068396</c:v>
                </c:pt>
                <c:pt idx="106">
                  <c:v>62.648586641002616</c:v>
                </c:pt>
                <c:pt idx="107">
                  <c:v>62.648080512936836</c:v>
                </c:pt>
                <c:pt idx="108">
                  <c:v>62.647574384871056</c:v>
                </c:pt>
                <c:pt idx="109">
                  <c:v>62.647068256805284</c:v>
                </c:pt>
                <c:pt idx="110">
                  <c:v>62.646562128739504</c:v>
                </c:pt>
                <c:pt idx="111">
                  <c:v>62.646056000673724</c:v>
                </c:pt>
                <c:pt idx="112">
                  <c:v>62.645549872607944</c:v>
                </c:pt>
                <c:pt idx="113">
                  <c:v>62.645043744542164</c:v>
                </c:pt>
                <c:pt idx="114">
                  <c:v>62.644537616476384</c:v>
                </c:pt>
                <c:pt idx="115">
                  <c:v>62.644031488410604</c:v>
                </c:pt>
                <c:pt idx="116">
                  <c:v>62.643525360344832</c:v>
                </c:pt>
                <c:pt idx="117">
                  <c:v>62.643019232279052</c:v>
                </c:pt>
                <c:pt idx="118">
                  <c:v>62.642513104213272</c:v>
                </c:pt>
                <c:pt idx="119">
                  <c:v>62.642006976147492</c:v>
                </c:pt>
                <c:pt idx="120">
                  <c:v>62.641500848081712</c:v>
                </c:pt>
                <c:pt idx="121">
                  <c:v>62.640994720015939</c:v>
                </c:pt>
                <c:pt idx="122">
                  <c:v>62.64048859195016</c:v>
                </c:pt>
                <c:pt idx="123">
                  <c:v>62.63998246388438</c:v>
                </c:pt>
                <c:pt idx="124">
                  <c:v>62.6394763358186</c:v>
                </c:pt>
                <c:pt idx="125">
                  <c:v>62.63896534544218</c:v>
                </c:pt>
                <c:pt idx="126">
                  <c:v>62.638454355065768</c:v>
                </c:pt>
                <c:pt idx="127">
                  <c:v>62.637943364689349</c:v>
                </c:pt>
                <c:pt idx="128">
                  <c:v>62.63743237431293</c:v>
                </c:pt>
                <c:pt idx="129">
                  <c:v>62.636921383936517</c:v>
                </c:pt>
                <c:pt idx="130">
                  <c:v>62.636410393560098</c:v>
                </c:pt>
                <c:pt idx="131">
                  <c:v>62.635899403183686</c:v>
                </c:pt>
                <c:pt idx="132">
                  <c:v>62.635388412807266</c:v>
                </c:pt>
                <c:pt idx="133">
                  <c:v>62.634877422430847</c:v>
                </c:pt>
                <c:pt idx="134">
                  <c:v>62.634366432054435</c:v>
                </c:pt>
                <c:pt idx="135">
                  <c:v>62.633855441678016</c:v>
                </c:pt>
                <c:pt idx="136">
                  <c:v>62.633344451301596</c:v>
                </c:pt>
                <c:pt idx="137">
                  <c:v>62.632833460925184</c:v>
                </c:pt>
                <c:pt idx="138">
                  <c:v>62.632322470548765</c:v>
                </c:pt>
                <c:pt idx="139">
                  <c:v>62.631811480172345</c:v>
                </c:pt>
                <c:pt idx="140">
                  <c:v>62.631300489795933</c:v>
                </c:pt>
                <c:pt idx="141">
                  <c:v>62.630789499419514</c:v>
                </c:pt>
                <c:pt idx="142">
                  <c:v>62.630278509043102</c:v>
                </c:pt>
                <c:pt idx="143">
                  <c:v>62.629767518666682</c:v>
                </c:pt>
                <c:pt idx="144">
                  <c:v>62.629256528290263</c:v>
                </c:pt>
                <c:pt idx="145">
                  <c:v>62.628745537913851</c:v>
                </c:pt>
                <c:pt idx="146">
                  <c:v>62.628234547537431</c:v>
                </c:pt>
                <c:pt idx="147">
                  <c:v>62.627723557161012</c:v>
                </c:pt>
                <c:pt idx="148">
                  <c:v>62.6272125667846</c:v>
                </c:pt>
                <c:pt idx="149">
                  <c:v>62.62670157640818</c:v>
                </c:pt>
                <c:pt idx="150">
                  <c:v>62.626190586031768</c:v>
                </c:pt>
                <c:pt idx="151">
                  <c:v>62.625679595655349</c:v>
                </c:pt>
                <c:pt idx="152">
                  <c:v>62.62516860527893</c:v>
                </c:pt>
                <c:pt idx="153">
                  <c:v>62.624657614902517</c:v>
                </c:pt>
                <c:pt idx="154">
                  <c:v>62.624146624526098</c:v>
                </c:pt>
                <c:pt idx="155">
                  <c:v>62.623634473400521</c:v>
                </c:pt>
                <c:pt idx="156">
                  <c:v>62.623122322274945</c:v>
                </c:pt>
                <c:pt idx="157">
                  <c:v>62.622610171149368</c:v>
                </c:pt>
                <c:pt idx="158">
                  <c:v>62.622098020023799</c:v>
                </c:pt>
                <c:pt idx="159">
                  <c:v>62.621585868898222</c:v>
                </c:pt>
                <c:pt idx="160">
                  <c:v>62.621073717772646</c:v>
                </c:pt>
                <c:pt idx="161">
                  <c:v>62.620561566647069</c:v>
                </c:pt>
                <c:pt idx="162">
                  <c:v>62.620049415521493</c:v>
                </c:pt>
                <c:pt idx="163">
                  <c:v>62.619537264395916</c:v>
                </c:pt>
                <c:pt idx="164">
                  <c:v>62.619025113270339</c:v>
                </c:pt>
                <c:pt idx="165">
                  <c:v>62.618512962144763</c:v>
                </c:pt>
                <c:pt idx="166">
                  <c:v>62.618000811019193</c:v>
                </c:pt>
                <c:pt idx="167">
                  <c:v>62.617488659893617</c:v>
                </c:pt>
                <c:pt idx="168">
                  <c:v>62.61697650876804</c:v>
                </c:pt>
                <c:pt idx="169">
                  <c:v>62.616464357642464</c:v>
                </c:pt>
                <c:pt idx="170">
                  <c:v>62.615952206516887</c:v>
                </c:pt>
                <c:pt idx="171">
                  <c:v>62.615440055391311</c:v>
                </c:pt>
                <c:pt idx="172">
                  <c:v>62.614927904265734</c:v>
                </c:pt>
                <c:pt idx="173">
                  <c:v>62.614415753140165</c:v>
                </c:pt>
                <c:pt idx="174">
                  <c:v>62.613903602014588</c:v>
                </c:pt>
                <c:pt idx="175">
                  <c:v>62.613391450889011</c:v>
                </c:pt>
                <c:pt idx="176">
                  <c:v>62.612879299763435</c:v>
                </c:pt>
                <c:pt idx="177">
                  <c:v>62.612367148637858</c:v>
                </c:pt>
                <c:pt idx="178">
                  <c:v>62.611854997512282</c:v>
                </c:pt>
                <c:pt idx="179">
                  <c:v>62.611342846386705</c:v>
                </c:pt>
                <c:pt idx="180">
                  <c:v>62.610830695261129</c:v>
                </c:pt>
                <c:pt idx="181">
                  <c:v>62.610318544135559</c:v>
                </c:pt>
                <c:pt idx="182">
                  <c:v>62.609806393009983</c:v>
                </c:pt>
                <c:pt idx="183">
                  <c:v>62.609294241884406</c:v>
                </c:pt>
                <c:pt idx="184">
                  <c:v>62.608782090758829</c:v>
                </c:pt>
                <c:pt idx="185">
                  <c:v>62.608270563699399</c:v>
                </c:pt>
                <c:pt idx="186">
                  <c:v>62.607759036639962</c:v>
                </c:pt>
                <c:pt idx="187">
                  <c:v>62.607247509580532</c:v>
                </c:pt>
                <c:pt idx="188">
                  <c:v>62.606735982521101</c:v>
                </c:pt>
                <c:pt idx="189">
                  <c:v>62.606224455461664</c:v>
                </c:pt>
                <c:pt idx="190">
                  <c:v>62.605712928402234</c:v>
                </c:pt>
                <c:pt idx="191">
                  <c:v>62.605201401342804</c:v>
                </c:pt>
                <c:pt idx="192">
                  <c:v>62.604689874283366</c:v>
                </c:pt>
                <c:pt idx="193">
                  <c:v>62.604178347223936</c:v>
                </c:pt>
                <c:pt idx="194">
                  <c:v>62.603666820164506</c:v>
                </c:pt>
                <c:pt idx="195">
                  <c:v>62.603155293105068</c:v>
                </c:pt>
                <c:pt idx="196">
                  <c:v>62.602643766045638</c:v>
                </c:pt>
                <c:pt idx="197">
                  <c:v>62.602132238986208</c:v>
                </c:pt>
                <c:pt idx="198">
                  <c:v>62.60162071192677</c:v>
                </c:pt>
                <c:pt idx="199">
                  <c:v>62.60110918486734</c:v>
                </c:pt>
                <c:pt idx="200">
                  <c:v>62.60059765780791</c:v>
                </c:pt>
                <c:pt idx="201">
                  <c:v>62.600086130748473</c:v>
                </c:pt>
                <c:pt idx="202">
                  <c:v>62.599574603689042</c:v>
                </c:pt>
                <c:pt idx="203">
                  <c:v>62.599063076629612</c:v>
                </c:pt>
                <c:pt idx="204">
                  <c:v>62.598551549570175</c:v>
                </c:pt>
                <c:pt idx="205">
                  <c:v>62.598040022510745</c:v>
                </c:pt>
                <c:pt idx="206">
                  <c:v>62.597528495451314</c:v>
                </c:pt>
                <c:pt idx="207">
                  <c:v>62.597016968391877</c:v>
                </c:pt>
                <c:pt idx="208">
                  <c:v>62.596505441332447</c:v>
                </c:pt>
                <c:pt idx="209">
                  <c:v>62.595993914273016</c:v>
                </c:pt>
                <c:pt idx="210">
                  <c:v>62.595482387213579</c:v>
                </c:pt>
                <c:pt idx="211">
                  <c:v>62.594970860154149</c:v>
                </c:pt>
                <c:pt idx="212">
                  <c:v>62.594459333094719</c:v>
                </c:pt>
                <c:pt idx="213">
                  <c:v>62.593947806035281</c:v>
                </c:pt>
                <c:pt idx="214">
                  <c:v>62.593436278975851</c:v>
                </c:pt>
                <c:pt idx="215">
                  <c:v>62.592927951050932</c:v>
                </c:pt>
                <c:pt idx="216">
                  <c:v>62.592419623126013</c:v>
                </c:pt>
                <c:pt idx="217">
                  <c:v>62.591911295201101</c:v>
                </c:pt>
                <c:pt idx="218">
                  <c:v>62.591402967276181</c:v>
                </c:pt>
                <c:pt idx="219">
                  <c:v>62.590894639351262</c:v>
                </c:pt>
                <c:pt idx="220">
                  <c:v>62.590386311426343</c:v>
                </c:pt>
                <c:pt idx="221">
                  <c:v>62.589877983501424</c:v>
                </c:pt>
                <c:pt idx="222">
                  <c:v>62.589369655576512</c:v>
                </c:pt>
                <c:pt idx="223">
                  <c:v>62.588861327651593</c:v>
                </c:pt>
                <c:pt idx="224">
                  <c:v>62.588352999726673</c:v>
                </c:pt>
                <c:pt idx="225">
                  <c:v>62.587844671801754</c:v>
                </c:pt>
                <c:pt idx="226">
                  <c:v>62.587336343876835</c:v>
                </c:pt>
                <c:pt idx="227">
                  <c:v>62.586828015951923</c:v>
                </c:pt>
                <c:pt idx="228">
                  <c:v>62.586319688027004</c:v>
                </c:pt>
                <c:pt idx="229">
                  <c:v>62.585811360102085</c:v>
                </c:pt>
                <c:pt idx="230">
                  <c:v>62.585303032177166</c:v>
                </c:pt>
                <c:pt idx="231">
                  <c:v>62.584794704252246</c:v>
                </c:pt>
                <c:pt idx="232">
                  <c:v>62.584286376327334</c:v>
                </c:pt>
                <c:pt idx="233">
                  <c:v>62.583778048402415</c:v>
                </c:pt>
                <c:pt idx="234">
                  <c:v>62.583269720477496</c:v>
                </c:pt>
                <c:pt idx="235">
                  <c:v>62.582761392552577</c:v>
                </c:pt>
                <c:pt idx="236">
                  <c:v>62.582253064627658</c:v>
                </c:pt>
                <c:pt idx="237">
                  <c:v>62.581744736702746</c:v>
                </c:pt>
                <c:pt idx="238">
                  <c:v>62.581236408777826</c:v>
                </c:pt>
                <c:pt idx="239">
                  <c:v>62.580728080852907</c:v>
                </c:pt>
                <c:pt idx="240">
                  <c:v>62.580219752927988</c:v>
                </c:pt>
                <c:pt idx="241">
                  <c:v>62.579711425003069</c:v>
                </c:pt>
                <c:pt idx="242">
                  <c:v>62.579203097078157</c:v>
                </c:pt>
                <c:pt idx="243">
                  <c:v>62.578694769153238</c:v>
                </c:pt>
                <c:pt idx="244">
                  <c:v>62.578186441228318</c:v>
                </c:pt>
                <c:pt idx="245">
                  <c:v>62.577680732330741</c:v>
                </c:pt>
                <c:pt idx="246">
                  <c:v>62.577175023433156</c:v>
                </c:pt>
                <c:pt idx="247">
                  <c:v>62.576669314535579</c:v>
                </c:pt>
                <c:pt idx="248">
                  <c:v>62.576163605638001</c:v>
                </c:pt>
                <c:pt idx="249">
                  <c:v>62.575657896740424</c:v>
                </c:pt>
                <c:pt idx="250">
                  <c:v>62.575152187842839</c:v>
                </c:pt>
                <c:pt idx="251">
                  <c:v>62.574646478945262</c:v>
                </c:pt>
                <c:pt idx="252">
                  <c:v>62.574140770047684</c:v>
                </c:pt>
                <c:pt idx="253">
                  <c:v>62.5736350611501</c:v>
                </c:pt>
                <c:pt idx="254">
                  <c:v>62.573129352252522</c:v>
                </c:pt>
                <c:pt idx="255">
                  <c:v>62.572623643354945</c:v>
                </c:pt>
                <c:pt idx="256">
                  <c:v>62.57211793445736</c:v>
                </c:pt>
                <c:pt idx="257">
                  <c:v>62.571612225559782</c:v>
                </c:pt>
                <c:pt idx="258">
                  <c:v>62.571106516662205</c:v>
                </c:pt>
                <c:pt idx="259">
                  <c:v>62.57060080776462</c:v>
                </c:pt>
                <c:pt idx="260">
                  <c:v>62.570095098867043</c:v>
                </c:pt>
                <c:pt idx="261">
                  <c:v>62.569589389969465</c:v>
                </c:pt>
                <c:pt idx="262">
                  <c:v>62.569083681071888</c:v>
                </c:pt>
                <c:pt idx="263">
                  <c:v>62.568577972174303</c:v>
                </c:pt>
                <c:pt idx="264">
                  <c:v>62.568072263276726</c:v>
                </c:pt>
                <c:pt idx="265">
                  <c:v>62.567566554379148</c:v>
                </c:pt>
                <c:pt idx="266">
                  <c:v>62.567060845481564</c:v>
                </c:pt>
                <c:pt idx="267">
                  <c:v>62.566555136583986</c:v>
                </c:pt>
                <c:pt idx="268">
                  <c:v>62.566049427686409</c:v>
                </c:pt>
                <c:pt idx="269">
                  <c:v>62.565543718788831</c:v>
                </c:pt>
                <c:pt idx="270">
                  <c:v>62.565038009891246</c:v>
                </c:pt>
                <c:pt idx="271">
                  <c:v>62.564532300993669</c:v>
                </c:pt>
                <c:pt idx="272">
                  <c:v>62.564026592096091</c:v>
                </c:pt>
                <c:pt idx="273">
                  <c:v>62.563520883198507</c:v>
                </c:pt>
                <c:pt idx="274">
                  <c:v>62.563015174300929</c:v>
                </c:pt>
                <c:pt idx="275">
                  <c:v>62.56250709753656</c:v>
                </c:pt>
                <c:pt idx="276">
                  <c:v>62.561999020772184</c:v>
                </c:pt>
                <c:pt idx="277">
                  <c:v>62.561490944007815</c:v>
                </c:pt>
                <c:pt idx="278">
                  <c:v>62.560982867243446</c:v>
                </c:pt>
                <c:pt idx="279">
                  <c:v>62.560474790479077</c:v>
                </c:pt>
                <c:pt idx="280">
                  <c:v>62.559966713714701</c:v>
                </c:pt>
                <c:pt idx="281">
                  <c:v>62.559458636950332</c:v>
                </c:pt>
                <c:pt idx="282">
                  <c:v>62.558950560185963</c:v>
                </c:pt>
                <c:pt idx="283">
                  <c:v>62.558442483421594</c:v>
                </c:pt>
                <c:pt idx="284">
                  <c:v>62.557934406657218</c:v>
                </c:pt>
                <c:pt idx="285">
                  <c:v>62.557426329892849</c:v>
                </c:pt>
                <c:pt idx="286">
                  <c:v>62.55691825312848</c:v>
                </c:pt>
                <c:pt idx="287">
                  <c:v>62.55641017636411</c:v>
                </c:pt>
                <c:pt idx="288">
                  <c:v>62.555902099599734</c:v>
                </c:pt>
                <c:pt idx="289">
                  <c:v>62.555394022835365</c:v>
                </c:pt>
                <c:pt idx="290">
                  <c:v>62.554885946070996</c:v>
                </c:pt>
                <c:pt idx="291">
                  <c:v>62.55437786930662</c:v>
                </c:pt>
                <c:pt idx="292">
                  <c:v>62.553869792542251</c:v>
                </c:pt>
                <c:pt idx="293">
                  <c:v>62.553361715777882</c:v>
                </c:pt>
                <c:pt idx="294">
                  <c:v>62.552853639013513</c:v>
                </c:pt>
                <c:pt idx="295">
                  <c:v>62.552345562249137</c:v>
                </c:pt>
                <c:pt idx="296">
                  <c:v>62.551837485484768</c:v>
                </c:pt>
                <c:pt idx="297">
                  <c:v>62.551329408720399</c:v>
                </c:pt>
                <c:pt idx="298">
                  <c:v>62.55082133195603</c:v>
                </c:pt>
                <c:pt idx="299">
                  <c:v>62.550313255191654</c:v>
                </c:pt>
                <c:pt idx="300">
                  <c:v>62.549805178427285</c:v>
                </c:pt>
                <c:pt idx="301">
                  <c:v>62.549297101662916</c:v>
                </c:pt>
                <c:pt idx="302">
                  <c:v>62.548789024898547</c:v>
                </c:pt>
                <c:pt idx="303">
                  <c:v>62.54828094813417</c:v>
                </c:pt>
                <c:pt idx="304">
                  <c:v>62.547772871369801</c:v>
                </c:pt>
                <c:pt idx="305">
                  <c:v>62.547258493560768</c:v>
                </c:pt>
                <c:pt idx="306">
                  <c:v>62.546744115751743</c:v>
                </c:pt>
                <c:pt idx="307">
                  <c:v>62.54622973794271</c:v>
                </c:pt>
                <c:pt idx="308">
                  <c:v>62.545715360133684</c:v>
                </c:pt>
                <c:pt idx="309">
                  <c:v>62.545200982324651</c:v>
                </c:pt>
                <c:pt idx="310">
                  <c:v>62.544686604515626</c:v>
                </c:pt>
                <c:pt idx="311">
                  <c:v>62.544172226706593</c:v>
                </c:pt>
                <c:pt idx="312">
                  <c:v>62.54365784889756</c:v>
                </c:pt>
                <c:pt idx="313">
                  <c:v>62.543143471088534</c:v>
                </c:pt>
                <c:pt idx="314">
                  <c:v>62.542629093279501</c:v>
                </c:pt>
                <c:pt idx="315">
                  <c:v>62.542114715470476</c:v>
                </c:pt>
                <c:pt idx="316">
                  <c:v>62.541600337661443</c:v>
                </c:pt>
                <c:pt idx="317">
                  <c:v>62.541085959852417</c:v>
                </c:pt>
                <c:pt idx="318">
                  <c:v>62.540571582043384</c:v>
                </c:pt>
                <c:pt idx="319">
                  <c:v>62.540057204234358</c:v>
                </c:pt>
                <c:pt idx="320">
                  <c:v>62.539542826425325</c:v>
                </c:pt>
                <c:pt idx="321">
                  <c:v>62.539028448616293</c:v>
                </c:pt>
                <c:pt idx="322">
                  <c:v>62.538514070807267</c:v>
                </c:pt>
                <c:pt idx="323">
                  <c:v>62.537999692998234</c:v>
                </c:pt>
                <c:pt idx="324">
                  <c:v>62.537485315189208</c:v>
                </c:pt>
                <c:pt idx="325">
                  <c:v>62.536970937380175</c:v>
                </c:pt>
                <c:pt idx="326">
                  <c:v>62.53645655957115</c:v>
                </c:pt>
                <c:pt idx="327">
                  <c:v>62.535942181762117</c:v>
                </c:pt>
                <c:pt idx="328">
                  <c:v>62.535427803953084</c:v>
                </c:pt>
                <c:pt idx="329">
                  <c:v>62.534913426144058</c:v>
                </c:pt>
                <c:pt idx="330">
                  <c:v>62.534399048335025</c:v>
                </c:pt>
                <c:pt idx="331">
                  <c:v>62.533884670526</c:v>
                </c:pt>
                <c:pt idx="332">
                  <c:v>62.533370292716967</c:v>
                </c:pt>
                <c:pt idx="333">
                  <c:v>62.532855914907941</c:v>
                </c:pt>
                <c:pt idx="334">
                  <c:v>62.532341537098908</c:v>
                </c:pt>
                <c:pt idx="335">
                  <c:v>62.531819599072321</c:v>
                </c:pt>
                <c:pt idx="336">
                  <c:v>62.531297661045734</c:v>
                </c:pt>
                <c:pt idx="337">
                  <c:v>62.530775723019147</c:v>
                </c:pt>
                <c:pt idx="338">
                  <c:v>62.53025378499256</c:v>
                </c:pt>
                <c:pt idx="339">
                  <c:v>62.529731846965973</c:v>
                </c:pt>
                <c:pt idx="340">
                  <c:v>62.529209908939379</c:v>
                </c:pt>
                <c:pt idx="341">
                  <c:v>62.528687970912792</c:v>
                </c:pt>
                <c:pt idx="342">
                  <c:v>62.528166032886205</c:v>
                </c:pt>
                <c:pt idx="343">
                  <c:v>62.527644094859617</c:v>
                </c:pt>
                <c:pt idx="344">
                  <c:v>62.52712215683303</c:v>
                </c:pt>
                <c:pt idx="345">
                  <c:v>62.526600218806443</c:v>
                </c:pt>
                <c:pt idx="346">
                  <c:v>62.526078280779856</c:v>
                </c:pt>
                <c:pt idx="347">
                  <c:v>62.525556342753269</c:v>
                </c:pt>
                <c:pt idx="348">
                  <c:v>62.525034404726682</c:v>
                </c:pt>
                <c:pt idx="349">
                  <c:v>62.524512466700088</c:v>
                </c:pt>
                <c:pt idx="350">
                  <c:v>62.523990528673501</c:v>
                </c:pt>
                <c:pt idx="351">
                  <c:v>62.523468590646914</c:v>
                </c:pt>
                <c:pt idx="352">
                  <c:v>62.522946652620327</c:v>
                </c:pt>
                <c:pt idx="353">
                  <c:v>62.52242471459374</c:v>
                </c:pt>
                <c:pt idx="354">
                  <c:v>62.521902776567153</c:v>
                </c:pt>
                <c:pt idx="355">
                  <c:v>62.521380838540566</c:v>
                </c:pt>
                <c:pt idx="356">
                  <c:v>62.520858900513979</c:v>
                </c:pt>
                <c:pt idx="357">
                  <c:v>62.520336962487391</c:v>
                </c:pt>
                <c:pt idx="358">
                  <c:v>62.519815024460804</c:v>
                </c:pt>
                <c:pt idx="359">
                  <c:v>62.519293086434217</c:v>
                </c:pt>
                <c:pt idx="360">
                  <c:v>62.518771148407623</c:v>
                </c:pt>
                <c:pt idx="361">
                  <c:v>62.518249210381036</c:v>
                </c:pt>
                <c:pt idx="362">
                  <c:v>62.517727272354449</c:v>
                </c:pt>
                <c:pt idx="363">
                  <c:v>62.517205334327862</c:v>
                </c:pt>
                <c:pt idx="364">
                  <c:v>62.516683396301275</c:v>
                </c:pt>
                <c:pt idx="365">
                  <c:v>62.516153204614305</c:v>
                </c:pt>
                <c:pt idx="366">
                  <c:v>62.515623012927342</c:v>
                </c:pt>
                <c:pt idx="367">
                  <c:v>62.515092821240373</c:v>
                </c:pt>
                <c:pt idx="368">
                  <c:v>62.514562629553403</c:v>
                </c:pt>
                <c:pt idx="369">
                  <c:v>62.51403243786644</c:v>
                </c:pt>
                <c:pt idx="370">
                  <c:v>62.51350224617947</c:v>
                </c:pt>
                <c:pt idx="371">
                  <c:v>62.512972054492508</c:v>
                </c:pt>
                <c:pt idx="372">
                  <c:v>62.512441862805538</c:v>
                </c:pt>
                <c:pt idx="373">
                  <c:v>62.511911671118568</c:v>
                </c:pt>
                <c:pt idx="374">
                  <c:v>62.511381479431606</c:v>
                </c:pt>
                <c:pt idx="375">
                  <c:v>62.510851287744636</c:v>
                </c:pt>
                <c:pt idx="376">
                  <c:v>62.510321096057666</c:v>
                </c:pt>
                <c:pt idx="377">
                  <c:v>62.509790904370703</c:v>
                </c:pt>
                <c:pt idx="378">
                  <c:v>62.509260712683734</c:v>
                </c:pt>
                <c:pt idx="379">
                  <c:v>62.508730520996764</c:v>
                </c:pt>
                <c:pt idx="380">
                  <c:v>62.508200329309801</c:v>
                </c:pt>
                <c:pt idx="381">
                  <c:v>62.507670137622831</c:v>
                </c:pt>
                <c:pt idx="382">
                  <c:v>62.507139945935869</c:v>
                </c:pt>
                <c:pt idx="383">
                  <c:v>62.506609754248899</c:v>
                </c:pt>
                <c:pt idx="384">
                  <c:v>62.506079562561929</c:v>
                </c:pt>
                <c:pt idx="385">
                  <c:v>62.505549370874967</c:v>
                </c:pt>
                <c:pt idx="386">
                  <c:v>62.505019179187997</c:v>
                </c:pt>
                <c:pt idx="387">
                  <c:v>62.504488987501027</c:v>
                </c:pt>
                <c:pt idx="388">
                  <c:v>62.503958795814064</c:v>
                </c:pt>
                <c:pt idx="389">
                  <c:v>62.503428604127095</c:v>
                </c:pt>
                <c:pt idx="390">
                  <c:v>62.502898412440132</c:v>
                </c:pt>
                <c:pt idx="391">
                  <c:v>62.502368220753162</c:v>
                </c:pt>
                <c:pt idx="392">
                  <c:v>62.501838029066192</c:v>
                </c:pt>
                <c:pt idx="393">
                  <c:v>62.50130783737923</c:v>
                </c:pt>
                <c:pt idx="394">
                  <c:v>62.50077764569226</c:v>
                </c:pt>
                <c:pt idx="395">
                  <c:v>62.500240741794087</c:v>
                </c:pt>
                <c:pt idx="396">
                  <c:v>62.499703837895915</c:v>
                </c:pt>
                <c:pt idx="397">
                  <c:v>62.499166933997742</c:v>
                </c:pt>
                <c:pt idx="398">
                  <c:v>62.498630030099569</c:v>
                </c:pt>
                <c:pt idx="399">
                  <c:v>62.498093126201397</c:v>
                </c:pt>
                <c:pt idx="400">
                  <c:v>62.497556222303231</c:v>
                </c:pt>
                <c:pt idx="401">
                  <c:v>62.497019318405059</c:v>
                </c:pt>
                <c:pt idx="402">
                  <c:v>62.496482414506886</c:v>
                </c:pt>
                <c:pt idx="403">
                  <c:v>62.495945510608713</c:v>
                </c:pt>
                <c:pt idx="404">
                  <c:v>62.495408606710541</c:v>
                </c:pt>
                <c:pt idx="405">
                  <c:v>62.494871702812368</c:v>
                </c:pt>
                <c:pt idx="406">
                  <c:v>62.494334798914196</c:v>
                </c:pt>
                <c:pt idx="407">
                  <c:v>62.493797895016023</c:v>
                </c:pt>
                <c:pt idx="408">
                  <c:v>62.49326099111785</c:v>
                </c:pt>
                <c:pt idx="409">
                  <c:v>62.492724087219685</c:v>
                </c:pt>
                <c:pt idx="410">
                  <c:v>62.492187183321512</c:v>
                </c:pt>
                <c:pt idx="411">
                  <c:v>62.491650279423339</c:v>
                </c:pt>
                <c:pt idx="412">
                  <c:v>62.491113375525167</c:v>
                </c:pt>
                <c:pt idx="413">
                  <c:v>62.490576471626994</c:v>
                </c:pt>
                <c:pt idx="414">
                  <c:v>62.490039567728822</c:v>
                </c:pt>
                <c:pt idx="415">
                  <c:v>62.489502663830649</c:v>
                </c:pt>
                <c:pt idx="416">
                  <c:v>62.488965759932476</c:v>
                </c:pt>
                <c:pt idx="417">
                  <c:v>62.488428856034304</c:v>
                </c:pt>
                <c:pt idx="418">
                  <c:v>62.487891952136131</c:v>
                </c:pt>
                <c:pt idx="419">
                  <c:v>62.487355048237958</c:v>
                </c:pt>
                <c:pt idx="420">
                  <c:v>62.486818144339793</c:v>
                </c:pt>
                <c:pt idx="421">
                  <c:v>62.48628124044162</c:v>
                </c:pt>
                <c:pt idx="422">
                  <c:v>62.485744336543448</c:v>
                </c:pt>
                <c:pt idx="423">
                  <c:v>62.485207432645275</c:v>
                </c:pt>
                <c:pt idx="424">
                  <c:v>62.484670528747102</c:v>
                </c:pt>
                <c:pt idx="425">
                  <c:v>62.484128530677836</c:v>
                </c:pt>
                <c:pt idx="426">
                  <c:v>62.48358653260857</c:v>
                </c:pt>
                <c:pt idx="427">
                  <c:v>62.483044534539303</c:v>
                </c:pt>
                <c:pt idx="428">
                  <c:v>62.482502536470037</c:v>
                </c:pt>
                <c:pt idx="429">
                  <c:v>62.48196053840077</c:v>
                </c:pt>
                <c:pt idx="430">
                  <c:v>62.481418540331504</c:v>
                </c:pt>
                <c:pt idx="431">
                  <c:v>62.480876542262237</c:v>
                </c:pt>
                <c:pt idx="432">
                  <c:v>62.480334544192978</c:v>
                </c:pt>
                <c:pt idx="433">
                  <c:v>62.479792546123711</c:v>
                </c:pt>
                <c:pt idx="434">
                  <c:v>62.479250548054445</c:v>
                </c:pt>
                <c:pt idx="435">
                  <c:v>62.478708549985178</c:v>
                </c:pt>
                <c:pt idx="436">
                  <c:v>62.478166551915912</c:v>
                </c:pt>
                <c:pt idx="437">
                  <c:v>62.477624553846645</c:v>
                </c:pt>
                <c:pt idx="438">
                  <c:v>62.477082555777379</c:v>
                </c:pt>
                <c:pt idx="439">
                  <c:v>62.476540557708113</c:v>
                </c:pt>
                <c:pt idx="440">
                  <c:v>62.475998559638846</c:v>
                </c:pt>
                <c:pt idx="441">
                  <c:v>62.47545656156958</c:v>
                </c:pt>
                <c:pt idx="442">
                  <c:v>62.474914563500313</c:v>
                </c:pt>
                <c:pt idx="443">
                  <c:v>62.474372565431047</c:v>
                </c:pt>
                <c:pt idx="444">
                  <c:v>62.47383056736178</c:v>
                </c:pt>
                <c:pt idx="445">
                  <c:v>62.473288569292514</c:v>
                </c:pt>
                <c:pt idx="446">
                  <c:v>62.472746571223247</c:v>
                </c:pt>
                <c:pt idx="447">
                  <c:v>62.472204573153988</c:v>
                </c:pt>
                <c:pt idx="448">
                  <c:v>62.471662575084721</c:v>
                </c:pt>
                <c:pt idx="449">
                  <c:v>62.471120577015455</c:v>
                </c:pt>
                <c:pt idx="450">
                  <c:v>62.470578578946188</c:v>
                </c:pt>
                <c:pt idx="451">
                  <c:v>62.470036580876922</c:v>
                </c:pt>
                <c:pt idx="452">
                  <c:v>62.469494582807656</c:v>
                </c:pt>
                <c:pt idx="453">
                  <c:v>62.468952584738389</c:v>
                </c:pt>
                <c:pt idx="454">
                  <c:v>62.468410586669123</c:v>
                </c:pt>
                <c:pt idx="455">
                  <c:v>62.467865598513072</c:v>
                </c:pt>
                <c:pt idx="456">
                  <c:v>62.467320610357014</c:v>
                </c:pt>
                <c:pt idx="457">
                  <c:v>62.466775622200963</c:v>
                </c:pt>
                <c:pt idx="458">
                  <c:v>62.466230634044905</c:v>
                </c:pt>
                <c:pt idx="459">
                  <c:v>62.465685645888854</c:v>
                </c:pt>
                <c:pt idx="460">
                  <c:v>62.465140657732796</c:v>
                </c:pt>
                <c:pt idx="461">
                  <c:v>62.464595669576745</c:v>
                </c:pt>
                <c:pt idx="462">
                  <c:v>62.464050681420687</c:v>
                </c:pt>
                <c:pt idx="463">
                  <c:v>62.463505693264636</c:v>
                </c:pt>
                <c:pt idx="464">
                  <c:v>62.462960705108578</c:v>
                </c:pt>
                <c:pt idx="465">
                  <c:v>62.462415716952528</c:v>
                </c:pt>
                <c:pt idx="466">
                  <c:v>62.46187072879647</c:v>
                </c:pt>
                <c:pt idx="467">
                  <c:v>62.461325740640419</c:v>
                </c:pt>
                <c:pt idx="468">
                  <c:v>62.460780752484361</c:v>
                </c:pt>
                <c:pt idx="469">
                  <c:v>62.46023576432831</c:v>
                </c:pt>
                <c:pt idx="470">
                  <c:v>62.459690776172259</c:v>
                </c:pt>
                <c:pt idx="471">
                  <c:v>62.459145788016201</c:v>
                </c:pt>
                <c:pt idx="472">
                  <c:v>62.45860079986015</c:v>
                </c:pt>
                <c:pt idx="473">
                  <c:v>62.458055811704092</c:v>
                </c:pt>
                <c:pt idx="474">
                  <c:v>62.457510823548041</c:v>
                </c:pt>
                <c:pt idx="475">
                  <c:v>62.456965835391983</c:v>
                </c:pt>
                <c:pt idx="476">
                  <c:v>62.456420847235933</c:v>
                </c:pt>
                <c:pt idx="477">
                  <c:v>62.455875859079875</c:v>
                </c:pt>
                <c:pt idx="478">
                  <c:v>62.455330870923824</c:v>
                </c:pt>
                <c:pt idx="479">
                  <c:v>62.454785882767766</c:v>
                </c:pt>
                <c:pt idx="480">
                  <c:v>62.454240894611715</c:v>
                </c:pt>
                <c:pt idx="481">
                  <c:v>62.453695906455657</c:v>
                </c:pt>
                <c:pt idx="482">
                  <c:v>62.453150918299606</c:v>
                </c:pt>
                <c:pt idx="483">
                  <c:v>62.452605930143548</c:v>
                </c:pt>
                <c:pt idx="484">
                  <c:v>62.452060941987497</c:v>
                </c:pt>
                <c:pt idx="485">
                  <c:v>62.451511575667702</c:v>
                </c:pt>
                <c:pt idx="486">
                  <c:v>62.450962209347907</c:v>
                </c:pt>
                <c:pt idx="487">
                  <c:v>62.450412843028111</c:v>
                </c:pt>
                <c:pt idx="488">
                  <c:v>62.449863476708316</c:v>
                </c:pt>
                <c:pt idx="489">
                  <c:v>62.449314110388528</c:v>
                </c:pt>
                <c:pt idx="490">
                  <c:v>62.448764744068733</c:v>
                </c:pt>
                <c:pt idx="491">
                  <c:v>62.448215377748937</c:v>
                </c:pt>
                <c:pt idx="492">
                  <c:v>62.447666011429142</c:v>
                </c:pt>
                <c:pt idx="493">
                  <c:v>62.447116645109347</c:v>
                </c:pt>
                <c:pt idx="494">
                  <c:v>62.446567278789551</c:v>
                </c:pt>
                <c:pt idx="495">
                  <c:v>62.446017912469756</c:v>
                </c:pt>
                <c:pt idx="496">
                  <c:v>62.445468546149961</c:v>
                </c:pt>
                <c:pt idx="497">
                  <c:v>62.444919179830165</c:v>
                </c:pt>
                <c:pt idx="498">
                  <c:v>62.44436981351037</c:v>
                </c:pt>
                <c:pt idx="499">
                  <c:v>62.443820447190575</c:v>
                </c:pt>
                <c:pt idx="500">
                  <c:v>62.443271080870787</c:v>
                </c:pt>
                <c:pt idx="501">
                  <c:v>62.442721714550991</c:v>
                </c:pt>
                <c:pt idx="502">
                  <c:v>62.442172348231196</c:v>
                </c:pt>
                <c:pt idx="503">
                  <c:v>62.441622981911401</c:v>
                </c:pt>
                <c:pt idx="504">
                  <c:v>62.441073615591606</c:v>
                </c:pt>
                <c:pt idx="505">
                  <c:v>62.44052424927181</c:v>
                </c:pt>
                <c:pt idx="506">
                  <c:v>62.439974882952015</c:v>
                </c:pt>
                <c:pt idx="507">
                  <c:v>62.43942551663222</c:v>
                </c:pt>
                <c:pt idx="508">
                  <c:v>62.438876150312424</c:v>
                </c:pt>
                <c:pt idx="509">
                  <c:v>62.438326783992636</c:v>
                </c:pt>
                <c:pt idx="510">
                  <c:v>62.437777417672841</c:v>
                </c:pt>
                <c:pt idx="511">
                  <c:v>62.437228051353046</c:v>
                </c:pt>
                <c:pt idx="512">
                  <c:v>62.43667868503325</c:v>
                </c:pt>
                <c:pt idx="513">
                  <c:v>62.436129318713455</c:v>
                </c:pt>
                <c:pt idx="514">
                  <c:v>62.43557995239366</c:v>
                </c:pt>
                <c:pt idx="515">
                  <c:v>62.435023955538156</c:v>
                </c:pt>
                <c:pt idx="516">
                  <c:v>62.43446795868266</c:v>
                </c:pt>
                <c:pt idx="517">
                  <c:v>62.433911961827157</c:v>
                </c:pt>
                <c:pt idx="518">
                  <c:v>62.433355964971653</c:v>
                </c:pt>
                <c:pt idx="519">
                  <c:v>62.432799968116157</c:v>
                </c:pt>
                <c:pt idx="520">
                  <c:v>62.432243971260654</c:v>
                </c:pt>
                <c:pt idx="521">
                  <c:v>62.43168797440515</c:v>
                </c:pt>
                <c:pt idx="522">
                  <c:v>62.431131977549654</c:v>
                </c:pt>
                <c:pt idx="523">
                  <c:v>62.430575980694151</c:v>
                </c:pt>
                <c:pt idx="524">
                  <c:v>62.430019983838648</c:v>
                </c:pt>
                <c:pt idx="525">
                  <c:v>62.429463986983151</c:v>
                </c:pt>
                <c:pt idx="526">
                  <c:v>62.428907990127648</c:v>
                </c:pt>
                <c:pt idx="527">
                  <c:v>62.428351993272145</c:v>
                </c:pt>
                <c:pt idx="528">
                  <c:v>62.427795996416648</c:v>
                </c:pt>
                <c:pt idx="529">
                  <c:v>62.427239999561145</c:v>
                </c:pt>
                <c:pt idx="530">
                  <c:v>62.426684002705642</c:v>
                </c:pt>
                <c:pt idx="531">
                  <c:v>62.426128005850146</c:v>
                </c:pt>
                <c:pt idx="532">
                  <c:v>62.425572008994642</c:v>
                </c:pt>
                <c:pt idx="533">
                  <c:v>62.425016012139139</c:v>
                </c:pt>
                <c:pt idx="534">
                  <c:v>62.424460015283643</c:v>
                </c:pt>
                <c:pt idx="535">
                  <c:v>62.423904018428139</c:v>
                </c:pt>
                <c:pt idx="536">
                  <c:v>62.423348021572636</c:v>
                </c:pt>
                <c:pt idx="537">
                  <c:v>62.42279202471714</c:v>
                </c:pt>
                <c:pt idx="538">
                  <c:v>62.422236027861636</c:v>
                </c:pt>
                <c:pt idx="539">
                  <c:v>62.421680031006133</c:v>
                </c:pt>
                <c:pt idx="540">
                  <c:v>62.421124034150637</c:v>
                </c:pt>
                <c:pt idx="541">
                  <c:v>62.420568037295133</c:v>
                </c:pt>
                <c:pt idx="542">
                  <c:v>62.42001204043963</c:v>
                </c:pt>
                <c:pt idx="543">
                  <c:v>62.419456043584134</c:v>
                </c:pt>
                <c:pt idx="544">
                  <c:v>62.418900046728631</c:v>
                </c:pt>
                <c:pt idx="545">
                  <c:v>62.418335674106643</c:v>
                </c:pt>
                <c:pt idx="546">
                  <c:v>62.417771301484663</c:v>
                </c:pt>
                <c:pt idx="547">
                  <c:v>62.417206928862676</c:v>
                </c:pt>
                <c:pt idx="548">
                  <c:v>62.416642556240696</c:v>
                </c:pt>
                <c:pt idx="549">
                  <c:v>62.416078183618708</c:v>
                </c:pt>
                <c:pt idx="550">
                  <c:v>62.415513810996728</c:v>
                </c:pt>
                <c:pt idx="551">
                  <c:v>62.414949438374741</c:v>
                </c:pt>
                <c:pt idx="552">
                  <c:v>62.414385065752761</c:v>
                </c:pt>
                <c:pt idx="553">
                  <c:v>62.413820693130774</c:v>
                </c:pt>
                <c:pt idx="554">
                  <c:v>62.413256320508793</c:v>
                </c:pt>
                <c:pt idx="555">
                  <c:v>62.412691947886806</c:v>
                </c:pt>
                <c:pt idx="556">
                  <c:v>62.412127575264826</c:v>
                </c:pt>
                <c:pt idx="557">
                  <c:v>62.411563202642839</c:v>
                </c:pt>
                <c:pt idx="558">
                  <c:v>62.410998830020858</c:v>
                </c:pt>
                <c:pt idx="559">
                  <c:v>62.410434457398871</c:v>
                </c:pt>
                <c:pt idx="560">
                  <c:v>62.409870084776884</c:v>
                </c:pt>
                <c:pt idx="561">
                  <c:v>62.409305712154904</c:v>
                </c:pt>
                <c:pt idx="562">
                  <c:v>62.408741339532916</c:v>
                </c:pt>
                <c:pt idx="563">
                  <c:v>62.408176966910936</c:v>
                </c:pt>
                <c:pt idx="564">
                  <c:v>62.407612594288949</c:v>
                </c:pt>
                <c:pt idx="565">
                  <c:v>62.407048221666969</c:v>
                </c:pt>
                <c:pt idx="566">
                  <c:v>62.406483849044982</c:v>
                </c:pt>
                <c:pt idx="567">
                  <c:v>62.405919476423001</c:v>
                </c:pt>
                <c:pt idx="568">
                  <c:v>62.405355103801014</c:v>
                </c:pt>
                <c:pt idx="569">
                  <c:v>62.404790731179034</c:v>
                </c:pt>
                <c:pt idx="570">
                  <c:v>62.404226358557047</c:v>
                </c:pt>
                <c:pt idx="571">
                  <c:v>62.403661985935067</c:v>
                </c:pt>
                <c:pt idx="572">
                  <c:v>62.403097613313079</c:v>
                </c:pt>
                <c:pt idx="573">
                  <c:v>62.402533240691099</c:v>
                </c:pt>
                <c:pt idx="574">
                  <c:v>62.401968868069112</c:v>
                </c:pt>
                <c:pt idx="575">
                  <c:v>62.401391710971403</c:v>
                </c:pt>
                <c:pt idx="576">
                  <c:v>62.400814553873694</c:v>
                </c:pt>
                <c:pt idx="577">
                  <c:v>62.400237396775985</c:v>
                </c:pt>
                <c:pt idx="578">
                  <c:v>62.399660239678276</c:v>
                </c:pt>
                <c:pt idx="579">
                  <c:v>62.399083082580567</c:v>
                </c:pt>
                <c:pt idx="580">
                  <c:v>62.398505925482858</c:v>
                </c:pt>
                <c:pt idx="581">
                  <c:v>62.39792876838515</c:v>
                </c:pt>
                <c:pt idx="582">
                  <c:v>62.397351611287448</c:v>
                </c:pt>
                <c:pt idx="583">
                  <c:v>62.396774454189739</c:v>
                </c:pt>
                <c:pt idx="584">
                  <c:v>62.39619729709203</c:v>
                </c:pt>
                <c:pt idx="585">
                  <c:v>62.395620139994321</c:v>
                </c:pt>
                <c:pt idx="586">
                  <c:v>62.395042982896612</c:v>
                </c:pt>
                <c:pt idx="587">
                  <c:v>62.394465825798903</c:v>
                </c:pt>
                <c:pt idx="588">
                  <c:v>62.393888668701194</c:v>
                </c:pt>
                <c:pt idx="589">
                  <c:v>62.393311511603486</c:v>
                </c:pt>
                <c:pt idx="590">
                  <c:v>62.392734354505777</c:v>
                </c:pt>
                <c:pt idx="591">
                  <c:v>62.392157197408068</c:v>
                </c:pt>
                <c:pt idx="592">
                  <c:v>62.391580040310359</c:v>
                </c:pt>
                <c:pt idx="593">
                  <c:v>62.39100288321265</c:v>
                </c:pt>
                <c:pt idx="594">
                  <c:v>62.390425726114941</c:v>
                </c:pt>
                <c:pt idx="595">
                  <c:v>62.389848569017232</c:v>
                </c:pt>
                <c:pt idx="596">
                  <c:v>62.389271411919523</c:v>
                </c:pt>
                <c:pt idx="597">
                  <c:v>62.388694254821822</c:v>
                </c:pt>
                <c:pt idx="598">
                  <c:v>62.388117097724113</c:v>
                </c:pt>
                <c:pt idx="599">
                  <c:v>62.387539940626404</c:v>
                </c:pt>
                <c:pt idx="600">
                  <c:v>62.386962783528695</c:v>
                </c:pt>
                <c:pt idx="601">
                  <c:v>62.386385626430986</c:v>
                </c:pt>
                <c:pt idx="602">
                  <c:v>62.385808469333277</c:v>
                </c:pt>
                <c:pt idx="603">
                  <c:v>62.385231312235568</c:v>
                </c:pt>
                <c:pt idx="604">
                  <c:v>62.384654155137859</c:v>
                </c:pt>
                <c:pt idx="605">
                  <c:v>62.384063710155552</c:v>
                </c:pt>
                <c:pt idx="606">
                  <c:v>62.383473265173244</c:v>
                </c:pt>
                <c:pt idx="607">
                  <c:v>62.382882820190936</c:v>
                </c:pt>
                <c:pt idx="608">
                  <c:v>62.382292375208628</c:v>
                </c:pt>
                <c:pt idx="609">
                  <c:v>62.38170193022632</c:v>
                </c:pt>
                <c:pt idx="610">
                  <c:v>62.381111485244013</c:v>
                </c:pt>
                <c:pt idx="611">
                  <c:v>62.380521040261705</c:v>
                </c:pt>
                <c:pt idx="612">
                  <c:v>62.379930595279404</c:v>
                </c:pt>
                <c:pt idx="613">
                  <c:v>62.379340150297097</c:v>
                </c:pt>
                <c:pt idx="614">
                  <c:v>62.378749705314789</c:v>
                </c:pt>
                <c:pt idx="615">
                  <c:v>62.378159260332481</c:v>
                </c:pt>
                <c:pt idx="616">
                  <c:v>62.377568815350173</c:v>
                </c:pt>
                <c:pt idx="617">
                  <c:v>62.376978370367866</c:v>
                </c:pt>
                <c:pt idx="618">
                  <c:v>62.376387925385558</c:v>
                </c:pt>
                <c:pt idx="619">
                  <c:v>62.37579748040325</c:v>
                </c:pt>
                <c:pt idx="620">
                  <c:v>62.375207035420942</c:v>
                </c:pt>
                <c:pt idx="621">
                  <c:v>62.374616590438634</c:v>
                </c:pt>
                <c:pt idx="622">
                  <c:v>62.374026145456327</c:v>
                </c:pt>
                <c:pt idx="623">
                  <c:v>62.373435700474019</c:v>
                </c:pt>
                <c:pt idx="624">
                  <c:v>62.372845255491711</c:v>
                </c:pt>
                <c:pt idx="625">
                  <c:v>62.372254810509403</c:v>
                </c:pt>
                <c:pt idx="626">
                  <c:v>62.371664365527096</c:v>
                </c:pt>
                <c:pt idx="627">
                  <c:v>62.371073920544795</c:v>
                </c:pt>
                <c:pt idx="628">
                  <c:v>62.370483475562487</c:v>
                </c:pt>
                <c:pt idx="629">
                  <c:v>62.36989303058018</c:v>
                </c:pt>
                <c:pt idx="630">
                  <c:v>62.369302585597872</c:v>
                </c:pt>
                <c:pt idx="631">
                  <c:v>62.368712140615564</c:v>
                </c:pt>
                <c:pt idx="632">
                  <c:v>62.368121695633256</c:v>
                </c:pt>
                <c:pt idx="633">
                  <c:v>62.367531250650948</c:v>
                </c:pt>
                <c:pt idx="634">
                  <c:v>62.366940805668641</c:v>
                </c:pt>
                <c:pt idx="635">
                  <c:v>62.36633834945048</c:v>
                </c:pt>
                <c:pt idx="636">
                  <c:v>62.365735893232326</c:v>
                </c:pt>
                <c:pt idx="637">
                  <c:v>62.365133437014165</c:v>
                </c:pt>
                <c:pt idx="638">
                  <c:v>62.364530980796005</c:v>
                </c:pt>
                <c:pt idx="639">
                  <c:v>62.363928524577844</c:v>
                </c:pt>
                <c:pt idx="640">
                  <c:v>62.36332606835969</c:v>
                </c:pt>
                <c:pt idx="641">
                  <c:v>62.362723612141529</c:v>
                </c:pt>
                <c:pt idx="642">
                  <c:v>62.362121155923369</c:v>
                </c:pt>
                <c:pt idx="643">
                  <c:v>62.361518699705215</c:v>
                </c:pt>
                <c:pt idx="644">
                  <c:v>62.360916243487054</c:v>
                </c:pt>
                <c:pt idx="645">
                  <c:v>62.360313787268893</c:v>
                </c:pt>
                <c:pt idx="646">
                  <c:v>62.35971133105074</c:v>
                </c:pt>
                <c:pt idx="647">
                  <c:v>62.359108874832579</c:v>
                </c:pt>
                <c:pt idx="648">
                  <c:v>62.358506418614418</c:v>
                </c:pt>
                <c:pt idx="649">
                  <c:v>62.357903962396264</c:v>
                </c:pt>
                <c:pt idx="650">
                  <c:v>62.357301506178104</c:v>
                </c:pt>
                <c:pt idx="651">
                  <c:v>62.356699049959943</c:v>
                </c:pt>
                <c:pt idx="652">
                  <c:v>62.356096593741782</c:v>
                </c:pt>
                <c:pt idx="653">
                  <c:v>62.355494137523628</c:v>
                </c:pt>
                <c:pt idx="654">
                  <c:v>62.354891681305467</c:v>
                </c:pt>
                <c:pt idx="655">
                  <c:v>62.354289225087307</c:v>
                </c:pt>
                <c:pt idx="656">
                  <c:v>62.353686768869153</c:v>
                </c:pt>
                <c:pt idx="657">
                  <c:v>62.353084312650992</c:v>
                </c:pt>
                <c:pt idx="658">
                  <c:v>62.352481856432831</c:v>
                </c:pt>
                <c:pt idx="659">
                  <c:v>62.351879400214671</c:v>
                </c:pt>
                <c:pt idx="660">
                  <c:v>62.351276943996517</c:v>
                </c:pt>
                <c:pt idx="661">
                  <c:v>62.350674487778356</c:v>
                </c:pt>
                <c:pt idx="662">
                  <c:v>62.350072031560195</c:v>
                </c:pt>
                <c:pt idx="663">
                  <c:v>62.349469575342042</c:v>
                </c:pt>
                <c:pt idx="664">
                  <c:v>62.348867119123881</c:v>
                </c:pt>
                <c:pt idx="665">
                  <c:v>62.348250264171767</c:v>
                </c:pt>
                <c:pt idx="666">
                  <c:v>62.347633409219654</c:v>
                </c:pt>
                <c:pt idx="667">
                  <c:v>62.34701655426754</c:v>
                </c:pt>
                <c:pt idx="668">
                  <c:v>62.346399699315434</c:v>
                </c:pt>
                <c:pt idx="669">
                  <c:v>62.34578284436332</c:v>
                </c:pt>
                <c:pt idx="670">
                  <c:v>62.345165989411207</c:v>
                </c:pt>
                <c:pt idx="671">
                  <c:v>62.344549134459093</c:v>
                </c:pt>
                <c:pt idx="672">
                  <c:v>62.34393227950698</c:v>
                </c:pt>
                <c:pt idx="673">
                  <c:v>62.343315424554874</c:v>
                </c:pt>
                <c:pt idx="674">
                  <c:v>62.34269856960276</c:v>
                </c:pt>
                <c:pt idx="675">
                  <c:v>62.342081714650647</c:v>
                </c:pt>
                <c:pt idx="676">
                  <c:v>62.341464859698533</c:v>
                </c:pt>
                <c:pt idx="677">
                  <c:v>62.34084800474642</c:v>
                </c:pt>
                <c:pt idx="678">
                  <c:v>62.340231149794306</c:v>
                </c:pt>
                <c:pt idx="679">
                  <c:v>62.339614294842193</c:v>
                </c:pt>
                <c:pt idx="680">
                  <c:v>62.338997439890086</c:v>
                </c:pt>
                <c:pt idx="681">
                  <c:v>62.338380584937973</c:v>
                </c:pt>
                <c:pt idx="682">
                  <c:v>62.337763729985859</c:v>
                </c:pt>
                <c:pt idx="683">
                  <c:v>62.337146875033746</c:v>
                </c:pt>
                <c:pt idx="684">
                  <c:v>62.336530020081632</c:v>
                </c:pt>
                <c:pt idx="685">
                  <c:v>62.335913165129526</c:v>
                </c:pt>
                <c:pt idx="686">
                  <c:v>62.335296310177412</c:v>
                </c:pt>
                <c:pt idx="687">
                  <c:v>62.334679455225299</c:v>
                </c:pt>
                <c:pt idx="688">
                  <c:v>62.334062600273185</c:v>
                </c:pt>
                <c:pt idx="689">
                  <c:v>62.333445745321072</c:v>
                </c:pt>
                <c:pt idx="690">
                  <c:v>62.332828890368958</c:v>
                </c:pt>
                <c:pt idx="691">
                  <c:v>62.332212035416845</c:v>
                </c:pt>
                <c:pt idx="692">
                  <c:v>62.331595180464738</c:v>
                </c:pt>
                <c:pt idx="693">
                  <c:v>62.330978325512625</c:v>
                </c:pt>
                <c:pt idx="694">
                  <c:v>62.330361470560511</c:v>
                </c:pt>
                <c:pt idx="695">
                  <c:v>62.329720800920086</c:v>
                </c:pt>
                <c:pt idx="696">
                  <c:v>62.32908013127966</c:v>
                </c:pt>
                <c:pt idx="697">
                  <c:v>62.328439461639235</c:v>
                </c:pt>
                <c:pt idx="698">
                  <c:v>62.327798791998809</c:v>
                </c:pt>
                <c:pt idx="699">
                  <c:v>62.327158122358384</c:v>
                </c:pt>
                <c:pt idx="700">
                  <c:v>62.326517452717958</c:v>
                </c:pt>
                <c:pt idx="701">
                  <c:v>62.325876783077533</c:v>
                </c:pt>
                <c:pt idx="702">
                  <c:v>62.325236113437107</c:v>
                </c:pt>
                <c:pt idx="703">
                  <c:v>62.324595443796682</c:v>
                </c:pt>
                <c:pt idx="704">
                  <c:v>62.323954774156256</c:v>
                </c:pt>
                <c:pt idx="705">
                  <c:v>62.323314104515831</c:v>
                </c:pt>
                <c:pt idx="706">
                  <c:v>62.322673434875405</c:v>
                </c:pt>
                <c:pt idx="707">
                  <c:v>62.322032765234979</c:v>
                </c:pt>
                <c:pt idx="708">
                  <c:v>62.321392095594554</c:v>
                </c:pt>
                <c:pt idx="709">
                  <c:v>62.320751425954128</c:v>
                </c:pt>
                <c:pt idx="710">
                  <c:v>62.32011075631371</c:v>
                </c:pt>
                <c:pt idx="711">
                  <c:v>62.319470086673284</c:v>
                </c:pt>
                <c:pt idx="712">
                  <c:v>62.318829417032859</c:v>
                </c:pt>
                <c:pt idx="713">
                  <c:v>62.318188747392433</c:v>
                </c:pt>
                <c:pt idx="714">
                  <c:v>62.317548077752008</c:v>
                </c:pt>
                <c:pt idx="715">
                  <c:v>62.316907408111582</c:v>
                </c:pt>
                <c:pt idx="716">
                  <c:v>62.316266738471157</c:v>
                </c:pt>
                <c:pt idx="717">
                  <c:v>62.315626068830731</c:v>
                </c:pt>
                <c:pt idx="718">
                  <c:v>62.314985399190306</c:v>
                </c:pt>
                <c:pt idx="719">
                  <c:v>62.31434472954988</c:v>
                </c:pt>
                <c:pt idx="720">
                  <c:v>62.313704059909455</c:v>
                </c:pt>
                <c:pt idx="721">
                  <c:v>62.313063390269029</c:v>
                </c:pt>
                <c:pt idx="722">
                  <c:v>62.312422720628604</c:v>
                </c:pt>
                <c:pt idx="723">
                  <c:v>62.311782050988178</c:v>
                </c:pt>
                <c:pt idx="724">
                  <c:v>62.311141381347753</c:v>
                </c:pt>
                <c:pt idx="725">
                  <c:v>62.310472557331465</c:v>
                </c:pt>
                <c:pt idx="726">
                  <c:v>62.309803733315171</c:v>
                </c:pt>
                <c:pt idx="727">
                  <c:v>62.309134909298884</c:v>
                </c:pt>
                <c:pt idx="728">
                  <c:v>62.308466085282596</c:v>
                </c:pt>
                <c:pt idx="729">
                  <c:v>62.307797261266302</c:v>
                </c:pt>
                <c:pt idx="730">
                  <c:v>62.307128437250014</c:v>
                </c:pt>
                <c:pt idx="731">
                  <c:v>62.306459613233727</c:v>
                </c:pt>
                <c:pt idx="732">
                  <c:v>62.30579078921744</c:v>
                </c:pt>
                <c:pt idx="733">
                  <c:v>62.305121965201145</c:v>
                </c:pt>
                <c:pt idx="734">
                  <c:v>62.304453141184858</c:v>
                </c:pt>
                <c:pt idx="735">
                  <c:v>62.303784317168571</c:v>
                </c:pt>
                <c:pt idx="736">
                  <c:v>62.303115493152276</c:v>
                </c:pt>
                <c:pt idx="737">
                  <c:v>62.302446669135989</c:v>
                </c:pt>
                <c:pt idx="738">
                  <c:v>62.301777845119702</c:v>
                </c:pt>
                <c:pt idx="739">
                  <c:v>62.301109021103414</c:v>
                </c:pt>
                <c:pt idx="740">
                  <c:v>62.30044019708712</c:v>
                </c:pt>
                <c:pt idx="741">
                  <c:v>62.299771373070833</c:v>
                </c:pt>
                <c:pt idx="742">
                  <c:v>62.299102549054545</c:v>
                </c:pt>
                <c:pt idx="743">
                  <c:v>62.298433725038251</c:v>
                </c:pt>
                <c:pt idx="744">
                  <c:v>62.297764901021964</c:v>
                </c:pt>
                <c:pt idx="745">
                  <c:v>62.297096077005676</c:v>
                </c:pt>
                <c:pt idx="746">
                  <c:v>62.296427252989382</c:v>
                </c:pt>
                <c:pt idx="747">
                  <c:v>62.295758428973095</c:v>
                </c:pt>
                <c:pt idx="748">
                  <c:v>62.295089604956807</c:v>
                </c:pt>
                <c:pt idx="749">
                  <c:v>62.294420780940513</c:v>
                </c:pt>
                <c:pt idx="750">
                  <c:v>62.293751956924226</c:v>
                </c:pt>
                <c:pt idx="751">
                  <c:v>62.293083132907938</c:v>
                </c:pt>
                <c:pt idx="752">
                  <c:v>62.292414308891651</c:v>
                </c:pt>
                <c:pt idx="753">
                  <c:v>62.291745484875356</c:v>
                </c:pt>
                <c:pt idx="754">
                  <c:v>62.291076660859069</c:v>
                </c:pt>
                <c:pt idx="755">
                  <c:v>62.290380840362189</c:v>
                </c:pt>
                <c:pt idx="756">
                  <c:v>62.289685019865303</c:v>
                </c:pt>
                <c:pt idx="757">
                  <c:v>62.288989199368423</c:v>
                </c:pt>
                <c:pt idx="758">
                  <c:v>62.288293378871536</c:v>
                </c:pt>
                <c:pt idx="759">
                  <c:v>62.287597558374657</c:v>
                </c:pt>
                <c:pt idx="760">
                  <c:v>62.28690173787777</c:v>
                </c:pt>
                <c:pt idx="761">
                  <c:v>62.28620591738089</c:v>
                </c:pt>
                <c:pt idx="762">
                  <c:v>62.285510096884003</c:v>
                </c:pt>
                <c:pt idx="763">
                  <c:v>62.284814276387124</c:v>
                </c:pt>
                <c:pt idx="764">
                  <c:v>62.284118455890237</c:v>
                </c:pt>
                <c:pt idx="765">
                  <c:v>62.283422635393357</c:v>
                </c:pt>
                <c:pt idx="766">
                  <c:v>62.282726814896471</c:v>
                </c:pt>
                <c:pt idx="767">
                  <c:v>62.282030994399591</c:v>
                </c:pt>
                <c:pt idx="768">
                  <c:v>62.281335173902704</c:v>
                </c:pt>
                <c:pt idx="769">
                  <c:v>62.280639353405824</c:v>
                </c:pt>
                <c:pt idx="770">
                  <c:v>62.279943532908945</c:v>
                </c:pt>
                <c:pt idx="771">
                  <c:v>62.279247712412058</c:v>
                </c:pt>
                <c:pt idx="772">
                  <c:v>62.278551891915178</c:v>
                </c:pt>
                <c:pt idx="773">
                  <c:v>62.277856071418292</c:v>
                </c:pt>
                <c:pt idx="774">
                  <c:v>62.277160250921412</c:v>
                </c:pt>
                <c:pt idx="775">
                  <c:v>62.276464430424525</c:v>
                </c:pt>
                <c:pt idx="776">
                  <c:v>62.275768609927646</c:v>
                </c:pt>
                <c:pt idx="777">
                  <c:v>62.275072789430759</c:v>
                </c:pt>
                <c:pt idx="778">
                  <c:v>62.274376968933879</c:v>
                </c:pt>
                <c:pt idx="779">
                  <c:v>62.273681148436992</c:v>
                </c:pt>
                <c:pt idx="780">
                  <c:v>62.272985327940113</c:v>
                </c:pt>
                <c:pt idx="781">
                  <c:v>62.272289507443226</c:v>
                </c:pt>
                <c:pt idx="782">
                  <c:v>62.271593686946346</c:v>
                </c:pt>
                <c:pt idx="783">
                  <c:v>62.270897866449459</c:v>
                </c:pt>
                <c:pt idx="784">
                  <c:v>62.27020204595258</c:v>
                </c:pt>
                <c:pt idx="785">
                  <c:v>62.269484292708846</c:v>
                </c:pt>
                <c:pt idx="786">
                  <c:v>62.268766539465105</c:v>
                </c:pt>
                <c:pt idx="787">
                  <c:v>62.268048786221371</c:v>
                </c:pt>
                <c:pt idx="788">
                  <c:v>62.26733103297763</c:v>
                </c:pt>
                <c:pt idx="789">
                  <c:v>62.266613279733896</c:v>
                </c:pt>
                <c:pt idx="790">
                  <c:v>62.265895526490155</c:v>
                </c:pt>
                <c:pt idx="791">
                  <c:v>62.265177773246421</c:v>
                </c:pt>
                <c:pt idx="792">
                  <c:v>62.264460020002687</c:v>
                </c:pt>
                <c:pt idx="793">
                  <c:v>62.263742266758946</c:v>
                </c:pt>
                <c:pt idx="794">
                  <c:v>62.263024513515212</c:v>
                </c:pt>
                <c:pt idx="795">
                  <c:v>62.262306760271471</c:v>
                </c:pt>
                <c:pt idx="796">
                  <c:v>62.261589007027737</c:v>
                </c:pt>
                <c:pt idx="797">
                  <c:v>62.260871253783996</c:v>
                </c:pt>
                <c:pt idx="798">
                  <c:v>62.260153500540262</c:v>
                </c:pt>
                <c:pt idx="799">
                  <c:v>62.259435747296521</c:v>
                </c:pt>
                <c:pt idx="800">
                  <c:v>62.258717994052788</c:v>
                </c:pt>
                <c:pt idx="801">
                  <c:v>62.258000240809054</c:v>
                </c:pt>
                <c:pt idx="802">
                  <c:v>62.257282487565313</c:v>
                </c:pt>
                <c:pt idx="803">
                  <c:v>62.256564734321579</c:v>
                </c:pt>
                <c:pt idx="804">
                  <c:v>62.255846981077838</c:v>
                </c:pt>
                <c:pt idx="805">
                  <c:v>62.255129227834104</c:v>
                </c:pt>
                <c:pt idx="806">
                  <c:v>62.254411474590363</c:v>
                </c:pt>
                <c:pt idx="807">
                  <c:v>62.253693721346629</c:v>
                </c:pt>
                <c:pt idx="808">
                  <c:v>62.252975968102895</c:v>
                </c:pt>
                <c:pt idx="809">
                  <c:v>62.252258214859154</c:v>
                </c:pt>
                <c:pt idx="810">
                  <c:v>62.25154046161542</c:v>
                </c:pt>
                <c:pt idx="811">
                  <c:v>62.250822708371679</c:v>
                </c:pt>
                <c:pt idx="812">
                  <c:v>62.250104955127945</c:v>
                </c:pt>
                <c:pt idx="813">
                  <c:v>62.249387201884204</c:v>
                </c:pt>
                <c:pt idx="814">
                  <c:v>62.24866944864047</c:v>
                </c:pt>
                <c:pt idx="815">
                  <c:v>62.247937982778268</c:v>
                </c:pt>
                <c:pt idx="816">
                  <c:v>62.247206516916066</c:v>
                </c:pt>
                <c:pt idx="817">
                  <c:v>62.246475051053856</c:v>
                </c:pt>
                <c:pt idx="818">
                  <c:v>62.245743585191654</c:v>
                </c:pt>
                <c:pt idx="819">
                  <c:v>62.245012119329452</c:v>
                </c:pt>
                <c:pt idx="820">
                  <c:v>62.24428065346725</c:v>
                </c:pt>
                <c:pt idx="821">
                  <c:v>62.243549187605048</c:v>
                </c:pt>
                <c:pt idx="822">
                  <c:v>62.242817721742838</c:v>
                </c:pt>
                <c:pt idx="823">
                  <c:v>62.242086255880636</c:v>
                </c:pt>
                <c:pt idx="824">
                  <c:v>62.241354790018434</c:v>
                </c:pt>
                <c:pt idx="825">
                  <c:v>62.240623324156232</c:v>
                </c:pt>
                <c:pt idx="826">
                  <c:v>62.23989185829403</c:v>
                </c:pt>
                <c:pt idx="827">
                  <c:v>62.23916039243182</c:v>
                </c:pt>
                <c:pt idx="828">
                  <c:v>62.238428926569618</c:v>
                </c:pt>
                <c:pt idx="829">
                  <c:v>62.237697460707416</c:v>
                </c:pt>
                <c:pt idx="830">
                  <c:v>62.236965994845214</c:v>
                </c:pt>
                <c:pt idx="831">
                  <c:v>62.236234528983012</c:v>
                </c:pt>
                <c:pt idx="832">
                  <c:v>62.235503063120802</c:v>
                </c:pt>
                <c:pt idx="833">
                  <c:v>62.2347715972586</c:v>
                </c:pt>
                <c:pt idx="834">
                  <c:v>62.234040131396398</c:v>
                </c:pt>
                <c:pt idx="835">
                  <c:v>62.233308665534196</c:v>
                </c:pt>
                <c:pt idx="836">
                  <c:v>62.232577199671994</c:v>
                </c:pt>
                <c:pt idx="837">
                  <c:v>62.231845733809784</c:v>
                </c:pt>
                <c:pt idx="838">
                  <c:v>62.231114267947582</c:v>
                </c:pt>
                <c:pt idx="839">
                  <c:v>62.23038280208538</c:v>
                </c:pt>
                <c:pt idx="840">
                  <c:v>62.229651336223178</c:v>
                </c:pt>
                <c:pt idx="841">
                  <c:v>62.228919870360976</c:v>
                </c:pt>
                <c:pt idx="842">
                  <c:v>62.228188404498766</c:v>
                </c:pt>
                <c:pt idx="843">
                  <c:v>62.227456938636564</c:v>
                </c:pt>
                <c:pt idx="844">
                  <c:v>62.226725472774362</c:v>
                </c:pt>
                <c:pt idx="845">
                  <c:v>62.225986472368369</c:v>
                </c:pt>
                <c:pt idx="846">
                  <c:v>62.225247471962383</c:v>
                </c:pt>
                <c:pt idx="847">
                  <c:v>62.224508471556391</c:v>
                </c:pt>
                <c:pt idx="848">
                  <c:v>62.223769471150398</c:v>
                </c:pt>
                <c:pt idx="849">
                  <c:v>62.223030470744405</c:v>
                </c:pt>
                <c:pt idx="850">
                  <c:v>62.222291470338419</c:v>
                </c:pt>
                <c:pt idx="851">
                  <c:v>62.221552469932426</c:v>
                </c:pt>
                <c:pt idx="852">
                  <c:v>62.220813469526433</c:v>
                </c:pt>
                <c:pt idx="853">
                  <c:v>62.220074469120448</c:v>
                </c:pt>
                <c:pt idx="854">
                  <c:v>62.219335468714455</c:v>
                </c:pt>
                <c:pt idx="855">
                  <c:v>62.218596468308462</c:v>
                </c:pt>
                <c:pt idx="856">
                  <c:v>62.217857467902476</c:v>
                </c:pt>
                <c:pt idx="857">
                  <c:v>62.217118467496483</c:v>
                </c:pt>
                <c:pt idx="858">
                  <c:v>62.216379467090491</c:v>
                </c:pt>
                <c:pt idx="859">
                  <c:v>62.215640466684505</c:v>
                </c:pt>
                <c:pt idx="860">
                  <c:v>62.214901466278512</c:v>
                </c:pt>
                <c:pt idx="861">
                  <c:v>62.214162465872519</c:v>
                </c:pt>
                <c:pt idx="862">
                  <c:v>62.213423465466526</c:v>
                </c:pt>
                <c:pt idx="863">
                  <c:v>62.212684465060541</c:v>
                </c:pt>
                <c:pt idx="864">
                  <c:v>62.211945464654548</c:v>
                </c:pt>
                <c:pt idx="865">
                  <c:v>62.211206464248555</c:v>
                </c:pt>
                <c:pt idx="866">
                  <c:v>62.210467463842569</c:v>
                </c:pt>
                <c:pt idx="867">
                  <c:v>62.209728463436576</c:v>
                </c:pt>
                <c:pt idx="868">
                  <c:v>62.208989463030584</c:v>
                </c:pt>
                <c:pt idx="869">
                  <c:v>62.208250462624591</c:v>
                </c:pt>
                <c:pt idx="870">
                  <c:v>62.207511462218605</c:v>
                </c:pt>
                <c:pt idx="871">
                  <c:v>62.206772461812612</c:v>
                </c:pt>
                <c:pt idx="872">
                  <c:v>62.206033461406619</c:v>
                </c:pt>
                <c:pt idx="873">
                  <c:v>62.205294461000634</c:v>
                </c:pt>
                <c:pt idx="874">
                  <c:v>62.204555460594641</c:v>
                </c:pt>
                <c:pt idx="875">
                  <c:v>62.203811819877416</c:v>
                </c:pt>
                <c:pt idx="876">
                  <c:v>62.203068179160184</c:v>
                </c:pt>
                <c:pt idx="877">
                  <c:v>62.202324538442959</c:v>
                </c:pt>
                <c:pt idx="878">
                  <c:v>62.201580897725734</c:v>
                </c:pt>
                <c:pt idx="879">
                  <c:v>62.200837257008502</c:v>
                </c:pt>
                <c:pt idx="880">
                  <c:v>62.200093616291277</c:v>
                </c:pt>
                <c:pt idx="881">
                  <c:v>62.199349975574044</c:v>
                </c:pt>
                <c:pt idx="882">
                  <c:v>62.198606334856819</c:v>
                </c:pt>
                <c:pt idx="883">
                  <c:v>62.197862694139594</c:v>
                </c:pt>
                <c:pt idx="884">
                  <c:v>62.197119053422362</c:v>
                </c:pt>
                <c:pt idx="885">
                  <c:v>62.196375412705137</c:v>
                </c:pt>
                <c:pt idx="886">
                  <c:v>62.195631771987912</c:v>
                </c:pt>
                <c:pt idx="887">
                  <c:v>62.19488813127068</c:v>
                </c:pt>
                <c:pt idx="888">
                  <c:v>62.194144490553455</c:v>
                </c:pt>
                <c:pt idx="889">
                  <c:v>62.193400849836223</c:v>
                </c:pt>
                <c:pt idx="890">
                  <c:v>62.192657209118998</c:v>
                </c:pt>
                <c:pt idx="891">
                  <c:v>62.191913568401773</c:v>
                </c:pt>
                <c:pt idx="892">
                  <c:v>62.191169927684541</c:v>
                </c:pt>
                <c:pt idx="893">
                  <c:v>62.190426286967316</c:v>
                </c:pt>
                <c:pt idx="894">
                  <c:v>62.189682646250091</c:v>
                </c:pt>
                <c:pt idx="895">
                  <c:v>62.188939005532859</c:v>
                </c:pt>
                <c:pt idx="896">
                  <c:v>62.188195364815634</c:v>
                </c:pt>
                <c:pt idx="897">
                  <c:v>62.187451724098409</c:v>
                </c:pt>
                <c:pt idx="898">
                  <c:v>62.186708083381177</c:v>
                </c:pt>
                <c:pt idx="899">
                  <c:v>62.185964442663952</c:v>
                </c:pt>
                <c:pt idx="900">
                  <c:v>62.18522080194672</c:v>
                </c:pt>
                <c:pt idx="901">
                  <c:v>62.184477161229495</c:v>
                </c:pt>
                <c:pt idx="902">
                  <c:v>62.18373352051227</c:v>
                </c:pt>
                <c:pt idx="903">
                  <c:v>62.182989879795038</c:v>
                </c:pt>
                <c:pt idx="904">
                  <c:v>62.182246239077813</c:v>
                </c:pt>
                <c:pt idx="905">
                  <c:v>62.181497730454794</c:v>
                </c:pt>
                <c:pt idx="906">
                  <c:v>62.180749221831775</c:v>
                </c:pt>
                <c:pt idx="907">
                  <c:v>62.180000713208756</c:v>
                </c:pt>
                <c:pt idx="908">
                  <c:v>62.179252204585737</c:v>
                </c:pt>
                <c:pt idx="909">
                  <c:v>62.178503695962718</c:v>
                </c:pt>
                <c:pt idx="910">
                  <c:v>62.177755187339699</c:v>
                </c:pt>
                <c:pt idx="911">
                  <c:v>62.17700667871668</c:v>
                </c:pt>
                <c:pt idx="912">
                  <c:v>62.176258170093661</c:v>
                </c:pt>
                <c:pt idx="913">
                  <c:v>62.175509661470642</c:v>
                </c:pt>
                <c:pt idx="914">
                  <c:v>62.174761152847623</c:v>
                </c:pt>
                <c:pt idx="915">
                  <c:v>62.174012644224604</c:v>
                </c:pt>
                <c:pt idx="916">
                  <c:v>62.173264135601585</c:v>
                </c:pt>
                <c:pt idx="917">
                  <c:v>62.172515626978566</c:v>
                </c:pt>
                <c:pt idx="918">
                  <c:v>62.171767118355547</c:v>
                </c:pt>
                <c:pt idx="919">
                  <c:v>62.171018609732528</c:v>
                </c:pt>
                <c:pt idx="920">
                  <c:v>62.170270101109516</c:v>
                </c:pt>
                <c:pt idx="921">
                  <c:v>62.169521592486497</c:v>
                </c:pt>
                <c:pt idx="922">
                  <c:v>62.168773083863478</c:v>
                </c:pt>
                <c:pt idx="923">
                  <c:v>62.168024575240459</c:v>
                </c:pt>
                <c:pt idx="924">
                  <c:v>62.16727606661744</c:v>
                </c:pt>
                <c:pt idx="925">
                  <c:v>62.166527557994421</c:v>
                </c:pt>
                <c:pt idx="926">
                  <c:v>62.165779049371402</c:v>
                </c:pt>
                <c:pt idx="927">
                  <c:v>62.165030540748383</c:v>
                </c:pt>
                <c:pt idx="928">
                  <c:v>62.164282032125364</c:v>
                </c:pt>
                <c:pt idx="929">
                  <c:v>62.163533523502345</c:v>
                </c:pt>
                <c:pt idx="930">
                  <c:v>62.162785014879326</c:v>
                </c:pt>
                <c:pt idx="931">
                  <c:v>62.162036506256307</c:v>
                </c:pt>
                <c:pt idx="932">
                  <c:v>62.161287997633288</c:v>
                </c:pt>
                <c:pt idx="933">
                  <c:v>62.160539489010269</c:v>
                </c:pt>
                <c:pt idx="934">
                  <c:v>62.15979098038725</c:v>
                </c:pt>
                <c:pt idx="935">
                  <c:v>62.159036367974025</c:v>
                </c:pt>
                <c:pt idx="936">
                  <c:v>62.158281755560793</c:v>
                </c:pt>
                <c:pt idx="937">
                  <c:v>62.157527143147568</c:v>
                </c:pt>
                <c:pt idx="938">
                  <c:v>62.156772530734337</c:v>
                </c:pt>
                <c:pt idx="939">
                  <c:v>62.156017918321112</c:v>
                </c:pt>
                <c:pt idx="940">
                  <c:v>62.15526330590788</c:v>
                </c:pt>
                <c:pt idx="941">
                  <c:v>62.154508693494655</c:v>
                </c:pt>
                <c:pt idx="942">
                  <c:v>62.153754081081424</c:v>
                </c:pt>
                <c:pt idx="943">
                  <c:v>62.152999468668199</c:v>
                </c:pt>
                <c:pt idx="944">
                  <c:v>62.152244856254967</c:v>
                </c:pt>
                <c:pt idx="945">
                  <c:v>62.151490243841742</c:v>
                </c:pt>
                <c:pt idx="946">
                  <c:v>62.15073563142851</c:v>
                </c:pt>
                <c:pt idx="947">
                  <c:v>62.149981019015286</c:v>
                </c:pt>
                <c:pt idx="948">
                  <c:v>62.149226406602054</c:v>
                </c:pt>
                <c:pt idx="949">
                  <c:v>62.148471794188829</c:v>
                </c:pt>
                <c:pt idx="950">
                  <c:v>62.147717181775604</c:v>
                </c:pt>
                <c:pt idx="951">
                  <c:v>62.146962569362373</c:v>
                </c:pt>
                <c:pt idx="952">
                  <c:v>62.146207956949148</c:v>
                </c:pt>
                <c:pt idx="953">
                  <c:v>62.145453344535916</c:v>
                </c:pt>
                <c:pt idx="954">
                  <c:v>62.144698732122691</c:v>
                </c:pt>
                <c:pt idx="955">
                  <c:v>62.14394411970946</c:v>
                </c:pt>
                <c:pt idx="956">
                  <c:v>62.143189507296235</c:v>
                </c:pt>
                <c:pt idx="957">
                  <c:v>62.142434894883003</c:v>
                </c:pt>
                <c:pt idx="958">
                  <c:v>62.141680282469778</c:v>
                </c:pt>
                <c:pt idx="959">
                  <c:v>62.140925670056546</c:v>
                </c:pt>
                <c:pt idx="960">
                  <c:v>62.140171057643322</c:v>
                </c:pt>
                <c:pt idx="961">
                  <c:v>62.13941644523009</c:v>
                </c:pt>
                <c:pt idx="962">
                  <c:v>62.138661832816865</c:v>
                </c:pt>
                <c:pt idx="963">
                  <c:v>62.137907220403633</c:v>
                </c:pt>
                <c:pt idx="964">
                  <c:v>62.137152607990409</c:v>
                </c:pt>
                <c:pt idx="965">
                  <c:v>62.13639134702138</c:v>
                </c:pt>
                <c:pt idx="966">
                  <c:v>62.135630086052352</c:v>
                </c:pt>
                <c:pt idx="967">
                  <c:v>62.134868825083323</c:v>
                </c:pt>
                <c:pt idx="968">
                  <c:v>62.134107564114295</c:v>
                </c:pt>
                <c:pt idx="969">
                  <c:v>62.133346303145274</c:v>
                </c:pt>
                <c:pt idx="970">
                  <c:v>62.132585042176245</c:v>
                </c:pt>
                <c:pt idx="971">
                  <c:v>62.131823781207217</c:v>
                </c:pt>
                <c:pt idx="972">
                  <c:v>62.131062520238189</c:v>
                </c:pt>
                <c:pt idx="973">
                  <c:v>62.13030125926916</c:v>
                </c:pt>
                <c:pt idx="974">
                  <c:v>62.129539998300132</c:v>
                </c:pt>
                <c:pt idx="975">
                  <c:v>62.128778737331103</c:v>
                </c:pt>
                <c:pt idx="976">
                  <c:v>62.128017476362075</c:v>
                </c:pt>
                <c:pt idx="977">
                  <c:v>62.127256215393047</c:v>
                </c:pt>
                <c:pt idx="978">
                  <c:v>62.126494954424018</c:v>
                </c:pt>
                <c:pt idx="979">
                  <c:v>62.12573369345499</c:v>
                </c:pt>
                <c:pt idx="980">
                  <c:v>62.124972432485968</c:v>
                </c:pt>
                <c:pt idx="981">
                  <c:v>62.12421117151694</c:v>
                </c:pt>
                <c:pt idx="982">
                  <c:v>62.123449910547912</c:v>
                </c:pt>
                <c:pt idx="983">
                  <c:v>62.122688649578883</c:v>
                </c:pt>
                <c:pt idx="984">
                  <c:v>62.121927388609855</c:v>
                </c:pt>
                <c:pt idx="985">
                  <c:v>62.121166127640826</c:v>
                </c:pt>
                <c:pt idx="986">
                  <c:v>62.120404866671798</c:v>
                </c:pt>
                <c:pt idx="987">
                  <c:v>62.11964360570277</c:v>
                </c:pt>
                <c:pt idx="988">
                  <c:v>62.118882344733741</c:v>
                </c:pt>
                <c:pt idx="989">
                  <c:v>62.11812108376472</c:v>
                </c:pt>
                <c:pt idx="990">
                  <c:v>62.117359822795692</c:v>
                </c:pt>
                <c:pt idx="991">
                  <c:v>62.116598561826663</c:v>
                </c:pt>
                <c:pt idx="992">
                  <c:v>62.115837300857635</c:v>
                </c:pt>
                <c:pt idx="993">
                  <c:v>62.115076039888606</c:v>
                </c:pt>
                <c:pt idx="994">
                  <c:v>62.114314778919578</c:v>
                </c:pt>
                <c:pt idx="995">
                  <c:v>62.113541221245804</c:v>
                </c:pt>
                <c:pt idx="996">
                  <c:v>62.112767663572029</c:v>
                </c:pt>
                <c:pt idx="997">
                  <c:v>62.111994105898255</c:v>
                </c:pt>
                <c:pt idx="998">
                  <c:v>62.11122054822448</c:v>
                </c:pt>
                <c:pt idx="999">
                  <c:v>62.110446990550706</c:v>
                </c:pt>
                <c:pt idx="1000">
                  <c:v>62.109673432876932</c:v>
                </c:pt>
                <c:pt idx="1001">
                  <c:v>62.108899875203157</c:v>
                </c:pt>
                <c:pt idx="1002">
                  <c:v>62.108126317529383</c:v>
                </c:pt>
                <c:pt idx="1003">
                  <c:v>62.107352759855608</c:v>
                </c:pt>
                <c:pt idx="1004">
                  <c:v>62.106579202181834</c:v>
                </c:pt>
                <c:pt idx="1005">
                  <c:v>62.10580564450806</c:v>
                </c:pt>
                <c:pt idx="1006">
                  <c:v>62.105032086834285</c:v>
                </c:pt>
                <c:pt idx="1007">
                  <c:v>62.104258529160511</c:v>
                </c:pt>
                <c:pt idx="1008">
                  <c:v>62.103484971486736</c:v>
                </c:pt>
                <c:pt idx="1009">
                  <c:v>62.102711413812955</c:v>
                </c:pt>
                <c:pt idx="1010">
                  <c:v>62.10193785613918</c:v>
                </c:pt>
                <c:pt idx="1011">
                  <c:v>62.101164298465406</c:v>
                </c:pt>
                <c:pt idx="1012">
                  <c:v>62.100390740791632</c:v>
                </c:pt>
                <c:pt idx="1013">
                  <c:v>62.099617183117857</c:v>
                </c:pt>
                <c:pt idx="1014">
                  <c:v>62.098843625444083</c:v>
                </c:pt>
                <c:pt idx="1015">
                  <c:v>62.098070067770308</c:v>
                </c:pt>
                <c:pt idx="1016">
                  <c:v>62.097296510096534</c:v>
                </c:pt>
                <c:pt idx="1017">
                  <c:v>62.09652295242276</c:v>
                </c:pt>
                <c:pt idx="1018">
                  <c:v>62.095749394748985</c:v>
                </c:pt>
                <c:pt idx="1019">
                  <c:v>62.094975837075211</c:v>
                </c:pt>
                <c:pt idx="1020">
                  <c:v>62.094202279401436</c:v>
                </c:pt>
                <c:pt idx="1021">
                  <c:v>62.093428721727662</c:v>
                </c:pt>
                <c:pt idx="1022">
                  <c:v>62.092655164053888</c:v>
                </c:pt>
                <c:pt idx="1023">
                  <c:v>62.091881606380113</c:v>
                </c:pt>
                <c:pt idx="1024">
                  <c:v>62.091108048706339</c:v>
                </c:pt>
                <c:pt idx="1025">
                  <c:v>62.090314169792684</c:v>
                </c:pt>
                <c:pt idx="1026">
                  <c:v>62.089520290879022</c:v>
                </c:pt>
                <c:pt idx="1027">
                  <c:v>62.088726411965368</c:v>
                </c:pt>
                <c:pt idx="1028">
                  <c:v>62.087932533051713</c:v>
                </c:pt>
                <c:pt idx="1029">
                  <c:v>62.087138654138059</c:v>
                </c:pt>
                <c:pt idx="1030">
                  <c:v>62.086344775224397</c:v>
                </c:pt>
                <c:pt idx="1031">
                  <c:v>62.085550896310743</c:v>
                </c:pt>
                <c:pt idx="1032">
                  <c:v>62.084757017397088</c:v>
                </c:pt>
                <c:pt idx="1033">
                  <c:v>62.083963138483426</c:v>
                </c:pt>
                <c:pt idx="1034">
                  <c:v>62.083169259569772</c:v>
                </c:pt>
                <c:pt idx="1035">
                  <c:v>62.082375380656117</c:v>
                </c:pt>
                <c:pt idx="1036">
                  <c:v>62.081581501742455</c:v>
                </c:pt>
                <c:pt idx="1037">
                  <c:v>62.080787622828801</c:v>
                </c:pt>
                <c:pt idx="1038">
                  <c:v>62.079993743915146</c:v>
                </c:pt>
                <c:pt idx="1039">
                  <c:v>62.079199865001485</c:v>
                </c:pt>
                <c:pt idx="1040">
                  <c:v>62.07840598608783</c:v>
                </c:pt>
                <c:pt idx="1041">
                  <c:v>62.077612107174176</c:v>
                </c:pt>
                <c:pt idx="1042">
                  <c:v>62.076818228260521</c:v>
                </c:pt>
                <c:pt idx="1043">
                  <c:v>62.076024349346859</c:v>
                </c:pt>
                <c:pt idx="1044">
                  <c:v>62.075230470433205</c:v>
                </c:pt>
                <c:pt idx="1045">
                  <c:v>62.07443659151955</c:v>
                </c:pt>
                <c:pt idx="1046">
                  <c:v>62.073642712605889</c:v>
                </c:pt>
                <c:pt idx="1047">
                  <c:v>62.072848833692234</c:v>
                </c:pt>
                <c:pt idx="1048">
                  <c:v>62.072054954778579</c:v>
                </c:pt>
                <c:pt idx="1049">
                  <c:v>62.071261075864925</c:v>
                </c:pt>
                <c:pt idx="1050">
                  <c:v>62.070467196951263</c:v>
                </c:pt>
                <c:pt idx="1051">
                  <c:v>62.069673318037609</c:v>
                </c:pt>
                <c:pt idx="1052">
                  <c:v>62.068879439123954</c:v>
                </c:pt>
                <c:pt idx="1053">
                  <c:v>62.068085560210292</c:v>
                </c:pt>
                <c:pt idx="1054">
                  <c:v>62.067291681296638</c:v>
                </c:pt>
                <c:pt idx="1055">
                  <c:v>62.066473605454561</c:v>
                </c:pt>
                <c:pt idx="1056">
                  <c:v>62.065655529612485</c:v>
                </c:pt>
                <c:pt idx="1057">
                  <c:v>62.064837453770416</c:v>
                </c:pt>
                <c:pt idx="1058">
                  <c:v>62.064019377928339</c:v>
                </c:pt>
                <c:pt idx="1059">
                  <c:v>62.063201302086263</c:v>
                </c:pt>
                <c:pt idx="1060">
                  <c:v>62.062383226244187</c:v>
                </c:pt>
                <c:pt idx="1061">
                  <c:v>62.061565150402117</c:v>
                </c:pt>
                <c:pt idx="1062">
                  <c:v>62.060747074560041</c:v>
                </c:pt>
                <c:pt idx="1063">
                  <c:v>62.059928998717965</c:v>
                </c:pt>
                <c:pt idx="1064">
                  <c:v>62.059110922875888</c:v>
                </c:pt>
                <c:pt idx="1065">
                  <c:v>62.058292847033819</c:v>
                </c:pt>
                <c:pt idx="1066">
                  <c:v>62.057474771191742</c:v>
                </c:pt>
                <c:pt idx="1067">
                  <c:v>62.056656695349666</c:v>
                </c:pt>
                <c:pt idx="1068">
                  <c:v>62.05583861950759</c:v>
                </c:pt>
                <c:pt idx="1069">
                  <c:v>62.05502054366552</c:v>
                </c:pt>
                <c:pt idx="1070">
                  <c:v>62.054202467823444</c:v>
                </c:pt>
                <c:pt idx="1071">
                  <c:v>62.053384391981368</c:v>
                </c:pt>
                <c:pt idx="1072">
                  <c:v>62.052566316139291</c:v>
                </c:pt>
                <c:pt idx="1073">
                  <c:v>62.051748240297215</c:v>
                </c:pt>
                <c:pt idx="1074">
                  <c:v>62.050930164455146</c:v>
                </c:pt>
                <c:pt idx="1075">
                  <c:v>62.050112088613069</c:v>
                </c:pt>
                <c:pt idx="1076">
                  <c:v>62.049294012770993</c:v>
                </c:pt>
                <c:pt idx="1077">
                  <c:v>62.048475936928916</c:v>
                </c:pt>
                <c:pt idx="1078">
                  <c:v>62.047657861086847</c:v>
                </c:pt>
                <c:pt idx="1079">
                  <c:v>62.046839785244771</c:v>
                </c:pt>
                <c:pt idx="1080">
                  <c:v>62.046021709402694</c:v>
                </c:pt>
                <c:pt idx="1081">
                  <c:v>62.045203633560618</c:v>
                </c:pt>
                <c:pt idx="1082">
                  <c:v>62.044385557718549</c:v>
                </c:pt>
                <c:pt idx="1083">
                  <c:v>62.043567481876472</c:v>
                </c:pt>
                <c:pt idx="1084">
                  <c:v>62.042749406034396</c:v>
                </c:pt>
                <c:pt idx="1085">
                  <c:v>62.041905417831927</c:v>
                </c:pt>
                <c:pt idx="1086">
                  <c:v>62.041061429629458</c:v>
                </c:pt>
                <c:pt idx="1087">
                  <c:v>62.040217441426996</c:v>
                </c:pt>
                <c:pt idx="1088">
                  <c:v>62.039373453224528</c:v>
                </c:pt>
                <c:pt idx="1089">
                  <c:v>62.038529465022059</c:v>
                </c:pt>
                <c:pt idx="1090">
                  <c:v>62.03768547681959</c:v>
                </c:pt>
                <c:pt idx="1091">
                  <c:v>62.036841488617128</c:v>
                </c:pt>
                <c:pt idx="1092">
                  <c:v>62.035997500414659</c:v>
                </c:pt>
                <c:pt idx="1093">
                  <c:v>62.03515351221219</c:v>
                </c:pt>
                <c:pt idx="1094">
                  <c:v>62.034309524009721</c:v>
                </c:pt>
                <c:pt idx="1095">
                  <c:v>62.03346553580726</c:v>
                </c:pt>
                <c:pt idx="1096">
                  <c:v>62.032621547604791</c:v>
                </c:pt>
                <c:pt idx="1097">
                  <c:v>62.031777559402322</c:v>
                </c:pt>
                <c:pt idx="1098">
                  <c:v>62.030933571199853</c:v>
                </c:pt>
                <c:pt idx="1099">
                  <c:v>62.030089582997391</c:v>
                </c:pt>
                <c:pt idx="1100">
                  <c:v>62.029245594794922</c:v>
                </c:pt>
                <c:pt idx="1101">
                  <c:v>62.028401606592453</c:v>
                </c:pt>
                <c:pt idx="1102">
                  <c:v>62.027557618389984</c:v>
                </c:pt>
                <c:pt idx="1103">
                  <c:v>62.026713630187515</c:v>
                </c:pt>
                <c:pt idx="1104">
                  <c:v>62.025869641985054</c:v>
                </c:pt>
                <c:pt idx="1105">
                  <c:v>62.025025653782585</c:v>
                </c:pt>
                <c:pt idx="1106">
                  <c:v>62.024181665580116</c:v>
                </c:pt>
                <c:pt idx="1107">
                  <c:v>62.023337677377647</c:v>
                </c:pt>
                <c:pt idx="1108">
                  <c:v>62.022493689175185</c:v>
                </c:pt>
                <c:pt idx="1109">
                  <c:v>62.021649700972716</c:v>
                </c:pt>
                <c:pt idx="1110">
                  <c:v>62.020805712770247</c:v>
                </c:pt>
                <c:pt idx="1111">
                  <c:v>62.019961724567779</c:v>
                </c:pt>
                <c:pt idx="1112">
                  <c:v>62.019117736365317</c:v>
                </c:pt>
                <c:pt idx="1113">
                  <c:v>62.018273748162848</c:v>
                </c:pt>
                <c:pt idx="1114">
                  <c:v>62.017429759960379</c:v>
                </c:pt>
                <c:pt idx="1115">
                  <c:v>62.016555984512664</c:v>
                </c:pt>
                <c:pt idx="1116">
                  <c:v>62.015682209064956</c:v>
                </c:pt>
                <c:pt idx="1117">
                  <c:v>62.01480843361724</c:v>
                </c:pt>
                <c:pt idx="1118">
                  <c:v>62.013934658169525</c:v>
                </c:pt>
                <c:pt idx="1119">
                  <c:v>62.013060882721817</c:v>
                </c:pt>
                <c:pt idx="1120">
                  <c:v>62.012187107274102</c:v>
                </c:pt>
                <c:pt idx="1121">
                  <c:v>62.011313331826386</c:v>
                </c:pt>
                <c:pt idx="1122">
                  <c:v>62.010439556378671</c:v>
                </c:pt>
                <c:pt idx="1123">
                  <c:v>62.009565780930963</c:v>
                </c:pt>
                <c:pt idx="1124">
                  <c:v>62.008692005483248</c:v>
                </c:pt>
                <c:pt idx="1125">
                  <c:v>62.007818230035532</c:v>
                </c:pt>
                <c:pt idx="1126">
                  <c:v>62.006944454587824</c:v>
                </c:pt>
                <c:pt idx="1127">
                  <c:v>62.006070679140109</c:v>
                </c:pt>
                <c:pt idx="1128">
                  <c:v>62.005196903692394</c:v>
                </c:pt>
                <c:pt idx="1129">
                  <c:v>62.004323128244678</c:v>
                </c:pt>
                <c:pt idx="1130">
                  <c:v>62.00344935279697</c:v>
                </c:pt>
                <c:pt idx="1131">
                  <c:v>62.002575577349255</c:v>
                </c:pt>
                <c:pt idx="1132">
                  <c:v>62.00170180190154</c:v>
                </c:pt>
                <c:pt idx="1133">
                  <c:v>62.000828026453831</c:v>
                </c:pt>
                <c:pt idx="1134">
                  <c:v>61.999954251006116</c:v>
                </c:pt>
                <c:pt idx="1135">
                  <c:v>61.999080475558401</c:v>
                </c:pt>
                <c:pt idx="1136">
                  <c:v>61.998206700110693</c:v>
                </c:pt>
                <c:pt idx="1137">
                  <c:v>61.997332924662977</c:v>
                </c:pt>
                <c:pt idx="1138">
                  <c:v>61.996459149215262</c:v>
                </c:pt>
                <c:pt idx="1139">
                  <c:v>61.995585373767554</c:v>
                </c:pt>
                <c:pt idx="1140">
                  <c:v>61.994711598319839</c:v>
                </c:pt>
                <c:pt idx="1141">
                  <c:v>61.993837822872123</c:v>
                </c:pt>
                <c:pt idx="1142">
                  <c:v>61.992964047424408</c:v>
                </c:pt>
                <c:pt idx="1143">
                  <c:v>61.9920902719767</c:v>
                </c:pt>
                <c:pt idx="1144">
                  <c:v>61.991216496528985</c:v>
                </c:pt>
                <c:pt idx="1145">
                  <c:v>61.990311133924216</c:v>
                </c:pt>
                <c:pt idx="1146">
                  <c:v>61.989405771319447</c:v>
                </c:pt>
                <c:pt idx="1147">
                  <c:v>61.988500408714678</c:v>
                </c:pt>
                <c:pt idx="1148">
                  <c:v>61.987595046109909</c:v>
                </c:pt>
                <c:pt idx="1149">
                  <c:v>61.986689683505141</c:v>
                </c:pt>
                <c:pt idx="1150">
                  <c:v>61.985784320900372</c:v>
                </c:pt>
                <c:pt idx="1151">
                  <c:v>61.984878958295603</c:v>
                </c:pt>
                <c:pt idx="1152">
                  <c:v>61.983973595690827</c:v>
                </c:pt>
                <c:pt idx="1153">
                  <c:v>61.983068233086058</c:v>
                </c:pt>
                <c:pt idx="1154">
                  <c:v>61.982162870481289</c:v>
                </c:pt>
                <c:pt idx="1155">
                  <c:v>61.981257507876521</c:v>
                </c:pt>
                <c:pt idx="1156">
                  <c:v>61.980352145271752</c:v>
                </c:pt>
                <c:pt idx="1157">
                  <c:v>61.979446782666983</c:v>
                </c:pt>
                <c:pt idx="1158">
                  <c:v>61.978541420062214</c:v>
                </c:pt>
                <c:pt idx="1159">
                  <c:v>61.977636057457445</c:v>
                </c:pt>
                <c:pt idx="1160">
                  <c:v>61.976730694852677</c:v>
                </c:pt>
                <c:pt idx="1161">
                  <c:v>61.975825332247908</c:v>
                </c:pt>
                <c:pt idx="1162">
                  <c:v>61.974919969643139</c:v>
                </c:pt>
                <c:pt idx="1163">
                  <c:v>61.97401460703837</c:v>
                </c:pt>
                <c:pt idx="1164">
                  <c:v>61.973109244433601</c:v>
                </c:pt>
                <c:pt idx="1165">
                  <c:v>61.972203881828833</c:v>
                </c:pt>
                <c:pt idx="1166">
                  <c:v>61.971298519224064</c:v>
                </c:pt>
                <c:pt idx="1167">
                  <c:v>61.970393156619288</c:v>
                </c:pt>
                <c:pt idx="1168">
                  <c:v>61.969487794014519</c:v>
                </c:pt>
                <c:pt idx="1169">
                  <c:v>61.96858243140975</c:v>
                </c:pt>
                <c:pt idx="1170">
                  <c:v>61.967677068804981</c:v>
                </c:pt>
                <c:pt idx="1171">
                  <c:v>61.966771706200213</c:v>
                </c:pt>
                <c:pt idx="1172">
                  <c:v>61.965866343595444</c:v>
                </c:pt>
                <c:pt idx="1173">
                  <c:v>61.964960980990675</c:v>
                </c:pt>
                <c:pt idx="1174">
                  <c:v>61.964055618385906</c:v>
                </c:pt>
                <c:pt idx="1175">
                  <c:v>61.963122086596002</c:v>
                </c:pt>
                <c:pt idx="1176">
                  <c:v>61.96218855480609</c:v>
                </c:pt>
                <c:pt idx="1177">
                  <c:v>61.961255023016186</c:v>
                </c:pt>
                <c:pt idx="1178">
                  <c:v>61.960321491226274</c:v>
                </c:pt>
                <c:pt idx="1179">
                  <c:v>61.95938795943637</c:v>
                </c:pt>
                <c:pt idx="1180">
                  <c:v>61.958454427646465</c:v>
                </c:pt>
                <c:pt idx="1181">
                  <c:v>61.957520895856554</c:v>
                </c:pt>
                <c:pt idx="1182">
                  <c:v>61.95658736406665</c:v>
                </c:pt>
                <c:pt idx="1183">
                  <c:v>61.955653832276738</c:v>
                </c:pt>
                <c:pt idx="1184">
                  <c:v>61.954720300486834</c:v>
                </c:pt>
                <c:pt idx="1185">
                  <c:v>61.953786768696929</c:v>
                </c:pt>
                <c:pt idx="1186">
                  <c:v>61.952853236907018</c:v>
                </c:pt>
                <c:pt idx="1187">
                  <c:v>61.951919705117113</c:v>
                </c:pt>
                <c:pt idx="1188">
                  <c:v>61.950986173327202</c:v>
                </c:pt>
                <c:pt idx="1189">
                  <c:v>61.950052641537297</c:v>
                </c:pt>
                <c:pt idx="1190">
                  <c:v>61.949119109747393</c:v>
                </c:pt>
                <c:pt idx="1191">
                  <c:v>61.948185577957481</c:v>
                </c:pt>
                <c:pt idx="1192">
                  <c:v>61.947252046167577</c:v>
                </c:pt>
                <c:pt idx="1193">
                  <c:v>61.946318514377666</c:v>
                </c:pt>
                <c:pt idx="1194">
                  <c:v>61.945384982587761</c:v>
                </c:pt>
                <c:pt idx="1195">
                  <c:v>61.944451450797857</c:v>
                </c:pt>
                <c:pt idx="1196">
                  <c:v>61.943517919007945</c:v>
                </c:pt>
                <c:pt idx="1197">
                  <c:v>61.942584387218041</c:v>
                </c:pt>
                <c:pt idx="1198">
                  <c:v>61.941650855428129</c:v>
                </c:pt>
                <c:pt idx="1199">
                  <c:v>61.940717323638225</c:v>
                </c:pt>
                <c:pt idx="1200">
                  <c:v>61.939783791848321</c:v>
                </c:pt>
                <c:pt idx="1201">
                  <c:v>61.938850260058409</c:v>
                </c:pt>
                <c:pt idx="1202">
                  <c:v>61.937916728268505</c:v>
                </c:pt>
                <c:pt idx="1203">
                  <c:v>61.936983196478593</c:v>
                </c:pt>
                <c:pt idx="1204">
                  <c:v>61.936049664688689</c:v>
                </c:pt>
                <c:pt idx="1205">
                  <c:v>61.935096656616729</c:v>
                </c:pt>
                <c:pt idx="1206">
                  <c:v>61.934143648544776</c:v>
                </c:pt>
                <c:pt idx="1207">
                  <c:v>61.933190640472816</c:v>
                </c:pt>
                <c:pt idx="1208">
                  <c:v>61.932237632400863</c:v>
                </c:pt>
                <c:pt idx="1209">
                  <c:v>61.931284624328903</c:v>
                </c:pt>
                <c:pt idx="1210">
                  <c:v>61.93033161625695</c:v>
                </c:pt>
                <c:pt idx="1211">
                  <c:v>61.92937860818499</c:v>
                </c:pt>
                <c:pt idx="1212">
                  <c:v>61.928425600113037</c:v>
                </c:pt>
                <c:pt idx="1213">
                  <c:v>61.927472592041077</c:v>
                </c:pt>
                <c:pt idx="1214">
                  <c:v>61.926519583969124</c:v>
                </c:pt>
                <c:pt idx="1215">
                  <c:v>61.925566575897165</c:v>
                </c:pt>
                <c:pt idx="1216">
                  <c:v>61.924613567825212</c:v>
                </c:pt>
                <c:pt idx="1217">
                  <c:v>61.923660559753252</c:v>
                </c:pt>
                <c:pt idx="1218">
                  <c:v>61.922707551681299</c:v>
                </c:pt>
                <c:pt idx="1219">
                  <c:v>61.921754543609339</c:v>
                </c:pt>
                <c:pt idx="1220">
                  <c:v>61.920801535537379</c:v>
                </c:pt>
                <c:pt idx="1221">
                  <c:v>61.919848527465426</c:v>
                </c:pt>
                <c:pt idx="1222">
                  <c:v>61.918895519393466</c:v>
                </c:pt>
                <c:pt idx="1223">
                  <c:v>61.917942511321513</c:v>
                </c:pt>
                <c:pt idx="1224">
                  <c:v>61.916989503249553</c:v>
                </c:pt>
                <c:pt idx="1225">
                  <c:v>61.9160364951776</c:v>
                </c:pt>
                <c:pt idx="1226">
                  <c:v>61.91508348710564</c:v>
                </c:pt>
                <c:pt idx="1227">
                  <c:v>61.914130479033687</c:v>
                </c:pt>
                <c:pt idx="1228">
                  <c:v>61.913177470961728</c:v>
                </c:pt>
                <c:pt idx="1229">
                  <c:v>61.912224462889775</c:v>
                </c:pt>
                <c:pt idx="1230">
                  <c:v>61.911271454817815</c:v>
                </c:pt>
                <c:pt idx="1231">
                  <c:v>61.910318446745862</c:v>
                </c:pt>
                <c:pt idx="1232">
                  <c:v>61.909365438673902</c:v>
                </c:pt>
                <c:pt idx="1233">
                  <c:v>61.908412430601949</c:v>
                </c:pt>
                <c:pt idx="1234">
                  <c:v>61.907459422529989</c:v>
                </c:pt>
                <c:pt idx="1235">
                  <c:v>61.906494282272185</c:v>
                </c:pt>
                <c:pt idx="1236">
                  <c:v>61.90552914201438</c:v>
                </c:pt>
                <c:pt idx="1237">
                  <c:v>61.904564001756576</c:v>
                </c:pt>
                <c:pt idx="1238">
                  <c:v>61.903598861498772</c:v>
                </c:pt>
                <c:pt idx="1239">
                  <c:v>61.902633721240967</c:v>
                </c:pt>
                <c:pt idx="1240">
                  <c:v>61.901668580983163</c:v>
                </c:pt>
                <c:pt idx="1241">
                  <c:v>61.900703440725358</c:v>
                </c:pt>
                <c:pt idx="1242">
                  <c:v>61.899738300467554</c:v>
                </c:pt>
                <c:pt idx="1243">
                  <c:v>61.89877316020975</c:v>
                </c:pt>
                <c:pt idx="1244">
                  <c:v>61.897808019951945</c:v>
                </c:pt>
                <c:pt idx="1245">
                  <c:v>61.896842879694141</c:v>
                </c:pt>
                <c:pt idx="1246">
                  <c:v>61.895877739436337</c:v>
                </c:pt>
                <c:pt idx="1247">
                  <c:v>61.894912599178532</c:v>
                </c:pt>
                <c:pt idx="1248">
                  <c:v>61.893947458920728</c:v>
                </c:pt>
                <c:pt idx="1249">
                  <c:v>61.892982318662931</c:v>
                </c:pt>
                <c:pt idx="1250">
                  <c:v>61.892017178405126</c:v>
                </c:pt>
                <c:pt idx="1251">
                  <c:v>61.891052038147322</c:v>
                </c:pt>
                <c:pt idx="1252">
                  <c:v>61.890086897889518</c:v>
                </c:pt>
                <c:pt idx="1253">
                  <c:v>61.889121757631713</c:v>
                </c:pt>
                <c:pt idx="1254">
                  <c:v>61.888156617373909</c:v>
                </c:pt>
                <c:pt idx="1255">
                  <c:v>61.887191477116104</c:v>
                </c:pt>
                <c:pt idx="1256">
                  <c:v>61.8862263368583</c:v>
                </c:pt>
                <c:pt idx="1257">
                  <c:v>61.885261196600496</c:v>
                </c:pt>
                <c:pt idx="1258">
                  <c:v>61.884296056342691</c:v>
                </c:pt>
                <c:pt idx="1259">
                  <c:v>61.883330916084887</c:v>
                </c:pt>
                <c:pt idx="1260">
                  <c:v>61.882365775827083</c:v>
                </c:pt>
                <c:pt idx="1261">
                  <c:v>61.881400635569278</c:v>
                </c:pt>
                <c:pt idx="1262">
                  <c:v>61.880435495311474</c:v>
                </c:pt>
                <c:pt idx="1263">
                  <c:v>61.87947035505367</c:v>
                </c:pt>
                <c:pt idx="1264">
                  <c:v>61.878505214795865</c:v>
                </c:pt>
                <c:pt idx="1265">
                  <c:v>61.877530713337485</c:v>
                </c:pt>
                <c:pt idx="1266">
                  <c:v>61.876556211879112</c:v>
                </c:pt>
                <c:pt idx="1267">
                  <c:v>61.875581710420732</c:v>
                </c:pt>
                <c:pt idx="1268">
                  <c:v>61.87460720896236</c:v>
                </c:pt>
                <c:pt idx="1269">
                  <c:v>61.87363270750398</c:v>
                </c:pt>
                <c:pt idx="1270">
                  <c:v>61.872658206045607</c:v>
                </c:pt>
                <c:pt idx="1271">
                  <c:v>61.871683704587227</c:v>
                </c:pt>
                <c:pt idx="1272">
                  <c:v>61.870709203128847</c:v>
                </c:pt>
                <c:pt idx="1273">
                  <c:v>61.869734701670474</c:v>
                </c:pt>
                <c:pt idx="1274">
                  <c:v>61.868760200212094</c:v>
                </c:pt>
                <c:pt idx="1275">
                  <c:v>61.867785698753721</c:v>
                </c:pt>
                <c:pt idx="1276">
                  <c:v>61.866811197295341</c:v>
                </c:pt>
                <c:pt idx="1277">
                  <c:v>61.865836695836968</c:v>
                </c:pt>
                <c:pt idx="1278">
                  <c:v>61.864862194378588</c:v>
                </c:pt>
                <c:pt idx="1279">
                  <c:v>61.863887692920215</c:v>
                </c:pt>
                <c:pt idx="1280">
                  <c:v>61.862913191461836</c:v>
                </c:pt>
                <c:pt idx="1281">
                  <c:v>61.861938690003456</c:v>
                </c:pt>
                <c:pt idx="1282">
                  <c:v>61.860964188545083</c:v>
                </c:pt>
                <c:pt idx="1283">
                  <c:v>61.859989687086703</c:v>
                </c:pt>
                <c:pt idx="1284">
                  <c:v>61.85901518562833</c:v>
                </c:pt>
                <c:pt idx="1285">
                  <c:v>61.85804068416995</c:v>
                </c:pt>
                <c:pt idx="1286">
                  <c:v>61.857066182711577</c:v>
                </c:pt>
                <c:pt idx="1287">
                  <c:v>61.856091681253197</c:v>
                </c:pt>
                <c:pt idx="1288">
                  <c:v>61.855117179794817</c:v>
                </c:pt>
                <c:pt idx="1289">
                  <c:v>61.854142678336444</c:v>
                </c:pt>
                <c:pt idx="1290">
                  <c:v>61.853168176878064</c:v>
                </c:pt>
                <c:pt idx="1291">
                  <c:v>61.852193675419691</c:v>
                </c:pt>
                <c:pt idx="1292">
                  <c:v>61.851219173961312</c:v>
                </c:pt>
                <c:pt idx="1293">
                  <c:v>61.850244672502939</c:v>
                </c:pt>
                <c:pt idx="1294">
                  <c:v>61.849270171044559</c:v>
                </c:pt>
                <c:pt idx="1295">
                  <c:v>61.84828663852592</c:v>
                </c:pt>
                <c:pt idx="1296">
                  <c:v>61.847303106007274</c:v>
                </c:pt>
                <c:pt idx="1297">
                  <c:v>61.846319573488636</c:v>
                </c:pt>
                <c:pt idx="1298">
                  <c:v>61.845336040969997</c:v>
                </c:pt>
                <c:pt idx="1299">
                  <c:v>61.844352508451358</c:v>
                </c:pt>
                <c:pt idx="1300">
                  <c:v>61.843368975932712</c:v>
                </c:pt>
                <c:pt idx="1301">
                  <c:v>61.842385443414074</c:v>
                </c:pt>
                <c:pt idx="1302">
                  <c:v>61.841401910895435</c:v>
                </c:pt>
                <c:pt idx="1303">
                  <c:v>61.840418378376796</c:v>
                </c:pt>
                <c:pt idx="1304">
                  <c:v>61.83943484585815</c:v>
                </c:pt>
                <c:pt idx="1305">
                  <c:v>61.838451313339512</c:v>
                </c:pt>
                <c:pt idx="1306">
                  <c:v>61.837467780820873</c:v>
                </c:pt>
                <c:pt idx="1307">
                  <c:v>61.836484248302234</c:v>
                </c:pt>
                <c:pt idx="1308">
                  <c:v>61.835500715783589</c:v>
                </c:pt>
                <c:pt idx="1309">
                  <c:v>61.83451718326495</c:v>
                </c:pt>
                <c:pt idx="1310">
                  <c:v>61.833533650746311</c:v>
                </c:pt>
                <c:pt idx="1311">
                  <c:v>61.832550118227665</c:v>
                </c:pt>
                <c:pt idx="1312">
                  <c:v>61.831566585709027</c:v>
                </c:pt>
                <c:pt idx="1313">
                  <c:v>61.830583053190388</c:v>
                </c:pt>
                <c:pt idx="1314">
                  <c:v>61.829599520671749</c:v>
                </c:pt>
                <c:pt idx="1315">
                  <c:v>61.828615988153103</c:v>
                </c:pt>
                <c:pt idx="1316">
                  <c:v>61.827632455634465</c:v>
                </c:pt>
                <c:pt idx="1317">
                  <c:v>61.826648923115826</c:v>
                </c:pt>
                <c:pt idx="1318">
                  <c:v>61.825665390597187</c:v>
                </c:pt>
                <c:pt idx="1319">
                  <c:v>61.824681858078542</c:v>
                </c:pt>
                <c:pt idx="1320">
                  <c:v>61.823698325559903</c:v>
                </c:pt>
                <c:pt idx="1321">
                  <c:v>61.822714793041264</c:v>
                </c:pt>
                <c:pt idx="1322">
                  <c:v>61.821731260522625</c:v>
                </c:pt>
                <c:pt idx="1323">
                  <c:v>61.82074772800398</c:v>
                </c:pt>
                <c:pt idx="1324">
                  <c:v>61.819764195485341</c:v>
                </c:pt>
                <c:pt idx="1325">
                  <c:v>61.818769324207373</c:v>
                </c:pt>
                <c:pt idx="1326">
                  <c:v>61.817774452929406</c:v>
                </c:pt>
                <c:pt idx="1327">
                  <c:v>61.816779581651438</c:v>
                </c:pt>
                <c:pt idx="1328">
                  <c:v>61.815784710373478</c:v>
                </c:pt>
                <c:pt idx="1329">
                  <c:v>61.814789839095511</c:v>
                </c:pt>
                <c:pt idx="1330">
                  <c:v>61.813794967817543</c:v>
                </c:pt>
                <c:pt idx="1331">
                  <c:v>61.812800096539576</c:v>
                </c:pt>
                <c:pt idx="1332">
                  <c:v>61.811805225261608</c:v>
                </c:pt>
                <c:pt idx="1333">
                  <c:v>61.810810353983641</c:v>
                </c:pt>
                <c:pt idx="1334">
                  <c:v>61.809815482705673</c:v>
                </c:pt>
                <c:pt idx="1335">
                  <c:v>61.808820611427706</c:v>
                </c:pt>
                <c:pt idx="1336">
                  <c:v>61.807825740149745</c:v>
                </c:pt>
                <c:pt idx="1337">
                  <c:v>61.806830868871778</c:v>
                </c:pt>
                <c:pt idx="1338">
                  <c:v>61.80583599759381</c:v>
                </c:pt>
                <c:pt idx="1339">
                  <c:v>61.804841126315843</c:v>
                </c:pt>
                <c:pt idx="1340">
                  <c:v>61.803846255037875</c:v>
                </c:pt>
                <c:pt idx="1341">
                  <c:v>61.802851383759908</c:v>
                </c:pt>
                <c:pt idx="1342">
                  <c:v>61.80185651248194</c:v>
                </c:pt>
                <c:pt idx="1343">
                  <c:v>61.80086164120398</c:v>
                </c:pt>
                <c:pt idx="1344">
                  <c:v>61.799866769926012</c:v>
                </c:pt>
                <c:pt idx="1345">
                  <c:v>61.798871898648045</c:v>
                </c:pt>
                <c:pt idx="1346">
                  <c:v>61.797877027370077</c:v>
                </c:pt>
                <c:pt idx="1347">
                  <c:v>61.79688215609211</c:v>
                </c:pt>
                <c:pt idx="1348">
                  <c:v>61.795887284814143</c:v>
                </c:pt>
                <c:pt idx="1349">
                  <c:v>61.794892413536175</c:v>
                </c:pt>
                <c:pt idx="1350">
                  <c:v>61.793897542258208</c:v>
                </c:pt>
                <c:pt idx="1351">
                  <c:v>61.792902670980247</c:v>
                </c:pt>
                <c:pt idx="1352">
                  <c:v>61.79190779970228</c:v>
                </c:pt>
                <c:pt idx="1353">
                  <c:v>61.790912928424312</c:v>
                </c:pt>
                <c:pt idx="1354">
                  <c:v>61.789918057146345</c:v>
                </c:pt>
                <c:pt idx="1355">
                  <c:v>61.788908798715333</c:v>
                </c:pt>
                <c:pt idx="1356">
                  <c:v>61.787899540284315</c:v>
                </c:pt>
                <c:pt idx="1357">
                  <c:v>61.786890281853303</c:v>
                </c:pt>
                <c:pt idx="1358">
                  <c:v>61.785881023422291</c:v>
                </c:pt>
                <c:pt idx="1359">
                  <c:v>61.784871764991273</c:v>
                </c:pt>
                <c:pt idx="1360">
                  <c:v>61.783862506560261</c:v>
                </c:pt>
                <c:pt idx="1361">
                  <c:v>61.782853248129243</c:v>
                </c:pt>
                <c:pt idx="1362">
                  <c:v>61.781843989698231</c:v>
                </c:pt>
                <c:pt idx="1363">
                  <c:v>61.78083473126722</c:v>
                </c:pt>
                <c:pt idx="1364">
                  <c:v>61.779825472836201</c:v>
                </c:pt>
                <c:pt idx="1365">
                  <c:v>61.77881621440519</c:v>
                </c:pt>
                <c:pt idx="1366">
                  <c:v>61.777806955974178</c:v>
                </c:pt>
                <c:pt idx="1367">
                  <c:v>61.776797697543159</c:v>
                </c:pt>
                <c:pt idx="1368">
                  <c:v>61.775788439112148</c:v>
                </c:pt>
                <c:pt idx="1369">
                  <c:v>61.774779180681136</c:v>
                </c:pt>
                <c:pt idx="1370">
                  <c:v>61.773769922250118</c:v>
                </c:pt>
                <c:pt idx="1371">
                  <c:v>61.772760663819106</c:v>
                </c:pt>
                <c:pt idx="1372">
                  <c:v>61.771751405388088</c:v>
                </c:pt>
                <c:pt idx="1373">
                  <c:v>61.770742146957076</c:v>
                </c:pt>
                <c:pt idx="1374">
                  <c:v>61.769732888526065</c:v>
                </c:pt>
                <c:pt idx="1375">
                  <c:v>61.768723630095046</c:v>
                </c:pt>
                <c:pt idx="1376">
                  <c:v>61.767714371664034</c:v>
                </c:pt>
                <c:pt idx="1377">
                  <c:v>61.766705113233023</c:v>
                </c:pt>
                <c:pt idx="1378">
                  <c:v>61.765695854802004</c:v>
                </c:pt>
                <c:pt idx="1379">
                  <c:v>61.764686596370993</c:v>
                </c:pt>
                <c:pt idx="1380">
                  <c:v>61.763677337939974</c:v>
                </c:pt>
                <c:pt idx="1381">
                  <c:v>61.762668079508963</c:v>
                </c:pt>
                <c:pt idx="1382">
                  <c:v>61.761658821077951</c:v>
                </c:pt>
                <c:pt idx="1383">
                  <c:v>61.760649562646933</c:v>
                </c:pt>
                <c:pt idx="1384">
                  <c:v>61.759640304215921</c:v>
                </c:pt>
                <c:pt idx="1385">
                  <c:v>61.758614663708329</c:v>
                </c:pt>
                <c:pt idx="1386">
                  <c:v>61.757589023200744</c:v>
                </c:pt>
                <c:pt idx="1387">
                  <c:v>61.756563382693159</c:v>
                </c:pt>
                <c:pt idx="1388">
                  <c:v>61.755537742185567</c:v>
                </c:pt>
                <c:pt idx="1389">
                  <c:v>61.754512101677975</c:v>
                </c:pt>
                <c:pt idx="1390">
                  <c:v>61.75348646117039</c:v>
                </c:pt>
                <c:pt idx="1391">
                  <c:v>61.752460820662805</c:v>
                </c:pt>
                <c:pt idx="1392">
                  <c:v>61.751435180155212</c:v>
                </c:pt>
                <c:pt idx="1393">
                  <c:v>61.75040953964762</c:v>
                </c:pt>
                <c:pt idx="1394">
                  <c:v>61.749383899140035</c:v>
                </c:pt>
                <c:pt idx="1395">
                  <c:v>61.74835825863245</c:v>
                </c:pt>
                <c:pt idx="1396">
                  <c:v>61.747332618124858</c:v>
                </c:pt>
                <c:pt idx="1397">
                  <c:v>61.746306977617266</c:v>
                </c:pt>
                <c:pt idx="1398">
                  <c:v>61.745281337109681</c:v>
                </c:pt>
                <c:pt idx="1399">
                  <c:v>61.744255696602096</c:v>
                </c:pt>
                <c:pt idx="1400">
                  <c:v>61.743230056094504</c:v>
                </c:pt>
                <c:pt idx="1401">
                  <c:v>61.742204415586912</c:v>
                </c:pt>
                <c:pt idx="1402">
                  <c:v>61.741178775079327</c:v>
                </c:pt>
                <c:pt idx="1403">
                  <c:v>61.740153134571742</c:v>
                </c:pt>
                <c:pt idx="1404">
                  <c:v>61.739127494064149</c:v>
                </c:pt>
                <c:pt idx="1405">
                  <c:v>61.738101853556557</c:v>
                </c:pt>
                <c:pt idx="1406">
                  <c:v>61.737076213048972</c:v>
                </c:pt>
                <c:pt idx="1407">
                  <c:v>61.736050572541387</c:v>
                </c:pt>
                <c:pt idx="1408">
                  <c:v>61.735024932033795</c:v>
                </c:pt>
                <c:pt idx="1409">
                  <c:v>61.733999291526203</c:v>
                </c:pt>
                <c:pt idx="1410">
                  <c:v>61.732973651018618</c:v>
                </c:pt>
                <c:pt idx="1411">
                  <c:v>61.731948010511033</c:v>
                </c:pt>
                <c:pt idx="1412">
                  <c:v>61.730922370003441</c:v>
                </c:pt>
                <c:pt idx="1413">
                  <c:v>61.729896729495849</c:v>
                </c:pt>
                <c:pt idx="1414">
                  <c:v>61.728871088988264</c:v>
                </c:pt>
                <c:pt idx="1415">
                  <c:v>61.727829361353358</c:v>
                </c:pt>
                <c:pt idx="1416">
                  <c:v>61.726787633718459</c:v>
                </c:pt>
                <c:pt idx="1417">
                  <c:v>61.725745906083553</c:v>
                </c:pt>
                <c:pt idx="1418">
                  <c:v>61.724704178448654</c:v>
                </c:pt>
                <c:pt idx="1419">
                  <c:v>61.723662450813748</c:v>
                </c:pt>
                <c:pt idx="1420">
                  <c:v>61.722620723178842</c:v>
                </c:pt>
                <c:pt idx="1421">
                  <c:v>61.721578995543943</c:v>
                </c:pt>
                <c:pt idx="1422">
                  <c:v>61.720537267909037</c:v>
                </c:pt>
                <c:pt idx="1423">
                  <c:v>61.719495540274139</c:v>
                </c:pt>
                <c:pt idx="1424">
                  <c:v>61.718453812639233</c:v>
                </c:pt>
                <c:pt idx="1425">
                  <c:v>61.717412085004327</c:v>
                </c:pt>
                <c:pt idx="1426">
                  <c:v>61.716370357369428</c:v>
                </c:pt>
                <c:pt idx="1427">
                  <c:v>61.715328629734522</c:v>
                </c:pt>
                <c:pt idx="1428">
                  <c:v>61.714286902099623</c:v>
                </c:pt>
                <c:pt idx="1429">
                  <c:v>61.713245174464717</c:v>
                </c:pt>
                <c:pt idx="1430">
                  <c:v>61.712203446829811</c:v>
                </c:pt>
                <c:pt idx="1431">
                  <c:v>61.711161719194912</c:v>
                </c:pt>
                <c:pt idx="1432">
                  <c:v>61.710119991560006</c:v>
                </c:pt>
                <c:pt idx="1433">
                  <c:v>61.709078263925107</c:v>
                </c:pt>
                <c:pt idx="1434">
                  <c:v>61.708036536290201</c:v>
                </c:pt>
                <c:pt idx="1435">
                  <c:v>61.706994808655296</c:v>
                </c:pt>
                <c:pt idx="1436">
                  <c:v>61.705953081020397</c:v>
                </c:pt>
                <c:pt idx="1437">
                  <c:v>61.704911353385491</c:v>
                </c:pt>
                <c:pt idx="1438">
                  <c:v>61.703869625750592</c:v>
                </c:pt>
                <c:pt idx="1439">
                  <c:v>61.702827898115686</c:v>
                </c:pt>
                <c:pt idx="1440">
                  <c:v>61.70178617048078</c:v>
                </c:pt>
                <c:pt idx="1441">
                  <c:v>61.700744442845881</c:v>
                </c:pt>
                <c:pt idx="1442">
                  <c:v>61.699702715210975</c:v>
                </c:pt>
                <c:pt idx="1443">
                  <c:v>61.698660987576076</c:v>
                </c:pt>
                <c:pt idx="1444">
                  <c:v>61.69761925994117</c:v>
                </c:pt>
                <c:pt idx="1445">
                  <c:v>61.696561328375964</c:v>
                </c:pt>
                <c:pt idx="1446">
                  <c:v>61.69550339681075</c:v>
                </c:pt>
                <c:pt idx="1447">
                  <c:v>61.694445465245543</c:v>
                </c:pt>
                <c:pt idx="1448">
                  <c:v>61.69338753368033</c:v>
                </c:pt>
                <c:pt idx="1449">
                  <c:v>61.692329602115123</c:v>
                </c:pt>
                <c:pt idx="1450">
                  <c:v>61.691271670549916</c:v>
                </c:pt>
                <c:pt idx="1451">
                  <c:v>61.690213738984703</c:v>
                </c:pt>
                <c:pt idx="1452">
                  <c:v>61.689155807419496</c:v>
                </c:pt>
                <c:pt idx="1453">
                  <c:v>61.688097875854282</c:v>
                </c:pt>
                <c:pt idx="1454">
                  <c:v>61.687039944289076</c:v>
                </c:pt>
                <c:pt idx="1455">
                  <c:v>61.685982012723869</c:v>
                </c:pt>
                <c:pt idx="1456">
                  <c:v>61.684924081158655</c:v>
                </c:pt>
                <c:pt idx="1457">
                  <c:v>61.683866149593449</c:v>
                </c:pt>
                <c:pt idx="1458">
                  <c:v>61.682808218028235</c:v>
                </c:pt>
                <c:pt idx="1459">
                  <c:v>61.681750286463028</c:v>
                </c:pt>
                <c:pt idx="1460">
                  <c:v>61.680692354897822</c:v>
                </c:pt>
                <c:pt idx="1461">
                  <c:v>61.679634423332608</c:v>
                </c:pt>
                <c:pt idx="1462">
                  <c:v>61.678576491767402</c:v>
                </c:pt>
                <c:pt idx="1463">
                  <c:v>61.677518560202188</c:v>
                </c:pt>
                <c:pt idx="1464">
                  <c:v>61.676460628636981</c:v>
                </c:pt>
                <c:pt idx="1465">
                  <c:v>61.675402697071775</c:v>
                </c:pt>
                <c:pt idx="1466">
                  <c:v>61.674344765506561</c:v>
                </c:pt>
                <c:pt idx="1467">
                  <c:v>61.673286833941354</c:v>
                </c:pt>
                <c:pt idx="1468">
                  <c:v>61.672228902376141</c:v>
                </c:pt>
                <c:pt idx="1469">
                  <c:v>61.671170970810934</c:v>
                </c:pt>
                <c:pt idx="1470">
                  <c:v>61.670113039245727</c:v>
                </c:pt>
                <c:pt idx="1471">
                  <c:v>61.669055107680514</c:v>
                </c:pt>
                <c:pt idx="1472">
                  <c:v>61.667997176115307</c:v>
                </c:pt>
                <c:pt idx="1473">
                  <c:v>61.666939244550093</c:v>
                </c:pt>
                <c:pt idx="1474">
                  <c:v>61.665881312984887</c:v>
                </c:pt>
                <c:pt idx="1475">
                  <c:v>61.664808670650096</c:v>
                </c:pt>
                <c:pt idx="1476">
                  <c:v>61.663736028315306</c:v>
                </c:pt>
                <c:pt idx="1477">
                  <c:v>61.662663385980515</c:v>
                </c:pt>
                <c:pt idx="1478">
                  <c:v>61.661590743645718</c:v>
                </c:pt>
                <c:pt idx="1479">
                  <c:v>61.660518101310927</c:v>
                </c:pt>
                <c:pt idx="1480">
                  <c:v>61.659445458976137</c:v>
                </c:pt>
                <c:pt idx="1481">
                  <c:v>61.658372816641347</c:v>
                </c:pt>
                <c:pt idx="1482">
                  <c:v>61.657300174306556</c:v>
                </c:pt>
                <c:pt idx="1483">
                  <c:v>61.656227531971766</c:v>
                </c:pt>
                <c:pt idx="1484">
                  <c:v>61.655154889636975</c:v>
                </c:pt>
                <c:pt idx="1485">
                  <c:v>61.654082247302185</c:v>
                </c:pt>
                <c:pt idx="1486">
                  <c:v>61.653009604967387</c:v>
                </c:pt>
                <c:pt idx="1487">
                  <c:v>61.651936962632597</c:v>
                </c:pt>
                <c:pt idx="1488">
                  <c:v>61.650864320297806</c:v>
                </c:pt>
                <c:pt idx="1489">
                  <c:v>61.649791677963016</c:v>
                </c:pt>
                <c:pt idx="1490">
                  <c:v>61.648719035628226</c:v>
                </c:pt>
                <c:pt idx="1491">
                  <c:v>61.647646393293435</c:v>
                </c:pt>
                <c:pt idx="1492">
                  <c:v>61.646573750958645</c:v>
                </c:pt>
                <c:pt idx="1493">
                  <c:v>61.645501108623847</c:v>
                </c:pt>
                <c:pt idx="1494">
                  <c:v>61.644428466289057</c:v>
                </c:pt>
                <c:pt idx="1495">
                  <c:v>61.643355823954266</c:v>
                </c:pt>
                <c:pt idx="1496">
                  <c:v>61.642283181619476</c:v>
                </c:pt>
                <c:pt idx="1497">
                  <c:v>61.641210539284685</c:v>
                </c:pt>
                <c:pt idx="1498">
                  <c:v>61.640137896949895</c:v>
                </c:pt>
                <c:pt idx="1499">
                  <c:v>61.639065254615105</c:v>
                </c:pt>
                <c:pt idx="1500">
                  <c:v>61.637992612280314</c:v>
                </c:pt>
                <c:pt idx="1501">
                  <c:v>61.636919969945517</c:v>
                </c:pt>
                <c:pt idx="1502">
                  <c:v>61.635847327610726</c:v>
                </c:pt>
                <c:pt idx="1503">
                  <c:v>61.634774685275936</c:v>
                </c:pt>
                <c:pt idx="1504">
                  <c:v>61.633702042941145</c:v>
                </c:pt>
                <c:pt idx="1505">
                  <c:v>61.632618580100662</c:v>
                </c:pt>
                <c:pt idx="1506">
                  <c:v>61.631535117260178</c:v>
                </c:pt>
                <c:pt idx="1507">
                  <c:v>61.630451654419694</c:v>
                </c:pt>
                <c:pt idx="1508">
                  <c:v>61.629368191579218</c:v>
                </c:pt>
                <c:pt idx="1509">
                  <c:v>61.628284728738734</c:v>
                </c:pt>
                <c:pt idx="1510">
                  <c:v>61.62720126589825</c:v>
                </c:pt>
                <c:pt idx="1511">
                  <c:v>61.626117803057767</c:v>
                </c:pt>
                <c:pt idx="1512">
                  <c:v>61.625034340217283</c:v>
                </c:pt>
                <c:pt idx="1513">
                  <c:v>61.623950877376799</c:v>
                </c:pt>
                <c:pt idx="1514">
                  <c:v>61.622867414536316</c:v>
                </c:pt>
                <c:pt idx="1515">
                  <c:v>61.621783951695832</c:v>
                </c:pt>
                <c:pt idx="1516">
                  <c:v>61.620700488855356</c:v>
                </c:pt>
                <c:pt idx="1517">
                  <c:v>61.619617026014872</c:v>
                </c:pt>
                <c:pt idx="1518">
                  <c:v>61.618533563174388</c:v>
                </c:pt>
                <c:pt idx="1519">
                  <c:v>61.617450100333905</c:v>
                </c:pt>
                <c:pt idx="1520">
                  <c:v>61.616366637493421</c:v>
                </c:pt>
                <c:pt idx="1521">
                  <c:v>61.615283174652937</c:v>
                </c:pt>
                <c:pt idx="1522">
                  <c:v>61.614199711812454</c:v>
                </c:pt>
                <c:pt idx="1523">
                  <c:v>61.613116248971977</c:v>
                </c:pt>
                <c:pt idx="1524">
                  <c:v>61.612032786131493</c:v>
                </c:pt>
                <c:pt idx="1525">
                  <c:v>61.61094932329101</c:v>
                </c:pt>
                <c:pt idx="1526">
                  <c:v>61.609865860450526</c:v>
                </c:pt>
                <c:pt idx="1527">
                  <c:v>61.608782397610042</c:v>
                </c:pt>
                <c:pt idx="1528">
                  <c:v>61.607698934769559</c:v>
                </c:pt>
                <c:pt idx="1529">
                  <c:v>61.606615471929075</c:v>
                </c:pt>
                <c:pt idx="1530">
                  <c:v>61.605532009088591</c:v>
                </c:pt>
                <c:pt idx="1531">
                  <c:v>61.604448546248115</c:v>
                </c:pt>
                <c:pt idx="1532">
                  <c:v>61.603365083407631</c:v>
                </c:pt>
                <c:pt idx="1533">
                  <c:v>61.602281620567148</c:v>
                </c:pt>
                <c:pt idx="1534">
                  <c:v>61.601198157726664</c:v>
                </c:pt>
                <c:pt idx="1535">
                  <c:v>61.600107579401929</c:v>
                </c:pt>
                <c:pt idx="1536">
                  <c:v>61.599017001077186</c:v>
                </c:pt>
                <c:pt idx="1537">
                  <c:v>61.597926422752451</c:v>
                </c:pt>
                <c:pt idx="1538">
                  <c:v>61.596835844427716</c:v>
                </c:pt>
                <c:pt idx="1539">
                  <c:v>61.595745266102981</c:v>
                </c:pt>
                <c:pt idx="1540">
                  <c:v>61.594654687778238</c:v>
                </c:pt>
                <c:pt idx="1541">
                  <c:v>61.593564109453503</c:v>
                </c:pt>
                <c:pt idx="1542">
                  <c:v>61.592473531128768</c:v>
                </c:pt>
                <c:pt idx="1543">
                  <c:v>61.591382952804025</c:v>
                </c:pt>
                <c:pt idx="1544">
                  <c:v>61.59029237447929</c:v>
                </c:pt>
                <c:pt idx="1545">
                  <c:v>61.589201796154555</c:v>
                </c:pt>
                <c:pt idx="1546">
                  <c:v>61.588111217829812</c:v>
                </c:pt>
                <c:pt idx="1547">
                  <c:v>61.587020639505077</c:v>
                </c:pt>
                <c:pt idx="1548">
                  <c:v>61.585930061180342</c:v>
                </c:pt>
                <c:pt idx="1549">
                  <c:v>61.5848394828556</c:v>
                </c:pt>
                <c:pt idx="1550">
                  <c:v>61.583748904530864</c:v>
                </c:pt>
                <c:pt idx="1551">
                  <c:v>61.582658326206129</c:v>
                </c:pt>
                <c:pt idx="1552">
                  <c:v>61.581567747881394</c:v>
                </c:pt>
                <c:pt idx="1553">
                  <c:v>61.580477169556652</c:v>
                </c:pt>
                <c:pt idx="1554">
                  <c:v>61.579386591231916</c:v>
                </c:pt>
                <c:pt idx="1555">
                  <c:v>61.578296012907181</c:v>
                </c:pt>
                <c:pt idx="1556">
                  <c:v>61.577205434582439</c:v>
                </c:pt>
                <c:pt idx="1557">
                  <c:v>61.576114856257703</c:v>
                </c:pt>
                <c:pt idx="1558">
                  <c:v>61.575024277932968</c:v>
                </c:pt>
                <c:pt idx="1559">
                  <c:v>61.573933699608233</c:v>
                </c:pt>
                <c:pt idx="1560">
                  <c:v>61.572843121283491</c:v>
                </c:pt>
                <c:pt idx="1561">
                  <c:v>61.571752542958755</c:v>
                </c:pt>
                <c:pt idx="1562">
                  <c:v>61.57066196463402</c:v>
                </c:pt>
                <c:pt idx="1563">
                  <c:v>61.569571386309278</c:v>
                </c:pt>
                <c:pt idx="1564">
                  <c:v>61.568480807984542</c:v>
                </c:pt>
                <c:pt idx="1565">
                  <c:v>61.567386350652477</c:v>
                </c:pt>
                <c:pt idx="1566">
                  <c:v>61.566291893320418</c:v>
                </c:pt>
                <c:pt idx="1567">
                  <c:v>61.565197435988352</c:v>
                </c:pt>
                <c:pt idx="1568">
                  <c:v>61.564102978656294</c:v>
                </c:pt>
                <c:pt idx="1569">
                  <c:v>61.563008521324228</c:v>
                </c:pt>
                <c:pt idx="1570">
                  <c:v>61.56191406399217</c:v>
                </c:pt>
                <c:pt idx="1571">
                  <c:v>61.560819606660104</c:v>
                </c:pt>
                <c:pt idx="1572">
                  <c:v>61.559725149328045</c:v>
                </c:pt>
                <c:pt idx="1573">
                  <c:v>61.55863069199598</c:v>
                </c:pt>
                <c:pt idx="1574">
                  <c:v>61.557536234663921</c:v>
                </c:pt>
                <c:pt idx="1575">
                  <c:v>61.556441777331855</c:v>
                </c:pt>
                <c:pt idx="1576">
                  <c:v>61.555347319999797</c:v>
                </c:pt>
                <c:pt idx="1577">
                  <c:v>61.554252862667731</c:v>
                </c:pt>
                <c:pt idx="1578">
                  <c:v>61.553158405335672</c:v>
                </c:pt>
                <c:pt idx="1579">
                  <c:v>61.552063948003607</c:v>
                </c:pt>
                <c:pt idx="1580">
                  <c:v>61.550969490671541</c:v>
                </c:pt>
                <c:pt idx="1581">
                  <c:v>61.549875033339482</c:v>
                </c:pt>
                <c:pt idx="1582">
                  <c:v>61.548780576007417</c:v>
                </c:pt>
                <c:pt idx="1583">
                  <c:v>61.547686118675358</c:v>
                </c:pt>
                <c:pt idx="1584">
                  <c:v>61.546591661343292</c:v>
                </c:pt>
                <c:pt idx="1585">
                  <c:v>61.545497204011234</c:v>
                </c:pt>
                <c:pt idx="1586">
                  <c:v>61.544402746679168</c:v>
                </c:pt>
                <c:pt idx="1587">
                  <c:v>61.54330828934711</c:v>
                </c:pt>
                <c:pt idx="1588">
                  <c:v>61.542213832015044</c:v>
                </c:pt>
                <c:pt idx="1589">
                  <c:v>61.541119374682985</c:v>
                </c:pt>
                <c:pt idx="1590">
                  <c:v>61.54002491735092</c:v>
                </c:pt>
                <c:pt idx="1591">
                  <c:v>61.538930460018861</c:v>
                </c:pt>
                <c:pt idx="1592">
                  <c:v>61.537836002686795</c:v>
                </c:pt>
                <c:pt idx="1593">
                  <c:v>61.536741545354737</c:v>
                </c:pt>
                <c:pt idx="1594">
                  <c:v>61.535647088022671</c:v>
                </c:pt>
                <c:pt idx="1595">
                  <c:v>61.534552195905007</c:v>
                </c:pt>
                <c:pt idx="1596">
                  <c:v>61.533457303787337</c:v>
                </c:pt>
                <c:pt idx="1597">
                  <c:v>61.532362411669673</c:v>
                </c:pt>
                <c:pt idx="1598">
                  <c:v>61.53126751955201</c:v>
                </c:pt>
                <c:pt idx="1599">
                  <c:v>61.530172627434339</c:v>
                </c:pt>
                <c:pt idx="1600">
                  <c:v>61.529077735316676</c:v>
                </c:pt>
                <c:pt idx="1601">
                  <c:v>61.527982843199013</c:v>
                </c:pt>
                <c:pt idx="1602">
                  <c:v>61.526887951081342</c:v>
                </c:pt>
                <c:pt idx="1603">
                  <c:v>61.525793058963679</c:v>
                </c:pt>
                <c:pt idx="1604">
                  <c:v>61.524698166846015</c:v>
                </c:pt>
                <c:pt idx="1605">
                  <c:v>61.523603274728345</c:v>
                </c:pt>
                <c:pt idx="1606">
                  <c:v>61.522508382610681</c:v>
                </c:pt>
                <c:pt idx="1607">
                  <c:v>61.521413490493018</c:v>
                </c:pt>
                <c:pt idx="1608">
                  <c:v>61.520318598375347</c:v>
                </c:pt>
                <c:pt idx="1609">
                  <c:v>61.519223706257684</c:v>
                </c:pt>
                <c:pt idx="1610">
                  <c:v>61.51812881414002</c:v>
                </c:pt>
                <c:pt idx="1611">
                  <c:v>61.51703392202235</c:v>
                </c:pt>
                <c:pt idx="1612">
                  <c:v>61.515939029904686</c:v>
                </c:pt>
                <c:pt idx="1613">
                  <c:v>61.514844137787023</c:v>
                </c:pt>
                <c:pt idx="1614">
                  <c:v>61.513749245669352</c:v>
                </c:pt>
                <c:pt idx="1615">
                  <c:v>61.512654353551689</c:v>
                </c:pt>
                <c:pt idx="1616">
                  <c:v>61.511559461434025</c:v>
                </c:pt>
                <c:pt idx="1617">
                  <c:v>61.510464569316355</c:v>
                </c:pt>
                <c:pt idx="1618">
                  <c:v>61.509369677198691</c:v>
                </c:pt>
                <c:pt idx="1619">
                  <c:v>61.508274785081028</c:v>
                </c:pt>
                <c:pt idx="1620">
                  <c:v>61.507179892963357</c:v>
                </c:pt>
                <c:pt idx="1621">
                  <c:v>61.506085000845694</c:v>
                </c:pt>
                <c:pt idx="1622">
                  <c:v>61.50499010872803</c:v>
                </c:pt>
                <c:pt idx="1623">
                  <c:v>61.50389521661036</c:v>
                </c:pt>
                <c:pt idx="1624">
                  <c:v>61.502800324492696</c:v>
                </c:pt>
                <c:pt idx="1625">
                  <c:v>61.501710742658275</c:v>
                </c:pt>
                <c:pt idx="1626">
                  <c:v>61.500621160823862</c:v>
                </c:pt>
                <c:pt idx="1627">
                  <c:v>61.499531578989441</c:v>
                </c:pt>
                <c:pt idx="1628">
                  <c:v>61.498441997155027</c:v>
                </c:pt>
                <c:pt idx="1629">
                  <c:v>61.497352415320606</c:v>
                </c:pt>
                <c:pt idx="1630">
                  <c:v>61.496262833486192</c:v>
                </c:pt>
                <c:pt idx="1631">
                  <c:v>61.495173251651771</c:v>
                </c:pt>
                <c:pt idx="1632">
                  <c:v>61.494083669817357</c:v>
                </c:pt>
                <c:pt idx="1633">
                  <c:v>61.492994087982936</c:v>
                </c:pt>
                <c:pt idx="1634">
                  <c:v>61.491904506148522</c:v>
                </c:pt>
                <c:pt idx="1635">
                  <c:v>61.490814924314101</c:v>
                </c:pt>
                <c:pt idx="1636">
                  <c:v>61.489725342479687</c:v>
                </c:pt>
                <c:pt idx="1637">
                  <c:v>61.488635760645266</c:v>
                </c:pt>
                <c:pt idx="1638">
                  <c:v>61.487546178810852</c:v>
                </c:pt>
                <c:pt idx="1639">
                  <c:v>61.486456596976431</c:v>
                </c:pt>
                <c:pt idx="1640">
                  <c:v>61.48536701514201</c:v>
                </c:pt>
                <c:pt idx="1641">
                  <c:v>61.484277433307597</c:v>
                </c:pt>
                <c:pt idx="1642">
                  <c:v>61.483187851473176</c:v>
                </c:pt>
                <c:pt idx="1643">
                  <c:v>61.482098269638762</c:v>
                </c:pt>
                <c:pt idx="1644">
                  <c:v>61.481008687804341</c:v>
                </c:pt>
                <c:pt idx="1645">
                  <c:v>61.479919105969927</c:v>
                </c:pt>
                <c:pt idx="1646">
                  <c:v>61.478829524135506</c:v>
                </c:pt>
                <c:pt idx="1647">
                  <c:v>61.477739942301092</c:v>
                </c:pt>
                <c:pt idx="1648">
                  <c:v>61.476650360466671</c:v>
                </c:pt>
                <c:pt idx="1649">
                  <c:v>61.475560778632257</c:v>
                </c:pt>
                <c:pt idx="1650">
                  <c:v>61.474471196797836</c:v>
                </c:pt>
                <c:pt idx="1651">
                  <c:v>61.473381614963422</c:v>
                </c:pt>
                <c:pt idx="1652">
                  <c:v>61.472292033129001</c:v>
                </c:pt>
                <c:pt idx="1653">
                  <c:v>61.471202451294587</c:v>
                </c:pt>
                <c:pt idx="1654">
                  <c:v>61.470112869460166</c:v>
                </c:pt>
                <c:pt idx="1655">
                  <c:v>61.469029128306886</c:v>
                </c:pt>
                <c:pt idx="1656">
                  <c:v>61.467945387153605</c:v>
                </c:pt>
                <c:pt idx="1657">
                  <c:v>61.466861646000325</c:v>
                </c:pt>
                <c:pt idx="1658">
                  <c:v>61.465777904847037</c:v>
                </c:pt>
                <c:pt idx="1659">
                  <c:v>61.464694163693757</c:v>
                </c:pt>
                <c:pt idx="1660">
                  <c:v>61.463610422540476</c:v>
                </c:pt>
                <c:pt idx="1661">
                  <c:v>61.462526681387196</c:v>
                </c:pt>
                <c:pt idx="1662">
                  <c:v>61.461442940233916</c:v>
                </c:pt>
                <c:pt idx="1663">
                  <c:v>61.460359199080635</c:v>
                </c:pt>
                <c:pt idx="1664">
                  <c:v>61.459275457927355</c:v>
                </c:pt>
                <c:pt idx="1665">
                  <c:v>61.458191716774074</c:v>
                </c:pt>
                <c:pt idx="1666">
                  <c:v>61.457107975620787</c:v>
                </c:pt>
                <c:pt idx="1667">
                  <c:v>61.456024234467506</c:v>
                </c:pt>
                <c:pt idx="1668">
                  <c:v>61.454940493314226</c:v>
                </c:pt>
                <c:pt idx="1669">
                  <c:v>61.453856752160945</c:v>
                </c:pt>
                <c:pt idx="1670">
                  <c:v>61.452773011007665</c:v>
                </c:pt>
                <c:pt idx="1671">
                  <c:v>61.451689269854384</c:v>
                </c:pt>
                <c:pt idx="1672">
                  <c:v>61.450605528701104</c:v>
                </c:pt>
                <c:pt idx="1673">
                  <c:v>61.449521787547816</c:v>
                </c:pt>
                <c:pt idx="1674">
                  <c:v>61.448438046394536</c:v>
                </c:pt>
                <c:pt idx="1675">
                  <c:v>61.447354305241255</c:v>
                </c:pt>
                <c:pt idx="1676">
                  <c:v>61.446270564087975</c:v>
                </c:pt>
                <c:pt idx="1677">
                  <c:v>61.445186822934694</c:v>
                </c:pt>
                <c:pt idx="1678">
                  <c:v>61.444103081781414</c:v>
                </c:pt>
                <c:pt idx="1679">
                  <c:v>61.443019340628133</c:v>
                </c:pt>
                <c:pt idx="1680">
                  <c:v>61.441935599474853</c:v>
                </c:pt>
                <c:pt idx="1681">
                  <c:v>61.440851858321565</c:v>
                </c:pt>
                <c:pt idx="1682">
                  <c:v>61.439768117168285</c:v>
                </c:pt>
                <c:pt idx="1683">
                  <c:v>61.438684376015004</c:v>
                </c:pt>
                <c:pt idx="1684">
                  <c:v>61.437600634861724</c:v>
                </c:pt>
                <c:pt idx="1685">
                  <c:v>61.436519346577413</c:v>
                </c:pt>
                <c:pt idx="1686">
                  <c:v>61.435438058293101</c:v>
                </c:pt>
                <c:pt idx="1687">
                  <c:v>61.43435677000879</c:v>
                </c:pt>
                <c:pt idx="1688">
                  <c:v>61.433275481724479</c:v>
                </c:pt>
                <c:pt idx="1689">
                  <c:v>61.432194193440168</c:v>
                </c:pt>
                <c:pt idx="1690">
                  <c:v>61.431112905155857</c:v>
                </c:pt>
                <c:pt idx="1691">
                  <c:v>61.430031616871545</c:v>
                </c:pt>
                <c:pt idx="1692">
                  <c:v>61.428950328587227</c:v>
                </c:pt>
                <c:pt idx="1693">
                  <c:v>61.427869040302916</c:v>
                </c:pt>
                <c:pt idx="1694">
                  <c:v>61.426787752018605</c:v>
                </c:pt>
                <c:pt idx="1695">
                  <c:v>61.425706463734294</c:v>
                </c:pt>
                <c:pt idx="1696">
                  <c:v>61.424625175449982</c:v>
                </c:pt>
                <c:pt idx="1697">
                  <c:v>61.423543887165671</c:v>
                </c:pt>
                <c:pt idx="1698">
                  <c:v>61.42246259888136</c:v>
                </c:pt>
                <c:pt idx="1699">
                  <c:v>61.421381310597049</c:v>
                </c:pt>
                <c:pt idx="1700">
                  <c:v>61.420300022312738</c:v>
                </c:pt>
                <c:pt idx="1701">
                  <c:v>61.419218734028426</c:v>
                </c:pt>
                <c:pt idx="1702">
                  <c:v>61.418137445744115</c:v>
                </c:pt>
                <c:pt idx="1703">
                  <c:v>61.417056157459804</c:v>
                </c:pt>
                <c:pt idx="1704">
                  <c:v>61.415974869175493</c:v>
                </c:pt>
                <c:pt idx="1705">
                  <c:v>61.414893580891182</c:v>
                </c:pt>
                <c:pt idx="1706">
                  <c:v>61.41381229260687</c:v>
                </c:pt>
                <c:pt idx="1707">
                  <c:v>61.412731004322552</c:v>
                </c:pt>
                <c:pt idx="1708">
                  <c:v>61.411649716038241</c:v>
                </c:pt>
                <c:pt idx="1709">
                  <c:v>61.41056842775393</c:v>
                </c:pt>
                <c:pt idx="1710">
                  <c:v>61.409487139469618</c:v>
                </c:pt>
                <c:pt idx="1711">
                  <c:v>61.408405851185307</c:v>
                </c:pt>
                <c:pt idx="1712">
                  <c:v>61.407324562900996</c:v>
                </c:pt>
                <c:pt idx="1713">
                  <c:v>61.406243274616685</c:v>
                </c:pt>
                <c:pt idx="1714">
                  <c:v>61.405161986332374</c:v>
                </c:pt>
                <c:pt idx="1715">
                  <c:v>61.404081633993009</c:v>
                </c:pt>
                <c:pt idx="1716">
                  <c:v>61.403001281653644</c:v>
                </c:pt>
                <c:pt idx="1717">
                  <c:v>61.401920929314272</c:v>
                </c:pt>
                <c:pt idx="1718">
                  <c:v>61.400840576974907</c:v>
                </c:pt>
                <c:pt idx="1719">
                  <c:v>61.399760224635543</c:v>
                </c:pt>
                <c:pt idx="1720">
                  <c:v>61.398679872296178</c:v>
                </c:pt>
                <c:pt idx="1721">
                  <c:v>61.397599519956813</c:v>
                </c:pt>
                <c:pt idx="1722">
                  <c:v>61.396519167617448</c:v>
                </c:pt>
                <c:pt idx="1723">
                  <c:v>61.395438815278084</c:v>
                </c:pt>
                <c:pt idx="1724">
                  <c:v>61.394358462938712</c:v>
                </c:pt>
                <c:pt idx="1725">
                  <c:v>61.393278110599347</c:v>
                </c:pt>
                <c:pt idx="1726">
                  <c:v>61.392197758259982</c:v>
                </c:pt>
                <c:pt idx="1727">
                  <c:v>61.391117405920618</c:v>
                </c:pt>
                <c:pt idx="1728">
                  <c:v>61.390037053581253</c:v>
                </c:pt>
                <c:pt idx="1729">
                  <c:v>61.388956701241881</c:v>
                </c:pt>
                <c:pt idx="1730">
                  <c:v>61.387876348902516</c:v>
                </c:pt>
                <c:pt idx="1731">
                  <c:v>61.386795996563151</c:v>
                </c:pt>
                <c:pt idx="1732">
                  <c:v>61.385715644223787</c:v>
                </c:pt>
                <c:pt idx="1733">
                  <c:v>61.384635291884422</c:v>
                </c:pt>
                <c:pt idx="1734">
                  <c:v>61.383554939545057</c:v>
                </c:pt>
                <c:pt idx="1735">
                  <c:v>61.382474587205692</c:v>
                </c:pt>
                <c:pt idx="1736">
                  <c:v>61.38139423486632</c:v>
                </c:pt>
                <c:pt idx="1737">
                  <c:v>61.380313882526956</c:v>
                </c:pt>
                <c:pt idx="1738">
                  <c:v>61.379233530187591</c:v>
                </c:pt>
                <c:pt idx="1739">
                  <c:v>61.378153177848226</c:v>
                </c:pt>
                <c:pt idx="1740">
                  <c:v>61.377072825508861</c:v>
                </c:pt>
                <c:pt idx="1741">
                  <c:v>61.375992473169489</c:v>
                </c:pt>
                <c:pt idx="1742">
                  <c:v>61.374912120830125</c:v>
                </c:pt>
                <c:pt idx="1743">
                  <c:v>61.37383176849076</c:v>
                </c:pt>
                <c:pt idx="1744">
                  <c:v>61.372751416151395</c:v>
                </c:pt>
                <c:pt idx="1745">
                  <c:v>61.371674861410376</c:v>
                </c:pt>
                <c:pt idx="1746">
                  <c:v>61.370598306669358</c:v>
                </c:pt>
                <c:pt idx="1747">
                  <c:v>61.369521751928339</c:v>
                </c:pt>
                <c:pt idx="1748">
                  <c:v>61.368445197187327</c:v>
                </c:pt>
                <c:pt idx="1749">
                  <c:v>61.367368642446309</c:v>
                </c:pt>
                <c:pt idx="1750">
                  <c:v>61.36629208770529</c:v>
                </c:pt>
                <c:pt idx="1751">
                  <c:v>61.365215532964271</c:v>
                </c:pt>
                <c:pt idx="1752">
                  <c:v>61.364138978223252</c:v>
                </c:pt>
                <c:pt idx="1753">
                  <c:v>61.363062423482233</c:v>
                </c:pt>
                <c:pt idx="1754">
                  <c:v>61.361985868741215</c:v>
                </c:pt>
                <c:pt idx="1755">
                  <c:v>61.360909314000196</c:v>
                </c:pt>
                <c:pt idx="1756">
                  <c:v>61.359832759259184</c:v>
                </c:pt>
                <c:pt idx="1757">
                  <c:v>61.358756204518166</c:v>
                </c:pt>
                <c:pt idx="1758">
                  <c:v>61.357679649777147</c:v>
                </c:pt>
                <c:pt idx="1759">
                  <c:v>61.356603095036128</c:v>
                </c:pt>
                <c:pt idx="1760">
                  <c:v>61.355526540295109</c:v>
                </c:pt>
                <c:pt idx="1761">
                  <c:v>61.354449985554091</c:v>
                </c:pt>
                <c:pt idx="1762">
                  <c:v>61.353373430813072</c:v>
                </c:pt>
                <c:pt idx="1763">
                  <c:v>61.35229687607206</c:v>
                </c:pt>
                <c:pt idx="1764">
                  <c:v>61.351220321331041</c:v>
                </c:pt>
                <c:pt idx="1765">
                  <c:v>61.350143766590023</c:v>
                </c:pt>
                <c:pt idx="1766">
                  <c:v>61.349067211849004</c:v>
                </c:pt>
                <c:pt idx="1767">
                  <c:v>61.347990657107985</c:v>
                </c:pt>
                <c:pt idx="1768">
                  <c:v>61.346914102366966</c:v>
                </c:pt>
                <c:pt idx="1769">
                  <c:v>61.345837547625948</c:v>
                </c:pt>
                <c:pt idx="1770">
                  <c:v>61.344760992884929</c:v>
                </c:pt>
                <c:pt idx="1771">
                  <c:v>61.343684438143917</c:v>
                </c:pt>
                <c:pt idx="1772">
                  <c:v>61.342607883402898</c:v>
                </c:pt>
                <c:pt idx="1773">
                  <c:v>61.34153132866188</c:v>
                </c:pt>
                <c:pt idx="1774">
                  <c:v>61.340454773920861</c:v>
                </c:pt>
                <c:pt idx="1775">
                  <c:v>61.339391911849212</c:v>
                </c:pt>
                <c:pt idx="1776">
                  <c:v>61.338329049777563</c:v>
                </c:pt>
                <c:pt idx="1777">
                  <c:v>61.337266187705914</c:v>
                </c:pt>
                <c:pt idx="1778">
                  <c:v>61.336203325634266</c:v>
                </c:pt>
                <c:pt idx="1779">
                  <c:v>61.335140463562624</c:v>
                </c:pt>
                <c:pt idx="1780">
                  <c:v>61.334077601490975</c:v>
                </c:pt>
                <c:pt idx="1781">
                  <c:v>61.333014739419326</c:v>
                </c:pt>
                <c:pt idx="1782">
                  <c:v>61.331951877347677</c:v>
                </c:pt>
                <c:pt idx="1783">
                  <c:v>61.330889015276028</c:v>
                </c:pt>
                <c:pt idx="1784">
                  <c:v>61.32982615320438</c:v>
                </c:pt>
                <c:pt idx="1785">
                  <c:v>61.328763291132731</c:v>
                </c:pt>
                <c:pt idx="1786">
                  <c:v>61.327700429061082</c:v>
                </c:pt>
                <c:pt idx="1787">
                  <c:v>61.326637566989433</c:v>
                </c:pt>
                <c:pt idx="1788">
                  <c:v>61.325574704917784</c:v>
                </c:pt>
                <c:pt idx="1789">
                  <c:v>61.324511842846135</c:v>
                </c:pt>
                <c:pt idx="1790">
                  <c:v>61.323448980774494</c:v>
                </c:pt>
                <c:pt idx="1791">
                  <c:v>61.322386118702845</c:v>
                </c:pt>
                <c:pt idx="1792">
                  <c:v>61.321323256631196</c:v>
                </c:pt>
                <c:pt idx="1793">
                  <c:v>61.320260394559547</c:v>
                </c:pt>
                <c:pt idx="1794">
                  <c:v>61.319197532487898</c:v>
                </c:pt>
                <c:pt idx="1795">
                  <c:v>61.318134670416249</c:v>
                </c:pt>
                <c:pt idx="1796">
                  <c:v>61.3170718083446</c:v>
                </c:pt>
                <c:pt idx="1797">
                  <c:v>61.316008946272952</c:v>
                </c:pt>
                <c:pt idx="1798">
                  <c:v>61.314946084201303</c:v>
                </c:pt>
                <c:pt idx="1799">
                  <c:v>61.313883222129661</c:v>
                </c:pt>
                <c:pt idx="1800">
                  <c:v>61.312820360058012</c:v>
                </c:pt>
                <c:pt idx="1801">
                  <c:v>61.311757497986363</c:v>
                </c:pt>
                <c:pt idx="1802">
                  <c:v>61.310694635914714</c:v>
                </c:pt>
                <c:pt idx="1803">
                  <c:v>61.309631773843066</c:v>
                </c:pt>
                <c:pt idx="1804">
                  <c:v>61.308568911771417</c:v>
                </c:pt>
                <c:pt idx="1805">
                  <c:v>61.307526854027898</c:v>
                </c:pt>
                <c:pt idx="1806">
                  <c:v>61.30648479628438</c:v>
                </c:pt>
                <c:pt idx="1807">
                  <c:v>61.305442738540862</c:v>
                </c:pt>
                <c:pt idx="1808">
                  <c:v>61.304400680797336</c:v>
                </c:pt>
                <c:pt idx="1809">
                  <c:v>61.303358623053818</c:v>
                </c:pt>
                <c:pt idx="1810">
                  <c:v>61.302316565310299</c:v>
                </c:pt>
                <c:pt idx="1811">
                  <c:v>61.301274507566781</c:v>
                </c:pt>
                <c:pt idx="1812">
                  <c:v>61.300232449823262</c:v>
                </c:pt>
                <c:pt idx="1813">
                  <c:v>61.299190392079744</c:v>
                </c:pt>
                <c:pt idx="1814">
                  <c:v>61.298148334336226</c:v>
                </c:pt>
                <c:pt idx="1815">
                  <c:v>61.297106276592707</c:v>
                </c:pt>
                <c:pt idx="1816">
                  <c:v>61.296064218849182</c:v>
                </c:pt>
                <c:pt idx="1817">
                  <c:v>61.295022161105663</c:v>
                </c:pt>
                <c:pt idx="1818">
                  <c:v>61.293980103362145</c:v>
                </c:pt>
                <c:pt idx="1819">
                  <c:v>61.292938045618627</c:v>
                </c:pt>
                <c:pt idx="1820">
                  <c:v>61.291895987875108</c:v>
                </c:pt>
                <c:pt idx="1821">
                  <c:v>61.29085393013159</c:v>
                </c:pt>
                <c:pt idx="1822">
                  <c:v>61.289811872388071</c:v>
                </c:pt>
                <c:pt idx="1823">
                  <c:v>61.288769814644546</c:v>
                </c:pt>
                <c:pt idx="1824">
                  <c:v>61.287727756901027</c:v>
                </c:pt>
                <c:pt idx="1825">
                  <c:v>61.286685699157509</c:v>
                </c:pt>
                <c:pt idx="1826">
                  <c:v>61.285643641413991</c:v>
                </c:pt>
                <c:pt idx="1827">
                  <c:v>61.284601583670472</c:v>
                </c:pt>
                <c:pt idx="1828">
                  <c:v>61.283559525926954</c:v>
                </c:pt>
                <c:pt idx="1829">
                  <c:v>61.282517468183435</c:v>
                </c:pt>
                <c:pt idx="1830">
                  <c:v>61.281475410439917</c:v>
                </c:pt>
                <c:pt idx="1831">
                  <c:v>61.280433352696392</c:v>
                </c:pt>
                <c:pt idx="1832">
                  <c:v>61.279391294952873</c:v>
                </c:pt>
                <c:pt idx="1833">
                  <c:v>61.278349237209355</c:v>
                </c:pt>
                <c:pt idx="1834">
                  <c:v>61.277307179465836</c:v>
                </c:pt>
                <c:pt idx="1835">
                  <c:v>61.276288643240008</c:v>
                </c:pt>
                <c:pt idx="1836">
                  <c:v>61.27527010701418</c:v>
                </c:pt>
                <c:pt idx="1837">
                  <c:v>61.274251570788351</c:v>
                </c:pt>
                <c:pt idx="1838">
                  <c:v>61.273233034562523</c:v>
                </c:pt>
                <c:pt idx="1839">
                  <c:v>61.272214498336695</c:v>
                </c:pt>
                <c:pt idx="1840">
                  <c:v>61.271195962110873</c:v>
                </c:pt>
                <c:pt idx="1841">
                  <c:v>61.270177425885045</c:v>
                </c:pt>
                <c:pt idx="1842">
                  <c:v>61.269158889659217</c:v>
                </c:pt>
                <c:pt idx="1843">
                  <c:v>61.268140353433388</c:v>
                </c:pt>
                <c:pt idx="1844">
                  <c:v>61.26712181720756</c:v>
                </c:pt>
                <c:pt idx="1845">
                  <c:v>61.266103280981731</c:v>
                </c:pt>
                <c:pt idx="1846">
                  <c:v>61.265084744755903</c:v>
                </c:pt>
                <c:pt idx="1847">
                  <c:v>61.264066208530075</c:v>
                </c:pt>
                <c:pt idx="1848">
                  <c:v>61.263047672304246</c:v>
                </c:pt>
                <c:pt idx="1849">
                  <c:v>61.262029136078425</c:v>
                </c:pt>
                <c:pt idx="1850">
                  <c:v>61.261010599852597</c:v>
                </c:pt>
                <c:pt idx="1851">
                  <c:v>61.259992063626768</c:v>
                </c:pt>
                <c:pt idx="1852">
                  <c:v>61.25897352740094</c:v>
                </c:pt>
                <c:pt idx="1853">
                  <c:v>61.257954991175112</c:v>
                </c:pt>
                <c:pt idx="1854">
                  <c:v>61.256936454949283</c:v>
                </c:pt>
                <c:pt idx="1855">
                  <c:v>61.255917918723455</c:v>
                </c:pt>
                <c:pt idx="1856">
                  <c:v>61.254899382497626</c:v>
                </c:pt>
                <c:pt idx="1857">
                  <c:v>61.253880846271798</c:v>
                </c:pt>
                <c:pt idx="1858">
                  <c:v>61.25286231004597</c:v>
                </c:pt>
                <c:pt idx="1859">
                  <c:v>61.251843773820141</c:v>
                </c:pt>
                <c:pt idx="1860">
                  <c:v>61.25082523759432</c:v>
                </c:pt>
                <c:pt idx="1861">
                  <c:v>61.249806701368492</c:v>
                </c:pt>
                <c:pt idx="1862">
                  <c:v>61.248788165142663</c:v>
                </c:pt>
                <c:pt idx="1863">
                  <c:v>61.247769628916835</c:v>
                </c:pt>
                <c:pt idx="1864">
                  <c:v>61.246751092691007</c:v>
                </c:pt>
                <c:pt idx="1865">
                  <c:v>61.245749035312954</c:v>
                </c:pt>
                <c:pt idx="1866">
                  <c:v>61.244746977934909</c:v>
                </c:pt>
                <c:pt idx="1867">
                  <c:v>61.243744920556857</c:v>
                </c:pt>
                <c:pt idx="1868">
                  <c:v>61.242742863178805</c:v>
                </c:pt>
                <c:pt idx="1869">
                  <c:v>61.24174080580076</c:v>
                </c:pt>
                <c:pt idx="1870">
                  <c:v>61.240738748422707</c:v>
                </c:pt>
                <c:pt idx="1871">
                  <c:v>61.239736691044655</c:v>
                </c:pt>
                <c:pt idx="1872">
                  <c:v>61.238734633666603</c:v>
                </c:pt>
                <c:pt idx="1873">
                  <c:v>61.237732576288558</c:v>
                </c:pt>
                <c:pt idx="1874">
                  <c:v>61.236730518910505</c:v>
                </c:pt>
                <c:pt idx="1875">
                  <c:v>61.235728461532453</c:v>
                </c:pt>
                <c:pt idx="1876">
                  <c:v>61.234726404154408</c:v>
                </c:pt>
                <c:pt idx="1877">
                  <c:v>61.233724346776356</c:v>
                </c:pt>
                <c:pt idx="1878">
                  <c:v>61.232722289398303</c:v>
                </c:pt>
                <c:pt idx="1879">
                  <c:v>61.231720232020251</c:v>
                </c:pt>
                <c:pt idx="1880">
                  <c:v>61.230718174642206</c:v>
                </c:pt>
                <c:pt idx="1881">
                  <c:v>61.229716117264154</c:v>
                </c:pt>
                <c:pt idx="1882">
                  <c:v>61.228714059886101</c:v>
                </c:pt>
                <c:pt idx="1883">
                  <c:v>61.227712002508056</c:v>
                </c:pt>
                <c:pt idx="1884">
                  <c:v>61.226709945130004</c:v>
                </c:pt>
                <c:pt idx="1885">
                  <c:v>61.225707887751952</c:v>
                </c:pt>
                <c:pt idx="1886">
                  <c:v>61.224705830373907</c:v>
                </c:pt>
                <c:pt idx="1887">
                  <c:v>61.223703772995854</c:v>
                </c:pt>
                <c:pt idx="1888">
                  <c:v>61.222701715617802</c:v>
                </c:pt>
                <c:pt idx="1889">
                  <c:v>61.221699658239757</c:v>
                </c:pt>
                <c:pt idx="1890">
                  <c:v>61.220697600861705</c:v>
                </c:pt>
                <c:pt idx="1891">
                  <c:v>61.219695543483653</c:v>
                </c:pt>
                <c:pt idx="1892">
                  <c:v>61.2186934861056</c:v>
                </c:pt>
                <c:pt idx="1893">
                  <c:v>61.217691428727555</c:v>
                </c:pt>
                <c:pt idx="1894">
                  <c:v>61.216689371349503</c:v>
                </c:pt>
                <c:pt idx="1895">
                  <c:v>61.215695247059131</c:v>
                </c:pt>
                <c:pt idx="1896">
                  <c:v>61.214701122768751</c:v>
                </c:pt>
                <c:pt idx="1897">
                  <c:v>61.213706998478372</c:v>
                </c:pt>
                <c:pt idx="1898">
                  <c:v>61.212712874188</c:v>
                </c:pt>
                <c:pt idx="1899">
                  <c:v>61.211718749897628</c:v>
                </c:pt>
                <c:pt idx="1900">
                  <c:v>61.210724625607249</c:v>
                </c:pt>
                <c:pt idx="1901">
                  <c:v>61.209730501316869</c:v>
                </c:pt>
                <c:pt idx="1902">
                  <c:v>61.208736377026497</c:v>
                </c:pt>
                <c:pt idx="1903">
                  <c:v>61.207742252736125</c:v>
                </c:pt>
                <c:pt idx="1904">
                  <c:v>61.206748128445746</c:v>
                </c:pt>
                <c:pt idx="1905">
                  <c:v>61.205754004155366</c:v>
                </c:pt>
                <c:pt idx="1906">
                  <c:v>61.204759879864994</c:v>
                </c:pt>
                <c:pt idx="1907">
                  <c:v>61.203765755574622</c:v>
                </c:pt>
                <c:pt idx="1908">
                  <c:v>61.202771631284243</c:v>
                </c:pt>
                <c:pt idx="1909">
                  <c:v>61.201777506993864</c:v>
                </c:pt>
                <c:pt idx="1910">
                  <c:v>61.200783382703491</c:v>
                </c:pt>
                <c:pt idx="1911">
                  <c:v>61.199789258413119</c:v>
                </c:pt>
                <c:pt idx="1912">
                  <c:v>61.19879513412274</c:v>
                </c:pt>
                <c:pt idx="1913">
                  <c:v>61.197801009832361</c:v>
                </c:pt>
                <c:pt idx="1914">
                  <c:v>61.196806885541989</c:v>
                </c:pt>
                <c:pt idx="1915">
                  <c:v>61.195812761251617</c:v>
                </c:pt>
                <c:pt idx="1916">
                  <c:v>61.194818636961237</c:v>
                </c:pt>
                <c:pt idx="1917">
                  <c:v>61.193824512670858</c:v>
                </c:pt>
                <c:pt idx="1918">
                  <c:v>61.192830388380486</c:v>
                </c:pt>
                <c:pt idx="1919">
                  <c:v>61.191836264090114</c:v>
                </c:pt>
                <c:pt idx="1920">
                  <c:v>61.190842139799734</c:v>
                </c:pt>
                <c:pt idx="1921">
                  <c:v>61.189848015509355</c:v>
                </c:pt>
                <c:pt idx="1922">
                  <c:v>61.188853891218983</c:v>
                </c:pt>
                <c:pt idx="1923">
                  <c:v>61.187859766928611</c:v>
                </c:pt>
                <c:pt idx="1924">
                  <c:v>61.186865642638232</c:v>
                </c:pt>
                <c:pt idx="1925">
                  <c:v>61.185875343700772</c:v>
                </c:pt>
                <c:pt idx="1926">
                  <c:v>61.184885044763313</c:v>
                </c:pt>
                <c:pt idx="1927">
                  <c:v>61.183894745825846</c:v>
                </c:pt>
                <c:pt idx="1928">
                  <c:v>61.182904446888386</c:v>
                </c:pt>
                <c:pt idx="1929">
                  <c:v>61.181914147950927</c:v>
                </c:pt>
                <c:pt idx="1930">
                  <c:v>61.180923849013467</c:v>
                </c:pt>
                <c:pt idx="1931">
                  <c:v>61.179933550076008</c:v>
                </c:pt>
                <c:pt idx="1932">
                  <c:v>61.178943251138541</c:v>
                </c:pt>
                <c:pt idx="1933">
                  <c:v>61.177952952201082</c:v>
                </c:pt>
                <c:pt idx="1934">
                  <c:v>61.176962653263622</c:v>
                </c:pt>
                <c:pt idx="1935">
                  <c:v>61.175972354326163</c:v>
                </c:pt>
                <c:pt idx="1936">
                  <c:v>61.174982055388703</c:v>
                </c:pt>
                <c:pt idx="1937">
                  <c:v>61.173991756451237</c:v>
                </c:pt>
                <c:pt idx="1938">
                  <c:v>61.173001457513777</c:v>
                </c:pt>
                <c:pt idx="1939">
                  <c:v>61.172011158576318</c:v>
                </c:pt>
                <c:pt idx="1940">
                  <c:v>61.171020859638858</c:v>
                </c:pt>
                <c:pt idx="1941">
                  <c:v>61.170030560701399</c:v>
                </c:pt>
                <c:pt idx="1942">
                  <c:v>61.169040261763932</c:v>
                </c:pt>
                <c:pt idx="1943">
                  <c:v>61.168049962826473</c:v>
                </c:pt>
                <c:pt idx="1944">
                  <c:v>61.167059663889013</c:v>
                </c:pt>
                <c:pt idx="1945">
                  <c:v>61.166069364951554</c:v>
                </c:pt>
                <c:pt idx="1946">
                  <c:v>61.165079066014094</c:v>
                </c:pt>
                <c:pt idx="1947">
                  <c:v>61.164088767076628</c:v>
                </c:pt>
                <c:pt idx="1948">
                  <c:v>61.163098468139168</c:v>
                </c:pt>
                <c:pt idx="1949">
                  <c:v>61.162108169201709</c:v>
                </c:pt>
                <c:pt idx="1950">
                  <c:v>61.161117870264249</c:v>
                </c:pt>
                <c:pt idx="1951">
                  <c:v>61.16012757132679</c:v>
                </c:pt>
                <c:pt idx="1952">
                  <c:v>61.159137272389323</c:v>
                </c:pt>
                <c:pt idx="1953">
                  <c:v>61.158146973451863</c:v>
                </c:pt>
                <c:pt idx="1954">
                  <c:v>61.157156674514404</c:v>
                </c:pt>
                <c:pt idx="1955">
                  <c:v>61.156164130141974</c:v>
                </c:pt>
                <c:pt idx="1956">
                  <c:v>61.155171585769544</c:v>
                </c:pt>
                <c:pt idx="1957">
                  <c:v>61.154179041397114</c:v>
                </c:pt>
                <c:pt idx="1958">
                  <c:v>61.153186497024684</c:v>
                </c:pt>
                <c:pt idx="1959">
                  <c:v>61.152193952652254</c:v>
                </c:pt>
                <c:pt idx="1960">
                  <c:v>61.151201408279825</c:v>
                </c:pt>
                <c:pt idx="1961">
                  <c:v>61.150208863907395</c:v>
                </c:pt>
                <c:pt idx="1962">
                  <c:v>61.149216319534965</c:v>
                </c:pt>
                <c:pt idx="1963">
                  <c:v>61.148223775162535</c:v>
                </c:pt>
                <c:pt idx="1964">
                  <c:v>61.147231230790105</c:v>
                </c:pt>
                <c:pt idx="1965">
                  <c:v>61.146238686417675</c:v>
                </c:pt>
                <c:pt idx="1966">
                  <c:v>61.145246142045245</c:v>
                </c:pt>
                <c:pt idx="1967">
                  <c:v>61.144253597672815</c:v>
                </c:pt>
                <c:pt idx="1968">
                  <c:v>61.143261053300385</c:v>
                </c:pt>
                <c:pt idx="1969">
                  <c:v>61.142268508927955</c:v>
                </c:pt>
                <c:pt idx="1970">
                  <c:v>61.141275964555533</c:v>
                </c:pt>
                <c:pt idx="1971">
                  <c:v>61.140283420183103</c:v>
                </c:pt>
                <c:pt idx="1972">
                  <c:v>61.139290875810673</c:v>
                </c:pt>
                <c:pt idx="1973">
                  <c:v>61.138298331438243</c:v>
                </c:pt>
                <c:pt idx="1974">
                  <c:v>61.137305787065813</c:v>
                </c:pt>
                <c:pt idx="1975">
                  <c:v>61.136313242693383</c:v>
                </c:pt>
                <c:pt idx="1976">
                  <c:v>61.135320698320953</c:v>
                </c:pt>
                <c:pt idx="1977">
                  <c:v>61.134328153948523</c:v>
                </c:pt>
                <c:pt idx="1978">
                  <c:v>61.133335609576093</c:v>
                </c:pt>
                <c:pt idx="1979">
                  <c:v>61.132343065203663</c:v>
                </c:pt>
                <c:pt idx="1980">
                  <c:v>61.131350520831234</c:v>
                </c:pt>
                <c:pt idx="1981">
                  <c:v>61.130357976458804</c:v>
                </c:pt>
                <c:pt idx="1982">
                  <c:v>61.129365432086374</c:v>
                </c:pt>
                <c:pt idx="1983">
                  <c:v>61.128372887713944</c:v>
                </c:pt>
                <c:pt idx="1984">
                  <c:v>61.127380343341514</c:v>
                </c:pt>
                <c:pt idx="1985">
                  <c:v>61.126375546693204</c:v>
                </c:pt>
                <c:pt idx="1986">
                  <c:v>61.125370750044887</c:v>
                </c:pt>
                <c:pt idx="1987">
                  <c:v>61.124365953396577</c:v>
                </c:pt>
                <c:pt idx="1988">
                  <c:v>61.123361156748267</c:v>
                </c:pt>
                <c:pt idx="1989">
                  <c:v>61.122356360099957</c:v>
                </c:pt>
                <c:pt idx="1990">
                  <c:v>61.12135156345164</c:v>
                </c:pt>
                <c:pt idx="1991">
                  <c:v>61.12034676680333</c:v>
                </c:pt>
                <c:pt idx="1992">
                  <c:v>61.11934197015502</c:v>
                </c:pt>
                <c:pt idx="1993">
                  <c:v>61.11833717350671</c:v>
                </c:pt>
                <c:pt idx="1994">
                  <c:v>61.117332376858393</c:v>
                </c:pt>
                <c:pt idx="1995">
                  <c:v>61.116327580210083</c:v>
                </c:pt>
                <c:pt idx="1996">
                  <c:v>61.115322783561773</c:v>
                </c:pt>
                <c:pt idx="1997">
                  <c:v>61.114317986913463</c:v>
                </c:pt>
                <c:pt idx="1998">
                  <c:v>61.113313190265146</c:v>
                </c:pt>
                <c:pt idx="1999">
                  <c:v>61.112308393616836</c:v>
                </c:pt>
                <c:pt idx="2000">
                  <c:v>61.111303596968526</c:v>
                </c:pt>
                <c:pt idx="2001">
                  <c:v>61.110298800320209</c:v>
                </c:pt>
                <c:pt idx="2002">
                  <c:v>61.109294003671899</c:v>
                </c:pt>
                <c:pt idx="2003">
                  <c:v>61.108289207023589</c:v>
                </c:pt>
                <c:pt idx="2004">
                  <c:v>61.107284410375279</c:v>
                </c:pt>
                <c:pt idx="2005">
                  <c:v>61.106279613726961</c:v>
                </c:pt>
                <c:pt idx="2006">
                  <c:v>61.105274817078651</c:v>
                </c:pt>
                <c:pt idx="2007">
                  <c:v>61.104270020430342</c:v>
                </c:pt>
                <c:pt idx="2008">
                  <c:v>61.103265223782032</c:v>
                </c:pt>
                <c:pt idx="2009">
                  <c:v>61.102260427133714</c:v>
                </c:pt>
                <c:pt idx="2010">
                  <c:v>61.101255630485404</c:v>
                </c:pt>
                <c:pt idx="2011">
                  <c:v>61.100250833837094</c:v>
                </c:pt>
                <c:pt idx="2012">
                  <c:v>61.099246037188784</c:v>
                </c:pt>
                <c:pt idx="2013">
                  <c:v>61.098241240540467</c:v>
                </c:pt>
                <c:pt idx="2014">
                  <c:v>61.097236443892157</c:v>
                </c:pt>
                <c:pt idx="2015">
                  <c:v>61.096211345461001</c:v>
                </c:pt>
                <c:pt idx="2016">
                  <c:v>61.095186247029837</c:v>
                </c:pt>
                <c:pt idx="2017">
                  <c:v>61.09416114859868</c:v>
                </c:pt>
                <c:pt idx="2018">
                  <c:v>61.093136050167516</c:v>
                </c:pt>
                <c:pt idx="2019">
                  <c:v>61.092110951736359</c:v>
                </c:pt>
                <c:pt idx="2020">
                  <c:v>61.091085853305195</c:v>
                </c:pt>
                <c:pt idx="2021">
                  <c:v>61.090060754874038</c:v>
                </c:pt>
                <c:pt idx="2022">
                  <c:v>61.089035656442874</c:v>
                </c:pt>
                <c:pt idx="2023">
                  <c:v>61.088010558011717</c:v>
                </c:pt>
                <c:pt idx="2024">
                  <c:v>61.086985459580553</c:v>
                </c:pt>
                <c:pt idx="2025">
                  <c:v>61.085960361149397</c:v>
                </c:pt>
                <c:pt idx="2026">
                  <c:v>61.084935262718233</c:v>
                </c:pt>
                <c:pt idx="2027">
                  <c:v>61.083910164287076</c:v>
                </c:pt>
                <c:pt idx="2028">
                  <c:v>61.082885065855912</c:v>
                </c:pt>
                <c:pt idx="2029">
                  <c:v>61.081859967424755</c:v>
                </c:pt>
                <c:pt idx="2030">
                  <c:v>61.080834868993598</c:v>
                </c:pt>
                <c:pt idx="2031">
                  <c:v>61.079809770562434</c:v>
                </c:pt>
                <c:pt idx="2032">
                  <c:v>61.078784672131277</c:v>
                </c:pt>
                <c:pt idx="2033">
                  <c:v>61.077759573700114</c:v>
                </c:pt>
                <c:pt idx="2034">
                  <c:v>61.076734475268957</c:v>
                </c:pt>
                <c:pt idx="2035">
                  <c:v>61.075709376837793</c:v>
                </c:pt>
                <c:pt idx="2036">
                  <c:v>61.074684278406636</c:v>
                </c:pt>
                <c:pt idx="2037">
                  <c:v>61.073659179975472</c:v>
                </c:pt>
                <c:pt idx="2038">
                  <c:v>61.072634081544315</c:v>
                </c:pt>
                <c:pt idx="2039">
                  <c:v>61.071608983113151</c:v>
                </c:pt>
                <c:pt idx="2040">
                  <c:v>61.070583884681994</c:v>
                </c:pt>
                <c:pt idx="2041">
                  <c:v>61.06955878625083</c:v>
                </c:pt>
                <c:pt idx="2042">
                  <c:v>61.068533687819674</c:v>
                </c:pt>
                <c:pt idx="2043">
                  <c:v>61.06750858938851</c:v>
                </c:pt>
                <c:pt idx="2044">
                  <c:v>61.066483490957353</c:v>
                </c:pt>
                <c:pt idx="2045">
                  <c:v>61.065438005508064</c:v>
                </c:pt>
                <c:pt idx="2046">
                  <c:v>61.064392520058774</c:v>
                </c:pt>
                <c:pt idx="2047">
                  <c:v>61.063347034609485</c:v>
                </c:pt>
                <c:pt idx="2048">
                  <c:v>61.062301549160196</c:v>
                </c:pt>
                <c:pt idx="2049">
                  <c:v>61.061256063710907</c:v>
                </c:pt>
                <c:pt idx="2050">
                  <c:v>61.060210578261618</c:v>
                </c:pt>
                <c:pt idx="2051">
                  <c:v>61.059165092812329</c:v>
                </c:pt>
                <c:pt idx="2052">
                  <c:v>61.058119607363032</c:v>
                </c:pt>
                <c:pt idx="2053">
                  <c:v>61.057074121913743</c:v>
                </c:pt>
                <c:pt idx="2054">
                  <c:v>61.056028636464454</c:v>
                </c:pt>
                <c:pt idx="2055">
                  <c:v>61.054983151015165</c:v>
                </c:pt>
                <c:pt idx="2056">
                  <c:v>61.053937665565876</c:v>
                </c:pt>
                <c:pt idx="2057">
                  <c:v>61.052892180116586</c:v>
                </c:pt>
                <c:pt idx="2058">
                  <c:v>61.051846694667297</c:v>
                </c:pt>
                <c:pt idx="2059">
                  <c:v>61.050801209218008</c:v>
                </c:pt>
                <c:pt idx="2060">
                  <c:v>61.049755723768719</c:v>
                </c:pt>
                <c:pt idx="2061">
                  <c:v>61.04871023831943</c:v>
                </c:pt>
                <c:pt idx="2062">
                  <c:v>61.047664752870141</c:v>
                </c:pt>
                <c:pt idx="2063">
                  <c:v>61.046619267420851</c:v>
                </c:pt>
                <c:pt idx="2064">
                  <c:v>61.045573781971562</c:v>
                </c:pt>
                <c:pt idx="2065">
                  <c:v>61.044528296522273</c:v>
                </c:pt>
                <c:pt idx="2066">
                  <c:v>61.043482811072984</c:v>
                </c:pt>
                <c:pt idx="2067">
                  <c:v>61.042437325623688</c:v>
                </c:pt>
                <c:pt idx="2068">
                  <c:v>61.041391840174398</c:v>
                </c:pt>
                <c:pt idx="2069">
                  <c:v>61.040346354725109</c:v>
                </c:pt>
                <c:pt idx="2070">
                  <c:v>61.03930086927582</c:v>
                </c:pt>
                <c:pt idx="2071">
                  <c:v>61.038255383826531</c:v>
                </c:pt>
                <c:pt idx="2072">
                  <c:v>61.037209898377242</c:v>
                </c:pt>
                <c:pt idx="2073">
                  <c:v>61.036164412927953</c:v>
                </c:pt>
                <c:pt idx="2074">
                  <c:v>61.035118927478663</c:v>
                </c:pt>
                <c:pt idx="2075">
                  <c:v>61.034053023590751</c:v>
                </c:pt>
                <c:pt idx="2076">
                  <c:v>61.032987119702838</c:v>
                </c:pt>
                <c:pt idx="2077">
                  <c:v>61.031921215814918</c:v>
                </c:pt>
                <c:pt idx="2078">
                  <c:v>61.030855311927006</c:v>
                </c:pt>
                <c:pt idx="2079">
                  <c:v>61.029789408039093</c:v>
                </c:pt>
                <c:pt idx="2080">
                  <c:v>61.028723504151181</c:v>
                </c:pt>
                <c:pt idx="2081">
                  <c:v>61.027657600263261</c:v>
                </c:pt>
                <c:pt idx="2082">
                  <c:v>61.026591696375348</c:v>
                </c:pt>
                <c:pt idx="2083">
                  <c:v>61.025525792487436</c:v>
                </c:pt>
                <c:pt idx="2084">
                  <c:v>61.024459888599523</c:v>
                </c:pt>
                <c:pt idx="2085">
                  <c:v>61.023393984711603</c:v>
                </c:pt>
                <c:pt idx="2086">
                  <c:v>61.022328080823691</c:v>
                </c:pt>
                <c:pt idx="2087">
                  <c:v>61.021262176935778</c:v>
                </c:pt>
                <c:pt idx="2088">
                  <c:v>61.020196273047866</c:v>
                </c:pt>
                <c:pt idx="2089">
                  <c:v>61.019130369159953</c:v>
                </c:pt>
                <c:pt idx="2090">
                  <c:v>61.018064465272033</c:v>
                </c:pt>
                <c:pt idx="2091">
                  <c:v>61.016998561384121</c:v>
                </c:pt>
                <c:pt idx="2092">
                  <c:v>61.015932657496208</c:v>
                </c:pt>
                <c:pt idx="2093">
                  <c:v>61.014866753608295</c:v>
                </c:pt>
                <c:pt idx="2094">
                  <c:v>61.013800849720376</c:v>
                </c:pt>
                <c:pt idx="2095">
                  <c:v>61.012734945832463</c:v>
                </c:pt>
                <c:pt idx="2096">
                  <c:v>61.01166904194455</c:v>
                </c:pt>
                <c:pt idx="2097">
                  <c:v>61.010603138056638</c:v>
                </c:pt>
                <c:pt idx="2098">
                  <c:v>61.009537234168718</c:v>
                </c:pt>
                <c:pt idx="2099">
                  <c:v>61.008471330280805</c:v>
                </c:pt>
                <c:pt idx="2100">
                  <c:v>61.007405426392893</c:v>
                </c:pt>
                <c:pt idx="2101">
                  <c:v>61.00633952250498</c:v>
                </c:pt>
                <c:pt idx="2102">
                  <c:v>61.005273618617061</c:v>
                </c:pt>
                <c:pt idx="2103">
                  <c:v>61.004207714729148</c:v>
                </c:pt>
                <c:pt idx="2104">
                  <c:v>61.003141810841235</c:v>
                </c:pt>
                <c:pt idx="2105">
                  <c:v>61.002053396182106</c:v>
                </c:pt>
                <c:pt idx="2106">
                  <c:v>61.000964981522984</c:v>
                </c:pt>
                <c:pt idx="2107">
                  <c:v>60.999876566863854</c:v>
                </c:pt>
                <c:pt idx="2108">
                  <c:v>60.998788152204725</c:v>
                </c:pt>
                <c:pt idx="2109">
                  <c:v>60.997699737545602</c:v>
                </c:pt>
                <c:pt idx="2110">
                  <c:v>60.996611322886473</c:v>
                </c:pt>
                <c:pt idx="2111">
                  <c:v>60.99552290822735</c:v>
                </c:pt>
                <c:pt idx="2112">
                  <c:v>60.994434493568221</c:v>
                </c:pt>
                <c:pt idx="2113">
                  <c:v>60.993346078909092</c:v>
                </c:pt>
                <c:pt idx="2114">
                  <c:v>60.992257664249969</c:v>
                </c:pt>
                <c:pt idx="2115">
                  <c:v>60.99116924959084</c:v>
                </c:pt>
                <c:pt idx="2116">
                  <c:v>60.99008083493171</c:v>
                </c:pt>
                <c:pt idx="2117">
                  <c:v>60.988992420272588</c:v>
                </c:pt>
                <c:pt idx="2118">
                  <c:v>60.987904005613458</c:v>
                </c:pt>
                <c:pt idx="2119">
                  <c:v>60.986815590954336</c:v>
                </c:pt>
                <c:pt idx="2120">
                  <c:v>60.985727176295207</c:v>
                </c:pt>
                <c:pt idx="2121">
                  <c:v>60.984638761636077</c:v>
                </c:pt>
                <c:pt idx="2122">
                  <c:v>60.983550346976955</c:v>
                </c:pt>
                <c:pt idx="2123">
                  <c:v>60.982461932317825</c:v>
                </c:pt>
                <c:pt idx="2124">
                  <c:v>60.981373517658696</c:v>
                </c:pt>
                <c:pt idx="2125">
                  <c:v>60.980285102999574</c:v>
                </c:pt>
                <c:pt idx="2126">
                  <c:v>60.979196688340444</c:v>
                </c:pt>
                <c:pt idx="2127">
                  <c:v>60.978108273681315</c:v>
                </c:pt>
                <c:pt idx="2128">
                  <c:v>60.977019859022192</c:v>
                </c:pt>
                <c:pt idx="2129">
                  <c:v>60.975931444363063</c:v>
                </c:pt>
                <c:pt idx="2130">
                  <c:v>60.974843029703941</c:v>
                </c:pt>
                <c:pt idx="2131">
                  <c:v>60.973754615044811</c:v>
                </c:pt>
                <c:pt idx="2132">
                  <c:v>60.972666200385682</c:v>
                </c:pt>
                <c:pt idx="2133">
                  <c:v>60.971577785726559</c:v>
                </c:pt>
                <c:pt idx="2134">
                  <c:v>60.97048937106743</c:v>
                </c:pt>
                <c:pt idx="2135">
                  <c:v>60.969376151400148</c:v>
                </c:pt>
                <c:pt idx="2136">
                  <c:v>60.968262931732866</c:v>
                </c:pt>
                <c:pt idx="2137">
                  <c:v>60.967149712065577</c:v>
                </c:pt>
                <c:pt idx="2138">
                  <c:v>60.966036492398295</c:v>
                </c:pt>
                <c:pt idx="2139">
                  <c:v>60.964923272731014</c:v>
                </c:pt>
                <c:pt idx="2140">
                  <c:v>60.963810053063732</c:v>
                </c:pt>
                <c:pt idx="2141">
                  <c:v>60.96269683339645</c:v>
                </c:pt>
                <c:pt idx="2142">
                  <c:v>60.961583613729161</c:v>
                </c:pt>
                <c:pt idx="2143">
                  <c:v>60.960470394061879</c:v>
                </c:pt>
                <c:pt idx="2144">
                  <c:v>60.959357174394597</c:v>
                </c:pt>
                <c:pt idx="2145">
                  <c:v>60.958243954727315</c:v>
                </c:pt>
                <c:pt idx="2146">
                  <c:v>60.957130735060034</c:v>
                </c:pt>
                <c:pt idx="2147">
                  <c:v>60.956017515392745</c:v>
                </c:pt>
                <c:pt idx="2148">
                  <c:v>60.954904295725463</c:v>
                </c:pt>
                <c:pt idx="2149">
                  <c:v>60.953791076058181</c:v>
                </c:pt>
                <c:pt idx="2150">
                  <c:v>60.952677856390899</c:v>
                </c:pt>
                <c:pt idx="2151">
                  <c:v>60.951564636723617</c:v>
                </c:pt>
                <c:pt idx="2152">
                  <c:v>60.950451417056328</c:v>
                </c:pt>
                <c:pt idx="2153">
                  <c:v>60.949338197389046</c:v>
                </c:pt>
                <c:pt idx="2154">
                  <c:v>60.948224977721765</c:v>
                </c:pt>
                <c:pt idx="2155">
                  <c:v>60.947111758054483</c:v>
                </c:pt>
                <c:pt idx="2156">
                  <c:v>60.945998538387201</c:v>
                </c:pt>
                <c:pt idx="2157">
                  <c:v>60.944885318719912</c:v>
                </c:pt>
                <c:pt idx="2158">
                  <c:v>60.94377209905263</c:v>
                </c:pt>
                <c:pt idx="2159">
                  <c:v>60.942658879385348</c:v>
                </c:pt>
                <c:pt idx="2160">
                  <c:v>60.941545659718066</c:v>
                </c:pt>
                <c:pt idx="2161">
                  <c:v>60.940432440050785</c:v>
                </c:pt>
                <c:pt idx="2162">
                  <c:v>60.939319220383496</c:v>
                </c:pt>
                <c:pt idx="2163">
                  <c:v>60.938206000716214</c:v>
                </c:pt>
                <c:pt idx="2164">
                  <c:v>60.937092781048932</c:v>
                </c:pt>
                <c:pt idx="2165">
                  <c:v>60.935958313023384</c:v>
                </c:pt>
                <c:pt idx="2166">
                  <c:v>60.934823844997837</c:v>
                </c:pt>
                <c:pt idx="2167">
                  <c:v>60.933689376972296</c:v>
                </c:pt>
                <c:pt idx="2168">
                  <c:v>60.932554908946749</c:v>
                </c:pt>
                <c:pt idx="2169">
                  <c:v>60.931420440921201</c:v>
                </c:pt>
                <c:pt idx="2170">
                  <c:v>60.930285972895653</c:v>
                </c:pt>
                <c:pt idx="2171">
                  <c:v>60.929151504870106</c:v>
                </c:pt>
                <c:pt idx="2172">
                  <c:v>60.928017036844565</c:v>
                </c:pt>
                <c:pt idx="2173">
                  <c:v>60.926882568819018</c:v>
                </c:pt>
                <c:pt idx="2174">
                  <c:v>60.92574810079347</c:v>
                </c:pt>
                <c:pt idx="2175">
                  <c:v>60.924613632767922</c:v>
                </c:pt>
                <c:pt idx="2176">
                  <c:v>60.923479164742375</c:v>
                </c:pt>
                <c:pt idx="2177">
                  <c:v>60.922344696716834</c:v>
                </c:pt>
                <c:pt idx="2178">
                  <c:v>60.921210228691287</c:v>
                </c:pt>
                <c:pt idx="2179">
                  <c:v>60.920075760665739</c:v>
                </c:pt>
                <c:pt idx="2180">
                  <c:v>60.918941292640191</c:v>
                </c:pt>
                <c:pt idx="2181">
                  <c:v>60.917806824614644</c:v>
                </c:pt>
                <c:pt idx="2182">
                  <c:v>60.916672356589103</c:v>
                </c:pt>
                <c:pt idx="2183">
                  <c:v>60.915537888563556</c:v>
                </c:pt>
                <c:pt idx="2184">
                  <c:v>60.914403420538008</c:v>
                </c:pt>
                <c:pt idx="2185">
                  <c:v>60.91326895251246</c:v>
                </c:pt>
                <c:pt idx="2186">
                  <c:v>60.912134484486913</c:v>
                </c:pt>
                <c:pt idx="2187">
                  <c:v>60.911000016461372</c:v>
                </c:pt>
                <c:pt idx="2188">
                  <c:v>60.909865548435825</c:v>
                </c:pt>
                <c:pt idx="2189">
                  <c:v>60.908731080410277</c:v>
                </c:pt>
                <c:pt idx="2190">
                  <c:v>60.907596612384729</c:v>
                </c:pt>
                <c:pt idx="2191">
                  <c:v>60.906462144359182</c:v>
                </c:pt>
                <c:pt idx="2192">
                  <c:v>60.905327676333641</c:v>
                </c:pt>
                <c:pt idx="2193">
                  <c:v>60.904193208308094</c:v>
                </c:pt>
                <c:pt idx="2194">
                  <c:v>60.903058740282546</c:v>
                </c:pt>
                <c:pt idx="2195">
                  <c:v>60.901909897518266</c:v>
                </c:pt>
                <c:pt idx="2196">
                  <c:v>60.900761054753993</c:v>
                </c:pt>
                <c:pt idx="2197">
                  <c:v>60.899612211989712</c:v>
                </c:pt>
                <c:pt idx="2198">
                  <c:v>60.898463369225439</c:v>
                </c:pt>
                <c:pt idx="2199">
                  <c:v>60.897314526461159</c:v>
                </c:pt>
                <c:pt idx="2200">
                  <c:v>60.896165683696886</c:v>
                </c:pt>
                <c:pt idx="2201">
                  <c:v>60.895016840932605</c:v>
                </c:pt>
                <c:pt idx="2202">
                  <c:v>60.893867998168332</c:v>
                </c:pt>
                <c:pt idx="2203">
                  <c:v>60.892719155404052</c:v>
                </c:pt>
                <c:pt idx="2204">
                  <c:v>60.891570312639779</c:v>
                </c:pt>
                <c:pt idx="2205">
                  <c:v>60.890421469875498</c:v>
                </c:pt>
                <c:pt idx="2206">
                  <c:v>60.889272627111225</c:v>
                </c:pt>
                <c:pt idx="2207">
                  <c:v>60.888123784346945</c:v>
                </c:pt>
                <c:pt idx="2208">
                  <c:v>60.886974941582672</c:v>
                </c:pt>
                <c:pt idx="2209">
                  <c:v>60.885826098818391</c:v>
                </c:pt>
                <c:pt idx="2210">
                  <c:v>60.884677256054111</c:v>
                </c:pt>
                <c:pt idx="2211">
                  <c:v>60.883528413289838</c:v>
                </c:pt>
                <c:pt idx="2212">
                  <c:v>60.882379570525558</c:v>
                </c:pt>
                <c:pt idx="2213">
                  <c:v>60.881230727761285</c:v>
                </c:pt>
                <c:pt idx="2214">
                  <c:v>60.880081884997004</c:v>
                </c:pt>
                <c:pt idx="2215">
                  <c:v>60.878933042232731</c:v>
                </c:pt>
                <c:pt idx="2216">
                  <c:v>60.877784199468451</c:v>
                </c:pt>
                <c:pt idx="2217">
                  <c:v>60.876635356704178</c:v>
                </c:pt>
                <c:pt idx="2218">
                  <c:v>60.875486513939897</c:v>
                </c:pt>
                <c:pt idx="2219">
                  <c:v>60.874337671175624</c:v>
                </c:pt>
                <c:pt idx="2220">
                  <c:v>60.873188828411344</c:v>
                </c:pt>
                <c:pt idx="2221">
                  <c:v>60.872039985647071</c:v>
                </c:pt>
                <c:pt idx="2222">
                  <c:v>60.87089114288279</c:v>
                </c:pt>
                <c:pt idx="2223">
                  <c:v>60.869742300118517</c:v>
                </c:pt>
                <c:pt idx="2224">
                  <c:v>60.868593457354237</c:v>
                </c:pt>
                <c:pt idx="2225">
                  <c:v>60.86743767418362</c:v>
                </c:pt>
                <c:pt idx="2226">
                  <c:v>60.866281891013003</c:v>
                </c:pt>
                <c:pt idx="2227">
                  <c:v>60.865126107842393</c:v>
                </c:pt>
                <c:pt idx="2228">
                  <c:v>60.863970324671776</c:v>
                </c:pt>
                <c:pt idx="2229">
                  <c:v>60.862814541501159</c:v>
                </c:pt>
                <c:pt idx="2230">
                  <c:v>60.861658758330542</c:v>
                </c:pt>
                <c:pt idx="2231">
                  <c:v>60.860502975159925</c:v>
                </c:pt>
                <c:pt idx="2232">
                  <c:v>60.859347191989315</c:v>
                </c:pt>
                <c:pt idx="2233">
                  <c:v>60.858191408818698</c:v>
                </c:pt>
                <c:pt idx="2234">
                  <c:v>60.857035625648081</c:v>
                </c:pt>
                <c:pt idx="2235">
                  <c:v>60.855879842477464</c:v>
                </c:pt>
                <c:pt idx="2236">
                  <c:v>60.854724059306847</c:v>
                </c:pt>
                <c:pt idx="2237">
                  <c:v>60.853568276136237</c:v>
                </c:pt>
                <c:pt idx="2238">
                  <c:v>60.85241249296562</c:v>
                </c:pt>
                <c:pt idx="2239">
                  <c:v>60.851256709795003</c:v>
                </c:pt>
                <c:pt idx="2240">
                  <c:v>60.850100926624386</c:v>
                </c:pt>
                <c:pt idx="2241">
                  <c:v>60.848945143453768</c:v>
                </c:pt>
                <c:pt idx="2242">
                  <c:v>60.847789360283159</c:v>
                </c:pt>
                <c:pt idx="2243">
                  <c:v>60.846633577112542</c:v>
                </c:pt>
                <c:pt idx="2244">
                  <c:v>60.845477793941924</c:v>
                </c:pt>
                <c:pt idx="2245">
                  <c:v>60.844322010771307</c:v>
                </c:pt>
                <c:pt idx="2246">
                  <c:v>60.84316622760069</c:v>
                </c:pt>
                <c:pt idx="2247">
                  <c:v>60.84201044443008</c:v>
                </c:pt>
                <c:pt idx="2248">
                  <c:v>60.840854661259463</c:v>
                </c:pt>
                <c:pt idx="2249">
                  <c:v>60.839698878088846</c:v>
                </c:pt>
                <c:pt idx="2250">
                  <c:v>60.838543094918229</c:v>
                </c:pt>
                <c:pt idx="2251">
                  <c:v>60.837387311747612</c:v>
                </c:pt>
                <c:pt idx="2252">
                  <c:v>60.836231528577002</c:v>
                </c:pt>
                <c:pt idx="2253">
                  <c:v>60.835075745406385</c:v>
                </c:pt>
                <c:pt idx="2254">
                  <c:v>60.833919962235768</c:v>
                </c:pt>
                <c:pt idx="2255">
                  <c:v>60.832761831967503</c:v>
                </c:pt>
                <c:pt idx="2256">
                  <c:v>60.831603701699237</c:v>
                </c:pt>
                <c:pt idx="2257">
                  <c:v>60.830445571430971</c:v>
                </c:pt>
                <c:pt idx="2258">
                  <c:v>60.829287441162705</c:v>
                </c:pt>
                <c:pt idx="2259">
                  <c:v>60.82812931089444</c:v>
                </c:pt>
                <c:pt idx="2260">
                  <c:v>60.826971180626174</c:v>
                </c:pt>
                <c:pt idx="2261">
                  <c:v>60.825813050357908</c:v>
                </c:pt>
                <c:pt idx="2262">
                  <c:v>60.82465492008965</c:v>
                </c:pt>
                <c:pt idx="2263">
                  <c:v>60.823496789821384</c:v>
                </c:pt>
                <c:pt idx="2264">
                  <c:v>60.822338659553118</c:v>
                </c:pt>
                <c:pt idx="2265">
                  <c:v>60.821180529284852</c:v>
                </c:pt>
                <c:pt idx="2266">
                  <c:v>60.820022399016587</c:v>
                </c:pt>
                <c:pt idx="2267">
                  <c:v>60.818864268748321</c:v>
                </c:pt>
                <c:pt idx="2268">
                  <c:v>60.817706138480055</c:v>
                </c:pt>
                <c:pt idx="2269">
                  <c:v>60.81654800821179</c:v>
                </c:pt>
                <c:pt idx="2270">
                  <c:v>60.815389877943524</c:v>
                </c:pt>
                <c:pt idx="2271">
                  <c:v>60.814231747675258</c:v>
                </c:pt>
                <c:pt idx="2272">
                  <c:v>60.813073617406992</c:v>
                </c:pt>
                <c:pt idx="2273">
                  <c:v>60.811915487138727</c:v>
                </c:pt>
                <c:pt idx="2274">
                  <c:v>60.810757356870461</c:v>
                </c:pt>
                <c:pt idx="2275">
                  <c:v>60.809599226602195</c:v>
                </c:pt>
                <c:pt idx="2276">
                  <c:v>60.808441096333929</c:v>
                </c:pt>
                <c:pt idx="2277">
                  <c:v>60.807282966065671</c:v>
                </c:pt>
                <c:pt idx="2278">
                  <c:v>60.806124835797405</c:v>
                </c:pt>
                <c:pt idx="2279">
                  <c:v>60.804966705529139</c:v>
                </c:pt>
                <c:pt idx="2280">
                  <c:v>60.803808575260874</c:v>
                </c:pt>
                <c:pt idx="2281">
                  <c:v>60.802650444992608</c:v>
                </c:pt>
                <c:pt idx="2282">
                  <c:v>60.801492314724342</c:v>
                </c:pt>
                <c:pt idx="2283">
                  <c:v>60.800334184456077</c:v>
                </c:pt>
                <c:pt idx="2284">
                  <c:v>60.799176054187811</c:v>
                </c:pt>
                <c:pt idx="2285">
                  <c:v>60.798017577862929</c:v>
                </c:pt>
                <c:pt idx="2286">
                  <c:v>60.796859101538047</c:v>
                </c:pt>
                <c:pt idx="2287">
                  <c:v>60.795700625213158</c:v>
                </c:pt>
                <c:pt idx="2288">
                  <c:v>60.794542148888276</c:v>
                </c:pt>
                <c:pt idx="2289">
                  <c:v>60.793383672563394</c:v>
                </c:pt>
                <c:pt idx="2290">
                  <c:v>60.792225196238512</c:v>
                </c:pt>
                <c:pt idx="2291">
                  <c:v>60.79106671991363</c:v>
                </c:pt>
                <c:pt idx="2292">
                  <c:v>60.789908243588741</c:v>
                </c:pt>
                <c:pt idx="2293">
                  <c:v>60.788749767263859</c:v>
                </c:pt>
                <c:pt idx="2294">
                  <c:v>60.787591290938977</c:v>
                </c:pt>
                <c:pt idx="2295">
                  <c:v>60.786432814614095</c:v>
                </c:pt>
                <c:pt idx="2296">
                  <c:v>60.785274338289213</c:v>
                </c:pt>
                <c:pt idx="2297">
                  <c:v>60.784115861964324</c:v>
                </c:pt>
                <c:pt idx="2298">
                  <c:v>60.782957385639442</c:v>
                </c:pt>
                <c:pt idx="2299">
                  <c:v>60.78179890931456</c:v>
                </c:pt>
                <c:pt idx="2300">
                  <c:v>60.780640432989678</c:v>
                </c:pt>
                <c:pt idx="2301">
                  <c:v>60.779481956664796</c:v>
                </c:pt>
                <c:pt idx="2302">
                  <c:v>60.778323480339907</c:v>
                </c:pt>
                <c:pt idx="2303">
                  <c:v>60.777165004015025</c:v>
                </c:pt>
                <c:pt idx="2304">
                  <c:v>60.776006527690143</c:v>
                </c:pt>
                <c:pt idx="2305">
                  <c:v>60.774848051365261</c:v>
                </c:pt>
                <c:pt idx="2306">
                  <c:v>60.773689575040379</c:v>
                </c:pt>
                <c:pt idx="2307">
                  <c:v>60.77253109871549</c:v>
                </c:pt>
                <c:pt idx="2308">
                  <c:v>60.771372622390608</c:v>
                </c:pt>
                <c:pt idx="2309">
                  <c:v>60.770214146065726</c:v>
                </c:pt>
                <c:pt idx="2310">
                  <c:v>60.769055669740844</c:v>
                </c:pt>
                <c:pt idx="2311">
                  <c:v>60.767897193415962</c:v>
                </c:pt>
                <c:pt idx="2312">
                  <c:v>60.766738717091073</c:v>
                </c:pt>
                <c:pt idx="2313">
                  <c:v>60.765580240766191</c:v>
                </c:pt>
                <c:pt idx="2314">
                  <c:v>60.764421764441309</c:v>
                </c:pt>
                <c:pt idx="2315">
                  <c:v>60.76326145377034</c:v>
                </c:pt>
                <c:pt idx="2316">
                  <c:v>60.762101143099365</c:v>
                </c:pt>
                <c:pt idx="2317">
                  <c:v>60.760940832428396</c:v>
                </c:pt>
                <c:pt idx="2318">
                  <c:v>60.759780521757428</c:v>
                </c:pt>
                <c:pt idx="2319">
                  <c:v>60.758620211086459</c:v>
                </c:pt>
                <c:pt idx="2320">
                  <c:v>60.757459900415483</c:v>
                </c:pt>
                <c:pt idx="2321">
                  <c:v>60.756299589744515</c:v>
                </c:pt>
                <c:pt idx="2322">
                  <c:v>60.755139279073546</c:v>
                </c:pt>
                <c:pt idx="2323">
                  <c:v>60.753978968402578</c:v>
                </c:pt>
                <c:pt idx="2324">
                  <c:v>60.752818657731602</c:v>
                </c:pt>
                <c:pt idx="2325">
                  <c:v>60.751658347060634</c:v>
                </c:pt>
                <c:pt idx="2326">
                  <c:v>60.750498036389665</c:v>
                </c:pt>
                <c:pt idx="2327">
                  <c:v>60.749337725718696</c:v>
                </c:pt>
                <c:pt idx="2328">
                  <c:v>60.748177415047721</c:v>
                </c:pt>
                <c:pt idx="2329">
                  <c:v>60.747017104376752</c:v>
                </c:pt>
                <c:pt idx="2330">
                  <c:v>60.745856793705784</c:v>
                </c:pt>
                <c:pt idx="2331">
                  <c:v>60.744696483034808</c:v>
                </c:pt>
                <c:pt idx="2332">
                  <c:v>60.743536172363839</c:v>
                </c:pt>
                <c:pt idx="2333">
                  <c:v>60.742375861692871</c:v>
                </c:pt>
                <c:pt idx="2334">
                  <c:v>60.741215551021902</c:v>
                </c:pt>
                <c:pt idx="2335">
                  <c:v>60.740055240350927</c:v>
                </c:pt>
                <c:pt idx="2336">
                  <c:v>60.738894929679958</c:v>
                </c:pt>
                <c:pt idx="2337">
                  <c:v>60.73773461900899</c:v>
                </c:pt>
                <c:pt idx="2338">
                  <c:v>60.736574308338021</c:v>
                </c:pt>
                <c:pt idx="2339">
                  <c:v>60.735413997667045</c:v>
                </c:pt>
                <c:pt idx="2340">
                  <c:v>60.734253686996077</c:v>
                </c:pt>
                <c:pt idx="2341">
                  <c:v>60.733093376325108</c:v>
                </c:pt>
                <c:pt idx="2342">
                  <c:v>60.73193306565414</c:v>
                </c:pt>
                <c:pt idx="2343">
                  <c:v>60.730772754983164</c:v>
                </c:pt>
                <c:pt idx="2344">
                  <c:v>60.729612444312195</c:v>
                </c:pt>
                <c:pt idx="2345">
                  <c:v>60.728446218123565</c:v>
                </c:pt>
                <c:pt idx="2346">
                  <c:v>60.727279991934928</c:v>
                </c:pt>
                <c:pt idx="2347">
                  <c:v>60.726113765746291</c:v>
                </c:pt>
                <c:pt idx="2348">
                  <c:v>60.724947539557661</c:v>
                </c:pt>
                <c:pt idx="2349">
                  <c:v>60.723781313369031</c:v>
                </c:pt>
                <c:pt idx="2350">
                  <c:v>60.722615087180394</c:v>
                </c:pt>
                <c:pt idx="2351">
                  <c:v>60.721448860991757</c:v>
                </c:pt>
                <c:pt idx="2352">
                  <c:v>60.720282634803127</c:v>
                </c:pt>
                <c:pt idx="2353">
                  <c:v>60.719116408614497</c:v>
                </c:pt>
                <c:pt idx="2354">
                  <c:v>60.717950182425859</c:v>
                </c:pt>
                <c:pt idx="2355">
                  <c:v>60.716783956237229</c:v>
                </c:pt>
                <c:pt idx="2356">
                  <c:v>60.715617730048592</c:v>
                </c:pt>
                <c:pt idx="2357">
                  <c:v>60.714451503859962</c:v>
                </c:pt>
                <c:pt idx="2358">
                  <c:v>60.713285277671325</c:v>
                </c:pt>
                <c:pt idx="2359">
                  <c:v>60.712119051482688</c:v>
                </c:pt>
                <c:pt idx="2360">
                  <c:v>60.710952825294058</c:v>
                </c:pt>
                <c:pt idx="2361">
                  <c:v>60.709786599105428</c:v>
                </c:pt>
                <c:pt idx="2362">
                  <c:v>60.708620372916791</c:v>
                </c:pt>
                <c:pt idx="2363">
                  <c:v>60.707454146728153</c:v>
                </c:pt>
                <c:pt idx="2364">
                  <c:v>60.706287920539523</c:v>
                </c:pt>
                <c:pt idx="2365">
                  <c:v>60.705121694350893</c:v>
                </c:pt>
                <c:pt idx="2366">
                  <c:v>60.703955468162256</c:v>
                </c:pt>
                <c:pt idx="2367">
                  <c:v>60.702789241973619</c:v>
                </c:pt>
                <c:pt idx="2368">
                  <c:v>60.701623015784989</c:v>
                </c:pt>
                <c:pt idx="2369">
                  <c:v>60.700456789596359</c:v>
                </c:pt>
                <c:pt idx="2370">
                  <c:v>60.699290563407722</c:v>
                </c:pt>
                <c:pt idx="2371">
                  <c:v>60.698124337219085</c:v>
                </c:pt>
                <c:pt idx="2372">
                  <c:v>60.696958111030455</c:v>
                </c:pt>
                <c:pt idx="2373">
                  <c:v>60.695791884841825</c:v>
                </c:pt>
                <c:pt idx="2374">
                  <c:v>60.694625658653187</c:v>
                </c:pt>
                <c:pt idx="2375">
                  <c:v>60.693452810893753</c:v>
                </c:pt>
                <c:pt idx="2376">
                  <c:v>60.692279963134325</c:v>
                </c:pt>
                <c:pt idx="2377">
                  <c:v>60.691107115374891</c:v>
                </c:pt>
                <c:pt idx="2378">
                  <c:v>60.689934267615456</c:v>
                </c:pt>
                <c:pt idx="2379">
                  <c:v>60.688761419856029</c:v>
                </c:pt>
                <c:pt idx="2380">
                  <c:v>60.687588572096594</c:v>
                </c:pt>
                <c:pt idx="2381">
                  <c:v>60.686415724337166</c:v>
                </c:pt>
                <c:pt idx="2382">
                  <c:v>60.685242876577732</c:v>
                </c:pt>
                <c:pt idx="2383">
                  <c:v>60.684070028818297</c:v>
                </c:pt>
                <c:pt idx="2384">
                  <c:v>60.68289718105887</c:v>
                </c:pt>
                <c:pt idx="2385">
                  <c:v>60.681724333299435</c:v>
                </c:pt>
                <c:pt idx="2386">
                  <c:v>60.680551485540001</c:v>
                </c:pt>
                <c:pt idx="2387">
                  <c:v>60.679378637780573</c:v>
                </c:pt>
                <c:pt idx="2388">
                  <c:v>60.678205790021138</c:v>
                </c:pt>
                <c:pt idx="2389">
                  <c:v>60.677032942261704</c:v>
                </c:pt>
                <c:pt idx="2390">
                  <c:v>60.675860094502276</c:v>
                </c:pt>
                <c:pt idx="2391">
                  <c:v>60.674687246742842</c:v>
                </c:pt>
                <c:pt idx="2392">
                  <c:v>60.673514398983414</c:v>
                </c:pt>
                <c:pt idx="2393">
                  <c:v>60.67234155122398</c:v>
                </c:pt>
                <c:pt idx="2394">
                  <c:v>60.671168703464545</c:v>
                </c:pt>
                <c:pt idx="2395">
                  <c:v>60.669995855705118</c:v>
                </c:pt>
                <c:pt idx="2396">
                  <c:v>60.668823007945683</c:v>
                </c:pt>
                <c:pt idx="2397">
                  <c:v>60.667650160186248</c:v>
                </c:pt>
                <c:pt idx="2398">
                  <c:v>60.666477312426821</c:v>
                </c:pt>
                <c:pt idx="2399">
                  <c:v>60.665304464667386</c:v>
                </c:pt>
                <c:pt idx="2400">
                  <c:v>60.664131616907959</c:v>
                </c:pt>
                <c:pt idx="2401">
                  <c:v>60.662958769148524</c:v>
                </c:pt>
                <c:pt idx="2402">
                  <c:v>60.66178592138909</c:v>
                </c:pt>
                <c:pt idx="2403">
                  <c:v>60.660613073629662</c:v>
                </c:pt>
                <c:pt idx="2404">
                  <c:v>60.659440225870227</c:v>
                </c:pt>
                <c:pt idx="2405">
                  <c:v>60.658263687700348</c:v>
                </c:pt>
                <c:pt idx="2406">
                  <c:v>60.657087149530469</c:v>
                </c:pt>
                <c:pt idx="2407">
                  <c:v>60.655910611360589</c:v>
                </c:pt>
                <c:pt idx="2408">
                  <c:v>60.65473407319071</c:v>
                </c:pt>
                <c:pt idx="2409">
                  <c:v>60.653557535020838</c:v>
                </c:pt>
                <c:pt idx="2410">
                  <c:v>60.652380996850958</c:v>
                </c:pt>
                <c:pt idx="2411">
                  <c:v>60.651204458681079</c:v>
                </c:pt>
                <c:pt idx="2412">
                  <c:v>60.650027920511199</c:v>
                </c:pt>
                <c:pt idx="2413">
                  <c:v>60.64885138234132</c:v>
                </c:pt>
                <c:pt idx="2414">
                  <c:v>60.647674844171441</c:v>
                </c:pt>
                <c:pt idx="2415">
                  <c:v>60.646498306001561</c:v>
                </c:pt>
                <c:pt idx="2416">
                  <c:v>60.645321767831682</c:v>
                </c:pt>
                <c:pt idx="2417">
                  <c:v>60.644145229661802</c:v>
                </c:pt>
                <c:pt idx="2418">
                  <c:v>60.642968691491923</c:v>
                </c:pt>
                <c:pt idx="2419">
                  <c:v>60.641792153322044</c:v>
                </c:pt>
                <c:pt idx="2420">
                  <c:v>60.640615615152171</c:v>
                </c:pt>
                <c:pt idx="2421">
                  <c:v>60.639439076982292</c:v>
                </c:pt>
                <c:pt idx="2422">
                  <c:v>60.638262538812413</c:v>
                </c:pt>
                <c:pt idx="2423">
                  <c:v>60.637086000642533</c:v>
                </c:pt>
                <c:pt idx="2424">
                  <c:v>60.635909462472654</c:v>
                </c:pt>
                <c:pt idx="2425">
                  <c:v>60.634732924302774</c:v>
                </c:pt>
                <c:pt idx="2426">
                  <c:v>60.633556386132895</c:v>
                </c:pt>
                <c:pt idx="2427">
                  <c:v>60.632379847963016</c:v>
                </c:pt>
                <c:pt idx="2428">
                  <c:v>60.631203309793136</c:v>
                </c:pt>
                <c:pt idx="2429">
                  <c:v>60.630026771623264</c:v>
                </c:pt>
                <c:pt idx="2430">
                  <c:v>60.628850233453385</c:v>
                </c:pt>
                <c:pt idx="2431">
                  <c:v>60.627673695283505</c:v>
                </c:pt>
                <c:pt idx="2432">
                  <c:v>60.626497157113626</c:v>
                </c:pt>
                <c:pt idx="2433">
                  <c:v>60.625320618943746</c:v>
                </c:pt>
                <c:pt idx="2434">
                  <c:v>60.624144080773867</c:v>
                </c:pt>
                <c:pt idx="2435">
                  <c:v>60.622959225041924</c:v>
                </c:pt>
                <c:pt idx="2436">
                  <c:v>60.621774369309989</c:v>
                </c:pt>
                <c:pt idx="2437">
                  <c:v>60.620589513578047</c:v>
                </c:pt>
                <c:pt idx="2438">
                  <c:v>60.619404657846111</c:v>
                </c:pt>
                <c:pt idx="2439">
                  <c:v>60.618219802114169</c:v>
                </c:pt>
                <c:pt idx="2440">
                  <c:v>60.617034946382233</c:v>
                </c:pt>
                <c:pt idx="2441">
                  <c:v>60.615850090650291</c:v>
                </c:pt>
                <c:pt idx="2442">
                  <c:v>60.614665234918348</c:v>
                </c:pt>
                <c:pt idx="2443">
                  <c:v>60.613480379186413</c:v>
                </c:pt>
                <c:pt idx="2444">
                  <c:v>60.61229552345447</c:v>
                </c:pt>
                <c:pt idx="2445">
                  <c:v>60.611110667722535</c:v>
                </c:pt>
                <c:pt idx="2446">
                  <c:v>60.609925811990593</c:v>
                </c:pt>
                <c:pt idx="2447">
                  <c:v>60.608740956258657</c:v>
                </c:pt>
                <c:pt idx="2448">
                  <c:v>60.607556100526715</c:v>
                </c:pt>
                <c:pt idx="2449">
                  <c:v>60.606371244794772</c:v>
                </c:pt>
                <c:pt idx="2450">
                  <c:v>60.605186389062837</c:v>
                </c:pt>
                <c:pt idx="2451">
                  <c:v>60.604001533330894</c:v>
                </c:pt>
                <c:pt idx="2452">
                  <c:v>60.602816677598959</c:v>
                </c:pt>
                <c:pt idx="2453">
                  <c:v>60.601631821867016</c:v>
                </c:pt>
                <c:pt idx="2454">
                  <c:v>60.600446966135081</c:v>
                </c:pt>
                <c:pt idx="2455">
                  <c:v>60.599262110403139</c:v>
                </c:pt>
                <c:pt idx="2456">
                  <c:v>60.598077254671203</c:v>
                </c:pt>
                <c:pt idx="2457">
                  <c:v>60.596892398939261</c:v>
                </c:pt>
                <c:pt idx="2458">
                  <c:v>60.595707543207318</c:v>
                </c:pt>
                <c:pt idx="2459">
                  <c:v>60.594522687475383</c:v>
                </c:pt>
                <c:pt idx="2460">
                  <c:v>60.59333783174344</c:v>
                </c:pt>
                <c:pt idx="2461">
                  <c:v>60.592152976011505</c:v>
                </c:pt>
                <c:pt idx="2462">
                  <c:v>60.590968120279562</c:v>
                </c:pt>
                <c:pt idx="2463">
                  <c:v>60.589783264547627</c:v>
                </c:pt>
                <c:pt idx="2464">
                  <c:v>60.588598408815685</c:v>
                </c:pt>
                <c:pt idx="2465">
                  <c:v>60.587398260179043</c:v>
                </c:pt>
                <c:pt idx="2466">
                  <c:v>60.586198111542409</c:v>
                </c:pt>
                <c:pt idx="2467">
                  <c:v>60.584997962905774</c:v>
                </c:pt>
                <c:pt idx="2468">
                  <c:v>60.583797814269133</c:v>
                </c:pt>
                <c:pt idx="2469">
                  <c:v>60.582597665632491</c:v>
                </c:pt>
                <c:pt idx="2470">
                  <c:v>60.581397516995857</c:v>
                </c:pt>
                <c:pt idx="2471">
                  <c:v>60.580197368359222</c:v>
                </c:pt>
                <c:pt idx="2472">
                  <c:v>60.578997219722581</c:v>
                </c:pt>
                <c:pt idx="2473">
                  <c:v>60.577797071085939</c:v>
                </c:pt>
                <c:pt idx="2474">
                  <c:v>60.576596922449305</c:v>
                </c:pt>
                <c:pt idx="2475">
                  <c:v>60.57539677381267</c:v>
                </c:pt>
                <c:pt idx="2476">
                  <c:v>60.574196625176029</c:v>
                </c:pt>
                <c:pt idx="2477">
                  <c:v>60.572996476539387</c:v>
                </c:pt>
                <c:pt idx="2478">
                  <c:v>60.571796327902753</c:v>
                </c:pt>
                <c:pt idx="2479">
                  <c:v>60.570596179266118</c:v>
                </c:pt>
                <c:pt idx="2480">
                  <c:v>60.569396030629477</c:v>
                </c:pt>
                <c:pt idx="2481">
                  <c:v>60.568195881992835</c:v>
                </c:pt>
                <c:pt idx="2482">
                  <c:v>60.566995733356201</c:v>
                </c:pt>
                <c:pt idx="2483">
                  <c:v>60.565795584719567</c:v>
                </c:pt>
                <c:pt idx="2484">
                  <c:v>60.564595436082925</c:v>
                </c:pt>
                <c:pt idx="2485">
                  <c:v>60.563395287446284</c:v>
                </c:pt>
                <c:pt idx="2486">
                  <c:v>60.562195138809649</c:v>
                </c:pt>
                <c:pt idx="2487">
                  <c:v>60.560994990173008</c:v>
                </c:pt>
                <c:pt idx="2488">
                  <c:v>60.559794841536373</c:v>
                </c:pt>
                <c:pt idx="2489">
                  <c:v>60.558594692899732</c:v>
                </c:pt>
                <c:pt idx="2490">
                  <c:v>60.557394544263097</c:v>
                </c:pt>
                <c:pt idx="2491">
                  <c:v>60.556194395626463</c:v>
                </c:pt>
                <c:pt idx="2492">
                  <c:v>60.554994246989821</c:v>
                </c:pt>
                <c:pt idx="2493">
                  <c:v>60.55379409835318</c:v>
                </c:pt>
                <c:pt idx="2494">
                  <c:v>60.552593949716545</c:v>
                </c:pt>
                <c:pt idx="2495">
                  <c:v>60.55137468324272</c:v>
                </c:pt>
                <c:pt idx="2496">
                  <c:v>60.550155416768902</c:v>
                </c:pt>
                <c:pt idx="2497">
                  <c:v>60.548936150295077</c:v>
                </c:pt>
                <c:pt idx="2498">
                  <c:v>60.547716883821259</c:v>
                </c:pt>
                <c:pt idx="2499">
                  <c:v>60.546497617347434</c:v>
                </c:pt>
                <c:pt idx="2500">
                  <c:v>60.545278350873609</c:v>
                </c:pt>
                <c:pt idx="2501">
                  <c:v>60.544059084399791</c:v>
                </c:pt>
                <c:pt idx="2502">
                  <c:v>60.542839817925966</c:v>
                </c:pt>
                <c:pt idx="2503">
                  <c:v>60.541620551452148</c:v>
                </c:pt>
                <c:pt idx="2504">
                  <c:v>60.540401284978323</c:v>
                </c:pt>
                <c:pt idx="2505">
                  <c:v>60.539182018504498</c:v>
                </c:pt>
                <c:pt idx="2506">
                  <c:v>60.53796275203068</c:v>
                </c:pt>
                <c:pt idx="2507">
                  <c:v>60.536743485556855</c:v>
                </c:pt>
                <c:pt idx="2508">
                  <c:v>60.535524219083037</c:v>
                </c:pt>
                <c:pt idx="2509">
                  <c:v>60.534304952609212</c:v>
                </c:pt>
                <c:pt idx="2510">
                  <c:v>60.533085686135387</c:v>
                </c:pt>
                <c:pt idx="2511">
                  <c:v>60.531866419661569</c:v>
                </c:pt>
                <c:pt idx="2512">
                  <c:v>60.530647153187743</c:v>
                </c:pt>
                <c:pt idx="2513">
                  <c:v>60.529427886713925</c:v>
                </c:pt>
                <c:pt idx="2514">
                  <c:v>60.5282086202401</c:v>
                </c:pt>
                <c:pt idx="2515">
                  <c:v>60.526989353766275</c:v>
                </c:pt>
                <c:pt idx="2516">
                  <c:v>60.525770087292457</c:v>
                </c:pt>
                <c:pt idx="2517">
                  <c:v>60.524550820818632</c:v>
                </c:pt>
                <c:pt idx="2518">
                  <c:v>60.523331554344814</c:v>
                </c:pt>
                <c:pt idx="2519">
                  <c:v>60.522112287870989</c:v>
                </c:pt>
                <c:pt idx="2520">
                  <c:v>60.520893021397164</c:v>
                </c:pt>
                <c:pt idx="2521">
                  <c:v>60.519673754923346</c:v>
                </c:pt>
                <c:pt idx="2522">
                  <c:v>60.518454488449521</c:v>
                </c:pt>
                <c:pt idx="2523">
                  <c:v>60.517235221975703</c:v>
                </c:pt>
                <c:pt idx="2524">
                  <c:v>60.516015955501878</c:v>
                </c:pt>
                <c:pt idx="2525">
                  <c:v>60.514781066815154</c:v>
                </c:pt>
                <c:pt idx="2526">
                  <c:v>60.513546178128422</c:v>
                </c:pt>
                <c:pt idx="2527">
                  <c:v>60.512311289441698</c:v>
                </c:pt>
                <c:pt idx="2528">
                  <c:v>60.511076400754973</c:v>
                </c:pt>
                <c:pt idx="2529">
                  <c:v>60.509841512068249</c:v>
                </c:pt>
                <c:pt idx="2530">
                  <c:v>60.508606623381517</c:v>
                </c:pt>
                <c:pt idx="2531">
                  <c:v>60.507371734694793</c:v>
                </c:pt>
                <c:pt idx="2532">
                  <c:v>60.506136846008069</c:v>
                </c:pt>
                <c:pt idx="2533">
                  <c:v>60.504901957321344</c:v>
                </c:pt>
                <c:pt idx="2534">
                  <c:v>60.503667068634613</c:v>
                </c:pt>
                <c:pt idx="2535">
                  <c:v>60.502432179947888</c:v>
                </c:pt>
                <c:pt idx="2536">
                  <c:v>60.501197291261164</c:v>
                </c:pt>
                <c:pt idx="2537">
                  <c:v>60.49996240257444</c:v>
                </c:pt>
                <c:pt idx="2538">
                  <c:v>60.498727513887708</c:v>
                </c:pt>
                <c:pt idx="2539">
                  <c:v>60.497492625200984</c:v>
                </c:pt>
                <c:pt idx="2540">
                  <c:v>60.496257736514259</c:v>
                </c:pt>
                <c:pt idx="2541">
                  <c:v>60.495022847827528</c:v>
                </c:pt>
                <c:pt idx="2542">
                  <c:v>60.493787959140803</c:v>
                </c:pt>
                <c:pt idx="2543">
                  <c:v>60.492553070454079</c:v>
                </c:pt>
                <c:pt idx="2544">
                  <c:v>60.491318181767355</c:v>
                </c:pt>
                <c:pt idx="2545">
                  <c:v>60.490083293080623</c:v>
                </c:pt>
                <c:pt idx="2546">
                  <c:v>60.488848404393899</c:v>
                </c:pt>
                <c:pt idx="2547">
                  <c:v>60.487613515707174</c:v>
                </c:pt>
                <c:pt idx="2548">
                  <c:v>60.48637862702045</c:v>
                </c:pt>
                <c:pt idx="2549">
                  <c:v>60.485143738333718</c:v>
                </c:pt>
                <c:pt idx="2550">
                  <c:v>60.483908849646994</c:v>
                </c:pt>
                <c:pt idx="2551">
                  <c:v>60.48267396096027</c:v>
                </c:pt>
                <c:pt idx="2552">
                  <c:v>60.481439072273545</c:v>
                </c:pt>
                <c:pt idx="2553">
                  <c:v>60.480204183586814</c:v>
                </c:pt>
                <c:pt idx="2554">
                  <c:v>60.478969294900089</c:v>
                </c:pt>
                <c:pt idx="2555">
                  <c:v>60.477728920337768</c:v>
                </c:pt>
                <c:pt idx="2556">
                  <c:v>60.476488545775439</c:v>
                </c:pt>
                <c:pt idx="2557">
                  <c:v>60.475248171213117</c:v>
                </c:pt>
                <c:pt idx="2558">
                  <c:v>60.474007796650788</c:v>
                </c:pt>
                <c:pt idx="2559">
                  <c:v>60.472767422088467</c:v>
                </c:pt>
                <c:pt idx="2560">
                  <c:v>60.471527047526138</c:v>
                </c:pt>
                <c:pt idx="2561">
                  <c:v>60.470286672963816</c:v>
                </c:pt>
                <c:pt idx="2562">
                  <c:v>60.469046298401494</c:v>
                </c:pt>
                <c:pt idx="2563">
                  <c:v>60.467805923839165</c:v>
                </c:pt>
                <c:pt idx="2564">
                  <c:v>60.466565549276844</c:v>
                </c:pt>
                <c:pt idx="2565">
                  <c:v>60.465325174714515</c:v>
                </c:pt>
                <c:pt idx="2566">
                  <c:v>60.464084800152193</c:v>
                </c:pt>
                <c:pt idx="2567">
                  <c:v>60.462844425589864</c:v>
                </c:pt>
                <c:pt idx="2568">
                  <c:v>60.461604051027543</c:v>
                </c:pt>
                <c:pt idx="2569">
                  <c:v>60.460363676465221</c:v>
                </c:pt>
                <c:pt idx="2570">
                  <c:v>60.459123301902892</c:v>
                </c:pt>
                <c:pt idx="2571">
                  <c:v>60.45788292734057</c:v>
                </c:pt>
                <c:pt idx="2572">
                  <c:v>60.456642552778241</c:v>
                </c:pt>
                <c:pt idx="2573">
                  <c:v>60.45540217821592</c:v>
                </c:pt>
                <c:pt idx="2574">
                  <c:v>60.454161803653591</c:v>
                </c:pt>
                <c:pt idx="2575">
                  <c:v>60.452921429091269</c:v>
                </c:pt>
                <c:pt idx="2576">
                  <c:v>60.45168105452894</c:v>
                </c:pt>
                <c:pt idx="2577">
                  <c:v>60.450440679966619</c:v>
                </c:pt>
                <c:pt idx="2578">
                  <c:v>60.449200305404297</c:v>
                </c:pt>
                <c:pt idx="2579">
                  <c:v>60.447959930841968</c:v>
                </c:pt>
                <c:pt idx="2580">
                  <c:v>60.446719556279646</c:v>
                </c:pt>
                <c:pt idx="2581">
                  <c:v>60.445479181717317</c:v>
                </c:pt>
                <c:pt idx="2582">
                  <c:v>60.444238807154996</c:v>
                </c:pt>
                <c:pt idx="2583">
                  <c:v>60.442998432592667</c:v>
                </c:pt>
                <c:pt idx="2584">
                  <c:v>60.441758058030345</c:v>
                </c:pt>
                <c:pt idx="2585">
                  <c:v>60.440523645677388</c:v>
                </c:pt>
                <c:pt idx="2586">
                  <c:v>60.439289233324438</c:v>
                </c:pt>
                <c:pt idx="2587">
                  <c:v>60.43805482097148</c:v>
                </c:pt>
                <c:pt idx="2588">
                  <c:v>60.436820408618523</c:v>
                </c:pt>
                <c:pt idx="2589">
                  <c:v>60.435585996265566</c:v>
                </c:pt>
                <c:pt idx="2590">
                  <c:v>60.434351583912616</c:v>
                </c:pt>
                <c:pt idx="2591">
                  <c:v>60.433117171559658</c:v>
                </c:pt>
                <c:pt idx="2592">
                  <c:v>60.431882759206701</c:v>
                </c:pt>
                <c:pt idx="2593">
                  <c:v>60.430648346853744</c:v>
                </c:pt>
                <c:pt idx="2594">
                  <c:v>60.429413934500793</c:v>
                </c:pt>
                <c:pt idx="2595">
                  <c:v>60.428179522147836</c:v>
                </c:pt>
                <c:pt idx="2596">
                  <c:v>60.426945109794879</c:v>
                </c:pt>
                <c:pt idx="2597">
                  <c:v>60.425710697441922</c:v>
                </c:pt>
                <c:pt idx="2598">
                  <c:v>60.424476285088971</c:v>
                </c:pt>
                <c:pt idx="2599">
                  <c:v>60.423241872736014</c:v>
                </c:pt>
                <c:pt idx="2600">
                  <c:v>60.422007460383057</c:v>
                </c:pt>
                <c:pt idx="2601">
                  <c:v>60.420773048030107</c:v>
                </c:pt>
                <c:pt idx="2602">
                  <c:v>60.419538635677149</c:v>
                </c:pt>
                <c:pt idx="2603">
                  <c:v>60.418304223324192</c:v>
                </c:pt>
                <c:pt idx="2604">
                  <c:v>60.417069810971235</c:v>
                </c:pt>
                <c:pt idx="2605">
                  <c:v>60.415835398618285</c:v>
                </c:pt>
                <c:pt idx="2606">
                  <c:v>60.414600986265327</c:v>
                </c:pt>
                <c:pt idx="2607">
                  <c:v>60.41336657391237</c:v>
                </c:pt>
                <c:pt idx="2608">
                  <c:v>60.412132161559413</c:v>
                </c:pt>
                <c:pt idx="2609">
                  <c:v>60.410897749206462</c:v>
                </c:pt>
                <c:pt idx="2610">
                  <c:v>60.409663336853505</c:v>
                </c:pt>
                <c:pt idx="2611">
                  <c:v>60.408428924500548</c:v>
                </c:pt>
                <c:pt idx="2612">
                  <c:v>60.407194512147591</c:v>
                </c:pt>
                <c:pt idx="2613">
                  <c:v>60.40596009979464</c:v>
                </c:pt>
                <c:pt idx="2614">
                  <c:v>60.404725687441683</c:v>
                </c:pt>
                <c:pt idx="2615">
                  <c:v>60.403506090893636</c:v>
                </c:pt>
                <c:pt idx="2616">
                  <c:v>60.402286494345582</c:v>
                </c:pt>
                <c:pt idx="2617">
                  <c:v>60.401066897797534</c:v>
                </c:pt>
                <c:pt idx="2618">
                  <c:v>60.39984730124948</c:v>
                </c:pt>
                <c:pt idx="2619">
                  <c:v>60.398627704701433</c:v>
                </c:pt>
                <c:pt idx="2620">
                  <c:v>60.397408108153378</c:v>
                </c:pt>
                <c:pt idx="2621">
                  <c:v>60.396188511605331</c:v>
                </c:pt>
                <c:pt idx="2622">
                  <c:v>60.394968915057277</c:v>
                </c:pt>
                <c:pt idx="2623">
                  <c:v>60.393749318509229</c:v>
                </c:pt>
                <c:pt idx="2624">
                  <c:v>60.392529721961175</c:v>
                </c:pt>
                <c:pt idx="2625">
                  <c:v>60.391310125413128</c:v>
                </c:pt>
                <c:pt idx="2626">
                  <c:v>60.390090528865073</c:v>
                </c:pt>
                <c:pt idx="2627">
                  <c:v>60.388870932317026</c:v>
                </c:pt>
                <c:pt idx="2628">
                  <c:v>60.387651335768972</c:v>
                </c:pt>
                <c:pt idx="2629">
                  <c:v>60.386431739220924</c:v>
                </c:pt>
                <c:pt idx="2630">
                  <c:v>60.385212142672877</c:v>
                </c:pt>
                <c:pt idx="2631">
                  <c:v>60.383992546124823</c:v>
                </c:pt>
                <c:pt idx="2632">
                  <c:v>60.382772949576776</c:v>
                </c:pt>
                <c:pt idx="2633">
                  <c:v>60.381553353028721</c:v>
                </c:pt>
                <c:pt idx="2634">
                  <c:v>60.380333756480674</c:v>
                </c:pt>
                <c:pt idx="2635">
                  <c:v>60.37911415993262</c:v>
                </c:pt>
                <c:pt idx="2636">
                  <c:v>60.377894563384572</c:v>
                </c:pt>
                <c:pt idx="2637">
                  <c:v>60.376674966836518</c:v>
                </c:pt>
                <c:pt idx="2638">
                  <c:v>60.375455370288471</c:v>
                </c:pt>
                <c:pt idx="2639">
                  <c:v>60.374235773740416</c:v>
                </c:pt>
                <c:pt idx="2640">
                  <c:v>60.373016177192369</c:v>
                </c:pt>
                <c:pt idx="2641">
                  <c:v>60.371796580644315</c:v>
                </c:pt>
                <c:pt idx="2642">
                  <c:v>60.370576984096267</c:v>
                </c:pt>
                <c:pt idx="2643">
                  <c:v>60.369357387548213</c:v>
                </c:pt>
                <c:pt idx="2644">
                  <c:v>60.368137791000166</c:v>
                </c:pt>
                <c:pt idx="2645">
                  <c:v>60.366935437582143</c:v>
                </c:pt>
                <c:pt idx="2646">
                  <c:v>60.36573308416412</c:v>
                </c:pt>
                <c:pt idx="2647">
                  <c:v>60.364530730746097</c:v>
                </c:pt>
                <c:pt idx="2648">
                  <c:v>60.363328377328074</c:v>
                </c:pt>
                <c:pt idx="2649">
                  <c:v>60.362126023910051</c:v>
                </c:pt>
                <c:pt idx="2650">
                  <c:v>60.360923670492028</c:v>
                </c:pt>
                <c:pt idx="2651">
                  <c:v>60.359721317074005</c:v>
                </c:pt>
                <c:pt idx="2652">
                  <c:v>60.358518963655982</c:v>
                </c:pt>
                <c:pt idx="2653">
                  <c:v>60.357316610237959</c:v>
                </c:pt>
                <c:pt idx="2654">
                  <c:v>60.356114256819936</c:v>
                </c:pt>
                <c:pt idx="2655">
                  <c:v>60.354911903401913</c:v>
                </c:pt>
                <c:pt idx="2656">
                  <c:v>60.35370954998389</c:v>
                </c:pt>
                <c:pt idx="2657">
                  <c:v>60.352507196565867</c:v>
                </c:pt>
                <c:pt idx="2658">
                  <c:v>60.351304843147844</c:v>
                </c:pt>
                <c:pt idx="2659">
                  <c:v>60.350102489729821</c:v>
                </c:pt>
                <c:pt idx="2660">
                  <c:v>60.348900136311798</c:v>
                </c:pt>
                <c:pt idx="2661">
                  <c:v>60.347697782893775</c:v>
                </c:pt>
                <c:pt idx="2662">
                  <c:v>60.346495429475752</c:v>
                </c:pt>
                <c:pt idx="2663">
                  <c:v>60.345293076057729</c:v>
                </c:pt>
                <c:pt idx="2664">
                  <c:v>60.344090722639706</c:v>
                </c:pt>
                <c:pt idx="2665">
                  <c:v>60.342888369221683</c:v>
                </c:pt>
                <c:pt idx="2666">
                  <c:v>60.34168601580366</c:v>
                </c:pt>
                <c:pt idx="2667">
                  <c:v>60.340483662385637</c:v>
                </c:pt>
                <c:pt idx="2668">
                  <c:v>60.339281308967614</c:v>
                </c:pt>
                <c:pt idx="2669">
                  <c:v>60.338078955549591</c:v>
                </c:pt>
                <c:pt idx="2670">
                  <c:v>60.336876602131568</c:v>
                </c:pt>
                <c:pt idx="2671">
                  <c:v>60.335674248713545</c:v>
                </c:pt>
                <c:pt idx="2672">
                  <c:v>60.334471895295522</c:v>
                </c:pt>
                <c:pt idx="2673">
                  <c:v>60.333269541877499</c:v>
                </c:pt>
                <c:pt idx="2674">
                  <c:v>60.332067188459476</c:v>
                </c:pt>
                <c:pt idx="2675">
                  <c:v>60.330878290977438</c:v>
                </c:pt>
                <c:pt idx="2676">
                  <c:v>60.329689393495407</c:v>
                </c:pt>
                <c:pt idx="2677">
                  <c:v>60.328500496013369</c:v>
                </c:pt>
                <c:pt idx="2678">
                  <c:v>60.327311598531338</c:v>
                </c:pt>
                <c:pt idx="2679">
                  <c:v>60.3261227010493</c:v>
                </c:pt>
                <c:pt idx="2680">
                  <c:v>60.324933803567262</c:v>
                </c:pt>
                <c:pt idx="2681">
                  <c:v>60.323744906085231</c:v>
                </c:pt>
                <c:pt idx="2682">
                  <c:v>60.322556008603193</c:v>
                </c:pt>
                <c:pt idx="2683">
                  <c:v>60.321367111121162</c:v>
                </c:pt>
                <c:pt idx="2684">
                  <c:v>60.320178213639124</c:v>
                </c:pt>
                <c:pt idx="2685">
                  <c:v>60.318989316157086</c:v>
                </c:pt>
                <c:pt idx="2686">
                  <c:v>60.317800418675056</c:v>
                </c:pt>
                <c:pt idx="2687">
                  <c:v>60.316611521193018</c:v>
                </c:pt>
                <c:pt idx="2688">
                  <c:v>60.315422623710987</c:v>
                </c:pt>
                <c:pt idx="2689">
                  <c:v>60.314233726228949</c:v>
                </c:pt>
                <c:pt idx="2690">
                  <c:v>60.313044828746911</c:v>
                </c:pt>
                <c:pt idx="2691">
                  <c:v>60.31185593126488</c:v>
                </c:pt>
                <c:pt idx="2692">
                  <c:v>60.310667033782842</c:v>
                </c:pt>
                <c:pt idx="2693">
                  <c:v>60.309478136300811</c:v>
                </c:pt>
                <c:pt idx="2694">
                  <c:v>60.308289238818773</c:v>
                </c:pt>
                <c:pt idx="2695">
                  <c:v>60.307100341336735</c:v>
                </c:pt>
                <c:pt idx="2696">
                  <c:v>60.305911443854704</c:v>
                </c:pt>
                <c:pt idx="2697">
                  <c:v>60.304722546372666</c:v>
                </c:pt>
                <c:pt idx="2698">
                  <c:v>60.303533648890635</c:v>
                </c:pt>
                <c:pt idx="2699">
                  <c:v>60.302344751408597</c:v>
                </c:pt>
                <c:pt idx="2700">
                  <c:v>60.301155853926559</c:v>
                </c:pt>
                <c:pt idx="2701">
                  <c:v>60.299966956444528</c:v>
                </c:pt>
                <c:pt idx="2702">
                  <c:v>60.29877805896249</c:v>
                </c:pt>
                <c:pt idx="2703">
                  <c:v>60.29758916148046</c:v>
                </c:pt>
                <c:pt idx="2704">
                  <c:v>60.296400263998422</c:v>
                </c:pt>
                <c:pt idx="2705">
                  <c:v>60.295216256254527</c:v>
                </c:pt>
                <c:pt idx="2706">
                  <c:v>60.294032248510632</c:v>
                </c:pt>
                <c:pt idx="2707">
                  <c:v>60.292848240766745</c:v>
                </c:pt>
                <c:pt idx="2708">
                  <c:v>60.29166423302285</c:v>
                </c:pt>
                <c:pt idx="2709">
                  <c:v>60.290480225278955</c:v>
                </c:pt>
                <c:pt idx="2710">
                  <c:v>60.28929621753506</c:v>
                </c:pt>
                <c:pt idx="2711">
                  <c:v>60.288112209791166</c:v>
                </c:pt>
                <c:pt idx="2712">
                  <c:v>60.286928202047271</c:v>
                </c:pt>
                <c:pt idx="2713">
                  <c:v>60.285744194303376</c:v>
                </c:pt>
                <c:pt idx="2714">
                  <c:v>60.284560186559489</c:v>
                </c:pt>
                <c:pt idx="2715">
                  <c:v>60.283376178815594</c:v>
                </c:pt>
                <c:pt idx="2716">
                  <c:v>60.282192171071699</c:v>
                </c:pt>
                <c:pt idx="2717">
                  <c:v>60.281008163327805</c:v>
                </c:pt>
                <c:pt idx="2718">
                  <c:v>60.27982415558391</c:v>
                </c:pt>
                <c:pt idx="2719">
                  <c:v>60.278640147840022</c:v>
                </c:pt>
                <c:pt idx="2720">
                  <c:v>60.277456140096128</c:v>
                </c:pt>
                <c:pt idx="2721">
                  <c:v>60.276272132352233</c:v>
                </c:pt>
                <c:pt idx="2722">
                  <c:v>60.275088124608338</c:v>
                </c:pt>
                <c:pt idx="2723">
                  <c:v>60.273904116864443</c:v>
                </c:pt>
                <c:pt idx="2724">
                  <c:v>60.272720109120549</c:v>
                </c:pt>
                <c:pt idx="2725">
                  <c:v>60.271536101376654</c:v>
                </c:pt>
                <c:pt idx="2726">
                  <c:v>60.270352093632766</c:v>
                </c:pt>
                <c:pt idx="2727">
                  <c:v>60.269168085888872</c:v>
                </c:pt>
                <c:pt idx="2728">
                  <c:v>60.267984078144977</c:v>
                </c:pt>
                <c:pt idx="2729">
                  <c:v>60.266800070401082</c:v>
                </c:pt>
                <c:pt idx="2730">
                  <c:v>60.265616062657188</c:v>
                </c:pt>
                <c:pt idx="2731">
                  <c:v>60.2644320549133</c:v>
                </c:pt>
                <c:pt idx="2732">
                  <c:v>60.263248047169405</c:v>
                </c:pt>
                <c:pt idx="2733">
                  <c:v>60.26206403942551</c:v>
                </c:pt>
                <c:pt idx="2734">
                  <c:v>60.260880031681616</c:v>
                </c:pt>
                <c:pt idx="2735">
                  <c:v>60.259690292455545</c:v>
                </c:pt>
                <c:pt idx="2736">
                  <c:v>60.258500553229474</c:v>
                </c:pt>
                <c:pt idx="2737">
                  <c:v>60.257310814003404</c:v>
                </c:pt>
                <c:pt idx="2738">
                  <c:v>60.256121074777333</c:v>
                </c:pt>
                <c:pt idx="2739">
                  <c:v>60.254931335551262</c:v>
                </c:pt>
                <c:pt idx="2740">
                  <c:v>60.253741596325192</c:v>
                </c:pt>
                <c:pt idx="2741">
                  <c:v>60.252551857099121</c:v>
                </c:pt>
                <c:pt idx="2742">
                  <c:v>60.25136211787305</c:v>
                </c:pt>
                <c:pt idx="2743">
                  <c:v>60.25017237864698</c:v>
                </c:pt>
                <c:pt idx="2744">
                  <c:v>60.248982639420909</c:v>
                </c:pt>
                <c:pt idx="2745">
                  <c:v>60.247792900194838</c:v>
                </c:pt>
                <c:pt idx="2746">
                  <c:v>60.246603160968768</c:v>
                </c:pt>
                <c:pt idx="2747">
                  <c:v>60.245413421742697</c:v>
                </c:pt>
                <c:pt idx="2748">
                  <c:v>60.244223682516626</c:v>
                </c:pt>
                <c:pt idx="2749">
                  <c:v>60.243033943290555</c:v>
                </c:pt>
                <c:pt idx="2750">
                  <c:v>60.241844204064492</c:v>
                </c:pt>
                <c:pt idx="2751">
                  <c:v>60.240654464838421</c:v>
                </c:pt>
                <c:pt idx="2752">
                  <c:v>60.239464725612351</c:v>
                </c:pt>
                <c:pt idx="2753">
                  <c:v>60.23827498638628</c:v>
                </c:pt>
                <c:pt idx="2754">
                  <c:v>60.237085247160209</c:v>
                </c:pt>
                <c:pt idx="2755">
                  <c:v>60.235895507934138</c:v>
                </c:pt>
                <c:pt idx="2756">
                  <c:v>60.234705768708068</c:v>
                </c:pt>
                <c:pt idx="2757">
                  <c:v>60.233516029481997</c:v>
                </c:pt>
                <c:pt idx="2758">
                  <c:v>60.232326290255926</c:v>
                </c:pt>
                <c:pt idx="2759">
                  <c:v>60.231136551029856</c:v>
                </c:pt>
                <c:pt idx="2760">
                  <c:v>60.229946811803785</c:v>
                </c:pt>
                <c:pt idx="2761">
                  <c:v>60.228757072577714</c:v>
                </c:pt>
                <c:pt idx="2762">
                  <c:v>60.227567333351644</c:v>
                </c:pt>
                <c:pt idx="2763">
                  <c:v>60.226377594125573</c:v>
                </c:pt>
                <c:pt idx="2764">
                  <c:v>60.225187854899502</c:v>
                </c:pt>
                <c:pt idx="2765">
                  <c:v>60.223985778887105</c:v>
                </c:pt>
                <c:pt idx="2766">
                  <c:v>60.222783702874715</c:v>
                </c:pt>
                <c:pt idx="2767">
                  <c:v>60.221581626862317</c:v>
                </c:pt>
                <c:pt idx="2768">
                  <c:v>60.22037955084992</c:v>
                </c:pt>
                <c:pt idx="2769">
                  <c:v>60.219177474837522</c:v>
                </c:pt>
                <c:pt idx="2770">
                  <c:v>60.217975398825132</c:v>
                </c:pt>
                <c:pt idx="2771">
                  <c:v>60.216773322812735</c:v>
                </c:pt>
                <c:pt idx="2772">
                  <c:v>60.215571246800337</c:v>
                </c:pt>
                <c:pt idx="2773">
                  <c:v>60.21436917078794</c:v>
                </c:pt>
                <c:pt idx="2774">
                  <c:v>60.21316709477555</c:v>
                </c:pt>
                <c:pt idx="2775">
                  <c:v>60.211965018763152</c:v>
                </c:pt>
                <c:pt idx="2776">
                  <c:v>60.210762942750755</c:v>
                </c:pt>
                <c:pt idx="2777">
                  <c:v>60.209560866738357</c:v>
                </c:pt>
                <c:pt idx="2778">
                  <c:v>60.208358790725967</c:v>
                </c:pt>
                <c:pt idx="2779">
                  <c:v>60.20715671471357</c:v>
                </c:pt>
                <c:pt idx="2780">
                  <c:v>60.205954638701172</c:v>
                </c:pt>
                <c:pt idx="2781">
                  <c:v>60.204752562688782</c:v>
                </c:pt>
                <c:pt idx="2782">
                  <c:v>60.203550486676384</c:v>
                </c:pt>
                <c:pt idx="2783">
                  <c:v>60.202348410663987</c:v>
                </c:pt>
                <c:pt idx="2784">
                  <c:v>60.20114633465159</c:v>
                </c:pt>
                <c:pt idx="2785">
                  <c:v>60.199944258639199</c:v>
                </c:pt>
                <c:pt idx="2786">
                  <c:v>60.198742182626802</c:v>
                </c:pt>
                <c:pt idx="2787">
                  <c:v>60.197540106614404</c:v>
                </c:pt>
                <c:pt idx="2788">
                  <c:v>60.196338030602007</c:v>
                </c:pt>
                <c:pt idx="2789">
                  <c:v>60.195135954589617</c:v>
                </c:pt>
                <c:pt idx="2790">
                  <c:v>60.193933878577219</c:v>
                </c:pt>
                <c:pt idx="2791">
                  <c:v>60.192731802564822</c:v>
                </c:pt>
                <c:pt idx="2792">
                  <c:v>60.191529726552425</c:v>
                </c:pt>
                <c:pt idx="2793">
                  <c:v>60.190327650540034</c:v>
                </c:pt>
                <c:pt idx="2794">
                  <c:v>60.189125574527637</c:v>
                </c:pt>
                <c:pt idx="2795">
                  <c:v>60.187909029983466</c:v>
                </c:pt>
                <c:pt idx="2796">
                  <c:v>60.186692485439288</c:v>
                </c:pt>
                <c:pt idx="2797">
                  <c:v>60.185475940895117</c:v>
                </c:pt>
                <c:pt idx="2798">
                  <c:v>60.184259396350946</c:v>
                </c:pt>
                <c:pt idx="2799">
                  <c:v>60.183042851806768</c:v>
                </c:pt>
                <c:pt idx="2800">
                  <c:v>60.181826307262597</c:v>
                </c:pt>
                <c:pt idx="2801">
                  <c:v>60.180609762718419</c:v>
                </c:pt>
                <c:pt idx="2802">
                  <c:v>60.179393218174248</c:v>
                </c:pt>
                <c:pt idx="2803">
                  <c:v>60.178176673630077</c:v>
                </c:pt>
                <c:pt idx="2804">
                  <c:v>60.176960129085899</c:v>
                </c:pt>
                <c:pt idx="2805">
                  <c:v>60.175743584541728</c:v>
                </c:pt>
                <c:pt idx="2806">
                  <c:v>60.174527039997557</c:v>
                </c:pt>
                <c:pt idx="2807">
                  <c:v>60.173310495453379</c:v>
                </c:pt>
                <c:pt idx="2808">
                  <c:v>60.172093950909208</c:v>
                </c:pt>
                <c:pt idx="2809">
                  <c:v>60.170877406365037</c:v>
                </c:pt>
                <c:pt idx="2810">
                  <c:v>60.169660861820859</c:v>
                </c:pt>
                <c:pt idx="2811">
                  <c:v>60.168444317276688</c:v>
                </c:pt>
                <c:pt idx="2812">
                  <c:v>60.16722777273251</c:v>
                </c:pt>
                <c:pt idx="2813">
                  <c:v>60.166011228188339</c:v>
                </c:pt>
                <c:pt idx="2814">
                  <c:v>60.164794683644168</c:v>
                </c:pt>
                <c:pt idx="2815">
                  <c:v>60.16357813909999</c:v>
                </c:pt>
                <c:pt idx="2816">
                  <c:v>60.162361594555819</c:v>
                </c:pt>
                <c:pt idx="2817">
                  <c:v>60.161145050011648</c:v>
                </c:pt>
                <c:pt idx="2818">
                  <c:v>60.15992850546747</c:v>
                </c:pt>
                <c:pt idx="2819">
                  <c:v>60.158711960923299</c:v>
                </c:pt>
                <c:pt idx="2820">
                  <c:v>60.15749541637912</c:v>
                </c:pt>
                <c:pt idx="2821">
                  <c:v>60.156278871834949</c:v>
                </c:pt>
                <c:pt idx="2822">
                  <c:v>60.155062327290779</c:v>
                </c:pt>
                <c:pt idx="2823">
                  <c:v>60.1538457827466</c:v>
                </c:pt>
                <c:pt idx="2824">
                  <c:v>60.152629238202429</c:v>
                </c:pt>
                <c:pt idx="2825">
                  <c:v>60.151396915676358</c:v>
                </c:pt>
                <c:pt idx="2826">
                  <c:v>60.150164593150294</c:v>
                </c:pt>
                <c:pt idx="2827">
                  <c:v>60.148932270624222</c:v>
                </c:pt>
                <c:pt idx="2828">
                  <c:v>60.147699948098158</c:v>
                </c:pt>
                <c:pt idx="2829">
                  <c:v>60.146467625572086</c:v>
                </c:pt>
                <c:pt idx="2830">
                  <c:v>60.145235303046015</c:v>
                </c:pt>
                <c:pt idx="2831">
                  <c:v>60.14400298051995</c:v>
                </c:pt>
                <c:pt idx="2832">
                  <c:v>60.142770657993879</c:v>
                </c:pt>
                <c:pt idx="2833">
                  <c:v>60.141538335467814</c:v>
                </c:pt>
                <c:pt idx="2834">
                  <c:v>60.140306012941743</c:v>
                </c:pt>
                <c:pt idx="2835">
                  <c:v>60.139073690415671</c:v>
                </c:pt>
                <c:pt idx="2836">
                  <c:v>60.137841367889607</c:v>
                </c:pt>
                <c:pt idx="2837">
                  <c:v>60.136609045363535</c:v>
                </c:pt>
                <c:pt idx="2838">
                  <c:v>60.135376722837471</c:v>
                </c:pt>
                <c:pt idx="2839">
                  <c:v>60.134144400311399</c:v>
                </c:pt>
                <c:pt idx="2840">
                  <c:v>60.132912077785328</c:v>
                </c:pt>
                <c:pt idx="2841">
                  <c:v>60.131679755259263</c:v>
                </c:pt>
                <c:pt idx="2842">
                  <c:v>60.130447432733192</c:v>
                </c:pt>
                <c:pt idx="2843">
                  <c:v>60.129215110207127</c:v>
                </c:pt>
                <c:pt idx="2844">
                  <c:v>60.127982787681056</c:v>
                </c:pt>
                <c:pt idx="2845">
                  <c:v>60.126750465154984</c:v>
                </c:pt>
                <c:pt idx="2846">
                  <c:v>60.12551814262892</c:v>
                </c:pt>
                <c:pt idx="2847">
                  <c:v>60.124285820102848</c:v>
                </c:pt>
                <c:pt idx="2848">
                  <c:v>60.123053497576784</c:v>
                </c:pt>
                <c:pt idx="2849">
                  <c:v>60.121821175050712</c:v>
                </c:pt>
                <c:pt idx="2850">
                  <c:v>60.120588852524641</c:v>
                </c:pt>
                <c:pt idx="2851">
                  <c:v>60.119356529998576</c:v>
                </c:pt>
                <c:pt idx="2852">
                  <c:v>60.118124207472505</c:v>
                </c:pt>
                <c:pt idx="2853">
                  <c:v>60.11689188494644</c:v>
                </c:pt>
                <c:pt idx="2854">
                  <c:v>60.115659562420369</c:v>
                </c:pt>
                <c:pt idx="2855">
                  <c:v>60.114410982344879</c:v>
                </c:pt>
                <c:pt idx="2856">
                  <c:v>60.113162402269396</c:v>
                </c:pt>
                <c:pt idx="2857">
                  <c:v>60.111913822193905</c:v>
                </c:pt>
                <c:pt idx="2858">
                  <c:v>60.110665242118422</c:v>
                </c:pt>
                <c:pt idx="2859">
                  <c:v>60.109416662042932</c:v>
                </c:pt>
                <c:pt idx="2860">
                  <c:v>60.108168081967449</c:v>
                </c:pt>
                <c:pt idx="2861">
                  <c:v>60.106919501891959</c:v>
                </c:pt>
                <c:pt idx="2862">
                  <c:v>60.105670921816468</c:v>
                </c:pt>
                <c:pt idx="2863">
                  <c:v>60.104422341740985</c:v>
                </c:pt>
                <c:pt idx="2864">
                  <c:v>60.103173761665495</c:v>
                </c:pt>
                <c:pt idx="2865">
                  <c:v>60.101925181590012</c:v>
                </c:pt>
                <c:pt idx="2866">
                  <c:v>60.100676601514522</c:v>
                </c:pt>
                <c:pt idx="2867">
                  <c:v>60.099428021439039</c:v>
                </c:pt>
                <c:pt idx="2868">
                  <c:v>60.098179441363548</c:v>
                </c:pt>
                <c:pt idx="2869">
                  <c:v>60.096930861288058</c:v>
                </c:pt>
                <c:pt idx="2870">
                  <c:v>60.095682281212575</c:v>
                </c:pt>
                <c:pt idx="2871">
                  <c:v>60.094433701137085</c:v>
                </c:pt>
                <c:pt idx="2872">
                  <c:v>60.093185121061602</c:v>
                </c:pt>
                <c:pt idx="2873">
                  <c:v>60.091936540986111</c:v>
                </c:pt>
                <c:pt idx="2874">
                  <c:v>60.090687960910628</c:v>
                </c:pt>
                <c:pt idx="2875">
                  <c:v>60.089439380835138</c:v>
                </c:pt>
                <c:pt idx="2876">
                  <c:v>60.088190800759655</c:v>
                </c:pt>
                <c:pt idx="2877">
                  <c:v>60.086942220684165</c:v>
                </c:pt>
                <c:pt idx="2878">
                  <c:v>60.085693640608675</c:v>
                </c:pt>
                <c:pt idx="2879">
                  <c:v>60.084445060533191</c:v>
                </c:pt>
                <c:pt idx="2880">
                  <c:v>60.083196480457701</c:v>
                </c:pt>
                <c:pt idx="2881">
                  <c:v>60.081947900382218</c:v>
                </c:pt>
                <c:pt idx="2882">
                  <c:v>60.080699320306728</c:v>
                </c:pt>
                <c:pt idx="2883">
                  <c:v>60.079450740231245</c:v>
                </c:pt>
                <c:pt idx="2884">
                  <c:v>60.078202160155755</c:v>
                </c:pt>
                <c:pt idx="2885">
                  <c:v>60.076935538094297</c:v>
                </c:pt>
                <c:pt idx="2886">
                  <c:v>60.075668916032839</c:v>
                </c:pt>
                <c:pt idx="2887">
                  <c:v>60.074402293971382</c:v>
                </c:pt>
                <c:pt idx="2888">
                  <c:v>60.073135671909924</c:v>
                </c:pt>
                <c:pt idx="2889">
                  <c:v>60.071869049848466</c:v>
                </c:pt>
                <c:pt idx="2890">
                  <c:v>60.070602427787009</c:v>
                </c:pt>
                <c:pt idx="2891">
                  <c:v>60.069335805725551</c:v>
                </c:pt>
                <c:pt idx="2892">
                  <c:v>60.068069183664086</c:v>
                </c:pt>
                <c:pt idx="2893">
                  <c:v>60.066802561602628</c:v>
                </c:pt>
                <c:pt idx="2894">
                  <c:v>60.065535939541171</c:v>
                </c:pt>
                <c:pt idx="2895">
                  <c:v>60.064269317479713</c:v>
                </c:pt>
                <c:pt idx="2896">
                  <c:v>60.063002695418255</c:v>
                </c:pt>
                <c:pt idx="2897">
                  <c:v>60.061736073356798</c:v>
                </c:pt>
                <c:pt idx="2898">
                  <c:v>60.06046945129534</c:v>
                </c:pt>
                <c:pt idx="2899">
                  <c:v>60.059202829233882</c:v>
                </c:pt>
                <c:pt idx="2900">
                  <c:v>60.057936207172425</c:v>
                </c:pt>
                <c:pt idx="2901">
                  <c:v>60.056669585110967</c:v>
                </c:pt>
                <c:pt idx="2902">
                  <c:v>60.055402963049509</c:v>
                </c:pt>
                <c:pt idx="2903">
                  <c:v>60.054136340988052</c:v>
                </c:pt>
                <c:pt idx="2904">
                  <c:v>60.052869718926594</c:v>
                </c:pt>
                <c:pt idx="2905">
                  <c:v>60.051603096865136</c:v>
                </c:pt>
                <c:pt idx="2906">
                  <c:v>60.050336474803679</c:v>
                </c:pt>
                <c:pt idx="2907">
                  <c:v>60.049069852742214</c:v>
                </c:pt>
                <c:pt idx="2908">
                  <c:v>60.047803230680756</c:v>
                </c:pt>
                <c:pt idx="2909">
                  <c:v>60.046536608619299</c:v>
                </c:pt>
                <c:pt idx="2910">
                  <c:v>60.045269986557841</c:v>
                </c:pt>
                <c:pt idx="2911">
                  <c:v>60.044003364496383</c:v>
                </c:pt>
                <c:pt idx="2912">
                  <c:v>60.042736742434926</c:v>
                </c:pt>
                <c:pt idx="2913">
                  <c:v>60.041470120373468</c:v>
                </c:pt>
                <c:pt idx="2914">
                  <c:v>60.04020349831201</c:v>
                </c:pt>
                <c:pt idx="2915">
                  <c:v>60.038915249541596</c:v>
                </c:pt>
                <c:pt idx="2916">
                  <c:v>60.037627000771188</c:v>
                </c:pt>
                <c:pt idx="2917">
                  <c:v>60.036338752000773</c:v>
                </c:pt>
                <c:pt idx="2918">
                  <c:v>60.035050503230366</c:v>
                </c:pt>
                <c:pt idx="2919">
                  <c:v>60.033762254459951</c:v>
                </c:pt>
                <c:pt idx="2920">
                  <c:v>60.032474005689544</c:v>
                </c:pt>
                <c:pt idx="2921">
                  <c:v>60.031185756919129</c:v>
                </c:pt>
                <c:pt idx="2922">
                  <c:v>60.029897508148721</c:v>
                </c:pt>
                <c:pt idx="2923">
                  <c:v>60.028609259378307</c:v>
                </c:pt>
                <c:pt idx="2924">
                  <c:v>60.027321010607899</c:v>
                </c:pt>
                <c:pt idx="2925">
                  <c:v>60.026032761837484</c:v>
                </c:pt>
                <c:pt idx="2926">
                  <c:v>60.024744513067077</c:v>
                </c:pt>
                <c:pt idx="2927">
                  <c:v>60.023456264296662</c:v>
                </c:pt>
                <c:pt idx="2928">
                  <c:v>60.022168015526255</c:v>
                </c:pt>
                <c:pt idx="2929">
                  <c:v>60.02087976675584</c:v>
                </c:pt>
                <c:pt idx="2930">
                  <c:v>60.019591517985425</c:v>
                </c:pt>
                <c:pt idx="2931">
                  <c:v>60.018303269215018</c:v>
                </c:pt>
                <c:pt idx="2932">
                  <c:v>60.017015020444603</c:v>
                </c:pt>
                <c:pt idx="2933">
                  <c:v>60.015726771674196</c:v>
                </c:pt>
                <c:pt idx="2934">
                  <c:v>60.014438522903781</c:v>
                </c:pt>
                <c:pt idx="2935">
                  <c:v>60.013150274133373</c:v>
                </c:pt>
                <c:pt idx="2936">
                  <c:v>60.011862025362959</c:v>
                </c:pt>
                <c:pt idx="2937">
                  <c:v>60.010573776592551</c:v>
                </c:pt>
                <c:pt idx="2938">
                  <c:v>60.009285527822136</c:v>
                </c:pt>
                <c:pt idx="2939">
                  <c:v>60.007997279051729</c:v>
                </c:pt>
                <c:pt idx="2940">
                  <c:v>60.006709030281314</c:v>
                </c:pt>
                <c:pt idx="2941">
                  <c:v>60.005420781510907</c:v>
                </c:pt>
                <c:pt idx="2942">
                  <c:v>60.004132532740492</c:v>
                </c:pt>
                <c:pt idx="2943">
                  <c:v>60.002844283970084</c:v>
                </c:pt>
                <c:pt idx="2944">
                  <c:v>60.00155603519967</c:v>
                </c:pt>
                <c:pt idx="2945">
                  <c:v>60.000239232288465</c:v>
                </c:pt>
                <c:pt idx="2946">
                  <c:v>59.998922429377252</c:v>
                </c:pt>
                <c:pt idx="2947">
                  <c:v>59.997605626466047</c:v>
                </c:pt>
                <c:pt idx="2948">
                  <c:v>59.996288823554842</c:v>
                </c:pt>
                <c:pt idx="2949">
                  <c:v>59.99497202064363</c:v>
                </c:pt>
                <c:pt idx="2950">
                  <c:v>59.993655217732424</c:v>
                </c:pt>
                <c:pt idx="2951">
                  <c:v>59.992338414821219</c:v>
                </c:pt>
                <c:pt idx="2952">
                  <c:v>59.991021611910014</c:v>
                </c:pt>
                <c:pt idx="2953">
                  <c:v>59.989704808998802</c:v>
                </c:pt>
                <c:pt idx="2954">
                  <c:v>59.988388006087597</c:v>
                </c:pt>
                <c:pt idx="2955">
                  <c:v>59.987071203176392</c:v>
                </c:pt>
                <c:pt idx="2956">
                  <c:v>59.985754400265179</c:v>
                </c:pt>
                <c:pt idx="2957">
                  <c:v>59.984437597353974</c:v>
                </c:pt>
                <c:pt idx="2958">
                  <c:v>59.983120794442769</c:v>
                </c:pt>
                <c:pt idx="2959">
                  <c:v>59.981803991531564</c:v>
                </c:pt>
                <c:pt idx="2960">
                  <c:v>59.980487188620351</c:v>
                </c:pt>
                <c:pt idx="2961">
                  <c:v>59.979170385709146</c:v>
                </c:pt>
                <c:pt idx="2962">
                  <c:v>59.977853582797941</c:v>
                </c:pt>
                <c:pt idx="2963">
                  <c:v>59.976536779886729</c:v>
                </c:pt>
                <c:pt idx="2964">
                  <c:v>59.975219976975524</c:v>
                </c:pt>
                <c:pt idx="2965">
                  <c:v>59.973903174064318</c:v>
                </c:pt>
                <c:pt idx="2966">
                  <c:v>59.972586371153106</c:v>
                </c:pt>
                <c:pt idx="2967">
                  <c:v>59.971269568241901</c:v>
                </c:pt>
                <c:pt idx="2968">
                  <c:v>59.969952765330696</c:v>
                </c:pt>
                <c:pt idx="2969">
                  <c:v>59.968635962419484</c:v>
                </c:pt>
                <c:pt idx="2970">
                  <c:v>59.967319159508278</c:v>
                </c:pt>
                <c:pt idx="2971">
                  <c:v>59.966002356597073</c:v>
                </c:pt>
                <c:pt idx="2972">
                  <c:v>59.964685553685868</c:v>
                </c:pt>
                <c:pt idx="2973">
                  <c:v>59.963368750774656</c:v>
                </c:pt>
                <c:pt idx="2974">
                  <c:v>59.962051947863451</c:v>
                </c:pt>
                <c:pt idx="2975">
                  <c:v>59.96070342247598</c:v>
                </c:pt>
                <c:pt idx="2976">
                  <c:v>59.959354897088502</c:v>
                </c:pt>
                <c:pt idx="2977">
                  <c:v>59.958006371701032</c:v>
                </c:pt>
                <c:pt idx="2978">
                  <c:v>59.956657846313561</c:v>
                </c:pt>
                <c:pt idx="2979">
                  <c:v>59.955309320926091</c:v>
                </c:pt>
                <c:pt idx="2980">
                  <c:v>59.953960795538613</c:v>
                </c:pt>
                <c:pt idx="2981">
                  <c:v>59.952612270151143</c:v>
                </c:pt>
                <c:pt idx="2982">
                  <c:v>59.951263744763672</c:v>
                </c:pt>
                <c:pt idx="2983">
                  <c:v>59.949915219376194</c:v>
                </c:pt>
                <c:pt idx="2984">
                  <c:v>59.948566693988724</c:v>
                </c:pt>
                <c:pt idx="2985">
                  <c:v>59.947218168601253</c:v>
                </c:pt>
                <c:pt idx="2986">
                  <c:v>59.945869643213776</c:v>
                </c:pt>
                <c:pt idx="2987">
                  <c:v>59.944521117826305</c:v>
                </c:pt>
                <c:pt idx="2988">
                  <c:v>59.943172592438835</c:v>
                </c:pt>
                <c:pt idx="2989">
                  <c:v>59.941824067051357</c:v>
                </c:pt>
                <c:pt idx="2990">
                  <c:v>59.940475541663886</c:v>
                </c:pt>
                <c:pt idx="2991">
                  <c:v>59.939127016276416</c:v>
                </c:pt>
                <c:pt idx="2992">
                  <c:v>59.937778490888945</c:v>
                </c:pt>
                <c:pt idx="2993">
                  <c:v>59.936429965501468</c:v>
                </c:pt>
                <c:pt idx="2994">
                  <c:v>59.935081440113997</c:v>
                </c:pt>
                <c:pt idx="2995">
                  <c:v>59.933732914726527</c:v>
                </c:pt>
                <c:pt idx="2996">
                  <c:v>59.932384389339049</c:v>
                </c:pt>
                <c:pt idx="2997">
                  <c:v>59.931035863951578</c:v>
                </c:pt>
                <c:pt idx="2998">
                  <c:v>59.929687338564108</c:v>
                </c:pt>
                <c:pt idx="2999">
                  <c:v>59.928338813176637</c:v>
                </c:pt>
                <c:pt idx="3000">
                  <c:v>59.92699028778916</c:v>
                </c:pt>
                <c:pt idx="3001">
                  <c:v>59.925641762401689</c:v>
                </c:pt>
                <c:pt idx="3002">
                  <c:v>59.924293237014219</c:v>
                </c:pt>
                <c:pt idx="3003">
                  <c:v>59.922944711626741</c:v>
                </c:pt>
                <c:pt idx="3004">
                  <c:v>59.92159618623927</c:v>
                </c:pt>
                <c:pt idx="3005">
                  <c:v>59.920219027875945</c:v>
                </c:pt>
                <c:pt idx="3006">
                  <c:v>59.918841869512626</c:v>
                </c:pt>
                <c:pt idx="3007">
                  <c:v>59.9174647111493</c:v>
                </c:pt>
                <c:pt idx="3008">
                  <c:v>59.916087552785974</c:v>
                </c:pt>
                <c:pt idx="3009">
                  <c:v>59.914710394422656</c:v>
                </c:pt>
                <c:pt idx="3010">
                  <c:v>59.91333323605933</c:v>
                </c:pt>
                <c:pt idx="3011">
                  <c:v>59.911956077696004</c:v>
                </c:pt>
                <c:pt idx="3012">
                  <c:v>59.910578919332679</c:v>
                </c:pt>
                <c:pt idx="3013">
                  <c:v>59.90920176096936</c:v>
                </c:pt>
                <c:pt idx="3014">
                  <c:v>59.907824602606034</c:v>
                </c:pt>
                <c:pt idx="3015">
                  <c:v>59.906447444242708</c:v>
                </c:pt>
                <c:pt idx="3016">
                  <c:v>59.90507028587939</c:v>
                </c:pt>
                <c:pt idx="3017">
                  <c:v>59.903693127516064</c:v>
                </c:pt>
                <c:pt idx="3018">
                  <c:v>59.902315969152738</c:v>
                </c:pt>
                <c:pt idx="3019">
                  <c:v>59.900938810789413</c:v>
                </c:pt>
                <c:pt idx="3020">
                  <c:v>59.899561652426094</c:v>
                </c:pt>
                <c:pt idx="3021">
                  <c:v>59.898184494062768</c:v>
                </c:pt>
                <c:pt idx="3022">
                  <c:v>59.896807335699442</c:v>
                </c:pt>
                <c:pt idx="3023">
                  <c:v>59.895430177336124</c:v>
                </c:pt>
                <c:pt idx="3024">
                  <c:v>59.894053018972798</c:v>
                </c:pt>
                <c:pt idx="3025">
                  <c:v>59.892675860609472</c:v>
                </c:pt>
                <c:pt idx="3026">
                  <c:v>59.891298702246154</c:v>
                </c:pt>
                <c:pt idx="3027">
                  <c:v>59.889921543882828</c:v>
                </c:pt>
                <c:pt idx="3028">
                  <c:v>59.888544385519502</c:v>
                </c:pt>
                <c:pt idx="3029">
                  <c:v>59.887167227156183</c:v>
                </c:pt>
                <c:pt idx="3030">
                  <c:v>59.885790068792858</c:v>
                </c:pt>
                <c:pt idx="3031">
                  <c:v>59.884412910429532</c:v>
                </c:pt>
                <c:pt idx="3032">
                  <c:v>59.883035752066206</c:v>
                </c:pt>
                <c:pt idx="3033">
                  <c:v>59.881658593702888</c:v>
                </c:pt>
                <c:pt idx="3034">
                  <c:v>59.880281435339562</c:v>
                </c:pt>
                <c:pt idx="3035">
                  <c:v>59.878881622909887</c:v>
                </c:pt>
                <c:pt idx="3036">
                  <c:v>59.877481810480219</c:v>
                </c:pt>
                <c:pt idx="3037">
                  <c:v>59.876081998050545</c:v>
                </c:pt>
                <c:pt idx="3038">
                  <c:v>59.874682185620877</c:v>
                </c:pt>
                <c:pt idx="3039">
                  <c:v>59.873282373191202</c:v>
                </c:pt>
                <c:pt idx="3040">
                  <c:v>59.871882560761534</c:v>
                </c:pt>
                <c:pt idx="3041">
                  <c:v>59.87048274833186</c:v>
                </c:pt>
                <c:pt idx="3042">
                  <c:v>59.869082935902192</c:v>
                </c:pt>
                <c:pt idx="3043">
                  <c:v>59.867683123472517</c:v>
                </c:pt>
                <c:pt idx="3044">
                  <c:v>59.866283311042849</c:v>
                </c:pt>
                <c:pt idx="3045">
                  <c:v>59.864883498613175</c:v>
                </c:pt>
                <c:pt idx="3046">
                  <c:v>59.863483686183507</c:v>
                </c:pt>
                <c:pt idx="3047">
                  <c:v>59.862083873753832</c:v>
                </c:pt>
                <c:pt idx="3048">
                  <c:v>59.860684061324164</c:v>
                </c:pt>
                <c:pt idx="3049">
                  <c:v>59.85928424889449</c:v>
                </c:pt>
                <c:pt idx="3050">
                  <c:v>59.857884436464815</c:v>
                </c:pt>
                <c:pt idx="3051">
                  <c:v>59.856484624035147</c:v>
                </c:pt>
                <c:pt idx="3052">
                  <c:v>59.855084811605472</c:v>
                </c:pt>
                <c:pt idx="3053">
                  <c:v>59.853684999175805</c:v>
                </c:pt>
                <c:pt idx="3054">
                  <c:v>59.85228518674613</c:v>
                </c:pt>
                <c:pt idx="3055">
                  <c:v>59.850885374316462</c:v>
                </c:pt>
                <c:pt idx="3056">
                  <c:v>59.849485561886787</c:v>
                </c:pt>
                <c:pt idx="3057">
                  <c:v>59.84808574945712</c:v>
                </c:pt>
                <c:pt idx="3058">
                  <c:v>59.846685937027445</c:v>
                </c:pt>
                <c:pt idx="3059">
                  <c:v>59.845286124597777</c:v>
                </c:pt>
                <c:pt idx="3060">
                  <c:v>59.843886312168102</c:v>
                </c:pt>
                <c:pt idx="3061">
                  <c:v>59.842486499738435</c:v>
                </c:pt>
                <c:pt idx="3062">
                  <c:v>59.84108668730876</c:v>
                </c:pt>
                <c:pt idx="3063">
                  <c:v>59.839686874879092</c:v>
                </c:pt>
                <c:pt idx="3064">
                  <c:v>59.838287062449417</c:v>
                </c:pt>
                <c:pt idx="3065">
                  <c:v>59.836867057256619</c:v>
                </c:pt>
                <c:pt idx="3066">
                  <c:v>59.835447052063813</c:v>
                </c:pt>
                <c:pt idx="3067">
                  <c:v>59.834027046871014</c:v>
                </c:pt>
                <c:pt idx="3068">
                  <c:v>59.832607041678216</c:v>
                </c:pt>
                <c:pt idx="3069">
                  <c:v>59.83118703648541</c:v>
                </c:pt>
                <c:pt idx="3070">
                  <c:v>59.829767031292612</c:v>
                </c:pt>
                <c:pt idx="3071">
                  <c:v>59.828347026099806</c:v>
                </c:pt>
                <c:pt idx="3072">
                  <c:v>59.826927020907007</c:v>
                </c:pt>
                <c:pt idx="3073">
                  <c:v>59.825507015714209</c:v>
                </c:pt>
                <c:pt idx="3074">
                  <c:v>59.824087010521403</c:v>
                </c:pt>
                <c:pt idx="3075">
                  <c:v>59.822667005328604</c:v>
                </c:pt>
                <c:pt idx="3076">
                  <c:v>59.821247000135806</c:v>
                </c:pt>
                <c:pt idx="3077">
                  <c:v>59.819826994943</c:v>
                </c:pt>
                <c:pt idx="3078">
                  <c:v>59.818406989750201</c:v>
                </c:pt>
                <c:pt idx="3079">
                  <c:v>59.816986984557403</c:v>
                </c:pt>
                <c:pt idx="3080">
                  <c:v>59.815566979364597</c:v>
                </c:pt>
                <c:pt idx="3081">
                  <c:v>59.814146974171798</c:v>
                </c:pt>
                <c:pt idx="3082">
                  <c:v>59.812726968978993</c:v>
                </c:pt>
                <c:pt idx="3083">
                  <c:v>59.811306963786194</c:v>
                </c:pt>
                <c:pt idx="3084">
                  <c:v>59.809886958593395</c:v>
                </c:pt>
                <c:pt idx="3085">
                  <c:v>59.80846695340059</c:v>
                </c:pt>
                <c:pt idx="3086">
                  <c:v>59.807046948207791</c:v>
                </c:pt>
                <c:pt idx="3087">
                  <c:v>59.805626943014992</c:v>
                </c:pt>
                <c:pt idx="3088">
                  <c:v>59.804206937822187</c:v>
                </c:pt>
                <c:pt idx="3089">
                  <c:v>59.802786932629388</c:v>
                </c:pt>
                <c:pt idx="3090">
                  <c:v>59.801366927436582</c:v>
                </c:pt>
                <c:pt idx="3091">
                  <c:v>59.799946922243784</c:v>
                </c:pt>
                <c:pt idx="3092">
                  <c:v>59.798526917050985</c:v>
                </c:pt>
                <c:pt idx="3093">
                  <c:v>59.79710691185818</c:v>
                </c:pt>
                <c:pt idx="3094">
                  <c:v>59.795686906665381</c:v>
                </c:pt>
                <c:pt idx="3095">
                  <c:v>59.794248666201931</c:v>
                </c:pt>
                <c:pt idx="3096">
                  <c:v>59.792810425738473</c:v>
                </c:pt>
                <c:pt idx="3097">
                  <c:v>59.791372185275023</c:v>
                </c:pt>
                <c:pt idx="3098">
                  <c:v>59.789933944811565</c:v>
                </c:pt>
                <c:pt idx="3099">
                  <c:v>59.788495704348115</c:v>
                </c:pt>
                <c:pt idx="3100">
                  <c:v>59.787057463884658</c:v>
                </c:pt>
                <c:pt idx="3101">
                  <c:v>59.785619223421207</c:v>
                </c:pt>
                <c:pt idx="3102">
                  <c:v>59.78418098295775</c:v>
                </c:pt>
                <c:pt idx="3103">
                  <c:v>59.7827427424943</c:v>
                </c:pt>
                <c:pt idx="3104">
                  <c:v>59.781304502030842</c:v>
                </c:pt>
                <c:pt idx="3105">
                  <c:v>59.779866261567392</c:v>
                </c:pt>
                <c:pt idx="3106">
                  <c:v>59.778428021103934</c:v>
                </c:pt>
                <c:pt idx="3107">
                  <c:v>59.776989780640484</c:v>
                </c:pt>
                <c:pt idx="3108">
                  <c:v>59.775551540177027</c:v>
                </c:pt>
                <c:pt idx="3109">
                  <c:v>59.774113299713576</c:v>
                </c:pt>
                <c:pt idx="3110">
                  <c:v>59.772675059250126</c:v>
                </c:pt>
                <c:pt idx="3111">
                  <c:v>59.771236818786669</c:v>
                </c:pt>
                <c:pt idx="3112">
                  <c:v>59.769798578323218</c:v>
                </c:pt>
                <c:pt idx="3113">
                  <c:v>59.768360337859761</c:v>
                </c:pt>
                <c:pt idx="3114">
                  <c:v>59.766922097396311</c:v>
                </c:pt>
                <c:pt idx="3115">
                  <c:v>59.765483856932853</c:v>
                </c:pt>
                <c:pt idx="3116">
                  <c:v>59.764045616469403</c:v>
                </c:pt>
                <c:pt idx="3117">
                  <c:v>59.762607376005946</c:v>
                </c:pt>
                <c:pt idx="3118">
                  <c:v>59.761169135542495</c:v>
                </c:pt>
                <c:pt idx="3119">
                  <c:v>59.759730895079038</c:v>
                </c:pt>
                <c:pt idx="3120">
                  <c:v>59.758292654615587</c:v>
                </c:pt>
                <c:pt idx="3121">
                  <c:v>59.75685441415213</c:v>
                </c:pt>
                <c:pt idx="3122">
                  <c:v>59.75541617368868</c:v>
                </c:pt>
                <c:pt idx="3123">
                  <c:v>59.753977933225222</c:v>
                </c:pt>
                <c:pt idx="3124">
                  <c:v>59.752539692761772</c:v>
                </c:pt>
                <c:pt idx="3125">
                  <c:v>59.751088278774617</c:v>
                </c:pt>
                <c:pt idx="3126">
                  <c:v>59.749636864787462</c:v>
                </c:pt>
                <c:pt idx="3127">
                  <c:v>59.748185450800307</c:v>
                </c:pt>
                <c:pt idx="3128">
                  <c:v>59.746734036813152</c:v>
                </c:pt>
                <c:pt idx="3129">
                  <c:v>59.745282622825997</c:v>
                </c:pt>
                <c:pt idx="3130">
                  <c:v>59.743831208838841</c:v>
                </c:pt>
                <c:pt idx="3131">
                  <c:v>59.742379794851686</c:v>
                </c:pt>
                <c:pt idx="3132">
                  <c:v>59.740928380864531</c:v>
                </c:pt>
                <c:pt idx="3133">
                  <c:v>59.739476966877376</c:v>
                </c:pt>
                <c:pt idx="3134">
                  <c:v>59.738025552890221</c:v>
                </c:pt>
                <c:pt idx="3135">
                  <c:v>59.736574138903066</c:v>
                </c:pt>
                <c:pt idx="3136">
                  <c:v>59.735122724915911</c:v>
                </c:pt>
                <c:pt idx="3137">
                  <c:v>59.733671310928756</c:v>
                </c:pt>
                <c:pt idx="3138">
                  <c:v>59.732219896941601</c:v>
                </c:pt>
                <c:pt idx="3139">
                  <c:v>59.730768482954446</c:v>
                </c:pt>
                <c:pt idx="3140">
                  <c:v>59.729317068967298</c:v>
                </c:pt>
                <c:pt idx="3141">
                  <c:v>59.727865654980143</c:v>
                </c:pt>
                <c:pt idx="3142">
                  <c:v>59.726414240992987</c:v>
                </c:pt>
                <c:pt idx="3143">
                  <c:v>59.724962827005832</c:v>
                </c:pt>
                <c:pt idx="3144">
                  <c:v>59.723511413018677</c:v>
                </c:pt>
                <c:pt idx="3145">
                  <c:v>59.722059999031522</c:v>
                </c:pt>
                <c:pt idx="3146">
                  <c:v>59.720608585044367</c:v>
                </c:pt>
                <c:pt idx="3147">
                  <c:v>59.719157171057212</c:v>
                </c:pt>
                <c:pt idx="3148">
                  <c:v>59.717705757070057</c:v>
                </c:pt>
                <c:pt idx="3149">
                  <c:v>59.716254343082902</c:v>
                </c:pt>
                <c:pt idx="3150">
                  <c:v>59.714802929095747</c:v>
                </c:pt>
                <c:pt idx="3151">
                  <c:v>59.713351515108592</c:v>
                </c:pt>
                <c:pt idx="3152">
                  <c:v>59.711900101121437</c:v>
                </c:pt>
                <c:pt idx="3153">
                  <c:v>59.710448687134281</c:v>
                </c:pt>
                <c:pt idx="3154">
                  <c:v>59.708997273147126</c:v>
                </c:pt>
                <c:pt idx="3155">
                  <c:v>59.707537599966685</c:v>
                </c:pt>
                <c:pt idx="3156">
                  <c:v>59.706077926786236</c:v>
                </c:pt>
                <c:pt idx="3157">
                  <c:v>59.704618253605794</c:v>
                </c:pt>
                <c:pt idx="3158">
                  <c:v>59.703158580425345</c:v>
                </c:pt>
                <c:pt idx="3159">
                  <c:v>59.701698907244904</c:v>
                </c:pt>
                <c:pt idx="3160">
                  <c:v>59.700239234064462</c:v>
                </c:pt>
                <c:pt idx="3161">
                  <c:v>59.698779560884013</c:v>
                </c:pt>
                <c:pt idx="3162">
                  <c:v>59.697319887703571</c:v>
                </c:pt>
                <c:pt idx="3163">
                  <c:v>59.695860214523123</c:v>
                </c:pt>
                <c:pt idx="3164">
                  <c:v>59.694400541342681</c:v>
                </c:pt>
                <c:pt idx="3165">
                  <c:v>59.692940868162239</c:v>
                </c:pt>
                <c:pt idx="3166">
                  <c:v>59.69148119498179</c:v>
                </c:pt>
                <c:pt idx="3167">
                  <c:v>59.690021521801349</c:v>
                </c:pt>
                <c:pt idx="3168">
                  <c:v>59.6885618486209</c:v>
                </c:pt>
                <c:pt idx="3169">
                  <c:v>59.687102175440458</c:v>
                </c:pt>
                <c:pt idx="3170">
                  <c:v>59.685642502260016</c:v>
                </c:pt>
                <c:pt idx="3171">
                  <c:v>59.684182829079568</c:v>
                </c:pt>
                <c:pt idx="3172">
                  <c:v>59.682723155899126</c:v>
                </c:pt>
                <c:pt idx="3173">
                  <c:v>59.681263482718677</c:v>
                </c:pt>
                <c:pt idx="3174">
                  <c:v>59.679803809538235</c:v>
                </c:pt>
                <c:pt idx="3175">
                  <c:v>59.678344136357794</c:v>
                </c:pt>
                <c:pt idx="3176">
                  <c:v>59.676884463177345</c:v>
                </c:pt>
                <c:pt idx="3177">
                  <c:v>59.675424789996903</c:v>
                </c:pt>
                <c:pt idx="3178">
                  <c:v>59.673965116816454</c:v>
                </c:pt>
                <c:pt idx="3179">
                  <c:v>59.672505443636013</c:v>
                </c:pt>
                <c:pt idx="3180">
                  <c:v>59.671045770455571</c:v>
                </c:pt>
                <c:pt idx="3181">
                  <c:v>59.669586097275122</c:v>
                </c:pt>
                <c:pt idx="3182">
                  <c:v>59.66812642409468</c:v>
                </c:pt>
                <c:pt idx="3183">
                  <c:v>59.666666750914231</c:v>
                </c:pt>
                <c:pt idx="3184">
                  <c:v>59.66520707773379</c:v>
                </c:pt>
                <c:pt idx="3185">
                  <c:v>59.663742884737552</c:v>
                </c:pt>
                <c:pt idx="3186">
                  <c:v>59.662278691741307</c:v>
                </c:pt>
                <c:pt idx="3187">
                  <c:v>59.660814498745069</c:v>
                </c:pt>
                <c:pt idx="3188">
                  <c:v>59.659350305748823</c:v>
                </c:pt>
                <c:pt idx="3189">
                  <c:v>59.657886112752585</c:v>
                </c:pt>
                <c:pt idx="3190">
                  <c:v>59.65642191975634</c:v>
                </c:pt>
                <c:pt idx="3191">
                  <c:v>59.654957726760102</c:v>
                </c:pt>
                <c:pt idx="3192">
                  <c:v>59.653493533763857</c:v>
                </c:pt>
                <c:pt idx="3193">
                  <c:v>59.652029340767619</c:v>
                </c:pt>
                <c:pt idx="3194">
                  <c:v>59.650565147771374</c:v>
                </c:pt>
                <c:pt idx="3195">
                  <c:v>59.649100954775136</c:v>
                </c:pt>
                <c:pt idx="3196">
                  <c:v>59.647636761778891</c:v>
                </c:pt>
                <c:pt idx="3197">
                  <c:v>59.646172568782653</c:v>
                </c:pt>
                <c:pt idx="3198">
                  <c:v>59.644708375786408</c:v>
                </c:pt>
                <c:pt idx="3199">
                  <c:v>59.64324418279017</c:v>
                </c:pt>
                <c:pt idx="3200">
                  <c:v>59.641779989793932</c:v>
                </c:pt>
                <c:pt idx="3201">
                  <c:v>59.640315796797687</c:v>
                </c:pt>
                <c:pt idx="3202">
                  <c:v>59.638851603801449</c:v>
                </c:pt>
                <c:pt idx="3203">
                  <c:v>59.637387410805204</c:v>
                </c:pt>
                <c:pt idx="3204">
                  <c:v>59.635923217808966</c:v>
                </c:pt>
                <c:pt idx="3205">
                  <c:v>59.63445902481272</c:v>
                </c:pt>
                <c:pt idx="3206">
                  <c:v>59.632994831816482</c:v>
                </c:pt>
                <c:pt idx="3207">
                  <c:v>59.631530638820237</c:v>
                </c:pt>
                <c:pt idx="3208">
                  <c:v>59.630066445823999</c:v>
                </c:pt>
                <c:pt idx="3209">
                  <c:v>59.628602252827754</c:v>
                </c:pt>
                <c:pt idx="3210">
                  <c:v>59.627138059831516</c:v>
                </c:pt>
                <c:pt idx="3211">
                  <c:v>59.625673866835271</c:v>
                </c:pt>
                <c:pt idx="3212">
                  <c:v>59.624209673839033</c:v>
                </c:pt>
                <c:pt idx="3213">
                  <c:v>59.622745480842788</c:v>
                </c:pt>
                <c:pt idx="3214">
                  <c:v>59.62128128784655</c:v>
                </c:pt>
                <c:pt idx="3215">
                  <c:v>59.619817110355868</c:v>
                </c:pt>
                <c:pt idx="3216">
                  <c:v>59.618352932865179</c:v>
                </c:pt>
                <c:pt idx="3217">
                  <c:v>59.616888755374497</c:v>
                </c:pt>
                <c:pt idx="3218">
                  <c:v>59.615424577883815</c:v>
                </c:pt>
                <c:pt idx="3219">
                  <c:v>59.613960400393125</c:v>
                </c:pt>
                <c:pt idx="3220">
                  <c:v>59.612496222902443</c:v>
                </c:pt>
                <c:pt idx="3221">
                  <c:v>59.611032045411761</c:v>
                </c:pt>
                <c:pt idx="3222">
                  <c:v>59.609567867921072</c:v>
                </c:pt>
                <c:pt idx="3223">
                  <c:v>59.60810369043039</c:v>
                </c:pt>
                <c:pt idx="3224">
                  <c:v>59.606639512939708</c:v>
                </c:pt>
                <c:pt idx="3225">
                  <c:v>59.605175335449019</c:v>
                </c:pt>
                <c:pt idx="3226">
                  <c:v>59.603711157958337</c:v>
                </c:pt>
                <c:pt idx="3227">
                  <c:v>59.602246980467655</c:v>
                </c:pt>
                <c:pt idx="3228">
                  <c:v>59.600782802976966</c:v>
                </c:pt>
                <c:pt idx="3229">
                  <c:v>59.599318625486283</c:v>
                </c:pt>
                <c:pt idx="3230">
                  <c:v>59.597854447995601</c:v>
                </c:pt>
                <c:pt idx="3231">
                  <c:v>59.596390270504912</c:v>
                </c:pt>
                <c:pt idx="3232">
                  <c:v>59.59492609301423</c:v>
                </c:pt>
                <c:pt idx="3233">
                  <c:v>59.593461915523548</c:v>
                </c:pt>
                <c:pt idx="3234">
                  <c:v>59.591997738032859</c:v>
                </c:pt>
                <c:pt idx="3235">
                  <c:v>59.590533560542177</c:v>
                </c:pt>
                <c:pt idx="3236">
                  <c:v>59.589069383051495</c:v>
                </c:pt>
                <c:pt idx="3237">
                  <c:v>59.587605205560806</c:v>
                </c:pt>
                <c:pt idx="3238">
                  <c:v>59.586141028070124</c:v>
                </c:pt>
                <c:pt idx="3239">
                  <c:v>59.584676850579442</c:v>
                </c:pt>
                <c:pt idx="3240">
                  <c:v>59.583212673088752</c:v>
                </c:pt>
                <c:pt idx="3241">
                  <c:v>59.58174849559807</c:v>
                </c:pt>
                <c:pt idx="3242">
                  <c:v>59.580284318107388</c:v>
                </c:pt>
                <c:pt idx="3243">
                  <c:v>59.578820140616699</c:v>
                </c:pt>
                <c:pt idx="3244">
                  <c:v>59.577355963126017</c:v>
                </c:pt>
                <c:pt idx="3245">
                  <c:v>59.575889592065153</c:v>
                </c:pt>
                <c:pt idx="3246">
                  <c:v>59.574423221004281</c:v>
                </c:pt>
                <c:pt idx="3247">
                  <c:v>59.572956849943417</c:v>
                </c:pt>
                <c:pt idx="3248">
                  <c:v>59.571490478882552</c:v>
                </c:pt>
                <c:pt idx="3249">
                  <c:v>59.570024107821681</c:v>
                </c:pt>
                <c:pt idx="3250">
                  <c:v>59.568557736760816</c:v>
                </c:pt>
                <c:pt idx="3251">
                  <c:v>59.567091365699952</c:v>
                </c:pt>
                <c:pt idx="3252">
                  <c:v>59.56562499463908</c:v>
                </c:pt>
                <c:pt idx="3253">
                  <c:v>59.564158623578216</c:v>
                </c:pt>
                <c:pt idx="3254">
                  <c:v>59.562692252517351</c:v>
                </c:pt>
                <c:pt idx="3255">
                  <c:v>59.56122588145648</c:v>
                </c:pt>
                <c:pt idx="3256">
                  <c:v>59.559759510395615</c:v>
                </c:pt>
                <c:pt idx="3257">
                  <c:v>59.558293139334751</c:v>
                </c:pt>
                <c:pt idx="3258">
                  <c:v>59.556826768273879</c:v>
                </c:pt>
                <c:pt idx="3259">
                  <c:v>59.555360397213015</c:v>
                </c:pt>
                <c:pt idx="3260">
                  <c:v>59.55389402615215</c:v>
                </c:pt>
                <c:pt idx="3261">
                  <c:v>59.552427655091279</c:v>
                </c:pt>
                <c:pt idx="3262">
                  <c:v>59.550961284030414</c:v>
                </c:pt>
                <c:pt idx="3263">
                  <c:v>59.54949491296955</c:v>
                </c:pt>
                <c:pt idx="3264">
                  <c:v>59.548028541908678</c:v>
                </c:pt>
                <c:pt idx="3265">
                  <c:v>59.546562170847814</c:v>
                </c:pt>
                <c:pt idx="3266">
                  <c:v>59.545095799786949</c:v>
                </c:pt>
                <c:pt idx="3267">
                  <c:v>59.543629428726078</c:v>
                </c:pt>
                <c:pt idx="3268">
                  <c:v>59.542163057665213</c:v>
                </c:pt>
                <c:pt idx="3269">
                  <c:v>59.540696686604349</c:v>
                </c:pt>
                <c:pt idx="3270">
                  <c:v>59.539230315543477</c:v>
                </c:pt>
                <c:pt idx="3271">
                  <c:v>59.537763944482613</c:v>
                </c:pt>
                <c:pt idx="3272">
                  <c:v>59.536297573421749</c:v>
                </c:pt>
                <c:pt idx="3273">
                  <c:v>59.534831202360877</c:v>
                </c:pt>
                <c:pt idx="3274">
                  <c:v>59.533364831300013</c:v>
                </c:pt>
                <c:pt idx="3275">
                  <c:v>59.531892567097216</c:v>
                </c:pt>
                <c:pt idx="3276">
                  <c:v>59.530420302894427</c:v>
                </c:pt>
                <c:pt idx="3277">
                  <c:v>59.528948038691638</c:v>
                </c:pt>
                <c:pt idx="3278">
                  <c:v>59.527475774488842</c:v>
                </c:pt>
                <c:pt idx="3279">
                  <c:v>59.526003510286046</c:v>
                </c:pt>
                <c:pt idx="3280">
                  <c:v>59.524531246083257</c:v>
                </c:pt>
                <c:pt idx="3281">
                  <c:v>59.523058981880467</c:v>
                </c:pt>
                <c:pt idx="3282">
                  <c:v>59.521586717677671</c:v>
                </c:pt>
                <c:pt idx="3283">
                  <c:v>59.520114453474875</c:v>
                </c:pt>
                <c:pt idx="3284">
                  <c:v>59.518642189272086</c:v>
                </c:pt>
                <c:pt idx="3285">
                  <c:v>59.517169925069297</c:v>
                </c:pt>
                <c:pt idx="3286">
                  <c:v>59.5156976608665</c:v>
                </c:pt>
                <c:pt idx="3287">
                  <c:v>59.514225396663704</c:v>
                </c:pt>
                <c:pt idx="3288">
                  <c:v>59.512753132460915</c:v>
                </c:pt>
                <c:pt idx="3289">
                  <c:v>59.511280868258126</c:v>
                </c:pt>
                <c:pt idx="3290">
                  <c:v>59.50980860405533</c:v>
                </c:pt>
                <c:pt idx="3291">
                  <c:v>59.508336339852534</c:v>
                </c:pt>
                <c:pt idx="3292">
                  <c:v>59.506864075649744</c:v>
                </c:pt>
                <c:pt idx="3293">
                  <c:v>59.505391811446955</c:v>
                </c:pt>
                <c:pt idx="3294">
                  <c:v>59.503919547244159</c:v>
                </c:pt>
                <c:pt idx="3295">
                  <c:v>59.50244728304137</c:v>
                </c:pt>
                <c:pt idx="3296">
                  <c:v>59.500975018838574</c:v>
                </c:pt>
                <c:pt idx="3297">
                  <c:v>59.499502754635785</c:v>
                </c:pt>
                <c:pt idx="3298">
                  <c:v>59.498030490432988</c:v>
                </c:pt>
                <c:pt idx="3299">
                  <c:v>59.496558226230192</c:v>
                </c:pt>
                <c:pt idx="3300">
                  <c:v>59.495085962027403</c:v>
                </c:pt>
                <c:pt idx="3301">
                  <c:v>59.493613697824614</c:v>
                </c:pt>
                <c:pt idx="3302">
                  <c:v>59.492141433621818</c:v>
                </c:pt>
                <c:pt idx="3303">
                  <c:v>59.490669169419022</c:v>
                </c:pt>
                <c:pt idx="3304">
                  <c:v>59.489196905216232</c:v>
                </c:pt>
                <c:pt idx="3305">
                  <c:v>59.487712710870987</c:v>
                </c:pt>
                <c:pt idx="3306">
                  <c:v>59.486228516525742</c:v>
                </c:pt>
                <c:pt idx="3307">
                  <c:v>59.484744322180497</c:v>
                </c:pt>
                <c:pt idx="3308">
                  <c:v>59.483260127835251</c:v>
                </c:pt>
                <c:pt idx="3309">
                  <c:v>59.481775933490006</c:v>
                </c:pt>
                <c:pt idx="3310">
                  <c:v>59.480291739144761</c:v>
                </c:pt>
                <c:pt idx="3311">
                  <c:v>59.478807544799515</c:v>
                </c:pt>
                <c:pt idx="3312">
                  <c:v>59.47732335045427</c:v>
                </c:pt>
                <c:pt idx="3313">
                  <c:v>59.475839156109025</c:v>
                </c:pt>
                <c:pt idx="3314">
                  <c:v>59.47435496176378</c:v>
                </c:pt>
                <c:pt idx="3315">
                  <c:v>59.472870767418534</c:v>
                </c:pt>
                <c:pt idx="3316">
                  <c:v>59.471386573073289</c:v>
                </c:pt>
                <c:pt idx="3317">
                  <c:v>59.469902378728044</c:v>
                </c:pt>
                <c:pt idx="3318">
                  <c:v>59.468418184382799</c:v>
                </c:pt>
                <c:pt idx="3319">
                  <c:v>59.466933990037553</c:v>
                </c:pt>
                <c:pt idx="3320">
                  <c:v>59.465449795692308</c:v>
                </c:pt>
                <c:pt idx="3321">
                  <c:v>59.463965601347063</c:v>
                </c:pt>
                <c:pt idx="3322">
                  <c:v>59.462481407001818</c:v>
                </c:pt>
                <c:pt idx="3323">
                  <c:v>59.460997212656572</c:v>
                </c:pt>
                <c:pt idx="3324">
                  <c:v>59.459513018311327</c:v>
                </c:pt>
                <c:pt idx="3325">
                  <c:v>59.458028823966082</c:v>
                </c:pt>
                <c:pt idx="3326">
                  <c:v>59.456544629620836</c:v>
                </c:pt>
                <c:pt idx="3327">
                  <c:v>59.455060435275591</c:v>
                </c:pt>
                <c:pt idx="3328">
                  <c:v>59.453576240930346</c:v>
                </c:pt>
                <c:pt idx="3329">
                  <c:v>59.452092046585101</c:v>
                </c:pt>
                <c:pt idx="3330">
                  <c:v>59.450607852239855</c:v>
                </c:pt>
                <c:pt idx="3331">
                  <c:v>59.44912365789461</c:v>
                </c:pt>
                <c:pt idx="3332">
                  <c:v>59.447639463549365</c:v>
                </c:pt>
                <c:pt idx="3333">
                  <c:v>59.44615526920412</c:v>
                </c:pt>
                <c:pt idx="3334">
                  <c:v>59.444671074858874</c:v>
                </c:pt>
                <c:pt idx="3335">
                  <c:v>59.443168959351439</c:v>
                </c:pt>
                <c:pt idx="3336">
                  <c:v>59.441666843844011</c:v>
                </c:pt>
                <c:pt idx="3337">
                  <c:v>59.440164728336583</c:v>
                </c:pt>
                <c:pt idx="3338">
                  <c:v>59.438662612829148</c:v>
                </c:pt>
                <c:pt idx="3339">
                  <c:v>59.437160497321713</c:v>
                </c:pt>
                <c:pt idx="3340">
                  <c:v>59.435658381814285</c:v>
                </c:pt>
                <c:pt idx="3341">
                  <c:v>59.434156266306857</c:v>
                </c:pt>
                <c:pt idx="3342">
                  <c:v>59.432654150799422</c:v>
                </c:pt>
                <c:pt idx="3343">
                  <c:v>59.431152035291987</c:v>
                </c:pt>
                <c:pt idx="3344">
                  <c:v>59.429649919784559</c:v>
                </c:pt>
                <c:pt idx="3345">
                  <c:v>59.428147804277131</c:v>
                </c:pt>
                <c:pt idx="3346">
                  <c:v>59.426645688769696</c:v>
                </c:pt>
                <c:pt idx="3347">
                  <c:v>59.425143573262261</c:v>
                </c:pt>
                <c:pt idx="3348">
                  <c:v>59.423641457754833</c:v>
                </c:pt>
                <c:pt idx="3349">
                  <c:v>59.422139342247405</c:v>
                </c:pt>
                <c:pt idx="3350">
                  <c:v>59.42063722673997</c:v>
                </c:pt>
                <c:pt idx="3351">
                  <c:v>59.419135111232535</c:v>
                </c:pt>
                <c:pt idx="3352">
                  <c:v>59.417632995725107</c:v>
                </c:pt>
                <c:pt idx="3353">
                  <c:v>59.416130880217679</c:v>
                </c:pt>
                <c:pt idx="3354">
                  <c:v>59.414628764710244</c:v>
                </c:pt>
                <c:pt idx="3355">
                  <c:v>59.413126649202809</c:v>
                </c:pt>
                <c:pt idx="3356">
                  <c:v>59.411624533695381</c:v>
                </c:pt>
                <c:pt idx="3357">
                  <c:v>59.410122418187953</c:v>
                </c:pt>
                <c:pt idx="3358">
                  <c:v>59.408620302680518</c:v>
                </c:pt>
                <c:pt idx="3359">
                  <c:v>59.407118187173083</c:v>
                </c:pt>
                <c:pt idx="3360">
                  <c:v>59.405616071665655</c:v>
                </c:pt>
                <c:pt idx="3361">
                  <c:v>59.404113956158227</c:v>
                </c:pt>
                <c:pt idx="3362">
                  <c:v>59.402611840650792</c:v>
                </c:pt>
                <c:pt idx="3363">
                  <c:v>59.401109725143357</c:v>
                </c:pt>
                <c:pt idx="3364">
                  <c:v>59.399607609635929</c:v>
                </c:pt>
                <c:pt idx="3365">
                  <c:v>59.398088961396951</c:v>
                </c:pt>
                <c:pt idx="3366">
                  <c:v>59.39657031315798</c:v>
                </c:pt>
                <c:pt idx="3367">
                  <c:v>59.395051664919002</c:v>
                </c:pt>
                <c:pt idx="3368">
                  <c:v>59.393533016680031</c:v>
                </c:pt>
                <c:pt idx="3369">
                  <c:v>59.392014368441053</c:v>
                </c:pt>
                <c:pt idx="3370">
                  <c:v>59.390495720202075</c:v>
                </c:pt>
                <c:pt idx="3371">
                  <c:v>59.388977071963104</c:v>
                </c:pt>
                <c:pt idx="3372">
                  <c:v>59.387458423724127</c:v>
                </c:pt>
                <c:pt idx="3373">
                  <c:v>59.385939775485156</c:v>
                </c:pt>
                <c:pt idx="3374">
                  <c:v>59.384421127246178</c:v>
                </c:pt>
                <c:pt idx="3375">
                  <c:v>59.3829024790072</c:v>
                </c:pt>
                <c:pt idx="3376">
                  <c:v>59.381383830768229</c:v>
                </c:pt>
                <c:pt idx="3377">
                  <c:v>59.379865182529251</c:v>
                </c:pt>
                <c:pt idx="3378">
                  <c:v>59.37834653429028</c:v>
                </c:pt>
                <c:pt idx="3379">
                  <c:v>59.376827886051302</c:v>
                </c:pt>
                <c:pt idx="3380">
                  <c:v>59.375309237812324</c:v>
                </c:pt>
                <c:pt idx="3381">
                  <c:v>59.373790589573353</c:v>
                </c:pt>
                <c:pt idx="3382">
                  <c:v>59.372271941334375</c:v>
                </c:pt>
                <c:pt idx="3383">
                  <c:v>59.370753293095405</c:v>
                </c:pt>
                <c:pt idx="3384">
                  <c:v>59.369234644856427</c:v>
                </c:pt>
                <c:pt idx="3385">
                  <c:v>59.367715996617449</c:v>
                </c:pt>
                <c:pt idx="3386">
                  <c:v>59.366197348378478</c:v>
                </c:pt>
                <c:pt idx="3387">
                  <c:v>59.3646787001395</c:v>
                </c:pt>
                <c:pt idx="3388">
                  <c:v>59.363160051900529</c:v>
                </c:pt>
                <c:pt idx="3389">
                  <c:v>59.361641403661551</c:v>
                </c:pt>
                <c:pt idx="3390">
                  <c:v>59.360122755422573</c:v>
                </c:pt>
                <c:pt idx="3391">
                  <c:v>59.358604107183602</c:v>
                </c:pt>
                <c:pt idx="3392">
                  <c:v>59.357085458944624</c:v>
                </c:pt>
                <c:pt idx="3393">
                  <c:v>59.355566810705653</c:v>
                </c:pt>
                <c:pt idx="3394">
                  <c:v>59.354048162466675</c:v>
                </c:pt>
                <c:pt idx="3395">
                  <c:v>59.352516676753723</c:v>
                </c:pt>
                <c:pt idx="3396">
                  <c:v>59.350985191040763</c:v>
                </c:pt>
                <c:pt idx="3397">
                  <c:v>59.349453705327811</c:v>
                </c:pt>
                <c:pt idx="3398">
                  <c:v>59.347922219614858</c:v>
                </c:pt>
                <c:pt idx="3399">
                  <c:v>59.346390733901899</c:v>
                </c:pt>
                <c:pt idx="3400">
                  <c:v>59.344859248188946</c:v>
                </c:pt>
                <c:pt idx="3401">
                  <c:v>59.343327762475987</c:v>
                </c:pt>
                <c:pt idx="3402">
                  <c:v>59.341796276763034</c:v>
                </c:pt>
                <c:pt idx="3403">
                  <c:v>59.340264791050082</c:v>
                </c:pt>
                <c:pt idx="3404">
                  <c:v>59.338733305337122</c:v>
                </c:pt>
                <c:pt idx="3405">
                  <c:v>59.33720181962417</c:v>
                </c:pt>
                <c:pt idx="3406">
                  <c:v>59.335670333911217</c:v>
                </c:pt>
                <c:pt idx="3407">
                  <c:v>59.334138848198258</c:v>
                </c:pt>
                <c:pt idx="3408">
                  <c:v>59.332607362485305</c:v>
                </c:pt>
                <c:pt idx="3409">
                  <c:v>59.331075876772346</c:v>
                </c:pt>
                <c:pt idx="3410">
                  <c:v>59.329544391059393</c:v>
                </c:pt>
                <c:pt idx="3411">
                  <c:v>59.328012905346441</c:v>
                </c:pt>
                <c:pt idx="3412">
                  <c:v>59.326481419633481</c:v>
                </c:pt>
                <c:pt idx="3413">
                  <c:v>59.324949933920529</c:v>
                </c:pt>
                <c:pt idx="3414">
                  <c:v>59.323418448207576</c:v>
                </c:pt>
                <c:pt idx="3415">
                  <c:v>59.321886962494617</c:v>
                </c:pt>
                <c:pt idx="3416">
                  <c:v>59.320355476781664</c:v>
                </c:pt>
                <c:pt idx="3417">
                  <c:v>59.318823991068712</c:v>
                </c:pt>
                <c:pt idx="3418">
                  <c:v>59.317292505355752</c:v>
                </c:pt>
                <c:pt idx="3419">
                  <c:v>59.3157610196428</c:v>
                </c:pt>
                <c:pt idx="3420">
                  <c:v>59.31422953392984</c:v>
                </c:pt>
                <c:pt idx="3421">
                  <c:v>59.312698048216888</c:v>
                </c:pt>
                <c:pt idx="3422">
                  <c:v>59.311166562503935</c:v>
                </c:pt>
                <c:pt idx="3423">
                  <c:v>59.309635076790975</c:v>
                </c:pt>
                <c:pt idx="3424">
                  <c:v>59.308103591078023</c:v>
                </c:pt>
                <c:pt idx="3425">
                  <c:v>59.306566965633998</c:v>
                </c:pt>
                <c:pt idx="3426">
                  <c:v>59.305030340189973</c:v>
                </c:pt>
                <c:pt idx="3427">
                  <c:v>59.303493714745947</c:v>
                </c:pt>
                <c:pt idx="3428">
                  <c:v>59.301957089301922</c:v>
                </c:pt>
                <c:pt idx="3429">
                  <c:v>59.30042046385789</c:v>
                </c:pt>
                <c:pt idx="3430">
                  <c:v>59.298883838413865</c:v>
                </c:pt>
                <c:pt idx="3431">
                  <c:v>59.297347212969839</c:v>
                </c:pt>
                <c:pt idx="3432">
                  <c:v>59.295810587525814</c:v>
                </c:pt>
                <c:pt idx="3433">
                  <c:v>59.294273962081789</c:v>
                </c:pt>
                <c:pt idx="3434">
                  <c:v>59.292737336637764</c:v>
                </c:pt>
                <c:pt idx="3435">
                  <c:v>59.291200711193738</c:v>
                </c:pt>
                <c:pt idx="3436">
                  <c:v>59.289664085749713</c:v>
                </c:pt>
                <c:pt idx="3437">
                  <c:v>59.288127460305688</c:v>
                </c:pt>
                <c:pt idx="3438">
                  <c:v>59.286590834861663</c:v>
                </c:pt>
                <c:pt idx="3439">
                  <c:v>59.285054209417638</c:v>
                </c:pt>
                <c:pt idx="3440">
                  <c:v>59.283517583973605</c:v>
                </c:pt>
                <c:pt idx="3441">
                  <c:v>59.28198095852958</c:v>
                </c:pt>
                <c:pt idx="3442">
                  <c:v>59.280444333085555</c:v>
                </c:pt>
                <c:pt idx="3443">
                  <c:v>59.27890770764153</c:v>
                </c:pt>
                <c:pt idx="3444">
                  <c:v>59.277371082197504</c:v>
                </c:pt>
                <c:pt idx="3445">
                  <c:v>59.275834456753479</c:v>
                </c:pt>
                <c:pt idx="3446">
                  <c:v>59.274297831309454</c:v>
                </c:pt>
                <c:pt idx="3447">
                  <c:v>59.272761205865429</c:v>
                </c:pt>
                <c:pt idx="3448">
                  <c:v>59.271224580421404</c:v>
                </c:pt>
                <c:pt idx="3449">
                  <c:v>59.269687954977371</c:v>
                </c:pt>
                <c:pt idx="3450">
                  <c:v>59.268151329533346</c:v>
                </c:pt>
                <c:pt idx="3451">
                  <c:v>59.266614704089321</c:v>
                </c:pt>
                <c:pt idx="3452">
                  <c:v>59.265078078645296</c:v>
                </c:pt>
                <c:pt idx="3453">
                  <c:v>59.26354145320127</c:v>
                </c:pt>
                <c:pt idx="3454">
                  <c:v>59.262004827757245</c:v>
                </c:pt>
                <c:pt idx="3455">
                  <c:v>59.260465768726007</c:v>
                </c:pt>
                <c:pt idx="3456">
                  <c:v>59.258926709694762</c:v>
                </c:pt>
                <c:pt idx="3457">
                  <c:v>59.257387650663524</c:v>
                </c:pt>
                <c:pt idx="3458">
                  <c:v>59.255848591632287</c:v>
                </c:pt>
                <c:pt idx="3459">
                  <c:v>59.254309532601049</c:v>
                </c:pt>
                <c:pt idx="3460">
                  <c:v>59.252770473569804</c:v>
                </c:pt>
                <c:pt idx="3461">
                  <c:v>59.251231414538566</c:v>
                </c:pt>
                <c:pt idx="3462">
                  <c:v>59.249692355507328</c:v>
                </c:pt>
                <c:pt idx="3463">
                  <c:v>59.24815329647609</c:v>
                </c:pt>
                <c:pt idx="3464">
                  <c:v>59.246614237444845</c:v>
                </c:pt>
                <c:pt idx="3465">
                  <c:v>59.245075178413607</c:v>
                </c:pt>
                <c:pt idx="3466">
                  <c:v>59.24353611938237</c:v>
                </c:pt>
                <c:pt idx="3467">
                  <c:v>59.241997060351132</c:v>
                </c:pt>
                <c:pt idx="3468">
                  <c:v>59.240458001319887</c:v>
                </c:pt>
                <c:pt idx="3469">
                  <c:v>59.238918942288649</c:v>
                </c:pt>
                <c:pt idx="3470">
                  <c:v>59.237379883257411</c:v>
                </c:pt>
                <c:pt idx="3471">
                  <c:v>59.235840824226166</c:v>
                </c:pt>
                <c:pt idx="3472">
                  <c:v>59.234301765194928</c:v>
                </c:pt>
                <c:pt idx="3473">
                  <c:v>59.23276270616369</c:v>
                </c:pt>
                <c:pt idx="3474">
                  <c:v>59.231223647132452</c:v>
                </c:pt>
                <c:pt idx="3475">
                  <c:v>59.229684588101208</c:v>
                </c:pt>
                <c:pt idx="3476">
                  <c:v>59.22814552906997</c:v>
                </c:pt>
                <c:pt idx="3477">
                  <c:v>59.226606470038732</c:v>
                </c:pt>
                <c:pt idx="3478">
                  <c:v>59.225067411007494</c:v>
                </c:pt>
                <c:pt idx="3479">
                  <c:v>59.223528351976249</c:v>
                </c:pt>
                <c:pt idx="3480">
                  <c:v>59.221989292945011</c:v>
                </c:pt>
                <c:pt idx="3481">
                  <c:v>59.220450233913773</c:v>
                </c:pt>
                <c:pt idx="3482">
                  <c:v>59.218911174882535</c:v>
                </c:pt>
                <c:pt idx="3483">
                  <c:v>59.21737211585129</c:v>
                </c:pt>
                <c:pt idx="3484">
                  <c:v>59.215833056820053</c:v>
                </c:pt>
                <c:pt idx="3485">
                  <c:v>59.21428989856674</c:v>
                </c:pt>
                <c:pt idx="3486">
                  <c:v>59.21274674031342</c:v>
                </c:pt>
                <c:pt idx="3487">
                  <c:v>59.211203582060108</c:v>
                </c:pt>
                <c:pt idx="3488">
                  <c:v>59.209660423806795</c:v>
                </c:pt>
                <c:pt idx="3489">
                  <c:v>59.208117265553483</c:v>
                </c:pt>
                <c:pt idx="3490">
                  <c:v>59.206574107300163</c:v>
                </c:pt>
                <c:pt idx="3491">
                  <c:v>59.205030949046851</c:v>
                </c:pt>
                <c:pt idx="3492">
                  <c:v>59.203487790793538</c:v>
                </c:pt>
                <c:pt idx="3493">
                  <c:v>59.201944632540226</c:v>
                </c:pt>
                <c:pt idx="3494">
                  <c:v>59.200401474286906</c:v>
                </c:pt>
                <c:pt idx="3495">
                  <c:v>59.198858316033593</c:v>
                </c:pt>
                <c:pt idx="3496">
                  <c:v>59.197315157780281</c:v>
                </c:pt>
                <c:pt idx="3497">
                  <c:v>59.195771999526968</c:v>
                </c:pt>
                <c:pt idx="3498">
                  <c:v>59.194228841273649</c:v>
                </c:pt>
                <c:pt idx="3499">
                  <c:v>59.192685683020336</c:v>
                </c:pt>
                <c:pt idx="3500">
                  <c:v>59.191142524767024</c:v>
                </c:pt>
                <c:pt idx="3501">
                  <c:v>59.189599366513704</c:v>
                </c:pt>
                <c:pt idx="3502">
                  <c:v>59.188056208260392</c:v>
                </c:pt>
                <c:pt idx="3503">
                  <c:v>59.186513050007079</c:v>
                </c:pt>
                <c:pt idx="3504">
                  <c:v>59.184969891753767</c:v>
                </c:pt>
                <c:pt idx="3505">
                  <c:v>59.183426733500447</c:v>
                </c:pt>
                <c:pt idx="3506">
                  <c:v>59.181883575247134</c:v>
                </c:pt>
                <c:pt idx="3507">
                  <c:v>59.180340416993822</c:v>
                </c:pt>
                <c:pt idx="3508">
                  <c:v>59.178797258740509</c:v>
                </c:pt>
                <c:pt idx="3509">
                  <c:v>59.17725410048719</c:v>
                </c:pt>
                <c:pt idx="3510">
                  <c:v>59.175710942233877</c:v>
                </c:pt>
                <c:pt idx="3511">
                  <c:v>59.174167783980565</c:v>
                </c:pt>
                <c:pt idx="3512">
                  <c:v>59.172624625727252</c:v>
                </c:pt>
                <c:pt idx="3513">
                  <c:v>59.171081467473932</c:v>
                </c:pt>
                <c:pt idx="3514">
                  <c:v>59.16953830922062</c:v>
                </c:pt>
                <c:pt idx="3515">
                  <c:v>59.167991246205972</c:v>
                </c:pt>
                <c:pt idx="3516">
                  <c:v>59.166444183191331</c:v>
                </c:pt>
                <c:pt idx="3517">
                  <c:v>59.164897120176683</c:v>
                </c:pt>
                <c:pt idx="3518">
                  <c:v>59.163350057162035</c:v>
                </c:pt>
                <c:pt idx="3519">
                  <c:v>59.161802994147394</c:v>
                </c:pt>
                <c:pt idx="3520">
                  <c:v>59.160255931132745</c:v>
                </c:pt>
                <c:pt idx="3521">
                  <c:v>59.158708868118104</c:v>
                </c:pt>
                <c:pt idx="3522">
                  <c:v>59.157161805103456</c:v>
                </c:pt>
                <c:pt idx="3523">
                  <c:v>59.155614742088808</c:v>
                </c:pt>
                <c:pt idx="3524">
                  <c:v>59.154067679074167</c:v>
                </c:pt>
                <c:pt idx="3525">
                  <c:v>59.152520616059519</c:v>
                </c:pt>
                <c:pt idx="3526">
                  <c:v>59.150973553044871</c:v>
                </c:pt>
                <c:pt idx="3527">
                  <c:v>59.14942649003023</c:v>
                </c:pt>
                <c:pt idx="3528">
                  <c:v>59.147879427015582</c:v>
                </c:pt>
                <c:pt idx="3529">
                  <c:v>59.146332364000941</c:v>
                </c:pt>
                <c:pt idx="3530">
                  <c:v>59.144785300986292</c:v>
                </c:pt>
                <c:pt idx="3531">
                  <c:v>59.143238237971644</c:v>
                </c:pt>
                <c:pt idx="3532">
                  <c:v>59.141691174957003</c:v>
                </c:pt>
                <c:pt idx="3533">
                  <c:v>59.140144111942355</c:v>
                </c:pt>
                <c:pt idx="3534">
                  <c:v>59.138597048927707</c:v>
                </c:pt>
                <c:pt idx="3535">
                  <c:v>59.137049985913066</c:v>
                </c:pt>
                <c:pt idx="3536">
                  <c:v>59.135502922898418</c:v>
                </c:pt>
                <c:pt idx="3537">
                  <c:v>59.13395585988377</c:v>
                </c:pt>
                <c:pt idx="3538">
                  <c:v>59.132408796869129</c:v>
                </c:pt>
                <c:pt idx="3539">
                  <c:v>59.130861733854481</c:v>
                </c:pt>
                <c:pt idx="3540">
                  <c:v>59.12931467083984</c:v>
                </c:pt>
                <c:pt idx="3541">
                  <c:v>59.127767607825191</c:v>
                </c:pt>
                <c:pt idx="3542">
                  <c:v>59.126220544810543</c:v>
                </c:pt>
                <c:pt idx="3543">
                  <c:v>59.124673481795902</c:v>
                </c:pt>
                <c:pt idx="3544">
                  <c:v>59.123126418781254</c:v>
                </c:pt>
                <c:pt idx="3545">
                  <c:v>59.121574536737775</c:v>
                </c:pt>
                <c:pt idx="3546">
                  <c:v>59.120022654694296</c:v>
                </c:pt>
                <c:pt idx="3547">
                  <c:v>59.118470772650817</c:v>
                </c:pt>
                <c:pt idx="3548">
                  <c:v>59.116918890607337</c:v>
                </c:pt>
                <c:pt idx="3549">
                  <c:v>59.115367008563858</c:v>
                </c:pt>
                <c:pt idx="3550">
                  <c:v>59.113815126520379</c:v>
                </c:pt>
                <c:pt idx="3551">
                  <c:v>59.1122632444769</c:v>
                </c:pt>
                <c:pt idx="3552">
                  <c:v>59.11071136243342</c:v>
                </c:pt>
                <c:pt idx="3553">
                  <c:v>59.109159480389941</c:v>
                </c:pt>
                <c:pt idx="3554">
                  <c:v>59.107607598346462</c:v>
                </c:pt>
                <c:pt idx="3555">
                  <c:v>59.106055716302983</c:v>
                </c:pt>
                <c:pt idx="3556">
                  <c:v>59.104503834259503</c:v>
                </c:pt>
                <c:pt idx="3557">
                  <c:v>59.102951952216024</c:v>
                </c:pt>
                <c:pt idx="3558">
                  <c:v>59.101400070172545</c:v>
                </c:pt>
                <c:pt idx="3559">
                  <c:v>59.099848188129066</c:v>
                </c:pt>
                <c:pt idx="3560">
                  <c:v>59.098296306085587</c:v>
                </c:pt>
                <c:pt idx="3561">
                  <c:v>59.096744424042107</c:v>
                </c:pt>
                <c:pt idx="3562">
                  <c:v>59.095192541998628</c:v>
                </c:pt>
                <c:pt idx="3563">
                  <c:v>59.093640659955149</c:v>
                </c:pt>
                <c:pt idx="3564">
                  <c:v>59.09208877791167</c:v>
                </c:pt>
                <c:pt idx="3565">
                  <c:v>59.09053689586819</c:v>
                </c:pt>
                <c:pt idx="3566">
                  <c:v>59.088985013824711</c:v>
                </c:pt>
                <c:pt idx="3567">
                  <c:v>59.087433131781232</c:v>
                </c:pt>
                <c:pt idx="3568">
                  <c:v>59.085881249737753</c:v>
                </c:pt>
                <c:pt idx="3569">
                  <c:v>59.084329367694274</c:v>
                </c:pt>
                <c:pt idx="3570">
                  <c:v>59.082777485650794</c:v>
                </c:pt>
                <c:pt idx="3571">
                  <c:v>59.081225603607315</c:v>
                </c:pt>
                <c:pt idx="3572">
                  <c:v>59.079673721563836</c:v>
                </c:pt>
                <c:pt idx="3573">
                  <c:v>59.078121839520357</c:v>
                </c:pt>
                <c:pt idx="3574">
                  <c:v>59.076569957476877</c:v>
                </c:pt>
                <c:pt idx="3575">
                  <c:v>59.075009701306136</c:v>
                </c:pt>
                <c:pt idx="3576">
                  <c:v>59.073449445135402</c:v>
                </c:pt>
                <c:pt idx="3577">
                  <c:v>59.071889188964661</c:v>
                </c:pt>
                <c:pt idx="3578">
                  <c:v>59.070328932793927</c:v>
                </c:pt>
                <c:pt idx="3579">
                  <c:v>59.068768676623186</c:v>
                </c:pt>
                <c:pt idx="3580">
                  <c:v>59.067208420452452</c:v>
                </c:pt>
                <c:pt idx="3581">
                  <c:v>59.065648164281711</c:v>
                </c:pt>
                <c:pt idx="3582">
                  <c:v>59.06408790811097</c:v>
                </c:pt>
                <c:pt idx="3583">
                  <c:v>59.062527651940236</c:v>
                </c:pt>
                <c:pt idx="3584">
                  <c:v>59.060967395769495</c:v>
                </c:pt>
                <c:pt idx="3585">
                  <c:v>59.059407139598761</c:v>
                </c:pt>
                <c:pt idx="3586">
                  <c:v>59.05784688342802</c:v>
                </c:pt>
                <c:pt idx="3587">
                  <c:v>59.056286627257286</c:v>
                </c:pt>
                <c:pt idx="3588">
                  <c:v>59.054726371086545</c:v>
                </c:pt>
                <c:pt idx="3589">
                  <c:v>59.053166114915811</c:v>
                </c:pt>
                <c:pt idx="3590">
                  <c:v>59.05160585874507</c:v>
                </c:pt>
                <c:pt idx="3591">
                  <c:v>59.050045602574329</c:v>
                </c:pt>
                <c:pt idx="3592">
                  <c:v>59.048485346403595</c:v>
                </c:pt>
                <c:pt idx="3593">
                  <c:v>59.046925090232854</c:v>
                </c:pt>
                <c:pt idx="3594">
                  <c:v>59.04536483406212</c:v>
                </c:pt>
                <c:pt idx="3595">
                  <c:v>59.043804577891379</c:v>
                </c:pt>
                <c:pt idx="3596">
                  <c:v>59.042244321720645</c:v>
                </c:pt>
                <c:pt idx="3597">
                  <c:v>59.040684065549904</c:v>
                </c:pt>
                <c:pt idx="3598">
                  <c:v>59.039123809379163</c:v>
                </c:pt>
                <c:pt idx="3599">
                  <c:v>59.037563553208429</c:v>
                </c:pt>
                <c:pt idx="3600">
                  <c:v>59.036003297037688</c:v>
                </c:pt>
                <c:pt idx="3601">
                  <c:v>59.034443040866954</c:v>
                </c:pt>
                <c:pt idx="3602">
                  <c:v>59.032882784696213</c:v>
                </c:pt>
                <c:pt idx="3603">
                  <c:v>59.031322528525479</c:v>
                </c:pt>
                <c:pt idx="3604">
                  <c:v>59.029762272354738</c:v>
                </c:pt>
                <c:pt idx="3605">
                  <c:v>59.028189559884112</c:v>
                </c:pt>
                <c:pt idx="3606">
                  <c:v>59.026616847413486</c:v>
                </c:pt>
                <c:pt idx="3607">
                  <c:v>59.02504413494286</c:v>
                </c:pt>
                <c:pt idx="3608">
                  <c:v>59.023471422472227</c:v>
                </c:pt>
                <c:pt idx="3609">
                  <c:v>59.021898710001601</c:v>
                </c:pt>
                <c:pt idx="3610">
                  <c:v>59.020325997530975</c:v>
                </c:pt>
                <c:pt idx="3611">
                  <c:v>59.018753285060349</c:v>
                </c:pt>
                <c:pt idx="3612">
                  <c:v>59.017180572589723</c:v>
                </c:pt>
                <c:pt idx="3613">
                  <c:v>59.015607860119097</c:v>
                </c:pt>
                <c:pt idx="3614">
                  <c:v>59.014035147648471</c:v>
                </c:pt>
                <c:pt idx="3615">
                  <c:v>59.012462435177845</c:v>
                </c:pt>
                <c:pt idx="3616">
                  <c:v>59.010889722707212</c:v>
                </c:pt>
                <c:pt idx="3617">
                  <c:v>59.009317010236586</c:v>
                </c:pt>
                <c:pt idx="3618">
                  <c:v>59.00774429776596</c:v>
                </c:pt>
                <c:pt idx="3619">
                  <c:v>59.006171585295334</c:v>
                </c:pt>
                <c:pt idx="3620">
                  <c:v>59.004598872824708</c:v>
                </c:pt>
                <c:pt idx="3621">
                  <c:v>59.003026160354082</c:v>
                </c:pt>
                <c:pt idx="3622">
                  <c:v>59.001453447883456</c:v>
                </c:pt>
                <c:pt idx="3623">
                  <c:v>58.999880735412823</c:v>
                </c:pt>
                <c:pt idx="3624">
                  <c:v>58.998308022942197</c:v>
                </c:pt>
                <c:pt idx="3625">
                  <c:v>58.996735310471571</c:v>
                </c:pt>
                <c:pt idx="3626">
                  <c:v>58.995162598000945</c:v>
                </c:pt>
                <c:pt idx="3627">
                  <c:v>58.993589885530319</c:v>
                </c:pt>
                <c:pt idx="3628">
                  <c:v>58.992017173059693</c:v>
                </c:pt>
                <c:pt idx="3629">
                  <c:v>58.990444460589067</c:v>
                </c:pt>
                <c:pt idx="3630">
                  <c:v>58.988871748118441</c:v>
                </c:pt>
                <c:pt idx="3631">
                  <c:v>58.987299035647808</c:v>
                </c:pt>
                <c:pt idx="3632">
                  <c:v>58.985726323177182</c:v>
                </c:pt>
                <c:pt idx="3633">
                  <c:v>58.984153610706556</c:v>
                </c:pt>
                <c:pt idx="3634">
                  <c:v>58.982580898235931</c:v>
                </c:pt>
                <c:pt idx="3635">
                  <c:v>58.980991611449184</c:v>
                </c:pt>
                <c:pt idx="3636">
                  <c:v>58.979402324662431</c:v>
                </c:pt>
                <c:pt idx="3637">
                  <c:v>58.977813037875684</c:v>
                </c:pt>
                <c:pt idx="3638">
                  <c:v>58.976223751088931</c:v>
                </c:pt>
                <c:pt idx="3639">
                  <c:v>58.974634464302184</c:v>
                </c:pt>
                <c:pt idx="3640">
                  <c:v>58.973045177515431</c:v>
                </c:pt>
                <c:pt idx="3641">
                  <c:v>58.971455890728684</c:v>
                </c:pt>
                <c:pt idx="3642">
                  <c:v>58.969866603941931</c:v>
                </c:pt>
                <c:pt idx="3643">
                  <c:v>58.968277317155184</c:v>
                </c:pt>
                <c:pt idx="3644">
                  <c:v>58.966688030368431</c:v>
                </c:pt>
                <c:pt idx="3645">
                  <c:v>58.965098743581684</c:v>
                </c:pt>
                <c:pt idx="3646">
                  <c:v>58.963509456794931</c:v>
                </c:pt>
                <c:pt idx="3647">
                  <c:v>58.961920170008185</c:v>
                </c:pt>
                <c:pt idx="3648">
                  <c:v>58.960330883221431</c:v>
                </c:pt>
                <c:pt idx="3649">
                  <c:v>58.958741596434685</c:v>
                </c:pt>
                <c:pt idx="3650">
                  <c:v>58.957152309647938</c:v>
                </c:pt>
                <c:pt idx="3651">
                  <c:v>58.955563022861185</c:v>
                </c:pt>
                <c:pt idx="3652">
                  <c:v>58.953973736074438</c:v>
                </c:pt>
                <c:pt idx="3653">
                  <c:v>58.952384449287685</c:v>
                </c:pt>
                <c:pt idx="3654">
                  <c:v>58.950795162500938</c:v>
                </c:pt>
                <c:pt idx="3655">
                  <c:v>58.949205875714185</c:v>
                </c:pt>
                <c:pt idx="3656">
                  <c:v>58.947616588927438</c:v>
                </c:pt>
                <c:pt idx="3657">
                  <c:v>58.946027302140685</c:v>
                </c:pt>
                <c:pt idx="3658">
                  <c:v>58.944438015353938</c:v>
                </c:pt>
                <c:pt idx="3659">
                  <c:v>58.942848728567185</c:v>
                </c:pt>
                <c:pt idx="3660">
                  <c:v>58.941259441780439</c:v>
                </c:pt>
                <c:pt idx="3661">
                  <c:v>58.939670154993685</c:v>
                </c:pt>
                <c:pt idx="3662">
                  <c:v>58.938080868206939</c:v>
                </c:pt>
                <c:pt idx="3663">
                  <c:v>58.936491581420185</c:v>
                </c:pt>
                <c:pt idx="3664">
                  <c:v>58.934902294633439</c:v>
                </c:pt>
                <c:pt idx="3665">
                  <c:v>58.933295131429006</c:v>
                </c:pt>
                <c:pt idx="3666">
                  <c:v>58.931687968224566</c:v>
                </c:pt>
                <c:pt idx="3667">
                  <c:v>58.930080805020133</c:v>
                </c:pt>
                <c:pt idx="3668">
                  <c:v>58.928473641815692</c:v>
                </c:pt>
                <c:pt idx="3669">
                  <c:v>58.926866478611259</c:v>
                </c:pt>
                <c:pt idx="3670">
                  <c:v>58.925259315406826</c:v>
                </c:pt>
                <c:pt idx="3671">
                  <c:v>58.923652152202386</c:v>
                </c:pt>
                <c:pt idx="3672">
                  <c:v>58.922044988997953</c:v>
                </c:pt>
                <c:pt idx="3673">
                  <c:v>58.920437825793513</c:v>
                </c:pt>
                <c:pt idx="3674">
                  <c:v>58.91883066258908</c:v>
                </c:pt>
                <c:pt idx="3675">
                  <c:v>58.917223499384647</c:v>
                </c:pt>
                <c:pt idx="3676">
                  <c:v>58.915616336180207</c:v>
                </c:pt>
                <c:pt idx="3677">
                  <c:v>58.914009172975774</c:v>
                </c:pt>
                <c:pt idx="3678">
                  <c:v>58.912402009771334</c:v>
                </c:pt>
                <c:pt idx="3679">
                  <c:v>58.910794846566901</c:v>
                </c:pt>
                <c:pt idx="3680">
                  <c:v>58.909187683362468</c:v>
                </c:pt>
                <c:pt idx="3681">
                  <c:v>58.907580520158028</c:v>
                </c:pt>
                <c:pt idx="3682">
                  <c:v>58.905973356953595</c:v>
                </c:pt>
                <c:pt idx="3683">
                  <c:v>58.904366193749155</c:v>
                </c:pt>
                <c:pt idx="3684">
                  <c:v>58.902759030544722</c:v>
                </c:pt>
                <c:pt idx="3685">
                  <c:v>58.901151867340289</c:v>
                </c:pt>
                <c:pt idx="3686">
                  <c:v>58.899544704135849</c:v>
                </c:pt>
                <c:pt idx="3687">
                  <c:v>58.897937540931416</c:v>
                </c:pt>
                <c:pt idx="3688">
                  <c:v>58.896330377726976</c:v>
                </c:pt>
                <c:pt idx="3689">
                  <c:v>58.894723214522543</c:v>
                </c:pt>
                <c:pt idx="3690">
                  <c:v>58.89311605131811</c:v>
                </c:pt>
                <c:pt idx="3691">
                  <c:v>58.89150888811367</c:v>
                </c:pt>
                <c:pt idx="3692">
                  <c:v>58.889901724909237</c:v>
                </c:pt>
                <c:pt idx="3693">
                  <c:v>58.888294561704797</c:v>
                </c:pt>
                <c:pt idx="3694">
                  <c:v>58.886687398500364</c:v>
                </c:pt>
                <c:pt idx="3695">
                  <c:v>58.885059830147839</c:v>
                </c:pt>
                <c:pt idx="3696">
                  <c:v>58.883432261795306</c:v>
                </c:pt>
                <c:pt idx="3697">
                  <c:v>58.881804693442781</c:v>
                </c:pt>
                <c:pt idx="3698">
                  <c:v>58.880177125090249</c:v>
                </c:pt>
                <c:pt idx="3699">
                  <c:v>58.878549556737724</c:v>
                </c:pt>
                <c:pt idx="3700">
                  <c:v>58.876921988385192</c:v>
                </c:pt>
                <c:pt idx="3701">
                  <c:v>58.875294420032667</c:v>
                </c:pt>
                <c:pt idx="3702">
                  <c:v>58.873666851680142</c:v>
                </c:pt>
                <c:pt idx="3703">
                  <c:v>58.872039283327609</c:v>
                </c:pt>
                <c:pt idx="3704">
                  <c:v>58.870411714975084</c:v>
                </c:pt>
                <c:pt idx="3705">
                  <c:v>58.868784146622552</c:v>
                </c:pt>
                <c:pt idx="3706">
                  <c:v>58.867156578270027</c:v>
                </c:pt>
                <c:pt idx="3707">
                  <c:v>58.865529009917495</c:v>
                </c:pt>
                <c:pt idx="3708">
                  <c:v>58.86390144156497</c:v>
                </c:pt>
                <c:pt idx="3709">
                  <c:v>58.862273873212445</c:v>
                </c:pt>
                <c:pt idx="3710">
                  <c:v>58.860646304859912</c:v>
                </c:pt>
                <c:pt idx="3711">
                  <c:v>58.859018736507387</c:v>
                </c:pt>
                <c:pt idx="3712">
                  <c:v>58.857391168154855</c:v>
                </c:pt>
                <c:pt idx="3713">
                  <c:v>58.85576359980233</c:v>
                </c:pt>
                <c:pt idx="3714">
                  <c:v>58.854136031449798</c:v>
                </c:pt>
                <c:pt idx="3715">
                  <c:v>58.852508463097273</c:v>
                </c:pt>
                <c:pt idx="3716">
                  <c:v>58.850880894744741</c:v>
                </c:pt>
                <c:pt idx="3717">
                  <c:v>58.849253326392216</c:v>
                </c:pt>
                <c:pt idx="3718">
                  <c:v>58.84762575803969</c:v>
                </c:pt>
                <c:pt idx="3719">
                  <c:v>58.845998189687158</c:v>
                </c:pt>
                <c:pt idx="3720">
                  <c:v>58.844370621334633</c:v>
                </c:pt>
                <c:pt idx="3721">
                  <c:v>58.842743052982101</c:v>
                </c:pt>
                <c:pt idx="3722">
                  <c:v>58.841115484629576</c:v>
                </c:pt>
                <c:pt idx="3723">
                  <c:v>58.839487916277044</c:v>
                </c:pt>
                <c:pt idx="3724">
                  <c:v>58.837860347924519</c:v>
                </c:pt>
                <c:pt idx="3725">
                  <c:v>58.836211926972013</c:v>
                </c:pt>
                <c:pt idx="3726">
                  <c:v>58.834563506019506</c:v>
                </c:pt>
                <c:pt idx="3727">
                  <c:v>58.832915085067008</c:v>
                </c:pt>
                <c:pt idx="3728">
                  <c:v>58.831266664114501</c:v>
                </c:pt>
                <c:pt idx="3729">
                  <c:v>58.829618243161995</c:v>
                </c:pt>
                <c:pt idx="3730">
                  <c:v>58.827969822209489</c:v>
                </c:pt>
                <c:pt idx="3731">
                  <c:v>58.82632140125699</c:v>
                </c:pt>
                <c:pt idx="3732">
                  <c:v>58.824672980304484</c:v>
                </c:pt>
                <c:pt idx="3733">
                  <c:v>58.823024559351978</c:v>
                </c:pt>
                <c:pt idx="3734">
                  <c:v>58.821376138399472</c:v>
                </c:pt>
                <c:pt idx="3735">
                  <c:v>58.819727717446973</c:v>
                </c:pt>
                <c:pt idx="3736">
                  <c:v>58.818079296494467</c:v>
                </c:pt>
                <c:pt idx="3737">
                  <c:v>58.816430875541961</c:v>
                </c:pt>
                <c:pt idx="3738">
                  <c:v>58.814782454589455</c:v>
                </c:pt>
                <c:pt idx="3739">
                  <c:v>58.813134033636956</c:v>
                </c:pt>
                <c:pt idx="3740">
                  <c:v>58.81148561268445</c:v>
                </c:pt>
                <c:pt idx="3741">
                  <c:v>58.809837191731944</c:v>
                </c:pt>
                <c:pt idx="3742">
                  <c:v>58.808188770779438</c:v>
                </c:pt>
                <c:pt idx="3743">
                  <c:v>58.806540349826932</c:v>
                </c:pt>
                <c:pt idx="3744">
                  <c:v>58.804891928874433</c:v>
                </c:pt>
                <c:pt idx="3745">
                  <c:v>58.803243507921927</c:v>
                </c:pt>
                <c:pt idx="3746">
                  <c:v>58.801595086969421</c:v>
                </c:pt>
                <c:pt idx="3747">
                  <c:v>58.799946666016915</c:v>
                </c:pt>
                <c:pt idx="3748">
                  <c:v>58.798298245064416</c:v>
                </c:pt>
                <c:pt idx="3749">
                  <c:v>58.79664982411191</c:v>
                </c:pt>
                <c:pt idx="3750">
                  <c:v>58.795001403159404</c:v>
                </c:pt>
                <c:pt idx="3751">
                  <c:v>58.793352982206898</c:v>
                </c:pt>
                <c:pt idx="3752">
                  <c:v>58.791704561254399</c:v>
                </c:pt>
                <c:pt idx="3753">
                  <c:v>58.790056140301893</c:v>
                </c:pt>
                <c:pt idx="3754">
                  <c:v>58.788407719349387</c:v>
                </c:pt>
                <c:pt idx="3755">
                  <c:v>58.786739314720194</c:v>
                </c:pt>
                <c:pt idx="3756">
                  <c:v>58.785070910091008</c:v>
                </c:pt>
                <c:pt idx="3757">
                  <c:v>58.783402505461815</c:v>
                </c:pt>
                <c:pt idx="3758">
                  <c:v>58.781734100832622</c:v>
                </c:pt>
                <c:pt idx="3759">
                  <c:v>58.780065696203437</c:v>
                </c:pt>
                <c:pt idx="3760">
                  <c:v>58.778397291574244</c:v>
                </c:pt>
                <c:pt idx="3761">
                  <c:v>58.776728886945058</c:v>
                </c:pt>
                <c:pt idx="3762">
                  <c:v>58.775060482315865</c:v>
                </c:pt>
                <c:pt idx="3763">
                  <c:v>58.773392077686673</c:v>
                </c:pt>
                <c:pt idx="3764">
                  <c:v>58.771723673057487</c:v>
                </c:pt>
                <c:pt idx="3765">
                  <c:v>58.770055268428294</c:v>
                </c:pt>
                <c:pt idx="3766">
                  <c:v>58.768386863799101</c:v>
                </c:pt>
                <c:pt idx="3767">
                  <c:v>58.766718459169915</c:v>
                </c:pt>
                <c:pt idx="3768">
                  <c:v>58.765050054540723</c:v>
                </c:pt>
                <c:pt idx="3769">
                  <c:v>58.763381649911537</c:v>
                </c:pt>
                <c:pt idx="3770">
                  <c:v>58.761713245282344</c:v>
                </c:pt>
                <c:pt idx="3771">
                  <c:v>58.760044840653151</c:v>
                </c:pt>
                <c:pt idx="3772">
                  <c:v>58.758376436023966</c:v>
                </c:pt>
                <c:pt idx="3773">
                  <c:v>58.756708031394773</c:v>
                </c:pt>
                <c:pt idx="3774">
                  <c:v>58.75503962676558</c:v>
                </c:pt>
                <c:pt idx="3775">
                  <c:v>58.753371222136394</c:v>
                </c:pt>
                <c:pt idx="3776">
                  <c:v>58.751702817507201</c:v>
                </c:pt>
                <c:pt idx="3777">
                  <c:v>58.750034412878009</c:v>
                </c:pt>
                <c:pt idx="3778">
                  <c:v>58.748366008248823</c:v>
                </c:pt>
                <c:pt idx="3779">
                  <c:v>58.74669760361963</c:v>
                </c:pt>
                <c:pt idx="3780">
                  <c:v>58.745029198990444</c:v>
                </c:pt>
                <c:pt idx="3781">
                  <c:v>58.743360794361251</c:v>
                </c:pt>
                <c:pt idx="3782">
                  <c:v>58.741692389732059</c:v>
                </c:pt>
                <c:pt idx="3783">
                  <c:v>58.740023985102873</c:v>
                </c:pt>
                <c:pt idx="3784">
                  <c:v>58.73835558047368</c:v>
                </c:pt>
                <c:pt idx="3785">
                  <c:v>58.736668374524584</c:v>
                </c:pt>
                <c:pt idx="3786">
                  <c:v>58.73498116857548</c:v>
                </c:pt>
                <c:pt idx="3787">
                  <c:v>58.733293962626384</c:v>
                </c:pt>
                <c:pt idx="3788">
                  <c:v>58.731606756677287</c:v>
                </c:pt>
                <c:pt idx="3789">
                  <c:v>58.729919550728184</c:v>
                </c:pt>
                <c:pt idx="3790">
                  <c:v>58.728232344779087</c:v>
                </c:pt>
                <c:pt idx="3791">
                  <c:v>58.726545138829991</c:v>
                </c:pt>
                <c:pt idx="3792">
                  <c:v>58.724857932880894</c:v>
                </c:pt>
                <c:pt idx="3793">
                  <c:v>58.723170726931791</c:v>
                </c:pt>
                <c:pt idx="3794">
                  <c:v>58.721483520982694</c:v>
                </c:pt>
                <c:pt idx="3795">
                  <c:v>58.719796315033598</c:v>
                </c:pt>
                <c:pt idx="3796">
                  <c:v>58.718109109084494</c:v>
                </c:pt>
                <c:pt idx="3797">
                  <c:v>58.716421903135398</c:v>
                </c:pt>
                <c:pt idx="3798">
                  <c:v>58.714734697186302</c:v>
                </c:pt>
                <c:pt idx="3799">
                  <c:v>58.713047491237205</c:v>
                </c:pt>
                <c:pt idx="3800">
                  <c:v>58.711360285288102</c:v>
                </c:pt>
                <c:pt idx="3801">
                  <c:v>58.709673079339005</c:v>
                </c:pt>
                <c:pt idx="3802">
                  <c:v>58.707985873389909</c:v>
                </c:pt>
                <c:pt idx="3803">
                  <c:v>58.706298667440805</c:v>
                </c:pt>
                <c:pt idx="3804">
                  <c:v>58.704611461491709</c:v>
                </c:pt>
                <c:pt idx="3805">
                  <c:v>58.702924255542612</c:v>
                </c:pt>
                <c:pt idx="3806">
                  <c:v>58.701237049593509</c:v>
                </c:pt>
                <c:pt idx="3807">
                  <c:v>58.699549843644412</c:v>
                </c:pt>
                <c:pt idx="3808">
                  <c:v>58.697862637695316</c:v>
                </c:pt>
                <c:pt idx="3809">
                  <c:v>58.696175431746212</c:v>
                </c:pt>
                <c:pt idx="3810">
                  <c:v>58.694488225797116</c:v>
                </c:pt>
                <c:pt idx="3811">
                  <c:v>58.692801019848019</c:v>
                </c:pt>
                <c:pt idx="3812">
                  <c:v>58.691113813898923</c:v>
                </c:pt>
                <c:pt idx="3813">
                  <c:v>58.689426607949819</c:v>
                </c:pt>
                <c:pt idx="3814">
                  <c:v>58.687739402000723</c:v>
                </c:pt>
                <c:pt idx="3815">
                  <c:v>58.686036484564042</c:v>
                </c:pt>
                <c:pt idx="3816">
                  <c:v>58.684333567127361</c:v>
                </c:pt>
                <c:pt idx="3817">
                  <c:v>58.68263064969068</c:v>
                </c:pt>
                <c:pt idx="3818">
                  <c:v>58.680927732253998</c:v>
                </c:pt>
                <c:pt idx="3819">
                  <c:v>58.679224814817317</c:v>
                </c:pt>
                <c:pt idx="3820">
                  <c:v>58.677521897380629</c:v>
                </c:pt>
                <c:pt idx="3821">
                  <c:v>58.675818979943948</c:v>
                </c:pt>
                <c:pt idx="3822">
                  <c:v>58.674116062507267</c:v>
                </c:pt>
                <c:pt idx="3823">
                  <c:v>58.672413145070585</c:v>
                </c:pt>
                <c:pt idx="3824">
                  <c:v>58.670710227633904</c:v>
                </c:pt>
                <c:pt idx="3825">
                  <c:v>58.669007310197223</c:v>
                </c:pt>
                <c:pt idx="3826">
                  <c:v>58.667304392760542</c:v>
                </c:pt>
                <c:pt idx="3827">
                  <c:v>58.665601475323861</c:v>
                </c:pt>
                <c:pt idx="3828">
                  <c:v>58.66389855788718</c:v>
                </c:pt>
                <c:pt idx="3829">
                  <c:v>58.662195640450491</c:v>
                </c:pt>
                <c:pt idx="3830">
                  <c:v>58.66049272301381</c:v>
                </c:pt>
                <c:pt idx="3831">
                  <c:v>58.658789805577129</c:v>
                </c:pt>
                <c:pt idx="3832">
                  <c:v>58.657086888140448</c:v>
                </c:pt>
                <c:pt idx="3833">
                  <c:v>58.655383970703767</c:v>
                </c:pt>
                <c:pt idx="3834">
                  <c:v>58.653681053267086</c:v>
                </c:pt>
                <c:pt idx="3835">
                  <c:v>58.651978135830404</c:v>
                </c:pt>
                <c:pt idx="3836">
                  <c:v>58.650275218393723</c:v>
                </c:pt>
                <c:pt idx="3837">
                  <c:v>58.648572300957042</c:v>
                </c:pt>
                <c:pt idx="3838">
                  <c:v>58.646869383520361</c:v>
                </c:pt>
                <c:pt idx="3839">
                  <c:v>58.64516646608368</c:v>
                </c:pt>
                <c:pt idx="3840">
                  <c:v>58.643463548646992</c:v>
                </c:pt>
                <c:pt idx="3841">
                  <c:v>58.64176063121031</c:v>
                </c:pt>
                <c:pt idx="3842">
                  <c:v>58.640057713773629</c:v>
                </c:pt>
                <c:pt idx="3843">
                  <c:v>58.638354796336948</c:v>
                </c:pt>
                <c:pt idx="3844">
                  <c:v>58.636651878900267</c:v>
                </c:pt>
                <c:pt idx="3845">
                  <c:v>58.634937963818111</c:v>
                </c:pt>
                <c:pt idx="3846">
                  <c:v>58.633224048735954</c:v>
                </c:pt>
                <c:pt idx="3847">
                  <c:v>58.631510133653798</c:v>
                </c:pt>
                <c:pt idx="3848">
                  <c:v>58.629796218571641</c:v>
                </c:pt>
                <c:pt idx="3849">
                  <c:v>58.628082303489478</c:v>
                </c:pt>
                <c:pt idx="3850">
                  <c:v>58.626368388407322</c:v>
                </c:pt>
                <c:pt idx="3851">
                  <c:v>58.624654473325165</c:v>
                </c:pt>
                <c:pt idx="3852">
                  <c:v>58.622940558243009</c:v>
                </c:pt>
                <c:pt idx="3853">
                  <c:v>58.621226643160853</c:v>
                </c:pt>
                <c:pt idx="3854">
                  <c:v>58.619512728078696</c:v>
                </c:pt>
                <c:pt idx="3855">
                  <c:v>58.61779881299654</c:v>
                </c:pt>
                <c:pt idx="3856">
                  <c:v>58.616084897914384</c:v>
                </c:pt>
                <c:pt idx="3857">
                  <c:v>58.614370982832227</c:v>
                </c:pt>
                <c:pt idx="3858">
                  <c:v>58.612657067750071</c:v>
                </c:pt>
                <c:pt idx="3859">
                  <c:v>58.610943152667915</c:v>
                </c:pt>
                <c:pt idx="3860">
                  <c:v>58.609229237585751</c:v>
                </c:pt>
                <c:pt idx="3861">
                  <c:v>58.607515322503595</c:v>
                </c:pt>
                <c:pt idx="3862">
                  <c:v>58.605801407421438</c:v>
                </c:pt>
                <c:pt idx="3863">
                  <c:v>58.604087492339282</c:v>
                </c:pt>
                <c:pt idx="3864">
                  <c:v>58.602373577257126</c:v>
                </c:pt>
                <c:pt idx="3865">
                  <c:v>58.600659662174969</c:v>
                </c:pt>
                <c:pt idx="3866">
                  <c:v>58.598945747092813</c:v>
                </c:pt>
                <c:pt idx="3867">
                  <c:v>58.597231832010657</c:v>
                </c:pt>
                <c:pt idx="3868">
                  <c:v>58.5955179169285</c:v>
                </c:pt>
                <c:pt idx="3869">
                  <c:v>58.593804001846337</c:v>
                </c:pt>
                <c:pt idx="3870">
                  <c:v>58.592090086764181</c:v>
                </c:pt>
                <c:pt idx="3871">
                  <c:v>58.590376171682024</c:v>
                </c:pt>
                <c:pt idx="3872">
                  <c:v>58.588662256599868</c:v>
                </c:pt>
                <c:pt idx="3873">
                  <c:v>58.586948341517711</c:v>
                </c:pt>
                <c:pt idx="3874">
                  <c:v>58.585234426435555</c:v>
                </c:pt>
                <c:pt idx="3875">
                  <c:v>58.583513433002594</c:v>
                </c:pt>
                <c:pt idx="3876">
                  <c:v>58.581792439569632</c:v>
                </c:pt>
                <c:pt idx="3877">
                  <c:v>58.580071446136671</c:v>
                </c:pt>
                <c:pt idx="3878">
                  <c:v>58.578350452703717</c:v>
                </c:pt>
                <c:pt idx="3879">
                  <c:v>58.576629459270755</c:v>
                </c:pt>
                <c:pt idx="3880">
                  <c:v>58.574908465837794</c:v>
                </c:pt>
                <c:pt idx="3881">
                  <c:v>58.573187472404832</c:v>
                </c:pt>
                <c:pt idx="3882">
                  <c:v>58.571466478971871</c:v>
                </c:pt>
                <c:pt idx="3883">
                  <c:v>58.56974548553891</c:v>
                </c:pt>
                <c:pt idx="3884">
                  <c:v>58.568024492105948</c:v>
                </c:pt>
                <c:pt idx="3885">
                  <c:v>58.566303498672987</c:v>
                </c:pt>
                <c:pt idx="3886">
                  <c:v>58.564582505240033</c:v>
                </c:pt>
                <c:pt idx="3887">
                  <c:v>58.562861511807071</c:v>
                </c:pt>
                <c:pt idx="3888">
                  <c:v>58.56114051837411</c:v>
                </c:pt>
                <c:pt idx="3889">
                  <c:v>58.559419524941148</c:v>
                </c:pt>
                <c:pt idx="3890">
                  <c:v>58.557698531508187</c:v>
                </c:pt>
                <c:pt idx="3891">
                  <c:v>58.555977538075226</c:v>
                </c:pt>
                <c:pt idx="3892">
                  <c:v>58.554256544642264</c:v>
                </c:pt>
                <c:pt idx="3893">
                  <c:v>58.55253555120931</c:v>
                </c:pt>
                <c:pt idx="3894">
                  <c:v>58.550814557776349</c:v>
                </c:pt>
                <c:pt idx="3895">
                  <c:v>58.549093564343387</c:v>
                </c:pt>
                <c:pt idx="3896">
                  <c:v>58.547372570910426</c:v>
                </c:pt>
                <c:pt idx="3897">
                  <c:v>58.545651577477464</c:v>
                </c:pt>
                <c:pt idx="3898">
                  <c:v>58.543930584044503</c:v>
                </c:pt>
                <c:pt idx="3899">
                  <c:v>58.542209590611542</c:v>
                </c:pt>
                <c:pt idx="3900">
                  <c:v>58.54048859717858</c:v>
                </c:pt>
                <c:pt idx="3901">
                  <c:v>58.538767603745626</c:v>
                </c:pt>
                <c:pt idx="3902">
                  <c:v>58.537046610312665</c:v>
                </c:pt>
                <c:pt idx="3903">
                  <c:v>58.535325616879703</c:v>
                </c:pt>
                <c:pt idx="3904">
                  <c:v>58.533604623446742</c:v>
                </c:pt>
                <c:pt idx="3905">
                  <c:v>58.53187734362983</c:v>
                </c:pt>
                <c:pt idx="3906">
                  <c:v>58.530150063812926</c:v>
                </c:pt>
                <c:pt idx="3907">
                  <c:v>58.528422783996014</c:v>
                </c:pt>
                <c:pt idx="3908">
                  <c:v>58.526695504179102</c:v>
                </c:pt>
                <c:pt idx="3909">
                  <c:v>58.524968224362198</c:v>
                </c:pt>
                <c:pt idx="3910">
                  <c:v>58.523240944545286</c:v>
                </c:pt>
                <c:pt idx="3911">
                  <c:v>58.521513664728374</c:v>
                </c:pt>
                <c:pt idx="3912">
                  <c:v>58.519786384911463</c:v>
                </c:pt>
                <c:pt idx="3913">
                  <c:v>58.518059105094558</c:v>
                </c:pt>
                <c:pt idx="3914">
                  <c:v>58.516331825277646</c:v>
                </c:pt>
                <c:pt idx="3915">
                  <c:v>58.514604545460735</c:v>
                </c:pt>
                <c:pt idx="3916">
                  <c:v>58.51287726564383</c:v>
                </c:pt>
                <c:pt idx="3917">
                  <c:v>58.511149985826918</c:v>
                </c:pt>
                <c:pt idx="3918">
                  <c:v>58.509422706010007</c:v>
                </c:pt>
                <c:pt idx="3919">
                  <c:v>58.507695426193095</c:v>
                </c:pt>
                <c:pt idx="3920">
                  <c:v>58.50596814637619</c:v>
                </c:pt>
                <c:pt idx="3921">
                  <c:v>58.504240866559279</c:v>
                </c:pt>
                <c:pt idx="3922">
                  <c:v>58.502513586742367</c:v>
                </c:pt>
                <c:pt idx="3923">
                  <c:v>58.500786306925463</c:v>
                </c:pt>
                <c:pt idx="3924">
                  <c:v>58.499059027108551</c:v>
                </c:pt>
                <c:pt idx="3925">
                  <c:v>58.497331747291639</c:v>
                </c:pt>
                <c:pt idx="3926">
                  <c:v>58.495604467474735</c:v>
                </c:pt>
                <c:pt idx="3927">
                  <c:v>58.493877187657823</c:v>
                </c:pt>
                <c:pt idx="3928">
                  <c:v>58.492149907840911</c:v>
                </c:pt>
                <c:pt idx="3929">
                  <c:v>58.490422628024007</c:v>
                </c:pt>
                <c:pt idx="3930">
                  <c:v>58.488695348207095</c:v>
                </c:pt>
                <c:pt idx="3931">
                  <c:v>58.486968068390183</c:v>
                </c:pt>
                <c:pt idx="3932">
                  <c:v>58.485240788573272</c:v>
                </c:pt>
                <c:pt idx="3933">
                  <c:v>58.483513508756367</c:v>
                </c:pt>
                <c:pt idx="3934">
                  <c:v>58.481786228939455</c:v>
                </c:pt>
                <c:pt idx="3935">
                  <c:v>58.480054649881502</c:v>
                </c:pt>
                <c:pt idx="3936">
                  <c:v>58.478323070823542</c:v>
                </c:pt>
                <c:pt idx="3937">
                  <c:v>58.476591491765589</c:v>
                </c:pt>
                <c:pt idx="3938">
                  <c:v>58.474859912707636</c:v>
                </c:pt>
                <c:pt idx="3939">
                  <c:v>58.473128333649676</c:v>
                </c:pt>
                <c:pt idx="3940">
                  <c:v>58.471396754591723</c:v>
                </c:pt>
                <c:pt idx="3941">
                  <c:v>58.469665175533763</c:v>
                </c:pt>
                <c:pt idx="3942">
                  <c:v>58.46793359647581</c:v>
                </c:pt>
                <c:pt idx="3943">
                  <c:v>58.466202017417856</c:v>
                </c:pt>
                <c:pt idx="3944">
                  <c:v>58.464470438359896</c:v>
                </c:pt>
                <c:pt idx="3945">
                  <c:v>58.462738859301943</c:v>
                </c:pt>
                <c:pt idx="3946">
                  <c:v>58.46100728024399</c:v>
                </c:pt>
                <c:pt idx="3947">
                  <c:v>58.45927570118603</c:v>
                </c:pt>
                <c:pt idx="3948">
                  <c:v>58.457544122128077</c:v>
                </c:pt>
                <c:pt idx="3949">
                  <c:v>58.455812543070124</c:v>
                </c:pt>
                <c:pt idx="3950">
                  <c:v>58.454080964012164</c:v>
                </c:pt>
                <c:pt idx="3951">
                  <c:v>58.452349384954211</c:v>
                </c:pt>
                <c:pt idx="3952">
                  <c:v>58.45061780589625</c:v>
                </c:pt>
                <c:pt idx="3953">
                  <c:v>58.448886226838297</c:v>
                </c:pt>
                <c:pt idx="3954">
                  <c:v>58.447154647780344</c:v>
                </c:pt>
                <c:pt idx="3955">
                  <c:v>58.445423068722384</c:v>
                </c:pt>
                <c:pt idx="3956">
                  <c:v>58.443691489664431</c:v>
                </c:pt>
                <c:pt idx="3957">
                  <c:v>58.441959910606478</c:v>
                </c:pt>
                <c:pt idx="3958">
                  <c:v>58.440228331548518</c:v>
                </c:pt>
                <c:pt idx="3959">
                  <c:v>58.438496752490565</c:v>
                </c:pt>
                <c:pt idx="3960">
                  <c:v>58.436765173432605</c:v>
                </c:pt>
                <c:pt idx="3961">
                  <c:v>58.435033594374651</c:v>
                </c:pt>
                <c:pt idx="3962">
                  <c:v>58.433302015316698</c:v>
                </c:pt>
                <c:pt idx="3963">
                  <c:v>58.431570436258738</c:v>
                </c:pt>
                <c:pt idx="3964">
                  <c:v>58.429838857200785</c:v>
                </c:pt>
                <c:pt idx="3965">
                  <c:v>58.428102393075079</c:v>
                </c:pt>
                <c:pt idx="3966">
                  <c:v>58.426365928949373</c:v>
                </c:pt>
                <c:pt idx="3967">
                  <c:v>58.42462946482366</c:v>
                </c:pt>
                <c:pt idx="3968">
                  <c:v>58.422893000697954</c:v>
                </c:pt>
                <c:pt idx="3969">
                  <c:v>58.421156536572248</c:v>
                </c:pt>
                <c:pt idx="3970">
                  <c:v>58.419420072446542</c:v>
                </c:pt>
                <c:pt idx="3971">
                  <c:v>58.417683608320836</c:v>
                </c:pt>
                <c:pt idx="3972">
                  <c:v>58.415947144195123</c:v>
                </c:pt>
                <c:pt idx="3973">
                  <c:v>58.414210680069417</c:v>
                </c:pt>
                <c:pt idx="3974">
                  <c:v>58.41247421594371</c:v>
                </c:pt>
                <c:pt idx="3975">
                  <c:v>58.410737751818004</c:v>
                </c:pt>
                <c:pt idx="3976">
                  <c:v>58.409001287692298</c:v>
                </c:pt>
                <c:pt idx="3977">
                  <c:v>58.407264823566585</c:v>
                </c:pt>
                <c:pt idx="3978">
                  <c:v>58.405528359440879</c:v>
                </c:pt>
                <c:pt idx="3979">
                  <c:v>58.403791895315173</c:v>
                </c:pt>
                <c:pt idx="3980">
                  <c:v>58.402055431189467</c:v>
                </c:pt>
                <c:pt idx="3981">
                  <c:v>58.400318967063761</c:v>
                </c:pt>
                <c:pt idx="3982">
                  <c:v>58.398582502938048</c:v>
                </c:pt>
                <c:pt idx="3983">
                  <c:v>58.396846038812342</c:v>
                </c:pt>
                <c:pt idx="3984">
                  <c:v>58.395109574686636</c:v>
                </c:pt>
                <c:pt idx="3985">
                  <c:v>58.39337311056093</c:v>
                </c:pt>
                <c:pt idx="3986">
                  <c:v>58.391636646435224</c:v>
                </c:pt>
                <c:pt idx="3987">
                  <c:v>58.389900182309511</c:v>
                </c:pt>
                <c:pt idx="3988">
                  <c:v>58.388163718183804</c:v>
                </c:pt>
                <c:pt idx="3989">
                  <c:v>58.386427254058098</c:v>
                </c:pt>
                <c:pt idx="3990">
                  <c:v>58.384690789932392</c:v>
                </c:pt>
                <c:pt idx="3991">
                  <c:v>58.382954325806686</c:v>
                </c:pt>
                <c:pt idx="3992">
                  <c:v>58.381217861680973</c:v>
                </c:pt>
                <c:pt idx="3993">
                  <c:v>58.379481397555267</c:v>
                </c:pt>
                <c:pt idx="3994">
                  <c:v>58.377744933429561</c:v>
                </c:pt>
                <c:pt idx="3995">
                  <c:v>58.376003157526767</c:v>
                </c:pt>
                <c:pt idx="3996">
                  <c:v>58.374261381623974</c:v>
                </c:pt>
                <c:pt idx="3997">
                  <c:v>58.372519605721173</c:v>
                </c:pt>
                <c:pt idx="3998">
                  <c:v>58.37077782981838</c:v>
                </c:pt>
                <c:pt idx="3999">
                  <c:v>58.369036053915586</c:v>
                </c:pt>
                <c:pt idx="4000">
                  <c:v>58.367294278012793</c:v>
                </c:pt>
                <c:pt idx="4001">
                  <c:v>58.365552502109992</c:v>
                </c:pt>
                <c:pt idx="4002">
                  <c:v>58.363810726207198</c:v>
                </c:pt>
                <c:pt idx="4003">
                  <c:v>58.362068950304405</c:v>
                </c:pt>
                <c:pt idx="4004">
                  <c:v>58.360327174401611</c:v>
                </c:pt>
                <c:pt idx="4005">
                  <c:v>58.358585398498811</c:v>
                </c:pt>
                <c:pt idx="4006">
                  <c:v>58.356843622596017</c:v>
                </c:pt>
                <c:pt idx="4007">
                  <c:v>58.355101846693223</c:v>
                </c:pt>
                <c:pt idx="4008">
                  <c:v>58.35336007079043</c:v>
                </c:pt>
                <c:pt idx="4009">
                  <c:v>58.351618294887629</c:v>
                </c:pt>
                <c:pt idx="4010">
                  <c:v>58.349876518984836</c:v>
                </c:pt>
                <c:pt idx="4011">
                  <c:v>58.348134743082042</c:v>
                </c:pt>
                <c:pt idx="4012">
                  <c:v>58.346392967179249</c:v>
                </c:pt>
                <c:pt idx="4013">
                  <c:v>58.344651191276455</c:v>
                </c:pt>
                <c:pt idx="4014">
                  <c:v>58.342909415373654</c:v>
                </c:pt>
                <c:pt idx="4015">
                  <c:v>58.341167639470861</c:v>
                </c:pt>
                <c:pt idx="4016">
                  <c:v>58.339425863568067</c:v>
                </c:pt>
                <c:pt idx="4017">
                  <c:v>58.337684087665274</c:v>
                </c:pt>
                <c:pt idx="4018">
                  <c:v>58.335942311762473</c:v>
                </c:pt>
                <c:pt idx="4019">
                  <c:v>58.334200535859679</c:v>
                </c:pt>
                <c:pt idx="4020">
                  <c:v>58.332458759956886</c:v>
                </c:pt>
                <c:pt idx="4021">
                  <c:v>58.330716984054092</c:v>
                </c:pt>
                <c:pt idx="4022">
                  <c:v>58.328975208151292</c:v>
                </c:pt>
                <c:pt idx="4023">
                  <c:v>58.327233432248498</c:v>
                </c:pt>
                <c:pt idx="4024">
                  <c:v>58.325491656345704</c:v>
                </c:pt>
                <c:pt idx="4025">
                  <c:v>58.323739370151095</c:v>
                </c:pt>
                <c:pt idx="4026">
                  <c:v>58.321987083956493</c:v>
                </c:pt>
                <c:pt idx="4027">
                  <c:v>58.320234797761884</c:v>
                </c:pt>
                <c:pt idx="4028">
                  <c:v>58.318482511567282</c:v>
                </c:pt>
                <c:pt idx="4029">
                  <c:v>58.316730225372673</c:v>
                </c:pt>
                <c:pt idx="4030">
                  <c:v>58.314977939178071</c:v>
                </c:pt>
                <c:pt idx="4031">
                  <c:v>58.313225652983462</c:v>
                </c:pt>
                <c:pt idx="4032">
                  <c:v>58.31147336678886</c:v>
                </c:pt>
                <c:pt idx="4033">
                  <c:v>58.309721080594251</c:v>
                </c:pt>
                <c:pt idx="4034">
                  <c:v>58.307968794399649</c:v>
                </c:pt>
                <c:pt idx="4035">
                  <c:v>58.30621650820504</c:v>
                </c:pt>
                <c:pt idx="4036">
                  <c:v>58.304464222010438</c:v>
                </c:pt>
                <c:pt idx="4037">
                  <c:v>58.302711935815829</c:v>
                </c:pt>
                <c:pt idx="4038">
                  <c:v>58.300959649621227</c:v>
                </c:pt>
                <c:pt idx="4039">
                  <c:v>58.299207363426618</c:v>
                </c:pt>
                <c:pt idx="4040">
                  <c:v>58.297455077232009</c:v>
                </c:pt>
                <c:pt idx="4041">
                  <c:v>58.295702791037407</c:v>
                </c:pt>
                <c:pt idx="4042">
                  <c:v>58.293950504842797</c:v>
                </c:pt>
                <c:pt idx="4043">
                  <c:v>58.292198218648196</c:v>
                </c:pt>
                <c:pt idx="4044">
                  <c:v>58.290445932453586</c:v>
                </c:pt>
                <c:pt idx="4045">
                  <c:v>58.288693646258984</c:v>
                </c:pt>
                <c:pt idx="4046">
                  <c:v>58.286941360064375</c:v>
                </c:pt>
                <c:pt idx="4047">
                  <c:v>58.285189073869773</c:v>
                </c:pt>
                <c:pt idx="4048">
                  <c:v>58.283436787675164</c:v>
                </c:pt>
                <c:pt idx="4049">
                  <c:v>58.281684501480562</c:v>
                </c:pt>
                <c:pt idx="4050">
                  <c:v>58.279932215285953</c:v>
                </c:pt>
                <c:pt idx="4051">
                  <c:v>58.278179929091351</c:v>
                </c:pt>
                <c:pt idx="4052">
                  <c:v>58.276427642896742</c:v>
                </c:pt>
                <c:pt idx="4053">
                  <c:v>58.27467535670214</c:v>
                </c:pt>
                <c:pt idx="4054">
                  <c:v>58.272923070507531</c:v>
                </c:pt>
                <c:pt idx="4055">
                  <c:v>58.271153133478201</c:v>
                </c:pt>
                <c:pt idx="4056">
                  <c:v>58.269383196448864</c:v>
                </c:pt>
                <c:pt idx="4057">
                  <c:v>58.267613259419534</c:v>
                </c:pt>
                <c:pt idx="4058">
                  <c:v>58.265843322390204</c:v>
                </c:pt>
                <c:pt idx="4059">
                  <c:v>58.264073385360874</c:v>
                </c:pt>
                <c:pt idx="4060">
                  <c:v>58.262303448331537</c:v>
                </c:pt>
                <c:pt idx="4061">
                  <c:v>58.260533511302206</c:v>
                </c:pt>
                <c:pt idx="4062">
                  <c:v>58.258763574272876</c:v>
                </c:pt>
                <c:pt idx="4063">
                  <c:v>58.256993637243539</c:v>
                </c:pt>
                <c:pt idx="4064">
                  <c:v>58.255223700214209</c:v>
                </c:pt>
                <c:pt idx="4065">
                  <c:v>58.253453763184879</c:v>
                </c:pt>
                <c:pt idx="4066">
                  <c:v>58.251683826155542</c:v>
                </c:pt>
                <c:pt idx="4067">
                  <c:v>58.249913889126212</c:v>
                </c:pt>
                <c:pt idx="4068">
                  <c:v>58.248143952096882</c:v>
                </c:pt>
                <c:pt idx="4069">
                  <c:v>58.246374015067545</c:v>
                </c:pt>
                <c:pt idx="4070">
                  <c:v>58.244604078038215</c:v>
                </c:pt>
                <c:pt idx="4071">
                  <c:v>58.242834141008885</c:v>
                </c:pt>
                <c:pt idx="4072">
                  <c:v>58.241064203979555</c:v>
                </c:pt>
                <c:pt idx="4073">
                  <c:v>58.239294266950218</c:v>
                </c:pt>
                <c:pt idx="4074">
                  <c:v>58.237524329920888</c:v>
                </c:pt>
                <c:pt idx="4075">
                  <c:v>58.235754392891558</c:v>
                </c:pt>
                <c:pt idx="4076">
                  <c:v>58.23398445586222</c:v>
                </c:pt>
                <c:pt idx="4077">
                  <c:v>58.23221451883289</c:v>
                </c:pt>
                <c:pt idx="4078">
                  <c:v>58.23044458180356</c:v>
                </c:pt>
                <c:pt idx="4079">
                  <c:v>58.22867464477423</c:v>
                </c:pt>
                <c:pt idx="4080">
                  <c:v>58.226904707744893</c:v>
                </c:pt>
                <c:pt idx="4081">
                  <c:v>58.225134770715563</c:v>
                </c:pt>
                <c:pt idx="4082">
                  <c:v>58.223364833686233</c:v>
                </c:pt>
                <c:pt idx="4083">
                  <c:v>58.221594896656896</c:v>
                </c:pt>
                <c:pt idx="4084">
                  <c:v>58.219824959627566</c:v>
                </c:pt>
                <c:pt idx="4085">
                  <c:v>58.218033077152199</c:v>
                </c:pt>
                <c:pt idx="4086">
                  <c:v>58.216241194676826</c:v>
                </c:pt>
                <c:pt idx="4087">
                  <c:v>58.214449312201459</c:v>
                </c:pt>
                <c:pt idx="4088">
                  <c:v>58.212657429726086</c:v>
                </c:pt>
                <c:pt idx="4089">
                  <c:v>58.210865547250719</c:v>
                </c:pt>
                <c:pt idx="4090">
                  <c:v>58.209073664775346</c:v>
                </c:pt>
                <c:pt idx="4091">
                  <c:v>58.20728178229998</c:v>
                </c:pt>
                <c:pt idx="4092">
                  <c:v>58.205489899824613</c:v>
                </c:pt>
                <c:pt idx="4093">
                  <c:v>58.20369801734924</c:v>
                </c:pt>
                <c:pt idx="4094">
                  <c:v>58.201906134873873</c:v>
                </c:pt>
                <c:pt idx="4095">
                  <c:v>58.2001142523985</c:v>
                </c:pt>
                <c:pt idx="4096">
                  <c:v>58.198322369923133</c:v>
                </c:pt>
                <c:pt idx="4097">
                  <c:v>58.19653048744776</c:v>
                </c:pt>
                <c:pt idx="4098">
                  <c:v>58.194738604972393</c:v>
                </c:pt>
                <c:pt idx="4099">
                  <c:v>58.192946722497027</c:v>
                </c:pt>
                <c:pt idx="4100">
                  <c:v>58.191154840021653</c:v>
                </c:pt>
                <c:pt idx="4101">
                  <c:v>58.189362957546287</c:v>
                </c:pt>
                <c:pt idx="4102">
                  <c:v>58.187571075070913</c:v>
                </c:pt>
                <c:pt idx="4103">
                  <c:v>58.185779192595547</c:v>
                </c:pt>
                <c:pt idx="4104">
                  <c:v>58.183987310120173</c:v>
                </c:pt>
                <c:pt idx="4105">
                  <c:v>58.182195427644807</c:v>
                </c:pt>
                <c:pt idx="4106">
                  <c:v>58.180403545169433</c:v>
                </c:pt>
                <c:pt idx="4107">
                  <c:v>58.178611662694067</c:v>
                </c:pt>
                <c:pt idx="4108">
                  <c:v>58.1768197802187</c:v>
                </c:pt>
                <c:pt idx="4109">
                  <c:v>58.175027897743327</c:v>
                </c:pt>
                <c:pt idx="4110">
                  <c:v>58.17323601526796</c:v>
                </c:pt>
                <c:pt idx="4111">
                  <c:v>58.171444132792587</c:v>
                </c:pt>
                <c:pt idx="4112">
                  <c:v>58.16965225031722</c:v>
                </c:pt>
                <c:pt idx="4113">
                  <c:v>58.167860367841847</c:v>
                </c:pt>
                <c:pt idx="4114">
                  <c:v>58.16606848536648</c:v>
                </c:pt>
                <c:pt idx="4115">
                  <c:v>58.164253729358478</c:v>
                </c:pt>
                <c:pt idx="4116">
                  <c:v>58.162438973350469</c:v>
                </c:pt>
                <c:pt idx="4117">
                  <c:v>58.160624217342466</c:v>
                </c:pt>
                <c:pt idx="4118">
                  <c:v>58.158809461334457</c:v>
                </c:pt>
                <c:pt idx="4119">
                  <c:v>58.156994705326454</c:v>
                </c:pt>
                <c:pt idx="4120">
                  <c:v>58.155179949318445</c:v>
                </c:pt>
                <c:pt idx="4121">
                  <c:v>58.153365193310442</c:v>
                </c:pt>
                <c:pt idx="4122">
                  <c:v>58.151550437302433</c:v>
                </c:pt>
                <c:pt idx="4123">
                  <c:v>58.14973568129443</c:v>
                </c:pt>
                <c:pt idx="4124">
                  <c:v>58.147920925286421</c:v>
                </c:pt>
                <c:pt idx="4125">
                  <c:v>58.146106169278418</c:v>
                </c:pt>
                <c:pt idx="4126">
                  <c:v>58.144291413270409</c:v>
                </c:pt>
                <c:pt idx="4127">
                  <c:v>58.142476657262407</c:v>
                </c:pt>
                <c:pt idx="4128">
                  <c:v>58.140661901254397</c:v>
                </c:pt>
                <c:pt idx="4129">
                  <c:v>58.138847145246395</c:v>
                </c:pt>
                <c:pt idx="4130">
                  <c:v>58.137032389238392</c:v>
                </c:pt>
                <c:pt idx="4131">
                  <c:v>58.135217633230383</c:v>
                </c:pt>
                <c:pt idx="4132">
                  <c:v>58.13340287722238</c:v>
                </c:pt>
                <c:pt idx="4133">
                  <c:v>58.131588121214371</c:v>
                </c:pt>
                <c:pt idx="4134">
                  <c:v>58.129773365206368</c:v>
                </c:pt>
                <c:pt idx="4135">
                  <c:v>58.127958609198359</c:v>
                </c:pt>
                <c:pt idx="4136">
                  <c:v>58.126143853190356</c:v>
                </c:pt>
                <c:pt idx="4137">
                  <c:v>58.124329097182347</c:v>
                </c:pt>
                <c:pt idx="4138">
                  <c:v>58.122514341174345</c:v>
                </c:pt>
                <c:pt idx="4139">
                  <c:v>58.120699585166335</c:v>
                </c:pt>
                <c:pt idx="4140">
                  <c:v>58.118884829158333</c:v>
                </c:pt>
                <c:pt idx="4141">
                  <c:v>58.117070073150323</c:v>
                </c:pt>
                <c:pt idx="4142">
                  <c:v>58.115255317142321</c:v>
                </c:pt>
                <c:pt idx="4143">
                  <c:v>58.113440561134311</c:v>
                </c:pt>
                <c:pt idx="4144">
                  <c:v>58.111625805126309</c:v>
                </c:pt>
                <c:pt idx="4145">
                  <c:v>58.109788522232215</c:v>
                </c:pt>
                <c:pt idx="4146">
                  <c:v>58.107951239338114</c:v>
                </c:pt>
                <c:pt idx="4147">
                  <c:v>58.10611395644402</c:v>
                </c:pt>
                <c:pt idx="4148">
                  <c:v>58.104276673549926</c:v>
                </c:pt>
                <c:pt idx="4149">
                  <c:v>58.102439390655832</c:v>
                </c:pt>
                <c:pt idx="4150">
                  <c:v>58.100602107761731</c:v>
                </c:pt>
                <c:pt idx="4151">
                  <c:v>58.098764824867636</c:v>
                </c:pt>
                <c:pt idx="4152">
                  <c:v>58.096927541973542</c:v>
                </c:pt>
                <c:pt idx="4153">
                  <c:v>58.095090259079441</c:v>
                </c:pt>
                <c:pt idx="4154">
                  <c:v>58.093252976185347</c:v>
                </c:pt>
                <c:pt idx="4155">
                  <c:v>58.091415693291253</c:v>
                </c:pt>
                <c:pt idx="4156">
                  <c:v>58.089578410397152</c:v>
                </c:pt>
                <c:pt idx="4157">
                  <c:v>58.087741127503058</c:v>
                </c:pt>
                <c:pt idx="4158">
                  <c:v>58.085903844608964</c:v>
                </c:pt>
                <c:pt idx="4159">
                  <c:v>58.084066561714863</c:v>
                </c:pt>
                <c:pt idx="4160">
                  <c:v>58.082229278820769</c:v>
                </c:pt>
                <c:pt idx="4161">
                  <c:v>58.080391995926675</c:v>
                </c:pt>
                <c:pt idx="4162">
                  <c:v>58.078554713032581</c:v>
                </c:pt>
                <c:pt idx="4163">
                  <c:v>58.07671743013848</c:v>
                </c:pt>
                <c:pt idx="4164">
                  <c:v>58.074880147244386</c:v>
                </c:pt>
                <c:pt idx="4165">
                  <c:v>58.073042864350292</c:v>
                </c:pt>
                <c:pt idx="4166">
                  <c:v>58.071205581456191</c:v>
                </c:pt>
                <c:pt idx="4167">
                  <c:v>58.069368298562097</c:v>
                </c:pt>
                <c:pt idx="4168">
                  <c:v>58.067531015668003</c:v>
                </c:pt>
                <c:pt idx="4169">
                  <c:v>58.065693732773909</c:v>
                </c:pt>
                <c:pt idx="4170">
                  <c:v>58.063856449879808</c:v>
                </c:pt>
                <c:pt idx="4171">
                  <c:v>58.062019166985714</c:v>
                </c:pt>
                <c:pt idx="4172">
                  <c:v>58.06018188409162</c:v>
                </c:pt>
                <c:pt idx="4173">
                  <c:v>58.058344601197518</c:v>
                </c:pt>
                <c:pt idx="4174">
                  <c:v>58.056507318303424</c:v>
                </c:pt>
                <c:pt idx="4175">
                  <c:v>58.0546513600517</c:v>
                </c:pt>
                <c:pt idx="4176">
                  <c:v>58.052795401799976</c:v>
                </c:pt>
                <c:pt idx="4177">
                  <c:v>58.050939443548252</c:v>
                </c:pt>
                <c:pt idx="4178">
                  <c:v>58.049083485296528</c:v>
                </c:pt>
                <c:pt idx="4179">
                  <c:v>58.047227527044804</c:v>
                </c:pt>
                <c:pt idx="4180">
                  <c:v>58.04537156879308</c:v>
                </c:pt>
                <c:pt idx="4181">
                  <c:v>58.043515610541355</c:v>
                </c:pt>
                <c:pt idx="4182">
                  <c:v>58.041659652289631</c:v>
                </c:pt>
                <c:pt idx="4183">
                  <c:v>58.039803694037907</c:v>
                </c:pt>
                <c:pt idx="4184">
                  <c:v>58.037947735786183</c:v>
                </c:pt>
                <c:pt idx="4185">
                  <c:v>58.036091777534459</c:v>
                </c:pt>
                <c:pt idx="4186">
                  <c:v>58.034235819282735</c:v>
                </c:pt>
                <c:pt idx="4187">
                  <c:v>58.032379861031011</c:v>
                </c:pt>
                <c:pt idx="4188">
                  <c:v>58.030523902779287</c:v>
                </c:pt>
                <c:pt idx="4189">
                  <c:v>58.028667944527555</c:v>
                </c:pt>
                <c:pt idx="4190">
                  <c:v>58.026811986275831</c:v>
                </c:pt>
                <c:pt idx="4191">
                  <c:v>58.024956028024107</c:v>
                </c:pt>
                <c:pt idx="4192">
                  <c:v>58.023100069772383</c:v>
                </c:pt>
                <c:pt idx="4193">
                  <c:v>58.021244111520659</c:v>
                </c:pt>
                <c:pt idx="4194">
                  <c:v>58.019388153268935</c:v>
                </c:pt>
                <c:pt idx="4195">
                  <c:v>58.01753219501721</c:v>
                </c:pt>
                <c:pt idx="4196">
                  <c:v>58.015676236765486</c:v>
                </c:pt>
                <c:pt idx="4197">
                  <c:v>58.013820278513762</c:v>
                </c:pt>
                <c:pt idx="4198">
                  <c:v>58.011964320262038</c:v>
                </c:pt>
                <c:pt idx="4199">
                  <c:v>58.010108362010314</c:v>
                </c:pt>
                <c:pt idx="4200">
                  <c:v>58.00825240375859</c:v>
                </c:pt>
                <c:pt idx="4201">
                  <c:v>58.006396445506866</c:v>
                </c:pt>
                <c:pt idx="4202">
                  <c:v>58.004540487255142</c:v>
                </c:pt>
                <c:pt idx="4203">
                  <c:v>58.002684529003417</c:v>
                </c:pt>
                <c:pt idx="4204">
                  <c:v>58.000828570751693</c:v>
                </c:pt>
                <c:pt idx="4205">
                  <c:v>57.998955553888251</c:v>
                </c:pt>
                <c:pt idx="4206">
                  <c:v>57.997082537024809</c:v>
                </c:pt>
                <c:pt idx="4207">
                  <c:v>57.995209520161374</c:v>
                </c:pt>
                <c:pt idx="4208">
                  <c:v>57.993336503297932</c:v>
                </c:pt>
                <c:pt idx="4209">
                  <c:v>57.99146348643449</c:v>
                </c:pt>
                <c:pt idx="4210">
                  <c:v>57.989590469571048</c:v>
                </c:pt>
                <c:pt idx="4211">
                  <c:v>57.987717452707614</c:v>
                </c:pt>
                <c:pt idx="4212">
                  <c:v>57.985844435844172</c:v>
                </c:pt>
                <c:pt idx="4213">
                  <c:v>57.98397141898073</c:v>
                </c:pt>
                <c:pt idx="4214">
                  <c:v>57.982098402117288</c:v>
                </c:pt>
                <c:pt idx="4215">
                  <c:v>57.980225385253853</c:v>
                </c:pt>
                <c:pt idx="4216">
                  <c:v>57.978352368390411</c:v>
                </c:pt>
                <c:pt idx="4217">
                  <c:v>57.976479351526969</c:v>
                </c:pt>
                <c:pt idx="4218">
                  <c:v>57.974606334663527</c:v>
                </c:pt>
                <c:pt idx="4219">
                  <c:v>57.972733317800092</c:v>
                </c:pt>
                <c:pt idx="4220">
                  <c:v>57.97086030093665</c:v>
                </c:pt>
                <c:pt idx="4221">
                  <c:v>57.968987284073208</c:v>
                </c:pt>
                <c:pt idx="4222">
                  <c:v>57.967114267209766</c:v>
                </c:pt>
                <c:pt idx="4223">
                  <c:v>57.965241250346324</c:v>
                </c:pt>
                <c:pt idx="4224">
                  <c:v>57.963368233482889</c:v>
                </c:pt>
                <c:pt idx="4225">
                  <c:v>57.961495216619447</c:v>
                </c:pt>
                <c:pt idx="4226">
                  <c:v>57.959622199756005</c:v>
                </c:pt>
                <c:pt idx="4227">
                  <c:v>57.957749182892563</c:v>
                </c:pt>
                <c:pt idx="4228">
                  <c:v>57.955876166029128</c:v>
                </c:pt>
                <c:pt idx="4229">
                  <c:v>57.954003149165686</c:v>
                </c:pt>
                <c:pt idx="4230">
                  <c:v>57.952130132302244</c:v>
                </c:pt>
                <c:pt idx="4231">
                  <c:v>57.950257115438802</c:v>
                </c:pt>
                <c:pt idx="4232">
                  <c:v>57.948384098575367</c:v>
                </c:pt>
                <c:pt idx="4233">
                  <c:v>57.946511081711925</c:v>
                </c:pt>
                <c:pt idx="4234">
                  <c:v>57.944638064848483</c:v>
                </c:pt>
                <c:pt idx="4235">
                  <c:v>57.942749736975564</c:v>
                </c:pt>
                <c:pt idx="4236">
                  <c:v>57.940861409102638</c:v>
                </c:pt>
                <c:pt idx="4237">
                  <c:v>57.938973081229719</c:v>
                </c:pt>
                <c:pt idx="4238">
                  <c:v>57.937084753356793</c:v>
                </c:pt>
                <c:pt idx="4239">
                  <c:v>57.935196425483873</c:v>
                </c:pt>
                <c:pt idx="4240">
                  <c:v>57.933308097610947</c:v>
                </c:pt>
                <c:pt idx="4241">
                  <c:v>57.931419769738028</c:v>
                </c:pt>
                <c:pt idx="4242">
                  <c:v>57.929531441865109</c:v>
                </c:pt>
                <c:pt idx="4243">
                  <c:v>57.927643113992183</c:v>
                </c:pt>
                <c:pt idx="4244">
                  <c:v>57.925754786119263</c:v>
                </c:pt>
                <c:pt idx="4245">
                  <c:v>57.923866458246337</c:v>
                </c:pt>
                <c:pt idx="4246">
                  <c:v>57.921978130373418</c:v>
                </c:pt>
                <c:pt idx="4247">
                  <c:v>57.920089802500492</c:v>
                </c:pt>
                <c:pt idx="4248">
                  <c:v>57.918201474627573</c:v>
                </c:pt>
                <c:pt idx="4249">
                  <c:v>57.916313146754646</c:v>
                </c:pt>
                <c:pt idx="4250">
                  <c:v>57.914424818881727</c:v>
                </c:pt>
                <c:pt idx="4251">
                  <c:v>57.912536491008808</c:v>
                </c:pt>
                <c:pt idx="4252">
                  <c:v>57.910648163135882</c:v>
                </c:pt>
                <c:pt idx="4253">
                  <c:v>57.908759835262963</c:v>
                </c:pt>
                <c:pt idx="4254">
                  <c:v>57.906871507390036</c:v>
                </c:pt>
                <c:pt idx="4255">
                  <c:v>57.904983179517117</c:v>
                </c:pt>
                <c:pt idx="4256">
                  <c:v>57.903094851644191</c:v>
                </c:pt>
                <c:pt idx="4257">
                  <c:v>57.901206523771272</c:v>
                </c:pt>
                <c:pt idx="4258">
                  <c:v>57.899318195898353</c:v>
                </c:pt>
                <c:pt idx="4259">
                  <c:v>57.897429868025426</c:v>
                </c:pt>
                <c:pt idx="4260">
                  <c:v>57.895541540152507</c:v>
                </c:pt>
                <c:pt idx="4261">
                  <c:v>57.893653212279581</c:v>
                </c:pt>
                <c:pt idx="4262">
                  <c:v>57.891764884406662</c:v>
                </c:pt>
                <c:pt idx="4263">
                  <c:v>57.889876556533736</c:v>
                </c:pt>
                <c:pt idx="4264">
                  <c:v>57.887988228660817</c:v>
                </c:pt>
                <c:pt idx="4265">
                  <c:v>57.8860873997806</c:v>
                </c:pt>
                <c:pt idx="4266">
                  <c:v>57.884186570900376</c:v>
                </c:pt>
                <c:pt idx="4267">
                  <c:v>57.882285742020159</c:v>
                </c:pt>
                <c:pt idx="4268">
                  <c:v>57.880384913139942</c:v>
                </c:pt>
                <c:pt idx="4269">
                  <c:v>57.878484084259725</c:v>
                </c:pt>
                <c:pt idx="4270">
                  <c:v>57.876583255379501</c:v>
                </c:pt>
                <c:pt idx="4271">
                  <c:v>57.874682426499284</c:v>
                </c:pt>
                <c:pt idx="4272">
                  <c:v>57.872781597619067</c:v>
                </c:pt>
                <c:pt idx="4273">
                  <c:v>57.870880768738843</c:v>
                </c:pt>
                <c:pt idx="4274">
                  <c:v>57.868979939858626</c:v>
                </c:pt>
                <c:pt idx="4275">
                  <c:v>57.867079110978409</c:v>
                </c:pt>
                <c:pt idx="4276">
                  <c:v>57.865178282098185</c:v>
                </c:pt>
                <c:pt idx="4277">
                  <c:v>57.863277453217968</c:v>
                </c:pt>
                <c:pt idx="4278">
                  <c:v>57.861376624337751</c:v>
                </c:pt>
                <c:pt idx="4279">
                  <c:v>57.859475795457527</c:v>
                </c:pt>
                <c:pt idx="4280">
                  <c:v>57.85757496657731</c:v>
                </c:pt>
                <c:pt idx="4281">
                  <c:v>57.855674137697093</c:v>
                </c:pt>
                <c:pt idx="4282">
                  <c:v>57.853773308816876</c:v>
                </c:pt>
                <c:pt idx="4283">
                  <c:v>57.851872479936652</c:v>
                </c:pt>
                <c:pt idx="4284">
                  <c:v>57.849971651056435</c:v>
                </c:pt>
                <c:pt idx="4285">
                  <c:v>57.848070822176219</c:v>
                </c:pt>
                <c:pt idx="4286">
                  <c:v>57.846169993295995</c:v>
                </c:pt>
                <c:pt idx="4287">
                  <c:v>57.844269164415778</c:v>
                </c:pt>
                <c:pt idx="4288">
                  <c:v>57.842368335535561</c:v>
                </c:pt>
                <c:pt idx="4289">
                  <c:v>57.840467506655344</c:v>
                </c:pt>
                <c:pt idx="4290">
                  <c:v>57.83856667777512</c:v>
                </c:pt>
                <c:pt idx="4291">
                  <c:v>57.836665848894903</c:v>
                </c:pt>
                <c:pt idx="4292">
                  <c:v>57.834765020014686</c:v>
                </c:pt>
                <c:pt idx="4293">
                  <c:v>57.832864191134462</c:v>
                </c:pt>
                <c:pt idx="4294">
                  <c:v>57.830963362254245</c:v>
                </c:pt>
                <c:pt idx="4295">
                  <c:v>57.829047882890826</c:v>
                </c:pt>
                <c:pt idx="4296">
                  <c:v>57.827132403527415</c:v>
                </c:pt>
                <c:pt idx="4297">
                  <c:v>57.825216924163996</c:v>
                </c:pt>
                <c:pt idx="4298">
                  <c:v>57.823301444800578</c:v>
                </c:pt>
                <c:pt idx="4299">
                  <c:v>57.821385965437159</c:v>
                </c:pt>
                <c:pt idx="4300">
                  <c:v>57.819470486073747</c:v>
                </c:pt>
                <c:pt idx="4301">
                  <c:v>57.817555006710329</c:v>
                </c:pt>
                <c:pt idx="4302">
                  <c:v>57.81563952734691</c:v>
                </c:pt>
                <c:pt idx="4303">
                  <c:v>57.813724047983499</c:v>
                </c:pt>
                <c:pt idx="4304">
                  <c:v>57.81180856862008</c:v>
                </c:pt>
                <c:pt idx="4305">
                  <c:v>57.809893089256661</c:v>
                </c:pt>
                <c:pt idx="4306">
                  <c:v>57.80797760989325</c:v>
                </c:pt>
                <c:pt idx="4307">
                  <c:v>57.806062130529831</c:v>
                </c:pt>
                <c:pt idx="4308">
                  <c:v>57.804146651166413</c:v>
                </c:pt>
                <c:pt idx="4309">
                  <c:v>57.802231171803001</c:v>
                </c:pt>
                <c:pt idx="4310">
                  <c:v>57.800315692439582</c:v>
                </c:pt>
                <c:pt idx="4311">
                  <c:v>57.798400213076164</c:v>
                </c:pt>
                <c:pt idx="4312">
                  <c:v>57.796484733712745</c:v>
                </c:pt>
                <c:pt idx="4313">
                  <c:v>57.794569254349334</c:v>
                </c:pt>
                <c:pt idx="4314">
                  <c:v>57.792653774985915</c:v>
                </c:pt>
                <c:pt idx="4315">
                  <c:v>57.790738295622496</c:v>
                </c:pt>
                <c:pt idx="4316">
                  <c:v>57.788822816259085</c:v>
                </c:pt>
                <c:pt idx="4317">
                  <c:v>57.786907336895666</c:v>
                </c:pt>
                <c:pt idx="4318">
                  <c:v>57.784991857532248</c:v>
                </c:pt>
                <c:pt idx="4319">
                  <c:v>57.783076378168829</c:v>
                </c:pt>
                <c:pt idx="4320">
                  <c:v>57.781160898805418</c:v>
                </c:pt>
                <c:pt idx="4321">
                  <c:v>57.779245419441999</c:v>
                </c:pt>
                <c:pt idx="4322">
                  <c:v>57.77732994007858</c:v>
                </c:pt>
                <c:pt idx="4323">
                  <c:v>57.775414460715169</c:v>
                </c:pt>
                <c:pt idx="4324">
                  <c:v>57.77349898135175</c:v>
                </c:pt>
                <c:pt idx="4325">
                  <c:v>57.77156272874393</c:v>
                </c:pt>
                <c:pt idx="4326">
                  <c:v>57.769626476136118</c:v>
                </c:pt>
                <c:pt idx="4327">
                  <c:v>57.767690223528298</c:v>
                </c:pt>
                <c:pt idx="4328">
                  <c:v>57.765753970920485</c:v>
                </c:pt>
                <c:pt idx="4329">
                  <c:v>57.763817718312666</c:v>
                </c:pt>
                <c:pt idx="4330">
                  <c:v>57.761881465704853</c:v>
                </c:pt>
                <c:pt idx="4331">
                  <c:v>57.759945213097033</c:v>
                </c:pt>
                <c:pt idx="4332">
                  <c:v>57.758008960489214</c:v>
                </c:pt>
                <c:pt idx="4333">
                  <c:v>57.756072707881401</c:v>
                </c:pt>
                <c:pt idx="4334">
                  <c:v>57.754136455273581</c:v>
                </c:pt>
                <c:pt idx="4335">
                  <c:v>57.752200202665769</c:v>
                </c:pt>
                <c:pt idx="4336">
                  <c:v>57.750263950057949</c:v>
                </c:pt>
                <c:pt idx="4337">
                  <c:v>57.748327697450136</c:v>
                </c:pt>
                <c:pt idx="4338">
                  <c:v>57.746391444842317</c:v>
                </c:pt>
                <c:pt idx="4339">
                  <c:v>57.744455192234497</c:v>
                </c:pt>
                <c:pt idx="4340">
                  <c:v>57.742518939626684</c:v>
                </c:pt>
                <c:pt idx="4341">
                  <c:v>57.740582687018865</c:v>
                </c:pt>
                <c:pt idx="4342">
                  <c:v>57.738646434411052</c:v>
                </c:pt>
                <c:pt idx="4343">
                  <c:v>57.736710181803232</c:v>
                </c:pt>
                <c:pt idx="4344">
                  <c:v>57.73477392919542</c:v>
                </c:pt>
                <c:pt idx="4345">
                  <c:v>57.7328376765876</c:v>
                </c:pt>
                <c:pt idx="4346">
                  <c:v>57.730901423979788</c:v>
                </c:pt>
                <c:pt idx="4347">
                  <c:v>57.728965171371968</c:v>
                </c:pt>
                <c:pt idx="4348">
                  <c:v>57.727028918764148</c:v>
                </c:pt>
                <c:pt idx="4349">
                  <c:v>57.725092666156335</c:v>
                </c:pt>
                <c:pt idx="4350">
                  <c:v>57.723156413548516</c:v>
                </c:pt>
                <c:pt idx="4351">
                  <c:v>57.721220160940703</c:v>
                </c:pt>
                <c:pt idx="4352">
                  <c:v>57.719283908332883</c:v>
                </c:pt>
                <c:pt idx="4353">
                  <c:v>57.717347655725071</c:v>
                </c:pt>
                <c:pt idx="4354">
                  <c:v>57.715411403117251</c:v>
                </c:pt>
                <c:pt idx="4355">
                  <c:v>57.713448365811729</c:v>
                </c:pt>
                <c:pt idx="4356">
                  <c:v>57.7114853285062</c:v>
                </c:pt>
                <c:pt idx="4357">
                  <c:v>57.709522291200678</c:v>
                </c:pt>
                <c:pt idx="4358">
                  <c:v>57.707559253895148</c:v>
                </c:pt>
                <c:pt idx="4359">
                  <c:v>57.705596216589626</c:v>
                </c:pt>
                <c:pt idx="4360">
                  <c:v>57.703633179284097</c:v>
                </c:pt>
                <c:pt idx="4361">
                  <c:v>57.701670141978575</c:v>
                </c:pt>
                <c:pt idx="4362">
                  <c:v>57.699707104673045</c:v>
                </c:pt>
                <c:pt idx="4363">
                  <c:v>57.697744067367523</c:v>
                </c:pt>
                <c:pt idx="4364">
                  <c:v>57.695781030061994</c:v>
                </c:pt>
                <c:pt idx="4365">
                  <c:v>57.693817992756472</c:v>
                </c:pt>
                <c:pt idx="4366">
                  <c:v>57.691854955450943</c:v>
                </c:pt>
                <c:pt idx="4367">
                  <c:v>57.68989191814542</c:v>
                </c:pt>
                <c:pt idx="4368">
                  <c:v>57.687928880839891</c:v>
                </c:pt>
                <c:pt idx="4369">
                  <c:v>57.685965843534369</c:v>
                </c:pt>
                <c:pt idx="4370">
                  <c:v>57.684002806228847</c:v>
                </c:pt>
                <c:pt idx="4371">
                  <c:v>57.682039768923318</c:v>
                </c:pt>
                <c:pt idx="4372">
                  <c:v>57.680076731617795</c:v>
                </c:pt>
                <c:pt idx="4373">
                  <c:v>57.678113694312266</c:v>
                </c:pt>
                <c:pt idx="4374">
                  <c:v>57.676150657006744</c:v>
                </c:pt>
                <c:pt idx="4375">
                  <c:v>57.674187619701215</c:v>
                </c:pt>
                <c:pt idx="4376">
                  <c:v>57.672224582395692</c:v>
                </c:pt>
                <c:pt idx="4377">
                  <c:v>57.670261545090163</c:v>
                </c:pt>
                <c:pt idx="4378">
                  <c:v>57.668298507784641</c:v>
                </c:pt>
                <c:pt idx="4379">
                  <c:v>57.666335470479112</c:v>
                </c:pt>
                <c:pt idx="4380">
                  <c:v>57.66437243317359</c:v>
                </c:pt>
                <c:pt idx="4381">
                  <c:v>57.66240939586806</c:v>
                </c:pt>
                <c:pt idx="4382">
                  <c:v>57.660446358562538</c:v>
                </c:pt>
                <c:pt idx="4383">
                  <c:v>57.658483321257009</c:v>
                </c:pt>
                <c:pt idx="4384">
                  <c:v>57.656520283951487</c:v>
                </c:pt>
                <c:pt idx="4385">
                  <c:v>57.654528050112923</c:v>
                </c:pt>
                <c:pt idx="4386">
                  <c:v>57.652535816274366</c:v>
                </c:pt>
                <c:pt idx="4387">
                  <c:v>57.650543582435802</c:v>
                </c:pt>
                <c:pt idx="4388">
                  <c:v>57.648551348597238</c:v>
                </c:pt>
                <c:pt idx="4389">
                  <c:v>57.646559114758681</c:v>
                </c:pt>
                <c:pt idx="4390">
                  <c:v>57.644566880920117</c:v>
                </c:pt>
                <c:pt idx="4391">
                  <c:v>57.64257464708156</c:v>
                </c:pt>
                <c:pt idx="4392">
                  <c:v>57.640582413242996</c:v>
                </c:pt>
                <c:pt idx="4393">
                  <c:v>57.638590179404432</c:v>
                </c:pt>
                <c:pt idx="4394">
                  <c:v>57.636597945565875</c:v>
                </c:pt>
                <c:pt idx="4395">
                  <c:v>57.634605711727311</c:v>
                </c:pt>
                <c:pt idx="4396">
                  <c:v>57.632613477888746</c:v>
                </c:pt>
                <c:pt idx="4397">
                  <c:v>57.630621244050189</c:v>
                </c:pt>
                <c:pt idx="4398">
                  <c:v>57.628629010211625</c:v>
                </c:pt>
                <c:pt idx="4399">
                  <c:v>57.626636776373061</c:v>
                </c:pt>
                <c:pt idx="4400">
                  <c:v>57.624644542534504</c:v>
                </c:pt>
                <c:pt idx="4401">
                  <c:v>57.62265230869594</c:v>
                </c:pt>
                <c:pt idx="4402">
                  <c:v>57.620660074857383</c:v>
                </c:pt>
                <c:pt idx="4403">
                  <c:v>57.618667841018819</c:v>
                </c:pt>
                <c:pt idx="4404">
                  <c:v>57.616675607180255</c:v>
                </c:pt>
                <c:pt idx="4405">
                  <c:v>57.614683373341698</c:v>
                </c:pt>
                <c:pt idx="4406">
                  <c:v>57.612691139503134</c:v>
                </c:pt>
                <c:pt idx="4407">
                  <c:v>57.61069890566457</c:v>
                </c:pt>
                <c:pt idx="4408">
                  <c:v>57.608706671826013</c:v>
                </c:pt>
                <c:pt idx="4409">
                  <c:v>57.606714437987449</c:v>
                </c:pt>
                <c:pt idx="4410">
                  <c:v>57.604722204148892</c:v>
                </c:pt>
                <c:pt idx="4411">
                  <c:v>57.602729970310328</c:v>
                </c:pt>
                <c:pt idx="4412">
                  <c:v>57.600737736471764</c:v>
                </c:pt>
                <c:pt idx="4413">
                  <c:v>57.598745502633207</c:v>
                </c:pt>
                <c:pt idx="4414">
                  <c:v>57.596753268794643</c:v>
                </c:pt>
                <c:pt idx="4415">
                  <c:v>57.594728069685424</c:v>
                </c:pt>
                <c:pt idx="4416">
                  <c:v>57.592702870576197</c:v>
                </c:pt>
                <c:pt idx="4417">
                  <c:v>57.590677671466977</c:v>
                </c:pt>
                <c:pt idx="4418">
                  <c:v>57.588652472357758</c:v>
                </c:pt>
                <c:pt idx="4419">
                  <c:v>57.586627273248531</c:v>
                </c:pt>
                <c:pt idx="4420">
                  <c:v>57.584602074139312</c:v>
                </c:pt>
                <c:pt idx="4421">
                  <c:v>57.582576875030092</c:v>
                </c:pt>
                <c:pt idx="4422">
                  <c:v>57.580551675920866</c:v>
                </c:pt>
                <c:pt idx="4423">
                  <c:v>57.578526476811646</c:v>
                </c:pt>
                <c:pt idx="4424">
                  <c:v>57.576501277702427</c:v>
                </c:pt>
                <c:pt idx="4425">
                  <c:v>57.5744760785932</c:v>
                </c:pt>
                <c:pt idx="4426">
                  <c:v>57.572450879483981</c:v>
                </c:pt>
                <c:pt idx="4427">
                  <c:v>57.570425680374761</c:v>
                </c:pt>
                <c:pt idx="4428">
                  <c:v>57.568400481265535</c:v>
                </c:pt>
                <c:pt idx="4429">
                  <c:v>57.566375282156315</c:v>
                </c:pt>
                <c:pt idx="4430">
                  <c:v>57.564350083047096</c:v>
                </c:pt>
                <c:pt idx="4431">
                  <c:v>57.562324883937869</c:v>
                </c:pt>
                <c:pt idx="4432">
                  <c:v>57.560299684828649</c:v>
                </c:pt>
                <c:pt idx="4433">
                  <c:v>57.55827448571943</c:v>
                </c:pt>
                <c:pt idx="4434">
                  <c:v>57.556249286610203</c:v>
                </c:pt>
                <c:pt idx="4435">
                  <c:v>57.554224087500984</c:v>
                </c:pt>
                <c:pt idx="4436">
                  <c:v>57.552198888391764</c:v>
                </c:pt>
                <c:pt idx="4437">
                  <c:v>57.550173689282538</c:v>
                </c:pt>
                <c:pt idx="4438">
                  <c:v>57.548148490173318</c:v>
                </c:pt>
                <c:pt idx="4439">
                  <c:v>57.546123291064099</c:v>
                </c:pt>
                <c:pt idx="4440">
                  <c:v>57.544098091954872</c:v>
                </c:pt>
                <c:pt idx="4441">
                  <c:v>57.542072892845653</c:v>
                </c:pt>
                <c:pt idx="4442">
                  <c:v>57.540047693736433</c:v>
                </c:pt>
                <c:pt idx="4443">
                  <c:v>57.538022494627207</c:v>
                </c:pt>
                <c:pt idx="4444">
                  <c:v>57.535997295517987</c:v>
                </c:pt>
                <c:pt idx="4445">
                  <c:v>57.53393673551129</c:v>
                </c:pt>
                <c:pt idx="4446">
                  <c:v>57.531876175504586</c:v>
                </c:pt>
                <c:pt idx="4447">
                  <c:v>57.529815615497888</c:v>
                </c:pt>
                <c:pt idx="4448">
                  <c:v>57.527755055491191</c:v>
                </c:pt>
                <c:pt idx="4449">
                  <c:v>57.525694495484494</c:v>
                </c:pt>
                <c:pt idx="4450">
                  <c:v>57.52363393547779</c:v>
                </c:pt>
                <c:pt idx="4451">
                  <c:v>57.521573375471093</c:v>
                </c:pt>
                <c:pt idx="4452">
                  <c:v>57.519512815464395</c:v>
                </c:pt>
                <c:pt idx="4453">
                  <c:v>57.517452255457698</c:v>
                </c:pt>
                <c:pt idx="4454">
                  <c:v>57.515391695450994</c:v>
                </c:pt>
                <c:pt idx="4455">
                  <c:v>57.513331135444297</c:v>
                </c:pt>
                <c:pt idx="4456">
                  <c:v>57.511270575437599</c:v>
                </c:pt>
                <c:pt idx="4457">
                  <c:v>57.509210015430902</c:v>
                </c:pt>
                <c:pt idx="4458">
                  <c:v>57.507149455424198</c:v>
                </c:pt>
                <c:pt idx="4459">
                  <c:v>57.505088895417501</c:v>
                </c:pt>
                <c:pt idx="4460">
                  <c:v>57.503028335410804</c:v>
                </c:pt>
                <c:pt idx="4461">
                  <c:v>57.500967775404099</c:v>
                </c:pt>
                <c:pt idx="4462">
                  <c:v>57.498907215397402</c:v>
                </c:pt>
                <c:pt idx="4463">
                  <c:v>57.496846655390705</c:v>
                </c:pt>
                <c:pt idx="4464">
                  <c:v>57.494786095384008</c:v>
                </c:pt>
                <c:pt idx="4465">
                  <c:v>57.492725535377303</c:v>
                </c:pt>
                <c:pt idx="4466">
                  <c:v>57.490664975370606</c:v>
                </c:pt>
                <c:pt idx="4467">
                  <c:v>57.488604415363909</c:v>
                </c:pt>
                <c:pt idx="4468">
                  <c:v>57.486543855357212</c:v>
                </c:pt>
                <c:pt idx="4469">
                  <c:v>57.484483295350508</c:v>
                </c:pt>
                <c:pt idx="4470">
                  <c:v>57.48242273534381</c:v>
                </c:pt>
                <c:pt idx="4471">
                  <c:v>57.480362175337113</c:v>
                </c:pt>
                <c:pt idx="4472">
                  <c:v>57.478301615330416</c:v>
                </c:pt>
                <c:pt idx="4473">
                  <c:v>57.476241055323712</c:v>
                </c:pt>
                <c:pt idx="4474">
                  <c:v>57.474180495317015</c:v>
                </c:pt>
                <c:pt idx="4475">
                  <c:v>57.472084603217283</c:v>
                </c:pt>
                <c:pt idx="4476">
                  <c:v>57.469988711117558</c:v>
                </c:pt>
                <c:pt idx="4477">
                  <c:v>57.467892819017827</c:v>
                </c:pt>
                <c:pt idx="4478">
                  <c:v>57.465796926918102</c:v>
                </c:pt>
                <c:pt idx="4479">
                  <c:v>57.463701034818371</c:v>
                </c:pt>
                <c:pt idx="4480">
                  <c:v>57.461605142718646</c:v>
                </c:pt>
                <c:pt idx="4481">
                  <c:v>57.459509250618915</c:v>
                </c:pt>
                <c:pt idx="4482">
                  <c:v>57.45741335851919</c:v>
                </c:pt>
                <c:pt idx="4483">
                  <c:v>57.455317466419459</c:v>
                </c:pt>
                <c:pt idx="4484">
                  <c:v>57.453221574319734</c:v>
                </c:pt>
                <c:pt idx="4485">
                  <c:v>57.451125682220002</c:v>
                </c:pt>
                <c:pt idx="4486">
                  <c:v>57.449029790120278</c:v>
                </c:pt>
                <c:pt idx="4487">
                  <c:v>57.446933898020546</c:v>
                </c:pt>
                <c:pt idx="4488">
                  <c:v>57.444838005920822</c:v>
                </c:pt>
                <c:pt idx="4489">
                  <c:v>57.44274211382109</c:v>
                </c:pt>
                <c:pt idx="4490">
                  <c:v>57.440646221721359</c:v>
                </c:pt>
                <c:pt idx="4491">
                  <c:v>57.438550329621634</c:v>
                </c:pt>
                <c:pt idx="4492">
                  <c:v>57.436454437521903</c:v>
                </c:pt>
                <c:pt idx="4493">
                  <c:v>57.434358545422178</c:v>
                </c:pt>
                <c:pt idx="4494">
                  <c:v>57.432262653322447</c:v>
                </c:pt>
                <c:pt idx="4495">
                  <c:v>57.430166761222722</c:v>
                </c:pt>
                <c:pt idx="4496">
                  <c:v>57.42807086912299</c:v>
                </c:pt>
                <c:pt idx="4497">
                  <c:v>57.425974977023266</c:v>
                </c:pt>
                <c:pt idx="4498">
                  <c:v>57.423879084923534</c:v>
                </c:pt>
                <c:pt idx="4499">
                  <c:v>57.42178319282381</c:v>
                </c:pt>
                <c:pt idx="4500">
                  <c:v>57.419687300724078</c:v>
                </c:pt>
                <c:pt idx="4501">
                  <c:v>57.417591408624354</c:v>
                </c:pt>
                <c:pt idx="4502">
                  <c:v>57.415495516524622</c:v>
                </c:pt>
                <c:pt idx="4503">
                  <c:v>57.413399624424898</c:v>
                </c:pt>
                <c:pt idx="4504">
                  <c:v>57.411303732325166</c:v>
                </c:pt>
                <c:pt idx="4505">
                  <c:v>57.409174060330656</c:v>
                </c:pt>
                <c:pt idx="4506">
                  <c:v>57.407044388336153</c:v>
                </c:pt>
                <c:pt idx="4507">
                  <c:v>57.404914716341644</c:v>
                </c:pt>
                <c:pt idx="4508">
                  <c:v>57.402785044347141</c:v>
                </c:pt>
                <c:pt idx="4509">
                  <c:v>57.400655372352631</c:v>
                </c:pt>
                <c:pt idx="4510">
                  <c:v>57.398525700358128</c:v>
                </c:pt>
                <c:pt idx="4511">
                  <c:v>57.396396028363618</c:v>
                </c:pt>
                <c:pt idx="4512">
                  <c:v>57.394266356369108</c:v>
                </c:pt>
                <c:pt idx="4513">
                  <c:v>57.392136684374606</c:v>
                </c:pt>
                <c:pt idx="4514">
                  <c:v>57.390007012380096</c:v>
                </c:pt>
                <c:pt idx="4515">
                  <c:v>57.387877340385593</c:v>
                </c:pt>
                <c:pt idx="4516">
                  <c:v>57.385747668391083</c:v>
                </c:pt>
                <c:pt idx="4517">
                  <c:v>57.38361799639658</c:v>
                </c:pt>
                <c:pt idx="4518">
                  <c:v>57.381488324402071</c:v>
                </c:pt>
                <c:pt idx="4519">
                  <c:v>57.379358652407561</c:v>
                </c:pt>
                <c:pt idx="4520">
                  <c:v>57.377228980413058</c:v>
                </c:pt>
                <c:pt idx="4521">
                  <c:v>57.375099308418548</c:v>
                </c:pt>
                <c:pt idx="4522">
                  <c:v>57.372969636424045</c:v>
                </c:pt>
                <c:pt idx="4523">
                  <c:v>57.370839964429535</c:v>
                </c:pt>
                <c:pt idx="4524">
                  <c:v>57.368710292435033</c:v>
                </c:pt>
                <c:pt idx="4525">
                  <c:v>57.366580620440523</c:v>
                </c:pt>
                <c:pt idx="4526">
                  <c:v>57.36445094844602</c:v>
                </c:pt>
                <c:pt idx="4527">
                  <c:v>57.36232127645151</c:v>
                </c:pt>
                <c:pt idx="4528">
                  <c:v>57.360191604457</c:v>
                </c:pt>
                <c:pt idx="4529">
                  <c:v>57.358061932462498</c:v>
                </c:pt>
                <c:pt idx="4530">
                  <c:v>57.355932260467988</c:v>
                </c:pt>
                <c:pt idx="4531">
                  <c:v>57.353802588473485</c:v>
                </c:pt>
                <c:pt idx="4532">
                  <c:v>57.351672916478975</c:v>
                </c:pt>
                <c:pt idx="4533">
                  <c:v>57.349543244484472</c:v>
                </c:pt>
                <c:pt idx="4534">
                  <c:v>57.347413572489963</c:v>
                </c:pt>
                <c:pt idx="4535">
                  <c:v>57.345250788322822</c:v>
                </c:pt>
                <c:pt idx="4536">
                  <c:v>57.343088004155689</c:v>
                </c:pt>
                <c:pt idx="4537">
                  <c:v>57.340925219988549</c:v>
                </c:pt>
                <c:pt idx="4538">
                  <c:v>57.338762435821408</c:v>
                </c:pt>
                <c:pt idx="4539">
                  <c:v>57.336599651654275</c:v>
                </c:pt>
                <c:pt idx="4540">
                  <c:v>57.334436867487135</c:v>
                </c:pt>
                <c:pt idx="4541">
                  <c:v>57.332274083320002</c:v>
                </c:pt>
                <c:pt idx="4542">
                  <c:v>57.330111299152861</c:v>
                </c:pt>
                <c:pt idx="4543">
                  <c:v>57.327948514985721</c:v>
                </c:pt>
                <c:pt idx="4544">
                  <c:v>57.325785730818588</c:v>
                </c:pt>
                <c:pt idx="4545">
                  <c:v>57.323622946651447</c:v>
                </c:pt>
                <c:pt idx="4546">
                  <c:v>57.321460162484307</c:v>
                </c:pt>
                <c:pt idx="4547">
                  <c:v>57.319297378317174</c:v>
                </c:pt>
                <c:pt idx="4548">
                  <c:v>57.317134594150033</c:v>
                </c:pt>
                <c:pt idx="4549">
                  <c:v>57.314971809982893</c:v>
                </c:pt>
                <c:pt idx="4550">
                  <c:v>57.31280902581576</c:v>
                </c:pt>
                <c:pt idx="4551">
                  <c:v>57.31064624164862</c:v>
                </c:pt>
                <c:pt idx="4552">
                  <c:v>57.308483457481486</c:v>
                </c:pt>
                <c:pt idx="4553">
                  <c:v>57.306320673314346</c:v>
                </c:pt>
                <c:pt idx="4554">
                  <c:v>57.304157889147206</c:v>
                </c:pt>
                <c:pt idx="4555">
                  <c:v>57.301995104980072</c:v>
                </c:pt>
                <c:pt idx="4556">
                  <c:v>57.299832320812932</c:v>
                </c:pt>
                <c:pt idx="4557">
                  <c:v>57.297669536645792</c:v>
                </c:pt>
                <c:pt idx="4558">
                  <c:v>57.295506752478659</c:v>
                </c:pt>
                <c:pt idx="4559">
                  <c:v>57.293343968311518</c:v>
                </c:pt>
                <c:pt idx="4560">
                  <c:v>57.291181184144385</c:v>
                </c:pt>
                <c:pt idx="4561">
                  <c:v>57.289018399977245</c:v>
                </c:pt>
                <c:pt idx="4562">
                  <c:v>57.286855615810104</c:v>
                </c:pt>
                <c:pt idx="4563">
                  <c:v>57.284692831642971</c:v>
                </c:pt>
                <c:pt idx="4564">
                  <c:v>57.282530047475831</c:v>
                </c:pt>
                <c:pt idx="4565">
                  <c:v>57.280336423678463</c:v>
                </c:pt>
                <c:pt idx="4566">
                  <c:v>57.278142799881095</c:v>
                </c:pt>
                <c:pt idx="4567">
                  <c:v>57.275949176083728</c:v>
                </c:pt>
                <c:pt idx="4568">
                  <c:v>57.273755552286367</c:v>
                </c:pt>
                <c:pt idx="4569">
                  <c:v>57.271561928489</c:v>
                </c:pt>
                <c:pt idx="4570">
                  <c:v>57.269368304691632</c:v>
                </c:pt>
                <c:pt idx="4571">
                  <c:v>57.267174680894264</c:v>
                </c:pt>
                <c:pt idx="4572">
                  <c:v>57.264981057096897</c:v>
                </c:pt>
                <c:pt idx="4573">
                  <c:v>57.262787433299536</c:v>
                </c:pt>
                <c:pt idx="4574">
                  <c:v>57.260593809502168</c:v>
                </c:pt>
                <c:pt idx="4575">
                  <c:v>57.258400185704801</c:v>
                </c:pt>
                <c:pt idx="4576">
                  <c:v>57.256206561907433</c:v>
                </c:pt>
                <c:pt idx="4577">
                  <c:v>57.254012938110066</c:v>
                </c:pt>
                <c:pt idx="4578">
                  <c:v>57.251819314312698</c:v>
                </c:pt>
                <c:pt idx="4579">
                  <c:v>57.24962569051533</c:v>
                </c:pt>
                <c:pt idx="4580">
                  <c:v>57.24743206671797</c:v>
                </c:pt>
                <c:pt idx="4581">
                  <c:v>57.245238442920602</c:v>
                </c:pt>
                <c:pt idx="4582">
                  <c:v>57.243044819123234</c:v>
                </c:pt>
                <c:pt idx="4583">
                  <c:v>57.240851195325867</c:v>
                </c:pt>
                <c:pt idx="4584">
                  <c:v>57.238657571528499</c:v>
                </c:pt>
                <c:pt idx="4585">
                  <c:v>57.236463947731139</c:v>
                </c:pt>
                <c:pt idx="4586">
                  <c:v>57.234270323933771</c:v>
                </c:pt>
                <c:pt idx="4587">
                  <c:v>57.232076700136403</c:v>
                </c:pt>
                <c:pt idx="4588">
                  <c:v>57.229883076339036</c:v>
                </c:pt>
                <c:pt idx="4589">
                  <c:v>57.227689452541668</c:v>
                </c:pt>
                <c:pt idx="4590">
                  <c:v>57.2254958287443</c:v>
                </c:pt>
                <c:pt idx="4591">
                  <c:v>57.223302204946933</c:v>
                </c:pt>
                <c:pt idx="4592">
                  <c:v>57.221108581149572</c:v>
                </c:pt>
                <c:pt idx="4593">
                  <c:v>57.218914957352204</c:v>
                </c:pt>
                <c:pt idx="4594">
                  <c:v>57.216721333554837</c:v>
                </c:pt>
                <c:pt idx="4595">
                  <c:v>57.214499563089596</c:v>
                </c:pt>
                <c:pt idx="4596">
                  <c:v>57.212277792624356</c:v>
                </c:pt>
                <c:pt idx="4597">
                  <c:v>57.210056022159115</c:v>
                </c:pt>
                <c:pt idx="4598">
                  <c:v>57.207834251693875</c:v>
                </c:pt>
                <c:pt idx="4599">
                  <c:v>57.205612481228634</c:v>
                </c:pt>
                <c:pt idx="4600">
                  <c:v>57.203390710763394</c:v>
                </c:pt>
                <c:pt idx="4601">
                  <c:v>57.201168940298153</c:v>
                </c:pt>
                <c:pt idx="4602">
                  <c:v>57.198947169832913</c:v>
                </c:pt>
                <c:pt idx="4603">
                  <c:v>57.196725399367672</c:v>
                </c:pt>
                <c:pt idx="4604">
                  <c:v>57.194503628902432</c:v>
                </c:pt>
                <c:pt idx="4605">
                  <c:v>57.192281858437191</c:v>
                </c:pt>
                <c:pt idx="4606">
                  <c:v>57.190060087971951</c:v>
                </c:pt>
                <c:pt idx="4607">
                  <c:v>57.18783831750671</c:v>
                </c:pt>
                <c:pt idx="4608">
                  <c:v>57.185616547041469</c:v>
                </c:pt>
                <c:pt idx="4609">
                  <c:v>57.183394776576229</c:v>
                </c:pt>
                <c:pt idx="4610">
                  <c:v>57.181173006110988</c:v>
                </c:pt>
                <c:pt idx="4611">
                  <c:v>57.178951235645748</c:v>
                </c:pt>
                <c:pt idx="4612">
                  <c:v>57.176729465180507</c:v>
                </c:pt>
                <c:pt idx="4613">
                  <c:v>57.174507694715267</c:v>
                </c:pt>
                <c:pt idx="4614">
                  <c:v>57.172285924250026</c:v>
                </c:pt>
                <c:pt idx="4615">
                  <c:v>57.170064153784786</c:v>
                </c:pt>
                <c:pt idx="4616">
                  <c:v>57.167842383319545</c:v>
                </c:pt>
                <c:pt idx="4617">
                  <c:v>57.165620612854305</c:v>
                </c:pt>
                <c:pt idx="4618">
                  <c:v>57.163398842389064</c:v>
                </c:pt>
                <c:pt idx="4619">
                  <c:v>57.161177071923824</c:v>
                </c:pt>
                <c:pt idx="4620">
                  <c:v>57.158955301458583</c:v>
                </c:pt>
                <c:pt idx="4621">
                  <c:v>57.156733530993343</c:v>
                </c:pt>
                <c:pt idx="4622">
                  <c:v>57.154511760528102</c:v>
                </c:pt>
                <c:pt idx="4623">
                  <c:v>57.152289990062862</c:v>
                </c:pt>
                <c:pt idx="4624">
                  <c:v>57.150068219597621</c:v>
                </c:pt>
                <c:pt idx="4625">
                  <c:v>57.147821417701422</c:v>
                </c:pt>
                <c:pt idx="4626">
                  <c:v>57.145574615805216</c:v>
                </c:pt>
                <c:pt idx="4627">
                  <c:v>57.143327813909018</c:v>
                </c:pt>
                <c:pt idx="4628">
                  <c:v>57.141081012012819</c:v>
                </c:pt>
                <c:pt idx="4629">
                  <c:v>57.13883421011662</c:v>
                </c:pt>
                <c:pt idx="4630">
                  <c:v>57.136587408220414</c:v>
                </c:pt>
                <c:pt idx="4631">
                  <c:v>57.134340606324216</c:v>
                </c:pt>
                <c:pt idx="4632">
                  <c:v>57.132093804428017</c:v>
                </c:pt>
                <c:pt idx="4633">
                  <c:v>57.129847002531818</c:v>
                </c:pt>
                <c:pt idx="4634">
                  <c:v>57.127600200635612</c:v>
                </c:pt>
                <c:pt idx="4635">
                  <c:v>57.125353398739414</c:v>
                </c:pt>
                <c:pt idx="4636">
                  <c:v>57.123106596843215</c:v>
                </c:pt>
                <c:pt idx="4637">
                  <c:v>57.120859794947016</c:v>
                </c:pt>
                <c:pt idx="4638">
                  <c:v>57.11861299305081</c:v>
                </c:pt>
                <c:pt idx="4639">
                  <c:v>57.116366191154611</c:v>
                </c:pt>
                <c:pt idx="4640">
                  <c:v>57.114119389258413</c:v>
                </c:pt>
                <c:pt idx="4641">
                  <c:v>57.111872587362207</c:v>
                </c:pt>
                <c:pt idx="4642">
                  <c:v>57.109625785466008</c:v>
                </c:pt>
                <c:pt idx="4643">
                  <c:v>57.107378983569809</c:v>
                </c:pt>
                <c:pt idx="4644">
                  <c:v>57.105132181673611</c:v>
                </c:pt>
                <c:pt idx="4645">
                  <c:v>57.102885379777405</c:v>
                </c:pt>
                <c:pt idx="4646">
                  <c:v>57.100638577881206</c:v>
                </c:pt>
                <c:pt idx="4647">
                  <c:v>57.098391775985007</c:v>
                </c:pt>
                <c:pt idx="4648">
                  <c:v>57.096144974088809</c:v>
                </c:pt>
                <c:pt idx="4649">
                  <c:v>57.093898172192603</c:v>
                </c:pt>
                <c:pt idx="4650">
                  <c:v>57.091651370296404</c:v>
                </c:pt>
                <c:pt idx="4651">
                  <c:v>57.089404568400205</c:v>
                </c:pt>
                <c:pt idx="4652">
                  <c:v>57.087157766504006</c:v>
                </c:pt>
                <c:pt idx="4653">
                  <c:v>57.084910964607801</c:v>
                </c:pt>
                <c:pt idx="4654">
                  <c:v>57.082664162711602</c:v>
                </c:pt>
                <c:pt idx="4655">
                  <c:v>57.080393972681279</c:v>
                </c:pt>
                <c:pt idx="4656">
                  <c:v>57.078123782650955</c:v>
                </c:pt>
                <c:pt idx="4657">
                  <c:v>57.075853592620632</c:v>
                </c:pt>
                <c:pt idx="4658">
                  <c:v>57.073583402590309</c:v>
                </c:pt>
                <c:pt idx="4659">
                  <c:v>57.071313212559986</c:v>
                </c:pt>
                <c:pt idx="4660">
                  <c:v>57.069043022529669</c:v>
                </c:pt>
                <c:pt idx="4661">
                  <c:v>57.066772832499346</c:v>
                </c:pt>
                <c:pt idx="4662">
                  <c:v>57.064502642469023</c:v>
                </c:pt>
                <c:pt idx="4663">
                  <c:v>57.0622324524387</c:v>
                </c:pt>
                <c:pt idx="4664">
                  <c:v>57.059962262408376</c:v>
                </c:pt>
                <c:pt idx="4665">
                  <c:v>57.057692072378053</c:v>
                </c:pt>
                <c:pt idx="4666">
                  <c:v>57.05542188234773</c:v>
                </c:pt>
                <c:pt idx="4667">
                  <c:v>57.053151692317407</c:v>
                </c:pt>
                <c:pt idx="4668">
                  <c:v>57.050881502287083</c:v>
                </c:pt>
                <c:pt idx="4669">
                  <c:v>57.048611312256767</c:v>
                </c:pt>
                <c:pt idx="4670">
                  <c:v>57.046341122226444</c:v>
                </c:pt>
                <c:pt idx="4671">
                  <c:v>57.044070932196121</c:v>
                </c:pt>
                <c:pt idx="4672">
                  <c:v>57.041800742165798</c:v>
                </c:pt>
                <c:pt idx="4673">
                  <c:v>57.039530552135474</c:v>
                </c:pt>
                <c:pt idx="4674">
                  <c:v>57.037260362105151</c:v>
                </c:pt>
                <c:pt idx="4675">
                  <c:v>57.034990172074828</c:v>
                </c:pt>
                <c:pt idx="4676">
                  <c:v>57.032719982044505</c:v>
                </c:pt>
                <c:pt idx="4677">
                  <c:v>57.030449792014181</c:v>
                </c:pt>
                <c:pt idx="4678">
                  <c:v>57.028179601983858</c:v>
                </c:pt>
                <c:pt idx="4679">
                  <c:v>57.025909411953535</c:v>
                </c:pt>
                <c:pt idx="4680">
                  <c:v>57.023639221923219</c:v>
                </c:pt>
                <c:pt idx="4681">
                  <c:v>57.021369031892895</c:v>
                </c:pt>
                <c:pt idx="4682">
                  <c:v>57.019098841862572</c:v>
                </c:pt>
                <c:pt idx="4683">
                  <c:v>57.016828651832249</c:v>
                </c:pt>
                <c:pt idx="4684">
                  <c:v>57.014558461801926</c:v>
                </c:pt>
                <c:pt idx="4685">
                  <c:v>57.012267549006374</c:v>
                </c:pt>
                <c:pt idx="4686">
                  <c:v>57.009976636210823</c:v>
                </c:pt>
                <c:pt idx="4687">
                  <c:v>57.007685723415264</c:v>
                </c:pt>
                <c:pt idx="4688">
                  <c:v>57.005394810619713</c:v>
                </c:pt>
                <c:pt idx="4689">
                  <c:v>57.003103897824161</c:v>
                </c:pt>
                <c:pt idx="4690">
                  <c:v>57.00081298502861</c:v>
                </c:pt>
                <c:pt idx="4691">
                  <c:v>56.998522072233058</c:v>
                </c:pt>
                <c:pt idx="4692">
                  <c:v>56.996231159437507</c:v>
                </c:pt>
                <c:pt idx="4693">
                  <c:v>56.993940246641955</c:v>
                </c:pt>
                <c:pt idx="4694">
                  <c:v>56.991649333846397</c:v>
                </c:pt>
                <c:pt idx="4695">
                  <c:v>56.989358421050845</c:v>
                </c:pt>
                <c:pt idx="4696">
                  <c:v>56.987067508255294</c:v>
                </c:pt>
                <c:pt idx="4697">
                  <c:v>56.984776595459742</c:v>
                </c:pt>
                <c:pt idx="4698">
                  <c:v>56.982485682664191</c:v>
                </c:pt>
                <c:pt idx="4699">
                  <c:v>56.980194769868632</c:v>
                </c:pt>
                <c:pt idx="4700">
                  <c:v>56.97790385707308</c:v>
                </c:pt>
                <c:pt idx="4701">
                  <c:v>56.975612944277529</c:v>
                </c:pt>
                <c:pt idx="4702">
                  <c:v>56.973322031481977</c:v>
                </c:pt>
                <c:pt idx="4703">
                  <c:v>56.971031118686426</c:v>
                </c:pt>
                <c:pt idx="4704">
                  <c:v>56.968740205890875</c:v>
                </c:pt>
                <c:pt idx="4705">
                  <c:v>56.966449293095323</c:v>
                </c:pt>
                <c:pt idx="4706">
                  <c:v>56.964158380299764</c:v>
                </c:pt>
                <c:pt idx="4707">
                  <c:v>56.961867467504213</c:v>
                </c:pt>
                <c:pt idx="4708">
                  <c:v>56.959576554708661</c:v>
                </c:pt>
                <c:pt idx="4709">
                  <c:v>56.95728564191311</c:v>
                </c:pt>
                <c:pt idx="4710">
                  <c:v>56.954994729117558</c:v>
                </c:pt>
                <c:pt idx="4711">
                  <c:v>56.952703816322</c:v>
                </c:pt>
                <c:pt idx="4712">
                  <c:v>56.950412903526448</c:v>
                </c:pt>
                <c:pt idx="4713">
                  <c:v>56.948121990730897</c:v>
                </c:pt>
                <c:pt idx="4714">
                  <c:v>56.945831077935345</c:v>
                </c:pt>
                <c:pt idx="4715">
                  <c:v>56.943524036602319</c:v>
                </c:pt>
                <c:pt idx="4716">
                  <c:v>56.941216995269286</c:v>
                </c:pt>
                <c:pt idx="4717">
                  <c:v>56.93890995393626</c:v>
                </c:pt>
                <c:pt idx="4718">
                  <c:v>56.936602912603234</c:v>
                </c:pt>
                <c:pt idx="4719">
                  <c:v>56.934295871270201</c:v>
                </c:pt>
                <c:pt idx="4720">
                  <c:v>56.931988829937175</c:v>
                </c:pt>
                <c:pt idx="4721">
                  <c:v>56.92968178860415</c:v>
                </c:pt>
                <c:pt idx="4722">
                  <c:v>56.927374747271116</c:v>
                </c:pt>
                <c:pt idx="4723">
                  <c:v>56.925067705938091</c:v>
                </c:pt>
                <c:pt idx="4724">
                  <c:v>56.922760664605065</c:v>
                </c:pt>
                <c:pt idx="4725">
                  <c:v>56.920453623272032</c:v>
                </c:pt>
                <c:pt idx="4726">
                  <c:v>56.918146581939006</c:v>
                </c:pt>
                <c:pt idx="4727">
                  <c:v>56.91583954060598</c:v>
                </c:pt>
                <c:pt idx="4728">
                  <c:v>56.913532499272947</c:v>
                </c:pt>
                <c:pt idx="4729">
                  <c:v>56.911225457939921</c:v>
                </c:pt>
                <c:pt idx="4730">
                  <c:v>56.908918416606895</c:v>
                </c:pt>
                <c:pt idx="4731">
                  <c:v>56.906611375273862</c:v>
                </c:pt>
                <c:pt idx="4732">
                  <c:v>56.904304333940836</c:v>
                </c:pt>
                <c:pt idx="4733">
                  <c:v>56.90199729260781</c:v>
                </c:pt>
                <c:pt idx="4734">
                  <c:v>56.899690251274777</c:v>
                </c:pt>
                <c:pt idx="4735">
                  <c:v>56.897383209941751</c:v>
                </c:pt>
                <c:pt idx="4736">
                  <c:v>56.895076168608725</c:v>
                </c:pt>
                <c:pt idx="4737">
                  <c:v>56.892769127275692</c:v>
                </c:pt>
                <c:pt idx="4738">
                  <c:v>56.890462085942666</c:v>
                </c:pt>
                <c:pt idx="4739">
                  <c:v>56.88815504460964</c:v>
                </c:pt>
                <c:pt idx="4740">
                  <c:v>56.885848003276607</c:v>
                </c:pt>
                <c:pt idx="4741">
                  <c:v>56.883540961943581</c:v>
                </c:pt>
                <c:pt idx="4742">
                  <c:v>56.881233920610555</c:v>
                </c:pt>
                <c:pt idx="4743">
                  <c:v>56.878926879277522</c:v>
                </c:pt>
                <c:pt idx="4744">
                  <c:v>56.876619837944496</c:v>
                </c:pt>
                <c:pt idx="4745">
                  <c:v>56.874298150880215</c:v>
                </c:pt>
                <c:pt idx="4746">
                  <c:v>56.871976463815926</c:v>
                </c:pt>
                <c:pt idx="4747">
                  <c:v>56.869654776751645</c:v>
                </c:pt>
                <c:pt idx="4748">
                  <c:v>56.867333089687364</c:v>
                </c:pt>
                <c:pt idx="4749">
                  <c:v>56.865011402623082</c:v>
                </c:pt>
                <c:pt idx="4750">
                  <c:v>56.862689715558794</c:v>
                </c:pt>
                <c:pt idx="4751">
                  <c:v>56.860368028494513</c:v>
                </c:pt>
                <c:pt idx="4752">
                  <c:v>56.858046341430232</c:v>
                </c:pt>
                <c:pt idx="4753">
                  <c:v>56.855724654365943</c:v>
                </c:pt>
                <c:pt idx="4754">
                  <c:v>56.853402967301662</c:v>
                </c:pt>
                <c:pt idx="4755">
                  <c:v>56.851081280237381</c:v>
                </c:pt>
                <c:pt idx="4756">
                  <c:v>56.848759593173092</c:v>
                </c:pt>
                <c:pt idx="4757">
                  <c:v>56.846437906108811</c:v>
                </c:pt>
                <c:pt idx="4758">
                  <c:v>56.84411621904453</c:v>
                </c:pt>
                <c:pt idx="4759">
                  <c:v>56.841794531980241</c:v>
                </c:pt>
                <c:pt idx="4760">
                  <c:v>56.83947284491596</c:v>
                </c:pt>
                <c:pt idx="4761">
                  <c:v>56.837151157851679</c:v>
                </c:pt>
                <c:pt idx="4762">
                  <c:v>56.834829470787398</c:v>
                </c:pt>
                <c:pt idx="4763">
                  <c:v>56.832507783723109</c:v>
                </c:pt>
                <c:pt idx="4764">
                  <c:v>56.830186096658828</c:v>
                </c:pt>
                <c:pt idx="4765">
                  <c:v>56.827864409594547</c:v>
                </c:pt>
                <c:pt idx="4766">
                  <c:v>56.825542722530258</c:v>
                </c:pt>
                <c:pt idx="4767">
                  <c:v>56.823221035465977</c:v>
                </c:pt>
                <c:pt idx="4768">
                  <c:v>56.820899348401696</c:v>
                </c:pt>
                <c:pt idx="4769">
                  <c:v>56.818577661337414</c:v>
                </c:pt>
                <c:pt idx="4770">
                  <c:v>56.816255974273126</c:v>
                </c:pt>
                <c:pt idx="4771">
                  <c:v>56.813934287208845</c:v>
                </c:pt>
                <c:pt idx="4772">
                  <c:v>56.811612600144564</c:v>
                </c:pt>
                <c:pt idx="4773">
                  <c:v>56.809290913080275</c:v>
                </c:pt>
                <c:pt idx="4774">
                  <c:v>56.806969226015994</c:v>
                </c:pt>
                <c:pt idx="4775">
                  <c:v>56.804637043850285</c:v>
                </c:pt>
                <c:pt idx="4776">
                  <c:v>56.802304861684576</c:v>
                </c:pt>
                <c:pt idx="4777">
                  <c:v>56.799972679518866</c:v>
                </c:pt>
                <c:pt idx="4778">
                  <c:v>56.797640497353157</c:v>
                </c:pt>
                <c:pt idx="4779">
                  <c:v>56.795308315187455</c:v>
                </c:pt>
                <c:pt idx="4780">
                  <c:v>56.792976133021746</c:v>
                </c:pt>
                <c:pt idx="4781">
                  <c:v>56.790643950856037</c:v>
                </c:pt>
                <c:pt idx="4782">
                  <c:v>56.788311768690328</c:v>
                </c:pt>
                <c:pt idx="4783">
                  <c:v>56.785979586524618</c:v>
                </c:pt>
                <c:pt idx="4784">
                  <c:v>56.783647404358909</c:v>
                </c:pt>
                <c:pt idx="4785">
                  <c:v>56.7813152221932</c:v>
                </c:pt>
                <c:pt idx="4786">
                  <c:v>56.778983040027491</c:v>
                </c:pt>
                <c:pt idx="4787">
                  <c:v>56.776650857861782</c:v>
                </c:pt>
                <c:pt idx="4788">
                  <c:v>56.774318675696072</c:v>
                </c:pt>
                <c:pt idx="4789">
                  <c:v>56.771986493530363</c:v>
                </c:pt>
                <c:pt idx="4790">
                  <c:v>56.769654311364661</c:v>
                </c:pt>
                <c:pt idx="4791">
                  <c:v>56.767322129198952</c:v>
                </c:pt>
                <c:pt idx="4792">
                  <c:v>56.764989947033243</c:v>
                </c:pt>
                <c:pt idx="4793">
                  <c:v>56.762657764867534</c:v>
                </c:pt>
                <c:pt idx="4794">
                  <c:v>56.760325582701824</c:v>
                </c:pt>
                <c:pt idx="4795">
                  <c:v>56.757993400536115</c:v>
                </c:pt>
                <c:pt idx="4796">
                  <c:v>56.755661218370406</c:v>
                </c:pt>
                <c:pt idx="4797">
                  <c:v>56.753329036204697</c:v>
                </c:pt>
                <c:pt idx="4798">
                  <c:v>56.750996854038988</c:v>
                </c:pt>
                <c:pt idx="4799">
                  <c:v>56.748664671873286</c:v>
                </c:pt>
                <c:pt idx="4800">
                  <c:v>56.746332489707576</c:v>
                </c:pt>
                <c:pt idx="4801">
                  <c:v>56.744000307541867</c:v>
                </c:pt>
                <c:pt idx="4802">
                  <c:v>56.741668125376158</c:v>
                </c:pt>
                <c:pt idx="4803">
                  <c:v>56.739335943210449</c:v>
                </c:pt>
                <c:pt idx="4804">
                  <c:v>56.73700376104474</c:v>
                </c:pt>
                <c:pt idx="4805">
                  <c:v>56.734664834443251</c:v>
                </c:pt>
                <c:pt idx="4806">
                  <c:v>56.732325907841769</c:v>
                </c:pt>
                <c:pt idx="4807">
                  <c:v>56.72998698124028</c:v>
                </c:pt>
                <c:pt idx="4808">
                  <c:v>56.727648054638792</c:v>
                </c:pt>
                <c:pt idx="4809">
                  <c:v>56.72530912803731</c:v>
                </c:pt>
                <c:pt idx="4810">
                  <c:v>56.722970201435821</c:v>
                </c:pt>
                <c:pt idx="4811">
                  <c:v>56.720631274834332</c:v>
                </c:pt>
                <c:pt idx="4812">
                  <c:v>56.71829234823285</c:v>
                </c:pt>
                <c:pt idx="4813">
                  <c:v>56.715953421631362</c:v>
                </c:pt>
                <c:pt idx="4814">
                  <c:v>56.713614495029873</c:v>
                </c:pt>
                <c:pt idx="4815">
                  <c:v>56.711275568428391</c:v>
                </c:pt>
                <c:pt idx="4816">
                  <c:v>56.708936641826902</c:v>
                </c:pt>
                <c:pt idx="4817">
                  <c:v>56.706597715225413</c:v>
                </c:pt>
                <c:pt idx="4818">
                  <c:v>56.704258788623932</c:v>
                </c:pt>
                <c:pt idx="4819">
                  <c:v>56.701919862022443</c:v>
                </c:pt>
                <c:pt idx="4820">
                  <c:v>56.699580935420954</c:v>
                </c:pt>
                <c:pt idx="4821">
                  <c:v>56.697242008819472</c:v>
                </c:pt>
                <c:pt idx="4822">
                  <c:v>56.694903082217984</c:v>
                </c:pt>
                <c:pt idx="4823">
                  <c:v>56.692564155616495</c:v>
                </c:pt>
                <c:pt idx="4824">
                  <c:v>56.690225229015013</c:v>
                </c:pt>
                <c:pt idx="4825">
                  <c:v>56.687886302413524</c:v>
                </c:pt>
                <c:pt idx="4826">
                  <c:v>56.685547375812035</c:v>
                </c:pt>
                <c:pt idx="4827">
                  <c:v>56.683208449210554</c:v>
                </c:pt>
                <c:pt idx="4828">
                  <c:v>56.680869522609065</c:v>
                </c:pt>
                <c:pt idx="4829">
                  <c:v>56.678530596007576</c:v>
                </c:pt>
                <c:pt idx="4830">
                  <c:v>56.676191669406094</c:v>
                </c:pt>
                <c:pt idx="4831">
                  <c:v>56.673852742804605</c:v>
                </c:pt>
                <c:pt idx="4832">
                  <c:v>56.671513816203117</c:v>
                </c:pt>
                <c:pt idx="4833">
                  <c:v>56.669174889601635</c:v>
                </c:pt>
                <c:pt idx="4834">
                  <c:v>56.666835963000146</c:v>
                </c:pt>
                <c:pt idx="4835">
                  <c:v>56.664486245156297</c:v>
                </c:pt>
                <c:pt idx="4836">
                  <c:v>56.662136527312448</c:v>
                </c:pt>
                <c:pt idx="4837">
                  <c:v>56.659786809468599</c:v>
                </c:pt>
                <c:pt idx="4838">
                  <c:v>56.65743709162475</c:v>
                </c:pt>
                <c:pt idx="4839">
                  <c:v>56.655087373780901</c:v>
                </c:pt>
                <c:pt idx="4840">
                  <c:v>56.652737655937052</c:v>
                </c:pt>
                <c:pt idx="4841">
                  <c:v>56.650387938093203</c:v>
                </c:pt>
                <c:pt idx="4842">
                  <c:v>56.648038220249354</c:v>
                </c:pt>
                <c:pt idx="4843">
                  <c:v>56.645688502405505</c:v>
                </c:pt>
                <c:pt idx="4844">
                  <c:v>56.643338784561656</c:v>
                </c:pt>
                <c:pt idx="4845">
                  <c:v>56.640989066717808</c:v>
                </c:pt>
                <c:pt idx="4846">
                  <c:v>56.638639348873959</c:v>
                </c:pt>
                <c:pt idx="4847">
                  <c:v>56.63628963103011</c:v>
                </c:pt>
                <c:pt idx="4848">
                  <c:v>56.633939913186261</c:v>
                </c:pt>
                <c:pt idx="4849">
                  <c:v>56.631590195342412</c:v>
                </c:pt>
                <c:pt idx="4850">
                  <c:v>56.629240477498556</c:v>
                </c:pt>
                <c:pt idx="4851">
                  <c:v>56.626890759654707</c:v>
                </c:pt>
                <c:pt idx="4852">
                  <c:v>56.624541041810858</c:v>
                </c:pt>
                <c:pt idx="4853">
                  <c:v>56.622191323967009</c:v>
                </c:pt>
                <c:pt idx="4854">
                  <c:v>56.61984160612316</c:v>
                </c:pt>
                <c:pt idx="4855">
                  <c:v>56.617491888279311</c:v>
                </c:pt>
                <c:pt idx="4856">
                  <c:v>56.615142170435462</c:v>
                </c:pt>
                <c:pt idx="4857">
                  <c:v>56.612792452591613</c:v>
                </c:pt>
                <c:pt idx="4858">
                  <c:v>56.610442734747764</c:v>
                </c:pt>
                <c:pt idx="4859">
                  <c:v>56.608093016903915</c:v>
                </c:pt>
                <c:pt idx="4860">
                  <c:v>56.605743299060066</c:v>
                </c:pt>
                <c:pt idx="4861">
                  <c:v>56.603393581216217</c:v>
                </c:pt>
                <c:pt idx="4862">
                  <c:v>56.601043863372368</c:v>
                </c:pt>
                <c:pt idx="4863">
                  <c:v>56.598694145528519</c:v>
                </c:pt>
                <c:pt idx="4864">
                  <c:v>56.59634442768467</c:v>
                </c:pt>
                <c:pt idx="4865">
                  <c:v>56.593974539724897</c:v>
                </c:pt>
                <c:pt idx="4866">
                  <c:v>56.591604651765117</c:v>
                </c:pt>
                <c:pt idx="4867">
                  <c:v>56.589234763805344</c:v>
                </c:pt>
                <c:pt idx="4868">
                  <c:v>56.586864875845571</c:v>
                </c:pt>
                <c:pt idx="4869">
                  <c:v>56.58449498788579</c:v>
                </c:pt>
                <c:pt idx="4870">
                  <c:v>56.582125099926017</c:v>
                </c:pt>
                <c:pt idx="4871">
                  <c:v>56.579755211966244</c:v>
                </c:pt>
                <c:pt idx="4872">
                  <c:v>56.577385324006464</c:v>
                </c:pt>
                <c:pt idx="4873">
                  <c:v>56.575015436046691</c:v>
                </c:pt>
                <c:pt idx="4874">
                  <c:v>56.572645548086918</c:v>
                </c:pt>
                <c:pt idx="4875">
                  <c:v>56.570275660127137</c:v>
                </c:pt>
                <c:pt idx="4876">
                  <c:v>56.567905772167364</c:v>
                </c:pt>
                <c:pt idx="4877">
                  <c:v>56.565535884207591</c:v>
                </c:pt>
                <c:pt idx="4878">
                  <c:v>56.563165996247811</c:v>
                </c:pt>
                <c:pt idx="4879">
                  <c:v>56.560796108288038</c:v>
                </c:pt>
                <c:pt idx="4880">
                  <c:v>56.558426220328265</c:v>
                </c:pt>
                <c:pt idx="4881">
                  <c:v>56.556056332368485</c:v>
                </c:pt>
                <c:pt idx="4882">
                  <c:v>56.553686444408712</c:v>
                </c:pt>
                <c:pt idx="4883">
                  <c:v>56.551316556448938</c:v>
                </c:pt>
                <c:pt idx="4884">
                  <c:v>56.548946668489158</c:v>
                </c:pt>
                <c:pt idx="4885">
                  <c:v>56.546576780529385</c:v>
                </c:pt>
                <c:pt idx="4886">
                  <c:v>56.544206892569612</c:v>
                </c:pt>
                <c:pt idx="4887">
                  <c:v>56.541837004609832</c:v>
                </c:pt>
                <c:pt idx="4888">
                  <c:v>56.539467116650059</c:v>
                </c:pt>
                <c:pt idx="4889">
                  <c:v>56.537097228690286</c:v>
                </c:pt>
                <c:pt idx="4890">
                  <c:v>56.534727340730505</c:v>
                </c:pt>
                <c:pt idx="4891">
                  <c:v>56.532357452770732</c:v>
                </c:pt>
                <c:pt idx="4892">
                  <c:v>56.529987564810959</c:v>
                </c:pt>
                <c:pt idx="4893">
                  <c:v>56.527617676851179</c:v>
                </c:pt>
                <c:pt idx="4894">
                  <c:v>56.525247788891406</c:v>
                </c:pt>
                <c:pt idx="4895">
                  <c:v>56.522852668301013</c:v>
                </c:pt>
                <c:pt idx="4896">
                  <c:v>56.52045754771062</c:v>
                </c:pt>
                <c:pt idx="4897">
                  <c:v>56.518062427120235</c:v>
                </c:pt>
                <c:pt idx="4898">
                  <c:v>56.515667306529842</c:v>
                </c:pt>
                <c:pt idx="4899">
                  <c:v>56.513272185939449</c:v>
                </c:pt>
                <c:pt idx="4900">
                  <c:v>56.510877065349057</c:v>
                </c:pt>
                <c:pt idx="4901">
                  <c:v>56.508481944758671</c:v>
                </c:pt>
                <c:pt idx="4902">
                  <c:v>56.506086824168278</c:v>
                </c:pt>
                <c:pt idx="4903">
                  <c:v>56.503691703577886</c:v>
                </c:pt>
                <c:pt idx="4904">
                  <c:v>56.501296582987493</c:v>
                </c:pt>
                <c:pt idx="4905">
                  <c:v>56.498901462397107</c:v>
                </c:pt>
                <c:pt idx="4906">
                  <c:v>56.496506341806715</c:v>
                </c:pt>
                <c:pt idx="4907">
                  <c:v>56.494111221216322</c:v>
                </c:pt>
                <c:pt idx="4908">
                  <c:v>56.491716100625929</c:v>
                </c:pt>
                <c:pt idx="4909">
                  <c:v>56.489320980035544</c:v>
                </c:pt>
                <c:pt idx="4910">
                  <c:v>56.486925859445151</c:v>
                </c:pt>
                <c:pt idx="4911">
                  <c:v>56.484530738854758</c:v>
                </c:pt>
                <c:pt idx="4912">
                  <c:v>56.482135618264365</c:v>
                </c:pt>
                <c:pt idx="4913">
                  <c:v>56.479740497673973</c:v>
                </c:pt>
                <c:pt idx="4914">
                  <c:v>56.477345377083587</c:v>
                </c:pt>
                <c:pt idx="4915">
                  <c:v>56.474950256493194</c:v>
                </c:pt>
                <c:pt idx="4916">
                  <c:v>56.472555135902802</c:v>
                </c:pt>
                <c:pt idx="4917">
                  <c:v>56.470160015312409</c:v>
                </c:pt>
                <c:pt idx="4918">
                  <c:v>56.467764894722023</c:v>
                </c:pt>
                <c:pt idx="4919">
                  <c:v>56.465369774131631</c:v>
                </c:pt>
                <c:pt idx="4920">
                  <c:v>56.462974653541238</c:v>
                </c:pt>
                <c:pt idx="4921">
                  <c:v>56.460579532950845</c:v>
                </c:pt>
                <c:pt idx="4922">
                  <c:v>56.45818441236046</c:v>
                </c:pt>
                <c:pt idx="4923">
                  <c:v>56.455789291770067</c:v>
                </c:pt>
                <c:pt idx="4924">
                  <c:v>56.453394171179674</c:v>
                </c:pt>
                <c:pt idx="4925">
                  <c:v>56.450971000984069</c:v>
                </c:pt>
                <c:pt idx="4926">
                  <c:v>56.448547830788456</c:v>
                </c:pt>
                <c:pt idx="4927">
                  <c:v>56.446124660592851</c:v>
                </c:pt>
                <c:pt idx="4928">
                  <c:v>56.443701490397245</c:v>
                </c:pt>
                <c:pt idx="4929">
                  <c:v>56.441278320201633</c:v>
                </c:pt>
                <c:pt idx="4930">
                  <c:v>56.438855150006027</c:v>
                </c:pt>
                <c:pt idx="4931">
                  <c:v>56.436431979810422</c:v>
                </c:pt>
                <c:pt idx="4932">
                  <c:v>56.434008809614809</c:v>
                </c:pt>
                <c:pt idx="4933">
                  <c:v>56.431585639419204</c:v>
                </c:pt>
                <c:pt idx="4934">
                  <c:v>56.429162469223598</c:v>
                </c:pt>
                <c:pt idx="4935">
                  <c:v>56.426739299027986</c:v>
                </c:pt>
                <c:pt idx="4936">
                  <c:v>56.42431612883238</c:v>
                </c:pt>
                <c:pt idx="4937">
                  <c:v>56.421892958636775</c:v>
                </c:pt>
                <c:pt idx="4938">
                  <c:v>56.419469788441162</c:v>
                </c:pt>
                <c:pt idx="4939">
                  <c:v>56.417046618245557</c:v>
                </c:pt>
                <c:pt idx="4940">
                  <c:v>56.414623448049952</c:v>
                </c:pt>
                <c:pt idx="4941">
                  <c:v>56.412200277854339</c:v>
                </c:pt>
                <c:pt idx="4942">
                  <c:v>56.409777107658734</c:v>
                </c:pt>
                <c:pt idx="4943">
                  <c:v>56.407353937463128</c:v>
                </c:pt>
                <c:pt idx="4944">
                  <c:v>56.404930767267516</c:v>
                </c:pt>
                <c:pt idx="4945">
                  <c:v>56.40250759707191</c:v>
                </c:pt>
                <c:pt idx="4946">
                  <c:v>56.400084426876305</c:v>
                </c:pt>
                <c:pt idx="4947">
                  <c:v>56.397661256680692</c:v>
                </c:pt>
                <c:pt idx="4948">
                  <c:v>56.395238086485087</c:v>
                </c:pt>
                <c:pt idx="4949">
                  <c:v>56.392814916289481</c:v>
                </c:pt>
                <c:pt idx="4950">
                  <c:v>56.390391746093869</c:v>
                </c:pt>
                <c:pt idx="4951">
                  <c:v>56.387968575898263</c:v>
                </c:pt>
                <c:pt idx="4952">
                  <c:v>56.385545405702658</c:v>
                </c:pt>
                <c:pt idx="4953">
                  <c:v>56.383122235507045</c:v>
                </c:pt>
                <c:pt idx="4954">
                  <c:v>56.38069906531144</c:v>
                </c:pt>
                <c:pt idx="4955">
                  <c:v>56.378247149195083</c:v>
                </c:pt>
                <c:pt idx="4956">
                  <c:v>56.375795233078726</c:v>
                </c:pt>
                <c:pt idx="4957">
                  <c:v>56.373343316962377</c:v>
                </c:pt>
                <c:pt idx="4958">
                  <c:v>56.37089140084602</c:v>
                </c:pt>
                <c:pt idx="4959">
                  <c:v>56.368439484729663</c:v>
                </c:pt>
                <c:pt idx="4960">
                  <c:v>56.365987568613306</c:v>
                </c:pt>
                <c:pt idx="4961">
                  <c:v>56.363535652496957</c:v>
                </c:pt>
                <c:pt idx="4962">
                  <c:v>56.3610837363806</c:v>
                </c:pt>
                <c:pt idx="4963">
                  <c:v>56.358631820264243</c:v>
                </c:pt>
                <c:pt idx="4964">
                  <c:v>56.356179904147886</c:v>
                </c:pt>
                <c:pt idx="4965">
                  <c:v>56.353727988031537</c:v>
                </c:pt>
                <c:pt idx="4966">
                  <c:v>56.35127607191518</c:v>
                </c:pt>
                <c:pt idx="4967">
                  <c:v>56.348824155798823</c:v>
                </c:pt>
                <c:pt idx="4968">
                  <c:v>56.346372239682466</c:v>
                </c:pt>
                <c:pt idx="4969">
                  <c:v>56.34392032356611</c:v>
                </c:pt>
                <c:pt idx="4970">
                  <c:v>56.34146840744976</c:v>
                </c:pt>
                <c:pt idx="4971">
                  <c:v>56.339016491333403</c:v>
                </c:pt>
                <c:pt idx="4972">
                  <c:v>56.336564575217047</c:v>
                </c:pt>
                <c:pt idx="4973">
                  <c:v>56.33411265910069</c:v>
                </c:pt>
                <c:pt idx="4974">
                  <c:v>56.33166074298434</c:v>
                </c:pt>
                <c:pt idx="4975">
                  <c:v>56.329208826867983</c:v>
                </c:pt>
                <c:pt idx="4976">
                  <c:v>56.326756910751627</c:v>
                </c:pt>
                <c:pt idx="4977">
                  <c:v>56.32430499463527</c:v>
                </c:pt>
                <c:pt idx="4978">
                  <c:v>56.32185307851892</c:v>
                </c:pt>
                <c:pt idx="4979">
                  <c:v>56.319401162402563</c:v>
                </c:pt>
                <c:pt idx="4980">
                  <c:v>56.316949246286207</c:v>
                </c:pt>
                <c:pt idx="4981">
                  <c:v>56.31449733016985</c:v>
                </c:pt>
                <c:pt idx="4982">
                  <c:v>56.3120454140535</c:v>
                </c:pt>
                <c:pt idx="4983">
                  <c:v>56.309593497937144</c:v>
                </c:pt>
                <c:pt idx="4984">
                  <c:v>56.307141581820787</c:v>
                </c:pt>
                <c:pt idx="4985">
                  <c:v>56.304655523408563</c:v>
                </c:pt>
                <c:pt idx="4986">
                  <c:v>56.302169464996339</c:v>
                </c:pt>
                <c:pt idx="4987">
                  <c:v>56.299683406584116</c:v>
                </c:pt>
                <c:pt idx="4988">
                  <c:v>56.297197348171892</c:v>
                </c:pt>
                <c:pt idx="4989">
                  <c:v>56.294711289759668</c:v>
                </c:pt>
                <c:pt idx="4990">
                  <c:v>56.292225231347444</c:v>
                </c:pt>
                <c:pt idx="4991">
                  <c:v>56.289739172935221</c:v>
                </c:pt>
                <c:pt idx="4992">
                  <c:v>56.287253114522997</c:v>
                </c:pt>
                <c:pt idx="4993">
                  <c:v>56.284767056110773</c:v>
                </c:pt>
                <c:pt idx="4994">
                  <c:v>56.28228099769855</c:v>
                </c:pt>
                <c:pt idx="4995">
                  <c:v>56.279794939286326</c:v>
                </c:pt>
                <c:pt idx="4996">
                  <c:v>56.277308880874102</c:v>
                </c:pt>
                <c:pt idx="4997">
                  <c:v>56.274822822461879</c:v>
                </c:pt>
                <c:pt idx="4998">
                  <c:v>56.272336764049655</c:v>
                </c:pt>
                <c:pt idx="4999">
                  <c:v>56.269850705637431</c:v>
                </c:pt>
                <c:pt idx="5000">
                  <c:v>56.267364647225207</c:v>
                </c:pt>
                <c:pt idx="5001">
                  <c:v>56.264878588812984</c:v>
                </c:pt>
                <c:pt idx="5002">
                  <c:v>56.26239253040076</c:v>
                </c:pt>
                <c:pt idx="5003">
                  <c:v>56.259906471988536</c:v>
                </c:pt>
                <c:pt idx="5004">
                  <c:v>56.257420413576313</c:v>
                </c:pt>
                <c:pt idx="5005">
                  <c:v>56.254934355164089</c:v>
                </c:pt>
                <c:pt idx="5006">
                  <c:v>56.252448296751865</c:v>
                </c:pt>
                <c:pt idx="5007">
                  <c:v>56.249962238339641</c:v>
                </c:pt>
                <c:pt idx="5008">
                  <c:v>56.247476179927418</c:v>
                </c:pt>
                <c:pt idx="5009">
                  <c:v>56.244990121515194</c:v>
                </c:pt>
                <c:pt idx="5010">
                  <c:v>56.24250406310297</c:v>
                </c:pt>
                <c:pt idx="5011">
                  <c:v>56.240018004690747</c:v>
                </c:pt>
                <c:pt idx="5012">
                  <c:v>56.237531946278523</c:v>
                </c:pt>
                <c:pt idx="5013">
                  <c:v>56.235045887866299</c:v>
                </c:pt>
                <c:pt idx="5014">
                  <c:v>56.232559829454075</c:v>
                </c:pt>
                <c:pt idx="5015">
                  <c:v>56.230033131818573</c:v>
                </c:pt>
                <c:pt idx="5016">
                  <c:v>56.22750643418307</c:v>
                </c:pt>
                <c:pt idx="5017">
                  <c:v>56.224979736547567</c:v>
                </c:pt>
                <c:pt idx="5018">
                  <c:v>56.222453038912064</c:v>
                </c:pt>
                <c:pt idx="5019">
                  <c:v>56.219926341276562</c:v>
                </c:pt>
                <c:pt idx="5020">
                  <c:v>56.217399643641059</c:v>
                </c:pt>
                <c:pt idx="5021">
                  <c:v>56.214872946005556</c:v>
                </c:pt>
                <c:pt idx="5022">
                  <c:v>56.212346248370054</c:v>
                </c:pt>
                <c:pt idx="5023">
                  <c:v>56.209819550734551</c:v>
                </c:pt>
                <c:pt idx="5024">
                  <c:v>56.207292853099048</c:v>
                </c:pt>
                <c:pt idx="5025">
                  <c:v>56.204766155463545</c:v>
                </c:pt>
                <c:pt idx="5026">
                  <c:v>56.202239457828043</c:v>
                </c:pt>
                <c:pt idx="5027">
                  <c:v>56.19971276019254</c:v>
                </c:pt>
                <c:pt idx="5028">
                  <c:v>56.197186062557037</c:v>
                </c:pt>
                <c:pt idx="5029">
                  <c:v>56.194659364921534</c:v>
                </c:pt>
                <c:pt idx="5030">
                  <c:v>56.192132667286039</c:v>
                </c:pt>
                <c:pt idx="5031">
                  <c:v>56.189605969650536</c:v>
                </c:pt>
                <c:pt idx="5032">
                  <c:v>56.187079272015033</c:v>
                </c:pt>
                <c:pt idx="5033">
                  <c:v>56.184552574379531</c:v>
                </c:pt>
                <c:pt idx="5034">
                  <c:v>56.182025876744028</c:v>
                </c:pt>
                <c:pt idx="5035">
                  <c:v>56.179499179108525</c:v>
                </c:pt>
                <c:pt idx="5036">
                  <c:v>56.176972481473022</c:v>
                </c:pt>
                <c:pt idx="5037">
                  <c:v>56.17444578383752</c:v>
                </c:pt>
                <c:pt idx="5038">
                  <c:v>56.171919086202017</c:v>
                </c:pt>
                <c:pt idx="5039">
                  <c:v>56.169392388566514</c:v>
                </c:pt>
                <c:pt idx="5040">
                  <c:v>56.166865690931012</c:v>
                </c:pt>
                <c:pt idx="5041">
                  <c:v>56.164338993295509</c:v>
                </c:pt>
                <c:pt idx="5042">
                  <c:v>56.161812295660006</c:v>
                </c:pt>
                <c:pt idx="5043">
                  <c:v>56.159285598024503</c:v>
                </c:pt>
                <c:pt idx="5044">
                  <c:v>56.156758900389001</c:v>
                </c:pt>
                <c:pt idx="5045">
                  <c:v>56.15418729237571</c:v>
                </c:pt>
                <c:pt idx="5046">
                  <c:v>56.151615684362412</c:v>
                </c:pt>
                <c:pt idx="5047">
                  <c:v>56.149044076349121</c:v>
                </c:pt>
                <c:pt idx="5048">
                  <c:v>56.14647246833583</c:v>
                </c:pt>
                <c:pt idx="5049">
                  <c:v>56.143900860322532</c:v>
                </c:pt>
                <c:pt idx="5050">
                  <c:v>56.141329252309241</c:v>
                </c:pt>
                <c:pt idx="5051">
                  <c:v>56.13875764429595</c:v>
                </c:pt>
                <c:pt idx="5052">
                  <c:v>56.136186036282652</c:v>
                </c:pt>
                <c:pt idx="5053">
                  <c:v>56.133614428269361</c:v>
                </c:pt>
                <c:pt idx="5054">
                  <c:v>56.13104282025607</c:v>
                </c:pt>
                <c:pt idx="5055">
                  <c:v>56.128471212242772</c:v>
                </c:pt>
                <c:pt idx="5056">
                  <c:v>56.125899604229481</c:v>
                </c:pt>
                <c:pt idx="5057">
                  <c:v>56.12332799621619</c:v>
                </c:pt>
                <c:pt idx="5058">
                  <c:v>56.120756388202892</c:v>
                </c:pt>
                <c:pt idx="5059">
                  <c:v>56.118184780189601</c:v>
                </c:pt>
                <c:pt idx="5060">
                  <c:v>56.11561317217631</c:v>
                </c:pt>
                <c:pt idx="5061">
                  <c:v>56.113041564163012</c:v>
                </c:pt>
                <c:pt idx="5062">
                  <c:v>56.110469956149721</c:v>
                </c:pt>
                <c:pt idx="5063">
                  <c:v>56.10789834813643</c:v>
                </c:pt>
                <c:pt idx="5064">
                  <c:v>56.105326740123132</c:v>
                </c:pt>
                <c:pt idx="5065">
                  <c:v>56.102755132109841</c:v>
                </c:pt>
                <c:pt idx="5066">
                  <c:v>56.100183524096551</c:v>
                </c:pt>
                <c:pt idx="5067">
                  <c:v>56.097611916083252</c:v>
                </c:pt>
                <c:pt idx="5068">
                  <c:v>56.095040308069962</c:v>
                </c:pt>
                <c:pt idx="5069">
                  <c:v>56.092468700056671</c:v>
                </c:pt>
                <c:pt idx="5070">
                  <c:v>56.089897092043373</c:v>
                </c:pt>
                <c:pt idx="5071">
                  <c:v>56.087325484030082</c:v>
                </c:pt>
                <c:pt idx="5072">
                  <c:v>56.084753876016791</c:v>
                </c:pt>
                <c:pt idx="5073">
                  <c:v>56.082182268003493</c:v>
                </c:pt>
                <c:pt idx="5074">
                  <c:v>56.079610659990202</c:v>
                </c:pt>
                <c:pt idx="5075">
                  <c:v>56.076994788255611</c:v>
                </c:pt>
                <c:pt idx="5076">
                  <c:v>56.07437891652102</c:v>
                </c:pt>
                <c:pt idx="5077">
                  <c:v>56.071763044786429</c:v>
                </c:pt>
                <c:pt idx="5078">
                  <c:v>56.069147173051839</c:v>
                </c:pt>
                <c:pt idx="5079">
                  <c:v>56.066531301317248</c:v>
                </c:pt>
                <c:pt idx="5080">
                  <c:v>56.063915429582657</c:v>
                </c:pt>
                <c:pt idx="5081">
                  <c:v>56.061299557848066</c:v>
                </c:pt>
                <c:pt idx="5082">
                  <c:v>56.058683686113476</c:v>
                </c:pt>
                <c:pt idx="5083">
                  <c:v>56.056067814378885</c:v>
                </c:pt>
                <c:pt idx="5084">
                  <c:v>56.053451942644294</c:v>
                </c:pt>
                <c:pt idx="5085">
                  <c:v>56.050836070909703</c:v>
                </c:pt>
                <c:pt idx="5086">
                  <c:v>56.048220199175113</c:v>
                </c:pt>
                <c:pt idx="5087">
                  <c:v>56.045604327440522</c:v>
                </c:pt>
                <c:pt idx="5088">
                  <c:v>56.042988455705931</c:v>
                </c:pt>
                <c:pt idx="5089">
                  <c:v>56.040372583971347</c:v>
                </c:pt>
                <c:pt idx="5090">
                  <c:v>56.037756712236757</c:v>
                </c:pt>
                <c:pt idx="5091">
                  <c:v>56.035140840502166</c:v>
                </c:pt>
                <c:pt idx="5092">
                  <c:v>56.032524968767575</c:v>
                </c:pt>
                <c:pt idx="5093">
                  <c:v>56.029909097032984</c:v>
                </c:pt>
                <c:pt idx="5094">
                  <c:v>56.027293225298394</c:v>
                </c:pt>
                <c:pt idx="5095">
                  <c:v>56.024677353563803</c:v>
                </c:pt>
                <c:pt idx="5096">
                  <c:v>56.022061481829212</c:v>
                </c:pt>
                <c:pt idx="5097">
                  <c:v>56.019445610094621</c:v>
                </c:pt>
                <c:pt idx="5098">
                  <c:v>56.01682973836003</c:v>
                </c:pt>
                <c:pt idx="5099">
                  <c:v>56.01421386662544</c:v>
                </c:pt>
                <c:pt idx="5100">
                  <c:v>56.011597994890849</c:v>
                </c:pt>
                <c:pt idx="5101">
                  <c:v>56.008982123156258</c:v>
                </c:pt>
                <c:pt idx="5102">
                  <c:v>56.006366251421667</c:v>
                </c:pt>
                <c:pt idx="5103">
                  <c:v>56.003750379687077</c:v>
                </c:pt>
                <c:pt idx="5104">
                  <c:v>56.001134507952486</c:v>
                </c:pt>
                <c:pt idx="5105">
                  <c:v>55.998477260828054</c:v>
                </c:pt>
                <c:pt idx="5106">
                  <c:v>55.995820013703621</c:v>
                </c:pt>
                <c:pt idx="5107">
                  <c:v>55.993162766579189</c:v>
                </c:pt>
                <c:pt idx="5108">
                  <c:v>55.990505519454757</c:v>
                </c:pt>
                <c:pt idx="5109">
                  <c:v>55.987848272330325</c:v>
                </c:pt>
                <c:pt idx="5110">
                  <c:v>55.9851910252059</c:v>
                </c:pt>
                <c:pt idx="5111">
                  <c:v>55.982533778081468</c:v>
                </c:pt>
                <c:pt idx="5112">
                  <c:v>55.979876530957036</c:v>
                </c:pt>
                <c:pt idx="5113">
                  <c:v>55.977219283832603</c:v>
                </c:pt>
                <c:pt idx="5114">
                  <c:v>55.974562036708171</c:v>
                </c:pt>
                <c:pt idx="5115">
                  <c:v>55.971904789583739</c:v>
                </c:pt>
                <c:pt idx="5116">
                  <c:v>55.969247542459307</c:v>
                </c:pt>
                <c:pt idx="5117">
                  <c:v>55.966590295334875</c:v>
                </c:pt>
                <c:pt idx="5118">
                  <c:v>55.963933048210443</c:v>
                </c:pt>
                <c:pt idx="5119">
                  <c:v>55.961275801086018</c:v>
                </c:pt>
                <c:pt idx="5120">
                  <c:v>55.958618553961585</c:v>
                </c:pt>
                <c:pt idx="5121">
                  <c:v>55.955961306837153</c:v>
                </c:pt>
                <c:pt idx="5122">
                  <c:v>55.953304059712721</c:v>
                </c:pt>
                <c:pt idx="5123">
                  <c:v>55.950646812588289</c:v>
                </c:pt>
                <c:pt idx="5124">
                  <c:v>55.947989565463857</c:v>
                </c:pt>
                <c:pt idx="5125">
                  <c:v>55.945332318339425</c:v>
                </c:pt>
                <c:pt idx="5126">
                  <c:v>55.942675071214992</c:v>
                </c:pt>
                <c:pt idx="5127">
                  <c:v>55.94001782409056</c:v>
                </c:pt>
                <c:pt idx="5128">
                  <c:v>55.937360576966128</c:v>
                </c:pt>
                <c:pt idx="5129">
                  <c:v>55.934703329841696</c:v>
                </c:pt>
                <c:pt idx="5130">
                  <c:v>55.932046082717271</c:v>
                </c:pt>
                <c:pt idx="5131">
                  <c:v>55.929388835592839</c:v>
                </c:pt>
                <c:pt idx="5132">
                  <c:v>55.926731588468407</c:v>
                </c:pt>
                <c:pt idx="5133">
                  <c:v>55.924074341343974</c:v>
                </c:pt>
                <c:pt idx="5134">
                  <c:v>55.921417094219542</c:v>
                </c:pt>
                <c:pt idx="5135">
                  <c:v>55.918719861878941</c:v>
                </c:pt>
                <c:pt idx="5136">
                  <c:v>55.916022629538347</c:v>
                </c:pt>
                <c:pt idx="5137">
                  <c:v>55.913325397197745</c:v>
                </c:pt>
                <c:pt idx="5138">
                  <c:v>55.910628164857151</c:v>
                </c:pt>
                <c:pt idx="5139">
                  <c:v>55.90793093251655</c:v>
                </c:pt>
                <c:pt idx="5140">
                  <c:v>55.905233700175955</c:v>
                </c:pt>
                <c:pt idx="5141">
                  <c:v>55.902536467835354</c:v>
                </c:pt>
                <c:pt idx="5142">
                  <c:v>55.899839235494753</c:v>
                </c:pt>
                <c:pt idx="5143">
                  <c:v>55.897142003154158</c:v>
                </c:pt>
                <c:pt idx="5144">
                  <c:v>55.894444770813557</c:v>
                </c:pt>
                <c:pt idx="5145">
                  <c:v>55.891747538472963</c:v>
                </c:pt>
                <c:pt idx="5146">
                  <c:v>55.889050306132361</c:v>
                </c:pt>
                <c:pt idx="5147">
                  <c:v>55.886353073791767</c:v>
                </c:pt>
                <c:pt idx="5148">
                  <c:v>55.883655841451166</c:v>
                </c:pt>
                <c:pt idx="5149">
                  <c:v>55.880958609110564</c:v>
                </c:pt>
                <c:pt idx="5150">
                  <c:v>55.87826137676997</c:v>
                </c:pt>
                <c:pt idx="5151">
                  <c:v>55.875564144429369</c:v>
                </c:pt>
                <c:pt idx="5152">
                  <c:v>55.872866912088774</c:v>
                </c:pt>
                <c:pt idx="5153">
                  <c:v>55.870169679748173</c:v>
                </c:pt>
                <c:pt idx="5154">
                  <c:v>55.867472447407579</c:v>
                </c:pt>
                <c:pt idx="5155">
                  <c:v>55.864775215066977</c:v>
                </c:pt>
                <c:pt idx="5156">
                  <c:v>55.862077982726383</c:v>
                </c:pt>
                <c:pt idx="5157">
                  <c:v>55.859380750385782</c:v>
                </c:pt>
                <c:pt idx="5158">
                  <c:v>55.85668351804518</c:v>
                </c:pt>
                <c:pt idx="5159">
                  <c:v>55.853986285704586</c:v>
                </c:pt>
                <c:pt idx="5160">
                  <c:v>55.851289053363985</c:v>
                </c:pt>
                <c:pt idx="5161">
                  <c:v>55.84859182102339</c:v>
                </c:pt>
                <c:pt idx="5162">
                  <c:v>55.845894588682789</c:v>
                </c:pt>
                <c:pt idx="5163">
                  <c:v>55.843197356342195</c:v>
                </c:pt>
                <c:pt idx="5164">
                  <c:v>55.840500124001593</c:v>
                </c:pt>
                <c:pt idx="5165">
                  <c:v>55.837761423919716</c:v>
                </c:pt>
                <c:pt idx="5166">
                  <c:v>55.835022723837845</c:v>
                </c:pt>
                <c:pt idx="5167">
                  <c:v>55.832284023755967</c:v>
                </c:pt>
                <c:pt idx="5168">
                  <c:v>55.82954532367409</c:v>
                </c:pt>
                <c:pt idx="5169">
                  <c:v>55.826806623592219</c:v>
                </c:pt>
                <c:pt idx="5170">
                  <c:v>55.824067923510341</c:v>
                </c:pt>
                <c:pt idx="5171">
                  <c:v>55.821329223428464</c:v>
                </c:pt>
                <c:pt idx="5172">
                  <c:v>55.818590523346593</c:v>
                </c:pt>
                <c:pt idx="5173">
                  <c:v>55.815851823264715</c:v>
                </c:pt>
                <c:pt idx="5174">
                  <c:v>55.813113123182838</c:v>
                </c:pt>
                <c:pt idx="5175">
                  <c:v>55.810374423100967</c:v>
                </c:pt>
                <c:pt idx="5176">
                  <c:v>55.807635723019089</c:v>
                </c:pt>
                <c:pt idx="5177">
                  <c:v>55.804897022937212</c:v>
                </c:pt>
                <c:pt idx="5178">
                  <c:v>55.802158322855341</c:v>
                </c:pt>
                <c:pt idx="5179">
                  <c:v>55.799419622773463</c:v>
                </c:pt>
                <c:pt idx="5180">
                  <c:v>55.796680922691586</c:v>
                </c:pt>
                <c:pt idx="5181">
                  <c:v>55.793942222609715</c:v>
                </c:pt>
                <c:pt idx="5182">
                  <c:v>55.791203522527837</c:v>
                </c:pt>
                <c:pt idx="5183">
                  <c:v>55.78846482244596</c:v>
                </c:pt>
                <c:pt idx="5184">
                  <c:v>55.785726122364089</c:v>
                </c:pt>
                <c:pt idx="5185">
                  <c:v>55.782987422282211</c:v>
                </c:pt>
                <c:pt idx="5186">
                  <c:v>55.780248722200334</c:v>
                </c:pt>
                <c:pt idx="5187">
                  <c:v>55.777510022118463</c:v>
                </c:pt>
                <c:pt idx="5188">
                  <c:v>55.774771322036585</c:v>
                </c:pt>
                <c:pt idx="5189">
                  <c:v>55.772032621954708</c:v>
                </c:pt>
                <c:pt idx="5190">
                  <c:v>55.769293921872837</c:v>
                </c:pt>
                <c:pt idx="5191">
                  <c:v>55.766555221790959</c:v>
                </c:pt>
                <c:pt idx="5192">
                  <c:v>55.763816521709082</c:v>
                </c:pt>
                <c:pt idx="5193">
                  <c:v>55.761077821627211</c:v>
                </c:pt>
                <c:pt idx="5194">
                  <c:v>55.758339121545333</c:v>
                </c:pt>
                <c:pt idx="5195">
                  <c:v>55.755557274514764</c:v>
                </c:pt>
                <c:pt idx="5196">
                  <c:v>55.752775427484195</c:v>
                </c:pt>
                <c:pt idx="5197">
                  <c:v>55.749993580453626</c:v>
                </c:pt>
                <c:pt idx="5198">
                  <c:v>55.747211733423057</c:v>
                </c:pt>
                <c:pt idx="5199">
                  <c:v>55.744429886392489</c:v>
                </c:pt>
                <c:pt idx="5200">
                  <c:v>55.74164803936192</c:v>
                </c:pt>
                <c:pt idx="5201">
                  <c:v>55.738866192331351</c:v>
                </c:pt>
                <c:pt idx="5202">
                  <c:v>55.736084345300782</c:v>
                </c:pt>
                <c:pt idx="5203">
                  <c:v>55.733302498270213</c:v>
                </c:pt>
                <c:pt idx="5204">
                  <c:v>55.730520651239644</c:v>
                </c:pt>
                <c:pt idx="5205">
                  <c:v>55.727738804209075</c:v>
                </c:pt>
                <c:pt idx="5206">
                  <c:v>55.724956957178506</c:v>
                </c:pt>
                <c:pt idx="5207">
                  <c:v>55.722175110147937</c:v>
                </c:pt>
                <c:pt idx="5208">
                  <c:v>55.719393263117368</c:v>
                </c:pt>
                <c:pt idx="5209">
                  <c:v>55.716611416086799</c:v>
                </c:pt>
                <c:pt idx="5210">
                  <c:v>55.71382956905623</c:v>
                </c:pt>
                <c:pt idx="5211">
                  <c:v>55.711047722025661</c:v>
                </c:pt>
                <c:pt idx="5212">
                  <c:v>55.708265874995092</c:v>
                </c:pt>
                <c:pt idx="5213">
                  <c:v>55.705484027964523</c:v>
                </c:pt>
                <c:pt idx="5214">
                  <c:v>55.702702180933954</c:v>
                </c:pt>
                <c:pt idx="5215">
                  <c:v>55.699920333903385</c:v>
                </c:pt>
                <c:pt idx="5216">
                  <c:v>55.697138486872817</c:v>
                </c:pt>
                <c:pt idx="5217">
                  <c:v>55.694356639842248</c:v>
                </c:pt>
                <c:pt idx="5218">
                  <c:v>55.691574792811679</c:v>
                </c:pt>
                <c:pt idx="5219">
                  <c:v>55.68879294578111</c:v>
                </c:pt>
                <c:pt idx="5220">
                  <c:v>55.686011098750541</c:v>
                </c:pt>
                <c:pt idx="5221">
                  <c:v>55.683229251719972</c:v>
                </c:pt>
                <c:pt idx="5222">
                  <c:v>55.680447404689403</c:v>
                </c:pt>
                <c:pt idx="5223">
                  <c:v>55.677665557658834</c:v>
                </c:pt>
                <c:pt idx="5224">
                  <c:v>55.674883710628265</c:v>
                </c:pt>
                <c:pt idx="5225">
                  <c:v>55.672060350364937</c:v>
                </c:pt>
                <c:pt idx="5226">
                  <c:v>55.669236990101609</c:v>
                </c:pt>
                <c:pt idx="5227">
                  <c:v>55.666413629838289</c:v>
                </c:pt>
                <c:pt idx="5228">
                  <c:v>55.663590269574961</c:v>
                </c:pt>
                <c:pt idx="5229">
                  <c:v>55.660766909311633</c:v>
                </c:pt>
                <c:pt idx="5230">
                  <c:v>55.657943549048305</c:v>
                </c:pt>
                <c:pt idx="5231">
                  <c:v>55.655120188784977</c:v>
                </c:pt>
                <c:pt idx="5232">
                  <c:v>55.652296828521649</c:v>
                </c:pt>
                <c:pt idx="5233">
                  <c:v>55.649473468258321</c:v>
                </c:pt>
                <c:pt idx="5234">
                  <c:v>55.646650107995001</c:v>
                </c:pt>
                <c:pt idx="5235">
                  <c:v>55.643826747731673</c:v>
                </c:pt>
                <c:pt idx="5236">
                  <c:v>55.641003387468345</c:v>
                </c:pt>
                <c:pt idx="5237">
                  <c:v>55.638180027205017</c:v>
                </c:pt>
                <c:pt idx="5238">
                  <c:v>55.635356666941689</c:v>
                </c:pt>
                <c:pt idx="5239">
                  <c:v>55.632533306678368</c:v>
                </c:pt>
                <c:pt idx="5240">
                  <c:v>55.629709946415041</c:v>
                </c:pt>
                <c:pt idx="5241">
                  <c:v>55.626886586151713</c:v>
                </c:pt>
                <c:pt idx="5242">
                  <c:v>55.624063225888385</c:v>
                </c:pt>
                <c:pt idx="5243">
                  <c:v>55.621239865625057</c:v>
                </c:pt>
                <c:pt idx="5244">
                  <c:v>55.618416505361729</c:v>
                </c:pt>
                <c:pt idx="5245">
                  <c:v>55.615593145098408</c:v>
                </c:pt>
                <c:pt idx="5246">
                  <c:v>55.612769784835081</c:v>
                </c:pt>
                <c:pt idx="5247">
                  <c:v>55.609946424571753</c:v>
                </c:pt>
                <c:pt idx="5248">
                  <c:v>55.607123064308425</c:v>
                </c:pt>
                <c:pt idx="5249">
                  <c:v>55.604299704045097</c:v>
                </c:pt>
                <c:pt idx="5250">
                  <c:v>55.601476343781769</c:v>
                </c:pt>
                <c:pt idx="5251">
                  <c:v>55.598652983518448</c:v>
                </c:pt>
                <c:pt idx="5252">
                  <c:v>55.595829623255121</c:v>
                </c:pt>
                <c:pt idx="5253">
                  <c:v>55.593006262991793</c:v>
                </c:pt>
                <c:pt idx="5254">
                  <c:v>55.590182902728465</c:v>
                </c:pt>
                <c:pt idx="5255">
                  <c:v>55.587319147816288</c:v>
                </c:pt>
                <c:pt idx="5256">
                  <c:v>55.584455392904104</c:v>
                </c:pt>
                <c:pt idx="5257">
                  <c:v>55.581591637991927</c:v>
                </c:pt>
                <c:pt idx="5258">
                  <c:v>55.578727883079743</c:v>
                </c:pt>
                <c:pt idx="5259">
                  <c:v>55.575864128167566</c:v>
                </c:pt>
                <c:pt idx="5260">
                  <c:v>55.573000373255383</c:v>
                </c:pt>
                <c:pt idx="5261">
                  <c:v>55.570136618343206</c:v>
                </c:pt>
                <c:pt idx="5262">
                  <c:v>55.567272863431022</c:v>
                </c:pt>
                <c:pt idx="5263">
                  <c:v>55.564409108518845</c:v>
                </c:pt>
                <c:pt idx="5264">
                  <c:v>55.561545353606661</c:v>
                </c:pt>
                <c:pt idx="5265">
                  <c:v>55.558681598694484</c:v>
                </c:pt>
                <c:pt idx="5266">
                  <c:v>55.5558178437823</c:v>
                </c:pt>
                <c:pt idx="5267">
                  <c:v>55.552954088870123</c:v>
                </c:pt>
                <c:pt idx="5268">
                  <c:v>55.550090333957939</c:v>
                </c:pt>
                <c:pt idx="5269">
                  <c:v>55.547226579045763</c:v>
                </c:pt>
                <c:pt idx="5270">
                  <c:v>55.544362824133586</c:v>
                </c:pt>
                <c:pt idx="5271">
                  <c:v>55.541499069221402</c:v>
                </c:pt>
                <c:pt idx="5272">
                  <c:v>55.538635314309225</c:v>
                </c:pt>
                <c:pt idx="5273">
                  <c:v>55.535771559397041</c:v>
                </c:pt>
                <c:pt idx="5274">
                  <c:v>55.532907804484864</c:v>
                </c:pt>
                <c:pt idx="5275">
                  <c:v>55.53004404957268</c:v>
                </c:pt>
                <c:pt idx="5276">
                  <c:v>55.527180294660504</c:v>
                </c:pt>
                <c:pt idx="5277">
                  <c:v>55.52431653974832</c:v>
                </c:pt>
                <c:pt idx="5278">
                  <c:v>55.521452784836143</c:v>
                </c:pt>
                <c:pt idx="5279">
                  <c:v>55.518589029923959</c:v>
                </c:pt>
                <c:pt idx="5280">
                  <c:v>55.515725275011782</c:v>
                </c:pt>
                <c:pt idx="5281">
                  <c:v>55.512861520099598</c:v>
                </c:pt>
                <c:pt idx="5282">
                  <c:v>55.509997765187421</c:v>
                </c:pt>
                <c:pt idx="5283">
                  <c:v>55.507134010275237</c:v>
                </c:pt>
                <c:pt idx="5284">
                  <c:v>55.50427025536306</c:v>
                </c:pt>
                <c:pt idx="5285">
                  <c:v>55.501363742358755</c:v>
                </c:pt>
                <c:pt idx="5286">
                  <c:v>55.498457229354443</c:v>
                </c:pt>
                <c:pt idx="5287">
                  <c:v>55.495550716350138</c:v>
                </c:pt>
                <c:pt idx="5288">
                  <c:v>55.492644203345826</c:v>
                </c:pt>
                <c:pt idx="5289">
                  <c:v>55.489737690341521</c:v>
                </c:pt>
                <c:pt idx="5290">
                  <c:v>55.486831177337208</c:v>
                </c:pt>
                <c:pt idx="5291">
                  <c:v>55.483924664332903</c:v>
                </c:pt>
                <c:pt idx="5292">
                  <c:v>55.481018151328591</c:v>
                </c:pt>
                <c:pt idx="5293">
                  <c:v>55.478111638324286</c:v>
                </c:pt>
                <c:pt idx="5294">
                  <c:v>55.475205125319974</c:v>
                </c:pt>
                <c:pt idx="5295">
                  <c:v>55.472298612315669</c:v>
                </c:pt>
                <c:pt idx="5296">
                  <c:v>55.469392099311357</c:v>
                </c:pt>
                <c:pt idx="5297">
                  <c:v>55.466485586307051</c:v>
                </c:pt>
                <c:pt idx="5298">
                  <c:v>55.463579073302739</c:v>
                </c:pt>
                <c:pt idx="5299">
                  <c:v>55.460672560298434</c:v>
                </c:pt>
                <c:pt idx="5300">
                  <c:v>55.457766047294129</c:v>
                </c:pt>
                <c:pt idx="5301">
                  <c:v>55.454859534289817</c:v>
                </c:pt>
                <c:pt idx="5302">
                  <c:v>55.451953021285512</c:v>
                </c:pt>
                <c:pt idx="5303">
                  <c:v>55.449046508281199</c:v>
                </c:pt>
                <c:pt idx="5304">
                  <c:v>55.446139995276894</c:v>
                </c:pt>
                <c:pt idx="5305">
                  <c:v>55.443233482272582</c:v>
                </c:pt>
                <c:pt idx="5306">
                  <c:v>55.440326969268277</c:v>
                </c:pt>
                <c:pt idx="5307">
                  <c:v>55.437420456263965</c:v>
                </c:pt>
                <c:pt idx="5308">
                  <c:v>55.43451394325966</c:v>
                </c:pt>
                <c:pt idx="5309">
                  <c:v>55.431607430255347</c:v>
                </c:pt>
                <c:pt idx="5310">
                  <c:v>55.428700917251042</c:v>
                </c:pt>
                <c:pt idx="5311">
                  <c:v>55.42579440424673</c:v>
                </c:pt>
                <c:pt idx="5312">
                  <c:v>55.422887891242425</c:v>
                </c:pt>
                <c:pt idx="5313">
                  <c:v>55.419981378238113</c:v>
                </c:pt>
                <c:pt idx="5314">
                  <c:v>55.417074865233808</c:v>
                </c:pt>
                <c:pt idx="5315">
                  <c:v>55.41412155210589</c:v>
                </c:pt>
                <c:pt idx="5316">
                  <c:v>55.411168238977972</c:v>
                </c:pt>
                <c:pt idx="5317">
                  <c:v>55.408214925850054</c:v>
                </c:pt>
                <c:pt idx="5318">
                  <c:v>55.405261612722136</c:v>
                </c:pt>
                <c:pt idx="5319">
                  <c:v>55.402308299594218</c:v>
                </c:pt>
                <c:pt idx="5320">
                  <c:v>55.3993549864663</c:v>
                </c:pt>
                <c:pt idx="5321">
                  <c:v>55.396401673338381</c:v>
                </c:pt>
                <c:pt idx="5322">
                  <c:v>55.393448360210463</c:v>
                </c:pt>
                <c:pt idx="5323">
                  <c:v>55.390495047082545</c:v>
                </c:pt>
                <c:pt idx="5324">
                  <c:v>55.387541733954627</c:v>
                </c:pt>
                <c:pt idx="5325">
                  <c:v>55.384588420826709</c:v>
                </c:pt>
                <c:pt idx="5326">
                  <c:v>55.381635107698791</c:v>
                </c:pt>
                <c:pt idx="5327">
                  <c:v>55.378681794570873</c:v>
                </c:pt>
                <c:pt idx="5328">
                  <c:v>55.375728481442955</c:v>
                </c:pt>
                <c:pt idx="5329">
                  <c:v>55.372775168315044</c:v>
                </c:pt>
                <c:pt idx="5330">
                  <c:v>55.369821855187126</c:v>
                </c:pt>
                <c:pt idx="5331">
                  <c:v>55.366868542059208</c:v>
                </c:pt>
                <c:pt idx="5332">
                  <c:v>55.36391522893129</c:v>
                </c:pt>
                <c:pt idx="5333">
                  <c:v>55.360961915803372</c:v>
                </c:pt>
                <c:pt idx="5334">
                  <c:v>55.358008602675454</c:v>
                </c:pt>
                <c:pt idx="5335">
                  <c:v>55.355055289547536</c:v>
                </c:pt>
                <c:pt idx="5336">
                  <c:v>55.352101976419618</c:v>
                </c:pt>
                <c:pt idx="5337">
                  <c:v>55.3491486632917</c:v>
                </c:pt>
                <c:pt idx="5338">
                  <c:v>55.346195350163782</c:v>
                </c:pt>
                <c:pt idx="5339">
                  <c:v>55.343242037035864</c:v>
                </c:pt>
                <c:pt idx="5340">
                  <c:v>55.340288723907946</c:v>
                </c:pt>
                <c:pt idx="5341">
                  <c:v>55.337335410780028</c:v>
                </c:pt>
                <c:pt idx="5342">
                  <c:v>55.33438209765211</c:v>
                </c:pt>
                <c:pt idx="5343">
                  <c:v>55.331428784524192</c:v>
                </c:pt>
                <c:pt idx="5344">
                  <c:v>55.328475471396274</c:v>
                </c:pt>
                <c:pt idx="5345">
                  <c:v>55.32547211886547</c:v>
                </c:pt>
                <c:pt idx="5346">
                  <c:v>55.322468766334659</c:v>
                </c:pt>
                <c:pt idx="5347">
                  <c:v>55.319465413803854</c:v>
                </c:pt>
                <c:pt idx="5348">
                  <c:v>55.316462061273043</c:v>
                </c:pt>
                <c:pt idx="5349">
                  <c:v>55.313458708742239</c:v>
                </c:pt>
                <c:pt idx="5350">
                  <c:v>55.310455356211428</c:v>
                </c:pt>
                <c:pt idx="5351">
                  <c:v>55.307452003680623</c:v>
                </c:pt>
                <c:pt idx="5352">
                  <c:v>55.304448651149819</c:v>
                </c:pt>
                <c:pt idx="5353">
                  <c:v>55.301445298619008</c:v>
                </c:pt>
                <c:pt idx="5354">
                  <c:v>55.298441946088204</c:v>
                </c:pt>
                <c:pt idx="5355">
                  <c:v>55.295438593557392</c:v>
                </c:pt>
                <c:pt idx="5356">
                  <c:v>55.292435241026588</c:v>
                </c:pt>
                <c:pt idx="5357">
                  <c:v>55.289431888495777</c:v>
                </c:pt>
                <c:pt idx="5358">
                  <c:v>55.286428535964973</c:v>
                </c:pt>
                <c:pt idx="5359">
                  <c:v>55.283425183434161</c:v>
                </c:pt>
                <c:pt idx="5360">
                  <c:v>55.280421830903357</c:v>
                </c:pt>
                <c:pt idx="5361">
                  <c:v>55.277418478372553</c:v>
                </c:pt>
                <c:pt idx="5362">
                  <c:v>55.274415125841742</c:v>
                </c:pt>
                <c:pt idx="5363">
                  <c:v>55.271411773310938</c:v>
                </c:pt>
                <c:pt idx="5364">
                  <c:v>55.268408420780126</c:v>
                </c:pt>
                <c:pt idx="5365">
                  <c:v>55.265405068249322</c:v>
                </c:pt>
                <c:pt idx="5366">
                  <c:v>55.262401715718511</c:v>
                </c:pt>
                <c:pt idx="5367">
                  <c:v>55.259398363187707</c:v>
                </c:pt>
                <c:pt idx="5368">
                  <c:v>55.256395010656902</c:v>
                </c:pt>
                <c:pt idx="5369">
                  <c:v>55.253391658126091</c:v>
                </c:pt>
                <c:pt idx="5370">
                  <c:v>55.250388305595287</c:v>
                </c:pt>
                <c:pt idx="5371">
                  <c:v>55.247384953064476</c:v>
                </c:pt>
                <c:pt idx="5372">
                  <c:v>55.244381600533671</c:v>
                </c:pt>
                <c:pt idx="5373">
                  <c:v>55.24137824800286</c:v>
                </c:pt>
                <c:pt idx="5374">
                  <c:v>55.238374895472056</c:v>
                </c:pt>
                <c:pt idx="5375">
                  <c:v>55.235316214192139</c:v>
                </c:pt>
                <c:pt idx="5376">
                  <c:v>55.232257532912229</c:v>
                </c:pt>
                <c:pt idx="5377">
                  <c:v>55.229198851632312</c:v>
                </c:pt>
                <c:pt idx="5378">
                  <c:v>55.226140170352394</c:v>
                </c:pt>
                <c:pt idx="5379">
                  <c:v>55.223081489072484</c:v>
                </c:pt>
                <c:pt idx="5380">
                  <c:v>55.220022807792567</c:v>
                </c:pt>
                <c:pt idx="5381">
                  <c:v>55.21696412651265</c:v>
                </c:pt>
                <c:pt idx="5382">
                  <c:v>55.213905445232733</c:v>
                </c:pt>
                <c:pt idx="5383">
                  <c:v>55.210846763952823</c:v>
                </c:pt>
                <c:pt idx="5384">
                  <c:v>55.207788082672906</c:v>
                </c:pt>
                <c:pt idx="5385">
                  <c:v>55.204729401392989</c:v>
                </c:pt>
                <c:pt idx="5386">
                  <c:v>55.201670720113079</c:v>
                </c:pt>
                <c:pt idx="5387">
                  <c:v>55.198612038833161</c:v>
                </c:pt>
                <c:pt idx="5388">
                  <c:v>55.195553357553244</c:v>
                </c:pt>
                <c:pt idx="5389">
                  <c:v>55.192494676273327</c:v>
                </c:pt>
                <c:pt idx="5390">
                  <c:v>55.189435994993417</c:v>
                </c:pt>
                <c:pt idx="5391">
                  <c:v>55.1863773137135</c:v>
                </c:pt>
                <c:pt idx="5392">
                  <c:v>55.183318632433583</c:v>
                </c:pt>
                <c:pt idx="5393">
                  <c:v>55.180259951153673</c:v>
                </c:pt>
                <c:pt idx="5394">
                  <c:v>55.177201269873756</c:v>
                </c:pt>
                <c:pt idx="5395">
                  <c:v>55.174142588593838</c:v>
                </c:pt>
                <c:pt idx="5396">
                  <c:v>55.171083907313928</c:v>
                </c:pt>
                <c:pt idx="5397">
                  <c:v>55.168025226034011</c:v>
                </c:pt>
                <c:pt idx="5398">
                  <c:v>55.164966544754094</c:v>
                </c:pt>
                <c:pt idx="5399">
                  <c:v>55.161907863474184</c:v>
                </c:pt>
                <c:pt idx="5400">
                  <c:v>55.158849182194267</c:v>
                </c:pt>
                <c:pt idx="5401">
                  <c:v>55.15579050091435</c:v>
                </c:pt>
                <c:pt idx="5402">
                  <c:v>55.152731819634432</c:v>
                </c:pt>
                <c:pt idx="5403">
                  <c:v>55.149673138354522</c:v>
                </c:pt>
                <c:pt idx="5404">
                  <c:v>55.146614457074605</c:v>
                </c:pt>
                <c:pt idx="5405">
                  <c:v>55.143496713894379</c:v>
                </c:pt>
                <c:pt idx="5406">
                  <c:v>55.140378970714146</c:v>
                </c:pt>
                <c:pt idx="5407">
                  <c:v>55.137261227533919</c:v>
                </c:pt>
                <c:pt idx="5408">
                  <c:v>55.134143484353686</c:v>
                </c:pt>
                <c:pt idx="5409">
                  <c:v>55.13102574117346</c:v>
                </c:pt>
                <c:pt idx="5410">
                  <c:v>55.127907997993226</c:v>
                </c:pt>
                <c:pt idx="5411">
                  <c:v>55.124790254813</c:v>
                </c:pt>
                <c:pt idx="5412">
                  <c:v>55.121672511632767</c:v>
                </c:pt>
                <c:pt idx="5413">
                  <c:v>55.11855476845254</c:v>
                </c:pt>
                <c:pt idx="5414">
                  <c:v>55.115437025272307</c:v>
                </c:pt>
                <c:pt idx="5415">
                  <c:v>55.112319282092081</c:v>
                </c:pt>
                <c:pt idx="5416">
                  <c:v>55.109201538911847</c:v>
                </c:pt>
                <c:pt idx="5417">
                  <c:v>55.106083795731621</c:v>
                </c:pt>
                <c:pt idx="5418">
                  <c:v>55.102966052551388</c:v>
                </c:pt>
                <c:pt idx="5419">
                  <c:v>55.099848309371161</c:v>
                </c:pt>
                <c:pt idx="5420">
                  <c:v>55.096730566190935</c:v>
                </c:pt>
                <c:pt idx="5421">
                  <c:v>55.093612823010702</c:v>
                </c:pt>
                <c:pt idx="5422">
                  <c:v>55.090495079830475</c:v>
                </c:pt>
                <c:pt idx="5423">
                  <c:v>55.087377336650242</c:v>
                </c:pt>
                <c:pt idx="5424">
                  <c:v>55.084259593470016</c:v>
                </c:pt>
                <c:pt idx="5425">
                  <c:v>55.081141850289782</c:v>
                </c:pt>
                <c:pt idx="5426">
                  <c:v>55.078024107109556</c:v>
                </c:pt>
                <c:pt idx="5427">
                  <c:v>55.074906363929323</c:v>
                </c:pt>
                <c:pt idx="5428">
                  <c:v>55.071788620749096</c:v>
                </c:pt>
                <c:pt idx="5429">
                  <c:v>55.068670877568863</c:v>
                </c:pt>
                <c:pt idx="5430">
                  <c:v>55.065553134388637</c:v>
                </c:pt>
                <c:pt idx="5431">
                  <c:v>55.062435391208403</c:v>
                </c:pt>
                <c:pt idx="5432">
                  <c:v>55.059317648028177</c:v>
                </c:pt>
                <c:pt idx="5433">
                  <c:v>55.056199904847944</c:v>
                </c:pt>
                <c:pt idx="5434">
                  <c:v>55.053082161667717</c:v>
                </c:pt>
                <c:pt idx="5435">
                  <c:v>55.049903441796253</c:v>
                </c:pt>
                <c:pt idx="5436">
                  <c:v>55.046724721924782</c:v>
                </c:pt>
                <c:pt idx="5437">
                  <c:v>55.043546002053318</c:v>
                </c:pt>
                <c:pt idx="5438">
                  <c:v>55.040367282181847</c:v>
                </c:pt>
                <c:pt idx="5439">
                  <c:v>55.037188562310384</c:v>
                </c:pt>
                <c:pt idx="5440">
                  <c:v>55.034009842438913</c:v>
                </c:pt>
                <c:pt idx="5441">
                  <c:v>55.030831122567449</c:v>
                </c:pt>
                <c:pt idx="5442">
                  <c:v>55.027652402695978</c:v>
                </c:pt>
                <c:pt idx="5443">
                  <c:v>55.024473682824514</c:v>
                </c:pt>
                <c:pt idx="5444">
                  <c:v>55.021294962953043</c:v>
                </c:pt>
                <c:pt idx="5445">
                  <c:v>55.018116243081579</c:v>
                </c:pt>
                <c:pt idx="5446">
                  <c:v>55.014937523210108</c:v>
                </c:pt>
                <c:pt idx="5447">
                  <c:v>55.011758803338644</c:v>
                </c:pt>
                <c:pt idx="5448">
                  <c:v>55.008580083467173</c:v>
                </c:pt>
                <c:pt idx="5449">
                  <c:v>55.005401363595709</c:v>
                </c:pt>
                <c:pt idx="5450">
                  <c:v>55.002222643724245</c:v>
                </c:pt>
                <c:pt idx="5451">
                  <c:v>54.999043923852774</c:v>
                </c:pt>
                <c:pt idx="5452">
                  <c:v>54.99586520398131</c:v>
                </c:pt>
                <c:pt idx="5453">
                  <c:v>54.992686484109839</c:v>
                </c:pt>
                <c:pt idx="5454">
                  <c:v>54.989507764238375</c:v>
                </c:pt>
                <c:pt idx="5455">
                  <c:v>54.986329044366904</c:v>
                </c:pt>
                <c:pt idx="5456">
                  <c:v>54.98315032449544</c:v>
                </c:pt>
                <c:pt idx="5457">
                  <c:v>54.979971604623969</c:v>
                </c:pt>
                <c:pt idx="5458">
                  <c:v>54.976792884752506</c:v>
                </c:pt>
                <c:pt idx="5459">
                  <c:v>54.973614164881035</c:v>
                </c:pt>
                <c:pt idx="5460">
                  <c:v>54.970435445009571</c:v>
                </c:pt>
                <c:pt idx="5461">
                  <c:v>54.9672567251381</c:v>
                </c:pt>
                <c:pt idx="5462">
                  <c:v>54.964078005266636</c:v>
                </c:pt>
                <c:pt idx="5463">
                  <c:v>54.960899285395165</c:v>
                </c:pt>
                <c:pt idx="5464">
                  <c:v>54.957720565523701</c:v>
                </c:pt>
                <c:pt idx="5465">
                  <c:v>54.954484264164023</c:v>
                </c:pt>
                <c:pt idx="5466">
                  <c:v>54.951247962804345</c:v>
                </c:pt>
                <c:pt idx="5467">
                  <c:v>54.948011661444667</c:v>
                </c:pt>
                <c:pt idx="5468">
                  <c:v>54.944775360084989</c:v>
                </c:pt>
                <c:pt idx="5469">
                  <c:v>54.941539058725311</c:v>
                </c:pt>
                <c:pt idx="5470">
                  <c:v>54.938302757365634</c:v>
                </c:pt>
                <c:pt idx="5471">
                  <c:v>54.935066456005956</c:v>
                </c:pt>
                <c:pt idx="5472">
                  <c:v>54.931830154646278</c:v>
                </c:pt>
                <c:pt idx="5473">
                  <c:v>54.9285938532866</c:v>
                </c:pt>
                <c:pt idx="5474">
                  <c:v>54.925357551926922</c:v>
                </c:pt>
                <c:pt idx="5475">
                  <c:v>54.922121250567244</c:v>
                </c:pt>
                <c:pt idx="5476">
                  <c:v>54.918884949207566</c:v>
                </c:pt>
                <c:pt idx="5477">
                  <c:v>54.915648647847888</c:v>
                </c:pt>
                <c:pt idx="5478">
                  <c:v>54.91241234648821</c:v>
                </c:pt>
                <c:pt idx="5479">
                  <c:v>54.909176045128532</c:v>
                </c:pt>
                <c:pt idx="5480">
                  <c:v>54.905939743768855</c:v>
                </c:pt>
                <c:pt idx="5481">
                  <c:v>54.902703442409177</c:v>
                </c:pt>
                <c:pt idx="5482">
                  <c:v>54.899467141049499</c:v>
                </c:pt>
                <c:pt idx="5483">
                  <c:v>54.896230839689821</c:v>
                </c:pt>
                <c:pt idx="5484">
                  <c:v>54.892994538330143</c:v>
                </c:pt>
                <c:pt idx="5485">
                  <c:v>54.889758236970465</c:v>
                </c:pt>
                <c:pt idx="5486">
                  <c:v>54.886521935610787</c:v>
                </c:pt>
                <c:pt idx="5487">
                  <c:v>54.883285634251109</c:v>
                </c:pt>
                <c:pt idx="5488">
                  <c:v>54.880049332891431</c:v>
                </c:pt>
                <c:pt idx="5489">
                  <c:v>54.876813031531753</c:v>
                </c:pt>
                <c:pt idx="5490">
                  <c:v>54.873576730172076</c:v>
                </c:pt>
                <c:pt idx="5491">
                  <c:v>54.870340428812398</c:v>
                </c:pt>
                <c:pt idx="5492">
                  <c:v>54.86710412745272</c:v>
                </c:pt>
                <c:pt idx="5493">
                  <c:v>54.863867826093042</c:v>
                </c:pt>
                <c:pt idx="5494">
                  <c:v>54.860631524733364</c:v>
                </c:pt>
                <c:pt idx="5495">
                  <c:v>54.857343966164954</c:v>
                </c:pt>
                <c:pt idx="5496">
                  <c:v>54.854056407596545</c:v>
                </c:pt>
                <c:pt idx="5497">
                  <c:v>54.850768849028128</c:v>
                </c:pt>
                <c:pt idx="5498">
                  <c:v>54.847481290459719</c:v>
                </c:pt>
                <c:pt idx="5499">
                  <c:v>54.844193731891309</c:v>
                </c:pt>
                <c:pt idx="5500">
                  <c:v>54.8409061733229</c:v>
                </c:pt>
                <c:pt idx="5501">
                  <c:v>54.83761861475449</c:v>
                </c:pt>
                <c:pt idx="5502">
                  <c:v>54.83433105618608</c:v>
                </c:pt>
                <c:pt idx="5503">
                  <c:v>54.831043497617671</c:v>
                </c:pt>
                <c:pt idx="5504">
                  <c:v>54.827755939049254</c:v>
                </c:pt>
                <c:pt idx="5505">
                  <c:v>54.824468380480845</c:v>
                </c:pt>
                <c:pt idx="5506">
                  <c:v>54.821180821912435</c:v>
                </c:pt>
                <c:pt idx="5507">
                  <c:v>54.817893263344025</c:v>
                </c:pt>
                <c:pt idx="5508">
                  <c:v>54.814605704775616</c:v>
                </c:pt>
                <c:pt idx="5509">
                  <c:v>54.811318146207199</c:v>
                </c:pt>
                <c:pt idx="5510">
                  <c:v>54.80803058763879</c:v>
                </c:pt>
                <c:pt idx="5511">
                  <c:v>54.80474302907038</c:v>
                </c:pt>
                <c:pt idx="5512">
                  <c:v>54.801455470501971</c:v>
                </c:pt>
                <c:pt idx="5513">
                  <c:v>54.798167911933561</c:v>
                </c:pt>
                <c:pt idx="5514">
                  <c:v>54.794880353365151</c:v>
                </c:pt>
                <c:pt idx="5515">
                  <c:v>54.791592794796742</c:v>
                </c:pt>
                <c:pt idx="5516">
                  <c:v>54.788305236228325</c:v>
                </c:pt>
                <c:pt idx="5517">
                  <c:v>54.785017677659916</c:v>
                </c:pt>
                <c:pt idx="5518">
                  <c:v>54.781730119091506</c:v>
                </c:pt>
                <c:pt idx="5519">
                  <c:v>54.778442560523096</c:v>
                </c:pt>
                <c:pt idx="5520">
                  <c:v>54.775155001954687</c:v>
                </c:pt>
                <c:pt idx="5521">
                  <c:v>54.77186744338627</c:v>
                </c:pt>
                <c:pt idx="5522">
                  <c:v>54.768579884817861</c:v>
                </c:pt>
                <c:pt idx="5523">
                  <c:v>54.765292326249451</c:v>
                </c:pt>
                <c:pt idx="5524">
                  <c:v>54.762004767681042</c:v>
                </c:pt>
                <c:pt idx="5525">
                  <c:v>54.758674245422</c:v>
                </c:pt>
                <c:pt idx="5526">
                  <c:v>54.755343723162959</c:v>
                </c:pt>
                <c:pt idx="5527">
                  <c:v>54.752013200903917</c:v>
                </c:pt>
                <c:pt idx="5528">
                  <c:v>54.748682678644869</c:v>
                </c:pt>
                <c:pt idx="5529">
                  <c:v>54.745352156385827</c:v>
                </c:pt>
                <c:pt idx="5530">
                  <c:v>54.742021634126786</c:v>
                </c:pt>
                <c:pt idx="5531">
                  <c:v>54.738691111867745</c:v>
                </c:pt>
                <c:pt idx="5532">
                  <c:v>54.735360589608703</c:v>
                </c:pt>
                <c:pt idx="5533">
                  <c:v>54.732030067349655</c:v>
                </c:pt>
                <c:pt idx="5534">
                  <c:v>54.728699545090613</c:v>
                </c:pt>
                <c:pt idx="5535">
                  <c:v>54.725369022831572</c:v>
                </c:pt>
                <c:pt idx="5536">
                  <c:v>54.72203850057253</c:v>
                </c:pt>
                <c:pt idx="5537">
                  <c:v>54.718707978313489</c:v>
                </c:pt>
                <c:pt idx="5538">
                  <c:v>54.715377456054448</c:v>
                </c:pt>
                <c:pt idx="5539">
                  <c:v>54.712046933795406</c:v>
                </c:pt>
                <c:pt idx="5540">
                  <c:v>54.708716411536358</c:v>
                </c:pt>
                <c:pt idx="5541">
                  <c:v>54.705385889277316</c:v>
                </c:pt>
                <c:pt idx="5542">
                  <c:v>54.702055367018275</c:v>
                </c:pt>
                <c:pt idx="5543">
                  <c:v>54.698724844759234</c:v>
                </c:pt>
                <c:pt idx="5544">
                  <c:v>54.695394322500192</c:v>
                </c:pt>
                <c:pt idx="5545">
                  <c:v>54.692063800241144</c:v>
                </c:pt>
                <c:pt idx="5546">
                  <c:v>54.688733277982102</c:v>
                </c:pt>
                <c:pt idx="5547">
                  <c:v>54.685402755723061</c:v>
                </c:pt>
                <c:pt idx="5548">
                  <c:v>54.682072233464019</c:v>
                </c:pt>
                <c:pt idx="5549">
                  <c:v>54.678741711204978</c:v>
                </c:pt>
                <c:pt idx="5550">
                  <c:v>54.675411188945937</c:v>
                </c:pt>
                <c:pt idx="5551">
                  <c:v>54.672080666686895</c:v>
                </c:pt>
                <c:pt idx="5552">
                  <c:v>54.668750144427847</c:v>
                </c:pt>
                <c:pt idx="5553">
                  <c:v>54.665419622168805</c:v>
                </c:pt>
                <c:pt idx="5554">
                  <c:v>54.662089099909764</c:v>
                </c:pt>
                <c:pt idx="5555">
                  <c:v>54.658720574642203</c:v>
                </c:pt>
                <c:pt idx="5556">
                  <c:v>54.655352049374642</c:v>
                </c:pt>
                <c:pt idx="5557">
                  <c:v>54.651983524107074</c:v>
                </c:pt>
                <c:pt idx="5558">
                  <c:v>54.648614998839513</c:v>
                </c:pt>
                <c:pt idx="5559">
                  <c:v>54.645246473571952</c:v>
                </c:pt>
                <c:pt idx="5560">
                  <c:v>54.641877948304391</c:v>
                </c:pt>
                <c:pt idx="5561">
                  <c:v>54.638509423036822</c:v>
                </c:pt>
                <c:pt idx="5562">
                  <c:v>54.635140897769261</c:v>
                </c:pt>
                <c:pt idx="5563">
                  <c:v>54.6317723725017</c:v>
                </c:pt>
                <c:pt idx="5564">
                  <c:v>54.628403847234139</c:v>
                </c:pt>
                <c:pt idx="5565">
                  <c:v>54.625035321966571</c:v>
                </c:pt>
                <c:pt idx="5566">
                  <c:v>54.62166679669901</c:v>
                </c:pt>
                <c:pt idx="5567">
                  <c:v>54.618298271431449</c:v>
                </c:pt>
                <c:pt idx="5568">
                  <c:v>54.614929746163888</c:v>
                </c:pt>
                <c:pt idx="5569">
                  <c:v>54.61156122089632</c:v>
                </c:pt>
                <c:pt idx="5570">
                  <c:v>54.608192695628759</c:v>
                </c:pt>
                <c:pt idx="5571">
                  <c:v>54.604824170361198</c:v>
                </c:pt>
                <c:pt idx="5572">
                  <c:v>54.601455645093637</c:v>
                </c:pt>
                <c:pt idx="5573">
                  <c:v>54.598087119826076</c:v>
                </c:pt>
                <c:pt idx="5574">
                  <c:v>54.594718594558508</c:v>
                </c:pt>
                <c:pt idx="5575">
                  <c:v>54.591350069290947</c:v>
                </c:pt>
                <c:pt idx="5576">
                  <c:v>54.587981544023386</c:v>
                </c:pt>
                <c:pt idx="5577">
                  <c:v>54.584613018755824</c:v>
                </c:pt>
                <c:pt idx="5578">
                  <c:v>54.581244493488256</c:v>
                </c:pt>
                <c:pt idx="5579">
                  <c:v>54.577875968220695</c:v>
                </c:pt>
                <c:pt idx="5580">
                  <c:v>54.574507442953134</c:v>
                </c:pt>
                <c:pt idx="5581">
                  <c:v>54.571138917685573</c:v>
                </c:pt>
                <c:pt idx="5582">
                  <c:v>54.567770392418005</c:v>
                </c:pt>
                <c:pt idx="5583">
                  <c:v>54.564401867150444</c:v>
                </c:pt>
                <c:pt idx="5584">
                  <c:v>54.561033341882883</c:v>
                </c:pt>
                <c:pt idx="5585">
                  <c:v>54.557629829105537</c:v>
                </c:pt>
                <c:pt idx="5586">
                  <c:v>54.55422631632819</c:v>
                </c:pt>
                <c:pt idx="5587">
                  <c:v>54.550822803550844</c:v>
                </c:pt>
                <c:pt idx="5588">
                  <c:v>54.547419290773497</c:v>
                </c:pt>
                <c:pt idx="5589">
                  <c:v>54.544015777996151</c:v>
                </c:pt>
                <c:pt idx="5590">
                  <c:v>54.540612265218805</c:v>
                </c:pt>
                <c:pt idx="5591">
                  <c:v>54.537208752441458</c:v>
                </c:pt>
                <c:pt idx="5592">
                  <c:v>54.533805239664112</c:v>
                </c:pt>
                <c:pt idx="5593">
                  <c:v>54.530401726886765</c:v>
                </c:pt>
                <c:pt idx="5594">
                  <c:v>54.526998214109419</c:v>
                </c:pt>
                <c:pt idx="5595">
                  <c:v>54.523594701332073</c:v>
                </c:pt>
                <c:pt idx="5596">
                  <c:v>54.520191188554726</c:v>
                </c:pt>
                <c:pt idx="5597">
                  <c:v>54.51678767577738</c:v>
                </c:pt>
                <c:pt idx="5598">
                  <c:v>54.513384163000033</c:v>
                </c:pt>
                <c:pt idx="5599">
                  <c:v>54.509980650222687</c:v>
                </c:pt>
                <c:pt idx="5600">
                  <c:v>54.50657713744534</c:v>
                </c:pt>
                <c:pt idx="5601">
                  <c:v>54.503173624667994</c:v>
                </c:pt>
                <c:pt idx="5602">
                  <c:v>54.499770111890648</c:v>
                </c:pt>
                <c:pt idx="5603">
                  <c:v>54.496366599113301</c:v>
                </c:pt>
                <c:pt idx="5604">
                  <c:v>54.492963086335955</c:v>
                </c:pt>
                <c:pt idx="5605">
                  <c:v>54.489559573558608</c:v>
                </c:pt>
                <c:pt idx="5606">
                  <c:v>54.486156060781262</c:v>
                </c:pt>
                <c:pt idx="5607">
                  <c:v>54.482752548003916</c:v>
                </c:pt>
                <c:pt idx="5608">
                  <c:v>54.479349035226569</c:v>
                </c:pt>
                <c:pt idx="5609">
                  <c:v>54.475945522449223</c:v>
                </c:pt>
                <c:pt idx="5610">
                  <c:v>54.472542009671876</c:v>
                </c:pt>
                <c:pt idx="5611">
                  <c:v>54.46913849689453</c:v>
                </c:pt>
                <c:pt idx="5612">
                  <c:v>54.465734984117184</c:v>
                </c:pt>
                <c:pt idx="5613">
                  <c:v>54.462331471339837</c:v>
                </c:pt>
                <c:pt idx="5614">
                  <c:v>54.458927958562491</c:v>
                </c:pt>
                <c:pt idx="5615">
                  <c:v>54.455490400296107</c:v>
                </c:pt>
                <c:pt idx="5616">
                  <c:v>54.45205284202973</c:v>
                </c:pt>
                <c:pt idx="5617">
                  <c:v>54.448615283763345</c:v>
                </c:pt>
                <c:pt idx="5618">
                  <c:v>54.445177725496968</c:v>
                </c:pt>
                <c:pt idx="5619">
                  <c:v>54.441740167230584</c:v>
                </c:pt>
                <c:pt idx="5620">
                  <c:v>54.438302608964207</c:v>
                </c:pt>
                <c:pt idx="5621">
                  <c:v>54.434865050697823</c:v>
                </c:pt>
                <c:pt idx="5622">
                  <c:v>54.431427492431439</c:v>
                </c:pt>
                <c:pt idx="5623">
                  <c:v>54.427989934165062</c:v>
                </c:pt>
                <c:pt idx="5624">
                  <c:v>54.424552375898678</c:v>
                </c:pt>
                <c:pt idx="5625">
                  <c:v>54.421114817632301</c:v>
                </c:pt>
                <c:pt idx="5626">
                  <c:v>54.417677259365917</c:v>
                </c:pt>
                <c:pt idx="5627">
                  <c:v>54.41423970109954</c:v>
                </c:pt>
                <c:pt idx="5628">
                  <c:v>54.410802142833155</c:v>
                </c:pt>
                <c:pt idx="5629">
                  <c:v>54.407364584566778</c:v>
                </c:pt>
                <c:pt idx="5630">
                  <c:v>54.403927026300394</c:v>
                </c:pt>
                <c:pt idx="5631">
                  <c:v>54.40048946803401</c:v>
                </c:pt>
                <c:pt idx="5632">
                  <c:v>54.397051909767633</c:v>
                </c:pt>
                <c:pt idx="5633">
                  <c:v>54.393614351501249</c:v>
                </c:pt>
                <c:pt idx="5634">
                  <c:v>54.390176793234872</c:v>
                </c:pt>
                <c:pt idx="5635">
                  <c:v>54.386739234968488</c:v>
                </c:pt>
                <c:pt idx="5636">
                  <c:v>54.383301676702111</c:v>
                </c:pt>
                <c:pt idx="5637">
                  <c:v>54.379864118435727</c:v>
                </c:pt>
                <c:pt idx="5638">
                  <c:v>54.376426560169342</c:v>
                </c:pt>
                <c:pt idx="5639">
                  <c:v>54.372989001902965</c:v>
                </c:pt>
                <c:pt idx="5640">
                  <c:v>54.369551443636581</c:v>
                </c:pt>
                <c:pt idx="5641">
                  <c:v>54.366113885370204</c:v>
                </c:pt>
                <c:pt idx="5642">
                  <c:v>54.36267632710382</c:v>
                </c:pt>
                <c:pt idx="5643">
                  <c:v>54.359238768837443</c:v>
                </c:pt>
                <c:pt idx="5644">
                  <c:v>54.355801210571059</c:v>
                </c:pt>
                <c:pt idx="5645">
                  <c:v>54.352329135301346</c:v>
                </c:pt>
                <c:pt idx="5646">
                  <c:v>54.348857060031634</c:v>
                </c:pt>
                <c:pt idx="5647">
                  <c:v>54.345384984761921</c:v>
                </c:pt>
                <c:pt idx="5648">
                  <c:v>54.341912909492208</c:v>
                </c:pt>
                <c:pt idx="5649">
                  <c:v>54.338440834222496</c:v>
                </c:pt>
                <c:pt idx="5650">
                  <c:v>54.334968758952783</c:v>
                </c:pt>
                <c:pt idx="5651">
                  <c:v>54.331496683683071</c:v>
                </c:pt>
                <c:pt idx="5652">
                  <c:v>54.328024608413351</c:v>
                </c:pt>
                <c:pt idx="5653">
                  <c:v>54.324552533143638</c:v>
                </c:pt>
                <c:pt idx="5654">
                  <c:v>54.321080457873926</c:v>
                </c:pt>
                <c:pt idx="5655">
                  <c:v>54.317608382604213</c:v>
                </c:pt>
                <c:pt idx="5656">
                  <c:v>54.3141363073345</c:v>
                </c:pt>
                <c:pt idx="5657">
                  <c:v>54.310664232064788</c:v>
                </c:pt>
                <c:pt idx="5658">
                  <c:v>54.307192156795075</c:v>
                </c:pt>
                <c:pt idx="5659">
                  <c:v>54.303720081525363</c:v>
                </c:pt>
                <c:pt idx="5660">
                  <c:v>54.30024800625565</c:v>
                </c:pt>
                <c:pt idx="5661">
                  <c:v>54.296775930985937</c:v>
                </c:pt>
                <c:pt idx="5662">
                  <c:v>54.293303855716225</c:v>
                </c:pt>
                <c:pt idx="5663">
                  <c:v>54.289831780446512</c:v>
                </c:pt>
                <c:pt idx="5664">
                  <c:v>54.2863597051768</c:v>
                </c:pt>
                <c:pt idx="5665">
                  <c:v>54.282887629907087</c:v>
                </c:pt>
                <c:pt idx="5666">
                  <c:v>54.279415554637374</c:v>
                </c:pt>
                <c:pt idx="5667">
                  <c:v>54.275943479367655</c:v>
                </c:pt>
                <c:pt idx="5668">
                  <c:v>54.272471404097942</c:v>
                </c:pt>
                <c:pt idx="5669">
                  <c:v>54.26899932882823</c:v>
                </c:pt>
                <c:pt idx="5670">
                  <c:v>54.265527253558517</c:v>
                </c:pt>
                <c:pt idx="5671">
                  <c:v>54.262055178288804</c:v>
                </c:pt>
                <c:pt idx="5672">
                  <c:v>54.258583103019092</c:v>
                </c:pt>
                <c:pt idx="5673">
                  <c:v>54.255111027749379</c:v>
                </c:pt>
                <c:pt idx="5674">
                  <c:v>54.251638952479667</c:v>
                </c:pt>
                <c:pt idx="5675">
                  <c:v>54.248131703693055</c:v>
                </c:pt>
                <c:pt idx="5676">
                  <c:v>54.24462445490645</c:v>
                </c:pt>
                <c:pt idx="5677">
                  <c:v>54.241117206119839</c:v>
                </c:pt>
                <c:pt idx="5678">
                  <c:v>54.237609957333227</c:v>
                </c:pt>
                <c:pt idx="5679">
                  <c:v>54.234102708546615</c:v>
                </c:pt>
                <c:pt idx="5680">
                  <c:v>54.230595459760011</c:v>
                </c:pt>
                <c:pt idx="5681">
                  <c:v>54.227088210973399</c:v>
                </c:pt>
                <c:pt idx="5682">
                  <c:v>54.223580962186787</c:v>
                </c:pt>
                <c:pt idx="5683">
                  <c:v>54.220073713400183</c:v>
                </c:pt>
                <c:pt idx="5684">
                  <c:v>54.216566464613571</c:v>
                </c:pt>
                <c:pt idx="5685">
                  <c:v>54.213059215826959</c:v>
                </c:pt>
                <c:pt idx="5686">
                  <c:v>54.209551967040355</c:v>
                </c:pt>
                <c:pt idx="5687">
                  <c:v>54.206044718253743</c:v>
                </c:pt>
                <c:pt idx="5688">
                  <c:v>54.202537469467131</c:v>
                </c:pt>
                <c:pt idx="5689">
                  <c:v>54.199030220680527</c:v>
                </c:pt>
                <c:pt idx="5690">
                  <c:v>54.195522971893915</c:v>
                </c:pt>
                <c:pt idx="5691">
                  <c:v>54.192015723107303</c:v>
                </c:pt>
                <c:pt idx="5692">
                  <c:v>54.188508474320692</c:v>
                </c:pt>
                <c:pt idx="5693">
                  <c:v>54.185001225534087</c:v>
                </c:pt>
                <c:pt idx="5694">
                  <c:v>54.181493976747475</c:v>
                </c:pt>
                <c:pt idx="5695">
                  <c:v>54.177986727960864</c:v>
                </c:pt>
                <c:pt idx="5696">
                  <c:v>54.174479479174259</c:v>
                </c:pt>
                <c:pt idx="5697">
                  <c:v>54.170972230387648</c:v>
                </c:pt>
                <c:pt idx="5698">
                  <c:v>54.167464981601036</c:v>
                </c:pt>
                <c:pt idx="5699">
                  <c:v>54.163957732814424</c:v>
                </c:pt>
                <c:pt idx="5700">
                  <c:v>54.16045048402782</c:v>
                </c:pt>
                <c:pt idx="5701">
                  <c:v>54.156943235241208</c:v>
                </c:pt>
                <c:pt idx="5702">
                  <c:v>54.153435986454596</c:v>
                </c:pt>
                <c:pt idx="5703">
                  <c:v>54.149928737667992</c:v>
                </c:pt>
                <c:pt idx="5704">
                  <c:v>54.14642148888138</c:v>
                </c:pt>
                <c:pt idx="5705">
                  <c:v>54.142875320825048</c:v>
                </c:pt>
                <c:pt idx="5706">
                  <c:v>54.139329152768717</c:v>
                </c:pt>
                <c:pt idx="5707">
                  <c:v>54.135782984712385</c:v>
                </c:pt>
                <c:pt idx="5708">
                  <c:v>54.132236816656054</c:v>
                </c:pt>
                <c:pt idx="5709">
                  <c:v>54.128690648599729</c:v>
                </c:pt>
                <c:pt idx="5710">
                  <c:v>54.125144480543398</c:v>
                </c:pt>
                <c:pt idx="5711">
                  <c:v>54.121598312487066</c:v>
                </c:pt>
                <c:pt idx="5712">
                  <c:v>54.118052144430735</c:v>
                </c:pt>
                <c:pt idx="5713">
                  <c:v>54.114505976374403</c:v>
                </c:pt>
                <c:pt idx="5714">
                  <c:v>54.110959808318071</c:v>
                </c:pt>
                <c:pt idx="5715">
                  <c:v>54.10741364026174</c:v>
                </c:pt>
                <c:pt idx="5716">
                  <c:v>54.103867472205408</c:v>
                </c:pt>
                <c:pt idx="5717">
                  <c:v>54.100321304149077</c:v>
                </c:pt>
                <c:pt idx="5718">
                  <c:v>54.096775136092745</c:v>
                </c:pt>
                <c:pt idx="5719">
                  <c:v>54.093228968036414</c:v>
                </c:pt>
                <c:pt idx="5720">
                  <c:v>54.089682799980089</c:v>
                </c:pt>
                <c:pt idx="5721">
                  <c:v>54.086136631923758</c:v>
                </c:pt>
                <c:pt idx="5722">
                  <c:v>54.082590463867426</c:v>
                </c:pt>
                <c:pt idx="5723">
                  <c:v>54.079044295811094</c:v>
                </c:pt>
                <c:pt idx="5724">
                  <c:v>54.075498127754763</c:v>
                </c:pt>
                <c:pt idx="5725">
                  <c:v>54.071951959698431</c:v>
                </c:pt>
                <c:pt idx="5726">
                  <c:v>54.0684057916421</c:v>
                </c:pt>
                <c:pt idx="5727">
                  <c:v>54.064859623585768</c:v>
                </c:pt>
                <c:pt idx="5728">
                  <c:v>54.061313455529437</c:v>
                </c:pt>
                <c:pt idx="5729">
                  <c:v>54.057767287473112</c:v>
                </c:pt>
                <c:pt idx="5730">
                  <c:v>54.054221119416781</c:v>
                </c:pt>
                <c:pt idx="5731">
                  <c:v>54.050674951360449</c:v>
                </c:pt>
                <c:pt idx="5732">
                  <c:v>54.047128783304117</c:v>
                </c:pt>
                <c:pt idx="5733">
                  <c:v>54.043582615247786</c:v>
                </c:pt>
                <c:pt idx="5734">
                  <c:v>54.040036447191454</c:v>
                </c:pt>
                <c:pt idx="5735">
                  <c:v>54.036447955624311</c:v>
                </c:pt>
                <c:pt idx="5736">
                  <c:v>54.032859464057161</c:v>
                </c:pt>
                <c:pt idx="5737">
                  <c:v>54.029270972490018</c:v>
                </c:pt>
                <c:pt idx="5738">
                  <c:v>54.025682480922868</c:v>
                </c:pt>
                <c:pt idx="5739">
                  <c:v>54.022093989355724</c:v>
                </c:pt>
                <c:pt idx="5740">
                  <c:v>54.018505497788574</c:v>
                </c:pt>
                <c:pt idx="5741">
                  <c:v>54.014917006221431</c:v>
                </c:pt>
                <c:pt idx="5742">
                  <c:v>54.011328514654288</c:v>
                </c:pt>
                <c:pt idx="5743">
                  <c:v>54.007740023087138</c:v>
                </c:pt>
                <c:pt idx="5744">
                  <c:v>54.004151531519994</c:v>
                </c:pt>
                <c:pt idx="5745">
                  <c:v>54.000563039952844</c:v>
                </c:pt>
                <c:pt idx="5746">
                  <c:v>53.996974548385701</c:v>
                </c:pt>
                <c:pt idx="5747">
                  <c:v>53.993386056818551</c:v>
                </c:pt>
                <c:pt idx="5748">
                  <c:v>53.989797565251408</c:v>
                </c:pt>
                <c:pt idx="5749">
                  <c:v>53.986209073684265</c:v>
                </c:pt>
                <c:pt idx="5750">
                  <c:v>53.982620582117114</c:v>
                </c:pt>
                <c:pt idx="5751">
                  <c:v>53.979032090549971</c:v>
                </c:pt>
                <c:pt idx="5752">
                  <c:v>53.975443598982821</c:v>
                </c:pt>
                <c:pt idx="5753">
                  <c:v>53.971855107415678</c:v>
                </c:pt>
                <c:pt idx="5754">
                  <c:v>53.968266615848528</c:v>
                </c:pt>
                <c:pt idx="5755">
                  <c:v>53.964678124281384</c:v>
                </c:pt>
                <c:pt idx="5756">
                  <c:v>53.961089632714234</c:v>
                </c:pt>
                <c:pt idx="5757">
                  <c:v>53.957501141147091</c:v>
                </c:pt>
                <c:pt idx="5758">
                  <c:v>53.953912649579948</c:v>
                </c:pt>
                <c:pt idx="5759">
                  <c:v>53.950324158012798</c:v>
                </c:pt>
                <c:pt idx="5760">
                  <c:v>53.946735666445655</c:v>
                </c:pt>
                <c:pt idx="5761">
                  <c:v>53.943147174878504</c:v>
                </c:pt>
                <c:pt idx="5762">
                  <c:v>53.939558683311361</c:v>
                </c:pt>
                <c:pt idx="5763">
                  <c:v>53.935970191744211</c:v>
                </c:pt>
                <c:pt idx="5764">
                  <c:v>53.932381700177068</c:v>
                </c:pt>
                <c:pt idx="5765">
                  <c:v>53.928751548825915</c:v>
                </c:pt>
                <c:pt idx="5766">
                  <c:v>53.925121397474761</c:v>
                </c:pt>
                <c:pt idx="5767">
                  <c:v>53.921491246123608</c:v>
                </c:pt>
                <c:pt idx="5768">
                  <c:v>53.917861094772455</c:v>
                </c:pt>
                <c:pt idx="5769">
                  <c:v>53.914230943421302</c:v>
                </c:pt>
                <c:pt idx="5770">
                  <c:v>53.910600792070149</c:v>
                </c:pt>
                <c:pt idx="5771">
                  <c:v>53.906970640718995</c:v>
                </c:pt>
                <c:pt idx="5772">
                  <c:v>53.903340489367849</c:v>
                </c:pt>
                <c:pt idx="5773">
                  <c:v>53.899710338016696</c:v>
                </c:pt>
                <c:pt idx="5774">
                  <c:v>53.896080186665543</c:v>
                </c:pt>
                <c:pt idx="5775">
                  <c:v>53.89245003531439</c:v>
                </c:pt>
                <c:pt idx="5776">
                  <c:v>53.888819883963237</c:v>
                </c:pt>
                <c:pt idx="5777">
                  <c:v>53.885189732612083</c:v>
                </c:pt>
                <c:pt idx="5778">
                  <c:v>53.88155958126093</c:v>
                </c:pt>
                <c:pt idx="5779">
                  <c:v>53.877929429909777</c:v>
                </c:pt>
                <c:pt idx="5780">
                  <c:v>53.874299278558624</c:v>
                </c:pt>
                <c:pt idx="5781">
                  <c:v>53.870669127207471</c:v>
                </c:pt>
                <c:pt idx="5782">
                  <c:v>53.867038975856318</c:v>
                </c:pt>
                <c:pt idx="5783">
                  <c:v>53.863408824505164</c:v>
                </c:pt>
                <c:pt idx="5784">
                  <c:v>53.859778673154011</c:v>
                </c:pt>
                <c:pt idx="5785">
                  <c:v>53.856148521802858</c:v>
                </c:pt>
                <c:pt idx="5786">
                  <c:v>53.852518370451705</c:v>
                </c:pt>
                <c:pt idx="5787">
                  <c:v>53.848888219100559</c:v>
                </c:pt>
                <c:pt idx="5788">
                  <c:v>53.845258067749405</c:v>
                </c:pt>
                <c:pt idx="5789">
                  <c:v>53.841627916398252</c:v>
                </c:pt>
                <c:pt idx="5790">
                  <c:v>53.837997765047099</c:v>
                </c:pt>
                <c:pt idx="5791">
                  <c:v>53.834367613695946</c:v>
                </c:pt>
                <c:pt idx="5792">
                  <c:v>53.830737462344793</c:v>
                </c:pt>
                <c:pt idx="5793">
                  <c:v>53.82710731099364</c:v>
                </c:pt>
                <c:pt idx="5794">
                  <c:v>53.823477159642486</c:v>
                </c:pt>
                <c:pt idx="5795">
                  <c:v>53.819807576350087</c:v>
                </c:pt>
                <c:pt idx="5796">
                  <c:v>53.816137993057694</c:v>
                </c:pt>
                <c:pt idx="5797">
                  <c:v>53.812468409765295</c:v>
                </c:pt>
                <c:pt idx="5798">
                  <c:v>53.808798826472895</c:v>
                </c:pt>
                <c:pt idx="5799">
                  <c:v>53.805129243180502</c:v>
                </c:pt>
                <c:pt idx="5800">
                  <c:v>53.801459659888103</c:v>
                </c:pt>
                <c:pt idx="5801">
                  <c:v>53.797790076595703</c:v>
                </c:pt>
                <c:pt idx="5802">
                  <c:v>53.794120493303303</c:v>
                </c:pt>
                <c:pt idx="5803">
                  <c:v>53.790450910010911</c:v>
                </c:pt>
                <c:pt idx="5804">
                  <c:v>53.786781326718511</c:v>
                </c:pt>
                <c:pt idx="5805">
                  <c:v>53.783111743426112</c:v>
                </c:pt>
                <c:pt idx="5806">
                  <c:v>53.779442160133719</c:v>
                </c:pt>
                <c:pt idx="5807">
                  <c:v>53.77577257684132</c:v>
                </c:pt>
                <c:pt idx="5808">
                  <c:v>53.77210299354892</c:v>
                </c:pt>
                <c:pt idx="5809">
                  <c:v>53.76843341025652</c:v>
                </c:pt>
                <c:pt idx="5810">
                  <c:v>53.764763826964128</c:v>
                </c:pt>
                <c:pt idx="5811">
                  <c:v>53.761094243671728</c:v>
                </c:pt>
                <c:pt idx="5812">
                  <c:v>53.757424660379328</c:v>
                </c:pt>
                <c:pt idx="5813">
                  <c:v>53.753755077086936</c:v>
                </c:pt>
                <c:pt idx="5814">
                  <c:v>53.750085493794536</c:v>
                </c:pt>
                <c:pt idx="5815">
                  <c:v>53.746415910502137</c:v>
                </c:pt>
                <c:pt idx="5816">
                  <c:v>53.742746327209744</c:v>
                </c:pt>
                <c:pt idx="5817">
                  <c:v>53.739076743917344</c:v>
                </c:pt>
                <c:pt idx="5818">
                  <c:v>53.735407160624945</c:v>
                </c:pt>
                <c:pt idx="5819">
                  <c:v>53.731737577332552</c:v>
                </c:pt>
                <c:pt idx="5820">
                  <c:v>53.728067994040153</c:v>
                </c:pt>
                <c:pt idx="5821">
                  <c:v>53.724398410747753</c:v>
                </c:pt>
                <c:pt idx="5822">
                  <c:v>53.720728827455353</c:v>
                </c:pt>
                <c:pt idx="5823">
                  <c:v>53.717059244162961</c:v>
                </c:pt>
                <c:pt idx="5824">
                  <c:v>53.713389660870561</c:v>
                </c:pt>
                <c:pt idx="5825">
                  <c:v>53.709676361054733</c:v>
                </c:pt>
                <c:pt idx="5826">
                  <c:v>53.705963061238904</c:v>
                </c:pt>
                <c:pt idx="5827">
                  <c:v>53.702249761423076</c:v>
                </c:pt>
                <c:pt idx="5828">
                  <c:v>53.698536461607254</c:v>
                </c:pt>
                <c:pt idx="5829">
                  <c:v>53.694823161791426</c:v>
                </c:pt>
                <c:pt idx="5830">
                  <c:v>53.691109861975598</c:v>
                </c:pt>
                <c:pt idx="5831">
                  <c:v>53.687396562159769</c:v>
                </c:pt>
                <c:pt idx="5832">
                  <c:v>53.683683262343941</c:v>
                </c:pt>
                <c:pt idx="5833">
                  <c:v>53.679969962528119</c:v>
                </c:pt>
                <c:pt idx="5834">
                  <c:v>53.676256662712291</c:v>
                </c:pt>
                <c:pt idx="5835">
                  <c:v>53.672543362896462</c:v>
                </c:pt>
                <c:pt idx="5836">
                  <c:v>53.668830063080634</c:v>
                </c:pt>
                <c:pt idx="5837">
                  <c:v>53.665116763264805</c:v>
                </c:pt>
                <c:pt idx="5838">
                  <c:v>53.661403463448977</c:v>
                </c:pt>
                <c:pt idx="5839">
                  <c:v>53.657690163633148</c:v>
                </c:pt>
                <c:pt idx="5840">
                  <c:v>53.653976863817327</c:v>
                </c:pt>
                <c:pt idx="5841">
                  <c:v>53.650263564001499</c:v>
                </c:pt>
                <c:pt idx="5842">
                  <c:v>53.64655026418567</c:v>
                </c:pt>
                <c:pt idx="5843">
                  <c:v>53.642836964369842</c:v>
                </c:pt>
                <c:pt idx="5844">
                  <c:v>53.639123664554013</c:v>
                </c:pt>
                <c:pt idx="5845">
                  <c:v>53.635410364738192</c:v>
                </c:pt>
                <c:pt idx="5846">
                  <c:v>53.631697064922363</c:v>
                </c:pt>
                <c:pt idx="5847">
                  <c:v>53.627983765106535</c:v>
                </c:pt>
                <c:pt idx="5848">
                  <c:v>53.624270465290707</c:v>
                </c:pt>
                <c:pt idx="5849">
                  <c:v>53.620557165474878</c:v>
                </c:pt>
                <c:pt idx="5850">
                  <c:v>53.61684386565905</c:v>
                </c:pt>
                <c:pt idx="5851">
                  <c:v>53.613130565843221</c:v>
                </c:pt>
                <c:pt idx="5852">
                  <c:v>53.6094172660274</c:v>
                </c:pt>
                <c:pt idx="5853">
                  <c:v>53.605703966211571</c:v>
                </c:pt>
                <c:pt idx="5854">
                  <c:v>53.601990666395743</c:v>
                </c:pt>
                <c:pt idx="5855">
                  <c:v>53.59823110300055</c:v>
                </c:pt>
                <c:pt idx="5856">
                  <c:v>53.594471539605365</c:v>
                </c:pt>
                <c:pt idx="5857">
                  <c:v>53.590711976210173</c:v>
                </c:pt>
                <c:pt idx="5858">
                  <c:v>53.586952412814981</c:v>
                </c:pt>
                <c:pt idx="5859">
                  <c:v>53.583192849419795</c:v>
                </c:pt>
                <c:pt idx="5860">
                  <c:v>53.579433286024603</c:v>
                </c:pt>
                <c:pt idx="5861">
                  <c:v>53.575673722629418</c:v>
                </c:pt>
                <c:pt idx="5862">
                  <c:v>53.571914159234225</c:v>
                </c:pt>
                <c:pt idx="5863">
                  <c:v>53.568154595839033</c:v>
                </c:pt>
                <c:pt idx="5864">
                  <c:v>53.564395032443848</c:v>
                </c:pt>
                <c:pt idx="5865">
                  <c:v>53.560635469048655</c:v>
                </c:pt>
                <c:pt idx="5866">
                  <c:v>53.556875905653463</c:v>
                </c:pt>
                <c:pt idx="5867">
                  <c:v>53.553116342258278</c:v>
                </c:pt>
                <c:pt idx="5868">
                  <c:v>53.549356778863086</c:v>
                </c:pt>
                <c:pt idx="5869">
                  <c:v>53.545597215467893</c:v>
                </c:pt>
                <c:pt idx="5870">
                  <c:v>53.541837652072708</c:v>
                </c:pt>
                <c:pt idx="5871">
                  <c:v>53.538078088677516</c:v>
                </c:pt>
                <c:pt idx="5872">
                  <c:v>53.53431852528233</c:v>
                </c:pt>
                <c:pt idx="5873">
                  <c:v>53.530558961887138</c:v>
                </c:pt>
                <c:pt idx="5874">
                  <c:v>53.526799398491946</c:v>
                </c:pt>
                <c:pt idx="5875">
                  <c:v>53.52303983509676</c:v>
                </c:pt>
                <c:pt idx="5876">
                  <c:v>53.519280271701568</c:v>
                </c:pt>
                <c:pt idx="5877">
                  <c:v>53.515520708306376</c:v>
                </c:pt>
                <c:pt idx="5878">
                  <c:v>53.511761144911191</c:v>
                </c:pt>
                <c:pt idx="5879">
                  <c:v>53.508001581515998</c:v>
                </c:pt>
                <c:pt idx="5880">
                  <c:v>53.504242018120813</c:v>
                </c:pt>
                <c:pt idx="5881">
                  <c:v>53.500482454725621</c:v>
                </c:pt>
                <c:pt idx="5882">
                  <c:v>53.496722891330428</c:v>
                </c:pt>
                <c:pt idx="5883">
                  <c:v>53.492963327935243</c:v>
                </c:pt>
                <c:pt idx="5884">
                  <c:v>53.489203764540051</c:v>
                </c:pt>
                <c:pt idx="5885">
                  <c:v>53.485395351370762</c:v>
                </c:pt>
                <c:pt idx="5886">
                  <c:v>53.481586938201474</c:v>
                </c:pt>
                <c:pt idx="5887">
                  <c:v>53.477778525032186</c:v>
                </c:pt>
                <c:pt idx="5888">
                  <c:v>53.473970111862897</c:v>
                </c:pt>
                <c:pt idx="5889">
                  <c:v>53.470161698693616</c:v>
                </c:pt>
                <c:pt idx="5890">
                  <c:v>53.466353285524328</c:v>
                </c:pt>
                <c:pt idx="5891">
                  <c:v>53.462544872355039</c:v>
                </c:pt>
                <c:pt idx="5892">
                  <c:v>53.458736459185751</c:v>
                </c:pt>
                <c:pt idx="5893">
                  <c:v>53.454928046016462</c:v>
                </c:pt>
                <c:pt idx="5894">
                  <c:v>53.451119632847174</c:v>
                </c:pt>
                <c:pt idx="5895">
                  <c:v>53.447311219677886</c:v>
                </c:pt>
                <c:pt idx="5896">
                  <c:v>53.443502806508597</c:v>
                </c:pt>
                <c:pt idx="5897">
                  <c:v>53.439694393339309</c:v>
                </c:pt>
                <c:pt idx="5898">
                  <c:v>53.435885980170021</c:v>
                </c:pt>
                <c:pt idx="5899">
                  <c:v>53.432077567000732</c:v>
                </c:pt>
                <c:pt idx="5900">
                  <c:v>53.428269153831451</c:v>
                </c:pt>
                <c:pt idx="5901">
                  <c:v>53.424460740662163</c:v>
                </c:pt>
                <c:pt idx="5902">
                  <c:v>53.420652327492874</c:v>
                </c:pt>
                <c:pt idx="5903">
                  <c:v>53.416843914323586</c:v>
                </c:pt>
                <c:pt idx="5904">
                  <c:v>53.413035501154297</c:v>
                </c:pt>
                <c:pt idx="5905">
                  <c:v>53.409227087985009</c:v>
                </c:pt>
                <c:pt idx="5906">
                  <c:v>53.405418674815721</c:v>
                </c:pt>
                <c:pt idx="5907">
                  <c:v>53.401610261646432</c:v>
                </c:pt>
                <c:pt idx="5908">
                  <c:v>53.397801848477144</c:v>
                </c:pt>
                <c:pt idx="5909">
                  <c:v>53.393993435307863</c:v>
                </c:pt>
                <c:pt idx="5910">
                  <c:v>53.390185022138574</c:v>
                </c:pt>
                <c:pt idx="5911">
                  <c:v>53.386376608969286</c:v>
                </c:pt>
                <c:pt idx="5912">
                  <c:v>53.382568195799998</c:v>
                </c:pt>
                <c:pt idx="5913">
                  <c:v>53.378759782630709</c:v>
                </c:pt>
                <c:pt idx="5914">
                  <c:v>53.374951369461421</c:v>
                </c:pt>
                <c:pt idx="5915">
                  <c:v>53.371092832166148</c:v>
                </c:pt>
                <c:pt idx="5916">
                  <c:v>53.367234294870876</c:v>
                </c:pt>
                <c:pt idx="5917">
                  <c:v>53.363375757575604</c:v>
                </c:pt>
                <c:pt idx="5918">
                  <c:v>53.359517220280331</c:v>
                </c:pt>
                <c:pt idx="5919">
                  <c:v>53.355658682985052</c:v>
                </c:pt>
                <c:pt idx="5920">
                  <c:v>53.351800145689779</c:v>
                </c:pt>
                <c:pt idx="5921">
                  <c:v>53.347941608394507</c:v>
                </c:pt>
                <c:pt idx="5922">
                  <c:v>53.344083071099234</c:v>
                </c:pt>
                <c:pt idx="5923">
                  <c:v>53.340224533803962</c:v>
                </c:pt>
                <c:pt idx="5924">
                  <c:v>53.33636599650869</c:v>
                </c:pt>
                <c:pt idx="5925">
                  <c:v>53.332507459213417</c:v>
                </c:pt>
                <c:pt idx="5926">
                  <c:v>53.328648921918145</c:v>
                </c:pt>
                <c:pt idx="5927">
                  <c:v>53.324790384622872</c:v>
                </c:pt>
                <c:pt idx="5928">
                  <c:v>53.3209318473276</c:v>
                </c:pt>
                <c:pt idx="5929">
                  <c:v>53.317073310032328</c:v>
                </c:pt>
                <c:pt idx="5930">
                  <c:v>53.313214772737048</c:v>
                </c:pt>
                <c:pt idx="5931">
                  <c:v>53.309356235441776</c:v>
                </c:pt>
                <c:pt idx="5932">
                  <c:v>53.305497698146503</c:v>
                </c:pt>
                <c:pt idx="5933">
                  <c:v>53.301639160851231</c:v>
                </c:pt>
                <c:pt idx="5934">
                  <c:v>53.297780623555958</c:v>
                </c:pt>
                <c:pt idx="5935">
                  <c:v>53.293922086260686</c:v>
                </c:pt>
                <c:pt idx="5936">
                  <c:v>53.290063548965414</c:v>
                </c:pt>
                <c:pt idx="5937">
                  <c:v>53.286205011670141</c:v>
                </c:pt>
                <c:pt idx="5938">
                  <c:v>53.282346474374869</c:v>
                </c:pt>
                <c:pt idx="5939">
                  <c:v>53.278487937079589</c:v>
                </c:pt>
                <c:pt idx="5940">
                  <c:v>53.274629399784317</c:v>
                </c:pt>
                <c:pt idx="5941">
                  <c:v>53.270770862489044</c:v>
                </c:pt>
                <c:pt idx="5942">
                  <c:v>53.266912325193772</c:v>
                </c:pt>
                <c:pt idx="5943">
                  <c:v>53.2630537878985</c:v>
                </c:pt>
                <c:pt idx="5944">
                  <c:v>53.259195250603227</c:v>
                </c:pt>
                <c:pt idx="5945">
                  <c:v>53.255283559064253</c:v>
                </c:pt>
                <c:pt idx="5946">
                  <c:v>53.251371867525279</c:v>
                </c:pt>
                <c:pt idx="5947">
                  <c:v>53.247460175986305</c:v>
                </c:pt>
                <c:pt idx="5948">
                  <c:v>53.243548484447331</c:v>
                </c:pt>
                <c:pt idx="5949">
                  <c:v>53.239636792908357</c:v>
                </c:pt>
                <c:pt idx="5950">
                  <c:v>53.235725101369383</c:v>
                </c:pt>
                <c:pt idx="5951">
                  <c:v>53.231813409830409</c:v>
                </c:pt>
                <c:pt idx="5952">
                  <c:v>53.227901718291434</c:v>
                </c:pt>
                <c:pt idx="5953">
                  <c:v>53.22399002675246</c:v>
                </c:pt>
                <c:pt idx="5954">
                  <c:v>53.220078335213486</c:v>
                </c:pt>
                <c:pt idx="5955">
                  <c:v>53.216166643674512</c:v>
                </c:pt>
                <c:pt idx="5956">
                  <c:v>53.212254952135538</c:v>
                </c:pt>
                <c:pt idx="5957">
                  <c:v>53.208343260596564</c:v>
                </c:pt>
                <c:pt idx="5958">
                  <c:v>53.20443156905759</c:v>
                </c:pt>
                <c:pt idx="5959">
                  <c:v>53.200519877518616</c:v>
                </c:pt>
                <c:pt idx="5960">
                  <c:v>53.196608185979642</c:v>
                </c:pt>
                <c:pt idx="5961">
                  <c:v>53.192696494440668</c:v>
                </c:pt>
                <c:pt idx="5962">
                  <c:v>53.188784802901694</c:v>
                </c:pt>
                <c:pt idx="5963">
                  <c:v>53.18487311136272</c:v>
                </c:pt>
                <c:pt idx="5964">
                  <c:v>53.180961419823745</c:v>
                </c:pt>
                <c:pt idx="5965">
                  <c:v>53.177049728284771</c:v>
                </c:pt>
                <c:pt idx="5966">
                  <c:v>53.173138036745797</c:v>
                </c:pt>
                <c:pt idx="5967">
                  <c:v>53.169226345206823</c:v>
                </c:pt>
                <c:pt idx="5968">
                  <c:v>53.165314653667849</c:v>
                </c:pt>
                <c:pt idx="5969">
                  <c:v>53.161402962128875</c:v>
                </c:pt>
                <c:pt idx="5970">
                  <c:v>53.157491270589901</c:v>
                </c:pt>
                <c:pt idx="5971">
                  <c:v>53.153579579050927</c:v>
                </c:pt>
                <c:pt idx="5972">
                  <c:v>53.149667887511953</c:v>
                </c:pt>
                <c:pt idx="5973">
                  <c:v>53.145756195972979</c:v>
                </c:pt>
                <c:pt idx="5974">
                  <c:v>53.141844504434005</c:v>
                </c:pt>
                <c:pt idx="5975">
                  <c:v>53.137880177402877</c:v>
                </c:pt>
                <c:pt idx="5976">
                  <c:v>53.133915850371743</c:v>
                </c:pt>
                <c:pt idx="5977">
                  <c:v>53.129951523340615</c:v>
                </c:pt>
                <c:pt idx="5978">
                  <c:v>53.125987196309488</c:v>
                </c:pt>
                <c:pt idx="5979">
                  <c:v>53.122022869278354</c:v>
                </c:pt>
                <c:pt idx="5980">
                  <c:v>53.118058542247226</c:v>
                </c:pt>
                <c:pt idx="5981">
                  <c:v>53.114094215216099</c:v>
                </c:pt>
                <c:pt idx="5982">
                  <c:v>53.110129888184964</c:v>
                </c:pt>
                <c:pt idx="5983">
                  <c:v>53.106165561153837</c:v>
                </c:pt>
                <c:pt idx="5984">
                  <c:v>53.10220123412271</c:v>
                </c:pt>
                <c:pt idx="5985">
                  <c:v>53.098236907091575</c:v>
                </c:pt>
                <c:pt idx="5986">
                  <c:v>53.094272580060448</c:v>
                </c:pt>
                <c:pt idx="5987">
                  <c:v>53.09030825302932</c:v>
                </c:pt>
                <c:pt idx="5988">
                  <c:v>53.086343925998186</c:v>
                </c:pt>
                <c:pt idx="5989">
                  <c:v>53.082379598967059</c:v>
                </c:pt>
                <c:pt idx="5990">
                  <c:v>53.078415271935931</c:v>
                </c:pt>
                <c:pt idx="5991">
                  <c:v>53.074450944904797</c:v>
                </c:pt>
                <c:pt idx="5992">
                  <c:v>53.070486617873669</c:v>
                </c:pt>
                <c:pt idx="5993">
                  <c:v>53.066522290842542</c:v>
                </c:pt>
                <c:pt idx="5994">
                  <c:v>53.062557963811408</c:v>
                </c:pt>
                <c:pt idx="5995">
                  <c:v>53.05859363678028</c:v>
                </c:pt>
                <c:pt idx="5996">
                  <c:v>53.054629309749153</c:v>
                </c:pt>
                <c:pt idx="5997">
                  <c:v>53.050664982718018</c:v>
                </c:pt>
                <c:pt idx="5998">
                  <c:v>53.046700655686891</c:v>
                </c:pt>
                <c:pt idx="5999">
                  <c:v>53.042736328655764</c:v>
                </c:pt>
                <c:pt idx="6000">
                  <c:v>53.038772001624629</c:v>
                </c:pt>
                <c:pt idx="6001">
                  <c:v>53.034807674593502</c:v>
                </c:pt>
                <c:pt idx="6002">
                  <c:v>53.030843347562374</c:v>
                </c:pt>
                <c:pt idx="6003">
                  <c:v>53.02687902053124</c:v>
                </c:pt>
                <c:pt idx="6004">
                  <c:v>53.022914693500113</c:v>
                </c:pt>
                <c:pt idx="6005">
                  <c:v>53.018894926325999</c:v>
                </c:pt>
                <c:pt idx="6006">
                  <c:v>53.014875159151892</c:v>
                </c:pt>
                <c:pt idx="6007">
                  <c:v>53.010855391977778</c:v>
                </c:pt>
                <c:pt idx="6008">
                  <c:v>53.006835624803671</c:v>
                </c:pt>
                <c:pt idx="6009">
                  <c:v>53.002815857629557</c:v>
                </c:pt>
                <c:pt idx="6010">
                  <c:v>52.998796090455443</c:v>
                </c:pt>
                <c:pt idx="6011">
                  <c:v>52.994776323281336</c:v>
                </c:pt>
                <c:pt idx="6012">
                  <c:v>52.990756556107222</c:v>
                </c:pt>
                <c:pt idx="6013">
                  <c:v>52.986736788933115</c:v>
                </c:pt>
                <c:pt idx="6014">
                  <c:v>52.982717021759001</c:v>
                </c:pt>
                <c:pt idx="6015">
                  <c:v>52.978697254584887</c:v>
                </c:pt>
                <c:pt idx="6016">
                  <c:v>52.97467748741078</c:v>
                </c:pt>
                <c:pt idx="6017">
                  <c:v>52.970657720236666</c:v>
                </c:pt>
                <c:pt idx="6018">
                  <c:v>52.966637953062559</c:v>
                </c:pt>
                <c:pt idx="6019">
                  <c:v>52.962618185888445</c:v>
                </c:pt>
                <c:pt idx="6020">
                  <c:v>52.958598418714331</c:v>
                </c:pt>
                <c:pt idx="6021">
                  <c:v>52.954578651540224</c:v>
                </c:pt>
                <c:pt idx="6022">
                  <c:v>52.95055888436611</c:v>
                </c:pt>
                <c:pt idx="6023">
                  <c:v>52.946539117192003</c:v>
                </c:pt>
                <c:pt idx="6024">
                  <c:v>52.942519350017889</c:v>
                </c:pt>
                <c:pt idx="6025">
                  <c:v>52.938499582843775</c:v>
                </c:pt>
                <c:pt idx="6026">
                  <c:v>52.934479815669668</c:v>
                </c:pt>
                <c:pt idx="6027">
                  <c:v>52.930460048495554</c:v>
                </c:pt>
                <c:pt idx="6028">
                  <c:v>52.926440281321447</c:v>
                </c:pt>
                <c:pt idx="6029">
                  <c:v>52.922420514147333</c:v>
                </c:pt>
                <c:pt idx="6030">
                  <c:v>52.918400746973219</c:v>
                </c:pt>
                <c:pt idx="6031">
                  <c:v>52.914380979799112</c:v>
                </c:pt>
                <c:pt idx="6032">
                  <c:v>52.910361212624998</c:v>
                </c:pt>
                <c:pt idx="6033">
                  <c:v>52.906341445450892</c:v>
                </c:pt>
                <c:pt idx="6034">
                  <c:v>52.902321678276778</c:v>
                </c:pt>
                <c:pt idx="6035">
                  <c:v>52.898244357761506</c:v>
                </c:pt>
                <c:pt idx="6036">
                  <c:v>52.894167037246234</c:v>
                </c:pt>
                <c:pt idx="6037">
                  <c:v>52.890089716730962</c:v>
                </c:pt>
                <c:pt idx="6038">
                  <c:v>52.886012396215691</c:v>
                </c:pt>
                <c:pt idx="6039">
                  <c:v>52.881935075700419</c:v>
                </c:pt>
                <c:pt idx="6040">
                  <c:v>52.877857755185147</c:v>
                </c:pt>
                <c:pt idx="6041">
                  <c:v>52.873780434669875</c:v>
                </c:pt>
                <c:pt idx="6042">
                  <c:v>52.869703114154603</c:v>
                </c:pt>
                <c:pt idx="6043">
                  <c:v>52.865625793639332</c:v>
                </c:pt>
                <c:pt idx="6044">
                  <c:v>52.86154847312406</c:v>
                </c:pt>
                <c:pt idx="6045">
                  <c:v>52.857471152608788</c:v>
                </c:pt>
                <c:pt idx="6046">
                  <c:v>52.853393832093516</c:v>
                </c:pt>
                <c:pt idx="6047">
                  <c:v>52.849316511578245</c:v>
                </c:pt>
                <c:pt idx="6048">
                  <c:v>52.845239191062973</c:v>
                </c:pt>
                <c:pt idx="6049">
                  <c:v>52.841161870547694</c:v>
                </c:pt>
                <c:pt idx="6050">
                  <c:v>52.837084550032422</c:v>
                </c:pt>
                <c:pt idx="6051">
                  <c:v>52.83300722951715</c:v>
                </c:pt>
                <c:pt idx="6052">
                  <c:v>52.828929909001879</c:v>
                </c:pt>
                <c:pt idx="6053">
                  <c:v>52.824852588486607</c:v>
                </c:pt>
                <c:pt idx="6054">
                  <c:v>52.820775267971335</c:v>
                </c:pt>
                <c:pt idx="6055">
                  <c:v>52.816697947456063</c:v>
                </c:pt>
                <c:pt idx="6056">
                  <c:v>52.812620626940792</c:v>
                </c:pt>
                <c:pt idx="6057">
                  <c:v>52.80854330642552</c:v>
                </c:pt>
                <c:pt idx="6058">
                  <c:v>52.804465985910248</c:v>
                </c:pt>
                <c:pt idx="6059">
                  <c:v>52.800388665394976</c:v>
                </c:pt>
                <c:pt idx="6060">
                  <c:v>52.796311344879705</c:v>
                </c:pt>
                <c:pt idx="6061">
                  <c:v>52.792234024364433</c:v>
                </c:pt>
                <c:pt idx="6062">
                  <c:v>52.788156703849161</c:v>
                </c:pt>
                <c:pt idx="6063">
                  <c:v>52.784079383333889</c:v>
                </c:pt>
                <c:pt idx="6064">
                  <c:v>52.780002062818618</c:v>
                </c:pt>
                <c:pt idx="6065">
                  <c:v>52.775868686165254</c:v>
                </c:pt>
                <c:pt idx="6066">
                  <c:v>52.771735309511897</c:v>
                </c:pt>
                <c:pt idx="6067">
                  <c:v>52.76760193285854</c:v>
                </c:pt>
                <c:pt idx="6068">
                  <c:v>52.763468556205176</c:v>
                </c:pt>
                <c:pt idx="6069">
                  <c:v>52.759335179551812</c:v>
                </c:pt>
                <c:pt idx="6070">
                  <c:v>52.755201802898455</c:v>
                </c:pt>
                <c:pt idx="6071">
                  <c:v>52.751068426245098</c:v>
                </c:pt>
                <c:pt idx="6072">
                  <c:v>52.746935049591734</c:v>
                </c:pt>
                <c:pt idx="6073">
                  <c:v>52.74280167293837</c:v>
                </c:pt>
                <c:pt idx="6074">
                  <c:v>52.738668296285013</c:v>
                </c:pt>
                <c:pt idx="6075">
                  <c:v>52.734534919631656</c:v>
                </c:pt>
                <c:pt idx="6076">
                  <c:v>52.730401542978292</c:v>
                </c:pt>
                <c:pt idx="6077">
                  <c:v>52.726268166324928</c:v>
                </c:pt>
                <c:pt idx="6078">
                  <c:v>52.722134789671571</c:v>
                </c:pt>
                <c:pt idx="6079">
                  <c:v>52.718001413018214</c:v>
                </c:pt>
                <c:pt idx="6080">
                  <c:v>52.71386803636485</c:v>
                </c:pt>
                <c:pt idx="6081">
                  <c:v>52.709734659711486</c:v>
                </c:pt>
                <c:pt idx="6082">
                  <c:v>52.70560128305813</c:v>
                </c:pt>
                <c:pt idx="6083">
                  <c:v>52.701467906404773</c:v>
                </c:pt>
                <c:pt idx="6084">
                  <c:v>52.697334529751409</c:v>
                </c:pt>
                <c:pt idx="6085">
                  <c:v>52.693201153098045</c:v>
                </c:pt>
                <c:pt idx="6086">
                  <c:v>52.689067776444688</c:v>
                </c:pt>
                <c:pt idx="6087">
                  <c:v>52.684934399791331</c:v>
                </c:pt>
                <c:pt idx="6088">
                  <c:v>52.680801023137967</c:v>
                </c:pt>
                <c:pt idx="6089">
                  <c:v>52.676667646484603</c:v>
                </c:pt>
                <c:pt idx="6090">
                  <c:v>52.672534269831246</c:v>
                </c:pt>
                <c:pt idx="6091">
                  <c:v>52.668400893177889</c:v>
                </c:pt>
                <c:pt idx="6092">
                  <c:v>52.664267516524525</c:v>
                </c:pt>
                <c:pt idx="6093">
                  <c:v>52.660134139871161</c:v>
                </c:pt>
                <c:pt idx="6094">
                  <c:v>52.656000763217804</c:v>
                </c:pt>
                <c:pt idx="6095">
                  <c:v>52.651813254578812</c:v>
                </c:pt>
                <c:pt idx="6096">
                  <c:v>52.64762574593982</c:v>
                </c:pt>
                <c:pt idx="6097">
                  <c:v>52.643438237300828</c:v>
                </c:pt>
                <c:pt idx="6098">
                  <c:v>52.639250728661835</c:v>
                </c:pt>
                <c:pt idx="6099">
                  <c:v>52.635063220022843</c:v>
                </c:pt>
                <c:pt idx="6100">
                  <c:v>52.630875711383851</c:v>
                </c:pt>
                <c:pt idx="6101">
                  <c:v>52.626688202744859</c:v>
                </c:pt>
                <c:pt idx="6102">
                  <c:v>52.622500694105867</c:v>
                </c:pt>
                <c:pt idx="6103">
                  <c:v>52.618313185466874</c:v>
                </c:pt>
                <c:pt idx="6104">
                  <c:v>52.614125676827882</c:v>
                </c:pt>
                <c:pt idx="6105">
                  <c:v>52.60993816818889</c:v>
                </c:pt>
                <c:pt idx="6106">
                  <c:v>52.605750659549898</c:v>
                </c:pt>
                <c:pt idx="6107">
                  <c:v>52.601563150910906</c:v>
                </c:pt>
                <c:pt idx="6108">
                  <c:v>52.597375642271913</c:v>
                </c:pt>
                <c:pt idx="6109">
                  <c:v>52.593188133632921</c:v>
                </c:pt>
                <c:pt idx="6110">
                  <c:v>52.589000624993929</c:v>
                </c:pt>
                <c:pt idx="6111">
                  <c:v>52.584813116354937</c:v>
                </c:pt>
                <c:pt idx="6112">
                  <c:v>52.580625607715945</c:v>
                </c:pt>
                <c:pt idx="6113">
                  <c:v>52.576438099076952</c:v>
                </c:pt>
                <c:pt idx="6114">
                  <c:v>52.57225059043796</c:v>
                </c:pt>
                <c:pt idx="6115">
                  <c:v>52.568063081798968</c:v>
                </c:pt>
                <c:pt idx="6116">
                  <c:v>52.563875573159976</c:v>
                </c:pt>
                <c:pt idx="6117">
                  <c:v>52.559688064520984</c:v>
                </c:pt>
                <c:pt idx="6118">
                  <c:v>52.555500555881991</c:v>
                </c:pt>
                <c:pt idx="6119">
                  <c:v>52.551313047242999</c:v>
                </c:pt>
                <c:pt idx="6120">
                  <c:v>52.547125538604007</c:v>
                </c:pt>
                <c:pt idx="6121">
                  <c:v>52.542938029965015</c:v>
                </c:pt>
                <c:pt idx="6122">
                  <c:v>52.538750521326023</c:v>
                </c:pt>
                <c:pt idx="6123">
                  <c:v>52.53456301268703</c:v>
                </c:pt>
                <c:pt idx="6124">
                  <c:v>52.530375504048038</c:v>
                </c:pt>
                <c:pt idx="6125">
                  <c:v>52.52613392679023</c:v>
                </c:pt>
                <c:pt idx="6126">
                  <c:v>52.521892349532422</c:v>
                </c:pt>
                <c:pt idx="6127">
                  <c:v>52.517650772274614</c:v>
                </c:pt>
                <c:pt idx="6128">
                  <c:v>52.513409195016806</c:v>
                </c:pt>
                <c:pt idx="6129">
                  <c:v>52.509167617758997</c:v>
                </c:pt>
                <c:pt idx="6130">
                  <c:v>52.504926040501189</c:v>
                </c:pt>
                <c:pt idx="6131">
                  <c:v>52.500684463243381</c:v>
                </c:pt>
                <c:pt idx="6132">
                  <c:v>52.496442885985573</c:v>
                </c:pt>
                <c:pt idx="6133">
                  <c:v>52.492201308727765</c:v>
                </c:pt>
                <c:pt idx="6134">
                  <c:v>52.487959731469957</c:v>
                </c:pt>
                <c:pt idx="6135">
                  <c:v>52.483718154212148</c:v>
                </c:pt>
                <c:pt idx="6136">
                  <c:v>52.47947657695434</c:v>
                </c:pt>
                <c:pt idx="6137">
                  <c:v>52.475234999696532</c:v>
                </c:pt>
                <c:pt idx="6138">
                  <c:v>52.470993422438724</c:v>
                </c:pt>
                <c:pt idx="6139">
                  <c:v>52.466751845180909</c:v>
                </c:pt>
                <c:pt idx="6140">
                  <c:v>52.462510267923101</c:v>
                </c:pt>
                <c:pt idx="6141">
                  <c:v>52.458268690665292</c:v>
                </c:pt>
                <c:pt idx="6142">
                  <c:v>52.454027113407484</c:v>
                </c:pt>
                <c:pt idx="6143">
                  <c:v>52.449785536149676</c:v>
                </c:pt>
                <c:pt idx="6144">
                  <c:v>52.445543958891868</c:v>
                </c:pt>
                <c:pt idx="6145">
                  <c:v>52.44130238163406</c:v>
                </c:pt>
                <c:pt idx="6146">
                  <c:v>52.437060804376252</c:v>
                </c:pt>
                <c:pt idx="6147">
                  <c:v>52.432819227118443</c:v>
                </c:pt>
                <c:pt idx="6148">
                  <c:v>52.428577649860635</c:v>
                </c:pt>
                <c:pt idx="6149">
                  <c:v>52.424336072602827</c:v>
                </c:pt>
                <c:pt idx="6150">
                  <c:v>52.420094495345019</c:v>
                </c:pt>
                <c:pt idx="6151">
                  <c:v>52.415852918087211</c:v>
                </c:pt>
                <c:pt idx="6152">
                  <c:v>52.411611340829403</c:v>
                </c:pt>
                <c:pt idx="6153">
                  <c:v>52.407369763571594</c:v>
                </c:pt>
                <c:pt idx="6154">
                  <c:v>52.403128186313786</c:v>
                </c:pt>
                <c:pt idx="6155">
                  <c:v>52.398832365167053</c:v>
                </c:pt>
                <c:pt idx="6156">
                  <c:v>52.394536544020319</c:v>
                </c:pt>
                <c:pt idx="6157">
                  <c:v>52.390240722873585</c:v>
                </c:pt>
                <c:pt idx="6158">
                  <c:v>52.385944901726852</c:v>
                </c:pt>
                <c:pt idx="6159">
                  <c:v>52.381649080580118</c:v>
                </c:pt>
                <c:pt idx="6160">
                  <c:v>52.377353259433384</c:v>
                </c:pt>
                <c:pt idx="6161">
                  <c:v>52.373057438286651</c:v>
                </c:pt>
                <c:pt idx="6162">
                  <c:v>52.368761617139917</c:v>
                </c:pt>
                <c:pt idx="6163">
                  <c:v>52.364465795993183</c:v>
                </c:pt>
                <c:pt idx="6164">
                  <c:v>52.36016997484645</c:v>
                </c:pt>
                <c:pt idx="6165">
                  <c:v>52.355874153699716</c:v>
                </c:pt>
                <c:pt idx="6166">
                  <c:v>52.351578332552982</c:v>
                </c:pt>
                <c:pt idx="6167">
                  <c:v>52.347282511406249</c:v>
                </c:pt>
                <c:pt idx="6168">
                  <c:v>52.342986690259515</c:v>
                </c:pt>
                <c:pt idx="6169">
                  <c:v>52.338690869112781</c:v>
                </c:pt>
                <c:pt idx="6170">
                  <c:v>52.334395047966041</c:v>
                </c:pt>
                <c:pt idx="6171">
                  <c:v>52.330099226819307</c:v>
                </c:pt>
                <c:pt idx="6172">
                  <c:v>52.325803405672573</c:v>
                </c:pt>
                <c:pt idx="6173">
                  <c:v>52.32150758452584</c:v>
                </c:pt>
                <c:pt idx="6174">
                  <c:v>52.317211763379106</c:v>
                </c:pt>
                <c:pt idx="6175">
                  <c:v>52.312915942232372</c:v>
                </c:pt>
                <c:pt idx="6176">
                  <c:v>52.308620121085639</c:v>
                </c:pt>
                <c:pt idx="6177">
                  <c:v>52.304324299938905</c:v>
                </c:pt>
                <c:pt idx="6178">
                  <c:v>52.300028478792171</c:v>
                </c:pt>
                <c:pt idx="6179">
                  <c:v>52.295732657645438</c:v>
                </c:pt>
                <c:pt idx="6180">
                  <c:v>52.291436836498704</c:v>
                </c:pt>
                <c:pt idx="6181">
                  <c:v>52.28714101535197</c:v>
                </c:pt>
                <c:pt idx="6182">
                  <c:v>52.282845194205237</c:v>
                </c:pt>
                <c:pt idx="6183">
                  <c:v>52.278549373058503</c:v>
                </c:pt>
                <c:pt idx="6184">
                  <c:v>52.274253551911769</c:v>
                </c:pt>
                <c:pt idx="6185">
                  <c:v>52.269900099536976</c:v>
                </c:pt>
                <c:pt idx="6186">
                  <c:v>52.265546647162182</c:v>
                </c:pt>
                <c:pt idx="6187">
                  <c:v>52.261193194787381</c:v>
                </c:pt>
                <c:pt idx="6188">
                  <c:v>52.256839742412588</c:v>
                </c:pt>
                <c:pt idx="6189">
                  <c:v>52.252486290037794</c:v>
                </c:pt>
                <c:pt idx="6190">
                  <c:v>52.248132837663</c:v>
                </c:pt>
                <c:pt idx="6191">
                  <c:v>52.2437793852882</c:v>
                </c:pt>
                <c:pt idx="6192">
                  <c:v>52.239425932913406</c:v>
                </c:pt>
                <c:pt idx="6193">
                  <c:v>52.235072480538612</c:v>
                </c:pt>
                <c:pt idx="6194">
                  <c:v>52.230719028163819</c:v>
                </c:pt>
                <c:pt idx="6195">
                  <c:v>52.226365575789018</c:v>
                </c:pt>
                <c:pt idx="6196">
                  <c:v>52.222012123414224</c:v>
                </c:pt>
                <c:pt idx="6197">
                  <c:v>52.21765867103943</c:v>
                </c:pt>
                <c:pt idx="6198">
                  <c:v>52.213305218664637</c:v>
                </c:pt>
                <c:pt idx="6199">
                  <c:v>52.208951766289843</c:v>
                </c:pt>
                <c:pt idx="6200">
                  <c:v>52.204598313915042</c:v>
                </c:pt>
                <c:pt idx="6201">
                  <c:v>52.200244861540249</c:v>
                </c:pt>
                <c:pt idx="6202">
                  <c:v>52.195891409165455</c:v>
                </c:pt>
                <c:pt idx="6203">
                  <c:v>52.191537956790661</c:v>
                </c:pt>
                <c:pt idx="6204">
                  <c:v>52.18718450441586</c:v>
                </c:pt>
                <c:pt idx="6205">
                  <c:v>52.182831052041067</c:v>
                </c:pt>
                <c:pt idx="6206">
                  <c:v>52.178477599666273</c:v>
                </c:pt>
                <c:pt idx="6207">
                  <c:v>52.174124147291479</c:v>
                </c:pt>
                <c:pt idx="6208">
                  <c:v>52.169770694916679</c:v>
                </c:pt>
                <c:pt idx="6209">
                  <c:v>52.165417242541885</c:v>
                </c:pt>
                <c:pt idx="6210">
                  <c:v>52.161063790167091</c:v>
                </c:pt>
                <c:pt idx="6211">
                  <c:v>52.156710337792298</c:v>
                </c:pt>
                <c:pt idx="6212">
                  <c:v>52.152356885417497</c:v>
                </c:pt>
                <c:pt idx="6213">
                  <c:v>52.148003433042703</c:v>
                </c:pt>
                <c:pt idx="6214">
                  <c:v>52.143649980667909</c:v>
                </c:pt>
                <c:pt idx="6215">
                  <c:v>52.13923436561069</c:v>
                </c:pt>
                <c:pt idx="6216">
                  <c:v>52.134818750553471</c:v>
                </c:pt>
                <c:pt idx="6217">
                  <c:v>52.130403135496252</c:v>
                </c:pt>
                <c:pt idx="6218">
                  <c:v>52.125987520439026</c:v>
                </c:pt>
                <c:pt idx="6219">
                  <c:v>52.121571905381806</c:v>
                </c:pt>
                <c:pt idx="6220">
                  <c:v>52.117156290324587</c:v>
                </c:pt>
                <c:pt idx="6221">
                  <c:v>52.112740675267368</c:v>
                </c:pt>
                <c:pt idx="6222">
                  <c:v>52.108325060210149</c:v>
                </c:pt>
                <c:pt idx="6223">
                  <c:v>52.103909445152922</c:v>
                </c:pt>
                <c:pt idx="6224">
                  <c:v>52.099493830095703</c:v>
                </c:pt>
                <c:pt idx="6225">
                  <c:v>52.095078215038484</c:v>
                </c:pt>
                <c:pt idx="6226">
                  <c:v>52.090662599981265</c:v>
                </c:pt>
                <c:pt idx="6227">
                  <c:v>52.086246984924045</c:v>
                </c:pt>
                <c:pt idx="6228">
                  <c:v>52.081831369866826</c:v>
                </c:pt>
                <c:pt idx="6229">
                  <c:v>52.077415754809607</c:v>
                </c:pt>
                <c:pt idx="6230">
                  <c:v>52.073000139752381</c:v>
                </c:pt>
                <c:pt idx="6231">
                  <c:v>52.068584524695162</c:v>
                </c:pt>
                <c:pt idx="6232">
                  <c:v>52.064168909637942</c:v>
                </c:pt>
                <c:pt idx="6233">
                  <c:v>52.059753294580723</c:v>
                </c:pt>
                <c:pt idx="6234">
                  <c:v>52.055337679523504</c:v>
                </c:pt>
                <c:pt idx="6235">
                  <c:v>52.050922064466278</c:v>
                </c:pt>
                <c:pt idx="6236">
                  <c:v>52.046506449409058</c:v>
                </c:pt>
                <c:pt idx="6237">
                  <c:v>52.042090834351839</c:v>
                </c:pt>
                <c:pt idx="6238">
                  <c:v>52.03767521929462</c:v>
                </c:pt>
                <c:pt idx="6239">
                  <c:v>52.033259604237401</c:v>
                </c:pt>
                <c:pt idx="6240">
                  <c:v>52.028843989180181</c:v>
                </c:pt>
                <c:pt idx="6241">
                  <c:v>52.024428374122962</c:v>
                </c:pt>
                <c:pt idx="6242">
                  <c:v>52.020012759065736</c:v>
                </c:pt>
                <c:pt idx="6243">
                  <c:v>52.015597144008517</c:v>
                </c:pt>
                <c:pt idx="6244">
                  <c:v>52.011181528951298</c:v>
                </c:pt>
                <c:pt idx="6245">
                  <c:v>52.006700670568016</c:v>
                </c:pt>
                <c:pt idx="6246">
                  <c:v>52.002219812184734</c:v>
                </c:pt>
                <c:pt idx="6247">
                  <c:v>51.997738953801452</c:v>
                </c:pt>
                <c:pt idx="6248">
                  <c:v>51.99325809541817</c:v>
                </c:pt>
                <c:pt idx="6249">
                  <c:v>51.988777237034881</c:v>
                </c:pt>
                <c:pt idx="6250">
                  <c:v>51.984296378651599</c:v>
                </c:pt>
                <c:pt idx="6251">
                  <c:v>51.979815520268318</c:v>
                </c:pt>
                <c:pt idx="6252">
                  <c:v>51.975334661885036</c:v>
                </c:pt>
                <c:pt idx="6253">
                  <c:v>51.970853803501754</c:v>
                </c:pt>
                <c:pt idx="6254">
                  <c:v>51.966372945118472</c:v>
                </c:pt>
                <c:pt idx="6255">
                  <c:v>51.96189208673519</c:v>
                </c:pt>
                <c:pt idx="6256">
                  <c:v>51.957411228351909</c:v>
                </c:pt>
                <c:pt idx="6257">
                  <c:v>51.952930369968627</c:v>
                </c:pt>
                <c:pt idx="6258">
                  <c:v>51.948449511585345</c:v>
                </c:pt>
                <c:pt idx="6259">
                  <c:v>51.943968653202063</c:v>
                </c:pt>
                <c:pt idx="6260">
                  <c:v>51.939487794818774</c:v>
                </c:pt>
                <c:pt idx="6261">
                  <c:v>51.935006936435492</c:v>
                </c:pt>
                <c:pt idx="6262">
                  <c:v>51.93052607805221</c:v>
                </c:pt>
                <c:pt idx="6263">
                  <c:v>51.926045219668929</c:v>
                </c:pt>
                <c:pt idx="6264">
                  <c:v>51.921564361285647</c:v>
                </c:pt>
                <c:pt idx="6265">
                  <c:v>51.917083502902365</c:v>
                </c:pt>
                <c:pt idx="6266">
                  <c:v>51.912602644519083</c:v>
                </c:pt>
                <c:pt idx="6267">
                  <c:v>51.908121786135801</c:v>
                </c:pt>
                <c:pt idx="6268">
                  <c:v>51.903640927752519</c:v>
                </c:pt>
                <c:pt idx="6269">
                  <c:v>51.899160069369231</c:v>
                </c:pt>
                <c:pt idx="6270">
                  <c:v>51.894679210985949</c:v>
                </c:pt>
                <c:pt idx="6271">
                  <c:v>51.890198352602667</c:v>
                </c:pt>
                <c:pt idx="6272">
                  <c:v>51.885717494219385</c:v>
                </c:pt>
                <c:pt idx="6273">
                  <c:v>51.881236635836103</c:v>
                </c:pt>
                <c:pt idx="6274">
                  <c:v>51.876755777452821</c:v>
                </c:pt>
                <c:pt idx="6275">
                  <c:v>51.872210339799118</c:v>
                </c:pt>
                <c:pt idx="6276">
                  <c:v>51.867664902145407</c:v>
                </c:pt>
                <c:pt idx="6277">
                  <c:v>51.863119464491703</c:v>
                </c:pt>
                <c:pt idx="6278">
                  <c:v>51.858574026837999</c:v>
                </c:pt>
                <c:pt idx="6279">
                  <c:v>51.854028589184296</c:v>
                </c:pt>
                <c:pt idx="6280">
                  <c:v>51.849483151530585</c:v>
                </c:pt>
                <c:pt idx="6281">
                  <c:v>51.844937713876881</c:v>
                </c:pt>
                <c:pt idx="6282">
                  <c:v>51.840392276223177</c:v>
                </c:pt>
                <c:pt idx="6283">
                  <c:v>51.835846838569474</c:v>
                </c:pt>
                <c:pt idx="6284">
                  <c:v>51.831301400915763</c:v>
                </c:pt>
                <c:pt idx="6285">
                  <c:v>51.826755963262059</c:v>
                </c:pt>
                <c:pt idx="6286">
                  <c:v>51.822210525608355</c:v>
                </c:pt>
                <c:pt idx="6287">
                  <c:v>51.817665087954651</c:v>
                </c:pt>
                <c:pt idx="6288">
                  <c:v>51.813119650300941</c:v>
                </c:pt>
                <c:pt idx="6289">
                  <c:v>51.808574212647237</c:v>
                </c:pt>
                <c:pt idx="6290">
                  <c:v>51.804028774993533</c:v>
                </c:pt>
                <c:pt idx="6291">
                  <c:v>51.799483337339822</c:v>
                </c:pt>
                <c:pt idx="6292">
                  <c:v>51.794937899686118</c:v>
                </c:pt>
                <c:pt idx="6293">
                  <c:v>51.790392462032415</c:v>
                </c:pt>
                <c:pt idx="6294">
                  <c:v>51.785847024378711</c:v>
                </c:pt>
                <c:pt idx="6295">
                  <c:v>51.781301586725</c:v>
                </c:pt>
                <c:pt idx="6296">
                  <c:v>51.776756149071296</c:v>
                </c:pt>
                <c:pt idx="6297">
                  <c:v>51.772210711417593</c:v>
                </c:pt>
                <c:pt idx="6298">
                  <c:v>51.767665273763889</c:v>
                </c:pt>
                <c:pt idx="6299">
                  <c:v>51.763119836110178</c:v>
                </c:pt>
                <c:pt idx="6300">
                  <c:v>51.758574398456474</c:v>
                </c:pt>
                <c:pt idx="6301">
                  <c:v>51.754028960802771</c:v>
                </c:pt>
                <c:pt idx="6302">
                  <c:v>51.749483523149067</c:v>
                </c:pt>
                <c:pt idx="6303">
                  <c:v>51.744938085495356</c:v>
                </c:pt>
                <c:pt idx="6304">
                  <c:v>51.740392647841652</c:v>
                </c:pt>
                <c:pt idx="6305">
                  <c:v>51.735786801327109</c:v>
                </c:pt>
                <c:pt idx="6306">
                  <c:v>51.731180954812572</c:v>
                </c:pt>
                <c:pt idx="6307">
                  <c:v>51.726575108298029</c:v>
                </c:pt>
                <c:pt idx="6308">
                  <c:v>51.721969261783485</c:v>
                </c:pt>
                <c:pt idx="6309">
                  <c:v>51.717363415268949</c:v>
                </c:pt>
                <c:pt idx="6310">
                  <c:v>51.712757568754405</c:v>
                </c:pt>
                <c:pt idx="6311">
                  <c:v>51.708151722239862</c:v>
                </c:pt>
                <c:pt idx="6312">
                  <c:v>51.703545875725325</c:v>
                </c:pt>
                <c:pt idx="6313">
                  <c:v>51.698940029210782</c:v>
                </c:pt>
                <c:pt idx="6314">
                  <c:v>51.694334182696238</c:v>
                </c:pt>
                <c:pt idx="6315">
                  <c:v>51.689728336181702</c:v>
                </c:pt>
                <c:pt idx="6316">
                  <c:v>51.685122489667158</c:v>
                </c:pt>
                <c:pt idx="6317">
                  <c:v>51.680516643152615</c:v>
                </c:pt>
                <c:pt idx="6318">
                  <c:v>51.675910796638078</c:v>
                </c:pt>
                <c:pt idx="6319">
                  <c:v>51.671304950123535</c:v>
                </c:pt>
                <c:pt idx="6320">
                  <c:v>51.666699103608991</c:v>
                </c:pt>
                <c:pt idx="6321">
                  <c:v>51.662093257094455</c:v>
                </c:pt>
                <c:pt idx="6322">
                  <c:v>51.657487410579911</c:v>
                </c:pt>
                <c:pt idx="6323">
                  <c:v>51.652881564065368</c:v>
                </c:pt>
                <c:pt idx="6324">
                  <c:v>51.648275717550831</c:v>
                </c:pt>
                <c:pt idx="6325">
                  <c:v>51.643669871036288</c:v>
                </c:pt>
                <c:pt idx="6326">
                  <c:v>51.639064024521744</c:v>
                </c:pt>
                <c:pt idx="6327">
                  <c:v>51.634458178007208</c:v>
                </c:pt>
                <c:pt idx="6328">
                  <c:v>51.629852331492664</c:v>
                </c:pt>
                <c:pt idx="6329">
                  <c:v>51.625246484978121</c:v>
                </c:pt>
                <c:pt idx="6330">
                  <c:v>51.620640638463584</c:v>
                </c:pt>
                <c:pt idx="6331">
                  <c:v>51.616034791949041</c:v>
                </c:pt>
                <c:pt idx="6332">
                  <c:v>51.611428945434497</c:v>
                </c:pt>
                <c:pt idx="6333">
                  <c:v>51.606823098919961</c:v>
                </c:pt>
                <c:pt idx="6334">
                  <c:v>51.602217252405417</c:v>
                </c:pt>
                <c:pt idx="6335">
                  <c:v>51.59755421950576</c:v>
                </c:pt>
                <c:pt idx="6336">
                  <c:v>51.592891186606103</c:v>
                </c:pt>
                <c:pt idx="6337">
                  <c:v>51.588228153706446</c:v>
                </c:pt>
                <c:pt idx="6338">
                  <c:v>51.583565120806789</c:v>
                </c:pt>
                <c:pt idx="6339">
                  <c:v>51.578902087907132</c:v>
                </c:pt>
                <c:pt idx="6340">
                  <c:v>51.574239055007475</c:v>
                </c:pt>
                <c:pt idx="6341">
                  <c:v>51.569576022107817</c:v>
                </c:pt>
                <c:pt idx="6342">
                  <c:v>51.564912989208167</c:v>
                </c:pt>
                <c:pt idx="6343">
                  <c:v>51.56024995630851</c:v>
                </c:pt>
                <c:pt idx="6344">
                  <c:v>51.555586923408853</c:v>
                </c:pt>
                <c:pt idx="6345">
                  <c:v>51.550923890509196</c:v>
                </c:pt>
                <c:pt idx="6346">
                  <c:v>51.546260857609539</c:v>
                </c:pt>
                <c:pt idx="6347">
                  <c:v>51.541597824709882</c:v>
                </c:pt>
                <c:pt idx="6348">
                  <c:v>51.536934791810225</c:v>
                </c:pt>
                <c:pt idx="6349">
                  <c:v>51.532271758910568</c:v>
                </c:pt>
                <c:pt idx="6350">
                  <c:v>51.527608726010911</c:v>
                </c:pt>
                <c:pt idx="6351">
                  <c:v>51.522945693111254</c:v>
                </c:pt>
                <c:pt idx="6352">
                  <c:v>51.518282660211597</c:v>
                </c:pt>
                <c:pt idx="6353">
                  <c:v>51.51361962731194</c:v>
                </c:pt>
                <c:pt idx="6354">
                  <c:v>51.508956594412282</c:v>
                </c:pt>
                <c:pt idx="6355">
                  <c:v>51.504293561512625</c:v>
                </c:pt>
                <c:pt idx="6356">
                  <c:v>51.499630528612968</c:v>
                </c:pt>
                <c:pt idx="6357">
                  <c:v>51.494967495713318</c:v>
                </c:pt>
                <c:pt idx="6358">
                  <c:v>51.490304462813661</c:v>
                </c:pt>
                <c:pt idx="6359">
                  <c:v>51.485641429914004</c:v>
                </c:pt>
                <c:pt idx="6360">
                  <c:v>51.480978397014347</c:v>
                </c:pt>
                <c:pt idx="6361">
                  <c:v>51.47631536411469</c:v>
                </c:pt>
                <c:pt idx="6362">
                  <c:v>51.471652331215033</c:v>
                </c:pt>
                <c:pt idx="6363">
                  <c:v>51.466989298315376</c:v>
                </c:pt>
                <c:pt idx="6364">
                  <c:v>51.462326265415719</c:v>
                </c:pt>
                <c:pt idx="6365">
                  <c:v>51.457611044084786</c:v>
                </c:pt>
                <c:pt idx="6366">
                  <c:v>51.45289582275386</c:v>
                </c:pt>
                <c:pt idx="6367">
                  <c:v>51.448180601422933</c:v>
                </c:pt>
                <c:pt idx="6368">
                  <c:v>51.443465380092</c:v>
                </c:pt>
                <c:pt idx="6369">
                  <c:v>51.438750158761067</c:v>
                </c:pt>
                <c:pt idx="6370">
                  <c:v>51.434034937430141</c:v>
                </c:pt>
                <c:pt idx="6371">
                  <c:v>51.429319716099215</c:v>
                </c:pt>
                <c:pt idx="6372">
                  <c:v>51.424604494768282</c:v>
                </c:pt>
                <c:pt idx="6373">
                  <c:v>51.419889273437349</c:v>
                </c:pt>
                <c:pt idx="6374">
                  <c:v>51.415174052106423</c:v>
                </c:pt>
                <c:pt idx="6375">
                  <c:v>51.410458830775497</c:v>
                </c:pt>
                <c:pt idx="6376">
                  <c:v>51.405743609444563</c:v>
                </c:pt>
                <c:pt idx="6377">
                  <c:v>51.40102838811363</c:v>
                </c:pt>
                <c:pt idx="6378">
                  <c:v>51.396313166782704</c:v>
                </c:pt>
                <c:pt idx="6379">
                  <c:v>51.391597945451778</c:v>
                </c:pt>
                <c:pt idx="6380">
                  <c:v>51.386882724120845</c:v>
                </c:pt>
                <c:pt idx="6381">
                  <c:v>51.382167502789912</c:v>
                </c:pt>
                <c:pt idx="6382">
                  <c:v>51.377452281458986</c:v>
                </c:pt>
                <c:pt idx="6383">
                  <c:v>51.37273706012806</c:v>
                </c:pt>
                <c:pt idx="6384">
                  <c:v>51.368021838797127</c:v>
                </c:pt>
                <c:pt idx="6385">
                  <c:v>51.363306617466193</c:v>
                </c:pt>
                <c:pt idx="6386">
                  <c:v>51.358591396135267</c:v>
                </c:pt>
                <c:pt idx="6387">
                  <c:v>51.353876174804334</c:v>
                </c:pt>
                <c:pt idx="6388">
                  <c:v>51.349160953473408</c:v>
                </c:pt>
                <c:pt idx="6389">
                  <c:v>51.344445732142475</c:v>
                </c:pt>
                <c:pt idx="6390">
                  <c:v>51.339730510811549</c:v>
                </c:pt>
                <c:pt idx="6391">
                  <c:v>51.335015289480623</c:v>
                </c:pt>
                <c:pt idx="6392">
                  <c:v>51.33030006814969</c:v>
                </c:pt>
                <c:pt idx="6393">
                  <c:v>51.325584846818757</c:v>
                </c:pt>
                <c:pt idx="6394">
                  <c:v>51.32086962548783</c:v>
                </c:pt>
                <c:pt idx="6395">
                  <c:v>51.316103659014288</c:v>
                </c:pt>
                <c:pt idx="6396">
                  <c:v>51.311337692540754</c:v>
                </c:pt>
                <c:pt idx="6397">
                  <c:v>51.306571726067212</c:v>
                </c:pt>
                <c:pt idx="6398">
                  <c:v>51.30180575959367</c:v>
                </c:pt>
                <c:pt idx="6399">
                  <c:v>51.297039793120128</c:v>
                </c:pt>
                <c:pt idx="6400">
                  <c:v>51.292273826646593</c:v>
                </c:pt>
                <c:pt idx="6401">
                  <c:v>51.287507860173051</c:v>
                </c:pt>
                <c:pt idx="6402">
                  <c:v>51.282741893699509</c:v>
                </c:pt>
                <c:pt idx="6403">
                  <c:v>51.277975927225967</c:v>
                </c:pt>
                <c:pt idx="6404">
                  <c:v>51.273209960752432</c:v>
                </c:pt>
                <c:pt idx="6405">
                  <c:v>51.26844399427889</c:v>
                </c:pt>
                <c:pt idx="6406">
                  <c:v>51.263678027805348</c:v>
                </c:pt>
                <c:pt idx="6407">
                  <c:v>51.258912061331806</c:v>
                </c:pt>
                <c:pt idx="6408">
                  <c:v>51.254146094858271</c:v>
                </c:pt>
                <c:pt idx="6409">
                  <c:v>51.249380128384729</c:v>
                </c:pt>
                <c:pt idx="6410">
                  <c:v>51.244614161911187</c:v>
                </c:pt>
                <c:pt idx="6411">
                  <c:v>51.239848195437652</c:v>
                </c:pt>
                <c:pt idx="6412">
                  <c:v>51.23508222896411</c:v>
                </c:pt>
                <c:pt idx="6413">
                  <c:v>51.230316262490568</c:v>
                </c:pt>
                <c:pt idx="6414">
                  <c:v>51.225550296017026</c:v>
                </c:pt>
                <c:pt idx="6415">
                  <c:v>51.220784329543491</c:v>
                </c:pt>
                <c:pt idx="6416">
                  <c:v>51.216018363069949</c:v>
                </c:pt>
                <c:pt idx="6417">
                  <c:v>51.211252396596407</c:v>
                </c:pt>
                <c:pt idx="6418">
                  <c:v>51.206486430122865</c:v>
                </c:pt>
                <c:pt idx="6419">
                  <c:v>51.20172046364933</c:v>
                </c:pt>
                <c:pt idx="6420">
                  <c:v>51.196954497175788</c:v>
                </c:pt>
                <c:pt idx="6421">
                  <c:v>51.192188530702246</c:v>
                </c:pt>
                <c:pt idx="6422">
                  <c:v>51.187422564228704</c:v>
                </c:pt>
                <c:pt idx="6423">
                  <c:v>51.18265659775517</c:v>
                </c:pt>
                <c:pt idx="6424">
                  <c:v>51.177890631281628</c:v>
                </c:pt>
                <c:pt idx="6425">
                  <c:v>51.173073422922108</c:v>
                </c:pt>
                <c:pt idx="6426">
                  <c:v>51.168256214562582</c:v>
                </c:pt>
                <c:pt idx="6427">
                  <c:v>51.163439006203063</c:v>
                </c:pt>
                <c:pt idx="6428">
                  <c:v>51.158621797843537</c:v>
                </c:pt>
                <c:pt idx="6429">
                  <c:v>51.153804589484018</c:v>
                </c:pt>
                <c:pt idx="6430">
                  <c:v>51.148987381124492</c:v>
                </c:pt>
                <c:pt idx="6431">
                  <c:v>51.144170172764973</c:v>
                </c:pt>
                <c:pt idx="6432">
                  <c:v>51.139352964405454</c:v>
                </c:pt>
                <c:pt idx="6433">
                  <c:v>51.134535756045928</c:v>
                </c:pt>
                <c:pt idx="6434">
                  <c:v>51.129718547686409</c:v>
                </c:pt>
                <c:pt idx="6435">
                  <c:v>51.124901339326883</c:v>
                </c:pt>
                <c:pt idx="6436">
                  <c:v>51.120084130967363</c:v>
                </c:pt>
                <c:pt idx="6437">
                  <c:v>51.115266922607837</c:v>
                </c:pt>
                <c:pt idx="6438">
                  <c:v>51.110449714248318</c:v>
                </c:pt>
                <c:pt idx="6439">
                  <c:v>51.105632505888792</c:v>
                </c:pt>
                <c:pt idx="6440">
                  <c:v>51.100815297529273</c:v>
                </c:pt>
                <c:pt idx="6441">
                  <c:v>51.095998089169754</c:v>
                </c:pt>
                <c:pt idx="6442">
                  <c:v>51.091180880810228</c:v>
                </c:pt>
                <c:pt idx="6443">
                  <c:v>51.086363672450709</c:v>
                </c:pt>
                <c:pt idx="6444">
                  <c:v>51.081546464091183</c:v>
                </c:pt>
                <c:pt idx="6445">
                  <c:v>51.076729255731664</c:v>
                </c:pt>
                <c:pt idx="6446">
                  <c:v>51.071912047372138</c:v>
                </c:pt>
                <c:pt idx="6447">
                  <c:v>51.067094839012618</c:v>
                </c:pt>
                <c:pt idx="6448">
                  <c:v>51.062277630653099</c:v>
                </c:pt>
                <c:pt idx="6449">
                  <c:v>51.057460422293573</c:v>
                </c:pt>
                <c:pt idx="6450">
                  <c:v>51.052643213934054</c:v>
                </c:pt>
                <c:pt idx="6451">
                  <c:v>51.047826005574528</c:v>
                </c:pt>
                <c:pt idx="6452">
                  <c:v>51.043008797215009</c:v>
                </c:pt>
                <c:pt idx="6453">
                  <c:v>51.038191588855483</c:v>
                </c:pt>
                <c:pt idx="6454">
                  <c:v>51.033374380495964</c:v>
                </c:pt>
                <c:pt idx="6455">
                  <c:v>51.028505980798194</c:v>
                </c:pt>
                <c:pt idx="6456">
                  <c:v>51.023637581100424</c:v>
                </c:pt>
                <c:pt idx="6457">
                  <c:v>51.018769181402654</c:v>
                </c:pt>
                <c:pt idx="6458">
                  <c:v>51.013900781704884</c:v>
                </c:pt>
                <c:pt idx="6459">
                  <c:v>51.009032382007106</c:v>
                </c:pt>
                <c:pt idx="6460">
                  <c:v>51.004163982309336</c:v>
                </c:pt>
                <c:pt idx="6461">
                  <c:v>50.999295582611566</c:v>
                </c:pt>
                <c:pt idx="6462">
                  <c:v>50.994427182913796</c:v>
                </c:pt>
                <c:pt idx="6463">
                  <c:v>50.989558783216026</c:v>
                </c:pt>
                <c:pt idx="6464">
                  <c:v>50.984690383518256</c:v>
                </c:pt>
                <c:pt idx="6465">
                  <c:v>50.979821983820486</c:v>
                </c:pt>
                <c:pt idx="6466">
                  <c:v>50.974953584122716</c:v>
                </c:pt>
                <c:pt idx="6467">
                  <c:v>50.970085184424946</c:v>
                </c:pt>
                <c:pt idx="6468">
                  <c:v>50.965216784727176</c:v>
                </c:pt>
                <c:pt idx="6469">
                  <c:v>50.960348385029405</c:v>
                </c:pt>
                <c:pt idx="6470">
                  <c:v>50.955479985331628</c:v>
                </c:pt>
                <c:pt idx="6471">
                  <c:v>50.950611585633858</c:v>
                </c:pt>
                <c:pt idx="6472">
                  <c:v>50.945743185936088</c:v>
                </c:pt>
                <c:pt idx="6473">
                  <c:v>50.940874786238318</c:v>
                </c:pt>
                <c:pt idx="6474">
                  <c:v>50.936006386540548</c:v>
                </c:pt>
                <c:pt idx="6475">
                  <c:v>50.931137986842778</c:v>
                </c:pt>
                <c:pt idx="6476">
                  <c:v>50.926269587145008</c:v>
                </c:pt>
                <c:pt idx="6477">
                  <c:v>50.921401187447238</c:v>
                </c:pt>
                <c:pt idx="6478">
                  <c:v>50.916532787749468</c:v>
                </c:pt>
                <c:pt idx="6479">
                  <c:v>50.91166438805169</c:v>
                </c:pt>
                <c:pt idx="6480">
                  <c:v>50.90679598835392</c:v>
                </c:pt>
                <c:pt idx="6481">
                  <c:v>50.90192758865615</c:v>
                </c:pt>
                <c:pt idx="6482">
                  <c:v>50.89705918895838</c:v>
                </c:pt>
                <c:pt idx="6483">
                  <c:v>50.89219078926061</c:v>
                </c:pt>
                <c:pt idx="6484">
                  <c:v>50.88732238956284</c:v>
                </c:pt>
                <c:pt idx="6485">
                  <c:v>50.882403885157537</c:v>
                </c:pt>
                <c:pt idx="6486">
                  <c:v>50.877485380752233</c:v>
                </c:pt>
                <c:pt idx="6487">
                  <c:v>50.87256687634693</c:v>
                </c:pt>
                <c:pt idx="6488">
                  <c:v>50.867648371941627</c:v>
                </c:pt>
                <c:pt idx="6489">
                  <c:v>50.862729867536324</c:v>
                </c:pt>
                <c:pt idx="6490">
                  <c:v>50.85781136313102</c:v>
                </c:pt>
                <c:pt idx="6491">
                  <c:v>50.852892858725717</c:v>
                </c:pt>
                <c:pt idx="6492">
                  <c:v>50.847974354320414</c:v>
                </c:pt>
                <c:pt idx="6493">
                  <c:v>50.84305584991511</c:v>
                </c:pt>
                <c:pt idx="6494">
                  <c:v>50.838137345509807</c:v>
                </c:pt>
                <c:pt idx="6495">
                  <c:v>50.833218841104504</c:v>
                </c:pt>
                <c:pt idx="6496">
                  <c:v>50.828300336699201</c:v>
                </c:pt>
                <c:pt idx="6497">
                  <c:v>50.823381832293897</c:v>
                </c:pt>
                <c:pt idx="6498">
                  <c:v>50.818463327888594</c:v>
                </c:pt>
                <c:pt idx="6499">
                  <c:v>50.813544823483298</c:v>
                </c:pt>
                <c:pt idx="6500">
                  <c:v>50.808626319077995</c:v>
                </c:pt>
                <c:pt idx="6501">
                  <c:v>50.803707814672691</c:v>
                </c:pt>
                <c:pt idx="6502">
                  <c:v>50.798789310267388</c:v>
                </c:pt>
                <c:pt idx="6503">
                  <c:v>50.793870805862085</c:v>
                </c:pt>
                <c:pt idx="6504">
                  <c:v>50.788952301456781</c:v>
                </c:pt>
                <c:pt idx="6505">
                  <c:v>50.784033797051478</c:v>
                </c:pt>
                <c:pt idx="6506">
                  <c:v>50.779115292646175</c:v>
                </c:pt>
                <c:pt idx="6507">
                  <c:v>50.774196788240872</c:v>
                </c:pt>
                <c:pt idx="6508">
                  <c:v>50.769278283835568</c:v>
                </c:pt>
                <c:pt idx="6509">
                  <c:v>50.764359779430265</c:v>
                </c:pt>
                <c:pt idx="6510">
                  <c:v>50.759441275024962</c:v>
                </c:pt>
                <c:pt idx="6511">
                  <c:v>50.754522770619658</c:v>
                </c:pt>
                <c:pt idx="6512">
                  <c:v>50.749604266214355</c:v>
                </c:pt>
                <c:pt idx="6513">
                  <c:v>50.744685761809052</c:v>
                </c:pt>
                <c:pt idx="6514">
                  <c:v>50.739767257403749</c:v>
                </c:pt>
                <c:pt idx="6515">
                  <c:v>50.734800383503007</c:v>
                </c:pt>
                <c:pt idx="6516">
                  <c:v>50.729833509602273</c:v>
                </c:pt>
                <c:pt idx="6517">
                  <c:v>50.724866635701531</c:v>
                </c:pt>
                <c:pt idx="6518">
                  <c:v>50.719899761800789</c:v>
                </c:pt>
                <c:pt idx="6519">
                  <c:v>50.714932887900055</c:v>
                </c:pt>
                <c:pt idx="6520">
                  <c:v>50.709966013999313</c:v>
                </c:pt>
                <c:pt idx="6521">
                  <c:v>50.704999140098579</c:v>
                </c:pt>
                <c:pt idx="6522">
                  <c:v>50.700032266197837</c:v>
                </c:pt>
                <c:pt idx="6523">
                  <c:v>50.695065392297096</c:v>
                </c:pt>
                <c:pt idx="6524">
                  <c:v>50.690098518396361</c:v>
                </c:pt>
                <c:pt idx="6525">
                  <c:v>50.68513164449562</c:v>
                </c:pt>
                <c:pt idx="6526">
                  <c:v>50.680164770594878</c:v>
                </c:pt>
                <c:pt idx="6527">
                  <c:v>50.675197896694144</c:v>
                </c:pt>
                <c:pt idx="6528">
                  <c:v>50.670231022793402</c:v>
                </c:pt>
                <c:pt idx="6529">
                  <c:v>50.665264148892661</c:v>
                </c:pt>
                <c:pt idx="6530">
                  <c:v>50.660297274991926</c:v>
                </c:pt>
                <c:pt idx="6531">
                  <c:v>50.655330401091184</c:v>
                </c:pt>
                <c:pt idx="6532">
                  <c:v>50.65036352719045</c:v>
                </c:pt>
                <c:pt idx="6533">
                  <c:v>50.645396653289708</c:v>
                </c:pt>
                <c:pt idx="6534">
                  <c:v>50.640429779388967</c:v>
                </c:pt>
                <c:pt idx="6535">
                  <c:v>50.635462905488232</c:v>
                </c:pt>
                <c:pt idx="6536">
                  <c:v>50.630496031587491</c:v>
                </c:pt>
                <c:pt idx="6537">
                  <c:v>50.625529157686749</c:v>
                </c:pt>
                <c:pt idx="6538">
                  <c:v>50.620562283786015</c:v>
                </c:pt>
                <c:pt idx="6539">
                  <c:v>50.615595409885273</c:v>
                </c:pt>
                <c:pt idx="6540">
                  <c:v>50.610628535984539</c:v>
                </c:pt>
                <c:pt idx="6541">
                  <c:v>50.605661662083797</c:v>
                </c:pt>
                <c:pt idx="6542">
                  <c:v>50.600694788183056</c:v>
                </c:pt>
                <c:pt idx="6543">
                  <c:v>50.595727914282321</c:v>
                </c:pt>
                <c:pt idx="6544">
                  <c:v>50.59076104038158</c:v>
                </c:pt>
                <c:pt idx="6545">
                  <c:v>50.585743391081721</c:v>
                </c:pt>
                <c:pt idx="6546">
                  <c:v>50.580725741781869</c:v>
                </c:pt>
                <c:pt idx="6547">
                  <c:v>50.57570809248201</c:v>
                </c:pt>
                <c:pt idx="6548">
                  <c:v>50.570690443182158</c:v>
                </c:pt>
                <c:pt idx="6549">
                  <c:v>50.5656727938823</c:v>
                </c:pt>
                <c:pt idx="6550">
                  <c:v>50.560655144582448</c:v>
                </c:pt>
                <c:pt idx="6551">
                  <c:v>50.555637495282589</c:v>
                </c:pt>
                <c:pt idx="6552">
                  <c:v>50.55061984598273</c:v>
                </c:pt>
                <c:pt idx="6553">
                  <c:v>50.545602196682879</c:v>
                </c:pt>
                <c:pt idx="6554">
                  <c:v>50.54058454738302</c:v>
                </c:pt>
                <c:pt idx="6555">
                  <c:v>50.535566898083168</c:v>
                </c:pt>
                <c:pt idx="6556">
                  <c:v>50.530549248783309</c:v>
                </c:pt>
                <c:pt idx="6557">
                  <c:v>50.525531599483458</c:v>
                </c:pt>
                <c:pt idx="6558">
                  <c:v>50.520513950183599</c:v>
                </c:pt>
                <c:pt idx="6559">
                  <c:v>50.51549630088374</c:v>
                </c:pt>
                <c:pt idx="6560">
                  <c:v>50.510478651583888</c:v>
                </c:pt>
                <c:pt idx="6561">
                  <c:v>50.505461002284029</c:v>
                </c:pt>
                <c:pt idx="6562">
                  <c:v>50.500443352984178</c:v>
                </c:pt>
                <c:pt idx="6563">
                  <c:v>50.495425703684319</c:v>
                </c:pt>
                <c:pt idx="6564">
                  <c:v>50.490408054384467</c:v>
                </c:pt>
                <c:pt idx="6565">
                  <c:v>50.485390405084608</c:v>
                </c:pt>
                <c:pt idx="6566">
                  <c:v>50.480372755784757</c:v>
                </c:pt>
                <c:pt idx="6567">
                  <c:v>50.475355106484898</c:v>
                </c:pt>
                <c:pt idx="6568">
                  <c:v>50.470337457185039</c:v>
                </c:pt>
                <c:pt idx="6569">
                  <c:v>50.465319807885187</c:v>
                </c:pt>
                <c:pt idx="6570">
                  <c:v>50.460302158585328</c:v>
                </c:pt>
                <c:pt idx="6571">
                  <c:v>50.455284509285477</c:v>
                </c:pt>
                <c:pt idx="6572">
                  <c:v>50.450266859985618</c:v>
                </c:pt>
                <c:pt idx="6573">
                  <c:v>50.445249210685766</c:v>
                </c:pt>
                <c:pt idx="6574">
                  <c:v>50.440231561385907</c:v>
                </c:pt>
                <c:pt idx="6575">
                  <c:v>50.435159658007635</c:v>
                </c:pt>
                <c:pt idx="6576">
                  <c:v>50.430087754629362</c:v>
                </c:pt>
                <c:pt idx="6577">
                  <c:v>50.425015851251089</c:v>
                </c:pt>
                <c:pt idx="6578">
                  <c:v>50.419943947872817</c:v>
                </c:pt>
                <c:pt idx="6579">
                  <c:v>50.414872044494544</c:v>
                </c:pt>
                <c:pt idx="6580">
                  <c:v>50.409800141116278</c:v>
                </c:pt>
                <c:pt idx="6581">
                  <c:v>50.404728237738006</c:v>
                </c:pt>
                <c:pt idx="6582">
                  <c:v>50.399656334359733</c:v>
                </c:pt>
                <c:pt idx="6583">
                  <c:v>50.39458443098146</c:v>
                </c:pt>
                <c:pt idx="6584">
                  <c:v>50.389512527603188</c:v>
                </c:pt>
                <c:pt idx="6585">
                  <c:v>50.384440624224915</c:v>
                </c:pt>
                <c:pt idx="6586">
                  <c:v>50.379368720846642</c:v>
                </c:pt>
                <c:pt idx="6587">
                  <c:v>50.37429681746837</c:v>
                </c:pt>
                <c:pt idx="6588">
                  <c:v>50.369224914090097</c:v>
                </c:pt>
                <c:pt idx="6589">
                  <c:v>50.364153010711831</c:v>
                </c:pt>
                <c:pt idx="6590">
                  <c:v>50.359081107333559</c:v>
                </c:pt>
                <c:pt idx="6591">
                  <c:v>50.354009203955286</c:v>
                </c:pt>
                <c:pt idx="6592">
                  <c:v>50.348937300577013</c:v>
                </c:pt>
                <c:pt idx="6593">
                  <c:v>50.343865397198741</c:v>
                </c:pt>
                <c:pt idx="6594">
                  <c:v>50.338793493820468</c:v>
                </c:pt>
                <c:pt idx="6595">
                  <c:v>50.333721590442195</c:v>
                </c:pt>
                <c:pt idx="6596">
                  <c:v>50.328649687063923</c:v>
                </c:pt>
                <c:pt idx="6597">
                  <c:v>50.32357778368565</c:v>
                </c:pt>
                <c:pt idx="6598">
                  <c:v>50.318505880307377</c:v>
                </c:pt>
                <c:pt idx="6599">
                  <c:v>50.313433976929105</c:v>
                </c:pt>
                <c:pt idx="6600">
                  <c:v>50.308362073550839</c:v>
                </c:pt>
                <c:pt idx="6601">
                  <c:v>50.303290170172566</c:v>
                </c:pt>
                <c:pt idx="6602">
                  <c:v>50.298218266794294</c:v>
                </c:pt>
                <c:pt idx="6603">
                  <c:v>50.293146363416021</c:v>
                </c:pt>
                <c:pt idx="6604">
                  <c:v>50.288074460037748</c:v>
                </c:pt>
                <c:pt idx="6605">
                  <c:v>50.282948549593968</c:v>
                </c:pt>
                <c:pt idx="6606">
                  <c:v>50.277822639150187</c:v>
                </c:pt>
                <c:pt idx="6607">
                  <c:v>50.2726967287064</c:v>
                </c:pt>
                <c:pt idx="6608">
                  <c:v>50.26757081826262</c:v>
                </c:pt>
                <c:pt idx="6609">
                  <c:v>50.262444907818839</c:v>
                </c:pt>
                <c:pt idx="6610">
                  <c:v>50.257318997375059</c:v>
                </c:pt>
                <c:pt idx="6611">
                  <c:v>50.252193086931278</c:v>
                </c:pt>
                <c:pt idx="6612">
                  <c:v>50.247067176487491</c:v>
                </c:pt>
                <c:pt idx="6613">
                  <c:v>50.24194126604371</c:v>
                </c:pt>
                <c:pt idx="6614">
                  <c:v>50.23681535559993</c:v>
                </c:pt>
                <c:pt idx="6615">
                  <c:v>50.23168944515615</c:v>
                </c:pt>
                <c:pt idx="6616">
                  <c:v>50.226563534712369</c:v>
                </c:pt>
                <c:pt idx="6617">
                  <c:v>50.221437624268582</c:v>
                </c:pt>
                <c:pt idx="6618">
                  <c:v>50.216311713824801</c:v>
                </c:pt>
                <c:pt idx="6619">
                  <c:v>50.211185803381021</c:v>
                </c:pt>
                <c:pt idx="6620">
                  <c:v>50.20605989293724</c:v>
                </c:pt>
                <c:pt idx="6621">
                  <c:v>50.20093398249346</c:v>
                </c:pt>
                <c:pt idx="6622">
                  <c:v>50.195808072049672</c:v>
                </c:pt>
                <c:pt idx="6623">
                  <c:v>50.190682161605892</c:v>
                </c:pt>
                <c:pt idx="6624">
                  <c:v>50.185556251162112</c:v>
                </c:pt>
                <c:pt idx="6625">
                  <c:v>50.180430340718331</c:v>
                </c:pt>
                <c:pt idx="6626">
                  <c:v>50.175304430274551</c:v>
                </c:pt>
                <c:pt idx="6627">
                  <c:v>50.170178519830763</c:v>
                </c:pt>
                <c:pt idx="6628">
                  <c:v>50.165052609386983</c:v>
                </c:pt>
                <c:pt idx="6629">
                  <c:v>50.159926698943202</c:v>
                </c:pt>
                <c:pt idx="6630">
                  <c:v>50.154800788499422</c:v>
                </c:pt>
                <c:pt idx="6631">
                  <c:v>50.149674878055642</c:v>
                </c:pt>
                <c:pt idx="6632">
                  <c:v>50.144548967611854</c:v>
                </c:pt>
                <c:pt idx="6633">
                  <c:v>50.139423057168074</c:v>
                </c:pt>
                <c:pt idx="6634">
                  <c:v>50.134297146724293</c:v>
                </c:pt>
                <c:pt idx="6635">
                  <c:v>50.129118091815485</c:v>
                </c:pt>
                <c:pt idx="6636">
                  <c:v>50.12393903690667</c:v>
                </c:pt>
                <c:pt idx="6637">
                  <c:v>50.118759981997862</c:v>
                </c:pt>
                <c:pt idx="6638">
                  <c:v>50.113580927089053</c:v>
                </c:pt>
                <c:pt idx="6639">
                  <c:v>50.108401872180238</c:v>
                </c:pt>
                <c:pt idx="6640">
                  <c:v>50.10322281727143</c:v>
                </c:pt>
                <c:pt idx="6641">
                  <c:v>50.098043762362622</c:v>
                </c:pt>
                <c:pt idx="6642">
                  <c:v>50.092864707453813</c:v>
                </c:pt>
                <c:pt idx="6643">
                  <c:v>50.087685652544998</c:v>
                </c:pt>
                <c:pt idx="6644">
                  <c:v>50.08250659763619</c:v>
                </c:pt>
                <c:pt idx="6645">
                  <c:v>50.077327542727382</c:v>
                </c:pt>
                <c:pt idx="6646">
                  <c:v>50.072148487818566</c:v>
                </c:pt>
                <c:pt idx="6647">
                  <c:v>50.066969432909758</c:v>
                </c:pt>
                <c:pt idx="6648">
                  <c:v>50.06179037800095</c:v>
                </c:pt>
                <c:pt idx="6649">
                  <c:v>50.056611323092142</c:v>
                </c:pt>
                <c:pt idx="6650">
                  <c:v>50.051432268183326</c:v>
                </c:pt>
                <c:pt idx="6651">
                  <c:v>50.046253213274518</c:v>
                </c:pt>
                <c:pt idx="6652">
                  <c:v>50.04107415836571</c:v>
                </c:pt>
                <c:pt idx="6653">
                  <c:v>50.035895103456895</c:v>
                </c:pt>
                <c:pt idx="6654">
                  <c:v>50.030716048548086</c:v>
                </c:pt>
                <c:pt idx="6655">
                  <c:v>50.025536993639278</c:v>
                </c:pt>
                <c:pt idx="6656">
                  <c:v>50.020357938730463</c:v>
                </c:pt>
                <c:pt idx="6657">
                  <c:v>50.015178883821655</c:v>
                </c:pt>
                <c:pt idx="6658">
                  <c:v>50.009999828912846</c:v>
                </c:pt>
                <c:pt idx="6659">
                  <c:v>50.004820774004031</c:v>
                </c:pt>
                <c:pt idx="6660">
                  <c:v>49.999641719095223</c:v>
                </c:pt>
                <c:pt idx="6661">
                  <c:v>49.994462664186415</c:v>
                </c:pt>
                <c:pt idx="6662">
                  <c:v>49.989283609277607</c:v>
                </c:pt>
                <c:pt idx="6663">
                  <c:v>49.984104554368791</c:v>
                </c:pt>
                <c:pt idx="6664">
                  <c:v>49.978925499459983</c:v>
                </c:pt>
                <c:pt idx="6665">
                  <c:v>49.973693041883983</c:v>
                </c:pt>
                <c:pt idx="6666">
                  <c:v>49.968460584307991</c:v>
                </c:pt>
                <c:pt idx="6667">
                  <c:v>49.963228126731991</c:v>
                </c:pt>
                <c:pt idx="6668">
                  <c:v>49.957995669155999</c:v>
                </c:pt>
                <c:pt idx="6669">
                  <c:v>49.952763211579999</c:v>
                </c:pt>
                <c:pt idx="6670">
                  <c:v>49.947530754004006</c:v>
                </c:pt>
                <c:pt idx="6671">
                  <c:v>49.942298296428007</c:v>
                </c:pt>
                <c:pt idx="6672">
                  <c:v>49.937065838852014</c:v>
                </c:pt>
                <c:pt idx="6673">
                  <c:v>49.931833381276014</c:v>
                </c:pt>
                <c:pt idx="6674">
                  <c:v>49.926600923700022</c:v>
                </c:pt>
                <c:pt idx="6675">
                  <c:v>49.921368466124022</c:v>
                </c:pt>
                <c:pt idx="6676">
                  <c:v>49.91613600854803</c:v>
                </c:pt>
                <c:pt idx="6677">
                  <c:v>49.91090355097203</c:v>
                </c:pt>
                <c:pt idx="6678">
                  <c:v>49.905671093396037</c:v>
                </c:pt>
                <c:pt idx="6679">
                  <c:v>49.900438635820038</c:v>
                </c:pt>
                <c:pt idx="6680">
                  <c:v>49.895206178244038</c:v>
                </c:pt>
                <c:pt idx="6681">
                  <c:v>49.889973720668046</c:v>
                </c:pt>
                <c:pt idx="6682">
                  <c:v>49.884741263092046</c:v>
                </c:pt>
                <c:pt idx="6683">
                  <c:v>49.879508805516053</c:v>
                </c:pt>
                <c:pt idx="6684">
                  <c:v>49.874276347940054</c:v>
                </c:pt>
                <c:pt idx="6685">
                  <c:v>49.869043890364061</c:v>
                </c:pt>
                <c:pt idx="6686">
                  <c:v>49.863811432788061</c:v>
                </c:pt>
                <c:pt idx="6687">
                  <c:v>49.858578975212069</c:v>
                </c:pt>
                <c:pt idx="6688">
                  <c:v>49.853346517636069</c:v>
                </c:pt>
                <c:pt idx="6689">
                  <c:v>49.848114060060077</c:v>
                </c:pt>
                <c:pt idx="6690">
                  <c:v>49.842881602484077</c:v>
                </c:pt>
                <c:pt idx="6691">
                  <c:v>49.837649144908085</c:v>
                </c:pt>
                <c:pt idx="6692">
                  <c:v>49.832416687332085</c:v>
                </c:pt>
                <c:pt idx="6693">
                  <c:v>49.827184229756092</c:v>
                </c:pt>
                <c:pt idx="6694">
                  <c:v>49.821951772180093</c:v>
                </c:pt>
                <c:pt idx="6695">
                  <c:v>49.8166662248805</c:v>
                </c:pt>
                <c:pt idx="6696">
                  <c:v>49.811380677580914</c:v>
                </c:pt>
                <c:pt idx="6697">
                  <c:v>49.806095130281321</c:v>
                </c:pt>
                <c:pt idx="6698">
                  <c:v>49.800809582981735</c:v>
                </c:pt>
                <c:pt idx="6699">
                  <c:v>49.795524035682142</c:v>
                </c:pt>
                <c:pt idx="6700">
                  <c:v>49.790238488382556</c:v>
                </c:pt>
                <c:pt idx="6701">
                  <c:v>49.784952941082963</c:v>
                </c:pt>
                <c:pt idx="6702">
                  <c:v>49.77966739378337</c:v>
                </c:pt>
                <c:pt idx="6703">
                  <c:v>49.774381846483784</c:v>
                </c:pt>
                <c:pt idx="6704">
                  <c:v>49.769096299184191</c:v>
                </c:pt>
                <c:pt idx="6705">
                  <c:v>49.763810751884606</c:v>
                </c:pt>
                <c:pt idx="6706">
                  <c:v>49.758525204585013</c:v>
                </c:pt>
                <c:pt idx="6707">
                  <c:v>49.753239657285427</c:v>
                </c:pt>
                <c:pt idx="6708">
                  <c:v>49.747954109985834</c:v>
                </c:pt>
                <c:pt idx="6709">
                  <c:v>49.742668562686248</c:v>
                </c:pt>
                <c:pt idx="6710">
                  <c:v>49.737383015386655</c:v>
                </c:pt>
                <c:pt idx="6711">
                  <c:v>49.732097468087062</c:v>
                </c:pt>
                <c:pt idx="6712">
                  <c:v>49.726811920787476</c:v>
                </c:pt>
                <c:pt idx="6713">
                  <c:v>49.721526373487883</c:v>
                </c:pt>
                <c:pt idx="6714">
                  <c:v>49.716240826188297</c:v>
                </c:pt>
                <c:pt idx="6715">
                  <c:v>49.710955278888704</c:v>
                </c:pt>
                <c:pt idx="6716">
                  <c:v>49.705669731589118</c:v>
                </c:pt>
                <c:pt idx="6717">
                  <c:v>49.700384184289526</c:v>
                </c:pt>
                <c:pt idx="6718">
                  <c:v>49.695098636989933</c:v>
                </c:pt>
                <c:pt idx="6719">
                  <c:v>49.689813089690347</c:v>
                </c:pt>
                <c:pt idx="6720">
                  <c:v>49.684527542390754</c:v>
                </c:pt>
                <c:pt idx="6721">
                  <c:v>49.679241995091168</c:v>
                </c:pt>
                <c:pt idx="6722">
                  <c:v>49.673956447791575</c:v>
                </c:pt>
                <c:pt idx="6723">
                  <c:v>49.668670900491989</c:v>
                </c:pt>
                <c:pt idx="6724">
                  <c:v>49.663385353192396</c:v>
                </c:pt>
                <c:pt idx="6725">
                  <c:v>49.658048541936182</c:v>
                </c:pt>
                <c:pt idx="6726">
                  <c:v>49.652711730679968</c:v>
                </c:pt>
                <c:pt idx="6727">
                  <c:v>49.647374919423761</c:v>
                </c:pt>
                <c:pt idx="6728">
                  <c:v>49.642038108167547</c:v>
                </c:pt>
                <c:pt idx="6729">
                  <c:v>49.636701296911333</c:v>
                </c:pt>
                <c:pt idx="6730">
                  <c:v>49.631364485655119</c:v>
                </c:pt>
                <c:pt idx="6731">
                  <c:v>49.626027674398912</c:v>
                </c:pt>
                <c:pt idx="6732">
                  <c:v>49.620690863142698</c:v>
                </c:pt>
                <c:pt idx="6733">
                  <c:v>49.615354051886484</c:v>
                </c:pt>
                <c:pt idx="6734">
                  <c:v>49.61001724063027</c:v>
                </c:pt>
                <c:pt idx="6735">
                  <c:v>49.604680429374064</c:v>
                </c:pt>
                <c:pt idx="6736">
                  <c:v>49.59934361811785</c:v>
                </c:pt>
                <c:pt idx="6737">
                  <c:v>49.594006806861636</c:v>
                </c:pt>
                <c:pt idx="6738">
                  <c:v>49.588669995605422</c:v>
                </c:pt>
                <c:pt idx="6739">
                  <c:v>49.583333184349215</c:v>
                </c:pt>
                <c:pt idx="6740">
                  <c:v>49.577996373093001</c:v>
                </c:pt>
                <c:pt idx="6741">
                  <c:v>49.572659561836787</c:v>
                </c:pt>
                <c:pt idx="6742">
                  <c:v>49.567322750580573</c:v>
                </c:pt>
                <c:pt idx="6743">
                  <c:v>49.561985939324359</c:v>
                </c:pt>
                <c:pt idx="6744">
                  <c:v>49.556649128068152</c:v>
                </c:pt>
                <c:pt idx="6745">
                  <c:v>49.551312316811938</c:v>
                </c:pt>
                <c:pt idx="6746">
                  <c:v>49.545975505555724</c:v>
                </c:pt>
                <c:pt idx="6747">
                  <c:v>49.54063869429951</c:v>
                </c:pt>
                <c:pt idx="6748">
                  <c:v>49.535301883043303</c:v>
                </c:pt>
                <c:pt idx="6749">
                  <c:v>49.529965071787089</c:v>
                </c:pt>
                <c:pt idx="6750">
                  <c:v>49.524628260530875</c:v>
                </c:pt>
                <c:pt idx="6751">
                  <c:v>49.519291449274661</c:v>
                </c:pt>
                <c:pt idx="6752">
                  <c:v>49.513954638018454</c:v>
                </c:pt>
                <c:pt idx="6753">
                  <c:v>49.50861782676224</c:v>
                </c:pt>
                <c:pt idx="6754">
                  <c:v>49.503281015506026</c:v>
                </c:pt>
                <c:pt idx="6755">
                  <c:v>49.497894982159337</c:v>
                </c:pt>
                <c:pt idx="6756">
                  <c:v>49.492508948812649</c:v>
                </c:pt>
                <c:pt idx="6757">
                  <c:v>49.48712291546596</c:v>
                </c:pt>
                <c:pt idx="6758">
                  <c:v>49.481736882119272</c:v>
                </c:pt>
                <c:pt idx="6759">
                  <c:v>49.476350848772583</c:v>
                </c:pt>
                <c:pt idx="6760">
                  <c:v>49.470964815425901</c:v>
                </c:pt>
                <c:pt idx="6761">
                  <c:v>49.465578782079213</c:v>
                </c:pt>
                <c:pt idx="6762">
                  <c:v>49.460192748732524</c:v>
                </c:pt>
                <c:pt idx="6763">
                  <c:v>49.454806715385836</c:v>
                </c:pt>
                <c:pt idx="6764">
                  <c:v>49.449420682039147</c:v>
                </c:pt>
                <c:pt idx="6765">
                  <c:v>49.444034648692458</c:v>
                </c:pt>
                <c:pt idx="6766">
                  <c:v>49.43864861534577</c:v>
                </c:pt>
                <c:pt idx="6767">
                  <c:v>49.433262581999081</c:v>
                </c:pt>
                <c:pt idx="6768">
                  <c:v>49.427876548652392</c:v>
                </c:pt>
                <c:pt idx="6769">
                  <c:v>49.422490515305711</c:v>
                </c:pt>
                <c:pt idx="6770">
                  <c:v>49.417104481959022</c:v>
                </c:pt>
                <c:pt idx="6771">
                  <c:v>49.411718448612334</c:v>
                </c:pt>
                <c:pt idx="6772">
                  <c:v>49.406332415265645</c:v>
                </c:pt>
                <c:pt idx="6773">
                  <c:v>49.400946381918956</c:v>
                </c:pt>
                <c:pt idx="6774">
                  <c:v>49.395560348572268</c:v>
                </c:pt>
                <c:pt idx="6775">
                  <c:v>49.390174315225579</c:v>
                </c:pt>
                <c:pt idx="6776">
                  <c:v>49.38478828187889</c:v>
                </c:pt>
                <c:pt idx="6777">
                  <c:v>49.379402248532202</c:v>
                </c:pt>
                <c:pt idx="6778">
                  <c:v>49.374016215185513</c:v>
                </c:pt>
                <c:pt idx="6779">
                  <c:v>49.368630181838824</c:v>
                </c:pt>
                <c:pt idx="6780">
                  <c:v>49.363244148492143</c:v>
                </c:pt>
                <c:pt idx="6781">
                  <c:v>49.357858115145454</c:v>
                </c:pt>
                <c:pt idx="6782">
                  <c:v>49.352472081798766</c:v>
                </c:pt>
                <c:pt idx="6783">
                  <c:v>49.347086048452077</c:v>
                </c:pt>
                <c:pt idx="6784">
                  <c:v>49.341700015105388</c:v>
                </c:pt>
                <c:pt idx="6785">
                  <c:v>49.336263164138401</c:v>
                </c:pt>
                <c:pt idx="6786">
                  <c:v>49.330826313171421</c:v>
                </c:pt>
                <c:pt idx="6787">
                  <c:v>49.325389462204434</c:v>
                </c:pt>
                <c:pt idx="6788">
                  <c:v>49.319952611237447</c:v>
                </c:pt>
                <c:pt idx="6789">
                  <c:v>49.314515760270467</c:v>
                </c:pt>
                <c:pt idx="6790">
                  <c:v>49.30907890930348</c:v>
                </c:pt>
                <c:pt idx="6791">
                  <c:v>49.303642058336493</c:v>
                </c:pt>
                <c:pt idx="6792">
                  <c:v>49.298205207369513</c:v>
                </c:pt>
                <c:pt idx="6793">
                  <c:v>49.292768356402526</c:v>
                </c:pt>
                <c:pt idx="6794">
                  <c:v>49.287331505435539</c:v>
                </c:pt>
                <c:pt idx="6795">
                  <c:v>49.281894654468559</c:v>
                </c:pt>
                <c:pt idx="6796">
                  <c:v>49.276457803501572</c:v>
                </c:pt>
                <c:pt idx="6797">
                  <c:v>49.271020952534585</c:v>
                </c:pt>
                <c:pt idx="6798">
                  <c:v>49.265584101567605</c:v>
                </c:pt>
                <c:pt idx="6799">
                  <c:v>49.260147250600617</c:v>
                </c:pt>
                <c:pt idx="6800">
                  <c:v>49.25471039963363</c:v>
                </c:pt>
                <c:pt idx="6801">
                  <c:v>49.24927354866665</c:v>
                </c:pt>
                <c:pt idx="6802">
                  <c:v>49.243836697699663</c:v>
                </c:pt>
                <c:pt idx="6803">
                  <c:v>49.238399846732676</c:v>
                </c:pt>
                <c:pt idx="6804">
                  <c:v>49.232962995765696</c:v>
                </c:pt>
                <c:pt idx="6805">
                  <c:v>49.227526144798709</c:v>
                </c:pt>
                <c:pt idx="6806">
                  <c:v>49.222089293831722</c:v>
                </c:pt>
                <c:pt idx="6807">
                  <c:v>49.216652442864742</c:v>
                </c:pt>
                <c:pt idx="6808">
                  <c:v>49.211215591897755</c:v>
                </c:pt>
                <c:pt idx="6809">
                  <c:v>49.205778740930768</c:v>
                </c:pt>
                <c:pt idx="6810">
                  <c:v>49.200341889963788</c:v>
                </c:pt>
                <c:pt idx="6811">
                  <c:v>49.194905038996801</c:v>
                </c:pt>
                <c:pt idx="6812">
                  <c:v>49.189468188029814</c:v>
                </c:pt>
                <c:pt idx="6813">
                  <c:v>49.184031337062834</c:v>
                </c:pt>
                <c:pt idx="6814">
                  <c:v>49.178594486095847</c:v>
                </c:pt>
                <c:pt idx="6815">
                  <c:v>49.1731078877107</c:v>
                </c:pt>
                <c:pt idx="6816">
                  <c:v>49.16762128932556</c:v>
                </c:pt>
                <c:pt idx="6817">
                  <c:v>49.162134690940412</c:v>
                </c:pt>
                <c:pt idx="6818">
                  <c:v>49.156648092555265</c:v>
                </c:pt>
                <c:pt idx="6819">
                  <c:v>49.151161494170118</c:v>
                </c:pt>
                <c:pt idx="6820">
                  <c:v>49.145674895784978</c:v>
                </c:pt>
                <c:pt idx="6821">
                  <c:v>49.140188297399831</c:v>
                </c:pt>
                <c:pt idx="6822">
                  <c:v>49.134701699014684</c:v>
                </c:pt>
                <c:pt idx="6823">
                  <c:v>49.129215100629537</c:v>
                </c:pt>
                <c:pt idx="6824">
                  <c:v>49.123728502244397</c:v>
                </c:pt>
                <c:pt idx="6825">
                  <c:v>49.11824190385925</c:v>
                </c:pt>
                <c:pt idx="6826">
                  <c:v>49.112755305474103</c:v>
                </c:pt>
                <c:pt idx="6827">
                  <c:v>49.107268707088956</c:v>
                </c:pt>
                <c:pt idx="6828">
                  <c:v>49.101782108703816</c:v>
                </c:pt>
                <c:pt idx="6829">
                  <c:v>49.096295510318669</c:v>
                </c:pt>
                <c:pt idx="6830">
                  <c:v>49.090808911933522</c:v>
                </c:pt>
                <c:pt idx="6831">
                  <c:v>49.085322313548382</c:v>
                </c:pt>
                <c:pt idx="6832">
                  <c:v>49.079835715163235</c:v>
                </c:pt>
                <c:pt idx="6833">
                  <c:v>49.074349116778087</c:v>
                </c:pt>
                <c:pt idx="6834">
                  <c:v>49.06886251839294</c:v>
                </c:pt>
                <c:pt idx="6835">
                  <c:v>49.0633759200078</c:v>
                </c:pt>
                <c:pt idx="6836">
                  <c:v>49.057889321622653</c:v>
                </c:pt>
                <c:pt idx="6837">
                  <c:v>49.052402723237506</c:v>
                </c:pt>
                <c:pt idx="6838">
                  <c:v>49.046916124852359</c:v>
                </c:pt>
                <c:pt idx="6839">
                  <c:v>49.041429526467219</c:v>
                </c:pt>
                <c:pt idx="6840">
                  <c:v>49.035942928082072</c:v>
                </c:pt>
                <c:pt idx="6841">
                  <c:v>49.030456329696925</c:v>
                </c:pt>
                <c:pt idx="6842">
                  <c:v>49.024969731311778</c:v>
                </c:pt>
                <c:pt idx="6843">
                  <c:v>49.019483132926638</c:v>
                </c:pt>
                <c:pt idx="6844">
                  <c:v>49.013996534541491</c:v>
                </c:pt>
                <c:pt idx="6845">
                  <c:v>49.008460645002948</c:v>
                </c:pt>
                <c:pt idx="6846">
                  <c:v>49.002924755464406</c:v>
                </c:pt>
                <c:pt idx="6847">
                  <c:v>48.997388865925856</c:v>
                </c:pt>
                <c:pt idx="6848">
                  <c:v>48.991852976387314</c:v>
                </c:pt>
                <c:pt idx="6849">
                  <c:v>48.986317086848771</c:v>
                </c:pt>
                <c:pt idx="6850">
                  <c:v>48.980781197310229</c:v>
                </c:pt>
                <c:pt idx="6851">
                  <c:v>48.975245307771686</c:v>
                </c:pt>
                <c:pt idx="6852">
                  <c:v>48.969709418233137</c:v>
                </c:pt>
                <c:pt idx="6853">
                  <c:v>48.964173528694594</c:v>
                </c:pt>
                <c:pt idx="6854">
                  <c:v>48.958637639156052</c:v>
                </c:pt>
                <c:pt idx="6855">
                  <c:v>48.95310174961751</c:v>
                </c:pt>
                <c:pt idx="6856">
                  <c:v>48.947565860078967</c:v>
                </c:pt>
                <c:pt idx="6857">
                  <c:v>48.942029970540418</c:v>
                </c:pt>
                <c:pt idx="6858">
                  <c:v>48.936494081001875</c:v>
                </c:pt>
                <c:pt idx="6859">
                  <c:v>48.930958191463333</c:v>
                </c:pt>
                <c:pt idx="6860">
                  <c:v>48.92542230192479</c:v>
                </c:pt>
                <c:pt idx="6861">
                  <c:v>48.919886412386248</c:v>
                </c:pt>
                <c:pt idx="6862">
                  <c:v>48.914350522847698</c:v>
                </c:pt>
                <c:pt idx="6863">
                  <c:v>48.908814633309156</c:v>
                </c:pt>
                <c:pt idx="6864">
                  <c:v>48.903278743770613</c:v>
                </c:pt>
                <c:pt idx="6865">
                  <c:v>48.897742854232071</c:v>
                </c:pt>
                <c:pt idx="6866">
                  <c:v>48.892206964693528</c:v>
                </c:pt>
                <c:pt idx="6867">
                  <c:v>48.886671075154979</c:v>
                </c:pt>
                <c:pt idx="6868">
                  <c:v>48.881135185616436</c:v>
                </c:pt>
                <c:pt idx="6869">
                  <c:v>48.875599296077894</c:v>
                </c:pt>
                <c:pt idx="6870">
                  <c:v>48.870063406539352</c:v>
                </c:pt>
                <c:pt idx="6871">
                  <c:v>48.864527517000809</c:v>
                </c:pt>
                <c:pt idx="6872">
                  <c:v>48.85899162746226</c:v>
                </c:pt>
                <c:pt idx="6873">
                  <c:v>48.853455737923717</c:v>
                </c:pt>
                <c:pt idx="6874">
                  <c:v>48.847919848385175</c:v>
                </c:pt>
                <c:pt idx="6875">
                  <c:v>48.842335102509814</c:v>
                </c:pt>
                <c:pt idx="6876">
                  <c:v>48.836750356634461</c:v>
                </c:pt>
                <c:pt idx="6877">
                  <c:v>48.831165610759101</c:v>
                </c:pt>
                <c:pt idx="6878">
                  <c:v>48.825580864883747</c:v>
                </c:pt>
                <c:pt idx="6879">
                  <c:v>48.819996119008387</c:v>
                </c:pt>
                <c:pt idx="6880">
                  <c:v>48.814411373133034</c:v>
                </c:pt>
                <c:pt idx="6881">
                  <c:v>48.808826627257673</c:v>
                </c:pt>
                <c:pt idx="6882">
                  <c:v>48.803241881382313</c:v>
                </c:pt>
                <c:pt idx="6883">
                  <c:v>48.797657135506959</c:v>
                </c:pt>
                <c:pt idx="6884">
                  <c:v>48.792072389631599</c:v>
                </c:pt>
                <c:pt idx="6885">
                  <c:v>48.786487643756246</c:v>
                </c:pt>
                <c:pt idx="6886">
                  <c:v>48.780902897880885</c:v>
                </c:pt>
                <c:pt idx="6887">
                  <c:v>48.775318152005532</c:v>
                </c:pt>
                <c:pt idx="6888">
                  <c:v>48.769733406130172</c:v>
                </c:pt>
                <c:pt idx="6889">
                  <c:v>48.764148660254818</c:v>
                </c:pt>
                <c:pt idx="6890">
                  <c:v>48.758563914379458</c:v>
                </c:pt>
                <c:pt idx="6891">
                  <c:v>48.752979168504098</c:v>
                </c:pt>
                <c:pt idx="6892">
                  <c:v>48.747394422628744</c:v>
                </c:pt>
                <c:pt idx="6893">
                  <c:v>48.741809676753384</c:v>
                </c:pt>
                <c:pt idx="6894">
                  <c:v>48.736224930878031</c:v>
                </c:pt>
                <c:pt idx="6895">
                  <c:v>48.73064018500267</c:v>
                </c:pt>
                <c:pt idx="6896">
                  <c:v>48.725055439127317</c:v>
                </c:pt>
                <c:pt idx="6897">
                  <c:v>48.719470693251957</c:v>
                </c:pt>
                <c:pt idx="6898">
                  <c:v>48.713885947376596</c:v>
                </c:pt>
                <c:pt idx="6899">
                  <c:v>48.708301201501243</c:v>
                </c:pt>
                <c:pt idx="6900">
                  <c:v>48.702716455625882</c:v>
                </c:pt>
                <c:pt idx="6901">
                  <c:v>48.697131709750529</c:v>
                </c:pt>
                <c:pt idx="6902">
                  <c:v>48.691546963875169</c:v>
                </c:pt>
                <c:pt idx="6903">
                  <c:v>48.685962217999815</c:v>
                </c:pt>
                <c:pt idx="6904">
                  <c:v>48.680377472124455</c:v>
                </c:pt>
                <c:pt idx="6905">
                  <c:v>48.67473994465076</c:v>
                </c:pt>
                <c:pt idx="6906">
                  <c:v>48.669102417177072</c:v>
                </c:pt>
                <c:pt idx="6907">
                  <c:v>48.663464889703377</c:v>
                </c:pt>
                <c:pt idx="6908">
                  <c:v>48.657827362229682</c:v>
                </c:pt>
                <c:pt idx="6909">
                  <c:v>48.652189834755994</c:v>
                </c:pt>
                <c:pt idx="6910">
                  <c:v>48.646552307282299</c:v>
                </c:pt>
                <c:pt idx="6911">
                  <c:v>48.640914779808611</c:v>
                </c:pt>
                <c:pt idx="6912">
                  <c:v>48.635277252334916</c:v>
                </c:pt>
                <c:pt idx="6913">
                  <c:v>48.629639724861221</c:v>
                </c:pt>
                <c:pt idx="6914">
                  <c:v>48.624002197387533</c:v>
                </c:pt>
                <c:pt idx="6915">
                  <c:v>48.618364669913838</c:v>
                </c:pt>
                <c:pt idx="6916">
                  <c:v>48.612727142440143</c:v>
                </c:pt>
                <c:pt idx="6917">
                  <c:v>48.607089614966455</c:v>
                </c:pt>
                <c:pt idx="6918">
                  <c:v>48.60145208749276</c:v>
                </c:pt>
                <c:pt idx="6919">
                  <c:v>48.595814560019065</c:v>
                </c:pt>
                <c:pt idx="6920">
                  <c:v>48.590177032545377</c:v>
                </c:pt>
                <c:pt idx="6921">
                  <c:v>48.584539505071682</c:v>
                </c:pt>
                <c:pt idx="6922">
                  <c:v>48.578901977597994</c:v>
                </c:pt>
                <c:pt idx="6923">
                  <c:v>48.573264450124299</c:v>
                </c:pt>
                <c:pt idx="6924">
                  <c:v>48.567626922650604</c:v>
                </c:pt>
                <c:pt idx="6925">
                  <c:v>48.561989395176916</c:v>
                </c:pt>
                <c:pt idx="6926">
                  <c:v>48.556351867703221</c:v>
                </c:pt>
                <c:pt idx="6927">
                  <c:v>48.550714340229526</c:v>
                </c:pt>
                <c:pt idx="6928">
                  <c:v>48.545076812755838</c:v>
                </c:pt>
                <c:pt idx="6929">
                  <c:v>48.539439285282143</c:v>
                </c:pt>
                <c:pt idx="6930">
                  <c:v>48.533801757808455</c:v>
                </c:pt>
                <c:pt idx="6931">
                  <c:v>48.52816423033476</c:v>
                </c:pt>
                <c:pt idx="6932">
                  <c:v>48.522526702861065</c:v>
                </c:pt>
                <c:pt idx="6933">
                  <c:v>48.516889175387377</c:v>
                </c:pt>
                <c:pt idx="6934">
                  <c:v>48.511251647913681</c:v>
                </c:pt>
                <c:pt idx="6935">
                  <c:v>48.505558293730104</c:v>
                </c:pt>
                <c:pt idx="6936">
                  <c:v>48.499864939546526</c:v>
                </c:pt>
                <c:pt idx="6937">
                  <c:v>48.494171585362949</c:v>
                </c:pt>
                <c:pt idx="6938">
                  <c:v>48.488478231179378</c:v>
                </c:pt>
                <c:pt idx="6939">
                  <c:v>48.482784876995801</c:v>
                </c:pt>
                <c:pt idx="6940">
                  <c:v>48.477091522812223</c:v>
                </c:pt>
                <c:pt idx="6941">
                  <c:v>48.471398168628646</c:v>
                </c:pt>
                <c:pt idx="6942">
                  <c:v>48.465704814445068</c:v>
                </c:pt>
                <c:pt idx="6943">
                  <c:v>48.460011460261498</c:v>
                </c:pt>
                <c:pt idx="6944">
                  <c:v>48.45431810607792</c:v>
                </c:pt>
                <c:pt idx="6945">
                  <c:v>48.448624751894343</c:v>
                </c:pt>
                <c:pt idx="6946">
                  <c:v>48.442931397710765</c:v>
                </c:pt>
                <c:pt idx="6947">
                  <c:v>48.437238043527188</c:v>
                </c:pt>
                <c:pt idx="6948">
                  <c:v>48.43154468934361</c:v>
                </c:pt>
                <c:pt idx="6949">
                  <c:v>48.425851335160033</c:v>
                </c:pt>
                <c:pt idx="6950">
                  <c:v>48.420157980976462</c:v>
                </c:pt>
                <c:pt idx="6951">
                  <c:v>48.414464626792885</c:v>
                </c:pt>
                <c:pt idx="6952">
                  <c:v>48.408771272609307</c:v>
                </c:pt>
                <c:pt idx="6953">
                  <c:v>48.40307791842573</c:v>
                </c:pt>
                <c:pt idx="6954">
                  <c:v>48.397384564242152</c:v>
                </c:pt>
                <c:pt idx="6955">
                  <c:v>48.391691210058582</c:v>
                </c:pt>
                <c:pt idx="6956">
                  <c:v>48.385997855875004</c:v>
                </c:pt>
                <c:pt idx="6957">
                  <c:v>48.380304501691427</c:v>
                </c:pt>
                <c:pt idx="6958">
                  <c:v>48.374611147507849</c:v>
                </c:pt>
                <c:pt idx="6959">
                  <c:v>48.368917793324272</c:v>
                </c:pt>
                <c:pt idx="6960">
                  <c:v>48.363224439140694</c:v>
                </c:pt>
                <c:pt idx="6961">
                  <c:v>48.357531084957117</c:v>
                </c:pt>
                <c:pt idx="6962">
                  <c:v>48.351837730773546</c:v>
                </c:pt>
                <c:pt idx="6963">
                  <c:v>48.346144376589969</c:v>
                </c:pt>
                <c:pt idx="6964">
                  <c:v>48.340451022406391</c:v>
                </c:pt>
                <c:pt idx="6965">
                  <c:v>48.334699986031161</c:v>
                </c:pt>
                <c:pt idx="6966">
                  <c:v>48.328948949655938</c:v>
                </c:pt>
                <c:pt idx="6967">
                  <c:v>48.323197913280708</c:v>
                </c:pt>
                <c:pt idx="6968">
                  <c:v>48.317446876905478</c:v>
                </c:pt>
                <c:pt idx="6969">
                  <c:v>48.311695840530248</c:v>
                </c:pt>
                <c:pt idx="6970">
                  <c:v>48.305944804155025</c:v>
                </c:pt>
                <c:pt idx="6971">
                  <c:v>48.300193767779795</c:v>
                </c:pt>
                <c:pt idx="6972">
                  <c:v>48.294442731404565</c:v>
                </c:pt>
                <c:pt idx="6973">
                  <c:v>48.288691695029335</c:v>
                </c:pt>
                <c:pt idx="6974">
                  <c:v>48.282940658654113</c:v>
                </c:pt>
                <c:pt idx="6975">
                  <c:v>48.277189622278883</c:v>
                </c:pt>
                <c:pt idx="6976">
                  <c:v>48.271438585903653</c:v>
                </c:pt>
                <c:pt idx="6977">
                  <c:v>48.265687549528423</c:v>
                </c:pt>
                <c:pt idx="6978">
                  <c:v>48.2599365131532</c:v>
                </c:pt>
                <c:pt idx="6979">
                  <c:v>48.25418547677797</c:v>
                </c:pt>
                <c:pt idx="6980">
                  <c:v>48.24843444040274</c:v>
                </c:pt>
                <c:pt idx="6981">
                  <c:v>48.242683404027517</c:v>
                </c:pt>
                <c:pt idx="6982">
                  <c:v>48.236932367652287</c:v>
                </c:pt>
                <c:pt idx="6983">
                  <c:v>48.231181331277057</c:v>
                </c:pt>
                <c:pt idx="6984">
                  <c:v>48.225430294901827</c:v>
                </c:pt>
                <c:pt idx="6985">
                  <c:v>48.219679258526604</c:v>
                </c:pt>
                <c:pt idx="6986">
                  <c:v>48.213928222151374</c:v>
                </c:pt>
                <c:pt idx="6987">
                  <c:v>48.208177185776144</c:v>
                </c:pt>
                <c:pt idx="6988">
                  <c:v>48.202426149400914</c:v>
                </c:pt>
                <c:pt idx="6989">
                  <c:v>48.196675113025691</c:v>
                </c:pt>
                <c:pt idx="6990">
                  <c:v>48.190924076650461</c:v>
                </c:pt>
                <c:pt idx="6991">
                  <c:v>48.185173040275231</c:v>
                </c:pt>
                <c:pt idx="6992">
                  <c:v>48.179422003900001</c:v>
                </c:pt>
                <c:pt idx="6993">
                  <c:v>48.173670967524778</c:v>
                </c:pt>
                <c:pt idx="6994">
                  <c:v>48.167919931149548</c:v>
                </c:pt>
                <c:pt idx="6995">
                  <c:v>48.16211013751451</c:v>
                </c:pt>
                <c:pt idx="6996">
                  <c:v>48.156300343879472</c:v>
                </c:pt>
                <c:pt idx="6997">
                  <c:v>48.150490550244434</c:v>
                </c:pt>
                <c:pt idx="6998">
                  <c:v>48.144680756609397</c:v>
                </c:pt>
                <c:pt idx="6999">
                  <c:v>48.138870962974359</c:v>
                </c:pt>
                <c:pt idx="7000">
                  <c:v>48.133061169339321</c:v>
                </c:pt>
                <c:pt idx="7001">
                  <c:v>48.127251375704283</c:v>
                </c:pt>
                <c:pt idx="7002">
                  <c:v>48.121441582069245</c:v>
                </c:pt>
                <c:pt idx="7003">
                  <c:v>48.115631788434207</c:v>
                </c:pt>
                <c:pt idx="7004">
                  <c:v>48.109821994799169</c:v>
                </c:pt>
                <c:pt idx="7005">
                  <c:v>48.104012201164132</c:v>
                </c:pt>
                <c:pt idx="7006">
                  <c:v>48.098202407529094</c:v>
                </c:pt>
                <c:pt idx="7007">
                  <c:v>48.092392613894056</c:v>
                </c:pt>
                <c:pt idx="7008">
                  <c:v>48.086582820259018</c:v>
                </c:pt>
                <c:pt idx="7009">
                  <c:v>48.080773026623987</c:v>
                </c:pt>
                <c:pt idx="7010">
                  <c:v>48.074963232988949</c:v>
                </c:pt>
                <c:pt idx="7011">
                  <c:v>48.069153439353911</c:v>
                </c:pt>
                <c:pt idx="7012">
                  <c:v>48.063343645718874</c:v>
                </c:pt>
                <c:pt idx="7013">
                  <c:v>48.057533852083836</c:v>
                </c:pt>
                <c:pt idx="7014">
                  <c:v>48.051724058448798</c:v>
                </c:pt>
                <c:pt idx="7015">
                  <c:v>48.04591426481376</c:v>
                </c:pt>
                <c:pt idx="7016">
                  <c:v>48.040104471178722</c:v>
                </c:pt>
                <c:pt idx="7017">
                  <c:v>48.034294677543684</c:v>
                </c:pt>
                <c:pt idx="7018">
                  <c:v>48.028484883908646</c:v>
                </c:pt>
                <c:pt idx="7019">
                  <c:v>48.022675090273609</c:v>
                </c:pt>
                <c:pt idx="7020">
                  <c:v>48.016865296638571</c:v>
                </c:pt>
                <c:pt idx="7021">
                  <c:v>48.011055503003533</c:v>
                </c:pt>
                <c:pt idx="7022">
                  <c:v>48.005245709368495</c:v>
                </c:pt>
                <c:pt idx="7023">
                  <c:v>47.999435915733457</c:v>
                </c:pt>
                <c:pt idx="7024">
                  <c:v>47.993626122098419</c:v>
                </c:pt>
                <c:pt idx="7025">
                  <c:v>47.987758929940014</c:v>
                </c:pt>
                <c:pt idx="7026">
                  <c:v>47.981891737781609</c:v>
                </c:pt>
                <c:pt idx="7027">
                  <c:v>47.976024545623197</c:v>
                </c:pt>
                <c:pt idx="7028">
                  <c:v>47.970157353464792</c:v>
                </c:pt>
                <c:pt idx="7029">
                  <c:v>47.964290161306387</c:v>
                </c:pt>
                <c:pt idx="7030">
                  <c:v>47.958422969147982</c:v>
                </c:pt>
                <c:pt idx="7031">
                  <c:v>47.95255577698957</c:v>
                </c:pt>
                <c:pt idx="7032">
                  <c:v>47.946688584831165</c:v>
                </c:pt>
                <c:pt idx="7033">
                  <c:v>47.94082139267276</c:v>
                </c:pt>
                <c:pt idx="7034">
                  <c:v>47.934954200514355</c:v>
                </c:pt>
                <c:pt idx="7035">
                  <c:v>47.929087008355943</c:v>
                </c:pt>
                <c:pt idx="7036">
                  <c:v>47.923219816197538</c:v>
                </c:pt>
                <c:pt idx="7037">
                  <c:v>47.917352624039133</c:v>
                </c:pt>
                <c:pt idx="7038">
                  <c:v>47.911485431880728</c:v>
                </c:pt>
                <c:pt idx="7039">
                  <c:v>47.905618239722315</c:v>
                </c:pt>
                <c:pt idx="7040">
                  <c:v>47.89975104756391</c:v>
                </c:pt>
                <c:pt idx="7041">
                  <c:v>47.893883855405505</c:v>
                </c:pt>
                <c:pt idx="7042">
                  <c:v>47.8880166632471</c:v>
                </c:pt>
                <c:pt idx="7043">
                  <c:v>47.882149471088695</c:v>
                </c:pt>
                <c:pt idx="7044">
                  <c:v>47.876282278930283</c:v>
                </c:pt>
                <c:pt idx="7045">
                  <c:v>47.870415086771878</c:v>
                </c:pt>
                <c:pt idx="7046">
                  <c:v>47.864547894613473</c:v>
                </c:pt>
                <c:pt idx="7047">
                  <c:v>47.858680702455068</c:v>
                </c:pt>
                <c:pt idx="7048">
                  <c:v>47.852813510296656</c:v>
                </c:pt>
                <c:pt idx="7049">
                  <c:v>47.846946318138251</c:v>
                </c:pt>
                <c:pt idx="7050">
                  <c:v>47.841079125979846</c:v>
                </c:pt>
                <c:pt idx="7051">
                  <c:v>47.835211933821441</c:v>
                </c:pt>
                <c:pt idx="7052">
                  <c:v>47.829344741663029</c:v>
                </c:pt>
                <c:pt idx="7053">
                  <c:v>47.823477549504624</c:v>
                </c:pt>
                <c:pt idx="7054">
                  <c:v>47.817610357346219</c:v>
                </c:pt>
                <c:pt idx="7055">
                  <c:v>47.811688121919119</c:v>
                </c:pt>
                <c:pt idx="7056">
                  <c:v>47.805765886492026</c:v>
                </c:pt>
                <c:pt idx="7057">
                  <c:v>47.799843651064926</c:v>
                </c:pt>
                <c:pt idx="7058">
                  <c:v>47.793921415637833</c:v>
                </c:pt>
                <c:pt idx="7059">
                  <c:v>47.787999180210733</c:v>
                </c:pt>
                <c:pt idx="7060">
                  <c:v>47.782076944783633</c:v>
                </c:pt>
                <c:pt idx="7061">
                  <c:v>47.77615470935654</c:v>
                </c:pt>
                <c:pt idx="7062">
                  <c:v>47.77023247392944</c:v>
                </c:pt>
                <c:pt idx="7063">
                  <c:v>47.764310238502347</c:v>
                </c:pt>
                <c:pt idx="7064">
                  <c:v>47.758388003075247</c:v>
                </c:pt>
                <c:pt idx="7065">
                  <c:v>47.752465767648147</c:v>
                </c:pt>
                <c:pt idx="7066">
                  <c:v>47.746543532221054</c:v>
                </c:pt>
                <c:pt idx="7067">
                  <c:v>47.740621296793954</c:v>
                </c:pt>
                <c:pt idx="7068">
                  <c:v>47.734699061366861</c:v>
                </c:pt>
                <c:pt idx="7069">
                  <c:v>47.728776825939761</c:v>
                </c:pt>
                <c:pt idx="7070">
                  <c:v>47.722854590512661</c:v>
                </c:pt>
                <c:pt idx="7071">
                  <c:v>47.716932355085568</c:v>
                </c:pt>
                <c:pt idx="7072">
                  <c:v>47.711010119658468</c:v>
                </c:pt>
                <c:pt idx="7073">
                  <c:v>47.705087884231375</c:v>
                </c:pt>
                <c:pt idx="7074">
                  <c:v>47.699165648804275</c:v>
                </c:pt>
                <c:pt idx="7075">
                  <c:v>47.693243413377175</c:v>
                </c:pt>
                <c:pt idx="7076">
                  <c:v>47.687321177950082</c:v>
                </c:pt>
                <c:pt idx="7077">
                  <c:v>47.681398942522982</c:v>
                </c:pt>
                <c:pt idx="7078">
                  <c:v>47.675476707095889</c:v>
                </c:pt>
                <c:pt idx="7079">
                  <c:v>47.669554471668789</c:v>
                </c:pt>
                <c:pt idx="7080">
                  <c:v>47.663632236241689</c:v>
                </c:pt>
                <c:pt idx="7081">
                  <c:v>47.657710000814596</c:v>
                </c:pt>
                <c:pt idx="7082">
                  <c:v>47.651787765387496</c:v>
                </c:pt>
                <c:pt idx="7083">
                  <c:v>47.645865529960403</c:v>
                </c:pt>
                <c:pt idx="7084">
                  <c:v>47.639943294533303</c:v>
                </c:pt>
                <c:pt idx="7085">
                  <c:v>47.633968806038062</c:v>
                </c:pt>
                <c:pt idx="7086">
                  <c:v>47.627994317542829</c:v>
                </c:pt>
                <c:pt idx="7087">
                  <c:v>47.622019829047588</c:v>
                </c:pt>
                <c:pt idx="7088">
                  <c:v>47.616045340552347</c:v>
                </c:pt>
                <c:pt idx="7089">
                  <c:v>47.610070852057106</c:v>
                </c:pt>
                <c:pt idx="7090">
                  <c:v>47.604096363561872</c:v>
                </c:pt>
                <c:pt idx="7091">
                  <c:v>47.598121875066632</c:v>
                </c:pt>
                <c:pt idx="7092">
                  <c:v>47.592147386571391</c:v>
                </c:pt>
                <c:pt idx="7093">
                  <c:v>47.58617289807615</c:v>
                </c:pt>
                <c:pt idx="7094">
                  <c:v>47.580198409580916</c:v>
                </c:pt>
                <c:pt idx="7095">
                  <c:v>47.574223921085675</c:v>
                </c:pt>
                <c:pt idx="7096">
                  <c:v>47.568249432590434</c:v>
                </c:pt>
                <c:pt idx="7097">
                  <c:v>47.562274944095194</c:v>
                </c:pt>
                <c:pt idx="7098">
                  <c:v>47.55630045559996</c:v>
                </c:pt>
                <c:pt idx="7099">
                  <c:v>47.550325967104719</c:v>
                </c:pt>
                <c:pt idx="7100">
                  <c:v>47.544351478609478</c:v>
                </c:pt>
                <c:pt idx="7101">
                  <c:v>47.538376990114244</c:v>
                </c:pt>
                <c:pt idx="7102">
                  <c:v>47.532402501619003</c:v>
                </c:pt>
                <c:pt idx="7103">
                  <c:v>47.526428013123763</c:v>
                </c:pt>
                <c:pt idx="7104">
                  <c:v>47.520453524628522</c:v>
                </c:pt>
                <c:pt idx="7105">
                  <c:v>47.514479036133288</c:v>
                </c:pt>
                <c:pt idx="7106">
                  <c:v>47.508504547638047</c:v>
                </c:pt>
                <c:pt idx="7107">
                  <c:v>47.502530059142806</c:v>
                </c:pt>
                <c:pt idx="7108">
                  <c:v>47.496555570647566</c:v>
                </c:pt>
                <c:pt idx="7109">
                  <c:v>47.490581082152332</c:v>
                </c:pt>
                <c:pt idx="7110">
                  <c:v>47.484606593657091</c:v>
                </c:pt>
                <c:pt idx="7111">
                  <c:v>47.47863210516185</c:v>
                </c:pt>
                <c:pt idx="7112">
                  <c:v>47.472657616666609</c:v>
                </c:pt>
                <c:pt idx="7113">
                  <c:v>47.466683128171375</c:v>
                </c:pt>
                <c:pt idx="7114">
                  <c:v>47.460708639676135</c:v>
                </c:pt>
                <c:pt idx="7115">
                  <c:v>47.454686523513239</c:v>
                </c:pt>
                <c:pt idx="7116">
                  <c:v>47.448664407350343</c:v>
                </c:pt>
                <c:pt idx="7117">
                  <c:v>47.442642291187447</c:v>
                </c:pt>
                <c:pt idx="7118">
                  <c:v>47.436620175024551</c:v>
                </c:pt>
                <c:pt idx="7119">
                  <c:v>47.430598058861655</c:v>
                </c:pt>
                <c:pt idx="7120">
                  <c:v>47.424575942698759</c:v>
                </c:pt>
                <c:pt idx="7121">
                  <c:v>47.418553826535863</c:v>
                </c:pt>
                <c:pt idx="7122">
                  <c:v>47.412531710372967</c:v>
                </c:pt>
                <c:pt idx="7123">
                  <c:v>47.406509594210071</c:v>
                </c:pt>
                <c:pt idx="7124">
                  <c:v>47.400487478047175</c:v>
                </c:pt>
                <c:pt idx="7125">
                  <c:v>47.394465361884279</c:v>
                </c:pt>
                <c:pt idx="7126">
                  <c:v>47.388443245721383</c:v>
                </c:pt>
                <c:pt idx="7127">
                  <c:v>47.382421129558487</c:v>
                </c:pt>
                <c:pt idx="7128">
                  <c:v>47.376399013395591</c:v>
                </c:pt>
                <c:pt idx="7129">
                  <c:v>47.370376897232703</c:v>
                </c:pt>
                <c:pt idx="7130">
                  <c:v>47.364354781069807</c:v>
                </c:pt>
                <c:pt idx="7131">
                  <c:v>47.358332664906911</c:v>
                </c:pt>
                <c:pt idx="7132">
                  <c:v>47.352310548744015</c:v>
                </c:pt>
                <c:pt idx="7133">
                  <c:v>47.346288432581119</c:v>
                </c:pt>
                <c:pt idx="7134">
                  <c:v>47.340266316418223</c:v>
                </c:pt>
                <c:pt idx="7135">
                  <c:v>47.334244200255327</c:v>
                </c:pt>
                <c:pt idx="7136">
                  <c:v>47.328222084092431</c:v>
                </c:pt>
                <c:pt idx="7137">
                  <c:v>47.322199967929535</c:v>
                </c:pt>
                <c:pt idx="7138">
                  <c:v>47.316177851766639</c:v>
                </c:pt>
                <c:pt idx="7139">
                  <c:v>47.310155735603743</c:v>
                </c:pt>
                <c:pt idx="7140">
                  <c:v>47.304133619440847</c:v>
                </c:pt>
                <c:pt idx="7141">
                  <c:v>47.298111503277951</c:v>
                </c:pt>
                <c:pt idx="7142">
                  <c:v>47.292089387115055</c:v>
                </c:pt>
                <c:pt idx="7143">
                  <c:v>47.286067270952159</c:v>
                </c:pt>
                <c:pt idx="7144">
                  <c:v>47.280045154789264</c:v>
                </c:pt>
                <c:pt idx="7145">
                  <c:v>47.273982055589698</c:v>
                </c:pt>
                <c:pt idx="7146">
                  <c:v>47.267918956390133</c:v>
                </c:pt>
                <c:pt idx="7147">
                  <c:v>47.261855857190568</c:v>
                </c:pt>
                <c:pt idx="7148">
                  <c:v>47.255792757991003</c:v>
                </c:pt>
                <c:pt idx="7149">
                  <c:v>47.249729658791438</c:v>
                </c:pt>
                <c:pt idx="7150">
                  <c:v>47.243666559591873</c:v>
                </c:pt>
                <c:pt idx="7151">
                  <c:v>47.237603460392307</c:v>
                </c:pt>
                <c:pt idx="7152">
                  <c:v>47.231540361192742</c:v>
                </c:pt>
                <c:pt idx="7153">
                  <c:v>47.225477261993177</c:v>
                </c:pt>
                <c:pt idx="7154">
                  <c:v>47.219414162793612</c:v>
                </c:pt>
                <c:pt idx="7155">
                  <c:v>47.213351063594047</c:v>
                </c:pt>
                <c:pt idx="7156">
                  <c:v>47.207287964394482</c:v>
                </c:pt>
                <c:pt idx="7157">
                  <c:v>47.201224865194916</c:v>
                </c:pt>
                <c:pt idx="7158">
                  <c:v>47.195161765995351</c:v>
                </c:pt>
                <c:pt idx="7159">
                  <c:v>47.189098666795786</c:v>
                </c:pt>
                <c:pt idx="7160">
                  <c:v>47.183035567596214</c:v>
                </c:pt>
                <c:pt idx="7161">
                  <c:v>47.176972468396649</c:v>
                </c:pt>
                <c:pt idx="7162">
                  <c:v>47.170909369197084</c:v>
                </c:pt>
                <c:pt idx="7163">
                  <c:v>47.164846269997518</c:v>
                </c:pt>
                <c:pt idx="7164">
                  <c:v>47.158783170797953</c:v>
                </c:pt>
                <c:pt idx="7165">
                  <c:v>47.152720071598388</c:v>
                </c:pt>
                <c:pt idx="7166">
                  <c:v>47.146656972398823</c:v>
                </c:pt>
                <c:pt idx="7167">
                  <c:v>47.140593873199258</c:v>
                </c:pt>
                <c:pt idx="7168">
                  <c:v>47.134530773999693</c:v>
                </c:pt>
                <c:pt idx="7169">
                  <c:v>47.128467674800127</c:v>
                </c:pt>
                <c:pt idx="7170">
                  <c:v>47.122404575600562</c:v>
                </c:pt>
                <c:pt idx="7171">
                  <c:v>47.116341476400997</c:v>
                </c:pt>
                <c:pt idx="7172">
                  <c:v>47.110278377201432</c:v>
                </c:pt>
                <c:pt idx="7173">
                  <c:v>47.104215278001867</c:v>
                </c:pt>
                <c:pt idx="7174">
                  <c:v>47.098152178802302</c:v>
                </c:pt>
                <c:pt idx="7175">
                  <c:v>47.092053567631524</c:v>
                </c:pt>
                <c:pt idx="7176">
                  <c:v>47.085954956460753</c:v>
                </c:pt>
                <c:pt idx="7177">
                  <c:v>47.079856345289976</c:v>
                </c:pt>
                <c:pt idx="7178">
                  <c:v>47.073757734119198</c:v>
                </c:pt>
                <c:pt idx="7179">
                  <c:v>47.067659122948427</c:v>
                </c:pt>
                <c:pt idx="7180">
                  <c:v>47.06156051177765</c:v>
                </c:pt>
                <c:pt idx="7181">
                  <c:v>47.055461900606879</c:v>
                </c:pt>
                <c:pt idx="7182">
                  <c:v>47.049363289436101</c:v>
                </c:pt>
                <c:pt idx="7183">
                  <c:v>47.043264678265324</c:v>
                </c:pt>
                <c:pt idx="7184">
                  <c:v>47.037166067094553</c:v>
                </c:pt>
                <c:pt idx="7185">
                  <c:v>47.031067455923775</c:v>
                </c:pt>
                <c:pt idx="7186">
                  <c:v>47.024968844752998</c:v>
                </c:pt>
                <c:pt idx="7187">
                  <c:v>47.018870233582227</c:v>
                </c:pt>
                <c:pt idx="7188">
                  <c:v>47.012771622411449</c:v>
                </c:pt>
                <c:pt idx="7189">
                  <c:v>47.006673011240679</c:v>
                </c:pt>
                <c:pt idx="7190">
                  <c:v>47.000574400069901</c:v>
                </c:pt>
                <c:pt idx="7191">
                  <c:v>46.994475788899123</c:v>
                </c:pt>
                <c:pt idx="7192">
                  <c:v>46.988377177728353</c:v>
                </c:pt>
                <c:pt idx="7193">
                  <c:v>46.982278566557575</c:v>
                </c:pt>
                <c:pt idx="7194">
                  <c:v>46.976179955386797</c:v>
                </c:pt>
                <c:pt idx="7195">
                  <c:v>46.970081344216027</c:v>
                </c:pt>
                <c:pt idx="7196">
                  <c:v>46.963982733045249</c:v>
                </c:pt>
                <c:pt idx="7197">
                  <c:v>46.957884121874471</c:v>
                </c:pt>
                <c:pt idx="7198">
                  <c:v>46.951785510703701</c:v>
                </c:pt>
                <c:pt idx="7199">
                  <c:v>46.945686899532923</c:v>
                </c:pt>
                <c:pt idx="7200">
                  <c:v>46.939588288362152</c:v>
                </c:pt>
                <c:pt idx="7201">
                  <c:v>46.933489677191375</c:v>
                </c:pt>
                <c:pt idx="7202">
                  <c:v>46.927391066020597</c:v>
                </c:pt>
                <c:pt idx="7203">
                  <c:v>46.921292454849826</c:v>
                </c:pt>
                <c:pt idx="7204">
                  <c:v>46.915193843679049</c:v>
                </c:pt>
                <c:pt idx="7205">
                  <c:v>46.909061544727486</c:v>
                </c:pt>
                <c:pt idx="7206">
                  <c:v>46.902929245775915</c:v>
                </c:pt>
                <c:pt idx="7207">
                  <c:v>46.896796946824352</c:v>
                </c:pt>
                <c:pt idx="7208">
                  <c:v>46.890664647872789</c:v>
                </c:pt>
                <c:pt idx="7209">
                  <c:v>46.884532348921219</c:v>
                </c:pt>
                <c:pt idx="7210">
                  <c:v>46.878400049969656</c:v>
                </c:pt>
                <c:pt idx="7211">
                  <c:v>46.872267751018093</c:v>
                </c:pt>
                <c:pt idx="7212">
                  <c:v>46.866135452066523</c:v>
                </c:pt>
                <c:pt idx="7213">
                  <c:v>46.86000315311496</c:v>
                </c:pt>
                <c:pt idx="7214">
                  <c:v>46.853870854163397</c:v>
                </c:pt>
                <c:pt idx="7215">
                  <c:v>46.847738555211826</c:v>
                </c:pt>
                <c:pt idx="7216">
                  <c:v>46.841606256260263</c:v>
                </c:pt>
                <c:pt idx="7217">
                  <c:v>46.8354739573087</c:v>
                </c:pt>
                <c:pt idx="7218">
                  <c:v>46.82934165835713</c:v>
                </c:pt>
                <c:pt idx="7219">
                  <c:v>46.823209359405567</c:v>
                </c:pt>
                <c:pt idx="7220">
                  <c:v>46.817077060454004</c:v>
                </c:pt>
                <c:pt idx="7221">
                  <c:v>46.810944761502434</c:v>
                </c:pt>
                <c:pt idx="7222">
                  <c:v>46.804812462550871</c:v>
                </c:pt>
                <c:pt idx="7223">
                  <c:v>46.798680163599307</c:v>
                </c:pt>
                <c:pt idx="7224">
                  <c:v>46.792547864647737</c:v>
                </c:pt>
                <c:pt idx="7225">
                  <c:v>46.786415565696174</c:v>
                </c:pt>
                <c:pt idx="7226">
                  <c:v>46.780283266744611</c:v>
                </c:pt>
                <c:pt idx="7227">
                  <c:v>46.774150967793041</c:v>
                </c:pt>
                <c:pt idx="7228">
                  <c:v>46.768018668841478</c:v>
                </c:pt>
                <c:pt idx="7229">
                  <c:v>46.761886369889915</c:v>
                </c:pt>
                <c:pt idx="7230">
                  <c:v>46.755754070938345</c:v>
                </c:pt>
                <c:pt idx="7231">
                  <c:v>46.749621771986781</c:v>
                </c:pt>
                <c:pt idx="7232">
                  <c:v>46.743489473035218</c:v>
                </c:pt>
                <c:pt idx="7233">
                  <c:v>46.737357174083648</c:v>
                </c:pt>
                <c:pt idx="7234">
                  <c:v>46.731224875132085</c:v>
                </c:pt>
                <c:pt idx="7235">
                  <c:v>46.725058561747211</c:v>
                </c:pt>
                <c:pt idx="7236">
                  <c:v>46.718892248362337</c:v>
                </c:pt>
                <c:pt idx="7237">
                  <c:v>46.71272593497747</c:v>
                </c:pt>
                <c:pt idx="7238">
                  <c:v>46.706559621592596</c:v>
                </c:pt>
                <c:pt idx="7239">
                  <c:v>46.700393308207722</c:v>
                </c:pt>
                <c:pt idx="7240">
                  <c:v>46.694226994822849</c:v>
                </c:pt>
                <c:pt idx="7241">
                  <c:v>46.688060681437975</c:v>
                </c:pt>
                <c:pt idx="7242">
                  <c:v>46.681894368053108</c:v>
                </c:pt>
                <c:pt idx="7243">
                  <c:v>46.675728054668234</c:v>
                </c:pt>
                <c:pt idx="7244">
                  <c:v>46.66956174128336</c:v>
                </c:pt>
                <c:pt idx="7245">
                  <c:v>46.663395427898486</c:v>
                </c:pt>
                <c:pt idx="7246">
                  <c:v>46.657229114513612</c:v>
                </c:pt>
                <c:pt idx="7247">
                  <c:v>46.651062801128745</c:v>
                </c:pt>
                <c:pt idx="7248">
                  <c:v>46.644896487743871</c:v>
                </c:pt>
                <c:pt idx="7249">
                  <c:v>46.638730174358997</c:v>
                </c:pt>
                <c:pt idx="7250">
                  <c:v>46.632563860974123</c:v>
                </c:pt>
                <c:pt idx="7251">
                  <c:v>46.626397547589249</c:v>
                </c:pt>
                <c:pt idx="7252">
                  <c:v>46.620231234204383</c:v>
                </c:pt>
                <c:pt idx="7253">
                  <c:v>46.614064920819509</c:v>
                </c:pt>
                <c:pt idx="7254">
                  <c:v>46.607898607434635</c:v>
                </c:pt>
                <c:pt idx="7255">
                  <c:v>46.601732294049761</c:v>
                </c:pt>
                <c:pt idx="7256">
                  <c:v>46.595565980664887</c:v>
                </c:pt>
                <c:pt idx="7257">
                  <c:v>46.58939966728002</c:v>
                </c:pt>
                <c:pt idx="7258">
                  <c:v>46.583233353895146</c:v>
                </c:pt>
                <c:pt idx="7259">
                  <c:v>46.577067040510272</c:v>
                </c:pt>
                <c:pt idx="7260">
                  <c:v>46.570900727125398</c:v>
                </c:pt>
                <c:pt idx="7261">
                  <c:v>46.564734413740524</c:v>
                </c:pt>
                <c:pt idx="7262">
                  <c:v>46.558568100355657</c:v>
                </c:pt>
                <c:pt idx="7263">
                  <c:v>46.552401786970783</c:v>
                </c:pt>
                <c:pt idx="7264">
                  <c:v>46.546235473585909</c:v>
                </c:pt>
                <c:pt idx="7265">
                  <c:v>46.540032105578909</c:v>
                </c:pt>
                <c:pt idx="7266">
                  <c:v>46.533828737571909</c:v>
                </c:pt>
                <c:pt idx="7267">
                  <c:v>46.527625369564902</c:v>
                </c:pt>
                <c:pt idx="7268">
                  <c:v>46.521422001557902</c:v>
                </c:pt>
                <c:pt idx="7269">
                  <c:v>46.515218633550901</c:v>
                </c:pt>
                <c:pt idx="7270">
                  <c:v>46.509015265543901</c:v>
                </c:pt>
                <c:pt idx="7271">
                  <c:v>46.502811897536901</c:v>
                </c:pt>
                <c:pt idx="7272">
                  <c:v>46.496608529529901</c:v>
                </c:pt>
                <c:pt idx="7273">
                  <c:v>46.490405161522901</c:v>
                </c:pt>
                <c:pt idx="7274">
                  <c:v>46.484201793515894</c:v>
                </c:pt>
                <c:pt idx="7275">
                  <c:v>46.477998425508893</c:v>
                </c:pt>
                <c:pt idx="7276">
                  <c:v>46.471795057501893</c:v>
                </c:pt>
                <c:pt idx="7277">
                  <c:v>46.465591689494893</c:v>
                </c:pt>
                <c:pt idx="7278">
                  <c:v>46.459388321487893</c:v>
                </c:pt>
                <c:pt idx="7279">
                  <c:v>46.453184953480886</c:v>
                </c:pt>
                <c:pt idx="7280">
                  <c:v>46.446981585473885</c:v>
                </c:pt>
                <c:pt idx="7281">
                  <c:v>46.440778217466885</c:v>
                </c:pt>
                <c:pt idx="7282">
                  <c:v>46.434574849459885</c:v>
                </c:pt>
                <c:pt idx="7283">
                  <c:v>46.428371481452885</c:v>
                </c:pt>
                <c:pt idx="7284">
                  <c:v>46.422168113445885</c:v>
                </c:pt>
                <c:pt idx="7285">
                  <c:v>46.415964745438885</c:v>
                </c:pt>
                <c:pt idx="7286">
                  <c:v>46.409761377431877</c:v>
                </c:pt>
                <c:pt idx="7287">
                  <c:v>46.403558009424877</c:v>
                </c:pt>
                <c:pt idx="7288">
                  <c:v>46.397354641417877</c:v>
                </c:pt>
                <c:pt idx="7289">
                  <c:v>46.391151273410877</c:v>
                </c:pt>
                <c:pt idx="7290">
                  <c:v>46.384947905403877</c:v>
                </c:pt>
                <c:pt idx="7291">
                  <c:v>46.378744537396869</c:v>
                </c:pt>
                <c:pt idx="7292">
                  <c:v>46.372541169389869</c:v>
                </c:pt>
                <c:pt idx="7293">
                  <c:v>46.366337801382869</c:v>
                </c:pt>
                <c:pt idx="7294">
                  <c:v>46.360134433375869</c:v>
                </c:pt>
                <c:pt idx="7295">
                  <c:v>46.353891083752984</c:v>
                </c:pt>
                <c:pt idx="7296">
                  <c:v>46.347647734130106</c:v>
                </c:pt>
                <c:pt idx="7297">
                  <c:v>46.341404384507229</c:v>
                </c:pt>
                <c:pt idx="7298">
                  <c:v>46.335161034884344</c:v>
                </c:pt>
                <c:pt idx="7299">
                  <c:v>46.328917685261459</c:v>
                </c:pt>
                <c:pt idx="7300">
                  <c:v>46.322674335638581</c:v>
                </c:pt>
                <c:pt idx="7301">
                  <c:v>46.316430986015703</c:v>
                </c:pt>
                <c:pt idx="7302">
                  <c:v>46.310187636392818</c:v>
                </c:pt>
                <c:pt idx="7303">
                  <c:v>46.303944286769934</c:v>
                </c:pt>
                <c:pt idx="7304">
                  <c:v>46.297700937147056</c:v>
                </c:pt>
                <c:pt idx="7305">
                  <c:v>46.291457587524178</c:v>
                </c:pt>
                <c:pt idx="7306">
                  <c:v>46.285214237901293</c:v>
                </c:pt>
                <c:pt idx="7307">
                  <c:v>46.278970888278408</c:v>
                </c:pt>
                <c:pt idx="7308">
                  <c:v>46.272727538655531</c:v>
                </c:pt>
                <c:pt idx="7309">
                  <c:v>46.266484189032653</c:v>
                </c:pt>
                <c:pt idx="7310">
                  <c:v>46.260240839409768</c:v>
                </c:pt>
                <c:pt idx="7311">
                  <c:v>46.253997489786883</c:v>
                </c:pt>
                <c:pt idx="7312">
                  <c:v>46.247754140164005</c:v>
                </c:pt>
                <c:pt idx="7313">
                  <c:v>46.241510790541128</c:v>
                </c:pt>
                <c:pt idx="7314">
                  <c:v>46.235267440918243</c:v>
                </c:pt>
                <c:pt idx="7315">
                  <c:v>46.229024091295358</c:v>
                </c:pt>
                <c:pt idx="7316">
                  <c:v>46.22278074167248</c:v>
                </c:pt>
                <c:pt idx="7317">
                  <c:v>46.216537392049602</c:v>
                </c:pt>
                <c:pt idx="7318">
                  <c:v>46.210294042426717</c:v>
                </c:pt>
                <c:pt idx="7319">
                  <c:v>46.204050692803833</c:v>
                </c:pt>
                <c:pt idx="7320">
                  <c:v>46.197807343180955</c:v>
                </c:pt>
                <c:pt idx="7321">
                  <c:v>46.191563993558077</c:v>
                </c:pt>
                <c:pt idx="7322">
                  <c:v>46.185320643935192</c:v>
                </c:pt>
                <c:pt idx="7323">
                  <c:v>46.179077294312307</c:v>
                </c:pt>
                <c:pt idx="7324">
                  <c:v>46.17283394468943</c:v>
                </c:pt>
                <c:pt idx="7325">
                  <c:v>46.166553692386252</c:v>
                </c:pt>
                <c:pt idx="7326">
                  <c:v>46.160273440083074</c:v>
                </c:pt>
                <c:pt idx="7327">
                  <c:v>46.153993187779896</c:v>
                </c:pt>
                <c:pt idx="7328">
                  <c:v>46.147712935476719</c:v>
                </c:pt>
                <c:pt idx="7329">
                  <c:v>46.141432683173541</c:v>
                </c:pt>
                <c:pt idx="7330">
                  <c:v>46.135152430870363</c:v>
                </c:pt>
                <c:pt idx="7331">
                  <c:v>46.128872178567185</c:v>
                </c:pt>
                <c:pt idx="7332">
                  <c:v>46.122591926264008</c:v>
                </c:pt>
                <c:pt idx="7333">
                  <c:v>46.11631167396083</c:v>
                </c:pt>
                <c:pt idx="7334">
                  <c:v>46.110031421657652</c:v>
                </c:pt>
                <c:pt idx="7335">
                  <c:v>46.103751169354474</c:v>
                </c:pt>
                <c:pt idx="7336">
                  <c:v>46.097470917051297</c:v>
                </c:pt>
                <c:pt idx="7337">
                  <c:v>46.091190664748119</c:v>
                </c:pt>
                <c:pt idx="7338">
                  <c:v>46.084910412444941</c:v>
                </c:pt>
                <c:pt idx="7339">
                  <c:v>46.07863016014177</c:v>
                </c:pt>
                <c:pt idx="7340">
                  <c:v>46.072349907838593</c:v>
                </c:pt>
                <c:pt idx="7341">
                  <c:v>46.066069655535415</c:v>
                </c:pt>
                <c:pt idx="7342">
                  <c:v>46.059789403232237</c:v>
                </c:pt>
                <c:pt idx="7343">
                  <c:v>46.05350915092906</c:v>
                </c:pt>
                <c:pt idx="7344">
                  <c:v>46.047228898625882</c:v>
                </c:pt>
                <c:pt idx="7345">
                  <c:v>46.040948646322704</c:v>
                </c:pt>
                <c:pt idx="7346">
                  <c:v>46.034668394019526</c:v>
                </c:pt>
                <c:pt idx="7347">
                  <c:v>46.028388141716349</c:v>
                </c:pt>
                <c:pt idx="7348">
                  <c:v>46.022107889413171</c:v>
                </c:pt>
                <c:pt idx="7349">
                  <c:v>46.015827637109993</c:v>
                </c:pt>
                <c:pt idx="7350">
                  <c:v>46.009547384806815</c:v>
                </c:pt>
                <c:pt idx="7351">
                  <c:v>46.003267132503638</c:v>
                </c:pt>
                <c:pt idx="7352">
                  <c:v>45.99698688020046</c:v>
                </c:pt>
                <c:pt idx="7353">
                  <c:v>45.990706627897282</c:v>
                </c:pt>
                <c:pt idx="7354">
                  <c:v>45.984426375594104</c:v>
                </c:pt>
                <c:pt idx="7355">
                  <c:v>45.978114167287771</c:v>
                </c:pt>
                <c:pt idx="7356">
                  <c:v>45.97180195898143</c:v>
                </c:pt>
                <c:pt idx="7357">
                  <c:v>45.965489750675097</c:v>
                </c:pt>
                <c:pt idx="7358">
                  <c:v>45.959177542368757</c:v>
                </c:pt>
                <c:pt idx="7359">
                  <c:v>45.952865334062423</c:v>
                </c:pt>
                <c:pt idx="7360">
                  <c:v>45.946553125756083</c:v>
                </c:pt>
                <c:pt idx="7361">
                  <c:v>45.940240917449749</c:v>
                </c:pt>
                <c:pt idx="7362">
                  <c:v>45.933928709143416</c:v>
                </c:pt>
                <c:pt idx="7363">
                  <c:v>45.927616500837075</c:v>
                </c:pt>
                <c:pt idx="7364">
                  <c:v>45.921304292530742</c:v>
                </c:pt>
                <c:pt idx="7365">
                  <c:v>45.914992084224401</c:v>
                </c:pt>
                <c:pt idx="7366">
                  <c:v>45.908679875918068</c:v>
                </c:pt>
                <c:pt idx="7367">
                  <c:v>45.902367667611728</c:v>
                </c:pt>
                <c:pt idx="7368">
                  <c:v>45.896055459305394</c:v>
                </c:pt>
                <c:pt idx="7369">
                  <c:v>45.889743250999061</c:v>
                </c:pt>
                <c:pt idx="7370">
                  <c:v>45.88343104269272</c:v>
                </c:pt>
                <c:pt idx="7371">
                  <c:v>45.877118834386387</c:v>
                </c:pt>
                <c:pt idx="7372">
                  <c:v>45.870806626080046</c:v>
                </c:pt>
                <c:pt idx="7373">
                  <c:v>45.864494417773713</c:v>
                </c:pt>
                <c:pt idx="7374">
                  <c:v>45.858182209467373</c:v>
                </c:pt>
                <c:pt idx="7375">
                  <c:v>45.851870001161039</c:v>
                </c:pt>
                <c:pt idx="7376">
                  <c:v>45.845557792854699</c:v>
                </c:pt>
                <c:pt idx="7377">
                  <c:v>45.839245584548365</c:v>
                </c:pt>
                <c:pt idx="7378">
                  <c:v>45.832933376242032</c:v>
                </c:pt>
                <c:pt idx="7379">
                  <c:v>45.826621167935691</c:v>
                </c:pt>
                <c:pt idx="7380">
                  <c:v>45.820308959629358</c:v>
                </c:pt>
                <c:pt idx="7381">
                  <c:v>45.813996751323018</c:v>
                </c:pt>
                <c:pt idx="7382">
                  <c:v>45.807684543016684</c:v>
                </c:pt>
                <c:pt idx="7383">
                  <c:v>45.801372334710344</c:v>
                </c:pt>
                <c:pt idx="7384">
                  <c:v>45.79506012640401</c:v>
                </c:pt>
                <c:pt idx="7385">
                  <c:v>45.788718343077271</c:v>
                </c:pt>
                <c:pt idx="7386">
                  <c:v>45.782376559750531</c:v>
                </c:pt>
                <c:pt idx="7387">
                  <c:v>45.776034776423799</c:v>
                </c:pt>
                <c:pt idx="7388">
                  <c:v>45.76969299309706</c:v>
                </c:pt>
                <c:pt idx="7389">
                  <c:v>45.76335120977032</c:v>
                </c:pt>
                <c:pt idx="7390">
                  <c:v>45.757009426443581</c:v>
                </c:pt>
                <c:pt idx="7391">
                  <c:v>45.750667643116849</c:v>
                </c:pt>
                <c:pt idx="7392">
                  <c:v>45.744325859790109</c:v>
                </c:pt>
                <c:pt idx="7393">
                  <c:v>45.73798407646337</c:v>
                </c:pt>
                <c:pt idx="7394">
                  <c:v>45.73164229313663</c:v>
                </c:pt>
                <c:pt idx="7395">
                  <c:v>45.725300509809898</c:v>
                </c:pt>
                <c:pt idx="7396">
                  <c:v>45.718958726483159</c:v>
                </c:pt>
                <c:pt idx="7397">
                  <c:v>45.712616943156419</c:v>
                </c:pt>
                <c:pt idx="7398">
                  <c:v>45.70627515982968</c:v>
                </c:pt>
                <c:pt idx="7399">
                  <c:v>45.699933376502941</c:v>
                </c:pt>
                <c:pt idx="7400">
                  <c:v>45.693591593176208</c:v>
                </c:pt>
                <c:pt idx="7401">
                  <c:v>45.687249809849469</c:v>
                </c:pt>
                <c:pt idx="7402">
                  <c:v>45.680908026522729</c:v>
                </c:pt>
                <c:pt idx="7403">
                  <c:v>45.67456624319599</c:v>
                </c:pt>
                <c:pt idx="7404">
                  <c:v>45.668224459869258</c:v>
                </c:pt>
                <c:pt idx="7405">
                  <c:v>45.661882676542518</c:v>
                </c:pt>
                <c:pt idx="7406">
                  <c:v>45.655540893215779</c:v>
                </c:pt>
                <c:pt idx="7407">
                  <c:v>45.64919910988904</c:v>
                </c:pt>
                <c:pt idx="7408">
                  <c:v>45.642857326562307</c:v>
                </c:pt>
                <c:pt idx="7409">
                  <c:v>45.636515543235568</c:v>
                </c:pt>
                <c:pt idx="7410">
                  <c:v>45.630173759908828</c:v>
                </c:pt>
                <c:pt idx="7411">
                  <c:v>45.623831976582089</c:v>
                </c:pt>
                <c:pt idx="7412">
                  <c:v>45.617490193255357</c:v>
                </c:pt>
                <c:pt idx="7413">
                  <c:v>45.611148409928617</c:v>
                </c:pt>
                <c:pt idx="7414">
                  <c:v>45.604806626601878</c:v>
                </c:pt>
                <c:pt idx="7415">
                  <c:v>45.598437609908473</c:v>
                </c:pt>
                <c:pt idx="7416">
                  <c:v>45.59206859321506</c:v>
                </c:pt>
                <c:pt idx="7417">
                  <c:v>45.585699576521655</c:v>
                </c:pt>
                <c:pt idx="7418">
                  <c:v>45.579330559828243</c:v>
                </c:pt>
                <c:pt idx="7419">
                  <c:v>45.572961543134838</c:v>
                </c:pt>
                <c:pt idx="7420">
                  <c:v>45.566592526441426</c:v>
                </c:pt>
                <c:pt idx="7421">
                  <c:v>45.56022350974802</c:v>
                </c:pt>
                <c:pt idx="7422">
                  <c:v>45.553854493054608</c:v>
                </c:pt>
                <c:pt idx="7423">
                  <c:v>45.547485476361203</c:v>
                </c:pt>
                <c:pt idx="7424">
                  <c:v>45.541116459667791</c:v>
                </c:pt>
                <c:pt idx="7425">
                  <c:v>45.534747442974385</c:v>
                </c:pt>
                <c:pt idx="7426">
                  <c:v>45.528378426280973</c:v>
                </c:pt>
                <c:pt idx="7427">
                  <c:v>45.522009409587568</c:v>
                </c:pt>
                <c:pt idx="7428">
                  <c:v>45.515640392894156</c:v>
                </c:pt>
                <c:pt idx="7429">
                  <c:v>45.509271376200751</c:v>
                </c:pt>
                <c:pt idx="7430">
                  <c:v>45.502902359507345</c:v>
                </c:pt>
                <c:pt idx="7431">
                  <c:v>45.496533342813933</c:v>
                </c:pt>
                <c:pt idx="7432">
                  <c:v>45.490164326120528</c:v>
                </c:pt>
                <c:pt idx="7433">
                  <c:v>45.483795309427116</c:v>
                </c:pt>
                <c:pt idx="7434">
                  <c:v>45.477426292733711</c:v>
                </c:pt>
                <c:pt idx="7435">
                  <c:v>45.471057276040298</c:v>
                </c:pt>
                <c:pt idx="7436">
                  <c:v>45.464688259346893</c:v>
                </c:pt>
                <c:pt idx="7437">
                  <c:v>45.458319242653481</c:v>
                </c:pt>
                <c:pt idx="7438">
                  <c:v>45.451950225960076</c:v>
                </c:pt>
                <c:pt idx="7439">
                  <c:v>45.445581209266663</c:v>
                </c:pt>
                <c:pt idx="7440">
                  <c:v>45.439212192573258</c:v>
                </c:pt>
                <c:pt idx="7441">
                  <c:v>45.432843175879846</c:v>
                </c:pt>
                <c:pt idx="7442">
                  <c:v>45.426474159186441</c:v>
                </c:pt>
                <c:pt idx="7443">
                  <c:v>45.420105142493028</c:v>
                </c:pt>
                <c:pt idx="7444">
                  <c:v>45.413736125799623</c:v>
                </c:pt>
                <c:pt idx="7445">
                  <c:v>45.407341249889299</c:v>
                </c:pt>
                <c:pt idx="7446">
                  <c:v>45.400946373978982</c:v>
                </c:pt>
                <c:pt idx="7447">
                  <c:v>45.394551498068658</c:v>
                </c:pt>
                <c:pt idx="7448">
                  <c:v>45.388156622158334</c:v>
                </c:pt>
                <c:pt idx="7449">
                  <c:v>45.381761746248017</c:v>
                </c:pt>
                <c:pt idx="7450">
                  <c:v>45.375366870337693</c:v>
                </c:pt>
                <c:pt idx="7451">
                  <c:v>45.368971994427369</c:v>
                </c:pt>
                <c:pt idx="7452">
                  <c:v>45.362577118517052</c:v>
                </c:pt>
                <c:pt idx="7453">
                  <c:v>45.356182242606728</c:v>
                </c:pt>
                <c:pt idx="7454">
                  <c:v>45.349787366696404</c:v>
                </c:pt>
                <c:pt idx="7455">
                  <c:v>45.343392490786087</c:v>
                </c:pt>
                <c:pt idx="7456">
                  <c:v>45.336997614875763</c:v>
                </c:pt>
                <c:pt idx="7457">
                  <c:v>45.330602738965439</c:v>
                </c:pt>
                <c:pt idx="7458">
                  <c:v>45.324207863055122</c:v>
                </c:pt>
                <c:pt idx="7459">
                  <c:v>45.317812987144798</c:v>
                </c:pt>
                <c:pt idx="7460">
                  <c:v>45.311418111234474</c:v>
                </c:pt>
                <c:pt idx="7461">
                  <c:v>45.305023235324157</c:v>
                </c:pt>
                <c:pt idx="7462">
                  <c:v>45.298628359413833</c:v>
                </c:pt>
                <c:pt idx="7463">
                  <c:v>45.292233483503509</c:v>
                </c:pt>
                <c:pt idx="7464">
                  <c:v>45.285838607593192</c:v>
                </c:pt>
                <c:pt idx="7465">
                  <c:v>45.279443731682868</c:v>
                </c:pt>
                <c:pt idx="7466">
                  <c:v>45.273048855772544</c:v>
                </c:pt>
                <c:pt idx="7467">
                  <c:v>45.266653979862227</c:v>
                </c:pt>
                <c:pt idx="7468">
                  <c:v>45.260259103951903</c:v>
                </c:pt>
                <c:pt idx="7469">
                  <c:v>45.253864228041579</c:v>
                </c:pt>
                <c:pt idx="7470">
                  <c:v>45.247469352131262</c:v>
                </c:pt>
                <c:pt idx="7471">
                  <c:v>45.241074476220938</c:v>
                </c:pt>
                <c:pt idx="7472">
                  <c:v>45.234679600310614</c:v>
                </c:pt>
                <c:pt idx="7473">
                  <c:v>45.228284724400297</c:v>
                </c:pt>
                <c:pt idx="7474">
                  <c:v>45.221889848489973</c:v>
                </c:pt>
                <c:pt idx="7475">
                  <c:v>45.215468753649496</c:v>
                </c:pt>
                <c:pt idx="7476">
                  <c:v>45.20904765880902</c:v>
                </c:pt>
                <c:pt idx="7477">
                  <c:v>45.202626563968543</c:v>
                </c:pt>
                <c:pt idx="7478">
                  <c:v>45.196205469128067</c:v>
                </c:pt>
                <c:pt idx="7479">
                  <c:v>45.189784374287591</c:v>
                </c:pt>
                <c:pt idx="7480">
                  <c:v>45.183363279447114</c:v>
                </c:pt>
                <c:pt idx="7481">
                  <c:v>45.176942184606638</c:v>
                </c:pt>
                <c:pt idx="7482">
                  <c:v>45.170521089766154</c:v>
                </c:pt>
                <c:pt idx="7483">
                  <c:v>45.164099994925678</c:v>
                </c:pt>
                <c:pt idx="7484">
                  <c:v>45.157678900085202</c:v>
                </c:pt>
                <c:pt idx="7485">
                  <c:v>45.151257805244725</c:v>
                </c:pt>
                <c:pt idx="7486">
                  <c:v>45.144836710404249</c:v>
                </c:pt>
                <c:pt idx="7487">
                  <c:v>45.138415615563773</c:v>
                </c:pt>
                <c:pt idx="7488">
                  <c:v>45.131994520723296</c:v>
                </c:pt>
                <c:pt idx="7489">
                  <c:v>45.12557342588282</c:v>
                </c:pt>
                <c:pt idx="7490">
                  <c:v>45.119152331042343</c:v>
                </c:pt>
                <c:pt idx="7491">
                  <c:v>45.112731236201867</c:v>
                </c:pt>
                <c:pt idx="7492">
                  <c:v>45.106310141361391</c:v>
                </c:pt>
                <c:pt idx="7493">
                  <c:v>45.099889046520914</c:v>
                </c:pt>
                <c:pt idx="7494">
                  <c:v>45.093467951680438</c:v>
                </c:pt>
                <c:pt idx="7495">
                  <c:v>45.087046856839962</c:v>
                </c:pt>
                <c:pt idx="7496">
                  <c:v>45.080625761999485</c:v>
                </c:pt>
                <c:pt idx="7497">
                  <c:v>45.074204667159002</c:v>
                </c:pt>
                <c:pt idx="7498">
                  <c:v>45.067783572318525</c:v>
                </c:pt>
                <c:pt idx="7499">
                  <c:v>45.061362477478049</c:v>
                </c:pt>
                <c:pt idx="7500">
                  <c:v>45.054941382637573</c:v>
                </c:pt>
                <c:pt idx="7501">
                  <c:v>45.048520287797096</c:v>
                </c:pt>
                <c:pt idx="7502">
                  <c:v>45.04209919295662</c:v>
                </c:pt>
                <c:pt idx="7503">
                  <c:v>45.035678098116144</c:v>
                </c:pt>
                <c:pt idx="7504">
                  <c:v>45.029257003275667</c:v>
                </c:pt>
                <c:pt idx="7505">
                  <c:v>45.022806764498682</c:v>
                </c:pt>
                <c:pt idx="7506">
                  <c:v>45.01635652572169</c:v>
                </c:pt>
                <c:pt idx="7507">
                  <c:v>45.009906286944705</c:v>
                </c:pt>
                <c:pt idx="7508">
                  <c:v>45.00345604816772</c:v>
                </c:pt>
                <c:pt idx="7509">
                  <c:v>44.997005809390728</c:v>
                </c:pt>
                <c:pt idx="7510">
                  <c:v>44.990555570613743</c:v>
                </c:pt>
                <c:pt idx="7511">
                  <c:v>44.984105331836751</c:v>
                </c:pt>
                <c:pt idx="7512">
                  <c:v>44.977655093059767</c:v>
                </c:pt>
                <c:pt idx="7513">
                  <c:v>44.971204854282782</c:v>
                </c:pt>
                <c:pt idx="7514">
                  <c:v>44.96475461550579</c:v>
                </c:pt>
                <c:pt idx="7515">
                  <c:v>44.958304376728805</c:v>
                </c:pt>
                <c:pt idx="7516">
                  <c:v>44.95185413795182</c:v>
                </c:pt>
                <c:pt idx="7517">
                  <c:v>44.945403899174828</c:v>
                </c:pt>
                <c:pt idx="7518">
                  <c:v>44.938953660397843</c:v>
                </c:pt>
                <c:pt idx="7519">
                  <c:v>44.932503421620851</c:v>
                </c:pt>
                <c:pt idx="7520">
                  <c:v>44.926053182843866</c:v>
                </c:pt>
                <c:pt idx="7521">
                  <c:v>44.919602944066881</c:v>
                </c:pt>
                <c:pt idx="7522">
                  <c:v>44.913152705289889</c:v>
                </c:pt>
                <c:pt idx="7523">
                  <c:v>44.906702466512904</c:v>
                </c:pt>
                <c:pt idx="7524">
                  <c:v>44.900252227735919</c:v>
                </c:pt>
                <c:pt idx="7525">
                  <c:v>44.893801988958927</c:v>
                </c:pt>
                <c:pt idx="7526">
                  <c:v>44.887351750181942</c:v>
                </c:pt>
                <c:pt idx="7527">
                  <c:v>44.880901511404957</c:v>
                </c:pt>
                <c:pt idx="7528">
                  <c:v>44.874451272627965</c:v>
                </c:pt>
                <c:pt idx="7529">
                  <c:v>44.86800103385098</c:v>
                </c:pt>
                <c:pt idx="7530">
                  <c:v>44.861550795073988</c:v>
                </c:pt>
                <c:pt idx="7531">
                  <c:v>44.855100556297003</c:v>
                </c:pt>
                <c:pt idx="7532">
                  <c:v>44.848650317520018</c:v>
                </c:pt>
                <c:pt idx="7533">
                  <c:v>44.842200078743026</c:v>
                </c:pt>
                <c:pt idx="7534">
                  <c:v>44.835749839966041</c:v>
                </c:pt>
                <c:pt idx="7535">
                  <c:v>44.829265892622331</c:v>
                </c:pt>
                <c:pt idx="7536">
                  <c:v>44.822781945278621</c:v>
                </c:pt>
                <c:pt idx="7537">
                  <c:v>44.81629799793491</c:v>
                </c:pt>
                <c:pt idx="7538">
                  <c:v>44.8098140505912</c:v>
                </c:pt>
                <c:pt idx="7539">
                  <c:v>44.80333010324749</c:v>
                </c:pt>
                <c:pt idx="7540">
                  <c:v>44.796846155903786</c:v>
                </c:pt>
                <c:pt idx="7541">
                  <c:v>44.790362208560076</c:v>
                </c:pt>
                <c:pt idx="7542">
                  <c:v>44.783878261216366</c:v>
                </c:pt>
                <c:pt idx="7543">
                  <c:v>44.777394313872655</c:v>
                </c:pt>
                <c:pt idx="7544">
                  <c:v>44.770910366528945</c:v>
                </c:pt>
                <c:pt idx="7545">
                  <c:v>44.764426419185234</c:v>
                </c:pt>
                <c:pt idx="7546">
                  <c:v>44.757942471841524</c:v>
                </c:pt>
                <c:pt idx="7547">
                  <c:v>44.751458524497814</c:v>
                </c:pt>
                <c:pt idx="7548">
                  <c:v>44.744974577154103</c:v>
                </c:pt>
                <c:pt idx="7549">
                  <c:v>44.7384906298104</c:v>
                </c:pt>
                <c:pt idx="7550">
                  <c:v>44.73200668246669</c:v>
                </c:pt>
                <c:pt idx="7551">
                  <c:v>44.725522735122979</c:v>
                </c:pt>
                <c:pt idx="7552">
                  <c:v>44.719038787779269</c:v>
                </c:pt>
                <c:pt idx="7553">
                  <c:v>44.712554840435558</c:v>
                </c:pt>
                <c:pt idx="7554">
                  <c:v>44.706070893091848</c:v>
                </c:pt>
                <c:pt idx="7555">
                  <c:v>44.699586945748138</c:v>
                </c:pt>
                <c:pt idx="7556">
                  <c:v>44.693102998404427</c:v>
                </c:pt>
                <c:pt idx="7557">
                  <c:v>44.686619051060717</c:v>
                </c:pt>
                <c:pt idx="7558">
                  <c:v>44.680135103717006</c:v>
                </c:pt>
                <c:pt idx="7559">
                  <c:v>44.673651156373296</c:v>
                </c:pt>
                <c:pt idx="7560">
                  <c:v>44.667167209029593</c:v>
                </c:pt>
                <c:pt idx="7561">
                  <c:v>44.660683261685882</c:v>
                </c:pt>
                <c:pt idx="7562">
                  <c:v>44.654199314342172</c:v>
                </c:pt>
                <c:pt idx="7563">
                  <c:v>44.647715366998462</c:v>
                </c:pt>
                <c:pt idx="7564">
                  <c:v>44.641231419654751</c:v>
                </c:pt>
                <c:pt idx="7565">
                  <c:v>44.634714154611096</c:v>
                </c:pt>
                <c:pt idx="7566">
                  <c:v>44.628196889567441</c:v>
                </c:pt>
                <c:pt idx="7567">
                  <c:v>44.621679624523786</c:v>
                </c:pt>
                <c:pt idx="7568">
                  <c:v>44.615162359480131</c:v>
                </c:pt>
                <c:pt idx="7569">
                  <c:v>44.608645094436483</c:v>
                </c:pt>
                <c:pt idx="7570">
                  <c:v>44.602127829392828</c:v>
                </c:pt>
                <c:pt idx="7571">
                  <c:v>44.595610564349172</c:v>
                </c:pt>
                <c:pt idx="7572">
                  <c:v>44.589093299305517</c:v>
                </c:pt>
                <c:pt idx="7573">
                  <c:v>44.582576034261862</c:v>
                </c:pt>
                <c:pt idx="7574">
                  <c:v>44.576058769218207</c:v>
                </c:pt>
                <c:pt idx="7575">
                  <c:v>44.569541504174552</c:v>
                </c:pt>
                <c:pt idx="7576">
                  <c:v>44.563024239130897</c:v>
                </c:pt>
                <c:pt idx="7577">
                  <c:v>44.556506974087242</c:v>
                </c:pt>
                <c:pt idx="7578">
                  <c:v>44.549989709043587</c:v>
                </c:pt>
                <c:pt idx="7579">
                  <c:v>44.543472443999931</c:v>
                </c:pt>
                <c:pt idx="7580">
                  <c:v>44.536955178956283</c:v>
                </c:pt>
                <c:pt idx="7581">
                  <c:v>44.530437913912628</c:v>
                </c:pt>
                <c:pt idx="7582">
                  <c:v>44.523920648868973</c:v>
                </c:pt>
                <c:pt idx="7583">
                  <c:v>44.517403383825318</c:v>
                </c:pt>
                <c:pt idx="7584">
                  <c:v>44.510886118781663</c:v>
                </c:pt>
                <c:pt idx="7585">
                  <c:v>44.504368853738008</c:v>
                </c:pt>
                <c:pt idx="7586">
                  <c:v>44.497851588694353</c:v>
                </c:pt>
                <c:pt idx="7587">
                  <c:v>44.491334323650698</c:v>
                </c:pt>
                <c:pt idx="7588">
                  <c:v>44.484817058607042</c:v>
                </c:pt>
                <c:pt idx="7589">
                  <c:v>44.478299793563394</c:v>
                </c:pt>
                <c:pt idx="7590">
                  <c:v>44.471782528519739</c:v>
                </c:pt>
                <c:pt idx="7591">
                  <c:v>44.465265263476084</c:v>
                </c:pt>
                <c:pt idx="7592">
                  <c:v>44.458747998432429</c:v>
                </c:pt>
                <c:pt idx="7593">
                  <c:v>44.452230733388774</c:v>
                </c:pt>
                <c:pt idx="7594">
                  <c:v>44.445713468345119</c:v>
                </c:pt>
                <c:pt idx="7595">
                  <c:v>44.439166309743179</c:v>
                </c:pt>
                <c:pt idx="7596">
                  <c:v>44.432619151141232</c:v>
                </c:pt>
                <c:pt idx="7597">
                  <c:v>44.426071992539292</c:v>
                </c:pt>
                <c:pt idx="7598">
                  <c:v>44.419524833937352</c:v>
                </c:pt>
                <c:pt idx="7599">
                  <c:v>44.412977675335412</c:v>
                </c:pt>
                <c:pt idx="7600">
                  <c:v>44.406430516733465</c:v>
                </c:pt>
                <c:pt idx="7601">
                  <c:v>44.399883358131525</c:v>
                </c:pt>
                <c:pt idx="7602">
                  <c:v>44.393336199529585</c:v>
                </c:pt>
                <c:pt idx="7603">
                  <c:v>44.386789040927638</c:v>
                </c:pt>
                <c:pt idx="7604">
                  <c:v>44.380241882325699</c:v>
                </c:pt>
                <c:pt idx="7605">
                  <c:v>44.373694723723759</c:v>
                </c:pt>
                <c:pt idx="7606">
                  <c:v>44.367147565121812</c:v>
                </c:pt>
                <c:pt idx="7607">
                  <c:v>44.360600406519872</c:v>
                </c:pt>
                <c:pt idx="7608">
                  <c:v>44.354053247917932</c:v>
                </c:pt>
                <c:pt idx="7609">
                  <c:v>44.347506089315985</c:v>
                </c:pt>
                <c:pt idx="7610">
                  <c:v>44.340958930714045</c:v>
                </c:pt>
                <c:pt idx="7611">
                  <c:v>44.334411772112105</c:v>
                </c:pt>
                <c:pt idx="7612">
                  <c:v>44.327864613510165</c:v>
                </c:pt>
                <c:pt idx="7613">
                  <c:v>44.321317454908218</c:v>
                </c:pt>
                <c:pt idx="7614">
                  <c:v>44.314770296306278</c:v>
                </c:pt>
                <c:pt idx="7615">
                  <c:v>44.308223137704339</c:v>
                </c:pt>
                <c:pt idx="7616">
                  <c:v>44.301675979102392</c:v>
                </c:pt>
                <c:pt idx="7617">
                  <c:v>44.295128820500452</c:v>
                </c:pt>
                <c:pt idx="7618">
                  <c:v>44.288581661898512</c:v>
                </c:pt>
                <c:pt idx="7619">
                  <c:v>44.282034503296572</c:v>
                </c:pt>
                <c:pt idx="7620">
                  <c:v>44.275487344694625</c:v>
                </c:pt>
                <c:pt idx="7621">
                  <c:v>44.268940186092685</c:v>
                </c:pt>
                <c:pt idx="7622">
                  <c:v>44.262393027490745</c:v>
                </c:pt>
                <c:pt idx="7623">
                  <c:v>44.255845868888798</c:v>
                </c:pt>
                <c:pt idx="7624">
                  <c:v>44.249298710286858</c:v>
                </c:pt>
                <c:pt idx="7625">
                  <c:v>44.242724447253053</c:v>
                </c:pt>
                <c:pt idx="7626">
                  <c:v>44.236150184219248</c:v>
                </c:pt>
                <c:pt idx="7627">
                  <c:v>44.229575921185443</c:v>
                </c:pt>
                <c:pt idx="7628">
                  <c:v>44.223001658151645</c:v>
                </c:pt>
                <c:pt idx="7629">
                  <c:v>44.21642739511784</c:v>
                </c:pt>
                <c:pt idx="7630">
                  <c:v>44.209853132084035</c:v>
                </c:pt>
                <c:pt idx="7631">
                  <c:v>44.20327886905023</c:v>
                </c:pt>
                <c:pt idx="7632">
                  <c:v>44.196704606016425</c:v>
                </c:pt>
                <c:pt idx="7633">
                  <c:v>44.19013034298262</c:v>
                </c:pt>
                <c:pt idx="7634">
                  <c:v>44.183556079948815</c:v>
                </c:pt>
                <c:pt idx="7635">
                  <c:v>44.17698181691501</c:v>
                </c:pt>
                <c:pt idx="7636">
                  <c:v>44.170407553881212</c:v>
                </c:pt>
                <c:pt idx="7637">
                  <c:v>44.163833290847407</c:v>
                </c:pt>
                <c:pt idx="7638">
                  <c:v>44.157259027813602</c:v>
                </c:pt>
                <c:pt idx="7639">
                  <c:v>44.150684764779797</c:v>
                </c:pt>
                <c:pt idx="7640">
                  <c:v>44.144110501745992</c:v>
                </c:pt>
                <c:pt idx="7641">
                  <c:v>44.137536238712187</c:v>
                </c:pt>
                <c:pt idx="7642">
                  <c:v>44.130961975678382</c:v>
                </c:pt>
                <c:pt idx="7643">
                  <c:v>44.124387712644584</c:v>
                </c:pt>
                <c:pt idx="7644">
                  <c:v>44.117813449610779</c:v>
                </c:pt>
                <c:pt idx="7645">
                  <c:v>44.111239186576974</c:v>
                </c:pt>
                <c:pt idx="7646">
                  <c:v>44.104664923543169</c:v>
                </c:pt>
                <c:pt idx="7647">
                  <c:v>44.098090660509364</c:v>
                </c:pt>
                <c:pt idx="7648">
                  <c:v>44.091516397475559</c:v>
                </c:pt>
                <c:pt idx="7649">
                  <c:v>44.084942134441754</c:v>
                </c:pt>
                <c:pt idx="7650">
                  <c:v>44.078367871407949</c:v>
                </c:pt>
                <c:pt idx="7651">
                  <c:v>44.071793608374151</c:v>
                </c:pt>
                <c:pt idx="7652">
                  <c:v>44.065219345340346</c:v>
                </c:pt>
                <c:pt idx="7653">
                  <c:v>44.058645082306541</c:v>
                </c:pt>
                <c:pt idx="7654">
                  <c:v>44.052070819272735</c:v>
                </c:pt>
                <c:pt idx="7655">
                  <c:v>44.045471542848908</c:v>
                </c:pt>
                <c:pt idx="7656">
                  <c:v>44.038872266425081</c:v>
                </c:pt>
                <c:pt idx="7657">
                  <c:v>44.032272990001253</c:v>
                </c:pt>
                <c:pt idx="7658">
                  <c:v>44.025673713577426</c:v>
                </c:pt>
                <c:pt idx="7659">
                  <c:v>44.019074437153598</c:v>
                </c:pt>
                <c:pt idx="7660">
                  <c:v>44.012475160729771</c:v>
                </c:pt>
                <c:pt idx="7661">
                  <c:v>44.005875884305944</c:v>
                </c:pt>
                <c:pt idx="7662">
                  <c:v>43.999276607882123</c:v>
                </c:pt>
                <c:pt idx="7663">
                  <c:v>43.992677331458296</c:v>
                </c:pt>
                <c:pt idx="7664">
                  <c:v>43.986078055034469</c:v>
                </c:pt>
                <c:pt idx="7665">
                  <c:v>43.979478778610641</c:v>
                </c:pt>
                <c:pt idx="7666">
                  <c:v>43.972879502186814</c:v>
                </c:pt>
                <c:pt idx="7667">
                  <c:v>43.966280225762986</c:v>
                </c:pt>
                <c:pt idx="7668">
                  <c:v>43.959680949339159</c:v>
                </c:pt>
                <c:pt idx="7669">
                  <c:v>43.953081672915332</c:v>
                </c:pt>
                <c:pt idx="7670">
                  <c:v>43.946482396491504</c:v>
                </c:pt>
                <c:pt idx="7671">
                  <c:v>43.939883120067677</c:v>
                </c:pt>
                <c:pt idx="7672">
                  <c:v>43.933283843643849</c:v>
                </c:pt>
                <c:pt idx="7673">
                  <c:v>43.926684567220022</c:v>
                </c:pt>
                <c:pt idx="7674">
                  <c:v>43.920085290796194</c:v>
                </c:pt>
                <c:pt idx="7675">
                  <c:v>43.913486014372367</c:v>
                </c:pt>
                <c:pt idx="7676">
                  <c:v>43.90688673794854</c:v>
                </c:pt>
                <c:pt idx="7677">
                  <c:v>43.900287461524719</c:v>
                </c:pt>
                <c:pt idx="7678">
                  <c:v>43.893688185100892</c:v>
                </c:pt>
                <c:pt idx="7679">
                  <c:v>43.887088908677065</c:v>
                </c:pt>
                <c:pt idx="7680">
                  <c:v>43.880489632253237</c:v>
                </c:pt>
                <c:pt idx="7681">
                  <c:v>43.87389035582941</c:v>
                </c:pt>
                <c:pt idx="7682">
                  <c:v>43.867291079405582</c:v>
                </c:pt>
                <c:pt idx="7683">
                  <c:v>43.860691802981755</c:v>
                </c:pt>
                <c:pt idx="7684">
                  <c:v>43.854092526557928</c:v>
                </c:pt>
                <c:pt idx="7685">
                  <c:v>43.847469923999085</c:v>
                </c:pt>
                <c:pt idx="7686">
                  <c:v>43.840847321440243</c:v>
                </c:pt>
                <c:pt idx="7687">
                  <c:v>43.834224718881401</c:v>
                </c:pt>
                <c:pt idx="7688">
                  <c:v>43.827602116322559</c:v>
                </c:pt>
                <c:pt idx="7689">
                  <c:v>43.820979513763717</c:v>
                </c:pt>
                <c:pt idx="7690">
                  <c:v>43.814356911204868</c:v>
                </c:pt>
                <c:pt idx="7691">
                  <c:v>43.807734308646026</c:v>
                </c:pt>
                <c:pt idx="7692">
                  <c:v>43.801111706087184</c:v>
                </c:pt>
                <c:pt idx="7693">
                  <c:v>43.794489103528342</c:v>
                </c:pt>
                <c:pt idx="7694">
                  <c:v>43.7878665009695</c:v>
                </c:pt>
                <c:pt idx="7695">
                  <c:v>43.781243898410658</c:v>
                </c:pt>
                <c:pt idx="7696">
                  <c:v>43.774621295851816</c:v>
                </c:pt>
                <c:pt idx="7697">
                  <c:v>43.767998693292974</c:v>
                </c:pt>
                <c:pt idx="7698">
                  <c:v>43.761376090734132</c:v>
                </c:pt>
                <c:pt idx="7699">
                  <c:v>43.754753488175282</c:v>
                </c:pt>
                <c:pt idx="7700">
                  <c:v>43.74813088561644</c:v>
                </c:pt>
                <c:pt idx="7701">
                  <c:v>43.741508283057598</c:v>
                </c:pt>
                <c:pt idx="7702">
                  <c:v>43.734885680498756</c:v>
                </c:pt>
                <c:pt idx="7703">
                  <c:v>43.728263077939914</c:v>
                </c:pt>
                <c:pt idx="7704">
                  <c:v>43.721640475381072</c:v>
                </c:pt>
                <c:pt idx="7705">
                  <c:v>43.71501787282223</c:v>
                </c:pt>
                <c:pt idx="7706">
                  <c:v>43.708395270263388</c:v>
                </c:pt>
                <c:pt idx="7707">
                  <c:v>43.701772667704546</c:v>
                </c:pt>
                <c:pt idx="7708">
                  <c:v>43.695150065145704</c:v>
                </c:pt>
                <c:pt idx="7709">
                  <c:v>43.688527462586862</c:v>
                </c:pt>
                <c:pt idx="7710">
                  <c:v>43.681904860028013</c:v>
                </c:pt>
                <c:pt idx="7711">
                  <c:v>43.675282257469171</c:v>
                </c:pt>
                <c:pt idx="7712">
                  <c:v>43.668659654910329</c:v>
                </c:pt>
                <c:pt idx="7713">
                  <c:v>43.662037052351486</c:v>
                </c:pt>
                <c:pt idx="7714">
                  <c:v>43.655414449792644</c:v>
                </c:pt>
                <c:pt idx="7715">
                  <c:v>43.648772174762733</c:v>
                </c:pt>
                <c:pt idx="7716">
                  <c:v>43.642129899732815</c:v>
                </c:pt>
                <c:pt idx="7717">
                  <c:v>43.635487624702904</c:v>
                </c:pt>
                <c:pt idx="7718">
                  <c:v>43.628845349672986</c:v>
                </c:pt>
                <c:pt idx="7719">
                  <c:v>43.622203074643075</c:v>
                </c:pt>
                <c:pt idx="7720">
                  <c:v>43.615560799613156</c:v>
                </c:pt>
                <c:pt idx="7721">
                  <c:v>43.608918524583245</c:v>
                </c:pt>
                <c:pt idx="7722">
                  <c:v>43.602276249553327</c:v>
                </c:pt>
                <c:pt idx="7723">
                  <c:v>43.595633974523416</c:v>
                </c:pt>
                <c:pt idx="7724">
                  <c:v>43.588991699493498</c:v>
                </c:pt>
                <c:pt idx="7725">
                  <c:v>43.582349424463587</c:v>
                </c:pt>
                <c:pt idx="7726">
                  <c:v>43.575707149433669</c:v>
                </c:pt>
                <c:pt idx="7727">
                  <c:v>43.569064874403757</c:v>
                </c:pt>
                <c:pt idx="7728">
                  <c:v>43.562422599373839</c:v>
                </c:pt>
                <c:pt idx="7729">
                  <c:v>43.555780324343928</c:v>
                </c:pt>
                <c:pt idx="7730">
                  <c:v>43.549138049314017</c:v>
                </c:pt>
                <c:pt idx="7731">
                  <c:v>43.542495774284099</c:v>
                </c:pt>
                <c:pt idx="7732">
                  <c:v>43.535853499254188</c:v>
                </c:pt>
                <c:pt idx="7733">
                  <c:v>43.529211224224269</c:v>
                </c:pt>
                <c:pt idx="7734">
                  <c:v>43.522568949194358</c:v>
                </c:pt>
                <c:pt idx="7735">
                  <c:v>43.51592667416444</c:v>
                </c:pt>
                <c:pt idx="7736">
                  <c:v>43.509284399134529</c:v>
                </c:pt>
                <c:pt idx="7737">
                  <c:v>43.502642124104611</c:v>
                </c:pt>
                <c:pt idx="7738">
                  <c:v>43.4959998490747</c:v>
                </c:pt>
                <c:pt idx="7739">
                  <c:v>43.489357574044782</c:v>
                </c:pt>
                <c:pt idx="7740">
                  <c:v>43.48271529901487</c:v>
                </c:pt>
                <c:pt idx="7741">
                  <c:v>43.476073023984952</c:v>
                </c:pt>
                <c:pt idx="7742">
                  <c:v>43.469430748955041</c:v>
                </c:pt>
                <c:pt idx="7743">
                  <c:v>43.462788473925123</c:v>
                </c:pt>
                <c:pt idx="7744">
                  <c:v>43.456146198895212</c:v>
                </c:pt>
                <c:pt idx="7745">
                  <c:v>43.449492106345993</c:v>
                </c:pt>
                <c:pt idx="7746">
                  <c:v>43.442838013796766</c:v>
                </c:pt>
                <c:pt idx="7747">
                  <c:v>43.436183921247547</c:v>
                </c:pt>
                <c:pt idx="7748">
                  <c:v>43.429529828698328</c:v>
                </c:pt>
                <c:pt idx="7749">
                  <c:v>43.422875736149109</c:v>
                </c:pt>
                <c:pt idx="7750">
                  <c:v>43.416221643599883</c:v>
                </c:pt>
                <c:pt idx="7751">
                  <c:v>43.409567551050664</c:v>
                </c:pt>
                <c:pt idx="7752">
                  <c:v>43.402913458501445</c:v>
                </c:pt>
                <c:pt idx="7753">
                  <c:v>43.396259365952218</c:v>
                </c:pt>
                <c:pt idx="7754">
                  <c:v>43.389605273402999</c:v>
                </c:pt>
                <c:pt idx="7755">
                  <c:v>43.38295118085378</c:v>
                </c:pt>
                <c:pt idx="7756">
                  <c:v>43.376297088304554</c:v>
                </c:pt>
                <c:pt idx="7757">
                  <c:v>43.369642995755335</c:v>
                </c:pt>
                <c:pt idx="7758">
                  <c:v>43.362988903206116</c:v>
                </c:pt>
                <c:pt idx="7759">
                  <c:v>43.35633481065689</c:v>
                </c:pt>
                <c:pt idx="7760">
                  <c:v>43.34968071810767</c:v>
                </c:pt>
                <c:pt idx="7761">
                  <c:v>43.343026625558451</c:v>
                </c:pt>
                <c:pt idx="7762">
                  <c:v>43.336372533009232</c:v>
                </c:pt>
                <c:pt idx="7763">
                  <c:v>43.329718440460006</c:v>
                </c:pt>
                <c:pt idx="7764">
                  <c:v>43.323064347910787</c:v>
                </c:pt>
                <c:pt idx="7765">
                  <c:v>43.316410255361568</c:v>
                </c:pt>
                <c:pt idx="7766">
                  <c:v>43.309756162812342</c:v>
                </c:pt>
                <c:pt idx="7767">
                  <c:v>43.303102070263122</c:v>
                </c:pt>
                <c:pt idx="7768">
                  <c:v>43.296447977713903</c:v>
                </c:pt>
                <c:pt idx="7769">
                  <c:v>43.289793885164684</c:v>
                </c:pt>
                <c:pt idx="7770">
                  <c:v>43.283139792615458</c:v>
                </c:pt>
                <c:pt idx="7771">
                  <c:v>43.276485700066239</c:v>
                </c:pt>
                <c:pt idx="7772">
                  <c:v>43.26983160751702</c:v>
                </c:pt>
                <c:pt idx="7773">
                  <c:v>43.263177514967794</c:v>
                </c:pt>
                <c:pt idx="7774">
                  <c:v>43.256523422418574</c:v>
                </c:pt>
                <c:pt idx="7775">
                  <c:v>43.249864161913251</c:v>
                </c:pt>
                <c:pt idx="7776">
                  <c:v>43.243204901407928</c:v>
                </c:pt>
                <c:pt idx="7777">
                  <c:v>43.236545640902605</c:v>
                </c:pt>
                <c:pt idx="7778">
                  <c:v>43.229886380397275</c:v>
                </c:pt>
                <c:pt idx="7779">
                  <c:v>43.223227119891952</c:v>
                </c:pt>
                <c:pt idx="7780">
                  <c:v>43.216567859386629</c:v>
                </c:pt>
                <c:pt idx="7781">
                  <c:v>43.209908598881306</c:v>
                </c:pt>
                <c:pt idx="7782">
                  <c:v>43.203249338375983</c:v>
                </c:pt>
                <c:pt idx="7783">
                  <c:v>43.19659007787066</c:v>
                </c:pt>
                <c:pt idx="7784">
                  <c:v>43.189930817365337</c:v>
                </c:pt>
                <c:pt idx="7785">
                  <c:v>43.183271556860014</c:v>
                </c:pt>
                <c:pt idx="7786">
                  <c:v>43.176612296354683</c:v>
                </c:pt>
                <c:pt idx="7787">
                  <c:v>43.16995303584936</c:v>
                </c:pt>
                <c:pt idx="7788">
                  <c:v>43.163293775344037</c:v>
                </c:pt>
                <c:pt idx="7789">
                  <c:v>43.156634514838714</c:v>
                </c:pt>
                <c:pt idx="7790">
                  <c:v>43.149975254333391</c:v>
                </c:pt>
                <c:pt idx="7791">
                  <c:v>43.143315993828068</c:v>
                </c:pt>
                <c:pt idx="7792">
                  <c:v>43.136656733322745</c:v>
                </c:pt>
                <c:pt idx="7793">
                  <c:v>43.129997472817415</c:v>
                </c:pt>
                <c:pt idx="7794">
                  <c:v>43.123338212312092</c:v>
                </c:pt>
                <c:pt idx="7795">
                  <c:v>43.116678951806769</c:v>
                </c:pt>
                <c:pt idx="7796">
                  <c:v>43.110019691301446</c:v>
                </c:pt>
                <c:pt idx="7797">
                  <c:v>43.103360430796123</c:v>
                </c:pt>
                <c:pt idx="7798">
                  <c:v>43.0967011702908</c:v>
                </c:pt>
                <c:pt idx="7799">
                  <c:v>43.090041909785477</c:v>
                </c:pt>
                <c:pt idx="7800">
                  <c:v>43.083382649280153</c:v>
                </c:pt>
                <c:pt idx="7801">
                  <c:v>43.076723388774823</c:v>
                </c:pt>
                <c:pt idx="7802">
                  <c:v>43.0700641282695</c:v>
                </c:pt>
                <c:pt idx="7803">
                  <c:v>43.063404867764177</c:v>
                </c:pt>
                <c:pt idx="7804">
                  <c:v>43.056745607258854</c:v>
                </c:pt>
                <c:pt idx="7805">
                  <c:v>43.05008409666813</c:v>
                </c:pt>
                <c:pt idx="7806">
                  <c:v>43.043422586077412</c:v>
                </c:pt>
                <c:pt idx="7807">
                  <c:v>43.036761075486687</c:v>
                </c:pt>
                <c:pt idx="7808">
                  <c:v>43.03009956489597</c:v>
                </c:pt>
                <c:pt idx="7809">
                  <c:v>43.023438054305245</c:v>
                </c:pt>
                <c:pt idx="7810">
                  <c:v>43.016776543714528</c:v>
                </c:pt>
                <c:pt idx="7811">
                  <c:v>43.010115033123803</c:v>
                </c:pt>
                <c:pt idx="7812">
                  <c:v>43.003453522533079</c:v>
                </c:pt>
                <c:pt idx="7813">
                  <c:v>42.996792011942361</c:v>
                </c:pt>
                <c:pt idx="7814">
                  <c:v>42.990130501351636</c:v>
                </c:pt>
                <c:pt idx="7815">
                  <c:v>42.983468990760919</c:v>
                </c:pt>
                <c:pt idx="7816">
                  <c:v>42.976807480170194</c:v>
                </c:pt>
                <c:pt idx="7817">
                  <c:v>42.970145969579477</c:v>
                </c:pt>
                <c:pt idx="7818">
                  <c:v>42.963484458988752</c:v>
                </c:pt>
                <c:pt idx="7819">
                  <c:v>42.956822948398028</c:v>
                </c:pt>
                <c:pt idx="7820">
                  <c:v>42.95016143780731</c:v>
                </c:pt>
                <c:pt idx="7821">
                  <c:v>42.943499927216585</c:v>
                </c:pt>
                <c:pt idx="7822">
                  <c:v>42.936838416625868</c:v>
                </c:pt>
                <c:pt idx="7823">
                  <c:v>42.930176906035143</c:v>
                </c:pt>
                <c:pt idx="7824">
                  <c:v>42.923515395444426</c:v>
                </c:pt>
                <c:pt idx="7825">
                  <c:v>42.916853884853701</c:v>
                </c:pt>
                <c:pt idx="7826">
                  <c:v>42.910192374262984</c:v>
                </c:pt>
                <c:pt idx="7827">
                  <c:v>42.903530863672259</c:v>
                </c:pt>
                <c:pt idx="7828">
                  <c:v>42.896869353081534</c:v>
                </c:pt>
                <c:pt idx="7829">
                  <c:v>42.890207842490817</c:v>
                </c:pt>
                <c:pt idx="7830">
                  <c:v>42.883546331900092</c:v>
                </c:pt>
                <c:pt idx="7831">
                  <c:v>42.876884821309375</c:v>
                </c:pt>
                <c:pt idx="7832">
                  <c:v>42.87022331071865</c:v>
                </c:pt>
                <c:pt idx="7833">
                  <c:v>42.863561800127933</c:v>
                </c:pt>
                <c:pt idx="7834">
                  <c:v>42.856900289537208</c:v>
                </c:pt>
                <c:pt idx="7835">
                  <c:v>42.850237703919767</c:v>
                </c:pt>
                <c:pt idx="7836">
                  <c:v>42.843575118302326</c:v>
                </c:pt>
                <c:pt idx="7837">
                  <c:v>42.836912532684885</c:v>
                </c:pt>
                <c:pt idx="7838">
                  <c:v>42.830249947067443</c:v>
                </c:pt>
                <c:pt idx="7839">
                  <c:v>42.823587361450009</c:v>
                </c:pt>
                <c:pt idx="7840">
                  <c:v>42.816924775832568</c:v>
                </c:pt>
                <c:pt idx="7841">
                  <c:v>42.810262190215127</c:v>
                </c:pt>
                <c:pt idx="7842">
                  <c:v>42.803599604597686</c:v>
                </c:pt>
                <c:pt idx="7843">
                  <c:v>42.796937018980245</c:v>
                </c:pt>
                <c:pt idx="7844">
                  <c:v>42.790274433362804</c:v>
                </c:pt>
                <c:pt idx="7845">
                  <c:v>42.783611847745362</c:v>
                </c:pt>
                <c:pt idx="7846">
                  <c:v>42.776949262127921</c:v>
                </c:pt>
                <c:pt idx="7847">
                  <c:v>42.77028667651048</c:v>
                </c:pt>
                <c:pt idx="7848">
                  <c:v>42.763624090893039</c:v>
                </c:pt>
                <c:pt idx="7849">
                  <c:v>42.756961505275598</c:v>
                </c:pt>
                <c:pt idx="7850">
                  <c:v>42.750298919658164</c:v>
                </c:pt>
                <c:pt idx="7851">
                  <c:v>42.743636334040723</c:v>
                </c:pt>
                <c:pt idx="7852">
                  <c:v>42.736973748423281</c:v>
                </c:pt>
                <c:pt idx="7853">
                  <c:v>42.73031116280584</c:v>
                </c:pt>
                <c:pt idx="7854">
                  <c:v>42.723648577188399</c:v>
                </c:pt>
                <c:pt idx="7855">
                  <c:v>42.716985991570958</c:v>
                </c:pt>
                <c:pt idx="7856">
                  <c:v>42.710323405953517</c:v>
                </c:pt>
                <c:pt idx="7857">
                  <c:v>42.703660820336076</c:v>
                </c:pt>
                <c:pt idx="7858">
                  <c:v>42.696998234718635</c:v>
                </c:pt>
                <c:pt idx="7859">
                  <c:v>42.6903356491012</c:v>
                </c:pt>
                <c:pt idx="7860">
                  <c:v>42.683673063483759</c:v>
                </c:pt>
                <c:pt idx="7861">
                  <c:v>42.677010477866318</c:v>
                </c:pt>
                <c:pt idx="7862">
                  <c:v>42.670347892248877</c:v>
                </c:pt>
                <c:pt idx="7863">
                  <c:v>42.663685306631436</c:v>
                </c:pt>
                <c:pt idx="7864">
                  <c:v>42.657022721013995</c:v>
                </c:pt>
                <c:pt idx="7865">
                  <c:v>42.650360919593183</c:v>
                </c:pt>
                <c:pt idx="7866">
                  <c:v>42.643699118172371</c:v>
                </c:pt>
                <c:pt idx="7867">
                  <c:v>42.63703731675156</c:v>
                </c:pt>
                <c:pt idx="7868">
                  <c:v>42.630375515330748</c:v>
                </c:pt>
                <c:pt idx="7869">
                  <c:v>42.623713713909936</c:v>
                </c:pt>
                <c:pt idx="7870">
                  <c:v>42.617051912489124</c:v>
                </c:pt>
                <c:pt idx="7871">
                  <c:v>42.610390111068313</c:v>
                </c:pt>
                <c:pt idx="7872">
                  <c:v>42.603728309647501</c:v>
                </c:pt>
                <c:pt idx="7873">
                  <c:v>42.597066508226689</c:v>
                </c:pt>
                <c:pt idx="7874">
                  <c:v>42.590404706805877</c:v>
                </c:pt>
                <c:pt idx="7875">
                  <c:v>42.583742905385066</c:v>
                </c:pt>
                <c:pt idx="7876">
                  <c:v>42.577081103964254</c:v>
                </c:pt>
                <c:pt idx="7877">
                  <c:v>42.570419302543442</c:v>
                </c:pt>
                <c:pt idx="7878">
                  <c:v>42.56375750112263</c:v>
                </c:pt>
                <c:pt idx="7879">
                  <c:v>42.557095699701819</c:v>
                </c:pt>
                <c:pt idx="7880">
                  <c:v>42.550433898281</c:v>
                </c:pt>
                <c:pt idx="7881">
                  <c:v>42.543772096860188</c:v>
                </c:pt>
                <c:pt idx="7882">
                  <c:v>42.537110295439376</c:v>
                </c:pt>
                <c:pt idx="7883">
                  <c:v>42.530448494018565</c:v>
                </c:pt>
                <c:pt idx="7884">
                  <c:v>42.523786692597753</c:v>
                </c:pt>
                <c:pt idx="7885">
                  <c:v>42.517124891176941</c:v>
                </c:pt>
                <c:pt idx="7886">
                  <c:v>42.510463089756129</c:v>
                </c:pt>
                <c:pt idx="7887">
                  <c:v>42.503801288335318</c:v>
                </c:pt>
                <c:pt idx="7888">
                  <c:v>42.497139486914506</c:v>
                </c:pt>
                <c:pt idx="7889">
                  <c:v>42.490477685493694</c:v>
                </c:pt>
                <c:pt idx="7890">
                  <c:v>42.483815884072882</c:v>
                </c:pt>
                <c:pt idx="7891">
                  <c:v>42.477154082652071</c:v>
                </c:pt>
                <c:pt idx="7892">
                  <c:v>42.470492281231259</c:v>
                </c:pt>
                <c:pt idx="7893">
                  <c:v>42.463830479810447</c:v>
                </c:pt>
                <c:pt idx="7894">
                  <c:v>42.457168678389635</c:v>
                </c:pt>
                <c:pt idx="7895">
                  <c:v>42.450508111169263</c:v>
                </c:pt>
                <c:pt idx="7896">
                  <c:v>42.443847543948884</c:v>
                </c:pt>
                <c:pt idx="7897">
                  <c:v>42.437186976728512</c:v>
                </c:pt>
                <c:pt idx="7898">
                  <c:v>42.430526409508133</c:v>
                </c:pt>
                <c:pt idx="7899">
                  <c:v>42.423865842287761</c:v>
                </c:pt>
                <c:pt idx="7900">
                  <c:v>42.417205275067388</c:v>
                </c:pt>
                <c:pt idx="7901">
                  <c:v>42.410544707847009</c:v>
                </c:pt>
                <c:pt idx="7902">
                  <c:v>42.403884140626637</c:v>
                </c:pt>
                <c:pt idx="7903">
                  <c:v>42.397223573406258</c:v>
                </c:pt>
                <c:pt idx="7904">
                  <c:v>42.390563006185886</c:v>
                </c:pt>
                <c:pt idx="7905">
                  <c:v>42.383902438965514</c:v>
                </c:pt>
                <c:pt idx="7906">
                  <c:v>42.377241871745134</c:v>
                </c:pt>
                <c:pt idx="7907">
                  <c:v>42.370581304524762</c:v>
                </c:pt>
                <c:pt idx="7908">
                  <c:v>42.363920737304383</c:v>
                </c:pt>
                <c:pt idx="7909">
                  <c:v>42.357260170084011</c:v>
                </c:pt>
                <c:pt idx="7910">
                  <c:v>42.350599602863639</c:v>
                </c:pt>
                <c:pt idx="7911">
                  <c:v>42.34393903564326</c:v>
                </c:pt>
                <c:pt idx="7912">
                  <c:v>42.337278468422888</c:v>
                </c:pt>
                <c:pt idx="7913">
                  <c:v>42.330617901202508</c:v>
                </c:pt>
                <c:pt idx="7914">
                  <c:v>42.323957333982136</c:v>
                </c:pt>
                <c:pt idx="7915">
                  <c:v>42.317296766761764</c:v>
                </c:pt>
                <c:pt idx="7916">
                  <c:v>42.310636199541385</c:v>
                </c:pt>
                <c:pt idx="7917">
                  <c:v>42.303975632321013</c:v>
                </c:pt>
                <c:pt idx="7918">
                  <c:v>42.297315065100634</c:v>
                </c:pt>
                <c:pt idx="7919">
                  <c:v>42.290654497880261</c:v>
                </c:pt>
                <c:pt idx="7920">
                  <c:v>42.283993930659889</c:v>
                </c:pt>
                <c:pt idx="7921">
                  <c:v>42.27733336343951</c:v>
                </c:pt>
                <c:pt idx="7922">
                  <c:v>42.270672796219138</c:v>
                </c:pt>
                <c:pt idx="7923">
                  <c:v>42.264012228998759</c:v>
                </c:pt>
                <c:pt idx="7924">
                  <c:v>42.257351661778387</c:v>
                </c:pt>
                <c:pt idx="7925">
                  <c:v>42.250688521493679</c:v>
                </c:pt>
                <c:pt idx="7926">
                  <c:v>42.244025381208971</c:v>
                </c:pt>
                <c:pt idx="7927">
                  <c:v>42.237362240924263</c:v>
                </c:pt>
                <c:pt idx="7928">
                  <c:v>42.230699100639555</c:v>
                </c:pt>
                <c:pt idx="7929">
                  <c:v>42.22403596035484</c:v>
                </c:pt>
                <c:pt idx="7930">
                  <c:v>42.217372820070132</c:v>
                </c:pt>
                <c:pt idx="7931">
                  <c:v>42.210709679785424</c:v>
                </c:pt>
                <c:pt idx="7932">
                  <c:v>42.204046539500716</c:v>
                </c:pt>
                <c:pt idx="7933">
                  <c:v>42.197383399216008</c:v>
                </c:pt>
                <c:pt idx="7934">
                  <c:v>42.1907202589313</c:v>
                </c:pt>
                <c:pt idx="7935">
                  <c:v>42.184057118646592</c:v>
                </c:pt>
                <c:pt idx="7936">
                  <c:v>42.177393978361884</c:v>
                </c:pt>
                <c:pt idx="7937">
                  <c:v>42.170730838077176</c:v>
                </c:pt>
                <c:pt idx="7938">
                  <c:v>42.164067697792468</c:v>
                </c:pt>
                <c:pt idx="7939">
                  <c:v>42.157404557507761</c:v>
                </c:pt>
                <c:pt idx="7940">
                  <c:v>42.150741417223045</c:v>
                </c:pt>
                <c:pt idx="7941">
                  <c:v>42.144078276938338</c:v>
                </c:pt>
                <c:pt idx="7942">
                  <c:v>42.13741513665363</c:v>
                </c:pt>
                <c:pt idx="7943">
                  <c:v>42.130751996368922</c:v>
                </c:pt>
                <c:pt idx="7944">
                  <c:v>42.124088856084214</c:v>
                </c:pt>
                <c:pt idx="7945">
                  <c:v>42.117425715799506</c:v>
                </c:pt>
                <c:pt idx="7946">
                  <c:v>42.110762575514798</c:v>
                </c:pt>
                <c:pt idx="7947">
                  <c:v>42.10409943523009</c:v>
                </c:pt>
                <c:pt idx="7948">
                  <c:v>42.097436294945382</c:v>
                </c:pt>
                <c:pt idx="7949">
                  <c:v>42.090773154660667</c:v>
                </c:pt>
                <c:pt idx="7950">
                  <c:v>42.084110014375959</c:v>
                </c:pt>
                <c:pt idx="7951">
                  <c:v>42.077446874091251</c:v>
                </c:pt>
                <c:pt idx="7952">
                  <c:v>42.070783733806543</c:v>
                </c:pt>
                <c:pt idx="7953">
                  <c:v>42.064120593521835</c:v>
                </c:pt>
                <c:pt idx="7954">
                  <c:v>42.057457453237127</c:v>
                </c:pt>
                <c:pt idx="7955">
                  <c:v>42.050788137047448</c:v>
                </c:pt>
                <c:pt idx="7956">
                  <c:v>42.044118820857761</c:v>
                </c:pt>
                <c:pt idx="7957">
                  <c:v>42.037449504668082</c:v>
                </c:pt>
                <c:pt idx="7958">
                  <c:v>42.030780188478396</c:v>
                </c:pt>
                <c:pt idx="7959">
                  <c:v>42.024110872288716</c:v>
                </c:pt>
                <c:pt idx="7960">
                  <c:v>42.017441556099037</c:v>
                </c:pt>
                <c:pt idx="7961">
                  <c:v>42.01077223990935</c:v>
                </c:pt>
                <c:pt idx="7962">
                  <c:v>42.004102923719671</c:v>
                </c:pt>
                <c:pt idx="7963">
                  <c:v>41.997433607529985</c:v>
                </c:pt>
                <c:pt idx="7964">
                  <c:v>41.990764291340305</c:v>
                </c:pt>
                <c:pt idx="7965">
                  <c:v>41.984094975150626</c:v>
                </c:pt>
                <c:pt idx="7966">
                  <c:v>41.977425658960939</c:v>
                </c:pt>
                <c:pt idx="7967">
                  <c:v>41.97075634277126</c:v>
                </c:pt>
                <c:pt idx="7968">
                  <c:v>41.964087026581574</c:v>
                </c:pt>
                <c:pt idx="7969">
                  <c:v>41.957417710391894</c:v>
                </c:pt>
                <c:pt idx="7970">
                  <c:v>41.950748394202215</c:v>
                </c:pt>
                <c:pt idx="7971">
                  <c:v>41.944079078012528</c:v>
                </c:pt>
                <c:pt idx="7972">
                  <c:v>41.937409761822849</c:v>
                </c:pt>
                <c:pt idx="7973">
                  <c:v>41.930740445633162</c:v>
                </c:pt>
                <c:pt idx="7974">
                  <c:v>41.924071129443483</c:v>
                </c:pt>
                <c:pt idx="7975">
                  <c:v>41.917401813253804</c:v>
                </c:pt>
                <c:pt idx="7976">
                  <c:v>41.910732497064117</c:v>
                </c:pt>
                <c:pt idx="7977">
                  <c:v>41.904063180874438</c:v>
                </c:pt>
                <c:pt idx="7978">
                  <c:v>41.897393864684751</c:v>
                </c:pt>
                <c:pt idx="7979">
                  <c:v>41.890724548495072</c:v>
                </c:pt>
                <c:pt idx="7980">
                  <c:v>41.884055232305393</c:v>
                </c:pt>
                <c:pt idx="7981">
                  <c:v>41.877385916115706</c:v>
                </c:pt>
                <c:pt idx="7982">
                  <c:v>41.870716599926027</c:v>
                </c:pt>
                <c:pt idx="7983">
                  <c:v>41.86404728373634</c:v>
                </c:pt>
                <c:pt idx="7984">
                  <c:v>41.857377967546661</c:v>
                </c:pt>
                <c:pt idx="7985">
                  <c:v>41.850700873635603</c:v>
                </c:pt>
                <c:pt idx="7986">
                  <c:v>41.844023779724544</c:v>
                </c:pt>
                <c:pt idx="7987">
                  <c:v>41.837346685813486</c:v>
                </c:pt>
                <c:pt idx="7988">
                  <c:v>41.830669591902428</c:v>
                </c:pt>
                <c:pt idx="7989">
                  <c:v>41.82399249799137</c:v>
                </c:pt>
                <c:pt idx="7990">
                  <c:v>41.817315404080318</c:v>
                </c:pt>
                <c:pt idx="7991">
                  <c:v>41.81063831016926</c:v>
                </c:pt>
                <c:pt idx="7992">
                  <c:v>41.803961216258202</c:v>
                </c:pt>
                <c:pt idx="7993">
                  <c:v>41.797284122347143</c:v>
                </c:pt>
                <c:pt idx="7994">
                  <c:v>41.790607028436085</c:v>
                </c:pt>
                <c:pt idx="7995">
                  <c:v>41.783929934525027</c:v>
                </c:pt>
                <c:pt idx="7996">
                  <c:v>41.777252840613968</c:v>
                </c:pt>
                <c:pt idx="7997">
                  <c:v>41.77057574670291</c:v>
                </c:pt>
                <c:pt idx="7998">
                  <c:v>41.763898652791852</c:v>
                </c:pt>
                <c:pt idx="7999">
                  <c:v>41.757221558880801</c:v>
                </c:pt>
                <c:pt idx="8000">
                  <c:v>41.750544464969742</c:v>
                </c:pt>
                <c:pt idx="8001">
                  <c:v>41.743867371058684</c:v>
                </c:pt>
                <c:pt idx="8002">
                  <c:v>41.737190277147626</c:v>
                </c:pt>
                <c:pt idx="8003">
                  <c:v>41.730513183236567</c:v>
                </c:pt>
                <c:pt idx="8004">
                  <c:v>41.723836089325509</c:v>
                </c:pt>
                <c:pt idx="8005">
                  <c:v>41.717158995414451</c:v>
                </c:pt>
                <c:pt idx="8006">
                  <c:v>41.710481901503393</c:v>
                </c:pt>
                <c:pt idx="8007">
                  <c:v>41.703804807592334</c:v>
                </c:pt>
                <c:pt idx="8008">
                  <c:v>41.697127713681276</c:v>
                </c:pt>
                <c:pt idx="8009">
                  <c:v>41.690450619770218</c:v>
                </c:pt>
                <c:pt idx="8010">
                  <c:v>41.683773525859166</c:v>
                </c:pt>
                <c:pt idx="8011">
                  <c:v>41.677096431948108</c:v>
                </c:pt>
                <c:pt idx="8012">
                  <c:v>41.67041933803705</c:v>
                </c:pt>
                <c:pt idx="8013">
                  <c:v>41.663742244125991</c:v>
                </c:pt>
                <c:pt idx="8014">
                  <c:v>41.657065150214933</c:v>
                </c:pt>
                <c:pt idx="8015">
                  <c:v>41.650381682811066</c:v>
                </c:pt>
                <c:pt idx="8016">
                  <c:v>41.643698215407206</c:v>
                </c:pt>
                <c:pt idx="8017">
                  <c:v>41.637014748003338</c:v>
                </c:pt>
                <c:pt idx="8018">
                  <c:v>41.630331280599471</c:v>
                </c:pt>
                <c:pt idx="8019">
                  <c:v>41.623647813195603</c:v>
                </c:pt>
                <c:pt idx="8020">
                  <c:v>41.616964345791743</c:v>
                </c:pt>
                <c:pt idx="8021">
                  <c:v>41.610280878387876</c:v>
                </c:pt>
                <c:pt idx="8022">
                  <c:v>41.603597410984008</c:v>
                </c:pt>
                <c:pt idx="8023">
                  <c:v>41.596913943580148</c:v>
                </c:pt>
                <c:pt idx="8024">
                  <c:v>41.590230476176281</c:v>
                </c:pt>
                <c:pt idx="8025">
                  <c:v>41.583547008772413</c:v>
                </c:pt>
                <c:pt idx="8026">
                  <c:v>41.576863541368553</c:v>
                </c:pt>
                <c:pt idx="8027">
                  <c:v>41.570180073964686</c:v>
                </c:pt>
                <c:pt idx="8028">
                  <c:v>41.563496606560818</c:v>
                </c:pt>
                <c:pt idx="8029">
                  <c:v>41.556813139156958</c:v>
                </c:pt>
                <c:pt idx="8030">
                  <c:v>41.550129671753091</c:v>
                </c:pt>
                <c:pt idx="8031">
                  <c:v>41.543446204349223</c:v>
                </c:pt>
                <c:pt idx="8032">
                  <c:v>41.536762736945356</c:v>
                </c:pt>
                <c:pt idx="8033">
                  <c:v>41.530079269541496</c:v>
                </c:pt>
                <c:pt idx="8034">
                  <c:v>41.523395802137628</c:v>
                </c:pt>
                <c:pt idx="8035">
                  <c:v>41.516712334733761</c:v>
                </c:pt>
                <c:pt idx="8036">
                  <c:v>41.5100288673299</c:v>
                </c:pt>
                <c:pt idx="8037">
                  <c:v>41.503345399926033</c:v>
                </c:pt>
                <c:pt idx="8038">
                  <c:v>41.496661932522166</c:v>
                </c:pt>
                <c:pt idx="8039">
                  <c:v>41.489978465118298</c:v>
                </c:pt>
                <c:pt idx="8040">
                  <c:v>41.483294997714438</c:v>
                </c:pt>
                <c:pt idx="8041">
                  <c:v>41.476611530310571</c:v>
                </c:pt>
                <c:pt idx="8042">
                  <c:v>41.469928062906703</c:v>
                </c:pt>
                <c:pt idx="8043">
                  <c:v>41.463244595502843</c:v>
                </c:pt>
                <c:pt idx="8044">
                  <c:v>41.456561128098976</c:v>
                </c:pt>
                <c:pt idx="8045">
                  <c:v>41.449875925134862</c:v>
                </c:pt>
                <c:pt idx="8046">
                  <c:v>41.443190722170741</c:v>
                </c:pt>
                <c:pt idx="8047">
                  <c:v>41.436505519206627</c:v>
                </c:pt>
                <c:pt idx="8048">
                  <c:v>41.429820316242512</c:v>
                </c:pt>
                <c:pt idx="8049">
                  <c:v>41.423135113278398</c:v>
                </c:pt>
                <c:pt idx="8050">
                  <c:v>41.416449910314277</c:v>
                </c:pt>
                <c:pt idx="8051">
                  <c:v>41.409764707350163</c:v>
                </c:pt>
                <c:pt idx="8052">
                  <c:v>41.403079504386049</c:v>
                </c:pt>
                <c:pt idx="8053">
                  <c:v>41.396394301421935</c:v>
                </c:pt>
                <c:pt idx="8054">
                  <c:v>41.389709098457814</c:v>
                </c:pt>
                <c:pt idx="8055">
                  <c:v>41.3830238954937</c:v>
                </c:pt>
                <c:pt idx="8056">
                  <c:v>41.376338692529586</c:v>
                </c:pt>
                <c:pt idx="8057">
                  <c:v>41.369653489565472</c:v>
                </c:pt>
                <c:pt idx="8058">
                  <c:v>41.362968286601351</c:v>
                </c:pt>
                <c:pt idx="8059">
                  <c:v>41.356283083637237</c:v>
                </c:pt>
                <c:pt idx="8060">
                  <c:v>41.349597880673123</c:v>
                </c:pt>
                <c:pt idx="8061">
                  <c:v>41.342912677709002</c:v>
                </c:pt>
                <c:pt idx="8062">
                  <c:v>41.336227474744888</c:v>
                </c:pt>
                <c:pt idx="8063">
                  <c:v>41.329542271780774</c:v>
                </c:pt>
                <c:pt idx="8064">
                  <c:v>41.32285706881666</c:v>
                </c:pt>
                <c:pt idx="8065">
                  <c:v>41.316171865852539</c:v>
                </c:pt>
                <c:pt idx="8066">
                  <c:v>41.309486662888425</c:v>
                </c:pt>
                <c:pt idx="8067">
                  <c:v>41.302801459924311</c:v>
                </c:pt>
                <c:pt idx="8068">
                  <c:v>41.296116256960197</c:v>
                </c:pt>
                <c:pt idx="8069">
                  <c:v>41.289431053996076</c:v>
                </c:pt>
                <c:pt idx="8070">
                  <c:v>41.282745851031962</c:v>
                </c:pt>
                <c:pt idx="8071">
                  <c:v>41.276060648067848</c:v>
                </c:pt>
                <c:pt idx="8072">
                  <c:v>41.269375445103734</c:v>
                </c:pt>
                <c:pt idx="8073">
                  <c:v>41.262690242139612</c:v>
                </c:pt>
                <c:pt idx="8074">
                  <c:v>41.256005039175498</c:v>
                </c:pt>
                <c:pt idx="8075">
                  <c:v>41.249322644742897</c:v>
                </c:pt>
                <c:pt idx="8076">
                  <c:v>41.242640250310295</c:v>
                </c:pt>
                <c:pt idx="8077">
                  <c:v>41.235957855877693</c:v>
                </c:pt>
                <c:pt idx="8078">
                  <c:v>41.229275461445098</c:v>
                </c:pt>
                <c:pt idx="8079">
                  <c:v>41.222593067012497</c:v>
                </c:pt>
                <c:pt idx="8080">
                  <c:v>41.215910672579895</c:v>
                </c:pt>
                <c:pt idx="8081">
                  <c:v>41.209228278147293</c:v>
                </c:pt>
                <c:pt idx="8082">
                  <c:v>41.202545883714691</c:v>
                </c:pt>
                <c:pt idx="8083">
                  <c:v>41.19586348928209</c:v>
                </c:pt>
                <c:pt idx="8084">
                  <c:v>41.189181094849488</c:v>
                </c:pt>
                <c:pt idx="8085">
                  <c:v>41.182498700416886</c:v>
                </c:pt>
                <c:pt idx="8086">
                  <c:v>41.175816305984291</c:v>
                </c:pt>
                <c:pt idx="8087">
                  <c:v>41.16913391155169</c:v>
                </c:pt>
                <c:pt idx="8088">
                  <c:v>41.162451517119088</c:v>
                </c:pt>
                <c:pt idx="8089">
                  <c:v>41.155769122686486</c:v>
                </c:pt>
                <c:pt idx="8090">
                  <c:v>41.149086728253884</c:v>
                </c:pt>
                <c:pt idx="8091">
                  <c:v>41.142404333821283</c:v>
                </c:pt>
                <c:pt idx="8092">
                  <c:v>41.135721939388681</c:v>
                </c:pt>
                <c:pt idx="8093">
                  <c:v>41.129039544956086</c:v>
                </c:pt>
                <c:pt idx="8094">
                  <c:v>41.122357150523484</c:v>
                </c:pt>
                <c:pt idx="8095">
                  <c:v>41.115674756090883</c:v>
                </c:pt>
                <c:pt idx="8096">
                  <c:v>41.108992361658281</c:v>
                </c:pt>
                <c:pt idx="8097">
                  <c:v>41.102309967225679</c:v>
                </c:pt>
                <c:pt idx="8098">
                  <c:v>41.095627572793077</c:v>
                </c:pt>
                <c:pt idx="8099">
                  <c:v>41.088945178360476</c:v>
                </c:pt>
                <c:pt idx="8100">
                  <c:v>41.082262783927874</c:v>
                </c:pt>
                <c:pt idx="8101">
                  <c:v>41.075580389495279</c:v>
                </c:pt>
                <c:pt idx="8102">
                  <c:v>41.068897995062677</c:v>
                </c:pt>
                <c:pt idx="8103">
                  <c:v>41.062215600630076</c:v>
                </c:pt>
                <c:pt idx="8104">
                  <c:v>41.055533206197474</c:v>
                </c:pt>
                <c:pt idx="8105">
                  <c:v>41.048857780238393</c:v>
                </c:pt>
                <c:pt idx="8106">
                  <c:v>41.042182354279312</c:v>
                </c:pt>
                <c:pt idx="8107">
                  <c:v>41.035506928320238</c:v>
                </c:pt>
                <c:pt idx="8108">
                  <c:v>41.028831502361157</c:v>
                </c:pt>
                <c:pt idx="8109">
                  <c:v>41.022156076402077</c:v>
                </c:pt>
                <c:pt idx="8110">
                  <c:v>41.015480650442996</c:v>
                </c:pt>
                <c:pt idx="8111">
                  <c:v>41.008805224483922</c:v>
                </c:pt>
                <c:pt idx="8112">
                  <c:v>41.002129798524841</c:v>
                </c:pt>
                <c:pt idx="8113">
                  <c:v>40.99545437256576</c:v>
                </c:pt>
                <c:pt idx="8114">
                  <c:v>40.988778946606679</c:v>
                </c:pt>
                <c:pt idx="8115">
                  <c:v>40.982103520647605</c:v>
                </c:pt>
                <c:pt idx="8116">
                  <c:v>40.975428094688525</c:v>
                </c:pt>
                <c:pt idx="8117">
                  <c:v>40.968752668729444</c:v>
                </c:pt>
                <c:pt idx="8118">
                  <c:v>40.962077242770363</c:v>
                </c:pt>
                <c:pt idx="8119">
                  <c:v>40.955401816811289</c:v>
                </c:pt>
                <c:pt idx="8120">
                  <c:v>40.948726390852208</c:v>
                </c:pt>
                <c:pt idx="8121">
                  <c:v>40.942050964893127</c:v>
                </c:pt>
                <c:pt idx="8122">
                  <c:v>40.935375538934046</c:v>
                </c:pt>
                <c:pt idx="8123">
                  <c:v>40.928700112974965</c:v>
                </c:pt>
                <c:pt idx="8124">
                  <c:v>40.922024687015892</c:v>
                </c:pt>
                <c:pt idx="8125">
                  <c:v>40.915349261056811</c:v>
                </c:pt>
                <c:pt idx="8126">
                  <c:v>40.90867383509773</c:v>
                </c:pt>
                <c:pt idx="8127">
                  <c:v>40.901998409138649</c:v>
                </c:pt>
                <c:pt idx="8128">
                  <c:v>40.895322983179575</c:v>
                </c:pt>
                <c:pt idx="8129">
                  <c:v>40.888647557220494</c:v>
                </c:pt>
                <c:pt idx="8130">
                  <c:v>40.881972131261413</c:v>
                </c:pt>
                <c:pt idx="8131">
                  <c:v>40.875296705302333</c:v>
                </c:pt>
                <c:pt idx="8132">
                  <c:v>40.868621279343259</c:v>
                </c:pt>
                <c:pt idx="8133">
                  <c:v>40.861945853384178</c:v>
                </c:pt>
                <c:pt idx="8134">
                  <c:v>40.855270427425097</c:v>
                </c:pt>
                <c:pt idx="8135">
                  <c:v>40.848605581652528</c:v>
                </c:pt>
                <c:pt idx="8136">
                  <c:v>40.841940735879952</c:v>
                </c:pt>
                <c:pt idx="8137">
                  <c:v>40.835275890107383</c:v>
                </c:pt>
                <c:pt idx="8138">
                  <c:v>40.828611044334806</c:v>
                </c:pt>
                <c:pt idx="8139">
                  <c:v>40.821946198562237</c:v>
                </c:pt>
                <c:pt idx="8140">
                  <c:v>40.815281352789661</c:v>
                </c:pt>
                <c:pt idx="8141">
                  <c:v>40.808616507017092</c:v>
                </c:pt>
                <c:pt idx="8142">
                  <c:v>40.801951661244516</c:v>
                </c:pt>
                <c:pt idx="8143">
                  <c:v>40.795286815471947</c:v>
                </c:pt>
                <c:pt idx="8144">
                  <c:v>40.788621969699371</c:v>
                </c:pt>
                <c:pt idx="8145">
                  <c:v>40.781957123926802</c:v>
                </c:pt>
                <c:pt idx="8146">
                  <c:v>40.775292278154225</c:v>
                </c:pt>
                <c:pt idx="8147">
                  <c:v>40.768627432381656</c:v>
                </c:pt>
                <c:pt idx="8148">
                  <c:v>40.76196258660908</c:v>
                </c:pt>
                <c:pt idx="8149">
                  <c:v>40.755297740836511</c:v>
                </c:pt>
                <c:pt idx="8150">
                  <c:v>40.748632895063942</c:v>
                </c:pt>
                <c:pt idx="8151">
                  <c:v>40.741968049291366</c:v>
                </c:pt>
                <c:pt idx="8152">
                  <c:v>40.735303203518797</c:v>
                </c:pt>
                <c:pt idx="8153">
                  <c:v>40.72863835774622</c:v>
                </c:pt>
                <c:pt idx="8154">
                  <c:v>40.721973511973651</c:v>
                </c:pt>
                <c:pt idx="8155">
                  <c:v>40.715308666201075</c:v>
                </c:pt>
                <c:pt idx="8156">
                  <c:v>40.708643820428506</c:v>
                </c:pt>
                <c:pt idx="8157">
                  <c:v>40.70197897465593</c:v>
                </c:pt>
                <c:pt idx="8158">
                  <c:v>40.695314128883361</c:v>
                </c:pt>
                <c:pt idx="8159">
                  <c:v>40.688649283110784</c:v>
                </c:pt>
                <c:pt idx="8160">
                  <c:v>40.681984437338215</c:v>
                </c:pt>
                <c:pt idx="8161">
                  <c:v>40.675319591565639</c:v>
                </c:pt>
                <c:pt idx="8162">
                  <c:v>40.66865474579307</c:v>
                </c:pt>
                <c:pt idx="8163">
                  <c:v>40.661989900020494</c:v>
                </c:pt>
                <c:pt idx="8164">
                  <c:v>40.655325054247925</c:v>
                </c:pt>
                <c:pt idx="8165">
                  <c:v>40.64867828918176</c:v>
                </c:pt>
                <c:pt idx="8166">
                  <c:v>40.642031524115602</c:v>
                </c:pt>
                <c:pt idx="8167">
                  <c:v>40.635384759049437</c:v>
                </c:pt>
                <c:pt idx="8168">
                  <c:v>40.628737993983272</c:v>
                </c:pt>
                <c:pt idx="8169">
                  <c:v>40.622091228917114</c:v>
                </c:pt>
                <c:pt idx="8170">
                  <c:v>40.615444463850949</c:v>
                </c:pt>
                <c:pt idx="8171">
                  <c:v>40.608797698784784</c:v>
                </c:pt>
                <c:pt idx="8172">
                  <c:v>40.602150933718619</c:v>
                </c:pt>
                <c:pt idx="8173">
                  <c:v>40.595504168652461</c:v>
                </c:pt>
                <c:pt idx="8174">
                  <c:v>40.588857403586296</c:v>
                </c:pt>
                <c:pt idx="8175">
                  <c:v>40.582210638520131</c:v>
                </c:pt>
                <c:pt idx="8176">
                  <c:v>40.575563873453973</c:v>
                </c:pt>
                <c:pt idx="8177">
                  <c:v>40.568917108387808</c:v>
                </c:pt>
                <c:pt idx="8178">
                  <c:v>40.562270343321643</c:v>
                </c:pt>
                <c:pt idx="8179">
                  <c:v>40.555623578255478</c:v>
                </c:pt>
                <c:pt idx="8180">
                  <c:v>40.54897681318932</c:v>
                </c:pt>
                <c:pt idx="8181">
                  <c:v>40.542330048123155</c:v>
                </c:pt>
                <c:pt idx="8182">
                  <c:v>40.53568328305699</c:v>
                </c:pt>
                <c:pt idx="8183">
                  <c:v>40.529036517990832</c:v>
                </c:pt>
                <c:pt idx="8184">
                  <c:v>40.522389752924667</c:v>
                </c:pt>
                <c:pt idx="8185">
                  <c:v>40.515742987858502</c:v>
                </c:pt>
                <c:pt idx="8186">
                  <c:v>40.509096222792344</c:v>
                </c:pt>
                <c:pt idx="8187">
                  <c:v>40.502449457726179</c:v>
                </c:pt>
                <c:pt idx="8188">
                  <c:v>40.495802692660014</c:v>
                </c:pt>
                <c:pt idx="8189">
                  <c:v>40.489155927593856</c:v>
                </c:pt>
                <c:pt idx="8190">
                  <c:v>40.482509162527691</c:v>
                </c:pt>
                <c:pt idx="8191">
                  <c:v>40.475862397461526</c:v>
                </c:pt>
                <c:pt idx="8192">
                  <c:v>40.469215632395361</c:v>
                </c:pt>
                <c:pt idx="8193">
                  <c:v>40.462568867329203</c:v>
                </c:pt>
                <c:pt idx="8194">
                  <c:v>40.455922102263038</c:v>
                </c:pt>
                <c:pt idx="8195">
                  <c:v>40.449300108800585</c:v>
                </c:pt>
                <c:pt idx="8196">
                  <c:v>40.442678115338126</c:v>
                </c:pt>
                <c:pt idx="8197">
                  <c:v>40.436056121875673</c:v>
                </c:pt>
                <c:pt idx="8198">
                  <c:v>40.42943412841322</c:v>
                </c:pt>
                <c:pt idx="8199">
                  <c:v>40.42281213495076</c:v>
                </c:pt>
                <c:pt idx="8200">
                  <c:v>40.416190141488308</c:v>
                </c:pt>
                <c:pt idx="8201">
                  <c:v>40.409568148025848</c:v>
                </c:pt>
                <c:pt idx="8202">
                  <c:v>40.402946154563395</c:v>
                </c:pt>
                <c:pt idx="8203">
                  <c:v>40.396324161100942</c:v>
                </c:pt>
                <c:pt idx="8204">
                  <c:v>40.389702167638482</c:v>
                </c:pt>
                <c:pt idx="8205">
                  <c:v>40.38308017417603</c:v>
                </c:pt>
                <c:pt idx="8206">
                  <c:v>40.376458180713577</c:v>
                </c:pt>
                <c:pt idx="8207">
                  <c:v>40.369836187251117</c:v>
                </c:pt>
                <c:pt idx="8208">
                  <c:v>40.363214193788664</c:v>
                </c:pt>
                <c:pt idx="8209">
                  <c:v>40.356592200326205</c:v>
                </c:pt>
                <c:pt idx="8210">
                  <c:v>40.349970206863752</c:v>
                </c:pt>
                <c:pt idx="8211">
                  <c:v>40.343348213401299</c:v>
                </c:pt>
                <c:pt idx="8212">
                  <c:v>40.336726219938839</c:v>
                </c:pt>
                <c:pt idx="8213">
                  <c:v>40.330104226476386</c:v>
                </c:pt>
                <c:pt idx="8214">
                  <c:v>40.323482233013934</c:v>
                </c:pt>
                <c:pt idx="8215">
                  <c:v>40.316860239551474</c:v>
                </c:pt>
                <c:pt idx="8216">
                  <c:v>40.310238246089021</c:v>
                </c:pt>
                <c:pt idx="8217">
                  <c:v>40.303616252626568</c:v>
                </c:pt>
                <c:pt idx="8218">
                  <c:v>40.296994259164109</c:v>
                </c:pt>
                <c:pt idx="8219">
                  <c:v>40.290372265701656</c:v>
                </c:pt>
                <c:pt idx="8220">
                  <c:v>40.283750272239196</c:v>
                </c:pt>
                <c:pt idx="8221">
                  <c:v>40.277128278776743</c:v>
                </c:pt>
                <c:pt idx="8222">
                  <c:v>40.270506285314291</c:v>
                </c:pt>
                <c:pt idx="8223">
                  <c:v>40.263884291851831</c:v>
                </c:pt>
                <c:pt idx="8224">
                  <c:v>40.257262298389378</c:v>
                </c:pt>
                <c:pt idx="8225">
                  <c:v>40.250666459887526</c:v>
                </c:pt>
                <c:pt idx="8226">
                  <c:v>40.244070621385667</c:v>
                </c:pt>
                <c:pt idx="8227">
                  <c:v>40.237474782883808</c:v>
                </c:pt>
                <c:pt idx="8228">
                  <c:v>40.230878944381956</c:v>
                </c:pt>
                <c:pt idx="8229">
                  <c:v>40.224283105880104</c:v>
                </c:pt>
                <c:pt idx="8230">
                  <c:v>40.217687267378246</c:v>
                </c:pt>
                <c:pt idx="8231">
                  <c:v>40.211091428876387</c:v>
                </c:pt>
                <c:pt idx="8232">
                  <c:v>40.204495590374535</c:v>
                </c:pt>
                <c:pt idx="8233">
                  <c:v>40.197899751872683</c:v>
                </c:pt>
                <c:pt idx="8234">
                  <c:v>40.191303913370824</c:v>
                </c:pt>
                <c:pt idx="8235">
                  <c:v>40.184708074868965</c:v>
                </c:pt>
                <c:pt idx="8236">
                  <c:v>40.178112236367113</c:v>
                </c:pt>
                <c:pt idx="8237">
                  <c:v>40.171516397865261</c:v>
                </c:pt>
                <c:pt idx="8238">
                  <c:v>40.164920559363402</c:v>
                </c:pt>
                <c:pt idx="8239">
                  <c:v>40.158324720861543</c:v>
                </c:pt>
                <c:pt idx="8240">
                  <c:v>40.151728882359691</c:v>
                </c:pt>
                <c:pt idx="8241">
                  <c:v>40.14513304385784</c:v>
                </c:pt>
                <c:pt idx="8242">
                  <c:v>40.138537205355981</c:v>
                </c:pt>
                <c:pt idx="8243">
                  <c:v>40.131941366854122</c:v>
                </c:pt>
                <c:pt idx="8244">
                  <c:v>40.12534552835227</c:v>
                </c:pt>
                <c:pt idx="8245">
                  <c:v>40.118749689850418</c:v>
                </c:pt>
                <c:pt idx="8246">
                  <c:v>40.112153851348559</c:v>
                </c:pt>
                <c:pt idx="8247">
                  <c:v>40.1055580128467</c:v>
                </c:pt>
                <c:pt idx="8248">
                  <c:v>40.098962174344848</c:v>
                </c:pt>
                <c:pt idx="8249">
                  <c:v>40.092366335842996</c:v>
                </c:pt>
                <c:pt idx="8250">
                  <c:v>40.085770497341137</c:v>
                </c:pt>
                <c:pt idx="8251">
                  <c:v>40.079174658839278</c:v>
                </c:pt>
                <c:pt idx="8252">
                  <c:v>40.072578820337426</c:v>
                </c:pt>
                <c:pt idx="8253">
                  <c:v>40.065982981835575</c:v>
                </c:pt>
                <c:pt idx="8254">
                  <c:v>40.059387143333716</c:v>
                </c:pt>
                <c:pt idx="8255">
                  <c:v>40.052815388895482</c:v>
                </c:pt>
                <c:pt idx="8256">
                  <c:v>40.046243634457241</c:v>
                </c:pt>
                <c:pt idx="8257">
                  <c:v>40.039671880019007</c:v>
                </c:pt>
                <c:pt idx="8258">
                  <c:v>40.033100125580773</c:v>
                </c:pt>
                <c:pt idx="8259">
                  <c:v>40.026528371142533</c:v>
                </c:pt>
                <c:pt idx="8260">
                  <c:v>40.019956616704299</c:v>
                </c:pt>
                <c:pt idx="8261">
                  <c:v>40.013384862266065</c:v>
                </c:pt>
                <c:pt idx="8262">
                  <c:v>40.006813107827824</c:v>
                </c:pt>
                <c:pt idx="8263">
                  <c:v>40.00024135338959</c:v>
                </c:pt>
                <c:pt idx="8264">
                  <c:v>39.993669598951357</c:v>
                </c:pt>
                <c:pt idx="8265">
                  <c:v>39.987097844513116</c:v>
                </c:pt>
                <c:pt idx="8266">
                  <c:v>39.980526090074882</c:v>
                </c:pt>
                <c:pt idx="8267">
                  <c:v>39.973954335636648</c:v>
                </c:pt>
                <c:pt idx="8268">
                  <c:v>39.967382581198407</c:v>
                </c:pt>
                <c:pt idx="8269">
                  <c:v>39.960810826760174</c:v>
                </c:pt>
                <c:pt idx="8270">
                  <c:v>39.95423907232194</c:v>
                </c:pt>
                <c:pt idx="8271">
                  <c:v>39.947667317883699</c:v>
                </c:pt>
                <c:pt idx="8272">
                  <c:v>39.941095563445465</c:v>
                </c:pt>
                <c:pt idx="8273">
                  <c:v>39.934523809007231</c:v>
                </c:pt>
                <c:pt idx="8274">
                  <c:v>39.927952054568991</c:v>
                </c:pt>
                <c:pt idx="8275">
                  <c:v>39.921380300130757</c:v>
                </c:pt>
                <c:pt idx="8276">
                  <c:v>39.914808545692523</c:v>
                </c:pt>
                <c:pt idx="8277">
                  <c:v>39.908236791254282</c:v>
                </c:pt>
                <c:pt idx="8278">
                  <c:v>39.901665036816048</c:v>
                </c:pt>
                <c:pt idx="8279">
                  <c:v>39.895093282377815</c:v>
                </c:pt>
                <c:pt idx="8280">
                  <c:v>39.888521527939574</c:v>
                </c:pt>
                <c:pt idx="8281">
                  <c:v>39.88194977350134</c:v>
                </c:pt>
                <c:pt idx="8282">
                  <c:v>39.875378019063106</c:v>
                </c:pt>
                <c:pt idx="8283">
                  <c:v>39.868806264624865</c:v>
                </c:pt>
                <c:pt idx="8284">
                  <c:v>39.862234510186632</c:v>
                </c:pt>
                <c:pt idx="8285">
                  <c:v>39.855683789725838</c:v>
                </c:pt>
                <c:pt idx="8286">
                  <c:v>39.849133069265051</c:v>
                </c:pt>
                <c:pt idx="8287">
                  <c:v>39.842582348804257</c:v>
                </c:pt>
                <c:pt idx="8288">
                  <c:v>39.83603162834347</c:v>
                </c:pt>
                <c:pt idx="8289">
                  <c:v>39.829480907882676</c:v>
                </c:pt>
                <c:pt idx="8290">
                  <c:v>39.822930187421889</c:v>
                </c:pt>
                <c:pt idx="8291">
                  <c:v>39.816379466961095</c:v>
                </c:pt>
                <c:pt idx="8292">
                  <c:v>39.809828746500301</c:v>
                </c:pt>
                <c:pt idx="8293">
                  <c:v>39.803278026039514</c:v>
                </c:pt>
                <c:pt idx="8294">
                  <c:v>39.79672730557872</c:v>
                </c:pt>
                <c:pt idx="8295">
                  <c:v>39.790176585117933</c:v>
                </c:pt>
                <c:pt idx="8296">
                  <c:v>39.783625864657139</c:v>
                </c:pt>
                <c:pt idx="8297">
                  <c:v>39.777075144196353</c:v>
                </c:pt>
                <c:pt idx="8298">
                  <c:v>39.770524423735559</c:v>
                </c:pt>
                <c:pt idx="8299">
                  <c:v>39.763973703274772</c:v>
                </c:pt>
                <c:pt idx="8300">
                  <c:v>39.757422982813978</c:v>
                </c:pt>
                <c:pt idx="8301">
                  <c:v>39.750872262353184</c:v>
                </c:pt>
                <c:pt idx="8302">
                  <c:v>39.744321541892397</c:v>
                </c:pt>
                <c:pt idx="8303">
                  <c:v>39.737770821431603</c:v>
                </c:pt>
                <c:pt idx="8304">
                  <c:v>39.731220100970816</c:v>
                </c:pt>
                <c:pt idx="8305">
                  <c:v>39.724669380510022</c:v>
                </c:pt>
                <c:pt idx="8306">
                  <c:v>39.718118660049235</c:v>
                </c:pt>
                <c:pt idx="8307">
                  <c:v>39.711567939588441</c:v>
                </c:pt>
                <c:pt idx="8308">
                  <c:v>39.705017219127647</c:v>
                </c:pt>
                <c:pt idx="8309">
                  <c:v>39.698466498666861</c:v>
                </c:pt>
                <c:pt idx="8310">
                  <c:v>39.691915778206067</c:v>
                </c:pt>
                <c:pt idx="8311">
                  <c:v>39.68536505774528</c:v>
                </c:pt>
                <c:pt idx="8312">
                  <c:v>39.678814337284486</c:v>
                </c:pt>
                <c:pt idx="8313">
                  <c:v>39.672263616823699</c:v>
                </c:pt>
                <c:pt idx="8314">
                  <c:v>39.665712896362905</c:v>
                </c:pt>
                <c:pt idx="8315">
                  <c:v>39.659181460933837</c:v>
                </c:pt>
                <c:pt idx="8316">
                  <c:v>39.652650025504769</c:v>
                </c:pt>
                <c:pt idx="8317">
                  <c:v>39.646118590075702</c:v>
                </c:pt>
                <c:pt idx="8318">
                  <c:v>39.639587154646634</c:v>
                </c:pt>
                <c:pt idx="8319">
                  <c:v>39.633055719217566</c:v>
                </c:pt>
                <c:pt idx="8320">
                  <c:v>39.626524283788498</c:v>
                </c:pt>
                <c:pt idx="8321">
                  <c:v>39.619992848359431</c:v>
                </c:pt>
                <c:pt idx="8322">
                  <c:v>39.613461412930363</c:v>
                </c:pt>
                <c:pt idx="8323">
                  <c:v>39.606929977501295</c:v>
                </c:pt>
                <c:pt idx="8324">
                  <c:v>39.600398542072227</c:v>
                </c:pt>
                <c:pt idx="8325">
                  <c:v>39.59386710664316</c:v>
                </c:pt>
                <c:pt idx="8326">
                  <c:v>39.587335671214092</c:v>
                </c:pt>
                <c:pt idx="8327">
                  <c:v>39.580804235785024</c:v>
                </c:pt>
                <c:pt idx="8328">
                  <c:v>39.574272800355956</c:v>
                </c:pt>
                <c:pt idx="8329">
                  <c:v>39.567741364926889</c:v>
                </c:pt>
                <c:pt idx="8330">
                  <c:v>39.561209929497828</c:v>
                </c:pt>
                <c:pt idx="8331">
                  <c:v>39.55467849406876</c:v>
                </c:pt>
                <c:pt idx="8332">
                  <c:v>39.548147058639692</c:v>
                </c:pt>
                <c:pt idx="8333">
                  <c:v>39.541615623210625</c:v>
                </c:pt>
                <c:pt idx="8334">
                  <c:v>39.535084187781557</c:v>
                </c:pt>
                <c:pt idx="8335">
                  <c:v>39.528552752352489</c:v>
                </c:pt>
                <c:pt idx="8336">
                  <c:v>39.522021316923421</c:v>
                </c:pt>
                <c:pt idx="8337">
                  <c:v>39.515489881494354</c:v>
                </c:pt>
                <c:pt idx="8338">
                  <c:v>39.508958446065286</c:v>
                </c:pt>
                <c:pt idx="8339">
                  <c:v>39.502427010636218</c:v>
                </c:pt>
                <c:pt idx="8340">
                  <c:v>39.49589557520715</c:v>
                </c:pt>
                <c:pt idx="8341">
                  <c:v>39.489364139778083</c:v>
                </c:pt>
                <c:pt idx="8342">
                  <c:v>39.482832704349015</c:v>
                </c:pt>
                <c:pt idx="8343">
                  <c:v>39.476301268919947</c:v>
                </c:pt>
                <c:pt idx="8344">
                  <c:v>39.469769833490879</c:v>
                </c:pt>
                <c:pt idx="8345">
                  <c:v>39.463256597720807</c:v>
                </c:pt>
                <c:pt idx="8346">
                  <c:v>39.456743361950728</c:v>
                </c:pt>
                <c:pt idx="8347">
                  <c:v>39.450230126180656</c:v>
                </c:pt>
                <c:pt idx="8348">
                  <c:v>39.443716890410585</c:v>
                </c:pt>
                <c:pt idx="8349">
                  <c:v>39.437203654640513</c:v>
                </c:pt>
                <c:pt idx="8350">
                  <c:v>39.430690418870434</c:v>
                </c:pt>
                <c:pt idx="8351">
                  <c:v>39.424177183100362</c:v>
                </c:pt>
                <c:pt idx="8352">
                  <c:v>39.41766394733029</c:v>
                </c:pt>
                <c:pt idx="8353">
                  <c:v>39.411150711560218</c:v>
                </c:pt>
                <c:pt idx="8354">
                  <c:v>39.404637475790139</c:v>
                </c:pt>
                <c:pt idx="8355">
                  <c:v>39.398124240020067</c:v>
                </c:pt>
                <c:pt idx="8356">
                  <c:v>39.391611004249995</c:v>
                </c:pt>
                <c:pt idx="8357">
                  <c:v>39.385097768479923</c:v>
                </c:pt>
                <c:pt idx="8358">
                  <c:v>39.378584532709844</c:v>
                </c:pt>
                <c:pt idx="8359">
                  <c:v>39.372071296939772</c:v>
                </c:pt>
                <c:pt idx="8360">
                  <c:v>39.3655580611697</c:v>
                </c:pt>
                <c:pt idx="8361">
                  <c:v>39.359044825399621</c:v>
                </c:pt>
                <c:pt idx="8362">
                  <c:v>39.35253158962955</c:v>
                </c:pt>
                <c:pt idx="8363">
                  <c:v>39.346018353859478</c:v>
                </c:pt>
                <c:pt idx="8364">
                  <c:v>39.339505118089406</c:v>
                </c:pt>
                <c:pt idx="8365">
                  <c:v>39.332991882319327</c:v>
                </c:pt>
                <c:pt idx="8366">
                  <c:v>39.326478646549255</c:v>
                </c:pt>
                <c:pt idx="8367">
                  <c:v>39.319965410779183</c:v>
                </c:pt>
                <c:pt idx="8368">
                  <c:v>39.313452175009111</c:v>
                </c:pt>
                <c:pt idx="8369">
                  <c:v>39.306938939239032</c:v>
                </c:pt>
                <c:pt idx="8370">
                  <c:v>39.30042570346896</c:v>
                </c:pt>
                <c:pt idx="8371">
                  <c:v>39.293912467698888</c:v>
                </c:pt>
                <c:pt idx="8372">
                  <c:v>39.287399231928816</c:v>
                </c:pt>
                <c:pt idx="8373">
                  <c:v>39.280885996158737</c:v>
                </c:pt>
                <c:pt idx="8374">
                  <c:v>39.274372760388665</c:v>
                </c:pt>
                <c:pt idx="8375">
                  <c:v>39.267876582055173</c:v>
                </c:pt>
                <c:pt idx="8376">
                  <c:v>39.261380403721688</c:v>
                </c:pt>
                <c:pt idx="8377">
                  <c:v>39.254884225388196</c:v>
                </c:pt>
                <c:pt idx="8378">
                  <c:v>39.248388047054711</c:v>
                </c:pt>
                <c:pt idx="8379">
                  <c:v>39.241891868721218</c:v>
                </c:pt>
                <c:pt idx="8380">
                  <c:v>39.235395690387726</c:v>
                </c:pt>
                <c:pt idx="8381">
                  <c:v>39.228899512054241</c:v>
                </c:pt>
                <c:pt idx="8382">
                  <c:v>39.222403333720749</c:v>
                </c:pt>
                <c:pt idx="8383">
                  <c:v>39.215907155387264</c:v>
                </c:pt>
                <c:pt idx="8384">
                  <c:v>39.209410977053771</c:v>
                </c:pt>
                <c:pt idx="8385">
                  <c:v>39.202914798720279</c:v>
                </c:pt>
                <c:pt idx="8386">
                  <c:v>39.196418620386794</c:v>
                </c:pt>
                <c:pt idx="8387">
                  <c:v>39.189922442053302</c:v>
                </c:pt>
                <c:pt idx="8388">
                  <c:v>39.183426263719817</c:v>
                </c:pt>
                <c:pt idx="8389">
                  <c:v>39.176930085386324</c:v>
                </c:pt>
                <c:pt idx="8390">
                  <c:v>39.170433907052832</c:v>
                </c:pt>
                <c:pt idx="8391">
                  <c:v>39.163937728719347</c:v>
                </c:pt>
                <c:pt idx="8392">
                  <c:v>39.157441550385855</c:v>
                </c:pt>
                <c:pt idx="8393">
                  <c:v>39.150945372052369</c:v>
                </c:pt>
                <c:pt idx="8394">
                  <c:v>39.144449193718877</c:v>
                </c:pt>
                <c:pt idx="8395">
                  <c:v>39.137953015385385</c:v>
                </c:pt>
                <c:pt idx="8396">
                  <c:v>39.1314568370519</c:v>
                </c:pt>
                <c:pt idx="8397">
                  <c:v>39.124960658718408</c:v>
                </c:pt>
                <c:pt idx="8398">
                  <c:v>39.118464480384922</c:v>
                </c:pt>
                <c:pt idx="8399">
                  <c:v>39.11196830205143</c:v>
                </c:pt>
                <c:pt idx="8400">
                  <c:v>39.105472123717938</c:v>
                </c:pt>
                <c:pt idx="8401">
                  <c:v>39.098975945384453</c:v>
                </c:pt>
                <c:pt idx="8402">
                  <c:v>39.092479767050961</c:v>
                </c:pt>
                <c:pt idx="8403">
                  <c:v>39.085983588717475</c:v>
                </c:pt>
                <c:pt idx="8404">
                  <c:v>39.079487410383983</c:v>
                </c:pt>
                <c:pt idx="8405">
                  <c:v>39.073013757610376</c:v>
                </c:pt>
                <c:pt idx="8406">
                  <c:v>39.066540104836768</c:v>
                </c:pt>
                <c:pt idx="8407">
                  <c:v>39.060066452063161</c:v>
                </c:pt>
                <c:pt idx="8408">
                  <c:v>39.053592799289554</c:v>
                </c:pt>
                <c:pt idx="8409">
                  <c:v>39.047119146515946</c:v>
                </c:pt>
                <c:pt idx="8410">
                  <c:v>39.040645493742339</c:v>
                </c:pt>
                <c:pt idx="8411">
                  <c:v>39.034171840968732</c:v>
                </c:pt>
                <c:pt idx="8412">
                  <c:v>39.027698188195124</c:v>
                </c:pt>
                <c:pt idx="8413">
                  <c:v>39.021224535421517</c:v>
                </c:pt>
                <c:pt idx="8414">
                  <c:v>39.01475088264791</c:v>
                </c:pt>
                <c:pt idx="8415">
                  <c:v>39.008277229874302</c:v>
                </c:pt>
                <c:pt idx="8416">
                  <c:v>39.001803577100695</c:v>
                </c:pt>
                <c:pt idx="8417">
                  <c:v>38.995329924327088</c:v>
                </c:pt>
                <c:pt idx="8418">
                  <c:v>38.98885627155348</c:v>
                </c:pt>
                <c:pt idx="8419">
                  <c:v>38.982382618779866</c:v>
                </c:pt>
                <c:pt idx="8420">
                  <c:v>38.975908966006259</c:v>
                </c:pt>
                <c:pt idx="8421">
                  <c:v>38.969435313232651</c:v>
                </c:pt>
                <c:pt idx="8422">
                  <c:v>38.962961660459044</c:v>
                </c:pt>
                <c:pt idx="8423">
                  <c:v>38.956488007685437</c:v>
                </c:pt>
                <c:pt idx="8424">
                  <c:v>38.950014354911829</c:v>
                </c:pt>
                <c:pt idx="8425">
                  <c:v>38.943540702138222</c:v>
                </c:pt>
                <c:pt idx="8426">
                  <c:v>38.937067049364614</c:v>
                </c:pt>
                <c:pt idx="8427">
                  <c:v>38.930593396591007</c:v>
                </c:pt>
                <c:pt idx="8428">
                  <c:v>38.9241197438174</c:v>
                </c:pt>
                <c:pt idx="8429">
                  <c:v>38.917646091043792</c:v>
                </c:pt>
                <c:pt idx="8430">
                  <c:v>38.911172438270185</c:v>
                </c:pt>
                <c:pt idx="8431">
                  <c:v>38.904698785496578</c:v>
                </c:pt>
                <c:pt idx="8432">
                  <c:v>38.89822513272297</c:v>
                </c:pt>
                <c:pt idx="8433">
                  <c:v>38.891751479949363</c:v>
                </c:pt>
                <c:pt idx="8434">
                  <c:v>38.885277827175756</c:v>
                </c:pt>
                <c:pt idx="8435">
                  <c:v>38.878834315130774</c:v>
                </c:pt>
                <c:pt idx="8436">
                  <c:v>38.872390803085786</c:v>
                </c:pt>
                <c:pt idx="8437">
                  <c:v>38.865947291040804</c:v>
                </c:pt>
                <c:pt idx="8438">
                  <c:v>38.859503778995816</c:v>
                </c:pt>
                <c:pt idx="8439">
                  <c:v>38.853060266950834</c:v>
                </c:pt>
                <c:pt idx="8440">
                  <c:v>38.846616754905845</c:v>
                </c:pt>
                <c:pt idx="8441">
                  <c:v>38.840173242860864</c:v>
                </c:pt>
                <c:pt idx="8442">
                  <c:v>38.833729730815875</c:v>
                </c:pt>
                <c:pt idx="8443">
                  <c:v>38.827286218770894</c:v>
                </c:pt>
                <c:pt idx="8444">
                  <c:v>38.820842706725905</c:v>
                </c:pt>
                <c:pt idx="8445">
                  <c:v>38.814399194680924</c:v>
                </c:pt>
                <c:pt idx="8446">
                  <c:v>38.807955682635935</c:v>
                </c:pt>
                <c:pt idx="8447">
                  <c:v>38.801512170590954</c:v>
                </c:pt>
                <c:pt idx="8448">
                  <c:v>38.795068658545965</c:v>
                </c:pt>
                <c:pt idx="8449">
                  <c:v>38.788625146500983</c:v>
                </c:pt>
                <c:pt idx="8450">
                  <c:v>38.782181634456002</c:v>
                </c:pt>
                <c:pt idx="8451">
                  <c:v>38.775738122411013</c:v>
                </c:pt>
                <c:pt idx="8452">
                  <c:v>38.769294610366032</c:v>
                </c:pt>
                <c:pt idx="8453">
                  <c:v>38.762851098321043</c:v>
                </c:pt>
                <c:pt idx="8454">
                  <c:v>38.756407586276062</c:v>
                </c:pt>
                <c:pt idx="8455">
                  <c:v>38.749964074231073</c:v>
                </c:pt>
                <c:pt idx="8456">
                  <c:v>38.743520562186092</c:v>
                </c:pt>
                <c:pt idx="8457">
                  <c:v>38.737077050141103</c:v>
                </c:pt>
                <c:pt idx="8458">
                  <c:v>38.730633538096122</c:v>
                </c:pt>
                <c:pt idx="8459">
                  <c:v>38.724190026051133</c:v>
                </c:pt>
                <c:pt idx="8460">
                  <c:v>38.717746514006151</c:v>
                </c:pt>
                <c:pt idx="8461">
                  <c:v>38.711303001961163</c:v>
                </c:pt>
                <c:pt idx="8462">
                  <c:v>38.704859489916181</c:v>
                </c:pt>
                <c:pt idx="8463">
                  <c:v>38.698415977871193</c:v>
                </c:pt>
                <c:pt idx="8464">
                  <c:v>38.691972465826211</c:v>
                </c:pt>
                <c:pt idx="8465">
                  <c:v>38.685565012929985</c:v>
                </c:pt>
                <c:pt idx="8466">
                  <c:v>38.679157560033751</c:v>
                </c:pt>
                <c:pt idx="8467">
                  <c:v>38.672750107137524</c:v>
                </c:pt>
                <c:pt idx="8468">
                  <c:v>38.666342654241298</c:v>
                </c:pt>
                <c:pt idx="8469">
                  <c:v>38.659935201345064</c:v>
                </c:pt>
                <c:pt idx="8470">
                  <c:v>38.653527748448838</c:v>
                </c:pt>
                <c:pt idx="8471">
                  <c:v>38.647120295552611</c:v>
                </c:pt>
                <c:pt idx="8472">
                  <c:v>38.640712842656377</c:v>
                </c:pt>
                <c:pt idx="8473">
                  <c:v>38.634305389760151</c:v>
                </c:pt>
                <c:pt idx="8474">
                  <c:v>38.627897936863924</c:v>
                </c:pt>
                <c:pt idx="8475">
                  <c:v>38.62149048396769</c:v>
                </c:pt>
                <c:pt idx="8476">
                  <c:v>38.615083031071464</c:v>
                </c:pt>
                <c:pt idx="8477">
                  <c:v>38.608675578175237</c:v>
                </c:pt>
                <c:pt idx="8478">
                  <c:v>38.602268125279004</c:v>
                </c:pt>
                <c:pt idx="8479">
                  <c:v>38.595860672382777</c:v>
                </c:pt>
                <c:pt idx="8480">
                  <c:v>38.58945321948655</c:v>
                </c:pt>
                <c:pt idx="8481">
                  <c:v>38.583045766590317</c:v>
                </c:pt>
                <c:pt idx="8482">
                  <c:v>38.57663831369409</c:v>
                </c:pt>
                <c:pt idx="8483">
                  <c:v>38.570230860797864</c:v>
                </c:pt>
                <c:pt idx="8484">
                  <c:v>38.56382340790163</c:v>
                </c:pt>
                <c:pt idx="8485">
                  <c:v>38.557415955005403</c:v>
                </c:pt>
                <c:pt idx="8486">
                  <c:v>38.551008502109177</c:v>
                </c:pt>
                <c:pt idx="8487">
                  <c:v>38.544601049212943</c:v>
                </c:pt>
                <c:pt idx="8488">
                  <c:v>38.538193596316717</c:v>
                </c:pt>
                <c:pt idx="8489">
                  <c:v>38.53178614342049</c:v>
                </c:pt>
                <c:pt idx="8490">
                  <c:v>38.525378690524256</c:v>
                </c:pt>
                <c:pt idx="8491">
                  <c:v>38.51897123762803</c:v>
                </c:pt>
                <c:pt idx="8492">
                  <c:v>38.512563784731803</c:v>
                </c:pt>
                <c:pt idx="8493">
                  <c:v>38.50615633183557</c:v>
                </c:pt>
                <c:pt idx="8494">
                  <c:v>38.499748878939343</c:v>
                </c:pt>
                <c:pt idx="8495">
                  <c:v>38.493379698329889</c:v>
                </c:pt>
                <c:pt idx="8496">
                  <c:v>38.487010517720442</c:v>
                </c:pt>
                <c:pt idx="8497">
                  <c:v>38.480641337110988</c:v>
                </c:pt>
                <c:pt idx="8498">
                  <c:v>38.474272156501542</c:v>
                </c:pt>
                <c:pt idx="8499">
                  <c:v>38.467902975892088</c:v>
                </c:pt>
                <c:pt idx="8500">
                  <c:v>38.461533795282634</c:v>
                </c:pt>
                <c:pt idx="8501">
                  <c:v>38.455164614673187</c:v>
                </c:pt>
                <c:pt idx="8502">
                  <c:v>38.448795434063733</c:v>
                </c:pt>
                <c:pt idx="8503">
                  <c:v>38.442426253454286</c:v>
                </c:pt>
                <c:pt idx="8504">
                  <c:v>38.436057072844832</c:v>
                </c:pt>
                <c:pt idx="8505">
                  <c:v>38.429687892235378</c:v>
                </c:pt>
                <c:pt idx="8506">
                  <c:v>38.423318711625932</c:v>
                </c:pt>
                <c:pt idx="8507">
                  <c:v>38.416949531016478</c:v>
                </c:pt>
                <c:pt idx="8508">
                  <c:v>38.410580350407031</c:v>
                </c:pt>
                <c:pt idx="8509">
                  <c:v>38.404211169797577</c:v>
                </c:pt>
                <c:pt idx="8510">
                  <c:v>38.397841989188123</c:v>
                </c:pt>
                <c:pt idx="8511">
                  <c:v>38.391472808578676</c:v>
                </c:pt>
                <c:pt idx="8512">
                  <c:v>38.385103627969222</c:v>
                </c:pt>
                <c:pt idx="8513">
                  <c:v>38.378734447359776</c:v>
                </c:pt>
                <c:pt idx="8514">
                  <c:v>38.372365266750322</c:v>
                </c:pt>
                <c:pt idx="8515">
                  <c:v>38.365996086140868</c:v>
                </c:pt>
                <c:pt idx="8516">
                  <c:v>38.359626905531421</c:v>
                </c:pt>
                <c:pt idx="8517">
                  <c:v>38.353257724921967</c:v>
                </c:pt>
                <c:pt idx="8518">
                  <c:v>38.34688854431252</c:v>
                </c:pt>
                <c:pt idx="8519">
                  <c:v>38.340519363703066</c:v>
                </c:pt>
                <c:pt idx="8520">
                  <c:v>38.334150183093612</c:v>
                </c:pt>
                <c:pt idx="8521">
                  <c:v>38.327781002484166</c:v>
                </c:pt>
                <c:pt idx="8522">
                  <c:v>38.321411821874712</c:v>
                </c:pt>
                <c:pt idx="8523">
                  <c:v>38.315042641265265</c:v>
                </c:pt>
                <c:pt idx="8524">
                  <c:v>38.308673460655811</c:v>
                </c:pt>
                <c:pt idx="8525">
                  <c:v>38.302344728770834</c:v>
                </c:pt>
                <c:pt idx="8526">
                  <c:v>38.296015996885849</c:v>
                </c:pt>
                <c:pt idx="8527">
                  <c:v>38.289687265000872</c:v>
                </c:pt>
                <c:pt idx="8528">
                  <c:v>38.283358533115894</c:v>
                </c:pt>
                <c:pt idx="8529">
                  <c:v>38.27702980123091</c:v>
                </c:pt>
                <c:pt idx="8530">
                  <c:v>38.270701069345932</c:v>
                </c:pt>
                <c:pt idx="8531">
                  <c:v>38.264372337460955</c:v>
                </c:pt>
                <c:pt idx="8532">
                  <c:v>38.258043605575971</c:v>
                </c:pt>
                <c:pt idx="8533">
                  <c:v>38.251714873690993</c:v>
                </c:pt>
                <c:pt idx="8534">
                  <c:v>38.245386141806016</c:v>
                </c:pt>
                <c:pt idx="8535">
                  <c:v>38.239057409921031</c:v>
                </c:pt>
                <c:pt idx="8536">
                  <c:v>38.232728678036054</c:v>
                </c:pt>
                <c:pt idx="8537">
                  <c:v>38.226399946151076</c:v>
                </c:pt>
                <c:pt idx="8538">
                  <c:v>38.220071214266092</c:v>
                </c:pt>
                <c:pt idx="8539">
                  <c:v>38.213742482381114</c:v>
                </c:pt>
                <c:pt idx="8540">
                  <c:v>38.207413750496137</c:v>
                </c:pt>
                <c:pt idx="8541">
                  <c:v>38.201085018611153</c:v>
                </c:pt>
                <c:pt idx="8542">
                  <c:v>38.194756286726175</c:v>
                </c:pt>
                <c:pt idx="8543">
                  <c:v>38.188427554841198</c:v>
                </c:pt>
                <c:pt idx="8544">
                  <c:v>38.182098822956213</c:v>
                </c:pt>
                <c:pt idx="8545">
                  <c:v>38.175770091071236</c:v>
                </c:pt>
                <c:pt idx="8546">
                  <c:v>38.169441359186258</c:v>
                </c:pt>
                <c:pt idx="8547">
                  <c:v>38.163112627301274</c:v>
                </c:pt>
                <c:pt idx="8548">
                  <c:v>38.156783895416297</c:v>
                </c:pt>
                <c:pt idx="8549">
                  <c:v>38.150455163531319</c:v>
                </c:pt>
                <c:pt idx="8550">
                  <c:v>38.144126431646335</c:v>
                </c:pt>
                <c:pt idx="8551">
                  <c:v>38.137797699761357</c:v>
                </c:pt>
                <c:pt idx="8552">
                  <c:v>38.13146896787638</c:v>
                </c:pt>
                <c:pt idx="8553">
                  <c:v>38.125140235991395</c:v>
                </c:pt>
                <c:pt idx="8554">
                  <c:v>38.118811504106418</c:v>
                </c:pt>
                <c:pt idx="8555">
                  <c:v>38.112524156718322</c:v>
                </c:pt>
                <c:pt idx="8556">
                  <c:v>38.106236809330227</c:v>
                </c:pt>
                <c:pt idx="8557">
                  <c:v>38.099949461942131</c:v>
                </c:pt>
                <c:pt idx="8558">
                  <c:v>38.093662114554043</c:v>
                </c:pt>
                <c:pt idx="8559">
                  <c:v>38.087374767165947</c:v>
                </c:pt>
                <c:pt idx="8560">
                  <c:v>38.081087419777852</c:v>
                </c:pt>
                <c:pt idx="8561">
                  <c:v>38.074800072389756</c:v>
                </c:pt>
                <c:pt idx="8562">
                  <c:v>38.068512725001661</c:v>
                </c:pt>
                <c:pt idx="8563">
                  <c:v>38.062225377613572</c:v>
                </c:pt>
                <c:pt idx="8564">
                  <c:v>38.055938030225477</c:v>
                </c:pt>
                <c:pt idx="8565">
                  <c:v>38.049650682837381</c:v>
                </c:pt>
                <c:pt idx="8566">
                  <c:v>38.043363335449286</c:v>
                </c:pt>
                <c:pt idx="8567">
                  <c:v>38.03707598806119</c:v>
                </c:pt>
                <c:pt idx="8568">
                  <c:v>38.030788640673094</c:v>
                </c:pt>
                <c:pt idx="8569">
                  <c:v>38.024501293284999</c:v>
                </c:pt>
                <c:pt idx="8570">
                  <c:v>38.01821394589691</c:v>
                </c:pt>
                <c:pt idx="8571">
                  <c:v>38.011926598508815</c:v>
                </c:pt>
                <c:pt idx="8572">
                  <c:v>38.005639251120719</c:v>
                </c:pt>
                <c:pt idx="8573">
                  <c:v>37.999351903732624</c:v>
                </c:pt>
                <c:pt idx="8574">
                  <c:v>37.993064556344528</c:v>
                </c:pt>
                <c:pt idx="8575">
                  <c:v>37.98677720895644</c:v>
                </c:pt>
                <c:pt idx="8576">
                  <c:v>37.980489861568344</c:v>
                </c:pt>
                <c:pt idx="8577">
                  <c:v>37.974202514180249</c:v>
                </c:pt>
                <c:pt idx="8578">
                  <c:v>37.967915166792153</c:v>
                </c:pt>
                <c:pt idx="8579">
                  <c:v>37.961627819404058</c:v>
                </c:pt>
                <c:pt idx="8580">
                  <c:v>37.955340472015962</c:v>
                </c:pt>
                <c:pt idx="8581">
                  <c:v>37.949053124627866</c:v>
                </c:pt>
                <c:pt idx="8582">
                  <c:v>37.942765777239778</c:v>
                </c:pt>
                <c:pt idx="8583">
                  <c:v>37.936478429851682</c:v>
                </c:pt>
                <c:pt idx="8584">
                  <c:v>37.930191082463587</c:v>
                </c:pt>
                <c:pt idx="8585">
                  <c:v>37.923946190769108</c:v>
                </c:pt>
                <c:pt idx="8586">
                  <c:v>37.917701299074636</c:v>
                </c:pt>
                <c:pt idx="8587">
                  <c:v>37.911456407380157</c:v>
                </c:pt>
                <c:pt idx="8588">
                  <c:v>37.905211515685686</c:v>
                </c:pt>
                <c:pt idx="8589">
                  <c:v>37.898966623991207</c:v>
                </c:pt>
                <c:pt idx="8590">
                  <c:v>37.892721732296735</c:v>
                </c:pt>
                <c:pt idx="8591">
                  <c:v>37.886476840602256</c:v>
                </c:pt>
                <c:pt idx="8592">
                  <c:v>37.880231948907777</c:v>
                </c:pt>
                <c:pt idx="8593">
                  <c:v>37.873987057213306</c:v>
                </c:pt>
                <c:pt idx="8594">
                  <c:v>37.867742165518827</c:v>
                </c:pt>
                <c:pt idx="8595">
                  <c:v>37.861497273824355</c:v>
                </c:pt>
                <c:pt idx="8596">
                  <c:v>37.855252382129876</c:v>
                </c:pt>
                <c:pt idx="8597">
                  <c:v>37.849007490435405</c:v>
                </c:pt>
                <c:pt idx="8598">
                  <c:v>37.842762598740926</c:v>
                </c:pt>
                <c:pt idx="8599">
                  <c:v>37.836517707046454</c:v>
                </c:pt>
                <c:pt idx="8600">
                  <c:v>37.830272815351975</c:v>
                </c:pt>
                <c:pt idx="8601">
                  <c:v>37.824027923657496</c:v>
                </c:pt>
                <c:pt idx="8602">
                  <c:v>37.817783031963025</c:v>
                </c:pt>
                <c:pt idx="8603">
                  <c:v>37.811538140268546</c:v>
                </c:pt>
                <c:pt idx="8604">
                  <c:v>37.805293248574074</c:v>
                </c:pt>
                <c:pt idx="8605">
                  <c:v>37.799048356879595</c:v>
                </c:pt>
                <c:pt idx="8606">
                  <c:v>37.792803465185123</c:v>
                </c:pt>
                <c:pt idx="8607">
                  <c:v>37.786558573490645</c:v>
                </c:pt>
                <c:pt idx="8608">
                  <c:v>37.780313681796166</c:v>
                </c:pt>
                <c:pt idx="8609">
                  <c:v>37.774068790101694</c:v>
                </c:pt>
                <c:pt idx="8610">
                  <c:v>37.767823898407215</c:v>
                </c:pt>
                <c:pt idx="8611">
                  <c:v>37.761579006712743</c:v>
                </c:pt>
                <c:pt idx="8612">
                  <c:v>37.755334115018265</c:v>
                </c:pt>
                <c:pt idx="8613">
                  <c:v>37.749089223323793</c:v>
                </c:pt>
                <c:pt idx="8614">
                  <c:v>37.742844331629314</c:v>
                </c:pt>
                <c:pt idx="8615">
                  <c:v>37.736645738113999</c:v>
                </c:pt>
                <c:pt idx="8616">
                  <c:v>37.730447144598678</c:v>
                </c:pt>
                <c:pt idx="8617">
                  <c:v>37.724248551083363</c:v>
                </c:pt>
                <c:pt idx="8618">
                  <c:v>37.718049957568041</c:v>
                </c:pt>
                <c:pt idx="8619">
                  <c:v>37.711851364052727</c:v>
                </c:pt>
                <c:pt idx="8620">
                  <c:v>37.705652770537405</c:v>
                </c:pt>
                <c:pt idx="8621">
                  <c:v>37.699454177022091</c:v>
                </c:pt>
                <c:pt idx="8622">
                  <c:v>37.693255583506776</c:v>
                </c:pt>
                <c:pt idx="8623">
                  <c:v>37.687056989991454</c:v>
                </c:pt>
                <c:pt idx="8624">
                  <c:v>37.68085839647614</c:v>
                </c:pt>
                <c:pt idx="8625">
                  <c:v>37.674659802960818</c:v>
                </c:pt>
                <c:pt idx="8626">
                  <c:v>37.668461209445503</c:v>
                </c:pt>
                <c:pt idx="8627">
                  <c:v>37.662262615930182</c:v>
                </c:pt>
                <c:pt idx="8628">
                  <c:v>37.656064022414867</c:v>
                </c:pt>
                <c:pt idx="8629">
                  <c:v>37.649865428899545</c:v>
                </c:pt>
                <c:pt idx="8630">
                  <c:v>37.643666835384231</c:v>
                </c:pt>
                <c:pt idx="8631">
                  <c:v>37.637468241868916</c:v>
                </c:pt>
                <c:pt idx="8632">
                  <c:v>37.631269648353594</c:v>
                </c:pt>
                <c:pt idx="8633">
                  <c:v>37.62507105483828</c:v>
                </c:pt>
                <c:pt idx="8634">
                  <c:v>37.618872461322958</c:v>
                </c:pt>
                <c:pt idx="8635">
                  <c:v>37.612673867807644</c:v>
                </c:pt>
                <c:pt idx="8636">
                  <c:v>37.606475274292322</c:v>
                </c:pt>
                <c:pt idx="8637">
                  <c:v>37.600276680777007</c:v>
                </c:pt>
                <c:pt idx="8638">
                  <c:v>37.594078087261693</c:v>
                </c:pt>
                <c:pt idx="8639">
                  <c:v>37.587879493746371</c:v>
                </c:pt>
                <c:pt idx="8640">
                  <c:v>37.581680900231056</c:v>
                </c:pt>
                <c:pt idx="8641">
                  <c:v>37.575482306715735</c:v>
                </c:pt>
                <c:pt idx="8642">
                  <c:v>37.56928371320042</c:v>
                </c:pt>
                <c:pt idx="8643">
                  <c:v>37.563085119685098</c:v>
                </c:pt>
                <c:pt idx="8644">
                  <c:v>37.556886526169784</c:v>
                </c:pt>
                <c:pt idx="8645">
                  <c:v>37.550736023415595</c:v>
                </c:pt>
                <c:pt idx="8646">
                  <c:v>37.544585520661407</c:v>
                </c:pt>
                <c:pt idx="8647">
                  <c:v>37.538435017907219</c:v>
                </c:pt>
                <c:pt idx="8648">
                  <c:v>37.532284515153023</c:v>
                </c:pt>
                <c:pt idx="8649">
                  <c:v>37.526134012398835</c:v>
                </c:pt>
                <c:pt idx="8650">
                  <c:v>37.519983509644646</c:v>
                </c:pt>
                <c:pt idx="8651">
                  <c:v>37.513833006890458</c:v>
                </c:pt>
                <c:pt idx="8652">
                  <c:v>37.50768250413627</c:v>
                </c:pt>
                <c:pt idx="8653">
                  <c:v>37.501532001382074</c:v>
                </c:pt>
                <c:pt idx="8654">
                  <c:v>37.495381498627886</c:v>
                </c:pt>
                <c:pt idx="8655">
                  <c:v>37.489230995873697</c:v>
                </c:pt>
                <c:pt idx="8656">
                  <c:v>37.483080493119509</c:v>
                </c:pt>
                <c:pt idx="8657">
                  <c:v>37.476929990365321</c:v>
                </c:pt>
                <c:pt idx="8658">
                  <c:v>37.470779487611132</c:v>
                </c:pt>
                <c:pt idx="8659">
                  <c:v>37.464628984856944</c:v>
                </c:pt>
                <c:pt idx="8660">
                  <c:v>37.458478482102748</c:v>
                </c:pt>
                <c:pt idx="8661">
                  <c:v>37.45232797934856</c:v>
                </c:pt>
                <c:pt idx="8662">
                  <c:v>37.446177476594372</c:v>
                </c:pt>
                <c:pt idx="8663">
                  <c:v>37.440026973840183</c:v>
                </c:pt>
                <c:pt idx="8664">
                  <c:v>37.433876471085995</c:v>
                </c:pt>
                <c:pt idx="8665">
                  <c:v>37.427725968331799</c:v>
                </c:pt>
                <c:pt idx="8666">
                  <c:v>37.421575465577611</c:v>
                </c:pt>
                <c:pt idx="8667">
                  <c:v>37.415424962823423</c:v>
                </c:pt>
                <c:pt idx="8668">
                  <c:v>37.409274460069234</c:v>
                </c:pt>
                <c:pt idx="8669">
                  <c:v>37.403123957315046</c:v>
                </c:pt>
                <c:pt idx="8670">
                  <c:v>37.396973454560857</c:v>
                </c:pt>
                <c:pt idx="8671">
                  <c:v>37.390822951806669</c:v>
                </c:pt>
                <c:pt idx="8672">
                  <c:v>37.384672449052474</c:v>
                </c:pt>
                <c:pt idx="8673">
                  <c:v>37.378521946298285</c:v>
                </c:pt>
                <c:pt idx="8674">
                  <c:v>37.372371443544097</c:v>
                </c:pt>
                <c:pt idx="8675">
                  <c:v>37.366270246959338</c:v>
                </c:pt>
                <c:pt idx="8676">
                  <c:v>37.360169050374587</c:v>
                </c:pt>
                <c:pt idx="8677">
                  <c:v>37.354067853789829</c:v>
                </c:pt>
                <c:pt idx="8678">
                  <c:v>37.34796665720507</c:v>
                </c:pt>
                <c:pt idx="8679">
                  <c:v>37.341865460620319</c:v>
                </c:pt>
                <c:pt idx="8680">
                  <c:v>37.335764264035561</c:v>
                </c:pt>
                <c:pt idx="8681">
                  <c:v>37.329663067450809</c:v>
                </c:pt>
                <c:pt idx="8682">
                  <c:v>37.323561870866051</c:v>
                </c:pt>
                <c:pt idx="8683">
                  <c:v>37.317460674281293</c:v>
                </c:pt>
                <c:pt idx="8684">
                  <c:v>37.311359477696541</c:v>
                </c:pt>
                <c:pt idx="8685">
                  <c:v>37.305258281111783</c:v>
                </c:pt>
                <c:pt idx="8686">
                  <c:v>37.299157084527025</c:v>
                </c:pt>
                <c:pt idx="8687">
                  <c:v>37.293055887942273</c:v>
                </c:pt>
                <c:pt idx="8688">
                  <c:v>37.286954691357515</c:v>
                </c:pt>
                <c:pt idx="8689">
                  <c:v>37.280853494772757</c:v>
                </c:pt>
                <c:pt idx="8690">
                  <c:v>37.274752298188005</c:v>
                </c:pt>
                <c:pt idx="8691">
                  <c:v>37.268651101603247</c:v>
                </c:pt>
                <c:pt idx="8692">
                  <c:v>37.262549905018496</c:v>
                </c:pt>
                <c:pt idx="8693">
                  <c:v>37.256448708433737</c:v>
                </c:pt>
                <c:pt idx="8694">
                  <c:v>37.250347511848979</c:v>
                </c:pt>
                <c:pt idx="8695">
                  <c:v>37.244246315264228</c:v>
                </c:pt>
                <c:pt idx="8696">
                  <c:v>37.238145118679469</c:v>
                </c:pt>
                <c:pt idx="8697">
                  <c:v>37.232043922094711</c:v>
                </c:pt>
                <c:pt idx="8698">
                  <c:v>37.22594272550996</c:v>
                </c:pt>
                <c:pt idx="8699">
                  <c:v>37.219841528925201</c:v>
                </c:pt>
                <c:pt idx="8700">
                  <c:v>37.21374033234045</c:v>
                </c:pt>
                <c:pt idx="8701">
                  <c:v>37.207639135755691</c:v>
                </c:pt>
                <c:pt idx="8702">
                  <c:v>37.201537939170933</c:v>
                </c:pt>
                <c:pt idx="8703">
                  <c:v>37.195436742586182</c:v>
                </c:pt>
                <c:pt idx="8704">
                  <c:v>37.189335546001423</c:v>
                </c:pt>
                <c:pt idx="8705">
                  <c:v>37.183286709659399</c:v>
                </c:pt>
                <c:pt idx="8706">
                  <c:v>37.177237873317374</c:v>
                </c:pt>
                <c:pt idx="8707">
                  <c:v>37.171189036975349</c:v>
                </c:pt>
                <c:pt idx="8708">
                  <c:v>37.165140200633324</c:v>
                </c:pt>
                <c:pt idx="8709">
                  <c:v>37.159091364291299</c:v>
                </c:pt>
                <c:pt idx="8710">
                  <c:v>37.153042527949275</c:v>
                </c:pt>
                <c:pt idx="8711">
                  <c:v>37.14699369160725</c:v>
                </c:pt>
                <c:pt idx="8712">
                  <c:v>37.140944855265225</c:v>
                </c:pt>
                <c:pt idx="8713">
                  <c:v>37.1348960189232</c:v>
                </c:pt>
                <c:pt idx="8714">
                  <c:v>37.128847182581175</c:v>
                </c:pt>
                <c:pt idx="8715">
                  <c:v>37.122798346239151</c:v>
                </c:pt>
                <c:pt idx="8716">
                  <c:v>37.116749509897126</c:v>
                </c:pt>
                <c:pt idx="8717">
                  <c:v>37.110700673555101</c:v>
                </c:pt>
                <c:pt idx="8718">
                  <c:v>37.104651837213076</c:v>
                </c:pt>
                <c:pt idx="8719">
                  <c:v>37.098603000871051</c:v>
                </c:pt>
                <c:pt idx="8720">
                  <c:v>37.092554164529027</c:v>
                </c:pt>
                <c:pt idx="8721">
                  <c:v>37.086505328187002</c:v>
                </c:pt>
                <c:pt idx="8722">
                  <c:v>37.080456491844977</c:v>
                </c:pt>
                <c:pt idx="8723">
                  <c:v>37.074407655502952</c:v>
                </c:pt>
                <c:pt idx="8724">
                  <c:v>37.068358819160927</c:v>
                </c:pt>
                <c:pt idx="8725">
                  <c:v>37.062309982818903</c:v>
                </c:pt>
                <c:pt idx="8726">
                  <c:v>37.056261146476878</c:v>
                </c:pt>
                <c:pt idx="8727">
                  <c:v>37.050212310134853</c:v>
                </c:pt>
                <c:pt idx="8728">
                  <c:v>37.044163473792828</c:v>
                </c:pt>
                <c:pt idx="8729">
                  <c:v>37.038114637450803</c:v>
                </c:pt>
                <c:pt idx="8730">
                  <c:v>37.032065801108779</c:v>
                </c:pt>
                <c:pt idx="8731">
                  <c:v>37.026016964766754</c:v>
                </c:pt>
                <c:pt idx="8732">
                  <c:v>37.019968128424729</c:v>
                </c:pt>
                <c:pt idx="8733">
                  <c:v>37.013919292082704</c:v>
                </c:pt>
                <c:pt idx="8734">
                  <c:v>37.007870455740679</c:v>
                </c:pt>
                <c:pt idx="8735">
                  <c:v>37.001879020020766</c:v>
                </c:pt>
                <c:pt idx="8736">
                  <c:v>36.995887584300853</c:v>
                </c:pt>
                <c:pt idx="8737">
                  <c:v>36.989896148580939</c:v>
                </c:pt>
                <c:pt idx="8738">
                  <c:v>36.983904712861026</c:v>
                </c:pt>
                <c:pt idx="8739">
                  <c:v>36.977913277141113</c:v>
                </c:pt>
                <c:pt idx="8740">
                  <c:v>36.971921841421199</c:v>
                </c:pt>
                <c:pt idx="8741">
                  <c:v>36.965930405701286</c:v>
                </c:pt>
                <c:pt idx="8742">
                  <c:v>36.959938969981366</c:v>
                </c:pt>
                <c:pt idx="8743">
                  <c:v>36.953947534261452</c:v>
                </c:pt>
                <c:pt idx="8744">
                  <c:v>36.947956098541539</c:v>
                </c:pt>
                <c:pt idx="8745">
                  <c:v>36.941964662821626</c:v>
                </c:pt>
                <c:pt idx="8746">
                  <c:v>36.935973227101712</c:v>
                </c:pt>
                <c:pt idx="8747">
                  <c:v>36.929981791381799</c:v>
                </c:pt>
                <c:pt idx="8748">
                  <c:v>36.923990355661886</c:v>
                </c:pt>
                <c:pt idx="8749">
                  <c:v>36.917998919941972</c:v>
                </c:pt>
                <c:pt idx="8750">
                  <c:v>36.912007484222059</c:v>
                </c:pt>
                <c:pt idx="8751">
                  <c:v>36.906016048502146</c:v>
                </c:pt>
                <c:pt idx="8752">
                  <c:v>36.900024612782232</c:v>
                </c:pt>
                <c:pt idx="8753">
                  <c:v>36.894033177062319</c:v>
                </c:pt>
                <c:pt idx="8754">
                  <c:v>36.888041741342406</c:v>
                </c:pt>
                <c:pt idx="8755">
                  <c:v>36.882050305622492</c:v>
                </c:pt>
                <c:pt idx="8756">
                  <c:v>36.876058869902579</c:v>
                </c:pt>
                <c:pt idx="8757">
                  <c:v>36.870067434182658</c:v>
                </c:pt>
                <c:pt idx="8758">
                  <c:v>36.864075998462745</c:v>
                </c:pt>
                <c:pt idx="8759">
                  <c:v>36.858084562742832</c:v>
                </c:pt>
                <c:pt idx="8760">
                  <c:v>36.852093127022918</c:v>
                </c:pt>
                <c:pt idx="8761">
                  <c:v>36.846101691303005</c:v>
                </c:pt>
                <c:pt idx="8762">
                  <c:v>36.840110255583092</c:v>
                </c:pt>
                <c:pt idx="8763">
                  <c:v>36.834118819863178</c:v>
                </c:pt>
                <c:pt idx="8764">
                  <c:v>36.828127384143265</c:v>
                </c:pt>
                <c:pt idx="8765">
                  <c:v>36.822202347346966</c:v>
                </c:pt>
                <c:pt idx="8766">
                  <c:v>36.816277310550674</c:v>
                </c:pt>
                <c:pt idx="8767">
                  <c:v>36.810352273754376</c:v>
                </c:pt>
                <c:pt idx="8768">
                  <c:v>36.804427236958077</c:v>
                </c:pt>
                <c:pt idx="8769">
                  <c:v>36.798502200161778</c:v>
                </c:pt>
                <c:pt idx="8770">
                  <c:v>36.792577163365486</c:v>
                </c:pt>
                <c:pt idx="8771">
                  <c:v>36.786652126569187</c:v>
                </c:pt>
                <c:pt idx="8772">
                  <c:v>36.780727089772888</c:v>
                </c:pt>
                <c:pt idx="8773">
                  <c:v>36.77480205297659</c:v>
                </c:pt>
                <c:pt idx="8774">
                  <c:v>36.768877016180298</c:v>
                </c:pt>
                <c:pt idx="8775">
                  <c:v>36.762951979383999</c:v>
                </c:pt>
                <c:pt idx="8776">
                  <c:v>36.7570269425877</c:v>
                </c:pt>
                <c:pt idx="8777">
                  <c:v>36.751101905791401</c:v>
                </c:pt>
                <c:pt idx="8778">
                  <c:v>36.745176868995109</c:v>
                </c:pt>
                <c:pt idx="8779">
                  <c:v>36.739251832198811</c:v>
                </c:pt>
                <c:pt idx="8780">
                  <c:v>36.733326795402512</c:v>
                </c:pt>
                <c:pt idx="8781">
                  <c:v>36.72740175860622</c:v>
                </c:pt>
                <c:pt idx="8782">
                  <c:v>36.721476721809921</c:v>
                </c:pt>
                <c:pt idx="8783">
                  <c:v>36.715551685013622</c:v>
                </c:pt>
                <c:pt idx="8784">
                  <c:v>36.709626648217323</c:v>
                </c:pt>
                <c:pt idx="8785">
                  <c:v>36.703701611421032</c:v>
                </c:pt>
                <c:pt idx="8786">
                  <c:v>36.697776574624733</c:v>
                </c:pt>
                <c:pt idx="8787">
                  <c:v>36.691851537828434</c:v>
                </c:pt>
                <c:pt idx="8788">
                  <c:v>36.685926501032135</c:v>
                </c:pt>
                <c:pt idx="8789">
                  <c:v>36.680001464235843</c:v>
                </c:pt>
                <c:pt idx="8790">
                  <c:v>36.674076427439545</c:v>
                </c:pt>
                <c:pt idx="8791">
                  <c:v>36.668151390643246</c:v>
                </c:pt>
                <c:pt idx="8792">
                  <c:v>36.662226353846947</c:v>
                </c:pt>
                <c:pt idx="8793">
                  <c:v>36.656301317050655</c:v>
                </c:pt>
                <c:pt idx="8794">
                  <c:v>36.650376280254356</c:v>
                </c:pt>
                <c:pt idx="8795">
                  <c:v>36.644524227754474</c:v>
                </c:pt>
                <c:pt idx="8796">
                  <c:v>36.638672175254598</c:v>
                </c:pt>
                <c:pt idx="8797">
                  <c:v>36.632820122754715</c:v>
                </c:pt>
                <c:pt idx="8798">
                  <c:v>36.62696807025484</c:v>
                </c:pt>
                <c:pt idx="8799">
                  <c:v>36.621116017754957</c:v>
                </c:pt>
                <c:pt idx="8800">
                  <c:v>36.615263965255082</c:v>
                </c:pt>
                <c:pt idx="8801">
                  <c:v>36.609411912755199</c:v>
                </c:pt>
                <c:pt idx="8802">
                  <c:v>36.603559860255316</c:v>
                </c:pt>
                <c:pt idx="8803">
                  <c:v>36.597707807755441</c:v>
                </c:pt>
                <c:pt idx="8804">
                  <c:v>36.591855755255558</c:v>
                </c:pt>
                <c:pt idx="8805">
                  <c:v>36.586003702755683</c:v>
                </c:pt>
                <c:pt idx="8806">
                  <c:v>36.5801516502558</c:v>
                </c:pt>
                <c:pt idx="8807">
                  <c:v>36.574299597755925</c:v>
                </c:pt>
                <c:pt idx="8808">
                  <c:v>36.568447545256042</c:v>
                </c:pt>
                <c:pt idx="8809">
                  <c:v>36.562595492756159</c:v>
                </c:pt>
                <c:pt idx="8810">
                  <c:v>36.556743440256284</c:v>
                </c:pt>
                <c:pt idx="8811">
                  <c:v>36.550891387756401</c:v>
                </c:pt>
                <c:pt idx="8812">
                  <c:v>36.545039335256526</c:v>
                </c:pt>
                <c:pt idx="8813">
                  <c:v>36.539187282756643</c:v>
                </c:pt>
                <c:pt idx="8814">
                  <c:v>36.533335230256768</c:v>
                </c:pt>
                <c:pt idx="8815">
                  <c:v>36.527483177756885</c:v>
                </c:pt>
                <c:pt idx="8816">
                  <c:v>36.521631125257009</c:v>
                </c:pt>
                <c:pt idx="8817">
                  <c:v>36.515779072757127</c:v>
                </c:pt>
                <c:pt idx="8818">
                  <c:v>36.509927020257244</c:v>
                </c:pt>
                <c:pt idx="8819">
                  <c:v>36.504074967757369</c:v>
                </c:pt>
                <c:pt idx="8820">
                  <c:v>36.498222915257486</c:v>
                </c:pt>
                <c:pt idx="8821">
                  <c:v>36.49237086275761</c:v>
                </c:pt>
                <c:pt idx="8822">
                  <c:v>36.486518810257728</c:v>
                </c:pt>
                <c:pt idx="8823">
                  <c:v>36.480666757757852</c:v>
                </c:pt>
                <c:pt idx="8824">
                  <c:v>36.47481470525797</c:v>
                </c:pt>
                <c:pt idx="8825">
                  <c:v>36.469040796103847</c:v>
                </c:pt>
                <c:pt idx="8826">
                  <c:v>36.463266886949718</c:v>
                </c:pt>
                <c:pt idx="8827">
                  <c:v>36.457492977795596</c:v>
                </c:pt>
                <c:pt idx="8828">
                  <c:v>36.451719068641474</c:v>
                </c:pt>
                <c:pt idx="8829">
                  <c:v>36.445945159487344</c:v>
                </c:pt>
                <c:pt idx="8830">
                  <c:v>36.440171250333222</c:v>
                </c:pt>
                <c:pt idx="8831">
                  <c:v>36.434397341179093</c:v>
                </c:pt>
                <c:pt idx="8832">
                  <c:v>36.42862343202497</c:v>
                </c:pt>
                <c:pt idx="8833">
                  <c:v>36.422849522870848</c:v>
                </c:pt>
                <c:pt idx="8834">
                  <c:v>36.417075613716719</c:v>
                </c:pt>
                <c:pt idx="8835">
                  <c:v>36.411301704562597</c:v>
                </c:pt>
                <c:pt idx="8836">
                  <c:v>36.405527795408474</c:v>
                </c:pt>
                <c:pt idx="8837">
                  <c:v>36.399753886254345</c:v>
                </c:pt>
                <c:pt idx="8838">
                  <c:v>36.393979977100223</c:v>
                </c:pt>
                <c:pt idx="8839">
                  <c:v>36.388206067946101</c:v>
                </c:pt>
                <c:pt idx="8840">
                  <c:v>36.382432158791971</c:v>
                </c:pt>
                <c:pt idx="8841">
                  <c:v>36.376658249637849</c:v>
                </c:pt>
                <c:pt idx="8842">
                  <c:v>36.37088434048372</c:v>
                </c:pt>
                <c:pt idx="8843">
                  <c:v>36.365110431329597</c:v>
                </c:pt>
                <c:pt idx="8844">
                  <c:v>36.359336522175475</c:v>
                </c:pt>
                <c:pt idx="8845">
                  <c:v>36.353562613021346</c:v>
                </c:pt>
                <c:pt idx="8846">
                  <c:v>36.347788703867224</c:v>
                </c:pt>
                <c:pt idx="8847">
                  <c:v>36.342014794713101</c:v>
                </c:pt>
                <c:pt idx="8848">
                  <c:v>36.336240885558972</c:v>
                </c:pt>
                <c:pt idx="8849">
                  <c:v>36.33046697640485</c:v>
                </c:pt>
                <c:pt idx="8850">
                  <c:v>36.32469306725072</c:v>
                </c:pt>
                <c:pt idx="8851">
                  <c:v>36.318919158096598</c:v>
                </c:pt>
                <c:pt idx="8852">
                  <c:v>36.313145248942476</c:v>
                </c:pt>
                <c:pt idx="8853">
                  <c:v>36.307371339788347</c:v>
                </c:pt>
                <c:pt idx="8854">
                  <c:v>36.301597430634224</c:v>
                </c:pt>
                <c:pt idx="8855">
                  <c:v>36.295906883960512</c:v>
                </c:pt>
                <c:pt idx="8856">
                  <c:v>36.2902163372868</c:v>
                </c:pt>
                <c:pt idx="8857">
                  <c:v>36.284525790613081</c:v>
                </c:pt>
                <c:pt idx="8858">
                  <c:v>36.278835243939369</c:v>
                </c:pt>
                <c:pt idx="8859">
                  <c:v>36.273144697265657</c:v>
                </c:pt>
                <c:pt idx="8860">
                  <c:v>36.267454150591945</c:v>
                </c:pt>
                <c:pt idx="8861">
                  <c:v>36.261763603918233</c:v>
                </c:pt>
                <c:pt idx="8862">
                  <c:v>36.256073057244514</c:v>
                </c:pt>
                <c:pt idx="8863">
                  <c:v>36.250382510570802</c:v>
                </c:pt>
                <c:pt idx="8864">
                  <c:v>36.24469196389709</c:v>
                </c:pt>
                <c:pt idx="8865">
                  <c:v>36.239001417223378</c:v>
                </c:pt>
                <c:pt idx="8866">
                  <c:v>36.233310870549666</c:v>
                </c:pt>
                <c:pt idx="8867">
                  <c:v>36.227620323875946</c:v>
                </c:pt>
                <c:pt idx="8868">
                  <c:v>36.221929777202234</c:v>
                </c:pt>
                <c:pt idx="8869">
                  <c:v>36.216239230528522</c:v>
                </c:pt>
                <c:pt idx="8870">
                  <c:v>36.21054868385481</c:v>
                </c:pt>
                <c:pt idx="8871">
                  <c:v>36.204858137181098</c:v>
                </c:pt>
                <c:pt idx="8872">
                  <c:v>36.199167590507379</c:v>
                </c:pt>
                <c:pt idx="8873">
                  <c:v>36.193477043833667</c:v>
                </c:pt>
                <c:pt idx="8874">
                  <c:v>36.187786497159955</c:v>
                </c:pt>
                <c:pt idx="8875">
                  <c:v>36.182095950486243</c:v>
                </c:pt>
                <c:pt idx="8876">
                  <c:v>36.176405403812531</c:v>
                </c:pt>
                <c:pt idx="8877">
                  <c:v>36.170714857138812</c:v>
                </c:pt>
                <c:pt idx="8878">
                  <c:v>36.1650243104651</c:v>
                </c:pt>
                <c:pt idx="8879">
                  <c:v>36.159333763791388</c:v>
                </c:pt>
                <c:pt idx="8880">
                  <c:v>36.153643217117676</c:v>
                </c:pt>
                <c:pt idx="8881">
                  <c:v>36.147952670443964</c:v>
                </c:pt>
                <c:pt idx="8882">
                  <c:v>36.142262123770244</c:v>
                </c:pt>
                <c:pt idx="8883">
                  <c:v>36.136571577096532</c:v>
                </c:pt>
                <c:pt idx="8884">
                  <c:v>36.13088103042282</c:v>
                </c:pt>
                <c:pt idx="8885">
                  <c:v>36.12527358353131</c:v>
                </c:pt>
                <c:pt idx="8886">
                  <c:v>36.119666136639793</c:v>
                </c:pt>
                <c:pt idx="8887">
                  <c:v>36.114058689748283</c:v>
                </c:pt>
                <c:pt idx="8888">
                  <c:v>36.108451242856773</c:v>
                </c:pt>
                <c:pt idx="8889">
                  <c:v>36.102843795965263</c:v>
                </c:pt>
                <c:pt idx="8890">
                  <c:v>36.097236349073746</c:v>
                </c:pt>
                <c:pt idx="8891">
                  <c:v>36.091628902182237</c:v>
                </c:pt>
                <c:pt idx="8892">
                  <c:v>36.086021455290727</c:v>
                </c:pt>
                <c:pt idx="8893">
                  <c:v>36.080414008399217</c:v>
                </c:pt>
                <c:pt idx="8894">
                  <c:v>36.0748065615077</c:v>
                </c:pt>
                <c:pt idx="8895">
                  <c:v>36.06919911461619</c:v>
                </c:pt>
                <c:pt idx="8896">
                  <c:v>36.06359166772468</c:v>
                </c:pt>
                <c:pt idx="8897">
                  <c:v>36.05798422083317</c:v>
                </c:pt>
                <c:pt idx="8898">
                  <c:v>36.052376773941653</c:v>
                </c:pt>
                <c:pt idx="8899">
                  <c:v>36.046769327050143</c:v>
                </c:pt>
                <c:pt idx="8900">
                  <c:v>36.041161880158633</c:v>
                </c:pt>
                <c:pt idx="8901">
                  <c:v>36.035554433267116</c:v>
                </c:pt>
                <c:pt idx="8902">
                  <c:v>36.029946986375606</c:v>
                </c:pt>
                <c:pt idx="8903">
                  <c:v>36.024339539484096</c:v>
                </c:pt>
                <c:pt idx="8904">
                  <c:v>36.018732092592586</c:v>
                </c:pt>
                <c:pt idx="8905">
                  <c:v>36.013124645701069</c:v>
                </c:pt>
                <c:pt idx="8906">
                  <c:v>36.007517198809559</c:v>
                </c:pt>
                <c:pt idx="8907">
                  <c:v>36.001909751918049</c:v>
                </c:pt>
                <c:pt idx="8908">
                  <c:v>35.996302305026539</c:v>
                </c:pt>
                <c:pt idx="8909">
                  <c:v>35.990694858135022</c:v>
                </c:pt>
                <c:pt idx="8910">
                  <c:v>35.985087411243512</c:v>
                </c:pt>
                <c:pt idx="8911">
                  <c:v>35.979479964352002</c:v>
                </c:pt>
                <c:pt idx="8912">
                  <c:v>35.973872517460492</c:v>
                </c:pt>
                <c:pt idx="8913">
                  <c:v>35.968265070568975</c:v>
                </c:pt>
                <c:pt idx="8914">
                  <c:v>35.962657623677465</c:v>
                </c:pt>
                <c:pt idx="8915">
                  <c:v>35.95713031652361</c:v>
                </c:pt>
                <c:pt idx="8916">
                  <c:v>35.951603009369755</c:v>
                </c:pt>
                <c:pt idx="8917">
                  <c:v>35.9460757022159</c:v>
                </c:pt>
                <c:pt idx="8918">
                  <c:v>35.940548395062038</c:v>
                </c:pt>
                <c:pt idx="8919">
                  <c:v>35.935021087908183</c:v>
                </c:pt>
                <c:pt idx="8920">
                  <c:v>35.929493780754328</c:v>
                </c:pt>
                <c:pt idx="8921">
                  <c:v>35.923966473600473</c:v>
                </c:pt>
                <c:pt idx="8922">
                  <c:v>35.918439166446618</c:v>
                </c:pt>
                <c:pt idx="8923">
                  <c:v>35.912911859292763</c:v>
                </c:pt>
                <c:pt idx="8924">
                  <c:v>35.907384552138907</c:v>
                </c:pt>
                <c:pt idx="8925">
                  <c:v>35.901857244985052</c:v>
                </c:pt>
                <c:pt idx="8926">
                  <c:v>35.89632993783119</c:v>
                </c:pt>
                <c:pt idx="8927">
                  <c:v>35.890802630677335</c:v>
                </c:pt>
                <c:pt idx="8928">
                  <c:v>35.88527532352348</c:v>
                </c:pt>
                <c:pt idx="8929">
                  <c:v>35.879748016369625</c:v>
                </c:pt>
                <c:pt idx="8930">
                  <c:v>35.87422070921577</c:v>
                </c:pt>
                <c:pt idx="8931">
                  <c:v>35.868693402061915</c:v>
                </c:pt>
                <c:pt idx="8932">
                  <c:v>35.86316609490806</c:v>
                </c:pt>
                <c:pt idx="8933">
                  <c:v>35.857638787754198</c:v>
                </c:pt>
                <c:pt idx="8934">
                  <c:v>35.852111480600342</c:v>
                </c:pt>
                <c:pt idx="8935">
                  <c:v>35.846584173446487</c:v>
                </c:pt>
                <c:pt idx="8936">
                  <c:v>35.841056866292632</c:v>
                </c:pt>
                <c:pt idx="8937">
                  <c:v>35.835529559138777</c:v>
                </c:pt>
                <c:pt idx="8938">
                  <c:v>35.830002251984922</c:v>
                </c:pt>
                <c:pt idx="8939">
                  <c:v>35.824474944831067</c:v>
                </c:pt>
                <c:pt idx="8940">
                  <c:v>35.818947637677212</c:v>
                </c:pt>
                <c:pt idx="8941">
                  <c:v>35.81342033052335</c:v>
                </c:pt>
                <c:pt idx="8942">
                  <c:v>35.807893023369495</c:v>
                </c:pt>
                <c:pt idx="8943">
                  <c:v>35.80236571621564</c:v>
                </c:pt>
                <c:pt idx="8944">
                  <c:v>35.796838409061785</c:v>
                </c:pt>
                <c:pt idx="8945">
                  <c:v>35.791383180356029</c:v>
                </c:pt>
                <c:pt idx="8946">
                  <c:v>35.785927951650265</c:v>
                </c:pt>
                <c:pt idx="8947">
                  <c:v>35.780472722944509</c:v>
                </c:pt>
                <c:pt idx="8948">
                  <c:v>35.775017494238753</c:v>
                </c:pt>
                <c:pt idx="8949">
                  <c:v>35.769562265532997</c:v>
                </c:pt>
                <c:pt idx="8950">
                  <c:v>35.764107036827234</c:v>
                </c:pt>
                <c:pt idx="8951">
                  <c:v>35.758651808121478</c:v>
                </c:pt>
                <c:pt idx="8952">
                  <c:v>35.753196579415722</c:v>
                </c:pt>
                <c:pt idx="8953">
                  <c:v>35.747741350709966</c:v>
                </c:pt>
                <c:pt idx="8954">
                  <c:v>35.742286122004202</c:v>
                </c:pt>
                <c:pt idx="8955">
                  <c:v>35.736830893298446</c:v>
                </c:pt>
                <c:pt idx="8956">
                  <c:v>35.73137566459269</c:v>
                </c:pt>
                <c:pt idx="8957">
                  <c:v>35.725920435886934</c:v>
                </c:pt>
                <c:pt idx="8958">
                  <c:v>35.720465207181171</c:v>
                </c:pt>
                <c:pt idx="8959">
                  <c:v>35.715009978475415</c:v>
                </c:pt>
                <c:pt idx="8960">
                  <c:v>35.709554749769659</c:v>
                </c:pt>
                <c:pt idx="8961">
                  <c:v>35.704099521063895</c:v>
                </c:pt>
                <c:pt idx="8962">
                  <c:v>35.698644292358139</c:v>
                </c:pt>
                <c:pt idx="8963">
                  <c:v>35.693189063652383</c:v>
                </c:pt>
                <c:pt idx="8964">
                  <c:v>35.687733834946627</c:v>
                </c:pt>
                <c:pt idx="8965">
                  <c:v>35.682278606240864</c:v>
                </c:pt>
                <c:pt idx="8966">
                  <c:v>35.676823377535108</c:v>
                </c:pt>
                <c:pt idx="8967">
                  <c:v>35.671368148829352</c:v>
                </c:pt>
                <c:pt idx="8968">
                  <c:v>35.665912920123596</c:v>
                </c:pt>
                <c:pt idx="8969">
                  <c:v>35.660457691417832</c:v>
                </c:pt>
                <c:pt idx="8970">
                  <c:v>35.655002462712076</c:v>
                </c:pt>
                <c:pt idx="8971">
                  <c:v>35.64954723400632</c:v>
                </c:pt>
                <c:pt idx="8972">
                  <c:v>35.644092005300564</c:v>
                </c:pt>
                <c:pt idx="8973">
                  <c:v>35.638636776594801</c:v>
                </c:pt>
                <c:pt idx="8974">
                  <c:v>35.633181547889045</c:v>
                </c:pt>
                <c:pt idx="8975">
                  <c:v>35.627788786915417</c:v>
                </c:pt>
                <c:pt idx="8976">
                  <c:v>35.622396025941796</c:v>
                </c:pt>
                <c:pt idx="8977">
                  <c:v>35.617003264968169</c:v>
                </c:pt>
                <c:pt idx="8978">
                  <c:v>35.611610503994541</c:v>
                </c:pt>
                <c:pt idx="8979">
                  <c:v>35.60621774302092</c:v>
                </c:pt>
                <c:pt idx="8980">
                  <c:v>35.600824982047293</c:v>
                </c:pt>
                <c:pt idx="8981">
                  <c:v>35.595432221073665</c:v>
                </c:pt>
                <c:pt idx="8982">
                  <c:v>35.590039460100044</c:v>
                </c:pt>
                <c:pt idx="8983">
                  <c:v>35.584646699126417</c:v>
                </c:pt>
                <c:pt idx="8984">
                  <c:v>35.579253938152789</c:v>
                </c:pt>
                <c:pt idx="8985">
                  <c:v>35.573861177179168</c:v>
                </c:pt>
                <c:pt idx="8986">
                  <c:v>35.56846841620554</c:v>
                </c:pt>
                <c:pt idx="8987">
                  <c:v>35.563075655231913</c:v>
                </c:pt>
                <c:pt idx="8988">
                  <c:v>35.557682894258292</c:v>
                </c:pt>
                <c:pt idx="8989">
                  <c:v>35.552290133284664</c:v>
                </c:pt>
                <c:pt idx="8990">
                  <c:v>35.546897372311037</c:v>
                </c:pt>
                <c:pt idx="8991">
                  <c:v>35.541504611337416</c:v>
                </c:pt>
                <c:pt idx="8992">
                  <c:v>35.536111850363788</c:v>
                </c:pt>
                <c:pt idx="8993">
                  <c:v>35.530719089390161</c:v>
                </c:pt>
                <c:pt idx="8994">
                  <c:v>35.52532632841654</c:v>
                </c:pt>
                <c:pt idx="8995">
                  <c:v>35.519933567442912</c:v>
                </c:pt>
                <c:pt idx="8996">
                  <c:v>35.514540806469284</c:v>
                </c:pt>
                <c:pt idx="8997">
                  <c:v>35.509148045495664</c:v>
                </c:pt>
                <c:pt idx="8998">
                  <c:v>35.503755284522036</c:v>
                </c:pt>
                <c:pt idx="8999">
                  <c:v>35.498362523548408</c:v>
                </c:pt>
                <c:pt idx="9000">
                  <c:v>35.492969762574788</c:v>
                </c:pt>
                <c:pt idx="9001">
                  <c:v>35.48757700160116</c:v>
                </c:pt>
                <c:pt idx="9002">
                  <c:v>35.482184240627532</c:v>
                </c:pt>
                <c:pt idx="9003">
                  <c:v>35.476791479653912</c:v>
                </c:pt>
                <c:pt idx="9004">
                  <c:v>35.471398718680284</c:v>
                </c:pt>
                <c:pt idx="9005">
                  <c:v>35.466062142885079</c:v>
                </c:pt>
                <c:pt idx="9006">
                  <c:v>35.460725567089867</c:v>
                </c:pt>
                <c:pt idx="9007">
                  <c:v>35.455388991294654</c:v>
                </c:pt>
                <c:pt idx="9008">
                  <c:v>35.450052415499449</c:v>
                </c:pt>
                <c:pt idx="9009">
                  <c:v>35.444715839704244</c:v>
                </c:pt>
                <c:pt idx="9010">
                  <c:v>35.439379263909032</c:v>
                </c:pt>
                <c:pt idx="9011">
                  <c:v>35.43404268811382</c:v>
                </c:pt>
                <c:pt idx="9012">
                  <c:v>35.428706112318615</c:v>
                </c:pt>
                <c:pt idx="9013">
                  <c:v>35.42336953652341</c:v>
                </c:pt>
                <c:pt idx="9014">
                  <c:v>35.418032960728198</c:v>
                </c:pt>
                <c:pt idx="9015">
                  <c:v>35.412696384932993</c:v>
                </c:pt>
                <c:pt idx="9016">
                  <c:v>35.40735980913778</c:v>
                </c:pt>
                <c:pt idx="9017">
                  <c:v>35.402023233342575</c:v>
                </c:pt>
                <c:pt idx="9018">
                  <c:v>35.396686657547363</c:v>
                </c:pt>
                <c:pt idx="9019">
                  <c:v>35.391350081752151</c:v>
                </c:pt>
                <c:pt idx="9020">
                  <c:v>35.386013505956946</c:v>
                </c:pt>
                <c:pt idx="9021">
                  <c:v>35.380676930161741</c:v>
                </c:pt>
                <c:pt idx="9022">
                  <c:v>35.375340354366529</c:v>
                </c:pt>
                <c:pt idx="9023">
                  <c:v>35.370003778571316</c:v>
                </c:pt>
                <c:pt idx="9024">
                  <c:v>35.364667202776111</c:v>
                </c:pt>
                <c:pt idx="9025">
                  <c:v>35.359330626980906</c:v>
                </c:pt>
                <c:pt idx="9026">
                  <c:v>35.353994051185694</c:v>
                </c:pt>
                <c:pt idx="9027">
                  <c:v>35.348657475390482</c:v>
                </c:pt>
                <c:pt idx="9028">
                  <c:v>35.343320899595277</c:v>
                </c:pt>
                <c:pt idx="9029">
                  <c:v>35.337984323800072</c:v>
                </c:pt>
                <c:pt idx="9030">
                  <c:v>35.33264774800486</c:v>
                </c:pt>
                <c:pt idx="9031">
                  <c:v>35.327311172209647</c:v>
                </c:pt>
                <c:pt idx="9032">
                  <c:v>35.321974596414442</c:v>
                </c:pt>
                <c:pt idx="9033">
                  <c:v>35.316638020619237</c:v>
                </c:pt>
                <c:pt idx="9034">
                  <c:v>35.311301444824025</c:v>
                </c:pt>
                <c:pt idx="9035">
                  <c:v>35.306020836080805</c:v>
                </c:pt>
                <c:pt idx="9036">
                  <c:v>35.300740227337585</c:v>
                </c:pt>
                <c:pt idx="9037">
                  <c:v>35.295459618594364</c:v>
                </c:pt>
                <c:pt idx="9038">
                  <c:v>35.290179009851137</c:v>
                </c:pt>
                <c:pt idx="9039">
                  <c:v>35.284898401107917</c:v>
                </c:pt>
                <c:pt idx="9040">
                  <c:v>35.279617792364697</c:v>
                </c:pt>
                <c:pt idx="9041">
                  <c:v>35.274337183621476</c:v>
                </c:pt>
                <c:pt idx="9042">
                  <c:v>35.269056574878256</c:v>
                </c:pt>
                <c:pt idx="9043">
                  <c:v>35.263775966135029</c:v>
                </c:pt>
                <c:pt idx="9044">
                  <c:v>35.258495357391809</c:v>
                </c:pt>
                <c:pt idx="9045">
                  <c:v>35.253214748648588</c:v>
                </c:pt>
                <c:pt idx="9046">
                  <c:v>35.247934139905368</c:v>
                </c:pt>
                <c:pt idx="9047">
                  <c:v>35.242653531162148</c:v>
                </c:pt>
                <c:pt idx="9048">
                  <c:v>35.237372922418928</c:v>
                </c:pt>
                <c:pt idx="9049">
                  <c:v>35.232092313675707</c:v>
                </c:pt>
                <c:pt idx="9050">
                  <c:v>35.22681170493248</c:v>
                </c:pt>
                <c:pt idx="9051">
                  <c:v>35.22153109618926</c:v>
                </c:pt>
                <c:pt idx="9052">
                  <c:v>35.21625048744604</c:v>
                </c:pt>
                <c:pt idx="9053">
                  <c:v>35.210969878702819</c:v>
                </c:pt>
                <c:pt idx="9054">
                  <c:v>35.205689269959599</c:v>
                </c:pt>
                <c:pt idx="9055">
                  <c:v>35.200408661216379</c:v>
                </c:pt>
                <c:pt idx="9056">
                  <c:v>35.195128052473152</c:v>
                </c:pt>
                <c:pt idx="9057">
                  <c:v>35.189847443729931</c:v>
                </c:pt>
                <c:pt idx="9058">
                  <c:v>35.184566834986711</c:v>
                </c:pt>
                <c:pt idx="9059">
                  <c:v>35.179286226243491</c:v>
                </c:pt>
                <c:pt idx="9060">
                  <c:v>35.174005617500271</c:v>
                </c:pt>
                <c:pt idx="9061">
                  <c:v>35.16872500875705</c:v>
                </c:pt>
                <c:pt idx="9062">
                  <c:v>35.163444400013823</c:v>
                </c:pt>
                <c:pt idx="9063">
                  <c:v>35.158163791270603</c:v>
                </c:pt>
                <c:pt idx="9064">
                  <c:v>35.152883182527383</c:v>
                </c:pt>
                <c:pt idx="9065">
                  <c:v>35.147662233304459</c:v>
                </c:pt>
                <c:pt idx="9066">
                  <c:v>35.142441284081542</c:v>
                </c:pt>
                <c:pt idx="9067">
                  <c:v>35.137220334858618</c:v>
                </c:pt>
                <c:pt idx="9068">
                  <c:v>35.131999385635694</c:v>
                </c:pt>
                <c:pt idx="9069">
                  <c:v>35.126778436412778</c:v>
                </c:pt>
                <c:pt idx="9070">
                  <c:v>35.121557487189854</c:v>
                </c:pt>
                <c:pt idx="9071">
                  <c:v>35.11633653796693</c:v>
                </c:pt>
                <c:pt idx="9072">
                  <c:v>35.111115588744006</c:v>
                </c:pt>
                <c:pt idx="9073">
                  <c:v>35.10589463952109</c:v>
                </c:pt>
                <c:pt idx="9074">
                  <c:v>35.100673690298166</c:v>
                </c:pt>
                <c:pt idx="9075">
                  <c:v>35.095452741075242</c:v>
                </c:pt>
                <c:pt idx="9076">
                  <c:v>35.090231791852325</c:v>
                </c:pt>
                <c:pt idx="9077">
                  <c:v>35.085010842629401</c:v>
                </c:pt>
                <c:pt idx="9078">
                  <c:v>35.079789893406478</c:v>
                </c:pt>
                <c:pt idx="9079">
                  <c:v>35.074568944183554</c:v>
                </c:pt>
                <c:pt idx="9080">
                  <c:v>35.069347994960637</c:v>
                </c:pt>
                <c:pt idx="9081">
                  <c:v>35.064127045737713</c:v>
                </c:pt>
                <c:pt idx="9082">
                  <c:v>35.058906096514789</c:v>
                </c:pt>
                <c:pt idx="9083">
                  <c:v>35.053685147291873</c:v>
                </c:pt>
                <c:pt idx="9084">
                  <c:v>35.048464198068949</c:v>
                </c:pt>
                <c:pt idx="9085">
                  <c:v>35.043243248846025</c:v>
                </c:pt>
                <c:pt idx="9086">
                  <c:v>35.038022299623108</c:v>
                </c:pt>
                <c:pt idx="9087">
                  <c:v>35.032801350400185</c:v>
                </c:pt>
                <c:pt idx="9088">
                  <c:v>35.027580401177261</c:v>
                </c:pt>
                <c:pt idx="9089">
                  <c:v>35.022359451954344</c:v>
                </c:pt>
                <c:pt idx="9090">
                  <c:v>35.01713850273142</c:v>
                </c:pt>
                <c:pt idx="9091">
                  <c:v>35.011917553508496</c:v>
                </c:pt>
                <c:pt idx="9092">
                  <c:v>35.006696604285573</c:v>
                </c:pt>
                <c:pt idx="9093">
                  <c:v>35.001475655062656</c:v>
                </c:pt>
                <c:pt idx="9094">
                  <c:v>34.996254705839732</c:v>
                </c:pt>
                <c:pt idx="9095">
                  <c:v>34.991095108357811</c:v>
                </c:pt>
                <c:pt idx="9096">
                  <c:v>34.98593551087589</c:v>
                </c:pt>
                <c:pt idx="9097">
                  <c:v>34.980775913393977</c:v>
                </c:pt>
                <c:pt idx="9098">
                  <c:v>34.975616315912056</c:v>
                </c:pt>
                <c:pt idx="9099">
                  <c:v>34.970456718430135</c:v>
                </c:pt>
                <c:pt idx="9100">
                  <c:v>34.965297120948215</c:v>
                </c:pt>
                <c:pt idx="9101">
                  <c:v>34.960137523466294</c:v>
                </c:pt>
                <c:pt idx="9102">
                  <c:v>34.95497792598438</c:v>
                </c:pt>
                <c:pt idx="9103">
                  <c:v>34.94981832850246</c:v>
                </c:pt>
                <c:pt idx="9104">
                  <c:v>34.944658731020539</c:v>
                </c:pt>
                <c:pt idx="9105">
                  <c:v>34.939499133538618</c:v>
                </c:pt>
                <c:pt idx="9106">
                  <c:v>34.934339536056697</c:v>
                </c:pt>
                <c:pt idx="9107">
                  <c:v>34.929179938574784</c:v>
                </c:pt>
                <c:pt idx="9108">
                  <c:v>34.924020341092863</c:v>
                </c:pt>
                <c:pt idx="9109">
                  <c:v>34.918860743610942</c:v>
                </c:pt>
                <c:pt idx="9110">
                  <c:v>34.913701146129021</c:v>
                </c:pt>
                <c:pt idx="9111">
                  <c:v>34.908541548647101</c:v>
                </c:pt>
                <c:pt idx="9112">
                  <c:v>34.903381951165187</c:v>
                </c:pt>
                <c:pt idx="9113">
                  <c:v>34.898222353683266</c:v>
                </c:pt>
                <c:pt idx="9114">
                  <c:v>34.893062756201346</c:v>
                </c:pt>
                <c:pt idx="9115">
                  <c:v>34.887903158719425</c:v>
                </c:pt>
                <c:pt idx="9116">
                  <c:v>34.882743561237504</c:v>
                </c:pt>
                <c:pt idx="9117">
                  <c:v>34.87758396375559</c:v>
                </c:pt>
                <c:pt idx="9118">
                  <c:v>34.87242436627367</c:v>
                </c:pt>
                <c:pt idx="9119">
                  <c:v>34.867264768791749</c:v>
                </c:pt>
                <c:pt idx="9120">
                  <c:v>34.862105171309828</c:v>
                </c:pt>
                <c:pt idx="9121">
                  <c:v>34.856945573827907</c:v>
                </c:pt>
                <c:pt idx="9122">
                  <c:v>34.851785976345994</c:v>
                </c:pt>
                <c:pt idx="9123">
                  <c:v>34.846626378864073</c:v>
                </c:pt>
                <c:pt idx="9124">
                  <c:v>34.841466781382152</c:v>
                </c:pt>
                <c:pt idx="9125">
                  <c:v>34.836371231196559</c:v>
                </c:pt>
                <c:pt idx="9126">
                  <c:v>34.831275681010972</c:v>
                </c:pt>
                <c:pt idx="9127">
                  <c:v>34.826180130825378</c:v>
                </c:pt>
                <c:pt idx="9128">
                  <c:v>34.821084580639784</c:v>
                </c:pt>
                <c:pt idx="9129">
                  <c:v>34.815989030454197</c:v>
                </c:pt>
                <c:pt idx="9130">
                  <c:v>34.810893480268604</c:v>
                </c:pt>
                <c:pt idx="9131">
                  <c:v>34.805797930083017</c:v>
                </c:pt>
                <c:pt idx="9132">
                  <c:v>34.800702379897423</c:v>
                </c:pt>
                <c:pt idx="9133">
                  <c:v>34.795606829711829</c:v>
                </c:pt>
                <c:pt idx="9134">
                  <c:v>34.790511279526243</c:v>
                </c:pt>
                <c:pt idx="9135">
                  <c:v>34.785415729340649</c:v>
                </c:pt>
                <c:pt idx="9136">
                  <c:v>34.780320179155055</c:v>
                </c:pt>
                <c:pt idx="9137">
                  <c:v>34.775224628969468</c:v>
                </c:pt>
                <c:pt idx="9138">
                  <c:v>34.770129078783874</c:v>
                </c:pt>
                <c:pt idx="9139">
                  <c:v>34.765033528598281</c:v>
                </c:pt>
                <c:pt idx="9140">
                  <c:v>34.759937978412694</c:v>
                </c:pt>
                <c:pt idx="9141">
                  <c:v>34.7548424282271</c:v>
                </c:pt>
                <c:pt idx="9142">
                  <c:v>34.749746878041513</c:v>
                </c:pt>
                <c:pt idx="9143">
                  <c:v>34.744651327855919</c:v>
                </c:pt>
                <c:pt idx="9144">
                  <c:v>34.739555777670326</c:v>
                </c:pt>
                <c:pt idx="9145">
                  <c:v>34.734460227484739</c:v>
                </c:pt>
                <c:pt idx="9146">
                  <c:v>34.729364677299145</c:v>
                </c:pt>
                <c:pt idx="9147">
                  <c:v>34.724269127113551</c:v>
                </c:pt>
                <c:pt idx="9148">
                  <c:v>34.719173576927965</c:v>
                </c:pt>
                <c:pt idx="9149">
                  <c:v>34.714078026742371</c:v>
                </c:pt>
                <c:pt idx="9150">
                  <c:v>34.708982476556784</c:v>
                </c:pt>
                <c:pt idx="9151">
                  <c:v>34.70388692637119</c:v>
                </c:pt>
                <c:pt idx="9152">
                  <c:v>34.698791376185596</c:v>
                </c:pt>
                <c:pt idx="9153">
                  <c:v>34.69369582600001</c:v>
                </c:pt>
                <c:pt idx="9154">
                  <c:v>34.688600275814416</c:v>
                </c:pt>
                <c:pt idx="9155">
                  <c:v>34.683572390161217</c:v>
                </c:pt>
                <c:pt idx="9156">
                  <c:v>34.678544504508025</c:v>
                </c:pt>
                <c:pt idx="9157">
                  <c:v>34.673516618854833</c:v>
                </c:pt>
                <c:pt idx="9158">
                  <c:v>34.668488733201634</c:v>
                </c:pt>
                <c:pt idx="9159">
                  <c:v>34.663460847548436</c:v>
                </c:pt>
                <c:pt idx="9160">
                  <c:v>34.658432961895244</c:v>
                </c:pt>
                <c:pt idx="9161">
                  <c:v>34.653405076242052</c:v>
                </c:pt>
                <c:pt idx="9162">
                  <c:v>34.648377190588853</c:v>
                </c:pt>
                <c:pt idx="9163">
                  <c:v>34.643349304935654</c:v>
                </c:pt>
                <c:pt idx="9164">
                  <c:v>34.638321419282462</c:v>
                </c:pt>
                <c:pt idx="9165">
                  <c:v>34.633293533629271</c:v>
                </c:pt>
                <c:pt idx="9166">
                  <c:v>34.628265647976072</c:v>
                </c:pt>
                <c:pt idx="9167">
                  <c:v>34.623237762322873</c:v>
                </c:pt>
                <c:pt idx="9168">
                  <c:v>34.618209876669681</c:v>
                </c:pt>
                <c:pt idx="9169">
                  <c:v>34.613181991016489</c:v>
                </c:pt>
                <c:pt idx="9170">
                  <c:v>34.60815410536329</c:v>
                </c:pt>
                <c:pt idx="9171">
                  <c:v>34.603126219710092</c:v>
                </c:pt>
                <c:pt idx="9172">
                  <c:v>34.5980983340569</c:v>
                </c:pt>
                <c:pt idx="9173">
                  <c:v>34.593070448403708</c:v>
                </c:pt>
                <c:pt idx="9174">
                  <c:v>34.588042562750509</c:v>
                </c:pt>
                <c:pt idx="9175">
                  <c:v>34.58301467709731</c:v>
                </c:pt>
                <c:pt idx="9176">
                  <c:v>34.577986791444118</c:v>
                </c:pt>
                <c:pt idx="9177">
                  <c:v>34.572958905790919</c:v>
                </c:pt>
                <c:pt idx="9178">
                  <c:v>34.567931020137728</c:v>
                </c:pt>
                <c:pt idx="9179">
                  <c:v>34.562903134484529</c:v>
                </c:pt>
                <c:pt idx="9180">
                  <c:v>34.557875248831337</c:v>
                </c:pt>
                <c:pt idx="9181">
                  <c:v>34.552847363178145</c:v>
                </c:pt>
                <c:pt idx="9182">
                  <c:v>34.547819477524946</c:v>
                </c:pt>
                <c:pt idx="9183">
                  <c:v>34.542791591871747</c:v>
                </c:pt>
                <c:pt idx="9184">
                  <c:v>34.537763706218556</c:v>
                </c:pt>
                <c:pt idx="9185">
                  <c:v>34.532807126126905</c:v>
                </c:pt>
                <c:pt idx="9186">
                  <c:v>34.52785054603526</c:v>
                </c:pt>
                <c:pt idx="9187">
                  <c:v>34.522893965943609</c:v>
                </c:pt>
                <c:pt idx="9188">
                  <c:v>34.517937385851958</c:v>
                </c:pt>
                <c:pt idx="9189">
                  <c:v>34.512980805760314</c:v>
                </c:pt>
                <c:pt idx="9190">
                  <c:v>34.508024225668663</c:v>
                </c:pt>
                <c:pt idx="9191">
                  <c:v>34.503067645577019</c:v>
                </c:pt>
                <c:pt idx="9192">
                  <c:v>34.498111065485368</c:v>
                </c:pt>
                <c:pt idx="9193">
                  <c:v>34.493154485393717</c:v>
                </c:pt>
                <c:pt idx="9194">
                  <c:v>34.488197905302073</c:v>
                </c:pt>
                <c:pt idx="9195">
                  <c:v>34.483241325210422</c:v>
                </c:pt>
                <c:pt idx="9196">
                  <c:v>34.478284745118771</c:v>
                </c:pt>
                <c:pt idx="9197">
                  <c:v>34.473328165027127</c:v>
                </c:pt>
                <c:pt idx="9198">
                  <c:v>34.468371584935475</c:v>
                </c:pt>
                <c:pt idx="9199">
                  <c:v>34.463415004843824</c:v>
                </c:pt>
                <c:pt idx="9200">
                  <c:v>34.45845842475218</c:v>
                </c:pt>
                <c:pt idx="9201">
                  <c:v>34.453501844660529</c:v>
                </c:pt>
                <c:pt idx="9202">
                  <c:v>34.448545264568885</c:v>
                </c:pt>
                <c:pt idx="9203">
                  <c:v>34.443588684477234</c:v>
                </c:pt>
                <c:pt idx="9204">
                  <c:v>34.438632104385583</c:v>
                </c:pt>
                <c:pt idx="9205">
                  <c:v>34.433675524293939</c:v>
                </c:pt>
                <c:pt idx="9206">
                  <c:v>34.428718944202288</c:v>
                </c:pt>
                <c:pt idx="9207">
                  <c:v>34.423762364110637</c:v>
                </c:pt>
                <c:pt idx="9208">
                  <c:v>34.418805784018993</c:v>
                </c:pt>
                <c:pt idx="9209">
                  <c:v>34.413849203927342</c:v>
                </c:pt>
                <c:pt idx="9210">
                  <c:v>34.408892623835698</c:v>
                </c:pt>
                <c:pt idx="9211">
                  <c:v>34.403936043744046</c:v>
                </c:pt>
                <c:pt idx="9212">
                  <c:v>34.398979463652395</c:v>
                </c:pt>
                <c:pt idx="9213">
                  <c:v>34.394022883560751</c:v>
                </c:pt>
                <c:pt idx="9214">
                  <c:v>34.3890663034691</c:v>
                </c:pt>
                <c:pt idx="9215">
                  <c:v>34.384183835464491</c:v>
                </c:pt>
                <c:pt idx="9216">
                  <c:v>34.379301367459888</c:v>
                </c:pt>
                <c:pt idx="9217">
                  <c:v>34.374418899455279</c:v>
                </c:pt>
                <c:pt idx="9218">
                  <c:v>34.369536431450676</c:v>
                </c:pt>
                <c:pt idx="9219">
                  <c:v>34.364653963446067</c:v>
                </c:pt>
                <c:pt idx="9220">
                  <c:v>34.359771495441457</c:v>
                </c:pt>
                <c:pt idx="9221">
                  <c:v>34.354889027436855</c:v>
                </c:pt>
                <c:pt idx="9222">
                  <c:v>34.350006559432245</c:v>
                </c:pt>
                <c:pt idx="9223">
                  <c:v>34.345124091427643</c:v>
                </c:pt>
                <c:pt idx="9224">
                  <c:v>34.340241623423033</c:v>
                </c:pt>
                <c:pt idx="9225">
                  <c:v>34.335359155418423</c:v>
                </c:pt>
                <c:pt idx="9226">
                  <c:v>34.330476687413821</c:v>
                </c:pt>
                <c:pt idx="9227">
                  <c:v>34.325594219409211</c:v>
                </c:pt>
                <c:pt idx="9228">
                  <c:v>34.320711751404609</c:v>
                </c:pt>
                <c:pt idx="9229">
                  <c:v>34.315829283399999</c:v>
                </c:pt>
                <c:pt idx="9230">
                  <c:v>34.31094681539539</c:v>
                </c:pt>
                <c:pt idx="9231">
                  <c:v>34.306064347390787</c:v>
                </c:pt>
                <c:pt idx="9232">
                  <c:v>34.301181879386178</c:v>
                </c:pt>
                <c:pt idx="9233">
                  <c:v>34.296299411381575</c:v>
                </c:pt>
                <c:pt idx="9234">
                  <c:v>34.291416943376966</c:v>
                </c:pt>
                <c:pt idx="9235">
                  <c:v>34.286534475372356</c:v>
                </c:pt>
                <c:pt idx="9236">
                  <c:v>34.281652007367754</c:v>
                </c:pt>
                <c:pt idx="9237">
                  <c:v>34.276769539363144</c:v>
                </c:pt>
                <c:pt idx="9238">
                  <c:v>34.271887071358542</c:v>
                </c:pt>
                <c:pt idx="9239">
                  <c:v>34.267004603353932</c:v>
                </c:pt>
                <c:pt idx="9240">
                  <c:v>34.262122135349323</c:v>
                </c:pt>
                <c:pt idx="9241">
                  <c:v>34.25723966734472</c:v>
                </c:pt>
                <c:pt idx="9242">
                  <c:v>34.252357199340111</c:v>
                </c:pt>
                <c:pt idx="9243">
                  <c:v>34.247474731335508</c:v>
                </c:pt>
                <c:pt idx="9244">
                  <c:v>34.242592263330899</c:v>
                </c:pt>
                <c:pt idx="9245">
                  <c:v>34.237785531702819</c:v>
                </c:pt>
                <c:pt idx="9246">
                  <c:v>34.23297880007474</c:v>
                </c:pt>
                <c:pt idx="9247">
                  <c:v>34.228172068446661</c:v>
                </c:pt>
                <c:pt idx="9248">
                  <c:v>34.223365336818581</c:v>
                </c:pt>
                <c:pt idx="9249">
                  <c:v>34.218558605190495</c:v>
                </c:pt>
                <c:pt idx="9250">
                  <c:v>34.213751873562416</c:v>
                </c:pt>
                <c:pt idx="9251">
                  <c:v>34.208945141934336</c:v>
                </c:pt>
                <c:pt idx="9252">
                  <c:v>34.204138410306257</c:v>
                </c:pt>
                <c:pt idx="9253">
                  <c:v>34.199331678678178</c:v>
                </c:pt>
                <c:pt idx="9254">
                  <c:v>34.194524947050098</c:v>
                </c:pt>
                <c:pt idx="9255">
                  <c:v>34.189718215422019</c:v>
                </c:pt>
                <c:pt idx="9256">
                  <c:v>34.18491148379394</c:v>
                </c:pt>
                <c:pt idx="9257">
                  <c:v>34.18010475216586</c:v>
                </c:pt>
                <c:pt idx="9258">
                  <c:v>34.175298020537781</c:v>
                </c:pt>
                <c:pt idx="9259">
                  <c:v>34.170491288909702</c:v>
                </c:pt>
                <c:pt idx="9260">
                  <c:v>34.165684557281615</c:v>
                </c:pt>
                <c:pt idx="9261">
                  <c:v>34.160877825653536</c:v>
                </c:pt>
                <c:pt idx="9262">
                  <c:v>34.156071094025457</c:v>
                </c:pt>
                <c:pt idx="9263">
                  <c:v>34.151264362397377</c:v>
                </c:pt>
                <c:pt idx="9264">
                  <c:v>34.146457630769298</c:v>
                </c:pt>
                <c:pt idx="9265">
                  <c:v>34.141650899141219</c:v>
                </c:pt>
                <c:pt idx="9266">
                  <c:v>34.136844167513139</c:v>
                </c:pt>
                <c:pt idx="9267">
                  <c:v>34.13203743588506</c:v>
                </c:pt>
                <c:pt idx="9268">
                  <c:v>34.127230704256981</c:v>
                </c:pt>
                <c:pt idx="9269">
                  <c:v>34.122423972628894</c:v>
                </c:pt>
                <c:pt idx="9270">
                  <c:v>34.117617241000815</c:v>
                </c:pt>
                <c:pt idx="9271">
                  <c:v>34.112810509372736</c:v>
                </c:pt>
                <c:pt idx="9272">
                  <c:v>34.108003777744656</c:v>
                </c:pt>
                <c:pt idx="9273">
                  <c:v>34.103197046116577</c:v>
                </c:pt>
                <c:pt idx="9274">
                  <c:v>34.098390314488498</c:v>
                </c:pt>
                <c:pt idx="9275">
                  <c:v>34.093660641694939</c:v>
                </c:pt>
                <c:pt idx="9276">
                  <c:v>34.08893096890138</c:v>
                </c:pt>
                <c:pt idx="9277">
                  <c:v>34.084201296107821</c:v>
                </c:pt>
                <c:pt idx="9278">
                  <c:v>34.079471623314262</c:v>
                </c:pt>
                <c:pt idx="9279">
                  <c:v>34.074741950520703</c:v>
                </c:pt>
                <c:pt idx="9280">
                  <c:v>34.070012277727145</c:v>
                </c:pt>
                <c:pt idx="9281">
                  <c:v>34.065282604933586</c:v>
                </c:pt>
                <c:pt idx="9282">
                  <c:v>34.060552932140027</c:v>
                </c:pt>
                <c:pt idx="9283">
                  <c:v>34.055823259346468</c:v>
                </c:pt>
                <c:pt idx="9284">
                  <c:v>34.051093586552909</c:v>
                </c:pt>
                <c:pt idx="9285">
                  <c:v>34.04636391375935</c:v>
                </c:pt>
                <c:pt idx="9286">
                  <c:v>34.041634240965791</c:v>
                </c:pt>
                <c:pt idx="9287">
                  <c:v>34.036904568172233</c:v>
                </c:pt>
                <c:pt idx="9288">
                  <c:v>34.032174895378674</c:v>
                </c:pt>
                <c:pt idx="9289">
                  <c:v>34.027445222585115</c:v>
                </c:pt>
                <c:pt idx="9290">
                  <c:v>34.022715549791556</c:v>
                </c:pt>
                <c:pt idx="9291">
                  <c:v>34.017985876997997</c:v>
                </c:pt>
                <c:pt idx="9292">
                  <c:v>34.013256204204438</c:v>
                </c:pt>
                <c:pt idx="9293">
                  <c:v>34.00852653141088</c:v>
                </c:pt>
                <c:pt idx="9294">
                  <c:v>34.003796858617321</c:v>
                </c:pt>
                <c:pt idx="9295">
                  <c:v>33.999067185823762</c:v>
                </c:pt>
                <c:pt idx="9296">
                  <c:v>33.994337513030203</c:v>
                </c:pt>
                <c:pt idx="9297">
                  <c:v>33.989607840236644</c:v>
                </c:pt>
                <c:pt idx="9298">
                  <c:v>33.984878167443085</c:v>
                </c:pt>
                <c:pt idx="9299">
                  <c:v>33.980148494649526</c:v>
                </c:pt>
                <c:pt idx="9300">
                  <c:v>33.975418821855968</c:v>
                </c:pt>
                <c:pt idx="9301">
                  <c:v>33.970689149062409</c:v>
                </c:pt>
                <c:pt idx="9302">
                  <c:v>33.96595947626885</c:v>
                </c:pt>
                <c:pt idx="9303">
                  <c:v>33.961229803475291</c:v>
                </c:pt>
                <c:pt idx="9304">
                  <c:v>33.956500130681732</c:v>
                </c:pt>
                <c:pt idx="9305">
                  <c:v>33.951845489269722</c:v>
                </c:pt>
                <c:pt idx="9306">
                  <c:v>33.947190847857712</c:v>
                </c:pt>
                <c:pt idx="9307">
                  <c:v>33.942536206445695</c:v>
                </c:pt>
                <c:pt idx="9308">
                  <c:v>33.937881565033685</c:v>
                </c:pt>
                <c:pt idx="9309">
                  <c:v>33.933226923621675</c:v>
                </c:pt>
                <c:pt idx="9310">
                  <c:v>33.928572282209664</c:v>
                </c:pt>
                <c:pt idx="9311">
                  <c:v>33.923917640797654</c:v>
                </c:pt>
                <c:pt idx="9312">
                  <c:v>33.919262999385637</c:v>
                </c:pt>
                <c:pt idx="9313">
                  <c:v>33.914608357973627</c:v>
                </c:pt>
                <c:pt idx="9314">
                  <c:v>33.909953716561617</c:v>
                </c:pt>
                <c:pt idx="9315">
                  <c:v>33.905299075149607</c:v>
                </c:pt>
                <c:pt idx="9316">
                  <c:v>33.900644433737597</c:v>
                </c:pt>
                <c:pt idx="9317">
                  <c:v>33.89598979232558</c:v>
                </c:pt>
                <c:pt idx="9318">
                  <c:v>33.891335150913569</c:v>
                </c:pt>
                <c:pt idx="9319">
                  <c:v>33.886680509501559</c:v>
                </c:pt>
                <c:pt idx="9320">
                  <c:v>33.882025868089549</c:v>
                </c:pt>
                <c:pt idx="9321">
                  <c:v>33.877371226677539</c:v>
                </c:pt>
                <c:pt idx="9322">
                  <c:v>33.872716585265522</c:v>
                </c:pt>
                <c:pt idx="9323">
                  <c:v>33.868061943853512</c:v>
                </c:pt>
                <c:pt idx="9324">
                  <c:v>33.863407302441502</c:v>
                </c:pt>
                <c:pt idx="9325">
                  <c:v>33.858752661029492</c:v>
                </c:pt>
                <c:pt idx="9326">
                  <c:v>33.854098019617481</c:v>
                </c:pt>
                <c:pt idx="9327">
                  <c:v>33.849443378205464</c:v>
                </c:pt>
                <c:pt idx="9328">
                  <c:v>33.844788736793454</c:v>
                </c:pt>
                <c:pt idx="9329">
                  <c:v>33.840134095381444</c:v>
                </c:pt>
                <c:pt idx="9330">
                  <c:v>33.835479453969434</c:v>
                </c:pt>
                <c:pt idx="9331">
                  <c:v>33.830824812557424</c:v>
                </c:pt>
                <c:pt idx="9332">
                  <c:v>33.826170171145407</c:v>
                </c:pt>
                <c:pt idx="9333">
                  <c:v>33.821515529733396</c:v>
                </c:pt>
                <c:pt idx="9334">
                  <c:v>33.816860888321386</c:v>
                </c:pt>
                <c:pt idx="9335">
                  <c:v>33.8122764442871</c:v>
                </c:pt>
                <c:pt idx="9336">
                  <c:v>33.807692000252814</c:v>
                </c:pt>
                <c:pt idx="9337">
                  <c:v>33.803107556218535</c:v>
                </c:pt>
                <c:pt idx="9338">
                  <c:v>33.798523112184249</c:v>
                </c:pt>
                <c:pt idx="9339">
                  <c:v>33.793938668149963</c:v>
                </c:pt>
                <c:pt idx="9340">
                  <c:v>33.789354224115677</c:v>
                </c:pt>
                <c:pt idx="9341">
                  <c:v>33.78476978008139</c:v>
                </c:pt>
                <c:pt idx="9342">
                  <c:v>33.780185336047104</c:v>
                </c:pt>
                <c:pt idx="9343">
                  <c:v>33.775600892012818</c:v>
                </c:pt>
                <c:pt idx="9344">
                  <c:v>33.771016447978539</c:v>
                </c:pt>
                <c:pt idx="9345">
                  <c:v>33.766432003944253</c:v>
                </c:pt>
                <c:pt idx="9346">
                  <c:v>33.761847559909967</c:v>
                </c:pt>
                <c:pt idx="9347">
                  <c:v>33.757263115875681</c:v>
                </c:pt>
                <c:pt idx="9348">
                  <c:v>33.752678671841394</c:v>
                </c:pt>
                <c:pt idx="9349">
                  <c:v>33.748094227807115</c:v>
                </c:pt>
                <c:pt idx="9350">
                  <c:v>33.743509783772829</c:v>
                </c:pt>
                <c:pt idx="9351">
                  <c:v>33.738925339738543</c:v>
                </c:pt>
                <c:pt idx="9352">
                  <c:v>33.734340895704257</c:v>
                </c:pt>
                <c:pt idx="9353">
                  <c:v>33.729756451669971</c:v>
                </c:pt>
                <c:pt idx="9354">
                  <c:v>33.725172007635685</c:v>
                </c:pt>
                <c:pt idx="9355">
                  <c:v>33.720587563601399</c:v>
                </c:pt>
                <c:pt idx="9356">
                  <c:v>33.716003119567119</c:v>
                </c:pt>
                <c:pt idx="9357">
                  <c:v>33.711418675532833</c:v>
                </c:pt>
                <c:pt idx="9358">
                  <c:v>33.706834231498547</c:v>
                </c:pt>
                <c:pt idx="9359">
                  <c:v>33.702249787464261</c:v>
                </c:pt>
                <c:pt idx="9360">
                  <c:v>33.697665343429975</c:v>
                </c:pt>
                <c:pt idx="9361">
                  <c:v>33.693080899395696</c:v>
                </c:pt>
                <c:pt idx="9362">
                  <c:v>33.68849645536141</c:v>
                </c:pt>
                <c:pt idx="9363">
                  <c:v>33.683912011327124</c:v>
                </c:pt>
                <c:pt idx="9364">
                  <c:v>33.679327567292837</c:v>
                </c:pt>
                <c:pt idx="9365">
                  <c:v>33.674810430370492</c:v>
                </c:pt>
                <c:pt idx="9366">
                  <c:v>33.670293293448147</c:v>
                </c:pt>
                <c:pt idx="9367">
                  <c:v>33.665776156525801</c:v>
                </c:pt>
                <c:pt idx="9368">
                  <c:v>33.661259019603449</c:v>
                </c:pt>
                <c:pt idx="9369">
                  <c:v>33.656741882681104</c:v>
                </c:pt>
                <c:pt idx="9370">
                  <c:v>33.652224745758758</c:v>
                </c:pt>
                <c:pt idx="9371">
                  <c:v>33.647707608836413</c:v>
                </c:pt>
                <c:pt idx="9372">
                  <c:v>33.643190471914068</c:v>
                </c:pt>
                <c:pt idx="9373">
                  <c:v>33.638673334991722</c:v>
                </c:pt>
                <c:pt idx="9374">
                  <c:v>33.634156198069377</c:v>
                </c:pt>
                <c:pt idx="9375">
                  <c:v>33.629639061147031</c:v>
                </c:pt>
                <c:pt idx="9376">
                  <c:v>33.625121924224679</c:v>
                </c:pt>
                <c:pt idx="9377">
                  <c:v>33.620604787302334</c:v>
                </c:pt>
                <c:pt idx="9378">
                  <c:v>33.616087650379988</c:v>
                </c:pt>
                <c:pt idx="9379">
                  <c:v>33.611570513457643</c:v>
                </c:pt>
                <c:pt idx="9380">
                  <c:v>33.607053376535298</c:v>
                </c:pt>
                <c:pt idx="9381">
                  <c:v>33.602536239612952</c:v>
                </c:pt>
                <c:pt idx="9382">
                  <c:v>33.598019102690607</c:v>
                </c:pt>
                <c:pt idx="9383">
                  <c:v>33.593501965768255</c:v>
                </c:pt>
                <c:pt idx="9384">
                  <c:v>33.588984828845909</c:v>
                </c:pt>
                <c:pt idx="9385">
                  <c:v>33.584467691923564</c:v>
                </c:pt>
                <c:pt idx="9386">
                  <c:v>33.579950555001219</c:v>
                </c:pt>
                <c:pt idx="9387">
                  <c:v>33.575433418078873</c:v>
                </c:pt>
                <c:pt idx="9388">
                  <c:v>33.570916281156528</c:v>
                </c:pt>
                <c:pt idx="9389">
                  <c:v>33.566399144234182</c:v>
                </c:pt>
                <c:pt idx="9390">
                  <c:v>33.561882007311837</c:v>
                </c:pt>
                <c:pt idx="9391">
                  <c:v>33.557364870389485</c:v>
                </c:pt>
                <c:pt idx="9392">
                  <c:v>33.552847733467139</c:v>
                </c:pt>
                <c:pt idx="9393">
                  <c:v>33.548330596544794</c:v>
                </c:pt>
                <c:pt idx="9394">
                  <c:v>33.543813459622449</c:v>
                </c:pt>
                <c:pt idx="9395">
                  <c:v>33.539363853599404</c:v>
                </c:pt>
                <c:pt idx="9396">
                  <c:v>33.53491424757636</c:v>
                </c:pt>
                <c:pt idx="9397">
                  <c:v>33.530464641553323</c:v>
                </c:pt>
                <c:pt idx="9398">
                  <c:v>33.526015035530278</c:v>
                </c:pt>
                <c:pt idx="9399">
                  <c:v>33.521565429507234</c:v>
                </c:pt>
                <c:pt idx="9400">
                  <c:v>33.51711582348419</c:v>
                </c:pt>
                <c:pt idx="9401">
                  <c:v>33.512666217461145</c:v>
                </c:pt>
                <c:pt idx="9402">
                  <c:v>33.508216611438108</c:v>
                </c:pt>
                <c:pt idx="9403">
                  <c:v>33.503767005415064</c:v>
                </c:pt>
                <c:pt idx="9404">
                  <c:v>33.499317399392019</c:v>
                </c:pt>
                <c:pt idx="9405">
                  <c:v>33.494867793368975</c:v>
                </c:pt>
                <c:pt idx="9406">
                  <c:v>33.490418187345931</c:v>
                </c:pt>
                <c:pt idx="9407">
                  <c:v>33.485968581322894</c:v>
                </c:pt>
                <c:pt idx="9408">
                  <c:v>33.481518975299849</c:v>
                </c:pt>
                <c:pt idx="9409">
                  <c:v>33.477069369276805</c:v>
                </c:pt>
                <c:pt idx="9410">
                  <c:v>33.472619763253761</c:v>
                </c:pt>
                <c:pt idx="9411">
                  <c:v>33.468170157230716</c:v>
                </c:pt>
                <c:pt idx="9412">
                  <c:v>33.463720551207679</c:v>
                </c:pt>
                <c:pt idx="9413">
                  <c:v>33.459270945184635</c:v>
                </c:pt>
                <c:pt idx="9414">
                  <c:v>33.45482133916159</c:v>
                </c:pt>
                <c:pt idx="9415">
                  <c:v>33.450371733138546</c:v>
                </c:pt>
                <c:pt idx="9416">
                  <c:v>33.445922127115502</c:v>
                </c:pt>
                <c:pt idx="9417">
                  <c:v>33.441472521092464</c:v>
                </c:pt>
                <c:pt idx="9418">
                  <c:v>33.43702291506942</c:v>
                </c:pt>
                <c:pt idx="9419">
                  <c:v>33.432573309046376</c:v>
                </c:pt>
                <c:pt idx="9420">
                  <c:v>33.428123703023331</c:v>
                </c:pt>
                <c:pt idx="9421">
                  <c:v>33.423674097000287</c:v>
                </c:pt>
                <c:pt idx="9422">
                  <c:v>33.41922449097725</c:v>
                </c:pt>
                <c:pt idx="9423">
                  <c:v>33.414774884954205</c:v>
                </c:pt>
                <c:pt idx="9424">
                  <c:v>33.410325278931161</c:v>
                </c:pt>
                <c:pt idx="9425">
                  <c:v>33.405946727985771</c:v>
                </c:pt>
                <c:pt idx="9426">
                  <c:v>33.401568177040389</c:v>
                </c:pt>
                <c:pt idx="9427">
                  <c:v>33.397189626094999</c:v>
                </c:pt>
                <c:pt idx="9428">
                  <c:v>33.392811075149609</c:v>
                </c:pt>
                <c:pt idx="9429">
                  <c:v>33.388432524204219</c:v>
                </c:pt>
                <c:pt idx="9430">
                  <c:v>33.384053973258837</c:v>
                </c:pt>
                <c:pt idx="9431">
                  <c:v>33.379675422313447</c:v>
                </c:pt>
                <c:pt idx="9432">
                  <c:v>33.375296871368057</c:v>
                </c:pt>
                <c:pt idx="9433">
                  <c:v>33.370918320422668</c:v>
                </c:pt>
                <c:pt idx="9434">
                  <c:v>33.366539769477285</c:v>
                </c:pt>
                <c:pt idx="9435">
                  <c:v>33.362161218531895</c:v>
                </c:pt>
                <c:pt idx="9436">
                  <c:v>33.357782667586505</c:v>
                </c:pt>
                <c:pt idx="9437">
                  <c:v>33.353404116641116</c:v>
                </c:pt>
                <c:pt idx="9438">
                  <c:v>33.349025565695733</c:v>
                </c:pt>
                <c:pt idx="9439">
                  <c:v>33.344647014750343</c:v>
                </c:pt>
                <c:pt idx="9440">
                  <c:v>33.340268463804954</c:v>
                </c:pt>
                <c:pt idx="9441">
                  <c:v>33.335889912859571</c:v>
                </c:pt>
                <c:pt idx="9442">
                  <c:v>33.331511361914181</c:v>
                </c:pt>
                <c:pt idx="9443">
                  <c:v>33.327132810968791</c:v>
                </c:pt>
                <c:pt idx="9444">
                  <c:v>33.322754260023402</c:v>
                </c:pt>
                <c:pt idx="9445">
                  <c:v>33.318375709078019</c:v>
                </c:pt>
                <c:pt idx="9446">
                  <c:v>33.313997158132629</c:v>
                </c:pt>
                <c:pt idx="9447">
                  <c:v>33.30961860718724</c:v>
                </c:pt>
                <c:pt idx="9448">
                  <c:v>33.30524005624185</c:v>
                </c:pt>
                <c:pt idx="9449">
                  <c:v>33.300861505296467</c:v>
                </c:pt>
                <c:pt idx="9450">
                  <c:v>33.296482954351077</c:v>
                </c:pt>
                <c:pt idx="9451">
                  <c:v>33.292104403405688</c:v>
                </c:pt>
                <c:pt idx="9452">
                  <c:v>33.287725852460298</c:v>
                </c:pt>
                <c:pt idx="9453">
                  <c:v>33.283347301514915</c:v>
                </c:pt>
                <c:pt idx="9454">
                  <c:v>33.278968750569526</c:v>
                </c:pt>
                <c:pt idx="9455">
                  <c:v>33.274663684816858</c:v>
                </c:pt>
                <c:pt idx="9456">
                  <c:v>33.27035861906419</c:v>
                </c:pt>
                <c:pt idx="9457">
                  <c:v>33.266053553311529</c:v>
                </c:pt>
                <c:pt idx="9458">
                  <c:v>33.261748487558862</c:v>
                </c:pt>
                <c:pt idx="9459">
                  <c:v>33.257443421806194</c:v>
                </c:pt>
                <c:pt idx="9460">
                  <c:v>33.253138356053526</c:v>
                </c:pt>
                <c:pt idx="9461">
                  <c:v>33.248833290300858</c:v>
                </c:pt>
                <c:pt idx="9462">
                  <c:v>33.244528224548198</c:v>
                </c:pt>
                <c:pt idx="9463">
                  <c:v>33.24022315879553</c:v>
                </c:pt>
                <c:pt idx="9464">
                  <c:v>33.235918093042862</c:v>
                </c:pt>
                <c:pt idx="9465">
                  <c:v>33.231613027290194</c:v>
                </c:pt>
                <c:pt idx="9466">
                  <c:v>33.227307961537527</c:v>
                </c:pt>
                <c:pt idx="9467">
                  <c:v>33.223002895784866</c:v>
                </c:pt>
                <c:pt idx="9468">
                  <c:v>33.218697830032198</c:v>
                </c:pt>
                <c:pt idx="9469">
                  <c:v>33.21439276427953</c:v>
                </c:pt>
                <c:pt idx="9470">
                  <c:v>33.210087698526863</c:v>
                </c:pt>
                <c:pt idx="9471">
                  <c:v>33.205782632774195</c:v>
                </c:pt>
                <c:pt idx="9472">
                  <c:v>33.201477567021534</c:v>
                </c:pt>
                <c:pt idx="9473">
                  <c:v>33.197172501268867</c:v>
                </c:pt>
                <c:pt idx="9474">
                  <c:v>33.192867435516199</c:v>
                </c:pt>
                <c:pt idx="9475">
                  <c:v>33.188562369763531</c:v>
                </c:pt>
                <c:pt idx="9476">
                  <c:v>33.184257304010863</c:v>
                </c:pt>
                <c:pt idx="9477">
                  <c:v>33.179952238258203</c:v>
                </c:pt>
                <c:pt idx="9478">
                  <c:v>33.175647172505535</c:v>
                </c:pt>
                <c:pt idx="9479">
                  <c:v>33.171342106752867</c:v>
                </c:pt>
                <c:pt idx="9480">
                  <c:v>33.167037041000199</c:v>
                </c:pt>
                <c:pt idx="9481">
                  <c:v>33.162731975247532</c:v>
                </c:pt>
                <c:pt idx="9482">
                  <c:v>33.158426909494871</c:v>
                </c:pt>
                <c:pt idx="9483">
                  <c:v>33.154121843742203</c:v>
                </c:pt>
                <c:pt idx="9484">
                  <c:v>33.149816777989535</c:v>
                </c:pt>
                <c:pt idx="9485">
                  <c:v>33.145591266120277</c:v>
                </c:pt>
                <c:pt idx="9486">
                  <c:v>33.141365754251026</c:v>
                </c:pt>
                <c:pt idx="9487">
                  <c:v>33.137140242381768</c:v>
                </c:pt>
                <c:pt idx="9488">
                  <c:v>33.13291473051251</c:v>
                </c:pt>
                <c:pt idx="9489">
                  <c:v>33.12868921864326</c:v>
                </c:pt>
                <c:pt idx="9490">
                  <c:v>33.124463706774002</c:v>
                </c:pt>
                <c:pt idx="9491">
                  <c:v>33.120238194904744</c:v>
                </c:pt>
                <c:pt idx="9492">
                  <c:v>33.116012683035493</c:v>
                </c:pt>
                <c:pt idx="9493">
                  <c:v>33.111787171166235</c:v>
                </c:pt>
                <c:pt idx="9494">
                  <c:v>33.107561659296977</c:v>
                </c:pt>
                <c:pt idx="9495">
                  <c:v>33.103336147427726</c:v>
                </c:pt>
                <c:pt idx="9496">
                  <c:v>33.099110635558468</c:v>
                </c:pt>
                <c:pt idx="9497">
                  <c:v>33.09488512368921</c:v>
                </c:pt>
                <c:pt idx="9498">
                  <c:v>33.090659611819959</c:v>
                </c:pt>
                <c:pt idx="9499">
                  <c:v>33.086434099950701</c:v>
                </c:pt>
                <c:pt idx="9500">
                  <c:v>33.082208588081443</c:v>
                </c:pt>
                <c:pt idx="9501">
                  <c:v>33.077983076212192</c:v>
                </c:pt>
                <c:pt idx="9502">
                  <c:v>33.073757564342934</c:v>
                </c:pt>
                <c:pt idx="9503">
                  <c:v>33.069532052473676</c:v>
                </c:pt>
                <c:pt idx="9504">
                  <c:v>33.065306540604425</c:v>
                </c:pt>
                <c:pt idx="9505">
                  <c:v>33.061081028735167</c:v>
                </c:pt>
                <c:pt idx="9506">
                  <c:v>33.056855516865909</c:v>
                </c:pt>
                <c:pt idx="9507">
                  <c:v>33.052630004996658</c:v>
                </c:pt>
                <c:pt idx="9508">
                  <c:v>33.0484044931274</c:v>
                </c:pt>
                <c:pt idx="9509">
                  <c:v>33.044178981258142</c:v>
                </c:pt>
                <c:pt idx="9510">
                  <c:v>33.039953469388891</c:v>
                </c:pt>
                <c:pt idx="9511">
                  <c:v>33.035727957519633</c:v>
                </c:pt>
                <c:pt idx="9512">
                  <c:v>33.031502445650375</c:v>
                </c:pt>
                <c:pt idx="9513">
                  <c:v>33.027276933781124</c:v>
                </c:pt>
                <c:pt idx="9514">
                  <c:v>33.023051421911866</c:v>
                </c:pt>
                <c:pt idx="9515">
                  <c:v>33.018912687257789</c:v>
                </c:pt>
                <c:pt idx="9516">
                  <c:v>33.014773952603711</c:v>
                </c:pt>
                <c:pt idx="9517">
                  <c:v>33.010635217949641</c:v>
                </c:pt>
                <c:pt idx="9518">
                  <c:v>33.006496483295564</c:v>
                </c:pt>
                <c:pt idx="9519">
                  <c:v>33.002357748641487</c:v>
                </c:pt>
                <c:pt idx="9520">
                  <c:v>32.998219013987409</c:v>
                </c:pt>
                <c:pt idx="9521">
                  <c:v>32.994080279333339</c:v>
                </c:pt>
                <c:pt idx="9522">
                  <c:v>32.989941544679262</c:v>
                </c:pt>
                <c:pt idx="9523">
                  <c:v>32.985802810025184</c:v>
                </c:pt>
                <c:pt idx="9524">
                  <c:v>32.981664075371107</c:v>
                </c:pt>
                <c:pt idx="9525">
                  <c:v>32.977525340717037</c:v>
                </c:pt>
                <c:pt idx="9526">
                  <c:v>32.973386606062959</c:v>
                </c:pt>
                <c:pt idx="9527">
                  <c:v>32.969247871408882</c:v>
                </c:pt>
                <c:pt idx="9528">
                  <c:v>32.965109136754805</c:v>
                </c:pt>
                <c:pt idx="9529">
                  <c:v>32.960970402100727</c:v>
                </c:pt>
                <c:pt idx="9530">
                  <c:v>32.956831667446657</c:v>
                </c:pt>
                <c:pt idx="9531">
                  <c:v>32.95269293279258</c:v>
                </c:pt>
                <c:pt idx="9532">
                  <c:v>32.948554198138503</c:v>
                </c:pt>
                <c:pt idx="9533">
                  <c:v>32.944415463484425</c:v>
                </c:pt>
                <c:pt idx="9534">
                  <c:v>32.940276728830355</c:v>
                </c:pt>
                <c:pt idx="9535">
                  <c:v>32.936137994176278</c:v>
                </c:pt>
                <c:pt idx="9536">
                  <c:v>32.9319992595222</c:v>
                </c:pt>
                <c:pt idx="9537">
                  <c:v>32.927860524868123</c:v>
                </c:pt>
                <c:pt idx="9538">
                  <c:v>32.923721790214053</c:v>
                </c:pt>
                <c:pt idx="9539">
                  <c:v>32.919583055559976</c:v>
                </c:pt>
                <c:pt idx="9540">
                  <c:v>32.915444320905898</c:v>
                </c:pt>
                <c:pt idx="9541">
                  <c:v>32.911305586251821</c:v>
                </c:pt>
                <c:pt idx="9542">
                  <c:v>32.907166851597751</c:v>
                </c:pt>
                <c:pt idx="9543">
                  <c:v>32.903028116943673</c:v>
                </c:pt>
                <c:pt idx="9544">
                  <c:v>32.898889382289596</c:v>
                </c:pt>
                <c:pt idx="9545">
                  <c:v>32.894843657391334</c:v>
                </c:pt>
                <c:pt idx="9546">
                  <c:v>32.890797932493065</c:v>
                </c:pt>
                <c:pt idx="9547">
                  <c:v>32.886752207594803</c:v>
                </c:pt>
                <c:pt idx="9548">
                  <c:v>32.882706482696541</c:v>
                </c:pt>
                <c:pt idx="9549">
                  <c:v>32.878660757798272</c:v>
                </c:pt>
                <c:pt idx="9550">
                  <c:v>32.87461503290001</c:v>
                </c:pt>
                <c:pt idx="9551">
                  <c:v>32.870569308001748</c:v>
                </c:pt>
                <c:pt idx="9552">
                  <c:v>32.866523583103486</c:v>
                </c:pt>
                <c:pt idx="9553">
                  <c:v>32.862477858205217</c:v>
                </c:pt>
                <c:pt idx="9554">
                  <c:v>32.858432133306955</c:v>
                </c:pt>
                <c:pt idx="9555">
                  <c:v>32.854386408408693</c:v>
                </c:pt>
                <c:pt idx="9556">
                  <c:v>32.850340683510424</c:v>
                </c:pt>
                <c:pt idx="9557">
                  <c:v>32.846294958612162</c:v>
                </c:pt>
                <c:pt idx="9558">
                  <c:v>32.8422492337139</c:v>
                </c:pt>
                <c:pt idx="9559">
                  <c:v>32.838203508815639</c:v>
                </c:pt>
                <c:pt idx="9560">
                  <c:v>32.834157783917369</c:v>
                </c:pt>
                <c:pt idx="9561">
                  <c:v>32.830112059019108</c:v>
                </c:pt>
                <c:pt idx="9562">
                  <c:v>32.826066334120846</c:v>
                </c:pt>
                <c:pt idx="9563">
                  <c:v>32.822020609222577</c:v>
                </c:pt>
                <c:pt idx="9564">
                  <c:v>32.817974884324315</c:v>
                </c:pt>
                <c:pt idx="9565">
                  <c:v>32.813929159426053</c:v>
                </c:pt>
                <c:pt idx="9566">
                  <c:v>32.809883434527784</c:v>
                </c:pt>
                <c:pt idx="9567">
                  <c:v>32.805837709629522</c:v>
                </c:pt>
                <c:pt idx="9568">
                  <c:v>32.80179198473126</c:v>
                </c:pt>
                <c:pt idx="9569">
                  <c:v>32.797746259832991</c:v>
                </c:pt>
                <c:pt idx="9570">
                  <c:v>32.793700534934729</c:v>
                </c:pt>
                <c:pt idx="9571">
                  <c:v>32.789654810036467</c:v>
                </c:pt>
                <c:pt idx="9572">
                  <c:v>32.785609085138205</c:v>
                </c:pt>
                <c:pt idx="9573">
                  <c:v>32.781563360239936</c:v>
                </c:pt>
                <c:pt idx="9574">
                  <c:v>32.777517635341674</c:v>
                </c:pt>
                <c:pt idx="9575">
                  <c:v>32.773567945714831</c:v>
                </c:pt>
                <c:pt idx="9576">
                  <c:v>32.769618256087995</c:v>
                </c:pt>
                <c:pt idx="9577">
                  <c:v>32.765668566461152</c:v>
                </c:pt>
                <c:pt idx="9578">
                  <c:v>32.761718876834308</c:v>
                </c:pt>
                <c:pt idx="9579">
                  <c:v>32.757769187207465</c:v>
                </c:pt>
                <c:pt idx="9580">
                  <c:v>32.753819497580629</c:v>
                </c:pt>
                <c:pt idx="9581">
                  <c:v>32.749869807953786</c:v>
                </c:pt>
                <c:pt idx="9582">
                  <c:v>32.745920118326943</c:v>
                </c:pt>
                <c:pt idx="9583">
                  <c:v>32.7419704287001</c:v>
                </c:pt>
                <c:pt idx="9584">
                  <c:v>32.738020739073264</c:v>
                </c:pt>
                <c:pt idx="9585">
                  <c:v>32.73407104944642</c:v>
                </c:pt>
                <c:pt idx="9586">
                  <c:v>32.730121359819577</c:v>
                </c:pt>
                <c:pt idx="9587">
                  <c:v>32.726171670192734</c:v>
                </c:pt>
                <c:pt idx="9588">
                  <c:v>32.722221980565898</c:v>
                </c:pt>
                <c:pt idx="9589">
                  <c:v>32.718272290939055</c:v>
                </c:pt>
                <c:pt idx="9590">
                  <c:v>32.714322601312212</c:v>
                </c:pt>
                <c:pt idx="9591">
                  <c:v>32.710372911685376</c:v>
                </c:pt>
                <c:pt idx="9592">
                  <c:v>32.706423222058532</c:v>
                </c:pt>
                <c:pt idx="9593">
                  <c:v>32.702473532431689</c:v>
                </c:pt>
                <c:pt idx="9594">
                  <c:v>32.698523842804846</c:v>
                </c:pt>
                <c:pt idx="9595">
                  <c:v>32.69457415317801</c:v>
                </c:pt>
                <c:pt idx="9596">
                  <c:v>32.690624463551167</c:v>
                </c:pt>
                <c:pt idx="9597">
                  <c:v>32.686674773924324</c:v>
                </c:pt>
                <c:pt idx="9598">
                  <c:v>32.682725084297481</c:v>
                </c:pt>
                <c:pt idx="9599">
                  <c:v>32.678775394670645</c:v>
                </c:pt>
                <c:pt idx="9600">
                  <c:v>32.674825705043801</c:v>
                </c:pt>
                <c:pt idx="9601">
                  <c:v>32.670876015416958</c:v>
                </c:pt>
                <c:pt idx="9602">
                  <c:v>32.666926325790115</c:v>
                </c:pt>
                <c:pt idx="9603">
                  <c:v>32.662976636163279</c:v>
                </c:pt>
                <c:pt idx="9604">
                  <c:v>32.659026946536436</c:v>
                </c:pt>
                <c:pt idx="9605">
                  <c:v>32.655176479048976</c:v>
                </c:pt>
                <c:pt idx="9606">
                  <c:v>32.651326011561508</c:v>
                </c:pt>
                <c:pt idx="9607">
                  <c:v>32.647475544074048</c:v>
                </c:pt>
                <c:pt idx="9608">
                  <c:v>32.643625076586588</c:v>
                </c:pt>
                <c:pt idx="9609">
                  <c:v>32.639774609099121</c:v>
                </c:pt>
                <c:pt idx="9610">
                  <c:v>32.63592414161166</c:v>
                </c:pt>
                <c:pt idx="9611">
                  <c:v>32.6320736741242</c:v>
                </c:pt>
                <c:pt idx="9612">
                  <c:v>32.62822320663674</c:v>
                </c:pt>
                <c:pt idx="9613">
                  <c:v>32.624372739149273</c:v>
                </c:pt>
                <c:pt idx="9614">
                  <c:v>32.620522271661812</c:v>
                </c:pt>
                <c:pt idx="9615">
                  <c:v>32.616671804174352</c:v>
                </c:pt>
                <c:pt idx="9616">
                  <c:v>32.612821336686885</c:v>
                </c:pt>
                <c:pt idx="9617">
                  <c:v>32.608970869199425</c:v>
                </c:pt>
                <c:pt idx="9618">
                  <c:v>32.605120401711964</c:v>
                </c:pt>
                <c:pt idx="9619">
                  <c:v>32.601269934224504</c:v>
                </c:pt>
                <c:pt idx="9620">
                  <c:v>32.597419466737037</c:v>
                </c:pt>
                <c:pt idx="9621">
                  <c:v>32.593568999249577</c:v>
                </c:pt>
                <c:pt idx="9622">
                  <c:v>32.589718531762117</c:v>
                </c:pt>
                <c:pt idx="9623">
                  <c:v>32.585868064274649</c:v>
                </c:pt>
                <c:pt idx="9624">
                  <c:v>32.582017596787189</c:v>
                </c:pt>
                <c:pt idx="9625">
                  <c:v>32.578167129299729</c:v>
                </c:pt>
                <c:pt idx="9626">
                  <c:v>32.574316661812261</c:v>
                </c:pt>
                <c:pt idx="9627">
                  <c:v>32.570466194324801</c:v>
                </c:pt>
                <c:pt idx="9628">
                  <c:v>32.566615726837341</c:v>
                </c:pt>
                <c:pt idx="9629">
                  <c:v>32.562765259349874</c:v>
                </c:pt>
                <c:pt idx="9630">
                  <c:v>32.558914791862414</c:v>
                </c:pt>
                <c:pt idx="9631">
                  <c:v>32.555064324374953</c:v>
                </c:pt>
                <c:pt idx="9632">
                  <c:v>32.551213856887493</c:v>
                </c:pt>
                <c:pt idx="9633">
                  <c:v>32.547363389400026</c:v>
                </c:pt>
                <c:pt idx="9634">
                  <c:v>32.543512921912566</c:v>
                </c:pt>
                <c:pt idx="9635">
                  <c:v>32.539764762174585</c:v>
                </c:pt>
                <c:pt idx="9636">
                  <c:v>32.536016602436604</c:v>
                </c:pt>
                <c:pt idx="9637">
                  <c:v>32.532268442698623</c:v>
                </c:pt>
                <c:pt idx="9638">
                  <c:v>32.528520282960642</c:v>
                </c:pt>
                <c:pt idx="9639">
                  <c:v>32.524772123222661</c:v>
                </c:pt>
                <c:pt idx="9640">
                  <c:v>32.52102396348468</c:v>
                </c:pt>
                <c:pt idx="9641">
                  <c:v>32.517275803746699</c:v>
                </c:pt>
                <c:pt idx="9642">
                  <c:v>32.513527644008725</c:v>
                </c:pt>
                <c:pt idx="9643">
                  <c:v>32.509779484270744</c:v>
                </c:pt>
                <c:pt idx="9644">
                  <c:v>32.506031324532763</c:v>
                </c:pt>
                <c:pt idx="9645">
                  <c:v>32.502283164794783</c:v>
                </c:pt>
                <c:pt idx="9646">
                  <c:v>32.498535005056802</c:v>
                </c:pt>
                <c:pt idx="9647">
                  <c:v>32.494786845318821</c:v>
                </c:pt>
                <c:pt idx="9648">
                  <c:v>32.49103868558084</c:v>
                </c:pt>
                <c:pt idx="9649">
                  <c:v>32.487290525842859</c:v>
                </c:pt>
                <c:pt idx="9650">
                  <c:v>32.483542366104878</c:v>
                </c:pt>
                <c:pt idx="9651">
                  <c:v>32.479794206366897</c:v>
                </c:pt>
                <c:pt idx="9652">
                  <c:v>32.476046046628916</c:v>
                </c:pt>
                <c:pt idx="9653">
                  <c:v>32.472297886890935</c:v>
                </c:pt>
                <c:pt idx="9654">
                  <c:v>32.468549727152954</c:v>
                </c:pt>
                <c:pt idx="9655">
                  <c:v>32.464801567414973</c:v>
                </c:pt>
                <c:pt idx="9656">
                  <c:v>32.461053407676992</c:v>
                </c:pt>
                <c:pt idx="9657">
                  <c:v>32.457305247939018</c:v>
                </c:pt>
                <c:pt idx="9658">
                  <c:v>32.453557088201038</c:v>
                </c:pt>
                <c:pt idx="9659">
                  <c:v>32.449808928463057</c:v>
                </c:pt>
                <c:pt idx="9660">
                  <c:v>32.446060768725076</c:v>
                </c:pt>
                <c:pt idx="9661">
                  <c:v>32.442312608987095</c:v>
                </c:pt>
                <c:pt idx="9662">
                  <c:v>32.438564449249114</c:v>
                </c:pt>
                <c:pt idx="9663">
                  <c:v>32.434816289511133</c:v>
                </c:pt>
                <c:pt idx="9664">
                  <c:v>32.431068129773152</c:v>
                </c:pt>
                <c:pt idx="9665">
                  <c:v>32.427420541200618</c:v>
                </c:pt>
                <c:pt idx="9666">
                  <c:v>32.423772952628092</c:v>
                </c:pt>
                <c:pt idx="9667">
                  <c:v>32.420125364055558</c:v>
                </c:pt>
                <c:pt idx="9668">
                  <c:v>32.416477775483031</c:v>
                </c:pt>
                <c:pt idx="9669">
                  <c:v>32.412830186910497</c:v>
                </c:pt>
                <c:pt idx="9670">
                  <c:v>32.409182598337971</c:v>
                </c:pt>
                <c:pt idx="9671">
                  <c:v>32.405535009765437</c:v>
                </c:pt>
                <c:pt idx="9672">
                  <c:v>32.401887421192903</c:v>
                </c:pt>
                <c:pt idx="9673">
                  <c:v>32.398239832620376</c:v>
                </c:pt>
                <c:pt idx="9674">
                  <c:v>32.394592244047843</c:v>
                </c:pt>
                <c:pt idx="9675">
                  <c:v>32.390944655475316</c:v>
                </c:pt>
                <c:pt idx="9676">
                  <c:v>32.387297066902782</c:v>
                </c:pt>
                <c:pt idx="9677">
                  <c:v>32.383649478330256</c:v>
                </c:pt>
                <c:pt idx="9678">
                  <c:v>32.380001889757722</c:v>
                </c:pt>
                <c:pt idx="9679">
                  <c:v>32.376354301185188</c:v>
                </c:pt>
                <c:pt idx="9680">
                  <c:v>32.372706712612661</c:v>
                </c:pt>
                <c:pt idx="9681">
                  <c:v>32.369059124040128</c:v>
                </c:pt>
                <c:pt idx="9682">
                  <c:v>32.365411535467601</c:v>
                </c:pt>
                <c:pt idx="9683">
                  <c:v>32.361763946895067</c:v>
                </c:pt>
                <c:pt idx="9684">
                  <c:v>32.35811635832254</c:v>
                </c:pt>
                <c:pt idx="9685">
                  <c:v>32.354468769750007</c:v>
                </c:pt>
                <c:pt idx="9686">
                  <c:v>32.35082118117748</c:v>
                </c:pt>
                <c:pt idx="9687">
                  <c:v>32.347173592604946</c:v>
                </c:pt>
                <c:pt idx="9688">
                  <c:v>32.343526004032412</c:v>
                </c:pt>
                <c:pt idx="9689">
                  <c:v>32.339878415459886</c:v>
                </c:pt>
                <c:pt idx="9690">
                  <c:v>32.336230826887352</c:v>
                </c:pt>
                <c:pt idx="9691">
                  <c:v>32.332583238314825</c:v>
                </c:pt>
                <c:pt idx="9692">
                  <c:v>32.328935649742292</c:v>
                </c:pt>
                <c:pt idx="9693">
                  <c:v>32.325288061169765</c:v>
                </c:pt>
                <c:pt idx="9694">
                  <c:v>32.321640472597231</c:v>
                </c:pt>
                <c:pt idx="9695">
                  <c:v>32.318087249017658</c:v>
                </c:pt>
                <c:pt idx="9696">
                  <c:v>32.314534025438078</c:v>
                </c:pt>
                <c:pt idx="9697">
                  <c:v>32.310980801858506</c:v>
                </c:pt>
                <c:pt idx="9698">
                  <c:v>32.307427578278933</c:v>
                </c:pt>
                <c:pt idx="9699">
                  <c:v>32.30387435469936</c:v>
                </c:pt>
                <c:pt idx="9700">
                  <c:v>32.30032113111978</c:v>
                </c:pt>
                <c:pt idx="9701">
                  <c:v>32.296767907540207</c:v>
                </c:pt>
                <c:pt idx="9702">
                  <c:v>32.293214683960635</c:v>
                </c:pt>
                <c:pt idx="9703">
                  <c:v>32.289661460381055</c:v>
                </c:pt>
                <c:pt idx="9704">
                  <c:v>32.286108236801482</c:v>
                </c:pt>
                <c:pt idx="9705">
                  <c:v>32.282555013221909</c:v>
                </c:pt>
                <c:pt idx="9706">
                  <c:v>32.279001789642329</c:v>
                </c:pt>
                <c:pt idx="9707">
                  <c:v>32.275448566062757</c:v>
                </c:pt>
                <c:pt idx="9708">
                  <c:v>32.271895342483184</c:v>
                </c:pt>
                <c:pt idx="9709">
                  <c:v>32.268342118903604</c:v>
                </c:pt>
                <c:pt idx="9710">
                  <c:v>32.264788895324031</c:v>
                </c:pt>
                <c:pt idx="9711">
                  <c:v>32.261235671744458</c:v>
                </c:pt>
                <c:pt idx="9712">
                  <c:v>32.257682448164886</c:v>
                </c:pt>
                <c:pt idx="9713">
                  <c:v>32.254129224585306</c:v>
                </c:pt>
                <c:pt idx="9714">
                  <c:v>32.250576001005733</c:v>
                </c:pt>
                <c:pt idx="9715">
                  <c:v>32.24702277742616</c:v>
                </c:pt>
                <c:pt idx="9716">
                  <c:v>32.24346955384658</c:v>
                </c:pt>
                <c:pt idx="9717">
                  <c:v>32.239916330267008</c:v>
                </c:pt>
                <c:pt idx="9718">
                  <c:v>32.236363106687435</c:v>
                </c:pt>
                <c:pt idx="9719">
                  <c:v>32.232809883107862</c:v>
                </c:pt>
                <c:pt idx="9720">
                  <c:v>32.229256659528282</c:v>
                </c:pt>
                <c:pt idx="9721">
                  <c:v>32.225703435948709</c:v>
                </c:pt>
                <c:pt idx="9722">
                  <c:v>32.222150212369137</c:v>
                </c:pt>
                <c:pt idx="9723">
                  <c:v>32.218596988789557</c:v>
                </c:pt>
                <c:pt idx="9724">
                  <c:v>32.215043765209984</c:v>
                </c:pt>
                <c:pt idx="9725">
                  <c:v>32.211576742699748</c:v>
                </c:pt>
                <c:pt idx="9726">
                  <c:v>32.208109720189512</c:v>
                </c:pt>
                <c:pt idx="9727">
                  <c:v>32.204642697679276</c:v>
                </c:pt>
                <c:pt idx="9728">
                  <c:v>32.20117567516904</c:v>
                </c:pt>
                <c:pt idx="9729">
                  <c:v>32.197708652658804</c:v>
                </c:pt>
                <c:pt idx="9730">
                  <c:v>32.194241630148568</c:v>
                </c:pt>
                <c:pt idx="9731">
                  <c:v>32.190774607638332</c:v>
                </c:pt>
                <c:pt idx="9732">
                  <c:v>32.187307585128096</c:v>
                </c:pt>
                <c:pt idx="9733">
                  <c:v>32.18384056261786</c:v>
                </c:pt>
                <c:pt idx="9734">
                  <c:v>32.180373540107624</c:v>
                </c:pt>
                <c:pt idx="9735">
                  <c:v>32.176906517597388</c:v>
                </c:pt>
                <c:pt idx="9736">
                  <c:v>32.173439495087152</c:v>
                </c:pt>
                <c:pt idx="9737">
                  <c:v>32.169972472576916</c:v>
                </c:pt>
                <c:pt idx="9738">
                  <c:v>32.16650545006668</c:v>
                </c:pt>
                <c:pt idx="9739">
                  <c:v>32.163038427556444</c:v>
                </c:pt>
                <c:pt idx="9740">
                  <c:v>32.159571405046201</c:v>
                </c:pt>
                <c:pt idx="9741">
                  <c:v>32.156104382535965</c:v>
                </c:pt>
                <c:pt idx="9742">
                  <c:v>32.152637360025729</c:v>
                </c:pt>
                <c:pt idx="9743">
                  <c:v>32.149170337515493</c:v>
                </c:pt>
                <c:pt idx="9744">
                  <c:v>32.145703315005257</c:v>
                </c:pt>
                <c:pt idx="9745">
                  <c:v>32.142236292495021</c:v>
                </c:pt>
                <c:pt idx="9746">
                  <c:v>32.138769269984785</c:v>
                </c:pt>
                <c:pt idx="9747">
                  <c:v>32.135302247474549</c:v>
                </c:pt>
                <c:pt idx="9748">
                  <c:v>32.131835224964313</c:v>
                </c:pt>
                <c:pt idx="9749">
                  <c:v>32.128368202454077</c:v>
                </c:pt>
                <c:pt idx="9750">
                  <c:v>32.124901179943841</c:v>
                </c:pt>
                <c:pt idx="9751">
                  <c:v>32.121434157433605</c:v>
                </c:pt>
                <c:pt idx="9752">
                  <c:v>32.117967134923369</c:v>
                </c:pt>
                <c:pt idx="9753">
                  <c:v>32.114500112413133</c:v>
                </c:pt>
                <c:pt idx="9754">
                  <c:v>32.111033089902897</c:v>
                </c:pt>
                <c:pt idx="9755">
                  <c:v>32.107641092390615</c:v>
                </c:pt>
                <c:pt idx="9756">
                  <c:v>32.104249094878334</c:v>
                </c:pt>
                <c:pt idx="9757">
                  <c:v>32.100857097366045</c:v>
                </c:pt>
                <c:pt idx="9758">
                  <c:v>32.097465099853764</c:v>
                </c:pt>
                <c:pt idx="9759">
                  <c:v>32.094073102341483</c:v>
                </c:pt>
                <c:pt idx="9760">
                  <c:v>32.090681104829201</c:v>
                </c:pt>
                <c:pt idx="9761">
                  <c:v>32.087289107316913</c:v>
                </c:pt>
                <c:pt idx="9762">
                  <c:v>32.083897109804631</c:v>
                </c:pt>
                <c:pt idx="9763">
                  <c:v>32.08050511229235</c:v>
                </c:pt>
                <c:pt idx="9764">
                  <c:v>32.077113114780069</c:v>
                </c:pt>
                <c:pt idx="9765">
                  <c:v>32.07372111726778</c:v>
                </c:pt>
                <c:pt idx="9766">
                  <c:v>32.070329119755499</c:v>
                </c:pt>
                <c:pt idx="9767">
                  <c:v>32.066937122243218</c:v>
                </c:pt>
                <c:pt idx="9768">
                  <c:v>32.063545124730936</c:v>
                </c:pt>
                <c:pt idx="9769">
                  <c:v>32.060153127218655</c:v>
                </c:pt>
                <c:pt idx="9770">
                  <c:v>32.056761129706366</c:v>
                </c:pt>
                <c:pt idx="9771">
                  <c:v>32.053369132194085</c:v>
                </c:pt>
                <c:pt idx="9772">
                  <c:v>32.049977134681804</c:v>
                </c:pt>
                <c:pt idx="9773">
                  <c:v>32.046585137169522</c:v>
                </c:pt>
                <c:pt idx="9774">
                  <c:v>32.043193139657234</c:v>
                </c:pt>
                <c:pt idx="9775">
                  <c:v>32.039801142144952</c:v>
                </c:pt>
                <c:pt idx="9776">
                  <c:v>32.036409144632671</c:v>
                </c:pt>
                <c:pt idx="9777">
                  <c:v>32.03301714712039</c:v>
                </c:pt>
                <c:pt idx="9778">
                  <c:v>32.029625149608101</c:v>
                </c:pt>
                <c:pt idx="9779">
                  <c:v>32.02623315209582</c:v>
                </c:pt>
                <c:pt idx="9780">
                  <c:v>32.022841154583539</c:v>
                </c:pt>
                <c:pt idx="9781">
                  <c:v>32.019449157071257</c:v>
                </c:pt>
                <c:pt idx="9782">
                  <c:v>32.016057159558969</c:v>
                </c:pt>
                <c:pt idx="9783">
                  <c:v>32.012665162046687</c:v>
                </c:pt>
                <c:pt idx="9784">
                  <c:v>32.009273164534406</c:v>
                </c:pt>
                <c:pt idx="9785">
                  <c:v>32.005950237296048</c:v>
                </c:pt>
                <c:pt idx="9786">
                  <c:v>32.002627310057683</c:v>
                </c:pt>
                <c:pt idx="9787">
                  <c:v>31.999304382819325</c:v>
                </c:pt>
                <c:pt idx="9788">
                  <c:v>31.995981455580967</c:v>
                </c:pt>
                <c:pt idx="9789">
                  <c:v>31.992658528342606</c:v>
                </c:pt>
                <c:pt idx="9790">
                  <c:v>31.989335601104248</c:v>
                </c:pt>
                <c:pt idx="9791">
                  <c:v>31.986012673865886</c:v>
                </c:pt>
                <c:pt idx="9792">
                  <c:v>31.982689746627528</c:v>
                </c:pt>
                <c:pt idx="9793">
                  <c:v>31.979366819389167</c:v>
                </c:pt>
                <c:pt idx="9794">
                  <c:v>31.976043892150809</c:v>
                </c:pt>
                <c:pt idx="9795">
                  <c:v>31.972720964912448</c:v>
                </c:pt>
                <c:pt idx="9796">
                  <c:v>31.96939803767409</c:v>
                </c:pt>
                <c:pt idx="9797">
                  <c:v>31.966075110435728</c:v>
                </c:pt>
                <c:pt idx="9798">
                  <c:v>31.96275218319737</c:v>
                </c:pt>
                <c:pt idx="9799">
                  <c:v>31.959429255959009</c:v>
                </c:pt>
                <c:pt idx="9800">
                  <c:v>31.956106328720647</c:v>
                </c:pt>
                <c:pt idx="9801">
                  <c:v>31.952783401482289</c:v>
                </c:pt>
                <c:pt idx="9802">
                  <c:v>31.949460474243928</c:v>
                </c:pt>
                <c:pt idx="9803">
                  <c:v>31.94613754700557</c:v>
                </c:pt>
                <c:pt idx="9804">
                  <c:v>31.942814619767208</c:v>
                </c:pt>
                <c:pt idx="9805">
                  <c:v>31.939491692528851</c:v>
                </c:pt>
                <c:pt idx="9806">
                  <c:v>31.936168765290489</c:v>
                </c:pt>
                <c:pt idx="9807">
                  <c:v>31.932845838052131</c:v>
                </c:pt>
                <c:pt idx="9808">
                  <c:v>31.92952291081377</c:v>
                </c:pt>
                <c:pt idx="9809">
                  <c:v>31.926199983575412</c:v>
                </c:pt>
                <c:pt idx="9810">
                  <c:v>31.92287705633705</c:v>
                </c:pt>
                <c:pt idx="9811">
                  <c:v>31.919554129098692</c:v>
                </c:pt>
                <c:pt idx="9812">
                  <c:v>31.916231201860331</c:v>
                </c:pt>
                <c:pt idx="9813">
                  <c:v>31.912908274621973</c:v>
                </c:pt>
                <c:pt idx="9814">
                  <c:v>31.909585347383612</c:v>
                </c:pt>
                <c:pt idx="9815">
                  <c:v>31.906330348214631</c:v>
                </c:pt>
                <c:pt idx="9816">
                  <c:v>31.903075349045654</c:v>
                </c:pt>
                <c:pt idx="9817">
                  <c:v>31.899820349876673</c:v>
                </c:pt>
                <c:pt idx="9818">
                  <c:v>31.896565350707693</c:v>
                </c:pt>
                <c:pt idx="9819">
                  <c:v>31.893310351538716</c:v>
                </c:pt>
                <c:pt idx="9820">
                  <c:v>31.890055352369735</c:v>
                </c:pt>
                <c:pt idx="9821">
                  <c:v>31.886800353200755</c:v>
                </c:pt>
                <c:pt idx="9822">
                  <c:v>31.883545354031778</c:v>
                </c:pt>
                <c:pt idx="9823">
                  <c:v>31.880290354862797</c:v>
                </c:pt>
                <c:pt idx="9824">
                  <c:v>31.877035355693817</c:v>
                </c:pt>
                <c:pt idx="9825">
                  <c:v>31.87378035652484</c:v>
                </c:pt>
                <c:pt idx="9826">
                  <c:v>31.870525357355859</c:v>
                </c:pt>
                <c:pt idx="9827">
                  <c:v>31.867270358186879</c:v>
                </c:pt>
                <c:pt idx="9828">
                  <c:v>31.864015359017902</c:v>
                </c:pt>
                <c:pt idx="9829">
                  <c:v>31.860760359848921</c:v>
                </c:pt>
                <c:pt idx="9830">
                  <c:v>31.857505360679941</c:v>
                </c:pt>
                <c:pt idx="9831">
                  <c:v>31.854250361510964</c:v>
                </c:pt>
                <c:pt idx="9832">
                  <c:v>31.850995362341983</c:v>
                </c:pt>
                <c:pt idx="9833">
                  <c:v>31.847740363173003</c:v>
                </c:pt>
                <c:pt idx="9834">
                  <c:v>31.844485364004026</c:v>
                </c:pt>
                <c:pt idx="9835">
                  <c:v>31.841230364835045</c:v>
                </c:pt>
                <c:pt idx="9836">
                  <c:v>31.837975365666065</c:v>
                </c:pt>
                <c:pt idx="9837">
                  <c:v>31.834720366497088</c:v>
                </c:pt>
                <c:pt idx="9838">
                  <c:v>31.831465367328107</c:v>
                </c:pt>
                <c:pt idx="9839">
                  <c:v>31.828210368159127</c:v>
                </c:pt>
                <c:pt idx="9840">
                  <c:v>31.82495536899015</c:v>
                </c:pt>
                <c:pt idx="9841">
                  <c:v>31.821700369821169</c:v>
                </c:pt>
                <c:pt idx="9842">
                  <c:v>31.818445370652189</c:v>
                </c:pt>
                <c:pt idx="9843">
                  <c:v>31.815190371483212</c:v>
                </c:pt>
                <c:pt idx="9844">
                  <c:v>31.811935372314231</c:v>
                </c:pt>
                <c:pt idx="9845">
                  <c:v>31.80874816031589</c:v>
                </c:pt>
                <c:pt idx="9846">
                  <c:v>31.805560948317552</c:v>
                </c:pt>
                <c:pt idx="9847">
                  <c:v>31.802373736319211</c:v>
                </c:pt>
                <c:pt idx="9848">
                  <c:v>31.79918652432087</c:v>
                </c:pt>
                <c:pt idx="9849">
                  <c:v>31.795999312322529</c:v>
                </c:pt>
                <c:pt idx="9850">
                  <c:v>31.792812100324191</c:v>
                </c:pt>
                <c:pt idx="9851">
                  <c:v>31.78962488832585</c:v>
                </c:pt>
                <c:pt idx="9852">
                  <c:v>31.786437676327509</c:v>
                </c:pt>
                <c:pt idx="9853">
                  <c:v>31.783250464329168</c:v>
                </c:pt>
                <c:pt idx="9854">
                  <c:v>31.78006325233083</c:v>
                </c:pt>
                <c:pt idx="9855">
                  <c:v>31.776876040332489</c:v>
                </c:pt>
                <c:pt idx="9856">
                  <c:v>31.773688828334148</c:v>
                </c:pt>
                <c:pt idx="9857">
                  <c:v>31.770501616335807</c:v>
                </c:pt>
                <c:pt idx="9858">
                  <c:v>31.767314404337469</c:v>
                </c:pt>
                <c:pt idx="9859">
                  <c:v>31.764127192339128</c:v>
                </c:pt>
                <c:pt idx="9860">
                  <c:v>31.760939980340787</c:v>
                </c:pt>
                <c:pt idx="9861">
                  <c:v>31.757752768342449</c:v>
                </c:pt>
                <c:pt idx="9862">
                  <c:v>31.754565556344108</c:v>
                </c:pt>
                <c:pt idx="9863">
                  <c:v>31.751378344345767</c:v>
                </c:pt>
                <c:pt idx="9864">
                  <c:v>31.748191132347426</c:v>
                </c:pt>
                <c:pt idx="9865">
                  <c:v>31.745003920349088</c:v>
                </c:pt>
                <c:pt idx="9866">
                  <c:v>31.741816708350747</c:v>
                </c:pt>
                <c:pt idx="9867">
                  <c:v>31.738629496352406</c:v>
                </c:pt>
                <c:pt idx="9868">
                  <c:v>31.735442284354065</c:v>
                </c:pt>
                <c:pt idx="9869">
                  <c:v>31.732255072355727</c:v>
                </c:pt>
                <c:pt idx="9870">
                  <c:v>31.729067860357386</c:v>
                </c:pt>
                <c:pt idx="9871">
                  <c:v>31.725880648359045</c:v>
                </c:pt>
                <c:pt idx="9872">
                  <c:v>31.722693436360704</c:v>
                </c:pt>
                <c:pt idx="9873">
                  <c:v>31.719506224362366</c:v>
                </c:pt>
                <c:pt idx="9874">
                  <c:v>31.716319012364025</c:v>
                </c:pt>
                <c:pt idx="9875">
                  <c:v>31.713201285210946</c:v>
                </c:pt>
                <c:pt idx="9876">
                  <c:v>31.710083558057864</c:v>
                </c:pt>
                <c:pt idx="9877">
                  <c:v>31.706965830904785</c:v>
                </c:pt>
                <c:pt idx="9878">
                  <c:v>31.703848103751703</c:v>
                </c:pt>
                <c:pt idx="9879">
                  <c:v>31.700730376598624</c:v>
                </c:pt>
                <c:pt idx="9880">
                  <c:v>31.697612649445542</c:v>
                </c:pt>
                <c:pt idx="9881">
                  <c:v>31.694494922292463</c:v>
                </c:pt>
                <c:pt idx="9882">
                  <c:v>31.691377195139381</c:v>
                </c:pt>
                <c:pt idx="9883">
                  <c:v>31.688259467986303</c:v>
                </c:pt>
                <c:pt idx="9884">
                  <c:v>31.68514174083322</c:v>
                </c:pt>
                <c:pt idx="9885">
                  <c:v>31.682024013680142</c:v>
                </c:pt>
                <c:pt idx="9886">
                  <c:v>31.678906286527059</c:v>
                </c:pt>
                <c:pt idx="9887">
                  <c:v>31.675788559373981</c:v>
                </c:pt>
                <c:pt idx="9888">
                  <c:v>31.672670832220899</c:v>
                </c:pt>
                <c:pt idx="9889">
                  <c:v>31.66955310506782</c:v>
                </c:pt>
                <c:pt idx="9890">
                  <c:v>31.666435377914741</c:v>
                </c:pt>
                <c:pt idx="9891">
                  <c:v>31.663317650761659</c:v>
                </c:pt>
                <c:pt idx="9892">
                  <c:v>31.66019992360858</c:v>
                </c:pt>
                <c:pt idx="9893">
                  <c:v>31.657082196455498</c:v>
                </c:pt>
                <c:pt idx="9894">
                  <c:v>31.653964469302419</c:v>
                </c:pt>
                <c:pt idx="9895">
                  <c:v>31.650846742149337</c:v>
                </c:pt>
                <c:pt idx="9896">
                  <c:v>31.647729014996258</c:v>
                </c:pt>
                <c:pt idx="9897">
                  <c:v>31.644611287843176</c:v>
                </c:pt>
                <c:pt idx="9898">
                  <c:v>31.641493560690098</c:v>
                </c:pt>
                <c:pt idx="9899">
                  <c:v>31.638375833537015</c:v>
                </c:pt>
                <c:pt idx="9900">
                  <c:v>31.635258106383937</c:v>
                </c:pt>
                <c:pt idx="9901">
                  <c:v>31.632140379230854</c:v>
                </c:pt>
                <c:pt idx="9902">
                  <c:v>31.629022652077776</c:v>
                </c:pt>
                <c:pt idx="9903">
                  <c:v>31.625904924924694</c:v>
                </c:pt>
                <c:pt idx="9904">
                  <c:v>31.622787197771615</c:v>
                </c:pt>
                <c:pt idx="9905">
                  <c:v>31.619739015625019</c:v>
                </c:pt>
                <c:pt idx="9906">
                  <c:v>31.616690833478422</c:v>
                </c:pt>
                <c:pt idx="9907">
                  <c:v>31.613642651331826</c:v>
                </c:pt>
                <c:pt idx="9908">
                  <c:v>31.61059446918523</c:v>
                </c:pt>
                <c:pt idx="9909">
                  <c:v>31.607546287038634</c:v>
                </c:pt>
                <c:pt idx="9910">
                  <c:v>31.604498104892038</c:v>
                </c:pt>
                <c:pt idx="9911">
                  <c:v>31.601449922745442</c:v>
                </c:pt>
                <c:pt idx="9912">
                  <c:v>31.598401740598842</c:v>
                </c:pt>
                <c:pt idx="9913">
                  <c:v>31.595353558452246</c:v>
                </c:pt>
                <c:pt idx="9914">
                  <c:v>31.592305376305649</c:v>
                </c:pt>
                <c:pt idx="9915">
                  <c:v>31.589257194159053</c:v>
                </c:pt>
                <c:pt idx="9916">
                  <c:v>31.586209012012457</c:v>
                </c:pt>
                <c:pt idx="9917">
                  <c:v>31.583160829865861</c:v>
                </c:pt>
                <c:pt idx="9918">
                  <c:v>31.580112647719265</c:v>
                </c:pt>
                <c:pt idx="9919">
                  <c:v>31.577064465572668</c:v>
                </c:pt>
                <c:pt idx="9920">
                  <c:v>31.574016283426072</c:v>
                </c:pt>
                <c:pt idx="9921">
                  <c:v>31.570968101279476</c:v>
                </c:pt>
                <c:pt idx="9922">
                  <c:v>31.56791991913288</c:v>
                </c:pt>
                <c:pt idx="9923">
                  <c:v>31.564871736986284</c:v>
                </c:pt>
                <c:pt idx="9924">
                  <c:v>31.561823554839687</c:v>
                </c:pt>
                <c:pt idx="9925">
                  <c:v>31.558775372693091</c:v>
                </c:pt>
                <c:pt idx="9926">
                  <c:v>31.555727190546495</c:v>
                </c:pt>
                <c:pt idx="9927">
                  <c:v>31.552679008399895</c:v>
                </c:pt>
                <c:pt idx="9928">
                  <c:v>31.549630826253299</c:v>
                </c:pt>
                <c:pt idx="9929">
                  <c:v>31.546582644106703</c:v>
                </c:pt>
                <c:pt idx="9930">
                  <c:v>31.543534461960107</c:v>
                </c:pt>
                <c:pt idx="9931">
                  <c:v>31.540486279813511</c:v>
                </c:pt>
                <c:pt idx="9932">
                  <c:v>31.537438097666914</c:v>
                </c:pt>
                <c:pt idx="9933">
                  <c:v>31.534389915520318</c:v>
                </c:pt>
                <c:pt idx="9934">
                  <c:v>31.531341733373722</c:v>
                </c:pt>
                <c:pt idx="9935">
                  <c:v>31.528363248745016</c:v>
                </c:pt>
                <c:pt idx="9936">
                  <c:v>31.525384764116314</c:v>
                </c:pt>
                <c:pt idx="9937">
                  <c:v>31.522406279487612</c:v>
                </c:pt>
                <c:pt idx="9938">
                  <c:v>31.519427794858906</c:v>
                </c:pt>
                <c:pt idx="9939">
                  <c:v>31.5164493102302</c:v>
                </c:pt>
                <c:pt idx="9940">
                  <c:v>31.513470825601498</c:v>
                </c:pt>
                <c:pt idx="9941">
                  <c:v>31.510492340972796</c:v>
                </c:pt>
                <c:pt idx="9942">
                  <c:v>31.50751385634409</c:v>
                </c:pt>
                <c:pt idx="9943">
                  <c:v>31.504535371715384</c:v>
                </c:pt>
                <c:pt idx="9944">
                  <c:v>31.501556887086682</c:v>
                </c:pt>
                <c:pt idx="9945">
                  <c:v>31.49857840245798</c:v>
                </c:pt>
                <c:pt idx="9946">
                  <c:v>31.495599917829274</c:v>
                </c:pt>
                <c:pt idx="9947">
                  <c:v>31.492621433200569</c:v>
                </c:pt>
                <c:pt idx="9948">
                  <c:v>31.489642948571866</c:v>
                </c:pt>
                <c:pt idx="9949">
                  <c:v>31.486664463943164</c:v>
                </c:pt>
                <c:pt idx="9950">
                  <c:v>31.483685979314458</c:v>
                </c:pt>
                <c:pt idx="9951">
                  <c:v>31.480707494685753</c:v>
                </c:pt>
                <c:pt idx="9952">
                  <c:v>31.47772901005705</c:v>
                </c:pt>
                <c:pt idx="9953">
                  <c:v>31.474750525428348</c:v>
                </c:pt>
                <c:pt idx="9954">
                  <c:v>31.471772040799642</c:v>
                </c:pt>
                <c:pt idx="9955">
                  <c:v>31.468793556170937</c:v>
                </c:pt>
                <c:pt idx="9956">
                  <c:v>31.465815071542234</c:v>
                </c:pt>
                <c:pt idx="9957">
                  <c:v>31.462836586913532</c:v>
                </c:pt>
                <c:pt idx="9958">
                  <c:v>31.459858102284826</c:v>
                </c:pt>
                <c:pt idx="9959">
                  <c:v>31.456879617656121</c:v>
                </c:pt>
                <c:pt idx="9960">
                  <c:v>31.453901133027419</c:v>
                </c:pt>
                <c:pt idx="9961">
                  <c:v>31.450922648398716</c:v>
                </c:pt>
                <c:pt idx="9962">
                  <c:v>31.447944163770011</c:v>
                </c:pt>
                <c:pt idx="9963">
                  <c:v>31.444965679141305</c:v>
                </c:pt>
                <c:pt idx="9964">
                  <c:v>31.441987194512603</c:v>
                </c:pt>
                <c:pt idx="9965">
                  <c:v>31.439075324014375</c:v>
                </c:pt>
                <c:pt idx="9966">
                  <c:v>31.436163453516148</c:v>
                </c:pt>
                <c:pt idx="9967">
                  <c:v>31.433251583017924</c:v>
                </c:pt>
                <c:pt idx="9968">
                  <c:v>31.430339712519697</c:v>
                </c:pt>
                <c:pt idx="9969">
                  <c:v>31.427427842021469</c:v>
                </c:pt>
                <c:pt idx="9970">
                  <c:v>31.424515971523242</c:v>
                </c:pt>
                <c:pt idx="9971">
                  <c:v>31.421604101025014</c:v>
                </c:pt>
                <c:pt idx="9972">
                  <c:v>31.418692230526791</c:v>
                </c:pt>
                <c:pt idx="9973">
                  <c:v>31.415780360028563</c:v>
                </c:pt>
                <c:pt idx="9974">
                  <c:v>31.412868489530336</c:v>
                </c:pt>
                <c:pt idx="9975">
                  <c:v>31.409956619032108</c:v>
                </c:pt>
                <c:pt idx="9976">
                  <c:v>31.407044748533881</c:v>
                </c:pt>
                <c:pt idx="9977">
                  <c:v>31.404132878035657</c:v>
                </c:pt>
                <c:pt idx="9978">
                  <c:v>31.40122100753743</c:v>
                </c:pt>
                <c:pt idx="9979">
                  <c:v>31.398309137039202</c:v>
                </c:pt>
                <c:pt idx="9980">
                  <c:v>31.395397266540975</c:v>
                </c:pt>
                <c:pt idx="9981">
                  <c:v>31.392485396042748</c:v>
                </c:pt>
                <c:pt idx="9982">
                  <c:v>31.389573525544524</c:v>
                </c:pt>
                <c:pt idx="9983">
                  <c:v>31.386661655046296</c:v>
                </c:pt>
                <c:pt idx="9984">
                  <c:v>31.383749784548069</c:v>
                </c:pt>
                <c:pt idx="9985">
                  <c:v>31.380837914049842</c:v>
                </c:pt>
                <c:pt idx="9986">
                  <c:v>31.377926043551614</c:v>
                </c:pt>
                <c:pt idx="9987">
                  <c:v>31.37501417305339</c:v>
                </c:pt>
                <c:pt idx="9988">
                  <c:v>31.372102302555163</c:v>
                </c:pt>
                <c:pt idx="9989">
                  <c:v>31.369190432056936</c:v>
                </c:pt>
                <c:pt idx="9990">
                  <c:v>31.366278561558708</c:v>
                </c:pt>
                <c:pt idx="9991">
                  <c:v>31.363366691060481</c:v>
                </c:pt>
                <c:pt idx="9992">
                  <c:v>31.360454820562257</c:v>
                </c:pt>
                <c:pt idx="9993">
                  <c:v>31.35754295006403</c:v>
                </c:pt>
                <c:pt idx="9994">
                  <c:v>31.354631079565802</c:v>
                </c:pt>
                <c:pt idx="9995">
                  <c:v>31.351782852334168</c:v>
                </c:pt>
                <c:pt idx="9996">
                  <c:v>31.34893462510253</c:v>
                </c:pt>
                <c:pt idx="9997">
                  <c:v>31.346086397870895</c:v>
                </c:pt>
                <c:pt idx="9998">
                  <c:v>31.343238170639257</c:v>
                </c:pt>
                <c:pt idx="9999">
                  <c:v>31.340389943407622</c:v>
                </c:pt>
                <c:pt idx="10000">
                  <c:v>31.337541716175984</c:v>
                </c:pt>
                <c:pt idx="10001">
                  <c:v>31.33469348894435</c:v>
                </c:pt>
                <c:pt idx="10002">
                  <c:v>31.331845261712715</c:v>
                </c:pt>
                <c:pt idx="10003">
                  <c:v>31.328997034481077</c:v>
                </c:pt>
                <c:pt idx="10004">
                  <c:v>31.326148807249442</c:v>
                </c:pt>
                <c:pt idx="10005">
                  <c:v>31.323300580017804</c:v>
                </c:pt>
                <c:pt idx="10006">
                  <c:v>31.32045235278617</c:v>
                </c:pt>
                <c:pt idx="10007">
                  <c:v>31.317604125554531</c:v>
                </c:pt>
                <c:pt idx="10008">
                  <c:v>31.314755898322897</c:v>
                </c:pt>
                <c:pt idx="10009">
                  <c:v>31.311907671091262</c:v>
                </c:pt>
                <c:pt idx="10010">
                  <c:v>31.309059443859624</c:v>
                </c:pt>
                <c:pt idx="10011">
                  <c:v>31.30621121662799</c:v>
                </c:pt>
                <c:pt idx="10012">
                  <c:v>31.303362989396351</c:v>
                </c:pt>
                <c:pt idx="10013">
                  <c:v>31.300514762164717</c:v>
                </c:pt>
                <c:pt idx="10014">
                  <c:v>31.297666534933079</c:v>
                </c:pt>
                <c:pt idx="10015">
                  <c:v>31.294818307701444</c:v>
                </c:pt>
                <c:pt idx="10016">
                  <c:v>31.291970080469806</c:v>
                </c:pt>
                <c:pt idx="10017">
                  <c:v>31.289121853238171</c:v>
                </c:pt>
                <c:pt idx="10018">
                  <c:v>31.286273626006537</c:v>
                </c:pt>
                <c:pt idx="10019">
                  <c:v>31.283425398774899</c:v>
                </c:pt>
                <c:pt idx="10020">
                  <c:v>31.280577171543264</c:v>
                </c:pt>
                <c:pt idx="10021">
                  <c:v>31.277728944311626</c:v>
                </c:pt>
                <c:pt idx="10022">
                  <c:v>31.274880717079991</c:v>
                </c:pt>
                <c:pt idx="10023">
                  <c:v>31.272032489848353</c:v>
                </c:pt>
                <c:pt idx="10024">
                  <c:v>31.269184262616719</c:v>
                </c:pt>
                <c:pt idx="10025">
                  <c:v>31.266398229281833</c:v>
                </c:pt>
                <c:pt idx="10026">
                  <c:v>31.263612195946951</c:v>
                </c:pt>
                <c:pt idx="10027">
                  <c:v>31.260826162612066</c:v>
                </c:pt>
                <c:pt idx="10028">
                  <c:v>31.25804012927718</c:v>
                </c:pt>
                <c:pt idx="10029">
                  <c:v>31.255254095942295</c:v>
                </c:pt>
                <c:pt idx="10030">
                  <c:v>31.252468062607413</c:v>
                </c:pt>
                <c:pt idx="10031">
                  <c:v>31.249682029272527</c:v>
                </c:pt>
                <c:pt idx="10032">
                  <c:v>31.246895995937642</c:v>
                </c:pt>
                <c:pt idx="10033">
                  <c:v>31.244109962602757</c:v>
                </c:pt>
                <c:pt idx="10034">
                  <c:v>31.241323929267875</c:v>
                </c:pt>
                <c:pt idx="10035">
                  <c:v>31.238537895932989</c:v>
                </c:pt>
                <c:pt idx="10036">
                  <c:v>31.235751862598104</c:v>
                </c:pt>
                <c:pt idx="10037">
                  <c:v>31.232965829263218</c:v>
                </c:pt>
                <c:pt idx="10038">
                  <c:v>31.230179795928336</c:v>
                </c:pt>
                <c:pt idx="10039">
                  <c:v>31.227393762593451</c:v>
                </c:pt>
                <c:pt idx="10040">
                  <c:v>31.224607729258565</c:v>
                </c:pt>
                <c:pt idx="10041">
                  <c:v>31.221821695923683</c:v>
                </c:pt>
                <c:pt idx="10042">
                  <c:v>31.219035662588798</c:v>
                </c:pt>
                <c:pt idx="10043">
                  <c:v>31.216249629253912</c:v>
                </c:pt>
                <c:pt idx="10044">
                  <c:v>31.213463595919027</c:v>
                </c:pt>
                <c:pt idx="10045">
                  <c:v>31.210677562584145</c:v>
                </c:pt>
                <c:pt idx="10046">
                  <c:v>31.20789152924926</c:v>
                </c:pt>
                <c:pt idx="10047">
                  <c:v>31.205105495914374</c:v>
                </c:pt>
                <c:pt idx="10048">
                  <c:v>31.202319462579489</c:v>
                </c:pt>
                <c:pt idx="10049">
                  <c:v>31.199533429244607</c:v>
                </c:pt>
                <c:pt idx="10050">
                  <c:v>31.196747395909721</c:v>
                </c:pt>
                <c:pt idx="10051">
                  <c:v>31.193961362574836</c:v>
                </c:pt>
                <c:pt idx="10052">
                  <c:v>31.19117532923995</c:v>
                </c:pt>
                <c:pt idx="10053">
                  <c:v>31.188389295905068</c:v>
                </c:pt>
                <c:pt idx="10054">
                  <c:v>31.185603262570183</c:v>
                </c:pt>
                <c:pt idx="10055">
                  <c:v>31.182877925424169</c:v>
                </c:pt>
                <c:pt idx="10056">
                  <c:v>31.180152588278151</c:v>
                </c:pt>
                <c:pt idx="10057">
                  <c:v>31.177427251132137</c:v>
                </c:pt>
                <c:pt idx="10058">
                  <c:v>31.174701913986119</c:v>
                </c:pt>
                <c:pt idx="10059">
                  <c:v>31.171976576840105</c:v>
                </c:pt>
                <c:pt idx="10060">
                  <c:v>31.169251239694091</c:v>
                </c:pt>
                <c:pt idx="10061">
                  <c:v>31.166525902548074</c:v>
                </c:pt>
                <c:pt idx="10062">
                  <c:v>31.16380056540206</c:v>
                </c:pt>
                <c:pt idx="10063">
                  <c:v>31.161075228256042</c:v>
                </c:pt>
                <c:pt idx="10064">
                  <c:v>31.158349891110028</c:v>
                </c:pt>
                <c:pt idx="10065">
                  <c:v>31.155624553964014</c:v>
                </c:pt>
                <c:pt idx="10066">
                  <c:v>31.152899216817996</c:v>
                </c:pt>
                <c:pt idx="10067">
                  <c:v>31.150173879671982</c:v>
                </c:pt>
                <c:pt idx="10068">
                  <c:v>31.147448542525964</c:v>
                </c:pt>
                <c:pt idx="10069">
                  <c:v>31.14472320537995</c:v>
                </c:pt>
                <c:pt idx="10070">
                  <c:v>31.141997868233936</c:v>
                </c:pt>
                <c:pt idx="10071">
                  <c:v>31.139272531087919</c:v>
                </c:pt>
                <c:pt idx="10072">
                  <c:v>31.136547193941905</c:v>
                </c:pt>
                <c:pt idx="10073">
                  <c:v>31.133821856795887</c:v>
                </c:pt>
                <c:pt idx="10074">
                  <c:v>31.131096519649873</c:v>
                </c:pt>
                <c:pt idx="10075">
                  <c:v>31.128371182503859</c:v>
                </c:pt>
                <c:pt idx="10076">
                  <c:v>31.125645845357841</c:v>
                </c:pt>
                <c:pt idx="10077">
                  <c:v>31.122920508211827</c:v>
                </c:pt>
                <c:pt idx="10078">
                  <c:v>31.120195171065809</c:v>
                </c:pt>
                <c:pt idx="10079">
                  <c:v>31.117469833919795</c:v>
                </c:pt>
                <c:pt idx="10080">
                  <c:v>31.114744496773781</c:v>
                </c:pt>
                <c:pt idx="10081">
                  <c:v>31.112019159627764</c:v>
                </c:pt>
                <c:pt idx="10082">
                  <c:v>31.109293822481749</c:v>
                </c:pt>
                <c:pt idx="10083">
                  <c:v>31.106568485335732</c:v>
                </c:pt>
                <c:pt idx="10084">
                  <c:v>31.103843148189718</c:v>
                </c:pt>
                <c:pt idx="10085">
                  <c:v>31.101174498926671</c:v>
                </c:pt>
                <c:pt idx="10086">
                  <c:v>31.098505849663624</c:v>
                </c:pt>
                <c:pt idx="10087">
                  <c:v>31.095837200400577</c:v>
                </c:pt>
                <c:pt idx="10088">
                  <c:v>31.093168551137534</c:v>
                </c:pt>
                <c:pt idx="10089">
                  <c:v>31.090499901874487</c:v>
                </c:pt>
                <c:pt idx="10090">
                  <c:v>31.087831252611441</c:v>
                </c:pt>
                <c:pt idx="10091">
                  <c:v>31.085162603348394</c:v>
                </c:pt>
                <c:pt idx="10092">
                  <c:v>31.082493954085347</c:v>
                </c:pt>
                <c:pt idx="10093">
                  <c:v>31.0798253048223</c:v>
                </c:pt>
                <c:pt idx="10094">
                  <c:v>31.077156655559254</c:v>
                </c:pt>
                <c:pt idx="10095">
                  <c:v>31.074488006296207</c:v>
                </c:pt>
                <c:pt idx="10096">
                  <c:v>31.071819357033164</c:v>
                </c:pt>
                <c:pt idx="10097">
                  <c:v>31.069150707770117</c:v>
                </c:pt>
                <c:pt idx="10098">
                  <c:v>31.06648205850707</c:v>
                </c:pt>
                <c:pt idx="10099">
                  <c:v>31.063813409244023</c:v>
                </c:pt>
                <c:pt idx="10100">
                  <c:v>31.061144759980976</c:v>
                </c:pt>
                <c:pt idx="10101">
                  <c:v>31.05847611071793</c:v>
                </c:pt>
                <c:pt idx="10102">
                  <c:v>31.055807461454883</c:v>
                </c:pt>
                <c:pt idx="10103">
                  <c:v>31.05313881219184</c:v>
                </c:pt>
                <c:pt idx="10104">
                  <c:v>31.050470162928793</c:v>
                </c:pt>
                <c:pt idx="10105">
                  <c:v>31.047801513665746</c:v>
                </c:pt>
                <c:pt idx="10106">
                  <c:v>31.045132864402699</c:v>
                </c:pt>
                <c:pt idx="10107">
                  <c:v>31.042464215139653</c:v>
                </c:pt>
                <c:pt idx="10108">
                  <c:v>31.039795565876606</c:v>
                </c:pt>
                <c:pt idx="10109">
                  <c:v>31.037126916613559</c:v>
                </c:pt>
                <c:pt idx="10110">
                  <c:v>31.034458267350512</c:v>
                </c:pt>
                <c:pt idx="10111">
                  <c:v>31.031789618087469</c:v>
                </c:pt>
                <c:pt idx="10112">
                  <c:v>31.029120968824422</c:v>
                </c:pt>
                <c:pt idx="10113">
                  <c:v>31.026452319561376</c:v>
                </c:pt>
                <c:pt idx="10114">
                  <c:v>31.023783670298329</c:v>
                </c:pt>
                <c:pt idx="10115">
                  <c:v>31.021169622710474</c:v>
                </c:pt>
                <c:pt idx="10116">
                  <c:v>31.018555575122615</c:v>
                </c:pt>
                <c:pt idx="10117">
                  <c:v>31.015941527534757</c:v>
                </c:pt>
                <c:pt idx="10118">
                  <c:v>31.013327479946902</c:v>
                </c:pt>
                <c:pt idx="10119">
                  <c:v>31.010713432359047</c:v>
                </c:pt>
                <c:pt idx="10120">
                  <c:v>31.008099384771189</c:v>
                </c:pt>
                <c:pt idx="10121">
                  <c:v>31.00548533718333</c:v>
                </c:pt>
                <c:pt idx="10122">
                  <c:v>31.002871289595475</c:v>
                </c:pt>
                <c:pt idx="10123">
                  <c:v>31.000257242007621</c:v>
                </c:pt>
                <c:pt idx="10124">
                  <c:v>30.997643194419762</c:v>
                </c:pt>
                <c:pt idx="10125">
                  <c:v>30.995029146831907</c:v>
                </c:pt>
                <c:pt idx="10126">
                  <c:v>30.992415099244049</c:v>
                </c:pt>
                <c:pt idx="10127">
                  <c:v>30.989801051656194</c:v>
                </c:pt>
                <c:pt idx="10128">
                  <c:v>30.987187004068335</c:v>
                </c:pt>
                <c:pt idx="10129">
                  <c:v>30.984572956480477</c:v>
                </c:pt>
                <c:pt idx="10130">
                  <c:v>30.981958908892622</c:v>
                </c:pt>
                <c:pt idx="10131">
                  <c:v>30.979344861304767</c:v>
                </c:pt>
                <c:pt idx="10132">
                  <c:v>30.976730813716909</c:v>
                </c:pt>
                <c:pt idx="10133">
                  <c:v>30.97411676612905</c:v>
                </c:pt>
                <c:pt idx="10134">
                  <c:v>30.971502718541196</c:v>
                </c:pt>
                <c:pt idx="10135">
                  <c:v>30.968888670953341</c:v>
                </c:pt>
                <c:pt idx="10136">
                  <c:v>30.966274623365482</c:v>
                </c:pt>
                <c:pt idx="10137">
                  <c:v>30.963660575777624</c:v>
                </c:pt>
                <c:pt idx="10138">
                  <c:v>30.961046528189769</c:v>
                </c:pt>
                <c:pt idx="10139">
                  <c:v>30.958432480601914</c:v>
                </c:pt>
                <c:pt idx="10140">
                  <c:v>30.955818433014056</c:v>
                </c:pt>
                <c:pt idx="10141">
                  <c:v>30.953204385426197</c:v>
                </c:pt>
                <c:pt idx="10142">
                  <c:v>30.950590337838342</c:v>
                </c:pt>
                <c:pt idx="10143">
                  <c:v>30.947976290250487</c:v>
                </c:pt>
                <c:pt idx="10144">
                  <c:v>30.945362242662629</c:v>
                </c:pt>
                <c:pt idx="10145">
                  <c:v>30.942802262443017</c:v>
                </c:pt>
                <c:pt idx="10146">
                  <c:v>30.940242282223409</c:v>
                </c:pt>
                <c:pt idx="10147">
                  <c:v>30.9376823020038</c:v>
                </c:pt>
                <c:pt idx="10148">
                  <c:v>30.935122321784188</c:v>
                </c:pt>
                <c:pt idx="10149">
                  <c:v>30.932562341564577</c:v>
                </c:pt>
                <c:pt idx="10150">
                  <c:v>30.930002361344968</c:v>
                </c:pt>
                <c:pt idx="10151">
                  <c:v>30.92744238112536</c:v>
                </c:pt>
                <c:pt idx="10152">
                  <c:v>30.924882400905748</c:v>
                </c:pt>
                <c:pt idx="10153">
                  <c:v>30.922322420686136</c:v>
                </c:pt>
                <c:pt idx="10154">
                  <c:v>30.919762440466528</c:v>
                </c:pt>
                <c:pt idx="10155">
                  <c:v>30.917202460246919</c:v>
                </c:pt>
                <c:pt idx="10156">
                  <c:v>30.914642480027307</c:v>
                </c:pt>
                <c:pt idx="10157">
                  <c:v>30.912082499807696</c:v>
                </c:pt>
                <c:pt idx="10158">
                  <c:v>30.909522519588087</c:v>
                </c:pt>
                <c:pt idx="10159">
                  <c:v>30.906962539368479</c:v>
                </c:pt>
                <c:pt idx="10160">
                  <c:v>30.904402559148867</c:v>
                </c:pt>
                <c:pt idx="10161">
                  <c:v>30.901842578929255</c:v>
                </c:pt>
                <c:pt idx="10162">
                  <c:v>30.899282598709647</c:v>
                </c:pt>
                <c:pt idx="10163">
                  <c:v>30.896722618490038</c:v>
                </c:pt>
                <c:pt idx="10164">
                  <c:v>30.894162638270426</c:v>
                </c:pt>
                <c:pt idx="10165">
                  <c:v>30.891602658050815</c:v>
                </c:pt>
                <c:pt idx="10166">
                  <c:v>30.889042677831206</c:v>
                </c:pt>
                <c:pt idx="10167">
                  <c:v>30.886482697611594</c:v>
                </c:pt>
                <c:pt idx="10168">
                  <c:v>30.883922717391986</c:v>
                </c:pt>
                <c:pt idx="10169">
                  <c:v>30.881362737172374</c:v>
                </c:pt>
                <c:pt idx="10170">
                  <c:v>30.878802756952766</c:v>
                </c:pt>
                <c:pt idx="10171">
                  <c:v>30.876242776733157</c:v>
                </c:pt>
                <c:pt idx="10172">
                  <c:v>30.873682796513545</c:v>
                </c:pt>
                <c:pt idx="10173">
                  <c:v>30.871122816293934</c:v>
                </c:pt>
                <c:pt idx="10174">
                  <c:v>30.868562836074325</c:v>
                </c:pt>
                <c:pt idx="10175">
                  <c:v>30.866054535951481</c:v>
                </c:pt>
                <c:pt idx="10176">
                  <c:v>30.863546235828636</c:v>
                </c:pt>
                <c:pt idx="10177">
                  <c:v>30.861037935705788</c:v>
                </c:pt>
                <c:pt idx="10178">
                  <c:v>30.858529635582943</c:v>
                </c:pt>
                <c:pt idx="10179">
                  <c:v>30.856021335460099</c:v>
                </c:pt>
                <c:pt idx="10180">
                  <c:v>30.853513035337254</c:v>
                </c:pt>
                <c:pt idx="10181">
                  <c:v>30.85100473521441</c:v>
                </c:pt>
                <c:pt idx="10182">
                  <c:v>30.848496435091565</c:v>
                </c:pt>
                <c:pt idx="10183">
                  <c:v>30.845988134968721</c:v>
                </c:pt>
                <c:pt idx="10184">
                  <c:v>30.843479834845873</c:v>
                </c:pt>
                <c:pt idx="10185">
                  <c:v>30.840971534723028</c:v>
                </c:pt>
                <c:pt idx="10186">
                  <c:v>30.838463234600184</c:v>
                </c:pt>
                <c:pt idx="10187">
                  <c:v>30.835954934477339</c:v>
                </c:pt>
                <c:pt idx="10188">
                  <c:v>30.833446634354495</c:v>
                </c:pt>
                <c:pt idx="10189">
                  <c:v>30.830938334231647</c:v>
                </c:pt>
                <c:pt idx="10190">
                  <c:v>30.828430034108802</c:v>
                </c:pt>
                <c:pt idx="10191">
                  <c:v>30.825921733985957</c:v>
                </c:pt>
                <c:pt idx="10192">
                  <c:v>30.823413433863113</c:v>
                </c:pt>
                <c:pt idx="10193">
                  <c:v>30.820905133740268</c:v>
                </c:pt>
                <c:pt idx="10194">
                  <c:v>30.818396833617424</c:v>
                </c:pt>
                <c:pt idx="10195">
                  <c:v>30.815888533494579</c:v>
                </c:pt>
                <c:pt idx="10196">
                  <c:v>30.813380233371731</c:v>
                </c:pt>
                <c:pt idx="10197">
                  <c:v>30.810871933248887</c:v>
                </c:pt>
                <c:pt idx="10198">
                  <c:v>30.808363633126042</c:v>
                </c:pt>
                <c:pt idx="10199">
                  <c:v>30.805855333003198</c:v>
                </c:pt>
                <c:pt idx="10200">
                  <c:v>30.803347032880353</c:v>
                </c:pt>
                <c:pt idx="10201">
                  <c:v>30.800838732757505</c:v>
                </c:pt>
                <c:pt idx="10202">
                  <c:v>30.798330432634661</c:v>
                </c:pt>
                <c:pt idx="10203">
                  <c:v>30.795822132511816</c:v>
                </c:pt>
                <c:pt idx="10204">
                  <c:v>30.793313832388971</c:v>
                </c:pt>
                <c:pt idx="10205">
                  <c:v>30.790855497714748</c:v>
                </c:pt>
                <c:pt idx="10206">
                  <c:v>30.788397163040528</c:v>
                </c:pt>
                <c:pt idx="10207">
                  <c:v>30.785938828366305</c:v>
                </c:pt>
                <c:pt idx="10208">
                  <c:v>30.783480493692082</c:v>
                </c:pt>
                <c:pt idx="10209">
                  <c:v>30.781022159017859</c:v>
                </c:pt>
                <c:pt idx="10210">
                  <c:v>30.778563824343639</c:v>
                </c:pt>
                <c:pt idx="10211">
                  <c:v>30.776105489669416</c:v>
                </c:pt>
                <c:pt idx="10212">
                  <c:v>30.773647154995192</c:v>
                </c:pt>
                <c:pt idx="10213">
                  <c:v>30.771188820320972</c:v>
                </c:pt>
                <c:pt idx="10214">
                  <c:v>30.768730485646749</c:v>
                </c:pt>
                <c:pt idx="10215">
                  <c:v>30.766272150972526</c:v>
                </c:pt>
                <c:pt idx="10216">
                  <c:v>30.763813816298306</c:v>
                </c:pt>
                <c:pt idx="10217">
                  <c:v>30.761355481624083</c:v>
                </c:pt>
                <c:pt idx="10218">
                  <c:v>30.75889714694986</c:v>
                </c:pt>
                <c:pt idx="10219">
                  <c:v>30.75643881227564</c:v>
                </c:pt>
                <c:pt idx="10220">
                  <c:v>30.753980477601417</c:v>
                </c:pt>
                <c:pt idx="10221">
                  <c:v>30.751522142927193</c:v>
                </c:pt>
                <c:pt idx="10222">
                  <c:v>30.74906380825297</c:v>
                </c:pt>
                <c:pt idx="10223">
                  <c:v>30.74660547357875</c:v>
                </c:pt>
                <c:pt idx="10224">
                  <c:v>30.744147138904527</c:v>
                </c:pt>
                <c:pt idx="10225">
                  <c:v>30.741688804230304</c:v>
                </c:pt>
                <c:pt idx="10226">
                  <c:v>30.739230469556084</c:v>
                </c:pt>
                <c:pt idx="10227">
                  <c:v>30.736772134881861</c:v>
                </c:pt>
                <c:pt idx="10228">
                  <c:v>30.734313800207637</c:v>
                </c:pt>
                <c:pt idx="10229">
                  <c:v>30.731855465533414</c:v>
                </c:pt>
                <c:pt idx="10230">
                  <c:v>30.729397130859194</c:v>
                </c:pt>
                <c:pt idx="10231">
                  <c:v>30.726938796184971</c:v>
                </c:pt>
                <c:pt idx="10232">
                  <c:v>30.724480461510748</c:v>
                </c:pt>
                <c:pt idx="10233">
                  <c:v>30.722022126836528</c:v>
                </c:pt>
                <c:pt idx="10234">
                  <c:v>30.719563792162305</c:v>
                </c:pt>
                <c:pt idx="10235">
                  <c:v>30.717157949408598</c:v>
                </c:pt>
                <c:pt idx="10236">
                  <c:v>30.714752106654895</c:v>
                </c:pt>
                <c:pt idx="10237">
                  <c:v>30.712346263901189</c:v>
                </c:pt>
                <c:pt idx="10238">
                  <c:v>30.709940421147483</c:v>
                </c:pt>
                <c:pt idx="10239">
                  <c:v>30.70753457839378</c:v>
                </c:pt>
                <c:pt idx="10240">
                  <c:v>30.705128735640074</c:v>
                </c:pt>
                <c:pt idx="10241">
                  <c:v>30.702722892886367</c:v>
                </c:pt>
                <c:pt idx="10242">
                  <c:v>30.700317050132664</c:v>
                </c:pt>
                <c:pt idx="10243">
                  <c:v>30.697911207378958</c:v>
                </c:pt>
                <c:pt idx="10244">
                  <c:v>30.695505364625252</c:v>
                </c:pt>
                <c:pt idx="10245">
                  <c:v>30.693099521871549</c:v>
                </c:pt>
                <c:pt idx="10246">
                  <c:v>30.690693679117842</c:v>
                </c:pt>
                <c:pt idx="10247">
                  <c:v>30.688287836364136</c:v>
                </c:pt>
                <c:pt idx="10248">
                  <c:v>30.685881993610433</c:v>
                </c:pt>
                <c:pt idx="10249">
                  <c:v>30.683476150856727</c:v>
                </c:pt>
                <c:pt idx="10250">
                  <c:v>30.68107030810302</c:v>
                </c:pt>
                <c:pt idx="10251">
                  <c:v>30.678664465349318</c:v>
                </c:pt>
                <c:pt idx="10252">
                  <c:v>30.676258622595611</c:v>
                </c:pt>
                <c:pt idx="10253">
                  <c:v>30.673852779841905</c:v>
                </c:pt>
                <c:pt idx="10254">
                  <c:v>30.671446937088202</c:v>
                </c:pt>
                <c:pt idx="10255">
                  <c:v>30.669041094334496</c:v>
                </c:pt>
                <c:pt idx="10256">
                  <c:v>30.666635251580789</c:v>
                </c:pt>
                <c:pt idx="10257">
                  <c:v>30.664229408827087</c:v>
                </c:pt>
                <c:pt idx="10258">
                  <c:v>30.66182356607338</c:v>
                </c:pt>
                <c:pt idx="10259">
                  <c:v>30.659417723319674</c:v>
                </c:pt>
                <c:pt idx="10260">
                  <c:v>30.657011880565971</c:v>
                </c:pt>
                <c:pt idx="10261">
                  <c:v>30.654606037812265</c:v>
                </c:pt>
                <c:pt idx="10262">
                  <c:v>30.652200195058558</c:v>
                </c:pt>
                <c:pt idx="10263">
                  <c:v>30.649794352304855</c:v>
                </c:pt>
                <c:pt idx="10264">
                  <c:v>30.647388509551149</c:v>
                </c:pt>
                <c:pt idx="10265">
                  <c:v>30.6450342499387</c:v>
                </c:pt>
                <c:pt idx="10266">
                  <c:v>30.642679990326254</c:v>
                </c:pt>
                <c:pt idx="10267">
                  <c:v>30.640325730713805</c:v>
                </c:pt>
                <c:pt idx="10268">
                  <c:v>30.637971471101359</c:v>
                </c:pt>
                <c:pt idx="10269">
                  <c:v>30.63561721148891</c:v>
                </c:pt>
                <c:pt idx="10270">
                  <c:v>30.633262951876461</c:v>
                </c:pt>
                <c:pt idx="10271">
                  <c:v>30.630908692264015</c:v>
                </c:pt>
                <c:pt idx="10272">
                  <c:v>30.628554432651566</c:v>
                </c:pt>
                <c:pt idx="10273">
                  <c:v>30.62620017303912</c:v>
                </c:pt>
                <c:pt idx="10274">
                  <c:v>30.623845913426671</c:v>
                </c:pt>
                <c:pt idx="10275">
                  <c:v>30.621491653814221</c:v>
                </c:pt>
                <c:pt idx="10276">
                  <c:v>30.619137394201775</c:v>
                </c:pt>
                <c:pt idx="10277">
                  <c:v>30.616783134589326</c:v>
                </c:pt>
                <c:pt idx="10278">
                  <c:v>30.61442887497688</c:v>
                </c:pt>
                <c:pt idx="10279">
                  <c:v>30.612074615364431</c:v>
                </c:pt>
                <c:pt idx="10280">
                  <c:v>30.609720355751982</c:v>
                </c:pt>
                <c:pt idx="10281">
                  <c:v>30.607366096139536</c:v>
                </c:pt>
                <c:pt idx="10282">
                  <c:v>30.605011836527087</c:v>
                </c:pt>
                <c:pt idx="10283">
                  <c:v>30.602657576914641</c:v>
                </c:pt>
                <c:pt idx="10284">
                  <c:v>30.600303317302192</c:v>
                </c:pt>
                <c:pt idx="10285">
                  <c:v>30.597949057689743</c:v>
                </c:pt>
                <c:pt idx="10286">
                  <c:v>30.595594798077297</c:v>
                </c:pt>
                <c:pt idx="10287">
                  <c:v>30.593240538464848</c:v>
                </c:pt>
                <c:pt idx="10288">
                  <c:v>30.590886278852402</c:v>
                </c:pt>
                <c:pt idx="10289">
                  <c:v>30.588532019239953</c:v>
                </c:pt>
                <c:pt idx="10290">
                  <c:v>30.586177759627503</c:v>
                </c:pt>
                <c:pt idx="10291">
                  <c:v>30.583823500015058</c:v>
                </c:pt>
                <c:pt idx="10292">
                  <c:v>30.581469240402608</c:v>
                </c:pt>
                <c:pt idx="10293">
                  <c:v>30.579114980790163</c:v>
                </c:pt>
                <c:pt idx="10294">
                  <c:v>30.576760721177713</c:v>
                </c:pt>
                <c:pt idx="10295">
                  <c:v>30.574457183573415</c:v>
                </c:pt>
                <c:pt idx="10296">
                  <c:v>30.572153645969113</c:v>
                </c:pt>
                <c:pt idx="10297">
                  <c:v>30.569850108364815</c:v>
                </c:pt>
                <c:pt idx="10298">
                  <c:v>30.567546570760513</c:v>
                </c:pt>
                <c:pt idx="10299">
                  <c:v>30.565243033156214</c:v>
                </c:pt>
                <c:pt idx="10300">
                  <c:v>30.562939495551912</c:v>
                </c:pt>
                <c:pt idx="10301">
                  <c:v>30.560635957947614</c:v>
                </c:pt>
                <c:pt idx="10302">
                  <c:v>30.558332420343316</c:v>
                </c:pt>
                <c:pt idx="10303">
                  <c:v>30.556028882739014</c:v>
                </c:pt>
                <c:pt idx="10304">
                  <c:v>30.553725345134715</c:v>
                </c:pt>
                <c:pt idx="10305">
                  <c:v>30.551421807530414</c:v>
                </c:pt>
                <c:pt idx="10306">
                  <c:v>30.549118269926115</c:v>
                </c:pt>
                <c:pt idx="10307">
                  <c:v>30.546814732321813</c:v>
                </c:pt>
                <c:pt idx="10308">
                  <c:v>30.544511194717515</c:v>
                </c:pt>
                <c:pt idx="10309">
                  <c:v>30.542207657113217</c:v>
                </c:pt>
                <c:pt idx="10310">
                  <c:v>30.539904119508915</c:v>
                </c:pt>
                <c:pt idx="10311">
                  <c:v>30.537600581904616</c:v>
                </c:pt>
                <c:pt idx="10312">
                  <c:v>30.535297044300314</c:v>
                </c:pt>
                <c:pt idx="10313">
                  <c:v>30.532993506696016</c:v>
                </c:pt>
                <c:pt idx="10314">
                  <c:v>30.530689969091714</c:v>
                </c:pt>
                <c:pt idx="10315">
                  <c:v>30.528386431487416</c:v>
                </c:pt>
                <c:pt idx="10316">
                  <c:v>30.526082893883114</c:v>
                </c:pt>
                <c:pt idx="10317">
                  <c:v>30.523779356278816</c:v>
                </c:pt>
                <c:pt idx="10318">
                  <c:v>30.521475818674517</c:v>
                </c:pt>
                <c:pt idx="10319">
                  <c:v>30.519172281070215</c:v>
                </c:pt>
                <c:pt idx="10320">
                  <c:v>30.516868743465917</c:v>
                </c:pt>
                <c:pt idx="10321">
                  <c:v>30.514565205861615</c:v>
                </c:pt>
                <c:pt idx="10322">
                  <c:v>30.512261668257317</c:v>
                </c:pt>
                <c:pt idx="10323">
                  <c:v>30.509958130653015</c:v>
                </c:pt>
                <c:pt idx="10324">
                  <c:v>30.507654593048716</c:v>
                </c:pt>
                <c:pt idx="10325">
                  <c:v>30.505402367486301</c:v>
                </c:pt>
                <c:pt idx="10326">
                  <c:v>30.503150141923886</c:v>
                </c:pt>
                <c:pt idx="10327">
                  <c:v>30.50089791636147</c:v>
                </c:pt>
                <c:pt idx="10328">
                  <c:v>30.498645690799055</c:v>
                </c:pt>
                <c:pt idx="10329">
                  <c:v>30.49639346523664</c:v>
                </c:pt>
                <c:pt idx="10330">
                  <c:v>30.494141239674224</c:v>
                </c:pt>
                <c:pt idx="10331">
                  <c:v>30.491889014111809</c:v>
                </c:pt>
                <c:pt idx="10332">
                  <c:v>30.48963678854939</c:v>
                </c:pt>
                <c:pt idx="10333">
                  <c:v>30.487384562986975</c:v>
                </c:pt>
                <c:pt idx="10334">
                  <c:v>30.48513233742456</c:v>
                </c:pt>
                <c:pt idx="10335">
                  <c:v>30.482880111862144</c:v>
                </c:pt>
                <c:pt idx="10336">
                  <c:v>30.480627886299729</c:v>
                </c:pt>
                <c:pt idx="10337">
                  <c:v>30.478375660737314</c:v>
                </c:pt>
                <c:pt idx="10338">
                  <c:v>30.476123435174898</c:v>
                </c:pt>
                <c:pt idx="10339">
                  <c:v>30.473871209612483</c:v>
                </c:pt>
                <c:pt idx="10340">
                  <c:v>30.471618984050068</c:v>
                </c:pt>
                <c:pt idx="10341">
                  <c:v>30.469366758487652</c:v>
                </c:pt>
                <c:pt idx="10342">
                  <c:v>30.467114532925237</c:v>
                </c:pt>
                <c:pt idx="10343">
                  <c:v>30.464862307362822</c:v>
                </c:pt>
                <c:pt idx="10344">
                  <c:v>30.462610081800406</c:v>
                </c:pt>
                <c:pt idx="10345">
                  <c:v>30.460357856237991</c:v>
                </c:pt>
                <c:pt idx="10346">
                  <c:v>30.458105630675576</c:v>
                </c:pt>
                <c:pt idx="10347">
                  <c:v>30.455853405113157</c:v>
                </c:pt>
                <c:pt idx="10348">
                  <c:v>30.453601179550741</c:v>
                </c:pt>
                <c:pt idx="10349">
                  <c:v>30.451348953988326</c:v>
                </c:pt>
                <c:pt idx="10350">
                  <c:v>30.449096728425911</c:v>
                </c:pt>
                <c:pt idx="10351">
                  <c:v>30.446844502863495</c:v>
                </c:pt>
                <c:pt idx="10352">
                  <c:v>30.44459227730108</c:v>
                </c:pt>
                <c:pt idx="10353">
                  <c:v>30.442340051738665</c:v>
                </c:pt>
                <c:pt idx="10354">
                  <c:v>30.440087826176249</c:v>
                </c:pt>
                <c:pt idx="10355">
                  <c:v>30.437885524206049</c:v>
                </c:pt>
                <c:pt idx="10356">
                  <c:v>30.435683222235848</c:v>
                </c:pt>
                <c:pt idx="10357">
                  <c:v>30.433480920265648</c:v>
                </c:pt>
                <c:pt idx="10358">
                  <c:v>30.431278618295451</c:v>
                </c:pt>
                <c:pt idx="10359">
                  <c:v>30.429076316325251</c:v>
                </c:pt>
                <c:pt idx="10360">
                  <c:v>30.42687401435505</c:v>
                </c:pt>
                <c:pt idx="10361">
                  <c:v>30.42467171238485</c:v>
                </c:pt>
                <c:pt idx="10362">
                  <c:v>30.422469410414649</c:v>
                </c:pt>
                <c:pt idx="10363">
                  <c:v>30.420267108444449</c:v>
                </c:pt>
                <c:pt idx="10364">
                  <c:v>30.418064806474248</c:v>
                </c:pt>
                <c:pt idx="10365">
                  <c:v>30.415862504504048</c:v>
                </c:pt>
                <c:pt idx="10366">
                  <c:v>30.413660202533851</c:v>
                </c:pt>
                <c:pt idx="10367">
                  <c:v>30.411457900563651</c:v>
                </c:pt>
                <c:pt idx="10368">
                  <c:v>30.40925559859345</c:v>
                </c:pt>
                <c:pt idx="10369">
                  <c:v>30.40705329662325</c:v>
                </c:pt>
                <c:pt idx="10370">
                  <c:v>30.404850994653049</c:v>
                </c:pt>
                <c:pt idx="10371">
                  <c:v>30.402648692682849</c:v>
                </c:pt>
                <c:pt idx="10372">
                  <c:v>30.400446390712649</c:v>
                </c:pt>
                <c:pt idx="10373">
                  <c:v>30.398244088742452</c:v>
                </c:pt>
                <c:pt idx="10374">
                  <c:v>30.396041786772251</c:v>
                </c:pt>
                <c:pt idx="10375">
                  <c:v>30.393839484802051</c:v>
                </c:pt>
                <c:pt idx="10376">
                  <c:v>30.39163718283185</c:v>
                </c:pt>
                <c:pt idx="10377">
                  <c:v>30.38943488086165</c:v>
                </c:pt>
                <c:pt idx="10378">
                  <c:v>30.387232578891449</c:v>
                </c:pt>
                <c:pt idx="10379">
                  <c:v>30.385030276921249</c:v>
                </c:pt>
                <c:pt idx="10380">
                  <c:v>30.382827974951049</c:v>
                </c:pt>
                <c:pt idx="10381">
                  <c:v>30.380625672980852</c:v>
                </c:pt>
                <c:pt idx="10382">
                  <c:v>30.378423371010651</c:v>
                </c:pt>
                <c:pt idx="10383">
                  <c:v>30.376221069040451</c:v>
                </c:pt>
                <c:pt idx="10384">
                  <c:v>30.37401876707025</c:v>
                </c:pt>
                <c:pt idx="10385">
                  <c:v>30.371865118703294</c:v>
                </c:pt>
                <c:pt idx="10386">
                  <c:v>30.369711470336338</c:v>
                </c:pt>
                <c:pt idx="10387">
                  <c:v>30.367557821969385</c:v>
                </c:pt>
                <c:pt idx="10388">
                  <c:v>30.365404173602428</c:v>
                </c:pt>
                <c:pt idx="10389">
                  <c:v>30.363250525235472</c:v>
                </c:pt>
                <c:pt idx="10390">
                  <c:v>30.361096876868515</c:v>
                </c:pt>
                <c:pt idx="10391">
                  <c:v>30.358943228501559</c:v>
                </c:pt>
                <c:pt idx="10392">
                  <c:v>30.356789580134603</c:v>
                </c:pt>
                <c:pt idx="10393">
                  <c:v>30.354635931767646</c:v>
                </c:pt>
                <c:pt idx="10394">
                  <c:v>30.352482283400693</c:v>
                </c:pt>
                <c:pt idx="10395">
                  <c:v>30.350328635033737</c:v>
                </c:pt>
                <c:pt idx="10396">
                  <c:v>30.34817498666678</c:v>
                </c:pt>
                <c:pt idx="10397">
                  <c:v>30.346021338299824</c:v>
                </c:pt>
                <c:pt idx="10398">
                  <c:v>30.343867689932868</c:v>
                </c:pt>
                <c:pt idx="10399">
                  <c:v>30.341714041565915</c:v>
                </c:pt>
                <c:pt idx="10400">
                  <c:v>30.339560393198958</c:v>
                </c:pt>
                <c:pt idx="10401">
                  <c:v>30.337406744832002</c:v>
                </c:pt>
                <c:pt idx="10402">
                  <c:v>30.335253096465046</c:v>
                </c:pt>
                <c:pt idx="10403">
                  <c:v>30.333099448098089</c:v>
                </c:pt>
                <c:pt idx="10404">
                  <c:v>30.330945799731133</c:v>
                </c:pt>
                <c:pt idx="10405">
                  <c:v>30.328792151364176</c:v>
                </c:pt>
                <c:pt idx="10406">
                  <c:v>30.326638502997223</c:v>
                </c:pt>
                <c:pt idx="10407">
                  <c:v>30.324484854630267</c:v>
                </c:pt>
                <c:pt idx="10408">
                  <c:v>30.322331206263311</c:v>
                </c:pt>
                <c:pt idx="10409">
                  <c:v>30.320177557896354</c:v>
                </c:pt>
                <c:pt idx="10410">
                  <c:v>30.318023909529398</c:v>
                </c:pt>
                <c:pt idx="10411">
                  <c:v>30.315870261162445</c:v>
                </c:pt>
                <c:pt idx="10412">
                  <c:v>30.313716612795488</c:v>
                </c:pt>
                <c:pt idx="10413">
                  <c:v>30.311562964428532</c:v>
                </c:pt>
                <c:pt idx="10414">
                  <c:v>30.309409316061576</c:v>
                </c:pt>
                <c:pt idx="10415">
                  <c:v>30.307303062685808</c:v>
                </c:pt>
                <c:pt idx="10416">
                  <c:v>30.30519680931004</c:v>
                </c:pt>
                <c:pt idx="10417">
                  <c:v>30.303090555934272</c:v>
                </c:pt>
                <c:pt idx="10418">
                  <c:v>30.300984302558504</c:v>
                </c:pt>
                <c:pt idx="10419">
                  <c:v>30.298878049182736</c:v>
                </c:pt>
                <c:pt idx="10420">
                  <c:v>30.296771795806968</c:v>
                </c:pt>
                <c:pt idx="10421">
                  <c:v>30.294665542431201</c:v>
                </c:pt>
                <c:pt idx="10422">
                  <c:v>30.292559289055436</c:v>
                </c:pt>
                <c:pt idx="10423">
                  <c:v>30.290453035679668</c:v>
                </c:pt>
                <c:pt idx="10424">
                  <c:v>30.288346782303901</c:v>
                </c:pt>
                <c:pt idx="10425">
                  <c:v>30.286240528928133</c:v>
                </c:pt>
                <c:pt idx="10426">
                  <c:v>30.284134275552365</c:v>
                </c:pt>
                <c:pt idx="10427">
                  <c:v>30.282028022176597</c:v>
                </c:pt>
                <c:pt idx="10428">
                  <c:v>30.279921768800829</c:v>
                </c:pt>
                <c:pt idx="10429">
                  <c:v>30.277815515425061</c:v>
                </c:pt>
                <c:pt idx="10430">
                  <c:v>30.275709262049293</c:v>
                </c:pt>
                <c:pt idx="10431">
                  <c:v>30.273603008673525</c:v>
                </c:pt>
                <c:pt idx="10432">
                  <c:v>30.271496755297758</c:v>
                </c:pt>
                <c:pt idx="10433">
                  <c:v>30.26939050192199</c:v>
                </c:pt>
                <c:pt idx="10434">
                  <c:v>30.267284248546222</c:v>
                </c:pt>
                <c:pt idx="10435">
                  <c:v>30.265177995170454</c:v>
                </c:pt>
                <c:pt idx="10436">
                  <c:v>30.263071741794686</c:v>
                </c:pt>
                <c:pt idx="10437">
                  <c:v>30.260965488418922</c:v>
                </c:pt>
                <c:pt idx="10438">
                  <c:v>30.258859235043154</c:v>
                </c:pt>
                <c:pt idx="10439">
                  <c:v>30.256752981667386</c:v>
                </c:pt>
                <c:pt idx="10440">
                  <c:v>30.254646728291618</c:v>
                </c:pt>
                <c:pt idx="10441">
                  <c:v>30.25254047491585</c:v>
                </c:pt>
                <c:pt idx="10442">
                  <c:v>30.250434221540083</c:v>
                </c:pt>
                <c:pt idx="10443">
                  <c:v>30.248327968164315</c:v>
                </c:pt>
                <c:pt idx="10444">
                  <c:v>30.246221714788547</c:v>
                </c:pt>
                <c:pt idx="10445">
                  <c:v>30.244164497989491</c:v>
                </c:pt>
                <c:pt idx="10446">
                  <c:v>30.242107281190435</c:v>
                </c:pt>
                <c:pt idx="10447">
                  <c:v>30.240050064391376</c:v>
                </c:pt>
                <c:pt idx="10448">
                  <c:v>30.23799284759232</c:v>
                </c:pt>
                <c:pt idx="10449">
                  <c:v>30.235935630793264</c:v>
                </c:pt>
                <c:pt idx="10450">
                  <c:v>30.233878413994209</c:v>
                </c:pt>
                <c:pt idx="10451">
                  <c:v>30.231821197195153</c:v>
                </c:pt>
                <c:pt idx="10452">
                  <c:v>30.229763980396097</c:v>
                </c:pt>
                <c:pt idx="10453">
                  <c:v>30.227706763597041</c:v>
                </c:pt>
                <c:pt idx="10454">
                  <c:v>30.225649546797982</c:v>
                </c:pt>
                <c:pt idx="10455">
                  <c:v>30.223592329998926</c:v>
                </c:pt>
                <c:pt idx="10456">
                  <c:v>30.22153511319987</c:v>
                </c:pt>
                <c:pt idx="10457">
                  <c:v>30.219477896400814</c:v>
                </c:pt>
                <c:pt idx="10458">
                  <c:v>30.217420679601759</c:v>
                </c:pt>
                <c:pt idx="10459">
                  <c:v>30.215363462802699</c:v>
                </c:pt>
                <c:pt idx="10460">
                  <c:v>30.213306246003643</c:v>
                </c:pt>
                <c:pt idx="10461">
                  <c:v>30.211249029204588</c:v>
                </c:pt>
                <c:pt idx="10462">
                  <c:v>30.209191812405532</c:v>
                </c:pt>
                <c:pt idx="10463">
                  <c:v>30.207134595606476</c:v>
                </c:pt>
                <c:pt idx="10464">
                  <c:v>30.20507737880742</c:v>
                </c:pt>
                <c:pt idx="10465">
                  <c:v>30.203020162008364</c:v>
                </c:pt>
                <c:pt idx="10466">
                  <c:v>30.200962945209305</c:v>
                </c:pt>
                <c:pt idx="10467">
                  <c:v>30.198905728410249</c:v>
                </c:pt>
                <c:pt idx="10468">
                  <c:v>30.196848511611194</c:v>
                </c:pt>
                <c:pt idx="10469">
                  <c:v>30.194791294812138</c:v>
                </c:pt>
                <c:pt idx="10470">
                  <c:v>30.192734078013082</c:v>
                </c:pt>
                <c:pt idx="10471">
                  <c:v>30.190676861214023</c:v>
                </c:pt>
                <c:pt idx="10472">
                  <c:v>30.188619644414967</c:v>
                </c:pt>
                <c:pt idx="10473">
                  <c:v>30.186562427615911</c:v>
                </c:pt>
                <c:pt idx="10474">
                  <c:v>30.184505210816855</c:v>
                </c:pt>
                <c:pt idx="10475">
                  <c:v>30.182497624297177</c:v>
                </c:pt>
                <c:pt idx="10476">
                  <c:v>30.180490037777503</c:v>
                </c:pt>
                <c:pt idx="10477">
                  <c:v>30.178482451257825</c:v>
                </c:pt>
                <c:pt idx="10478">
                  <c:v>30.17647486473815</c:v>
                </c:pt>
                <c:pt idx="10479">
                  <c:v>30.174467278218472</c:v>
                </c:pt>
                <c:pt idx="10480">
                  <c:v>30.172459691698798</c:v>
                </c:pt>
                <c:pt idx="10481">
                  <c:v>30.17045210517912</c:v>
                </c:pt>
                <c:pt idx="10482">
                  <c:v>30.168444518659442</c:v>
                </c:pt>
                <c:pt idx="10483">
                  <c:v>30.166436932139767</c:v>
                </c:pt>
                <c:pt idx="10484">
                  <c:v>30.164429345620089</c:v>
                </c:pt>
                <c:pt idx="10485">
                  <c:v>30.162421759100415</c:v>
                </c:pt>
                <c:pt idx="10486">
                  <c:v>30.160414172580737</c:v>
                </c:pt>
                <c:pt idx="10487">
                  <c:v>30.158406586061062</c:v>
                </c:pt>
                <c:pt idx="10488">
                  <c:v>30.156398999541384</c:v>
                </c:pt>
                <c:pt idx="10489">
                  <c:v>30.154391413021706</c:v>
                </c:pt>
                <c:pt idx="10490">
                  <c:v>30.152383826502032</c:v>
                </c:pt>
                <c:pt idx="10491">
                  <c:v>30.150376239982354</c:v>
                </c:pt>
                <c:pt idx="10492">
                  <c:v>30.148368653462679</c:v>
                </c:pt>
                <c:pt idx="10493">
                  <c:v>30.146361066943001</c:v>
                </c:pt>
                <c:pt idx="10494">
                  <c:v>30.144353480423327</c:v>
                </c:pt>
                <c:pt idx="10495">
                  <c:v>30.142345893903649</c:v>
                </c:pt>
                <c:pt idx="10496">
                  <c:v>30.140338307383974</c:v>
                </c:pt>
                <c:pt idx="10497">
                  <c:v>30.138330720864296</c:v>
                </c:pt>
                <c:pt idx="10498">
                  <c:v>30.136323134344618</c:v>
                </c:pt>
                <c:pt idx="10499">
                  <c:v>30.134315547824944</c:v>
                </c:pt>
                <c:pt idx="10500">
                  <c:v>30.132307961305266</c:v>
                </c:pt>
                <c:pt idx="10501">
                  <c:v>30.130300374785591</c:v>
                </c:pt>
                <c:pt idx="10502">
                  <c:v>30.128292788265913</c:v>
                </c:pt>
                <c:pt idx="10503">
                  <c:v>30.126285201746239</c:v>
                </c:pt>
                <c:pt idx="10504">
                  <c:v>30.124277615226561</c:v>
                </c:pt>
                <c:pt idx="10505">
                  <c:v>30.122318867983434</c:v>
                </c:pt>
                <c:pt idx="10506">
                  <c:v>30.120360120740308</c:v>
                </c:pt>
                <c:pt idx="10507">
                  <c:v>30.118401373497182</c:v>
                </c:pt>
                <c:pt idx="10508">
                  <c:v>30.116442626254056</c:v>
                </c:pt>
                <c:pt idx="10509">
                  <c:v>30.11448387901093</c:v>
                </c:pt>
                <c:pt idx="10510">
                  <c:v>30.112525131767804</c:v>
                </c:pt>
                <c:pt idx="10511">
                  <c:v>30.110566384524677</c:v>
                </c:pt>
                <c:pt idx="10512">
                  <c:v>30.108607637281551</c:v>
                </c:pt>
                <c:pt idx="10513">
                  <c:v>30.106648890038425</c:v>
                </c:pt>
                <c:pt idx="10514">
                  <c:v>30.104690142795299</c:v>
                </c:pt>
                <c:pt idx="10515">
                  <c:v>30.102731395552173</c:v>
                </c:pt>
                <c:pt idx="10516">
                  <c:v>30.100772648309047</c:v>
                </c:pt>
                <c:pt idx="10517">
                  <c:v>30.09881390106592</c:v>
                </c:pt>
                <c:pt idx="10518">
                  <c:v>30.096855153822794</c:v>
                </c:pt>
                <c:pt idx="10519">
                  <c:v>30.094896406579664</c:v>
                </c:pt>
                <c:pt idx="10520">
                  <c:v>30.092937659336538</c:v>
                </c:pt>
                <c:pt idx="10521">
                  <c:v>30.090978912093412</c:v>
                </c:pt>
                <c:pt idx="10522">
                  <c:v>30.089020164850286</c:v>
                </c:pt>
                <c:pt idx="10523">
                  <c:v>30.08706141760716</c:v>
                </c:pt>
                <c:pt idx="10524">
                  <c:v>30.085102670364034</c:v>
                </c:pt>
                <c:pt idx="10525">
                  <c:v>30.083143923120907</c:v>
                </c:pt>
                <c:pt idx="10526">
                  <c:v>30.081185175877781</c:v>
                </c:pt>
                <c:pt idx="10527">
                  <c:v>30.079226428634655</c:v>
                </c:pt>
                <c:pt idx="10528">
                  <c:v>30.077267681391529</c:v>
                </c:pt>
                <c:pt idx="10529">
                  <c:v>30.075308934148403</c:v>
                </c:pt>
                <c:pt idx="10530">
                  <c:v>30.073350186905277</c:v>
                </c:pt>
                <c:pt idx="10531">
                  <c:v>30.07139143966215</c:v>
                </c:pt>
                <c:pt idx="10532">
                  <c:v>30.069432692419024</c:v>
                </c:pt>
                <c:pt idx="10533">
                  <c:v>30.067473945175898</c:v>
                </c:pt>
                <c:pt idx="10534">
                  <c:v>30.065515197932772</c:v>
                </c:pt>
                <c:pt idx="10535">
                  <c:v>30.063600271307141</c:v>
                </c:pt>
                <c:pt idx="10536">
                  <c:v>30.061685344681511</c:v>
                </c:pt>
                <c:pt idx="10537">
                  <c:v>30.059770418055876</c:v>
                </c:pt>
                <c:pt idx="10538">
                  <c:v>30.057855491430246</c:v>
                </c:pt>
                <c:pt idx="10539">
                  <c:v>30.055940564804615</c:v>
                </c:pt>
                <c:pt idx="10540">
                  <c:v>30.054025638178985</c:v>
                </c:pt>
                <c:pt idx="10541">
                  <c:v>30.052110711553354</c:v>
                </c:pt>
                <c:pt idx="10542">
                  <c:v>30.050195784927723</c:v>
                </c:pt>
                <c:pt idx="10543">
                  <c:v>30.048280858302093</c:v>
                </c:pt>
                <c:pt idx="10544">
                  <c:v>30.046365931676458</c:v>
                </c:pt>
                <c:pt idx="10545">
                  <c:v>30.044451005050828</c:v>
                </c:pt>
                <c:pt idx="10546">
                  <c:v>30.042536078425197</c:v>
                </c:pt>
                <c:pt idx="10547">
                  <c:v>30.040621151799566</c:v>
                </c:pt>
                <c:pt idx="10548">
                  <c:v>30.038706225173936</c:v>
                </c:pt>
                <c:pt idx="10549">
                  <c:v>30.036791298548302</c:v>
                </c:pt>
                <c:pt idx="10550">
                  <c:v>30.034876371922671</c:v>
                </c:pt>
                <c:pt idx="10551">
                  <c:v>30.03296144529704</c:v>
                </c:pt>
                <c:pt idx="10552">
                  <c:v>30.03104651867141</c:v>
                </c:pt>
                <c:pt idx="10553">
                  <c:v>30.029131592045779</c:v>
                </c:pt>
                <c:pt idx="10554">
                  <c:v>30.027216665420148</c:v>
                </c:pt>
                <c:pt idx="10555">
                  <c:v>30.025301738794518</c:v>
                </c:pt>
                <c:pt idx="10556">
                  <c:v>30.023386812168884</c:v>
                </c:pt>
                <c:pt idx="10557">
                  <c:v>30.021471885543253</c:v>
                </c:pt>
                <c:pt idx="10558">
                  <c:v>30.019556958917622</c:v>
                </c:pt>
                <c:pt idx="10559">
                  <c:v>30.017642032291992</c:v>
                </c:pt>
                <c:pt idx="10560">
                  <c:v>30.015727105666361</c:v>
                </c:pt>
                <c:pt idx="10561">
                  <c:v>30.013812179040727</c:v>
                </c:pt>
                <c:pt idx="10562">
                  <c:v>30.011897252415096</c:v>
                </c:pt>
                <c:pt idx="10563">
                  <c:v>30.009982325789466</c:v>
                </c:pt>
                <c:pt idx="10564">
                  <c:v>30.008067399163835</c:v>
                </c:pt>
                <c:pt idx="10565">
                  <c:v>30.006188681570276</c:v>
                </c:pt>
                <c:pt idx="10566">
                  <c:v>30.00430996397672</c:v>
                </c:pt>
                <c:pt idx="10567">
                  <c:v>30.002431246383161</c:v>
                </c:pt>
                <c:pt idx="10568">
                  <c:v>30.000552528789605</c:v>
                </c:pt>
                <c:pt idx="10569">
                  <c:v>29.998673811196046</c:v>
                </c:pt>
                <c:pt idx="10570">
                  <c:v>29.996795093602486</c:v>
                </c:pt>
                <c:pt idx="10571">
                  <c:v>29.994916376008931</c:v>
                </c:pt>
                <c:pt idx="10572">
                  <c:v>29.993037658415371</c:v>
                </c:pt>
                <c:pt idx="10573">
                  <c:v>29.991158940821816</c:v>
                </c:pt>
                <c:pt idx="10574">
                  <c:v>29.989280223228256</c:v>
                </c:pt>
                <c:pt idx="10575">
                  <c:v>29.987401505634697</c:v>
                </c:pt>
                <c:pt idx="10576">
                  <c:v>29.985522788041141</c:v>
                </c:pt>
                <c:pt idx="10577">
                  <c:v>29.983644070447582</c:v>
                </c:pt>
                <c:pt idx="10578">
                  <c:v>29.981765352854026</c:v>
                </c:pt>
                <c:pt idx="10579">
                  <c:v>29.979886635260467</c:v>
                </c:pt>
                <c:pt idx="10580">
                  <c:v>29.978007917666908</c:v>
                </c:pt>
                <c:pt idx="10581">
                  <c:v>29.976129200073352</c:v>
                </c:pt>
                <c:pt idx="10582">
                  <c:v>29.974250482479793</c:v>
                </c:pt>
                <c:pt idx="10583">
                  <c:v>29.972371764886237</c:v>
                </c:pt>
                <c:pt idx="10584">
                  <c:v>29.970493047292678</c:v>
                </c:pt>
                <c:pt idx="10585">
                  <c:v>29.968614329699118</c:v>
                </c:pt>
                <c:pt idx="10586">
                  <c:v>29.966735612105563</c:v>
                </c:pt>
                <c:pt idx="10587">
                  <c:v>29.964856894512003</c:v>
                </c:pt>
                <c:pt idx="10588">
                  <c:v>29.962978176918448</c:v>
                </c:pt>
                <c:pt idx="10589">
                  <c:v>29.961099459324888</c:v>
                </c:pt>
                <c:pt idx="10590">
                  <c:v>29.959220741731329</c:v>
                </c:pt>
                <c:pt idx="10591">
                  <c:v>29.957342024137773</c:v>
                </c:pt>
                <c:pt idx="10592">
                  <c:v>29.955463306544214</c:v>
                </c:pt>
                <c:pt idx="10593">
                  <c:v>29.953584588950658</c:v>
                </c:pt>
                <c:pt idx="10594">
                  <c:v>29.951705871357099</c:v>
                </c:pt>
                <c:pt idx="10595">
                  <c:v>29.949853474616919</c:v>
                </c:pt>
                <c:pt idx="10596">
                  <c:v>29.948001077876739</c:v>
                </c:pt>
                <c:pt idx="10597">
                  <c:v>29.94614868113656</c:v>
                </c:pt>
                <c:pt idx="10598">
                  <c:v>29.94429628439638</c:v>
                </c:pt>
                <c:pt idx="10599">
                  <c:v>29.9424438876562</c:v>
                </c:pt>
                <c:pt idx="10600">
                  <c:v>29.94059149091602</c:v>
                </c:pt>
                <c:pt idx="10601">
                  <c:v>29.93873909417584</c:v>
                </c:pt>
                <c:pt idx="10602">
                  <c:v>29.936886697435661</c:v>
                </c:pt>
                <c:pt idx="10603">
                  <c:v>29.935034300695481</c:v>
                </c:pt>
                <c:pt idx="10604">
                  <c:v>29.933181903955301</c:v>
                </c:pt>
                <c:pt idx="10605">
                  <c:v>29.931329507215121</c:v>
                </c:pt>
                <c:pt idx="10606">
                  <c:v>29.929477110474942</c:v>
                </c:pt>
                <c:pt idx="10607">
                  <c:v>29.927624713734762</c:v>
                </c:pt>
                <c:pt idx="10608">
                  <c:v>29.925772316994582</c:v>
                </c:pt>
                <c:pt idx="10609">
                  <c:v>29.923919920254406</c:v>
                </c:pt>
                <c:pt idx="10610">
                  <c:v>29.922067523514226</c:v>
                </c:pt>
                <c:pt idx="10611">
                  <c:v>29.920215126774046</c:v>
                </c:pt>
                <c:pt idx="10612">
                  <c:v>29.918362730033866</c:v>
                </c:pt>
                <c:pt idx="10613">
                  <c:v>29.916510333293687</c:v>
                </c:pt>
                <c:pt idx="10614">
                  <c:v>29.914657936553507</c:v>
                </c:pt>
                <c:pt idx="10615">
                  <c:v>29.912805539813327</c:v>
                </c:pt>
                <c:pt idx="10616">
                  <c:v>29.910953143073147</c:v>
                </c:pt>
                <c:pt idx="10617">
                  <c:v>29.909100746332967</c:v>
                </c:pt>
                <c:pt idx="10618">
                  <c:v>29.907248349592788</c:v>
                </c:pt>
                <c:pt idx="10619">
                  <c:v>29.905395952852608</c:v>
                </c:pt>
                <c:pt idx="10620">
                  <c:v>29.903543556112428</c:v>
                </c:pt>
                <c:pt idx="10621">
                  <c:v>29.901691159372248</c:v>
                </c:pt>
                <c:pt idx="10622">
                  <c:v>29.899838762632069</c:v>
                </c:pt>
                <c:pt idx="10623">
                  <c:v>29.897986365891889</c:v>
                </c:pt>
                <c:pt idx="10624">
                  <c:v>29.896133969151709</c:v>
                </c:pt>
                <c:pt idx="10625">
                  <c:v>29.89430263946911</c:v>
                </c:pt>
                <c:pt idx="10626">
                  <c:v>29.892471309786515</c:v>
                </c:pt>
                <c:pt idx="10627">
                  <c:v>29.890639980103916</c:v>
                </c:pt>
                <c:pt idx="10628">
                  <c:v>29.888808650421321</c:v>
                </c:pt>
                <c:pt idx="10629">
                  <c:v>29.886977320738723</c:v>
                </c:pt>
                <c:pt idx="10630">
                  <c:v>29.885145991056127</c:v>
                </c:pt>
                <c:pt idx="10631">
                  <c:v>29.883314661373529</c:v>
                </c:pt>
                <c:pt idx="10632">
                  <c:v>29.88148333169093</c:v>
                </c:pt>
                <c:pt idx="10633">
                  <c:v>29.879652002008335</c:v>
                </c:pt>
                <c:pt idx="10634">
                  <c:v>29.877820672325736</c:v>
                </c:pt>
                <c:pt idx="10635">
                  <c:v>29.875989342643141</c:v>
                </c:pt>
                <c:pt idx="10636">
                  <c:v>29.874158012960542</c:v>
                </c:pt>
                <c:pt idx="10637">
                  <c:v>29.872326683277947</c:v>
                </c:pt>
                <c:pt idx="10638">
                  <c:v>29.870495353595349</c:v>
                </c:pt>
                <c:pt idx="10639">
                  <c:v>29.86866402391275</c:v>
                </c:pt>
                <c:pt idx="10640">
                  <c:v>29.866832694230155</c:v>
                </c:pt>
                <c:pt idx="10641">
                  <c:v>29.865001364547556</c:v>
                </c:pt>
                <c:pt idx="10642">
                  <c:v>29.863170034864961</c:v>
                </c:pt>
                <c:pt idx="10643">
                  <c:v>29.861338705182362</c:v>
                </c:pt>
                <c:pt idx="10644">
                  <c:v>29.859507375499767</c:v>
                </c:pt>
                <c:pt idx="10645">
                  <c:v>29.857676045817168</c:v>
                </c:pt>
                <c:pt idx="10646">
                  <c:v>29.855844716134573</c:v>
                </c:pt>
                <c:pt idx="10647">
                  <c:v>29.854013386451975</c:v>
                </c:pt>
                <c:pt idx="10648">
                  <c:v>29.852182056769376</c:v>
                </c:pt>
                <c:pt idx="10649">
                  <c:v>29.850350727086781</c:v>
                </c:pt>
                <c:pt idx="10650">
                  <c:v>29.848519397404182</c:v>
                </c:pt>
                <c:pt idx="10651">
                  <c:v>29.846688067721587</c:v>
                </c:pt>
                <c:pt idx="10652">
                  <c:v>29.844856738038988</c:v>
                </c:pt>
                <c:pt idx="10653">
                  <c:v>29.843025408356393</c:v>
                </c:pt>
                <c:pt idx="10654">
                  <c:v>29.841194078673794</c:v>
                </c:pt>
                <c:pt idx="10655">
                  <c:v>29.839387360700158</c:v>
                </c:pt>
                <c:pt idx="10656">
                  <c:v>29.837580642726525</c:v>
                </c:pt>
                <c:pt idx="10657">
                  <c:v>29.835773924752889</c:v>
                </c:pt>
                <c:pt idx="10658">
                  <c:v>29.833967206779253</c:v>
                </c:pt>
                <c:pt idx="10659">
                  <c:v>29.832160488805616</c:v>
                </c:pt>
                <c:pt idx="10660">
                  <c:v>29.830353770831984</c:v>
                </c:pt>
                <c:pt idx="10661">
                  <c:v>29.828547052858347</c:v>
                </c:pt>
                <c:pt idx="10662">
                  <c:v>29.826740334884711</c:v>
                </c:pt>
                <c:pt idx="10663">
                  <c:v>29.824933616911075</c:v>
                </c:pt>
                <c:pt idx="10664">
                  <c:v>29.823126898937442</c:v>
                </c:pt>
                <c:pt idx="10665">
                  <c:v>29.821320180963806</c:v>
                </c:pt>
                <c:pt idx="10666">
                  <c:v>29.819513462990169</c:v>
                </c:pt>
                <c:pt idx="10667">
                  <c:v>29.817706745016533</c:v>
                </c:pt>
                <c:pt idx="10668">
                  <c:v>29.8159000270429</c:v>
                </c:pt>
                <c:pt idx="10669">
                  <c:v>29.814093309069264</c:v>
                </c:pt>
                <c:pt idx="10670">
                  <c:v>29.812286591095628</c:v>
                </c:pt>
                <c:pt idx="10671">
                  <c:v>29.810479873121995</c:v>
                </c:pt>
                <c:pt idx="10672">
                  <c:v>29.808673155148359</c:v>
                </c:pt>
                <c:pt idx="10673">
                  <c:v>29.806866437174723</c:v>
                </c:pt>
                <c:pt idx="10674">
                  <c:v>29.805059719201086</c:v>
                </c:pt>
                <c:pt idx="10675">
                  <c:v>29.803253001227453</c:v>
                </c:pt>
                <c:pt idx="10676">
                  <c:v>29.801446283253817</c:v>
                </c:pt>
                <c:pt idx="10677">
                  <c:v>29.799639565280181</c:v>
                </c:pt>
                <c:pt idx="10678">
                  <c:v>29.797832847306545</c:v>
                </c:pt>
                <c:pt idx="10679">
                  <c:v>29.796026129332912</c:v>
                </c:pt>
                <c:pt idx="10680">
                  <c:v>29.794219411359276</c:v>
                </c:pt>
                <c:pt idx="10681">
                  <c:v>29.792412693385639</c:v>
                </c:pt>
                <c:pt idx="10682">
                  <c:v>29.790605975412003</c:v>
                </c:pt>
                <c:pt idx="10683">
                  <c:v>29.78879925743837</c:v>
                </c:pt>
                <c:pt idx="10684">
                  <c:v>29.786992539464734</c:v>
                </c:pt>
                <c:pt idx="10685">
                  <c:v>29.785216081305478</c:v>
                </c:pt>
                <c:pt idx="10686">
                  <c:v>29.783439623146222</c:v>
                </c:pt>
                <c:pt idx="10687">
                  <c:v>29.781663164986966</c:v>
                </c:pt>
                <c:pt idx="10688">
                  <c:v>29.77988670682771</c:v>
                </c:pt>
                <c:pt idx="10689">
                  <c:v>29.778110248668455</c:v>
                </c:pt>
                <c:pt idx="10690">
                  <c:v>29.776333790509199</c:v>
                </c:pt>
                <c:pt idx="10691">
                  <c:v>29.774557332349943</c:v>
                </c:pt>
                <c:pt idx="10692">
                  <c:v>29.772780874190687</c:v>
                </c:pt>
                <c:pt idx="10693">
                  <c:v>29.771004416031431</c:v>
                </c:pt>
                <c:pt idx="10694">
                  <c:v>29.769227957872175</c:v>
                </c:pt>
                <c:pt idx="10695">
                  <c:v>29.767451499712919</c:v>
                </c:pt>
                <c:pt idx="10696">
                  <c:v>29.765675041553664</c:v>
                </c:pt>
                <c:pt idx="10697">
                  <c:v>29.763898583394408</c:v>
                </c:pt>
                <c:pt idx="10698">
                  <c:v>29.762122125235152</c:v>
                </c:pt>
                <c:pt idx="10699">
                  <c:v>29.760345667075896</c:v>
                </c:pt>
                <c:pt idx="10700">
                  <c:v>29.758569208916636</c:v>
                </c:pt>
                <c:pt idx="10701">
                  <c:v>29.756792750757381</c:v>
                </c:pt>
                <c:pt idx="10702">
                  <c:v>29.755016292598125</c:v>
                </c:pt>
                <c:pt idx="10703">
                  <c:v>29.753239834438869</c:v>
                </c:pt>
                <c:pt idx="10704">
                  <c:v>29.751463376279613</c:v>
                </c:pt>
                <c:pt idx="10705">
                  <c:v>29.749686918120357</c:v>
                </c:pt>
                <c:pt idx="10706">
                  <c:v>29.747910459961101</c:v>
                </c:pt>
                <c:pt idx="10707">
                  <c:v>29.746134001801845</c:v>
                </c:pt>
                <c:pt idx="10708">
                  <c:v>29.74435754364259</c:v>
                </c:pt>
                <c:pt idx="10709">
                  <c:v>29.742581085483334</c:v>
                </c:pt>
                <c:pt idx="10710">
                  <c:v>29.740804627324078</c:v>
                </c:pt>
                <c:pt idx="10711">
                  <c:v>29.739028169164822</c:v>
                </c:pt>
                <c:pt idx="10712">
                  <c:v>29.737251711005566</c:v>
                </c:pt>
                <c:pt idx="10713">
                  <c:v>29.73547525284631</c:v>
                </c:pt>
                <c:pt idx="10714">
                  <c:v>29.733698794687054</c:v>
                </c:pt>
                <c:pt idx="10715">
                  <c:v>29.731954477318961</c:v>
                </c:pt>
                <c:pt idx="10716">
                  <c:v>29.730210159950868</c:v>
                </c:pt>
                <c:pt idx="10717">
                  <c:v>29.728465842582775</c:v>
                </c:pt>
                <c:pt idx="10718">
                  <c:v>29.726721525214678</c:v>
                </c:pt>
                <c:pt idx="10719">
                  <c:v>29.724977207846585</c:v>
                </c:pt>
                <c:pt idx="10720">
                  <c:v>29.723232890478492</c:v>
                </c:pt>
                <c:pt idx="10721">
                  <c:v>29.721488573110399</c:v>
                </c:pt>
                <c:pt idx="10722">
                  <c:v>29.719744255742306</c:v>
                </c:pt>
                <c:pt idx="10723">
                  <c:v>29.717999938374213</c:v>
                </c:pt>
                <c:pt idx="10724">
                  <c:v>29.71625562100612</c:v>
                </c:pt>
                <c:pt idx="10725">
                  <c:v>29.714511303638027</c:v>
                </c:pt>
                <c:pt idx="10726">
                  <c:v>29.71276698626993</c:v>
                </c:pt>
                <c:pt idx="10727">
                  <c:v>29.711022668901837</c:v>
                </c:pt>
                <c:pt idx="10728">
                  <c:v>29.709278351533744</c:v>
                </c:pt>
                <c:pt idx="10729">
                  <c:v>29.707534034165651</c:v>
                </c:pt>
                <c:pt idx="10730">
                  <c:v>29.705789716797558</c:v>
                </c:pt>
                <c:pt idx="10731">
                  <c:v>29.704045399429464</c:v>
                </c:pt>
                <c:pt idx="10732">
                  <c:v>29.702301082061371</c:v>
                </c:pt>
                <c:pt idx="10733">
                  <c:v>29.700556764693275</c:v>
                </c:pt>
                <c:pt idx="10734">
                  <c:v>29.698812447325182</c:v>
                </c:pt>
                <c:pt idx="10735">
                  <c:v>29.697068129957088</c:v>
                </c:pt>
                <c:pt idx="10736">
                  <c:v>29.695323812588995</c:v>
                </c:pt>
                <c:pt idx="10737">
                  <c:v>29.693579495220902</c:v>
                </c:pt>
                <c:pt idx="10738">
                  <c:v>29.691835177852809</c:v>
                </c:pt>
                <c:pt idx="10739">
                  <c:v>29.690090860484716</c:v>
                </c:pt>
                <c:pt idx="10740">
                  <c:v>29.688346543116623</c:v>
                </c:pt>
                <c:pt idx="10741">
                  <c:v>29.686602225748526</c:v>
                </c:pt>
                <c:pt idx="10742">
                  <c:v>29.684857908380433</c:v>
                </c:pt>
                <c:pt idx="10743">
                  <c:v>29.68311359101234</c:v>
                </c:pt>
                <c:pt idx="10744">
                  <c:v>29.681369273644247</c:v>
                </c:pt>
                <c:pt idx="10745">
                  <c:v>29.679658073625628</c:v>
                </c:pt>
                <c:pt idx="10746">
                  <c:v>29.677946873607013</c:v>
                </c:pt>
                <c:pt idx="10747">
                  <c:v>29.676235673588394</c:v>
                </c:pt>
                <c:pt idx="10748">
                  <c:v>29.674524473569779</c:v>
                </c:pt>
                <c:pt idx="10749">
                  <c:v>29.67281327355116</c:v>
                </c:pt>
                <c:pt idx="10750">
                  <c:v>29.671102073532545</c:v>
                </c:pt>
                <c:pt idx="10751">
                  <c:v>29.669390873513926</c:v>
                </c:pt>
                <c:pt idx="10752">
                  <c:v>29.667679673495311</c:v>
                </c:pt>
                <c:pt idx="10753">
                  <c:v>29.665968473476692</c:v>
                </c:pt>
                <c:pt idx="10754">
                  <c:v>29.664257273458077</c:v>
                </c:pt>
                <c:pt idx="10755">
                  <c:v>29.662546073439458</c:v>
                </c:pt>
                <c:pt idx="10756">
                  <c:v>29.660834873420843</c:v>
                </c:pt>
                <c:pt idx="10757">
                  <c:v>29.659123673402224</c:v>
                </c:pt>
                <c:pt idx="10758">
                  <c:v>29.657412473383609</c:v>
                </c:pt>
                <c:pt idx="10759">
                  <c:v>29.65570127336499</c:v>
                </c:pt>
                <c:pt idx="10760">
                  <c:v>29.653990073346371</c:v>
                </c:pt>
                <c:pt idx="10761">
                  <c:v>29.652278873327756</c:v>
                </c:pt>
                <c:pt idx="10762">
                  <c:v>29.650567673309137</c:v>
                </c:pt>
                <c:pt idx="10763">
                  <c:v>29.648856473290522</c:v>
                </c:pt>
                <c:pt idx="10764">
                  <c:v>29.647145273271903</c:v>
                </c:pt>
                <c:pt idx="10765">
                  <c:v>29.645434073253288</c:v>
                </c:pt>
                <c:pt idx="10766">
                  <c:v>29.643722873234669</c:v>
                </c:pt>
                <c:pt idx="10767">
                  <c:v>29.642011673216054</c:v>
                </c:pt>
                <c:pt idx="10768">
                  <c:v>29.640300473197435</c:v>
                </c:pt>
                <c:pt idx="10769">
                  <c:v>29.63858927317882</c:v>
                </c:pt>
                <c:pt idx="10770">
                  <c:v>29.636878073160201</c:v>
                </c:pt>
                <c:pt idx="10771">
                  <c:v>29.635166873141586</c:v>
                </c:pt>
                <c:pt idx="10772">
                  <c:v>29.633455673122967</c:v>
                </c:pt>
                <c:pt idx="10773">
                  <c:v>29.631744473104352</c:v>
                </c:pt>
                <c:pt idx="10774">
                  <c:v>29.630033273085733</c:v>
                </c:pt>
                <c:pt idx="10775">
                  <c:v>29.628357030331674</c:v>
                </c:pt>
                <c:pt idx="10776">
                  <c:v>29.626680787577612</c:v>
                </c:pt>
                <c:pt idx="10777">
                  <c:v>29.625004544823554</c:v>
                </c:pt>
                <c:pt idx="10778">
                  <c:v>29.623328302069492</c:v>
                </c:pt>
                <c:pt idx="10779">
                  <c:v>29.621652059315434</c:v>
                </c:pt>
                <c:pt idx="10780">
                  <c:v>29.619975816561375</c:v>
                </c:pt>
                <c:pt idx="10781">
                  <c:v>29.618299573807313</c:v>
                </c:pt>
                <c:pt idx="10782">
                  <c:v>29.616623331053255</c:v>
                </c:pt>
                <c:pt idx="10783">
                  <c:v>29.614947088299193</c:v>
                </c:pt>
                <c:pt idx="10784">
                  <c:v>29.613270845545134</c:v>
                </c:pt>
                <c:pt idx="10785">
                  <c:v>29.611594602791076</c:v>
                </c:pt>
                <c:pt idx="10786">
                  <c:v>29.609918360037014</c:v>
                </c:pt>
                <c:pt idx="10787">
                  <c:v>29.608242117282956</c:v>
                </c:pt>
                <c:pt idx="10788">
                  <c:v>29.606565874528894</c:v>
                </c:pt>
                <c:pt idx="10789">
                  <c:v>29.604889631774835</c:v>
                </c:pt>
                <c:pt idx="10790">
                  <c:v>29.603213389020777</c:v>
                </c:pt>
                <c:pt idx="10791">
                  <c:v>29.601537146266715</c:v>
                </c:pt>
                <c:pt idx="10792">
                  <c:v>29.599860903512656</c:v>
                </c:pt>
                <c:pt idx="10793">
                  <c:v>29.598184660758594</c:v>
                </c:pt>
                <c:pt idx="10794">
                  <c:v>29.596508418004536</c:v>
                </c:pt>
                <c:pt idx="10795">
                  <c:v>29.594832175250477</c:v>
                </c:pt>
                <c:pt idx="10796">
                  <c:v>29.593155932496416</c:v>
                </c:pt>
                <c:pt idx="10797">
                  <c:v>29.591479689742357</c:v>
                </c:pt>
                <c:pt idx="10798">
                  <c:v>29.589803446988295</c:v>
                </c:pt>
                <c:pt idx="10799">
                  <c:v>29.588127204234237</c:v>
                </c:pt>
                <c:pt idx="10800">
                  <c:v>29.586450961480178</c:v>
                </c:pt>
                <c:pt idx="10801">
                  <c:v>29.584774718726116</c:v>
                </c:pt>
                <c:pt idx="10802">
                  <c:v>29.583098475972058</c:v>
                </c:pt>
                <c:pt idx="10803">
                  <c:v>29.581422233217996</c:v>
                </c:pt>
                <c:pt idx="10804">
                  <c:v>29.579745990463937</c:v>
                </c:pt>
                <c:pt idx="10805">
                  <c:v>29.578106704334623</c:v>
                </c:pt>
                <c:pt idx="10806">
                  <c:v>29.576467418205304</c:v>
                </c:pt>
                <c:pt idx="10807">
                  <c:v>29.574828132075989</c:v>
                </c:pt>
                <c:pt idx="10808">
                  <c:v>29.573188845946671</c:v>
                </c:pt>
                <c:pt idx="10809">
                  <c:v>29.571549559817356</c:v>
                </c:pt>
                <c:pt idx="10810">
                  <c:v>29.569910273688038</c:v>
                </c:pt>
                <c:pt idx="10811">
                  <c:v>29.568270987558723</c:v>
                </c:pt>
                <c:pt idx="10812">
                  <c:v>29.566631701429404</c:v>
                </c:pt>
                <c:pt idx="10813">
                  <c:v>29.56499241530009</c:v>
                </c:pt>
                <c:pt idx="10814">
                  <c:v>29.563353129170771</c:v>
                </c:pt>
                <c:pt idx="10815">
                  <c:v>29.561713843041456</c:v>
                </c:pt>
                <c:pt idx="10816">
                  <c:v>29.560074556912138</c:v>
                </c:pt>
                <c:pt idx="10817">
                  <c:v>29.558435270782823</c:v>
                </c:pt>
                <c:pt idx="10818">
                  <c:v>29.556795984653505</c:v>
                </c:pt>
                <c:pt idx="10819">
                  <c:v>29.55515669852419</c:v>
                </c:pt>
                <c:pt idx="10820">
                  <c:v>29.553517412394875</c:v>
                </c:pt>
                <c:pt idx="10821">
                  <c:v>29.551878126265557</c:v>
                </c:pt>
                <c:pt idx="10822">
                  <c:v>29.550238840136242</c:v>
                </c:pt>
                <c:pt idx="10823">
                  <c:v>29.548599554006923</c:v>
                </c:pt>
                <c:pt idx="10824">
                  <c:v>29.546960267877608</c:v>
                </c:pt>
                <c:pt idx="10825">
                  <c:v>29.54532098174829</c:v>
                </c:pt>
                <c:pt idx="10826">
                  <c:v>29.543681695618975</c:v>
                </c:pt>
                <c:pt idx="10827">
                  <c:v>29.542042409489657</c:v>
                </c:pt>
                <c:pt idx="10828">
                  <c:v>29.540403123360342</c:v>
                </c:pt>
                <c:pt idx="10829">
                  <c:v>29.538763837231024</c:v>
                </c:pt>
                <c:pt idx="10830">
                  <c:v>29.537124551101709</c:v>
                </c:pt>
                <c:pt idx="10831">
                  <c:v>29.53548526497239</c:v>
                </c:pt>
                <c:pt idx="10832">
                  <c:v>29.533845978843075</c:v>
                </c:pt>
                <c:pt idx="10833">
                  <c:v>29.532206692713757</c:v>
                </c:pt>
                <c:pt idx="10834">
                  <c:v>29.530567406584442</c:v>
                </c:pt>
                <c:pt idx="10835">
                  <c:v>29.528966466165645</c:v>
                </c:pt>
                <c:pt idx="10836">
                  <c:v>29.527365525746852</c:v>
                </c:pt>
                <c:pt idx="10837">
                  <c:v>29.525764585328055</c:v>
                </c:pt>
                <c:pt idx="10838">
                  <c:v>29.524163644909258</c:v>
                </c:pt>
                <c:pt idx="10839">
                  <c:v>29.522562704490461</c:v>
                </c:pt>
                <c:pt idx="10840">
                  <c:v>29.520961764071668</c:v>
                </c:pt>
                <c:pt idx="10841">
                  <c:v>29.519360823652871</c:v>
                </c:pt>
                <c:pt idx="10842">
                  <c:v>29.517759883234074</c:v>
                </c:pt>
                <c:pt idx="10843">
                  <c:v>29.516158942815281</c:v>
                </c:pt>
                <c:pt idx="10844">
                  <c:v>29.514558002396484</c:v>
                </c:pt>
                <c:pt idx="10845">
                  <c:v>29.512957061977687</c:v>
                </c:pt>
                <c:pt idx="10846">
                  <c:v>29.511356121558894</c:v>
                </c:pt>
                <c:pt idx="10847">
                  <c:v>29.509755181140097</c:v>
                </c:pt>
                <c:pt idx="10848">
                  <c:v>29.5081542407213</c:v>
                </c:pt>
                <c:pt idx="10849">
                  <c:v>29.506553300302507</c:v>
                </c:pt>
                <c:pt idx="10850">
                  <c:v>29.50495235988371</c:v>
                </c:pt>
                <c:pt idx="10851">
                  <c:v>29.503351419464913</c:v>
                </c:pt>
                <c:pt idx="10852">
                  <c:v>29.501750479046116</c:v>
                </c:pt>
                <c:pt idx="10853">
                  <c:v>29.500149538627323</c:v>
                </c:pt>
                <c:pt idx="10854">
                  <c:v>29.498548598208526</c:v>
                </c:pt>
                <c:pt idx="10855">
                  <c:v>29.496947657789729</c:v>
                </c:pt>
                <c:pt idx="10856">
                  <c:v>29.495346717370936</c:v>
                </c:pt>
                <c:pt idx="10857">
                  <c:v>29.493745776952139</c:v>
                </c:pt>
                <c:pt idx="10858">
                  <c:v>29.492144836533342</c:v>
                </c:pt>
                <c:pt idx="10859">
                  <c:v>29.490543896114545</c:v>
                </c:pt>
                <c:pt idx="10860">
                  <c:v>29.488942955695752</c:v>
                </c:pt>
                <c:pt idx="10861">
                  <c:v>29.487342015276955</c:v>
                </c:pt>
                <c:pt idx="10862">
                  <c:v>29.485741074858158</c:v>
                </c:pt>
                <c:pt idx="10863">
                  <c:v>29.484140134439365</c:v>
                </c:pt>
                <c:pt idx="10864">
                  <c:v>29.482539194020568</c:v>
                </c:pt>
                <c:pt idx="10865">
                  <c:v>29.480975078130211</c:v>
                </c:pt>
                <c:pt idx="10866">
                  <c:v>29.479410962239857</c:v>
                </c:pt>
                <c:pt idx="10867">
                  <c:v>29.4778468463495</c:v>
                </c:pt>
                <c:pt idx="10868">
                  <c:v>29.476282730459143</c:v>
                </c:pt>
                <c:pt idx="10869">
                  <c:v>29.47471861456879</c:v>
                </c:pt>
                <c:pt idx="10870">
                  <c:v>29.473154498678433</c:v>
                </c:pt>
                <c:pt idx="10871">
                  <c:v>29.471590382788079</c:v>
                </c:pt>
                <c:pt idx="10872">
                  <c:v>29.470026266897722</c:v>
                </c:pt>
                <c:pt idx="10873">
                  <c:v>29.468462151007365</c:v>
                </c:pt>
                <c:pt idx="10874">
                  <c:v>29.466898035117012</c:v>
                </c:pt>
                <c:pt idx="10875">
                  <c:v>29.465333919226655</c:v>
                </c:pt>
                <c:pt idx="10876">
                  <c:v>29.463769803336298</c:v>
                </c:pt>
                <c:pt idx="10877">
                  <c:v>29.462205687445945</c:v>
                </c:pt>
                <c:pt idx="10878">
                  <c:v>29.460641571555588</c:v>
                </c:pt>
                <c:pt idx="10879">
                  <c:v>29.459077455665231</c:v>
                </c:pt>
                <c:pt idx="10880">
                  <c:v>29.457513339774877</c:v>
                </c:pt>
                <c:pt idx="10881">
                  <c:v>29.45594922388452</c:v>
                </c:pt>
                <c:pt idx="10882">
                  <c:v>29.454385107994167</c:v>
                </c:pt>
                <c:pt idx="10883">
                  <c:v>29.45282099210381</c:v>
                </c:pt>
                <c:pt idx="10884">
                  <c:v>29.451256876213453</c:v>
                </c:pt>
                <c:pt idx="10885">
                  <c:v>29.449692760323099</c:v>
                </c:pt>
                <c:pt idx="10886">
                  <c:v>29.448128644432742</c:v>
                </c:pt>
                <c:pt idx="10887">
                  <c:v>29.446564528542385</c:v>
                </c:pt>
                <c:pt idx="10888">
                  <c:v>29.445000412652032</c:v>
                </c:pt>
                <c:pt idx="10889">
                  <c:v>29.443436296761675</c:v>
                </c:pt>
                <c:pt idx="10890">
                  <c:v>29.441872180871322</c:v>
                </c:pt>
                <c:pt idx="10891">
                  <c:v>29.440308064980965</c:v>
                </c:pt>
                <c:pt idx="10892">
                  <c:v>29.438743949090608</c:v>
                </c:pt>
                <c:pt idx="10893">
                  <c:v>29.437179833200254</c:v>
                </c:pt>
                <c:pt idx="10894">
                  <c:v>29.435615717309897</c:v>
                </c:pt>
                <c:pt idx="10895">
                  <c:v>29.434087803830934</c:v>
                </c:pt>
                <c:pt idx="10896">
                  <c:v>29.432559890351968</c:v>
                </c:pt>
                <c:pt idx="10897">
                  <c:v>29.431031976873005</c:v>
                </c:pt>
                <c:pt idx="10898">
                  <c:v>29.429504063394042</c:v>
                </c:pt>
                <c:pt idx="10899">
                  <c:v>29.427976149915075</c:v>
                </c:pt>
                <c:pt idx="10900">
                  <c:v>29.426448236436112</c:v>
                </c:pt>
                <c:pt idx="10901">
                  <c:v>29.424920322957149</c:v>
                </c:pt>
                <c:pt idx="10902">
                  <c:v>29.423392409478183</c:v>
                </c:pt>
                <c:pt idx="10903">
                  <c:v>29.42186449599922</c:v>
                </c:pt>
                <c:pt idx="10904">
                  <c:v>29.420336582520257</c:v>
                </c:pt>
                <c:pt idx="10905">
                  <c:v>29.41880866904129</c:v>
                </c:pt>
                <c:pt idx="10906">
                  <c:v>29.417280755562327</c:v>
                </c:pt>
                <c:pt idx="10907">
                  <c:v>29.415752842083364</c:v>
                </c:pt>
                <c:pt idx="10908">
                  <c:v>29.414224928604398</c:v>
                </c:pt>
                <c:pt idx="10909">
                  <c:v>29.412697015125435</c:v>
                </c:pt>
                <c:pt idx="10910">
                  <c:v>29.411169101646472</c:v>
                </c:pt>
                <c:pt idx="10911">
                  <c:v>29.409641188167505</c:v>
                </c:pt>
                <c:pt idx="10912">
                  <c:v>29.408113274688542</c:v>
                </c:pt>
                <c:pt idx="10913">
                  <c:v>29.406585361209579</c:v>
                </c:pt>
                <c:pt idx="10914">
                  <c:v>29.405057447730613</c:v>
                </c:pt>
                <c:pt idx="10915">
                  <c:v>29.40352953425165</c:v>
                </c:pt>
                <c:pt idx="10916">
                  <c:v>29.402001620772687</c:v>
                </c:pt>
                <c:pt idx="10917">
                  <c:v>29.40047370729372</c:v>
                </c:pt>
                <c:pt idx="10918">
                  <c:v>29.398945793814757</c:v>
                </c:pt>
                <c:pt idx="10919">
                  <c:v>29.397417880335794</c:v>
                </c:pt>
                <c:pt idx="10920">
                  <c:v>29.395889966856828</c:v>
                </c:pt>
                <c:pt idx="10921">
                  <c:v>29.394362053377865</c:v>
                </c:pt>
                <c:pt idx="10922">
                  <c:v>29.392834139898902</c:v>
                </c:pt>
                <c:pt idx="10923">
                  <c:v>29.391306226419935</c:v>
                </c:pt>
                <c:pt idx="10924">
                  <c:v>29.389778312940972</c:v>
                </c:pt>
                <c:pt idx="10925">
                  <c:v>29.388284724248191</c:v>
                </c:pt>
                <c:pt idx="10926">
                  <c:v>29.386791135555413</c:v>
                </c:pt>
                <c:pt idx="10927">
                  <c:v>29.385297546862631</c:v>
                </c:pt>
                <c:pt idx="10928">
                  <c:v>29.38380395816985</c:v>
                </c:pt>
                <c:pt idx="10929">
                  <c:v>29.382310369477068</c:v>
                </c:pt>
                <c:pt idx="10930">
                  <c:v>29.38081678078429</c:v>
                </c:pt>
                <c:pt idx="10931">
                  <c:v>29.379323192091508</c:v>
                </c:pt>
                <c:pt idx="10932">
                  <c:v>29.377829603398727</c:v>
                </c:pt>
                <c:pt idx="10933">
                  <c:v>29.376336014705949</c:v>
                </c:pt>
                <c:pt idx="10934">
                  <c:v>29.374842426013167</c:v>
                </c:pt>
                <c:pt idx="10935">
                  <c:v>29.373348837320385</c:v>
                </c:pt>
                <c:pt idx="10936">
                  <c:v>29.371855248627607</c:v>
                </c:pt>
                <c:pt idx="10937">
                  <c:v>29.370361659934826</c:v>
                </c:pt>
                <c:pt idx="10938">
                  <c:v>29.368868071242044</c:v>
                </c:pt>
                <c:pt idx="10939">
                  <c:v>29.367374482549266</c:v>
                </c:pt>
                <c:pt idx="10940">
                  <c:v>29.365880893856485</c:v>
                </c:pt>
                <c:pt idx="10941">
                  <c:v>29.364387305163703</c:v>
                </c:pt>
                <c:pt idx="10942">
                  <c:v>29.362893716470921</c:v>
                </c:pt>
                <c:pt idx="10943">
                  <c:v>29.361400127778143</c:v>
                </c:pt>
                <c:pt idx="10944">
                  <c:v>29.359906539085362</c:v>
                </c:pt>
                <c:pt idx="10945">
                  <c:v>29.35841295039258</c:v>
                </c:pt>
                <c:pt idx="10946">
                  <c:v>29.356919361699802</c:v>
                </c:pt>
                <c:pt idx="10947">
                  <c:v>29.35542577300702</c:v>
                </c:pt>
                <c:pt idx="10948">
                  <c:v>29.353932184314239</c:v>
                </c:pt>
                <c:pt idx="10949">
                  <c:v>29.352438595621457</c:v>
                </c:pt>
                <c:pt idx="10950">
                  <c:v>29.350945006928679</c:v>
                </c:pt>
                <c:pt idx="10951">
                  <c:v>29.349451418235898</c:v>
                </c:pt>
                <c:pt idx="10952">
                  <c:v>29.347957829543116</c:v>
                </c:pt>
                <c:pt idx="10953">
                  <c:v>29.346464240850338</c:v>
                </c:pt>
                <c:pt idx="10954">
                  <c:v>29.344970652157556</c:v>
                </c:pt>
                <c:pt idx="10955">
                  <c:v>29.343506342283515</c:v>
                </c:pt>
                <c:pt idx="10956">
                  <c:v>29.342042032409474</c:v>
                </c:pt>
                <c:pt idx="10957">
                  <c:v>29.340577722535432</c:v>
                </c:pt>
                <c:pt idx="10958">
                  <c:v>29.339113412661391</c:v>
                </c:pt>
                <c:pt idx="10959">
                  <c:v>29.337649102787349</c:v>
                </c:pt>
                <c:pt idx="10960">
                  <c:v>29.336184792913308</c:v>
                </c:pt>
                <c:pt idx="10961">
                  <c:v>29.334720483039266</c:v>
                </c:pt>
                <c:pt idx="10962">
                  <c:v>29.333256173165225</c:v>
                </c:pt>
                <c:pt idx="10963">
                  <c:v>29.331791863291183</c:v>
                </c:pt>
                <c:pt idx="10964">
                  <c:v>29.330327553417142</c:v>
                </c:pt>
                <c:pt idx="10965">
                  <c:v>29.3288632435431</c:v>
                </c:pt>
                <c:pt idx="10966">
                  <c:v>29.327398933669059</c:v>
                </c:pt>
                <c:pt idx="10967">
                  <c:v>29.325934623795018</c:v>
                </c:pt>
                <c:pt idx="10968">
                  <c:v>29.324470313920976</c:v>
                </c:pt>
                <c:pt idx="10969">
                  <c:v>29.323006004046931</c:v>
                </c:pt>
                <c:pt idx="10970">
                  <c:v>29.32154169417289</c:v>
                </c:pt>
                <c:pt idx="10971">
                  <c:v>29.320077384298848</c:v>
                </c:pt>
                <c:pt idx="10972">
                  <c:v>29.318613074424807</c:v>
                </c:pt>
                <c:pt idx="10973">
                  <c:v>29.317148764550765</c:v>
                </c:pt>
                <c:pt idx="10974">
                  <c:v>29.315684454676724</c:v>
                </c:pt>
                <c:pt idx="10975">
                  <c:v>29.314220144802682</c:v>
                </c:pt>
                <c:pt idx="10976">
                  <c:v>29.312755834928641</c:v>
                </c:pt>
                <c:pt idx="10977">
                  <c:v>29.3112915250546</c:v>
                </c:pt>
                <c:pt idx="10978">
                  <c:v>29.309827215180558</c:v>
                </c:pt>
                <c:pt idx="10979">
                  <c:v>29.308362905306517</c:v>
                </c:pt>
                <c:pt idx="10980">
                  <c:v>29.306898595432475</c:v>
                </c:pt>
                <c:pt idx="10981">
                  <c:v>29.305434285558434</c:v>
                </c:pt>
                <c:pt idx="10982">
                  <c:v>29.303969975684392</c:v>
                </c:pt>
                <c:pt idx="10983">
                  <c:v>29.302505665810351</c:v>
                </c:pt>
                <c:pt idx="10984">
                  <c:v>29.301041355936309</c:v>
                </c:pt>
                <c:pt idx="10985">
                  <c:v>29.299600883974335</c:v>
                </c:pt>
                <c:pt idx="10986">
                  <c:v>29.298160412012361</c:v>
                </c:pt>
                <c:pt idx="10987">
                  <c:v>29.296719940050387</c:v>
                </c:pt>
                <c:pt idx="10988">
                  <c:v>29.29527946808841</c:v>
                </c:pt>
                <c:pt idx="10989">
                  <c:v>29.293838996126436</c:v>
                </c:pt>
                <c:pt idx="10990">
                  <c:v>29.292398524164462</c:v>
                </c:pt>
                <c:pt idx="10991">
                  <c:v>29.290958052202487</c:v>
                </c:pt>
                <c:pt idx="10992">
                  <c:v>29.289517580240513</c:v>
                </c:pt>
                <c:pt idx="10993">
                  <c:v>29.288077108278536</c:v>
                </c:pt>
                <c:pt idx="10994">
                  <c:v>29.286636636316562</c:v>
                </c:pt>
                <c:pt idx="10995">
                  <c:v>29.285196164354588</c:v>
                </c:pt>
                <c:pt idx="10996">
                  <c:v>29.283755692392614</c:v>
                </c:pt>
                <c:pt idx="10997">
                  <c:v>29.28231522043064</c:v>
                </c:pt>
                <c:pt idx="10998">
                  <c:v>29.280874748468666</c:v>
                </c:pt>
                <c:pt idx="10999">
                  <c:v>29.279434276506692</c:v>
                </c:pt>
                <c:pt idx="11000">
                  <c:v>29.277993804544714</c:v>
                </c:pt>
                <c:pt idx="11001">
                  <c:v>29.27655333258274</c:v>
                </c:pt>
                <c:pt idx="11002">
                  <c:v>29.275112860620766</c:v>
                </c:pt>
                <c:pt idx="11003">
                  <c:v>29.273672388658792</c:v>
                </c:pt>
                <c:pt idx="11004">
                  <c:v>29.272231916696818</c:v>
                </c:pt>
                <c:pt idx="11005">
                  <c:v>29.270791444734844</c:v>
                </c:pt>
                <c:pt idx="11006">
                  <c:v>29.269350972772866</c:v>
                </c:pt>
                <c:pt idx="11007">
                  <c:v>29.267910500810892</c:v>
                </c:pt>
                <c:pt idx="11008">
                  <c:v>29.266470028848918</c:v>
                </c:pt>
                <c:pt idx="11009">
                  <c:v>29.265029556886944</c:v>
                </c:pt>
                <c:pt idx="11010">
                  <c:v>29.26358908492497</c:v>
                </c:pt>
                <c:pt idx="11011">
                  <c:v>29.262148612962996</c:v>
                </c:pt>
                <c:pt idx="11012">
                  <c:v>29.260708141001018</c:v>
                </c:pt>
                <c:pt idx="11013">
                  <c:v>29.259267669039044</c:v>
                </c:pt>
                <c:pt idx="11014">
                  <c:v>29.25782719707707</c:v>
                </c:pt>
                <c:pt idx="11015">
                  <c:v>29.256406338947762</c:v>
                </c:pt>
                <c:pt idx="11016">
                  <c:v>29.254985480818455</c:v>
                </c:pt>
                <c:pt idx="11017">
                  <c:v>29.253564622689147</c:v>
                </c:pt>
                <c:pt idx="11018">
                  <c:v>29.252143764559843</c:v>
                </c:pt>
                <c:pt idx="11019">
                  <c:v>29.250722906430536</c:v>
                </c:pt>
                <c:pt idx="11020">
                  <c:v>29.249302048301228</c:v>
                </c:pt>
                <c:pt idx="11021">
                  <c:v>29.24788119017192</c:v>
                </c:pt>
                <c:pt idx="11022">
                  <c:v>29.246460332042613</c:v>
                </c:pt>
                <c:pt idx="11023">
                  <c:v>29.245039473913305</c:v>
                </c:pt>
                <c:pt idx="11024">
                  <c:v>29.243618615783998</c:v>
                </c:pt>
                <c:pt idx="11025">
                  <c:v>29.24219775765469</c:v>
                </c:pt>
                <c:pt idx="11026">
                  <c:v>29.240776899525386</c:v>
                </c:pt>
                <c:pt idx="11027">
                  <c:v>29.239356041396078</c:v>
                </c:pt>
                <c:pt idx="11028">
                  <c:v>29.237935183266771</c:v>
                </c:pt>
                <c:pt idx="11029">
                  <c:v>29.236514325137463</c:v>
                </c:pt>
                <c:pt idx="11030">
                  <c:v>29.235093467008156</c:v>
                </c:pt>
                <c:pt idx="11031">
                  <c:v>29.233672608878848</c:v>
                </c:pt>
                <c:pt idx="11032">
                  <c:v>29.232251750749541</c:v>
                </c:pt>
                <c:pt idx="11033">
                  <c:v>29.230830892620236</c:v>
                </c:pt>
                <c:pt idx="11034">
                  <c:v>29.229410034490929</c:v>
                </c:pt>
                <c:pt idx="11035">
                  <c:v>29.227989176361621</c:v>
                </c:pt>
                <c:pt idx="11036">
                  <c:v>29.226568318232314</c:v>
                </c:pt>
                <c:pt idx="11037">
                  <c:v>29.225147460103006</c:v>
                </c:pt>
                <c:pt idx="11038">
                  <c:v>29.223726601973699</c:v>
                </c:pt>
                <c:pt idx="11039">
                  <c:v>29.222305743844391</c:v>
                </c:pt>
                <c:pt idx="11040">
                  <c:v>29.220884885715083</c:v>
                </c:pt>
                <c:pt idx="11041">
                  <c:v>29.219464027585779</c:v>
                </c:pt>
                <c:pt idx="11042">
                  <c:v>29.218043169456472</c:v>
                </c:pt>
                <c:pt idx="11043">
                  <c:v>29.216622311327164</c:v>
                </c:pt>
                <c:pt idx="11044">
                  <c:v>29.215201453197857</c:v>
                </c:pt>
                <c:pt idx="11045">
                  <c:v>29.213795582360145</c:v>
                </c:pt>
                <c:pt idx="11046">
                  <c:v>29.21238971152243</c:v>
                </c:pt>
                <c:pt idx="11047">
                  <c:v>29.210983840684719</c:v>
                </c:pt>
                <c:pt idx="11048">
                  <c:v>29.209577969847007</c:v>
                </c:pt>
                <c:pt idx="11049">
                  <c:v>29.208172099009293</c:v>
                </c:pt>
                <c:pt idx="11050">
                  <c:v>29.206766228171581</c:v>
                </c:pt>
                <c:pt idx="11051">
                  <c:v>29.205360357333866</c:v>
                </c:pt>
                <c:pt idx="11052">
                  <c:v>29.203954486496155</c:v>
                </c:pt>
                <c:pt idx="11053">
                  <c:v>29.202548615658444</c:v>
                </c:pt>
                <c:pt idx="11054">
                  <c:v>29.201142744820729</c:v>
                </c:pt>
                <c:pt idx="11055">
                  <c:v>29.199736873983017</c:v>
                </c:pt>
                <c:pt idx="11056">
                  <c:v>29.198331003145306</c:v>
                </c:pt>
                <c:pt idx="11057">
                  <c:v>29.196925132307591</c:v>
                </c:pt>
                <c:pt idx="11058">
                  <c:v>29.19551926146988</c:v>
                </c:pt>
                <c:pt idx="11059">
                  <c:v>29.194113390632168</c:v>
                </c:pt>
                <c:pt idx="11060">
                  <c:v>29.192707519794453</c:v>
                </c:pt>
                <c:pt idx="11061">
                  <c:v>29.191301648956742</c:v>
                </c:pt>
                <c:pt idx="11062">
                  <c:v>29.189895778119027</c:v>
                </c:pt>
                <c:pt idx="11063">
                  <c:v>29.188489907281316</c:v>
                </c:pt>
                <c:pt idx="11064">
                  <c:v>29.187084036443604</c:v>
                </c:pt>
                <c:pt idx="11065">
                  <c:v>29.185678165605889</c:v>
                </c:pt>
                <c:pt idx="11066">
                  <c:v>29.184272294768178</c:v>
                </c:pt>
                <c:pt idx="11067">
                  <c:v>29.182866423930466</c:v>
                </c:pt>
                <c:pt idx="11068">
                  <c:v>29.181460553092752</c:v>
                </c:pt>
                <c:pt idx="11069">
                  <c:v>29.18005468225504</c:v>
                </c:pt>
                <c:pt idx="11070">
                  <c:v>29.178648811417325</c:v>
                </c:pt>
                <c:pt idx="11071">
                  <c:v>29.177242940579614</c:v>
                </c:pt>
                <c:pt idx="11072">
                  <c:v>29.175837069741902</c:v>
                </c:pt>
                <c:pt idx="11073">
                  <c:v>29.174431198904188</c:v>
                </c:pt>
                <c:pt idx="11074">
                  <c:v>29.173025328066476</c:v>
                </c:pt>
                <c:pt idx="11075">
                  <c:v>29.171633587259095</c:v>
                </c:pt>
                <c:pt idx="11076">
                  <c:v>29.170241846451713</c:v>
                </c:pt>
                <c:pt idx="11077">
                  <c:v>29.168850105644331</c:v>
                </c:pt>
                <c:pt idx="11078">
                  <c:v>29.16745836483695</c:v>
                </c:pt>
                <c:pt idx="11079">
                  <c:v>29.166066624029568</c:v>
                </c:pt>
                <c:pt idx="11080">
                  <c:v>29.164674883222187</c:v>
                </c:pt>
                <c:pt idx="11081">
                  <c:v>29.163283142414805</c:v>
                </c:pt>
                <c:pt idx="11082">
                  <c:v>29.161891401607424</c:v>
                </c:pt>
                <c:pt idx="11083">
                  <c:v>29.160499660800042</c:v>
                </c:pt>
                <c:pt idx="11084">
                  <c:v>29.15910791999266</c:v>
                </c:pt>
                <c:pt idx="11085">
                  <c:v>29.157716179185279</c:v>
                </c:pt>
                <c:pt idx="11086">
                  <c:v>29.156324438377897</c:v>
                </c:pt>
                <c:pt idx="11087">
                  <c:v>29.154932697570516</c:v>
                </c:pt>
                <c:pt idx="11088">
                  <c:v>29.153540956763134</c:v>
                </c:pt>
                <c:pt idx="11089">
                  <c:v>29.152149215955752</c:v>
                </c:pt>
                <c:pt idx="11090">
                  <c:v>29.150757475148367</c:v>
                </c:pt>
                <c:pt idx="11091">
                  <c:v>29.149365734340986</c:v>
                </c:pt>
                <c:pt idx="11092">
                  <c:v>29.147973993533604</c:v>
                </c:pt>
                <c:pt idx="11093">
                  <c:v>29.146582252726223</c:v>
                </c:pt>
                <c:pt idx="11094">
                  <c:v>29.145190511918841</c:v>
                </c:pt>
                <c:pt idx="11095">
                  <c:v>29.143798771111459</c:v>
                </c:pt>
                <c:pt idx="11096">
                  <c:v>29.142407030304078</c:v>
                </c:pt>
                <c:pt idx="11097">
                  <c:v>29.141015289496696</c:v>
                </c:pt>
                <c:pt idx="11098">
                  <c:v>29.139623548689315</c:v>
                </c:pt>
                <c:pt idx="11099">
                  <c:v>29.138231807881933</c:v>
                </c:pt>
                <c:pt idx="11100">
                  <c:v>29.136840067074552</c:v>
                </c:pt>
                <c:pt idx="11101">
                  <c:v>29.13544832626717</c:v>
                </c:pt>
                <c:pt idx="11102">
                  <c:v>29.134056585459788</c:v>
                </c:pt>
                <c:pt idx="11103">
                  <c:v>29.132664844652407</c:v>
                </c:pt>
                <c:pt idx="11104">
                  <c:v>29.131273103845025</c:v>
                </c:pt>
                <c:pt idx="11105">
                  <c:v>29.129899622355492</c:v>
                </c:pt>
                <c:pt idx="11106">
                  <c:v>29.128526140865961</c:v>
                </c:pt>
                <c:pt idx="11107">
                  <c:v>29.127152659376428</c:v>
                </c:pt>
                <c:pt idx="11108">
                  <c:v>29.125779177886894</c:v>
                </c:pt>
                <c:pt idx="11109">
                  <c:v>29.124405696397364</c:v>
                </c:pt>
                <c:pt idx="11110">
                  <c:v>29.12303221490783</c:v>
                </c:pt>
                <c:pt idx="11111">
                  <c:v>29.121658733418297</c:v>
                </c:pt>
                <c:pt idx="11112">
                  <c:v>29.120285251928767</c:v>
                </c:pt>
                <c:pt idx="11113">
                  <c:v>29.118911770439233</c:v>
                </c:pt>
                <c:pt idx="11114">
                  <c:v>29.117538288949699</c:v>
                </c:pt>
                <c:pt idx="11115">
                  <c:v>29.116164807460169</c:v>
                </c:pt>
                <c:pt idx="11116">
                  <c:v>29.114791325970636</c:v>
                </c:pt>
                <c:pt idx="11117">
                  <c:v>29.113417844481102</c:v>
                </c:pt>
                <c:pt idx="11118">
                  <c:v>29.112044362991572</c:v>
                </c:pt>
                <c:pt idx="11119">
                  <c:v>29.110670881502038</c:v>
                </c:pt>
                <c:pt idx="11120">
                  <c:v>29.109297400012505</c:v>
                </c:pt>
                <c:pt idx="11121">
                  <c:v>29.107923918522975</c:v>
                </c:pt>
                <c:pt idx="11122">
                  <c:v>29.106550437033441</c:v>
                </c:pt>
                <c:pt idx="11123">
                  <c:v>29.105176955543907</c:v>
                </c:pt>
                <c:pt idx="11124">
                  <c:v>29.103803474054377</c:v>
                </c:pt>
                <c:pt idx="11125">
                  <c:v>29.102429992564844</c:v>
                </c:pt>
                <c:pt idx="11126">
                  <c:v>29.10105651107531</c:v>
                </c:pt>
                <c:pt idx="11127">
                  <c:v>29.09968302958578</c:v>
                </c:pt>
                <c:pt idx="11128">
                  <c:v>29.098309548096246</c:v>
                </c:pt>
                <c:pt idx="11129">
                  <c:v>29.096936066606713</c:v>
                </c:pt>
                <c:pt idx="11130">
                  <c:v>29.095562585117182</c:v>
                </c:pt>
                <c:pt idx="11131">
                  <c:v>29.094189103627649</c:v>
                </c:pt>
                <c:pt idx="11132">
                  <c:v>29.092815622138115</c:v>
                </c:pt>
                <c:pt idx="11133">
                  <c:v>29.091442140648585</c:v>
                </c:pt>
                <c:pt idx="11134">
                  <c:v>29.090068659159051</c:v>
                </c:pt>
                <c:pt idx="11135">
                  <c:v>29.088715934115875</c:v>
                </c:pt>
                <c:pt idx="11136">
                  <c:v>29.087363209072699</c:v>
                </c:pt>
                <c:pt idx="11137">
                  <c:v>29.086010484029522</c:v>
                </c:pt>
                <c:pt idx="11138">
                  <c:v>29.084657758986342</c:v>
                </c:pt>
                <c:pt idx="11139">
                  <c:v>29.083305033943166</c:v>
                </c:pt>
                <c:pt idx="11140">
                  <c:v>29.081952308899989</c:v>
                </c:pt>
                <c:pt idx="11141">
                  <c:v>29.080599583856813</c:v>
                </c:pt>
                <c:pt idx="11142">
                  <c:v>29.079246858813637</c:v>
                </c:pt>
                <c:pt idx="11143">
                  <c:v>29.07789413377046</c:v>
                </c:pt>
                <c:pt idx="11144">
                  <c:v>29.076541408727284</c:v>
                </c:pt>
                <c:pt idx="11145">
                  <c:v>29.075188683684107</c:v>
                </c:pt>
                <c:pt idx="11146">
                  <c:v>29.073835958640927</c:v>
                </c:pt>
                <c:pt idx="11147">
                  <c:v>29.072483233597751</c:v>
                </c:pt>
                <c:pt idx="11148">
                  <c:v>29.071130508554575</c:v>
                </c:pt>
                <c:pt idx="11149">
                  <c:v>29.069777783511398</c:v>
                </c:pt>
                <c:pt idx="11150">
                  <c:v>29.068425058468222</c:v>
                </c:pt>
                <c:pt idx="11151">
                  <c:v>29.067072333425045</c:v>
                </c:pt>
                <c:pt idx="11152">
                  <c:v>29.065719608381869</c:v>
                </c:pt>
                <c:pt idx="11153">
                  <c:v>29.064366883338689</c:v>
                </c:pt>
                <c:pt idx="11154">
                  <c:v>29.063014158295513</c:v>
                </c:pt>
                <c:pt idx="11155">
                  <c:v>29.061661433252336</c:v>
                </c:pt>
                <c:pt idx="11156">
                  <c:v>29.06030870820916</c:v>
                </c:pt>
                <c:pt idx="11157">
                  <c:v>29.058955983165983</c:v>
                </c:pt>
                <c:pt idx="11158">
                  <c:v>29.057603258122807</c:v>
                </c:pt>
                <c:pt idx="11159">
                  <c:v>29.056250533079631</c:v>
                </c:pt>
                <c:pt idx="11160">
                  <c:v>29.054897808036454</c:v>
                </c:pt>
                <c:pt idx="11161">
                  <c:v>29.053545082993274</c:v>
                </c:pt>
                <c:pt idx="11162">
                  <c:v>29.052192357950098</c:v>
                </c:pt>
                <c:pt idx="11163">
                  <c:v>29.050839632906921</c:v>
                </c:pt>
                <c:pt idx="11164">
                  <c:v>29.049486907863745</c:v>
                </c:pt>
                <c:pt idx="11165">
                  <c:v>29.048161503332857</c:v>
                </c:pt>
                <c:pt idx="11166">
                  <c:v>29.046836098801972</c:v>
                </c:pt>
                <c:pt idx="11167">
                  <c:v>29.045510694271083</c:v>
                </c:pt>
                <c:pt idx="11168">
                  <c:v>29.044185289740199</c:v>
                </c:pt>
                <c:pt idx="11169">
                  <c:v>29.04285988520931</c:v>
                </c:pt>
                <c:pt idx="11170">
                  <c:v>29.041534480678425</c:v>
                </c:pt>
                <c:pt idx="11171">
                  <c:v>29.040209076147537</c:v>
                </c:pt>
                <c:pt idx="11172">
                  <c:v>29.038883671616649</c:v>
                </c:pt>
                <c:pt idx="11173">
                  <c:v>29.037558267085764</c:v>
                </c:pt>
                <c:pt idx="11174">
                  <c:v>29.036232862554876</c:v>
                </c:pt>
                <c:pt idx="11175">
                  <c:v>29.034907458023991</c:v>
                </c:pt>
                <c:pt idx="11176">
                  <c:v>29.033582053493102</c:v>
                </c:pt>
                <c:pt idx="11177">
                  <c:v>29.032256648962218</c:v>
                </c:pt>
                <c:pt idx="11178">
                  <c:v>29.030931244431329</c:v>
                </c:pt>
                <c:pt idx="11179">
                  <c:v>29.029605839900441</c:v>
                </c:pt>
                <c:pt idx="11180">
                  <c:v>29.028280435369556</c:v>
                </c:pt>
                <c:pt idx="11181">
                  <c:v>29.026955030838668</c:v>
                </c:pt>
                <c:pt idx="11182">
                  <c:v>29.025629626307783</c:v>
                </c:pt>
                <c:pt idx="11183">
                  <c:v>29.024304221776895</c:v>
                </c:pt>
                <c:pt idx="11184">
                  <c:v>29.02297881724601</c:v>
                </c:pt>
                <c:pt idx="11185">
                  <c:v>29.021653412715121</c:v>
                </c:pt>
                <c:pt idx="11186">
                  <c:v>29.020328008184237</c:v>
                </c:pt>
                <c:pt idx="11187">
                  <c:v>29.019002603653348</c:v>
                </c:pt>
                <c:pt idx="11188">
                  <c:v>29.01767719912246</c:v>
                </c:pt>
                <c:pt idx="11189">
                  <c:v>29.016351794591575</c:v>
                </c:pt>
                <c:pt idx="11190">
                  <c:v>29.015026390060687</c:v>
                </c:pt>
                <c:pt idx="11191">
                  <c:v>29.013700985529802</c:v>
                </c:pt>
                <c:pt idx="11192">
                  <c:v>29.012375580998913</c:v>
                </c:pt>
                <c:pt idx="11193">
                  <c:v>29.011050176468029</c:v>
                </c:pt>
                <c:pt idx="11194">
                  <c:v>29.00972477193714</c:v>
                </c:pt>
                <c:pt idx="11195">
                  <c:v>29.008432414964659</c:v>
                </c:pt>
                <c:pt idx="11196">
                  <c:v>29.007140057992181</c:v>
                </c:pt>
                <c:pt idx="11197">
                  <c:v>29.0058477010197</c:v>
                </c:pt>
                <c:pt idx="11198">
                  <c:v>29.004555344047223</c:v>
                </c:pt>
                <c:pt idx="11199">
                  <c:v>29.003262987074741</c:v>
                </c:pt>
                <c:pt idx="11200">
                  <c:v>29.00197063010226</c:v>
                </c:pt>
                <c:pt idx="11201">
                  <c:v>29.000678273129783</c:v>
                </c:pt>
                <c:pt idx="11202">
                  <c:v>28.999385916157301</c:v>
                </c:pt>
                <c:pt idx="11203">
                  <c:v>28.998093559184824</c:v>
                </c:pt>
                <c:pt idx="11204">
                  <c:v>28.996801202212342</c:v>
                </c:pt>
                <c:pt idx="11205">
                  <c:v>28.995508845239861</c:v>
                </c:pt>
                <c:pt idx="11206">
                  <c:v>28.994216488267384</c:v>
                </c:pt>
                <c:pt idx="11207">
                  <c:v>28.992924131294902</c:v>
                </c:pt>
                <c:pt idx="11208">
                  <c:v>28.991631774322425</c:v>
                </c:pt>
                <c:pt idx="11209">
                  <c:v>28.990339417349944</c:v>
                </c:pt>
                <c:pt idx="11210">
                  <c:v>28.989047060377462</c:v>
                </c:pt>
                <c:pt idx="11211">
                  <c:v>28.987754703404985</c:v>
                </c:pt>
                <c:pt idx="11212">
                  <c:v>28.986462346432504</c:v>
                </c:pt>
                <c:pt idx="11213">
                  <c:v>28.985169989460026</c:v>
                </c:pt>
                <c:pt idx="11214">
                  <c:v>28.983877632487545</c:v>
                </c:pt>
                <c:pt idx="11215">
                  <c:v>28.982585275515063</c:v>
                </c:pt>
                <c:pt idx="11216">
                  <c:v>28.981292918542586</c:v>
                </c:pt>
                <c:pt idx="11217">
                  <c:v>28.980000561570105</c:v>
                </c:pt>
                <c:pt idx="11218">
                  <c:v>28.978708204597627</c:v>
                </c:pt>
                <c:pt idx="11219">
                  <c:v>28.977415847625146</c:v>
                </c:pt>
                <c:pt idx="11220">
                  <c:v>28.976123490652665</c:v>
                </c:pt>
                <c:pt idx="11221">
                  <c:v>28.974831133680187</c:v>
                </c:pt>
                <c:pt idx="11222">
                  <c:v>28.973538776707706</c:v>
                </c:pt>
                <c:pt idx="11223">
                  <c:v>28.972246419735228</c:v>
                </c:pt>
                <c:pt idx="11224">
                  <c:v>28.970954062762747</c:v>
                </c:pt>
                <c:pt idx="11225">
                  <c:v>28.96969630908572</c:v>
                </c:pt>
                <c:pt idx="11226">
                  <c:v>28.968438555408689</c:v>
                </c:pt>
                <c:pt idx="11227">
                  <c:v>28.967180801731661</c:v>
                </c:pt>
                <c:pt idx="11228">
                  <c:v>28.965923048054634</c:v>
                </c:pt>
                <c:pt idx="11229">
                  <c:v>28.964665294377607</c:v>
                </c:pt>
                <c:pt idx="11230">
                  <c:v>28.963407540700576</c:v>
                </c:pt>
                <c:pt idx="11231">
                  <c:v>28.962149787023549</c:v>
                </c:pt>
                <c:pt idx="11232">
                  <c:v>28.960892033346521</c:v>
                </c:pt>
                <c:pt idx="11233">
                  <c:v>28.959634279669494</c:v>
                </c:pt>
                <c:pt idx="11234">
                  <c:v>28.958376525992463</c:v>
                </c:pt>
                <c:pt idx="11235">
                  <c:v>28.957118772315436</c:v>
                </c:pt>
                <c:pt idx="11236">
                  <c:v>28.955861018638409</c:v>
                </c:pt>
                <c:pt idx="11237">
                  <c:v>28.954603264961381</c:v>
                </c:pt>
                <c:pt idx="11238">
                  <c:v>28.953345511284351</c:v>
                </c:pt>
                <c:pt idx="11239">
                  <c:v>28.952087757607323</c:v>
                </c:pt>
                <c:pt idx="11240">
                  <c:v>28.950830003930296</c:v>
                </c:pt>
                <c:pt idx="11241">
                  <c:v>28.949572250253265</c:v>
                </c:pt>
                <c:pt idx="11242">
                  <c:v>28.948314496576238</c:v>
                </c:pt>
                <c:pt idx="11243">
                  <c:v>28.94705674289921</c:v>
                </c:pt>
                <c:pt idx="11244">
                  <c:v>28.945798989222183</c:v>
                </c:pt>
                <c:pt idx="11245">
                  <c:v>28.944541235545152</c:v>
                </c:pt>
                <c:pt idx="11246">
                  <c:v>28.943283481868125</c:v>
                </c:pt>
                <c:pt idx="11247">
                  <c:v>28.942025728191098</c:v>
                </c:pt>
                <c:pt idx="11248">
                  <c:v>28.94076797451407</c:v>
                </c:pt>
                <c:pt idx="11249">
                  <c:v>28.93951022083704</c:v>
                </c:pt>
                <c:pt idx="11250">
                  <c:v>28.938252467160012</c:v>
                </c:pt>
                <c:pt idx="11251">
                  <c:v>28.936994713482985</c:v>
                </c:pt>
                <c:pt idx="11252">
                  <c:v>28.935736959805958</c:v>
                </c:pt>
                <c:pt idx="11253">
                  <c:v>28.934479206128927</c:v>
                </c:pt>
                <c:pt idx="11254">
                  <c:v>28.9332214524519</c:v>
                </c:pt>
                <c:pt idx="11255">
                  <c:v>28.931997078632527</c:v>
                </c:pt>
                <c:pt idx="11256">
                  <c:v>28.930772704813158</c:v>
                </c:pt>
                <c:pt idx="11257">
                  <c:v>28.929548330993786</c:v>
                </c:pt>
                <c:pt idx="11258">
                  <c:v>28.928323957174417</c:v>
                </c:pt>
                <c:pt idx="11259">
                  <c:v>28.927099583355044</c:v>
                </c:pt>
                <c:pt idx="11260">
                  <c:v>28.925875209535675</c:v>
                </c:pt>
                <c:pt idx="11261">
                  <c:v>28.924650835716303</c:v>
                </c:pt>
                <c:pt idx="11262">
                  <c:v>28.923426461896931</c:v>
                </c:pt>
                <c:pt idx="11263">
                  <c:v>28.922202088077562</c:v>
                </c:pt>
                <c:pt idx="11264">
                  <c:v>28.920977714258189</c:v>
                </c:pt>
                <c:pt idx="11265">
                  <c:v>28.91975334043882</c:v>
                </c:pt>
                <c:pt idx="11266">
                  <c:v>28.918528966619448</c:v>
                </c:pt>
                <c:pt idx="11267">
                  <c:v>28.917304592800079</c:v>
                </c:pt>
                <c:pt idx="11268">
                  <c:v>28.916080218980706</c:v>
                </c:pt>
                <c:pt idx="11269">
                  <c:v>28.914855845161334</c:v>
                </c:pt>
                <c:pt idx="11270">
                  <c:v>28.913631471341965</c:v>
                </c:pt>
                <c:pt idx="11271">
                  <c:v>28.912407097522593</c:v>
                </c:pt>
                <c:pt idx="11272">
                  <c:v>28.911182723703224</c:v>
                </c:pt>
                <c:pt idx="11273">
                  <c:v>28.909958349883851</c:v>
                </c:pt>
                <c:pt idx="11274">
                  <c:v>28.908733976064482</c:v>
                </c:pt>
                <c:pt idx="11275">
                  <c:v>28.90750960224511</c:v>
                </c:pt>
                <c:pt idx="11276">
                  <c:v>28.906285228425741</c:v>
                </c:pt>
                <c:pt idx="11277">
                  <c:v>28.905060854606369</c:v>
                </c:pt>
                <c:pt idx="11278">
                  <c:v>28.903836480786996</c:v>
                </c:pt>
                <c:pt idx="11279">
                  <c:v>28.902612106967627</c:v>
                </c:pt>
                <c:pt idx="11280">
                  <c:v>28.901387733148255</c:v>
                </c:pt>
                <c:pt idx="11281">
                  <c:v>28.900163359328886</c:v>
                </c:pt>
                <c:pt idx="11282">
                  <c:v>28.898938985509513</c:v>
                </c:pt>
                <c:pt idx="11283">
                  <c:v>28.897714611690144</c:v>
                </c:pt>
                <c:pt idx="11284">
                  <c:v>28.896490237870772</c:v>
                </c:pt>
                <c:pt idx="11285">
                  <c:v>28.895296720441905</c:v>
                </c:pt>
                <c:pt idx="11286">
                  <c:v>28.894103203013042</c:v>
                </c:pt>
                <c:pt idx="11287">
                  <c:v>28.892909685584176</c:v>
                </c:pt>
                <c:pt idx="11288">
                  <c:v>28.891716168155309</c:v>
                </c:pt>
                <c:pt idx="11289">
                  <c:v>28.890522650726446</c:v>
                </c:pt>
                <c:pt idx="11290">
                  <c:v>28.889329133297579</c:v>
                </c:pt>
                <c:pt idx="11291">
                  <c:v>28.888135615868716</c:v>
                </c:pt>
                <c:pt idx="11292">
                  <c:v>28.88694209843985</c:v>
                </c:pt>
                <c:pt idx="11293">
                  <c:v>28.885748581010983</c:v>
                </c:pt>
                <c:pt idx="11294">
                  <c:v>28.88455506358212</c:v>
                </c:pt>
                <c:pt idx="11295">
                  <c:v>28.883361546153253</c:v>
                </c:pt>
                <c:pt idx="11296">
                  <c:v>28.882168028724386</c:v>
                </c:pt>
                <c:pt idx="11297">
                  <c:v>28.880974511295523</c:v>
                </c:pt>
                <c:pt idx="11298">
                  <c:v>28.879780993866657</c:v>
                </c:pt>
                <c:pt idx="11299">
                  <c:v>28.878587476437794</c:v>
                </c:pt>
                <c:pt idx="11300">
                  <c:v>28.877393959008927</c:v>
                </c:pt>
                <c:pt idx="11301">
                  <c:v>28.87620044158006</c:v>
                </c:pt>
                <c:pt idx="11302">
                  <c:v>28.875006924151197</c:v>
                </c:pt>
                <c:pt idx="11303">
                  <c:v>28.873813406722331</c:v>
                </c:pt>
                <c:pt idx="11304">
                  <c:v>28.872619889293464</c:v>
                </c:pt>
                <c:pt idx="11305">
                  <c:v>28.871426371864601</c:v>
                </c:pt>
                <c:pt idx="11306">
                  <c:v>28.870232854435734</c:v>
                </c:pt>
                <c:pt idx="11307">
                  <c:v>28.869039337006868</c:v>
                </c:pt>
                <c:pt idx="11308">
                  <c:v>28.867845819578005</c:v>
                </c:pt>
                <c:pt idx="11309">
                  <c:v>28.866652302149138</c:v>
                </c:pt>
                <c:pt idx="11310">
                  <c:v>28.865458784720275</c:v>
                </c:pt>
                <c:pt idx="11311">
                  <c:v>28.864265267291408</c:v>
                </c:pt>
                <c:pt idx="11312">
                  <c:v>28.863071749862542</c:v>
                </c:pt>
                <c:pt idx="11313">
                  <c:v>28.861878232433678</c:v>
                </c:pt>
                <c:pt idx="11314">
                  <c:v>28.860684715004812</c:v>
                </c:pt>
                <c:pt idx="11315">
                  <c:v>28.859518546896897</c:v>
                </c:pt>
                <c:pt idx="11316">
                  <c:v>28.858352378788986</c:v>
                </c:pt>
                <c:pt idx="11317">
                  <c:v>28.857186210681071</c:v>
                </c:pt>
                <c:pt idx="11318">
                  <c:v>28.856020042573157</c:v>
                </c:pt>
                <c:pt idx="11319">
                  <c:v>28.854853874465242</c:v>
                </c:pt>
                <c:pt idx="11320">
                  <c:v>28.853687706357331</c:v>
                </c:pt>
                <c:pt idx="11321">
                  <c:v>28.852521538249416</c:v>
                </c:pt>
                <c:pt idx="11322">
                  <c:v>28.851355370141501</c:v>
                </c:pt>
                <c:pt idx="11323">
                  <c:v>28.85018920203359</c:v>
                </c:pt>
                <c:pt idx="11324">
                  <c:v>28.849023033925675</c:v>
                </c:pt>
                <c:pt idx="11325">
                  <c:v>28.847856865817761</c:v>
                </c:pt>
                <c:pt idx="11326">
                  <c:v>28.84669069770985</c:v>
                </c:pt>
                <c:pt idx="11327">
                  <c:v>28.845524529601935</c:v>
                </c:pt>
                <c:pt idx="11328">
                  <c:v>28.84435836149402</c:v>
                </c:pt>
                <c:pt idx="11329">
                  <c:v>28.843192193386109</c:v>
                </c:pt>
                <c:pt idx="11330">
                  <c:v>28.842026025278194</c:v>
                </c:pt>
                <c:pt idx="11331">
                  <c:v>28.84085985717028</c:v>
                </c:pt>
                <c:pt idx="11332">
                  <c:v>28.839693689062365</c:v>
                </c:pt>
                <c:pt idx="11333">
                  <c:v>28.838527520954454</c:v>
                </c:pt>
                <c:pt idx="11334">
                  <c:v>28.837361352846539</c:v>
                </c:pt>
                <c:pt idx="11335">
                  <c:v>28.836195184738624</c:v>
                </c:pt>
                <c:pt idx="11336">
                  <c:v>28.835029016630713</c:v>
                </c:pt>
                <c:pt idx="11337">
                  <c:v>28.833862848522799</c:v>
                </c:pt>
                <c:pt idx="11338">
                  <c:v>28.832696680414884</c:v>
                </c:pt>
                <c:pt idx="11339">
                  <c:v>28.831530512306969</c:v>
                </c:pt>
                <c:pt idx="11340">
                  <c:v>28.830364344199058</c:v>
                </c:pt>
                <c:pt idx="11341">
                  <c:v>28.829198176091143</c:v>
                </c:pt>
                <c:pt idx="11342">
                  <c:v>28.828032007983229</c:v>
                </c:pt>
                <c:pt idx="11343">
                  <c:v>28.826865839875317</c:v>
                </c:pt>
                <c:pt idx="11344">
                  <c:v>28.825699671767403</c:v>
                </c:pt>
                <c:pt idx="11345">
                  <c:v>28.824555027570032</c:v>
                </c:pt>
                <c:pt idx="11346">
                  <c:v>28.823410383372661</c:v>
                </c:pt>
                <c:pt idx="11347">
                  <c:v>28.822265739175286</c:v>
                </c:pt>
                <c:pt idx="11348">
                  <c:v>28.821121094977915</c:v>
                </c:pt>
                <c:pt idx="11349">
                  <c:v>28.819976450780544</c:v>
                </c:pt>
                <c:pt idx="11350">
                  <c:v>28.818831806583173</c:v>
                </c:pt>
                <c:pt idx="11351">
                  <c:v>28.817687162385802</c:v>
                </c:pt>
                <c:pt idx="11352">
                  <c:v>28.816542518188431</c:v>
                </c:pt>
                <c:pt idx="11353">
                  <c:v>28.81539787399106</c:v>
                </c:pt>
                <c:pt idx="11354">
                  <c:v>28.814253229793685</c:v>
                </c:pt>
                <c:pt idx="11355">
                  <c:v>28.813108585596314</c:v>
                </c:pt>
                <c:pt idx="11356">
                  <c:v>28.811963941398943</c:v>
                </c:pt>
                <c:pt idx="11357">
                  <c:v>28.810819297201572</c:v>
                </c:pt>
                <c:pt idx="11358">
                  <c:v>28.809674653004201</c:v>
                </c:pt>
                <c:pt idx="11359">
                  <c:v>28.808530008806827</c:v>
                </c:pt>
                <c:pt idx="11360">
                  <c:v>28.807385364609456</c:v>
                </c:pt>
                <c:pt idx="11361">
                  <c:v>28.806240720412084</c:v>
                </c:pt>
                <c:pt idx="11362">
                  <c:v>28.805096076214713</c:v>
                </c:pt>
                <c:pt idx="11363">
                  <c:v>28.803951432017342</c:v>
                </c:pt>
                <c:pt idx="11364">
                  <c:v>28.802806787819971</c:v>
                </c:pt>
                <c:pt idx="11365">
                  <c:v>28.8016621436226</c:v>
                </c:pt>
                <c:pt idx="11366">
                  <c:v>28.800517499425226</c:v>
                </c:pt>
                <c:pt idx="11367">
                  <c:v>28.799372855227855</c:v>
                </c:pt>
                <c:pt idx="11368">
                  <c:v>28.798228211030484</c:v>
                </c:pt>
                <c:pt idx="11369">
                  <c:v>28.797083566833113</c:v>
                </c:pt>
                <c:pt idx="11370">
                  <c:v>28.795938922635742</c:v>
                </c:pt>
                <c:pt idx="11371">
                  <c:v>28.794794278438367</c:v>
                </c:pt>
                <c:pt idx="11372">
                  <c:v>28.793649634240996</c:v>
                </c:pt>
                <c:pt idx="11373">
                  <c:v>28.792504990043625</c:v>
                </c:pt>
                <c:pt idx="11374">
                  <c:v>28.791360345846254</c:v>
                </c:pt>
                <c:pt idx="11375">
                  <c:v>28.790228565369208</c:v>
                </c:pt>
                <c:pt idx="11376">
                  <c:v>28.789096784892166</c:v>
                </c:pt>
                <c:pt idx="11377">
                  <c:v>28.787965004415121</c:v>
                </c:pt>
                <c:pt idx="11378">
                  <c:v>28.786833223938078</c:v>
                </c:pt>
                <c:pt idx="11379">
                  <c:v>28.785701443461033</c:v>
                </c:pt>
                <c:pt idx="11380">
                  <c:v>28.784569662983991</c:v>
                </c:pt>
                <c:pt idx="11381">
                  <c:v>28.783437882506945</c:v>
                </c:pt>
                <c:pt idx="11382">
                  <c:v>28.782306102029899</c:v>
                </c:pt>
                <c:pt idx="11383">
                  <c:v>28.781174321552857</c:v>
                </c:pt>
                <c:pt idx="11384">
                  <c:v>28.780042541075812</c:v>
                </c:pt>
                <c:pt idx="11385">
                  <c:v>28.77891076059877</c:v>
                </c:pt>
                <c:pt idx="11386">
                  <c:v>28.777778980121724</c:v>
                </c:pt>
                <c:pt idx="11387">
                  <c:v>28.776647199644682</c:v>
                </c:pt>
                <c:pt idx="11388">
                  <c:v>28.775515419167636</c:v>
                </c:pt>
                <c:pt idx="11389">
                  <c:v>28.774383638690594</c:v>
                </c:pt>
                <c:pt idx="11390">
                  <c:v>28.773251858213548</c:v>
                </c:pt>
                <c:pt idx="11391">
                  <c:v>28.772120077736503</c:v>
                </c:pt>
                <c:pt idx="11392">
                  <c:v>28.770988297259461</c:v>
                </c:pt>
                <c:pt idx="11393">
                  <c:v>28.769856516782415</c:v>
                </c:pt>
                <c:pt idx="11394">
                  <c:v>28.768724736305373</c:v>
                </c:pt>
                <c:pt idx="11395">
                  <c:v>28.767592955828327</c:v>
                </c:pt>
                <c:pt idx="11396">
                  <c:v>28.766461175351285</c:v>
                </c:pt>
                <c:pt idx="11397">
                  <c:v>28.765329394874239</c:v>
                </c:pt>
                <c:pt idx="11398">
                  <c:v>28.764197614397194</c:v>
                </c:pt>
                <c:pt idx="11399">
                  <c:v>28.763065833920152</c:v>
                </c:pt>
                <c:pt idx="11400">
                  <c:v>28.761934053443106</c:v>
                </c:pt>
                <c:pt idx="11401">
                  <c:v>28.760802272966064</c:v>
                </c:pt>
                <c:pt idx="11402">
                  <c:v>28.759670492489018</c:v>
                </c:pt>
                <c:pt idx="11403">
                  <c:v>28.758538712011976</c:v>
                </c:pt>
                <c:pt idx="11404">
                  <c:v>28.757406931534931</c:v>
                </c:pt>
                <c:pt idx="11405">
                  <c:v>28.756279571258403</c:v>
                </c:pt>
                <c:pt idx="11406">
                  <c:v>28.75515221098188</c:v>
                </c:pt>
                <c:pt idx="11407">
                  <c:v>28.754024850705353</c:v>
                </c:pt>
                <c:pt idx="11408">
                  <c:v>28.752897490428829</c:v>
                </c:pt>
                <c:pt idx="11409">
                  <c:v>28.751770130152302</c:v>
                </c:pt>
                <c:pt idx="11410">
                  <c:v>28.750642769875778</c:v>
                </c:pt>
                <c:pt idx="11411">
                  <c:v>28.749515409599251</c:v>
                </c:pt>
                <c:pt idx="11412">
                  <c:v>28.748388049322724</c:v>
                </c:pt>
                <c:pt idx="11413">
                  <c:v>28.7472606890462</c:v>
                </c:pt>
                <c:pt idx="11414">
                  <c:v>28.746133328769673</c:v>
                </c:pt>
                <c:pt idx="11415">
                  <c:v>28.74500596849315</c:v>
                </c:pt>
                <c:pt idx="11416">
                  <c:v>28.743878608216622</c:v>
                </c:pt>
                <c:pt idx="11417">
                  <c:v>28.742751247940099</c:v>
                </c:pt>
                <c:pt idx="11418">
                  <c:v>28.741623887663572</c:v>
                </c:pt>
                <c:pt idx="11419">
                  <c:v>28.740496527387045</c:v>
                </c:pt>
                <c:pt idx="11420">
                  <c:v>28.739369167110521</c:v>
                </c:pt>
                <c:pt idx="11421">
                  <c:v>28.738241806833994</c:v>
                </c:pt>
                <c:pt idx="11422">
                  <c:v>28.73711444655747</c:v>
                </c:pt>
                <c:pt idx="11423">
                  <c:v>28.735987086280943</c:v>
                </c:pt>
                <c:pt idx="11424">
                  <c:v>28.734859726004419</c:v>
                </c:pt>
                <c:pt idx="11425">
                  <c:v>28.733732365727892</c:v>
                </c:pt>
                <c:pt idx="11426">
                  <c:v>28.732605005451369</c:v>
                </c:pt>
                <c:pt idx="11427">
                  <c:v>28.731477645174841</c:v>
                </c:pt>
                <c:pt idx="11428">
                  <c:v>28.730350284898314</c:v>
                </c:pt>
                <c:pt idx="11429">
                  <c:v>28.729222924621791</c:v>
                </c:pt>
                <c:pt idx="11430">
                  <c:v>28.728095564345264</c:v>
                </c:pt>
                <c:pt idx="11431">
                  <c:v>28.72696820406874</c:v>
                </c:pt>
                <c:pt idx="11432">
                  <c:v>28.725840843792213</c:v>
                </c:pt>
                <c:pt idx="11433">
                  <c:v>28.724713483515689</c:v>
                </c:pt>
                <c:pt idx="11434">
                  <c:v>28.723586123239162</c:v>
                </c:pt>
                <c:pt idx="11435">
                  <c:v>28.722455478050168</c:v>
                </c:pt>
                <c:pt idx="11436">
                  <c:v>28.721324832861178</c:v>
                </c:pt>
                <c:pt idx="11437">
                  <c:v>28.720194187672185</c:v>
                </c:pt>
                <c:pt idx="11438">
                  <c:v>28.719063542483191</c:v>
                </c:pt>
                <c:pt idx="11439">
                  <c:v>28.717932897294197</c:v>
                </c:pt>
                <c:pt idx="11440">
                  <c:v>28.716802252105207</c:v>
                </c:pt>
                <c:pt idx="11441">
                  <c:v>28.715671606916214</c:v>
                </c:pt>
                <c:pt idx="11442">
                  <c:v>28.71454096172722</c:v>
                </c:pt>
                <c:pt idx="11443">
                  <c:v>28.71341031653823</c:v>
                </c:pt>
                <c:pt idx="11444">
                  <c:v>28.712279671349236</c:v>
                </c:pt>
                <c:pt idx="11445">
                  <c:v>28.711149026160243</c:v>
                </c:pt>
                <c:pt idx="11446">
                  <c:v>28.710018380971253</c:v>
                </c:pt>
                <c:pt idx="11447">
                  <c:v>28.708887735782259</c:v>
                </c:pt>
                <c:pt idx="11448">
                  <c:v>28.707757090593265</c:v>
                </c:pt>
                <c:pt idx="11449">
                  <c:v>28.706626445404275</c:v>
                </c:pt>
                <c:pt idx="11450">
                  <c:v>28.705495800215282</c:v>
                </c:pt>
                <c:pt idx="11451">
                  <c:v>28.704365155026288</c:v>
                </c:pt>
                <c:pt idx="11452">
                  <c:v>28.703234509837294</c:v>
                </c:pt>
                <c:pt idx="11453">
                  <c:v>28.702103864648304</c:v>
                </c:pt>
                <c:pt idx="11454">
                  <c:v>28.700973219459311</c:v>
                </c:pt>
                <c:pt idx="11455">
                  <c:v>28.699842574270317</c:v>
                </c:pt>
                <c:pt idx="11456">
                  <c:v>28.698711929081327</c:v>
                </c:pt>
                <c:pt idx="11457">
                  <c:v>28.697581283892333</c:v>
                </c:pt>
                <c:pt idx="11458">
                  <c:v>28.69645063870334</c:v>
                </c:pt>
                <c:pt idx="11459">
                  <c:v>28.695319993514346</c:v>
                </c:pt>
                <c:pt idx="11460">
                  <c:v>28.694189348325356</c:v>
                </c:pt>
                <c:pt idx="11461">
                  <c:v>28.693058703136362</c:v>
                </c:pt>
                <c:pt idx="11462">
                  <c:v>28.691928057947369</c:v>
                </c:pt>
                <c:pt idx="11463">
                  <c:v>28.690797412758378</c:v>
                </c:pt>
                <c:pt idx="11464">
                  <c:v>28.689666767569385</c:v>
                </c:pt>
                <c:pt idx="11465">
                  <c:v>28.688533183414037</c:v>
                </c:pt>
                <c:pt idx="11466">
                  <c:v>28.687399599258686</c:v>
                </c:pt>
                <c:pt idx="11467">
                  <c:v>28.686266015103339</c:v>
                </c:pt>
                <c:pt idx="11468">
                  <c:v>28.685132430947991</c:v>
                </c:pt>
                <c:pt idx="11469">
                  <c:v>28.683998846792644</c:v>
                </c:pt>
                <c:pt idx="11470">
                  <c:v>28.682865262637293</c:v>
                </c:pt>
                <c:pt idx="11471">
                  <c:v>28.681731678481945</c:v>
                </c:pt>
                <c:pt idx="11472">
                  <c:v>28.680598094326598</c:v>
                </c:pt>
                <c:pt idx="11473">
                  <c:v>28.67946451017125</c:v>
                </c:pt>
                <c:pt idx="11474">
                  <c:v>28.678330926015899</c:v>
                </c:pt>
                <c:pt idx="11475">
                  <c:v>28.677197341860552</c:v>
                </c:pt>
                <c:pt idx="11476">
                  <c:v>28.676063757705204</c:v>
                </c:pt>
                <c:pt idx="11477">
                  <c:v>28.674930173549857</c:v>
                </c:pt>
                <c:pt idx="11478">
                  <c:v>28.673796589394506</c:v>
                </c:pt>
                <c:pt idx="11479">
                  <c:v>28.672663005239158</c:v>
                </c:pt>
                <c:pt idx="11480">
                  <c:v>28.671529421083811</c:v>
                </c:pt>
                <c:pt idx="11481">
                  <c:v>28.67039583692846</c:v>
                </c:pt>
                <c:pt idx="11482">
                  <c:v>28.669262252773112</c:v>
                </c:pt>
                <c:pt idx="11483">
                  <c:v>28.668128668617765</c:v>
                </c:pt>
                <c:pt idx="11484">
                  <c:v>28.666995084462418</c:v>
                </c:pt>
                <c:pt idx="11485">
                  <c:v>28.665861500307066</c:v>
                </c:pt>
                <c:pt idx="11486">
                  <c:v>28.664727916151719</c:v>
                </c:pt>
                <c:pt idx="11487">
                  <c:v>28.663594331996372</c:v>
                </c:pt>
                <c:pt idx="11488">
                  <c:v>28.662460747841024</c:v>
                </c:pt>
                <c:pt idx="11489">
                  <c:v>28.661327163685673</c:v>
                </c:pt>
                <c:pt idx="11490">
                  <c:v>28.660193579530326</c:v>
                </c:pt>
                <c:pt idx="11491">
                  <c:v>28.659059995374978</c:v>
                </c:pt>
                <c:pt idx="11492">
                  <c:v>28.657926411219631</c:v>
                </c:pt>
                <c:pt idx="11493">
                  <c:v>28.65679282706428</c:v>
                </c:pt>
                <c:pt idx="11494">
                  <c:v>28.655659242908932</c:v>
                </c:pt>
                <c:pt idx="11495">
                  <c:v>28.654527867312506</c:v>
                </c:pt>
                <c:pt idx="11496">
                  <c:v>28.653396491716084</c:v>
                </c:pt>
                <c:pt idx="11497">
                  <c:v>28.652265116119658</c:v>
                </c:pt>
                <c:pt idx="11498">
                  <c:v>28.651133740523232</c:v>
                </c:pt>
                <c:pt idx="11499">
                  <c:v>28.650002364926809</c:v>
                </c:pt>
                <c:pt idx="11500">
                  <c:v>28.648870989330383</c:v>
                </c:pt>
                <c:pt idx="11501">
                  <c:v>28.647739613733961</c:v>
                </c:pt>
                <c:pt idx="11502">
                  <c:v>28.646608238137535</c:v>
                </c:pt>
                <c:pt idx="11503">
                  <c:v>28.645476862541109</c:v>
                </c:pt>
                <c:pt idx="11504">
                  <c:v>28.644345486944687</c:v>
                </c:pt>
                <c:pt idx="11505">
                  <c:v>28.643214111348261</c:v>
                </c:pt>
                <c:pt idx="11506">
                  <c:v>28.642082735751835</c:v>
                </c:pt>
                <c:pt idx="11507">
                  <c:v>28.640951360155412</c:v>
                </c:pt>
                <c:pt idx="11508">
                  <c:v>28.639819984558986</c:v>
                </c:pt>
                <c:pt idx="11509">
                  <c:v>28.638688608962561</c:v>
                </c:pt>
                <c:pt idx="11510">
                  <c:v>28.637557233366138</c:v>
                </c:pt>
                <c:pt idx="11511">
                  <c:v>28.636425857769712</c:v>
                </c:pt>
                <c:pt idx="11512">
                  <c:v>28.63529448217329</c:v>
                </c:pt>
                <c:pt idx="11513">
                  <c:v>28.634163106576864</c:v>
                </c:pt>
                <c:pt idx="11514">
                  <c:v>28.633031730980438</c:v>
                </c:pt>
                <c:pt idx="11515">
                  <c:v>28.631900355384015</c:v>
                </c:pt>
                <c:pt idx="11516">
                  <c:v>28.63076897978759</c:v>
                </c:pt>
                <c:pt idx="11517">
                  <c:v>28.629637604191164</c:v>
                </c:pt>
                <c:pt idx="11518">
                  <c:v>28.628506228594741</c:v>
                </c:pt>
                <c:pt idx="11519">
                  <c:v>28.627374852998315</c:v>
                </c:pt>
                <c:pt idx="11520">
                  <c:v>28.626243477401893</c:v>
                </c:pt>
                <c:pt idx="11521">
                  <c:v>28.625112101805467</c:v>
                </c:pt>
                <c:pt idx="11522">
                  <c:v>28.623980726209041</c:v>
                </c:pt>
                <c:pt idx="11523">
                  <c:v>28.622849350612618</c:v>
                </c:pt>
                <c:pt idx="11524">
                  <c:v>28.621717975016193</c:v>
                </c:pt>
                <c:pt idx="11525">
                  <c:v>28.620596181698183</c:v>
                </c:pt>
                <c:pt idx="11526">
                  <c:v>28.619474388380173</c:v>
                </c:pt>
                <c:pt idx="11527">
                  <c:v>28.618352595062166</c:v>
                </c:pt>
                <c:pt idx="11528">
                  <c:v>28.617230801744157</c:v>
                </c:pt>
                <c:pt idx="11529">
                  <c:v>28.616109008426147</c:v>
                </c:pt>
                <c:pt idx="11530">
                  <c:v>28.614987215108137</c:v>
                </c:pt>
                <c:pt idx="11531">
                  <c:v>28.613865421790127</c:v>
                </c:pt>
                <c:pt idx="11532">
                  <c:v>28.612743628472121</c:v>
                </c:pt>
                <c:pt idx="11533">
                  <c:v>28.611621835154111</c:v>
                </c:pt>
                <c:pt idx="11534">
                  <c:v>28.610500041836101</c:v>
                </c:pt>
                <c:pt idx="11535">
                  <c:v>28.609378248518091</c:v>
                </c:pt>
                <c:pt idx="11536">
                  <c:v>28.608256455200081</c:v>
                </c:pt>
                <c:pt idx="11537">
                  <c:v>28.607134661882075</c:v>
                </c:pt>
                <c:pt idx="11538">
                  <c:v>28.606012868564065</c:v>
                </c:pt>
                <c:pt idx="11539">
                  <c:v>28.604891075246055</c:v>
                </c:pt>
                <c:pt idx="11540">
                  <c:v>28.603769281928045</c:v>
                </c:pt>
                <c:pt idx="11541">
                  <c:v>28.602647488610035</c:v>
                </c:pt>
                <c:pt idx="11542">
                  <c:v>28.601525695292029</c:v>
                </c:pt>
                <c:pt idx="11543">
                  <c:v>28.600403901974019</c:v>
                </c:pt>
                <c:pt idx="11544">
                  <c:v>28.599282108656009</c:v>
                </c:pt>
                <c:pt idx="11545">
                  <c:v>28.598160315337999</c:v>
                </c:pt>
                <c:pt idx="11546">
                  <c:v>28.597038522019989</c:v>
                </c:pt>
                <c:pt idx="11547">
                  <c:v>28.595916728701983</c:v>
                </c:pt>
                <c:pt idx="11548">
                  <c:v>28.594794935383973</c:v>
                </c:pt>
                <c:pt idx="11549">
                  <c:v>28.593673142065963</c:v>
                </c:pt>
                <c:pt idx="11550">
                  <c:v>28.592551348747953</c:v>
                </c:pt>
                <c:pt idx="11551">
                  <c:v>28.591429555429944</c:v>
                </c:pt>
                <c:pt idx="11552">
                  <c:v>28.590307762111937</c:v>
                </c:pt>
                <c:pt idx="11553">
                  <c:v>28.589185968793927</c:v>
                </c:pt>
                <c:pt idx="11554">
                  <c:v>28.588064175475917</c:v>
                </c:pt>
                <c:pt idx="11555">
                  <c:v>28.586953246584034</c:v>
                </c:pt>
                <c:pt idx="11556">
                  <c:v>28.585842317692148</c:v>
                </c:pt>
                <c:pt idx="11557">
                  <c:v>28.584731388800265</c:v>
                </c:pt>
                <c:pt idx="11558">
                  <c:v>28.583620459908378</c:v>
                </c:pt>
                <c:pt idx="11559">
                  <c:v>28.582509531016495</c:v>
                </c:pt>
                <c:pt idx="11560">
                  <c:v>28.581398602124608</c:v>
                </c:pt>
                <c:pt idx="11561">
                  <c:v>28.580287673232725</c:v>
                </c:pt>
                <c:pt idx="11562">
                  <c:v>28.579176744340838</c:v>
                </c:pt>
                <c:pt idx="11563">
                  <c:v>28.578065815448955</c:v>
                </c:pt>
                <c:pt idx="11564">
                  <c:v>28.576954886557068</c:v>
                </c:pt>
                <c:pt idx="11565">
                  <c:v>28.575843957665185</c:v>
                </c:pt>
                <c:pt idx="11566">
                  <c:v>28.574733028773299</c:v>
                </c:pt>
                <c:pt idx="11567">
                  <c:v>28.573622099881415</c:v>
                </c:pt>
                <c:pt idx="11568">
                  <c:v>28.572511170989529</c:v>
                </c:pt>
                <c:pt idx="11569">
                  <c:v>28.571400242097646</c:v>
                </c:pt>
                <c:pt idx="11570">
                  <c:v>28.570289313205762</c:v>
                </c:pt>
                <c:pt idx="11571">
                  <c:v>28.569178384313876</c:v>
                </c:pt>
                <c:pt idx="11572">
                  <c:v>28.568067455421993</c:v>
                </c:pt>
                <c:pt idx="11573">
                  <c:v>28.566956526530106</c:v>
                </c:pt>
                <c:pt idx="11574">
                  <c:v>28.565845597638223</c:v>
                </c:pt>
                <c:pt idx="11575">
                  <c:v>28.564734668746336</c:v>
                </c:pt>
                <c:pt idx="11576">
                  <c:v>28.563623739854453</c:v>
                </c:pt>
                <c:pt idx="11577">
                  <c:v>28.562512810962566</c:v>
                </c:pt>
                <c:pt idx="11578">
                  <c:v>28.561401882070683</c:v>
                </c:pt>
                <c:pt idx="11579">
                  <c:v>28.560290953178797</c:v>
                </c:pt>
                <c:pt idx="11580">
                  <c:v>28.559180024286913</c:v>
                </c:pt>
                <c:pt idx="11581">
                  <c:v>28.558069095395027</c:v>
                </c:pt>
                <c:pt idx="11582">
                  <c:v>28.556958166503144</c:v>
                </c:pt>
                <c:pt idx="11583">
                  <c:v>28.555847237611257</c:v>
                </c:pt>
                <c:pt idx="11584">
                  <c:v>28.554736308719374</c:v>
                </c:pt>
                <c:pt idx="11585">
                  <c:v>28.553637703461597</c:v>
                </c:pt>
                <c:pt idx="11586">
                  <c:v>28.552539098203823</c:v>
                </c:pt>
                <c:pt idx="11587">
                  <c:v>28.551440492946046</c:v>
                </c:pt>
                <c:pt idx="11588">
                  <c:v>28.550341887688273</c:v>
                </c:pt>
                <c:pt idx="11589">
                  <c:v>28.549243282430496</c:v>
                </c:pt>
                <c:pt idx="11590">
                  <c:v>28.548144677172722</c:v>
                </c:pt>
                <c:pt idx="11591">
                  <c:v>28.547046071914945</c:v>
                </c:pt>
                <c:pt idx="11592">
                  <c:v>28.545947466657172</c:v>
                </c:pt>
                <c:pt idx="11593">
                  <c:v>28.544848861399394</c:v>
                </c:pt>
                <c:pt idx="11594">
                  <c:v>28.543750256141621</c:v>
                </c:pt>
                <c:pt idx="11595">
                  <c:v>28.542651650883844</c:v>
                </c:pt>
                <c:pt idx="11596">
                  <c:v>28.54155304562607</c:v>
                </c:pt>
                <c:pt idx="11597">
                  <c:v>28.540454440368293</c:v>
                </c:pt>
                <c:pt idx="11598">
                  <c:v>28.53935583511052</c:v>
                </c:pt>
                <c:pt idx="11599">
                  <c:v>28.538257229852743</c:v>
                </c:pt>
                <c:pt idx="11600">
                  <c:v>28.537158624594966</c:v>
                </c:pt>
                <c:pt idx="11601">
                  <c:v>28.536060019337192</c:v>
                </c:pt>
                <c:pt idx="11602">
                  <c:v>28.534961414079415</c:v>
                </c:pt>
                <c:pt idx="11603">
                  <c:v>28.533862808821642</c:v>
                </c:pt>
                <c:pt idx="11604">
                  <c:v>28.532764203563865</c:v>
                </c:pt>
                <c:pt idx="11605">
                  <c:v>28.531665598306091</c:v>
                </c:pt>
                <c:pt idx="11606">
                  <c:v>28.530566993048314</c:v>
                </c:pt>
                <c:pt idx="11607">
                  <c:v>28.529468387790541</c:v>
                </c:pt>
                <c:pt idx="11608">
                  <c:v>28.528369782532764</c:v>
                </c:pt>
                <c:pt idx="11609">
                  <c:v>28.52727117727499</c:v>
                </c:pt>
                <c:pt idx="11610">
                  <c:v>28.526172572017213</c:v>
                </c:pt>
                <c:pt idx="11611">
                  <c:v>28.52507396675944</c:v>
                </c:pt>
                <c:pt idx="11612">
                  <c:v>28.523975361501662</c:v>
                </c:pt>
                <c:pt idx="11613">
                  <c:v>28.522876756243889</c:v>
                </c:pt>
                <c:pt idx="11614">
                  <c:v>28.521778150986112</c:v>
                </c:pt>
                <c:pt idx="11615">
                  <c:v>28.52069956508176</c:v>
                </c:pt>
                <c:pt idx="11616">
                  <c:v>28.519620979177407</c:v>
                </c:pt>
                <c:pt idx="11617">
                  <c:v>28.518542393273052</c:v>
                </c:pt>
                <c:pt idx="11618">
                  <c:v>28.517463807368699</c:v>
                </c:pt>
                <c:pt idx="11619">
                  <c:v>28.516385221464347</c:v>
                </c:pt>
                <c:pt idx="11620">
                  <c:v>28.515306635559995</c:v>
                </c:pt>
                <c:pt idx="11621">
                  <c:v>28.514228049655642</c:v>
                </c:pt>
                <c:pt idx="11622">
                  <c:v>28.513149463751287</c:v>
                </c:pt>
                <c:pt idx="11623">
                  <c:v>28.512070877846934</c:v>
                </c:pt>
                <c:pt idx="11624">
                  <c:v>28.510992291942582</c:v>
                </c:pt>
                <c:pt idx="11625">
                  <c:v>28.50991370603823</c:v>
                </c:pt>
                <c:pt idx="11626">
                  <c:v>28.508835120133877</c:v>
                </c:pt>
                <c:pt idx="11627">
                  <c:v>28.507756534229522</c:v>
                </c:pt>
                <c:pt idx="11628">
                  <c:v>28.506677948325169</c:v>
                </c:pt>
                <c:pt idx="11629">
                  <c:v>28.505599362420817</c:v>
                </c:pt>
                <c:pt idx="11630">
                  <c:v>28.504520776516465</c:v>
                </c:pt>
                <c:pt idx="11631">
                  <c:v>28.503442190612112</c:v>
                </c:pt>
                <c:pt idx="11632">
                  <c:v>28.502363604707757</c:v>
                </c:pt>
                <c:pt idx="11633">
                  <c:v>28.501285018803404</c:v>
                </c:pt>
                <c:pt idx="11634">
                  <c:v>28.500206432899052</c:v>
                </c:pt>
                <c:pt idx="11635">
                  <c:v>28.4991278469947</c:v>
                </c:pt>
                <c:pt idx="11636">
                  <c:v>28.498049261090348</c:v>
                </c:pt>
                <c:pt idx="11637">
                  <c:v>28.496970675185992</c:v>
                </c:pt>
                <c:pt idx="11638">
                  <c:v>28.495892089281639</c:v>
                </c:pt>
                <c:pt idx="11639">
                  <c:v>28.494813503377287</c:v>
                </c:pt>
                <c:pt idx="11640">
                  <c:v>28.493734917472935</c:v>
                </c:pt>
                <c:pt idx="11641">
                  <c:v>28.492656331568583</c:v>
                </c:pt>
                <c:pt idx="11642">
                  <c:v>28.491577745664227</c:v>
                </c:pt>
                <c:pt idx="11643">
                  <c:v>28.490499159759874</c:v>
                </c:pt>
                <c:pt idx="11644">
                  <c:v>28.489420573855522</c:v>
                </c:pt>
                <c:pt idx="11645">
                  <c:v>28.488368416429875</c:v>
                </c:pt>
                <c:pt idx="11646">
                  <c:v>28.487316259004228</c:v>
                </c:pt>
                <c:pt idx="11647">
                  <c:v>28.486264101578584</c:v>
                </c:pt>
                <c:pt idx="11648">
                  <c:v>28.485211944152937</c:v>
                </c:pt>
                <c:pt idx="11649">
                  <c:v>28.48415978672729</c:v>
                </c:pt>
                <c:pt idx="11650">
                  <c:v>28.483107629301642</c:v>
                </c:pt>
                <c:pt idx="11651">
                  <c:v>28.482055471875999</c:v>
                </c:pt>
                <c:pt idx="11652">
                  <c:v>28.481003314450351</c:v>
                </c:pt>
                <c:pt idx="11653">
                  <c:v>28.479951157024704</c:v>
                </c:pt>
                <c:pt idx="11654">
                  <c:v>28.478898999599057</c:v>
                </c:pt>
                <c:pt idx="11655">
                  <c:v>28.477846842173413</c:v>
                </c:pt>
                <c:pt idx="11656">
                  <c:v>28.476794684747766</c:v>
                </c:pt>
                <c:pt idx="11657">
                  <c:v>28.475742527322119</c:v>
                </c:pt>
                <c:pt idx="11658">
                  <c:v>28.474690369896472</c:v>
                </c:pt>
                <c:pt idx="11659">
                  <c:v>28.473638212470824</c:v>
                </c:pt>
                <c:pt idx="11660">
                  <c:v>28.472586055045181</c:v>
                </c:pt>
                <c:pt idx="11661">
                  <c:v>28.471533897619533</c:v>
                </c:pt>
                <c:pt idx="11662">
                  <c:v>28.470481740193886</c:v>
                </c:pt>
                <c:pt idx="11663">
                  <c:v>28.469429582768239</c:v>
                </c:pt>
                <c:pt idx="11664">
                  <c:v>28.468377425342595</c:v>
                </c:pt>
                <c:pt idx="11665">
                  <c:v>28.467325267916948</c:v>
                </c:pt>
                <c:pt idx="11666">
                  <c:v>28.466273110491301</c:v>
                </c:pt>
                <c:pt idx="11667">
                  <c:v>28.465220953065653</c:v>
                </c:pt>
                <c:pt idx="11668">
                  <c:v>28.46416879564001</c:v>
                </c:pt>
                <c:pt idx="11669">
                  <c:v>28.463116638214363</c:v>
                </c:pt>
                <c:pt idx="11670">
                  <c:v>28.462064480788715</c:v>
                </c:pt>
                <c:pt idx="11671">
                  <c:v>28.461012323363068</c:v>
                </c:pt>
                <c:pt idx="11672">
                  <c:v>28.459960165937424</c:v>
                </c:pt>
                <c:pt idx="11673">
                  <c:v>28.458908008511777</c:v>
                </c:pt>
                <c:pt idx="11674">
                  <c:v>28.45785585108613</c:v>
                </c:pt>
                <c:pt idx="11675">
                  <c:v>28.456830093867417</c:v>
                </c:pt>
                <c:pt idx="11676">
                  <c:v>28.455804336648708</c:v>
                </c:pt>
                <c:pt idx="11677">
                  <c:v>28.454778579429995</c:v>
                </c:pt>
                <c:pt idx="11678">
                  <c:v>28.453752822211282</c:v>
                </c:pt>
                <c:pt idx="11679">
                  <c:v>28.452727064992573</c:v>
                </c:pt>
                <c:pt idx="11680">
                  <c:v>28.45170130777386</c:v>
                </c:pt>
                <c:pt idx="11681">
                  <c:v>28.45067555055515</c:v>
                </c:pt>
                <c:pt idx="11682">
                  <c:v>28.449649793336437</c:v>
                </c:pt>
                <c:pt idx="11683">
                  <c:v>28.448624036117725</c:v>
                </c:pt>
                <c:pt idx="11684">
                  <c:v>28.447598278899015</c:v>
                </c:pt>
                <c:pt idx="11685">
                  <c:v>28.446572521680302</c:v>
                </c:pt>
                <c:pt idx="11686">
                  <c:v>28.445546764461589</c:v>
                </c:pt>
                <c:pt idx="11687">
                  <c:v>28.44452100724288</c:v>
                </c:pt>
                <c:pt idx="11688">
                  <c:v>28.443495250024167</c:v>
                </c:pt>
                <c:pt idx="11689">
                  <c:v>28.442469492805458</c:v>
                </c:pt>
                <c:pt idx="11690">
                  <c:v>28.441443735586745</c:v>
                </c:pt>
                <c:pt idx="11691">
                  <c:v>28.440417978368032</c:v>
                </c:pt>
                <c:pt idx="11692">
                  <c:v>28.439392221149323</c:v>
                </c:pt>
                <c:pt idx="11693">
                  <c:v>28.43836646393061</c:v>
                </c:pt>
                <c:pt idx="11694">
                  <c:v>28.437340706711897</c:v>
                </c:pt>
                <c:pt idx="11695">
                  <c:v>28.436314949493187</c:v>
                </c:pt>
                <c:pt idx="11696">
                  <c:v>28.435289192274475</c:v>
                </c:pt>
                <c:pt idx="11697">
                  <c:v>28.434263435055762</c:v>
                </c:pt>
                <c:pt idx="11698">
                  <c:v>28.433237677837052</c:v>
                </c:pt>
                <c:pt idx="11699">
                  <c:v>28.432211920618339</c:v>
                </c:pt>
                <c:pt idx="11700">
                  <c:v>28.43118616339963</c:v>
                </c:pt>
                <c:pt idx="11701">
                  <c:v>28.430160406180917</c:v>
                </c:pt>
                <c:pt idx="11702">
                  <c:v>28.429134648962204</c:v>
                </c:pt>
                <c:pt idx="11703">
                  <c:v>28.428108891743495</c:v>
                </c:pt>
                <c:pt idx="11704">
                  <c:v>28.427083134524782</c:v>
                </c:pt>
                <c:pt idx="11705">
                  <c:v>28.426079529072023</c:v>
                </c:pt>
                <c:pt idx="11706">
                  <c:v>28.425075923619264</c:v>
                </c:pt>
                <c:pt idx="11707">
                  <c:v>28.424072318166505</c:v>
                </c:pt>
                <c:pt idx="11708">
                  <c:v>28.423068712713746</c:v>
                </c:pt>
                <c:pt idx="11709">
                  <c:v>28.422065107260988</c:v>
                </c:pt>
                <c:pt idx="11710">
                  <c:v>28.421061501808229</c:v>
                </c:pt>
                <c:pt idx="11711">
                  <c:v>28.42005789635547</c:v>
                </c:pt>
                <c:pt idx="11712">
                  <c:v>28.419054290902711</c:v>
                </c:pt>
                <c:pt idx="11713">
                  <c:v>28.418050685449952</c:v>
                </c:pt>
                <c:pt idx="11714">
                  <c:v>28.417047079997193</c:v>
                </c:pt>
                <c:pt idx="11715">
                  <c:v>28.416043474544434</c:v>
                </c:pt>
                <c:pt idx="11716">
                  <c:v>28.415039869091675</c:v>
                </c:pt>
                <c:pt idx="11717">
                  <c:v>28.414036263638916</c:v>
                </c:pt>
                <c:pt idx="11718">
                  <c:v>28.413032658186157</c:v>
                </c:pt>
                <c:pt idx="11719">
                  <c:v>28.412029052733395</c:v>
                </c:pt>
                <c:pt idx="11720">
                  <c:v>28.411025447280636</c:v>
                </c:pt>
                <c:pt idx="11721">
                  <c:v>28.410021841827877</c:v>
                </c:pt>
                <c:pt idx="11722">
                  <c:v>28.409018236375118</c:v>
                </c:pt>
                <c:pt idx="11723">
                  <c:v>28.408014630922359</c:v>
                </c:pt>
                <c:pt idx="11724">
                  <c:v>28.4070110254696</c:v>
                </c:pt>
                <c:pt idx="11725">
                  <c:v>28.406007420016842</c:v>
                </c:pt>
                <c:pt idx="11726">
                  <c:v>28.405003814564083</c:v>
                </c:pt>
                <c:pt idx="11727">
                  <c:v>28.404000209111324</c:v>
                </c:pt>
                <c:pt idx="11728">
                  <c:v>28.402996603658565</c:v>
                </c:pt>
                <c:pt idx="11729">
                  <c:v>28.401992998205806</c:v>
                </c:pt>
                <c:pt idx="11730">
                  <c:v>28.400989392753047</c:v>
                </c:pt>
                <c:pt idx="11731">
                  <c:v>28.399985787300288</c:v>
                </c:pt>
                <c:pt idx="11732">
                  <c:v>28.398982181847529</c:v>
                </c:pt>
                <c:pt idx="11733">
                  <c:v>28.39797857639477</c:v>
                </c:pt>
                <c:pt idx="11734">
                  <c:v>28.396974970942011</c:v>
                </c:pt>
                <c:pt idx="11735">
                  <c:v>28.395986587903295</c:v>
                </c:pt>
                <c:pt idx="11736">
                  <c:v>28.394998204864574</c:v>
                </c:pt>
                <c:pt idx="11737">
                  <c:v>28.394009821825858</c:v>
                </c:pt>
                <c:pt idx="11738">
                  <c:v>28.393021438787137</c:v>
                </c:pt>
                <c:pt idx="11739">
                  <c:v>28.392033055748421</c:v>
                </c:pt>
                <c:pt idx="11740">
                  <c:v>28.3910446727097</c:v>
                </c:pt>
                <c:pt idx="11741">
                  <c:v>28.390056289670984</c:v>
                </c:pt>
                <c:pt idx="11742">
                  <c:v>28.389067906632263</c:v>
                </c:pt>
                <c:pt idx="11743">
                  <c:v>28.388079523593547</c:v>
                </c:pt>
                <c:pt idx="11744">
                  <c:v>28.387091140554826</c:v>
                </c:pt>
                <c:pt idx="11745">
                  <c:v>28.38610275751611</c:v>
                </c:pt>
                <c:pt idx="11746">
                  <c:v>28.385114374477389</c:v>
                </c:pt>
                <c:pt idx="11747">
                  <c:v>28.384125991438673</c:v>
                </c:pt>
                <c:pt idx="11748">
                  <c:v>28.383137608399952</c:v>
                </c:pt>
                <c:pt idx="11749">
                  <c:v>28.382149225361236</c:v>
                </c:pt>
                <c:pt idx="11750">
                  <c:v>28.381160842322519</c:v>
                </c:pt>
                <c:pt idx="11751">
                  <c:v>28.380172459283799</c:v>
                </c:pt>
                <c:pt idx="11752">
                  <c:v>28.379184076245082</c:v>
                </c:pt>
                <c:pt idx="11753">
                  <c:v>28.378195693206361</c:v>
                </c:pt>
                <c:pt idx="11754">
                  <c:v>28.377207310167645</c:v>
                </c:pt>
                <c:pt idx="11755">
                  <c:v>28.376218927128924</c:v>
                </c:pt>
                <c:pt idx="11756">
                  <c:v>28.375230544090208</c:v>
                </c:pt>
                <c:pt idx="11757">
                  <c:v>28.374242161051487</c:v>
                </c:pt>
                <c:pt idx="11758">
                  <c:v>28.373253778012771</c:v>
                </c:pt>
                <c:pt idx="11759">
                  <c:v>28.37226539497405</c:v>
                </c:pt>
                <c:pt idx="11760">
                  <c:v>28.371277011935334</c:v>
                </c:pt>
                <c:pt idx="11761">
                  <c:v>28.370288628896613</c:v>
                </c:pt>
                <c:pt idx="11762">
                  <c:v>28.369300245857897</c:v>
                </c:pt>
                <c:pt idx="11763">
                  <c:v>28.368311862819176</c:v>
                </c:pt>
                <c:pt idx="11764">
                  <c:v>28.36732347978046</c:v>
                </c:pt>
                <c:pt idx="11765">
                  <c:v>28.366343432318185</c:v>
                </c:pt>
                <c:pt idx="11766">
                  <c:v>28.365363384855915</c:v>
                </c:pt>
                <c:pt idx="11767">
                  <c:v>28.36438333739364</c:v>
                </c:pt>
                <c:pt idx="11768">
                  <c:v>28.363403289931369</c:v>
                </c:pt>
                <c:pt idx="11769">
                  <c:v>28.362423242469095</c:v>
                </c:pt>
                <c:pt idx="11770">
                  <c:v>28.361443195006824</c:v>
                </c:pt>
                <c:pt idx="11771">
                  <c:v>28.36046314754455</c:v>
                </c:pt>
                <c:pt idx="11772">
                  <c:v>28.359483100082279</c:v>
                </c:pt>
                <c:pt idx="11773">
                  <c:v>28.358503052620005</c:v>
                </c:pt>
                <c:pt idx="11774">
                  <c:v>28.357523005157734</c:v>
                </c:pt>
                <c:pt idx="11775">
                  <c:v>28.35654295769546</c:v>
                </c:pt>
                <c:pt idx="11776">
                  <c:v>28.355562910233189</c:v>
                </c:pt>
                <c:pt idx="11777">
                  <c:v>28.354582862770915</c:v>
                </c:pt>
                <c:pt idx="11778">
                  <c:v>28.353602815308644</c:v>
                </c:pt>
                <c:pt idx="11779">
                  <c:v>28.35262276784637</c:v>
                </c:pt>
                <c:pt idx="11780">
                  <c:v>28.351642720384095</c:v>
                </c:pt>
                <c:pt idx="11781">
                  <c:v>28.350662672921825</c:v>
                </c:pt>
                <c:pt idx="11782">
                  <c:v>28.34968262545955</c:v>
                </c:pt>
                <c:pt idx="11783">
                  <c:v>28.34870257799728</c:v>
                </c:pt>
                <c:pt idx="11784">
                  <c:v>28.347722530535005</c:v>
                </c:pt>
                <c:pt idx="11785">
                  <c:v>28.346742483072735</c:v>
                </c:pt>
                <c:pt idx="11786">
                  <c:v>28.34576243561046</c:v>
                </c:pt>
                <c:pt idx="11787">
                  <c:v>28.34478238814819</c:v>
                </c:pt>
                <c:pt idx="11788">
                  <c:v>28.343802340685915</c:v>
                </c:pt>
                <c:pt idx="11789">
                  <c:v>28.342822293223644</c:v>
                </c:pt>
                <c:pt idx="11790">
                  <c:v>28.34184224576137</c:v>
                </c:pt>
                <c:pt idx="11791">
                  <c:v>28.340862198299099</c:v>
                </c:pt>
                <c:pt idx="11792">
                  <c:v>28.339882150836825</c:v>
                </c:pt>
                <c:pt idx="11793">
                  <c:v>28.338902103374554</c:v>
                </c:pt>
                <c:pt idx="11794">
                  <c:v>28.33792205591228</c:v>
                </c:pt>
                <c:pt idx="11795">
                  <c:v>28.336945857410551</c:v>
                </c:pt>
                <c:pt idx="11796">
                  <c:v>28.335969658908819</c:v>
                </c:pt>
                <c:pt idx="11797">
                  <c:v>28.334993460407091</c:v>
                </c:pt>
                <c:pt idx="11798">
                  <c:v>28.334017261905363</c:v>
                </c:pt>
                <c:pt idx="11799">
                  <c:v>28.33304106340363</c:v>
                </c:pt>
                <c:pt idx="11800">
                  <c:v>28.332064864901902</c:v>
                </c:pt>
                <c:pt idx="11801">
                  <c:v>28.33108866640017</c:v>
                </c:pt>
                <c:pt idx="11802">
                  <c:v>28.330112467898442</c:v>
                </c:pt>
                <c:pt idx="11803">
                  <c:v>28.329136269396713</c:v>
                </c:pt>
                <c:pt idx="11804">
                  <c:v>28.328160070894981</c:v>
                </c:pt>
                <c:pt idx="11805">
                  <c:v>28.327183872393253</c:v>
                </c:pt>
                <c:pt idx="11806">
                  <c:v>28.326207673891524</c:v>
                </c:pt>
                <c:pt idx="11807">
                  <c:v>28.325231475389792</c:v>
                </c:pt>
                <c:pt idx="11808">
                  <c:v>28.324255276888064</c:v>
                </c:pt>
                <c:pt idx="11809">
                  <c:v>28.323279078386335</c:v>
                </c:pt>
                <c:pt idx="11810">
                  <c:v>28.322302879884603</c:v>
                </c:pt>
                <c:pt idx="11811">
                  <c:v>28.321326681382875</c:v>
                </c:pt>
                <c:pt idx="11812">
                  <c:v>28.320350482881143</c:v>
                </c:pt>
                <c:pt idx="11813">
                  <c:v>28.319374284379414</c:v>
                </c:pt>
                <c:pt idx="11814">
                  <c:v>28.318398085877686</c:v>
                </c:pt>
                <c:pt idx="11815">
                  <c:v>28.317421887375954</c:v>
                </c:pt>
                <c:pt idx="11816">
                  <c:v>28.316445688874225</c:v>
                </c:pt>
                <c:pt idx="11817">
                  <c:v>28.315469490372497</c:v>
                </c:pt>
                <c:pt idx="11818">
                  <c:v>28.314493291870765</c:v>
                </c:pt>
                <c:pt idx="11819">
                  <c:v>28.313517093369036</c:v>
                </c:pt>
                <c:pt idx="11820">
                  <c:v>28.312540894867304</c:v>
                </c:pt>
                <c:pt idx="11821">
                  <c:v>28.311564696365576</c:v>
                </c:pt>
                <c:pt idx="11822">
                  <c:v>28.310588497863847</c:v>
                </c:pt>
                <c:pt idx="11823">
                  <c:v>28.309612299362115</c:v>
                </c:pt>
                <c:pt idx="11824">
                  <c:v>28.308636100860387</c:v>
                </c:pt>
                <c:pt idx="11825">
                  <c:v>28.307657782556994</c:v>
                </c:pt>
                <c:pt idx="11826">
                  <c:v>28.306679464253605</c:v>
                </c:pt>
                <c:pt idx="11827">
                  <c:v>28.305701145950213</c:v>
                </c:pt>
                <c:pt idx="11828">
                  <c:v>28.30472282764682</c:v>
                </c:pt>
                <c:pt idx="11829">
                  <c:v>28.303744509343431</c:v>
                </c:pt>
                <c:pt idx="11830">
                  <c:v>28.302766191040039</c:v>
                </c:pt>
                <c:pt idx="11831">
                  <c:v>28.301787872736647</c:v>
                </c:pt>
                <c:pt idx="11832">
                  <c:v>28.300809554433258</c:v>
                </c:pt>
                <c:pt idx="11833">
                  <c:v>28.299831236129865</c:v>
                </c:pt>
                <c:pt idx="11834">
                  <c:v>28.298852917826473</c:v>
                </c:pt>
                <c:pt idx="11835">
                  <c:v>28.297874599523084</c:v>
                </c:pt>
                <c:pt idx="11836">
                  <c:v>28.296896281219691</c:v>
                </c:pt>
                <c:pt idx="11837">
                  <c:v>28.295917962916299</c:v>
                </c:pt>
                <c:pt idx="11838">
                  <c:v>28.29493964461291</c:v>
                </c:pt>
                <c:pt idx="11839">
                  <c:v>28.293961326309518</c:v>
                </c:pt>
                <c:pt idx="11840">
                  <c:v>28.292983008006125</c:v>
                </c:pt>
                <c:pt idx="11841">
                  <c:v>28.292004689702736</c:v>
                </c:pt>
                <c:pt idx="11842">
                  <c:v>28.291026371399344</c:v>
                </c:pt>
                <c:pt idx="11843">
                  <c:v>28.290048053095951</c:v>
                </c:pt>
                <c:pt idx="11844">
                  <c:v>28.289069734792562</c:v>
                </c:pt>
                <c:pt idx="11845">
                  <c:v>28.28809141648917</c:v>
                </c:pt>
                <c:pt idx="11846">
                  <c:v>28.287113098185777</c:v>
                </c:pt>
                <c:pt idx="11847">
                  <c:v>28.286134779882389</c:v>
                </c:pt>
                <c:pt idx="11848">
                  <c:v>28.285156461578996</c:v>
                </c:pt>
                <c:pt idx="11849">
                  <c:v>28.284178143275604</c:v>
                </c:pt>
                <c:pt idx="11850">
                  <c:v>28.283199824972215</c:v>
                </c:pt>
                <c:pt idx="11851">
                  <c:v>28.282221506668822</c:v>
                </c:pt>
                <c:pt idx="11852">
                  <c:v>28.28124318836543</c:v>
                </c:pt>
                <c:pt idx="11853">
                  <c:v>28.280264870062041</c:v>
                </c:pt>
                <c:pt idx="11854">
                  <c:v>28.279286551758648</c:v>
                </c:pt>
                <c:pt idx="11855">
                  <c:v>28.278300307450646</c:v>
                </c:pt>
                <c:pt idx="11856">
                  <c:v>28.277314063142644</c:v>
                </c:pt>
                <c:pt idx="11857">
                  <c:v>28.276327818834641</c:v>
                </c:pt>
                <c:pt idx="11858">
                  <c:v>28.275341574526639</c:v>
                </c:pt>
                <c:pt idx="11859">
                  <c:v>28.274355330218633</c:v>
                </c:pt>
                <c:pt idx="11860">
                  <c:v>28.27336908591063</c:v>
                </c:pt>
                <c:pt idx="11861">
                  <c:v>28.272382841602628</c:v>
                </c:pt>
                <c:pt idx="11862">
                  <c:v>28.271396597294626</c:v>
                </c:pt>
                <c:pt idx="11863">
                  <c:v>28.270410352986623</c:v>
                </c:pt>
                <c:pt idx="11864">
                  <c:v>28.269424108678621</c:v>
                </c:pt>
                <c:pt idx="11865">
                  <c:v>28.268437864370618</c:v>
                </c:pt>
                <c:pt idx="11866">
                  <c:v>28.267451620062616</c:v>
                </c:pt>
                <c:pt idx="11867">
                  <c:v>28.266465375754613</c:v>
                </c:pt>
                <c:pt idx="11868">
                  <c:v>28.265479131446611</c:v>
                </c:pt>
                <c:pt idx="11869">
                  <c:v>28.264492887138609</c:v>
                </c:pt>
                <c:pt idx="11870">
                  <c:v>28.263506642830603</c:v>
                </c:pt>
                <c:pt idx="11871">
                  <c:v>28.2625203985226</c:v>
                </c:pt>
                <c:pt idx="11872">
                  <c:v>28.261534154214598</c:v>
                </c:pt>
                <c:pt idx="11873">
                  <c:v>28.260547909906595</c:v>
                </c:pt>
                <c:pt idx="11874">
                  <c:v>28.259561665598593</c:v>
                </c:pt>
                <c:pt idx="11875">
                  <c:v>28.25857542129059</c:v>
                </c:pt>
                <c:pt idx="11876">
                  <c:v>28.257589176982588</c:v>
                </c:pt>
                <c:pt idx="11877">
                  <c:v>28.256602932674586</c:v>
                </c:pt>
                <c:pt idx="11878">
                  <c:v>28.255616688366583</c:v>
                </c:pt>
                <c:pt idx="11879">
                  <c:v>28.254630444058577</c:v>
                </c:pt>
                <c:pt idx="11880">
                  <c:v>28.253644199750575</c:v>
                </c:pt>
                <c:pt idx="11881">
                  <c:v>28.252657955442572</c:v>
                </c:pt>
                <c:pt idx="11882">
                  <c:v>28.25167171113457</c:v>
                </c:pt>
                <c:pt idx="11883">
                  <c:v>28.250685466826567</c:v>
                </c:pt>
                <c:pt idx="11884">
                  <c:v>28.249699222518565</c:v>
                </c:pt>
                <c:pt idx="11885">
                  <c:v>28.24870490330451</c:v>
                </c:pt>
                <c:pt idx="11886">
                  <c:v>28.247710584090452</c:v>
                </c:pt>
                <c:pt idx="11887">
                  <c:v>28.246716264876397</c:v>
                </c:pt>
                <c:pt idx="11888">
                  <c:v>28.245721945662343</c:v>
                </c:pt>
                <c:pt idx="11889">
                  <c:v>28.244727626448284</c:v>
                </c:pt>
                <c:pt idx="11890">
                  <c:v>28.24373330723423</c:v>
                </c:pt>
                <c:pt idx="11891">
                  <c:v>28.242738988020175</c:v>
                </c:pt>
                <c:pt idx="11892">
                  <c:v>28.241744668806117</c:v>
                </c:pt>
                <c:pt idx="11893">
                  <c:v>28.240750349592062</c:v>
                </c:pt>
                <c:pt idx="11894">
                  <c:v>28.239756030378008</c:v>
                </c:pt>
                <c:pt idx="11895">
                  <c:v>28.238761711163949</c:v>
                </c:pt>
                <c:pt idx="11896">
                  <c:v>28.237767391949895</c:v>
                </c:pt>
                <c:pt idx="11897">
                  <c:v>28.23677307273584</c:v>
                </c:pt>
                <c:pt idx="11898">
                  <c:v>28.235778753521782</c:v>
                </c:pt>
                <c:pt idx="11899">
                  <c:v>28.234784434307727</c:v>
                </c:pt>
                <c:pt idx="11900">
                  <c:v>28.233790115093672</c:v>
                </c:pt>
                <c:pt idx="11901">
                  <c:v>28.232795795879614</c:v>
                </c:pt>
                <c:pt idx="11902">
                  <c:v>28.231801476665559</c:v>
                </c:pt>
                <c:pt idx="11903">
                  <c:v>28.230807157451505</c:v>
                </c:pt>
                <c:pt idx="11904">
                  <c:v>28.229812838237446</c:v>
                </c:pt>
                <c:pt idx="11905">
                  <c:v>28.228818519023392</c:v>
                </c:pt>
                <c:pt idx="11906">
                  <c:v>28.227824199809337</c:v>
                </c:pt>
                <c:pt idx="11907">
                  <c:v>28.226829880595279</c:v>
                </c:pt>
                <c:pt idx="11908">
                  <c:v>28.225835561381224</c:v>
                </c:pt>
                <c:pt idx="11909">
                  <c:v>28.224841242167169</c:v>
                </c:pt>
                <c:pt idx="11910">
                  <c:v>28.223846922953111</c:v>
                </c:pt>
                <c:pt idx="11911">
                  <c:v>28.222852603739057</c:v>
                </c:pt>
                <c:pt idx="11912">
                  <c:v>28.221858284525002</c:v>
                </c:pt>
                <c:pt idx="11913">
                  <c:v>28.220863965310944</c:v>
                </c:pt>
                <c:pt idx="11914">
                  <c:v>28.219869646096889</c:v>
                </c:pt>
                <c:pt idx="11915">
                  <c:v>28.218872146989035</c:v>
                </c:pt>
                <c:pt idx="11916">
                  <c:v>28.217874647881178</c:v>
                </c:pt>
                <c:pt idx="11917">
                  <c:v>28.216877148773325</c:v>
                </c:pt>
                <c:pt idx="11918">
                  <c:v>28.215879649665471</c:v>
                </c:pt>
                <c:pt idx="11919">
                  <c:v>28.214882150557614</c:v>
                </c:pt>
                <c:pt idx="11920">
                  <c:v>28.21388465144976</c:v>
                </c:pt>
                <c:pt idx="11921">
                  <c:v>28.212887152341906</c:v>
                </c:pt>
                <c:pt idx="11922">
                  <c:v>28.211889653234049</c:v>
                </c:pt>
                <c:pt idx="11923">
                  <c:v>28.210892154126196</c:v>
                </c:pt>
                <c:pt idx="11924">
                  <c:v>28.209894655018342</c:v>
                </c:pt>
                <c:pt idx="11925">
                  <c:v>28.208897155910485</c:v>
                </c:pt>
                <c:pt idx="11926">
                  <c:v>28.207899656802631</c:v>
                </c:pt>
                <c:pt idx="11927">
                  <c:v>28.206902157694778</c:v>
                </c:pt>
                <c:pt idx="11928">
                  <c:v>28.20590465858692</c:v>
                </c:pt>
                <c:pt idx="11929">
                  <c:v>28.204907159479067</c:v>
                </c:pt>
                <c:pt idx="11930">
                  <c:v>28.203909660371213</c:v>
                </c:pt>
                <c:pt idx="11931">
                  <c:v>28.202912161263356</c:v>
                </c:pt>
                <c:pt idx="11932">
                  <c:v>28.201914662155502</c:v>
                </c:pt>
                <c:pt idx="11933">
                  <c:v>28.200917163047649</c:v>
                </c:pt>
                <c:pt idx="11934">
                  <c:v>28.199919663939792</c:v>
                </c:pt>
                <c:pt idx="11935">
                  <c:v>28.198922164831938</c:v>
                </c:pt>
                <c:pt idx="11936">
                  <c:v>28.197924665724084</c:v>
                </c:pt>
                <c:pt idx="11937">
                  <c:v>28.196927166616227</c:v>
                </c:pt>
                <c:pt idx="11938">
                  <c:v>28.195929667508373</c:v>
                </c:pt>
                <c:pt idx="11939">
                  <c:v>28.19493216840052</c:v>
                </c:pt>
                <c:pt idx="11940">
                  <c:v>28.193934669292663</c:v>
                </c:pt>
                <c:pt idx="11941">
                  <c:v>28.192937170184809</c:v>
                </c:pt>
                <c:pt idx="11942">
                  <c:v>28.191939671076955</c:v>
                </c:pt>
                <c:pt idx="11943">
                  <c:v>28.190942171969098</c:v>
                </c:pt>
                <c:pt idx="11944">
                  <c:v>28.189944672861245</c:v>
                </c:pt>
                <c:pt idx="11945">
                  <c:v>28.188951124752801</c:v>
                </c:pt>
                <c:pt idx="11946">
                  <c:v>28.187957576644358</c:v>
                </c:pt>
                <c:pt idx="11947">
                  <c:v>28.186964028535915</c:v>
                </c:pt>
                <c:pt idx="11948">
                  <c:v>28.185970480427471</c:v>
                </c:pt>
                <c:pt idx="11949">
                  <c:v>28.184976932319028</c:v>
                </c:pt>
                <c:pt idx="11950">
                  <c:v>28.183983384210585</c:v>
                </c:pt>
                <c:pt idx="11951">
                  <c:v>28.182989836102141</c:v>
                </c:pt>
                <c:pt idx="11952">
                  <c:v>28.181996287993702</c:v>
                </c:pt>
                <c:pt idx="11953">
                  <c:v>28.181002739885258</c:v>
                </c:pt>
                <c:pt idx="11954">
                  <c:v>28.180009191776815</c:v>
                </c:pt>
                <c:pt idx="11955">
                  <c:v>28.179015643668372</c:v>
                </c:pt>
                <c:pt idx="11956">
                  <c:v>28.178022095559928</c:v>
                </c:pt>
                <c:pt idx="11957">
                  <c:v>28.177028547451485</c:v>
                </c:pt>
                <c:pt idx="11958">
                  <c:v>28.176034999343042</c:v>
                </c:pt>
                <c:pt idx="11959">
                  <c:v>28.175041451234598</c:v>
                </c:pt>
                <c:pt idx="11960">
                  <c:v>28.174047903126155</c:v>
                </c:pt>
                <c:pt idx="11961">
                  <c:v>28.173054355017712</c:v>
                </c:pt>
                <c:pt idx="11962">
                  <c:v>28.172060806909268</c:v>
                </c:pt>
                <c:pt idx="11963">
                  <c:v>28.171067258800825</c:v>
                </c:pt>
                <c:pt idx="11964">
                  <c:v>28.170073710692382</c:v>
                </c:pt>
                <c:pt idx="11965">
                  <c:v>28.169080162583938</c:v>
                </c:pt>
                <c:pt idx="11966">
                  <c:v>28.168086614475495</c:v>
                </c:pt>
                <c:pt idx="11967">
                  <c:v>28.167093066367055</c:v>
                </c:pt>
                <c:pt idx="11968">
                  <c:v>28.166099518258612</c:v>
                </c:pt>
                <c:pt idx="11969">
                  <c:v>28.165105970150169</c:v>
                </c:pt>
                <c:pt idx="11970">
                  <c:v>28.164112422041725</c:v>
                </c:pt>
                <c:pt idx="11971">
                  <c:v>28.163118873933282</c:v>
                </c:pt>
                <c:pt idx="11972">
                  <c:v>28.162125325824839</c:v>
                </c:pt>
                <c:pt idx="11973">
                  <c:v>28.161131777716395</c:v>
                </c:pt>
                <c:pt idx="11974">
                  <c:v>28.160138229607952</c:v>
                </c:pt>
                <c:pt idx="11975">
                  <c:v>28.15915755700259</c:v>
                </c:pt>
                <c:pt idx="11976">
                  <c:v>28.158176884397232</c:v>
                </c:pt>
                <c:pt idx="11977">
                  <c:v>28.15719621179187</c:v>
                </c:pt>
                <c:pt idx="11978">
                  <c:v>28.156215539186512</c:v>
                </c:pt>
                <c:pt idx="11979">
                  <c:v>28.15523486658115</c:v>
                </c:pt>
                <c:pt idx="11980">
                  <c:v>28.154254193975792</c:v>
                </c:pt>
                <c:pt idx="11981">
                  <c:v>28.15327352137043</c:v>
                </c:pt>
                <c:pt idx="11982">
                  <c:v>28.152292848765072</c:v>
                </c:pt>
                <c:pt idx="11983">
                  <c:v>28.15131217615971</c:v>
                </c:pt>
                <c:pt idx="11984">
                  <c:v>28.150331503554352</c:v>
                </c:pt>
                <c:pt idx="11985">
                  <c:v>28.14935083094899</c:v>
                </c:pt>
                <c:pt idx="11986">
                  <c:v>28.148370158343631</c:v>
                </c:pt>
                <c:pt idx="11987">
                  <c:v>28.14738948573827</c:v>
                </c:pt>
                <c:pt idx="11988">
                  <c:v>28.146408813132911</c:v>
                </c:pt>
                <c:pt idx="11989">
                  <c:v>28.145428140527549</c:v>
                </c:pt>
                <c:pt idx="11990">
                  <c:v>28.144447467922188</c:v>
                </c:pt>
                <c:pt idx="11991">
                  <c:v>28.143466795316829</c:v>
                </c:pt>
                <c:pt idx="11992">
                  <c:v>28.142486122711468</c:v>
                </c:pt>
                <c:pt idx="11993">
                  <c:v>28.141505450106109</c:v>
                </c:pt>
                <c:pt idx="11994">
                  <c:v>28.140524777500747</c:v>
                </c:pt>
                <c:pt idx="11995">
                  <c:v>28.139544104895389</c:v>
                </c:pt>
                <c:pt idx="11996">
                  <c:v>28.138563432290027</c:v>
                </c:pt>
                <c:pt idx="11997">
                  <c:v>28.137582759684669</c:v>
                </c:pt>
                <c:pt idx="11998">
                  <c:v>28.136602087079307</c:v>
                </c:pt>
                <c:pt idx="11999">
                  <c:v>28.135621414473949</c:v>
                </c:pt>
                <c:pt idx="12000">
                  <c:v>28.134640741868587</c:v>
                </c:pt>
                <c:pt idx="12001">
                  <c:v>28.133660069263229</c:v>
                </c:pt>
                <c:pt idx="12002">
                  <c:v>28.132679396657867</c:v>
                </c:pt>
                <c:pt idx="12003">
                  <c:v>28.131698724052509</c:v>
                </c:pt>
                <c:pt idx="12004">
                  <c:v>28.130718051447147</c:v>
                </c:pt>
                <c:pt idx="12005">
                  <c:v>28.129757766370901</c:v>
                </c:pt>
                <c:pt idx="12006">
                  <c:v>28.128797481294654</c:v>
                </c:pt>
                <c:pt idx="12007">
                  <c:v>28.127837196218405</c:v>
                </c:pt>
                <c:pt idx="12008">
                  <c:v>28.126876911142158</c:v>
                </c:pt>
                <c:pt idx="12009">
                  <c:v>28.125916626065912</c:v>
                </c:pt>
                <c:pt idx="12010">
                  <c:v>28.124956340989666</c:v>
                </c:pt>
                <c:pt idx="12011">
                  <c:v>28.123996055913416</c:v>
                </c:pt>
                <c:pt idx="12012">
                  <c:v>28.12303577083717</c:v>
                </c:pt>
                <c:pt idx="12013">
                  <c:v>28.122075485760924</c:v>
                </c:pt>
                <c:pt idx="12014">
                  <c:v>28.121115200684677</c:v>
                </c:pt>
                <c:pt idx="12015">
                  <c:v>28.120154915608428</c:v>
                </c:pt>
                <c:pt idx="12016">
                  <c:v>28.119194630532181</c:v>
                </c:pt>
                <c:pt idx="12017">
                  <c:v>28.118234345455935</c:v>
                </c:pt>
                <c:pt idx="12018">
                  <c:v>28.117274060379689</c:v>
                </c:pt>
                <c:pt idx="12019">
                  <c:v>28.116313775303439</c:v>
                </c:pt>
                <c:pt idx="12020">
                  <c:v>28.115353490227193</c:v>
                </c:pt>
                <c:pt idx="12021">
                  <c:v>28.114393205150947</c:v>
                </c:pt>
                <c:pt idx="12022">
                  <c:v>28.1134329200747</c:v>
                </c:pt>
                <c:pt idx="12023">
                  <c:v>28.112472634998454</c:v>
                </c:pt>
                <c:pt idx="12024">
                  <c:v>28.111512349922204</c:v>
                </c:pt>
                <c:pt idx="12025">
                  <c:v>28.110552064845958</c:v>
                </c:pt>
                <c:pt idx="12026">
                  <c:v>28.109591779769712</c:v>
                </c:pt>
                <c:pt idx="12027">
                  <c:v>28.108631494693466</c:v>
                </c:pt>
                <c:pt idx="12028">
                  <c:v>28.107671209617216</c:v>
                </c:pt>
                <c:pt idx="12029">
                  <c:v>28.10671092454097</c:v>
                </c:pt>
                <c:pt idx="12030">
                  <c:v>28.105750639464723</c:v>
                </c:pt>
                <c:pt idx="12031">
                  <c:v>28.104790354388477</c:v>
                </c:pt>
                <c:pt idx="12032">
                  <c:v>28.103830069312227</c:v>
                </c:pt>
                <c:pt idx="12033">
                  <c:v>28.102869784235981</c:v>
                </c:pt>
                <c:pt idx="12034">
                  <c:v>28.101909499159735</c:v>
                </c:pt>
                <c:pt idx="12035">
                  <c:v>28.100973273228988</c:v>
                </c:pt>
                <c:pt idx="12036">
                  <c:v>28.10003704729824</c:v>
                </c:pt>
                <c:pt idx="12037">
                  <c:v>28.099100821367493</c:v>
                </c:pt>
                <c:pt idx="12038">
                  <c:v>28.098164595436746</c:v>
                </c:pt>
                <c:pt idx="12039">
                  <c:v>28.097228369505999</c:v>
                </c:pt>
                <c:pt idx="12040">
                  <c:v>28.096292143575251</c:v>
                </c:pt>
                <c:pt idx="12041">
                  <c:v>28.095355917644504</c:v>
                </c:pt>
                <c:pt idx="12042">
                  <c:v>28.094419691713757</c:v>
                </c:pt>
                <c:pt idx="12043">
                  <c:v>28.093483465783009</c:v>
                </c:pt>
                <c:pt idx="12044">
                  <c:v>28.092547239852262</c:v>
                </c:pt>
                <c:pt idx="12045">
                  <c:v>28.091611013921515</c:v>
                </c:pt>
                <c:pt idx="12046">
                  <c:v>28.090674787990768</c:v>
                </c:pt>
                <c:pt idx="12047">
                  <c:v>28.08973856206002</c:v>
                </c:pt>
                <c:pt idx="12048">
                  <c:v>28.088802336129273</c:v>
                </c:pt>
                <c:pt idx="12049">
                  <c:v>28.087866110198526</c:v>
                </c:pt>
                <c:pt idx="12050">
                  <c:v>28.086929884267779</c:v>
                </c:pt>
                <c:pt idx="12051">
                  <c:v>28.085993658337031</c:v>
                </c:pt>
                <c:pt idx="12052">
                  <c:v>28.085057432406284</c:v>
                </c:pt>
                <c:pt idx="12053">
                  <c:v>28.084121206475537</c:v>
                </c:pt>
                <c:pt idx="12054">
                  <c:v>28.08318498054479</c:v>
                </c:pt>
                <c:pt idx="12055">
                  <c:v>28.082248754614042</c:v>
                </c:pt>
                <c:pt idx="12056">
                  <c:v>28.081312528683295</c:v>
                </c:pt>
                <c:pt idx="12057">
                  <c:v>28.080376302752548</c:v>
                </c:pt>
                <c:pt idx="12058">
                  <c:v>28.0794400768218</c:v>
                </c:pt>
                <c:pt idx="12059">
                  <c:v>28.078503850891053</c:v>
                </c:pt>
                <c:pt idx="12060">
                  <c:v>28.077567624960306</c:v>
                </c:pt>
                <c:pt idx="12061">
                  <c:v>28.076631399029559</c:v>
                </c:pt>
                <c:pt idx="12062">
                  <c:v>28.075695173098811</c:v>
                </c:pt>
                <c:pt idx="12063">
                  <c:v>28.074758947168064</c:v>
                </c:pt>
                <c:pt idx="12064">
                  <c:v>28.073822721237317</c:v>
                </c:pt>
                <c:pt idx="12065">
                  <c:v>28.072912297048802</c:v>
                </c:pt>
                <c:pt idx="12066">
                  <c:v>28.072001872860287</c:v>
                </c:pt>
                <c:pt idx="12067">
                  <c:v>28.071091448671776</c:v>
                </c:pt>
                <c:pt idx="12068">
                  <c:v>28.070181024483261</c:v>
                </c:pt>
                <c:pt idx="12069">
                  <c:v>28.069270600294747</c:v>
                </c:pt>
                <c:pt idx="12070">
                  <c:v>28.068360176106232</c:v>
                </c:pt>
                <c:pt idx="12071">
                  <c:v>28.067449751917717</c:v>
                </c:pt>
                <c:pt idx="12072">
                  <c:v>28.066539327729206</c:v>
                </c:pt>
                <c:pt idx="12073">
                  <c:v>28.065628903540691</c:v>
                </c:pt>
                <c:pt idx="12074">
                  <c:v>28.064718479352177</c:v>
                </c:pt>
                <c:pt idx="12075">
                  <c:v>28.063808055163662</c:v>
                </c:pt>
                <c:pt idx="12076">
                  <c:v>28.062897630975147</c:v>
                </c:pt>
                <c:pt idx="12077">
                  <c:v>28.061987206786636</c:v>
                </c:pt>
                <c:pt idx="12078">
                  <c:v>28.061076782598121</c:v>
                </c:pt>
                <c:pt idx="12079">
                  <c:v>28.060166358409607</c:v>
                </c:pt>
                <c:pt idx="12080">
                  <c:v>28.059255934221092</c:v>
                </c:pt>
                <c:pt idx="12081">
                  <c:v>28.058345510032577</c:v>
                </c:pt>
                <c:pt idx="12082">
                  <c:v>28.057435085844066</c:v>
                </c:pt>
                <c:pt idx="12083">
                  <c:v>28.056524661655551</c:v>
                </c:pt>
                <c:pt idx="12084">
                  <c:v>28.055614237467037</c:v>
                </c:pt>
                <c:pt idx="12085">
                  <c:v>28.054703813278522</c:v>
                </c:pt>
                <c:pt idx="12086">
                  <c:v>28.053793389090007</c:v>
                </c:pt>
                <c:pt idx="12087">
                  <c:v>28.052882964901496</c:v>
                </c:pt>
                <c:pt idx="12088">
                  <c:v>28.051972540712981</c:v>
                </c:pt>
                <c:pt idx="12089">
                  <c:v>28.051062116524466</c:v>
                </c:pt>
                <c:pt idx="12090">
                  <c:v>28.050151692335952</c:v>
                </c:pt>
                <c:pt idx="12091">
                  <c:v>28.049241268147437</c:v>
                </c:pt>
                <c:pt idx="12092">
                  <c:v>28.048330843958926</c:v>
                </c:pt>
                <c:pt idx="12093">
                  <c:v>28.047420419770411</c:v>
                </c:pt>
                <c:pt idx="12094">
                  <c:v>28.046509995581896</c:v>
                </c:pt>
                <c:pt idx="12095">
                  <c:v>28.045619704842963</c:v>
                </c:pt>
                <c:pt idx="12096">
                  <c:v>28.044729414104033</c:v>
                </c:pt>
                <c:pt idx="12097">
                  <c:v>28.0438391233651</c:v>
                </c:pt>
                <c:pt idx="12098">
                  <c:v>28.04294883262617</c:v>
                </c:pt>
                <c:pt idx="12099">
                  <c:v>28.042058541887236</c:v>
                </c:pt>
                <c:pt idx="12100">
                  <c:v>28.041168251148306</c:v>
                </c:pt>
                <c:pt idx="12101">
                  <c:v>28.040277960409373</c:v>
                </c:pt>
                <c:pt idx="12102">
                  <c:v>28.03938766967044</c:v>
                </c:pt>
                <c:pt idx="12103">
                  <c:v>28.03849737893151</c:v>
                </c:pt>
                <c:pt idx="12104">
                  <c:v>28.037607088192576</c:v>
                </c:pt>
                <c:pt idx="12105">
                  <c:v>28.036716797453646</c:v>
                </c:pt>
                <c:pt idx="12106">
                  <c:v>28.035826506714713</c:v>
                </c:pt>
                <c:pt idx="12107">
                  <c:v>28.034936215975783</c:v>
                </c:pt>
                <c:pt idx="12108">
                  <c:v>28.03404592523685</c:v>
                </c:pt>
                <c:pt idx="12109">
                  <c:v>28.033155634497916</c:v>
                </c:pt>
                <c:pt idx="12110">
                  <c:v>28.032265343758986</c:v>
                </c:pt>
                <c:pt idx="12111">
                  <c:v>28.031375053020053</c:v>
                </c:pt>
                <c:pt idx="12112">
                  <c:v>28.030484762281123</c:v>
                </c:pt>
                <c:pt idx="12113">
                  <c:v>28.02959447154219</c:v>
                </c:pt>
                <c:pt idx="12114">
                  <c:v>28.02870418080326</c:v>
                </c:pt>
                <c:pt idx="12115">
                  <c:v>28.027813890064326</c:v>
                </c:pt>
                <c:pt idx="12116">
                  <c:v>28.026923599325396</c:v>
                </c:pt>
                <c:pt idx="12117">
                  <c:v>28.026033308586463</c:v>
                </c:pt>
                <c:pt idx="12118">
                  <c:v>28.02514301784753</c:v>
                </c:pt>
                <c:pt idx="12119">
                  <c:v>28.0242527271086</c:v>
                </c:pt>
                <c:pt idx="12120">
                  <c:v>28.023362436369666</c:v>
                </c:pt>
                <c:pt idx="12121">
                  <c:v>28.022472145630736</c:v>
                </c:pt>
                <c:pt idx="12122">
                  <c:v>28.021581854891803</c:v>
                </c:pt>
                <c:pt idx="12123">
                  <c:v>28.020691564152873</c:v>
                </c:pt>
                <c:pt idx="12124">
                  <c:v>28.01980127341394</c:v>
                </c:pt>
                <c:pt idx="12125">
                  <c:v>28.01892812986139</c:v>
                </c:pt>
                <c:pt idx="12126">
                  <c:v>28.018054986308844</c:v>
                </c:pt>
                <c:pt idx="12127">
                  <c:v>28.017181842756294</c:v>
                </c:pt>
                <c:pt idx="12128">
                  <c:v>28.016308699203748</c:v>
                </c:pt>
                <c:pt idx="12129">
                  <c:v>28.015435555651198</c:v>
                </c:pt>
                <c:pt idx="12130">
                  <c:v>28.014562412098648</c:v>
                </c:pt>
                <c:pt idx="12131">
                  <c:v>28.013689268546102</c:v>
                </c:pt>
                <c:pt idx="12132">
                  <c:v>28.012816124993552</c:v>
                </c:pt>
                <c:pt idx="12133">
                  <c:v>28.011942981441006</c:v>
                </c:pt>
                <c:pt idx="12134">
                  <c:v>28.011069837888456</c:v>
                </c:pt>
                <c:pt idx="12135">
                  <c:v>28.010196694335907</c:v>
                </c:pt>
                <c:pt idx="12136">
                  <c:v>28.00932355078336</c:v>
                </c:pt>
                <c:pt idx="12137">
                  <c:v>28.008450407230811</c:v>
                </c:pt>
                <c:pt idx="12138">
                  <c:v>28.007577263678265</c:v>
                </c:pt>
                <c:pt idx="12139">
                  <c:v>28.006704120125715</c:v>
                </c:pt>
                <c:pt idx="12140">
                  <c:v>28.005830976573165</c:v>
                </c:pt>
                <c:pt idx="12141">
                  <c:v>28.004957833020619</c:v>
                </c:pt>
                <c:pt idx="12142">
                  <c:v>28.004084689468069</c:v>
                </c:pt>
                <c:pt idx="12143">
                  <c:v>28.003211545915523</c:v>
                </c:pt>
                <c:pt idx="12144">
                  <c:v>28.002338402362973</c:v>
                </c:pt>
                <c:pt idx="12145">
                  <c:v>28.001465258810423</c:v>
                </c:pt>
                <c:pt idx="12146">
                  <c:v>28.000592115257877</c:v>
                </c:pt>
                <c:pt idx="12147">
                  <c:v>27.999718971705327</c:v>
                </c:pt>
                <c:pt idx="12148">
                  <c:v>27.998845828152781</c:v>
                </c:pt>
                <c:pt idx="12149">
                  <c:v>27.997972684600231</c:v>
                </c:pt>
                <c:pt idx="12150">
                  <c:v>27.997099541047682</c:v>
                </c:pt>
                <c:pt idx="12151">
                  <c:v>27.996226397495136</c:v>
                </c:pt>
                <c:pt idx="12152">
                  <c:v>27.995353253942586</c:v>
                </c:pt>
                <c:pt idx="12153">
                  <c:v>27.99448011039004</c:v>
                </c:pt>
                <c:pt idx="12154">
                  <c:v>27.99360696683749</c:v>
                </c:pt>
                <c:pt idx="12155">
                  <c:v>27.992750276259734</c:v>
                </c:pt>
                <c:pt idx="12156">
                  <c:v>27.991893585681975</c:v>
                </c:pt>
                <c:pt idx="12157">
                  <c:v>27.991036895104219</c:v>
                </c:pt>
                <c:pt idx="12158">
                  <c:v>27.990180204526464</c:v>
                </c:pt>
                <c:pt idx="12159">
                  <c:v>27.989323513948705</c:v>
                </c:pt>
                <c:pt idx="12160">
                  <c:v>27.988466823370949</c:v>
                </c:pt>
                <c:pt idx="12161">
                  <c:v>27.987610132793193</c:v>
                </c:pt>
                <c:pt idx="12162">
                  <c:v>27.986753442215434</c:v>
                </c:pt>
                <c:pt idx="12163">
                  <c:v>27.985896751637679</c:v>
                </c:pt>
                <c:pt idx="12164">
                  <c:v>27.985040061059923</c:v>
                </c:pt>
                <c:pt idx="12165">
                  <c:v>27.984183370482164</c:v>
                </c:pt>
                <c:pt idx="12166">
                  <c:v>27.983326679904408</c:v>
                </c:pt>
                <c:pt idx="12167">
                  <c:v>27.982469989326653</c:v>
                </c:pt>
                <c:pt idx="12168">
                  <c:v>27.981613298748893</c:v>
                </c:pt>
                <c:pt idx="12169">
                  <c:v>27.980756608171138</c:v>
                </c:pt>
                <c:pt idx="12170">
                  <c:v>27.979899917593382</c:v>
                </c:pt>
                <c:pt idx="12171">
                  <c:v>27.979043227015623</c:v>
                </c:pt>
                <c:pt idx="12172">
                  <c:v>27.978186536437867</c:v>
                </c:pt>
                <c:pt idx="12173">
                  <c:v>27.977329845860112</c:v>
                </c:pt>
                <c:pt idx="12174">
                  <c:v>27.976473155282353</c:v>
                </c:pt>
                <c:pt idx="12175">
                  <c:v>27.975616464704597</c:v>
                </c:pt>
                <c:pt idx="12176">
                  <c:v>27.974759774126841</c:v>
                </c:pt>
                <c:pt idx="12177">
                  <c:v>27.973903083549082</c:v>
                </c:pt>
                <c:pt idx="12178">
                  <c:v>27.973046392971327</c:v>
                </c:pt>
                <c:pt idx="12179">
                  <c:v>27.972189702393571</c:v>
                </c:pt>
                <c:pt idx="12180">
                  <c:v>27.971333011815812</c:v>
                </c:pt>
                <c:pt idx="12181">
                  <c:v>27.970476321238056</c:v>
                </c:pt>
                <c:pt idx="12182">
                  <c:v>27.969619630660301</c:v>
                </c:pt>
                <c:pt idx="12183">
                  <c:v>27.968762940082541</c:v>
                </c:pt>
                <c:pt idx="12184">
                  <c:v>27.967906249504786</c:v>
                </c:pt>
                <c:pt idx="12185">
                  <c:v>27.967062322106756</c:v>
                </c:pt>
                <c:pt idx="12186">
                  <c:v>27.966218394708722</c:v>
                </c:pt>
                <c:pt idx="12187">
                  <c:v>27.965374467310692</c:v>
                </c:pt>
                <c:pt idx="12188">
                  <c:v>27.964530539912658</c:v>
                </c:pt>
                <c:pt idx="12189">
                  <c:v>27.963686612514628</c:v>
                </c:pt>
                <c:pt idx="12190">
                  <c:v>27.962842685116595</c:v>
                </c:pt>
                <c:pt idx="12191">
                  <c:v>27.961998757718565</c:v>
                </c:pt>
                <c:pt idx="12192">
                  <c:v>27.961154830320531</c:v>
                </c:pt>
                <c:pt idx="12193">
                  <c:v>27.960310902922501</c:v>
                </c:pt>
                <c:pt idx="12194">
                  <c:v>27.959466975524467</c:v>
                </c:pt>
                <c:pt idx="12195">
                  <c:v>27.958623048126437</c:v>
                </c:pt>
                <c:pt idx="12196">
                  <c:v>27.957779120728404</c:v>
                </c:pt>
                <c:pt idx="12197">
                  <c:v>27.956935193330374</c:v>
                </c:pt>
                <c:pt idx="12198">
                  <c:v>27.95609126593234</c:v>
                </c:pt>
                <c:pt idx="12199">
                  <c:v>27.95524733853431</c:v>
                </c:pt>
                <c:pt idx="12200">
                  <c:v>27.95440341113628</c:v>
                </c:pt>
                <c:pt idx="12201">
                  <c:v>27.953559483738246</c:v>
                </c:pt>
                <c:pt idx="12202">
                  <c:v>27.952715556340216</c:v>
                </c:pt>
                <c:pt idx="12203">
                  <c:v>27.951871628942182</c:v>
                </c:pt>
                <c:pt idx="12204">
                  <c:v>27.951027701544152</c:v>
                </c:pt>
                <c:pt idx="12205">
                  <c:v>27.950183774146119</c:v>
                </c:pt>
                <c:pt idx="12206">
                  <c:v>27.949339846748089</c:v>
                </c:pt>
                <c:pt idx="12207">
                  <c:v>27.948495919350055</c:v>
                </c:pt>
                <c:pt idx="12208">
                  <c:v>27.947651991952025</c:v>
                </c:pt>
                <c:pt idx="12209">
                  <c:v>27.946808064553991</c:v>
                </c:pt>
                <c:pt idx="12210">
                  <c:v>27.945964137155961</c:v>
                </c:pt>
                <c:pt idx="12211">
                  <c:v>27.945120209757928</c:v>
                </c:pt>
                <c:pt idx="12212">
                  <c:v>27.944276282359898</c:v>
                </c:pt>
                <c:pt idx="12213">
                  <c:v>27.943432354961864</c:v>
                </c:pt>
                <c:pt idx="12214">
                  <c:v>27.942588427563834</c:v>
                </c:pt>
                <c:pt idx="12215">
                  <c:v>27.941748233757316</c:v>
                </c:pt>
                <c:pt idx="12216">
                  <c:v>27.940908039950799</c:v>
                </c:pt>
                <c:pt idx="12217">
                  <c:v>27.940067846144281</c:v>
                </c:pt>
                <c:pt idx="12218">
                  <c:v>27.939227652337763</c:v>
                </c:pt>
                <c:pt idx="12219">
                  <c:v>27.938387458531245</c:v>
                </c:pt>
                <c:pt idx="12220">
                  <c:v>27.937547264724728</c:v>
                </c:pt>
                <c:pt idx="12221">
                  <c:v>27.93670707091821</c:v>
                </c:pt>
                <c:pt idx="12222">
                  <c:v>27.935866877111692</c:v>
                </c:pt>
                <c:pt idx="12223">
                  <c:v>27.935026683305175</c:v>
                </c:pt>
                <c:pt idx="12224">
                  <c:v>27.934186489498657</c:v>
                </c:pt>
                <c:pt idx="12225">
                  <c:v>27.933346295692139</c:v>
                </c:pt>
                <c:pt idx="12226">
                  <c:v>27.932506101885622</c:v>
                </c:pt>
                <c:pt idx="12227">
                  <c:v>27.931665908079104</c:v>
                </c:pt>
                <c:pt idx="12228">
                  <c:v>27.930825714272586</c:v>
                </c:pt>
                <c:pt idx="12229">
                  <c:v>27.929985520466069</c:v>
                </c:pt>
                <c:pt idx="12230">
                  <c:v>27.929145326659555</c:v>
                </c:pt>
                <c:pt idx="12231">
                  <c:v>27.928305132853037</c:v>
                </c:pt>
                <c:pt idx="12232">
                  <c:v>27.927464939046519</c:v>
                </c:pt>
                <c:pt idx="12233">
                  <c:v>27.926624745240002</c:v>
                </c:pt>
                <c:pt idx="12234">
                  <c:v>27.925784551433484</c:v>
                </c:pt>
                <c:pt idx="12235">
                  <c:v>27.924944357626966</c:v>
                </c:pt>
                <c:pt idx="12236">
                  <c:v>27.924104163820449</c:v>
                </c:pt>
                <c:pt idx="12237">
                  <c:v>27.923263970013931</c:v>
                </c:pt>
                <c:pt idx="12238">
                  <c:v>27.922423776207413</c:v>
                </c:pt>
                <c:pt idx="12239">
                  <c:v>27.921583582400896</c:v>
                </c:pt>
                <c:pt idx="12240">
                  <c:v>27.920743388594378</c:v>
                </c:pt>
                <c:pt idx="12241">
                  <c:v>27.91990319478786</c:v>
                </c:pt>
                <c:pt idx="12242">
                  <c:v>27.919063000981343</c:v>
                </c:pt>
                <c:pt idx="12243">
                  <c:v>27.918222807174825</c:v>
                </c:pt>
                <c:pt idx="12244">
                  <c:v>27.917382613368307</c:v>
                </c:pt>
                <c:pt idx="12245">
                  <c:v>27.916538796859353</c:v>
                </c:pt>
                <c:pt idx="12246">
                  <c:v>27.915694980350395</c:v>
                </c:pt>
                <c:pt idx="12247">
                  <c:v>27.91485116384144</c:v>
                </c:pt>
                <c:pt idx="12248">
                  <c:v>27.914007347332486</c:v>
                </c:pt>
                <c:pt idx="12249">
                  <c:v>27.913163530823528</c:v>
                </c:pt>
                <c:pt idx="12250">
                  <c:v>27.912319714314574</c:v>
                </c:pt>
                <c:pt idx="12251">
                  <c:v>27.911475897805616</c:v>
                </c:pt>
                <c:pt idx="12252">
                  <c:v>27.910632081296662</c:v>
                </c:pt>
                <c:pt idx="12253">
                  <c:v>27.909788264787707</c:v>
                </c:pt>
                <c:pt idx="12254">
                  <c:v>27.908944448278749</c:v>
                </c:pt>
                <c:pt idx="12255">
                  <c:v>27.908100631769795</c:v>
                </c:pt>
                <c:pt idx="12256">
                  <c:v>27.90725681526084</c:v>
                </c:pt>
                <c:pt idx="12257">
                  <c:v>27.906412998751883</c:v>
                </c:pt>
                <c:pt idx="12258">
                  <c:v>27.905569182242928</c:v>
                </c:pt>
                <c:pt idx="12259">
                  <c:v>27.904725365733974</c:v>
                </c:pt>
                <c:pt idx="12260">
                  <c:v>27.903881549225016</c:v>
                </c:pt>
                <c:pt idx="12261">
                  <c:v>27.903037732716061</c:v>
                </c:pt>
                <c:pt idx="12262">
                  <c:v>27.902193916207104</c:v>
                </c:pt>
                <c:pt idx="12263">
                  <c:v>27.901350099698149</c:v>
                </c:pt>
                <c:pt idx="12264">
                  <c:v>27.900506283189195</c:v>
                </c:pt>
                <c:pt idx="12265">
                  <c:v>27.899662466680237</c:v>
                </c:pt>
                <c:pt idx="12266">
                  <c:v>27.898818650171282</c:v>
                </c:pt>
                <c:pt idx="12267">
                  <c:v>27.897974833662328</c:v>
                </c:pt>
                <c:pt idx="12268">
                  <c:v>27.89713101715337</c:v>
                </c:pt>
                <c:pt idx="12269">
                  <c:v>27.896287200644416</c:v>
                </c:pt>
                <c:pt idx="12270">
                  <c:v>27.895443384135458</c:v>
                </c:pt>
                <c:pt idx="12271">
                  <c:v>27.894599567626504</c:v>
                </c:pt>
                <c:pt idx="12272">
                  <c:v>27.893755751117549</c:v>
                </c:pt>
                <c:pt idx="12273">
                  <c:v>27.892911934608591</c:v>
                </c:pt>
                <c:pt idx="12274">
                  <c:v>27.892068118099637</c:v>
                </c:pt>
                <c:pt idx="12275">
                  <c:v>27.891214621553445</c:v>
                </c:pt>
                <c:pt idx="12276">
                  <c:v>27.890361125007249</c:v>
                </c:pt>
                <c:pt idx="12277">
                  <c:v>27.889507628461057</c:v>
                </c:pt>
                <c:pt idx="12278">
                  <c:v>27.888654131914862</c:v>
                </c:pt>
                <c:pt idx="12279">
                  <c:v>27.88780063536867</c:v>
                </c:pt>
                <c:pt idx="12280">
                  <c:v>27.886947138822478</c:v>
                </c:pt>
                <c:pt idx="12281">
                  <c:v>27.886093642276283</c:v>
                </c:pt>
                <c:pt idx="12282">
                  <c:v>27.885240145730091</c:v>
                </c:pt>
                <c:pt idx="12283">
                  <c:v>27.884386649183895</c:v>
                </c:pt>
                <c:pt idx="12284">
                  <c:v>27.883533152637703</c:v>
                </c:pt>
                <c:pt idx="12285">
                  <c:v>27.882679656091511</c:v>
                </c:pt>
                <c:pt idx="12286">
                  <c:v>27.881826159545316</c:v>
                </c:pt>
                <c:pt idx="12287">
                  <c:v>27.880972662999124</c:v>
                </c:pt>
                <c:pt idx="12288">
                  <c:v>27.880119166452928</c:v>
                </c:pt>
                <c:pt idx="12289">
                  <c:v>27.879265669906736</c:v>
                </c:pt>
                <c:pt idx="12290">
                  <c:v>27.878412173360545</c:v>
                </c:pt>
                <c:pt idx="12291">
                  <c:v>27.877558676814349</c:v>
                </c:pt>
                <c:pt idx="12292">
                  <c:v>27.876705180268157</c:v>
                </c:pt>
                <c:pt idx="12293">
                  <c:v>27.875851683721962</c:v>
                </c:pt>
                <c:pt idx="12294">
                  <c:v>27.87499818717577</c:v>
                </c:pt>
                <c:pt idx="12295">
                  <c:v>27.874144690629578</c:v>
                </c:pt>
                <c:pt idx="12296">
                  <c:v>27.873291194083382</c:v>
                </c:pt>
                <c:pt idx="12297">
                  <c:v>27.87243769753719</c:v>
                </c:pt>
                <c:pt idx="12298">
                  <c:v>27.871584200990995</c:v>
                </c:pt>
                <c:pt idx="12299">
                  <c:v>27.870730704444803</c:v>
                </c:pt>
                <c:pt idx="12300">
                  <c:v>27.869877207898611</c:v>
                </c:pt>
                <c:pt idx="12301">
                  <c:v>27.869023711352416</c:v>
                </c:pt>
                <c:pt idx="12302">
                  <c:v>27.868170214806224</c:v>
                </c:pt>
                <c:pt idx="12303">
                  <c:v>27.867316718260028</c:v>
                </c:pt>
                <c:pt idx="12304">
                  <c:v>27.866463221713836</c:v>
                </c:pt>
                <c:pt idx="12305">
                  <c:v>27.865598396744662</c:v>
                </c:pt>
                <c:pt idx="12306">
                  <c:v>27.864733571775485</c:v>
                </c:pt>
                <c:pt idx="12307">
                  <c:v>27.863868746806311</c:v>
                </c:pt>
                <c:pt idx="12308">
                  <c:v>27.863003921837134</c:v>
                </c:pt>
                <c:pt idx="12309">
                  <c:v>27.86213909686796</c:v>
                </c:pt>
                <c:pt idx="12310">
                  <c:v>27.861274271898782</c:v>
                </c:pt>
                <c:pt idx="12311">
                  <c:v>27.860409446929609</c:v>
                </c:pt>
                <c:pt idx="12312">
                  <c:v>27.859544621960431</c:v>
                </c:pt>
                <c:pt idx="12313">
                  <c:v>27.858679796991257</c:v>
                </c:pt>
                <c:pt idx="12314">
                  <c:v>27.85781497202208</c:v>
                </c:pt>
                <c:pt idx="12315">
                  <c:v>27.856950147052906</c:v>
                </c:pt>
                <c:pt idx="12316">
                  <c:v>27.856085322083729</c:v>
                </c:pt>
                <c:pt idx="12317">
                  <c:v>27.855220497114555</c:v>
                </c:pt>
                <c:pt idx="12318">
                  <c:v>27.854355672145378</c:v>
                </c:pt>
                <c:pt idx="12319">
                  <c:v>27.853490847176204</c:v>
                </c:pt>
                <c:pt idx="12320">
                  <c:v>27.85262602220703</c:v>
                </c:pt>
                <c:pt idx="12321">
                  <c:v>27.851761197237852</c:v>
                </c:pt>
                <c:pt idx="12322">
                  <c:v>27.850896372268679</c:v>
                </c:pt>
                <c:pt idx="12323">
                  <c:v>27.850031547299501</c:v>
                </c:pt>
                <c:pt idx="12324">
                  <c:v>27.849166722330327</c:v>
                </c:pt>
                <c:pt idx="12325">
                  <c:v>27.84830189736115</c:v>
                </c:pt>
                <c:pt idx="12326">
                  <c:v>27.847437072391976</c:v>
                </c:pt>
                <c:pt idx="12327">
                  <c:v>27.846572247422799</c:v>
                </c:pt>
                <c:pt idx="12328">
                  <c:v>27.845707422453625</c:v>
                </c:pt>
                <c:pt idx="12329">
                  <c:v>27.844842597484448</c:v>
                </c:pt>
                <c:pt idx="12330">
                  <c:v>27.843977772515274</c:v>
                </c:pt>
                <c:pt idx="12331">
                  <c:v>27.843112947546096</c:v>
                </c:pt>
                <c:pt idx="12332">
                  <c:v>27.842248122576922</c:v>
                </c:pt>
                <c:pt idx="12333">
                  <c:v>27.841383297607745</c:v>
                </c:pt>
                <c:pt idx="12334">
                  <c:v>27.840518472638571</c:v>
                </c:pt>
                <c:pt idx="12335">
                  <c:v>27.839647896961345</c:v>
                </c:pt>
                <c:pt idx="12336">
                  <c:v>27.838777321284123</c:v>
                </c:pt>
                <c:pt idx="12337">
                  <c:v>27.837906745606897</c:v>
                </c:pt>
                <c:pt idx="12338">
                  <c:v>27.837036169929675</c:v>
                </c:pt>
                <c:pt idx="12339">
                  <c:v>27.836165594252449</c:v>
                </c:pt>
                <c:pt idx="12340">
                  <c:v>27.835295018575227</c:v>
                </c:pt>
                <c:pt idx="12341">
                  <c:v>27.834424442898001</c:v>
                </c:pt>
                <c:pt idx="12342">
                  <c:v>27.833553867220775</c:v>
                </c:pt>
                <c:pt idx="12343">
                  <c:v>27.832683291543553</c:v>
                </c:pt>
                <c:pt idx="12344">
                  <c:v>27.831812715866327</c:v>
                </c:pt>
                <c:pt idx="12345">
                  <c:v>27.830942140189105</c:v>
                </c:pt>
                <c:pt idx="12346">
                  <c:v>27.830071564511879</c:v>
                </c:pt>
                <c:pt idx="12347">
                  <c:v>27.829200988834657</c:v>
                </c:pt>
                <c:pt idx="12348">
                  <c:v>27.828330413157431</c:v>
                </c:pt>
                <c:pt idx="12349">
                  <c:v>27.827459837480205</c:v>
                </c:pt>
                <c:pt idx="12350">
                  <c:v>27.826589261802983</c:v>
                </c:pt>
                <c:pt idx="12351">
                  <c:v>27.825718686125757</c:v>
                </c:pt>
                <c:pt idx="12352">
                  <c:v>27.824848110448535</c:v>
                </c:pt>
                <c:pt idx="12353">
                  <c:v>27.823977534771309</c:v>
                </c:pt>
                <c:pt idx="12354">
                  <c:v>27.823106959094087</c:v>
                </c:pt>
                <c:pt idx="12355">
                  <c:v>27.822236383416861</c:v>
                </c:pt>
                <c:pt idx="12356">
                  <c:v>27.821365807739639</c:v>
                </c:pt>
                <c:pt idx="12357">
                  <c:v>27.820495232062413</c:v>
                </c:pt>
                <c:pt idx="12358">
                  <c:v>27.819624656385187</c:v>
                </c:pt>
                <c:pt idx="12359">
                  <c:v>27.818754080707965</c:v>
                </c:pt>
                <c:pt idx="12360">
                  <c:v>27.817883505030739</c:v>
                </c:pt>
                <c:pt idx="12361">
                  <c:v>27.817012929353517</c:v>
                </c:pt>
                <c:pt idx="12362">
                  <c:v>27.816142353676291</c:v>
                </c:pt>
                <c:pt idx="12363">
                  <c:v>27.815271777999069</c:v>
                </c:pt>
                <c:pt idx="12364">
                  <c:v>27.814401202321843</c:v>
                </c:pt>
                <c:pt idx="12365">
                  <c:v>27.813533596635118</c:v>
                </c:pt>
                <c:pt idx="12366">
                  <c:v>27.812665990948393</c:v>
                </c:pt>
                <c:pt idx="12367">
                  <c:v>27.811798385261664</c:v>
                </c:pt>
                <c:pt idx="12368">
                  <c:v>27.810930779574939</c:v>
                </c:pt>
                <c:pt idx="12369">
                  <c:v>27.810063173888214</c:v>
                </c:pt>
                <c:pt idx="12370">
                  <c:v>27.809195568201488</c:v>
                </c:pt>
                <c:pt idx="12371">
                  <c:v>27.80832796251476</c:v>
                </c:pt>
                <c:pt idx="12372">
                  <c:v>27.807460356828035</c:v>
                </c:pt>
                <c:pt idx="12373">
                  <c:v>27.806592751141309</c:v>
                </c:pt>
                <c:pt idx="12374">
                  <c:v>27.805725145454584</c:v>
                </c:pt>
                <c:pt idx="12375">
                  <c:v>27.804857539767855</c:v>
                </c:pt>
                <c:pt idx="12376">
                  <c:v>27.80398993408113</c:v>
                </c:pt>
                <c:pt idx="12377">
                  <c:v>27.803122328394405</c:v>
                </c:pt>
                <c:pt idx="12378">
                  <c:v>27.80225472270768</c:v>
                </c:pt>
                <c:pt idx="12379">
                  <c:v>27.801387117020951</c:v>
                </c:pt>
                <c:pt idx="12380">
                  <c:v>27.800519511334226</c:v>
                </c:pt>
                <c:pt idx="12381">
                  <c:v>27.799651905647501</c:v>
                </c:pt>
                <c:pt idx="12382">
                  <c:v>27.798784299960776</c:v>
                </c:pt>
                <c:pt idx="12383">
                  <c:v>27.797916694274051</c:v>
                </c:pt>
                <c:pt idx="12384">
                  <c:v>27.797049088587322</c:v>
                </c:pt>
                <c:pt idx="12385">
                  <c:v>27.796181482900597</c:v>
                </c:pt>
                <c:pt idx="12386">
                  <c:v>27.795313877213871</c:v>
                </c:pt>
                <c:pt idx="12387">
                  <c:v>27.794446271527146</c:v>
                </c:pt>
                <c:pt idx="12388">
                  <c:v>27.793578665840418</c:v>
                </c:pt>
                <c:pt idx="12389">
                  <c:v>27.792711060153692</c:v>
                </c:pt>
                <c:pt idx="12390">
                  <c:v>27.791843454466967</c:v>
                </c:pt>
                <c:pt idx="12391">
                  <c:v>27.790975848780242</c:v>
                </c:pt>
                <c:pt idx="12392">
                  <c:v>27.790108243093513</c:v>
                </c:pt>
                <c:pt idx="12393">
                  <c:v>27.789240637406788</c:v>
                </c:pt>
                <c:pt idx="12394">
                  <c:v>27.788373031720063</c:v>
                </c:pt>
                <c:pt idx="12395">
                  <c:v>27.787514468599468</c:v>
                </c:pt>
                <c:pt idx="12396">
                  <c:v>27.78665590547887</c:v>
                </c:pt>
                <c:pt idx="12397">
                  <c:v>27.785797342358276</c:v>
                </c:pt>
                <c:pt idx="12398">
                  <c:v>27.784938779237681</c:v>
                </c:pt>
                <c:pt idx="12399">
                  <c:v>27.784080216117083</c:v>
                </c:pt>
                <c:pt idx="12400">
                  <c:v>27.783221652996488</c:v>
                </c:pt>
                <c:pt idx="12401">
                  <c:v>27.782363089875894</c:v>
                </c:pt>
                <c:pt idx="12402">
                  <c:v>27.781504526755295</c:v>
                </c:pt>
                <c:pt idx="12403">
                  <c:v>27.780645963634701</c:v>
                </c:pt>
                <c:pt idx="12404">
                  <c:v>27.779787400514106</c:v>
                </c:pt>
                <c:pt idx="12405">
                  <c:v>27.778928837393508</c:v>
                </c:pt>
                <c:pt idx="12406">
                  <c:v>27.778070274272913</c:v>
                </c:pt>
                <c:pt idx="12407">
                  <c:v>27.777211711152319</c:v>
                </c:pt>
                <c:pt idx="12408">
                  <c:v>27.776353148031721</c:v>
                </c:pt>
                <c:pt idx="12409">
                  <c:v>27.775494584911126</c:v>
                </c:pt>
                <c:pt idx="12410">
                  <c:v>27.774636021790531</c:v>
                </c:pt>
                <c:pt idx="12411">
                  <c:v>27.773777458669933</c:v>
                </c:pt>
                <c:pt idx="12412">
                  <c:v>27.772918895549338</c:v>
                </c:pt>
                <c:pt idx="12413">
                  <c:v>27.772060332428744</c:v>
                </c:pt>
                <c:pt idx="12414">
                  <c:v>27.771201769308146</c:v>
                </c:pt>
                <c:pt idx="12415">
                  <c:v>27.770343206187551</c:v>
                </c:pt>
                <c:pt idx="12416">
                  <c:v>27.769484643066956</c:v>
                </c:pt>
                <c:pt idx="12417">
                  <c:v>27.768626079946358</c:v>
                </c:pt>
                <c:pt idx="12418">
                  <c:v>27.767767516825764</c:v>
                </c:pt>
                <c:pt idx="12419">
                  <c:v>27.766908953705169</c:v>
                </c:pt>
                <c:pt idx="12420">
                  <c:v>27.766050390584571</c:v>
                </c:pt>
                <c:pt idx="12421">
                  <c:v>27.765191827463976</c:v>
                </c:pt>
                <c:pt idx="12422">
                  <c:v>27.764333264343382</c:v>
                </c:pt>
                <c:pt idx="12423">
                  <c:v>27.763474701222783</c:v>
                </c:pt>
                <c:pt idx="12424">
                  <c:v>27.762616138102189</c:v>
                </c:pt>
                <c:pt idx="12425">
                  <c:v>27.761775612730272</c:v>
                </c:pt>
                <c:pt idx="12426">
                  <c:v>27.760935087358355</c:v>
                </c:pt>
                <c:pt idx="12427">
                  <c:v>27.760094561986438</c:v>
                </c:pt>
                <c:pt idx="12428">
                  <c:v>27.759254036614525</c:v>
                </c:pt>
                <c:pt idx="12429">
                  <c:v>27.758413511242608</c:v>
                </c:pt>
                <c:pt idx="12430">
                  <c:v>27.757572985870691</c:v>
                </c:pt>
                <c:pt idx="12431">
                  <c:v>27.756732460498775</c:v>
                </c:pt>
                <c:pt idx="12432">
                  <c:v>27.755891935126858</c:v>
                </c:pt>
                <c:pt idx="12433">
                  <c:v>27.755051409754941</c:v>
                </c:pt>
                <c:pt idx="12434">
                  <c:v>27.754210884383024</c:v>
                </c:pt>
                <c:pt idx="12435">
                  <c:v>27.753370359011107</c:v>
                </c:pt>
                <c:pt idx="12436">
                  <c:v>27.752529833639194</c:v>
                </c:pt>
                <c:pt idx="12437">
                  <c:v>27.751689308267277</c:v>
                </c:pt>
                <c:pt idx="12438">
                  <c:v>27.750848782895361</c:v>
                </c:pt>
                <c:pt idx="12439">
                  <c:v>27.750008257523444</c:v>
                </c:pt>
                <c:pt idx="12440">
                  <c:v>27.749167732151527</c:v>
                </c:pt>
                <c:pt idx="12441">
                  <c:v>27.74832720677961</c:v>
                </c:pt>
                <c:pt idx="12442">
                  <c:v>27.747486681407693</c:v>
                </c:pt>
                <c:pt idx="12443">
                  <c:v>27.74664615603578</c:v>
                </c:pt>
                <c:pt idx="12444">
                  <c:v>27.745805630663863</c:v>
                </c:pt>
                <c:pt idx="12445">
                  <c:v>27.744965105291946</c:v>
                </c:pt>
                <c:pt idx="12446">
                  <c:v>27.74412457992003</c:v>
                </c:pt>
                <c:pt idx="12447">
                  <c:v>27.743284054548113</c:v>
                </c:pt>
                <c:pt idx="12448">
                  <c:v>27.742443529176196</c:v>
                </c:pt>
                <c:pt idx="12449">
                  <c:v>27.741603003804279</c:v>
                </c:pt>
                <c:pt idx="12450">
                  <c:v>27.740762478432362</c:v>
                </c:pt>
                <c:pt idx="12451">
                  <c:v>27.739921953060449</c:v>
                </c:pt>
                <c:pt idx="12452">
                  <c:v>27.739081427688532</c:v>
                </c:pt>
                <c:pt idx="12453">
                  <c:v>27.738240902316615</c:v>
                </c:pt>
                <c:pt idx="12454">
                  <c:v>27.737400376944699</c:v>
                </c:pt>
                <c:pt idx="12455">
                  <c:v>27.736583954177799</c:v>
                </c:pt>
                <c:pt idx="12456">
                  <c:v>27.7357675314109</c:v>
                </c:pt>
                <c:pt idx="12457">
                  <c:v>27.734951108644005</c:v>
                </c:pt>
                <c:pt idx="12458">
                  <c:v>27.734134685877105</c:v>
                </c:pt>
                <c:pt idx="12459">
                  <c:v>27.733318263110206</c:v>
                </c:pt>
                <c:pt idx="12460">
                  <c:v>27.732501840343307</c:v>
                </c:pt>
                <c:pt idx="12461">
                  <c:v>27.731685417576408</c:v>
                </c:pt>
                <c:pt idx="12462">
                  <c:v>27.730868994809509</c:v>
                </c:pt>
                <c:pt idx="12463">
                  <c:v>27.730052572042609</c:v>
                </c:pt>
                <c:pt idx="12464">
                  <c:v>27.729236149275714</c:v>
                </c:pt>
                <c:pt idx="12465">
                  <c:v>27.728419726508815</c:v>
                </c:pt>
                <c:pt idx="12466">
                  <c:v>27.727603303741915</c:v>
                </c:pt>
                <c:pt idx="12467">
                  <c:v>27.726786880975016</c:v>
                </c:pt>
                <c:pt idx="12468">
                  <c:v>27.725970458208117</c:v>
                </c:pt>
                <c:pt idx="12469">
                  <c:v>27.725154035441221</c:v>
                </c:pt>
                <c:pt idx="12470">
                  <c:v>27.724337612674322</c:v>
                </c:pt>
                <c:pt idx="12471">
                  <c:v>27.723521189907423</c:v>
                </c:pt>
                <c:pt idx="12472">
                  <c:v>27.722704767140524</c:v>
                </c:pt>
                <c:pt idx="12473">
                  <c:v>27.721888344373625</c:v>
                </c:pt>
                <c:pt idx="12474">
                  <c:v>27.721071921606725</c:v>
                </c:pt>
                <c:pt idx="12475">
                  <c:v>27.720255498839826</c:v>
                </c:pt>
                <c:pt idx="12476">
                  <c:v>27.719439076072931</c:v>
                </c:pt>
                <c:pt idx="12477">
                  <c:v>27.718622653306031</c:v>
                </c:pt>
                <c:pt idx="12478">
                  <c:v>27.717806230539132</c:v>
                </c:pt>
                <c:pt idx="12479">
                  <c:v>27.716989807772233</c:v>
                </c:pt>
                <c:pt idx="12480">
                  <c:v>27.716173385005334</c:v>
                </c:pt>
                <c:pt idx="12481">
                  <c:v>27.715356962238438</c:v>
                </c:pt>
                <c:pt idx="12482">
                  <c:v>27.714540539471539</c:v>
                </c:pt>
                <c:pt idx="12483">
                  <c:v>27.71372411670464</c:v>
                </c:pt>
                <c:pt idx="12484">
                  <c:v>27.712907693937741</c:v>
                </c:pt>
                <c:pt idx="12485">
                  <c:v>27.712117406255846</c:v>
                </c:pt>
                <c:pt idx="12486">
                  <c:v>27.711327118573951</c:v>
                </c:pt>
                <c:pt idx="12487">
                  <c:v>27.71053683089206</c:v>
                </c:pt>
                <c:pt idx="12488">
                  <c:v>27.709746543210166</c:v>
                </c:pt>
                <c:pt idx="12489">
                  <c:v>27.708956255528271</c:v>
                </c:pt>
                <c:pt idx="12490">
                  <c:v>27.708165967846377</c:v>
                </c:pt>
                <c:pt idx="12491">
                  <c:v>27.707375680164482</c:v>
                </c:pt>
                <c:pt idx="12492">
                  <c:v>27.706585392482587</c:v>
                </c:pt>
                <c:pt idx="12493">
                  <c:v>27.705795104800693</c:v>
                </c:pt>
                <c:pt idx="12494">
                  <c:v>27.705004817118802</c:v>
                </c:pt>
                <c:pt idx="12495">
                  <c:v>27.704214529436907</c:v>
                </c:pt>
                <c:pt idx="12496">
                  <c:v>27.703424241755013</c:v>
                </c:pt>
                <c:pt idx="12497">
                  <c:v>27.702633954073118</c:v>
                </c:pt>
                <c:pt idx="12498">
                  <c:v>27.701843666391223</c:v>
                </c:pt>
                <c:pt idx="12499">
                  <c:v>27.701053378709332</c:v>
                </c:pt>
                <c:pt idx="12500">
                  <c:v>27.700263091027438</c:v>
                </c:pt>
                <c:pt idx="12501">
                  <c:v>27.699472803345543</c:v>
                </c:pt>
                <c:pt idx="12502">
                  <c:v>27.698682515663648</c:v>
                </c:pt>
                <c:pt idx="12503">
                  <c:v>27.697892227981754</c:v>
                </c:pt>
                <c:pt idx="12504">
                  <c:v>27.697101940299859</c:v>
                </c:pt>
                <c:pt idx="12505">
                  <c:v>27.696311652617965</c:v>
                </c:pt>
                <c:pt idx="12506">
                  <c:v>27.695521364936074</c:v>
                </c:pt>
                <c:pt idx="12507">
                  <c:v>27.694731077254179</c:v>
                </c:pt>
                <c:pt idx="12508">
                  <c:v>27.693940789572284</c:v>
                </c:pt>
                <c:pt idx="12509">
                  <c:v>27.69315050189039</c:v>
                </c:pt>
                <c:pt idx="12510">
                  <c:v>27.692360214208495</c:v>
                </c:pt>
                <c:pt idx="12511">
                  <c:v>27.691569926526604</c:v>
                </c:pt>
                <c:pt idx="12512">
                  <c:v>27.69077963884471</c:v>
                </c:pt>
                <c:pt idx="12513">
                  <c:v>27.689989351162815</c:v>
                </c:pt>
                <c:pt idx="12514">
                  <c:v>27.68919906348092</c:v>
                </c:pt>
                <c:pt idx="12515">
                  <c:v>27.688430203469732</c:v>
                </c:pt>
                <c:pt idx="12516">
                  <c:v>27.687661343458544</c:v>
                </c:pt>
                <c:pt idx="12517">
                  <c:v>27.686892483447355</c:v>
                </c:pt>
                <c:pt idx="12518">
                  <c:v>27.686123623436167</c:v>
                </c:pt>
                <c:pt idx="12519">
                  <c:v>27.685354763424979</c:v>
                </c:pt>
                <c:pt idx="12520">
                  <c:v>27.68458590341379</c:v>
                </c:pt>
                <c:pt idx="12521">
                  <c:v>27.683817043402602</c:v>
                </c:pt>
                <c:pt idx="12522">
                  <c:v>27.683048183391413</c:v>
                </c:pt>
                <c:pt idx="12523">
                  <c:v>27.682279323380225</c:v>
                </c:pt>
                <c:pt idx="12524">
                  <c:v>27.681510463369037</c:v>
                </c:pt>
                <c:pt idx="12525">
                  <c:v>27.680741603357848</c:v>
                </c:pt>
                <c:pt idx="12526">
                  <c:v>27.67997274334666</c:v>
                </c:pt>
                <c:pt idx="12527">
                  <c:v>27.679203883335472</c:v>
                </c:pt>
                <c:pt idx="12528">
                  <c:v>27.678435023324283</c:v>
                </c:pt>
                <c:pt idx="12529">
                  <c:v>27.677666163313095</c:v>
                </c:pt>
                <c:pt idx="12530">
                  <c:v>27.676897303301907</c:v>
                </c:pt>
                <c:pt idx="12531">
                  <c:v>27.676128443290718</c:v>
                </c:pt>
                <c:pt idx="12532">
                  <c:v>27.67535958327953</c:v>
                </c:pt>
                <c:pt idx="12533">
                  <c:v>27.674590723268341</c:v>
                </c:pt>
                <c:pt idx="12534">
                  <c:v>27.673821863257153</c:v>
                </c:pt>
                <c:pt idx="12535">
                  <c:v>27.673053003245965</c:v>
                </c:pt>
                <c:pt idx="12536">
                  <c:v>27.672284143234776</c:v>
                </c:pt>
                <c:pt idx="12537">
                  <c:v>27.671515283223588</c:v>
                </c:pt>
                <c:pt idx="12538">
                  <c:v>27.6707464232124</c:v>
                </c:pt>
                <c:pt idx="12539">
                  <c:v>27.669977563201211</c:v>
                </c:pt>
                <c:pt idx="12540">
                  <c:v>27.669208703190023</c:v>
                </c:pt>
                <c:pt idx="12541">
                  <c:v>27.668439843178835</c:v>
                </c:pt>
                <c:pt idx="12542">
                  <c:v>27.667670983167646</c:v>
                </c:pt>
                <c:pt idx="12543">
                  <c:v>27.666902123156458</c:v>
                </c:pt>
                <c:pt idx="12544">
                  <c:v>27.666133263145269</c:v>
                </c:pt>
                <c:pt idx="12545">
                  <c:v>27.665376697787362</c:v>
                </c:pt>
                <c:pt idx="12546">
                  <c:v>27.664620132429452</c:v>
                </c:pt>
                <c:pt idx="12547">
                  <c:v>27.663863567071544</c:v>
                </c:pt>
                <c:pt idx="12548">
                  <c:v>27.663107001713634</c:v>
                </c:pt>
                <c:pt idx="12549">
                  <c:v>27.662350436355727</c:v>
                </c:pt>
                <c:pt idx="12550">
                  <c:v>27.661593870997816</c:v>
                </c:pt>
                <c:pt idx="12551">
                  <c:v>27.660837305639909</c:v>
                </c:pt>
                <c:pt idx="12552">
                  <c:v>27.660080740281998</c:v>
                </c:pt>
                <c:pt idx="12553">
                  <c:v>27.659324174924091</c:v>
                </c:pt>
                <c:pt idx="12554">
                  <c:v>27.65856760956618</c:v>
                </c:pt>
                <c:pt idx="12555">
                  <c:v>27.657811044208273</c:v>
                </c:pt>
                <c:pt idx="12556">
                  <c:v>27.657054478850362</c:v>
                </c:pt>
                <c:pt idx="12557">
                  <c:v>27.656297913492455</c:v>
                </c:pt>
                <c:pt idx="12558">
                  <c:v>27.655541348134545</c:v>
                </c:pt>
                <c:pt idx="12559">
                  <c:v>27.654784782776638</c:v>
                </c:pt>
                <c:pt idx="12560">
                  <c:v>27.65402821741873</c:v>
                </c:pt>
                <c:pt idx="12561">
                  <c:v>27.65327165206082</c:v>
                </c:pt>
                <c:pt idx="12562">
                  <c:v>27.652515086702913</c:v>
                </c:pt>
                <c:pt idx="12563">
                  <c:v>27.651758521345002</c:v>
                </c:pt>
                <c:pt idx="12564">
                  <c:v>27.651001955987095</c:v>
                </c:pt>
                <c:pt idx="12565">
                  <c:v>27.650245390629184</c:v>
                </c:pt>
                <c:pt idx="12566">
                  <c:v>27.649488825271277</c:v>
                </c:pt>
                <c:pt idx="12567">
                  <c:v>27.648732259913366</c:v>
                </c:pt>
                <c:pt idx="12568">
                  <c:v>27.647975694555459</c:v>
                </c:pt>
                <c:pt idx="12569">
                  <c:v>27.647219129197548</c:v>
                </c:pt>
                <c:pt idx="12570">
                  <c:v>27.646462563839641</c:v>
                </c:pt>
                <c:pt idx="12571">
                  <c:v>27.645705998481731</c:v>
                </c:pt>
                <c:pt idx="12572">
                  <c:v>27.644949433123823</c:v>
                </c:pt>
                <c:pt idx="12573">
                  <c:v>27.644192867765913</c:v>
                </c:pt>
                <c:pt idx="12574">
                  <c:v>27.643436302408006</c:v>
                </c:pt>
                <c:pt idx="12575">
                  <c:v>27.642682375091709</c:v>
                </c:pt>
                <c:pt idx="12576">
                  <c:v>27.641928447775413</c:v>
                </c:pt>
                <c:pt idx="12577">
                  <c:v>27.641174520459117</c:v>
                </c:pt>
                <c:pt idx="12578">
                  <c:v>27.640420593142821</c:v>
                </c:pt>
                <c:pt idx="12579">
                  <c:v>27.639666665826525</c:v>
                </c:pt>
                <c:pt idx="12580">
                  <c:v>27.638912738510228</c:v>
                </c:pt>
                <c:pt idx="12581">
                  <c:v>27.638158811193932</c:v>
                </c:pt>
                <c:pt idx="12582">
                  <c:v>27.637404883877636</c:v>
                </c:pt>
                <c:pt idx="12583">
                  <c:v>27.63665095656134</c:v>
                </c:pt>
                <c:pt idx="12584">
                  <c:v>27.635897029245044</c:v>
                </c:pt>
                <c:pt idx="12585">
                  <c:v>27.635143101928747</c:v>
                </c:pt>
                <c:pt idx="12586">
                  <c:v>27.634389174612451</c:v>
                </c:pt>
                <c:pt idx="12587">
                  <c:v>27.633635247296155</c:v>
                </c:pt>
                <c:pt idx="12588">
                  <c:v>27.632881319979859</c:v>
                </c:pt>
                <c:pt idx="12589">
                  <c:v>27.632127392663563</c:v>
                </c:pt>
                <c:pt idx="12590">
                  <c:v>27.631373465347266</c:v>
                </c:pt>
                <c:pt idx="12591">
                  <c:v>27.63061953803097</c:v>
                </c:pt>
                <c:pt idx="12592">
                  <c:v>27.629865610714674</c:v>
                </c:pt>
                <c:pt idx="12593">
                  <c:v>27.629111683398378</c:v>
                </c:pt>
                <c:pt idx="12594">
                  <c:v>27.628357756082082</c:v>
                </c:pt>
                <c:pt idx="12595">
                  <c:v>27.627603828765785</c:v>
                </c:pt>
                <c:pt idx="12596">
                  <c:v>27.626849901449489</c:v>
                </c:pt>
                <c:pt idx="12597">
                  <c:v>27.626095974133193</c:v>
                </c:pt>
                <c:pt idx="12598">
                  <c:v>27.625342046816897</c:v>
                </c:pt>
                <c:pt idx="12599">
                  <c:v>27.624588119500601</c:v>
                </c:pt>
                <c:pt idx="12600">
                  <c:v>27.623834192184304</c:v>
                </c:pt>
                <c:pt idx="12601">
                  <c:v>27.623080264868008</c:v>
                </c:pt>
                <c:pt idx="12602">
                  <c:v>27.622326337551712</c:v>
                </c:pt>
                <c:pt idx="12603">
                  <c:v>27.621572410235416</c:v>
                </c:pt>
                <c:pt idx="12604">
                  <c:v>27.62081848291912</c:v>
                </c:pt>
                <c:pt idx="12605">
                  <c:v>27.62006593755223</c:v>
                </c:pt>
                <c:pt idx="12606">
                  <c:v>27.619313392185344</c:v>
                </c:pt>
                <c:pt idx="12607">
                  <c:v>27.618560846818454</c:v>
                </c:pt>
                <c:pt idx="12608">
                  <c:v>27.617808301451564</c:v>
                </c:pt>
                <c:pt idx="12609">
                  <c:v>27.617055756084678</c:v>
                </c:pt>
                <c:pt idx="12610">
                  <c:v>27.616303210717788</c:v>
                </c:pt>
                <c:pt idx="12611">
                  <c:v>27.615550665350902</c:v>
                </c:pt>
                <c:pt idx="12612">
                  <c:v>27.614798119984012</c:v>
                </c:pt>
                <c:pt idx="12613">
                  <c:v>27.614045574617123</c:v>
                </c:pt>
                <c:pt idx="12614">
                  <c:v>27.613293029250237</c:v>
                </c:pt>
                <c:pt idx="12615">
                  <c:v>27.612540483883347</c:v>
                </c:pt>
                <c:pt idx="12616">
                  <c:v>27.611787938516457</c:v>
                </c:pt>
                <c:pt idx="12617">
                  <c:v>27.611035393149571</c:v>
                </c:pt>
                <c:pt idx="12618">
                  <c:v>27.610282847782681</c:v>
                </c:pt>
                <c:pt idx="12619">
                  <c:v>27.609530302415791</c:v>
                </c:pt>
                <c:pt idx="12620">
                  <c:v>27.608777757048905</c:v>
                </c:pt>
                <c:pt idx="12621">
                  <c:v>27.608025211682016</c:v>
                </c:pt>
                <c:pt idx="12622">
                  <c:v>27.607272666315129</c:v>
                </c:pt>
                <c:pt idx="12623">
                  <c:v>27.60652012094824</c:v>
                </c:pt>
                <c:pt idx="12624">
                  <c:v>27.60576757558135</c:v>
                </c:pt>
                <c:pt idx="12625">
                  <c:v>27.605015030214464</c:v>
                </c:pt>
                <c:pt idx="12626">
                  <c:v>27.604262484847574</c:v>
                </c:pt>
                <c:pt idx="12627">
                  <c:v>27.603509939480684</c:v>
                </c:pt>
                <c:pt idx="12628">
                  <c:v>27.602757394113798</c:v>
                </c:pt>
                <c:pt idx="12629">
                  <c:v>27.602004848746908</c:v>
                </c:pt>
                <c:pt idx="12630">
                  <c:v>27.601252303380022</c:v>
                </c:pt>
                <c:pt idx="12631">
                  <c:v>27.600499758013132</c:v>
                </c:pt>
                <c:pt idx="12632">
                  <c:v>27.599747212646243</c:v>
                </c:pt>
                <c:pt idx="12633">
                  <c:v>27.598994667279356</c:v>
                </c:pt>
                <c:pt idx="12634">
                  <c:v>27.598242121912467</c:v>
                </c:pt>
                <c:pt idx="12635">
                  <c:v>27.597488402174399</c:v>
                </c:pt>
                <c:pt idx="12636">
                  <c:v>27.596734682436331</c:v>
                </c:pt>
                <c:pt idx="12637">
                  <c:v>27.59598096269826</c:v>
                </c:pt>
                <c:pt idx="12638">
                  <c:v>27.595227242960192</c:v>
                </c:pt>
                <c:pt idx="12639">
                  <c:v>27.594473523222124</c:v>
                </c:pt>
                <c:pt idx="12640">
                  <c:v>27.593719803484056</c:v>
                </c:pt>
                <c:pt idx="12641">
                  <c:v>27.592966083745988</c:v>
                </c:pt>
                <c:pt idx="12642">
                  <c:v>27.592212364007917</c:v>
                </c:pt>
                <c:pt idx="12643">
                  <c:v>27.591458644269849</c:v>
                </c:pt>
                <c:pt idx="12644">
                  <c:v>27.590704924531781</c:v>
                </c:pt>
                <c:pt idx="12645">
                  <c:v>27.589951204793714</c:v>
                </c:pt>
                <c:pt idx="12646">
                  <c:v>27.589197485055646</c:v>
                </c:pt>
                <c:pt idx="12647">
                  <c:v>27.588443765317574</c:v>
                </c:pt>
                <c:pt idx="12648">
                  <c:v>27.587690045579507</c:v>
                </c:pt>
                <c:pt idx="12649">
                  <c:v>27.586936325841439</c:v>
                </c:pt>
                <c:pt idx="12650">
                  <c:v>27.586182606103371</c:v>
                </c:pt>
                <c:pt idx="12651">
                  <c:v>27.585428886365303</c:v>
                </c:pt>
                <c:pt idx="12652">
                  <c:v>27.584675166627232</c:v>
                </c:pt>
                <c:pt idx="12653">
                  <c:v>27.583921446889164</c:v>
                </c:pt>
                <c:pt idx="12654">
                  <c:v>27.583167727151096</c:v>
                </c:pt>
                <c:pt idx="12655">
                  <c:v>27.582414007413028</c:v>
                </c:pt>
                <c:pt idx="12656">
                  <c:v>27.581660287674961</c:v>
                </c:pt>
                <c:pt idx="12657">
                  <c:v>27.580906567936889</c:v>
                </c:pt>
                <c:pt idx="12658">
                  <c:v>27.580152848198821</c:v>
                </c:pt>
                <c:pt idx="12659">
                  <c:v>27.579399128460754</c:v>
                </c:pt>
                <c:pt idx="12660">
                  <c:v>27.578645408722686</c:v>
                </c:pt>
                <c:pt idx="12661">
                  <c:v>27.577891688984618</c:v>
                </c:pt>
                <c:pt idx="12662">
                  <c:v>27.577137969246547</c:v>
                </c:pt>
                <c:pt idx="12663">
                  <c:v>27.576384249508479</c:v>
                </c:pt>
                <c:pt idx="12664">
                  <c:v>27.575630529770411</c:v>
                </c:pt>
                <c:pt idx="12665">
                  <c:v>27.574872031170635</c:v>
                </c:pt>
                <c:pt idx="12666">
                  <c:v>27.574113532570863</c:v>
                </c:pt>
                <c:pt idx="12667">
                  <c:v>27.573355033971087</c:v>
                </c:pt>
                <c:pt idx="12668">
                  <c:v>27.572596535371311</c:v>
                </c:pt>
                <c:pt idx="12669">
                  <c:v>27.571838036771538</c:v>
                </c:pt>
                <c:pt idx="12670">
                  <c:v>27.571079538171762</c:v>
                </c:pt>
                <c:pt idx="12671">
                  <c:v>27.570321039571986</c:v>
                </c:pt>
                <c:pt idx="12672">
                  <c:v>27.56956254097221</c:v>
                </c:pt>
                <c:pt idx="12673">
                  <c:v>27.568804042372438</c:v>
                </c:pt>
                <c:pt idx="12674">
                  <c:v>27.568045543772662</c:v>
                </c:pt>
                <c:pt idx="12675">
                  <c:v>27.567287045172886</c:v>
                </c:pt>
                <c:pt idx="12676">
                  <c:v>27.566528546573114</c:v>
                </c:pt>
                <c:pt idx="12677">
                  <c:v>27.565770047973338</c:v>
                </c:pt>
                <c:pt idx="12678">
                  <c:v>27.565011549373562</c:v>
                </c:pt>
                <c:pt idx="12679">
                  <c:v>27.564253050773786</c:v>
                </c:pt>
                <c:pt idx="12680">
                  <c:v>27.563494552174014</c:v>
                </c:pt>
                <c:pt idx="12681">
                  <c:v>27.562736053574238</c:v>
                </c:pt>
                <c:pt idx="12682">
                  <c:v>27.561977554974462</c:v>
                </c:pt>
                <c:pt idx="12683">
                  <c:v>27.561219056374689</c:v>
                </c:pt>
                <c:pt idx="12684">
                  <c:v>27.560460557774913</c:v>
                </c:pt>
                <c:pt idx="12685">
                  <c:v>27.559702059175137</c:v>
                </c:pt>
                <c:pt idx="12686">
                  <c:v>27.558943560575365</c:v>
                </c:pt>
                <c:pt idx="12687">
                  <c:v>27.558185061975589</c:v>
                </c:pt>
                <c:pt idx="12688">
                  <c:v>27.557426563375813</c:v>
                </c:pt>
                <c:pt idx="12689">
                  <c:v>27.556668064776041</c:v>
                </c:pt>
                <c:pt idx="12690">
                  <c:v>27.555909566176265</c:v>
                </c:pt>
                <c:pt idx="12691">
                  <c:v>27.555151067576489</c:v>
                </c:pt>
                <c:pt idx="12692">
                  <c:v>27.554392568976713</c:v>
                </c:pt>
                <c:pt idx="12693">
                  <c:v>27.55363407037694</c:v>
                </c:pt>
                <c:pt idx="12694">
                  <c:v>27.552875571777165</c:v>
                </c:pt>
                <c:pt idx="12695">
                  <c:v>27.552112244500936</c:v>
                </c:pt>
                <c:pt idx="12696">
                  <c:v>27.551348917224704</c:v>
                </c:pt>
                <c:pt idx="12697">
                  <c:v>27.550585589948476</c:v>
                </c:pt>
                <c:pt idx="12698">
                  <c:v>27.549822262672247</c:v>
                </c:pt>
                <c:pt idx="12699">
                  <c:v>27.549058935396015</c:v>
                </c:pt>
                <c:pt idx="12700">
                  <c:v>27.548295608119787</c:v>
                </c:pt>
                <c:pt idx="12701">
                  <c:v>27.547532280843559</c:v>
                </c:pt>
                <c:pt idx="12702">
                  <c:v>27.546768953567327</c:v>
                </c:pt>
                <c:pt idx="12703">
                  <c:v>27.546005626291098</c:v>
                </c:pt>
                <c:pt idx="12704">
                  <c:v>27.54524229901487</c:v>
                </c:pt>
                <c:pt idx="12705">
                  <c:v>27.544478971738638</c:v>
                </c:pt>
                <c:pt idx="12706">
                  <c:v>27.543715644462409</c:v>
                </c:pt>
                <c:pt idx="12707">
                  <c:v>27.542952317186181</c:v>
                </c:pt>
                <c:pt idx="12708">
                  <c:v>27.542188989909949</c:v>
                </c:pt>
                <c:pt idx="12709">
                  <c:v>27.541425662633721</c:v>
                </c:pt>
                <c:pt idx="12710">
                  <c:v>27.540662335357492</c:v>
                </c:pt>
                <c:pt idx="12711">
                  <c:v>27.53989900808126</c:v>
                </c:pt>
                <c:pt idx="12712">
                  <c:v>27.539135680805032</c:v>
                </c:pt>
                <c:pt idx="12713">
                  <c:v>27.538372353528803</c:v>
                </c:pt>
                <c:pt idx="12714">
                  <c:v>27.537609026252571</c:v>
                </c:pt>
                <c:pt idx="12715">
                  <c:v>27.536845698976343</c:v>
                </c:pt>
                <c:pt idx="12716">
                  <c:v>27.536082371700115</c:v>
                </c:pt>
                <c:pt idx="12717">
                  <c:v>27.535319044423883</c:v>
                </c:pt>
                <c:pt idx="12718">
                  <c:v>27.534555717147654</c:v>
                </c:pt>
                <c:pt idx="12719">
                  <c:v>27.533792389871426</c:v>
                </c:pt>
                <c:pt idx="12720">
                  <c:v>27.533029062595194</c:v>
                </c:pt>
                <c:pt idx="12721">
                  <c:v>27.532265735318965</c:v>
                </c:pt>
                <c:pt idx="12722">
                  <c:v>27.531502408042737</c:v>
                </c:pt>
                <c:pt idx="12723">
                  <c:v>27.530739080766505</c:v>
                </c:pt>
                <c:pt idx="12724">
                  <c:v>27.529975753490277</c:v>
                </c:pt>
                <c:pt idx="12725">
                  <c:v>27.529208362224381</c:v>
                </c:pt>
                <c:pt idx="12726">
                  <c:v>27.528440970958485</c:v>
                </c:pt>
                <c:pt idx="12727">
                  <c:v>27.527673579692589</c:v>
                </c:pt>
                <c:pt idx="12728">
                  <c:v>27.526906188426693</c:v>
                </c:pt>
                <c:pt idx="12729">
                  <c:v>27.526138797160797</c:v>
                </c:pt>
                <c:pt idx="12730">
                  <c:v>27.525371405894898</c:v>
                </c:pt>
                <c:pt idx="12731">
                  <c:v>27.524604014629002</c:v>
                </c:pt>
                <c:pt idx="12732">
                  <c:v>27.523836623363106</c:v>
                </c:pt>
                <c:pt idx="12733">
                  <c:v>27.52306923209721</c:v>
                </c:pt>
                <c:pt idx="12734">
                  <c:v>27.522301840831314</c:v>
                </c:pt>
                <c:pt idx="12735">
                  <c:v>27.521534449565419</c:v>
                </c:pt>
                <c:pt idx="12736">
                  <c:v>27.520767058299523</c:v>
                </c:pt>
                <c:pt idx="12737">
                  <c:v>27.519999667033627</c:v>
                </c:pt>
                <c:pt idx="12738">
                  <c:v>27.519232275767731</c:v>
                </c:pt>
                <c:pt idx="12739">
                  <c:v>27.518464884501832</c:v>
                </c:pt>
                <c:pt idx="12740">
                  <c:v>27.517697493235936</c:v>
                </c:pt>
                <c:pt idx="12741">
                  <c:v>27.51693010197004</c:v>
                </c:pt>
                <c:pt idx="12742">
                  <c:v>27.516162710704144</c:v>
                </c:pt>
                <c:pt idx="12743">
                  <c:v>27.515395319438248</c:v>
                </c:pt>
                <c:pt idx="12744">
                  <c:v>27.514627928172352</c:v>
                </c:pt>
                <c:pt idx="12745">
                  <c:v>27.513860536906456</c:v>
                </c:pt>
                <c:pt idx="12746">
                  <c:v>27.513093145640561</c:v>
                </c:pt>
                <c:pt idx="12747">
                  <c:v>27.512325754374665</c:v>
                </c:pt>
                <c:pt idx="12748">
                  <c:v>27.511558363108769</c:v>
                </c:pt>
                <c:pt idx="12749">
                  <c:v>27.510790971842873</c:v>
                </c:pt>
                <c:pt idx="12750">
                  <c:v>27.510023580576974</c:v>
                </c:pt>
                <c:pt idx="12751">
                  <c:v>27.509256189311078</c:v>
                </c:pt>
                <c:pt idx="12752">
                  <c:v>27.508488798045182</c:v>
                </c:pt>
                <c:pt idx="12753">
                  <c:v>27.507721406779286</c:v>
                </c:pt>
                <c:pt idx="12754">
                  <c:v>27.50695401551339</c:v>
                </c:pt>
                <c:pt idx="12755">
                  <c:v>27.506187744322574</c:v>
                </c:pt>
                <c:pt idx="12756">
                  <c:v>27.505421473131758</c:v>
                </c:pt>
                <c:pt idx="12757">
                  <c:v>27.504655201940942</c:v>
                </c:pt>
                <c:pt idx="12758">
                  <c:v>27.503888930750126</c:v>
                </c:pt>
                <c:pt idx="12759">
                  <c:v>27.50312265955931</c:v>
                </c:pt>
                <c:pt idx="12760">
                  <c:v>27.50235638836849</c:v>
                </c:pt>
                <c:pt idx="12761">
                  <c:v>27.501590117177674</c:v>
                </c:pt>
                <c:pt idx="12762">
                  <c:v>27.500823845986858</c:v>
                </c:pt>
                <c:pt idx="12763">
                  <c:v>27.500057574796042</c:v>
                </c:pt>
                <c:pt idx="12764">
                  <c:v>27.499291303605226</c:v>
                </c:pt>
                <c:pt idx="12765">
                  <c:v>27.49852503241441</c:v>
                </c:pt>
                <c:pt idx="12766">
                  <c:v>27.497758761223594</c:v>
                </c:pt>
                <c:pt idx="12767">
                  <c:v>27.496992490032778</c:v>
                </c:pt>
                <c:pt idx="12768">
                  <c:v>27.496226218841961</c:v>
                </c:pt>
                <c:pt idx="12769">
                  <c:v>27.495459947651142</c:v>
                </c:pt>
                <c:pt idx="12770">
                  <c:v>27.494693676460326</c:v>
                </c:pt>
                <c:pt idx="12771">
                  <c:v>27.49392740526951</c:v>
                </c:pt>
                <c:pt idx="12772">
                  <c:v>27.493161134078694</c:v>
                </c:pt>
                <c:pt idx="12773">
                  <c:v>27.492394862887878</c:v>
                </c:pt>
                <c:pt idx="12774">
                  <c:v>27.491628591697062</c:v>
                </c:pt>
                <c:pt idx="12775">
                  <c:v>27.490862320506245</c:v>
                </c:pt>
                <c:pt idx="12776">
                  <c:v>27.490096049315429</c:v>
                </c:pt>
                <c:pt idx="12777">
                  <c:v>27.489329778124613</c:v>
                </c:pt>
                <c:pt idx="12778">
                  <c:v>27.488563506933797</c:v>
                </c:pt>
                <c:pt idx="12779">
                  <c:v>27.487797235742981</c:v>
                </c:pt>
                <c:pt idx="12780">
                  <c:v>27.487030964552162</c:v>
                </c:pt>
                <c:pt idx="12781">
                  <c:v>27.486264693361345</c:v>
                </c:pt>
                <c:pt idx="12782">
                  <c:v>27.485498422170529</c:v>
                </c:pt>
                <c:pt idx="12783">
                  <c:v>27.484732150979713</c:v>
                </c:pt>
                <c:pt idx="12784">
                  <c:v>27.483965879788897</c:v>
                </c:pt>
                <c:pt idx="12785">
                  <c:v>27.483209015987949</c:v>
                </c:pt>
                <c:pt idx="12786">
                  <c:v>27.482452152187001</c:v>
                </c:pt>
                <c:pt idx="12787">
                  <c:v>27.481695288386053</c:v>
                </c:pt>
                <c:pt idx="12788">
                  <c:v>27.480938424585105</c:v>
                </c:pt>
                <c:pt idx="12789">
                  <c:v>27.480181560784157</c:v>
                </c:pt>
                <c:pt idx="12790">
                  <c:v>27.479424696983209</c:v>
                </c:pt>
                <c:pt idx="12791">
                  <c:v>27.478667833182261</c:v>
                </c:pt>
                <c:pt idx="12792">
                  <c:v>27.477910969381316</c:v>
                </c:pt>
                <c:pt idx="12793">
                  <c:v>27.477154105580368</c:v>
                </c:pt>
                <c:pt idx="12794">
                  <c:v>27.47639724177942</c:v>
                </c:pt>
                <c:pt idx="12795">
                  <c:v>27.475640377978472</c:v>
                </c:pt>
                <c:pt idx="12796">
                  <c:v>27.474883514177524</c:v>
                </c:pt>
                <c:pt idx="12797">
                  <c:v>27.474126650376576</c:v>
                </c:pt>
                <c:pt idx="12798">
                  <c:v>27.473369786575628</c:v>
                </c:pt>
                <c:pt idx="12799">
                  <c:v>27.47261292277468</c:v>
                </c:pt>
                <c:pt idx="12800">
                  <c:v>27.471856058973732</c:v>
                </c:pt>
                <c:pt idx="12801">
                  <c:v>27.471099195172783</c:v>
                </c:pt>
                <c:pt idx="12802">
                  <c:v>27.470342331371835</c:v>
                </c:pt>
                <c:pt idx="12803">
                  <c:v>27.469585467570887</c:v>
                </c:pt>
                <c:pt idx="12804">
                  <c:v>27.468828603769939</c:v>
                </c:pt>
                <c:pt idx="12805">
                  <c:v>27.468071739968991</c:v>
                </c:pt>
                <c:pt idx="12806">
                  <c:v>27.467314876168043</c:v>
                </c:pt>
                <c:pt idx="12807">
                  <c:v>27.466558012367098</c:v>
                </c:pt>
                <c:pt idx="12808">
                  <c:v>27.46580114856615</c:v>
                </c:pt>
                <c:pt idx="12809">
                  <c:v>27.465044284765202</c:v>
                </c:pt>
                <c:pt idx="12810">
                  <c:v>27.464287420964254</c:v>
                </c:pt>
                <c:pt idx="12811">
                  <c:v>27.463530557163306</c:v>
                </c:pt>
                <c:pt idx="12812">
                  <c:v>27.462773693362358</c:v>
                </c:pt>
                <c:pt idx="12813">
                  <c:v>27.46201682956141</c:v>
                </c:pt>
                <c:pt idx="12814">
                  <c:v>27.461259965760462</c:v>
                </c:pt>
                <c:pt idx="12815">
                  <c:v>27.460517591437597</c:v>
                </c:pt>
                <c:pt idx="12816">
                  <c:v>27.459775217114732</c:v>
                </c:pt>
                <c:pt idx="12817">
                  <c:v>27.459032842791871</c:v>
                </c:pt>
                <c:pt idx="12818">
                  <c:v>27.458290468469006</c:v>
                </c:pt>
                <c:pt idx="12819">
                  <c:v>27.457548094146141</c:v>
                </c:pt>
                <c:pt idx="12820">
                  <c:v>27.456805719823276</c:v>
                </c:pt>
                <c:pt idx="12821">
                  <c:v>27.456063345500414</c:v>
                </c:pt>
                <c:pt idx="12822">
                  <c:v>27.455320971177549</c:v>
                </c:pt>
                <c:pt idx="12823">
                  <c:v>27.454578596854684</c:v>
                </c:pt>
                <c:pt idx="12824">
                  <c:v>27.45383622253182</c:v>
                </c:pt>
                <c:pt idx="12825">
                  <c:v>27.453093848208958</c:v>
                </c:pt>
                <c:pt idx="12826">
                  <c:v>27.452351473886093</c:v>
                </c:pt>
                <c:pt idx="12827">
                  <c:v>27.451609099563228</c:v>
                </c:pt>
                <c:pt idx="12828">
                  <c:v>27.450866725240363</c:v>
                </c:pt>
                <c:pt idx="12829">
                  <c:v>27.450124350917498</c:v>
                </c:pt>
                <c:pt idx="12830">
                  <c:v>27.449381976594637</c:v>
                </c:pt>
                <c:pt idx="12831">
                  <c:v>27.448639602271772</c:v>
                </c:pt>
                <c:pt idx="12832">
                  <c:v>27.447897227948907</c:v>
                </c:pt>
                <c:pt idx="12833">
                  <c:v>27.447154853626042</c:v>
                </c:pt>
                <c:pt idx="12834">
                  <c:v>27.446412479303181</c:v>
                </c:pt>
                <c:pt idx="12835">
                  <c:v>27.445670104980316</c:v>
                </c:pt>
                <c:pt idx="12836">
                  <c:v>27.444927730657451</c:v>
                </c:pt>
                <c:pt idx="12837">
                  <c:v>27.444185356334586</c:v>
                </c:pt>
                <c:pt idx="12838">
                  <c:v>27.443442982011724</c:v>
                </c:pt>
                <c:pt idx="12839">
                  <c:v>27.44270060768886</c:v>
                </c:pt>
                <c:pt idx="12840">
                  <c:v>27.441958233365995</c:v>
                </c:pt>
                <c:pt idx="12841">
                  <c:v>27.44121585904313</c:v>
                </c:pt>
                <c:pt idx="12842">
                  <c:v>27.440473484720268</c:v>
                </c:pt>
                <c:pt idx="12843">
                  <c:v>27.439731110397403</c:v>
                </c:pt>
                <c:pt idx="12844">
                  <c:v>27.438988736074538</c:v>
                </c:pt>
                <c:pt idx="12845">
                  <c:v>27.43826261825075</c:v>
                </c:pt>
                <c:pt idx="12846">
                  <c:v>27.437536500426962</c:v>
                </c:pt>
                <c:pt idx="12847">
                  <c:v>27.436810382603177</c:v>
                </c:pt>
                <c:pt idx="12848">
                  <c:v>27.436084264779389</c:v>
                </c:pt>
                <c:pt idx="12849">
                  <c:v>27.4353581469556</c:v>
                </c:pt>
                <c:pt idx="12850">
                  <c:v>27.434632029131812</c:v>
                </c:pt>
                <c:pt idx="12851">
                  <c:v>27.433905911308024</c:v>
                </c:pt>
                <c:pt idx="12852">
                  <c:v>27.433179793484236</c:v>
                </c:pt>
                <c:pt idx="12853">
                  <c:v>27.432453675660447</c:v>
                </c:pt>
                <c:pt idx="12854">
                  <c:v>27.431727557836663</c:v>
                </c:pt>
                <c:pt idx="12855">
                  <c:v>27.431001440012874</c:v>
                </c:pt>
                <c:pt idx="12856">
                  <c:v>27.430275322189086</c:v>
                </c:pt>
                <c:pt idx="12857">
                  <c:v>27.429549204365298</c:v>
                </c:pt>
                <c:pt idx="12858">
                  <c:v>27.428823086541509</c:v>
                </c:pt>
                <c:pt idx="12859">
                  <c:v>27.428096968717725</c:v>
                </c:pt>
                <c:pt idx="12860">
                  <c:v>27.427370850893936</c:v>
                </c:pt>
                <c:pt idx="12861">
                  <c:v>27.426644733070148</c:v>
                </c:pt>
                <c:pt idx="12862">
                  <c:v>27.42591861524636</c:v>
                </c:pt>
                <c:pt idx="12863">
                  <c:v>27.425192497422572</c:v>
                </c:pt>
                <c:pt idx="12864">
                  <c:v>27.424466379598783</c:v>
                </c:pt>
                <c:pt idx="12865">
                  <c:v>27.423740261774999</c:v>
                </c:pt>
                <c:pt idx="12866">
                  <c:v>27.42301414395121</c:v>
                </c:pt>
                <c:pt idx="12867">
                  <c:v>27.422288026127422</c:v>
                </c:pt>
                <c:pt idx="12868">
                  <c:v>27.421561908303634</c:v>
                </c:pt>
                <c:pt idx="12869">
                  <c:v>27.420835790479845</c:v>
                </c:pt>
                <c:pt idx="12870">
                  <c:v>27.420109672656057</c:v>
                </c:pt>
                <c:pt idx="12871">
                  <c:v>27.419383554832272</c:v>
                </c:pt>
                <c:pt idx="12872">
                  <c:v>27.418657437008484</c:v>
                </c:pt>
                <c:pt idx="12873">
                  <c:v>27.417931319184696</c:v>
                </c:pt>
                <c:pt idx="12874">
                  <c:v>27.417205201360908</c:v>
                </c:pt>
                <c:pt idx="12875">
                  <c:v>27.416492969058229</c:v>
                </c:pt>
                <c:pt idx="12876">
                  <c:v>27.415780736755551</c:v>
                </c:pt>
                <c:pt idx="12877">
                  <c:v>27.415068504452872</c:v>
                </c:pt>
                <c:pt idx="12878">
                  <c:v>27.414356272150194</c:v>
                </c:pt>
                <c:pt idx="12879">
                  <c:v>27.413644039847515</c:v>
                </c:pt>
                <c:pt idx="12880">
                  <c:v>27.412931807544837</c:v>
                </c:pt>
                <c:pt idx="12881">
                  <c:v>27.412219575242158</c:v>
                </c:pt>
                <c:pt idx="12882">
                  <c:v>27.411507342939483</c:v>
                </c:pt>
                <c:pt idx="12883">
                  <c:v>27.410795110636805</c:v>
                </c:pt>
                <c:pt idx="12884">
                  <c:v>27.410082878334126</c:v>
                </c:pt>
                <c:pt idx="12885">
                  <c:v>27.409370646031448</c:v>
                </c:pt>
                <c:pt idx="12886">
                  <c:v>27.408658413728769</c:v>
                </c:pt>
                <c:pt idx="12887">
                  <c:v>27.407946181426091</c:v>
                </c:pt>
                <c:pt idx="12888">
                  <c:v>27.407233949123412</c:v>
                </c:pt>
                <c:pt idx="12889">
                  <c:v>27.406521716820734</c:v>
                </c:pt>
                <c:pt idx="12890">
                  <c:v>27.405809484518056</c:v>
                </c:pt>
                <c:pt idx="12891">
                  <c:v>27.405097252215377</c:v>
                </c:pt>
                <c:pt idx="12892">
                  <c:v>27.404385019912699</c:v>
                </c:pt>
                <c:pt idx="12893">
                  <c:v>27.40367278761002</c:v>
                </c:pt>
                <c:pt idx="12894">
                  <c:v>27.402960555307342</c:v>
                </c:pt>
                <c:pt idx="12895">
                  <c:v>27.402248323004663</c:v>
                </c:pt>
                <c:pt idx="12896">
                  <c:v>27.401536090701985</c:v>
                </c:pt>
                <c:pt idx="12897">
                  <c:v>27.40082385839931</c:v>
                </c:pt>
                <c:pt idx="12898">
                  <c:v>27.400111626096631</c:v>
                </c:pt>
                <c:pt idx="12899">
                  <c:v>27.399399393793953</c:v>
                </c:pt>
                <c:pt idx="12900">
                  <c:v>27.398687161491274</c:v>
                </c:pt>
                <c:pt idx="12901">
                  <c:v>27.397974929188596</c:v>
                </c:pt>
                <c:pt idx="12902">
                  <c:v>27.397262696885917</c:v>
                </c:pt>
                <c:pt idx="12903">
                  <c:v>27.396550464583239</c:v>
                </c:pt>
                <c:pt idx="12904">
                  <c:v>27.39583823228056</c:v>
                </c:pt>
                <c:pt idx="12905">
                  <c:v>27.395135725759882</c:v>
                </c:pt>
                <c:pt idx="12906">
                  <c:v>27.394433219239204</c:v>
                </c:pt>
                <c:pt idx="12907">
                  <c:v>27.393730712718526</c:v>
                </c:pt>
                <c:pt idx="12908">
                  <c:v>27.393028206197847</c:v>
                </c:pt>
                <c:pt idx="12909">
                  <c:v>27.392325699677169</c:v>
                </c:pt>
                <c:pt idx="12910">
                  <c:v>27.391623193156491</c:v>
                </c:pt>
                <c:pt idx="12911">
                  <c:v>27.390920686635813</c:v>
                </c:pt>
                <c:pt idx="12912">
                  <c:v>27.390218180115134</c:v>
                </c:pt>
                <c:pt idx="12913">
                  <c:v>27.389515673594456</c:v>
                </c:pt>
                <c:pt idx="12914">
                  <c:v>27.388813167073778</c:v>
                </c:pt>
                <c:pt idx="12915">
                  <c:v>27.3881106605531</c:v>
                </c:pt>
                <c:pt idx="12916">
                  <c:v>27.387408154032421</c:v>
                </c:pt>
                <c:pt idx="12917">
                  <c:v>27.386705647511743</c:v>
                </c:pt>
                <c:pt idx="12918">
                  <c:v>27.386003140991065</c:v>
                </c:pt>
                <c:pt idx="12919">
                  <c:v>27.385300634470383</c:v>
                </c:pt>
                <c:pt idx="12920">
                  <c:v>27.384598127949705</c:v>
                </c:pt>
                <c:pt idx="12921">
                  <c:v>27.383895621429026</c:v>
                </c:pt>
                <c:pt idx="12922">
                  <c:v>27.383193114908348</c:v>
                </c:pt>
                <c:pt idx="12923">
                  <c:v>27.38249060838767</c:v>
                </c:pt>
                <c:pt idx="12924">
                  <c:v>27.381788101866992</c:v>
                </c:pt>
                <c:pt idx="12925">
                  <c:v>27.381085595346313</c:v>
                </c:pt>
                <c:pt idx="12926">
                  <c:v>27.380383088825635</c:v>
                </c:pt>
                <c:pt idx="12927">
                  <c:v>27.379680582304957</c:v>
                </c:pt>
                <c:pt idx="12928">
                  <c:v>27.378978075784278</c:v>
                </c:pt>
                <c:pt idx="12929">
                  <c:v>27.3782755692636</c:v>
                </c:pt>
                <c:pt idx="12930">
                  <c:v>27.377573062742922</c:v>
                </c:pt>
                <c:pt idx="12931">
                  <c:v>27.376870556222244</c:v>
                </c:pt>
                <c:pt idx="12932">
                  <c:v>27.376168049701565</c:v>
                </c:pt>
                <c:pt idx="12933">
                  <c:v>27.375465543180887</c:v>
                </c:pt>
                <c:pt idx="12934">
                  <c:v>27.374763036660209</c:v>
                </c:pt>
                <c:pt idx="12935">
                  <c:v>27.374065496937465</c:v>
                </c:pt>
                <c:pt idx="12936">
                  <c:v>27.373367957214725</c:v>
                </c:pt>
                <c:pt idx="12937">
                  <c:v>27.372670417491982</c:v>
                </c:pt>
                <c:pt idx="12938">
                  <c:v>27.371972877769238</c:v>
                </c:pt>
                <c:pt idx="12939">
                  <c:v>27.371275338046498</c:v>
                </c:pt>
                <c:pt idx="12940">
                  <c:v>27.370577798323755</c:v>
                </c:pt>
                <c:pt idx="12941">
                  <c:v>27.369880258601015</c:v>
                </c:pt>
                <c:pt idx="12942">
                  <c:v>27.369182718878271</c:v>
                </c:pt>
                <c:pt idx="12943">
                  <c:v>27.368485179155527</c:v>
                </c:pt>
                <c:pt idx="12944">
                  <c:v>27.367787639432787</c:v>
                </c:pt>
                <c:pt idx="12945">
                  <c:v>27.367090099710044</c:v>
                </c:pt>
                <c:pt idx="12946">
                  <c:v>27.3663925599873</c:v>
                </c:pt>
                <c:pt idx="12947">
                  <c:v>27.36569502026456</c:v>
                </c:pt>
                <c:pt idx="12948">
                  <c:v>27.364997480541817</c:v>
                </c:pt>
                <c:pt idx="12949">
                  <c:v>27.364299940819073</c:v>
                </c:pt>
                <c:pt idx="12950">
                  <c:v>27.363602401096333</c:v>
                </c:pt>
                <c:pt idx="12951">
                  <c:v>27.36290486137359</c:v>
                </c:pt>
                <c:pt idx="12952">
                  <c:v>27.36220732165085</c:v>
                </c:pt>
                <c:pt idx="12953">
                  <c:v>27.361509781928106</c:v>
                </c:pt>
                <c:pt idx="12954">
                  <c:v>27.360812242205363</c:v>
                </c:pt>
                <c:pt idx="12955">
                  <c:v>27.360114702482623</c:v>
                </c:pt>
                <c:pt idx="12956">
                  <c:v>27.359417162759879</c:v>
                </c:pt>
                <c:pt idx="12957">
                  <c:v>27.358719623037135</c:v>
                </c:pt>
                <c:pt idx="12958">
                  <c:v>27.358022083314395</c:v>
                </c:pt>
                <c:pt idx="12959">
                  <c:v>27.357324543591652</c:v>
                </c:pt>
                <c:pt idx="12960">
                  <c:v>27.356627003868912</c:v>
                </c:pt>
                <c:pt idx="12961">
                  <c:v>27.355929464146168</c:v>
                </c:pt>
                <c:pt idx="12962">
                  <c:v>27.355231924423425</c:v>
                </c:pt>
                <c:pt idx="12963">
                  <c:v>27.354534384700685</c:v>
                </c:pt>
                <c:pt idx="12964">
                  <c:v>27.353836844977941</c:v>
                </c:pt>
                <c:pt idx="12965">
                  <c:v>27.353142367650129</c:v>
                </c:pt>
                <c:pt idx="12966">
                  <c:v>27.352447890322317</c:v>
                </c:pt>
                <c:pt idx="12967">
                  <c:v>27.351753412994505</c:v>
                </c:pt>
                <c:pt idx="12968">
                  <c:v>27.351058935666693</c:v>
                </c:pt>
                <c:pt idx="12969">
                  <c:v>27.350364458338881</c:v>
                </c:pt>
                <c:pt idx="12970">
                  <c:v>27.349669981011068</c:v>
                </c:pt>
                <c:pt idx="12971">
                  <c:v>27.348975503683256</c:v>
                </c:pt>
                <c:pt idx="12972">
                  <c:v>27.348281026355444</c:v>
                </c:pt>
                <c:pt idx="12973">
                  <c:v>27.347586549027632</c:v>
                </c:pt>
                <c:pt idx="12974">
                  <c:v>27.34689207169982</c:v>
                </c:pt>
                <c:pt idx="12975">
                  <c:v>27.346197594372008</c:v>
                </c:pt>
                <c:pt idx="12976">
                  <c:v>27.345503117044196</c:v>
                </c:pt>
                <c:pt idx="12977">
                  <c:v>27.344808639716383</c:v>
                </c:pt>
                <c:pt idx="12978">
                  <c:v>27.344114162388571</c:v>
                </c:pt>
                <c:pt idx="12979">
                  <c:v>27.343419685060759</c:v>
                </c:pt>
                <c:pt idx="12980">
                  <c:v>27.342725207732951</c:v>
                </c:pt>
                <c:pt idx="12981">
                  <c:v>27.342030730405138</c:v>
                </c:pt>
                <c:pt idx="12982">
                  <c:v>27.341336253077326</c:v>
                </c:pt>
                <c:pt idx="12983">
                  <c:v>27.340641775749514</c:v>
                </c:pt>
                <c:pt idx="12984">
                  <c:v>27.339947298421702</c:v>
                </c:pt>
                <c:pt idx="12985">
                  <c:v>27.33925282109389</c:v>
                </c:pt>
                <c:pt idx="12986">
                  <c:v>27.338558343766078</c:v>
                </c:pt>
                <c:pt idx="12987">
                  <c:v>27.337863866438266</c:v>
                </c:pt>
                <c:pt idx="12988">
                  <c:v>27.337169389110453</c:v>
                </c:pt>
                <c:pt idx="12989">
                  <c:v>27.336474911782641</c:v>
                </c:pt>
                <c:pt idx="12990">
                  <c:v>27.335780434454829</c:v>
                </c:pt>
                <c:pt idx="12991">
                  <c:v>27.335085957127017</c:v>
                </c:pt>
                <c:pt idx="12992">
                  <c:v>27.334391479799205</c:v>
                </c:pt>
                <c:pt idx="12993">
                  <c:v>27.333697002471393</c:v>
                </c:pt>
                <c:pt idx="12994">
                  <c:v>27.333002525143581</c:v>
                </c:pt>
                <c:pt idx="12995">
                  <c:v>27.33230977367446</c:v>
                </c:pt>
                <c:pt idx="12996">
                  <c:v>27.331617022205339</c:v>
                </c:pt>
                <c:pt idx="12997">
                  <c:v>27.330924270736219</c:v>
                </c:pt>
                <c:pt idx="12998">
                  <c:v>27.330231519267098</c:v>
                </c:pt>
                <c:pt idx="12999">
                  <c:v>27.329538767797978</c:v>
                </c:pt>
                <c:pt idx="13000">
                  <c:v>27.328846016328857</c:v>
                </c:pt>
                <c:pt idx="13001">
                  <c:v>27.328153264859736</c:v>
                </c:pt>
                <c:pt idx="13002">
                  <c:v>27.327460513390616</c:v>
                </c:pt>
                <c:pt idx="13003">
                  <c:v>27.326767761921495</c:v>
                </c:pt>
                <c:pt idx="13004">
                  <c:v>27.326075010452374</c:v>
                </c:pt>
                <c:pt idx="13005">
                  <c:v>27.325382258983254</c:v>
                </c:pt>
                <c:pt idx="13006">
                  <c:v>27.324689507514133</c:v>
                </c:pt>
                <c:pt idx="13007">
                  <c:v>27.323996756045013</c:v>
                </c:pt>
                <c:pt idx="13008">
                  <c:v>27.323304004575892</c:v>
                </c:pt>
                <c:pt idx="13009">
                  <c:v>27.322611253106771</c:v>
                </c:pt>
                <c:pt idx="13010">
                  <c:v>27.321918501637654</c:v>
                </c:pt>
                <c:pt idx="13011">
                  <c:v>27.321225750168534</c:v>
                </c:pt>
                <c:pt idx="13012">
                  <c:v>27.320532998699413</c:v>
                </c:pt>
                <c:pt idx="13013">
                  <c:v>27.319840247230292</c:v>
                </c:pt>
                <c:pt idx="13014">
                  <c:v>27.319147495761172</c:v>
                </c:pt>
                <c:pt idx="13015">
                  <c:v>27.318454744292051</c:v>
                </c:pt>
                <c:pt idx="13016">
                  <c:v>27.31776199282293</c:v>
                </c:pt>
                <c:pt idx="13017">
                  <c:v>27.31706924135381</c:v>
                </c:pt>
                <c:pt idx="13018">
                  <c:v>27.316376489884689</c:v>
                </c:pt>
                <c:pt idx="13019">
                  <c:v>27.315683738415569</c:v>
                </c:pt>
                <c:pt idx="13020">
                  <c:v>27.314990986946448</c:v>
                </c:pt>
                <c:pt idx="13021">
                  <c:v>27.314298235477327</c:v>
                </c:pt>
                <c:pt idx="13022">
                  <c:v>27.313605484008207</c:v>
                </c:pt>
                <c:pt idx="13023">
                  <c:v>27.312912732539086</c:v>
                </c:pt>
                <c:pt idx="13024">
                  <c:v>27.312219981069966</c:v>
                </c:pt>
                <c:pt idx="13025">
                  <c:v>27.311526123589108</c:v>
                </c:pt>
                <c:pt idx="13026">
                  <c:v>27.310832266108246</c:v>
                </c:pt>
                <c:pt idx="13027">
                  <c:v>27.310138408627388</c:v>
                </c:pt>
                <c:pt idx="13028">
                  <c:v>27.30944455114653</c:v>
                </c:pt>
                <c:pt idx="13029">
                  <c:v>27.308750693665669</c:v>
                </c:pt>
                <c:pt idx="13030">
                  <c:v>27.308056836184811</c:v>
                </c:pt>
                <c:pt idx="13031">
                  <c:v>27.307362978703953</c:v>
                </c:pt>
                <c:pt idx="13032">
                  <c:v>27.306669121223091</c:v>
                </c:pt>
                <c:pt idx="13033">
                  <c:v>27.305975263742233</c:v>
                </c:pt>
                <c:pt idx="13034">
                  <c:v>27.305281406261376</c:v>
                </c:pt>
                <c:pt idx="13035">
                  <c:v>27.304587548780514</c:v>
                </c:pt>
                <c:pt idx="13036">
                  <c:v>27.303893691299656</c:v>
                </c:pt>
                <c:pt idx="13037">
                  <c:v>27.303199833818798</c:v>
                </c:pt>
                <c:pt idx="13038">
                  <c:v>27.302505976337937</c:v>
                </c:pt>
                <c:pt idx="13039">
                  <c:v>27.301812118857079</c:v>
                </c:pt>
                <c:pt idx="13040">
                  <c:v>27.301118261376221</c:v>
                </c:pt>
                <c:pt idx="13041">
                  <c:v>27.300424403895359</c:v>
                </c:pt>
                <c:pt idx="13042">
                  <c:v>27.299730546414501</c:v>
                </c:pt>
                <c:pt idx="13043">
                  <c:v>27.299036688933644</c:v>
                </c:pt>
                <c:pt idx="13044">
                  <c:v>27.298342831452782</c:v>
                </c:pt>
                <c:pt idx="13045">
                  <c:v>27.297648973971924</c:v>
                </c:pt>
                <c:pt idx="13046">
                  <c:v>27.296955116491066</c:v>
                </c:pt>
                <c:pt idx="13047">
                  <c:v>27.296261259010205</c:v>
                </c:pt>
                <c:pt idx="13048">
                  <c:v>27.295567401529347</c:v>
                </c:pt>
                <c:pt idx="13049">
                  <c:v>27.294873544048489</c:v>
                </c:pt>
                <c:pt idx="13050">
                  <c:v>27.294179686567627</c:v>
                </c:pt>
                <c:pt idx="13051">
                  <c:v>27.293485829086769</c:v>
                </c:pt>
                <c:pt idx="13052">
                  <c:v>27.292791971605912</c:v>
                </c:pt>
                <c:pt idx="13053">
                  <c:v>27.29209811412505</c:v>
                </c:pt>
                <c:pt idx="13054">
                  <c:v>27.291404256644192</c:v>
                </c:pt>
                <c:pt idx="13055">
                  <c:v>27.290706306564076</c:v>
                </c:pt>
                <c:pt idx="13056">
                  <c:v>27.290008356483959</c:v>
                </c:pt>
                <c:pt idx="13057">
                  <c:v>27.289310406403843</c:v>
                </c:pt>
                <c:pt idx="13058">
                  <c:v>27.288612456323726</c:v>
                </c:pt>
                <c:pt idx="13059">
                  <c:v>27.287914506243609</c:v>
                </c:pt>
                <c:pt idx="13060">
                  <c:v>27.287216556163493</c:v>
                </c:pt>
                <c:pt idx="13061">
                  <c:v>27.286518606083376</c:v>
                </c:pt>
                <c:pt idx="13062">
                  <c:v>27.28582065600326</c:v>
                </c:pt>
                <c:pt idx="13063">
                  <c:v>27.285122705923143</c:v>
                </c:pt>
                <c:pt idx="13064">
                  <c:v>27.284424755843027</c:v>
                </c:pt>
                <c:pt idx="13065">
                  <c:v>27.28372680576291</c:v>
                </c:pt>
                <c:pt idx="13066">
                  <c:v>27.283028855682794</c:v>
                </c:pt>
                <c:pt idx="13067">
                  <c:v>27.282330905602677</c:v>
                </c:pt>
                <c:pt idx="13068">
                  <c:v>27.281632955522561</c:v>
                </c:pt>
                <c:pt idx="13069">
                  <c:v>27.280935005442444</c:v>
                </c:pt>
                <c:pt idx="13070">
                  <c:v>27.280237055362328</c:v>
                </c:pt>
                <c:pt idx="13071">
                  <c:v>27.279539105282211</c:v>
                </c:pt>
                <c:pt idx="13072">
                  <c:v>27.278841155202095</c:v>
                </c:pt>
                <c:pt idx="13073">
                  <c:v>27.278143205121978</c:v>
                </c:pt>
                <c:pt idx="13074">
                  <c:v>27.277445255041862</c:v>
                </c:pt>
                <c:pt idx="13075">
                  <c:v>27.276747304961745</c:v>
                </c:pt>
                <c:pt idx="13076">
                  <c:v>27.276049354881629</c:v>
                </c:pt>
                <c:pt idx="13077">
                  <c:v>27.275351404801512</c:v>
                </c:pt>
                <c:pt idx="13078">
                  <c:v>27.274653454721395</c:v>
                </c:pt>
                <c:pt idx="13079">
                  <c:v>27.273955504641279</c:v>
                </c:pt>
                <c:pt idx="13080">
                  <c:v>27.273257554561162</c:v>
                </c:pt>
                <c:pt idx="13081">
                  <c:v>27.272559604481046</c:v>
                </c:pt>
                <c:pt idx="13082">
                  <c:v>27.271861654400929</c:v>
                </c:pt>
                <c:pt idx="13083">
                  <c:v>27.271163704320813</c:v>
                </c:pt>
                <c:pt idx="13084">
                  <c:v>27.270465754240696</c:v>
                </c:pt>
                <c:pt idx="13085">
                  <c:v>27.269759990262521</c:v>
                </c:pt>
                <c:pt idx="13086">
                  <c:v>27.269054226284343</c:v>
                </c:pt>
                <c:pt idx="13087">
                  <c:v>27.268348462306168</c:v>
                </c:pt>
                <c:pt idx="13088">
                  <c:v>27.267642698327993</c:v>
                </c:pt>
                <c:pt idx="13089">
                  <c:v>27.266936934349815</c:v>
                </c:pt>
                <c:pt idx="13090">
                  <c:v>27.26623117037164</c:v>
                </c:pt>
                <c:pt idx="13091">
                  <c:v>27.265525406393465</c:v>
                </c:pt>
                <c:pt idx="13092">
                  <c:v>27.264819642415286</c:v>
                </c:pt>
                <c:pt idx="13093">
                  <c:v>27.264113878437112</c:v>
                </c:pt>
                <c:pt idx="13094">
                  <c:v>27.263408114458937</c:v>
                </c:pt>
                <c:pt idx="13095">
                  <c:v>27.262702350480758</c:v>
                </c:pt>
                <c:pt idx="13096">
                  <c:v>27.261996586502583</c:v>
                </c:pt>
                <c:pt idx="13097">
                  <c:v>27.261290822524408</c:v>
                </c:pt>
                <c:pt idx="13098">
                  <c:v>27.26058505854623</c:v>
                </c:pt>
                <c:pt idx="13099">
                  <c:v>27.259879294568055</c:v>
                </c:pt>
                <c:pt idx="13100">
                  <c:v>27.25917353058988</c:v>
                </c:pt>
                <c:pt idx="13101">
                  <c:v>27.258467766611702</c:v>
                </c:pt>
                <c:pt idx="13102">
                  <c:v>27.257762002633527</c:v>
                </c:pt>
                <c:pt idx="13103">
                  <c:v>27.257056238655352</c:v>
                </c:pt>
                <c:pt idx="13104">
                  <c:v>27.256350474677173</c:v>
                </c:pt>
                <c:pt idx="13105">
                  <c:v>27.255644710698999</c:v>
                </c:pt>
                <c:pt idx="13106">
                  <c:v>27.254938946720824</c:v>
                </c:pt>
                <c:pt idx="13107">
                  <c:v>27.254233182742645</c:v>
                </c:pt>
                <c:pt idx="13108">
                  <c:v>27.25352741876447</c:v>
                </c:pt>
                <c:pt idx="13109">
                  <c:v>27.252821654786295</c:v>
                </c:pt>
                <c:pt idx="13110">
                  <c:v>27.252115890808117</c:v>
                </c:pt>
                <c:pt idx="13111">
                  <c:v>27.251410126829942</c:v>
                </c:pt>
                <c:pt idx="13112">
                  <c:v>27.250704362851767</c:v>
                </c:pt>
                <c:pt idx="13113">
                  <c:v>27.249998598873589</c:v>
                </c:pt>
                <c:pt idx="13114">
                  <c:v>27.249292834895414</c:v>
                </c:pt>
                <c:pt idx="13115">
                  <c:v>27.248582369473677</c:v>
                </c:pt>
                <c:pt idx="13116">
                  <c:v>27.247871904051941</c:v>
                </c:pt>
                <c:pt idx="13117">
                  <c:v>27.247161438630204</c:v>
                </c:pt>
                <c:pt idx="13118">
                  <c:v>27.246450973208468</c:v>
                </c:pt>
                <c:pt idx="13119">
                  <c:v>27.245740507786731</c:v>
                </c:pt>
                <c:pt idx="13120">
                  <c:v>27.245030042364995</c:v>
                </c:pt>
                <c:pt idx="13121">
                  <c:v>27.244319576943258</c:v>
                </c:pt>
                <c:pt idx="13122">
                  <c:v>27.243609111521522</c:v>
                </c:pt>
                <c:pt idx="13123">
                  <c:v>27.242898646099786</c:v>
                </c:pt>
                <c:pt idx="13124">
                  <c:v>27.242188180678049</c:v>
                </c:pt>
                <c:pt idx="13125">
                  <c:v>27.241477715256313</c:v>
                </c:pt>
                <c:pt idx="13126">
                  <c:v>27.240767249834576</c:v>
                </c:pt>
                <c:pt idx="13127">
                  <c:v>27.24005678441284</c:v>
                </c:pt>
                <c:pt idx="13128">
                  <c:v>27.239346318991103</c:v>
                </c:pt>
                <c:pt idx="13129">
                  <c:v>27.238635853569363</c:v>
                </c:pt>
                <c:pt idx="13130">
                  <c:v>27.237925388147627</c:v>
                </c:pt>
                <c:pt idx="13131">
                  <c:v>27.23721492272589</c:v>
                </c:pt>
                <c:pt idx="13132">
                  <c:v>27.236504457304154</c:v>
                </c:pt>
                <c:pt idx="13133">
                  <c:v>27.235793991882417</c:v>
                </c:pt>
                <c:pt idx="13134">
                  <c:v>27.235083526460681</c:v>
                </c:pt>
                <c:pt idx="13135">
                  <c:v>27.234373061038944</c:v>
                </c:pt>
                <c:pt idx="13136">
                  <c:v>27.233662595617208</c:v>
                </c:pt>
                <c:pt idx="13137">
                  <c:v>27.232952130195471</c:v>
                </c:pt>
                <c:pt idx="13138">
                  <c:v>27.232241664773735</c:v>
                </c:pt>
                <c:pt idx="13139">
                  <c:v>27.231531199351998</c:v>
                </c:pt>
                <c:pt idx="13140">
                  <c:v>27.230820733930262</c:v>
                </c:pt>
                <c:pt idx="13141">
                  <c:v>27.230110268508525</c:v>
                </c:pt>
                <c:pt idx="13142">
                  <c:v>27.229399803086789</c:v>
                </c:pt>
                <c:pt idx="13143">
                  <c:v>27.228689337665053</c:v>
                </c:pt>
                <c:pt idx="13144">
                  <c:v>27.227978872243316</c:v>
                </c:pt>
                <c:pt idx="13145">
                  <c:v>27.227272328514108</c:v>
                </c:pt>
                <c:pt idx="13146">
                  <c:v>27.226565784784896</c:v>
                </c:pt>
                <c:pt idx="13147">
                  <c:v>27.225859241055687</c:v>
                </c:pt>
                <c:pt idx="13148">
                  <c:v>27.225152697326479</c:v>
                </c:pt>
                <c:pt idx="13149">
                  <c:v>27.22444615359727</c:v>
                </c:pt>
                <c:pt idx="13150">
                  <c:v>27.223739609868058</c:v>
                </c:pt>
                <c:pt idx="13151">
                  <c:v>27.22303306613885</c:v>
                </c:pt>
                <c:pt idx="13152">
                  <c:v>27.222326522409642</c:v>
                </c:pt>
                <c:pt idx="13153">
                  <c:v>27.22161997868043</c:v>
                </c:pt>
                <c:pt idx="13154">
                  <c:v>27.220913434951221</c:v>
                </c:pt>
                <c:pt idx="13155">
                  <c:v>27.220206891222013</c:v>
                </c:pt>
                <c:pt idx="13156">
                  <c:v>27.219500347492801</c:v>
                </c:pt>
                <c:pt idx="13157">
                  <c:v>27.218793803763592</c:v>
                </c:pt>
                <c:pt idx="13158">
                  <c:v>27.218087260034384</c:v>
                </c:pt>
                <c:pt idx="13159">
                  <c:v>27.217380716305172</c:v>
                </c:pt>
                <c:pt idx="13160">
                  <c:v>27.216674172575964</c:v>
                </c:pt>
                <c:pt idx="13161">
                  <c:v>27.215967628846755</c:v>
                </c:pt>
                <c:pt idx="13162">
                  <c:v>27.215261085117547</c:v>
                </c:pt>
                <c:pt idx="13163">
                  <c:v>27.214554541388335</c:v>
                </c:pt>
                <c:pt idx="13164">
                  <c:v>27.213847997659126</c:v>
                </c:pt>
                <c:pt idx="13165">
                  <c:v>27.213141453929918</c:v>
                </c:pt>
                <c:pt idx="13166">
                  <c:v>27.212434910200706</c:v>
                </c:pt>
                <c:pt idx="13167">
                  <c:v>27.211728366471498</c:v>
                </c:pt>
                <c:pt idx="13168">
                  <c:v>27.211021822742289</c:v>
                </c:pt>
                <c:pt idx="13169">
                  <c:v>27.210315279013081</c:v>
                </c:pt>
                <c:pt idx="13170">
                  <c:v>27.209608735283869</c:v>
                </c:pt>
                <c:pt idx="13171">
                  <c:v>27.20890219155466</c:v>
                </c:pt>
                <c:pt idx="13172">
                  <c:v>27.208195647825452</c:v>
                </c:pt>
                <c:pt idx="13173">
                  <c:v>27.20748910409624</c:v>
                </c:pt>
                <c:pt idx="13174">
                  <c:v>27.206782560367031</c:v>
                </c:pt>
                <c:pt idx="13175">
                  <c:v>27.206085030703033</c:v>
                </c:pt>
                <c:pt idx="13176">
                  <c:v>27.205387501039034</c:v>
                </c:pt>
                <c:pt idx="13177">
                  <c:v>27.204689971375032</c:v>
                </c:pt>
                <c:pt idx="13178">
                  <c:v>27.203992441711033</c:v>
                </c:pt>
                <c:pt idx="13179">
                  <c:v>27.203294912047035</c:v>
                </c:pt>
                <c:pt idx="13180">
                  <c:v>27.202597382383036</c:v>
                </c:pt>
                <c:pt idx="13181">
                  <c:v>27.201899852719034</c:v>
                </c:pt>
                <c:pt idx="13182">
                  <c:v>27.201202323055035</c:v>
                </c:pt>
                <c:pt idx="13183">
                  <c:v>27.200504793391037</c:v>
                </c:pt>
                <c:pt idx="13184">
                  <c:v>27.199807263727038</c:v>
                </c:pt>
                <c:pt idx="13185">
                  <c:v>27.199109734063036</c:v>
                </c:pt>
                <c:pt idx="13186">
                  <c:v>27.198412204399038</c:v>
                </c:pt>
                <c:pt idx="13187">
                  <c:v>27.197714674735039</c:v>
                </c:pt>
                <c:pt idx="13188">
                  <c:v>27.19701714507104</c:v>
                </c:pt>
                <c:pt idx="13189">
                  <c:v>27.196319615407042</c:v>
                </c:pt>
                <c:pt idx="13190">
                  <c:v>27.19562208574304</c:v>
                </c:pt>
                <c:pt idx="13191">
                  <c:v>27.194924556079041</c:v>
                </c:pt>
                <c:pt idx="13192">
                  <c:v>27.194227026415042</c:v>
                </c:pt>
                <c:pt idx="13193">
                  <c:v>27.193529496751044</c:v>
                </c:pt>
                <c:pt idx="13194">
                  <c:v>27.192831967087042</c:v>
                </c:pt>
                <c:pt idx="13195">
                  <c:v>27.192134437423043</c:v>
                </c:pt>
                <c:pt idx="13196">
                  <c:v>27.191436907759044</c:v>
                </c:pt>
                <c:pt idx="13197">
                  <c:v>27.190739378095046</c:v>
                </c:pt>
                <c:pt idx="13198">
                  <c:v>27.190041848431044</c:v>
                </c:pt>
                <c:pt idx="13199">
                  <c:v>27.189344318767045</c:v>
                </c:pt>
                <c:pt idx="13200">
                  <c:v>27.188646789103046</c:v>
                </c:pt>
                <c:pt idx="13201">
                  <c:v>27.187949259439048</c:v>
                </c:pt>
                <c:pt idx="13202">
                  <c:v>27.187251729775046</c:v>
                </c:pt>
                <c:pt idx="13203">
                  <c:v>27.186554200111047</c:v>
                </c:pt>
                <c:pt idx="13204">
                  <c:v>27.185856670447048</c:v>
                </c:pt>
                <c:pt idx="13205">
                  <c:v>27.185171205805489</c:v>
                </c:pt>
                <c:pt idx="13206">
                  <c:v>27.184485741163929</c:v>
                </c:pt>
                <c:pt idx="13207">
                  <c:v>27.183800276522369</c:v>
                </c:pt>
                <c:pt idx="13208">
                  <c:v>27.183114811880813</c:v>
                </c:pt>
                <c:pt idx="13209">
                  <c:v>27.182429347239253</c:v>
                </c:pt>
                <c:pt idx="13210">
                  <c:v>27.181743882597694</c:v>
                </c:pt>
                <c:pt idx="13211">
                  <c:v>27.181058417956134</c:v>
                </c:pt>
                <c:pt idx="13212">
                  <c:v>27.180372953314574</c:v>
                </c:pt>
                <c:pt idx="13213">
                  <c:v>27.179687488673018</c:v>
                </c:pt>
                <c:pt idx="13214">
                  <c:v>27.179002024031458</c:v>
                </c:pt>
                <c:pt idx="13215">
                  <c:v>27.178316559389899</c:v>
                </c:pt>
                <c:pt idx="13216">
                  <c:v>27.177631094748339</c:v>
                </c:pt>
                <c:pt idx="13217">
                  <c:v>27.176945630106779</c:v>
                </c:pt>
                <c:pt idx="13218">
                  <c:v>27.176260165465219</c:v>
                </c:pt>
                <c:pt idx="13219">
                  <c:v>27.17557470082366</c:v>
                </c:pt>
                <c:pt idx="13220">
                  <c:v>27.174889236182104</c:v>
                </c:pt>
                <c:pt idx="13221">
                  <c:v>27.174203771540544</c:v>
                </c:pt>
                <c:pt idx="13222">
                  <c:v>27.173518306898984</c:v>
                </c:pt>
                <c:pt idx="13223">
                  <c:v>27.172832842257424</c:v>
                </c:pt>
                <c:pt idx="13224">
                  <c:v>27.172147377615865</c:v>
                </c:pt>
                <c:pt idx="13225">
                  <c:v>27.171461912974308</c:v>
                </c:pt>
                <c:pt idx="13226">
                  <c:v>27.170776448332749</c:v>
                </c:pt>
                <c:pt idx="13227">
                  <c:v>27.170090983691189</c:v>
                </c:pt>
                <c:pt idx="13228">
                  <c:v>27.169405519049629</c:v>
                </c:pt>
                <c:pt idx="13229">
                  <c:v>27.16872005440807</c:v>
                </c:pt>
                <c:pt idx="13230">
                  <c:v>27.16803458976651</c:v>
                </c:pt>
                <c:pt idx="13231">
                  <c:v>27.16734912512495</c:v>
                </c:pt>
                <c:pt idx="13232">
                  <c:v>27.166663660483394</c:v>
                </c:pt>
                <c:pt idx="13233">
                  <c:v>27.165978195841834</c:v>
                </c:pt>
                <c:pt idx="13234">
                  <c:v>27.165292731200275</c:v>
                </c:pt>
                <c:pt idx="13235">
                  <c:v>27.164619565483978</c:v>
                </c:pt>
                <c:pt idx="13236">
                  <c:v>27.163946399767681</c:v>
                </c:pt>
                <c:pt idx="13237">
                  <c:v>27.163273234051381</c:v>
                </c:pt>
                <c:pt idx="13238">
                  <c:v>27.162600068335085</c:v>
                </c:pt>
                <c:pt idx="13239">
                  <c:v>27.161926902618788</c:v>
                </c:pt>
                <c:pt idx="13240">
                  <c:v>27.161253736902491</c:v>
                </c:pt>
                <c:pt idx="13241">
                  <c:v>27.160580571186191</c:v>
                </c:pt>
                <c:pt idx="13242">
                  <c:v>27.159907405469895</c:v>
                </c:pt>
                <c:pt idx="13243">
                  <c:v>27.159234239753598</c:v>
                </c:pt>
                <c:pt idx="13244">
                  <c:v>27.158561074037301</c:v>
                </c:pt>
                <c:pt idx="13245">
                  <c:v>27.157887908321001</c:v>
                </c:pt>
                <c:pt idx="13246">
                  <c:v>27.157214742604705</c:v>
                </c:pt>
                <c:pt idx="13247">
                  <c:v>27.156541576888408</c:v>
                </c:pt>
                <c:pt idx="13248">
                  <c:v>27.155868411172111</c:v>
                </c:pt>
                <c:pt idx="13249">
                  <c:v>27.155195245455815</c:v>
                </c:pt>
                <c:pt idx="13250">
                  <c:v>27.154522079739515</c:v>
                </c:pt>
                <c:pt idx="13251">
                  <c:v>27.153848914023218</c:v>
                </c:pt>
                <c:pt idx="13252">
                  <c:v>27.153175748306921</c:v>
                </c:pt>
                <c:pt idx="13253">
                  <c:v>27.152502582590625</c:v>
                </c:pt>
                <c:pt idx="13254">
                  <c:v>27.151829416874325</c:v>
                </c:pt>
                <c:pt idx="13255">
                  <c:v>27.151156251158028</c:v>
                </c:pt>
                <c:pt idx="13256">
                  <c:v>27.150483085441731</c:v>
                </c:pt>
                <c:pt idx="13257">
                  <c:v>27.149809919725435</c:v>
                </c:pt>
                <c:pt idx="13258">
                  <c:v>27.149136754009135</c:v>
                </c:pt>
                <c:pt idx="13259">
                  <c:v>27.148463588292838</c:v>
                </c:pt>
                <c:pt idx="13260">
                  <c:v>27.147790422576541</c:v>
                </c:pt>
                <c:pt idx="13261">
                  <c:v>27.147117256860245</c:v>
                </c:pt>
                <c:pt idx="13262">
                  <c:v>27.146444091143945</c:v>
                </c:pt>
                <c:pt idx="13263">
                  <c:v>27.145770925427648</c:v>
                </c:pt>
                <c:pt idx="13264">
                  <c:v>27.145097759711351</c:v>
                </c:pt>
                <c:pt idx="13265">
                  <c:v>27.144434099594559</c:v>
                </c:pt>
                <c:pt idx="13266">
                  <c:v>27.143770439477766</c:v>
                </c:pt>
                <c:pt idx="13267">
                  <c:v>27.14310677936097</c:v>
                </c:pt>
                <c:pt idx="13268">
                  <c:v>27.142443119244177</c:v>
                </c:pt>
                <c:pt idx="13269">
                  <c:v>27.141779459127385</c:v>
                </c:pt>
                <c:pt idx="13270">
                  <c:v>27.141115799010592</c:v>
                </c:pt>
                <c:pt idx="13271">
                  <c:v>27.140452138893796</c:v>
                </c:pt>
                <c:pt idx="13272">
                  <c:v>27.139788478777003</c:v>
                </c:pt>
                <c:pt idx="13273">
                  <c:v>27.139124818660211</c:v>
                </c:pt>
                <c:pt idx="13274">
                  <c:v>27.138461158543418</c:v>
                </c:pt>
                <c:pt idx="13275">
                  <c:v>27.137797498426622</c:v>
                </c:pt>
                <c:pt idx="13276">
                  <c:v>27.137133838309829</c:v>
                </c:pt>
                <c:pt idx="13277">
                  <c:v>27.136470178193036</c:v>
                </c:pt>
                <c:pt idx="13278">
                  <c:v>27.135806518076244</c:v>
                </c:pt>
                <c:pt idx="13279">
                  <c:v>27.135142857959451</c:v>
                </c:pt>
                <c:pt idx="13280">
                  <c:v>27.134479197842655</c:v>
                </c:pt>
                <c:pt idx="13281">
                  <c:v>27.133815537725862</c:v>
                </c:pt>
                <c:pt idx="13282">
                  <c:v>27.13315187760907</c:v>
                </c:pt>
                <c:pt idx="13283">
                  <c:v>27.132488217492277</c:v>
                </c:pt>
                <c:pt idx="13284">
                  <c:v>27.131824557375481</c:v>
                </c:pt>
                <c:pt idx="13285">
                  <c:v>27.131160897258688</c:v>
                </c:pt>
                <c:pt idx="13286">
                  <c:v>27.130497237141896</c:v>
                </c:pt>
                <c:pt idx="13287">
                  <c:v>27.129833577025103</c:v>
                </c:pt>
                <c:pt idx="13288">
                  <c:v>27.129169916908307</c:v>
                </c:pt>
                <c:pt idx="13289">
                  <c:v>27.128506256791514</c:v>
                </c:pt>
                <c:pt idx="13290">
                  <c:v>27.127842596674721</c:v>
                </c:pt>
                <c:pt idx="13291">
                  <c:v>27.127178936557929</c:v>
                </c:pt>
                <c:pt idx="13292">
                  <c:v>27.126515276441133</c:v>
                </c:pt>
                <c:pt idx="13293">
                  <c:v>27.12585161632434</c:v>
                </c:pt>
                <c:pt idx="13294">
                  <c:v>27.125187956207547</c:v>
                </c:pt>
                <c:pt idx="13295">
                  <c:v>27.12453025908804</c:v>
                </c:pt>
                <c:pt idx="13296">
                  <c:v>27.123872561968536</c:v>
                </c:pt>
                <c:pt idx="13297">
                  <c:v>27.123214864849029</c:v>
                </c:pt>
                <c:pt idx="13298">
                  <c:v>27.122557167729525</c:v>
                </c:pt>
                <c:pt idx="13299">
                  <c:v>27.121899470610018</c:v>
                </c:pt>
                <c:pt idx="13300">
                  <c:v>27.121241773490514</c:v>
                </c:pt>
                <c:pt idx="13301">
                  <c:v>27.120584076371006</c:v>
                </c:pt>
                <c:pt idx="13302">
                  <c:v>27.119926379251503</c:v>
                </c:pt>
                <c:pt idx="13303">
                  <c:v>27.119268682131995</c:v>
                </c:pt>
                <c:pt idx="13304">
                  <c:v>27.118610985012491</c:v>
                </c:pt>
                <c:pt idx="13305">
                  <c:v>27.117953287892984</c:v>
                </c:pt>
                <c:pt idx="13306">
                  <c:v>27.11729559077348</c:v>
                </c:pt>
                <c:pt idx="13307">
                  <c:v>27.116637893653973</c:v>
                </c:pt>
                <c:pt idx="13308">
                  <c:v>27.115980196534469</c:v>
                </c:pt>
                <c:pt idx="13309">
                  <c:v>27.115322499414962</c:v>
                </c:pt>
                <c:pt idx="13310">
                  <c:v>27.114664802295454</c:v>
                </c:pt>
                <c:pt idx="13311">
                  <c:v>27.114007105175951</c:v>
                </c:pt>
                <c:pt idx="13312">
                  <c:v>27.113349408056443</c:v>
                </c:pt>
                <c:pt idx="13313">
                  <c:v>27.112691710936939</c:v>
                </c:pt>
                <c:pt idx="13314">
                  <c:v>27.112034013817432</c:v>
                </c:pt>
                <c:pt idx="13315">
                  <c:v>27.111376316697928</c:v>
                </c:pt>
                <c:pt idx="13316">
                  <c:v>27.110718619578421</c:v>
                </c:pt>
                <c:pt idx="13317">
                  <c:v>27.110060922458917</c:v>
                </c:pt>
                <c:pt idx="13318">
                  <c:v>27.10940322533941</c:v>
                </c:pt>
                <c:pt idx="13319">
                  <c:v>27.108745528219906</c:v>
                </c:pt>
                <c:pt idx="13320">
                  <c:v>27.108087831100399</c:v>
                </c:pt>
                <c:pt idx="13321">
                  <c:v>27.107430133980895</c:v>
                </c:pt>
                <c:pt idx="13322">
                  <c:v>27.106772436861387</c:v>
                </c:pt>
                <c:pt idx="13323">
                  <c:v>27.106114739741884</c:v>
                </c:pt>
                <c:pt idx="13324">
                  <c:v>27.105457042622376</c:v>
                </c:pt>
                <c:pt idx="13325">
                  <c:v>27.104804222787426</c:v>
                </c:pt>
                <c:pt idx="13326">
                  <c:v>27.104151402952471</c:v>
                </c:pt>
                <c:pt idx="13327">
                  <c:v>27.103498583117521</c:v>
                </c:pt>
                <c:pt idx="13328">
                  <c:v>27.102845763282566</c:v>
                </c:pt>
                <c:pt idx="13329">
                  <c:v>27.102192943447616</c:v>
                </c:pt>
                <c:pt idx="13330">
                  <c:v>27.101540123612661</c:v>
                </c:pt>
                <c:pt idx="13331">
                  <c:v>27.100887303777711</c:v>
                </c:pt>
                <c:pt idx="13332">
                  <c:v>27.100234483942756</c:v>
                </c:pt>
                <c:pt idx="13333">
                  <c:v>27.099581664107806</c:v>
                </c:pt>
                <c:pt idx="13334">
                  <c:v>27.098928844272852</c:v>
                </c:pt>
                <c:pt idx="13335">
                  <c:v>27.098276024437901</c:v>
                </c:pt>
                <c:pt idx="13336">
                  <c:v>27.097623204602947</c:v>
                </c:pt>
                <c:pt idx="13337">
                  <c:v>27.096970384767996</c:v>
                </c:pt>
                <c:pt idx="13338">
                  <c:v>27.096317564933042</c:v>
                </c:pt>
                <c:pt idx="13339">
                  <c:v>27.095664745098091</c:v>
                </c:pt>
                <c:pt idx="13340">
                  <c:v>27.09501192526314</c:v>
                </c:pt>
                <c:pt idx="13341">
                  <c:v>27.094359105428186</c:v>
                </c:pt>
                <c:pt idx="13342">
                  <c:v>27.093706285593235</c:v>
                </c:pt>
                <c:pt idx="13343">
                  <c:v>27.093053465758281</c:v>
                </c:pt>
                <c:pt idx="13344">
                  <c:v>27.09240064592333</c:v>
                </c:pt>
                <c:pt idx="13345">
                  <c:v>27.091747826088376</c:v>
                </c:pt>
                <c:pt idx="13346">
                  <c:v>27.091095006253425</c:v>
                </c:pt>
                <c:pt idx="13347">
                  <c:v>27.090442186418471</c:v>
                </c:pt>
                <c:pt idx="13348">
                  <c:v>27.089789366583521</c:v>
                </c:pt>
                <c:pt idx="13349">
                  <c:v>27.089136546748566</c:v>
                </c:pt>
                <c:pt idx="13350">
                  <c:v>27.088483726913616</c:v>
                </c:pt>
                <c:pt idx="13351">
                  <c:v>27.087830907078661</c:v>
                </c:pt>
                <c:pt idx="13352">
                  <c:v>27.087178087243711</c:v>
                </c:pt>
                <c:pt idx="13353">
                  <c:v>27.086525267408756</c:v>
                </c:pt>
                <c:pt idx="13354">
                  <c:v>27.085872447573806</c:v>
                </c:pt>
                <c:pt idx="13355">
                  <c:v>27.085219829979312</c:v>
                </c:pt>
                <c:pt idx="13356">
                  <c:v>27.084567212384819</c:v>
                </c:pt>
                <c:pt idx="13357">
                  <c:v>27.083914594790325</c:v>
                </c:pt>
                <c:pt idx="13358">
                  <c:v>27.083261977195832</c:v>
                </c:pt>
                <c:pt idx="13359">
                  <c:v>27.082609359601339</c:v>
                </c:pt>
                <c:pt idx="13360">
                  <c:v>27.081956742006845</c:v>
                </c:pt>
                <c:pt idx="13361">
                  <c:v>27.081304124412352</c:v>
                </c:pt>
                <c:pt idx="13362">
                  <c:v>27.080651506817855</c:v>
                </c:pt>
                <c:pt idx="13363">
                  <c:v>27.079998889223361</c:v>
                </c:pt>
                <c:pt idx="13364">
                  <c:v>27.079346271628868</c:v>
                </c:pt>
                <c:pt idx="13365">
                  <c:v>27.078693654034375</c:v>
                </c:pt>
                <c:pt idx="13366">
                  <c:v>27.078041036439881</c:v>
                </c:pt>
                <c:pt idx="13367">
                  <c:v>27.077388418845388</c:v>
                </c:pt>
                <c:pt idx="13368">
                  <c:v>27.076735801250894</c:v>
                </c:pt>
                <c:pt idx="13369">
                  <c:v>27.076083183656401</c:v>
                </c:pt>
                <c:pt idx="13370">
                  <c:v>27.075430566061907</c:v>
                </c:pt>
                <c:pt idx="13371">
                  <c:v>27.074777948467414</c:v>
                </c:pt>
                <c:pt idx="13372">
                  <c:v>27.074125330872921</c:v>
                </c:pt>
                <c:pt idx="13373">
                  <c:v>27.073472713278427</c:v>
                </c:pt>
                <c:pt idx="13374">
                  <c:v>27.072820095683934</c:v>
                </c:pt>
                <c:pt idx="13375">
                  <c:v>27.07216747808944</c:v>
                </c:pt>
                <c:pt idx="13376">
                  <c:v>27.071514860494947</c:v>
                </c:pt>
                <c:pt idx="13377">
                  <c:v>27.07086224290045</c:v>
                </c:pt>
                <c:pt idx="13378">
                  <c:v>27.070209625305957</c:v>
                </c:pt>
                <c:pt idx="13379">
                  <c:v>27.069557007711463</c:v>
                </c:pt>
                <c:pt idx="13380">
                  <c:v>27.06890439011697</c:v>
                </c:pt>
                <c:pt idx="13381">
                  <c:v>27.068251772522476</c:v>
                </c:pt>
                <c:pt idx="13382">
                  <c:v>27.067599154927983</c:v>
                </c:pt>
                <c:pt idx="13383">
                  <c:v>27.066946537333489</c:v>
                </c:pt>
                <c:pt idx="13384">
                  <c:v>27.066293919738996</c:v>
                </c:pt>
                <c:pt idx="13385">
                  <c:v>27.065639788327651</c:v>
                </c:pt>
                <c:pt idx="13386">
                  <c:v>27.064985656916303</c:v>
                </c:pt>
                <c:pt idx="13387">
                  <c:v>27.064331525504958</c:v>
                </c:pt>
                <c:pt idx="13388">
                  <c:v>27.06367739409361</c:v>
                </c:pt>
                <c:pt idx="13389">
                  <c:v>27.063023262682265</c:v>
                </c:pt>
                <c:pt idx="13390">
                  <c:v>27.062369131270916</c:v>
                </c:pt>
                <c:pt idx="13391">
                  <c:v>27.061714999859571</c:v>
                </c:pt>
                <c:pt idx="13392">
                  <c:v>27.061060868448227</c:v>
                </c:pt>
                <c:pt idx="13393">
                  <c:v>27.060406737036878</c:v>
                </c:pt>
                <c:pt idx="13394">
                  <c:v>27.059752605625533</c:v>
                </c:pt>
                <c:pt idx="13395">
                  <c:v>27.059098474214185</c:v>
                </c:pt>
                <c:pt idx="13396">
                  <c:v>27.05844434280284</c:v>
                </c:pt>
                <c:pt idx="13397">
                  <c:v>27.057790211391492</c:v>
                </c:pt>
                <c:pt idx="13398">
                  <c:v>27.057136079980147</c:v>
                </c:pt>
                <c:pt idx="13399">
                  <c:v>27.056481948568802</c:v>
                </c:pt>
                <c:pt idx="13400">
                  <c:v>27.055827817157454</c:v>
                </c:pt>
                <c:pt idx="13401">
                  <c:v>27.055173685746109</c:v>
                </c:pt>
                <c:pt idx="13402">
                  <c:v>27.05451955433476</c:v>
                </c:pt>
                <c:pt idx="13403">
                  <c:v>27.053865422923415</c:v>
                </c:pt>
                <c:pt idx="13404">
                  <c:v>27.053211291512067</c:v>
                </c:pt>
                <c:pt idx="13405">
                  <c:v>27.052557160100722</c:v>
                </c:pt>
                <c:pt idx="13406">
                  <c:v>27.051903028689374</c:v>
                </c:pt>
                <c:pt idx="13407">
                  <c:v>27.051248897278029</c:v>
                </c:pt>
                <c:pt idx="13408">
                  <c:v>27.050594765866684</c:v>
                </c:pt>
                <c:pt idx="13409">
                  <c:v>27.049940634455336</c:v>
                </c:pt>
                <c:pt idx="13410">
                  <c:v>27.049286503043991</c:v>
                </c:pt>
                <c:pt idx="13411">
                  <c:v>27.048632371632642</c:v>
                </c:pt>
                <c:pt idx="13412">
                  <c:v>27.047978240221298</c:v>
                </c:pt>
                <c:pt idx="13413">
                  <c:v>27.047324108809949</c:v>
                </c:pt>
                <c:pt idx="13414">
                  <c:v>27.046669977398604</c:v>
                </c:pt>
                <c:pt idx="13415">
                  <c:v>27.046011803496469</c:v>
                </c:pt>
                <c:pt idx="13416">
                  <c:v>27.045353629594331</c:v>
                </c:pt>
                <c:pt idx="13417">
                  <c:v>27.044695455692196</c:v>
                </c:pt>
                <c:pt idx="13418">
                  <c:v>27.044037281790061</c:v>
                </c:pt>
                <c:pt idx="13419">
                  <c:v>27.043379107887922</c:v>
                </c:pt>
                <c:pt idx="13420">
                  <c:v>27.042720933985787</c:v>
                </c:pt>
                <c:pt idx="13421">
                  <c:v>27.042062760083649</c:v>
                </c:pt>
                <c:pt idx="13422">
                  <c:v>27.041404586181514</c:v>
                </c:pt>
                <c:pt idx="13423">
                  <c:v>27.040746412279379</c:v>
                </c:pt>
                <c:pt idx="13424">
                  <c:v>27.040088238377241</c:v>
                </c:pt>
                <c:pt idx="13425">
                  <c:v>27.039430064475106</c:v>
                </c:pt>
                <c:pt idx="13426">
                  <c:v>27.038771890572971</c:v>
                </c:pt>
                <c:pt idx="13427">
                  <c:v>27.038113716670832</c:v>
                </c:pt>
                <c:pt idx="13428">
                  <c:v>27.037455542768697</c:v>
                </c:pt>
                <c:pt idx="13429">
                  <c:v>27.036797368866559</c:v>
                </c:pt>
                <c:pt idx="13430">
                  <c:v>27.036139194964424</c:v>
                </c:pt>
                <c:pt idx="13431">
                  <c:v>27.035481021062289</c:v>
                </c:pt>
                <c:pt idx="13432">
                  <c:v>27.03482284716015</c:v>
                </c:pt>
                <c:pt idx="13433">
                  <c:v>27.034164673258015</c:v>
                </c:pt>
                <c:pt idx="13434">
                  <c:v>27.03350649935588</c:v>
                </c:pt>
                <c:pt idx="13435">
                  <c:v>27.032848325453742</c:v>
                </c:pt>
                <c:pt idx="13436">
                  <c:v>27.032190151551607</c:v>
                </c:pt>
                <c:pt idx="13437">
                  <c:v>27.031531977649472</c:v>
                </c:pt>
                <c:pt idx="13438">
                  <c:v>27.030873803747333</c:v>
                </c:pt>
                <c:pt idx="13439">
                  <c:v>27.030215629845198</c:v>
                </c:pt>
                <c:pt idx="13440">
                  <c:v>27.02955745594306</c:v>
                </c:pt>
                <c:pt idx="13441">
                  <c:v>27.028899282040925</c:v>
                </c:pt>
                <c:pt idx="13442">
                  <c:v>27.02824110813879</c:v>
                </c:pt>
                <c:pt idx="13443">
                  <c:v>27.027582934236651</c:v>
                </c:pt>
                <c:pt idx="13444">
                  <c:v>27.026924760334516</c:v>
                </c:pt>
                <c:pt idx="13445">
                  <c:v>27.026259778026382</c:v>
                </c:pt>
                <c:pt idx="13446">
                  <c:v>27.025594795718252</c:v>
                </c:pt>
                <c:pt idx="13447">
                  <c:v>27.024929813410118</c:v>
                </c:pt>
                <c:pt idx="13448">
                  <c:v>27.024264831101988</c:v>
                </c:pt>
                <c:pt idx="13449">
                  <c:v>27.023599848793854</c:v>
                </c:pt>
                <c:pt idx="13450">
                  <c:v>27.022934866485723</c:v>
                </c:pt>
                <c:pt idx="13451">
                  <c:v>27.022269884177589</c:v>
                </c:pt>
                <c:pt idx="13452">
                  <c:v>27.021604901869456</c:v>
                </c:pt>
                <c:pt idx="13453">
                  <c:v>27.020939919561325</c:v>
                </c:pt>
                <c:pt idx="13454">
                  <c:v>27.020274937253191</c:v>
                </c:pt>
                <c:pt idx="13455">
                  <c:v>27.019609954945061</c:v>
                </c:pt>
                <c:pt idx="13456">
                  <c:v>27.018944972636927</c:v>
                </c:pt>
                <c:pt idx="13457">
                  <c:v>27.018279990328796</c:v>
                </c:pt>
                <c:pt idx="13458">
                  <c:v>27.017615008020663</c:v>
                </c:pt>
                <c:pt idx="13459">
                  <c:v>27.016950025712532</c:v>
                </c:pt>
                <c:pt idx="13460">
                  <c:v>27.016285043404398</c:v>
                </c:pt>
                <c:pt idx="13461">
                  <c:v>27.015620061096264</c:v>
                </c:pt>
                <c:pt idx="13462">
                  <c:v>27.014955078788134</c:v>
                </c:pt>
                <c:pt idx="13463">
                  <c:v>27.01429009648</c:v>
                </c:pt>
                <c:pt idx="13464">
                  <c:v>27.01362511417187</c:v>
                </c:pt>
                <c:pt idx="13465">
                  <c:v>27.012960131863736</c:v>
                </c:pt>
                <c:pt idx="13466">
                  <c:v>27.012295149555605</c:v>
                </c:pt>
                <c:pt idx="13467">
                  <c:v>27.011630167247471</c:v>
                </c:pt>
                <c:pt idx="13468">
                  <c:v>27.010965184939337</c:v>
                </c:pt>
                <c:pt idx="13469">
                  <c:v>27.010300202631207</c:v>
                </c:pt>
                <c:pt idx="13470">
                  <c:v>27.009635220323073</c:v>
                </c:pt>
                <c:pt idx="13471">
                  <c:v>27.008970238014943</c:v>
                </c:pt>
                <c:pt idx="13472">
                  <c:v>27.008305255706809</c:v>
                </c:pt>
                <c:pt idx="13473">
                  <c:v>27.007640273398678</c:v>
                </c:pt>
                <c:pt idx="13474">
                  <c:v>27.006975291090544</c:v>
                </c:pt>
                <c:pt idx="13475">
                  <c:v>27.006301783338344</c:v>
                </c:pt>
                <c:pt idx="13476">
                  <c:v>27.00562827558614</c:v>
                </c:pt>
                <c:pt idx="13477">
                  <c:v>27.00495476783394</c:v>
                </c:pt>
                <c:pt idx="13478">
                  <c:v>27.004281260081736</c:v>
                </c:pt>
                <c:pt idx="13479">
                  <c:v>27.003607752329536</c:v>
                </c:pt>
                <c:pt idx="13480">
                  <c:v>27.002934244577336</c:v>
                </c:pt>
                <c:pt idx="13481">
                  <c:v>27.002260736825132</c:v>
                </c:pt>
                <c:pt idx="13482">
                  <c:v>27.001587229072932</c:v>
                </c:pt>
                <c:pt idx="13483">
                  <c:v>27.000913721320728</c:v>
                </c:pt>
                <c:pt idx="13484">
                  <c:v>27.000240213568528</c:v>
                </c:pt>
                <c:pt idx="13485">
                  <c:v>26.999566705816328</c:v>
                </c:pt>
                <c:pt idx="13486">
                  <c:v>26.998893198064124</c:v>
                </c:pt>
                <c:pt idx="13487">
                  <c:v>26.998219690311924</c:v>
                </c:pt>
                <c:pt idx="13488">
                  <c:v>26.99754618255972</c:v>
                </c:pt>
                <c:pt idx="13489">
                  <c:v>26.99687267480752</c:v>
                </c:pt>
                <c:pt idx="13490">
                  <c:v>26.99619916705532</c:v>
                </c:pt>
                <c:pt idx="13491">
                  <c:v>26.995525659303116</c:v>
                </c:pt>
                <c:pt idx="13492">
                  <c:v>26.994852151550916</c:v>
                </c:pt>
                <c:pt idx="13493">
                  <c:v>26.994178643798712</c:v>
                </c:pt>
                <c:pt idx="13494">
                  <c:v>26.993505136046512</c:v>
                </c:pt>
                <c:pt idx="13495">
                  <c:v>26.992831628294311</c:v>
                </c:pt>
                <c:pt idx="13496">
                  <c:v>26.992158120542108</c:v>
                </c:pt>
                <c:pt idx="13497">
                  <c:v>26.991484612789908</c:v>
                </c:pt>
                <c:pt idx="13498">
                  <c:v>26.990811105037704</c:v>
                </c:pt>
                <c:pt idx="13499">
                  <c:v>26.990137597285504</c:v>
                </c:pt>
                <c:pt idx="13500">
                  <c:v>26.989464089533303</c:v>
                </c:pt>
                <c:pt idx="13501">
                  <c:v>26.9887905817811</c:v>
                </c:pt>
                <c:pt idx="13502">
                  <c:v>26.988117074028899</c:v>
                </c:pt>
                <c:pt idx="13503">
                  <c:v>26.987443566276696</c:v>
                </c:pt>
                <c:pt idx="13504">
                  <c:v>26.986770058524495</c:v>
                </c:pt>
                <c:pt idx="13505">
                  <c:v>26.98608918377268</c:v>
                </c:pt>
                <c:pt idx="13506">
                  <c:v>26.985408309020862</c:v>
                </c:pt>
                <c:pt idx="13507">
                  <c:v>26.984727434269047</c:v>
                </c:pt>
                <c:pt idx="13508">
                  <c:v>26.984046559517228</c:v>
                </c:pt>
                <c:pt idx="13509">
                  <c:v>26.983365684765413</c:v>
                </c:pt>
                <c:pt idx="13510">
                  <c:v>26.982684810013595</c:v>
                </c:pt>
                <c:pt idx="13511">
                  <c:v>26.98200393526178</c:v>
                </c:pt>
                <c:pt idx="13512">
                  <c:v>26.981323060509961</c:v>
                </c:pt>
                <c:pt idx="13513">
                  <c:v>26.980642185758146</c:v>
                </c:pt>
                <c:pt idx="13514">
                  <c:v>26.979961311006328</c:v>
                </c:pt>
                <c:pt idx="13515">
                  <c:v>26.979280436254513</c:v>
                </c:pt>
                <c:pt idx="13516">
                  <c:v>26.978599561502694</c:v>
                </c:pt>
                <c:pt idx="13517">
                  <c:v>26.977918686750879</c:v>
                </c:pt>
                <c:pt idx="13518">
                  <c:v>26.977237811999061</c:v>
                </c:pt>
                <c:pt idx="13519">
                  <c:v>26.976556937247246</c:v>
                </c:pt>
                <c:pt idx="13520">
                  <c:v>26.975876062495431</c:v>
                </c:pt>
                <c:pt idx="13521">
                  <c:v>26.975195187743612</c:v>
                </c:pt>
                <c:pt idx="13522">
                  <c:v>26.974514312991797</c:v>
                </c:pt>
                <c:pt idx="13523">
                  <c:v>26.973833438239978</c:v>
                </c:pt>
                <c:pt idx="13524">
                  <c:v>26.973152563488163</c:v>
                </c:pt>
                <c:pt idx="13525">
                  <c:v>26.972471688736345</c:v>
                </c:pt>
                <c:pt idx="13526">
                  <c:v>26.97179081398453</c:v>
                </c:pt>
                <c:pt idx="13527">
                  <c:v>26.971109939232711</c:v>
                </c:pt>
                <c:pt idx="13528">
                  <c:v>26.970429064480896</c:v>
                </c:pt>
                <c:pt idx="13529">
                  <c:v>26.969748189729078</c:v>
                </c:pt>
                <c:pt idx="13530">
                  <c:v>26.969067314977263</c:v>
                </c:pt>
                <c:pt idx="13531">
                  <c:v>26.968386440225444</c:v>
                </c:pt>
                <c:pt idx="13532">
                  <c:v>26.967705565473629</c:v>
                </c:pt>
                <c:pt idx="13533">
                  <c:v>26.967024690721811</c:v>
                </c:pt>
                <c:pt idx="13534">
                  <c:v>26.966343815969996</c:v>
                </c:pt>
                <c:pt idx="13535">
                  <c:v>26.965656241143218</c:v>
                </c:pt>
                <c:pt idx="13536">
                  <c:v>26.964968666316445</c:v>
                </c:pt>
                <c:pt idx="13537">
                  <c:v>26.964281091489667</c:v>
                </c:pt>
                <c:pt idx="13538">
                  <c:v>26.96359351666289</c:v>
                </c:pt>
                <c:pt idx="13539">
                  <c:v>26.962905941836116</c:v>
                </c:pt>
                <c:pt idx="13540">
                  <c:v>26.962218367009338</c:v>
                </c:pt>
                <c:pt idx="13541">
                  <c:v>26.961530792182565</c:v>
                </c:pt>
                <c:pt idx="13542">
                  <c:v>26.960843217355787</c:v>
                </c:pt>
                <c:pt idx="13543">
                  <c:v>26.96015564252901</c:v>
                </c:pt>
                <c:pt idx="13544">
                  <c:v>26.959468067702236</c:v>
                </c:pt>
                <c:pt idx="13545">
                  <c:v>26.958780492875459</c:v>
                </c:pt>
                <c:pt idx="13546">
                  <c:v>26.958092918048681</c:v>
                </c:pt>
                <c:pt idx="13547">
                  <c:v>26.957405343221907</c:v>
                </c:pt>
                <c:pt idx="13548">
                  <c:v>26.95671776839513</c:v>
                </c:pt>
                <c:pt idx="13549">
                  <c:v>26.956030193568353</c:v>
                </c:pt>
                <c:pt idx="13550">
                  <c:v>26.955342618741579</c:v>
                </c:pt>
                <c:pt idx="13551">
                  <c:v>26.954655043914801</c:v>
                </c:pt>
                <c:pt idx="13552">
                  <c:v>26.953967469088028</c:v>
                </c:pt>
                <c:pt idx="13553">
                  <c:v>26.95327989426125</c:v>
                </c:pt>
                <c:pt idx="13554">
                  <c:v>26.952592319434473</c:v>
                </c:pt>
                <c:pt idx="13555">
                  <c:v>26.951904744607699</c:v>
                </c:pt>
                <c:pt idx="13556">
                  <c:v>26.951217169780922</c:v>
                </c:pt>
                <c:pt idx="13557">
                  <c:v>26.950529594954144</c:v>
                </c:pt>
                <c:pt idx="13558">
                  <c:v>26.94984202012737</c:v>
                </c:pt>
                <c:pt idx="13559">
                  <c:v>26.949154445300593</c:v>
                </c:pt>
                <c:pt idx="13560">
                  <c:v>26.948466870473819</c:v>
                </c:pt>
                <c:pt idx="13561">
                  <c:v>26.947779295647042</c:v>
                </c:pt>
                <c:pt idx="13562">
                  <c:v>26.947091720820264</c:v>
                </c:pt>
                <c:pt idx="13563">
                  <c:v>26.94640414599349</c:v>
                </c:pt>
                <c:pt idx="13564">
                  <c:v>26.945716571166713</c:v>
                </c:pt>
                <c:pt idx="13565">
                  <c:v>26.945027637031629</c:v>
                </c:pt>
                <c:pt idx="13566">
                  <c:v>26.944338702896548</c:v>
                </c:pt>
                <c:pt idx="13567">
                  <c:v>26.943649768761468</c:v>
                </c:pt>
                <c:pt idx="13568">
                  <c:v>26.942960834626383</c:v>
                </c:pt>
                <c:pt idx="13569">
                  <c:v>26.942271900491299</c:v>
                </c:pt>
                <c:pt idx="13570">
                  <c:v>26.941582966356219</c:v>
                </c:pt>
                <c:pt idx="13571">
                  <c:v>26.940894032221138</c:v>
                </c:pt>
                <c:pt idx="13572">
                  <c:v>26.940205098086054</c:v>
                </c:pt>
                <c:pt idx="13573">
                  <c:v>26.939516163950969</c:v>
                </c:pt>
                <c:pt idx="13574">
                  <c:v>26.938827229815889</c:v>
                </c:pt>
                <c:pt idx="13575">
                  <c:v>26.938138295680808</c:v>
                </c:pt>
                <c:pt idx="13576">
                  <c:v>26.937449361545724</c:v>
                </c:pt>
                <c:pt idx="13577">
                  <c:v>26.93676042741064</c:v>
                </c:pt>
                <c:pt idx="13578">
                  <c:v>26.936071493275559</c:v>
                </c:pt>
                <c:pt idx="13579">
                  <c:v>26.935382559140479</c:v>
                </c:pt>
                <c:pt idx="13580">
                  <c:v>26.934693625005394</c:v>
                </c:pt>
                <c:pt idx="13581">
                  <c:v>26.93400469087031</c:v>
                </c:pt>
                <c:pt idx="13582">
                  <c:v>26.933315756735229</c:v>
                </c:pt>
                <c:pt idx="13583">
                  <c:v>26.932626822600149</c:v>
                </c:pt>
                <c:pt idx="13584">
                  <c:v>26.931937888465065</c:v>
                </c:pt>
                <c:pt idx="13585">
                  <c:v>26.931248954329984</c:v>
                </c:pt>
                <c:pt idx="13586">
                  <c:v>26.9305600201949</c:v>
                </c:pt>
                <c:pt idx="13587">
                  <c:v>26.929871086059819</c:v>
                </c:pt>
                <c:pt idx="13588">
                  <c:v>26.929182151924735</c:v>
                </c:pt>
                <c:pt idx="13589">
                  <c:v>26.928493217789651</c:v>
                </c:pt>
                <c:pt idx="13590">
                  <c:v>26.92780428365457</c:v>
                </c:pt>
                <c:pt idx="13591">
                  <c:v>26.927115349519489</c:v>
                </c:pt>
                <c:pt idx="13592">
                  <c:v>26.926426415384405</c:v>
                </c:pt>
                <c:pt idx="13593">
                  <c:v>26.925737481249321</c:v>
                </c:pt>
                <c:pt idx="13594">
                  <c:v>26.92504854711424</c:v>
                </c:pt>
                <c:pt idx="13595">
                  <c:v>26.924365329445997</c:v>
                </c:pt>
                <c:pt idx="13596">
                  <c:v>26.923682111777754</c:v>
                </c:pt>
                <c:pt idx="13597">
                  <c:v>26.922998894109512</c:v>
                </c:pt>
                <c:pt idx="13598">
                  <c:v>26.922315676441269</c:v>
                </c:pt>
                <c:pt idx="13599">
                  <c:v>26.921632458773026</c:v>
                </c:pt>
                <c:pt idx="13600">
                  <c:v>26.920949241104783</c:v>
                </c:pt>
                <c:pt idx="13601">
                  <c:v>26.92026602343654</c:v>
                </c:pt>
                <c:pt idx="13602">
                  <c:v>26.9195828057683</c:v>
                </c:pt>
                <c:pt idx="13603">
                  <c:v>26.918899588100057</c:v>
                </c:pt>
                <c:pt idx="13604">
                  <c:v>26.918216370431814</c:v>
                </c:pt>
                <c:pt idx="13605">
                  <c:v>26.917533152763571</c:v>
                </c:pt>
                <c:pt idx="13606">
                  <c:v>26.916849935095328</c:v>
                </c:pt>
                <c:pt idx="13607">
                  <c:v>26.916166717427085</c:v>
                </c:pt>
                <c:pt idx="13608">
                  <c:v>26.915483499758842</c:v>
                </c:pt>
                <c:pt idx="13609">
                  <c:v>26.914800282090599</c:v>
                </c:pt>
                <c:pt idx="13610">
                  <c:v>26.914117064422356</c:v>
                </c:pt>
                <c:pt idx="13611">
                  <c:v>26.913433846754113</c:v>
                </c:pt>
                <c:pt idx="13612">
                  <c:v>26.91275062908587</c:v>
                </c:pt>
                <c:pt idx="13613">
                  <c:v>26.912067411417627</c:v>
                </c:pt>
                <c:pt idx="13614">
                  <c:v>26.911384193749385</c:v>
                </c:pt>
                <c:pt idx="13615">
                  <c:v>26.910700976081142</c:v>
                </c:pt>
                <c:pt idx="13616">
                  <c:v>26.910017758412899</c:v>
                </c:pt>
                <c:pt idx="13617">
                  <c:v>26.909334540744659</c:v>
                </c:pt>
                <c:pt idx="13618">
                  <c:v>26.908651323076416</c:v>
                </c:pt>
                <c:pt idx="13619">
                  <c:v>26.907968105408173</c:v>
                </c:pt>
                <c:pt idx="13620">
                  <c:v>26.90728488773993</c:v>
                </c:pt>
                <c:pt idx="13621">
                  <c:v>26.906601670071687</c:v>
                </c:pt>
                <c:pt idx="13622">
                  <c:v>26.905918452403444</c:v>
                </c:pt>
                <c:pt idx="13623">
                  <c:v>26.905235234735201</c:v>
                </c:pt>
                <c:pt idx="13624">
                  <c:v>26.904552017066958</c:v>
                </c:pt>
                <c:pt idx="13625">
                  <c:v>26.903877829109213</c:v>
                </c:pt>
                <c:pt idx="13626">
                  <c:v>26.903203641151467</c:v>
                </c:pt>
                <c:pt idx="13627">
                  <c:v>26.902529453193726</c:v>
                </c:pt>
                <c:pt idx="13628">
                  <c:v>26.90185526523598</c:v>
                </c:pt>
                <c:pt idx="13629">
                  <c:v>26.901181077278235</c:v>
                </c:pt>
                <c:pt idx="13630">
                  <c:v>26.900506889320489</c:v>
                </c:pt>
                <c:pt idx="13631">
                  <c:v>26.899832701362744</c:v>
                </c:pt>
                <c:pt idx="13632">
                  <c:v>26.899158513405002</c:v>
                </c:pt>
                <c:pt idx="13633">
                  <c:v>26.898484325447257</c:v>
                </c:pt>
                <c:pt idx="13634">
                  <c:v>26.897810137489511</c:v>
                </c:pt>
                <c:pt idx="13635">
                  <c:v>26.897135949531766</c:v>
                </c:pt>
                <c:pt idx="13636">
                  <c:v>26.89646176157402</c:v>
                </c:pt>
                <c:pt idx="13637">
                  <c:v>26.895787573616278</c:v>
                </c:pt>
                <c:pt idx="13638">
                  <c:v>26.895113385658533</c:v>
                </c:pt>
                <c:pt idx="13639">
                  <c:v>26.894439197700788</c:v>
                </c:pt>
                <c:pt idx="13640">
                  <c:v>26.893765009743042</c:v>
                </c:pt>
                <c:pt idx="13641">
                  <c:v>26.893090821785297</c:v>
                </c:pt>
                <c:pt idx="13642">
                  <c:v>26.892416633827555</c:v>
                </c:pt>
                <c:pt idx="13643">
                  <c:v>26.891742445869809</c:v>
                </c:pt>
                <c:pt idx="13644">
                  <c:v>26.891068257912064</c:v>
                </c:pt>
                <c:pt idx="13645">
                  <c:v>26.890394069954318</c:v>
                </c:pt>
                <c:pt idx="13646">
                  <c:v>26.889719881996573</c:v>
                </c:pt>
                <c:pt idx="13647">
                  <c:v>26.889045694038831</c:v>
                </c:pt>
                <c:pt idx="13648">
                  <c:v>26.888371506081086</c:v>
                </c:pt>
                <c:pt idx="13649">
                  <c:v>26.88769731812334</c:v>
                </c:pt>
                <c:pt idx="13650">
                  <c:v>26.887023130165595</c:v>
                </c:pt>
                <c:pt idx="13651">
                  <c:v>26.886348942207849</c:v>
                </c:pt>
                <c:pt idx="13652">
                  <c:v>26.885674754250108</c:v>
                </c:pt>
                <c:pt idx="13653">
                  <c:v>26.885000566292362</c:v>
                </c:pt>
                <c:pt idx="13654">
                  <c:v>26.884326378334617</c:v>
                </c:pt>
                <c:pt idx="13655">
                  <c:v>26.883662680853092</c:v>
                </c:pt>
                <c:pt idx="13656">
                  <c:v>26.882998983371564</c:v>
                </c:pt>
                <c:pt idx="13657">
                  <c:v>26.88233528589004</c:v>
                </c:pt>
                <c:pt idx="13658">
                  <c:v>26.881671588408516</c:v>
                </c:pt>
                <c:pt idx="13659">
                  <c:v>26.881007890926988</c:v>
                </c:pt>
                <c:pt idx="13660">
                  <c:v>26.880344193445463</c:v>
                </c:pt>
                <c:pt idx="13661">
                  <c:v>26.879680495963939</c:v>
                </c:pt>
                <c:pt idx="13662">
                  <c:v>26.879016798482414</c:v>
                </c:pt>
                <c:pt idx="13663">
                  <c:v>26.878353101000886</c:v>
                </c:pt>
                <c:pt idx="13664">
                  <c:v>26.877689403519362</c:v>
                </c:pt>
                <c:pt idx="13665">
                  <c:v>26.877025706037838</c:v>
                </c:pt>
                <c:pt idx="13666">
                  <c:v>26.87636200855631</c:v>
                </c:pt>
                <c:pt idx="13667">
                  <c:v>26.875698311074785</c:v>
                </c:pt>
                <c:pt idx="13668">
                  <c:v>26.875034613593261</c:v>
                </c:pt>
                <c:pt idx="13669">
                  <c:v>26.874370916111737</c:v>
                </c:pt>
                <c:pt idx="13670">
                  <c:v>26.873707218630209</c:v>
                </c:pt>
                <c:pt idx="13671">
                  <c:v>26.873043521148684</c:v>
                </c:pt>
                <c:pt idx="13672">
                  <c:v>26.87237982366716</c:v>
                </c:pt>
                <c:pt idx="13673">
                  <c:v>26.871716126185632</c:v>
                </c:pt>
                <c:pt idx="13674">
                  <c:v>26.871052428704107</c:v>
                </c:pt>
                <c:pt idx="13675">
                  <c:v>26.870388731222583</c:v>
                </c:pt>
                <c:pt idx="13676">
                  <c:v>26.869725033741055</c:v>
                </c:pt>
                <c:pt idx="13677">
                  <c:v>26.869061336259531</c:v>
                </c:pt>
                <c:pt idx="13678">
                  <c:v>26.868397638778006</c:v>
                </c:pt>
                <c:pt idx="13679">
                  <c:v>26.867733941296478</c:v>
                </c:pt>
                <c:pt idx="13680">
                  <c:v>26.867070243814954</c:v>
                </c:pt>
                <c:pt idx="13681">
                  <c:v>26.86640654633343</c:v>
                </c:pt>
                <c:pt idx="13682">
                  <c:v>26.865742848851905</c:v>
                </c:pt>
                <c:pt idx="13683">
                  <c:v>26.865079151370377</c:v>
                </c:pt>
                <c:pt idx="13684">
                  <c:v>26.864415453888853</c:v>
                </c:pt>
                <c:pt idx="13685">
                  <c:v>26.863757767625479</c:v>
                </c:pt>
                <c:pt idx="13686">
                  <c:v>26.863100081362109</c:v>
                </c:pt>
                <c:pt idx="13687">
                  <c:v>26.862442395098736</c:v>
                </c:pt>
                <c:pt idx="13688">
                  <c:v>26.861784708835362</c:v>
                </c:pt>
                <c:pt idx="13689">
                  <c:v>26.861127022571992</c:v>
                </c:pt>
                <c:pt idx="13690">
                  <c:v>26.860469336308618</c:v>
                </c:pt>
                <c:pt idx="13691">
                  <c:v>26.859811650045248</c:v>
                </c:pt>
                <c:pt idx="13692">
                  <c:v>26.859153963781875</c:v>
                </c:pt>
                <c:pt idx="13693">
                  <c:v>26.858496277518501</c:v>
                </c:pt>
                <c:pt idx="13694">
                  <c:v>26.857838591255131</c:v>
                </c:pt>
                <c:pt idx="13695">
                  <c:v>26.857180904991758</c:v>
                </c:pt>
                <c:pt idx="13696">
                  <c:v>26.856523218728384</c:v>
                </c:pt>
                <c:pt idx="13697">
                  <c:v>26.855865532465014</c:v>
                </c:pt>
                <c:pt idx="13698">
                  <c:v>26.85520784620164</c:v>
                </c:pt>
                <c:pt idx="13699">
                  <c:v>26.85455015993827</c:v>
                </c:pt>
                <c:pt idx="13700">
                  <c:v>26.853892473674897</c:v>
                </c:pt>
                <c:pt idx="13701">
                  <c:v>26.853234787411523</c:v>
                </c:pt>
                <c:pt idx="13702">
                  <c:v>26.852577101148153</c:v>
                </c:pt>
                <c:pt idx="13703">
                  <c:v>26.85191941488478</c:v>
                </c:pt>
                <c:pt idx="13704">
                  <c:v>26.851261728621406</c:v>
                </c:pt>
                <c:pt idx="13705">
                  <c:v>26.850604042358036</c:v>
                </c:pt>
                <c:pt idx="13706">
                  <c:v>26.849946356094662</c:v>
                </c:pt>
                <c:pt idx="13707">
                  <c:v>26.849288669831289</c:v>
                </c:pt>
                <c:pt idx="13708">
                  <c:v>26.848630983567919</c:v>
                </c:pt>
                <c:pt idx="13709">
                  <c:v>26.847973297304545</c:v>
                </c:pt>
                <c:pt idx="13710">
                  <c:v>26.847315611041175</c:v>
                </c:pt>
                <c:pt idx="13711">
                  <c:v>26.846657924777801</c:v>
                </c:pt>
                <c:pt idx="13712">
                  <c:v>26.846000238514428</c:v>
                </c:pt>
                <c:pt idx="13713">
                  <c:v>26.845342552251058</c:v>
                </c:pt>
                <c:pt idx="13714">
                  <c:v>26.844684865987684</c:v>
                </c:pt>
                <c:pt idx="13715">
                  <c:v>26.844027822268082</c:v>
                </c:pt>
                <c:pt idx="13716">
                  <c:v>26.843370778548479</c:v>
                </c:pt>
                <c:pt idx="13717">
                  <c:v>26.842713734828873</c:v>
                </c:pt>
                <c:pt idx="13718">
                  <c:v>26.842056691109271</c:v>
                </c:pt>
                <c:pt idx="13719">
                  <c:v>26.841399647389668</c:v>
                </c:pt>
                <c:pt idx="13720">
                  <c:v>26.840742603670066</c:v>
                </c:pt>
                <c:pt idx="13721">
                  <c:v>26.84008555995046</c:v>
                </c:pt>
                <c:pt idx="13722">
                  <c:v>26.839428516230857</c:v>
                </c:pt>
                <c:pt idx="13723">
                  <c:v>26.838771472511255</c:v>
                </c:pt>
                <c:pt idx="13724">
                  <c:v>26.838114428791652</c:v>
                </c:pt>
                <c:pt idx="13725">
                  <c:v>26.837457385072046</c:v>
                </c:pt>
                <c:pt idx="13726">
                  <c:v>26.836800341352443</c:v>
                </c:pt>
                <c:pt idx="13727">
                  <c:v>26.836143297632841</c:v>
                </c:pt>
                <c:pt idx="13728">
                  <c:v>26.835486253913238</c:v>
                </c:pt>
                <c:pt idx="13729">
                  <c:v>26.834829210193632</c:v>
                </c:pt>
                <c:pt idx="13730">
                  <c:v>26.83417216647403</c:v>
                </c:pt>
                <c:pt idx="13731">
                  <c:v>26.833515122754427</c:v>
                </c:pt>
                <c:pt idx="13732">
                  <c:v>26.832858079034825</c:v>
                </c:pt>
                <c:pt idx="13733">
                  <c:v>26.832201035315222</c:v>
                </c:pt>
                <c:pt idx="13734">
                  <c:v>26.831543991595616</c:v>
                </c:pt>
                <c:pt idx="13735">
                  <c:v>26.830886947876014</c:v>
                </c:pt>
                <c:pt idx="13736">
                  <c:v>26.830229904156411</c:v>
                </c:pt>
                <c:pt idx="13737">
                  <c:v>26.829572860436809</c:v>
                </c:pt>
                <c:pt idx="13738">
                  <c:v>26.828915816717203</c:v>
                </c:pt>
                <c:pt idx="13739">
                  <c:v>26.8282587729976</c:v>
                </c:pt>
                <c:pt idx="13740">
                  <c:v>26.827601729277998</c:v>
                </c:pt>
                <c:pt idx="13741">
                  <c:v>26.826944685558395</c:v>
                </c:pt>
                <c:pt idx="13742">
                  <c:v>26.826287641838789</c:v>
                </c:pt>
                <c:pt idx="13743">
                  <c:v>26.825630598119186</c:v>
                </c:pt>
                <c:pt idx="13744">
                  <c:v>26.824973554399584</c:v>
                </c:pt>
                <c:pt idx="13745">
                  <c:v>26.824311826946666</c:v>
                </c:pt>
                <c:pt idx="13746">
                  <c:v>26.823650099493744</c:v>
                </c:pt>
                <c:pt idx="13747">
                  <c:v>26.822988372040825</c:v>
                </c:pt>
                <c:pt idx="13748">
                  <c:v>26.822326644587907</c:v>
                </c:pt>
                <c:pt idx="13749">
                  <c:v>26.821664917134985</c:v>
                </c:pt>
                <c:pt idx="13750">
                  <c:v>26.821003189682067</c:v>
                </c:pt>
                <c:pt idx="13751">
                  <c:v>26.820341462229148</c:v>
                </c:pt>
                <c:pt idx="13752">
                  <c:v>26.819679734776226</c:v>
                </c:pt>
                <c:pt idx="13753">
                  <c:v>26.819018007323308</c:v>
                </c:pt>
                <c:pt idx="13754">
                  <c:v>26.81835627987039</c:v>
                </c:pt>
                <c:pt idx="13755">
                  <c:v>26.817694552417468</c:v>
                </c:pt>
                <c:pt idx="13756">
                  <c:v>26.817032824964549</c:v>
                </c:pt>
                <c:pt idx="13757">
                  <c:v>26.816371097511631</c:v>
                </c:pt>
                <c:pt idx="13758">
                  <c:v>26.815709370058709</c:v>
                </c:pt>
                <c:pt idx="13759">
                  <c:v>26.815047642605791</c:v>
                </c:pt>
                <c:pt idx="13760">
                  <c:v>26.814385915152872</c:v>
                </c:pt>
                <c:pt idx="13761">
                  <c:v>26.81372418769995</c:v>
                </c:pt>
                <c:pt idx="13762">
                  <c:v>26.813062460247032</c:v>
                </c:pt>
                <c:pt idx="13763">
                  <c:v>26.812400732794114</c:v>
                </c:pt>
                <c:pt idx="13764">
                  <c:v>26.811739005341192</c:v>
                </c:pt>
                <c:pt idx="13765">
                  <c:v>26.811077277888273</c:v>
                </c:pt>
                <c:pt idx="13766">
                  <c:v>26.810415550435355</c:v>
                </c:pt>
                <c:pt idx="13767">
                  <c:v>26.809753822982433</c:v>
                </c:pt>
                <c:pt idx="13768">
                  <c:v>26.809092095529515</c:v>
                </c:pt>
                <c:pt idx="13769">
                  <c:v>26.808430368076596</c:v>
                </c:pt>
                <c:pt idx="13770">
                  <c:v>26.807768640623674</c:v>
                </c:pt>
                <c:pt idx="13771">
                  <c:v>26.807106913170756</c:v>
                </c:pt>
                <c:pt idx="13772">
                  <c:v>26.806445185717838</c:v>
                </c:pt>
                <c:pt idx="13773">
                  <c:v>26.805783458264916</c:v>
                </c:pt>
                <c:pt idx="13774">
                  <c:v>26.805121730811997</c:v>
                </c:pt>
                <c:pt idx="13775">
                  <c:v>26.804451512233339</c:v>
                </c:pt>
                <c:pt idx="13776">
                  <c:v>26.803781293654684</c:v>
                </c:pt>
                <c:pt idx="13777">
                  <c:v>26.803111075076025</c:v>
                </c:pt>
                <c:pt idx="13778">
                  <c:v>26.802440856497366</c:v>
                </c:pt>
                <c:pt idx="13779">
                  <c:v>26.801770637918708</c:v>
                </c:pt>
                <c:pt idx="13780">
                  <c:v>26.801100419340052</c:v>
                </c:pt>
                <c:pt idx="13781">
                  <c:v>26.800430200761394</c:v>
                </c:pt>
                <c:pt idx="13782">
                  <c:v>26.799759982182735</c:v>
                </c:pt>
                <c:pt idx="13783">
                  <c:v>26.799089763604076</c:v>
                </c:pt>
                <c:pt idx="13784">
                  <c:v>26.798419545025421</c:v>
                </c:pt>
                <c:pt idx="13785">
                  <c:v>26.797749326446763</c:v>
                </c:pt>
                <c:pt idx="13786">
                  <c:v>26.797079107868104</c:v>
                </c:pt>
                <c:pt idx="13787">
                  <c:v>26.796408889289445</c:v>
                </c:pt>
                <c:pt idx="13788">
                  <c:v>26.79573867071079</c:v>
                </c:pt>
                <c:pt idx="13789">
                  <c:v>26.795068452132131</c:v>
                </c:pt>
                <c:pt idx="13790">
                  <c:v>26.794398233553473</c:v>
                </c:pt>
                <c:pt idx="13791">
                  <c:v>26.793728014974818</c:v>
                </c:pt>
                <c:pt idx="13792">
                  <c:v>26.793057796396159</c:v>
                </c:pt>
                <c:pt idx="13793">
                  <c:v>26.7923875778175</c:v>
                </c:pt>
                <c:pt idx="13794">
                  <c:v>26.791717359238842</c:v>
                </c:pt>
                <c:pt idx="13795">
                  <c:v>26.791047140660186</c:v>
                </c:pt>
                <c:pt idx="13796">
                  <c:v>26.790376922081528</c:v>
                </c:pt>
                <c:pt idx="13797">
                  <c:v>26.789706703502869</c:v>
                </c:pt>
                <c:pt idx="13798">
                  <c:v>26.78903648492421</c:v>
                </c:pt>
                <c:pt idx="13799">
                  <c:v>26.788366266345555</c:v>
                </c:pt>
                <c:pt idx="13800">
                  <c:v>26.787696047766897</c:v>
                </c:pt>
                <c:pt idx="13801">
                  <c:v>26.787025829188238</c:v>
                </c:pt>
                <c:pt idx="13802">
                  <c:v>26.786355610609579</c:v>
                </c:pt>
                <c:pt idx="13803">
                  <c:v>26.785685392030924</c:v>
                </c:pt>
                <c:pt idx="13804">
                  <c:v>26.785015173452265</c:v>
                </c:pt>
                <c:pt idx="13805">
                  <c:v>26.784335735600365</c:v>
                </c:pt>
                <c:pt idx="13806">
                  <c:v>26.783656297748461</c:v>
                </c:pt>
                <c:pt idx="13807">
                  <c:v>26.782976859896561</c:v>
                </c:pt>
                <c:pt idx="13808">
                  <c:v>26.78229742204466</c:v>
                </c:pt>
                <c:pt idx="13809">
                  <c:v>26.781617984192756</c:v>
                </c:pt>
                <c:pt idx="13810">
                  <c:v>26.780938546340856</c:v>
                </c:pt>
                <c:pt idx="13811">
                  <c:v>26.780259108488952</c:v>
                </c:pt>
                <c:pt idx="13812">
                  <c:v>26.779579670637052</c:v>
                </c:pt>
                <c:pt idx="13813">
                  <c:v>26.778900232785151</c:v>
                </c:pt>
                <c:pt idx="13814">
                  <c:v>26.778220794933247</c:v>
                </c:pt>
                <c:pt idx="13815">
                  <c:v>26.777541357081347</c:v>
                </c:pt>
                <c:pt idx="13816">
                  <c:v>26.776861919229447</c:v>
                </c:pt>
                <c:pt idx="13817">
                  <c:v>26.776182481377543</c:v>
                </c:pt>
                <c:pt idx="13818">
                  <c:v>26.775503043525642</c:v>
                </c:pt>
                <c:pt idx="13819">
                  <c:v>26.774823605673738</c:v>
                </c:pt>
                <c:pt idx="13820">
                  <c:v>26.774144167821838</c:v>
                </c:pt>
                <c:pt idx="13821">
                  <c:v>26.773464729969938</c:v>
                </c:pt>
                <c:pt idx="13822">
                  <c:v>26.772785292118034</c:v>
                </c:pt>
                <c:pt idx="13823">
                  <c:v>26.772105854266133</c:v>
                </c:pt>
                <c:pt idx="13824">
                  <c:v>26.771426416414233</c:v>
                </c:pt>
                <c:pt idx="13825">
                  <c:v>26.770746978562329</c:v>
                </c:pt>
                <c:pt idx="13826">
                  <c:v>26.770067540710428</c:v>
                </c:pt>
                <c:pt idx="13827">
                  <c:v>26.769388102858528</c:v>
                </c:pt>
                <c:pt idx="13828">
                  <c:v>26.768708665006624</c:v>
                </c:pt>
                <c:pt idx="13829">
                  <c:v>26.768029227154724</c:v>
                </c:pt>
                <c:pt idx="13830">
                  <c:v>26.76734978930282</c:v>
                </c:pt>
                <c:pt idx="13831">
                  <c:v>26.766670351450919</c:v>
                </c:pt>
                <c:pt idx="13832">
                  <c:v>26.765990913599019</c:v>
                </c:pt>
                <c:pt idx="13833">
                  <c:v>26.765311475747115</c:v>
                </c:pt>
                <c:pt idx="13834">
                  <c:v>26.764632037895215</c:v>
                </c:pt>
                <c:pt idx="13835">
                  <c:v>26.763946119093106</c:v>
                </c:pt>
                <c:pt idx="13836">
                  <c:v>26.763260200290997</c:v>
                </c:pt>
                <c:pt idx="13837">
                  <c:v>26.762574281488888</c:v>
                </c:pt>
                <c:pt idx="13838">
                  <c:v>26.761888362686776</c:v>
                </c:pt>
                <c:pt idx="13839">
                  <c:v>26.761202443884667</c:v>
                </c:pt>
                <c:pt idx="13840">
                  <c:v>26.760516525082558</c:v>
                </c:pt>
                <c:pt idx="13841">
                  <c:v>26.759830606280449</c:v>
                </c:pt>
                <c:pt idx="13842">
                  <c:v>26.75914468747834</c:v>
                </c:pt>
                <c:pt idx="13843">
                  <c:v>26.758458768676228</c:v>
                </c:pt>
                <c:pt idx="13844">
                  <c:v>26.757772849874119</c:v>
                </c:pt>
                <c:pt idx="13845">
                  <c:v>26.75708693107201</c:v>
                </c:pt>
                <c:pt idx="13846">
                  <c:v>26.756401012269901</c:v>
                </c:pt>
                <c:pt idx="13847">
                  <c:v>26.755715093467792</c:v>
                </c:pt>
                <c:pt idx="13848">
                  <c:v>26.755029174665683</c:v>
                </c:pt>
                <c:pt idx="13849">
                  <c:v>26.754343255863574</c:v>
                </c:pt>
                <c:pt idx="13850">
                  <c:v>26.753657337061462</c:v>
                </c:pt>
                <c:pt idx="13851">
                  <c:v>26.752971418259353</c:v>
                </c:pt>
                <c:pt idx="13852">
                  <c:v>26.752285499457244</c:v>
                </c:pt>
                <c:pt idx="13853">
                  <c:v>26.751599580655135</c:v>
                </c:pt>
                <c:pt idx="13854">
                  <c:v>26.750913661853026</c:v>
                </c:pt>
                <c:pt idx="13855">
                  <c:v>26.750227743050917</c:v>
                </c:pt>
                <c:pt idx="13856">
                  <c:v>26.749541824248805</c:v>
                </c:pt>
                <c:pt idx="13857">
                  <c:v>26.748855905446696</c:v>
                </c:pt>
                <c:pt idx="13858">
                  <c:v>26.748169986644587</c:v>
                </c:pt>
                <c:pt idx="13859">
                  <c:v>26.747484067842478</c:v>
                </c:pt>
                <c:pt idx="13860">
                  <c:v>26.746798149040369</c:v>
                </c:pt>
                <c:pt idx="13861">
                  <c:v>26.746112230238261</c:v>
                </c:pt>
                <c:pt idx="13862">
                  <c:v>26.745426311436148</c:v>
                </c:pt>
                <c:pt idx="13863">
                  <c:v>26.744740392634039</c:v>
                </c:pt>
                <c:pt idx="13864">
                  <c:v>26.74405447383193</c:v>
                </c:pt>
                <c:pt idx="13865">
                  <c:v>26.743367263915633</c:v>
                </c:pt>
                <c:pt idx="13866">
                  <c:v>26.74268005399934</c:v>
                </c:pt>
                <c:pt idx="13867">
                  <c:v>26.741992844083043</c:v>
                </c:pt>
                <c:pt idx="13868">
                  <c:v>26.741305634166746</c:v>
                </c:pt>
                <c:pt idx="13869">
                  <c:v>26.740618424250449</c:v>
                </c:pt>
                <c:pt idx="13870">
                  <c:v>26.739931214334156</c:v>
                </c:pt>
                <c:pt idx="13871">
                  <c:v>26.739244004417859</c:v>
                </c:pt>
                <c:pt idx="13872">
                  <c:v>26.738556794501562</c:v>
                </c:pt>
                <c:pt idx="13873">
                  <c:v>26.737869584585265</c:v>
                </c:pt>
                <c:pt idx="13874">
                  <c:v>26.737182374668972</c:v>
                </c:pt>
                <c:pt idx="13875">
                  <c:v>26.736495164752675</c:v>
                </c:pt>
                <c:pt idx="13876">
                  <c:v>26.735807954836378</c:v>
                </c:pt>
                <c:pt idx="13877">
                  <c:v>26.735120744920081</c:v>
                </c:pt>
                <c:pt idx="13878">
                  <c:v>26.734433535003788</c:v>
                </c:pt>
                <c:pt idx="13879">
                  <c:v>26.733746325087491</c:v>
                </c:pt>
                <c:pt idx="13880">
                  <c:v>26.733059115171194</c:v>
                </c:pt>
                <c:pt idx="13881">
                  <c:v>26.732371905254901</c:v>
                </c:pt>
                <c:pt idx="13882">
                  <c:v>26.731684695338604</c:v>
                </c:pt>
                <c:pt idx="13883">
                  <c:v>26.730997485422307</c:v>
                </c:pt>
                <c:pt idx="13884">
                  <c:v>26.73031027550601</c:v>
                </c:pt>
                <c:pt idx="13885">
                  <c:v>26.729623065589717</c:v>
                </c:pt>
                <c:pt idx="13886">
                  <c:v>26.72893585567342</c:v>
                </c:pt>
                <c:pt idx="13887">
                  <c:v>26.728248645757123</c:v>
                </c:pt>
                <c:pt idx="13888">
                  <c:v>26.727561435840826</c:v>
                </c:pt>
                <c:pt idx="13889">
                  <c:v>26.726874225924533</c:v>
                </c:pt>
                <c:pt idx="13890">
                  <c:v>26.726187016008236</c:v>
                </c:pt>
                <c:pt idx="13891">
                  <c:v>26.725499806091939</c:v>
                </c:pt>
                <c:pt idx="13892">
                  <c:v>26.724812596175642</c:v>
                </c:pt>
                <c:pt idx="13893">
                  <c:v>26.724125386259349</c:v>
                </c:pt>
                <c:pt idx="13894">
                  <c:v>26.723438176343052</c:v>
                </c:pt>
                <c:pt idx="13895">
                  <c:v>26.722757557657744</c:v>
                </c:pt>
                <c:pt idx="13896">
                  <c:v>26.722076938972435</c:v>
                </c:pt>
                <c:pt idx="13897">
                  <c:v>26.721396320287127</c:v>
                </c:pt>
                <c:pt idx="13898">
                  <c:v>26.720715701601822</c:v>
                </c:pt>
                <c:pt idx="13899">
                  <c:v>26.720035082916514</c:v>
                </c:pt>
                <c:pt idx="13900">
                  <c:v>26.719354464231206</c:v>
                </c:pt>
                <c:pt idx="13901">
                  <c:v>26.718673845545897</c:v>
                </c:pt>
                <c:pt idx="13902">
                  <c:v>26.717993226860589</c:v>
                </c:pt>
                <c:pt idx="13903">
                  <c:v>26.717312608175281</c:v>
                </c:pt>
                <c:pt idx="13904">
                  <c:v>26.716631989489972</c:v>
                </c:pt>
                <c:pt idx="13905">
                  <c:v>26.715951370804664</c:v>
                </c:pt>
                <c:pt idx="13906">
                  <c:v>26.715270752119359</c:v>
                </c:pt>
                <c:pt idx="13907">
                  <c:v>26.714590133434051</c:v>
                </c:pt>
                <c:pt idx="13908">
                  <c:v>26.713909514748742</c:v>
                </c:pt>
                <c:pt idx="13909">
                  <c:v>26.713228896063434</c:v>
                </c:pt>
                <c:pt idx="13910">
                  <c:v>26.712548277378126</c:v>
                </c:pt>
                <c:pt idx="13911">
                  <c:v>26.711867658692817</c:v>
                </c:pt>
                <c:pt idx="13912">
                  <c:v>26.711187040007509</c:v>
                </c:pt>
                <c:pt idx="13913">
                  <c:v>26.710506421322204</c:v>
                </c:pt>
                <c:pt idx="13914">
                  <c:v>26.709825802636896</c:v>
                </c:pt>
                <c:pt idx="13915">
                  <c:v>26.709145183951588</c:v>
                </c:pt>
                <c:pt idx="13916">
                  <c:v>26.708464565266279</c:v>
                </c:pt>
                <c:pt idx="13917">
                  <c:v>26.707783946580971</c:v>
                </c:pt>
                <c:pt idx="13918">
                  <c:v>26.707103327895663</c:v>
                </c:pt>
                <c:pt idx="13919">
                  <c:v>26.706422709210354</c:v>
                </c:pt>
                <c:pt idx="13920">
                  <c:v>26.705742090525046</c:v>
                </c:pt>
                <c:pt idx="13921">
                  <c:v>26.705061471839741</c:v>
                </c:pt>
                <c:pt idx="13922">
                  <c:v>26.704380853154433</c:v>
                </c:pt>
                <c:pt idx="13923">
                  <c:v>26.703700234469125</c:v>
                </c:pt>
                <c:pt idx="13924">
                  <c:v>26.703019615783816</c:v>
                </c:pt>
                <c:pt idx="13925">
                  <c:v>26.70235191566978</c:v>
                </c:pt>
                <c:pt idx="13926">
                  <c:v>26.701684215555748</c:v>
                </c:pt>
                <c:pt idx="13927">
                  <c:v>26.701016515441712</c:v>
                </c:pt>
                <c:pt idx="13928">
                  <c:v>26.700348815327679</c:v>
                </c:pt>
                <c:pt idx="13929">
                  <c:v>26.699681115213643</c:v>
                </c:pt>
                <c:pt idx="13930">
                  <c:v>26.699013415099607</c:v>
                </c:pt>
                <c:pt idx="13931">
                  <c:v>26.698345714985575</c:v>
                </c:pt>
                <c:pt idx="13932">
                  <c:v>26.697678014871538</c:v>
                </c:pt>
                <c:pt idx="13933">
                  <c:v>26.697010314757506</c:v>
                </c:pt>
                <c:pt idx="13934">
                  <c:v>26.69634261464347</c:v>
                </c:pt>
                <c:pt idx="13935">
                  <c:v>26.695674914529434</c:v>
                </c:pt>
                <c:pt idx="13936">
                  <c:v>26.695007214415401</c:v>
                </c:pt>
                <c:pt idx="13937">
                  <c:v>26.694339514301365</c:v>
                </c:pt>
                <c:pt idx="13938">
                  <c:v>26.693671814187333</c:v>
                </c:pt>
                <c:pt idx="13939">
                  <c:v>26.693004114073297</c:v>
                </c:pt>
                <c:pt idx="13940">
                  <c:v>26.692336413959261</c:v>
                </c:pt>
                <c:pt idx="13941">
                  <c:v>26.691668713845228</c:v>
                </c:pt>
                <c:pt idx="13942">
                  <c:v>26.691001013731192</c:v>
                </c:pt>
                <c:pt idx="13943">
                  <c:v>26.69033331361716</c:v>
                </c:pt>
                <c:pt idx="13944">
                  <c:v>26.689665613503124</c:v>
                </c:pt>
                <c:pt idx="13945">
                  <c:v>26.688997913389088</c:v>
                </c:pt>
                <c:pt idx="13946">
                  <c:v>26.688330213275055</c:v>
                </c:pt>
                <c:pt idx="13947">
                  <c:v>26.687662513161019</c:v>
                </c:pt>
                <c:pt idx="13948">
                  <c:v>26.686994813046987</c:v>
                </c:pt>
                <c:pt idx="13949">
                  <c:v>26.68632711293295</c:v>
                </c:pt>
                <c:pt idx="13950">
                  <c:v>26.685659412818914</c:v>
                </c:pt>
                <c:pt idx="13951">
                  <c:v>26.684991712704882</c:v>
                </c:pt>
                <c:pt idx="13952">
                  <c:v>26.684324012590846</c:v>
                </c:pt>
                <c:pt idx="13953">
                  <c:v>26.683656312476813</c:v>
                </c:pt>
                <c:pt idx="13954">
                  <c:v>26.682988612362777</c:v>
                </c:pt>
                <c:pt idx="13955">
                  <c:v>26.682335044547969</c:v>
                </c:pt>
                <c:pt idx="13956">
                  <c:v>26.681681476733157</c:v>
                </c:pt>
                <c:pt idx="13957">
                  <c:v>26.681027908918349</c:v>
                </c:pt>
                <c:pt idx="13958">
                  <c:v>26.680374341103541</c:v>
                </c:pt>
                <c:pt idx="13959">
                  <c:v>26.679720773288729</c:v>
                </c:pt>
                <c:pt idx="13960">
                  <c:v>26.67906720547392</c:v>
                </c:pt>
                <c:pt idx="13961">
                  <c:v>26.678413637659112</c:v>
                </c:pt>
                <c:pt idx="13962">
                  <c:v>26.6777600698443</c:v>
                </c:pt>
                <c:pt idx="13963">
                  <c:v>26.677106502029492</c:v>
                </c:pt>
                <c:pt idx="13964">
                  <c:v>26.676452934214684</c:v>
                </c:pt>
                <c:pt idx="13965">
                  <c:v>26.675799366399872</c:v>
                </c:pt>
                <c:pt idx="13966">
                  <c:v>26.675145798585064</c:v>
                </c:pt>
                <c:pt idx="13967">
                  <c:v>26.674492230770255</c:v>
                </c:pt>
                <c:pt idx="13968">
                  <c:v>26.673838662955443</c:v>
                </c:pt>
                <c:pt idx="13969">
                  <c:v>26.673185095140635</c:v>
                </c:pt>
                <c:pt idx="13970">
                  <c:v>26.672531527325827</c:v>
                </c:pt>
                <c:pt idx="13971">
                  <c:v>26.671877959511015</c:v>
                </c:pt>
                <c:pt idx="13972">
                  <c:v>26.671224391696207</c:v>
                </c:pt>
                <c:pt idx="13973">
                  <c:v>26.670570823881398</c:v>
                </c:pt>
                <c:pt idx="13974">
                  <c:v>26.669917256066586</c:v>
                </c:pt>
                <c:pt idx="13975">
                  <c:v>26.669263688251778</c:v>
                </c:pt>
                <c:pt idx="13976">
                  <c:v>26.66861012043697</c:v>
                </c:pt>
                <c:pt idx="13977">
                  <c:v>26.667956552622158</c:v>
                </c:pt>
                <c:pt idx="13978">
                  <c:v>26.66730298480735</c:v>
                </c:pt>
                <c:pt idx="13979">
                  <c:v>26.666649416992541</c:v>
                </c:pt>
                <c:pt idx="13980">
                  <c:v>26.66599584917773</c:v>
                </c:pt>
                <c:pt idx="13981">
                  <c:v>26.665342281362921</c:v>
                </c:pt>
                <c:pt idx="13982">
                  <c:v>26.664688713548113</c:v>
                </c:pt>
                <c:pt idx="13983">
                  <c:v>26.664035145733301</c:v>
                </c:pt>
                <c:pt idx="13984">
                  <c:v>26.663381577918493</c:v>
                </c:pt>
                <c:pt idx="13985">
                  <c:v>26.662737408806816</c:v>
                </c:pt>
                <c:pt idx="13986">
                  <c:v>26.662093239695142</c:v>
                </c:pt>
                <c:pt idx="13987">
                  <c:v>26.661449070583465</c:v>
                </c:pt>
                <c:pt idx="13988">
                  <c:v>26.660804901471788</c:v>
                </c:pt>
                <c:pt idx="13989">
                  <c:v>26.660160732360112</c:v>
                </c:pt>
                <c:pt idx="13990">
                  <c:v>26.659516563248438</c:v>
                </c:pt>
                <c:pt idx="13991">
                  <c:v>26.658872394136761</c:v>
                </c:pt>
                <c:pt idx="13992">
                  <c:v>26.658228225025084</c:v>
                </c:pt>
                <c:pt idx="13993">
                  <c:v>26.657584055913411</c:v>
                </c:pt>
                <c:pt idx="13994">
                  <c:v>26.656939886801734</c:v>
                </c:pt>
                <c:pt idx="13995">
                  <c:v>26.656295717690057</c:v>
                </c:pt>
                <c:pt idx="13996">
                  <c:v>26.655651548578383</c:v>
                </c:pt>
                <c:pt idx="13997">
                  <c:v>26.655007379466706</c:v>
                </c:pt>
                <c:pt idx="13998">
                  <c:v>26.654363210355029</c:v>
                </c:pt>
                <c:pt idx="13999">
                  <c:v>26.653719041243356</c:v>
                </c:pt>
                <c:pt idx="14000">
                  <c:v>26.653074872131679</c:v>
                </c:pt>
                <c:pt idx="14001">
                  <c:v>26.652430703020002</c:v>
                </c:pt>
                <c:pt idx="14002">
                  <c:v>26.651786533908325</c:v>
                </c:pt>
                <c:pt idx="14003">
                  <c:v>26.651142364796652</c:v>
                </c:pt>
                <c:pt idx="14004">
                  <c:v>26.650498195684975</c:v>
                </c:pt>
                <c:pt idx="14005">
                  <c:v>26.649854026573298</c:v>
                </c:pt>
                <c:pt idx="14006">
                  <c:v>26.649209857461624</c:v>
                </c:pt>
                <c:pt idx="14007">
                  <c:v>26.648565688349947</c:v>
                </c:pt>
                <c:pt idx="14008">
                  <c:v>26.64792151923827</c:v>
                </c:pt>
                <c:pt idx="14009">
                  <c:v>26.647277350126593</c:v>
                </c:pt>
                <c:pt idx="14010">
                  <c:v>26.64663318101492</c:v>
                </c:pt>
                <c:pt idx="14011">
                  <c:v>26.645989011903243</c:v>
                </c:pt>
                <c:pt idx="14012">
                  <c:v>26.645344842791566</c:v>
                </c:pt>
                <c:pt idx="14013">
                  <c:v>26.644700673679893</c:v>
                </c:pt>
                <c:pt idx="14014">
                  <c:v>26.644056504568216</c:v>
                </c:pt>
                <c:pt idx="14015">
                  <c:v>26.643418783215896</c:v>
                </c:pt>
                <c:pt idx="14016">
                  <c:v>26.64278106186358</c:v>
                </c:pt>
                <c:pt idx="14017">
                  <c:v>26.642143340511261</c:v>
                </c:pt>
                <c:pt idx="14018">
                  <c:v>26.641505619158945</c:v>
                </c:pt>
                <c:pt idx="14019">
                  <c:v>26.640867897806626</c:v>
                </c:pt>
                <c:pt idx="14020">
                  <c:v>26.64023017645431</c:v>
                </c:pt>
                <c:pt idx="14021">
                  <c:v>26.63959245510199</c:v>
                </c:pt>
                <c:pt idx="14022">
                  <c:v>26.638954733749671</c:v>
                </c:pt>
                <c:pt idx="14023">
                  <c:v>26.638317012397355</c:v>
                </c:pt>
                <c:pt idx="14024">
                  <c:v>26.637679291045036</c:v>
                </c:pt>
                <c:pt idx="14025">
                  <c:v>26.63704156969272</c:v>
                </c:pt>
                <c:pt idx="14026">
                  <c:v>26.6364038483404</c:v>
                </c:pt>
                <c:pt idx="14027">
                  <c:v>26.635766126988084</c:v>
                </c:pt>
                <c:pt idx="14028">
                  <c:v>26.635128405635765</c:v>
                </c:pt>
                <c:pt idx="14029">
                  <c:v>26.634490684283449</c:v>
                </c:pt>
                <c:pt idx="14030">
                  <c:v>26.63385296293113</c:v>
                </c:pt>
                <c:pt idx="14031">
                  <c:v>26.63321524157881</c:v>
                </c:pt>
                <c:pt idx="14032">
                  <c:v>26.632577520226494</c:v>
                </c:pt>
                <c:pt idx="14033">
                  <c:v>26.631939798874175</c:v>
                </c:pt>
                <c:pt idx="14034">
                  <c:v>26.631302077521859</c:v>
                </c:pt>
                <c:pt idx="14035">
                  <c:v>26.63066435616954</c:v>
                </c:pt>
                <c:pt idx="14036">
                  <c:v>26.630026634817224</c:v>
                </c:pt>
                <c:pt idx="14037">
                  <c:v>26.629388913464904</c:v>
                </c:pt>
                <c:pt idx="14038">
                  <c:v>26.628751192112585</c:v>
                </c:pt>
                <c:pt idx="14039">
                  <c:v>26.628113470760269</c:v>
                </c:pt>
                <c:pt idx="14040">
                  <c:v>26.627475749407949</c:v>
                </c:pt>
                <c:pt idx="14041">
                  <c:v>26.626838028055634</c:v>
                </c:pt>
                <c:pt idx="14042">
                  <c:v>26.626200306703314</c:v>
                </c:pt>
                <c:pt idx="14043">
                  <c:v>26.625562585350998</c:v>
                </c:pt>
                <c:pt idx="14044">
                  <c:v>26.624924863998679</c:v>
                </c:pt>
                <c:pt idx="14045">
                  <c:v>26.624289066293354</c:v>
                </c:pt>
                <c:pt idx="14046">
                  <c:v>26.623653268588029</c:v>
                </c:pt>
                <c:pt idx="14047">
                  <c:v>26.623017470882704</c:v>
                </c:pt>
                <c:pt idx="14048">
                  <c:v>26.622381673177379</c:v>
                </c:pt>
                <c:pt idx="14049">
                  <c:v>26.621745875472055</c:v>
                </c:pt>
                <c:pt idx="14050">
                  <c:v>26.62111007776673</c:v>
                </c:pt>
                <c:pt idx="14051">
                  <c:v>26.620474280061405</c:v>
                </c:pt>
                <c:pt idx="14052">
                  <c:v>26.61983848235608</c:v>
                </c:pt>
                <c:pt idx="14053">
                  <c:v>26.619202684650755</c:v>
                </c:pt>
                <c:pt idx="14054">
                  <c:v>26.61856688694543</c:v>
                </c:pt>
                <c:pt idx="14055">
                  <c:v>26.617931089240106</c:v>
                </c:pt>
                <c:pt idx="14056">
                  <c:v>26.617295291534781</c:v>
                </c:pt>
                <c:pt idx="14057">
                  <c:v>26.616659493829456</c:v>
                </c:pt>
                <c:pt idx="14058">
                  <c:v>26.616023696124131</c:v>
                </c:pt>
                <c:pt idx="14059">
                  <c:v>26.615387898418806</c:v>
                </c:pt>
                <c:pt idx="14060">
                  <c:v>26.614752100713481</c:v>
                </c:pt>
                <c:pt idx="14061">
                  <c:v>26.614116303008156</c:v>
                </c:pt>
                <c:pt idx="14062">
                  <c:v>26.613480505302832</c:v>
                </c:pt>
                <c:pt idx="14063">
                  <c:v>26.612844707597507</c:v>
                </c:pt>
                <c:pt idx="14064">
                  <c:v>26.612208909892182</c:v>
                </c:pt>
                <c:pt idx="14065">
                  <c:v>26.611573112186857</c:v>
                </c:pt>
                <c:pt idx="14066">
                  <c:v>26.610937314481532</c:v>
                </c:pt>
                <c:pt idx="14067">
                  <c:v>26.610301516776207</c:v>
                </c:pt>
                <c:pt idx="14068">
                  <c:v>26.609665719070883</c:v>
                </c:pt>
                <c:pt idx="14069">
                  <c:v>26.609029921365558</c:v>
                </c:pt>
                <c:pt idx="14070">
                  <c:v>26.608394123660233</c:v>
                </c:pt>
                <c:pt idx="14071">
                  <c:v>26.607758325954908</c:v>
                </c:pt>
                <c:pt idx="14072">
                  <c:v>26.607122528249583</c:v>
                </c:pt>
                <c:pt idx="14073">
                  <c:v>26.606486730544258</c:v>
                </c:pt>
                <c:pt idx="14074">
                  <c:v>26.605850932838933</c:v>
                </c:pt>
                <c:pt idx="14075">
                  <c:v>26.605211018329705</c:v>
                </c:pt>
                <c:pt idx="14076">
                  <c:v>26.604571103820476</c:v>
                </c:pt>
                <c:pt idx="14077">
                  <c:v>26.603931189311247</c:v>
                </c:pt>
                <c:pt idx="14078">
                  <c:v>26.603291274802014</c:v>
                </c:pt>
                <c:pt idx="14079">
                  <c:v>26.602651360292786</c:v>
                </c:pt>
                <c:pt idx="14080">
                  <c:v>26.602011445783557</c:v>
                </c:pt>
                <c:pt idx="14081">
                  <c:v>26.601371531274328</c:v>
                </c:pt>
                <c:pt idx="14082">
                  <c:v>26.600731616765099</c:v>
                </c:pt>
                <c:pt idx="14083">
                  <c:v>26.60009170225587</c:v>
                </c:pt>
                <c:pt idx="14084">
                  <c:v>26.599451787746641</c:v>
                </c:pt>
                <c:pt idx="14085">
                  <c:v>26.598811873237413</c:v>
                </c:pt>
                <c:pt idx="14086">
                  <c:v>26.59817195872818</c:v>
                </c:pt>
                <c:pt idx="14087">
                  <c:v>26.597532044218951</c:v>
                </c:pt>
                <c:pt idx="14088">
                  <c:v>26.596892129709722</c:v>
                </c:pt>
                <c:pt idx="14089">
                  <c:v>26.596252215200494</c:v>
                </c:pt>
                <c:pt idx="14090">
                  <c:v>26.595612300691265</c:v>
                </c:pt>
                <c:pt idx="14091">
                  <c:v>26.594972386182036</c:v>
                </c:pt>
                <c:pt idx="14092">
                  <c:v>26.594332471672807</c:v>
                </c:pt>
                <c:pt idx="14093">
                  <c:v>26.593692557163575</c:v>
                </c:pt>
                <c:pt idx="14094">
                  <c:v>26.593052642654346</c:v>
                </c:pt>
                <c:pt idx="14095">
                  <c:v>26.592412728145117</c:v>
                </c:pt>
                <c:pt idx="14096">
                  <c:v>26.591772813635888</c:v>
                </c:pt>
                <c:pt idx="14097">
                  <c:v>26.591132899126659</c:v>
                </c:pt>
                <c:pt idx="14098">
                  <c:v>26.59049298461743</c:v>
                </c:pt>
                <c:pt idx="14099">
                  <c:v>26.589853070108202</c:v>
                </c:pt>
                <c:pt idx="14100">
                  <c:v>26.589213155598973</c:v>
                </c:pt>
                <c:pt idx="14101">
                  <c:v>26.58857324108974</c:v>
                </c:pt>
                <c:pt idx="14102">
                  <c:v>26.587933326580512</c:v>
                </c:pt>
                <c:pt idx="14103">
                  <c:v>26.587293412071283</c:v>
                </c:pt>
                <c:pt idx="14104">
                  <c:v>26.586653497562054</c:v>
                </c:pt>
                <c:pt idx="14105">
                  <c:v>26.586004977676321</c:v>
                </c:pt>
                <c:pt idx="14106">
                  <c:v>26.585356457790585</c:v>
                </c:pt>
                <c:pt idx="14107">
                  <c:v>26.584707937904852</c:v>
                </c:pt>
                <c:pt idx="14108">
                  <c:v>26.584059418019116</c:v>
                </c:pt>
                <c:pt idx="14109">
                  <c:v>26.583410898133383</c:v>
                </c:pt>
                <c:pt idx="14110">
                  <c:v>26.582762378247651</c:v>
                </c:pt>
                <c:pt idx="14111">
                  <c:v>26.582113858361915</c:v>
                </c:pt>
                <c:pt idx="14112">
                  <c:v>26.581465338476182</c:v>
                </c:pt>
                <c:pt idx="14113">
                  <c:v>26.580816818590446</c:v>
                </c:pt>
                <c:pt idx="14114">
                  <c:v>26.580168298704713</c:v>
                </c:pt>
                <c:pt idx="14115">
                  <c:v>26.57951977881898</c:v>
                </c:pt>
                <c:pt idx="14116">
                  <c:v>26.578871258933244</c:v>
                </c:pt>
                <c:pt idx="14117">
                  <c:v>26.578222739047511</c:v>
                </c:pt>
                <c:pt idx="14118">
                  <c:v>26.577574219161775</c:v>
                </c:pt>
                <c:pt idx="14119">
                  <c:v>26.576925699276043</c:v>
                </c:pt>
                <c:pt idx="14120">
                  <c:v>26.57627717939031</c:v>
                </c:pt>
                <c:pt idx="14121">
                  <c:v>26.575628659504574</c:v>
                </c:pt>
                <c:pt idx="14122">
                  <c:v>26.574980139618841</c:v>
                </c:pt>
                <c:pt idx="14123">
                  <c:v>26.574331619733105</c:v>
                </c:pt>
                <c:pt idx="14124">
                  <c:v>26.573683099847372</c:v>
                </c:pt>
                <c:pt idx="14125">
                  <c:v>26.573034579961639</c:v>
                </c:pt>
                <c:pt idx="14126">
                  <c:v>26.572386060075903</c:v>
                </c:pt>
                <c:pt idx="14127">
                  <c:v>26.571737540190171</c:v>
                </c:pt>
                <c:pt idx="14128">
                  <c:v>26.571089020304434</c:v>
                </c:pt>
                <c:pt idx="14129">
                  <c:v>26.570440500418702</c:v>
                </c:pt>
                <c:pt idx="14130">
                  <c:v>26.569791980532969</c:v>
                </c:pt>
                <c:pt idx="14131">
                  <c:v>26.569143460647233</c:v>
                </c:pt>
                <c:pt idx="14132">
                  <c:v>26.5684949407615</c:v>
                </c:pt>
                <c:pt idx="14133">
                  <c:v>26.567846420875764</c:v>
                </c:pt>
                <c:pt idx="14134">
                  <c:v>26.567197900990031</c:v>
                </c:pt>
                <c:pt idx="14135">
                  <c:v>26.566538858884091</c:v>
                </c:pt>
                <c:pt idx="14136">
                  <c:v>26.565879816778153</c:v>
                </c:pt>
                <c:pt idx="14137">
                  <c:v>26.565220774672213</c:v>
                </c:pt>
                <c:pt idx="14138">
                  <c:v>26.564561732566276</c:v>
                </c:pt>
                <c:pt idx="14139">
                  <c:v>26.563902690460335</c:v>
                </c:pt>
                <c:pt idx="14140">
                  <c:v>26.563243648354394</c:v>
                </c:pt>
                <c:pt idx="14141">
                  <c:v>26.562584606248457</c:v>
                </c:pt>
                <c:pt idx="14142">
                  <c:v>26.561925564142516</c:v>
                </c:pt>
                <c:pt idx="14143">
                  <c:v>26.561266522036579</c:v>
                </c:pt>
                <c:pt idx="14144">
                  <c:v>26.560607479930638</c:v>
                </c:pt>
                <c:pt idx="14145">
                  <c:v>26.559948437824698</c:v>
                </c:pt>
                <c:pt idx="14146">
                  <c:v>26.559289395718761</c:v>
                </c:pt>
                <c:pt idx="14147">
                  <c:v>26.55863035361282</c:v>
                </c:pt>
                <c:pt idx="14148">
                  <c:v>26.557971311506883</c:v>
                </c:pt>
                <c:pt idx="14149">
                  <c:v>26.557312269400942</c:v>
                </c:pt>
                <c:pt idx="14150">
                  <c:v>26.556653227295001</c:v>
                </c:pt>
                <c:pt idx="14151">
                  <c:v>26.555994185189064</c:v>
                </c:pt>
                <c:pt idx="14152">
                  <c:v>26.555335143083123</c:v>
                </c:pt>
                <c:pt idx="14153">
                  <c:v>26.554676100977186</c:v>
                </c:pt>
                <c:pt idx="14154">
                  <c:v>26.554017058871246</c:v>
                </c:pt>
                <c:pt idx="14155">
                  <c:v>26.553358016765305</c:v>
                </c:pt>
                <c:pt idx="14156">
                  <c:v>26.552698974659368</c:v>
                </c:pt>
                <c:pt idx="14157">
                  <c:v>26.552039932553427</c:v>
                </c:pt>
                <c:pt idx="14158">
                  <c:v>26.55138089044749</c:v>
                </c:pt>
                <c:pt idx="14159">
                  <c:v>26.550721848341549</c:v>
                </c:pt>
                <c:pt idx="14160">
                  <c:v>26.550062806235609</c:v>
                </c:pt>
                <c:pt idx="14161">
                  <c:v>26.549403764129671</c:v>
                </c:pt>
                <c:pt idx="14162">
                  <c:v>26.548744722023731</c:v>
                </c:pt>
                <c:pt idx="14163">
                  <c:v>26.548085679917794</c:v>
                </c:pt>
                <c:pt idx="14164">
                  <c:v>26.547426637811853</c:v>
                </c:pt>
                <c:pt idx="14165">
                  <c:v>26.54675676389521</c:v>
                </c:pt>
                <c:pt idx="14166">
                  <c:v>26.546086889978568</c:v>
                </c:pt>
                <c:pt idx="14167">
                  <c:v>26.545417016061926</c:v>
                </c:pt>
                <c:pt idx="14168">
                  <c:v>26.544747142145283</c:v>
                </c:pt>
                <c:pt idx="14169">
                  <c:v>26.544077268228641</c:v>
                </c:pt>
                <c:pt idx="14170">
                  <c:v>26.543407394312002</c:v>
                </c:pt>
                <c:pt idx="14171">
                  <c:v>26.542737520395359</c:v>
                </c:pt>
                <c:pt idx="14172">
                  <c:v>26.542067646478717</c:v>
                </c:pt>
                <c:pt idx="14173">
                  <c:v>26.541397772562075</c:v>
                </c:pt>
                <c:pt idx="14174">
                  <c:v>26.540727898645432</c:v>
                </c:pt>
                <c:pt idx="14175">
                  <c:v>26.54005802472879</c:v>
                </c:pt>
                <c:pt idx="14176">
                  <c:v>26.539388150812147</c:v>
                </c:pt>
                <c:pt idx="14177">
                  <c:v>26.538718276895505</c:v>
                </c:pt>
                <c:pt idx="14178">
                  <c:v>26.538048402978863</c:v>
                </c:pt>
                <c:pt idx="14179">
                  <c:v>26.537378529062224</c:v>
                </c:pt>
                <c:pt idx="14180">
                  <c:v>26.536708655145581</c:v>
                </c:pt>
                <c:pt idx="14181">
                  <c:v>26.536038781228939</c:v>
                </c:pt>
                <c:pt idx="14182">
                  <c:v>26.535368907312296</c:v>
                </c:pt>
                <c:pt idx="14183">
                  <c:v>26.534699033395654</c:v>
                </c:pt>
                <c:pt idx="14184">
                  <c:v>26.534029159479012</c:v>
                </c:pt>
                <c:pt idx="14185">
                  <c:v>26.533359285562369</c:v>
                </c:pt>
                <c:pt idx="14186">
                  <c:v>26.532689411645727</c:v>
                </c:pt>
                <c:pt idx="14187">
                  <c:v>26.532019537729084</c:v>
                </c:pt>
                <c:pt idx="14188">
                  <c:v>26.531349663812442</c:v>
                </c:pt>
                <c:pt idx="14189">
                  <c:v>26.5306797898958</c:v>
                </c:pt>
                <c:pt idx="14190">
                  <c:v>26.530009915979161</c:v>
                </c:pt>
                <c:pt idx="14191">
                  <c:v>26.529340042062518</c:v>
                </c:pt>
                <c:pt idx="14192">
                  <c:v>26.528670168145876</c:v>
                </c:pt>
                <c:pt idx="14193">
                  <c:v>26.528000294229233</c:v>
                </c:pt>
                <c:pt idx="14194">
                  <c:v>26.527330420312591</c:v>
                </c:pt>
                <c:pt idx="14195">
                  <c:v>26.526651523915689</c:v>
                </c:pt>
                <c:pt idx="14196">
                  <c:v>26.525972627518787</c:v>
                </c:pt>
                <c:pt idx="14197">
                  <c:v>26.525293731121881</c:v>
                </c:pt>
                <c:pt idx="14198">
                  <c:v>26.524614834724979</c:v>
                </c:pt>
                <c:pt idx="14199">
                  <c:v>26.523935938328076</c:v>
                </c:pt>
                <c:pt idx="14200">
                  <c:v>26.523257041931174</c:v>
                </c:pt>
                <c:pt idx="14201">
                  <c:v>26.522578145534272</c:v>
                </c:pt>
                <c:pt idx="14202">
                  <c:v>26.521899249137366</c:v>
                </c:pt>
                <c:pt idx="14203">
                  <c:v>26.521220352740464</c:v>
                </c:pt>
                <c:pt idx="14204">
                  <c:v>26.520541456343562</c:v>
                </c:pt>
                <c:pt idx="14205">
                  <c:v>26.51986255994666</c:v>
                </c:pt>
                <c:pt idx="14206">
                  <c:v>26.519183663549757</c:v>
                </c:pt>
                <c:pt idx="14207">
                  <c:v>26.518504767152852</c:v>
                </c:pt>
                <c:pt idx="14208">
                  <c:v>26.517825870755949</c:v>
                </c:pt>
                <c:pt idx="14209">
                  <c:v>26.517146974359047</c:v>
                </c:pt>
                <c:pt idx="14210">
                  <c:v>26.516468077962145</c:v>
                </c:pt>
                <c:pt idx="14211">
                  <c:v>26.515789181565243</c:v>
                </c:pt>
                <c:pt idx="14212">
                  <c:v>26.515110285168337</c:v>
                </c:pt>
                <c:pt idx="14213">
                  <c:v>26.514431388771435</c:v>
                </c:pt>
                <c:pt idx="14214">
                  <c:v>26.513752492374532</c:v>
                </c:pt>
                <c:pt idx="14215">
                  <c:v>26.51307359597763</c:v>
                </c:pt>
                <c:pt idx="14216">
                  <c:v>26.512394699580728</c:v>
                </c:pt>
                <c:pt idx="14217">
                  <c:v>26.511715803183822</c:v>
                </c:pt>
                <c:pt idx="14218">
                  <c:v>26.51103690678692</c:v>
                </c:pt>
                <c:pt idx="14219">
                  <c:v>26.510358010390018</c:v>
                </c:pt>
                <c:pt idx="14220">
                  <c:v>26.509679113993116</c:v>
                </c:pt>
                <c:pt idx="14221">
                  <c:v>26.509000217596213</c:v>
                </c:pt>
                <c:pt idx="14222">
                  <c:v>26.508321321199308</c:v>
                </c:pt>
                <c:pt idx="14223">
                  <c:v>26.507642424802405</c:v>
                </c:pt>
                <c:pt idx="14224">
                  <c:v>26.506963528405503</c:v>
                </c:pt>
                <c:pt idx="14225">
                  <c:v>26.506277221178792</c:v>
                </c:pt>
                <c:pt idx="14226">
                  <c:v>26.505590913952084</c:v>
                </c:pt>
                <c:pt idx="14227">
                  <c:v>26.504904606725372</c:v>
                </c:pt>
                <c:pt idx="14228">
                  <c:v>26.50421829949866</c:v>
                </c:pt>
                <c:pt idx="14229">
                  <c:v>26.503531992271952</c:v>
                </c:pt>
                <c:pt idx="14230">
                  <c:v>26.502845685045241</c:v>
                </c:pt>
                <c:pt idx="14231">
                  <c:v>26.502159377818533</c:v>
                </c:pt>
                <c:pt idx="14232">
                  <c:v>26.501473070591821</c:v>
                </c:pt>
                <c:pt idx="14233">
                  <c:v>26.50078676336511</c:v>
                </c:pt>
                <c:pt idx="14234">
                  <c:v>26.500100456138401</c:v>
                </c:pt>
                <c:pt idx="14235">
                  <c:v>26.49941414891169</c:v>
                </c:pt>
                <c:pt idx="14236">
                  <c:v>26.498727841684978</c:v>
                </c:pt>
                <c:pt idx="14237">
                  <c:v>26.49804153445827</c:v>
                </c:pt>
                <c:pt idx="14238">
                  <c:v>26.497355227231559</c:v>
                </c:pt>
                <c:pt idx="14239">
                  <c:v>26.496668920004851</c:v>
                </c:pt>
                <c:pt idx="14240">
                  <c:v>26.495982612778139</c:v>
                </c:pt>
                <c:pt idx="14241">
                  <c:v>26.495296305551427</c:v>
                </c:pt>
                <c:pt idx="14242">
                  <c:v>26.494609998324719</c:v>
                </c:pt>
                <c:pt idx="14243">
                  <c:v>26.493923691098008</c:v>
                </c:pt>
                <c:pt idx="14244">
                  <c:v>26.493237383871296</c:v>
                </c:pt>
                <c:pt idx="14245">
                  <c:v>26.492551076644588</c:v>
                </c:pt>
                <c:pt idx="14246">
                  <c:v>26.491864769417877</c:v>
                </c:pt>
                <c:pt idx="14247">
                  <c:v>26.491178462191165</c:v>
                </c:pt>
                <c:pt idx="14248">
                  <c:v>26.490492154964457</c:v>
                </c:pt>
                <c:pt idx="14249">
                  <c:v>26.489805847737745</c:v>
                </c:pt>
                <c:pt idx="14250">
                  <c:v>26.489119540511037</c:v>
                </c:pt>
                <c:pt idx="14251">
                  <c:v>26.488433233284326</c:v>
                </c:pt>
                <c:pt idx="14252">
                  <c:v>26.487746926057614</c:v>
                </c:pt>
                <c:pt idx="14253">
                  <c:v>26.487060618830906</c:v>
                </c:pt>
                <c:pt idx="14254">
                  <c:v>26.486374311604195</c:v>
                </c:pt>
                <c:pt idx="14255">
                  <c:v>26.485678451169189</c:v>
                </c:pt>
                <c:pt idx="14256">
                  <c:v>26.484982590734184</c:v>
                </c:pt>
                <c:pt idx="14257">
                  <c:v>26.484286730299178</c:v>
                </c:pt>
                <c:pt idx="14258">
                  <c:v>26.483590869864173</c:v>
                </c:pt>
                <c:pt idx="14259">
                  <c:v>26.482895009429168</c:v>
                </c:pt>
                <c:pt idx="14260">
                  <c:v>26.482199148994162</c:v>
                </c:pt>
                <c:pt idx="14261">
                  <c:v>26.481503288559157</c:v>
                </c:pt>
                <c:pt idx="14262">
                  <c:v>26.480807428124155</c:v>
                </c:pt>
                <c:pt idx="14263">
                  <c:v>26.48011156768915</c:v>
                </c:pt>
                <c:pt idx="14264">
                  <c:v>26.479415707254145</c:v>
                </c:pt>
                <c:pt idx="14265">
                  <c:v>26.478719846819139</c:v>
                </c:pt>
                <c:pt idx="14266">
                  <c:v>26.478023986384134</c:v>
                </c:pt>
                <c:pt idx="14267">
                  <c:v>26.477328125949128</c:v>
                </c:pt>
                <c:pt idx="14268">
                  <c:v>26.476632265514123</c:v>
                </c:pt>
                <c:pt idx="14269">
                  <c:v>26.475936405079118</c:v>
                </c:pt>
                <c:pt idx="14270">
                  <c:v>26.475240544644112</c:v>
                </c:pt>
                <c:pt idx="14271">
                  <c:v>26.474544684209107</c:v>
                </c:pt>
                <c:pt idx="14272">
                  <c:v>26.473848823774102</c:v>
                </c:pt>
                <c:pt idx="14273">
                  <c:v>26.473152963339096</c:v>
                </c:pt>
                <c:pt idx="14274">
                  <c:v>26.472457102904091</c:v>
                </c:pt>
                <c:pt idx="14275">
                  <c:v>26.471761242469086</c:v>
                </c:pt>
                <c:pt idx="14276">
                  <c:v>26.47106538203408</c:v>
                </c:pt>
                <c:pt idx="14277">
                  <c:v>26.470369521599078</c:v>
                </c:pt>
                <c:pt idx="14278">
                  <c:v>26.469673661164073</c:v>
                </c:pt>
                <c:pt idx="14279">
                  <c:v>26.468977800729068</c:v>
                </c:pt>
                <c:pt idx="14280">
                  <c:v>26.468281940294062</c:v>
                </c:pt>
                <c:pt idx="14281">
                  <c:v>26.467586079859057</c:v>
                </c:pt>
                <c:pt idx="14282">
                  <c:v>26.466890219424052</c:v>
                </c:pt>
                <c:pt idx="14283">
                  <c:v>26.466194358989046</c:v>
                </c:pt>
                <c:pt idx="14284">
                  <c:v>26.465498498554041</c:v>
                </c:pt>
                <c:pt idx="14285">
                  <c:v>26.464795590085632</c:v>
                </c:pt>
                <c:pt idx="14286">
                  <c:v>26.464092681617227</c:v>
                </c:pt>
                <c:pt idx="14287">
                  <c:v>26.463389773148819</c:v>
                </c:pt>
                <c:pt idx="14288">
                  <c:v>26.462686864680411</c:v>
                </c:pt>
                <c:pt idx="14289">
                  <c:v>26.461983956212002</c:v>
                </c:pt>
                <c:pt idx="14290">
                  <c:v>26.461281047743597</c:v>
                </c:pt>
                <c:pt idx="14291">
                  <c:v>26.460578139275189</c:v>
                </c:pt>
                <c:pt idx="14292">
                  <c:v>26.45987523080678</c:v>
                </c:pt>
                <c:pt idx="14293">
                  <c:v>26.459172322338372</c:v>
                </c:pt>
                <c:pt idx="14294">
                  <c:v>26.458469413869967</c:v>
                </c:pt>
                <c:pt idx="14295">
                  <c:v>26.457766505401558</c:v>
                </c:pt>
                <c:pt idx="14296">
                  <c:v>26.45706359693315</c:v>
                </c:pt>
                <c:pt idx="14297">
                  <c:v>26.456360688464741</c:v>
                </c:pt>
                <c:pt idx="14298">
                  <c:v>26.455657779996336</c:v>
                </c:pt>
                <c:pt idx="14299">
                  <c:v>26.454954871527928</c:v>
                </c:pt>
                <c:pt idx="14300">
                  <c:v>26.454251963059519</c:v>
                </c:pt>
                <c:pt idx="14301">
                  <c:v>26.453549054591114</c:v>
                </c:pt>
                <c:pt idx="14302">
                  <c:v>26.452846146122706</c:v>
                </c:pt>
                <c:pt idx="14303">
                  <c:v>26.452143237654298</c:v>
                </c:pt>
                <c:pt idx="14304">
                  <c:v>26.451440329185889</c:v>
                </c:pt>
                <c:pt idx="14305">
                  <c:v>26.450737420717484</c:v>
                </c:pt>
                <c:pt idx="14306">
                  <c:v>26.450034512249076</c:v>
                </c:pt>
                <c:pt idx="14307">
                  <c:v>26.449331603780667</c:v>
                </c:pt>
                <c:pt idx="14308">
                  <c:v>26.448628695312259</c:v>
                </c:pt>
                <c:pt idx="14309">
                  <c:v>26.447925786843854</c:v>
                </c:pt>
                <c:pt idx="14310">
                  <c:v>26.447222878375445</c:v>
                </c:pt>
                <c:pt idx="14311">
                  <c:v>26.446519969907037</c:v>
                </c:pt>
                <c:pt idx="14312">
                  <c:v>26.445817061438628</c:v>
                </c:pt>
                <c:pt idx="14313">
                  <c:v>26.445114152970223</c:v>
                </c:pt>
                <c:pt idx="14314">
                  <c:v>26.444411244501815</c:v>
                </c:pt>
                <c:pt idx="14315">
                  <c:v>26.443704913496347</c:v>
                </c:pt>
                <c:pt idx="14316">
                  <c:v>26.442998582490883</c:v>
                </c:pt>
                <c:pt idx="14317">
                  <c:v>26.442292251485416</c:v>
                </c:pt>
                <c:pt idx="14318">
                  <c:v>26.441585920479948</c:v>
                </c:pt>
                <c:pt idx="14319">
                  <c:v>26.440879589474481</c:v>
                </c:pt>
                <c:pt idx="14320">
                  <c:v>26.440173258469017</c:v>
                </c:pt>
                <c:pt idx="14321">
                  <c:v>26.439466927463549</c:v>
                </c:pt>
                <c:pt idx="14322">
                  <c:v>26.438760596458081</c:v>
                </c:pt>
                <c:pt idx="14323">
                  <c:v>26.438054265452614</c:v>
                </c:pt>
                <c:pt idx="14324">
                  <c:v>26.43734793444715</c:v>
                </c:pt>
                <c:pt idx="14325">
                  <c:v>26.436641603441682</c:v>
                </c:pt>
                <c:pt idx="14326">
                  <c:v>26.435935272436215</c:v>
                </c:pt>
                <c:pt idx="14327">
                  <c:v>26.435228941430747</c:v>
                </c:pt>
                <c:pt idx="14328">
                  <c:v>26.434522610425283</c:v>
                </c:pt>
                <c:pt idx="14329">
                  <c:v>26.433816279419815</c:v>
                </c:pt>
                <c:pt idx="14330">
                  <c:v>26.433109948414348</c:v>
                </c:pt>
                <c:pt idx="14331">
                  <c:v>26.432403617408884</c:v>
                </c:pt>
                <c:pt idx="14332">
                  <c:v>26.431697286403416</c:v>
                </c:pt>
                <c:pt idx="14333">
                  <c:v>26.430990955397949</c:v>
                </c:pt>
                <c:pt idx="14334">
                  <c:v>26.430284624392481</c:v>
                </c:pt>
                <c:pt idx="14335">
                  <c:v>26.429578293387017</c:v>
                </c:pt>
                <c:pt idx="14336">
                  <c:v>26.42887196238155</c:v>
                </c:pt>
                <c:pt idx="14337">
                  <c:v>26.428165631376082</c:v>
                </c:pt>
                <c:pt idx="14338">
                  <c:v>26.427459300370614</c:v>
                </c:pt>
                <c:pt idx="14339">
                  <c:v>26.42675296936515</c:v>
                </c:pt>
                <c:pt idx="14340">
                  <c:v>26.426046638359683</c:v>
                </c:pt>
                <c:pt idx="14341">
                  <c:v>26.425340307354215</c:v>
                </c:pt>
                <c:pt idx="14342">
                  <c:v>26.424633976348748</c:v>
                </c:pt>
                <c:pt idx="14343">
                  <c:v>26.423927645343284</c:v>
                </c:pt>
                <c:pt idx="14344">
                  <c:v>26.423221314337816</c:v>
                </c:pt>
                <c:pt idx="14345">
                  <c:v>26.42251661591223</c:v>
                </c:pt>
                <c:pt idx="14346">
                  <c:v>26.421811917486643</c:v>
                </c:pt>
                <c:pt idx="14347">
                  <c:v>26.421107219061057</c:v>
                </c:pt>
                <c:pt idx="14348">
                  <c:v>26.42040252063547</c:v>
                </c:pt>
                <c:pt idx="14349">
                  <c:v>26.419697822209883</c:v>
                </c:pt>
                <c:pt idx="14350">
                  <c:v>26.418993123784293</c:v>
                </c:pt>
                <c:pt idx="14351">
                  <c:v>26.418288425358707</c:v>
                </c:pt>
                <c:pt idx="14352">
                  <c:v>26.41758372693312</c:v>
                </c:pt>
                <c:pt idx="14353">
                  <c:v>26.416879028507534</c:v>
                </c:pt>
                <c:pt idx="14354">
                  <c:v>26.416174330081947</c:v>
                </c:pt>
                <c:pt idx="14355">
                  <c:v>26.415469631656361</c:v>
                </c:pt>
                <c:pt idx="14356">
                  <c:v>26.414764933230774</c:v>
                </c:pt>
                <c:pt idx="14357">
                  <c:v>26.414060234805188</c:v>
                </c:pt>
                <c:pt idx="14358">
                  <c:v>26.413355536379601</c:v>
                </c:pt>
                <c:pt idx="14359">
                  <c:v>26.412650837954011</c:v>
                </c:pt>
                <c:pt idx="14360">
                  <c:v>26.411946139528425</c:v>
                </c:pt>
                <c:pt idx="14361">
                  <c:v>26.411241441102838</c:v>
                </c:pt>
                <c:pt idx="14362">
                  <c:v>26.410536742677252</c:v>
                </c:pt>
                <c:pt idx="14363">
                  <c:v>26.409832044251665</c:v>
                </c:pt>
                <c:pt idx="14364">
                  <c:v>26.409127345826079</c:v>
                </c:pt>
                <c:pt idx="14365">
                  <c:v>26.408422647400492</c:v>
                </c:pt>
                <c:pt idx="14366">
                  <c:v>26.407717948974906</c:v>
                </c:pt>
                <c:pt idx="14367">
                  <c:v>26.407013250549319</c:v>
                </c:pt>
                <c:pt idx="14368">
                  <c:v>26.406308552123733</c:v>
                </c:pt>
                <c:pt idx="14369">
                  <c:v>26.405603853698146</c:v>
                </c:pt>
                <c:pt idx="14370">
                  <c:v>26.404899155272556</c:v>
                </c:pt>
                <c:pt idx="14371">
                  <c:v>26.40419445684697</c:v>
                </c:pt>
                <c:pt idx="14372">
                  <c:v>26.403489758421383</c:v>
                </c:pt>
                <c:pt idx="14373">
                  <c:v>26.402785059995797</c:v>
                </c:pt>
                <c:pt idx="14374">
                  <c:v>26.40208036157021</c:v>
                </c:pt>
                <c:pt idx="14375">
                  <c:v>26.401381760505814</c:v>
                </c:pt>
                <c:pt idx="14376">
                  <c:v>26.400683159441417</c:v>
                </c:pt>
                <c:pt idx="14377">
                  <c:v>26.399984558377021</c:v>
                </c:pt>
                <c:pt idx="14378">
                  <c:v>26.399285957312621</c:v>
                </c:pt>
                <c:pt idx="14379">
                  <c:v>26.398587356248225</c:v>
                </c:pt>
                <c:pt idx="14380">
                  <c:v>26.397888755183828</c:v>
                </c:pt>
                <c:pt idx="14381">
                  <c:v>26.397190154119432</c:v>
                </c:pt>
                <c:pt idx="14382">
                  <c:v>26.396491553055036</c:v>
                </c:pt>
                <c:pt idx="14383">
                  <c:v>26.395792951990639</c:v>
                </c:pt>
                <c:pt idx="14384">
                  <c:v>26.395094350926243</c:v>
                </c:pt>
                <c:pt idx="14385">
                  <c:v>26.394395749861847</c:v>
                </c:pt>
                <c:pt idx="14386">
                  <c:v>26.393697148797447</c:v>
                </c:pt>
                <c:pt idx="14387">
                  <c:v>26.39299854773305</c:v>
                </c:pt>
                <c:pt idx="14388">
                  <c:v>26.392299946668654</c:v>
                </c:pt>
                <c:pt idx="14389">
                  <c:v>26.391601345604258</c:v>
                </c:pt>
                <c:pt idx="14390">
                  <c:v>26.390902744539861</c:v>
                </c:pt>
                <c:pt idx="14391">
                  <c:v>26.390204143475465</c:v>
                </c:pt>
                <c:pt idx="14392">
                  <c:v>26.389505542411069</c:v>
                </c:pt>
                <c:pt idx="14393">
                  <c:v>26.388806941346669</c:v>
                </c:pt>
                <c:pt idx="14394">
                  <c:v>26.388108340282272</c:v>
                </c:pt>
                <c:pt idx="14395">
                  <c:v>26.387409739217876</c:v>
                </c:pt>
                <c:pt idx="14396">
                  <c:v>26.38671113815348</c:v>
                </c:pt>
                <c:pt idx="14397">
                  <c:v>26.386012537089083</c:v>
                </c:pt>
                <c:pt idx="14398">
                  <c:v>26.385313936024687</c:v>
                </c:pt>
                <c:pt idx="14399">
                  <c:v>26.384615334960291</c:v>
                </c:pt>
                <c:pt idx="14400">
                  <c:v>26.383916733895894</c:v>
                </c:pt>
                <c:pt idx="14401">
                  <c:v>26.383218132831495</c:v>
                </c:pt>
                <c:pt idx="14402">
                  <c:v>26.382519531767098</c:v>
                </c:pt>
                <c:pt idx="14403">
                  <c:v>26.381820930702702</c:v>
                </c:pt>
                <c:pt idx="14404">
                  <c:v>26.381122329638306</c:v>
                </c:pt>
                <c:pt idx="14405">
                  <c:v>26.380432044050849</c:v>
                </c:pt>
                <c:pt idx="14406">
                  <c:v>26.379741758463389</c:v>
                </c:pt>
                <c:pt idx="14407">
                  <c:v>26.379051472875933</c:v>
                </c:pt>
                <c:pt idx="14408">
                  <c:v>26.378361187288473</c:v>
                </c:pt>
                <c:pt idx="14409">
                  <c:v>26.377670901701016</c:v>
                </c:pt>
                <c:pt idx="14410">
                  <c:v>26.376980616113556</c:v>
                </c:pt>
                <c:pt idx="14411">
                  <c:v>26.3762903305261</c:v>
                </c:pt>
                <c:pt idx="14412">
                  <c:v>26.37560004493864</c:v>
                </c:pt>
                <c:pt idx="14413">
                  <c:v>26.374909759351183</c:v>
                </c:pt>
                <c:pt idx="14414">
                  <c:v>26.374219473763723</c:v>
                </c:pt>
                <c:pt idx="14415">
                  <c:v>26.373529188176267</c:v>
                </c:pt>
                <c:pt idx="14416">
                  <c:v>26.372838902588807</c:v>
                </c:pt>
                <c:pt idx="14417">
                  <c:v>26.372148617001351</c:v>
                </c:pt>
                <c:pt idx="14418">
                  <c:v>26.371458331413891</c:v>
                </c:pt>
                <c:pt idx="14419">
                  <c:v>26.370768045826434</c:v>
                </c:pt>
                <c:pt idx="14420">
                  <c:v>26.370077760238978</c:v>
                </c:pt>
                <c:pt idx="14421">
                  <c:v>26.369387474651518</c:v>
                </c:pt>
                <c:pt idx="14422">
                  <c:v>26.368697189064061</c:v>
                </c:pt>
                <c:pt idx="14423">
                  <c:v>26.368006903476601</c:v>
                </c:pt>
                <c:pt idx="14424">
                  <c:v>26.367316617889145</c:v>
                </c:pt>
                <c:pt idx="14425">
                  <c:v>26.366626332301685</c:v>
                </c:pt>
                <c:pt idx="14426">
                  <c:v>26.365936046714229</c:v>
                </c:pt>
                <c:pt idx="14427">
                  <c:v>26.365245761126769</c:v>
                </c:pt>
                <c:pt idx="14428">
                  <c:v>26.364555475539312</c:v>
                </c:pt>
                <c:pt idx="14429">
                  <c:v>26.363865189951852</c:v>
                </c:pt>
                <c:pt idx="14430">
                  <c:v>26.363174904364396</c:v>
                </c:pt>
                <c:pt idx="14431">
                  <c:v>26.362484618776936</c:v>
                </c:pt>
                <c:pt idx="14432">
                  <c:v>26.361794333189479</c:v>
                </c:pt>
                <c:pt idx="14433">
                  <c:v>26.361104047602019</c:v>
                </c:pt>
                <c:pt idx="14434">
                  <c:v>26.360413762014563</c:v>
                </c:pt>
                <c:pt idx="14435">
                  <c:v>26.359738627811804</c:v>
                </c:pt>
                <c:pt idx="14436">
                  <c:v>26.359063493609046</c:v>
                </c:pt>
                <c:pt idx="14437">
                  <c:v>26.358388359406291</c:v>
                </c:pt>
                <c:pt idx="14438">
                  <c:v>26.357713225203533</c:v>
                </c:pt>
                <c:pt idx="14439">
                  <c:v>26.357038091000774</c:v>
                </c:pt>
                <c:pt idx="14440">
                  <c:v>26.356362956798016</c:v>
                </c:pt>
                <c:pt idx="14441">
                  <c:v>26.355687822595257</c:v>
                </c:pt>
                <c:pt idx="14442">
                  <c:v>26.355012688392502</c:v>
                </c:pt>
                <c:pt idx="14443">
                  <c:v>26.354337554189744</c:v>
                </c:pt>
                <c:pt idx="14444">
                  <c:v>26.353662419986986</c:v>
                </c:pt>
                <c:pt idx="14445">
                  <c:v>26.352987285784227</c:v>
                </c:pt>
                <c:pt idx="14446">
                  <c:v>26.352312151581469</c:v>
                </c:pt>
                <c:pt idx="14447">
                  <c:v>26.351637017378714</c:v>
                </c:pt>
                <c:pt idx="14448">
                  <c:v>26.350961883175955</c:v>
                </c:pt>
                <c:pt idx="14449">
                  <c:v>26.350286748973197</c:v>
                </c:pt>
                <c:pt idx="14450">
                  <c:v>26.349611614770438</c:v>
                </c:pt>
                <c:pt idx="14451">
                  <c:v>26.34893648056768</c:v>
                </c:pt>
                <c:pt idx="14452">
                  <c:v>26.348261346364925</c:v>
                </c:pt>
                <c:pt idx="14453">
                  <c:v>26.347586212162167</c:v>
                </c:pt>
                <c:pt idx="14454">
                  <c:v>26.346911077959408</c:v>
                </c:pt>
                <c:pt idx="14455">
                  <c:v>26.34623594375665</c:v>
                </c:pt>
                <c:pt idx="14456">
                  <c:v>26.345560809553891</c:v>
                </c:pt>
                <c:pt idx="14457">
                  <c:v>26.344885675351136</c:v>
                </c:pt>
                <c:pt idx="14458">
                  <c:v>26.344210541148378</c:v>
                </c:pt>
                <c:pt idx="14459">
                  <c:v>26.34353540694562</c:v>
                </c:pt>
                <c:pt idx="14460">
                  <c:v>26.342860272742861</c:v>
                </c:pt>
                <c:pt idx="14461">
                  <c:v>26.342185138540103</c:v>
                </c:pt>
                <c:pt idx="14462">
                  <c:v>26.341510004337348</c:v>
                </c:pt>
                <c:pt idx="14463">
                  <c:v>26.340834870134589</c:v>
                </c:pt>
                <c:pt idx="14464">
                  <c:v>26.340159735931831</c:v>
                </c:pt>
                <c:pt idx="14465">
                  <c:v>26.339504581565432</c:v>
                </c:pt>
                <c:pt idx="14466">
                  <c:v>26.33884942719903</c:v>
                </c:pt>
                <c:pt idx="14467">
                  <c:v>26.338194272832631</c:v>
                </c:pt>
                <c:pt idx="14468">
                  <c:v>26.337539118466228</c:v>
                </c:pt>
                <c:pt idx="14469">
                  <c:v>26.33688396409983</c:v>
                </c:pt>
                <c:pt idx="14470">
                  <c:v>26.336228809733427</c:v>
                </c:pt>
                <c:pt idx="14471">
                  <c:v>26.335573655367028</c:v>
                </c:pt>
                <c:pt idx="14472">
                  <c:v>26.334918501000626</c:v>
                </c:pt>
                <c:pt idx="14473">
                  <c:v>26.334263346634227</c:v>
                </c:pt>
                <c:pt idx="14474">
                  <c:v>26.333608192267825</c:v>
                </c:pt>
                <c:pt idx="14475">
                  <c:v>26.332953037901426</c:v>
                </c:pt>
                <c:pt idx="14476">
                  <c:v>26.332297883535023</c:v>
                </c:pt>
                <c:pt idx="14477">
                  <c:v>26.331642729168625</c:v>
                </c:pt>
                <c:pt idx="14478">
                  <c:v>26.330987574802222</c:v>
                </c:pt>
                <c:pt idx="14479">
                  <c:v>26.330332420435823</c:v>
                </c:pt>
                <c:pt idx="14480">
                  <c:v>26.329677266069424</c:v>
                </c:pt>
                <c:pt idx="14481">
                  <c:v>26.329022111703022</c:v>
                </c:pt>
                <c:pt idx="14482">
                  <c:v>26.328366957336623</c:v>
                </c:pt>
                <c:pt idx="14483">
                  <c:v>26.327711802970221</c:v>
                </c:pt>
                <c:pt idx="14484">
                  <c:v>26.327056648603822</c:v>
                </c:pt>
                <c:pt idx="14485">
                  <c:v>26.32640149423742</c:v>
                </c:pt>
                <c:pt idx="14486">
                  <c:v>26.325746339871021</c:v>
                </c:pt>
                <c:pt idx="14487">
                  <c:v>26.325091185504618</c:v>
                </c:pt>
                <c:pt idx="14488">
                  <c:v>26.32443603113822</c:v>
                </c:pt>
                <c:pt idx="14489">
                  <c:v>26.323780876771817</c:v>
                </c:pt>
                <c:pt idx="14490">
                  <c:v>26.323125722405418</c:v>
                </c:pt>
                <c:pt idx="14491">
                  <c:v>26.322470568039016</c:v>
                </c:pt>
                <c:pt idx="14492">
                  <c:v>26.321815413672617</c:v>
                </c:pt>
                <c:pt idx="14493">
                  <c:v>26.321160259306215</c:v>
                </c:pt>
                <c:pt idx="14494">
                  <c:v>26.320505104939816</c:v>
                </c:pt>
                <c:pt idx="14495">
                  <c:v>26.319868583742668</c:v>
                </c:pt>
                <c:pt idx="14496">
                  <c:v>26.319232062545517</c:v>
                </c:pt>
                <c:pt idx="14497">
                  <c:v>26.318595541348365</c:v>
                </c:pt>
                <c:pt idx="14498">
                  <c:v>26.317959020151218</c:v>
                </c:pt>
                <c:pt idx="14499">
                  <c:v>26.31732249895407</c:v>
                </c:pt>
                <c:pt idx="14500">
                  <c:v>26.316685977756919</c:v>
                </c:pt>
                <c:pt idx="14501">
                  <c:v>26.316049456559767</c:v>
                </c:pt>
                <c:pt idx="14502">
                  <c:v>26.31541293536262</c:v>
                </c:pt>
                <c:pt idx="14503">
                  <c:v>26.314776414165472</c:v>
                </c:pt>
                <c:pt idx="14504">
                  <c:v>26.314139892968321</c:v>
                </c:pt>
                <c:pt idx="14505">
                  <c:v>26.313503371771173</c:v>
                </c:pt>
                <c:pt idx="14506">
                  <c:v>26.312866850574022</c:v>
                </c:pt>
                <c:pt idx="14507">
                  <c:v>26.312230329376874</c:v>
                </c:pt>
                <c:pt idx="14508">
                  <c:v>26.311593808179722</c:v>
                </c:pt>
                <c:pt idx="14509">
                  <c:v>26.310957286982571</c:v>
                </c:pt>
                <c:pt idx="14510">
                  <c:v>26.310320765785423</c:v>
                </c:pt>
                <c:pt idx="14511">
                  <c:v>26.309684244588276</c:v>
                </c:pt>
                <c:pt idx="14512">
                  <c:v>26.309047723391124</c:v>
                </c:pt>
                <c:pt idx="14513">
                  <c:v>26.308411202193973</c:v>
                </c:pt>
                <c:pt idx="14514">
                  <c:v>26.307774680996825</c:v>
                </c:pt>
                <c:pt idx="14515">
                  <c:v>26.307138159799678</c:v>
                </c:pt>
                <c:pt idx="14516">
                  <c:v>26.306501638602526</c:v>
                </c:pt>
                <c:pt idx="14517">
                  <c:v>26.305865117405375</c:v>
                </c:pt>
                <c:pt idx="14518">
                  <c:v>26.305228596208227</c:v>
                </c:pt>
                <c:pt idx="14519">
                  <c:v>26.30459207501108</c:v>
                </c:pt>
                <c:pt idx="14520">
                  <c:v>26.303955553813928</c:v>
                </c:pt>
                <c:pt idx="14521">
                  <c:v>26.303319032616777</c:v>
                </c:pt>
                <c:pt idx="14522">
                  <c:v>26.302682511419629</c:v>
                </c:pt>
                <c:pt idx="14523">
                  <c:v>26.302045990222481</c:v>
                </c:pt>
                <c:pt idx="14524">
                  <c:v>26.30140946902533</c:v>
                </c:pt>
                <c:pt idx="14525">
                  <c:v>26.300785859446805</c:v>
                </c:pt>
                <c:pt idx="14526">
                  <c:v>26.300162249868283</c:v>
                </c:pt>
                <c:pt idx="14527">
                  <c:v>26.299538640289757</c:v>
                </c:pt>
                <c:pt idx="14528">
                  <c:v>26.298915030711232</c:v>
                </c:pt>
                <c:pt idx="14529">
                  <c:v>26.298291421132706</c:v>
                </c:pt>
                <c:pt idx="14530">
                  <c:v>26.297667811554184</c:v>
                </c:pt>
                <c:pt idx="14531">
                  <c:v>26.297044201975659</c:v>
                </c:pt>
                <c:pt idx="14532">
                  <c:v>26.296420592397133</c:v>
                </c:pt>
                <c:pt idx="14533">
                  <c:v>26.295796982818608</c:v>
                </c:pt>
                <c:pt idx="14534">
                  <c:v>26.295173373240086</c:v>
                </c:pt>
                <c:pt idx="14535">
                  <c:v>26.294549763661561</c:v>
                </c:pt>
                <c:pt idx="14536">
                  <c:v>26.293926154083035</c:v>
                </c:pt>
                <c:pt idx="14537">
                  <c:v>26.29330254450451</c:v>
                </c:pt>
                <c:pt idx="14538">
                  <c:v>26.292678934925988</c:v>
                </c:pt>
                <c:pt idx="14539">
                  <c:v>26.292055325347462</c:v>
                </c:pt>
                <c:pt idx="14540">
                  <c:v>26.291431715768937</c:v>
                </c:pt>
                <c:pt idx="14541">
                  <c:v>26.290808106190415</c:v>
                </c:pt>
                <c:pt idx="14542">
                  <c:v>26.290184496611889</c:v>
                </c:pt>
                <c:pt idx="14543">
                  <c:v>26.289560887033364</c:v>
                </c:pt>
                <c:pt idx="14544">
                  <c:v>26.288937277454838</c:v>
                </c:pt>
                <c:pt idx="14545">
                  <c:v>26.288313667876317</c:v>
                </c:pt>
                <c:pt idx="14546">
                  <c:v>26.287690058297791</c:v>
                </c:pt>
                <c:pt idx="14547">
                  <c:v>26.287066448719266</c:v>
                </c:pt>
                <c:pt idx="14548">
                  <c:v>26.28644283914074</c:v>
                </c:pt>
                <c:pt idx="14549">
                  <c:v>26.285819229562218</c:v>
                </c:pt>
                <c:pt idx="14550">
                  <c:v>26.285195619983693</c:v>
                </c:pt>
                <c:pt idx="14551">
                  <c:v>26.284572010405167</c:v>
                </c:pt>
                <c:pt idx="14552">
                  <c:v>26.283948400826642</c:v>
                </c:pt>
                <c:pt idx="14553">
                  <c:v>26.28332479124812</c:v>
                </c:pt>
                <c:pt idx="14554">
                  <c:v>26.282701181669594</c:v>
                </c:pt>
                <c:pt idx="14555">
                  <c:v>26.282083381748414</c:v>
                </c:pt>
                <c:pt idx="14556">
                  <c:v>26.281465581827234</c:v>
                </c:pt>
                <c:pt idx="14557">
                  <c:v>26.280847781906054</c:v>
                </c:pt>
                <c:pt idx="14558">
                  <c:v>26.280229981984871</c:v>
                </c:pt>
                <c:pt idx="14559">
                  <c:v>26.279612182063691</c:v>
                </c:pt>
                <c:pt idx="14560">
                  <c:v>26.27899438214251</c:v>
                </c:pt>
                <c:pt idx="14561">
                  <c:v>26.27837658222133</c:v>
                </c:pt>
                <c:pt idx="14562">
                  <c:v>26.27775878230015</c:v>
                </c:pt>
                <c:pt idx="14563">
                  <c:v>26.27714098237897</c:v>
                </c:pt>
                <c:pt idx="14564">
                  <c:v>26.27652318245779</c:v>
                </c:pt>
                <c:pt idx="14565">
                  <c:v>26.27590538253661</c:v>
                </c:pt>
                <c:pt idx="14566">
                  <c:v>26.275287582615427</c:v>
                </c:pt>
                <c:pt idx="14567">
                  <c:v>26.274669782694247</c:v>
                </c:pt>
                <c:pt idx="14568">
                  <c:v>26.274051982773067</c:v>
                </c:pt>
                <c:pt idx="14569">
                  <c:v>26.273434182851886</c:v>
                </c:pt>
                <c:pt idx="14570">
                  <c:v>26.272816382930706</c:v>
                </c:pt>
                <c:pt idx="14571">
                  <c:v>26.272198583009526</c:v>
                </c:pt>
                <c:pt idx="14572">
                  <c:v>26.271580783088346</c:v>
                </c:pt>
                <c:pt idx="14573">
                  <c:v>26.270962983167163</c:v>
                </c:pt>
                <c:pt idx="14574">
                  <c:v>26.270345183245983</c:v>
                </c:pt>
                <c:pt idx="14575">
                  <c:v>26.269727383324803</c:v>
                </c:pt>
                <c:pt idx="14576">
                  <c:v>26.269109583403623</c:v>
                </c:pt>
                <c:pt idx="14577">
                  <c:v>26.268491783482443</c:v>
                </c:pt>
                <c:pt idx="14578">
                  <c:v>26.267873983561262</c:v>
                </c:pt>
                <c:pt idx="14579">
                  <c:v>26.267256183640082</c:v>
                </c:pt>
                <c:pt idx="14580">
                  <c:v>26.266638383718902</c:v>
                </c:pt>
                <c:pt idx="14581">
                  <c:v>26.266020583797719</c:v>
                </c:pt>
                <c:pt idx="14582">
                  <c:v>26.265402783876539</c:v>
                </c:pt>
                <c:pt idx="14583">
                  <c:v>26.264784983955359</c:v>
                </c:pt>
                <c:pt idx="14584">
                  <c:v>26.264167184034179</c:v>
                </c:pt>
                <c:pt idx="14585">
                  <c:v>26.263547442407951</c:v>
                </c:pt>
                <c:pt idx="14586">
                  <c:v>26.262927700781727</c:v>
                </c:pt>
                <c:pt idx="14587">
                  <c:v>26.2623079591555</c:v>
                </c:pt>
                <c:pt idx="14588">
                  <c:v>26.261688217529276</c:v>
                </c:pt>
                <c:pt idx="14589">
                  <c:v>26.261068475903048</c:v>
                </c:pt>
                <c:pt idx="14590">
                  <c:v>26.260448734276824</c:v>
                </c:pt>
                <c:pt idx="14591">
                  <c:v>26.259828992650597</c:v>
                </c:pt>
                <c:pt idx="14592">
                  <c:v>26.259209251024373</c:v>
                </c:pt>
                <c:pt idx="14593">
                  <c:v>26.258589509398146</c:v>
                </c:pt>
                <c:pt idx="14594">
                  <c:v>26.257969767771922</c:v>
                </c:pt>
                <c:pt idx="14595">
                  <c:v>26.257350026145694</c:v>
                </c:pt>
                <c:pt idx="14596">
                  <c:v>26.25673028451947</c:v>
                </c:pt>
                <c:pt idx="14597">
                  <c:v>26.256110542893243</c:v>
                </c:pt>
                <c:pt idx="14598">
                  <c:v>26.255490801267019</c:v>
                </c:pt>
                <c:pt idx="14599">
                  <c:v>26.254871059640791</c:v>
                </c:pt>
                <c:pt idx="14600">
                  <c:v>26.254251318014564</c:v>
                </c:pt>
                <c:pt idx="14601">
                  <c:v>26.25363157638834</c:v>
                </c:pt>
                <c:pt idx="14602">
                  <c:v>26.253011834762113</c:v>
                </c:pt>
                <c:pt idx="14603">
                  <c:v>26.252392093135889</c:v>
                </c:pt>
                <c:pt idx="14604">
                  <c:v>26.251772351509661</c:v>
                </c:pt>
                <c:pt idx="14605">
                  <c:v>26.251152609883437</c:v>
                </c:pt>
                <c:pt idx="14606">
                  <c:v>26.25053286825721</c:v>
                </c:pt>
                <c:pt idx="14607">
                  <c:v>26.249913126630986</c:v>
                </c:pt>
                <c:pt idx="14608">
                  <c:v>26.249293385004759</c:v>
                </c:pt>
                <c:pt idx="14609">
                  <c:v>26.248673643378535</c:v>
                </c:pt>
                <c:pt idx="14610">
                  <c:v>26.248053901752307</c:v>
                </c:pt>
                <c:pt idx="14611">
                  <c:v>26.247434160126083</c:v>
                </c:pt>
                <c:pt idx="14612">
                  <c:v>26.246814418499856</c:v>
                </c:pt>
                <c:pt idx="14613">
                  <c:v>26.246194676873632</c:v>
                </c:pt>
                <c:pt idx="14614">
                  <c:v>26.245574935247404</c:v>
                </c:pt>
                <c:pt idx="14615">
                  <c:v>26.244949596201334</c:v>
                </c:pt>
                <c:pt idx="14616">
                  <c:v>26.244324257155263</c:v>
                </c:pt>
                <c:pt idx="14617">
                  <c:v>26.243698918109192</c:v>
                </c:pt>
                <c:pt idx="14618">
                  <c:v>26.243073579063122</c:v>
                </c:pt>
                <c:pt idx="14619">
                  <c:v>26.242448240017051</c:v>
                </c:pt>
                <c:pt idx="14620">
                  <c:v>26.24182290097098</c:v>
                </c:pt>
                <c:pt idx="14621">
                  <c:v>26.24119756192491</c:v>
                </c:pt>
                <c:pt idx="14622">
                  <c:v>26.240572222878836</c:v>
                </c:pt>
                <c:pt idx="14623">
                  <c:v>26.239946883832765</c:v>
                </c:pt>
                <c:pt idx="14624">
                  <c:v>26.239321544786694</c:v>
                </c:pt>
                <c:pt idx="14625">
                  <c:v>26.238696205740624</c:v>
                </c:pt>
                <c:pt idx="14626">
                  <c:v>26.238070866694553</c:v>
                </c:pt>
                <c:pt idx="14627">
                  <c:v>26.237445527648482</c:v>
                </c:pt>
                <c:pt idx="14628">
                  <c:v>26.236820188602412</c:v>
                </c:pt>
                <c:pt idx="14629">
                  <c:v>26.236194849556341</c:v>
                </c:pt>
                <c:pt idx="14630">
                  <c:v>26.23556951051027</c:v>
                </c:pt>
                <c:pt idx="14631">
                  <c:v>26.2349441714642</c:v>
                </c:pt>
                <c:pt idx="14632">
                  <c:v>26.234318832418129</c:v>
                </c:pt>
                <c:pt idx="14633">
                  <c:v>26.233693493372058</c:v>
                </c:pt>
                <c:pt idx="14634">
                  <c:v>26.233068154325988</c:v>
                </c:pt>
                <c:pt idx="14635">
                  <c:v>26.232442815279917</c:v>
                </c:pt>
                <c:pt idx="14636">
                  <c:v>26.231817476233847</c:v>
                </c:pt>
                <c:pt idx="14637">
                  <c:v>26.231192137187772</c:v>
                </c:pt>
                <c:pt idx="14638">
                  <c:v>26.230566798141702</c:v>
                </c:pt>
                <c:pt idx="14639">
                  <c:v>26.229941459095631</c:v>
                </c:pt>
                <c:pt idx="14640">
                  <c:v>26.22931612004956</c:v>
                </c:pt>
                <c:pt idx="14641">
                  <c:v>26.22869078100349</c:v>
                </c:pt>
                <c:pt idx="14642">
                  <c:v>26.228065441957419</c:v>
                </c:pt>
                <c:pt idx="14643">
                  <c:v>26.227440102911348</c:v>
                </c:pt>
                <c:pt idx="14644">
                  <c:v>26.226814763865278</c:v>
                </c:pt>
                <c:pt idx="14645">
                  <c:v>26.22618424953782</c:v>
                </c:pt>
                <c:pt idx="14646">
                  <c:v>26.225553735210362</c:v>
                </c:pt>
                <c:pt idx="14647">
                  <c:v>26.224923220882904</c:v>
                </c:pt>
                <c:pt idx="14648">
                  <c:v>26.224292706555449</c:v>
                </c:pt>
                <c:pt idx="14649">
                  <c:v>26.223662192227991</c:v>
                </c:pt>
                <c:pt idx="14650">
                  <c:v>26.223031677900533</c:v>
                </c:pt>
                <c:pt idx="14651">
                  <c:v>26.222401163573075</c:v>
                </c:pt>
                <c:pt idx="14652">
                  <c:v>26.221770649245617</c:v>
                </c:pt>
                <c:pt idx="14653">
                  <c:v>26.221140134918159</c:v>
                </c:pt>
                <c:pt idx="14654">
                  <c:v>26.2205096205907</c:v>
                </c:pt>
                <c:pt idx="14655">
                  <c:v>26.219879106263242</c:v>
                </c:pt>
                <c:pt idx="14656">
                  <c:v>26.219248591935788</c:v>
                </c:pt>
                <c:pt idx="14657">
                  <c:v>26.21861807760833</c:v>
                </c:pt>
                <c:pt idx="14658">
                  <c:v>26.217987563280872</c:v>
                </c:pt>
                <c:pt idx="14659">
                  <c:v>26.217357048953414</c:v>
                </c:pt>
                <c:pt idx="14660">
                  <c:v>26.216726534625955</c:v>
                </c:pt>
                <c:pt idx="14661">
                  <c:v>26.216096020298497</c:v>
                </c:pt>
                <c:pt idx="14662">
                  <c:v>26.215465505971039</c:v>
                </c:pt>
                <c:pt idx="14663">
                  <c:v>26.214834991643585</c:v>
                </c:pt>
                <c:pt idx="14664">
                  <c:v>26.214204477316127</c:v>
                </c:pt>
                <c:pt idx="14665">
                  <c:v>26.213573962988669</c:v>
                </c:pt>
                <c:pt idx="14666">
                  <c:v>26.212943448661211</c:v>
                </c:pt>
                <c:pt idx="14667">
                  <c:v>26.212312934333752</c:v>
                </c:pt>
                <c:pt idx="14668">
                  <c:v>26.211682420006294</c:v>
                </c:pt>
                <c:pt idx="14669">
                  <c:v>26.211051905678836</c:v>
                </c:pt>
                <c:pt idx="14670">
                  <c:v>26.210421391351378</c:v>
                </c:pt>
                <c:pt idx="14671">
                  <c:v>26.209790877023924</c:v>
                </c:pt>
                <c:pt idx="14672">
                  <c:v>26.209160362696466</c:v>
                </c:pt>
                <c:pt idx="14673">
                  <c:v>26.208529848369007</c:v>
                </c:pt>
                <c:pt idx="14674">
                  <c:v>26.207899334041549</c:v>
                </c:pt>
                <c:pt idx="14675">
                  <c:v>26.20726847151753</c:v>
                </c:pt>
                <c:pt idx="14676">
                  <c:v>26.206637608993514</c:v>
                </c:pt>
                <c:pt idx="14677">
                  <c:v>26.206006746469495</c:v>
                </c:pt>
                <c:pt idx="14678">
                  <c:v>26.205375883945479</c:v>
                </c:pt>
                <c:pt idx="14679">
                  <c:v>26.204745021421459</c:v>
                </c:pt>
                <c:pt idx="14680">
                  <c:v>26.20411415889744</c:v>
                </c:pt>
                <c:pt idx="14681">
                  <c:v>26.203483296373424</c:v>
                </c:pt>
                <c:pt idx="14682">
                  <c:v>26.202852433849404</c:v>
                </c:pt>
                <c:pt idx="14683">
                  <c:v>26.202221571325389</c:v>
                </c:pt>
                <c:pt idx="14684">
                  <c:v>26.201590708801369</c:v>
                </c:pt>
                <c:pt idx="14685">
                  <c:v>26.20095984627735</c:v>
                </c:pt>
                <c:pt idx="14686">
                  <c:v>26.200328983753334</c:v>
                </c:pt>
                <c:pt idx="14687">
                  <c:v>26.199698121229314</c:v>
                </c:pt>
                <c:pt idx="14688">
                  <c:v>26.199067258705298</c:v>
                </c:pt>
                <c:pt idx="14689">
                  <c:v>26.198436396181279</c:v>
                </c:pt>
                <c:pt idx="14690">
                  <c:v>26.19780553365726</c:v>
                </c:pt>
                <c:pt idx="14691">
                  <c:v>26.197174671133244</c:v>
                </c:pt>
                <c:pt idx="14692">
                  <c:v>26.196543808609224</c:v>
                </c:pt>
                <c:pt idx="14693">
                  <c:v>26.195912946085208</c:v>
                </c:pt>
                <c:pt idx="14694">
                  <c:v>26.195282083561189</c:v>
                </c:pt>
                <c:pt idx="14695">
                  <c:v>26.194651221037169</c:v>
                </c:pt>
                <c:pt idx="14696">
                  <c:v>26.194020358513153</c:v>
                </c:pt>
                <c:pt idx="14697">
                  <c:v>26.193389495989134</c:v>
                </c:pt>
                <c:pt idx="14698">
                  <c:v>26.192758633465118</c:v>
                </c:pt>
                <c:pt idx="14699">
                  <c:v>26.192127770941099</c:v>
                </c:pt>
                <c:pt idx="14700">
                  <c:v>26.191496908417079</c:v>
                </c:pt>
                <c:pt idx="14701">
                  <c:v>26.190866045893063</c:v>
                </c:pt>
                <c:pt idx="14702">
                  <c:v>26.190235183369044</c:v>
                </c:pt>
                <c:pt idx="14703">
                  <c:v>26.189604320845028</c:v>
                </c:pt>
                <c:pt idx="14704">
                  <c:v>26.188973458321009</c:v>
                </c:pt>
                <c:pt idx="14705">
                  <c:v>26.188347545724557</c:v>
                </c:pt>
                <c:pt idx="14706">
                  <c:v>26.18772163312811</c:v>
                </c:pt>
                <c:pt idx="14707">
                  <c:v>26.187095720531659</c:v>
                </c:pt>
                <c:pt idx="14708">
                  <c:v>26.186469807935207</c:v>
                </c:pt>
                <c:pt idx="14709">
                  <c:v>26.185843895338756</c:v>
                </c:pt>
                <c:pt idx="14710">
                  <c:v>26.185217982742309</c:v>
                </c:pt>
                <c:pt idx="14711">
                  <c:v>26.184592070145857</c:v>
                </c:pt>
                <c:pt idx="14712">
                  <c:v>26.183966157549406</c:v>
                </c:pt>
                <c:pt idx="14713">
                  <c:v>26.183340244952955</c:v>
                </c:pt>
                <c:pt idx="14714">
                  <c:v>26.182714332356507</c:v>
                </c:pt>
                <c:pt idx="14715">
                  <c:v>26.182088419760056</c:v>
                </c:pt>
                <c:pt idx="14716">
                  <c:v>26.181462507163605</c:v>
                </c:pt>
                <c:pt idx="14717">
                  <c:v>26.180836594567154</c:v>
                </c:pt>
                <c:pt idx="14718">
                  <c:v>26.180210681970706</c:v>
                </c:pt>
                <c:pt idx="14719">
                  <c:v>26.179584769374255</c:v>
                </c:pt>
                <c:pt idx="14720">
                  <c:v>26.178958856777804</c:v>
                </c:pt>
                <c:pt idx="14721">
                  <c:v>26.178332944181356</c:v>
                </c:pt>
                <c:pt idx="14722">
                  <c:v>26.177707031584905</c:v>
                </c:pt>
                <c:pt idx="14723">
                  <c:v>26.177081118988454</c:v>
                </c:pt>
                <c:pt idx="14724">
                  <c:v>26.176455206392003</c:v>
                </c:pt>
                <c:pt idx="14725">
                  <c:v>26.175829293795555</c:v>
                </c:pt>
                <c:pt idx="14726">
                  <c:v>26.175203381199104</c:v>
                </c:pt>
                <c:pt idx="14727">
                  <c:v>26.174577468602653</c:v>
                </c:pt>
                <c:pt idx="14728">
                  <c:v>26.173951556006202</c:v>
                </c:pt>
                <c:pt idx="14729">
                  <c:v>26.173325643409754</c:v>
                </c:pt>
                <c:pt idx="14730">
                  <c:v>26.172699730813303</c:v>
                </c:pt>
                <c:pt idx="14731">
                  <c:v>26.172073818216852</c:v>
                </c:pt>
                <c:pt idx="14732">
                  <c:v>26.171447905620401</c:v>
                </c:pt>
                <c:pt idx="14733">
                  <c:v>26.170821993023953</c:v>
                </c:pt>
                <c:pt idx="14734">
                  <c:v>26.170196080427502</c:v>
                </c:pt>
                <c:pt idx="14735">
                  <c:v>26.169576524607677</c:v>
                </c:pt>
                <c:pt idx="14736">
                  <c:v>26.168956968787857</c:v>
                </c:pt>
                <c:pt idx="14737">
                  <c:v>26.168337412968032</c:v>
                </c:pt>
                <c:pt idx="14738">
                  <c:v>26.167717857148208</c:v>
                </c:pt>
                <c:pt idx="14739">
                  <c:v>26.167098301328387</c:v>
                </c:pt>
                <c:pt idx="14740">
                  <c:v>26.166478745508563</c:v>
                </c:pt>
                <c:pt idx="14741">
                  <c:v>26.165859189688742</c:v>
                </c:pt>
                <c:pt idx="14742">
                  <c:v>26.165239633868918</c:v>
                </c:pt>
                <c:pt idx="14743">
                  <c:v>26.164620078049094</c:v>
                </c:pt>
                <c:pt idx="14744">
                  <c:v>26.164000522229273</c:v>
                </c:pt>
                <c:pt idx="14745">
                  <c:v>26.163380966409449</c:v>
                </c:pt>
                <c:pt idx="14746">
                  <c:v>26.162761410589624</c:v>
                </c:pt>
                <c:pt idx="14747">
                  <c:v>26.162141854769803</c:v>
                </c:pt>
                <c:pt idx="14748">
                  <c:v>26.161522298949979</c:v>
                </c:pt>
                <c:pt idx="14749">
                  <c:v>26.160902743130158</c:v>
                </c:pt>
                <c:pt idx="14750">
                  <c:v>26.160283187310334</c:v>
                </c:pt>
                <c:pt idx="14751">
                  <c:v>26.15966363149051</c:v>
                </c:pt>
                <c:pt idx="14752">
                  <c:v>26.159044075670689</c:v>
                </c:pt>
                <c:pt idx="14753">
                  <c:v>26.158424519850865</c:v>
                </c:pt>
                <c:pt idx="14754">
                  <c:v>26.15780496403104</c:v>
                </c:pt>
                <c:pt idx="14755">
                  <c:v>26.15718540821122</c:v>
                </c:pt>
                <c:pt idx="14756">
                  <c:v>26.156565852391395</c:v>
                </c:pt>
                <c:pt idx="14757">
                  <c:v>26.155946296571571</c:v>
                </c:pt>
                <c:pt idx="14758">
                  <c:v>26.15532674075175</c:v>
                </c:pt>
                <c:pt idx="14759">
                  <c:v>26.154707184931926</c:v>
                </c:pt>
                <c:pt idx="14760">
                  <c:v>26.154087629112105</c:v>
                </c:pt>
                <c:pt idx="14761">
                  <c:v>26.153468073292281</c:v>
                </c:pt>
                <c:pt idx="14762">
                  <c:v>26.152848517472457</c:v>
                </c:pt>
                <c:pt idx="14763">
                  <c:v>26.152228961652636</c:v>
                </c:pt>
                <c:pt idx="14764">
                  <c:v>26.151609405832811</c:v>
                </c:pt>
                <c:pt idx="14765">
                  <c:v>26.150991610915916</c:v>
                </c:pt>
                <c:pt idx="14766">
                  <c:v>26.150373815999021</c:v>
                </c:pt>
                <c:pt idx="14767">
                  <c:v>26.149756021082126</c:v>
                </c:pt>
                <c:pt idx="14768">
                  <c:v>26.149138226165231</c:v>
                </c:pt>
                <c:pt idx="14769">
                  <c:v>26.148520431248336</c:v>
                </c:pt>
                <c:pt idx="14770">
                  <c:v>26.147902636331445</c:v>
                </c:pt>
                <c:pt idx="14771">
                  <c:v>26.14728484141455</c:v>
                </c:pt>
                <c:pt idx="14772">
                  <c:v>26.146667046497654</c:v>
                </c:pt>
                <c:pt idx="14773">
                  <c:v>26.146049251580759</c:v>
                </c:pt>
                <c:pt idx="14774">
                  <c:v>26.145431456663864</c:v>
                </c:pt>
                <c:pt idx="14775">
                  <c:v>26.144813661746969</c:v>
                </c:pt>
                <c:pt idx="14776">
                  <c:v>26.144195866830074</c:v>
                </c:pt>
                <c:pt idx="14777">
                  <c:v>26.143578071913179</c:v>
                </c:pt>
                <c:pt idx="14778">
                  <c:v>26.142960276996284</c:v>
                </c:pt>
                <c:pt idx="14779">
                  <c:v>26.142342482079393</c:v>
                </c:pt>
                <c:pt idx="14780">
                  <c:v>26.141724687162498</c:v>
                </c:pt>
                <c:pt idx="14781">
                  <c:v>26.141106892245602</c:v>
                </c:pt>
                <c:pt idx="14782">
                  <c:v>26.140489097328707</c:v>
                </c:pt>
                <c:pt idx="14783">
                  <c:v>26.139871302411812</c:v>
                </c:pt>
                <c:pt idx="14784">
                  <c:v>26.139253507494917</c:v>
                </c:pt>
                <c:pt idx="14785">
                  <c:v>26.138635712578022</c:v>
                </c:pt>
                <c:pt idx="14786">
                  <c:v>26.138017917661127</c:v>
                </c:pt>
                <c:pt idx="14787">
                  <c:v>26.137400122744232</c:v>
                </c:pt>
                <c:pt idx="14788">
                  <c:v>26.136782327827337</c:v>
                </c:pt>
                <c:pt idx="14789">
                  <c:v>26.136164532910442</c:v>
                </c:pt>
                <c:pt idx="14790">
                  <c:v>26.13554673799355</c:v>
                </c:pt>
                <c:pt idx="14791">
                  <c:v>26.134928943076655</c:v>
                </c:pt>
                <c:pt idx="14792">
                  <c:v>26.13431114815976</c:v>
                </c:pt>
                <c:pt idx="14793">
                  <c:v>26.133693353242865</c:v>
                </c:pt>
                <c:pt idx="14794">
                  <c:v>26.13307555832597</c:v>
                </c:pt>
                <c:pt idx="14795">
                  <c:v>26.13245861654476</c:v>
                </c:pt>
                <c:pt idx="14796">
                  <c:v>26.131841674763546</c:v>
                </c:pt>
                <c:pt idx="14797">
                  <c:v>26.131224732982336</c:v>
                </c:pt>
                <c:pt idx="14798">
                  <c:v>26.130607791201125</c:v>
                </c:pt>
                <c:pt idx="14799">
                  <c:v>26.129990849419912</c:v>
                </c:pt>
                <c:pt idx="14800">
                  <c:v>26.129373907638701</c:v>
                </c:pt>
                <c:pt idx="14801">
                  <c:v>26.128756965857487</c:v>
                </c:pt>
                <c:pt idx="14802">
                  <c:v>26.128140024076277</c:v>
                </c:pt>
                <c:pt idx="14803">
                  <c:v>26.127523082295067</c:v>
                </c:pt>
                <c:pt idx="14804">
                  <c:v>26.126906140513853</c:v>
                </c:pt>
                <c:pt idx="14805">
                  <c:v>26.126289198732643</c:v>
                </c:pt>
                <c:pt idx="14806">
                  <c:v>26.125672256951432</c:v>
                </c:pt>
                <c:pt idx="14807">
                  <c:v>26.125055315170219</c:v>
                </c:pt>
                <c:pt idx="14808">
                  <c:v>26.124438373389008</c:v>
                </c:pt>
                <c:pt idx="14809">
                  <c:v>26.123821431607794</c:v>
                </c:pt>
                <c:pt idx="14810">
                  <c:v>26.123204489826584</c:v>
                </c:pt>
                <c:pt idx="14811">
                  <c:v>26.122587548045374</c:v>
                </c:pt>
                <c:pt idx="14812">
                  <c:v>26.12197060626416</c:v>
                </c:pt>
                <c:pt idx="14813">
                  <c:v>26.12135366448295</c:v>
                </c:pt>
                <c:pt idx="14814">
                  <c:v>26.120736722701739</c:v>
                </c:pt>
                <c:pt idx="14815">
                  <c:v>26.120119780920525</c:v>
                </c:pt>
                <c:pt idx="14816">
                  <c:v>26.119502839139315</c:v>
                </c:pt>
                <c:pt idx="14817">
                  <c:v>26.118885897358105</c:v>
                </c:pt>
                <c:pt idx="14818">
                  <c:v>26.118268955576891</c:v>
                </c:pt>
                <c:pt idx="14819">
                  <c:v>26.117652013795681</c:v>
                </c:pt>
                <c:pt idx="14820">
                  <c:v>26.117035072014467</c:v>
                </c:pt>
                <c:pt idx="14821">
                  <c:v>26.116418130233257</c:v>
                </c:pt>
                <c:pt idx="14822">
                  <c:v>26.115801188452046</c:v>
                </c:pt>
                <c:pt idx="14823">
                  <c:v>26.115184246670832</c:v>
                </c:pt>
                <c:pt idx="14824">
                  <c:v>26.114567304889622</c:v>
                </c:pt>
                <c:pt idx="14825">
                  <c:v>26.113951116820108</c:v>
                </c:pt>
                <c:pt idx="14826">
                  <c:v>26.113334928750593</c:v>
                </c:pt>
                <c:pt idx="14827">
                  <c:v>26.112718740681078</c:v>
                </c:pt>
                <c:pt idx="14828">
                  <c:v>26.112102552611564</c:v>
                </c:pt>
                <c:pt idx="14829">
                  <c:v>26.111486364542053</c:v>
                </c:pt>
                <c:pt idx="14830">
                  <c:v>26.110870176472538</c:v>
                </c:pt>
                <c:pt idx="14831">
                  <c:v>26.110253988403024</c:v>
                </c:pt>
                <c:pt idx="14832">
                  <c:v>26.109637800333509</c:v>
                </c:pt>
                <c:pt idx="14833">
                  <c:v>26.109021612263994</c:v>
                </c:pt>
                <c:pt idx="14834">
                  <c:v>26.10840542419448</c:v>
                </c:pt>
                <c:pt idx="14835">
                  <c:v>26.107789236124965</c:v>
                </c:pt>
                <c:pt idx="14836">
                  <c:v>26.107173048055451</c:v>
                </c:pt>
                <c:pt idx="14837">
                  <c:v>26.106556859985936</c:v>
                </c:pt>
                <c:pt idx="14838">
                  <c:v>26.105940671916422</c:v>
                </c:pt>
                <c:pt idx="14839">
                  <c:v>26.105324483846907</c:v>
                </c:pt>
                <c:pt idx="14840">
                  <c:v>26.104708295777396</c:v>
                </c:pt>
                <c:pt idx="14841">
                  <c:v>26.104092107707881</c:v>
                </c:pt>
                <c:pt idx="14842">
                  <c:v>26.103475919638367</c:v>
                </c:pt>
                <c:pt idx="14843">
                  <c:v>26.102859731568852</c:v>
                </c:pt>
                <c:pt idx="14844">
                  <c:v>26.102243543499338</c:v>
                </c:pt>
                <c:pt idx="14845">
                  <c:v>26.101627355429823</c:v>
                </c:pt>
                <c:pt idx="14846">
                  <c:v>26.101011167360308</c:v>
                </c:pt>
                <c:pt idx="14847">
                  <c:v>26.100394979290794</c:v>
                </c:pt>
                <c:pt idx="14848">
                  <c:v>26.099778791221279</c:v>
                </c:pt>
                <c:pt idx="14849">
                  <c:v>26.099162603151768</c:v>
                </c:pt>
                <c:pt idx="14850">
                  <c:v>26.098546415082254</c:v>
                </c:pt>
                <c:pt idx="14851">
                  <c:v>26.097930227012739</c:v>
                </c:pt>
                <c:pt idx="14852">
                  <c:v>26.097314038943225</c:v>
                </c:pt>
                <c:pt idx="14853">
                  <c:v>26.09669785087371</c:v>
                </c:pt>
                <c:pt idx="14854">
                  <c:v>26.096081662804195</c:v>
                </c:pt>
                <c:pt idx="14855">
                  <c:v>26.095466729446766</c:v>
                </c:pt>
                <c:pt idx="14856">
                  <c:v>26.094851796089333</c:v>
                </c:pt>
                <c:pt idx="14857">
                  <c:v>26.094236862731904</c:v>
                </c:pt>
                <c:pt idx="14858">
                  <c:v>26.093621929374475</c:v>
                </c:pt>
                <c:pt idx="14859">
                  <c:v>26.093006996017042</c:v>
                </c:pt>
                <c:pt idx="14860">
                  <c:v>26.092392062659613</c:v>
                </c:pt>
                <c:pt idx="14861">
                  <c:v>26.09177712930218</c:v>
                </c:pt>
                <c:pt idx="14862">
                  <c:v>26.091162195944751</c:v>
                </c:pt>
                <c:pt idx="14863">
                  <c:v>26.090547262587322</c:v>
                </c:pt>
                <c:pt idx="14864">
                  <c:v>26.089932329229889</c:v>
                </c:pt>
                <c:pt idx="14865">
                  <c:v>26.08931739587246</c:v>
                </c:pt>
                <c:pt idx="14866">
                  <c:v>26.08870246251503</c:v>
                </c:pt>
                <c:pt idx="14867">
                  <c:v>26.088087529157598</c:v>
                </c:pt>
                <c:pt idx="14868">
                  <c:v>26.087472595800168</c:v>
                </c:pt>
                <c:pt idx="14869">
                  <c:v>26.086857662442739</c:v>
                </c:pt>
                <c:pt idx="14870">
                  <c:v>26.086242729085306</c:v>
                </c:pt>
                <c:pt idx="14871">
                  <c:v>26.085627795727877</c:v>
                </c:pt>
                <c:pt idx="14872">
                  <c:v>26.085012862370444</c:v>
                </c:pt>
                <c:pt idx="14873">
                  <c:v>26.084397929013015</c:v>
                </c:pt>
                <c:pt idx="14874">
                  <c:v>26.083782995655586</c:v>
                </c:pt>
                <c:pt idx="14875">
                  <c:v>26.083168062298153</c:v>
                </c:pt>
                <c:pt idx="14876">
                  <c:v>26.082553128940724</c:v>
                </c:pt>
                <c:pt idx="14877">
                  <c:v>26.081938195583295</c:v>
                </c:pt>
                <c:pt idx="14878">
                  <c:v>26.081323262225862</c:v>
                </c:pt>
                <c:pt idx="14879">
                  <c:v>26.080708328868432</c:v>
                </c:pt>
                <c:pt idx="14880">
                  <c:v>26.080093395511</c:v>
                </c:pt>
                <c:pt idx="14881">
                  <c:v>26.07947846215357</c:v>
                </c:pt>
                <c:pt idx="14882">
                  <c:v>26.078863528796141</c:v>
                </c:pt>
                <c:pt idx="14883">
                  <c:v>26.078248595438708</c:v>
                </c:pt>
                <c:pt idx="14884">
                  <c:v>26.077633662081279</c:v>
                </c:pt>
                <c:pt idx="14885">
                  <c:v>26.07702336184683</c:v>
                </c:pt>
                <c:pt idx="14886">
                  <c:v>26.076413061612385</c:v>
                </c:pt>
                <c:pt idx="14887">
                  <c:v>26.075802761377936</c:v>
                </c:pt>
                <c:pt idx="14888">
                  <c:v>26.075192461143487</c:v>
                </c:pt>
                <c:pt idx="14889">
                  <c:v>26.074582160909038</c:v>
                </c:pt>
                <c:pt idx="14890">
                  <c:v>26.073971860674593</c:v>
                </c:pt>
                <c:pt idx="14891">
                  <c:v>26.073361560440144</c:v>
                </c:pt>
                <c:pt idx="14892">
                  <c:v>26.072751260205695</c:v>
                </c:pt>
                <c:pt idx="14893">
                  <c:v>26.072140959971247</c:v>
                </c:pt>
                <c:pt idx="14894">
                  <c:v>26.071530659736801</c:v>
                </c:pt>
                <c:pt idx="14895">
                  <c:v>26.070920359502352</c:v>
                </c:pt>
                <c:pt idx="14896">
                  <c:v>26.070310059267904</c:v>
                </c:pt>
                <c:pt idx="14897">
                  <c:v>26.069699759033455</c:v>
                </c:pt>
                <c:pt idx="14898">
                  <c:v>26.069089458799009</c:v>
                </c:pt>
                <c:pt idx="14899">
                  <c:v>26.068479158564561</c:v>
                </c:pt>
                <c:pt idx="14900">
                  <c:v>26.067868858330112</c:v>
                </c:pt>
                <c:pt idx="14901">
                  <c:v>26.067258558095666</c:v>
                </c:pt>
                <c:pt idx="14902">
                  <c:v>26.066648257861218</c:v>
                </c:pt>
                <c:pt idx="14903">
                  <c:v>26.066037957626769</c:v>
                </c:pt>
                <c:pt idx="14904">
                  <c:v>26.06542765739232</c:v>
                </c:pt>
                <c:pt idx="14905">
                  <c:v>26.064817357157875</c:v>
                </c:pt>
                <c:pt idx="14906">
                  <c:v>26.064207056923426</c:v>
                </c:pt>
                <c:pt idx="14907">
                  <c:v>26.063596756688977</c:v>
                </c:pt>
                <c:pt idx="14908">
                  <c:v>26.062986456454528</c:v>
                </c:pt>
                <c:pt idx="14909">
                  <c:v>26.062376156220083</c:v>
                </c:pt>
                <c:pt idx="14910">
                  <c:v>26.061765855985634</c:v>
                </c:pt>
                <c:pt idx="14911">
                  <c:v>26.061155555751185</c:v>
                </c:pt>
                <c:pt idx="14912">
                  <c:v>26.060545255516736</c:v>
                </c:pt>
                <c:pt idx="14913">
                  <c:v>26.059934955282291</c:v>
                </c:pt>
                <c:pt idx="14914">
                  <c:v>26.059324655047842</c:v>
                </c:pt>
                <c:pt idx="14915">
                  <c:v>26.058721288519259</c:v>
                </c:pt>
                <c:pt idx="14916">
                  <c:v>26.058117921990679</c:v>
                </c:pt>
                <c:pt idx="14917">
                  <c:v>26.057514555462095</c:v>
                </c:pt>
                <c:pt idx="14918">
                  <c:v>26.056911188933515</c:v>
                </c:pt>
                <c:pt idx="14919">
                  <c:v>26.056307822404932</c:v>
                </c:pt>
                <c:pt idx="14920">
                  <c:v>26.055704455876352</c:v>
                </c:pt>
                <c:pt idx="14921">
                  <c:v>26.055101089347769</c:v>
                </c:pt>
                <c:pt idx="14922">
                  <c:v>26.054497722819189</c:v>
                </c:pt>
                <c:pt idx="14923">
                  <c:v>26.053894356290606</c:v>
                </c:pt>
                <c:pt idx="14924">
                  <c:v>26.053290989762026</c:v>
                </c:pt>
                <c:pt idx="14925">
                  <c:v>26.052687623233442</c:v>
                </c:pt>
                <c:pt idx="14926">
                  <c:v>26.052084256704862</c:v>
                </c:pt>
                <c:pt idx="14927">
                  <c:v>26.051480890176279</c:v>
                </c:pt>
                <c:pt idx="14928">
                  <c:v>26.050877523647699</c:v>
                </c:pt>
                <c:pt idx="14929">
                  <c:v>26.050274157119116</c:v>
                </c:pt>
                <c:pt idx="14930">
                  <c:v>26.049670790590532</c:v>
                </c:pt>
                <c:pt idx="14931">
                  <c:v>26.049067424061953</c:v>
                </c:pt>
                <c:pt idx="14932">
                  <c:v>26.048464057533369</c:v>
                </c:pt>
                <c:pt idx="14933">
                  <c:v>26.047860691004789</c:v>
                </c:pt>
                <c:pt idx="14934">
                  <c:v>26.047257324476206</c:v>
                </c:pt>
                <c:pt idx="14935">
                  <c:v>26.046653957947626</c:v>
                </c:pt>
                <c:pt idx="14936">
                  <c:v>26.046050591419043</c:v>
                </c:pt>
                <c:pt idx="14937">
                  <c:v>26.045447224890463</c:v>
                </c:pt>
                <c:pt idx="14938">
                  <c:v>26.04484385836188</c:v>
                </c:pt>
                <c:pt idx="14939">
                  <c:v>26.0442404918333</c:v>
                </c:pt>
                <c:pt idx="14940">
                  <c:v>26.043637125304716</c:v>
                </c:pt>
                <c:pt idx="14941">
                  <c:v>26.043033758776136</c:v>
                </c:pt>
                <c:pt idx="14942">
                  <c:v>26.042430392247553</c:v>
                </c:pt>
                <c:pt idx="14943">
                  <c:v>26.041827025718973</c:v>
                </c:pt>
                <c:pt idx="14944">
                  <c:v>26.04122365919039</c:v>
                </c:pt>
                <c:pt idx="14945">
                  <c:v>26.040621298735154</c:v>
                </c:pt>
                <c:pt idx="14946">
                  <c:v>26.040018938279914</c:v>
                </c:pt>
                <c:pt idx="14947">
                  <c:v>26.039416577824678</c:v>
                </c:pt>
                <c:pt idx="14948">
                  <c:v>26.038814217369442</c:v>
                </c:pt>
                <c:pt idx="14949">
                  <c:v>26.038211856914202</c:v>
                </c:pt>
                <c:pt idx="14950">
                  <c:v>26.037609496458966</c:v>
                </c:pt>
                <c:pt idx="14951">
                  <c:v>26.037007136003727</c:v>
                </c:pt>
                <c:pt idx="14952">
                  <c:v>26.03640477554849</c:v>
                </c:pt>
                <c:pt idx="14953">
                  <c:v>26.035802415093254</c:v>
                </c:pt>
                <c:pt idx="14954">
                  <c:v>26.035200054638015</c:v>
                </c:pt>
                <c:pt idx="14955">
                  <c:v>26.034597694182779</c:v>
                </c:pt>
                <c:pt idx="14956">
                  <c:v>26.033995333727542</c:v>
                </c:pt>
                <c:pt idx="14957">
                  <c:v>26.033392973272303</c:v>
                </c:pt>
                <c:pt idx="14958">
                  <c:v>26.032790612817067</c:v>
                </c:pt>
                <c:pt idx="14959">
                  <c:v>26.032188252361827</c:v>
                </c:pt>
                <c:pt idx="14960">
                  <c:v>26.031585891906591</c:v>
                </c:pt>
                <c:pt idx="14961">
                  <c:v>26.030983531451355</c:v>
                </c:pt>
                <c:pt idx="14962">
                  <c:v>26.030381170996115</c:v>
                </c:pt>
                <c:pt idx="14963">
                  <c:v>26.029778810540879</c:v>
                </c:pt>
                <c:pt idx="14964">
                  <c:v>26.029176450085643</c:v>
                </c:pt>
                <c:pt idx="14965">
                  <c:v>26.028574089630403</c:v>
                </c:pt>
                <c:pt idx="14966">
                  <c:v>26.027971729175167</c:v>
                </c:pt>
                <c:pt idx="14967">
                  <c:v>26.027369368719931</c:v>
                </c:pt>
                <c:pt idx="14968">
                  <c:v>26.026767008264692</c:v>
                </c:pt>
                <c:pt idx="14969">
                  <c:v>26.026164647809455</c:v>
                </c:pt>
                <c:pt idx="14970">
                  <c:v>26.025562287354216</c:v>
                </c:pt>
                <c:pt idx="14971">
                  <c:v>26.02495992689898</c:v>
                </c:pt>
                <c:pt idx="14972">
                  <c:v>26.024357566443744</c:v>
                </c:pt>
                <c:pt idx="14973">
                  <c:v>26.023755205988504</c:v>
                </c:pt>
                <c:pt idx="14974">
                  <c:v>26.023152845533268</c:v>
                </c:pt>
                <c:pt idx="14975">
                  <c:v>26.02254511688766</c:v>
                </c:pt>
                <c:pt idx="14976">
                  <c:v>26.021937388242055</c:v>
                </c:pt>
                <c:pt idx="14977">
                  <c:v>26.021329659596447</c:v>
                </c:pt>
                <c:pt idx="14978">
                  <c:v>26.020721930950842</c:v>
                </c:pt>
                <c:pt idx="14979">
                  <c:v>26.020114202305233</c:v>
                </c:pt>
                <c:pt idx="14980">
                  <c:v>26.019506473659629</c:v>
                </c:pt>
                <c:pt idx="14981">
                  <c:v>26.01889874501402</c:v>
                </c:pt>
                <c:pt idx="14982">
                  <c:v>26.018291016368416</c:v>
                </c:pt>
                <c:pt idx="14983">
                  <c:v>26.017683287722807</c:v>
                </c:pt>
                <c:pt idx="14984">
                  <c:v>26.017075559077202</c:v>
                </c:pt>
                <c:pt idx="14985">
                  <c:v>26.016467830431594</c:v>
                </c:pt>
                <c:pt idx="14986">
                  <c:v>26.015860101785989</c:v>
                </c:pt>
                <c:pt idx="14987">
                  <c:v>26.015252373140381</c:v>
                </c:pt>
                <c:pt idx="14988">
                  <c:v>26.014644644494776</c:v>
                </c:pt>
                <c:pt idx="14989">
                  <c:v>26.014036915849168</c:v>
                </c:pt>
                <c:pt idx="14990">
                  <c:v>26.01342918720356</c:v>
                </c:pt>
                <c:pt idx="14991">
                  <c:v>26.012821458557955</c:v>
                </c:pt>
                <c:pt idx="14992">
                  <c:v>26.012213729912347</c:v>
                </c:pt>
                <c:pt idx="14993">
                  <c:v>26.011606001266742</c:v>
                </c:pt>
                <c:pt idx="14994">
                  <c:v>26.010998272621134</c:v>
                </c:pt>
                <c:pt idx="14995">
                  <c:v>26.010390543975529</c:v>
                </c:pt>
                <c:pt idx="14996">
                  <c:v>26.00978281532992</c:v>
                </c:pt>
                <c:pt idx="14997">
                  <c:v>26.009175086684316</c:v>
                </c:pt>
                <c:pt idx="14998">
                  <c:v>26.008567358038707</c:v>
                </c:pt>
                <c:pt idx="14999">
                  <c:v>26.007959629393103</c:v>
                </c:pt>
                <c:pt idx="15000">
                  <c:v>26.007351900747494</c:v>
                </c:pt>
                <c:pt idx="15001">
                  <c:v>26.006744172101889</c:v>
                </c:pt>
                <c:pt idx="15002">
                  <c:v>26.006136443456281</c:v>
                </c:pt>
                <c:pt idx="15003">
                  <c:v>26.005528714810676</c:v>
                </c:pt>
                <c:pt idx="15004">
                  <c:v>26.004920986165068</c:v>
                </c:pt>
                <c:pt idx="15005">
                  <c:v>26.004302911405734</c:v>
                </c:pt>
                <c:pt idx="15006">
                  <c:v>26.003684836646396</c:v>
                </c:pt>
                <c:pt idx="15007">
                  <c:v>26.003066761887062</c:v>
                </c:pt>
                <c:pt idx="15008">
                  <c:v>26.002448687127728</c:v>
                </c:pt>
                <c:pt idx="15009">
                  <c:v>26.001830612368394</c:v>
                </c:pt>
                <c:pt idx="15010">
                  <c:v>26.001212537609057</c:v>
                </c:pt>
                <c:pt idx="15011">
                  <c:v>26.000594462849723</c:v>
                </c:pt>
                <c:pt idx="15012">
                  <c:v>25.999976388090388</c:v>
                </c:pt>
                <c:pt idx="15013">
                  <c:v>25.999358313331054</c:v>
                </c:pt>
                <c:pt idx="15014">
                  <c:v>25.998740238571717</c:v>
                </c:pt>
                <c:pt idx="15015">
                  <c:v>25.998122163812383</c:v>
                </c:pt>
                <c:pt idx="15016">
                  <c:v>25.997504089053049</c:v>
                </c:pt>
                <c:pt idx="15017">
                  <c:v>25.996886014293715</c:v>
                </c:pt>
                <c:pt idx="15018">
                  <c:v>25.996267939534377</c:v>
                </c:pt>
                <c:pt idx="15019">
                  <c:v>25.995649864775043</c:v>
                </c:pt>
                <c:pt idx="15020">
                  <c:v>25.995031790015709</c:v>
                </c:pt>
                <c:pt idx="15021">
                  <c:v>25.994413715256371</c:v>
                </c:pt>
                <c:pt idx="15022">
                  <c:v>25.993795640497037</c:v>
                </c:pt>
                <c:pt idx="15023">
                  <c:v>25.993177565737703</c:v>
                </c:pt>
                <c:pt idx="15024">
                  <c:v>25.992559490978369</c:v>
                </c:pt>
                <c:pt idx="15025">
                  <c:v>25.991941416219031</c:v>
                </c:pt>
                <c:pt idx="15026">
                  <c:v>25.991323341459697</c:v>
                </c:pt>
                <c:pt idx="15027">
                  <c:v>25.990705266700363</c:v>
                </c:pt>
                <c:pt idx="15028">
                  <c:v>25.990087191941029</c:v>
                </c:pt>
                <c:pt idx="15029">
                  <c:v>25.989469117181692</c:v>
                </c:pt>
                <c:pt idx="15030">
                  <c:v>25.988851042422358</c:v>
                </c:pt>
                <c:pt idx="15031">
                  <c:v>25.988232967663023</c:v>
                </c:pt>
                <c:pt idx="15032">
                  <c:v>25.987614892903689</c:v>
                </c:pt>
                <c:pt idx="15033">
                  <c:v>25.986996818144352</c:v>
                </c:pt>
                <c:pt idx="15034">
                  <c:v>25.986378743385018</c:v>
                </c:pt>
                <c:pt idx="15035">
                  <c:v>25.98574258526623</c:v>
                </c:pt>
                <c:pt idx="15036">
                  <c:v>25.985106427147446</c:v>
                </c:pt>
                <c:pt idx="15037">
                  <c:v>25.984470269028659</c:v>
                </c:pt>
                <c:pt idx="15038">
                  <c:v>25.983834110909875</c:v>
                </c:pt>
                <c:pt idx="15039">
                  <c:v>25.983197952791087</c:v>
                </c:pt>
                <c:pt idx="15040">
                  <c:v>25.982561794672304</c:v>
                </c:pt>
                <c:pt idx="15041">
                  <c:v>25.981925636553516</c:v>
                </c:pt>
                <c:pt idx="15042">
                  <c:v>25.981289478434732</c:v>
                </c:pt>
                <c:pt idx="15043">
                  <c:v>25.980653320315945</c:v>
                </c:pt>
                <c:pt idx="15044">
                  <c:v>25.980017162197161</c:v>
                </c:pt>
                <c:pt idx="15045">
                  <c:v>25.979381004078373</c:v>
                </c:pt>
                <c:pt idx="15046">
                  <c:v>25.978744845959589</c:v>
                </c:pt>
                <c:pt idx="15047">
                  <c:v>25.978108687840802</c:v>
                </c:pt>
                <c:pt idx="15048">
                  <c:v>25.977472529722018</c:v>
                </c:pt>
                <c:pt idx="15049">
                  <c:v>25.97683637160323</c:v>
                </c:pt>
                <c:pt idx="15050">
                  <c:v>25.976200213484443</c:v>
                </c:pt>
                <c:pt idx="15051">
                  <c:v>25.975564055365659</c:v>
                </c:pt>
                <c:pt idx="15052">
                  <c:v>25.974927897246872</c:v>
                </c:pt>
                <c:pt idx="15053">
                  <c:v>25.974291739128088</c:v>
                </c:pt>
                <c:pt idx="15054">
                  <c:v>25.9736555810093</c:v>
                </c:pt>
                <c:pt idx="15055">
                  <c:v>25.973019422890516</c:v>
                </c:pt>
                <c:pt idx="15056">
                  <c:v>25.972383264771729</c:v>
                </c:pt>
                <c:pt idx="15057">
                  <c:v>25.971747106652945</c:v>
                </c:pt>
                <c:pt idx="15058">
                  <c:v>25.971110948534157</c:v>
                </c:pt>
                <c:pt idx="15059">
                  <c:v>25.970474790415373</c:v>
                </c:pt>
                <c:pt idx="15060">
                  <c:v>25.969838632296586</c:v>
                </c:pt>
                <c:pt idx="15061">
                  <c:v>25.969202474177802</c:v>
                </c:pt>
                <c:pt idx="15062">
                  <c:v>25.968566316059015</c:v>
                </c:pt>
                <c:pt idx="15063">
                  <c:v>25.967930157940231</c:v>
                </c:pt>
                <c:pt idx="15064">
                  <c:v>25.967293999821443</c:v>
                </c:pt>
                <c:pt idx="15065">
                  <c:v>25.966637500836015</c:v>
                </c:pt>
                <c:pt idx="15066">
                  <c:v>25.965981001850587</c:v>
                </c:pt>
                <c:pt idx="15067">
                  <c:v>25.965324502865158</c:v>
                </c:pt>
                <c:pt idx="15068">
                  <c:v>25.964668003879734</c:v>
                </c:pt>
                <c:pt idx="15069">
                  <c:v>25.964011504894305</c:v>
                </c:pt>
                <c:pt idx="15070">
                  <c:v>25.963355005908877</c:v>
                </c:pt>
                <c:pt idx="15071">
                  <c:v>25.962698506923449</c:v>
                </c:pt>
                <c:pt idx="15072">
                  <c:v>25.96204200793802</c:v>
                </c:pt>
                <c:pt idx="15073">
                  <c:v>25.961385508952592</c:v>
                </c:pt>
                <c:pt idx="15074">
                  <c:v>25.960729009967164</c:v>
                </c:pt>
                <c:pt idx="15075">
                  <c:v>25.960072510981735</c:v>
                </c:pt>
                <c:pt idx="15076">
                  <c:v>25.959416011996311</c:v>
                </c:pt>
                <c:pt idx="15077">
                  <c:v>25.958759513010882</c:v>
                </c:pt>
                <c:pt idx="15078">
                  <c:v>25.958103014025454</c:v>
                </c:pt>
                <c:pt idx="15079">
                  <c:v>25.957446515040026</c:v>
                </c:pt>
                <c:pt idx="15080">
                  <c:v>25.956790016054597</c:v>
                </c:pt>
                <c:pt idx="15081">
                  <c:v>25.956133517069169</c:v>
                </c:pt>
                <c:pt idx="15082">
                  <c:v>25.955477018083741</c:v>
                </c:pt>
                <c:pt idx="15083">
                  <c:v>25.954820519098316</c:v>
                </c:pt>
                <c:pt idx="15084">
                  <c:v>25.954164020112888</c:v>
                </c:pt>
                <c:pt idx="15085">
                  <c:v>25.95350752112746</c:v>
                </c:pt>
                <c:pt idx="15086">
                  <c:v>25.952851022142031</c:v>
                </c:pt>
                <c:pt idx="15087">
                  <c:v>25.952194523156603</c:v>
                </c:pt>
                <c:pt idx="15088">
                  <c:v>25.951538024171175</c:v>
                </c:pt>
                <c:pt idx="15089">
                  <c:v>25.950881525185746</c:v>
                </c:pt>
                <c:pt idx="15090">
                  <c:v>25.950225026200318</c:v>
                </c:pt>
                <c:pt idx="15091">
                  <c:v>25.949568527214893</c:v>
                </c:pt>
                <c:pt idx="15092">
                  <c:v>25.948912028229465</c:v>
                </c:pt>
                <c:pt idx="15093">
                  <c:v>25.948255529244037</c:v>
                </c:pt>
                <c:pt idx="15094">
                  <c:v>25.947599030258608</c:v>
                </c:pt>
                <c:pt idx="15095">
                  <c:v>25.946925329321459</c:v>
                </c:pt>
                <c:pt idx="15096">
                  <c:v>25.946251628384314</c:v>
                </c:pt>
                <c:pt idx="15097">
                  <c:v>25.945577927447165</c:v>
                </c:pt>
                <c:pt idx="15098">
                  <c:v>25.944904226510015</c:v>
                </c:pt>
                <c:pt idx="15099">
                  <c:v>25.94423052557287</c:v>
                </c:pt>
                <c:pt idx="15100">
                  <c:v>25.943556824635721</c:v>
                </c:pt>
                <c:pt idx="15101">
                  <c:v>25.942883123698572</c:v>
                </c:pt>
                <c:pt idx="15102">
                  <c:v>25.942209422761422</c:v>
                </c:pt>
                <c:pt idx="15103">
                  <c:v>25.941535721824277</c:v>
                </c:pt>
                <c:pt idx="15104">
                  <c:v>25.940862020887128</c:v>
                </c:pt>
                <c:pt idx="15105">
                  <c:v>25.940188319949979</c:v>
                </c:pt>
                <c:pt idx="15106">
                  <c:v>25.939514619012833</c:v>
                </c:pt>
                <c:pt idx="15107">
                  <c:v>25.938840918075684</c:v>
                </c:pt>
                <c:pt idx="15108">
                  <c:v>25.938167217138535</c:v>
                </c:pt>
                <c:pt idx="15109">
                  <c:v>25.937493516201386</c:v>
                </c:pt>
                <c:pt idx="15110">
                  <c:v>25.93681981526424</c:v>
                </c:pt>
                <c:pt idx="15111">
                  <c:v>25.936146114327091</c:v>
                </c:pt>
                <c:pt idx="15112">
                  <c:v>25.935472413389942</c:v>
                </c:pt>
                <c:pt idx="15113">
                  <c:v>25.934798712452796</c:v>
                </c:pt>
                <c:pt idx="15114">
                  <c:v>25.934125011515647</c:v>
                </c:pt>
                <c:pt idx="15115">
                  <c:v>25.933451310578498</c:v>
                </c:pt>
                <c:pt idx="15116">
                  <c:v>25.932777609641352</c:v>
                </c:pt>
                <c:pt idx="15117">
                  <c:v>25.932103908704203</c:v>
                </c:pt>
                <c:pt idx="15118">
                  <c:v>25.931430207767054</c:v>
                </c:pt>
                <c:pt idx="15119">
                  <c:v>25.930756506829908</c:v>
                </c:pt>
                <c:pt idx="15120">
                  <c:v>25.930082805892759</c:v>
                </c:pt>
                <c:pt idx="15121">
                  <c:v>25.92940910495561</c:v>
                </c:pt>
                <c:pt idx="15122">
                  <c:v>25.928735404018461</c:v>
                </c:pt>
                <c:pt idx="15123">
                  <c:v>25.928061703081315</c:v>
                </c:pt>
                <c:pt idx="15124">
                  <c:v>25.927388002144166</c:v>
                </c:pt>
                <c:pt idx="15125">
                  <c:v>25.926701098270154</c:v>
                </c:pt>
                <c:pt idx="15126">
                  <c:v>25.926014194396142</c:v>
                </c:pt>
                <c:pt idx="15127">
                  <c:v>25.925327290522127</c:v>
                </c:pt>
                <c:pt idx="15128">
                  <c:v>25.924640386648115</c:v>
                </c:pt>
                <c:pt idx="15129">
                  <c:v>25.923953482774102</c:v>
                </c:pt>
                <c:pt idx="15130">
                  <c:v>25.92326657890009</c:v>
                </c:pt>
                <c:pt idx="15131">
                  <c:v>25.922579675026078</c:v>
                </c:pt>
                <c:pt idx="15132">
                  <c:v>25.921892771152063</c:v>
                </c:pt>
                <c:pt idx="15133">
                  <c:v>25.921205867278051</c:v>
                </c:pt>
                <c:pt idx="15134">
                  <c:v>25.920518963404039</c:v>
                </c:pt>
                <c:pt idx="15135">
                  <c:v>25.919832059530027</c:v>
                </c:pt>
                <c:pt idx="15136">
                  <c:v>25.919145155656015</c:v>
                </c:pt>
                <c:pt idx="15137">
                  <c:v>25.918458251781999</c:v>
                </c:pt>
                <c:pt idx="15138">
                  <c:v>25.917771347907987</c:v>
                </c:pt>
                <c:pt idx="15139">
                  <c:v>25.917084444033975</c:v>
                </c:pt>
                <c:pt idx="15140">
                  <c:v>25.916397540159963</c:v>
                </c:pt>
                <c:pt idx="15141">
                  <c:v>25.915710636285951</c:v>
                </c:pt>
                <c:pt idx="15142">
                  <c:v>25.915023732411935</c:v>
                </c:pt>
                <c:pt idx="15143">
                  <c:v>25.914336828537923</c:v>
                </c:pt>
                <c:pt idx="15144">
                  <c:v>25.913649924663911</c:v>
                </c:pt>
                <c:pt idx="15145">
                  <c:v>25.912963020789899</c:v>
                </c:pt>
                <c:pt idx="15146">
                  <c:v>25.912276116915887</c:v>
                </c:pt>
                <c:pt idx="15147">
                  <c:v>25.911589213041871</c:v>
                </c:pt>
                <c:pt idx="15148">
                  <c:v>25.910902309167859</c:v>
                </c:pt>
                <c:pt idx="15149">
                  <c:v>25.910215405293847</c:v>
                </c:pt>
                <c:pt idx="15150">
                  <c:v>25.909528501419835</c:v>
                </c:pt>
                <c:pt idx="15151">
                  <c:v>25.908841597545823</c:v>
                </c:pt>
                <c:pt idx="15152">
                  <c:v>25.908154693671808</c:v>
                </c:pt>
                <c:pt idx="15153">
                  <c:v>25.907467789797796</c:v>
                </c:pt>
                <c:pt idx="15154">
                  <c:v>25.906780885923784</c:v>
                </c:pt>
                <c:pt idx="15155">
                  <c:v>25.90608758470276</c:v>
                </c:pt>
                <c:pt idx="15156">
                  <c:v>25.905394283481737</c:v>
                </c:pt>
                <c:pt idx="15157">
                  <c:v>25.904700982260717</c:v>
                </c:pt>
                <c:pt idx="15158">
                  <c:v>25.904007681039694</c:v>
                </c:pt>
                <c:pt idx="15159">
                  <c:v>25.903314379818671</c:v>
                </c:pt>
                <c:pt idx="15160">
                  <c:v>25.902621078597647</c:v>
                </c:pt>
                <c:pt idx="15161">
                  <c:v>25.901927777376624</c:v>
                </c:pt>
                <c:pt idx="15162">
                  <c:v>25.901234476155604</c:v>
                </c:pt>
                <c:pt idx="15163">
                  <c:v>25.900541174934581</c:v>
                </c:pt>
                <c:pt idx="15164">
                  <c:v>25.899847873713558</c:v>
                </c:pt>
                <c:pt idx="15165">
                  <c:v>25.899154572492534</c:v>
                </c:pt>
                <c:pt idx="15166">
                  <c:v>25.898461271271511</c:v>
                </c:pt>
                <c:pt idx="15167">
                  <c:v>25.897767970050491</c:v>
                </c:pt>
                <c:pt idx="15168">
                  <c:v>25.897074668829468</c:v>
                </c:pt>
                <c:pt idx="15169">
                  <c:v>25.896381367608445</c:v>
                </c:pt>
                <c:pt idx="15170">
                  <c:v>25.895688066387422</c:v>
                </c:pt>
                <c:pt idx="15171">
                  <c:v>25.894994765166398</c:v>
                </c:pt>
                <c:pt idx="15172">
                  <c:v>25.894301463945379</c:v>
                </c:pt>
                <c:pt idx="15173">
                  <c:v>25.893608162724355</c:v>
                </c:pt>
                <c:pt idx="15174">
                  <c:v>25.892914861503332</c:v>
                </c:pt>
                <c:pt idx="15175">
                  <c:v>25.892221560282309</c:v>
                </c:pt>
                <c:pt idx="15176">
                  <c:v>25.891528259061285</c:v>
                </c:pt>
                <c:pt idx="15177">
                  <c:v>25.890834957840266</c:v>
                </c:pt>
                <c:pt idx="15178">
                  <c:v>25.890141656619242</c:v>
                </c:pt>
                <c:pt idx="15179">
                  <c:v>25.889448355398219</c:v>
                </c:pt>
                <c:pt idx="15180">
                  <c:v>25.888755054177196</c:v>
                </c:pt>
                <c:pt idx="15181">
                  <c:v>25.888061752956173</c:v>
                </c:pt>
                <c:pt idx="15182">
                  <c:v>25.887368451735153</c:v>
                </c:pt>
                <c:pt idx="15183">
                  <c:v>25.886675150514129</c:v>
                </c:pt>
                <c:pt idx="15184">
                  <c:v>25.885981849293106</c:v>
                </c:pt>
                <c:pt idx="15185">
                  <c:v>25.885290044042748</c:v>
                </c:pt>
                <c:pt idx="15186">
                  <c:v>25.884598238792393</c:v>
                </c:pt>
                <c:pt idx="15187">
                  <c:v>25.883906433542034</c:v>
                </c:pt>
                <c:pt idx="15188">
                  <c:v>25.883214628291679</c:v>
                </c:pt>
                <c:pt idx="15189">
                  <c:v>25.88252282304132</c:v>
                </c:pt>
                <c:pt idx="15190">
                  <c:v>25.881831017790962</c:v>
                </c:pt>
                <c:pt idx="15191">
                  <c:v>25.881139212540607</c:v>
                </c:pt>
                <c:pt idx="15192">
                  <c:v>25.880447407290248</c:v>
                </c:pt>
                <c:pt idx="15193">
                  <c:v>25.879755602039893</c:v>
                </c:pt>
                <c:pt idx="15194">
                  <c:v>25.879063796789534</c:v>
                </c:pt>
                <c:pt idx="15195">
                  <c:v>25.878371991539176</c:v>
                </c:pt>
                <c:pt idx="15196">
                  <c:v>25.877680186288821</c:v>
                </c:pt>
                <c:pt idx="15197">
                  <c:v>25.876988381038462</c:v>
                </c:pt>
                <c:pt idx="15198">
                  <c:v>25.876296575788107</c:v>
                </c:pt>
                <c:pt idx="15199">
                  <c:v>25.875604770537748</c:v>
                </c:pt>
                <c:pt idx="15200">
                  <c:v>25.87491296528739</c:v>
                </c:pt>
                <c:pt idx="15201">
                  <c:v>25.874221160037035</c:v>
                </c:pt>
                <c:pt idx="15202">
                  <c:v>25.873529354786676</c:v>
                </c:pt>
                <c:pt idx="15203">
                  <c:v>25.872837549536321</c:v>
                </c:pt>
                <c:pt idx="15204">
                  <c:v>25.872145744285962</c:v>
                </c:pt>
                <c:pt idx="15205">
                  <c:v>25.871453939035604</c:v>
                </c:pt>
                <c:pt idx="15206">
                  <c:v>25.870762133785249</c:v>
                </c:pt>
                <c:pt idx="15207">
                  <c:v>25.87007032853489</c:v>
                </c:pt>
                <c:pt idx="15208">
                  <c:v>25.869378523284535</c:v>
                </c:pt>
                <c:pt idx="15209">
                  <c:v>25.868686718034176</c:v>
                </c:pt>
                <c:pt idx="15210">
                  <c:v>25.867994912783818</c:v>
                </c:pt>
                <c:pt idx="15211">
                  <c:v>25.867303107533463</c:v>
                </c:pt>
                <c:pt idx="15212">
                  <c:v>25.866611302283104</c:v>
                </c:pt>
                <c:pt idx="15213">
                  <c:v>25.865919497032749</c:v>
                </c:pt>
                <c:pt idx="15214">
                  <c:v>25.86522769178239</c:v>
                </c:pt>
                <c:pt idx="15215">
                  <c:v>25.86454488901984</c:v>
                </c:pt>
                <c:pt idx="15216">
                  <c:v>25.863862086257289</c:v>
                </c:pt>
                <c:pt idx="15217">
                  <c:v>25.863179283494734</c:v>
                </c:pt>
                <c:pt idx="15218">
                  <c:v>25.862496480732183</c:v>
                </c:pt>
                <c:pt idx="15219">
                  <c:v>25.861813677969632</c:v>
                </c:pt>
                <c:pt idx="15220">
                  <c:v>25.861130875207081</c:v>
                </c:pt>
                <c:pt idx="15221">
                  <c:v>25.860448072444527</c:v>
                </c:pt>
                <c:pt idx="15222">
                  <c:v>25.859765269681976</c:v>
                </c:pt>
                <c:pt idx="15223">
                  <c:v>25.859082466919425</c:v>
                </c:pt>
                <c:pt idx="15224">
                  <c:v>25.858399664156874</c:v>
                </c:pt>
                <c:pt idx="15225">
                  <c:v>25.857716861394319</c:v>
                </c:pt>
                <c:pt idx="15226">
                  <c:v>25.857034058631768</c:v>
                </c:pt>
                <c:pt idx="15227">
                  <c:v>25.856351255869217</c:v>
                </c:pt>
                <c:pt idx="15228">
                  <c:v>25.855668453106667</c:v>
                </c:pt>
                <c:pt idx="15229">
                  <c:v>25.854985650344112</c:v>
                </c:pt>
                <c:pt idx="15230">
                  <c:v>25.854302847581561</c:v>
                </c:pt>
                <c:pt idx="15231">
                  <c:v>25.85362004481901</c:v>
                </c:pt>
                <c:pt idx="15232">
                  <c:v>25.852937242056459</c:v>
                </c:pt>
                <c:pt idx="15233">
                  <c:v>25.852254439293908</c:v>
                </c:pt>
                <c:pt idx="15234">
                  <c:v>25.851571636531354</c:v>
                </c:pt>
                <c:pt idx="15235">
                  <c:v>25.850888833768803</c:v>
                </c:pt>
                <c:pt idx="15236">
                  <c:v>25.850206031006252</c:v>
                </c:pt>
                <c:pt idx="15237">
                  <c:v>25.849523228243701</c:v>
                </c:pt>
                <c:pt idx="15238">
                  <c:v>25.848840425481146</c:v>
                </c:pt>
                <c:pt idx="15239">
                  <c:v>25.848157622718595</c:v>
                </c:pt>
                <c:pt idx="15240">
                  <c:v>25.847474819956044</c:v>
                </c:pt>
                <c:pt idx="15241">
                  <c:v>25.846792017193494</c:v>
                </c:pt>
                <c:pt idx="15242">
                  <c:v>25.846109214430939</c:v>
                </c:pt>
                <c:pt idx="15243">
                  <c:v>25.845426411668388</c:v>
                </c:pt>
                <c:pt idx="15244">
                  <c:v>25.844743608905837</c:v>
                </c:pt>
                <c:pt idx="15245">
                  <c:v>25.84407497758469</c:v>
                </c:pt>
                <c:pt idx="15246">
                  <c:v>25.843406346263542</c:v>
                </c:pt>
                <c:pt idx="15247">
                  <c:v>25.842737714942391</c:v>
                </c:pt>
                <c:pt idx="15248">
                  <c:v>25.842069083621244</c:v>
                </c:pt>
                <c:pt idx="15249">
                  <c:v>25.841400452300096</c:v>
                </c:pt>
                <c:pt idx="15250">
                  <c:v>25.840731820978949</c:v>
                </c:pt>
                <c:pt idx="15251">
                  <c:v>25.840063189657798</c:v>
                </c:pt>
                <c:pt idx="15252">
                  <c:v>25.83939455833665</c:v>
                </c:pt>
                <c:pt idx="15253">
                  <c:v>25.838725927015503</c:v>
                </c:pt>
                <c:pt idx="15254">
                  <c:v>25.838057295694355</c:v>
                </c:pt>
                <c:pt idx="15255">
                  <c:v>25.837388664373204</c:v>
                </c:pt>
                <c:pt idx="15256">
                  <c:v>25.836720033052057</c:v>
                </c:pt>
                <c:pt idx="15257">
                  <c:v>25.836051401730909</c:v>
                </c:pt>
                <c:pt idx="15258">
                  <c:v>25.835382770409762</c:v>
                </c:pt>
                <c:pt idx="15259">
                  <c:v>25.834714139088611</c:v>
                </c:pt>
                <c:pt idx="15260">
                  <c:v>25.834045507767463</c:v>
                </c:pt>
                <c:pt idx="15261">
                  <c:v>25.833376876446316</c:v>
                </c:pt>
                <c:pt idx="15262">
                  <c:v>25.832708245125168</c:v>
                </c:pt>
                <c:pt idx="15263">
                  <c:v>25.832039613804021</c:v>
                </c:pt>
                <c:pt idx="15264">
                  <c:v>25.83137098248287</c:v>
                </c:pt>
                <c:pt idx="15265">
                  <c:v>25.830702351161722</c:v>
                </c:pt>
                <c:pt idx="15266">
                  <c:v>25.830033719840575</c:v>
                </c:pt>
                <c:pt idx="15267">
                  <c:v>25.829365088519427</c:v>
                </c:pt>
                <c:pt idx="15268">
                  <c:v>25.828696457198276</c:v>
                </c:pt>
                <c:pt idx="15269">
                  <c:v>25.828027825877129</c:v>
                </c:pt>
                <c:pt idx="15270">
                  <c:v>25.827359194555982</c:v>
                </c:pt>
                <c:pt idx="15271">
                  <c:v>25.826690563234834</c:v>
                </c:pt>
                <c:pt idx="15272">
                  <c:v>25.826021931913683</c:v>
                </c:pt>
                <c:pt idx="15273">
                  <c:v>25.825353300592536</c:v>
                </c:pt>
                <c:pt idx="15274">
                  <c:v>25.824684669271388</c:v>
                </c:pt>
                <c:pt idx="15275">
                  <c:v>25.824032941619965</c:v>
                </c:pt>
                <c:pt idx="15276">
                  <c:v>25.823381213968545</c:v>
                </c:pt>
                <c:pt idx="15277">
                  <c:v>25.822729486317122</c:v>
                </c:pt>
                <c:pt idx="15278">
                  <c:v>25.822077758665703</c:v>
                </c:pt>
                <c:pt idx="15279">
                  <c:v>25.82142603101428</c:v>
                </c:pt>
                <c:pt idx="15280">
                  <c:v>25.82077430336286</c:v>
                </c:pt>
                <c:pt idx="15281">
                  <c:v>25.820122575711437</c:v>
                </c:pt>
                <c:pt idx="15282">
                  <c:v>25.819470848060014</c:v>
                </c:pt>
                <c:pt idx="15283">
                  <c:v>25.818819120408595</c:v>
                </c:pt>
                <c:pt idx="15284">
                  <c:v>25.818167392757172</c:v>
                </c:pt>
                <c:pt idx="15285">
                  <c:v>25.817515665105752</c:v>
                </c:pt>
                <c:pt idx="15286">
                  <c:v>25.816863937454329</c:v>
                </c:pt>
                <c:pt idx="15287">
                  <c:v>25.816212209802909</c:v>
                </c:pt>
                <c:pt idx="15288">
                  <c:v>25.815560482151486</c:v>
                </c:pt>
                <c:pt idx="15289">
                  <c:v>25.814908754500067</c:v>
                </c:pt>
                <c:pt idx="15290">
                  <c:v>25.814257026848644</c:v>
                </c:pt>
                <c:pt idx="15291">
                  <c:v>25.813605299197221</c:v>
                </c:pt>
                <c:pt idx="15292">
                  <c:v>25.812953571545801</c:v>
                </c:pt>
                <c:pt idx="15293">
                  <c:v>25.812301843894378</c:v>
                </c:pt>
                <c:pt idx="15294">
                  <c:v>25.811650116242959</c:v>
                </c:pt>
                <c:pt idx="15295">
                  <c:v>25.810998388591536</c:v>
                </c:pt>
                <c:pt idx="15296">
                  <c:v>25.810346660940116</c:v>
                </c:pt>
                <c:pt idx="15297">
                  <c:v>25.809694933288693</c:v>
                </c:pt>
                <c:pt idx="15298">
                  <c:v>25.80904320563727</c:v>
                </c:pt>
                <c:pt idx="15299">
                  <c:v>25.80839147798585</c:v>
                </c:pt>
                <c:pt idx="15300">
                  <c:v>25.807739750334427</c:v>
                </c:pt>
                <c:pt idx="15301">
                  <c:v>25.807088022683008</c:v>
                </c:pt>
                <c:pt idx="15302">
                  <c:v>25.806436295031585</c:v>
                </c:pt>
                <c:pt idx="15303">
                  <c:v>25.805784567380165</c:v>
                </c:pt>
                <c:pt idx="15304">
                  <c:v>25.805132839728742</c:v>
                </c:pt>
                <c:pt idx="15305">
                  <c:v>25.804500517559006</c:v>
                </c:pt>
                <c:pt idx="15306">
                  <c:v>25.803868195389267</c:v>
                </c:pt>
                <c:pt idx="15307">
                  <c:v>25.803235873219531</c:v>
                </c:pt>
                <c:pt idx="15308">
                  <c:v>25.802603551049796</c:v>
                </c:pt>
                <c:pt idx="15309">
                  <c:v>25.801971228880056</c:v>
                </c:pt>
                <c:pt idx="15310">
                  <c:v>25.80133890671032</c:v>
                </c:pt>
                <c:pt idx="15311">
                  <c:v>25.800706584540581</c:v>
                </c:pt>
                <c:pt idx="15312">
                  <c:v>25.800074262370845</c:v>
                </c:pt>
                <c:pt idx="15313">
                  <c:v>25.79944194020111</c:v>
                </c:pt>
                <c:pt idx="15314">
                  <c:v>25.79880961803137</c:v>
                </c:pt>
                <c:pt idx="15315">
                  <c:v>25.798177295861635</c:v>
                </c:pt>
                <c:pt idx="15316">
                  <c:v>25.797544973691899</c:v>
                </c:pt>
                <c:pt idx="15317">
                  <c:v>25.79691265152216</c:v>
                </c:pt>
                <c:pt idx="15318">
                  <c:v>25.796280329352424</c:v>
                </c:pt>
                <c:pt idx="15319">
                  <c:v>25.795648007182685</c:v>
                </c:pt>
                <c:pt idx="15320">
                  <c:v>25.795015685012949</c:v>
                </c:pt>
                <c:pt idx="15321">
                  <c:v>25.794383362843213</c:v>
                </c:pt>
                <c:pt idx="15322">
                  <c:v>25.793751040673474</c:v>
                </c:pt>
                <c:pt idx="15323">
                  <c:v>25.793118718503738</c:v>
                </c:pt>
                <c:pt idx="15324">
                  <c:v>25.792486396334002</c:v>
                </c:pt>
                <c:pt idx="15325">
                  <c:v>25.791854074164263</c:v>
                </c:pt>
                <c:pt idx="15326">
                  <c:v>25.791221751994527</c:v>
                </c:pt>
                <c:pt idx="15327">
                  <c:v>25.790589429824792</c:v>
                </c:pt>
                <c:pt idx="15328">
                  <c:v>25.789957107655052</c:v>
                </c:pt>
                <c:pt idx="15329">
                  <c:v>25.789324785485316</c:v>
                </c:pt>
                <c:pt idx="15330">
                  <c:v>25.788692463315577</c:v>
                </c:pt>
                <c:pt idx="15331">
                  <c:v>25.788060141145841</c:v>
                </c:pt>
                <c:pt idx="15332">
                  <c:v>25.787427818976106</c:v>
                </c:pt>
                <c:pt idx="15333">
                  <c:v>25.786795496806366</c:v>
                </c:pt>
                <c:pt idx="15334">
                  <c:v>25.786163174636631</c:v>
                </c:pt>
                <c:pt idx="15335">
                  <c:v>25.785552081606095</c:v>
                </c:pt>
                <c:pt idx="15336">
                  <c:v>25.78494098857556</c:v>
                </c:pt>
                <c:pt idx="15337">
                  <c:v>25.784329895545021</c:v>
                </c:pt>
                <c:pt idx="15338">
                  <c:v>25.783718802514485</c:v>
                </c:pt>
                <c:pt idx="15339">
                  <c:v>25.78310770948395</c:v>
                </c:pt>
                <c:pt idx="15340">
                  <c:v>25.782496616453415</c:v>
                </c:pt>
                <c:pt idx="15341">
                  <c:v>25.781885523422879</c:v>
                </c:pt>
                <c:pt idx="15342">
                  <c:v>25.781274430392344</c:v>
                </c:pt>
                <c:pt idx="15343">
                  <c:v>25.780663337361808</c:v>
                </c:pt>
                <c:pt idx="15344">
                  <c:v>25.780052244331269</c:v>
                </c:pt>
                <c:pt idx="15345">
                  <c:v>25.779441151300734</c:v>
                </c:pt>
                <c:pt idx="15346">
                  <c:v>25.778830058270199</c:v>
                </c:pt>
                <c:pt idx="15347">
                  <c:v>25.778218965239663</c:v>
                </c:pt>
                <c:pt idx="15348">
                  <c:v>25.777607872209128</c:v>
                </c:pt>
                <c:pt idx="15349">
                  <c:v>25.776996779178589</c:v>
                </c:pt>
                <c:pt idx="15350">
                  <c:v>25.776385686148053</c:v>
                </c:pt>
                <c:pt idx="15351">
                  <c:v>25.775774593117518</c:v>
                </c:pt>
                <c:pt idx="15352">
                  <c:v>25.775163500086983</c:v>
                </c:pt>
                <c:pt idx="15353">
                  <c:v>25.774552407056447</c:v>
                </c:pt>
                <c:pt idx="15354">
                  <c:v>25.773941314025912</c:v>
                </c:pt>
                <c:pt idx="15355">
                  <c:v>25.773330220995376</c:v>
                </c:pt>
                <c:pt idx="15356">
                  <c:v>25.772719127964837</c:v>
                </c:pt>
                <c:pt idx="15357">
                  <c:v>25.772108034934302</c:v>
                </c:pt>
                <c:pt idx="15358">
                  <c:v>25.771496941903766</c:v>
                </c:pt>
                <c:pt idx="15359">
                  <c:v>25.770885848873231</c:v>
                </c:pt>
                <c:pt idx="15360">
                  <c:v>25.770274755842696</c:v>
                </c:pt>
                <c:pt idx="15361">
                  <c:v>25.769663662812157</c:v>
                </c:pt>
                <c:pt idx="15362">
                  <c:v>25.769052569781621</c:v>
                </c:pt>
                <c:pt idx="15363">
                  <c:v>25.768441476751086</c:v>
                </c:pt>
                <c:pt idx="15364">
                  <c:v>25.76783038372055</c:v>
                </c:pt>
                <c:pt idx="15365">
                  <c:v>25.767234950982914</c:v>
                </c:pt>
                <c:pt idx="15366">
                  <c:v>25.766639518245274</c:v>
                </c:pt>
                <c:pt idx="15367">
                  <c:v>25.766044085507637</c:v>
                </c:pt>
                <c:pt idx="15368">
                  <c:v>25.765448652769997</c:v>
                </c:pt>
                <c:pt idx="15369">
                  <c:v>25.764853220032361</c:v>
                </c:pt>
                <c:pt idx="15370">
                  <c:v>25.764257787294724</c:v>
                </c:pt>
                <c:pt idx="15371">
                  <c:v>25.763662354557084</c:v>
                </c:pt>
                <c:pt idx="15372">
                  <c:v>25.763066921819448</c:v>
                </c:pt>
                <c:pt idx="15373">
                  <c:v>25.762471489081808</c:v>
                </c:pt>
                <c:pt idx="15374">
                  <c:v>25.761876056344171</c:v>
                </c:pt>
                <c:pt idx="15375">
                  <c:v>25.761280623606535</c:v>
                </c:pt>
                <c:pt idx="15376">
                  <c:v>25.760685190868895</c:v>
                </c:pt>
                <c:pt idx="15377">
                  <c:v>25.760089758131258</c:v>
                </c:pt>
                <c:pt idx="15378">
                  <c:v>25.759494325393618</c:v>
                </c:pt>
                <c:pt idx="15379">
                  <c:v>25.758898892655981</c:v>
                </c:pt>
                <c:pt idx="15380">
                  <c:v>25.758303459918345</c:v>
                </c:pt>
                <c:pt idx="15381">
                  <c:v>25.757708027180705</c:v>
                </c:pt>
                <c:pt idx="15382">
                  <c:v>25.757112594443068</c:v>
                </c:pt>
                <c:pt idx="15383">
                  <c:v>25.756517161705428</c:v>
                </c:pt>
                <c:pt idx="15384">
                  <c:v>25.755921728967792</c:v>
                </c:pt>
                <c:pt idx="15385">
                  <c:v>25.755326296230155</c:v>
                </c:pt>
                <c:pt idx="15386">
                  <c:v>25.754730863492515</c:v>
                </c:pt>
                <c:pt idx="15387">
                  <c:v>25.754135430754879</c:v>
                </c:pt>
                <c:pt idx="15388">
                  <c:v>25.753539998017239</c:v>
                </c:pt>
                <c:pt idx="15389">
                  <c:v>25.752944565279602</c:v>
                </c:pt>
                <c:pt idx="15390">
                  <c:v>25.752349132541966</c:v>
                </c:pt>
                <c:pt idx="15391">
                  <c:v>25.751753699804325</c:v>
                </c:pt>
                <c:pt idx="15392">
                  <c:v>25.751158267066689</c:v>
                </c:pt>
                <c:pt idx="15393">
                  <c:v>25.750562834329049</c:v>
                </c:pt>
                <c:pt idx="15394">
                  <c:v>25.749967401591412</c:v>
                </c:pt>
                <c:pt idx="15395">
                  <c:v>25.749380955648249</c:v>
                </c:pt>
                <c:pt idx="15396">
                  <c:v>25.748794509705085</c:v>
                </c:pt>
                <c:pt idx="15397">
                  <c:v>25.748208063761922</c:v>
                </c:pt>
                <c:pt idx="15398">
                  <c:v>25.747621617818758</c:v>
                </c:pt>
                <c:pt idx="15399">
                  <c:v>25.747035171875595</c:v>
                </c:pt>
                <c:pt idx="15400">
                  <c:v>25.746448725932432</c:v>
                </c:pt>
                <c:pt idx="15401">
                  <c:v>25.745862279989268</c:v>
                </c:pt>
                <c:pt idx="15402">
                  <c:v>25.745275834046105</c:v>
                </c:pt>
                <c:pt idx="15403">
                  <c:v>25.744689388102941</c:v>
                </c:pt>
                <c:pt idx="15404">
                  <c:v>25.744102942159778</c:v>
                </c:pt>
                <c:pt idx="15405">
                  <c:v>25.743516496216614</c:v>
                </c:pt>
                <c:pt idx="15406">
                  <c:v>25.742930050273451</c:v>
                </c:pt>
                <c:pt idx="15407">
                  <c:v>25.742343604330287</c:v>
                </c:pt>
                <c:pt idx="15408">
                  <c:v>25.741757158387124</c:v>
                </c:pt>
                <c:pt idx="15409">
                  <c:v>25.74117071244396</c:v>
                </c:pt>
                <c:pt idx="15410">
                  <c:v>25.7405842665008</c:v>
                </c:pt>
                <c:pt idx="15411">
                  <c:v>25.739997820557637</c:v>
                </c:pt>
                <c:pt idx="15412">
                  <c:v>25.739411374614473</c:v>
                </c:pt>
                <c:pt idx="15413">
                  <c:v>25.73882492867131</c:v>
                </c:pt>
                <c:pt idx="15414">
                  <c:v>25.738238482728146</c:v>
                </c:pt>
                <c:pt idx="15415">
                  <c:v>25.737652036784983</c:v>
                </c:pt>
                <c:pt idx="15416">
                  <c:v>25.737065590841819</c:v>
                </c:pt>
                <c:pt idx="15417">
                  <c:v>25.736479144898656</c:v>
                </c:pt>
                <c:pt idx="15418">
                  <c:v>25.735892698955492</c:v>
                </c:pt>
                <c:pt idx="15419">
                  <c:v>25.735306253012329</c:v>
                </c:pt>
                <c:pt idx="15420">
                  <c:v>25.734719807069165</c:v>
                </c:pt>
                <c:pt idx="15421">
                  <c:v>25.734133361126002</c:v>
                </c:pt>
                <c:pt idx="15422">
                  <c:v>25.733546915182838</c:v>
                </c:pt>
                <c:pt idx="15423">
                  <c:v>25.732960469239675</c:v>
                </c:pt>
                <c:pt idx="15424">
                  <c:v>25.732374023296511</c:v>
                </c:pt>
                <c:pt idx="15425">
                  <c:v>25.731789446424422</c:v>
                </c:pt>
                <c:pt idx="15426">
                  <c:v>25.731204869552332</c:v>
                </c:pt>
                <c:pt idx="15427">
                  <c:v>25.730620292680243</c:v>
                </c:pt>
                <c:pt idx="15428">
                  <c:v>25.730035715808153</c:v>
                </c:pt>
                <c:pt idx="15429">
                  <c:v>25.729451138936064</c:v>
                </c:pt>
                <c:pt idx="15430">
                  <c:v>25.728866562063974</c:v>
                </c:pt>
                <c:pt idx="15431">
                  <c:v>25.728281985191884</c:v>
                </c:pt>
                <c:pt idx="15432">
                  <c:v>25.727697408319795</c:v>
                </c:pt>
                <c:pt idx="15433">
                  <c:v>25.727112831447705</c:v>
                </c:pt>
                <c:pt idx="15434">
                  <c:v>25.726528254575616</c:v>
                </c:pt>
                <c:pt idx="15435">
                  <c:v>25.725943677703526</c:v>
                </c:pt>
                <c:pt idx="15436">
                  <c:v>25.725359100831437</c:v>
                </c:pt>
                <c:pt idx="15437">
                  <c:v>25.724774523959347</c:v>
                </c:pt>
                <c:pt idx="15438">
                  <c:v>25.724189947087257</c:v>
                </c:pt>
                <c:pt idx="15439">
                  <c:v>25.723605370215168</c:v>
                </c:pt>
                <c:pt idx="15440">
                  <c:v>25.723020793343075</c:v>
                </c:pt>
                <c:pt idx="15441">
                  <c:v>25.722436216470985</c:v>
                </c:pt>
                <c:pt idx="15442">
                  <c:v>25.721851639598896</c:v>
                </c:pt>
                <c:pt idx="15443">
                  <c:v>25.721267062726806</c:v>
                </c:pt>
                <c:pt idx="15444">
                  <c:v>25.720682485854717</c:v>
                </c:pt>
                <c:pt idx="15445">
                  <c:v>25.720097908982627</c:v>
                </c:pt>
                <c:pt idx="15446">
                  <c:v>25.719513332110537</c:v>
                </c:pt>
                <c:pt idx="15447">
                  <c:v>25.718928755238448</c:v>
                </c:pt>
                <c:pt idx="15448">
                  <c:v>25.718344178366358</c:v>
                </c:pt>
                <c:pt idx="15449">
                  <c:v>25.717759601494269</c:v>
                </c:pt>
                <c:pt idx="15450">
                  <c:v>25.717175024622179</c:v>
                </c:pt>
                <c:pt idx="15451">
                  <c:v>25.71659044775009</c:v>
                </c:pt>
                <c:pt idx="15452">
                  <c:v>25.716005870878</c:v>
                </c:pt>
                <c:pt idx="15453">
                  <c:v>25.71542129400591</c:v>
                </c:pt>
                <c:pt idx="15454">
                  <c:v>25.714836717133821</c:v>
                </c:pt>
                <c:pt idx="15455">
                  <c:v>25.714248403479051</c:v>
                </c:pt>
                <c:pt idx="15456">
                  <c:v>25.71366008982428</c:v>
                </c:pt>
                <c:pt idx="15457">
                  <c:v>25.71307177616951</c:v>
                </c:pt>
                <c:pt idx="15458">
                  <c:v>25.712483462514736</c:v>
                </c:pt>
                <c:pt idx="15459">
                  <c:v>25.711895148859966</c:v>
                </c:pt>
                <c:pt idx="15460">
                  <c:v>25.711306835205196</c:v>
                </c:pt>
                <c:pt idx="15461">
                  <c:v>25.710718521550426</c:v>
                </c:pt>
                <c:pt idx="15462">
                  <c:v>25.710130207895656</c:v>
                </c:pt>
                <c:pt idx="15463">
                  <c:v>25.709541894240886</c:v>
                </c:pt>
                <c:pt idx="15464">
                  <c:v>25.708953580586115</c:v>
                </c:pt>
                <c:pt idx="15465">
                  <c:v>25.708365266931345</c:v>
                </c:pt>
                <c:pt idx="15466">
                  <c:v>25.707776953276571</c:v>
                </c:pt>
                <c:pt idx="15467">
                  <c:v>25.707188639621801</c:v>
                </c:pt>
                <c:pt idx="15468">
                  <c:v>25.706600325967031</c:v>
                </c:pt>
                <c:pt idx="15469">
                  <c:v>25.706012012312261</c:v>
                </c:pt>
                <c:pt idx="15470">
                  <c:v>25.705423698657491</c:v>
                </c:pt>
                <c:pt idx="15471">
                  <c:v>25.70483538500272</c:v>
                </c:pt>
                <c:pt idx="15472">
                  <c:v>25.70424707134795</c:v>
                </c:pt>
                <c:pt idx="15473">
                  <c:v>25.703658757693177</c:v>
                </c:pt>
                <c:pt idx="15474">
                  <c:v>25.703070444038406</c:v>
                </c:pt>
                <c:pt idx="15475">
                  <c:v>25.702482130383636</c:v>
                </c:pt>
                <c:pt idx="15476">
                  <c:v>25.701893816728866</c:v>
                </c:pt>
                <c:pt idx="15477">
                  <c:v>25.701305503074096</c:v>
                </c:pt>
                <c:pt idx="15478">
                  <c:v>25.700717189419326</c:v>
                </c:pt>
                <c:pt idx="15479">
                  <c:v>25.700128875764555</c:v>
                </c:pt>
                <c:pt idx="15480">
                  <c:v>25.699540562109785</c:v>
                </c:pt>
                <c:pt idx="15481">
                  <c:v>25.698952248455011</c:v>
                </c:pt>
                <c:pt idx="15482">
                  <c:v>25.698363934800241</c:v>
                </c:pt>
                <c:pt idx="15483">
                  <c:v>25.697775621145471</c:v>
                </c:pt>
                <c:pt idx="15484">
                  <c:v>25.697187307490701</c:v>
                </c:pt>
                <c:pt idx="15485">
                  <c:v>25.696594507282036</c:v>
                </c:pt>
                <c:pt idx="15486">
                  <c:v>25.696001707073371</c:v>
                </c:pt>
                <c:pt idx="15487">
                  <c:v>25.695408906864706</c:v>
                </c:pt>
                <c:pt idx="15488">
                  <c:v>25.694816106656038</c:v>
                </c:pt>
                <c:pt idx="15489">
                  <c:v>25.694223306447373</c:v>
                </c:pt>
                <c:pt idx="15490">
                  <c:v>25.693630506238708</c:v>
                </c:pt>
                <c:pt idx="15491">
                  <c:v>25.693037706030044</c:v>
                </c:pt>
                <c:pt idx="15492">
                  <c:v>25.692444905821379</c:v>
                </c:pt>
                <c:pt idx="15493">
                  <c:v>25.69185210561271</c:v>
                </c:pt>
                <c:pt idx="15494">
                  <c:v>25.691259305404046</c:v>
                </c:pt>
                <c:pt idx="15495">
                  <c:v>25.690666505195381</c:v>
                </c:pt>
                <c:pt idx="15496">
                  <c:v>25.690073704986716</c:v>
                </c:pt>
                <c:pt idx="15497">
                  <c:v>25.689480904778051</c:v>
                </c:pt>
                <c:pt idx="15498">
                  <c:v>25.688888104569386</c:v>
                </c:pt>
                <c:pt idx="15499">
                  <c:v>25.688295304360722</c:v>
                </c:pt>
                <c:pt idx="15500">
                  <c:v>25.687702504152053</c:v>
                </c:pt>
                <c:pt idx="15501">
                  <c:v>25.687109703943388</c:v>
                </c:pt>
                <c:pt idx="15502">
                  <c:v>25.686516903734724</c:v>
                </c:pt>
                <c:pt idx="15503">
                  <c:v>25.685924103526059</c:v>
                </c:pt>
                <c:pt idx="15504">
                  <c:v>25.685331303317394</c:v>
                </c:pt>
                <c:pt idx="15505">
                  <c:v>25.684738503108726</c:v>
                </c:pt>
                <c:pt idx="15506">
                  <c:v>25.684145702900061</c:v>
                </c:pt>
                <c:pt idx="15507">
                  <c:v>25.683552902691396</c:v>
                </c:pt>
                <c:pt idx="15508">
                  <c:v>25.682960102482731</c:v>
                </c:pt>
                <c:pt idx="15509">
                  <c:v>25.682367302274066</c:v>
                </c:pt>
                <c:pt idx="15510">
                  <c:v>25.681774502065402</c:v>
                </c:pt>
                <c:pt idx="15511">
                  <c:v>25.681181701856737</c:v>
                </c:pt>
                <c:pt idx="15512">
                  <c:v>25.680588901648068</c:v>
                </c:pt>
                <c:pt idx="15513">
                  <c:v>25.679996101439404</c:v>
                </c:pt>
                <c:pt idx="15514">
                  <c:v>25.679403301230739</c:v>
                </c:pt>
                <c:pt idx="15515">
                  <c:v>25.678808587998869</c:v>
                </c:pt>
                <c:pt idx="15516">
                  <c:v>25.678213874766996</c:v>
                </c:pt>
                <c:pt idx="15517">
                  <c:v>25.677619161535127</c:v>
                </c:pt>
                <c:pt idx="15518">
                  <c:v>25.677024448303257</c:v>
                </c:pt>
                <c:pt idx="15519">
                  <c:v>25.676429735071387</c:v>
                </c:pt>
                <c:pt idx="15520">
                  <c:v>25.675835021839514</c:v>
                </c:pt>
                <c:pt idx="15521">
                  <c:v>25.675240308607645</c:v>
                </c:pt>
                <c:pt idx="15522">
                  <c:v>25.674645595375775</c:v>
                </c:pt>
                <c:pt idx="15523">
                  <c:v>25.674050882143902</c:v>
                </c:pt>
                <c:pt idx="15524">
                  <c:v>25.673456168912033</c:v>
                </c:pt>
                <c:pt idx="15525">
                  <c:v>25.672861455680163</c:v>
                </c:pt>
                <c:pt idx="15526">
                  <c:v>25.67226674244829</c:v>
                </c:pt>
                <c:pt idx="15527">
                  <c:v>25.67167202921642</c:v>
                </c:pt>
                <c:pt idx="15528">
                  <c:v>25.671077315984551</c:v>
                </c:pt>
                <c:pt idx="15529">
                  <c:v>25.670482602752678</c:v>
                </c:pt>
                <c:pt idx="15530">
                  <c:v>25.669887889520808</c:v>
                </c:pt>
                <c:pt idx="15531">
                  <c:v>25.669293176288939</c:v>
                </c:pt>
                <c:pt idx="15532">
                  <c:v>25.668698463057069</c:v>
                </c:pt>
                <c:pt idx="15533">
                  <c:v>25.668103749825196</c:v>
                </c:pt>
                <c:pt idx="15534">
                  <c:v>25.667509036593326</c:v>
                </c:pt>
                <c:pt idx="15535">
                  <c:v>25.666914323361457</c:v>
                </c:pt>
                <c:pt idx="15536">
                  <c:v>25.666319610129584</c:v>
                </c:pt>
                <c:pt idx="15537">
                  <c:v>25.665724896897714</c:v>
                </c:pt>
                <c:pt idx="15538">
                  <c:v>25.665130183665845</c:v>
                </c:pt>
                <c:pt idx="15539">
                  <c:v>25.664535470433975</c:v>
                </c:pt>
                <c:pt idx="15540">
                  <c:v>25.663940757202102</c:v>
                </c:pt>
                <c:pt idx="15541">
                  <c:v>25.663346043970233</c:v>
                </c:pt>
                <c:pt idx="15542">
                  <c:v>25.662751330738363</c:v>
                </c:pt>
                <c:pt idx="15543">
                  <c:v>25.66215661750649</c:v>
                </c:pt>
                <c:pt idx="15544">
                  <c:v>25.66156190427462</c:v>
                </c:pt>
                <c:pt idx="15545">
                  <c:v>25.660965693324325</c:v>
                </c:pt>
                <c:pt idx="15546">
                  <c:v>25.66036948237403</c:v>
                </c:pt>
                <c:pt idx="15547">
                  <c:v>25.659773271423738</c:v>
                </c:pt>
                <c:pt idx="15548">
                  <c:v>25.659177060473443</c:v>
                </c:pt>
                <c:pt idx="15549">
                  <c:v>25.658580849523148</c:v>
                </c:pt>
                <c:pt idx="15550">
                  <c:v>25.657984638572852</c:v>
                </c:pt>
                <c:pt idx="15551">
                  <c:v>25.657388427622557</c:v>
                </c:pt>
                <c:pt idx="15552">
                  <c:v>25.656792216672265</c:v>
                </c:pt>
                <c:pt idx="15553">
                  <c:v>25.65619600572197</c:v>
                </c:pt>
                <c:pt idx="15554">
                  <c:v>25.655599794771675</c:v>
                </c:pt>
                <c:pt idx="15555">
                  <c:v>25.655003583821379</c:v>
                </c:pt>
                <c:pt idx="15556">
                  <c:v>25.654407372871084</c:v>
                </c:pt>
                <c:pt idx="15557">
                  <c:v>25.653811161920792</c:v>
                </c:pt>
                <c:pt idx="15558">
                  <c:v>25.653214950970497</c:v>
                </c:pt>
                <c:pt idx="15559">
                  <c:v>25.652618740020202</c:v>
                </c:pt>
                <c:pt idx="15560">
                  <c:v>25.652022529069907</c:v>
                </c:pt>
                <c:pt idx="15561">
                  <c:v>25.651426318119611</c:v>
                </c:pt>
                <c:pt idx="15562">
                  <c:v>25.65083010716932</c:v>
                </c:pt>
                <c:pt idx="15563">
                  <c:v>25.650233896219024</c:v>
                </c:pt>
                <c:pt idx="15564">
                  <c:v>25.649637685268729</c:v>
                </c:pt>
                <c:pt idx="15565">
                  <c:v>25.649041474318434</c:v>
                </c:pt>
                <c:pt idx="15566">
                  <c:v>25.648445263368139</c:v>
                </c:pt>
                <c:pt idx="15567">
                  <c:v>25.647849052417847</c:v>
                </c:pt>
                <c:pt idx="15568">
                  <c:v>25.647252841467552</c:v>
                </c:pt>
                <c:pt idx="15569">
                  <c:v>25.646656630517256</c:v>
                </c:pt>
                <c:pt idx="15570">
                  <c:v>25.646060419566961</c:v>
                </c:pt>
                <c:pt idx="15571">
                  <c:v>25.645464208616666</c:v>
                </c:pt>
                <c:pt idx="15572">
                  <c:v>25.644867997666374</c:v>
                </c:pt>
                <c:pt idx="15573">
                  <c:v>25.644271786716079</c:v>
                </c:pt>
                <c:pt idx="15574">
                  <c:v>25.643675575765783</c:v>
                </c:pt>
                <c:pt idx="15575">
                  <c:v>25.643077964947626</c:v>
                </c:pt>
                <c:pt idx="15576">
                  <c:v>25.642480354129468</c:v>
                </c:pt>
                <c:pt idx="15577">
                  <c:v>25.64188274331131</c:v>
                </c:pt>
                <c:pt idx="15578">
                  <c:v>25.641285132493152</c:v>
                </c:pt>
                <c:pt idx="15579">
                  <c:v>25.640687521674998</c:v>
                </c:pt>
                <c:pt idx="15580">
                  <c:v>25.64008991085684</c:v>
                </c:pt>
                <c:pt idx="15581">
                  <c:v>25.639492300038683</c:v>
                </c:pt>
                <c:pt idx="15582">
                  <c:v>25.638894689220525</c:v>
                </c:pt>
                <c:pt idx="15583">
                  <c:v>25.638297078402367</c:v>
                </c:pt>
                <c:pt idx="15584">
                  <c:v>25.637699467584209</c:v>
                </c:pt>
                <c:pt idx="15585">
                  <c:v>25.637101856766051</c:v>
                </c:pt>
                <c:pt idx="15586">
                  <c:v>25.636504245947894</c:v>
                </c:pt>
                <c:pt idx="15587">
                  <c:v>25.635906635129736</c:v>
                </c:pt>
                <c:pt idx="15588">
                  <c:v>25.635309024311578</c:v>
                </c:pt>
                <c:pt idx="15589">
                  <c:v>25.63471141349342</c:v>
                </c:pt>
                <c:pt idx="15590">
                  <c:v>25.634113802675266</c:v>
                </c:pt>
                <c:pt idx="15591">
                  <c:v>25.633516191857108</c:v>
                </c:pt>
                <c:pt idx="15592">
                  <c:v>25.63291858103895</c:v>
                </c:pt>
                <c:pt idx="15593">
                  <c:v>25.632320970220793</c:v>
                </c:pt>
                <c:pt idx="15594">
                  <c:v>25.631723359402635</c:v>
                </c:pt>
                <c:pt idx="15595">
                  <c:v>25.631125748584477</c:v>
                </c:pt>
                <c:pt idx="15596">
                  <c:v>25.630528137766319</c:v>
                </c:pt>
                <c:pt idx="15597">
                  <c:v>25.629930526948161</c:v>
                </c:pt>
                <c:pt idx="15598">
                  <c:v>25.629332916130004</c:v>
                </c:pt>
                <c:pt idx="15599">
                  <c:v>25.628735305311849</c:v>
                </c:pt>
                <c:pt idx="15600">
                  <c:v>25.628137694493692</c:v>
                </c:pt>
                <c:pt idx="15601">
                  <c:v>25.627540083675534</c:v>
                </c:pt>
                <c:pt idx="15602">
                  <c:v>25.626942472857376</c:v>
                </c:pt>
                <c:pt idx="15603">
                  <c:v>25.626344862039218</c:v>
                </c:pt>
                <c:pt idx="15604">
                  <c:v>25.62574725122106</c:v>
                </c:pt>
                <c:pt idx="15605">
                  <c:v>25.625149660534888</c:v>
                </c:pt>
                <c:pt idx="15606">
                  <c:v>25.624552069848715</c:v>
                </c:pt>
                <c:pt idx="15607">
                  <c:v>25.623954479162542</c:v>
                </c:pt>
                <c:pt idx="15608">
                  <c:v>25.623356888476369</c:v>
                </c:pt>
                <c:pt idx="15609">
                  <c:v>25.622759297790196</c:v>
                </c:pt>
                <c:pt idx="15610">
                  <c:v>25.622161707104024</c:v>
                </c:pt>
                <c:pt idx="15611">
                  <c:v>25.621564116417851</c:v>
                </c:pt>
                <c:pt idx="15612">
                  <c:v>25.620966525731678</c:v>
                </c:pt>
                <c:pt idx="15613">
                  <c:v>25.620368935045505</c:v>
                </c:pt>
                <c:pt idx="15614">
                  <c:v>25.619771344359332</c:v>
                </c:pt>
                <c:pt idx="15615">
                  <c:v>25.619173753673159</c:v>
                </c:pt>
                <c:pt idx="15616">
                  <c:v>25.618576162986987</c:v>
                </c:pt>
                <c:pt idx="15617">
                  <c:v>25.617978572300814</c:v>
                </c:pt>
                <c:pt idx="15618">
                  <c:v>25.617380981614641</c:v>
                </c:pt>
                <c:pt idx="15619">
                  <c:v>25.616783390928468</c:v>
                </c:pt>
                <c:pt idx="15620">
                  <c:v>25.616185800242299</c:v>
                </c:pt>
                <c:pt idx="15621">
                  <c:v>25.615588209556126</c:v>
                </c:pt>
                <c:pt idx="15622">
                  <c:v>25.614990618869953</c:v>
                </c:pt>
                <c:pt idx="15623">
                  <c:v>25.61439302818378</c:v>
                </c:pt>
                <c:pt idx="15624">
                  <c:v>25.613795437497608</c:v>
                </c:pt>
                <c:pt idx="15625">
                  <c:v>25.613197846811435</c:v>
                </c:pt>
                <c:pt idx="15626">
                  <c:v>25.612600256125262</c:v>
                </c:pt>
                <c:pt idx="15627">
                  <c:v>25.612002665439089</c:v>
                </c:pt>
                <c:pt idx="15628">
                  <c:v>25.611405074752916</c:v>
                </c:pt>
                <c:pt idx="15629">
                  <c:v>25.610807484066743</c:v>
                </c:pt>
                <c:pt idx="15630">
                  <c:v>25.610209893380571</c:v>
                </c:pt>
                <c:pt idx="15631">
                  <c:v>25.609612302694398</c:v>
                </c:pt>
                <c:pt idx="15632">
                  <c:v>25.609014712008225</c:v>
                </c:pt>
                <c:pt idx="15633">
                  <c:v>25.608417121322052</c:v>
                </c:pt>
                <c:pt idx="15634">
                  <c:v>25.607819530635879</c:v>
                </c:pt>
                <c:pt idx="15635">
                  <c:v>25.60722748992049</c:v>
                </c:pt>
                <c:pt idx="15636">
                  <c:v>25.606635449205104</c:v>
                </c:pt>
                <c:pt idx="15637">
                  <c:v>25.606043408489715</c:v>
                </c:pt>
                <c:pt idx="15638">
                  <c:v>25.605451367774329</c:v>
                </c:pt>
                <c:pt idx="15639">
                  <c:v>25.604859327058939</c:v>
                </c:pt>
                <c:pt idx="15640">
                  <c:v>25.604267286343553</c:v>
                </c:pt>
                <c:pt idx="15641">
                  <c:v>25.603675245628164</c:v>
                </c:pt>
                <c:pt idx="15642">
                  <c:v>25.603083204912775</c:v>
                </c:pt>
                <c:pt idx="15643">
                  <c:v>25.602491164197389</c:v>
                </c:pt>
                <c:pt idx="15644">
                  <c:v>25.601899123481999</c:v>
                </c:pt>
                <c:pt idx="15645">
                  <c:v>25.601307082766613</c:v>
                </c:pt>
                <c:pt idx="15646">
                  <c:v>25.600715042051224</c:v>
                </c:pt>
                <c:pt idx="15647">
                  <c:v>25.600123001335838</c:v>
                </c:pt>
                <c:pt idx="15648">
                  <c:v>25.599530960620449</c:v>
                </c:pt>
                <c:pt idx="15649">
                  <c:v>25.598938919905059</c:v>
                </c:pt>
                <c:pt idx="15650">
                  <c:v>25.598346879189673</c:v>
                </c:pt>
                <c:pt idx="15651">
                  <c:v>25.597754838474284</c:v>
                </c:pt>
                <c:pt idx="15652">
                  <c:v>25.597162797758898</c:v>
                </c:pt>
                <c:pt idx="15653">
                  <c:v>25.596570757043509</c:v>
                </c:pt>
                <c:pt idx="15654">
                  <c:v>25.595978716328123</c:v>
                </c:pt>
                <c:pt idx="15655">
                  <c:v>25.595386675612733</c:v>
                </c:pt>
                <c:pt idx="15656">
                  <c:v>25.594794634897347</c:v>
                </c:pt>
                <c:pt idx="15657">
                  <c:v>25.594202594181958</c:v>
                </c:pt>
                <c:pt idx="15658">
                  <c:v>25.593610553466569</c:v>
                </c:pt>
                <c:pt idx="15659">
                  <c:v>25.593018512751183</c:v>
                </c:pt>
                <c:pt idx="15660">
                  <c:v>25.592426472035793</c:v>
                </c:pt>
                <c:pt idx="15661">
                  <c:v>25.591834431320407</c:v>
                </c:pt>
                <c:pt idx="15662">
                  <c:v>25.591242390605018</c:v>
                </c:pt>
                <c:pt idx="15663">
                  <c:v>25.590650349889632</c:v>
                </c:pt>
                <c:pt idx="15664">
                  <c:v>25.590058309174243</c:v>
                </c:pt>
                <c:pt idx="15665">
                  <c:v>25.589478369225457</c:v>
                </c:pt>
                <c:pt idx="15666">
                  <c:v>25.588898429276668</c:v>
                </c:pt>
                <c:pt idx="15667">
                  <c:v>25.588318489327882</c:v>
                </c:pt>
                <c:pt idx="15668">
                  <c:v>25.587738549379093</c:v>
                </c:pt>
                <c:pt idx="15669">
                  <c:v>25.587158609430308</c:v>
                </c:pt>
                <c:pt idx="15670">
                  <c:v>25.586578669481518</c:v>
                </c:pt>
                <c:pt idx="15671">
                  <c:v>25.585998729532733</c:v>
                </c:pt>
                <c:pt idx="15672">
                  <c:v>25.585418789583944</c:v>
                </c:pt>
                <c:pt idx="15673">
                  <c:v>25.584838849635158</c:v>
                </c:pt>
                <c:pt idx="15674">
                  <c:v>25.584258909686369</c:v>
                </c:pt>
                <c:pt idx="15675">
                  <c:v>25.583678969737583</c:v>
                </c:pt>
                <c:pt idx="15676">
                  <c:v>25.583099029788794</c:v>
                </c:pt>
                <c:pt idx="15677">
                  <c:v>25.582519089840009</c:v>
                </c:pt>
                <c:pt idx="15678">
                  <c:v>25.58193914989122</c:v>
                </c:pt>
                <c:pt idx="15679">
                  <c:v>25.581359209942434</c:v>
                </c:pt>
                <c:pt idx="15680">
                  <c:v>25.580779269993648</c:v>
                </c:pt>
                <c:pt idx="15681">
                  <c:v>25.580199330044859</c:v>
                </c:pt>
                <c:pt idx="15682">
                  <c:v>25.579619390096074</c:v>
                </c:pt>
                <c:pt idx="15683">
                  <c:v>25.579039450147285</c:v>
                </c:pt>
                <c:pt idx="15684">
                  <c:v>25.578459510198499</c:v>
                </c:pt>
                <c:pt idx="15685">
                  <c:v>25.57787957024971</c:v>
                </c:pt>
                <c:pt idx="15686">
                  <c:v>25.577299630300924</c:v>
                </c:pt>
                <c:pt idx="15687">
                  <c:v>25.576719690352135</c:v>
                </c:pt>
                <c:pt idx="15688">
                  <c:v>25.57613975040335</c:v>
                </c:pt>
                <c:pt idx="15689">
                  <c:v>25.575559810454561</c:v>
                </c:pt>
                <c:pt idx="15690">
                  <c:v>25.574979870505775</c:v>
                </c:pt>
                <c:pt idx="15691">
                  <c:v>25.574399930556986</c:v>
                </c:pt>
                <c:pt idx="15692">
                  <c:v>25.5738199906082</c:v>
                </c:pt>
                <c:pt idx="15693">
                  <c:v>25.573240050659411</c:v>
                </c:pt>
                <c:pt idx="15694">
                  <c:v>25.572660110710626</c:v>
                </c:pt>
                <c:pt idx="15695">
                  <c:v>25.572097967417474</c:v>
                </c:pt>
                <c:pt idx="15696">
                  <c:v>25.571535824124322</c:v>
                </c:pt>
                <c:pt idx="15697">
                  <c:v>25.57097368083117</c:v>
                </c:pt>
                <c:pt idx="15698">
                  <c:v>25.570411537538018</c:v>
                </c:pt>
                <c:pt idx="15699">
                  <c:v>25.569849394244866</c:v>
                </c:pt>
                <c:pt idx="15700">
                  <c:v>25.569287250951714</c:v>
                </c:pt>
                <c:pt idx="15701">
                  <c:v>25.568725107658562</c:v>
                </c:pt>
                <c:pt idx="15702">
                  <c:v>25.56816296436541</c:v>
                </c:pt>
                <c:pt idx="15703">
                  <c:v>25.567600821072258</c:v>
                </c:pt>
                <c:pt idx="15704">
                  <c:v>25.567038677779106</c:v>
                </c:pt>
                <c:pt idx="15705">
                  <c:v>25.566476534485954</c:v>
                </c:pt>
                <c:pt idx="15706">
                  <c:v>25.565914391192802</c:v>
                </c:pt>
                <c:pt idx="15707">
                  <c:v>25.56535224789965</c:v>
                </c:pt>
                <c:pt idx="15708">
                  <c:v>25.564790104606498</c:v>
                </c:pt>
                <c:pt idx="15709">
                  <c:v>25.56422796131335</c:v>
                </c:pt>
                <c:pt idx="15710">
                  <c:v>25.563665818020198</c:v>
                </c:pt>
                <c:pt idx="15711">
                  <c:v>25.563103674727046</c:v>
                </c:pt>
                <c:pt idx="15712">
                  <c:v>25.562541531433894</c:v>
                </c:pt>
                <c:pt idx="15713">
                  <c:v>25.561979388140742</c:v>
                </c:pt>
                <c:pt idx="15714">
                  <c:v>25.56141724484759</c:v>
                </c:pt>
                <c:pt idx="15715">
                  <c:v>25.560855101554438</c:v>
                </c:pt>
                <c:pt idx="15716">
                  <c:v>25.560292958261286</c:v>
                </c:pt>
                <c:pt idx="15717">
                  <c:v>25.559730814968134</c:v>
                </c:pt>
                <c:pt idx="15718">
                  <c:v>25.559168671674982</c:v>
                </c:pt>
                <c:pt idx="15719">
                  <c:v>25.55860652838183</c:v>
                </c:pt>
                <c:pt idx="15720">
                  <c:v>25.558044385088678</c:v>
                </c:pt>
                <c:pt idx="15721">
                  <c:v>25.557482241795526</c:v>
                </c:pt>
                <c:pt idx="15722">
                  <c:v>25.556920098502374</c:v>
                </c:pt>
                <c:pt idx="15723">
                  <c:v>25.556357955209222</c:v>
                </c:pt>
                <c:pt idx="15724">
                  <c:v>25.55579581191607</c:v>
                </c:pt>
                <c:pt idx="15725">
                  <c:v>25.555247455978293</c:v>
                </c:pt>
                <c:pt idx="15726">
                  <c:v>25.554699100040516</c:v>
                </c:pt>
                <c:pt idx="15727">
                  <c:v>25.554150744102742</c:v>
                </c:pt>
                <c:pt idx="15728">
                  <c:v>25.553602388164965</c:v>
                </c:pt>
                <c:pt idx="15729">
                  <c:v>25.553054032227188</c:v>
                </c:pt>
                <c:pt idx="15730">
                  <c:v>25.55250567628941</c:v>
                </c:pt>
                <c:pt idx="15731">
                  <c:v>25.551957320351633</c:v>
                </c:pt>
                <c:pt idx="15732">
                  <c:v>25.551408964413859</c:v>
                </c:pt>
                <c:pt idx="15733">
                  <c:v>25.550860608476082</c:v>
                </c:pt>
                <c:pt idx="15734">
                  <c:v>25.550312252538305</c:v>
                </c:pt>
                <c:pt idx="15735">
                  <c:v>25.549763896600528</c:v>
                </c:pt>
                <c:pt idx="15736">
                  <c:v>25.54921554066275</c:v>
                </c:pt>
                <c:pt idx="15737">
                  <c:v>25.548667184724977</c:v>
                </c:pt>
                <c:pt idx="15738">
                  <c:v>25.548118828787199</c:v>
                </c:pt>
                <c:pt idx="15739">
                  <c:v>25.547570472849422</c:v>
                </c:pt>
                <c:pt idx="15740">
                  <c:v>25.547022116911645</c:v>
                </c:pt>
                <c:pt idx="15741">
                  <c:v>25.546473760973868</c:v>
                </c:pt>
                <c:pt idx="15742">
                  <c:v>25.545925405036094</c:v>
                </c:pt>
                <c:pt idx="15743">
                  <c:v>25.545377049098317</c:v>
                </c:pt>
                <c:pt idx="15744">
                  <c:v>25.54482869316054</c:v>
                </c:pt>
                <c:pt idx="15745">
                  <c:v>25.544280337222762</c:v>
                </c:pt>
                <c:pt idx="15746">
                  <c:v>25.543731981284985</c:v>
                </c:pt>
                <c:pt idx="15747">
                  <c:v>25.543183625347211</c:v>
                </c:pt>
                <c:pt idx="15748">
                  <c:v>25.542635269409434</c:v>
                </c:pt>
                <c:pt idx="15749">
                  <c:v>25.542086913471657</c:v>
                </c:pt>
                <c:pt idx="15750">
                  <c:v>25.54153855753388</c:v>
                </c:pt>
                <c:pt idx="15751">
                  <c:v>25.540990201596102</c:v>
                </c:pt>
                <c:pt idx="15752">
                  <c:v>25.540441845658329</c:v>
                </c:pt>
                <c:pt idx="15753">
                  <c:v>25.539893489720551</c:v>
                </c:pt>
                <c:pt idx="15754">
                  <c:v>25.539345133782774</c:v>
                </c:pt>
                <c:pt idx="15755">
                  <c:v>25.538806273673508</c:v>
                </c:pt>
                <c:pt idx="15756">
                  <c:v>25.538267413564245</c:v>
                </c:pt>
                <c:pt idx="15757">
                  <c:v>25.537728553454979</c:v>
                </c:pt>
                <c:pt idx="15758">
                  <c:v>25.537189693345717</c:v>
                </c:pt>
                <c:pt idx="15759">
                  <c:v>25.53665083323645</c:v>
                </c:pt>
                <c:pt idx="15760">
                  <c:v>25.536111973127184</c:v>
                </c:pt>
                <c:pt idx="15761">
                  <c:v>25.535573113017922</c:v>
                </c:pt>
                <c:pt idx="15762">
                  <c:v>25.535034252908655</c:v>
                </c:pt>
                <c:pt idx="15763">
                  <c:v>25.534495392799393</c:v>
                </c:pt>
                <c:pt idx="15764">
                  <c:v>25.533956532690127</c:v>
                </c:pt>
                <c:pt idx="15765">
                  <c:v>25.53341767258086</c:v>
                </c:pt>
                <c:pt idx="15766">
                  <c:v>25.532878812471598</c:v>
                </c:pt>
                <c:pt idx="15767">
                  <c:v>25.532339952362332</c:v>
                </c:pt>
                <c:pt idx="15768">
                  <c:v>25.531801092253069</c:v>
                </c:pt>
                <c:pt idx="15769">
                  <c:v>25.531262232143803</c:v>
                </c:pt>
                <c:pt idx="15770">
                  <c:v>25.530723372034537</c:v>
                </c:pt>
                <c:pt idx="15771">
                  <c:v>25.530184511925274</c:v>
                </c:pt>
                <c:pt idx="15772">
                  <c:v>25.529645651816008</c:v>
                </c:pt>
                <c:pt idx="15773">
                  <c:v>25.529106791706745</c:v>
                </c:pt>
                <c:pt idx="15774">
                  <c:v>25.528567931597479</c:v>
                </c:pt>
                <c:pt idx="15775">
                  <c:v>25.528029071488213</c:v>
                </c:pt>
                <c:pt idx="15776">
                  <c:v>25.52749021137895</c:v>
                </c:pt>
                <c:pt idx="15777">
                  <c:v>25.526951351269684</c:v>
                </c:pt>
                <c:pt idx="15778">
                  <c:v>25.526412491160421</c:v>
                </c:pt>
                <c:pt idx="15779">
                  <c:v>25.525873631051155</c:v>
                </c:pt>
                <c:pt idx="15780">
                  <c:v>25.525334770941889</c:v>
                </c:pt>
                <c:pt idx="15781">
                  <c:v>25.524795910832626</c:v>
                </c:pt>
                <c:pt idx="15782">
                  <c:v>25.52425705072336</c:v>
                </c:pt>
                <c:pt idx="15783">
                  <c:v>25.523718190614098</c:v>
                </c:pt>
                <c:pt idx="15784">
                  <c:v>25.523179330504831</c:v>
                </c:pt>
                <c:pt idx="15785">
                  <c:v>25.522645987479439</c:v>
                </c:pt>
                <c:pt idx="15786">
                  <c:v>25.522112644454047</c:v>
                </c:pt>
                <c:pt idx="15787">
                  <c:v>25.521579301428655</c:v>
                </c:pt>
                <c:pt idx="15788">
                  <c:v>25.521045958403263</c:v>
                </c:pt>
                <c:pt idx="15789">
                  <c:v>25.520512615377871</c:v>
                </c:pt>
                <c:pt idx="15790">
                  <c:v>25.519979272352479</c:v>
                </c:pt>
                <c:pt idx="15791">
                  <c:v>25.519445929327087</c:v>
                </c:pt>
                <c:pt idx="15792">
                  <c:v>25.518912586301695</c:v>
                </c:pt>
                <c:pt idx="15793">
                  <c:v>25.518379243276303</c:v>
                </c:pt>
                <c:pt idx="15794">
                  <c:v>25.517845900250911</c:v>
                </c:pt>
                <c:pt idx="15795">
                  <c:v>25.517312557225519</c:v>
                </c:pt>
                <c:pt idx="15796">
                  <c:v>25.516779214200128</c:v>
                </c:pt>
                <c:pt idx="15797">
                  <c:v>25.516245871174736</c:v>
                </c:pt>
                <c:pt idx="15798">
                  <c:v>25.515712528149344</c:v>
                </c:pt>
                <c:pt idx="15799">
                  <c:v>25.515179185123955</c:v>
                </c:pt>
                <c:pt idx="15800">
                  <c:v>25.514645842098563</c:v>
                </c:pt>
                <c:pt idx="15801">
                  <c:v>25.514112499073171</c:v>
                </c:pt>
                <c:pt idx="15802">
                  <c:v>25.513579156047779</c:v>
                </c:pt>
                <c:pt idx="15803">
                  <c:v>25.513045813022387</c:v>
                </c:pt>
                <c:pt idx="15804">
                  <c:v>25.512512469996995</c:v>
                </c:pt>
                <c:pt idx="15805">
                  <c:v>25.511979126971603</c:v>
                </c:pt>
                <c:pt idx="15806">
                  <c:v>25.511445783946211</c:v>
                </c:pt>
                <c:pt idx="15807">
                  <c:v>25.510912440920819</c:v>
                </c:pt>
                <c:pt idx="15808">
                  <c:v>25.510379097895427</c:v>
                </c:pt>
                <c:pt idx="15809">
                  <c:v>25.509845754870035</c:v>
                </c:pt>
                <c:pt idx="15810">
                  <c:v>25.509312411844643</c:v>
                </c:pt>
                <c:pt idx="15811">
                  <c:v>25.508779068819251</c:v>
                </c:pt>
                <c:pt idx="15812">
                  <c:v>25.508245725793859</c:v>
                </c:pt>
                <c:pt idx="15813">
                  <c:v>25.507712382768467</c:v>
                </c:pt>
                <c:pt idx="15814">
                  <c:v>25.507179039743075</c:v>
                </c:pt>
                <c:pt idx="15815">
                  <c:v>25.506646488959621</c:v>
                </c:pt>
                <c:pt idx="15816">
                  <c:v>25.506113938176167</c:v>
                </c:pt>
                <c:pt idx="15817">
                  <c:v>25.505581387392713</c:v>
                </c:pt>
                <c:pt idx="15818">
                  <c:v>25.505048836609262</c:v>
                </c:pt>
                <c:pt idx="15819">
                  <c:v>25.504516285825808</c:v>
                </c:pt>
                <c:pt idx="15820">
                  <c:v>25.503983735042354</c:v>
                </c:pt>
                <c:pt idx="15821">
                  <c:v>25.5034511842589</c:v>
                </c:pt>
                <c:pt idx="15822">
                  <c:v>25.502918633475446</c:v>
                </c:pt>
                <c:pt idx="15823">
                  <c:v>25.502386082691991</c:v>
                </c:pt>
                <c:pt idx="15824">
                  <c:v>25.501853531908537</c:v>
                </c:pt>
                <c:pt idx="15825">
                  <c:v>25.501320981125083</c:v>
                </c:pt>
                <c:pt idx="15826">
                  <c:v>25.500788430341633</c:v>
                </c:pt>
                <c:pt idx="15827">
                  <c:v>25.500255879558178</c:v>
                </c:pt>
                <c:pt idx="15828">
                  <c:v>25.499723328774724</c:v>
                </c:pt>
                <c:pt idx="15829">
                  <c:v>25.49919077799127</c:v>
                </c:pt>
                <c:pt idx="15830">
                  <c:v>25.498658227207816</c:v>
                </c:pt>
                <c:pt idx="15831">
                  <c:v>25.498125676424362</c:v>
                </c:pt>
                <c:pt idx="15832">
                  <c:v>25.497593125640908</c:v>
                </c:pt>
                <c:pt idx="15833">
                  <c:v>25.497060574857457</c:v>
                </c:pt>
                <c:pt idx="15834">
                  <c:v>25.496528024074003</c:v>
                </c:pt>
                <c:pt idx="15835">
                  <c:v>25.495995473290549</c:v>
                </c:pt>
                <c:pt idx="15836">
                  <c:v>25.495462922507095</c:v>
                </c:pt>
                <c:pt idx="15837">
                  <c:v>25.49493037172364</c:v>
                </c:pt>
                <c:pt idx="15838">
                  <c:v>25.494397820940186</c:v>
                </c:pt>
                <c:pt idx="15839">
                  <c:v>25.493865270156732</c:v>
                </c:pt>
                <c:pt idx="15840">
                  <c:v>25.493332719373278</c:v>
                </c:pt>
                <c:pt idx="15841">
                  <c:v>25.492800168589827</c:v>
                </c:pt>
                <c:pt idx="15842">
                  <c:v>25.492267617806373</c:v>
                </c:pt>
                <c:pt idx="15843">
                  <c:v>25.491735067022919</c:v>
                </c:pt>
                <c:pt idx="15844">
                  <c:v>25.491202516239465</c:v>
                </c:pt>
                <c:pt idx="15845">
                  <c:v>25.490665228964652</c:v>
                </c:pt>
                <c:pt idx="15846">
                  <c:v>25.490127941689835</c:v>
                </c:pt>
                <c:pt idx="15847">
                  <c:v>25.489590654415021</c:v>
                </c:pt>
                <c:pt idx="15848">
                  <c:v>25.489053367140208</c:v>
                </c:pt>
                <c:pt idx="15849">
                  <c:v>25.488516079865391</c:v>
                </c:pt>
                <c:pt idx="15850">
                  <c:v>25.487978792590578</c:v>
                </c:pt>
                <c:pt idx="15851">
                  <c:v>25.487441505315765</c:v>
                </c:pt>
                <c:pt idx="15852">
                  <c:v>25.486904218040952</c:v>
                </c:pt>
                <c:pt idx="15853">
                  <c:v>25.486366930766135</c:v>
                </c:pt>
                <c:pt idx="15854">
                  <c:v>25.485829643491321</c:v>
                </c:pt>
                <c:pt idx="15855">
                  <c:v>25.485292356216508</c:v>
                </c:pt>
                <c:pt idx="15856">
                  <c:v>25.484755068941691</c:v>
                </c:pt>
                <c:pt idx="15857">
                  <c:v>25.484217781666878</c:v>
                </c:pt>
                <c:pt idx="15858">
                  <c:v>25.483680494392065</c:v>
                </c:pt>
                <c:pt idx="15859">
                  <c:v>25.483143207117251</c:v>
                </c:pt>
                <c:pt idx="15860">
                  <c:v>25.482605919842435</c:v>
                </c:pt>
                <c:pt idx="15861">
                  <c:v>25.482068632567621</c:v>
                </c:pt>
                <c:pt idx="15862">
                  <c:v>25.481531345292808</c:v>
                </c:pt>
                <c:pt idx="15863">
                  <c:v>25.480994058017991</c:v>
                </c:pt>
                <c:pt idx="15864">
                  <c:v>25.480456770743178</c:v>
                </c:pt>
                <c:pt idx="15865">
                  <c:v>25.479919483468365</c:v>
                </c:pt>
                <c:pt idx="15866">
                  <c:v>25.479382196193548</c:v>
                </c:pt>
                <c:pt idx="15867">
                  <c:v>25.478844908918735</c:v>
                </c:pt>
                <c:pt idx="15868">
                  <c:v>25.478307621643921</c:v>
                </c:pt>
                <c:pt idx="15869">
                  <c:v>25.477770334369104</c:v>
                </c:pt>
                <c:pt idx="15870">
                  <c:v>25.477233047094291</c:v>
                </c:pt>
                <c:pt idx="15871">
                  <c:v>25.476695759819478</c:v>
                </c:pt>
                <c:pt idx="15872">
                  <c:v>25.476158472544665</c:v>
                </c:pt>
                <c:pt idx="15873">
                  <c:v>25.475621185269848</c:v>
                </c:pt>
                <c:pt idx="15874">
                  <c:v>25.475083897995034</c:v>
                </c:pt>
                <c:pt idx="15875">
                  <c:v>25.474540379694428</c:v>
                </c:pt>
                <c:pt idx="15876">
                  <c:v>25.473996861393822</c:v>
                </c:pt>
                <c:pt idx="15877">
                  <c:v>25.473453343093215</c:v>
                </c:pt>
                <c:pt idx="15878">
                  <c:v>25.472909824792609</c:v>
                </c:pt>
                <c:pt idx="15879">
                  <c:v>25.472366306491999</c:v>
                </c:pt>
                <c:pt idx="15880">
                  <c:v>25.471822788191393</c:v>
                </c:pt>
                <c:pt idx="15881">
                  <c:v>25.471279269890786</c:v>
                </c:pt>
                <c:pt idx="15882">
                  <c:v>25.47073575159018</c:v>
                </c:pt>
                <c:pt idx="15883">
                  <c:v>25.470192233289573</c:v>
                </c:pt>
                <c:pt idx="15884">
                  <c:v>25.469648714988967</c:v>
                </c:pt>
                <c:pt idx="15885">
                  <c:v>25.469105196688361</c:v>
                </c:pt>
                <c:pt idx="15886">
                  <c:v>25.468561678387754</c:v>
                </c:pt>
                <c:pt idx="15887">
                  <c:v>25.468018160087148</c:v>
                </c:pt>
                <c:pt idx="15888">
                  <c:v>25.467474641786541</c:v>
                </c:pt>
                <c:pt idx="15889">
                  <c:v>25.466931123485935</c:v>
                </c:pt>
                <c:pt idx="15890">
                  <c:v>25.466387605185325</c:v>
                </c:pt>
                <c:pt idx="15891">
                  <c:v>25.465844086884719</c:v>
                </c:pt>
                <c:pt idx="15892">
                  <c:v>25.465300568584112</c:v>
                </c:pt>
                <c:pt idx="15893">
                  <c:v>25.464757050283506</c:v>
                </c:pt>
                <c:pt idx="15894">
                  <c:v>25.464213531982899</c:v>
                </c:pt>
                <c:pt idx="15895">
                  <c:v>25.463670013682293</c:v>
                </c:pt>
                <c:pt idx="15896">
                  <c:v>25.463126495381687</c:v>
                </c:pt>
                <c:pt idx="15897">
                  <c:v>25.46258297708108</c:v>
                </c:pt>
                <c:pt idx="15898">
                  <c:v>25.462039458780474</c:v>
                </c:pt>
                <c:pt idx="15899">
                  <c:v>25.461495940479864</c:v>
                </c:pt>
                <c:pt idx="15900">
                  <c:v>25.460952422179258</c:v>
                </c:pt>
                <c:pt idx="15901">
                  <c:v>25.460408903878651</c:v>
                </c:pt>
                <c:pt idx="15902">
                  <c:v>25.459865385578045</c:v>
                </c:pt>
                <c:pt idx="15903">
                  <c:v>25.459321867277438</c:v>
                </c:pt>
                <c:pt idx="15904">
                  <c:v>25.458778348976832</c:v>
                </c:pt>
                <c:pt idx="15905">
                  <c:v>25.458228809866554</c:v>
                </c:pt>
                <c:pt idx="15906">
                  <c:v>25.457679270756273</c:v>
                </c:pt>
                <c:pt idx="15907">
                  <c:v>25.457129731645995</c:v>
                </c:pt>
                <c:pt idx="15908">
                  <c:v>25.456580192535718</c:v>
                </c:pt>
                <c:pt idx="15909">
                  <c:v>25.456030653425437</c:v>
                </c:pt>
                <c:pt idx="15910">
                  <c:v>25.455481114315159</c:v>
                </c:pt>
                <c:pt idx="15911">
                  <c:v>25.454931575204881</c:v>
                </c:pt>
                <c:pt idx="15912">
                  <c:v>25.4543820360946</c:v>
                </c:pt>
                <c:pt idx="15913">
                  <c:v>25.453832496984322</c:v>
                </c:pt>
                <c:pt idx="15914">
                  <c:v>25.453282957874045</c:v>
                </c:pt>
                <c:pt idx="15915">
                  <c:v>25.452733418763763</c:v>
                </c:pt>
                <c:pt idx="15916">
                  <c:v>25.452183879653486</c:v>
                </c:pt>
                <c:pt idx="15917">
                  <c:v>25.451634340543208</c:v>
                </c:pt>
                <c:pt idx="15918">
                  <c:v>25.451084801432927</c:v>
                </c:pt>
                <c:pt idx="15919">
                  <c:v>25.450535262322649</c:v>
                </c:pt>
                <c:pt idx="15920">
                  <c:v>25.449985723212372</c:v>
                </c:pt>
                <c:pt idx="15921">
                  <c:v>25.44943618410209</c:v>
                </c:pt>
                <c:pt idx="15922">
                  <c:v>25.448886644991813</c:v>
                </c:pt>
                <c:pt idx="15923">
                  <c:v>25.448337105881535</c:v>
                </c:pt>
                <c:pt idx="15924">
                  <c:v>25.447787566771254</c:v>
                </c:pt>
                <c:pt idx="15925">
                  <c:v>25.447238027660976</c:v>
                </c:pt>
                <c:pt idx="15926">
                  <c:v>25.446688488550699</c:v>
                </c:pt>
                <c:pt idx="15927">
                  <c:v>25.446138949440417</c:v>
                </c:pt>
                <c:pt idx="15928">
                  <c:v>25.44558941033014</c:v>
                </c:pt>
                <c:pt idx="15929">
                  <c:v>25.445039871219862</c:v>
                </c:pt>
                <c:pt idx="15930">
                  <c:v>25.444490332109581</c:v>
                </c:pt>
                <c:pt idx="15931">
                  <c:v>25.443940792999303</c:v>
                </c:pt>
                <c:pt idx="15932">
                  <c:v>25.443391253889025</c:v>
                </c:pt>
                <c:pt idx="15933">
                  <c:v>25.442841714778744</c:v>
                </c:pt>
                <c:pt idx="15934">
                  <c:v>25.442292175668467</c:v>
                </c:pt>
                <c:pt idx="15935">
                  <c:v>25.441742310629124</c:v>
                </c:pt>
                <c:pt idx="15936">
                  <c:v>25.441192445589781</c:v>
                </c:pt>
                <c:pt idx="15937">
                  <c:v>25.440642580550435</c:v>
                </c:pt>
                <c:pt idx="15938">
                  <c:v>25.440092715511092</c:v>
                </c:pt>
                <c:pt idx="15939">
                  <c:v>25.439542850471749</c:v>
                </c:pt>
                <c:pt idx="15940">
                  <c:v>25.438992985432407</c:v>
                </c:pt>
                <c:pt idx="15941">
                  <c:v>25.438443120393064</c:v>
                </c:pt>
                <c:pt idx="15942">
                  <c:v>25.437893255353718</c:v>
                </c:pt>
                <c:pt idx="15943">
                  <c:v>25.437343390314375</c:v>
                </c:pt>
                <c:pt idx="15944">
                  <c:v>25.436793525275032</c:v>
                </c:pt>
                <c:pt idx="15945">
                  <c:v>25.436243660235689</c:v>
                </c:pt>
                <c:pt idx="15946">
                  <c:v>25.435693795196347</c:v>
                </c:pt>
                <c:pt idx="15947">
                  <c:v>25.435143930157</c:v>
                </c:pt>
                <c:pt idx="15948">
                  <c:v>25.434594065117658</c:v>
                </c:pt>
                <c:pt idx="15949">
                  <c:v>25.434044200078315</c:v>
                </c:pt>
                <c:pt idx="15950">
                  <c:v>25.433494335038972</c:v>
                </c:pt>
                <c:pt idx="15951">
                  <c:v>25.432944469999629</c:v>
                </c:pt>
                <c:pt idx="15952">
                  <c:v>25.432394604960283</c:v>
                </c:pt>
                <c:pt idx="15953">
                  <c:v>25.43184473992094</c:v>
                </c:pt>
                <c:pt idx="15954">
                  <c:v>25.431294874881598</c:v>
                </c:pt>
                <c:pt idx="15955">
                  <c:v>25.430745009842255</c:v>
                </c:pt>
                <c:pt idx="15956">
                  <c:v>25.430195144802912</c:v>
                </c:pt>
                <c:pt idx="15957">
                  <c:v>25.429645279763566</c:v>
                </c:pt>
                <c:pt idx="15958">
                  <c:v>25.429095414724223</c:v>
                </c:pt>
                <c:pt idx="15959">
                  <c:v>25.42854554968488</c:v>
                </c:pt>
                <c:pt idx="15960">
                  <c:v>25.427995684645538</c:v>
                </c:pt>
                <c:pt idx="15961">
                  <c:v>25.427445819606195</c:v>
                </c:pt>
                <c:pt idx="15962">
                  <c:v>25.426895954566849</c:v>
                </c:pt>
                <c:pt idx="15963">
                  <c:v>25.426346089527506</c:v>
                </c:pt>
                <c:pt idx="15964">
                  <c:v>25.425796224488163</c:v>
                </c:pt>
                <c:pt idx="15965">
                  <c:v>25.42525454736921</c:v>
                </c:pt>
                <c:pt idx="15966">
                  <c:v>25.424712870250257</c:v>
                </c:pt>
                <c:pt idx="15967">
                  <c:v>25.424171193131308</c:v>
                </c:pt>
                <c:pt idx="15968">
                  <c:v>25.423629516012355</c:v>
                </c:pt>
                <c:pt idx="15969">
                  <c:v>25.423087838893402</c:v>
                </c:pt>
                <c:pt idx="15970">
                  <c:v>25.422546161774449</c:v>
                </c:pt>
                <c:pt idx="15971">
                  <c:v>25.422004484655496</c:v>
                </c:pt>
                <c:pt idx="15972">
                  <c:v>25.421462807536543</c:v>
                </c:pt>
                <c:pt idx="15973">
                  <c:v>25.420921130417589</c:v>
                </c:pt>
                <c:pt idx="15974">
                  <c:v>25.42037945329864</c:v>
                </c:pt>
                <c:pt idx="15975">
                  <c:v>25.419837776179687</c:v>
                </c:pt>
                <c:pt idx="15976">
                  <c:v>25.419296099060734</c:v>
                </c:pt>
                <c:pt idx="15977">
                  <c:v>25.418754421941781</c:v>
                </c:pt>
                <c:pt idx="15978">
                  <c:v>25.418212744822828</c:v>
                </c:pt>
                <c:pt idx="15979">
                  <c:v>25.417671067703878</c:v>
                </c:pt>
                <c:pt idx="15980">
                  <c:v>25.417129390584925</c:v>
                </c:pt>
                <c:pt idx="15981">
                  <c:v>25.416587713465972</c:v>
                </c:pt>
                <c:pt idx="15982">
                  <c:v>25.416046036347019</c:v>
                </c:pt>
                <c:pt idx="15983">
                  <c:v>25.415504359228066</c:v>
                </c:pt>
                <c:pt idx="15984">
                  <c:v>25.414962682109113</c:v>
                </c:pt>
                <c:pt idx="15985">
                  <c:v>25.41442100499016</c:v>
                </c:pt>
                <c:pt idx="15986">
                  <c:v>25.413879327871211</c:v>
                </c:pt>
                <c:pt idx="15987">
                  <c:v>25.413337650752258</c:v>
                </c:pt>
                <c:pt idx="15988">
                  <c:v>25.412795973633305</c:v>
                </c:pt>
                <c:pt idx="15989">
                  <c:v>25.412254296514352</c:v>
                </c:pt>
                <c:pt idx="15990">
                  <c:v>25.411712619395399</c:v>
                </c:pt>
                <c:pt idx="15991">
                  <c:v>25.411170942276449</c:v>
                </c:pt>
                <c:pt idx="15992">
                  <c:v>25.410629265157496</c:v>
                </c:pt>
                <c:pt idx="15993">
                  <c:v>25.410087588038543</c:v>
                </c:pt>
                <c:pt idx="15994">
                  <c:v>25.40954591091959</c:v>
                </c:pt>
                <c:pt idx="15995">
                  <c:v>25.409015576412461</c:v>
                </c:pt>
                <c:pt idx="15996">
                  <c:v>25.408485241905336</c:v>
                </c:pt>
                <c:pt idx="15997">
                  <c:v>25.407954907398207</c:v>
                </c:pt>
                <c:pt idx="15998">
                  <c:v>25.407424572891077</c:v>
                </c:pt>
                <c:pt idx="15999">
                  <c:v>25.406894238383952</c:v>
                </c:pt>
                <c:pt idx="16000">
                  <c:v>25.406363903876823</c:v>
                </c:pt>
                <c:pt idx="16001">
                  <c:v>25.405833569369694</c:v>
                </c:pt>
                <c:pt idx="16002">
                  <c:v>25.405303234862568</c:v>
                </c:pt>
                <c:pt idx="16003">
                  <c:v>25.404772900355439</c:v>
                </c:pt>
                <c:pt idx="16004">
                  <c:v>25.40424256584831</c:v>
                </c:pt>
                <c:pt idx="16005">
                  <c:v>25.403712231341185</c:v>
                </c:pt>
                <c:pt idx="16006">
                  <c:v>25.403181896834056</c:v>
                </c:pt>
                <c:pt idx="16007">
                  <c:v>25.402651562326927</c:v>
                </c:pt>
                <c:pt idx="16008">
                  <c:v>25.402121227819801</c:v>
                </c:pt>
                <c:pt idx="16009">
                  <c:v>25.401590893312672</c:v>
                </c:pt>
                <c:pt idx="16010">
                  <c:v>25.401060558805543</c:v>
                </c:pt>
                <c:pt idx="16011">
                  <c:v>25.400530224298418</c:v>
                </c:pt>
                <c:pt idx="16012">
                  <c:v>25.399999889791289</c:v>
                </c:pt>
                <c:pt idx="16013">
                  <c:v>25.39946955528416</c:v>
                </c:pt>
                <c:pt idx="16014">
                  <c:v>25.398939220777034</c:v>
                </c:pt>
                <c:pt idx="16015">
                  <c:v>25.398408886269905</c:v>
                </c:pt>
                <c:pt idx="16016">
                  <c:v>25.397878551762776</c:v>
                </c:pt>
                <c:pt idx="16017">
                  <c:v>25.397348217255651</c:v>
                </c:pt>
                <c:pt idx="16018">
                  <c:v>25.396817882748522</c:v>
                </c:pt>
                <c:pt idx="16019">
                  <c:v>25.396287548241393</c:v>
                </c:pt>
                <c:pt idx="16020">
                  <c:v>25.395757213734267</c:v>
                </c:pt>
                <c:pt idx="16021">
                  <c:v>25.395226879227138</c:v>
                </c:pt>
                <c:pt idx="16022">
                  <c:v>25.394696544720009</c:v>
                </c:pt>
                <c:pt idx="16023">
                  <c:v>25.394166210212884</c:v>
                </c:pt>
                <c:pt idx="16024">
                  <c:v>25.393635875705755</c:v>
                </c:pt>
                <c:pt idx="16025">
                  <c:v>25.393115658141443</c:v>
                </c:pt>
                <c:pt idx="16026">
                  <c:v>25.392595440577129</c:v>
                </c:pt>
                <c:pt idx="16027">
                  <c:v>25.392075223012817</c:v>
                </c:pt>
                <c:pt idx="16028">
                  <c:v>25.391555005448506</c:v>
                </c:pt>
                <c:pt idx="16029">
                  <c:v>25.391034787884191</c:v>
                </c:pt>
                <c:pt idx="16030">
                  <c:v>25.39051457031988</c:v>
                </c:pt>
                <c:pt idx="16031">
                  <c:v>25.389994352755568</c:v>
                </c:pt>
                <c:pt idx="16032">
                  <c:v>25.389474135191254</c:v>
                </c:pt>
                <c:pt idx="16033">
                  <c:v>25.388953917626942</c:v>
                </c:pt>
                <c:pt idx="16034">
                  <c:v>25.388433700062631</c:v>
                </c:pt>
                <c:pt idx="16035">
                  <c:v>25.387913482498316</c:v>
                </c:pt>
                <c:pt idx="16036">
                  <c:v>25.387393264934005</c:v>
                </c:pt>
                <c:pt idx="16037">
                  <c:v>25.386873047369694</c:v>
                </c:pt>
                <c:pt idx="16038">
                  <c:v>25.386352829805379</c:v>
                </c:pt>
                <c:pt idx="16039">
                  <c:v>25.385832612241067</c:v>
                </c:pt>
                <c:pt idx="16040">
                  <c:v>25.385312394676756</c:v>
                </c:pt>
                <c:pt idx="16041">
                  <c:v>25.384792177112441</c:v>
                </c:pt>
                <c:pt idx="16042">
                  <c:v>25.38427195954813</c:v>
                </c:pt>
                <c:pt idx="16043">
                  <c:v>25.383751741983819</c:v>
                </c:pt>
                <c:pt idx="16044">
                  <c:v>25.383231524419504</c:v>
                </c:pt>
                <c:pt idx="16045">
                  <c:v>25.382711306855192</c:v>
                </c:pt>
                <c:pt idx="16046">
                  <c:v>25.382191089290881</c:v>
                </c:pt>
                <c:pt idx="16047">
                  <c:v>25.381670871726566</c:v>
                </c:pt>
                <c:pt idx="16048">
                  <c:v>25.381150654162255</c:v>
                </c:pt>
                <c:pt idx="16049">
                  <c:v>25.380630436597944</c:v>
                </c:pt>
                <c:pt idx="16050">
                  <c:v>25.380110219033629</c:v>
                </c:pt>
                <c:pt idx="16051">
                  <c:v>25.379590001469317</c:v>
                </c:pt>
                <c:pt idx="16052">
                  <c:v>25.379069783905006</c:v>
                </c:pt>
                <c:pt idx="16053">
                  <c:v>25.378549566340691</c:v>
                </c:pt>
                <c:pt idx="16054">
                  <c:v>25.37802934877638</c:v>
                </c:pt>
                <c:pt idx="16055">
                  <c:v>25.37751666264765</c:v>
                </c:pt>
                <c:pt idx="16056">
                  <c:v>25.377003976518917</c:v>
                </c:pt>
                <c:pt idx="16057">
                  <c:v>25.376491290390188</c:v>
                </c:pt>
                <c:pt idx="16058">
                  <c:v>25.375978604261459</c:v>
                </c:pt>
                <c:pt idx="16059">
                  <c:v>25.375465918132726</c:v>
                </c:pt>
                <c:pt idx="16060">
                  <c:v>25.374953232003996</c:v>
                </c:pt>
                <c:pt idx="16061">
                  <c:v>25.374440545875263</c:v>
                </c:pt>
                <c:pt idx="16062">
                  <c:v>25.373927859746534</c:v>
                </c:pt>
                <c:pt idx="16063">
                  <c:v>25.373415173617804</c:v>
                </c:pt>
                <c:pt idx="16064">
                  <c:v>25.372902487489071</c:v>
                </c:pt>
                <c:pt idx="16065">
                  <c:v>25.372389801360342</c:v>
                </c:pt>
                <c:pt idx="16066">
                  <c:v>25.371877115231612</c:v>
                </c:pt>
                <c:pt idx="16067">
                  <c:v>25.371364429102879</c:v>
                </c:pt>
                <c:pt idx="16068">
                  <c:v>25.37085174297415</c:v>
                </c:pt>
                <c:pt idx="16069">
                  <c:v>25.370339056845417</c:v>
                </c:pt>
                <c:pt idx="16070">
                  <c:v>25.369826370716687</c:v>
                </c:pt>
                <c:pt idx="16071">
                  <c:v>25.369313684587958</c:v>
                </c:pt>
                <c:pt idx="16072">
                  <c:v>25.368800998459225</c:v>
                </c:pt>
                <c:pt idx="16073">
                  <c:v>25.368288312330495</c:v>
                </c:pt>
                <c:pt idx="16074">
                  <c:v>25.367775626201766</c:v>
                </c:pt>
                <c:pt idx="16075">
                  <c:v>25.367262940073033</c:v>
                </c:pt>
                <c:pt idx="16076">
                  <c:v>25.366750253944303</c:v>
                </c:pt>
                <c:pt idx="16077">
                  <c:v>25.366237567815574</c:v>
                </c:pt>
                <c:pt idx="16078">
                  <c:v>25.365724881686841</c:v>
                </c:pt>
                <c:pt idx="16079">
                  <c:v>25.365212195558112</c:v>
                </c:pt>
                <c:pt idx="16080">
                  <c:v>25.364699509429379</c:v>
                </c:pt>
                <c:pt idx="16081">
                  <c:v>25.364186823300649</c:v>
                </c:pt>
                <c:pt idx="16082">
                  <c:v>25.36367413717192</c:v>
                </c:pt>
                <c:pt idx="16083">
                  <c:v>25.363161451043187</c:v>
                </c:pt>
                <c:pt idx="16084">
                  <c:v>25.362648764914457</c:v>
                </c:pt>
                <c:pt idx="16085">
                  <c:v>25.362142933775985</c:v>
                </c:pt>
                <c:pt idx="16086">
                  <c:v>25.361637102637513</c:v>
                </c:pt>
                <c:pt idx="16087">
                  <c:v>25.36113127149904</c:v>
                </c:pt>
                <c:pt idx="16088">
                  <c:v>25.360625440360568</c:v>
                </c:pt>
                <c:pt idx="16089">
                  <c:v>25.360119609222096</c:v>
                </c:pt>
                <c:pt idx="16090">
                  <c:v>25.359613778083624</c:v>
                </c:pt>
                <c:pt idx="16091">
                  <c:v>25.359107946945151</c:v>
                </c:pt>
                <c:pt idx="16092">
                  <c:v>25.358602115806679</c:v>
                </c:pt>
                <c:pt idx="16093">
                  <c:v>25.358096284668207</c:v>
                </c:pt>
                <c:pt idx="16094">
                  <c:v>25.357590453529735</c:v>
                </c:pt>
                <c:pt idx="16095">
                  <c:v>25.357084622391262</c:v>
                </c:pt>
                <c:pt idx="16096">
                  <c:v>25.35657879125279</c:v>
                </c:pt>
                <c:pt idx="16097">
                  <c:v>25.356072960114318</c:v>
                </c:pt>
                <c:pt idx="16098">
                  <c:v>25.355567128975846</c:v>
                </c:pt>
                <c:pt idx="16099">
                  <c:v>25.355061297837374</c:v>
                </c:pt>
                <c:pt idx="16100">
                  <c:v>25.354555466698905</c:v>
                </c:pt>
                <c:pt idx="16101">
                  <c:v>25.354049635560433</c:v>
                </c:pt>
                <c:pt idx="16102">
                  <c:v>25.35354380442196</c:v>
                </c:pt>
                <c:pt idx="16103">
                  <c:v>25.353037973283488</c:v>
                </c:pt>
                <c:pt idx="16104">
                  <c:v>25.352532142145016</c:v>
                </c:pt>
                <c:pt idx="16105">
                  <c:v>25.352026311006544</c:v>
                </c:pt>
                <c:pt idx="16106">
                  <c:v>25.351520479868071</c:v>
                </c:pt>
                <c:pt idx="16107">
                  <c:v>25.351014648729599</c:v>
                </c:pt>
                <c:pt idx="16108">
                  <c:v>25.350508817591127</c:v>
                </c:pt>
                <c:pt idx="16109">
                  <c:v>25.350002986452655</c:v>
                </c:pt>
                <c:pt idx="16110">
                  <c:v>25.349497155314182</c:v>
                </c:pt>
                <c:pt idx="16111">
                  <c:v>25.34899132417571</c:v>
                </c:pt>
                <c:pt idx="16112">
                  <c:v>25.348485493037238</c:v>
                </c:pt>
                <c:pt idx="16113">
                  <c:v>25.347979661898766</c:v>
                </c:pt>
                <c:pt idx="16114">
                  <c:v>25.347473830760293</c:v>
                </c:pt>
                <c:pt idx="16115">
                  <c:v>25.346973378094425</c:v>
                </c:pt>
                <c:pt idx="16116">
                  <c:v>25.346472925428554</c:v>
                </c:pt>
                <c:pt idx="16117">
                  <c:v>25.345972472762686</c:v>
                </c:pt>
                <c:pt idx="16118">
                  <c:v>25.345472020096818</c:v>
                </c:pt>
                <c:pt idx="16119">
                  <c:v>25.344971567430946</c:v>
                </c:pt>
                <c:pt idx="16120">
                  <c:v>25.344471114765078</c:v>
                </c:pt>
                <c:pt idx="16121">
                  <c:v>25.34397066209921</c:v>
                </c:pt>
                <c:pt idx="16122">
                  <c:v>25.343470209433342</c:v>
                </c:pt>
                <c:pt idx="16123">
                  <c:v>25.34296975676747</c:v>
                </c:pt>
                <c:pt idx="16124">
                  <c:v>25.342469304101602</c:v>
                </c:pt>
                <c:pt idx="16125">
                  <c:v>25.341968851435734</c:v>
                </c:pt>
                <c:pt idx="16126">
                  <c:v>25.341468398769862</c:v>
                </c:pt>
                <c:pt idx="16127">
                  <c:v>25.340967946103994</c:v>
                </c:pt>
                <c:pt idx="16128">
                  <c:v>25.340467493438126</c:v>
                </c:pt>
                <c:pt idx="16129">
                  <c:v>25.339967040772258</c:v>
                </c:pt>
                <c:pt idx="16130">
                  <c:v>25.339466588106387</c:v>
                </c:pt>
                <c:pt idx="16131">
                  <c:v>25.338966135440518</c:v>
                </c:pt>
                <c:pt idx="16132">
                  <c:v>25.33846568277465</c:v>
                </c:pt>
                <c:pt idx="16133">
                  <c:v>25.337965230108779</c:v>
                </c:pt>
                <c:pt idx="16134">
                  <c:v>25.337464777442911</c:v>
                </c:pt>
                <c:pt idx="16135">
                  <c:v>25.336964324777043</c:v>
                </c:pt>
                <c:pt idx="16136">
                  <c:v>25.336463872111171</c:v>
                </c:pt>
                <c:pt idx="16137">
                  <c:v>25.335963419445303</c:v>
                </c:pt>
                <c:pt idx="16138">
                  <c:v>25.335462966779435</c:v>
                </c:pt>
                <c:pt idx="16139">
                  <c:v>25.334962514113563</c:v>
                </c:pt>
                <c:pt idx="16140">
                  <c:v>25.334462061447695</c:v>
                </c:pt>
                <c:pt idx="16141">
                  <c:v>25.333961608781827</c:v>
                </c:pt>
                <c:pt idx="16142">
                  <c:v>25.333461156115959</c:v>
                </c:pt>
                <c:pt idx="16143">
                  <c:v>25.332960703450087</c:v>
                </c:pt>
                <c:pt idx="16144">
                  <c:v>25.332460250784219</c:v>
                </c:pt>
                <c:pt idx="16145">
                  <c:v>25.331959778844901</c:v>
                </c:pt>
                <c:pt idx="16146">
                  <c:v>25.331459306905586</c:v>
                </c:pt>
                <c:pt idx="16147">
                  <c:v>25.330958834966268</c:v>
                </c:pt>
                <c:pt idx="16148">
                  <c:v>25.330458363026949</c:v>
                </c:pt>
                <c:pt idx="16149">
                  <c:v>25.329957891087634</c:v>
                </c:pt>
                <c:pt idx="16150">
                  <c:v>25.329457419148316</c:v>
                </c:pt>
                <c:pt idx="16151">
                  <c:v>25.328956947208997</c:v>
                </c:pt>
                <c:pt idx="16152">
                  <c:v>25.328456475269682</c:v>
                </c:pt>
                <c:pt idx="16153">
                  <c:v>25.327956003330364</c:v>
                </c:pt>
                <c:pt idx="16154">
                  <c:v>25.327455531391045</c:v>
                </c:pt>
                <c:pt idx="16155">
                  <c:v>25.326955059451731</c:v>
                </c:pt>
                <c:pt idx="16156">
                  <c:v>25.326454587512412</c:v>
                </c:pt>
                <c:pt idx="16157">
                  <c:v>25.325954115573094</c:v>
                </c:pt>
                <c:pt idx="16158">
                  <c:v>25.325453643633779</c:v>
                </c:pt>
                <c:pt idx="16159">
                  <c:v>25.32495317169446</c:v>
                </c:pt>
                <c:pt idx="16160">
                  <c:v>25.324452699755142</c:v>
                </c:pt>
                <c:pt idx="16161">
                  <c:v>25.323952227815827</c:v>
                </c:pt>
                <c:pt idx="16162">
                  <c:v>25.323451755876508</c:v>
                </c:pt>
                <c:pt idx="16163">
                  <c:v>25.32295128393719</c:v>
                </c:pt>
                <c:pt idx="16164">
                  <c:v>25.322450811997875</c:v>
                </c:pt>
                <c:pt idx="16165">
                  <c:v>25.321950340058557</c:v>
                </c:pt>
                <c:pt idx="16166">
                  <c:v>25.321449868119238</c:v>
                </c:pt>
                <c:pt idx="16167">
                  <c:v>25.320949396179923</c:v>
                </c:pt>
                <c:pt idx="16168">
                  <c:v>25.320448924240605</c:v>
                </c:pt>
                <c:pt idx="16169">
                  <c:v>25.319948452301286</c:v>
                </c:pt>
                <c:pt idx="16170">
                  <c:v>25.319447980361971</c:v>
                </c:pt>
                <c:pt idx="16171">
                  <c:v>25.318947508422653</c:v>
                </c:pt>
                <c:pt idx="16172">
                  <c:v>25.318447036483335</c:v>
                </c:pt>
                <c:pt idx="16173">
                  <c:v>25.31794656454402</c:v>
                </c:pt>
                <c:pt idx="16174">
                  <c:v>25.317446092604701</c:v>
                </c:pt>
                <c:pt idx="16175">
                  <c:v>25.316945977329723</c:v>
                </c:pt>
                <c:pt idx="16176">
                  <c:v>25.316445862054746</c:v>
                </c:pt>
                <c:pt idx="16177">
                  <c:v>25.315945746779764</c:v>
                </c:pt>
                <c:pt idx="16178">
                  <c:v>25.315445631504787</c:v>
                </c:pt>
                <c:pt idx="16179">
                  <c:v>25.314945516229809</c:v>
                </c:pt>
                <c:pt idx="16180">
                  <c:v>25.314445400954831</c:v>
                </c:pt>
                <c:pt idx="16181">
                  <c:v>25.313945285679853</c:v>
                </c:pt>
                <c:pt idx="16182">
                  <c:v>25.313445170404872</c:v>
                </c:pt>
                <c:pt idx="16183">
                  <c:v>25.312945055129894</c:v>
                </c:pt>
                <c:pt idx="16184">
                  <c:v>25.312444939854917</c:v>
                </c:pt>
                <c:pt idx="16185">
                  <c:v>25.311944824579939</c:v>
                </c:pt>
                <c:pt idx="16186">
                  <c:v>25.311444709304961</c:v>
                </c:pt>
                <c:pt idx="16187">
                  <c:v>25.31094459402998</c:v>
                </c:pt>
                <c:pt idx="16188">
                  <c:v>25.310444478755002</c:v>
                </c:pt>
                <c:pt idx="16189">
                  <c:v>25.309944363480025</c:v>
                </c:pt>
                <c:pt idx="16190">
                  <c:v>25.309444248205047</c:v>
                </c:pt>
                <c:pt idx="16191">
                  <c:v>25.308944132930069</c:v>
                </c:pt>
                <c:pt idx="16192">
                  <c:v>25.308444017655088</c:v>
                </c:pt>
                <c:pt idx="16193">
                  <c:v>25.30794390238011</c:v>
                </c:pt>
                <c:pt idx="16194">
                  <c:v>25.307443787105132</c:v>
                </c:pt>
                <c:pt idx="16195">
                  <c:v>25.306943671830155</c:v>
                </c:pt>
                <c:pt idx="16196">
                  <c:v>25.306443556555177</c:v>
                </c:pt>
                <c:pt idx="16197">
                  <c:v>25.305943441280196</c:v>
                </c:pt>
                <c:pt idx="16198">
                  <c:v>25.305443326005218</c:v>
                </c:pt>
                <c:pt idx="16199">
                  <c:v>25.30494321073024</c:v>
                </c:pt>
                <c:pt idx="16200">
                  <c:v>25.304443095455262</c:v>
                </c:pt>
                <c:pt idx="16201">
                  <c:v>25.303942980180285</c:v>
                </c:pt>
                <c:pt idx="16202">
                  <c:v>25.303442864905303</c:v>
                </c:pt>
                <c:pt idx="16203">
                  <c:v>25.302942749630326</c:v>
                </c:pt>
                <c:pt idx="16204">
                  <c:v>25.302442634355348</c:v>
                </c:pt>
                <c:pt idx="16205">
                  <c:v>25.301945188133626</c:v>
                </c:pt>
                <c:pt idx="16206">
                  <c:v>25.301447741911907</c:v>
                </c:pt>
                <c:pt idx="16207">
                  <c:v>25.300950295690185</c:v>
                </c:pt>
                <c:pt idx="16208">
                  <c:v>25.300452849468467</c:v>
                </c:pt>
                <c:pt idx="16209">
                  <c:v>25.299955403246745</c:v>
                </c:pt>
                <c:pt idx="16210">
                  <c:v>25.299457957025027</c:v>
                </c:pt>
                <c:pt idx="16211">
                  <c:v>25.298960510803305</c:v>
                </c:pt>
                <c:pt idx="16212">
                  <c:v>25.298463064581583</c:v>
                </c:pt>
                <c:pt idx="16213">
                  <c:v>25.297965618359864</c:v>
                </c:pt>
                <c:pt idx="16214">
                  <c:v>25.297468172138142</c:v>
                </c:pt>
                <c:pt idx="16215">
                  <c:v>25.296970725916424</c:v>
                </c:pt>
                <c:pt idx="16216">
                  <c:v>25.296473279694702</c:v>
                </c:pt>
                <c:pt idx="16217">
                  <c:v>25.295975833472983</c:v>
                </c:pt>
                <c:pt idx="16218">
                  <c:v>25.295478387251261</c:v>
                </c:pt>
                <c:pt idx="16219">
                  <c:v>25.294980941029543</c:v>
                </c:pt>
                <c:pt idx="16220">
                  <c:v>25.294483494807821</c:v>
                </c:pt>
                <c:pt idx="16221">
                  <c:v>25.293986048586099</c:v>
                </c:pt>
                <c:pt idx="16222">
                  <c:v>25.293488602364381</c:v>
                </c:pt>
                <c:pt idx="16223">
                  <c:v>25.292991156142659</c:v>
                </c:pt>
                <c:pt idx="16224">
                  <c:v>25.29249370992094</c:v>
                </c:pt>
                <c:pt idx="16225">
                  <c:v>25.291996263699218</c:v>
                </c:pt>
                <c:pt idx="16226">
                  <c:v>25.2914988174775</c:v>
                </c:pt>
                <c:pt idx="16227">
                  <c:v>25.291001371255778</c:v>
                </c:pt>
                <c:pt idx="16228">
                  <c:v>25.290503925034056</c:v>
                </c:pt>
                <c:pt idx="16229">
                  <c:v>25.290006478812337</c:v>
                </c:pt>
                <c:pt idx="16230">
                  <c:v>25.289509032590615</c:v>
                </c:pt>
                <c:pt idx="16231">
                  <c:v>25.289011586368897</c:v>
                </c:pt>
                <c:pt idx="16232">
                  <c:v>25.288514140147175</c:v>
                </c:pt>
                <c:pt idx="16233">
                  <c:v>25.288016693925456</c:v>
                </c:pt>
                <c:pt idx="16234">
                  <c:v>25.287519247703734</c:v>
                </c:pt>
                <c:pt idx="16235">
                  <c:v>25.287019218049483</c:v>
                </c:pt>
                <c:pt idx="16236">
                  <c:v>25.286519188395228</c:v>
                </c:pt>
                <c:pt idx="16237">
                  <c:v>25.286019158740977</c:v>
                </c:pt>
                <c:pt idx="16238">
                  <c:v>25.285519129086723</c:v>
                </c:pt>
                <c:pt idx="16239">
                  <c:v>25.285019099432471</c:v>
                </c:pt>
                <c:pt idx="16240">
                  <c:v>25.284519069778217</c:v>
                </c:pt>
                <c:pt idx="16241">
                  <c:v>25.284019040123965</c:v>
                </c:pt>
                <c:pt idx="16242">
                  <c:v>25.283519010469714</c:v>
                </c:pt>
                <c:pt idx="16243">
                  <c:v>25.283018980815459</c:v>
                </c:pt>
                <c:pt idx="16244">
                  <c:v>25.282518951161208</c:v>
                </c:pt>
                <c:pt idx="16245">
                  <c:v>25.282018921506953</c:v>
                </c:pt>
                <c:pt idx="16246">
                  <c:v>25.281518891852702</c:v>
                </c:pt>
                <c:pt idx="16247">
                  <c:v>25.281018862198447</c:v>
                </c:pt>
                <c:pt idx="16248">
                  <c:v>25.280518832544196</c:v>
                </c:pt>
                <c:pt idx="16249">
                  <c:v>25.280018802889941</c:v>
                </c:pt>
                <c:pt idx="16250">
                  <c:v>25.27951877323569</c:v>
                </c:pt>
                <c:pt idx="16251">
                  <c:v>25.279018743581439</c:v>
                </c:pt>
                <c:pt idx="16252">
                  <c:v>25.278518713927184</c:v>
                </c:pt>
                <c:pt idx="16253">
                  <c:v>25.278018684272933</c:v>
                </c:pt>
                <c:pt idx="16254">
                  <c:v>25.277518654618678</c:v>
                </c:pt>
                <c:pt idx="16255">
                  <c:v>25.277018624964427</c:v>
                </c:pt>
                <c:pt idx="16256">
                  <c:v>25.276518595310172</c:v>
                </c:pt>
                <c:pt idx="16257">
                  <c:v>25.276018565655921</c:v>
                </c:pt>
                <c:pt idx="16258">
                  <c:v>25.27551853600167</c:v>
                </c:pt>
                <c:pt idx="16259">
                  <c:v>25.275018506347415</c:v>
                </c:pt>
                <c:pt idx="16260">
                  <c:v>25.274518476693164</c:v>
                </c:pt>
                <c:pt idx="16261">
                  <c:v>25.274018447038909</c:v>
                </c:pt>
                <c:pt idx="16262">
                  <c:v>25.273518417384658</c:v>
                </c:pt>
                <c:pt idx="16263">
                  <c:v>25.273018387730403</c:v>
                </c:pt>
                <c:pt idx="16264">
                  <c:v>25.272518358076152</c:v>
                </c:pt>
                <c:pt idx="16265">
                  <c:v>25.272010919637708</c:v>
                </c:pt>
                <c:pt idx="16266">
                  <c:v>25.271503481199268</c:v>
                </c:pt>
                <c:pt idx="16267">
                  <c:v>25.270996042760824</c:v>
                </c:pt>
                <c:pt idx="16268">
                  <c:v>25.270488604322384</c:v>
                </c:pt>
                <c:pt idx="16269">
                  <c:v>25.269981165883941</c:v>
                </c:pt>
                <c:pt idx="16270">
                  <c:v>25.269473727445501</c:v>
                </c:pt>
                <c:pt idx="16271">
                  <c:v>25.268966289007057</c:v>
                </c:pt>
                <c:pt idx="16272">
                  <c:v>25.268458850568614</c:v>
                </c:pt>
                <c:pt idx="16273">
                  <c:v>25.267951412130174</c:v>
                </c:pt>
                <c:pt idx="16274">
                  <c:v>25.26744397369173</c:v>
                </c:pt>
                <c:pt idx="16275">
                  <c:v>25.26693653525329</c:v>
                </c:pt>
                <c:pt idx="16276">
                  <c:v>25.266429096814846</c:v>
                </c:pt>
                <c:pt idx="16277">
                  <c:v>25.265921658376406</c:v>
                </c:pt>
                <c:pt idx="16278">
                  <c:v>25.265414219937963</c:v>
                </c:pt>
                <c:pt idx="16279">
                  <c:v>25.264906781499519</c:v>
                </c:pt>
                <c:pt idx="16280">
                  <c:v>25.264399343061079</c:v>
                </c:pt>
                <c:pt idx="16281">
                  <c:v>25.263891904622636</c:v>
                </c:pt>
                <c:pt idx="16282">
                  <c:v>25.263384466184196</c:v>
                </c:pt>
                <c:pt idx="16283">
                  <c:v>25.262877027745752</c:v>
                </c:pt>
                <c:pt idx="16284">
                  <c:v>25.262369589307312</c:v>
                </c:pt>
                <c:pt idx="16285">
                  <c:v>25.261862150868868</c:v>
                </c:pt>
                <c:pt idx="16286">
                  <c:v>25.261354712430428</c:v>
                </c:pt>
                <c:pt idx="16287">
                  <c:v>25.260847273991985</c:v>
                </c:pt>
                <c:pt idx="16288">
                  <c:v>25.260339835553541</c:v>
                </c:pt>
                <c:pt idx="16289">
                  <c:v>25.259832397115101</c:v>
                </c:pt>
                <c:pt idx="16290">
                  <c:v>25.259324958676658</c:v>
                </c:pt>
                <c:pt idx="16291">
                  <c:v>25.258817520238217</c:v>
                </c:pt>
                <c:pt idx="16292">
                  <c:v>25.258310081799774</c:v>
                </c:pt>
                <c:pt idx="16293">
                  <c:v>25.257802643361334</c:v>
                </c:pt>
                <c:pt idx="16294">
                  <c:v>25.25729520492289</c:v>
                </c:pt>
                <c:pt idx="16295">
                  <c:v>25.256779005327068</c:v>
                </c:pt>
                <c:pt idx="16296">
                  <c:v>25.256262805731247</c:v>
                </c:pt>
                <c:pt idx="16297">
                  <c:v>25.255746606135421</c:v>
                </c:pt>
                <c:pt idx="16298">
                  <c:v>25.255230406539599</c:v>
                </c:pt>
                <c:pt idx="16299">
                  <c:v>25.254714206943778</c:v>
                </c:pt>
                <c:pt idx="16300">
                  <c:v>25.254198007347956</c:v>
                </c:pt>
                <c:pt idx="16301">
                  <c:v>25.253681807752134</c:v>
                </c:pt>
                <c:pt idx="16302">
                  <c:v>25.253165608156309</c:v>
                </c:pt>
                <c:pt idx="16303">
                  <c:v>25.252649408560487</c:v>
                </c:pt>
                <c:pt idx="16304">
                  <c:v>25.252133208964665</c:v>
                </c:pt>
                <c:pt idx="16305">
                  <c:v>25.251617009368843</c:v>
                </c:pt>
                <c:pt idx="16306">
                  <c:v>25.251100809773021</c:v>
                </c:pt>
                <c:pt idx="16307">
                  <c:v>25.250584610177196</c:v>
                </c:pt>
                <c:pt idx="16308">
                  <c:v>25.250068410581374</c:v>
                </c:pt>
                <c:pt idx="16309">
                  <c:v>25.249552210985552</c:v>
                </c:pt>
                <c:pt idx="16310">
                  <c:v>25.24903601138973</c:v>
                </c:pt>
                <c:pt idx="16311">
                  <c:v>25.248519811793908</c:v>
                </c:pt>
                <c:pt idx="16312">
                  <c:v>25.248003612198083</c:v>
                </c:pt>
                <c:pt idx="16313">
                  <c:v>25.247487412602261</c:v>
                </c:pt>
                <c:pt idx="16314">
                  <c:v>25.246971213006439</c:v>
                </c:pt>
                <c:pt idx="16315">
                  <c:v>25.246455013410618</c:v>
                </c:pt>
                <c:pt idx="16316">
                  <c:v>25.245938813814796</c:v>
                </c:pt>
                <c:pt idx="16317">
                  <c:v>25.24542261421897</c:v>
                </c:pt>
                <c:pt idx="16318">
                  <c:v>25.244906414623149</c:v>
                </c:pt>
                <c:pt idx="16319">
                  <c:v>25.244390215027327</c:v>
                </c:pt>
                <c:pt idx="16320">
                  <c:v>25.243874015431505</c:v>
                </c:pt>
                <c:pt idx="16321">
                  <c:v>25.243357815835683</c:v>
                </c:pt>
                <c:pt idx="16322">
                  <c:v>25.242841616239858</c:v>
                </c:pt>
                <c:pt idx="16323">
                  <c:v>25.242325416644036</c:v>
                </c:pt>
                <c:pt idx="16324">
                  <c:v>25.241809217048214</c:v>
                </c:pt>
                <c:pt idx="16325">
                  <c:v>25.241287096545509</c:v>
                </c:pt>
                <c:pt idx="16326">
                  <c:v>25.240764976042804</c:v>
                </c:pt>
                <c:pt idx="16327">
                  <c:v>25.240242855540099</c:v>
                </c:pt>
                <c:pt idx="16328">
                  <c:v>25.239720735037395</c:v>
                </c:pt>
                <c:pt idx="16329">
                  <c:v>25.23919861453469</c:v>
                </c:pt>
                <c:pt idx="16330">
                  <c:v>25.238676494031985</c:v>
                </c:pt>
                <c:pt idx="16331">
                  <c:v>25.23815437352928</c:v>
                </c:pt>
                <c:pt idx="16332">
                  <c:v>25.237632253026575</c:v>
                </c:pt>
                <c:pt idx="16333">
                  <c:v>25.23711013252387</c:v>
                </c:pt>
                <c:pt idx="16334">
                  <c:v>25.236588012021166</c:v>
                </c:pt>
                <c:pt idx="16335">
                  <c:v>25.236065891518461</c:v>
                </c:pt>
                <c:pt idx="16336">
                  <c:v>25.235543771015756</c:v>
                </c:pt>
                <c:pt idx="16337">
                  <c:v>25.235021650513051</c:v>
                </c:pt>
                <c:pt idx="16338">
                  <c:v>25.234499530010346</c:v>
                </c:pt>
                <c:pt idx="16339">
                  <c:v>25.233977409507645</c:v>
                </c:pt>
                <c:pt idx="16340">
                  <c:v>25.23345528900494</c:v>
                </c:pt>
                <c:pt idx="16341">
                  <c:v>25.232933168502235</c:v>
                </c:pt>
                <c:pt idx="16342">
                  <c:v>25.23241104799953</c:v>
                </c:pt>
                <c:pt idx="16343">
                  <c:v>25.231888927496826</c:v>
                </c:pt>
                <c:pt idx="16344">
                  <c:v>25.231366806994121</c:v>
                </c:pt>
                <c:pt idx="16345">
                  <c:v>25.230844686491416</c:v>
                </c:pt>
                <c:pt idx="16346">
                  <c:v>25.230322565988711</c:v>
                </c:pt>
                <c:pt idx="16347">
                  <c:v>25.229800445486006</c:v>
                </c:pt>
                <c:pt idx="16348">
                  <c:v>25.229278324983301</c:v>
                </c:pt>
                <c:pt idx="16349">
                  <c:v>25.228756204480597</c:v>
                </c:pt>
                <c:pt idx="16350">
                  <c:v>25.228234083977892</c:v>
                </c:pt>
                <c:pt idx="16351">
                  <c:v>25.227711963475187</c:v>
                </c:pt>
                <c:pt idx="16352">
                  <c:v>25.227189842972482</c:v>
                </c:pt>
                <c:pt idx="16353">
                  <c:v>25.226667722469777</c:v>
                </c:pt>
                <c:pt idx="16354">
                  <c:v>25.226145601967072</c:v>
                </c:pt>
                <c:pt idx="16355">
                  <c:v>25.225621441717539</c:v>
                </c:pt>
                <c:pt idx="16356">
                  <c:v>25.225097281468006</c:v>
                </c:pt>
                <c:pt idx="16357">
                  <c:v>25.224573121218473</c:v>
                </c:pt>
                <c:pt idx="16358">
                  <c:v>25.22404896096894</c:v>
                </c:pt>
                <c:pt idx="16359">
                  <c:v>25.223524800719403</c:v>
                </c:pt>
                <c:pt idx="16360">
                  <c:v>25.22300064046987</c:v>
                </c:pt>
                <c:pt idx="16361">
                  <c:v>25.222476480220337</c:v>
                </c:pt>
                <c:pt idx="16362">
                  <c:v>25.221952319970804</c:v>
                </c:pt>
                <c:pt idx="16363">
                  <c:v>25.22142815972127</c:v>
                </c:pt>
                <c:pt idx="16364">
                  <c:v>25.220903999471737</c:v>
                </c:pt>
                <c:pt idx="16365">
                  <c:v>25.220379839222204</c:v>
                </c:pt>
                <c:pt idx="16366">
                  <c:v>25.219855678972671</c:v>
                </c:pt>
                <c:pt idx="16367">
                  <c:v>25.219331518723138</c:v>
                </c:pt>
                <c:pt idx="16368">
                  <c:v>25.218807358473605</c:v>
                </c:pt>
                <c:pt idx="16369">
                  <c:v>25.218283198224071</c:v>
                </c:pt>
                <c:pt idx="16370">
                  <c:v>25.217759037974535</c:v>
                </c:pt>
                <c:pt idx="16371">
                  <c:v>25.217234877725001</c:v>
                </c:pt>
                <c:pt idx="16372">
                  <c:v>25.216710717475468</c:v>
                </c:pt>
                <c:pt idx="16373">
                  <c:v>25.216186557225935</c:v>
                </c:pt>
                <c:pt idx="16374">
                  <c:v>25.215662396976402</c:v>
                </c:pt>
                <c:pt idx="16375">
                  <c:v>25.215138236726869</c:v>
                </c:pt>
                <c:pt idx="16376">
                  <c:v>25.214614076477336</c:v>
                </c:pt>
                <c:pt idx="16377">
                  <c:v>25.214089916227802</c:v>
                </c:pt>
                <c:pt idx="16378">
                  <c:v>25.213565755978269</c:v>
                </c:pt>
                <c:pt idx="16379">
                  <c:v>25.213041595728733</c:v>
                </c:pt>
                <c:pt idx="16380">
                  <c:v>25.212517435479199</c:v>
                </c:pt>
                <c:pt idx="16381">
                  <c:v>25.211993275229666</c:v>
                </c:pt>
                <c:pt idx="16382">
                  <c:v>25.211469114980133</c:v>
                </c:pt>
                <c:pt idx="16383">
                  <c:v>25.2109449547306</c:v>
                </c:pt>
                <c:pt idx="16384">
                  <c:v>25.210420794481067</c:v>
                </c:pt>
                <c:pt idx="16385">
                  <c:v>25.209897183186389</c:v>
                </c:pt>
                <c:pt idx="16386">
                  <c:v>25.20937357189171</c:v>
                </c:pt>
                <c:pt idx="16387">
                  <c:v>25.208849960597032</c:v>
                </c:pt>
                <c:pt idx="16388">
                  <c:v>25.208326349302354</c:v>
                </c:pt>
                <c:pt idx="16389">
                  <c:v>25.207802738007675</c:v>
                </c:pt>
                <c:pt idx="16390">
                  <c:v>25.207279126712997</c:v>
                </c:pt>
                <c:pt idx="16391">
                  <c:v>25.206755515418319</c:v>
                </c:pt>
                <c:pt idx="16392">
                  <c:v>25.206231904123637</c:v>
                </c:pt>
                <c:pt idx="16393">
                  <c:v>25.205708292828959</c:v>
                </c:pt>
                <c:pt idx="16394">
                  <c:v>25.205184681534281</c:v>
                </c:pt>
                <c:pt idx="16395">
                  <c:v>25.204661070239602</c:v>
                </c:pt>
                <c:pt idx="16396">
                  <c:v>25.204137458944924</c:v>
                </c:pt>
                <c:pt idx="16397">
                  <c:v>25.203613847650246</c:v>
                </c:pt>
                <c:pt idx="16398">
                  <c:v>25.203090236355568</c:v>
                </c:pt>
                <c:pt idx="16399">
                  <c:v>25.202566625060889</c:v>
                </c:pt>
                <c:pt idx="16400">
                  <c:v>25.202043013766211</c:v>
                </c:pt>
                <c:pt idx="16401">
                  <c:v>25.201519402471533</c:v>
                </c:pt>
                <c:pt idx="16402">
                  <c:v>25.200995791176855</c:v>
                </c:pt>
                <c:pt idx="16403">
                  <c:v>25.200472179882176</c:v>
                </c:pt>
                <c:pt idx="16404">
                  <c:v>25.199948568587498</c:v>
                </c:pt>
                <c:pt idx="16405">
                  <c:v>25.19942495729282</c:v>
                </c:pt>
                <c:pt idx="16406">
                  <c:v>25.198901345998141</c:v>
                </c:pt>
                <c:pt idx="16407">
                  <c:v>25.19837773470346</c:v>
                </c:pt>
                <c:pt idx="16408">
                  <c:v>25.197854123408781</c:v>
                </c:pt>
                <c:pt idx="16409">
                  <c:v>25.197330512114103</c:v>
                </c:pt>
                <c:pt idx="16410">
                  <c:v>25.196806900819425</c:v>
                </c:pt>
                <c:pt idx="16411">
                  <c:v>25.196283289524747</c:v>
                </c:pt>
                <c:pt idx="16412">
                  <c:v>25.195759678230068</c:v>
                </c:pt>
                <c:pt idx="16413">
                  <c:v>25.19523606693539</c:v>
                </c:pt>
                <c:pt idx="16414">
                  <c:v>25.194712455640712</c:v>
                </c:pt>
                <c:pt idx="16415">
                  <c:v>25.19419087822585</c:v>
                </c:pt>
                <c:pt idx="16416">
                  <c:v>25.193669300810992</c:v>
                </c:pt>
                <c:pt idx="16417">
                  <c:v>25.19314772339613</c:v>
                </c:pt>
                <c:pt idx="16418">
                  <c:v>25.192626145981269</c:v>
                </c:pt>
                <c:pt idx="16419">
                  <c:v>25.192104568566407</c:v>
                </c:pt>
                <c:pt idx="16420">
                  <c:v>25.191582991151549</c:v>
                </c:pt>
                <c:pt idx="16421">
                  <c:v>25.191061413736687</c:v>
                </c:pt>
                <c:pt idx="16422">
                  <c:v>25.190539836321825</c:v>
                </c:pt>
                <c:pt idx="16423">
                  <c:v>25.190018258906967</c:v>
                </c:pt>
                <c:pt idx="16424">
                  <c:v>25.189496681492106</c:v>
                </c:pt>
                <c:pt idx="16425">
                  <c:v>25.188975104077244</c:v>
                </c:pt>
                <c:pt idx="16426">
                  <c:v>25.188453526662386</c:v>
                </c:pt>
                <c:pt idx="16427">
                  <c:v>25.187931949247524</c:v>
                </c:pt>
                <c:pt idx="16428">
                  <c:v>25.187410371832662</c:v>
                </c:pt>
                <c:pt idx="16429">
                  <c:v>25.186888794417804</c:v>
                </c:pt>
                <c:pt idx="16430">
                  <c:v>25.186367217002942</c:v>
                </c:pt>
                <c:pt idx="16431">
                  <c:v>25.185845639588081</c:v>
                </c:pt>
                <c:pt idx="16432">
                  <c:v>25.185324062173219</c:v>
                </c:pt>
                <c:pt idx="16433">
                  <c:v>25.184802484758361</c:v>
                </c:pt>
                <c:pt idx="16434">
                  <c:v>25.184280907343499</c:v>
                </c:pt>
                <c:pt idx="16435">
                  <c:v>25.183759329928638</c:v>
                </c:pt>
                <c:pt idx="16436">
                  <c:v>25.183237752513779</c:v>
                </c:pt>
                <c:pt idx="16437">
                  <c:v>25.182716175098918</c:v>
                </c:pt>
                <c:pt idx="16438">
                  <c:v>25.182194597684056</c:v>
                </c:pt>
                <c:pt idx="16439">
                  <c:v>25.181673020269194</c:v>
                </c:pt>
                <c:pt idx="16440">
                  <c:v>25.181151442854336</c:v>
                </c:pt>
                <c:pt idx="16441">
                  <c:v>25.180629865439474</c:v>
                </c:pt>
                <c:pt idx="16442">
                  <c:v>25.180108288024613</c:v>
                </c:pt>
                <c:pt idx="16443">
                  <c:v>25.179586710609755</c:v>
                </c:pt>
                <c:pt idx="16444">
                  <c:v>25.179065133194893</c:v>
                </c:pt>
                <c:pt idx="16445">
                  <c:v>25.178544711595276</c:v>
                </c:pt>
                <c:pt idx="16446">
                  <c:v>25.178024289995658</c:v>
                </c:pt>
                <c:pt idx="16447">
                  <c:v>25.177503868396041</c:v>
                </c:pt>
                <c:pt idx="16448">
                  <c:v>25.176983446796424</c:v>
                </c:pt>
                <c:pt idx="16449">
                  <c:v>25.176463025196806</c:v>
                </c:pt>
                <c:pt idx="16450">
                  <c:v>25.175942603597189</c:v>
                </c:pt>
                <c:pt idx="16451">
                  <c:v>25.175422181997572</c:v>
                </c:pt>
                <c:pt idx="16452">
                  <c:v>25.174901760397958</c:v>
                </c:pt>
                <c:pt idx="16453">
                  <c:v>25.174381338798341</c:v>
                </c:pt>
                <c:pt idx="16454">
                  <c:v>25.173860917198724</c:v>
                </c:pt>
                <c:pt idx="16455">
                  <c:v>25.173340495599106</c:v>
                </c:pt>
                <c:pt idx="16456">
                  <c:v>25.172820073999489</c:v>
                </c:pt>
                <c:pt idx="16457">
                  <c:v>25.172299652399872</c:v>
                </c:pt>
                <c:pt idx="16458">
                  <c:v>25.171779230800254</c:v>
                </c:pt>
                <c:pt idx="16459">
                  <c:v>25.171258809200637</c:v>
                </c:pt>
                <c:pt idx="16460">
                  <c:v>25.17073838760102</c:v>
                </c:pt>
                <c:pt idx="16461">
                  <c:v>25.170217966001402</c:v>
                </c:pt>
                <c:pt idx="16462">
                  <c:v>25.169697544401785</c:v>
                </c:pt>
                <c:pt idx="16463">
                  <c:v>25.169177122802168</c:v>
                </c:pt>
                <c:pt idx="16464">
                  <c:v>25.168656701202551</c:v>
                </c:pt>
                <c:pt idx="16465">
                  <c:v>25.168136279602933</c:v>
                </c:pt>
                <c:pt idx="16466">
                  <c:v>25.167615858003316</c:v>
                </c:pt>
                <c:pt idx="16467">
                  <c:v>25.167095436403702</c:v>
                </c:pt>
                <c:pt idx="16468">
                  <c:v>25.166575014804085</c:v>
                </c:pt>
                <c:pt idx="16469">
                  <c:v>25.166054593204468</c:v>
                </c:pt>
                <c:pt idx="16470">
                  <c:v>25.16553417160485</c:v>
                </c:pt>
                <c:pt idx="16471">
                  <c:v>25.165013750005233</c:v>
                </c:pt>
                <c:pt idx="16472">
                  <c:v>25.164493328405616</c:v>
                </c:pt>
                <c:pt idx="16473">
                  <c:v>25.163972906805999</c:v>
                </c:pt>
                <c:pt idx="16474">
                  <c:v>25.163452485206381</c:v>
                </c:pt>
                <c:pt idx="16475">
                  <c:v>25.162934908127387</c:v>
                </c:pt>
                <c:pt idx="16476">
                  <c:v>25.162417331048395</c:v>
                </c:pt>
                <c:pt idx="16477">
                  <c:v>25.161899753969401</c:v>
                </c:pt>
                <c:pt idx="16478">
                  <c:v>25.16138217689041</c:v>
                </c:pt>
                <c:pt idx="16479">
                  <c:v>25.160864599811415</c:v>
                </c:pt>
                <c:pt idx="16480">
                  <c:v>25.160347022732424</c:v>
                </c:pt>
                <c:pt idx="16481">
                  <c:v>25.159829445653429</c:v>
                </c:pt>
                <c:pt idx="16482">
                  <c:v>25.159311868574434</c:v>
                </c:pt>
                <c:pt idx="16483">
                  <c:v>25.158794291495443</c:v>
                </c:pt>
                <c:pt idx="16484">
                  <c:v>25.158276714416449</c:v>
                </c:pt>
                <c:pt idx="16485">
                  <c:v>25.157759137337457</c:v>
                </c:pt>
                <c:pt idx="16486">
                  <c:v>25.157241560258463</c:v>
                </c:pt>
                <c:pt idx="16487">
                  <c:v>25.156723983179472</c:v>
                </c:pt>
                <c:pt idx="16488">
                  <c:v>25.156206406100477</c:v>
                </c:pt>
                <c:pt idx="16489">
                  <c:v>25.155688829021486</c:v>
                </c:pt>
                <c:pt idx="16490">
                  <c:v>25.155171251942491</c:v>
                </c:pt>
                <c:pt idx="16491">
                  <c:v>25.154653674863496</c:v>
                </c:pt>
                <c:pt idx="16492">
                  <c:v>25.154136097784505</c:v>
                </c:pt>
                <c:pt idx="16493">
                  <c:v>25.153618520705511</c:v>
                </c:pt>
                <c:pt idx="16494">
                  <c:v>25.153100943626519</c:v>
                </c:pt>
                <c:pt idx="16495">
                  <c:v>25.152583366547525</c:v>
                </c:pt>
                <c:pt idx="16496">
                  <c:v>25.152065789468534</c:v>
                </c:pt>
                <c:pt idx="16497">
                  <c:v>25.151548212389539</c:v>
                </c:pt>
                <c:pt idx="16498">
                  <c:v>25.151030635310544</c:v>
                </c:pt>
                <c:pt idx="16499">
                  <c:v>25.150513058231553</c:v>
                </c:pt>
                <c:pt idx="16500">
                  <c:v>25.149995481152558</c:v>
                </c:pt>
                <c:pt idx="16501">
                  <c:v>25.149477904073567</c:v>
                </c:pt>
                <c:pt idx="16502">
                  <c:v>25.148960326994573</c:v>
                </c:pt>
                <c:pt idx="16503">
                  <c:v>25.148442749915581</c:v>
                </c:pt>
                <c:pt idx="16504">
                  <c:v>25.147925172836587</c:v>
                </c:pt>
                <c:pt idx="16505">
                  <c:v>25.147413434245788</c:v>
                </c:pt>
                <c:pt idx="16506">
                  <c:v>25.146901695654993</c:v>
                </c:pt>
                <c:pt idx="16507">
                  <c:v>25.146389957064194</c:v>
                </c:pt>
                <c:pt idx="16508">
                  <c:v>25.145878218473399</c:v>
                </c:pt>
                <c:pt idx="16509">
                  <c:v>25.1453664798826</c:v>
                </c:pt>
                <c:pt idx="16510">
                  <c:v>25.144854741291802</c:v>
                </c:pt>
                <c:pt idx="16511">
                  <c:v>25.144343002701007</c:v>
                </c:pt>
                <c:pt idx="16512">
                  <c:v>25.143831264110208</c:v>
                </c:pt>
                <c:pt idx="16513">
                  <c:v>25.143319525519413</c:v>
                </c:pt>
                <c:pt idx="16514">
                  <c:v>25.142807786928614</c:v>
                </c:pt>
                <c:pt idx="16515">
                  <c:v>25.142296048337816</c:v>
                </c:pt>
                <c:pt idx="16516">
                  <c:v>25.14178430974702</c:v>
                </c:pt>
                <c:pt idx="16517">
                  <c:v>25.141272571156222</c:v>
                </c:pt>
                <c:pt idx="16518">
                  <c:v>25.140760832565427</c:v>
                </c:pt>
                <c:pt idx="16519">
                  <c:v>25.140249093974628</c:v>
                </c:pt>
                <c:pt idx="16520">
                  <c:v>25.139737355383829</c:v>
                </c:pt>
                <c:pt idx="16521">
                  <c:v>25.139225616793034</c:v>
                </c:pt>
                <c:pt idx="16522">
                  <c:v>25.138713878202235</c:v>
                </c:pt>
                <c:pt idx="16523">
                  <c:v>25.13820213961144</c:v>
                </c:pt>
                <c:pt idx="16524">
                  <c:v>25.137690401020642</c:v>
                </c:pt>
                <c:pt idx="16525">
                  <c:v>25.137178662429843</c:v>
                </c:pt>
                <c:pt idx="16526">
                  <c:v>25.136666923839048</c:v>
                </c:pt>
                <c:pt idx="16527">
                  <c:v>25.136155185248249</c:v>
                </c:pt>
                <c:pt idx="16528">
                  <c:v>25.135643446657454</c:v>
                </c:pt>
                <c:pt idx="16529">
                  <c:v>25.135131708066655</c:v>
                </c:pt>
                <c:pt idx="16530">
                  <c:v>25.134619969475857</c:v>
                </c:pt>
                <c:pt idx="16531">
                  <c:v>25.134108230885062</c:v>
                </c:pt>
                <c:pt idx="16532">
                  <c:v>25.133596492294263</c:v>
                </c:pt>
                <c:pt idx="16533">
                  <c:v>25.133084753703468</c:v>
                </c:pt>
                <c:pt idx="16534">
                  <c:v>25.132573015112669</c:v>
                </c:pt>
                <c:pt idx="16535">
                  <c:v>25.132066417632078</c:v>
                </c:pt>
                <c:pt idx="16536">
                  <c:v>25.131559820151487</c:v>
                </c:pt>
                <c:pt idx="16537">
                  <c:v>25.131053222670893</c:v>
                </c:pt>
                <c:pt idx="16538">
                  <c:v>25.130546625190302</c:v>
                </c:pt>
                <c:pt idx="16539">
                  <c:v>25.130040027709711</c:v>
                </c:pt>
                <c:pt idx="16540">
                  <c:v>25.12953343022912</c:v>
                </c:pt>
                <c:pt idx="16541">
                  <c:v>25.129026832748526</c:v>
                </c:pt>
                <c:pt idx="16542">
                  <c:v>25.128520235267935</c:v>
                </c:pt>
                <c:pt idx="16543">
                  <c:v>25.128013637787344</c:v>
                </c:pt>
                <c:pt idx="16544">
                  <c:v>25.127507040306753</c:v>
                </c:pt>
                <c:pt idx="16545">
                  <c:v>25.127000442826159</c:v>
                </c:pt>
                <c:pt idx="16546">
                  <c:v>25.126493845345568</c:v>
                </c:pt>
                <c:pt idx="16547">
                  <c:v>25.125987247864977</c:v>
                </c:pt>
                <c:pt idx="16548">
                  <c:v>25.125480650384386</c:v>
                </c:pt>
                <c:pt idx="16549">
                  <c:v>25.124974052903795</c:v>
                </c:pt>
                <c:pt idx="16550">
                  <c:v>25.124467455423201</c:v>
                </c:pt>
                <c:pt idx="16551">
                  <c:v>25.12396085794261</c:v>
                </c:pt>
                <c:pt idx="16552">
                  <c:v>25.123454260462019</c:v>
                </c:pt>
                <c:pt idx="16553">
                  <c:v>25.122947662981428</c:v>
                </c:pt>
                <c:pt idx="16554">
                  <c:v>25.122441065500833</c:v>
                </c:pt>
                <c:pt idx="16555">
                  <c:v>25.121934468020243</c:v>
                </c:pt>
                <c:pt idx="16556">
                  <c:v>25.121427870539652</c:v>
                </c:pt>
                <c:pt idx="16557">
                  <c:v>25.120921273059061</c:v>
                </c:pt>
                <c:pt idx="16558">
                  <c:v>25.120414675578466</c:v>
                </c:pt>
                <c:pt idx="16559">
                  <c:v>25.119908078097875</c:v>
                </c:pt>
                <c:pt idx="16560">
                  <c:v>25.119401480617285</c:v>
                </c:pt>
                <c:pt idx="16561">
                  <c:v>25.118894883136694</c:v>
                </c:pt>
                <c:pt idx="16562">
                  <c:v>25.118388285656099</c:v>
                </c:pt>
                <c:pt idx="16563">
                  <c:v>25.117881688175508</c:v>
                </c:pt>
                <c:pt idx="16564">
                  <c:v>25.117375090694917</c:v>
                </c:pt>
                <c:pt idx="16565">
                  <c:v>25.116867310027406</c:v>
                </c:pt>
                <c:pt idx="16566">
                  <c:v>25.116359529359894</c:v>
                </c:pt>
                <c:pt idx="16567">
                  <c:v>25.115851748692382</c:v>
                </c:pt>
                <c:pt idx="16568">
                  <c:v>25.11534396802487</c:v>
                </c:pt>
                <c:pt idx="16569">
                  <c:v>25.114836187357358</c:v>
                </c:pt>
                <c:pt idx="16570">
                  <c:v>25.114328406689847</c:v>
                </c:pt>
                <c:pt idx="16571">
                  <c:v>25.113820626022335</c:v>
                </c:pt>
                <c:pt idx="16572">
                  <c:v>25.11331284535482</c:v>
                </c:pt>
                <c:pt idx="16573">
                  <c:v>25.112805064687308</c:v>
                </c:pt>
                <c:pt idx="16574">
                  <c:v>25.112297284019796</c:v>
                </c:pt>
                <c:pt idx="16575">
                  <c:v>25.111789503352284</c:v>
                </c:pt>
                <c:pt idx="16576">
                  <c:v>25.111281722684772</c:v>
                </c:pt>
                <c:pt idx="16577">
                  <c:v>25.110773942017261</c:v>
                </c:pt>
                <c:pt idx="16578">
                  <c:v>25.110266161349749</c:v>
                </c:pt>
                <c:pt idx="16579">
                  <c:v>25.109758380682237</c:v>
                </c:pt>
                <c:pt idx="16580">
                  <c:v>25.109250600014725</c:v>
                </c:pt>
                <c:pt idx="16581">
                  <c:v>25.108742819347214</c:v>
                </c:pt>
                <c:pt idx="16582">
                  <c:v>25.108235038679702</c:v>
                </c:pt>
                <c:pt idx="16583">
                  <c:v>25.10772725801219</c:v>
                </c:pt>
                <c:pt idx="16584">
                  <c:v>25.107219477344678</c:v>
                </c:pt>
                <c:pt idx="16585">
                  <c:v>25.106711696677166</c:v>
                </c:pt>
                <c:pt idx="16586">
                  <c:v>25.106203916009655</c:v>
                </c:pt>
                <c:pt idx="16587">
                  <c:v>25.105696135342139</c:v>
                </c:pt>
                <c:pt idx="16588">
                  <c:v>25.105188354674628</c:v>
                </c:pt>
                <c:pt idx="16589">
                  <c:v>25.104680574007116</c:v>
                </c:pt>
                <c:pt idx="16590">
                  <c:v>25.104172793339604</c:v>
                </c:pt>
                <c:pt idx="16591">
                  <c:v>25.103665012672092</c:v>
                </c:pt>
                <c:pt idx="16592">
                  <c:v>25.10315723200458</c:v>
                </c:pt>
                <c:pt idx="16593">
                  <c:v>25.102649451337069</c:v>
                </c:pt>
                <c:pt idx="16594">
                  <c:v>25.102141670669557</c:v>
                </c:pt>
                <c:pt idx="16595">
                  <c:v>25.101627950795447</c:v>
                </c:pt>
                <c:pt idx="16596">
                  <c:v>25.101114230921336</c:v>
                </c:pt>
                <c:pt idx="16597">
                  <c:v>25.100600511047226</c:v>
                </c:pt>
                <c:pt idx="16598">
                  <c:v>25.100086791173119</c:v>
                </c:pt>
                <c:pt idx="16599">
                  <c:v>25.099573071299009</c:v>
                </c:pt>
                <c:pt idx="16600">
                  <c:v>25.099059351424899</c:v>
                </c:pt>
                <c:pt idx="16601">
                  <c:v>25.098545631550788</c:v>
                </c:pt>
                <c:pt idx="16602">
                  <c:v>25.098031911676678</c:v>
                </c:pt>
                <c:pt idx="16603">
                  <c:v>25.097518191802568</c:v>
                </c:pt>
                <c:pt idx="16604">
                  <c:v>25.097004471928457</c:v>
                </c:pt>
                <c:pt idx="16605">
                  <c:v>25.096490752054347</c:v>
                </c:pt>
                <c:pt idx="16606">
                  <c:v>25.09597703218024</c:v>
                </c:pt>
                <c:pt idx="16607">
                  <c:v>25.09546331230613</c:v>
                </c:pt>
                <c:pt idx="16608">
                  <c:v>25.09494959243202</c:v>
                </c:pt>
                <c:pt idx="16609">
                  <c:v>25.094435872557909</c:v>
                </c:pt>
                <c:pt idx="16610">
                  <c:v>25.093922152683799</c:v>
                </c:pt>
                <c:pt idx="16611">
                  <c:v>25.093408432809689</c:v>
                </c:pt>
                <c:pt idx="16612">
                  <c:v>25.092894712935578</c:v>
                </c:pt>
                <c:pt idx="16613">
                  <c:v>25.092380993061472</c:v>
                </c:pt>
                <c:pt idx="16614">
                  <c:v>25.091867273187361</c:v>
                </c:pt>
                <c:pt idx="16615">
                  <c:v>25.091353553313251</c:v>
                </c:pt>
                <c:pt idx="16616">
                  <c:v>25.090839833439141</c:v>
                </c:pt>
                <c:pt idx="16617">
                  <c:v>25.09032611356503</c:v>
                </c:pt>
                <c:pt idx="16618">
                  <c:v>25.08981239369092</c:v>
                </c:pt>
                <c:pt idx="16619">
                  <c:v>25.08929867381681</c:v>
                </c:pt>
                <c:pt idx="16620">
                  <c:v>25.088784953942699</c:v>
                </c:pt>
                <c:pt idx="16621">
                  <c:v>25.088271234068593</c:v>
                </c:pt>
                <c:pt idx="16622">
                  <c:v>25.087757514194482</c:v>
                </c:pt>
                <c:pt idx="16623">
                  <c:v>25.087243794320372</c:v>
                </c:pt>
                <c:pt idx="16624">
                  <c:v>25.086730074446262</c:v>
                </c:pt>
                <c:pt idx="16625">
                  <c:v>25.086208920122786</c:v>
                </c:pt>
                <c:pt idx="16626">
                  <c:v>25.08568776579931</c:v>
                </c:pt>
                <c:pt idx="16627">
                  <c:v>25.085166611475831</c:v>
                </c:pt>
                <c:pt idx="16628">
                  <c:v>25.084645457152355</c:v>
                </c:pt>
                <c:pt idx="16629">
                  <c:v>25.084124302828879</c:v>
                </c:pt>
                <c:pt idx="16630">
                  <c:v>25.083603148505404</c:v>
                </c:pt>
                <c:pt idx="16631">
                  <c:v>25.083081994181928</c:v>
                </c:pt>
                <c:pt idx="16632">
                  <c:v>25.082560839858449</c:v>
                </c:pt>
                <c:pt idx="16633">
                  <c:v>25.082039685534973</c:v>
                </c:pt>
                <c:pt idx="16634">
                  <c:v>25.081518531211497</c:v>
                </c:pt>
                <c:pt idx="16635">
                  <c:v>25.080997376888021</c:v>
                </c:pt>
                <c:pt idx="16636">
                  <c:v>25.080476222564545</c:v>
                </c:pt>
                <c:pt idx="16637">
                  <c:v>25.079955068241066</c:v>
                </c:pt>
                <c:pt idx="16638">
                  <c:v>25.07943391391759</c:v>
                </c:pt>
                <c:pt idx="16639">
                  <c:v>25.078912759594115</c:v>
                </c:pt>
                <c:pt idx="16640">
                  <c:v>25.078391605270639</c:v>
                </c:pt>
                <c:pt idx="16641">
                  <c:v>25.077870450947163</c:v>
                </c:pt>
                <c:pt idx="16642">
                  <c:v>25.077349296623684</c:v>
                </c:pt>
                <c:pt idx="16643">
                  <c:v>25.076828142300208</c:v>
                </c:pt>
                <c:pt idx="16644">
                  <c:v>25.076306987976732</c:v>
                </c:pt>
                <c:pt idx="16645">
                  <c:v>25.075785833653256</c:v>
                </c:pt>
                <c:pt idx="16646">
                  <c:v>25.075264679329781</c:v>
                </c:pt>
                <c:pt idx="16647">
                  <c:v>25.074743525006301</c:v>
                </c:pt>
                <c:pt idx="16648">
                  <c:v>25.074222370682826</c:v>
                </c:pt>
                <c:pt idx="16649">
                  <c:v>25.07370121635935</c:v>
                </c:pt>
                <c:pt idx="16650">
                  <c:v>25.073180062035874</c:v>
                </c:pt>
                <c:pt idx="16651">
                  <c:v>25.072658907712398</c:v>
                </c:pt>
                <c:pt idx="16652">
                  <c:v>25.072137753388919</c:v>
                </c:pt>
                <c:pt idx="16653">
                  <c:v>25.071616599065443</c:v>
                </c:pt>
                <c:pt idx="16654">
                  <c:v>25.071095444741967</c:v>
                </c:pt>
                <c:pt idx="16655">
                  <c:v>25.070567568059101</c:v>
                </c:pt>
                <c:pt idx="16656">
                  <c:v>25.070039691376234</c:v>
                </c:pt>
                <c:pt idx="16657">
                  <c:v>25.069511814693371</c:v>
                </c:pt>
                <c:pt idx="16658">
                  <c:v>25.068983938010504</c:v>
                </c:pt>
                <c:pt idx="16659">
                  <c:v>25.068456061327637</c:v>
                </c:pt>
                <c:pt idx="16660">
                  <c:v>25.067928184644771</c:v>
                </c:pt>
                <c:pt idx="16661">
                  <c:v>25.067400307961904</c:v>
                </c:pt>
                <c:pt idx="16662">
                  <c:v>25.066872431279041</c:v>
                </c:pt>
                <c:pt idx="16663">
                  <c:v>25.066344554596174</c:v>
                </c:pt>
                <c:pt idx="16664">
                  <c:v>25.065816677913308</c:v>
                </c:pt>
                <c:pt idx="16665">
                  <c:v>25.065288801230441</c:v>
                </c:pt>
                <c:pt idx="16666">
                  <c:v>25.064760924547574</c:v>
                </c:pt>
                <c:pt idx="16667">
                  <c:v>25.064233047864711</c:v>
                </c:pt>
                <c:pt idx="16668">
                  <c:v>25.063705171181844</c:v>
                </c:pt>
                <c:pt idx="16669">
                  <c:v>25.063177294498978</c:v>
                </c:pt>
                <c:pt idx="16670">
                  <c:v>25.062649417816111</c:v>
                </c:pt>
                <c:pt idx="16671">
                  <c:v>25.062121541133244</c:v>
                </c:pt>
                <c:pt idx="16672">
                  <c:v>25.061593664450381</c:v>
                </c:pt>
                <c:pt idx="16673">
                  <c:v>25.061065787767514</c:v>
                </c:pt>
                <c:pt idx="16674">
                  <c:v>25.060537911084648</c:v>
                </c:pt>
                <c:pt idx="16675">
                  <c:v>25.060010034401781</c:v>
                </c:pt>
                <c:pt idx="16676">
                  <c:v>25.059482157718914</c:v>
                </c:pt>
                <c:pt idx="16677">
                  <c:v>25.058954281036051</c:v>
                </c:pt>
                <c:pt idx="16678">
                  <c:v>25.058426404353185</c:v>
                </c:pt>
                <c:pt idx="16679">
                  <c:v>25.057898527670318</c:v>
                </c:pt>
                <c:pt idx="16680">
                  <c:v>25.057370650987451</c:v>
                </c:pt>
                <c:pt idx="16681">
                  <c:v>25.056842774304585</c:v>
                </c:pt>
                <c:pt idx="16682">
                  <c:v>25.056314897621721</c:v>
                </c:pt>
                <c:pt idx="16683">
                  <c:v>25.055787020938855</c:v>
                </c:pt>
                <c:pt idx="16684">
                  <c:v>25.055259144255988</c:v>
                </c:pt>
                <c:pt idx="16685">
                  <c:v>25.054724477437048</c:v>
                </c:pt>
                <c:pt idx="16686">
                  <c:v>25.054189810618112</c:v>
                </c:pt>
                <c:pt idx="16687">
                  <c:v>25.053655143799173</c:v>
                </c:pt>
                <c:pt idx="16688">
                  <c:v>25.053120476980233</c:v>
                </c:pt>
                <c:pt idx="16689">
                  <c:v>25.052585810161293</c:v>
                </c:pt>
                <c:pt idx="16690">
                  <c:v>25.052051143342357</c:v>
                </c:pt>
                <c:pt idx="16691">
                  <c:v>25.051516476523418</c:v>
                </c:pt>
                <c:pt idx="16692">
                  <c:v>25.050981809704478</c:v>
                </c:pt>
                <c:pt idx="16693">
                  <c:v>25.050447142885538</c:v>
                </c:pt>
                <c:pt idx="16694">
                  <c:v>25.049912476066602</c:v>
                </c:pt>
                <c:pt idx="16695">
                  <c:v>25.049377809247662</c:v>
                </c:pt>
                <c:pt idx="16696">
                  <c:v>25.048843142428723</c:v>
                </c:pt>
                <c:pt idx="16697">
                  <c:v>25.048308475609783</c:v>
                </c:pt>
                <c:pt idx="16698">
                  <c:v>25.047773808790847</c:v>
                </c:pt>
                <c:pt idx="16699">
                  <c:v>25.047239141971907</c:v>
                </c:pt>
                <c:pt idx="16700">
                  <c:v>25.046704475152968</c:v>
                </c:pt>
                <c:pt idx="16701">
                  <c:v>25.046169808334032</c:v>
                </c:pt>
                <c:pt idx="16702">
                  <c:v>25.045635141515092</c:v>
                </c:pt>
                <c:pt idx="16703">
                  <c:v>25.045100474696152</c:v>
                </c:pt>
                <c:pt idx="16704">
                  <c:v>25.044565807877213</c:v>
                </c:pt>
                <c:pt idx="16705">
                  <c:v>25.044031141058277</c:v>
                </c:pt>
                <c:pt idx="16706">
                  <c:v>25.043496474239337</c:v>
                </c:pt>
                <c:pt idx="16707">
                  <c:v>25.042961807420397</c:v>
                </c:pt>
                <c:pt idx="16708">
                  <c:v>25.042427140601458</c:v>
                </c:pt>
                <c:pt idx="16709">
                  <c:v>25.041892473782521</c:v>
                </c:pt>
                <c:pt idx="16710">
                  <c:v>25.041357806963582</c:v>
                </c:pt>
                <c:pt idx="16711">
                  <c:v>25.040823140144642</c:v>
                </c:pt>
                <c:pt idx="16712">
                  <c:v>25.040288473325703</c:v>
                </c:pt>
                <c:pt idx="16713">
                  <c:v>25.039753806506766</c:v>
                </c:pt>
                <c:pt idx="16714">
                  <c:v>25.039219139687827</c:v>
                </c:pt>
                <c:pt idx="16715">
                  <c:v>25.038680274035098</c:v>
                </c:pt>
                <c:pt idx="16716">
                  <c:v>25.038141408382366</c:v>
                </c:pt>
                <c:pt idx="16717">
                  <c:v>25.037602542729637</c:v>
                </c:pt>
                <c:pt idx="16718">
                  <c:v>25.037063677076905</c:v>
                </c:pt>
                <c:pt idx="16719">
                  <c:v>25.036524811424176</c:v>
                </c:pt>
                <c:pt idx="16720">
                  <c:v>25.035985945771444</c:v>
                </c:pt>
                <c:pt idx="16721">
                  <c:v>25.035447080118715</c:v>
                </c:pt>
                <c:pt idx="16722">
                  <c:v>25.034908214465986</c:v>
                </c:pt>
                <c:pt idx="16723">
                  <c:v>25.034369348813254</c:v>
                </c:pt>
                <c:pt idx="16724">
                  <c:v>25.033830483160525</c:v>
                </c:pt>
                <c:pt idx="16725">
                  <c:v>25.033291617507793</c:v>
                </c:pt>
                <c:pt idx="16726">
                  <c:v>25.032752751855064</c:v>
                </c:pt>
                <c:pt idx="16727">
                  <c:v>25.032213886202332</c:v>
                </c:pt>
                <c:pt idx="16728">
                  <c:v>25.031675020549603</c:v>
                </c:pt>
                <c:pt idx="16729">
                  <c:v>25.03113615489687</c:v>
                </c:pt>
                <c:pt idx="16730">
                  <c:v>25.030597289244142</c:v>
                </c:pt>
                <c:pt idx="16731">
                  <c:v>25.030058423591413</c:v>
                </c:pt>
                <c:pt idx="16732">
                  <c:v>25.029519557938681</c:v>
                </c:pt>
                <c:pt idx="16733">
                  <c:v>25.028980692285952</c:v>
                </c:pt>
                <c:pt idx="16734">
                  <c:v>25.02844182663322</c:v>
                </c:pt>
                <c:pt idx="16735">
                  <c:v>25.027902960980491</c:v>
                </c:pt>
                <c:pt idx="16736">
                  <c:v>25.027364095327759</c:v>
                </c:pt>
                <c:pt idx="16737">
                  <c:v>25.02682522967503</c:v>
                </c:pt>
                <c:pt idx="16738">
                  <c:v>25.026286364022301</c:v>
                </c:pt>
                <c:pt idx="16739">
                  <c:v>25.025747498369569</c:v>
                </c:pt>
                <c:pt idx="16740">
                  <c:v>25.02520863271684</c:v>
                </c:pt>
                <c:pt idx="16741">
                  <c:v>25.024669767064108</c:v>
                </c:pt>
                <c:pt idx="16742">
                  <c:v>25.024130901411379</c:v>
                </c:pt>
                <c:pt idx="16743">
                  <c:v>25.023592035758647</c:v>
                </c:pt>
                <c:pt idx="16744">
                  <c:v>25.023053170105918</c:v>
                </c:pt>
                <c:pt idx="16745">
                  <c:v>25.022511059281019</c:v>
                </c:pt>
                <c:pt idx="16746">
                  <c:v>25.021968948456117</c:v>
                </c:pt>
                <c:pt idx="16747">
                  <c:v>25.021426837631218</c:v>
                </c:pt>
                <c:pt idx="16748">
                  <c:v>25.020884726806315</c:v>
                </c:pt>
                <c:pt idx="16749">
                  <c:v>25.020342615981416</c:v>
                </c:pt>
                <c:pt idx="16750">
                  <c:v>25.019800505156514</c:v>
                </c:pt>
                <c:pt idx="16751">
                  <c:v>25.019258394331615</c:v>
                </c:pt>
                <c:pt idx="16752">
                  <c:v>25.018716283506713</c:v>
                </c:pt>
                <c:pt idx="16753">
                  <c:v>25.018174172681814</c:v>
                </c:pt>
                <c:pt idx="16754">
                  <c:v>25.017632061856911</c:v>
                </c:pt>
                <c:pt idx="16755">
                  <c:v>25.017089951032013</c:v>
                </c:pt>
                <c:pt idx="16756">
                  <c:v>25.01654784020711</c:v>
                </c:pt>
                <c:pt idx="16757">
                  <c:v>25.016005729382211</c:v>
                </c:pt>
                <c:pt idx="16758">
                  <c:v>25.015463618557309</c:v>
                </c:pt>
                <c:pt idx="16759">
                  <c:v>25.01492150773241</c:v>
                </c:pt>
                <c:pt idx="16760">
                  <c:v>25.014379396907511</c:v>
                </c:pt>
                <c:pt idx="16761">
                  <c:v>25.013837286082609</c:v>
                </c:pt>
                <c:pt idx="16762">
                  <c:v>25.01329517525771</c:v>
                </c:pt>
                <c:pt idx="16763">
                  <c:v>25.012753064432808</c:v>
                </c:pt>
                <c:pt idx="16764">
                  <c:v>25.012210953607909</c:v>
                </c:pt>
                <c:pt idx="16765">
                  <c:v>25.011668842783006</c:v>
                </c:pt>
                <c:pt idx="16766">
                  <c:v>25.011126731958107</c:v>
                </c:pt>
                <c:pt idx="16767">
                  <c:v>25.010584621133205</c:v>
                </c:pt>
                <c:pt idx="16768">
                  <c:v>25.010042510308306</c:v>
                </c:pt>
                <c:pt idx="16769">
                  <c:v>25.009500399483404</c:v>
                </c:pt>
                <c:pt idx="16770">
                  <c:v>25.008958288658505</c:v>
                </c:pt>
                <c:pt idx="16771">
                  <c:v>25.008416177833602</c:v>
                </c:pt>
                <c:pt idx="16772">
                  <c:v>25.007874067008704</c:v>
                </c:pt>
                <c:pt idx="16773">
                  <c:v>25.007331956183801</c:v>
                </c:pt>
                <c:pt idx="16774">
                  <c:v>25.006789845358902</c:v>
                </c:pt>
                <c:pt idx="16775">
                  <c:v>25.006249322867717</c:v>
                </c:pt>
                <c:pt idx="16776">
                  <c:v>25.005708800376535</c:v>
                </c:pt>
                <c:pt idx="16777">
                  <c:v>25.00516827788535</c:v>
                </c:pt>
                <c:pt idx="16778">
                  <c:v>25.004627755394168</c:v>
                </c:pt>
                <c:pt idx="16779">
                  <c:v>25.004087232902982</c:v>
                </c:pt>
                <c:pt idx="16780">
                  <c:v>25.003546710411801</c:v>
                </c:pt>
                <c:pt idx="16781">
                  <c:v>25.003006187920615</c:v>
                </c:pt>
                <c:pt idx="16782">
                  <c:v>25.002465665429433</c:v>
                </c:pt>
                <c:pt idx="16783">
                  <c:v>25.001925142938248</c:v>
                </c:pt>
                <c:pt idx="16784">
                  <c:v>25.001384620447066</c:v>
                </c:pt>
                <c:pt idx="16785">
                  <c:v>25.000844097955881</c:v>
                </c:pt>
                <c:pt idx="16786">
                  <c:v>25.000303575464699</c:v>
                </c:pt>
                <c:pt idx="16787">
                  <c:v>24.999763052973513</c:v>
                </c:pt>
                <c:pt idx="16788">
                  <c:v>24.999222530482331</c:v>
                </c:pt>
                <c:pt idx="16789">
                  <c:v>24.998682007991146</c:v>
                </c:pt>
                <c:pt idx="16790">
                  <c:v>24.998141485499961</c:v>
                </c:pt>
                <c:pt idx="16791">
                  <c:v>24.997600963008779</c:v>
                </c:pt>
                <c:pt idx="16792">
                  <c:v>24.997060440517593</c:v>
                </c:pt>
                <c:pt idx="16793">
                  <c:v>24.996519918026411</c:v>
                </c:pt>
                <c:pt idx="16794">
                  <c:v>24.995979395535226</c:v>
                </c:pt>
                <c:pt idx="16795">
                  <c:v>24.995438873044044</c:v>
                </c:pt>
                <c:pt idx="16796">
                  <c:v>24.994898350552859</c:v>
                </c:pt>
                <c:pt idx="16797">
                  <c:v>24.994357828061677</c:v>
                </c:pt>
                <c:pt idx="16798">
                  <c:v>24.993817305570492</c:v>
                </c:pt>
                <c:pt idx="16799">
                  <c:v>24.99327678307931</c:v>
                </c:pt>
                <c:pt idx="16800">
                  <c:v>24.992736260588124</c:v>
                </c:pt>
                <c:pt idx="16801">
                  <c:v>24.992195738096942</c:v>
                </c:pt>
                <c:pt idx="16802">
                  <c:v>24.991655215605757</c:v>
                </c:pt>
                <c:pt idx="16803">
                  <c:v>24.991114693114575</c:v>
                </c:pt>
                <c:pt idx="16804">
                  <c:v>24.99057417062339</c:v>
                </c:pt>
                <c:pt idx="16805">
                  <c:v>24.990040632551846</c:v>
                </c:pt>
                <c:pt idx="16806">
                  <c:v>24.989507094480306</c:v>
                </c:pt>
                <c:pt idx="16807">
                  <c:v>24.988973556408762</c:v>
                </c:pt>
                <c:pt idx="16808">
                  <c:v>24.988440018337222</c:v>
                </c:pt>
                <c:pt idx="16809">
                  <c:v>24.987906480265679</c:v>
                </c:pt>
                <c:pt idx="16810">
                  <c:v>24.987372942194135</c:v>
                </c:pt>
                <c:pt idx="16811">
                  <c:v>24.986839404122595</c:v>
                </c:pt>
                <c:pt idx="16812">
                  <c:v>24.986305866051051</c:v>
                </c:pt>
                <c:pt idx="16813">
                  <c:v>24.985772327979511</c:v>
                </c:pt>
                <c:pt idx="16814">
                  <c:v>24.985238789907967</c:v>
                </c:pt>
                <c:pt idx="16815">
                  <c:v>24.984705251836424</c:v>
                </c:pt>
                <c:pt idx="16816">
                  <c:v>24.984171713764884</c:v>
                </c:pt>
                <c:pt idx="16817">
                  <c:v>24.98363817569334</c:v>
                </c:pt>
                <c:pt idx="16818">
                  <c:v>24.9831046376218</c:v>
                </c:pt>
                <c:pt idx="16819">
                  <c:v>24.982571099550256</c:v>
                </c:pt>
                <c:pt idx="16820">
                  <c:v>24.982037561478712</c:v>
                </c:pt>
                <c:pt idx="16821">
                  <c:v>24.981504023407172</c:v>
                </c:pt>
                <c:pt idx="16822">
                  <c:v>24.980970485335629</c:v>
                </c:pt>
                <c:pt idx="16823">
                  <c:v>24.980436947264089</c:v>
                </c:pt>
                <c:pt idx="16824">
                  <c:v>24.979903409192545</c:v>
                </c:pt>
                <c:pt idx="16825">
                  <c:v>24.979369871121001</c:v>
                </c:pt>
                <c:pt idx="16826">
                  <c:v>24.978836333049461</c:v>
                </c:pt>
                <c:pt idx="16827">
                  <c:v>24.978302794977918</c:v>
                </c:pt>
                <c:pt idx="16828">
                  <c:v>24.977769256906377</c:v>
                </c:pt>
                <c:pt idx="16829">
                  <c:v>24.977235718834834</c:v>
                </c:pt>
                <c:pt idx="16830">
                  <c:v>24.97670218076329</c:v>
                </c:pt>
                <c:pt idx="16831">
                  <c:v>24.97616864269175</c:v>
                </c:pt>
                <c:pt idx="16832">
                  <c:v>24.975635104620206</c:v>
                </c:pt>
                <c:pt idx="16833">
                  <c:v>24.975101566548666</c:v>
                </c:pt>
                <c:pt idx="16834">
                  <c:v>24.974568028477123</c:v>
                </c:pt>
                <c:pt idx="16835">
                  <c:v>24.974045055306249</c:v>
                </c:pt>
                <c:pt idx="16836">
                  <c:v>24.973522082135371</c:v>
                </c:pt>
                <c:pt idx="16837">
                  <c:v>24.972999108964498</c:v>
                </c:pt>
                <c:pt idx="16838">
                  <c:v>24.972476135793624</c:v>
                </c:pt>
                <c:pt idx="16839">
                  <c:v>24.971953162622746</c:v>
                </c:pt>
                <c:pt idx="16840">
                  <c:v>24.971430189451873</c:v>
                </c:pt>
                <c:pt idx="16841">
                  <c:v>24.970907216280995</c:v>
                </c:pt>
                <c:pt idx="16842">
                  <c:v>24.970384243110122</c:v>
                </c:pt>
                <c:pt idx="16843">
                  <c:v>24.969861269939248</c:v>
                </c:pt>
                <c:pt idx="16844">
                  <c:v>24.96933829676837</c:v>
                </c:pt>
                <c:pt idx="16845">
                  <c:v>24.968815323597497</c:v>
                </c:pt>
                <c:pt idx="16846">
                  <c:v>24.968292350426623</c:v>
                </c:pt>
                <c:pt idx="16847">
                  <c:v>24.967769377255745</c:v>
                </c:pt>
                <c:pt idx="16848">
                  <c:v>24.967246404084872</c:v>
                </c:pt>
                <c:pt idx="16849">
                  <c:v>24.966723430913994</c:v>
                </c:pt>
                <c:pt idx="16850">
                  <c:v>24.96620045774312</c:v>
                </c:pt>
                <c:pt idx="16851">
                  <c:v>24.965677484572247</c:v>
                </c:pt>
                <c:pt idx="16852">
                  <c:v>24.965154511401369</c:v>
                </c:pt>
                <c:pt idx="16853">
                  <c:v>24.964631538230496</c:v>
                </c:pt>
                <c:pt idx="16854">
                  <c:v>24.964108565059622</c:v>
                </c:pt>
                <c:pt idx="16855">
                  <c:v>24.963585591888744</c:v>
                </c:pt>
                <c:pt idx="16856">
                  <c:v>24.963062618717871</c:v>
                </c:pt>
                <c:pt idx="16857">
                  <c:v>24.962539645546997</c:v>
                </c:pt>
                <c:pt idx="16858">
                  <c:v>24.962016672376119</c:v>
                </c:pt>
                <c:pt idx="16859">
                  <c:v>24.961493699205246</c:v>
                </c:pt>
                <c:pt idx="16860">
                  <c:v>24.960970726034368</c:v>
                </c:pt>
                <c:pt idx="16861">
                  <c:v>24.960447752863494</c:v>
                </c:pt>
                <c:pt idx="16862">
                  <c:v>24.959924779692621</c:v>
                </c:pt>
                <c:pt idx="16863">
                  <c:v>24.959401806521743</c:v>
                </c:pt>
                <c:pt idx="16864">
                  <c:v>24.95887883335087</c:v>
                </c:pt>
                <c:pt idx="16865">
                  <c:v>24.958363730017403</c:v>
                </c:pt>
                <c:pt idx="16866">
                  <c:v>24.957848626683937</c:v>
                </c:pt>
                <c:pt idx="16867">
                  <c:v>24.957333523350471</c:v>
                </c:pt>
                <c:pt idx="16868">
                  <c:v>24.956818420017004</c:v>
                </c:pt>
                <c:pt idx="16869">
                  <c:v>24.956303316683538</c:v>
                </c:pt>
                <c:pt idx="16870">
                  <c:v>24.955788213350072</c:v>
                </c:pt>
                <c:pt idx="16871">
                  <c:v>24.955273110016606</c:v>
                </c:pt>
                <c:pt idx="16872">
                  <c:v>24.954758006683139</c:v>
                </c:pt>
                <c:pt idx="16873">
                  <c:v>24.954242903349673</c:v>
                </c:pt>
                <c:pt idx="16874">
                  <c:v>24.953727800016207</c:v>
                </c:pt>
                <c:pt idx="16875">
                  <c:v>24.953212696682741</c:v>
                </c:pt>
                <c:pt idx="16876">
                  <c:v>24.952697593349274</c:v>
                </c:pt>
                <c:pt idx="16877">
                  <c:v>24.952182490015808</c:v>
                </c:pt>
                <c:pt idx="16878">
                  <c:v>24.951667386682342</c:v>
                </c:pt>
                <c:pt idx="16879">
                  <c:v>24.951152283348875</c:v>
                </c:pt>
                <c:pt idx="16880">
                  <c:v>24.950637180015406</c:v>
                </c:pt>
                <c:pt idx="16881">
                  <c:v>24.950122076681939</c:v>
                </c:pt>
                <c:pt idx="16882">
                  <c:v>24.949606973348473</c:v>
                </c:pt>
                <c:pt idx="16883">
                  <c:v>24.949091870015007</c:v>
                </c:pt>
                <c:pt idx="16884">
                  <c:v>24.948576766681541</c:v>
                </c:pt>
                <c:pt idx="16885">
                  <c:v>24.948061663348074</c:v>
                </c:pt>
                <c:pt idx="16886">
                  <c:v>24.947546560014608</c:v>
                </c:pt>
                <c:pt idx="16887">
                  <c:v>24.947031456681142</c:v>
                </c:pt>
                <c:pt idx="16888">
                  <c:v>24.946516353347675</c:v>
                </c:pt>
                <c:pt idx="16889">
                  <c:v>24.946001250014209</c:v>
                </c:pt>
                <c:pt idx="16890">
                  <c:v>24.945486146680743</c:v>
                </c:pt>
                <c:pt idx="16891">
                  <c:v>24.944971043347277</c:v>
                </c:pt>
                <c:pt idx="16892">
                  <c:v>24.94445594001381</c:v>
                </c:pt>
                <c:pt idx="16893">
                  <c:v>24.943940836680344</c:v>
                </c:pt>
                <c:pt idx="16894">
                  <c:v>24.943425733346878</c:v>
                </c:pt>
                <c:pt idx="16895">
                  <c:v>24.942915504640201</c:v>
                </c:pt>
                <c:pt idx="16896">
                  <c:v>24.942405275933524</c:v>
                </c:pt>
                <c:pt idx="16897">
                  <c:v>24.941895047226847</c:v>
                </c:pt>
                <c:pt idx="16898">
                  <c:v>24.94138481852017</c:v>
                </c:pt>
                <c:pt idx="16899">
                  <c:v>24.940874589813497</c:v>
                </c:pt>
                <c:pt idx="16900">
                  <c:v>24.94036436110682</c:v>
                </c:pt>
                <c:pt idx="16901">
                  <c:v>24.939854132400143</c:v>
                </c:pt>
                <c:pt idx="16902">
                  <c:v>24.939343903693466</c:v>
                </c:pt>
                <c:pt idx="16903">
                  <c:v>24.938833674986789</c:v>
                </c:pt>
                <c:pt idx="16904">
                  <c:v>24.938323446280112</c:v>
                </c:pt>
                <c:pt idx="16905">
                  <c:v>24.937813217573435</c:v>
                </c:pt>
                <c:pt idx="16906">
                  <c:v>24.937302988866758</c:v>
                </c:pt>
                <c:pt idx="16907">
                  <c:v>24.936792760160081</c:v>
                </c:pt>
                <c:pt idx="16908">
                  <c:v>24.936282531453404</c:v>
                </c:pt>
                <c:pt idx="16909">
                  <c:v>24.935772302746727</c:v>
                </c:pt>
                <c:pt idx="16910">
                  <c:v>24.935262074040054</c:v>
                </c:pt>
                <c:pt idx="16911">
                  <c:v>24.934751845333377</c:v>
                </c:pt>
                <c:pt idx="16912">
                  <c:v>24.9342416166267</c:v>
                </c:pt>
                <c:pt idx="16913">
                  <c:v>24.933731387920023</c:v>
                </c:pt>
                <c:pt idx="16914">
                  <c:v>24.933221159213346</c:v>
                </c:pt>
                <c:pt idx="16915">
                  <c:v>24.932710930506669</c:v>
                </c:pt>
                <c:pt idx="16916">
                  <c:v>24.932200701799992</c:v>
                </c:pt>
                <c:pt idx="16917">
                  <c:v>24.931690473093315</c:v>
                </c:pt>
                <c:pt idx="16918">
                  <c:v>24.931180244386638</c:v>
                </c:pt>
                <c:pt idx="16919">
                  <c:v>24.930670015679965</c:v>
                </c:pt>
                <c:pt idx="16920">
                  <c:v>24.930159786973288</c:v>
                </c:pt>
                <c:pt idx="16921">
                  <c:v>24.929649558266611</c:v>
                </c:pt>
                <c:pt idx="16922">
                  <c:v>24.929139329559934</c:v>
                </c:pt>
                <c:pt idx="16923">
                  <c:v>24.928629100853257</c:v>
                </c:pt>
                <c:pt idx="16924">
                  <c:v>24.92811887214658</c:v>
                </c:pt>
                <c:pt idx="16925">
                  <c:v>24.927610844044437</c:v>
                </c:pt>
                <c:pt idx="16926">
                  <c:v>24.927102815942295</c:v>
                </c:pt>
                <c:pt idx="16927">
                  <c:v>24.926594787840148</c:v>
                </c:pt>
                <c:pt idx="16928">
                  <c:v>24.926086759738006</c:v>
                </c:pt>
                <c:pt idx="16929">
                  <c:v>24.925578731635863</c:v>
                </c:pt>
                <c:pt idx="16930">
                  <c:v>24.92507070353372</c:v>
                </c:pt>
                <c:pt idx="16931">
                  <c:v>24.924562675431574</c:v>
                </c:pt>
                <c:pt idx="16932">
                  <c:v>24.924054647329431</c:v>
                </c:pt>
                <c:pt idx="16933">
                  <c:v>24.923546619227288</c:v>
                </c:pt>
                <c:pt idx="16934">
                  <c:v>24.923038591125145</c:v>
                </c:pt>
                <c:pt idx="16935">
                  <c:v>24.922530563022999</c:v>
                </c:pt>
                <c:pt idx="16936">
                  <c:v>24.922022534920856</c:v>
                </c:pt>
                <c:pt idx="16937">
                  <c:v>24.921514506818713</c:v>
                </c:pt>
                <c:pt idx="16938">
                  <c:v>24.921006478716571</c:v>
                </c:pt>
                <c:pt idx="16939">
                  <c:v>24.920498450614424</c:v>
                </c:pt>
                <c:pt idx="16940">
                  <c:v>24.919990422512281</c:v>
                </c:pt>
                <c:pt idx="16941">
                  <c:v>24.919482394410139</c:v>
                </c:pt>
                <c:pt idx="16942">
                  <c:v>24.918974366307996</c:v>
                </c:pt>
                <c:pt idx="16943">
                  <c:v>24.918466338205853</c:v>
                </c:pt>
                <c:pt idx="16944">
                  <c:v>24.917958310103707</c:v>
                </c:pt>
                <c:pt idx="16945">
                  <c:v>24.917450282001564</c:v>
                </c:pt>
                <c:pt idx="16946">
                  <c:v>24.916942253899421</c:v>
                </c:pt>
                <c:pt idx="16947">
                  <c:v>24.916434225797278</c:v>
                </c:pt>
                <c:pt idx="16948">
                  <c:v>24.915926197695132</c:v>
                </c:pt>
                <c:pt idx="16949">
                  <c:v>24.915418169592989</c:v>
                </c:pt>
                <c:pt idx="16950">
                  <c:v>24.914910141490846</c:v>
                </c:pt>
                <c:pt idx="16951">
                  <c:v>24.914402113388704</c:v>
                </c:pt>
                <c:pt idx="16952">
                  <c:v>24.913894085286557</c:v>
                </c:pt>
                <c:pt idx="16953">
                  <c:v>24.913386057184415</c:v>
                </c:pt>
                <c:pt idx="16954">
                  <c:v>24.912878029082272</c:v>
                </c:pt>
                <c:pt idx="16955">
                  <c:v>24.912371012651032</c:v>
                </c:pt>
                <c:pt idx="16956">
                  <c:v>24.911863996219793</c:v>
                </c:pt>
                <c:pt idx="16957">
                  <c:v>24.911356979788554</c:v>
                </c:pt>
                <c:pt idx="16958">
                  <c:v>24.910849963357315</c:v>
                </c:pt>
                <c:pt idx="16959">
                  <c:v>24.910342946926075</c:v>
                </c:pt>
                <c:pt idx="16960">
                  <c:v>24.909835930494836</c:v>
                </c:pt>
                <c:pt idx="16961">
                  <c:v>24.909328914063597</c:v>
                </c:pt>
                <c:pt idx="16962">
                  <c:v>24.908821897632357</c:v>
                </c:pt>
                <c:pt idx="16963">
                  <c:v>24.908314881201118</c:v>
                </c:pt>
                <c:pt idx="16964">
                  <c:v>24.907807864769879</c:v>
                </c:pt>
                <c:pt idx="16965">
                  <c:v>24.90730084833864</c:v>
                </c:pt>
                <c:pt idx="16966">
                  <c:v>24.9067938319074</c:v>
                </c:pt>
                <c:pt idx="16967">
                  <c:v>24.906286815476161</c:v>
                </c:pt>
                <c:pt idx="16968">
                  <c:v>24.905779799044922</c:v>
                </c:pt>
                <c:pt idx="16969">
                  <c:v>24.905272782613686</c:v>
                </c:pt>
                <c:pt idx="16970">
                  <c:v>24.904765766182447</c:v>
                </c:pt>
                <c:pt idx="16971">
                  <c:v>24.904258749751207</c:v>
                </c:pt>
                <c:pt idx="16972">
                  <c:v>24.903751733319968</c:v>
                </c:pt>
                <c:pt idx="16973">
                  <c:v>24.903244716888729</c:v>
                </c:pt>
                <c:pt idx="16974">
                  <c:v>24.902737700457489</c:v>
                </c:pt>
                <c:pt idx="16975">
                  <c:v>24.90223068402625</c:v>
                </c:pt>
                <c:pt idx="16976">
                  <c:v>24.901723667595011</c:v>
                </c:pt>
                <c:pt idx="16977">
                  <c:v>24.901216651163772</c:v>
                </c:pt>
                <c:pt idx="16978">
                  <c:v>24.900709634732532</c:v>
                </c:pt>
                <c:pt idx="16979">
                  <c:v>24.900202618301293</c:v>
                </c:pt>
                <c:pt idx="16980">
                  <c:v>24.899695601870054</c:v>
                </c:pt>
                <c:pt idx="16981">
                  <c:v>24.899188585438814</c:v>
                </c:pt>
                <c:pt idx="16982">
                  <c:v>24.898681569007575</c:v>
                </c:pt>
                <c:pt idx="16983">
                  <c:v>24.898174552576336</c:v>
                </c:pt>
                <c:pt idx="16984">
                  <c:v>24.897667536145097</c:v>
                </c:pt>
                <c:pt idx="16985">
                  <c:v>24.897160141612957</c:v>
                </c:pt>
                <c:pt idx="16986">
                  <c:v>24.896652747080815</c:v>
                </c:pt>
                <c:pt idx="16987">
                  <c:v>24.896145352548672</c:v>
                </c:pt>
                <c:pt idx="16988">
                  <c:v>24.895637958016533</c:v>
                </c:pt>
                <c:pt idx="16989">
                  <c:v>24.895130563484393</c:v>
                </c:pt>
                <c:pt idx="16990">
                  <c:v>24.894623168952251</c:v>
                </c:pt>
                <c:pt idx="16991">
                  <c:v>24.894115774420108</c:v>
                </c:pt>
                <c:pt idx="16992">
                  <c:v>24.893608379887969</c:v>
                </c:pt>
                <c:pt idx="16993">
                  <c:v>24.893100985355829</c:v>
                </c:pt>
                <c:pt idx="16994">
                  <c:v>24.892593590823687</c:v>
                </c:pt>
                <c:pt idx="16995">
                  <c:v>24.892086196291544</c:v>
                </c:pt>
                <c:pt idx="16996">
                  <c:v>24.891578801759405</c:v>
                </c:pt>
                <c:pt idx="16997">
                  <c:v>24.891071407227265</c:v>
                </c:pt>
                <c:pt idx="16998">
                  <c:v>24.890564012695123</c:v>
                </c:pt>
                <c:pt idx="16999">
                  <c:v>24.89005661816298</c:v>
                </c:pt>
                <c:pt idx="17000">
                  <c:v>24.889549223630841</c:v>
                </c:pt>
                <c:pt idx="17001">
                  <c:v>24.889041829098701</c:v>
                </c:pt>
                <c:pt idx="17002">
                  <c:v>24.888534434566559</c:v>
                </c:pt>
                <c:pt idx="17003">
                  <c:v>24.888027040034416</c:v>
                </c:pt>
                <c:pt idx="17004">
                  <c:v>24.887519645502277</c:v>
                </c:pt>
                <c:pt idx="17005">
                  <c:v>24.887012250970137</c:v>
                </c:pt>
                <c:pt idx="17006">
                  <c:v>24.886504856437995</c:v>
                </c:pt>
                <c:pt idx="17007">
                  <c:v>24.885997461905852</c:v>
                </c:pt>
                <c:pt idx="17008">
                  <c:v>24.885490067373713</c:v>
                </c:pt>
                <c:pt idx="17009">
                  <c:v>24.884982672841574</c:v>
                </c:pt>
                <c:pt idx="17010">
                  <c:v>24.884475278309431</c:v>
                </c:pt>
                <c:pt idx="17011">
                  <c:v>24.883967883777288</c:v>
                </c:pt>
                <c:pt idx="17012">
                  <c:v>24.883460489245149</c:v>
                </c:pt>
                <c:pt idx="17013">
                  <c:v>24.88295309471301</c:v>
                </c:pt>
                <c:pt idx="17014">
                  <c:v>24.882445700180867</c:v>
                </c:pt>
                <c:pt idx="17015">
                  <c:v>24.881935441877275</c:v>
                </c:pt>
                <c:pt idx="17016">
                  <c:v>24.881425183573686</c:v>
                </c:pt>
                <c:pt idx="17017">
                  <c:v>24.880914925270098</c:v>
                </c:pt>
                <c:pt idx="17018">
                  <c:v>24.880404666966506</c:v>
                </c:pt>
                <c:pt idx="17019">
                  <c:v>24.879894408662913</c:v>
                </c:pt>
                <c:pt idx="17020">
                  <c:v>24.879384150359325</c:v>
                </c:pt>
                <c:pt idx="17021">
                  <c:v>24.878873892055736</c:v>
                </c:pt>
                <c:pt idx="17022">
                  <c:v>24.878363633752144</c:v>
                </c:pt>
                <c:pt idx="17023">
                  <c:v>24.877853375448552</c:v>
                </c:pt>
                <c:pt idx="17024">
                  <c:v>24.877343117144964</c:v>
                </c:pt>
                <c:pt idx="17025">
                  <c:v>24.876832858841375</c:v>
                </c:pt>
                <c:pt idx="17026">
                  <c:v>24.876322600537783</c:v>
                </c:pt>
                <c:pt idx="17027">
                  <c:v>24.875812342234191</c:v>
                </c:pt>
                <c:pt idx="17028">
                  <c:v>24.875302083930602</c:v>
                </c:pt>
                <c:pt idx="17029">
                  <c:v>24.874791825627014</c:v>
                </c:pt>
                <c:pt idx="17030">
                  <c:v>24.874281567323422</c:v>
                </c:pt>
                <c:pt idx="17031">
                  <c:v>24.87377130901983</c:v>
                </c:pt>
                <c:pt idx="17032">
                  <c:v>24.873261050716241</c:v>
                </c:pt>
                <c:pt idx="17033">
                  <c:v>24.872750792412653</c:v>
                </c:pt>
                <c:pt idx="17034">
                  <c:v>24.872240534109061</c:v>
                </c:pt>
                <c:pt idx="17035">
                  <c:v>24.871730275805469</c:v>
                </c:pt>
                <c:pt idx="17036">
                  <c:v>24.87122001750188</c:v>
                </c:pt>
                <c:pt idx="17037">
                  <c:v>24.870709759198292</c:v>
                </c:pt>
                <c:pt idx="17038">
                  <c:v>24.870199500894699</c:v>
                </c:pt>
                <c:pt idx="17039">
                  <c:v>24.869689242591107</c:v>
                </c:pt>
                <c:pt idx="17040">
                  <c:v>24.869178984287519</c:v>
                </c:pt>
                <c:pt idx="17041">
                  <c:v>24.86866872598393</c:v>
                </c:pt>
                <c:pt idx="17042">
                  <c:v>24.868158467680338</c:v>
                </c:pt>
                <c:pt idx="17043">
                  <c:v>24.867648209376746</c:v>
                </c:pt>
                <c:pt idx="17044">
                  <c:v>24.867137951073158</c:v>
                </c:pt>
                <c:pt idx="17045">
                  <c:v>24.866626873032921</c:v>
                </c:pt>
                <c:pt idx="17046">
                  <c:v>24.866115794992684</c:v>
                </c:pt>
                <c:pt idx="17047">
                  <c:v>24.865604716952447</c:v>
                </c:pt>
                <c:pt idx="17048">
                  <c:v>24.865093638912207</c:v>
                </c:pt>
                <c:pt idx="17049">
                  <c:v>24.86458256087197</c:v>
                </c:pt>
                <c:pt idx="17050">
                  <c:v>24.864071482831733</c:v>
                </c:pt>
                <c:pt idx="17051">
                  <c:v>24.863560404791496</c:v>
                </c:pt>
                <c:pt idx="17052">
                  <c:v>24.863049326751259</c:v>
                </c:pt>
                <c:pt idx="17053">
                  <c:v>24.862538248711019</c:v>
                </c:pt>
                <c:pt idx="17054">
                  <c:v>24.862027170670782</c:v>
                </c:pt>
                <c:pt idx="17055">
                  <c:v>24.861516092630545</c:v>
                </c:pt>
                <c:pt idx="17056">
                  <c:v>24.861005014590308</c:v>
                </c:pt>
                <c:pt idx="17057">
                  <c:v>24.860493936550071</c:v>
                </c:pt>
                <c:pt idx="17058">
                  <c:v>24.859982858509834</c:v>
                </c:pt>
                <c:pt idx="17059">
                  <c:v>24.859471780469597</c:v>
                </c:pt>
                <c:pt idx="17060">
                  <c:v>24.858960702429357</c:v>
                </c:pt>
                <c:pt idx="17061">
                  <c:v>24.85844962438912</c:v>
                </c:pt>
                <c:pt idx="17062">
                  <c:v>24.857938546348883</c:v>
                </c:pt>
                <c:pt idx="17063">
                  <c:v>24.857427468308646</c:v>
                </c:pt>
                <c:pt idx="17064">
                  <c:v>24.85691639026841</c:v>
                </c:pt>
                <c:pt idx="17065">
                  <c:v>24.856405312228169</c:v>
                </c:pt>
                <c:pt idx="17066">
                  <c:v>24.855894234187932</c:v>
                </c:pt>
                <c:pt idx="17067">
                  <c:v>24.855383156147695</c:v>
                </c:pt>
                <c:pt idx="17068">
                  <c:v>24.854872078107459</c:v>
                </c:pt>
                <c:pt idx="17069">
                  <c:v>24.854361000067222</c:v>
                </c:pt>
                <c:pt idx="17070">
                  <c:v>24.853849922026985</c:v>
                </c:pt>
                <c:pt idx="17071">
                  <c:v>24.853338843986748</c:v>
                </c:pt>
                <c:pt idx="17072">
                  <c:v>24.852827765946508</c:v>
                </c:pt>
                <c:pt idx="17073">
                  <c:v>24.852316687906271</c:v>
                </c:pt>
                <c:pt idx="17074">
                  <c:v>24.851805609866034</c:v>
                </c:pt>
                <c:pt idx="17075">
                  <c:v>24.851300858675184</c:v>
                </c:pt>
                <c:pt idx="17076">
                  <c:v>24.850796107484335</c:v>
                </c:pt>
                <c:pt idx="17077">
                  <c:v>24.850291356293486</c:v>
                </c:pt>
                <c:pt idx="17078">
                  <c:v>24.849786605102636</c:v>
                </c:pt>
                <c:pt idx="17079">
                  <c:v>24.849281853911787</c:v>
                </c:pt>
                <c:pt idx="17080">
                  <c:v>24.848777102720938</c:v>
                </c:pt>
                <c:pt idx="17081">
                  <c:v>24.848272351530088</c:v>
                </c:pt>
                <c:pt idx="17082">
                  <c:v>24.847767600339239</c:v>
                </c:pt>
                <c:pt idx="17083">
                  <c:v>24.84726284914839</c:v>
                </c:pt>
                <c:pt idx="17084">
                  <c:v>24.84675809795754</c:v>
                </c:pt>
                <c:pt idx="17085">
                  <c:v>24.846253346766691</c:v>
                </c:pt>
                <c:pt idx="17086">
                  <c:v>24.845748595575841</c:v>
                </c:pt>
                <c:pt idx="17087">
                  <c:v>24.845243844384992</c:v>
                </c:pt>
                <c:pt idx="17088">
                  <c:v>24.844739093194143</c:v>
                </c:pt>
                <c:pt idx="17089">
                  <c:v>24.84423434200329</c:v>
                </c:pt>
                <c:pt idx="17090">
                  <c:v>24.84372959081244</c:v>
                </c:pt>
                <c:pt idx="17091">
                  <c:v>24.843224839621591</c:v>
                </c:pt>
                <c:pt idx="17092">
                  <c:v>24.842720088430742</c:v>
                </c:pt>
                <c:pt idx="17093">
                  <c:v>24.842215337239892</c:v>
                </c:pt>
                <c:pt idx="17094">
                  <c:v>24.841710586049043</c:v>
                </c:pt>
                <c:pt idx="17095">
                  <c:v>24.841205834858194</c:v>
                </c:pt>
                <c:pt idx="17096">
                  <c:v>24.840701083667344</c:v>
                </c:pt>
                <c:pt idx="17097">
                  <c:v>24.840196332476495</c:v>
                </c:pt>
                <c:pt idx="17098">
                  <c:v>24.839691581285646</c:v>
                </c:pt>
                <c:pt idx="17099">
                  <c:v>24.839186830094796</c:v>
                </c:pt>
                <c:pt idx="17100">
                  <c:v>24.838682078903947</c:v>
                </c:pt>
                <c:pt idx="17101">
                  <c:v>24.838177327713097</c:v>
                </c:pt>
                <c:pt idx="17102">
                  <c:v>24.837672576522248</c:v>
                </c:pt>
                <c:pt idx="17103">
                  <c:v>24.837167825331399</c:v>
                </c:pt>
                <c:pt idx="17104">
                  <c:v>24.836663074140549</c:v>
                </c:pt>
                <c:pt idx="17105">
                  <c:v>24.836167800161014</c:v>
                </c:pt>
                <c:pt idx="17106">
                  <c:v>24.835672526181479</c:v>
                </c:pt>
                <c:pt idx="17107">
                  <c:v>24.835177252201944</c:v>
                </c:pt>
                <c:pt idx="17108">
                  <c:v>24.83468197822241</c:v>
                </c:pt>
                <c:pt idx="17109">
                  <c:v>24.834186704242875</c:v>
                </c:pt>
                <c:pt idx="17110">
                  <c:v>24.83369143026334</c:v>
                </c:pt>
                <c:pt idx="17111">
                  <c:v>24.833196156283805</c:v>
                </c:pt>
                <c:pt idx="17112">
                  <c:v>24.83270088230427</c:v>
                </c:pt>
                <c:pt idx="17113">
                  <c:v>24.832205608324735</c:v>
                </c:pt>
                <c:pt idx="17114">
                  <c:v>24.8317103343452</c:v>
                </c:pt>
                <c:pt idx="17115">
                  <c:v>24.831215060365665</c:v>
                </c:pt>
                <c:pt idx="17116">
                  <c:v>24.83071978638613</c:v>
                </c:pt>
                <c:pt idx="17117">
                  <c:v>24.830224512406595</c:v>
                </c:pt>
                <c:pt idx="17118">
                  <c:v>24.82972923842706</c:v>
                </c:pt>
                <c:pt idx="17119">
                  <c:v>24.829233964447525</c:v>
                </c:pt>
                <c:pt idx="17120">
                  <c:v>24.82873869046799</c:v>
                </c:pt>
                <c:pt idx="17121">
                  <c:v>24.828243416488455</c:v>
                </c:pt>
                <c:pt idx="17122">
                  <c:v>24.82774814250892</c:v>
                </c:pt>
                <c:pt idx="17123">
                  <c:v>24.827252868529385</c:v>
                </c:pt>
                <c:pt idx="17124">
                  <c:v>24.82675759454985</c:v>
                </c:pt>
                <c:pt idx="17125">
                  <c:v>24.826262320570315</c:v>
                </c:pt>
                <c:pt idx="17126">
                  <c:v>24.82576704659078</c:v>
                </c:pt>
                <c:pt idx="17127">
                  <c:v>24.825271772611245</c:v>
                </c:pt>
                <c:pt idx="17128">
                  <c:v>24.82477649863171</c:v>
                </c:pt>
                <c:pt idx="17129">
                  <c:v>24.824281224652175</c:v>
                </c:pt>
                <c:pt idx="17130">
                  <c:v>24.82378595067264</c:v>
                </c:pt>
                <c:pt idx="17131">
                  <c:v>24.823290676693105</c:v>
                </c:pt>
                <c:pt idx="17132">
                  <c:v>24.82279540271357</c:v>
                </c:pt>
                <c:pt idx="17133">
                  <c:v>24.822300128734035</c:v>
                </c:pt>
                <c:pt idx="17134">
                  <c:v>24.8218048547545</c:v>
                </c:pt>
                <c:pt idx="17135">
                  <c:v>24.821321575663934</c:v>
                </c:pt>
                <c:pt idx="17136">
                  <c:v>24.820838296573367</c:v>
                </c:pt>
                <c:pt idx="17137">
                  <c:v>24.820355017482804</c:v>
                </c:pt>
                <c:pt idx="17138">
                  <c:v>24.819871738392237</c:v>
                </c:pt>
                <c:pt idx="17139">
                  <c:v>24.81938845930167</c:v>
                </c:pt>
                <c:pt idx="17140">
                  <c:v>24.818905180211104</c:v>
                </c:pt>
                <c:pt idx="17141">
                  <c:v>24.818421901120537</c:v>
                </c:pt>
                <c:pt idx="17142">
                  <c:v>24.817938622029974</c:v>
                </c:pt>
                <c:pt idx="17143">
                  <c:v>24.817455342939407</c:v>
                </c:pt>
                <c:pt idx="17144">
                  <c:v>24.816972063848841</c:v>
                </c:pt>
                <c:pt idx="17145">
                  <c:v>24.816488784758274</c:v>
                </c:pt>
                <c:pt idx="17146">
                  <c:v>24.816005505667707</c:v>
                </c:pt>
                <c:pt idx="17147">
                  <c:v>24.815522226577144</c:v>
                </c:pt>
                <c:pt idx="17148">
                  <c:v>24.815038947486578</c:v>
                </c:pt>
                <c:pt idx="17149">
                  <c:v>24.814555668396011</c:v>
                </c:pt>
                <c:pt idx="17150">
                  <c:v>24.814072389305444</c:v>
                </c:pt>
                <c:pt idx="17151">
                  <c:v>24.813589110214878</c:v>
                </c:pt>
                <c:pt idx="17152">
                  <c:v>24.813105831124314</c:v>
                </c:pt>
                <c:pt idx="17153">
                  <c:v>24.812622552033748</c:v>
                </c:pt>
                <c:pt idx="17154">
                  <c:v>24.812139272943181</c:v>
                </c:pt>
                <c:pt idx="17155">
                  <c:v>24.811655993852614</c:v>
                </c:pt>
                <c:pt idx="17156">
                  <c:v>24.811172714762048</c:v>
                </c:pt>
                <c:pt idx="17157">
                  <c:v>24.810689435671485</c:v>
                </c:pt>
                <c:pt idx="17158">
                  <c:v>24.810206156580918</c:v>
                </c:pt>
                <c:pt idx="17159">
                  <c:v>24.809722877490351</c:v>
                </c:pt>
                <c:pt idx="17160">
                  <c:v>24.809239598399785</c:v>
                </c:pt>
                <c:pt idx="17161">
                  <c:v>24.808756319309218</c:v>
                </c:pt>
                <c:pt idx="17162">
                  <c:v>24.808273040218655</c:v>
                </c:pt>
                <c:pt idx="17163">
                  <c:v>24.807789761128088</c:v>
                </c:pt>
                <c:pt idx="17164">
                  <c:v>24.807306482037522</c:v>
                </c:pt>
                <c:pt idx="17165">
                  <c:v>24.80683667172319</c:v>
                </c:pt>
                <c:pt idx="17166">
                  <c:v>24.806366861408854</c:v>
                </c:pt>
                <c:pt idx="17167">
                  <c:v>24.805897051094522</c:v>
                </c:pt>
                <c:pt idx="17168">
                  <c:v>24.805427240780187</c:v>
                </c:pt>
                <c:pt idx="17169">
                  <c:v>24.804957430465855</c:v>
                </c:pt>
                <c:pt idx="17170">
                  <c:v>24.804487620151519</c:v>
                </c:pt>
                <c:pt idx="17171">
                  <c:v>24.804017809837188</c:v>
                </c:pt>
                <c:pt idx="17172">
                  <c:v>24.803547999522852</c:v>
                </c:pt>
                <c:pt idx="17173">
                  <c:v>24.80307818920852</c:v>
                </c:pt>
                <c:pt idx="17174">
                  <c:v>24.802608378894185</c:v>
                </c:pt>
                <c:pt idx="17175">
                  <c:v>24.802138568579853</c:v>
                </c:pt>
                <c:pt idx="17176">
                  <c:v>24.801668758265517</c:v>
                </c:pt>
                <c:pt idx="17177">
                  <c:v>24.801198947951185</c:v>
                </c:pt>
                <c:pt idx="17178">
                  <c:v>24.80072913763685</c:v>
                </c:pt>
                <c:pt idx="17179">
                  <c:v>24.800259327322518</c:v>
                </c:pt>
                <c:pt idx="17180">
                  <c:v>24.799789517008186</c:v>
                </c:pt>
                <c:pt idx="17181">
                  <c:v>24.799319706693851</c:v>
                </c:pt>
                <c:pt idx="17182">
                  <c:v>24.798849896379519</c:v>
                </c:pt>
                <c:pt idx="17183">
                  <c:v>24.798380086065183</c:v>
                </c:pt>
                <c:pt idx="17184">
                  <c:v>24.797910275750851</c:v>
                </c:pt>
                <c:pt idx="17185">
                  <c:v>24.797440465436516</c:v>
                </c:pt>
                <c:pt idx="17186">
                  <c:v>24.796970655122184</c:v>
                </c:pt>
                <c:pt idx="17187">
                  <c:v>24.796500844807849</c:v>
                </c:pt>
                <c:pt idx="17188">
                  <c:v>24.796031034493517</c:v>
                </c:pt>
                <c:pt idx="17189">
                  <c:v>24.795561224179181</c:v>
                </c:pt>
                <c:pt idx="17190">
                  <c:v>24.795091413864849</c:v>
                </c:pt>
                <c:pt idx="17191">
                  <c:v>24.794621603550514</c:v>
                </c:pt>
                <c:pt idx="17192">
                  <c:v>24.794151793236182</c:v>
                </c:pt>
                <c:pt idx="17193">
                  <c:v>24.793681982921846</c:v>
                </c:pt>
                <c:pt idx="17194">
                  <c:v>24.793212172607515</c:v>
                </c:pt>
                <c:pt idx="17195">
                  <c:v>24.79275339945174</c:v>
                </c:pt>
                <c:pt idx="17196">
                  <c:v>24.79229462629597</c:v>
                </c:pt>
                <c:pt idx="17197">
                  <c:v>24.791835853140196</c:v>
                </c:pt>
                <c:pt idx="17198">
                  <c:v>24.791377079984425</c:v>
                </c:pt>
                <c:pt idx="17199">
                  <c:v>24.790918306828651</c:v>
                </c:pt>
                <c:pt idx="17200">
                  <c:v>24.79045953367288</c:v>
                </c:pt>
                <c:pt idx="17201">
                  <c:v>24.790000760517106</c:v>
                </c:pt>
                <c:pt idx="17202">
                  <c:v>24.789541987361336</c:v>
                </c:pt>
                <c:pt idx="17203">
                  <c:v>24.789083214205561</c:v>
                </c:pt>
                <c:pt idx="17204">
                  <c:v>24.788624441049791</c:v>
                </c:pt>
                <c:pt idx="17205">
                  <c:v>24.788165667894017</c:v>
                </c:pt>
                <c:pt idx="17206">
                  <c:v>24.787706894738246</c:v>
                </c:pt>
                <c:pt idx="17207">
                  <c:v>24.787248121582472</c:v>
                </c:pt>
                <c:pt idx="17208">
                  <c:v>24.786789348426701</c:v>
                </c:pt>
                <c:pt idx="17209">
                  <c:v>24.786330575270927</c:v>
                </c:pt>
                <c:pt idx="17210">
                  <c:v>24.785871802115153</c:v>
                </c:pt>
                <c:pt idx="17211">
                  <c:v>24.785413028959383</c:v>
                </c:pt>
                <c:pt idx="17212">
                  <c:v>24.784954255803608</c:v>
                </c:pt>
                <c:pt idx="17213">
                  <c:v>24.784495482647838</c:v>
                </c:pt>
                <c:pt idx="17214">
                  <c:v>24.784036709492064</c:v>
                </c:pt>
                <c:pt idx="17215">
                  <c:v>24.783577936336293</c:v>
                </c:pt>
                <c:pt idx="17216">
                  <c:v>24.783119163180519</c:v>
                </c:pt>
                <c:pt idx="17217">
                  <c:v>24.782660390024748</c:v>
                </c:pt>
                <c:pt idx="17218">
                  <c:v>24.782201616868974</c:v>
                </c:pt>
                <c:pt idx="17219">
                  <c:v>24.781742843713204</c:v>
                </c:pt>
                <c:pt idx="17220">
                  <c:v>24.78128407055743</c:v>
                </c:pt>
                <c:pt idx="17221">
                  <c:v>24.780825297401659</c:v>
                </c:pt>
                <c:pt idx="17222">
                  <c:v>24.780366524245885</c:v>
                </c:pt>
                <c:pt idx="17223">
                  <c:v>24.779907751090114</c:v>
                </c:pt>
                <c:pt idx="17224">
                  <c:v>24.77944897793434</c:v>
                </c:pt>
                <c:pt idx="17225">
                  <c:v>24.778999882092855</c:v>
                </c:pt>
                <c:pt idx="17226">
                  <c:v>24.778550786251365</c:v>
                </c:pt>
                <c:pt idx="17227">
                  <c:v>24.77810169040988</c:v>
                </c:pt>
                <c:pt idx="17228">
                  <c:v>24.777652594568394</c:v>
                </c:pt>
                <c:pt idx="17229">
                  <c:v>24.777203498726905</c:v>
                </c:pt>
                <c:pt idx="17230">
                  <c:v>24.77675440288542</c:v>
                </c:pt>
                <c:pt idx="17231">
                  <c:v>24.776305307043934</c:v>
                </c:pt>
                <c:pt idx="17232">
                  <c:v>24.775856211202449</c:v>
                </c:pt>
                <c:pt idx="17233">
                  <c:v>24.775407115360959</c:v>
                </c:pt>
                <c:pt idx="17234">
                  <c:v>24.774958019519474</c:v>
                </c:pt>
                <c:pt idx="17235">
                  <c:v>24.774508923677988</c:v>
                </c:pt>
                <c:pt idx="17236">
                  <c:v>24.774059827836499</c:v>
                </c:pt>
                <c:pt idx="17237">
                  <c:v>24.773610731995014</c:v>
                </c:pt>
                <c:pt idx="17238">
                  <c:v>24.773161636153528</c:v>
                </c:pt>
                <c:pt idx="17239">
                  <c:v>24.772712540312043</c:v>
                </c:pt>
                <c:pt idx="17240">
                  <c:v>24.772263444470553</c:v>
                </c:pt>
                <c:pt idx="17241">
                  <c:v>24.771814348629068</c:v>
                </c:pt>
                <c:pt idx="17242">
                  <c:v>24.771365252787582</c:v>
                </c:pt>
                <c:pt idx="17243">
                  <c:v>24.770916156946093</c:v>
                </c:pt>
                <c:pt idx="17244">
                  <c:v>24.770467061104608</c:v>
                </c:pt>
                <c:pt idx="17245">
                  <c:v>24.770017965263122</c:v>
                </c:pt>
                <c:pt idx="17246">
                  <c:v>24.769568869421633</c:v>
                </c:pt>
                <c:pt idx="17247">
                  <c:v>24.769119773580147</c:v>
                </c:pt>
                <c:pt idx="17248">
                  <c:v>24.768670677738662</c:v>
                </c:pt>
                <c:pt idx="17249">
                  <c:v>24.768221581897173</c:v>
                </c:pt>
                <c:pt idx="17250">
                  <c:v>24.767772486055687</c:v>
                </c:pt>
                <c:pt idx="17251">
                  <c:v>24.767323390214202</c:v>
                </c:pt>
                <c:pt idx="17252">
                  <c:v>24.766874294372716</c:v>
                </c:pt>
                <c:pt idx="17253">
                  <c:v>24.766425198531227</c:v>
                </c:pt>
                <c:pt idx="17254">
                  <c:v>24.765976102689741</c:v>
                </c:pt>
                <c:pt idx="17255">
                  <c:v>24.765535677508751</c:v>
                </c:pt>
                <c:pt idx="17256">
                  <c:v>24.765095252327765</c:v>
                </c:pt>
                <c:pt idx="17257">
                  <c:v>24.764654827146774</c:v>
                </c:pt>
                <c:pt idx="17258">
                  <c:v>24.764214401965784</c:v>
                </c:pt>
                <c:pt idx="17259">
                  <c:v>24.763773976784794</c:v>
                </c:pt>
                <c:pt idx="17260">
                  <c:v>24.763333551603807</c:v>
                </c:pt>
                <c:pt idx="17261">
                  <c:v>24.762893126422817</c:v>
                </c:pt>
                <c:pt idx="17262">
                  <c:v>24.762452701241827</c:v>
                </c:pt>
                <c:pt idx="17263">
                  <c:v>24.762012276060837</c:v>
                </c:pt>
                <c:pt idx="17264">
                  <c:v>24.76157185087985</c:v>
                </c:pt>
                <c:pt idx="17265">
                  <c:v>24.76113142569886</c:v>
                </c:pt>
                <c:pt idx="17266">
                  <c:v>24.76069100051787</c:v>
                </c:pt>
                <c:pt idx="17267">
                  <c:v>24.76025057533688</c:v>
                </c:pt>
                <c:pt idx="17268">
                  <c:v>24.759810150155893</c:v>
                </c:pt>
                <c:pt idx="17269">
                  <c:v>24.759369724974903</c:v>
                </c:pt>
                <c:pt idx="17270">
                  <c:v>24.758929299793913</c:v>
                </c:pt>
                <c:pt idx="17271">
                  <c:v>24.758488874612926</c:v>
                </c:pt>
                <c:pt idx="17272">
                  <c:v>24.758048449431936</c:v>
                </c:pt>
                <c:pt idx="17273">
                  <c:v>24.757608024250946</c:v>
                </c:pt>
                <c:pt idx="17274">
                  <c:v>24.757167599069955</c:v>
                </c:pt>
                <c:pt idx="17275">
                  <c:v>24.756727173888969</c:v>
                </c:pt>
                <c:pt idx="17276">
                  <c:v>24.756286748707979</c:v>
                </c:pt>
                <c:pt idx="17277">
                  <c:v>24.755846323526988</c:v>
                </c:pt>
                <c:pt idx="17278">
                  <c:v>24.755405898345998</c:v>
                </c:pt>
                <c:pt idx="17279">
                  <c:v>24.754965473165012</c:v>
                </c:pt>
                <c:pt idx="17280">
                  <c:v>24.754525047984021</c:v>
                </c:pt>
                <c:pt idx="17281">
                  <c:v>24.754084622803031</c:v>
                </c:pt>
                <c:pt idx="17282">
                  <c:v>24.753644197622041</c:v>
                </c:pt>
                <c:pt idx="17283">
                  <c:v>24.753203772441054</c:v>
                </c:pt>
                <c:pt idx="17284">
                  <c:v>24.752763347260064</c:v>
                </c:pt>
                <c:pt idx="17285">
                  <c:v>24.752335273149026</c:v>
                </c:pt>
                <c:pt idx="17286">
                  <c:v>24.751907199037987</c:v>
                </c:pt>
                <c:pt idx="17287">
                  <c:v>24.751479124926945</c:v>
                </c:pt>
                <c:pt idx="17288">
                  <c:v>24.751051050815907</c:v>
                </c:pt>
                <c:pt idx="17289">
                  <c:v>24.750622976704868</c:v>
                </c:pt>
                <c:pt idx="17290">
                  <c:v>24.750194902593829</c:v>
                </c:pt>
                <c:pt idx="17291">
                  <c:v>24.749766828482791</c:v>
                </c:pt>
                <c:pt idx="17292">
                  <c:v>24.749338754371752</c:v>
                </c:pt>
                <c:pt idx="17293">
                  <c:v>24.748910680260714</c:v>
                </c:pt>
                <c:pt idx="17294">
                  <c:v>24.748482606149672</c:v>
                </c:pt>
                <c:pt idx="17295">
                  <c:v>24.748054532038633</c:v>
                </c:pt>
                <c:pt idx="17296">
                  <c:v>24.747626457927595</c:v>
                </c:pt>
                <c:pt idx="17297">
                  <c:v>24.747198383816556</c:v>
                </c:pt>
                <c:pt idx="17298">
                  <c:v>24.746770309705518</c:v>
                </c:pt>
                <c:pt idx="17299">
                  <c:v>24.746342235594476</c:v>
                </c:pt>
                <c:pt idx="17300">
                  <c:v>24.745914161483437</c:v>
                </c:pt>
                <c:pt idx="17301">
                  <c:v>24.745486087372399</c:v>
                </c:pt>
                <c:pt idx="17302">
                  <c:v>24.74505801326136</c:v>
                </c:pt>
                <c:pt idx="17303">
                  <c:v>24.744629939150322</c:v>
                </c:pt>
                <c:pt idx="17304">
                  <c:v>24.744201865039283</c:v>
                </c:pt>
                <c:pt idx="17305">
                  <c:v>24.743773790928245</c:v>
                </c:pt>
                <c:pt idx="17306">
                  <c:v>24.743345716817203</c:v>
                </c:pt>
                <c:pt idx="17307">
                  <c:v>24.742917642706164</c:v>
                </c:pt>
                <c:pt idx="17308">
                  <c:v>24.742489568595126</c:v>
                </c:pt>
                <c:pt idx="17309">
                  <c:v>24.742061494484087</c:v>
                </c:pt>
                <c:pt idx="17310">
                  <c:v>24.741633420373049</c:v>
                </c:pt>
                <c:pt idx="17311">
                  <c:v>24.741205346262007</c:v>
                </c:pt>
                <c:pt idx="17312">
                  <c:v>24.740777272150968</c:v>
                </c:pt>
                <c:pt idx="17313">
                  <c:v>24.740349198039929</c:v>
                </c:pt>
                <c:pt idx="17314">
                  <c:v>24.739921123928891</c:v>
                </c:pt>
                <c:pt idx="17315">
                  <c:v>24.739507911822518</c:v>
                </c:pt>
                <c:pt idx="17316">
                  <c:v>24.739094699716141</c:v>
                </c:pt>
                <c:pt idx="17317">
                  <c:v>24.738681487609767</c:v>
                </c:pt>
                <c:pt idx="17318">
                  <c:v>24.738268275503394</c:v>
                </c:pt>
                <c:pt idx="17319">
                  <c:v>24.737855063397021</c:v>
                </c:pt>
                <c:pt idx="17320">
                  <c:v>24.737441851290644</c:v>
                </c:pt>
                <c:pt idx="17321">
                  <c:v>24.73702863918427</c:v>
                </c:pt>
                <c:pt idx="17322">
                  <c:v>24.736615427077897</c:v>
                </c:pt>
                <c:pt idx="17323">
                  <c:v>24.736202214971524</c:v>
                </c:pt>
                <c:pt idx="17324">
                  <c:v>24.735789002865147</c:v>
                </c:pt>
                <c:pt idx="17325">
                  <c:v>24.735375790758773</c:v>
                </c:pt>
                <c:pt idx="17326">
                  <c:v>24.7349625786524</c:v>
                </c:pt>
                <c:pt idx="17327">
                  <c:v>24.734549366546027</c:v>
                </c:pt>
                <c:pt idx="17328">
                  <c:v>24.73413615443965</c:v>
                </c:pt>
                <c:pt idx="17329">
                  <c:v>24.733722942333277</c:v>
                </c:pt>
                <c:pt idx="17330">
                  <c:v>24.733309730226903</c:v>
                </c:pt>
                <c:pt idx="17331">
                  <c:v>24.732896518120526</c:v>
                </c:pt>
                <c:pt idx="17332">
                  <c:v>24.732483306014153</c:v>
                </c:pt>
                <c:pt idx="17333">
                  <c:v>24.73207009390778</c:v>
                </c:pt>
                <c:pt idx="17334">
                  <c:v>24.731656881801406</c:v>
                </c:pt>
                <c:pt idx="17335">
                  <c:v>24.731243669695029</c:v>
                </c:pt>
                <c:pt idx="17336">
                  <c:v>24.730830457588656</c:v>
                </c:pt>
                <c:pt idx="17337">
                  <c:v>24.730417245482283</c:v>
                </c:pt>
                <c:pt idx="17338">
                  <c:v>24.730004033375909</c:v>
                </c:pt>
                <c:pt idx="17339">
                  <c:v>24.729590821269532</c:v>
                </c:pt>
                <c:pt idx="17340">
                  <c:v>24.729177609163159</c:v>
                </c:pt>
                <c:pt idx="17341">
                  <c:v>24.728764397056786</c:v>
                </c:pt>
                <c:pt idx="17342">
                  <c:v>24.728351184950412</c:v>
                </c:pt>
                <c:pt idx="17343">
                  <c:v>24.727937972844035</c:v>
                </c:pt>
                <c:pt idx="17344">
                  <c:v>24.727524760737662</c:v>
                </c:pt>
                <c:pt idx="17345">
                  <c:v>24.727126122626039</c:v>
                </c:pt>
                <c:pt idx="17346">
                  <c:v>24.726727484514413</c:v>
                </c:pt>
                <c:pt idx="17347">
                  <c:v>24.72632884640279</c:v>
                </c:pt>
                <c:pt idx="17348">
                  <c:v>24.725930208291164</c:v>
                </c:pt>
                <c:pt idx="17349">
                  <c:v>24.725531570179541</c:v>
                </c:pt>
                <c:pt idx="17350">
                  <c:v>24.725132932067915</c:v>
                </c:pt>
                <c:pt idx="17351">
                  <c:v>24.724734293956292</c:v>
                </c:pt>
                <c:pt idx="17352">
                  <c:v>24.724335655844669</c:v>
                </c:pt>
                <c:pt idx="17353">
                  <c:v>24.723937017733043</c:v>
                </c:pt>
                <c:pt idx="17354">
                  <c:v>24.72353837962142</c:v>
                </c:pt>
                <c:pt idx="17355">
                  <c:v>24.723139741509794</c:v>
                </c:pt>
                <c:pt idx="17356">
                  <c:v>24.722741103398171</c:v>
                </c:pt>
                <c:pt idx="17357">
                  <c:v>24.722342465286545</c:v>
                </c:pt>
                <c:pt idx="17358">
                  <c:v>24.721943827174922</c:v>
                </c:pt>
                <c:pt idx="17359">
                  <c:v>24.721545189063299</c:v>
                </c:pt>
                <c:pt idx="17360">
                  <c:v>24.721146550951673</c:v>
                </c:pt>
                <c:pt idx="17361">
                  <c:v>24.72074791284005</c:v>
                </c:pt>
                <c:pt idx="17362">
                  <c:v>24.720349274728424</c:v>
                </c:pt>
                <c:pt idx="17363">
                  <c:v>24.719950636616801</c:v>
                </c:pt>
                <c:pt idx="17364">
                  <c:v>24.719551998505175</c:v>
                </c:pt>
                <c:pt idx="17365">
                  <c:v>24.719153360393552</c:v>
                </c:pt>
                <c:pt idx="17366">
                  <c:v>24.718754722281925</c:v>
                </c:pt>
                <c:pt idx="17367">
                  <c:v>24.718356084170303</c:v>
                </c:pt>
                <c:pt idx="17368">
                  <c:v>24.71795744605868</c:v>
                </c:pt>
                <c:pt idx="17369">
                  <c:v>24.717558807947054</c:v>
                </c:pt>
                <c:pt idx="17370">
                  <c:v>24.717160169835431</c:v>
                </c:pt>
                <c:pt idx="17371">
                  <c:v>24.716761531723805</c:v>
                </c:pt>
                <c:pt idx="17372">
                  <c:v>24.716362893612182</c:v>
                </c:pt>
                <c:pt idx="17373">
                  <c:v>24.715964255500555</c:v>
                </c:pt>
                <c:pt idx="17374">
                  <c:v>24.715565617388933</c:v>
                </c:pt>
                <c:pt idx="17375">
                  <c:v>24.71518062288985</c:v>
                </c:pt>
                <c:pt idx="17376">
                  <c:v>24.714795628390767</c:v>
                </c:pt>
                <c:pt idx="17377">
                  <c:v>24.714410633891685</c:v>
                </c:pt>
                <c:pt idx="17378">
                  <c:v>24.714025639392602</c:v>
                </c:pt>
                <c:pt idx="17379">
                  <c:v>24.71364064489352</c:v>
                </c:pt>
                <c:pt idx="17380">
                  <c:v>24.713255650394437</c:v>
                </c:pt>
                <c:pt idx="17381">
                  <c:v>24.712870655895355</c:v>
                </c:pt>
                <c:pt idx="17382">
                  <c:v>24.712485661396272</c:v>
                </c:pt>
                <c:pt idx="17383">
                  <c:v>24.712100666897189</c:v>
                </c:pt>
                <c:pt idx="17384">
                  <c:v>24.711715672398107</c:v>
                </c:pt>
                <c:pt idx="17385">
                  <c:v>24.711330677899024</c:v>
                </c:pt>
                <c:pt idx="17386">
                  <c:v>24.710945683399942</c:v>
                </c:pt>
                <c:pt idx="17387">
                  <c:v>24.710560688900859</c:v>
                </c:pt>
                <c:pt idx="17388">
                  <c:v>24.710175694401777</c:v>
                </c:pt>
                <c:pt idx="17389">
                  <c:v>24.70979069990269</c:v>
                </c:pt>
                <c:pt idx="17390">
                  <c:v>24.709405705403608</c:v>
                </c:pt>
                <c:pt idx="17391">
                  <c:v>24.709020710904525</c:v>
                </c:pt>
                <c:pt idx="17392">
                  <c:v>24.708635716405443</c:v>
                </c:pt>
                <c:pt idx="17393">
                  <c:v>24.70825072190636</c:v>
                </c:pt>
                <c:pt idx="17394">
                  <c:v>24.707865727407277</c:v>
                </c:pt>
                <c:pt idx="17395">
                  <c:v>24.707480732908195</c:v>
                </c:pt>
                <c:pt idx="17396">
                  <c:v>24.707095738409112</c:v>
                </c:pt>
                <c:pt idx="17397">
                  <c:v>24.70671074391003</c:v>
                </c:pt>
                <c:pt idx="17398">
                  <c:v>24.706325749410947</c:v>
                </c:pt>
                <c:pt idx="17399">
                  <c:v>24.705940754911865</c:v>
                </c:pt>
                <c:pt idx="17400">
                  <c:v>24.705555760412782</c:v>
                </c:pt>
                <c:pt idx="17401">
                  <c:v>24.705170765913699</c:v>
                </c:pt>
                <c:pt idx="17402">
                  <c:v>24.704785771414617</c:v>
                </c:pt>
                <c:pt idx="17403">
                  <c:v>24.704400776915534</c:v>
                </c:pt>
                <c:pt idx="17404">
                  <c:v>24.704015782416452</c:v>
                </c:pt>
                <c:pt idx="17405">
                  <c:v>24.703639283458465</c:v>
                </c:pt>
                <c:pt idx="17406">
                  <c:v>24.703262784500478</c:v>
                </c:pt>
                <c:pt idx="17407">
                  <c:v>24.70288628554249</c:v>
                </c:pt>
                <c:pt idx="17408">
                  <c:v>24.702509786584503</c:v>
                </c:pt>
                <c:pt idx="17409">
                  <c:v>24.702133287626516</c:v>
                </c:pt>
                <c:pt idx="17410">
                  <c:v>24.701756788668529</c:v>
                </c:pt>
                <c:pt idx="17411">
                  <c:v>24.701380289710542</c:v>
                </c:pt>
                <c:pt idx="17412">
                  <c:v>24.701003790752555</c:v>
                </c:pt>
                <c:pt idx="17413">
                  <c:v>24.700627291794568</c:v>
                </c:pt>
                <c:pt idx="17414">
                  <c:v>24.700250792836581</c:v>
                </c:pt>
                <c:pt idx="17415">
                  <c:v>24.699874293878594</c:v>
                </c:pt>
                <c:pt idx="17416">
                  <c:v>24.699497794920607</c:v>
                </c:pt>
                <c:pt idx="17417">
                  <c:v>24.69912129596262</c:v>
                </c:pt>
                <c:pt idx="17418">
                  <c:v>24.698744797004633</c:v>
                </c:pt>
                <c:pt idx="17419">
                  <c:v>24.698368298046645</c:v>
                </c:pt>
                <c:pt idx="17420">
                  <c:v>24.697991799088658</c:v>
                </c:pt>
                <c:pt idx="17421">
                  <c:v>24.697615300130671</c:v>
                </c:pt>
                <c:pt idx="17422">
                  <c:v>24.697238801172684</c:v>
                </c:pt>
                <c:pt idx="17423">
                  <c:v>24.696862302214697</c:v>
                </c:pt>
                <c:pt idx="17424">
                  <c:v>24.69648580325671</c:v>
                </c:pt>
                <c:pt idx="17425">
                  <c:v>24.696109304298723</c:v>
                </c:pt>
                <c:pt idx="17426">
                  <c:v>24.695732805340736</c:v>
                </c:pt>
                <c:pt idx="17427">
                  <c:v>24.695356306382749</c:v>
                </c:pt>
                <c:pt idx="17428">
                  <c:v>24.694979807424762</c:v>
                </c:pt>
                <c:pt idx="17429">
                  <c:v>24.694603308466775</c:v>
                </c:pt>
                <c:pt idx="17430">
                  <c:v>24.694226809508788</c:v>
                </c:pt>
                <c:pt idx="17431">
                  <c:v>24.6938503105508</c:v>
                </c:pt>
                <c:pt idx="17432">
                  <c:v>24.693473811592813</c:v>
                </c:pt>
                <c:pt idx="17433">
                  <c:v>24.693097312634826</c:v>
                </c:pt>
                <c:pt idx="17434">
                  <c:v>24.692720813676839</c:v>
                </c:pt>
                <c:pt idx="17435">
                  <c:v>24.692345277716829</c:v>
                </c:pt>
                <c:pt idx="17436">
                  <c:v>24.691969741756814</c:v>
                </c:pt>
                <c:pt idx="17437">
                  <c:v>24.691594205796804</c:v>
                </c:pt>
                <c:pt idx="17438">
                  <c:v>24.69121866983679</c:v>
                </c:pt>
                <c:pt idx="17439">
                  <c:v>24.690843133876779</c:v>
                </c:pt>
                <c:pt idx="17440">
                  <c:v>24.690467597916765</c:v>
                </c:pt>
                <c:pt idx="17441">
                  <c:v>24.690092061956754</c:v>
                </c:pt>
                <c:pt idx="17442">
                  <c:v>24.68971652599674</c:v>
                </c:pt>
                <c:pt idx="17443">
                  <c:v>24.68934099003673</c:v>
                </c:pt>
                <c:pt idx="17444">
                  <c:v>24.688965454076715</c:v>
                </c:pt>
                <c:pt idx="17445">
                  <c:v>24.688589918116705</c:v>
                </c:pt>
                <c:pt idx="17446">
                  <c:v>24.688214382156691</c:v>
                </c:pt>
                <c:pt idx="17447">
                  <c:v>24.68783884619668</c:v>
                </c:pt>
                <c:pt idx="17448">
                  <c:v>24.687463310236666</c:v>
                </c:pt>
                <c:pt idx="17449">
                  <c:v>24.687087774276655</c:v>
                </c:pt>
                <c:pt idx="17450">
                  <c:v>24.686712238316645</c:v>
                </c:pt>
                <c:pt idx="17451">
                  <c:v>24.68633670235663</c:v>
                </c:pt>
                <c:pt idx="17452">
                  <c:v>24.68596116639662</c:v>
                </c:pt>
                <c:pt idx="17453">
                  <c:v>24.685585630436606</c:v>
                </c:pt>
                <c:pt idx="17454">
                  <c:v>24.685210094476595</c:v>
                </c:pt>
                <c:pt idx="17455">
                  <c:v>24.684834558516581</c:v>
                </c:pt>
                <c:pt idx="17456">
                  <c:v>24.68445902255657</c:v>
                </c:pt>
                <c:pt idx="17457">
                  <c:v>24.684083486596556</c:v>
                </c:pt>
                <c:pt idx="17458">
                  <c:v>24.683707950636546</c:v>
                </c:pt>
                <c:pt idx="17459">
                  <c:v>24.683332414676531</c:v>
                </c:pt>
                <c:pt idx="17460">
                  <c:v>24.682956878716521</c:v>
                </c:pt>
                <c:pt idx="17461">
                  <c:v>24.682581342756507</c:v>
                </c:pt>
                <c:pt idx="17462">
                  <c:v>24.682205806796496</c:v>
                </c:pt>
                <c:pt idx="17463">
                  <c:v>24.681830270836482</c:v>
                </c:pt>
                <c:pt idx="17464">
                  <c:v>24.681454734876471</c:v>
                </c:pt>
                <c:pt idx="17465">
                  <c:v>24.681077403907651</c:v>
                </c:pt>
                <c:pt idx="17466">
                  <c:v>24.680700072938834</c:v>
                </c:pt>
                <c:pt idx="17467">
                  <c:v>24.680322741970013</c:v>
                </c:pt>
                <c:pt idx="17468">
                  <c:v>24.679945411001192</c:v>
                </c:pt>
                <c:pt idx="17469">
                  <c:v>24.679568080032375</c:v>
                </c:pt>
                <c:pt idx="17470">
                  <c:v>24.679190749063554</c:v>
                </c:pt>
                <c:pt idx="17471">
                  <c:v>24.678813418094737</c:v>
                </c:pt>
                <c:pt idx="17472">
                  <c:v>24.678436087125917</c:v>
                </c:pt>
                <c:pt idx="17473">
                  <c:v>24.678058756157096</c:v>
                </c:pt>
                <c:pt idx="17474">
                  <c:v>24.677681425188279</c:v>
                </c:pt>
                <c:pt idx="17475">
                  <c:v>24.677304094219458</c:v>
                </c:pt>
                <c:pt idx="17476">
                  <c:v>24.676926763250638</c:v>
                </c:pt>
                <c:pt idx="17477">
                  <c:v>24.676549432281821</c:v>
                </c:pt>
                <c:pt idx="17478">
                  <c:v>24.676172101313</c:v>
                </c:pt>
                <c:pt idx="17479">
                  <c:v>24.675794770344183</c:v>
                </c:pt>
                <c:pt idx="17480">
                  <c:v>24.675417439375362</c:v>
                </c:pt>
                <c:pt idx="17481">
                  <c:v>24.675040108406542</c:v>
                </c:pt>
                <c:pt idx="17482">
                  <c:v>24.674662777437725</c:v>
                </c:pt>
                <c:pt idx="17483">
                  <c:v>24.674285446468904</c:v>
                </c:pt>
                <c:pt idx="17484">
                  <c:v>24.673908115500083</c:v>
                </c:pt>
                <c:pt idx="17485">
                  <c:v>24.673530784531266</c:v>
                </c:pt>
                <c:pt idx="17486">
                  <c:v>24.673153453562445</c:v>
                </c:pt>
                <c:pt idx="17487">
                  <c:v>24.672776122593625</c:v>
                </c:pt>
                <c:pt idx="17488">
                  <c:v>24.672398791624808</c:v>
                </c:pt>
                <c:pt idx="17489">
                  <c:v>24.672021460655987</c:v>
                </c:pt>
                <c:pt idx="17490">
                  <c:v>24.67164412968717</c:v>
                </c:pt>
                <c:pt idx="17491">
                  <c:v>24.671266798718349</c:v>
                </c:pt>
                <c:pt idx="17492">
                  <c:v>24.670889467749529</c:v>
                </c:pt>
                <c:pt idx="17493">
                  <c:v>24.670512136780712</c:v>
                </c:pt>
                <c:pt idx="17494">
                  <c:v>24.670134805811891</c:v>
                </c:pt>
                <c:pt idx="17495">
                  <c:v>24.669755838892762</c:v>
                </c:pt>
                <c:pt idx="17496">
                  <c:v>24.669376871973629</c:v>
                </c:pt>
                <c:pt idx="17497">
                  <c:v>24.668997905054496</c:v>
                </c:pt>
                <c:pt idx="17498">
                  <c:v>24.668618938135367</c:v>
                </c:pt>
                <c:pt idx="17499">
                  <c:v>24.668239971216238</c:v>
                </c:pt>
                <c:pt idx="17500">
                  <c:v>24.667861004297105</c:v>
                </c:pt>
                <c:pt idx="17501">
                  <c:v>24.667482037377972</c:v>
                </c:pt>
                <c:pt idx="17502">
                  <c:v>24.667103070458843</c:v>
                </c:pt>
                <c:pt idx="17503">
                  <c:v>24.666724103539714</c:v>
                </c:pt>
                <c:pt idx="17504">
                  <c:v>24.666345136620581</c:v>
                </c:pt>
                <c:pt idx="17505">
                  <c:v>24.665966169701449</c:v>
                </c:pt>
                <c:pt idx="17506">
                  <c:v>24.665587202782319</c:v>
                </c:pt>
                <c:pt idx="17507">
                  <c:v>24.66520823586319</c:v>
                </c:pt>
                <c:pt idx="17508">
                  <c:v>24.664829268944057</c:v>
                </c:pt>
                <c:pt idx="17509">
                  <c:v>24.664450302024925</c:v>
                </c:pt>
                <c:pt idx="17510">
                  <c:v>24.664071335105795</c:v>
                </c:pt>
                <c:pt idx="17511">
                  <c:v>24.663692368186666</c:v>
                </c:pt>
                <c:pt idx="17512">
                  <c:v>24.663313401267533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BFC-4605-9EBF-AF9D7157D8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0757775"/>
        <c:axId val="1890759855"/>
      </c:scatterChart>
      <c:valAx>
        <c:axId val="1890757775"/>
        <c:scaling>
          <c:logBase val="10"/>
          <c:orientation val="minMax"/>
          <c:max val="2.0000000000000004E-2"/>
          <c:min val="1.0000000000000002E-2"/>
        </c:scaling>
        <c:delete val="1"/>
        <c:axPos val="b"/>
        <c:numFmt formatCode="General" sourceLinked="1"/>
        <c:majorTickMark val="cross"/>
        <c:minorTickMark val="none"/>
        <c:tickLblPos val="nextTo"/>
        <c:crossAx val="1890759855"/>
        <c:crosses val="autoZero"/>
        <c:crossBetween val="midCat"/>
      </c:valAx>
      <c:valAx>
        <c:axId val="1890759855"/>
        <c:scaling>
          <c:orientation val="minMax"/>
          <c:max val="55"/>
          <c:min val="50"/>
        </c:scaling>
        <c:delete val="1"/>
        <c:axPos val="l"/>
        <c:numFmt formatCode="General" sourceLinked="1"/>
        <c:majorTickMark val="cross"/>
        <c:minorTickMark val="none"/>
        <c:tickLblPos val="low"/>
        <c:crossAx val="1890757775"/>
        <c:crosses val="autoZero"/>
        <c:crossBetween val="midCat"/>
        <c:majorUnit val="1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Arial" panose="020B0604020202020204" pitchFamily="34" charset="0"/>
        </a:defRPr>
      </a:pPr>
      <a:endParaRPr lang="ja-JP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ja-JP" sz="1920" b="0" i="0" u="none" strike="noStrike" kern="1200" spc="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r>
              <a:rPr lang="ja-JP" altLang="en-US"/>
              <a:t>温度の対数時間微分</a:t>
            </a:r>
            <a:endParaRPr lang="en-US" altLang="ja-JP"/>
          </a:p>
          <a:p>
            <a:pPr>
              <a:defRPr lang="ja-JP"/>
            </a:pPr>
            <a:r>
              <a:rPr lang="ja-JP" altLang="en-US"/>
              <a:t>（ノイズ除去後）</a:t>
            </a:r>
            <a:endParaRPr lang="ja-JP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ja-JP" sz="1920" b="0" i="0" u="none" strike="noStrike" kern="1200" spc="0" baseline="0">
              <a:solidFill>
                <a:sysClr val="windowText" lastClr="00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xVal>
            <c:numRef>
              <c:f>Grid!$D$2:$D$22512</c:f>
              <c:numCache>
                <c:formatCode>General</c:formatCode>
                <c:ptCount val="17513"/>
                <c:pt idx="0">
                  <c:v>1.9872052623333875E-4</c:v>
                </c:pt>
                <c:pt idx="1">
                  <c:v>1.9885857452566914E-4</c:v>
                </c:pt>
                <c:pt idx="2">
                  <c:v>1.9899671871961125E-4</c:v>
                </c:pt>
                <c:pt idx="3">
                  <c:v>1.9913495888033961E-4</c:v>
                </c:pt>
                <c:pt idx="4">
                  <c:v>1.9927329507307109E-4</c:v>
                </c:pt>
                <c:pt idx="5">
                  <c:v>1.9941172736741755E-4</c:v>
                </c:pt>
                <c:pt idx="6">
                  <c:v>1.995502558286895E-4</c:v>
                </c:pt>
                <c:pt idx="7">
                  <c:v>1.9968888052223976E-4</c:v>
                </c:pt>
                <c:pt idx="8">
                  <c:v>1.9982760151782543E-4</c:v>
                </c:pt>
                <c:pt idx="9">
                  <c:v>1.9996641888089315E-4</c:v>
                </c:pt>
                <c:pt idx="10">
                  <c:v>2.0010533267693213E-4</c:v>
                </c:pt>
                <c:pt idx="11">
                  <c:v>2.0024434297584483E-4</c:v>
                </c:pt>
                <c:pt idx="12">
                  <c:v>2.0038344984321449E-4</c:v>
                </c:pt>
                <c:pt idx="13">
                  <c:v>2.0052265334612583E-4</c:v>
                </c:pt>
                <c:pt idx="14">
                  <c:v>2.0066195355025014E-4</c:v>
                </c:pt>
                <c:pt idx="15">
                  <c:v>2.008013505256844E-4</c:v>
                </c:pt>
                <c:pt idx="16">
                  <c:v>2.0094084433819421E-4</c:v>
                </c:pt>
                <c:pt idx="17">
                  <c:v>2.0108043505358787E-4</c:v>
                </c:pt>
                <c:pt idx="18">
                  <c:v>2.0122012274210852E-4</c:v>
                </c:pt>
                <c:pt idx="19">
                  <c:v>2.0135990746965895E-4</c:v>
                </c:pt>
                <c:pt idx="20">
                  <c:v>2.0149978930218468E-4</c:v>
                </c:pt>
                <c:pt idx="21">
                  <c:v>2.0163976831007535E-4</c:v>
                </c:pt>
                <c:pt idx="22">
                  <c:v>2.0177984455937114E-4</c:v>
                </c:pt>
                <c:pt idx="23">
                  <c:v>2.0192001811615516E-4</c:v>
                </c:pt>
                <c:pt idx="24">
                  <c:v>2.0206028905096377E-4</c:v>
                </c:pt>
                <c:pt idx="25">
                  <c:v>2.0220065742997502E-4</c:v>
                </c:pt>
                <c:pt idx="26">
                  <c:v>2.023411233194097E-4</c:v>
                </c:pt>
                <c:pt idx="27">
                  <c:v>2.0248168678995137E-4</c:v>
                </c:pt>
                <c:pt idx="28">
                  <c:v>2.02622347907916E-4</c:v>
                </c:pt>
                <c:pt idx="29">
                  <c:v>2.0276310674113786E-4</c:v>
                </c:pt>
                <c:pt idx="30">
                  <c:v>2.0290396335602198E-4</c:v>
                </c:pt>
                <c:pt idx="31">
                  <c:v>2.0304491782344855E-4</c:v>
                </c:pt>
                <c:pt idx="32">
                  <c:v>2.0318597020991801E-4</c:v>
                </c:pt>
                <c:pt idx="33">
                  <c:v>2.0332712058197388E-4</c:v>
                </c:pt>
                <c:pt idx="34">
                  <c:v>2.0346836901064417E-4</c:v>
                </c:pt>
                <c:pt idx="35">
                  <c:v>2.0360971556256799E-4</c:v>
                </c:pt>
                <c:pt idx="36">
                  <c:v>2.0375116030442764E-4</c:v>
                </c:pt>
                <c:pt idx="37">
                  <c:v>2.0389270330739928E-4</c:v>
                </c:pt>
                <c:pt idx="38">
                  <c:v>2.0403434463826098E-4</c:v>
                </c:pt>
                <c:pt idx="39">
                  <c:v>2.0417608436383415E-4</c:v>
                </c:pt>
                <c:pt idx="40">
                  <c:v>2.0431792255544328E-4</c:v>
                </c:pt>
                <c:pt idx="41">
                  <c:v>2.0445985928000581E-4</c:v>
                </c:pt>
                <c:pt idx="42">
                  <c:v>2.0460189460597112E-4</c:v>
                </c:pt>
                <c:pt idx="43">
                  <c:v>2.0474402860034649E-4</c:v>
                </c:pt>
                <c:pt idx="44">
                  <c:v>2.0488626133465486E-4</c:v>
                </c:pt>
                <c:pt idx="45">
                  <c:v>2.0502859287599973E-4</c:v>
                </c:pt>
                <c:pt idx="46">
                  <c:v>2.0517102329152816E-4</c:v>
                </c:pt>
                <c:pt idx="47">
                  <c:v>2.0531355265291219E-4</c:v>
                </c:pt>
                <c:pt idx="48">
                  <c:v>2.054561810273953E-4</c:v>
                </c:pt>
                <c:pt idx="49">
                  <c:v>2.0559890848226452E-4</c:v>
                </c:pt>
                <c:pt idx="50">
                  <c:v>2.0574173508934146E-4</c:v>
                </c:pt>
                <c:pt idx="51">
                  <c:v>2.0588466091600978E-4</c:v>
                </c:pt>
                <c:pt idx="52">
                  <c:v>2.0602768602969685E-4</c:v>
                </c:pt>
                <c:pt idx="53">
                  <c:v>2.0617081050237405E-4</c:v>
                </c:pt>
                <c:pt idx="54">
                  <c:v>2.0631403440156561E-4</c:v>
                </c:pt>
                <c:pt idx="55">
                  <c:v>2.064573577948395E-4</c:v>
                </c:pt>
                <c:pt idx="56">
                  <c:v>2.0660078075431716E-4</c:v>
                </c:pt>
                <c:pt idx="57">
                  <c:v>2.0674430334766366E-4</c:v>
                </c:pt>
                <c:pt idx="58">
                  <c:v>2.0688792564409319E-4</c:v>
                </c:pt>
                <c:pt idx="59">
                  <c:v>2.0703164771136175E-4</c:v>
                </c:pt>
                <c:pt idx="60">
                  <c:v>2.0717546962179133E-4</c:v>
                </c:pt>
                <c:pt idx="61">
                  <c:v>2.0731939144323527E-4</c:v>
                </c:pt>
                <c:pt idx="62">
                  <c:v>2.0746341324359076E-4</c:v>
                </c:pt>
                <c:pt idx="63">
                  <c:v>2.0760753509533074E-4</c:v>
                </c:pt>
                <c:pt idx="64">
                  <c:v>2.0775175706644997E-4</c:v>
                </c:pt>
                <c:pt idx="65">
                  <c:v>2.0789607922498728E-4</c:v>
                </c:pt>
                <c:pt idx="66">
                  <c:v>2.0804050164356671E-4</c:v>
                </c:pt>
                <c:pt idx="67">
                  <c:v>2.0818502439032486E-4</c:v>
                </c:pt>
                <c:pt idx="68">
                  <c:v>2.0832964753344247E-4</c:v>
                </c:pt>
                <c:pt idx="69">
                  <c:v>2.0847437114569501E-4</c:v>
                </c:pt>
                <c:pt idx="70">
                  <c:v>2.0861919529536118E-4</c:v>
                </c:pt>
                <c:pt idx="71">
                  <c:v>2.0876412005076391E-4</c:v>
                </c:pt>
                <c:pt idx="72">
                  <c:v>2.0890914548483047E-4</c:v>
                </c:pt>
                <c:pt idx="73">
                  <c:v>2.0905427166598194E-4</c:v>
                </c:pt>
                <c:pt idx="74">
                  <c:v>2.0919949866420585E-4</c:v>
                </c:pt>
                <c:pt idx="75">
                  <c:v>2.0934482654801518E-4</c:v>
                </c:pt>
                <c:pt idx="76">
                  <c:v>2.094902553905401E-4</c:v>
                </c:pt>
                <c:pt idx="77">
                  <c:v>2.0963578526039198E-4</c:v>
                </c:pt>
                <c:pt idx="78">
                  <c:v>2.0978141622622666E-4</c:v>
                </c:pt>
                <c:pt idx="79">
                  <c:v>2.0992714836132686E-4</c:v>
                </c:pt>
                <c:pt idx="80">
                  <c:v>2.1007298173444697E-4</c:v>
                </c:pt>
                <c:pt idx="81">
                  <c:v>2.1021891641438611E-4</c:v>
                </c:pt>
                <c:pt idx="82">
                  <c:v>2.103649524745797E-4</c:v>
                </c:pt>
                <c:pt idx="83">
                  <c:v>2.1051108998392564E-4</c:v>
                </c:pt>
                <c:pt idx="84">
                  <c:v>2.1065732901136649E-4</c:v>
                </c:pt>
                <c:pt idx="85">
                  <c:v>2.1080366963049084E-4</c:v>
                </c:pt>
                <c:pt idx="86">
                  <c:v>2.1095011191034021E-4</c:v>
                </c:pt>
                <c:pt idx="87">
                  <c:v>2.1109665592153692E-4</c:v>
                </c:pt>
                <c:pt idx="88">
                  <c:v>2.1124330173321522E-4</c:v>
                </c:pt>
                <c:pt idx="89">
                  <c:v>2.1139004941916846E-4</c:v>
                </c:pt>
                <c:pt idx="90">
                  <c:v>2.1153689904863024E-4</c:v>
                </c:pt>
                <c:pt idx="91">
                  <c:v>2.1168385069087901E-4</c:v>
                </c:pt>
                <c:pt idx="92">
                  <c:v>2.1183090441986204E-4</c:v>
                </c:pt>
                <c:pt idx="93">
                  <c:v>2.119780603049573E-4</c:v>
                </c:pt>
                <c:pt idx="94">
                  <c:v>2.1212531841558775E-4</c:v>
                </c:pt>
                <c:pt idx="95">
                  <c:v>2.1227267882585485E-4</c:v>
                </c:pt>
                <c:pt idx="96">
                  <c:v>2.1242014160528124E-4</c:v>
                </c:pt>
                <c:pt idx="97">
                  <c:v>2.125677068234347E-4</c:v>
                </c:pt>
                <c:pt idx="98">
                  <c:v>2.1271537455457121E-4</c:v>
                </c:pt>
                <c:pt idx="99">
                  <c:v>2.128631448683584E-4</c:v>
                </c:pt>
                <c:pt idx="100">
                  <c:v>2.1301101783450911E-4</c:v>
                </c:pt>
                <c:pt idx="101">
                  <c:v>2.131589935274342E-4</c:v>
                </c:pt>
                <c:pt idx="102">
                  <c:v>2.1330707201694664E-4</c:v>
                </c:pt>
                <c:pt idx="103">
                  <c:v>2.1345525337445771E-4</c:v>
                </c:pt>
                <c:pt idx="104">
                  <c:v>2.1360353766987415E-4</c:v>
                </c:pt>
                <c:pt idx="105">
                  <c:v>2.1375192497781383E-4</c:v>
                </c:pt>
                <c:pt idx="106">
                  <c:v>2.1390041536828387E-4</c:v>
                </c:pt>
                <c:pt idx="107">
                  <c:v>2.1404900891133679E-4</c:v>
                </c:pt>
                <c:pt idx="108">
                  <c:v>2.1419770568174609E-4</c:v>
                </c:pt>
                <c:pt idx="109">
                  <c:v>2.1434650574966486E-4</c:v>
                </c:pt>
                <c:pt idx="110">
                  <c:v>2.1449540918529178E-4</c:v>
                </c:pt>
                <c:pt idx="111">
                  <c:v>2.1464441606355619E-4</c:v>
                </c:pt>
                <c:pt idx="112">
                  <c:v>2.1479352645475757E-4</c:v>
                </c:pt>
                <c:pt idx="113">
                  <c:v>2.1494274042924095E-4</c:v>
                </c:pt>
                <c:pt idx="114">
                  <c:v>2.1509205806209198E-4</c:v>
                </c:pt>
                <c:pt idx="115">
                  <c:v>2.1524147942375671E-4</c:v>
                </c:pt>
                <c:pt idx="116">
                  <c:v>2.1539100458472688E-4</c:v>
                </c:pt>
                <c:pt idx="117">
                  <c:v>2.1554063362024477E-4</c:v>
                </c:pt>
                <c:pt idx="118">
                  <c:v>2.156903666009033E-4</c:v>
                </c:pt>
                <c:pt idx="119">
                  <c:v>2.158402035989117E-4</c:v>
                </c:pt>
                <c:pt idx="120">
                  <c:v>2.1599014468495781E-4</c:v>
                </c:pt>
                <c:pt idx="121">
                  <c:v>2.161401899344931E-4</c:v>
                </c:pt>
                <c:pt idx="122">
                  <c:v>2.1629033941830697E-4</c:v>
                </c:pt>
                <c:pt idx="123">
                  <c:v>2.1644059320723464E-4</c:v>
                </c:pt>
                <c:pt idx="124">
                  <c:v>2.1659095137688503E-4</c:v>
                </c:pt>
                <c:pt idx="125">
                  <c:v>2.1674141399819508E-4</c:v>
                </c:pt>
                <c:pt idx="126">
                  <c:v>2.1689198114214776E-4</c:v>
                </c:pt>
                <c:pt idx="127">
                  <c:v>2.1704265288450967E-4</c:v>
                </c:pt>
                <c:pt idx="128">
                  <c:v>2.1719342929636567E-4</c:v>
                </c:pt>
                <c:pt idx="129">
                  <c:v>2.1734431044884684E-4</c:v>
                </c:pt>
                <c:pt idx="130">
                  <c:v>2.1749529641787771E-4</c:v>
                </c:pt>
                <c:pt idx="131">
                  <c:v>2.1764638727469145E-4</c:v>
                </c:pt>
                <c:pt idx="132">
                  <c:v>2.1779758309215213E-4</c:v>
                </c:pt>
                <c:pt idx="133">
                  <c:v>2.1794888394158858E-4</c:v>
                </c:pt>
                <c:pt idx="134">
                  <c:v>2.1810028989913656E-4</c:v>
                </c:pt>
                <c:pt idx="135">
                  <c:v>2.1825180103622743E-4</c:v>
                </c:pt>
                <c:pt idx="136">
                  <c:v>2.1840341742433879E-4</c:v>
                </c:pt>
                <c:pt idx="137">
                  <c:v>2.1855513913976519E-4</c:v>
                </c:pt>
                <c:pt idx="138">
                  <c:v>2.1870696625408693E-4</c:v>
                </c:pt>
                <c:pt idx="139">
                  <c:v>2.1885889883893066E-4</c:v>
                </c:pt>
                <c:pt idx="140">
                  <c:v>2.190109369707501E-4</c:v>
                </c:pt>
                <c:pt idx="141">
                  <c:v>2.1916308072127477E-4</c:v>
                </c:pt>
                <c:pt idx="142">
                  <c:v>2.1931533016228077E-4</c:v>
                </c:pt>
                <c:pt idx="143">
                  <c:v>2.1946768537038121E-4</c:v>
                </c:pt>
                <c:pt idx="144">
                  <c:v>2.1962014641745521E-4</c:v>
                </c:pt>
                <c:pt idx="145">
                  <c:v>2.1977271337542858E-4</c:v>
                </c:pt>
                <c:pt idx="146">
                  <c:v>2.1992538632107414E-4</c:v>
                </c:pt>
                <c:pt idx="147">
                  <c:v>2.2007816532642103E-4</c:v>
                </c:pt>
                <c:pt idx="148">
                  <c:v>2.2023105046514732E-4</c:v>
                </c:pt>
                <c:pt idx="149">
                  <c:v>2.2038404180937891E-4</c:v>
                </c:pt>
                <c:pt idx="150">
                  <c:v>2.2053713943610221E-4</c:v>
                </c:pt>
                <c:pt idx="151">
                  <c:v>2.2069034341754663E-4</c:v>
                </c:pt>
                <c:pt idx="152">
                  <c:v>2.2084365382598844E-4</c:v>
                </c:pt>
                <c:pt idx="153">
                  <c:v>2.2099707073857462E-4</c:v>
                </c:pt>
                <c:pt idx="154">
                  <c:v>2.2115059422768524E-4</c:v>
                </c:pt>
                <c:pt idx="155">
                  <c:v>2.2130422436574725E-4</c:v>
                </c:pt>
                <c:pt idx="156">
                  <c:v>2.214579612300686E-4</c:v>
                </c:pt>
                <c:pt idx="157">
                  <c:v>2.2161180489318021E-4</c:v>
                </c:pt>
                <c:pt idx="158">
                  <c:v>2.2176575542766019E-4</c:v>
                </c:pt>
                <c:pt idx="159">
                  <c:v>2.219198129109776E-4</c:v>
                </c:pt>
                <c:pt idx="160">
                  <c:v>2.2207397741581475E-4</c:v>
                </c:pt>
                <c:pt idx="161">
                  <c:v>2.2222824901490097E-4</c:v>
                </c:pt>
                <c:pt idx="162">
                  <c:v>2.2238262778586699E-4</c:v>
                </c:pt>
                <c:pt idx="163">
                  <c:v>2.2253711380154661E-4</c:v>
                </c:pt>
                <c:pt idx="164">
                  <c:v>2.2269170713644124E-4</c:v>
                </c:pt>
                <c:pt idx="165">
                  <c:v>2.2284640786348256E-4</c:v>
                </c:pt>
                <c:pt idx="166">
                  <c:v>2.2300121606051718E-4</c:v>
                </c:pt>
                <c:pt idx="167">
                  <c:v>2.2315613180058153E-4</c:v>
                </c:pt>
                <c:pt idx="168">
                  <c:v>2.2331115515675942E-4</c:v>
                </c:pt>
                <c:pt idx="169">
                  <c:v>2.2346628620705983E-4</c:v>
                </c:pt>
                <c:pt idx="170">
                  <c:v>2.2362152502467149E-4</c:v>
                </c:pt>
                <c:pt idx="171">
                  <c:v>2.2377687168283065E-4</c:v>
                </c:pt>
                <c:pt idx="172">
                  <c:v>2.2393232625970893E-4</c:v>
                </c:pt>
                <c:pt idx="173">
                  <c:v>2.2408788882864777E-4</c:v>
                </c:pt>
                <c:pt idx="174">
                  <c:v>2.2424355946303607E-4</c:v>
                </c:pt>
                <c:pt idx="175">
                  <c:v>2.2439933824120852E-4</c:v>
                </c:pt>
                <c:pt idx="176">
                  <c:v>2.2455522523665949E-4</c:v>
                </c:pt>
                <c:pt idx="177">
                  <c:v>2.2471122052456597E-4</c:v>
                </c:pt>
                <c:pt idx="178">
                  <c:v>2.2486732417852104E-4</c:v>
                </c:pt>
                <c:pt idx="179">
                  <c:v>2.250235362770773E-4</c:v>
                </c:pt>
                <c:pt idx="180">
                  <c:v>2.2517985689393349E-4</c:v>
                </c:pt>
                <c:pt idx="181">
                  <c:v>2.2533628610283619E-4</c:v>
                </c:pt>
                <c:pt idx="182">
                  <c:v>2.2549282398250185E-4</c:v>
                </c:pt>
                <c:pt idx="183">
                  <c:v>2.2564947060678289E-4</c:v>
                </c:pt>
                <c:pt idx="184">
                  <c:v>2.2580622604957974E-4</c:v>
                </c:pt>
                <c:pt idx="185">
                  <c:v>2.2596309038977293E-4</c:v>
                </c:pt>
                <c:pt idx="186">
                  <c:v>2.2612006370136895E-4</c:v>
                </c:pt>
                <c:pt idx="187">
                  <c:v>2.2627714605842229E-4</c:v>
                </c:pt>
                <c:pt idx="188">
                  <c:v>2.2643433753997806E-4</c:v>
                </c:pt>
                <c:pt idx="189">
                  <c:v>2.265916382201971E-4</c:v>
                </c:pt>
                <c:pt idx="190">
                  <c:v>2.267490481732883E-4</c:v>
                </c:pt>
                <c:pt idx="191">
                  <c:v>2.2690656747846157E-4</c:v>
                </c:pt>
                <c:pt idx="192">
                  <c:v>2.2706419621003248E-4</c:v>
                </c:pt>
                <c:pt idx="193">
                  <c:v>2.2722193444401793E-4</c:v>
                </c:pt>
                <c:pt idx="194">
                  <c:v>2.273797822548333E-4</c:v>
                </c:pt>
                <c:pt idx="195">
                  <c:v>2.2753773972190882E-4</c:v>
                </c:pt>
                <c:pt idx="196">
                  <c:v>2.2769580691976672E-4</c:v>
                </c:pt>
                <c:pt idx="197">
                  <c:v>2.2785398392297755E-4</c:v>
                </c:pt>
                <c:pt idx="198">
                  <c:v>2.280122708111372E-4</c:v>
                </c:pt>
                <c:pt idx="199">
                  <c:v>2.2817066765892335E-4</c:v>
                </c:pt>
                <c:pt idx="200">
                  <c:v>2.2832917454106201E-4</c:v>
                </c:pt>
                <c:pt idx="201">
                  <c:v>2.2848779153731514E-4</c:v>
                </c:pt>
                <c:pt idx="202">
                  <c:v>2.2864651872251608E-4</c:v>
                </c:pt>
                <c:pt idx="203">
                  <c:v>2.2880535617154674E-4</c:v>
                </c:pt>
                <c:pt idx="204">
                  <c:v>2.289643039643354E-4</c:v>
                </c:pt>
                <c:pt idx="205">
                  <c:v>2.2912336217587148E-4</c:v>
                </c:pt>
                <c:pt idx="206">
                  <c:v>2.2928253088119304E-4</c:v>
                </c:pt>
                <c:pt idx="207">
                  <c:v>2.2944181016039503E-4</c:v>
                </c:pt>
                <c:pt idx="208">
                  <c:v>2.2960120008862331E-4</c:v>
                </c:pt>
                <c:pt idx="209">
                  <c:v>2.2976070074274413E-4</c:v>
                </c:pt>
                <c:pt idx="210">
                  <c:v>2.2992031219800431E-4</c:v>
                </c:pt>
                <c:pt idx="211">
                  <c:v>2.3008003453472159E-4</c:v>
                </c:pt>
                <c:pt idx="212">
                  <c:v>2.3023986782825086E-4</c:v>
                </c:pt>
                <c:pt idx="213">
                  <c:v>2.3039981215399578E-4</c:v>
                </c:pt>
                <c:pt idx="214">
                  <c:v>2.3055986759244163E-4</c:v>
                </c:pt>
                <c:pt idx="215">
                  <c:v>2.3072003421910044E-4</c:v>
                </c:pt>
                <c:pt idx="216">
                  <c:v>2.3088031210953314E-4</c:v>
                </c:pt>
                <c:pt idx="217">
                  <c:v>2.3104070134439289E-4</c:v>
                </c:pt>
                <c:pt idx="218">
                  <c:v>2.3120120199934913E-4</c:v>
                </c:pt>
                <c:pt idx="219">
                  <c:v>2.3136181415012047E-4</c:v>
                </c:pt>
                <c:pt idx="220">
                  <c:v>2.3152253787752817E-4</c:v>
                </c:pt>
                <c:pt idx="221">
                  <c:v>2.3168337325739957E-4</c:v>
                </c:pt>
                <c:pt idx="222">
                  <c:v>2.31844320367298E-4</c:v>
                </c:pt>
                <c:pt idx="223">
                  <c:v>2.3200537928315265E-4</c:v>
                </c:pt>
                <c:pt idx="224">
                  <c:v>2.3216655008600966E-4</c:v>
                </c:pt>
                <c:pt idx="225">
                  <c:v>2.3232783285190723E-4</c:v>
                </c:pt>
                <c:pt idx="226">
                  <c:v>2.3248922765693291E-4</c:v>
                </c:pt>
                <c:pt idx="227">
                  <c:v>2.3265073458230182E-4</c:v>
                </c:pt>
                <c:pt idx="228">
                  <c:v>2.328123537042108E-4</c:v>
                </c:pt>
                <c:pt idx="229">
                  <c:v>2.3297408509890603E-4</c:v>
                </c:pt>
                <c:pt idx="230">
                  <c:v>2.3313592884777204E-4</c:v>
                </c:pt>
                <c:pt idx="231">
                  <c:v>2.3329788502716455E-4</c:v>
                </c:pt>
                <c:pt idx="232">
                  <c:v>2.3345995371348879E-4</c:v>
                </c:pt>
                <c:pt idx="233">
                  <c:v>2.3362213498829895E-4</c:v>
                </c:pt>
                <c:pt idx="234">
                  <c:v>2.3378442892811005E-4</c:v>
                </c:pt>
                <c:pt idx="235">
                  <c:v>2.3394683560948665E-4</c:v>
                </c:pt>
                <c:pt idx="236">
                  <c:v>2.3410935511415304E-4</c:v>
                </c:pt>
                <c:pt idx="237">
                  <c:v>2.3427198751878374E-4</c:v>
                </c:pt>
                <c:pt idx="238">
                  <c:v>2.3443473290180879E-4</c:v>
                </c:pt>
                <c:pt idx="239">
                  <c:v>2.3459759134000571E-4</c:v>
                </c:pt>
                <c:pt idx="240">
                  <c:v>2.3476056291532612E-4</c:v>
                </c:pt>
                <c:pt idx="241">
                  <c:v>2.3492364770465787E-4</c:v>
                </c:pt>
                <c:pt idx="242">
                  <c:v>2.3508684578493861E-4</c:v>
                </c:pt>
                <c:pt idx="243">
                  <c:v>2.3525015723829088E-4</c:v>
                </c:pt>
                <c:pt idx="244">
                  <c:v>2.3541358214176287E-4</c:v>
                </c:pt>
                <c:pt idx="245">
                  <c:v>2.3557712057245268E-4</c:v>
                </c:pt>
                <c:pt idx="246">
                  <c:v>2.3574077261265415E-4</c:v>
                </c:pt>
                <c:pt idx="247">
                  <c:v>2.3590453833957612E-4</c:v>
                </c:pt>
                <c:pt idx="248">
                  <c:v>2.360684178304775E-4</c:v>
                </c:pt>
                <c:pt idx="249">
                  <c:v>2.362324111678237E-4</c:v>
                </c:pt>
                <c:pt idx="250">
                  <c:v>2.3639651842898466E-4</c:v>
                </c:pt>
                <c:pt idx="251">
                  <c:v>2.3656073969138033E-4</c:v>
                </c:pt>
                <c:pt idx="252">
                  <c:v>2.3672507503764821E-4</c:v>
                </c:pt>
                <c:pt idx="253">
                  <c:v>2.3688952454531948E-4</c:v>
                </c:pt>
                <c:pt idx="254">
                  <c:v>2.3705408829370045E-4</c:v>
                </c:pt>
                <c:pt idx="255">
                  <c:v>2.3721876636042648E-4</c:v>
                </c:pt>
                <c:pt idx="256">
                  <c:v>2.3738355882836488E-4</c:v>
                </c:pt>
                <c:pt idx="257">
                  <c:v>2.3754846577526254E-4</c:v>
                </c:pt>
                <c:pt idx="258">
                  <c:v>2.3771348727891678E-4</c:v>
                </c:pt>
                <c:pt idx="259">
                  <c:v>2.3787862342236765E-4</c:v>
                </c:pt>
                <c:pt idx="260">
                  <c:v>2.3804387428352425E-4</c:v>
                </c:pt>
                <c:pt idx="261">
                  <c:v>2.3820923994034607E-4</c:v>
                </c:pt>
                <c:pt idx="262">
                  <c:v>2.3837472047604644E-4</c:v>
                </c:pt>
                <c:pt idx="263">
                  <c:v>2.3854031596869682E-4</c:v>
                </c:pt>
                <c:pt idx="264">
                  <c:v>2.3870602649641941E-4</c:v>
                </c:pt>
                <c:pt idx="265">
                  <c:v>2.3887185214260099E-4</c:v>
                </c:pt>
                <c:pt idx="266">
                  <c:v>2.3903779298547592E-4</c:v>
                </c:pt>
                <c:pt idx="267">
                  <c:v>2.3920384910506966E-4</c:v>
                </c:pt>
                <c:pt idx="268">
                  <c:v>2.3937002057972166E-4</c:v>
                </c:pt>
                <c:pt idx="269">
                  <c:v>2.3953630749305071E-4</c:v>
                </c:pt>
                <c:pt idx="270">
                  <c:v>2.3970270992350874E-4</c:v>
                </c:pt>
                <c:pt idx="271">
                  <c:v>2.398692279495986E-4</c:v>
                </c:pt>
                <c:pt idx="272">
                  <c:v>2.4003586165511343E-4</c:v>
                </c:pt>
                <c:pt idx="273">
                  <c:v>2.4020261111866879E-4</c:v>
                </c:pt>
                <c:pt idx="274">
                  <c:v>2.4036947641893123E-4</c:v>
                </c:pt>
                <c:pt idx="275">
                  <c:v>2.4053645763986867E-4</c:v>
                </c:pt>
                <c:pt idx="276">
                  <c:v>2.4070355486026065E-4</c:v>
                </c:pt>
                <c:pt idx="277">
                  <c:v>2.4087076815893771E-4</c:v>
                </c:pt>
                <c:pt idx="278">
                  <c:v>2.4103809762004291E-4</c:v>
                </c:pt>
                <c:pt idx="279">
                  <c:v>2.4120554332252006E-4</c:v>
                </c:pt>
                <c:pt idx="280">
                  <c:v>2.4137310534536415E-4</c:v>
                </c:pt>
                <c:pt idx="281">
                  <c:v>2.4154078377289372E-4</c:v>
                </c:pt>
                <c:pt idx="282">
                  <c:v>2.417085786842172E-4</c:v>
                </c:pt>
                <c:pt idx="283">
                  <c:v>2.4187649016025421E-4</c:v>
                </c:pt>
                <c:pt idx="284">
                  <c:v>2.4204451828021946E-4</c:v>
                </c:pt>
                <c:pt idx="285">
                  <c:v>2.4221266312866605E-4</c:v>
                </c:pt>
                <c:pt idx="286">
                  <c:v>2.4238092478492246E-4</c:v>
                </c:pt>
                <c:pt idx="287">
                  <c:v>2.4254930332836863E-4</c:v>
                </c:pt>
                <c:pt idx="288">
                  <c:v>2.4271779884373393E-4</c:v>
                </c:pt>
                <c:pt idx="289">
                  <c:v>2.4288641141051234E-4</c:v>
                </c:pt>
                <c:pt idx="290">
                  <c:v>2.4305514110824929E-4</c:v>
                </c:pt>
                <c:pt idx="291">
                  <c:v>2.4322398802185095E-4</c:v>
                </c:pt>
                <c:pt idx="292">
                  <c:v>2.4339295223097697E-4</c:v>
                </c:pt>
                <c:pt idx="293">
                  <c:v>2.4356203381533878E-4</c:v>
                </c:pt>
                <c:pt idx="294">
                  <c:v>2.437312328600195E-4</c:v>
                </c:pt>
                <c:pt idx="295">
                  <c:v>2.4390054944484503E-4</c:v>
                </c:pt>
                <c:pt idx="296">
                  <c:v>2.4406998364969297E-4</c:v>
                </c:pt>
                <c:pt idx="297">
                  <c:v>2.4423953555982391E-4</c:v>
                </c:pt>
                <c:pt idx="298">
                  <c:v>2.4440920525523025E-4</c:v>
                </c:pt>
                <c:pt idx="299">
                  <c:v>2.4457899281773565E-4</c:v>
                </c:pt>
                <c:pt idx="300">
                  <c:v>2.4474889832743992E-4</c:v>
                </c:pt>
                <c:pt idx="301">
                  <c:v>2.4491892186984088E-4</c:v>
                </c:pt>
                <c:pt idx="302">
                  <c:v>2.4508906352515338E-4</c:v>
                </c:pt>
                <c:pt idx="303">
                  <c:v>2.4525932337364416E-4</c:v>
                </c:pt>
                <c:pt idx="304">
                  <c:v>2.4542970150098948E-4</c:v>
                </c:pt>
                <c:pt idx="305">
                  <c:v>2.4560019798757133E-4</c:v>
                </c:pt>
                <c:pt idx="306">
                  <c:v>2.4577081291382401E-4</c:v>
                </c:pt>
                <c:pt idx="307">
                  <c:v>2.4594154636560224E-4</c:v>
                </c:pt>
                <c:pt idx="308">
                  <c:v>2.4611239842345589E-4</c:v>
                </c:pt>
                <c:pt idx="309">
                  <c:v>2.4628336916798684E-4</c:v>
                </c:pt>
                <c:pt idx="310">
                  <c:v>2.4645445868522897E-4</c:v>
                </c:pt>
                <c:pt idx="311">
                  <c:v>2.4662566705590004E-4</c:v>
                </c:pt>
                <c:pt idx="312">
                  <c:v>2.4679699436256573E-4</c:v>
                </c:pt>
                <c:pt idx="313">
                  <c:v>2.4696844068605234E-4</c:v>
                </c:pt>
                <c:pt idx="314">
                  <c:v>2.4714000611263299E-4</c:v>
                </c:pt>
                <c:pt idx="315">
                  <c:v>2.4731169072324987E-4</c:v>
                </c:pt>
                <c:pt idx="316">
                  <c:v>2.4748349459889786E-4</c:v>
                </c:pt>
                <c:pt idx="317">
                  <c:v>2.4765541782602991E-4</c:v>
                </c:pt>
                <c:pt idx="318">
                  <c:v>2.4782746048575716E-4</c:v>
                </c:pt>
                <c:pt idx="319">
                  <c:v>2.4799962265924333E-4</c:v>
                </c:pt>
                <c:pt idx="320">
                  <c:v>2.481719044331217E-4</c:v>
                </c:pt>
                <c:pt idx="321">
                  <c:v>2.4834430588867252E-4</c:v>
                </c:pt>
                <c:pt idx="322">
                  <c:v>2.4851682710722874E-4</c:v>
                </c:pt>
                <c:pt idx="323">
                  <c:v>2.4868946817560442E-4</c:v>
                </c:pt>
                <c:pt idx="324">
                  <c:v>2.4886222917524928E-4</c:v>
                </c:pt>
                <c:pt idx="325">
                  <c:v>2.4903511018766589E-4</c:v>
                </c:pt>
                <c:pt idx="326">
                  <c:v>2.4920811129984933E-4</c:v>
                </c:pt>
                <c:pt idx="327">
                  <c:v>2.4938123259341921E-4</c:v>
                </c:pt>
                <c:pt idx="328">
                  <c:v>2.4955447415186385E-4</c:v>
                </c:pt>
                <c:pt idx="329">
                  <c:v>2.4972783605691249E-4</c:v>
                </c:pt>
                <c:pt idx="330">
                  <c:v>2.499013183958022E-4</c:v>
                </c:pt>
                <c:pt idx="331">
                  <c:v>2.5007492125037962E-4</c:v>
                </c:pt>
                <c:pt idx="332">
                  <c:v>2.502486447025445E-4</c:v>
                </c:pt>
                <c:pt idx="333">
                  <c:v>2.5042248883971581E-4</c:v>
                </c:pt>
                <c:pt idx="334">
                  <c:v>2.5059645374391094E-4</c:v>
                </c:pt>
                <c:pt idx="335">
                  <c:v>2.5077053949720037E-4</c:v>
                </c:pt>
                <c:pt idx="336">
                  <c:v>2.5094474618718541E-4</c:v>
                </c:pt>
                <c:pt idx="337">
                  <c:v>2.5111907389605448E-4</c:v>
                </c:pt>
                <c:pt idx="338">
                  <c:v>2.5129352270604927E-4</c:v>
                </c:pt>
                <c:pt idx="339">
                  <c:v>2.5146809270495377E-4</c:v>
                </c:pt>
                <c:pt idx="340">
                  <c:v>2.5164278397512782E-4</c:v>
                </c:pt>
                <c:pt idx="341">
                  <c:v>2.5181759659898451E-4</c:v>
                </c:pt>
                <c:pt idx="342">
                  <c:v>2.5199253066449101E-4</c:v>
                </c:pt>
                <c:pt idx="343">
                  <c:v>2.5216758625417886E-4</c:v>
                </c:pt>
                <c:pt idx="344">
                  <c:v>2.5234276345246912E-4</c:v>
                </c:pt>
                <c:pt idx="345">
                  <c:v>2.525180623420043E-4</c:v>
                </c:pt>
                <c:pt idx="346">
                  <c:v>2.5269348301099612E-4</c:v>
                </c:pt>
                <c:pt idx="347">
                  <c:v>2.5286902554220574E-4</c:v>
                </c:pt>
                <c:pt idx="348">
                  <c:v>2.5304469001844799E-4</c:v>
                </c:pt>
                <c:pt idx="349">
                  <c:v>2.5322047652811852E-4</c:v>
                </c:pt>
                <c:pt idx="350">
                  <c:v>2.5339638515415111E-4</c:v>
                </c:pt>
                <c:pt idx="351">
                  <c:v>2.5357241597953324E-4</c:v>
                </c:pt>
                <c:pt idx="352">
                  <c:v>2.5374856909284504E-4</c:v>
                </c:pt>
                <c:pt idx="353">
                  <c:v>2.5392484457719317E-4</c:v>
                </c:pt>
                <c:pt idx="354">
                  <c:v>2.5410124251573819E-4</c:v>
                </c:pt>
                <c:pt idx="355">
                  <c:v>2.5427776299724494E-4</c:v>
                </c:pt>
                <c:pt idx="356">
                  <c:v>2.5445440610499348E-4</c:v>
                </c:pt>
                <c:pt idx="357">
                  <c:v>2.5463117192417044E-4</c:v>
                </c:pt>
                <c:pt idx="358">
                  <c:v>2.5480806053816766E-4</c:v>
                </c:pt>
                <c:pt idx="359">
                  <c:v>2.5498507203599701E-4</c:v>
                </c:pt>
                <c:pt idx="360">
                  <c:v>2.5516220650117003E-4</c:v>
                </c:pt>
                <c:pt idx="361">
                  <c:v>2.5533946401725262E-4</c:v>
                </c:pt>
                <c:pt idx="362">
                  <c:v>2.555168446734421E-4</c:v>
                </c:pt>
                <c:pt idx="363">
                  <c:v>2.5569434855342435E-4</c:v>
                </c:pt>
                <c:pt idx="364">
                  <c:v>2.558719757409394E-4</c:v>
                </c:pt>
                <c:pt idx="365">
                  <c:v>2.5604972632537062E-4</c:v>
                </c:pt>
                <c:pt idx="366">
                  <c:v>2.5622760039057844E-4</c:v>
                </c:pt>
                <c:pt idx="367">
                  <c:v>2.5640559802047756E-4</c:v>
                </c:pt>
                <c:pt idx="368">
                  <c:v>2.5658371930463772E-4</c:v>
                </c:pt>
                <c:pt idx="369">
                  <c:v>2.567619643270943E-4</c:v>
                </c:pt>
                <c:pt idx="370">
                  <c:v>2.5694033317193691E-4</c:v>
                </c:pt>
                <c:pt idx="371">
                  <c:v>2.5711882592892218E-4</c:v>
                </c:pt>
                <c:pt idx="372">
                  <c:v>2.5729744268226067E-4</c:v>
                </c:pt>
                <c:pt idx="373">
                  <c:v>2.5747618351809078E-4</c:v>
                </c:pt>
                <c:pt idx="374">
                  <c:v>2.5765504852073617E-4</c:v>
                </c:pt>
                <c:pt idx="375">
                  <c:v>2.5783403778020315E-4</c:v>
                </c:pt>
                <c:pt idx="376">
                  <c:v>2.580131513809364E-4</c:v>
                </c:pt>
                <c:pt idx="377">
                  <c:v>2.5819238940743552E-4</c:v>
                </c:pt>
                <c:pt idx="378">
                  <c:v>2.5837175194989441E-4</c:v>
                </c:pt>
                <c:pt idx="379">
                  <c:v>2.5855123909293391E-4</c:v>
                </c:pt>
                <c:pt idx="380">
                  <c:v>2.5873085092122978E-4</c:v>
                </c:pt>
                <c:pt idx="381">
                  <c:v>2.5891058752516415E-4</c:v>
                </c:pt>
                <c:pt idx="382">
                  <c:v>2.5909044898953426E-4</c:v>
                </c:pt>
                <c:pt idx="383">
                  <c:v>2.5927043539919242E-4</c:v>
                </c:pt>
                <c:pt idx="384">
                  <c:v>2.5945054684470926E-4</c:v>
                </c:pt>
                <c:pt idx="385">
                  <c:v>2.5963078341105896E-4</c:v>
                </c:pt>
                <c:pt idx="386">
                  <c:v>2.5981114518327072E-4</c:v>
                </c:pt>
                <c:pt idx="387">
                  <c:v>2.5999163225210408E-4</c:v>
                </c:pt>
                <c:pt idx="388">
                  <c:v>2.6017224470271038E-4</c:v>
                </c:pt>
                <c:pt idx="389">
                  <c:v>2.6035298262219053E-4</c:v>
                </c:pt>
                <c:pt idx="390">
                  <c:v>2.6053384609581035E-4</c:v>
                </c:pt>
                <c:pt idx="391">
                  <c:v>2.6071483521458174E-4</c:v>
                </c:pt>
                <c:pt idx="392">
                  <c:v>2.6089595006389298E-4</c:v>
                </c:pt>
                <c:pt idx="393">
                  <c:v>2.6107719072918767E-4</c:v>
                </c:pt>
                <c:pt idx="394">
                  <c:v>2.6125855730166754E-4</c:v>
                </c:pt>
                <c:pt idx="395">
                  <c:v>2.614400498668989E-4</c:v>
                </c:pt>
                <c:pt idx="396">
                  <c:v>2.6162166851050354E-4</c:v>
                </c:pt>
                <c:pt idx="397">
                  <c:v>2.6180341332387341E-4</c:v>
                </c:pt>
                <c:pt idx="398">
                  <c:v>2.6198528439275333E-4</c:v>
                </c:pt>
                <c:pt idx="399">
                  <c:v>2.6216728180294361E-4</c:v>
                </c:pt>
                <c:pt idx="400">
                  <c:v>2.6234940564602674E-4</c:v>
                </c:pt>
                <c:pt idx="401">
                  <c:v>2.6253165600792646E-4</c:v>
                </c:pt>
                <c:pt idx="402">
                  <c:v>2.6271403297653344E-4</c:v>
                </c:pt>
                <c:pt idx="403">
                  <c:v>2.6289653663788678E-4</c:v>
                </c:pt>
                <c:pt idx="404">
                  <c:v>2.6307916708382371E-4</c:v>
                </c:pt>
                <c:pt idx="405">
                  <c:v>2.6326192440050686E-4</c:v>
                </c:pt>
                <c:pt idx="406">
                  <c:v>2.6344480867415476E-4</c:v>
                </c:pt>
                <c:pt idx="407">
                  <c:v>2.6362781999679611E-4</c:v>
                </c:pt>
                <c:pt idx="408">
                  <c:v>2.6381095845477329E-4</c:v>
                </c:pt>
                <c:pt idx="409">
                  <c:v>2.6399422413448455E-4</c:v>
                </c:pt>
                <c:pt idx="410">
                  <c:v>2.641776171281506E-4</c:v>
                </c:pt>
                <c:pt idx="411">
                  <c:v>2.643611375222938E-4</c:v>
                </c:pt>
                <c:pt idx="412">
                  <c:v>2.645447854034927E-4</c:v>
                </c:pt>
                <c:pt idx="413">
                  <c:v>2.6472856086416023E-4</c:v>
                </c:pt>
                <c:pt idx="414">
                  <c:v>2.6491246399099928E-4</c:v>
                </c:pt>
                <c:pt idx="415">
                  <c:v>2.6509649487076891E-4</c:v>
                </c:pt>
                <c:pt idx="416">
                  <c:v>2.6528065359607479E-4</c:v>
                </c:pt>
                <c:pt idx="417">
                  <c:v>2.6546494025380063E-4</c:v>
                </c:pt>
                <c:pt idx="418">
                  <c:v>2.6564935493281926E-4</c:v>
                </c:pt>
                <c:pt idx="419">
                  <c:v>2.6583389772013097E-4</c:v>
                </c:pt>
                <c:pt idx="420">
                  <c:v>2.6601856870859917E-4</c:v>
                </c:pt>
                <c:pt idx="421">
                  <c:v>2.6620336798534913E-4</c:v>
                </c:pt>
                <c:pt idx="422">
                  <c:v>2.6638829563756277E-4</c:v>
                </c:pt>
                <c:pt idx="423">
                  <c:v>2.6657335175829695E-4</c:v>
                </c:pt>
                <c:pt idx="424">
                  <c:v>2.6675853643485885E-4</c:v>
                </c:pt>
                <c:pt idx="425">
                  <c:v>2.6694384975461201E-4</c:v>
                </c:pt>
                <c:pt idx="426">
                  <c:v>2.6712929181080752E-4</c:v>
                </c:pt>
                <c:pt idx="427">
                  <c:v>2.6731486269093447E-4</c:v>
                </c:pt>
                <c:pt idx="428">
                  <c:v>2.6750056248253879E-4</c:v>
                </c:pt>
                <c:pt idx="429">
                  <c:v>2.676863912790659E-4</c:v>
                </c:pt>
                <c:pt idx="430">
                  <c:v>2.6787234916818747E-4</c:v>
                </c:pt>
                <c:pt idx="431">
                  <c:v>2.6805843623763179E-4</c:v>
                </c:pt>
                <c:pt idx="432">
                  <c:v>2.6824465258103945E-4</c:v>
                </c:pt>
                <c:pt idx="433">
                  <c:v>2.6843099828626475E-4</c:v>
                </c:pt>
                <c:pt idx="434">
                  <c:v>2.6861747344317352E-4</c:v>
                </c:pt>
                <c:pt idx="435">
                  <c:v>2.6880407813973815E-4</c:v>
                </c:pt>
                <c:pt idx="436">
                  <c:v>2.6899081246985966E-4</c:v>
                </c:pt>
                <c:pt idx="437">
                  <c:v>2.6917767652163667E-4</c:v>
                </c:pt>
                <c:pt idx="438">
                  <c:v>2.6936467038322524E-4</c:v>
                </c:pt>
                <c:pt idx="439">
                  <c:v>2.6955179414872202E-4</c:v>
                </c:pt>
                <c:pt idx="440">
                  <c:v>2.6973904790640959E-4</c:v>
                </c:pt>
                <c:pt idx="441">
                  <c:v>2.699264317446276E-4</c:v>
                </c:pt>
                <c:pt idx="442">
                  <c:v>2.7011394575766911E-4</c:v>
                </c:pt>
                <c:pt idx="443">
                  <c:v>2.703015900340008E-4</c:v>
                </c:pt>
                <c:pt idx="444">
                  <c:v>2.7048936466214651E-4</c:v>
                </c:pt>
                <c:pt idx="445">
                  <c:v>2.70677269736596E-4</c:v>
                </c:pt>
                <c:pt idx="446">
                  <c:v>2.7086530534600029E-4</c:v>
                </c:pt>
                <c:pt idx="447">
                  <c:v>2.7105347158104022E-4</c:v>
                </c:pt>
                <c:pt idx="448">
                  <c:v>2.7124176853048597E-4</c:v>
                </c:pt>
                <c:pt idx="449">
                  <c:v>2.7143019628909004E-4</c:v>
                </c:pt>
                <c:pt idx="450">
                  <c:v>2.7161875494575012E-4</c:v>
                </c:pt>
                <c:pt idx="451">
                  <c:v>2.7180744458942159E-4</c:v>
                </c:pt>
                <c:pt idx="452">
                  <c:v>2.7199626531505453E-4</c:v>
                </c:pt>
                <c:pt idx="453">
                  <c:v>2.7218521721173198E-4</c:v>
                </c:pt>
                <c:pt idx="454">
                  <c:v>2.7237430036859494E-4</c:v>
                </c:pt>
                <c:pt idx="455">
                  <c:v>2.725635148807914E-4</c:v>
                </c:pt>
                <c:pt idx="456">
                  <c:v>2.727528608375903E-4</c:v>
                </c:pt>
                <c:pt idx="457">
                  <c:v>2.7294233832831841E-4</c:v>
                </c:pt>
                <c:pt idx="458">
                  <c:v>2.731319474483223E-4</c:v>
                </c:pt>
                <c:pt idx="459">
                  <c:v>2.7332168828705694E-4</c:v>
                </c:pt>
                <c:pt idx="460">
                  <c:v>2.7351156093403549E-4</c:v>
                </c:pt>
                <c:pt idx="461">
                  <c:v>2.737015654848033E-4</c:v>
                </c:pt>
                <c:pt idx="462">
                  <c:v>2.73891702029002E-4</c:v>
                </c:pt>
                <c:pt idx="463">
                  <c:v>2.7408197065832549E-4</c:v>
                </c:pt>
                <c:pt idx="464">
                  <c:v>2.7427237146253585E-4</c:v>
                </c:pt>
                <c:pt idx="465">
                  <c:v>2.7446290453744424E-4</c:v>
                </c:pt>
                <c:pt idx="466">
                  <c:v>2.7465356997294165E-4</c:v>
                </c:pt>
                <c:pt idx="467">
                  <c:v>2.7484436785897733E-4</c:v>
                </c:pt>
                <c:pt idx="468">
                  <c:v>2.7503529829156221E-4</c:v>
                </c:pt>
                <c:pt idx="469">
                  <c:v>2.752263613607748E-4</c:v>
                </c:pt>
                <c:pt idx="470">
                  <c:v>2.7541755715675186E-4</c:v>
                </c:pt>
                <c:pt idx="471">
                  <c:v>2.7560888577570468E-4</c:v>
                </c:pt>
                <c:pt idx="472">
                  <c:v>2.7580034730789949E-4</c:v>
                </c:pt>
                <c:pt idx="473">
                  <c:v>2.7599194184366117E-4</c:v>
                </c:pt>
                <c:pt idx="474">
                  <c:v>2.7618366947940154E-4</c:v>
                </c:pt>
                <c:pt idx="475">
                  <c:v>2.7637553030557515E-4</c:v>
                </c:pt>
                <c:pt idx="476">
                  <c:v>2.765675244126952E-4</c:v>
                </c:pt>
                <c:pt idx="477">
                  <c:v>2.7675965189737458E-4</c:v>
                </c:pt>
                <c:pt idx="478">
                  <c:v>2.7695191285025659E-4</c:v>
                </c:pt>
                <c:pt idx="479">
                  <c:v>2.7714430736405955E-4</c:v>
                </c:pt>
                <c:pt idx="480">
                  <c:v>2.7733683552954853E-4</c:v>
                </c:pt>
                <c:pt idx="481">
                  <c:v>2.7752949744360507E-4</c:v>
                </c:pt>
                <c:pt idx="482">
                  <c:v>2.7772229319712467E-4</c:v>
                </c:pt>
                <c:pt idx="483">
                  <c:v>2.7791522288106142E-4</c:v>
                </c:pt>
                <c:pt idx="484">
                  <c:v>2.7810828659249914E-4</c:v>
                </c:pt>
                <c:pt idx="485">
                  <c:v>2.7830148442252272E-4</c:v>
                </c:pt>
                <c:pt idx="486">
                  <c:v>2.7849481646227605E-4</c:v>
                </c:pt>
                <c:pt idx="487">
                  <c:v>2.7868828280904536E-4</c:v>
                </c:pt>
                <c:pt idx="488">
                  <c:v>2.7888188355410545E-4</c:v>
                </c:pt>
                <c:pt idx="489">
                  <c:v>2.7907561878879038E-4</c:v>
                </c:pt>
                <c:pt idx="490">
                  <c:v>2.7926948861058928E-4</c:v>
                </c:pt>
                <c:pt idx="491">
                  <c:v>2.7946349311096724E-4</c:v>
                </c:pt>
                <c:pt idx="492">
                  <c:v>2.7965763238348363E-4</c:v>
                </c:pt>
                <c:pt idx="493">
                  <c:v>2.7985190651972649E-4</c:v>
                </c:pt>
                <c:pt idx="494">
                  <c:v>2.8004631561745605E-4</c:v>
                </c:pt>
                <c:pt idx="495">
                  <c:v>2.8024085976839197E-4</c:v>
                </c:pt>
                <c:pt idx="496">
                  <c:v>2.8043553906431336E-4</c:v>
                </c:pt>
                <c:pt idx="497">
                  <c:v>2.8063035360318431E-4</c:v>
                </c:pt>
                <c:pt idx="498">
                  <c:v>2.8082530347691581E-4</c:v>
                </c:pt>
                <c:pt idx="499">
                  <c:v>2.8102038877747819E-4</c:v>
                </c:pt>
                <c:pt idx="500">
                  <c:v>2.8121560960304011E-4</c:v>
                </c:pt>
                <c:pt idx="501">
                  <c:v>2.8141096604570399E-4</c:v>
                </c:pt>
                <c:pt idx="502">
                  <c:v>2.8160645819763218E-4</c:v>
                </c:pt>
                <c:pt idx="503">
                  <c:v>2.8180208615719785E-4</c:v>
                </c:pt>
                <c:pt idx="504">
                  <c:v>2.8199785001669573E-4</c:v>
                </c:pt>
                <c:pt idx="505">
                  <c:v>2.8219374986848022E-4</c:v>
                </c:pt>
                <c:pt idx="506">
                  <c:v>2.8238978581112973E-4</c:v>
                </c:pt>
                <c:pt idx="507">
                  <c:v>2.8258595793713138E-4</c:v>
                </c:pt>
                <c:pt idx="508">
                  <c:v>2.8278226634108984E-4</c:v>
                </c:pt>
                <c:pt idx="509">
                  <c:v>2.829787111156164E-4</c:v>
                </c:pt>
                <c:pt idx="510">
                  <c:v>2.8317529235956368E-4</c:v>
                </c:pt>
                <c:pt idx="511">
                  <c:v>2.8337201016567608E-4</c:v>
                </c:pt>
                <c:pt idx="512">
                  <c:v>2.8356886462675815E-4</c:v>
                </c:pt>
                <c:pt idx="513">
                  <c:v>2.8376585584186857E-4</c:v>
                </c:pt>
                <c:pt idx="514">
                  <c:v>2.8396298390394515E-4</c:v>
                </c:pt>
                <c:pt idx="515">
                  <c:v>2.8416024890598604E-4</c:v>
                </c:pt>
                <c:pt idx="516">
                  <c:v>2.8435765094725649E-4</c:v>
                </c:pt>
                <c:pt idx="517">
                  <c:v>2.8455519012088819E-4</c:v>
                </c:pt>
                <c:pt idx="518">
                  <c:v>2.8475286652007313E-4</c:v>
                </c:pt>
                <c:pt idx="519">
                  <c:v>2.8495068024428366E-4</c:v>
                </c:pt>
                <c:pt idx="520">
                  <c:v>2.8514863138684563E-4</c:v>
                </c:pt>
                <c:pt idx="521">
                  <c:v>2.8534672004114538E-4</c:v>
                </c:pt>
                <c:pt idx="522">
                  <c:v>2.8554494630686277E-4</c:v>
                </c:pt>
                <c:pt idx="523">
                  <c:v>2.8574331027751823E-4</c:v>
                </c:pt>
                <c:pt idx="524">
                  <c:v>2.8594181204877344E-4</c:v>
                </c:pt>
                <c:pt idx="525">
                  <c:v>2.861404517142746E-4</c:v>
                </c:pt>
                <c:pt idx="526">
                  <c:v>2.8633922937397862E-4</c:v>
                </c:pt>
                <c:pt idx="527">
                  <c:v>2.8653814512166623E-4</c:v>
                </c:pt>
                <c:pt idx="528">
                  <c:v>2.8673719905117888E-4</c:v>
                </c:pt>
                <c:pt idx="529">
                  <c:v>2.8693639126268209E-4</c:v>
                </c:pt>
                <c:pt idx="530">
                  <c:v>2.8713572185015202E-4</c:v>
                </c:pt>
                <c:pt idx="531">
                  <c:v>2.8733519090762586E-4</c:v>
                </c:pt>
                <c:pt idx="532">
                  <c:v>2.8753479853547802E-4</c:v>
                </c:pt>
                <c:pt idx="533">
                  <c:v>2.8773454482788072E-4</c:v>
                </c:pt>
                <c:pt idx="534">
                  <c:v>2.8793442987906724E-4</c:v>
                </c:pt>
                <c:pt idx="535">
                  <c:v>2.8813445378962123E-4</c:v>
                </c:pt>
                <c:pt idx="536">
                  <c:v>2.8833461665391137E-4</c:v>
                </c:pt>
                <c:pt idx="537">
                  <c:v>2.885349185684668E-4</c:v>
                </c:pt>
                <c:pt idx="538">
                  <c:v>2.8873535962778294E-4</c:v>
                </c:pt>
                <c:pt idx="539">
                  <c:v>2.8893593993272327E-4</c:v>
                </c:pt>
                <c:pt idx="540">
                  <c:v>2.8913665957791893E-4</c:v>
                </c:pt>
                <c:pt idx="541">
                  <c:v>2.8933751865806238E-4</c:v>
                </c:pt>
                <c:pt idx="542">
                  <c:v>2.8953851727422746E-4</c:v>
                </c:pt>
                <c:pt idx="543">
                  <c:v>2.8973965552124271E-4</c:v>
                </c:pt>
                <c:pt idx="544">
                  <c:v>2.8994093349399795E-4</c:v>
                </c:pt>
                <c:pt idx="545">
                  <c:v>2.9014235129377794E-4</c:v>
                </c:pt>
                <c:pt idx="546">
                  <c:v>2.9034390901560891E-4</c:v>
                </c:pt>
                <c:pt idx="547">
                  <c:v>2.9054560675457862E-4</c:v>
                </c:pt>
                <c:pt idx="548">
                  <c:v>2.9074744461218306E-4</c:v>
                </c:pt>
                <c:pt idx="549">
                  <c:v>2.9094942268364653E-4</c:v>
                </c:pt>
                <c:pt idx="550">
                  <c:v>2.9115154106425527E-4</c:v>
                </c:pt>
                <c:pt idx="551">
                  <c:v>2.9135379985571676E-4</c:v>
                </c:pt>
                <c:pt idx="552">
                  <c:v>2.9155619915345403E-4</c:v>
                </c:pt>
                <c:pt idx="553">
                  <c:v>2.9175873905507482E-4</c:v>
                </c:pt>
                <c:pt idx="554">
                  <c:v>2.9196141965613025E-4</c:v>
                </c:pt>
                <c:pt idx="555">
                  <c:v>2.9216424105861082E-4</c:v>
                </c:pt>
                <c:pt idx="556">
                  <c:v>2.9236720335820498E-4</c:v>
                </c:pt>
                <c:pt idx="557">
                  <c:v>2.9257030665066317E-4</c:v>
                </c:pt>
                <c:pt idx="558">
                  <c:v>2.9277355103818863E-4</c:v>
                </c:pt>
                <c:pt idx="559">
                  <c:v>2.9297693661666923E-4</c:v>
                </c:pt>
                <c:pt idx="560">
                  <c:v>2.9318046348205523E-4</c:v>
                </c:pt>
                <c:pt idx="561">
                  <c:v>2.9338413173676288E-4</c:v>
                </c:pt>
                <c:pt idx="562">
                  <c:v>2.9358794147688017E-4</c:v>
                </c:pt>
                <c:pt idx="563">
                  <c:v>2.9379189279855742E-4</c:v>
                </c:pt>
                <c:pt idx="564">
                  <c:v>2.9399598580442444E-4</c:v>
                </c:pt>
                <c:pt idx="565">
                  <c:v>2.9420022059076966E-4</c:v>
                </c:pt>
                <c:pt idx="566">
                  <c:v>2.9440459725394385E-4</c:v>
                </c:pt>
                <c:pt idx="567">
                  <c:v>2.946091158967909E-4</c:v>
                </c:pt>
                <c:pt idx="568">
                  <c:v>2.9481377661580004E-4</c:v>
                </c:pt>
                <c:pt idx="569">
                  <c:v>2.950185795096695E-4</c:v>
                </c:pt>
                <c:pt idx="570">
                  <c:v>2.9522352467501812E-4</c:v>
                </c:pt>
                <c:pt idx="571">
                  <c:v>2.9542861221497585E-4</c:v>
                </c:pt>
                <c:pt idx="572">
                  <c:v>2.9563384222630032E-4</c:v>
                </c:pt>
                <c:pt idx="573">
                  <c:v>2.9583921480581181E-4</c:v>
                </c:pt>
                <c:pt idx="574">
                  <c:v>2.9604473005685538E-4</c:v>
                </c:pt>
                <c:pt idx="575">
                  <c:v>2.9625038807639038E-4</c:v>
                </c:pt>
                <c:pt idx="576">
                  <c:v>2.9645618896143912E-4</c:v>
                </c:pt>
                <c:pt idx="577">
                  <c:v>2.966621328155621E-4</c:v>
                </c:pt>
                <c:pt idx="578">
                  <c:v>2.9686821973592096E-4</c:v>
                </c:pt>
                <c:pt idx="579">
                  <c:v>2.9707444981974025E-4</c:v>
                </c:pt>
                <c:pt idx="580">
                  <c:v>2.9728082317079653E-4</c:v>
                </c:pt>
                <c:pt idx="581">
                  <c:v>2.9748733988645403E-4</c:v>
                </c:pt>
                <c:pt idx="582">
                  <c:v>2.9769400006630605E-4</c:v>
                </c:pt>
                <c:pt idx="583">
                  <c:v>2.9790080380784762E-4</c:v>
                </c:pt>
                <c:pt idx="584">
                  <c:v>2.9810775121514395E-4</c:v>
                </c:pt>
                <c:pt idx="585">
                  <c:v>2.9831484238583013E-4</c:v>
                </c:pt>
                <c:pt idx="586">
                  <c:v>2.9852207741760446E-4</c:v>
                </c:pt>
                <c:pt idx="587">
                  <c:v>2.9872945641474928E-4</c:v>
                </c:pt>
                <c:pt idx="588">
                  <c:v>2.9893697947510316E-4</c:v>
                </c:pt>
                <c:pt idx="589">
                  <c:v>2.991446466965682E-4</c:v>
                </c:pt>
                <c:pt idx="590">
                  <c:v>2.9935245818364415E-4</c:v>
                </c:pt>
                <c:pt idx="591">
                  <c:v>2.9956041403437377E-4</c:v>
                </c:pt>
                <c:pt idx="592">
                  <c:v>2.9976851434686328E-4</c:v>
                </c:pt>
                <c:pt idx="593">
                  <c:v>2.9997675922583035E-4</c:v>
                </c:pt>
                <c:pt idx="594">
                  <c:v>3.0018514876952221E-4</c:v>
                </c:pt>
                <c:pt idx="595">
                  <c:v>3.0039368307624962E-4</c:v>
                </c:pt>
                <c:pt idx="596">
                  <c:v>3.0060236225094877E-4</c:v>
                </c:pt>
                <c:pt idx="597">
                  <c:v>3.008111863920717E-4</c:v>
                </c:pt>
                <c:pt idx="598">
                  <c:v>3.0102015560032444E-4</c:v>
                </c:pt>
                <c:pt idx="599">
                  <c:v>3.0122926997429132E-4</c:v>
                </c:pt>
                <c:pt idx="600">
                  <c:v>3.0143852961920039E-4</c:v>
                </c:pt>
                <c:pt idx="601">
                  <c:v>3.0164793463377754E-4</c:v>
                </c:pt>
                <c:pt idx="602">
                  <c:v>3.018574851168126E-4</c:v>
                </c:pt>
                <c:pt idx="603">
                  <c:v>3.0206718117375318E-4</c:v>
                </c:pt>
                <c:pt idx="604">
                  <c:v>3.0227702290353095E-4</c:v>
                </c:pt>
                <c:pt idx="605">
                  <c:v>3.0248701040514186E-4</c:v>
                </c:pt>
                <c:pt idx="606">
                  <c:v>3.0269714378425338E-4</c:v>
                </c:pt>
                <c:pt idx="607">
                  <c:v>3.029074231400035E-4</c:v>
                </c:pt>
                <c:pt idx="608">
                  <c:v>3.0311784857159471E-4</c:v>
                </c:pt>
                <c:pt idx="609">
                  <c:v>3.033284201849147E-4</c:v>
                </c:pt>
                <c:pt idx="610">
                  <c:v>3.0353913807930837E-4</c:v>
                </c:pt>
                <c:pt idx="611">
                  <c:v>3.0375000235418497E-4</c:v>
                </c:pt>
                <c:pt idx="612">
                  <c:v>3.0396101311565309E-4</c:v>
                </c:pt>
                <c:pt idx="613">
                  <c:v>3.0417217046326483E-4</c:v>
                </c:pt>
                <c:pt idx="614">
                  <c:v>3.0438347449885137E-4</c:v>
                </c:pt>
                <c:pt idx="615">
                  <c:v>3.0459492532209861E-4</c:v>
                </c:pt>
                <c:pt idx="616">
                  <c:v>3.048065230394102E-4</c:v>
                </c:pt>
                <c:pt idx="617">
                  <c:v>3.0501826775061519E-4</c:v>
                </c:pt>
                <c:pt idx="618">
                  <c:v>3.0523015955560726E-4</c:v>
                </c:pt>
                <c:pt idx="619">
                  <c:v>3.0544219856101199E-4</c:v>
                </c:pt>
                <c:pt idx="620">
                  <c:v>3.0565438486686655E-4</c:v>
                </c:pt>
                <c:pt idx="621">
                  <c:v>3.0586671857327306E-4</c:v>
                </c:pt>
                <c:pt idx="622">
                  <c:v>3.0607919978707941E-4</c:v>
                </c:pt>
                <c:pt idx="623">
                  <c:v>3.0629182860853144E-4</c:v>
                </c:pt>
                <c:pt idx="624">
                  <c:v>3.0650460513794001E-4</c:v>
                </c:pt>
                <c:pt idx="625">
                  <c:v>3.0671752948237583E-4</c:v>
                </c:pt>
                <c:pt idx="626">
                  <c:v>3.0693060174229381E-4</c:v>
                </c:pt>
                <c:pt idx="627">
                  <c:v>3.0714382202044868E-4</c:v>
                </c:pt>
                <c:pt idx="628">
                  <c:v>3.0735719041743032E-4</c:v>
                </c:pt>
                <c:pt idx="629">
                  <c:v>3.0757070704060739E-4</c:v>
                </c:pt>
                <c:pt idx="630">
                  <c:v>3.0778437199071413E-4</c:v>
                </c:pt>
                <c:pt idx="631">
                  <c:v>3.0799818536855018E-4</c:v>
                </c:pt>
                <c:pt idx="632">
                  <c:v>3.0821214728170808E-4</c:v>
                </c:pt>
                <c:pt idx="633">
                  <c:v>3.0842625783113225E-4</c:v>
                </c:pt>
                <c:pt idx="634">
                  <c:v>3.0864051711783244E-4</c:v>
                </c:pt>
                <c:pt idx="635">
                  <c:v>3.0885492524962568E-4</c:v>
                </c:pt>
                <c:pt idx="636">
                  <c:v>3.0906948232766683E-4</c:v>
                </c:pt>
                <c:pt idx="637">
                  <c:v>3.0928418845317635E-4</c:v>
                </c:pt>
                <c:pt idx="638">
                  <c:v>3.0949904373419609E-4</c:v>
                </c:pt>
                <c:pt idx="639">
                  <c:v>3.0971404827209189E-4</c:v>
                </c:pt>
                <c:pt idx="640">
                  <c:v>3.0992920216829531E-4</c:v>
                </c:pt>
                <c:pt idx="641">
                  <c:v>3.1014450553107354E-4</c:v>
                </c:pt>
                <c:pt idx="642">
                  <c:v>3.1035995846200373E-4</c:v>
                </c:pt>
                <c:pt idx="643">
                  <c:v>3.1057556106498879E-4</c:v>
                </c:pt>
                <c:pt idx="644">
                  <c:v>3.1079131344174249E-4</c:v>
                </c:pt>
                <c:pt idx="645">
                  <c:v>3.1100721570083298E-4</c:v>
                </c:pt>
                <c:pt idx="646">
                  <c:v>3.1122326794412019E-4</c:v>
                </c:pt>
                <c:pt idx="647">
                  <c:v>3.1143947027352991E-4</c:v>
                </c:pt>
                <c:pt idx="648">
                  <c:v>3.116558227978569E-4</c:v>
                </c:pt>
                <c:pt idx="649">
                  <c:v>3.1187232561917332E-4</c:v>
                </c:pt>
                <c:pt idx="650">
                  <c:v>3.1208897883961762E-4</c:v>
                </c:pt>
                <c:pt idx="651">
                  <c:v>3.1230578256821138E-4</c:v>
                </c:pt>
                <c:pt idx="652">
                  <c:v>3.1252273690723974E-4</c:v>
                </c:pt>
                <c:pt idx="653">
                  <c:v>3.1273984195905415E-4</c:v>
                </c:pt>
                <c:pt idx="654">
                  <c:v>3.129570978329035E-4</c:v>
                </c:pt>
                <c:pt idx="655">
                  <c:v>3.1317450463128624E-4</c:v>
                </c:pt>
                <c:pt idx="656">
                  <c:v>3.1339206245676725E-4</c:v>
                </c:pt>
                <c:pt idx="657">
                  <c:v>3.1360977141882336E-4</c:v>
                </c:pt>
                <c:pt idx="658">
                  <c:v>3.1382763162016673E-4</c:v>
                </c:pt>
                <c:pt idx="659">
                  <c:v>3.1404564316586111E-4</c:v>
                </c:pt>
                <c:pt idx="660">
                  <c:v>3.1426380615875673E-4</c:v>
                </c:pt>
                <c:pt idx="661">
                  <c:v>3.1448212070863486E-4</c:v>
                </c:pt>
                <c:pt idx="662">
                  <c:v>3.1470058691849336E-4</c:v>
                </c:pt>
                <c:pt idx="663">
                  <c:v>3.1491920489139702E-4</c:v>
                </c:pt>
                <c:pt idx="664">
                  <c:v>3.1513797473735599E-4</c:v>
                </c:pt>
                <c:pt idx="665">
                  <c:v>3.1535689655958307E-4</c:v>
                </c:pt>
                <c:pt idx="666">
                  <c:v>3.1557597046135783E-4</c:v>
                </c:pt>
                <c:pt idx="667">
                  <c:v>3.1579519655291994E-4</c:v>
                </c:pt>
                <c:pt idx="668">
                  <c:v>3.1601457493769737E-4</c:v>
                </c:pt>
                <c:pt idx="669">
                  <c:v>3.1623410571918518E-4</c:v>
                </c:pt>
                <c:pt idx="670">
                  <c:v>3.1645378900785288E-4</c:v>
                </c:pt>
                <c:pt idx="671">
                  <c:v>3.166736249073442E-4</c:v>
                </c:pt>
                <c:pt idx="672">
                  <c:v>3.1689361352367566E-4</c:v>
                </c:pt>
                <c:pt idx="673">
                  <c:v>3.1711375496063014E-4</c:v>
                </c:pt>
                <c:pt idx="674">
                  <c:v>3.1733404932898454E-4</c:v>
                </c:pt>
                <c:pt idx="675">
                  <c:v>3.1755449673267079E-4</c:v>
                </c:pt>
                <c:pt idx="676">
                  <c:v>3.1777509727568822E-4</c:v>
                </c:pt>
                <c:pt idx="677">
                  <c:v>3.1799585106904478E-4</c:v>
                </c:pt>
                <c:pt idx="678">
                  <c:v>3.1821675821688914E-4</c:v>
                </c:pt>
                <c:pt idx="679">
                  <c:v>3.1843781882343758E-4</c:v>
                </c:pt>
                <c:pt idx="680">
                  <c:v>3.1865903299992945E-4</c:v>
                </c:pt>
                <c:pt idx="681">
                  <c:v>3.1888040085073066E-4</c:v>
                </c:pt>
                <c:pt idx="682">
                  <c:v>3.191019224802748E-4</c:v>
                </c:pt>
                <c:pt idx="683">
                  <c:v>3.1932359800003327E-4</c:v>
                </c:pt>
                <c:pt idx="684">
                  <c:v>3.1954542751458967E-4</c:v>
                </c:pt>
                <c:pt idx="685">
                  <c:v>3.197674111285953E-4</c:v>
                </c:pt>
                <c:pt idx="686">
                  <c:v>3.1998954895375411E-4</c:v>
                </c:pt>
                <c:pt idx="687">
                  <c:v>3.2021184109486768E-4</c:v>
                </c:pt>
                <c:pt idx="688">
                  <c:v>3.2043428765913721E-4</c:v>
                </c:pt>
                <c:pt idx="689">
                  <c:v>3.2065688875150506E-4</c:v>
                </c:pt>
                <c:pt idx="690">
                  <c:v>3.2087964448398586E-4</c:v>
                </c:pt>
                <c:pt idx="691">
                  <c:v>3.2110255496167284E-4</c:v>
                </c:pt>
                <c:pt idx="692">
                  <c:v>3.2132562028972726E-4</c:v>
                </c:pt>
                <c:pt idx="693">
                  <c:v>3.2154884058039739E-4</c:v>
                </c:pt>
                <c:pt idx="694">
                  <c:v>3.2177221593899559E-4</c:v>
                </c:pt>
                <c:pt idx="695">
                  <c:v>3.2199574647090245E-4</c:v>
                </c:pt>
                <c:pt idx="696">
                  <c:v>3.2221943228860026E-4</c:v>
                </c:pt>
                <c:pt idx="697">
                  <c:v>3.2244327349762115E-4</c:v>
                </c:pt>
                <c:pt idx="698">
                  <c:v>3.2266727020356537E-4</c:v>
                </c:pt>
                <c:pt idx="699">
                  <c:v>3.2289142251914988E-4</c:v>
                </c:pt>
                <c:pt idx="700">
                  <c:v>3.2311573055012681E-4</c:v>
                </c:pt>
                <c:pt idx="701">
                  <c:v>3.2334019440231665E-4</c:v>
                </c:pt>
                <c:pt idx="702">
                  <c:v>3.2356481418867154E-4</c:v>
                </c:pt>
                <c:pt idx="703">
                  <c:v>3.23789590015164E-4</c:v>
                </c:pt>
                <c:pt idx="704">
                  <c:v>3.2401452199019284E-4</c:v>
                </c:pt>
                <c:pt idx="705">
                  <c:v>3.2423961021987315E-4</c:v>
                </c:pt>
                <c:pt idx="706">
                  <c:v>3.2446485481747104E-4</c:v>
                </c:pt>
                <c:pt idx="707">
                  <c:v>3.2469025588925389E-4</c:v>
                </c:pt>
                <c:pt idx="708">
                  <c:v>3.2491581354155802E-4</c:v>
                </c:pt>
                <c:pt idx="709">
                  <c:v>3.2514152788788584E-4</c:v>
                </c:pt>
                <c:pt idx="710">
                  <c:v>3.2536739903472629E-4</c:v>
                </c:pt>
                <c:pt idx="711">
                  <c:v>3.2559342708863746E-4</c:v>
                </c:pt>
                <c:pt idx="712">
                  <c:v>3.258196121633585E-4</c:v>
                </c:pt>
                <c:pt idx="713">
                  <c:v>3.2604595436560045E-4</c:v>
                </c:pt>
                <c:pt idx="714">
                  <c:v>3.262724538021436E-4</c:v>
                </c:pt>
                <c:pt idx="715">
                  <c:v>3.2649911058696423E-4</c:v>
                </c:pt>
                <c:pt idx="716">
                  <c:v>3.2672592482699606E-4</c:v>
                </c:pt>
                <c:pt idx="717">
                  <c:v>3.2695289663162088E-4</c:v>
                </c:pt>
                <c:pt idx="718">
                  <c:v>3.2718002610791601E-4</c:v>
                </c:pt>
                <c:pt idx="719">
                  <c:v>3.2740731337017485E-4</c:v>
                </c:pt>
                <c:pt idx="720">
                  <c:v>3.2763475852562842E-4</c:v>
                </c:pt>
                <c:pt idx="721">
                  <c:v>3.2786236168157737E-4</c:v>
                </c:pt>
                <c:pt idx="722">
                  <c:v>3.2809012295255342E-4</c:v>
                </c:pt>
                <c:pt idx="723">
                  <c:v>3.283180424460113E-4</c:v>
                </c:pt>
                <c:pt idx="724">
                  <c:v>3.2854612026947535E-4</c:v>
                </c:pt>
                <c:pt idx="725">
                  <c:v>3.2877435653771617E-4</c:v>
                </c:pt>
                <c:pt idx="726">
                  <c:v>3.2900275135841261E-4</c:v>
                </c:pt>
                <c:pt idx="727">
                  <c:v>3.2923130483931322E-4</c:v>
                </c:pt>
                <c:pt idx="728">
                  <c:v>3.29460017095428E-4</c:v>
                </c:pt>
                <c:pt idx="729">
                  <c:v>3.2968888823466027E-4</c:v>
                </c:pt>
                <c:pt idx="730">
                  <c:v>3.2991791836498339E-4</c:v>
                </c:pt>
                <c:pt idx="731">
                  <c:v>3.3014710760164719E-4</c:v>
                </c:pt>
                <c:pt idx="732">
                  <c:v>3.3037645605278002E-4</c:v>
                </c:pt>
                <c:pt idx="733">
                  <c:v>3.306059638289859E-4</c:v>
                </c:pt>
                <c:pt idx="734">
                  <c:v>3.3083563103853851E-4</c:v>
                </c:pt>
                <c:pt idx="735">
                  <c:v>3.3106545779700822E-4</c:v>
                </c:pt>
                <c:pt idx="736">
                  <c:v>3.3129544421282419E-4</c:v>
                </c:pt>
                <c:pt idx="737">
                  <c:v>3.3152559039448601E-4</c:v>
                </c:pt>
                <c:pt idx="738">
                  <c:v>3.3175589645780495E-4</c:v>
                </c:pt>
                <c:pt idx="739">
                  <c:v>3.3198636251143639E-4</c:v>
                </c:pt>
                <c:pt idx="740">
                  <c:v>3.3221698866410602E-4</c:v>
                </c:pt>
                <c:pt idx="741">
                  <c:v>3.3244777503186685E-4</c:v>
                </c:pt>
                <c:pt idx="742">
                  <c:v>3.3267872172360074E-4</c:v>
                </c:pt>
                <c:pt idx="743">
                  <c:v>3.329098288482602E-4</c:v>
                </c:pt>
                <c:pt idx="744">
                  <c:v>3.3314109652214023E-4</c:v>
                </c:pt>
                <c:pt idx="745">
                  <c:v>3.3337252485434973E-4</c:v>
                </c:pt>
                <c:pt idx="746">
                  <c:v>3.336041139540685E-4</c:v>
                </c:pt>
                <c:pt idx="747">
                  <c:v>3.3383586393783397E-4</c:v>
                </c:pt>
                <c:pt idx="748">
                  <c:v>3.3406777491498273E-4</c:v>
                </c:pt>
                <c:pt idx="749">
                  <c:v>3.342998469973545E-4</c:v>
                </c:pt>
                <c:pt idx="750">
                  <c:v>3.3453208029443279E-4</c:v>
                </c:pt>
                <c:pt idx="751">
                  <c:v>3.347644749230792E-4</c:v>
                </c:pt>
                <c:pt idx="752">
                  <c:v>3.3499703099293442E-4</c:v>
                </c:pt>
                <c:pt idx="753">
                  <c:v>3.3522974861371018E-4</c:v>
                </c:pt>
                <c:pt idx="754">
                  <c:v>3.3546262790251185E-4</c:v>
                </c:pt>
                <c:pt idx="755">
                  <c:v>3.3569566896920875E-4</c:v>
                </c:pt>
                <c:pt idx="756">
                  <c:v>3.3592887192374147E-4</c:v>
                </c:pt>
                <c:pt idx="757">
                  <c:v>3.3616223688345956E-4</c:v>
                </c:pt>
                <c:pt idx="758">
                  <c:v>3.3639576395846151E-4</c:v>
                </c:pt>
                <c:pt idx="759">
                  <c:v>3.3662945325891718E-4</c:v>
                </c:pt>
                <c:pt idx="760">
                  <c:v>3.3686330490242082E-4</c:v>
                </c:pt>
                <c:pt idx="761">
                  <c:v>3.3709731899930057E-4</c:v>
                </c:pt>
                <c:pt idx="762">
                  <c:v>3.3733149566241038E-4</c:v>
                </c:pt>
                <c:pt idx="763">
                  <c:v>3.3756583500222666E-4</c:v>
                </c:pt>
                <c:pt idx="764">
                  <c:v>3.3780033713667071E-4</c:v>
                </c:pt>
                <c:pt idx="765">
                  <c:v>3.3803500217637755E-4</c:v>
                </c:pt>
                <c:pt idx="766">
                  <c:v>3.3826983023205388E-4</c:v>
                </c:pt>
                <c:pt idx="767">
                  <c:v>3.3850482142186705E-4</c:v>
                </c:pt>
                <c:pt idx="768">
                  <c:v>3.3873997585668274E-4</c:v>
                </c:pt>
                <c:pt idx="769">
                  <c:v>3.3897529364743855E-4</c:v>
                </c:pt>
                <c:pt idx="770">
                  <c:v>3.3921077491254819E-4</c:v>
                </c:pt>
                <c:pt idx="771">
                  <c:v>3.3944641976310863E-4</c:v>
                </c:pt>
                <c:pt idx="772">
                  <c:v>3.3968222831028887E-4</c:v>
                </c:pt>
                <c:pt idx="773">
                  <c:v>3.399182006727495E-4</c:v>
                </c:pt>
                <c:pt idx="774">
                  <c:v>3.4015433696181919E-4</c:v>
                </c:pt>
                <c:pt idx="775">
                  <c:v>3.4039063728889878E-4</c:v>
                </c:pt>
                <c:pt idx="776">
                  <c:v>3.4062710177289635E-4</c:v>
                </c:pt>
                <c:pt idx="777">
                  <c:v>3.4086373052537278E-4</c:v>
                </c:pt>
                <c:pt idx="778">
                  <c:v>3.4110052366044297E-4</c:v>
                </c:pt>
                <c:pt idx="779">
                  <c:v>3.4133748128981761E-4</c:v>
                </c:pt>
                <c:pt idx="780">
                  <c:v>3.4157460353273565E-4</c:v>
                </c:pt>
                <c:pt idx="781">
                  <c:v>3.4181189050106815E-4</c:v>
                </c:pt>
                <c:pt idx="782">
                  <c:v>3.4204934230675876E-4</c:v>
                </c:pt>
                <c:pt idx="783">
                  <c:v>3.4228695906929514E-4</c:v>
                </c:pt>
                <c:pt idx="784">
                  <c:v>3.4252474090078173E-4</c:v>
                </c:pt>
                <c:pt idx="785">
                  <c:v>3.427626879133955E-4</c:v>
                </c:pt>
                <c:pt idx="786">
                  <c:v>3.4300080022687342E-4</c:v>
                </c:pt>
                <c:pt idx="787">
                  <c:v>3.4323907795355356E-4</c:v>
                </c:pt>
                <c:pt idx="788">
                  <c:v>3.4347752120584705E-4</c:v>
                </c:pt>
                <c:pt idx="789">
                  <c:v>3.4371613010374038E-4</c:v>
                </c:pt>
                <c:pt idx="790">
                  <c:v>3.4395490475980608E-4</c:v>
                </c:pt>
                <c:pt idx="791">
                  <c:v>3.4419384528668956E-4</c:v>
                </c:pt>
                <c:pt idx="792">
                  <c:v>3.4443295180462761E-4</c:v>
                </c:pt>
                <c:pt idx="793">
                  <c:v>3.446722244264275E-4</c:v>
                </c:pt>
                <c:pt idx="794">
                  <c:v>3.4491166326747923E-4</c:v>
                </c:pt>
                <c:pt idx="795">
                  <c:v>3.4515126844074151E-4</c:v>
                </c:pt>
                <c:pt idx="796">
                  <c:v>3.4539104006678562E-4</c:v>
                </c:pt>
                <c:pt idx="797">
                  <c:v>3.4563097825873263E-4</c:v>
                </c:pt>
                <c:pt idx="798">
                  <c:v>3.4587108312977692E-4</c:v>
                </c:pt>
                <c:pt idx="799">
                  <c:v>3.4611135480074111E-4</c:v>
                </c:pt>
                <c:pt idx="800">
                  <c:v>3.4635179338498223E-4</c:v>
                </c:pt>
                <c:pt idx="801">
                  <c:v>3.4659239899593065E-4</c:v>
                </c:pt>
                <c:pt idx="802">
                  <c:v>3.4683317175466112E-4</c:v>
                </c:pt>
                <c:pt idx="803">
                  <c:v>3.4707411177476691E-4</c:v>
                </c:pt>
                <c:pt idx="804">
                  <c:v>3.4731521916991513E-4</c:v>
                </c:pt>
                <c:pt idx="805">
                  <c:v>3.4755649406143283E-4</c:v>
                </c:pt>
                <c:pt idx="806">
                  <c:v>3.4779793656315033E-4</c:v>
                </c:pt>
                <c:pt idx="807">
                  <c:v>3.4803954679150408E-4</c:v>
                </c:pt>
                <c:pt idx="808">
                  <c:v>3.4828132486047715E-4</c:v>
                </c:pt>
                <c:pt idx="809">
                  <c:v>3.4852327089173428E-4</c:v>
                </c:pt>
                <c:pt idx="810">
                  <c:v>3.4876538499942233E-4</c:v>
                </c:pt>
                <c:pt idx="811">
                  <c:v>3.4900766729776227E-4</c:v>
                </c:pt>
                <c:pt idx="812">
                  <c:v>3.4925011790867236E-4</c:v>
                </c:pt>
                <c:pt idx="813">
                  <c:v>3.4949273694653761E-4</c:v>
                </c:pt>
                <c:pt idx="814">
                  <c:v>3.4973552452581715E-4</c:v>
                </c:pt>
                <c:pt idx="815">
                  <c:v>3.4997848076868357E-4</c:v>
                </c:pt>
                <c:pt idx="816">
                  <c:v>3.5022160578976048E-4</c:v>
                </c:pt>
                <c:pt idx="817">
                  <c:v>3.5046489970374557E-4</c:v>
                </c:pt>
                <c:pt idx="818">
                  <c:v>3.5070836263306635E-4</c:v>
                </c:pt>
                <c:pt idx="819">
                  <c:v>3.5095199469258531E-4</c:v>
                </c:pt>
                <c:pt idx="820">
                  <c:v>3.5119579599723953E-4</c:v>
                </c:pt>
                <c:pt idx="821">
                  <c:v>3.5143976666971171E-4</c:v>
                </c:pt>
                <c:pt idx="822">
                  <c:v>3.5168390682510404E-4</c:v>
                </c:pt>
                <c:pt idx="823">
                  <c:v>3.5192821658115372E-4</c:v>
                </c:pt>
                <c:pt idx="824">
                  <c:v>3.5217269605311764E-4</c:v>
                </c:pt>
                <c:pt idx="825">
                  <c:v>3.5241734536401966E-4</c:v>
                </c:pt>
                <c:pt idx="826">
                  <c:v>3.5266216462928222E-4</c:v>
                </c:pt>
                <c:pt idx="827">
                  <c:v>3.5290715396440228E-4</c:v>
                </c:pt>
                <c:pt idx="828">
                  <c:v>3.5315231349266046E-4</c:v>
                </c:pt>
                <c:pt idx="829">
                  <c:v>3.5339764332971977E-4</c:v>
                </c:pt>
                <c:pt idx="830">
                  <c:v>3.536431435913182E-4</c:v>
                </c:pt>
                <c:pt idx="831">
                  <c:v>3.5388881440099338E-4</c:v>
                </c:pt>
                <c:pt idx="832">
                  <c:v>3.5413465587464949E-4</c:v>
                </c:pt>
                <c:pt idx="833">
                  <c:v>3.5438066812826593E-4</c:v>
                </c:pt>
                <c:pt idx="834">
                  <c:v>3.5462685128563804E-4</c:v>
                </c:pt>
                <c:pt idx="835">
                  <c:v>3.5487320546291162E-4</c:v>
                </c:pt>
                <c:pt idx="836">
                  <c:v>3.5511973077630805E-4</c:v>
                </c:pt>
                <c:pt idx="837">
                  <c:v>3.5536642734988072E-4</c:v>
                </c:pt>
                <c:pt idx="838">
                  <c:v>3.5561329530001779E-4</c:v>
                </c:pt>
                <c:pt idx="839">
                  <c:v>3.5586033474577206E-4</c:v>
                </c:pt>
                <c:pt idx="840">
                  <c:v>3.5610754580368815E-4</c:v>
                </c:pt>
                <c:pt idx="841">
                  <c:v>3.5635492859816453E-4</c:v>
                </c:pt>
                <c:pt idx="842">
                  <c:v>3.5660248324591309E-4</c:v>
                </c:pt>
                <c:pt idx="843">
                  <c:v>3.5685020986372143E-4</c:v>
                </c:pt>
                <c:pt idx="844">
                  <c:v>3.5709810857624758E-4</c:v>
                </c:pt>
                <c:pt idx="845">
                  <c:v>3.5734617950044671E-4</c:v>
                </c:pt>
                <c:pt idx="846">
                  <c:v>3.575944227533501E-4</c:v>
                </c:pt>
                <c:pt idx="847">
                  <c:v>3.5784283845987557E-4</c:v>
                </c:pt>
                <c:pt idx="848">
                  <c:v>3.5809142673722249E-4</c:v>
                </c:pt>
                <c:pt idx="849">
                  <c:v>3.5834018770266587E-4</c:v>
                </c:pt>
                <c:pt idx="850">
                  <c:v>3.5858912148138434E-4</c:v>
                </c:pt>
                <c:pt idx="851">
                  <c:v>3.5883822819082149E-4</c:v>
                </c:pt>
                <c:pt idx="852">
                  <c:v>3.5908750795110979E-4</c:v>
                </c:pt>
                <c:pt idx="853">
                  <c:v>3.5933696087985065E-4</c:v>
                </c:pt>
                <c:pt idx="854">
                  <c:v>3.5958658710257078E-4</c:v>
                </c:pt>
                <c:pt idx="855">
                  <c:v>3.5983638673704044E-4</c:v>
                </c:pt>
                <c:pt idx="856">
                  <c:v>3.6008635990110639E-4</c:v>
                </c:pt>
                <c:pt idx="857">
                  <c:v>3.6033650672055701E-4</c:v>
                </c:pt>
                <c:pt idx="858">
                  <c:v>3.6058682731340824E-4</c:v>
                </c:pt>
                <c:pt idx="859">
                  <c:v>3.6083732179775259E-4</c:v>
                </c:pt>
                <c:pt idx="860">
                  <c:v>3.610879902996408E-4</c:v>
                </c:pt>
                <c:pt idx="861">
                  <c:v>3.6133883293733494E-4</c:v>
                </c:pt>
                <c:pt idx="862">
                  <c:v>3.6158984982917372E-4</c:v>
                </c:pt>
                <c:pt idx="863">
                  <c:v>3.6184104110147081E-4</c:v>
                </c:pt>
                <c:pt idx="864">
                  <c:v>3.6209240687273494E-4</c:v>
                </c:pt>
                <c:pt idx="865">
                  <c:v>3.6234394726155164E-4</c:v>
                </c:pt>
                <c:pt idx="866">
                  <c:v>3.6259566239449793E-4</c:v>
                </c:pt>
                <c:pt idx="867">
                  <c:v>3.6284755239032973E-4</c:v>
                </c:pt>
                <c:pt idx="868">
                  <c:v>3.6309961737052176E-4</c:v>
                </c:pt>
                <c:pt idx="869">
                  <c:v>3.6335185745398936E-4</c:v>
                </c:pt>
                <c:pt idx="870">
                  <c:v>3.6360427276766177E-4</c:v>
                </c:pt>
                <c:pt idx="871">
                  <c:v>3.6385686343062514E-4</c:v>
                </c:pt>
                <c:pt idx="872">
                  <c:v>3.6410962956204284E-4</c:v>
                </c:pt>
                <c:pt idx="873">
                  <c:v>3.6436257128910887E-4</c:v>
                </c:pt>
                <c:pt idx="874">
                  <c:v>3.646156887311576E-4</c:v>
                </c:pt>
                <c:pt idx="875">
                  <c:v>3.6486898200760107E-4</c:v>
                </c:pt>
                <c:pt idx="876">
                  <c:v>3.651224512458984E-4</c:v>
                </c:pt>
                <c:pt idx="877">
                  <c:v>3.6537609656563298E-4</c:v>
                </c:pt>
                <c:pt idx="878">
                  <c:v>3.6562991808646576E-4</c:v>
                </c:pt>
                <c:pt idx="879">
                  <c:v>3.6588391593612171E-4</c:v>
                </c:pt>
                <c:pt idx="880">
                  <c:v>3.6613809023443365E-4</c:v>
                </c:pt>
                <c:pt idx="881">
                  <c:v>3.6639244110131205E-4</c:v>
                </c:pt>
                <c:pt idx="882">
                  <c:v>3.6664696866474823E-4</c:v>
                </c:pt>
                <c:pt idx="883">
                  <c:v>3.6690167304482499E-4</c:v>
                </c:pt>
                <c:pt idx="884">
                  <c:v>3.6715655436437422E-4</c:v>
                </c:pt>
                <c:pt idx="885">
                  <c:v>3.6741161274364E-4</c:v>
                </c:pt>
                <c:pt idx="886">
                  <c:v>3.676668483109697E-4</c:v>
                </c:pt>
                <c:pt idx="887">
                  <c:v>3.6792226118678007E-4</c:v>
                </c:pt>
                <c:pt idx="888">
                  <c:v>3.6817785149156586E-4</c:v>
                </c:pt>
                <c:pt idx="889">
                  <c:v>3.684336193539422E-4</c:v>
                </c:pt>
                <c:pt idx="890">
                  <c:v>3.6868956489457687E-4</c:v>
                </c:pt>
                <c:pt idx="891">
                  <c:v>3.6894568823421606E-4</c:v>
                </c:pt>
                <c:pt idx="892">
                  <c:v>3.6920198950174301E-4</c:v>
                </c:pt>
                <c:pt idx="893">
                  <c:v>3.6945846881807716E-4</c:v>
                </c:pt>
                <c:pt idx="894">
                  <c:v>3.6971512630421655E-4</c:v>
                </c:pt>
                <c:pt idx="895">
                  <c:v>3.6997196208931319E-4</c:v>
                </c:pt>
                <c:pt idx="896">
                  <c:v>3.7022897629453876E-4</c:v>
                </c:pt>
                <c:pt idx="897">
                  <c:v>3.7048616904383915E-4</c:v>
                </c:pt>
                <c:pt idx="898">
                  <c:v>3.7074354045854888E-4</c:v>
                </c:pt>
                <c:pt idx="899">
                  <c:v>3.7100109066817927E-4</c:v>
                </c:pt>
                <c:pt idx="900">
                  <c:v>3.7125881979423902E-4</c:v>
                </c:pt>
                <c:pt idx="901">
                  <c:v>3.7151672795831571E-4</c:v>
                </c:pt>
                <c:pt idx="902">
                  <c:v>3.7177481529019078E-4</c:v>
                </c:pt>
                <c:pt idx="903">
                  <c:v>3.7203308191162632E-4</c:v>
                </c:pt>
                <c:pt idx="904">
                  <c:v>3.722915279444635E-4</c:v>
                </c:pt>
                <c:pt idx="905">
                  <c:v>3.7255015351875432E-4</c:v>
                </c:pt>
                <c:pt idx="906">
                  <c:v>3.7280895875651491E-4</c:v>
                </c:pt>
                <c:pt idx="907">
                  <c:v>3.730679437798405E-4</c:v>
                </c:pt>
                <c:pt idx="908">
                  <c:v>3.7332710871905439E-4</c:v>
                </c:pt>
                <c:pt idx="909">
                  <c:v>3.7358645369642708E-4</c:v>
                </c:pt>
                <c:pt idx="910">
                  <c:v>3.7384597883430846E-4</c:v>
                </c:pt>
                <c:pt idx="911">
                  <c:v>3.7410568426329355E-4</c:v>
                </c:pt>
                <c:pt idx="912">
                  <c:v>3.74365570105908E-4</c:v>
                </c:pt>
                <c:pt idx="913">
                  <c:v>3.7462563648748247E-4</c:v>
                </c:pt>
                <c:pt idx="914">
                  <c:v>3.7488588353070719E-4</c:v>
                </c:pt>
                <c:pt idx="915">
                  <c:v>3.7514631136654054E-4</c:v>
                </c:pt>
                <c:pt idx="916">
                  <c:v>3.7540692011784883E-4</c:v>
                </c:pt>
                <c:pt idx="917">
                  <c:v>3.7566770990757808E-4</c:v>
                </c:pt>
                <c:pt idx="918">
                  <c:v>3.7592868086695985E-4</c:v>
                </c:pt>
                <c:pt idx="919">
                  <c:v>3.7618983311911674E-4</c:v>
                </c:pt>
                <c:pt idx="920">
                  <c:v>3.7645116678725114E-4</c:v>
                </c:pt>
                <c:pt idx="921">
                  <c:v>3.7671268200286821E-4</c:v>
                </c:pt>
                <c:pt idx="922">
                  <c:v>3.7697437888934733E-4</c:v>
                </c:pt>
                <c:pt idx="923">
                  <c:v>3.7723625757014797E-4</c:v>
                </c:pt>
                <c:pt idx="924">
                  <c:v>3.7749831817704947E-4</c:v>
                </c:pt>
                <c:pt idx="925">
                  <c:v>3.7776056083368851E-4</c:v>
                </c:pt>
                <c:pt idx="926">
                  <c:v>3.7802298566378192E-4</c:v>
                </c:pt>
                <c:pt idx="927">
                  <c:v>3.7828559279938408E-4</c:v>
                </c:pt>
                <c:pt idx="928">
                  <c:v>3.7854838236438937E-4</c:v>
                </c:pt>
                <c:pt idx="929">
                  <c:v>3.7881135448552899E-4</c:v>
                </c:pt>
                <c:pt idx="930">
                  <c:v>3.7907450928686384E-4</c:v>
                </c:pt>
                <c:pt idx="931">
                  <c:v>3.7933784690081558E-4</c:v>
                </c:pt>
                <c:pt idx="932">
                  <c:v>3.796013674516233E-4</c:v>
                </c:pt>
                <c:pt idx="933">
                  <c:v>3.7986507106360672E-4</c:v>
                </c:pt>
                <c:pt idx="934">
                  <c:v>3.8012895786946368E-4</c:v>
                </c:pt>
                <c:pt idx="935">
                  <c:v>3.803930279936923E-4</c:v>
                </c:pt>
                <c:pt idx="936">
                  <c:v>3.8065728156087169E-4</c:v>
                </c:pt>
                <c:pt idx="937">
                  <c:v>3.8092171870397626E-4</c:v>
                </c:pt>
                <c:pt idx="938">
                  <c:v>3.8118633954776392E-4</c:v>
                </c:pt>
                <c:pt idx="939">
                  <c:v>3.814511442170735E-4</c:v>
                </c:pt>
                <c:pt idx="940">
                  <c:v>3.8171613284515679E-4</c:v>
                </c:pt>
                <c:pt idx="941">
                  <c:v>3.8198130555703192E-4</c:v>
                </c:pt>
                <c:pt idx="942">
                  <c:v>3.8224666248057917E-4</c:v>
                </c:pt>
                <c:pt idx="943">
                  <c:v>3.8251220374098464E-4</c:v>
                </c:pt>
                <c:pt idx="944">
                  <c:v>3.8277792947187078E-4</c:v>
                </c:pt>
                <c:pt idx="945">
                  <c:v>3.830438397986035E-4</c:v>
                </c:pt>
                <c:pt idx="946">
                  <c:v>3.8330993484662982E-4</c:v>
                </c:pt>
                <c:pt idx="947">
                  <c:v>3.8357621474985093E-4</c:v>
                </c:pt>
                <c:pt idx="948">
                  <c:v>3.838426796338941E-4</c:v>
                </c:pt>
                <c:pt idx="949">
                  <c:v>3.8410932962446817E-4</c:v>
                </c:pt>
                <c:pt idx="950">
                  <c:v>3.8437616485575342E-4</c:v>
                </c:pt>
                <c:pt idx="951">
                  <c:v>3.8464318545363915E-4</c:v>
                </c:pt>
                <c:pt idx="952">
                  <c:v>3.8491039154409633E-4</c:v>
                </c:pt>
                <c:pt idx="953">
                  <c:v>3.8517778326158515E-4</c:v>
                </c:pt>
                <c:pt idx="954">
                  <c:v>3.8544536073225743E-4</c:v>
                </c:pt>
                <c:pt idx="955">
                  <c:v>3.8571312408234681E-4</c:v>
                </c:pt>
                <c:pt idx="956">
                  <c:v>3.8598107344659394E-4</c:v>
                </c:pt>
                <c:pt idx="957">
                  <c:v>3.862492089514137E-4</c:v>
                </c:pt>
                <c:pt idx="958">
                  <c:v>3.8651753072611536E-4</c:v>
                </c:pt>
                <c:pt idx="959">
                  <c:v>3.8678603889728358E-4</c:v>
                </c:pt>
                <c:pt idx="960">
                  <c:v>3.8705473360003387E-4</c:v>
                </c:pt>
                <c:pt idx="961">
                  <c:v>3.8732361496113276E-4</c:v>
                </c:pt>
                <c:pt idx="962">
                  <c:v>3.8759268310742905E-4</c:v>
                </c:pt>
                <c:pt idx="963">
                  <c:v>3.8786193817431989E-4</c:v>
                </c:pt>
                <c:pt idx="964">
                  <c:v>3.8813138028883628E-4</c:v>
                </c:pt>
                <c:pt idx="965">
                  <c:v>3.8840100957809149E-4</c:v>
                </c:pt>
                <c:pt idx="966">
                  <c:v>3.8867082617776512E-4</c:v>
                </c:pt>
                <c:pt idx="967">
                  <c:v>3.8894083021515303E-4</c:v>
                </c:pt>
                <c:pt idx="968">
                  <c:v>3.8921102181763362E-4</c:v>
                </c:pt>
                <c:pt idx="969">
                  <c:v>3.8948140112116944E-4</c:v>
                </c:pt>
                <c:pt idx="970">
                  <c:v>3.8975196825332184E-4</c:v>
                </c:pt>
                <c:pt idx="971">
                  <c:v>3.9002272334173483E-4</c:v>
                </c:pt>
                <c:pt idx="972">
                  <c:v>3.9029366652265456E-4</c:v>
                </c:pt>
                <c:pt idx="973">
                  <c:v>3.9056479792390835E-4</c:v>
                </c:pt>
                <c:pt idx="974">
                  <c:v>3.9083611767625018E-4</c:v>
                </c:pt>
                <c:pt idx="975">
                  <c:v>3.9110762590767917E-4</c:v>
                </c:pt>
                <c:pt idx="976">
                  <c:v>3.913793227548204E-4</c:v>
                </c:pt>
                <c:pt idx="977">
                  <c:v>3.9165120834585676E-4</c:v>
                </c:pt>
                <c:pt idx="978">
                  <c:v>3.9192328280905441E-4</c:v>
                </c:pt>
                <c:pt idx="979">
                  <c:v>3.9219554628132326E-4</c:v>
                </c:pt>
                <c:pt idx="980">
                  <c:v>3.9246799889111367E-4</c:v>
                </c:pt>
                <c:pt idx="981">
                  <c:v>3.9274064076695906E-4</c:v>
                </c:pt>
                <c:pt idx="982">
                  <c:v>3.9301347204605513E-4</c:v>
                </c:pt>
                <c:pt idx="983">
                  <c:v>3.9328649285711993E-4</c:v>
                </c:pt>
                <c:pt idx="984">
                  <c:v>3.9355970332895506E-4</c:v>
                </c:pt>
                <c:pt idx="985">
                  <c:v>3.9383310359904222E-4</c:v>
                </c:pt>
                <c:pt idx="986">
                  <c:v>3.9410669379636804E-4</c:v>
                </c:pt>
                <c:pt idx="987">
                  <c:v>3.9438047405287215E-4</c:v>
                </c:pt>
                <c:pt idx="988">
                  <c:v>3.9465444449771449E-4</c:v>
                </c:pt>
                <c:pt idx="989">
                  <c:v>3.9492860526875917E-4</c:v>
                </c:pt>
                <c:pt idx="990">
                  <c:v>3.9520295649535155E-4</c:v>
                </c:pt>
                <c:pt idx="991">
                  <c:v>3.9547749830692088E-4</c:v>
                </c:pt>
                <c:pt idx="992">
                  <c:v>3.9575223084161874E-4</c:v>
                </c:pt>
                <c:pt idx="993">
                  <c:v>3.9602715422906032E-4</c:v>
                </c:pt>
                <c:pt idx="994">
                  <c:v>3.963022685989448E-4</c:v>
                </c:pt>
                <c:pt idx="995">
                  <c:v>3.9657757408971187E-4</c:v>
                </c:pt>
                <c:pt idx="996">
                  <c:v>3.9685307083124692E-4</c:v>
                </c:pt>
                <c:pt idx="997">
                  <c:v>3.9712875895351972E-4</c:v>
                </c:pt>
                <c:pt idx="998">
                  <c:v>3.9740463859525867E-4</c:v>
                </c:pt>
                <c:pt idx="999">
                  <c:v>3.9768070988662006E-4</c:v>
                </c:pt>
                <c:pt idx="1000">
                  <c:v>3.979569729578447E-4</c:v>
                </c:pt>
                <c:pt idx="1001">
                  <c:v>3.9823342794795025E-4</c:v>
                </c:pt>
                <c:pt idx="1002">
                  <c:v>3.9851007498736449E-4</c:v>
                </c:pt>
                <c:pt idx="1003">
                  <c:v>3.9878691420950138E-4</c:v>
                </c:pt>
                <c:pt idx="1004">
                  <c:v>3.9906394574496385E-4</c:v>
                </c:pt>
                <c:pt idx="1005">
                  <c:v>3.993411697331564E-4</c:v>
                </c:pt>
                <c:pt idx="1006">
                  <c:v>3.9961858630486953E-4</c:v>
                </c:pt>
                <c:pt idx="1007">
                  <c:v>3.9989619559097875E-4</c:v>
                </c:pt>
                <c:pt idx="1008">
                  <c:v>4.0017399773117912E-4</c:v>
                </c:pt>
                <c:pt idx="1009">
                  <c:v>4.0045199285653399E-4</c:v>
                </c:pt>
                <c:pt idx="1010">
                  <c:v>4.0073018109819175E-4</c:v>
                </c:pt>
                <c:pt idx="1011">
                  <c:v>4.0100856259613884E-4</c:v>
                </c:pt>
                <c:pt idx="1012">
                  <c:v>4.0128713748171195E-4</c:v>
                </c:pt>
                <c:pt idx="1013">
                  <c:v>4.015659058863329E-4</c:v>
                </c:pt>
                <c:pt idx="1014">
                  <c:v>4.0184486795028017E-4</c:v>
                </c:pt>
                <c:pt idx="1015">
                  <c:v>4.0212402380516434E-4</c:v>
                </c:pt>
                <c:pt idx="1016">
                  <c:v>4.024033735826813E-4</c:v>
                </c:pt>
                <c:pt idx="1017">
                  <c:v>4.0268291742340202E-4</c:v>
                </c:pt>
                <c:pt idx="1018">
                  <c:v>4.0296265545921163E-4</c:v>
                </c:pt>
                <c:pt idx="1019">
                  <c:v>4.0324258782501463E-4</c:v>
                </c:pt>
                <c:pt idx="1020">
                  <c:v>4.0352271465287325E-4</c:v>
                </c:pt>
                <c:pt idx="1021">
                  <c:v>4.0380303608374948E-4</c:v>
                </c:pt>
                <c:pt idx="1022">
                  <c:v>4.040835522498953E-4</c:v>
                </c:pt>
                <c:pt idx="1023">
                  <c:v>4.0436426328364829E-4</c:v>
                </c:pt>
                <c:pt idx="1024">
                  <c:v>4.0464516932626452E-4</c:v>
                </c:pt>
                <c:pt idx="1025">
                  <c:v>4.0492627051027163E-4</c:v>
                </c:pt>
                <c:pt idx="1026">
                  <c:v>4.0520756696828334E-4</c:v>
                </c:pt>
                <c:pt idx="1027">
                  <c:v>4.0548905884185026E-4</c:v>
                </c:pt>
                <c:pt idx="1028">
                  <c:v>4.0577074626377643E-4</c:v>
                </c:pt>
                <c:pt idx="1029">
                  <c:v>4.0605262936695206E-4</c:v>
                </c:pt>
                <c:pt idx="1030">
                  <c:v>4.0633470829322296E-4</c:v>
                </c:pt>
                <c:pt idx="1031">
                  <c:v>4.0661698317567022E-4</c:v>
                </c:pt>
                <c:pt idx="1032">
                  <c:v>4.0689945415042176E-4</c:v>
                </c:pt>
                <c:pt idx="1033">
                  <c:v>4.0718212135073747E-4</c:v>
                </c:pt>
                <c:pt idx="1034">
                  <c:v>4.0746498491885764E-4</c:v>
                </c:pt>
                <c:pt idx="1035">
                  <c:v>4.0774804498823367E-4</c:v>
                </c:pt>
                <c:pt idx="1036">
                  <c:v>4.0803130169240315E-4</c:v>
                </c:pt>
                <c:pt idx="1037">
                  <c:v>4.0831475517390324E-4</c:v>
                </c:pt>
                <c:pt idx="1038">
                  <c:v>4.0859840556646337E-4</c:v>
                </c:pt>
                <c:pt idx="1039">
                  <c:v>4.0888225300389995E-4</c:v>
                </c:pt>
                <c:pt idx="1040">
                  <c:v>4.0916629762904715E-4</c:v>
                </c:pt>
                <c:pt idx="1041">
                  <c:v>4.0945053957591347E-4</c:v>
                </c:pt>
                <c:pt idx="1042">
                  <c:v>4.0973497897859424E-4</c:v>
                </c:pt>
                <c:pt idx="1043">
                  <c:v>4.100196159802216E-4</c:v>
                </c:pt>
                <c:pt idx="1044">
                  <c:v>4.1030445071508348E-4</c:v>
                </c:pt>
                <c:pt idx="1045">
                  <c:v>4.1058948331755492E-4</c:v>
                </c:pt>
                <c:pt idx="1046">
                  <c:v>4.1087471393106654E-4</c:v>
                </c:pt>
                <c:pt idx="1047">
                  <c:v>4.1116014269018637E-4</c:v>
                </c:pt>
                <c:pt idx="1048">
                  <c:v>4.1144576973256325E-4</c:v>
                </c:pt>
                <c:pt idx="1049">
                  <c:v>4.1173159519294601E-4</c:v>
                </c:pt>
                <c:pt idx="1050">
                  <c:v>4.1201761921516431E-4</c:v>
                </c:pt>
                <c:pt idx="1051">
                  <c:v>4.1230384193416034E-4</c:v>
                </c:pt>
                <c:pt idx="1052">
                  <c:v>4.1259026348496405E-4</c:v>
                </c:pt>
                <c:pt idx="1053">
                  <c:v>4.1287688401170488E-4</c:v>
                </c:pt>
                <c:pt idx="1054">
                  <c:v>4.1316370364960671E-4</c:v>
                </c:pt>
                <c:pt idx="1055">
                  <c:v>4.1345072253398083E-4</c:v>
                </c:pt>
                <c:pt idx="1056">
                  <c:v>4.137379408092575E-4</c:v>
                </c:pt>
                <c:pt idx="1057">
                  <c:v>4.1402535861094237E-4</c:v>
                </c:pt>
                <c:pt idx="1058">
                  <c:v>4.1431297607462907E-4</c:v>
                </c:pt>
                <c:pt idx="1059">
                  <c:v>4.1460079334504905E-4</c:v>
                </c:pt>
                <c:pt idx="1060">
                  <c:v>4.1488881055799055E-4</c:v>
                </c:pt>
                <c:pt idx="1061">
                  <c:v>4.1517702784933002E-4</c:v>
                </c:pt>
                <c:pt idx="1062">
                  <c:v>4.1546544536410059E-4</c:v>
                </c:pt>
                <c:pt idx="1063">
                  <c:v>4.1575406323837391E-4</c:v>
                </c:pt>
                <c:pt idx="1064">
                  <c:v>4.1604288161133676E-4</c:v>
                </c:pt>
                <c:pt idx="1065">
                  <c:v>4.163319006192435E-4</c:v>
                </c:pt>
                <c:pt idx="1066">
                  <c:v>4.1662112040753078E-4</c:v>
                </c:pt>
                <c:pt idx="1067">
                  <c:v>4.1691054111264866E-4</c:v>
                </c:pt>
                <c:pt idx="1068">
                  <c:v>4.1720016287113558E-4</c:v>
                </c:pt>
                <c:pt idx="1069">
                  <c:v>4.1748998582873153E-4</c:v>
                </c:pt>
                <c:pt idx="1070">
                  <c:v>4.1778001012217109E-4</c:v>
                </c:pt>
                <c:pt idx="1071">
                  <c:v>4.1807023588827754E-4</c:v>
                </c:pt>
                <c:pt idx="1072">
                  <c:v>4.183606632730947E-4</c:v>
                </c:pt>
                <c:pt idx="1073">
                  <c:v>4.1865129241364243E-4</c:v>
                </c:pt>
                <c:pt idx="1074">
                  <c:v>4.1894212344702929E-4</c:v>
                </c:pt>
                <c:pt idx="1075">
                  <c:v>4.1923315651960373E-4</c:v>
                </c:pt>
                <c:pt idx="1076">
                  <c:v>4.1952439176867127E-4</c:v>
                </c:pt>
                <c:pt idx="1077">
                  <c:v>4.1981582933468104E-4</c:v>
                </c:pt>
                <c:pt idx="1078">
                  <c:v>4.2010746935512299E-4</c:v>
                </c:pt>
                <c:pt idx="1079">
                  <c:v>4.2039931197675271E-4</c:v>
                </c:pt>
                <c:pt idx="1080">
                  <c:v>4.206913573372576E-4</c:v>
                </c:pt>
                <c:pt idx="1081">
                  <c:v>4.2098360557441439E-4</c:v>
                </c:pt>
                <c:pt idx="1082">
                  <c:v>4.2127605683528479E-4</c:v>
                </c:pt>
                <c:pt idx="1083">
                  <c:v>4.2156871125784324E-4</c:v>
                </c:pt>
                <c:pt idx="1084">
                  <c:v>4.2186156898015395E-4</c:v>
                </c:pt>
                <c:pt idx="1085">
                  <c:v>4.2215463014958512E-4</c:v>
                </c:pt>
                <c:pt idx="1086">
                  <c:v>4.2244789490439912E-4</c:v>
                </c:pt>
                <c:pt idx="1087">
                  <c:v>4.22741363382948E-4</c:v>
                </c:pt>
                <c:pt idx="1088">
                  <c:v>4.2303503573290735E-4</c:v>
                </c:pt>
                <c:pt idx="1089">
                  <c:v>4.2332891209282786E-4</c:v>
                </c:pt>
                <c:pt idx="1090">
                  <c:v>4.2362299260135009E-4</c:v>
                </c:pt>
                <c:pt idx="1091">
                  <c:v>4.2391727740645761E-4</c:v>
                </c:pt>
                <c:pt idx="1092">
                  <c:v>4.2421176664699016E-4</c:v>
                </c:pt>
                <c:pt idx="1093">
                  <c:v>4.2450646046496597E-4</c:v>
                </c:pt>
                <c:pt idx="1094">
                  <c:v>4.2480135899941129E-4</c:v>
                </c:pt>
                <c:pt idx="1095">
                  <c:v>4.2509646239872139E-4</c:v>
                </c:pt>
                <c:pt idx="1096">
                  <c:v>4.2539177080212201E-4</c:v>
                </c:pt>
                <c:pt idx="1097">
                  <c:v>4.2568728434892939E-4</c:v>
                </c:pt>
                <c:pt idx="1098">
                  <c:v>4.2598300318784821E-4</c:v>
                </c:pt>
                <c:pt idx="1099">
                  <c:v>4.2627892745839468E-4</c:v>
                </c:pt>
                <c:pt idx="1100">
                  <c:v>4.2657505730017546E-4</c:v>
                </c:pt>
                <c:pt idx="1101">
                  <c:v>4.2687139286220539E-4</c:v>
                </c:pt>
                <c:pt idx="1102">
                  <c:v>4.2716793428429164E-4</c:v>
                </c:pt>
                <c:pt idx="1103">
                  <c:v>4.2746468170633202E-4</c:v>
                </c:pt>
                <c:pt idx="1104">
                  <c:v>4.2776163527765218E-4</c:v>
                </c:pt>
                <c:pt idx="1105">
                  <c:v>4.2805879513835087E-4</c:v>
                </c:pt>
                <c:pt idx="1106">
                  <c:v>4.2835616142861756E-4</c:v>
                </c:pt>
                <c:pt idx="1107">
                  <c:v>4.2865373429808943E-4</c:v>
                </c:pt>
                <c:pt idx="1108">
                  <c:v>4.2895151388715733E-4</c:v>
                </c:pt>
                <c:pt idx="1109">
                  <c:v>4.2924950033942634E-4</c:v>
                </c:pt>
                <c:pt idx="1110">
                  <c:v>4.2954769379547605E-4</c:v>
                </c:pt>
                <c:pt idx="1111">
                  <c:v>4.2984609440535978E-4</c:v>
                </c:pt>
                <c:pt idx="1112">
                  <c:v>4.3014470230985885E-4</c:v>
                </c:pt>
                <c:pt idx="1113">
                  <c:v>4.3044351764984603E-4</c:v>
                </c:pt>
                <c:pt idx="1114">
                  <c:v>4.3074254057568753E-4</c:v>
                </c:pt>
                <c:pt idx="1115">
                  <c:v>4.3104177122845838E-4</c:v>
                </c:pt>
                <c:pt idx="1116">
                  <c:v>4.3134120974932508E-4</c:v>
                </c:pt>
                <c:pt idx="1117">
                  <c:v>4.3164085628896742E-4</c:v>
                </c:pt>
                <c:pt idx="1118">
                  <c:v>4.319407109887547E-4</c:v>
                </c:pt>
                <c:pt idx="1119">
                  <c:v>4.3224077399014771E-4</c:v>
                </c:pt>
                <c:pt idx="1120">
                  <c:v>4.3254104544414063E-4</c:v>
                </c:pt>
                <c:pt idx="1121">
                  <c:v>4.3284152549239742E-4</c:v>
                </c:pt>
                <c:pt idx="1122">
                  <c:v>4.3314221427982557E-4</c:v>
                </c:pt>
                <c:pt idx="1123">
                  <c:v>4.3344311194827947E-4</c:v>
                </c:pt>
                <c:pt idx="1124">
                  <c:v>4.3374421864917316E-4</c:v>
                </c:pt>
                <c:pt idx="1125">
                  <c:v>4.3404553452456478E-4</c:v>
                </c:pt>
                <c:pt idx="1126">
                  <c:v>4.3434705971660457E-4</c:v>
                </c:pt>
                <c:pt idx="1127">
                  <c:v>4.3464879437702232E-4</c:v>
                </c:pt>
                <c:pt idx="1128">
                  <c:v>4.3495073864817255E-4</c:v>
                </c:pt>
                <c:pt idx="1129">
                  <c:v>4.3525289267250179E-4</c:v>
                </c:pt>
                <c:pt idx="1130">
                  <c:v>4.3555525660205635E-4</c:v>
                </c:pt>
                <c:pt idx="1131">
                  <c:v>4.3585783057948756E-4</c:v>
                </c:pt>
                <c:pt idx="1132">
                  <c:v>4.3616061474753917E-4</c:v>
                </c:pt>
                <c:pt idx="1133">
                  <c:v>4.3646360925857447E-4</c:v>
                </c:pt>
                <c:pt idx="1134">
                  <c:v>4.3676681425554233E-4</c:v>
                </c:pt>
                <c:pt idx="1135">
                  <c:v>4.3707022988148409E-4</c:v>
                </c:pt>
                <c:pt idx="1136">
                  <c:v>4.37373856289081E-4</c:v>
                </c:pt>
                <c:pt idx="1137">
                  <c:v>4.376776936215798E-4</c:v>
                </c:pt>
                <c:pt idx="1138">
                  <c:v>4.3798174202550711E-4</c:v>
                </c:pt>
                <c:pt idx="1139">
                  <c:v>4.3828600164430223E-4</c:v>
                </c:pt>
                <c:pt idx="1140">
                  <c:v>4.3859047263107093E-4</c:v>
                </c:pt>
                <c:pt idx="1141">
                  <c:v>4.3889515512945867E-4</c:v>
                </c:pt>
                <c:pt idx="1142">
                  <c:v>4.3920004928320387E-4</c:v>
                </c:pt>
                <c:pt idx="1143">
                  <c:v>4.3950515524573161E-4</c:v>
                </c:pt>
                <c:pt idx="1144">
                  <c:v>4.3981047316098691E-4</c:v>
                </c:pt>
                <c:pt idx="1145">
                  <c:v>4.4011600317300797E-4</c:v>
                </c:pt>
                <c:pt idx="1146">
                  <c:v>4.4042174543553988E-4</c:v>
                </c:pt>
                <c:pt idx="1147">
                  <c:v>4.4072770009282781E-4</c:v>
                </c:pt>
                <c:pt idx="1148">
                  <c:v>4.4103386728921036E-4</c:v>
                </c:pt>
                <c:pt idx="1149">
                  <c:v>4.4134024717875324E-4</c:v>
                </c:pt>
                <c:pt idx="1150">
                  <c:v>4.4164683990600241E-4</c:v>
                </c:pt>
                <c:pt idx="1151">
                  <c:v>4.4195364561559758E-4</c:v>
                </c:pt>
                <c:pt idx="1152">
                  <c:v>4.4226066446192579E-4</c:v>
                </c:pt>
                <c:pt idx="1153">
                  <c:v>4.4256789658983432E-4</c:v>
                </c:pt>
                <c:pt idx="1154">
                  <c:v>4.4287534214748696E-4</c:v>
                </c:pt>
                <c:pt idx="1155">
                  <c:v>4.4318300127992564E-4</c:v>
                </c:pt>
                <c:pt idx="1156">
                  <c:v>4.4349087414196687E-4</c:v>
                </c:pt>
                <c:pt idx="1157">
                  <c:v>4.4379896087886093E-4</c:v>
                </c:pt>
                <c:pt idx="1158">
                  <c:v>4.4410726163595228E-4</c:v>
                </c:pt>
                <c:pt idx="1159">
                  <c:v>4.4441577656838033E-4</c:v>
                </c:pt>
                <c:pt idx="1160">
                  <c:v>4.4472450582169835E-4</c:v>
                </c:pt>
                <c:pt idx="1161">
                  <c:v>4.4503344954155384E-4</c:v>
                </c:pt>
                <c:pt idx="1162">
                  <c:v>4.4534260788340973E-4</c:v>
                </c:pt>
                <c:pt idx="1163">
                  <c:v>4.4565198099312287E-4</c:v>
                </c:pt>
                <c:pt idx="1164">
                  <c:v>4.4596156901664455E-4</c:v>
                </c:pt>
                <c:pt idx="1165">
                  <c:v>4.4627137210976188E-4</c:v>
                </c:pt>
                <c:pt idx="1166">
                  <c:v>4.4658139041863583E-4</c:v>
                </c:pt>
                <c:pt idx="1167">
                  <c:v>4.468916240927737E-4</c:v>
                </c:pt>
                <c:pt idx="1168">
                  <c:v>4.4720207327853288E-4</c:v>
                </c:pt>
                <c:pt idx="1169">
                  <c:v>4.4751273813213371E-4</c:v>
                </c:pt>
                <c:pt idx="1170">
                  <c:v>4.4782361880014385E-4</c:v>
                </c:pt>
                <c:pt idx="1171">
                  <c:v>4.4813471542922583E-4</c:v>
                </c:pt>
                <c:pt idx="1172">
                  <c:v>4.4844602817592586E-4</c:v>
                </c:pt>
                <c:pt idx="1173">
                  <c:v>4.4875755718711718E-4</c:v>
                </c:pt>
                <c:pt idx="1174">
                  <c:v>4.4906930260976821E-4</c:v>
                </c:pt>
                <c:pt idx="1175">
                  <c:v>4.4938126460075168E-4</c:v>
                </c:pt>
                <c:pt idx="1176">
                  <c:v>4.4969344330724712E-4</c:v>
                </c:pt>
                <c:pt idx="1177">
                  <c:v>4.5000583887652945E-4</c:v>
                </c:pt>
                <c:pt idx="1178">
                  <c:v>4.5031845146579856E-4</c:v>
                </c:pt>
                <c:pt idx="1179">
                  <c:v>4.5063128122254086E-4</c:v>
                </c:pt>
                <c:pt idx="1180">
                  <c:v>4.5094432829433854E-4</c:v>
                </c:pt>
                <c:pt idx="1181">
                  <c:v>4.5125759283871924E-4</c:v>
                </c:pt>
                <c:pt idx="1182">
                  <c:v>4.5157107500347701E-4</c:v>
                </c:pt>
                <c:pt idx="1183">
                  <c:v>4.5188477493978964E-4</c:v>
                </c:pt>
                <c:pt idx="1184">
                  <c:v>4.5219869279564969E-4</c:v>
                </c:pt>
                <c:pt idx="1185">
                  <c:v>4.5251282872902309E-4</c:v>
                </c:pt>
                <c:pt idx="1186">
                  <c:v>4.5282718288811496E-4</c:v>
                </c:pt>
                <c:pt idx="1187">
                  <c:v>4.5314175542122655E-4</c:v>
                </c:pt>
                <c:pt idx="1188">
                  <c:v>4.5345654648665327E-4</c:v>
                </c:pt>
                <c:pt idx="1189">
                  <c:v>4.5377155623290929E-4</c:v>
                </c:pt>
                <c:pt idx="1190">
                  <c:v>4.5408678480860512E-4</c:v>
                </c:pt>
                <c:pt idx="1191">
                  <c:v>4.5440223237236632E-4</c:v>
                </c:pt>
                <c:pt idx="1192">
                  <c:v>4.5471789907301676E-4</c:v>
                </c:pt>
                <c:pt idx="1193">
                  <c:v>4.5503378505947688E-4</c:v>
                </c:pt>
                <c:pt idx="1194">
                  <c:v>4.5534989049070312E-4</c:v>
                </c:pt>
                <c:pt idx="1195">
                  <c:v>4.556662155158296E-4</c:v>
                </c:pt>
                <c:pt idx="1196">
                  <c:v>4.5598276028408754E-4</c:v>
                </c:pt>
                <c:pt idx="1197">
                  <c:v>4.5629952495476457E-4</c:v>
                </c:pt>
                <c:pt idx="1198">
                  <c:v>4.5661650967730619E-4</c:v>
                </c:pt>
                <c:pt idx="1199">
                  <c:v>4.5693371460457915E-4</c:v>
                </c:pt>
                <c:pt idx="1200">
                  <c:v>4.5725113988622965E-4</c:v>
                </c:pt>
                <c:pt idx="1201">
                  <c:v>4.5756878568198854E-4</c:v>
                </c:pt>
                <c:pt idx="1202">
                  <c:v>4.5788665214171689E-4</c:v>
                </c:pt>
                <c:pt idx="1203">
                  <c:v>4.5820473941537293E-4</c:v>
                </c:pt>
                <c:pt idx="1204">
                  <c:v>4.5852304766302063E-4</c:v>
                </c:pt>
                <c:pt idx="1205">
                  <c:v>4.5884157703483358E-4</c:v>
                </c:pt>
                <c:pt idx="1206">
                  <c:v>4.5916032768108275E-4</c:v>
                </c:pt>
                <c:pt idx="1207">
                  <c:v>4.5947929976216593E-4</c:v>
                </c:pt>
                <c:pt idx="1208">
                  <c:v>4.597984934285699E-4</c:v>
                </c:pt>
                <c:pt idx="1209">
                  <c:v>4.6011790883087906E-4</c:v>
                </c:pt>
                <c:pt idx="1210">
                  <c:v>4.6043754612982573E-4</c:v>
                </c:pt>
                <c:pt idx="1211">
                  <c:v>4.6075740547621045E-4</c:v>
                </c:pt>
                <c:pt idx="1212">
                  <c:v>4.6107748702428646E-4</c:v>
                </c:pt>
                <c:pt idx="1213">
                  <c:v>4.6139779092505689E-4</c:v>
                </c:pt>
                <c:pt idx="1214">
                  <c:v>4.617183173397013E-4</c:v>
                </c:pt>
                <c:pt idx="1215">
                  <c:v>4.6203906641943964E-4</c:v>
                </c:pt>
                <c:pt idx="1216">
                  <c:v>4.6236003831559016E-4</c:v>
                </c:pt>
                <c:pt idx="1217">
                  <c:v>4.6268123318966836E-4</c:v>
                </c:pt>
                <c:pt idx="1218">
                  <c:v>4.6300265119320972E-4</c:v>
                </c:pt>
                <c:pt idx="1219">
                  <c:v>4.6332429247784791E-4</c:v>
                </c:pt>
                <c:pt idx="1220">
                  <c:v>4.6364615720543542E-4</c:v>
                </c:pt>
                <c:pt idx="1221">
                  <c:v>4.639682455278237E-4</c:v>
                </c:pt>
                <c:pt idx="1222">
                  <c:v>4.6429055759696265E-4</c:v>
                </c:pt>
                <c:pt idx="1223">
                  <c:v>4.6461309357504225E-4</c:v>
                </c:pt>
                <c:pt idx="1224">
                  <c:v>4.6493585361423071E-4</c:v>
                </c:pt>
                <c:pt idx="1225">
                  <c:v>4.6525883786679485E-4</c:v>
                </c:pt>
                <c:pt idx="1226">
                  <c:v>4.6558204649526286E-4</c:v>
                </c:pt>
                <c:pt idx="1227">
                  <c:v>4.6590547965212023E-4</c:v>
                </c:pt>
                <c:pt idx="1228">
                  <c:v>4.6622913749334367E-4</c:v>
                </c:pt>
                <c:pt idx="1229">
                  <c:v>4.6655302017162352E-4</c:v>
                </c:pt>
                <c:pt idx="1230">
                  <c:v>4.6687712784994009E-4</c:v>
                </c:pt>
                <c:pt idx="1231">
                  <c:v>4.6720146068120308E-4</c:v>
                </c:pt>
                <c:pt idx="1232">
                  <c:v>4.6752601881842128E-4</c:v>
                </c:pt>
                <c:pt idx="1233">
                  <c:v>4.6785080242491489E-4</c:v>
                </c:pt>
                <c:pt idx="1234">
                  <c:v>4.6817581165391252E-4</c:v>
                </c:pt>
                <c:pt idx="1235">
                  <c:v>4.6850104665874205E-4</c:v>
                </c:pt>
                <c:pt idx="1236">
                  <c:v>4.6882650760306428E-4</c:v>
                </c:pt>
                <c:pt idx="1237">
                  <c:v>4.6915219464042733E-4</c:v>
                </c:pt>
                <c:pt idx="1238">
                  <c:v>4.6947810792447899E-4</c:v>
                </c:pt>
                <c:pt idx="1239">
                  <c:v>4.6980424761922123E-4</c:v>
                </c:pt>
                <c:pt idx="1240">
                  <c:v>4.7013061387852253E-4</c:v>
                </c:pt>
                <c:pt idx="1241">
                  <c:v>4.7045720685635098E-4</c:v>
                </c:pt>
                <c:pt idx="1242">
                  <c:v>4.7078402671705063E-4</c:v>
                </c:pt>
                <c:pt idx="1243">
                  <c:v>4.7111107361481088E-4</c:v>
                </c:pt>
                <c:pt idx="1244">
                  <c:v>4.71438347707351E-4</c:v>
                </c:pt>
                <c:pt idx="1245">
                  <c:v>4.7176584914906743E-4</c:v>
                </c:pt>
                <c:pt idx="1246">
                  <c:v>4.7209357810476147E-4</c:v>
                </c:pt>
                <c:pt idx="1247">
                  <c:v>4.7242153472905129E-4</c:v>
                </c:pt>
                <c:pt idx="1248">
                  <c:v>4.7274971917665525E-4</c:v>
                </c:pt>
                <c:pt idx="1249">
                  <c:v>4.7307813161271838E-4</c:v>
                </c:pt>
                <c:pt idx="1250">
                  <c:v>4.7340677219218118E-4</c:v>
                </c:pt>
                <c:pt idx="1251">
                  <c:v>4.7373564107008485E-4</c:v>
                </c:pt>
                <c:pt idx="1252">
                  <c:v>4.7406473841191869E-4</c:v>
                </c:pt>
                <c:pt idx="1253">
                  <c:v>4.7439406437294648E-4</c:v>
                </c:pt>
                <c:pt idx="1254">
                  <c:v>4.7472361910853264E-4</c:v>
                </c:pt>
                <c:pt idx="1255">
                  <c:v>4.7505340278451166E-4</c:v>
                </c:pt>
                <c:pt idx="1256">
                  <c:v>4.7538341555647108E-4</c:v>
                </c:pt>
                <c:pt idx="1257">
                  <c:v>4.7571365758356058E-4</c:v>
                </c:pt>
                <c:pt idx="1258">
                  <c:v>4.7604412902157675E-4</c:v>
                </c:pt>
                <c:pt idx="1259">
                  <c:v>4.7637483003681543E-4</c:v>
                </c:pt>
                <c:pt idx="1260">
                  <c:v>4.7670576078529691E-4</c:v>
                </c:pt>
                <c:pt idx="1261">
                  <c:v>4.7703692142314267E-4</c:v>
                </c:pt>
                <c:pt idx="1262">
                  <c:v>4.7736831211699532E-4</c:v>
                </c:pt>
                <c:pt idx="1263">
                  <c:v>4.7769993302320063E-4</c:v>
                </c:pt>
                <c:pt idx="1264">
                  <c:v>4.7803178429820566E-4</c:v>
                </c:pt>
                <c:pt idx="1265">
                  <c:v>4.7836386610900059E-4</c:v>
                </c:pt>
                <c:pt idx="1266">
                  <c:v>4.7869617861225712E-4</c:v>
                </c:pt>
                <c:pt idx="1267">
                  <c:v>4.7902872196474861E-4</c:v>
                </c:pt>
                <c:pt idx="1268">
                  <c:v>4.7936149633381355E-4</c:v>
                </c:pt>
                <c:pt idx="1269">
                  <c:v>4.7969450187645041E-4</c:v>
                </c:pt>
                <c:pt idx="1270">
                  <c:v>4.8002773874975945E-4</c:v>
                </c:pt>
                <c:pt idx="1271">
                  <c:v>4.8036120712142814E-4</c:v>
                </c:pt>
                <c:pt idx="1272">
                  <c:v>4.806949071487824E-4</c:v>
                </c:pt>
                <c:pt idx="1273">
                  <c:v>4.8102883899275005E-4</c:v>
                </c:pt>
                <c:pt idx="1274">
                  <c:v>4.8136300281086846E-4</c:v>
                </c:pt>
                <c:pt idx="1275">
                  <c:v>4.8169739877129144E-4</c:v>
                </c:pt>
                <c:pt idx="1276">
                  <c:v>4.8203202703178249E-4</c:v>
                </c:pt>
                <c:pt idx="1277">
                  <c:v>4.8236688775020757E-4</c:v>
                </c:pt>
                <c:pt idx="1278">
                  <c:v>4.8270198109507116E-4</c:v>
                </c:pt>
                <c:pt idx="1279">
                  <c:v>4.8303730722446577E-4</c:v>
                </c:pt>
                <c:pt idx="1280">
                  <c:v>4.8337286629658658E-4</c:v>
                </c:pt>
                <c:pt idx="1281">
                  <c:v>4.8370865848028951E-4</c:v>
                </c:pt>
                <c:pt idx="1282">
                  <c:v>4.8404468393399677E-4</c:v>
                </c:pt>
                <c:pt idx="1283">
                  <c:v>4.8438094281623342E-4</c:v>
                </c:pt>
                <c:pt idx="1284">
                  <c:v>4.8471743529620751E-4</c:v>
                </c:pt>
                <c:pt idx="1285">
                  <c:v>4.850541615326718E-4</c:v>
                </c:pt>
                <c:pt idx="1286">
                  <c:v>4.8539112168448172E-4</c:v>
                </c:pt>
                <c:pt idx="1287">
                  <c:v>4.8572831592119843E-4</c:v>
                </c:pt>
                <c:pt idx="1288">
                  <c:v>4.8606574440190556E-4</c:v>
                </c:pt>
                <c:pt idx="1289">
                  <c:v>4.8640340728932911E-4</c:v>
                </c:pt>
                <c:pt idx="1290">
                  <c:v>4.8674130474276651E-4</c:v>
                </c:pt>
                <c:pt idx="1291">
                  <c:v>4.8707943693225038E-4</c:v>
                </c:pt>
                <c:pt idx="1292">
                  <c:v>4.8741780401730708E-4</c:v>
                </c:pt>
                <c:pt idx="1293">
                  <c:v>4.8775640615756618E-4</c:v>
                </c:pt>
                <c:pt idx="1294">
                  <c:v>4.88095243523415E-4</c:v>
                </c:pt>
                <c:pt idx="1295">
                  <c:v>4.8843431627471252E-4</c:v>
                </c:pt>
                <c:pt idx="1296">
                  <c:v>4.8877362457142124E-4</c:v>
                </c:pt>
                <c:pt idx="1297">
                  <c:v>4.891131685842838E-4</c:v>
                </c:pt>
                <c:pt idx="1298">
                  <c:v>4.8945294847349248E-4</c:v>
                </c:pt>
                <c:pt idx="1299">
                  <c:v>4.8979296439934355E-4</c:v>
                </c:pt>
                <c:pt idx="1300">
                  <c:v>4.9013321653293581E-4</c:v>
                </c:pt>
                <c:pt idx="1301">
                  <c:v>4.9047370503479536E-4</c:v>
                </c:pt>
                <c:pt idx="1302">
                  <c:v>4.9081443006912409E-4</c:v>
                </c:pt>
                <c:pt idx="1303">
                  <c:v>4.9115539179666408E-4</c:v>
                </c:pt>
                <c:pt idx="1304">
                  <c:v>4.9149659038898988E-4</c:v>
                </c:pt>
                <c:pt idx="1305">
                  <c:v>4.9183802600707429E-4</c:v>
                </c:pt>
                <c:pt idx="1306">
                  <c:v>4.9217969881199485E-4</c:v>
                </c:pt>
                <c:pt idx="1307">
                  <c:v>4.92521608975684E-4</c:v>
                </c:pt>
                <c:pt idx="1308">
                  <c:v>4.9286375665945012E-4</c:v>
                </c:pt>
                <c:pt idx="1309">
                  <c:v>4.9320614202470671E-4</c:v>
                </c:pt>
                <c:pt idx="1310">
                  <c:v>4.9354876524374479E-4</c:v>
                </c:pt>
                <c:pt idx="1311">
                  <c:v>4.9389162647820925E-4</c:v>
                </c:pt>
                <c:pt idx="1312">
                  <c:v>4.9423472588985004E-4</c:v>
                </c:pt>
                <c:pt idx="1313">
                  <c:v>4.9457806365131736E-4</c:v>
                </c:pt>
                <c:pt idx="1314">
                  <c:v>4.9492163992459362E-4</c:v>
                </c:pt>
                <c:pt idx="1315">
                  <c:v>4.9526545487176585E-4</c:v>
                </c:pt>
                <c:pt idx="1316">
                  <c:v>4.9560950866584452E-4</c:v>
                </c:pt>
                <c:pt idx="1317">
                  <c:v>4.9595380146914955E-4</c:v>
                </c:pt>
                <c:pt idx="1318">
                  <c:v>4.9629833344771719E-4</c:v>
                </c:pt>
                <c:pt idx="1319">
                  <c:v>4.966431047640856E-4</c:v>
                </c:pt>
                <c:pt idx="1320">
                  <c:v>4.9698811559174632E-4</c:v>
                </c:pt>
                <c:pt idx="1321">
                  <c:v>4.9733336609347084E-4</c:v>
                </c:pt>
                <c:pt idx="1322">
                  <c:v>4.9767885643213635E-4</c:v>
                </c:pt>
                <c:pt idx="1323">
                  <c:v>4.9802458678159609E-4</c:v>
                </c:pt>
                <c:pt idx="1324">
                  <c:v>4.9837055730496123E-4</c:v>
                </c:pt>
                <c:pt idx="1325">
                  <c:v>4.9871676816544842E-4</c:v>
                </c:pt>
                <c:pt idx="1326">
                  <c:v>4.9906321953727356E-4</c:v>
                </c:pt>
                <c:pt idx="1327">
                  <c:v>4.9940991158388794E-4</c:v>
                </c:pt>
                <c:pt idx="1328">
                  <c:v>4.9975684446884865E-4</c:v>
                </c:pt>
                <c:pt idx="1329">
                  <c:v>5.0010401836673502E-4</c:v>
                </c:pt>
                <c:pt idx="1330">
                  <c:v>5.0045143344133898E-4</c:v>
                </c:pt>
                <c:pt idx="1331">
                  <c:v>5.0079908985655873E-4</c:v>
                </c:pt>
                <c:pt idx="1332">
                  <c:v>5.0114698778733788E-4</c:v>
                </c:pt>
                <c:pt idx="1333">
                  <c:v>5.0149512739780999E-4</c:v>
                </c:pt>
                <c:pt idx="1334">
                  <c:v>5.0184350885586627E-4</c:v>
                </c:pt>
                <c:pt idx="1335">
                  <c:v>5.0219213232586104E-4</c:v>
                </c:pt>
                <c:pt idx="1336">
                  <c:v>5.0254099798322427E-4</c:v>
                </c:pt>
                <c:pt idx="1337">
                  <c:v>5.0289010599254621E-4</c:v>
                </c:pt>
                <c:pt idx="1338">
                  <c:v>5.0323945651852366E-4</c:v>
                </c:pt>
                <c:pt idx="1339">
                  <c:v>5.0358904973695255E-4</c:v>
                </c:pt>
                <c:pt idx="1340">
                  <c:v>5.0393888581276624E-4</c:v>
                </c:pt>
                <c:pt idx="1341">
                  <c:v>5.0428896491100524E-4</c:v>
                </c:pt>
                <c:pt idx="1342">
                  <c:v>5.0463928720783193E-4</c:v>
                </c:pt>
                <c:pt idx="1343">
                  <c:v>5.0498985286852381E-4</c:v>
                </c:pt>
                <c:pt idx="1344">
                  <c:v>5.0534066205846541E-4</c:v>
                </c:pt>
                <c:pt idx="1345">
                  <c:v>5.0569171495418663E-4</c:v>
                </c:pt>
                <c:pt idx="1346">
                  <c:v>5.0604301172130954E-4</c:v>
                </c:pt>
                <c:pt idx="1347">
                  <c:v>5.0639455252924823E-4</c:v>
                </c:pt>
                <c:pt idx="1348">
                  <c:v>5.0674633754384702E-4</c:v>
                </c:pt>
                <c:pt idx="1349">
                  <c:v>5.0709836694212706E-4</c:v>
                </c:pt>
                <c:pt idx="1350">
                  <c:v>5.0745064089017112E-4</c:v>
                </c:pt>
                <c:pt idx="1351">
                  <c:v>5.0780315955416971E-4</c:v>
                </c:pt>
                <c:pt idx="1352">
                  <c:v>5.0815592311151284E-4</c:v>
                </c:pt>
                <c:pt idx="1353">
                  <c:v>5.0850893172862965E-4</c:v>
                </c:pt>
                <c:pt idx="1354">
                  <c:v>5.0886218557205729E-4</c:v>
                </c:pt>
                <c:pt idx="1355">
                  <c:v>5.0921568481955592E-4</c:v>
                </c:pt>
                <c:pt idx="1356">
                  <c:v>5.0956942963790162E-4</c:v>
                </c:pt>
                <c:pt idx="1357">
                  <c:v>5.099234201939788E-4</c:v>
                </c:pt>
                <c:pt idx="1358">
                  <c:v>5.1027765666591832E-4</c:v>
                </c:pt>
                <c:pt idx="1359">
                  <c:v>5.1063213922084418E-4</c:v>
                </c:pt>
                <c:pt idx="1360">
                  <c:v>5.1098686802598882E-4</c:v>
                </c:pt>
                <c:pt idx="1361">
                  <c:v>5.1134184325985442E-4</c:v>
                </c:pt>
                <c:pt idx="1362">
                  <c:v>5.116970650899138E-4</c:v>
                </c:pt>
                <c:pt idx="1363">
                  <c:v>5.1205253368747359E-4</c:v>
                </c:pt>
                <c:pt idx="1364">
                  <c:v>5.1240824922023148E-4</c:v>
                </c:pt>
                <c:pt idx="1365">
                  <c:v>5.127642118671862E-4</c:v>
                </c:pt>
                <c:pt idx="1366">
                  <c:v>5.1312042179627634E-4</c:v>
                </c:pt>
                <c:pt idx="1367">
                  <c:v>5.13476879175549E-4</c:v>
                </c:pt>
                <c:pt idx="1368">
                  <c:v>5.1383358418437654E-4</c:v>
                </c:pt>
                <c:pt idx="1369">
                  <c:v>5.1419053699104753E-4</c:v>
                </c:pt>
                <c:pt idx="1370">
                  <c:v>5.145477377639597E-4</c:v>
                </c:pt>
                <c:pt idx="1371">
                  <c:v>5.1490518668285946E-4</c:v>
                </c:pt>
                <c:pt idx="1372">
                  <c:v>5.1526288391638621E-4</c:v>
                </c:pt>
                <c:pt idx="1373">
                  <c:v>5.1562082963328899E-4</c:v>
                </c:pt>
                <c:pt idx="1374">
                  <c:v>5.15979024013689E-4</c:v>
                </c:pt>
                <c:pt idx="1375">
                  <c:v>5.1633746722657748E-4</c:v>
                </c:pt>
                <c:pt idx="1376">
                  <c:v>5.1669615944105528E-4</c:v>
                </c:pt>
                <c:pt idx="1377">
                  <c:v>5.1705510083761917E-4</c:v>
                </c:pt>
                <c:pt idx="1378">
                  <c:v>5.1741429158561308E-4</c:v>
                </c:pt>
                <c:pt idx="1379">
                  <c:v>5.1777373185825761E-4</c:v>
                </c:pt>
                <c:pt idx="1380">
                  <c:v>5.1813342182512414E-4</c:v>
                </c:pt>
                <c:pt idx="1381">
                  <c:v>5.1849336166721156E-4</c:v>
                </c:pt>
                <c:pt idx="1382">
                  <c:v>5.1885355155433454E-4</c:v>
                </c:pt>
                <c:pt idx="1383">
                  <c:v>5.1921399165641804E-4</c:v>
                </c:pt>
                <c:pt idx="1384">
                  <c:v>5.1957468215483844E-4</c:v>
                </c:pt>
                <c:pt idx="1385">
                  <c:v>5.1993562321976466E-4</c:v>
                </c:pt>
                <c:pt idx="1386">
                  <c:v>5.2029681502147593E-4</c:v>
                </c:pt>
                <c:pt idx="1387">
                  <c:v>5.2065825774172685E-4</c:v>
                </c:pt>
                <c:pt idx="1388">
                  <c:v>5.2101995155104136E-4</c:v>
                </c:pt>
                <c:pt idx="1389">
                  <c:v>5.2138189662005361E-4</c:v>
                </c:pt>
                <c:pt idx="1390">
                  <c:v>5.2174409313089751E-4</c:v>
                </c:pt>
                <c:pt idx="1391">
                  <c:v>5.2210654125445233E-4</c:v>
                </c:pt>
                <c:pt idx="1392">
                  <c:v>5.2246924116550989E-4</c:v>
                </c:pt>
                <c:pt idx="1393">
                  <c:v>5.2283219303517919E-4</c:v>
                </c:pt>
                <c:pt idx="1394">
                  <c:v>5.2319539704610049E-4</c:v>
                </c:pt>
                <c:pt idx="1395">
                  <c:v>5.2355885336962868E-4</c:v>
                </c:pt>
                <c:pt idx="1396">
                  <c:v>5.2392256217722948E-4</c:v>
                </c:pt>
                <c:pt idx="1397">
                  <c:v>5.2428652365192423E-4</c:v>
                </c:pt>
                <c:pt idx="1398">
                  <c:v>5.2465073796542497E-4</c:v>
                </c:pt>
                <c:pt idx="1399">
                  <c:v>5.250152052895552E-4</c:v>
                </c:pt>
                <c:pt idx="1400">
                  <c:v>5.2537992580771768E-4</c:v>
                </c:pt>
                <c:pt idx="1401">
                  <c:v>5.2574489969198289E-4</c:v>
                </c:pt>
                <c:pt idx="1402">
                  <c:v>5.2611012711453243E-4</c:v>
                </c:pt>
                <c:pt idx="1403">
                  <c:v>5.264756082591518E-4</c:v>
                </c:pt>
                <c:pt idx="1404">
                  <c:v>5.2684134329826992E-4</c:v>
                </c:pt>
                <c:pt idx="1405">
                  <c:v>5.272073324044279E-4</c:v>
                </c:pt>
                <c:pt idx="1406">
                  <c:v>5.2757357576179429E-4</c:v>
                </c:pt>
                <c:pt idx="1407">
                  <c:v>5.2794007354315775E-4</c:v>
                </c:pt>
                <c:pt idx="1408">
                  <c:v>5.2830682592526306E-4</c:v>
                </c:pt>
                <c:pt idx="1409">
                  <c:v>5.28673833081131E-4</c:v>
                </c:pt>
                <c:pt idx="1410">
                  <c:v>5.2904109519544252E-4</c:v>
                </c:pt>
                <c:pt idx="1411">
                  <c:v>5.2940861244146699E-4</c:v>
                </c:pt>
                <c:pt idx="1412">
                  <c:v>5.2977638499258602E-4</c:v>
                </c:pt>
                <c:pt idx="1413">
                  <c:v>5.3014441303386576E-4</c:v>
                </c:pt>
                <c:pt idx="1414">
                  <c:v>5.3051269673893675E-4</c:v>
                </c:pt>
                <c:pt idx="1415">
                  <c:v>5.3088123628154259E-4</c:v>
                </c:pt>
                <c:pt idx="1416">
                  <c:v>5.3125003184713499E-4</c:v>
                </c:pt>
                <c:pt idx="1417">
                  <c:v>5.3161908360970683E-4</c:v>
                </c:pt>
                <c:pt idx="1418">
                  <c:v>5.3198839174336393E-4</c:v>
                </c:pt>
                <c:pt idx="1419">
                  <c:v>5.3235795643394475E-4</c:v>
                </c:pt>
                <c:pt idx="1420">
                  <c:v>5.3272777785580525E-4</c:v>
                </c:pt>
                <c:pt idx="1421">
                  <c:v>5.3309785618341405E-4</c:v>
                </c:pt>
                <c:pt idx="1422">
                  <c:v>5.3346819160299741E-4</c:v>
                </c:pt>
                <c:pt idx="1423">
                  <c:v>5.3383878428927471E-4</c:v>
                </c:pt>
                <c:pt idx="1424">
                  <c:v>5.3420963442096542E-4</c:v>
                </c:pt>
                <c:pt idx="1425">
                  <c:v>5.3458074217302355E-4</c:v>
                </c:pt>
                <c:pt idx="1426">
                  <c:v>5.3495210773219339E-4</c:v>
                </c:pt>
                <c:pt idx="1427">
                  <c:v>5.3532373127368048E-4</c:v>
                </c:pt>
                <c:pt idx="1428">
                  <c:v>5.3569561297280347E-4</c:v>
                </c:pt>
                <c:pt idx="1429">
                  <c:v>5.360677530166963E-4</c:v>
                </c:pt>
                <c:pt idx="1430">
                  <c:v>5.3644015158092956E-4</c:v>
                </c:pt>
                <c:pt idx="1431">
                  <c:v>5.3681280884118794E-4</c:v>
                </c:pt>
                <c:pt idx="1432">
                  <c:v>5.3718572498499535E-4</c:v>
                </c:pt>
                <c:pt idx="1433">
                  <c:v>5.3755890018828876E-4</c:v>
                </c:pt>
                <c:pt idx="1434">
                  <c:v>5.3793233462711906E-4</c:v>
                </c:pt>
                <c:pt idx="1435">
                  <c:v>5.3830602848940138E-4</c:v>
                </c:pt>
                <c:pt idx="1436">
                  <c:v>5.3867998195143946E-4</c:v>
                </c:pt>
                <c:pt idx="1437">
                  <c:v>5.3905419519357362E-4</c:v>
                </c:pt>
                <c:pt idx="1438">
                  <c:v>5.394286683923444E-4</c:v>
                </c:pt>
                <c:pt idx="1439">
                  <c:v>5.3980340173618972E-4</c:v>
                </c:pt>
                <c:pt idx="1440">
                  <c:v>5.401783954019037E-4</c:v>
                </c:pt>
                <c:pt idx="1441">
                  <c:v>5.4055364956639529E-4</c:v>
                </c:pt>
                <c:pt idx="1442">
                  <c:v>5.409291644184952E-4</c:v>
                </c:pt>
                <c:pt idx="1443">
                  <c:v>5.4130494013536641E-4</c:v>
                </c:pt>
                <c:pt idx="1444">
                  <c:v>5.4168097689428661E-4</c:v>
                </c:pt>
                <c:pt idx="1445">
                  <c:v>5.4205727488448039E-4</c:v>
                </c:pt>
                <c:pt idx="1446">
                  <c:v>5.4243383428348034E-4</c:v>
                </c:pt>
                <c:pt idx="1447">
                  <c:v>5.4281065526893375E-4</c:v>
                </c:pt>
                <c:pt idx="1448">
                  <c:v>5.4318773803045998E-4</c:v>
                </c:pt>
                <c:pt idx="1449">
                  <c:v>5.4356508274596164E-4</c:v>
                </c:pt>
                <c:pt idx="1450">
                  <c:v>5.4394268959345661E-4</c:v>
                </c:pt>
                <c:pt idx="1451">
                  <c:v>5.4432055876295967E-4</c:v>
                </c:pt>
                <c:pt idx="1452">
                  <c:v>5.4469869043274443E-4</c:v>
                </c:pt>
                <c:pt idx="1453">
                  <c:v>5.4507708478516623E-4</c:v>
                </c:pt>
                <c:pt idx="1454">
                  <c:v>5.4545574199873798E-4</c:v>
                </c:pt>
                <c:pt idx="1455">
                  <c:v>5.45834662264003E-4</c:v>
                </c:pt>
                <c:pt idx="1456">
                  <c:v>5.4621384575973095E-4</c:v>
                </c:pt>
                <c:pt idx="1457">
                  <c:v>5.4659329266480716E-4</c:v>
                </c:pt>
                <c:pt idx="1458">
                  <c:v>5.4697300317017232E-4</c:v>
                </c:pt>
                <c:pt idx="1459">
                  <c:v>5.4735297745496872E-4</c:v>
                </c:pt>
                <c:pt idx="1460">
                  <c:v>5.4773321569845498E-4</c:v>
                </c:pt>
                <c:pt idx="1461">
                  <c:v>5.4811371809196981E-4</c:v>
                </c:pt>
                <c:pt idx="1462">
                  <c:v>5.4849448481502933E-4</c:v>
                </c:pt>
                <c:pt idx="1463">
                  <c:v>5.4887551604726578E-4</c:v>
                </c:pt>
                <c:pt idx="1464">
                  <c:v>5.4925681198041707E-4</c:v>
                </c:pt>
                <c:pt idx="1465">
                  <c:v>5.4963837279437347E-4</c:v>
                </c:pt>
                <c:pt idx="1466">
                  <c:v>5.5002019866914214E-4</c:v>
                </c:pt>
                <c:pt idx="1467">
                  <c:v>5.5040228979686074E-4</c:v>
                </c:pt>
                <c:pt idx="1468">
                  <c:v>5.5078464635779467E-4</c:v>
                </c:pt>
                <c:pt idx="1469">
                  <c:v>5.511672685363367E-4</c:v>
                </c:pt>
                <c:pt idx="1470">
                  <c:v>5.5155015651299456E-4</c:v>
                </c:pt>
                <c:pt idx="1471">
                  <c:v>5.519333104804403E-4</c:v>
                </c:pt>
                <c:pt idx="1472">
                  <c:v>5.5231673061944099E-4</c:v>
                </c:pt>
                <c:pt idx="1473">
                  <c:v>5.5270041711088071E-4</c:v>
                </c:pt>
                <c:pt idx="1474">
                  <c:v>5.5308437014783363E-4</c:v>
                </c:pt>
                <c:pt idx="1475">
                  <c:v>5.5346858991144347E-4</c:v>
                </c:pt>
                <c:pt idx="1476">
                  <c:v>5.5385307658297161E-4</c:v>
                </c:pt>
                <c:pt idx="1477">
                  <c:v>5.54237830355895E-4</c:v>
                </c:pt>
                <c:pt idx="1478">
                  <c:v>5.5462285141173501E-4</c:v>
                </c:pt>
                <c:pt idx="1479">
                  <c:v>5.5500813993213138E-4</c:v>
                </c:pt>
                <c:pt idx="1480">
                  <c:v>5.5539369611096396E-4</c:v>
                </c:pt>
                <c:pt idx="1481">
                  <c:v>5.5577952013013325E-4</c:v>
                </c:pt>
                <c:pt idx="1482">
                  <c:v>5.5616561217570408E-4</c:v>
                </c:pt>
                <c:pt idx="1483">
                  <c:v>5.5655197242982088E-4</c:v>
                </c:pt>
                <c:pt idx="1484">
                  <c:v>5.5693860108690344E-4</c:v>
                </c:pt>
                <c:pt idx="1485">
                  <c:v>5.5732549832935771E-4</c:v>
                </c:pt>
                <c:pt idx="1486">
                  <c:v>5.5771266433970849E-4</c:v>
                </c:pt>
                <c:pt idx="1487">
                  <c:v>5.5810009931278061E-4</c:v>
                </c:pt>
                <c:pt idx="1488">
                  <c:v>5.584878034313607E-4</c:v>
                </c:pt>
                <c:pt idx="1489">
                  <c:v>5.5887577687835388E-4</c:v>
                </c:pt>
                <c:pt idx="1490">
                  <c:v>5.5926401984899155E-4</c:v>
                </c:pt>
                <c:pt idx="1491">
                  <c:v>5.5965253252644156E-4</c:v>
                </c:pt>
                <c:pt idx="1492">
                  <c:v>5.6004131509399045E-4</c:v>
                </c:pt>
                <c:pt idx="1493">
                  <c:v>5.6043036774727664E-4</c:v>
                </c:pt>
                <c:pt idx="1494">
                  <c:v>5.6081969066985014E-4</c:v>
                </c:pt>
                <c:pt idx="1495">
                  <c:v>5.6120928404537957E-4</c:v>
                </c:pt>
                <c:pt idx="1496">
                  <c:v>5.6159914806991156E-4</c:v>
                </c:pt>
                <c:pt idx="1497">
                  <c:v>5.6198928292737862E-4</c:v>
                </c:pt>
                <c:pt idx="1498">
                  <c:v>5.6237968880592463E-4</c:v>
                </c:pt>
                <c:pt idx="1499">
                  <c:v>5.627703658897293E-4</c:v>
                </c:pt>
                <c:pt idx="1500">
                  <c:v>5.6316131437538441E-4</c:v>
                </c:pt>
                <c:pt idx="1501">
                  <c:v>5.6355253444733409E-4</c:v>
                </c:pt>
                <c:pt idx="1502">
                  <c:v>5.6394402629014241E-4</c:v>
                </c:pt>
                <c:pt idx="1503">
                  <c:v>5.6433579010081107E-4</c:v>
                </c:pt>
                <c:pt idx="1504">
                  <c:v>5.64727826064169E-4</c:v>
                </c:pt>
                <c:pt idx="1505">
                  <c:v>5.6512013436516495E-4</c:v>
                </c:pt>
                <c:pt idx="1506">
                  <c:v>5.6551271520121152E-4</c:v>
                </c:pt>
                <c:pt idx="1507">
                  <c:v>5.6590556875752319E-4</c:v>
                </c:pt>
                <c:pt idx="1508">
                  <c:v>5.6629869521943434E-4</c:v>
                </c:pt>
                <c:pt idx="1509">
                  <c:v>5.6669209478476949E-4</c:v>
                </c:pt>
                <c:pt idx="1510">
                  <c:v>5.6708576763912907E-4</c:v>
                </c:pt>
                <c:pt idx="1511">
                  <c:v>5.6747971396823411E-4</c:v>
                </c:pt>
                <c:pt idx="1512">
                  <c:v>5.6787393397032164E-4</c:v>
                </c:pt>
                <c:pt idx="1513">
                  <c:v>5.6826842783137929E-4</c:v>
                </c:pt>
                <c:pt idx="1514">
                  <c:v>5.6866319574165299E-4</c:v>
                </c:pt>
                <c:pt idx="1515">
                  <c:v>5.6905823788738037E-4</c:v>
                </c:pt>
                <c:pt idx="1516">
                  <c:v>5.6945355446734968E-4</c:v>
                </c:pt>
                <c:pt idx="1517">
                  <c:v>5.6984914566806603E-4</c:v>
                </c:pt>
                <c:pt idx="1518">
                  <c:v>5.7024501167615542E-4</c:v>
                </c:pt>
                <c:pt idx="1519">
                  <c:v>5.706411526908208E-4</c:v>
                </c:pt>
                <c:pt idx="1520">
                  <c:v>5.7103756889895609E-4</c:v>
                </c:pt>
                <c:pt idx="1521">
                  <c:v>5.7143426048757661E-4</c:v>
                </c:pt>
                <c:pt idx="1522">
                  <c:v>5.7183122765630068E-4</c:v>
                </c:pt>
                <c:pt idx="1523">
                  <c:v>5.7222847059241208E-4</c:v>
                </c:pt>
                <c:pt idx="1524">
                  <c:v>5.7262598948331592E-4</c:v>
                </c:pt>
                <c:pt idx="1525">
                  <c:v>5.7302378452904707E-4</c:v>
                </c:pt>
                <c:pt idx="1526">
                  <c:v>5.7342185591727983E-4</c:v>
                </c:pt>
                <c:pt idx="1527">
                  <c:v>5.7382020383998531E-4</c:v>
                </c:pt>
                <c:pt idx="1528">
                  <c:v>5.7421882848509003E-4</c:v>
                </c:pt>
                <c:pt idx="1529">
                  <c:v>5.7461773005318515E-4</c:v>
                </c:pt>
                <c:pt idx="1530">
                  <c:v>5.7501690873246701E-4</c:v>
                </c:pt>
                <c:pt idx="1531">
                  <c:v>5.7541636471125418E-4</c:v>
                </c:pt>
                <c:pt idx="1532">
                  <c:v>5.7581609819055588E-4</c:v>
                </c:pt>
                <c:pt idx="1533">
                  <c:v>5.7621610935896107E-4</c:v>
                </c:pt>
                <c:pt idx="1534">
                  <c:v>5.7661639840518109E-4</c:v>
                </c:pt>
                <c:pt idx="1535">
                  <c:v>5.7701696553064433E-4</c:v>
                </c:pt>
                <c:pt idx="1536">
                  <c:v>5.7741781092433321E-4</c:v>
                </c:pt>
                <c:pt idx="1537">
                  <c:v>5.7781893477535241E-4</c:v>
                </c:pt>
                <c:pt idx="1538">
                  <c:v>5.7822033728555046E-4</c:v>
                </c:pt>
                <c:pt idx="1539">
                  <c:v>5.7862201864430386E-4</c:v>
                </c:pt>
                <c:pt idx="1540">
                  <c:v>5.7902397904111176E-4</c:v>
                </c:pt>
                <c:pt idx="1541">
                  <c:v>5.7942621867824366E-4</c:v>
                </c:pt>
                <c:pt idx="1542">
                  <c:v>5.7982873774547095E-4</c:v>
                </c:pt>
                <c:pt idx="1543">
                  <c:v>5.8023153643690971E-4</c:v>
                </c:pt>
                <c:pt idx="1544">
                  <c:v>5.8063461494258612E-4</c:v>
                </c:pt>
                <c:pt idx="1545">
                  <c:v>5.810379734653325E-4</c:v>
                </c:pt>
                <c:pt idx="1546">
                  <c:v>5.8144161219544791E-4</c:v>
                </c:pt>
                <c:pt idx="1547">
                  <c:v>5.818455313233551E-4</c:v>
                </c:pt>
                <c:pt idx="1548">
                  <c:v>5.8224973105230914E-4</c:v>
                </c:pt>
                <c:pt idx="1549">
                  <c:v>5.8265421157300623E-4</c:v>
                </c:pt>
                <c:pt idx="1550">
                  <c:v>5.8305897307626595E-4</c:v>
                </c:pt>
                <c:pt idx="1551">
                  <c:v>5.8346401576576761E-4</c:v>
                </c:pt>
                <c:pt idx="1552">
                  <c:v>5.8386933983260475E-4</c:v>
                </c:pt>
                <c:pt idx="1553">
                  <c:v>5.8427494546799499E-4</c:v>
                </c:pt>
                <c:pt idx="1554">
                  <c:v>5.8468083287604251E-4</c:v>
                </c:pt>
                <c:pt idx="1555">
                  <c:v>5.8508700224823933E-4</c:v>
                </c:pt>
                <c:pt idx="1556">
                  <c:v>5.8549345377620203E-4</c:v>
                </c:pt>
                <c:pt idx="1557">
                  <c:v>5.8590018766446013E-4</c:v>
                </c:pt>
                <c:pt idx="1558">
                  <c:v>5.8630720410490517E-4</c:v>
                </c:pt>
                <c:pt idx="1559">
                  <c:v>5.8671450329382232E-4</c:v>
                </c:pt>
                <c:pt idx="1560">
                  <c:v>5.871220854233608E-4</c:v>
                </c:pt>
                <c:pt idx="1561">
                  <c:v>5.8752995069861927E-4</c:v>
                </c:pt>
                <c:pt idx="1562">
                  <c:v>5.87938099312023E-4</c:v>
                </c:pt>
                <c:pt idx="1563">
                  <c:v>5.8834653145612217E-4</c:v>
                </c:pt>
                <c:pt idx="1564">
                  <c:v>5.8875524733644315E-4</c:v>
                </c:pt>
                <c:pt idx="1565">
                  <c:v>5.8916424714581259E-4</c:v>
                </c:pt>
                <c:pt idx="1566">
                  <c:v>5.8957353107718215E-4</c:v>
                </c:pt>
                <c:pt idx="1567">
                  <c:v>5.8998309933650677E-4</c:v>
                </c:pt>
                <c:pt idx="1568">
                  <c:v>5.9039295211701524E-4</c:v>
                </c:pt>
                <c:pt idx="1569">
                  <c:v>5.9080308961206179E-4</c:v>
                </c:pt>
                <c:pt idx="1570">
                  <c:v>5.912135120280307E-4</c:v>
                </c:pt>
                <c:pt idx="1571">
                  <c:v>5.9162421955855375E-4</c:v>
                </c:pt>
                <c:pt idx="1572">
                  <c:v>5.9203521240169615E-4</c:v>
                </c:pt>
                <c:pt idx="1573">
                  <c:v>5.9244649075134966E-4</c:v>
                </c:pt>
                <c:pt idx="1574">
                  <c:v>5.9285805481447277E-4</c:v>
                </c:pt>
                <c:pt idx="1575">
                  <c:v>5.932699047852361E-4</c:v>
                </c:pt>
                <c:pt idx="1576">
                  <c:v>5.9368204085793574E-4</c:v>
                </c:pt>
                <c:pt idx="1577">
                  <c:v>5.94094463239962E-4</c:v>
                </c:pt>
                <c:pt idx="1578">
                  <c:v>5.9450717212589013E-4</c:v>
                </c:pt>
                <c:pt idx="1579">
                  <c:v>5.949201677104217E-4</c:v>
                </c:pt>
                <c:pt idx="1580">
                  <c:v>5.953334502013793E-4</c:v>
                </c:pt>
                <c:pt idx="1581">
                  <c:v>5.957470197937441E-4</c:v>
                </c:pt>
                <c:pt idx="1582">
                  <c:v>5.9616087668262383E-4</c:v>
                </c:pt>
                <c:pt idx="1583">
                  <c:v>5.9657502107627431E-4</c:v>
                </c:pt>
                <c:pt idx="1584">
                  <c:v>5.9698945317008341E-4</c:v>
                </c:pt>
                <c:pt idx="1585">
                  <c:v>5.9740417315956563E-4</c:v>
                </c:pt>
                <c:pt idx="1586">
                  <c:v>5.9781918125341134E-4</c:v>
                </c:pt>
                <c:pt idx="1587">
                  <c:v>5.9823447764741577E-4</c:v>
                </c:pt>
                <c:pt idx="1588">
                  <c:v>5.9865006254185694E-4</c:v>
                </c:pt>
                <c:pt idx="1589">
                  <c:v>5.9906593613279322E-4</c:v>
                </c:pt>
                <c:pt idx="1590">
                  <c:v>5.9948209862949534E-4</c:v>
                </c:pt>
                <c:pt idx="1591">
                  <c:v>5.9989855022830321E-4</c:v>
                </c:pt>
                <c:pt idx="1592">
                  <c:v>6.0031529112568424E-4</c:v>
                </c:pt>
                <c:pt idx="1593">
                  <c:v>6.0073232153134558E-4</c:v>
                </c:pt>
                <c:pt idx="1594">
                  <c:v>6.0114964164203653E-4</c:v>
                </c:pt>
                <c:pt idx="1595">
                  <c:v>6.0156725165463421E-4</c:v>
                </c:pt>
                <c:pt idx="1596">
                  <c:v>6.0198515177928324E-4</c:v>
                </c:pt>
                <c:pt idx="1597">
                  <c:v>6.0240334221314318E-4</c:v>
                </c:pt>
                <c:pt idx="1598">
                  <c:v>6.0282182315350155E-4</c:v>
                </c:pt>
                <c:pt idx="1599">
                  <c:v>6.032405948109415E-4</c:v>
                </c:pt>
                <c:pt idx="1600">
                  <c:v>6.0365965738303363E-4</c:v>
                </c:pt>
                <c:pt idx="1601">
                  <c:v>6.04079011067477E-4</c:v>
                </c:pt>
                <c:pt idx="1602">
                  <c:v>6.0449865607529378E-4</c:v>
                </c:pt>
                <c:pt idx="1603">
                  <c:v>6.0491859260446677E-4</c:v>
                </c:pt>
                <c:pt idx="1604">
                  <c:v>6.0533882085751171E-4</c:v>
                </c:pt>
                <c:pt idx="1605">
                  <c:v>6.0575934103267756E-4</c:v>
                </c:pt>
                <c:pt idx="1606">
                  <c:v>6.0618015334157316E-4</c:v>
                </c:pt>
                <c:pt idx="1607">
                  <c:v>6.0660125798273241E-4</c:v>
                </c:pt>
                <c:pt idx="1608">
                  <c:v>6.0702265515481758E-4</c:v>
                </c:pt>
                <c:pt idx="1609">
                  <c:v>6.0744434506987887E-4</c:v>
                </c:pt>
                <c:pt idx="1610">
                  <c:v>6.0786632792686414E-4</c:v>
                </c:pt>
                <c:pt idx="1611">
                  <c:v>6.0828860392485003E-4</c:v>
                </c:pt>
                <c:pt idx="1612">
                  <c:v>6.0871117327632911E-4</c:v>
                </c:pt>
                <c:pt idx="1613">
                  <c:v>6.0913403618066393E-4</c:v>
                </c:pt>
                <c:pt idx="1614">
                  <c:v>6.0955719283734629E-4</c:v>
                </c:pt>
                <c:pt idx="1615">
                  <c:v>6.0998064345931208E-4</c:v>
                </c:pt>
                <c:pt idx="1616">
                  <c:v>6.1040438824633953E-4</c:v>
                </c:pt>
                <c:pt idx="1617">
                  <c:v>6.1082842740278092E-4</c:v>
                </c:pt>
                <c:pt idx="1618">
                  <c:v>6.1125276112868304E-4</c:v>
                </c:pt>
                <c:pt idx="1619">
                  <c:v>6.1167738963757397E-4</c:v>
                </c:pt>
                <c:pt idx="1620">
                  <c:v>6.1210231312978762E-4</c:v>
                </c:pt>
                <c:pt idx="1621">
                  <c:v>6.1252753180578818E-4</c:v>
                </c:pt>
                <c:pt idx="1622">
                  <c:v>6.1295304587954882E-4</c:v>
                </c:pt>
                <c:pt idx="1623">
                  <c:v>6.1337885555182137E-4</c:v>
                </c:pt>
                <c:pt idx="1624">
                  <c:v>6.1380496102348813E-4</c:v>
                </c:pt>
                <c:pt idx="1625">
                  <c:v>6.1423136250896839E-4</c:v>
                </c:pt>
                <c:pt idx="1626">
                  <c:v>6.1465806020943295E-4</c:v>
                </c:pt>
                <c:pt idx="1627">
                  <c:v>6.1508505432618257E-4</c:v>
                </c:pt>
                <c:pt idx="1628">
                  <c:v>6.1551234507408424E-4</c:v>
                </c:pt>
                <c:pt idx="1629">
                  <c:v>6.1593993265472778E-4</c:v>
                </c:pt>
                <c:pt idx="1630">
                  <c:v>6.1636781726983421E-4</c:v>
                </c:pt>
                <c:pt idx="1631">
                  <c:v>6.1679599913471827E-4</c:v>
                </c:pt>
                <c:pt idx="1632">
                  <c:v>6.1722447845139047E-4</c:v>
                </c:pt>
                <c:pt idx="1633">
                  <c:v>6.176532554264864E-4</c:v>
                </c:pt>
                <c:pt idx="1634">
                  <c:v>6.1808233026228784E-4</c:v>
                </c:pt>
                <c:pt idx="1635">
                  <c:v>6.1851170317470865E-4</c:v>
                </c:pt>
                <c:pt idx="1636">
                  <c:v>6.1894137436632117E-4</c:v>
                </c:pt>
                <c:pt idx="1637">
                  <c:v>6.1937134403982925E-4</c:v>
                </c:pt>
                <c:pt idx="1638">
                  <c:v>6.1980161241159703E-4</c:v>
                </c:pt>
                <c:pt idx="1639">
                  <c:v>6.2023217968461926E-4</c:v>
                </c:pt>
                <c:pt idx="1640">
                  <c:v>6.206630460620225E-4</c:v>
                </c:pt>
                <c:pt idx="1641">
                  <c:v>6.2109421176062215E-4</c:v>
                </c:pt>
                <c:pt idx="1642">
                  <c:v>6.2152567698383634E-4</c:v>
                </c:pt>
                <c:pt idx="1643">
                  <c:v>6.2195744193521522E-4</c:v>
                </c:pt>
                <c:pt idx="1644">
                  <c:v>6.2238950683202621E-4</c:v>
                </c:pt>
                <c:pt idx="1645">
                  <c:v>6.2282187187811199E-4</c:v>
                </c:pt>
                <c:pt idx="1646">
                  <c:v>6.2325453727744688E-4</c:v>
                </c:pt>
                <c:pt idx="1647">
                  <c:v>6.2368750324775179E-4</c:v>
                </c:pt>
                <c:pt idx="1648">
                  <c:v>6.241207699932941E-4</c:v>
                </c:pt>
                <c:pt idx="1649">
                  <c:v>6.2455433772301799E-4</c:v>
                </c:pt>
                <c:pt idx="1650">
                  <c:v>6.249882066414657E-4</c:v>
                </c:pt>
                <c:pt idx="1651">
                  <c:v>6.2542237696696333E-4</c:v>
                </c:pt>
                <c:pt idx="1652">
                  <c:v>6.258568489043466E-4</c:v>
                </c:pt>
                <c:pt idx="1653">
                  <c:v>6.2629162265858416E-4</c:v>
                </c:pt>
                <c:pt idx="1654">
                  <c:v>6.2672669844845757E-4</c:v>
                </c:pt>
                <c:pt idx="1655">
                  <c:v>6.2716207647922975E-4</c:v>
                </c:pt>
                <c:pt idx="1656">
                  <c:v>6.2759775695629683E-4</c:v>
                </c:pt>
                <c:pt idx="1657">
                  <c:v>6.2803374009889651E-4</c:v>
                </c:pt>
                <c:pt idx="1658">
                  <c:v>6.2847002611271985E-4</c:v>
                </c:pt>
                <c:pt idx="1659">
                  <c:v>6.2890661520359123E-4</c:v>
                </c:pt>
                <c:pt idx="1660">
                  <c:v>6.2934350759120581E-4</c:v>
                </c:pt>
                <c:pt idx="1661">
                  <c:v>6.2978070348168353E-4</c:v>
                </c:pt>
                <c:pt idx="1662">
                  <c:v>6.3021820308586344E-4</c:v>
                </c:pt>
                <c:pt idx="1663">
                  <c:v>6.306560066101425E-4</c:v>
                </c:pt>
                <c:pt idx="1664">
                  <c:v>6.3109411427482681E-4</c:v>
                </c:pt>
                <c:pt idx="1665">
                  <c:v>6.3153252628660986E-4</c:v>
                </c:pt>
                <c:pt idx="1666">
                  <c:v>6.3197124285231882E-4</c:v>
                </c:pt>
                <c:pt idx="1667">
                  <c:v>6.3241026419271948E-4</c:v>
                </c:pt>
                <c:pt idx="1668">
                  <c:v>6.328495905149361E-4</c:v>
                </c:pt>
                <c:pt idx="1669">
                  <c:v>6.3328922202622747E-4</c:v>
                </c:pt>
                <c:pt idx="1670">
                  <c:v>6.3372915894781973E-4</c:v>
                </c:pt>
                <c:pt idx="1671">
                  <c:v>6.3416940148726896E-4</c:v>
                </c:pt>
                <c:pt idx="1672">
                  <c:v>6.3460994985226635E-4</c:v>
                </c:pt>
                <c:pt idx="1673">
                  <c:v>6.3505080426449914E-4</c:v>
                </c:pt>
                <c:pt idx="1674">
                  <c:v>6.3549196493195668E-4</c:v>
                </c:pt>
                <c:pt idx="1675">
                  <c:v>6.3593343206276305E-4</c:v>
                </c:pt>
                <c:pt idx="1676">
                  <c:v>6.3637520587906781E-4</c:v>
                </c:pt>
                <c:pt idx="1677">
                  <c:v>6.368172865892941E-4</c:v>
                </c:pt>
                <c:pt idx="1678">
                  <c:v>6.372596744066367E-4</c:v>
                </c:pt>
                <c:pt idx="1679">
                  <c:v>6.3770236953979858E-4</c:v>
                </c:pt>
                <c:pt idx="1680">
                  <c:v>6.381453722115474E-4</c:v>
                </c:pt>
                <c:pt idx="1681">
                  <c:v>6.38588682630886E-4</c:v>
                </c:pt>
                <c:pt idx="1682">
                  <c:v>6.3903230100695253E-4</c:v>
                </c:pt>
                <c:pt idx="1683">
                  <c:v>6.3947622756297924E-4</c:v>
                </c:pt>
                <c:pt idx="1684">
                  <c:v>6.3992046250840482E-4</c:v>
                </c:pt>
                <c:pt idx="1685">
                  <c:v>6.4036500605280371E-4</c:v>
                </c:pt>
                <c:pt idx="1686">
                  <c:v>6.4080985841987359E-4</c:v>
                </c:pt>
                <c:pt idx="1687">
                  <c:v>6.4125501981948988E-4</c:v>
                </c:pt>
                <c:pt idx="1688">
                  <c:v>6.4170049046166416E-4</c:v>
                </c:pt>
                <c:pt idx="1689">
                  <c:v>6.4214627057056076E-4</c:v>
                </c:pt>
                <c:pt idx="1690">
                  <c:v>6.4259236035649279E-4</c:v>
                </c:pt>
                <c:pt idx="1691">
                  <c:v>6.4303876002990952E-4</c:v>
                </c:pt>
                <c:pt idx="1692">
                  <c:v>6.4348546981544302E-4</c:v>
                </c:pt>
                <c:pt idx="1693">
                  <c:v>6.4393248992384493E-4</c:v>
                </c:pt>
                <c:pt idx="1694">
                  <c:v>6.4437982057069195E-4</c:v>
                </c:pt>
                <c:pt idx="1695">
                  <c:v>6.4482746196701916E-4</c:v>
                </c:pt>
                <c:pt idx="1696">
                  <c:v>6.45275414338083E-4</c:v>
                </c:pt>
                <c:pt idx="1697">
                  <c:v>6.4572367789522158E-4</c:v>
                </c:pt>
                <c:pt idx="1698">
                  <c:v>6.4617225284990983E-4</c:v>
                </c:pt>
                <c:pt idx="1699">
                  <c:v>6.466211394278742E-4</c:v>
                </c:pt>
                <c:pt idx="1700">
                  <c:v>6.4707033784089341E-4</c:v>
                </c:pt>
                <c:pt idx="1701">
                  <c:v>6.4751984830088336E-4</c:v>
                </c:pt>
                <c:pt idx="1702">
                  <c:v>6.4796967103404124E-4</c:v>
                </c:pt>
                <c:pt idx="1703">
                  <c:v>6.484198062525876E-4</c:v>
                </c:pt>
                <c:pt idx="1704">
                  <c:v>6.4887025416888024E-4</c:v>
                </c:pt>
                <c:pt idx="1705">
                  <c:v>6.4932101500958809E-4</c:v>
                </c:pt>
                <c:pt idx="1706">
                  <c:v>6.4977208898737418E-4</c:v>
                </c:pt>
                <c:pt idx="1707">
                  <c:v>6.5022347631977031E-4</c:v>
                </c:pt>
                <c:pt idx="1708">
                  <c:v>6.5067517721972509E-4</c:v>
                </c:pt>
                <c:pt idx="1709">
                  <c:v>6.5112719191453791E-4</c:v>
                </c:pt>
                <c:pt idx="1710">
                  <c:v>6.5157952061746342E-4</c:v>
                </c:pt>
                <c:pt idx="1711">
                  <c:v>6.5203216354189442E-4</c:v>
                </c:pt>
                <c:pt idx="1712">
                  <c:v>6.5248512091560409E-4</c:v>
                </c:pt>
                <c:pt idx="1713">
                  <c:v>6.5293839295229195E-4</c:v>
                </c:pt>
                <c:pt idx="1714">
                  <c:v>6.5339197986579573E-4</c:v>
                </c:pt>
                <c:pt idx="1715">
                  <c:v>6.5384588188436394E-4</c:v>
                </c:pt>
                <c:pt idx="1716">
                  <c:v>6.5430009922214137E-4</c:v>
                </c:pt>
                <c:pt idx="1717">
                  <c:v>6.5475463209341191E-4</c:v>
                </c:pt>
                <c:pt idx="1718">
                  <c:v>6.5520948072690004E-4</c:v>
                </c:pt>
                <c:pt idx="1719">
                  <c:v>6.5566464533719723E-4</c:v>
                </c:pt>
                <c:pt idx="1720">
                  <c:v>6.5612012613903417E-4</c:v>
                </c:pt>
                <c:pt idx="1721">
                  <c:v>6.5657592336161238E-4</c:v>
                </c:pt>
                <c:pt idx="1722">
                  <c:v>6.5703203721997091E-4</c:v>
                </c:pt>
                <c:pt idx="1723">
                  <c:v>6.5748846793407204E-4</c:v>
                </c:pt>
                <c:pt idx="1724">
                  <c:v>6.5794521571924374E-4</c:v>
                </c:pt>
                <c:pt idx="1725">
                  <c:v>6.5840228080532516E-4</c:v>
                </c:pt>
                <c:pt idx="1726">
                  <c:v>6.5885966340795338E-4</c:v>
                </c:pt>
                <c:pt idx="1727">
                  <c:v>6.5931736374290546E-4</c:v>
                </c:pt>
                <c:pt idx="1728">
                  <c:v>6.5977538204049985E-4</c:v>
                </c:pt>
                <c:pt idx="1729">
                  <c:v>6.6023371851682338E-4</c:v>
                </c:pt>
                <c:pt idx="1730">
                  <c:v>6.6069237338810315E-4</c:v>
                </c:pt>
                <c:pt idx="1731">
                  <c:v>6.6115134688513792E-4</c:v>
                </c:pt>
                <c:pt idx="1732">
                  <c:v>6.6161063922446511E-4</c:v>
                </c:pt>
                <c:pt idx="1733">
                  <c:v>6.6207025062276284E-4</c:v>
                </c:pt>
                <c:pt idx="1734">
                  <c:v>6.6253018131131117E-4</c:v>
                </c:pt>
                <c:pt idx="1735">
                  <c:v>6.6299043150709917E-4</c:v>
                </c:pt>
                <c:pt idx="1736">
                  <c:v>6.6345100142725666E-4</c:v>
                </c:pt>
                <c:pt idx="1737">
                  <c:v>6.6391189130354615E-4</c:v>
                </c:pt>
                <c:pt idx="1738">
                  <c:v>6.6437310135340939E-4</c:v>
                </c:pt>
                <c:pt idx="1739">
                  <c:v>6.6483463179926611E-4</c:v>
                </c:pt>
                <c:pt idx="1740">
                  <c:v>6.6529648285885035E-4</c:v>
                </c:pt>
                <c:pt idx="1741">
                  <c:v>6.6575865476456908E-4</c:v>
                </c:pt>
                <c:pt idx="1742">
                  <c:v>6.6622114773446891E-4</c:v>
                </c:pt>
                <c:pt idx="1743">
                  <c:v>6.6668396198673772E-4</c:v>
                </c:pt>
                <c:pt idx="1744">
                  <c:v>6.6714709775426734E-4</c:v>
                </c:pt>
                <c:pt idx="1745">
                  <c:v>6.6761055525555888E-4</c:v>
                </c:pt>
                <c:pt idx="1746">
                  <c:v>6.6807433470925538E-4</c:v>
                </c:pt>
                <c:pt idx="1747">
                  <c:v>6.6853843634873437E-4</c:v>
                </c:pt>
                <c:pt idx="1748">
                  <c:v>6.6900286039295266E-4</c:v>
                </c:pt>
                <c:pt idx="1749">
                  <c:v>6.694676070610093E-4</c:v>
                </c:pt>
                <c:pt idx="1750">
                  <c:v>6.6993267658676842E-4</c:v>
                </c:pt>
                <c:pt idx="1751">
                  <c:v>6.703980691896436E-4</c:v>
                </c:pt>
                <c:pt idx="1752">
                  <c:v>6.7086378509407184E-4</c:v>
                </c:pt>
                <c:pt idx="1753">
                  <c:v>6.7132982451976163E-4</c:v>
                </c:pt>
                <c:pt idx="1754">
                  <c:v>6.7179618770122761E-4</c:v>
                </c:pt>
                <c:pt idx="1755">
                  <c:v>6.7226287485849356E-4</c:v>
                </c:pt>
                <c:pt idx="1756">
                  <c:v>6.7272988621172624E-4</c:v>
                </c:pt>
                <c:pt idx="1757">
                  <c:v>6.731972219959294E-4</c:v>
                </c:pt>
                <c:pt idx="1758">
                  <c:v>6.7366488243158584E-4</c:v>
                </c:pt>
                <c:pt idx="1759">
                  <c:v>6.7413286773932118E-4</c:v>
                </c:pt>
                <c:pt idx="1760">
                  <c:v>6.7460117815462944E-4</c:v>
                </c:pt>
                <c:pt idx="1761">
                  <c:v>6.7506981389845312E-4</c:v>
                </c:pt>
                <c:pt idx="1762">
                  <c:v>6.7553877519187819E-4</c:v>
                </c:pt>
                <c:pt idx="1763">
                  <c:v>6.7600806227088948E-4</c:v>
                </c:pt>
                <c:pt idx="1764">
                  <c:v>6.7647767535689051E-4</c:v>
                </c:pt>
                <c:pt idx="1765">
                  <c:v>6.7694761467142824E-4</c:v>
                </c:pt>
                <c:pt idx="1766">
                  <c:v>6.7741788045097974E-4</c:v>
                </c:pt>
                <c:pt idx="1767">
                  <c:v>6.7788847291741007E-4</c:v>
                </c:pt>
                <c:pt idx="1768">
                  <c:v>6.7835939229766399E-4</c:v>
                </c:pt>
                <c:pt idx="1769">
                  <c:v>6.7883063881390472E-4</c:v>
                </c:pt>
                <c:pt idx="1770">
                  <c:v>6.7930221270326723E-4</c:v>
                </c:pt>
                <c:pt idx="1771">
                  <c:v>6.797741141882337E-4</c:v>
                </c:pt>
                <c:pt idx="1772">
                  <c:v>6.8024634349143063E-4</c:v>
                </c:pt>
                <c:pt idx="1773">
                  <c:v>6.8071890085048749E-4</c:v>
                </c:pt>
                <c:pt idx="1774">
                  <c:v>6.8119178648835073E-4</c:v>
                </c:pt>
                <c:pt idx="1775">
                  <c:v>6.8166500062811098E-4</c:v>
                </c:pt>
                <c:pt idx="1776">
                  <c:v>6.8213854350789342E-4</c:v>
                </c:pt>
                <c:pt idx="1777">
                  <c:v>6.8261241535110917E-4</c:v>
                </c:pt>
                <c:pt idx="1778">
                  <c:v>6.8308661638131422E-4</c:v>
                </c:pt>
                <c:pt idx="1779">
                  <c:v>6.8356114683713052E-4</c:v>
                </c:pt>
                <c:pt idx="1780">
                  <c:v>6.8403600694243486E-4</c:v>
                </c:pt>
                <c:pt idx="1781">
                  <c:v>6.8451119692124987E-4</c:v>
                </c:pt>
                <c:pt idx="1782">
                  <c:v>6.8498671701269461E-4</c:v>
                </c:pt>
                <c:pt idx="1783">
                  <c:v>6.8546256744111327E-4</c:v>
                </c:pt>
                <c:pt idx="1784">
                  <c:v>6.8593874843598612E-4</c:v>
                </c:pt>
                <c:pt idx="1785">
                  <c:v>6.8641526022195857E-4</c:v>
                </c:pt>
                <c:pt idx="1786">
                  <c:v>6.8689210303881526E-4</c:v>
                </c:pt>
                <c:pt idx="1787">
                  <c:v>6.8736927711152411E-4</c:v>
                </c:pt>
                <c:pt idx="1788">
                  <c:v>6.8784678266519902E-4</c:v>
                </c:pt>
                <c:pt idx="1789">
                  <c:v>6.8832461994012477E-4</c:v>
                </c:pt>
                <c:pt idx="1790">
                  <c:v>6.8880278916173831E-4</c:v>
                </c:pt>
                <c:pt idx="1791">
                  <c:v>6.8928129055562321E-4</c:v>
                </c:pt>
                <c:pt idx="1792">
                  <c:v>6.8976012436256515E-4</c:v>
                </c:pt>
                <c:pt idx="1793">
                  <c:v>6.9023929080847153E-4</c:v>
                </c:pt>
                <c:pt idx="1794">
                  <c:v>6.9071879011939612E-4</c:v>
                </c:pt>
                <c:pt idx="1795">
                  <c:v>6.9119862253662681E-4</c:v>
                </c:pt>
                <c:pt idx="1796">
                  <c:v>6.9167878828654209E-4</c:v>
                </c:pt>
                <c:pt idx="1797">
                  <c:v>6.9215928760070348E-4</c:v>
                </c:pt>
                <c:pt idx="1798">
                  <c:v>6.9264012070579357E-4</c:v>
                </c:pt>
                <c:pt idx="1799">
                  <c:v>6.9312128784377127E-4</c:v>
                </c:pt>
                <c:pt idx="1800">
                  <c:v>6.93602789241645E-4</c:v>
                </c:pt>
                <c:pt idx="1801">
                  <c:v>6.9408462512657006E-4</c:v>
                </c:pt>
                <c:pt idx="1802">
                  <c:v>6.9456679574101006E-4</c:v>
                </c:pt>
                <c:pt idx="1803">
                  <c:v>6.9504930131244677E-4</c:v>
                </c:pt>
                <c:pt idx="1804">
                  <c:v>6.955321420685092E-4</c:v>
                </c:pt>
                <c:pt idx="1805">
                  <c:v>6.9601531825216661E-4</c:v>
                </c:pt>
                <c:pt idx="1806">
                  <c:v>6.9649883009137512E-4</c:v>
                </c:pt>
                <c:pt idx="1807">
                  <c:v>6.9698267781423862E-4</c:v>
                </c:pt>
                <c:pt idx="1808">
                  <c:v>6.9746686166423312E-4</c:v>
                </c:pt>
                <c:pt idx="1809">
                  <c:v>6.9795138186979006E-4</c:v>
                </c:pt>
                <c:pt idx="1810">
                  <c:v>6.9843623865948896E-4</c:v>
                </c:pt>
                <c:pt idx="1811">
                  <c:v>6.9892143227731358E-4</c:v>
                </c:pt>
                <c:pt idx="1812">
                  <c:v>6.9940696295217185E-4</c:v>
                </c:pt>
                <c:pt idx="1813">
                  <c:v>6.9989283091821241E-4</c:v>
                </c:pt>
                <c:pt idx="1814">
                  <c:v>7.0037903640465067E-4</c:v>
                </c:pt>
                <c:pt idx="1815">
                  <c:v>7.0086557965614909E-4</c:v>
                </c:pt>
                <c:pt idx="1816">
                  <c:v>7.0135246090225227E-4</c:v>
                </c:pt>
                <c:pt idx="1817">
                  <c:v>7.0183968037265362E-4</c:v>
                </c:pt>
                <c:pt idx="1818">
                  <c:v>7.0232723831252584E-4</c:v>
                </c:pt>
                <c:pt idx="1819">
                  <c:v>7.0281513495189219E-4</c:v>
                </c:pt>
                <c:pt idx="1820">
                  <c:v>7.0330337052092521E-4</c:v>
                </c:pt>
                <c:pt idx="1821">
                  <c:v>7.0379194526530879E-4</c:v>
                </c:pt>
                <c:pt idx="1822">
                  <c:v>7.0428085941554616E-4</c:v>
                </c:pt>
                <c:pt idx="1823">
                  <c:v>7.0477011320228952E-4</c:v>
                </c:pt>
                <c:pt idx="1824">
                  <c:v>7.0525970687173548E-4</c:v>
                </c:pt>
                <c:pt idx="1825">
                  <c:v>7.0574964065486768E-4</c:v>
                </c:pt>
                <c:pt idx="1826">
                  <c:v>7.0623991478281959E-4</c:v>
                </c:pt>
                <c:pt idx="1827">
                  <c:v>7.0673052950230109E-4</c:v>
                </c:pt>
                <c:pt idx="1828">
                  <c:v>7.0722148504477763E-4</c:v>
                </c:pt>
                <c:pt idx="1829">
                  <c:v>7.0771278164701414E-4</c:v>
                </c:pt>
                <c:pt idx="1830">
                  <c:v>7.0820441954078681E-4</c:v>
                </c:pt>
                <c:pt idx="1831">
                  <c:v>7.0869639897349203E-4</c:v>
                </c:pt>
                <c:pt idx="1832">
                  <c:v>7.0918872017723884E-4</c:v>
                </c:pt>
                <c:pt idx="1833">
                  <c:v>7.0968138338428719E-4</c:v>
                </c:pt>
                <c:pt idx="1834">
                  <c:v>7.1017438884254903E-4</c:v>
                </c:pt>
                <c:pt idx="1835">
                  <c:v>7.106677367846178E-4</c:v>
                </c:pt>
                <c:pt idx="1836">
                  <c:v>7.1116142744323779E-4</c:v>
                </c:pt>
                <c:pt idx="1837">
                  <c:v>7.1165546106683776E-4</c:v>
                </c:pt>
                <c:pt idx="1838">
                  <c:v>7.1214983788849646E-4</c:v>
                </c:pt>
                <c:pt idx="1839">
                  <c:v>7.1264455814144324E-4</c:v>
                </c:pt>
                <c:pt idx="1840">
                  <c:v>7.1313962207462543E-4</c:v>
                </c:pt>
                <c:pt idx="1841">
                  <c:v>7.1363502992160741E-4</c:v>
                </c:pt>
                <c:pt idx="1842">
                  <c:v>7.1413078192130114E-4</c:v>
                </c:pt>
                <c:pt idx="1843">
                  <c:v>7.1462687830758519E-4</c:v>
                </c:pt>
                <c:pt idx="1844">
                  <c:v>7.1512331933009895E-4</c:v>
                </c:pt>
                <c:pt idx="1845">
                  <c:v>7.1562010522305676E-4</c:v>
                </c:pt>
                <c:pt idx="1846">
                  <c:v>7.1611723622082475E-4</c:v>
                </c:pt>
                <c:pt idx="1847">
                  <c:v>7.1661471257356295E-4</c:v>
                </c:pt>
                <c:pt idx="1848">
                  <c:v>7.1711253451597434E-4</c:v>
                </c:pt>
                <c:pt idx="1849">
                  <c:v>7.1761070228291361E-4</c:v>
                </c:pt>
                <c:pt idx="1850">
                  <c:v>7.1810921612506281E-4</c:v>
                </c:pt>
                <c:pt idx="1851">
                  <c:v>7.1860807627761392E-4</c:v>
                </c:pt>
                <c:pt idx="1852">
                  <c:v>7.1910728297591177E-4</c:v>
                </c:pt>
                <c:pt idx="1853">
                  <c:v>7.1960683647116113E-4</c:v>
                </c:pt>
                <c:pt idx="1854">
                  <c:v>7.2010673699904456E-4</c:v>
                </c:pt>
                <c:pt idx="1855">
                  <c:v>7.2060698479539762E-4</c:v>
                </c:pt>
                <c:pt idx="1856">
                  <c:v>7.2110758011194884E-4</c:v>
                </c:pt>
                <c:pt idx="1857">
                  <c:v>7.2160852318487248E-4</c:v>
                </c:pt>
                <c:pt idx="1858">
                  <c:v>7.2210981425574982E-4</c:v>
                </c:pt>
                <c:pt idx="1859">
                  <c:v>7.2261145356107245E-4</c:v>
                </c:pt>
                <c:pt idx="1860">
                  <c:v>7.2311344135326909E-4</c:v>
                </c:pt>
                <c:pt idx="1861">
                  <c:v>7.2361577786917092E-4</c:v>
                </c:pt>
                <c:pt idx="1862">
                  <c:v>7.2411846334576274E-4</c:v>
                </c:pt>
                <c:pt idx="1863">
                  <c:v>7.2462149803599976E-4</c:v>
                </c:pt>
                <c:pt idx="1864">
                  <c:v>7.2512488217720699E-4</c:v>
                </c:pt>
                <c:pt idx="1865">
                  <c:v>7.2562861600686333E-4</c:v>
                </c:pt>
                <c:pt idx="1866">
                  <c:v>7.2613269977845165E-4</c:v>
                </c:pt>
                <c:pt idx="1867">
                  <c:v>7.2663713372979203E-4</c:v>
                </c:pt>
                <c:pt idx="1868">
                  <c:v>7.2714191809885849E-4</c:v>
                </c:pt>
                <c:pt idx="1869">
                  <c:v>7.2764705313966269E-4</c:v>
                </c:pt>
                <c:pt idx="1870">
                  <c:v>7.2815253909052041E-4</c:v>
                </c:pt>
                <c:pt idx="1871">
                  <c:v>7.2865837618990223E-4</c:v>
                </c:pt>
                <c:pt idx="1872">
                  <c:v>7.2916456469234922E-4</c:v>
                </c:pt>
                <c:pt idx="1873">
                  <c:v>7.2967110483667459E-4</c:v>
                </c:pt>
                <c:pt idx="1874">
                  <c:v>7.3017799686715874E-4</c:v>
                </c:pt>
                <c:pt idx="1875">
                  <c:v>7.3068524102293557E-4</c:v>
                </c:pt>
                <c:pt idx="1876">
                  <c:v>7.3119283755925424E-4</c:v>
                </c:pt>
                <c:pt idx="1877">
                  <c:v>7.3170078671559204E-4</c:v>
                </c:pt>
                <c:pt idx="1878">
                  <c:v>7.3220908873158149E-4</c:v>
                </c:pt>
                <c:pt idx="1879">
                  <c:v>7.3271774386300431E-4</c:v>
                </c:pt>
                <c:pt idx="1880">
                  <c:v>7.3322675234983707E-4</c:v>
                </c:pt>
                <c:pt idx="1881">
                  <c:v>7.3373611443221199E-4</c:v>
                </c:pt>
                <c:pt idx="1882">
                  <c:v>7.3424583036644424E-4</c:v>
                </c:pt>
                <c:pt idx="1883">
                  <c:v>7.3475590039301093E-4</c:v>
                </c:pt>
                <c:pt idx="1884">
                  <c:v>7.352663247525451E-4</c:v>
                </c:pt>
                <c:pt idx="1885">
                  <c:v>7.3577710370189631E-4</c:v>
                </c:pt>
                <c:pt idx="1886">
                  <c:v>7.3628823748204324E-4</c:v>
                </c:pt>
                <c:pt idx="1887">
                  <c:v>7.3679972633948184E-4</c:v>
                </c:pt>
                <c:pt idx="1888">
                  <c:v>7.3731157051551454E-4</c:v>
                </c:pt>
                <c:pt idx="1889">
                  <c:v>7.3782377026770528E-4</c:v>
                </c:pt>
                <c:pt idx="1890">
                  <c:v>7.3833632583770298E-4</c:v>
                </c:pt>
                <c:pt idx="1891">
                  <c:v>7.3884923746731347E-4</c:v>
                </c:pt>
                <c:pt idx="1892">
                  <c:v>7.393625054146379E-4</c:v>
                </c:pt>
                <c:pt idx="1893">
                  <c:v>7.3987612992182925E-4</c:v>
                </c:pt>
                <c:pt idx="1894">
                  <c:v>7.4039011123119738E-4</c:v>
                </c:pt>
                <c:pt idx="1895">
                  <c:v>7.4090444960138186E-4</c:v>
                </c:pt>
                <c:pt idx="1896">
                  <c:v>7.4141914527504048E-4</c:v>
                </c:pt>
                <c:pt idx="1897">
                  <c:v>7.4193419849498876E-4</c:v>
                </c:pt>
                <c:pt idx="1898">
                  <c:v>7.4244960952040535E-4</c:v>
                </c:pt>
                <c:pt idx="1899">
                  <c:v>7.4296537859445445E-4</c:v>
                </c:pt>
                <c:pt idx="1900">
                  <c:v>7.434815059604576E-4</c:v>
                </c:pt>
                <c:pt idx="1901">
                  <c:v>7.4399799187813425E-4</c:v>
                </c:pt>
                <c:pt idx="1902">
                  <c:v>7.4451483659115556E-4</c:v>
                </c:pt>
                <c:pt idx="1903">
                  <c:v>7.4503204034877138E-4</c:v>
                </c:pt>
                <c:pt idx="1904">
                  <c:v>7.4554960339498044E-4</c:v>
                </c:pt>
                <c:pt idx="1905">
                  <c:v>7.4606752599022436E-4</c:v>
                </c:pt>
                <c:pt idx="1906">
                  <c:v>7.4658580837885227E-4</c:v>
                </c:pt>
                <c:pt idx="1907">
                  <c:v>7.4710445080537139E-4</c:v>
                </c:pt>
                <c:pt idx="1908">
                  <c:v>7.4762345353076676E-4</c:v>
                </c:pt>
                <c:pt idx="1909">
                  <c:v>7.4814281679989685E-4</c:v>
                </c:pt>
                <c:pt idx="1910">
                  <c:v>7.4866254085777912E-4</c:v>
                </c:pt>
                <c:pt idx="1911">
                  <c:v>7.4918262596594264E-4</c:v>
                </c:pt>
                <c:pt idx="1912">
                  <c:v>7.4970307236975678E-4</c:v>
                </c:pt>
                <c:pt idx="1913">
                  <c:v>7.5022388031474976E-4</c:v>
                </c:pt>
                <c:pt idx="1914">
                  <c:v>7.5074505006299621E-4</c:v>
                </c:pt>
                <c:pt idx="1915">
                  <c:v>7.5126658186037705E-4</c:v>
                </c:pt>
                <c:pt idx="1916">
                  <c:v>7.5178847595293264E-4</c:v>
                </c:pt>
                <c:pt idx="1917">
                  <c:v>7.5231073260328431E-4</c:v>
                </c:pt>
                <c:pt idx="1918">
                  <c:v>7.5283335205782566E-4</c:v>
                </c:pt>
                <c:pt idx="1919">
                  <c:v>7.5335633456859142E-4</c:v>
                </c:pt>
                <c:pt idx="1920">
                  <c:v>7.5387968038230664E-4</c:v>
                </c:pt>
                <c:pt idx="1921">
                  <c:v>7.5440338976232274E-4</c:v>
                </c:pt>
                <c:pt idx="1922">
                  <c:v>7.5492746295571908E-4</c:v>
                </c:pt>
                <c:pt idx="1923">
                  <c:v>7.5545190020973475E-4</c:v>
                </c:pt>
                <c:pt idx="1924">
                  <c:v>7.5597670178827073E-4</c:v>
                </c:pt>
                <c:pt idx="1925">
                  <c:v>7.565018679389215E-4</c:v>
                </c:pt>
                <c:pt idx="1926">
                  <c:v>7.570273989094419E-4</c:v>
                </c:pt>
                <c:pt idx="1927">
                  <c:v>7.5755329496428325E-4</c:v>
                </c:pt>
                <c:pt idx="1928">
                  <c:v>7.5807955635155634E-4</c:v>
                </c:pt>
                <c:pt idx="1929">
                  <c:v>7.5860618331953262E-4</c:v>
                </c:pt>
                <c:pt idx="1930">
                  <c:v>7.5913317613321516E-4</c:v>
                </c:pt>
                <c:pt idx="1931">
                  <c:v>7.5966053504123192E-4</c:v>
                </c:pt>
                <c:pt idx="1932">
                  <c:v>7.6018826029790342E-4</c:v>
                </c:pt>
                <c:pt idx="1933">
                  <c:v>7.6071635215219189E-4</c:v>
                </c:pt>
                <c:pt idx="1934">
                  <c:v>7.6124481086983732E-4</c:v>
                </c:pt>
                <c:pt idx="1935">
                  <c:v>7.6177363670015949E-4</c:v>
                </c:pt>
                <c:pt idx="1936">
                  <c:v>7.6230282989263971E-4</c:v>
                </c:pt>
                <c:pt idx="1937">
                  <c:v>7.6283239071357235E-4</c:v>
                </c:pt>
                <c:pt idx="1938">
                  <c:v>7.6336231941279695E-4</c:v>
                </c:pt>
                <c:pt idx="1939">
                  <c:v>7.6389261624031524E-4</c:v>
                </c:pt>
                <c:pt idx="1940">
                  <c:v>7.6442328146297681E-4</c:v>
                </c:pt>
                <c:pt idx="1941">
                  <c:v>7.6495431533114247E-4</c:v>
                </c:pt>
                <c:pt idx="1942">
                  <c:v>7.6548571809533525E-4</c:v>
                </c:pt>
                <c:pt idx="1943">
                  <c:v>7.6601749002296125E-4</c:v>
                </c:pt>
                <c:pt idx="1944">
                  <c:v>7.6654963136490323E-4</c:v>
                </c:pt>
                <c:pt idx="1945">
                  <c:v>7.6708214237220689E-4</c:v>
                </c:pt>
                <c:pt idx="1946">
                  <c:v>7.6761502331283596E-4</c:v>
                </c:pt>
                <c:pt idx="1947">
                  <c:v>7.6814827443819642E-4</c:v>
                </c:pt>
                <c:pt idx="1948">
                  <c:v>7.686818960054504E-4</c:v>
                </c:pt>
                <c:pt idx="1949">
                  <c:v>7.6921588826634163E-4</c:v>
                </c:pt>
                <c:pt idx="1950">
                  <c:v>7.6975025148957941E-4</c:v>
                </c:pt>
                <c:pt idx="1951">
                  <c:v>7.7028498592726907E-4</c:v>
                </c:pt>
                <c:pt idx="1952">
                  <c:v>7.708200918316796E-4</c:v>
                </c:pt>
                <c:pt idx="1953">
                  <c:v>7.7135556947208032E-4</c:v>
                </c:pt>
                <c:pt idx="1954">
                  <c:v>7.7189141910110248E-4</c:v>
                </c:pt>
                <c:pt idx="1955">
                  <c:v>7.7242764097154115E-4</c:v>
                </c:pt>
                <c:pt idx="1956">
                  <c:v>7.7296423535322737E-4</c:v>
                </c:pt>
                <c:pt idx="1957">
                  <c:v>7.7350120249931929E-4</c:v>
                </c:pt>
                <c:pt idx="1958">
                  <c:v>7.7403854266313893E-4</c:v>
                </c:pt>
                <c:pt idx="1959">
                  <c:v>7.7457625611508012E-4</c:v>
                </c:pt>
                <c:pt idx="1960">
                  <c:v>7.7511434310882903E-4</c:v>
                </c:pt>
                <c:pt idx="1961">
                  <c:v>7.75652803898236E-4</c:v>
                </c:pt>
                <c:pt idx="1962">
                  <c:v>7.7619163875425887E-4</c:v>
                </c:pt>
                <c:pt idx="1963">
                  <c:v>7.7673084793111258E-4</c:v>
                </c:pt>
                <c:pt idx="1964">
                  <c:v>7.7727043168883262E-4</c:v>
                </c:pt>
                <c:pt idx="1965">
                  <c:v>7.7781039028197545E-4</c:v>
                </c:pt>
                <c:pt idx="1966">
                  <c:v>7.7835072398225254E-4</c:v>
                </c:pt>
                <c:pt idx="1967">
                  <c:v>7.7889143304458617E-4</c:v>
                </c:pt>
                <c:pt idx="1968">
                  <c:v>7.7943251772406375E-4</c:v>
                </c:pt>
                <c:pt idx="1969">
                  <c:v>7.7997397829296345E-4</c:v>
                </c:pt>
                <c:pt idx="1970">
                  <c:v>7.8051581500673903E-4</c:v>
                </c:pt>
                <c:pt idx="1971">
                  <c:v>7.8105802812101013E-4</c:v>
                </c:pt>
                <c:pt idx="1972">
                  <c:v>7.8160061790862241E-4</c:v>
                </c:pt>
                <c:pt idx="1973">
                  <c:v>7.8214358462556271E-4</c:v>
                </c:pt>
                <c:pt idx="1974">
                  <c:v>7.8268692852798355E-4</c:v>
                </c:pt>
                <c:pt idx="1975">
                  <c:v>7.8323064988929981E-4</c:v>
                </c:pt>
                <c:pt idx="1976">
                  <c:v>7.8377474896603209E-4</c:v>
                </c:pt>
                <c:pt idx="1977">
                  <c:v>7.8431922602057369E-4</c:v>
                </c:pt>
                <c:pt idx="1978">
                  <c:v>7.8486408130978976E-4</c:v>
                </c:pt>
                <c:pt idx="1979">
                  <c:v>7.8540931510785587E-4</c:v>
                </c:pt>
                <c:pt idx="1980">
                  <c:v>7.85954927672006E-4</c:v>
                </c:pt>
                <c:pt idx="1981">
                  <c:v>7.8650091925964094E-4</c:v>
                </c:pt>
                <c:pt idx="1982">
                  <c:v>7.8704729014550791E-4</c:v>
                </c:pt>
                <c:pt idx="1983">
                  <c:v>7.875940405873775E-4</c:v>
                </c:pt>
                <c:pt idx="1984">
                  <c:v>7.8814117084318727E-4</c:v>
                </c:pt>
                <c:pt idx="1985">
                  <c:v>7.8868868118825734E-4</c:v>
                </c:pt>
                <c:pt idx="1986">
                  <c:v>7.8923657188089606E-4</c:v>
                </c:pt>
                <c:pt idx="1987">
                  <c:v>7.8978484317957876E-4</c:v>
                </c:pt>
                <c:pt idx="1988">
                  <c:v>7.9033349536019996E-4</c:v>
                </c:pt>
                <c:pt idx="1989">
                  <c:v>7.9088252868160633E-4</c:v>
                </c:pt>
                <c:pt idx="1990">
                  <c:v>7.9143194340281257E-4</c:v>
                </c:pt>
                <c:pt idx="1991">
                  <c:v>7.919817398002885E-4</c:v>
                </c:pt>
                <c:pt idx="1992">
                  <c:v>7.925319181334206E-4</c:v>
                </c:pt>
                <c:pt idx="1993">
                  <c:v>7.9308247866753418E-4</c:v>
                </c:pt>
                <c:pt idx="1994">
                  <c:v>7.9363342166236439E-4</c:v>
                </c:pt>
                <c:pt idx="1995">
                  <c:v>7.9418474739514997E-4</c:v>
                </c:pt>
                <c:pt idx="1996">
                  <c:v>7.9473645612599894E-4</c:v>
                </c:pt>
                <c:pt idx="1997">
                  <c:v>7.9528854811518833E-4</c:v>
                </c:pt>
                <c:pt idx="1998">
                  <c:v>7.9584102364053488E-4</c:v>
                </c:pt>
                <c:pt idx="1999">
                  <c:v>7.9639388296268946E-4</c:v>
                </c:pt>
                <c:pt idx="2000">
                  <c:v>7.9694712634247142E-4</c:v>
                </c:pt>
                <c:pt idx="2001">
                  <c:v>7.9750075405827722E-4</c:v>
                </c:pt>
                <c:pt idx="2002">
                  <c:v>7.9805476637130103E-4</c:v>
                </c:pt>
                <c:pt idx="2003">
                  <c:v>7.9860916354290647E-4</c:v>
                </c:pt>
                <c:pt idx="2004">
                  <c:v>7.9916394585207047E-4</c:v>
                </c:pt>
                <c:pt idx="2005">
                  <c:v>7.9971911356053181E-4</c:v>
                </c:pt>
                <c:pt idx="2006">
                  <c:v>8.0027466693019923E-4</c:v>
                </c:pt>
                <c:pt idx="2007">
                  <c:v>8.0083060624063158E-4</c:v>
                </c:pt>
                <c:pt idx="2008">
                  <c:v>8.013869317541135E-4</c:v>
                </c:pt>
                <c:pt idx="2009">
                  <c:v>8.0194364373893461E-4</c:v>
                </c:pt>
                <c:pt idx="2010">
                  <c:v>8.0250074245773228E-4</c:v>
                </c:pt>
                <c:pt idx="2011">
                  <c:v>8.0305822819084279E-4</c:v>
                </c:pt>
                <c:pt idx="2012">
                  <c:v>8.0361610120128048E-4</c:v>
                </c:pt>
                <c:pt idx="2013">
                  <c:v>8.0417436175223033E-4</c:v>
                </c:pt>
                <c:pt idx="2014">
                  <c:v>8.0473301012461325E-4</c:v>
                </c:pt>
                <c:pt idx="2015">
                  <c:v>8.0529204658199227E-4</c:v>
                </c:pt>
                <c:pt idx="2016">
                  <c:v>8.0585147138810087E-4</c:v>
                </c:pt>
                <c:pt idx="2017">
                  <c:v>8.064112848244463E-4</c:v>
                </c:pt>
                <c:pt idx="2018">
                  <c:v>8.0697148715514085E-4</c:v>
                </c:pt>
                <c:pt idx="2019">
                  <c:v>8.0753207864446834E-4</c:v>
                </c:pt>
                <c:pt idx="2020">
                  <c:v>8.080930595745229E-4</c:v>
                </c:pt>
                <c:pt idx="2021">
                  <c:v>8.0865443020996771E-4</c:v>
                </c:pt>
                <c:pt idx="2022">
                  <c:v>8.0921619082152554E-4</c:v>
                </c:pt>
                <c:pt idx="2023">
                  <c:v>8.0977834167421533E-4</c:v>
                </c:pt>
                <c:pt idx="2024">
                  <c:v>8.103408830509157E-4</c:v>
                </c:pt>
                <c:pt idx="2025">
                  <c:v>8.1090381521702623E-4</c:v>
                </c:pt>
                <c:pt idx="2026">
                  <c:v>8.1146713843811857E-4</c:v>
                </c:pt>
                <c:pt idx="2027">
                  <c:v>8.1203085299766126E-4</c:v>
                </c:pt>
                <c:pt idx="2028">
                  <c:v>8.1259495916160738E-4</c:v>
                </c:pt>
                <c:pt idx="2029">
                  <c:v>8.1315945719608246E-4</c:v>
                </c:pt>
                <c:pt idx="2030">
                  <c:v>8.1372434738514608E-4</c:v>
                </c:pt>
                <c:pt idx="2031">
                  <c:v>8.1428962999530619E-4</c:v>
                </c:pt>
                <c:pt idx="2032">
                  <c:v>8.1485530529324301E-4</c:v>
                </c:pt>
                <c:pt idx="2033">
                  <c:v>8.1542137356360896E-4</c:v>
                </c:pt>
                <c:pt idx="2034">
                  <c:v>8.159878350734673E-4</c:v>
                </c:pt>
                <c:pt idx="2035">
                  <c:v>8.165546900900548E-4</c:v>
                </c:pt>
                <c:pt idx="2036">
                  <c:v>8.1712193889861735E-4</c:v>
                </c:pt>
                <c:pt idx="2037">
                  <c:v>8.1768958176677529E-4</c:v>
                </c:pt>
                <c:pt idx="2038">
                  <c:v>8.1825761896827613E-4</c:v>
                </c:pt>
                <c:pt idx="2039">
                  <c:v>8.1882605077110004E-4</c:v>
                </c:pt>
                <c:pt idx="2040">
                  <c:v>8.1939487746128612E-4</c:v>
                </c:pt>
                <c:pt idx="2041">
                  <c:v>8.1996409930719925E-4</c:v>
                </c:pt>
                <c:pt idx="2042">
                  <c:v>8.2053371657737841E-4</c:v>
                </c:pt>
                <c:pt idx="2043">
                  <c:v>8.2110372955845944E-4</c:v>
                </c:pt>
                <c:pt idx="2044">
                  <c:v>8.2167413851936676E-4</c:v>
                </c:pt>
                <c:pt idx="2045">
                  <c:v>8.2224494372919936E-4</c:v>
                </c:pt>
                <c:pt idx="2046">
                  <c:v>8.2281614547519079E-4</c:v>
                </c:pt>
                <c:pt idx="2047">
                  <c:v>8.2338774402682645E-4</c:v>
                </c:pt>
                <c:pt idx="2048">
                  <c:v>8.2395973965376649E-4</c:v>
                </c:pt>
                <c:pt idx="2049">
                  <c:v>8.245321326438435E-4</c:v>
                </c:pt>
                <c:pt idx="2050">
                  <c:v>8.2510492326710492E-4</c:v>
                </c:pt>
                <c:pt idx="2051">
                  <c:v>8.2567811179377329E-4</c:v>
                </c:pt>
                <c:pt idx="2052">
                  <c:v>8.262516985122814E-4</c:v>
                </c:pt>
                <c:pt idx="2053">
                  <c:v>8.2682568369323983E-4</c:v>
                </c:pt>
                <c:pt idx="2054">
                  <c:v>8.2740006761345493E-4</c:v>
                </c:pt>
                <c:pt idx="2055">
                  <c:v>8.2797485054390049E-4</c:v>
                </c:pt>
                <c:pt idx="2056">
                  <c:v>8.2855003277381215E-4</c:v>
                </c:pt>
                <c:pt idx="2057">
                  <c:v>8.2912561457455292E-4</c:v>
                </c:pt>
                <c:pt idx="2058">
                  <c:v>8.2970159621766212E-4</c:v>
                </c:pt>
                <c:pt idx="2059">
                  <c:v>8.3027797799297841E-4</c:v>
                </c:pt>
                <c:pt idx="2060">
                  <c:v>8.3085476017243076E-4</c:v>
                </c:pt>
                <c:pt idx="2061">
                  <c:v>8.3143194302812487E-4</c:v>
                </c:pt>
                <c:pt idx="2062">
                  <c:v>8.3200952685050364E-4</c:v>
                </c:pt>
                <c:pt idx="2063">
                  <c:v>8.3258751191206339E-4</c:v>
                </c:pt>
                <c:pt idx="2064">
                  <c:v>8.3316589848547718E-4</c:v>
                </c:pt>
                <c:pt idx="2065">
                  <c:v>8.3374468686179366E-4</c:v>
                </c:pt>
                <c:pt idx="2066">
                  <c:v>8.3432387731407738E-4</c:v>
                </c:pt>
                <c:pt idx="2067">
                  <c:v>8.3490347012164486E-4</c:v>
                </c:pt>
                <c:pt idx="2068">
                  <c:v>8.3548346555792753E-4</c:v>
                </c:pt>
                <c:pt idx="2069">
                  <c:v>8.3606386391478363E-4</c:v>
                </c:pt>
                <c:pt idx="2070">
                  <c:v>8.3664466546603741E-4</c:v>
                </c:pt>
                <c:pt idx="2071">
                  <c:v>8.3722587048569051E-4</c:v>
                </c:pt>
                <c:pt idx="2072">
                  <c:v>8.3780747926621003E-4</c:v>
                </c:pt>
                <c:pt idx="2073">
                  <c:v>8.3838949208199097E-4</c:v>
                </c:pt>
                <c:pt idx="2074">
                  <c:v>8.3897190920760676E-4</c:v>
                </c:pt>
                <c:pt idx="2075">
                  <c:v>8.3955473093613416E-4</c:v>
                </c:pt>
                <c:pt idx="2076">
                  <c:v>8.4013795754254072E-4</c:v>
                </c:pt>
                <c:pt idx="2077">
                  <c:v>8.4072158930197213E-4</c:v>
                </c:pt>
                <c:pt idx="2078">
                  <c:v>8.4130562650811653E-4</c:v>
                </c:pt>
                <c:pt idx="2079">
                  <c:v>8.41890069436515E-4</c:v>
                </c:pt>
                <c:pt idx="2080">
                  <c:v>8.4247491836288689E-4</c:v>
                </c:pt>
                <c:pt idx="2081">
                  <c:v>8.4306017358153301E-4</c:v>
                </c:pt>
                <c:pt idx="2082">
                  <c:v>8.4364583536856888E-4</c:v>
                </c:pt>
                <c:pt idx="2083">
                  <c:v>8.4423190400643164E-4</c:v>
                </c:pt>
                <c:pt idx="2084">
                  <c:v>8.4481837977160793E-4</c:v>
                </c:pt>
                <c:pt idx="2085">
                  <c:v>8.4540526295921704E-4</c:v>
                </c:pt>
                <c:pt idx="2086">
                  <c:v>8.459925538461424E-4</c:v>
                </c:pt>
                <c:pt idx="2087">
                  <c:v>8.4658025270944743E-4</c:v>
                </c:pt>
                <c:pt idx="2088">
                  <c:v>8.4716835984486661E-4</c:v>
                </c:pt>
                <c:pt idx="2089">
                  <c:v>8.4775687552986114E-4</c:v>
                </c:pt>
                <c:pt idx="2090">
                  <c:v>8.48345800042072E-4</c:v>
                </c:pt>
                <c:pt idx="2091">
                  <c:v>8.4893513367785068E-4</c:v>
                </c:pt>
                <c:pt idx="2092">
                  <c:v>8.4952487671523681E-4</c:v>
                </c:pt>
                <c:pt idx="2093">
                  <c:v>8.5011502943245054E-4</c:v>
                </c:pt>
                <c:pt idx="2094">
                  <c:v>8.5070559212646125E-4</c:v>
                </c:pt>
                <c:pt idx="2095">
                  <c:v>8.5129656507588851E-4</c:v>
                </c:pt>
                <c:pt idx="2096">
                  <c:v>8.5188794855953264E-4</c:v>
                </c:pt>
                <c:pt idx="2097">
                  <c:v>8.524797428749824E-4</c:v>
                </c:pt>
                <c:pt idx="2098">
                  <c:v>8.5307194830143852E-4</c:v>
                </c:pt>
                <c:pt idx="2099">
                  <c:v>8.5366456512449382E-4</c:v>
                </c:pt>
                <c:pt idx="2100">
                  <c:v>8.5425759362372415E-4</c:v>
                </c:pt>
                <c:pt idx="2101">
                  <c:v>8.5485103409754608E-4</c:v>
                </c:pt>
                <c:pt idx="2102">
                  <c:v>8.5544488682593692E-4</c:v>
                </c:pt>
                <c:pt idx="2103">
                  <c:v>8.5603915208905539E-4</c:v>
                </c:pt>
                <c:pt idx="2104">
                  <c:v>8.5663383018594048E-4</c:v>
                </c:pt>
                <c:pt idx="2105">
                  <c:v>8.5722892139715348E-4</c:v>
                </c:pt>
                <c:pt idx="2106">
                  <c:v>8.5782442600343737E-4</c:v>
                </c:pt>
                <c:pt idx="2107">
                  <c:v>8.5842034430445478E-4</c:v>
                </c:pt>
                <c:pt idx="2108">
                  <c:v>8.5901667658135202E-4</c:v>
                </c:pt>
                <c:pt idx="2109">
                  <c:v>8.5961342311545767E-4</c:v>
                </c:pt>
                <c:pt idx="2110">
                  <c:v>8.6021058420705928E-4</c:v>
                </c:pt>
                <c:pt idx="2111">
                  <c:v>8.6080816013788951E-4</c:v>
                </c:pt>
                <c:pt idx="2112">
                  <c:v>8.6140615119613113E-4</c:v>
                </c:pt>
                <c:pt idx="2113">
                  <c:v>8.620045576638953E-4</c:v>
                </c:pt>
                <c:pt idx="2114">
                  <c:v>8.6260337984230494E-4</c:v>
                </c:pt>
                <c:pt idx="2115">
                  <c:v>8.6320261801387627E-4</c:v>
                </c:pt>
                <c:pt idx="2116">
                  <c:v>8.6380227246130872E-4</c:v>
                </c:pt>
                <c:pt idx="2117">
                  <c:v>8.644023434863533E-4</c:v>
                </c:pt>
                <c:pt idx="2118">
                  <c:v>8.6500283137211538E-4</c:v>
                </c:pt>
                <c:pt idx="2119">
                  <c:v>8.6560373640188408E-4</c:v>
                </c:pt>
                <c:pt idx="2120">
                  <c:v>8.6620505887803937E-4</c:v>
                </c:pt>
                <c:pt idx="2121">
                  <c:v>8.6680679908427739E-4</c:v>
                </c:pt>
                <c:pt idx="2122">
                  <c:v>8.6740895730447784E-4</c:v>
                </c:pt>
                <c:pt idx="2123">
                  <c:v>8.6801153384165157E-4</c:v>
                </c:pt>
                <c:pt idx="2124">
                  <c:v>8.6861452898008605E-4</c:v>
                </c:pt>
                <c:pt idx="2125">
                  <c:v>8.6921794300425328E-4</c:v>
                </c:pt>
                <c:pt idx="2126">
                  <c:v>8.6982177621779588E-4</c:v>
                </c:pt>
                <c:pt idx="2127">
                  <c:v>8.7042602890559427E-4</c:v>
                </c:pt>
                <c:pt idx="2128">
                  <c:v>8.7103070135905109E-4</c:v>
                </c:pt>
                <c:pt idx="2129">
                  <c:v>8.716357938634298E-4</c:v>
                </c:pt>
                <c:pt idx="2130">
                  <c:v>8.7224130672321752E-4</c:v>
                </c:pt>
                <c:pt idx="2131">
                  <c:v>8.728472402240871E-4</c:v>
                </c:pt>
                <c:pt idx="2132">
                  <c:v>8.7345359465189668E-4</c:v>
                </c:pt>
                <c:pt idx="2133">
                  <c:v>8.7406037031176863E-4</c:v>
                </c:pt>
                <c:pt idx="2134">
                  <c:v>8.7466756748997155E-4</c:v>
                </c:pt>
                <c:pt idx="2135">
                  <c:v>8.7527518647295981E-4</c:v>
                </c:pt>
                <c:pt idx="2136">
                  <c:v>8.7588322756649195E-4</c:v>
                </c:pt>
                <c:pt idx="2137">
                  <c:v>8.7649169105743358E-4</c:v>
                </c:pt>
                <c:pt idx="2138">
                  <c:v>8.7710057723283641E-4</c:v>
                </c:pt>
                <c:pt idx="2139">
                  <c:v>8.7770988639909687E-4</c:v>
                </c:pt>
                <c:pt idx="2140">
                  <c:v>8.7831961884367879E-4</c:v>
                </c:pt>
                <c:pt idx="2141">
                  <c:v>8.7892977485423251E-4</c:v>
                </c:pt>
                <c:pt idx="2142">
                  <c:v>8.7954035473779323E-4</c:v>
                </c:pt>
                <c:pt idx="2143">
                  <c:v>8.8015135878242458E-4</c:v>
                </c:pt>
                <c:pt idx="2144">
                  <c:v>8.8076278728278497E-4</c:v>
                </c:pt>
                <c:pt idx="2145">
                  <c:v>8.8137464052732495E-4</c:v>
                </c:pt>
                <c:pt idx="2146">
                  <c:v>8.8198691882393379E-4</c:v>
                </c:pt>
                <c:pt idx="2147">
                  <c:v>8.8259962246147632E-4</c:v>
                </c:pt>
                <c:pt idx="2148">
                  <c:v>8.8321275172900454E-4</c:v>
                </c:pt>
                <c:pt idx="2149">
                  <c:v>8.8382630693504996E-4</c:v>
                </c:pt>
                <c:pt idx="2150">
                  <c:v>8.844402883690796E-4</c:v>
                </c:pt>
                <c:pt idx="2151">
                  <c:v>8.8505469632074827E-4</c:v>
                </c:pt>
                <c:pt idx="2152">
                  <c:v>8.8566953109923117E-4</c:v>
                </c:pt>
                <c:pt idx="2153">
                  <c:v>8.8628479299459879E-4</c:v>
                </c:pt>
                <c:pt idx="2154">
                  <c:v>8.8690048229711027E-4</c:v>
                </c:pt>
                <c:pt idx="2155">
                  <c:v>8.8751659931658516E-4</c:v>
                </c:pt>
                <c:pt idx="2156">
                  <c:v>8.8813314434369936E-4</c:v>
                </c:pt>
                <c:pt idx="2157">
                  <c:v>8.8875011767578351E-4</c:v>
                </c:pt>
                <c:pt idx="2158">
                  <c:v>8.8936751960390413E-4</c:v>
                </c:pt>
                <c:pt idx="2159">
                  <c:v>8.8998535043874241E-4</c:v>
                </c:pt>
                <c:pt idx="2160">
                  <c:v>8.9060361047178294E-4</c:v>
                </c:pt>
                <c:pt idx="2161">
                  <c:v>8.91222299994699E-4</c:v>
                </c:pt>
                <c:pt idx="2162">
                  <c:v>8.9184141931881989E-4</c:v>
                </c:pt>
                <c:pt idx="2163">
                  <c:v>8.9246096873623801E-4</c:v>
                </c:pt>
                <c:pt idx="2164">
                  <c:v>8.9308094853923488E-4</c:v>
                </c:pt>
                <c:pt idx="2165">
                  <c:v>8.9370135903978922E-4</c:v>
                </c:pt>
                <c:pt idx="2166">
                  <c:v>8.9432220053060245E-4</c:v>
                </c:pt>
                <c:pt idx="2167">
                  <c:v>8.9494347330456572E-4</c:v>
                </c:pt>
                <c:pt idx="2168">
                  <c:v>8.9556517767430829E-4</c:v>
                </c:pt>
                <c:pt idx="2169">
                  <c:v>8.9618731393314207E-4</c:v>
                </c:pt>
                <c:pt idx="2170">
                  <c:v>8.9680988237456907E-4</c:v>
                </c:pt>
                <c:pt idx="2171">
                  <c:v>8.9743288331187068E-4</c:v>
                </c:pt>
                <c:pt idx="2172">
                  <c:v>8.9805631703897021E-4</c:v>
                </c:pt>
                <c:pt idx="2173">
                  <c:v>8.9868018385652073E-4</c:v>
                </c:pt>
                <c:pt idx="2174">
                  <c:v>8.993044840588405E-4</c:v>
                </c:pt>
                <c:pt idx="2175">
                  <c:v>8.9992921796008232E-4</c:v>
                </c:pt>
                <c:pt idx="2176">
                  <c:v>9.0055438585498742E-4</c:v>
                </c:pt>
                <c:pt idx="2177">
                  <c:v>9.0117998803848794E-4</c:v>
                </c:pt>
                <c:pt idx="2178">
                  <c:v>9.0180602482539175E-4</c:v>
                </c:pt>
                <c:pt idx="2179">
                  <c:v>9.0243249651105471E-4</c:v>
                </c:pt>
                <c:pt idx="2180">
                  <c:v>9.0305940339102404E-4</c:v>
                </c:pt>
                <c:pt idx="2181">
                  <c:v>9.036867457807643E-4</c:v>
                </c:pt>
                <c:pt idx="2182">
                  <c:v>9.0431452397624729E-4</c:v>
                </c:pt>
                <c:pt idx="2183">
                  <c:v>9.0494273827363661E-4</c:v>
                </c:pt>
                <c:pt idx="2184">
                  <c:v>9.055713889890546E-4</c:v>
                </c:pt>
                <c:pt idx="2185">
                  <c:v>9.0620047641909029E-4</c:v>
                </c:pt>
                <c:pt idx="2186">
                  <c:v>9.0683000086052494E-4</c:v>
                </c:pt>
                <c:pt idx="2187">
                  <c:v>9.0745996263014031E-4</c:v>
                </c:pt>
                <c:pt idx="2188">
                  <c:v>9.0809036202514398E-4</c:v>
                </c:pt>
                <c:pt idx="2189">
                  <c:v>9.0872119934954786E-4</c:v>
                </c:pt>
                <c:pt idx="2190">
                  <c:v>9.0935247490095893E-4</c:v>
                </c:pt>
                <c:pt idx="2191">
                  <c:v>9.0998418899703988E-4</c:v>
                </c:pt>
                <c:pt idx="2192">
                  <c:v>9.1061634193582519E-4</c:v>
                </c:pt>
                <c:pt idx="2193">
                  <c:v>9.1124893401554213E-4</c:v>
                </c:pt>
                <c:pt idx="2194">
                  <c:v>9.1188196555451624E-4</c:v>
                </c:pt>
                <c:pt idx="2195">
                  <c:v>9.1251543685140317E-4</c:v>
                </c:pt>
                <c:pt idx="2196">
                  <c:v>9.1314934820505239E-4</c:v>
                </c:pt>
                <c:pt idx="2197">
                  <c:v>9.1378369993445321E-4</c:v>
                </c:pt>
                <c:pt idx="2198">
                  <c:v>9.1441849233888414E-4</c:v>
                </c:pt>
                <c:pt idx="2199">
                  <c:v>9.1505372571781807E-4</c:v>
                </c:pt>
                <c:pt idx="2200">
                  <c:v>9.1568940039090936E-4</c:v>
                </c:pt>
                <c:pt idx="2201">
                  <c:v>9.163255166580608E-4</c:v>
                </c:pt>
                <c:pt idx="2202">
                  <c:v>9.1696207482604142E-4</c:v>
                </c:pt>
                <c:pt idx="2203">
                  <c:v>9.1759907519515702E-4</c:v>
                </c:pt>
                <c:pt idx="2204">
                  <c:v>9.182365180859511E-4</c:v>
                </c:pt>
                <c:pt idx="2205">
                  <c:v>9.1887440379916085E-4</c:v>
                </c:pt>
                <c:pt idx="2206">
                  <c:v>9.1951273263571819E-4</c:v>
                </c:pt>
                <c:pt idx="2207">
                  <c:v>9.2015150491683536E-4</c:v>
                </c:pt>
                <c:pt idx="2208">
                  <c:v>9.2079072094387632E-4</c:v>
                </c:pt>
                <c:pt idx="2209">
                  <c:v>9.2143038101840096E-4</c:v>
                </c:pt>
                <c:pt idx="2210">
                  <c:v>9.2207048546229112E-4</c:v>
                </c:pt>
                <c:pt idx="2211">
                  <c:v>9.227110345775395E-4</c:v>
                </c:pt>
                <c:pt idx="2212">
                  <c:v>9.2335202866633483E-4</c:v>
                </c:pt>
                <c:pt idx="2213">
                  <c:v>9.2399346805123017E-4</c:v>
                </c:pt>
                <c:pt idx="2214">
                  <c:v>9.2463535303484803E-4</c:v>
                </c:pt>
                <c:pt idx="2215">
                  <c:v>9.2527768392000739E-4</c:v>
                </c:pt>
                <c:pt idx="2216">
                  <c:v>9.2592046102993395E-4</c:v>
                </c:pt>
                <c:pt idx="2217">
                  <c:v>9.2656368466788157E-4</c:v>
                </c:pt>
                <c:pt idx="2218">
                  <c:v>9.2720735514404675E-4</c:v>
                </c:pt>
                <c:pt idx="2219">
                  <c:v>9.2785147276209059E-4</c:v>
                </c:pt>
                <c:pt idx="2220">
                  <c:v>9.2849603784613802E-4</c:v>
                </c:pt>
                <c:pt idx="2221">
                  <c:v>9.2914105070028639E-4</c:v>
                </c:pt>
                <c:pt idx="2222">
                  <c:v>9.2978651162883006E-4</c:v>
                </c:pt>
                <c:pt idx="2223">
                  <c:v>9.3043242095656997E-4</c:v>
                </c:pt>
                <c:pt idx="2224">
                  <c:v>9.3107877898823764E-4</c:v>
                </c:pt>
                <c:pt idx="2225">
                  <c:v>9.3172558602876187E-4</c:v>
                </c:pt>
                <c:pt idx="2226">
                  <c:v>9.3237284240362114E-4</c:v>
                </c:pt>
                <c:pt idx="2227">
                  <c:v>9.330205484181824E-4</c:v>
                </c:pt>
                <c:pt idx="2228">
                  <c:v>9.3366870437801047E-4</c:v>
                </c:pt>
                <c:pt idx="2229">
                  <c:v>9.3431731060926253E-4</c:v>
                </c:pt>
                <c:pt idx="2230">
                  <c:v>9.3496636741794239E-4</c:v>
                </c:pt>
                <c:pt idx="2231">
                  <c:v>9.3561587511025227E-4</c:v>
                </c:pt>
                <c:pt idx="2232">
                  <c:v>9.3626583401302936E-4</c:v>
                </c:pt>
                <c:pt idx="2233">
                  <c:v>9.3691624443291584E-4</c:v>
                </c:pt>
                <c:pt idx="2234">
                  <c:v>9.3756710668357391E-4</c:v>
                </c:pt>
                <c:pt idx="2235">
                  <c:v>9.3821842107205764E-4</c:v>
                </c:pt>
                <c:pt idx="2236">
                  <c:v>9.3887018792611343E-4</c:v>
                </c:pt>
                <c:pt idx="2237">
                  <c:v>9.3952240755323631E-4</c:v>
                </c:pt>
                <c:pt idx="2238">
                  <c:v>9.4017508026112047E-4</c:v>
                </c:pt>
                <c:pt idx="2239">
                  <c:v>9.4082820637819589E-4</c:v>
                </c:pt>
                <c:pt idx="2240">
                  <c:v>9.4148178621259891E-4</c:v>
                </c:pt>
                <c:pt idx="2241">
                  <c:v>9.4213582007266535E-4</c:v>
                </c:pt>
                <c:pt idx="2242">
                  <c:v>9.4279030828751031E-4</c:v>
                </c:pt>
                <c:pt idx="2243">
                  <c:v>9.4344525116591251E-4</c:v>
                </c:pt>
                <c:pt idx="2244">
                  <c:v>9.4410064901685091E-4</c:v>
                </c:pt>
                <c:pt idx="2245">
                  <c:v>9.4475650217012693E-4</c:v>
                </c:pt>
                <c:pt idx="2246">
                  <c:v>9.4541281093516339E-4</c:v>
                </c:pt>
                <c:pt idx="2247">
                  <c:v>9.460695756284671E-4</c:v>
                </c:pt>
                <c:pt idx="2248">
                  <c:v>9.467267965598766E-4</c:v>
                </c:pt>
                <c:pt idx="2249">
                  <c:v>9.4738447406011062E-4</c:v>
                </c:pt>
                <c:pt idx="2250">
                  <c:v>9.4804260843945264E-4</c:v>
                </c:pt>
                <c:pt idx="2251">
                  <c:v>9.4870120000838728E-4</c:v>
                </c:pt>
                <c:pt idx="2252">
                  <c:v>9.4936024909832303E-4</c:v>
                </c:pt>
                <c:pt idx="2253">
                  <c:v>9.5001975602019033E-4</c:v>
                </c:pt>
                <c:pt idx="2254">
                  <c:v>9.5067972108512147E-4</c:v>
                </c:pt>
                <c:pt idx="2255">
                  <c:v>9.5134014462521605E-4</c:v>
                </c:pt>
                <c:pt idx="2256">
                  <c:v>9.5200102695205296E-4</c:v>
                </c:pt>
                <c:pt idx="2257">
                  <c:v>9.5266236837741338E-4</c:v>
                </c:pt>
                <c:pt idx="2258">
                  <c:v>9.5332416923408949E-4</c:v>
                </c:pt>
                <c:pt idx="2259">
                  <c:v>9.5398642983430995E-4</c:v>
                </c:pt>
                <c:pt idx="2260">
                  <c:v>9.5464915049050614E-4</c:v>
                </c:pt>
                <c:pt idx="2261">
                  <c:v>9.5531233153616424E-4</c:v>
                </c:pt>
                <c:pt idx="2262">
                  <c:v>9.5597597328416428E-4</c:v>
                </c:pt>
                <c:pt idx="2263">
                  <c:v>9.5664007605454941E-4</c:v>
                </c:pt>
                <c:pt idx="2264">
                  <c:v>9.5730464016062012E-4</c:v>
                </c:pt>
                <c:pt idx="2265">
                  <c:v>9.5796966593679022E-4</c:v>
                </c:pt>
                <c:pt idx="2266">
                  <c:v>9.5863515369681005E-4</c:v>
                </c:pt>
                <c:pt idx="2267">
                  <c:v>9.5930110375463322E-4</c:v>
                </c:pt>
                <c:pt idx="2268">
                  <c:v>9.59967516445371E-4</c:v>
                </c:pt>
                <c:pt idx="2269">
                  <c:v>9.6063439208342815E-4</c:v>
                </c:pt>
                <c:pt idx="2270">
                  <c:v>9.6130173098341303E-4</c:v>
                </c:pt>
                <c:pt idx="2271">
                  <c:v>9.6196953348113591E-4</c:v>
                </c:pt>
                <c:pt idx="2272">
                  <c:v>9.6263779989165695E-4</c:v>
                </c:pt>
                <c:pt idx="2273">
                  <c:v>9.6330653053024087E-4</c:v>
                </c:pt>
                <c:pt idx="2274">
                  <c:v>9.6397572573339802E-4</c:v>
                </c:pt>
                <c:pt idx="2275">
                  <c:v>9.646453858168459E-4</c:v>
                </c:pt>
                <c:pt idx="2276">
                  <c:v>9.6531551109650649E-4</c:v>
                </c:pt>
                <c:pt idx="2277">
                  <c:v>9.6598610190959215E-4</c:v>
                </c:pt>
                <c:pt idx="2278">
                  <c:v>9.6665715857247871E-4</c:v>
                </c:pt>
                <c:pt idx="2279">
                  <c:v>9.6732868140878524E-4</c:v>
                </c:pt>
                <c:pt idx="2280">
                  <c:v>9.6800067073531267E-4</c:v>
                </c:pt>
                <c:pt idx="2281">
                  <c:v>9.686731268902112E-4</c:v>
                </c:pt>
                <c:pt idx="2282">
                  <c:v>9.6934605019073671E-4</c:v>
                </c:pt>
                <c:pt idx="2283">
                  <c:v>9.7001944095435075E-4</c:v>
                </c:pt>
                <c:pt idx="2284">
                  <c:v>9.7069329951990889E-4</c:v>
                </c:pt>
                <c:pt idx="2285">
                  <c:v>9.7136762620532848E-4</c:v>
                </c:pt>
                <c:pt idx="2286">
                  <c:v>9.720424213287333E-4</c:v>
                </c:pt>
                <c:pt idx="2287">
                  <c:v>9.7271768522968539E-4</c:v>
                </c:pt>
                <c:pt idx="2288">
                  <c:v>9.7339341822676531E-4</c:v>
                </c:pt>
                <c:pt idx="2289">
                  <c:v>9.7406962063876015E-4</c:v>
                </c:pt>
                <c:pt idx="2290">
                  <c:v>9.7474629280594016E-4</c:v>
                </c:pt>
                <c:pt idx="2291">
                  <c:v>9.754234350475504E-4</c:v>
                </c:pt>
                <c:pt idx="2292">
                  <c:v>9.7610104769014464E-4</c:v>
                </c:pt>
                <c:pt idx="2293">
                  <c:v>9.7677913105339675E-4</c:v>
                </c:pt>
                <c:pt idx="2294">
                  <c:v>9.774576854785237E-4</c:v>
                </c:pt>
                <c:pt idx="2295">
                  <c:v>9.7813671128565852E-4</c:v>
                </c:pt>
                <c:pt idx="2296">
                  <c:v>9.7881620879514131E-4</c:v>
                </c:pt>
                <c:pt idx="2297">
                  <c:v>9.7949617834890059E-4</c:v>
                </c:pt>
                <c:pt idx="2298">
                  <c:v>9.8017662026773727E-4</c:v>
                </c:pt>
                <c:pt idx="2299">
                  <c:v>9.8085753487265974E-4</c:v>
                </c:pt>
                <c:pt idx="2300">
                  <c:v>9.8153892250630952E-4</c:v>
                </c:pt>
                <c:pt idx="2301">
                  <c:v>9.8222078349015623E-4</c:v>
                </c:pt>
                <c:pt idx="2302">
                  <c:v>9.8290311814587788E-4</c:v>
                </c:pt>
                <c:pt idx="2303">
                  <c:v>9.8358592681683068E-4</c:v>
                </c:pt>
                <c:pt idx="2304">
                  <c:v>9.842692098251545E-4</c:v>
                </c:pt>
                <c:pt idx="2305">
                  <c:v>9.849529674931985E-4</c:v>
                </c:pt>
                <c:pt idx="2306">
                  <c:v>9.8563720016503465E-4</c:v>
                </c:pt>
                <c:pt idx="2307">
                  <c:v>9.8632190816347483E-4</c:v>
                </c:pt>
                <c:pt idx="2308">
                  <c:v>9.8700709181872149E-4</c:v>
                </c:pt>
                <c:pt idx="2309">
                  <c:v>9.8769275145402062E-4</c:v>
                </c:pt>
                <c:pt idx="2310">
                  <c:v>9.8837888741440112E-4</c:v>
                </c:pt>
                <c:pt idx="2311">
                  <c:v>9.890655000235728E-4</c:v>
                </c:pt>
                <c:pt idx="2312">
                  <c:v>9.897525896054556E-4</c:v>
                </c:pt>
                <c:pt idx="2313">
                  <c:v>9.9044015650579811E-4</c:v>
                </c:pt>
                <c:pt idx="2314">
                  <c:v>9.9112820104898516E-4</c:v>
                </c:pt>
                <c:pt idx="2315">
                  <c:v>9.9181672355961236E-4</c:v>
                </c:pt>
                <c:pt idx="2316">
                  <c:v>9.9250572438414932E-4</c:v>
                </c:pt>
                <c:pt idx="2317">
                  <c:v>9.9319520384765739E-4</c:v>
                </c:pt>
                <c:pt idx="2318">
                  <c:v>9.9388516227540916E-4</c:v>
                </c:pt>
                <c:pt idx="2319">
                  <c:v>9.9457560001459653E-4</c:v>
                </c:pt>
                <c:pt idx="2320">
                  <c:v>9.9526651739095915E-4</c:v>
                </c:pt>
                <c:pt idx="2321">
                  <c:v>9.9595791473044743E-4</c:v>
                </c:pt>
                <c:pt idx="2322">
                  <c:v>9.9664979238097817E-4</c:v>
                </c:pt>
                <c:pt idx="2323">
                  <c:v>9.9734215066896973E-4</c:v>
                </c:pt>
                <c:pt idx="2324">
                  <c:v>9.9803498992831387E-4</c:v>
                </c:pt>
                <c:pt idx="2325">
                  <c:v>9.9872831048586829E-4</c:v>
                </c:pt>
                <c:pt idx="2326">
                  <c:v>9.994221126905171E-4</c:v>
                </c:pt>
                <c:pt idx="2327">
                  <c:v>1.0001163968695868E-3</c:v>
                </c:pt>
                <c:pt idx="2328">
                  <c:v>1.0008111633506166E-3</c:v>
                </c:pt>
                <c:pt idx="2329">
                  <c:v>1.0015064124832178E-3</c:v>
                </c:pt>
                <c:pt idx="2330">
                  <c:v>1.0022021445954003E-3</c:v>
                </c:pt>
                <c:pt idx="2331">
                  <c:v>1.0028983600153857E-3</c:v>
                </c:pt>
                <c:pt idx="2332">
                  <c:v>1.0035950590935152E-3</c:v>
                </c:pt>
                <c:pt idx="2333">
                  <c:v>1.004292242158482E-3</c:v>
                </c:pt>
                <c:pt idx="2334">
                  <c:v>1.0049899095391926E-3</c:v>
                </c:pt>
                <c:pt idx="2335">
                  <c:v>1.0056880615867188E-3</c:v>
                </c:pt>
                <c:pt idx="2336">
                  <c:v>1.0063866986304393E-3</c:v>
                </c:pt>
                <c:pt idx="2337">
                  <c:v>1.0070858210072739E-3</c:v>
                </c:pt>
                <c:pt idx="2338">
                  <c:v>1.0077854290470442E-3</c:v>
                </c:pt>
                <c:pt idx="2339">
                  <c:v>1.0084855231017984E-3</c:v>
                </c:pt>
                <c:pt idx="2340">
                  <c:v>1.0091861035018313E-3</c:v>
                </c:pt>
                <c:pt idx="2341">
                  <c:v>1.0098871705776522E-3</c:v>
                </c:pt>
                <c:pt idx="2342">
                  <c:v>1.0105887246820435E-3</c:v>
                </c:pt>
                <c:pt idx="2343">
                  <c:v>1.0112907661459893E-3</c:v>
                </c:pt>
                <c:pt idx="2344">
                  <c:v>1.0119932953006879E-3</c:v>
                </c:pt>
                <c:pt idx="2345">
                  <c:v>1.0126963124996574E-3</c:v>
                </c:pt>
                <c:pt idx="2346">
                  <c:v>1.0133998180745722E-3</c:v>
                </c:pt>
                <c:pt idx="2347">
                  <c:v>1.0141038123573211E-3</c:v>
                </c:pt>
                <c:pt idx="2348">
                  <c:v>1.0148082957021599E-3</c:v>
                </c:pt>
                <c:pt idx="2349">
                  <c:v>1.0155132684414542E-3</c:v>
                </c:pt>
                <c:pt idx="2350">
                  <c:v>1.0162187309077854E-3</c:v>
                </c:pt>
                <c:pt idx="2351">
                  <c:v>1.0169246834561478E-3</c:v>
                </c:pt>
                <c:pt idx="2352">
                  <c:v>1.0176311264196004E-3</c:v>
                </c:pt>
                <c:pt idx="2353">
                  <c:v>1.0183380601388274E-3</c:v>
                </c:pt>
                <c:pt idx="2354">
                  <c:v>1.0190454849473354E-3</c:v>
                </c:pt>
                <c:pt idx="2355">
                  <c:v>1.0197534012011062E-3</c:v>
                </c:pt>
                <c:pt idx="2356">
                  <c:v>1.0204618092341249E-3</c:v>
                </c:pt>
                <c:pt idx="2357">
                  <c:v>1.0211707093805936E-3</c:v>
                </c:pt>
                <c:pt idx="2358">
                  <c:v>1.0218801019972366E-3</c:v>
                </c:pt>
                <c:pt idx="2359">
                  <c:v>1.0225899874187357E-3</c:v>
                </c:pt>
                <c:pt idx="2360">
                  <c:v>1.02330036597999E-3</c:v>
                </c:pt>
                <c:pt idx="2361">
                  <c:v>1.0240112380384674E-3</c:v>
                </c:pt>
                <c:pt idx="2362">
                  <c:v>1.0247226039295481E-3</c:v>
                </c:pt>
                <c:pt idx="2363">
                  <c:v>1.0254344639888291E-3</c:v>
                </c:pt>
                <c:pt idx="2364">
                  <c:v>1.0261468185745245E-3</c:v>
                </c:pt>
                <c:pt idx="2365">
                  <c:v>1.0268596680227131E-3</c:v>
                </c:pt>
                <c:pt idx="2366">
                  <c:v>1.0275730126696927E-3</c:v>
                </c:pt>
                <c:pt idx="2367">
                  <c:v>1.0282868528744236E-3</c:v>
                </c:pt>
                <c:pt idx="2368">
                  <c:v>1.0290011889736862E-3</c:v>
                </c:pt>
                <c:pt idx="2369">
                  <c:v>1.0297160213119712E-3</c:v>
                </c:pt>
                <c:pt idx="2370">
                  <c:v>1.0304313502265117E-3</c:v>
                </c:pt>
                <c:pt idx="2371">
                  <c:v>1.0311471760772663E-3</c:v>
                </c:pt>
                <c:pt idx="2372">
                  <c:v>1.0318634992019524E-3</c:v>
                </c:pt>
                <c:pt idx="2373">
                  <c:v>1.032580319938506E-3</c:v>
                </c:pt>
                <c:pt idx="2374">
                  <c:v>1.033297638647637E-3</c:v>
                </c:pt>
                <c:pt idx="2375">
                  <c:v>1.0340154556677666E-3</c:v>
                </c:pt>
                <c:pt idx="2376">
                  <c:v>1.0347337713375359E-3</c:v>
                </c:pt>
                <c:pt idx="2377">
                  <c:v>1.0354525860184066E-3</c:v>
                </c:pt>
                <c:pt idx="2378">
                  <c:v>1.0361719000495063E-3</c:v>
                </c:pt>
                <c:pt idx="2379">
                  <c:v>1.0368917137701815E-3</c:v>
                </c:pt>
                <c:pt idx="2380">
                  <c:v>1.0376120275426488E-3</c:v>
                </c:pt>
                <c:pt idx="2381">
                  <c:v>1.0383328417067419E-3</c:v>
                </c:pt>
                <c:pt idx="2382">
                  <c:v>1.0390541566100762E-3</c:v>
                </c:pt>
                <c:pt idx="2383">
                  <c:v>1.0397759725929425E-3</c:v>
                </c:pt>
                <c:pt idx="2384">
                  <c:v>1.0404982900185644E-3</c:v>
                </c:pt>
                <c:pt idx="2385">
                  <c:v>1.0412211092277214E-3</c:v>
                </c:pt>
                <c:pt idx="2386">
                  <c:v>1.0419444305614144E-3</c:v>
                </c:pt>
                <c:pt idx="2387">
                  <c:v>1.0426682543836243E-3</c:v>
                </c:pt>
                <c:pt idx="2388">
                  <c:v>1.0433925810358412E-3</c:v>
                </c:pt>
                <c:pt idx="2389">
                  <c:v>1.0441174108597774E-3</c:v>
                </c:pt>
                <c:pt idx="2390">
                  <c:v>1.0448427442201727E-3</c:v>
                </c:pt>
                <c:pt idx="2391">
                  <c:v>1.0455685814592299E-3</c:v>
                </c:pt>
                <c:pt idx="2392">
                  <c:v>1.0462949229193732E-3</c:v>
                </c:pt>
                <c:pt idx="2393">
                  <c:v>1.0470217689661034E-3</c:v>
                </c:pt>
                <c:pt idx="2394">
                  <c:v>1.047749119942337E-3</c:v>
                </c:pt>
                <c:pt idx="2395">
                  <c:v>1.0484769761912123E-3</c:v>
                </c:pt>
                <c:pt idx="2396">
                  <c:v>1.0492053380789924E-3</c:v>
                </c:pt>
                <c:pt idx="2397">
                  <c:v>1.0499342059493086E-3</c:v>
                </c:pt>
                <c:pt idx="2398">
                  <c:v>1.05066358015366E-3</c:v>
                </c:pt>
                <c:pt idx="2399">
                  <c:v>1.0513934610361395E-3</c:v>
                </c:pt>
                <c:pt idx="2400">
                  <c:v>1.0521238489640287E-3</c:v>
                </c:pt>
                <c:pt idx="2401">
                  <c:v>1.0528547442819152E-3</c:v>
                </c:pt>
                <c:pt idx="2402">
                  <c:v>1.0535861473346096E-3</c:v>
                </c:pt>
                <c:pt idx="2403">
                  <c:v>1.0543180584901594E-3</c:v>
                </c:pt>
                <c:pt idx="2404">
                  <c:v>1.055050478093871E-3</c:v>
                </c:pt>
                <c:pt idx="2405">
                  <c:v>1.0557834064912736E-3</c:v>
                </c:pt>
                <c:pt idx="2406">
                  <c:v>1.0565168440511831E-3</c:v>
                </c:pt>
                <c:pt idx="2407">
                  <c:v>1.0572507911196254E-3</c:v>
                </c:pt>
                <c:pt idx="2408">
                  <c:v>1.0579852480428506E-3</c:v>
                </c:pt>
                <c:pt idx="2409">
                  <c:v>1.0587202151904433E-3</c:v>
                </c:pt>
                <c:pt idx="2410">
                  <c:v>1.0594556929091514E-3</c:v>
                </c:pt>
                <c:pt idx="2411">
                  <c:v>1.0601916815459473E-3</c:v>
                </c:pt>
                <c:pt idx="2412">
                  <c:v>1.0609281814711862E-3</c:v>
                </c:pt>
                <c:pt idx="2413">
                  <c:v>1.0616651930323391E-3</c:v>
                </c:pt>
                <c:pt idx="2414">
                  <c:v>1.0624027165848319E-3</c:v>
                </c:pt>
                <c:pt idx="2415">
                  <c:v>1.0631407524766023E-3</c:v>
                </c:pt>
                <c:pt idx="2416">
                  <c:v>1.063879301079036E-3</c:v>
                </c:pt>
                <c:pt idx="2417">
                  <c:v>1.06461836274057E-3</c:v>
                </c:pt>
                <c:pt idx="2418">
                  <c:v>1.0653579378098678E-3</c:v>
                </c:pt>
                <c:pt idx="2419">
                  <c:v>1.0660980266590896E-3</c:v>
                </c:pt>
                <c:pt idx="2420">
                  <c:v>1.0668386296373989E-3</c:v>
                </c:pt>
                <c:pt idx="2421">
                  <c:v>1.0675797470941866E-3</c:v>
                </c:pt>
                <c:pt idx="2422">
                  <c:v>1.0683213794023885E-3</c:v>
                </c:pt>
                <c:pt idx="2423">
                  <c:v>1.0690635269118972E-3</c:v>
                </c:pt>
                <c:pt idx="2424">
                  <c:v>1.0698061899728313E-3</c:v>
                </c:pt>
                <c:pt idx="2425">
                  <c:v>1.0705493689589052E-3</c:v>
                </c:pt>
                <c:pt idx="2426">
                  <c:v>1.0712930642207403E-3</c:v>
                </c:pt>
                <c:pt idx="2427">
                  <c:v>1.0720372761169863E-3</c:v>
                </c:pt>
                <c:pt idx="2428">
                  <c:v>1.0727820049987362E-3</c:v>
                </c:pt>
                <c:pt idx="2429">
                  <c:v>1.0735272512407432E-3</c:v>
                </c:pt>
                <c:pt idx="2430">
                  <c:v>1.0742730151946046E-3</c:v>
                </c:pt>
                <c:pt idx="2431">
                  <c:v>1.0750192972121459E-3</c:v>
                </c:pt>
                <c:pt idx="2432">
                  <c:v>1.0757660976689015E-3</c:v>
                </c:pt>
                <c:pt idx="2433">
                  <c:v>1.0765134169172024E-3</c:v>
                </c:pt>
                <c:pt idx="2434">
                  <c:v>1.0772612553096074E-3</c:v>
                </c:pt>
                <c:pt idx="2435">
                  <c:v>1.0780096132224344E-3</c:v>
                </c:pt>
                <c:pt idx="2436">
                  <c:v>1.0787584910087488E-3</c:v>
                </c:pt>
                <c:pt idx="2437">
                  <c:v>1.079507889021845E-3</c:v>
                </c:pt>
                <c:pt idx="2438">
                  <c:v>1.0802578076388259E-3</c:v>
                </c:pt>
                <c:pt idx="2439">
                  <c:v>1.0810082472134928E-3</c:v>
                </c:pt>
                <c:pt idx="2440">
                  <c:v>1.0817592080998768E-3</c:v>
                </c:pt>
                <c:pt idx="2441">
                  <c:v>1.0825106906758677E-3</c:v>
                </c:pt>
                <c:pt idx="2442">
                  <c:v>1.0832626952960043E-3</c:v>
                </c:pt>
                <c:pt idx="2443">
                  <c:v>1.0840152223229437E-3</c:v>
                </c:pt>
                <c:pt idx="2444">
                  <c:v>1.0847682721117015E-3</c:v>
                </c:pt>
                <c:pt idx="2445">
                  <c:v>1.0855218450412183E-3</c:v>
                </c:pt>
                <c:pt idx="2446">
                  <c:v>1.0862759414670196E-3</c:v>
                </c:pt>
                <c:pt idx="2447">
                  <c:v>1.0870305617448617E-3</c:v>
                </c:pt>
                <c:pt idx="2448">
                  <c:v>1.0877857062544754E-3</c:v>
                </c:pt>
                <c:pt idx="2449">
                  <c:v>1.0885413753521278E-3</c:v>
                </c:pt>
                <c:pt idx="2450">
                  <c:v>1.089297569394317E-3</c:v>
                </c:pt>
                <c:pt idx="2451">
                  <c:v>1.0900542887615657E-3</c:v>
                </c:pt>
                <c:pt idx="2452">
                  <c:v>1.0908115338108843E-3</c:v>
                </c:pt>
                <c:pt idx="2453">
                  <c:v>1.091569304899514E-3</c:v>
                </c:pt>
                <c:pt idx="2454">
                  <c:v>1.0923276024087712E-3</c:v>
                </c:pt>
                <c:pt idx="2455">
                  <c:v>1.0930864266964107E-3</c:v>
                </c:pt>
                <c:pt idx="2456">
                  <c:v>1.0938457781204192E-3</c:v>
                </c:pt>
                <c:pt idx="2457">
                  <c:v>1.094605657062908E-3</c:v>
                </c:pt>
                <c:pt idx="2458">
                  <c:v>1.0953660638823781E-3</c:v>
                </c:pt>
                <c:pt idx="2459">
                  <c:v>1.0961269989455378E-3</c:v>
                </c:pt>
                <c:pt idx="2460">
                  <c:v>1.0968884626113699E-3</c:v>
                </c:pt>
                <c:pt idx="2461">
                  <c:v>1.0976504552630483E-3</c:v>
                </c:pt>
                <c:pt idx="2462">
                  <c:v>1.0984129772600715E-3</c:v>
                </c:pt>
                <c:pt idx="2463">
                  <c:v>1.0991760289621702E-3</c:v>
                </c:pt>
                <c:pt idx="2464">
                  <c:v>1.0999396107533182E-3</c:v>
                </c:pt>
                <c:pt idx="2465">
                  <c:v>1.1007037229937631E-3</c:v>
                </c:pt>
                <c:pt idx="2466">
                  <c:v>1.1014683660439863E-3</c:v>
                </c:pt>
                <c:pt idx="2467">
                  <c:v>1.1022335402887621E-3</c:v>
                </c:pt>
                <c:pt idx="2468">
                  <c:v>1.1029992460890893E-3</c:v>
                </c:pt>
                <c:pt idx="2469">
                  <c:v>1.1037654838062013E-3</c:v>
                </c:pt>
                <c:pt idx="2470">
                  <c:v>1.1045322538256748E-3</c:v>
                </c:pt>
                <c:pt idx="2471">
                  <c:v>1.1052995565092618E-3</c:v>
                </c:pt>
                <c:pt idx="2472">
                  <c:v>1.106067392226996E-3</c:v>
                </c:pt>
                <c:pt idx="2473">
                  <c:v>1.1068357613411154E-3</c:v>
                </c:pt>
                <c:pt idx="2474">
                  <c:v>1.1076046642382697E-3</c:v>
                </c:pt>
                <c:pt idx="2475">
                  <c:v>1.1083741012812168E-3</c:v>
                </c:pt>
                <c:pt idx="2476">
                  <c:v>1.10914407283295E-3</c:v>
                </c:pt>
                <c:pt idx="2477">
                  <c:v>1.1099145792809251E-3</c:v>
                </c:pt>
                <c:pt idx="2478">
                  <c:v>1.1106856209886567E-3</c:v>
                </c:pt>
                <c:pt idx="2479">
                  <c:v>1.1114571983198952E-3</c:v>
                </c:pt>
                <c:pt idx="2480">
                  <c:v>1.1122293116629042E-3</c:v>
                </c:pt>
                <c:pt idx="2481">
                  <c:v>1.1130019613819566E-3</c:v>
                </c:pt>
                <c:pt idx="2482">
                  <c:v>1.1137751478415615E-3</c:v>
                </c:pt>
                <c:pt idx="2483">
                  <c:v>1.1145488714307923E-3</c:v>
                </c:pt>
                <c:pt idx="2484">
                  <c:v>1.1153231325146814E-3</c:v>
                </c:pt>
                <c:pt idx="2485">
                  <c:v>1.1160979314584979E-3</c:v>
                </c:pt>
                <c:pt idx="2486">
                  <c:v>1.1168732686521268E-3</c:v>
                </c:pt>
                <c:pt idx="2487">
                  <c:v>1.1176491444613618E-3</c:v>
                </c:pt>
                <c:pt idx="2488">
                  <c:v>1.1184255592603715E-3</c:v>
                </c:pt>
                <c:pt idx="2489">
                  <c:v>1.1192025134154407E-3</c:v>
                </c:pt>
                <c:pt idx="2490">
                  <c:v>1.1199800073175394E-3</c:v>
                </c:pt>
                <c:pt idx="2491">
                  <c:v>1.1207580413334787E-3</c:v>
                </c:pt>
                <c:pt idx="2492">
                  <c:v>1.1215366158303073E-3</c:v>
                </c:pt>
                <c:pt idx="2493">
                  <c:v>1.1223157311998104E-3</c:v>
                </c:pt>
                <c:pt idx="2494">
                  <c:v>1.1230953878095639E-3</c:v>
                </c:pt>
                <c:pt idx="2495">
                  <c:v>1.1238755860273827E-3</c:v>
                </c:pt>
                <c:pt idx="2496">
                  <c:v>1.1246563262458686E-3</c:v>
                </c:pt>
                <c:pt idx="2497">
                  <c:v>1.1254376088333643E-3</c:v>
                </c:pt>
                <c:pt idx="2498">
                  <c:v>1.1262194341584515E-3</c:v>
                </c:pt>
                <c:pt idx="2499">
                  <c:v>1.1270018026145506E-3</c:v>
                </c:pt>
                <c:pt idx="2500">
                  <c:v>1.1277847145707729E-3</c:v>
                </c:pt>
                <c:pt idx="2501">
                  <c:v>1.1285681703964688E-3</c:v>
                </c:pt>
                <c:pt idx="2502">
                  <c:v>1.129352170485879E-3</c:v>
                </c:pt>
                <c:pt idx="2503">
                  <c:v>1.1301367152088846E-3</c:v>
                </c:pt>
                <c:pt idx="2504">
                  <c:v>1.1309218049438345E-3</c:v>
                </c:pt>
                <c:pt idx="2505">
                  <c:v>1.1317074400611067E-3</c:v>
                </c:pt>
                <c:pt idx="2506">
                  <c:v>1.1324936209560388E-3</c:v>
                </c:pt>
                <c:pt idx="2507">
                  <c:v>1.1332803479995406E-3</c:v>
                </c:pt>
                <c:pt idx="2508">
                  <c:v>1.1340676215627619E-3</c:v>
                </c:pt>
                <c:pt idx="2509">
                  <c:v>1.1348554420418653E-3</c:v>
                </c:pt>
                <c:pt idx="2510">
                  <c:v>1.1356438098085336E-3</c:v>
                </c:pt>
                <c:pt idx="2511">
                  <c:v>1.1364327252346915E-3</c:v>
                </c:pt>
                <c:pt idx="2512">
                  <c:v>1.1372221887173269E-3</c:v>
                </c:pt>
                <c:pt idx="2513">
                  <c:v>1.1380122006288984E-3</c:v>
                </c:pt>
                <c:pt idx="2514">
                  <c:v>1.1388027613421059E-3</c:v>
                </c:pt>
                <c:pt idx="2515">
                  <c:v>1.1395938712547655E-3</c:v>
                </c:pt>
                <c:pt idx="2516">
                  <c:v>1.1403855307401125E-3</c:v>
                </c:pt>
                <c:pt idx="2517">
                  <c:v>1.1411777401799273E-3</c:v>
                </c:pt>
                <c:pt idx="2518">
                  <c:v>1.1419704999479461E-3</c:v>
                </c:pt>
                <c:pt idx="2519">
                  <c:v>1.142763810443092E-3</c:v>
                </c:pt>
                <c:pt idx="2520">
                  <c:v>1.143557672039638E-3</c:v>
                </c:pt>
                <c:pt idx="2521">
                  <c:v>1.1443520851121007E-3</c:v>
                </c:pt>
                <c:pt idx="2522">
                  <c:v>1.1451470500602346E-3</c:v>
                </c:pt>
                <c:pt idx="2523">
                  <c:v>1.1459425672590935E-3</c:v>
                </c:pt>
                <c:pt idx="2524">
                  <c:v>1.1467386370839746E-3</c:v>
                </c:pt>
                <c:pt idx="2525">
                  <c:v>1.1475352599354663E-3</c:v>
                </c:pt>
                <c:pt idx="2526">
                  <c:v>1.1483324361894046E-3</c:v>
                </c:pt>
                <c:pt idx="2527">
                  <c:v>1.1491301662218695E-3</c:v>
                </c:pt>
                <c:pt idx="2528">
                  <c:v>1.1499284504342849E-3</c:v>
                </c:pt>
                <c:pt idx="2529">
                  <c:v>1.1507272892032705E-3</c:v>
                </c:pt>
                <c:pt idx="2530">
                  <c:v>1.1515266829056905E-3</c:v>
                </c:pt>
                <c:pt idx="2531">
                  <c:v>1.1523266319438061E-3</c:v>
                </c:pt>
                <c:pt idx="2532">
                  <c:v>1.1531271366950222E-3</c:v>
                </c:pt>
                <c:pt idx="2533">
                  <c:v>1.153928197545385E-3</c:v>
                </c:pt>
                <c:pt idx="2534">
                  <c:v>1.154729814872807E-3</c:v>
                </c:pt>
                <c:pt idx="2535">
                  <c:v>1.1555319890806681E-3</c:v>
                </c:pt>
                <c:pt idx="2536">
                  <c:v>1.1563347205474233E-3</c:v>
                </c:pt>
                <c:pt idx="2537">
                  <c:v>1.1571380096517734E-3</c:v>
                </c:pt>
                <c:pt idx="2538">
                  <c:v>1.1579418567979392E-3</c:v>
                </c:pt>
                <c:pt idx="2539">
                  <c:v>1.1587462623651658E-3</c:v>
                </c:pt>
                <c:pt idx="2540">
                  <c:v>1.159551226732943E-3</c:v>
                </c:pt>
                <c:pt idx="2541">
                  <c:v>1.160356750306335E-3</c:v>
                </c:pt>
                <c:pt idx="2542">
                  <c:v>1.1611628334653775E-3</c:v>
                </c:pt>
                <c:pt idx="2543">
                  <c:v>1.1619694765903519E-3</c:v>
                </c:pt>
                <c:pt idx="2544">
                  <c:v>1.1627766800871677E-3</c:v>
                </c:pt>
                <c:pt idx="2545">
                  <c:v>1.1635844443366522E-3</c:v>
                </c:pt>
                <c:pt idx="2546">
                  <c:v>1.1643927697198805E-3</c:v>
                </c:pt>
                <c:pt idx="2547">
                  <c:v>1.1652016566436082E-3</c:v>
                </c:pt>
                <c:pt idx="2548">
                  <c:v>1.1660111054894574E-3</c:v>
                </c:pt>
                <c:pt idx="2549">
                  <c:v>1.1668211166477873E-3</c:v>
                </c:pt>
                <c:pt idx="2550">
                  <c:v>1.1676316905007327E-3</c:v>
                </c:pt>
                <c:pt idx="2551">
                  <c:v>1.1684428274561806E-3</c:v>
                </c:pt>
                <c:pt idx="2552">
                  <c:v>1.1692545278968148E-3</c:v>
                </c:pt>
                <c:pt idx="2553">
                  <c:v>1.1700667922055668E-3</c:v>
                </c:pt>
                <c:pt idx="2554">
                  <c:v>1.1708796207911744E-3</c:v>
                </c:pt>
                <c:pt idx="2555">
                  <c:v>1.1716930140371193E-3</c:v>
                </c:pt>
                <c:pt idx="2556">
                  <c:v>1.172506972327132E-3</c:v>
                </c:pt>
                <c:pt idx="2557">
                  <c:v>1.1733214960708024E-3</c:v>
                </c:pt>
                <c:pt idx="2558">
                  <c:v>1.1741365856524121E-3</c:v>
                </c:pt>
                <c:pt idx="2559">
                  <c:v>1.1749522414564917E-3</c:v>
                </c:pt>
                <c:pt idx="2560">
                  <c:v>1.1757684638934855E-3</c:v>
                </c:pt>
                <c:pt idx="2561">
                  <c:v>1.1765852533484765E-3</c:v>
                </c:pt>
                <c:pt idx="2562">
                  <c:v>1.1774026102153638E-3</c:v>
                </c:pt>
                <c:pt idx="2563">
                  <c:v>1.1782205348797477E-3</c:v>
                </c:pt>
                <c:pt idx="2564">
                  <c:v>1.1790390277532142E-3</c:v>
                </c:pt>
                <c:pt idx="2565">
                  <c:v>1.1798580892219176E-3</c:v>
                </c:pt>
                <c:pt idx="2566">
                  <c:v>1.1806777196722619E-3</c:v>
                </c:pt>
                <c:pt idx="2567">
                  <c:v>1.1814979195166918E-3</c:v>
                </c:pt>
                <c:pt idx="2568">
                  <c:v>1.1823186891421666E-3</c:v>
                </c:pt>
                <c:pt idx="2569">
                  <c:v>1.1831400289358967E-3</c:v>
                </c:pt>
                <c:pt idx="2570">
                  <c:v>1.1839619393111864E-3</c:v>
                </c:pt>
                <c:pt idx="2571">
                  <c:v>1.1847844206558022E-3</c:v>
                </c:pt>
                <c:pt idx="2572">
                  <c:v>1.185607473357762E-3</c:v>
                </c:pt>
                <c:pt idx="2573">
                  <c:v>1.1864310978312322E-3</c:v>
                </c:pt>
                <c:pt idx="2574">
                  <c:v>1.1872552944647877E-3</c:v>
                </c:pt>
                <c:pt idx="2575">
                  <c:v>1.1880800636472559E-3</c:v>
                </c:pt>
                <c:pt idx="2576">
                  <c:v>1.1889054057936668E-3</c:v>
                </c:pt>
                <c:pt idx="2577">
                  <c:v>1.1897313212934058E-3</c:v>
                </c:pt>
                <c:pt idx="2578">
                  <c:v>1.1905578105447733E-3</c:v>
                </c:pt>
                <c:pt idx="2579">
                  <c:v>1.1913848739376778E-3</c:v>
                </c:pt>
                <c:pt idx="2580">
                  <c:v>1.1922125118883043E-3</c:v>
                </c:pt>
                <c:pt idx="2581">
                  <c:v>1.1930407247871212E-3</c:v>
                </c:pt>
                <c:pt idx="2582">
                  <c:v>1.1938695130248502E-3</c:v>
                </c:pt>
                <c:pt idx="2583">
                  <c:v>1.1946988770185438E-3</c:v>
                </c:pt>
                <c:pt idx="2584">
                  <c:v>1.1955288171594854E-3</c:v>
                </c:pt>
                <c:pt idx="2585">
                  <c:v>1.196359333839211E-3</c:v>
                </c:pt>
                <c:pt idx="2586">
                  <c:v>1.1971904274756435E-3</c:v>
                </c:pt>
                <c:pt idx="2587">
                  <c:v>1.1980220984608818E-3</c:v>
                </c:pt>
                <c:pt idx="2588">
                  <c:v>1.1988543471872786E-3</c:v>
                </c:pt>
                <c:pt idx="2589">
                  <c:v>1.1996871740736284E-3</c:v>
                </c:pt>
                <c:pt idx="2590">
                  <c:v>1.2005205795128475E-3</c:v>
                </c:pt>
                <c:pt idx="2591">
                  <c:v>1.2013545638981074E-3</c:v>
                </c:pt>
                <c:pt idx="2592">
                  <c:v>1.2021891276490758E-3</c:v>
                </c:pt>
                <c:pt idx="2593">
                  <c:v>1.2030242711594885E-3</c:v>
                </c:pt>
                <c:pt idx="2594">
                  <c:v>1.2038599948320961E-3</c:v>
                </c:pt>
                <c:pt idx="2595">
                  <c:v>1.2046962990611637E-3</c:v>
                </c:pt>
                <c:pt idx="2596">
                  <c:v>1.2055331842675259E-3</c:v>
                </c:pt>
                <c:pt idx="2597">
                  <c:v>1.2063706508460142E-3</c:v>
                </c:pt>
                <c:pt idx="2598">
                  <c:v>1.207208699191716E-3</c:v>
                </c:pt>
                <c:pt idx="2599">
                  <c:v>1.2080473297263435E-3</c:v>
                </c:pt>
                <c:pt idx="2600">
                  <c:v>1.2088865428455514E-3</c:v>
                </c:pt>
                <c:pt idx="2601">
                  <c:v>1.2097263389452511E-3</c:v>
                </c:pt>
                <c:pt idx="2602">
                  <c:v>1.2105667184480347E-3</c:v>
                </c:pt>
                <c:pt idx="2603">
                  <c:v>1.2114076817503817E-3</c:v>
                </c:pt>
                <c:pt idx="2604">
                  <c:v>1.2122492292490291E-3</c:v>
                </c:pt>
                <c:pt idx="2605">
                  <c:v>1.2130913613674504E-3</c:v>
                </c:pt>
                <c:pt idx="2606">
                  <c:v>1.213934078502952E-3</c:v>
                </c:pt>
                <c:pt idx="2607">
                  <c:v>1.2147773810619372E-3</c:v>
                </c:pt>
                <c:pt idx="2608">
                  <c:v>1.2156212694422461E-3</c:v>
                </c:pt>
                <c:pt idx="2609">
                  <c:v>1.2164657440685304E-3</c:v>
                </c:pt>
                <c:pt idx="2610">
                  <c:v>1.2173108053392015E-3</c:v>
                </c:pt>
                <c:pt idx="2611">
                  <c:v>1.2181564536529299E-3</c:v>
                </c:pt>
                <c:pt idx="2612">
                  <c:v>1.2190026894352522E-3</c:v>
                </c:pt>
                <c:pt idx="2613">
                  <c:v>1.2198495130854115E-3</c:v>
                </c:pt>
                <c:pt idx="2614">
                  <c:v>1.220696925002909E-3</c:v>
                </c:pt>
                <c:pt idx="2615">
                  <c:v>1.2215449256141693E-3</c:v>
                </c:pt>
                <c:pt idx="2616">
                  <c:v>1.2223935153192677E-3</c:v>
                </c:pt>
                <c:pt idx="2617">
                  <c:v>1.2232426945185389E-3</c:v>
                </c:pt>
                <c:pt idx="2618">
                  <c:v>1.2240924636392966E-3</c:v>
                </c:pt>
                <c:pt idx="2619">
                  <c:v>1.2249428230824506E-3</c:v>
                </c:pt>
                <c:pt idx="2620">
                  <c:v>1.2257937732491706E-3</c:v>
                </c:pt>
                <c:pt idx="2621">
                  <c:v>1.2266453145676611E-3</c:v>
                </c:pt>
                <c:pt idx="2622">
                  <c:v>1.2274974474396681E-3</c:v>
                </c:pt>
                <c:pt idx="2623">
                  <c:v>1.2283501722761354E-3</c:v>
                </c:pt>
                <c:pt idx="2624">
                  <c:v>1.2292034894793487E-3</c:v>
                </c:pt>
                <c:pt idx="2625">
                  <c:v>1.2300573994787037E-3</c:v>
                </c:pt>
                <c:pt idx="2626">
                  <c:v>1.2309119026770636E-3</c:v>
                </c:pt>
                <c:pt idx="2627">
                  <c:v>1.2317669994775533E-3</c:v>
                </c:pt>
                <c:pt idx="2628">
                  <c:v>1.2326226903104638E-3</c:v>
                </c:pt>
                <c:pt idx="2629">
                  <c:v>1.2334789755794992E-3</c:v>
                </c:pt>
                <c:pt idx="2630">
                  <c:v>1.2343358556886242E-3</c:v>
                </c:pt>
                <c:pt idx="2631">
                  <c:v>1.2351933310690278E-3</c:v>
                </c:pt>
                <c:pt idx="2632">
                  <c:v>1.2360514021252556E-3</c:v>
                </c:pt>
                <c:pt idx="2633">
                  <c:v>1.2369100692621151E-3</c:v>
                </c:pt>
                <c:pt idx="2634">
                  <c:v>1.2377693329116944E-3</c:v>
                </c:pt>
                <c:pt idx="2635">
                  <c:v>1.2386291934793827E-3</c:v>
                </c:pt>
                <c:pt idx="2636">
                  <c:v>1.2394896513708319E-3</c:v>
                </c:pt>
                <c:pt idx="2637">
                  <c:v>1.2403507070190313E-3</c:v>
                </c:pt>
                <c:pt idx="2638">
                  <c:v>1.2412123608302151E-3</c:v>
                </c:pt>
                <c:pt idx="2639">
                  <c:v>1.242074613219919E-3</c:v>
                </c:pt>
                <c:pt idx="2640">
                  <c:v>1.242937464594923E-3</c:v>
                </c:pt>
                <c:pt idx="2641">
                  <c:v>1.2438009153894209E-3</c:v>
                </c:pt>
                <c:pt idx="2642">
                  <c:v>1.2446649660107769E-3</c:v>
                </c:pt>
                <c:pt idx="2643">
                  <c:v>1.2455296168666203E-3</c:v>
                </c:pt>
                <c:pt idx="2644">
                  <c:v>1.2463948683920495E-3</c:v>
                </c:pt>
                <c:pt idx="2645">
                  <c:v>1.2472607209952791E-3</c:v>
                </c:pt>
                <c:pt idx="2646">
                  <c:v>1.2481271750847879E-3</c:v>
                </c:pt>
                <c:pt idx="2647">
                  <c:v>1.2489942310965822E-3</c:v>
                </c:pt>
                <c:pt idx="2648">
                  <c:v>1.2498618894397273E-3</c:v>
                </c:pt>
                <c:pt idx="2649">
                  <c:v>1.2507301505235542E-3</c:v>
                </c:pt>
                <c:pt idx="2650">
                  <c:v>1.2515990147849785E-3</c:v>
                </c:pt>
                <c:pt idx="2651">
                  <c:v>1.252468482633919E-3</c:v>
                </c:pt>
                <c:pt idx="2652">
                  <c:v>1.2533385544896791E-3</c:v>
                </c:pt>
                <c:pt idx="2653">
                  <c:v>1.254209230762728E-3</c:v>
                </c:pt>
                <c:pt idx="2654">
                  <c:v>1.255080511891197E-3</c:v>
                </c:pt>
                <c:pt idx="2655">
                  <c:v>1.2559523982861446E-3</c:v>
                </c:pt>
                <c:pt idx="2656">
                  <c:v>1.2568248903588966E-3</c:v>
                </c:pt>
                <c:pt idx="2657">
                  <c:v>1.2576979885484975E-3</c:v>
                </c:pt>
                <c:pt idx="2658">
                  <c:v>1.2585716932668636E-3</c:v>
                </c:pt>
                <c:pt idx="2659">
                  <c:v>1.259446004926178E-3</c:v>
                </c:pt>
                <c:pt idx="2660">
                  <c:v>1.2603209239664009E-3</c:v>
                </c:pt>
                <c:pt idx="2661">
                  <c:v>1.2611964508003077E-3</c:v>
                </c:pt>
                <c:pt idx="2662">
                  <c:v>1.2620725858409412E-3</c:v>
                </c:pt>
                <c:pt idx="2663">
                  <c:v>1.2629493295291793E-3</c:v>
                </c:pt>
                <c:pt idx="2664">
                  <c:v>1.2638266822786581E-3</c:v>
                </c:pt>
                <c:pt idx="2665">
                  <c:v>1.2647046445032816E-3</c:v>
                </c:pt>
                <c:pt idx="2666">
                  <c:v>1.2655832166448473E-3</c:v>
                </c:pt>
                <c:pt idx="2667">
                  <c:v>1.2664623991178539E-3</c:v>
                </c:pt>
                <c:pt idx="2668">
                  <c:v>1.2673421923462898E-3</c:v>
                </c:pt>
                <c:pt idx="2669">
                  <c:v>1.2682225967452106E-3</c:v>
                </c:pt>
                <c:pt idx="2670">
                  <c:v>1.2691036127576425E-3</c:v>
                </c:pt>
                <c:pt idx="2671">
                  <c:v>1.2699852407992375E-3</c:v>
                </c:pt>
                <c:pt idx="2672">
                  <c:v>1.2708674812859162E-3</c:v>
                </c:pt>
                <c:pt idx="2673">
                  <c:v>1.2717503346616292E-3</c:v>
                </c:pt>
                <c:pt idx="2674">
                  <c:v>1.2726338013428948E-3</c:v>
                </c:pt>
                <c:pt idx="2675">
                  <c:v>1.2735178817465018E-3</c:v>
                </c:pt>
                <c:pt idx="2676">
                  <c:v>1.2744025763173261E-3</c:v>
                </c:pt>
                <c:pt idx="2677">
                  <c:v>1.2752878854727547E-3</c:v>
                </c:pt>
                <c:pt idx="2678">
                  <c:v>1.2761738096304456E-3</c:v>
                </c:pt>
                <c:pt idx="2679">
                  <c:v>1.2770603492362029E-3</c:v>
                </c:pt>
                <c:pt idx="2680">
                  <c:v>1.2779475047082836E-3</c:v>
                </c:pt>
                <c:pt idx="2681">
                  <c:v>1.2788352764652169E-3</c:v>
                </c:pt>
                <c:pt idx="2682">
                  <c:v>1.2797236649537364E-3</c:v>
                </c:pt>
                <c:pt idx="2683">
                  <c:v>1.280612670592972E-3</c:v>
                </c:pt>
                <c:pt idx="2684">
                  <c:v>1.2815022938116492E-3</c:v>
                </c:pt>
                <c:pt idx="2685">
                  <c:v>1.2823925350294611E-3</c:v>
                </c:pt>
                <c:pt idx="2686">
                  <c:v>1.2832833946943842E-3</c:v>
                </c:pt>
                <c:pt idx="2687">
                  <c:v>1.2841748732267139E-3</c:v>
                </c:pt>
                <c:pt idx="2688">
                  <c:v>1.2850669710470187E-3</c:v>
                </c:pt>
                <c:pt idx="2689">
                  <c:v>1.285959688604209E-3</c:v>
                </c:pt>
                <c:pt idx="2690">
                  <c:v>1.2868530263194569E-3</c:v>
                </c:pt>
                <c:pt idx="2691">
                  <c:v>1.2877469846142083E-3</c:v>
                </c:pt>
                <c:pt idx="2692">
                  <c:v>1.2886415639383093E-3</c:v>
                </c:pt>
                <c:pt idx="2693">
                  <c:v>1.2895367647138109E-3</c:v>
                </c:pt>
                <c:pt idx="2694">
                  <c:v>1.2904325873630375E-3</c:v>
                </c:pt>
                <c:pt idx="2695">
                  <c:v>1.2913290323367736E-3</c:v>
                </c:pt>
                <c:pt idx="2696">
                  <c:v>1.2922261000579503E-3</c:v>
                </c:pt>
                <c:pt idx="2697">
                  <c:v>1.2931237909591812E-3</c:v>
                </c:pt>
                <c:pt idx="2698">
                  <c:v>1.2940221054639654E-3</c:v>
                </c:pt>
                <c:pt idx="2699">
                  <c:v>1.2949210440243416E-3</c:v>
                </c:pt>
                <c:pt idx="2700">
                  <c:v>1.295820607064417E-3</c:v>
                </c:pt>
                <c:pt idx="2701">
                  <c:v>1.2967207950085741E-3</c:v>
                </c:pt>
                <c:pt idx="2702">
                  <c:v>1.2976216083097944E-3</c:v>
                </c:pt>
                <c:pt idx="2703">
                  <c:v>1.2985230473930693E-3</c:v>
                </c:pt>
                <c:pt idx="2704">
                  <c:v>1.2994251126836665E-3</c:v>
                </c:pt>
                <c:pt idx="2705">
                  <c:v>1.3003278046355121E-3</c:v>
                </c:pt>
                <c:pt idx="2706">
                  <c:v>1.301231123674484E-3</c:v>
                </c:pt>
                <c:pt idx="2707">
                  <c:v>1.3021350702267366E-3</c:v>
                </c:pt>
                <c:pt idx="2708">
                  <c:v>1.3030396447471426E-3</c:v>
                </c:pt>
                <c:pt idx="2709">
                  <c:v>1.3039448476624685E-3</c:v>
                </c:pt>
                <c:pt idx="2710">
                  <c:v>1.3048506793997571E-3</c:v>
                </c:pt>
                <c:pt idx="2711">
                  <c:v>1.3057571404148298E-3</c:v>
                </c:pt>
                <c:pt idx="2712">
                  <c:v>1.3066642311353432E-3</c:v>
                </c:pt>
                <c:pt idx="2713">
                  <c:v>1.3075719519987444E-3</c:v>
                </c:pt>
                <c:pt idx="2714">
                  <c:v>1.3084803034332641E-3</c:v>
                </c:pt>
                <c:pt idx="2715">
                  <c:v>1.3093892858959918E-3</c:v>
                </c:pt>
                <c:pt idx="2716">
                  <c:v>1.3102988998157736E-3</c:v>
                </c:pt>
                <c:pt idx="2717">
                  <c:v>1.3112091456217332E-3</c:v>
                </c:pt>
                <c:pt idx="2718">
                  <c:v>1.3121200237719134E-3</c:v>
                </c:pt>
                <c:pt idx="2719">
                  <c:v>1.3130315346960545E-3</c:v>
                </c:pt>
                <c:pt idx="2720">
                  <c:v>1.313943678824175E-3</c:v>
                </c:pt>
                <c:pt idx="2721">
                  <c:v>1.3148564566152733E-3</c:v>
                </c:pt>
                <c:pt idx="2722">
                  <c:v>1.3157698684999853E-3</c:v>
                </c:pt>
                <c:pt idx="2723">
                  <c:v>1.3166839149092273E-3</c:v>
                </c:pt>
                <c:pt idx="2724">
                  <c:v>1.317598596302954E-3</c:v>
                </c:pt>
                <c:pt idx="2725">
                  <c:v>1.3185139131127001E-3</c:v>
                </c:pt>
                <c:pt idx="2726">
                  <c:v>1.3194298657702799E-3</c:v>
                </c:pt>
                <c:pt idx="2727">
                  <c:v>1.320346454736608E-3</c:v>
                </c:pt>
                <c:pt idx="2728">
                  <c:v>1.3212636804441188E-3</c:v>
                </c:pt>
                <c:pt idx="2729">
                  <c:v>1.3221815433351472E-3</c:v>
                </c:pt>
                <c:pt idx="2730">
                  <c:v>1.3231000438427086E-3</c:v>
                </c:pt>
                <c:pt idx="2731">
                  <c:v>1.3240191824289999E-3</c:v>
                </c:pt>
                <c:pt idx="2732">
                  <c:v>1.324938959527658E-3</c:v>
                </c:pt>
                <c:pt idx="2733">
                  <c:v>1.3258593755726016E-3</c:v>
                </c:pt>
                <c:pt idx="2734">
                  <c:v>1.3267804310269915E-3</c:v>
                </c:pt>
                <c:pt idx="2735">
                  <c:v>1.3277021263253691E-3</c:v>
                </c:pt>
                <c:pt idx="2736">
                  <c:v>1.3286244619025577E-3</c:v>
                </c:pt>
                <c:pt idx="2737">
                  <c:v>1.329547438222684E-3</c:v>
                </c:pt>
                <c:pt idx="2738">
                  <c:v>1.3304710557211961E-3</c:v>
                </c:pt>
                <c:pt idx="2739">
                  <c:v>1.3313953148338237E-3</c:v>
                </c:pt>
                <c:pt idx="2740">
                  <c:v>1.3323202160256617E-3</c:v>
                </c:pt>
                <c:pt idx="2741">
                  <c:v>1.333245759733066E-3</c:v>
                </c:pt>
                <c:pt idx="2742">
                  <c:v>1.334171946402383E-3</c:v>
                </c:pt>
                <c:pt idx="2743">
                  <c:v>1.3350987764705548E-3</c:v>
                </c:pt>
                <c:pt idx="2744">
                  <c:v>1.3360262504039696E-3</c:v>
                </c:pt>
                <c:pt idx="2745">
                  <c:v>1.3369543686401974E-3</c:v>
                </c:pt>
                <c:pt idx="2746">
                  <c:v>1.3378831316170916E-3</c:v>
                </c:pt>
                <c:pt idx="2747">
                  <c:v>1.338812539802013E-3</c:v>
                </c:pt>
                <c:pt idx="2748">
                  <c:v>1.3397425936334442E-3</c:v>
                </c:pt>
                <c:pt idx="2749">
                  <c:v>1.3406732935501515E-3</c:v>
                </c:pt>
                <c:pt idx="2750">
                  <c:v>1.3416046400204706E-3</c:v>
                </c:pt>
                <c:pt idx="2751">
                  <c:v>1.3425366334837983E-3</c:v>
                </c:pt>
                <c:pt idx="2752">
                  <c:v>1.3434692743798165E-3</c:v>
                </c:pt>
                <c:pt idx="2753">
                  <c:v>1.3444025631778372E-3</c:v>
                </c:pt>
                <c:pt idx="2754">
                  <c:v>1.3453365003181735E-3</c:v>
                </c:pt>
                <c:pt idx="2755">
                  <c:v>1.3462710862414246E-3</c:v>
                </c:pt>
                <c:pt idx="2756">
                  <c:v>1.3472063214178809E-3</c:v>
                </c:pt>
                <c:pt idx="2757">
                  <c:v>1.3481422062887741E-3</c:v>
                </c:pt>
                <c:pt idx="2758">
                  <c:v>1.3490787413054375E-3</c:v>
                </c:pt>
                <c:pt idx="2759">
                  <c:v>1.3500159269096957E-3</c:v>
                </c:pt>
                <c:pt idx="2760">
                  <c:v>1.3509537635731474E-3</c:v>
                </c:pt>
                <c:pt idx="2761">
                  <c:v>1.3518922517382517E-3</c:v>
                </c:pt>
                <c:pt idx="2762">
                  <c:v>1.3528313918477542E-3</c:v>
                </c:pt>
                <c:pt idx="2763">
                  <c:v>1.3537711843742376E-3</c:v>
                </c:pt>
                <c:pt idx="2764">
                  <c:v>1.3547116297610835E-3</c:v>
                </c:pt>
                <c:pt idx="2765">
                  <c:v>1.3556527284519608E-3</c:v>
                </c:pt>
                <c:pt idx="2766">
                  <c:v>1.3565944809204381E-3</c:v>
                </c:pt>
                <c:pt idx="2767">
                  <c:v>1.3575368876108211E-3</c:v>
                </c:pt>
                <c:pt idx="2768">
                  <c:v>1.3584799489677047E-3</c:v>
                </c:pt>
                <c:pt idx="2769">
                  <c:v>1.3594236654656442E-3</c:v>
                </c:pt>
                <c:pt idx="2770">
                  <c:v>1.360368037549873E-3</c:v>
                </c:pt>
                <c:pt idx="2771">
                  <c:v>1.3613130656659122E-3</c:v>
                </c:pt>
                <c:pt idx="2772">
                  <c:v>1.3622587502893078E-3</c:v>
                </c:pt>
                <c:pt idx="2773">
                  <c:v>1.3632050918662207E-3</c:v>
                </c:pt>
                <c:pt idx="2774">
                  <c:v>1.3641520908530273E-3</c:v>
                </c:pt>
                <c:pt idx="2775">
                  <c:v>1.3650997476964883E-3</c:v>
                </c:pt>
                <c:pt idx="2776">
                  <c:v>1.3660480628734724E-3</c:v>
                </c:pt>
                <c:pt idx="2777">
                  <c:v>1.3669970368313815E-3</c:v>
                </c:pt>
                <c:pt idx="2778">
                  <c:v>1.3679466700179087E-3</c:v>
                </c:pt>
                <c:pt idx="2779">
                  <c:v>1.3688969629109165E-3</c:v>
                </c:pt>
                <c:pt idx="2780">
                  <c:v>1.3698479159587403E-3</c:v>
                </c:pt>
                <c:pt idx="2781">
                  <c:v>1.3707995296100067E-3</c:v>
                </c:pt>
                <c:pt idx="2782">
                  <c:v>1.3717518043435749E-3</c:v>
                </c:pt>
                <c:pt idx="2783">
                  <c:v>1.3727047406087152E-3</c:v>
                </c:pt>
                <c:pt idx="2784">
                  <c:v>1.3736583388549899E-3</c:v>
                </c:pt>
                <c:pt idx="2785">
                  <c:v>1.3746125995622569E-3</c:v>
                </c:pt>
                <c:pt idx="2786">
                  <c:v>1.3755675231807234E-3</c:v>
                </c:pt>
                <c:pt idx="2787">
                  <c:v>1.3765231101709047E-3</c:v>
                </c:pt>
                <c:pt idx="2788">
                  <c:v>1.377479360983613E-3</c:v>
                </c:pt>
                <c:pt idx="2789">
                  <c:v>1.3784362761000411E-3</c:v>
                </c:pt>
                <c:pt idx="2790">
                  <c:v>1.3793938559716488E-3</c:v>
                </c:pt>
                <c:pt idx="2791">
                  <c:v>1.3803521010501887E-3</c:v>
                </c:pt>
                <c:pt idx="2792">
                  <c:v>1.3813110118178569E-3</c:v>
                </c:pt>
                <c:pt idx="2793">
                  <c:v>1.3822705887270553E-3</c:v>
                </c:pt>
                <c:pt idx="2794">
                  <c:v>1.3832308322304779E-3</c:v>
                </c:pt>
                <c:pt idx="2795">
                  <c:v>1.3841917428113273E-3</c:v>
                </c:pt>
                <c:pt idx="2796">
                  <c:v>1.385153320922948E-3</c:v>
                </c:pt>
                <c:pt idx="2797">
                  <c:v>1.3861155670189787E-3</c:v>
                </c:pt>
                <c:pt idx="2798">
                  <c:v>1.3870784815836295E-3</c:v>
                </c:pt>
                <c:pt idx="2799">
                  <c:v>1.3880420650711901E-3</c:v>
                </c:pt>
                <c:pt idx="2800">
                  <c:v>1.3890063179362456E-3</c:v>
                </c:pt>
                <c:pt idx="2801">
                  <c:v>1.3899712406640157E-3</c:v>
                </c:pt>
                <c:pt idx="2802">
                  <c:v>1.3909368337097379E-3</c:v>
                </c:pt>
                <c:pt idx="2803">
                  <c:v>1.3919030975390726E-3</c:v>
                </c:pt>
                <c:pt idx="2804">
                  <c:v>1.3928700326078689E-3</c:v>
                </c:pt>
                <c:pt idx="2805">
                  <c:v>1.3938376394026961E-3</c:v>
                </c:pt>
                <c:pt idx="2806">
                  <c:v>1.3948059183800585E-3</c:v>
                </c:pt>
                <c:pt idx="2807">
                  <c:v>1.3957748699967556E-3</c:v>
                </c:pt>
                <c:pt idx="2808">
                  <c:v>1.3967444947403718E-3</c:v>
                </c:pt>
                <c:pt idx="2809">
                  <c:v>1.3977147930683631E-3</c:v>
                </c:pt>
                <c:pt idx="2810">
                  <c:v>1.3986857654384819E-3</c:v>
                </c:pt>
                <c:pt idx="2811">
                  <c:v>1.399657412339329E-3</c:v>
                </c:pt>
                <c:pt idx="2812">
                  <c:v>1.400629734229315E-3</c:v>
                </c:pt>
                <c:pt idx="2813">
                  <c:v>1.4016027315671468E-3</c:v>
                </c:pt>
                <c:pt idx="2814">
                  <c:v>1.4025764048424441E-3</c:v>
                </c:pt>
                <c:pt idx="2815">
                  <c:v>1.4035507545145732E-3</c:v>
                </c:pt>
                <c:pt idx="2816">
                  <c:v>1.404525781043198E-3</c:v>
                </c:pt>
                <c:pt idx="2817">
                  <c:v>1.4055014849189596E-3</c:v>
                </c:pt>
                <c:pt idx="2818">
                  <c:v>1.4064778666021819E-3</c:v>
                </c:pt>
                <c:pt idx="2819">
                  <c:v>1.4074549265637279E-3</c:v>
                </c:pt>
                <c:pt idx="2820">
                  <c:v>1.4084326652645403E-3</c:v>
                </c:pt>
                <c:pt idx="2821">
                  <c:v>1.4094110831966247E-3</c:v>
                </c:pt>
                <c:pt idx="2822">
                  <c:v>1.4103901808215859E-3</c:v>
                </c:pt>
                <c:pt idx="2823">
                  <c:v>1.4113699586013276E-3</c:v>
                </c:pt>
                <c:pt idx="2824">
                  <c:v>1.4123504170288816E-3</c:v>
                </c:pt>
                <c:pt idx="2825">
                  <c:v>1.4133315565668151E-3</c:v>
                </c:pt>
                <c:pt idx="2826">
                  <c:v>1.4143133776779954E-3</c:v>
                </c:pt>
                <c:pt idx="2827">
                  <c:v>1.4152958808564822E-3</c:v>
                </c:pt>
                <c:pt idx="2828">
                  <c:v>1.4162790665658077E-3</c:v>
                </c:pt>
                <c:pt idx="2829">
                  <c:v>1.4172629352698044E-3</c:v>
                </c:pt>
                <c:pt idx="2830">
                  <c:v>1.4182474874635624E-3</c:v>
                </c:pt>
                <c:pt idx="2831">
                  <c:v>1.4192327236115805E-3</c:v>
                </c:pt>
                <c:pt idx="2832">
                  <c:v>1.4202186441889921E-3</c:v>
                </c:pt>
                <c:pt idx="2833">
                  <c:v>1.4212052496609194E-3</c:v>
                </c:pt>
                <c:pt idx="2834">
                  <c:v>1.4221925405238302E-3</c:v>
                </c:pt>
                <c:pt idx="2835">
                  <c:v>1.4231805172435154E-3</c:v>
                </c:pt>
                <c:pt idx="2836">
                  <c:v>1.4241691802860672E-3</c:v>
                </c:pt>
                <c:pt idx="2837">
                  <c:v>1.4251585301489891E-3</c:v>
                </c:pt>
                <c:pt idx="2838">
                  <c:v>1.4261485672990427E-3</c:v>
                </c:pt>
                <c:pt idx="2839">
                  <c:v>1.427139292203293E-3</c:v>
                </c:pt>
                <c:pt idx="2840">
                  <c:v>1.4281307053602805E-3</c:v>
                </c:pt>
                <c:pt idx="2841">
                  <c:v>1.4291228072377405E-3</c:v>
                </c:pt>
                <c:pt idx="2842">
                  <c:v>1.4301155983037119E-3</c:v>
                </c:pt>
                <c:pt idx="2843">
                  <c:v>1.4311090790577752E-3</c:v>
                </c:pt>
                <c:pt idx="2844">
                  <c:v>1.4321032499686409E-3</c:v>
                </c:pt>
                <c:pt idx="2845">
                  <c:v>1.4330981115053241E-3</c:v>
                </c:pt>
                <c:pt idx="2846">
                  <c:v>1.4340936641684468E-3</c:v>
                </c:pt>
                <c:pt idx="2847">
                  <c:v>1.4350899084276977E-3</c:v>
                </c:pt>
                <c:pt idx="2848">
                  <c:v>1.4360868447635185E-3</c:v>
                </c:pt>
                <c:pt idx="2849">
                  <c:v>1.4370844736462289E-3</c:v>
                </c:pt>
                <c:pt idx="2850">
                  <c:v>1.4380827955778432E-3</c:v>
                </c:pt>
                <c:pt idx="2851">
                  <c:v>1.4390818110293568E-3</c:v>
                </c:pt>
                <c:pt idx="2852">
                  <c:v>1.4400815204720697E-3</c:v>
                </c:pt>
                <c:pt idx="2853">
                  <c:v>1.4410819244090438E-3</c:v>
                </c:pt>
                <c:pt idx="2854">
                  <c:v>1.442083023312256E-3</c:v>
                </c:pt>
                <c:pt idx="2855">
                  <c:v>1.4430848176539899E-3</c:v>
                </c:pt>
                <c:pt idx="2856">
                  <c:v>1.444087307938356E-3</c:v>
                </c:pt>
                <c:pt idx="2857">
                  <c:v>1.445090494638316E-3</c:v>
                </c:pt>
                <c:pt idx="2858">
                  <c:v>1.446094378227138E-3</c:v>
                </c:pt>
                <c:pt idx="2859">
                  <c:v>1.4470989592099842E-3</c:v>
                </c:pt>
                <c:pt idx="2860">
                  <c:v>1.4481042380608024E-3</c:v>
                </c:pt>
                <c:pt idx="2861">
                  <c:v>1.4491102152538477E-3</c:v>
                </c:pt>
                <c:pt idx="2862">
                  <c:v>1.4501168912953359E-3</c:v>
                </c:pt>
                <c:pt idx="2863">
                  <c:v>1.4511242666602035E-3</c:v>
                </c:pt>
                <c:pt idx="2864">
                  <c:v>1.45213234183426E-3</c:v>
                </c:pt>
                <c:pt idx="2865">
                  <c:v>1.4531411172930798E-3</c:v>
                </c:pt>
                <c:pt idx="2866">
                  <c:v>1.4541505935442868E-3</c:v>
                </c:pt>
                <c:pt idx="2867">
                  <c:v>1.4551607710641386E-3</c:v>
                </c:pt>
                <c:pt idx="2868">
                  <c:v>1.4561716503292013E-3</c:v>
                </c:pt>
                <c:pt idx="2869">
                  <c:v>1.4571832318481569E-3</c:v>
                </c:pt>
                <c:pt idx="2870">
                  <c:v>1.4581955160982566E-3</c:v>
                </c:pt>
                <c:pt idx="2871">
                  <c:v>1.4592085035570602E-3</c:v>
                </c:pt>
                <c:pt idx="2872">
                  <c:v>1.4602221947343111E-3</c:v>
                </c:pt>
                <c:pt idx="2873">
                  <c:v>1.4612365901082549E-3</c:v>
                </c:pt>
                <c:pt idx="2874">
                  <c:v>1.462251690157448E-3</c:v>
                </c:pt>
                <c:pt idx="2875">
                  <c:v>1.4632674953926968E-3</c:v>
                </c:pt>
                <c:pt idx="2876">
                  <c:v>1.4642840062932443E-3</c:v>
                </c:pt>
                <c:pt idx="2877">
                  <c:v>1.4653012233493063E-3</c:v>
                </c:pt>
                <c:pt idx="2878">
                  <c:v>1.46631914704077E-3</c:v>
                </c:pt>
                <c:pt idx="2879">
                  <c:v>1.4673377778798623E-3</c:v>
                </c:pt>
                <c:pt idx="2880">
                  <c:v>1.46835711634716E-3</c:v>
                </c:pt>
                <c:pt idx="2881">
                  <c:v>1.469377162923551E-3</c:v>
                </c:pt>
                <c:pt idx="2882">
                  <c:v>1.4703979181223306E-3</c:v>
                </c:pt>
                <c:pt idx="2883">
                  <c:v>1.4714193824250778E-3</c:v>
                </c:pt>
                <c:pt idx="2884">
                  <c:v>1.4724415563136832E-3</c:v>
                </c:pt>
                <c:pt idx="2885">
                  <c:v>1.4734644403025128E-3</c:v>
                </c:pt>
                <c:pt idx="2886">
                  <c:v>1.4744880348741497E-3</c:v>
                </c:pt>
                <c:pt idx="2887">
                  <c:v>1.4755123405114897E-3</c:v>
                </c:pt>
                <c:pt idx="2888">
                  <c:v>1.4765373577299715E-3</c:v>
                </c:pt>
                <c:pt idx="2889">
                  <c:v>1.4775630870131847E-3</c:v>
                </c:pt>
                <c:pt idx="2890">
                  <c:v>1.478589528845032E-3</c:v>
                </c:pt>
                <c:pt idx="2891">
                  <c:v>1.4796166837420272E-3</c:v>
                </c:pt>
                <c:pt idx="2892">
                  <c:v>1.4806445521887682E-3</c:v>
                </c:pt>
                <c:pt idx="2893">
                  <c:v>1.4816731346809476E-3</c:v>
                </c:pt>
                <c:pt idx="2894">
                  <c:v>1.4827024317038146E-3</c:v>
                </c:pt>
                <c:pt idx="2895">
                  <c:v>1.4837324437753196E-3</c:v>
                </c:pt>
                <c:pt idx="2896">
                  <c:v>1.4847631713814085E-3</c:v>
                </c:pt>
                <c:pt idx="2897">
                  <c:v>1.4857946150083421E-3</c:v>
                </c:pt>
                <c:pt idx="2898">
                  <c:v>1.4868267751751512E-3</c:v>
                </c:pt>
                <c:pt idx="2899">
                  <c:v>1.4878596523687951E-3</c:v>
                </c:pt>
                <c:pt idx="2900">
                  <c:v>1.4888932470765487E-3</c:v>
                </c:pt>
                <c:pt idx="2901">
                  <c:v>1.4899275598185254E-3</c:v>
                </c:pt>
                <c:pt idx="2902">
                  <c:v>1.4909625910826999E-3</c:v>
                </c:pt>
                <c:pt idx="2903">
                  <c:v>1.4919983413573636E-3</c:v>
                </c:pt>
                <c:pt idx="2904">
                  <c:v>1.493034811163714E-3</c:v>
                </c:pt>
                <c:pt idx="2905">
                  <c:v>1.4940720009907439E-3</c:v>
                </c:pt>
                <c:pt idx="2906">
                  <c:v>1.4951099113277629E-3</c:v>
                </c:pt>
                <c:pt idx="2907">
                  <c:v>1.4961485426970558E-3</c:v>
                </c:pt>
                <c:pt idx="2908">
                  <c:v>1.4971878955886348E-3</c:v>
                </c:pt>
                <c:pt idx="2909">
                  <c:v>1.498227970503731E-3</c:v>
                </c:pt>
                <c:pt idx="2910">
                  <c:v>1.4992687679330154E-3</c:v>
                </c:pt>
                <c:pt idx="2911">
                  <c:v>1.5003102884002253E-3</c:v>
                </c:pt>
                <c:pt idx="2912">
                  <c:v>1.5013525323967361E-3</c:v>
                </c:pt>
                <c:pt idx="2913">
                  <c:v>1.5023955004142418E-3</c:v>
                </c:pt>
                <c:pt idx="2914">
                  <c:v>1.5034391929775724E-3</c:v>
                </c:pt>
                <c:pt idx="2915">
                  <c:v>1.5044836105791279E-3</c:v>
                </c:pt>
                <c:pt idx="2916">
                  <c:v>1.5055287537116277E-3</c:v>
                </c:pt>
                <c:pt idx="2917">
                  <c:v>1.5065746229009963E-3</c:v>
                </c:pt>
                <c:pt idx="2918">
                  <c:v>1.5076212186406605E-3</c:v>
                </c:pt>
                <c:pt idx="2919">
                  <c:v>1.5086685414243675E-3</c:v>
                </c:pt>
                <c:pt idx="2920">
                  <c:v>1.5097165917791384E-3</c:v>
                </c:pt>
                <c:pt idx="2921">
                  <c:v>1.5107653701994293E-3</c:v>
                </c:pt>
                <c:pt idx="2922">
                  <c:v>1.5118148771910169E-3</c:v>
                </c:pt>
                <c:pt idx="2923">
                  <c:v>1.5128651132490217E-3</c:v>
                </c:pt>
                <c:pt idx="2924">
                  <c:v>1.5139160789019305E-3</c:v>
                </c:pt>
                <c:pt idx="2925">
                  <c:v>1.5149677746455752E-3</c:v>
                </c:pt>
                <c:pt idx="2926">
                  <c:v>1.5160202009761087E-3</c:v>
                </c:pt>
                <c:pt idx="2927">
                  <c:v>1.51707335842312E-3</c:v>
                </c:pt>
                <c:pt idx="2928">
                  <c:v>1.5181272474834749E-3</c:v>
                </c:pt>
                <c:pt idx="2929">
                  <c:v>1.5191818686543612E-3</c:v>
                </c:pt>
                <c:pt idx="2930">
                  <c:v>1.5202372224664726E-3</c:v>
                </c:pt>
                <c:pt idx="2931">
                  <c:v>1.5212933094177108E-3</c:v>
                </c:pt>
                <c:pt idx="2932">
                  <c:v>1.5223501300063007E-3</c:v>
                </c:pt>
                <c:pt idx="2933">
                  <c:v>1.5234076847640424E-3</c:v>
                </c:pt>
                <c:pt idx="2934">
                  <c:v>1.5244659741898764E-3</c:v>
                </c:pt>
                <c:pt idx="2935">
                  <c:v>1.5255249987830661E-3</c:v>
                </c:pt>
                <c:pt idx="2936">
                  <c:v>1.5265847590765214E-3</c:v>
                </c:pt>
                <c:pt idx="2937">
                  <c:v>1.5276452555702225E-3</c:v>
                </c:pt>
                <c:pt idx="2938">
                  <c:v>1.5287064887755978E-3</c:v>
                </c:pt>
                <c:pt idx="2939">
                  <c:v>1.5297684591932992E-3</c:v>
                </c:pt>
                <c:pt idx="2940">
                  <c:v>1.5308311673577189E-3</c:v>
                </c:pt>
                <c:pt idx="2941">
                  <c:v>1.5318946137702284E-3</c:v>
                </c:pt>
                <c:pt idx="2942">
                  <c:v>1.5329587989325242E-3</c:v>
                </c:pt>
                <c:pt idx="2943">
                  <c:v>1.5340237233801126E-3</c:v>
                </c:pt>
                <c:pt idx="2944">
                  <c:v>1.5350893876154108E-3</c:v>
                </c:pt>
                <c:pt idx="2945">
                  <c:v>1.5361557921411619E-3</c:v>
                </c:pt>
                <c:pt idx="2946">
                  <c:v>1.5372229374939885E-3</c:v>
                </c:pt>
                <c:pt idx="2947">
                  <c:v>1.538290824177356E-3</c:v>
                </c:pt>
                <c:pt idx="2948">
                  <c:v>1.5393594526950556E-3</c:v>
                </c:pt>
                <c:pt idx="2949">
                  <c:v>1.5404288235848296E-3</c:v>
                </c:pt>
                <c:pt idx="2950">
                  <c:v>1.5414989373511928E-3</c:v>
                </c:pt>
                <c:pt idx="2951">
                  <c:v>1.5425697944989874E-3</c:v>
                </c:pt>
                <c:pt idx="2952">
                  <c:v>1.543641395567077E-3</c:v>
                </c:pt>
                <c:pt idx="2953">
                  <c:v>1.5447137410610288E-3</c:v>
                </c:pt>
                <c:pt idx="2954">
                  <c:v>1.5457868314979846E-3</c:v>
                </c:pt>
                <c:pt idx="2955">
                  <c:v>1.5468606673841906E-3</c:v>
                </c:pt>
                <c:pt idx="2956">
                  <c:v>1.5479352492600098E-3</c:v>
                </c:pt>
                <c:pt idx="2957">
                  <c:v>1.5490105776324154E-3</c:v>
                </c:pt>
                <c:pt idx="2958">
                  <c:v>1.5500866530087094E-3</c:v>
                </c:pt>
                <c:pt idx="2959">
                  <c:v>1.5511634759303816E-3</c:v>
                </c:pt>
                <c:pt idx="2960">
                  <c:v>1.5522410469054624E-3</c:v>
                </c:pt>
                <c:pt idx="2961">
                  <c:v>1.5533193664423121E-3</c:v>
                </c:pt>
                <c:pt idx="2962">
                  <c:v>1.5543984350835495E-3</c:v>
                </c:pt>
                <c:pt idx="2963">
                  <c:v>1.5554782533382648E-3</c:v>
                </c:pt>
                <c:pt idx="2964">
                  <c:v>1.5565588217158781E-3</c:v>
                </c:pt>
                <c:pt idx="2965">
                  <c:v>1.5576401407601402E-3</c:v>
                </c:pt>
                <c:pt idx="2966">
                  <c:v>1.5587222109812026E-3</c:v>
                </c:pt>
                <c:pt idx="2967">
                  <c:v>1.5598050329008973E-3</c:v>
                </c:pt>
                <c:pt idx="2968">
                  <c:v>1.5608886070300615E-3</c:v>
                </c:pt>
                <c:pt idx="2969">
                  <c:v>1.5619729339139581E-3</c:v>
                </c:pt>
                <c:pt idx="2970">
                  <c:v>1.5630580140641585E-3</c:v>
                </c:pt>
                <c:pt idx="2971">
                  <c:v>1.5641438479925647E-3</c:v>
                </c:pt>
                <c:pt idx="2972">
                  <c:v>1.5652304362455773E-3</c:v>
                </c:pt>
                <c:pt idx="2973">
                  <c:v>1.5663177793358339E-3</c:v>
                </c:pt>
                <c:pt idx="2974">
                  <c:v>1.567405877776305E-3</c:v>
                </c:pt>
                <c:pt idx="2975">
                  <c:v>1.5684947321145299E-3</c:v>
                </c:pt>
                <c:pt idx="2976">
                  <c:v>1.5695843428642157E-3</c:v>
                </c:pt>
                <c:pt idx="2977">
                  <c:v>1.5706747105394027E-3</c:v>
                </c:pt>
                <c:pt idx="2978">
                  <c:v>1.571765835688772E-3</c:v>
                </c:pt>
                <c:pt idx="2979">
                  <c:v>1.572857718827102E-3</c:v>
                </c:pt>
                <c:pt idx="2980">
                  <c:v>1.5739503604695051E-3</c:v>
                </c:pt>
                <c:pt idx="2981">
                  <c:v>1.5750437611658067E-3</c:v>
                </c:pt>
                <c:pt idx="2982">
                  <c:v>1.576137921431859E-3</c:v>
                </c:pt>
                <c:pt idx="2983">
                  <c:v>1.577232841795324E-3</c:v>
                </c:pt>
                <c:pt idx="2984">
                  <c:v>1.5783285227727465E-3</c:v>
                </c:pt>
                <c:pt idx="2985">
                  <c:v>1.579424964915482E-3</c:v>
                </c:pt>
                <c:pt idx="2986">
                  <c:v>1.5805221687408173E-3</c:v>
                </c:pt>
                <c:pt idx="2987">
                  <c:v>1.5816201347663742E-3</c:v>
                </c:pt>
                <c:pt idx="2988">
                  <c:v>1.5827188635446584E-3</c:v>
                </c:pt>
                <c:pt idx="2989">
                  <c:v>1.5838183555940348E-3</c:v>
                </c:pt>
                <c:pt idx="2990">
                  <c:v>1.5849186114332055E-3</c:v>
                </c:pt>
                <c:pt idx="2991">
                  <c:v>1.5860196316158279E-3</c:v>
                </c:pt>
                <c:pt idx="2992">
                  <c:v>1.5871214166613484E-3</c:v>
                </c:pt>
                <c:pt idx="2993">
                  <c:v>1.5882239670895505E-3</c:v>
                </c:pt>
                <c:pt idx="2994">
                  <c:v>1.5893272834552462E-3</c:v>
                </c:pt>
                <c:pt idx="2995">
                  <c:v>1.5904313662789655E-3</c:v>
                </c:pt>
                <c:pt idx="2996">
                  <c:v>1.591536216081576E-3</c:v>
                </c:pt>
                <c:pt idx="2997">
                  <c:v>1.5926418334190463E-3</c:v>
                </c:pt>
                <c:pt idx="2998">
                  <c:v>1.5937482188129923E-3</c:v>
                </c:pt>
                <c:pt idx="2999">
                  <c:v>1.5948553727969717E-3</c:v>
                </c:pt>
                <c:pt idx="3000">
                  <c:v>1.5959632958933009E-3</c:v>
                </c:pt>
                <c:pt idx="3001">
                  <c:v>1.5970719886594955E-3</c:v>
                </c:pt>
                <c:pt idx="3002">
                  <c:v>1.5981814516186216E-3</c:v>
                </c:pt>
                <c:pt idx="3003">
                  <c:v>1.599291685294085E-3</c:v>
                </c:pt>
                <c:pt idx="3004">
                  <c:v>1.6004026902445643E-3</c:v>
                </c:pt>
                <c:pt idx="3005">
                  <c:v>1.6015144669942164E-3</c:v>
                </c:pt>
                <c:pt idx="3006">
                  <c:v>1.6026270160675385E-3</c:v>
                </c:pt>
                <c:pt idx="3007">
                  <c:v>1.6037403380243741E-3</c:v>
                </c:pt>
                <c:pt idx="3008">
                  <c:v>1.6048544333899738E-3</c:v>
                </c:pt>
                <c:pt idx="3009">
                  <c:v>1.6059693026899283E-3</c:v>
                </c:pt>
                <c:pt idx="3010">
                  <c:v>1.6070849464852488E-3</c:v>
                </c:pt>
                <c:pt idx="3011">
                  <c:v>1.6082013653022811E-3</c:v>
                </c:pt>
                <c:pt idx="3012">
                  <c:v>1.6093185596794217E-3</c:v>
                </c:pt>
                <c:pt idx="3013">
                  <c:v>1.6104365301437234E-3</c:v>
                </c:pt>
                <c:pt idx="3014">
                  <c:v>1.611555277257758E-3</c:v>
                </c:pt>
                <c:pt idx="3015">
                  <c:v>1.6126748015493351E-3</c:v>
                </c:pt>
                <c:pt idx="3016">
                  <c:v>1.6137951035466072E-3</c:v>
                </c:pt>
                <c:pt idx="3017">
                  <c:v>1.6149161838133188E-3</c:v>
                </c:pt>
                <c:pt idx="3018">
                  <c:v>1.6160380428783809E-3</c:v>
                </c:pt>
                <c:pt idx="3019">
                  <c:v>1.6171606812710468E-3</c:v>
                </c:pt>
                <c:pt idx="3020">
                  <c:v>1.6182840995562374E-3</c:v>
                </c:pt>
                <c:pt idx="3021">
                  <c:v>1.619408298263966E-3</c:v>
                </c:pt>
                <c:pt idx="3022">
                  <c:v>1.62053327792459E-3</c:v>
                </c:pt>
                <c:pt idx="3023">
                  <c:v>1.6216590391042083E-3</c:v>
                </c:pt>
                <c:pt idx="3024">
                  <c:v>1.6227855823339398E-3</c:v>
                </c:pt>
                <c:pt idx="3025">
                  <c:v>1.6239129081452482E-3</c:v>
                </c:pt>
                <c:pt idx="3026">
                  <c:v>1.6250410171054124E-3</c:v>
                </c:pt>
                <c:pt idx="3027">
                  <c:v>1.6261699097466591E-3</c:v>
                </c:pt>
                <c:pt idx="3028">
                  <c:v>1.6272995866134007E-3</c:v>
                </c:pt>
                <c:pt idx="3029">
                  <c:v>1.6284300482385787E-3</c:v>
                </c:pt>
                <c:pt idx="3030">
                  <c:v>1.6295612951910503E-3</c:v>
                </c:pt>
                <c:pt idx="3031">
                  <c:v>1.6306933280045225E-3</c:v>
                </c:pt>
                <c:pt idx="3032">
                  <c:v>1.6318261472130491E-3</c:v>
                </c:pt>
                <c:pt idx="3033">
                  <c:v>1.6329597533866732E-3</c:v>
                </c:pt>
                <c:pt idx="3034">
                  <c:v>1.6340941470602149E-3</c:v>
                </c:pt>
                <c:pt idx="3035">
                  <c:v>1.6352293287688418E-3</c:v>
                </c:pt>
                <c:pt idx="3036">
                  <c:v>1.6363652990837858E-3</c:v>
                </c:pt>
                <c:pt idx="3037">
                  <c:v>1.6375020585409827E-3</c:v>
                </c:pt>
                <c:pt idx="3038">
                  <c:v>1.6386396076767155E-3</c:v>
                </c:pt>
                <c:pt idx="3039">
                  <c:v>1.639777947063408E-3</c:v>
                </c:pt>
                <c:pt idx="3040">
                  <c:v>1.6409170772381135E-3</c:v>
                </c:pt>
                <c:pt idx="3041">
                  <c:v>1.6420569987382332E-3</c:v>
                </c:pt>
                <c:pt idx="3042">
                  <c:v>1.6431977121373852E-3</c:v>
                </c:pt>
                <c:pt idx="3043">
                  <c:v>1.6443392179737422E-3</c:v>
                </c:pt>
                <c:pt idx="3044">
                  <c:v>1.6454815167977995E-3</c:v>
                </c:pt>
                <c:pt idx="3045">
                  <c:v>1.646624609148453E-3</c:v>
                </c:pt>
                <c:pt idx="3046">
                  <c:v>1.647768495600916E-3</c:v>
                </c:pt>
                <c:pt idx="3047">
                  <c:v>1.6489131766948589E-3</c:v>
                </c:pt>
                <c:pt idx="3048">
                  <c:v>1.650058652970302E-3</c:v>
                </c:pt>
                <c:pt idx="3049">
                  <c:v>1.6512049250036575E-3</c:v>
                </c:pt>
                <c:pt idx="3050">
                  <c:v>1.6523519933357219E-3</c:v>
                </c:pt>
                <c:pt idx="3051">
                  <c:v>1.6534998585076414E-3</c:v>
                </c:pt>
                <c:pt idx="3052">
                  <c:v>1.6546485210970304E-3</c:v>
                </c:pt>
                <c:pt idx="3053">
                  <c:v>1.6557979816458133E-3</c:v>
                </c:pt>
                <c:pt idx="3054">
                  <c:v>1.6569482406962645E-3</c:v>
                </c:pt>
                <c:pt idx="3055">
                  <c:v>1.6580992988272038E-3</c:v>
                </c:pt>
                <c:pt idx="3056">
                  <c:v>1.6592511565816847E-3</c:v>
                </c:pt>
                <c:pt idx="3057">
                  <c:v>1.6604038145151946E-3</c:v>
                </c:pt>
                <c:pt idx="3058">
                  <c:v>1.6615572731715166E-3</c:v>
                </c:pt>
                <c:pt idx="3059">
                  <c:v>1.6627115331310804E-3</c:v>
                </c:pt>
                <c:pt idx="3060">
                  <c:v>1.6638665949384502E-3</c:v>
                </c:pt>
                <c:pt idx="3061">
                  <c:v>1.6650224591385438E-3</c:v>
                </c:pt>
                <c:pt idx="3062">
                  <c:v>1.6661791263130009E-3</c:v>
                </c:pt>
                <c:pt idx="3063">
                  <c:v>1.6673365970075217E-3</c:v>
                </c:pt>
                <c:pt idx="3064">
                  <c:v>1.6684948717681602E-3</c:v>
                </c:pt>
                <c:pt idx="3065">
                  <c:v>1.6696539511777695E-3</c:v>
                </c:pt>
                <c:pt idx="3066">
                  <c:v>1.6708138357831874E-3</c:v>
                </c:pt>
                <c:pt idx="3067">
                  <c:v>1.6719745261316069E-3</c:v>
                </c:pt>
                <c:pt idx="3068">
                  <c:v>1.6731360228070965E-3</c:v>
                </c:pt>
                <c:pt idx="3069">
                  <c:v>1.6742983263576348E-3</c:v>
                </c:pt>
                <c:pt idx="3070">
                  <c:v>1.6754614373315556E-3</c:v>
                </c:pt>
                <c:pt idx="3071">
                  <c:v>1.6766253563141457E-3</c:v>
                </c:pt>
                <c:pt idx="3072">
                  <c:v>1.6777900838545264E-3</c:v>
                </c:pt>
                <c:pt idx="3073">
                  <c:v>1.6789556205143912E-3</c:v>
                </c:pt>
                <c:pt idx="3074">
                  <c:v>1.6801219668435992E-3</c:v>
                </c:pt>
                <c:pt idx="3075">
                  <c:v>1.6812891234290652E-3</c:v>
                </c:pt>
                <c:pt idx="3076">
                  <c:v>1.6824570908214381E-3</c:v>
                </c:pt>
                <c:pt idx="3077">
                  <c:v>1.6836258695717234E-3</c:v>
                </c:pt>
                <c:pt idx="3078">
                  <c:v>1.6847954602680604E-3</c:v>
                </c:pt>
                <c:pt idx="3079">
                  <c:v>1.6859658634622459E-3</c:v>
                </c:pt>
                <c:pt idx="3080">
                  <c:v>1.6871370797064353E-3</c:v>
                </c:pt>
                <c:pt idx="3081">
                  <c:v>1.6883091095899934E-3</c:v>
                </c:pt>
                <c:pt idx="3082">
                  <c:v>1.6894819536658686E-3</c:v>
                </c:pt>
                <c:pt idx="3083">
                  <c:v>1.6906556124873671E-3</c:v>
                </c:pt>
                <c:pt idx="3084">
                  <c:v>1.6918300866450838E-3</c:v>
                </c:pt>
                <c:pt idx="3085">
                  <c:v>1.6930053766931194E-3</c:v>
                </c:pt>
                <c:pt idx="3086">
                  <c:v>1.6941814831859345E-3</c:v>
                </c:pt>
                <c:pt idx="3087">
                  <c:v>1.6953584067153553E-3</c:v>
                </c:pt>
                <c:pt idx="3088">
                  <c:v>1.6965361478366386E-3</c:v>
                </c:pt>
                <c:pt idx="3089">
                  <c:v>1.6977147071177536E-3</c:v>
                </c:pt>
                <c:pt idx="3090">
                  <c:v>1.6988940851147031E-3</c:v>
                </c:pt>
                <c:pt idx="3091">
                  <c:v>1.7000742824209592E-3</c:v>
                </c:pt>
                <c:pt idx="3092">
                  <c:v>1.7012552995933237E-3</c:v>
                </c:pt>
                <c:pt idx="3093">
                  <c:v>1.7024371371889585E-3</c:v>
                </c:pt>
                <c:pt idx="3094">
                  <c:v>1.703619795802574E-3</c:v>
                </c:pt>
                <c:pt idx="3095">
                  <c:v>1.7048032759921323E-3</c:v>
                </c:pt>
                <c:pt idx="3096">
                  <c:v>1.705987578315958E-3</c:v>
                </c:pt>
                <c:pt idx="3097">
                  <c:v>1.7071727033700012E-3</c:v>
                </c:pt>
                <c:pt idx="3098">
                  <c:v>1.708358651713388E-3</c:v>
                </c:pt>
                <c:pt idx="3099">
                  <c:v>1.7095454239056073E-3</c:v>
                </c:pt>
                <c:pt idx="3100">
                  <c:v>1.7107330205438521E-3</c:v>
                </c:pt>
                <c:pt idx="3101">
                  <c:v>1.7119214421884145E-3</c:v>
                </c:pt>
                <c:pt idx="3102">
                  <c:v>1.7131106894124149E-3</c:v>
                </c:pt>
                <c:pt idx="3103">
                  <c:v>1.7143007627768978E-3</c:v>
                </c:pt>
                <c:pt idx="3104">
                  <c:v>1.715491662880718E-3</c:v>
                </c:pt>
                <c:pt idx="3105">
                  <c:v>1.7166833902857259E-3</c:v>
                </c:pt>
                <c:pt idx="3106">
                  <c:v>1.7178759455541365E-3</c:v>
                </c:pt>
                <c:pt idx="3107">
                  <c:v>1.7190693292860532E-3</c:v>
                </c:pt>
                <c:pt idx="3108">
                  <c:v>1.7202635420444986E-3</c:v>
                </c:pt>
                <c:pt idx="3109">
                  <c:v>1.72145858439286E-3</c:v>
                </c:pt>
                <c:pt idx="3110">
                  <c:v>1.7226544569324922E-3</c:v>
                </c:pt>
                <c:pt idx="3111">
                  <c:v>1.7238511602275918E-3</c:v>
                </c:pt>
                <c:pt idx="3112">
                  <c:v>1.7250486948427216E-3</c:v>
                </c:pt>
                <c:pt idx="3113">
                  <c:v>1.7262470613804901E-3</c:v>
                </c:pt>
                <c:pt idx="3114">
                  <c:v>1.7274462604062707E-3</c:v>
                </c:pt>
                <c:pt idx="3115">
                  <c:v>1.7286462924858035E-3</c:v>
                </c:pt>
                <c:pt idx="3116">
                  <c:v>1.7298471582229539E-3</c:v>
                </c:pt>
                <c:pt idx="3117">
                  <c:v>1.7310488581842743E-3</c:v>
                </c:pt>
                <c:pt idx="3118">
                  <c:v>1.7322513929492883E-3</c:v>
                </c:pt>
                <c:pt idx="3119">
                  <c:v>1.7334547630853095E-3</c:v>
                </c:pt>
                <c:pt idx="3120">
                  <c:v>1.7346589691978832E-3</c:v>
                </c:pt>
                <c:pt idx="3121">
                  <c:v>1.7358640118551377E-3</c:v>
                </c:pt>
                <c:pt idx="3122">
                  <c:v>1.7370698916255698E-3</c:v>
                </c:pt>
                <c:pt idx="3123">
                  <c:v>1.7382766091159877E-3</c:v>
                </c:pt>
                <c:pt idx="3124">
                  <c:v>1.7394841648957046E-3</c:v>
                </c:pt>
                <c:pt idx="3125">
                  <c:v>1.7406925595344026E-3</c:v>
                </c:pt>
                <c:pt idx="3126">
                  <c:v>1.7419017936401557E-3</c:v>
                </c:pt>
                <c:pt idx="3127">
                  <c:v>1.7431118677834643E-3</c:v>
                </c:pt>
                <c:pt idx="3128">
                  <c:v>1.7443227825351987E-3</c:v>
                </c:pt>
                <c:pt idx="3129">
                  <c:v>1.7455345385047009E-3</c:v>
                </c:pt>
                <c:pt idx="3130">
                  <c:v>1.7467471362636608E-3</c:v>
                </c:pt>
                <c:pt idx="3131">
                  <c:v>1.7479605763841399E-3</c:v>
                </c:pt>
                <c:pt idx="3132">
                  <c:v>1.7491748594767502E-3</c:v>
                </c:pt>
                <c:pt idx="3133">
                  <c:v>1.7503899861143748E-3</c:v>
                </c:pt>
                <c:pt idx="3134">
                  <c:v>1.7516059568830121E-3</c:v>
                </c:pt>
                <c:pt idx="3135">
                  <c:v>1.7528227723563143E-3</c:v>
                </c:pt>
                <c:pt idx="3136">
                  <c:v>1.7540404331465923E-3</c:v>
                </c:pt>
                <c:pt idx="3137">
                  <c:v>1.7552589398283226E-3</c:v>
                </c:pt>
                <c:pt idx="3138">
                  <c:v>1.7564782929763536E-3</c:v>
                </c:pt>
                <c:pt idx="3139">
                  <c:v>1.7576984932042732E-3</c:v>
                </c:pt>
                <c:pt idx="3140">
                  <c:v>1.7589195410877558E-3</c:v>
                </c:pt>
                <c:pt idx="3141">
                  <c:v>1.7601414372028488E-3</c:v>
                </c:pt>
                <c:pt idx="3142">
                  <c:v>1.7613641821644199E-3</c:v>
                </c:pt>
                <c:pt idx="3143">
                  <c:v>1.7625877765493436E-3</c:v>
                </c:pt>
                <c:pt idx="3144">
                  <c:v>1.7638122209348692E-3</c:v>
                </c:pt>
                <c:pt idx="3145">
                  <c:v>1.7650375159371464E-3</c:v>
                </c:pt>
                <c:pt idx="3146">
                  <c:v>1.7662636621342529E-3</c:v>
                </c:pt>
                <c:pt idx="3147">
                  <c:v>1.7674906601175019E-3</c:v>
                </c:pt>
                <c:pt idx="3148">
                  <c:v>1.7687185104657474E-3</c:v>
                </c:pt>
                <c:pt idx="3149">
                  <c:v>1.7699472137968539E-3</c:v>
                </c:pt>
                <c:pt idx="3150">
                  <c:v>1.7711767706905068E-3</c:v>
                </c:pt>
                <c:pt idx="3151">
                  <c:v>1.7724071817267679E-3</c:v>
                </c:pt>
                <c:pt idx="3152">
                  <c:v>1.7736384475247897E-3</c:v>
                </c:pt>
                <c:pt idx="3153">
                  <c:v>1.7748705686654669E-3</c:v>
                </c:pt>
                <c:pt idx="3154">
                  <c:v>1.776103545730071E-3</c:v>
                </c:pt>
                <c:pt idx="3155">
                  <c:v>1.7773373793390458E-3</c:v>
                </c:pt>
                <c:pt idx="3156">
                  <c:v>1.7785720700744972E-3</c:v>
                </c:pt>
                <c:pt idx="3157">
                  <c:v>1.7798076185189093E-3</c:v>
                </c:pt>
                <c:pt idx="3158">
                  <c:v>1.7810440252940196E-3</c:v>
                </c:pt>
                <c:pt idx="3159">
                  <c:v>1.7822812909831481E-3</c:v>
                </c:pt>
                <c:pt idx="3160">
                  <c:v>1.7835194161699933E-3</c:v>
                </c:pt>
                <c:pt idx="3161">
                  <c:v>1.7847584014775899E-3</c:v>
                </c:pt>
                <c:pt idx="3162">
                  <c:v>1.7859982474904741E-3</c:v>
                </c:pt>
                <c:pt idx="3163">
                  <c:v>1.7872389548065659E-3</c:v>
                </c:pt>
                <c:pt idx="3164">
                  <c:v>1.7884805240111869E-3</c:v>
                </c:pt>
                <c:pt idx="3165">
                  <c:v>1.7897229557291049E-3</c:v>
                </c:pt>
                <c:pt idx="3166">
                  <c:v>1.7909662505464826E-3</c:v>
                </c:pt>
                <c:pt idx="3167">
                  <c:v>1.7922104090498624E-3</c:v>
                </c:pt>
                <c:pt idx="3168">
                  <c:v>1.793455431865315E-3</c:v>
                </c:pt>
                <c:pt idx="3169">
                  <c:v>1.7947013195802252E-3</c:v>
                </c:pt>
                <c:pt idx="3170">
                  <c:v>1.7959480727823593E-3</c:v>
                </c:pt>
                <c:pt idx="3171">
                  <c:v>1.797195692099093E-3</c:v>
                </c:pt>
                <c:pt idx="3172">
                  <c:v>1.7984441781190368E-3</c:v>
                </c:pt>
                <c:pt idx="3173">
                  <c:v>1.7996935314311823E-3</c:v>
                </c:pt>
                <c:pt idx="3174">
                  <c:v>1.8009437526642137E-3</c:v>
                </c:pt>
                <c:pt idx="3175">
                  <c:v>1.8021948424079689E-3</c:v>
                </c:pt>
                <c:pt idx="3176">
                  <c:v>1.8034468012526679E-3</c:v>
                </c:pt>
                <c:pt idx="3177">
                  <c:v>1.8046996298283064E-3</c:v>
                </c:pt>
                <c:pt idx="3178">
                  <c:v>1.8059533287259522E-3</c:v>
                </c:pt>
                <c:pt idx="3179">
                  <c:v>1.8072078985502053E-3</c:v>
                </c:pt>
                <c:pt idx="3180">
                  <c:v>1.8084633398929276E-3</c:v>
                </c:pt>
                <c:pt idx="3181">
                  <c:v>1.8097196533858671E-3</c:v>
                </c:pt>
                <c:pt idx="3182">
                  <c:v>1.810976839621736E-3</c:v>
                </c:pt>
                <c:pt idx="3183">
                  <c:v>1.8122348991936302E-3</c:v>
                </c:pt>
                <c:pt idx="3184">
                  <c:v>1.8134938327346152E-3</c:v>
                </c:pt>
                <c:pt idx="3185">
                  <c:v>1.814753640838639E-3</c:v>
                </c:pt>
                <c:pt idx="3186">
                  <c:v>1.8160143241000349E-3</c:v>
                </c:pt>
                <c:pt idx="3187">
                  <c:v>1.8172758831531887E-3</c:v>
                </c:pt>
                <c:pt idx="3188">
                  <c:v>1.8185383185932869E-3</c:v>
                </c:pt>
                <c:pt idx="3189">
                  <c:v>1.8198016310159021E-3</c:v>
                </c:pt>
                <c:pt idx="3190">
                  <c:v>1.8210658210567432E-3</c:v>
                </c:pt>
                <c:pt idx="3191">
                  <c:v>1.822330889312238E-3</c:v>
                </c:pt>
                <c:pt idx="3192">
                  <c:v>1.8235968363924696E-3</c:v>
                </c:pt>
                <c:pt idx="3193">
                  <c:v>1.8248636628946677E-3</c:v>
                </c:pt>
                <c:pt idx="3194">
                  <c:v>1.8261313694563088E-3</c:v>
                </c:pt>
                <c:pt idx="3195">
                  <c:v>1.8273999566754803E-3</c:v>
                </c:pt>
                <c:pt idx="3196">
                  <c:v>1.8286694251506566E-3</c:v>
                </c:pt>
                <c:pt idx="3197">
                  <c:v>1.8299397755206449E-3</c:v>
                </c:pt>
                <c:pt idx="3198">
                  <c:v>1.8312110083847789E-3</c:v>
                </c:pt>
                <c:pt idx="3199">
                  <c:v>1.8324831243427817E-3</c:v>
                </c:pt>
                <c:pt idx="3200">
                  <c:v>1.8337561240347922E-3</c:v>
                </c:pt>
                <c:pt idx="3201">
                  <c:v>1.8350300080613945E-3</c:v>
                </c:pt>
                <c:pt idx="3202">
                  <c:v>1.8363047770235624E-3</c:v>
                </c:pt>
                <c:pt idx="3203">
                  <c:v>1.8375804315627696E-3</c:v>
                </c:pt>
                <c:pt idx="3204">
                  <c:v>1.8388569722808529E-3</c:v>
                </c:pt>
                <c:pt idx="3205">
                  <c:v>1.8401343997800391E-3</c:v>
                </c:pt>
                <c:pt idx="3206">
                  <c:v>1.8414127147031399E-3</c:v>
                </c:pt>
                <c:pt idx="3207">
                  <c:v>1.8426919176532475E-3</c:v>
                </c:pt>
                <c:pt idx="3208">
                  <c:v>1.8439720092472609E-3</c:v>
                </c:pt>
                <c:pt idx="3209">
                  <c:v>1.8452529900890827E-3</c:v>
                </c:pt>
                <c:pt idx="3210">
                  <c:v>1.8465348608233125E-3</c:v>
                </c:pt>
                <c:pt idx="3211">
                  <c:v>1.8478176220547197E-3</c:v>
                </c:pt>
                <c:pt idx="3212">
                  <c:v>1.8491012743884656E-3</c:v>
                </c:pt>
                <c:pt idx="3213">
                  <c:v>1.8503858184704949E-3</c:v>
                </c:pt>
                <c:pt idx="3214">
                  <c:v>1.8516712549068377E-3</c:v>
                </c:pt>
                <c:pt idx="3215">
                  <c:v>1.8529575843039179E-3</c:v>
                </c:pt>
                <c:pt idx="3216">
                  <c:v>1.8542448073090264E-3</c:v>
                </c:pt>
                <c:pt idx="3217">
                  <c:v>1.8555329245294582E-3</c:v>
                </c:pt>
                <c:pt idx="3218">
                  <c:v>1.8568219365729013E-3</c:v>
                </c:pt>
                <c:pt idx="3219">
                  <c:v>1.8581118440879969E-3</c:v>
                </c:pt>
                <c:pt idx="3220">
                  <c:v>1.8594026476833061E-3</c:v>
                </c:pt>
                <c:pt idx="3221">
                  <c:v>1.8606943479677846E-3</c:v>
                </c:pt>
                <c:pt idx="3222">
                  <c:v>1.8619869455914261E-3</c:v>
                </c:pt>
                <c:pt idx="3223">
                  <c:v>1.8632804411640609E-3</c:v>
                </c:pt>
                <c:pt idx="3224">
                  <c:v>1.8645748353094814E-3</c:v>
                </c:pt>
                <c:pt idx="3225">
                  <c:v>1.8658701286383371E-3</c:v>
                </c:pt>
                <c:pt idx="3226">
                  <c:v>1.8671663218024297E-3</c:v>
                </c:pt>
                <c:pt idx="3227">
                  <c:v>1.8684634154132859E-3</c:v>
                </c:pt>
                <c:pt idx="3228">
                  <c:v>1.8697614100828288E-3</c:v>
                </c:pt>
                <c:pt idx="3229">
                  <c:v>1.8710603064642196E-3</c:v>
                </c:pt>
                <c:pt idx="3230">
                  <c:v>1.8723601051702603E-3</c:v>
                </c:pt>
                <c:pt idx="3231">
                  <c:v>1.8736608068141499E-3</c:v>
                </c:pt>
                <c:pt idx="3232">
                  <c:v>1.874962412050412E-3</c:v>
                </c:pt>
                <c:pt idx="3233">
                  <c:v>1.8762649214931265E-3</c:v>
                </c:pt>
                <c:pt idx="3234">
                  <c:v>1.8775683357567716E-3</c:v>
                </c:pt>
                <c:pt idx="3235">
                  <c:v>1.8788726554972352E-3</c:v>
                </c:pt>
                <c:pt idx="3236">
                  <c:v>1.8801778813298785E-3</c:v>
                </c:pt>
                <c:pt idx="3237">
                  <c:v>1.8814840138841504E-3</c:v>
                </c:pt>
                <c:pt idx="3238">
                  <c:v>1.8827910537762382E-3</c:v>
                </c:pt>
                <c:pt idx="3239">
                  <c:v>1.8840990016638548E-3</c:v>
                </c:pt>
                <c:pt idx="3240">
                  <c:v>1.8854078581640725E-3</c:v>
                </c:pt>
                <c:pt idx="3241">
                  <c:v>1.8867176238943639E-3</c:v>
                </c:pt>
                <c:pt idx="3242">
                  <c:v>1.8880282995138132E-3</c:v>
                </c:pt>
                <c:pt idx="3243">
                  <c:v>1.8893398856407795E-3</c:v>
                </c:pt>
                <c:pt idx="3244">
                  <c:v>1.8906523828940236E-3</c:v>
                </c:pt>
                <c:pt idx="3245">
                  <c:v>1.8919657919340036E-3</c:v>
                </c:pt>
                <c:pt idx="3246">
                  <c:v>1.8932801133803691E-3</c:v>
                </c:pt>
                <c:pt idx="3247">
                  <c:v>1.8945953478531703E-3</c:v>
                </c:pt>
                <c:pt idx="3248">
                  <c:v>1.8959114960142437E-3</c:v>
                </c:pt>
                <c:pt idx="3249">
                  <c:v>1.89722855848453E-3</c:v>
                </c:pt>
                <c:pt idx="3250">
                  <c:v>1.8985465358853737E-3</c:v>
                </c:pt>
                <c:pt idx="3251">
                  <c:v>1.8998654288799907E-3</c:v>
                </c:pt>
                <c:pt idx="3252">
                  <c:v>1.9011852380906174E-3</c:v>
                </c:pt>
                <c:pt idx="3253">
                  <c:v>1.9025059641537359E-3</c:v>
                </c:pt>
                <c:pt idx="3254">
                  <c:v>1.9038276076924182E-3</c:v>
                </c:pt>
                <c:pt idx="3255">
                  <c:v>1.9051501693717256E-3</c:v>
                </c:pt>
                <c:pt idx="3256">
                  <c:v>1.9064736498156255E-3</c:v>
                </c:pt>
                <c:pt idx="3257">
                  <c:v>1.9077980496484889E-3</c:v>
                </c:pt>
                <c:pt idx="3258">
                  <c:v>1.9091233695367642E-3</c:v>
                </c:pt>
                <c:pt idx="3259">
                  <c:v>1.9104496101057201E-3</c:v>
                </c:pt>
                <c:pt idx="3260">
                  <c:v>1.9117767719810299E-3</c:v>
                </c:pt>
                <c:pt idx="3261">
                  <c:v>1.913104855830532E-3</c:v>
                </c:pt>
                <c:pt idx="3262">
                  <c:v>1.9144338622807985E-3</c:v>
                </c:pt>
                <c:pt idx="3263">
                  <c:v>1.915763791958808E-3</c:v>
                </c:pt>
                <c:pt idx="3264">
                  <c:v>1.9170946455337914E-3</c:v>
                </c:pt>
                <c:pt idx="3265">
                  <c:v>1.9184264236336277E-3</c:v>
                </c:pt>
                <c:pt idx="3266">
                  <c:v>1.9197591268866031E-3</c:v>
                </c:pt>
                <c:pt idx="3267">
                  <c:v>1.9210927559633443E-3</c:v>
                </c:pt>
                <c:pt idx="3268">
                  <c:v>1.9224273114930395E-3</c:v>
                </c:pt>
                <c:pt idx="3269">
                  <c:v>1.9237627941192826E-3</c:v>
                </c:pt>
                <c:pt idx="3270">
                  <c:v>1.9250992044721068E-3</c:v>
                </c:pt>
                <c:pt idx="3271">
                  <c:v>1.9264365432240047E-3</c:v>
                </c:pt>
                <c:pt idx="3272">
                  <c:v>1.9277748110059149E-3</c:v>
                </c:pt>
                <c:pt idx="3273">
                  <c:v>1.9291140084491849E-3</c:v>
                </c:pt>
                <c:pt idx="3274">
                  <c:v>1.9304541362277093E-3</c:v>
                </c:pt>
                <c:pt idx="3275">
                  <c:v>1.9317951949737425E-3</c:v>
                </c:pt>
                <c:pt idx="3276">
                  <c:v>1.933137185319949E-3</c:v>
                </c:pt>
                <c:pt idx="3277">
                  <c:v>1.9344801079416286E-3</c:v>
                </c:pt>
                <c:pt idx="3278">
                  <c:v>1.9358239634723548E-3</c:v>
                </c:pt>
                <c:pt idx="3279">
                  <c:v>1.9371687525461107E-3</c:v>
                </c:pt>
                <c:pt idx="3280">
                  <c:v>1.9385144758396053E-3</c:v>
                </c:pt>
                <c:pt idx="3281">
                  <c:v>1.9398611339877323E-3</c:v>
                </c:pt>
                <c:pt idx="3282">
                  <c:v>1.9412087276399223E-3</c:v>
                </c:pt>
                <c:pt idx="3283">
                  <c:v>1.9425572574319223E-3</c:v>
                </c:pt>
                <c:pt idx="3284">
                  <c:v>1.9439067240423231E-3</c:v>
                </c:pt>
                <c:pt idx="3285">
                  <c:v>1.9452571281077852E-3</c:v>
                </c:pt>
                <c:pt idx="3286">
                  <c:v>1.9466084702653814E-3</c:v>
                </c:pt>
                <c:pt idx="3287">
                  <c:v>1.9479607511951179E-3</c:v>
                </c:pt>
                <c:pt idx="3288">
                  <c:v>1.9493139715349829E-3</c:v>
                </c:pt>
                <c:pt idx="3289">
                  <c:v>1.9506681319233781E-3</c:v>
                </c:pt>
                <c:pt idx="3290">
                  <c:v>1.9520232330417272E-3</c:v>
                </c:pt>
                <c:pt idx="3291">
                  <c:v>1.9533792755293496E-3</c:v>
                </c:pt>
                <c:pt idx="3292">
                  <c:v>1.9547362600259776E-3</c:v>
                </c:pt>
                <c:pt idx="3293">
                  <c:v>1.9560941872144573E-3</c:v>
                </c:pt>
                <c:pt idx="3294">
                  <c:v>1.9574530577354398E-3</c:v>
                </c:pt>
                <c:pt idx="3295">
                  <c:v>1.958812872229993E-3</c:v>
                </c:pt>
                <c:pt idx="3296">
                  <c:v>1.9601736313823856E-3</c:v>
                </c:pt>
                <c:pt idx="3297">
                  <c:v>1.9615353358346066E-3</c:v>
                </c:pt>
                <c:pt idx="3298">
                  <c:v>1.9628979862433412E-3</c:v>
                </c:pt>
                <c:pt idx="3299">
                  <c:v>1.9642615832514403E-3</c:v>
                </c:pt>
                <c:pt idx="3300">
                  <c:v>1.9656261275450768E-3</c:v>
                </c:pt>
                <c:pt idx="3301">
                  <c:v>1.9669916197680242E-3</c:v>
                </c:pt>
                <c:pt idx="3302">
                  <c:v>1.9683580605644739E-3</c:v>
                </c:pt>
                <c:pt idx="3303">
                  <c:v>1.96972545062203E-3</c:v>
                </c:pt>
                <c:pt idx="3304">
                  <c:v>1.9710937905858079E-3</c:v>
                </c:pt>
                <c:pt idx="3305">
                  <c:v>1.9724630811013429E-3</c:v>
                </c:pt>
                <c:pt idx="3306">
                  <c:v>1.9738333228576728E-3</c:v>
                </c:pt>
                <c:pt idx="3307">
                  <c:v>1.9752045165012588E-3</c:v>
                </c:pt>
                <c:pt idx="3308">
                  <c:v>1.9765766626789827E-3</c:v>
                </c:pt>
                <c:pt idx="3309">
                  <c:v>1.9779497620813183E-3</c:v>
                </c:pt>
                <c:pt idx="3310">
                  <c:v>1.9793238153560763E-3</c:v>
                </c:pt>
                <c:pt idx="3311">
                  <c:v>1.9806988231514861E-3</c:v>
                </c:pt>
                <c:pt idx="3312">
                  <c:v>1.982074786159463E-3</c:v>
                </c:pt>
                <c:pt idx="3313">
                  <c:v>1.9834517050291676E-3</c:v>
                </c:pt>
                <c:pt idx="3314">
                  <c:v>1.9848295804246233E-3</c:v>
                </c:pt>
                <c:pt idx="3315">
                  <c:v>1.9862084129958634E-3</c:v>
                </c:pt>
                <c:pt idx="3316">
                  <c:v>1.9875882034367273E-3</c:v>
                </c:pt>
                <c:pt idx="3317">
                  <c:v>1.9889689523981814E-3</c:v>
                </c:pt>
                <c:pt idx="3318">
                  <c:v>1.9903506605316148E-3</c:v>
                </c:pt>
                <c:pt idx="3319">
                  <c:v>1.9917333285323136E-3</c:v>
                </c:pt>
                <c:pt idx="3320">
                  <c:v>1.9931169570526026E-3</c:v>
                </c:pt>
                <c:pt idx="3321">
                  <c:v>1.9945015467452286E-3</c:v>
                </c:pt>
                <c:pt idx="3322">
                  <c:v>1.9958870983069281E-3</c:v>
                </c:pt>
                <c:pt idx="3323">
                  <c:v>1.9972736123913858E-3</c:v>
                </c:pt>
                <c:pt idx="3324">
                  <c:v>1.9986610896527103E-3</c:v>
                </c:pt>
                <c:pt idx="3325">
                  <c:v>2.0000495307890913E-3</c:v>
                </c:pt>
                <c:pt idx="3326">
                  <c:v>2.0014389364555762E-3</c:v>
                </c:pt>
                <c:pt idx="3327">
                  <c:v>2.0028293073222109E-3</c:v>
                </c:pt>
                <c:pt idx="3328">
                  <c:v>2.004220644044923E-3</c:v>
                </c:pt>
                <c:pt idx="3329">
                  <c:v>2.0056129473238443E-3</c:v>
                </c:pt>
                <c:pt idx="3330">
                  <c:v>2.0070062178158448E-3</c:v>
                </c:pt>
                <c:pt idx="3331">
                  <c:v>2.0084004561782202E-3</c:v>
                </c:pt>
                <c:pt idx="3332">
                  <c:v>2.0097956631125627E-3</c:v>
                </c:pt>
                <c:pt idx="3333">
                  <c:v>2.0111918392771121E-3</c:v>
                </c:pt>
                <c:pt idx="3334">
                  <c:v>2.0125889853305351E-3</c:v>
                </c:pt>
                <c:pt idx="3335">
                  <c:v>2.0139871019758866E-3</c:v>
                </c:pt>
                <c:pt idx="3336">
                  <c:v>2.0153861898727795E-3</c:v>
                </c:pt>
                <c:pt idx="3337">
                  <c:v>2.016786249681254E-3</c:v>
                </c:pt>
                <c:pt idx="3338">
                  <c:v>2.0181872821058316E-3</c:v>
                </c:pt>
                <c:pt idx="3339">
                  <c:v>2.0195892878075005E-3</c:v>
                </c:pt>
                <c:pt idx="3340">
                  <c:v>2.0209922674476774E-3</c:v>
                </c:pt>
                <c:pt idx="3341">
                  <c:v>2.0223962217323526E-3</c:v>
                </c:pt>
                <c:pt idx="3342">
                  <c:v>2.0238011513238935E-3</c:v>
                </c:pt>
                <c:pt idx="3343">
                  <c:v>2.0252070568998314E-3</c:v>
                </c:pt>
                <c:pt idx="3344">
                  <c:v>2.0266139391234236E-3</c:v>
                </c:pt>
                <c:pt idx="3345">
                  <c:v>2.0280217987026232E-3</c:v>
                </c:pt>
                <c:pt idx="3346">
                  <c:v>2.0294306363016408E-3</c:v>
                </c:pt>
                <c:pt idx="3347">
                  <c:v>2.0308404525851156E-3</c:v>
                </c:pt>
                <c:pt idx="3348">
                  <c:v>2.0322512482624784E-3</c:v>
                </c:pt>
                <c:pt idx="3349">
                  <c:v>2.033663023999324E-3</c:v>
                </c:pt>
                <c:pt idx="3350">
                  <c:v>2.0350757804616783E-3</c:v>
                </c:pt>
                <c:pt idx="3351">
                  <c:v>2.0364895183604516E-3</c:v>
                </c:pt>
                <c:pt idx="3352">
                  <c:v>2.0379042383626266E-3</c:v>
                </c:pt>
                <c:pt idx="3353">
                  <c:v>2.0393199411356177E-3</c:v>
                </c:pt>
                <c:pt idx="3354">
                  <c:v>2.0407366273918186E-3</c:v>
                </c:pt>
                <c:pt idx="3355">
                  <c:v>2.0421542977996027E-3</c:v>
                </c:pt>
                <c:pt idx="3356">
                  <c:v>2.0435729530277769E-3</c:v>
                </c:pt>
                <c:pt idx="3357">
                  <c:v>2.0449925937902195E-3</c:v>
                </c:pt>
                <c:pt idx="3358">
                  <c:v>2.0464132207566985E-3</c:v>
                </c:pt>
                <c:pt idx="3359">
                  <c:v>2.0478348346123151E-3</c:v>
                </c:pt>
                <c:pt idx="3360">
                  <c:v>2.049257436027737E-3</c:v>
                </c:pt>
                <c:pt idx="3361">
                  <c:v>2.0506810257188285E-3</c:v>
                </c:pt>
                <c:pt idx="3362">
                  <c:v>2.0521056043572203E-3</c:v>
                </c:pt>
                <c:pt idx="3363">
                  <c:v>2.0535311726149778E-3</c:v>
                </c:pt>
                <c:pt idx="3364">
                  <c:v>2.0549577312094589E-3</c:v>
                </c:pt>
                <c:pt idx="3365">
                  <c:v>2.0563852808136948E-3</c:v>
                </c:pt>
                <c:pt idx="3366">
                  <c:v>2.0578138221011527E-3</c:v>
                </c:pt>
                <c:pt idx="3367">
                  <c:v>2.0592433557906865E-3</c:v>
                </c:pt>
                <c:pt idx="3368">
                  <c:v>2.0606738825567302E-3</c:v>
                </c:pt>
                <c:pt idx="3369">
                  <c:v>2.0621054030741568E-3</c:v>
                </c:pt>
                <c:pt idx="3370">
                  <c:v>2.0635379180633183E-3</c:v>
                </c:pt>
                <c:pt idx="3371">
                  <c:v>2.0649714282000562E-3</c:v>
                </c:pt>
                <c:pt idx="3372">
                  <c:v>2.0664059341756855E-3</c:v>
                </c:pt>
                <c:pt idx="3373">
                  <c:v>2.0678414366669551E-3</c:v>
                </c:pt>
                <c:pt idx="3374">
                  <c:v>2.0692779363962214E-3</c:v>
                </c:pt>
                <c:pt idx="3375">
                  <c:v>2.0707154340412061E-3</c:v>
                </c:pt>
                <c:pt idx="3376">
                  <c:v>2.0721539302800693E-3</c:v>
                </c:pt>
                <c:pt idx="3377">
                  <c:v>2.073593425836674E-3</c:v>
                </c:pt>
                <c:pt idx="3378">
                  <c:v>2.0750339213901551E-3</c:v>
                </c:pt>
                <c:pt idx="3379">
                  <c:v>2.0764754176200878E-3</c:v>
                </c:pt>
                <c:pt idx="3380">
                  <c:v>2.0779179152518442E-3</c:v>
                </c:pt>
                <c:pt idx="3381">
                  <c:v>2.0793614149659753E-3</c:v>
                </c:pt>
                <c:pt idx="3382">
                  <c:v>2.0808059174434734E-3</c:v>
                </c:pt>
                <c:pt idx="3383">
                  <c:v>2.0822514234112234E-3</c:v>
                </c:pt>
                <c:pt idx="3384">
                  <c:v>2.0836979335511962E-3</c:v>
                </c:pt>
                <c:pt idx="3385">
                  <c:v>2.0851454485458043E-3</c:v>
                </c:pt>
                <c:pt idx="3386">
                  <c:v>2.0865939691234485E-3</c:v>
                </c:pt>
                <c:pt idx="3387">
                  <c:v>2.0880434959675209E-3</c:v>
                </c:pt>
                <c:pt idx="3388">
                  <c:v>2.0894940297770614E-3</c:v>
                </c:pt>
                <c:pt idx="3389">
                  <c:v>2.0909455712363797E-3</c:v>
                </c:pt>
                <c:pt idx="3390">
                  <c:v>2.0923981210759037E-3</c:v>
                </c:pt>
                <c:pt idx="3391">
                  <c:v>2.0938516799809269E-3</c:v>
                </c:pt>
                <c:pt idx="3392">
                  <c:v>2.0953062486371871E-3</c:v>
                </c:pt>
                <c:pt idx="3393">
                  <c:v>2.0967618277766345E-3</c:v>
                </c:pt>
                <c:pt idx="3394">
                  <c:v>2.0982184180859923E-3</c:v>
                </c:pt>
                <c:pt idx="3395">
                  <c:v>2.0996760202524277E-3</c:v>
                </c:pt>
                <c:pt idx="3396">
                  <c:v>2.1011346350094189E-3</c:v>
                </c:pt>
                <c:pt idx="3397">
                  <c:v>2.1025942630451197E-3</c:v>
                </c:pt>
                <c:pt idx="3398">
                  <c:v>2.1040549050481317E-3</c:v>
                </c:pt>
                <c:pt idx="3399">
                  <c:v>2.1055165617534619E-3</c:v>
                </c:pt>
                <c:pt idx="3400">
                  <c:v>2.1069792338506994E-3</c:v>
                </c:pt>
                <c:pt idx="3401">
                  <c:v>2.108442922029882E-3</c:v>
                </c:pt>
                <c:pt idx="3402">
                  <c:v>2.1099076270275495E-3</c:v>
                </c:pt>
                <c:pt idx="3403">
                  <c:v>2.1113733495347294E-3</c:v>
                </c:pt>
                <c:pt idx="3404">
                  <c:v>2.1128400902582713E-3</c:v>
                </c:pt>
                <c:pt idx="3405">
                  <c:v>2.114307849890132E-3</c:v>
                </c:pt>
                <c:pt idx="3406">
                  <c:v>2.115776629168899E-3</c:v>
                </c:pt>
                <c:pt idx="3407">
                  <c:v>2.1172464287875239E-3</c:v>
                </c:pt>
                <c:pt idx="3408">
                  <c:v>2.1187172494394053E-3</c:v>
                </c:pt>
                <c:pt idx="3409">
                  <c:v>2.1201890918646723E-3</c:v>
                </c:pt>
                <c:pt idx="3410">
                  <c:v>2.1216619567577207E-3</c:v>
                </c:pt>
                <c:pt idx="3411">
                  <c:v>2.1231358448133958E-3</c:v>
                </c:pt>
                <c:pt idx="3412">
                  <c:v>2.12461075677337E-3</c:v>
                </c:pt>
                <c:pt idx="3413">
                  <c:v>2.1260866933334867E-3</c:v>
                </c:pt>
                <c:pt idx="3414">
                  <c:v>2.1275636551900414E-3</c:v>
                </c:pt>
                <c:pt idx="3415">
                  <c:v>2.1290416430862521E-3</c:v>
                </c:pt>
                <c:pt idx="3416">
                  <c:v>2.1305206577194149E-3</c:v>
                </c:pt>
                <c:pt idx="3417">
                  <c:v>2.132000699802788E-3</c:v>
                </c:pt>
                <c:pt idx="3418">
                  <c:v>2.1334817700346042E-3</c:v>
                </c:pt>
                <c:pt idx="3419">
                  <c:v>2.1349638691601489E-3</c:v>
                </c:pt>
                <c:pt idx="3420">
                  <c:v>2.1364469978786571E-3</c:v>
                </c:pt>
                <c:pt idx="3421">
                  <c:v>2.1379311568898167E-3</c:v>
                </c:pt>
                <c:pt idx="3422">
                  <c:v>2.139416346940468E-3</c:v>
                </c:pt>
                <c:pt idx="3423">
                  <c:v>2.1409025687313039E-3</c:v>
                </c:pt>
                <c:pt idx="3424">
                  <c:v>2.1423898229634719E-3</c:v>
                </c:pt>
                <c:pt idx="3425">
                  <c:v>2.1438781103853694E-3</c:v>
                </c:pt>
                <c:pt idx="3426">
                  <c:v>2.1453674316991508E-3</c:v>
                </c:pt>
                <c:pt idx="3427">
                  <c:v>2.1468577876074257E-3</c:v>
                </c:pt>
                <c:pt idx="3428">
                  <c:v>2.1483491788601527E-3</c:v>
                </c:pt>
                <c:pt idx="3429">
                  <c:v>2.14984160616095E-3</c:v>
                </c:pt>
                <c:pt idx="3430">
                  <c:v>2.1513350702138932E-3</c:v>
                </c:pt>
                <c:pt idx="3431">
                  <c:v>2.152829571770504E-3</c:v>
                </c:pt>
                <c:pt idx="3432">
                  <c:v>2.154325111535869E-3</c:v>
                </c:pt>
                <c:pt idx="3433">
                  <c:v>2.1558216902312168E-3</c:v>
                </c:pt>
                <c:pt idx="3434">
                  <c:v>2.1573193085625804E-3</c:v>
                </c:pt>
                <c:pt idx="3435">
                  <c:v>2.1588179672835731E-3</c:v>
                </c:pt>
                <c:pt idx="3436">
                  <c:v>2.1603176671012424E-3</c:v>
                </c:pt>
                <c:pt idx="3437">
                  <c:v>2.1618184087230934E-3</c:v>
                </c:pt>
                <c:pt idx="3438">
                  <c:v>2.1633201929043117E-3</c:v>
                </c:pt>
                <c:pt idx="3439">
                  <c:v>2.1648230203534184E-3</c:v>
                </c:pt>
                <c:pt idx="3440">
                  <c:v>2.1663268917793948E-3</c:v>
                </c:pt>
                <c:pt idx="3441">
                  <c:v>2.1678318079390011E-3</c:v>
                </c:pt>
                <c:pt idx="3442">
                  <c:v>2.1693377695422363E-3</c:v>
                </c:pt>
                <c:pt idx="3443">
                  <c:v>2.1708447772995606E-3</c:v>
                </c:pt>
                <c:pt idx="3444">
                  <c:v>2.1723528319693114E-3</c:v>
                </c:pt>
                <c:pt idx="3445">
                  <c:v>2.1738619342629691E-3</c:v>
                </c:pt>
                <c:pt idx="3446">
                  <c:v>2.1753720848924755E-3</c:v>
                </c:pt>
                <c:pt idx="3447">
                  <c:v>2.1768832846177496E-3</c:v>
                </c:pt>
                <c:pt idx="3448">
                  <c:v>2.1783955341517554E-3</c:v>
                </c:pt>
                <c:pt idx="3449">
                  <c:v>2.1799088342237803E-3</c:v>
                </c:pt>
                <c:pt idx="3450">
                  <c:v>2.181423185547746E-3</c:v>
                </c:pt>
                <c:pt idx="3451">
                  <c:v>2.1829385888856852E-3</c:v>
                </c:pt>
                <c:pt idx="3452">
                  <c:v>2.1844550449525461E-3</c:v>
                </c:pt>
                <c:pt idx="3453">
                  <c:v>2.1859725544637384E-3</c:v>
                </c:pt>
                <c:pt idx="3454">
                  <c:v>2.1874911181828851E-3</c:v>
                </c:pt>
                <c:pt idx="3455">
                  <c:v>2.1890107368264244E-3</c:v>
                </c:pt>
                <c:pt idx="3456">
                  <c:v>2.1905314111112591E-3</c:v>
                </c:pt>
                <c:pt idx="3457">
                  <c:v>2.1920531418026037E-3</c:v>
                </c:pt>
                <c:pt idx="3458">
                  <c:v>2.1935759296183911E-3</c:v>
                </c:pt>
                <c:pt idx="3459">
                  <c:v>2.1950997752770191E-3</c:v>
                </c:pt>
                <c:pt idx="3460">
                  <c:v>2.1966246795452984E-3</c:v>
                </c:pt>
                <c:pt idx="3461">
                  <c:v>2.1981506431426583E-3</c:v>
                </c:pt>
                <c:pt idx="3462">
                  <c:v>2.1996776668050002E-3</c:v>
                </c:pt>
                <c:pt idx="3463">
                  <c:v>2.2012057512527192E-3</c:v>
                </c:pt>
                <c:pt idx="3464">
                  <c:v>2.2027348972547605E-3</c:v>
                </c:pt>
                <c:pt idx="3465">
                  <c:v>2.204265105532554E-3</c:v>
                </c:pt>
                <c:pt idx="3466">
                  <c:v>2.2057963768079983E-3</c:v>
                </c:pt>
                <c:pt idx="3467">
                  <c:v>2.2073287118516407E-3</c:v>
                </c:pt>
                <c:pt idx="3468">
                  <c:v>2.2088621113864173E-3</c:v>
                </c:pt>
                <c:pt idx="3469">
                  <c:v>2.2103965761357315E-3</c:v>
                </c:pt>
                <c:pt idx="3470">
                  <c:v>2.2119321068717382E-3</c:v>
                </c:pt>
                <c:pt idx="3471">
                  <c:v>2.2134687043188802E-3</c:v>
                </c:pt>
                <c:pt idx="3472">
                  <c:v>2.2150063692020702E-3</c:v>
                </c:pt>
                <c:pt idx="3473">
                  <c:v>2.2165451022950729E-3</c:v>
                </c:pt>
                <c:pt idx="3474">
                  <c:v>2.2180849043238427E-3</c:v>
                </c:pt>
                <c:pt idx="3475">
                  <c:v>2.2196257760148034E-3</c:v>
                </c:pt>
                <c:pt idx="3476">
                  <c:v>2.2211677181433339E-3</c:v>
                </c:pt>
                <c:pt idx="3477">
                  <c:v>2.2227107314369021E-3</c:v>
                </c:pt>
                <c:pt idx="3478">
                  <c:v>2.2242548166396306E-3</c:v>
                </c:pt>
                <c:pt idx="3479">
                  <c:v>2.2257999744799647E-3</c:v>
                </c:pt>
                <c:pt idx="3480">
                  <c:v>2.2273462057354402E-3</c:v>
                </c:pt>
                <c:pt idx="3481">
                  <c:v>2.228893511135548E-3</c:v>
                </c:pt>
                <c:pt idx="3482">
                  <c:v>2.2304418914102521E-3</c:v>
                </c:pt>
                <c:pt idx="3483">
                  <c:v>2.2319913473387103E-3</c:v>
                </c:pt>
                <c:pt idx="3484">
                  <c:v>2.233541879651935E-3</c:v>
                </c:pt>
                <c:pt idx="3485">
                  <c:v>2.2350934890814126E-3</c:v>
                </c:pt>
                <c:pt idx="3486">
                  <c:v>2.2366461764079253E-3</c:v>
                </c:pt>
                <c:pt idx="3487">
                  <c:v>2.2381999423640099E-3</c:v>
                </c:pt>
                <c:pt idx="3488">
                  <c:v>2.2397547876826791E-3</c:v>
                </c:pt>
                <c:pt idx="3489">
                  <c:v>2.241310713146343E-3</c:v>
                </c:pt>
                <c:pt idx="3490">
                  <c:v>2.2428677194890664E-3</c:v>
                </c:pt>
                <c:pt idx="3491">
                  <c:v>2.24442580744539E-3</c:v>
                </c:pt>
                <c:pt idx="3492">
                  <c:v>2.2459849777993562E-3</c:v>
                </c:pt>
                <c:pt idx="3493">
                  <c:v>2.2475452312865603E-3</c:v>
                </c:pt>
                <c:pt idx="3494">
                  <c:v>2.2491065686594397E-3</c:v>
                </c:pt>
                <c:pt idx="3495">
                  <c:v>2.2506689906545787E-3</c:v>
                </c:pt>
                <c:pt idx="3496">
                  <c:v>2.2522324980582E-3</c:v>
                </c:pt>
                <c:pt idx="3497">
                  <c:v>2.2537970916079453E-3</c:v>
                </c:pt>
                <c:pt idx="3498">
                  <c:v>2.2553627720419351E-3</c:v>
                </c:pt>
                <c:pt idx="3499">
                  <c:v>2.2569295401480322E-3</c:v>
                </c:pt>
                <c:pt idx="3500">
                  <c:v>2.2584973966654166E-3</c:v>
                </c:pt>
                <c:pt idx="3501">
                  <c:v>2.260066342333748E-3</c:v>
                </c:pt>
                <c:pt idx="3502">
                  <c:v>2.2616363779425323E-3</c:v>
                </c:pt>
                <c:pt idx="3503">
                  <c:v>2.263207504232491E-3</c:v>
                </c:pt>
                <c:pt idx="3504">
                  <c:v>2.2647797219448262E-3</c:v>
                </c:pt>
                <c:pt idx="3505">
                  <c:v>2.2663530318706906E-3</c:v>
                </c:pt>
                <c:pt idx="3506">
                  <c:v>2.2679274347523503E-3</c:v>
                </c:pt>
                <c:pt idx="3507">
                  <c:v>2.2695029313490665E-3</c:v>
                </c:pt>
                <c:pt idx="3508">
                  <c:v>2.2710795224041031E-3</c:v>
                </c:pt>
                <c:pt idx="3509">
                  <c:v>2.2726572087108125E-3</c:v>
                </c:pt>
                <c:pt idx="3510">
                  <c:v>2.2742359910135263E-3</c:v>
                </c:pt>
                <c:pt idx="3511">
                  <c:v>2.2758158700570586E-3</c:v>
                </c:pt>
                <c:pt idx="3512">
                  <c:v>2.2773968466364169E-3</c:v>
                </c:pt>
                <c:pt idx="3513">
                  <c:v>2.2789789214974847E-3</c:v>
                </c:pt>
                <c:pt idx="3514">
                  <c:v>2.2805620953866295E-3</c:v>
                </c:pt>
                <c:pt idx="3515">
                  <c:v>2.2821463691005167E-3</c:v>
                </c:pt>
                <c:pt idx="3516">
                  <c:v>2.2837317433865851E-3</c:v>
                </c:pt>
                <c:pt idx="3517">
                  <c:v>2.2853182189927594E-3</c:v>
                </c:pt>
                <c:pt idx="3518">
                  <c:v>2.2869057967173658E-3</c:v>
                </c:pt>
                <c:pt idx="3519">
                  <c:v>2.2884944773094024E-3</c:v>
                </c:pt>
                <c:pt idx="3520">
                  <c:v>2.2900842615183529E-3</c:v>
                </c:pt>
                <c:pt idx="3521">
                  <c:v>2.2916751501442095E-3</c:v>
                </c:pt>
                <c:pt idx="3522">
                  <c:v>2.2932671439375319E-3</c:v>
                </c:pt>
                <c:pt idx="3523">
                  <c:v>2.294860243666064E-3</c:v>
                </c:pt>
                <c:pt idx="3524">
                  <c:v>2.2964544500813744E-3</c:v>
                </c:pt>
                <c:pt idx="3525">
                  <c:v>2.2980497639856802E-3</c:v>
                </c:pt>
                <c:pt idx="3526">
                  <c:v>2.2996461861316294E-3</c:v>
                </c:pt>
                <c:pt idx="3527">
                  <c:v>2.3012437172723571E-3</c:v>
                </c:pt>
                <c:pt idx="3528">
                  <c:v>2.3028423582117544E-3</c:v>
                </c:pt>
                <c:pt idx="3529">
                  <c:v>2.3044421097040383E-3</c:v>
                </c:pt>
                <c:pt idx="3530">
                  <c:v>2.306042972503915E-3</c:v>
                </c:pt>
                <c:pt idx="3531">
                  <c:v>2.3076449474169519E-3</c:v>
                </c:pt>
                <c:pt idx="3532">
                  <c:v>2.3092480351989391E-3</c:v>
                </c:pt>
                <c:pt idx="3533">
                  <c:v>2.3108522366061565E-3</c:v>
                </c:pt>
                <c:pt idx="3534">
                  <c:v>2.3124575524458516E-3</c:v>
                </c:pt>
                <c:pt idx="3535">
                  <c:v>2.3140639834753909E-3</c:v>
                </c:pt>
                <c:pt idx="3536">
                  <c:v>2.3156715304526315E-3</c:v>
                </c:pt>
                <c:pt idx="3537">
                  <c:v>2.3172801941865038E-3</c:v>
                </c:pt>
                <c:pt idx="3538">
                  <c:v>2.3188899754359544E-3</c:v>
                </c:pt>
                <c:pt idx="3539">
                  <c:v>2.3205008749773051E-3</c:v>
                </c:pt>
                <c:pt idx="3540">
                  <c:v>2.3221128935705208E-3</c:v>
                </c:pt>
                <c:pt idx="3541">
                  <c:v>2.3237260320267831E-3</c:v>
                </c:pt>
                <c:pt idx="3542">
                  <c:v>2.3253402911071488E-3</c:v>
                </c:pt>
                <c:pt idx="3543">
                  <c:v>2.3269556715731681E-3</c:v>
                </c:pt>
                <c:pt idx="3544">
                  <c:v>2.3285721742377138E-3</c:v>
                </c:pt>
                <c:pt idx="3545">
                  <c:v>2.3301897998634297E-3</c:v>
                </c:pt>
                <c:pt idx="3546">
                  <c:v>2.3318085492134545E-3</c:v>
                </c:pt>
                <c:pt idx="3547">
                  <c:v>2.3334284231023563E-3</c:v>
                </c:pt>
                <c:pt idx="3548">
                  <c:v>2.3350494222943701E-3</c:v>
                </c:pt>
                <c:pt idx="3549">
                  <c:v>2.3366715475542253E-3</c:v>
                </c:pt>
                <c:pt idx="3550">
                  <c:v>2.3382947996981886E-3</c:v>
                </c:pt>
                <c:pt idx="3551">
                  <c:v>2.3399191794920889E-3</c:v>
                </c:pt>
                <c:pt idx="3552">
                  <c:v>2.3415446877192879E-3</c:v>
                </c:pt>
                <c:pt idx="3553">
                  <c:v>2.3431713251466438E-3</c:v>
                </c:pt>
                <c:pt idx="3554">
                  <c:v>2.3447990925926929E-3</c:v>
                </c:pt>
                <c:pt idx="3555">
                  <c:v>2.3464279908253943E-3</c:v>
                </c:pt>
                <c:pt idx="3556">
                  <c:v>2.3480580206132048E-3</c:v>
                </c:pt>
                <c:pt idx="3557">
                  <c:v>2.3496891827763681E-3</c:v>
                </c:pt>
                <c:pt idx="3558">
                  <c:v>2.3513214780844448E-3</c:v>
                </c:pt>
                <c:pt idx="3559">
                  <c:v>2.3529549073074947E-3</c:v>
                </c:pt>
                <c:pt idx="3560">
                  <c:v>2.3545894712674719E-3</c:v>
                </c:pt>
                <c:pt idx="3561">
                  <c:v>2.356225170735542E-3</c:v>
                </c:pt>
                <c:pt idx="3562">
                  <c:v>2.3578620064833699E-3</c:v>
                </c:pt>
                <c:pt idx="3563">
                  <c:v>2.3594999793346253E-3</c:v>
                </c:pt>
                <c:pt idx="3564">
                  <c:v>2.3611390900620806E-3</c:v>
                </c:pt>
                <c:pt idx="3565">
                  <c:v>2.3627793394390118E-3</c:v>
                </c:pt>
                <c:pt idx="3566">
                  <c:v>2.3644207282908047E-3</c:v>
                </c:pt>
                <c:pt idx="3567">
                  <c:v>2.3660632573918442E-3</c:v>
                </c:pt>
                <c:pt idx="3568">
                  <c:v>2.3677069275342463E-3</c:v>
                </c:pt>
                <c:pt idx="3569">
                  <c:v>2.3693517394934352E-3</c:v>
                </c:pt>
                <c:pt idx="3570">
                  <c:v>2.3709976940970946E-3</c:v>
                </c:pt>
                <c:pt idx="3571">
                  <c:v>2.3726447921217629E-3</c:v>
                </c:pt>
                <c:pt idx="3572">
                  <c:v>2.3742930343444834E-3</c:v>
                </c:pt>
                <c:pt idx="3573">
                  <c:v>2.3759424215946648E-3</c:v>
                </c:pt>
                <c:pt idx="3574">
                  <c:v>2.3775929546504654E-3</c:v>
                </c:pt>
                <c:pt idx="3575">
                  <c:v>2.3792446342905489E-3</c:v>
                </c:pt>
                <c:pt idx="3576">
                  <c:v>2.3808974613460537E-3</c:v>
                </c:pt>
                <c:pt idx="3577">
                  <c:v>2.382551436596761E-3</c:v>
                </c:pt>
                <c:pt idx="3578">
                  <c:v>2.3842065608229586E-3</c:v>
                </c:pt>
                <c:pt idx="3579">
                  <c:v>2.3858628348575181E-3</c:v>
                </c:pt>
                <c:pt idx="3580">
                  <c:v>2.3875202594818468E-3</c:v>
                </c:pt>
                <c:pt idx="3581">
                  <c:v>2.3891788354778601E-3</c:v>
                </c:pt>
                <c:pt idx="3582">
                  <c:v>2.3908385636801661E-3</c:v>
                </c:pt>
                <c:pt idx="3583">
                  <c:v>2.3924994448718023E-3</c:v>
                </c:pt>
                <c:pt idx="3584">
                  <c:v>2.3941614798537337E-3</c:v>
                </c:pt>
                <c:pt idx="3585">
                  <c:v>2.3958246694100504E-3</c:v>
                </c:pt>
                <c:pt idx="3586">
                  <c:v>2.3974890143776822E-3</c:v>
                </c:pt>
                <c:pt idx="3587">
                  <c:v>2.399154515541845E-3</c:v>
                </c:pt>
                <c:pt idx="3588">
                  <c:v>2.4008211736882635E-3</c:v>
                </c:pt>
                <c:pt idx="3589">
                  <c:v>2.402488989655613E-3</c:v>
                </c:pt>
                <c:pt idx="3590">
                  <c:v>2.404157964230747E-3</c:v>
                </c:pt>
                <c:pt idx="3591">
                  <c:v>2.405828098201029E-3</c:v>
                </c:pt>
                <c:pt idx="3592">
                  <c:v>2.407499392406883E-3</c:v>
                </c:pt>
                <c:pt idx="3593">
                  <c:v>2.4091718476368044E-3</c:v>
                </c:pt>
                <c:pt idx="3594">
                  <c:v>2.4108454646797977E-3</c:v>
                </c:pt>
                <c:pt idx="3595">
                  <c:v>2.4125202443780408E-3</c:v>
                </c:pt>
                <c:pt idx="3596">
                  <c:v>2.4141961875216722E-3</c:v>
                </c:pt>
                <c:pt idx="3597">
                  <c:v>2.4158732949189207E-3</c:v>
                </c:pt>
                <c:pt idx="3598">
                  <c:v>2.4175515673609863E-3</c:v>
                </c:pt>
                <c:pt idx="3599">
                  <c:v>2.4192310056923888E-3</c:v>
                </c:pt>
                <c:pt idx="3600">
                  <c:v>2.4209116107054653E-3</c:v>
                </c:pt>
                <c:pt idx="3601">
                  <c:v>2.422593383193066E-3</c:v>
                </c:pt>
                <c:pt idx="3602">
                  <c:v>2.4242763240014719E-3</c:v>
                </c:pt>
                <c:pt idx="3603">
                  <c:v>2.4259604339246718E-3</c:v>
                </c:pt>
                <c:pt idx="3604">
                  <c:v>2.4276457137571697E-3</c:v>
                </c:pt>
                <c:pt idx="3605">
                  <c:v>2.4293321643470119E-3</c:v>
                </c:pt>
                <c:pt idx="3606">
                  <c:v>2.4310197864898428E-3</c:v>
                </c:pt>
                <c:pt idx="3607">
                  <c:v>2.4327085809818234E-3</c:v>
                </c:pt>
                <c:pt idx="3608">
                  <c:v>2.4343985486727686E-3</c:v>
                </c:pt>
                <c:pt idx="3609">
                  <c:v>2.4360896903599821E-3</c:v>
                </c:pt>
                <c:pt idx="3610">
                  <c:v>2.4377820068412848E-3</c:v>
                </c:pt>
                <c:pt idx="3611">
                  <c:v>2.4394754989682647E-3</c:v>
                </c:pt>
                <c:pt idx="3612">
                  <c:v>2.4411701675398881E-3</c:v>
                </c:pt>
                <c:pt idx="3613">
                  <c:v>2.4428660133734141E-3</c:v>
                </c:pt>
                <c:pt idx="3614">
                  <c:v>2.4445630372688831E-3</c:v>
                </c:pt>
                <c:pt idx="3615">
                  <c:v>2.4462612400802512E-3</c:v>
                </c:pt>
                <c:pt idx="3616">
                  <c:v>2.4479606226087075E-3</c:v>
                </c:pt>
                <c:pt idx="3617">
                  <c:v>2.4496611856559612E-3</c:v>
                </c:pt>
                <c:pt idx="3618">
                  <c:v>2.4513629300777491E-3</c:v>
                </c:pt>
                <c:pt idx="3619">
                  <c:v>2.4530658566769307E-3</c:v>
                </c:pt>
                <c:pt idx="3620">
                  <c:v>2.4547699662568873E-3</c:v>
                </c:pt>
                <c:pt idx="3621">
                  <c:v>2.4564752596751404E-3</c:v>
                </c:pt>
                <c:pt idx="3622">
                  <c:v>2.4581817377362244E-3</c:v>
                </c:pt>
                <c:pt idx="3623">
                  <c:v>2.4598894012451962E-3</c:v>
                </c:pt>
                <c:pt idx="3624">
                  <c:v>2.4615982510613646E-3</c:v>
                </c:pt>
                <c:pt idx="3625">
                  <c:v>2.4633082879909427E-3</c:v>
                </c:pt>
                <c:pt idx="3626">
                  <c:v>2.4650195128406655E-3</c:v>
                </c:pt>
                <c:pt idx="3627">
                  <c:v>2.4667319264716349E-3</c:v>
                </c:pt>
                <c:pt idx="3628">
                  <c:v>2.4684455296917446E-3</c:v>
                </c:pt>
                <c:pt idx="3629">
                  <c:v>2.4701603233273856E-3</c:v>
                </c:pt>
                <c:pt idx="3630">
                  <c:v>2.4718763081875367E-3</c:v>
                </c:pt>
                <c:pt idx="3631">
                  <c:v>2.4735934851356951E-3</c:v>
                </c:pt>
                <c:pt idx="3632">
                  <c:v>2.4753118549820019E-3</c:v>
                </c:pt>
                <c:pt idx="3633">
                  <c:v>2.477031418537124E-3</c:v>
                </c:pt>
                <c:pt idx="3634">
                  <c:v>2.4787521766663585E-3</c:v>
                </c:pt>
                <c:pt idx="3635">
                  <c:v>2.4804741301815364E-3</c:v>
                </c:pt>
                <c:pt idx="3636">
                  <c:v>2.4821972798950154E-3</c:v>
                </c:pt>
                <c:pt idx="3637">
                  <c:v>2.4839216266738968E-3</c:v>
                </c:pt>
                <c:pt idx="3638">
                  <c:v>2.4856471713317055E-3</c:v>
                </c:pt>
                <c:pt idx="3639">
                  <c:v>2.4873739146824923E-3</c:v>
                </c:pt>
                <c:pt idx="3640">
                  <c:v>2.4891018575951677E-3</c:v>
                </c:pt>
                <c:pt idx="3641">
                  <c:v>2.4908310008849529E-3</c:v>
                </c:pt>
                <c:pt idx="3642">
                  <c:v>2.4925613453857316E-3</c:v>
                </c:pt>
                <c:pt idx="3643">
                  <c:v>2.4942928919138201E-3</c:v>
                </c:pt>
                <c:pt idx="3644">
                  <c:v>2.4960256413405464E-3</c:v>
                </c:pt>
                <c:pt idx="3645">
                  <c:v>2.4977595944833983E-3</c:v>
                </c:pt>
                <c:pt idx="3646">
                  <c:v>2.4994947521603935E-3</c:v>
                </c:pt>
                <c:pt idx="3647">
                  <c:v>2.5012311152446771E-3</c:v>
                </c:pt>
                <c:pt idx="3648">
                  <c:v>2.5029686845554427E-3</c:v>
                </c:pt>
                <c:pt idx="3649">
                  <c:v>2.5047074609124138E-3</c:v>
                </c:pt>
                <c:pt idx="3650">
                  <c:v>2.506447445190556E-3</c:v>
                </c:pt>
                <c:pt idx="3651">
                  <c:v>2.5081886382107717E-3</c:v>
                </c:pt>
                <c:pt idx="3652">
                  <c:v>2.5099310407944932E-3</c:v>
                </c:pt>
                <c:pt idx="3653">
                  <c:v>2.5116746538185121E-3</c:v>
                </c:pt>
                <c:pt idx="3654">
                  <c:v>2.5134194781054418E-3</c:v>
                </c:pt>
                <c:pt idx="3655">
                  <c:v>2.5151655144784284E-3</c:v>
                </c:pt>
                <c:pt idx="3656">
                  <c:v>2.5169127638160912E-3</c:v>
                </c:pt>
                <c:pt idx="3657">
                  <c:v>2.5186612269427595E-3</c:v>
                </c:pt>
                <c:pt idx="3658">
                  <c:v>2.5204109047016346E-3</c:v>
                </c:pt>
                <c:pt idx="3659">
                  <c:v>2.5221617979181536E-3</c:v>
                </c:pt>
                <c:pt idx="3660">
                  <c:v>2.523913907473379E-3</c:v>
                </c:pt>
                <c:pt idx="3661">
                  <c:v>2.525667234193933E-3</c:v>
                </c:pt>
                <c:pt idx="3662">
                  <c:v>2.5274217789069734E-3</c:v>
                </c:pt>
                <c:pt idx="3663">
                  <c:v>2.5291775424954011E-3</c:v>
                </c:pt>
                <c:pt idx="3664">
                  <c:v>2.5309345257875618E-3</c:v>
                </c:pt>
                <c:pt idx="3665">
                  <c:v>2.532692729612338E-3</c:v>
                </c:pt>
                <c:pt idx="3666">
                  <c:v>2.5344521548544725E-3</c:v>
                </c:pt>
                <c:pt idx="3667">
                  <c:v>2.5362128023440379E-3</c:v>
                </c:pt>
                <c:pt idx="3668">
                  <c:v>2.5379746729116458E-3</c:v>
                </c:pt>
                <c:pt idx="3669">
                  <c:v>2.5397377674438839E-3</c:v>
                </c:pt>
                <c:pt idx="3670">
                  <c:v>2.5415020867725559E-3</c:v>
                </c:pt>
                <c:pt idx="3671">
                  <c:v>2.5432676317300061E-3</c:v>
                </c:pt>
                <c:pt idx="3672">
                  <c:v>2.5450344032046704E-3</c:v>
                </c:pt>
                <c:pt idx="3673">
                  <c:v>2.546802402030088E-3</c:v>
                </c:pt>
                <c:pt idx="3674">
                  <c:v>2.5485716290588822E-3</c:v>
                </c:pt>
                <c:pt idx="3675">
                  <c:v>2.5503420851257113E-3</c:v>
                </c:pt>
                <c:pt idx="3676">
                  <c:v>2.552113771121483E-3</c:v>
                </c:pt>
                <c:pt idx="3677">
                  <c:v>2.5538866878820556E-3</c:v>
                </c:pt>
                <c:pt idx="3678">
                  <c:v>2.5556608362438281E-3</c:v>
                </c:pt>
                <c:pt idx="3679">
                  <c:v>2.5574362170995664E-3</c:v>
                </c:pt>
                <c:pt idx="3680">
                  <c:v>2.5592128312868713E-3</c:v>
                </c:pt>
                <c:pt idx="3681">
                  <c:v>2.5609906796438867E-3</c:v>
                </c:pt>
                <c:pt idx="3682">
                  <c:v>2.5627697630652407E-3</c:v>
                </c:pt>
                <c:pt idx="3683">
                  <c:v>2.5645500823902796E-3</c:v>
                </c:pt>
                <c:pt idx="3684">
                  <c:v>2.5663316384588967E-3</c:v>
                </c:pt>
                <c:pt idx="3685">
                  <c:v>2.5681144321675845E-3</c:v>
                </c:pt>
                <c:pt idx="3686">
                  <c:v>2.5698984643574415E-3</c:v>
                </c:pt>
                <c:pt idx="3687">
                  <c:v>2.5716837358888225E-3</c:v>
                </c:pt>
                <c:pt idx="3688">
                  <c:v>2.573470247603956E-3</c:v>
                </c:pt>
                <c:pt idx="3689">
                  <c:v>2.5752580004018283E-3</c:v>
                </c:pt>
                <c:pt idx="3690">
                  <c:v>2.5770469951258779E-3</c:v>
                </c:pt>
                <c:pt idx="3691">
                  <c:v>2.5788372326200895E-3</c:v>
                </c:pt>
                <c:pt idx="3692">
                  <c:v>2.580628713785324E-3</c:v>
                </c:pt>
                <c:pt idx="3693">
                  <c:v>2.582421439466779E-3</c:v>
                </c:pt>
                <c:pt idx="3694">
                  <c:v>2.5842154105101991E-3</c:v>
                </c:pt>
                <c:pt idx="3695">
                  <c:v>2.5860106278183248E-3</c:v>
                </c:pt>
                <c:pt idx="3696">
                  <c:v>2.5878070922381153E-3</c:v>
                </c:pt>
                <c:pt idx="3697">
                  <c:v>2.5896048046170797E-3</c:v>
                </c:pt>
                <c:pt idx="3698">
                  <c:v>2.5914037658598408E-3</c:v>
                </c:pt>
                <c:pt idx="3699">
                  <c:v>2.5932039768151245E-3</c:v>
                </c:pt>
                <c:pt idx="3700">
                  <c:v>2.595005438332207E-3</c:v>
                </c:pt>
                <c:pt idx="3701">
                  <c:v>2.5968081513175981E-3</c:v>
                </c:pt>
                <c:pt idx="3702">
                  <c:v>2.5986121166217935E-3</c:v>
                </c:pt>
                <c:pt idx="3703">
                  <c:v>2.6004173351147609E-3</c:v>
                </c:pt>
                <c:pt idx="3704">
                  <c:v>2.6022238076481388E-3</c:v>
                </c:pt>
                <c:pt idx="3705">
                  <c:v>2.6040315351309588E-3</c:v>
                </c:pt>
                <c:pt idx="3706">
                  <c:v>2.6058405184160825E-3</c:v>
                </c:pt>
                <c:pt idx="3707">
                  <c:v>2.6076507583569246E-3</c:v>
                </c:pt>
                <c:pt idx="3708">
                  <c:v>2.6094622558644116E-3</c:v>
                </c:pt>
                <c:pt idx="3709">
                  <c:v>2.6112750117931846E-3</c:v>
                </c:pt>
                <c:pt idx="3710">
                  <c:v>2.6130890269984372E-3</c:v>
                </c:pt>
                <c:pt idx="3711">
                  <c:v>2.6149043023929969E-3</c:v>
                </c:pt>
                <c:pt idx="3712">
                  <c:v>2.6167208388332857E-3</c:v>
                </c:pt>
                <c:pt idx="3713">
                  <c:v>2.6185386371762823E-3</c:v>
                </c:pt>
                <c:pt idx="3714">
                  <c:v>2.6203576983367164E-3</c:v>
                </c:pt>
                <c:pt idx="3715">
                  <c:v>2.6221780231727972E-3</c:v>
                </c:pt>
                <c:pt idx="3716">
                  <c:v>2.6239996125432897E-3</c:v>
                </c:pt>
                <c:pt idx="3717">
                  <c:v>2.625822467364832E-3</c:v>
                </c:pt>
                <c:pt idx="3718">
                  <c:v>2.6276465884974226E-3</c:v>
                </c:pt>
                <c:pt idx="3719">
                  <c:v>2.6294719768207501E-3</c:v>
                </c:pt>
                <c:pt idx="3720">
                  <c:v>2.6312986331959677E-3</c:v>
                </c:pt>
                <c:pt idx="3721">
                  <c:v>2.633126558542264E-3</c:v>
                </c:pt>
                <c:pt idx="3722">
                  <c:v>2.6349557537220293E-3</c:v>
                </c:pt>
                <c:pt idx="3723">
                  <c:v>2.6367862195982132E-3</c:v>
                </c:pt>
                <c:pt idx="3724">
                  <c:v>2.6386179570919216E-3</c:v>
                </c:pt>
                <c:pt idx="3725">
                  <c:v>2.6404509670673428E-3</c:v>
                </c:pt>
                <c:pt idx="3726">
                  <c:v>2.6422852503892266E-3</c:v>
                </c:pt>
                <c:pt idx="3727">
                  <c:v>2.6441208079805993E-3</c:v>
                </c:pt>
                <c:pt idx="3728">
                  <c:v>2.6459576407074519E-3</c:v>
                </c:pt>
                <c:pt idx="3729">
                  <c:v>2.6477957494363373E-3</c:v>
                </c:pt>
                <c:pt idx="3730">
                  <c:v>2.649635135092207E-3</c:v>
                </c:pt>
                <c:pt idx="3731">
                  <c:v>2.6514757985428581E-3</c:v>
                </c:pt>
                <c:pt idx="3732">
                  <c:v>2.653317740675956E-3</c:v>
                </c:pt>
                <c:pt idx="3733">
                  <c:v>2.6551609623604649E-3</c:v>
                </c:pt>
                <c:pt idx="3734">
                  <c:v>2.6570054645239081E-3</c:v>
                </c:pt>
                <c:pt idx="3735">
                  <c:v>2.658851248036497E-3</c:v>
                </c:pt>
                <c:pt idx="3736">
                  <c:v>2.6606983137690073E-3</c:v>
                </c:pt>
                <c:pt idx="3737">
                  <c:v>2.6625466626508968E-3</c:v>
                </c:pt>
                <c:pt idx="3738">
                  <c:v>2.6643962955541925E-3</c:v>
                </c:pt>
                <c:pt idx="3739">
                  <c:v>2.6662472133514854E-3</c:v>
                </c:pt>
                <c:pt idx="3740">
                  <c:v>2.6680994169741724E-3</c:v>
                </c:pt>
                <c:pt idx="3741">
                  <c:v>2.6699529072960978E-3</c:v>
                </c:pt>
                <c:pt idx="3742">
                  <c:v>2.6718076851916738E-3</c:v>
                </c:pt>
                <c:pt idx="3743">
                  <c:v>2.6736637515942393E-3</c:v>
                </c:pt>
                <c:pt idx="3744">
                  <c:v>2.6755211073794609E-3</c:v>
                </c:pt>
                <c:pt idx="3745">
                  <c:v>2.6773797534235741E-3</c:v>
                </c:pt>
                <c:pt idx="3746">
                  <c:v>2.679239690661864E-3</c:v>
                </c:pt>
                <c:pt idx="3747">
                  <c:v>2.6811009199718245E-3</c:v>
                </c:pt>
                <c:pt idx="3748">
                  <c:v>2.6829634422510392E-3</c:v>
                </c:pt>
                <c:pt idx="3749">
                  <c:v>2.6848272583781803E-3</c:v>
                </c:pt>
                <c:pt idx="3750">
                  <c:v>2.6866923692911351E-3</c:v>
                </c:pt>
                <c:pt idx="3751">
                  <c:v>2.6885587758698373E-3</c:v>
                </c:pt>
                <c:pt idx="3752">
                  <c:v>2.6904264789947927E-3</c:v>
                </c:pt>
                <c:pt idx="3753">
                  <c:v>2.6922954796058437E-3</c:v>
                </c:pt>
                <c:pt idx="3754">
                  <c:v>2.6941657785847597E-3</c:v>
                </c:pt>
                <c:pt idx="3755">
                  <c:v>2.6960373768138823E-3</c:v>
                </c:pt>
                <c:pt idx="3756">
                  <c:v>2.6979102752350144E-3</c:v>
                </c:pt>
                <c:pt idx="3757">
                  <c:v>2.6997844747317645E-3</c:v>
                </c:pt>
                <c:pt idx="3758">
                  <c:v>2.7016599761883137E-3</c:v>
                </c:pt>
                <c:pt idx="3759">
                  <c:v>2.7035367805484296E-3</c:v>
                </c:pt>
                <c:pt idx="3760">
                  <c:v>2.7054148886975628E-3</c:v>
                </c:pt>
                <c:pt idx="3761">
                  <c:v>2.7072943015217388E-3</c:v>
                </c:pt>
                <c:pt idx="3762">
                  <c:v>2.7091750199666931E-3</c:v>
                </c:pt>
                <c:pt idx="3763">
                  <c:v>2.7110570449197231E-3</c:v>
                </c:pt>
                <c:pt idx="3764">
                  <c:v>2.7129403772884423E-3</c:v>
                </c:pt>
                <c:pt idx="3765">
                  <c:v>2.7148250179613392E-3</c:v>
                </c:pt>
                <c:pt idx="3766">
                  <c:v>2.7167109678867809E-3</c:v>
                </c:pt>
                <c:pt idx="3767">
                  <c:v>2.7185982279545329E-3</c:v>
                </c:pt>
                <c:pt idx="3768">
                  <c:v>2.7204867990549379E-3</c:v>
                </c:pt>
                <c:pt idx="3769">
                  <c:v>2.72237668213834E-3</c:v>
                </c:pt>
                <c:pt idx="3770">
                  <c:v>2.7242678780963611E-3</c:v>
                </c:pt>
                <c:pt idx="3771">
                  <c:v>2.7261603878212005E-3</c:v>
                </c:pt>
                <c:pt idx="3772">
                  <c:v>2.7280542122651839E-3</c:v>
                </c:pt>
                <c:pt idx="3773">
                  <c:v>2.7299493523217926E-3</c:v>
                </c:pt>
                <c:pt idx="3774">
                  <c:v>2.7318458088850871E-3</c:v>
                </c:pt>
                <c:pt idx="3775">
                  <c:v>2.733743582909379E-3</c:v>
                </c:pt>
                <c:pt idx="3776">
                  <c:v>2.7356426752900126E-3</c:v>
                </c:pt>
                <c:pt idx="3777">
                  <c:v>2.7375430869428317E-3</c:v>
                </c:pt>
                <c:pt idx="3778">
                  <c:v>2.7394448187643828E-3</c:v>
                </c:pt>
                <c:pt idx="3779">
                  <c:v>2.7413478717116329E-3</c:v>
                </c:pt>
                <c:pt idx="3780">
                  <c:v>2.743252246682417E-3</c:v>
                </c:pt>
                <c:pt idx="3781">
                  <c:v>2.7451579445751518E-3</c:v>
                </c:pt>
                <c:pt idx="3782">
                  <c:v>2.7470649663488E-3</c:v>
                </c:pt>
                <c:pt idx="3783">
                  <c:v>2.7489733129030685E-3</c:v>
                </c:pt>
                <c:pt idx="3784">
                  <c:v>2.7508829851382484E-3</c:v>
                </c:pt>
                <c:pt idx="3785">
                  <c:v>2.7527939840153014E-3</c:v>
                </c:pt>
                <c:pt idx="3786">
                  <c:v>2.754706310435812E-3</c:v>
                </c:pt>
                <c:pt idx="3787">
                  <c:v>2.7566199653019474E-3</c:v>
                </c:pt>
                <c:pt idx="3788">
                  <c:v>2.7585349495766747E-3</c:v>
                </c:pt>
                <c:pt idx="3789">
                  <c:v>2.7604512641634573E-3</c:v>
                </c:pt>
                <c:pt idx="3790">
                  <c:v>2.7623689099663456E-3</c:v>
                </c:pt>
                <c:pt idx="3791">
                  <c:v>2.7642878879503134E-3</c:v>
                </c:pt>
                <c:pt idx="3792">
                  <c:v>2.7662081990207092E-3</c:v>
                </c:pt>
                <c:pt idx="3793">
                  <c:v>2.7681298441036093E-3</c:v>
                </c:pt>
                <c:pt idx="3794">
                  <c:v>2.7700528241055775E-3</c:v>
                </c:pt>
                <c:pt idx="3795">
                  <c:v>2.7719771399942728E-3</c:v>
                </c:pt>
                <c:pt idx="3796">
                  <c:v>2.773902792677562E-3</c:v>
                </c:pt>
                <c:pt idx="3797">
                  <c:v>2.7758297830639002E-3</c:v>
                </c:pt>
                <c:pt idx="3798">
                  <c:v>2.7777581121229641E-3</c:v>
                </c:pt>
                <c:pt idx="3799">
                  <c:v>2.7796877807645128E-3</c:v>
                </c:pt>
                <c:pt idx="3800">
                  <c:v>2.7816187898988972E-3</c:v>
                </c:pt>
                <c:pt idx="3801">
                  <c:v>2.7835511404978161E-3</c:v>
                </c:pt>
                <c:pt idx="3802">
                  <c:v>2.7854848334729256E-3</c:v>
                </c:pt>
                <c:pt idx="3803">
                  <c:v>2.7874198697364753E-3</c:v>
                </c:pt>
                <c:pt idx="3804">
                  <c:v>2.7893562502621905E-3</c:v>
                </c:pt>
                <c:pt idx="3805">
                  <c:v>2.7912939759636287E-3</c:v>
                </c:pt>
                <c:pt idx="3806">
                  <c:v>2.7932330477549419E-3</c:v>
                </c:pt>
                <c:pt idx="3807">
                  <c:v>2.7951734666118852E-3</c:v>
                </c:pt>
                <c:pt idx="3808">
                  <c:v>2.7971152334499232E-3</c:v>
                </c:pt>
                <c:pt idx="3809">
                  <c:v>2.7990583492054784E-3</c:v>
                </c:pt>
                <c:pt idx="3810">
                  <c:v>2.8010028147952446E-3</c:v>
                </c:pt>
                <c:pt idx="3811">
                  <c:v>2.8029486311976926E-3</c:v>
                </c:pt>
                <c:pt idx="3812">
                  <c:v>2.804895799330832E-3</c:v>
                </c:pt>
                <c:pt idx="3813">
                  <c:v>2.8068443201132681E-3</c:v>
                </c:pt>
                <c:pt idx="3814">
                  <c:v>2.8087941945255128E-3</c:v>
                </c:pt>
                <c:pt idx="3815">
                  <c:v>2.8107454234874898E-3</c:v>
                </c:pt>
                <c:pt idx="3816">
                  <c:v>2.8126980079197206E-3</c:v>
                </c:pt>
                <c:pt idx="3817">
                  <c:v>2.8146519488047614E-3</c:v>
                </c:pt>
                <c:pt idx="3818">
                  <c:v>2.8166072470644549E-3</c:v>
                </c:pt>
                <c:pt idx="3819">
                  <c:v>2.8185639036212421E-3</c:v>
                </c:pt>
                <c:pt idx="3820">
                  <c:v>2.8205219194597283E-3</c:v>
                </c:pt>
                <c:pt idx="3821">
                  <c:v>2.8224812955036788E-3</c:v>
                </c:pt>
                <c:pt idx="3822">
                  <c:v>2.8244420326980092E-3</c:v>
                </c:pt>
                <c:pt idx="3823">
                  <c:v>2.8264041319677261E-3</c:v>
                </c:pt>
                <c:pt idx="3824">
                  <c:v>2.8283675943001733E-3</c:v>
                </c:pt>
                <c:pt idx="3825">
                  <c:v>2.830332420621686E-3</c:v>
                </c:pt>
                <c:pt idx="3826">
                  <c:v>2.8322986118592E-3</c:v>
                </c:pt>
                <c:pt idx="3827">
                  <c:v>2.8342661690021189E-3</c:v>
                </c:pt>
                <c:pt idx="3828">
                  <c:v>2.8362350929787093E-3</c:v>
                </c:pt>
                <c:pt idx="3829">
                  <c:v>2.8382053847178399E-3</c:v>
                </c:pt>
                <c:pt idx="3830">
                  <c:v>2.8401770452109775E-3</c:v>
                </c:pt>
                <c:pt idx="3831">
                  <c:v>2.8421500753883257E-3</c:v>
                </c:pt>
                <c:pt idx="3832">
                  <c:v>2.8441244761806895E-3</c:v>
                </c:pt>
                <c:pt idx="3833">
                  <c:v>2.8461002485816035E-3</c:v>
                </c:pt>
                <c:pt idx="3834">
                  <c:v>2.8480773935232111E-3</c:v>
                </c:pt>
                <c:pt idx="3835">
                  <c:v>2.8500559119382591E-3</c:v>
                </c:pt>
                <c:pt idx="3836">
                  <c:v>2.8520358048223539E-3</c:v>
                </c:pt>
                <c:pt idx="3837">
                  <c:v>2.8540170731095825E-3</c:v>
                </c:pt>
                <c:pt idx="3838">
                  <c:v>2.8559997177554177E-3</c:v>
                </c:pt>
                <c:pt idx="3839">
                  <c:v>2.8579837396952011E-3</c:v>
                </c:pt>
                <c:pt idx="3840">
                  <c:v>2.8599691399273084E-3</c:v>
                </c:pt>
                <c:pt idx="3841">
                  <c:v>2.861955919388425E-3</c:v>
                </c:pt>
                <c:pt idx="3842">
                  <c:v>2.8639440790158436E-3</c:v>
                </c:pt>
                <c:pt idx="3843">
                  <c:v>2.8659336198100212E-3</c:v>
                </c:pt>
                <c:pt idx="3844">
                  <c:v>2.8679245427095973E-3</c:v>
                </c:pt>
                <c:pt idx="3845">
                  <c:v>2.8699168486538188E-3</c:v>
                </c:pt>
                <c:pt idx="3846">
                  <c:v>2.8719105386452301E-3</c:v>
                </c:pt>
                <c:pt idx="3847">
                  <c:v>2.8739056136244273E-3</c:v>
                </c:pt>
                <c:pt idx="3848">
                  <c:v>2.8759020745326162E-3</c:v>
                </c:pt>
                <c:pt idx="3849">
                  <c:v>2.8778999223744322E-3</c:v>
                </c:pt>
                <c:pt idx="3850">
                  <c:v>2.8798991580924328E-3</c:v>
                </c:pt>
                <c:pt idx="3851">
                  <c:v>2.8818997826297872E-3</c:v>
                </c:pt>
                <c:pt idx="3852">
                  <c:v>2.8839017969932257E-3</c:v>
                </c:pt>
                <c:pt idx="3853">
                  <c:v>2.8859052021272718E-3</c:v>
                </c:pt>
                <c:pt idx="3854">
                  <c:v>2.8879099989980736E-3</c:v>
                </c:pt>
                <c:pt idx="3855">
                  <c:v>2.8899161885514238E-3</c:v>
                </c:pt>
                <c:pt idx="3856">
                  <c:v>2.8919237717968528E-3</c:v>
                </c:pt>
                <c:pt idx="3857">
                  <c:v>2.8939327496815118E-3</c:v>
                </c:pt>
                <c:pt idx="3858">
                  <c:v>2.8959431231531654E-3</c:v>
                </c:pt>
                <c:pt idx="3859">
                  <c:v>2.89795489322345E-3</c:v>
                </c:pt>
                <c:pt idx="3860">
                  <c:v>2.8999680608414909E-3</c:v>
                </c:pt>
                <c:pt idx="3861">
                  <c:v>2.9019826269570306E-3</c:v>
                </c:pt>
                <c:pt idx="3862">
                  <c:v>2.9039985925838141E-3</c:v>
                </c:pt>
                <c:pt idx="3863">
                  <c:v>2.9060159586729475E-3</c:v>
                </c:pt>
                <c:pt idx="3864">
                  <c:v>2.9080347261761529E-3</c:v>
                </c:pt>
                <c:pt idx="3865">
                  <c:v>2.9100548961092897E-3</c:v>
                </c:pt>
                <c:pt idx="3866">
                  <c:v>2.9120764694254473E-3</c:v>
                </c:pt>
                <c:pt idx="3867">
                  <c:v>2.9140994470995361E-3</c:v>
                </c:pt>
                <c:pt idx="3868">
                  <c:v>2.916123830085925E-3</c:v>
                </c:pt>
                <c:pt idx="3869">
                  <c:v>2.9181496194033004E-3</c:v>
                </c:pt>
                <c:pt idx="3870">
                  <c:v>2.9201768160074019E-3</c:v>
                </c:pt>
                <c:pt idx="3871">
                  <c:v>2.9222054208545897E-3</c:v>
                </c:pt>
                <c:pt idx="3872">
                  <c:v>2.9242354349656736E-3</c:v>
                </c:pt>
                <c:pt idx="3873">
                  <c:v>2.9262668592983875E-3</c:v>
                </c:pt>
                <c:pt idx="3874">
                  <c:v>2.9282996948110859E-3</c:v>
                </c:pt>
                <c:pt idx="3875">
                  <c:v>2.9303339425267071E-3</c:v>
                </c:pt>
                <c:pt idx="3876">
                  <c:v>2.9323696034049824E-3</c:v>
                </c:pt>
                <c:pt idx="3877">
                  <c:v>2.9344066784062648E-3</c:v>
                </c:pt>
                <c:pt idx="3878">
                  <c:v>2.9364451685556271E-3</c:v>
                </c:pt>
                <c:pt idx="3879">
                  <c:v>2.9384850748148004E-3</c:v>
                </c:pt>
                <c:pt idx="3880">
                  <c:v>2.9405263981461421E-3</c:v>
                </c:pt>
                <c:pt idx="3881">
                  <c:v>2.9425691395768613E-3</c:v>
                </c:pt>
                <c:pt idx="3882">
                  <c:v>2.9446133000706962E-3</c:v>
                </c:pt>
                <c:pt idx="3883">
                  <c:v>2.9466588806134502E-3</c:v>
                </c:pt>
                <c:pt idx="3884">
                  <c:v>2.9487058821701553E-3</c:v>
                </c:pt>
                <c:pt idx="3885">
                  <c:v>2.950754305770879E-3</c:v>
                </c:pt>
                <c:pt idx="3886">
                  <c:v>2.9528041523820409E-3</c:v>
                </c:pt>
                <c:pt idx="3887">
                  <c:v>2.9548554229706855E-3</c:v>
                </c:pt>
                <c:pt idx="3888">
                  <c:v>2.956908118569029E-3</c:v>
                </c:pt>
                <c:pt idx="3889">
                  <c:v>2.9589622401455058E-3</c:v>
                </c:pt>
                <c:pt idx="3890">
                  <c:v>2.9610177886691775E-3</c:v>
                </c:pt>
                <c:pt idx="3891">
                  <c:v>2.963074765174413E-3</c:v>
                </c:pt>
                <c:pt idx="3892">
                  <c:v>2.9651331706316659E-3</c:v>
                </c:pt>
                <c:pt idx="3893">
                  <c:v>2.9671930060120198E-3</c:v>
                </c:pt>
                <c:pt idx="3894">
                  <c:v>2.9692542723519996E-3</c:v>
                </c:pt>
                <c:pt idx="3895">
                  <c:v>2.9713169706240836E-3</c:v>
                </c:pt>
                <c:pt idx="3896">
                  <c:v>2.97338110180138E-3</c:v>
                </c:pt>
                <c:pt idx="3897">
                  <c:v>2.9754466669225763E-3</c:v>
                </c:pt>
                <c:pt idx="3898">
                  <c:v>2.977513666962178E-3</c:v>
                </c:pt>
                <c:pt idx="3899">
                  <c:v>2.9795821029170028E-3</c:v>
                </c:pt>
                <c:pt idx="3900">
                  <c:v>2.9816519757628651E-3</c:v>
                </c:pt>
                <c:pt idx="3901">
                  <c:v>2.9837232865413425E-3</c:v>
                </c:pt>
                <c:pt idx="3902">
                  <c:v>2.9857960362296506E-3</c:v>
                </c:pt>
                <c:pt idx="3903">
                  <c:v>2.9878702258056404E-3</c:v>
                </c:pt>
                <c:pt idx="3904">
                  <c:v>2.9899458563130603E-3</c:v>
                </c:pt>
                <c:pt idx="3905">
                  <c:v>2.9920229287311649E-3</c:v>
                </c:pt>
                <c:pt idx="3906">
                  <c:v>2.9941014440398443E-3</c:v>
                </c:pt>
                <c:pt idx="3907">
                  <c:v>2.9961814032850227E-3</c:v>
                </c:pt>
                <c:pt idx="3908">
                  <c:v>2.9982628074479985E-3</c:v>
                </c:pt>
                <c:pt idx="3909">
                  <c:v>3.0003456575107036E-3</c:v>
                </c:pt>
                <c:pt idx="3910">
                  <c:v>3.0024299545212455E-3</c:v>
                </c:pt>
                <c:pt idx="3911">
                  <c:v>3.0045156994629677E-3</c:v>
                </c:pt>
                <c:pt idx="3912">
                  <c:v>3.0066028933417263E-3</c:v>
                </c:pt>
                <c:pt idx="3913">
                  <c:v>3.0086915371421866E-3</c:v>
                </c:pt>
                <c:pt idx="3914">
                  <c:v>3.0107816319153709E-3</c:v>
                </c:pt>
                <c:pt idx="3915">
                  <c:v>3.012873178647357E-3</c:v>
                </c:pt>
                <c:pt idx="3916">
                  <c:v>3.0149661783248636E-3</c:v>
                </c:pt>
                <c:pt idx="3917">
                  <c:v>3.0170606320011049E-3</c:v>
                </c:pt>
                <c:pt idx="3918">
                  <c:v>3.0191565406642155E-3</c:v>
                </c:pt>
                <c:pt idx="3919">
                  <c:v>3.0212539053029721E-3</c:v>
                </c:pt>
                <c:pt idx="3920">
                  <c:v>3.0233527269727845E-3</c:v>
                </c:pt>
                <c:pt idx="3921">
                  <c:v>3.0254530066638487E-3</c:v>
                </c:pt>
                <c:pt idx="3922">
                  <c:v>3.0275547453670034E-3</c:v>
                </c:pt>
                <c:pt idx="3923">
                  <c:v>3.0296579441398594E-3</c:v>
                </c:pt>
                <c:pt idx="3924">
                  <c:v>3.0317626039746779E-3</c:v>
                </c:pt>
                <c:pt idx="3925">
                  <c:v>3.0338687258643637E-3</c:v>
                </c:pt>
                <c:pt idx="3926">
                  <c:v>3.0359763108687337E-3</c:v>
                </c:pt>
                <c:pt idx="3927">
                  <c:v>3.0380853599821182E-3</c:v>
                </c:pt>
                <c:pt idx="3928">
                  <c:v>3.0401958742216125E-3</c:v>
                </c:pt>
                <c:pt idx="3929">
                  <c:v>3.0423078545828834E-3</c:v>
                </c:pt>
                <c:pt idx="3930">
                  <c:v>3.044421302128696E-3</c:v>
                </c:pt>
                <c:pt idx="3931">
                  <c:v>3.0465362178561462E-3</c:v>
                </c:pt>
                <c:pt idx="3932">
                  <c:v>3.0486526027629773E-3</c:v>
                </c:pt>
                <c:pt idx="3933">
                  <c:v>3.0507704579141709E-3</c:v>
                </c:pt>
                <c:pt idx="3934">
                  <c:v>3.0528897843089021E-3</c:v>
                </c:pt>
                <c:pt idx="3935">
                  <c:v>3.0550105829469953E-3</c:v>
                </c:pt>
                <c:pt idx="3936">
                  <c:v>3.0571328548956523E-3</c:v>
                </c:pt>
                <c:pt idx="3937">
                  <c:v>3.0592566011561333E-3</c:v>
                </c:pt>
                <c:pt idx="3938">
                  <c:v>3.0613818227303467E-3</c:v>
                </c:pt>
                <c:pt idx="3939">
                  <c:v>3.0635085206877207E-3</c:v>
                </c:pt>
                <c:pt idx="3940">
                  <c:v>3.0656366960316031E-3</c:v>
                </c:pt>
                <c:pt idx="3941">
                  <c:v>3.0677663497659922E-3</c:v>
                </c:pt>
                <c:pt idx="3942">
                  <c:v>3.0698974829625465E-3</c:v>
                </c:pt>
                <c:pt idx="3943">
                  <c:v>3.0720300966267061E-3</c:v>
                </c:pt>
                <c:pt idx="3944">
                  <c:v>3.0741641917869304E-3</c:v>
                </c:pt>
                <c:pt idx="3945">
                  <c:v>3.0762997694500104E-3</c:v>
                </c:pt>
                <c:pt idx="3946">
                  <c:v>3.0784368306905861E-3</c:v>
                </c:pt>
                <c:pt idx="3947">
                  <c:v>3.0805753765168939E-3</c:v>
                </c:pt>
                <c:pt idx="3948">
                  <c:v>3.0827154079378248E-3</c:v>
                </c:pt>
                <c:pt idx="3949">
                  <c:v>3.0848569260302594E-3</c:v>
                </c:pt>
                <c:pt idx="3950">
                  <c:v>3.0869999318045372E-3</c:v>
                </c:pt>
                <c:pt idx="3951">
                  <c:v>3.0891444262716528E-3</c:v>
                </c:pt>
                <c:pt idx="3952">
                  <c:v>3.0912904105107326E-3</c:v>
                </c:pt>
                <c:pt idx="3953">
                  <c:v>3.0934378855342237E-3</c:v>
                </c:pt>
                <c:pt idx="3954">
                  <c:v>3.0955868523552294E-3</c:v>
                </c:pt>
                <c:pt idx="3955">
                  <c:v>3.0977373120551258E-3</c:v>
                </c:pt>
                <c:pt idx="3956">
                  <c:v>3.0998892656484722E-3</c:v>
                </c:pt>
                <c:pt idx="3957">
                  <c:v>3.1020427141730538E-3</c:v>
                </c:pt>
                <c:pt idx="3958">
                  <c:v>3.1041976586447927E-3</c:v>
                </c:pt>
                <c:pt idx="3959">
                  <c:v>3.1063541001480734E-3</c:v>
                </c:pt>
                <c:pt idx="3960">
                  <c:v>3.1085120397002768E-3</c:v>
                </c:pt>
                <c:pt idx="3961">
                  <c:v>3.110671478319442E-3</c:v>
                </c:pt>
                <c:pt idx="3962">
                  <c:v>3.1128324170922161E-3</c:v>
                </c:pt>
                <c:pt idx="3963">
                  <c:v>3.1149948570381009E-3</c:v>
                </c:pt>
                <c:pt idx="3964">
                  <c:v>3.1171587991772596E-3</c:v>
                </c:pt>
                <c:pt idx="3965">
                  <c:v>3.119324244598605E-3</c:v>
                </c:pt>
                <c:pt idx="3966">
                  <c:v>3.1214911943237647E-3</c:v>
                </c:pt>
                <c:pt idx="3967">
                  <c:v>3.1236596493750303E-3</c:v>
                </c:pt>
                <c:pt idx="3968">
                  <c:v>3.1258296108435846E-3</c:v>
                </c:pt>
                <c:pt idx="3969">
                  <c:v>3.1280010797531867E-3</c:v>
                </c:pt>
                <c:pt idx="3970">
                  <c:v>3.1301740571282595E-3</c:v>
                </c:pt>
                <c:pt idx="3971">
                  <c:v>3.1323485440622623E-3</c:v>
                </c:pt>
                <c:pt idx="3972">
                  <c:v>3.1345245415810882E-3</c:v>
                </c:pt>
                <c:pt idx="3973">
                  <c:v>3.1367020507341199E-3</c:v>
                </c:pt>
                <c:pt idx="3974">
                  <c:v>3.1388810725486286E-3</c:v>
                </c:pt>
                <c:pt idx="3975">
                  <c:v>3.1410616081211161E-3</c:v>
                </c:pt>
                <c:pt idx="3976">
                  <c:v>3.1432436584803288E-3</c:v>
                </c:pt>
                <c:pt idx="3977">
                  <c:v>3.1454272246556826E-3</c:v>
                </c:pt>
                <c:pt idx="3978">
                  <c:v>3.1476123077459643E-3</c:v>
                </c:pt>
                <c:pt idx="3979">
                  <c:v>3.1497989087820675E-3</c:v>
                </c:pt>
                <c:pt idx="3980">
                  <c:v>3.1519870287955529E-3</c:v>
                </c:pt>
                <c:pt idx="3981">
                  <c:v>3.1541766688875004E-3</c:v>
                </c:pt>
                <c:pt idx="3982">
                  <c:v>3.1563678300909523E-3</c:v>
                </c:pt>
                <c:pt idx="3983">
                  <c:v>3.1585605134396219E-3</c:v>
                </c:pt>
                <c:pt idx="3984">
                  <c:v>3.1607547200368843E-3</c:v>
                </c:pt>
                <c:pt idx="3985">
                  <c:v>3.162950450917937E-3</c:v>
                </c:pt>
                <c:pt idx="3986">
                  <c:v>3.1651477071186489E-3</c:v>
                </c:pt>
                <c:pt idx="3987">
                  <c:v>3.1673464897446963E-3</c:v>
                </c:pt>
                <c:pt idx="3988">
                  <c:v>3.1695467998334352E-3</c:v>
                </c:pt>
                <c:pt idx="3989">
                  <c:v>3.1717486384459726E-3</c:v>
                </c:pt>
                <c:pt idx="3990">
                  <c:v>3.1739520066210577E-3</c:v>
                </c:pt>
                <c:pt idx="3991">
                  <c:v>3.1761569054674435E-3</c:v>
                </c:pt>
                <c:pt idx="3992">
                  <c:v>3.1783633360253716E-3</c:v>
                </c:pt>
                <c:pt idx="3993">
                  <c:v>3.1805712993357577E-3</c:v>
                </c:pt>
                <c:pt idx="3994">
                  <c:v>3.1827807965096669E-3</c:v>
                </c:pt>
                <c:pt idx="3995">
                  <c:v>3.1849918285895107E-3</c:v>
                </c:pt>
                <c:pt idx="3996">
                  <c:v>3.1872043966183752E-3</c:v>
                </c:pt>
                <c:pt idx="3997">
                  <c:v>3.1894185017096433E-3</c:v>
                </c:pt>
                <c:pt idx="3998">
                  <c:v>3.1916341449078991E-3</c:v>
                </c:pt>
                <c:pt idx="3999">
                  <c:v>3.1938513272584059E-3</c:v>
                </c:pt>
                <c:pt idx="4000">
                  <c:v>3.1960700498768666E-3</c:v>
                </c:pt>
                <c:pt idx="4001">
                  <c:v>3.1982903138100456E-3</c:v>
                </c:pt>
                <c:pt idx="4002">
                  <c:v>3.2005121201286717E-3</c:v>
                </c:pt>
                <c:pt idx="4003">
                  <c:v>3.202735469880915E-3</c:v>
                </c:pt>
                <c:pt idx="4004">
                  <c:v>3.2049603641855825E-3</c:v>
                </c:pt>
                <c:pt idx="4005">
                  <c:v>3.2071868040923495E-3</c:v>
                </c:pt>
                <c:pt idx="4006">
                  <c:v>3.2094147906515723E-3</c:v>
                </c:pt>
                <c:pt idx="4007">
                  <c:v>3.211644324984391E-3</c:v>
                </c:pt>
                <c:pt idx="4008">
                  <c:v>3.2138754081426704E-3</c:v>
                </c:pt>
                <c:pt idx="4009">
                  <c:v>3.216108041178957E-3</c:v>
                </c:pt>
                <c:pt idx="4010">
                  <c:v>3.2183422252167289E-3</c:v>
                </c:pt>
                <c:pt idx="4011">
                  <c:v>3.2205779613100447E-3</c:v>
                </c:pt>
                <c:pt idx="4012">
                  <c:v>3.2228152505136458E-3</c:v>
                </c:pt>
                <c:pt idx="4013">
                  <c:v>3.225054093953354E-3</c:v>
                </c:pt>
                <c:pt idx="4014">
                  <c:v>3.2272944926854254E-3</c:v>
                </c:pt>
                <c:pt idx="4015">
                  <c:v>3.2295364477668014E-3</c:v>
                </c:pt>
                <c:pt idx="4016">
                  <c:v>3.2317799603256516E-3</c:v>
                </c:pt>
                <c:pt idx="4017">
                  <c:v>3.234025031420435E-3</c:v>
                </c:pt>
                <c:pt idx="4018">
                  <c:v>3.236271662133844E-3</c:v>
                </c:pt>
                <c:pt idx="4019">
                  <c:v>3.2385198535257601E-3</c:v>
                </c:pt>
                <c:pt idx="4020">
                  <c:v>3.2407696067274913E-3</c:v>
                </c:pt>
                <c:pt idx="4021">
                  <c:v>3.2430209228004403E-3</c:v>
                </c:pt>
                <c:pt idx="4022">
                  <c:v>3.2452738028066995E-3</c:v>
                </c:pt>
                <c:pt idx="4023">
                  <c:v>3.2475282478799357E-3</c:v>
                </c:pt>
                <c:pt idx="4024">
                  <c:v>3.2497842590837656E-3</c:v>
                </c:pt>
                <c:pt idx="4025">
                  <c:v>3.2520418374824959E-3</c:v>
                </c:pt>
                <c:pt idx="4026">
                  <c:v>3.2543009842121583E-3</c:v>
                </c:pt>
                <c:pt idx="4027">
                  <c:v>3.2565617003385877E-3</c:v>
                </c:pt>
                <c:pt idx="4028">
                  <c:v>3.2588239869283104E-3</c:v>
                </c:pt>
                <c:pt idx="4029">
                  <c:v>3.2610878451197274E-3</c:v>
                </c:pt>
                <c:pt idx="4030">
                  <c:v>3.2633532759808958E-3</c:v>
                </c:pt>
                <c:pt idx="4031">
                  <c:v>3.2656202805805665E-3</c:v>
                </c:pt>
                <c:pt idx="4032">
                  <c:v>3.2678888600595145E-3</c:v>
                </c:pt>
                <c:pt idx="4033">
                  <c:v>3.2701590154880248E-3</c:v>
                </c:pt>
                <c:pt idx="4034">
                  <c:v>3.272430747960887E-3</c:v>
                </c:pt>
                <c:pt idx="4035">
                  <c:v>3.2747040585498245E-3</c:v>
                </c:pt>
                <c:pt idx="4036">
                  <c:v>3.2769789483987856E-3</c:v>
                </c:pt>
                <c:pt idx="4037">
                  <c:v>3.2792554185810323E-3</c:v>
                </c:pt>
                <c:pt idx="4038">
                  <c:v>3.2815334701705233E-3</c:v>
                </c:pt>
                <c:pt idx="4039">
                  <c:v>3.2838131043135921E-3</c:v>
                </c:pt>
                <c:pt idx="4040">
                  <c:v>3.2860943220857394E-3</c:v>
                </c:pt>
                <c:pt idx="4041">
                  <c:v>3.2883771245631639E-3</c:v>
                </c:pt>
                <c:pt idx="4042">
                  <c:v>3.2906615128945899E-3</c:v>
                </c:pt>
                <c:pt idx="4043">
                  <c:v>3.2929474881577608E-3</c:v>
                </c:pt>
                <c:pt idx="4044">
                  <c:v>3.2952350514311194E-3</c:v>
                </c:pt>
                <c:pt idx="4045">
                  <c:v>3.2975242038657854E-3</c:v>
                </c:pt>
                <c:pt idx="4046">
                  <c:v>3.2998149465417507E-3</c:v>
                </c:pt>
                <c:pt idx="4047">
                  <c:v>3.3021072805637331E-3</c:v>
                </c:pt>
                <c:pt idx="4048">
                  <c:v>3.3044012070131746E-3</c:v>
                </c:pt>
                <c:pt idx="4049">
                  <c:v>3.3066967270443978E-3</c:v>
                </c:pt>
                <c:pt idx="4050">
                  <c:v>3.3089938417403975E-3</c:v>
                </c:pt>
                <c:pt idx="4051">
                  <c:v>3.3112925521848724E-3</c:v>
                </c:pt>
                <c:pt idx="4052">
                  <c:v>3.3135928595345509E-3</c:v>
                </c:pt>
                <c:pt idx="4053">
                  <c:v>3.3158947648746881E-3</c:v>
                </c:pt>
                <c:pt idx="4054">
                  <c:v>3.3181982692912413E-3</c:v>
                </c:pt>
                <c:pt idx="4055">
                  <c:v>3.3205033739433527E-3</c:v>
                </c:pt>
                <c:pt idx="4056">
                  <c:v>3.3228100799185391E-3</c:v>
                </c:pt>
                <c:pt idx="4057">
                  <c:v>3.3251183883050233E-3</c:v>
                </c:pt>
                <c:pt idx="4058">
                  <c:v>3.3274283002643649E-3</c:v>
                </c:pt>
                <c:pt idx="4059">
                  <c:v>3.3297398168863489E-3</c:v>
                </c:pt>
                <c:pt idx="4060">
                  <c:v>3.3320529392614675E-3</c:v>
                </c:pt>
                <c:pt idx="4061">
                  <c:v>3.3343676685537024E-3</c:v>
                </c:pt>
                <c:pt idx="4062">
                  <c:v>3.3366840058551119E-3</c:v>
                </c:pt>
                <c:pt idx="4063">
                  <c:v>3.3390019522827569E-3</c:v>
                </c:pt>
                <c:pt idx="4064">
                  <c:v>3.3413215089301627E-3</c:v>
                </c:pt>
                <c:pt idx="4065">
                  <c:v>3.3436426769645486E-3</c:v>
                </c:pt>
                <c:pt idx="4066">
                  <c:v>3.3459654574810108E-3</c:v>
                </c:pt>
                <c:pt idx="4067">
                  <c:v>3.3482898515753553E-3</c:v>
                </c:pt>
                <c:pt idx="4068">
                  <c:v>3.3506158604172352E-3</c:v>
                </c:pt>
                <c:pt idx="4069">
                  <c:v>3.3529434851040309E-3</c:v>
                </c:pt>
                <c:pt idx="4070">
                  <c:v>3.3552727267338336E-3</c:v>
                </c:pt>
                <c:pt idx="4071">
                  <c:v>3.3576035864787356E-3</c:v>
                </c:pt>
                <c:pt idx="4072">
                  <c:v>3.3599360654384064E-3</c:v>
                </c:pt>
                <c:pt idx="4073">
                  <c:v>3.3622701647132262E-3</c:v>
                </c:pt>
                <c:pt idx="4074">
                  <c:v>3.3646058854777334E-3</c:v>
                </c:pt>
                <c:pt idx="4075">
                  <c:v>3.3669432288338887E-3</c:v>
                </c:pt>
                <c:pt idx="4076">
                  <c:v>3.3692821958843694E-3</c:v>
                </c:pt>
                <c:pt idx="4077">
                  <c:v>3.3716227878061618E-3</c:v>
                </c:pt>
                <c:pt idx="4078">
                  <c:v>3.3739650057035254E-3</c:v>
                </c:pt>
                <c:pt idx="4079">
                  <c:v>3.3763088507060028E-3</c:v>
                </c:pt>
                <c:pt idx="4080">
                  <c:v>3.3786543239193371E-3</c:v>
                </c:pt>
                <c:pt idx="4081">
                  <c:v>3.3810014265237892E-3</c:v>
                </c:pt>
                <c:pt idx="4082">
                  <c:v>3.3833501596266906E-3</c:v>
                </c:pt>
                <c:pt idx="4083">
                  <c:v>3.3857005243360908E-3</c:v>
                </c:pt>
                <c:pt idx="4084">
                  <c:v>3.3880525218347116E-3</c:v>
                </c:pt>
                <c:pt idx="4085">
                  <c:v>3.3904061532321946E-3</c:v>
                </c:pt>
                <c:pt idx="4086">
                  <c:v>3.3927614196389002E-3</c:v>
                </c:pt>
                <c:pt idx="4087">
                  <c:v>3.3951183222400167E-3</c:v>
                </c:pt>
                <c:pt idx="4088">
                  <c:v>3.3974768621474992E-3</c:v>
                </c:pt>
                <c:pt idx="4089">
                  <c:v>3.399837040474024E-3</c:v>
                </c:pt>
                <c:pt idx="4090">
                  <c:v>3.4021988584072515E-3</c:v>
                </c:pt>
                <c:pt idx="4091">
                  <c:v>3.4045623170614555E-3</c:v>
                </c:pt>
                <c:pt idx="4092">
                  <c:v>3.4069274175764215E-3</c:v>
                </c:pt>
                <c:pt idx="4093">
                  <c:v>3.4092941610679205E-3</c:v>
                </c:pt>
                <c:pt idx="4094">
                  <c:v>3.411662548726917E-3</c:v>
                </c:pt>
                <c:pt idx="4095">
                  <c:v>3.4140325816707845E-3</c:v>
                </c:pt>
                <c:pt idx="4096">
                  <c:v>3.4164042610176203E-3</c:v>
                </c:pt>
                <c:pt idx="4097">
                  <c:v>3.4187775879608731E-3</c:v>
                </c:pt>
                <c:pt idx="4098">
                  <c:v>3.4211525636202466E-3</c:v>
                </c:pt>
                <c:pt idx="4099">
                  <c:v>3.4235291891161704E-3</c:v>
                </c:pt>
                <c:pt idx="4100">
                  <c:v>3.4259074656445817E-3</c:v>
                </c:pt>
                <c:pt idx="4101">
                  <c:v>3.4282873943275189E-3</c:v>
                </c:pt>
                <c:pt idx="4102">
                  <c:v>3.430668976287749E-3</c:v>
                </c:pt>
                <c:pt idx="4103">
                  <c:v>3.433052212723703E-3</c:v>
                </c:pt>
                <c:pt idx="4104">
                  <c:v>3.4354371047597594E-3</c:v>
                </c:pt>
                <c:pt idx="4105">
                  <c:v>3.4378236535210272E-3</c:v>
                </c:pt>
                <c:pt idx="4106">
                  <c:v>3.4402118602084356E-3</c:v>
                </c:pt>
                <c:pt idx="4107">
                  <c:v>3.4426017259487091E-3</c:v>
                </c:pt>
                <c:pt idx="4108">
                  <c:v>3.4449932518943677E-3</c:v>
                </c:pt>
                <c:pt idx="4109">
                  <c:v>3.4473864391736495E-3</c:v>
                </c:pt>
                <c:pt idx="4110">
                  <c:v>3.449781288990825E-3</c:v>
                </c:pt>
                <c:pt idx="4111">
                  <c:v>3.4521778024757519E-3</c:v>
                </c:pt>
                <c:pt idx="4112">
                  <c:v>3.4545759807590218E-3</c:v>
                </c:pt>
                <c:pt idx="4113">
                  <c:v>3.456975825047416E-3</c:v>
                </c:pt>
                <c:pt idx="4114">
                  <c:v>3.4593773364731497E-3</c:v>
                </c:pt>
                <c:pt idx="4115">
                  <c:v>3.461780516169171E-3</c:v>
                </c:pt>
                <c:pt idx="4116">
                  <c:v>3.464185365344779E-3</c:v>
                </c:pt>
                <c:pt idx="4117">
                  <c:v>3.4665918851345492E-3</c:v>
                </c:pt>
                <c:pt idx="4118">
                  <c:v>3.4690000766737935E-3</c:v>
                </c:pt>
                <c:pt idx="4119">
                  <c:v>3.4714099411743324E-3</c:v>
                </c:pt>
                <c:pt idx="4120">
                  <c:v>3.4738214797731077E-3</c:v>
                </c:pt>
                <c:pt idx="4121">
                  <c:v>3.4762346936077987E-3</c:v>
                </c:pt>
                <c:pt idx="4122">
                  <c:v>3.4786495838927535E-3</c:v>
                </c:pt>
                <c:pt idx="4123">
                  <c:v>3.4810661517672846E-3</c:v>
                </c:pt>
                <c:pt idx="4124">
                  <c:v>3.4834843983967906E-3</c:v>
                </c:pt>
                <c:pt idx="4125">
                  <c:v>3.4859043249221141E-3</c:v>
                </c:pt>
                <c:pt idx="4126">
                  <c:v>3.4883259325609811E-3</c:v>
                </c:pt>
                <c:pt idx="4127">
                  <c:v>3.4907492224558745E-3</c:v>
                </c:pt>
                <c:pt idx="4128">
                  <c:v>3.4931741957500168E-3</c:v>
                </c:pt>
                <c:pt idx="4129">
                  <c:v>3.4956008536636734E-3</c:v>
                </c:pt>
                <c:pt idx="4130">
                  <c:v>3.4980291973417095E-3</c:v>
                </c:pt>
                <c:pt idx="4131">
                  <c:v>3.500459227929732E-3</c:v>
                </c:pt>
                <c:pt idx="4132">
                  <c:v>3.5028909466505512E-3</c:v>
                </c:pt>
                <c:pt idx="4133">
                  <c:v>3.50532435465142E-3</c:v>
                </c:pt>
                <c:pt idx="4134">
                  <c:v>3.5077594530803342E-3</c:v>
                </c:pt>
                <c:pt idx="4135">
                  <c:v>3.5101962431626547E-3</c:v>
                </c:pt>
                <c:pt idx="4136">
                  <c:v>3.5126347260480261E-3</c:v>
                </c:pt>
                <c:pt idx="4137">
                  <c:v>3.5150749029124154E-3</c:v>
                </c:pt>
                <c:pt idx="4138">
                  <c:v>3.517516774907011E-3</c:v>
                </c:pt>
                <c:pt idx="4139">
                  <c:v>3.5199603432605831E-3</c:v>
                </c:pt>
                <c:pt idx="4140">
                  <c:v>3.5224056091259738E-3</c:v>
                </c:pt>
                <c:pt idx="4141">
                  <c:v>3.5248525736567738E-3</c:v>
                </c:pt>
                <c:pt idx="4142">
                  <c:v>3.5273012380843145E-3</c:v>
                </c:pt>
                <c:pt idx="4143">
                  <c:v>3.5297516035638441E-3</c:v>
                </c:pt>
                <c:pt idx="4144">
                  <c:v>3.5322036712513577E-3</c:v>
                </c:pt>
                <c:pt idx="4145">
                  <c:v>3.5346574423807558E-3</c:v>
                </c:pt>
                <c:pt idx="4146">
                  <c:v>3.5371129181096944E-3</c:v>
                </c:pt>
                <c:pt idx="4147">
                  <c:v>3.5395700995965807E-3</c:v>
                </c:pt>
                <c:pt idx="4148">
                  <c:v>3.5420289880778878E-3</c:v>
                </c:pt>
                <c:pt idx="4149">
                  <c:v>3.5444895847136859E-3</c:v>
                </c:pt>
                <c:pt idx="4150">
                  <c:v>3.5469518906647989E-3</c:v>
                </c:pt>
                <c:pt idx="4151">
                  <c:v>3.5494159071702779E-3</c:v>
                </c:pt>
                <c:pt idx="4152">
                  <c:v>3.5518816353926133E-3</c:v>
                </c:pt>
                <c:pt idx="4153">
                  <c:v>3.5543490765209095E-3</c:v>
                </c:pt>
                <c:pt idx="4154">
                  <c:v>3.5568182317192191E-3</c:v>
                </c:pt>
                <c:pt idx="4155">
                  <c:v>3.5592891022300402E-3</c:v>
                </c:pt>
                <c:pt idx="4156">
                  <c:v>3.5617616892190964E-3</c:v>
                </c:pt>
                <c:pt idx="4157">
                  <c:v>3.5642359938528674E-3</c:v>
                </c:pt>
                <c:pt idx="4158">
                  <c:v>3.5667120173764428E-3</c:v>
                </c:pt>
                <c:pt idx="4159">
                  <c:v>3.5691897609579771E-3</c:v>
                </c:pt>
                <c:pt idx="4160">
                  <c:v>3.571669225766383E-3</c:v>
                </c:pt>
                <c:pt idx="4161">
                  <c:v>3.5741504130493459E-3</c:v>
                </c:pt>
                <c:pt idx="4162">
                  <c:v>3.5766333239774578E-3</c:v>
                </c:pt>
                <c:pt idx="4163">
                  <c:v>3.579117959722068E-3</c:v>
                </c:pt>
                <c:pt idx="4164">
                  <c:v>3.5816043215334652E-3</c:v>
                </c:pt>
                <c:pt idx="4165">
                  <c:v>3.5840924105846814E-3</c:v>
                </c:pt>
                <c:pt idx="4166">
                  <c:v>3.586582228049509E-3</c:v>
                </c:pt>
                <c:pt idx="4167">
                  <c:v>3.5890737751808448E-3</c:v>
                </c:pt>
                <c:pt idx="4168">
                  <c:v>3.5915670531541668E-3</c:v>
                </c:pt>
                <c:pt idx="4169">
                  <c:v>3.5940620631718665E-3</c:v>
                </c:pt>
                <c:pt idx="4170">
                  <c:v>3.596558806411001E-3</c:v>
                </c:pt>
                <c:pt idx="4171">
                  <c:v>3.5990572841279518E-3</c:v>
                </c:pt>
                <c:pt idx="4172">
                  <c:v>3.6015574975014671E-3</c:v>
                </c:pt>
                <c:pt idx="4173">
                  <c:v>3.6040594477110598E-3</c:v>
                </c:pt>
                <c:pt idx="4174">
                  <c:v>3.6065631360157305E-3</c:v>
                </c:pt>
                <c:pt idx="4175">
                  <c:v>3.6090685635966862E-3</c:v>
                </c:pt>
                <c:pt idx="4176">
                  <c:v>3.6115757316358995E-3</c:v>
                </c:pt>
                <c:pt idx="4177">
                  <c:v>3.6140846413949971E-3</c:v>
                </c:pt>
                <c:pt idx="4178">
                  <c:v>3.6165952940576491E-3</c:v>
                </c:pt>
                <c:pt idx="4179">
                  <c:v>3.6191076908082928E-3</c:v>
                </c:pt>
                <c:pt idx="4180">
                  <c:v>3.621621832911186E-3</c:v>
                </c:pt>
                <c:pt idx="4181">
                  <c:v>3.6241377215524679E-3</c:v>
                </c:pt>
                <c:pt idx="4182">
                  <c:v>3.6266553579454327E-3</c:v>
                </c:pt>
                <c:pt idx="4183">
                  <c:v>3.6291747432778136E-3</c:v>
                </c:pt>
                <c:pt idx="4184">
                  <c:v>3.6316958788173851E-3</c:v>
                </c:pt>
                <c:pt idx="4185">
                  <c:v>3.6342187657535845E-3</c:v>
                </c:pt>
                <c:pt idx="4186">
                  <c:v>3.6367434052766213E-3</c:v>
                </c:pt>
                <c:pt idx="4187">
                  <c:v>3.6392697986569146E-3</c:v>
                </c:pt>
                <c:pt idx="4188">
                  <c:v>3.641797947086382E-3</c:v>
                </c:pt>
                <c:pt idx="4189">
                  <c:v>3.6443278517577162E-3</c:v>
                </c:pt>
                <c:pt idx="4190">
                  <c:v>3.6468595139439838E-3</c:v>
                </c:pt>
                <c:pt idx="4191">
                  <c:v>3.6493929348395903E-3</c:v>
                </c:pt>
                <c:pt idx="4192">
                  <c:v>3.6519281156397144E-3</c:v>
                </c:pt>
                <c:pt idx="4193">
                  <c:v>3.6544650576200784E-3</c:v>
                </c:pt>
                <c:pt idx="4194">
                  <c:v>3.6570037619775781E-3</c:v>
                </c:pt>
                <c:pt idx="4195">
                  <c:v>3.6595442299098844E-3</c:v>
                </c:pt>
                <c:pt idx="4196">
                  <c:v>3.6620864626953813E-3</c:v>
                </c:pt>
                <c:pt idx="4197">
                  <c:v>3.6646304615334602E-3</c:v>
                </c:pt>
                <c:pt idx="4198">
                  <c:v>3.6671762276509721E-3</c:v>
                </c:pt>
                <c:pt idx="4199">
                  <c:v>3.6697237622489204E-3</c:v>
                </c:pt>
                <c:pt idx="4200">
                  <c:v>3.6722730666092439E-3</c:v>
                </c:pt>
                <c:pt idx="4201">
                  <c:v>3.6748241419346708E-3</c:v>
                </c:pt>
                <c:pt idx="4202">
                  <c:v>3.6773769894287082E-3</c:v>
                </c:pt>
                <c:pt idx="4203">
                  <c:v>3.6799316103759698E-3</c:v>
                </c:pt>
                <c:pt idx="4204">
                  <c:v>3.6824880059816911E-3</c:v>
                </c:pt>
                <c:pt idx="4205">
                  <c:v>3.6850461774518895E-3</c:v>
                </c:pt>
                <c:pt idx="4206">
                  <c:v>3.6876061260738575E-3</c:v>
                </c:pt>
                <c:pt idx="4207">
                  <c:v>3.6901678530553445E-3</c:v>
                </c:pt>
                <c:pt idx="4208">
                  <c:v>3.6927313596048826E-3</c:v>
                </c:pt>
                <c:pt idx="4209">
                  <c:v>3.6952966470124491E-3</c:v>
                </c:pt>
                <c:pt idx="4210">
                  <c:v>3.6978637164883118E-3</c:v>
                </c:pt>
                <c:pt idx="4211">
                  <c:v>3.7004325692435243E-3</c:v>
                </c:pt>
                <c:pt idx="4212">
                  <c:v>3.7030032065707534E-3</c:v>
                </c:pt>
                <c:pt idx="4213">
                  <c:v>3.7055756296827912E-3</c:v>
                </c:pt>
                <c:pt idx="4214">
                  <c:v>3.7081498398201965E-3</c:v>
                </c:pt>
                <c:pt idx="4215">
                  <c:v>3.7107258381973915E-3</c:v>
                </c:pt>
                <c:pt idx="4216">
                  <c:v>3.7133036261106393E-3</c:v>
                </c:pt>
                <c:pt idx="4217">
                  <c:v>3.7158832047761046E-3</c:v>
                </c:pt>
                <c:pt idx="4218">
                  <c:v>3.7184645754107428E-3</c:v>
                </c:pt>
                <c:pt idx="4219">
                  <c:v>3.7210477393135196E-3</c:v>
                </c:pt>
                <c:pt idx="4220">
                  <c:v>3.7236326977031372E-3</c:v>
                </c:pt>
                <c:pt idx="4221">
                  <c:v>3.726219451799088E-3</c:v>
                </c:pt>
                <c:pt idx="4222">
                  <c:v>3.7288080029030468E-3</c:v>
                </c:pt>
                <c:pt idx="4223">
                  <c:v>3.7313983522362579E-3</c:v>
                </c:pt>
                <c:pt idx="4224">
                  <c:v>3.7339905010207565E-3</c:v>
                </c:pt>
                <c:pt idx="4225">
                  <c:v>3.736584450560933E-3</c:v>
                </c:pt>
                <c:pt idx="4226">
                  <c:v>3.739180202080577E-3</c:v>
                </c:pt>
                <c:pt idx="4227">
                  <c:v>3.7417777568314989E-3</c:v>
                </c:pt>
                <c:pt idx="4228">
                  <c:v>3.7443771160391329E-3</c:v>
                </c:pt>
                <c:pt idx="4229">
                  <c:v>3.7469782810114968E-3</c:v>
                </c:pt>
                <c:pt idx="4230">
                  <c:v>3.7495812529757862E-3</c:v>
                </c:pt>
                <c:pt idx="4231">
                  <c:v>3.7521860331599915E-3</c:v>
                </c:pt>
                <c:pt idx="4232">
                  <c:v>3.7547926228748583E-3</c:v>
                </c:pt>
                <c:pt idx="4233">
                  <c:v>3.7574010233501409E-3</c:v>
                </c:pt>
                <c:pt idx="4234">
                  <c:v>3.7600112358163905E-3</c:v>
                </c:pt>
                <c:pt idx="4235">
                  <c:v>3.7626232615870876E-3</c:v>
                </c:pt>
                <c:pt idx="4236">
                  <c:v>3.7652371018945499E-3</c:v>
                </c:pt>
                <c:pt idx="4237">
                  <c:v>3.7678527579718957E-3</c:v>
                </c:pt>
                <c:pt idx="4238">
                  <c:v>3.7704702311353441E-3</c:v>
                </c:pt>
                <c:pt idx="4239">
                  <c:v>3.7730895226197837E-3</c:v>
                </c:pt>
                <c:pt idx="4240">
                  <c:v>3.7757106336609035E-3</c:v>
                </c:pt>
                <c:pt idx="4241">
                  <c:v>3.7783335655776681E-3</c:v>
                </c:pt>
                <c:pt idx="4242">
                  <c:v>3.7809583196075414E-3</c:v>
                </c:pt>
                <c:pt idx="4243">
                  <c:v>3.7835848970163189E-3</c:v>
                </c:pt>
                <c:pt idx="4244">
                  <c:v>3.786213299043128E-3</c:v>
                </c:pt>
                <c:pt idx="4245">
                  <c:v>3.7888435270106006E-3</c:v>
                </c:pt>
                <c:pt idx="4246">
                  <c:v>3.7914755821596433E-3</c:v>
                </c:pt>
                <c:pt idx="4247">
                  <c:v>3.7941094657319673E-3</c:v>
                </c:pt>
                <c:pt idx="4248">
                  <c:v>3.7967451790529632E-3</c:v>
                </c:pt>
                <c:pt idx="4249">
                  <c:v>3.7993827233661261E-3</c:v>
                </c:pt>
                <c:pt idx="4250">
                  <c:v>3.8020220999157557E-3</c:v>
                </c:pt>
                <c:pt idx="4251">
                  <c:v>3.8046633100300075E-3</c:v>
                </c:pt>
                <c:pt idx="4252">
                  <c:v>3.8073063549549689E-3</c:v>
                </c:pt>
                <c:pt idx="4253">
                  <c:v>3.8099512359375358E-3</c:v>
                </c:pt>
                <c:pt idx="4254">
                  <c:v>3.812597954308633E-3</c:v>
                </c:pt>
                <c:pt idx="4255">
                  <c:v>3.8152465113169467E-3</c:v>
                </c:pt>
                <c:pt idx="4256">
                  <c:v>3.817896908211973E-3</c:v>
                </c:pt>
                <c:pt idx="4257">
                  <c:v>3.8205491463274128E-3</c:v>
                </c:pt>
                <c:pt idx="4258">
                  <c:v>3.823203226914556E-3</c:v>
                </c:pt>
                <c:pt idx="4259">
                  <c:v>3.8258591512533415E-3</c:v>
                </c:pt>
                <c:pt idx="4260">
                  <c:v>3.8285169205967409E-3</c:v>
                </c:pt>
                <c:pt idx="4261">
                  <c:v>3.8311765362821649E-3</c:v>
                </c:pt>
                <c:pt idx="4262">
                  <c:v>3.833837999564384E-3</c:v>
                </c:pt>
                <c:pt idx="4263">
                  <c:v>3.8365013116989839E-3</c:v>
                </c:pt>
                <c:pt idx="4264">
                  <c:v>3.8391664740261636E-3</c:v>
                </c:pt>
                <c:pt idx="4265">
                  <c:v>3.8418334878033106E-3</c:v>
                </c:pt>
                <c:pt idx="4266">
                  <c:v>3.8445023542886293E-3</c:v>
                </c:pt>
                <c:pt idx="4267">
                  <c:v>3.8471730748251133E-3</c:v>
                </c:pt>
                <c:pt idx="4268">
                  <c:v>3.8498456506727737E-3</c:v>
                </c:pt>
                <c:pt idx="4269">
                  <c:v>3.8525200830924373E-3</c:v>
                </c:pt>
                <c:pt idx="4270">
                  <c:v>3.8551963734298994E-3</c:v>
                </c:pt>
                <c:pt idx="4271">
                  <c:v>3.8578745229477982E-3</c:v>
                </c:pt>
                <c:pt idx="4272">
                  <c:v>3.8605545329376792E-3</c:v>
                </c:pt>
                <c:pt idx="4273">
                  <c:v>3.8632364046638779E-3</c:v>
                </c:pt>
                <c:pt idx="4274">
                  <c:v>3.8659201394759322E-3</c:v>
                </c:pt>
                <c:pt idx="4275">
                  <c:v>3.8686057386399927E-3</c:v>
                </c:pt>
                <c:pt idx="4276">
                  <c:v>3.8712932034230306E-3</c:v>
                </c:pt>
                <c:pt idx="4277">
                  <c:v>3.8739825351773991E-3</c:v>
                </c:pt>
                <c:pt idx="4278">
                  <c:v>3.8766737351718897E-3</c:v>
                </c:pt>
                <c:pt idx="4279">
                  <c:v>3.8793668046761148E-3</c:v>
                </c:pt>
                <c:pt idx="4280">
                  <c:v>3.882061745045249E-3</c:v>
                </c:pt>
                <c:pt idx="4281">
                  <c:v>3.884758557550729E-3</c:v>
                </c:pt>
                <c:pt idx="4282">
                  <c:v>3.8874572434648156E-3</c:v>
                </c:pt>
                <c:pt idx="4283">
                  <c:v>3.8901578041455093E-3</c:v>
                </c:pt>
                <c:pt idx="4284">
                  <c:v>3.8928602408668982E-3</c:v>
                </c:pt>
                <c:pt idx="4285">
                  <c:v>3.8955645549038969E-3</c:v>
                </c:pt>
                <c:pt idx="4286">
                  <c:v>3.8982707476173379E-3</c:v>
                </c:pt>
                <c:pt idx="4287">
                  <c:v>3.900978820283966E-3</c:v>
                </c:pt>
                <c:pt idx="4288">
                  <c:v>3.9036887742097586E-3</c:v>
                </c:pt>
                <c:pt idx="4289">
                  <c:v>3.9064006106731761E-3</c:v>
                </c:pt>
                <c:pt idx="4290">
                  <c:v>3.9091143310388352E-3</c:v>
                </c:pt>
                <c:pt idx="4291">
                  <c:v>3.911829936587034E-3</c:v>
                </c:pt>
                <c:pt idx="4292">
                  <c:v>3.9145474285988994E-3</c:v>
                </c:pt>
                <c:pt idx="4293">
                  <c:v>3.917266808441895E-3</c:v>
                </c:pt>
                <c:pt idx="4294">
                  <c:v>3.9199880773989875E-3</c:v>
                </c:pt>
                <c:pt idx="4295">
                  <c:v>3.9227112367539755E-3</c:v>
                </c:pt>
                <c:pt idx="4296">
                  <c:v>3.9254362878771744E-3</c:v>
                </c:pt>
                <c:pt idx="4297">
                  <c:v>3.9281632320542275E-3</c:v>
                </c:pt>
                <c:pt idx="4298">
                  <c:v>3.9308920705716111E-3</c:v>
                </c:pt>
                <c:pt idx="4299">
                  <c:v>3.9336228048024967E-3</c:v>
                </c:pt>
                <c:pt idx="4300">
                  <c:v>3.9363554360352104E-3</c:v>
                </c:pt>
                <c:pt idx="4301">
                  <c:v>3.9390899655589095E-3</c:v>
                </c:pt>
                <c:pt idx="4302">
                  <c:v>3.9418263947496321E-3</c:v>
                </c:pt>
                <c:pt idx="4303">
                  <c:v>3.9445647248983889E-3</c:v>
                </c:pt>
                <c:pt idx="4304">
                  <c:v>3.9473049573257469E-3</c:v>
                </c:pt>
                <c:pt idx="4305">
                  <c:v>3.9500470933244531E-3</c:v>
                </c:pt>
                <c:pt idx="4306">
                  <c:v>3.95279113427437E-3</c:v>
                </c:pt>
                <c:pt idx="4307">
                  <c:v>3.9555370814701009E-3</c:v>
                </c:pt>
                <c:pt idx="4308">
                  <c:v>3.958284936207087E-3</c:v>
                </c:pt>
                <c:pt idx="4309">
                  <c:v>3.9610346998680693E-3</c:v>
                </c:pt>
                <c:pt idx="4310">
                  <c:v>3.9637863737503505E-3</c:v>
                </c:pt>
                <c:pt idx="4311">
                  <c:v>3.9665399591520727E-3</c:v>
                </c:pt>
                <c:pt idx="4312">
                  <c:v>3.9692954574588627E-3</c:v>
                </c:pt>
                <c:pt idx="4313">
                  <c:v>3.9720528699707276E-3</c:v>
                </c:pt>
                <c:pt idx="4314">
                  <c:v>3.9748121979885174E-3</c:v>
                </c:pt>
                <c:pt idx="4315">
                  <c:v>3.9775734429007472E-3</c:v>
                </c:pt>
                <c:pt idx="4316">
                  <c:v>3.9803366060101363E-3</c:v>
                </c:pt>
                <c:pt idx="4317">
                  <c:v>3.9831016886492281E-3</c:v>
                </c:pt>
                <c:pt idx="4318">
                  <c:v>3.9858686921224913E-3</c:v>
                </c:pt>
                <c:pt idx="4319">
                  <c:v>3.9886376178223043E-3</c:v>
                </c:pt>
                <c:pt idx="4320">
                  <c:v>3.9914084670550094E-3</c:v>
                </c:pt>
                <c:pt idx="4321">
                  <c:v>3.9941812411277942E-3</c:v>
                </c:pt>
                <c:pt idx="4322">
                  <c:v>3.9969559414359422E-3</c:v>
                </c:pt>
                <c:pt idx="4323">
                  <c:v>3.9997325692885197E-3</c:v>
                </c:pt>
                <c:pt idx="4324">
                  <c:v>4.0025111259954409E-3</c:v>
                </c:pt>
                <c:pt idx="4325">
                  <c:v>4.005291612954898E-3</c:v>
                </c:pt>
                <c:pt idx="4326">
                  <c:v>4.0080740314786881E-3</c:v>
                </c:pt>
                <c:pt idx="4327">
                  <c:v>4.0108583828794573E-3</c:v>
                </c:pt>
                <c:pt idx="4328">
                  <c:v>4.0136446685583149E-3</c:v>
                </c:pt>
                <c:pt idx="4329">
                  <c:v>4.0164328898297909E-3</c:v>
                </c:pt>
                <c:pt idx="4330">
                  <c:v>4.0192230480092716E-3</c:v>
                </c:pt>
                <c:pt idx="4331">
                  <c:v>4.0220151445007866E-3</c:v>
                </c:pt>
                <c:pt idx="4332">
                  <c:v>4.0248091806216087E-3</c:v>
                </c:pt>
                <c:pt idx="4333">
                  <c:v>4.0276051577191711E-3</c:v>
                </c:pt>
                <c:pt idx="4334">
                  <c:v>4.0304030771125179E-3</c:v>
                </c:pt>
                <c:pt idx="4335">
                  <c:v>4.0332029402095834E-3</c:v>
                </c:pt>
                <c:pt idx="4336">
                  <c:v>4.0360047483313051E-3</c:v>
                </c:pt>
                <c:pt idx="4337">
                  <c:v>4.0388085027994788E-3</c:v>
                </c:pt>
                <c:pt idx="4338">
                  <c:v>4.041614205024976E-3</c:v>
                </c:pt>
                <c:pt idx="4339">
                  <c:v>4.0444218563314878E-3</c:v>
                </c:pt>
                <c:pt idx="4340">
                  <c:v>4.0472314580435658E-3</c:v>
                </c:pt>
                <c:pt idx="4341">
                  <c:v>4.0500430115750245E-3</c:v>
                </c:pt>
                <c:pt idx="4342">
                  <c:v>4.0528565182523174E-3</c:v>
                </c:pt>
                <c:pt idx="4343">
                  <c:v>4.0556719794027571E-3</c:v>
                </c:pt>
                <c:pt idx="4344">
                  <c:v>4.058489396443106E-3</c:v>
                </c:pt>
                <c:pt idx="4345">
                  <c:v>4.0613087707025838E-3</c:v>
                </c:pt>
                <c:pt idx="4346">
                  <c:v>4.0641301035112725E-3</c:v>
                </c:pt>
                <c:pt idx="4347">
                  <c:v>4.0669533962888887E-3</c:v>
                </c:pt>
                <c:pt idx="4348">
                  <c:v>4.0697786503674244E-3</c:v>
                </c:pt>
                <c:pt idx="4349">
                  <c:v>4.0726058671093669E-3</c:v>
                </c:pt>
                <c:pt idx="4350">
                  <c:v>4.0754350478484974E-3</c:v>
                </c:pt>
                <c:pt idx="4351">
                  <c:v>4.0782661940084817E-3</c:v>
                </c:pt>
                <c:pt idx="4352">
                  <c:v>4.0810993069250179E-3</c:v>
                </c:pt>
                <c:pt idx="4353">
                  <c:v>4.0839343879346679E-3</c:v>
                </c:pt>
                <c:pt idx="4354">
                  <c:v>4.0867714384640666E-3</c:v>
                </c:pt>
                <c:pt idx="4355">
                  <c:v>4.089610459851698E-3</c:v>
                </c:pt>
                <c:pt idx="4356">
                  <c:v>4.0924514534369108E-3</c:v>
                </c:pt>
                <c:pt idx="4357">
                  <c:v>4.0952944206493168E-3</c:v>
                </c:pt>
                <c:pt idx="4358">
                  <c:v>4.0981393628301884E-3</c:v>
                </c:pt>
                <c:pt idx="4359">
                  <c:v>4.1009862813216709E-3</c:v>
                </c:pt>
                <c:pt idx="4360">
                  <c:v>4.1038351775563543E-3</c:v>
                </c:pt>
                <c:pt idx="4361">
                  <c:v>4.1066860528783111E-3</c:v>
                </c:pt>
                <c:pt idx="4362">
                  <c:v>4.1095389086623843E-3</c:v>
                </c:pt>
                <c:pt idx="4363">
                  <c:v>4.1123937462544512E-3</c:v>
                </c:pt>
                <c:pt idx="4364">
                  <c:v>4.1152505670910876E-3</c:v>
                </c:pt>
                <c:pt idx="4365">
                  <c:v>4.118109372520105E-3</c:v>
                </c:pt>
                <c:pt idx="4366">
                  <c:v>4.120970163890186E-3</c:v>
                </c:pt>
                <c:pt idx="4367">
                  <c:v>4.1238329426409029E-3</c:v>
                </c:pt>
                <c:pt idx="4368">
                  <c:v>4.1266977101228775E-3</c:v>
                </c:pt>
                <c:pt idx="4369">
                  <c:v>4.1295644676876062E-3</c:v>
                </c:pt>
                <c:pt idx="4370">
                  <c:v>4.132433216777664E-3</c:v>
                </c:pt>
                <c:pt idx="4371">
                  <c:v>4.1353039587464875E-3</c:v>
                </c:pt>
                <c:pt idx="4372">
                  <c:v>4.1381766949483926E-3</c:v>
                </c:pt>
                <c:pt idx="4373">
                  <c:v>4.1410514268289617E-3</c:v>
                </c:pt>
                <c:pt idx="4374">
                  <c:v>4.1439281557444562E-3</c:v>
                </c:pt>
                <c:pt idx="4375">
                  <c:v>4.1468068830520155E-3</c:v>
                </c:pt>
                <c:pt idx="4376">
                  <c:v>4.1496876102002376E-3</c:v>
                </c:pt>
                <c:pt idx="4377">
                  <c:v>4.1525703385482098E-3</c:v>
                </c:pt>
                <c:pt idx="4378">
                  <c:v>4.1554550694861388E-3</c:v>
                </c:pt>
                <c:pt idx="4379">
                  <c:v>4.1583418043749376E-3</c:v>
                </c:pt>
                <c:pt idx="4380">
                  <c:v>4.1612305446672351E-3</c:v>
                </c:pt>
                <c:pt idx="4381">
                  <c:v>4.1641212917258993E-3</c:v>
                </c:pt>
                <c:pt idx="4382">
                  <c:v>4.1670140469146841E-3</c:v>
                </c:pt>
                <c:pt idx="4383">
                  <c:v>4.1699088116892453E-3</c:v>
                </c:pt>
                <c:pt idx="4384">
                  <c:v>4.1728055874152951E-3</c:v>
                </c:pt>
                <c:pt idx="4385">
                  <c:v>4.1757043754594306E-3</c:v>
                </c:pt>
                <c:pt idx="4386">
                  <c:v>4.1786051772803442E-3</c:v>
                </c:pt>
                <c:pt idx="4387">
                  <c:v>4.1815079942465949E-3</c:v>
                </c:pt>
                <c:pt idx="4388">
                  <c:v>4.1844128277276314E-3</c:v>
                </c:pt>
                <c:pt idx="4389">
                  <c:v>4.1873196791851865E-3</c:v>
                </c:pt>
                <c:pt idx="4390">
                  <c:v>4.1902285499906761E-3</c:v>
                </c:pt>
                <c:pt idx="4391">
                  <c:v>4.1931394415164009E-3</c:v>
                </c:pt>
                <c:pt idx="4392">
                  <c:v>4.1960523552271468E-3</c:v>
                </c:pt>
                <c:pt idx="4393">
                  <c:v>4.1989672924971858E-3</c:v>
                </c:pt>
                <c:pt idx="4394">
                  <c:v>4.2018842547322556E-3</c:v>
                </c:pt>
                <c:pt idx="4395">
                  <c:v>4.2048032433084767E-3</c:v>
                </c:pt>
                <c:pt idx="4396">
                  <c:v>4.2077242596947079E-3</c:v>
                </c:pt>
                <c:pt idx="4397">
                  <c:v>4.2106473052690441E-3</c:v>
                </c:pt>
                <c:pt idx="4398">
                  <c:v>4.2135723814104766E-3</c:v>
                </c:pt>
                <c:pt idx="4399">
                  <c:v>4.2164994895909262E-3</c:v>
                </c:pt>
                <c:pt idx="4400">
                  <c:v>4.219428631191363E-3</c:v>
                </c:pt>
                <c:pt idx="4401">
                  <c:v>4.2223598075936536E-3</c:v>
                </c:pt>
                <c:pt idx="4402">
                  <c:v>4.2252930202727893E-3</c:v>
                </c:pt>
                <c:pt idx="4403">
                  <c:v>4.2282282706126205E-3</c:v>
                </c:pt>
                <c:pt idx="4404">
                  <c:v>4.2311655599978938E-3</c:v>
                </c:pt>
                <c:pt idx="4405">
                  <c:v>4.2341048899066785E-3</c:v>
                </c:pt>
                <c:pt idx="4406">
                  <c:v>4.2370462617257092E-3</c:v>
                </c:pt>
                <c:pt idx="4407">
                  <c:v>4.2399896768734726E-3</c:v>
                </c:pt>
                <c:pt idx="4408">
                  <c:v>4.2429351367385673E-3</c:v>
                </c:pt>
                <c:pt idx="4409">
                  <c:v>4.2458826428031738E-3</c:v>
                </c:pt>
                <c:pt idx="4410">
                  <c:v>4.2488321964578848E-3</c:v>
                </c:pt>
                <c:pt idx="4411">
                  <c:v>4.2517837990941956E-3</c:v>
                </c:pt>
                <c:pt idx="4412">
                  <c:v>4.2547374521973765E-3</c:v>
                </c:pt>
                <c:pt idx="4413">
                  <c:v>4.2576931571609222E-3</c:v>
                </c:pt>
                <c:pt idx="4414">
                  <c:v>4.2606509153792285E-3</c:v>
                </c:pt>
                <c:pt idx="4415">
                  <c:v>4.2636107283406648E-3</c:v>
                </c:pt>
                <c:pt idx="4416">
                  <c:v>4.2665725974416297E-3</c:v>
                </c:pt>
                <c:pt idx="4417">
                  <c:v>4.2695365240794292E-3</c:v>
                </c:pt>
                <c:pt idx="4418">
                  <c:v>4.272502509745534E-3</c:v>
                </c:pt>
                <c:pt idx="4419">
                  <c:v>4.2754705558392583E-3</c:v>
                </c:pt>
                <c:pt idx="4420">
                  <c:v>4.2784406637608194E-3</c:v>
                </c:pt>
                <c:pt idx="4421">
                  <c:v>4.2814128350048006E-3</c:v>
                </c:pt>
                <c:pt idx="4422">
                  <c:v>4.2843870709734326E-3</c:v>
                </c:pt>
                <c:pt idx="4423">
                  <c:v>4.287363373101049E-3</c:v>
                </c:pt>
                <c:pt idx="4424">
                  <c:v>4.2903417427917652E-3</c:v>
                </c:pt>
                <c:pt idx="4425">
                  <c:v>4.29332218154432E-3</c:v>
                </c:pt>
                <c:pt idx="4426">
                  <c:v>4.2963046907648446E-3</c:v>
                </c:pt>
                <c:pt idx="4427">
                  <c:v>4.2992892718603818E-3</c:v>
                </c:pt>
                <c:pt idx="4428">
                  <c:v>4.3022759263327956E-3</c:v>
                </c:pt>
                <c:pt idx="4429">
                  <c:v>4.3052646555911513E-3</c:v>
                </c:pt>
                <c:pt idx="4430">
                  <c:v>4.3082554610454253E-3</c:v>
                </c:pt>
                <c:pt idx="4431">
                  <c:v>4.3112483442006144E-3</c:v>
                </c:pt>
                <c:pt idx="4432">
                  <c:v>4.3142433064687199E-3</c:v>
                </c:pt>
                <c:pt idx="4433">
                  <c:v>4.3172403492626613E-3</c:v>
                </c:pt>
                <c:pt idx="4434">
                  <c:v>4.3202394740905741E-3</c:v>
                </c:pt>
                <c:pt idx="4435">
                  <c:v>4.3232406823674038E-3</c:v>
                </c:pt>
                <c:pt idx="4436">
                  <c:v>4.326243975509016E-3</c:v>
                </c:pt>
                <c:pt idx="4437">
                  <c:v>4.3292493550266915E-3</c:v>
                </c:pt>
                <c:pt idx="4438">
                  <c:v>4.3322568223383272E-3</c:v>
                </c:pt>
                <c:pt idx="4439">
                  <c:v>4.3352663788942848E-3</c:v>
                </c:pt>
                <c:pt idx="4440">
                  <c:v>4.338278026114366E-3</c:v>
                </c:pt>
                <c:pt idx="4441">
                  <c:v>4.3412917655140564E-3</c:v>
                </c:pt>
                <c:pt idx="4442">
                  <c:v>4.3443075985151978E-3</c:v>
                </c:pt>
                <c:pt idx="4443">
                  <c:v>4.3473255265405533E-3</c:v>
                </c:pt>
                <c:pt idx="4444">
                  <c:v>4.3503455511087691E-3</c:v>
                </c:pt>
                <c:pt idx="4445">
                  <c:v>4.3533676736446517E-3</c:v>
                </c:pt>
                <c:pt idx="4446">
                  <c:v>4.3563918955739321E-3</c:v>
                </c:pt>
                <c:pt idx="4447">
                  <c:v>4.3594182184184234E-3</c:v>
                </c:pt>
                <c:pt idx="4448">
                  <c:v>4.3624466436059028E-3</c:v>
                </c:pt>
                <c:pt idx="4449">
                  <c:v>4.3654771725650764E-3</c:v>
                </c:pt>
                <c:pt idx="4450">
                  <c:v>4.3685098068209291E-3</c:v>
                </c:pt>
                <c:pt idx="4451">
                  <c:v>4.3715445478042176E-3</c:v>
                </c:pt>
                <c:pt idx="4452">
                  <c:v>4.374581396978456E-3</c:v>
                </c:pt>
                <c:pt idx="4453">
                  <c:v>4.3776203557763212E-3</c:v>
                </c:pt>
                <c:pt idx="4454">
                  <c:v>4.3806614257270423E-3</c:v>
                </c:pt>
                <c:pt idx="4455">
                  <c:v>4.3837046082653543E-3</c:v>
                </c:pt>
                <c:pt idx="4456">
                  <c:v>4.3867499048269257E-3</c:v>
                </c:pt>
                <c:pt idx="4457">
                  <c:v>4.3897973169441723E-3</c:v>
                </c:pt>
                <c:pt idx="4458">
                  <c:v>4.3928468460548223E-3</c:v>
                </c:pt>
                <c:pt idx="4459">
                  <c:v>4.3958984935975366E-3</c:v>
                </c:pt>
                <c:pt idx="4460">
                  <c:v>4.3989522611079281E-3</c:v>
                </c:pt>
                <c:pt idx="4461">
                  <c:v>4.4020081500267243E-3</c:v>
                </c:pt>
                <c:pt idx="4462">
                  <c:v>4.4050661617955848E-3</c:v>
                </c:pt>
                <c:pt idx="4463">
                  <c:v>4.4081262979533253E-3</c:v>
                </c:pt>
                <c:pt idx="4464">
                  <c:v>4.4111885599436781E-3</c:v>
                </c:pt>
                <c:pt idx="4465">
                  <c:v>4.4142529492113107E-3</c:v>
                </c:pt>
                <c:pt idx="4466">
                  <c:v>4.4173194672982464E-3</c:v>
                </c:pt>
                <c:pt idx="4467">
                  <c:v>4.420388115651229E-3</c:v>
                </c:pt>
                <c:pt idx="4468">
                  <c:v>4.4234588957501233E-3</c:v>
                </c:pt>
                <c:pt idx="4469">
                  <c:v>4.4265318090436151E-3</c:v>
                </c:pt>
                <c:pt idx="4470">
                  <c:v>4.4296068570780179E-3</c:v>
                </c:pt>
                <c:pt idx="4471">
                  <c:v>4.4326840413040991E-3</c:v>
                </c:pt>
                <c:pt idx="4472">
                  <c:v>4.4357633631735664E-3</c:v>
                </c:pt>
                <c:pt idx="4473">
                  <c:v>4.4388448242359572E-3</c:v>
                </c:pt>
                <c:pt idx="4474">
                  <c:v>4.4419284259450652E-3</c:v>
                </c:pt>
                <c:pt idx="4475">
                  <c:v>4.4450141697556242E-3</c:v>
                </c:pt>
                <c:pt idx="4476">
                  <c:v>4.4481020572204053E-3</c:v>
                </c:pt>
                <c:pt idx="4477">
                  <c:v>4.4511920897962326E-3</c:v>
                </c:pt>
                <c:pt idx="4478">
                  <c:v>4.454284268940875E-3</c:v>
                </c:pt>
                <c:pt idx="4479">
                  <c:v>4.4573785962103403E-3</c:v>
                </c:pt>
                <c:pt idx="4480">
                  <c:v>4.4604750730644913E-3</c:v>
                </c:pt>
                <c:pt idx="4481">
                  <c:v>4.4635737009641368E-3</c:v>
                </c:pt>
                <c:pt idx="4482">
                  <c:v>4.4666744814685312E-3</c:v>
                </c:pt>
                <c:pt idx="4483">
                  <c:v>4.4697774160405808E-3</c:v>
                </c:pt>
                <c:pt idx="4484">
                  <c:v>4.4728825061766857E-3</c:v>
                </c:pt>
                <c:pt idx="4485">
                  <c:v>4.4759897533417177E-3</c:v>
                </c:pt>
                <c:pt idx="4486">
                  <c:v>4.4790991590992679E-3</c:v>
                </c:pt>
                <c:pt idx="4487">
                  <c:v>4.482210724916314E-3</c:v>
                </c:pt>
                <c:pt idx="4488">
                  <c:v>4.4853244522607815E-3</c:v>
                </c:pt>
                <c:pt idx="4489">
                  <c:v>4.4884403426995231E-3</c:v>
                </c:pt>
                <c:pt idx="4490">
                  <c:v>4.4915583977025745E-3</c:v>
                </c:pt>
                <c:pt idx="4491">
                  <c:v>4.4946786187409242E-3</c:v>
                </c:pt>
                <c:pt idx="4492">
                  <c:v>4.497801007384691E-3</c:v>
                </c:pt>
                <c:pt idx="4493">
                  <c:v>4.5009255651069779E-3</c:v>
                </c:pt>
                <c:pt idx="4494">
                  <c:v>4.5040522933818402E-3</c:v>
                </c:pt>
                <c:pt idx="4495">
                  <c:v>4.5071811937826721E-3</c:v>
                </c:pt>
                <c:pt idx="4496">
                  <c:v>4.5103122677856477E-3</c:v>
                </c:pt>
                <c:pt idx="4497">
                  <c:v>4.5134455169007362E-3</c:v>
                </c:pt>
                <c:pt idx="4498">
                  <c:v>4.5165809426060957E-3</c:v>
                </c:pt>
                <c:pt idx="4499">
                  <c:v>4.5197185464794952E-3</c:v>
                </c:pt>
                <c:pt idx="4500">
                  <c:v>4.5228583300012158E-3</c:v>
                </c:pt>
                <c:pt idx="4501">
                  <c:v>4.5260002946524965E-3</c:v>
                </c:pt>
                <c:pt idx="4502">
                  <c:v>4.5291444420143987E-3</c:v>
                </c:pt>
                <c:pt idx="4503">
                  <c:v>4.5322907735702881E-3</c:v>
                </c:pt>
                <c:pt idx="4504">
                  <c:v>4.5354392908044947E-3</c:v>
                </c:pt>
                <c:pt idx="4505">
                  <c:v>4.538589995301376E-3</c:v>
                </c:pt>
                <c:pt idx="4506">
                  <c:v>4.5417428885473933E-3</c:v>
                </c:pt>
                <c:pt idx="4507">
                  <c:v>4.5448979720299704E-3</c:v>
                </c:pt>
                <c:pt idx="4508">
                  <c:v>4.5480552473367688E-3</c:v>
                </c:pt>
                <c:pt idx="4509">
                  <c:v>4.5512147159573503E-3</c:v>
                </c:pt>
                <c:pt idx="4510">
                  <c:v>4.5543763793822406E-3</c:v>
                </c:pt>
                <c:pt idx="4511">
                  <c:v>4.5575402392024145E-3</c:v>
                </c:pt>
                <c:pt idx="4512">
                  <c:v>4.5607062969105364E-3</c:v>
                </c:pt>
                <c:pt idx="4513">
                  <c:v>4.5638745540334501E-3</c:v>
                </c:pt>
                <c:pt idx="4514">
                  <c:v>4.5670450120658262E-3</c:v>
                </c:pt>
                <c:pt idx="4515">
                  <c:v>4.5702176726030649E-3</c:v>
                </c:pt>
                <c:pt idx="4516">
                  <c:v>4.5733925371419844E-3</c:v>
                </c:pt>
                <c:pt idx="4517">
                  <c:v>4.5765696071803745E-3</c:v>
                </c:pt>
                <c:pt idx="4518">
                  <c:v>4.5797488843169623E-3</c:v>
                </c:pt>
                <c:pt idx="4519">
                  <c:v>4.582930370051687E-3</c:v>
                </c:pt>
                <c:pt idx="4520">
                  <c:v>4.5861140658854625E-3</c:v>
                </c:pt>
                <c:pt idx="4521">
                  <c:v>4.5892999734203502E-3</c:v>
                </c:pt>
                <c:pt idx="4522">
                  <c:v>4.5924880941594168E-3</c:v>
                </c:pt>
                <c:pt idx="4523">
                  <c:v>4.5956784296067076E-3</c:v>
                </c:pt>
                <c:pt idx="4524">
                  <c:v>4.5988709813676231E-3</c:v>
                </c:pt>
                <c:pt idx="4525">
                  <c:v>4.6020657509483667E-3</c:v>
                </c:pt>
                <c:pt idx="4526">
                  <c:v>4.6052627398561197E-3</c:v>
                </c:pt>
                <c:pt idx="4527">
                  <c:v>4.60846194969963E-3</c:v>
                </c:pt>
                <c:pt idx="4528">
                  <c:v>4.6116633819882433E-3</c:v>
                </c:pt>
                <c:pt idx="4529">
                  <c:v>4.6148670382658592E-3</c:v>
                </c:pt>
                <c:pt idx="4530">
                  <c:v>4.6180729200438518E-3</c:v>
                </c:pt>
                <c:pt idx="4531">
                  <c:v>4.6212810289354448E-3</c:v>
                </c:pt>
                <c:pt idx="4532">
                  <c:v>4.6244913664541809E-3</c:v>
                </c:pt>
                <c:pt idx="4533">
                  <c:v>4.6277039341145847E-3</c:v>
                </c:pt>
                <c:pt idx="4534">
                  <c:v>4.6309187335332458E-3</c:v>
                </c:pt>
                <c:pt idx="4535">
                  <c:v>4.6341357662268634E-3</c:v>
                </c:pt>
                <c:pt idx="4536">
                  <c:v>4.637355033713121E-3</c:v>
                </c:pt>
                <c:pt idx="4537">
                  <c:v>4.6405765376119779E-3</c:v>
                </c:pt>
                <c:pt idx="4538">
                  <c:v>4.6438002794432975E-3</c:v>
                </c:pt>
                <c:pt idx="4539">
                  <c:v>4.6470262607279274E-3</c:v>
                </c:pt>
                <c:pt idx="4540">
                  <c:v>4.6502544830892079E-3</c:v>
                </c:pt>
                <c:pt idx="4541">
                  <c:v>4.653484948050169E-3</c:v>
                </c:pt>
                <c:pt idx="4542">
                  <c:v>4.6567176571687147E-3</c:v>
                </c:pt>
                <c:pt idx="4543">
                  <c:v>4.659952611969922E-3</c:v>
                </c:pt>
                <c:pt idx="4544">
                  <c:v>4.6631898140816457E-3</c:v>
                </c:pt>
                <c:pt idx="4545">
                  <c:v>4.6664292650311556E-3</c:v>
                </c:pt>
                <c:pt idx="4546">
                  <c:v>4.66967096634671E-3</c:v>
                </c:pt>
                <c:pt idx="4547">
                  <c:v>4.6729149196595579E-3</c:v>
                </c:pt>
                <c:pt idx="4548">
                  <c:v>4.6761611265001531E-3</c:v>
                </c:pt>
                <c:pt idx="4549">
                  <c:v>4.6794095883999432E-3</c:v>
                </c:pt>
                <c:pt idx="4550">
                  <c:v>4.6826603069935781E-3</c:v>
                </c:pt>
                <c:pt idx="4551">
                  <c:v>4.6859132838147051E-3</c:v>
                </c:pt>
                <c:pt idx="4552">
                  <c:v>4.6891685203979631E-3</c:v>
                </c:pt>
                <c:pt idx="4553">
                  <c:v>4.6924260183814123E-3</c:v>
                </c:pt>
                <c:pt idx="4554">
                  <c:v>4.695685779301898E-3</c:v>
                </c:pt>
                <c:pt idx="4555">
                  <c:v>4.6989478046972595E-3</c:v>
                </c:pt>
                <c:pt idx="4556">
                  <c:v>4.7022120962089747E-3</c:v>
                </c:pt>
                <c:pt idx="4557">
                  <c:v>4.7054786553770919E-3</c:v>
                </c:pt>
                <c:pt idx="4558">
                  <c:v>4.7087474837769197E-3</c:v>
                </c:pt>
                <c:pt idx="4559">
                  <c:v>4.7120185829505759E-3</c:v>
                </c:pt>
                <c:pt idx="4560">
                  <c:v>4.7152919545441043E-3</c:v>
                </c:pt>
                <c:pt idx="4561">
                  <c:v>4.7185676001018379E-3</c:v>
                </c:pt>
                <c:pt idx="4562">
                  <c:v>4.7218455211691093E-3</c:v>
                </c:pt>
                <c:pt idx="4563">
                  <c:v>4.7251257193953958E-3</c:v>
                </c:pt>
                <c:pt idx="4564">
                  <c:v>4.7284081963282513E-3</c:v>
                </c:pt>
                <c:pt idx="4565">
                  <c:v>4.7316929535162313E-3</c:v>
                </c:pt>
                <c:pt idx="4566">
                  <c:v>4.7349799926122531E-3</c:v>
                </c:pt>
                <c:pt idx="4567">
                  <c:v>4.7382693151670971E-3</c:v>
                </c:pt>
                <c:pt idx="4568">
                  <c:v>4.7415609227325498E-3</c:v>
                </c:pt>
                <c:pt idx="4569">
                  <c:v>4.7448548169649737E-3</c:v>
                </c:pt>
                <c:pt idx="4570">
                  <c:v>4.7481509994183853E-3</c:v>
                </c:pt>
                <c:pt idx="4571">
                  <c:v>4.7514494716478064E-3</c:v>
                </c:pt>
                <c:pt idx="4572">
                  <c:v>4.7547502353130541E-3</c:v>
                </c:pt>
                <c:pt idx="4573">
                  <c:v>4.7580532919713854E-3</c:v>
                </c:pt>
                <c:pt idx="4574">
                  <c:v>4.7613586432157101E-3</c:v>
                </c:pt>
                <c:pt idx="4575">
                  <c:v>4.7646662906053747E-3</c:v>
                </c:pt>
                <c:pt idx="4576">
                  <c:v>4.7679762358048151E-3</c:v>
                </c:pt>
                <c:pt idx="4577">
                  <c:v>4.771288480375618E-3</c:v>
                </c:pt>
                <c:pt idx="4578">
                  <c:v>4.7746030258803852E-3</c:v>
                </c:pt>
                <c:pt idx="4579">
                  <c:v>4.7779198739870202E-3</c:v>
                </c:pt>
                <c:pt idx="4580">
                  <c:v>4.7812390262603694E-3</c:v>
                </c:pt>
                <c:pt idx="4581">
                  <c:v>4.7845604842662913E-3</c:v>
                </c:pt>
                <c:pt idx="4582">
                  <c:v>4.7878842496761696E-3</c:v>
                </c:pt>
                <c:pt idx="4583">
                  <c:v>4.7912103240581134E-3</c:v>
                </c:pt>
                <c:pt idx="4584">
                  <c:v>4.7945387089812453E-3</c:v>
                </c:pt>
                <c:pt idx="4585">
                  <c:v>4.7978694061204374E-3</c:v>
                </c:pt>
                <c:pt idx="4586">
                  <c:v>4.8012024170470662E-3</c:v>
                </c:pt>
                <c:pt idx="4587">
                  <c:v>4.8045377433684876E-3</c:v>
                </c:pt>
                <c:pt idx="4588">
                  <c:v>4.8078753866581912E-3</c:v>
                </c:pt>
                <c:pt idx="4589">
                  <c:v>4.811215348595705E-3</c:v>
                </c:pt>
                <c:pt idx="4590">
                  <c:v>4.8145576307567781E-3</c:v>
                </c:pt>
                <c:pt idx="4591">
                  <c:v>4.8179022347181822E-3</c:v>
                </c:pt>
                <c:pt idx="4592">
                  <c:v>4.8212491621629477E-3</c:v>
                </c:pt>
                <c:pt idx="4593">
                  <c:v>4.824598414670111E-3</c:v>
                </c:pt>
                <c:pt idx="4594">
                  <c:v>4.8279499938197312E-3</c:v>
                </c:pt>
                <c:pt idx="4595">
                  <c:v>4.8313039012983488E-3</c:v>
                </c:pt>
                <c:pt idx="4596">
                  <c:v>4.8346601386882937E-3</c:v>
                </c:pt>
                <c:pt idx="4597">
                  <c:v>4.8380187075729199E-3</c:v>
                </c:pt>
                <c:pt idx="4598">
                  <c:v>4.8413796096422853E-3</c:v>
                </c:pt>
                <c:pt idx="4599">
                  <c:v>4.844742846482019E-3</c:v>
                </c:pt>
                <c:pt idx="4600">
                  <c:v>4.8481084196787781E-3</c:v>
                </c:pt>
                <c:pt idx="4601">
                  <c:v>4.8514763309261454E-3</c:v>
                </c:pt>
                <c:pt idx="4602">
                  <c:v>4.8548465818130564E-3</c:v>
                </c:pt>
                <c:pt idx="4603">
                  <c:v>4.8582191739648247E-3</c:v>
                </c:pt>
                <c:pt idx="4604">
                  <c:v>4.8615941089725206E-3</c:v>
                </c:pt>
                <c:pt idx="4605">
                  <c:v>4.8649713885344382E-3</c:v>
                </c:pt>
                <c:pt idx="4606">
                  <c:v>4.8683510142439332E-3</c:v>
                </c:pt>
                <c:pt idx="4607">
                  <c:v>4.8717329876953935E-3</c:v>
                </c:pt>
                <c:pt idx="4608">
                  <c:v>4.8751173105906547E-3</c:v>
                </c:pt>
                <c:pt idx="4609">
                  <c:v>4.8785039845263964E-3</c:v>
                </c:pt>
                <c:pt idx="4610">
                  <c:v>4.8818930111003299E-3</c:v>
                </c:pt>
                <c:pt idx="4611">
                  <c:v>4.885284392017842E-3</c:v>
                </c:pt>
                <c:pt idx="4612">
                  <c:v>4.8886781288789401E-3</c:v>
                </c:pt>
                <c:pt idx="4613">
                  <c:v>4.89207422328467E-3</c:v>
                </c:pt>
                <c:pt idx="4614">
                  <c:v>4.8954726769439728E-3</c:v>
                </c:pt>
                <c:pt idx="4615">
                  <c:v>4.8988734914601944E-3</c:v>
                </c:pt>
                <c:pt idx="4616">
                  <c:v>4.9022766684377189E-3</c:v>
                </c:pt>
                <c:pt idx="4617">
                  <c:v>4.9056822095890507E-3</c:v>
                </c:pt>
                <c:pt idx="4618">
                  <c:v>4.9090901165208803E-3</c:v>
                </c:pt>
                <c:pt idx="4619">
                  <c:v>4.9125003908766802E-3</c:v>
                </c:pt>
                <c:pt idx="4620">
                  <c:v>4.915913034265299E-3</c:v>
                </c:pt>
                <c:pt idx="4621">
                  <c:v>4.9193280484040045E-3</c:v>
                </c:pt>
                <c:pt idx="4622">
                  <c:v>4.9227454349039558E-3</c:v>
                </c:pt>
                <c:pt idx="4623">
                  <c:v>4.9261651953773546E-3</c:v>
                </c:pt>
                <c:pt idx="4624">
                  <c:v>4.9295873315450519E-3</c:v>
                </c:pt>
                <c:pt idx="4625">
                  <c:v>4.933011845021565E-3</c:v>
                </c:pt>
                <c:pt idx="4626">
                  <c:v>4.9364387374224604E-3</c:v>
                </c:pt>
                <c:pt idx="4627">
                  <c:v>4.9398680104721761E-3</c:v>
                </c:pt>
                <c:pt idx="4628">
                  <c:v>4.9432996657885978E-3</c:v>
                </c:pt>
                <c:pt idx="4629">
                  <c:v>4.9467337049906588E-3</c:v>
                </c:pt>
                <c:pt idx="4630">
                  <c:v>4.9501701298063959E-3</c:v>
                </c:pt>
                <c:pt idx="4631">
                  <c:v>4.953608941857068E-3</c:v>
                </c:pt>
                <c:pt idx="4632">
                  <c:v>4.9570501428010533E-3</c:v>
                </c:pt>
                <c:pt idx="4633">
                  <c:v>4.9604937342617875E-3</c:v>
                </c:pt>
                <c:pt idx="4634">
                  <c:v>4.9639397179721155E-3</c:v>
                </c:pt>
                <c:pt idx="4635">
                  <c:v>4.9673880955578044E-3</c:v>
                </c:pt>
                <c:pt idx="4636">
                  <c:v>4.9708388686456788E-3</c:v>
                </c:pt>
                <c:pt idx="4637">
                  <c:v>4.9742920389721935E-3</c:v>
                </c:pt>
                <c:pt idx="4638">
                  <c:v>4.9777476081665087E-3</c:v>
                </c:pt>
                <c:pt idx="4639">
                  <c:v>4.9812055778588405E-3</c:v>
                </c:pt>
                <c:pt idx="4640">
                  <c:v>4.9846659497892664E-3</c:v>
                </c:pt>
                <c:pt idx="4641">
                  <c:v>4.9881287255903444E-3</c:v>
                </c:pt>
                <c:pt idx="4642">
                  <c:v>4.9915939068956887E-3</c:v>
                </c:pt>
                <c:pt idx="4643">
                  <c:v>4.9950614954490068E-3</c:v>
                </c:pt>
                <c:pt idx="4644">
                  <c:v>4.998531492886261E-3</c:v>
                </c:pt>
                <c:pt idx="4645">
                  <c:v>5.0020039008444725E-3</c:v>
                </c:pt>
                <c:pt idx="4646">
                  <c:v>5.0054787210709857E-3</c:v>
                </c:pt>
                <c:pt idx="4647">
                  <c:v>5.0089559552051735E-3</c:v>
                </c:pt>
                <c:pt idx="4648">
                  <c:v>5.0124356049239443E-3</c:v>
                </c:pt>
                <c:pt idx="4649">
                  <c:v>5.0159176718688721E-3</c:v>
                </c:pt>
                <c:pt idx="4650">
                  <c:v>5.0194021577921622E-3</c:v>
                </c:pt>
                <c:pt idx="4651">
                  <c:v>5.0228890643377478E-3</c:v>
                </c:pt>
                <c:pt idx="4652">
                  <c:v>5.026378393150629E-3</c:v>
                </c:pt>
                <c:pt idx="4653">
                  <c:v>5.0298701459866634E-3</c:v>
                </c:pt>
                <c:pt idx="4654">
                  <c:v>5.0333643244932138E-3</c:v>
                </c:pt>
                <c:pt idx="4655">
                  <c:v>5.036860930318709E-3</c:v>
                </c:pt>
                <c:pt idx="4656">
                  <c:v>5.0403599652226704E-3</c:v>
                </c:pt>
                <c:pt idx="4657">
                  <c:v>5.0438614308558954E-3</c:v>
                </c:pt>
                <c:pt idx="4658">
                  <c:v>5.0473653288702512E-3</c:v>
                </c:pt>
                <c:pt idx="4659">
                  <c:v>5.0508716610289288E-3</c:v>
                </c:pt>
                <c:pt idx="4660">
                  <c:v>5.0543804289861676E-3</c:v>
                </c:pt>
                <c:pt idx="4661">
                  <c:v>5.0578916343972805E-3</c:v>
                </c:pt>
                <c:pt idx="4662">
                  <c:v>5.0614052790291346E-3</c:v>
                </c:pt>
                <c:pt idx="4663">
                  <c:v>5.0649213645394204E-3</c:v>
                </c:pt>
                <c:pt idx="4664">
                  <c:v>5.0684398926237806E-3</c:v>
                </c:pt>
                <c:pt idx="4665">
                  <c:v>5.071960864942133E-3</c:v>
                </c:pt>
                <c:pt idx="4666">
                  <c:v>5.0754842832662584E-3</c:v>
                </c:pt>
                <c:pt idx="4667">
                  <c:v>5.079010149258459E-3</c:v>
                </c:pt>
                <c:pt idx="4668">
                  <c:v>5.0825384645821143E-3</c:v>
                </c:pt>
                <c:pt idx="4669">
                  <c:v>5.0860692310127006E-3</c:v>
                </c:pt>
                <c:pt idx="4670">
                  <c:v>5.0896024502159855E-3</c:v>
                </c:pt>
                <c:pt idx="4671">
                  <c:v>5.0931381238588178E-3</c:v>
                </c:pt>
                <c:pt idx="4672">
                  <c:v>5.0966762537203759E-3</c:v>
                </c:pt>
                <c:pt idx="4673">
                  <c:v>5.1002168414699027E-3</c:v>
                </c:pt>
                <c:pt idx="4674">
                  <c:v>5.1037598887777235E-3</c:v>
                </c:pt>
                <c:pt idx="4675">
                  <c:v>5.1073053974267264E-3</c:v>
                </c:pt>
                <c:pt idx="4676">
                  <c:v>5.1108533690896359E-3</c:v>
                </c:pt>
                <c:pt idx="4677">
                  <c:v>5.1144038054774721E-3</c:v>
                </c:pt>
                <c:pt idx="4678">
                  <c:v>5.1179567082652051E-3</c:v>
                </c:pt>
                <c:pt idx="4679">
                  <c:v>5.1215120792406851E-3</c:v>
                </c:pt>
                <c:pt idx="4680">
                  <c:v>5.1250699200812875E-3</c:v>
                </c:pt>
                <c:pt idx="4681">
                  <c:v>5.1286302324654769E-3</c:v>
                </c:pt>
                <c:pt idx="4682">
                  <c:v>5.1321930181848297E-3</c:v>
                </c:pt>
                <c:pt idx="4683">
                  <c:v>5.1357582789202218E-3</c:v>
                </c:pt>
                <c:pt idx="4684">
                  <c:v>5.1393260163536169E-3</c:v>
                </c:pt>
                <c:pt idx="4685">
                  <c:v>5.1428962322803288E-3</c:v>
                </c:pt>
                <c:pt idx="4686">
                  <c:v>5.1464689283847384E-3</c:v>
                </c:pt>
                <c:pt idx="4687">
                  <c:v>5.1500441063523162E-3</c:v>
                </c:pt>
                <c:pt idx="4688">
                  <c:v>5.1536217679821221E-3</c:v>
                </c:pt>
                <c:pt idx="4689">
                  <c:v>5.1572019149620472E-3</c:v>
                </c:pt>
                <c:pt idx="4690">
                  <c:v>5.1607845489810801E-3</c:v>
                </c:pt>
                <c:pt idx="4691">
                  <c:v>5.1643696718420293E-3</c:v>
                </c:pt>
                <c:pt idx="4692">
                  <c:v>5.1679572852363085E-3</c:v>
                </c:pt>
                <c:pt idx="4693">
                  <c:v>5.1715473908940561E-3</c:v>
                </c:pt>
                <c:pt idx="4694">
                  <c:v>5.1751399905089566E-3</c:v>
                </c:pt>
                <c:pt idx="4695">
                  <c:v>5.1787350858888345E-3</c:v>
                </c:pt>
                <c:pt idx="4696">
                  <c:v>5.182332678729808E-3</c:v>
                </c:pt>
                <c:pt idx="4697">
                  <c:v>5.1859327707290941E-3</c:v>
                </c:pt>
                <c:pt idx="4698">
                  <c:v>5.1895353636982897E-3</c:v>
                </c:pt>
                <c:pt idx="4699">
                  <c:v>5.1931404593370473E-3</c:v>
                </c:pt>
                <c:pt idx="4700">
                  <c:v>5.1967480593461254E-3</c:v>
                </c:pt>
                <c:pt idx="4701">
                  <c:v>5.2003581655408965E-3</c:v>
                </c:pt>
                <c:pt idx="4702">
                  <c:v>5.2039707796245607E-3</c:v>
                </c:pt>
                <c:pt idx="4703">
                  <c:v>5.2075859033014222E-3</c:v>
                </c:pt>
                <c:pt idx="4704">
                  <c:v>5.2112035383906396E-3</c:v>
                </c:pt>
                <c:pt idx="4705">
                  <c:v>5.2148236865989647E-3</c:v>
                </c:pt>
                <c:pt idx="4706">
                  <c:v>5.2184463496342554E-3</c:v>
                </c:pt>
                <c:pt idx="4707">
                  <c:v>5.2220715293194659E-3</c:v>
                </c:pt>
                <c:pt idx="4708">
                  <c:v>5.2256992273649059E-3</c:v>
                </c:pt>
                <c:pt idx="4709">
                  <c:v>5.2293294455200449E-3</c:v>
                </c:pt>
                <c:pt idx="4710">
                  <c:v>5.2329621854974922E-3</c:v>
                </c:pt>
                <c:pt idx="4711">
                  <c:v>5.2365974491252708E-3</c:v>
                </c:pt>
                <c:pt idx="4712">
                  <c:v>5.2402352381184488E-3</c:v>
                </c:pt>
                <c:pt idx="4713">
                  <c:v>5.2438755541932081E-3</c:v>
                </c:pt>
                <c:pt idx="4714">
                  <c:v>5.2475183991813846E-3</c:v>
                </c:pt>
                <c:pt idx="4715">
                  <c:v>5.2511637748016227E-3</c:v>
                </c:pt>
                <c:pt idx="4716">
                  <c:v>5.2548116827736829E-3</c:v>
                </c:pt>
                <c:pt idx="4717">
                  <c:v>5.258462124933222E-3</c:v>
                </c:pt>
                <c:pt idx="4718">
                  <c:v>5.262115103002468E-3</c:v>
                </c:pt>
                <c:pt idx="4719">
                  <c:v>5.2657706187047701E-3</c:v>
                </c:pt>
                <c:pt idx="4720">
                  <c:v>5.2694286738796097E-3</c:v>
                </c:pt>
                <c:pt idx="4721">
                  <c:v>5.2730892702528096E-3</c:v>
                </c:pt>
                <c:pt idx="4722">
                  <c:v>5.276752409589705E-3</c:v>
                </c:pt>
                <c:pt idx="4723">
                  <c:v>5.2804180936184336E-3</c:v>
                </c:pt>
                <c:pt idx="4724">
                  <c:v>5.2840863241835987E-3</c:v>
                </c:pt>
                <c:pt idx="4725">
                  <c:v>5.2877571030158213E-3</c:v>
                </c:pt>
                <c:pt idx="4726">
                  <c:v>5.2914304318468462E-3</c:v>
                </c:pt>
                <c:pt idx="4727">
                  <c:v>5.2951063125251203E-3</c:v>
                </c:pt>
                <c:pt idx="4728">
                  <c:v>5.298784746784877E-3</c:v>
                </c:pt>
                <c:pt idx="4729">
                  <c:v>5.3024657363614702E-3</c:v>
                </c:pt>
                <c:pt idx="4730">
                  <c:v>5.3061492831072031E-3</c:v>
                </c:pt>
                <c:pt idx="4731">
                  <c:v>5.309835388759925E-3</c:v>
                </c:pt>
                <c:pt idx="4732">
                  <c:v>5.3135240550586105E-3</c:v>
                </c:pt>
                <c:pt idx="4733">
                  <c:v>5.3172152838594239E-3</c:v>
                </c:pt>
                <c:pt idx="4734">
                  <c:v>5.3209090769038405E-3</c:v>
                </c:pt>
                <c:pt idx="4735">
                  <c:v>5.3246054359344592E-3</c:v>
                </c:pt>
                <c:pt idx="4736">
                  <c:v>5.3283043628113182E-3</c:v>
                </c:pt>
                <c:pt idx="4737">
                  <c:v>5.3320058592795216E-3</c:v>
                </c:pt>
                <c:pt idx="4738">
                  <c:v>5.3357099271241267E-3</c:v>
                </c:pt>
                <c:pt idx="4739">
                  <c:v>5.3394165680925847E-3</c:v>
                </c:pt>
                <c:pt idx="4740">
                  <c:v>5.3431257840501041E-3</c:v>
                </c:pt>
                <c:pt idx="4741">
                  <c:v>5.3468375767466445E-3</c:v>
                </c:pt>
                <c:pt idx="4742">
                  <c:v>5.350551947933299E-3</c:v>
                </c:pt>
                <c:pt idx="4743">
                  <c:v>5.3542688994791679E-3</c:v>
                </c:pt>
                <c:pt idx="4744">
                  <c:v>5.3579884331378599E-3</c:v>
                </c:pt>
                <c:pt idx="4745">
                  <c:v>5.3617105506641206E-3</c:v>
                </c:pt>
                <c:pt idx="4746">
                  <c:v>5.3654352539309474E-3</c:v>
                </c:pt>
                <c:pt idx="4747">
                  <c:v>5.3691625446956066E-3</c:v>
                </c:pt>
                <c:pt idx="4748">
                  <c:v>5.3728924247165022E-3</c:v>
                </c:pt>
                <c:pt idx="4749">
                  <c:v>5.3766248958705392E-3</c:v>
                </c:pt>
                <c:pt idx="4750">
                  <c:v>5.3803599599186484E-3</c:v>
                </c:pt>
                <c:pt idx="4751">
                  <c:v>5.3840976186229012E-3</c:v>
                </c:pt>
                <c:pt idx="4752">
                  <c:v>5.387837873864116E-3</c:v>
                </c:pt>
                <c:pt idx="4753">
                  <c:v>5.391580727406896E-3</c:v>
                </c:pt>
                <c:pt idx="4754">
                  <c:v>5.3953261810562444E-3</c:v>
                </c:pt>
                <c:pt idx="4755">
                  <c:v>5.3990742365791341E-3</c:v>
                </c:pt>
                <c:pt idx="4756">
                  <c:v>5.4028248958616154E-3</c:v>
                </c:pt>
                <c:pt idx="4757">
                  <c:v>5.4065781606732E-3</c:v>
                </c:pt>
                <c:pt idx="4758">
                  <c:v>5.4103340327845461E-3</c:v>
                </c:pt>
                <c:pt idx="4759">
                  <c:v>5.4140925140856375E-3</c:v>
                </c:pt>
                <c:pt idx="4760">
                  <c:v>5.4178536063496764E-3</c:v>
                </c:pt>
                <c:pt idx="4761">
                  <c:v>5.4216173113510137E-3</c:v>
                </c:pt>
                <c:pt idx="4762">
                  <c:v>5.4253836309835742E-3</c:v>
                </c:pt>
                <c:pt idx="4763">
                  <c:v>5.4291525670242587E-3</c:v>
                </c:pt>
                <c:pt idx="4764">
                  <c:v>5.4329241212511172E-3</c:v>
                </c:pt>
                <c:pt idx="4765">
                  <c:v>5.4366982955620265E-3</c:v>
                </c:pt>
                <c:pt idx="4766">
                  <c:v>5.4404750917375908E-3</c:v>
                </c:pt>
                <c:pt idx="4767">
                  <c:v>5.4442545115991822E-3</c:v>
                </c:pt>
                <c:pt idx="4768">
                  <c:v>5.448036556929799E-3</c:v>
                </c:pt>
                <c:pt idx="4769">
                  <c:v>5.4518212296325941E-3</c:v>
                </c:pt>
                <c:pt idx="4770">
                  <c:v>5.4556085314931271E-3</c:v>
                </c:pt>
                <c:pt idx="4771">
                  <c:v>5.4593984642981128E-3</c:v>
                </c:pt>
                <c:pt idx="4772">
                  <c:v>5.4631910299546768E-3</c:v>
                </c:pt>
                <c:pt idx="4773">
                  <c:v>5.4669862302520987E-3</c:v>
                </c:pt>
                <c:pt idx="4774">
                  <c:v>5.4707840669808213E-3</c:v>
                </c:pt>
                <c:pt idx="4775">
                  <c:v>5.474584542051947E-3</c:v>
                </c:pt>
                <c:pt idx="4776">
                  <c:v>5.4783876572584876E-3</c:v>
                </c:pt>
                <c:pt idx="4777">
                  <c:v>5.48219341439462E-3</c:v>
                </c:pt>
                <c:pt idx="4778">
                  <c:v>5.4860018153754311E-3</c:v>
                </c:pt>
                <c:pt idx="4779">
                  <c:v>5.4898128619976731E-3</c:v>
                </c:pt>
                <c:pt idx="4780">
                  <c:v>5.4936265560592635E-3</c:v>
                </c:pt>
                <c:pt idx="4781">
                  <c:v>5.4974428994792844E-3</c:v>
                </c:pt>
                <c:pt idx="4782">
                  <c:v>5.501261894058234E-3</c:v>
                </c:pt>
                <c:pt idx="4783">
                  <c:v>5.5050835416378353E-3</c:v>
                </c:pt>
                <c:pt idx="4784">
                  <c:v>5.5089078440210071E-3</c:v>
                </c:pt>
                <c:pt idx="4785">
                  <c:v>5.5127348031321684E-3</c:v>
                </c:pt>
                <c:pt idx="4786">
                  <c:v>5.5165644207768282E-3</c:v>
                </c:pt>
                <c:pt idx="4787">
                  <c:v>5.5203966987616634E-3</c:v>
                </c:pt>
                <c:pt idx="4788">
                  <c:v>5.5242316390151074E-3</c:v>
                </c:pt>
                <c:pt idx="4789">
                  <c:v>5.5280692433464342E-3</c:v>
                </c:pt>
                <c:pt idx="4790">
                  <c:v>5.5319095135660896E-3</c:v>
                </c:pt>
                <c:pt idx="4791">
                  <c:v>5.5357524516065288E-3</c:v>
                </c:pt>
                <c:pt idx="4792">
                  <c:v>5.5395980592807979E-3</c:v>
                </c:pt>
                <c:pt idx="4793">
                  <c:v>5.5434463384031194E-3</c:v>
                </c:pt>
                <c:pt idx="4794">
                  <c:v>5.547297290909978E-3</c:v>
                </c:pt>
                <c:pt idx="4795">
                  <c:v>5.5511509186182018E-3</c:v>
                </c:pt>
                <c:pt idx="4796">
                  <c:v>5.5550072233457957E-3</c:v>
                </c:pt>
                <c:pt idx="4797">
                  <c:v>5.5588662070332837E-3</c:v>
                </c:pt>
                <c:pt idx="4798">
                  <c:v>5.5627278715012817E-3</c:v>
                </c:pt>
                <c:pt idx="4799">
                  <c:v>5.5665922186120907E-3</c:v>
                </c:pt>
                <c:pt idx="4800">
                  <c:v>5.5704592501887723E-3</c:v>
                </c:pt>
                <c:pt idx="4801">
                  <c:v>5.5743289681772475E-3</c:v>
                </c:pt>
                <c:pt idx="4802">
                  <c:v>5.5782013744031982E-3</c:v>
                </c:pt>
                <c:pt idx="4803">
                  <c:v>5.5820764706934894E-3</c:v>
                </c:pt>
                <c:pt idx="4804">
                  <c:v>5.5859542589980996E-3</c:v>
                </c:pt>
                <c:pt idx="4805">
                  <c:v>5.5898347411465175E-3</c:v>
                </c:pt>
                <c:pt idx="4806">
                  <c:v>5.5937179189694186E-3</c:v>
                </c:pt>
                <c:pt idx="4807">
                  <c:v>5.5976037944208473E-3</c:v>
                </c:pt>
                <c:pt idx="4808">
                  <c:v>5.6014923693341089E-3</c:v>
                </c:pt>
                <c:pt idx="4809">
                  <c:v>5.605383645543696E-3</c:v>
                </c:pt>
                <c:pt idx="4810">
                  <c:v>5.6092776250077289E-3</c:v>
                </c:pt>
                <c:pt idx="4811">
                  <c:v>5.6131743095633353E-3</c:v>
                </c:pt>
                <c:pt idx="4812">
                  <c:v>5.6170737010897039E-3</c:v>
                </c:pt>
                <c:pt idx="4813">
                  <c:v>5.6209758014264298E-3</c:v>
                </c:pt>
                <c:pt idx="4814">
                  <c:v>5.6248806125370806E-3</c:v>
                </c:pt>
                <c:pt idx="4815">
                  <c:v>5.6287881362638943E-3</c:v>
                </c:pt>
                <c:pt idx="4816">
                  <c:v>5.6326983744503034E-3</c:v>
                </c:pt>
                <c:pt idx="4817">
                  <c:v>5.6366113290639702E-3</c:v>
                </c:pt>
                <c:pt idx="4818">
                  <c:v>5.6405270019509743E-3</c:v>
                </c:pt>
                <c:pt idx="4819">
                  <c:v>5.6444453949585924E-3</c:v>
                </c:pt>
                <c:pt idx="4820">
                  <c:v>5.6483665100585901E-3</c:v>
                </c:pt>
                <c:pt idx="4821">
                  <c:v>5.6522903491008983E-3</c:v>
                </c:pt>
                <c:pt idx="4822">
                  <c:v>5.6562169139366455E-3</c:v>
                </c:pt>
                <c:pt idx="4823">
                  <c:v>5.6601462065417104E-3</c:v>
                </c:pt>
                <c:pt idx="4824">
                  <c:v>5.6640782287698801E-3</c:v>
                </c:pt>
                <c:pt idx="4825">
                  <c:v>5.6680129824761448E-3</c:v>
                </c:pt>
                <c:pt idx="4826">
                  <c:v>5.6719504696405038E-3</c:v>
                </c:pt>
                <c:pt idx="4827">
                  <c:v>5.6758906921206102E-3</c:v>
                </c:pt>
                <c:pt idx="4828">
                  <c:v>5.6798336518166488E-3</c:v>
                </c:pt>
                <c:pt idx="4829">
                  <c:v>5.6837793505887697E-3</c:v>
                </c:pt>
                <c:pt idx="4830">
                  <c:v>5.6877277904224784E-3</c:v>
                </c:pt>
                <c:pt idx="4831">
                  <c:v>5.6916789731805981E-3</c:v>
                </c:pt>
                <c:pt idx="4832">
                  <c:v>5.695632900727156E-3</c:v>
                </c:pt>
                <c:pt idx="4833">
                  <c:v>5.6995895750517993E-3</c:v>
                </c:pt>
                <c:pt idx="4834">
                  <c:v>5.7035489980212361E-3</c:v>
                </c:pt>
                <c:pt idx="4835">
                  <c:v>5.7075111715033811E-3</c:v>
                </c:pt>
                <c:pt idx="4836">
                  <c:v>5.7114760974920319E-3</c:v>
                </c:pt>
                <c:pt idx="4837">
                  <c:v>5.7154437778577866E-3</c:v>
                </c:pt>
                <c:pt idx="4838">
                  <c:v>5.7194142144724588E-3</c:v>
                </c:pt>
                <c:pt idx="4839">
                  <c:v>5.7233874093340024E-3</c:v>
                </c:pt>
                <c:pt idx="4840">
                  <c:v>5.7273633643169179E-3</c:v>
                </c:pt>
                <c:pt idx="4841">
                  <c:v>5.7313420812969201E-3</c:v>
                </c:pt>
                <c:pt idx="4842">
                  <c:v>5.7353235622761324E-3</c:v>
                </c:pt>
                <c:pt idx="4843">
                  <c:v>5.7393078091329628E-3</c:v>
                </c:pt>
                <c:pt idx="4844">
                  <c:v>5.7432948237888274E-3</c:v>
                </c:pt>
                <c:pt idx="4845">
                  <c:v>5.7472846081246601E-3</c:v>
                </c:pt>
                <c:pt idx="4846">
                  <c:v>5.7512771641481508E-3</c:v>
                </c:pt>
                <c:pt idx="4847">
                  <c:v>5.7552724937429333E-3</c:v>
                </c:pt>
                <c:pt idx="4848">
                  <c:v>5.7592705987938655E-3</c:v>
                </c:pt>
                <c:pt idx="4849">
                  <c:v>5.7632714813128242E-3</c:v>
                </c:pt>
                <c:pt idx="4850">
                  <c:v>5.7672751431873722E-3</c:v>
                </c:pt>
                <c:pt idx="4851">
                  <c:v>5.7712815863062974E-3</c:v>
                </c:pt>
                <c:pt idx="4852">
                  <c:v>5.7752908126856711E-3</c:v>
                </c:pt>
                <c:pt idx="4853">
                  <c:v>5.7793028242169959E-3</c:v>
                </c:pt>
                <c:pt idx="4854">
                  <c:v>5.7833176227929948E-3</c:v>
                </c:pt>
                <c:pt idx="4855">
                  <c:v>5.7873352104339474E-3</c:v>
                </c:pt>
                <c:pt idx="4856">
                  <c:v>5.7913555890352986E-3</c:v>
                </c:pt>
                <c:pt idx="4857">
                  <c:v>5.7953787605358872E-3</c:v>
                </c:pt>
                <c:pt idx="4858">
                  <c:v>5.7994047268337037E-3</c:v>
                </c:pt>
                <c:pt idx="4859">
                  <c:v>5.8034334899546474E-3</c:v>
                </c:pt>
                <c:pt idx="4860">
                  <c:v>5.807465051799434E-3</c:v>
                </c:pt>
                <c:pt idx="4861">
                  <c:v>5.8114994142700127E-3</c:v>
                </c:pt>
                <c:pt idx="4862">
                  <c:v>5.8155365793965061E-3</c:v>
                </c:pt>
                <c:pt idx="4863">
                  <c:v>5.8195765490835953E-3</c:v>
                </c:pt>
                <c:pt idx="4864">
                  <c:v>5.823619325237196E-3</c:v>
                </c:pt>
                <c:pt idx="4865">
                  <c:v>5.8276649098916644E-3</c:v>
                </c:pt>
                <c:pt idx="4866">
                  <c:v>5.8317133049556533E-3</c:v>
                </c:pt>
                <c:pt idx="4867">
                  <c:v>5.8357645123390534E-3</c:v>
                </c:pt>
                <c:pt idx="4868">
                  <c:v>5.839818534080464E-3</c:v>
                </c:pt>
                <c:pt idx="4869">
                  <c:v>5.8438753720925184E-3</c:v>
                </c:pt>
                <c:pt idx="4870">
                  <c:v>5.8479350282890892E-3</c:v>
                </c:pt>
                <c:pt idx="4871">
                  <c:v>5.8519975047130286E-3</c:v>
                </c:pt>
                <c:pt idx="4872">
                  <c:v>5.8560628032809587E-3</c:v>
                </c:pt>
                <c:pt idx="4873">
                  <c:v>5.8601309259533815E-3</c:v>
                </c:pt>
                <c:pt idx="4874">
                  <c:v>5.8642018746494938E-3</c:v>
                </c:pt>
                <c:pt idx="4875">
                  <c:v>5.8682756514178303E-3</c:v>
                </c:pt>
                <c:pt idx="4876">
                  <c:v>5.8723522581803442E-3</c:v>
                </c:pt>
                <c:pt idx="4877">
                  <c:v>5.8764316968602341E-3</c:v>
                </c:pt>
                <c:pt idx="4878">
                  <c:v>5.8805139695103066E-3</c:v>
                </c:pt>
                <c:pt idx="4879">
                  <c:v>5.884599078056523E-3</c:v>
                </c:pt>
                <c:pt idx="4880">
                  <c:v>5.888687024426094E-3</c:v>
                </c:pt>
                <c:pt idx="4881">
                  <c:v>5.8927778106761053E-3</c:v>
                </c:pt>
                <c:pt idx="4882">
                  <c:v>5.8968714387365373E-3</c:v>
                </c:pt>
                <c:pt idx="4883">
                  <c:v>5.9009679105386185E-3</c:v>
                </c:pt>
                <c:pt idx="4884">
                  <c:v>5.9050672281437252E-3</c:v>
                </c:pt>
                <c:pt idx="4885">
                  <c:v>5.9091693934858608E-3</c:v>
                </c:pt>
                <c:pt idx="4886">
                  <c:v>5.9132744085002836E-3</c:v>
                </c:pt>
                <c:pt idx="4887">
                  <c:v>5.9173822752526684E-3</c:v>
                </c:pt>
                <c:pt idx="4888">
                  <c:v>5.9214929956810528E-3</c:v>
                </c:pt>
                <c:pt idx="4889">
                  <c:v>5.9256065717678439E-3</c:v>
                </c:pt>
                <c:pt idx="4890">
                  <c:v>5.9297230054536814E-3</c:v>
                </c:pt>
                <c:pt idx="4891">
                  <c:v>5.9338422988099888E-3</c:v>
                </c:pt>
                <c:pt idx="4892">
                  <c:v>5.9379644537801927E-3</c:v>
                </c:pt>
                <c:pt idx="4893">
                  <c:v>5.9420894723089803E-3</c:v>
                </c:pt>
                <c:pt idx="4894">
                  <c:v>5.9462173564720942E-3</c:v>
                </c:pt>
                <c:pt idx="4895">
                  <c:v>5.9503481082170146E-3</c:v>
                </c:pt>
                <c:pt idx="4896">
                  <c:v>5.9544817294924857E-3</c:v>
                </c:pt>
                <c:pt idx="4897">
                  <c:v>5.9586182223785762E-3</c:v>
                </c:pt>
                <c:pt idx="4898">
                  <c:v>5.962757588826831E-3</c:v>
                </c:pt>
                <c:pt idx="4899">
                  <c:v>5.9668998307900543E-3</c:v>
                </c:pt>
                <c:pt idx="4900">
                  <c:v>5.9710449503526577E-3</c:v>
                </c:pt>
                <c:pt idx="4901">
                  <c:v>5.9751929494702514E-3</c:v>
                </c:pt>
                <c:pt idx="4902">
                  <c:v>5.9793438301432222E-3</c:v>
                </c:pt>
                <c:pt idx="4903">
                  <c:v>5.9834975943298084E-3</c:v>
                </c:pt>
                <c:pt idx="4904">
                  <c:v>5.9876542441202173E-3</c:v>
                </c:pt>
                <c:pt idx="4905">
                  <c:v>5.991813781475501E-3</c:v>
                </c:pt>
                <c:pt idx="4906">
                  <c:v>5.995976208357982E-3</c:v>
                </c:pt>
                <c:pt idx="4907">
                  <c:v>6.0001415268622271E-3</c:v>
                </c:pt>
                <c:pt idx="4908">
                  <c:v>6.0043097389533779E-3</c:v>
                </c:pt>
                <c:pt idx="4909">
                  <c:v>6.0084808465978501E-3</c:v>
                </c:pt>
                <c:pt idx="4910">
                  <c:v>6.0126548518945767E-3</c:v>
                </c:pt>
                <c:pt idx="4911">
                  <c:v>6.0168317568127993E-3</c:v>
                </c:pt>
                <c:pt idx="4912">
                  <c:v>6.0210115633230346E-3</c:v>
                </c:pt>
                <c:pt idx="4913">
                  <c:v>6.0251942735285923E-3</c:v>
                </c:pt>
                <c:pt idx="4914">
                  <c:v>6.029379889402821E-3</c:v>
                </c:pt>
                <c:pt idx="4915">
                  <c:v>6.0335684129203468E-3</c:v>
                </c:pt>
                <c:pt idx="4916">
                  <c:v>6.0377598461888666E-3</c:v>
                </c:pt>
                <c:pt idx="4917">
                  <c:v>6.0419541911858436E-3</c:v>
                </c:pt>
                <c:pt idx="4918">
                  <c:v>6.0461514499340133E-3</c:v>
                </c:pt>
                <c:pt idx="4919">
                  <c:v>6.0503516244134947E-3</c:v>
                </c:pt>
                <c:pt idx="4920">
                  <c:v>6.0545547167378489E-3</c:v>
                </c:pt>
                <c:pt idx="4921">
                  <c:v>6.0587607288900384E-3</c:v>
                </c:pt>
                <c:pt idx="4922">
                  <c:v>6.0629696628543119E-3</c:v>
                </c:pt>
                <c:pt idx="4923">
                  <c:v>6.0671815207486383E-3</c:v>
                </c:pt>
                <c:pt idx="4924">
                  <c:v>6.0713963045601147E-3</c:v>
                </c:pt>
                <c:pt idx="4925">
                  <c:v>6.0756140162771298E-3</c:v>
                </c:pt>
                <c:pt idx="4926">
                  <c:v>6.0798346580220675E-3</c:v>
                </c:pt>
                <c:pt idx="4927">
                  <c:v>6.0840582317861708E-3</c:v>
                </c:pt>
                <c:pt idx="4928">
                  <c:v>6.0882847395619735E-3</c:v>
                </c:pt>
                <c:pt idx="4929">
                  <c:v>6.0925141834762882E-3</c:v>
                </c:pt>
                <c:pt idx="4930">
                  <c:v>6.0967465655245084E-3</c:v>
                </c:pt>
                <c:pt idx="4931">
                  <c:v>6.1009818877033233E-3</c:v>
                </c:pt>
                <c:pt idx="4932">
                  <c:v>6.1052201521439812E-3</c:v>
                </c:pt>
                <c:pt idx="4933">
                  <c:v>6.1094613608460389E-3</c:v>
                </c:pt>
                <c:pt idx="4934">
                  <c:v>6.1137055158548307E-3</c:v>
                </c:pt>
                <c:pt idx="4935">
                  <c:v>6.1179526191726015E-3</c:v>
                </c:pt>
                <c:pt idx="4936">
                  <c:v>6.1222026729365261E-3</c:v>
                </c:pt>
                <c:pt idx="4937">
                  <c:v>6.1264556791517238E-3</c:v>
                </c:pt>
                <c:pt idx="4938">
                  <c:v>6.1307116398246122E-3</c:v>
                </c:pt>
                <c:pt idx="4939">
                  <c:v>6.1349705570968253E-3</c:v>
                </c:pt>
                <c:pt idx="4940">
                  <c:v>6.1392324329776621E-3</c:v>
                </c:pt>
                <c:pt idx="4941">
                  <c:v>6.143497269477727E-3</c:v>
                </c:pt>
                <c:pt idx="4942">
                  <c:v>6.1477650687431183E-3</c:v>
                </c:pt>
                <c:pt idx="4943">
                  <c:v>6.152035832787328E-3</c:v>
                </c:pt>
                <c:pt idx="4944">
                  <c:v>6.1563095636251505E-3</c:v>
                </c:pt>
                <c:pt idx="4945">
                  <c:v>6.1605862634071615E-3</c:v>
                </c:pt>
                <c:pt idx="4946">
                  <c:v>6.1648659341510511E-3</c:v>
                </c:pt>
                <c:pt idx="4947">
                  <c:v>6.1691485779207036E-3</c:v>
                </c:pt>
                <c:pt idx="4948">
                  <c:v>6.1734341967365196E-3</c:v>
                </c:pt>
                <c:pt idx="4949">
                  <c:v>6.177722792755057E-3</c:v>
                </c:pt>
                <c:pt idx="4950">
                  <c:v>6.1820143679996173E-3</c:v>
                </c:pt>
                <c:pt idx="4951">
                  <c:v>6.1863089244948138E-3</c:v>
                </c:pt>
                <c:pt idx="4952">
                  <c:v>6.1906064644017033E-3</c:v>
                </c:pt>
                <c:pt idx="4953">
                  <c:v>6.1949069897478054E-3</c:v>
                </c:pt>
                <c:pt idx="4954">
                  <c:v>6.1992105025619583E-3</c:v>
                </c:pt>
                <c:pt idx="4955">
                  <c:v>6.2035170050097231E-3</c:v>
                </c:pt>
                <c:pt idx="4956">
                  <c:v>6.2078264991228503E-3</c:v>
                </c:pt>
                <c:pt idx="4957">
                  <c:v>6.2121389869344065E-3</c:v>
                </c:pt>
                <c:pt idx="4958">
                  <c:v>6.2164544706144707E-3</c:v>
                </c:pt>
                <c:pt idx="4959">
                  <c:v>6.2207729521990291E-3</c:v>
                </c:pt>
                <c:pt idx="4960">
                  <c:v>6.2250944337253911E-3</c:v>
                </c:pt>
                <c:pt idx="4961">
                  <c:v>6.2294189173681593E-3</c:v>
                </c:pt>
                <c:pt idx="4962">
                  <c:v>6.2337464051675671E-3</c:v>
                </c:pt>
                <c:pt idx="4963">
                  <c:v>6.2380768992105588E-3</c:v>
                </c:pt>
                <c:pt idx="4964">
                  <c:v>6.2424104015401096E-3</c:v>
                </c:pt>
                <c:pt idx="4965">
                  <c:v>6.2467469143368728E-3</c:v>
                </c:pt>
                <c:pt idx="4966">
                  <c:v>6.2510864396467551E-3</c:v>
                </c:pt>
                <c:pt idx="4967">
                  <c:v>6.2554289795169931E-3</c:v>
                </c:pt>
                <c:pt idx="4968">
                  <c:v>6.2597745361327875E-3</c:v>
                </c:pt>
                <c:pt idx="4969">
                  <c:v>6.2641231115443128E-3</c:v>
                </c:pt>
                <c:pt idx="4970">
                  <c:v>6.2684747078030744E-3</c:v>
                </c:pt>
                <c:pt idx="4971">
                  <c:v>6.2728293270988295E-3</c:v>
                </c:pt>
                <c:pt idx="4972">
                  <c:v>6.2771869714860293E-3</c:v>
                </c:pt>
                <c:pt idx="4973">
                  <c:v>6.2815476430204574E-3</c:v>
                </c:pt>
                <c:pt idx="4974">
                  <c:v>6.2859113438964382E-3</c:v>
                </c:pt>
                <c:pt idx="4975">
                  <c:v>6.2902780761727069E-3</c:v>
                </c:pt>
                <c:pt idx="4976">
                  <c:v>6.2946478419093344E-3</c:v>
                </c:pt>
                <c:pt idx="4977">
                  <c:v>6.2990206433052214E-3</c:v>
                </c:pt>
                <c:pt idx="4978">
                  <c:v>6.3033964824233965E-3</c:v>
                </c:pt>
                <c:pt idx="4979">
                  <c:v>6.3077753613741223E-3</c:v>
                </c:pt>
                <c:pt idx="4980">
                  <c:v>6.3121572822232002E-3</c:v>
                </c:pt>
                <c:pt idx="4981">
                  <c:v>6.3165422471756459E-3</c:v>
                </c:pt>
                <c:pt idx="4982">
                  <c:v>6.3209302583002291E-3</c:v>
                </c:pt>
                <c:pt idx="4983">
                  <c:v>6.3253213176670568E-3</c:v>
                </c:pt>
                <c:pt idx="4984">
                  <c:v>6.329715427485747E-3</c:v>
                </c:pt>
                <c:pt idx="4985">
                  <c:v>6.33411258982938E-3</c:v>
                </c:pt>
                <c:pt idx="4986">
                  <c:v>6.3385128067723834E-3</c:v>
                </c:pt>
                <c:pt idx="4987">
                  <c:v>6.3429160805289807E-3</c:v>
                </c:pt>
                <c:pt idx="4988">
                  <c:v>6.347322413176577E-3</c:v>
                </c:pt>
                <c:pt idx="4989">
                  <c:v>6.3517318067939262E-3</c:v>
                </c:pt>
                <c:pt idx="4990">
                  <c:v>6.3561442635998696E-3</c:v>
                </c:pt>
                <c:pt idx="4991">
                  <c:v>6.3605597856761439E-3</c:v>
                </c:pt>
                <c:pt idx="4992">
                  <c:v>6.3649783751521501E-3</c:v>
                </c:pt>
                <c:pt idx="4993">
                  <c:v>6.3694000341124228E-3</c:v>
                </c:pt>
                <c:pt idx="4994">
                  <c:v>6.3738247647819758E-3</c:v>
                </c:pt>
                <c:pt idx="4995">
                  <c:v>6.3782525692483369E-3</c:v>
                </c:pt>
                <c:pt idx="4996">
                  <c:v>6.3826834496003883E-3</c:v>
                </c:pt>
                <c:pt idx="4997">
                  <c:v>6.3871174080677856E-3</c:v>
                </c:pt>
                <c:pt idx="4998">
                  <c:v>6.3915544467424102E-3</c:v>
                </c:pt>
                <c:pt idx="4999">
                  <c:v>6.3959945677175001E-3</c:v>
                </c:pt>
                <c:pt idx="5000">
                  <c:v>6.4004377732273599E-3</c:v>
                </c:pt>
                <c:pt idx="5001">
                  <c:v>6.4048840653682347E-3</c:v>
                </c:pt>
                <c:pt idx="5002">
                  <c:v>6.4093334462377279E-3</c:v>
                </c:pt>
                <c:pt idx="5003">
                  <c:v>6.4137859180748045E-3</c:v>
                </c:pt>
                <c:pt idx="5004">
                  <c:v>6.4182414829800794E-3</c:v>
                </c:pt>
                <c:pt idx="5005">
                  <c:v>6.4227001430555318E-3</c:v>
                </c:pt>
                <c:pt idx="5006">
                  <c:v>6.4271619005447957E-3</c:v>
                </c:pt>
                <c:pt idx="5007">
                  <c:v>6.4316267575528678E-3</c:v>
                </c:pt>
                <c:pt idx="5008">
                  <c:v>6.4360947162329383E-3</c:v>
                </c:pt>
                <c:pt idx="5009">
                  <c:v>6.4405657786928347E-3</c:v>
                </c:pt>
                <c:pt idx="5010">
                  <c:v>6.4450399471824302E-3</c:v>
                </c:pt>
                <c:pt idx="5011">
                  <c:v>6.4495172238125771E-3</c:v>
                </c:pt>
                <c:pt idx="5012">
                  <c:v>6.4539976106954972E-3</c:v>
                </c:pt>
                <c:pt idx="5013">
                  <c:v>6.4584811100857568E-3</c:v>
                </c:pt>
                <c:pt idx="5014">
                  <c:v>6.4629677240986109E-3</c:v>
                </c:pt>
                <c:pt idx="5015">
                  <c:v>6.467457454850686E-3</c:v>
                </c:pt>
                <c:pt idx="5016">
                  <c:v>6.4719503046012494E-3</c:v>
                </c:pt>
                <c:pt idx="5017">
                  <c:v>6.4764462754699692E-3</c:v>
                </c:pt>
                <c:pt idx="5018">
                  <c:v>6.480945369577884E-3</c:v>
                </c:pt>
                <c:pt idx="5019">
                  <c:v>6.4854475891889755E-3</c:v>
                </c:pt>
                <c:pt idx="5020">
                  <c:v>6.4899529364273291E-3</c:v>
                </c:pt>
                <c:pt idx="5021">
                  <c:v>6.4944614134184097E-3</c:v>
                </c:pt>
                <c:pt idx="5022">
                  <c:v>6.498973022430919E-3</c:v>
                </c:pt>
                <c:pt idx="5023">
                  <c:v>6.5034877655933731E-3</c:v>
                </c:pt>
                <c:pt idx="5024">
                  <c:v>6.5080056450830207E-3</c:v>
                </c:pt>
                <c:pt idx="5025">
                  <c:v>6.5125266630312395E-3</c:v>
                </c:pt>
                <c:pt idx="5026">
                  <c:v>6.5170508217130404E-3</c:v>
                </c:pt>
                <c:pt idx="5027">
                  <c:v>6.521578123262861E-3</c:v>
                </c:pt>
                <c:pt idx="5028">
                  <c:v>6.526108569816523E-3</c:v>
                </c:pt>
                <c:pt idx="5029">
                  <c:v>6.5306421636537838E-3</c:v>
                </c:pt>
                <c:pt idx="5030">
                  <c:v>6.5351789069135304E-3</c:v>
                </c:pt>
                <c:pt idx="5031">
                  <c:v>6.5397188017360403E-3</c:v>
                </c:pt>
                <c:pt idx="5032">
                  <c:v>6.544261850405823E-3</c:v>
                </c:pt>
                <c:pt idx="5033">
                  <c:v>6.5488080550662291E-3</c:v>
                </c:pt>
                <c:pt idx="5034">
                  <c:v>6.5533574178619977E-3</c:v>
                </c:pt>
                <c:pt idx="5035">
                  <c:v>6.5579099410824036E-3</c:v>
                </c:pt>
                <c:pt idx="5036">
                  <c:v>6.5624656268752669E-3</c:v>
                </c:pt>
                <c:pt idx="5037">
                  <c:v>6.567024477437582E-3</c:v>
                </c:pt>
                <c:pt idx="5038">
                  <c:v>6.5715864949200519E-3</c:v>
                </c:pt>
                <c:pt idx="5039">
                  <c:v>6.5761516816183222E-3</c:v>
                </c:pt>
                <c:pt idx="5040">
                  <c:v>6.5807200396861849E-3</c:v>
                </c:pt>
                <c:pt idx="5041">
                  <c:v>6.5852915712788325E-3</c:v>
                </c:pt>
                <c:pt idx="5042">
                  <c:v>6.589866278696694E-3</c:v>
                </c:pt>
                <c:pt idx="5043">
                  <c:v>6.594444164098056E-3</c:v>
                </c:pt>
                <c:pt idx="5044">
                  <c:v>6.5990252296426041E-3</c:v>
                </c:pt>
                <c:pt idx="5045">
                  <c:v>6.6036094776355655E-3</c:v>
                </c:pt>
                <c:pt idx="5046">
                  <c:v>6.6081969102397276E-3</c:v>
                </c:pt>
                <c:pt idx="5047">
                  <c:v>6.6127875296192809E-3</c:v>
                </c:pt>
                <c:pt idx="5048">
                  <c:v>6.6173813380842588E-3</c:v>
                </c:pt>
                <c:pt idx="5049">
                  <c:v>6.6219783378019606E-3</c:v>
                </c:pt>
                <c:pt idx="5050">
                  <c:v>6.626578530941089E-3</c:v>
                </c:pt>
                <c:pt idx="5051">
                  <c:v>6.6311819198164963E-3</c:v>
                </c:pt>
                <c:pt idx="5052">
                  <c:v>6.6357885066000008E-3</c:v>
                </c:pt>
                <c:pt idx="5053">
                  <c:v>6.6403982935131422E-3</c:v>
                </c:pt>
                <c:pt idx="5054">
                  <c:v>6.6450112827306567E-3</c:v>
                </c:pt>
                <c:pt idx="5055">
                  <c:v>6.6496274765738368E-3</c:v>
                </c:pt>
                <c:pt idx="5056">
                  <c:v>6.6542468772205409E-3</c:v>
                </c:pt>
                <c:pt idx="5057">
                  <c:v>6.658869486850039E-3</c:v>
                </c:pt>
                <c:pt idx="5058">
                  <c:v>6.6634953077884659E-3</c:v>
                </c:pt>
                <c:pt idx="5059">
                  <c:v>6.6681243422182209E-3</c:v>
                </c:pt>
                <c:pt idx="5060">
                  <c:v>6.6727565923231204E-3</c:v>
                </c:pt>
                <c:pt idx="5061">
                  <c:v>6.6773920604341489E-3</c:v>
                </c:pt>
                <c:pt idx="5062">
                  <c:v>6.6820307487382574E-3</c:v>
                </c:pt>
                <c:pt idx="5063">
                  <c:v>6.686672659423817E-3</c:v>
                </c:pt>
                <c:pt idx="5064">
                  <c:v>6.6913177948266737E-3</c:v>
                </c:pt>
                <c:pt idx="5065">
                  <c:v>6.6959661571383399E-3</c:v>
                </c:pt>
                <c:pt idx="5066">
                  <c:v>6.7006177485517491E-3</c:v>
                </c:pt>
                <c:pt idx="5067">
                  <c:v>6.7052725714076182E-3</c:v>
                </c:pt>
                <c:pt idx="5068">
                  <c:v>6.7099306279020318E-3</c:v>
                </c:pt>
                <c:pt idx="5069">
                  <c:v>6.7145919202813518E-3</c:v>
                </c:pt>
                <c:pt idx="5070">
                  <c:v>6.7192564507446116E-3</c:v>
                </c:pt>
                <c:pt idx="5071">
                  <c:v>6.7239242216390396E-3</c:v>
                </c:pt>
                <c:pt idx="5072">
                  <c:v>6.7285952351668274E-3</c:v>
                </c:pt>
                <c:pt idx="5073">
                  <c:v>6.7332694935315959E-3</c:v>
                </c:pt>
                <c:pt idx="5074">
                  <c:v>6.737946999085467E-3</c:v>
                </c:pt>
                <c:pt idx="5075">
                  <c:v>6.7426277540352268E-3</c:v>
                </c:pt>
                <c:pt idx="5076">
                  <c:v>6.7473117605890906E-3</c:v>
                </c:pt>
                <c:pt idx="5077">
                  <c:v>6.7519990211040862E-3</c:v>
                </c:pt>
                <c:pt idx="5078">
                  <c:v>6.7566895377916027E-3</c:v>
                </c:pt>
                <c:pt idx="5079">
                  <c:v>6.7613833128644584E-3</c:v>
                </c:pt>
                <c:pt idx="5080">
                  <c:v>6.7660803486845993E-3</c:v>
                </c:pt>
                <c:pt idx="5081">
                  <c:v>6.7707806474680233E-3</c:v>
                </c:pt>
                <c:pt idx="5082">
                  <c:v>6.7754842114814643E-3</c:v>
                </c:pt>
                <c:pt idx="5083">
                  <c:v>6.780191042943899E-3</c:v>
                </c:pt>
                <c:pt idx="5084">
                  <c:v>6.7849011442238415E-3</c:v>
                </c:pt>
                <c:pt idx="5085">
                  <c:v>6.7896145175434545E-3</c:v>
                </c:pt>
                <c:pt idx="5086">
                  <c:v>6.7943311651263421E-3</c:v>
                </c:pt>
                <c:pt idx="5087">
                  <c:v>6.7990510893459581E-3</c:v>
                </c:pt>
                <c:pt idx="5088">
                  <c:v>6.8037742924291003E-3</c:v>
                </c:pt>
                <c:pt idx="5089">
                  <c:v>6.8085007766040088E-3</c:v>
                </c:pt>
                <c:pt idx="5090">
                  <c:v>6.8132305442490876E-3</c:v>
                </c:pt>
                <c:pt idx="5091">
                  <c:v>6.8179635975957791E-3</c:v>
                </c:pt>
                <c:pt idx="5092">
                  <c:v>6.8226999388769699E-3</c:v>
                </c:pt>
                <c:pt idx="5093">
                  <c:v>6.8274395704760252E-3</c:v>
                </c:pt>
                <c:pt idx="5094">
                  <c:v>6.8321824946290391E-3</c:v>
                </c:pt>
                <c:pt idx="5095">
                  <c:v>6.8369287135735569E-3</c:v>
                </c:pt>
                <c:pt idx="5096">
                  <c:v>6.8416782296979129E-3</c:v>
                </c:pt>
                <c:pt idx="5097">
                  <c:v>6.8464310452428659E-3</c:v>
                </c:pt>
                <c:pt idx="5098">
                  <c:v>6.8511871625004757E-3</c:v>
                </c:pt>
                <c:pt idx="5099">
                  <c:v>6.8559465837145115E-3</c:v>
                </c:pt>
                <c:pt idx="5100">
                  <c:v>6.8607093112799502E-3</c:v>
                </c:pt>
                <c:pt idx="5101">
                  <c:v>6.865475347443784E-3</c:v>
                </c:pt>
                <c:pt idx="5102">
                  <c:v>6.8702446944544611E-3</c:v>
                </c:pt>
                <c:pt idx="5103">
                  <c:v>6.875017354711954E-3</c:v>
                </c:pt>
                <c:pt idx="5104">
                  <c:v>6.8797933304679398E-3</c:v>
                </c:pt>
                <c:pt idx="5105">
                  <c:v>6.8845726239755572E-3</c:v>
                </c:pt>
                <c:pt idx="5106">
                  <c:v>6.8893552376397826E-3</c:v>
                </c:pt>
                <c:pt idx="5107">
                  <c:v>6.8941411737169908E-3</c:v>
                </c:pt>
                <c:pt idx="5108">
                  <c:v>6.8989304344650162E-3</c:v>
                </c:pt>
                <c:pt idx="5109">
                  <c:v>6.9037230222938539E-3</c:v>
                </c:pt>
                <c:pt idx="5110">
                  <c:v>6.9085189394645823E-3</c:v>
                </c:pt>
                <c:pt idx="5111">
                  <c:v>6.9133181882397466E-3</c:v>
                </c:pt>
                <c:pt idx="5112">
                  <c:v>6.9181207710343664E-3</c:v>
                </c:pt>
                <c:pt idx="5113">
                  <c:v>6.922926690114236E-3</c:v>
                </c:pt>
                <c:pt idx="5114">
                  <c:v>6.9277359477970249E-3</c:v>
                </c:pt>
                <c:pt idx="5115">
                  <c:v>6.9325485463515718E-3</c:v>
                </c:pt>
                <c:pt idx="5116">
                  <c:v>6.9373644881996141E-3</c:v>
                </c:pt>
                <c:pt idx="5117">
                  <c:v>6.9421837756132483E-3</c:v>
                </c:pt>
                <c:pt idx="5118">
                  <c:v>6.9470064108660455E-3</c:v>
                </c:pt>
                <c:pt idx="5119">
                  <c:v>6.9518323963847928E-3</c:v>
                </c:pt>
                <c:pt idx="5120">
                  <c:v>6.9566617344463269E-3</c:v>
                </c:pt>
                <c:pt idx="5121">
                  <c:v>6.9614944273289582E-3</c:v>
                </c:pt>
                <c:pt idx="5122">
                  <c:v>6.9663304774645355E-3</c:v>
                </c:pt>
                <c:pt idx="5123">
                  <c:v>6.9711698871346445E-3</c:v>
                </c:pt>
                <c:pt idx="5124">
                  <c:v>6.9760126586223478E-3</c:v>
                </c:pt>
                <c:pt idx="5125">
                  <c:v>6.980858794364565E-3</c:v>
                </c:pt>
                <c:pt idx="5126">
                  <c:v>6.9857082966476389E-3</c:v>
                </c:pt>
                <c:pt idx="5127">
                  <c:v>6.9905611678102572E-3</c:v>
                </c:pt>
                <c:pt idx="5128">
                  <c:v>6.9954174101418331E-3</c:v>
                </c:pt>
                <c:pt idx="5129">
                  <c:v>7.0002770260860674E-3</c:v>
                </c:pt>
                <c:pt idx="5130">
                  <c:v>7.0051400179356599E-3</c:v>
                </c:pt>
                <c:pt idx="5131">
                  <c:v>7.0100063879848006E-3</c:v>
                </c:pt>
                <c:pt idx="5132">
                  <c:v>7.014876138682285E-3</c:v>
                </c:pt>
                <c:pt idx="5133">
                  <c:v>7.0197492723255957E-3</c:v>
                </c:pt>
                <c:pt idx="5134">
                  <c:v>7.0246257912137062E-3</c:v>
                </c:pt>
                <c:pt idx="5135">
                  <c:v>7.0295056978005198E-3</c:v>
                </c:pt>
                <c:pt idx="5136">
                  <c:v>7.0343889943883095E-3</c:v>
                </c:pt>
                <c:pt idx="5137">
                  <c:v>7.0392756832808445E-3</c:v>
                </c:pt>
                <c:pt idx="5138">
                  <c:v>7.0441657669371438E-3</c:v>
                </c:pt>
                <c:pt idx="5139">
                  <c:v>7.0490592476642848E-3</c:v>
                </c:pt>
                <c:pt idx="5140">
                  <c:v>7.0539561277708383E-3</c:v>
                </c:pt>
                <c:pt idx="5141">
                  <c:v>7.0588564097209539E-3</c:v>
                </c:pt>
                <c:pt idx="5142">
                  <c:v>7.0637600958265183E-3</c:v>
                </c:pt>
                <c:pt idx="5143">
                  <c:v>7.0686671884523499E-3</c:v>
                </c:pt>
                <c:pt idx="5144">
                  <c:v>7.0735776899134416E-3</c:v>
                </c:pt>
                <c:pt idx="5145">
                  <c:v>7.0784916026807978E-3</c:v>
                </c:pt>
                <c:pt idx="5146">
                  <c:v>7.0834089290727357E-3</c:v>
                </c:pt>
                <c:pt idx="5147">
                  <c:v>7.0883296714090768E-3</c:v>
                </c:pt>
                <c:pt idx="5148">
                  <c:v>7.0932538321659784E-3</c:v>
                </c:pt>
                <c:pt idx="5149">
                  <c:v>7.0981814136665926E-3</c:v>
                </c:pt>
                <c:pt idx="5150">
                  <c:v>7.1031124182355798E-3</c:v>
                </c:pt>
                <c:pt idx="5151">
                  <c:v>7.1080468483542599E-3</c:v>
                </c:pt>
                <c:pt idx="5152">
                  <c:v>7.1129847063506309E-3</c:v>
                </c:pt>
                <c:pt idx="5153">
                  <c:v>7.1179259945542009E-3</c:v>
                </c:pt>
                <c:pt idx="5154">
                  <c:v>7.1228707154514645E-3</c:v>
                </c:pt>
                <c:pt idx="5155">
                  <c:v>7.1278188713752751E-3</c:v>
                </c:pt>
                <c:pt idx="5156">
                  <c:v>7.1327704646599989E-3</c:v>
                </c:pt>
                <c:pt idx="5157">
                  <c:v>7.1377254977973165E-3</c:v>
                </c:pt>
                <c:pt idx="5158">
                  <c:v>7.1426839731249464E-3</c:v>
                </c:pt>
                <c:pt idx="5159">
                  <c:v>7.1476458930341286E-3</c:v>
                </c:pt>
                <c:pt idx="5160">
                  <c:v>7.1526112598657215E-3</c:v>
                </c:pt>
                <c:pt idx="5161">
                  <c:v>7.1575800761183384E-3</c:v>
                </c:pt>
                <c:pt idx="5162">
                  <c:v>7.1625523441361987E-3</c:v>
                </c:pt>
                <c:pt idx="5163">
                  <c:v>7.1675280662650449E-3</c:v>
                </c:pt>
                <c:pt idx="5164">
                  <c:v>7.1725072450086989E-3</c:v>
                </c:pt>
                <c:pt idx="5165">
                  <c:v>7.1774898827162703E-3</c:v>
                </c:pt>
                <c:pt idx="5166">
                  <c:v>7.1824759817383935E-3</c:v>
                </c:pt>
                <c:pt idx="5167">
                  <c:v>7.187465544584111E-3</c:v>
                </c:pt>
                <c:pt idx="5168">
                  <c:v>7.1924585736074338E-3</c:v>
                </c:pt>
                <c:pt idx="5169">
                  <c:v>7.1974550711638953E-3</c:v>
                </c:pt>
                <c:pt idx="5170">
                  <c:v>7.2024550397677741E-3</c:v>
                </c:pt>
                <c:pt idx="5171">
                  <c:v>7.2074584817779872E-3</c:v>
                </c:pt>
                <c:pt idx="5172">
                  <c:v>7.2124653996074612E-3</c:v>
                </c:pt>
                <c:pt idx="5173">
                  <c:v>7.2174757956182832E-3</c:v>
                </c:pt>
                <c:pt idx="5174">
                  <c:v>7.2224896723317236E-3</c:v>
                </c:pt>
                <c:pt idx="5175">
                  <c:v>7.2275070321132628E-3</c:v>
                </c:pt>
                <c:pt idx="5176">
                  <c:v>7.2325278773299152E-3</c:v>
                </c:pt>
                <c:pt idx="5177">
                  <c:v>7.2375522105082085E-3</c:v>
                </c:pt>
                <c:pt idx="5178">
                  <c:v>7.2425800340185564E-3</c:v>
                </c:pt>
                <c:pt idx="5179">
                  <c:v>7.2476113502329097E-3</c:v>
                </c:pt>
                <c:pt idx="5180">
                  <c:v>7.2526461616830651E-3</c:v>
                </c:pt>
                <c:pt idx="5181">
                  <c:v>7.2576844707443805E-3</c:v>
                </c:pt>
                <c:pt idx="5182">
                  <c:v>7.2627262797937521E-3</c:v>
                </c:pt>
                <c:pt idx="5183">
                  <c:v>7.2677715913682592E-3</c:v>
                </c:pt>
                <c:pt idx="5184">
                  <c:v>7.2728204078482102E-3</c:v>
                </c:pt>
                <c:pt idx="5185">
                  <c:v>7.2778727316154604E-3</c:v>
                </c:pt>
                <c:pt idx="5186">
                  <c:v>7.2829285652123788E-3</c:v>
                </c:pt>
                <c:pt idx="5187">
                  <c:v>7.2879879110242397E-3</c:v>
                </c:pt>
                <c:pt idx="5188">
                  <c:v>7.293050771490929E-3</c:v>
                </c:pt>
                <c:pt idx="5189">
                  <c:v>7.2981171490009251E-3</c:v>
                </c:pt>
                <c:pt idx="5190">
                  <c:v>7.3031870461036704E-3</c:v>
                </c:pt>
                <c:pt idx="5191">
                  <c:v>7.3082604651910736E-3</c:v>
                </c:pt>
                <c:pt idx="5192">
                  <c:v>7.313337408656596E-3</c:v>
                </c:pt>
                <c:pt idx="5193">
                  <c:v>7.3184178790549944E-3</c:v>
                </c:pt>
                <c:pt idx="5194">
                  <c:v>7.3235018787831683E-3</c:v>
                </c:pt>
                <c:pt idx="5195">
                  <c:v>7.3285894102395679E-3</c:v>
                </c:pt>
                <c:pt idx="5196">
                  <c:v>7.333680475984281E-3</c:v>
                </c:pt>
                <c:pt idx="5197">
                  <c:v>7.3387750784192039E-3</c:v>
                </c:pt>
                <c:pt idx="5198">
                  <c:v>7.3438732199477899E-3</c:v>
                </c:pt>
                <c:pt idx="5199">
                  <c:v>7.3489749031354652E-3</c:v>
                </c:pt>
                <c:pt idx="5200">
                  <c:v>7.3540801303891351E-3</c:v>
                </c:pt>
                <c:pt idx="5201">
                  <c:v>7.3591889041172654E-3</c:v>
                </c:pt>
                <c:pt idx="5202">
                  <c:v>7.3643012268906323E-3</c:v>
                </c:pt>
                <c:pt idx="5203">
                  <c:v>7.3694171011211614E-3</c:v>
                </c:pt>
                <c:pt idx="5204">
                  <c:v>7.3745365292759981E-3</c:v>
                </c:pt>
                <c:pt idx="5205">
                  <c:v>7.3796595137703095E-3</c:v>
                </c:pt>
                <c:pt idx="5206">
                  <c:v>7.3847860571820212E-3</c:v>
                </c:pt>
                <c:pt idx="5207">
                  <c:v>7.3899161619297672E-3</c:v>
                </c:pt>
                <c:pt idx="5208">
                  <c:v>7.395049830433752E-3</c:v>
                </c:pt>
                <c:pt idx="5209">
                  <c:v>7.4001870652772766E-3</c:v>
                </c:pt>
                <c:pt idx="5210">
                  <c:v>7.40532786888402E-3</c:v>
                </c:pt>
                <c:pt idx="5211">
                  <c:v>7.4104722436792326E-3</c:v>
                </c:pt>
                <c:pt idx="5212">
                  <c:v>7.4156201922516048E-3</c:v>
                </c:pt>
                <c:pt idx="5213">
                  <c:v>7.4207717170298691E-3</c:v>
                </c:pt>
                <c:pt idx="5214">
                  <c:v>7.4259268204443342E-3</c:v>
                </c:pt>
                <c:pt idx="5215">
                  <c:v>7.4310855050890882E-3</c:v>
                </c:pt>
                <c:pt idx="5216">
                  <c:v>7.4362477733979299E-3</c:v>
                </c:pt>
                <c:pt idx="5217">
                  <c:v>7.4414136278603792E-3</c:v>
                </c:pt>
                <c:pt idx="5218">
                  <c:v>7.4465830709135039E-3</c:v>
                </c:pt>
                <c:pt idx="5219">
                  <c:v>7.4517561051586096E-3</c:v>
                </c:pt>
                <c:pt idx="5220">
                  <c:v>7.4569327330362648E-3</c:v>
                </c:pt>
                <c:pt idx="5221">
                  <c:v>7.4621129569886185E-3</c:v>
                </c:pt>
                <c:pt idx="5222">
                  <c:v>7.4672967796224022E-3</c:v>
                </c:pt>
                <c:pt idx="5223">
                  <c:v>7.4724842033832726E-3</c:v>
                </c:pt>
                <c:pt idx="5224">
                  <c:v>7.4776752307184743E-3</c:v>
                </c:pt>
                <c:pt idx="5225">
                  <c:v>7.4828698642401738E-3</c:v>
                </c:pt>
                <c:pt idx="5226">
                  <c:v>7.4880681063991287E-3</c:v>
                </c:pt>
                <c:pt idx="5227">
                  <c:v>7.493269959647688E-3</c:v>
                </c:pt>
                <c:pt idx="5228">
                  <c:v>7.4984754266034636E-3</c:v>
                </c:pt>
                <c:pt idx="5229">
                  <c:v>7.503684509722326E-3</c:v>
                </c:pt>
                <c:pt idx="5230">
                  <c:v>7.5088972114617375E-3</c:v>
                </c:pt>
                <c:pt idx="5231">
                  <c:v>7.5141135344447699E-3</c:v>
                </c:pt>
                <c:pt idx="5232">
                  <c:v>7.5193334811324165E-3</c:v>
                </c:pt>
                <c:pt idx="5233">
                  <c:v>7.5245570540420107E-3</c:v>
                </c:pt>
                <c:pt idx="5234">
                  <c:v>7.5297842556378515E-3</c:v>
                </c:pt>
                <c:pt idx="5235">
                  <c:v>7.5350150885503077E-3</c:v>
                </c:pt>
                <c:pt idx="5236">
                  <c:v>7.540249555247216E-3</c:v>
                </c:pt>
                <c:pt idx="5237">
                  <c:v>7.5454876581980135E-3</c:v>
                </c:pt>
                <c:pt idx="5238">
                  <c:v>7.550729400038556E-3</c:v>
                </c:pt>
                <c:pt idx="5239">
                  <c:v>7.5559747832418265E-3</c:v>
                </c:pt>
                <c:pt idx="5240">
                  <c:v>7.5612238102824112E-3</c:v>
                </c:pt>
                <c:pt idx="5241">
                  <c:v>7.5664764838016636E-3</c:v>
                </c:pt>
                <c:pt idx="5242">
                  <c:v>7.5717328062777237E-3</c:v>
                </c:pt>
                <c:pt idx="5243">
                  <c:v>7.5769927801903406E-3</c:v>
                </c:pt>
                <c:pt idx="5244">
                  <c:v>7.5822564081863726E-3</c:v>
                </c:pt>
                <c:pt idx="5245">
                  <c:v>7.5875236927491312E-3</c:v>
                </c:pt>
                <c:pt idx="5246">
                  <c:v>7.5927946363635347E-3</c:v>
                </c:pt>
                <c:pt idx="5247">
                  <c:v>7.5980692416819633E-3</c:v>
                </c:pt>
                <c:pt idx="5248">
                  <c:v>7.6033475111929065E-3</c:v>
                </c:pt>
                <c:pt idx="5249">
                  <c:v>7.6086294474418245E-3</c:v>
                </c:pt>
                <c:pt idx="5250">
                  <c:v>7.6139150529205505E-3</c:v>
                </c:pt>
                <c:pt idx="5251">
                  <c:v>7.6192043302888415E-3</c:v>
                </c:pt>
                <c:pt idx="5252">
                  <c:v>7.6244972820421093E-3</c:v>
                </c:pt>
                <c:pt idx="5253">
                  <c:v>7.6297939106773809E-3</c:v>
                </c:pt>
                <c:pt idx="5254">
                  <c:v>7.6350942188599617E-3</c:v>
                </c:pt>
                <c:pt idx="5255">
                  <c:v>7.6403982090904668E-3</c:v>
                </c:pt>
                <c:pt idx="5256">
                  <c:v>7.6457058838711326E-3</c:v>
                </c:pt>
                <c:pt idx="5257">
                  <c:v>7.6510172458728216E-3</c:v>
                </c:pt>
                <c:pt idx="5258">
                  <c:v>7.6563322976013638E-3</c:v>
                </c:pt>
                <c:pt idx="5259">
                  <c:v>7.6616510415642141E-3</c:v>
                </c:pt>
                <c:pt idx="5260">
                  <c:v>7.6669734804378064E-3</c:v>
                </c:pt>
                <c:pt idx="5261">
                  <c:v>7.6722996167331954E-3</c:v>
                </c:pt>
                <c:pt idx="5262">
                  <c:v>7.6776294530189271E-3</c:v>
                </c:pt>
                <c:pt idx="5263">
                  <c:v>7.6829629918094312E-3</c:v>
                </c:pt>
                <c:pt idx="5264">
                  <c:v>7.688300235788586E-3</c:v>
                </c:pt>
                <c:pt idx="5265">
                  <c:v>7.693641187474432E-3</c:v>
                </c:pt>
                <c:pt idx="5266">
                  <c:v>7.698985849386642E-3</c:v>
                </c:pt>
                <c:pt idx="5267">
                  <c:v>7.704334224214693E-3</c:v>
                </c:pt>
                <c:pt idx="5268">
                  <c:v>7.7096863144818758E-3</c:v>
                </c:pt>
                <c:pt idx="5269">
                  <c:v>7.7150421227131175E-3</c:v>
                </c:pt>
                <c:pt idx="5270">
                  <c:v>7.7204016516035047E-3</c:v>
                </c:pt>
                <c:pt idx="5271">
                  <c:v>7.7257649036815909E-3</c:v>
                </c:pt>
                <c:pt idx="5272">
                  <c:v>7.7311318814775685E-3</c:v>
                </c:pt>
                <c:pt idx="5273">
                  <c:v>7.7365025876921451E-3</c:v>
                </c:pt>
                <c:pt idx="5274">
                  <c:v>7.7418770248591463E-3</c:v>
                </c:pt>
                <c:pt idx="5275">
                  <c:v>7.7472551955140431E-3</c:v>
                </c:pt>
                <c:pt idx="5276">
                  <c:v>7.7526371023631732E-3</c:v>
                </c:pt>
                <c:pt idx="5277">
                  <c:v>7.7580227479456488E-3</c:v>
                </c:pt>
                <c:pt idx="5278">
                  <c:v>7.7634121348587135E-3</c:v>
                </c:pt>
                <c:pt idx="5279">
                  <c:v>7.7688052656448908E-3</c:v>
                </c:pt>
                <c:pt idx="5280">
                  <c:v>7.7742021430180471E-3</c:v>
                </c:pt>
                <c:pt idx="5281">
                  <c:v>7.7796027695243557E-3</c:v>
                </c:pt>
                <c:pt idx="5282">
                  <c:v>7.7850071477116433E-3</c:v>
                </c:pt>
                <c:pt idx="5283">
                  <c:v>7.7904152802994349E-3</c:v>
                </c:pt>
                <c:pt idx="5284">
                  <c:v>7.7958271698392156E-3</c:v>
                </c:pt>
                <c:pt idx="5285">
                  <c:v>7.8012428188841236E-3</c:v>
                </c:pt>
                <c:pt idx="5286">
                  <c:v>7.8066622301593575E-3</c:v>
                </c:pt>
                <c:pt idx="5287">
                  <c:v>7.8120854062217219E-3</c:v>
                </c:pt>
                <c:pt idx="5288">
                  <c:v>7.8175123496296815E-3</c:v>
                </c:pt>
                <c:pt idx="5289">
                  <c:v>7.8229430631141152E-3</c:v>
                </c:pt>
                <c:pt idx="5290">
                  <c:v>7.8283775492371636E-3</c:v>
                </c:pt>
                <c:pt idx="5291">
                  <c:v>7.8338158105626231E-3</c:v>
                </c:pt>
                <c:pt idx="5292">
                  <c:v>7.8392578498270721E-3</c:v>
                </c:pt>
                <c:pt idx="5293">
                  <c:v>7.8447036695979914E-3</c:v>
                </c:pt>
                <c:pt idx="5294">
                  <c:v>7.8501532725016431E-3</c:v>
                </c:pt>
                <c:pt idx="5295">
                  <c:v>7.8556066611089586E-3</c:v>
                </c:pt>
                <c:pt idx="5296">
                  <c:v>7.8610638381641281E-3</c:v>
                </c:pt>
                <c:pt idx="5297">
                  <c:v>7.8665248062417727E-3</c:v>
                </c:pt>
                <c:pt idx="5298">
                  <c:v>7.8719895679181841E-3</c:v>
                </c:pt>
                <c:pt idx="5299">
                  <c:v>7.877458125943277E-3</c:v>
                </c:pt>
                <c:pt idx="5300">
                  <c:v>7.8829304828970399E-3</c:v>
                </c:pt>
                <c:pt idx="5301">
                  <c:v>7.8884066413611401E-3</c:v>
                </c:pt>
                <c:pt idx="5302">
                  <c:v>7.8938866040912242E-3</c:v>
                </c:pt>
                <c:pt idx="5303">
                  <c:v>7.899370373672665E-3</c:v>
                </c:pt>
                <c:pt idx="5304">
                  <c:v>7.9048579526925112E-3</c:v>
                </c:pt>
                <c:pt idx="5305">
                  <c:v>7.9103493439121562E-3</c:v>
                </c:pt>
                <c:pt idx="5306">
                  <c:v>7.9158445499223663E-3</c:v>
                </c:pt>
                <c:pt idx="5307">
                  <c:v>7.9213435733732195E-3</c:v>
                </c:pt>
                <c:pt idx="5308">
                  <c:v>7.9268464168589636E-3</c:v>
                </c:pt>
                <c:pt idx="5309">
                  <c:v>7.9323530831486699E-3</c:v>
                </c:pt>
                <c:pt idx="5310">
                  <c:v>7.9378635748403124E-3</c:v>
                </c:pt>
                <c:pt idx="5311">
                  <c:v>7.9433778945335477E-3</c:v>
                </c:pt>
                <c:pt idx="5312">
                  <c:v>7.9488960450032238E-3</c:v>
                </c:pt>
                <c:pt idx="5313">
                  <c:v>7.9544180288527288E-3</c:v>
                </c:pt>
                <c:pt idx="5314">
                  <c:v>7.959943848687142E-3</c:v>
                </c:pt>
                <c:pt idx="5315">
                  <c:v>7.9654735072871002E-3</c:v>
                </c:pt>
                <c:pt idx="5316">
                  <c:v>7.9710070072614211E-3</c:v>
                </c:pt>
                <c:pt idx="5317">
                  <c:v>7.9765443512206154E-3</c:v>
                </c:pt>
                <c:pt idx="5318">
                  <c:v>7.9820855419511193E-3</c:v>
                </c:pt>
                <c:pt idx="5319">
                  <c:v>7.9876305820671904E-3</c:v>
                </c:pt>
                <c:pt idx="5320">
                  <c:v>7.9931794741847847E-3</c:v>
                </c:pt>
                <c:pt idx="5321">
                  <c:v>7.9987322210961498E-3</c:v>
                </c:pt>
                <c:pt idx="5322">
                  <c:v>8.0042888254209955E-3</c:v>
                </c:pt>
                <c:pt idx="5323">
                  <c:v>8.0098492898390116E-3</c:v>
                </c:pt>
                <c:pt idx="5324">
                  <c:v>8.0154136169734314E-3</c:v>
                </c:pt>
                <c:pt idx="5325">
                  <c:v>8.0209818096242651E-3</c:v>
                </c:pt>
                <c:pt idx="5326">
                  <c:v>8.0265538704185155E-3</c:v>
                </c:pt>
                <c:pt idx="5327">
                  <c:v>8.0321298019848802E-3</c:v>
                </c:pt>
                <c:pt idx="5328">
                  <c:v>8.0377096071292155E-3</c:v>
                </c:pt>
                <c:pt idx="5329">
                  <c:v>8.0432932884839971E-3</c:v>
                </c:pt>
                <c:pt idx="5330">
                  <c:v>8.0488808486834113E-3</c:v>
                </c:pt>
                <c:pt idx="5331">
                  <c:v>8.0544722905391587E-3</c:v>
                </c:pt>
                <c:pt idx="5332">
                  <c:v>8.0600676166892107E-3</c:v>
                </c:pt>
                <c:pt idx="5333">
                  <c:v>8.065666829773244E-3</c:v>
                </c:pt>
                <c:pt idx="5334">
                  <c:v>8.0712699326088259E-3</c:v>
                </c:pt>
                <c:pt idx="5335">
                  <c:v>8.0768769278394253E-3</c:v>
                </c:pt>
                <c:pt idx="5336">
                  <c:v>8.0824878181102264E-3</c:v>
                </c:pt>
                <c:pt idx="5337">
                  <c:v>8.0881026062446723E-3</c:v>
                </c:pt>
                <c:pt idx="5338">
                  <c:v>8.0937212948917463E-3</c:v>
                </c:pt>
                <c:pt idx="5339">
                  <c:v>8.0993438867610762E-3</c:v>
                </c:pt>
                <c:pt idx="5340">
                  <c:v>8.1049703845052067E-3</c:v>
                </c:pt>
                <c:pt idx="5341">
                  <c:v>8.1106007909554322E-3</c:v>
                </c:pt>
                <c:pt idx="5342">
                  <c:v>8.1162351087681051E-3</c:v>
                </c:pt>
                <c:pt idx="5343">
                  <c:v>8.1218733406012971E-3</c:v>
                </c:pt>
                <c:pt idx="5344">
                  <c:v>8.127515489292211E-3</c:v>
                </c:pt>
                <c:pt idx="5345">
                  <c:v>8.1331615575027383E-3</c:v>
                </c:pt>
                <c:pt idx="5346">
                  <c:v>8.1388115478964948E-3</c:v>
                </c:pt>
                <c:pt idx="5347">
                  <c:v>8.1444654633166004E-3</c:v>
                </c:pt>
                <c:pt idx="5348">
                  <c:v>8.150123306430496E-3</c:v>
                </c:pt>
                <c:pt idx="5349">
                  <c:v>8.155785079907352E-3</c:v>
                </c:pt>
                <c:pt idx="5350">
                  <c:v>8.1614507865962194E-3</c:v>
                </c:pt>
                <c:pt idx="5351">
                  <c:v>8.1671204291701022E-3</c:v>
                </c:pt>
                <c:pt idx="5352">
                  <c:v>8.1727940103632039E-3</c:v>
                </c:pt>
                <c:pt idx="5353">
                  <c:v>8.178471532852118E-3</c:v>
                </c:pt>
                <c:pt idx="5354">
                  <c:v>8.1841529994938211E-3</c:v>
                </c:pt>
                <c:pt idx="5355">
                  <c:v>8.1898384129687526E-3</c:v>
                </c:pt>
                <c:pt idx="5356">
                  <c:v>8.1955277759590897E-3</c:v>
                </c:pt>
                <c:pt idx="5357">
                  <c:v>8.2012210913277664E-3</c:v>
                </c:pt>
                <c:pt idx="5358">
                  <c:v>8.2069183617608094E-3</c:v>
                </c:pt>
                <c:pt idx="5359">
                  <c:v>8.212619589945994E-3</c:v>
                </c:pt>
                <c:pt idx="5360">
                  <c:v>8.2183247787522215E-3</c:v>
                </c:pt>
                <c:pt idx="5361">
                  <c:v>8.2240339308711236E-3</c:v>
                </c:pt>
                <c:pt idx="5362">
                  <c:v>8.2297470489960771E-3</c:v>
                </c:pt>
                <c:pt idx="5363">
                  <c:v>8.2354641360019697E-3</c:v>
                </c:pt>
                <c:pt idx="5364">
                  <c:v>8.2411851945860433E-3</c:v>
                </c:pt>
                <c:pt idx="5365">
                  <c:v>8.2469102274472968E-3</c:v>
                </c:pt>
                <c:pt idx="5366">
                  <c:v>8.252639237466608E-3</c:v>
                </c:pt>
                <c:pt idx="5367">
                  <c:v>8.2583722273468479E-3</c:v>
                </c:pt>
                <c:pt idx="5368">
                  <c:v>8.2641091998527701E-3</c:v>
                </c:pt>
                <c:pt idx="5369">
                  <c:v>8.2698501576908747E-3</c:v>
                </c:pt>
                <c:pt idx="5370">
                  <c:v>8.2755951037500591E-3</c:v>
                </c:pt>
                <c:pt idx="5371">
                  <c:v>8.2813440407407089E-3</c:v>
                </c:pt>
                <c:pt idx="5372">
                  <c:v>8.2870969713749743E-3</c:v>
                </c:pt>
                <c:pt idx="5373">
                  <c:v>8.2928538985477702E-3</c:v>
                </c:pt>
                <c:pt idx="5374">
                  <c:v>8.2986148249751431E-3</c:v>
                </c:pt>
                <c:pt idx="5375">
                  <c:v>8.3043797533748926E-3</c:v>
                </c:pt>
                <c:pt idx="5376">
                  <c:v>8.3101486866479744E-3</c:v>
                </c:pt>
                <c:pt idx="5377">
                  <c:v>8.3159216275160985E-3</c:v>
                </c:pt>
                <c:pt idx="5378">
                  <c:v>8.3216985787027322E-3</c:v>
                </c:pt>
                <c:pt idx="5379">
                  <c:v>8.3274795431148817E-3</c:v>
                </c:pt>
                <c:pt idx="5380">
                  <c:v>8.333264523479933E-3</c:v>
                </c:pt>
                <c:pt idx="5381">
                  <c:v>8.3390535225270328E-3</c:v>
                </c:pt>
                <c:pt idx="5382">
                  <c:v>8.3448465431692521E-3</c:v>
                </c:pt>
                <c:pt idx="5383">
                  <c:v>8.3506435881396598E-3</c:v>
                </c:pt>
                <c:pt idx="5384">
                  <c:v>8.3564446602338999E-3</c:v>
                </c:pt>
                <c:pt idx="5385">
                  <c:v>8.3622497621887136E-3</c:v>
                </c:pt>
                <c:pt idx="5386">
                  <c:v>8.3680588969252748E-3</c:v>
                </c:pt>
                <c:pt idx="5387">
                  <c:v>8.3738720671842539E-3</c:v>
                </c:pt>
                <c:pt idx="5388">
                  <c:v>8.3796892757081014E-3</c:v>
                </c:pt>
                <c:pt idx="5389">
                  <c:v>8.3855105254240832E-3</c:v>
                </c:pt>
                <c:pt idx="5390">
                  <c:v>8.3913358190785842E-3</c:v>
                </c:pt>
                <c:pt idx="5391">
                  <c:v>8.3971651594197758E-3</c:v>
                </c:pt>
                <c:pt idx="5392">
                  <c:v>8.4029985493810268E-3</c:v>
                </c:pt>
                <c:pt idx="5393">
                  <c:v>8.4088359917144518E-3</c:v>
                </c:pt>
                <c:pt idx="5394">
                  <c:v>8.4146774891739537E-3</c:v>
                </c:pt>
                <c:pt idx="5395">
                  <c:v>8.4205230446990163E-3</c:v>
                </c:pt>
                <c:pt idx="5396">
                  <c:v>8.4263726610474959E-3</c:v>
                </c:pt>
                <c:pt idx="5397">
                  <c:v>8.4322263410403879E-3</c:v>
                </c:pt>
                <c:pt idx="5398">
                  <c:v>8.438084087439254E-3</c:v>
                </c:pt>
                <c:pt idx="5399">
                  <c:v>8.4439459031917571E-3</c:v>
                </c:pt>
                <c:pt idx="5400">
                  <c:v>8.4498117910634246E-3</c:v>
                </c:pt>
                <c:pt idx="5401">
                  <c:v>8.4556817538215742E-3</c:v>
                </c:pt>
                <c:pt idx="5402">
                  <c:v>8.4615557944200184E-3</c:v>
                </c:pt>
                <c:pt idx="5403">
                  <c:v>8.4674339156300509E-3</c:v>
                </c:pt>
                <c:pt idx="5404">
                  <c:v>8.473316120224764E-3</c:v>
                </c:pt>
                <c:pt idx="5405">
                  <c:v>8.4792024111641252E-3</c:v>
                </c:pt>
                <c:pt idx="5406">
                  <c:v>8.4850927912252117E-3</c:v>
                </c:pt>
                <c:pt idx="5407">
                  <c:v>8.4909872631868978E-3</c:v>
                </c:pt>
                <c:pt idx="5408">
                  <c:v>8.4968858300153247E-3</c:v>
                </c:pt>
                <c:pt idx="5409">
                  <c:v>8.5027884944933602E-3</c:v>
                </c:pt>
                <c:pt idx="5410">
                  <c:v>8.5086952594056742E-3</c:v>
                </c:pt>
                <c:pt idx="5411">
                  <c:v>8.514606127724594E-3</c:v>
                </c:pt>
                <c:pt idx="5412">
                  <c:v>8.5205211022387917E-3</c:v>
                </c:pt>
                <c:pt idx="5413">
                  <c:v>8.5264401858007807E-3</c:v>
                </c:pt>
                <c:pt idx="5414">
                  <c:v>8.5323633812029748E-3</c:v>
                </c:pt>
                <c:pt idx="5415">
                  <c:v>8.538290691425976E-3</c:v>
                </c:pt>
                <c:pt idx="5416">
                  <c:v>8.5442221192662069E-3</c:v>
                </c:pt>
                <c:pt idx="5417">
                  <c:v>8.5501576675219085E-3</c:v>
                </c:pt>
                <c:pt idx="5418">
                  <c:v>8.5560973391798946E-3</c:v>
                </c:pt>
                <c:pt idx="5419">
                  <c:v>8.5620411370424237E-3</c:v>
                </c:pt>
                <c:pt idx="5420">
                  <c:v>8.5679890639135687E-3</c:v>
                </c:pt>
                <c:pt idx="5421">
                  <c:v>8.5739411227863747E-3</c:v>
                </c:pt>
                <c:pt idx="5422">
                  <c:v>8.5798973164689426E-3</c:v>
                </c:pt>
                <c:pt idx="5423">
                  <c:v>8.5858576477711949E-3</c:v>
                </c:pt>
                <c:pt idx="5424">
                  <c:v>8.5918221196924199E-3</c:v>
                </c:pt>
                <c:pt idx="5425">
                  <c:v>8.5977907350465715E-3</c:v>
                </c:pt>
                <c:pt idx="5426">
                  <c:v>8.6037634966494355E-3</c:v>
                </c:pt>
                <c:pt idx="5427">
                  <c:v>8.6097404075065505E-3</c:v>
                </c:pt>
                <c:pt idx="5428">
                  <c:v>8.6157214704377458E-3</c:v>
                </c:pt>
                <c:pt idx="5429">
                  <c:v>8.6217066883274053E-3</c:v>
                </c:pt>
                <c:pt idx="5430">
                  <c:v>8.6276960639991452E-3</c:v>
                </c:pt>
                <c:pt idx="5431">
                  <c:v>8.6336896004668654E-3</c:v>
                </c:pt>
                <c:pt idx="5432">
                  <c:v>8.6396873005582381E-3</c:v>
                </c:pt>
                <c:pt idx="5433">
                  <c:v>8.6456891671027655E-3</c:v>
                </c:pt>
                <c:pt idx="5434">
                  <c:v>8.6516952031206341E-3</c:v>
                </c:pt>
                <c:pt idx="5435">
                  <c:v>8.6577054114454124E-3</c:v>
                </c:pt>
                <c:pt idx="5436">
                  <c:v>8.6637197949125059E-3</c:v>
                </c:pt>
                <c:pt idx="5437">
                  <c:v>8.6697383565483982E-3</c:v>
                </c:pt>
                <c:pt idx="5438">
                  <c:v>8.6757610991925662E-3</c:v>
                </c:pt>
                <c:pt idx="5439">
                  <c:v>8.6817880256863274E-3</c:v>
                </c:pt>
                <c:pt idx="5440">
                  <c:v>8.6878191390624814E-3</c:v>
                </c:pt>
                <c:pt idx="5441">
                  <c:v>8.6938544421664241E-3</c:v>
                </c:pt>
                <c:pt idx="5442">
                  <c:v>8.6998939379087006E-3</c:v>
                </c:pt>
                <c:pt idx="5443">
                  <c:v>8.7059376291385333E-3</c:v>
                </c:pt>
                <c:pt idx="5444">
                  <c:v>8.7119855188971529E-3</c:v>
                </c:pt>
                <c:pt idx="5445">
                  <c:v>8.718037610037874E-3</c:v>
                </c:pt>
                <c:pt idx="5446">
                  <c:v>8.7240939054158591E-3</c:v>
                </c:pt>
                <c:pt idx="5447">
                  <c:v>8.7301544080786875E-3</c:v>
                </c:pt>
                <c:pt idx="5448">
                  <c:v>8.7362191208856192E-3</c:v>
                </c:pt>
                <c:pt idx="5449">
                  <c:v>8.7422880466977732E-3</c:v>
                </c:pt>
                <c:pt idx="5450">
                  <c:v>8.7483611885690819E-3</c:v>
                </c:pt>
                <c:pt idx="5451">
                  <c:v>8.7544385493647722E-3</c:v>
                </c:pt>
                <c:pt idx="5452">
                  <c:v>8.7605201319519294E-3</c:v>
                </c:pt>
                <c:pt idx="5453">
                  <c:v>8.7666059393908535E-3</c:v>
                </c:pt>
                <c:pt idx="5454">
                  <c:v>8.7726959745527446E-3</c:v>
                </c:pt>
                <c:pt idx="5455">
                  <c:v>8.7787902403106705E-3</c:v>
                </c:pt>
                <c:pt idx="5456">
                  <c:v>8.784888739731312E-3</c:v>
                </c:pt>
                <c:pt idx="5457">
                  <c:v>8.7909914756918606E-3</c:v>
                </c:pt>
                <c:pt idx="5458">
                  <c:v>8.7970984511353788E-3</c:v>
                </c:pt>
                <c:pt idx="5459">
                  <c:v>8.803209668942923E-3</c:v>
                </c:pt>
                <c:pt idx="5460">
                  <c:v>8.8093251321897052E-3</c:v>
                </c:pt>
                <c:pt idx="5461">
                  <c:v>8.8154448437609209E-3</c:v>
                </c:pt>
                <c:pt idx="5462">
                  <c:v>8.8215688065436341E-3</c:v>
                </c:pt>
                <c:pt idx="5463">
                  <c:v>8.8276970236194699E-3</c:v>
                </c:pt>
                <c:pt idx="5464">
                  <c:v>8.8338294978796417E-3</c:v>
                </c:pt>
                <c:pt idx="5465">
                  <c:v>8.8399662322172327E-3</c:v>
                </c:pt>
                <c:pt idx="5466">
                  <c:v>8.8461072297202955E-3</c:v>
                </c:pt>
                <c:pt idx="5467">
                  <c:v>8.8522524932860731E-3</c:v>
                </c:pt>
                <c:pt idx="5468">
                  <c:v>8.8584020258136841E-3</c:v>
                </c:pt>
                <c:pt idx="5469">
                  <c:v>8.8645558303976201E-3</c:v>
                </c:pt>
                <c:pt idx="5470">
                  <c:v>8.8707139099411646E-3</c:v>
                </c:pt>
                <c:pt idx="5471">
                  <c:v>8.8768762673494834E-3</c:v>
                </c:pt>
                <c:pt idx="5472">
                  <c:v>8.8830429057235212E-3</c:v>
                </c:pt>
                <c:pt idx="5473">
                  <c:v>8.8892138279726193E-3</c:v>
                </c:pt>
                <c:pt idx="5474">
                  <c:v>8.8953890370727217E-3</c:v>
                </c:pt>
                <c:pt idx="5475">
                  <c:v>8.9015685359370746E-3</c:v>
                </c:pt>
                <c:pt idx="5476">
                  <c:v>8.9077523276752495E-3</c:v>
                </c:pt>
                <c:pt idx="5477">
                  <c:v>8.9139404152046801E-3</c:v>
                </c:pt>
                <c:pt idx="5478">
                  <c:v>8.9201328014446857E-3</c:v>
                </c:pt>
                <c:pt idx="5479">
                  <c:v>8.926329489511324E-3</c:v>
                </c:pt>
                <c:pt idx="5480">
                  <c:v>8.9325304823281108E-3</c:v>
                </c:pt>
                <c:pt idx="5481">
                  <c:v>8.9387357828204558E-3</c:v>
                </c:pt>
                <c:pt idx="5482">
                  <c:v>8.9449453941109133E-3</c:v>
                </c:pt>
                <c:pt idx="5483">
                  <c:v>8.9511593191290983E-3</c:v>
                </c:pt>
                <c:pt idx="5484">
                  <c:v>8.9573775608065183E-3</c:v>
                </c:pt>
                <c:pt idx="5485">
                  <c:v>8.9636001222722448E-3</c:v>
                </c:pt>
                <c:pt idx="5486">
                  <c:v>8.9698270064619973E-3</c:v>
                </c:pt>
                <c:pt idx="5487">
                  <c:v>8.9760582163787104E-3</c:v>
                </c:pt>
                <c:pt idx="5488">
                  <c:v>8.9822937549620483E-3</c:v>
                </c:pt>
                <c:pt idx="5489">
                  <c:v>8.9885336253497858E-3</c:v>
                </c:pt>
                <c:pt idx="5490">
                  <c:v>8.9947778304858093E-3</c:v>
                </c:pt>
                <c:pt idx="5491">
                  <c:v>9.0010263733159134E-3</c:v>
                </c:pt>
                <c:pt idx="5492">
                  <c:v>9.0072792569844164E-3</c:v>
                </c:pt>
                <c:pt idx="5493">
                  <c:v>9.0135364844413438E-3</c:v>
                </c:pt>
                <c:pt idx="5494">
                  <c:v>9.0197980586386346E-3</c:v>
                </c:pt>
                <c:pt idx="5495">
                  <c:v>9.0260639827271644E-3</c:v>
                </c:pt>
                <c:pt idx="5496">
                  <c:v>9.0323342596631117E-3</c:v>
                </c:pt>
                <c:pt idx="5497">
                  <c:v>9.0386088924045722E-3</c:v>
                </c:pt>
                <c:pt idx="5498">
                  <c:v>9.0448878841089906E-3</c:v>
                </c:pt>
                <c:pt idx="5499">
                  <c:v>9.0511712377387109E-3</c:v>
                </c:pt>
                <c:pt idx="5500">
                  <c:v>9.0574589562579973E-3</c:v>
                </c:pt>
                <c:pt idx="5501">
                  <c:v>9.063751042830883E-3</c:v>
                </c:pt>
                <c:pt idx="5502">
                  <c:v>9.070047500425886E-3</c:v>
                </c:pt>
                <c:pt idx="5503">
                  <c:v>9.0763483320794938E-3</c:v>
                </c:pt>
                <c:pt idx="5504">
                  <c:v>9.0826535407642194E-3</c:v>
                </c:pt>
                <c:pt idx="5505">
                  <c:v>9.0889631296528894E-3</c:v>
                </c:pt>
                <c:pt idx="5506">
                  <c:v>9.0952771017222874E-3</c:v>
                </c:pt>
                <c:pt idx="5507">
                  <c:v>9.1015954599511211E-3</c:v>
                </c:pt>
                <c:pt idx="5508">
                  <c:v>9.1079182075188385E-3</c:v>
                </c:pt>
                <c:pt idx="5509">
                  <c:v>9.1142453474084284E-3</c:v>
                </c:pt>
                <c:pt idx="5510">
                  <c:v>9.1205768826048104E-3</c:v>
                </c:pt>
                <c:pt idx="5511">
                  <c:v>9.1269128162940662E-3</c:v>
                </c:pt>
                <c:pt idx="5512">
                  <c:v>9.1332531514654019E-3</c:v>
                </c:pt>
                <c:pt idx="5513">
                  <c:v>9.1395978911099646E-3</c:v>
                </c:pt>
                <c:pt idx="5514">
                  <c:v>9.1459470384204784E-3</c:v>
                </c:pt>
                <c:pt idx="5515">
                  <c:v>9.1523005963923855E-3</c:v>
                </c:pt>
                <c:pt idx="5516">
                  <c:v>9.1586585680230714E-3</c:v>
                </c:pt>
                <c:pt idx="5517">
                  <c:v>9.165020956511916E-3</c:v>
                </c:pt>
                <c:pt idx="5518">
                  <c:v>9.1713877648606119E-3</c:v>
                </c:pt>
                <c:pt idx="5519">
                  <c:v>9.1777589961395713E-3</c:v>
                </c:pt>
                <c:pt idx="5520">
                  <c:v>9.1841346533545146E-3</c:v>
                </c:pt>
                <c:pt idx="5521">
                  <c:v>9.1905147397137264E-3</c:v>
                </c:pt>
                <c:pt idx="5522">
                  <c:v>9.1968992582272431E-3</c:v>
                </c:pt>
                <c:pt idx="5523">
                  <c:v>9.2032882119070566E-3</c:v>
                </c:pt>
                <c:pt idx="5524">
                  <c:v>9.2096816039681402E-3</c:v>
                </c:pt>
                <c:pt idx="5525">
                  <c:v>9.2160794374268086E-3</c:v>
                </c:pt>
                <c:pt idx="5526">
                  <c:v>9.2224817153013349E-3</c:v>
                </c:pt>
                <c:pt idx="5527">
                  <c:v>9.228888440813399E-3</c:v>
                </c:pt>
                <c:pt idx="5528">
                  <c:v>9.2352996169856039E-3</c:v>
                </c:pt>
                <c:pt idx="5529">
                  <c:v>9.241715246842518E-3</c:v>
                </c:pt>
                <c:pt idx="5530">
                  <c:v>9.2481353336125397E-3</c:v>
                </c:pt>
                <c:pt idx="5531">
                  <c:v>9.2545598803245761E-3</c:v>
                </c:pt>
                <c:pt idx="5532">
                  <c:v>9.2609888900768884E-3</c:v>
                </c:pt>
                <c:pt idx="5533">
                  <c:v>9.267422365902455E-3</c:v>
                </c:pt>
                <c:pt idx="5534">
                  <c:v>9.2738603110386515E-3</c:v>
                </c:pt>
                <c:pt idx="5535">
                  <c:v>9.2803027285228139E-3</c:v>
                </c:pt>
                <c:pt idx="5536">
                  <c:v>9.2867496213942507E-3</c:v>
                </c:pt>
                <c:pt idx="5537">
                  <c:v>9.2932009928970872E-3</c:v>
                </c:pt>
                <c:pt idx="5538">
                  <c:v>9.2996568460749947E-3</c:v>
                </c:pt>
                <c:pt idx="5539">
                  <c:v>9.3061171839736168E-3</c:v>
                </c:pt>
                <c:pt idx="5540">
                  <c:v>9.3125820098438478E-3</c:v>
                </c:pt>
                <c:pt idx="5541">
                  <c:v>9.3190513267357045E-3</c:v>
                </c:pt>
                <c:pt idx="5542">
                  <c:v>9.3255251377011832E-3</c:v>
                </c:pt>
                <c:pt idx="5543">
                  <c:v>9.3320034459979592E-3</c:v>
                </c:pt>
                <c:pt idx="5544">
                  <c:v>9.3384862546824071E-3</c:v>
                </c:pt>
                <c:pt idx="5545">
                  <c:v>9.344973566812893E-3</c:v>
                </c:pt>
                <c:pt idx="5546">
                  <c:v>9.3514653856538801E-3</c:v>
                </c:pt>
                <c:pt idx="5547">
                  <c:v>9.3579617142681218E-3</c:v>
                </c:pt>
                <c:pt idx="5548">
                  <c:v>9.3644625557884938E-3</c:v>
                </c:pt>
                <c:pt idx="5549">
                  <c:v>9.3709679132818659E-3</c:v>
                </c:pt>
                <c:pt idx="5550">
                  <c:v>9.377477790021781E-3</c:v>
                </c:pt>
                <c:pt idx="5551">
                  <c:v>9.3839921890795167E-3</c:v>
                </c:pt>
                <c:pt idx="5552">
                  <c:v>9.3905111135283333E-3</c:v>
                </c:pt>
                <c:pt idx="5553">
                  <c:v>9.3970345666486068E-3</c:v>
                </c:pt>
                <c:pt idx="5554">
                  <c:v>9.4035625515180143E-3</c:v>
                </c:pt>
                <c:pt idx="5555">
                  <c:v>9.4100950712162311E-3</c:v>
                </c:pt>
                <c:pt idx="5556">
                  <c:v>9.4166321290304715E-3</c:v>
                </c:pt>
                <c:pt idx="5557">
                  <c:v>9.423173728044831E-3</c:v>
                </c:pt>
                <c:pt idx="5558">
                  <c:v>9.4297198713454069E-3</c:v>
                </c:pt>
                <c:pt idx="5559">
                  <c:v>9.4362705622262708E-3</c:v>
                </c:pt>
                <c:pt idx="5560">
                  <c:v>9.4428258037779489E-3</c:v>
                </c:pt>
                <c:pt idx="5561">
                  <c:v>9.449385599092976E-3</c:v>
                </c:pt>
                <c:pt idx="5562">
                  <c:v>9.4559499514722898E-3</c:v>
                </c:pt>
                <c:pt idx="5563">
                  <c:v>9.4625188640128678E-3</c:v>
                </c:pt>
                <c:pt idx="5564">
                  <c:v>9.469092339882584E-3</c:v>
                </c:pt>
                <c:pt idx="5565">
                  <c:v>9.4756703821825775E-3</c:v>
                </c:pt>
                <c:pt idx="5566">
                  <c:v>9.4822529942229679E-3</c:v>
                </c:pt>
                <c:pt idx="5567">
                  <c:v>9.4888401791093455E-3</c:v>
                </c:pt>
                <c:pt idx="5568">
                  <c:v>9.4954319399493097E-3</c:v>
                </c:pt>
                <c:pt idx="5569">
                  <c:v>9.5020282800598894E-3</c:v>
                </c:pt>
                <c:pt idx="5570">
                  <c:v>9.5086292025531489E-3</c:v>
                </c:pt>
                <c:pt idx="5571">
                  <c:v>9.5152347105431686E-3</c:v>
                </c:pt>
                <c:pt idx="5572">
                  <c:v>9.5218448073538953E-3</c:v>
                </c:pt>
                <c:pt idx="5573">
                  <c:v>9.5284594961038849E-3</c:v>
                </c:pt>
                <c:pt idx="5574">
                  <c:v>9.5350787799137107E-3</c:v>
                </c:pt>
                <c:pt idx="5575">
                  <c:v>9.5417026621142514E-3</c:v>
                </c:pt>
                <c:pt idx="5576">
                  <c:v>9.5483311458305666E-3</c:v>
                </c:pt>
                <c:pt idx="5577">
                  <c:v>9.5549642342592604E-3</c:v>
                </c:pt>
                <c:pt idx="5578">
                  <c:v>9.5616019305295938E-3</c:v>
                </c:pt>
                <c:pt idx="5579">
                  <c:v>9.5682442379817056E-3</c:v>
                </c:pt>
                <c:pt idx="5580">
                  <c:v>9.5748911597493477E-3</c:v>
                </c:pt>
                <c:pt idx="5581">
                  <c:v>9.5815426989683053E-3</c:v>
                </c:pt>
                <c:pt idx="5582">
                  <c:v>9.5881988589856856E-3</c:v>
                </c:pt>
                <c:pt idx="5583">
                  <c:v>9.5948596429417735E-3</c:v>
                </c:pt>
                <c:pt idx="5584">
                  <c:v>9.6015250539788922E-3</c:v>
                </c:pt>
                <c:pt idx="5585">
                  <c:v>9.608195095451133E-3</c:v>
                </c:pt>
                <c:pt idx="5586">
                  <c:v>9.6148697705053295E-3</c:v>
                </c:pt>
                <c:pt idx="5587">
                  <c:v>9.6215490822903586E-3</c:v>
                </c:pt>
                <c:pt idx="5588">
                  <c:v>9.6282330341673026E-3</c:v>
                </c:pt>
                <c:pt idx="5589">
                  <c:v>9.6349216292895608E-3</c:v>
                </c:pt>
                <c:pt idx="5590">
                  <c:v>9.641614870812578E-3</c:v>
                </c:pt>
                <c:pt idx="5591">
                  <c:v>9.6483127621044447E-3</c:v>
                </c:pt>
                <c:pt idx="5592">
                  <c:v>9.6550153063251366E-3</c:v>
                </c:pt>
                <c:pt idx="5593">
                  <c:v>9.6617225067069778E-3</c:v>
                </c:pt>
                <c:pt idx="5594">
                  <c:v>9.6684343664141872E-3</c:v>
                </c:pt>
                <c:pt idx="5595">
                  <c:v>9.6751508888242282E-3</c:v>
                </c:pt>
                <c:pt idx="5596">
                  <c:v>9.6818720771058627E-3</c:v>
                </c:pt>
                <c:pt idx="5597">
                  <c:v>9.6885979344299156E-3</c:v>
                </c:pt>
                <c:pt idx="5598">
                  <c:v>9.6953284641808878E-3</c:v>
                </c:pt>
                <c:pt idx="5599">
                  <c:v>9.7020636695341524E-3</c:v>
                </c:pt>
                <c:pt idx="5600">
                  <c:v>9.7088035536671453E-3</c:v>
                </c:pt>
                <c:pt idx="5601">
                  <c:v>9.7155481199714278E-3</c:v>
                </c:pt>
                <c:pt idx="5602">
                  <c:v>9.7222973716289962E-3</c:v>
                </c:pt>
                <c:pt idx="5603">
                  <c:v>9.7290513118239112E-3</c:v>
                </c:pt>
                <c:pt idx="5604">
                  <c:v>9.7358099439548065E-3</c:v>
                </c:pt>
                <c:pt idx="5605">
                  <c:v>9.7425732712103138E-3</c:v>
                </c:pt>
                <c:pt idx="5606">
                  <c:v>9.749341296781136E-3</c:v>
                </c:pt>
                <c:pt idx="5607">
                  <c:v>9.7561140240729951E-3</c:v>
                </c:pt>
                <c:pt idx="5608">
                  <c:v>9.7628914562811735E-3</c:v>
                </c:pt>
                <c:pt idx="5609">
                  <c:v>9.769673596674109E-3</c:v>
                </c:pt>
                <c:pt idx="5610">
                  <c:v>9.7764604484513774E-3</c:v>
                </c:pt>
                <c:pt idx="5611">
                  <c:v>9.7832520150281741E-3</c:v>
                </c:pt>
                <c:pt idx="5612">
                  <c:v>9.7900482996086721E-3</c:v>
                </c:pt>
                <c:pt idx="5613">
                  <c:v>9.7968493053991156E-3</c:v>
                </c:pt>
                <c:pt idx="5614">
                  <c:v>9.8036550358218278E-3</c:v>
                </c:pt>
                <c:pt idx="5615">
                  <c:v>9.8104654940876605E-3</c:v>
                </c:pt>
                <c:pt idx="5616">
                  <c:v>9.8172806834095471E-3</c:v>
                </c:pt>
                <c:pt idx="5617">
                  <c:v>9.8241006072169457E-3</c:v>
                </c:pt>
                <c:pt idx="5618">
                  <c:v>9.830925268727404E-3</c:v>
                </c:pt>
                <c:pt idx="5619">
                  <c:v>9.8377546711605583E-3</c:v>
                </c:pt>
                <c:pt idx="5620">
                  <c:v>9.8445888179530174E-3</c:v>
                </c:pt>
                <c:pt idx="5621">
                  <c:v>9.8514277123290406E-3</c:v>
                </c:pt>
                <c:pt idx="5622">
                  <c:v>9.8582713575867051E-3</c:v>
                </c:pt>
                <c:pt idx="5623">
                  <c:v>9.8651197569546017E-3</c:v>
                </c:pt>
                <c:pt idx="5624">
                  <c:v>9.8719729138788993E-3</c:v>
                </c:pt>
                <c:pt idx="5625">
                  <c:v>9.8788308315928275E-3</c:v>
                </c:pt>
                <c:pt idx="5626">
                  <c:v>9.885693513331708E-3</c:v>
                </c:pt>
                <c:pt idx="5627">
                  <c:v>9.8925609625488981E-3</c:v>
                </c:pt>
                <c:pt idx="5628">
                  <c:v>9.8994331824843688E-3</c:v>
                </c:pt>
                <c:pt idx="5629">
                  <c:v>9.906310176380188E-3</c:v>
                </c:pt>
                <c:pt idx="5630">
                  <c:v>9.9131919476969175E-3</c:v>
                </c:pt>
                <c:pt idx="5631">
                  <c:v>9.920078499681283E-3</c:v>
                </c:pt>
                <c:pt idx="5632">
                  <c:v>9.9269698355821182E-3</c:v>
                </c:pt>
                <c:pt idx="5633">
                  <c:v>9.9338659588671958E-3</c:v>
                </c:pt>
                <c:pt idx="5634">
                  <c:v>9.9407668727900175E-3</c:v>
                </c:pt>
                <c:pt idx="5635">
                  <c:v>9.9476725806061893E-3</c:v>
                </c:pt>
                <c:pt idx="5636">
                  <c:v>9.9545830857907178E-3</c:v>
                </c:pt>
                <c:pt idx="5637">
                  <c:v>9.9614983916038891E-3</c:v>
                </c:pt>
                <c:pt idx="5638">
                  <c:v>9.9684185013806277E-3</c:v>
                </c:pt>
                <c:pt idx="5639">
                  <c:v>9.9753434183856016E-3</c:v>
                </c:pt>
                <c:pt idx="5640">
                  <c:v>9.9822731461034798E-3</c:v>
                </c:pt>
                <c:pt idx="5641">
                  <c:v>9.9892076878036178E-3</c:v>
                </c:pt>
                <c:pt idx="5642">
                  <c:v>9.9961470467574889E-3</c:v>
                </c:pt>
                <c:pt idx="5643">
                  <c:v>1.0003091226457031E-2</c:v>
                </c:pt>
                <c:pt idx="5644">
                  <c:v>1.0010040230178414E-2</c:v>
                </c:pt>
                <c:pt idx="5645">
                  <c:v>1.0016994061199939E-2</c:v>
                </c:pt>
                <c:pt idx="5646">
                  <c:v>1.0023952723020823E-2</c:v>
                </c:pt>
                <c:pt idx="5647">
                  <c:v>1.0030916218924071E-2</c:v>
                </c:pt>
                <c:pt idx="5648">
                  <c:v>1.0037884552194816E-2</c:v>
                </c:pt>
                <c:pt idx="5649">
                  <c:v>1.004485772633958E-2</c:v>
                </c:pt>
                <c:pt idx="5650">
                  <c:v>1.005183574464821E-2</c:v>
                </c:pt>
                <c:pt idx="5651">
                  <c:v>1.005881861041269E-2</c:v>
                </c:pt>
                <c:pt idx="5652">
                  <c:v>1.0065806327146855E-2</c:v>
                </c:pt>
                <c:pt idx="5653">
                  <c:v>1.0072798898147415E-2</c:v>
                </c:pt>
                <c:pt idx="5654">
                  <c:v>1.007979632678656E-2</c:v>
                </c:pt>
                <c:pt idx="5655">
                  <c:v>1.0086798616365428E-2</c:v>
                </c:pt>
                <c:pt idx="5656">
                  <c:v>1.0093805770407631E-2</c:v>
                </c:pt>
                <c:pt idx="5657">
                  <c:v>1.0100817792219047E-2</c:v>
                </c:pt>
                <c:pt idx="5658">
                  <c:v>1.0107834685107701E-2</c:v>
                </c:pt>
                <c:pt idx="5659">
                  <c:v>1.0114856452604551E-2</c:v>
                </c:pt>
                <c:pt idx="5660">
                  <c:v>1.0121883098022371E-2</c:v>
                </c:pt>
                <c:pt idx="5661">
                  <c:v>1.0128914624676086E-2</c:v>
                </c:pt>
                <c:pt idx="5662">
                  <c:v>1.0135951036104015E-2</c:v>
                </c:pt>
                <c:pt idx="5663">
                  <c:v>1.0142992335625843E-2</c:v>
                </c:pt>
                <c:pt idx="5664">
                  <c:v>1.0150038526563409E-2</c:v>
                </c:pt>
                <c:pt idx="5665">
                  <c:v>1.015708961246241E-2</c:v>
                </c:pt>
                <c:pt idx="5666">
                  <c:v>1.0164145596649453E-2</c:v>
                </c:pt>
                <c:pt idx="5667">
                  <c:v>1.0171206482527312E-2</c:v>
                </c:pt>
                <c:pt idx="5668">
                  <c:v>1.0178272273427061E-2</c:v>
                </c:pt>
                <c:pt idx="5669">
                  <c:v>1.0185342972904262E-2</c:v>
                </c:pt>
                <c:pt idx="5670">
                  <c:v>1.0192418584294777E-2</c:v>
                </c:pt>
                <c:pt idx="5671">
                  <c:v>1.0199499110936634E-2</c:v>
                </c:pt>
                <c:pt idx="5672">
                  <c:v>1.0206584556392803E-2</c:v>
                </c:pt>
                <c:pt idx="5673">
                  <c:v>1.0213674924006108E-2</c:v>
                </c:pt>
                <c:pt idx="5674">
                  <c:v>1.0220770217121533E-2</c:v>
                </c:pt>
                <c:pt idx="5675">
                  <c:v>1.0227870439309485E-2</c:v>
                </c:pt>
                <c:pt idx="5676">
                  <c:v>1.0234975593919754E-2</c:v>
                </c:pt>
                <c:pt idx="5677">
                  <c:v>1.0242085684304302E-2</c:v>
                </c:pt>
                <c:pt idx="5678">
                  <c:v>1.0249200714040983E-2</c:v>
                </c:pt>
                <c:pt idx="5679">
                  <c:v>1.0256320686486572E-2</c:v>
                </c:pt>
                <c:pt idx="5680">
                  <c:v>1.0263445605000022E-2</c:v>
                </c:pt>
                <c:pt idx="5681">
                  <c:v>1.0270575473166649E-2</c:v>
                </c:pt>
                <c:pt idx="5682">
                  <c:v>1.0277710294350227E-2</c:v>
                </c:pt>
                <c:pt idx="5683">
                  <c:v>1.0284850071991548E-2</c:v>
                </c:pt>
                <c:pt idx="5684">
                  <c:v>1.0291994809458907E-2</c:v>
                </c:pt>
                <c:pt idx="5685">
                  <c:v>1.0299144510347594E-2</c:v>
                </c:pt>
                <c:pt idx="5686">
                  <c:v>1.0306299178030737E-2</c:v>
                </c:pt>
                <c:pt idx="5687">
                  <c:v>1.0313458815883664E-2</c:v>
                </c:pt>
                <c:pt idx="5688">
                  <c:v>1.0320623427509154E-2</c:v>
                </c:pt>
                <c:pt idx="5689">
                  <c:v>1.0327793016287379E-2</c:v>
                </c:pt>
                <c:pt idx="5690">
                  <c:v>1.0334967585600699E-2</c:v>
                </c:pt>
                <c:pt idx="5691">
                  <c:v>1.0342147139059413E-2</c:v>
                </c:pt>
                <c:pt idx="5692">
                  <c:v>1.0349331680050736E-2</c:v>
                </c:pt>
                <c:pt idx="5693">
                  <c:v>1.0356521211964084E-2</c:v>
                </c:pt>
                <c:pt idx="5694">
                  <c:v>1.0363715738417286E-2</c:v>
                </c:pt>
                <c:pt idx="5695">
                  <c:v>1.0370915262804623E-2</c:v>
                </c:pt>
                <c:pt idx="5696">
                  <c:v>1.0378119788522577E-2</c:v>
                </c:pt>
                <c:pt idx="5697">
                  <c:v>1.0385329319196524E-2</c:v>
                </c:pt>
                <c:pt idx="5698">
                  <c:v>1.0392543858227821E-2</c:v>
                </c:pt>
                <c:pt idx="5699">
                  <c:v>1.0399763409095703E-2</c:v>
                </c:pt>
                <c:pt idx="5700">
                  <c:v>1.0406987975206101E-2</c:v>
                </c:pt>
                <c:pt idx="5701">
                  <c:v>1.0414217560194474E-2</c:v>
                </c:pt>
                <c:pt idx="5702">
                  <c:v>1.0421452167471642E-2</c:v>
                </c:pt>
                <c:pt idx="5703">
                  <c:v>1.0428691800450638E-2</c:v>
                </c:pt>
                <c:pt idx="5704">
                  <c:v>1.0435936462774504E-2</c:v>
                </c:pt>
                <c:pt idx="5705">
                  <c:v>1.0443186157861174E-2</c:v>
                </c:pt>
                <c:pt idx="5706">
                  <c:v>1.0450440889130799E-2</c:v>
                </c:pt>
                <c:pt idx="5707">
                  <c:v>1.0457700660234017E-2</c:v>
                </c:pt>
                <c:pt idx="5708">
                  <c:v>1.046496547459589E-2</c:v>
                </c:pt>
                <c:pt idx="5709">
                  <c:v>1.0472235335643704E-2</c:v>
                </c:pt>
                <c:pt idx="5710">
                  <c:v>1.0479510247035707E-2</c:v>
                </c:pt>
                <c:pt idx="5711">
                  <c:v>1.0486790212204108E-2</c:v>
                </c:pt>
                <c:pt idx="5712">
                  <c:v>1.0494075234659691E-2</c:v>
                </c:pt>
                <c:pt idx="5713">
                  <c:v>1.0501365317839274E-2</c:v>
                </c:pt>
                <c:pt idx="5714">
                  <c:v>1.0508660465411284E-2</c:v>
                </c:pt>
                <c:pt idx="5715">
                  <c:v>1.0515960680817475E-2</c:v>
                </c:pt>
                <c:pt idx="5716">
                  <c:v>1.0523265967501831E-2</c:v>
                </c:pt>
                <c:pt idx="5717">
                  <c:v>1.0530576329140428E-2</c:v>
                </c:pt>
                <c:pt idx="5718">
                  <c:v>1.0537891769182201E-2</c:v>
                </c:pt>
                <c:pt idx="5719">
                  <c:v>1.0545212291078314E-2</c:v>
                </c:pt>
                <c:pt idx="5720">
                  <c:v>1.0552537898512512E-2</c:v>
                </c:pt>
                <c:pt idx="5721">
                  <c:v>1.0559868594940918E-2</c:v>
                </c:pt>
                <c:pt idx="5722">
                  <c:v>1.0567204383821898E-2</c:v>
                </c:pt>
                <c:pt idx="5723">
                  <c:v>1.057454526884688E-2</c:v>
                </c:pt>
                <c:pt idx="5724">
                  <c:v>1.058189125347919E-2</c:v>
                </c:pt>
                <c:pt idx="5725">
                  <c:v>1.0589242341184411E-2</c:v>
                </c:pt>
                <c:pt idx="5726">
                  <c:v>1.0596598535661667E-2</c:v>
                </c:pt>
                <c:pt idx="5727">
                  <c:v>1.0603959840381509E-2</c:v>
                </c:pt>
                <c:pt idx="5728">
                  <c:v>1.061132625889395E-2</c:v>
                </c:pt>
                <c:pt idx="5729">
                  <c:v>1.0618697794674212E-2</c:v>
                </c:pt>
                <c:pt idx="5730">
                  <c:v>1.0626074451431702E-2</c:v>
                </c:pt>
                <c:pt idx="5731">
                  <c:v>1.0633456232646634E-2</c:v>
                </c:pt>
                <c:pt idx="5732">
                  <c:v>1.064084314180147E-2</c:v>
                </c:pt>
                <c:pt idx="5733">
                  <c:v>1.0648235182613363E-2</c:v>
                </c:pt>
                <c:pt idx="5734">
                  <c:v>1.0655632358569776E-2</c:v>
                </c:pt>
                <c:pt idx="5735">
                  <c:v>1.0663034673160439E-2</c:v>
                </c:pt>
                <c:pt idx="5736">
                  <c:v>1.0670442130110253E-2</c:v>
                </c:pt>
                <c:pt idx="5737">
                  <c:v>1.0677854732913959E-2</c:v>
                </c:pt>
                <c:pt idx="5738">
                  <c:v>1.0685272485068561E-2</c:v>
                </c:pt>
                <c:pt idx="5739">
                  <c:v>1.069269539030673E-2</c:v>
                </c:pt>
                <c:pt idx="5740">
                  <c:v>1.0700123452130493E-2</c:v>
                </c:pt>
                <c:pt idx="5741">
                  <c:v>1.070755667404415E-2</c:v>
                </c:pt>
                <c:pt idx="5742">
                  <c:v>1.0714995059788157E-2</c:v>
                </c:pt>
                <c:pt idx="5743">
                  <c:v>1.0722438612871843E-2</c:v>
                </c:pt>
                <c:pt idx="5744">
                  <c:v>1.0729887336884885E-2</c:v>
                </c:pt>
                <c:pt idx="5745">
                  <c:v>1.0737341235341331E-2</c:v>
                </c:pt>
                <c:pt idx="5746">
                  <c:v>1.0744800311992039E-2</c:v>
                </c:pt>
                <c:pt idx="5747">
                  <c:v>1.0752264570356102E-2</c:v>
                </c:pt>
                <c:pt idx="5748">
                  <c:v>1.0759734013954894E-2</c:v>
                </c:pt>
                <c:pt idx="5749">
                  <c:v>1.0767208646547101E-2</c:v>
                </c:pt>
                <c:pt idx="5750">
                  <c:v>1.077468847165915E-2</c:v>
                </c:pt>
                <c:pt idx="5751">
                  <c:v>1.0782173492819763E-2</c:v>
                </c:pt>
                <c:pt idx="5752">
                  <c:v>1.078966371379546E-2</c:v>
                </c:pt>
                <c:pt idx="5753">
                  <c:v>1.0797159138120028E-2</c:v>
                </c:pt>
                <c:pt idx="5754">
                  <c:v>1.0804659769329544E-2</c:v>
                </c:pt>
                <c:pt idx="5755">
                  <c:v>1.0812165611198384E-2</c:v>
                </c:pt>
                <c:pt idx="5756">
                  <c:v>1.0819676667267703E-2</c:v>
                </c:pt>
                <c:pt idx="5757">
                  <c:v>1.0827192941159735E-2</c:v>
                </c:pt>
                <c:pt idx="5758">
                  <c:v>1.083471443642039E-2</c:v>
                </c:pt>
                <c:pt idx="5759">
                  <c:v>1.0842241156834544E-2</c:v>
                </c:pt>
                <c:pt idx="5760">
                  <c:v>1.0849773105953205E-2</c:v>
                </c:pt>
                <c:pt idx="5761">
                  <c:v>1.0857310287329679E-2</c:v>
                </c:pt>
                <c:pt idx="5762">
                  <c:v>1.0864852704756739E-2</c:v>
                </c:pt>
                <c:pt idx="5763">
                  <c:v>1.0872400361792791E-2</c:v>
                </c:pt>
                <c:pt idx="5764">
                  <c:v>1.0879953261998558E-2</c:v>
                </c:pt>
                <c:pt idx="5765">
                  <c:v>1.0887511409174719E-2</c:v>
                </c:pt>
                <c:pt idx="5766">
                  <c:v>1.0895074806887105E-2</c:v>
                </c:pt>
                <c:pt idx="5767">
                  <c:v>1.0902643458703861E-2</c:v>
                </c:pt>
                <c:pt idx="5768">
                  <c:v>1.0910217368433594E-2</c:v>
                </c:pt>
                <c:pt idx="5769">
                  <c:v>1.0917796539649572E-2</c:v>
                </c:pt>
                <c:pt idx="5770">
                  <c:v>1.0925380975927381E-2</c:v>
                </c:pt>
                <c:pt idx="5771">
                  <c:v>1.0932970681083568E-2</c:v>
                </c:pt>
                <c:pt idx="5772">
                  <c:v>1.0940565658698859E-2</c:v>
                </c:pt>
                <c:pt idx="5773">
                  <c:v>1.0948165912435951E-2</c:v>
                </c:pt>
                <c:pt idx="5774">
                  <c:v>1.0955771445880377E-2</c:v>
                </c:pt>
                <c:pt idx="5775">
                  <c:v>1.0963382262859303E-2</c:v>
                </c:pt>
                <c:pt idx="5776">
                  <c:v>1.097099836696341E-2</c:v>
                </c:pt>
                <c:pt idx="5777">
                  <c:v>1.0978619761785708E-2</c:v>
                </c:pt>
                <c:pt idx="5778">
                  <c:v>1.0986246451161341E-2</c:v>
                </c:pt>
                <c:pt idx="5779">
                  <c:v>1.0993878438688482E-2</c:v>
                </c:pt>
                <c:pt idx="5780">
                  <c:v>1.1001515727967632E-2</c:v>
                </c:pt>
                <c:pt idx="5781">
                  <c:v>1.1009158322841937E-2</c:v>
                </c:pt>
                <c:pt idx="5782">
                  <c:v>1.1016806226917069E-2</c:v>
                </c:pt>
                <c:pt idx="5783">
                  <c:v>1.1024459443801041E-2</c:v>
                </c:pt>
                <c:pt idx="5784">
                  <c:v>1.1032117977345013E-2</c:v>
                </c:pt>
                <c:pt idx="5785">
                  <c:v>1.1039781831162178E-2</c:v>
                </c:pt>
                <c:pt idx="5786">
                  <c:v>1.1047451008868071E-2</c:v>
                </c:pt>
                <c:pt idx="5787">
                  <c:v>1.1055125514321884E-2</c:v>
                </c:pt>
                <c:pt idx="5788">
                  <c:v>1.1062805351144346E-2</c:v>
                </c:pt>
                <c:pt idx="5789">
                  <c:v>1.1070490523039085E-2</c:v>
                </c:pt>
                <c:pt idx="5790">
                  <c:v>1.1078181033631689E-2</c:v>
                </c:pt>
                <c:pt idx="5791">
                  <c:v>1.1085876886792087E-2</c:v>
                </c:pt>
                <c:pt idx="5792">
                  <c:v>1.1093578086151079E-2</c:v>
                </c:pt>
                <c:pt idx="5793">
                  <c:v>1.110128463534182E-2</c:v>
                </c:pt>
                <c:pt idx="5794">
                  <c:v>1.1108996538242306E-2</c:v>
                </c:pt>
                <c:pt idx="5795">
                  <c:v>1.1116713798490911E-2</c:v>
                </c:pt>
                <c:pt idx="5796">
                  <c:v>1.1124436419728365E-2</c:v>
                </c:pt>
                <c:pt idx="5797">
                  <c:v>1.1132164405840752E-2</c:v>
                </c:pt>
                <c:pt idx="5798">
                  <c:v>1.1139897760474032E-2</c:v>
                </c:pt>
                <c:pt idx="5799">
                  <c:v>1.1147636487276532E-2</c:v>
                </c:pt>
                <c:pt idx="5800">
                  <c:v>1.1155380590142438E-2</c:v>
                </c:pt>
                <c:pt idx="5801">
                  <c:v>1.1163130072725316E-2</c:v>
                </c:pt>
                <c:pt idx="5802">
                  <c:v>1.1170884938762376E-2</c:v>
                </c:pt>
                <c:pt idx="5803">
                  <c:v>1.1178645191912093E-2</c:v>
                </c:pt>
                <c:pt idx="5804">
                  <c:v>1.1186410836079486E-2</c:v>
                </c:pt>
                <c:pt idx="5805">
                  <c:v>1.1194181874928282E-2</c:v>
                </c:pt>
                <c:pt idx="5806">
                  <c:v>1.1201958312124585E-2</c:v>
                </c:pt>
                <c:pt idx="5807">
                  <c:v>1.1209740151581559E-2</c:v>
                </c:pt>
                <c:pt idx="5808">
                  <c:v>1.1217527396970571E-2</c:v>
                </c:pt>
                <c:pt idx="5809">
                  <c:v>1.122532005196537E-2</c:v>
                </c:pt>
                <c:pt idx="5810">
                  <c:v>1.1233118120487282E-2</c:v>
                </c:pt>
                <c:pt idx="5811">
                  <c:v>1.1240921606215329E-2</c:v>
                </c:pt>
                <c:pt idx="5812">
                  <c:v>1.1248730512830924E-2</c:v>
                </c:pt>
                <c:pt idx="5813">
                  <c:v>1.1256544844263569E-2</c:v>
                </c:pt>
                <c:pt idx="5814">
                  <c:v>1.1264364604199962E-2</c:v>
                </c:pt>
                <c:pt idx="5815">
                  <c:v>1.1272189796329187E-2</c:v>
                </c:pt>
                <c:pt idx="5816">
                  <c:v>1.1280020424588947E-2</c:v>
                </c:pt>
                <c:pt idx="5817">
                  <c:v>1.1287856492673625E-2</c:v>
                </c:pt>
                <c:pt idx="5818">
                  <c:v>1.1295698004362189E-2</c:v>
                </c:pt>
                <c:pt idx="5819">
                  <c:v>1.1303544963353991E-2</c:v>
                </c:pt>
                <c:pt idx="5820">
                  <c:v>1.131139737359768E-2</c:v>
                </c:pt>
                <c:pt idx="5821">
                  <c:v>1.1319255238797919E-2</c:v>
                </c:pt>
                <c:pt idx="5822">
                  <c:v>1.1327118562661772E-2</c:v>
                </c:pt>
                <c:pt idx="5823">
                  <c:v>1.1334987349146126E-2</c:v>
                </c:pt>
                <c:pt idx="5824">
                  <c:v>1.1342861601963369E-2</c:v>
                </c:pt>
                <c:pt idx="5825">
                  <c:v>1.1350741324828295E-2</c:v>
                </c:pt>
                <c:pt idx="5826">
                  <c:v>1.1358626521706047E-2</c:v>
                </c:pt>
                <c:pt idx="5827">
                  <c:v>1.1366517196316749E-2</c:v>
                </c:pt>
                <c:pt idx="5828">
                  <c:v>1.1374413352382949E-2</c:v>
                </c:pt>
                <c:pt idx="5829">
                  <c:v>1.1382314993878052E-2</c:v>
                </c:pt>
                <c:pt idx="5830">
                  <c:v>1.1390222124529949E-2</c:v>
                </c:pt>
                <c:pt idx="5831">
                  <c:v>1.1398134748068943E-2</c:v>
                </c:pt>
                <c:pt idx="5832">
                  <c:v>1.1406052868476731E-2</c:v>
                </c:pt>
                <c:pt idx="5833">
                  <c:v>1.1413976489488976E-2</c:v>
                </c:pt>
                <c:pt idx="5834">
                  <c:v>1.1421905614926868E-2</c:v>
                </c:pt>
                <c:pt idx="5835">
                  <c:v>1.142984024853109E-2</c:v>
                </c:pt>
                <c:pt idx="5836">
                  <c:v>1.1437780394294413E-2</c:v>
                </c:pt>
                <c:pt idx="5837">
                  <c:v>1.1445726055962889E-2</c:v>
                </c:pt>
                <c:pt idx="5838">
                  <c:v>1.1453677237285003E-2</c:v>
                </c:pt>
                <c:pt idx="5839">
                  <c:v>1.1461633942261852E-2</c:v>
                </c:pt>
                <c:pt idx="5840">
                  <c:v>1.1469596174647306E-2</c:v>
                </c:pt>
                <c:pt idx="5841">
                  <c:v>1.147756393819766E-2</c:v>
                </c:pt>
                <c:pt idx="5842">
                  <c:v>1.1485537236922361E-2</c:v>
                </c:pt>
                <c:pt idx="5843">
                  <c:v>1.1493516074583101E-2</c:v>
                </c:pt>
                <c:pt idx="5844">
                  <c:v>1.1501500454944016E-2</c:v>
                </c:pt>
                <c:pt idx="5845">
                  <c:v>1.1509490382022911E-2</c:v>
                </c:pt>
                <c:pt idx="5846">
                  <c:v>1.1517485859589323E-2</c:v>
                </c:pt>
                <c:pt idx="5847">
                  <c:v>1.1525486891499098E-2</c:v>
                </c:pt>
                <c:pt idx="5848">
                  <c:v>1.1533493481526843E-2</c:v>
                </c:pt>
                <c:pt idx="5849">
                  <c:v>1.1541505633701534E-2</c:v>
                </c:pt>
                <c:pt idx="5850">
                  <c:v>1.15495233518032E-2</c:v>
                </c:pt>
                <c:pt idx="5851">
                  <c:v>1.1557546639614317E-2</c:v>
                </c:pt>
                <c:pt idx="5852">
                  <c:v>1.1565575501172265E-2</c:v>
                </c:pt>
                <c:pt idx="5853">
                  <c:v>1.1573609940264956E-2</c:v>
                </c:pt>
                <c:pt idx="5854">
                  <c:v>1.1581649960682755E-2</c:v>
                </c:pt>
                <c:pt idx="5855">
                  <c:v>1.1589695566471464E-2</c:v>
                </c:pt>
                <c:pt idx="5856">
                  <c:v>1.1597746761426891E-2</c:v>
                </c:pt>
                <c:pt idx="5857">
                  <c:v>1.1605803549347307E-2</c:v>
                </c:pt>
                <c:pt idx="5858">
                  <c:v>1.1613865934286951E-2</c:v>
                </c:pt>
                <c:pt idx="5859">
                  <c:v>1.1621933920049548E-2</c:v>
                </c:pt>
                <c:pt idx="5860">
                  <c:v>1.1630007510441291E-2</c:v>
                </c:pt>
                <c:pt idx="5861">
                  <c:v>1.1638086709524875E-2</c:v>
                </c:pt>
                <c:pt idx="5862">
                  <c:v>1.1646171521111956E-2</c:v>
                </c:pt>
                <c:pt idx="5863">
                  <c:v>1.165426194910146E-2</c:v>
                </c:pt>
                <c:pt idx="5864">
                  <c:v>1.1662357997310167E-2</c:v>
                </c:pt>
                <c:pt idx="5865">
                  <c:v>1.1670459669812071E-2</c:v>
                </c:pt>
                <c:pt idx="5866">
                  <c:v>1.1678566970429434E-2</c:v>
                </c:pt>
                <c:pt idx="5867">
                  <c:v>1.1686679902986994E-2</c:v>
                </c:pt>
                <c:pt idx="5868">
                  <c:v>1.1694798471567245E-2</c:v>
                </c:pt>
                <c:pt idx="5869">
                  <c:v>1.1702922680000416E-2</c:v>
                </c:pt>
                <c:pt idx="5870">
                  <c:v>1.1711052532119225E-2</c:v>
                </c:pt>
                <c:pt idx="5871">
                  <c:v>1.1719188032014676E-2</c:v>
                </c:pt>
                <c:pt idx="5872">
                  <c:v>1.172732918352499E-2</c:v>
                </c:pt>
                <c:pt idx="5873">
                  <c:v>1.1735475990490876E-2</c:v>
                </c:pt>
                <c:pt idx="5874">
                  <c:v>1.174362845701187E-2</c:v>
                </c:pt>
                <c:pt idx="5875">
                  <c:v>1.1751786586934198E-2</c:v>
                </c:pt>
                <c:pt idx="5876">
                  <c:v>1.1759950384106578E-2</c:v>
                </c:pt>
                <c:pt idx="5877">
                  <c:v>1.1768119852637097E-2</c:v>
                </c:pt>
                <c:pt idx="5878">
                  <c:v>1.1776294996380002E-2</c:v>
                </c:pt>
                <c:pt idx="5879">
                  <c:v>1.178447581927778E-2</c:v>
                </c:pt>
                <c:pt idx="5880">
                  <c:v>1.1792662325189858E-2</c:v>
                </c:pt>
                <c:pt idx="5881">
                  <c:v>1.1800854518235747E-2</c:v>
                </c:pt>
                <c:pt idx="5882">
                  <c:v>1.1809052402280416E-2</c:v>
                </c:pt>
                <c:pt idx="5883">
                  <c:v>1.1817255981191337E-2</c:v>
                </c:pt>
                <c:pt idx="5884">
                  <c:v>1.1825465259096618E-2</c:v>
                </c:pt>
                <c:pt idx="5885">
                  <c:v>1.1833680239869283E-2</c:v>
                </c:pt>
                <c:pt idx="5886">
                  <c:v>1.1841900927384874E-2</c:v>
                </c:pt>
                <c:pt idx="5887">
                  <c:v>1.1850127325780105E-2</c:v>
                </c:pt>
                <c:pt idx="5888">
                  <c:v>1.1858359438936079E-2</c:v>
                </c:pt>
                <c:pt idx="5889">
                  <c:v>1.1866597270736419E-2</c:v>
                </c:pt>
                <c:pt idx="5890">
                  <c:v>1.1874840825326466E-2</c:v>
                </c:pt>
                <c:pt idx="5891">
                  <c:v>1.1883090106595419E-2</c:v>
                </c:pt>
                <c:pt idx="5892">
                  <c:v>1.189134511852152E-2</c:v>
                </c:pt>
                <c:pt idx="5893">
                  <c:v>1.1899605864999194E-2</c:v>
                </c:pt>
                <c:pt idx="5894">
                  <c:v>1.1907872350185311E-2</c:v>
                </c:pt>
                <c:pt idx="5895">
                  <c:v>1.1916144577979891E-2</c:v>
                </c:pt>
                <c:pt idx="5896">
                  <c:v>1.1924422552285478E-2</c:v>
                </c:pt>
                <c:pt idx="5897">
                  <c:v>1.1932706277267615E-2</c:v>
                </c:pt>
                <c:pt idx="5898">
                  <c:v>1.1940995756834452E-2</c:v>
                </c:pt>
                <c:pt idx="5899">
                  <c:v>1.1949290994896675E-2</c:v>
                </c:pt>
                <c:pt idx="5900">
                  <c:v>1.195759199562851E-2</c:v>
                </c:pt>
                <c:pt idx="5901">
                  <c:v>1.1965898762946263E-2</c:v>
                </c:pt>
                <c:pt idx="5902">
                  <c:v>1.1974211300768769E-2</c:v>
                </c:pt>
                <c:pt idx="5903">
                  <c:v>1.1982529613278968E-2</c:v>
                </c:pt>
                <c:pt idx="5904">
                  <c:v>1.1990853704401325E-2</c:v>
                </c:pt>
                <c:pt idx="5905">
                  <c:v>1.1999183578062855E-2</c:v>
                </c:pt>
                <c:pt idx="5906">
                  <c:v>1.2007519238455213E-2</c:v>
                </c:pt>
                <c:pt idx="5907">
                  <c:v>1.2015860689511057E-2</c:v>
                </c:pt>
                <c:pt idx="5908">
                  <c:v>1.2024207935253075E-2</c:v>
                </c:pt>
                <c:pt idx="5909">
                  <c:v>1.2032560979619203E-2</c:v>
                </c:pt>
                <c:pt idx="5910">
                  <c:v>1.204091982681276E-2</c:v>
                </c:pt>
                <c:pt idx="5911">
                  <c:v>1.2049284480777337E-2</c:v>
                </c:pt>
                <c:pt idx="5912">
                  <c:v>1.2057654945459085E-2</c:v>
                </c:pt>
                <c:pt idx="5913">
                  <c:v>1.2066031225070087E-2</c:v>
                </c:pt>
                <c:pt idx="5914">
                  <c:v>1.2074413323562161E-2</c:v>
                </c:pt>
                <c:pt idx="5915">
                  <c:v>1.2082801244889684E-2</c:v>
                </c:pt>
                <c:pt idx="5916">
                  <c:v>1.2091194993273525E-2</c:v>
                </c:pt>
                <c:pt idx="5917">
                  <c:v>1.2099594572673742E-2</c:v>
                </c:pt>
                <c:pt idx="5918">
                  <c:v>1.2107999987052963E-2</c:v>
                </c:pt>
                <c:pt idx="5919">
                  <c:v>1.2116411240640855E-2</c:v>
                </c:pt>
                <c:pt idx="5920">
                  <c:v>1.2124828337405738E-2</c:v>
                </c:pt>
                <c:pt idx="5921">
                  <c:v>1.2133251281318501E-2</c:v>
                </c:pt>
                <c:pt idx="5922">
                  <c:v>1.2141680076617636E-2</c:v>
                </c:pt>
                <c:pt idx="5923">
                  <c:v>1.2150114727279736E-2</c:v>
                </c:pt>
                <c:pt idx="5924">
                  <c:v>1.2158555237372437E-2</c:v>
                </c:pt>
                <c:pt idx="5925">
                  <c:v>1.2167001610877675E-2</c:v>
                </c:pt>
                <c:pt idx="5926">
                  <c:v>1.2175453852045732E-2</c:v>
                </c:pt>
                <c:pt idx="5927">
                  <c:v>1.218391196486426E-2</c:v>
                </c:pt>
                <c:pt idx="5928">
                  <c:v>1.2192375953323502E-2</c:v>
                </c:pt>
                <c:pt idx="5929">
                  <c:v>1.2200845821682604E-2</c:v>
                </c:pt>
                <c:pt idx="5930">
                  <c:v>1.2209321573937533E-2</c:v>
                </c:pt>
                <c:pt idx="5931">
                  <c:v>1.2217803214086853E-2</c:v>
                </c:pt>
                <c:pt idx="5932">
                  <c:v>1.2226290746398595E-2</c:v>
                </c:pt>
                <c:pt idx="5933">
                  <c:v>1.2234784174877058E-2</c:v>
                </c:pt>
                <c:pt idx="5934">
                  <c:v>1.2243283503529144E-2</c:v>
                </c:pt>
                <c:pt idx="5935">
                  <c:v>1.2251788736631785E-2</c:v>
                </c:pt>
                <c:pt idx="5936">
                  <c:v>1.2260299878197633E-2</c:v>
                </c:pt>
                <c:pt idx="5937">
                  <c:v>1.2268816932331214E-2</c:v>
                </c:pt>
                <c:pt idx="5938">
                  <c:v>1.2277339903050575E-2</c:v>
                </c:pt>
                <c:pt idx="5939">
                  <c:v>1.2285868794644541E-2</c:v>
                </c:pt>
                <c:pt idx="5940">
                  <c:v>1.229440361113693E-2</c:v>
                </c:pt>
                <c:pt idx="5941">
                  <c:v>1.2302944356554166E-2</c:v>
                </c:pt>
                <c:pt idx="5942">
                  <c:v>1.2311491035194022E-2</c:v>
                </c:pt>
                <c:pt idx="5943">
                  <c:v>1.2320043651088705E-2</c:v>
                </c:pt>
                <c:pt idx="5944">
                  <c:v>1.2328602208273037E-2</c:v>
                </c:pt>
                <c:pt idx="5945">
                  <c:v>1.2337166711053754E-2</c:v>
                </c:pt>
                <c:pt idx="5946">
                  <c:v>1.2345737163471475E-2</c:v>
                </c:pt>
                <c:pt idx="5947">
                  <c:v>1.2354313569569434E-2</c:v>
                </c:pt>
                <c:pt idx="5948">
                  <c:v>1.2362895933663347E-2</c:v>
                </c:pt>
                <c:pt idx="5949">
                  <c:v>1.2371484259802262E-2</c:v>
                </c:pt>
                <c:pt idx="5950">
                  <c:v>1.2380078552037845E-2</c:v>
                </c:pt>
                <c:pt idx="5951">
                  <c:v>1.2388678814694814E-2</c:v>
                </c:pt>
                <c:pt idx="5952">
                  <c:v>1.2397285051830655E-2</c:v>
                </c:pt>
                <c:pt idx="5953">
                  <c:v>1.2405897267595757E-2</c:v>
                </c:pt>
                <c:pt idx="5954">
                  <c:v>1.2414515466053056E-2</c:v>
                </c:pt>
                <c:pt idx="5955">
                  <c:v>1.2423139651539301E-2</c:v>
                </c:pt>
                <c:pt idx="5956">
                  <c:v>1.2431769828123265E-2</c:v>
                </c:pt>
                <c:pt idx="5957">
                  <c:v>1.2440405999876364E-2</c:v>
                </c:pt>
                <c:pt idx="5958">
                  <c:v>1.2449048171144384E-2</c:v>
                </c:pt>
                <c:pt idx="5959">
                  <c:v>1.2457696346004589E-2</c:v>
                </c:pt>
                <c:pt idx="5960">
                  <c:v>1.2466350528536882E-2</c:v>
                </c:pt>
                <c:pt idx="5961">
                  <c:v>1.2475010723096116E-2</c:v>
                </c:pt>
                <c:pt idx="5962">
                  <c:v>1.2483676933768057E-2</c:v>
                </c:pt>
                <c:pt idx="5963">
                  <c:v>1.2492349164641115E-2</c:v>
                </c:pt>
                <c:pt idx="5964">
                  <c:v>1.2501027420079226E-2</c:v>
                </c:pt>
                <c:pt idx="5965">
                  <c:v>1.2509711704176677E-2</c:v>
                </c:pt>
                <c:pt idx="5966">
                  <c:v>1.2518402021030405E-2</c:v>
                </c:pt>
                <c:pt idx="5967">
                  <c:v>1.2527098375013446E-2</c:v>
                </c:pt>
                <c:pt idx="5968">
                  <c:v>1.2535800770228625E-2</c:v>
                </c:pt>
                <c:pt idx="5969">
                  <c:v>1.25445092108727E-2</c:v>
                </c:pt>
                <c:pt idx="5970">
                  <c:v>1.2553223701054004E-2</c:v>
                </c:pt>
                <c:pt idx="5971">
                  <c:v>1.2561944245157738E-2</c:v>
                </c:pt>
                <c:pt idx="5972">
                  <c:v>1.2570670847298139E-2</c:v>
                </c:pt>
                <c:pt idx="5973">
                  <c:v>1.257940351159211E-2</c:v>
                </c:pt>
                <c:pt idx="5974">
                  <c:v>1.2588142242433998E-2</c:v>
                </c:pt>
                <c:pt idx="5975">
                  <c:v>1.2596887043946618E-2</c:v>
                </c:pt>
                <c:pt idx="5976">
                  <c:v>1.260563792025546E-2</c:v>
                </c:pt>
                <c:pt idx="5977">
                  <c:v>1.2614394875764033E-2</c:v>
                </c:pt>
                <c:pt idx="5978">
                  <c:v>1.2623157914603752E-2</c:v>
                </c:pt>
                <c:pt idx="5979">
                  <c:v>1.2631927040908712E-2</c:v>
                </c:pt>
                <c:pt idx="5980">
                  <c:v>1.2640702259091604E-2</c:v>
                </c:pt>
                <c:pt idx="5981">
                  <c:v>1.264948357329246E-2</c:v>
                </c:pt>
                <c:pt idx="5982">
                  <c:v>1.2658270987746094E-2</c:v>
                </c:pt>
                <c:pt idx="5983">
                  <c:v>1.2667064506598104E-2</c:v>
                </c:pt>
                <c:pt idx="5984">
                  <c:v>1.2675864134273452E-2</c:v>
                </c:pt>
                <c:pt idx="5985">
                  <c:v>1.2684669874923688E-2</c:v>
                </c:pt>
                <c:pt idx="5986">
                  <c:v>1.2693481732703051E-2</c:v>
                </c:pt>
                <c:pt idx="5987">
                  <c:v>1.2702299712045735E-2</c:v>
                </c:pt>
                <c:pt idx="5988">
                  <c:v>1.2711123817111945E-2</c:v>
                </c:pt>
                <c:pt idx="5989">
                  <c:v>1.2719954052064586E-2</c:v>
                </c:pt>
                <c:pt idx="5990">
                  <c:v>1.2728790421347098E-2</c:v>
                </c:pt>
                <c:pt idx="5991">
                  <c:v>1.2737632929128365E-2</c:v>
                </c:pt>
                <c:pt idx="5992">
                  <c:v>1.274648157957997E-2</c:v>
                </c:pt>
                <c:pt idx="5993">
                  <c:v>1.2755336377154623E-2</c:v>
                </c:pt>
                <c:pt idx="5994">
                  <c:v>1.2764197326029899E-2</c:v>
                </c:pt>
                <c:pt idx="5995">
                  <c:v>1.2773064430386083E-2</c:v>
                </c:pt>
                <c:pt idx="5996">
                  <c:v>1.2781937694685171E-2</c:v>
                </c:pt>
                <c:pt idx="5997">
                  <c:v>1.2790817123113449E-2</c:v>
                </c:pt>
                <c:pt idx="5998">
                  <c:v>1.2799702719953053E-2</c:v>
                </c:pt>
                <c:pt idx="5999">
                  <c:v>1.2808594489395891E-2</c:v>
                </c:pt>
                <c:pt idx="6000">
                  <c:v>1.2817492435916374E-2</c:v>
                </c:pt>
                <c:pt idx="6001">
                  <c:v>1.2826396563712431E-2</c:v>
                </c:pt>
                <c:pt idx="6002">
                  <c:v>1.283530687698472E-2</c:v>
                </c:pt>
                <c:pt idx="6003">
                  <c:v>1.284422338021698E-2</c:v>
                </c:pt>
                <c:pt idx="6004">
                  <c:v>1.2853146077615894E-2</c:v>
                </c:pt>
                <c:pt idx="6005">
                  <c:v>1.2862074973390883E-2</c:v>
                </c:pt>
                <c:pt idx="6006">
                  <c:v>1.2871010072035031E-2</c:v>
                </c:pt>
                <c:pt idx="6007">
                  <c:v>1.2879951377763803E-2</c:v>
                </c:pt>
                <c:pt idx="6008">
                  <c:v>1.2888898894795392E-2</c:v>
                </c:pt>
                <c:pt idx="6009">
                  <c:v>1.2897852627632257E-2</c:v>
                </c:pt>
                <c:pt idx="6010">
                  <c:v>1.2906812580498651E-2</c:v>
                </c:pt>
                <c:pt idx="6011">
                  <c:v>1.2915778757621564E-2</c:v>
                </c:pt>
                <c:pt idx="6012">
                  <c:v>1.2924751163512846E-2</c:v>
                </c:pt>
                <c:pt idx="6013">
                  <c:v>1.2933729802405558E-2</c:v>
                </c:pt>
                <c:pt idx="6014">
                  <c:v>1.2942714678629678E-2</c:v>
                </c:pt>
                <c:pt idx="6015">
                  <c:v>1.2951705796423954E-2</c:v>
                </c:pt>
                <c:pt idx="6016">
                  <c:v>1.2960703160312788E-2</c:v>
                </c:pt>
                <c:pt idx="6017">
                  <c:v>1.2969706774541014E-2</c:v>
                </c:pt>
                <c:pt idx="6018">
                  <c:v>1.2978716643356222E-2</c:v>
                </c:pt>
                <c:pt idx="6019">
                  <c:v>1.2987732771292249E-2</c:v>
                </c:pt>
                <c:pt idx="6020">
                  <c:v>1.2996755162602782E-2</c:v>
                </c:pt>
                <c:pt idx="6021">
                  <c:v>1.300578382154427E-2</c:v>
                </c:pt>
                <c:pt idx="6022">
                  <c:v>1.3014818752660003E-2</c:v>
                </c:pt>
                <c:pt idx="6023">
                  <c:v>1.3023859960212542E-2</c:v>
                </c:pt>
                <c:pt idx="6024">
                  <c:v>1.3032907448467211E-2</c:v>
                </c:pt>
                <c:pt idx="6025">
                  <c:v>1.3041961221976777E-2</c:v>
                </c:pt>
                <c:pt idx="6026">
                  <c:v>1.3051021285012687E-2</c:v>
                </c:pt>
                <c:pt idx="6027">
                  <c:v>1.3060087641944189E-2</c:v>
                </c:pt>
                <c:pt idx="6028">
                  <c:v>1.3069160297048467E-2</c:v>
                </c:pt>
                <c:pt idx="6029">
                  <c:v>1.3078239254890954E-2</c:v>
                </c:pt>
                <c:pt idx="6030">
                  <c:v>1.3087324519754983E-2</c:v>
                </c:pt>
                <c:pt idx="6031">
                  <c:v>1.3096416095926659E-2</c:v>
                </c:pt>
                <c:pt idx="6032">
                  <c:v>1.3105513987980938E-2</c:v>
                </c:pt>
                <c:pt idx="6033">
                  <c:v>1.3114618200210079E-2</c:v>
                </c:pt>
                <c:pt idx="6034">
                  <c:v>1.3123728736909134E-2</c:v>
                </c:pt>
                <c:pt idx="6035">
                  <c:v>1.3132845602662594E-2</c:v>
                </c:pt>
                <c:pt idx="6036">
                  <c:v>1.3141968801771675E-2</c:v>
                </c:pt>
                <c:pt idx="6037">
                  <c:v>1.3151098338540383E-2</c:v>
                </c:pt>
                <c:pt idx="6038">
                  <c:v>1.316023421756277E-2</c:v>
                </c:pt>
                <c:pt idx="6039">
                  <c:v>1.3169376443149023E-2</c:v>
                </c:pt>
                <c:pt idx="6040">
                  <c:v>1.3178525019612123E-2</c:v>
                </c:pt>
                <c:pt idx="6041">
                  <c:v>1.3187679951555703E-2</c:v>
                </c:pt>
                <c:pt idx="6042">
                  <c:v>1.3196841243298941E-2</c:v>
                </c:pt>
                <c:pt idx="6043">
                  <c:v>1.3206008899259896E-2</c:v>
                </c:pt>
                <c:pt idx="6044">
                  <c:v>1.3215182923763545E-2</c:v>
                </c:pt>
                <c:pt idx="6045">
                  <c:v>1.3224363321426333E-2</c:v>
                </c:pt>
                <c:pt idx="6046">
                  <c:v>1.3233550096579446E-2</c:v>
                </c:pt>
                <c:pt idx="6047">
                  <c:v>1.3242743253556882E-2</c:v>
                </c:pt>
                <c:pt idx="6048">
                  <c:v>1.3251942796984708E-2</c:v>
                </c:pt>
                <c:pt idx="6049">
                  <c:v>1.3261148731203149E-2</c:v>
                </c:pt>
                <c:pt idx="6050">
                  <c:v>1.3270361060555239E-2</c:v>
                </c:pt>
                <c:pt idx="6051">
                  <c:v>1.3279579789676695E-2</c:v>
                </c:pt>
                <c:pt idx="6052">
                  <c:v>1.3288804922916789E-2</c:v>
                </c:pt>
                <c:pt idx="6053">
                  <c:v>1.3298036464627617E-2</c:v>
                </c:pt>
                <c:pt idx="6054">
                  <c:v>1.3307274419454561E-2</c:v>
                </c:pt>
                <c:pt idx="6055">
                  <c:v>1.3316518791755964E-2</c:v>
                </c:pt>
                <c:pt idx="6056">
                  <c:v>1.3325769585892999E-2</c:v>
                </c:pt>
                <c:pt idx="6057">
                  <c:v>1.3335026806520734E-2</c:v>
                </c:pt>
                <c:pt idx="6058">
                  <c:v>1.3344290458006607E-2</c:v>
                </c:pt>
                <c:pt idx="6059">
                  <c:v>1.3353560544818038E-2</c:v>
                </c:pt>
                <c:pt idx="6060">
                  <c:v>1.3362837071328329E-2</c:v>
                </c:pt>
                <c:pt idx="6061">
                  <c:v>1.3372120042205504E-2</c:v>
                </c:pt>
                <c:pt idx="6062">
                  <c:v>1.3381409461829143E-2</c:v>
                </c:pt>
                <c:pt idx="6063">
                  <c:v>1.3390705334581665E-2</c:v>
                </c:pt>
                <c:pt idx="6064">
                  <c:v>1.3400007665140828E-2</c:v>
                </c:pt>
                <c:pt idx="6065">
                  <c:v>1.3409316457895349E-2</c:v>
                </c:pt>
                <c:pt idx="6066">
                  <c:v>1.3418631717236786E-2</c:v>
                </c:pt>
                <c:pt idx="6067">
                  <c:v>1.3427953447852652E-2</c:v>
                </c:pt>
                <c:pt idx="6068">
                  <c:v>1.3437281654140817E-2</c:v>
                </c:pt>
                <c:pt idx="6069">
                  <c:v>1.3446616340501996E-2</c:v>
                </c:pt>
                <c:pt idx="6070">
                  <c:v>1.345595751163348E-2</c:v>
                </c:pt>
                <c:pt idx="6071">
                  <c:v>1.3465305171942308E-2</c:v>
                </c:pt>
                <c:pt idx="6072">
                  <c:v>1.3474659325936417E-2</c:v>
                </c:pt>
                <c:pt idx="6073">
                  <c:v>1.3484019978028771E-2</c:v>
                </c:pt>
                <c:pt idx="6074">
                  <c:v>1.3493387132929718E-2</c:v>
                </c:pt>
                <c:pt idx="6075">
                  <c:v>1.3502760795058563E-2</c:v>
                </c:pt>
                <c:pt idx="6076">
                  <c:v>1.3512140968837466E-2</c:v>
                </c:pt>
                <c:pt idx="6077">
                  <c:v>1.3521527658986605E-2</c:v>
                </c:pt>
                <c:pt idx="6078">
                  <c:v>1.3530920869934496E-2</c:v>
                </c:pt>
                <c:pt idx="6079">
                  <c:v>1.3540320606112525E-2</c:v>
                </c:pt>
                <c:pt idx="6080">
                  <c:v>1.3549726872250711E-2</c:v>
                </c:pt>
                <c:pt idx="6081">
                  <c:v>1.3559139672786808E-2</c:v>
                </c:pt>
                <c:pt idx="6082">
                  <c:v>1.3568559012161443E-2</c:v>
                </c:pt>
                <c:pt idx="6083">
                  <c:v>1.3577984895114499E-2</c:v>
                </c:pt>
                <c:pt idx="6084">
                  <c:v>1.3587417326092985E-2</c:v>
                </c:pt>
                <c:pt idx="6085">
                  <c:v>1.359685630954679E-2</c:v>
                </c:pt>
                <c:pt idx="6086">
                  <c:v>1.3606301850225683E-2</c:v>
                </c:pt>
                <c:pt idx="6087">
                  <c:v>1.3615753952585944E-2</c:v>
                </c:pt>
                <c:pt idx="6088">
                  <c:v>1.3625212621185878E-2</c:v>
                </c:pt>
                <c:pt idx="6089">
                  <c:v>1.3634677860487755E-2</c:v>
                </c:pt>
                <c:pt idx="6090">
                  <c:v>1.3644149675254557E-2</c:v>
                </c:pt>
                <c:pt idx="6091">
                  <c:v>1.3653628069954956E-2</c:v>
                </c:pt>
                <c:pt idx="6092">
                  <c:v>1.3663113049060531E-2</c:v>
                </c:pt>
                <c:pt idx="6093">
                  <c:v>1.3672604617344193E-2</c:v>
                </c:pt>
                <c:pt idx="6094">
                  <c:v>1.3682102779283939E-2</c:v>
                </c:pt>
                <c:pt idx="6095">
                  <c:v>1.3691607539360669E-2</c:v>
                </c:pt>
                <c:pt idx="6096">
                  <c:v>1.370111890235725E-2</c:v>
                </c:pt>
                <c:pt idx="6097">
                  <c:v>1.3710636872761018E-2</c:v>
                </c:pt>
                <c:pt idx="6098">
                  <c:v>1.3720161455062217E-2</c:v>
                </c:pt>
                <c:pt idx="6099">
                  <c:v>1.3729692654053691E-2</c:v>
                </c:pt>
                <c:pt idx="6100">
                  <c:v>1.3739230474232133E-2</c:v>
                </c:pt>
                <c:pt idx="6101">
                  <c:v>1.3748774920097148E-2</c:v>
                </c:pt>
                <c:pt idx="6102">
                  <c:v>1.3758325996451579E-2</c:v>
                </c:pt>
                <c:pt idx="6103">
                  <c:v>1.3767883707801498E-2</c:v>
                </c:pt>
                <c:pt idx="6104">
                  <c:v>1.3777448058756137E-2</c:v>
                </c:pt>
                <c:pt idx="6105">
                  <c:v>1.378701905382762E-2</c:v>
                </c:pt>
                <c:pt idx="6106">
                  <c:v>1.3796596697832151E-2</c:v>
                </c:pt>
                <c:pt idx="6107">
                  <c:v>1.3806180995288332E-2</c:v>
                </c:pt>
                <c:pt idx="6108">
                  <c:v>1.3815771950717698E-2</c:v>
                </c:pt>
                <c:pt idx="6109">
                  <c:v>1.3825369568946493E-2</c:v>
                </c:pt>
                <c:pt idx="6110">
                  <c:v>1.3834973854502745E-2</c:v>
                </c:pt>
                <c:pt idx="6111">
                  <c:v>1.3844584811917417E-2</c:v>
                </c:pt>
                <c:pt idx="6112">
                  <c:v>1.3854202446026821E-2</c:v>
                </c:pt>
                <c:pt idx="6113">
                  <c:v>1.3863826761368424E-2</c:v>
                </c:pt>
                <c:pt idx="6114">
                  <c:v>1.3873457762482643E-2</c:v>
                </c:pt>
                <c:pt idx="6115">
                  <c:v>1.3883095454215873E-2</c:v>
                </c:pt>
                <c:pt idx="6116">
                  <c:v>1.3892739841115047E-2</c:v>
                </c:pt>
                <c:pt idx="6117">
                  <c:v>1.3902390927831201E-2</c:v>
                </c:pt>
                <c:pt idx="6118">
                  <c:v>1.3912048718917379E-2</c:v>
                </c:pt>
                <c:pt idx="6119">
                  <c:v>1.3921713219233457E-2</c:v>
                </c:pt>
                <c:pt idx="6120">
                  <c:v>1.3931384433339015E-2</c:v>
                </c:pt>
                <c:pt idx="6121">
                  <c:v>1.3941062365796593E-2</c:v>
                </c:pt>
                <c:pt idx="6122">
                  <c:v>1.3950747021476206E-2</c:v>
                </c:pt>
                <c:pt idx="6123">
                  <c:v>1.3960438404946939E-2</c:v>
                </c:pt>
                <c:pt idx="6124">
                  <c:v>1.3970136520780852E-2</c:v>
                </c:pt>
                <c:pt idx="6125">
                  <c:v>1.3979841373858107E-2</c:v>
                </c:pt>
                <c:pt idx="6126">
                  <c:v>1.398955296875733E-2</c:v>
                </c:pt>
                <c:pt idx="6127">
                  <c:v>1.3999271310060105E-2</c:v>
                </c:pt>
                <c:pt idx="6128">
                  <c:v>1.400899640265678E-2</c:v>
                </c:pt>
                <c:pt idx="6129">
                  <c:v>1.4018728251135523E-2</c:v>
                </c:pt>
                <c:pt idx="6130">
                  <c:v>1.4028466860087479E-2</c:v>
                </c:pt>
                <c:pt idx="6131">
                  <c:v>1.403821223441319E-2</c:v>
                </c:pt>
                <c:pt idx="6132">
                  <c:v>1.4047964378710396E-2</c:v>
                </c:pt>
                <c:pt idx="6133">
                  <c:v>1.4057723297682099E-2</c:v>
                </c:pt>
                <c:pt idx="6134">
                  <c:v>1.4067488995932211E-2</c:v>
                </c:pt>
                <c:pt idx="6135">
                  <c:v>1.4077261478374911E-2</c:v>
                </c:pt>
                <c:pt idx="6136">
                  <c:v>1.4087040749620723E-2</c:v>
                </c:pt>
                <c:pt idx="6137">
                  <c:v>1.4096826814283165E-2</c:v>
                </c:pt>
                <c:pt idx="6138">
                  <c:v>1.4106619677286662E-2</c:v>
                </c:pt>
                <c:pt idx="6139">
                  <c:v>1.4116419343251354E-2</c:v>
                </c:pt>
                <c:pt idx="6140">
                  <c:v>1.412622581680038E-2</c:v>
                </c:pt>
                <c:pt idx="6141">
                  <c:v>1.4136039102868436E-2</c:v>
                </c:pt>
                <c:pt idx="6142">
                  <c:v>1.4145859206085295E-2</c:v>
                </c:pt>
                <c:pt idx="6143">
                  <c:v>1.4155686131083738E-2</c:v>
                </c:pt>
                <c:pt idx="6144">
                  <c:v>1.4165519882808755E-2</c:v>
                </c:pt>
                <c:pt idx="6145">
                  <c:v>1.4175360465899772E-2</c:v>
                </c:pt>
                <c:pt idx="6146">
                  <c:v>1.4185207884999235E-2</c:v>
                </c:pt>
                <c:pt idx="6147">
                  <c:v>1.4195062145062441E-2</c:v>
                </c:pt>
                <c:pt idx="6148">
                  <c:v>1.4204923250738497E-2</c:v>
                </c:pt>
                <c:pt idx="6149">
                  <c:v>1.4214791206782953E-2</c:v>
                </c:pt>
                <c:pt idx="6150">
                  <c:v>1.4224666017851164E-2</c:v>
                </c:pt>
                <c:pt idx="6151">
                  <c:v>1.4234547688912212E-2</c:v>
                </c:pt>
                <c:pt idx="6152">
                  <c:v>1.4244436224628136E-2</c:v>
                </c:pt>
                <c:pt idx="6153">
                  <c:v>1.4254331629664004E-2</c:v>
                </c:pt>
                <c:pt idx="6154">
                  <c:v>1.4264233908999256E-2</c:v>
                </c:pt>
                <c:pt idx="6155">
                  <c:v>1.4274143067305657E-2</c:v>
                </c:pt>
                <c:pt idx="6156">
                  <c:v>1.4284059109258E-2</c:v>
                </c:pt>
                <c:pt idx="6157">
                  <c:v>1.4293982039846114E-2</c:v>
                </c:pt>
                <c:pt idx="6158">
                  <c:v>1.4303911863751507E-2</c:v>
                </c:pt>
                <c:pt idx="6159">
                  <c:v>1.431384858565872E-2</c:v>
                </c:pt>
                <c:pt idx="6160">
                  <c:v>1.4323792210567987E-2</c:v>
                </c:pt>
                <c:pt idx="6161">
                  <c:v>1.4333742743170581E-2</c:v>
                </c:pt>
                <c:pt idx="6162">
                  <c:v>1.4343700188265175E-2</c:v>
                </c:pt>
                <c:pt idx="6163">
                  <c:v>1.4353664550549343E-2</c:v>
                </c:pt>
                <c:pt idx="6164">
                  <c:v>1.4363635835037228E-2</c:v>
                </c:pt>
                <c:pt idx="6165">
                  <c:v>1.4373614046433151E-2</c:v>
                </c:pt>
                <c:pt idx="6166">
                  <c:v>1.438359918944448E-2</c:v>
                </c:pt>
                <c:pt idx="6167">
                  <c:v>1.4393591269095818E-2</c:v>
                </c:pt>
                <c:pt idx="6168">
                  <c:v>1.4403590290101293E-2</c:v>
                </c:pt>
                <c:pt idx="6169">
                  <c:v>1.4413596257178094E-2</c:v>
                </c:pt>
                <c:pt idx="6170">
                  <c:v>1.4423609175361301E-2</c:v>
                </c:pt>
                <c:pt idx="6171">
                  <c:v>1.4433629049374876E-2</c:v>
                </c:pt>
                <c:pt idx="6172">
                  <c:v>1.444365588394584E-2</c:v>
                </c:pt>
                <c:pt idx="6173">
                  <c:v>1.4453689684119777E-2</c:v>
                </c:pt>
                <c:pt idx="6174">
                  <c:v>1.4463730454630501E-2</c:v>
                </c:pt>
                <c:pt idx="6175">
                  <c:v>1.4473778200214893E-2</c:v>
                </c:pt>
                <c:pt idx="6176">
                  <c:v>1.4483832925929058E-2</c:v>
                </c:pt>
                <c:pt idx="6177">
                  <c:v>1.449389463651668E-2</c:v>
                </c:pt>
                <c:pt idx="6178">
                  <c:v>1.4503963336830052E-2</c:v>
                </c:pt>
                <c:pt idx="6179">
                  <c:v>1.4514039031619231E-2</c:v>
                </c:pt>
                <c:pt idx="6180">
                  <c:v>1.4524121725954386E-2</c:v>
                </c:pt>
                <c:pt idx="6181">
                  <c:v>1.4534211424592399E-2</c:v>
                </c:pt>
                <c:pt idx="6182">
                  <c:v>1.4544308132293234E-2</c:v>
                </c:pt>
                <c:pt idx="6183">
                  <c:v>1.4554411854137634E-2</c:v>
                </c:pt>
                <c:pt idx="6184">
                  <c:v>1.4564522594892397E-2</c:v>
                </c:pt>
                <c:pt idx="6185">
                  <c:v>1.457464035932742E-2</c:v>
                </c:pt>
                <c:pt idx="6186">
                  <c:v>1.4584765152534037E-2</c:v>
                </c:pt>
                <c:pt idx="6187">
                  <c:v>1.4594896979288993E-2</c:v>
                </c:pt>
                <c:pt idx="6188">
                  <c:v>1.4605035844372127E-2</c:v>
                </c:pt>
                <c:pt idx="6189">
                  <c:v>1.4615181752885394E-2</c:v>
                </c:pt>
                <c:pt idx="6190">
                  <c:v>1.4625334709615499E-2</c:v>
                </c:pt>
                <c:pt idx="6191">
                  <c:v>1.463549471935225E-2</c:v>
                </c:pt>
                <c:pt idx="6192">
                  <c:v>1.4645661787208244E-2</c:v>
                </c:pt>
                <c:pt idx="6193">
                  <c:v>1.4655835917980167E-2</c:v>
                </c:pt>
                <c:pt idx="6194">
                  <c:v>1.4666017116574526E-2</c:v>
                </c:pt>
                <c:pt idx="6195">
                  <c:v>1.4676205387794452E-2</c:v>
                </c:pt>
                <c:pt idx="6196">
                  <c:v>1.4686400736766763E-2</c:v>
                </c:pt>
                <c:pt idx="6197">
                  <c:v>1.4696603168301488E-2</c:v>
                </c:pt>
                <c:pt idx="6198">
                  <c:v>1.4706812687211777E-2</c:v>
                </c:pt>
                <c:pt idx="6199">
                  <c:v>1.4717029298635137E-2</c:v>
                </c:pt>
                <c:pt idx="6200">
                  <c:v>1.4727253007391632E-2</c:v>
                </c:pt>
                <c:pt idx="6201">
                  <c:v>1.4737483818304446E-2</c:v>
                </c:pt>
                <c:pt idx="6202">
                  <c:v>1.4747721736521804E-2</c:v>
                </c:pt>
                <c:pt idx="6203">
                  <c:v>1.475796676687382E-2</c:v>
                </c:pt>
                <c:pt idx="6204">
                  <c:v>1.4768218914193738E-2</c:v>
                </c:pt>
                <c:pt idx="6205">
                  <c:v>1.4778478183640519E-2</c:v>
                </c:pt>
                <c:pt idx="6206">
                  <c:v>1.4788744580054351E-2</c:v>
                </c:pt>
                <c:pt idx="6207">
                  <c:v>1.4799018108386233E-2</c:v>
                </c:pt>
                <c:pt idx="6208">
                  <c:v>1.4809298773482854E-2</c:v>
                </c:pt>
                <c:pt idx="6209">
                  <c:v>1.4819586580517529E-2</c:v>
                </c:pt>
                <c:pt idx="6210">
                  <c:v>1.4829881534343904E-2</c:v>
                </c:pt>
                <c:pt idx="6211">
                  <c:v>1.4840183639818779E-2</c:v>
                </c:pt>
                <c:pt idx="6212">
                  <c:v>1.4850492902126252E-2</c:v>
                </c:pt>
                <c:pt idx="6213">
                  <c:v>1.4860809326130098E-2</c:v>
                </c:pt>
                <c:pt idx="6214">
                  <c:v>1.4871132916697239E-2</c:v>
                </c:pt>
                <c:pt idx="6215">
                  <c:v>1.4881463679022591E-2</c:v>
                </c:pt>
                <c:pt idx="6216">
                  <c:v>1.4891801617980068E-2</c:v>
                </c:pt>
                <c:pt idx="6217">
                  <c:v>1.4902146738446745E-2</c:v>
                </c:pt>
                <c:pt idx="6218">
                  <c:v>1.4912499045628368E-2</c:v>
                </c:pt>
                <c:pt idx="6219">
                  <c:v>1.4922858544409019E-2</c:v>
                </c:pt>
                <c:pt idx="6220">
                  <c:v>1.4933225239675944E-2</c:v>
                </c:pt>
                <c:pt idx="6221">
                  <c:v>1.4943599136645743E-2</c:v>
                </c:pt>
                <c:pt idx="6222">
                  <c:v>1.4953980240212687E-2</c:v>
                </c:pt>
                <c:pt idx="6223">
                  <c:v>1.4964368555383092E-2</c:v>
                </c:pt>
                <c:pt idx="6224">
                  <c:v>1.4974764087057802E-2</c:v>
                </c:pt>
                <c:pt idx="6225">
                  <c:v>1.4985166840467927E-2</c:v>
                </c:pt>
                <c:pt idx="6226">
                  <c:v>1.4995576820521349E-2</c:v>
                </c:pt>
                <c:pt idx="6227">
                  <c:v>1.5005994032129131E-2</c:v>
                </c:pt>
                <c:pt idx="6228">
                  <c:v>1.5016418480533294E-2</c:v>
                </c:pt>
                <c:pt idx="6229">
                  <c:v>1.5026850170651956E-2</c:v>
                </c:pt>
                <c:pt idx="6230">
                  <c:v>1.5037289107406418E-2</c:v>
                </c:pt>
                <c:pt idx="6231">
                  <c:v>1.5047735296049638E-2</c:v>
                </c:pt>
                <c:pt idx="6232">
                  <c:v>1.5058188741509985E-2</c:v>
                </c:pt>
                <c:pt idx="6233">
                  <c:v>1.5068649448719032E-2</c:v>
                </c:pt>
                <c:pt idx="6234">
                  <c:v>1.5079117422940684E-2</c:v>
                </c:pt>
                <c:pt idx="6235">
                  <c:v>1.5089592669113593E-2</c:v>
                </c:pt>
                <c:pt idx="6236">
                  <c:v>1.5100075192179613E-2</c:v>
                </c:pt>
                <c:pt idx="6237">
                  <c:v>1.5110564997413631E-2</c:v>
                </c:pt>
                <c:pt idx="6238">
                  <c:v>1.5121062089764596E-2</c:v>
                </c:pt>
                <c:pt idx="6239">
                  <c:v>1.5131566474294766E-2</c:v>
                </c:pt>
                <c:pt idx="6240">
                  <c:v>1.5142078155959738E-2</c:v>
                </c:pt>
                <c:pt idx="6241">
                  <c:v>1.5152597140049072E-2</c:v>
                </c:pt>
                <c:pt idx="6242">
                  <c:v>1.5163123431525486E-2</c:v>
                </c:pt>
                <c:pt idx="6243">
                  <c:v>1.5173657035354912E-2</c:v>
                </c:pt>
                <c:pt idx="6244">
                  <c:v>1.5184197956837946E-2</c:v>
                </c:pt>
                <c:pt idx="6245">
                  <c:v>1.5194746200947649E-2</c:v>
                </c:pt>
                <c:pt idx="6246">
                  <c:v>1.5205301772660315E-2</c:v>
                </c:pt>
                <c:pt idx="6247">
                  <c:v>1.521586467728759E-2</c:v>
                </c:pt>
                <c:pt idx="6248">
                  <c:v>1.522643491981291E-2</c:v>
                </c:pt>
                <c:pt idx="6249">
                  <c:v>1.5237012505222946E-2</c:v>
                </c:pt>
                <c:pt idx="6250">
                  <c:v>1.5247597438840419E-2</c:v>
                </c:pt>
                <c:pt idx="6251">
                  <c:v>1.5258189725659161E-2</c:v>
                </c:pt>
                <c:pt idx="6252">
                  <c:v>1.5268789370787336E-2</c:v>
                </c:pt>
                <c:pt idx="6253">
                  <c:v>1.5279396379225482E-2</c:v>
                </c:pt>
                <c:pt idx="6254">
                  <c:v>1.529001075631113E-2</c:v>
                </c:pt>
                <c:pt idx="6255">
                  <c:v>1.5300632507052001E-2</c:v>
                </c:pt>
                <c:pt idx="6256">
                  <c:v>1.5311261636459062E-2</c:v>
                </c:pt>
                <c:pt idx="6257">
                  <c:v>1.5321898149880978E-2</c:v>
                </c:pt>
                <c:pt idx="6258">
                  <c:v>1.5332542052335911E-2</c:v>
                </c:pt>
                <c:pt idx="6259">
                  <c:v>1.5343193348845279E-2</c:v>
                </c:pt>
                <c:pt idx="6260">
                  <c:v>1.5353852044768902E-2</c:v>
                </c:pt>
                <c:pt idx="6261">
                  <c:v>1.5364518145135404E-2</c:v>
                </c:pt>
                <c:pt idx="6262">
                  <c:v>1.5375191654976684E-2</c:v>
                </c:pt>
                <c:pt idx="6263">
                  <c:v>1.5385872579663729E-2</c:v>
                </c:pt>
                <c:pt idx="6264">
                  <c:v>1.539656092423566E-2</c:v>
                </c:pt>
                <c:pt idx="6265">
                  <c:v>1.5407256693734861E-2</c:v>
                </c:pt>
                <c:pt idx="6266">
                  <c:v>1.5417959893543529E-2</c:v>
                </c:pt>
                <c:pt idx="6267">
                  <c:v>1.5428670528711287E-2</c:v>
                </c:pt>
                <c:pt idx="6268">
                  <c:v>1.5439388604403376E-2</c:v>
                </c:pt>
                <c:pt idx="6269">
                  <c:v>1.5450114125676205E-2</c:v>
                </c:pt>
                <c:pt idx="6270">
                  <c:v>1.5460847097926941E-2</c:v>
                </c:pt>
                <c:pt idx="6271">
                  <c:v>1.5471587526219256E-2</c:v>
                </c:pt>
                <c:pt idx="6272">
                  <c:v>1.5482335415620108E-2</c:v>
                </c:pt>
                <c:pt idx="6273">
                  <c:v>1.5493090771537918E-2</c:v>
                </c:pt>
                <c:pt idx="6274">
                  <c:v>1.5503853599046921E-2</c:v>
                </c:pt>
                <c:pt idx="6275">
                  <c:v>1.5514623903224637E-2</c:v>
                </c:pt>
                <c:pt idx="6276">
                  <c:v>1.5525401689490771E-2</c:v>
                </c:pt>
                <c:pt idx="6277">
                  <c:v>1.5536186962930137E-2</c:v>
                </c:pt>
                <c:pt idx="6278">
                  <c:v>1.5546979728630849E-2</c:v>
                </c:pt>
                <c:pt idx="6279">
                  <c:v>1.555777999202391E-2</c:v>
                </c:pt>
                <c:pt idx="6280">
                  <c:v>1.5568587758204739E-2</c:v>
                </c:pt>
                <c:pt idx="6281">
                  <c:v>1.5579403032272062E-2</c:v>
                </c:pt>
                <c:pt idx="6282">
                  <c:v>1.5590225819668209E-2</c:v>
                </c:pt>
                <c:pt idx="6283">
                  <c:v>1.5601056125499228E-2</c:v>
                </c:pt>
                <c:pt idx="6284">
                  <c:v>1.5611893954988064E-2</c:v>
                </c:pt>
                <c:pt idx="6285">
                  <c:v>1.5622739313247628E-2</c:v>
                </c:pt>
                <c:pt idx="6286">
                  <c:v>1.5633592205735385E-2</c:v>
                </c:pt>
                <c:pt idx="6287">
                  <c:v>1.5644452637571592E-2</c:v>
                </c:pt>
                <c:pt idx="6288">
                  <c:v>1.5655320613879808E-2</c:v>
                </c:pt>
                <c:pt idx="6289">
                  <c:v>1.5666196140128895E-2</c:v>
                </c:pt>
                <c:pt idx="6290">
                  <c:v>1.5677079221449772E-2</c:v>
                </c:pt>
                <c:pt idx="6291">
                  <c:v>1.56879698629767E-2</c:v>
                </c:pt>
                <c:pt idx="6292">
                  <c:v>1.5698868070189931E-2</c:v>
                </c:pt>
                <c:pt idx="6293">
                  <c:v>1.57097738482311E-2</c:v>
                </c:pt>
                <c:pt idx="6294">
                  <c:v>1.5720687202245162E-2</c:v>
                </c:pt>
                <c:pt idx="6295">
                  <c:v>1.5731608137723806E-2</c:v>
                </c:pt>
                <c:pt idx="6296">
                  <c:v>1.5742536659819381E-2</c:v>
                </c:pt>
                <c:pt idx="6297">
                  <c:v>1.5753472773802207E-2</c:v>
                </c:pt>
                <c:pt idx="6298">
                  <c:v>1.576441648483155E-2</c:v>
                </c:pt>
                <c:pt idx="6299">
                  <c:v>1.5775367798414378E-2</c:v>
                </c:pt>
                <c:pt idx="6300">
                  <c:v>1.5786326719717369E-2</c:v>
                </c:pt>
                <c:pt idx="6301">
                  <c:v>1.579729325391056E-2</c:v>
                </c:pt>
                <c:pt idx="6302">
                  <c:v>1.5808267406512398E-2</c:v>
                </c:pt>
                <c:pt idx="6303">
                  <c:v>1.5819249182700338E-2</c:v>
                </c:pt>
                <c:pt idx="6304">
                  <c:v>1.5830238587655195E-2</c:v>
                </c:pt>
                <c:pt idx="6305">
                  <c:v>1.5841235626906931E-2</c:v>
                </c:pt>
                <c:pt idx="6306">
                  <c:v>1.5852240305643795E-2</c:v>
                </c:pt>
                <c:pt idx="6307">
                  <c:v>1.5863252629057412E-2</c:v>
                </c:pt>
                <c:pt idx="6308">
                  <c:v>1.5874272602689265E-2</c:v>
                </c:pt>
                <c:pt idx="6309">
                  <c:v>1.5885300231738432E-2</c:v>
                </c:pt>
                <c:pt idx="6310">
                  <c:v>1.5896335521407363E-2</c:v>
                </c:pt>
                <c:pt idx="6311">
                  <c:v>1.5907378477249101E-2</c:v>
                </c:pt>
                <c:pt idx="6312">
                  <c:v>1.5918429104473567E-2</c:v>
                </c:pt>
                <c:pt idx="6313">
                  <c:v>1.5929487408409954E-2</c:v>
                </c:pt>
                <c:pt idx="6314">
                  <c:v>1.5940553394275189E-2</c:v>
                </c:pt>
                <c:pt idx="6315">
                  <c:v>1.5951627067637756E-2</c:v>
                </c:pt>
                <c:pt idx="6316">
                  <c:v>1.5962708433722068E-2</c:v>
                </c:pt>
                <c:pt idx="6317">
                  <c:v>1.5973797497755928E-2</c:v>
                </c:pt>
                <c:pt idx="6318">
                  <c:v>1.5984894265319433E-2</c:v>
                </c:pt>
                <c:pt idx="6319">
                  <c:v>1.5995998741647897E-2</c:v>
                </c:pt>
                <c:pt idx="6320">
                  <c:v>1.6007110931980015E-2</c:v>
                </c:pt>
                <c:pt idx="6321">
                  <c:v>1.6018230841907535E-2</c:v>
                </c:pt>
                <c:pt idx="6322">
                  <c:v>1.6029358476676674E-2</c:v>
                </c:pt>
                <c:pt idx="6323">
                  <c:v>1.6040493841537065E-2</c:v>
                </c:pt>
                <c:pt idx="6324">
                  <c:v>1.605163694209211E-2</c:v>
                </c:pt>
                <c:pt idx="6325">
                  <c:v>1.6062787783598972E-2</c:v>
                </c:pt>
                <c:pt idx="6326">
                  <c:v>1.6073946371318232E-2</c:v>
                </c:pt>
                <c:pt idx="6327">
                  <c:v>1.608511271086497E-2</c:v>
                </c:pt>
                <c:pt idx="6328">
                  <c:v>1.6096286807507323E-2</c:v>
                </c:pt>
                <c:pt idx="6329">
                  <c:v>1.6107468666634029E-2</c:v>
                </c:pt>
                <c:pt idx="6330">
                  <c:v>1.6118658293520299E-2</c:v>
                </c:pt>
                <c:pt idx="6331">
                  <c:v>1.6129855693796841E-2</c:v>
                </c:pt>
                <c:pt idx="6332">
                  <c:v>1.6141060872746436E-2</c:v>
                </c:pt>
                <c:pt idx="6333">
                  <c:v>1.61522738356553E-2</c:v>
                </c:pt>
                <c:pt idx="6334">
                  <c:v>1.6163494588165874E-2</c:v>
                </c:pt>
                <c:pt idx="6335">
                  <c:v>1.6174723135571969E-2</c:v>
                </c:pt>
                <c:pt idx="6336">
                  <c:v>1.6185959483170812E-2</c:v>
                </c:pt>
                <c:pt idx="6337">
                  <c:v>1.6197203636616624E-2</c:v>
                </c:pt>
                <c:pt idx="6338">
                  <c:v>1.6208455601214245E-2</c:v>
                </c:pt>
                <c:pt idx="6339">
                  <c:v>1.6219715382271956E-2</c:v>
                </c:pt>
                <c:pt idx="6340">
                  <c:v>1.6230982985455771E-2</c:v>
                </c:pt>
                <c:pt idx="6341">
                  <c:v>1.6242258416081592E-2</c:v>
                </c:pt>
                <c:pt idx="6342">
                  <c:v>1.6253541679587029E-2</c:v>
                </c:pt>
                <c:pt idx="6343">
                  <c:v>1.6264832781295129E-2</c:v>
                </c:pt>
                <c:pt idx="6344">
                  <c:v>1.6276131726887667E-2</c:v>
                </c:pt>
                <c:pt idx="6345">
                  <c:v>1.6287438521695331E-2</c:v>
                </c:pt>
                <c:pt idx="6346">
                  <c:v>1.6298753171052269E-2</c:v>
                </c:pt>
                <c:pt idx="6347">
                  <c:v>1.6310075680652104E-2</c:v>
                </c:pt>
                <c:pt idx="6348">
                  <c:v>1.6321406055836641E-2</c:v>
                </c:pt>
                <c:pt idx="6349">
                  <c:v>1.6332744301951155E-2</c:v>
                </c:pt>
                <c:pt idx="6350">
                  <c:v>1.6344090424701141E-2</c:v>
                </c:pt>
                <c:pt idx="6351">
                  <c:v>1.6355444429439547E-2</c:v>
                </c:pt>
                <c:pt idx="6352">
                  <c:v>1.6366806321522792E-2</c:v>
                </c:pt>
                <c:pt idx="6353">
                  <c:v>1.6378176106668273E-2</c:v>
                </c:pt>
                <c:pt idx="6354">
                  <c:v>1.6389553790240097E-2</c:v>
                </c:pt>
                <c:pt idx="6355">
                  <c:v>1.640093937760586E-2</c:v>
                </c:pt>
                <c:pt idx="6356">
                  <c:v>1.6412332874494878E-2</c:v>
                </c:pt>
                <c:pt idx="6357">
                  <c:v>1.6423734286282448E-2</c:v>
                </c:pt>
                <c:pt idx="6358">
                  <c:v>1.6435143618466937E-2</c:v>
                </c:pt>
                <c:pt idx="6359">
                  <c:v>1.6446560876430868E-2</c:v>
                </c:pt>
                <c:pt idx="6360">
                  <c:v>1.6457986065919496E-2</c:v>
                </c:pt>
                <c:pt idx="6361">
                  <c:v>1.646941919232307E-2</c:v>
                </c:pt>
                <c:pt idx="6362">
                  <c:v>1.6480860261035339E-2</c:v>
                </c:pt>
                <c:pt idx="6363">
                  <c:v>1.649230927781354E-2</c:v>
                </c:pt>
                <c:pt idx="6364">
                  <c:v>1.650376624805916E-2</c:v>
                </c:pt>
                <c:pt idx="6365">
                  <c:v>1.6515231177177198E-2</c:v>
                </c:pt>
                <c:pt idx="6366">
                  <c:v>1.6526704070936898E-2</c:v>
                </c:pt>
                <c:pt idx="6367">
                  <c:v>1.6538184934751017E-2</c:v>
                </c:pt>
                <c:pt idx="6368">
                  <c:v>1.6549673774035826E-2</c:v>
                </c:pt>
                <c:pt idx="6369">
                  <c:v>1.6561170594572589E-2</c:v>
                </c:pt>
                <c:pt idx="6370">
                  <c:v>1.6572675401785364E-2</c:v>
                </c:pt>
                <c:pt idx="6371">
                  <c:v>1.6584188201101708E-2</c:v>
                </c:pt>
                <c:pt idx="6372">
                  <c:v>1.6595708998314952E-2</c:v>
                </c:pt>
                <c:pt idx="6373">
                  <c:v>1.6607237798860457E-2</c:v>
                </c:pt>
                <c:pt idx="6374">
                  <c:v>1.6618774608298019E-2</c:v>
                </c:pt>
                <c:pt idx="6375">
                  <c:v>1.6630319432070304E-2</c:v>
                </c:pt>
                <c:pt idx="6376">
                  <c:v>1.6641872275986756E-2</c:v>
                </c:pt>
                <c:pt idx="6377">
                  <c:v>1.6653433145497849E-2</c:v>
                </c:pt>
                <c:pt idx="6378">
                  <c:v>1.66650020460576E-2</c:v>
                </c:pt>
                <c:pt idx="6379">
                  <c:v>1.6676578983487567E-2</c:v>
                </c:pt>
                <c:pt idx="6380">
                  <c:v>1.6688163963249594E-2</c:v>
                </c:pt>
                <c:pt idx="6381">
                  <c:v>1.6699756990809066E-2</c:v>
                </c:pt>
                <c:pt idx="6382">
                  <c:v>1.6711358071999693E-2</c:v>
                </c:pt>
                <c:pt idx="6383">
                  <c:v>1.6722967212294701E-2</c:v>
                </c:pt>
                <c:pt idx="6384">
                  <c:v>1.6734584417170881E-2</c:v>
                </c:pt>
                <c:pt idx="6385">
                  <c:v>1.6746209692474097E-2</c:v>
                </c:pt>
                <c:pt idx="6386">
                  <c:v>1.6757843043688998E-2</c:v>
                </c:pt>
                <c:pt idx="6387">
                  <c:v>1.676948447642581E-2</c:v>
                </c:pt>
                <c:pt idx="6388">
                  <c:v>1.6781133996176544E-2</c:v>
                </c:pt>
                <c:pt idx="6389">
                  <c:v>1.6792791608803335E-2</c:v>
                </c:pt>
                <c:pt idx="6390">
                  <c:v>1.6804457319806086E-2</c:v>
                </c:pt>
                <c:pt idx="6391">
                  <c:v>1.6816131134688272E-2</c:v>
                </c:pt>
                <c:pt idx="6392">
                  <c:v>1.6827813059324247E-2</c:v>
                </c:pt>
                <c:pt idx="6393">
                  <c:v>1.6839503099225387E-2</c:v>
                </c:pt>
                <c:pt idx="6394">
                  <c:v>1.6851201259906638E-2</c:v>
                </c:pt>
                <c:pt idx="6395">
                  <c:v>1.686290754725461E-2</c:v>
                </c:pt>
                <c:pt idx="6396">
                  <c:v>1.6874621966792173E-2</c:v>
                </c:pt>
                <c:pt idx="6397">
                  <c:v>1.688634452404578E-2</c:v>
                </c:pt>
                <c:pt idx="6398">
                  <c:v>1.6898075224914308E-2</c:v>
                </c:pt>
                <c:pt idx="6399">
                  <c:v>1.6909814074932149E-2</c:v>
                </c:pt>
                <c:pt idx="6400">
                  <c:v>1.6921561079637281E-2</c:v>
                </c:pt>
                <c:pt idx="6401">
                  <c:v>1.6933316244940887E-2</c:v>
                </c:pt>
                <c:pt idx="6402">
                  <c:v>1.6945079576388893E-2</c:v>
                </c:pt>
                <c:pt idx="6403">
                  <c:v>1.6956851079654209E-2</c:v>
                </c:pt>
                <c:pt idx="6404">
                  <c:v>1.6968630760290215E-2</c:v>
                </c:pt>
                <c:pt idx="6405">
                  <c:v>1.6980418624224534E-2</c:v>
                </c:pt>
                <c:pt idx="6406">
                  <c:v>1.6992214677018523E-2</c:v>
                </c:pt>
                <c:pt idx="6407">
                  <c:v>1.7004018924237151E-2</c:v>
                </c:pt>
                <c:pt idx="6408">
                  <c:v>1.7015831371820406E-2</c:v>
                </c:pt>
                <c:pt idx="6409">
                  <c:v>1.7027652025341237E-2</c:v>
                </c:pt>
                <c:pt idx="6410">
                  <c:v>1.703948089037622E-2</c:v>
                </c:pt>
                <c:pt idx="6411">
                  <c:v>1.705131797287773E-2</c:v>
                </c:pt>
                <c:pt idx="6412">
                  <c:v>1.7063163278430341E-2</c:v>
                </c:pt>
                <c:pt idx="6413">
                  <c:v>1.7075016812622256E-2</c:v>
                </c:pt>
                <c:pt idx="6414">
                  <c:v>1.7086878581418264E-2</c:v>
                </c:pt>
                <c:pt idx="6415">
                  <c:v>1.7098748590414593E-2</c:v>
                </c:pt>
                <c:pt idx="6416">
                  <c:v>1.7110626845211089E-2</c:v>
                </c:pt>
                <c:pt idx="6417">
                  <c:v>1.7122513351784989E-2</c:v>
                </c:pt>
                <c:pt idx="6418">
                  <c:v>1.7134408115744185E-2</c:v>
                </c:pt>
                <c:pt idx="6419">
                  <c:v>1.7146311142824965E-2</c:v>
                </c:pt>
                <c:pt idx="6420">
                  <c:v>1.7158222438642758E-2</c:v>
                </c:pt>
                <c:pt idx="6421">
                  <c:v>1.7170142009191421E-2</c:v>
                </c:pt>
                <c:pt idx="6422">
                  <c:v>1.7182069860094452E-2</c:v>
                </c:pt>
                <c:pt idx="6423">
                  <c:v>1.7194005996978984E-2</c:v>
                </c:pt>
                <c:pt idx="6424">
                  <c:v>1.7205950425851383E-2</c:v>
                </c:pt>
                <c:pt idx="6425">
                  <c:v>1.7217903152346864E-2</c:v>
                </c:pt>
                <c:pt idx="6426">
                  <c:v>1.7229864182104308E-2</c:v>
                </c:pt>
                <c:pt idx="6427">
                  <c:v>1.7241833521142596E-2</c:v>
                </c:pt>
                <c:pt idx="6428">
                  <c:v>1.7253811175108706E-2</c:v>
                </c:pt>
                <c:pt idx="6429">
                  <c:v>1.7265797149653268E-2</c:v>
                </c:pt>
                <c:pt idx="6430">
                  <c:v>1.7277791450807725E-2</c:v>
                </c:pt>
                <c:pt idx="6431">
                  <c:v>1.7289794084230821E-2</c:v>
                </c:pt>
                <c:pt idx="6432">
                  <c:v>1.730180505571087E-2</c:v>
                </c:pt>
                <c:pt idx="6433">
                  <c:v>1.7313824370914221E-2</c:v>
                </c:pt>
                <c:pt idx="6434">
                  <c:v>1.7325852035889093E-2</c:v>
                </c:pt>
                <c:pt idx="6435">
                  <c:v>1.733788805630997E-2</c:v>
                </c:pt>
                <c:pt idx="6436">
                  <c:v>1.7349932437855032E-2</c:v>
                </c:pt>
                <c:pt idx="6437">
                  <c:v>1.7361985186585098E-2</c:v>
                </c:pt>
                <c:pt idx="6438">
                  <c:v>1.7374046308186498E-2</c:v>
                </c:pt>
                <c:pt idx="6439">
                  <c:v>1.7386115808349246E-2</c:v>
                </c:pt>
                <c:pt idx="6440">
                  <c:v>1.7398193693146807E-2</c:v>
                </c:pt>
                <c:pt idx="6441">
                  <c:v>1.7410279968277369E-2</c:v>
                </c:pt>
                <c:pt idx="6442">
                  <c:v>1.7422374639442805E-2</c:v>
                </c:pt>
                <c:pt idx="6443">
                  <c:v>1.7434477712729254E-2</c:v>
                </c:pt>
                <c:pt idx="6444">
                  <c:v>1.7446589193846784E-2</c:v>
                </c:pt>
                <c:pt idx="6445">
                  <c:v>1.7458709088509165E-2</c:v>
                </c:pt>
                <c:pt idx="6446">
                  <c:v>1.7470837402815218E-2</c:v>
                </c:pt>
                <c:pt idx="6447">
                  <c:v>1.748297414248693E-2</c:v>
                </c:pt>
                <c:pt idx="6448">
                  <c:v>1.7495119313377272E-2</c:v>
                </c:pt>
                <c:pt idx="6449">
                  <c:v>1.7507272921215913E-2</c:v>
                </c:pt>
                <c:pt idx="6450">
                  <c:v>1.7519434972118643E-2</c:v>
                </c:pt>
                <c:pt idx="6451">
                  <c:v>1.7531605471823357E-2</c:v>
                </c:pt>
                <c:pt idx="6452">
                  <c:v>1.7543784426071664E-2</c:v>
                </c:pt>
                <c:pt idx="6453">
                  <c:v>1.7555971840992116E-2</c:v>
                </c:pt>
                <c:pt idx="6454">
                  <c:v>1.7568167722334566E-2</c:v>
                </c:pt>
                <c:pt idx="6455">
                  <c:v>1.7580372075852606E-2</c:v>
                </c:pt>
                <c:pt idx="6456">
                  <c:v>1.7592584907687558E-2</c:v>
                </c:pt>
                <c:pt idx="6457">
                  <c:v>1.760480622360128E-2</c:v>
                </c:pt>
                <c:pt idx="6458">
                  <c:v>1.7617036029359354E-2</c:v>
                </c:pt>
                <c:pt idx="6459">
                  <c:v>1.7629274331115913E-2</c:v>
                </c:pt>
                <c:pt idx="6460">
                  <c:v>1.764152113464483E-2</c:v>
                </c:pt>
                <c:pt idx="6461">
                  <c:v>1.7653776445723711E-2</c:v>
                </c:pt>
                <c:pt idx="6462">
                  <c:v>1.7666040270519524E-2</c:v>
                </c:pt>
                <c:pt idx="6463">
                  <c:v>1.7678312614818184E-2</c:v>
                </c:pt>
                <c:pt idx="6464">
                  <c:v>1.7690593484538063E-2</c:v>
                </c:pt>
                <c:pt idx="6465">
                  <c:v>1.7702882885472844E-2</c:v>
                </c:pt>
                <c:pt idx="6466">
                  <c:v>1.7715180823806648E-2</c:v>
                </c:pt>
                <c:pt idx="6467">
                  <c:v>1.7727487305341478E-2</c:v>
                </c:pt>
                <c:pt idx="6468">
                  <c:v>1.7739802335883105E-2</c:v>
                </c:pt>
                <c:pt idx="6469">
                  <c:v>1.7752125921628541E-2</c:v>
                </c:pt>
                <c:pt idx="6470">
                  <c:v>1.7764458068391897E-2</c:v>
                </c:pt>
                <c:pt idx="6471">
                  <c:v>1.7776798781991038E-2</c:v>
                </c:pt>
                <c:pt idx="6472">
                  <c:v>1.7789148068635914E-2</c:v>
                </c:pt>
                <c:pt idx="6473">
                  <c:v>1.7801505934152754E-2</c:v>
                </c:pt>
                <c:pt idx="6474">
                  <c:v>1.7813872384371557E-2</c:v>
                </c:pt>
                <c:pt idx="6475">
                  <c:v>1.7826247425515227E-2</c:v>
                </c:pt>
                <c:pt idx="6476">
                  <c:v>1.7838631063422136E-2</c:v>
                </c:pt>
                <c:pt idx="6477">
                  <c:v>1.7851023304064337E-2</c:v>
                </c:pt>
                <c:pt idx="6478">
                  <c:v>1.7863424153288048E-2</c:v>
                </c:pt>
                <c:pt idx="6479">
                  <c:v>1.7875833617333477E-2</c:v>
                </c:pt>
                <c:pt idx="6480">
                  <c:v>1.7888251702055245E-2</c:v>
                </c:pt>
                <c:pt idx="6481">
                  <c:v>1.7900678413311763E-2</c:v>
                </c:pt>
                <c:pt idx="6482">
                  <c:v>1.7913113757356252E-2</c:v>
                </c:pt>
                <c:pt idx="6483">
                  <c:v>1.7925557740055543E-2</c:v>
                </c:pt>
                <c:pt idx="6484">
                  <c:v>1.7938010367280266E-2</c:v>
                </c:pt>
                <c:pt idx="6485">
                  <c:v>1.7950471645296687E-2</c:v>
                </c:pt>
                <c:pt idx="6486">
                  <c:v>1.7962941579983859E-2</c:v>
                </c:pt>
                <c:pt idx="6487">
                  <c:v>1.7975420177224671E-2</c:v>
                </c:pt>
                <c:pt idx="6488">
                  <c:v>1.7987907443298444E-2</c:v>
                </c:pt>
                <c:pt idx="6489">
                  <c:v>1.8000403384096503E-2</c:v>
                </c:pt>
                <c:pt idx="6490">
                  <c:v>1.8012908005513997E-2</c:v>
                </c:pt>
                <c:pt idx="6491">
                  <c:v>1.8025421313843347E-2</c:v>
                </c:pt>
                <c:pt idx="6492">
                  <c:v>1.8037943314988168E-2</c:v>
                </c:pt>
                <c:pt idx="6493">
                  <c:v>1.8050474014987227E-2</c:v>
                </c:pt>
                <c:pt idx="6494">
                  <c:v>1.8063013419752076E-2</c:v>
                </c:pt>
                <c:pt idx="6495">
                  <c:v>1.8075561535592637E-2</c:v>
                </c:pt>
                <c:pt idx="6496">
                  <c:v>1.8088118368428944E-2</c:v>
                </c:pt>
                <c:pt idx="6497">
                  <c:v>1.810068392418487E-2</c:v>
                </c:pt>
                <c:pt idx="6498">
                  <c:v>1.8113258209183501E-2</c:v>
                </c:pt>
                <c:pt idx="6499">
                  <c:v>1.8125841229357214E-2</c:v>
                </c:pt>
                <c:pt idx="6500">
                  <c:v>1.8138432990642241E-2</c:v>
                </c:pt>
                <c:pt idx="6501">
                  <c:v>1.8151033499374851E-2</c:v>
                </c:pt>
                <c:pt idx="6502">
                  <c:v>1.8163642761499794E-2</c:v>
                </c:pt>
                <c:pt idx="6503">
                  <c:v>1.8176260782965682E-2</c:v>
                </c:pt>
                <c:pt idx="6504">
                  <c:v>1.8188887570121999E-2</c:v>
                </c:pt>
                <c:pt idx="6505">
                  <c:v>1.8201523128925891E-2</c:v>
                </c:pt>
                <c:pt idx="6506">
                  <c:v>1.8214167465338379E-2</c:v>
                </c:pt>
                <c:pt idx="6507">
                  <c:v>1.8226820585722184E-2</c:v>
                </c:pt>
                <c:pt idx="6508">
                  <c:v>1.8239482496046885E-2</c:v>
                </c:pt>
                <c:pt idx="6509">
                  <c:v>1.8252153202418724E-2</c:v>
                </c:pt>
                <c:pt idx="6510">
                  <c:v>1.8264832710815297E-2</c:v>
                </c:pt>
                <c:pt idx="6511">
                  <c:v>1.8277521027617032E-2</c:v>
                </c:pt>
                <c:pt idx="6512">
                  <c:v>1.8290218158810104E-2</c:v>
                </c:pt>
                <c:pt idx="6513">
                  <c:v>1.8302924110384575E-2</c:v>
                </c:pt>
                <c:pt idx="6514">
                  <c:v>1.8315638888734179E-2</c:v>
                </c:pt>
                <c:pt idx="6515">
                  <c:v>1.8328362499857583E-2</c:v>
                </c:pt>
                <c:pt idx="6516">
                  <c:v>1.8341094949757334E-2</c:v>
                </c:pt>
                <c:pt idx="6517">
                  <c:v>1.83538362448405E-2</c:v>
                </c:pt>
                <c:pt idx="6518">
                  <c:v>1.8366586391118257E-2</c:v>
                </c:pt>
                <c:pt idx="6519">
                  <c:v>1.8379345394605676E-2</c:v>
                </c:pt>
                <c:pt idx="6520">
                  <c:v>1.8392113261723186E-2</c:v>
                </c:pt>
                <c:pt idx="6521">
                  <c:v>1.8404889998494496E-2</c:v>
                </c:pt>
                <c:pt idx="6522">
                  <c:v>1.8417675611081229E-2</c:v>
                </c:pt>
                <c:pt idx="6523">
                  <c:v>1.8430470105515184E-2</c:v>
                </c:pt>
                <c:pt idx="6524">
                  <c:v>1.8443273488234654E-2</c:v>
                </c:pt>
                <c:pt idx="6525">
                  <c:v>1.84560857652801E-2</c:v>
                </c:pt>
                <c:pt idx="6526">
                  <c:v>1.8468906942695908E-2</c:v>
                </c:pt>
                <c:pt idx="6527">
                  <c:v>1.8481737026933794E-2</c:v>
                </c:pt>
                <c:pt idx="6528">
                  <c:v>1.8494576024046822E-2</c:v>
                </c:pt>
                <c:pt idx="6529">
                  <c:v>1.8507423940091975E-2</c:v>
                </c:pt>
                <c:pt idx="6530">
                  <c:v>1.8520280781534428E-2</c:v>
                </c:pt>
                <c:pt idx="6531">
                  <c:v>1.8533146554439862E-2</c:v>
                </c:pt>
                <c:pt idx="6532">
                  <c:v>1.8546021264877907E-2</c:v>
                </c:pt>
                <c:pt idx="6533">
                  <c:v>1.8558904919327209E-2</c:v>
                </c:pt>
                <c:pt idx="6534">
                  <c:v>1.8571797523866104E-2</c:v>
                </c:pt>
                <c:pt idx="6535">
                  <c:v>1.8584699084576876E-2</c:v>
                </c:pt>
                <c:pt idx="6536">
                  <c:v>1.8597609607951687E-2</c:v>
                </c:pt>
                <c:pt idx="6537">
                  <c:v>1.8610529100081551E-2</c:v>
                </c:pt>
                <c:pt idx="6538">
                  <c:v>1.8623457567196931E-2</c:v>
                </c:pt>
                <c:pt idx="6539">
                  <c:v>1.8636395015397027E-2</c:v>
                </c:pt>
                <c:pt idx="6540">
                  <c:v>1.8649341451192059E-2</c:v>
                </c:pt>
                <c:pt idx="6541">
                  <c:v>1.8662296880689988E-2</c:v>
                </c:pt>
                <c:pt idx="6542">
                  <c:v>1.8675261310002727E-2</c:v>
                </c:pt>
                <c:pt idx="6543">
                  <c:v>1.8688234745654078E-2</c:v>
                </c:pt>
                <c:pt idx="6544">
                  <c:v>1.8701217193764736E-2</c:v>
                </c:pt>
                <c:pt idx="6545">
                  <c:v>1.8714208660459364E-2</c:v>
                </c:pt>
                <c:pt idx="6546">
                  <c:v>1.8727209152275368E-2</c:v>
                </c:pt>
                <c:pt idx="6547">
                  <c:v>1.8740218675346209E-2</c:v>
                </c:pt>
                <c:pt idx="6548">
                  <c:v>1.8753237235809319E-2</c:v>
                </c:pt>
                <c:pt idx="6549">
                  <c:v>1.8766264840215742E-2</c:v>
                </c:pt>
                <c:pt idx="6550">
                  <c:v>1.8779301494711728E-2</c:v>
                </c:pt>
                <c:pt idx="6551">
                  <c:v>1.8792347205447514E-2</c:v>
                </c:pt>
                <c:pt idx="6552">
                  <c:v>1.8805401978987796E-2</c:v>
                </c:pt>
                <c:pt idx="6553">
                  <c:v>1.8818465821491652E-2</c:v>
                </c:pt>
                <c:pt idx="6554">
                  <c:v>1.8831538739259156E-2</c:v>
                </c:pt>
                <c:pt idx="6555">
                  <c:v>1.8844620738457649E-2</c:v>
                </c:pt>
                <c:pt idx="6556">
                  <c:v>1.8857711825670097E-2</c:v>
                </c:pt>
                <c:pt idx="6557">
                  <c:v>1.8870812007072701E-2</c:v>
                </c:pt>
                <c:pt idx="6558">
                  <c:v>1.8883921288845664E-2</c:v>
                </c:pt>
                <c:pt idx="6559">
                  <c:v>1.8897039677585683E-2</c:v>
                </c:pt>
                <c:pt idx="6560">
                  <c:v>1.8910167179481834E-2</c:v>
                </c:pt>
                <c:pt idx="6561">
                  <c:v>1.8923303800727213E-2</c:v>
                </c:pt>
                <c:pt idx="6562">
                  <c:v>1.8936449547932274E-2</c:v>
                </c:pt>
                <c:pt idx="6563">
                  <c:v>1.8949604427298997E-2</c:v>
                </c:pt>
                <c:pt idx="6564">
                  <c:v>1.89627684450334E-2</c:v>
                </c:pt>
                <c:pt idx="6565">
                  <c:v>1.8975941607759714E-2</c:v>
                </c:pt>
                <c:pt idx="6566">
                  <c:v>1.8989123921692865E-2</c:v>
                </c:pt>
                <c:pt idx="6567">
                  <c:v>1.9002315393190063E-2</c:v>
                </c:pt>
                <c:pt idx="6568">
                  <c:v>1.901551602847458E-2</c:v>
                </c:pt>
                <c:pt idx="6569">
                  <c:v>1.9028725834189082E-2</c:v>
                </c:pt>
                <c:pt idx="6570">
                  <c:v>1.9041944816565775E-2</c:v>
                </c:pt>
                <c:pt idx="6571">
                  <c:v>1.9055172981840913E-2</c:v>
                </c:pt>
                <c:pt idx="6572">
                  <c:v>1.9068410336671008E-2</c:v>
                </c:pt>
                <c:pt idx="6573">
                  <c:v>1.9081656887301273E-2</c:v>
                </c:pt>
                <c:pt idx="6574">
                  <c:v>1.9094912639980963E-2</c:v>
                </c:pt>
                <c:pt idx="6575">
                  <c:v>1.9108177601380474E-2</c:v>
                </c:pt>
                <c:pt idx="6576">
                  <c:v>1.912145177775804E-2</c:v>
                </c:pt>
                <c:pt idx="6577">
                  <c:v>1.913473517537595E-2</c:v>
                </c:pt>
                <c:pt idx="6578">
                  <c:v>1.9148027800918514E-2</c:v>
                </c:pt>
                <c:pt idx="6579">
                  <c:v>1.9161329660657013E-2</c:v>
                </c:pt>
                <c:pt idx="6580">
                  <c:v>1.91746407608668E-2</c:v>
                </c:pt>
                <c:pt idx="6581">
                  <c:v>1.9187961108246124E-2</c:v>
                </c:pt>
                <c:pt idx="6582">
                  <c:v>1.9201290709079347E-2</c:v>
                </c:pt>
                <c:pt idx="6583">
                  <c:v>1.9214629569794712E-2</c:v>
                </c:pt>
                <c:pt idx="6584">
                  <c:v>1.9227977696685019E-2</c:v>
                </c:pt>
                <c:pt idx="6585">
                  <c:v>1.9241335096467155E-2</c:v>
                </c:pt>
                <c:pt idx="6586">
                  <c:v>1.9254701775442962E-2</c:v>
                </c:pt>
                <c:pt idx="6587">
                  <c:v>1.9268077739918368E-2</c:v>
                </c:pt>
                <c:pt idx="6588">
                  <c:v>1.9281462996624265E-2</c:v>
                </c:pt>
                <c:pt idx="6589">
                  <c:v>1.9294857551875638E-2</c:v>
                </c:pt>
                <c:pt idx="6590">
                  <c:v>1.9308261411991563E-2</c:v>
                </c:pt>
                <c:pt idx="6591">
                  <c:v>1.9321674583716971E-2</c:v>
                </c:pt>
                <c:pt idx="6592">
                  <c:v>1.9335097073380016E-2</c:v>
                </c:pt>
                <c:pt idx="6593">
                  <c:v>1.9348528887312959E-2</c:v>
                </c:pt>
                <c:pt idx="6594">
                  <c:v>1.9361970032274793E-2</c:v>
                </c:pt>
                <c:pt idx="6595">
                  <c:v>1.9375420514606872E-2</c:v>
                </c:pt>
                <c:pt idx="6596">
                  <c:v>1.9388880340654658E-2</c:v>
                </c:pt>
                <c:pt idx="6597">
                  <c:v>1.9402349517191241E-2</c:v>
                </c:pt>
                <c:pt idx="6598">
                  <c:v>1.9415828050571196E-2</c:v>
                </c:pt>
                <c:pt idx="6599">
                  <c:v>1.9429315947294596E-2</c:v>
                </c:pt>
                <c:pt idx="6600">
                  <c:v>1.9442813213724548E-2</c:v>
                </c:pt>
                <c:pt idx="6601">
                  <c:v>1.9456319856652988E-2</c:v>
                </c:pt>
                <c:pt idx="6602">
                  <c:v>1.9469835882452168E-2</c:v>
                </c:pt>
                <c:pt idx="6603">
                  <c:v>1.9483361297498471E-2</c:v>
                </c:pt>
                <c:pt idx="6604">
                  <c:v>1.9496896108597995E-2</c:v>
                </c:pt>
                <c:pt idx="6605">
                  <c:v>1.9510440322136283E-2</c:v>
                </c:pt>
                <c:pt idx="6606">
                  <c:v>1.9523993944503017E-2</c:v>
                </c:pt>
                <c:pt idx="6607">
                  <c:v>1.9537556982518484E-2</c:v>
                </c:pt>
                <c:pt idx="6608">
                  <c:v>1.9551129442581552E-2</c:v>
                </c:pt>
                <c:pt idx="6609">
                  <c:v>1.9564711331095219E-2</c:v>
                </c:pt>
                <c:pt idx="6610">
                  <c:v>1.9578302654894009E-2</c:v>
                </c:pt>
                <c:pt idx="6611">
                  <c:v>1.9591903420390119E-2</c:v>
                </c:pt>
                <c:pt idx="6612">
                  <c:v>1.9605513634142566E-2</c:v>
                </c:pt>
                <c:pt idx="6613">
                  <c:v>1.9619133302572169E-2</c:v>
                </c:pt>
                <c:pt idx="6614">
                  <c:v>1.9632762432532449E-2</c:v>
                </c:pt>
                <c:pt idx="6615">
                  <c:v>1.964640103045345E-2</c:v>
                </c:pt>
                <c:pt idx="6616">
                  <c:v>1.9660049102769379E-2</c:v>
                </c:pt>
                <c:pt idx="6617">
                  <c:v>1.9673706656348058E-2</c:v>
                </c:pt>
                <c:pt idx="6618">
                  <c:v>1.9687373697632935E-2</c:v>
                </c:pt>
                <c:pt idx="6619">
                  <c:v>1.9701050233071643E-2</c:v>
                </c:pt>
                <c:pt idx="6620">
                  <c:v>1.9714736269546319E-2</c:v>
                </c:pt>
                <c:pt idx="6621">
                  <c:v>1.9728431813513855E-2</c:v>
                </c:pt>
                <c:pt idx="6622">
                  <c:v>1.974213687143532E-2</c:v>
                </c:pt>
                <c:pt idx="6623">
                  <c:v>1.9755851450207217E-2</c:v>
                </c:pt>
                <c:pt idx="6624">
                  <c:v>1.9769575556299893E-2</c:v>
                </c:pt>
                <c:pt idx="6625">
                  <c:v>1.9783309196187898E-2</c:v>
                </c:pt>
                <c:pt idx="6626">
                  <c:v>1.9797052376782115E-2</c:v>
                </c:pt>
                <c:pt idx="6627">
                  <c:v>1.9810805104566388E-2</c:v>
                </c:pt>
                <c:pt idx="6628">
                  <c:v>1.9824567386173012E-2</c:v>
                </c:pt>
                <c:pt idx="6629">
                  <c:v>1.983833922809455E-2</c:v>
                </c:pt>
                <c:pt idx="6630">
                  <c:v>1.9852120637261099E-2</c:v>
                </c:pt>
                <c:pt idx="6631">
                  <c:v>1.9865911620174544E-2</c:v>
                </c:pt>
                <c:pt idx="6632">
                  <c:v>1.9879712183340986E-2</c:v>
                </c:pt>
                <c:pt idx="6633">
                  <c:v>1.9893522333704977E-2</c:v>
                </c:pt>
                <c:pt idx="6634">
                  <c:v>1.9907342077781963E-2</c:v>
                </c:pt>
                <c:pt idx="6635">
                  <c:v>1.992117142209161E-2</c:v>
                </c:pt>
                <c:pt idx="6636">
                  <c:v>1.9935010373592955E-2</c:v>
                </c:pt>
                <c:pt idx="6637">
                  <c:v>1.9948858938815026E-2</c:v>
                </c:pt>
                <c:pt idx="6638">
                  <c:v>1.9962717124291096E-2</c:v>
                </c:pt>
                <c:pt idx="6639">
                  <c:v>1.9976584936994706E-2</c:v>
                </c:pt>
                <c:pt idx="6640">
                  <c:v>1.9990462383468511E-2</c:v>
                </c:pt>
                <c:pt idx="6641">
                  <c:v>2.0004349470259399E-2</c:v>
                </c:pt>
                <c:pt idx="6642">
                  <c:v>2.001824620435546E-2</c:v>
                </c:pt>
                <c:pt idx="6643">
                  <c:v>2.0032152592312988E-2</c:v>
                </c:pt>
                <c:pt idx="6644">
                  <c:v>2.0046068640838383E-2</c:v>
                </c:pt>
                <c:pt idx="6645">
                  <c:v>2.0059994356496746E-2</c:v>
                </c:pt>
                <c:pt idx="6646">
                  <c:v>2.0073929746295609E-2</c:v>
                </c:pt>
                <c:pt idx="6647">
                  <c:v>2.0087874816809497E-2</c:v>
                </c:pt>
                <c:pt idx="6648">
                  <c:v>2.0101829574617213E-2</c:v>
                </c:pt>
                <c:pt idx="6649">
                  <c:v>2.011579402674089E-2</c:v>
                </c:pt>
                <c:pt idx="6650">
                  <c:v>2.0129768179768779E-2</c:v>
                </c:pt>
                <c:pt idx="6651">
                  <c:v>2.0143752040293388E-2</c:v>
                </c:pt>
                <c:pt idx="6652">
                  <c:v>2.0157745615351507E-2</c:v>
                </c:pt>
                <c:pt idx="6653">
                  <c:v>2.017174891154512E-2</c:v>
                </c:pt>
                <c:pt idx="6654">
                  <c:v>2.0185761935480488E-2</c:v>
                </c:pt>
                <c:pt idx="6655">
                  <c:v>2.0199784694209074E-2</c:v>
                </c:pt>
                <c:pt idx="6656">
                  <c:v>2.0213817194346628E-2</c:v>
                </c:pt>
                <c:pt idx="6657">
                  <c:v>2.0227859442660368E-2</c:v>
                </c:pt>
                <c:pt idx="6658">
                  <c:v>2.0241911445774932E-2</c:v>
                </c:pt>
                <c:pt idx="6659">
                  <c:v>2.0255973210761401E-2</c:v>
                </c:pt>
                <c:pt idx="6660">
                  <c:v>2.0270044744253923E-2</c:v>
                </c:pt>
                <c:pt idx="6661">
                  <c:v>2.0284126052890955E-2</c:v>
                </c:pt>
                <c:pt idx="6662">
                  <c:v>2.0298217143758322E-2</c:v>
                </c:pt>
                <c:pt idx="6663">
                  <c:v>2.0312318023504014E-2</c:v>
                </c:pt>
                <c:pt idx="6664">
                  <c:v>2.0326428698780329E-2</c:v>
                </c:pt>
                <c:pt idx="6665">
                  <c:v>2.0340549176687869E-2</c:v>
                </c:pt>
                <c:pt idx="6666">
                  <c:v>2.0354679463888484E-2</c:v>
                </c:pt>
                <c:pt idx="6667">
                  <c:v>2.0368819567048353E-2</c:v>
                </c:pt>
                <c:pt idx="6668">
                  <c:v>2.0382969493282881E-2</c:v>
                </c:pt>
                <c:pt idx="6669">
                  <c:v>2.0397129249267818E-2</c:v>
                </c:pt>
                <c:pt idx="6670">
                  <c:v>2.0411298841683238E-2</c:v>
                </c:pt>
                <c:pt idx="6671">
                  <c:v>2.0425478277659389E-2</c:v>
                </c:pt>
                <c:pt idx="6672">
                  <c:v>2.0439667563885943E-2</c:v>
                </c:pt>
                <c:pt idx="6673">
                  <c:v>2.0453866707205722E-2</c:v>
                </c:pt>
                <c:pt idx="6674">
                  <c:v>2.0468075714317389E-2</c:v>
                </c:pt>
                <c:pt idx="6675">
                  <c:v>2.0482294592371025E-2</c:v>
                </c:pt>
                <c:pt idx="6676">
                  <c:v>2.0496523348074905E-2</c:v>
                </c:pt>
                <c:pt idx="6677">
                  <c:v>2.0510761988141658E-2</c:v>
                </c:pt>
                <c:pt idx="6678">
                  <c:v>2.0525010519736275E-2</c:v>
                </c:pt>
                <c:pt idx="6679">
                  <c:v>2.0539268949581028E-2</c:v>
                </c:pt>
                <c:pt idx="6680">
                  <c:v>2.0553537284402543E-2</c:v>
                </c:pt>
                <c:pt idx="6681">
                  <c:v>2.0567815531380755E-2</c:v>
                </c:pt>
                <c:pt idx="6682">
                  <c:v>2.0582103697251948E-2</c:v>
                </c:pt>
                <c:pt idx="6683">
                  <c:v>2.0596401788756782E-2</c:v>
                </c:pt>
                <c:pt idx="6684">
                  <c:v>2.0610709813090166E-2</c:v>
                </c:pt>
                <c:pt idx="6685">
                  <c:v>2.0625027777002435E-2</c:v>
                </c:pt>
                <c:pt idx="6686">
                  <c:v>2.0639355687248302E-2</c:v>
                </c:pt>
                <c:pt idx="6687">
                  <c:v>2.0653693551037678E-2</c:v>
                </c:pt>
                <c:pt idx="6688">
                  <c:v>2.0668041375134984E-2</c:v>
                </c:pt>
                <c:pt idx="6689">
                  <c:v>2.06823991664595E-2</c:v>
                </c:pt>
                <c:pt idx="6690">
                  <c:v>2.0696766931784721E-2</c:v>
                </c:pt>
                <c:pt idx="6691">
                  <c:v>2.0711144678340628E-2</c:v>
                </c:pt>
                <c:pt idx="6692">
                  <c:v>2.0725532412910443E-2</c:v>
                </c:pt>
                <c:pt idx="6693">
                  <c:v>2.0739930142281798E-2</c:v>
                </c:pt>
                <c:pt idx="6694">
                  <c:v>2.0754337873699742E-2</c:v>
                </c:pt>
                <c:pt idx="6695">
                  <c:v>2.0768755613961649E-2</c:v>
                </c:pt>
                <c:pt idx="6696">
                  <c:v>2.0783183369869302E-2</c:v>
                </c:pt>
                <c:pt idx="6697">
                  <c:v>2.079762114868286E-2</c:v>
                </c:pt>
                <c:pt idx="6698">
                  <c:v>2.0812068957213877E-2</c:v>
                </c:pt>
                <c:pt idx="6699">
                  <c:v>2.0826526802278322E-2</c:v>
                </c:pt>
                <c:pt idx="6700">
                  <c:v>2.0840994691151488E-2</c:v>
                </c:pt>
                <c:pt idx="6701">
                  <c:v>2.0855472630659143E-2</c:v>
                </c:pt>
                <c:pt idx="6702">
                  <c:v>2.0869960627783308E-2</c:v>
                </c:pt>
                <c:pt idx="6703">
                  <c:v>2.0884458689358915E-2</c:v>
                </c:pt>
                <c:pt idx="6704">
                  <c:v>2.0898966822681504E-2</c:v>
                </c:pt>
                <c:pt idx="6705">
                  <c:v>2.0913485034595818E-2</c:v>
                </c:pt>
                <c:pt idx="6706">
                  <c:v>2.0928013331951038E-2</c:v>
                </c:pt>
                <c:pt idx="6707">
                  <c:v>2.0942551722057914E-2</c:v>
                </c:pt>
                <c:pt idx="6708">
                  <c:v>2.0957100211775471E-2</c:v>
                </c:pt>
                <c:pt idx="6709">
                  <c:v>2.0971658807967166E-2</c:v>
                </c:pt>
                <c:pt idx="6710">
                  <c:v>2.0986227517959009E-2</c:v>
                </c:pt>
                <c:pt idx="6711">
                  <c:v>2.1000806348624314E-2</c:v>
                </c:pt>
                <c:pt idx="6712">
                  <c:v>2.1015395306840864E-2</c:v>
                </c:pt>
                <c:pt idx="6713">
                  <c:v>2.1029994399949938E-2</c:v>
                </c:pt>
                <c:pt idx="6714">
                  <c:v>2.1044603634839194E-2</c:v>
                </c:pt>
                <c:pt idx="6715">
                  <c:v>2.1059223018400752E-2</c:v>
                </c:pt>
                <c:pt idx="6716">
                  <c:v>2.1073852557991202E-2</c:v>
                </c:pt>
                <c:pt idx="6717">
                  <c:v>2.1088492260512563E-2</c:v>
                </c:pt>
                <c:pt idx="6718">
                  <c:v>2.1103142133024885E-2</c:v>
                </c:pt>
                <c:pt idx="6719">
                  <c:v>2.1117802182439454E-2</c:v>
                </c:pt>
                <c:pt idx="6720">
                  <c:v>2.1132472416133325E-2</c:v>
                </c:pt>
                <c:pt idx="6721">
                  <c:v>2.1147152841027719E-2</c:v>
                </c:pt>
                <c:pt idx="6722">
                  <c:v>2.1161843464048341E-2</c:v>
                </c:pt>
                <c:pt idx="6723">
                  <c:v>2.1176544292587633E-2</c:v>
                </c:pt>
                <c:pt idx="6724">
                  <c:v>2.1191255333581245E-2</c:v>
                </c:pt>
                <c:pt idx="6725">
                  <c:v>2.1205976593969333E-2</c:v>
                </c:pt>
                <c:pt idx="6726">
                  <c:v>2.1220708081159747E-2</c:v>
                </c:pt>
                <c:pt idx="6727">
                  <c:v>2.1235449802102607E-2</c:v>
                </c:pt>
                <c:pt idx="6728">
                  <c:v>2.1250201763752537E-2</c:v>
                </c:pt>
                <c:pt idx="6729">
                  <c:v>2.1264963973532842E-2</c:v>
                </c:pt>
                <c:pt idx="6730">
                  <c:v>2.1279736438408137E-2</c:v>
                </c:pt>
                <c:pt idx="6731">
                  <c:v>2.1294519165347546E-2</c:v>
                </c:pt>
                <c:pt idx="6732">
                  <c:v>2.1309312161789856E-2</c:v>
                </c:pt>
                <c:pt idx="6733">
                  <c:v>2.132411543471421E-2</c:v>
                </c:pt>
                <c:pt idx="6734">
                  <c:v>2.1338928991259522E-2</c:v>
                </c:pt>
                <c:pt idx="6735">
                  <c:v>2.1353752838414317E-2</c:v>
                </c:pt>
                <c:pt idx="6736">
                  <c:v>2.1368586983638065E-2</c:v>
                </c:pt>
                <c:pt idx="6737">
                  <c:v>2.1383431433929321E-2</c:v>
                </c:pt>
                <c:pt idx="6738">
                  <c:v>2.1398286196291173E-2</c:v>
                </c:pt>
                <c:pt idx="6739">
                  <c:v>2.1413151278198653E-2</c:v>
                </c:pt>
                <c:pt idx="6740">
                  <c:v>2.1428026686664908E-2</c:v>
                </c:pt>
                <c:pt idx="6741">
                  <c:v>2.1442912428707637E-2</c:v>
                </c:pt>
                <c:pt idx="6742">
                  <c:v>2.1457808511817458E-2</c:v>
                </c:pt>
                <c:pt idx="6743">
                  <c:v>2.1472714943022143E-2</c:v>
                </c:pt>
                <c:pt idx="6744">
                  <c:v>2.1487631729354025E-2</c:v>
                </c:pt>
                <c:pt idx="6745">
                  <c:v>2.1502558878319346E-2</c:v>
                </c:pt>
                <c:pt idx="6746">
                  <c:v>2.1517496396960538E-2</c:v>
                </c:pt>
                <c:pt idx="6747">
                  <c:v>2.1532444292481263E-2</c:v>
                </c:pt>
                <c:pt idx="6748">
                  <c:v>2.1547402571933414E-2</c:v>
                </c:pt>
                <c:pt idx="6749">
                  <c:v>2.1562371242844113E-2</c:v>
                </c:pt>
                <c:pt idx="6750">
                  <c:v>2.1577350312275378E-2</c:v>
                </c:pt>
                <c:pt idx="6751">
                  <c:v>2.1592339787293812E-2</c:v>
                </c:pt>
                <c:pt idx="6752">
                  <c:v>2.1607339675442233E-2</c:v>
                </c:pt>
                <c:pt idx="6753">
                  <c:v>2.162234998379739E-2</c:v>
                </c:pt>
                <c:pt idx="6754">
                  <c:v>2.1637370719440614E-2</c:v>
                </c:pt>
                <c:pt idx="6755">
                  <c:v>2.1652401889930461E-2</c:v>
                </c:pt>
                <c:pt idx="6756">
                  <c:v>2.1667443502358438E-2</c:v>
                </c:pt>
                <c:pt idx="6757">
                  <c:v>2.1682495563820642E-2</c:v>
                </c:pt>
                <c:pt idx="6758">
                  <c:v>2.1697558081891395E-2</c:v>
                </c:pt>
                <c:pt idx="6759">
                  <c:v>2.171263106367699E-2</c:v>
                </c:pt>
                <c:pt idx="6760">
                  <c:v>2.172771451628833E-2</c:v>
                </c:pt>
                <c:pt idx="6761">
                  <c:v>2.1742808447315524E-2</c:v>
                </c:pt>
                <c:pt idx="6762">
                  <c:v>2.1757912863879687E-2</c:v>
                </c:pt>
                <c:pt idx="6763">
                  <c:v>2.1773027773264977E-2</c:v>
                </c:pt>
                <c:pt idx="6764">
                  <c:v>2.178815318260207E-2</c:v>
                </c:pt>
                <c:pt idx="6765">
                  <c:v>2.1803289099502191E-2</c:v>
                </c:pt>
                <c:pt idx="6766">
                  <c:v>2.1818435531106267E-2</c:v>
                </c:pt>
                <c:pt idx="6767">
                  <c:v>2.1833592484559849E-2</c:v>
                </c:pt>
                <c:pt idx="6768">
                  <c:v>2.1848759967490038E-2</c:v>
                </c:pt>
                <c:pt idx="6769">
                  <c:v>2.1863937987052648E-2</c:v>
                </c:pt>
                <c:pt idx="6770">
                  <c:v>2.1879126550408134E-2</c:v>
                </c:pt>
                <c:pt idx="6771">
                  <c:v>2.1894325665199502E-2</c:v>
                </c:pt>
                <c:pt idx="6772">
                  <c:v>2.1909535338597488E-2</c:v>
                </c:pt>
                <c:pt idx="6773">
                  <c:v>2.1924755577777483E-2</c:v>
                </c:pt>
                <c:pt idx="6774">
                  <c:v>2.1939986390398434E-2</c:v>
                </c:pt>
                <c:pt idx="6775">
                  <c:v>2.1955227783646027E-2</c:v>
                </c:pt>
                <c:pt idx="6776">
                  <c:v>2.1970479764710626E-2</c:v>
                </c:pt>
                <c:pt idx="6777">
                  <c:v>2.1985742341267139E-2</c:v>
                </c:pt>
                <c:pt idx="6778">
                  <c:v>2.2001015520516247E-2</c:v>
                </c:pt>
                <c:pt idx="6779">
                  <c:v>2.2016299309823489E-2</c:v>
                </c:pt>
                <c:pt idx="6780">
                  <c:v>2.2031593716399223E-2</c:v>
                </c:pt>
                <c:pt idx="6781">
                  <c:v>2.2046898747939709E-2</c:v>
                </c:pt>
                <c:pt idx="6782">
                  <c:v>2.206221441166566E-2</c:v>
                </c:pt>
                <c:pt idx="6783">
                  <c:v>2.2077540714802467E-2</c:v>
                </c:pt>
                <c:pt idx="6784">
                  <c:v>2.2092877665062443E-2</c:v>
                </c:pt>
                <c:pt idx="6785">
                  <c:v>2.2108225269681359E-2</c:v>
                </c:pt>
                <c:pt idx="6786">
                  <c:v>2.2123583535899678E-2</c:v>
                </c:pt>
                <c:pt idx="6787">
                  <c:v>2.2138952471445792E-2</c:v>
                </c:pt>
                <c:pt idx="6788">
                  <c:v>2.2154332083570566E-2</c:v>
                </c:pt>
                <c:pt idx="6789">
                  <c:v>2.2169722379529556E-2</c:v>
                </c:pt>
                <c:pt idx="6790">
                  <c:v>2.2185123367067284E-2</c:v>
                </c:pt>
                <c:pt idx="6791">
                  <c:v>2.2200535053449728E-2</c:v>
                </c:pt>
                <c:pt idx="6792">
                  <c:v>2.2215957446109224E-2</c:v>
                </c:pt>
                <c:pt idx="6793">
                  <c:v>2.2231390552321508E-2</c:v>
                </c:pt>
                <c:pt idx="6794">
                  <c:v>2.2246834379852646E-2</c:v>
                </c:pt>
                <c:pt idx="6795">
                  <c:v>2.2262288935988826E-2</c:v>
                </c:pt>
                <c:pt idx="6796">
                  <c:v>2.2277754228020967E-2</c:v>
                </c:pt>
                <c:pt idx="6797">
                  <c:v>2.2293230263731326E-2</c:v>
                </c:pt>
                <c:pt idx="6798">
                  <c:v>2.2308717050421287E-2</c:v>
                </c:pt>
                <c:pt idx="6799">
                  <c:v>2.232421459539697E-2</c:v>
                </c:pt>
                <c:pt idx="6800">
                  <c:v>2.2339722906456867E-2</c:v>
                </c:pt>
                <c:pt idx="6801">
                  <c:v>2.2355241990917585E-2</c:v>
                </c:pt>
                <c:pt idx="6802">
                  <c:v>2.2370771856100487E-2</c:v>
                </c:pt>
                <c:pt idx="6803">
                  <c:v>2.2386312509820323E-2</c:v>
                </c:pt>
                <c:pt idx="6804">
                  <c:v>2.2401863959408963E-2</c:v>
                </c:pt>
                <c:pt idx="6805">
                  <c:v>2.2417426212203037E-2</c:v>
                </c:pt>
                <c:pt idx="6806">
                  <c:v>2.243299927603359E-2</c:v>
                </c:pt>
                <c:pt idx="6807">
                  <c:v>2.2448583158247788E-2</c:v>
                </c:pt>
                <c:pt idx="6808">
                  <c:v>2.2464177866361006E-2</c:v>
                </c:pt>
                <c:pt idx="6809">
                  <c:v>2.2479783407730276E-2</c:v>
                </c:pt>
                <c:pt idx="6810">
                  <c:v>2.2495399790208433E-2</c:v>
                </c:pt>
                <c:pt idx="6811">
                  <c:v>2.2511027021163074E-2</c:v>
                </c:pt>
                <c:pt idx="6812">
                  <c:v>2.2526665107966581E-2</c:v>
                </c:pt>
                <c:pt idx="6813">
                  <c:v>2.2542314058488156E-2</c:v>
                </c:pt>
                <c:pt idx="6814">
                  <c:v>2.2557973880110771E-2</c:v>
                </c:pt>
                <c:pt idx="6815">
                  <c:v>2.2573644580222176E-2</c:v>
                </c:pt>
                <c:pt idx="6816">
                  <c:v>2.2589326166707991E-2</c:v>
                </c:pt>
                <c:pt idx="6817">
                  <c:v>2.2605018646966579E-2</c:v>
                </c:pt>
                <c:pt idx="6818">
                  <c:v>2.2620722028401097E-2</c:v>
                </c:pt>
                <c:pt idx="6819">
                  <c:v>2.2636436318913617E-2</c:v>
                </c:pt>
                <c:pt idx="6820">
                  <c:v>2.2652161525917924E-2</c:v>
                </c:pt>
                <c:pt idx="6821">
                  <c:v>2.2667897656832622E-2</c:v>
                </c:pt>
                <c:pt idx="6822">
                  <c:v>2.2683644719576256E-2</c:v>
                </c:pt>
                <c:pt idx="6823">
                  <c:v>2.2699402721578076E-2</c:v>
                </c:pt>
                <c:pt idx="6824">
                  <c:v>2.2715171670437431E-2</c:v>
                </c:pt>
                <c:pt idx="6825">
                  <c:v>2.2730951573593554E-2</c:v>
                </c:pt>
                <c:pt idx="6826">
                  <c:v>2.2746742438987017E-2</c:v>
                </c:pt>
                <c:pt idx="6827">
                  <c:v>2.276254427406774E-2</c:v>
                </c:pt>
                <c:pt idx="6828">
                  <c:v>2.2778357086290474E-2</c:v>
                </c:pt>
                <c:pt idx="6829">
                  <c:v>2.2794180883612344E-2</c:v>
                </c:pt>
                <c:pt idx="6830">
                  <c:v>2.2810015673498815E-2</c:v>
                </c:pt>
                <c:pt idx="6831">
                  <c:v>2.282586146342018E-2</c:v>
                </c:pt>
                <c:pt idx="6832">
                  <c:v>2.2841718261350161E-2</c:v>
                </c:pt>
                <c:pt idx="6833">
                  <c:v>2.285758607476979E-2</c:v>
                </c:pt>
                <c:pt idx="6834">
                  <c:v>2.2873464911164942E-2</c:v>
                </c:pt>
                <c:pt idx="6835">
                  <c:v>2.2889354778525967E-2</c:v>
                </c:pt>
                <c:pt idx="6836">
                  <c:v>2.2905255684349497E-2</c:v>
                </c:pt>
                <c:pt idx="6837">
                  <c:v>2.292116763630379E-2</c:v>
                </c:pt>
                <c:pt idx="6838">
                  <c:v>2.2937090641895551E-2</c:v>
                </c:pt>
                <c:pt idx="6839">
                  <c:v>2.2953024709137355E-2</c:v>
                </c:pt>
                <c:pt idx="6840">
                  <c:v>2.2968969845546684E-2</c:v>
                </c:pt>
                <c:pt idx="6841">
                  <c:v>2.2984926058645896E-2</c:v>
                </c:pt>
                <c:pt idx="6842">
                  <c:v>2.3000893356464276E-2</c:v>
                </c:pt>
                <c:pt idx="6843">
                  <c:v>2.3016871746534988E-2</c:v>
                </c:pt>
                <c:pt idx="6844">
                  <c:v>2.3032861236396071E-2</c:v>
                </c:pt>
                <c:pt idx="6845">
                  <c:v>2.3048861834093565E-2</c:v>
                </c:pt>
                <c:pt idx="6846">
                  <c:v>2.3064873547176335E-2</c:v>
                </c:pt>
                <c:pt idx="6847">
                  <c:v>2.3080896383198143E-2</c:v>
                </c:pt>
                <c:pt idx="6848">
                  <c:v>2.3096930350221812E-2</c:v>
                </c:pt>
                <c:pt idx="6849">
                  <c:v>2.3112975455811945E-2</c:v>
                </c:pt>
                <c:pt idx="6850">
                  <c:v>2.3129031707538064E-2</c:v>
                </c:pt>
                <c:pt idx="6851">
                  <c:v>2.3145099113479801E-2</c:v>
                </c:pt>
                <c:pt idx="6852">
                  <c:v>2.3161177681217542E-2</c:v>
                </c:pt>
                <c:pt idx="6853">
                  <c:v>2.3177267418505225E-2</c:v>
                </c:pt>
                <c:pt idx="6854">
                  <c:v>2.3193368332933426E-2</c:v>
                </c:pt>
                <c:pt idx="6855">
                  <c:v>2.3209480432604249E-2</c:v>
                </c:pt>
                <c:pt idx="6856">
                  <c:v>2.3225603725119164E-2</c:v>
                </c:pt>
                <c:pt idx="6857">
                  <c:v>2.324173821808458E-2</c:v>
                </c:pt>
                <c:pt idx="6858">
                  <c:v>2.3257883919619499E-2</c:v>
                </c:pt>
                <c:pt idx="6859">
                  <c:v>2.3274040837341241E-2</c:v>
                </c:pt>
                <c:pt idx="6860">
                  <c:v>2.329020897887208E-2</c:v>
                </c:pt>
                <c:pt idx="6861">
                  <c:v>2.3306388352347947E-2</c:v>
                </c:pt>
                <c:pt idx="6862">
                  <c:v>2.3322578965402053E-2</c:v>
                </c:pt>
                <c:pt idx="6863">
                  <c:v>2.3338780825672562E-2</c:v>
                </c:pt>
                <c:pt idx="6864">
                  <c:v>2.335499394131238E-2</c:v>
                </c:pt>
                <c:pt idx="6865">
                  <c:v>2.3371218319970632E-2</c:v>
                </c:pt>
                <c:pt idx="6866">
                  <c:v>2.3387453969301416E-2</c:v>
                </c:pt>
                <c:pt idx="6867">
                  <c:v>2.3403700897474632E-2</c:v>
                </c:pt>
                <c:pt idx="6868">
                  <c:v>2.3419959112155369E-2</c:v>
                </c:pt>
                <c:pt idx="6869">
                  <c:v>2.3436228621184198E-2</c:v>
                </c:pt>
                <c:pt idx="6870">
                  <c:v>2.3452509432236503E-2</c:v>
                </c:pt>
                <c:pt idx="6871">
                  <c:v>2.3468801553504913E-2</c:v>
                </c:pt>
                <c:pt idx="6872">
                  <c:v>2.3485104992675837E-2</c:v>
                </c:pt>
                <c:pt idx="6873">
                  <c:v>2.3501419757440665E-2</c:v>
                </c:pt>
                <c:pt idx="6874">
                  <c:v>2.3517745856009107E-2</c:v>
                </c:pt>
                <c:pt idx="6875">
                  <c:v>2.3534083296083606E-2</c:v>
                </c:pt>
                <c:pt idx="6876">
                  <c:v>2.3550432085371591E-2</c:v>
                </c:pt>
                <c:pt idx="6877">
                  <c:v>2.3566792232099894E-2</c:v>
                </c:pt>
                <c:pt idx="6878">
                  <c:v>2.3583163743987022E-2</c:v>
                </c:pt>
                <c:pt idx="6879">
                  <c:v>2.3599546628756476E-2</c:v>
                </c:pt>
                <c:pt idx="6880">
                  <c:v>2.361594089465225E-2</c:v>
                </c:pt>
                <c:pt idx="6881">
                  <c:v>2.363234654940894E-2</c:v>
                </c:pt>
                <c:pt idx="6882">
                  <c:v>2.3648763600938226E-2</c:v>
                </c:pt>
                <c:pt idx="6883">
                  <c:v>2.3665192056985095E-2</c:v>
                </c:pt>
                <c:pt idx="6884">
                  <c:v>2.3681631925816474E-2</c:v>
                </c:pt>
                <c:pt idx="6885">
                  <c:v>2.3698083215188476E-2</c:v>
                </c:pt>
                <c:pt idx="6886">
                  <c:v>2.3714545932862235E-2</c:v>
                </c:pt>
                <c:pt idx="6887">
                  <c:v>2.3731020087121926E-2</c:v>
                </c:pt>
                <c:pt idx="6888">
                  <c:v>2.3747505685739832E-2</c:v>
                </c:pt>
                <c:pt idx="6889">
                  <c:v>2.3764002736493279E-2</c:v>
                </c:pt>
                <c:pt idx="6890">
                  <c:v>2.3780511247683711E-2</c:v>
                </c:pt>
                <c:pt idx="6891">
                  <c:v>2.3797031227099627E-2</c:v>
                </c:pt>
                <c:pt idx="6892">
                  <c:v>2.3813562682534567E-2</c:v>
                </c:pt>
                <c:pt idx="6893">
                  <c:v>2.3830105622307293E-2</c:v>
                </c:pt>
                <c:pt idx="6894">
                  <c:v>2.3846660054222542E-2</c:v>
                </c:pt>
                <c:pt idx="6895">
                  <c:v>2.3863225986090111E-2</c:v>
                </c:pt>
                <c:pt idx="6896">
                  <c:v>2.3879803426246109E-2</c:v>
                </c:pt>
                <c:pt idx="6897">
                  <c:v>2.3896392382511553E-2</c:v>
                </c:pt>
                <c:pt idx="6898">
                  <c:v>2.3912992862886513E-2</c:v>
                </c:pt>
                <c:pt idx="6899">
                  <c:v>2.3929604875202515E-2</c:v>
                </c:pt>
                <c:pt idx="6900">
                  <c:v>2.3946228427818853E-2</c:v>
                </c:pt>
                <c:pt idx="6901">
                  <c:v>2.39628635285783E-2</c:v>
                </c:pt>
                <c:pt idx="6902">
                  <c:v>2.3979510185328706E-2</c:v>
                </c:pt>
                <c:pt idx="6903">
                  <c:v>2.3996168406446805E-2</c:v>
                </c:pt>
                <c:pt idx="6904">
                  <c:v>2.4012838199791723E-2</c:v>
                </c:pt>
                <c:pt idx="6905">
                  <c:v>2.4029519573227676E-2</c:v>
                </c:pt>
                <c:pt idx="6906">
                  <c:v>2.4046212535148867E-2</c:v>
                </c:pt>
                <c:pt idx="6907">
                  <c:v>2.4062917093430811E-2</c:v>
                </c:pt>
                <c:pt idx="6908">
                  <c:v>2.4079633255954132E-2</c:v>
                </c:pt>
                <c:pt idx="6909">
                  <c:v>2.4096361031130532E-2</c:v>
                </c:pt>
                <c:pt idx="6910">
                  <c:v>2.4113100426851955E-2</c:v>
                </c:pt>
                <c:pt idx="6911">
                  <c:v>2.4129851451015458E-2</c:v>
                </c:pt>
                <c:pt idx="6912">
                  <c:v>2.4146614112050286E-2</c:v>
                </c:pt>
                <c:pt idx="6913">
                  <c:v>2.4163388417864841E-2</c:v>
                </c:pt>
                <c:pt idx="6914">
                  <c:v>2.4180174376548583E-2</c:v>
                </c:pt>
                <c:pt idx="6915">
                  <c:v>2.4196971996020535E-2</c:v>
                </c:pt>
                <c:pt idx="6916">
                  <c:v>2.4213781284733393E-2</c:v>
                </c:pt>
                <c:pt idx="6917">
                  <c:v>2.4230602250617558E-2</c:v>
                </c:pt>
                <c:pt idx="6918">
                  <c:v>2.4247434901608564E-2</c:v>
                </c:pt>
                <c:pt idx="6919">
                  <c:v>2.4264279246176738E-2</c:v>
                </c:pt>
                <c:pt idx="6920">
                  <c:v>2.4281135292269013E-2</c:v>
                </c:pt>
                <c:pt idx="6921">
                  <c:v>2.4298003047837483E-2</c:v>
                </c:pt>
                <c:pt idx="6922">
                  <c:v>2.4314882521370131E-2</c:v>
                </c:pt>
                <c:pt idx="6923">
                  <c:v>2.4331773720830466E-2</c:v>
                </c:pt>
                <c:pt idx="6924">
                  <c:v>2.4348676654187166E-2</c:v>
                </c:pt>
                <c:pt idx="6925">
                  <c:v>2.436559132994592E-2</c:v>
                </c:pt>
                <c:pt idx="6926">
                  <c:v>2.4382517756086842E-2</c:v>
                </c:pt>
                <c:pt idx="6927">
                  <c:v>2.4399455940772755E-2</c:v>
                </c:pt>
                <c:pt idx="6928">
                  <c:v>2.4416405891994501E-2</c:v>
                </c:pt>
                <c:pt idx="6929">
                  <c:v>2.4433367618281427E-2</c:v>
                </c:pt>
                <c:pt idx="6930">
                  <c:v>2.4450341127635847E-2</c:v>
                </c:pt>
                <c:pt idx="6931">
                  <c:v>2.4467326428065268E-2</c:v>
                </c:pt>
                <c:pt idx="6932">
                  <c:v>2.4484323528116827E-2</c:v>
                </c:pt>
                <c:pt idx="6933">
                  <c:v>2.4501332435809528E-2</c:v>
                </c:pt>
                <c:pt idx="6934">
                  <c:v>2.4518353159167575E-2</c:v>
                </c:pt>
                <c:pt idx="6935">
                  <c:v>2.4535385706755931E-2</c:v>
                </c:pt>
                <c:pt idx="6936">
                  <c:v>2.455243008661032E-2</c:v>
                </c:pt>
                <c:pt idx="6937">
                  <c:v>2.4569486306771686E-2</c:v>
                </c:pt>
                <c:pt idx="6938">
                  <c:v>2.4586554375822852E-2</c:v>
                </c:pt>
                <c:pt idx="6939">
                  <c:v>2.46036343018163E-2</c:v>
                </c:pt>
                <c:pt idx="6940">
                  <c:v>2.4620726092809745E-2</c:v>
                </c:pt>
                <c:pt idx="6941">
                  <c:v>2.4637829757403907E-2</c:v>
                </c:pt>
                <c:pt idx="6942">
                  <c:v>2.4654945303668067E-2</c:v>
                </c:pt>
                <c:pt idx="6943">
                  <c:v>2.4672072739856252E-2</c:v>
                </c:pt>
                <c:pt idx="6944">
                  <c:v>2.4689212074048582E-2</c:v>
                </c:pt>
                <c:pt idx="6945">
                  <c:v>2.4706363314869705E-2</c:v>
                </c:pt>
                <c:pt idx="6946">
                  <c:v>2.4723526470411344E-2</c:v>
                </c:pt>
                <c:pt idx="6947">
                  <c:v>2.4740701548770481E-2</c:v>
                </c:pt>
                <c:pt idx="6948">
                  <c:v>2.4757888558589739E-2</c:v>
                </c:pt>
                <c:pt idx="6949">
                  <c:v>2.4775087507977731E-2</c:v>
                </c:pt>
                <c:pt idx="6950">
                  <c:v>2.4792298405048305E-2</c:v>
                </c:pt>
                <c:pt idx="6951">
                  <c:v>2.4809521258462128E-2</c:v>
                </c:pt>
                <c:pt idx="6952">
                  <c:v>2.4826756076344707E-2</c:v>
                </c:pt>
                <c:pt idx="6953">
                  <c:v>2.4844002866826826E-2</c:v>
                </c:pt>
                <c:pt idx="6954">
                  <c:v>2.4861261638587207E-2</c:v>
                </c:pt>
                <c:pt idx="6955">
                  <c:v>2.4878532399768304E-2</c:v>
                </c:pt>
                <c:pt idx="6956">
                  <c:v>2.4895815158517853E-2</c:v>
                </c:pt>
                <c:pt idx="6957">
                  <c:v>2.491310992353268E-2</c:v>
                </c:pt>
                <c:pt idx="6958">
                  <c:v>2.4930416702972222E-2</c:v>
                </c:pt>
                <c:pt idx="6959">
                  <c:v>2.4947735505182724E-2</c:v>
                </c:pt>
                <c:pt idx="6960">
                  <c:v>2.4965066338334591E-2</c:v>
                </c:pt>
                <c:pt idx="6961">
                  <c:v>2.4982409211148832E-2</c:v>
                </c:pt>
                <c:pt idx="6962">
                  <c:v>2.4999764131807586E-2</c:v>
                </c:pt>
                <c:pt idx="6963">
                  <c:v>2.5017131108498292E-2</c:v>
                </c:pt>
                <c:pt idx="6964">
                  <c:v>2.5034510149960148E-2</c:v>
                </c:pt>
                <c:pt idx="6965">
                  <c:v>2.5051901264392353E-2</c:v>
                </c:pt>
                <c:pt idx="6966">
                  <c:v>2.5069304459999428E-2</c:v>
                </c:pt>
                <c:pt idx="6967">
                  <c:v>2.5086719745538791E-2</c:v>
                </c:pt>
                <c:pt idx="6968">
                  <c:v>2.5104147129226748E-2</c:v>
                </c:pt>
                <c:pt idx="6969">
                  <c:v>2.512158661928492E-2</c:v>
                </c:pt>
                <c:pt idx="6970">
                  <c:v>2.5139038224488996E-2</c:v>
                </c:pt>
                <c:pt idx="6971">
                  <c:v>2.5156501953072414E-2</c:v>
                </c:pt>
                <c:pt idx="6972">
                  <c:v>2.5173977813457107E-2</c:v>
                </c:pt>
                <c:pt idx="6973">
                  <c:v>2.5191465813887575E-2</c:v>
                </c:pt>
                <c:pt idx="6974">
                  <c:v>2.5208965963163913E-2</c:v>
                </c:pt>
                <c:pt idx="6975">
                  <c:v>2.5226478269542461E-2</c:v>
                </c:pt>
                <c:pt idx="6976">
                  <c:v>2.524400274128491E-2</c:v>
                </c:pt>
                <c:pt idx="6977">
                  <c:v>2.5261539387209708E-2</c:v>
                </c:pt>
                <c:pt idx="6978">
                  <c:v>2.5279088215590412E-2</c:v>
                </c:pt>
                <c:pt idx="6979">
                  <c:v>2.5296649234705943E-2</c:v>
                </c:pt>
                <c:pt idx="6980">
                  <c:v>2.5314222453393143E-2</c:v>
                </c:pt>
                <c:pt idx="6981">
                  <c:v>2.5331807879942821E-2</c:v>
                </c:pt>
                <c:pt idx="6982">
                  <c:v>2.5349405522651164E-2</c:v>
                </c:pt>
                <c:pt idx="6983">
                  <c:v>2.5367015390373442E-2</c:v>
                </c:pt>
                <c:pt idx="6984">
                  <c:v>2.5384637491417755E-2</c:v>
                </c:pt>
                <c:pt idx="6985">
                  <c:v>2.5402271834097597E-2</c:v>
                </c:pt>
                <c:pt idx="6986">
                  <c:v>2.5419918427286699E-2</c:v>
                </c:pt>
                <c:pt idx="6987">
                  <c:v>2.5437577279310491E-2</c:v>
                </c:pt>
                <c:pt idx="6988">
                  <c:v>2.5455248398685012E-2</c:v>
                </c:pt>
                <c:pt idx="6989">
                  <c:v>2.5472931793746871E-2</c:v>
                </c:pt>
                <c:pt idx="6990">
                  <c:v>2.5490627473394496E-2</c:v>
                </c:pt>
                <c:pt idx="6991">
                  <c:v>2.5508335445976464E-2</c:v>
                </c:pt>
                <c:pt idx="6992">
                  <c:v>2.5526055719846782E-2</c:v>
                </c:pt>
                <c:pt idx="6993">
                  <c:v>2.5543788303922427E-2</c:v>
                </c:pt>
                <c:pt idx="6994">
                  <c:v>2.5561533206569394E-2</c:v>
                </c:pt>
                <c:pt idx="6995">
                  <c:v>2.5579290436159106E-2</c:v>
                </c:pt>
                <c:pt idx="6996">
                  <c:v>2.5597060001627141E-2</c:v>
                </c:pt>
                <c:pt idx="6997">
                  <c:v>2.5614841911356941E-2</c:v>
                </c:pt>
                <c:pt idx="6998">
                  <c:v>2.5632636173737386E-2</c:v>
                </c:pt>
                <c:pt idx="6999">
                  <c:v>2.5650442797722689E-2</c:v>
                </c:pt>
                <c:pt idx="7000">
                  <c:v>2.5668261791713776E-2</c:v>
                </c:pt>
                <c:pt idx="7001">
                  <c:v>2.5686093164117026E-2</c:v>
                </c:pt>
                <c:pt idx="7002">
                  <c:v>2.5703936923905317E-2</c:v>
                </c:pt>
                <c:pt idx="7003">
                  <c:v>2.5721793079497103E-2</c:v>
                </c:pt>
                <c:pt idx="7004">
                  <c:v>2.5739661639503572E-2</c:v>
                </c:pt>
                <c:pt idx="7005">
                  <c:v>2.5757542612354477E-2</c:v>
                </c:pt>
                <c:pt idx="7006">
                  <c:v>2.5775436007047667E-2</c:v>
                </c:pt>
                <c:pt idx="7007">
                  <c:v>2.5793341832025005E-2</c:v>
                </c:pt>
                <c:pt idx="7008">
                  <c:v>2.581126009573383E-2</c:v>
                </c:pt>
                <c:pt idx="7009">
                  <c:v>2.5829190807190754E-2</c:v>
                </c:pt>
                <c:pt idx="7010">
                  <c:v>2.5847133974855246E-2</c:v>
                </c:pt>
                <c:pt idx="7011">
                  <c:v>2.5865089607192259E-2</c:v>
                </c:pt>
                <c:pt idx="7012">
                  <c:v>2.5883057713237213E-2</c:v>
                </c:pt>
                <c:pt idx="7013">
                  <c:v>2.590103830146722E-2</c:v>
                </c:pt>
                <c:pt idx="7014">
                  <c:v>2.5919031380364884E-2</c:v>
                </c:pt>
                <c:pt idx="7015">
                  <c:v>2.5937036958984468E-2</c:v>
                </c:pt>
                <c:pt idx="7016">
                  <c:v>2.5955055045820762E-2</c:v>
                </c:pt>
                <c:pt idx="7017">
                  <c:v>2.5973085649563046E-2</c:v>
                </c:pt>
                <c:pt idx="7018">
                  <c:v>2.599112877871752E-2</c:v>
                </c:pt>
                <c:pt idx="7019">
                  <c:v>2.6009184442363636E-2</c:v>
                </c:pt>
                <c:pt idx="7020">
                  <c:v>2.6027252649019807E-2</c:v>
                </c:pt>
                <c:pt idx="7021">
                  <c:v>2.6045333407209981E-2</c:v>
                </c:pt>
                <c:pt idx="7022">
                  <c:v>2.6063426726032537E-2</c:v>
                </c:pt>
                <c:pt idx="7023">
                  <c:v>2.6081532614023663E-2</c:v>
                </c:pt>
                <c:pt idx="7024">
                  <c:v>2.6099651079725079E-2</c:v>
                </c:pt>
                <c:pt idx="7025">
                  <c:v>2.6117782132254137E-2</c:v>
                </c:pt>
                <c:pt idx="7026">
                  <c:v>2.6135925780164826E-2</c:v>
                </c:pt>
                <c:pt idx="7027">
                  <c:v>2.6154082032016683E-2</c:v>
                </c:pt>
                <c:pt idx="7028">
                  <c:v>2.6172250896946074E-2</c:v>
                </c:pt>
                <c:pt idx="7029">
                  <c:v>2.619043238352483E-2</c:v>
                </c:pt>
                <c:pt idx="7030">
                  <c:v>2.6208626500330335E-2</c:v>
                </c:pt>
                <c:pt idx="7031">
                  <c:v>2.622683325651801E-2</c:v>
                </c:pt>
                <c:pt idx="7032">
                  <c:v>2.6245052660677559E-2</c:v>
                </c:pt>
                <c:pt idx="7033">
                  <c:v>2.6263284721595351E-2</c:v>
                </c:pt>
                <c:pt idx="7034">
                  <c:v>2.6281529447872626E-2</c:v>
                </c:pt>
                <c:pt idx="7035">
                  <c:v>2.6299786848690276E-2</c:v>
                </c:pt>
                <c:pt idx="7036">
                  <c:v>2.6318056932661902E-2</c:v>
                </c:pt>
                <c:pt idx="7037">
                  <c:v>2.6336339708406677E-2</c:v>
                </c:pt>
                <c:pt idx="7038">
                  <c:v>2.635463518512465E-2</c:v>
                </c:pt>
                <c:pt idx="7039">
                  <c:v>2.6372943371447372E-2</c:v>
                </c:pt>
                <c:pt idx="7040">
                  <c:v>2.6391264276012006E-2</c:v>
                </c:pt>
                <c:pt idx="7041">
                  <c:v>2.6409597908037773E-2</c:v>
                </c:pt>
                <c:pt idx="7042">
                  <c:v>2.6427944276174238E-2</c:v>
                </c:pt>
                <c:pt idx="7043">
                  <c:v>2.644630338907657E-2</c:v>
                </c:pt>
                <c:pt idx="7044">
                  <c:v>2.6464675255983224E-2</c:v>
                </c:pt>
                <c:pt idx="7045">
                  <c:v>2.6483059885561794E-2</c:v>
                </c:pt>
                <c:pt idx="7046">
                  <c:v>2.6501457286485508E-2</c:v>
                </c:pt>
                <c:pt idx="7047">
                  <c:v>2.6519867468012076E-2</c:v>
                </c:pt>
                <c:pt idx="7048">
                  <c:v>2.6538290438827179E-2</c:v>
                </c:pt>
                <c:pt idx="7049">
                  <c:v>2.6556726207815354E-2</c:v>
                </c:pt>
                <c:pt idx="7050">
                  <c:v>2.6575174783673945E-2</c:v>
                </c:pt>
                <c:pt idx="7051">
                  <c:v>2.6593636175686424E-2</c:v>
                </c:pt>
                <c:pt idx="7052">
                  <c:v>2.6612110392562626E-2</c:v>
                </c:pt>
                <c:pt idx="7053">
                  <c:v>2.6630597443018038E-2</c:v>
                </c:pt>
                <c:pt idx="7054">
                  <c:v>2.6649097336355485E-2</c:v>
                </c:pt>
                <c:pt idx="7055">
                  <c:v>2.6667610081302976E-2</c:v>
                </c:pt>
                <c:pt idx="7056">
                  <c:v>2.668613568659417E-2</c:v>
                </c:pt>
                <c:pt idx="7057">
                  <c:v>2.6704674161551294E-2</c:v>
                </c:pt>
                <c:pt idx="7058">
                  <c:v>2.6723225514920561E-2</c:v>
                </c:pt>
                <c:pt idx="7059">
                  <c:v>2.6741789755453837E-2</c:v>
                </c:pt>
                <c:pt idx="7060">
                  <c:v>2.6760366892492799E-2</c:v>
                </c:pt>
                <c:pt idx="7061">
                  <c:v>2.6778956934801892E-2</c:v>
                </c:pt>
                <c:pt idx="7062">
                  <c:v>2.6797559891346221E-2</c:v>
                </c:pt>
                <c:pt idx="7063">
                  <c:v>2.6816175770902007E-2</c:v>
                </c:pt>
                <c:pt idx="7064">
                  <c:v>2.6834804582836904E-2</c:v>
                </c:pt>
                <c:pt idx="7065">
                  <c:v>2.6853446335939741E-2</c:v>
                </c:pt>
                <c:pt idx="7066">
                  <c:v>2.6872101039005041E-2</c:v>
                </c:pt>
                <c:pt idx="7067">
                  <c:v>2.6890768701419994E-2</c:v>
                </c:pt>
                <c:pt idx="7068">
                  <c:v>2.6909449331991752E-2</c:v>
                </c:pt>
                <c:pt idx="7069">
                  <c:v>2.6928142939533186E-2</c:v>
                </c:pt>
                <c:pt idx="7070">
                  <c:v>2.6946849533451063E-2</c:v>
                </c:pt>
                <c:pt idx="7071">
                  <c:v>2.69655691225709E-2</c:v>
                </c:pt>
                <c:pt idx="7072">
                  <c:v>2.6984301715723948E-2</c:v>
                </c:pt>
                <c:pt idx="7073">
                  <c:v>2.700304732233659E-2</c:v>
                </c:pt>
                <c:pt idx="7074">
                  <c:v>2.7021805951252753E-2</c:v>
                </c:pt>
                <c:pt idx="7075">
                  <c:v>2.70405776113221E-2</c:v>
                </c:pt>
                <c:pt idx="7076">
                  <c:v>2.705936231199068E-2</c:v>
                </c:pt>
                <c:pt idx="7077">
                  <c:v>2.7078160062120857E-2</c:v>
                </c:pt>
                <c:pt idx="7078">
                  <c:v>2.709697087077791E-2</c:v>
                </c:pt>
                <c:pt idx="7079">
                  <c:v>2.7115794746836116E-2</c:v>
                </c:pt>
                <c:pt idx="7080">
                  <c:v>2.7134631699767795E-2</c:v>
                </c:pt>
                <c:pt idx="7081">
                  <c:v>2.715348173845997E-2</c:v>
                </c:pt>
                <c:pt idx="7082">
                  <c:v>2.7172344871805431E-2</c:v>
                </c:pt>
                <c:pt idx="7083">
                  <c:v>2.7191221109296251E-2</c:v>
                </c:pt>
                <c:pt idx="7084">
                  <c:v>2.7210110459837983E-2</c:v>
                </c:pt>
                <c:pt idx="7085">
                  <c:v>2.7229012932341964E-2</c:v>
                </c:pt>
                <c:pt idx="7086">
                  <c:v>2.7247928536320066E-2</c:v>
                </c:pt>
                <c:pt idx="7087">
                  <c:v>2.7266857280696416E-2</c:v>
                </c:pt>
                <c:pt idx="7088">
                  <c:v>2.7285799174400931E-2</c:v>
                </c:pt>
                <c:pt idx="7089">
                  <c:v>2.7304754226965319E-2</c:v>
                </c:pt>
                <c:pt idx="7090">
                  <c:v>2.7323722447332322E-2</c:v>
                </c:pt>
                <c:pt idx="7091">
                  <c:v>2.7342703844450478E-2</c:v>
                </c:pt>
                <c:pt idx="7092">
                  <c:v>2.7361698427871377E-2</c:v>
                </c:pt>
                <c:pt idx="7093">
                  <c:v>2.7380706206556412E-2</c:v>
                </c:pt>
                <c:pt idx="7094">
                  <c:v>2.7399727189672138E-2</c:v>
                </c:pt>
                <c:pt idx="7095">
                  <c:v>2.7418761386191988E-2</c:v>
                </c:pt>
                <c:pt idx="7096">
                  <c:v>2.7437808805694117E-2</c:v>
                </c:pt>
                <c:pt idx="7097">
                  <c:v>2.7456869457164846E-2</c:v>
                </c:pt>
                <c:pt idx="7098">
                  <c:v>2.747594334959632E-2</c:v>
                </c:pt>
                <c:pt idx="7099">
                  <c:v>2.749503049258667E-2</c:v>
                </c:pt>
                <c:pt idx="7100">
                  <c:v>2.7514130895140956E-2</c:v>
                </c:pt>
                <c:pt idx="7101">
                  <c:v>2.7533244566270074E-2</c:v>
                </c:pt>
                <c:pt idx="7102">
                  <c:v>2.7552371515592176E-2</c:v>
                </c:pt>
                <c:pt idx="7103">
                  <c:v>2.75715117521311E-2</c:v>
                </c:pt>
                <c:pt idx="7104">
                  <c:v>2.7590665284916535E-2</c:v>
                </c:pt>
                <c:pt idx="7105">
                  <c:v>2.7609832123586694E-2</c:v>
                </c:pt>
                <c:pt idx="7106">
                  <c:v>2.7629012277184228E-2</c:v>
                </c:pt>
                <c:pt idx="7107">
                  <c:v>2.7648205754958834E-2</c:v>
                </c:pt>
                <c:pt idx="7108">
                  <c:v>2.7667412565965312E-2</c:v>
                </c:pt>
                <c:pt idx="7109">
                  <c:v>2.7686632719868685E-2</c:v>
                </c:pt>
                <c:pt idx="7110">
                  <c:v>2.7705866225736762E-2</c:v>
                </c:pt>
                <c:pt idx="7111">
                  <c:v>2.7725113092643236E-2</c:v>
                </c:pt>
                <c:pt idx="7112">
                  <c:v>2.7744373330273284E-2</c:v>
                </c:pt>
                <c:pt idx="7113">
                  <c:v>2.7763646947713622E-2</c:v>
                </c:pt>
                <c:pt idx="7114">
                  <c:v>2.7782933954056871E-2</c:v>
                </c:pt>
                <c:pt idx="7115">
                  <c:v>2.7802234359008405E-2</c:v>
                </c:pt>
                <c:pt idx="7116">
                  <c:v>2.7821548171673888E-2</c:v>
                </c:pt>
                <c:pt idx="7117">
                  <c:v>2.7840875401164908E-2</c:v>
                </c:pt>
                <c:pt idx="7118">
                  <c:v>2.7860216057207073E-2</c:v>
                </c:pt>
                <c:pt idx="7119">
                  <c:v>2.7879570148925049E-2</c:v>
                </c:pt>
                <c:pt idx="7120">
                  <c:v>2.7898937685449411E-2</c:v>
                </c:pt>
                <c:pt idx="7121">
                  <c:v>2.7918318676526058E-2</c:v>
                </c:pt>
                <c:pt idx="7122">
                  <c:v>2.7937713131298687E-2</c:v>
                </c:pt>
                <c:pt idx="7123">
                  <c:v>2.7957121059120328E-2</c:v>
                </c:pt>
                <c:pt idx="7124">
                  <c:v>2.7976542469146961E-2</c:v>
                </c:pt>
                <c:pt idx="7125">
                  <c:v>2.7995977371151594E-2</c:v>
                </c:pt>
                <c:pt idx="7126">
                  <c:v>2.8015425774303351E-2</c:v>
                </c:pt>
                <c:pt idx="7127">
                  <c:v>2.8034887687777302E-2</c:v>
                </c:pt>
                <c:pt idx="7128">
                  <c:v>2.8054363121366842E-2</c:v>
                </c:pt>
                <c:pt idx="7129">
                  <c:v>2.8073852084260217E-2</c:v>
                </c:pt>
                <c:pt idx="7130">
                  <c:v>2.8093354585651632E-2</c:v>
                </c:pt>
                <c:pt idx="7131">
                  <c:v>2.8112870635354902E-2</c:v>
                </c:pt>
                <c:pt idx="7132">
                  <c:v>2.8132400242577436E-2</c:v>
                </c:pt>
                <c:pt idx="7133">
                  <c:v>2.8151943416532616E-2</c:v>
                </c:pt>
                <c:pt idx="7134">
                  <c:v>2.8171500167054726E-2</c:v>
                </c:pt>
                <c:pt idx="7135">
                  <c:v>2.8191070503370372E-2</c:v>
                </c:pt>
                <c:pt idx="7136">
                  <c:v>2.8210654434712153E-2</c:v>
                </c:pt>
                <c:pt idx="7137">
                  <c:v>2.8230251970934858E-2</c:v>
                </c:pt>
                <c:pt idx="7138">
                  <c:v>2.824986312128434E-2</c:v>
                </c:pt>
                <c:pt idx="7139">
                  <c:v>2.8269487895218142E-2</c:v>
                </c:pt>
                <c:pt idx="7140">
                  <c:v>2.8289126301994538E-2</c:v>
                </c:pt>
                <c:pt idx="7141">
                  <c:v>2.8308778351495732E-2</c:v>
                </c:pt>
                <c:pt idx="7142">
                  <c:v>2.8328444052993295E-2</c:v>
                </c:pt>
                <c:pt idx="7143">
                  <c:v>2.8348123415764814E-2</c:v>
                </c:pt>
                <c:pt idx="7144">
                  <c:v>2.8367816449713101E-2</c:v>
                </c:pt>
                <c:pt idx="7145">
                  <c:v>2.8387523164129066E-2</c:v>
                </c:pt>
                <c:pt idx="7146">
                  <c:v>2.8407243568309641E-2</c:v>
                </c:pt>
                <c:pt idx="7147">
                  <c:v>2.8426977672178288E-2</c:v>
                </c:pt>
                <c:pt idx="7148">
                  <c:v>2.8446725485045295E-2</c:v>
                </c:pt>
                <c:pt idx="7149">
                  <c:v>2.8466487016226987E-2</c:v>
                </c:pt>
                <c:pt idx="7150">
                  <c:v>2.8486262275667522E-2</c:v>
                </c:pt>
                <c:pt idx="7151">
                  <c:v>2.8506051272696599E-2</c:v>
                </c:pt>
                <c:pt idx="7152">
                  <c:v>2.8525854016857529E-2</c:v>
                </c:pt>
                <c:pt idx="7153">
                  <c:v>2.8545670517492544E-2</c:v>
                </c:pt>
                <c:pt idx="7154">
                  <c:v>2.8565500784573466E-2</c:v>
                </c:pt>
                <c:pt idx="7155">
                  <c:v>2.858534482745595E-2</c:v>
                </c:pt>
                <c:pt idx="7156">
                  <c:v>2.8605202655501719E-2</c:v>
                </c:pt>
                <c:pt idx="7157">
                  <c:v>2.8625074278703384E-2</c:v>
                </c:pt>
                <c:pt idx="7158">
                  <c:v>2.8644959706436116E-2</c:v>
                </c:pt>
                <c:pt idx="7159">
                  <c:v>2.8664858948081157E-2</c:v>
                </c:pt>
                <c:pt idx="7160">
                  <c:v>2.8684772013651962E-2</c:v>
                </c:pt>
                <c:pt idx="7161">
                  <c:v>2.870469891254325E-2</c:v>
                </c:pt>
                <c:pt idx="7162">
                  <c:v>2.872463965415583E-2</c:v>
                </c:pt>
                <c:pt idx="7163">
                  <c:v>2.874459424852404E-2</c:v>
                </c:pt>
                <c:pt idx="7164">
                  <c:v>2.8764562705062193E-2</c:v>
                </c:pt>
                <c:pt idx="7165">
                  <c:v>2.8784545033190705E-2</c:v>
                </c:pt>
                <c:pt idx="7166">
                  <c:v>2.8804541242964835E-2</c:v>
                </c:pt>
                <c:pt idx="7167">
                  <c:v>2.8824551343818533E-2</c:v>
                </c:pt>
                <c:pt idx="7168">
                  <c:v>2.8844575345401729E-2</c:v>
                </c:pt>
                <c:pt idx="7169">
                  <c:v>2.8864613257161047E-2</c:v>
                </c:pt>
                <c:pt idx="7170">
                  <c:v>2.8884665089179716E-2</c:v>
                </c:pt>
                <c:pt idx="7171">
                  <c:v>2.8904730850917923E-2</c:v>
                </c:pt>
                <c:pt idx="7172">
                  <c:v>2.8924810551841994E-2</c:v>
                </c:pt>
                <c:pt idx="7173">
                  <c:v>2.8944904202056188E-2</c:v>
                </c:pt>
                <c:pt idx="7174">
                  <c:v>2.8965011811040421E-2</c:v>
                </c:pt>
                <c:pt idx="7175">
                  <c:v>2.8985133388280758E-2</c:v>
                </c:pt>
                <c:pt idx="7176">
                  <c:v>2.900526894390253E-2</c:v>
                </c:pt>
                <c:pt idx="7177">
                  <c:v>2.9025418487405426E-2</c:v>
                </c:pt>
                <c:pt idx="7178">
                  <c:v>2.9045582028295294E-2</c:v>
                </c:pt>
                <c:pt idx="7179">
                  <c:v>2.9065759576718583E-2</c:v>
                </c:pt>
                <c:pt idx="7180">
                  <c:v>2.9085951142194789E-2</c:v>
                </c:pt>
                <c:pt idx="7181">
                  <c:v>2.9106156734249589E-2</c:v>
                </c:pt>
                <c:pt idx="7182">
                  <c:v>2.9126376363050589E-2</c:v>
                </c:pt>
                <c:pt idx="7183">
                  <c:v>2.9146610038137143E-2</c:v>
                </c:pt>
                <c:pt idx="7184">
                  <c:v>2.9166857769267002E-2</c:v>
                </c:pt>
                <c:pt idx="7185">
                  <c:v>2.9187119565992337E-2</c:v>
                </c:pt>
                <c:pt idx="7186">
                  <c:v>2.9207395438509039E-2</c:v>
                </c:pt>
                <c:pt idx="7187">
                  <c:v>2.9227685396382996E-2</c:v>
                </c:pt>
                <c:pt idx="7188">
                  <c:v>2.9247989449186294E-2</c:v>
                </c:pt>
                <c:pt idx="7189">
                  <c:v>2.9268307607136092E-2</c:v>
                </c:pt>
                <c:pt idx="7190">
                  <c:v>2.928863987981823E-2</c:v>
                </c:pt>
                <c:pt idx="7191">
                  <c:v>2.9308986276824756E-2</c:v>
                </c:pt>
                <c:pt idx="7192">
                  <c:v>2.9329346808394136E-2</c:v>
                </c:pt>
                <c:pt idx="7193">
                  <c:v>2.9349721484132198E-2</c:v>
                </c:pt>
                <c:pt idx="7194">
                  <c:v>2.9370110313650995E-2</c:v>
                </c:pt>
                <c:pt idx="7195">
                  <c:v>2.9390513307210351E-2</c:v>
                </c:pt>
                <c:pt idx="7196">
                  <c:v>2.9410930474436121E-2</c:v>
                </c:pt>
                <c:pt idx="7197">
                  <c:v>2.943136182517455E-2</c:v>
                </c:pt>
                <c:pt idx="7198">
                  <c:v>2.9451807369064432E-2</c:v>
                </c:pt>
                <c:pt idx="7199">
                  <c:v>2.947226711639412E-2</c:v>
                </c:pt>
                <c:pt idx="7200">
                  <c:v>2.9492741076816251E-2</c:v>
                </c:pt>
                <c:pt idx="7201">
                  <c:v>2.9513229259989723E-2</c:v>
                </c:pt>
                <c:pt idx="7202">
                  <c:v>2.9533731676224348E-2</c:v>
                </c:pt>
                <c:pt idx="7203">
                  <c:v>2.9554248335192893E-2</c:v>
                </c:pt>
                <c:pt idx="7204">
                  <c:v>2.9574779246574395E-2</c:v>
                </c:pt>
                <c:pt idx="7205">
                  <c:v>2.9595324420700172E-2</c:v>
                </c:pt>
                <c:pt idx="7206">
                  <c:v>2.961588386726316E-2</c:v>
                </c:pt>
                <c:pt idx="7207">
                  <c:v>2.9636457595962583E-2</c:v>
                </c:pt>
                <c:pt idx="7208">
                  <c:v>2.9657045617151302E-2</c:v>
                </c:pt>
                <c:pt idx="7209">
                  <c:v>2.9677647940542475E-2</c:v>
                </c:pt>
                <c:pt idx="7210">
                  <c:v>2.9698264575855549E-2</c:v>
                </c:pt>
                <c:pt idx="7211">
                  <c:v>2.9718895533464976E-2</c:v>
                </c:pt>
                <c:pt idx="7212">
                  <c:v>2.9739540823104173E-2</c:v>
                </c:pt>
                <c:pt idx="7213">
                  <c:v>2.9760200454729387E-2</c:v>
                </c:pt>
                <c:pt idx="7214">
                  <c:v>2.9780874438087111E-2</c:v>
                </c:pt>
                <c:pt idx="7215">
                  <c:v>2.9801562783580652E-2</c:v>
                </c:pt>
                <c:pt idx="7216">
                  <c:v>2.9822265500970498E-2</c:v>
                </c:pt>
                <c:pt idx="7217">
                  <c:v>2.9842982600023459E-2</c:v>
                </c:pt>
                <c:pt idx="7218">
                  <c:v>2.9863714091164548E-2</c:v>
                </c:pt>
                <c:pt idx="7219">
                  <c:v>2.9884459984174598E-2</c:v>
                </c:pt>
                <c:pt idx="7220">
                  <c:v>2.9905220288840798E-2</c:v>
                </c:pt>
                <c:pt idx="7221">
                  <c:v>2.9925995015609896E-2</c:v>
                </c:pt>
                <c:pt idx="7222">
                  <c:v>2.9946784174283127E-2</c:v>
                </c:pt>
                <c:pt idx="7223">
                  <c:v>2.9967587774668084E-2</c:v>
                </c:pt>
                <c:pt idx="7224">
                  <c:v>2.9988405827233305E-2</c:v>
                </c:pt>
                <c:pt idx="7225">
                  <c:v>3.000923834180047E-2</c:v>
                </c:pt>
                <c:pt idx="7226">
                  <c:v>3.0030085328197623E-2</c:v>
                </c:pt>
                <c:pt idx="7227">
                  <c:v>3.0050946796915137E-2</c:v>
                </c:pt>
                <c:pt idx="7228">
                  <c:v>3.0071822757795165E-2</c:v>
                </c:pt>
                <c:pt idx="7229">
                  <c:v>3.0092713220905214E-2</c:v>
                </c:pt>
                <c:pt idx="7230">
                  <c:v>3.0113618196100662E-2</c:v>
                </c:pt>
                <c:pt idx="7231">
                  <c:v>3.0134537693901061E-2</c:v>
                </c:pt>
                <c:pt idx="7232">
                  <c:v>3.0155471724175952E-2</c:v>
                </c:pt>
                <c:pt idx="7233">
                  <c:v>3.017642029680127E-2</c:v>
                </c:pt>
                <c:pt idx="7234">
                  <c:v>3.0197383422318501E-2</c:v>
                </c:pt>
                <c:pt idx="7235">
                  <c:v>3.0218361110617771E-2</c:v>
                </c:pt>
                <c:pt idx="7236">
                  <c:v>3.0239353371595612E-2</c:v>
                </c:pt>
                <c:pt idx="7237">
                  <c:v>3.0260360215815497E-2</c:v>
                </c:pt>
                <c:pt idx="7238">
                  <c:v>3.0281381653188173E-2</c:v>
                </c:pt>
                <c:pt idx="7239">
                  <c:v>3.0302417693630818E-2</c:v>
                </c:pt>
                <c:pt idx="7240">
                  <c:v>3.0323468347728928E-2</c:v>
                </c:pt>
                <c:pt idx="7241">
                  <c:v>3.0344533625413925E-2</c:v>
                </c:pt>
                <c:pt idx="7242">
                  <c:v>3.03656135368446E-2</c:v>
                </c:pt>
                <c:pt idx="7243">
                  <c:v>3.0386708091965718E-2</c:v>
                </c:pt>
                <c:pt idx="7244">
                  <c:v>3.040781730139222E-2</c:v>
                </c:pt>
                <c:pt idx="7245">
                  <c:v>3.0428941175083154E-2</c:v>
                </c:pt>
                <c:pt idx="7246">
                  <c:v>3.0450079723004019E-2</c:v>
                </c:pt>
                <c:pt idx="7247">
                  <c:v>3.0471232955791894E-2</c:v>
                </c:pt>
                <c:pt idx="7248">
                  <c:v>3.0492400883426599E-2</c:v>
                </c:pt>
                <c:pt idx="7249">
                  <c:v>3.0513583515894411E-2</c:v>
                </c:pt>
                <c:pt idx="7250">
                  <c:v>3.05347808638546E-2</c:v>
                </c:pt>
                <c:pt idx="7251">
                  <c:v>3.0555992937307794E-2</c:v>
                </c:pt>
                <c:pt idx="7252">
                  <c:v>3.0577219746261097E-2</c:v>
                </c:pt>
                <c:pt idx="7253">
                  <c:v>3.0598461301396013E-2</c:v>
                </c:pt>
                <c:pt idx="7254">
                  <c:v>3.0619717612734017E-2</c:v>
                </c:pt>
                <c:pt idx="7255">
                  <c:v>3.0640988690303097E-2</c:v>
                </c:pt>
                <c:pt idx="7256">
                  <c:v>3.0662274544807019E-2</c:v>
                </c:pt>
                <c:pt idx="7257">
                  <c:v>3.0683575186288167E-2</c:v>
                </c:pt>
                <c:pt idx="7258">
                  <c:v>3.0704890625018841E-2</c:v>
                </c:pt>
                <c:pt idx="7259">
                  <c:v>3.0726220871054918E-2</c:v>
                </c:pt>
                <c:pt idx="7260">
                  <c:v>3.0747565935129943E-2</c:v>
                </c:pt>
                <c:pt idx="7261">
                  <c:v>3.0768925827314234E-2</c:v>
                </c:pt>
                <c:pt idx="7262">
                  <c:v>3.0790300557684634E-2</c:v>
                </c:pt>
                <c:pt idx="7263">
                  <c:v>3.0811690136997076E-2</c:v>
                </c:pt>
                <c:pt idx="7264">
                  <c:v>3.0833094575342883E-2</c:v>
                </c:pt>
                <c:pt idx="7265">
                  <c:v>3.0854513882819904E-2</c:v>
                </c:pt>
                <c:pt idx="7266">
                  <c:v>3.0875948070206514E-2</c:v>
                </c:pt>
                <c:pt idx="7267">
                  <c:v>3.0897397147615073E-2</c:v>
                </c:pt>
                <c:pt idx="7268">
                  <c:v>3.0918861125164499E-2</c:v>
                </c:pt>
                <c:pt idx="7269">
                  <c:v>3.0940340013655639E-2</c:v>
                </c:pt>
                <c:pt idx="7270">
                  <c:v>3.096183382322194E-2</c:v>
                </c:pt>
                <c:pt idx="7271">
                  <c:v>3.0983342564003424E-2</c:v>
                </c:pt>
                <c:pt idx="7272">
                  <c:v>3.1004866246823467E-2</c:v>
                </c:pt>
                <c:pt idx="7273">
                  <c:v>3.1026404881836649E-2</c:v>
                </c:pt>
                <c:pt idx="7274">
                  <c:v>3.1047958479430041E-2</c:v>
                </c:pt>
                <c:pt idx="7275">
                  <c:v>3.1069527049771881E-2</c:v>
                </c:pt>
                <c:pt idx="7276">
                  <c:v>3.1091110603715635E-2</c:v>
                </c:pt>
                <c:pt idx="7277">
                  <c:v>3.1112709151444137E-2</c:v>
                </c:pt>
                <c:pt idx="7278">
                  <c:v>3.1134322703146824E-2</c:v>
                </c:pt>
                <c:pt idx="7279">
                  <c:v>3.1155951269699805E-2</c:v>
                </c:pt>
                <c:pt idx="7280">
                  <c:v>3.1177594861307147E-2</c:v>
                </c:pt>
                <c:pt idx="7281">
                  <c:v>3.1199253488179535E-2</c:v>
                </c:pt>
                <c:pt idx="7282">
                  <c:v>3.1220927161215762E-2</c:v>
                </c:pt>
                <c:pt idx="7283">
                  <c:v>3.1242615890641177E-2</c:v>
                </c:pt>
                <c:pt idx="7284">
                  <c:v>3.1264319686687761E-2</c:v>
                </c:pt>
                <c:pt idx="7285">
                  <c:v>3.1286038560277028E-2</c:v>
                </c:pt>
                <c:pt idx="7286">
                  <c:v>3.1307772521655661E-2</c:v>
                </c:pt>
                <c:pt idx="7287">
                  <c:v>3.1329521581304927E-2</c:v>
                </c:pt>
                <c:pt idx="7288">
                  <c:v>3.1351285749485265E-2</c:v>
                </c:pt>
                <c:pt idx="7289">
                  <c:v>3.1373065037148581E-2</c:v>
                </c:pt>
                <c:pt idx="7290">
                  <c:v>3.1394859454570045E-2</c:v>
                </c:pt>
                <c:pt idx="7291">
                  <c:v>3.1416669012031495E-2</c:v>
                </c:pt>
                <c:pt idx="7292">
                  <c:v>3.1438493720507686E-2</c:v>
                </c:pt>
                <c:pt idx="7293">
                  <c:v>3.1460333590295209E-2</c:v>
                </c:pt>
                <c:pt idx="7294">
                  <c:v>3.1482188631697348E-2</c:v>
                </c:pt>
                <c:pt idx="7295">
                  <c:v>3.1504058855711739E-2</c:v>
                </c:pt>
                <c:pt idx="7296">
                  <c:v>3.152594427265646E-2</c:v>
                </c:pt>
                <c:pt idx="7297">
                  <c:v>3.1547844892856274E-2</c:v>
                </c:pt>
                <c:pt idx="7298">
                  <c:v>3.1569760727331753E-2</c:v>
                </c:pt>
                <c:pt idx="7299">
                  <c:v>3.1591691786422488E-2</c:v>
                </c:pt>
                <c:pt idx="7300">
                  <c:v>3.1613638080474786E-2</c:v>
                </c:pt>
                <c:pt idx="7301">
                  <c:v>3.1635599620532188E-2</c:v>
                </c:pt>
                <c:pt idx="7302">
                  <c:v>3.1657576416955865E-2</c:v>
                </c:pt>
                <c:pt idx="7303">
                  <c:v>3.1679568480344193E-2</c:v>
                </c:pt>
                <c:pt idx="7304">
                  <c:v>3.1701575821072248E-2</c:v>
                </c:pt>
                <c:pt idx="7305">
                  <c:v>3.1723598450214302E-2</c:v>
                </c:pt>
                <c:pt idx="7306">
                  <c:v>3.1745636378160337E-2</c:v>
                </c:pt>
                <c:pt idx="7307">
                  <c:v>3.1767689615307064E-2</c:v>
                </c:pt>
                <c:pt idx="7308">
                  <c:v>3.1789758172751856E-2</c:v>
                </c:pt>
                <c:pt idx="7309">
                  <c:v>3.1811842060906363E-2</c:v>
                </c:pt>
                <c:pt idx="7310">
                  <c:v>3.1833941290188981E-2</c:v>
                </c:pt>
                <c:pt idx="7311">
                  <c:v>3.1856055871720211E-2</c:v>
                </c:pt>
                <c:pt idx="7312">
                  <c:v>3.1878185815933428E-2</c:v>
                </c:pt>
                <c:pt idx="7313">
                  <c:v>3.1900331133268761E-2</c:v>
                </c:pt>
                <c:pt idx="7314">
                  <c:v>3.19224918348699E-2</c:v>
                </c:pt>
                <c:pt idx="7315">
                  <c:v>3.1944667931191974E-2</c:v>
                </c:pt>
                <c:pt idx="7316">
                  <c:v>3.1966859432696879E-2</c:v>
                </c:pt>
                <c:pt idx="7317">
                  <c:v>3.1989066350551557E-2</c:v>
                </c:pt>
                <c:pt idx="7318">
                  <c:v>3.201128869523294E-2</c:v>
                </c:pt>
                <c:pt idx="7319">
                  <c:v>3.2033526477457809E-2</c:v>
                </c:pt>
                <c:pt idx="7320">
                  <c:v>3.2055779707717183E-2</c:v>
                </c:pt>
                <c:pt idx="7321">
                  <c:v>3.2078048397209048E-2</c:v>
                </c:pt>
                <c:pt idx="7322">
                  <c:v>3.2100332556439487E-2</c:v>
                </c:pt>
                <c:pt idx="7323">
                  <c:v>3.2122632195921375E-2</c:v>
                </c:pt>
                <c:pt idx="7324">
                  <c:v>3.2144947326876068E-2</c:v>
                </c:pt>
                <c:pt idx="7325">
                  <c:v>3.2167277959831549E-2</c:v>
                </c:pt>
                <c:pt idx="7326">
                  <c:v>3.2189624105322619E-2</c:v>
                </c:pt>
                <c:pt idx="7327">
                  <c:v>3.221198577459404E-2</c:v>
                </c:pt>
                <c:pt idx="7328">
                  <c:v>3.2234362978195742E-2</c:v>
                </c:pt>
                <c:pt idx="7329">
                  <c:v>3.2256755726684509E-2</c:v>
                </c:pt>
                <c:pt idx="7330">
                  <c:v>3.2279164031328543E-2</c:v>
                </c:pt>
                <c:pt idx="7331">
                  <c:v>3.230158790269979E-2</c:v>
                </c:pt>
                <c:pt idx="7332">
                  <c:v>3.2324027351612224E-2</c:v>
                </c:pt>
                <c:pt idx="7333">
                  <c:v>3.2346482388651988E-2</c:v>
                </c:pt>
                <c:pt idx="7334">
                  <c:v>3.2368953025118635E-2</c:v>
                </c:pt>
                <c:pt idx="7335">
                  <c:v>3.2391439271613517E-2</c:v>
                </c:pt>
                <c:pt idx="7336">
                  <c:v>3.2413941138744844E-2</c:v>
                </c:pt>
                <c:pt idx="7337">
                  <c:v>3.2436458637835737E-2</c:v>
                </c:pt>
                <c:pt idx="7338">
                  <c:v>3.2458991779509658E-2</c:v>
                </c:pt>
                <c:pt idx="7339">
                  <c:v>3.2481540574396936E-2</c:v>
                </c:pt>
                <c:pt idx="7340">
                  <c:v>3.2504105033844315E-2</c:v>
                </c:pt>
                <c:pt idx="7341">
                  <c:v>3.2526685168497396E-2</c:v>
                </c:pt>
                <c:pt idx="7342">
                  <c:v>3.2549280989008694E-2</c:v>
                </c:pt>
                <c:pt idx="7343">
                  <c:v>3.2571892506748606E-2</c:v>
                </c:pt>
                <c:pt idx="7344">
                  <c:v>3.2594519732384947E-2</c:v>
                </c:pt>
                <c:pt idx="7345">
                  <c:v>3.2617162676592447E-2</c:v>
                </c:pt>
                <c:pt idx="7346">
                  <c:v>3.2639821350765201E-2</c:v>
                </c:pt>
                <c:pt idx="7347">
                  <c:v>3.2662495765593283E-2</c:v>
                </c:pt>
                <c:pt idx="7348">
                  <c:v>3.2685185932011487E-2</c:v>
                </c:pt>
                <c:pt idx="7349">
                  <c:v>3.2707891860724245E-2</c:v>
                </c:pt>
                <c:pt idx="7350">
                  <c:v>3.273061356315736E-2</c:v>
                </c:pt>
                <c:pt idx="7351">
                  <c:v>3.2753351050030619E-2</c:v>
                </c:pt>
                <c:pt idx="7352">
                  <c:v>3.2776104332070774E-2</c:v>
                </c:pt>
                <c:pt idx="7353">
                  <c:v>3.2798873420727452E-2</c:v>
                </c:pt>
                <c:pt idx="7354">
                  <c:v>3.282165832674281E-2</c:v>
                </c:pt>
                <c:pt idx="7355">
                  <c:v>3.2844459060865958E-2</c:v>
                </c:pt>
                <c:pt idx="7356">
                  <c:v>3.2867275634570411E-2</c:v>
                </c:pt>
                <c:pt idx="7357">
                  <c:v>3.2890108058620721E-2</c:v>
                </c:pt>
                <c:pt idx="7358">
                  <c:v>3.2912956343788421E-2</c:v>
                </c:pt>
                <c:pt idx="7359">
                  <c:v>3.2935820501570956E-2</c:v>
                </c:pt>
                <c:pt idx="7360">
                  <c:v>3.2958700542755313E-2</c:v>
                </c:pt>
                <c:pt idx="7361">
                  <c:v>3.2981596478135512E-2</c:v>
                </c:pt>
                <c:pt idx="7362">
                  <c:v>3.3004508319232947E-2</c:v>
                </c:pt>
                <c:pt idx="7363">
                  <c:v>3.3027436076857132E-2</c:v>
                </c:pt>
                <c:pt idx="7364">
                  <c:v>3.3050379762065048E-2</c:v>
                </c:pt>
                <c:pt idx="7365">
                  <c:v>3.3073339385680717E-2</c:v>
                </c:pt>
                <c:pt idx="7366">
                  <c:v>3.3096314959257599E-2</c:v>
                </c:pt>
                <c:pt idx="7367">
                  <c:v>3.3119306493635259E-2</c:v>
                </c:pt>
                <c:pt idx="7368">
                  <c:v>3.3142313999660306E-2</c:v>
                </c:pt>
                <c:pt idx="7369">
                  <c:v>3.316533748891029E-2</c:v>
                </c:pt>
                <c:pt idx="7370">
                  <c:v>3.3188376972247385E-2</c:v>
                </c:pt>
                <c:pt idx="7371">
                  <c:v>3.3211432460540813E-2</c:v>
                </c:pt>
                <c:pt idx="7372">
                  <c:v>3.3234503965392272E-2</c:v>
                </c:pt>
                <c:pt idx="7373">
                  <c:v>3.3257591497686596E-2</c:v>
                </c:pt>
                <c:pt idx="7374">
                  <c:v>3.3280695068315665E-2</c:v>
                </c:pt>
                <c:pt idx="7375">
                  <c:v>3.3303814688905385E-2</c:v>
                </c:pt>
                <c:pt idx="7376">
                  <c:v>3.3326950370363269E-2</c:v>
                </c:pt>
                <c:pt idx="7377">
                  <c:v>3.3350102123846585E-2</c:v>
                </c:pt>
                <c:pt idx="7378">
                  <c:v>3.3373269960277514E-2</c:v>
                </c:pt>
                <c:pt idx="7379">
                  <c:v>3.3396453891314293E-2</c:v>
                </c:pt>
                <c:pt idx="7380">
                  <c:v>3.3419653927894782E-2</c:v>
                </c:pt>
                <c:pt idx="7381">
                  <c:v>3.344287008096395E-2</c:v>
                </c:pt>
                <c:pt idx="7382">
                  <c:v>3.3466102362204347E-2</c:v>
                </c:pt>
                <c:pt idx="7383">
                  <c:v>3.3489350782576657E-2</c:v>
                </c:pt>
                <c:pt idx="7384">
                  <c:v>3.3512615353048655E-2</c:v>
                </c:pt>
                <c:pt idx="7385">
                  <c:v>3.3535896085327269E-2</c:v>
                </c:pt>
                <c:pt idx="7386">
                  <c:v>3.3559192990396024E-2</c:v>
                </c:pt>
                <c:pt idx="7387">
                  <c:v>3.3582506079245594E-2</c:v>
                </c:pt>
                <c:pt idx="7388">
                  <c:v>3.3605835363607298E-2</c:v>
                </c:pt>
                <c:pt idx="7389">
                  <c:v>3.3629180854487586E-2</c:v>
                </c:pt>
                <c:pt idx="7390">
                  <c:v>3.365254256290004E-2</c:v>
                </c:pt>
                <c:pt idx="7391">
                  <c:v>3.3675920500600455E-2</c:v>
                </c:pt>
                <c:pt idx="7392">
                  <c:v>3.3699314678618225E-2</c:v>
                </c:pt>
                <c:pt idx="7393">
                  <c:v>3.3722725108235263E-2</c:v>
                </c:pt>
                <c:pt idx="7394">
                  <c:v>3.3746151800495797E-2</c:v>
                </c:pt>
                <c:pt idx="7395">
                  <c:v>3.376959476718832E-2</c:v>
                </c:pt>
                <c:pt idx="7396">
                  <c:v>3.3793054019372902E-2</c:v>
                </c:pt>
                <c:pt idx="7397">
                  <c:v>3.3816529568116795E-2</c:v>
                </c:pt>
                <c:pt idx="7398">
                  <c:v>3.384002142523309E-2</c:v>
                </c:pt>
                <c:pt idx="7399">
                  <c:v>3.3863529601804922E-2</c:v>
                </c:pt>
                <c:pt idx="7400">
                  <c:v>3.3887054108922621E-2</c:v>
                </c:pt>
                <c:pt idx="7401">
                  <c:v>3.3910594958423905E-2</c:v>
                </c:pt>
                <c:pt idx="7402">
                  <c:v>3.3934152161415036E-2</c:v>
                </c:pt>
                <c:pt idx="7403">
                  <c:v>3.3957725729009472E-2</c:v>
                </c:pt>
                <c:pt idx="7404">
                  <c:v>3.3981315673069619E-2</c:v>
                </c:pt>
                <c:pt idx="7405">
                  <c:v>3.4004922004724894E-2</c:v>
                </c:pt>
                <c:pt idx="7406">
                  <c:v>3.4028544735111937E-2</c:v>
                </c:pt>
                <c:pt idx="7407">
                  <c:v>3.4052183876117886E-2</c:v>
                </c:pt>
                <c:pt idx="7408">
                  <c:v>3.4075839438895375E-2</c:v>
                </c:pt>
                <c:pt idx="7409">
                  <c:v>3.4099511434852375E-2</c:v>
                </c:pt>
                <c:pt idx="7410">
                  <c:v>3.4123199875156503E-2</c:v>
                </c:pt>
                <c:pt idx="7411">
                  <c:v>3.4146904771727958E-2</c:v>
                </c:pt>
                <c:pt idx="7412">
                  <c:v>3.41706261357504E-2</c:v>
                </c:pt>
                <c:pt idx="7413">
                  <c:v>3.4194363978414737E-2</c:v>
                </c:pt>
                <c:pt idx="7414">
                  <c:v>3.4218118311666032E-2</c:v>
                </c:pt>
                <c:pt idx="7415">
                  <c:v>3.4241889146711273E-2</c:v>
                </c:pt>
                <c:pt idx="7416">
                  <c:v>3.4265676494764689E-2</c:v>
                </c:pt>
                <c:pt idx="7417">
                  <c:v>3.4289480367796263E-2</c:v>
                </c:pt>
                <c:pt idx="7418">
                  <c:v>3.4313300777036357E-2</c:v>
                </c:pt>
                <c:pt idx="7419">
                  <c:v>3.4337137733722586E-2</c:v>
                </c:pt>
                <c:pt idx="7420">
                  <c:v>3.4360991249849905E-2</c:v>
                </c:pt>
                <c:pt idx="7421">
                  <c:v>3.4384861336672082E-2</c:v>
                </c:pt>
                <c:pt idx="7422">
                  <c:v>3.440874800570054E-2</c:v>
                </c:pt>
                <c:pt idx="7423">
                  <c:v>3.4432651268204169E-2</c:v>
                </c:pt>
                <c:pt idx="7424">
                  <c:v>3.445657113621127E-2</c:v>
                </c:pt>
                <c:pt idx="7425">
                  <c:v>3.4480507621006934E-2</c:v>
                </c:pt>
                <c:pt idx="7426">
                  <c:v>3.4504460733883538E-2</c:v>
                </c:pt>
                <c:pt idx="7427">
                  <c:v>3.4528430486894482E-2</c:v>
                </c:pt>
                <c:pt idx="7428">
                  <c:v>3.455241689134838E-2</c:v>
                </c:pt>
                <c:pt idx="7429">
                  <c:v>3.4576419958561165E-2</c:v>
                </c:pt>
                <c:pt idx="7430">
                  <c:v>3.4600439700611371E-2</c:v>
                </c:pt>
                <c:pt idx="7431">
                  <c:v>3.4624476128831197E-2</c:v>
                </c:pt>
                <c:pt idx="7432">
                  <c:v>3.4648529254560176E-2</c:v>
                </c:pt>
                <c:pt idx="7433">
                  <c:v>3.4672599089902043E-2</c:v>
                </c:pt>
                <c:pt idx="7434">
                  <c:v>3.4696685646212609E-2</c:v>
                </c:pt>
                <c:pt idx="7435">
                  <c:v>3.4720788934855071E-2</c:v>
                </c:pt>
                <c:pt idx="7436">
                  <c:v>3.4744908967958399E-2</c:v>
                </c:pt>
                <c:pt idx="7437">
                  <c:v>3.4769045756902095E-2</c:v>
                </c:pt>
                <c:pt idx="7438">
                  <c:v>3.4793199313326202E-2</c:v>
                </c:pt>
                <c:pt idx="7439">
                  <c:v>3.4817369648625515E-2</c:v>
                </c:pt>
                <c:pt idx="7440">
                  <c:v>3.4841556774962743E-2</c:v>
                </c:pt>
                <c:pt idx="7441">
                  <c:v>3.4865760703749041E-2</c:v>
                </c:pt>
                <c:pt idx="7442">
                  <c:v>3.4889981446402984E-2</c:v>
                </c:pt>
                <c:pt idx="7443">
                  <c:v>3.491421901511263E-2</c:v>
                </c:pt>
                <c:pt idx="7444">
                  <c:v>3.4938473421312941E-2</c:v>
                </c:pt>
                <c:pt idx="7445">
                  <c:v>3.4962744676446292E-2</c:v>
                </c:pt>
                <c:pt idx="7446">
                  <c:v>3.4987032792726178E-2</c:v>
                </c:pt>
                <c:pt idx="7447">
                  <c:v>3.501133778161139E-2</c:v>
                </c:pt>
                <c:pt idx="7448">
                  <c:v>3.5035659654568188E-2</c:v>
                </c:pt>
                <c:pt idx="7449">
                  <c:v>3.505999842383551E-2</c:v>
                </c:pt>
                <c:pt idx="7450">
                  <c:v>3.5084354100896081E-2</c:v>
                </c:pt>
                <c:pt idx="7451">
                  <c:v>3.5108726697240036E-2</c:v>
                </c:pt>
                <c:pt idx="7452">
                  <c:v>3.513311622513187E-2</c:v>
                </c:pt>
                <c:pt idx="7453">
                  <c:v>3.5157522696078226E-2</c:v>
                </c:pt>
                <c:pt idx="7454">
                  <c:v>3.5181946121849203E-2</c:v>
                </c:pt>
                <c:pt idx="7455">
                  <c:v>3.5206386513966924E-2</c:v>
                </c:pt>
                <c:pt idx="7456">
                  <c:v>3.5230843884729968E-2</c:v>
                </c:pt>
                <c:pt idx="7457">
                  <c:v>3.5255318245677014E-2</c:v>
                </c:pt>
                <c:pt idx="7458">
                  <c:v>3.5279809608354196E-2</c:v>
                </c:pt>
                <c:pt idx="7459">
                  <c:v>3.5304317985085758E-2</c:v>
                </c:pt>
                <c:pt idx="7460">
                  <c:v>3.5328843387434423E-2</c:v>
                </c:pt>
                <c:pt idx="7461">
                  <c:v>3.5353385826970424E-2</c:v>
                </c:pt>
                <c:pt idx="7462">
                  <c:v>3.5377945316043706E-2</c:v>
                </c:pt>
                <c:pt idx="7463">
                  <c:v>3.5402521866241099E-2</c:v>
                </c:pt>
                <c:pt idx="7464">
                  <c:v>3.542711548915696E-2</c:v>
                </c:pt>
                <c:pt idx="7465">
                  <c:v>3.5451726197166994E-2</c:v>
                </c:pt>
                <c:pt idx="7466">
                  <c:v>3.5476354001882204E-2</c:v>
                </c:pt>
                <c:pt idx="7467">
                  <c:v>3.5500998915179431E-2</c:v>
                </c:pt>
                <c:pt idx="7468">
                  <c:v>3.5525660948685263E-2</c:v>
                </c:pt>
                <c:pt idx="7469">
                  <c:v>3.5550340114809849E-2</c:v>
                </c:pt>
                <c:pt idx="7470">
                  <c:v>3.5575036425196473E-2</c:v>
                </c:pt>
                <c:pt idx="7471">
                  <c:v>3.5599749891495988E-2</c:v>
                </c:pt>
                <c:pt idx="7472">
                  <c:v>3.5624480526144413E-2</c:v>
                </c:pt>
                <c:pt idx="7473">
                  <c:v>3.564922834080933E-2</c:v>
                </c:pt>
                <c:pt idx="7474">
                  <c:v>3.5673993347165874E-2</c:v>
                </c:pt>
                <c:pt idx="7475">
                  <c:v>3.5698775557676012E-2</c:v>
                </c:pt>
                <c:pt idx="7476">
                  <c:v>3.5723574984031635E-2</c:v>
                </c:pt>
                <c:pt idx="7477">
                  <c:v>3.574839163793226E-2</c:v>
                </c:pt>
                <c:pt idx="7478">
                  <c:v>3.5773225531865821E-2</c:v>
                </c:pt>
                <c:pt idx="7479">
                  <c:v>3.5798076677548606E-2</c:v>
                </c:pt>
                <c:pt idx="7480">
                  <c:v>3.5822945086704513E-2</c:v>
                </c:pt>
                <c:pt idx="7481">
                  <c:v>3.5847830771847528E-2</c:v>
                </c:pt>
                <c:pt idx="7482">
                  <c:v>3.5872733744718381E-2</c:v>
                </c:pt>
                <c:pt idx="7483">
                  <c:v>3.5897654017326613E-2</c:v>
                </c:pt>
                <c:pt idx="7484">
                  <c:v>3.5922591601428723E-2</c:v>
                </c:pt>
                <c:pt idx="7485">
                  <c:v>3.5947546509573505E-2</c:v>
                </c:pt>
                <c:pt idx="7486">
                  <c:v>3.5972518753534348E-2</c:v>
                </c:pt>
                <c:pt idx="7487">
                  <c:v>3.5997508345092286E-2</c:v>
                </c:pt>
                <c:pt idx="7488">
                  <c:v>3.6022515296822266E-2</c:v>
                </c:pt>
                <c:pt idx="7489">
                  <c:v>3.6047539620522241E-2</c:v>
                </c:pt>
                <c:pt idx="7490">
                  <c:v>3.6072581327997809E-2</c:v>
                </c:pt>
                <c:pt idx="7491">
                  <c:v>3.6097640431850146E-2</c:v>
                </c:pt>
                <c:pt idx="7492">
                  <c:v>3.612271694390181E-2</c:v>
                </c:pt>
                <c:pt idx="7493">
                  <c:v>3.6147810875983018E-2</c:v>
                </c:pt>
                <c:pt idx="7494">
                  <c:v>3.6172922240721224E-2</c:v>
                </c:pt>
                <c:pt idx="7495">
                  <c:v>3.6198051049963639E-2</c:v>
                </c:pt>
                <c:pt idx="7496">
                  <c:v>3.6223197315565156E-2</c:v>
                </c:pt>
                <c:pt idx="7497">
                  <c:v>3.6248361050179569E-2</c:v>
                </c:pt>
                <c:pt idx="7498">
                  <c:v>3.627354226567879E-2</c:v>
                </c:pt>
                <c:pt idx="7499">
                  <c:v>3.6298740974206538E-2</c:v>
                </c:pt>
                <c:pt idx="7500">
                  <c:v>3.6323957187650684E-2</c:v>
                </c:pt>
                <c:pt idx="7501">
                  <c:v>3.6349190918700224E-2</c:v>
                </c:pt>
                <c:pt idx="7502">
                  <c:v>3.6374442179260086E-2</c:v>
                </c:pt>
                <c:pt idx="7503">
                  <c:v>3.6399710981242936E-2</c:v>
                </c:pt>
                <c:pt idx="7504">
                  <c:v>3.6424997337364234E-2</c:v>
                </c:pt>
                <c:pt idx="7505">
                  <c:v>3.6450301259553737E-2</c:v>
                </c:pt>
                <c:pt idx="7506">
                  <c:v>3.647562275974895E-2</c:v>
                </c:pt>
                <c:pt idx="7507">
                  <c:v>3.6500961850691849E-2</c:v>
                </c:pt>
                <c:pt idx="7508">
                  <c:v>3.6526318544337084E-2</c:v>
                </c:pt>
                <c:pt idx="7509">
                  <c:v>3.655169285264704E-2</c:v>
                </c:pt>
                <c:pt idx="7510">
                  <c:v>3.6577084788390279E-2</c:v>
                </c:pt>
                <c:pt idx="7511">
                  <c:v>3.6602494363546373E-2</c:v>
                </c:pt>
                <c:pt idx="7512">
                  <c:v>3.6627921590369171E-2</c:v>
                </c:pt>
                <c:pt idx="7513">
                  <c:v>3.6653366480854342E-2</c:v>
                </c:pt>
                <c:pt idx="7514">
                  <c:v>3.667882904780595E-2</c:v>
                </c:pt>
                <c:pt idx="7515">
                  <c:v>3.6704309303236905E-2</c:v>
                </c:pt>
                <c:pt idx="7516">
                  <c:v>3.6729807259167885E-2</c:v>
                </c:pt>
                <c:pt idx="7517">
                  <c:v>3.6755322928429666E-2</c:v>
                </c:pt>
                <c:pt idx="7518">
                  <c:v>3.6780856323060197E-2</c:v>
                </c:pt>
                <c:pt idx="7519">
                  <c:v>3.6806407455105238E-2</c:v>
                </c:pt>
                <c:pt idx="7520">
                  <c:v>3.6831976337422322E-2</c:v>
                </c:pt>
                <c:pt idx="7521">
                  <c:v>3.6857562982074502E-2</c:v>
                </c:pt>
                <c:pt idx="7522">
                  <c:v>3.6883167401132663E-2</c:v>
                </c:pt>
                <c:pt idx="7523">
                  <c:v>3.6908789607481139E-2</c:v>
                </c:pt>
                <c:pt idx="7524">
                  <c:v>3.6934429613208149E-2</c:v>
                </c:pt>
                <c:pt idx="7525">
                  <c:v>3.6960087430409752E-2</c:v>
                </c:pt>
                <c:pt idx="7526">
                  <c:v>3.6985763071997156E-2</c:v>
                </c:pt>
                <c:pt idx="7527">
                  <c:v>3.7011456550083789E-2</c:v>
                </c:pt>
                <c:pt idx="7528">
                  <c:v>3.7037167877060413E-2</c:v>
                </c:pt>
                <c:pt idx="7529">
                  <c:v>3.7062897065056721E-2</c:v>
                </c:pt>
                <c:pt idx="7530">
                  <c:v>3.7088644127019843E-2</c:v>
                </c:pt>
                <c:pt idx="7531">
                  <c:v>3.7114409075096902E-2</c:v>
                </c:pt>
                <c:pt idx="7532">
                  <c:v>3.7140191921442897E-2</c:v>
                </c:pt>
                <c:pt idx="7533">
                  <c:v>3.7165992679031958E-2</c:v>
                </c:pt>
                <c:pt idx="7534">
                  <c:v>3.7191811360036534E-2</c:v>
                </c:pt>
                <c:pt idx="7535">
                  <c:v>3.7217647976636965E-2</c:v>
                </c:pt>
                <c:pt idx="7536">
                  <c:v>3.724350254183445E-2</c:v>
                </c:pt>
                <c:pt idx="7537">
                  <c:v>3.7269375067826828E-2</c:v>
                </c:pt>
                <c:pt idx="7538">
                  <c:v>3.7295265566819842E-2</c:v>
                </c:pt>
                <c:pt idx="7539">
                  <c:v>3.7321174051841786E-2</c:v>
                </c:pt>
                <c:pt idx="7540">
                  <c:v>3.7347100535115953E-2</c:v>
                </c:pt>
                <c:pt idx="7541">
                  <c:v>3.7373045028873543E-2</c:v>
                </c:pt>
                <c:pt idx="7542">
                  <c:v>3.7399007546170017E-2</c:v>
                </c:pt>
                <c:pt idx="7543">
                  <c:v>3.7424988099254153E-2</c:v>
                </c:pt>
                <c:pt idx="7544">
                  <c:v>3.7450986700655151E-2</c:v>
                </c:pt>
                <c:pt idx="7545">
                  <c:v>3.7477003362638241E-2</c:v>
                </c:pt>
                <c:pt idx="7546">
                  <c:v>3.7503038098295208E-2</c:v>
                </c:pt>
                <c:pt idx="7547">
                  <c:v>3.7529090919908893E-2</c:v>
                </c:pt>
                <c:pt idx="7548">
                  <c:v>3.7555161839770097E-2</c:v>
                </c:pt>
                <c:pt idx="7549">
                  <c:v>3.7581250870997916E-2</c:v>
                </c:pt>
                <c:pt idx="7550">
                  <c:v>3.7607358025900803E-2</c:v>
                </c:pt>
                <c:pt idx="7551">
                  <c:v>3.7633483316795203E-2</c:v>
                </c:pt>
                <c:pt idx="7552">
                  <c:v>3.7659626756827561E-2</c:v>
                </c:pt>
                <c:pt idx="7553">
                  <c:v>3.7685788358332001E-2</c:v>
                </c:pt>
                <c:pt idx="7554">
                  <c:v>3.7711968133650652E-2</c:v>
                </c:pt>
                <c:pt idx="7555">
                  <c:v>3.7738166095957384E-2</c:v>
                </c:pt>
                <c:pt idx="7556">
                  <c:v>3.7764382257612035E-2</c:v>
                </c:pt>
                <c:pt idx="7557">
                  <c:v>3.7790616631257441E-2</c:v>
                </c:pt>
                <c:pt idx="7558">
                  <c:v>3.781686922927005E-2</c:v>
                </c:pt>
                <c:pt idx="7559">
                  <c:v>3.7843140064860378E-2</c:v>
                </c:pt>
                <c:pt idx="7560">
                  <c:v>3.7869429150422657E-2</c:v>
                </c:pt>
                <c:pt idx="7561">
                  <c:v>3.7895736498359152E-2</c:v>
                </c:pt>
                <c:pt idx="7562">
                  <c:v>3.7922062121907921E-2</c:v>
                </c:pt>
                <c:pt idx="7563">
                  <c:v>3.7948406033489042E-2</c:v>
                </c:pt>
                <c:pt idx="7564">
                  <c:v>3.7974768245530657E-2</c:v>
                </c:pt>
                <c:pt idx="7565">
                  <c:v>3.8001148771298426E-2</c:v>
                </c:pt>
                <c:pt idx="7566">
                  <c:v>3.8027547623238338E-2</c:v>
                </c:pt>
                <c:pt idx="7567">
                  <c:v>3.8053964813804436E-2</c:v>
                </c:pt>
                <c:pt idx="7568">
                  <c:v>3.808040035629006E-2</c:v>
                </c:pt>
                <c:pt idx="7569">
                  <c:v>3.8106854263167143E-2</c:v>
                </c:pt>
                <c:pt idx="7570">
                  <c:v>3.8133326546915709E-2</c:v>
                </c:pt>
                <c:pt idx="7571">
                  <c:v>3.8159817220856825E-2</c:v>
                </c:pt>
                <c:pt idx="7572">
                  <c:v>3.8186326297488429E-2</c:v>
                </c:pt>
                <c:pt idx="7573">
                  <c:v>3.8212853789594617E-2</c:v>
                </c:pt>
                <c:pt idx="7574">
                  <c:v>3.8239399709690113E-2</c:v>
                </c:pt>
                <c:pt idx="7575">
                  <c:v>3.8265964071133036E-2</c:v>
                </c:pt>
                <c:pt idx="7576">
                  <c:v>3.82925468864561E-2</c:v>
                </c:pt>
                <c:pt idx="7577">
                  <c:v>3.8319148168200139E-2</c:v>
                </c:pt>
                <c:pt idx="7578">
                  <c:v>3.8345767929751133E-2</c:v>
                </c:pt>
                <c:pt idx="7579">
                  <c:v>3.8372406183667926E-2</c:v>
                </c:pt>
                <c:pt idx="7580">
                  <c:v>3.8399062942517506E-2</c:v>
                </c:pt>
                <c:pt idx="7581">
                  <c:v>3.8425738219713769E-2</c:v>
                </c:pt>
                <c:pt idx="7582">
                  <c:v>3.8452432027841751E-2</c:v>
                </c:pt>
                <c:pt idx="7583">
                  <c:v>3.8479144379494651E-2</c:v>
                </c:pt>
                <c:pt idx="7584">
                  <c:v>3.850587528811434E-2</c:v>
                </c:pt>
                <c:pt idx="7585">
                  <c:v>3.8532624766312099E-2</c:v>
                </c:pt>
                <c:pt idx="7586">
                  <c:v>3.8559392826707388E-2</c:v>
                </c:pt>
                <c:pt idx="7587">
                  <c:v>3.8586179482770107E-2</c:v>
                </c:pt>
                <c:pt idx="7588">
                  <c:v>3.8612984747137848E-2</c:v>
                </c:pt>
                <c:pt idx="7589">
                  <c:v>3.8639808632737527E-2</c:v>
                </c:pt>
                <c:pt idx="7590">
                  <c:v>3.8666651152223709E-2</c:v>
                </c:pt>
                <c:pt idx="7591">
                  <c:v>3.8693512319103764E-2</c:v>
                </c:pt>
                <c:pt idx="7592">
                  <c:v>3.8720392146050435E-2</c:v>
                </c:pt>
                <c:pt idx="7593">
                  <c:v>3.874729064574467E-2</c:v>
                </c:pt>
                <c:pt idx="7594">
                  <c:v>3.8774207831722009E-2</c:v>
                </c:pt>
                <c:pt idx="7595">
                  <c:v>3.8801143716681627E-2</c:v>
                </c:pt>
                <c:pt idx="7596">
                  <c:v>3.8828098313330915E-2</c:v>
                </c:pt>
                <c:pt idx="7597">
                  <c:v>3.8855071635233648E-2</c:v>
                </c:pt>
                <c:pt idx="7598">
                  <c:v>3.8882063695115474E-2</c:v>
                </c:pt>
                <c:pt idx="7599">
                  <c:v>3.8909074505710302E-2</c:v>
                </c:pt>
                <c:pt idx="7600">
                  <c:v>3.8936104080610177E-2</c:v>
                </c:pt>
                <c:pt idx="7601">
                  <c:v>3.8963152432567295E-2</c:v>
                </c:pt>
                <c:pt idx="7602">
                  <c:v>3.8990219574625812E-2</c:v>
                </c:pt>
                <c:pt idx="7603">
                  <c:v>3.9017305519555047E-2</c:v>
                </c:pt>
                <c:pt idx="7604">
                  <c:v>3.9044410280984862E-2</c:v>
                </c:pt>
                <c:pt idx="7605">
                  <c:v>3.9071533871702924E-2</c:v>
                </c:pt>
                <c:pt idx="7606">
                  <c:v>3.9098676304505184E-2</c:v>
                </c:pt>
                <c:pt idx="7607">
                  <c:v>3.9125837593049925E-2</c:v>
                </c:pt>
                <c:pt idx="7608">
                  <c:v>3.9153017750151495E-2</c:v>
                </c:pt>
                <c:pt idx="7609">
                  <c:v>3.9180216788632524E-2</c:v>
                </c:pt>
                <c:pt idx="7610">
                  <c:v>3.9207434722179781E-2</c:v>
                </c:pt>
                <c:pt idx="7611">
                  <c:v>3.9234671563634325E-2</c:v>
                </c:pt>
                <c:pt idx="7612">
                  <c:v>3.9261927325845547E-2</c:v>
                </c:pt>
                <c:pt idx="7613">
                  <c:v>3.9289202022528745E-2</c:v>
                </c:pt>
                <c:pt idx="7614">
                  <c:v>3.9316495666551779E-2</c:v>
                </c:pt>
                <c:pt idx="7615">
                  <c:v>3.9343808270790807E-2</c:v>
                </c:pt>
                <c:pt idx="7616">
                  <c:v>3.937113984898976E-2</c:v>
                </c:pt>
                <c:pt idx="7617">
                  <c:v>3.9398490414043308E-2</c:v>
                </c:pt>
                <c:pt idx="7618">
                  <c:v>3.9425859979141345E-2</c:v>
                </c:pt>
                <c:pt idx="7619">
                  <c:v>3.9453248557195869E-2</c:v>
                </c:pt>
                <c:pt idx="7620">
                  <c:v>3.9480656161989036E-2</c:v>
                </c:pt>
                <c:pt idx="7621">
                  <c:v>3.9508082806451371E-2</c:v>
                </c:pt>
                <c:pt idx="7622">
                  <c:v>3.9535528503521815E-2</c:v>
                </c:pt>
                <c:pt idx="7623">
                  <c:v>3.9562993267011244E-2</c:v>
                </c:pt>
                <c:pt idx="7624">
                  <c:v>3.9590477109877183E-2</c:v>
                </c:pt>
                <c:pt idx="7625">
                  <c:v>3.9617980045085537E-2</c:v>
                </c:pt>
                <c:pt idx="7626">
                  <c:v>3.9645502086475985E-2</c:v>
                </c:pt>
                <c:pt idx="7627">
                  <c:v>3.967304324703308E-2</c:v>
                </c:pt>
                <c:pt idx="7628">
                  <c:v>3.970060353974976E-2</c:v>
                </c:pt>
                <c:pt idx="7629">
                  <c:v>3.9728182978494578E-2</c:v>
                </c:pt>
                <c:pt idx="7630">
                  <c:v>3.975578157627916E-2</c:v>
                </c:pt>
                <c:pt idx="7631">
                  <c:v>3.9783399346123537E-2</c:v>
                </c:pt>
                <c:pt idx="7632">
                  <c:v>3.9811036301925194E-2</c:v>
                </c:pt>
                <c:pt idx="7633">
                  <c:v>3.9838692456722877E-2</c:v>
                </c:pt>
                <c:pt idx="7634">
                  <c:v>3.986636782385386E-2</c:v>
                </c:pt>
                <c:pt idx="7635">
                  <c:v>3.9894062416374394E-2</c:v>
                </c:pt>
                <c:pt idx="7636">
                  <c:v>3.9921776248220624E-2</c:v>
                </c:pt>
                <c:pt idx="7637">
                  <c:v>3.9949509332467568E-2</c:v>
                </c:pt>
                <c:pt idx="7638">
                  <c:v>3.9977261682198707E-2</c:v>
                </c:pt>
                <c:pt idx="7639">
                  <c:v>4.0005033311379258E-2</c:v>
                </c:pt>
                <c:pt idx="7640">
                  <c:v>4.0032824233111497E-2</c:v>
                </c:pt>
                <c:pt idx="7641">
                  <c:v>4.00606344605062E-2</c:v>
                </c:pt>
                <c:pt idx="7642">
                  <c:v>4.0088464007557695E-2</c:v>
                </c:pt>
                <c:pt idx="7643">
                  <c:v>4.0116312887395596E-2</c:v>
                </c:pt>
                <c:pt idx="7644">
                  <c:v>4.0144181113158012E-2</c:v>
                </c:pt>
                <c:pt idx="7645">
                  <c:v>4.0172068698868461E-2</c:v>
                </c:pt>
                <c:pt idx="7646">
                  <c:v>4.0199975657683934E-2</c:v>
                </c:pt>
                <c:pt idx="7647">
                  <c:v>4.022790200306265E-2</c:v>
                </c:pt>
                <c:pt idx="7648">
                  <c:v>4.0255847748179273E-2</c:v>
                </c:pt>
                <c:pt idx="7649">
                  <c:v>4.0283812907096317E-2</c:v>
                </c:pt>
                <c:pt idx="7650">
                  <c:v>4.0311797493007381E-2</c:v>
                </c:pt>
                <c:pt idx="7651">
                  <c:v>4.03398015191146E-2</c:v>
                </c:pt>
                <c:pt idx="7652">
                  <c:v>4.0367824999509826E-2</c:v>
                </c:pt>
                <c:pt idx="7653">
                  <c:v>4.0395867947414156E-2</c:v>
                </c:pt>
                <c:pt idx="7654">
                  <c:v>4.0423930376057265E-2</c:v>
                </c:pt>
                <c:pt idx="7655">
                  <c:v>4.04520122995604E-2</c:v>
                </c:pt>
                <c:pt idx="7656">
                  <c:v>4.0480113731172225E-2</c:v>
                </c:pt>
                <c:pt idx="7657">
                  <c:v>4.0508234684150012E-2</c:v>
                </c:pt>
                <c:pt idx="7658">
                  <c:v>4.0536375172644447E-2</c:v>
                </c:pt>
                <c:pt idx="7659">
                  <c:v>4.0564535209931835E-2</c:v>
                </c:pt>
                <c:pt idx="7660">
                  <c:v>4.0592714809297083E-2</c:v>
                </c:pt>
                <c:pt idx="7661">
                  <c:v>4.0620913984920404E-2</c:v>
                </c:pt>
                <c:pt idx="7662">
                  <c:v>4.0649132750105774E-2</c:v>
                </c:pt>
                <c:pt idx="7663">
                  <c:v>4.0677371118461793E-2</c:v>
                </c:pt>
                <c:pt idx="7664">
                  <c:v>4.0705629103310326E-2</c:v>
                </c:pt>
                <c:pt idx="7665">
                  <c:v>4.0733906718871012E-2</c:v>
                </c:pt>
                <c:pt idx="7666">
                  <c:v>4.0762203978484846E-2</c:v>
                </c:pt>
                <c:pt idx="7667">
                  <c:v>4.0790520895501496E-2</c:v>
                </c:pt>
                <c:pt idx="7668">
                  <c:v>4.0818857484170239E-2</c:v>
                </c:pt>
                <c:pt idx="7669">
                  <c:v>4.0847213757859914E-2</c:v>
                </c:pt>
                <c:pt idx="7670">
                  <c:v>4.0875589729948002E-2</c:v>
                </c:pt>
                <c:pt idx="7671">
                  <c:v>4.0903985414713524E-2</c:v>
                </c:pt>
                <c:pt idx="7672">
                  <c:v>4.0932400825553175E-2</c:v>
                </c:pt>
                <c:pt idx="7673">
                  <c:v>4.0960835975872356E-2</c:v>
                </c:pt>
                <c:pt idx="7674">
                  <c:v>4.0989290879979851E-2</c:v>
                </c:pt>
                <c:pt idx="7675">
                  <c:v>4.1017765551300302E-2</c:v>
                </c:pt>
                <c:pt idx="7676">
                  <c:v>4.1046260003267068E-2</c:v>
                </c:pt>
                <c:pt idx="7677">
                  <c:v>4.1074774250218771E-2</c:v>
                </c:pt>
                <c:pt idx="7678">
                  <c:v>4.1103308305608058E-2</c:v>
                </c:pt>
                <c:pt idx="7679">
                  <c:v>4.1131862183195568E-2</c:v>
                </c:pt>
                <c:pt idx="7680">
                  <c:v>4.1160435896452005E-2</c:v>
                </c:pt>
                <c:pt idx="7681">
                  <c:v>4.1189029459755888E-2</c:v>
                </c:pt>
                <c:pt idx="7682">
                  <c:v>4.1217642886597287E-2</c:v>
                </c:pt>
                <c:pt idx="7683">
                  <c:v>4.1246276190475009E-2</c:v>
                </c:pt>
                <c:pt idx="7684">
                  <c:v>4.1274929385797549E-2</c:v>
                </c:pt>
                <c:pt idx="7685">
                  <c:v>4.1303602486083106E-2</c:v>
                </c:pt>
                <c:pt idx="7686">
                  <c:v>4.1332295504858646E-2</c:v>
                </c:pt>
                <c:pt idx="7687">
                  <c:v>4.1361008456562709E-2</c:v>
                </c:pt>
                <c:pt idx="7688">
                  <c:v>4.1389741354741695E-2</c:v>
                </c:pt>
                <c:pt idx="7689">
                  <c:v>4.1418494212950768E-2</c:v>
                </c:pt>
                <c:pt idx="7690">
                  <c:v>4.1447267045658591E-2</c:v>
                </c:pt>
                <c:pt idx="7691">
                  <c:v>4.1476059866439804E-2</c:v>
                </c:pt>
                <c:pt idx="7692">
                  <c:v>4.1504872689179836E-2</c:v>
                </c:pt>
                <c:pt idx="7693">
                  <c:v>4.1533705527471557E-2</c:v>
                </c:pt>
                <c:pt idx="7694">
                  <c:v>4.1562558395823887E-2</c:v>
                </c:pt>
                <c:pt idx="7695">
                  <c:v>4.1591431307849216E-2</c:v>
                </c:pt>
                <c:pt idx="7696">
                  <c:v>4.1620324277168774E-2</c:v>
                </c:pt>
                <c:pt idx="7697">
                  <c:v>4.1649237318321729E-2</c:v>
                </c:pt>
                <c:pt idx="7698">
                  <c:v>4.1678170444948863E-2</c:v>
                </c:pt>
                <c:pt idx="7699">
                  <c:v>4.1707123670699807E-2</c:v>
                </c:pt>
                <c:pt idx="7700">
                  <c:v>4.1736097010144059E-2</c:v>
                </c:pt>
                <c:pt idx="7701">
                  <c:v>4.1765090476950845E-2</c:v>
                </c:pt>
                <c:pt idx="7702">
                  <c:v>4.1794104084798271E-2</c:v>
                </c:pt>
                <c:pt idx="7703">
                  <c:v>4.1823137848286208E-2</c:v>
                </c:pt>
                <c:pt idx="7704">
                  <c:v>4.1852191781112401E-2</c:v>
                </c:pt>
                <c:pt idx="7705">
                  <c:v>4.1881265896983461E-2</c:v>
                </c:pt>
                <c:pt idx="7706">
                  <c:v>4.1910360210529726E-2</c:v>
                </c:pt>
                <c:pt idx="7707">
                  <c:v>4.1939474735477503E-2</c:v>
                </c:pt>
                <c:pt idx="7708">
                  <c:v>4.1968609485867357E-2</c:v>
                </c:pt>
                <c:pt idx="7709">
                  <c:v>4.1997764475444038E-2</c:v>
                </c:pt>
                <c:pt idx="7710">
                  <c:v>4.2026939718878567E-2</c:v>
                </c:pt>
                <c:pt idx="7711">
                  <c:v>4.205613522993544E-2</c:v>
                </c:pt>
                <c:pt idx="7712">
                  <c:v>4.2085351022388064E-2</c:v>
                </c:pt>
                <c:pt idx="7713">
                  <c:v>4.2114587110938052E-2</c:v>
                </c:pt>
                <c:pt idx="7714">
                  <c:v>4.2143843509378616E-2</c:v>
                </c:pt>
                <c:pt idx="7715">
                  <c:v>4.2173120231511881E-2</c:v>
                </c:pt>
                <c:pt idx="7716">
                  <c:v>4.2202417292070124E-2</c:v>
                </c:pt>
                <c:pt idx="7717">
                  <c:v>4.2231734704875318E-2</c:v>
                </c:pt>
                <c:pt idx="7718">
                  <c:v>4.2261072483758377E-2</c:v>
                </c:pt>
                <c:pt idx="7719">
                  <c:v>4.2290430643482299E-2</c:v>
                </c:pt>
                <c:pt idx="7720">
                  <c:v>4.2319809197897885E-2</c:v>
                </c:pt>
                <c:pt idx="7721">
                  <c:v>4.2349208160864897E-2</c:v>
                </c:pt>
                <c:pt idx="7722">
                  <c:v>4.2378627547177118E-2</c:v>
                </c:pt>
                <c:pt idx="7723">
                  <c:v>4.2408067370714231E-2</c:v>
                </c:pt>
                <c:pt idx="7724">
                  <c:v>4.243752764567367E-2</c:v>
                </c:pt>
                <c:pt idx="7725">
                  <c:v>4.2467008385953769E-2</c:v>
                </c:pt>
                <c:pt idx="7726">
                  <c:v>4.2496509606389468E-2</c:v>
                </c:pt>
                <c:pt idx="7727">
                  <c:v>4.2526031320899035E-2</c:v>
                </c:pt>
                <c:pt idx="7728">
                  <c:v>4.2555573543409789E-2</c:v>
                </c:pt>
                <c:pt idx="7729">
                  <c:v>4.2585136288787608E-2</c:v>
                </c:pt>
                <c:pt idx="7730">
                  <c:v>4.2614719570979794E-2</c:v>
                </c:pt>
                <c:pt idx="7731">
                  <c:v>4.2644323403942704E-2</c:v>
                </c:pt>
                <c:pt idx="7732">
                  <c:v>4.2673947802573213E-2</c:v>
                </c:pt>
                <c:pt idx="7733">
                  <c:v>4.2703592780847725E-2</c:v>
                </c:pt>
                <c:pt idx="7734">
                  <c:v>4.2733258352751685E-2</c:v>
                </c:pt>
                <c:pt idx="7735">
                  <c:v>4.2762944533213061E-2</c:v>
                </c:pt>
                <c:pt idx="7736">
                  <c:v>4.2792651336237379E-2</c:v>
                </c:pt>
                <c:pt idx="7737">
                  <c:v>4.2822378776150846E-2</c:v>
                </c:pt>
                <c:pt idx="7738">
                  <c:v>4.285212686697782E-2</c:v>
                </c:pt>
                <c:pt idx="7739">
                  <c:v>4.2881895623687778E-2</c:v>
                </c:pt>
                <c:pt idx="7740">
                  <c:v>4.2911685060325215E-2</c:v>
                </c:pt>
                <c:pt idx="7741">
                  <c:v>4.2941495190943736E-2</c:v>
                </c:pt>
                <c:pt idx="7742">
                  <c:v>4.2971326030544051E-2</c:v>
                </c:pt>
                <c:pt idx="7743">
                  <c:v>4.3001177593199928E-2</c:v>
                </c:pt>
                <c:pt idx="7744">
                  <c:v>4.3031049892994305E-2</c:v>
                </c:pt>
                <c:pt idx="7745">
                  <c:v>4.3060942944959144E-2</c:v>
                </c:pt>
                <c:pt idx="7746">
                  <c:v>4.3090856763197592E-2</c:v>
                </c:pt>
                <c:pt idx="7747">
                  <c:v>4.3120791361821932E-2</c:v>
                </c:pt>
                <c:pt idx="7748">
                  <c:v>4.3150746755895503E-2</c:v>
                </c:pt>
                <c:pt idx="7749">
                  <c:v>4.3180722959550846E-2</c:v>
                </c:pt>
                <c:pt idx="7750">
                  <c:v>4.3210719986929678E-2</c:v>
                </c:pt>
                <c:pt idx="7751">
                  <c:v>4.3240737853126751E-2</c:v>
                </c:pt>
                <c:pt idx="7752">
                  <c:v>4.327077657230409E-2</c:v>
                </c:pt>
                <c:pt idx="7753">
                  <c:v>4.3300836158947947E-2</c:v>
                </c:pt>
                <c:pt idx="7754">
                  <c:v>4.3330916627239396E-2</c:v>
                </c:pt>
                <c:pt idx="7755">
                  <c:v>4.3361017992315155E-2</c:v>
                </c:pt>
                <c:pt idx="7756">
                  <c:v>4.3391140268376649E-2</c:v>
                </c:pt>
                <c:pt idx="7757">
                  <c:v>4.3421283469634503E-2</c:v>
                </c:pt>
                <c:pt idx="7758">
                  <c:v>4.3451447611257014E-2</c:v>
                </c:pt>
                <c:pt idx="7759">
                  <c:v>4.348163270747523E-2</c:v>
                </c:pt>
                <c:pt idx="7760">
                  <c:v>4.3511838772529413E-2</c:v>
                </c:pt>
                <c:pt idx="7761">
                  <c:v>4.3542065821619486E-2</c:v>
                </c:pt>
                <c:pt idx="7762">
                  <c:v>4.3572313869006167E-2</c:v>
                </c:pt>
                <c:pt idx="7763">
                  <c:v>4.3602582928959431E-2</c:v>
                </c:pt>
                <c:pt idx="7764">
                  <c:v>4.3632873016710899E-2</c:v>
                </c:pt>
                <c:pt idx="7765">
                  <c:v>4.3663184146551029E-2</c:v>
                </c:pt>
                <c:pt idx="7766">
                  <c:v>4.3693516332779556E-2</c:v>
                </c:pt>
                <c:pt idx="7767">
                  <c:v>4.372386959065986E-2</c:v>
                </c:pt>
                <c:pt idx="7768">
                  <c:v>4.3754243934512209E-2</c:v>
                </c:pt>
                <c:pt idx="7769">
                  <c:v>4.3784639378984726E-2</c:v>
                </c:pt>
                <c:pt idx="7770">
                  <c:v>4.3815055938416912E-2</c:v>
                </c:pt>
                <c:pt idx="7771">
                  <c:v>4.3845493628114615E-2</c:v>
                </c:pt>
                <c:pt idx="7772">
                  <c:v>4.3875952462437938E-2</c:v>
                </c:pt>
                <c:pt idx="7773">
                  <c:v>4.3906432455756282E-2</c:v>
                </c:pt>
                <c:pt idx="7774">
                  <c:v>4.393693362340742E-2</c:v>
                </c:pt>
                <c:pt idx="7775">
                  <c:v>4.396745597978139E-2</c:v>
                </c:pt>
                <c:pt idx="7776">
                  <c:v>4.3997999539277577E-2</c:v>
                </c:pt>
                <c:pt idx="7777">
                  <c:v>4.4028564317265734E-2</c:v>
                </c:pt>
                <c:pt idx="7778">
                  <c:v>4.4059150328165909E-2</c:v>
                </c:pt>
                <c:pt idx="7779">
                  <c:v>4.408975758640752E-2</c:v>
                </c:pt>
                <c:pt idx="7780">
                  <c:v>4.412038610739237E-2</c:v>
                </c:pt>
                <c:pt idx="7781">
                  <c:v>4.4151035905570582E-2</c:v>
                </c:pt>
                <c:pt idx="7782">
                  <c:v>4.418170699572313E-2</c:v>
                </c:pt>
                <c:pt idx="7783">
                  <c:v>4.4212399392319544E-2</c:v>
                </c:pt>
                <c:pt idx="7784">
                  <c:v>4.4243113110804484E-2</c:v>
                </c:pt>
                <c:pt idx="7785">
                  <c:v>4.4273848165668275E-2</c:v>
                </c:pt>
                <c:pt idx="7786">
                  <c:v>4.4304604571410625E-2</c:v>
                </c:pt>
                <c:pt idx="7787">
                  <c:v>4.4335382343508402E-2</c:v>
                </c:pt>
                <c:pt idx="7788">
                  <c:v>4.4366181496482159E-2</c:v>
                </c:pt>
                <c:pt idx="7789">
                  <c:v>4.4397002044861841E-2</c:v>
                </c:pt>
                <c:pt idx="7790">
                  <c:v>4.4427844004156593E-2</c:v>
                </c:pt>
                <c:pt idx="7791">
                  <c:v>4.4458707388917239E-2</c:v>
                </c:pt>
                <c:pt idx="7792">
                  <c:v>4.4489592213704035E-2</c:v>
                </c:pt>
                <c:pt idx="7793">
                  <c:v>4.4520498494058473E-2</c:v>
                </c:pt>
                <c:pt idx="7794">
                  <c:v>4.4551426244561723E-2</c:v>
                </c:pt>
                <c:pt idx="7795">
                  <c:v>4.4582375479804412E-2</c:v>
                </c:pt>
                <c:pt idx="7796">
                  <c:v>4.4613346215360429E-2</c:v>
                </c:pt>
                <c:pt idx="7797">
                  <c:v>4.4644338465841357E-2</c:v>
                </c:pt>
                <c:pt idx="7798">
                  <c:v>4.4675352246193317E-2</c:v>
                </c:pt>
                <c:pt idx="7799">
                  <c:v>4.4706387571047501E-2</c:v>
                </c:pt>
                <c:pt idx="7800">
                  <c:v>4.4737444456021139E-2</c:v>
                </c:pt>
                <c:pt idx="7801">
                  <c:v>4.4768522915766447E-2</c:v>
                </c:pt>
                <c:pt idx="7802">
                  <c:v>4.4799622964945163E-2</c:v>
                </c:pt>
                <c:pt idx="7803">
                  <c:v>4.4830744619207059E-2</c:v>
                </c:pt>
                <c:pt idx="7804">
                  <c:v>4.4861887893234927E-2</c:v>
                </c:pt>
                <c:pt idx="7805">
                  <c:v>4.4893052801721067E-2</c:v>
                </c:pt>
                <c:pt idx="7806">
                  <c:v>4.4924239360347902E-2</c:v>
                </c:pt>
                <c:pt idx="7807">
                  <c:v>4.4955447583828835E-2</c:v>
                </c:pt>
                <c:pt idx="7808">
                  <c:v>4.4986677486886811E-2</c:v>
                </c:pt>
                <c:pt idx="7809">
                  <c:v>4.5017929085236955E-2</c:v>
                </c:pt>
                <c:pt idx="7810">
                  <c:v>4.504920239362336E-2</c:v>
                </c:pt>
                <c:pt idx="7811">
                  <c:v>4.5080497426799676E-2</c:v>
                </c:pt>
                <c:pt idx="7812">
                  <c:v>4.51118142005138E-2</c:v>
                </c:pt>
                <c:pt idx="7813">
                  <c:v>4.5143152729540573E-2</c:v>
                </c:pt>
                <c:pt idx="7814">
                  <c:v>4.5174513028993099E-2</c:v>
                </c:pt>
                <c:pt idx="7815">
                  <c:v>4.5205895113666059E-2</c:v>
                </c:pt>
                <c:pt idx="7816">
                  <c:v>4.5237298999351166E-2</c:v>
                </c:pt>
                <c:pt idx="7817">
                  <c:v>4.5268724700864363E-2</c:v>
                </c:pt>
                <c:pt idx="7818">
                  <c:v>4.5300172233031177E-2</c:v>
                </c:pt>
                <c:pt idx="7819">
                  <c:v>4.5331641611676264E-2</c:v>
                </c:pt>
                <c:pt idx="7820">
                  <c:v>4.5363132851646448E-2</c:v>
                </c:pt>
                <c:pt idx="7821">
                  <c:v>4.5394645967798193E-2</c:v>
                </c:pt>
                <c:pt idx="7822">
                  <c:v>4.5426180975989147E-2</c:v>
                </c:pt>
                <c:pt idx="7823">
                  <c:v>4.5457737891097104E-2</c:v>
                </c:pt>
                <c:pt idx="7824">
                  <c:v>4.5489316728009509E-2</c:v>
                </c:pt>
                <c:pt idx="7825">
                  <c:v>4.5520917502617074E-2</c:v>
                </c:pt>
                <c:pt idx="7826">
                  <c:v>4.5552540229828624E-2</c:v>
                </c:pt>
                <c:pt idx="7827">
                  <c:v>4.5584184924894321E-2</c:v>
                </c:pt>
                <c:pt idx="7828">
                  <c:v>4.5615851602743021E-2</c:v>
                </c:pt>
                <c:pt idx="7829">
                  <c:v>4.5647540279309645E-2</c:v>
                </c:pt>
                <c:pt idx="7830">
                  <c:v>4.5679250969544477E-2</c:v>
                </c:pt>
                <c:pt idx="7831">
                  <c:v>4.5710983688407515E-2</c:v>
                </c:pt>
                <c:pt idx="7832">
                  <c:v>4.5742738451866917E-2</c:v>
                </c:pt>
                <c:pt idx="7833">
                  <c:v>4.5774515274904143E-2</c:v>
                </c:pt>
                <c:pt idx="7834">
                  <c:v>4.5806314172510382E-2</c:v>
                </c:pt>
                <c:pt idx="7835">
                  <c:v>4.5838135160687098E-2</c:v>
                </c:pt>
                <c:pt idx="7836">
                  <c:v>4.5869978254447004E-2</c:v>
                </c:pt>
                <c:pt idx="7837">
                  <c:v>4.5901843468812549E-2</c:v>
                </c:pt>
                <c:pt idx="7838">
                  <c:v>4.5933730819818559E-2</c:v>
                </c:pt>
                <c:pt idx="7839">
                  <c:v>4.5965640322509063E-2</c:v>
                </c:pt>
                <c:pt idx="7840">
                  <c:v>4.5997571991937845E-2</c:v>
                </c:pt>
                <c:pt idx="7841">
                  <c:v>4.6029525844173164E-2</c:v>
                </c:pt>
                <c:pt idx="7842">
                  <c:v>4.6061501894290424E-2</c:v>
                </c:pt>
                <c:pt idx="7843">
                  <c:v>4.6093500157710181E-2</c:v>
                </c:pt>
                <c:pt idx="7844">
                  <c:v>4.612552064952808E-2</c:v>
                </c:pt>
                <c:pt idx="7845">
                  <c:v>4.6157563385857088E-2</c:v>
                </c:pt>
                <c:pt idx="7846">
                  <c:v>4.6189628381814542E-2</c:v>
                </c:pt>
                <c:pt idx="7847">
                  <c:v>4.622171565252757E-2</c:v>
                </c:pt>
                <c:pt idx="7848">
                  <c:v>4.6253825214142757E-2</c:v>
                </c:pt>
                <c:pt idx="7849">
                  <c:v>4.6285957081808944E-2</c:v>
                </c:pt>
                <c:pt idx="7850">
                  <c:v>4.6318111270684831E-2</c:v>
                </c:pt>
                <c:pt idx="7851">
                  <c:v>4.6350287796950655E-2</c:v>
                </c:pt>
                <c:pt idx="7852">
                  <c:v>4.6382486675786865E-2</c:v>
                </c:pt>
                <c:pt idx="7853">
                  <c:v>4.6414707922383766E-2</c:v>
                </c:pt>
                <c:pt idx="7854">
                  <c:v>4.6446951552955341E-2</c:v>
                </c:pt>
                <c:pt idx="7855">
                  <c:v>4.64792175827137E-2</c:v>
                </c:pt>
                <c:pt idx="7856">
                  <c:v>4.6511506026880825E-2</c:v>
                </c:pt>
                <c:pt idx="7857">
                  <c:v>4.6543816901704511E-2</c:v>
                </c:pt>
                <c:pt idx="7858">
                  <c:v>4.6576150222428607E-2</c:v>
                </c:pt>
                <c:pt idx="7859">
                  <c:v>4.6608506004645944E-2</c:v>
                </c:pt>
                <c:pt idx="7860">
                  <c:v>4.6640884263620855E-2</c:v>
                </c:pt>
                <c:pt idx="7861">
                  <c:v>4.6673285015646326E-2</c:v>
                </c:pt>
                <c:pt idx="7862">
                  <c:v>4.6705708276008596E-2</c:v>
                </c:pt>
                <c:pt idx="7863">
                  <c:v>4.6738154060003825E-2</c:v>
                </c:pt>
                <c:pt idx="7864">
                  <c:v>4.677062238395898E-2</c:v>
                </c:pt>
                <c:pt idx="7865">
                  <c:v>4.6803113263192198E-2</c:v>
                </c:pt>
                <c:pt idx="7866">
                  <c:v>4.6835626713031514E-2</c:v>
                </c:pt>
                <c:pt idx="7867">
                  <c:v>4.686816274983796E-2</c:v>
                </c:pt>
                <c:pt idx="7868">
                  <c:v>4.6900721388961598E-2</c:v>
                </c:pt>
                <c:pt idx="7869">
                  <c:v>4.6933302645762461E-2</c:v>
                </c:pt>
                <c:pt idx="7870">
                  <c:v>4.6965906536635682E-2</c:v>
                </c:pt>
                <c:pt idx="7871">
                  <c:v>4.6998533076963341E-2</c:v>
                </c:pt>
                <c:pt idx="7872">
                  <c:v>4.7031182282479697E-2</c:v>
                </c:pt>
                <c:pt idx="7873">
                  <c:v>4.7063854168587493E-2</c:v>
                </c:pt>
                <c:pt idx="7874">
                  <c:v>4.7096548751727474E-2</c:v>
                </c:pt>
                <c:pt idx="7875">
                  <c:v>4.7129266047324508E-2</c:v>
                </c:pt>
                <c:pt idx="7876">
                  <c:v>4.7162006070813473E-2</c:v>
                </c:pt>
                <c:pt idx="7877">
                  <c:v>4.7194768838669396E-2</c:v>
                </c:pt>
                <c:pt idx="7878">
                  <c:v>4.7227554366349324E-2</c:v>
                </c:pt>
                <c:pt idx="7879">
                  <c:v>4.7260362669320301E-2</c:v>
                </c:pt>
                <c:pt idx="7880">
                  <c:v>4.7293193764091732E-2</c:v>
                </c:pt>
                <c:pt idx="7881">
                  <c:v>4.7326047666152893E-2</c:v>
                </c:pt>
                <c:pt idx="7882">
                  <c:v>4.7358924391003088E-2</c:v>
                </c:pt>
                <c:pt idx="7883">
                  <c:v>4.7391823955186152E-2</c:v>
                </c:pt>
                <c:pt idx="7884">
                  <c:v>4.7424746374223656E-2</c:v>
                </c:pt>
                <c:pt idx="7885">
                  <c:v>4.7457691663647238E-2</c:v>
                </c:pt>
                <c:pt idx="7886">
                  <c:v>4.7490659840035233E-2</c:v>
                </c:pt>
                <c:pt idx="7887">
                  <c:v>4.7523650918941576E-2</c:v>
                </c:pt>
                <c:pt idx="7888">
                  <c:v>4.7556664916276324E-2</c:v>
                </c:pt>
                <c:pt idx="7889">
                  <c:v>4.7589701847614324E-2</c:v>
                </c:pt>
                <c:pt idx="7890">
                  <c:v>4.7622761729580007E-2</c:v>
                </c:pt>
                <c:pt idx="7891">
                  <c:v>4.7655844577770598E-2</c:v>
                </c:pt>
                <c:pt idx="7892">
                  <c:v>4.7688950407793411E-2</c:v>
                </c:pt>
                <c:pt idx="7893">
                  <c:v>4.7722079236307557E-2</c:v>
                </c:pt>
                <c:pt idx="7894">
                  <c:v>4.7755231078942785E-2</c:v>
                </c:pt>
                <c:pt idx="7895">
                  <c:v>4.7788405951338958E-2</c:v>
                </c:pt>
                <c:pt idx="7896">
                  <c:v>4.7821603870189945E-2</c:v>
                </c:pt>
                <c:pt idx="7897">
                  <c:v>4.7854824851158065E-2</c:v>
                </c:pt>
                <c:pt idx="7898">
                  <c:v>4.7888068909915822E-2</c:v>
                </c:pt>
                <c:pt idx="7899">
                  <c:v>4.7921336063191877E-2</c:v>
                </c:pt>
                <c:pt idx="7900">
                  <c:v>4.7954626326681238E-2</c:v>
                </c:pt>
                <c:pt idx="7901">
                  <c:v>4.798793971608907E-2</c:v>
                </c:pt>
                <c:pt idx="7902">
                  <c:v>4.8021276248178944E-2</c:v>
                </c:pt>
                <c:pt idx="7903">
                  <c:v>4.8054635938678578E-2</c:v>
                </c:pt>
                <c:pt idx="7904">
                  <c:v>4.8088018803675796E-2</c:v>
                </c:pt>
                <c:pt idx="7905">
                  <c:v>4.8121424858919459E-2</c:v>
                </c:pt>
                <c:pt idx="7906">
                  <c:v>4.8154854121219746E-2</c:v>
                </c:pt>
                <c:pt idx="7907">
                  <c:v>4.8188306606348145E-2</c:v>
                </c:pt>
                <c:pt idx="7908">
                  <c:v>4.8221782330086366E-2</c:v>
                </c:pt>
                <c:pt idx="7909">
                  <c:v>4.8255281309279648E-2</c:v>
                </c:pt>
                <c:pt idx="7910">
                  <c:v>4.8288803559732363E-2</c:v>
                </c:pt>
                <c:pt idx="7911">
                  <c:v>4.8322349097259132E-2</c:v>
                </c:pt>
                <c:pt idx="7912">
                  <c:v>4.8355917938740327E-2</c:v>
                </c:pt>
                <c:pt idx="7913">
                  <c:v>4.8389510100013286E-2</c:v>
                </c:pt>
                <c:pt idx="7914">
                  <c:v>4.8423125596925611E-2</c:v>
                </c:pt>
                <c:pt idx="7915">
                  <c:v>4.8456764446392873E-2</c:v>
                </c:pt>
                <c:pt idx="7916">
                  <c:v>4.8490426664285449E-2</c:v>
                </c:pt>
                <c:pt idx="7917">
                  <c:v>4.8524112266837026E-2</c:v>
                </c:pt>
                <c:pt idx="7918">
                  <c:v>4.8557821269939308E-2</c:v>
                </c:pt>
                <c:pt idx="7919">
                  <c:v>4.8591553690554914E-2</c:v>
                </c:pt>
                <c:pt idx="7920">
                  <c:v>4.8625309544598358E-2</c:v>
                </c:pt>
                <c:pt idx="7921">
                  <c:v>4.8659088847994462E-2</c:v>
                </c:pt>
                <c:pt idx="7922">
                  <c:v>4.8692891617741235E-2</c:v>
                </c:pt>
                <c:pt idx="7923">
                  <c:v>4.8726717869786371E-2</c:v>
                </c:pt>
                <c:pt idx="7924">
                  <c:v>4.8760567620087916E-2</c:v>
                </c:pt>
                <c:pt idx="7925">
                  <c:v>4.8794440885679316E-2</c:v>
                </c:pt>
                <c:pt idx="7926">
                  <c:v>4.8828337682541537E-2</c:v>
                </c:pt>
                <c:pt idx="7927">
                  <c:v>4.886225802666589E-2</c:v>
                </c:pt>
                <c:pt idx="7928">
                  <c:v>4.8896201935121363E-2</c:v>
                </c:pt>
                <c:pt idx="7929">
                  <c:v>4.8930169423922226E-2</c:v>
                </c:pt>
                <c:pt idx="7930">
                  <c:v>4.8964160509093163E-2</c:v>
                </c:pt>
                <c:pt idx="7931">
                  <c:v>4.8998175207738741E-2</c:v>
                </c:pt>
                <c:pt idx="7932">
                  <c:v>4.9032213535906644E-2</c:v>
                </c:pt>
                <c:pt idx="7933">
                  <c:v>4.906627551001197E-2</c:v>
                </c:pt>
                <c:pt idx="7934">
                  <c:v>4.9100361146123941E-2</c:v>
                </c:pt>
                <c:pt idx="7935">
                  <c:v>4.9134470461394741E-2</c:v>
                </c:pt>
                <c:pt idx="7936">
                  <c:v>4.9168603471916671E-2</c:v>
                </c:pt>
                <c:pt idx="7937">
                  <c:v>4.9202760193792494E-2</c:v>
                </c:pt>
                <c:pt idx="7938">
                  <c:v>4.9236940644210136E-2</c:v>
                </c:pt>
                <c:pt idx="7939">
                  <c:v>4.9271144839295476E-2</c:v>
                </c:pt>
                <c:pt idx="7940">
                  <c:v>4.9305372795184856E-2</c:v>
                </c:pt>
                <c:pt idx="7941">
                  <c:v>4.9339624529102045E-2</c:v>
                </c:pt>
                <c:pt idx="7942">
                  <c:v>4.9373900057206564E-2</c:v>
                </c:pt>
                <c:pt idx="7943">
                  <c:v>4.9408199395668387E-2</c:v>
                </c:pt>
                <c:pt idx="7944">
                  <c:v>4.9442522561747221E-2</c:v>
                </c:pt>
                <c:pt idx="7945">
                  <c:v>4.947686957163628E-2</c:v>
                </c:pt>
                <c:pt idx="7946">
                  <c:v>4.9511240441539262E-2</c:v>
                </c:pt>
                <c:pt idx="7947">
                  <c:v>4.9545635188751866E-2</c:v>
                </c:pt>
                <c:pt idx="7948">
                  <c:v>4.9580053829501078E-2</c:v>
                </c:pt>
                <c:pt idx="7949">
                  <c:v>4.9614496380385391E-2</c:v>
                </c:pt>
                <c:pt idx="7950">
                  <c:v>4.9648962857653585E-2</c:v>
                </c:pt>
                <c:pt idx="7951">
                  <c:v>4.9683453278649467E-2</c:v>
                </c:pt>
                <c:pt idx="7952">
                  <c:v>4.971796765964516E-2</c:v>
                </c:pt>
                <c:pt idx="7953">
                  <c:v>4.9752506016923326E-2</c:v>
                </c:pt>
                <c:pt idx="7954">
                  <c:v>4.9787068367863944E-2</c:v>
                </c:pt>
                <c:pt idx="7955">
                  <c:v>4.9821654728773063E-2</c:v>
                </c:pt>
                <c:pt idx="7956">
                  <c:v>4.9856265115967323E-2</c:v>
                </c:pt>
                <c:pt idx="7957">
                  <c:v>4.9890899546862932E-2</c:v>
                </c:pt>
                <c:pt idx="7958">
                  <c:v>4.9925558037799952E-2</c:v>
                </c:pt>
                <c:pt idx="7959">
                  <c:v>4.9960240605129047E-2</c:v>
                </c:pt>
                <c:pt idx="7960">
                  <c:v>4.9994947266302756E-2</c:v>
                </c:pt>
                <c:pt idx="7961">
                  <c:v>5.0029678037695216E-2</c:v>
                </c:pt>
                <c:pt idx="7962">
                  <c:v>5.006443293605544E-2</c:v>
                </c:pt>
                <c:pt idx="7963">
                  <c:v>5.0099211977779584E-2</c:v>
                </c:pt>
                <c:pt idx="7964">
                  <c:v>5.0134015180368724E-2</c:v>
                </c:pt>
                <c:pt idx="7965">
                  <c:v>5.0168842560242545E-2</c:v>
                </c:pt>
                <c:pt idx="7966">
                  <c:v>5.0203694133831391E-2</c:v>
                </c:pt>
                <c:pt idx="7967">
                  <c:v>5.0238569918672836E-2</c:v>
                </c:pt>
                <c:pt idx="7968">
                  <c:v>5.027346993122081E-2</c:v>
                </c:pt>
                <c:pt idx="7969">
                  <c:v>5.030839418793992E-2</c:v>
                </c:pt>
                <c:pt idx="7970">
                  <c:v>5.0343342706404316E-2</c:v>
                </c:pt>
                <c:pt idx="7971">
                  <c:v>5.0378315503102247E-2</c:v>
                </c:pt>
                <c:pt idx="7972">
                  <c:v>5.0413312594532647E-2</c:v>
                </c:pt>
                <c:pt idx="7973">
                  <c:v>5.0448333998306331E-2</c:v>
                </c:pt>
                <c:pt idx="7974">
                  <c:v>5.0483379730945924E-2</c:v>
                </c:pt>
                <c:pt idx="7975">
                  <c:v>5.0518449808984775E-2</c:v>
                </c:pt>
                <c:pt idx="7976">
                  <c:v>5.0553544250070422E-2</c:v>
                </c:pt>
                <c:pt idx="7977">
                  <c:v>5.0588663070759946E-2</c:v>
                </c:pt>
                <c:pt idx="7978">
                  <c:v>5.0623806287989515E-2</c:v>
                </c:pt>
                <c:pt idx="7979">
                  <c:v>5.0658973918338464E-2</c:v>
                </c:pt>
                <c:pt idx="7980">
                  <c:v>5.0694165979503415E-2</c:v>
                </c:pt>
                <c:pt idx="7981">
                  <c:v>5.0729382488087518E-2</c:v>
                </c:pt>
                <c:pt idx="7982">
                  <c:v>5.0764623460704678E-2</c:v>
                </c:pt>
                <c:pt idx="7983">
                  <c:v>5.079988891508843E-2</c:v>
                </c:pt>
                <c:pt idx="7984">
                  <c:v>5.0835178867876543E-2</c:v>
                </c:pt>
                <c:pt idx="7985">
                  <c:v>5.0870493335717581E-2</c:v>
                </c:pt>
                <c:pt idx="7986">
                  <c:v>5.0905832336382052E-2</c:v>
                </c:pt>
                <c:pt idx="7987">
                  <c:v>5.0941195886542438E-2</c:v>
                </c:pt>
                <c:pt idx="7988">
                  <c:v>5.0976584002882006E-2</c:v>
                </c:pt>
                <c:pt idx="7989">
                  <c:v>5.1011996703208343E-2</c:v>
                </c:pt>
                <c:pt idx="7990">
                  <c:v>5.1047434004228683E-2</c:v>
                </c:pt>
                <c:pt idx="7991">
                  <c:v>5.1082895922661097E-2</c:v>
                </c:pt>
                <c:pt idx="7992">
                  <c:v>5.1118382476350296E-2</c:v>
                </c:pt>
                <c:pt idx="7993">
                  <c:v>5.1153893682038376E-2</c:v>
                </c:pt>
                <c:pt idx="7994">
                  <c:v>5.118942955685072E-2</c:v>
                </c:pt>
                <c:pt idx="7995">
                  <c:v>5.1224990117551897E-2</c:v>
                </c:pt>
                <c:pt idx="7996">
                  <c:v>5.1260575382036266E-2</c:v>
                </c:pt>
                <c:pt idx="7997">
                  <c:v>5.1296185367092482E-2</c:v>
                </c:pt>
                <c:pt idx="7998">
                  <c:v>5.1331820089520079E-2</c:v>
                </c:pt>
                <c:pt idx="7999">
                  <c:v>5.1367479567250733E-2</c:v>
                </c:pt>
                <c:pt idx="8000">
                  <c:v>5.1403163817108105E-2</c:v>
                </c:pt>
                <c:pt idx="8001">
                  <c:v>5.143887285592677E-2</c:v>
                </c:pt>
                <c:pt idx="8002">
                  <c:v>5.14746067016758E-2</c:v>
                </c:pt>
                <c:pt idx="8003">
                  <c:v>5.1510365371213937E-2</c:v>
                </c:pt>
                <c:pt idx="8004">
                  <c:v>5.1546148881410875E-2</c:v>
                </c:pt>
                <c:pt idx="8005">
                  <c:v>5.1581957250273154E-2</c:v>
                </c:pt>
                <c:pt idx="8006">
                  <c:v>5.1617790494694678E-2</c:v>
                </c:pt>
                <c:pt idx="8007">
                  <c:v>5.1653648631956151E-2</c:v>
                </c:pt>
                <c:pt idx="8008">
                  <c:v>5.1689531678974165E-2</c:v>
                </c:pt>
                <c:pt idx="8009">
                  <c:v>5.1725439653805369E-2</c:v>
                </c:pt>
                <c:pt idx="8010">
                  <c:v>5.1761372573390654E-2</c:v>
                </c:pt>
                <c:pt idx="8011">
                  <c:v>5.1797330454681913E-2</c:v>
                </c:pt>
                <c:pt idx="8012">
                  <c:v>5.1833313315773427E-2</c:v>
                </c:pt>
                <c:pt idx="8013">
                  <c:v>5.1869321173641438E-2</c:v>
                </c:pt>
                <c:pt idx="8014">
                  <c:v>5.1905354045273182E-2</c:v>
                </c:pt>
                <c:pt idx="8015">
                  <c:v>5.1941411948800684E-2</c:v>
                </c:pt>
                <c:pt idx="8016">
                  <c:v>5.1977494901235585E-2</c:v>
                </c:pt>
                <c:pt idx="8017">
                  <c:v>5.2013602919600541E-2</c:v>
                </c:pt>
                <c:pt idx="8018">
                  <c:v>5.2049736022065404E-2</c:v>
                </c:pt>
                <c:pt idx="8019">
                  <c:v>5.2085894225677283E-2</c:v>
                </c:pt>
                <c:pt idx="8020">
                  <c:v>5.2122077547494344E-2</c:v>
                </c:pt>
                <c:pt idx="8021">
                  <c:v>5.2158286005724322E-2</c:v>
                </c:pt>
                <c:pt idx="8022">
                  <c:v>5.2194519617449885E-2</c:v>
                </c:pt>
                <c:pt idx="8023">
                  <c:v>5.2230778400144805E-2</c:v>
                </c:pt>
                <c:pt idx="8024">
                  <c:v>5.2267062370914698E-2</c:v>
                </c:pt>
                <c:pt idx="8025">
                  <c:v>5.2303371548017938E-2</c:v>
                </c:pt>
                <c:pt idx="8026">
                  <c:v>5.2339705948584725E-2</c:v>
                </c:pt>
                <c:pt idx="8027">
                  <c:v>5.2376065589756333E-2</c:v>
                </c:pt>
                <c:pt idx="8028">
                  <c:v>5.2412450489829225E-2</c:v>
                </c:pt>
                <c:pt idx="8029">
                  <c:v>5.2448860665969321E-2</c:v>
                </c:pt>
                <c:pt idx="8030">
                  <c:v>5.2485296135353653E-2</c:v>
                </c:pt>
                <c:pt idx="8031">
                  <c:v>5.2521756916316831E-2</c:v>
                </c:pt>
                <c:pt idx="8032">
                  <c:v>5.2558243026060568E-2</c:v>
                </c:pt>
                <c:pt idx="8033">
                  <c:v>5.2594754481797734E-2</c:v>
                </c:pt>
                <c:pt idx="8034">
                  <c:v>5.2631291301901167E-2</c:v>
                </c:pt>
                <c:pt idx="8035">
                  <c:v>5.2667853503608461E-2</c:v>
                </c:pt>
                <c:pt idx="8036">
                  <c:v>5.2704441104168373E-2</c:v>
                </c:pt>
                <c:pt idx="8037">
                  <c:v>5.2741054121992079E-2</c:v>
                </c:pt>
                <c:pt idx="8038">
                  <c:v>5.2777692574353094E-2</c:v>
                </c:pt>
                <c:pt idx="8039">
                  <c:v>5.2814356478920438E-2</c:v>
                </c:pt>
                <c:pt idx="8040">
                  <c:v>5.2851045852990851E-2</c:v>
                </c:pt>
                <c:pt idx="8041">
                  <c:v>5.2887760715026717E-2</c:v>
                </c:pt>
                <c:pt idx="8042">
                  <c:v>5.2924501082349605E-2</c:v>
                </c:pt>
                <c:pt idx="8043">
                  <c:v>5.2961266972292344E-2</c:v>
                </c:pt>
                <c:pt idx="8044">
                  <c:v>5.2998058403355801E-2</c:v>
                </c:pt>
                <c:pt idx="8045">
                  <c:v>5.3034875392897696E-2</c:v>
                </c:pt>
                <c:pt idx="8046">
                  <c:v>5.3071717958286982E-2</c:v>
                </c:pt>
                <c:pt idx="8047">
                  <c:v>5.3108586118063135E-2</c:v>
                </c:pt>
                <c:pt idx="8048">
                  <c:v>5.3145479889620054E-2</c:v>
                </c:pt>
                <c:pt idx="8049">
                  <c:v>5.3182399290362919E-2</c:v>
                </c:pt>
                <c:pt idx="8050">
                  <c:v>5.3219344338869864E-2</c:v>
                </c:pt>
                <c:pt idx="8051">
                  <c:v>5.3256315052571078E-2</c:v>
                </c:pt>
                <c:pt idx="8052">
                  <c:v>5.3293311449295798E-2</c:v>
                </c:pt>
                <c:pt idx="8053">
                  <c:v>5.3330333546497619E-2</c:v>
                </c:pt>
                <c:pt idx="8054">
                  <c:v>5.3367381362806353E-2</c:v>
                </c:pt>
                <c:pt idx="8055">
                  <c:v>5.3404454915700672E-2</c:v>
                </c:pt>
                <c:pt idx="8056">
                  <c:v>5.3441554222670558E-2</c:v>
                </c:pt>
                <c:pt idx="8057">
                  <c:v>5.3478679302384688E-2</c:v>
                </c:pt>
                <c:pt idx="8058">
                  <c:v>5.351583017235817E-2</c:v>
                </c:pt>
                <c:pt idx="8059">
                  <c:v>5.3553006850117484E-2</c:v>
                </c:pt>
                <c:pt idx="8060">
                  <c:v>5.3590209354370227E-2</c:v>
                </c:pt>
                <c:pt idx="8061">
                  <c:v>5.3627437702668035E-2</c:v>
                </c:pt>
                <c:pt idx="8062">
                  <c:v>5.3664691912573941E-2</c:v>
                </c:pt>
                <c:pt idx="8063">
                  <c:v>5.3701972002834553E-2</c:v>
                </c:pt>
                <c:pt idx="8064">
                  <c:v>5.3739277991038115E-2</c:v>
                </c:pt>
                <c:pt idx="8065">
                  <c:v>5.3776609894784291E-2</c:v>
                </c:pt>
                <c:pt idx="8066">
                  <c:v>5.3813967732858778E-2</c:v>
                </c:pt>
                <c:pt idx="8067">
                  <c:v>5.3851351522886511E-2</c:v>
                </c:pt>
                <c:pt idx="8068">
                  <c:v>5.3888761282895929E-2</c:v>
                </c:pt>
                <c:pt idx="8069">
                  <c:v>5.3926197030535659E-2</c:v>
                </c:pt>
                <c:pt idx="8070">
                  <c:v>5.3963658784643646E-2</c:v>
                </c:pt>
                <c:pt idx="8071">
                  <c:v>5.4001146562893856E-2</c:v>
                </c:pt>
                <c:pt idx="8072">
                  <c:v>5.4038660382971698E-2</c:v>
                </c:pt>
                <c:pt idx="8073">
                  <c:v>5.4076200263754419E-2</c:v>
                </c:pt>
                <c:pt idx="8074">
                  <c:v>5.4113766222952844E-2</c:v>
                </c:pt>
                <c:pt idx="8075">
                  <c:v>5.4151358278289256E-2</c:v>
                </c:pt>
                <c:pt idx="8076">
                  <c:v>5.4188976448680287E-2</c:v>
                </c:pt>
                <c:pt idx="8077">
                  <c:v>5.4226620751873678E-2</c:v>
                </c:pt>
                <c:pt idx="8078">
                  <c:v>5.4264291205628694E-2</c:v>
                </c:pt>
                <c:pt idx="8079">
                  <c:v>5.4301987828901395E-2</c:v>
                </c:pt>
                <c:pt idx="8080">
                  <c:v>5.4339710639476548E-2</c:v>
                </c:pt>
                <c:pt idx="8081">
                  <c:v>5.4377459655150451E-2</c:v>
                </c:pt>
                <c:pt idx="8082">
                  <c:v>5.4415234894918701E-2</c:v>
                </c:pt>
                <c:pt idx="8083">
                  <c:v>5.4453036376603148E-2</c:v>
                </c:pt>
                <c:pt idx="8084">
                  <c:v>5.4490864118433686E-2</c:v>
                </c:pt>
                <c:pt idx="8085">
                  <c:v>5.4528718138256105E-2</c:v>
                </c:pt>
                <c:pt idx="8086">
                  <c:v>5.4566598455118839E-2</c:v>
                </c:pt>
                <c:pt idx="8087">
                  <c:v>5.460450508689333E-2</c:v>
                </c:pt>
                <c:pt idx="8088">
                  <c:v>5.4642438051462586E-2</c:v>
                </c:pt>
                <c:pt idx="8089">
                  <c:v>5.4680397367914767E-2</c:v>
                </c:pt>
                <c:pt idx="8090">
                  <c:v>5.4718383054158583E-2</c:v>
                </c:pt>
                <c:pt idx="8091">
                  <c:v>5.4756395128114331E-2</c:v>
                </c:pt>
                <c:pt idx="8092">
                  <c:v>5.4794433608910002E-2</c:v>
                </c:pt>
                <c:pt idx="8093">
                  <c:v>5.4832498514491623E-2</c:v>
                </c:pt>
                <c:pt idx="8094">
                  <c:v>5.4870589862816899E-2</c:v>
                </c:pt>
                <c:pt idx="8095">
                  <c:v>5.4908707673053676E-2</c:v>
                </c:pt>
                <c:pt idx="8096">
                  <c:v>5.4946851963185439E-2</c:v>
                </c:pt>
                <c:pt idx="8097">
                  <c:v>5.4985022751607389E-2</c:v>
                </c:pt>
                <c:pt idx="8098">
                  <c:v>5.5023220056327163E-2</c:v>
                </c:pt>
                <c:pt idx="8099">
                  <c:v>5.5061443896565934E-2</c:v>
                </c:pt>
                <c:pt idx="8100">
                  <c:v>5.5099694290357215E-2</c:v>
                </c:pt>
                <c:pt idx="8101">
                  <c:v>5.5137971255746182E-2</c:v>
                </c:pt>
                <c:pt idx="8102">
                  <c:v>5.5176274811994115E-2</c:v>
                </c:pt>
                <c:pt idx="8103">
                  <c:v>5.5214604977172115E-2</c:v>
                </c:pt>
                <c:pt idx="8104">
                  <c:v>5.5252961769363E-2</c:v>
                </c:pt>
                <c:pt idx="8105">
                  <c:v>5.5291345207868221E-2</c:v>
                </c:pt>
                <c:pt idx="8106">
                  <c:v>5.532975531079657E-2</c:v>
                </c:pt>
                <c:pt idx="8107">
                  <c:v>5.5368192096268573E-2</c:v>
                </c:pt>
                <c:pt idx="8108">
                  <c:v>5.5406655583625931E-2</c:v>
                </c:pt>
                <c:pt idx="8109">
                  <c:v>5.5445145791015199E-2</c:v>
                </c:pt>
                <c:pt idx="8110">
                  <c:v>5.5483662736594705E-2</c:v>
                </c:pt>
                <c:pt idx="8111">
                  <c:v>5.5522206439746473E-2</c:v>
                </c:pt>
                <c:pt idx="8112">
                  <c:v>5.5560776918654915E-2</c:v>
                </c:pt>
                <c:pt idx="8113">
                  <c:v>5.5599374191920764E-2</c:v>
                </c:pt>
                <c:pt idx="8114">
                  <c:v>5.563799827775285E-2</c:v>
                </c:pt>
                <c:pt idx="8115">
                  <c:v>5.5676649195587125E-2</c:v>
                </c:pt>
                <c:pt idx="8116">
                  <c:v>5.5715326963658565E-2</c:v>
                </c:pt>
                <c:pt idx="8117">
                  <c:v>5.5754031600213985E-2</c:v>
                </c:pt>
                <c:pt idx="8118">
                  <c:v>5.5792763124729861E-2</c:v>
                </c:pt>
                <c:pt idx="8119">
                  <c:v>5.5831521555479213E-2</c:v>
                </c:pt>
                <c:pt idx="8120">
                  <c:v>5.5870306910746903E-2</c:v>
                </c:pt>
                <c:pt idx="8121">
                  <c:v>5.5909119210050026E-2</c:v>
                </c:pt>
                <c:pt idx="8122">
                  <c:v>5.5947958471699706E-2</c:v>
                </c:pt>
                <c:pt idx="8123">
                  <c:v>5.5986824714018939E-2</c:v>
                </c:pt>
                <c:pt idx="8124">
                  <c:v>5.6025717956565524E-2</c:v>
                </c:pt>
                <c:pt idx="8125">
                  <c:v>5.6064638217688777E-2</c:v>
                </c:pt>
                <c:pt idx="8126">
                  <c:v>5.6103585515749906E-2</c:v>
                </c:pt>
                <c:pt idx="8127">
                  <c:v>5.6142559870347497E-2</c:v>
                </c:pt>
                <c:pt idx="8128">
                  <c:v>5.6181561299869127E-2</c:v>
                </c:pt>
                <c:pt idx="8129">
                  <c:v>5.6220589823123356E-2</c:v>
                </c:pt>
                <c:pt idx="8130">
                  <c:v>5.6259645458522481E-2</c:v>
                </c:pt>
                <c:pt idx="8131">
                  <c:v>5.6298728225719588E-2</c:v>
                </c:pt>
                <c:pt idx="8132">
                  <c:v>5.6337838143153414E-2</c:v>
                </c:pt>
                <c:pt idx="8133">
                  <c:v>5.6376975229274637E-2</c:v>
                </c:pt>
                <c:pt idx="8134">
                  <c:v>5.641613950377735E-2</c:v>
                </c:pt>
                <c:pt idx="8135">
                  <c:v>5.6455330985138732E-2</c:v>
                </c:pt>
                <c:pt idx="8136">
                  <c:v>5.6494549691847945E-2</c:v>
                </c:pt>
                <c:pt idx="8137">
                  <c:v>5.653379564364016E-2</c:v>
                </c:pt>
                <c:pt idx="8138">
                  <c:v>5.6573068859031073E-2</c:v>
                </c:pt>
                <c:pt idx="8139">
                  <c:v>5.6612369356548425E-2</c:v>
                </c:pt>
                <c:pt idx="8140">
                  <c:v>5.6651697155968524E-2</c:v>
                </c:pt>
                <c:pt idx="8141">
                  <c:v>5.6691052275845706E-2</c:v>
                </c:pt>
                <c:pt idx="8142">
                  <c:v>5.6730434735159097E-2</c:v>
                </c:pt>
                <c:pt idx="8143">
                  <c:v>5.6769844552487951E-2</c:v>
                </c:pt>
                <c:pt idx="8144">
                  <c:v>5.6809281747663608E-2</c:v>
                </c:pt>
                <c:pt idx="8145">
                  <c:v>5.6848746339292003E-2</c:v>
                </c:pt>
                <c:pt idx="8146">
                  <c:v>5.6888238345991139E-2</c:v>
                </c:pt>
                <c:pt idx="8147">
                  <c:v>5.6927757787633718E-2</c:v>
                </c:pt>
                <c:pt idx="8148">
                  <c:v>5.696730468286447E-2</c:v>
                </c:pt>
                <c:pt idx="8149">
                  <c:v>5.7006879050340235E-2</c:v>
                </c:pt>
                <c:pt idx="8150">
                  <c:v>5.704648090997514E-2</c:v>
                </c:pt>
                <c:pt idx="8151">
                  <c:v>5.7086110280452823E-2</c:v>
                </c:pt>
                <c:pt idx="8152">
                  <c:v>5.7125767180469023E-2</c:v>
                </c:pt>
                <c:pt idx="8153">
                  <c:v>5.7165451629979401E-2</c:v>
                </c:pt>
                <c:pt idx="8154">
                  <c:v>5.7205163647706551E-2</c:v>
                </c:pt>
                <c:pt idx="8155">
                  <c:v>5.724490325238521E-2</c:v>
                </c:pt>
                <c:pt idx="8156">
                  <c:v>5.7284670464012651E-2</c:v>
                </c:pt>
                <c:pt idx="8157">
                  <c:v>5.7324465301350519E-2</c:v>
                </c:pt>
                <c:pt idx="8158">
                  <c:v>5.7364287783589998E-2</c:v>
                </c:pt>
                <c:pt idx="8159">
                  <c:v>5.7404137929517936E-2</c:v>
                </c:pt>
                <c:pt idx="8160">
                  <c:v>5.7444015759187228E-2</c:v>
                </c:pt>
                <c:pt idx="8161">
                  <c:v>5.7483921291411721E-2</c:v>
                </c:pt>
                <c:pt idx="8162">
                  <c:v>5.7523854545017419E-2</c:v>
                </c:pt>
                <c:pt idx="8163">
                  <c:v>5.7563815540099067E-2</c:v>
                </c:pt>
                <c:pt idx="8164">
                  <c:v>5.7603804295509722E-2</c:v>
                </c:pt>
                <c:pt idx="8165">
                  <c:v>5.764382083011467E-2</c:v>
                </c:pt>
                <c:pt idx="8166">
                  <c:v>5.7683865164050552E-2</c:v>
                </c:pt>
                <c:pt idx="8167">
                  <c:v>5.7723937316209742E-2</c:v>
                </c:pt>
                <c:pt idx="8168">
                  <c:v>5.7764037305496875E-2</c:v>
                </c:pt>
                <c:pt idx="8169">
                  <c:v>5.7804165152090581E-2</c:v>
                </c:pt>
                <c:pt idx="8170">
                  <c:v>5.7844320874922639E-2</c:v>
                </c:pt>
                <c:pt idx="8171">
                  <c:v>5.7884504492937111E-2</c:v>
                </c:pt>
                <c:pt idx="8172">
                  <c:v>5.7924716026354704E-2</c:v>
                </c:pt>
                <c:pt idx="8173">
                  <c:v>5.7964955494146687E-2</c:v>
                </c:pt>
                <c:pt idx="8174">
                  <c:v>5.800522291571867E-2</c:v>
                </c:pt>
                <c:pt idx="8175">
                  <c:v>5.80455183100674E-2</c:v>
                </c:pt>
                <c:pt idx="8176">
                  <c:v>5.8085841697469838E-2</c:v>
                </c:pt>
                <c:pt idx="8177">
                  <c:v>5.8126193096950017E-2</c:v>
                </c:pt>
                <c:pt idx="8178">
                  <c:v>5.816657252754432E-2</c:v>
                </c:pt>
                <c:pt idx="8179">
                  <c:v>5.8206980009571974E-2</c:v>
                </c:pt>
                <c:pt idx="8180">
                  <c:v>5.8247415562096706E-2</c:v>
                </c:pt>
                <c:pt idx="8181">
                  <c:v>5.8287879204194579E-2</c:v>
                </c:pt>
                <c:pt idx="8182">
                  <c:v>5.832837095622722E-2</c:v>
                </c:pt>
                <c:pt idx="8183">
                  <c:v>5.8368890837298092E-2</c:v>
                </c:pt>
                <c:pt idx="8184">
                  <c:v>5.8409438866523056E-2</c:v>
                </c:pt>
                <c:pt idx="8185">
                  <c:v>5.8450015064306186E-2</c:v>
                </c:pt>
                <c:pt idx="8186">
                  <c:v>5.8490619449790809E-2</c:v>
                </c:pt>
                <c:pt idx="8187">
                  <c:v>5.8531252042558497E-2</c:v>
                </c:pt>
                <c:pt idx="8188">
                  <c:v>5.8571912861778291E-2</c:v>
                </c:pt>
                <c:pt idx="8189">
                  <c:v>5.8612601927911026E-2</c:v>
                </c:pt>
                <c:pt idx="8190">
                  <c:v>5.8653319260153269E-2</c:v>
                </c:pt>
                <c:pt idx="8191">
                  <c:v>5.8694064877714017E-2</c:v>
                </c:pt>
                <c:pt idx="8192">
                  <c:v>5.8734838801096791E-2</c:v>
                </c:pt>
                <c:pt idx="8193">
                  <c:v>5.8775641049538176E-2</c:v>
                </c:pt>
                <c:pt idx="8194">
                  <c:v>5.8816471642287239E-2</c:v>
                </c:pt>
                <c:pt idx="8195">
                  <c:v>5.8857330599890262E-2</c:v>
                </c:pt>
                <c:pt idx="8196">
                  <c:v>5.8898217941623955E-2</c:v>
                </c:pt>
                <c:pt idx="8197">
                  <c:v>5.8939133686777515E-2</c:v>
                </c:pt>
                <c:pt idx="8198">
                  <c:v>5.8980077855940082E-2</c:v>
                </c:pt>
                <c:pt idx="8199">
                  <c:v>5.9021050468428551E-2</c:v>
                </c:pt>
                <c:pt idx="8200">
                  <c:v>5.9062051543572379E-2</c:v>
                </c:pt>
                <c:pt idx="8201">
                  <c:v>5.9103081102003616E-2</c:v>
                </c:pt>
                <c:pt idx="8202">
                  <c:v>5.9144139163079458E-2</c:v>
                </c:pt>
                <c:pt idx="8203">
                  <c:v>5.918522574660029E-2</c:v>
                </c:pt>
                <c:pt idx="8204">
                  <c:v>5.9226340871949314E-2</c:v>
                </c:pt>
                <c:pt idx="8205">
                  <c:v>5.9267484559815987E-2</c:v>
                </c:pt>
                <c:pt idx="8206">
                  <c:v>5.9308656829611346E-2</c:v>
                </c:pt>
                <c:pt idx="8207">
                  <c:v>5.9349857700759019E-2</c:v>
                </c:pt>
                <c:pt idx="8208">
                  <c:v>5.9391087193991617E-2</c:v>
                </c:pt>
                <c:pt idx="8209">
                  <c:v>5.9432345328760648E-2</c:v>
                </c:pt>
                <c:pt idx="8210">
                  <c:v>5.9473632124530267E-2</c:v>
                </c:pt>
                <c:pt idx="8211">
                  <c:v>5.9514947602076304E-2</c:v>
                </c:pt>
                <c:pt idx="8212">
                  <c:v>5.9556291780890842E-2</c:v>
                </c:pt>
                <c:pt idx="8213">
                  <c:v>5.9597664680478626E-2</c:v>
                </c:pt>
                <c:pt idx="8214">
                  <c:v>5.9639066321658822E-2</c:v>
                </c:pt>
                <c:pt idx="8215">
                  <c:v>5.9680496723964159E-2</c:v>
                </c:pt>
                <c:pt idx="8216">
                  <c:v>5.9721955906940051E-2</c:v>
                </c:pt>
                <c:pt idx="8217">
                  <c:v>5.9763443891449088E-2</c:v>
                </c:pt>
                <c:pt idx="8218">
                  <c:v>5.9804960697064737E-2</c:v>
                </c:pt>
                <c:pt idx="8219">
                  <c:v>5.9846506343808614E-2</c:v>
                </c:pt>
                <c:pt idx="8220">
                  <c:v>5.9888080851280494E-2</c:v>
                </c:pt>
                <c:pt idx="8221">
                  <c:v>5.9929684240400995E-2</c:v>
                </c:pt>
                <c:pt idx="8222">
                  <c:v>5.9971316530798034E-2</c:v>
                </c:pt>
                <c:pt idx="8223">
                  <c:v>6.001297774211227E-2</c:v>
                </c:pt>
                <c:pt idx="8224">
                  <c:v>6.0054667895307945E-2</c:v>
                </c:pt>
                <c:pt idx="8225">
                  <c:v>6.0096387010053917E-2</c:v>
                </c:pt>
                <c:pt idx="8226">
                  <c:v>6.0138135106031804E-2</c:v>
                </c:pt>
                <c:pt idx="8227">
                  <c:v>6.0179912204249564E-2</c:v>
                </c:pt>
                <c:pt idx="8228">
                  <c:v>6.0221718324417091E-2</c:v>
                </c:pt>
                <c:pt idx="8229">
                  <c:v>6.0263553486257018E-2</c:v>
                </c:pt>
                <c:pt idx="8230">
                  <c:v>6.0305417710821152E-2</c:v>
                </c:pt>
                <c:pt idx="8231">
                  <c:v>6.0347311017860457E-2</c:v>
                </c:pt>
                <c:pt idx="8232">
                  <c:v>6.0389233427578119E-2</c:v>
                </c:pt>
                <c:pt idx="8233">
                  <c:v>6.0431184959751652E-2</c:v>
                </c:pt>
                <c:pt idx="8234">
                  <c:v>6.0473165635491398E-2</c:v>
                </c:pt>
                <c:pt idx="8235">
                  <c:v>6.0515175474603285E-2</c:v>
                </c:pt>
                <c:pt idx="8236">
                  <c:v>6.0557214496906063E-2</c:v>
                </c:pt>
                <c:pt idx="8237">
                  <c:v>6.059928272355411E-2</c:v>
                </c:pt>
                <c:pt idx="8238">
                  <c:v>6.0641380174394653E-2</c:v>
                </c:pt>
                <c:pt idx="8239">
                  <c:v>6.0683506869287786E-2</c:v>
                </c:pt>
                <c:pt idx="8240">
                  <c:v>6.0725662829431988E-2</c:v>
                </c:pt>
                <c:pt idx="8241">
                  <c:v>6.0767848074715886E-2</c:v>
                </c:pt>
                <c:pt idx="8242">
                  <c:v>6.0810062625040982E-2</c:v>
                </c:pt>
                <c:pt idx="8243">
                  <c:v>6.0852306501649987E-2</c:v>
                </c:pt>
                <c:pt idx="8244">
                  <c:v>6.0894579724472986E-2</c:v>
                </c:pt>
                <c:pt idx="8245">
                  <c:v>6.0936882313453004E-2</c:v>
                </c:pt>
                <c:pt idx="8246">
                  <c:v>6.0979214289877029E-2</c:v>
                </c:pt>
                <c:pt idx="8247">
                  <c:v>6.102157567371673E-2</c:v>
                </c:pt>
                <c:pt idx="8248">
                  <c:v>6.1063966485401008E-2</c:v>
                </c:pt>
                <c:pt idx="8249">
                  <c:v>6.1106386744928361E-2</c:v>
                </c:pt>
                <c:pt idx="8250">
                  <c:v>6.1148836473645003E-2</c:v>
                </c:pt>
                <c:pt idx="8251">
                  <c:v>6.1191315691578138E-2</c:v>
                </c:pt>
                <c:pt idx="8252">
                  <c:v>6.1233824418767971E-2</c:v>
                </c:pt>
                <c:pt idx="8253">
                  <c:v>6.1276362676605224E-2</c:v>
                </c:pt>
                <c:pt idx="8254">
                  <c:v>6.1318930485158893E-2</c:v>
                </c:pt>
                <c:pt idx="8255">
                  <c:v>6.1361527864510955E-2</c:v>
                </c:pt>
                <c:pt idx="8256">
                  <c:v>6.140415483609675E-2</c:v>
                </c:pt>
                <c:pt idx="8257">
                  <c:v>6.1446811420027121E-2</c:v>
                </c:pt>
                <c:pt idx="8258">
                  <c:v>6.1489497636425944E-2</c:v>
                </c:pt>
                <c:pt idx="8259">
                  <c:v>6.1532213506773244E-2</c:v>
                </c:pt>
                <c:pt idx="8260">
                  <c:v>6.1574959051221817E-2</c:v>
                </c:pt>
                <c:pt idx="8261">
                  <c:v>6.1617734289937491E-2</c:v>
                </c:pt>
                <c:pt idx="8262">
                  <c:v>6.166053924444511E-2</c:v>
                </c:pt>
                <c:pt idx="8263">
                  <c:v>6.1703373934939479E-2</c:v>
                </c:pt>
                <c:pt idx="8264">
                  <c:v>6.1746238382077767E-2</c:v>
                </c:pt>
                <c:pt idx="8265">
                  <c:v>6.1789132606081897E-2</c:v>
                </c:pt>
                <c:pt idx="8266">
                  <c:v>6.1832056628536594E-2</c:v>
                </c:pt>
                <c:pt idx="8267">
                  <c:v>6.1875010469692827E-2</c:v>
                </c:pt>
                <c:pt idx="8268">
                  <c:v>6.1917994149814713E-2</c:v>
                </c:pt>
                <c:pt idx="8269">
                  <c:v>6.1961007690531984E-2</c:v>
                </c:pt>
                <c:pt idx="8270">
                  <c:v>6.2004051112137838E-2</c:v>
                </c:pt>
                <c:pt idx="8271">
                  <c:v>6.2047124434938664E-2</c:v>
                </c:pt>
                <c:pt idx="8272">
                  <c:v>6.2090227680609282E-2</c:v>
                </c:pt>
                <c:pt idx="8273">
                  <c:v>6.2133360869485239E-2</c:v>
                </c:pt>
                <c:pt idx="8274">
                  <c:v>6.2176524021915244E-2</c:v>
                </c:pt>
                <c:pt idx="8275">
                  <c:v>6.2219717159619353E-2</c:v>
                </c:pt>
                <c:pt idx="8276">
                  <c:v>6.2262940302975488E-2</c:v>
                </c:pt>
                <c:pt idx="8277">
                  <c:v>6.2306193472828161E-2</c:v>
                </c:pt>
                <c:pt idx="8278">
                  <c:v>6.234947668958269E-2</c:v>
                </c:pt>
                <c:pt idx="8279">
                  <c:v>6.2392789975019534E-2</c:v>
                </c:pt>
                <c:pt idx="8280">
                  <c:v>6.243613334957332E-2</c:v>
                </c:pt>
                <c:pt idx="8281">
                  <c:v>6.2479506833691918E-2</c:v>
                </c:pt>
                <c:pt idx="8282">
                  <c:v>6.2522910449201219E-2</c:v>
                </c:pt>
                <c:pt idx="8283">
                  <c:v>6.2566344216578473E-2</c:v>
                </c:pt>
                <c:pt idx="8284">
                  <c:v>6.2609808156314187E-2</c:v>
                </c:pt>
                <c:pt idx="8285">
                  <c:v>6.2653302290279753E-2</c:v>
                </c:pt>
                <c:pt idx="8286">
                  <c:v>6.2696826638995146E-2</c:v>
                </c:pt>
                <c:pt idx="8287">
                  <c:v>6.2740381222993608E-2</c:v>
                </c:pt>
                <c:pt idx="8288">
                  <c:v>6.2783966064192162E-2</c:v>
                </c:pt>
                <c:pt idx="8289">
                  <c:v>6.2827581183153527E-2</c:v>
                </c:pt>
                <c:pt idx="8290">
                  <c:v>6.28712266004538E-2</c:v>
                </c:pt>
                <c:pt idx="8291">
                  <c:v>6.2914902338055703E-2</c:v>
                </c:pt>
                <c:pt idx="8292">
                  <c:v>6.2958608416564851E-2</c:v>
                </c:pt>
                <c:pt idx="8293">
                  <c:v>6.3002344857058634E-2</c:v>
                </c:pt>
                <c:pt idx="8294">
                  <c:v>6.3046111680170394E-2</c:v>
                </c:pt>
                <c:pt idx="8295">
                  <c:v>6.3089908907923903E-2</c:v>
                </c:pt>
                <c:pt idx="8296">
                  <c:v>6.3133736560982132E-2</c:v>
                </c:pt>
                <c:pt idx="8297">
                  <c:v>6.317759466002143E-2</c:v>
                </c:pt>
                <c:pt idx="8298">
                  <c:v>6.3221483227111519E-2</c:v>
                </c:pt>
                <c:pt idx="8299">
                  <c:v>6.3265402282958433E-2</c:v>
                </c:pt>
                <c:pt idx="8300">
                  <c:v>6.3309351848281667E-2</c:v>
                </c:pt>
                <c:pt idx="8301">
                  <c:v>6.3353331945196961E-2</c:v>
                </c:pt>
                <c:pt idx="8302">
                  <c:v>6.3397342594453565E-2</c:v>
                </c:pt>
                <c:pt idx="8303">
                  <c:v>6.344138381681412E-2</c:v>
                </c:pt>
                <c:pt idx="8304">
                  <c:v>6.3485455634440538E-2</c:v>
                </c:pt>
                <c:pt idx="8305">
                  <c:v>6.3529558068125311E-2</c:v>
                </c:pt>
                <c:pt idx="8306">
                  <c:v>6.3573691138674407E-2</c:v>
                </c:pt>
                <c:pt idx="8307">
                  <c:v>6.361785486829595E-2</c:v>
                </c:pt>
                <c:pt idx="8308">
                  <c:v>6.3662049277825775E-2</c:v>
                </c:pt>
                <c:pt idx="8309">
                  <c:v>6.3706274388576789E-2</c:v>
                </c:pt>
                <c:pt idx="8310">
                  <c:v>6.3750530221412846E-2</c:v>
                </c:pt>
                <c:pt idx="8311">
                  <c:v>6.3794816798603826E-2</c:v>
                </c:pt>
                <c:pt idx="8312">
                  <c:v>6.383913414104353E-2</c:v>
                </c:pt>
                <c:pt idx="8313">
                  <c:v>6.3883482269639344E-2</c:v>
                </c:pt>
                <c:pt idx="8314">
                  <c:v>6.392786120670757E-2</c:v>
                </c:pt>
                <c:pt idx="8315">
                  <c:v>6.3972270973185627E-2</c:v>
                </c:pt>
                <c:pt idx="8316">
                  <c:v>6.401671159002445E-2</c:v>
                </c:pt>
                <c:pt idx="8317">
                  <c:v>6.4061183079586928E-2</c:v>
                </c:pt>
                <c:pt idx="8318">
                  <c:v>6.4105685462854112E-2</c:v>
                </c:pt>
                <c:pt idx="8319">
                  <c:v>6.4150218760820651E-2</c:v>
                </c:pt>
                <c:pt idx="8320">
                  <c:v>6.4194782995896052E-2</c:v>
                </c:pt>
                <c:pt idx="8321">
                  <c:v>6.4239378189105148E-2</c:v>
                </c:pt>
                <c:pt idx="8322">
                  <c:v>6.4284004361954084E-2</c:v>
                </c:pt>
                <c:pt idx="8323">
                  <c:v>6.4328661535495921E-2</c:v>
                </c:pt>
                <c:pt idx="8324">
                  <c:v>6.4373349732202503E-2</c:v>
                </c:pt>
                <c:pt idx="8325">
                  <c:v>6.4418068973157133E-2</c:v>
                </c:pt>
                <c:pt idx="8326">
                  <c:v>6.4462819279456768E-2</c:v>
                </c:pt>
                <c:pt idx="8327">
                  <c:v>6.4507600673620116E-2</c:v>
                </c:pt>
                <c:pt idx="8328">
                  <c:v>6.4552413176774445E-2</c:v>
                </c:pt>
                <c:pt idx="8329">
                  <c:v>6.4597256810060705E-2</c:v>
                </c:pt>
                <c:pt idx="8330">
                  <c:v>6.4642131596044566E-2</c:v>
                </c:pt>
                <c:pt idx="8331">
                  <c:v>6.4687037555897373E-2</c:v>
                </c:pt>
                <c:pt idx="8332">
                  <c:v>6.4731974710804149E-2</c:v>
                </c:pt>
                <c:pt idx="8333">
                  <c:v>6.4776943083377642E-2</c:v>
                </c:pt>
                <c:pt idx="8334">
                  <c:v>6.4821942694833323E-2</c:v>
                </c:pt>
                <c:pt idx="8335">
                  <c:v>6.4866973566400435E-2</c:v>
                </c:pt>
                <c:pt idx="8336">
                  <c:v>6.491203572073885E-2</c:v>
                </c:pt>
                <c:pt idx="8337">
                  <c:v>6.49571291791083E-2</c:v>
                </c:pt>
                <c:pt idx="8338">
                  <c:v>6.5002253963255249E-2</c:v>
                </c:pt>
                <c:pt idx="8339">
                  <c:v>6.5047410094467975E-2</c:v>
                </c:pt>
                <c:pt idx="8340">
                  <c:v>6.5092597595469398E-2</c:v>
                </c:pt>
                <c:pt idx="8341">
                  <c:v>6.5137816487578395E-2</c:v>
                </c:pt>
                <c:pt idx="8342">
                  <c:v>6.5183066792127611E-2</c:v>
                </c:pt>
                <c:pt idx="8343">
                  <c:v>6.5228348531887401E-2</c:v>
                </c:pt>
                <c:pt idx="8344">
                  <c:v>6.527366172822105E-2</c:v>
                </c:pt>
                <c:pt idx="8345">
                  <c:v>6.5319006402505736E-2</c:v>
                </c:pt>
                <c:pt idx="8346">
                  <c:v>6.5364382577559277E-2</c:v>
                </c:pt>
                <c:pt idx="8347">
                  <c:v>6.540979027478952E-2</c:v>
                </c:pt>
                <c:pt idx="8348">
                  <c:v>6.5455229515618232E-2</c:v>
                </c:pt>
                <c:pt idx="8349">
                  <c:v>6.550070032291079E-2</c:v>
                </c:pt>
                <c:pt idx="8350">
                  <c:v>6.5546202718119714E-2</c:v>
                </c:pt>
                <c:pt idx="8351">
                  <c:v>6.5591736722711444E-2</c:v>
                </c:pt>
                <c:pt idx="8352">
                  <c:v>6.563730235959904E-2</c:v>
                </c:pt>
                <c:pt idx="8353">
                  <c:v>6.568289965027975E-2</c:v>
                </c:pt>
                <c:pt idx="8354">
                  <c:v>6.572852861674304E-2</c:v>
                </c:pt>
                <c:pt idx="8355">
                  <c:v>6.5774189280515011E-2</c:v>
                </c:pt>
                <c:pt idx="8356">
                  <c:v>6.5819881664572505E-2</c:v>
                </c:pt>
                <c:pt idx="8357">
                  <c:v>6.5865605790472556E-2</c:v>
                </c:pt>
                <c:pt idx="8358">
                  <c:v>6.5911361679786201E-2</c:v>
                </c:pt>
                <c:pt idx="8359">
                  <c:v>6.5957149355538175E-2</c:v>
                </c:pt>
                <c:pt idx="8360">
                  <c:v>6.6002968839330475E-2</c:v>
                </c:pt>
                <c:pt idx="8361">
                  <c:v>6.6048820152779131E-2</c:v>
                </c:pt>
                <c:pt idx="8362">
                  <c:v>6.6094703318956879E-2</c:v>
                </c:pt>
                <c:pt idx="8363">
                  <c:v>6.6140618359510794E-2</c:v>
                </c:pt>
                <c:pt idx="8364">
                  <c:v>6.6186565296101965E-2</c:v>
                </c:pt>
                <c:pt idx="8365">
                  <c:v>6.6232544151851258E-2</c:v>
                </c:pt>
                <c:pt idx="8366">
                  <c:v>6.6278554948450877E-2</c:v>
                </c:pt>
                <c:pt idx="8367">
                  <c:v>6.6324597708089683E-2</c:v>
                </c:pt>
                <c:pt idx="8368">
                  <c:v>6.6370672452489024E-2</c:v>
                </c:pt>
                <c:pt idx="8369">
                  <c:v>6.6416779204834062E-2</c:v>
                </c:pt>
                <c:pt idx="8370">
                  <c:v>6.6462917986877368E-2</c:v>
                </c:pt>
                <c:pt idx="8371">
                  <c:v>6.6509088820385587E-2</c:v>
                </c:pt>
                <c:pt idx="8372">
                  <c:v>6.6555291728592231E-2</c:v>
                </c:pt>
                <c:pt idx="8373">
                  <c:v>6.6601526733295238E-2</c:v>
                </c:pt>
                <c:pt idx="8374">
                  <c:v>6.6647793856306647E-2</c:v>
                </c:pt>
                <c:pt idx="8375">
                  <c:v>6.6694093120908432E-2</c:v>
                </c:pt>
                <c:pt idx="8376">
                  <c:v>6.674042454894398E-2</c:v>
                </c:pt>
                <c:pt idx="8377">
                  <c:v>6.6786788162270808E-2</c:v>
                </c:pt>
                <c:pt idx="8378">
                  <c:v>6.6833183984219474E-2</c:v>
                </c:pt>
                <c:pt idx="8379">
                  <c:v>6.6879612036678901E-2</c:v>
                </c:pt>
                <c:pt idx="8380">
                  <c:v>6.6926072341552206E-2</c:v>
                </c:pt>
                <c:pt idx="8381">
                  <c:v>6.6972564922218578E-2</c:v>
                </c:pt>
                <c:pt idx="8382">
                  <c:v>6.7019089800612594E-2</c:v>
                </c:pt>
                <c:pt idx="8383">
                  <c:v>6.7065646999171016E-2</c:v>
                </c:pt>
                <c:pt idx="8384">
                  <c:v>6.7112236539857914E-2</c:v>
                </c:pt>
                <c:pt idx="8385">
                  <c:v>6.7158858446117492E-2</c:v>
                </c:pt>
                <c:pt idx="8386">
                  <c:v>6.7205512739945364E-2</c:v>
                </c:pt>
                <c:pt idx="8387">
                  <c:v>6.7252199443351354E-2</c:v>
                </c:pt>
                <c:pt idx="8388">
                  <c:v>6.7298918579828601E-2</c:v>
                </c:pt>
                <c:pt idx="8389">
                  <c:v>6.7345670171418556E-2</c:v>
                </c:pt>
                <c:pt idx="8390">
                  <c:v>6.739245424017698E-2</c:v>
                </c:pt>
                <c:pt idx="8391">
                  <c:v>6.7439270809645985E-2</c:v>
                </c:pt>
                <c:pt idx="8392">
                  <c:v>6.7486119901913E-2</c:v>
                </c:pt>
                <c:pt idx="8393">
                  <c:v>6.753300153907979E-2</c:v>
                </c:pt>
                <c:pt idx="8394">
                  <c:v>6.7579915744737554E-2</c:v>
                </c:pt>
                <c:pt idx="8395">
                  <c:v>6.762686254101978E-2</c:v>
                </c:pt>
                <c:pt idx="8396">
                  <c:v>6.7673841950074323E-2</c:v>
                </c:pt>
                <c:pt idx="8397">
                  <c:v>6.7720853995541605E-2</c:v>
                </c:pt>
                <c:pt idx="8398">
                  <c:v>6.7767898699601259E-2</c:v>
                </c:pt>
                <c:pt idx="8399">
                  <c:v>6.7814976084940734E-2</c:v>
                </c:pt>
                <c:pt idx="8400">
                  <c:v>6.7862086173769515E-2</c:v>
                </c:pt>
                <c:pt idx="8401">
                  <c:v>6.7909228989793749E-2</c:v>
                </c:pt>
                <c:pt idx="8402">
                  <c:v>6.7956404555254785E-2</c:v>
                </c:pt>
                <c:pt idx="8403">
                  <c:v>6.8003612892408388E-2</c:v>
                </c:pt>
                <c:pt idx="8404">
                  <c:v>6.8050854025010196E-2</c:v>
                </c:pt>
                <c:pt idx="8405">
                  <c:v>6.8098127975347908E-2</c:v>
                </c:pt>
                <c:pt idx="8406">
                  <c:v>6.8145434765723739E-2</c:v>
                </c:pt>
                <c:pt idx="8407">
                  <c:v>6.8192774419942814E-2</c:v>
                </c:pt>
                <c:pt idx="8408">
                  <c:v>6.8240146960339365E-2</c:v>
                </c:pt>
                <c:pt idx="8409">
                  <c:v>6.8287552409262098E-2</c:v>
                </c:pt>
                <c:pt idx="8410">
                  <c:v>6.8334990790565778E-2</c:v>
                </c:pt>
                <c:pt idx="8411">
                  <c:v>6.8382462126631224E-2</c:v>
                </c:pt>
                <c:pt idx="8412">
                  <c:v>6.8429966440351625E-2</c:v>
                </c:pt>
                <c:pt idx="8413">
                  <c:v>6.8477503754137845E-2</c:v>
                </c:pt>
                <c:pt idx="8414">
                  <c:v>6.852507409191104E-2</c:v>
                </c:pt>
                <c:pt idx="8415">
                  <c:v>6.8572677476114258E-2</c:v>
                </c:pt>
                <c:pt idx="8416">
                  <c:v>6.862031392920509E-2</c:v>
                </c:pt>
                <c:pt idx="8417">
                  <c:v>6.8667983475154598E-2</c:v>
                </c:pt>
                <c:pt idx="8418">
                  <c:v>6.8715686136452611E-2</c:v>
                </c:pt>
                <c:pt idx="8419">
                  <c:v>6.8763421935603586E-2</c:v>
                </c:pt>
                <c:pt idx="8420">
                  <c:v>6.881119089662853E-2</c:v>
                </c:pt>
                <c:pt idx="8421">
                  <c:v>6.885899304206422E-2</c:v>
                </c:pt>
                <c:pt idx="8422">
                  <c:v>6.8906828394462022E-2</c:v>
                </c:pt>
                <c:pt idx="8423">
                  <c:v>6.8954696977893054E-2</c:v>
                </c:pt>
                <c:pt idx="8424">
                  <c:v>6.9002598814941085E-2</c:v>
                </c:pt>
                <c:pt idx="8425">
                  <c:v>6.9050533928204524E-2</c:v>
                </c:pt>
                <c:pt idx="8426">
                  <c:v>6.909850234180466E-2</c:v>
                </c:pt>
                <c:pt idx="8427">
                  <c:v>6.9146504078372389E-2</c:v>
                </c:pt>
                <c:pt idx="8428">
                  <c:v>6.9194539161056681E-2</c:v>
                </c:pt>
                <c:pt idx="8429">
                  <c:v>6.9242607612518797E-2</c:v>
                </c:pt>
                <c:pt idx="8430">
                  <c:v>6.9290709456947153E-2</c:v>
                </c:pt>
                <c:pt idx="8431">
                  <c:v>6.933884471703558E-2</c:v>
                </c:pt>
                <c:pt idx="8432">
                  <c:v>6.9387013415492582E-2</c:v>
                </c:pt>
                <c:pt idx="8433">
                  <c:v>6.9435215576557033E-2</c:v>
                </c:pt>
                <c:pt idx="8434">
                  <c:v>6.9483451222970061E-2</c:v>
                </c:pt>
                <c:pt idx="8435">
                  <c:v>6.9531720377487546E-2</c:v>
                </c:pt>
                <c:pt idx="8436">
                  <c:v>6.9580023064398921E-2</c:v>
                </c:pt>
                <c:pt idx="8437">
                  <c:v>6.9628359306492735E-2</c:v>
                </c:pt>
                <c:pt idx="8438">
                  <c:v>6.9676729126572329E-2</c:v>
                </c:pt>
                <c:pt idx="8439">
                  <c:v>6.9725132548977775E-2</c:v>
                </c:pt>
                <c:pt idx="8440">
                  <c:v>6.9773569596545168E-2</c:v>
                </c:pt>
                <c:pt idx="8441">
                  <c:v>6.9822040292125409E-2</c:v>
                </c:pt>
                <c:pt idx="8442">
                  <c:v>6.9870544660109307E-2</c:v>
                </c:pt>
                <c:pt idx="8443">
                  <c:v>6.9919082723380599E-2</c:v>
                </c:pt>
                <c:pt idx="8444">
                  <c:v>6.9967654505346921E-2</c:v>
                </c:pt>
                <c:pt idx="8445">
                  <c:v>7.0016260028922694E-2</c:v>
                </c:pt>
                <c:pt idx="8446">
                  <c:v>7.0064899318566645E-2</c:v>
                </c:pt>
                <c:pt idx="8447">
                  <c:v>7.0113572397226112E-2</c:v>
                </c:pt>
                <c:pt idx="8448">
                  <c:v>7.0162279287863352E-2</c:v>
                </c:pt>
                <c:pt idx="8449">
                  <c:v>7.0211020014988038E-2</c:v>
                </c:pt>
                <c:pt idx="8450">
                  <c:v>7.0259794601595427E-2</c:v>
                </c:pt>
                <c:pt idx="8451">
                  <c:v>7.0308603070695627E-2</c:v>
                </c:pt>
                <c:pt idx="8452">
                  <c:v>7.0357445446849451E-2</c:v>
                </c:pt>
                <c:pt idx="8453">
                  <c:v>7.0406321753100076E-2</c:v>
                </c:pt>
                <c:pt idx="8454">
                  <c:v>7.0455232012505628E-2</c:v>
                </c:pt>
                <c:pt idx="8455">
                  <c:v>7.0504176249678141E-2</c:v>
                </c:pt>
                <c:pt idx="8456">
                  <c:v>7.0553154487708825E-2</c:v>
                </c:pt>
                <c:pt idx="8457">
                  <c:v>7.0602166750217618E-2</c:v>
                </c:pt>
                <c:pt idx="8458">
                  <c:v>7.0651213060326776E-2</c:v>
                </c:pt>
                <c:pt idx="8459">
                  <c:v>7.0700293442716777E-2</c:v>
                </c:pt>
                <c:pt idx="8460">
                  <c:v>7.0749407920543086E-2</c:v>
                </c:pt>
                <c:pt idx="8461">
                  <c:v>7.0798556516976197E-2</c:v>
                </c:pt>
                <c:pt idx="8462">
                  <c:v>7.0847739256748074E-2</c:v>
                </c:pt>
                <c:pt idx="8463">
                  <c:v>7.0896956163062463E-2</c:v>
                </c:pt>
                <c:pt idx="8464">
                  <c:v>7.094620725913818E-2</c:v>
                </c:pt>
                <c:pt idx="8465">
                  <c:v>7.0995492569758747E-2</c:v>
                </c:pt>
                <c:pt idx="8466">
                  <c:v>7.1044812118176343E-2</c:v>
                </c:pt>
                <c:pt idx="8467">
                  <c:v>7.1094165927658173E-2</c:v>
                </c:pt>
                <c:pt idx="8468">
                  <c:v>7.1143554023039457E-2</c:v>
                </c:pt>
                <c:pt idx="8469">
                  <c:v>7.119297642762086E-2</c:v>
                </c:pt>
                <c:pt idx="8470">
                  <c:v>7.1242433164718122E-2</c:v>
                </c:pt>
                <c:pt idx="8471">
                  <c:v>7.1291924259218264E-2</c:v>
                </c:pt>
                <c:pt idx="8472">
                  <c:v>7.1341449734470527E-2</c:v>
                </c:pt>
                <c:pt idx="8473">
                  <c:v>7.1391009614358722E-2</c:v>
                </c:pt>
                <c:pt idx="8474">
                  <c:v>7.1440603922263451E-2</c:v>
                </c:pt>
                <c:pt idx="8475">
                  <c:v>7.1490232683140961E-2</c:v>
                </c:pt>
                <c:pt idx="8476">
                  <c:v>7.1539895920405439E-2</c:v>
                </c:pt>
                <c:pt idx="8477">
                  <c:v>7.1589593657486267E-2</c:v>
                </c:pt>
                <c:pt idx="8478">
                  <c:v>7.1639325919391719E-2</c:v>
                </c:pt>
                <c:pt idx="8479">
                  <c:v>7.1689092729584819E-2</c:v>
                </c:pt>
                <c:pt idx="8480">
                  <c:v>7.1738894111543799E-2</c:v>
                </c:pt>
                <c:pt idx="8481">
                  <c:v>7.17887300903291E-2</c:v>
                </c:pt>
                <c:pt idx="8482">
                  <c:v>7.1838600689452664E-2</c:v>
                </c:pt>
                <c:pt idx="8483">
                  <c:v>7.1888505932441712E-2</c:v>
                </c:pt>
                <c:pt idx="8484">
                  <c:v>7.1938445844408921E-2</c:v>
                </c:pt>
                <c:pt idx="8485">
                  <c:v>7.1988420448915305E-2</c:v>
                </c:pt>
                <c:pt idx="8486">
                  <c:v>7.2038429769537116E-2</c:v>
                </c:pt>
                <c:pt idx="8487">
                  <c:v>7.2088473831439417E-2</c:v>
                </c:pt>
                <c:pt idx="8488">
                  <c:v>7.2138552658232338E-2</c:v>
                </c:pt>
                <c:pt idx="8489">
                  <c:v>7.2188666274066574E-2</c:v>
                </c:pt>
                <c:pt idx="8490">
                  <c:v>7.2238814702583934E-2</c:v>
                </c:pt>
                <c:pt idx="8491">
                  <c:v>7.2288997969019511E-2</c:v>
                </c:pt>
                <c:pt idx="8492">
                  <c:v>7.2339216097049089E-2</c:v>
                </c:pt>
                <c:pt idx="8493">
                  <c:v>7.2389469110363841E-2</c:v>
                </c:pt>
                <c:pt idx="8494">
                  <c:v>7.2439757034251456E-2</c:v>
                </c:pt>
                <c:pt idx="8495">
                  <c:v>7.2490079892437123E-2</c:v>
                </c:pt>
                <c:pt idx="8496">
                  <c:v>7.2540437708661379E-2</c:v>
                </c:pt>
                <c:pt idx="8497">
                  <c:v>7.2590830508264675E-2</c:v>
                </c:pt>
                <c:pt idx="8498">
                  <c:v>7.2641258315021662E-2</c:v>
                </c:pt>
                <c:pt idx="8499">
                  <c:v>7.2691721152722419E-2</c:v>
                </c:pt>
                <c:pt idx="8500">
                  <c:v>7.2742219046760218E-2</c:v>
                </c:pt>
                <c:pt idx="8501">
                  <c:v>7.279275202095932E-2</c:v>
                </c:pt>
                <c:pt idx="8502">
                  <c:v>7.2843320099689385E-2</c:v>
                </c:pt>
                <c:pt idx="8503">
                  <c:v>7.2893923306806649E-2</c:v>
                </c:pt>
                <c:pt idx="8504">
                  <c:v>7.2944561667775076E-2</c:v>
                </c:pt>
                <c:pt idx="8505">
                  <c:v>7.2995235206485126E-2</c:v>
                </c:pt>
                <c:pt idx="8506">
                  <c:v>7.3045943946842828E-2</c:v>
                </c:pt>
                <c:pt idx="8507">
                  <c:v>7.3096687914365202E-2</c:v>
                </c:pt>
                <c:pt idx="8508">
                  <c:v>7.3147467132992583E-2</c:v>
                </c:pt>
                <c:pt idx="8509">
                  <c:v>7.3198281626680795E-2</c:v>
                </c:pt>
                <c:pt idx="8510">
                  <c:v>7.3249131421000119E-2</c:v>
                </c:pt>
                <c:pt idx="8511">
                  <c:v>7.3300016539940796E-2</c:v>
                </c:pt>
                <c:pt idx="8512">
                  <c:v>7.3350937007508638E-2</c:v>
                </c:pt>
                <c:pt idx="8513">
                  <c:v>7.340189284932723E-2</c:v>
                </c:pt>
                <c:pt idx="8514">
                  <c:v>7.3452884089436843E-2</c:v>
                </c:pt>
                <c:pt idx="8515">
                  <c:v>7.3503910751893359E-2</c:v>
                </c:pt>
                <c:pt idx="8516">
                  <c:v>7.3554972862373794E-2</c:v>
                </c:pt>
                <c:pt idx="8517">
                  <c:v>7.3606070444968572E-2</c:v>
                </c:pt>
                <c:pt idx="8518">
                  <c:v>7.3657203524319662E-2</c:v>
                </c:pt>
                <c:pt idx="8519">
                  <c:v>7.3708372124549851E-2</c:v>
                </c:pt>
                <c:pt idx="8520">
                  <c:v>7.375957627140757E-2</c:v>
                </c:pt>
                <c:pt idx="8521">
                  <c:v>7.381081598905026E-2</c:v>
                </c:pt>
                <c:pt idx="8522">
                  <c:v>7.3862091301651028E-2</c:v>
                </c:pt>
                <c:pt idx="8523">
                  <c:v>7.3913402235011999E-2</c:v>
                </c:pt>
                <c:pt idx="8524">
                  <c:v>7.3964748813340989E-2</c:v>
                </c:pt>
                <c:pt idx="8525">
                  <c:v>7.4016131060861509E-2</c:v>
                </c:pt>
                <c:pt idx="8526">
                  <c:v>7.4067549003429503E-2</c:v>
                </c:pt>
                <c:pt idx="8527">
                  <c:v>7.4119002665303288E-2</c:v>
                </c:pt>
                <c:pt idx="8528">
                  <c:v>7.4170492070756863E-2</c:v>
                </c:pt>
                <c:pt idx="8529">
                  <c:v>7.4222017245700128E-2</c:v>
                </c:pt>
                <c:pt idx="8530">
                  <c:v>7.4273578214441957E-2</c:v>
                </c:pt>
                <c:pt idx="8531">
                  <c:v>7.4325175001307017E-2</c:v>
                </c:pt>
                <c:pt idx="8532">
                  <c:v>7.4376807632259193E-2</c:v>
                </c:pt>
                <c:pt idx="8533">
                  <c:v>7.4428476131658095E-2</c:v>
                </c:pt>
                <c:pt idx="8534">
                  <c:v>7.4480180524421E-2</c:v>
                </c:pt>
                <c:pt idx="8535">
                  <c:v>7.4531920834940216E-2</c:v>
                </c:pt>
                <c:pt idx="8536">
                  <c:v>7.4583697089251902E-2</c:v>
                </c:pt>
                <c:pt idx="8537">
                  <c:v>7.4635509311783366E-2</c:v>
                </c:pt>
                <c:pt idx="8538">
                  <c:v>7.4687357526977832E-2</c:v>
                </c:pt>
                <c:pt idx="8539">
                  <c:v>7.4739241760925695E-2</c:v>
                </c:pt>
                <c:pt idx="8540">
                  <c:v>7.4791162038105263E-2</c:v>
                </c:pt>
                <c:pt idx="8541">
                  <c:v>7.4843118383010693E-2</c:v>
                </c:pt>
                <c:pt idx="8542">
                  <c:v>7.489511082178682E-2</c:v>
                </c:pt>
                <c:pt idx="8543">
                  <c:v>7.4947139378962982E-2</c:v>
                </c:pt>
                <c:pt idx="8544">
                  <c:v>7.4999204079084433E-2</c:v>
                </c:pt>
                <c:pt idx="8545">
                  <c:v>7.5051304948350522E-2</c:v>
                </c:pt>
                <c:pt idx="8546">
                  <c:v>7.5103442011341753E-2</c:v>
                </c:pt>
                <c:pt idx="8547">
                  <c:v>7.5155615293201389E-2</c:v>
                </c:pt>
                <c:pt idx="8548">
                  <c:v>7.5207824818542948E-2</c:v>
                </c:pt>
                <c:pt idx="8549">
                  <c:v>7.526007061363868E-2</c:v>
                </c:pt>
                <c:pt idx="8550">
                  <c:v>7.5312352703137436E-2</c:v>
                </c:pt>
                <c:pt idx="8551">
                  <c:v>7.5364671111704071E-2</c:v>
                </c:pt>
                <c:pt idx="8552">
                  <c:v>7.5417025865665635E-2</c:v>
                </c:pt>
                <c:pt idx="8553">
                  <c:v>7.5469416989722385E-2</c:v>
                </c:pt>
                <c:pt idx="8554">
                  <c:v>7.5521844508590605E-2</c:v>
                </c:pt>
                <c:pt idx="8555">
                  <c:v>7.5574308448652261E-2</c:v>
                </c:pt>
                <c:pt idx="8556">
                  <c:v>7.5626808834659109E-2</c:v>
                </c:pt>
                <c:pt idx="8557">
                  <c:v>7.5679345691379005E-2</c:v>
                </c:pt>
                <c:pt idx="8558">
                  <c:v>7.5731919045248897E-2</c:v>
                </c:pt>
                <c:pt idx="8559">
                  <c:v>7.5784528921072195E-2</c:v>
                </c:pt>
                <c:pt idx="8560">
                  <c:v>7.5837175343668392E-2</c:v>
                </c:pt>
                <c:pt idx="8561">
                  <c:v>7.5889858339529576E-2</c:v>
                </c:pt>
                <c:pt idx="8562">
                  <c:v>7.5942577933510877E-2</c:v>
                </c:pt>
                <c:pt idx="8563">
                  <c:v>7.5995334151036487E-2</c:v>
                </c:pt>
                <c:pt idx="8564">
                  <c:v>7.604812701699494E-2</c:v>
                </c:pt>
                <c:pt idx="8565">
                  <c:v>7.6100956557952001E-2</c:v>
                </c:pt>
                <c:pt idx="8566">
                  <c:v>7.6153822798831969E-2</c:v>
                </c:pt>
                <c:pt idx="8567">
                  <c:v>7.6206725764575267E-2</c:v>
                </c:pt>
                <c:pt idx="8568">
                  <c:v>7.6259665481803074E-2</c:v>
                </c:pt>
                <c:pt idx="8569">
                  <c:v>7.6312641975491646E-2</c:v>
                </c:pt>
                <c:pt idx="8570">
                  <c:v>7.6365655270633423E-2</c:v>
                </c:pt>
                <c:pt idx="8571">
                  <c:v>7.641870539390512E-2</c:v>
                </c:pt>
                <c:pt idx="8572">
                  <c:v>7.6471792370335079E-2</c:v>
                </c:pt>
                <c:pt idx="8573">
                  <c:v>7.6524916224967862E-2</c:v>
                </c:pt>
                <c:pt idx="8574">
                  <c:v>7.6578076984535809E-2</c:v>
                </c:pt>
                <c:pt idx="8575">
                  <c:v>7.6631274674119468E-2</c:v>
                </c:pt>
                <c:pt idx="8576">
                  <c:v>7.6684509318815625E-2</c:v>
                </c:pt>
                <c:pt idx="8577">
                  <c:v>7.6737780945412365E-2</c:v>
                </c:pt>
                <c:pt idx="8578">
                  <c:v>7.6791089579042557E-2</c:v>
                </c:pt>
                <c:pt idx="8579">
                  <c:v>7.6844435245414414E-2</c:v>
                </c:pt>
                <c:pt idx="8580">
                  <c:v>7.6897817969694582E-2</c:v>
                </c:pt>
                <c:pt idx="8581">
                  <c:v>7.6951237778745657E-2</c:v>
                </c:pt>
                <c:pt idx="8582">
                  <c:v>7.7004694697770382E-2</c:v>
                </c:pt>
                <c:pt idx="8583">
                  <c:v>7.7058188751987861E-2</c:v>
                </c:pt>
                <c:pt idx="8584">
                  <c:v>7.7111719968316714E-2</c:v>
                </c:pt>
                <c:pt idx="8585">
                  <c:v>7.7165288372012253E-2</c:v>
                </c:pt>
                <c:pt idx="8586">
                  <c:v>7.7218893988346179E-2</c:v>
                </c:pt>
                <c:pt idx="8587">
                  <c:v>7.7272536844293249E-2</c:v>
                </c:pt>
                <c:pt idx="8588">
                  <c:v>7.7326216965161454E-2</c:v>
                </c:pt>
                <c:pt idx="8589">
                  <c:v>7.7379934376275161E-2</c:v>
                </c:pt>
                <c:pt idx="8590">
                  <c:v>7.7433689104665429E-2</c:v>
                </c:pt>
                <c:pt idx="8591">
                  <c:v>7.7487481175693013E-2</c:v>
                </c:pt>
                <c:pt idx="8592">
                  <c:v>7.7541310615299286E-2</c:v>
                </c:pt>
                <c:pt idx="8593">
                  <c:v>7.7595177448879088E-2</c:v>
                </c:pt>
                <c:pt idx="8594">
                  <c:v>7.7649081703538653E-2</c:v>
                </c:pt>
                <c:pt idx="8595">
                  <c:v>7.7703023404709276E-2</c:v>
                </c:pt>
                <c:pt idx="8596">
                  <c:v>7.7757002577838741E-2</c:v>
                </c:pt>
                <c:pt idx="8597">
                  <c:v>7.7811019250089819E-2</c:v>
                </c:pt>
                <c:pt idx="8598">
                  <c:v>7.7865073446946834E-2</c:v>
                </c:pt>
                <c:pt idx="8599">
                  <c:v>7.7919165193910664E-2</c:v>
                </c:pt>
                <c:pt idx="8600">
                  <c:v>7.7973294518200703E-2</c:v>
                </c:pt>
                <c:pt idx="8601">
                  <c:v>7.8027461445354426E-2</c:v>
                </c:pt>
                <c:pt idx="8602">
                  <c:v>7.8081666000925906E-2</c:v>
                </c:pt>
                <c:pt idx="8603">
                  <c:v>7.8135908212191282E-2</c:v>
                </c:pt>
                <c:pt idx="8604">
                  <c:v>7.8190188104741321E-2</c:v>
                </c:pt>
                <c:pt idx="8605">
                  <c:v>7.8244505704183356E-2</c:v>
                </c:pt>
                <c:pt idx="8606">
                  <c:v>7.8298861037850429E-2</c:v>
                </c:pt>
                <c:pt idx="8607">
                  <c:v>7.8353254131386676E-2</c:v>
                </c:pt>
                <c:pt idx="8608">
                  <c:v>7.8407685011023312E-2</c:v>
                </c:pt>
                <c:pt idx="8609">
                  <c:v>7.8462153702438919E-2</c:v>
                </c:pt>
                <c:pt idx="8610">
                  <c:v>7.8516660233042587E-2</c:v>
                </c:pt>
                <c:pt idx="8611">
                  <c:v>7.8571204628549746E-2</c:v>
                </c:pt>
                <c:pt idx="8612">
                  <c:v>7.8625786914692547E-2</c:v>
                </c:pt>
                <c:pt idx="8613">
                  <c:v>7.8680407118937201E-2</c:v>
                </c:pt>
                <c:pt idx="8614">
                  <c:v>7.8735065267052803E-2</c:v>
                </c:pt>
                <c:pt idx="8615">
                  <c:v>7.878976138482513E-2</c:v>
                </c:pt>
                <c:pt idx="8616">
                  <c:v>7.8844495499777734E-2</c:v>
                </c:pt>
                <c:pt idx="8617">
                  <c:v>7.8899267637733403E-2</c:v>
                </c:pt>
                <c:pt idx="8618">
                  <c:v>7.8954077824531718E-2</c:v>
                </c:pt>
                <c:pt idx="8619">
                  <c:v>7.9008926087753589E-2</c:v>
                </c:pt>
                <c:pt idx="8620">
                  <c:v>7.9063812453275706E-2</c:v>
                </c:pt>
                <c:pt idx="8621">
                  <c:v>7.9118736946991522E-2</c:v>
                </c:pt>
                <c:pt idx="8622">
                  <c:v>7.9173699596539471E-2</c:v>
                </c:pt>
                <c:pt idx="8623">
                  <c:v>7.9228700427850199E-2</c:v>
                </c:pt>
                <c:pt idx="8624">
                  <c:v>7.9283739467448017E-2</c:v>
                </c:pt>
                <c:pt idx="8625">
                  <c:v>7.9338816741298418E-2</c:v>
                </c:pt>
                <c:pt idx="8626">
                  <c:v>7.9393932277116719E-2</c:v>
                </c:pt>
                <c:pt idx="8627">
                  <c:v>7.9449086100905703E-2</c:v>
                </c:pt>
                <c:pt idx="8628">
                  <c:v>7.9504278238684972E-2</c:v>
                </c:pt>
                <c:pt idx="8629">
                  <c:v>7.9559508718227687E-2</c:v>
                </c:pt>
                <c:pt idx="8630">
                  <c:v>7.9614777565590808E-2</c:v>
                </c:pt>
                <c:pt idx="8631">
                  <c:v>7.9670084806848257E-2</c:v>
                </c:pt>
                <c:pt idx="8632">
                  <c:v>7.9725430469831077E-2</c:v>
                </c:pt>
                <c:pt idx="8633">
                  <c:v>7.9780814580650589E-2</c:v>
                </c:pt>
                <c:pt idx="8634">
                  <c:v>7.9836237165435101E-2</c:v>
                </c:pt>
                <c:pt idx="8635">
                  <c:v>7.9891698252073651E-2</c:v>
                </c:pt>
                <c:pt idx="8636">
                  <c:v>7.9947197866732073E-2</c:v>
                </c:pt>
                <c:pt idx="8637">
                  <c:v>8.000273603617522E-2</c:v>
                </c:pt>
                <c:pt idx="8638">
                  <c:v>8.0058312786604038E-2</c:v>
                </c:pt>
                <c:pt idx="8639">
                  <c:v>8.0113928145985197E-2</c:v>
                </c:pt>
                <c:pt idx="8640">
                  <c:v>8.0169582140557277E-2</c:v>
                </c:pt>
                <c:pt idx="8641">
                  <c:v>8.022527479657586E-2</c:v>
                </c:pt>
                <c:pt idx="8642">
                  <c:v>8.0281006142065944E-2</c:v>
                </c:pt>
                <c:pt idx="8643">
                  <c:v>8.0336776203320831E-2</c:v>
                </c:pt>
                <c:pt idx="8644">
                  <c:v>8.0392585006650877E-2</c:v>
                </c:pt>
                <c:pt idx="8645">
                  <c:v>8.0448432580139492E-2</c:v>
                </c:pt>
                <c:pt idx="8646">
                  <c:v>8.0504318950134837E-2</c:v>
                </c:pt>
                <c:pt idx="8647">
                  <c:v>8.0560244143002127E-2</c:v>
                </c:pt>
                <c:pt idx="8648">
                  <c:v>8.0616208186883351E-2</c:v>
                </c:pt>
                <c:pt idx="8649">
                  <c:v>8.067221110818161E-2</c:v>
                </c:pt>
                <c:pt idx="8650">
                  <c:v>8.0728252933317105E-2</c:v>
                </c:pt>
                <c:pt idx="8651">
                  <c:v>8.0784333690490526E-2</c:v>
                </c:pt>
                <c:pt idx="8652">
                  <c:v>8.0840453406160029E-2</c:v>
                </c:pt>
                <c:pt idx="8653">
                  <c:v>8.0896612107389507E-2</c:v>
                </c:pt>
                <c:pt idx="8654">
                  <c:v>8.0952809820672669E-2</c:v>
                </c:pt>
                <c:pt idx="8655">
                  <c:v>8.1009046574288646E-2</c:v>
                </c:pt>
                <c:pt idx="8656">
                  <c:v>8.1065322394769185E-2</c:v>
                </c:pt>
                <c:pt idx="8657">
                  <c:v>8.1121637308663244E-2</c:v>
                </c:pt>
                <c:pt idx="8658">
                  <c:v>8.117799134430892E-2</c:v>
                </c:pt>
                <c:pt idx="8659">
                  <c:v>8.1234384528293305E-2</c:v>
                </c:pt>
                <c:pt idx="8660">
                  <c:v>8.1290816887220702E-2</c:v>
                </c:pt>
                <c:pt idx="8661">
                  <c:v>8.1347288449488339E-2</c:v>
                </c:pt>
                <c:pt idx="8662">
                  <c:v>8.1403799241738739E-2</c:v>
                </c:pt>
                <c:pt idx="8663">
                  <c:v>8.1460349290631687E-2</c:v>
                </c:pt>
                <c:pt idx="8664">
                  <c:v>8.1516938624623642E-2</c:v>
                </c:pt>
                <c:pt idx="8665">
                  <c:v>8.1573567270412664E-2</c:v>
                </c:pt>
                <c:pt idx="8666">
                  <c:v>8.163023525471419E-2</c:v>
                </c:pt>
                <c:pt idx="8667">
                  <c:v>8.1686942606043964E-2</c:v>
                </c:pt>
                <c:pt idx="8668">
                  <c:v>8.1743689351155779E-2</c:v>
                </c:pt>
                <c:pt idx="8669">
                  <c:v>8.1800475517415913E-2</c:v>
                </c:pt>
                <c:pt idx="8670">
                  <c:v>8.1857301131614088E-2</c:v>
                </c:pt>
                <c:pt idx="8671">
                  <c:v>8.1914166222345403E-2</c:v>
                </c:pt>
                <c:pt idx="8672">
                  <c:v>8.1971070816438049E-2</c:v>
                </c:pt>
                <c:pt idx="8673">
                  <c:v>8.2028014940737595E-2</c:v>
                </c:pt>
                <c:pt idx="8674">
                  <c:v>8.20849986238988E-2</c:v>
                </c:pt>
                <c:pt idx="8675">
                  <c:v>8.2142021892805783E-2</c:v>
                </c:pt>
                <c:pt idx="8676">
                  <c:v>8.2199084774360109E-2</c:v>
                </c:pt>
                <c:pt idx="8677">
                  <c:v>8.2256187297276295E-2</c:v>
                </c:pt>
                <c:pt idx="8678">
                  <c:v>8.2313329488494541E-2</c:v>
                </c:pt>
                <c:pt idx="8679">
                  <c:v>8.2370511374972505E-2</c:v>
                </c:pt>
                <c:pt idx="8680">
                  <c:v>8.2427732985484573E-2</c:v>
                </c:pt>
                <c:pt idx="8681">
                  <c:v>8.2484994347027149E-2</c:v>
                </c:pt>
                <c:pt idx="8682">
                  <c:v>8.2542295487214673E-2</c:v>
                </c:pt>
                <c:pt idx="8683">
                  <c:v>8.259963643307984E-2</c:v>
                </c:pt>
                <c:pt idx="8684">
                  <c:v>8.2657017213477041E-2</c:v>
                </c:pt>
                <c:pt idx="8685">
                  <c:v>8.271443785547776E-2</c:v>
                </c:pt>
                <c:pt idx="8686">
                  <c:v>8.2771898386171064E-2</c:v>
                </c:pt>
                <c:pt idx="8687">
                  <c:v>8.2829398834471504E-2</c:v>
                </c:pt>
                <c:pt idx="8688">
                  <c:v>8.2886939227507062E-2</c:v>
                </c:pt>
                <c:pt idx="8689">
                  <c:v>8.2944519592423244E-2</c:v>
                </c:pt>
                <c:pt idx="8690">
                  <c:v>8.3002139958194956E-2</c:v>
                </c:pt>
                <c:pt idx="8691">
                  <c:v>8.3059800352006705E-2</c:v>
                </c:pt>
                <c:pt idx="8692">
                  <c:v>8.3117500801060645E-2</c:v>
                </c:pt>
                <c:pt idx="8693">
                  <c:v>8.3175241334392094E-2</c:v>
                </c:pt>
                <c:pt idx="8694">
                  <c:v>8.3233021979242261E-2</c:v>
                </c:pt>
                <c:pt idx="8695">
                  <c:v>8.3290842762870021E-2</c:v>
                </c:pt>
                <c:pt idx="8696">
                  <c:v>8.3348703714371267E-2</c:v>
                </c:pt>
                <c:pt idx="8697">
                  <c:v>8.3406604861043981E-2</c:v>
                </c:pt>
                <c:pt idx="8698">
                  <c:v>8.3464546230811218E-2</c:v>
                </c:pt>
                <c:pt idx="8699">
                  <c:v>8.3522527851007639E-2</c:v>
                </c:pt>
                <c:pt idx="8700">
                  <c:v>8.3580549750810085E-2</c:v>
                </c:pt>
                <c:pt idx="8701">
                  <c:v>8.3638611957592479E-2</c:v>
                </c:pt>
                <c:pt idx="8702">
                  <c:v>8.3696714498746549E-2</c:v>
                </c:pt>
                <c:pt idx="8703">
                  <c:v>8.375485740350995E-2</c:v>
                </c:pt>
                <c:pt idx="8704">
                  <c:v>8.3813040699313709E-2</c:v>
                </c:pt>
                <c:pt idx="8705">
                  <c:v>8.3871264413606691E-2</c:v>
                </c:pt>
                <c:pt idx="8706">
                  <c:v>8.3929528575687501E-2</c:v>
                </c:pt>
                <c:pt idx="8707">
                  <c:v>8.3987833213044386E-2</c:v>
                </c:pt>
                <c:pt idx="8708">
                  <c:v>8.4046178353183454E-2</c:v>
                </c:pt>
                <c:pt idx="8709">
                  <c:v>8.4104564025464401E-2</c:v>
                </c:pt>
                <c:pt idx="8710">
                  <c:v>8.4162990257432846E-2</c:v>
                </c:pt>
                <c:pt idx="8711">
                  <c:v>8.4221457076652198E-2</c:v>
                </c:pt>
                <c:pt idx="8712">
                  <c:v>8.4279964512543423E-2</c:v>
                </c:pt>
                <c:pt idx="8713">
                  <c:v>8.4338512592709566E-2</c:v>
                </c:pt>
                <c:pt idx="8714">
                  <c:v>8.4397101345385611E-2</c:v>
                </c:pt>
                <c:pt idx="8715">
                  <c:v>8.445573079821167E-2</c:v>
                </c:pt>
                <c:pt idx="8716">
                  <c:v>8.4514400980690546E-2</c:v>
                </c:pt>
                <c:pt idx="8717">
                  <c:v>8.4573111920502042E-2</c:v>
                </c:pt>
                <c:pt idx="8718">
                  <c:v>8.4631863645343919E-2</c:v>
                </c:pt>
                <c:pt idx="8719">
                  <c:v>8.46906561847805E-2</c:v>
                </c:pt>
                <c:pt idx="8720">
                  <c:v>8.4749489566549319E-2</c:v>
                </c:pt>
                <c:pt idx="8721">
                  <c:v>8.480836381840591E-2</c:v>
                </c:pt>
                <c:pt idx="8722">
                  <c:v>8.4867278969976256E-2</c:v>
                </c:pt>
                <c:pt idx="8723">
                  <c:v>8.4926235049055721E-2</c:v>
                </c:pt>
                <c:pt idx="8724">
                  <c:v>8.4985232083457735E-2</c:v>
                </c:pt>
                <c:pt idx="8725">
                  <c:v>8.5044270102870037E-2</c:v>
                </c:pt>
                <c:pt idx="8726">
                  <c:v>8.5103349135146014E-2</c:v>
                </c:pt>
                <c:pt idx="8727">
                  <c:v>8.5162469208776681E-2</c:v>
                </c:pt>
                <c:pt idx="8728">
                  <c:v>8.5221630351652811E-2</c:v>
                </c:pt>
                <c:pt idx="8729">
                  <c:v>8.5280832593544784E-2</c:v>
                </c:pt>
                <c:pt idx="8730">
                  <c:v>8.5340075962383397E-2</c:v>
                </c:pt>
                <c:pt idx="8731">
                  <c:v>8.5399360486117598E-2</c:v>
                </c:pt>
                <c:pt idx="8732">
                  <c:v>8.5458686194579844E-2</c:v>
                </c:pt>
                <c:pt idx="8733">
                  <c:v>8.5518053115759177E-2</c:v>
                </c:pt>
                <c:pt idx="8734">
                  <c:v>8.5577461277662845E-2</c:v>
                </c:pt>
                <c:pt idx="8735">
                  <c:v>8.563691071018549E-2</c:v>
                </c:pt>
                <c:pt idx="8736">
                  <c:v>8.5696401441374567E-2</c:v>
                </c:pt>
                <c:pt idx="8737">
                  <c:v>8.5755933499295708E-2</c:v>
                </c:pt>
                <c:pt idx="8738">
                  <c:v>8.5815506913905909E-2</c:v>
                </c:pt>
                <c:pt idx="8739">
                  <c:v>8.5875121713311117E-2</c:v>
                </c:pt>
                <c:pt idx="8740">
                  <c:v>8.5934777925635503E-2</c:v>
                </c:pt>
                <c:pt idx="8741">
                  <c:v>8.5994475580898525E-2</c:v>
                </c:pt>
                <c:pt idx="8742">
                  <c:v>8.6054214707264751E-2</c:v>
                </c:pt>
                <c:pt idx="8743">
                  <c:v>8.6113995333543553E-2</c:v>
                </c:pt>
                <c:pt idx="8744">
                  <c:v>8.6173817487937329E-2</c:v>
                </c:pt>
                <c:pt idx="8745">
                  <c:v>8.623368120054907E-2</c:v>
                </c:pt>
                <c:pt idx="8746">
                  <c:v>8.6293586499621655E-2</c:v>
                </c:pt>
                <c:pt idx="8747">
                  <c:v>8.6353533413416311E-2</c:v>
                </c:pt>
                <c:pt idx="8748">
                  <c:v>8.6413521972098797E-2</c:v>
                </c:pt>
                <c:pt idx="8749">
                  <c:v>8.6473552203970905E-2</c:v>
                </c:pt>
                <c:pt idx="8750">
                  <c:v>8.6533624137352799E-2</c:v>
                </c:pt>
                <c:pt idx="8751">
                  <c:v>8.659373780247312E-2</c:v>
                </c:pt>
                <c:pt idx="8752">
                  <c:v>8.6653893227692735E-2</c:v>
                </c:pt>
                <c:pt idx="8753">
                  <c:v>8.671409044139082E-2</c:v>
                </c:pt>
                <c:pt idx="8754">
                  <c:v>8.6774329473859088E-2</c:v>
                </c:pt>
                <c:pt idx="8755">
                  <c:v>8.6834610353517541E-2</c:v>
                </c:pt>
                <c:pt idx="8756">
                  <c:v>8.6894933108804556E-2</c:v>
                </c:pt>
                <c:pt idx="8757">
                  <c:v>8.6955297770075005E-2</c:v>
                </c:pt>
                <c:pt idx="8758">
                  <c:v>8.7015704365808147E-2</c:v>
                </c:pt>
                <c:pt idx="8759">
                  <c:v>8.707615292513525E-2</c:v>
                </c:pt>
                <c:pt idx="8760">
                  <c:v>8.7136643476573822E-2</c:v>
                </c:pt>
                <c:pt idx="8761">
                  <c:v>8.7197176050563166E-2</c:v>
                </c:pt>
                <c:pt idx="8762">
                  <c:v>8.7257750675661758E-2</c:v>
                </c:pt>
                <c:pt idx="8763">
                  <c:v>8.7318367380446557E-2</c:v>
                </c:pt>
                <c:pt idx="8764">
                  <c:v>8.7379026195420387E-2</c:v>
                </c:pt>
                <c:pt idx="8765">
                  <c:v>8.7439727149201243E-2</c:v>
                </c:pt>
                <c:pt idx="8766">
                  <c:v>8.7500470270425734E-2</c:v>
                </c:pt>
                <c:pt idx="8767">
                  <c:v>8.7561255589660242E-2</c:v>
                </c:pt>
                <c:pt idx="8768">
                  <c:v>8.7622083135582479E-2</c:v>
                </c:pt>
                <c:pt idx="8769">
                  <c:v>8.7682952936888742E-2</c:v>
                </c:pt>
                <c:pt idx="8770">
                  <c:v>8.7743865024209194E-2</c:v>
                </c:pt>
                <c:pt idx="8771">
                  <c:v>8.780481942628135E-2</c:v>
                </c:pt>
                <c:pt idx="8772">
                  <c:v>8.7865816172500652E-2</c:v>
                </c:pt>
                <c:pt idx="8773">
                  <c:v>8.7926855291643222E-2</c:v>
                </c:pt>
                <c:pt idx="8774">
                  <c:v>8.7987936814424433E-2</c:v>
                </c:pt>
                <c:pt idx="8775">
                  <c:v>8.8049060769661708E-2</c:v>
                </c:pt>
                <c:pt idx="8776">
                  <c:v>8.8110227186191201E-2</c:v>
                </c:pt>
                <c:pt idx="8777">
                  <c:v>8.8171436094792319E-2</c:v>
                </c:pt>
                <c:pt idx="8778">
                  <c:v>8.8232687524342629E-2</c:v>
                </c:pt>
                <c:pt idx="8779">
                  <c:v>8.8293981503738364E-2</c:v>
                </c:pt>
                <c:pt idx="8780">
                  <c:v>8.8355318063823171E-2</c:v>
                </c:pt>
                <c:pt idx="8781">
                  <c:v>8.8416697233534805E-2</c:v>
                </c:pt>
                <c:pt idx="8782">
                  <c:v>8.8478119041829797E-2</c:v>
                </c:pt>
                <c:pt idx="8783">
                  <c:v>8.8539583519616091E-2</c:v>
                </c:pt>
                <c:pt idx="8784">
                  <c:v>8.8601090695891796E-2</c:v>
                </c:pt>
                <c:pt idx="8785">
                  <c:v>8.8662640599673839E-2</c:v>
                </c:pt>
                <c:pt idx="8786">
                  <c:v>8.8724233261934612E-2</c:v>
                </c:pt>
                <c:pt idx="8787">
                  <c:v>8.8785868711732718E-2</c:v>
                </c:pt>
                <c:pt idx="8788">
                  <c:v>8.8847546978792047E-2</c:v>
                </c:pt>
                <c:pt idx="8789">
                  <c:v>8.8909268092210225E-2</c:v>
                </c:pt>
                <c:pt idx="8790">
                  <c:v>8.8971032083045812E-2</c:v>
                </c:pt>
                <c:pt idx="8791">
                  <c:v>8.903283898043822E-2</c:v>
                </c:pt>
                <c:pt idx="8792">
                  <c:v>8.9094688813545764E-2</c:v>
                </c:pt>
                <c:pt idx="8793">
                  <c:v>8.9156581613491798E-2</c:v>
                </c:pt>
                <c:pt idx="8794">
                  <c:v>8.9218517409476478E-2</c:v>
                </c:pt>
                <c:pt idx="8795">
                  <c:v>8.9280496230718973E-2</c:v>
                </c:pt>
                <c:pt idx="8796">
                  <c:v>8.9342518108407487E-2</c:v>
                </c:pt>
                <c:pt idx="8797">
                  <c:v>8.9404583071803115E-2</c:v>
                </c:pt>
                <c:pt idx="8798">
                  <c:v>8.946669115018592E-2</c:v>
                </c:pt>
                <c:pt idx="8799">
                  <c:v>8.9528842374809195E-2</c:v>
                </c:pt>
                <c:pt idx="8800">
                  <c:v>8.9591036774995053E-2</c:v>
                </c:pt>
                <c:pt idx="8801">
                  <c:v>8.9653274380084608E-2</c:v>
                </c:pt>
                <c:pt idx="8802">
                  <c:v>8.9715555221396306E-2</c:v>
                </c:pt>
                <c:pt idx="8803">
                  <c:v>8.9777879328313451E-2</c:v>
                </c:pt>
                <c:pt idx="8804">
                  <c:v>8.9840246730891998E-2</c:v>
                </c:pt>
                <c:pt idx="8805">
                  <c:v>8.9902657458554733E-2</c:v>
                </c:pt>
                <c:pt idx="8806">
                  <c:v>8.9965111542707185E-2</c:v>
                </c:pt>
                <c:pt idx="8807">
                  <c:v>9.0027609012814383E-2</c:v>
                </c:pt>
                <c:pt idx="8808">
                  <c:v>9.0090149898360422E-2</c:v>
                </c:pt>
                <c:pt idx="8809">
                  <c:v>9.0152734230816378E-2</c:v>
                </c:pt>
                <c:pt idx="8810">
                  <c:v>9.0215362039708702E-2</c:v>
                </c:pt>
                <c:pt idx="8811">
                  <c:v>9.0278033354582968E-2</c:v>
                </c:pt>
                <c:pt idx="8812">
                  <c:v>9.0340748206975907E-2</c:v>
                </c:pt>
                <c:pt idx="8813">
                  <c:v>9.0403506626475519E-2</c:v>
                </c:pt>
                <c:pt idx="8814">
                  <c:v>9.046630864268905E-2</c:v>
                </c:pt>
                <c:pt idx="8815">
                  <c:v>9.052915428721893E-2</c:v>
                </c:pt>
                <c:pt idx="8816">
                  <c:v>9.0592043589714927E-2</c:v>
                </c:pt>
                <c:pt idx="8817">
                  <c:v>9.0654976580505586E-2</c:v>
                </c:pt>
                <c:pt idx="8818">
                  <c:v>9.0717953289280492E-2</c:v>
                </c:pt>
                <c:pt idx="8819">
                  <c:v>9.0780973747730004E-2</c:v>
                </c:pt>
                <c:pt idx="8820">
                  <c:v>9.0844037985586337E-2</c:v>
                </c:pt>
                <c:pt idx="8821">
                  <c:v>9.0907146032600986E-2</c:v>
                </c:pt>
                <c:pt idx="8822">
                  <c:v>9.0970297920530407E-2</c:v>
                </c:pt>
                <c:pt idx="8823">
                  <c:v>9.1033493679168825E-2</c:v>
                </c:pt>
                <c:pt idx="8824">
                  <c:v>9.1096733338329766E-2</c:v>
                </c:pt>
                <c:pt idx="8825">
                  <c:v>9.1160016929835941E-2</c:v>
                </c:pt>
                <c:pt idx="8826">
                  <c:v>9.1223344483543689E-2</c:v>
                </c:pt>
                <c:pt idx="8827">
                  <c:v>9.128671602932871E-2</c:v>
                </c:pt>
                <c:pt idx="8828">
                  <c:v>9.1350131599080092E-2</c:v>
                </c:pt>
                <c:pt idx="8829">
                  <c:v>9.1413591222716445E-2</c:v>
                </c:pt>
                <c:pt idx="8830">
                  <c:v>9.1477094930175765E-2</c:v>
                </c:pt>
                <c:pt idx="8831">
                  <c:v>9.1540642753413642E-2</c:v>
                </c:pt>
                <c:pt idx="8832">
                  <c:v>9.1604234722411082E-2</c:v>
                </c:pt>
                <c:pt idx="8833">
                  <c:v>9.166787086783551E-2</c:v>
                </c:pt>
                <c:pt idx="8834">
                  <c:v>9.1731551219708218E-2</c:v>
                </c:pt>
                <c:pt idx="8835">
                  <c:v>9.179527581007367E-2</c:v>
                </c:pt>
                <c:pt idx="8836">
                  <c:v>9.1859044668996262E-2</c:v>
                </c:pt>
                <c:pt idx="8837">
                  <c:v>9.1922857826559901E-2</c:v>
                </c:pt>
                <c:pt idx="8838">
                  <c:v>9.1986715314875872E-2</c:v>
                </c:pt>
                <c:pt idx="8839">
                  <c:v>9.2050617164071286E-2</c:v>
                </c:pt>
                <c:pt idx="8840">
                  <c:v>9.2114563404292776E-2</c:v>
                </c:pt>
                <c:pt idx="8841">
                  <c:v>9.2178554067718618E-2</c:v>
                </c:pt>
                <c:pt idx="8842">
                  <c:v>9.2242589184538731E-2</c:v>
                </c:pt>
                <c:pt idx="8843">
                  <c:v>9.2306668784962645E-2</c:v>
                </c:pt>
                <c:pt idx="8844">
                  <c:v>9.2370792901235704E-2</c:v>
                </c:pt>
                <c:pt idx="8845">
                  <c:v>9.2434961563610807E-2</c:v>
                </c:pt>
                <c:pt idx="8846">
                  <c:v>9.2499174802360487E-2</c:v>
                </c:pt>
                <c:pt idx="8847">
                  <c:v>9.2563432649797342E-2</c:v>
                </c:pt>
                <c:pt idx="8848">
                  <c:v>9.2627735136237371E-2</c:v>
                </c:pt>
                <c:pt idx="8849">
                  <c:v>9.2692082292690631E-2</c:v>
                </c:pt>
                <c:pt idx="8850">
                  <c:v>9.2756474149513879E-2</c:v>
                </c:pt>
                <c:pt idx="8851">
                  <c:v>9.2820910739109572E-2</c:v>
                </c:pt>
                <c:pt idx="8852">
                  <c:v>9.2885392091878044E-2</c:v>
                </c:pt>
                <c:pt idx="8853">
                  <c:v>9.2949918238239324E-2</c:v>
                </c:pt>
                <c:pt idx="8854">
                  <c:v>9.3014489210663492E-2</c:v>
                </c:pt>
                <c:pt idx="8855">
                  <c:v>9.3079105039614252E-2</c:v>
                </c:pt>
                <c:pt idx="8856">
                  <c:v>9.3143765755575078E-2</c:v>
                </c:pt>
                <c:pt idx="8857">
                  <c:v>9.3208471391083764E-2</c:v>
                </c:pt>
                <c:pt idx="8858">
                  <c:v>9.327322197666757E-2</c:v>
                </c:pt>
                <c:pt idx="8859">
                  <c:v>9.3338017542873519E-2</c:v>
                </c:pt>
                <c:pt idx="8860">
                  <c:v>9.3402858122307267E-2</c:v>
                </c:pt>
                <c:pt idx="8861">
                  <c:v>9.3467743745559717E-2</c:v>
                </c:pt>
                <c:pt idx="8862">
                  <c:v>9.3532674443922187E-2</c:v>
                </c:pt>
                <c:pt idx="8863">
                  <c:v>9.3597650248026687E-2</c:v>
                </c:pt>
                <c:pt idx="8864">
                  <c:v>9.3662671190569535E-2</c:v>
                </c:pt>
                <c:pt idx="8865">
                  <c:v>9.3727737302226763E-2</c:v>
                </c:pt>
                <c:pt idx="8866">
                  <c:v>9.3792848613694274E-2</c:v>
                </c:pt>
                <c:pt idx="8867">
                  <c:v>9.3858005157736582E-2</c:v>
                </c:pt>
                <c:pt idx="8868">
                  <c:v>9.3923206965093667E-2</c:v>
                </c:pt>
                <c:pt idx="8869">
                  <c:v>9.3988454066525465E-2</c:v>
                </c:pt>
                <c:pt idx="8870">
                  <c:v>9.4053746494864823E-2</c:v>
                </c:pt>
                <c:pt idx="8871">
                  <c:v>9.4119084280915824E-2</c:v>
                </c:pt>
                <c:pt idx="8872">
                  <c:v>9.418446745550256E-2</c:v>
                </c:pt>
                <c:pt idx="8873">
                  <c:v>9.4249896051526352E-2</c:v>
                </c:pt>
                <c:pt idx="8874">
                  <c:v>9.4315370099855522E-2</c:v>
                </c:pt>
                <c:pt idx="8875">
                  <c:v>9.4380889631378431E-2</c:v>
                </c:pt>
                <c:pt idx="8876">
                  <c:v>9.4446454679065039E-2</c:v>
                </c:pt>
                <c:pt idx="8877">
                  <c:v>9.4512065273848034E-2</c:v>
                </c:pt>
                <c:pt idx="8878">
                  <c:v>9.457772144736834E-2</c:v>
                </c:pt>
                <c:pt idx="8879">
                  <c:v>9.4643423230600224E-2</c:v>
                </c:pt>
                <c:pt idx="8880">
                  <c:v>9.4709170656605363E-2</c:v>
                </c:pt>
                <c:pt idx="8881">
                  <c:v>9.4774963756402486E-2</c:v>
                </c:pt>
                <c:pt idx="8882">
                  <c:v>9.484080256103046E-2</c:v>
                </c:pt>
                <c:pt idx="8883">
                  <c:v>9.4906687103619922E-2</c:v>
                </c:pt>
                <c:pt idx="8884">
                  <c:v>9.4972617415254298E-2</c:v>
                </c:pt>
                <c:pt idx="8885">
                  <c:v>9.5038593527037182E-2</c:v>
                </c:pt>
                <c:pt idx="8886">
                  <c:v>9.510461547216828E-2</c:v>
                </c:pt>
                <c:pt idx="8887">
                  <c:v>9.517068328179587E-2</c:v>
                </c:pt>
                <c:pt idx="8888">
                  <c:v>9.523679698708841E-2</c:v>
                </c:pt>
                <c:pt idx="8889">
                  <c:v>9.5302956621314841E-2</c:v>
                </c:pt>
                <c:pt idx="8890">
                  <c:v>9.5369162215688405E-2</c:v>
                </c:pt>
                <c:pt idx="8891">
                  <c:v>9.5435413801442548E-2</c:v>
                </c:pt>
                <c:pt idx="8892">
                  <c:v>9.5501711411915602E-2</c:v>
                </c:pt>
                <c:pt idx="8893">
                  <c:v>9.5568055078385894E-2</c:v>
                </c:pt>
                <c:pt idx="8894">
                  <c:v>9.5634444832847873E-2</c:v>
                </c:pt>
                <c:pt idx="8895">
                  <c:v>9.5700880706621874E-2</c:v>
                </c:pt>
                <c:pt idx="8896">
                  <c:v>9.5767362733138961E-2</c:v>
                </c:pt>
                <c:pt idx="8897">
                  <c:v>9.5833890943764447E-2</c:v>
                </c:pt>
                <c:pt idx="8898">
                  <c:v>9.590046536988403E-2</c:v>
                </c:pt>
                <c:pt idx="8899">
                  <c:v>9.596708604499847E-2</c:v>
                </c:pt>
                <c:pt idx="8900">
                  <c:v>9.6033753000538499E-2</c:v>
                </c:pt>
                <c:pt idx="8901">
                  <c:v>9.6100466267955265E-2</c:v>
                </c:pt>
                <c:pt idx="8902">
                  <c:v>9.6167225880819399E-2</c:v>
                </c:pt>
                <c:pt idx="8903">
                  <c:v>9.6234031870627179E-2</c:v>
                </c:pt>
                <c:pt idx="8904">
                  <c:v>9.630088426889534E-2</c:v>
                </c:pt>
                <c:pt idx="8905">
                  <c:v>9.6367783109264527E-2</c:v>
                </c:pt>
                <c:pt idx="8906">
                  <c:v>9.6434728423296728E-2</c:v>
                </c:pt>
                <c:pt idx="8907">
                  <c:v>9.6501720243276523E-2</c:v>
                </c:pt>
                <c:pt idx="8908">
                  <c:v>9.6568758600808283E-2</c:v>
                </c:pt>
                <c:pt idx="8909">
                  <c:v>9.6635843529626259E-2</c:v>
                </c:pt>
                <c:pt idx="8910">
                  <c:v>9.6702975061380203E-2</c:v>
                </c:pt>
                <c:pt idx="8911">
                  <c:v>9.6770153227740421E-2</c:v>
                </c:pt>
                <c:pt idx="8912">
                  <c:v>9.6837378062511484E-2</c:v>
                </c:pt>
                <c:pt idx="8913">
                  <c:v>9.6904649597409201E-2</c:v>
                </c:pt>
                <c:pt idx="8914">
                  <c:v>9.6971967864169881E-2</c:v>
                </c:pt>
                <c:pt idx="8915">
                  <c:v>9.7039332896668606E-2</c:v>
                </c:pt>
                <c:pt idx="8916">
                  <c:v>9.710674472668733E-2</c:v>
                </c:pt>
                <c:pt idx="8917">
                  <c:v>9.7174203386028557E-2</c:v>
                </c:pt>
                <c:pt idx="8918">
                  <c:v>9.7241708908638022E-2</c:v>
                </c:pt>
                <c:pt idx="8919">
                  <c:v>9.7309261326363916E-2</c:v>
                </c:pt>
                <c:pt idx="8920">
                  <c:v>9.7376860671075122E-2</c:v>
                </c:pt>
                <c:pt idx="8921">
                  <c:v>9.7444506976788123E-2</c:v>
                </c:pt>
                <c:pt idx="8922">
                  <c:v>9.7512200275417585E-2</c:v>
                </c:pt>
                <c:pt idx="8923">
                  <c:v>9.7579940599608769E-2</c:v>
                </c:pt>
                <c:pt idx="8924">
                  <c:v>9.764772798131921E-2</c:v>
                </c:pt>
                <c:pt idx="8925">
                  <c:v>9.7715562454660038E-2</c:v>
                </c:pt>
                <c:pt idx="8926">
                  <c:v>9.7783444051634652E-2</c:v>
                </c:pt>
                <c:pt idx="8927">
                  <c:v>9.78513728042672E-2</c:v>
                </c:pt>
                <c:pt idx="8928">
                  <c:v>9.7919348746739965E-2</c:v>
                </c:pt>
                <c:pt idx="8929">
                  <c:v>9.7987371911123083E-2</c:v>
                </c:pt>
                <c:pt idx="8930">
                  <c:v>9.8055442329507497E-2</c:v>
                </c:pt>
                <c:pt idx="8931">
                  <c:v>9.8123560036146779E-2</c:v>
                </c:pt>
                <c:pt idx="8932">
                  <c:v>9.8191725063177956E-2</c:v>
                </c:pt>
                <c:pt idx="8933">
                  <c:v>9.8259937442758877E-2</c:v>
                </c:pt>
                <c:pt idx="8934">
                  <c:v>9.8328197209214541E-2</c:v>
                </c:pt>
                <c:pt idx="8935">
                  <c:v>9.8396504394749021E-2</c:v>
                </c:pt>
                <c:pt idx="8936">
                  <c:v>9.8464859031587221E-2</c:v>
                </c:pt>
                <c:pt idx="8937">
                  <c:v>9.8533261154125751E-2</c:v>
                </c:pt>
                <c:pt idx="8938">
                  <c:v>9.8601710794635797E-2</c:v>
                </c:pt>
                <c:pt idx="8939">
                  <c:v>9.8670207986127412E-2</c:v>
                </c:pt>
                <c:pt idx="8940">
                  <c:v>9.8738752760915191E-2</c:v>
                </c:pt>
                <c:pt idx="8941">
                  <c:v>9.8807345153491363E-2</c:v>
                </c:pt>
                <c:pt idx="8942">
                  <c:v>9.8875985196216931E-2</c:v>
                </c:pt>
                <c:pt idx="8943">
                  <c:v>9.8944672921473839E-2</c:v>
                </c:pt>
                <c:pt idx="8944">
                  <c:v>9.90134083638263E-2</c:v>
                </c:pt>
                <c:pt idx="8945">
                  <c:v>9.9082191555702775E-2</c:v>
                </c:pt>
                <c:pt idx="8946">
                  <c:v>9.915102252955274E-2</c:v>
                </c:pt>
                <c:pt idx="8947">
                  <c:v>9.9219901320012502E-2</c:v>
                </c:pt>
                <c:pt idx="8948">
                  <c:v>9.9288827959578135E-2</c:v>
                </c:pt>
                <c:pt idx="8949">
                  <c:v>9.935780248076681E-2</c:v>
                </c:pt>
                <c:pt idx="8950">
                  <c:v>9.9426824918287054E-2</c:v>
                </c:pt>
                <c:pt idx="8951">
                  <c:v>9.9495895304702736E-2</c:v>
                </c:pt>
                <c:pt idx="8952">
                  <c:v>9.9565013673323252E-2</c:v>
                </c:pt>
                <c:pt idx="8953">
                  <c:v>9.9634180056756214E-2</c:v>
                </c:pt>
                <c:pt idx="8954">
                  <c:v>9.9703394489806696E-2</c:v>
                </c:pt>
                <c:pt idx="8955">
                  <c:v>9.9772657005129148E-2</c:v>
                </c:pt>
                <c:pt idx="8956">
                  <c:v>9.9841967635399181E-2</c:v>
                </c:pt>
                <c:pt idx="8957">
                  <c:v>9.9911326415494453E-2</c:v>
                </c:pt>
                <c:pt idx="8958">
                  <c:v>9.998073337813751E-2</c:v>
                </c:pt>
                <c:pt idx="8959">
                  <c:v>0.1000501885560721</c:v>
                </c:pt>
                <c:pt idx="8960">
                  <c:v>0.10011969198424864</c:v>
                </c:pt>
                <c:pt idx="8961">
                  <c:v>0.10018924369545791</c:v>
                </c:pt>
                <c:pt idx="8962">
                  <c:v>0.10025884372251194</c:v>
                </c:pt>
                <c:pt idx="8963">
                  <c:v>0.10032849210043404</c:v>
                </c:pt>
                <c:pt idx="8964">
                  <c:v>0.10039818886208336</c:v>
                </c:pt>
                <c:pt idx="8965">
                  <c:v>0.10046793404034039</c:v>
                </c:pt>
                <c:pt idx="8966">
                  <c:v>0.10053772767030146</c:v>
                </c:pt>
                <c:pt idx="8967">
                  <c:v>0.10060756978489427</c:v>
                </c:pt>
                <c:pt idx="8968">
                  <c:v>0.10067746041780039</c:v>
                </c:pt>
                <c:pt idx="8969">
                  <c:v>0.10074739960199176</c:v>
                </c:pt>
                <c:pt idx="8970">
                  <c:v>0.10081738737266233</c:v>
                </c:pt>
                <c:pt idx="8971">
                  <c:v>0.1008874237628314</c:v>
                </c:pt>
                <c:pt idx="8972">
                  <c:v>0.10095750880553966</c:v>
                </c:pt>
                <c:pt idx="8973">
                  <c:v>0.10102764253605448</c:v>
                </c:pt>
                <c:pt idx="8974">
                  <c:v>0.10109782498746399</c:v>
                </c:pt>
                <c:pt idx="8975">
                  <c:v>0.10116805619287782</c:v>
                </c:pt>
                <c:pt idx="8976">
                  <c:v>0.10123833618763686</c:v>
                </c:pt>
                <c:pt idx="8977">
                  <c:v>0.10130866500489827</c:v>
                </c:pt>
                <c:pt idx="8978">
                  <c:v>0.1013790426778407</c:v>
                </c:pt>
                <c:pt idx="8979">
                  <c:v>0.10144946924187877</c:v>
                </c:pt>
                <c:pt idx="8980">
                  <c:v>0.10151994473023879</c:v>
                </c:pt>
                <c:pt idx="8981">
                  <c:v>0.1015904691761686</c:v>
                </c:pt>
                <c:pt idx="8982">
                  <c:v>0.10166104261515667</c:v>
                </c:pt>
                <c:pt idx="8983">
                  <c:v>0.10173166508049859</c:v>
                </c:pt>
                <c:pt idx="8984">
                  <c:v>0.10180233660625228</c:v>
                </c:pt>
                <c:pt idx="8985">
                  <c:v>0.10187305722575807</c:v>
                </c:pt>
                <c:pt idx="8986">
                  <c:v>0.10194382697460314</c:v>
                </c:pt>
                <c:pt idx="8987">
                  <c:v>0.10201464588617569</c:v>
                </c:pt>
                <c:pt idx="8988">
                  <c:v>0.10208551399388562</c:v>
                </c:pt>
                <c:pt idx="8989">
                  <c:v>0.1021564313333943</c:v>
                </c:pt>
                <c:pt idx="8990">
                  <c:v>0.10222739793815959</c:v>
                </c:pt>
                <c:pt idx="8991">
                  <c:v>0.10229841384166104</c:v>
                </c:pt>
                <c:pt idx="8992">
                  <c:v>0.10236947907963441</c:v>
                </c:pt>
                <c:pt idx="8993">
                  <c:v>0.10244059368560732</c:v>
                </c:pt>
                <c:pt idx="8994">
                  <c:v>0.10251175769312915</c:v>
                </c:pt>
                <c:pt idx="8995">
                  <c:v>0.10258297113801018</c:v>
                </c:pt>
                <c:pt idx="8996">
                  <c:v>0.10265423405384796</c:v>
                </c:pt>
                <c:pt idx="8997">
                  <c:v>0.10272554647500928</c:v>
                </c:pt>
                <c:pt idx="8998">
                  <c:v>0.10279690843513679</c:v>
                </c:pt>
                <c:pt idx="8999">
                  <c:v>0.10286831997014043</c:v>
                </c:pt>
                <c:pt idx="9000">
                  <c:v>0.10293978111371117</c:v>
                </c:pt>
                <c:pt idx="9001">
                  <c:v>0.10301129189956189</c:v>
                </c:pt>
                <c:pt idx="9002">
                  <c:v>0.10308285236367735</c:v>
                </c:pt>
                <c:pt idx="9003">
                  <c:v>0.10315446253981886</c:v>
                </c:pt>
                <c:pt idx="9004">
                  <c:v>0.10322612246176957</c:v>
                </c:pt>
                <c:pt idx="9005">
                  <c:v>0.1032978321655893</c:v>
                </c:pt>
                <c:pt idx="9006">
                  <c:v>0.10336959168510973</c:v>
                </c:pt>
                <c:pt idx="9007">
                  <c:v>0.10344140105418449</c:v>
                </c:pt>
                <c:pt idx="9008">
                  <c:v>0.10351326030894861</c:v>
                </c:pt>
                <c:pt idx="9009">
                  <c:v>0.10358516948330435</c:v>
                </c:pt>
                <c:pt idx="9010">
                  <c:v>0.10365712861117589</c:v>
                </c:pt>
                <c:pt idx="9011">
                  <c:v>0.10372913772877365</c:v>
                </c:pt>
                <c:pt idx="9012">
                  <c:v>0.10380119687007058</c:v>
                </c:pt>
                <c:pt idx="9013">
                  <c:v>0.1038733060698174</c:v>
                </c:pt>
                <c:pt idx="9014">
                  <c:v>0.10394546536203271</c:v>
                </c:pt>
                <c:pt idx="9015">
                  <c:v>0.10401767478302763</c:v>
                </c:pt>
                <c:pt idx="9016">
                  <c:v>0.10408993436686961</c:v>
                </c:pt>
                <c:pt idx="9017">
                  <c:v>0.10416224414764816</c:v>
                </c:pt>
                <c:pt idx="9018">
                  <c:v>0.10423460416175014</c:v>
                </c:pt>
                <c:pt idx="9019">
                  <c:v>0.10430701444331403</c:v>
                </c:pt>
                <c:pt idx="9020">
                  <c:v>0.10437947502650045</c:v>
                </c:pt>
                <c:pt idx="9021">
                  <c:v>0.10445198594777216</c:v>
                </c:pt>
                <c:pt idx="9022">
                  <c:v>0.10452454724133883</c:v>
                </c:pt>
                <c:pt idx="9023">
                  <c:v>0.10459715894143232</c:v>
                </c:pt>
                <c:pt idx="9024">
                  <c:v>0.10466982108459141</c:v>
                </c:pt>
                <c:pt idx="9025">
                  <c:v>0.10474253370509713</c:v>
                </c:pt>
                <c:pt idx="9026">
                  <c:v>0.10481529683725274</c:v>
                </c:pt>
                <c:pt idx="9027">
                  <c:v>0.10488811051767322</c:v>
                </c:pt>
                <c:pt idx="9028">
                  <c:v>0.10496097478071109</c:v>
                </c:pt>
                <c:pt idx="9029">
                  <c:v>0.10503388966150536</c:v>
                </c:pt>
                <c:pt idx="9030">
                  <c:v>0.10510685519445472</c:v>
                </c:pt>
                <c:pt idx="9031">
                  <c:v>0.10517987141627597</c:v>
                </c:pt>
                <c:pt idx="9032">
                  <c:v>0.10525293836141722</c:v>
                </c:pt>
                <c:pt idx="9033">
                  <c:v>0.10532605606434887</c:v>
                </c:pt>
                <c:pt idx="9034">
                  <c:v>0.10539922456186433</c:v>
                </c:pt>
                <c:pt idx="9035">
                  <c:v>0.10547244388848352</c:v>
                </c:pt>
                <c:pt idx="9036">
                  <c:v>0.10554571407874873</c:v>
                </c:pt>
                <c:pt idx="9037">
                  <c:v>0.10561903516953011</c:v>
                </c:pt>
                <c:pt idx="9038">
                  <c:v>0.10569240719541956</c:v>
                </c:pt>
                <c:pt idx="9039">
                  <c:v>0.10576583019103142</c:v>
                </c:pt>
                <c:pt idx="9040">
                  <c:v>0.10583930419331272</c:v>
                </c:pt>
                <c:pt idx="9041">
                  <c:v>0.10591282923692753</c:v>
                </c:pt>
                <c:pt idx="9042">
                  <c:v>0.10598640535733352</c:v>
                </c:pt>
                <c:pt idx="9043">
                  <c:v>0.10606003258924129</c:v>
                </c:pt>
                <c:pt idx="9044">
                  <c:v>0.10613371096970067</c:v>
                </c:pt>
                <c:pt idx="9045">
                  <c:v>0.10620744053347214</c:v>
                </c:pt>
                <c:pt idx="9046">
                  <c:v>0.10628122131533869</c:v>
                </c:pt>
                <c:pt idx="9047">
                  <c:v>0.10635505335242741</c:v>
                </c:pt>
                <c:pt idx="9048">
                  <c:v>0.10642893667957126</c:v>
                </c:pt>
                <c:pt idx="9049">
                  <c:v>0.1065028713316258</c:v>
                </c:pt>
                <c:pt idx="9050">
                  <c:v>0.10657685734579551</c:v>
                </c:pt>
                <c:pt idx="9051">
                  <c:v>0.10665089475698603</c:v>
                </c:pt>
                <c:pt idx="9052">
                  <c:v>0.10672498360012558</c:v>
                </c:pt>
                <c:pt idx="9053">
                  <c:v>0.10679912391249627</c:v>
                </c:pt>
                <c:pt idx="9054">
                  <c:v>0.10687331572907649</c:v>
                </c:pt>
                <c:pt idx="9055">
                  <c:v>0.10694755908486735</c:v>
                </c:pt>
                <c:pt idx="9056">
                  <c:v>0.10702185401722866</c:v>
                </c:pt>
                <c:pt idx="9057">
                  <c:v>0.10709620056121182</c:v>
                </c:pt>
                <c:pt idx="9058">
                  <c:v>0.10717059875267064</c:v>
                </c:pt>
                <c:pt idx="9059">
                  <c:v>0.10724504862670359</c:v>
                </c:pt>
                <c:pt idx="9060">
                  <c:v>0.10731955022077441</c:v>
                </c:pt>
                <c:pt idx="9061">
                  <c:v>0.107394103570032</c:v>
                </c:pt>
                <c:pt idx="9062">
                  <c:v>0.10746870870964798</c:v>
                </c:pt>
                <c:pt idx="9063">
                  <c:v>0.10754336567716423</c:v>
                </c:pt>
                <c:pt idx="9064">
                  <c:v>0.10761807450780293</c:v>
                </c:pt>
                <c:pt idx="9065">
                  <c:v>0.10769283523680907</c:v>
                </c:pt>
                <c:pt idx="9066">
                  <c:v>0.10776764790180285</c:v>
                </c:pt>
                <c:pt idx="9067">
                  <c:v>0.10784251253807986</c:v>
                </c:pt>
                <c:pt idx="9068">
                  <c:v>0.10791742918095862</c:v>
                </c:pt>
                <c:pt idx="9069">
                  <c:v>0.10799239786813777</c:v>
                </c:pt>
                <c:pt idx="9070">
                  <c:v>0.10806741863498653</c:v>
                </c:pt>
                <c:pt idx="9071">
                  <c:v>0.10814249151689707</c:v>
                </c:pt>
                <c:pt idx="9072">
                  <c:v>0.10821761655164665</c:v>
                </c:pt>
                <c:pt idx="9073">
                  <c:v>0.10829279377467824</c:v>
                </c:pt>
                <c:pt idx="9074">
                  <c:v>0.10836802322224631</c:v>
                </c:pt>
                <c:pt idx="9075">
                  <c:v>0.10844330492984146</c:v>
                </c:pt>
                <c:pt idx="9076">
                  <c:v>0.10851863893534604</c:v>
                </c:pt>
                <c:pt idx="9077">
                  <c:v>0.10859402527430162</c:v>
                </c:pt>
                <c:pt idx="9078">
                  <c:v>0.10866946398227284</c:v>
                </c:pt>
                <c:pt idx="9079">
                  <c:v>0.10874495509722103</c:v>
                </c:pt>
                <c:pt idx="9080">
                  <c:v>0.1088204986547619</c:v>
                </c:pt>
                <c:pt idx="9081">
                  <c:v>0.10889609469053423</c:v>
                </c:pt>
                <c:pt idx="9082">
                  <c:v>0.10897174324257856</c:v>
                </c:pt>
                <c:pt idx="9083">
                  <c:v>0.10904744434658485</c:v>
                </c:pt>
                <c:pt idx="9084">
                  <c:v>0.10912319803826623</c:v>
                </c:pt>
                <c:pt idx="9085">
                  <c:v>0.10919900435574253</c:v>
                </c:pt>
                <c:pt idx="9086">
                  <c:v>0.10927486333477819</c:v>
                </c:pt>
                <c:pt idx="9087">
                  <c:v>0.10935077501195642</c:v>
                </c:pt>
                <c:pt idx="9088">
                  <c:v>0.10942673942308968</c:v>
                </c:pt>
                <c:pt idx="9089">
                  <c:v>0.10950275660640386</c:v>
                </c:pt>
                <c:pt idx="9090">
                  <c:v>0.10957882659776286</c:v>
                </c:pt>
                <c:pt idx="9091">
                  <c:v>0.1096549494330538</c:v>
                </c:pt>
                <c:pt idx="9092">
                  <c:v>0.10973112515058232</c:v>
                </c:pt>
                <c:pt idx="9093">
                  <c:v>0.10980735378628709</c:v>
                </c:pt>
                <c:pt idx="9094">
                  <c:v>0.10988363537613009</c:v>
                </c:pt>
                <c:pt idx="9095">
                  <c:v>0.10995996995849683</c:v>
                </c:pt>
                <c:pt idx="9096">
                  <c:v>0.11003635756940094</c:v>
                </c:pt>
                <c:pt idx="9097">
                  <c:v>0.11011279824487941</c:v>
                </c:pt>
                <c:pt idx="9098">
                  <c:v>0.11018929202339779</c:v>
                </c:pt>
                <c:pt idx="9099">
                  <c:v>0.11026583894104482</c:v>
                </c:pt>
                <c:pt idx="9100">
                  <c:v>0.11034243903393265</c:v>
                </c:pt>
                <c:pt idx="9101">
                  <c:v>0.11041909234060703</c:v>
                </c:pt>
                <c:pt idx="9102">
                  <c:v>0.11049579889723199</c:v>
                </c:pt>
                <c:pt idx="9103">
                  <c:v>0.11057255874079948</c:v>
                </c:pt>
                <c:pt idx="9104">
                  <c:v>0.11064937190752211</c:v>
                </c:pt>
                <c:pt idx="9105">
                  <c:v>0.11072623843605288</c:v>
                </c:pt>
                <c:pt idx="9106">
                  <c:v>0.11080315836265636</c:v>
                </c:pt>
                <c:pt idx="9107">
                  <c:v>0.1108801317236207</c:v>
                </c:pt>
                <c:pt idx="9108">
                  <c:v>0.11095715855767946</c:v>
                </c:pt>
                <c:pt idx="9109">
                  <c:v>0.11103423890117291</c:v>
                </c:pt>
                <c:pt idx="9110">
                  <c:v>0.11111137279046483</c:v>
                </c:pt>
                <c:pt idx="9111">
                  <c:v>0.11118856026436959</c:v>
                </c:pt>
                <c:pt idx="9112">
                  <c:v>0.11126580135930321</c:v>
                </c:pt>
                <c:pt idx="9113">
                  <c:v>0.11134309611170534</c:v>
                </c:pt>
                <c:pt idx="9114">
                  <c:v>0.11142044456047129</c:v>
                </c:pt>
                <c:pt idx="9115">
                  <c:v>0.11149784674209304</c:v>
                </c:pt>
                <c:pt idx="9116">
                  <c:v>0.11157530269308619</c:v>
                </c:pt>
                <c:pt idx="9117">
                  <c:v>0.1116528124524272</c:v>
                </c:pt>
                <c:pt idx="9118">
                  <c:v>0.11173037605668414</c:v>
                </c:pt>
                <c:pt idx="9119">
                  <c:v>0.11180799354326229</c:v>
                </c:pt>
                <c:pt idx="9120">
                  <c:v>0.11188566494877887</c:v>
                </c:pt>
                <c:pt idx="9121">
                  <c:v>0.11196339031231872</c:v>
                </c:pt>
                <c:pt idx="9122">
                  <c:v>0.11204116967055164</c:v>
                </c:pt>
                <c:pt idx="9123">
                  <c:v>0.11211900306017118</c:v>
                </c:pt>
                <c:pt idx="9124">
                  <c:v>0.11219689052034373</c:v>
                </c:pt>
                <c:pt idx="9125">
                  <c:v>0.11227483208781555</c:v>
                </c:pt>
                <c:pt idx="9126">
                  <c:v>0.11235282779935674</c:v>
                </c:pt>
                <c:pt idx="9127">
                  <c:v>0.11243087769421532</c:v>
                </c:pt>
                <c:pt idx="9128">
                  <c:v>0.11250898180921422</c:v>
                </c:pt>
                <c:pt idx="9129">
                  <c:v>0.1125871401812002</c:v>
                </c:pt>
                <c:pt idx="9130">
                  <c:v>0.11266535284950316</c:v>
                </c:pt>
                <c:pt idx="9131">
                  <c:v>0.11274361985102281</c:v>
                </c:pt>
                <c:pt idx="9132">
                  <c:v>0.11282194122350366</c:v>
                </c:pt>
                <c:pt idx="9133">
                  <c:v>0.11290031700389494</c:v>
                </c:pt>
                <c:pt idx="9134">
                  <c:v>0.11297874723163599</c:v>
                </c:pt>
                <c:pt idx="9135">
                  <c:v>0.11305723194372916</c:v>
                </c:pt>
                <c:pt idx="9136">
                  <c:v>0.11313577117720072</c:v>
                </c:pt>
                <c:pt idx="9137">
                  <c:v>0.11321436497157228</c:v>
                </c:pt>
                <c:pt idx="9138">
                  <c:v>0.11329301336392333</c:v>
                </c:pt>
                <c:pt idx="9139">
                  <c:v>0.1133717163913574</c:v>
                </c:pt>
                <c:pt idx="9140">
                  <c:v>0.11345047409347848</c:v>
                </c:pt>
                <c:pt idx="9141">
                  <c:v>0.1135292865074434</c:v>
                </c:pt>
                <c:pt idx="9142">
                  <c:v>0.1136081536704331</c:v>
                </c:pt>
                <c:pt idx="9143">
                  <c:v>0.11368707562213413</c:v>
                </c:pt>
                <c:pt idx="9144">
                  <c:v>0.11376605239978083</c:v>
                </c:pt>
                <c:pt idx="9145">
                  <c:v>0.11384508404063166</c:v>
                </c:pt>
                <c:pt idx="9146">
                  <c:v>0.11392417058445596</c:v>
                </c:pt>
                <c:pt idx="9147">
                  <c:v>0.11400331206856572</c:v>
                </c:pt>
                <c:pt idx="9148">
                  <c:v>0.11408250853112714</c:v>
                </c:pt>
                <c:pt idx="9149">
                  <c:v>0.11416176000950236</c:v>
                </c:pt>
                <c:pt idx="9150">
                  <c:v>0.1142410665435713</c:v>
                </c:pt>
                <c:pt idx="9151">
                  <c:v>0.11432042817074976</c:v>
                </c:pt>
                <c:pt idx="9152">
                  <c:v>0.11439984492847777</c:v>
                </c:pt>
                <c:pt idx="9153">
                  <c:v>0.11447931685671843</c:v>
                </c:pt>
                <c:pt idx="9154">
                  <c:v>0.11455884399296556</c:v>
                </c:pt>
                <c:pt idx="9155">
                  <c:v>0.11463842637473726</c:v>
                </c:pt>
                <c:pt idx="9156">
                  <c:v>0.11471806404208</c:v>
                </c:pt>
                <c:pt idx="9157">
                  <c:v>0.11479775703256578</c:v>
                </c:pt>
                <c:pt idx="9158">
                  <c:v>0.11487750538379096</c:v>
                </c:pt>
                <c:pt idx="9159">
                  <c:v>0.1149573091358855</c:v>
                </c:pt>
                <c:pt idx="9160">
                  <c:v>0.11503716832649978</c:v>
                </c:pt>
                <c:pt idx="9161">
                  <c:v>0.11511708299330854</c:v>
                </c:pt>
                <c:pt idx="9162">
                  <c:v>0.11519705317652548</c:v>
                </c:pt>
                <c:pt idx="9163">
                  <c:v>0.11527707891387945</c:v>
                </c:pt>
                <c:pt idx="9164">
                  <c:v>0.11535716024396311</c:v>
                </c:pt>
                <c:pt idx="9165">
                  <c:v>0.11543729720455602</c:v>
                </c:pt>
                <c:pt idx="9166">
                  <c:v>0.11551748983598374</c:v>
                </c:pt>
                <c:pt idx="9167">
                  <c:v>0.11559773817608006</c:v>
                </c:pt>
                <c:pt idx="9168">
                  <c:v>0.11567804226270334</c:v>
                </c:pt>
                <c:pt idx="9169">
                  <c:v>0.11575840213626322</c:v>
                </c:pt>
                <c:pt idx="9170">
                  <c:v>0.11583881783467241</c:v>
                </c:pt>
                <c:pt idx="9171">
                  <c:v>0.11591928939586822</c:v>
                </c:pt>
                <c:pt idx="9172">
                  <c:v>0.11599981686034457</c:v>
                </c:pt>
                <c:pt idx="9173">
                  <c:v>0.11608040026609323</c:v>
                </c:pt>
                <c:pt idx="9174">
                  <c:v>0.11616103965113063</c:v>
                </c:pt>
                <c:pt idx="9175">
                  <c:v>0.11624173505603513</c:v>
                </c:pt>
                <c:pt idx="9176">
                  <c:v>0.11632248651887775</c:v>
                </c:pt>
                <c:pt idx="9177">
                  <c:v>0.11640329407860114</c:v>
                </c:pt>
                <c:pt idx="9178">
                  <c:v>0.11648415777332745</c:v>
                </c:pt>
                <c:pt idx="9179">
                  <c:v>0.11656507764374793</c:v>
                </c:pt>
                <c:pt idx="9180">
                  <c:v>0.11664605372803952</c:v>
                </c:pt>
                <c:pt idx="9181">
                  <c:v>0.11672708606440385</c:v>
                </c:pt>
                <c:pt idx="9182">
                  <c:v>0.11680817469361704</c:v>
                </c:pt>
                <c:pt idx="9183">
                  <c:v>0.11688931965393563</c:v>
                </c:pt>
                <c:pt idx="9184">
                  <c:v>0.11697052098364095</c:v>
                </c:pt>
                <c:pt idx="9185">
                  <c:v>0.11705177872359417</c:v>
                </c:pt>
                <c:pt idx="9186">
                  <c:v>0.11713309291213156</c:v>
                </c:pt>
                <c:pt idx="9187">
                  <c:v>0.11721446358761434</c:v>
                </c:pt>
                <c:pt idx="9188">
                  <c:v>0.11729589079098884</c:v>
                </c:pt>
                <c:pt idx="9189">
                  <c:v>0.11737737456067135</c:v>
                </c:pt>
                <c:pt idx="9190">
                  <c:v>0.11745891493510302</c:v>
                </c:pt>
                <c:pt idx="9191">
                  <c:v>0.11754051195531563</c:v>
                </c:pt>
                <c:pt idx="9192">
                  <c:v>0.11762216565980557</c:v>
                </c:pt>
                <c:pt idx="9193">
                  <c:v>0.11770387608795058</c:v>
                </c:pt>
                <c:pt idx="9194">
                  <c:v>0.11778564327829875</c:v>
                </c:pt>
                <c:pt idx="9195">
                  <c:v>0.117867467271996</c:v>
                </c:pt>
                <c:pt idx="9196">
                  <c:v>0.11794934810764578</c:v>
                </c:pt>
                <c:pt idx="9197">
                  <c:v>0.11803128582387659</c:v>
                </c:pt>
                <c:pt idx="9198">
                  <c:v>0.11811328046192014</c:v>
                </c:pt>
                <c:pt idx="9199">
                  <c:v>0.1181953320604604</c:v>
                </c:pt>
                <c:pt idx="9200">
                  <c:v>0.11827744065820642</c:v>
                </c:pt>
                <c:pt idx="9201">
                  <c:v>0.11835960629647591</c:v>
                </c:pt>
                <c:pt idx="9202">
                  <c:v>0.11844182901403351</c:v>
                </c:pt>
                <c:pt idx="9203">
                  <c:v>0.11852410884966899</c:v>
                </c:pt>
                <c:pt idx="9204">
                  <c:v>0.11860644584478625</c:v>
                </c:pt>
                <c:pt idx="9205">
                  <c:v>0.11868884003823074</c:v>
                </c:pt>
                <c:pt idx="9206">
                  <c:v>0.11877129146887316</c:v>
                </c:pt>
                <c:pt idx="9207">
                  <c:v>0.11885380017820373</c:v>
                </c:pt>
                <c:pt idx="9208">
                  <c:v>0.11893636620514894</c:v>
                </c:pt>
                <c:pt idx="9209">
                  <c:v>0.11901898958952652</c:v>
                </c:pt>
                <c:pt idx="9210">
                  <c:v>0.11910167037031527</c:v>
                </c:pt>
                <c:pt idx="9211">
                  <c:v>0.11918440858912083</c:v>
                </c:pt>
                <c:pt idx="9212">
                  <c:v>0.11926720428497795</c:v>
                </c:pt>
                <c:pt idx="9213">
                  <c:v>0.11935005749694676</c:v>
                </c:pt>
                <c:pt idx="9214">
                  <c:v>0.11943296826671962</c:v>
                </c:pt>
                <c:pt idx="9215">
                  <c:v>0.11951593663341274</c:v>
                </c:pt>
                <c:pt idx="9216">
                  <c:v>0.11959896263616768</c:v>
                </c:pt>
                <c:pt idx="9217">
                  <c:v>0.11968204631676377</c:v>
                </c:pt>
                <c:pt idx="9218">
                  <c:v>0.11976518771439877</c:v>
                </c:pt>
                <c:pt idx="9219">
                  <c:v>0.11984838686829589</c:v>
                </c:pt>
                <c:pt idx="9220">
                  <c:v>0.11993164382032158</c:v>
                </c:pt>
                <c:pt idx="9221">
                  <c:v>0.12001495860975536</c:v>
                </c:pt>
                <c:pt idx="9222">
                  <c:v>0.12009833127677606</c:v>
                </c:pt>
                <c:pt idx="9223">
                  <c:v>0.12018176186071595</c:v>
                </c:pt>
                <c:pt idx="9224">
                  <c:v>0.12026525040355797</c:v>
                </c:pt>
                <c:pt idx="9225">
                  <c:v>0.1203487969446909</c:v>
                </c:pt>
                <c:pt idx="9226">
                  <c:v>0.12043240152352905</c:v>
                </c:pt>
                <c:pt idx="9227">
                  <c:v>0.1205160641821429</c:v>
                </c:pt>
                <c:pt idx="9228">
                  <c:v>0.12059978496000338</c:v>
                </c:pt>
                <c:pt idx="9229">
                  <c:v>0.120683563896607</c:v>
                </c:pt>
                <c:pt idx="9230">
                  <c:v>0.120767401034112</c:v>
                </c:pt>
                <c:pt idx="9231">
                  <c:v>0.12085129641207161</c:v>
                </c:pt>
                <c:pt idx="9232">
                  <c:v>0.12093525007006471</c:v>
                </c:pt>
                <c:pt idx="9233">
                  <c:v>0.12101926205033744</c:v>
                </c:pt>
                <c:pt idx="9234">
                  <c:v>0.12110333239252555</c:v>
                </c:pt>
                <c:pt idx="9235">
                  <c:v>0.12118746113629043</c:v>
                </c:pt>
                <c:pt idx="9236">
                  <c:v>0.12127164832396638</c:v>
                </c:pt>
                <c:pt idx="9237">
                  <c:v>0.12135589399527175</c:v>
                </c:pt>
                <c:pt idx="9238">
                  <c:v>0.12144019819083428</c:v>
                </c:pt>
                <c:pt idx="9239">
                  <c:v>0.12152456095042573</c:v>
                </c:pt>
                <c:pt idx="9240">
                  <c:v>0.12160898231649811</c:v>
                </c:pt>
                <c:pt idx="9241">
                  <c:v>0.12169346232888029</c:v>
                </c:pt>
                <c:pt idx="9242">
                  <c:v>0.12177800102742696</c:v>
                </c:pt>
                <c:pt idx="9243">
                  <c:v>0.12186259845467867</c:v>
                </c:pt>
                <c:pt idx="9244">
                  <c:v>0.12194725465054734</c:v>
                </c:pt>
                <c:pt idx="9245">
                  <c:v>0.1220319696549708</c:v>
                </c:pt>
                <c:pt idx="9246">
                  <c:v>0.1221167435105783</c:v>
                </c:pt>
                <c:pt idx="9247">
                  <c:v>0.12220157625736501</c:v>
                </c:pt>
                <c:pt idx="9248">
                  <c:v>0.12228646793535204</c:v>
                </c:pt>
                <c:pt idx="9249">
                  <c:v>0.12237141858725754</c:v>
                </c:pt>
                <c:pt idx="9250">
                  <c:v>0.12245642825316011</c:v>
                </c:pt>
                <c:pt idx="9251">
                  <c:v>0.1225414969731643</c:v>
                </c:pt>
                <c:pt idx="9252">
                  <c:v>0.12262662479007737</c:v>
                </c:pt>
                <c:pt idx="9253">
                  <c:v>0.12271181174406148</c:v>
                </c:pt>
                <c:pt idx="9254">
                  <c:v>0.12279705787619832</c:v>
                </c:pt>
                <c:pt idx="9255">
                  <c:v>0.122882363226704</c:v>
                </c:pt>
                <c:pt idx="9256">
                  <c:v>0.12296772783850483</c:v>
                </c:pt>
                <c:pt idx="9257">
                  <c:v>0.12305315175187473</c:v>
                </c:pt>
                <c:pt idx="9258">
                  <c:v>0.12313863500711367</c:v>
                </c:pt>
                <c:pt idx="9259">
                  <c:v>0.12322417764723749</c:v>
                </c:pt>
                <c:pt idx="9260">
                  <c:v>0.1233097797126041</c:v>
                </c:pt>
                <c:pt idx="9261">
                  <c:v>0.1233954412435975</c:v>
                </c:pt>
                <c:pt idx="9262">
                  <c:v>0.12348116228332327</c:v>
                </c:pt>
                <c:pt idx="9263">
                  <c:v>0.12356694287222346</c:v>
                </c:pt>
                <c:pt idx="9264">
                  <c:v>0.12365278305076631</c:v>
                </c:pt>
                <c:pt idx="9265">
                  <c:v>0.12373868286214729</c:v>
                </c:pt>
                <c:pt idx="9266">
                  <c:v>0.12382464234689278</c:v>
                </c:pt>
                <c:pt idx="9267">
                  <c:v>0.12391066154645698</c:v>
                </c:pt>
                <c:pt idx="9268">
                  <c:v>0.12399674050142077</c:v>
                </c:pt>
                <c:pt idx="9269">
                  <c:v>0.12408287925509974</c:v>
                </c:pt>
                <c:pt idx="9270">
                  <c:v>0.12416907784813298</c:v>
                </c:pt>
                <c:pt idx="9271">
                  <c:v>0.12425533632118597</c:v>
                </c:pt>
                <c:pt idx="9272">
                  <c:v>0.12434165471766467</c:v>
                </c:pt>
                <c:pt idx="9273">
                  <c:v>0.12442803307829292</c:v>
                </c:pt>
                <c:pt idx="9274">
                  <c:v>0.124514471443821</c:v>
                </c:pt>
                <c:pt idx="9275">
                  <c:v>0.12460096985774538</c:v>
                </c:pt>
                <c:pt idx="9276">
                  <c:v>0.12468752836087484</c:v>
                </c:pt>
                <c:pt idx="9277">
                  <c:v>0.12477414699404465</c:v>
                </c:pt>
                <c:pt idx="9278">
                  <c:v>0.124860825800842</c:v>
                </c:pt>
                <c:pt idx="9279">
                  <c:v>0.12494756482216075</c:v>
                </c:pt>
                <c:pt idx="9280">
                  <c:v>0.12503436409892138</c:v>
                </c:pt>
                <c:pt idx="9281">
                  <c:v>0.12512122367480191</c:v>
                </c:pt>
                <c:pt idx="9282">
                  <c:v>0.12520814359078156</c:v>
                </c:pt>
                <c:pt idx="9283">
                  <c:v>0.12529512388877773</c:v>
                </c:pt>
                <c:pt idx="9284">
                  <c:v>0.12538216460982463</c:v>
                </c:pt>
                <c:pt idx="9285">
                  <c:v>0.12546926579772189</c:v>
                </c:pt>
                <c:pt idx="9286">
                  <c:v>0.12555642749356263</c:v>
                </c:pt>
                <c:pt idx="9287">
                  <c:v>0.12564364973846673</c:v>
                </c:pt>
                <c:pt idx="9288">
                  <c:v>0.12573093257632506</c:v>
                </c:pt>
                <c:pt idx="9289">
                  <c:v>0.12581827604831652</c:v>
                </c:pt>
                <c:pt idx="9290">
                  <c:v>0.12590568019564669</c:v>
                </c:pt>
                <c:pt idx="9291">
                  <c:v>0.125993145062298</c:v>
                </c:pt>
                <c:pt idx="9292">
                  <c:v>0.12608067068953521</c:v>
                </c:pt>
                <c:pt idx="9293">
                  <c:v>0.12616825711864987</c:v>
                </c:pt>
                <c:pt idx="9294">
                  <c:v>0.12625590439371612</c:v>
                </c:pt>
                <c:pt idx="9295">
                  <c:v>0.12634361255608481</c:v>
                </c:pt>
                <c:pt idx="9296">
                  <c:v>0.12643138164713352</c:v>
                </c:pt>
                <c:pt idx="9297">
                  <c:v>0.12651921171102837</c:v>
                </c:pt>
                <c:pt idx="9298">
                  <c:v>0.12660710278920639</c:v>
                </c:pt>
                <c:pt idx="9299">
                  <c:v>0.12669505492405336</c:v>
                </c:pt>
                <c:pt idx="9300">
                  <c:v>0.126783068157062</c:v>
                </c:pt>
                <c:pt idx="9301">
                  <c:v>0.12687114253252124</c:v>
                </c:pt>
                <c:pt idx="9302">
                  <c:v>0.1269592780919834</c:v>
                </c:pt>
                <c:pt idx="9303">
                  <c:v>0.12704747487702775</c:v>
                </c:pt>
                <c:pt idx="9304">
                  <c:v>0.12713573293203559</c:v>
                </c:pt>
                <c:pt idx="9305">
                  <c:v>0.12722405229864586</c:v>
                </c:pt>
                <c:pt idx="9306">
                  <c:v>0.1273124330185246</c:v>
                </c:pt>
                <c:pt idx="9307">
                  <c:v>0.12740087513614565</c:v>
                </c:pt>
                <c:pt idx="9308">
                  <c:v>0.12748937869323479</c:v>
                </c:pt>
                <c:pt idx="9309">
                  <c:v>0.12757794373154493</c:v>
                </c:pt>
                <c:pt idx="9310">
                  <c:v>0.12766657029564266</c:v>
                </c:pt>
                <c:pt idx="9311">
                  <c:v>0.12775525842734084</c:v>
                </c:pt>
                <c:pt idx="9312">
                  <c:v>0.12784400816940955</c:v>
                </c:pt>
                <c:pt idx="9313">
                  <c:v>0.12793281956371785</c:v>
                </c:pt>
                <c:pt idx="9314">
                  <c:v>0.12802169265495633</c:v>
                </c:pt>
                <c:pt idx="9315">
                  <c:v>0.12811062748505406</c:v>
                </c:pt>
                <c:pt idx="9316">
                  <c:v>0.12819962409596744</c:v>
                </c:pt>
                <c:pt idx="9317">
                  <c:v>0.12828868253248021</c:v>
                </c:pt>
                <c:pt idx="9318">
                  <c:v>0.12837780283660899</c:v>
                </c:pt>
                <c:pt idx="9319">
                  <c:v>0.12846698505039758</c:v>
                </c:pt>
                <c:pt idx="9320">
                  <c:v>0.1285562292187232</c:v>
                </c:pt>
                <c:pt idx="9321">
                  <c:v>0.12864553538369</c:v>
                </c:pt>
                <c:pt idx="9322">
                  <c:v>0.12873490358742956</c:v>
                </c:pt>
                <c:pt idx="9323">
                  <c:v>0.1288243338749126</c:v>
                </c:pt>
                <c:pt idx="9324">
                  <c:v>0.12891382628833115</c:v>
                </c:pt>
                <c:pt idx="9325">
                  <c:v>0.12900338086990459</c:v>
                </c:pt>
                <c:pt idx="9326">
                  <c:v>0.12909299766469751</c:v>
                </c:pt>
                <c:pt idx="9327">
                  <c:v>0.1291826767149899</c:v>
                </c:pt>
                <c:pt idx="9328">
                  <c:v>0.12927241806402975</c:v>
                </c:pt>
                <c:pt idx="9329">
                  <c:v>0.12936222175415388</c:v>
                </c:pt>
                <c:pt idx="9330">
                  <c:v>0.1294520878305522</c:v>
                </c:pt>
                <c:pt idx="9331">
                  <c:v>0.12954201633562235</c:v>
                </c:pt>
                <c:pt idx="9332">
                  <c:v>0.12963200731178939</c:v>
                </c:pt>
                <c:pt idx="9333">
                  <c:v>0.12972206080433754</c:v>
                </c:pt>
                <c:pt idx="9334">
                  <c:v>0.1298121768557528</c:v>
                </c:pt>
                <c:pt idx="9335">
                  <c:v>0.12990235550854878</c:v>
                </c:pt>
                <c:pt idx="9336">
                  <c:v>0.12999259680810407</c:v>
                </c:pt>
                <c:pt idx="9337">
                  <c:v>0.13008290079699331</c:v>
                </c:pt>
                <c:pt idx="9338">
                  <c:v>0.13017326751781874</c:v>
                </c:pt>
                <c:pt idx="9339">
                  <c:v>0.13026369701605361</c:v>
                </c:pt>
                <c:pt idx="9340">
                  <c:v>0.13035418933436135</c:v>
                </c:pt>
                <c:pt idx="9341">
                  <c:v>0.13044474451543303</c:v>
                </c:pt>
                <c:pt idx="9342">
                  <c:v>0.13053536260483678</c:v>
                </c:pt>
                <c:pt idx="9343">
                  <c:v>0.13062604364532496</c:v>
                </c:pt>
                <c:pt idx="9344">
                  <c:v>0.1307167876806288</c:v>
                </c:pt>
                <c:pt idx="9345">
                  <c:v>0.13080759475355813</c:v>
                </c:pt>
                <c:pt idx="9346">
                  <c:v>0.1308984649098078</c:v>
                </c:pt>
                <c:pt idx="9347">
                  <c:v>0.13098939819224914</c:v>
                </c:pt>
                <c:pt idx="9348">
                  <c:v>0.13108039464378124</c:v>
                </c:pt>
                <c:pt idx="9349">
                  <c:v>0.13117145431019428</c:v>
                </c:pt>
                <c:pt idx="9350">
                  <c:v>0.13126257723444892</c:v>
                </c:pt>
                <c:pt idx="9351">
                  <c:v>0.13135376345953384</c:v>
                </c:pt>
                <c:pt idx="9352">
                  <c:v>0.1314450130313346</c:v>
                </c:pt>
                <c:pt idx="9353">
                  <c:v>0.13153632599290155</c:v>
                </c:pt>
                <c:pt idx="9354">
                  <c:v>0.13162770238731294</c:v>
                </c:pt>
                <c:pt idx="9355">
                  <c:v>0.13171914226055009</c:v>
                </c:pt>
                <c:pt idx="9356">
                  <c:v>0.13181064565575309</c:v>
                </c:pt>
                <c:pt idx="9357">
                  <c:v>0.13190221261704974</c:v>
                </c:pt>
                <c:pt idx="9358">
                  <c:v>0.13199384318763813</c:v>
                </c:pt>
                <c:pt idx="9359">
                  <c:v>0.13208553741362747</c:v>
                </c:pt>
                <c:pt idx="9360">
                  <c:v>0.13217729533827788</c:v>
                </c:pt>
                <c:pt idx="9361">
                  <c:v>0.13226911700487751</c:v>
                </c:pt>
                <c:pt idx="9362">
                  <c:v>0.13236100245963175</c:v>
                </c:pt>
                <c:pt idx="9363">
                  <c:v>0.13245295174589095</c:v>
                </c:pt>
                <c:pt idx="9364">
                  <c:v>0.13254496490703349</c:v>
                </c:pt>
                <c:pt idx="9365">
                  <c:v>0.13263704198936119</c:v>
                </c:pt>
                <c:pt idx="9366">
                  <c:v>0.13272918303631473</c:v>
                </c:pt>
                <c:pt idx="9367">
                  <c:v>0.13282138809136301</c:v>
                </c:pt>
                <c:pt idx="9368">
                  <c:v>0.13291365720090439</c:v>
                </c:pt>
                <c:pt idx="9369">
                  <c:v>0.13300599040847019</c:v>
                </c:pt>
                <c:pt idx="9370">
                  <c:v>0.13309838775761992</c:v>
                </c:pt>
                <c:pt idx="9371">
                  <c:v>0.13319084929484873</c:v>
                </c:pt>
                <c:pt idx="9372">
                  <c:v>0.13328337506377866</c:v>
                </c:pt>
                <c:pt idx="9373">
                  <c:v>0.1333759651090306</c:v>
                </c:pt>
                <c:pt idx="9374">
                  <c:v>0.13346861947428526</c:v>
                </c:pt>
                <c:pt idx="9375">
                  <c:v>0.13356133820616703</c:v>
                </c:pt>
                <c:pt idx="9376">
                  <c:v>0.13365412134841942</c:v>
                </c:pt>
                <c:pt idx="9377">
                  <c:v>0.13374696894481419</c:v>
                </c:pt>
                <c:pt idx="9378">
                  <c:v>0.13383988104207301</c:v>
                </c:pt>
                <c:pt idx="9379">
                  <c:v>0.13393285768403057</c:v>
                </c:pt>
                <c:pt idx="9380">
                  <c:v>0.13402589891454997</c:v>
                </c:pt>
                <c:pt idx="9381">
                  <c:v>0.13411900478045027</c:v>
                </c:pt>
                <c:pt idx="9382">
                  <c:v>0.1342121753256576</c:v>
                </c:pt>
                <c:pt idx="9383">
                  <c:v>0.13430541059412657</c:v>
                </c:pt>
                <c:pt idx="9384">
                  <c:v>0.13439871063277384</c:v>
                </c:pt>
                <c:pt idx="9385">
                  <c:v>0.13449207548561715</c:v>
                </c:pt>
                <c:pt idx="9386">
                  <c:v>0.13458550519670276</c:v>
                </c:pt>
                <c:pt idx="9387">
                  <c:v>0.13467899981304524</c:v>
                </c:pt>
                <c:pt idx="9388">
                  <c:v>0.13477255937875407</c:v>
                </c:pt>
                <c:pt idx="9389">
                  <c:v>0.13486618393894867</c:v>
                </c:pt>
                <c:pt idx="9390">
                  <c:v>0.13495987353779781</c:v>
                </c:pt>
                <c:pt idx="9391">
                  <c:v>0.13505362822244682</c:v>
                </c:pt>
                <c:pt idx="9392">
                  <c:v>0.13514744803712792</c:v>
                </c:pt>
                <c:pt idx="9393">
                  <c:v>0.135241333026102</c:v>
                </c:pt>
                <c:pt idx="9394">
                  <c:v>0.1353352832366127</c:v>
                </c:pt>
                <c:pt idx="9395">
                  <c:v>0.13542929871298448</c:v>
                </c:pt>
                <c:pt idx="9396">
                  <c:v>0.13552337949957058</c:v>
                </c:pt>
                <c:pt idx="9397">
                  <c:v>0.13561752564371313</c:v>
                </c:pt>
                <c:pt idx="9398">
                  <c:v>0.13571173718982904</c:v>
                </c:pt>
                <c:pt idx="9399">
                  <c:v>0.13580601418236402</c:v>
                </c:pt>
                <c:pt idx="9400">
                  <c:v>0.13590035666875899</c:v>
                </c:pt>
                <c:pt idx="9401">
                  <c:v>0.13599476469352348</c:v>
                </c:pt>
                <c:pt idx="9402">
                  <c:v>0.13608923830218603</c:v>
                </c:pt>
                <c:pt idx="9403">
                  <c:v>0.13618377753931599</c:v>
                </c:pt>
                <c:pt idx="9404">
                  <c:v>0.13627838245248622</c:v>
                </c:pt>
                <c:pt idx="9405">
                  <c:v>0.13637305308633008</c:v>
                </c:pt>
                <c:pt idx="9406">
                  <c:v>0.13646778948550983</c:v>
                </c:pt>
                <c:pt idx="9407">
                  <c:v>0.13656259169769758</c:v>
                </c:pt>
                <c:pt idx="9408">
                  <c:v>0.13665745976761973</c:v>
                </c:pt>
                <c:pt idx="9409">
                  <c:v>0.13675239374003173</c:v>
                </c:pt>
                <c:pt idx="9410">
                  <c:v>0.13684739366270507</c:v>
                </c:pt>
                <c:pt idx="9411">
                  <c:v>0.13694245958045945</c:v>
                </c:pt>
                <c:pt idx="9412">
                  <c:v>0.13703759153814363</c:v>
                </c:pt>
                <c:pt idx="9413">
                  <c:v>0.13713278958362876</c:v>
                </c:pt>
                <c:pt idx="9414">
                  <c:v>0.13722805376182801</c:v>
                </c:pt>
                <c:pt idx="9415">
                  <c:v>0.13732338411768363</c:v>
                </c:pt>
                <c:pt idx="9416">
                  <c:v>0.13741878069916669</c:v>
                </c:pt>
                <c:pt idx="9417">
                  <c:v>0.13751424355128392</c:v>
                </c:pt>
                <c:pt idx="9418">
                  <c:v>0.13760977272007266</c:v>
                </c:pt>
                <c:pt idx="9419">
                  <c:v>0.13770536825060017</c:v>
                </c:pt>
                <c:pt idx="9420">
                  <c:v>0.13780103019097087</c:v>
                </c:pt>
                <c:pt idx="9421">
                  <c:v>0.13789675858631681</c:v>
                </c:pt>
                <c:pt idx="9422">
                  <c:v>0.13799255348179926</c:v>
                </c:pt>
                <c:pt idx="9423">
                  <c:v>0.13808841492562296</c:v>
                </c:pt>
                <c:pt idx="9424">
                  <c:v>0.13818434296301407</c:v>
                </c:pt>
                <c:pt idx="9425">
                  <c:v>0.13828033763922806</c:v>
                </c:pt>
                <c:pt idx="9426">
                  <c:v>0.13837639900257021</c:v>
                </c:pt>
                <c:pt idx="9427">
                  <c:v>0.13847252709836097</c:v>
                </c:pt>
                <c:pt idx="9428">
                  <c:v>0.13856872197195022</c:v>
                </c:pt>
                <c:pt idx="9429">
                  <c:v>0.13866498367174396</c:v>
                </c:pt>
                <c:pt idx="9430">
                  <c:v>0.13876131224315719</c:v>
                </c:pt>
                <c:pt idx="9431">
                  <c:v>0.13885770773163431</c:v>
                </c:pt>
                <c:pt idx="9432">
                  <c:v>0.13895417018568232</c:v>
                </c:pt>
                <c:pt idx="9433">
                  <c:v>0.13905069965081088</c:v>
                </c:pt>
                <c:pt idx="9434">
                  <c:v>0.13914729617357166</c:v>
                </c:pt>
                <c:pt idx="9435">
                  <c:v>0.13924395979953549</c:v>
                </c:pt>
                <c:pt idx="9436">
                  <c:v>0.13934069057734427</c:v>
                </c:pt>
                <c:pt idx="9437">
                  <c:v>0.13943748855263427</c:v>
                </c:pt>
                <c:pt idx="9438">
                  <c:v>0.1395343537710714</c:v>
                </c:pt>
                <c:pt idx="9439">
                  <c:v>0.13963128628139898</c:v>
                </c:pt>
                <c:pt idx="9440">
                  <c:v>0.13972828612934846</c:v>
                </c:pt>
                <c:pt idx="9441">
                  <c:v>0.13982535336068097</c:v>
                </c:pt>
                <c:pt idx="9442">
                  <c:v>0.13992248802424151</c:v>
                </c:pt>
                <c:pt idx="9443">
                  <c:v>0.14001969016585691</c:v>
                </c:pt>
                <c:pt idx="9444">
                  <c:v>0.14011695983138373</c:v>
                </c:pt>
                <c:pt idx="9445">
                  <c:v>0.14021429706976882</c:v>
                </c:pt>
                <c:pt idx="9446">
                  <c:v>0.14031170192693457</c:v>
                </c:pt>
                <c:pt idx="9447">
                  <c:v>0.14040917444985482</c:v>
                </c:pt>
                <c:pt idx="9448">
                  <c:v>0.14050671468451364</c:v>
                </c:pt>
                <c:pt idx="9449">
                  <c:v>0.14060432267999406</c:v>
                </c:pt>
                <c:pt idx="9450">
                  <c:v>0.14070199848234621</c:v>
                </c:pt>
                <c:pt idx="9451">
                  <c:v>0.14079974213765012</c:v>
                </c:pt>
                <c:pt idx="9452">
                  <c:v>0.14089755369509116</c:v>
                </c:pt>
                <c:pt idx="9453">
                  <c:v>0.14099543320081551</c:v>
                </c:pt>
                <c:pt idx="9454">
                  <c:v>0.14109338070099928</c:v>
                </c:pt>
                <c:pt idx="9455">
                  <c:v>0.14119139624493043</c:v>
                </c:pt>
                <c:pt idx="9456">
                  <c:v>0.14128947987885135</c:v>
                </c:pt>
                <c:pt idx="9457">
                  <c:v>0.14138763164903451</c:v>
                </c:pt>
                <c:pt idx="9458">
                  <c:v>0.14148585160487057</c:v>
                </c:pt>
                <c:pt idx="9459">
                  <c:v>0.14158413979269846</c:v>
                </c:pt>
                <c:pt idx="9460">
                  <c:v>0.14168249625888707</c:v>
                </c:pt>
                <c:pt idx="9461">
                  <c:v>0.14178092105293014</c:v>
                </c:pt>
                <c:pt idx="9462">
                  <c:v>0.14187941422126318</c:v>
                </c:pt>
                <c:pt idx="9463">
                  <c:v>0.14197797581138483</c:v>
                </c:pt>
                <c:pt idx="9464">
                  <c:v>0.14207660586979295</c:v>
                </c:pt>
                <c:pt idx="9465">
                  <c:v>0.14217530444611901</c:v>
                </c:pt>
                <c:pt idx="9466">
                  <c:v>0.14227407158692765</c:v>
                </c:pt>
                <c:pt idx="9467">
                  <c:v>0.14237290733881372</c:v>
                </c:pt>
                <c:pt idx="9468">
                  <c:v>0.14247181175151219</c:v>
                </c:pt>
                <c:pt idx="9469">
                  <c:v>0.14257078487168479</c:v>
                </c:pt>
                <c:pt idx="9470">
                  <c:v>0.14266982674602358</c:v>
                </c:pt>
                <c:pt idx="9471">
                  <c:v>0.14276893742436722</c:v>
                </c:pt>
                <c:pt idx="9472">
                  <c:v>0.14286811695347479</c:v>
                </c:pt>
                <c:pt idx="9473">
                  <c:v>0.14296736538013571</c:v>
                </c:pt>
                <c:pt idx="9474">
                  <c:v>0.14306668275429255</c:v>
                </c:pt>
                <c:pt idx="9475">
                  <c:v>0.14316606912280194</c:v>
                </c:pt>
                <c:pt idx="9476">
                  <c:v>0.14326552453255087</c:v>
                </c:pt>
                <c:pt idx="9477">
                  <c:v>0.14336504903358607</c:v>
                </c:pt>
                <c:pt idx="9478">
                  <c:v>0.14346464267286191</c:v>
                </c:pt>
                <c:pt idx="9479">
                  <c:v>0.14356430549840768</c:v>
                </c:pt>
                <c:pt idx="9480">
                  <c:v>0.14366403755724083</c:v>
                </c:pt>
                <c:pt idx="9481">
                  <c:v>0.14376383889954727</c:v>
                </c:pt>
                <c:pt idx="9482">
                  <c:v>0.14386370957241201</c:v>
                </c:pt>
                <c:pt idx="9483">
                  <c:v>0.14396364962295047</c:v>
                </c:pt>
                <c:pt idx="9484">
                  <c:v>0.14406365910145327</c:v>
                </c:pt>
                <c:pt idx="9485">
                  <c:v>0.14416373805510357</c:v>
                </c:pt>
                <c:pt idx="9486">
                  <c:v>0.1442638865311151</c:v>
                </c:pt>
                <c:pt idx="9487">
                  <c:v>0.14436410457988333</c:v>
                </c:pt>
                <c:pt idx="9488">
                  <c:v>0.14446439224868982</c:v>
                </c:pt>
                <c:pt idx="9489">
                  <c:v>0.14456474958484675</c:v>
                </c:pt>
                <c:pt idx="9490">
                  <c:v>0.14466517663885473</c:v>
                </c:pt>
                <c:pt idx="9491">
                  <c:v>0.14476567345809388</c:v>
                </c:pt>
                <c:pt idx="9492">
                  <c:v>0.14486624009102916</c:v>
                </c:pt>
                <c:pt idx="9493">
                  <c:v>0.14496687658510432</c:v>
                </c:pt>
                <c:pt idx="9494">
                  <c:v>0.14506758299096043</c:v>
                </c:pt>
                <c:pt idx="9495">
                  <c:v>0.14516835935610947</c:v>
                </c:pt>
                <c:pt idx="9496">
                  <c:v>0.14526920572809413</c:v>
                </c:pt>
                <c:pt idx="9497">
                  <c:v>0.14537012215766115</c:v>
                </c:pt>
                <c:pt idx="9498">
                  <c:v>0.14547110869242152</c:v>
                </c:pt>
                <c:pt idx="9499">
                  <c:v>0.14557216538001713</c:v>
                </c:pt>
                <c:pt idx="9500">
                  <c:v>0.14567329227130052</c:v>
                </c:pt>
                <c:pt idx="9501">
                  <c:v>0.14577448941398199</c:v>
                </c:pt>
                <c:pt idx="9502">
                  <c:v>0.14587575685580281</c:v>
                </c:pt>
                <c:pt idx="9503">
                  <c:v>0.14597709464772154</c:v>
                </c:pt>
                <c:pt idx="9504">
                  <c:v>0.146078502837548</c:v>
                </c:pt>
                <c:pt idx="9505">
                  <c:v>0.14617998147312303</c:v>
                </c:pt>
                <c:pt idx="9506">
                  <c:v>0.14628153060551141</c:v>
                </c:pt>
                <c:pt idx="9507">
                  <c:v>0.14638315028262272</c:v>
                </c:pt>
                <c:pt idx="9508">
                  <c:v>0.14648484055346336</c:v>
                </c:pt>
                <c:pt idx="9509">
                  <c:v>0.14658660146600719</c:v>
                </c:pt>
                <c:pt idx="9510">
                  <c:v>0.14668843307146115</c:v>
                </c:pt>
                <c:pt idx="9511">
                  <c:v>0.14679033541786798</c:v>
                </c:pt>
                <c:pt idx="9512">
                  <c:v>0.14689230855330168</c:v>
                </c:pt>
                <c:pt idx="9513">
                  <c:v>0.14699435252907586</c:v>
                </c:pt>
                <c:pt idx="9514">
                  <c:v>0.14709646739333357</c:v>
                </c:pt>
                <c:pt idx="9515">
                  <c:v>0.14719865319424899</c:v>
                </c:pt>
                <c:pt idx="9516">
                  <c:v>0.1473009099832428</c:v>
                </c:pt>
                <c:pt idx="9517">
                  <c:v>0.14740323780855841</c:v>
                </c:pt>
                <c:pt idx="9518">
                  <c:v>0.14750563671847045</c:v>
                </c:pt>
                <c:pt idx="9519">
                  <c:v>0.14760810676450689</c:v>
                </c:pt>
                <c:pt idx="9520">
                  <c:v>0.14771064799501174</c:v>
                </c:pt>
                <c:pt idx="9521">
                  <c:v>0.14781326045836032</c:v>
                </c:pt>
                <c:pt idx="9522">
                  <c:v>0.14791594420618803</c:v>
                </c:pt>
                <c:pt idx="9523">
                  <c:v>0.14801869928693973</c:v>
                </c:pt>
                <c:pt idx="9524">
                  <c:v>0.14812152575016929</c:v>
                </c:pt>
                <c:pt idx="9525">
                  <c:v>0.1482244236443867</c:v>
                </c:pt>
                <c:pt idx="9526">
                  <c:v>0.14832739302137096</c:v>
                </c:pt>
                <c:pt idx="9527">
                  <c:v>0.14843043392970165</c:v>
                </c:pt>
                <c:pt idx="9528">
                  <c:v>0.14853354641798983</c:v>
                </c:pt>
                <c:pt idx="9529">
                  <c:v>0.14863673053812251</c:v>
                </c:pt>
                <c:pt idx="9530">
                  <c:v>0.14873998633878063</c:v>
                </c:pt>
                <c:pt idx="9531">
                  <c:v>0.14884331386867658</c:v>
                </c:pt>
                <c:pt idx="9532">
                  <c:v>0.14894671317980562</c:v>
                </c:pt>
                <c:pt idx="9533">
                  <c:v>0.14905018432095019</c:v>
                </c:pt>
                <c:pt idx="9534">
                  <c:v>0.14915372734092427</c:v>
                </c:pt>
                <c:pt idx="9535">
                  <c:v>0.14925734229183155</c:v>
                </c:pt>
                <c:pt idx="9536">
                  <c:v>0.1493610292225562</c:v>
                </c:pt>
                <c:pt idx="9537">
                  <c:v>0.14946478818310155</c:v>
                </c:pt>
                <c:pt idx="9538">
                  <c:v>0.1495686192224174</c:v>
                </c:pt>
                <c:pt idx="9539">
                  <c:v>0.14967252239275239</c:v>
                </c:pt>
                <c:pt idx="9540">
                  <c:v>0.14977649774312662</c:v>
                </c:pt>
                <c:pt idx="9541">
                  <c:v>0.14988054532259201</c:v>
                </c:pt>
                <c:pt idx="9542">
                  <c:v>0.14998466518350612</c:v>
                </c:pt>
                <c:pt idx="9543">
                  <c:v>0.15008885737499131</c:v>
                </c:pt>
                <c:pt idx="9544">
                  <c:v>0.1501931219462018</c:v>
                </c:pt>
                <c:pt idx="9545">
                  <c:v>0.15029745894960431</c:v>
                </c:pt>
                <c:pt idx="9546">
                  <c:v>0.15040186843442366</c:v>
                </c:pt>
                <c:pt idx="9547">
                  <c:v>0.15050635044991659</c:v>
                </c:pt>
                <c:pt idx="9548">
                  <c:v>0.15061090504865926</c:v>
                </c:pt>
                <c:pt idx="9549">
                  <c:v>0.15071553227997914</c:v>
                </c:pt>
                <c:pt idx="9550">
                  <c:v>0.15082023219323565</c:v>
                </c:pt>
                <c:pt idx="9551">
                  <c:v>0.15092500484111462</c:v>
                </c:pt>
                <c:pt idx="9552">
                  <c:v>0.15102985027304641</c:v>
                </c:pt>
                <c:pt idx="9553">
                  <c:v>0.15113476853959301</c:v>
                </c:pt>
                <c:pt idx="9554">
                  <c:v>0.15123975969025122</c:v>
                </c:pt>
                <c:pt idx="9555">
                  <c:v>0.15134482377785338</c:v>
                </c:pt>
                <c:pt idx="9556">
                  <c:v>0.15144996085196735</c:v>
                </c:pt>
                <c:pt idx="9557">
                  <c:v>0.15155517096219306</c:v>
                </c:pt>
                <c:pt idx="9558">
                  <c:v>0.15166045416147308</c:v>
                </c:pt>
                <c:pt idx="9559">
                  <c:v>0.15176581049947863</c:v>
                </c:pt>
                <c:pt idx="9560">
                  <c:v>0.15187124002591312</c:v>
                </c:pt>
                <c:pt idx="9561">
                  <c:v>0.1519767427938295</c:v>
                </c:pt>
                <c:pt idx="9562">
                  <c:v>0.15208231885300261</c:v>
                </c:pt>
                <c:pt idx="9563">
                  <c:v>0.15218796825323946</c:v>
                </c:pt>
                <c:pt idx="9564">
                  <c:v>0.15229369104770371</c:v>
                </c:pt>
                <c:pt idx="9565">
                  <c:v>0.15239948728627392</c:v>
                </c:pt>
                <c:pt idx="9566">
                  <c:v>0.15250535701886106</c:v>
                </c:pt>
                <c:pt idx="9567">
                  <c:v>0.15261130029873959</c:v>
                </c:pt>
                <c:pt idx="9568">
                  <c:v>0.15271731717589218</c:v>
                </c:pt>
                <c:pt idx="9569">
                  <c:v>0.15282340770144576</c:v>
                </c:pt>
                <c:pt idx="9570">
                  <c:v>0.15292957192545009</c:v>
                </c:pt>
                <c:pt idx="9571">
                  <c:v>0.1530358099013279</c:v>
                </c:pt>
                <c:pt idx="9572">
                  <c:v>0.1531421216792008</c:v>
                </c:pt>
                <c:pt idx="9573">
                  <c:v>0.15324850730922296</c:v>
                </c:pt>
                <c:pt idx="9574">
                  <c:v>0.15335496684492847</c:v>
                </c:pt>
                <c:pt idx="9575">
                  <c:v>0.15346150033654352</c:v>
                </c:pt>
                <c:pt idx="9576">
                  <c:v>0.15356810783432684</c:v>
                </c:pt>
                <c:pt idx="9577">
                  <c:v>0.15367478939192417</c:v>
                </c:pt>
                <c:pt idx="9578">
                  <c:v>0.15378154505966646</c:v>
                </c:pt>
                <c:pt idx="9579">
                  <c:v>0.15388837488791726</c:v>
                </c:pt>
                <c:pt idx="9580">
                  <c:v>0.15399527893043422</c:v>
                </c:pt>
                <c:pt idx="9581">
                  <c:v>0.15410225723765317</c:v>
                </c:pt>
                <c:pt idx="9582">
                  <c:v>0.15420930986116479</c:v>
                </c:pt>
                <c:pt idx="9583">
                  <c:v>0.15431643685147273</c:v>
                </c:pt>
                <c:pt idx="9584">
                  <c:v>0.15442363826248409</c:v>
                </c:pt>
                <c:pt idx="9585">
                  <c:v>0.15453091414477513</c:v>
                </c:pt>
                <c:pt idx="9586">
                  <c:v>0.15463826454895477</c:v>
                </c:pt>
                <c:pt idx="9587">
                  <c:v>0.15474568952904263</c:v>
                </c:pt>
                <c:pt idx="9588">
                  <c:v>0.15485318913572035</c:v>
                </c:pt>
                <c:pt idx="9589">
                  <c:v>0.1549607634197025</c:v>
                </c:pt>
                <c:pt idx="9590">
                  <c:v>0.15506841243512126</c:v>
                </c:pt>
                <c:pt idx="9591">
                  <c:v>0.15517613623276399</c:v>
                </c:pt>
                <c:pt idx="9592">
                  <c:v>0.15528393486345105</c:v>
                </c:pt>
                <c:pt idx="9593">
                  <c:v>0.15539180838142752</c:v>
                </c:pt>
                <c:pt idx="9594">
                  <c:v>0.15549975683758666</c:v>
                </c:pt>
                <c:pt idx="9595">
                  <c:v>0.1556077802828548</c:v>
                </c:pt>
                <c:pt idx="9596">
                  <c:v>0.15571587877159015</c:v>
                </c:pt>
                <c:pt idx="9597">
                  <c:v>0.15582405235479219</c:v>
                </c:pt>
                <c:pt idx="9598">
                  <c:v>0.15593230108462788</c:v>
                </c:pt>
                <c:pt idx="9599">
                  <c:v>0.15604062501216523</c:v>
                </c:pt>
                <c:pt idx="9600">
                  <c:v>0.15614902419191368</c:v>
                </c:pt>
                <c:pt idx="9601">
                  <c:v>0.15625749867501448</c:v>
                </c:pt>
                <c:pt idx="9602">
                  <c:v>0.15636604851264213</c:v>
                </c:pt>
                <c:pt idx="9603">
                  <c:v>0.1564746737594197</c:v>
                </c:pt>
                <c:pt idx="9604">
                  <c:v>0.15658337446659518</c:v>
                </c:pt>
                <c:pt idx="9605">
                  <c:v>0.1566921506854497</c:v>
                </c:pt>
                <c:pt idx="9606">
                  <c:v>0.15680100247072035</c:v>
                </c:pt>
                <c:pt idx="9607">
                  <c:v>0.15690992987376193</c:v>
                </c:pt>
                <c:pt idx="9608">
                  <c:v>0.15701893294596253</c:v>
                </c:pt>
                <c:pt idx="9609">
                  <c:v>0.15712801174217339</c:v>
                </c:pt>
                <c:pt idx="9610">
                  <c:v>0.15723716631385642</c:v>
                </c:pt>
                <c:pt idx="9611">
                  <c:v>0.15734639671250691</c:v>
                </c:pt>
                <c:pt idx="9612">
                  <c:v>0.15745570299309042</c:v>
                </c:pt>
                <c:pt idx="9613">
                  <c:v>0.15756508520717624</c:v>
                </c:pt>
                <c:pt idx="9614">
                  <c:v>0.15767454340751424</c:v>
                </c:pt>
                <c:pt idx="9615">
                  <c:v>0.15778407764574301</c:v>
                </c:pt>
                <c:pt idx="9616">
                  <c:v>0.15789368797698097</c:v>
                </c:pt>
                <c:pt idx="9617">
                  <c:v>0.15800337445294083</c:v>
                </c:pt>
                <c:pt idx="9618">
                  <c:v>0.15811313712536884</c:v>
                </c:pt>
                <c:pt idx="9619">
                  <c:v>0.15822297604949842</c:v>
                </c:pt>
                <c:pt idx="9620">
                  <c:v>0.15833289127715008</c:v>
                </c:pt>
                <c:pt idx="9621">
                  <c:v>0.15844288286017802</c:v>
                </c:pt>
                <c:pt idx="9622">
                  <c:v>0.15855295085393081</c:v>
                </c:pt>
                <c:pt idx="9623">
                  <c:v>0.15866309531033707</c:v>
                </c:pt>
                <c:pt idx="9624">
                  <c:v>0.1587733162813591</c:v>
                </c:pt>
                <c:pt idx="9625">
                  <c:v>0.15888361382246097</c:v>
                </c:pt>
                <c:pt idx="9626">
                  <c:v>0.15899398798567954</c:v>
                </c:pt>
                <c:pt idx="9627">
                  <c:v>0.15910443882424313</c:v>
                </c:pt>
                <c:pt idx="9628">
                  <c:v>0.15921496639025856</c:v>
                </c:pt>
                <c:pt idx="9629">
                  <c:v>0.15932557073934414</c:v>
                </c:pt>
                <c:pt idx="9630">
                  <c:v>0.15943625192368158</c:v>
                </c:pt>
                <c:pt idx="9631">
                  <c:v>0.15954700999548629</c:v>
                </c:pt>
                <c:pt idx="9632">
                  <c:v>0.15965784501049265</c:v>
                </c:pt>
                <c:pt idx="9633">
                  <c:v>0.15976875702099114</c:v>
                </c:pt>
                <c:pt idx="9634">
                  <c:v>0.15987974607930613</c:v>
                </c:pt>
                <c:pt idx="9635">
                  <c:v>0.15999081224128822</c:v>
                </c:pt>
                <c:pt idx="9636">
                  <c:v>0.1601019555593369</c:v>
                </c:pt>
                <c:pt idx="9637">
                  <c:v>0.1602131760858857</c:v>
                </c:pt>
                <c:pt idx="9638">
                  <c:v>0.16032447387690163</c:v>
                </c:pt>
                <c:pt idx="9639">
                  <c:v>0.16043584898489355</c:v>
                </c:pt>
                <c:pt idx="9640">
                  <c:v>0.16054730146240428</c:v>
                </c:pt>
                <c:pt idx="9641">
                  <c:v>0.16065883136551762</c:v>
                </c:pt>
                <c:pt idx="9642">
                  <c:v>0.16077043874685185</c:v>
                </c:pt>
                <c:pt idx="9643">
                  <c:v>0.16088212366023</c:v>
                </c:pt>
                <c:pt idx="9644">
                  <c:v>0.16099388615834107</c:v>
                </c:pt>
                <c:pt idx="9645">
                  <c:v>0.16110572629742484</c:v>
                </c:pt>
                <c:pt idx="9646">
                  <c:v>0.16121764413024597</c:v>
                </c:pt>
                <c:pt idx="9647">
                  <c:v>0.16132963970960337</c:v>
                </c:pt>
                <c:pt idx="9648">
                  <c:v>0.16144171309185412</c:v>
                </c:pt>
                <c:pt idx="9649">
                  <c:v>0.1615538643298729</c:v>
                </c:pt>
                <c:pt idx="9650">
                  <c:v>0.16166609347656874</c:v>
                </c:pt>
                <c:pt idx="9651">
                  <c:v>0.16177840058841625</c:v>
                </c:pt>
                <c:pt idx="9652">
                  <c:v>0.16189078571840038</c:v>
                </c:pt>
                <c:pt idx="9653">
                  <c:v>0.16200324891954052</c:v>
                </c:pt>
                <c:pt idx="9654">
                  <c:v>0.16211579024842901</c:v>
                </c:pt>
                <c:pt idx="9655">
                  <c:v>0.16222840975816136</c:v>
                </c:pt>
                <c:pt idx="9656">
                  <c:v>0.16234110750186748</c:v>
                </c:pt>
                <c:pt idx="9657">
                  <c:v>0.16245388353625778</c:v>
                </c:pt>
                <c:pt idx="9658">
                  <c:v>0.16256673791453846</c:v>
                </c:pt>
                <c:pt idx="9659">
                  <c:v>0.16267967069113393</c:v>
                </c:pt>
                <c:pt idx="9660">
                  <c:v>0.16279268191932186</c:v>
                </c:pt>
                <c:pt idx="9661">
                  <c:v>0.16290577165597042</c:v>
                </c:pt>
                <c:pt idx="9662">
                  <c:v>0.16301893995443384</c:v>
                </c:pt>
                <c:pt idx="9663">
                  <c:v>0.16313218686810091</c:v>
                </c:pt>
                <c:pt idx="9664">
                  <c:v>0.16324551245395841</c:v>
                </c:pt>
                <c:pt idx="9665">
                  <c:v>0.16335891676547179</c:v>
                </c:pt>
                <c:pt idx="9666">
                  <c:v>0.16347239985614123</c:v>
                </c:pt>
                <c:pt idx="9667">
                  <c:v>0.16358596178307233</c:v>
                </c:pt>
                <c:pt idx="9668">
                  <c:v>0.16369960259984206</c:v>
                </c:pt>
                <c:pt idx="9669">
                  <c:v>0.16381332236006221</c:v>
                </c:pt>
                <c:pt idx="9670">
                  <c:v>0.16392712112095742</c:v>
                </c:pt>
                <c:pt idx="9671">
                  <c:v>0.1640409989362164</c:v>
                </c:pt>
                <c:pt idx="9672">
                  <c:v>0.16415495586075715</c:v>
                </c:pt>
                <c:pt idx="9673">
                  <c:v>0.16426899194834046</c:v>
                </c:pt>
                <c:pt idx="9674">
                  <c:v>0.16438310725635025</c:v>
                </c:pt>
                <c:pt idx="9675">
                  <c:v>0.16449730183862457</c:v>
                </c:pt>
                <c:pt idx="9676">
                  <c:v>0.16461157574903643</c:v>
                </c:pt>
                <c:pt idx="9677">
                  <c:v>0.16472592904508929</c:v>
                </c:pt>
                <c:pt idx="9678">
                  <c:v>0.16484036178073358</c:v>
                </c:pt>
                <c:pt idx="9679">
                  <c:v>0.16495487400995462</c:v>
                </c:pt>
                <c:pt idx="9680">
                  <c:v>0.16506946579037585</c:v>
                </c:pt>
                <c:pt idx="9681">
                  <c:v>0.16518413717606015</c:v>
                </c:pt>
                <c:pt idx="9682">
                  <c:v>0.16529888822110544</c:v>
                </c:pt>
                <c:pt idx="9683">
                  <c:v>0.16541371898325538</c:v>
                </c:pt>
                <c:pt idx="9684">
                  <c:v>0.16552862951668554</c:v>
                </c:pt>
                <c:pt idx="9685">
                  <c:v>0.16564361987560669</c:v>
                </c:pt>
                <c:pt idx="9686">
                  <c:v>0.16575869011788286</c:v>
                </c:pt>
                <c:pt idx="9687">
                  <c:v>0.16587384029780269</c:v>
                </c:pt>
                <c:pt idx="9688">
                  <c:v>0.1659890704708977</c:v>
                </c:pt>
                <c:pt idx="9689">
                  <c:v>0.16610438069152944</c:v>
                </c:pt>
                <c:pt idx="9690">
                  <c:v>0.16621977101772289</c:v>
                </c:pt>
                <c:pt idx="9691">
                  <c:v>0.16633524150391768</c:v>
                </c:pt>
                <c:pt idx="9692">
                  <c:v>0.16645079220458872</c:v>
                </c:pt>
                <c:pt idx="9693">
                  <c:v>0.16656642317788206</c:v>
                </c:pt>
                <c:pt idx="9694">
                  <c:v>0.16668213447835079</c:v>
                </c:pt>
                <c:pt idx="9695">
                  <c:v>0.16679792616058348</c:v>
                </c:pt>
                <c:pt idx="9696">
                  <c:v>0.16691379828284741</c:v>
                </c:pt>
                <c:pt idx="9697">
                  <c:v>0.16702975089980948</c:v>
                </c:pt>
                <c:pt idx="9698">
                  <c:v>0.16714578406617206</c:v>
                </c:pt>
                <c:pt idx="9699">
                  <c:v>0.16726189784032394</c:v>
                </c:pt>
                <c:pt idx="9700">
                  <c:v>0.16737809227704606</c:v>
                </c:pt>
                <c:pt idx="9701">
                  <c:v>0.16749436743115489</c:v>
                </c:pt>
                <c:pt idx="9702">
                  <c:v>0.16761072336116098</c:v>
                </c:pt>
                <c:pt idx="9703">
                  <c:v>0.16772716012195948</c:v>
                </c:pt>
                <c:pt idx="9704">
                  <c:v>0.16784367776970241</c:v>
                </c:pt>
                <c:pt idx="9705">
                  <c:v>0.1679602763593587</c:v>
                </c:pt>
                <c:pt idx="9706">
                  <c:v>0.16807695594960168</c:v>
                </c:pt>
                <c:pt idx="9707">
                  <c:v>0.16819371659547919</c:v>
                </c:pt>
                <c:pt idx="9708">
                  <c:v>0.16831055835207481</c:v>
                </c:pt>
                <c:pt idx="9709">
                  <c:v>0.16842748127818424</c:v>
                </c:pt>
                <c:pt idx="9710">
                  <c:v>0.16854448542897016</c:v>
                </c:pt>
                <c:pt idx="9711">
                  <c:v>0.16866157085963096</c:v>
                </c:pt>
                <c:pt idx="9712">
                  <c:v>0.16877873762908502</c:v>
                </c:pt>
                <c:pt idx="9713">
                  <c:v>0.16889598579261003</c:v>
                </c:pt>
                <c:pt idx="9714">
                  <c:v>0.16901331540551953</c:v>
                </c:pt>
                <c:pt idx="9715">
                  <c:v>0.16913072652685471</c:v>
                </c:pt>
                <c:pt idx="9716">
                  <c:v>0.16924821921200858</c:v>
                </c:pt>
                <c:pt idx="9717">
                  <c:v>0.16936579351764236</c:v>
                </c:pt>
                <c:pt idx="9718">
                  <c:v>0.16948344949922345</c:v>
                </c:pt>
                <c:pt idx="9719">
                  <c:v>0.16960118721595729</c:v>
                </c:pt>
                <c:pt idx="9720">
                  <c:v>0.16971900672339094</c:v>
                </c:pt>
                <c:pt idx="9721">
                  <c:v>0.1698369080771075</c:v>
                </c:pt>
                <c:pt idx="9722">
                  <c:v>0.16995489133643585</c:v>
                </c:pt>
                <c:pt idx="9723">
                  <c:v>0.17007295655703894</c:v>
                </c:pt>
                <c:pt idx="9724">
                  <c:v>0.17019110379461574</c:v>
                </c:pt>
                <c:pt idx="9725">
                  <c:v>0.17030933310861895</c:v>
                </c:pt>
                <c:pt idx="9726">
                  <c:v>0.17042764455482751</c:v>
                </c:pt>
                <c:pt idx="9727">
                  <c:v>0.17054603818905661</c:v>
                </c:pt>
                <c:pt idx="9728">
                  <c:v>0.1706645140708829</c:v>
                </c:pt>
                <c:pt idx="9729">
                  <c:v>0.17078307225620168</c:v>
                </c:pt>
                <c:pt idx="9730">
                  <c:v>0.17090171280094452</c:v>
                </c:pt>
                <c:pt idx="9731">
                  <c:v>0.1710204357648123</c:v>
                </c:pt>
                <c:pt idx="9732">
                  <c:v>0.17113924120381693</c:v>
                </c:pt>
                <c:pt idx="9733">
                  <c:v>0.17125812917525268</c:v>
                </c:pt>
                <c:pt idx="9734">
                  <c:v>0.17137709973520673</c:v>
                </c:pt>
                <c:pt idx="9735">
                  <c:v>0.171496152943546</c:v>
                </c:pt>
                <c:pt idx="9736">
                  <c:v>0.1716152888564382</c:v>
                </c:pt>
                <c:pt idx="9737">
                  <c:v>0.17173450753008745</c:v>
                </c:pt>
                <c:pt idx="9738">
                  <c:v>0.17185380902448555</c:v>
                </c:pt>
                <c:pt idx="9739">
                  <c:v>0.17197319339591732</c:v>
                </c:pt>
                <c:pt idx="9740">
                  <c:v>0.17209266070070411</c:v>
                </c:pt>
                <c:pt idx="9741">
                  <c:v>0.17221221099896286</c:v>
                </c:pt>
                <c:pt idx="9742">
                  <c:v>0.17233184434709573</c:v>
                </c:pt>
                <c:pt idx="9743">
                  <c:v>0.17245156080154156</c:v>
                </c:pt>
                <c:pt idx="9744">
                  <c:v>0.17257136042254262</c:v>
                </c:pt>
                <c:pt idx="9745">
                  <c:v>0.17269124326661875</c:v>
                </c:pt>
                <c:pt idx="9746">
                  <c:v>0.17281120939032646</c:v>
                </c:pt>
                <c:pt idx="9747">
                  <c:v>0.17293125885403368</c:v>
                </c:pt>
                <c:pt idx="9748">
                  <c:v>0.17305139171437808</c:v>
                </c:pt>
                <c:pt idx="9749">
                  <c:v>0.17317160802929416</c:v>
                </c:pt>
                <c:pt idx="9750">
                  <c:v>0.17329190785549572</c:v>
                </c:pt>
                <c:pt idx="9751">
                  <c:v>0.17341229125351862</c:v>
                </c:pt>
                <c:pt idx="9752">
                  <c:v>0.17353275828015807</c:v>
                </c:pt>
                <c:pt idx="9753">
                  <c:v>0.17365330899224621</c:v>
                </c:pt>
                <c:pt idx="9754">
                  <c:v>0.17377394345044514</c:v>
                </c:pt>
                <c:pt idx="9755">
                  <c:v>0.17389466171166851</c:v>
                </c:pt>
                <c:pt idx="9756">
                  <c:v>0.17401546383286701</c:v>
                </c:pt>
                <c:pt idx="9757">
                  <c:v>0.1741363498748292</c:v>
                </c:pt>
                <c:pt idx="9758">
                  <c:v>0.17425731989458751</c:v>
                </c:pt>
                <c:pt idx="9759">
                  <c:v>0.1743783739492113</c:v>
                </c:pt>
                <c:pt idx="9760">
                  <c:v>0.17449951209961595</c:v>
                </c:pt>
                <c:pt idx="9761">
                  <c:v>0.17462073440295284</c:v>
                </c:pt>
                <c:pt idx="9762">
                  <c:v>0.17474204091768178</c:v>
                </c:pt>
                <c:pt idx="9763">
                  <c:v>0.17486343170103091</c:v>
                </c:pt>
                <c:pt idx="9764">
                  <c:v>0.17498490681408502</c:v>
                </c:pt>
                <c:pt idx="9765">
                  <c:v>0.17510646631415447</c:v>
                </c:pt>
                <c:pt idx="9766">
                  <c:v>0.17522811025858676</c:v>
                </c:pt>
                <c:pt idx="9767">
                  <c:v>0.17534983870859405</c:v>
                </c:pt>
                <c:pt idx="9768">
                  <c:v>0.1754716517216062</c:v>
                </c:pt>
                <c:pt idx="9769">
                  <c:v>0.17559354935509033</c:v>
                </c:pt>
                <c:pt idx="9770">
                  <c:v>0.17571553167038625</c:v>
                </c:pt>
                <c:pt idx="9771">
                  <c:v>0.17583759872504362</c:v>
                </c:pt>
                <c:pt idx="9772">
                  <c:v>0.17595975057664937</c:v>
                </c:pt>
                <c:pt idx="9773">
                  <c:v>0.17608198728667129</c:v>
                </c:pt>
                <c:pt idx="9774">
                  <c:v>0.176204308912779</c:v>
                </c:pt>
                <c:pt idx="9775">
                  <c:v>0.17632671551267953</c:v>
                </c:pt>
                <c:pt idx="9776">
                  <c:v>0.17644920714796886</c:v>
                </c:pt>
                <c:pt idx="9777">
                  <c:v>0.17657178387643691</c:v>
                </c:pt>
                <c:pt idx="9778">
                  <c:v>0.1766944457571967</c:v>
                </c:pt>
                <c:pt idx="9779">
                  <c:v>0.17681719284811576</c:v>
                </c:pt>
                <c:pt idx="9780">
                  <c:v>0.17694002521096142</c:v>
                </c:pt>
                <c:pt idx="9781">
                  <c:v>0.17706294290368432</c:v>
                </c:pt>
                <c:pt idx="9782">
                  <c:v>0.17718594598427273</c:v>
                </c:pt>
                <c:pt idx="9783">
                  <c:v>0.17730903451462277</c:v>
                </c:pt>
                <c:pt idx="9784">
                  <c:v>0.17743220855280592</c:v>
                </c:pt>
                <c:pt idx="9785">
                  <c:v>0.17755546815693138</c:v>
                </c:pt>
                <c:pt idx="9786">
                  <c:v>0.17767881338902439</c:v>
                </c:pt>
                <c:pt idx="9787">
                  <c:v>0.17780224430727753</c:v>
                </c:pt>
                <c:pt idx="9788">
                  <c:v>0.17792576096992119</c:v>
                </c:pt>
                <c:pt idx="9789">
                  <c:v>0.1780493634391099</c:v>
                </c:pt>
                <c:pt idx="9790">
                  <c:v>0.1781730517731577</c:v>
                </c:pt>
                <c:pt idx="9791">
                  <c:v>0.17829682603041636</c:v>
                </c:pt>
                <c:pt idx="9792">
                  <c:v>0.17842068627317006</c:v>
                </c:pt>
                <c:pt idx="9793">
                  <c:v>0.17854463255985442</c:v>
                </c:pt>
                <c:pt idx="9794">
                  <c:v>0.17866866495024294</c:v>
                </c:pt>
                <c:pt idx="9795">
                  <c:v>0.17879278350284969</c:v>
                </c:pt>
                <c:pt idx="9796">
                  <c:v>0.17891698828013214</c:v>
                </c:pt>
                <c:pt idx="9797">
                  <c:v>0.17904127934068842</c:v>
                </c:pt>
                <c:pt idx="9798">
                  <c:v>0.17916565674315468</c:v>
                </c:pt>
                <c:pt idx="9799">
                  <c:v>0.17929012055011864</c:v>
                </c:pt>
                <c:pt idx="9800">
                  <c:v>0.1794146708203006</c:v>
                </c:pt>
                <c:pt idx="9801">
                  <c:v>0.17953930761245906</c:v>
                </c:pt>
                <c:pt idx="9802">
                  <c:v>0.17966403098931222</c:v>
                </c:pt>
                <c:pt idx="9803">
                  <c:v>0.17978884100970288</c:v>
                </c:pt>
                <c:pt idx="9804">
                  <c:v>0.17991373773251201</c:v>
                </c:pt>
                <c:pt idx="9805">
                  <c:v>0.18003872122058867</c:v>
                </c:pt>
                <c:pt idx="9806">
                  <c:v>0.18016379153289835</c:v>
                </c:pt>
                <c:pt idx="9807">
                  <c:v>0.18028894872975662</c:v>
                </c:pt>
                <c:pt idx="9808">
                  <c:v>0.18041419287020824</c:v>
                </c:pt>
                <c:pt idx="9809">
                  <c:v>0.18053952401727702</c:v>
                </c:pt>
                <c:pt idx="9810">
                  <c:v>0.18066494223009258</c:v>
                </c:pt>
                <c:pt idx="9811">
                  <c:v>0.18079044756782275</c:v>
                </c:pt>
                <c:pt idx="9812">
                  <c:v>0.18091604009362286</c:v>
                </c:pt>
                <c:pt idx="9813">
                  <c:v>0.18104171986674578</c:v>
                </c:pt>
                <c:pt idx="9814">
                  <c:v>0.18116748694648274</c:v>
                </c:pt>
                <c:pt idx="9815">
                  <c:v>0.1812933413961208</c:v>
                </c:pt>
                <c:pt idx="9816">
                  <c:v>0.1814192832750364</c:v>
                </c:pt>
                <c:pt idx="9817">
                  <c:v>0.18154531264264442</c:v>
                </c:pt>
                <c:pt idx="9818">
                  <c:v>0.1816714295623639</c:v>
                </c:pt>
                <c:pt idx="9819">
                  <c:v>0.18179763409369509</c:v>
                </c:pt>
                <c:pt idx="9820">
                  <c:v>0.18192392629617685</c:v>
                </c:pt>
                <c:pt idx="9821">
                  <c:v>0.18205030623336041</c:v>
                </c:pt>
                <c:pt idx="9822">
                  <c:v>0.18217677396487014</c:v>
                </c:pt>
                <c:pt idx="9823">
                  <c:v>0.18230332955169548</c:v>
                </c:pt>
                <c:pt idx="9824">
                  <c:v>0.18242997305354092</c:v>
                </c:pt>
                <c:pt idx="9825">
                  <c:v>0.18255670453413447</c:v>
                </c:pt>
                <c:pt idx="9826">
                  <c:v>0.18268352405326632</c:v>
                </c:pt>
                <c:pt idx="9827">
                  <c:v>0.18281043167076549</c:v>
                </c:pt>
                <c:pt idx="9828">
                  <c:v>0.18293742745049288</c:v>
                </c:pt>
                <c:pt idx="9829">
                  <c:v>0.18306451145236341</c:v>
                </c:pt>
                <c:pt idx="9830">
                  <c:v>0.18319168373633082</c:v>
                </c:pt>
                <c:pt idx="9831">
                  <c:v>0.18331894436638921</c:v>
                </c:pt>
                <c:pt idx="9832">
                  <c:v>0.18344629340257845</c:v>
                </c:pt>
                <c:pt idx="9833">
                  <c:v>0.18357373090497733</c:v>
                </c:pt>
                <c:pt idx="9834">
                  <c:v>0.18370125693771341</c:v>
                </c:pt>
                <c:pt idx="9835">
                  <c:v>0.18382887156095176</c:v>
                </c:pt>
                <c:pt idx="9836">
                  <c:v>0.1839565748348965</c:v>
                </c:pt>
                <c:pt idx="9837">
                  <c:v>0.18408436682380885</c:v>
                </c:pt>
                <c:pt idx="9838">
                  <c:v>0.18421224758797944</c:v>
                </c:pt>
                <c:pt idx="9839">
                  <c:v>0.18434021718907914</c:v>
                </c:pt>
                <c:pt idx="9840">
                  <c:v>0.18446827568747948</c:v>
                </c:pt>
                <c:pt idx="9841">
                  <c:v>0.18459642314762054</c:v>
                </c:pt>
                <c:pt idx="9842">
                  <c:v>0.18472465962996054</c:v>
                </c:pt>
                <c:pt idx="9843">
                  <c:v>0.18485298519499699</c:v>
                </c:pt>
                <c:pt idx="9844">
                  <c:v>0.18498139990730428</c:v>
                </c:pt>
                <c:pt idx="9845">
                  <c:v>0.18510990382746678</c:v>
                </c:pt>
                <c:pt idx="9846">
                  <c:v>0.18523849701610812</c:v>
                </c:pt>
                <c:pt idx="9847">
                  <c:v>0.18536717953793738</c:v>
                </c:pt>
                <c:pt idx="9848">
                  <c:v>0.18549595145366526</c:v>
                </c:pt>
                <c:pt idx="9849">
                  <c:v>0.18562481282404183</c:v>
                </c:pt>
                <c:pt idx="9850">
                  <c:v>0.18575376371391117</c:v>
                </c:pt>
                <c:pt idx="9851">
                  <c:v>0.18588280418411052</c:v>
                </c:pt>
                <c:pt idx="9852">
                  <c:v>0.1860119342968701</c:v>
                </c:pt>
                <c:pt idx="9853">
                  <c:v>0.18614115411310897</c:v>
                </c:pt>
                <c:pt idx="9854">
                  <c:v>0.1862704636978515</c:v>
                </c:pt>
                <c:pt idx="9855">
                  <c:v>0.18639986311210424</c:v>
                </c:pt>
                <c:pt idx="9856">
                  <c:v>0.18652935241691332</c:v>
                </c:pt>
                <c:pt idx="9857">
                  <c:v>0.18665893167743874</c:v>
                </c:pt>
                <c:pt idx="9858">
                  <c:v>0.18678860095481425</c:v>
                </c:pt>
                <c:pt idx="9859">
                  <c:v>0.18691836031021331</c:v>
                </c:pt>
                <c:pt idx="9860">
                  <c:v>0.1870482098089318</c:v>
                </c:pt>
                <c:pt idx="9861">
                  <c:v>0.187178149512231</c:v>
                </c:pt>
                <c:pt idx="9862">
                  <c:v>0.18730817948141187</c:v>
                </c:pt>
                <c:pt idx="9863">
                  <c:v>0.18743829978190654</c:v>
                </c:pt>
                <c:pt idx="9864">
                  <c:v>0.18756851047510401</c:v>
                </c:pt>
                <c:pt idx="9865">
                  <c:v>0.18769881162243313</c:v>
                </c:pt>
                <c:pt idx="9866">
                  <c:v>0.1878292032894624</c:v>
                </c:pt>
                <c:pt idx="9867">
                  <c:v>0.18795968553770892</c:v>
                </c:pt>
                <c:pt idx="9868">
                  <c:v>0.18809025843009816</c:v>
                </c:pt>
                <c:pt idx="9869">
                  <c:v>0.18822092202822979</c:v>
                </c:pt>
                <c:pt idx="9870">
                  <c:v>0.18835167639785477</c:v>
                </c:pt>
                <c:pt idx="9871">
                  <c:v>0.18848252160066128</c:v>
                </c:pt>
                <c:pt idx="9872">
                  <c:v>0.18861345769837748</c:v>
                </c:pt>
                <c:pt idx="9873">
                  <c:v>0.1887444847568914</c:v>
                </c:pt>
                <c:pt idx="9874">
                  <c:v>0.18887560283801993</c:v>
                </c:pt>
                <c:pt idx="9875">
                  <c:v>0.18900681200361991</c:v>
                </c:pt>
                <c:pt idx="9876">
                  <c:v>0.18913811231971683</c:v>
                </c:pt>
                <c:pt idx="9877">
                  <c:v>0.18926950384825644</c:v>
                </c:pt>
                <c:pt idx="9878">
                  <c:v>0.18940098665122465</c:v>
                </c:pt>
                <c:pt idx="9879">
                  <c:v>0.18953256079478462</c:v>
                </c:pt>
                <c:pt idx="9880">
                  <c:v>0.18966422634101127</c:v>
                </c:pt>
                <c:pt idx="9881">
                  <c:v>0.18979598335201978</c:v>
                </c:pt>
                <c:pt idx="9882">
                  <c:v>0.18992783189411133</c:v>
                </c:pt>
                <c:pt idx="9883">
                  <c:v>0.19005977202949026</c:v>
                </c:pt>
                <c:pt idx="9884">
                  <c:v>0.19019180382178516</c:v>
                </c:pt>
                <c:pt idx="9885">
                  <c:v>0.19032392733328396</c:v>
                </c:pt>
                <c:pt idx="9886">
                  <c:v>0.19045614263047225</c:v>
                </c:pt>
                <c:pt idx="9887">
                  <c:v>0.19058844977572742</c:v>
                </c:pt>
                <c:pt idx="9888">
                  <c:v>0.19072084883146737</c:v>
                </c:pt>
                <c:pt idx="9889">
                  <c:v>0.19085333986431632</c:v>
                </c:pt>
                <c:pt idx="9890">
                  <c:v>0.19098592293678177</c:v>
                </c:pt>
                <c:pt idx="9891">
                  <c:v>0.19111859811141174</c:v>
                </c:pt>
                <c:pt idx="9892">
                  <c:v>0.19125136545496946</c:v>
                </c:pt>
                <c:pt idx="9893">
                  <c:v>0.19138422503009273</c:v>
                </c:pt>
                <c:pt idx="9894">
                  <c:v>0.19151717689946005</c:v>
                </c:pt>
                <c:pt idx="9895">
                  <c:v>0.19165022112997387</c:v>
                </c:pt>
                <c:pt idx="9896">
                  <c:v>0.19178335778440264</c:v>
                </c:pt>
                <c:pt idx="9897">
                  <c:v>0.19191658692695196</c:v>
                </c:pt>
                <c:pt idx="9898">
                  <c:v>0.19204990862047464</c:v>
                </c:pt>
                <c:pt idx="9899">
                  <c:v>0.1921833229320592</c:v>
                </c:pt>
                <c:pt idx="9900">
                  <c:v>0.19231682992464874</c:v>
                </c:pt>
                <c:pt idx="9901">
                  <c:v>0.19245042966122713</c:v>
                </c:pt>
                <c:pt idx="9902">
                  <c:v>0.19258412220902282</c:v>
                </c:pt>
                <c:pt idx="9903">
                  <c:v>0.19271790763111021</c:v>
                </c:pt>
                <c:pt idx="9904">
                  <c:v>0.19285178599060451</c:v>
                </c:pt>
                <c:pt idx="9905">
                  <c:v>0.19298575735487439</c:v>
                </c:pt>
                <c:pt idx="9906">
                  <c:v>0.19311982178712572</c:v>
                </c:pt>
                <c:pt idx="9907">
                  <c:v>0.1932539793506054</c:v>
                </c:pt>
                <c:pt idx="9908">
                  <c:v>0.19338823011282258</c:v>
                </c:pt>
                <c:pt idx="9909">
                  <c:v>0.19352257413711496</c:v>
                </c:pt>
                <c:pt idx="9910">
                  <c:v>0.19365701148686132</c:v>
                </c:pt>
                <c:pt idx="9911">
                  <c:v>0.19379154222971159</c:v>
                </c:pt>
                <c:pt idx="9912">
                  <c:v>0.19392616642913563</c:v>
                </c:pt>
                <c:pt idx="9913">
                  <c:v>0.19406088415005629</c:v>
                </c:pt>
                <c:pt idx="9914">
                  <c:v>0.19419569545602872</c:v>
                </c:pt>
                <c:pt idx="9915">
                  <c:v>0.194330600414891</c:v>
                </c:pt>
                <c:pt idx="9916">
                  <c:v>0.19446559909028949</c:v>
                </c:pt>
                <c:pt idx="9917">
                  <c:v>0.19460069154591184</c:v>
                </c:pt>
                <c:pt idx="9918">
                  <c:v>0.19473587784973759</c:v>
                </c:pt>
                <c:pt idx="9919">
                  <c:v>0.19487115806554586</c:v>
                </c:pt>
                <c:pt idx="9920">
                  <c:v>0.19500653225715708</c:v>
                </c:pt>
                <c:pt idx="9921">
                  <c:v>0.19514200049269265</c:v>
                </c:pt>
                <c:pt idx="9922">
                  <c:v>0.19527756283606462</c:v>
                </c:pt>
                <c:pt idx="9923">
                  <c:v>0.19541321935122657</c:v>
                </c:pt>
                <c:pt idx="9924">
                  <c:v>0.1955489701064419</c:v>
                </c:pt>
                <c:pt idx="9925">
                  <c:v>0.19568481516575603</c:v>
                </c:pt>
                <c:pt idx="9926">
                  <c:v>0.19582075459325585</c:v>
                </c:pt>
                <c:pt idx="9927">
                  <c:v>0.19595678845734718</c:v>
                </c:pt>
                <c:pt idx="9928">
                  <c:v>0.19609291682220895</c:v>
                </c:pt>
                <c:pt idx="9929">
                  <c:v>0.19622913975348949</c:v>
                </c:pt>
                <c:pt idx="9930">
                  <c:v>0.19636545731545399</c:v>
                </c:pt>
                <c:pt idx="9931">
                  <c:v>0.19650186957669855</c:v>
                </c:pt>
                <c:pt idx="9932">
                  <c:v>0.19663837660158062</c:v>
                </c:pt>
                <c:pt idx="9933">
                  <c:v>0.1967749784544994</c:v>
                </c:pt>
                <c:pt idx="9934">
                  <c:v>0.19691167520419406</c:v>
                </c:pt>
                <c:pt idx="9935">
                  <c:v>0.19704846691515626</c:v>
                </c:pt>
                <c:pt idx="9936">
                  <c:v>0.19718535365191953</c:v>
                </c:pt>
                <c:pt idx="9937">
                  <c:v>0.19732233548336633</c:v>
                </c:pt>
                <c:pt idx="9938">
                  <c:v>0.19745941247412294</c:v>
                </c:pt>
                <c:pt idx="9939">
                  <c:v>0.19759658468885735</c:v>
                </c:pt>
                <c:pt idx="9940">
                  <c:v>0.19773385219659576</c:v>
                </c:pt>
                <c:pt idx="9941">
                  <c:v>0.19787121506209915</c:v>
                </c:pt>
                <c:pt idx="9942">
                  <c:v>0.19800867335161118</c:v>
                </c:pt>
                <c:pt idx="9943">
                  <c:v>0.19814622712997981</c:v>
                </c:pt>
                <c:pt idx="9944">
                  <c:v>0.1982838764664232</c:v>
                </c:pt>
                <c:pt idx="9945">
                  <c:v>0.19842162142588249</c:v>
                </c:pt>
                <c:pt idx="9946">
                  <c:v>0.19855946207334085</c:v>
                </c:pt>
                <c:pt idx="9947">
                  <c:v>0.19869739847816084</c:v>
                </c:pt>
                <c:pt idx="9948">
                  <c:v>0.19883543070541898</c:v>
                </c:pt>
                <c:pt idx="9949">
                  <c:v>0.19897355882023401</c:v>
                </c:pt>
                <c:pt idx="9950">
                  <c:v>0.19911178289211312</c:v>
                </c:pt>
                <c:pt idx="9951">
                  <c:v>0.19925010298626855</c:v>
                </c:pt>
                <c:pt idx="9952">
                  <c:v>0.19938851916795483</c:v>
                </c:pt>
                <c:pt idx="9953">
                  <c:v>0.19952703150682413</c:v>
                </c:pt>
                <c:pt idx="9954">
                  <c:v>0.19966564006822471</c:v>
                </c:pt>
                <c:pt idx="9955">
                  <c:v>0.19980434491754717</c:v>
                </c:pt>
                <c:pt idx="9956">
                  <c:v>0.19994314612458891</c:v>
                </c:pt>
                <c:pt idx="9957">
                  <c:v>0.20008204375483446</c:v>
                </c:pt>
                <c:pt idx="9958">
                  <c:v>0.20022103787526768</c:v>
                </c:pt>
                <c:pt idx="9959">
                  <c:v>0.20036012855146107</c:v>
                </c:pt>
                <c:pt idx="9960">
                  <c:v>0.20049931585340619</c:v>
                </c:pt>
                <c:pt idx="9961">
                  <c:v>0.20063859984676968</c:v>
                </c:pt>
                <c:pt idx="9962">
                  <c:v>0.2007779805972609</c:v>
                </c:pt>
                <c:pt idx="9963">
                  <c:v>0.2009174581750173</c:v>
                </c:pt>
                <c:pt idx="9964">
                  <c:v>0.20105703264584254</c:v>
                </c:pt>
                <c:pt idx="9965">
                  <c:v>0.20119670407558293</c:v>
                </c:pt>
                <c:pt idx="9966">
                  <c:v>0.20133647253452228</c:v>
                </c:pt>
                <c:pt idx="9967">
                  <c:v>0.20147633808860146</c:v>
                </c:pt>
                <c:pt idx="9968">
                  <c:v>0.20161630080380408</c:v>
                </c:pt>
                <c:pt idx="9969">
                  <c:v>0.20175636075056053</c:v>
                </c:pt>
                <c:pt idx="9970">
                  <c:v>0.2018965179949492</c:v>
                </c:pt>
                <c:pt idx="9971">
                  <c:v>0.20203677260309136</c:v>
                </c:pt>
                <c:pt idx="9972">
                  <c:v>0.2021771246455642</c:v>
                </c:pt>
                <c:pt idx="9973">
                  <c:v>0.20231757418858395</c:v>
                </c:pt>
                <c:pt idx="9974">
                  <c:v>0.20245812129988286</c:v>
                </c:pt>
                <c:pt idx="9975">
                  <c:v>0.2025987660457661</c:v>
                </c:pt>
                <c:pt idx="9976">
                  <c:v>0.20273950849700723</c:v>
                </c:pt>
                <c:pt idx="9977">
                  <c:v>0.2028803487200066</c:v>
                </c:pt>
                <c:pt idx="9978">
                  <c:v>0.20302128678120773</c:v>
                </c:pt>
                <c:pt idx="9979">
                  <c:v>0.20316232275153173</c:v>
                </c:pt>
                <c:pt idx="9980">
                  <c:v>0.20330345669751751</c:v>
                </c:pt>
                <c:pt idx="9981">
                  <c:v>0.20344468868574708</c:v>
                </c:pt>
                <c:pt idx="9982">
                  <c:v>0.20358601878728949</c:v>
                </c:pt>
                <c:pt idx="9983">
                  <c:v>0.2037274470688224</c:v>
                </c:pt>
                <c:pt idx="9984">
                  <c:v>0.20386897359706671</c:v>
                </c:pt>
                <c:pt idx="9985">
                  <c:v>0.20401059844323965</c:v>
                </c:pt>
                <c:pt idx="9986">
                  <c:v>0.20415232167415795</c:v>
                </c:pt>
                <c:pt idx="9987">
                  <c:v>0.20429414335816806</c:v>
                </c:pt>
                <c:pt idx="9988">
                  <c:v>0.2044360635621765</c:v>
                </c:pt>
                <c:pt idx="9989">
                  <c:v>0.20457808235759861</c:v>
                </c:pt>
                <c:pt idx="9990">
                  <c:v>0.20472019981143694</c:v>
                </c:pt>
                <c:pt idx="9991">
                  <c:v>0.20486241599073754</c:v>
                </c:pt>
                <c:pt idx="9992">
                  <c:v>0.20500473096706467</c:v>
                </c:pt>
                <c:pt idx="9993">
                  <c:v>0.20514714480756069</c:v>
                </c:pt>
                <c:pt idx="9994">
                  <c:v>0.20528965757941137</c:v>
                </c:pt>
                <c:pt idx="9995">
                  <c:v>0.20543226935433032</c:v>
                </c:pt>
                <c:pt idx="9996">
                  <c:v>0.20557498019959983</c:v>
                </c:pt>
                <c:pt idx="9997">
                  <c:v>0.20571779018254588</c:v>
                </c:pt>
                <c:pt idx="9998">
                  <c:v>0.20586069937503157</c:v>
                </c:pt>
                <c:pt idx="9999">
                  <c:v>0.20600370784447952</c:v>
                </c:pt>
                <c:pt idx="10000">
                  <c:v>0.20614681565835613</c:v>
                </c:pt>
                <c:pt idx="10001">
                  <c:v>0.20629002288867437</c:v>
                </c:pt>
                <c:pt idx="10002">
                  <c:v>0.20643332960299748</c:v>
                </c:pt>
                <c:pt idx="10003">
                  <c:v>0.20657673587043557</c:v>
                </c:pt>
                <c:pt idx="10004">
                  <c:v>0.2067202417586427</c:v>
                </c:pt>
                <c:pt idx="10005">
                  <c:v>0.20686384733983215</c:v>
                </c:pt>
                <c:pt idx="10006">
                  <c:v>0.20700755268175511</c:v>
                </c:pt>
                <c:pt idx="10007">
                  <c:v>0.20715135785220667</c:v>
                </c:pt>
                <c:pt idx="10008">
                  <c:v>0.20729526292355077</c:v>
                </c:pt>
                <c:pt idx="10009">
                  <c:v>0.2074392679636799</c:v>
                </c:pt>
                <c:pt idx="10010">
                  <c:v>0.20758337304053054</c:v>
                </c:pt>
                <c:pt idx="10011">
                  <c:v>0.20772757822661753</c:v>
                </c:pt>
                <c:pt idx="10012">
                  <c:v>0.20787188358997491</c:v>
                </c:pt>
                <c:pt idx="10013">
                  <c:v>0.2080162891986809</c:v>
                </c:pt>
                <c:pt idx="10014">
                  <c:v>0.20816079512540153</c:v>
                </c:pt>
                <c:pt idx="10015">
                  <c:v>0.2083054014383128</c:v>
                </c:pt>
                <c:pt idx="10016">
                  <c:v>0.20845010820563481</c:v>
                </c:pt>
                <c:pt idx="10017">
                  <c:v>0.20859491550018522</c:v>
                </c:pt>
                <c:pt idx="10018">
                  <c:v>0.2087398233902821</c:v>
                </c:pt>
                <c:pt idx="10019">
                  <c:v>0.20888483194580781</c:v>
                </c:pt>
                <c:pt idx="10020">
                  <c:v>0.20902994123517221</c:v>
                </c:pt>
                <c:pt idx="10021">
                  <c:v>0.2091751513313955</c:v>
                </c:pt>
                <c:pt idx="10022">
                  <c:v>0.20932046230298582</c:v>
                </c:pt>
                <c:pt idx="10023">
                  <c:v>0.2094658742184958</c:v>
                </c:pt>
                <c:pt idx="10024">
                  <c:v>0.20961138715109781</c:v>
                </c:pt>
                <c:pt idx="10025">
                  <c:v>0.20975700116944299</c:v>
                </c:pt>
                <c:pt idx="10026">
                  <c:v>0.20990271634222682</c:v>
                </c:pt>
                <c:pt idx="10027">
                  <c:v>0.21004853274277441</c:v>
                </c:pt>
                <c:pt idx="10028">
                  <c:v>0.21019445043987992</c:v>
                </c:pt>
                <c:pt idx="10029">
                  <c:v>0.21034046950238219</c:v>
                </c:pt>
                <c:pt idx="10030">
                  <c:v>0.21048659000375922</c:v>
                </c:pt>
                <c:pt idx="10031">
                  <c:v>0.21063281201294864</c:v>
                </c:pt>
                <c:pt idx="10032">
                  <c:v>0.21077913560046649</c:v>
                </c:pt>
                <c:pt idx="10033">
                  <c:v>0.21092556083534314</c:v>
                </c:pt>
                <c:pt idx="10034">
                  <c:v>0.21107208779126085</c:v>
                </c:pt>
                <c:pt idx="10035">
                  <c:v>0.21121871653734911</c:v>
                </c:pt>
                <c:pt idx="10036">
                  <c:v>0.21136544714278221</c:v>
                </c:pt>
                <c:pt idx="10037">
                  <c:v>0.21151227968139613</c:v>
                </c:pt>
                <c:pt idx="10038">
                  <c:v>0.2116592142224645</c:v>
                </c:pt>
                <c:pt idx="10039">
                  <c:v>0.21180625083530588</c:v>
                </c:pt>
                <c:pt idx="10040">
                  <c:v>0.21195338959391025</c:v>
                </c:pt>
                <c:pt idx="10041">
                  <c:v>0.21210063056769571</c:v>
                </c:pt>
                <c:pt idx="10042">
                  <c:v>0.21224797382612534</c:v>
                </c:pt>
                <c:pt idx="10043">
                  <c:v>0.21239541944334345</c:v>
                </c:pt>
                <c:pt idx="10044">
                  <c:v>0.21254296748891294</c:v>
                </c:pt>
                <c:pt idx="10045">
                  <c:v>0.21269061803244171</c:v>
                </c:pt>
                <c:pt idx="10046">
                  <c:v>0.21283837114822876</c:v>
                </c:pt>
                <c:pt idx="10047">
                  <c:v>0.21298622690598201</c:v>
                </c:pt>
                <c:pt idx="10048">
                  <c:v>0.21313418537700532</c:v>
                </c:pt>
                <c:pt idx="10049">
                  <c:v>0.21328224663110032</c:v>
                </c:pt>
                <c:pt idx="10050">
                  <c:v>0.21343041074277261</c:v>
                </c:pt>
                <c:pt idx="10051">
                  <c:v>0.21357867778192402</c:v>
                </c:pt>
                <c:pt idx="10052">
                  <c:v>0.21372704781850171</c:v>
                </c:pt>
                <c:pt idx="10053">
                  <c:v>0.21387552092716669</c:v>
                </c:pt>
                <c:pt idx="10054">
                  <c:v>0.21402409717796655</c:v>
                </c:pt>
                <c:pt idx="10055">
                  <c:v>0.21417277664099435</c:v>
                </c:pt>
                <c:pt idx="10056">
                  <c:v>0.21432155939106676</c:v>
                </c:pt>
                <c:pt idx="10057">
                  <c:v>0.21447044549837752</c:v>
                </c:pt>
                <c:pt idx="10058">
                  <c:v>0.21461943503316583</c:v>
                </c:pt>
                <c:pt idx="10059">
                  <c:v>0.21476852807040439</c:v>
                </c:pt>
                <c:pt idx="10060">
                  <c:v>0.21491772468043333</c:v>
                </c:pt>
                <c:pt idx="10061">
                  <c:v>0.21506702493363833</c:v>
                </c:pt>
                <c:pt idx="10062">
                  <c:v>0.21521642890514847</c:v>
                </c:pt>
                <c:pt idx="10063">
                  <c:v>0.21536593666545056</c:v>
                </c:pt>
                <c:pt idx="10064">
                  <c:v>0.21551554828664515</c:v>
                </c:pt>
                <c:pt idx="10065">
                  <c:v>0.21566526383931378</c:v>
                </c:pt>
                <c:pt idx="10066">
                  <c:v>0.21581508339879446</c:v>
                </c:pt>
                <c:pt idx="10067">
                  <c:v>0.21596500703577007</c:v>
                </c:pt>
                <c:pt idx="10068">
                  <c:v>0.21611503482096928</c:v>
                </c:pt>
                <c:pt idx="10069">
                  <c:v>0.21626516682988731</c:v>
                </c:pt>
                <c:pt idx="10070">
                  <c:v>0.21641540313335436</c:v>
                </c:pt>
                <c:pt idx="10071">
                  <c:v>0.21656574380224669</c:v>
                </c:pt>
                <c:pt idx="10072">
                  <c:v>0.21671618891221689</c:v>
                </c:pt>
                <c:pt idx="10073">
                  <c:v>0.21686673853424296</c:v>
                </c:pt>
                <c:pt idx="10074">
                  <c:v>0.21701739273934889</c:v>
                </c:pt>
                <c:pt idx="10075">
                  <c:v>0.21716815160334507</c:v>
                </c:pt>
                <c:pt idx="10076">
                  <c:v>0.21731901519735755</c:v>
                </c:pt>
                <c:pt idx="10077">
                  <c:v>0.21746998359414074</c:v>
                </c:pt>
                <c:pt idx="10078">
                  <c:v>0.2176210568649162</c:v>
                </c:pt>
                <c:pt idx="10079">
                  <c:v>0.2177722350857052</c:v>
                </c:pt>
                <c:pt idx="10080">
                  <c:v>0.21792351832783163</c:v>
                </c:pt>
                <c:pt idx="10081">
                  <c:v>0.21807490666266557</c:v>
                </c:pt>
                <c:pt idx="10082">
                  <c:v>0.21822640016638686</c:v>
                </c:pt>
                <c:pt idx="10083">
                  <c:v>0.21837799891046805</c:v>
                </c:pt>
                <c:pt idx="10084">
                  <c:v>0.21852970296642815</c:v>
                </c:pt>
                <c:pt idx="10085">
                  <c:v>0.21868151241060582</c:v>
                </c:pt>
                <c:pt idx="10086">
                  <c:v>0.21883342731462269</c:v>
                </c:pt>
                <c:pt idx="10087">
                  <c:v>0.21898544775014692</c:v>
                </c:pt>
                <c:pt idx="10088">
                  <c:v>0.21913757379367635</c:v>
                </c:pt>
                <c:pt idx="10089">
                  <c:v>0.21928980551698202</c:v>
                </c:pt>
                <c:pt idx="10090">
                  <c:v>0.21944214299188153</c:v>
                </c:pt>
                <c:pt idx="10091">
                  <c:v>0.21959458629503226</c:v>
                </c:pt>
                <c:pt idx="10092">
                  <c:v>0.21974713549835492</c:v>
                </c:pt>
                <c:pt idx="10093">
                  <c:v>0.2198997906754169</c:v>
                </c:pt>
                <c:pt idx="10094">
                  <c:v>0.22005255189823547</c:v>
                </c:pt>
                <c:pt idx="10095">
                  <c:v>0.22020541924368131</c:v>
                </c:pt>
                <c:pt idx="10096">
                  <c:v>0.22035839278387517</c:v>
                </c:pt>
                <c:pt idx="10097">
                  <c:v>0.22051147259098461</c:v>
                </c:pt>
                <c:pt idx="10098">
                  <c:v>0.22066465874204061</c:v>
                </c:pt>
                <c:pt idx="10099">
                  <c:v>0.22081795130931428</c:v>
                </c:pt>
                <c:pt idx="10100">
                  <c:v>0.22097135036512372</c:v>
                </c:pt>
                <c:pt idx="10101">
                  <c:v>0.22112485598666054</c:v>
                </c:pt>
                <c:pt idx="10102">
                  <c:v>0.22127846824634662</c:v>
                </c:pt>
                <c:pt idx="10103">
                  <c:v>0.22143218721665081</c:v>
                </c:pt>
                <c:pt idx="10104">
                  <c:v>0.22158601297492572</c:v>
                </c:pt>
                <c:pt idx="10105">
                  <c:v>0.22173994559374427</c:v>
                </c:pt>
                <c:pt idx="10106">
                  <c:v>0.2218939851457265</c:v>
                </c:pt>
                <c:pt idx="10107">
                  <c:v>0.22204813170838628</c:v>
                </c:pt>
                <c:pt idx="10108">
                  <c:v>0.22220238535444789</c:v>
                </c:pt>
                <c:pt idx="10109">
                  <c:v>0.22235674615830067</c:v>
                </c:pt>
                <c:pt idx="10110">
                  <c:v>0.22251121419276662</c:v>
                </c:pt>
                <c:pt idx="10111">
                  <c:v>0.22266578953557523</c:v>
                </c:pt>
                <c:pt idx="10112">
                  <c:v>0.2228204722596531</c:v>
                </c:pt>
                <c:pt idx="10113">
                  <c:v>0.22297526243797408</c:v>
                </c:pt>
                <c:pt idx="10114">
                  <c:v>0.22313016014842982</c:v>
                </c:pt>
                <c:pt idx="10115">
                  <c:v>0.22328516546409902</c:v>
                </c:pt>
                <c:pt idx="10116">
                  <c:v>0.22344027845810768</c:v>
                </c:pt>
                <c:pt idx="10117">
                  <c:v>0.22359549920850991</c:v>
                </c:pt>
                <c:pt idx="10118">
                  <c:v>0.22375082778853678</c:v>
                </c:pt>
                <c:pt idx="10119">
                  <c:v>0.22390626427146684</c:v>
                </c:pt>
                <c:pt idx="10120">
                  <c:v>0.22406180873551698</c:v>
                </c:pt>
                <c:pt idx="10121">
                  <c:v>0.22421746125407097</c:v>
                </c:pt>
                <c:pt idx="10122">
                  <c:v>0.22437322190219272</c:v>
                </c:pt>
                <c:pt idx="10123">
                  <c:v>0.22452909075336464</c:v>
                </c:pt>
                <c:pt idx="10124">
                  <c:v>0.22468506788602113</c:v>
                </c:pt>
                <c:pt idx="10125">
                  <c:v>0.22484115337375016</c:v>
                </c:pt>
                <c:pt idx="10126">
                  <c:v>0.22499734729018736</c:v>
                </c:pt>
                <c:pt idx="10127">
                  <c:v>0.22515364971393073</c:v>
                </c:pt>
                <c:pt idx="10128">
                  <c:v>0.22531006071872164</c:v>
                </c:pt>
                <c:pt idx="10129">
                  <c:v>0.22546658037834935</c:v>
                </c:pt>
                <c:pt idx="10130">
                  <c:v>0.22562320877157574</c:v>
                </c:pt>
                <c:pt idx="10131">
                  <c:v>0.22577994597229603</c:v>
                </c:pt>
                <c:pt idx="10132">
                  <c:v>0.22593679205445327</c:v>
                </c:pt>
                <c:pt idx="10133">
                  <c:v>0.22609374709697369</c:v>
                </c:pt>
                <c:pt idx="10134">
                  <c:v>0.22625081117390655</c:v>
                </c:pt>
                <c:pt idx="10135">
                  <c:v>0.22640798435934917</c:v>
                </c:pt>
                <c:pt idx="10136">
                  <c:v>0.22656526673239233</c:v>
                </c:pt>
                <c:pt idx="10137">
                  <c:v>0.22672265836723973</c:v>
                </c:pt>
                <c:pt idx="10138">
                  <c:v>0.22688015933979402</c:v>
                </c:pt>
                <c:pt idx="10139">
                  <c:v>0.22703776972435857</c:v>
                </c:pt>
                <c:pt idx="10140">
                  <c:v>0.22719548960024422</c:v>
                </c:pt>
                <c:pt idx="10141">
                  <c:v>0.22735331904186104</c:v>
                </c:pt>
                <c:pt idx="10142">
                  <c:v>0.22751125812366746</c:v>
                </c:pt>
                <c:pt idx="10143">
                  <c:v>0.22766930692513962</c:v>
                </c:pt>
                <c:pt idx="10144">
                  <c:v>0.22782746552084288</c:v>
                </c:pt>
                <c:pt idx="10145">
                  <c:v>0.22798573398539085</c:v>
                </c:pt>
                <c:pt idx="10146">
                  <c:v>0.2281441123984255</c:v>
                </c:pt>
                <c:pt idx="10147">
                  <c:v>0.22830260083466763</c:v>
                </c:pt>
                <c:pt idx="10148">
                  <c:v>0.22846119936888654</c:v>
                </c:pt>
                <c:pt idx="10149">
                  <c:v>0.22861990808089022</c:v>
                </c:pt>
                <c:pt idx="10150">
                  <c:v>0.22877872704555535</c:v>
                </c:pt>
                <c:pt idx="10151">
                  <c:v>0.22893765633780713</c:v>
                </c:pt>
                <c:pt idx="10152">
                  <c:v>0.22909669603762001</c:v>
                </c:pt>
                <c:pt idx="10153">
                  <c:v>0.22925584622002679</c:v>
                </c:pt>
                <c:pt idx="10154">
                  <c:v>0.22941510696177816</c:v>
                </c:pt>
                <c:pt idx="10155">
                  <c:v>0.22957447833800773</c:v>
                </c:pt>
                <c:pt idx="10156">
                  <c:v>0.22973396042891242</c:v>
                </c:pt>
                <c:pt idx="10157">
                  <c:v>0.22989355330973377</c:v>
                </c:pt>
                <c:pt idx="10158">
                  <c:v>0.23005325705576204</c:v>
                </c:pt>
                <c:pt idx="10159">
                  <c:v>0.23021307174736147</c:v>
                </c:pt>
                <c:pt idx="10160">
                  <c:v>0.23037299745993048</c:v>
                </c:pt>
                <c:pt idx="10161">
                  <c:v>0.23053303426891636</c:v>
                </c:pt>
                <c:pt idx="10162">
                  <c:v>0.23069318225485091</c:v>
                </c:pt>
                <c:pt idx="10163">
                  <c:v>0.23085344149328985</c:v>
                </c:pt>
                <c:pt idx="10164">
                  <c:v>0.23101381205983779</c:v>
                </c:pt>
                <c:pt idx="10165">
                  <c:v>0.23117429403519449</c:v>
                </c:pt>
                <c:pt idx="10166">
                  <c:v>0.23133488749507319</c:v>
                </c:pt>
                <c:pt idx="10167">
                  <c:v>0.23149559251692059</c:v>
                </c:pt>
                <c:pt idx="10168">
                  <c:v>0.2316564091765517</c:v>
                </c:pt>
                <c:pt idx="10169">
                  <c:v>0.23181733755489065</c:v>
                </c:pt>
                <c:pt idx="10170">
                  <c:v>0.23197837772786137</c:v>
                </c:pt>
                <c:pt idx="10171">
                  <c:v>0.2321395297714369</c:v>
                </c:pt>
                <c:pt idx="10172">
                  <c:v>0.23230079376671026</c:v>
                </c:pt>
                <c:pt idx="10173">
                  <c:v>0.23246216978976358</c:v>
                </c:pt>
                <c:pt idx="10174">
                  <c:v>0.23262365791672848</c:v>
                </c:pt>
                <c:pt idx="10175">
                  <c:v>0.232785258228867</c:v>
                </c:pt>
                <c:pt idx="10176">
                  <c:v>0.23294697080241999</c:v>
                </c:pt>
                <c:pt idx="10177">
                  <c:v>0.23310879571367782</c:v>
                </c:pt>
                <c:pt idx="10178">
                  <c:v>0.23327073304407198</c:v>
                </c:pt>
                <c:pt idx="10179">
                  <c:v>0.23343278287000241</c:v>
                </c:pt>
                <c:pt idx="10180">
                  <c:v>0.23359494526791846</c:v>
                </c:pt>
                <c:pt idx="10181">
                  <c:v>0.23375722031942153</c:v>
                </c:pt>
                <c:pt idx="10182">
                  <c:v>0.23391960810107087</c:v>
                </c:pt>
                <c:pt idx="10183">
                  <c:v>0.23408210869117846</c:v>
                </c:pt>
                <c:pt idx="10184">
                  <c:v>0.23424472216640635</c:v>
                </c:pt>
                <c:pt idx="10185">
                  <c:v>0.23440744860858292</c:v>
                </c:pt>
                <c:pt idx="10186">
                  <c:v>0.23457028809448036</c:v>
                </c:pt>
                <c:pt idx="10187">
                  <c:v>0.23473324070092055</c:v>
                </c:pt>
                <c:pt idx="10188">
                  <c:v>0.23489630650990259</c:v>
                </c:pt>
                <c:pt idx="10189">
                  <c:v>0.23505948559835874</c:v>
                </c:pt>
                <c:pt idx="10190">
                  <c:v>0.23522277804327113</c:v>
                </c:pt>
                <c:pt idx="10191">
                  <c:v>0.23538618392680979</c:v>
                </c:pt>
                <c:pt idx="10192">
                  <c:v>0.23554970332606748</c:v>
                </c:pt>
                <c:pt idx="10193">
                  <c:v>0.23571333631818683</c:v>
                </c:pt>
                <c:pt idx="10194">
                  <c:v>0.23587708298550933</c:v>
                </c:pt>
                <c:pt idx="10195">
                  <c:v>0.23604094340528839</c:v>
                </c:pt>
                <c:pt idx="10196">
                  <c:v>0.23620491765482765</c:v>
                </c:pt>
                <c:pt idx="10197">
                  <c:v>0.23636900581664022</c:v>
                </c:pt>
                <c:pt idx="10198">
                  <c:v>0.2365332079681407</c:v>
                </c:pt>
                <c:pt idx="10199">
                  <c:v>0.23669752418851611</c:v>
                </c:pt>
                <c:pt idx="10200">
                  <c:v>0.23686195455528503</c:v>
                </c:pt>
                <c:pt idx="10201">
                  <c:v>0.23702649915119012</c:v>
                </c:pt>
                <c:pt idx="10202">
                  <c:v>0.23719115805386132</c:v>
                </c:pt>
                <c:pt idx="10203">
                  <c:v>0.23735593134097893</c:v>
                </c:pt>
                <c:pt idx="10204">
                  <c:v>0.23752081909545814</c:v>
                </c:pt>
                <c:pt idx="10205">
                  <c:v>0.23768582139509078</c:v>
                </c:pt>
                <c:pt idx="10206">
                  <c:v>0.23785093831771917</c:v>
                </c:pt>
                <c:pt idx="10207">
                  <c:v>0.23801616994643143</c:v>
                </c:pt>
                <c:pt idx="10208">
                  <c:v>0.23818151635918161</c:v>
                </c:pt>
                <c:pt idx="10209">
                  <c:v>0.23834697763397433</c:v>
                </c:pt>
                <c:pt idx="10210">
                  <c:v>0.23851255385407105</c:v>
                </c:pt>
                <c:pt idx="10211">
                  <c:v>0.23867824509758837</c:v>
                </c:pt>
                <c:pt idx="10212">
                  <c:v>0.23884405144443144</c:v>
                </c:pt>
                <c:pt idx="10213">
                  <c:v>0.23900997297282184</c:v>
                </c:pt>
                <c:pt idx="10214">
                  <c:v>0.23917600976625258</c:v>
                </c:pt>
                <c:pt idx="10215">
                  <c:v>0.23934216190305763</c:v>
                </c:pt>
                <c:pt idx="10216">
                  <c:v>0.23950842946162171</c:v>
                </c:pt>
                <c:pt idx="10217">
                  <c:v>0.23967481252561193</c:v>
                </c:pt>
                <c:pt idx="10218">
                  <c:v>0.23984131117352567</c:v>
                </c:pt>
                <c:pt idx="10219">
                  <c:v>0.24000792548391106</c:v>
                </c:pt>
                <c:pt idx="10220">
                  <c:v>0.24017465554060977</c:v>
                </c:pt>
                <c:pt idx="10221">
                  <c:v>0.24034150142228281</c:v>
                </c:pt>
                <c:pt idx="10222">
                  <c:v>0.24050846320764216</c:v>
                </c:pt>
                <c:pt idx="10223">
                  <c:v>0.24067554098070437</c:v>
                </c:pt>
                <c:pt idx="10224">
                  <c:v>0.24084273482029445</c:v>
                </c:pt>
                <c:pt idx="10225">
                  <c:v>0.24101004480528856</c:v>
                </c:pt>
                <c:pt idx="10226">
                  <c:v>0.24117747101987846</c:v>
                </c:pt>
                <c:pt idx="10227">
                  <c:v>0.24134501354305357</c:v>
                </c:pt>
                <c:pt idx="10228">
                  <c:v>0.24151267245561178</c:v>
                </c:pt>
                <c:pt idx="10229">
                  <c:v>0.24168044783664866</c:v>
                </c:pt>
                <c:pt idx="10230">
                  <c:v>0.24184833977059012</c:v>
                </c:pt>
                <c:pt idx="10231">
                  <c:v>0.24201634833664534</c:v>
                </c:pt>
                <c:pt idx="10232">
                  <c:v>0.24218447361407483</c:v>
                </c:pt>
                <c:pt idx="10233">
                  <c:v>0.24235271568748057</c:v>
                </c:pt>
                <c:pt idx="10234">
                  <c:v>0.2425210746362369</c:v>
                </c:pt>
                <c:pt idx="10235">
                  <c:v>0.24268955053976965</c:v>
                </c:pt>
                <c:pt idx="10236">
                  <c:v>0.24285814348285725</c:v>
                </c:pt>
                <c:pt idx="10237">
                  <c:v>0.24302685354503956</c:v>
                </c:pt>
                <c:pt idx="10238">
                  <c:v>0.24319568080590809</c:v>
                </c:pt>
                <c:pt idx="10239">
                  <c:v>0.243364625350418</c:v>
                </c:pt>
                <c:pt idx="10240">
                  <c:v>0.24353368725827509</c:v>
                </c:pt>
                <c:pt idx="10241">
                  <c:v>0.24370286660923685</c:v>
                </c:pt>
                <c:pt idx="10242">
                  <c:v>0.2438721634884356</c:v>
                </c:pt>
                <c:pt idx="10243">
                  <c:v>0.24404157797574341</c:v>
                </c:pt>
                <c:pt idx="10244">
                  <c:v>0.24421111015286087</c:v>
                </c:pt>
                <c:pt idx="10245">
                  <c:v>0.24438076009976736</c:v>
                </c:pt>
                <c:pt idx="10246">
                  <c:v>0.24455052790183204</c:v>
                </c:pt>
                <c:pt idx="10247">
                  <c:v>0.24472041363914909</c:v>
                </c:pt>
                <c:pt idx="10248">
                  <c:v>0.24489041739186465</c:v>
                </c:pt>
                <c:pt idx="10249">
                  <c:v>0.2450605392455259</c:v>
                </c:pt>
                <c:pt idx="10250">
                  <c:v>0.24523077928039411</c:v>
                </c:pt>
                <c:pt idx="10251">
                  <c:v>0.24540113757678247</c:v>
                </c:pt>
                <c:pt idx="10252">
                  <c:v>0.24557161422041668</c:v>
                </c:pt>
                <c:pt idx="10253">
                  <c:v>0.2457422092917253</c:v>
                </c:pt>
                <c:pt idx="10254">
                  <c:v>0.2459129228711891</c:v>
                </c:pt>
                <c:pt idx="10255">
                  <c:v>0.2460837550447125</c:v>
                </c:pt>
                <c:pt idx="10256">
                  <c:v>0.24625470589289183</c:v>
                </c:pt>
                <c:pt idx="10257">
                  <c:v>0.24642577549816866</c:v>
                </c:pt>
                <c:pt idx="10258">
                  <c:v>0.24659696394124764</c:v>
                </c:pt>
                <c:pt idx="10259">
                  <c:v>0.24676827130827209</c:v>
                </c:pt>
                <c:pt idx="10260">
                  <c:v>0.2469396976800626</c:v>
                </c:pt>
                <c:pt idx="10261">
                  <c:v>0.24711124313749205</c:v>
                </c:pt>
                <c:pt idx="10262">
                  <c:v>0.24728290776688347</c:v>
                </c:pt>
                <c:pt idx="10263">
                  <c:v>0.24745469164922596</c:v>
                </c:pt>
                <c:pt idx="10264">
                  <c:v>0.2476265948655611</c:v>
                </c:pt>
                <c:pt idx="10265">
                  <c:v>0.24779861750239196</c:v>
                </c:pt>
                <c:pt idx="10266">
                  <c:v>0.24797075964087648</c:v>
                </c:pt>
                <c:pt idx="10267">
                  <c:v>0.2481430213622253</c:v>
                </c:pt>
                <c:pt idx="10268">
                  <c:v>0.24831540275312183</c:v>
                </c:pt>
                <c:pt idx="10269">
                  <c:v>0.24848790389489336</c:v>
                </c:pt>
                <c:pt idx="10270">
                  <c:v>0.24866052486891985</c:v>
                </c:pt>
                <c:pt idx="10271">
                  <c:v>0.24883326576206549</c:v>
                </c:pt>
                <c:pt idx="10272">
                  <c:v>0.24900612665582716</c:v>
                </c:pt>
                <c:pt idx="10273">
                  <c:v>0.24917910763356757</c:v>
                </c:pt>
                <c:pt idx="10274">
                  <c:v>0.24935220877689301</c:v>
                </c:pt>
                <c:pt idx="10275">
                  <c:v>0.2495254301729094</c:v>
                </c:pt>
                <c:pt idx="10276">
                  <c:v>0.24969877190334025</c:v>
                </c:pt>
                <c:pt idx="10277">
                  <c:v>0.24987223404996209</c:v>
                </c:pt>
                <c:pt idx="10278">
                  <c:v>0.25004581670006243</c:v>
                </c:pt>
                <c:pt idx="10279">
                  <c:v>0.25021951993553526</c:v>
                </c:pt>
                <c:pt idx="10280">
                  <c:v>0.25039334383832762</c:v>
                </c:pt>
                <c:pt idx="10281">
                  <c:v>0.25056728849590915</c:v>
                </c:pt>
                <c:pt idx="10282">
                  <c:v>0.25074135399034453</c:v>
                </c:pt>
                <c:pt idx="10283">
                  <c:v>0.25091554040375175</c:v>
                </c:pt>
                <c:pt idx="10284">
                  <c:v>0.2510898478237828</c:v>
                </c:pt>
                <c:pt idx="10285">
                  <c:v>0.25126427633267356</c:v>
                </c:pt>
                <c:pt idx="10286">
                  <c:v>0.25143882601271333</c:v>
                </c:pt>
                <c:pt idx="10287">
                  <c:v>0.25161349695173679</c:v>
                </c:pt>
                <c:pt idx="10288">
                  <c:v>0.25178828923215146</c:v>
                </c:pt>
                <c:pt idx="10289">
                  <c:v>0.25196320293825142</c:v>
                </c:pt>
                <c:pt idx="10290">
                  <c:v>0.25213823815255476</c:v>
                </c:pt>
                <c:pt idx="10291">
                  <c:v>0.25231339496314059</c:v>
                </c:pt>
                <c:pt idx="10292">
                  <c:v>0.25248867345264558</c:v>
                </c:pt>
                <c:pt idx="10293">
                  <c:v>0.25266407370375993</c:v>
                </c:pt>
                <c:pt idx="10294">
                  <c:v>0.25283959580474646</c:v>
                </c:pt>
                <c:pt idx="10295">
                  <c:v>0.25301523983841417</c:v>
                </c:pt>
                <c:pt idx="10296">
                  <c:v>0.25319100588762561</c:v>
                </c:pt>
                <c:pt idx="10297">
                  <c:v>0.25336689404082779</c:v>
                </c:pt>
                <c:pt idx="10298">
                  <c:v>0.2535429043810023</c:v>
                </c:pt>
                <c:pt idx="10299">
                  <c:v>0.25371903699118464</c:v>
                </c:pt>
                <c:pt idx="10300">
                  <c:v>0.25389529196000615</c:v>
                </c:pt>
                <c:pt idx="10301">
                  <c:v>0.25407166937062159</c:v>
                </c:pt>
                <c:pt idx="10302">
                  <c:v>0.25424816930808941</c:v>
                </c:pt>
                <c:pt idx="10303">
                  <c:v>0.25442479185567618</c:v>
                </c:pt>
                <c:pt idx="10304">
                  <c:v>0.25460153710225969</c:v>
                </c:pt>
                <c:pt idx="10305">
                  <c:v>0.25477840513122602</c:v>
                </c:pt>
                <c:pt idx="10306">
                  <c:v>0.2549553960260153</c:v>
                </c:pt>
                <c:pt idx="10307">
                  <c:v>0.25513250987569069</c:v>
                </c:pt>
                <c:pt idx="10308">
                  <c:v>0.25530974676381213</c:v>
                </c:pt>
                <c:pt idx="10309">
                  <c:v>0.25548710677399383</c:v>
                </c:pt>
                <c:pt idx="10310">
                  <c:v>0.25566458999548464</c:v>
                </c:pt>
                <c:pt idx="10311">
                  <c:v>0.25584219651201884</c:v>
                </c:pt>
                <c:pt idx="10312">
                  <c:v>0.25601992640738497</c:v>
                </c:pt>
                <c:pt idx="10313">
                  <c:v>0.25619777977101799</c:v>
                </c:pt>
                <c:pt idx="10314">
                  <c:v>0.25637575668682683</c:v>
                </c:pt>
                <c:pt idx="10315">
                  <c:v>0.25655385723877472</c:v>
                </c:pt>
                <c:pt idx="10316">
                  <c:v>0.25673208151648325</c:v>
                </c:pt>
                <c:pt idx="10317">
                  <c:v>0.25691042960403626</c:v>
                </c:pt>
                <c:pt idx="10318">
                  <c:v>0.25708890158744269</c:v>
                </c:pt>
                <c:pt idx="10319">
                  <c:v>0.25726749755089928</c:v>
                </c:pt>
                <c:pt idx="10320">
                  <c:v>0.25744621758427694</c:v>
                </c:pt>
                <c:pt idx="10321">
                  <c:v>0.25762506177189348</c:v>
                </c:pt>
                <c:pt idx="10322">
                  <c:v>0.2578040301981212</c:v>
                </c:pt>
                <c:pt idx="10323">
                  <c:v>0.25798312295301845</c:v>
                </c:pt>
                <c:pt idx="10324">
                  <c:v>0.2581623401210788</c:v>
                </c:pt>
                <c:pt idx="10325">
                  <c:v>0.25834168178685063</c:v>
                </c:pt>
                <c:pt idx="10326">
                  <c:v>0.25852114804058002</c:v>
                </c:pt>
                <c:pt idx="10327">
                  <c:v>0.25870073896693674</c:v>
                </c:pt>
                <c:pt idx="10328">
                  <c:v>0.25888045465064558</c:v>
                </c:pt>
                <c:pt idx="10329">
                  <c:v>0.2590602951821408</c:v>
                </c:pt>
                <c:pt idx="10330">
                  <c:v>0.25924026064626876</c:v>
                </c:pt>
                <c:pt idx="10331">
                  <c:v>0.25942035112793083</c:v>
                </c:pt>
                <c:pt idx="10332">
                  <c:v>0.25960056671775</c:v>
                </c:pt>
                <c:pt idx="10333">
                  <c:v>0.25978090750074956</c:v>
                </c:pt>
                <c:pt idx="10334">
                  <c:v>0.25996137356389942</c:v>
                </c:pt>
                <c:pt idx="10335">
                  <c:v>0.26014196499233705</c:v>
                </c:pt>
                <c:pt idx="10336">
                  <c:v>0.26032268187693758</c:v>
                </c:pt>
                <c:pt idx="10337">
                  <c:v>0.26050352430296075</c:v>
                </c:pt>
                <c:pt idx="10338">
                  <c:v>0.26068449235572172</c:v>
                </c:pt>
                <c:pt idx="10339">
                  <c:v>0.26086558612628497</c:v>
                </c:pt>
                <c:pt idx="10340">
                  <c:v>0.26104680570008815</c:v>
                </c:pt>
                <c:pt idx="10341">
                  <c:v>0.26122815116262421</c:v>
                </c:pt>
                <c:pt idx="10342">
                  <c:v>0.26140962260514777</c:v>
                </c:pt>
                <c:pt idx="10343">
                  <c:v>0.26159122011327451</c:v>
                </c:pt>
                <c:pt idx="10344">
                  <c:v>0.26177294377267574</c:v>
                </c:pt>
                <c:pt idx="10345">
                  <c:v>0.26195479367479629</c:v>
                </c:pt>
                <c:pt idx="10346">
                  <c:v>0.2621367699054305</c:v>
                </c:pt>
                <c:pt idx="10347">
                  <c:v>0.26231887255233693</c:v>
                </c:pt>
                <c:pt idx="10348">
                  <c:v>0.26250110170142527</c:v>
                </c:pt>
                <c:pt idx="10349">
                  <c:v>0.26268345744439464</c:v>
                </c:pt>
                <c:pt idx="10350">
                  <c:v>0.26286593986727802</c:v>
                </c:pt>
                <c:pt idx="10351">
                  <c:v>0.2630485490561642</c:v>
                </c:pt>
                <c:pt idx="10352">
                  <c:v>0.26323128510294358</c:v>
                </c:pt>
                <c:pt idx="10353">
                  <c:v>0.26341414809382857</c:v>
                </c:pt>
                <c:pt idx="10354">
                  <c:v>0.26359713811508745</c:v>
                </c:pt>
                <c:pt idx="10355">
                  <c:v>0.26378025525880233</c:v>
                </c:pt>
                <c:pt idx="10356">
                  <c:v>0.26396349961136539</c:v>
                </c:pt>
                <c:pt idx="10357">
                  <c:v>0.26414687125922487</c:v>
                </c:pt>
                <c:pt idx="10358">
                  <c:v>0.26433037029465478</c:v>
                </c:pt>
                <c:pt idx="10359">
                  <c:v>0.26451399680422755</c:v>
                </c:pt>
                <c:pt idx="10360">
                  <c:v>0.26469775087457176</c:v>
                </c:pt>
                <c:pt idx="10361">
                  <c:v>0.26488163259815384</c:v>
                </c:pt>
                <c:pt idx="10362">
                  <c:v>0.26506564206172673</c:v>
                </c:pt>
                <c:pt idx="10363">
                  <c:v>0.26524977935402955</c:v>
                </c:pt>
                <c:pt idx="10364">
                  <c:v>0.26543404456193187</c:v>
                </c:pt>
                <c:pt idx="10365">
                  <c:v>0.2656184377781573</c:v>
                </c:pt>
                <c:pt idx="10366">
                  <c:v>0.2658029590897002</c:v>
                </c:pt>
                <c:pt idx="10367">
                  <c:v>0.26598760858361115</c:v>
                </c:pt>
                <c:pt idx="10368">
                  <c:v>0.26617238635280721</c:v>
                </c:pt>
                <c:pt idx="10369">
                  <c:v>0.26635729248446416</c:v>
                </c:pt>
                <c:pt idx="10370">
                  <c:v>0.2665423270658141</c:v>
                </c:pt>
                <c:pt idx="10371">
                  <c:v>0.266727490189968</c:v>
                </c:pt>
                <c:pt idx="10372">
                  <c:v>0.26691278194428325</c:v>
                </c:pt>
                <c:pt idx="10373">
                  <c:v>0.26709820241617399</c:v>
                </c:pt>
                <c:pt idx="10374">
                  <c:v>0.2672837516989453</c:v>
                </c:pt>
                <c:pt idx="10375">
                  <c:v>0.26746942988013683</c:v>
                </c:pt>
                <c:pt idx="10376">
                  <c:v>0.26765523704734506</c:v>
                </c:pt>
                <c:pt idx="10377">
                  <c:v>0.26784117329406953</c:v>
                </c:pt>
                <c:pt idx="10378">
                  <c:v>0.26802723870803258</c:v>
                </c:pt>
                <c:pt idx="10379">
                  <c:v>0.26821343337896475</c:v>
                </c:pt>
                <c:pt idx="10380">
                  <c:v>0.26839975739470612</c:v>
                </c:pt>
                <c:pt idx="10381">
                  <c:v>0.26858621084901652</c:v>
                </c:pt>
                <c:pt idx="10382">
                  <c:v>0.26877279382986208</c:v>
                </c:pt>
                <c:pt idx="10383">
                  <c:v>0.26895950642526611</c:v>
                </c:pt>
                <c:pt idx="10384">
                  <c:v>0.26914634872918386</c:v>
                </c:pt>
                <c:pt idx="10385">
                  <c:v>0.26933332082976508</c:v>
                </c:pt>
                <c:pt idx="10386">
                  <c:v>0.2695204228152166</c:v>
                </c:pt>
                <c:pt idx="10387">
                  <c:v>0.26970765477968961</c:v>
                </c:pt>
                <c:pt idx="10388">
                  <c:v>0.26989501681151762</c:v>
                </c:pt>
                <c:pt idx="10389">
                  <c:v>0.27008250899909148</c:v>
                </c:pt>
                <c:pt idx="10390">
                  <c:v>0.27027013143675871</c:v>
                </c:pt>
                <c:pt idx="10391">
                  <c:v>0.27045788421303707</c:v>
                </c:pt>
                <c:pt idx="10392">
                  <c:v>0.27064576741847096</c:v>
                </c:pt>
                <c:pt idx="10393">
                  <c:v>0.27083378114169704</c:v>
                </c:pt>
                <c:pt idx="10394">
                  <c:v>0.27102192547732523</c:v>
                </c:pt>
                <c:pt idx="10395">
                  <c:v>0.27121020051411965</c:v>
                </c:pt>
                <c:pt idx="10396">
                  <c:v>0.27139860634090174</c:v>
                </c:pt>
                <c:pt idx="10397">
                  <c:v>0.27158714305247877</c:v>
                </c:pt>
                <c:pt idx="10398">
                  <c:v>0.27177581073779994</c:v>
                </c:pt>
                <c:pt idx="10399">
                  <c:v>0.27196460948587192</c:v>
                </c:pt>
                <c:pt idx="10400">
                  <c:v>0.27215353939169984</c:v>
                </c:pt>
                <c:pt idx="10401">
                  <c:v>0.27234260054441817</c:v>
                </c:pt>
                <c:pt idx="10402">
                  <c:v>0.27253179303321945</c:v>
                </c:pt>
                <c:pt idx="10403">
                  <c:v>0.2727211169533067</c:v>
                </c:pt>
                <c:pt idx="10404">
                  <c:v>0.27291057239400052</c:v>
                </c:pt>
                <c:pt idx="10405">
                  <c:v>0.27310015944467925</c:v>
                </c:pt>
                <c:pt idx="10406">
                  <c:v>0.27328987820074463</c:v>
                </c:pt>
                <c:pt idx="10407">
                  <c:v>0.2734797287517034</c:v>
                </c:pt>
                <c:pt idx="10408">
                  <c:v>0.2736697111891116</c:v>
                </c:pt>
                <c:pt idx="10409">
                  <c:v>0.27385982560259625</c:v>
                </c:pt>
                <c:pt idx="10410">
                  <c:v>0.27405007208782439</c:v>
                </c:pt>
                <c:pt idx="10411">
                  <c:v>0.27424045073455183</c:v>
                </c:pt>
                <c:pt idx="10412">
                  <c:v>0.27443096163259251</c:v>
                </c:pt>
                <c:pt idx="10413">
                  <c:v>0.27462160487781295</c:v>
                </c:pt>
                <c:pt idx="10414">
                  <c:v>0.27481238056015617</c:v>
                </c:pt>
                <c:pt idx="10415">
                  <c:v>0.27500328876962338</c:v>
                </c:pt>
                <c:pt idx="10416">
                  <c:v>0.27519432960228102</c:v>
                </c:pt>
                <c:pt idx="10417">
                  <c:v>0.27538550314825971</c:v>
                </c:pt>
                <c:pt idx="10418">
                  <c:v>0.27557680949774843</c:v>
                </c:pt>
                <c:pt idx="10419">
                  <c:v>0.27576824874701389</c:v>
                </c:pt>
                <c:pt idx="10420">
                  <c:v>0.27595982098637473</c:v>
                </c:pt>
                <c:pt idx="10421">
                  <c:v>0.27615152630620787</c:v>
                </c:pt>
                <c:pt idx="10422">
                  <c:v>0.276343364802981</c:v>
                </c:pt>
                <c:pt idx="10423">
                  <c:v>0.27653533656720092</c:v>
                </c:pt>
                <c:pt idx="10424">
                  <c:v>0.27672744169144664</c:v>
                </c:pt>
                <c:pt idx="10425">
                  <c:v>0.27691968026634661</c:v>
                </c:pt>
                <c:pt idx="10426">
                  <c:v>0.27711205238863673</c:v>
                </c:pt>
                <c:pt idx="10427">
                  <c:v>0.27730455814907568</c:v>
                </c:pt>
                <c:pt idx="10428">
                  <c:v>0.27749719763848085</c:v>
                </c:pt>
                <c:pt idx="10429">
                  <c:v>0.27768997095378994</c:v>
                </c:pt>
                <c:pt idx="10430">
                  <c:v>0.27788287818595087</c:v>
                </c:pt>
                <c:pt idx="10431">
                  <c:v>0.27807591942597049</c:v>
                </c:pt>
                <c:pt idx="10432">
                  <c:v>0.2782690947709886</c:v>
                </c:pt>
                <c:pt idx="10433">
                  <c:v>0.27846240431214281</c:v>
                </c:pt>
                <c:pt idx="10434">
                  <c:v>0.27865584814062971</c:v>
                </c:pt>
                <c:pt idx="10435">
                  <c:v>0.27884942635379178</c:v>
                </c:pt>
                <c:pt idx="10436">
                  <c:v>0.27904313904295663</c:v>
                </c:pt>
                <c:pt idx="10437">
                  <c:v>0.27923698630154287</c:v>
                </c:pt>
                <c:pt idx="10438">
                  <c:v>0.27943096822100072</c:v>
                </c:pt>
                <c:pt idx="10439">
                  <c:v>0.27962508489894344</c:v>
                </c:pt>
                <c:pt idx="10440">
                  <c:v>0.27981933642695267</c:v>
                </c:pt>
                <c:pt idx="10441">
                  <c:v>0.28001372289666954</c:v>
                </c:pt>
                <c:pt idx="10442">
                  <c:v>0.28020824440591069</c:v>
                </c:pt>
                <c:pt idx="10443">
                  <c:v>0.28040290104644894</c:v>
                </c:pt>
                <c:pt idx="10444">
                  <c:v>0.28059769291011627</c:v>
                </c:pt>
                <c:pt idx="10445">
                  <c:v>0.28079262009493361</c:v>
                </c:pt>
                <c:pt idx="10446">
                  <c:v>0.280987682692865</c:v>
                </c:pt>
                <c:pt idx="10447">
                  <c:v>0.28118288079593401</c:v>
                </c:pt>
                <c:pt idx="10448">
                  <c:v>0.28137821450236594</c:v>
                </c:pt>
                <c:pt idx="10449">
                  <c:v>0.28157368390431664</c:v>
                </c:pt>
                <c:pt idx="10450">
                  <c:v>0.28176928909400162</c:v>
                </c:pt>
                <c:pt idx="10451">
                  <c:v>0.28196503016985097</c:v>
                </c:pt>
                <c:pt idx="10452">
                  <c:v>0.28216090722421278</c:v>
                </c:pt>
                <c:pt idx="10453">
                  <c:v>0.2823569203515493</c:v>
                </c:pt>
                <c:pt idx="10454">
                  <c:v>0.28255306964433263</c:v>
                </c:pt>
                <c:pt idx="10455">
                  <c:v>0.28274935520126671</c:v>
                </c:pt>
                <c:pt idx="10456">
                  <c:v>0.28294577711495633</c:v>
                </c:pt>
                <c:pt idx="10457">
                  <c:v>0.2831423354780665</c:v>
                </c:pt>
                <c:pt idx="10458">
                  <c:v>0.28333903038950697</c:v>
                </c:pt>
                <c:pt idx="10459">
                  <c:v>0.2835358619420757</c:v>
                </c:pt>
                <c:pt idx="10460">
                  <c:v>0.28373283022863094</c:v>
                </c:pt>
                <c:pt idx="10461">
                  <c:v>0.28392993534828864</c:v>
                </c:pt>
                <c:pt idx="10462">
                  <c:v>0.28412717739404036</c:v>
                </c:pt>
                <c:pt idx="10463">
                  <c:v>0.284324556458938</c:v>
                </c:pt>
                <c:pt idx="10464">
                  <c:v>0.28452207264230428</c:v>
                </c:pt>
                <c:pt idx="10465">
                  <c:v>0.28471972603732459</c:v>
                </c:pt>
                <c:pt idx="10466">
                  <c:v>0.28491751673724497</c:v>
                </c:pt>
                <c:pt idx="10467">
                  <c:v>0.28511544484159518</c:v>
                </c:pt>
                <c:pt idx="10468">
                  <c:v>0.28531351044375508</c:v>
                </c:pt>
                <c:pt idx="10469">
                  <c:v>0.28551171363924238</c:v>
                </c:pt>
                <c:pt idx="10470">
                  <c:v>0.28571005452156245</c:v>
                </c:pt>
                <c:pt idx="10471">
                  <c:v>0.2859085331905219</c:v>
                </c:pt>
                <c:pt idx="10472">
                  <c:v>0.28610714973976037</c:v>
                </c:pt>
                <c:pt idx="10473">
                  <c:v>0.28630590426297819</c:v>
                </c:pt>
                <c:pt idx="10474">
                  <c:v>0.28650479686019009</c:v>
                </c:pt>
                <c:pt idx="10475">
                  <c:v>0.28670382762523106</c:v>
                </c:pt>
                <c:pt idx="10476">
                  <c:v>0.2869029966519967</c:v>
                </c:pt>
                <c:pt idx="10477">
                  <c:v>0.28710230404071052</c:v>
                </c:pt>
                <c:pt idx="10478">
                  <c:v>0.28730174988540302</c:v>
                </c:pt>
                <c:pt idx="10479">
                  <c:v>0.28750133428016578</c:v>
                </c:pt>
                <c:pt idx="10480">
                  <c:v>0.28770105732543122</c:v>
                </c:pt>
                <c:pt idx="10481">
                  <c:v>0.28790091911542598</c:v>
                </c:pt>
                <c:pt idx="10482">
                  <c:v>0.28810091974653407</c:v>
                </c:pt>
                <c:pt idx="10483">
                  <c:v>0.28830105931310873</c:v>
                </c:pt>
                <c:pt idx="10484">
                  <c:v>0.28850133791586174</c:v>
                </c:pt>
                <c:pt idx="10485">
                  <c:v>0.28870175564928197</c:v>
                </c:pt>
                <c:pt idx="10486">
                  <c:v>0.28890231260791932</c:v>
                </c:pt>
                <c:pt idx="10487">
                  <c:v>0.28910300889269569</c:v>
                </c:pt>
                <c:pt idx="10488">
                  <c:v>0.28930384459829689</c:v>
                </c:pt>
                <c:pt idx="10489">
                  <c:v>0.28950481981947018</c:v>
                </c:pt>
                <c:pt idx="10490">
                  <c:v>0.28970593465734784</c:v>
                </c:pt>
                <c:pt idx="10491">
                  <c:v>0.28990718920681319</c:v>
                </c:pt>
                <c:pt idx="10492">
                  <c:v>0.290108583562811</c:v>
                </c:pt>
                <c:pt idx="10493">
                  <c:v>0.29031011782668448</c:v>
                </c:pt>
                <c:pt idx="10494">
                  <c:v>0.29051179209351485</c:v>
                </c:pt>
                <c:pt idx="10495">
                  <c:v>0.29071360645844496</c:v>
                </c:pt>
                <c:pt idx="10496">
                  <c:v>0.29091556102302935</c:v>
                </c:pt>
                <c:pt idx="10497">
                  <c:v>0.29111765588254745</c:v>
                </c:pt>
                <c:pt idx="10498">
                  <c:v>0.29131989113446022</c:v>
                </c:pt>
                <c:pt idx="10499">
                  <c:v>0.29152226687417504</c:v>
                </c:pt>
                <c:pt idx="10500">
                  <c:v>0.29172478320352901</c:v>
                </c:pt>
                <c:pt idx="10501">
                  <c:v>0.29192744021806666</c:v>
                </c:pt>
                <c:pt idx="10502">
                  <c:v>0.29213023801339438</c:v>
                </c:pt>
                <c:pt idx="10503">
                  <c:v>0.29233317669156172</c:v>
                </c:pt>
                <c:pt idx="10504">
                  <c:v>0.29253625634831232</c:v>
                </c:pt>
                <c:pt idx="10505">
                  <c:v>0.29273947707945208</c:v>
                </c:pt>
                <c:pt idx="10506">
                  <c:v>0.29294283898724321</c:v>
                </c:pt>
                <c:pt idx="10507">
                  <c:v>0.29314634216762925</c:v>
                </c:pt>
                <c:pt idx="10508">
                  <c:v>0.29334998671661572</c:v>
                </c:pt>
                <c:pt idx="10509">
                  <c:v>0.29355377273667821</c:v>
                </c:pt>
                <c:pt idx="10510">
                  <c:v>0.29375770032396031</c:v>
                </c:pt>
                <c:pt idx="10511">
                  <c:v>0.29396176957466774</c:v>
                </c:pt>
                <c:pt idx="10512">
                  <c:v>0.29416598059148985</c:v>
                </c:pt>
                <c:pt idx="10513">
                  <c:v>0.29437033347077068</c:v>
                </c:pt>
                <c:pt idx="10514">
                  <c:v>0.29457482831105997</c:v>
                </c:pt>
                <c:pt idx="10515">
                  <c:v>0.29477946520883125</c:v>
                </c:pt>
                <c:pt idx="10516">
                  <c:v>0.29498424426705938</c:v>
                </c:pt>
                <c:pt idx="10517">
                  <c:v>0.29518916558235642</c:v>
                </c:pt>
                <c:pt idx="10518">
                  <c:v>0.29539422925139697</c:v>
                </c:pt>
                <c:pt idx="10519">
                  <c:v>0.29559943537737077</c:v>
                </c:pt>
                <c:pt idx="10520">
                  <c:v>0.29580478405709126</c:v>
                </c:pt>
                <c:pt idx="10521">
                  <c:v>0.29601027538743474</c:v>
                </c:pt>
                <c:pt idx="10522">
                  <c:v>0.29621590947180604</c:v>
                </c:pt>
                <c:pt idx="10523">
                  <c:v>0.29642168640722066</c:v>
                </c:pt>
                <c:pt idx="10524">
                  <c:v>0.2966276062907568</c:v>
                </c:pt>
                <c:pt idx="10525">
                  <c:v>0.2968336692260351</c:v>
                </c:pt>
                <c:pt idx="10526">
                  <c:v>0.29703987531027315</c:v>
                </c:pt>
                <c:pt idx="10527">
                  <c:v>0.29724622464291456</c:v>
                </c:pt>
                <c:pt idx="10528">
                  <c:v>0.29745271732130774</c:v>
                </c:pt>
                <c:pt idx="10529">
                  <c:v>0.29765935344936129</c:v>
                </c:pt>
                <c:pt idx="10530">
                  <c:v>0.29786613312456345</c:v>
                </c:pt>
                <c:pt idx="10531">
                  <c:v>0.29807305644446563</c:v>
                </c:pt>
                <c:pt idx="10532">
                  <c:v>0.29828012351319322</c:v>
                </c:pt>
                <c:pt idx="10533">
                  <c:v>0.29848733442843772</c:v>
                </c:pt>
                <c:pt idx="10534">
                  <c:v>0.2986946892879539</c:v>
                </c:pt>
                <c:pt idx="10535">
                  <c:v>0.29890218819608444</c:v>
                </c:pt>
                <c:pt idx="10536">
                  <c:v>0.29910983125072449</c:v>
                </c:pt>
                <c:pt idx="10537">
                  <c:v>0.29931761854983274</c:v>
                </c:pt>
                <c:pt idx="10538">
                  <c:v>0.29952555019796945</c:v>
                </c:pt>
                <c:pt idx="10539">
                  <c:v>0.29973362629323391</c:v>
                </c:pt>
                <c:pt idx="10540">
                  <c:v>0.29994184693378917</c:v>
                </c:pt>
                <c:pt idx="10541">
                  <c:v>0.30015021222441346</c:v>
                </c:pt>
                <c:pt idx="10542">
                  <c:v>0.3003587222634107</c:v>
                </c:pt>
                <c:pt idx="10543">
                  <c:v>0.30056737715133558</c:v>
                </c:pt>
                <c:pt idx="10544">
                  <c:v>0.30077617698662412</c:v>
                </c:pt>
                <c:pt idx="10545">
                  <c:v>0.30098512187434601</c:v>
                </c:pt>
                <c:pt idx="10546">
                  <c:v>0.30119421191307871</c:v>
                </c:pt>
                <c:pt idx="10547">
                  <c:v>0.30140344720146345</c:v>
                </c:pt>
                <c:pt idx="10548">
                  <c:v>0.30161282784478916</c:v>
                </c:pt>
                <c:pt idx="10549">
                  <c:v>0.30182235394183876</c:v>
                </c:pt>
                <c:pt idx="10550">
                  <c:v>0.30203202559145931</c:v>
                </c:pt>
                <c:pt idx="10551">
                  <c:v>0.30224184289915929</c:v>
                </c:pt>
                <c:pt idx="10552">
                  <c:v>0.30245180596392768</c:v>
                </c:pt>
                <c:pt idx="10553">
                  <c:v>0.30266191488481758</c:v>
                </c:pt>
                <c:pt idx="10554">
                  <c:v>0.3028721697675576</c:v>
                </c:pt>
                <c:pt idx="10555">
                  <c:v>0.30308257071134304</c:v>
                </c:pt>
                <c:pt idx="10556">
                  <c:v>0.30329311781543378</c:v>
                </c:pt>
                <c:pt idx="10557">
                  <c:v>0.30350381118577868</c:v>
                </c:pt>
                <c:pt idx="10558">
                  <c:v>0.30371465092178007</c:v>
                </c:pt>
                <c:pt idx="10559">
                  <c:v>0.30392563712511617</c:v>
                </c:pt>
                <c:pt idx="10560">
                  <c:v>0.30413676989532273</c:v>
                </c:pt>
                <c:pt idx="10561">
                  <c:v>0.30434804933864346</c:v>
                </c:pt>
                <c:pt idx="10562">
                  <c:v>0.30455947555475721</c:v>
                </c:pt>
                <c:pt idx="10563">
                  <c:v>0.30477104864340743</c:v>
                </c:pt>
                <c:pt idx="10564">
                  <c:v>0.30498276871105928</c:v>
                </c:pt>
                <c:pt idx="10565">
                  <c:v>0.30519463585759954</c:v>
                </c:pt>
                <c:pt idx="10566">
                  <c:v>0.30540665018297969</c:v>
                </c:pt>
                <c:pt idx="10567">
                  <c:v>0.30561881179388689</c:v>
                </c:pt>
                <c:pt idx="10568">
                  <c:v>0.3058311207904163</c:v>
                </c:pt>
                <c:pt idx="10569">
                  <c:v>0.30604357727272768</c:v>
                </c:pt>
                <c:pt idx="10570">
                  <c:v>0.30625618134773097</c:v>
                </c:pt>
                <c:pt idx="10571">
                  <c:v>0.30646893311572981</c:v>
                </c:pt>
                <c:pt idx="10572">
                  <c:v>0.30668183267932442</c:v>
                </c:pt>
                <c:pt idx="10573">
                  <c:v>0.30689488013895339</c:v>
                </c:pt>
                <c:pt idx="10574">
                  <c:v>0.30710807560182379</c:v>
                </c:pt>
                <c:pt idx="10575">
                  <c:v>0.30732141916851846</c:v>
                </c:pt>
                <c:pt idx="10576">
                  <c:v>0.30753491093968532</c:v>
                </c:pt>
                <c:pt idx="10577">
                  <c:v>0.30774855102275517</c:v>
                </c:pt>
                <c:pt idx="10578">
                  <c:v>0.30796233951852053</c:v>
                </c:pt>
                <c:pt idx="10579">
                  <c:v>0.3081762765278393</c:v>
                </c:pt>
                <c:pt idx="10580">
                  <c:v>0.30839036215836624</c:v>
                </c:pt>
                <c:pt idx="10581">
                  <c:v>0.30860459651110406</c:v>
                </c:pt>
                <c:pt idx="10582">
                  <c:v>0.30881897968712108</c:v>
                </c:pt>
                <c:pt idx="10583">
                  <c:v>0.3090335117942965</c:v>
                </c:pt>
                <c:pt idx="10584">
                  <c:v>0.30924819293384381</c:v>
                </c:pt>
                <c:pt idx="10585">
                  <c:v>0.30946302320704189</c:v>
                </c:pt>
                <c:pt idx="10586">
                  <c:v>0.30967800272199514</c:v>
                </c:pt>
                <c:pt idx="10587">
                  <c:v>0.30989313158012799</c:v>
                </c:pt>
                <c:pt idx="10588">
                  <c:v>0.31010840988518695</c:v>
                </c:pt>
                <c:pt idx="10589">
                  <c:v>0.31032383773873279</c:v>
                </c:pt>
                <c:pt idx="10590">
                  <c:v>0.31053941524917045</c:v>
                </c:pt>
                <c:pt idx="10591">
                  <c:v>0.31075514251820663</c:v>
                </c:pt>
                <c:pt idx="10592">
                  <c:v>0.31097101964761376</c:v>
                </c:pt>
                <c:pt idx="10593">
                  <c:v>0.31118704674602299</c:v>
                </c:pt>
                <c:pt idx="10594">
                  <c:v>0.31140322391535291</c:v>
                </c:pt>
                <c:pt idx="10595">
                  <c:v>0.31161955125758845</c:v>
                </c:pt>
                <c:pt idx="10596">
                  <c:v>0.31183602888158707</c:v>
                </c:pt>
                <c:pt idx="10597">
                  <c:v>0.31205265688948014</c:v>
                </c:pt>
                <c:pt idx="10598">
                  <c:v>0.31226943538346508</c:v>
                </c:pt>
                <c:pt idx="10599">
                  <c:v>0.31248636447262657</c:v>
                </c:pt>
                <c:pt idx="10600">
                  <c:v>0.31270344425930879</c:v>
                </c:pt>
                <c:pt idx="10601">
                  <c:v>0.3129206748459224</c:v>
                </c:pt>
                <c:pt idx="10602">
                  <c:v>0.31313805634177955</c:v>
                </c:pt>
                <c:pt idx="10603">
                  <c:v>0.31335558884943787</c:v>
                </c:pt>
                <c:pt idx="10604">
                  <c:v>0.31357327247380312</c:v>
                </c:pt>
                <c:pt idx="10605">
                  <c:v>0.31379110731757076</c:v>
                </c:pt>
                <c:pt idx="10606">
                  <c:v>0.31400909349035705</c:v>
                </c:pt>
                <c:pt idx="10607">
                  <c:v>0.31422723109500489</c:v>
                </c:pt>
                <c:pt idx="10608">
                  <c:v>0.31444552023442396</c:v>
                </c:pt>
                <c:pt idx="10609">
                  <c:v>0.314663961018459</c:v>
                </c:pt>
                <c:pt idx="10610">
                  <c:v>0.31488255355016759</c:v>
                </c:pt>
                <c:pt idx="10611">
                  <c:v>0.31510129793267388</c:v>
                </c:pt>
                <c:pt idx="10612">
                  <c:v>0.31532019427605179</c:v>
                </c:pt>
                <c:pt idx="10613">
                  <c:v>0.31553924268357375</c:v>
                </c:pt>
                <c:pt idx="10614">
                  <c:v>0.31575844325857899</c:v>
                </c:pt>
                <c:pt idx="10615">
                  <c:v>0.31597779611137106</c:v>
                </c:pt>
                <c:pt idx="10616">
                  <c:v>0.31619730134543766</c:v>
                </c:pt>
                <c:pt idx="10617">
                  <c:v>0.31641695906663586</c:v>
                </c:pt>
                <c:pt idx="10618">
                  <c:v>0.31663676937859248</c:v>
                </c:pt>
                <c:pt idx="10619">
                  <c:v>0.31685673239191769</c:v>
                </c:pt>
                <c:pt idx="10620">
                  <c:v>0.31707684821038729</c:v>
                </c:pt>
                <c:pt idx="10621">
                  <c:v>0.31729711693784401</c:v>
                </c:pt>
                <c:pt idx="10622">
                  <c:v>0.31751753868512889</c:v>
                </c:pt>
                <c:pt idx="10623">
                  <c:v>0.31773811355623394</c:v>
                </c:pt>
                <c:pt idx="10624">
                  <c:v>0.31795884165521865</c:v>
                </c:pt>
                <c:pt idx="10625">
                  <c:v>0.31817972309315512</c:v>
                </c:pt>
                <c:pt idx="10626">
                  <c:v>0.31840075797425221</c:v>
                </c:pt>
                <c:pt idx="10627">
                  <c:v>0.31862194640278646</c:v>
                </c:pt>
                <c:pt idx="10628">
                  <c:v>0.3188432884900616</c:v>
                </c:pt>
                <c:pt idx="10629">
                  <c:v>0.31906478434050389</c:v>
                </c:pt>
                <c:pt idx="10630">
                  <c:v>0.31928643405860729</c:v>
                </c:pt>
                <c:pt idx="10631">
                  <c:v>0.31950823775590764</c:v>
                </c:pt>
                <c:pt idx="10632">
                  <c:v>0.31973019553704901</c:v>
                </c:pt>
                <c:pt idx="10633">
                  <c:v>0.31995230750907117</c:v>
                </c:pt>
                <c:pt idx="10634">
                  <c:v>0.32017457377675879</c:v>
                </c:pt>
                <c:pt idx="10635">
                  <c:v>0.32039699445195796</c:v>
                </c:pt>
                <c:pt idx="10636">
                  <c:v>0.32061956963960381</c:v>
                </c:pt>
                <c:pt idx="10637">
                  <c:v>0.32084229944469944</c:v>
                </c:pt>
                <c:pt idx="10638">
                  <c:v>0.32106518397932432</c:v>
                </c:pt>
                <c:pt idx="10639">
                  <c:v>0.32128822334863227</c:v>
                </c:pt>
                <c:pt idx="10640">
                  <c:v>0.32151141765784558</c:v>
                </c:pt>
                <c:pt idx="10641">
                  <c:v>0.32173476701927728</c:v>
                </c:pt>
                <c:pt idx="10642">
                  <c:v>0.32195827153830059</c:v>
                </c:pt>
                <c:pt idx="10643">
                  <c:v>0.32218193132035716</c:v>
                </c:pt>
                <c:pt idx="10644">
                  <c:v>0.32240574647799425</c:v>
                </c:pt>
                <c:pt idx="10645">
                  <c:v>0.32262971711680499</c:v>
                </c:pt>
                <c:pt idx="10646">
                  <c:v>0.32285384334245076</c:v>
                </c:pt>
                <c:pt idx="10647">
                  <c:v>0.32307812526771362</c:v>
                </c:pt>
                <c:pt idx="10648">
                  <c:v>0.32330256299840687</c:v>
                </c:pt>
                <c:pt idx="10649">
                  <c:v>0.32352715664276621</c:v>
                </c:pt>
                <c:pt idx="10650">
                  <c:v>0.32375190630674711</c:v>
                </c:pt>
                <c:pt idx="10651">
                  <c:v>0.32397681210344526</c:v>
                </c:pt>
                <c:pt idx="10652">
                  <c:v>0.32420187413896834</c:v>
                </c:pt>
                <c:pt idx="10653">
                  <c:v>0.32442709251949259</c:v>
                </c:pt>
                <c:pt idx="10654">
                  <c:v>0.32465246735834974</c:v>
                </c:pt>
                <c:pt idx="10655">
                  <c:v>0.32487799876186857</c:v>
                </c:pt>
                <c:pt idx="10656">
                  <c:v>0.32510368683644691</c:v>
                </c:pt>
                <c:pt idx="10657">
                  <c:v>0.32532953169565276</c:v>
                </c:pt>
                <c:pt idx="10658">
                  <c:v>0.32555553344603666</c:v>
                </c:pt>
                <c:pt idx="10659">
                  <c:v>0.32578169219421838</c:v>
                </c:pt>
                <c:pt idx="10660">
                  <c:v>0.32600800805400271</c:v>
                </c:pt>
                <c:pt idx="10661">
                  <c:v>0.32623448113216247</c:v>
                </c:pt>
                <c:pt idx="10662">
                  <c:v>0.32646111153791496</c:v>
                </c:pt>
                <c:pt idx="10663">
                  <c:v>0.32668789937817649</c:v>
                </c:pt>
                <c:pt idx="10664">
                  <c:v>0.3269148447670685</c:v>
                </c:pt>
                <c:pt idx="10665">
                  <c:v>0.32714194781166073</c:v>
                </c:pt>
                <c:pt idx="10666">
                  <c:v>0.32736920861909241</c:v>
                </c:pt>
                <c:pt idx="10667">
                  <c:v>0.32759662730372302</c:v>
                </c:pt>
                <c:pt idx="10668">
                  <c:v>0.32782420397284567</c:v>
                </c:pt>
                <c:pt idx="10669">
                  <c:v>0.32805193873382293</c:v>
                </c:pt>
                <c:pt idx="10670">
                  <c:v>0.32827983170125274</c:v>
                </c:pt>
                <c:pt idx="10671">
                  <c:v>0.32850788298265204</c:v>
                </c:pt>
                <c:pt idx="10672">
                  <c:v>0.32873609268560738</c:v>
                </c:pt>
                <c:pt idx="10673">
                  <c:v>0.32896446092495563</c:v>
                </c:pt>
                <c:pt idx="10674">
                  <c:v>0.32919298780843786</c:v>
                </c:pt>
                <c:pt idx="10675">
                  <c:v>0.32942167344386503</c:v>
                </c:pt>
                <c:pt idx="10676">
                  <c:v>0.32965051794631361</c:v>
                </c:pt>
                <c:pt idx="10677">
                  <c:v>0.32987952142374932</c:v>
                </c:pt>
                <c:pt idx="10678">
                  <c:v>0.33010868398660981</c:v>
                </c:pt>
                <c:pt idx="10679">
                  <c:v>0.33033800574300592</c:v>
                </c:pt>
                <c:pt idx="10680">
                  <c:v>0.3305674868083342</c:v>
                </c:pt>
                <c:pt idx="10681">
                  <c:v>0.33079712729086064</c:v>
                </c:pt>
                <c:pt idx="10682">
                  <c:v>0.33102692729892164</c:v>
                </c:pt>
                <c:pt idx="10683">
                  <c:v>0.33125688694815436</c:v>
                </c:pt>
                <c:pt idx="10684">
                  <c:v>0.33148700634705064</c:v>
                </c:pt>
                <c:pt idx="10685">
                  <c:v>0.33171728560417274</c:v>
                </c:pt>
                <c:pt idx="10686">
                  <c:v>0.33194772483539903</c:v>
                </c:pt>
                <c:pt idx="10687">
                  <c:v>0.33217832414944759</c:v>
                </c:pt>
                <c:pt idx="10688">
                  <c:v>0.33240908365510713</c:v>
                </c:pt>
                <c:pt idx="10689">
                  <c:v>0.33264000346849765</c:v>
                </c:pt>
                <c:pt idx="10690">
                  <c:v>0.33287108369856394</c:v>
                </c:pt>
                <c:pt idx="10691">
                  <c:v>0.33310232445432159</c:v>
                </c:pt>
                <c:pt idx="10692">
                  <c:v>0.33333372585213278</c:v>
                </c:pt>
                <c:pt idx="10693">
                  <c:v>0.33356528800116958</c:v>
                </c:pt>
                <c:pt idx="10694">
                  <c:v>0.33379701101310355</c:v>
                </c:pt>
                <c:pt idx="10695">
                  <c:v>0.33402889499725347</c:v>
                </c:pt>
                <c:pt idx="10696">
                  <c:v>0.33426094007030516</c:v>
                </c:pt>
                <c:pt idx="10697">
                  <c:v>0.33449314634173438</c:v>
                </c:pt>
                <c:pt idx="10698">
                  <c:v>0.33472551392108796</c:v>
                </c:pt>
                <c:pt idx="10699">
                  <c:v>0.33495804292529496</c:v>
                </c:pt>
                <c:pt idx="10700">
                  <c:v>0.33519073346405953</c:v>
                </c:pt>
                <c:pt idx="10701">
                  <c:v>0.33542358564715691</c:v>
                </c:pt>
                <c:pt idx="10702">
                  <c:v>0.33565659959176009</c:v>
                </c:pt>
                <c:pt idx="10703">
                  <c:v>0.33588977540780196</c:v>
                </c:pt>
                <c:pt idx="10704">
                  <c:v>0.33612311320528671</c:v>
                </c:pt>
                <c:pt idx="10705">
                  <c:v>0.33635661310163167</c:v>
                </c:pt>
                <c:pt idx="10706">
                  <c:v>0.33659027520699902</c:v>
                </c:pt>
                <c:pt idx="10707">
                  <c:v>0.336824099634073</c:v>
                </c:pt>
                <c:pt idx="10708">
                  <c:v>0.33705808649316382</c:v>
                </c:pt>
                <c:pt idx="10709">
                  <c:v>0.33729223590201546</c:v>
                </c:pt>
                <c:pt idx="10710">
                  <c:v>0.33752654797109644</c:v>
                </c:pt>
                <c:pt idx="10711">
                  <c:v>0.33776102281094705</c:v>
                </c:pt>
                <c:pt idx="10712">
                  <c:v>0.33799566053955676</c:v>
                </c:pt>
                <c:pt idx="10713">
                  <c:v>0.33823046126762463</c:v>
                </c:pt>
                <c:pt idx="10714">
                  <c:v>0.33846542510592131</c:v>
                </c:pt>
                <c:pt idx="10715">
                  <c:v>0.33870055217268247</c:v>
                </c:pt>
                <c:pt idx="10716">
                  <c:v>0.33893584257883791</c:v>
                </c:pt>
                <c:pt idx="10717">
                  <c:v>0.3391712964353894</c:v>
                </c:pt>
                <c:pt idx="10718">
                  <c:v>0.33940691386081911</c:v>
                </c:pt>
                <c:pt idx="10719">
                  <c:v>0.33964269496628824</c:v>
                </c:pt>
                <c:pt idx="10720">
                  <c:v>0.33987863986302996</c:v>
                </c:pt>
                <c:pt idx="10721">
                  <c:v>0.3401147486697737</c:v>
                </c:pt>
                <c:pt idx="10722">
                  <c:v>0.34035102149791235</c:v>
                </c:pt>
                <c:pt idx="10723">
                  <c:v>0.34058745846138927</c:v>
                </c:pt>
                <c:pt idx="10724">
                  <c:v>0.34082405967174711</c:v>
                </c:pt>
                <c:pt idx="10725">
                  <c:v>0.34106082524804537</c:v>
                </c:pt>
                <c:pt idx="10726">
                  <c:v>0.34129775530198697</c:v>
                </c:pt>
                <c:pt idx="10727">
                  <c:v>0.34153484994534716</c:v>
                </c:pt>
                <c:pt idx="10728">
                  <c:v>0.34177210929743379</c:v>
                </c:pt>
                <c:pt idx="10729">
                  <c:v>0.3420095334701827</c:v>
                </c:pt>
                <c:pt idx="10730">
                  <c:v>0.34224712257560225</c:v>
                </c:pt>
                <c:pt idx="10731">
                  <c:v>0.34248487673324912</c:v>
                </c:pt>
                <c:pt idx="10732">
                  <c:v>0.34272279605529254</c:v>
                </c:pt>
                <c:pt idx="10733">
                  <c:v>0.34296088065397451</c:v>
                </c:pt>
                <c:pt idx="10734">
                  <c:v>0.34319913064910107</c:v>
                </c:pt>
                <c:pt idx="10735">
                  <c:v>0.34343754615307537</c:v>
                </c:pt>
                <c:pt idx="10736">
                  <c:v>0.34367612727837343</c:v>
                </c:pt>
                <c:pt idx="10737">
                  <c:v>0.34391487414505123</c:v>
                </c:pt>
                <c:pt idx="10738">
                  <c:v>0.34415378686574627</c:v>
                </c:pt>
                <c:pt idx="10739">
                  <c:v>0.344392865555675</c:v>
                </c:pt>
                <c:pt idx="10740">
                  <c:v>0.34463211032762625</c:v>
                </c:pt>
                <c:pt idx="10741">
                  <c:v>0.34487152130199</c:v>
                </c:pt>
                <c:pt idx="10742">
                  <c:v>0.34511109859171707</c:v>
                </c:pt>
                <c:pt idx="10743">
                  <c:v>0.3453508423098316</c:v>
                </c:pt>
                <c:pt idx="10744">
                  <c:v>0.34559075257697452</c:v>
                </c:pt>
                <c:pt idx="10745">
                  <c:v>0.34583082950633232</c:v>
                </c:pt>
                <c:pt idx="10746">
                  <c:v>0.34607107321116476</c:v>
                </c:pt>
                <c:pt idx="10747">
                  <c:v>0.34631148381236448</c:v>
                </c:pt>
                <c:pt idx="10748">
                  <c:v>0.34655206142335393</c:v>
                </c:pt>
                <c:pt idx="10749">
                  <c:v>0.34679280615762914</c:v>
                </c:pt>
                <c:pt idx="10750">
                  <c:v>0.34703371813633477</c:v>
                </c:pt>
                <c:pt idx="10751">
                  <c:v>0.34727479747312989</c:v>
                </c:pt>
                <c:pt idx="10752">
                  <c:v>0.34751604428427574</c:v>
                </c:pt>
                <c:pt idx="10753">
                  <c:v>0.3477574586835841</c:v>
                </c:pt>
                <c:pt idx="10754">
                  <c:v>0.34799904079253657</c:v>
                </c:pt>
                <c:pt idx="10755">
                  <c:v>0.34824079072510838</c:v>
                </c:pt>
                <c:pt idx="10756">
                  <c:v>0.34848270859534863</c:v>
                </c:pt>
                <c:pt idx="10757">
                  <c:v>0.34872479452499233</c:v>
                </c:pt>
                <c:pt idx="10758">
                  <c:v>0.34896704862825234</c:v>
                </c:pt>
                <c:pt idx="10759">
                  <c:v>0.34920947101941557</c:v>
                </c:pt>
                <c:pt idx="10760">
                  <c:v>0.349452061820471</c:v>
                </c:pt>
                <c:pt idx="10761">
                  <c:v>0.34969482114586969</c:v>
                </c:pt>
                <c:pt idx="10762">
                  <c:v>0.34993774911013692</c:v>
                </c:pt>
                <c:pt idx="10763">
                  <c:v>0.3501808458355159</c:v>
                </c:pt>
                <c:pt idx="10764">
                  <c:v>0.35042411143669655</c:v>
                </c:pt>
                <c:pt idx="10765">
                  <c:v>0.35066754602844291</c:v>
                </c:pt>
                <c:pt idx="10766">
                  <c:v>0.35091114973325321</c:v>
                </c:pt>
                <c:pt idx="10767">
                  <c:v>0.35115492266605647</c:v>
                </c:pt>
                <c:pt idx="10768">
                  <c:v>0.35139886494441286</c:v>
                </c:pt>
                <c:pt idx="10769">
                  <c:v>0.35164297668340583</c:v>
                </c:pt>
                <c:pt idx="10770">
                  <c:v>0.35188725800587434</c:v>
                </c:pt>
                <c:pt idx="10771">
                  <c:v>0.35213170902706697</c:v>
                </c:pt>
                <c:pt idx="10772">
                  <c:v>0.35237632986230721</c:v>
                </c:pt>
                <c:pt idx="10773">
                  <c:v>0.35262112063469009</c:v>
                </c:pt>
                <c:pt idx="10774">
                  <c:v>0.35286608145970472</c:v>
                </c:pt>
                <c:pt idx="10775">
                  <c:v>0.35311121245291494</c:v>
                </c:pt>
                <c:pt idx="10776">
                  <c:v>0.35335651373767257</c:v>
                </c:pt>
                <c:pt idx="10777">
                  <c:v>0.35360198542970755</c:v>
                </c:pt>
                <c:pt idx="10778">
                  <c:v>0.35384762764482475</c:v>
                </c:pt>
                <c:pt idx="10779">
                  <c:v>0.35409344050663327</c:v>
                </c:pt>
                <c:pt idx="10780">
                  <c:v>0.35433942413110431</c:v>
                </c:pt>
                <c:pt idx="10781">
                  <c:v>0.35458557863428436</c:v>
                </c:pt>
                <c:pt idx="10782">
                  <c:v>0.35483190414004018</c:v>
                </c:pt>
                <c:pt idx="10783">
                  <c:v>0.35507840076458497</c:v>
                </c:pt>
                <c:pt idx="10784">
                  <c:v>0.35532506862679242</c:v>
                </c:pt>
                <c:pt idx="10785">
                  <c:v>0.35557190784303183</c:v>
                </c:pt>
                <c:pt idx="10786">
                  <c:v>0.35581891853751452</c:v>
                </c:pt>
                <c:pt idx="10787">
                  <c:v>0.35606610082677692</c:v>
                </c:pt>
                <c:pt idx="10788">
                  <c:v>0.35631345482743093</c:v>
                </c:pt>
                <c:pt idx="10789">
                  <c:v>0.35656098066394698</c:v>
                </c:pt>
                <c:pt idx="10790">
                  <c:v>0.35680867845310449</c:v>
                </c:pt>
                <c:pt idx="10791">
                  <c:v>0.35705654831175859</c:v>
                </c:pt>
                <c:pt idx="10792">
                  <c:v>0.35730459036463924</c:v>
                </c:pt>
                <c:pt idx="10793">
                  <c:v>0.35755280472876949</c:v>
                </c:pt>
                <c:pt idx="10794">
                  <c:v>0.35780119152124806</c:v>
                </c:pt>
                <c:pt idx="10795">
                  <c:v>0.3580497508670652</c:v>
                </c:pt>
                <c:pt idx="10796">
                  <c:v>0.35829848288348781</c:v>
                </c:pt>
                <c:pt idx="10797">
                  <c:v>0.35854738769046773</c:v>
                </c:pt>
                <c:pt idx="10798">
                  <c:v>0.35879646540542948</c:v>
                </c:pt>
                <c:pt idx="10799">
                  <c:v>0.35904571615371095</c:v>
                </c:pt>
                <c:pt idx="10800">
                  <c:v>0.35929514005290525</c:v>
                </c:pt>
                <c:pt idx="10801">
                  <c:v>0.35954473722068186</c:v>
                </c:pt>
                <c:pt idx="10802">
                  <c:v>0.35979450778263999</c:v>
                </c:pt>
                <c:pt idx="10803">
                  <c:v>0.3600444518566181</c:v>
                </c:pt>
                <c:pt idx="10804">
                  <c:v>0.36029456956053102</c:v>
                </c:pt>
                <c:pt idx="10805">
                  <c:v>0.36054486102023986</c:v>
                </c:pt>
                <c:pt idx="10806">
                  <c:v>0.36079532635382888</c:v>
                </c:pt>
                <c:pt idx="10807">
                  <c:v>0.36104596567945874</c:v>
                </c:pt>
                <c:pt idx="10808">
                  <c:v>0.36129677912325314</c:v>
                </c:pt>
                <c:pt idx="10809">
                  <c:v>0.36154776680354256</c:v>
                </c:pt>
                <c:pt idx="10810">
                  <c:v>0.3617989288387341</c:v>
                </c:pt>
                <c:pt idx="10811">
                  <c:v>0.36205026535521451</c:v>
                </c:pt>
                <c:pt idx="10812">
                  <c:v>0.36230177647156098</c:v>
                </c:pt>
                <c:pt idx="10813">
                  <c:v>0.36255346230906554</c:v>
                </c:pt>
                <c:pt idx="10814">
                  <c:v>0.36280532298646467</c:v>
                </c:pt>
                <c:pt idx="10815">
                  <c:v>0.36305735863049671</c:v>
                </c:pt>
                <c:pt idx="10816">
                  <c:v>0.36330956936006864</c:v>
                </c:pt>
                <c:pt idx="10817">
                  <c:v>0.36356195529416463</c:v>
                </c:pt>
                <c:pt idx="10818">
                  <c:v>0.3638145165597873</c:v>
                </c:pt>
                <c:pt idx="10819">
                  <c:v>0.36406725327609168</c:v>
                </c:pt>
                <c:pt idx="10820">
                  <c:v>0.36432016556231001</c:v>
                </c:pt>
                <c:pt idx="10821">
                  <c:v>0.3645732535457098</c:v>
                </c:pt>
                <c:pt idx="10822">
                  <c:v>0.36482651734569455</c:v>
                </c:pt>
                <c:pt idx="10823">
                  <c:v>0.36507995708174518</c:v>
                </c:pt>
                <c:pt idx="10824">
                  <c:v>0.36533357288139462</c:v>
                </c:pt>
                <c:pt idx="10825">
                  <c:v>0.36558736486429533</c:v>
                </c:pt>
                <c:pt idx="10826">
                  <c:v>0.36584133315017753</c:v>
                </c:pt>
                <c:pt idx="10827">
                  <c:v>0.36609547786684005</c:v>
                </c:pt>
                <c:pt idx="10828">
                  <c:v>0.36634979913418486</c:v>
                </c:pt>
                <c:pt idx="10829">
                  <c:v>0.36660429707485936</c:v>
                </c:pt>
                <c:pt idx="10830">
                  <c:v>0.36685897180892657</c:v>
                </c:pt>
                <c:pt idx="10831">
                  <c:v>0.36711382346454086</c:v>
                </c:pt>
                <c:pt idx="10832">
                  <c:v>0.36736885216193788</c:v>
                </c:pt>
                <c:pt idx="10833">
                  <c:v>0.36762405802143117</c:v>
                </c:pt>
                <c:pt idx="10834">
                  <c:v>0.36787944117144233</c:v>
                </c:pt>
                <c:pt idx="10835">
                  <c:v>0.36813500173245767</c:v>
                </c:pt>
                <c:pt idx="10836">
                  <c:v>0.36839073982504178</c:v>
                </c:pt>
                <c:pt idx="10837">
                  <c:v>0.36864665557788395</c:v>
                </c:pt>
                <c:pt idx="10838">
                  <c:v>0.36890274911172188</c:v>
                </c:pt>
                <c:pt idx="10839">
                  <c:v>0.36915902054737154</c:v>
                </c:pt>
                <c:pt idx="10840">
                  <c:v>0.3694154700137906</c:v>
                </c:pt>
                <c:pt idx="10841">
                  <c:v>0.36967209763196862</c:v>
                </c:pt>
                <c:pt idx="10842">
                  <c:v>0.36992890352566499</c:v>
                </c:pt>
                <c:pt idx="10843">
                  <c:v>0.37018588781603173</c:v>
                </c:pt>
                <c:pt idx="10844">
                  <c:v>0.37044305063238531</c:v>
                </c:pt>
                <c:pt idx="10845">
                  <c:v>0.37070039209605177</c:v>
                </c:pt>
                <c:pt idx="10846">
                  <c:v>0.37095791232843572</c:v>
                </c:pt>
                <c:pt idx="10847">
                  <c:v>0.37121561145912341</c:v>
                </c:pt>
                <c:pt idx="10848">
                  <c:v>0.37147348960969379</c:v>
                </c:pt>
                <c:pt idx="10849">
                  <c:v>0.37173154690180471</c:v>
                </c:pt>
                <c:pt idx="10850">
                  <c:v>0.37198978346531264</c:v>
                </c:pt>
                <c:pt idx="10851">
                  <c:v>0.37224819942205017</c:v>
                </c:pt>
                <c:pt idx="10852">
                  <c:v>0.37250679489392885</c:v>
                </c:pt>
                <c:pt idx="10853">
                  <c:v>0.37276557001107585</c:v>
                </c:pt>
                <c:pt idx="10854">
                  <c:v>0.37302452489557797</c:v>
                </c:pt>
                <c:pt idx="10855">
                  <c:v>0.37328365966960092</c:v>
                </c:pt>
                <c:pt idx="10856">
                  <c:v>0.37354297446354334</c:v>
                </c:pt>
                <c:pt idx="10857">
                  <c:v>0.37380246939974654</c:v>
                </c:pt>
                <c:pt idx="10858">
                  <c:v>0.37406214460335274</c:v>
                </c:pt>
                <c:pt idx="10859">
                  <c:v>0.37432200019686757</c:v>
                </c:pt>
                <c:pt idx="10860">
                  <c:v>0.37458203631105241</c:v>
                </c:pt>
                <c:pt idx="10861">
                  <c:v>0.37484225306858882</c:v>
                </c:pt>
                <c:pt idx="10862">
                  <c:v>0.37510265059223785</c:v>
                </c:pt>
                <c:pt idx="10863">
                  <c:v>0.37536322901303371</c:v>
                </c:pt>
                <c:pt idx="10864">
                  <c:v>0.3756239884539137</c:v>
                </c:pt>
                <c:pt idx="10865">
                  <c:v>0.375884929037895</c:v>
                </c:pt>
                <c:pt idx="10866">
                  <c:v>0.37614605089628494</c:v>
                </c:pt>
                <c:pt idx="10867">
                  <c:v>0.37640735415227738</c:v>
                </c:pt>
                <c:pt idx="10868">
                  <c:v>0.37666883892914593</c:v>
                </c:pt>
                <c:pt idx="10869">
                  <c:v>0.37693050535847183</c:v>
                </c:pt>
                <c:pt idx="10870">
                  <c:v>0.37719235356370578</c:v>
                </c:pt>
                <c:pt idx="10871">
                  <c:v>0.37745438366837858</c:v>
                </c:pt>
                <c:pt idx="10872">
                  <c:v>0.37771659580434586</c:v>
                </c:pt>
                <c:pt idx="10873">
                  <c:v>0.37797899009531571</c:v>
                </c:pt>
                <c:pt idx="10874">
                  <c:v>0.37824156666782871</c:v>
                </c:pt>
                <c:pt idx="10875">
                  <c:v>0.37850432564575914</c:v>
                </c:pt>
                <c:pt idx="10876">
                  <c:v>0.37876726716132941</c:v>
                </c:pt>
                <c:pt idx="10877">
                  <c:v>0.3790303913385919</c:v>
                </c:pt>
                <c:pt idx="10878">
                  <c:v>0.37929369830167925</c:v>
                </c:pt>
                <c:pt idx="10879">
                  <c:v>0.37955718818308959</c:v>
                </c:pt>
                <c:pt idx="10880">
                  <c:v>0.37982086110713398</c:v>
                </c:pt>
                <c:pt idx="10881">
                  <c:v>0.38008471719820397</c:v>
                </c:pt>
                <c:pt idx="10882">
                  <c:v>0.38034875658907408</c:v>
                </c:pt>
                <c:pt idx="10883">
                  <c:v>0.38061297940431454</c:v>
                </c:pt>
                <c:pt idx="10884">
                  <c:v>0.38087738576857633</c:v>
                </c:pt>
                <c:pt idx="10885">
                  <c:v>0.38114197581491094</c:v>
                </c:pt>
                <c:pt idx="10886">
                  <c:v>0.38140674966814825</c:v>
                </c:pt>
                <c:pt idx="10887">
                  <c:v>0.38167170745597639</c:v>
                </c:pt>
                <c:pt idx="10888">
                  <c:v>0.38193684930339311</c:v>
                </c:pt>
                <c:pt idx="10889">
                  <c:v>0.38220217534381984</c:v>
                </c:pt>
                <c:pt idx="10890">
                  <c:v>0.38246768570243389</c:v>
                </c:pt>
                <c:pt idx="10891">
                  <c:v>0.38273338050449368</c:v>
                </c:pt>
                <c:pt idx="10892">
                  <c:v>0.38299925988369893</c:v>
                </c:pt>
                <c:pt idx="10893">
                  <c:v>0.38326532396548796</c:v>
                </c:pt>
                <c:pt idx="10894">
                  <c:v>0.38353157287538048</c:v>
                </c:pt>
                <c:pt idx="10895">
                  <c:v>0.38379800674735504</c:v>
                </c:pt>
                <c:pt idx="10896">
                  <c:v>0.38406462570711158</c:v>
                </c:pt>
                <c:pt idx="10897">
                  <c:v>0.38433142988043145</c:v>
                </c:pt>
                <c:pt idx="10898">
                  <c:v>0.38459841940157274</c:v>
                </c:pt>
                <c:pt idx="10899">
                  <c:v>0.38486559439649748</c:v>
                </c:pt>
                <c:pt idx="10900">
                  <c:v>0.38513295499124939</c:v>
                </c:pt>
                <c:pt idx="10901">
                  <c:v>0.38540050132036652</c:v>
                </c:pt>
                <c:pt idx="10902">
                  <c:v>0.38566823351007357</c:v>
                </c:pt>
                <c:pt idx="10903">
                  <c:v>0.38593615168948525</c:v>
                </c:pt>
                <c:pt idx="10904">
                  <c:v>0.38620425598499591</c:v>
                </c:pt>
                <c:pt idx="10905">
                  <c:v>0.3864725465315178</c:v>
                </c:pt>
                <c:pt idx="10906">
                  <c:v>0.38674102345562678</c:v>
                </c:pt>
                <c:pt idx="10907">
                  <c:v>0.3870096868839808</c:v>
                </c:pt>
                <c:pt idx="10908">
                  <c:v>0.38727853695177339</c:v>
                </c:pt>
                <c:pt idx="10909">
                  <c:v>0.38754757378584448</c:v>
                </c:pt>
                <c:pt idx="10910">
                  <c:v>0.38781679751311615</c:v>
                </c:pt>
                <c:pt idx="10911">
                  <c:v>0.38808620826906393</c:v>
                </c:pt>
                <c:pt idx="10912">
                  <c:v>0.38835580618079218</c:v>
                </c:pt>
                <c:pt idx="10913">
                  <c:v>0.38862559137548769</c:v>
                </c:pt>
                <c:pt idx="10914">
                  <c:v>0.38889556398890851</c:v>
                </c:pt>
                <c:pt idx="10915">
                  <c:v>0.38916572414842415</c:v>
                </c:pt>
                <c:pt idx="10916">
                  <c:v>0.38943607198148661</c:v>
                </c:pt>
                <c:pt idx="10917">
                  <c:v>0.38970660762413706</c:v>
                </c:pt>
                <c:pt idx="10918">
                  <c:v>0.38997733120401062</c:v>
                </c:pt>
                <c:pt idx="10919">
                  <c:v>0.3902482428516646</c:v>
                </c:pt>
                <c:pt idx="10920">
                  <c:v>0.39051934269490551</c:v>
                </c:pt>
                <c:pt idx="10921">
                  <c:v>0.39079063087015298</c:v>
                </c:pt>
                <c:pt idx="10922">
                  <c:v>0.39106210750539716</c:v>
                </c:pt>
                <c:pt idx="10923">
                  <c:v>0.39133377272871112</c:v>
                </c:pt>
                <c:pt idx="10924">
                  <c:v>0.39160562667679899</c:v>
                </c:pt>
                <c:pt idx="10925">
                  <c:v>0.3918776694779178</c:v>
                </c:pt>
                <c:pt idx="10926">
                  <c:v>0.39214990126040777</c:v>
                </c:pt>
                <c:pt idx="10927">
                  <c:v>0.39242232216125805</c:v>
                </c:pt>
                <c:pt idx="10928">
                  <c:v>0.39269493230899327</c:v>
                </c:pt>
                <c:pt idx="10929">
                  <c:v>0.39296773183222122</c:v>
                </c:pt>
                <c:pt idx="10930">
                  <c:v>0.39324072086821676</c:v>
                </c:pt>
                <c:pt idx="10931">
                  <c:v>0.39351389954577254</c:v>
                </c:pt>
                <c:pt idx="10932">
                  <c:v>0.39378726799662978</c:v>
                </c:pt>
                <c:pt idx="10933">
                  <c:v>0.39406082634975409</c:v>
                </c:pt>
                <c:pt idx="10934">
                  <c:v>0.3943345747428022</c:v>
                </c:pt>
                <c:pt idx="10935">
                  <c:v>0.39460851330492497</c:v>
                </c:pt>
                <c:pt idx="10936">
                  <c:v>0.39488264216535696</c:v>
                </c:pt>
                <c:pt idx="10937">
                  <c:v>0.39515696146204193</c:v>
                </c:pt>
                <c:pt idx="10938">
                  <c:v>0.39543147132440004</c:v>
                </c:pt>
                <c:pt idx="10939">
                  <c:v>0.39570617188193552</c:v>
                </c:pt>
                <c:pt idx="10940">
                  <c:v>0.39598106327287969</c:v>
                </c:pt>
                <c:pt idx="10941">
                  <c:v>0.39625614562692274</c:v>
                </c:pt>
                <c:pt idx="10942">
                  <c:v>0.39653141907383882</c:v>
                </c:pt>
                <c:pt idx="10943">
                  <c:v>0.39680688375214768</c:v>
                </c:pt>
                <c:pt idx="10944">
                  <c:v>0.39708253979180985</c:v>
                </c:pt>
                <c:pt idx="10945">
                  <c:v>0.39735838732287021</c:v>
                </c:pt>
                <c:pt idx="10946">
                  <c:v>0.39763442648413738</c:v>
                </c:pt>
                <c:pt idx="10947">
                  <c:v>0.39791065740584292</c:v>
                </c:pt>
                <c:pt idx="10948">
                  <c:v>0.39818708022120008</c:v>
                </c:pt>
                <c:pt idx="10949">
                  <c:v>0.39846369506061541</c:v>
                </c:pt>
                <c:pt idx="10950">
                  <c:v>0.39874050206328371</c:v>
                </c:pt>
                <c:pt idx="10951">
                  <c:v>0.39901750135979874</c:v>
                </c:pt>
                <c:pt idx="10952">
                  <c:v>0.39929469308083915</c:v>
                </c:pt>
                <c:pt idx="10953">
                  <c:v>0.39957207736588984</c:v>
                </c:pt>
                <c:pt idx="10954">
                  <c:v>0.3998496543458171</c:v>
                </c:pt>
                <c:pt idx="10955">
                  <c:v>0.40012742415157199</c:v>
                </c:pt>
                <c:pt idx="10956">
                  <c:v>0.40040538692293043</c:v>
                </c:pt>
                <c:pt idx="10957">
                  <c:v>0.40068354279103158</c:v>
                </c:pt>
                <c:pt idx="10958">
                  <c:v>0.40096189188709952</c:v>
                </c:pt>
                <c:pt idx="10959">
                  <c:v>0.40124043435120177</c:v>
                </c:pt>
                <c:pt idx="10960">
                  <c:v>0.40151917031475093</c:v>
                </c:pt>
                <c:pt idx="10961">
                  <c:v>0.40179809990924481</c:v>
                </c:pt>
                <c:pt idx="10962">
                  <c:v>0.40207722327504297</c:v>
                </c:pt>
                <c:pt idx="10963">
                  <c:v>0.40235654054383208</c:v>
                </c:pt>
                <c:pt idx="10964">
                  <c:v>0.40263605185031376</c:v>
                </c:pt>
                <c:pt idx="10965">
                  <c:v>0.40291575732635165</c:v>
                </c:pt>
                <c:pt idx="10966">
                  <c:v>0.40319565711269567</c:v>
                </c:pt>
                <c:pt idx="10967">
                  <c:v>0.4034757513413989</c:v>
                </c:pt>
                <c:pt idx="10968">
                  <c:v>0.40375604014459987</c:v>
                </c:pt>
                <c:pt idx="10969">
                  <c:v>0.40403652366334208</c:v>
                </c:pt>
                <c:pt idx="10970">
                  <c:v>0.40431720202995403</c:v>
                </c:pt>
                <c:pt idx="10971">
                  <c:v>0.40459807537684978</c:v>
                </c:pt>
                <c:pt idx="10972">
                  <c:v>0.40487914384536705</c:v>
                </c:pt>
                <c:pt idx="10973">
                  <c:v>0.40516040756811017</c:v>
                </c:pt>
                <c:pt idx="10974">
                  <c:v>0.40544186667776949</c:v>
                </c:pt>
                <c:pt idx="10975">
                  <c:v>0.40572352131597744</c:v>
                </c:pt>
                <c:pt idx="10976">
                  <c:v>0.40600537161561495</c:v>
                </c:pt>
                <c:pt idx="10977">
                  <c:v>0.40628741771260513</c:v>
                </c:pt>
                <c:pt idx="10978">
                  <c:v>0.40656965974000747</c:v>
                </c:pt>
                <c:pt idx="10979">
                  <c:v>0.40685209783984833</c:v>
                </c:pt>
                <c:pt idx="10980">
                  <c:v>0.40713473214537826</c:v>
                </c:pt>
                <c:pt idx="10981">
                  <c:v>0.40741756278993418</c:v>
                </c:pt>
                <c:pt idx="10982">
                  <c:v>0.40770058991583874</c:v>
                </c:pt>
                <c:pt idx="10983">
                  <c:v>0.40798381365662023</c:v>
                </c:pt>
                <c:pt idx="10984">
                  <c:v>0.40826723414589372</c:v>
                </c:pt>
                <c:pt idx="10985">
                  <c:v>0.40855085152627868</c:v>
                </c:pt>
                <c:pt idx="10986">
                  <c:v>0.40883466593158191</c:v>
                </c:pt>
                <c:pt idx="10987">
                  <c:v>0.40911867749569714</c:v>
                </c:pt>
                <c:pt idx="10988">
                  <c:v>0.40940288636154115</c:v>
                </c:pt>
                <c:pt idx="10989">
                  <c:v>0.40968729266319992</c:v>
                </c:pt>
                <c:pt idx="10990">
                  <c:v>0.40997189653484634</c:v>
                </c:pt>
                <c:pt idx="10991">
                  <c:v>0.41025669811969528</c:v>
                </c:pt>
                <c:pt idx="10992">
                  <c:v>0.41054169755211239</c:v>
                </c:pt>
                <c:pt idx="10993">
                  <c:v>0.4108268949695395</c:v>
                </c:pt>
                <c:pt idx="10994">
                  <c:v>0.4111122905065227</c:v>
                </c:pt>
                <c:pt idx="10995">
                  <c:v>0.41139788430667529</c:v>
                </c:pt>
                <c:pt idx="10996">
                  <c:v>0.41168367650473658</c:v>
                </c:pt>
                <c:pt idx="10997">
                  <c:v>0.41196966723553335</c:v>
                </c:pt>
                <c:pt idx="10998">
                  <c:v>0.41225585664297826</c:v>
                </c:pt>
                <c:pt idx="10999">
                  <c:v>0.41254224486209173</c:v>
                </c:pt>
                <c:pt idx="11000">
                  <c:v>0.41282883202798165</c:v>
                </c:pt>
                <c:pt idx="11001">
                  <c:v>0.41311561828486093</c:v>
                </c:pt>
                <c:pt idx="11002">
                  <c:v>0.41340260376803145</c:v>
                </c:pt>
                <c:pt idx="11003">
                  <c:v>0.41368978861288291</c:v>
                </c:pt>
                <c:pt idx="11004">
                  <c:v>0.41397717296392894</c:v>
                </c:pt>
                <c:pt idx="11005">
                  <c:v>0.41426475695675369</c:v>
                </c:pt>
                <c:pt idx="11006">
                  <c:v>0.41455254072702913</c:v>
                </c:pt>
                <c:pt idx="11007">
                  <c:v>0.41484052441957031</c:v>
                </c:pt>
                <c:pt idx="11008">
                  <c:v>0.41512870817024417</c:v>
                </c:pt>
                <c:pt idx="11009">
                  <c:v>0.41541709211802808</c:v>
                </c:pt>
                <c:pt idx="11010">
                  <c:v>0.41570567639897155</c:v>
                </c:pt>
                <c:pt idx="11011">
                  <c:v>0.41599446115829247</c:v>
                </c:pt>
                <c:pt idx="11012">
                  <c:v>0.41628344653223553</c:v>
                </c:pt>
                <c:pt idx="11013">
                  <c:v>0.41657263265713396</c:v>
                </c:pt>
                <c:pt idx="11014">
                  <c:v>0.41686201967850839</c:v>
                </c:pt>
                <c:pt idx="11015">
                  <c:v>0.41715160773288784</c:v>
                </c:pt>
                <c:pt idx="11016">
                  <c:v>0.41744139695688975</c:v>
                </c:pt>
                <c:pt idx="11017">
                  <c:v>0.41773138749633831</c:v>
                </c:pt>
                <c:pt idx="11018">
                  <c:v>0.41802157948804719</c:v>
                </c:pt>
                <c:pt idx="11019">
                  <c:v>0.41831197306891882</c:v>
                </c:pt>
                <c:pt idx="11020">
                  <c:v>0.41860256838508142</c:v>
                </c:pt>
                <c:pt idx="11021">
                  <c:v>0.41889336557363405</c:v>
                </c:pt>
                <c:pt idx="11022">
                  <c:v>0.41918436477481452</c:v>
                </c:pt>
                <c:pt idx="11023">
                  <c:v>0.41947556612590603</c:v>
                </c:pt>
                <c:pt idx="11024">
                  <c:v>0.41976696977344347</c:v>
                </c:pt>
                <c:pt idx="11025">
                  <c:v>0.42005857585490702</c:v>
                </c:pt>
                <c:pt idx="11026">
                  <c:v>0.42035038450786633</c:v>
                </c:pt>
                <c:pt idx="11027">
                  <c:v>0.42064239587916175</c:v>
                </c:pt>
                <c:pt idx="11028">
                  <c:v>0.4209346101065603</c:v>
                </c:pt>
                <c:pt idx="11029">
                  <c:v>0.42122702732791839</c:v>
                </c:pt>
                <c:pt idx="11030">
                  <c:v>0.42151964769038275</c:v>
                </c:pt>
                <c:pt idx="11031">
                  <c:v>0.42181247133200761</c:v>
                </c:pt>
                <c:pt idx="11032">
                  <c:v>0.42210549839093703</c:v>
                </c:pt>
                <c:pt idx="11033">
                  <c:v>0.42239872901462439</c:v>
                </c:pt>
                <c:pt idx="11034">
                  <c:v>0.42269216334141202</c:v>
                </c:pt>
                <c:pt idx="11035">
                  <c:v>0.42298580150973192</c:v>
                </c:pt>
                <c:pt idx="11036">
                  <c:v>0.42327964366734516</c:v>
                </c:pt>
                <c:pt idx="11037">
                  <c:v>0.42357368995288247</c:v>
                </c:pt>
                <c:pt idx="11038">
                  <c:v>0.42386794050814869</c:v>
                </c:pt>
                <c:pt idx="11039">
                  <c:v>0.42416239547196077</c:v>
                </c:pt>
                <c:pt idx="11040">
                  <c:v>0.42445705499249081</c:v>
                </c:pt>
                <c:pt idx="11041">
                  <c:v>0.42475191920875521</c:v>
                </c:pt>
                <c:pt idx="11042">
                  <c:v>0.42504698825986059</c:v>
                </c:pt>
                <c:pt idx="11043">
                  <c:v>0.42534226229428795</c:v>
                </c:pt>
                <c:pt idx="11044">
                  <c:v>0.4256377414513437</c:v>
                </c:pt>
                <c:pt idx="11045">
                  <c:v>0.42593342587042449</c:v>
                </c:pt>
                <c:pt idx="11046">
                  <c:v>0.42622931570032102</c:v>
                </c:pt>
                <c:pt idx="11047">
                  <c:v>0.42652541108063013</c:v>
                </c:pt>
                <c:pt idx="11048">
                  <c:v>0.42682171215103926</c:v>
                </c:pt>
                <c:pt idx="11049">
                  <c:v>0.42711821906064945</c:v>
                </c:pt>
                <c:pt idx="11050">
                  <c:v>0.42741493194934865</c:v>
                </c:pt>
                <c:pt idx="11051">
                  <c:v>0.42771185095711556</c:v>
                </c:pt>
                <c:pt idx="11052">
                  <c:v>0.4280089762333622</c:v>
                </c:pt>
                <c:pt idx="11053">
                  <c:v>0.42830630791826829</c:v>
                </c:pt>
                <c:pt idx="11054">
                  <c:v>0.42860384615522296</c:v>
                </c:pt>
                <c:pt idx="11055">
                  <c:v>0.42890159108459425</c:v>
                </c:pt>
                <c:pt idx="11056">
                  <c:v>0.42919954285620976</c:v>
                </c:pt>
                <c:pt idx="11057">
                  <c:v>0.42949770161063922</c:v>
                </c:pt>
                <c:pt idx="11058">
                  <c:v>0.42979606748854332</c:v>
                </c:pt>
                <c:pt idx="11059">
                  <c:v>0.43009464064006225</c:v>
                </c:pt>
                <c:pt idx="11060">
                  <c:v>0.43039342120605872</c:v>
                </c:pt>
                <c:pt idx="11061">
                  <c:v>0.43069240932748698</c:v>
                </c:pt>
                <c:pt idx="11062">
                  <c:v>0.43099160515480017</c:v>
                </c:pt>
                <c:pt idx="11063">
                  <c:v>0.43129100882915483</c:v>
                </c:pt>
                <c:pt idx="11064">
                  <c:v>0.43159062049179914</c:v>
                </c:pt>
                <c:pt idx="11065">
                  <c:v>0.43189044029350004</c:v>
                </c:pt>
                <c:pt idx="11066">
                  <c:v>0.43219046837570846</c:v>
                </c:pt>
                <c:pt idx="11067">
                  <c:v>0.43249070488311397</c:v>
                </c:pt>
                <c:pt idx="11068">
                  <c:v>0.43279114995735746</c:v>
                </c:pt>
                <c:pt idx="11069">
                  <c:v>0.43309180374962536</c:v>
                </c:pt>
                <c:pt idx="11070">
                  <c:v>0.43339266640176211</c:v>
                </c:pt>
                <c:pt idx="11071">
                  <c:v>0.43369373805570405</c:v>
                </c:pt>
                <c:pt idx="11072">
                  <c:v>0.43399501886295283</c:v>
                </c:pt>
                <c:pt idx="11073">
                  <c:v>0.43429650896564875</c:v>
                </c:pt>
                <c:pt idx="11074">
                  <c:v>0.43459820850602421</c:v>
                </c:pt>
                <c:pt idx="11075">
                  <c:v>0.43490011763589675</c:v>
                </c:pt>
                <c:pt idx="11076">
                  <c:v>0.43520223649770312</c:v>
                </c:pt>
                <c:pt idx="11077">
                  <c:v>0.43550456523397235</c:v>
                </c:pt>
                <c:pt idx="11078">
                  <c:v>0.43580710399683864</c:v>
                </c:pt>
                <c:pt idx="11079">
                  <c:v>0.4361098529290357</c:v>
                </c:pt>
                <c:pt idx="11080">
                  <c:v>0.4364128121733899</c:v>
                </c:pt>
                <c:pt idx="11081">
                  <c:v>0.43671598188235267</c:v>
                </c:pt>
                <c:pt idx="11082">
                  <c:v>0.43701936219895537</c:v>
                </c:pt>
                <c:pt idx="11083">
                  <c:v>0.43732295326950421</c:v>
                </c:pt>
                <c:pt idx="11084">
                  <c:v>0.43762675523722272</c:v>
                </c:pt>
                <c:pt idx="11085">
                  <c:v>0.43793076825498645</c:v>
                </c:pt>
                <c:pt idx="11086">
                  <c:v>0.43823499246622466</c:v>
                </c:pt>
                <c:pt idx="11087">
                  <c:v>0.43853942801445966</c:v>
                </c:pt>
                <c:pt idx="11088">
                  <c:v>0.43884407505288575</c:v>
                </c:pt>
                <c:pt idx="11089">
                  <c:v>0.43914893372523139</c:v>
                </c:pt>
                <c:pt idx="11090">
                  <c:v>0.43945400417531821</c:v>
                </c:pt>
                <c:pt idx="11091">
                  <c:v>0.43975928655665997</c:v>
                </c:pt>
                <c:pt idx="11092">
                  <c:v>0.44006478101328483</c:v>
                </c:pt>
                <c:pt idx="11093">
                  <c:v>0.44037048768931442</c:v>
                </c:pt>
                <c:pt idx="11094">
                  <c:v>0.44067640673858266</c:v>
                </c:pt>
                <c:pt idx="11095">
                  <c:v>0.44098253830541806</c:v>
                </c:pt>
                <c:pt idx="11096">
                  <c:v>0.44128888253424275</c:v>
                </c:pt>
                <c:pt idx="11097">
                  <c:v>0.44159543957921155</c:v>
                </c:pt>
                <c:pt idx="11098">
                  <c:v>0.44190220958495402</c:v>
                </c:pt>
                <c:pt idx="11099">
                  <c:v>0.44220919269941089</c:v>
                </c:pt>
                <c:pt idx="11100">
                  <c:v>0.44251638906740604</c:v>
                </c:pt>
                <c:pt idx="11101">
                  <c:v>0.44282379884352302</c:v>
                </c:pt>
                <c:pt idx="11102">
                  <c:v>0.44313142217279372</c:v>
                </c:pt>
                <c:pt idx="11103">
                  <c:v>0.44343925920034399</c:v>
                </c:pt>
                <c:pt idx="11104">
                  <c:v>0.44374731008107987</c:v>
                </c:pt>
                <c:pt idx="11105">
                  <c:v>0.4440555749603356</c:v>
                </c:pt>
                <c:pt idx="11106">
                  <c:v>0.44436405398353973</c:v>
                </c:pt>
                <c:pt idx="11107">
                  <c:v>0.44467274730592132</c:v>
                </c:pt>
                <c:pt idx="11108">
                  <c:v>0.44498165507311777</c:v>
                </c:pt>
                <c:pt idx="11109">
                  <c:v>0.44529077743086087</c:v>
                </c:pt>
                <c:pt idx="11110">
                  <c:v>0.4456001145347035</c:v>
                </c:pt>
                <c:pt idx="11111">
                  <c:v>0.44590966653058661</c:v>
                </c:pt>
                <c:pt idx="11112">
                  <c:v>0.44621943356779281</c:v>
                </c:pt>
                <c:pt idx="11113">
                  <c:v>0.44652941579245914</c:v>
                </c:pt>
                <c:pt idx="11114">
                  <c:v>0.44683961336057115</c:v>
                </c:pt>
                <c:pt idx="11115">
                  <c:v>0.4471500264184759</c:v>
                </c:pt>
                <c:pt idx="11116">
                  <c:v>0.44746065511261535</c:v>
                </c:pt>
                <c:pt idx="11117">
                  <c:v>0.44777149959930029</c:v>
                </c:pt>
                <c:pt idx="11118">
                  <c:v>0.44808256002518304</c:v>
                </c:pt>
                <c:pt idx="11119">
                  <c:v>0.44839383653701093</c:v>
                </c:pt>
                <c:pt idx="11120">
                  <c:v>0.44870532929142071</c:v>
                </c:pt>
                <c:pt idx="11121">
                  <c:v>0.44901703843537055</c:v>
                </c:pt>
                <c:pt idx="11122">
                  <c:v>0.44932896411591389</c:v>
                </c:pt>
                <c:pt idx="11123">
                  <c:v>0.4496411064900141</c:v>
                </c:pt>
                <c:pt idx="11124">
                  <c:v>0.44995346570493583</c:v>
                </c:pt>
                <c:pt idx="11125">
                  <c:v>0.45026604190803915</c:v>
                </c:pt>
                <c:pt idx="11126">
                  <c:v>0.45057883525661491</c:v>
                </c:pt>
                <c:pt idx="11127">
                  <c:v>0.45089184589823478</c:v>
                </c:pt>
                <c:pt idx="11128">
                  <c:v>0.45120507398384913</c:v>
                </c:pt>
                <c:pt idx="11129">
                  <c:v>0.45151851966122797</c:v>
                </c:pt>
                <c:pt idx="11130">
                  <c:v>0.45183218308809958</c:v>
                </c:pt>
                <c:pt idx="11131">
                  <c:v>0.4521460644124462</c:v>
                </c:pt>
                <c:pt idx="11132">
                  <c:v>0.45246016378234605</c:v>
                </c:pt>
                <c:pt idx="11133">
                  <c:v>0.4527744813558563</c:v>
                </c:pt>
                <c:pt idx="11134">
                  <c:v>0.45308901728126788</c:v>
                </c:pt>
                <c:pt idx="11135">
                  <c:v>0.45340377170696772</c:v>
                </c:pt>
                <c:pt idx="11136">
                  <c:v>0.45371874479134267</c:v>
                </c:pt>
                <c:pt idx="11137">
                  <c:v>0.45403393668299297</c:v>
                </c:pt>
                <c:pt idx="11138">
                  <c:v>0.4543493475306149</c:v>
                </c:pt>
                <c:pt idx="11139">
                  <c:v>0.45466497749292578</c:v>
                </c:pt>
                <c:pt idx="11140">
                  <c:v>0.45498082671883561</c:v>
                </c:pt>
                <c:pt idx="11141">
                  <c:v>0.45529689535735085</c:v>
                </c:pt>
                <c:pt idx="11142">
                  <c:v>0.45561318356751984</c:v>
                </c:pt>
                <c:pt idx="11143">
                  <c:v>0.45592969149856311</c:v>
                </c:pt>
                <c:pt idx="11144">
                  <c:v>0.45624641930311749</c:v>
                </c:pt>
                <c:pt idx="11145">
                  <c:v>0.45656336713060414</c:v>
                </c:pt>
                <c:pt idx="11146">
                  <c:v>0.45688053514051363</c:v>
                </c:pt>
                <c:pt idx="11147">
                  <c:v>0.45719792348248162</c:v>
                </c:pt>
                <c:pt idx="11148">
                  <c:v>0.45751553230624076</c:v>
                </c:pt>
                <c:pt idx="11149">
                  <c:v>0.45783336177161427</c:v>
                </c:pt>
                <c:pt idx="11150">
                  <c:v>0.45815141202854986</c:v>
                </c:pt>
                <c:pt idx="11151">
                  <c:v>0.45846968322709247</c:v>
                </c:pt>
                <c:pt idx="11152">
                  <c:v>0.4587881755273987</c:v>
                </c:pt>
                <c:pt idx="11153">
                  <c:v>0.45910688907972891</c:v>
                </c:pt>
                <c:pt idx="11154">
                  <c:v>0.45942582403444093</c:v>
                </c:pt>
                <c:pt idx="11155">
                  <c:v>0.4597449805520254</c:v>
                </c:pt>
                <c:pt idx="11156">
                  <c:v>0.46006435878305602</c:v>
                </c:pt>
                <c:pt idx="11157">
                  <c:v>0.46038395888155403</c:v>
                </c:pt>
                <c:pt idx="11158">
                  <c:v>0.4607037809982954</c:v>
                </c:pt>
                <c:pt idx="11159">
                  <c:v>0.4610238252942172</c:v>
                </c:pt>
                <c:pt idx="11160">
                  <c:v>0.46134409192031212</c:v>
                </c:pt>
                <c:pt idx="11161">
                  <c:v>0.46166458102767055</c:v>
                </c:pt>
                <c:pt idx="11162">
                  <c:v>0.46198529277756517</c:v>
                </c:pt>
                <c:pt idx="11163">
                  <c:v>0.46230622732130355</c:v>
                </c:pt>
                <c:pt idx="11164">
                  <c:v>0.46262738481029125</c:v>
                </c:pt>
                <c:pt idx="11165">
                  <c:v>0.46294876540613733</c:v>
                </c:pt>
                <c:pt idx="11166">
                  <c:v>0.46327036926046478</c:v>
                </c:pt>
                <c:pt idx="11167">
                  <c:v>0.463592196524995</c:v>
                </c:pt>
                <c:pt idx="11168">
                  <c:v>0.46391424736167403</c:v>
                </c:pt>
                <c:pt idx="11169">
                  <c:v>0.46423652192244114</c:v>
                </c:pt>
                <c:pt idx="11170">
                  <c:v>0.46455902035933411</c:v>
                </c:pt>
                <c:pt idx="11171">
                  <c:v>0.46488174283463668</c:v>
                </c:pt>
                <c:pt idx="11172">
                  <c:v>0.46520468950060506</c:v>
                </c:pt>
                <c:pt idx="11173">
                  <c:v>0.46552786051298123</c:v>
                </c:pt>
                <c:pt idx="11174">
                  <c:v>0.46585125602422595</c:v>
                </c:pt>
                <c:pt idx="11175">
                  <c:v>0.46617487619707432</c:v>
                </c:pt>
                <c:pt idx="11176">
                  <c:v>0.46649872118420604</c:v>
                </c:pt>
                <c:pt idx="11177">
                  <c:v>0.46682279113839981</c:v>
                </c:pt>
                <c:pt idx="11178">
                  <c:v>0.46714708622273016</c:v>
                </c:pt>
                <c:pt idx="11179">
                  <c:v>0.46747160659019515</c:v>
                </c:pt>
                <c:pt idx="11180">
                  <c:v>0.46779635239389211</c:v>
                </c:pt>
                <c:pt idx="11181">
                  <c:v>0.46812132379723564</c:v>
                </c:pt>
                <c:pt idx="11182">
                  <c:v>0.46844652095354294</c:v>
                </c:pt>
                <c:pt idx="11183">
                  <c:v>0.46877194401623062</c:v>
                </c:pt>
                <c:pt idx="11184">
                  <c:v>0.46909759314905408</c:v>
                </c:pt>
                <c:pt idx="11185">
                  <c:v>0.4694234685056502</c:v>
                </c:pt>
                <c:pt idx="11186">
                  <c:v>0.46974957023975555</c:v>
                </c:pt>
                <c:pt idx="11187">
                  <c:v>0.47007589851546711</c:v>
                </c:pt>
                <c:pt idx="11188">
                  <c:v>0.47040245348674214</c:v>
                </c:pt>
                <c:pt idx="11189">
                  <c:v>0.47072923531106281</c:v>
                </c:pt>
                <c:pt idx="11190">
                  <c:v>0.47105624414259334</c:v>
                </c:pt>
                <c:pt idx="11191">
                  <c:v>0.47138348014588705</c:v>
                </c:pt>
                <c:pt idx="11192">
                  <c:v>0.4717109434753296</c:v>
                </c:pt>
                <c:pt idx="11193">
                  <c:v>0.4720386342854066</c:v>
                </c:pt>
                <c:pt idx="11194">
                  <c:v>0.47236655274101469</c:v>
                </c:pt>
                <c:pt idx="11195">
                  <c:v>0.4726946989968614</c:v>
                </c:pt>
                <c:pt idx="11196">
                  <c:v>0.47302307320775461</c:v>
                </c:pt>
                <c:pt idx="11197">
                  <c:v>0.47335167553893476</c:v>
                </c:pt>
                <c:pt idx="11198">
                  <c:v>0.47368050614543206</c:v>
                </c:pt>
                <c:pt idx="11199">
                  <c:v>0.47400956518237725</c:v>
                </c:pt>
                <c:pt idx="11200">
                  <c:v>0.47433885281535537</c:v>
                </c:pt>
                <c:pt idx="11201">
                  <c:v>0.47466836919971994</c:v>
                </c:pt>
                <c:pt idx="11202">
                  <c:v>0.47499811449438128</c:v>
                </c:pt>
                <c:pt idx="11203">
                  <c:v>0.47532808885490163</c:v>
                </c:pt>
                <c:pt idx="11204">
                  <c:v>0.47565829244732666</c:v>
                </c:pt>
                <c:pt idx="11205">
                  <c:v>0.47598872542744203</c:v>
                </c:pt>
                <c:pt idx="11206">
                  <c:v>0.47631938795113438</c:v>
                </c:pt>
                <c:pt idx="11207">
                  <c:v>0.47665028018479566</c:v>
                </c:pt>
                <c:pt idx="11208">
                  <c:v>0.47698140228453645</c:v>
                </c:pt>
                <c:pt idx="11209">
                  <c:v>0.47731275440656851</c:v>
                </c:pt>
                <c:pt idx="11210">
                  <c:v>0.47764433671763085</c:v>
                </c:pt>
                <c:pt idx="11211">
                  <c:v>0.4779761493741595</c:v>
                </c:pt>
                <c:pt idx="11212">
                  <c:v>0.47830819253269202</c:v>
                </c:pt>
                <c:pt idx="11213">
                  <c:v>0.47864046636031515</c:v>
                </c:pt>
                <c:pt idx="11214">
                  <c:v>0.47897297101379127</c:v>
                </c:pt>
                <c:pt idx="11215">
                  <c:v>0.4793057066499844</c:v>
                </c:pt>
                <c:pt idx="11216">
                  <c:v>0.4796386734363296</c:v>
                </c:pt>
                <c:pt idx="11217">
                  <c:v>0.47997187152991627</c:v>
                </c:pt>
                <c:pt idx="11218">
                  <c:v>0.48030530109143021</c:v>
                </c:pt>
                <c:pt idx="11219">
                  <c:v>0.48063896227817171</c:v>
                </c:pt>
                <c:pt idx="11220">
                  <c:v>0.48097285525804179</c:v>
                </c:pt>
                <c:pt idx="11221">
                  <c:v>0.48130698018856655</c:v>
                </c:pt>
                <c:pt idx="11222">
                  <c:v>0.48164133722737451</c:v>
                </c:pt>
                <c:pt idx="11223">
                  <c:v>0.4819759265427167</c:v>
                </c:pt>
                <c:pt idx="11224">
                  <c:v>0.48231074829244791</c:v>
                </c:pt>
                <c:pt idx="11225">
                  <c:v>0.48264580263452522</c:v>
                </c:pt>
                <c:pt idx="11226">
                  <c:v>0.48298108973755066</c:v>
                </c:pt>
                <c:pt idx="11227">
                  <c:v>0.48331660975970819</c:v>
                </c:pt>
                <c:pt idx="11228">
                  <c:v>0.48365236285928437</c:v>
                </c:pt>
                <c:pt idx="11229">
                  <c:v>0.48398834920523276</c:v>
                </c:pt>
                <c:pt idx="11230">
                  <c:v>0.48432456895606724</c:v>
                </c:pt>
                <c:pt idx="11231">
                  <c:v>0.48466102227040447</c:v>
                </c:pt>
                <c:pt idx="11232">
                  <c:v>0.48499770931755043</c:v>
                </c:pt>
                <c:pt idx="11233">
                  <c:v>0.48533463025634949</c:v>
                </c:pt>
                <c:pt idx="11234">
                  <c:v>0.48567178524928289</c:v>
                </c:pt>
                <c:pt idx="11235">
                  <c:v>0.48600917445540848</c:v>
                </c:pt>
                <c:pt idx="11236">
                  <c:v>0.48634679804450315</c:v>
                </c:pt>
                <c:pt idx="11237">
                  <c:v>0.48668465617585316</c:v>
                </c:pt>
                <c:pt idx="11238">
                  <c:v>0.48702274900884818</c:v>
                </c:pt>
                <c:pt idx="11239">
                  <c:v>0.48736107671361911</c:v>
                </c:pt>
                <c:pt idx="11240">
                  <c:v>0.48769963944978445</c:v>
                </c:pt>
                <c:pt idx="11241">
                  <c:v>0.48803843737706626</c:v>
                </c:pt>
                <c:pt idx="11242">
                  <c:v>0.48837747066595022</c:v>
                </c:pt>
                <c:pt idx="11243">
                  <c:v>0.48871673947638772</c:v>
                </c:pt>
                <c:pt idx="11244">
                  <c:v>0.48905624396843389</c:v>
                </c:pt>
                <c:pt idx="11245">
                  <c:v>0.48939598431293008</c:v>
                </c:pt>
                <c:pt idx="11246">
                  <c:v>0.48973596067016117</c:v>
                </c:pt>
                <c:pt idx="11247">
                  <c:v>0.49007617320408187</c:v>
                </c:pt>
                <c:pt idx="11248">
                  <c:v>0.49041662207519249</c:v>
                </c:pt>
                <c:pt idx="11249">
                  <c:v>0.4907573074548095</c:v>
                </c:pt>
                <c:pt idx="11250">
                  <c:v>0.49109822950366383</c:v>
                </c:pt>
                <c:pt idx="11251">
                  <c:v>0.49143938838259038</c:v>
                </c:pt>
                <c:pt idx="11252">
                  <c:v>0.4917807842632631</c:v>
                </c:pt>
                <c:pt idx="11253">
                  <c:v>0.49212241730674794</c:v>
                </c:pt>
                <c:pt idx="11254">
                  <c:v>0.49246428767421535</c:v>
                </c:pt>
                <c:pt idx="11255">
                  <c:v>0.49280639553769717</c:v>
                </c:pt>
                <c:pt idx="11256">
                  <c:v>0.49314874105859541</c:v>
                </c:pt>
                <c:pt idx="11257">
                  <c:v>0.49349132439841653</c:v>
                </c:pt>
                <c:pt idx="11258">
                  <c:v>0.4938341457295512</c:v>
                </c:pt>
                <c:pt idx="11259">
                  <c:v>0.49417720521373798</c:v>
                </c:pt>
                <c:pt idx="11260">
                  <c:v>0.49452050301282019</c:v>
                </c:pt>
                <c:pt idx="11261">
                  <c:v>0.49486403929954809</c:v>
                </c:pt>
                <c:pt idx="11262">
                  <c:v>0.49520781423599741</c:v>
                </c:pt>
                <c:pt idx="11263">
                  <c:v>0.49555182798795472</c:v>
                </c:pt>
                <c:pt idx="11264">
                  <c:v>0.49589608071771357</c:v>
                </c:pt>
                <c:pt idx="11265">
                  <c:v>0.49624057259850474</c:v>
                </c:pt>
                <c:pt idx="11266">
                  <c:v>0.49658530379285476</c:v>
                </c:pt>
                <c:pt idx="11267">
                  <c:v>0.49693027446339577</c:v>
                </c:pt>
                <c:pt idx="11268">
                  <c:v>0.49727548478371975</c:v>
                </c:pt>
                <c:pt idx="11269">
                  <c:v>0.49762093491669224</c:v>
                </c:pt>
                <c:pt idx="11270">
                  <c:v>0.49796662502528444</c:v>
                </c:pt>
                <c:pt idx="11271">
                  <c:v>0.49831255528345042</c:v>
                </c:pt>
                <c:pt idx="11272">
                  <c:v>0.49865872585439541</c:v>
                </c:pt>
                <c:pt idx="11273">
                  <c:v>0.4990051369014305</c:v>
                </c:pt>
                <c:pt idx="11274">
                  <c:v>0.49935178859887247</c:v>
                </c:pt>
                <c:pt idx="11275">
                  <c:v>0.49969868111026694</c:v>
                </c:pt>
                <c:pt idx="11276">
                  <c:v>0.50004581459926556</c:v>
                </c:pt>
                <c:pt idx="11277">
                  <c:v>0.50039318924054876</c:v>
                </c:pt>
                <c:pt idx="11278">
                  <c:v>0.50074080519800312</c:v>
                </c:pt>
                <c:pt idx="11279">
                  <c:v>0.50108866263926755</c:v>
                </c:pt>
                <c:pt idx="11280">
                  <c:v>0.50143676172844898</c:v>
                </c:pt>
                <c:pt idx="11281">
                  <c:v>0.50178510264071363</c:v>
                </c:pt>
                <c:pt idx="11282">
                  <c:v>0.50213368554040394</c:v>
                </c:pt>
                <c:pt idx="11283">
                  <c:v>0.50248251059196924</c:v>
                </c:pt>
                <c:pt idx="11284">
                  <c:v>0.50283157797094091</c:v>
                </c:pt>
                <c:pt idx="11285">
                  <c:v>0.50318088784200443</c:v>
                </c:pt>
                <c:pt idx="11286">
                  <c:v>0.50353044036995176</c:v>
                </c:pt>
                <c:pt idx="11287">
                  <c:v>0.50388023573068053</c:v>
                </c:pt>
                <c:pt idx="11288">
                  <c:v>0.5042302740892195</c:v>
                </c:pt>
                <c:pt idx="11289">
                  <c:v>0.50458055561070447</c:v>
                </c:pt>
                <c:pt idx="11290">
                  <c:v>0.5049310804713999</c:v>
                </c:pt>
                <c:pt idx="11291">
                  <c:v>0.50528184883667859</c:v>
                </c:pt>
                <c:pt idx="11292">
                  <c:v>0.50563286087569992</c:v>
                </c:pt>
                <c:pt idx="11293">
                  <c:v>0.50598411675405874</c:v>
                </c:pt>
                <c:pt idx="11294">
                  <c:v>0.5063356166485099</c:v>
                </c:pt>
                <c:pt idx="11295">
                  <c:v>0.50668736072488652</c:v>
                </c:pt>
                <c:pt idx="11296">
                  <c:v>0.50703934914912874</c:v>
                </c:pt>
                <c:pt idx="11297">
                  <c:v>0.50739158209836022</c:v>
                </c:pt>
                <c:pt idx="11298">
                  <c:v>0.50774405973875947</c:v>
                </c:pt>
                <c:pt idx="11299">
                  <c:v>0.50809678223661325</c:v>
                </c:pt>
                <c:pt idx="11300">
                  <c:v>0.50844974976941426</c:v>
                </c:pt>
                <c:pt idx="11301">
                  <c:v>0.50880296250368784</c:v>
                </c:pt>
                <c:pt idx="11302">
                  <c:v>0.50915642060606736</c:v>
                </c:pt>
                <c:pt idx="11303">
                  <c:v>0.50951012425441555</c:v>
                </c:pt>
                <c:pt idx="11304">
                  <c:v>0.50986407361560537</c:v>
                </c:pt>
                <c:pt idx="11305">
                  <c:v>0.51021826885661736</c:v>
                </c:pt>
                <c:pt idx="11306">
                  <c:v>0.51057271015568562</c:v>
                </c:pt>
                <c:pt idx="11307">
                  <c:v>0.51092739768003059</c:v>
                </c:pt>
                <c:pt idx="11308">
                  <c:v>0.51128233160070158</c:v>
                </c:pt>
                <c:pt idx="11309">
                  <c:v>0.51163751208514385</c:v>
                </c:pt>
                <c:pt idx="11310">
                  <c:v>0.51199293931208711</c:v>
                </c:pt>
                <c:pt idx="11311">
                  <c:v>0.51234861344921701</c:v>
                </c:pt>
                <c:pt idx="11312">
                  <c:v>0.5127045346643283</c:v>
                </c:pt>
                <c:pt idx="11313">
                  <c:v>0.51306070313652319</c:v>
                </c:pt>
                <c:pt idx="11314">
                  <c:v>0.51341711903383724</c:v>
                </c:pt>
                <c:pt idx="11315">
                  <c:v>0.51377378252441497</c:v>
                </c:pt>
                <c:pt idx="11316">
                  <c:v>0.51413069378773213</c:v>
                </c:pt>
                <c:pt idx="11317">
                  <c:v>0.51448785299217481</c:v>
                </c:pt>
                <c:pt idx="11318">
                  <c:v>0.51484526030623812</c:v>
                </c:pt>
                <c:pt idx="11319">
                  <c:v>0.5152029159097723</c:v>
                </c:pt>
                <c:pt idx="11320">
                  <c:v>0.51556081997151426</c:v>
                </c:pt>
                <c:pt idx="11321">
                  <c:v>0.51591897266031084</c:v>
                </c:pt>
                <c:pt idx="11322">
                  <c:v>0.51627737415638708</c:v>
                </c:pt>
                <c:pt idx="11323">
                  <c:v>0.51663602462883207</c:v>
                </c:pt>
                <c:pt idx="11324">
                  <c:v>0.51699492425060622</c:v>
                </c:pt>
                <c:pt idx="11325">
                  <c:v>0.51735407319102555</c:v>
                </c:pt>
                <c:pt idx="11326">
                  <c:v>0.51771347163081682</c:v>
                </c:pt>
                <c:pt idx="11327">
                  <c:v>0.51807311973953929</c:v>
                </c:pt>
                <c:pt idx="11328">
                  <c:v>0.51843301768686234</c:v>
                </c:pt>
                <c:pt idx="11329">
                  <c:v>0.51879316565388933</c:v>
                </c:pt>
                <c:pt idx="11330">
                  <c:v>0.51915356381053346</c:v>
                </c:pt>
                <c:pt idx="11331">
                  <c:v>0.51951421232681771</c:v>
                </c:pt>
                <c:pt idx="11332">
                  <c:v>0.51987511138422338</c:v>
                </c:pt>
                <c:pt idx="11333">
                  <c:v>0.5202362611530178</c:v>
                </c:pt>
                <c:pt idx="11334">
                  <c:v>0.52059766180357869</c:v>
                </c:pt>
                <c:pt idx="11335">
                  <c:v>0.5209593135177657</c:v>
                </c:pt>
                <c:pt idx="11336">
                  <c:v>0.52132121646620133</c:v>
                </c:pt>
                <c:pt idx="11337">
                  <c:v>0.52168337082341432</c:v>
                </c:pt>
                <c:pt idx="11338">
                  <c:v>0.52204577676025632</c:v>
                </c:pt>
                <c:pt idx="11339">
                  <c:v>0.52240843445909302</c:v>
                </c:pt>
                <c:pt idx="11340">
                  <c:v>0.52277134409102133</c:v>
                </c:pt>
                <c:pt idx="11341">
                  <c:v>0.5231345058272493</c:v>
                </c:pt>
                <c:pt idx="11342">
                  <c:v>0.52349791985052285</c:v>
                </c:pt>
                <c:pt idx="11343">
                  <c:v>0.52386158633229563</c:v>
                </c:pt>
                <c:pt idx="11344">
                  <c:v>0.52422550544413293</c:v>
                </c:pt>
                <c:pt idx="11345">
                  <c:v>0.52458967736916162</c:v>
                </c:pt>
                <c:pt idx="11346">
                  <c:v>0.52495410227919304</c:v>
                </c:pt>
                <c:pt idx="11347">
                  <c:v>0.5253187803461502</c:v>
                </c:pt>
                <c:pt idx="11348">
                  <c:v>0.52568371175354189</c:v>
                </c:pt>
                <c:pt idx="11349">
                  <c:v>0.52604889667353794</c:v>
                </c:pt>
                <c:pt idx="11350">
                  <c:v>0.52641433527841974</c:v>
                </c:pt>
                <c:pt idx="11351">
                  <c:v>0.52678002775207877</c:v>
                </c:pt>
                <c:pt idx="11352">
                  <c:v>0.5271459742670439</c:v>
                </c:pt>
                <c:pt idx="11353">
                  <c:v>0.52751217499979397</c:v>
                </c:pt>
                <c:pt idx="11354">
                  <c:v>0.52787863012308966</c:v>
                </c:pt>
                <c:pt idx="11355">
                  <c:v>0.52824533982133404</c:v>
                </c:pt>
                <c:pt idx="11356">
                  <c:v>0.5286123042675358</c:v>
                </c:pt>
                <c:pt idx="11357">
                  <c:v>0.52897952363481593</c:v>
                </c:pt>
                <c:pt idx="11358">
                  <c:v>0.52934699810796193</c:v>
                </c:pt>
                <c:pt idx="11359">
                  <c:v>0.52971472786034357</c:v>
                </c:pt>
                <c:pt idx="11360">
                  <c:v>0.53008271306544275</c:v>
                </c:pt>
                <c:pt idx="11361">
                  <c:v>0.53045095390843244</c:v>
                </c:pt>
                <c:pt idx="11362">
                  <c:v>0.5308194505630438</c:v>
                </c:pt>
                <c:pt idx="11363">
                  <c:v>0.53118820320312066</c:v>
                </c:pt>
                <c:pt idx="11364">
                  <c:v>0.53155721201422212</c:v>
                </c:pt>
                <c:pt idx="11365">
                  <c:v>0.53192647717044161</c:v>
                </c:pt>
                <c:pt idx="11366">
                  <c:v>0.53229599884598544</c:v>
                </c:pt>
                <c:pt idx="11367">
                  <c:v>0.53266577722679997</c:v>
                </c:pt>
                <c:pt idx="11368">
                  <c:v>0.53303581248734155</c:v>
                </c:pt>
                <c:pt idx="11369">
                  <c:v>0.53340610480606088</c:v>
                </c:pt>
                <c:pt idx="11370">
                  <c:v>0.53377665435764887</c:v>
                </c:pt>
                <c:pt idx="11371">
                  <c:v>0.53414746132856894</c:v>
                </c:pt>
                <c:pt idx="11372">
                  <c:v>0.53451852589376292</c:v>
                </c:pt>
                <c:pt idx="11373">
                  <c:v>0.53488984822828589</c:v>
                </c:pt>
                <c:pt idx="11374">
                  <c:v>0.53526142851899028</c:v>
                </c:pt>
                <c:pt idx="11375">
                  <c:v>0.53563326694118263</c:v>
                </c:pt>
                <c:pt idx="11376">
                  <c:v>0.53600536367028329</c:v>
                </c:pt>
                <c:pt idx="11377">
                  <c:v>0.53637771889353425</c:v>
                </c:pt>
                <c:pt idx="11378">
                  <c:v>0.53675033278660766</c:v>
                </c:pt>
                <c:pt idx="11379">
                  <c:v>0.53712320552528969</c:v>
                </c:pt>
                <c:pt idx="11380">
                  <c:v>0.53749633729721291</c:v>
                </c:pt>
                <c:pt idx="11381">
                  <c:v>0.53786972827841584</c:v>
                </c:pt>
                <c:pt idx="11382">
                  <c:v>0.53824337864896743</c:v>
                </c:pt>
                <c:pt idx="11383">
                  <c:v>0.53861728858514279</c:v>
                </c:pt>
                <c:pt idx="11384">
                  <c:v>0.53899145827509631</c:v>
                </c:pt>
                <c:pt idx="11385">
                  <c:v>0.53936588789535633</c:v>
                </c:pt>
                <c:pt idx="11386">
                  <c:v>0.53974057762256544</c:v>
                </c:pt>
                <c:pt idx="11387">
                  <c:v>0.5401155276452706</c:v>
                </c:pt>
                <c:pt idx="11388">
                  <c:v>0.54049073814036808</c:v>
                </c:pt>
                <c:pt idx="11389">
                  <c:v>0.54086620928486906</c:v>
                </c:pt>
                <c:pt idx="11390">
                  <c:v>0.54124194126771363</c:v>
                </c:pt>
                <c:pt idx="11391">
                  <c:v>0.54161793426616711</c:v>
                </c:pt>
                <c:pt idx="11392">
                  <c:v>0.54199418845760972</c:v>
                </c:pt>
                <c:pt idx="11393">
                  <c:v>0.54237070403137544</c:v>
                </c:pt>
                <c:pt idx="11394">
                  <c:v>0.54274748116509941</c:v>
                </c:pt>
                <c:pt idx="11395">
                  <c:v>0.54312452003653189</c:v>
                </c:pt>
                <c:pt idx="11396">
                  <c:v>0.54350182083540155</c:v>
                </c:pt>
                <c:pt idx="11397">
                  <c:v>0.54387938373971412</c:v>
                </c:pt>
                <c:pt idx="11398">
                  <c:v>0.54425720893155038</c:v>
                </c:pt>
                <c:pt idx="11399">
                  <c:v>0.54463529658915499</c:v>
                </c:pt>
                <c:pt idx="11400">
                  <c:v>0.54501364690278453</c:v>
                </c:pt>
                <c:pt idx="11401">
                  <c:v>0.54539226005093977</c:v>
                </c:pt>
                <c:pt idx="11402">
                  <c:v>0.54577113621223705</c:v>
                </c:pt>
                <c:pt idx="11403">
                  <c:v>0.54615027557732976</c:v>
                </c:pt>
                <c:pt idx="11404">
                  <c:v>0.54652967832509081</c:v>
                </c:pt>
                <c:pt idx="11405">
                  <c:v>0.54690934463450902</c:v>
                </c:pt>
                <c:pt idx="11406">
                  <c:v>0.54728927469663557</c:v>
                </c:pt>
                <c:pt idx="11407">
                  <c:v>0.54766946869071631</c:v>
                </c:pt>
                <c:pt idx="11408">
                  <c:v>0.54804992679611342</c:v>
                </c:pt>
                <c:pt idx="11409">
                  <c:v>0.54843064920427642</c:v>
                </c:pt>
                <c:pt idx="11410">
                  <c:v>0.54881163609482508</c:v>
                </c:pt>
                <c:pt idx="11411">
                  <c:v>0.54919288764749552</c:v>
                </c:pt>
                <c:pt idx="11412">
                  <c:v>0.54957440405413649</c:v>
                </c:pt>
                <c:pt idx="11413">
                  <c:v>0.54995618549474257</c:v>
                </c:pt>
                <c:pt idx="11414">
                  <c:v>0.55033823215342881</c:v>
                </c:pt>
                <c:pt idx="11415">
                  <c:v>0.55072054421043137</c:v>
                </c:pt>
                <c:pt idx="11416">
                  <c:v>0.55110312185813293</c:v>
                </c:pt>
                <c:pt idx="11417">
                  <c:v>0.55148596527702831</c:v>
                </c:pt>
                <c:pt idx="11418">
                  <c:v>0.5518690746477295</c:v>
                </c:pt>
                <c:pt idx="11419">
                  <c:v>0.55225245016302038</c:v>
                </c:pt>
                <c:pt idx="11420">
                  <c:v>0.55263609200377217</c:v>
                </c:pt>
                <c:pt idx="11421">
                  <c:v>0.55302000035097376</c:v>
                </c:pt>
                <c:pt idx="11422">
                  <c:v>0.55340417539781084</c:v>
                </c:pt>
                <c:pt idx="11423">
                  <c:v>0.55378861732553197</c:v>
                </c:pt>
                <c:pt idx="11424">
                  <c:v>0.55417332631550331</c:v>
                </c:pt>
                <c:pt idx="11425">
                  <c:v>0.55455830256131355</c:v>
                </c:pt>
                <c:pt idx="11426">
                  <c:v>0.55494354624458919</c:v>
                </c:pt>
                <c:pt idx="11427">
                  <c:v>0.55532905755111539</c:v>
                </c:pt>
                <c:pt idx="11428">
                  <c:v>0.55571483666276278</c:v>
                </c:pt>
                <c:pt idx="11429">
                  <c:v>0.55610088377365829</c:v>
                </c:pt>
                <c:pt idx="11430">
                  <c:v>0.55648719906593391</c:v>
                </c:pt>
                <c:pt idx="11431">
                  <c:v>0.55687378272183963</c:v>
                </c:pt>
                <c:pt idx="11432">
                  <c:v>0.55726063493590727</c:v>
                </c:pt>
                <c:pt idx="11433">
                  <c:v>0.55764775589064852</c:v>
                </c:pt>
                <c:pt idx="11434">
                  <c:v>0.55803514576869362</c:v>
                </c:pt>
                <c:pt idx="11435">
                  <c:v>0.55842280476498007</c:v>
                </c:pt>
                <c:pt idx="11436">
                  <c:v>0.55881073306240026</c:v>
                </c:pt>
                <c:pt idx="11437">
                  <c:v>0.55919893084396499</c:v>
                </c:pt>
                <c:pt idx="11438">
                  <c:v>0.55958739830501858</c:v>
                </c:pt>
                <c:pt idx="11439">
                  <c:v>0.55997613562883475</c:v>
                </c:pt>
                <c:pt idx="11440">
                  <c:v>0.56036514299880602</c:v>
                </c:pt>
                <c:pt idx="11441">
                  <c:v>0.56075442061068403</c:v>
                </c:pt>
                <c:pt idx="11442">
                  <c:v>0.56114396864812477</c:v>
                </c:pt>
                <c:pt idx="11443">
                  <c:v>0.56153378729898884</c:v>
                </c:pt>
                <c:pt idx="11444">
                  <c:v>0.56192387674717914</c:v>
                </c:pt>
                <c:pt idx="11445">
                  <c:v>0.56231423718899176</c:v>
                </c:pt>
                <c:pt idx="11446">
                  <c:v>0.56270486880859338</c:v>
                </c:pt>
                <c:pt idx="11447">
                  <c:v>0.56309577179027037</c:v>
                </c:pt>
                <c:pt idx="11448">
                  <c:v>0.56348694633072816</c:v>
                </c:pt>
                <c:pt idx="11449">
                  <c:v>0.56387839261451767</c:v>
                </c:pt>
                <c:pt idx="11450">
                  <c:v>0.5642701108263094</c:v>
                </c:pt>
                <c:pt idx="11451">
                  <c:v>0.56466210116321924</c:v>
                </c:pt>
                <c:pt idx="11452">
                  <c:v>0.56505436381018281</c:v>
                </c:pt>
                <c:pt idx="11453">
                  <c:v>0.56544689895225586</c:v>
                </c:pt>
                <c:pt idx="11454">
                  <c:v>0.56583970678696527</c:v>
                </c:pt>
                <c:pt idx="11455">
                  <c:v>0.56623278749963235</c:v>
                </c:pt>
                <c:pt idx="11456">
                  <c:v>0.56662614127569888</c:v>
                </c:pt>
                <c:pt idx="11457">
                  <c:v>0.56701976831310352</c:v>
                </c:pt>
                <c:pt idx="11458">
                  <c:v>0.56741366879755428</c:v>
                </c:pt>
                <c:pt idx="11459">
                  <c:v>0.56780784291901087</c:v>
                </c:pt>
                <c:pt idx="11460">
                  <c:v>0.56820229086343077</c:v>
                </c:pt>
                <c:pt idx="11461">
                  <c:v>0.56859701282930331</c:v>
                </c:pt>
                <c:pt idx="11462">
                  <c:v>0.56899200900285296</c:v>
                </c:pt>
                <c:pt idx="11463">
                  <c:v>0.56938727957042512</c:v>
                </c:pt>
                <c:pt idx="11464">
                  <c:v>0.56978282473092301</c:v>
                </c:pt>
                <c:pt idx="11465">
                  <c:v>0.57017864467095958</c:v>
                </c:pt>
                <c:pt idx="11466">
                  <c:v>0.57057473957726867</c:v>
                </c:pt>
                <c:pt idx="11467">
                  <c:v>0.57097110964916842</c:v>
                </c:pt>
                <c:pt idx="11468">
                  <c:v>0.57136775507366089</c:v>
                </c:pt>
                <c:pt idx="11469">
                  <c:v>0.57176467603786951</c:v>
                </c:pt>
                <c:pt idx="11470">
                  <c:v>0.57216187274152797</c:v>
                </c:pt>
                <c:pt idx="11471">
                  <c:v>0.57255934537202835</c:v>
                </c:pt>
                <c:pt idx="11472">
                  <c:v>0.57295709412105311</c:v>
                </c:pt>
                <c:pt idx="11473">
                  <c:v>0.57335511917624615</c:v>
                </c:pt>
                <c:pt idx="11474">
                  <c:v>0.57375342073789659</c:v>
                </c:pt>
                <c:pt idx="11475">
                  <c:v>0.57415199899391811</c:v>
                </c:pt>
                <c:pt idx="11476">
                  <c:v>0.57455085413234563</c:v>
                </c:pt>
                <c:pt idx="11477">
                  <c:v>0.57494998635388639</c:v>
                </c:pt>
                <c:pt idx="11478">
                  <c:v>0.57534939584684552</c:v>
                </c:pt>
                <c:pt idx="11479">
                  <c:v>0.57574908279965042</c:v>
                </c:pt>
                <c:pt idx="11480">
                  <c:v>0.57614904741342676</c:v>
                </c:pt>
                <c:pt idx="11481">
                  <c:v>0.57654928987687226</c:v>
                </c:pt>
                <c:pt idx="11482">
                  <c:v>0.57694981037880755</c:v>
                </c:pt>
                <c:pt idx="11483">
                  <c:v>0.57735060912077751</c:v>
                </c:pt>
                <c:pt idx="11484">
                  <c:v>0.57775168629187368</c:v>
                </c:pt>
                <c:pt idx="11485">
                  <c:v>0.57815304208131002</c:v>
                </c:pt>
                <c:pt idx="11486">
                  <c:v>0.57855467669105221</c:v>
                </c:pt>
                <c:pt idx="11487">
                  <c:v>0.57895659031058588</c:v>
                </c:pt>
                <c:pt idx="11488">
                  <c:v>0.57935878313373512</c:v>
                </c:pt>
                <c:pt idx="11489">
                  <c:v>0.57976125535024048</c:v>
                </c:pt>
                <c:pt idx="11490">
                  <c:v>0.58016400716262895</c:v>
                </c:pt>
                <c:pt idx="11491">
                  <c:v>0.58056703876091365</c:v>
                </c:pt>
                <c:pt idx="11492">
                  <c:v>0.58097035033523059</c:v>
                </c:pt>
                <c:pt idx="11493">
                  <c:v>0.58137394208852944</c:v>
                </c:pt>
                <c:pt idx="11494">
                  <c:v>0.58177781421121932</c:v>
                </c:pt>
                <c:pt idx="11495">
                  <c:v>0.58218196689383284</c:v>
                </c:pt>
                <c:pt idx="11496">
                  <c:v>0.58258640033974285</c:v>
                </c:pt>
                <c:pt idx="11497">
                  <c:v>0.58299111473975562</c:v>
                </c:pt>
                <c:pt idx="11498">
                  <c:v>0.58339611028480132</c:v>
                </c:pt>
                <c:pt idx="11499">
                  <c:v>0.58380138717867658</c:v>
                </c:pt>
                <c:pt idx="11500">
                  <c:v>0.58420694561258601</c:v>
                </c:pt>
                <c:pt idx="11501">
                  <c:v>0.58461278577785747</c:v>
                </c:pt>
                <c:pt idx="11502">
                  <c:v>0.58501890787871313</c:v>
                </c:pt>
                <c:pt idx="11503">
                  <c:v>0.58542531210675586</c:v>
                </c:pt>
                <c:pt idx="11504">
                  <c:v>0.58583199865797553</c:v>
                </c:pt>
                <c:pt idx="11505">
                  <c:v>0.58623896772423223</c:v>
                </c:pt>
                <c:pt idx="11506">
                  <c:v>0.58664621951031637</c:v>
                </c:pt>
                <c:pt idx="11507">
                  <c:v>0.58705375420836359</c:v>
                </c:pt>
                <c:pt idx="11508">
                  <c:v>0.58746157201063465</c:v>
                </c:pt>
                <c:pt idx="11509">
                  <c:v>0.5878696731223465</c:v>
                </c:pt>
                <c:pt idx="11510">
                  <c:v>0.58827805773603592</c:v>
                </c:pt>
                <c:pt idx="11511">
                  <c:v>0.58868672604436434</c:v>
                </c:pt>
                <c:pt idx="11512">
                  <c:v>0.58909567825297682</c:v>
                </c:pt>
                <c:pt idx="11513">
                  <c:v>0.58950491455481158</c:v>
                </c:pt>
                <c:pt idx="11514">
                  <c:v>0.58991443514293207</c:v>
                </c:pt>
                <c:pt idx="11515">
                  <c:v>0.59032424022341201</c:v>
                </c:pt>
                <c:pt idx="11516">
                  <c:v>0.59073432998959208</c:v>
                </c:pt>
                <c:pt idx="11517">
                  <c:v>0.5911447046392394</c:v>
                </c:pt>
                <c:pt idx="11518">
                  <c:v>0.59155536436595424</c:v>
                </c:pt>
                <c:pt idx="11519">
                  <c:v>0.59196630937638384</c:v>
                </c:pt>
                <c:pt idx="11520">
                  <c:v>0.59237753986440644</c:v>
                </c:pt>
                <c:pt idx="11521">
                  <c:v>0.59278905602402621</c:v>
                </c:pt>
                <c:pt idx="11522">
                  <c:v>0.59320085806232137</c:v>
                </c:pt>
                <c:pt idx="11523">
                  <c:v>0.59361294617357452</c:v>
                </c:pt>
                <c:pt idx="11524">
                  <c:v>0.59402532055219437</c:v>
                </c:pt>
                <c:pt idx="11525">
                  <c:v>0.59443798140569093</c:v>
                </c:pt>
                <c:pt idx="11526">
                  <c:v>0.59485092892875213</c:v>
                </c:pt>
                <c:pt idx="11527">
                  <c:v>0.59526416331619203</c:v>
                </c:pt>
                <c:pt idx="11528">
                  <c:v>0.59567768477595351</c:v>
                </c:pt>
                <c:pt idx="11529">
                  <c:v>0.59609149350313029</c:v>
                </c:pt>
                <c:pt idx="11530">
                  <c:v>0.59650558969294298</c:v>
                </c:pt>
                <c:pt idx="11531">
                  <c:v>0.59691997355376791</c:v>
                </c:pt>
                <c:pt idx="11532">
                  <c:v>0.5973346452811058</c:v>
                </c:pt>
                <c:pt idx="11533">
                  <c:v>0.59774960507493358</c:v>
                </c:pt>
                <c:pt idx="11534">
                  <c:v>0.59816485313101442</c:v>
                </c:pt>
                <c:pt idx="11535">
                  <c:v>0.59858038965830462</c:v>
                </c:pt>
                <c:pt idx="11536">
                  <c:v>0.59899621485284871</c:v>
                </c:pt>
                <c:pt idx="11537">
                  <c:v>0.5994123289108183</c:v>
                </c:pt>
                <c:pt idx="11538">
                  <c:v>0.59982873204160536</c:v>
                </c:pt>
                <c:pt idx="11539">
                  <c:v>0.60024542444166329</c:v>
                </c:pt>
                <c:pt idx="11540">
                  <c:v>0.60066240630757284</c:v>
                </c:pt>
                <c:pt idx="11541">
                  <c:v>0.60107967784916261</c:v>
                </c:pt>
                <c:pt idx="11542">
                  <c:v>0.60149723926329579</c:v>
                </c:pt>
                <c:pt idx="11543">
                  <c:v>0.60191509074696314</c:v>
                </c:pt>
                <c:pt idx="11544">
                  <c:v>0.6023332325104308</c:v>
                </c:pt>
                <c:pt idx="11545">
                  <c:v>0.60275166475097242</c:v>
                </c:pt>
                <c:pt idx="11546">
                  <c:v>0.60317038766598963</c:v>
                </c:pt>
                <c:pt idx="11547">
                  <c:v>0.60358940146618711</c:v>
                </c:pt>
                <c:pt idx="11548">
                  <c:v>0.60400870634924997</c:v>
                </c:pt>
                <c:pt idx="11549">
                  <c:v>0.60442830251738933</c:v>
                </c:pt>
                <c:pt idx="11550">
                  <c:v>0.60484819016855584</c:v>
                </c:pt>
                <c:pt idx="11551">
                  <c:v>0.60526836951404039</c:v>
                </c:pt>
                <c:pt idx="11552">
                  <c:v>0.60568884075207774</c:v>
                </c:pt>
                <c:pt idx="11553">
                  <c:v>0.60610960408103165</c:v>
                </c:pt>
                <c:pt idx="11554">
                  <c:v>0.60653065971263342</c:v>
                </c:pt>
                <c:pt idx="11555">
                  <c:v>0.60695200784553149</c:v>
                </c:pt>
                <c:pt idx="11556">
                  <c:v>0.60737364867850319</c:v>
                </c:pt>
                <c:pt idx="11557">
                  <c:v>0.60779558242372134</c:v>
                </c:pt>
                <c:pt idx="11558">
                  <c:v>0.60821780928024871</c:v>
                </c:pt>
                <c:pt idx="11559">
                  <c:v>0.60864032944727708</c:v>
                </c:pt>
                <c:pt idx="11560">
                  <c:v>0.60906314313742194</c:v>
                </c:pt>
                <c:pt idx="11561">
                  <c:v>0.60948625055016115</c:v>
                </c:pt>
                <c:pt idx="11562">
                  <c:v>0.60990965188953949</c:v>
                </c:pt>
                <c:pt idx="11563">
                  <c:v>0.61033334735530287</c:v>
                </c:pt>
                <c:pt idx="11564">
                  <c:v>0.61075733716065828</c:v>
                </c:pt>
                <c:pt idx="11565">
                  <c:v>0.61118162150563826</c:v>
                </c:pt>
                <c:pt idx="11566">
                  <c:v>0.61160620059040527</c:v>
                </c:pt>
                <c:pt idx="11567">
                  <c:v>0.61203107462861095</c:v>
                </c:pt>
                <c:pt idx="11568">
                  <c:v>0.61245624382070518</c:v>
                </c:pt>
                <c:pt idx="11569">
                  <c:v>0.61288170836726774</c:v>
                </c:pt>
                <c:pt idx="11570">
                  <c:v>0.61330746848239581</c:v>
                </c:pt>
                <c:pt idx="11571">
                  <c:v>0.61373352436695727</c:v>
                </c:pt>
                <c:pt idx="11572">
                  <c:v>0.61415987622195034</c:v>
                </c:pt>
                <c:pt idx="11573">
                  <c:v>0.61458652426191862</c:v>
                </c:pt>
                <c:pt idx="11574">
                  <c:v>0.61501346868814888</c:v>
                </c:pt>
                <c:pt idx="11575">
                  <c:v>0.61544070970205855</c:v>
                </c:pt>
                <c:pt idx="11576">
                  <c:v>0.61586824751863867</c:v>
                </c:pt>
                <c:pt idx="11577">
                  <c:v>0.61629608233959587</c:v>
                </c:pt>
                <c:pt idx="11578">
                  <c:v>0.6167242143712548</c:v>
                </c:pt>
                <c:pt idx="11579">
                  <c:v>0.61715264381559309</c:v>
                </c:pt>
                <c:pt idx="11580">
                  <c:v>0.61758137088819987</c:v>
                </c:pt>
                <c:pt idx="11581">
                  <c:v>0.61801039579134276</c:v>
                </c:pt>
                <c:pt idx="11582">
                  <c:v>0.61843971872742054</c:v>
                </c:pt>
                <c:pt idx="11583">
                  <c:v>0.61886933991247206</c:v>
                </c:pt>
                <c:pt idx="11584">
                  <c:v>0.61929925954918685</c:v>
                </c:pt>
                <c:pt idx="11585">
                  <c:v>0.61972947784038568</c:v>
                </c:pt>
                <c:pt idx="11586">
                  <c:v>0.62015999500255803</c:v>
                </c:pt>
                <c:pt idx="11587">
                  <c:v>0.62059081123881588</c:v>
                </c:pt>
                <c:pt idx="11588">
                  <c:v>0.62102192675240342</c:v>
                </c:pt>
                <c:pt idx="11589">
                  <c:v>0.62145334176026112</c:v>
                </c:pt>
                <c:pt idx="11590">
                  <c:v>0.62188505646592507</c:v>
                </c:pt>
                <c:pt idx="11591">
                  <c:v>0.62231707107306289</c:v>
                </c:pt>
                <c:pt idx="11592">
                  <c:v>0.6227493857990678</c:v>
                </c:pt>
                <c:pt idx="11593">
                  <c:v>0.6231820008479001</c:v>
                </c:pt>
                <c:pt idx="11594">
                  <c:v>0.62361491642818978</c:v>
                </c:pt>
                <c:pt idx="11595">
                  <c:v>0.62404813274417115</c:v>
                </c:pt>
                <c:pt idx="11596">
                  <c:v>0.62448165001384193</c:v>
                </c:pt>
                <c:pt idx="11597">
                  <c:v>0.62491546844173007</c:v>
                </c:pt>
                <c:pt idx="11598">
                  <c:v>0.62534958823249565</c:v>
                </c:pt>
                <c:pt idx="11599">
                  <c:v>0.62578400960459113</c:v>
                </c:pt>
                <c:pt idx="11600">
                  <c:v>0.6262187327629708</c:v>
                </c:pt>
                <c:pt idx="11601">
                  <c:v>0.62665375791272171</c:v>
                </c:pt>
                <c:pt idx="11602">
                  <c:v>0.62708908527275198</c:v>
                </c:pt>
                <c:pt idx="11603">
                  <c:v>0.6275247150484432</c:v>
                </c:pt>
                <c:pt idx="11604">
                  <c:v>0.62796064744531011</c:v>
                </c:pt>
                <c:pt idx="11605">
                  <c:v>0.62839688268271743</c:v>
                </c:pt>
                <c:pt idx="11606">
                  <c:v>0.6288334209664751</c:v>
                </c:pt>
                <c:pt idx="11607">
                  <c:v>0.62927026250710505</c:v>
                </c:pt>
                <c:pt idx="11608">
                  <c:v>0.62970740751069365</c:v>
                </c:pt>
                <c:pt idx="11609">
                  <c:v>0.63014485619721583</c:v>
                </c:pt>
                <c:pt idx="11610">
                  <c:v>0.63058260877305405</c:v>
                </c:pt>
                <c:pt idx="11611">
                  <c:v>0.63102066544472446</c:v>
                </c:pt>
                <c:pt idx="11612">
                  <c:v>0.63145902643266072</c:v>
                </c:pt>
                <c:pt idx="11613">
                  <c:v>0.63189769194367562</c:v>
                </c:pt>
                <c:pt idx="11614">
                  <c:v>0.63233666218471618</c:v>
                </c:pt>
                <c:pt idx="11615">
                  <c:v>0.63277593737667559</c:v>
                </c:pt>
                <c:pt idx="11616">
                  <c:v>0.63321551772679807</c:v>
                </c:pt>
                <c:pt idx="11617">
                  <c:v>0.63365540344246218</c:v>
                </c:pt>
                <c:pt idx="11618">
                  <c:v>0.63409559474502186</c:v>
                </c:pt>
                <c:pt idx="11619">
                  <c:v>0.63453609184215343</c:v>
                </c:pt>
                <c:pt idx="11620">
                  <c:v>0.63497689494166798</c:v>
                </c:pt>
                <c:pt idx="11621">
                  <c:v>0.63541800426538109</c:v>
                </c:pt>
                <c:pt idx="11622">
                  <c:v>0.63585942002140217</c:v>
                </c:pt>
                <c:pt idx="11623">
                  <c:v>0.63630114242260549</c:v>
                </c:pt>
                <c:pt idx="11624">
                  <c:v>0.63674317167738004</c:v>
                </c:pt>
                <c:pt idx="11625">
                  <c:v>0.63718550800815843</c:v>
                </c:pt>
                <c:pt idx="11626">
                  <c:v>0.63762815162362907</c:v>
                </c:pt>
                <c:pt idx="11627">
                  <c:v>0.63807110273261547</c:v>
                </c:pt>
                <c:pt idx="11628">
                  <c:v>0.63851436155801433</c:v>
                </c:pt>
                <c:pt idx="11629">
                  <c:v>0.63895792830894926</c:v>
                </c:pt>
                <c:pt idx="11630">
                  <c:v>0.63940180319467921</c:v>
                </c:pt>
                <c:pt idx="11631">
                  <c:v>0.63984598643856561</c:v>
                </c:pt>
                <c:pt idx="11632">
                  <c:v>0.64029047825016827</c:v>
                </c:pt>
                <c:pt idx="11633">
                  <c:v>0.6407352788391828</c:v>
                </c:pt>
                <c:pt idx="11634">
                  <c:v>0.64118038842943625</c:v>
                </c:pt>
                <c:pt idx="11635">
                  <c:v>0.64162580723092533</c:v>
                </c:pt>
                <c:pt idx="11636">
                  <c:v>0.64207153545378315</c:v>
                </c:pt>
                <c:pt idx="11637">
                  <c:v>0.64251757332230353</c:v>
                </c:pt>
                <c:pt idx="11638">
                  <c:v>0.64296392104692113</c:v>
                </c:pt>
                <c:pt idx="11639">
                  <c:v>0.64341057884288866</c:v>
                </c:pt>
                <c:pt idx="11640">
                  <c:v>0.64385754692092345</c:v>
                </c:pt>
                <c:pt idx="11641">
                  <c:v>0.64430482550594337</c:v>
                </c:pt>
                <c:pt idx="11642">
                  <c:v>0.6447524148089685</c:v>
                </c:pt>
                <c:pt idx="11643">
                  <c:v>0.64520031504115583</c:v>
                </c:pt>
                <c:pt idx="11644">
                  <c:v>0.64564852642789206</c:v>
                </c:pt>
                <c:pt idx="11645">
                  <c:v>0.64609704918063748</c:v>
                </c:pt>
                <c:pt idx="11646">
                  <c:v>0.64654588351098929</c:v>
                </c:pt>
                <c:pt idx="11647">
                  <c:v>0.64699502964480449</c:v>
                </c:pt>
                <c:pt idx="11648">
                  <c:v>0.64744448779398411</c:v>
                </c:pt>
                <c:pt idx="11649">
                  <c:v>0.64789425817056689</c:v>
                </c:pt>
                <c:pt idx="11650">
                  <c:v>0.64834434100088079</c:v>
                </c:pt>
                <c:pt idx="11651">
                  <c:v>0.64879473649726871</c:v>
                </c:pt>
                <c:pt idx="11652">
                  <c:v>0.64924544487693536</c:v>
                </c:pt>
                <c:pt idx="11653">
                  <c:v>0.64969646635250911</c:v>
                </c:pt>
                <c:pt idx="11654">
                  <c:v>0.6501478011509475</c:v>
                </c:pt>
                <c:pt idx="11655">
                  <c:v>0.65059944948518433</c:v>
                </c:pt>
                <c:pt idx="11656">
                  <c:v>0.65105141156829127</c:v>
                </c:pt>
                <c:pt idx="11657">
                  <c:v>0.65150368762769928</c:v>
                </c:pt>
                <c:pt idx="11658">
                  <c:v>0.65195627787678612</c:v>
                </c:pt>
                <c:pt idx="11659">
                  <c:v>0.65240918252906799</c:v>
                </c:pt>
                <c:pt idx="11660">
                  <c:v>0.65286240181245003</c:v>
                </c:pt>
                <c:pt idx="11661">
                  <c:v>0.6533159359407551</c:v>
                </c:pt>
                <c:pt idx="11662">
                  <c:v>0.65376978512794459</c:v>
                </c:pt>
                <c:pt idx="11663">
                  <c:v>0.65422394960239894</c:v>
                </c:pt>
                <c:pt idx="11664">
                  <c:v>0.65467842957838696</c:v>
                </c:pt>
                <c:pt idx="11665">
                  <c:v>0.65513322527031626</c:v>
                </c:pt>
                <c:pt idx="11666">
                  <c:v>0.65558833690704366</c:v>
                </c:pt>
                <c:pt idx="11667">
                  <c:v>0.65604376470328463</c:v>
                </c:pt>
                <c:pt idx="11668">
                  <c:v>0.65649950887867081</c:v>
                </c:pt>
                <c:pt idx="11669">
                  <c:v>0.65695556964820623</c:v>
                </c:pt>
                <c:pt idx="11670">
                  <c:v>0.65741194724138419</c:v>
                </c:pt>
                <c:pt idx="11671">
                  <c:v>0.65786864187351757</c:v>
                </c:pt>
                <c:pt idx="11672">
                  <c:v>0.65832565376005869</c:v>
                </c:pt>
                <c:pt idx="11673">
                  <c:v>0.65878298313097983</c:v>
                </c:pt>
                <c:pt idx="11674">
                  <c:v>0.6592406302020426</c:v>
                </c:pt>
                <c:pt idx="11675">
                  <c:v>0.65969859518914897</c:v>
                </c:pt>
                <c:pt idx="11676">
                  <c:v>0.66015687832275038</c:v>
                </c:pt>
                <c:pt idx="11677">
                  <c:v>0.66061547981905877</c:v>
                </c:pt>
                <c:pt idx="11678">
                  <c:v>0.66107439989442618</c:v>
                </c:pt>
                <c:pt idx="11679">
                  <c:v>0.66153363877978477</c:v>
                </c:pt>
                <c:pt idx="11680">
                  <c:v>0.66199319669179735</c:v>
                </c:pt>
                <c:pt idx="11681">
                  <c:v>0.66245307384726715</c:v>
                </c:pt>
                <c:pt idx="11682">
                  <c:v>0.66291327047760795</c:v>
                </c:pt>
                <c:pt idx="11683">
                  <c:v>0.66337378679993442</c:v>
                </c:pt>
                <c:pt idx="11684">
                  <c:v>0.66383462303633201</c:v>
                </c:pt>
                <c:pt idx="11685">
                  <c:v>0.66429577940420692</c:v>
                </c:pt>
                <c:pt idx="11686">
                  <c:v>0.66475725613561676</c:v>
                </c:pt>
                <c:pt idx="11687">
                  <c:v>0.66521905344828014</c:v>
                </c:pt>
                <c:pt idx="11688">
                  <c:v>0.66568117156005657</c:v>
                </c:pt>
                <c:pt idx="11689">
                  <c:v>0.66614361070348782</c:v>
                </c:pt>
                <c:pt idx="11690">
                  <c:v>0.66660637109674625</c:v>
                </c:pt>
                <c:pt idx="11691">
                  <c:v>0.66706945295814601</c:v>
                </c:pt>
                <c:pt idx="11692">
                  <c:v>0.66753285652071348</c:v>
                </c:pt>
                <c:pt idx="11693">
                  <c:v>0.66799658200307643</c:v>
                </c:pt>
                <c:pt idx="11694">
                  <c:v>0.6684606296240041</c:v>
                </c:pt>
                <c:pt idx="11695">
                  <c:v>0.66892499961700891</c:v>
                </c:pt>
                <c:pt idx="11696">
                  <c:v>0.66938969220117439</c:v>
                </c:pt>
                <c:pt idx="11697">
                  <c:v>0.66985470760060006</c:v>
                </c:pt>
                <c:pt idx="11698">
                  <c:v>0.67032004603466389</c:v>
                </c:pt>
                <c:pt idx="11699">
                  <c:v>0.67078570773752766</c:v>
                </c:pt>
                <c:pt idx="11700">
                  <c:v>0.67125169292888442</c:v>
                </c:pt>
                <c:pt idx="11701">
                  <c:v>0.67171800182856956</c:v>
                </c:pt>
                <c:pt idx="11702">
                  <c:v>0.67218463467123346</c:v>
                </c:pt>
                <c:pt idx="11703">
                  <c:v>0.67265159167702715</c:v>
                </c:pt>
                <c:pt idx="11704">
                  <c:v>0.67311887306624463</c:v>
                </c:pt>
                <c:pt idx="11705">
                  <c:v>0.67358647907402558</c:v>
                </c:pt>
                <c:pt idx="11706">
                  <c:v>0.67405440992098009</c:v>
                </c:pt>
                <c:pt idx="11707">
                  <c:v>0.67452266582786169</c:v>
                </c:pt>
                <c:pt idx="11708">
                  <c:v>0.67499124703030022</c:v>
                </c:pt>
                <c:pt idx="11709">
                  <c:v>0.6754601537493663</c:v>
                </c:pt>
                <c:pt idx="11710">
                  <c:v>0.6759293862062733</c:v>
                </c:pt>
                <c:pt idx="11711">
                  <c:v>0.6763989446371429</c:v>
                </c:pt>
                <c:pt idx="11712">
                  <c:v>0.67686882926350644</c:v>
                </c:pt>
                <c:pt idx="11713">
                  <c:v>0.67733904031196723</c:v>
                </c:pt>
                <c:pt idx="11714">
                  <c:v>0.67780957800435437</c:v>
                </c:pt>
                <c:pt idx="11715">
                  <c:v>0.67828044257744602</c:v>
                </c:pt>
                <c:pt idx="11716">
                  <c:v>0.6787516342533898</c:v>
                </c:pt>
                <c:pt idx="11717">
                  <c:v>0.67922315325447746</c:v>
                </c:pt>
                <c:pt idx="11718">
                  <c:v>0.67969499981798098</c:v>
                </c:pt>
                <c:pt idx="11719">
                  <c:v>0.68016717416651129</c:v>
                </c:pt>
                <c:pt idx="11720">
                  <c:v>0.68063967652282364</c:v>
                </c:pt>
                <c:pt idx="11721">
                  <c:v>0.68111250712468496</c:v>
                </c:pt>
                <c:pt idx="11722">
                  <c:v>0.68158566619517036</c:v>
                </c:pt>
                <c:pt idx="11723">
                  <c:v>0.68205915395749972</c:v>
                </c:pt>
                <c:pt idx="11724">
                  <c:v>0.68253297064993568</c:v>
                </c:pt>
                <c:pt idx="11725">
                  <c:v>0.68300711649601864</c:v>
                </c:pt>
                <c:pt idx="11726">
                  <c:v>0.68348159171943412</c:v>
                </c:pt>
                <c:pt idx="11727">
                  <c:v>0.68395639655894158</c:v>
                </c:pt>
                <c:pt idx="11728">
                  <c:v>0.68443153123854761</c:v>
                </c:pt>
                <c:pt idx="11729">
                  <c:v>0.68490699598738747</c:v>
                </c:pt>
                <c:pt idx="11730">
                  <c:v>0.68538279102976873</c:v>
                </c:pt>
                <c:pt idx="11731">
                  <c:v>0.685858916605115</c:v>
                </c:pt>
                <c:pt idx="11732">
                  <c:v>0.68633537293805624</c:v>
                </c:pt>
                <c:pt idx="11733">
                  <c:v>0.68681216025336755</c:v>
                </c:pt>
                <c:pt idx="11734">
                  <c:v>0.68728927879097224</c:v>
                </c:pt>
                <c:pt idx="11735">
                  <c:v>0.68776672877596823</c:v>
                </c:pt>
                <c:pt idx="11736">
                  <c:v>0.68824451043359991</c:v>
                </c:pt>
                <c:pt idx="11737">
                  <c:v>0.68872262400429052</c:v>
                </c:pt>
                <c:pt idx="11738">
                  <c:v>0.68920106971360784</c:v>
                </c:pt>
                <c:pt idx="11739">
                  <c:v>0.68967984778726554</c:v>
                </c:pt>
                <c:pt idx="11740">
                  <c:v>0.69015895846618869</c:v>
                </c:pt>
                <c:pt idx="11741">
                  <c:v>0.69063840197641524</c:v>
                </c:pt>
                <c:pt idx="11742">
                  <c:v>0.69111817854915825</c:v>
                </c:pt>
                <c:pt idx="11743">
                  <c:v>0.69159828841075943</c:v>
                </c:pt>
                <c:pt idx="11744">
                  <c:v>0.69207873180281398</c:v>
                </c:pt>
                <c:pt idx="11745">
                  <c:v>0.69255950895198848</c:v>
                </c:pt>
                <c:pt idx="11746">
                  <c:v>0.69304062008509681</c:v>
                </c:pt>
                <c:pt idx="11747">
                  <c:v>0.69352206544423789</c:v>
                </c:pt>
                <c:pt idx="11748">
                  <c:v>0.69400384525655112</c:v>
                </c:pt>
                <c:pt idx="11749">
                  <c:v>0.69448595974932326</c:v>
                </c:pt>
                <c:pt idx="11750">
                  <c:v>0.69496840916515812</c:v>
                </c:pt>
                <c:pt idx="11751">
                  <c:v>0.69545119373166897</c:v>
                </c:pt>
                <c:pt idx="11752">
                  <c:v>0.69593431367661651</c:v>
                </c:pt>
                <c:pt idx="11753">
                  <c:v>0.69641776924311061</c:v>
                </c:pt>
                <c:pt idx="11754">
                  <c:v>0.69690156065923892</c:v>
                </c:pt>
                <c:pt idx="11755">
                  <c:v>0.69738568815323743</c:v>
                </c:pt>
                <c:pt idx="11756">
                  <c:v>0.69787015196872271</c:v>
                </c:pt>
                <c:pt idx="11757">
                  <c:v>0.69835495233425848</c:v>
                </c:pt>
                <c:pt idx="11758">
                  <c:v>0.69884008948364118</c:v>
                </c:pt>
                <c:pt idx="11759">
                  <c:v>0.69932556364574139</c:v>
                </c:pt>
                <c:pt idx="11760">
                  <c:v>0.69981137506485358</c:v>
                </c:pt>
                <c:pt idx="11761">
                  <c:v>0.70029752397017708</c:v>
                </c:pt>
                <c:pt idx="11762">
                  <c:v>0.70078401059105977</c:v>
                </c:pt>
                <c:pt idx="11763">
                  <c:v>0.70127083517230571</c:v>
                </c:pt>
                <c:pt idx="11764">
                  <c:v>0.70175799794359206</c:v>
                </c:pt>
                <c:pt idx="11765">
                  <c:v>0.7022454991347451</c:v>
                </c:pt>
                <c:pt idx="11766">
                  <c:v>0.70273333899107937</c:v>
                </c:pt>
                <c:pt idx="11767">
                  <c:v>0.70322151774275099</c:v>
                </c:pt>
                <c:pt idx="11768">
                  <c:v>0.70371003562006584</c:v>
                </c:pt>
                <c:pt idx="11769">
                  <c:v>0.70419889286884962</c:v>
                </c:pt>
                <c:pt idx="11770">
                  <c:v>0.70468808971973884</c:v>
                </c:pt>
                <c:pt idx="11771">
                  <c:v>0.70517762640351944</c:v>
                </c:pt>
                <c:pt idx="11772">
                  <c:v>0.70566750316652993</c:v>
                </c:pt>
                <c:pt idx="11773">
                  <c:v>0.70615772023988765</c:v>
                </c:pt>
                <c:pt idx="11774">
                  <c:v>0.70664827786000139</c:v>
                </c:pt>
                <c:pt idx="11775">
                  <c:v>0.70713917625829892</c:v>
                </c:pt>
                <c:pt idx="11776">
                  <c:v>0.70763041568180429</c:v>
                </c:pt>
                <c:pt idx="11777">
                  <c:v>0.70812199636227757</c:v>
                </c:pt>
                <c:pt idx="11778">
                  <c:v>0.70861391853162925</c:v>
                </c:pt>
                <c:pt idx="11779">
                  <c:v>0.70910618243739842</c:v>
                </c:pt>
                <c:pt idx="11780">
                  <c:v>0.70959878831182865</c:v>
                </c:pt>
                <c:pt idx="11781">
                  <c:v>0.71009173638731404</c:v>
                </c:pt>
                <c:pt idx="11782">
                  <c:v>0.71058502691191006</c:v>
                </c:pt>
                <c:pt idx="11783">
                  <c:v>0.71107866011834431</c:v>
                </c:pt>
                <c:pt idx="11784">
                  <c:v>0.71157263623949585</c:v>
                </c:pt>
                <c:pt idx="11785">
                  <c:v>0.71206695552393717</c:v>
                </c:pt>
                <c:pt idx="11786">
                  <c:v>0.71256161820488162</c:v>
                </c:pt>
                <c:pt idx="11787">
                  <c:v>0.7130566245208817</c:v>
                </c:pt>
                <c:pt idx="11788">
                  <c:v>0.71355197470546416</c:v>
                </c:pt>
                <c:pt idx="11789">
                  <c:v>0.71404766900789285</c:v>
                </c:pt>
                <c:pt idx="11790">
                  <c:v>0.7145437076620299</c:v>
                </c:pt>
                <c:pt idx="11791">
                  <c:v>0.71504009090188891</c:v>
                </c:pt>
                <c:pt idx="11792">
                  <c:v>0.71553681897725363</c:v>
                </c:pt>
                <c:pt idx="11793">
                  <c:v>0.71603389212247404</c:v>
                </c:pt>
                <c:pt idx="11794">
                  <c:v>0.71653131057205144</c:v>
                </c:pt>
                <c:pt idx="11795">
                  <c:v>0.71702907457629095</c:v>
                </c:pt>
                <c:pt idx="11796">
                  <c:v>0.71752718437003082</c:v>
                </c:pt>
                <c:pt idx="11797">
                  <c:v>0.71802564018826176</c:v>
                </c:pt>
                <c:pt idx="11798">
                  <c:v>0.71852444228181067</c:v>
                </c:pt>
                <c:pt idx="11799">
                  <c:v>0.71902359088600576</c:v>
                </c:pt>
                <c:pt idx="11800">
                  <c:v>0.71952308623632777</c:v>
                </c:pt>
                <c:pt idx="11801">
                  <c:v>0.72002292858412664</c:v>
                </c:pt>
                <c:pt idx="11802">
                  <c:v>0.7205231181652213</c:v>
                </c:pt>
                <c:pt idx="11803">
                  <c:v>0.72102365522082978</c:v>
                </c:pt>
                <c:pt idx="11804">
                  <c:v>0.72152453998708788</c:v>
                </c:pt>
                <c:pt idx="11805">
                  <c:v>0.72202577271604462</c:v>
                </c:pt>
                <c:pt idx="11806">
                  <c:v>0.72252735364417497</c:v>
                </c:pt>
                <c:pt idx="11807">
                  <c:v>0.72302928300810732</c:v>
                </c:pt>
                <c:pt idx="11808">
                  <c:v>0.72353156106041627</c:v>
                </c:pt>
                <c:pt idx="11809">
                  <c:v>0.72403418803806996</c:v>
                </c:pt>
                <c:pt idx="11810">
                  <c:v>0.72453716417819003</c:v>
                </c:pt>
                <c:pt idx="11811">
                  <c:v>0.72504048973387825</c:v>
                </c:pt>
                <c:pt idx="11812">
                  <c:v>0.72554416494259666</c:v>
                </c:pt>
                <c:pt idx="11813">
                  <c:v>0.72604819004196164</c:v>
                </c:pt>
                <c:pt idx="11814">
                  <c:v>0.72655256528560253</c:v>
                </c:pt>
                <c:pt idx="11815">
                  <c:v>0.72705729091147675</c:v>
                </c:pt>
                <c:pt idx="11816">
                  <c:v>0.72756236715769629</c:v>
                </c:pt>
                <c:pt idx="11817">
                  <c:v>0.72806779427841939</c:v>
                </c:pt>
                <c:pt idx="11818">
                  <c:v>0.72857357251209975</c:v>
                </c:pt>
                <c:pt idx="11819">
                  <c:v>0.7290797021026505</c:v>
                </c:pt>
                <c:pt idx="11820">
                  <c:v>0.72958618328884595</c:v>
                </c:pt>
                <c:pt idx="11821">
                  <c:v>0.73009301632555124</c:v>
                </c:pt>
                <c:pt idx="11822">
                  <c:v>0.73060020145188342</c:v>
                </c:pt>
                <c:pt idx="11823">
                  <c:v>0.73110773890711467</c:v>
                </c:pt>
                <c:pt idx="11824">
                  <c:v>0.73161562894664178</c:v>
                </c:pt>
                <c:pt idx="11825">
                  <c:v>0.73212387181008054</c:v>
                </c:pt>
                <c:pt idx="11826">
                  <c:v>0.73263246773720203</c:v>
                </c:pt>
                <c:pt idx="11827">
                  <c:v>0.73314141698393565</c:v>
                </c:pt>
                <c:pt idx="11828">
                  <c:v>0.73365071979039687</c:v>
                </c:pt>
                <c:pt idx="11829">
                  <c:v>0.73416037639685694</c:v>
                </c:pt>
                <c:pt idx="11830">
                  <c:v>0.73467038705977894</c:v>
                </c:pt>
                <c:pt idx="11831">
                  <c:v>0.73518075201977917</c:v>
                </c:pt>
                <c:pt idx="11832">
                  <c:v>0.73569147152298275</c:v>
                </c:pt>
                <c:pt idx="11833">
                  <c:v>0.73620254581032907</c:v>
                </c:pt>
                <c:pt idx="11834">
                  <c:v>0.73671397513899484</c:v>
                </c:pt>
                <c:pt idx="11835">
                  <c:v>0.73722575975026539</c:v>
                </c:pt>
                <c:pt idx="11836">
                  <c:v>0.73773789988558292</c:v>
                </c:pt>
                <c:pt idx="11837">
                  <c:v>0.73825039580266028</c:v>
                </c:pt>
                <c:pt idx="11838">
                  <c:v>0.73876324774328617</c:v>
                </c:pt>
                <c:pt idx="11839">
                  <c:v>0.73927645594940616</c:v>
                </c:pt>
                <c:pt idx="11840">
                  <c:v>0.73979002067927058</c:v>
                </c:pt>
                <c:pt idx="11841">
                  <c:v>0.74030394217517248</c:v>
                </c:pt>
                <c:pt idx="11842">
                  <c:v>0.74081822067956182</c:v>
                </c:pt>
                <c:pt idx="11843">
                  <c:v>0.74133285645122771</c:v>
                </c:pt>
                <c:pt idx="11844">
                  <c:v>0.74184784973296836</c:v>
                </c:pt>
                <c:pt idx="11845">
                  <c:v>0.74236320076773954</c:v>
                </c:pt>
                <c:pt idx="11846">
                  <c:v>0.74287890981486981</c:v>
                </c:pt>
                <c:pt idx="11847">
                  <c:v>0.743394977117664</c:v>
                </c:pt>
                <c:pt idx="11848">
                  <c:v>0.74391140292499713</c:v>
                </c:pt>
                <c:pt idx="11849">
                  <c:v>0.74442818748050055</c:v>
                </c:pt>
                <c:pt idx="11850">
                  <c:v>0.74494533104422456</c:v>
                </c:pt>
                <c:pt idx="11851">
                  <c:v>0.74546283386015033</c:v>
                </c:pt>
                <c:pt idx="11852">
                  <c:v>0.74598069617241769</c:v>
                </c:pt>
                <c:pt idx="11853">
                  <c:v>0.74649891824161896</c:v>
                </c:pt>
                <c:pt idx="11854">
                  <c:v>0.74701750031224434</c:v>
                </c:pt>
                <c:pt idx="11855">
                  <c:v>0.74753644262894259</c:v>
                </c:pt>
                <c:pt idx="11856">
                  <c:v>0.7480557454528497</c:v>
                </c:pt>
                <c:pt idx="11857">
                  <c:v>0.74857540902896569</c:v>
                </c:pt>
                <c:pt idx="11858">
                  <c:v>0.74909543360244957</c:v>
                </c:pt>
                <c:pt idx="11859">
                  <c:v>0.74961581943498179</c:v>
                </c:pt>
                <c:pt idx="11860">
                  <c:v>0.75013656677207341</c:v>
                </c:pt>
                <c:pt idx="11861">
                  <c:v>0.7506576758593948</c:v>
                </c:pt>
                <c:pt idx="11862">
                  <c:v>0.75117914695917209</c:v>
                </c:pt>
                <c:pt idx="11863">
                  <c:v>0.75170098031742838</c:v>
                </c:pt>
                <c:pt idx="11864">
                  <c:v>0.75222317618581935</c:v>
                </c:pt>
                <c:pt idx="11865">
                  <c:v>0.75274573481069873</c:v>
                </c:pt>
                <c:pt idx="11866">
                  <c:v>0.75326865645502217</c:v>
                </c:pt>
                <c:pt idx="11867">
                  <c:v>0.7537919413654971</c:v>
                </c:pt>
                <c:pt idx="11868">
                  <c:v>0.75431558978899071</c:v>
                </c:pt>
                <c:pt idx="11869">
                  <c:v>0.75483960198900735</c:v>
                </c:pt>
                <c:pt idx="11870">
                  <c:v>0.75536397821276868</c:v>
                </c:pt>
                <c:pt idx="11871">
                  <c:v>0.75588871870765717</c:v>
                </c:pt>
                <c:pt idx="11872">
                  <c:v>0.75641382373772625</c:v>
                </c:pt>
                <c:pt idx="11873">
                  <c:v>0.75693929355071343</c:v>
                </c:pt>
                <c:pt idx="11874">
                  <c:v>0.75746512839451696</c:v>
                </c:pt>
                <c:pt idx="11875">
                  <c:v>0.75799132853374096</c:v>
                </c:pt>
                <c:pt idx="11876">
                  <c:v>0.75851789421663984</c:v>
                </c:pt>
                <c:pt idx="11877">
                  <c:v>0.75904482569715126</c:v>
                </c:pt>
                <c:pt idx="11878">
                  <c:v>0.75957212322386314</c:v>
                </c:pt>
                <c:pt idx="11879">
                  <c:v>0.76009978706211567</c:v>
                </c:pt>
                <c:pt idx="11880">
                  <c:v>0.76062781746085362</c:v>
                </c:pt>
                <c:pt idx="11881">
                  <c:v>0.76115621466918326</c:v>
                </c:pt>
                <c:pt idx="11882">
                  <c:v>0.76168497895299803</c:v>
                </c:pt>
                <c:pt idx="11883">
                  <c:v>0.76221411056176192</c:v>
                </c:pt>
                <c:pt idx="11884">
                  <c:v>0.76274360974510058</c:v>
                </c:pt>
                <c:pt idx="11885">
                  <c:v>0.76327347676946222</c:v>
                </c:pt>
                <c:pt idx="11886">
                  <c:v>0.76380371188483109</c:v>
                </c:pt>
                <c:pt idx="11887">
                  <c:v>0.76433431534135332</c:v>
                </c:pt>
                <c:pt idx="11888">
                  <c:v>0.76486528740603277</c:v>
                </c:pt>
                <c:pt idx="11889">
                  <c:v>0.76539662832937505</c:v>
                </c:pt>
                <c:pt idx="11890">
                  <c:v>0.76592833836204799</c:v>
                </c:pt>
                <c:pt idx="11891">
                  <c:v>0.76646041777161245</c:v>
                </c:pt>
                <c:pt idx="11892">
                  <c:v>0.76699286680909617</c:v>
                </c:pt>
                <c:pt idx="11893">
                  <c:v>0.76752568573127444</c:v>
                </c:pt>
                <c:pt idx="11894">
                  <c:v>0.76805887478951251</c:v>
                </c:pt>
                <c:pt idx="11895">
                  <c:v>0.76859243425211521</c:v>
                </c:pt>
                <c:pt idx="11896">
                  <c:v>0.76912636437080895</c:v>
                </c:pt>
                <c:pt idx="11897">
                  <c:v>0.76966066539748301</c:v>
                </c:pt>
                <c:pt idx="11898">
                  <c:v>0.77019533760100189</c:v>
                </c:pt>
                <c:pt idx="11899">
                  <c:v>0.77073038123361692</c:v>
                </c:pt>
                <c:pt idx="11900">
                  <c:v>0.77126579654774274</c:v>
                </c:pt>
                <c:pt idx="11901">
                  <c:v>0.7718015838128045</c:v>
                </c:pt>
                <c:pt idx="11902">
                  <c:v>0.77233774328157956</c:v>
                </c:pt>
                <c:pt idx="11903">
                  <c:v>0.77287427520700913</c:v>
                </c:pt>
                <c:pt idx="11904">
                  <c:v>0.77341117985908014</c:v>
                </c:pt>
                <c:pt idx="11905">
                  <c:v>0.7739484574910972</c:v>
                </c:pt>
                <c:pt idx="11906">
                  <c:v>0.77448610835652887</c:v>
                </c:pt>
                <c:pt idx="11907">
                  <c:v>0.77502413272592541</c:v>
                </c:pt>
                <c:pt idx="11908">
                  <c:v>0.77556253085311944</c:v>
                </c:pt>
                <c:pt idx="11909">
                  <c:v>0.77610130299775515</c:v>
                </c:pt>
                <c:pt idx="11910">
                  <c:v>0.77664044941400623</c:v>
                </c:pt>
                <c:pt idx="11911">
                  <c:v>0.77717997037317554</c:v>
                </c:pt>
                <c:pt idx="11912">
                  <c:v>0.77771986612980171</c:v>
                </c:pt>
                <c:pt idx="11913">
                  <c:v>0.77826013693858864</c:v>
                </c:pt>
                <c:pt idx="11914">
                  <c:v>0.77880078307140488</c:v>
                </c:pt>
                <c:pt idx="11915">
                  <c:v>0.77934180478331994</c:v>
                </c:pt>
                <c:pt idx="11916">
                  <c:v>0.77988320232956887</c:v>
                </c:pt>
                <c:pt idx="11917">
                  <c:v>0.78042497598258731</c:v>
                </c:pt>
                <c:pt idx="11918">
                  <c:v>0.78096712599797657</c:v>
                </c:pt>
                <c:pt idx="11919">
                  <c:v>0.78150965263150418</c:v>
                </c:pt>
                <c:pt idx="11920">
                  <c:v>0.78205255615617375</c:v>
                </c:pt>
                <c:pt idx="11921">
                  <c:v>0.78259583682811984</c:v>
                </c:pt>
                <c:pt idx="11922">
                  <c:v>0.78313949490934132</c:v>
                </c:pt>
                <c:pt idx="11923">
                  <c:v>0.78368353065631691</c:v>
                </c:pt>
                <c:pt idx="11924">
                  <c:v>0.78422794434280962</c:v>
                </c:pt>
                <c:pt idx="11925">
                  <c:v>0.78477273622566668</c:v>
                </c:pt>
                <c:pt idx="11926">
                  <c:v>0.78531790656190159</c:v>
                </c:pt>
                <c:pt idx="11927">
                  <c:v>0.78586345562584847</c:v>
                </c:pt>
                <c:pt idx="11928">
                  <c:v>0.78640938367488999</c:v>
                </c:pt>
                <c:pt idx="11929">
                  <c:v>0.7869556909665758</c:v>
                </c:pt>
                <c:pt idx="11930">
                  <c:v>0.78750237777581211</c:v>
                </c:pt>
                <c:pt idx="11931">
                  <c:v>0.78804944436051849</c:v>
                </c:pt>
                <c:pt idx="11932">
                  <c:v>0.7885968909787815</c:v>
                </c:pt>
                <c:pt idx="11933">
                  <c:v>0.78914471790608076</c:v>
                </c:pt>
                <c:pt idx="11934">
                  <c:v>0.78969292540087366</c:v>
                </c:pt>
                <c:pt idx="11935">
                  <c:v>0.79024151372178508</c:v>
                </c:pt>
                <c:pt idx="11936">
                  <c:v>0.79079048314486922</c:v>
                </c:pt>
                <c:pt idx="11937">
                  <c:v>0.79133983392912222</c:v>
                </c:pt>
                <c:pt idx="11938">
                  <c:v>0.7918895663394705</c:v>
                </c:pt>
                <c:pt idx="11939">
                  <c:v>0.79243968063525827</c:v>
                </c:pt>
                <c:pt idx="11940">
                  <c:v>0.79299017709330744</c:v>
                </c:pt>
                <c:pt idx="11941">
                  <c:v>0.79354105597333491</c:v>
                </c:pt>
                <c:pt idx="11942">
                  <c:v>0.7940923175352258</c:v>
                </c:pt>
                <c:pt idx="11943">
                  <c:v>0.79464396205637955</c:v>
                </c:pt>
                <c:pt idx="11944">
                  <c:v>0.79519598979705441</c:v>
                </c:pt>
                <c:pt idx="11945">
                  <c:v>0.79574840101767774</c:v>
                </c:pt>
                <c:pt idx="11946">
                  <c:v>0.79630119599622717</c:v>
                </c:pt>
                <c:pt idx="11947">
                  <c:v>0.79685437499350409</c:v>
                </c:pt>
                <c:pt idx="11948">
                  <c:v>0.79740793827047884</c:v>
                </c:pt>
                <c:pt idx="11949">
                  <c:v>0.79796188610570873</c:v>
                </c:pt>
                <c:pt idx="11950">
                  <c:v>0.79851621876053902</c:v>
                </c:pt>
                <c:pt idx="11951">
                  <c:v>0.79907093649648442</c:v>
                </c:pt>
                <c:pt idx="11952">
                  <c:v>0.79962603959268308</c:v>
                </c:pt>
                <c:pt idx="11953">
                  <c:v>0.8001815283110254</c:v>
                </c:pt>
                <c:pt idx="11954">
                  <c:v>0.80073740291939743</c:v>
                </c:pt>
                <c:pt idx="11955">
                  <c:v>0.80129366368004129</c:v>
                </c:pt>
                <c:pt idx="11956">
                  <c:v>0.80185031087287184</c:v>
                </c:pt>
                <c:pt idx="11957">
                  <c:v>0.80240734476050757</c:v>
                </c:pt>
                <c:pt idx="11958">
                  <c:v>0.80296476560573771</c:v>
                </c:pt>
                <c:pt idx="11959">
                  <c:v>0.80352257368906077</c:v>
                </c:pt>
                <c:pt idx="11960">
                  <c:v>0.80408076927364303</c:v>
                </c:pt>
                <c:pt idx="11961">
                  <c:v>0.8046393526228216</c:v>
                </c:pt>
                <c:pt idx="11962">
                  <c:v>0.80519832401767999</c:v>
                </c:pt>
                <c:pt idx="11963">
                  <c:v>0.80575768372193346</c:v>
                </c:pt>
                <c:pt idx="11964">
                  <c:v>0.80631743199946826</c:v>
                </c:pt>
                <c:pt idx="11965">
                  <c:v>0.80687756913195408</c:v>
                </c:pt>
                <c:pt idx="11966">
                  <c:v>0.80743809538365607</c:v>
                </c:pt>
                <c:pt idx="11967">
                  <c:v>0.80799901102489002</c:v>
                </c:pt>
                <c:pt idx="11968">
                  <c:v>0.80856031632027581</c:v>
                </c:pt>
                <c:pt idx="11969">
                  <c:v>0.80912201155226704</c:v>
                </c:pt>
                <c:pt idx="11970">
                  <c:v>0.80968409698586374</c:v>
                </c:pt>
                <c:pt idx="11971">
                  <c:v>0.81024657288623825</c:v>
                </c:pt>
                <c:pt idx="11972">
                  <c:v>0.8108094395364327</c:v>
                </c:pt>
                <c:pt idx="11973">
                  <c:v>0.81137269720200023</c:v>
                </c:pt>
                <c:pt idx="11974">
                  <c:v>0.81193634614866572</c:v>
                </c:pt>
                <c:pt idx="11975">
                  <c:v>0.81250038666006208</c:v>
                </c:pt>
                <c:pt idx="11976">
                  <c:v>0.81306481900229588</c:v>
                </c:pt>
                <c:pt idx="11977">
                  <c:v>0.81362964344164646</c:v>
                </c:pt>
                <c:pt idx="11978">
                  <c:v>0.81419486026233789</c:v>
                </c:pt>
                <c:pt idx="11979">
                  <c:v>0.814760469731032</c:v>
                </c:pt>
                <c:pt idx="11980">
                  <c:v>0.81532647211456344</c:v>
                </c:pt>
                <c:pt idx="11981">
                  <c:v>0.81589286769774905</c:v>
                </c:pt>
                <c:pt idx="11982">
                  <c:v>0.81645965674780663</c:v>
                </c:pt>
                <c:pt idx="11983">
                  <c:v>0.81702683953807198</c:v>
                </c:pt>
                <c:pt idx="11984">
                  <c:v>0.81759441633612207</c:v>
                </c:pt>
                <c:pt idx="11985">
                  <c:v>0.81816238742756586</c:v>
                </c:pt>
                <c:pt idx="11986">
                  <c:v>0.81873075308036469</c:v>
                </c:pt>
                <c:pt idx="11987">
                  <c:v>0.8192995135626534</c:v>
                </c:pt>
                <c:pt idx="11988">
                  <c:v>0.81986866916063661</c:v>
                </c:pt>
                <c:pt idx="11989">
                  <c:v>0.82043822014283452</c:v>
                </c:pt>
                <c:pt idx="11990">
                  <c:v>0.8210081667779412</c:v>
                </c:pt>
                <c:pt idx="11991">
                  <c:v>0.82157850935275822</c:v>
                </c:pt>
                <c:pt idx="11992">
                  <c:v>0.8221492481363657</c:v>
                </c:pt>
                <c:pt idx="11993">
                  <c:v>0.8227203833980179</c:v>
                </c:pt>
                <c:pt idx="11994">
                  <c:v>0.82329191542511482</c:v>
                </c:pt>
                <c:pt idx="11995">
                  <c:v>0.82386384448729744</c:v>
                </c:pt>
                <c:pt idx="11996">
                  <c:v>0.82443617085438192</c:v>
                </c:pt>
                <c:pt idx="11997">
                  <c:v>0.82500889481436723</c:v>
                </c:pt>
                <c:pt idx="11998">
                  <c:v>0.82558201663745701</c:v>
                </c:pt>
                <c:pt idx="11999">
                  <c:v>0.82615553660004104</c:v>
                </c:pt>
                <c:pt idx="12000">
                  <c:v>0.8267294549726858</c:v>
                </c:pt>
                <c:pt idx="12001">
                  <c:v>0.82730377204419148</c:v>
                </c:pt>
                <c:pt idx="12002">
                  <c:v>0.82787848808551334</c:v>
                </c:pt>
                <c:pt idx="12003">
                  <c:v>0.82845360336778218</c:v>
                </c:pt>
                <c:pt idx="12004">
                  <c:v>0.82902911818040037</c:v>
                </c:pt>
                <c:pt idx="12005">
                  <c:v>0.82960503279488818</c:v>
                </c:pt>
                <c:pt idx="12006">
                  <c:v>0.83018134748294192</c:v>
                </c:pt>
                <c:pt idx="12007">
                  <c:v>0.83075806253456774</c:v>
                </c:pt>
                <c:pt idx="12008">
                  <c:v>0.83133517822185188</c:v>
                </c:pt>
                <c:pt idx="12009">
                  <c:v>0.83191269481705732</c:v>
                </c:pt>
                <c:pt idx="12010">
                  <c:v>0.83249061261079504</c:v>
                </c:pt>
                <c:pt idx="12011">
                  <c:v>0.83306893187571884</c:v>
                </c:pt>
                <c:pt idx="12012">
                  <c:v>0.83364765289072496</c:v>
                </c:pt>
                <c:pt idx="12013">
                  <c:v>0.83422677592883376</c:v>
                </c:pt>
                <c:pt idx="12014">
                  <c:v>0.83480630128146427</c:v>
                </c:pt>
                <c:pt idx="12015">
                  <c:v>0.83538622922202899</c:v>
                </c:pt>
                <c:pt idx="12016">
                  <c:v>0.83596656002411751</c:v>
                </c:pt>
                <c:pt idx="12017">
                  <c:v>0.8365472939797568</c:v>
                </c:pt>
                <c:pt idx="12018">
                  <c:v>0.83712843136292936</c:v>
                </c:pt>
                <c:pt idx="12019">
                  <c:v>0.83770997244779533</c:v>
                </c:pt>
                <c:pt idx="12020">
                  <c:v>0.83829191752699095</c:v>
                </c:pt>
                <c:pt idx="12021">
                  <c:v>0.83887426687506983</c:v>
                </c:pt>
                <c:pt idx="12022">
                  <c:v>0.83945702076676421</c:v>
                </c:pt>
                <c:pt idx="12023">
                  <c:v>0.84004017949532028</c:v>
                </c:pt>
                <c:pt idx="12024">
                  <c:v>0.84062374333586454</c:v>
                </c:pt>
                <c:pt idx="12025">
                  <c:v>0.84120771256370186</c:v>
                </c:pt>
                <c:pt idx="12026">
                  <c:v>0.84179208747269019</c:v>
                </c:pt>
                <c:pt idx="12027">
                  <c:v>0.84237686833852976</c:v>
                </c:pt>
                <c:pt idx="12028">
                  <c:v>0.84296205544323299</c:v>
                </c:pt>
                <c:pt idx="12029">
                  <c:v>0.84354764906287061</c:v>
                </c:pt>
                <c:pt idx="12030">
                  <c:v>0.84413364949211778</c:v>
                </c:pt>
                <c:pt idx="12031">
                  <c:v>0.8447200570074419</c:v>
                </c:pt>
                <c:pt idx="12032">
                  <c:v>0.84530687188548925</c:v>
                </c:pt>
                <c:pt idx="12033">
                  <c:v>0.84589409442154972</c:v>
                </c:pt>
                <c:pt idx="12034">
                  <c:v>0.84648172489266704</c:v>
                </c:pt>
                <c:pt idx="12035">
                  <c:v>0.84706976357606467</c:v>
                </c:pt>
                <c:pt idx="12036">
                  <c:v>0.84765821076764825</c:v>
                </c:pt>
                <c:pt idx="12037">
                  <c:v>0.84824706674503925</c:v>
                </c:pt>
                <c:pt idx="12038">
                  <c:v>0.84883633178603923</c:v>
                </c:pt>
                <c:pt idx="12039">
                  <c:v>0.84942600618717101</c:v>
                </c:pt>
                <c:pt idx="12040">
                  <c:v>0.85001609022663505</c:v>
                </c:pt>
                <c:pt idx="12041">
                  <c:v>0.85060658418281232</c:v>
                </c:pt>
                <c:pt idx="12042">
                  <c:v>0.85119748835284403</c:v>
                </c:pt>
                <c:pt idx="12043">
                  <c:v>0.85178880301551074</c:v>
                </c:pt>
                <c:pt idx="12044">
                  <c:v>0.85238052845597601</c:v>
                </c:pt>
                <c:pt idx="12045">
                  <c:v>0.85297266495339474</c:v>
                </c:pt>
                <c:pt idx="12046">
                  <c:v>0.85356521280573505</c:v>
                </c:pt>
                <c:pt idx="12047">
                  <c:v>0.85415817229255286</c:v>
                </c:pt>
                <c:pt idx="12048">
                  <c:v>0.85475154369358564</c:v>
                </c:pt>
                <c:pt idx="12049">
                  <c:v>0.85534532730742252</c:v>
                </c:pt>
                <c:pt idx="12050">
                  <c:v>0.85593952341420276</c:v>
                </c:pt>
                <c:pt idx="12051">
                  <c:v>0.85653413229424713</c:v>
                </c:pt>
                <c:pt idx="12052">
                  <c:v>0.8571291542467675</c:v>
                </c:pt>
                <c:pt idx="12053">
                  <c:v>0.85772458955248732</c:v>
                </c:pt>
                <c:pt idx="12054">
                  <c:v>0.85832043849231188</c:v>
                </c:pt>
                <c:pt idx="12055">
                  <c:v>0.85891670136607712</c:v>
                </c:pt>
                <c:pt idx="12056">
                  <c:v>0.85951337845509201</c:v>
                </c:pt>
                <c:pt idx="12057">
                  <c:v>0.86011047004710584</c:v>
                </c:pt>
                <c:pt idx="12058">
                  <c:v>0.86070797642380537</c:v>
                </c:pt>
                <c:pt idx="12059">
                  <c:v>0.86130589788586054</c:v>
                </c:pt>
                <c:pt idx="12060">
                  <c:v>0.8619042347153627</c:v>
                </c:pt>
                <c:pt idx="12061">
                  <c:v>0.86250298719458618</c:v>
                </c:pt>
                <c:pt idx="12062">
                  <c:v>0.86310215562482784</c:v>
                </c:pt>
                <c:pt idx="12063">
                  <c:v>0.86370174028876734</c:v>
                </c:pt>
                <c:pt idx="12064">
                  <c:v>0.86430174146926775</c:v>
                </c:pt>
                <c:pt idx="12065">
                  <c:v>0.86490215946825433</c:v>
                </c:pt>
                <c:pt idx="12066">
                  <c:v>0.86550299456899626</c:v>
                </c:pt>
                <c:pt idx="12067">
                  <c:v>0.86610424705494626</c:v>
                </c:pt>
                <c:pt idx="12068">
                  <c:v>0.86670591722865953</c:v>
                </c:pt>
                <c:pt idx="12069">
                  <c:v>0.86730800537399599</c:v>
                </c:pt>
                <c:pt idx="12070">
                  <c:v>0.86791051177499945</c:v>
                </c:pt>
                <c:pt idx="12071">
                  <c:v>0.86851343673485604</c:v>
                </c:pt>
                <c:pt idx="12072">
                  <c:v>0.86911678053801766</c:v>
                </c:pt>
                <c:pt idx="12073">
                  <c:v>0.86972054347544869</c:v>
                </c:pt>
                <c:pt idx="12074">
                  <c:v>0.87032472583198328</c:v>
                </c:pt>
                <c:pt idx="12075">
                  <c:v>0.87092932791165079</c:v>
                </c:pt>
                <c:pt idx="12076">
                  <c:v>0.87153434999969437</c:v>
                </c:pt>
                <c:pt idx="12077">
                  <c:v>0.87213979238154216</c:v>
                </c:pt>
                <c:pt idx="12078">
                  <c:v>0.87274565536185744</c:v>
                </c:pt>
                <c:pt idx="12079">
                  <c:v>0.87335193922647836</c:v>
                </c:pt>
                <c:pt idx="12080">
                  <c:v>0.87395864426142822</c:v>
                </c:pt>
                <c:pt idx="12081">
                  <c:v>0.87456577077200592</c:v>
                </c:pt>
                <c:pt idx="12082">
                  <c:v>0.87517331904464546</c:v>
                </c:pt>
                <c:pt idx="12083">
                  <c:v>0.875781289365967</c:v>
                </c:pt>
                <c:pt idx="12084">
                  <c:v>0.8763896820419057</c:v>
                </c:pt>
                <c:pt idx="12085">
                  <c:v>0.8769984973594932</c:v>
                </c:pt>
                <c:pt idx="12086">
                  <c:v>0.87760773560594718</c:v>
                </c:pt>
                <c:pt idx="12087">
                  <c:v>0.87821739708784108</c:v>
                </c:pt>
                <c:pt idx="12088">
                  <c:v>0.87882748209280503</c:v>
                </c:pt>
                <c:pt idx="12089">
                  <c:v>0.87943799091505448</c:v>
                </c:pt>
                <c:pt idx="12090">
                  <c:v>0.88004892384260602</c:v>
                </c:pt>
                <c:pt idx="12091">
                  <c:v>0.88066028118288575</c:v>
                </c:pt>
                <c:pt idx="12092">
                  <c:v>0.88127206322432405</c:v>
                </c:pt>
                <c:pt idx="12093">
                  <c:v>0.88188427025553817</c:v>
                </c:pt>
                <c:pt idx="12094">
                  <c:v>0.88249690258459546</c:v>
                </c:pt>
                <c:pt idx="12095">
                  <c:v>0.88310996050052759</c:v>
                </c:pt>
                <c:pt idx="12096">
                  <c:v>0.88372344429255378</c:v>
                </c:pt>
                <c:pt idx="12097">
                  <c:v>0.88433735426938387</c:v>
                </c:pt>
                <c:pt idx="12098">
                  <c:v>0.8849516907206525</c:v>
                </c:pt>
                <c:pt idx="12099">
                  <c:v>0.88556645393618183</c:v>
                </c:pt>
                <c:pt idx="12100">
                  <c:v>0.88618164422532564</c:v>
                </c:pt>
                <c:pt idx="12101">
                  <c:v>0.88679726187832242</c:v>
                </c:pt>
                <c:pt idx="12102">
                  <c:v>0.8874133071920558</c:v>
                </c:pt>
                <c:pt idx="12103">
                  <c:v>0.88802978045715419</c:v>
                </c:pt>
                <c:pt idx="12104">
                  <c:v>0.8886466819838319</c:v>
                </c:pt>
                <c:pt idx="12105">
                  <c:v>0.88926401206313466</c:v>
                </c:pt>
                <c:pt idx="12106">
                  <c:v>0.88988177098629717</c:v>
                </c:pt>
                <c:pt idx="12107">
                  <c:v>0.89049995906418067</c:v>
                </c:pt>
                <c:pt idx="12108">
                  <c:v>0.89111857658843785</c:v>
                </c:pt>
                <c:pt idx="12109">
                  <c:v>0.89173762385091082</c:v>
                </c:pt>
                <c:pt idx="12110">
                  <c:v>0.89235710116310907</c:v>
                </c:pt>
                <c:pt idx="12111">
                  <c:v>0.89297700881729347</c:v>
                </c:pt>
                <c:pt idx="12112">
                  <c:v>0.89359734710591499</c:v>
                </c:pt>
                <c:pt idx="12113">
                  <c:v>0.89421811634113246</c:v>
                </c:pt>
                <c:pt idx="12114">
                  <c:v>0.89483931681581663</c:v>
                </c:pt>
                <c:pt idx="12115">
                  <c:v>0.89546094882302796</c:v>
                </c:pt>
                <c:pt idx="12116">
                  <c:v>0.89608301267557666</c:v>
                </c:pt>
                <c:pt idx="12117">
                  <c:v>0.8967055086669441</c:v>
                </c:pt>
                <c:pt idx="12118">
                  <c:v>0.8973284370973309</c:v>
                </c:pt>
                <c:pt idx="12119">
                  <c:v>0.89795179826061278</c:v>
                </c:pt>
                <c:pt idx="12120">
                  <c:v>0.89857559247046992</c:v>
                </c:pt>
                <c:pt idx="12121">
                  <c:v>0.89919982002120025</c:v>
                </c:pt>
                <c:pt idx="12122">
                  <c:v>0.89982448120729219</c:v>
                </c:pt>
                <c:pt idx="12123">
                  <c:v>0.90044957634308032</c:v>
                </c:pt>
                <c:pt idx="12124">
                  <c:v>0.90107510572347593</c:v>
                </c:pt>
                <c:pt idx="12125">
                  <c:v>0.9017010696435821</c:v>
                </c:pt>
                <c:pt idx="12126">
                  <c:v>0.90232746841838851</c:v>
                </c:pt>
                <c:pt idx="12127">
                  <c:v>0.90295430234342189</c:v>
                </c:pt>
                <c:pt idx="12128">
                  <c:v>0.90358157171440034</c:v>
                </c:pt>
                <c:pt idx="12129">
                  <c:v>0.90420927684697083</c:v>
                </c:pt>
                <c:pt idx="12130">
                  <c:v>0.90483741803727624</c:v>
                </c:pt>
                <c:pt idx="12131">
                  <c:v>0.90546599558165153</c:v>
                </c:pt>
                <c:pt idx="12132">
                  <c:v>0.90609500979640167</c:v>
                </c:pt>
                <c:pt idx="12133">
                  <c:v>0.90672446097828729</c:v>
                </c:pt>
                <c:pt idx="12134">
                  <c:v>0.90735434943086324</c:v>
                </c:pt>
                <c:pt idx="12135">
                  <c:v>0.90798467545128858</c:v>
                </c:pt>
                <c:pt idx="12136">
                  <c:v>0.90861543935674849</c:v>
                </c:pt>
                <c:pt idx="12137">
                  <c:v>0.90924664144482881</c:v>
                </c:pt>
                <c:pt idx="12138">
                  <c:v>0.90987828201330845</c:v>
                </c:pt>
                <c:pt idx="12139">
                  <c:v>0.91051036138003416</c:v>
                </c:pt>
                <c:pt idx="12140">
                  <c:v>0.91114287984321229</c:v>
                </c:pt>
                <c:pt idx="12141">
                  <c:v>0.91177583770124282</c:v>
                </c:pt>
                <c:pt idx="12142">
                  <c:v>0.91240923527263529</c:v>
                </c:pt>
                <c:pt idx="12143">
                  <c:v>0.913043072856218</c:v>
                </c:pt>
                <c:pt idx="12144">
                  <c:v>0.91367735075101331</c:v>
                </c:pt>
                <c:pt idx="12145">
                  <c:v>0.91431206927619491</c:v>
                </c:pt>
                <c:pt idx="12146">
                  <c:v>0.91494722873121448</c:v>
                </c:pt>
                <c:pt idx="12147">
                  <c:v>0.91558282942237956</c:v>
                </c:pt>
                <c:pt idx="12148">
                  <c:v>0.9162188716495443</c:v>
                </c:pt>
                <c:pt idx="12149">
                  <c:v>0.91685535573277011</c:v>
                </c:pt>
                <c:pt idx="12150">
                  <c:v>0.91749228197234167</c:v>
                </c:pt>
                <c:pt idx="12151">
                  <c:v>0.91812965066873842</c:v>
                </c:pt>
                <c:pt idx="12152">
                  <c:v>0.91876746214268923</c:v>
                </c:pt>
                <c:pt idx="12153">
                  <c:v>0.91940571669510496</c:v>
                </c:pt>
                <c:pt idx="12154">
                  <c:v>0.92004441462709186</c:v>
                </c:pt>
                <c:pt idx="12155">
                  <c:v>0.92068355626004761</c:v>
                </c:pt>
                <c:pt idx="12156">
                  <c:v>0.92132314189551068</c:v>
                </c:pt>
                <c:pt idx="12157">
                  <c:v>0.92196317183521515</c:v>
                </c:pt>
                <c:pt idx="12158">
                  <c:v>0.92260364640122905</c:v>
                </c:pt>
                <c:pt idx="12159">
                  <c:v>0.92324456589571968</c:v>
                </c:pt>
                <c:pt idx="12160">
                  <c:v>0.92388593062105051</c:v>
                </c:pt>
                <c:pt idx="12161">
                  <c:v>0.92452774089996115</c:v>
                </c:pt>
                <c:pt idx="12162">
                  <c:v>0.92516999703524905</c:v>
                </c:pt>
                <c:pt idx="12163">
                  <c:v>0.92581269933664445</c:v>
                </c:pt>
                <c:pt idx="12164">
                  <c:v>0.92645584810735149</c:v>
                </c:pt>
                <c:pt idx="12165">
                  <c:v>0.92709944367100772</c:v>
                </c:pt>
                <c:pt idx="12166">
                  <c:v>0.92774348633125303</c:v>
                </c:pt>
                <c:pt idx="12167">
                  <c:v>0.92838797639192394</c:v>
                </c:pt>
                <c:pt idx="12168">
                  <c:v>0.92903291417733302</c:v>
                </c:pt>
                <c:pt idx="12169">
                  <c:v>0.92967829999175333</c:v>
                </c:pt>
                <c:pt idx="12170">
                  <c:v>0.93032413413965509</c:v>
                </c:pt>
                <c:pt idx="12171">
                  <c:v>0.93097041694602711</c:v>
                </c:pt>
                <c:pt idx="12172">
                  <c:v>0.93161714871577705</c:v>
                </c:pt>
                <c:pt idx="12173">
                  <c:v>0.9322643297540103</c:v>
                </c:pt>
                <c:pt idx="12174">
                  <c:v>0.93291196038639324</c:v>
                </c:pt>
                <c:pt idx="12175">
                  <c:v>0.93356004091846945</c:v>
                </c:pt>
                <c:pt idx="12176">
                  <c:v>0.93420857165598059</c:v>
                </c:pt>
                <c:pt idx="12177">
                  <c:v>0.93485755292527228</c:v>
                </c:pt>
                <c:pt idx="12178">
                  <c:v>0.93550698503252527</c:v>
                </c:pt>
                <c:pt idx="12179">
                  <c:v>0.93615686829093026</c:v>
                </c:pt>
                <c:pt idx="12180">
                  <c:v>0.93680720300707931</c:v>
                </c:pt>
                <c:pt idx="12181">
                  <c:v>0.9374579895082259</c:v>
                </c:pt>
                <c:pt idx="12182">
                  <c:v>0.93810922810140251</c:v>
                </c:pt>
                <c:pt idx="12183">
                  <c:v>0.93876091909384041</c:v>
                </c:pt>
                <c:pt idx="12184">
                  <c:v>0.93941306281347581</c:v>
                </c:pt>
                <c:pt idx="12185">
                  <c:v>0.94006565956798127</c:v>
                </c:pt>
                <c:pt idx="12186">
                  <c:v>0.94071870966522908</c:v>
                </c:pt>
                <c:pt idx="12187">
                  <c:v>0.94137221343383914</c:v>
                </c:pt>
                <c:pt idx="12188">
                  <c:v>0.94202617118212584</c:v>
                </c:pt>
                <c:pt idx="12189">
                  <c:v>0.94268058321860337</c:v>
                </c:pt>
                <c:pt idx="12190">
                  <c:v>0.943335449872577</c:v>
                </c:pt>
                <c:pt idx="12191">
                  <c:v>0.94399077145300414</c:v>
                </c:pt>
                <c:pt idx="12192">
                  <c:v>0.94464654827591565</c:v>
                </c:pt>
                <c:pt idx="12193">
                  <c:v>0.94530278065068385</c:v>
                </c:pt>
                <c:pt idx="12194">
                  <c:v>0.94595946890753024</c:v>
                </c:pt>
                <c:pt idx="12195">
                  <c:v>0.94661661335627134</c:v>
                </c:pt>
                <c:pt idx="12196">
                  <c:v>0.94727421430692493</c:v>
                </c:pt>
                <c:pt idx="12197">
                  <c:v>0.94793227209040098</c:v>
                </c:pt>
                <c:pt idx="12198">
                  <c:v>0.94859078701716226</c:v>
                </c:pt>
                <c:pt idx="12199">
                  <c:v>0.94924975939787304</c:v>
                </c:pt>
                <c:pt idx="12200">
                  <c:v>0.94990918956413328</c:v>
                </c:pt>
                <c:pt idx="12201">
                  <c:v>0.95056907782705347</c:v>
                </c:pt>
                <c:pt idx="12202">
                  <c:v>0.95122942449794556</c:v>
                </c:pt>
                <c:pt idx="12203">
                  <c:v>0.95189022990910122</c:v>
                </c:pt>
                <c:pt idx="12204">
                  <c:v>0.95255149437227971</c:v>
                </c:pt>
                <c:pt idx="12205">
                  <c:v>0.95321321819944216</c:v>
                </c:pt>
                <c:pt idx="12206">
                  <c:v>0.95387540172357344</c:v>
                </c:pt>
                <c:pt idx="12207">
                  <c:v>0.95453804525708263</c:v>
                </c:pt>
                <c:pt idx="12208">
                  <c:v>0.95520114911953169</c:v>
                </c:pt>
                <c:pt idx="12209">
                  <c:v>0.95586471362374992</c:v>
                </c:pt>
                <c:pt idx="12210">
                  <c:v>0.95652873910364788</c:v>
                </c:pt>
                <c:pt idx="12211">
                  <c:v>0.95719322587250411</c:v>
                </c:pt>
                <c:pt idx="12212">
                  <c:v>0.95785817424380004</c:v>
                </c:pt>
                <c:pt idx="12213">
                  <c:v>0.95852358455214293</c:v>
                </c:pt>
                <c:pt idx="12214">
                  <c:v>0.95918945711146453</c:v>
                </c:pt>
                <c:pt idx="12215">
                  <c:v>0.95985579223590001</c:v>
                </c:pt>
                <c:pt idx="12216">
                  <c:v>0.96052259026075437</c:v>
                </c:pt>
                <c:pt idx="12217">
                  <c:v>0.96118985150061409</c:v>
                </c:pt>
                <c:pt idx="12218">
                  <c:v>0.96185757627026969</c:v>
                </c:pt>
                <c:pt idx="12219">
                  <c:v>0.96252576490572528</c:v>
                </c:pt>
                <c:pt idx="12220">
                  <c:v>0.96319441772222336</c:v>
                </c:pt>
                <c:pt idx="12221">
                  <c:v>0.96386353503521105</c:v>
                </c:pt>
                <c:pt idx="12222">
                  <c:v>0.96453311718139312</c:v>
                </c:pt>
                <c:pt idx="12223">
                  <c:v>0.96520316447666965</c:v>
                </c:pt>
                <c:pt idx="12224">
                  <c:v>0.96587367724417306</c:v>
                </c:pt>
                <c:pt idx="12225">
                  <c:v>0.96654465580022764</c:v>
                </c:pt>
                <c:pt idx="12226">
                  <c:v>0.96721610048247508</c:v>
                </c:pt>
                <c:pt idx="12227">
                  <c:v>0.967888011607694</c:v>
                </c:pt>
                <c:pt idx="12228">
                  <c:v>0.96856038949286838</c:v>
                </c:pt>
                <c:pt idx="12229">
                  <c:v>0.96923323447634413</c:v>
                </c:pt>
                <c:pt idx="12230">
                  <c:v>0.96990654687556044</c:v>
                </c:pt>
                <c:pt idx="12231">
                  <c:v>0.97058032700816255</c:v>
                </c:pt>
                <c:pt idx="12232">
                  <c:v>0.9712545752132018</c:v>
                </c:pt>
                <c:pt idx="12233">
                  <c:v>0.97192929180877952</c:v>
                </c:pt>
                <c:pt idx="12234">
                  <c:v>0.97260447711320319</c:v>
                </c:pt>
                <c:pt idx="12235">
                  <c:v>0.97328013146623149</c:v>
                </c:pt>
                <c:pt idx="12236">
                  <c:v>0.97395625518662909</c:v>
                </c:pt>
                <c:pt idx="12237">
                  <c:v>0.97463284860045873</c:v>
                </c:pt>
                <c:pt idx="12238">
                  <c:v>0.97530991202691342</c:v>
                </c:pt>
                <c:pt idx="12239">
                  <c:v>0.97598744580669672</c:v>
                </c:pt>
                <c:pt idx="12240">
                  <c:v>0.97666545025946006</c:v>
                </c:pt>
                <c:pt idx="12241">
                  <c:v>0.97734392570506201</c:v>
                </c:pt>
                <c:pt idx="12242">
                  <c:v>0.97802287248491682</c:v>
                </c:pt>
                <c:pt idx="12243">
                  <c:v>0.97870229091934258</c:v>
                </c:pt>
                <c:pt idx="12244">
                  <c:v>0.9793821813288649</c:v>
                </c:pt>
                <c:pt idx="12245">
                  <c:v>0.98006254405560989</c:v>
                </c:pt>
                <c:pt idx="12246">
                  <c:v>0.98074337942056389</c:v>
                </c:pt>
                <c:pt idx="12247">
                  <c:v>0.98142468774492075</c:v>
                </c:pt>
                <c:pt idx="12248">
                  <c:v>0.98210646937152035</c:v>
                </c:pt>
                <c:pt idx="12249">
                  <c:v>0.98278872462201816</c:v>
                </c:pt>
                <c:pt idx="12250">
                  <c:v>0.98347145381827816</c:v>
                </c:pt>
                <c:pt idx="12251">
                  <c:v>0.98415465730385498</c:v>
                </c:pt>
                <c:pt idx="12252">
                  <c:v>0.98483833540107513</c:v>
                </c:pt>
                <c:pt idx="12253">
                  <c:v>0.98552248843964418</c:v>
                </c:pt>
                <c:pt idx="12254">
                  <c:v>0.98620711674232164</c:v>
                </c:pt>
                <c:pt idx="12255">
                  <c:v>0.98689222065361781</c:v>
                </c:pt>
                <c:pt idx="12256">
                  <c:v>0.9875778004967557</c:v>
                </c:pt>
                <c:pt idx="12257">
                  <c:v>0.98826385659516747</c:v>
                </c:pt>
                <c:pt idx="12258">
                  <c:v>0.9889503892940823</c:v>
                </c:pt>
                <c:pt idx="12259">
                  <c:v>0.98963739891739677</c:v>
                </c:pt>
                <c:pt idx="12260">
                  <c:v>0.99032488578921818</c:v>
                </c:pt>
                <c:pt idx="12261">
                  <c:v>0.99101285025549513</c:v>
                </c:pt>
                <c:pt idx="12262">
                  <c:v>0.99170129264080009</c:v>
                </c:pt>
                <c:pt idx="12263">
                  <c:v>0.99239021326991605</c:v>
                </c:pt>
                <c:pt idx="12264">
                  <c:v>0.99307961248951315</c:v>
                </c:pt>
                <c:pt idx="12265">
                  <c:v>0.99376949062484088</c:v>
                </c:pt>
                <c:pt idx="12266">
                  <c:v>0.99445984800135934</c:v>
                </c:pt>
                <c:pt idx="12267">
                  <c:v>0.99515068496646186</c:v>
                </c:pt>
                <c:pt idx="12268">
                  <c:v>0.99584200184607607</c:v>
                </c:pt>
                <c:pt idx="12269">
                  <c:v>0.99653379897359162</c:v>
                </c:pt>
                <c:pt idx="12270">
                  <c:v>0.99722607667537422</c:v>
                </c:pt>
                <c:pt idx="12271">
                  <c:v>0.99791883529978331</c:v>
                </c:pt>
                <c:pt idx="12272">
                  <c:v>0.99861207517365325</c:v>
                </c:pt>
                <c:pt idx="12273">
                  <c:v>0.99930579662403007</c:v>
                </c:pt>
                <c:pt idx="12274">
                  <c:v>1</c:v>
                </c:pt>
                <c:pt idx="12275">
                  <c:v>1.0006946856290788</c:v>
                </c:pt>
                <c:pt idx="12276">
                  <c:v>1.0013898538389949</c:v>
                </c:pt>
                <c:pt idx="12277">
                  <c:v>1.0020855049795623</c:v>
                </c:pt>
                <c:pt idx="12278">
                  <c:v>1.0027816393789799</c:v>
                </c:pt>
                <c:pt idx="12279">
                  <c:v>1.0034782573656593</c:v>
                </c:pt>
                <c:pt idx="12280">
                  <c:v>1.0041753592901443</c:v>
                </c:pt>
                <c:pt idx="12281">
                  <c:v>1.0048729454813183</c:v>
                </c:pt>
                <c:pt idx="12282">
                  <c:v>1.0055710162755944</c:v>
                </c:pt>
                <c:pt idx="12283">
                  <c:v>1.0062695720022976</c:v>
                </c:pt>
                <c:pt idx="12284">
                  <c:v>1.0069686130129472</c:v>
                </c:pt>
                <c:pt idx="12285">
                  <c:v>1.0076681396373406</c:v>
                </c:pt>
                <c:pt idx="12286">
                  <c:v>1.0083681522054906</c:v>
                </c:pt>
                <c:pt idx="12287">
                  <c:v>1.0090686510696485</c:v>
                </c:pt>
                <c:pt idx="12288">
                  <c:v>1.0097696365603006</c:v>
                </c:pt>
                <c:pt idx="12289">
                  <c:v>1.0104711090081471</c:v>
                </c:pt>
                <c:pt idx="12290">
                  <c:v>1.0111730687661744</c:v>
                </c:pt>
                <c:pt idx="12291">
                  <c:v>1.0118755161655579</c:v>
                </c:pt>
                <c:pt idx="12292">
                  <c:v>1.0125784515376874</c:v>
                </c:pt>
                <c:pt idx="12293">
                  <c:v>1.0132818752362855</c:v>
                </c:pt>
                <c:pt idx="12294">
                  <c:v>1.0139857875932183</c:v>
                </c:pt>
                <c:pt idx="12295">
                  <c:v>1.0146901889405666</c:v>
                </c:pt>
                <c:pt idx="12296">
                  <c:v>1.0153950796327911</c:v>
                </c:pt>
                <c:pt idx="12297">
                  <c:v>1.0161004600024492</c:v>
                </c:pt>
                <c:pt idx="12298">
                  <c:v>1.0168063303897135</c:v>
                </c:pt>
                <c:pt idx="12299">
                  <c:v>1.0175126911275882</c:v>
                </c:pt>
                <c:pt idx="12300">
                  <c:v>1.0182195425715199</c:v>
                </c:pt>
                <c:pt idx="12301">
                  <c:v>1.0189268850549917</c:v>
                </c:pt>
                <c:pt idx="12302">
                  <c:v>1.0196347189117028</c:v>
                </c:pt>
                <c:pt idx="12303">
                  <c:v>1.0203430444978405</c:v>
                </c:pt>
                <c:pt idx="12304">
                  <c:v>1.0210518621475837</c:v>
                </c:pt>
                <c:pt idx="12305">
                  <c:v>1.0217611721953277</c:v>
                </c:pt>
                <c:pt idx="12306">
                  <c:v>1.0224709749980025</c:v>
                </c:pt>
                <c:pt idx="12307">
                  <c:v>1.0231812708904839</c:v>
                </c:pt>
                <c:pt idx="12308">
                  <c:v>1.0238920602078645</c:v>
                </c:pt>
                <c:pt idx="12309">
                  <c:v>1.0246033433078188</c:v>
                </c:pt>
                <c:pt idx="12310">
                  <c:v>1.0253151205259208</c:v>
                </c:pt>
                <c:pt idx="12311">
                  <c:v>1.0260273921979621</c:v>
                </c:pt>
                <c:pt idx="12312">
                  <c:v>1.0267401586823635</c:v>
                </c:pt>
                <c:pt idx="12313">
                  <c:v>1.0274534203153982</c:v>
                </c:pt>
                <c:pt idx="12314">
                  <c:v>1.0281671774410392</c:v>
                </c:pt>
                <c:pt idx="12315">
                  <c:v>1.0288814303960121</c:v>
                </c:pt>
                <c:pt idx="12316">
                  <c:v>1.0295961795397341</c:v>
                </c:pt>
                <c:pt idx="12317">
                  <c:v>1.030311425209415</c:v>
                </c:pt>
                <c:pt idx="12318">
                  <c:v>1.031027167742482</c:v>
                </c:pt>
                <c:pt idx="12319">
                  <c:v>1.0317434074991028</c:v>
                </c:pt>
                <c:pt idx="12320">
                  <c:v>1.0324601448171891</c:v>
                </c:pt>
                <c:pt idx="12321">
                  <c:v>1.0331773800348729</c:v>
                </c:pt>
                <c:pt idx="12322">
                  <c:v>1.0338951135130725</c:v>
                </c:pt>
                <c:pt idx="12323">
                  <c:v>1.034613345590405</c:v>
                </c:pt>
                <c:pt idx="12324">
                  <c:v>1.0353320766057068</c:v>
                </c:pt>
                <c:pt idx="12325">
                  <c:v>1.0360513069206492</c:v>
                </c:pt>
                <c:pt idx="12326">
                  <c:v>1.0367710368745553</c:v>
                </c:pt>
                <c:pt idx="12327">
                  <c:v>1.0374912668145173</c:v>
                </c:pt>
                <c:pt idx="12328">
                  <c:v>1.0382119970803143</c:v>
                </c:pt>
                <c:pt idx="12329">
                  <c:v>1.0389332280346233</c:v>
                </c:pt>
                <c:pt idx="12330">
                  <c:v>1.0396549600177114</c:v>
                </c:pt>
                <c:pt idx="12331">
                  <c:v>1.0403771933700665</c:v>
                </c:pt>
                <c:pt idx="12332">
                  <c:v>1.0410999284551221</c:v>
                </c:pt>
                <c:pt idx="12333">
                  <c:v>1.041823165613855</c:v>
                </c:pt>
                <c:pt idx="12334">
                  <c:v>1.042546905187463</c:v>
                </c:pt>
                <c:pt idx="12335">
                  <c:v>1.0432711475401373</c:v>
                </c:pt>
                <c:pt idx="12336">
                  <c:v>1.043995893013566</c:v>
                </c:pt>
                <c:pt idx="12337">
                  <c:v>1.0447211419496585</c:v>
                </c:pt>
                <c:pt idx="12338">
                  <c:v>1.0454468947133659</c:v>
                </c:pt>
                <c:pt idx="12339">
                  <c:v>1.0461731516470885</c:v>
                </c:pt>
                <c:pt idx="12340">
                  <c:v>1.0468999130934487</c:v>
                </c:pt>
                <c:pt idx="12341">
                  <c:v>1.0476271794181586</c:v>
                </c:pt>
                <c:pt idx="12342">
                  <c:v>1.0483549509643328</c:v>
                </c:pt>
                <c:pt idx="12343">
                  <c:v>1.0490832280829414</c:v>
                </c:pt>
                <c:pt idx="12344">
                  <c:v>1.04981201111756</c:v>
                </c:pt>
                <c:pt idx="12345">
                  <c:v>1.0505413004349176</c:v>
                </c:pt>
                <c:pt idx="12346">
                  <c:v>1.0512710963790837</c:v>
                </c:pt>
                <c:pt idx="12347">
                  <c:v>1.0520013992943498</c:v>
                </c:pt>
                <c:pt idx="12348">
                  <c:v>1.0527322095482106</c:v>
                </c:pt>
                <c:pt idx="12349">
                  <c:v>1.053463527485452</c:v>
                </c:pt>
                <c:pt idx="12350">
                  <c:v>1.0541953534510848</c:v>
                </c:pt>
                <c:pt idx="12351">
                  <c:v>1.0549276878133689</c:v>
                </c:pt>
                <c:pt idx="12352">
                  <c:v>1.0556605309178102</c:v>
                </c:pt>
                <c:pt idx="12353">
                  <c:v>1.0563938831101385</c:v>
                </c:pt>
                <c:pt idx="12354">
                  <c:v>1.0571277447593819</c:v>
                </c:pt>
                <c:pt idx="12355">
                  <c:v>1.0578621162117667</c:v>
                </c:pt>
                <c:pt idx="12356">
                  <c:v>1.0585969978137437</c:v>
                </c:pt>
                <c:pt idx="12357">
                  <c:v>1.059332389935111</c:v>
                </c:pt>
                <c:pt idx="12358">
                  <c:v>1.0600682929228167</c:v>
                </c:pt>
                <c:pt idx="12359">
                  <c:v>1.0608047071317523</c:v>
                </c:pt>
                <c:pt idx="12360">
                  <c:v>1.0615416329093323</c:v>
                </c:pt>
                <c:pt idx="12361">
                  <c:v>1.0622790706263834</c:v>
                </c:pt>
                <c:pt idx="12362">
                  <c:v>1.0630170206308187</c:v>
                </c:pt>
                <c:pt idx="12363">
                  <c:v>1.0637554832707774</c:v>
                </c:pt>
                <c:pt idx="12364">
                  <c:v>1.0644944589178593</c:v>
                </c:pt>
                <c:pt idx="12365">
                  <c:v>1.0652339479207038</c:v>
                </c:pt>
                <c:pt idx="12366">
                  <c:v>1.0659739506281753</c:v>
                </c:pt>
                <c:pt idx="12367">
                  <c:v>1.0667144674126492</c:v>
                </c:pt>
                <c:pt idx="12368">
                  <c:v>1.0674554986234912</c:v>
                </c:pt>
                <c:pt idx="12369">
                  <c:v>1.068197044610294</c:v>
                </c:pt>
                <c:pt idx="12370">
                  <c:v>1.0689391057462092</c:v>
                </c:pt>
                <c:pt idx="12371">
                  <c:v>1.0696816823813315</c:v>
                </c:pt>
                <c:pt idx="12372">
                  <c:v>1.0704247748737707</c:v>
                </c:pt>
                <c:pt idx="12373">
                  <c:v>1.0711683835740919</c:v>
                </c:pt>
                <c:pt idx="12374">
                  <c:v>1.0719125088564845</c:v>
                </c:pt>
                <c:pt idx="12375">
                  <c:v>1.0726571510720169</c:v>
                </c:pt>
                <c:pt idx="12376">
                  <c:v>1.0734023105719854</c:v>
                </c:pt>
                <c:pt idx="12377">
                  <c:v>1.0741479877313598</c:v>
                </c:pt>
                <c:pt idx="12378">
                  <c:v>1.0748941829019407</c:v>
                </c:pt>
                <c:pt idx="12379">
                  <c:v>1.0756408964357569</c:v>
                </c:pt>
                <c:pt idx="12380">
                  <c:v>1.0763881287085604</c:v>
                </c:pt>
                <c:pt idx="12381">
                  <c:v>1.0771358800728852</c:v>
                </c:pt>
                <c:pt idx="12382">
                  <c:v>1.0778841508814945</c:v>
                </c:pt>
                <c:pt idx="12383">
                  <c:v>1.0786329415109237</c:v>
                </c:pt>
                <c:pt idx="12384">
                  <c:v>1.0793822523144425</c:v>
                </c:pt>
                <c:pt idx="12385">
                  <c:v>1.080132083645549</c:v>
                </c:pt>
                <c:pt idx="12386">
                  <c:v>1.0808824358815647</c:v>
                </c:pt>
                <c:pt idx="12387">
                  <c:v>1.0816333093764954</c:v>
                </c:pt>
                <c:pt idx="12388">
                  <c:v>1.0823847044924522</c:v>
                </c:pt>
                <c:pt idx="12389">
                  <c:v>1.0831366215839171</c:v>
                </c:pt>
                <c:pt idx="12390">
                  <c:v>1.0838890610292604</c:v>
                </c:pt>
                <c:pt idx="12391">
                  <c:v>1.0846420231834732</c:v>
                </c:pt>
                <c:pt idx="12392">
                  <c:v>1.0853955084017766</c:v>
                </c:pt>
                <c:pt idx="12393">
                  <c:v>1.0861495170633302</c:v>
                </c:pt>
                <c:pt idx="12394">
                  <c:v>1.0869040495238649</c:v>
                </c:pt>
                <c:pt idx="12395">
                  <c:v>1.087659106139343</c:v>
                </c:pt>
                <c:pt idx="12396">
                  <c:v>1.0884146872897149</c:v>
                </c:pt>
                <c:pt idx="12397">
                  <c:v>1.0891707933314534</c:v>
                </c:pt>
                <c:pt idx="12398">
                  <c:v>1.0899274246212629</c:v>
                </c:pt>
                <c:pt idx="12399">
                  <c:v>1.0906845815398862</c:v>
                </c:pt>
                <c:pt idx="12400">
                  <c:v>1.0914422644445401</c:v>
                </c:pt>
                <c:pt idx="12401">
                  <c:v>1.092200473692672</c:v>
                </c:pt>
                <c:pt idx="12402">
                  <c:v>1.0929592096658196</c:v>
                </c:pt>
                <c:pt idx="12403">
                  <c:v>1.0937184727219438</c:v>
                </c:pt>
                <c:pt idx="12404">
                  <c:v>1.0944782632272019</c:v>
                </c:pt>
                <c:pt idx="12405">
                  <c:v>1.0952385815400361</c:v>
                </c:pt>
                <c:pt idx="12406">
                  <c:v>1.0959994280430447</c:v>
                </c:pt>
                <c:pt idx="12407">
                  <c:v>1.0967608030951848</c:v>
                </c:pt>
                <c:pt idx="12408">
                  <c:v>1.0975227070556466</c:v>
                </c:pt>
                <c:pt idx="12409">
                  <c:v>1.0982851403078258</c:v>
                </c:pt>
                <c:pt idx="12410">
                  <c:v>1.0990481032114285</c:v>
                </c:pt>
                <c:pt idx="12411">
                  <c:v>1.0998115961263937</c:v>
                </c:pt>
                <c:pt idx="12412">
                  <c:v>1.1005756194369172</c:v>
                </c:pt>
                <c:pt idx="12413">
                  <c:v>1.1013401735034545</c:v>
                </c:pt>
                <c:pt idx="12414">
                  <c:v>1.1021052586866957</c:v>
                </c:pt>
                <c:pt idx="12415">
                  <c:v>1.1028708753716376</c:v>
                </c:pt>
                <c:pt idx="12416">
                  <c:v>1.1036370239194879</c:v>
                </c:pt>
                <c:pt idx="12417">
                  <c:v>1.1044037046997242</c:v>
                </c:pt>
                <c:pt idx="12418">
                  <c:v>1.1051709180740394</c:v>
                </c:pt>
                <c:pt idx="12419">
                  <c:v>1.1059386644285014</c:v>
                </c:pt>
                <c:pt idx="12420">
                  <c:v>1.1067069441253226</c:v>
                </c:pt>
                <c:pt idx="12421">
                  <c:v>1.1074757575269503</c:v>
                </c:pt>
                <c:pt idx="12422">
                  <c:v>1.1082451050202575</c:v>
                </c:pt>
                <c:pt idx="12423">
                  <c:v>1.109014986968212</c:v>
                </c:pt>
                <c:pt idx="12424">
                  <c:v>1.1097854037340171</c:v>
                </c:pt>
                <c:pt idx="12425">
                  <c:v>1.1105563557053526</c:v>
                </c:pt>
                <c:pt idx="12426">
                  <c:v>1.1113278432459435</c:v>
                </c:pt>
                <c:pt idx="12427">
                  <c:v>1.1120998667197499</c:v>
                </c:pt>
                <c:pt idx="12428">
                  <c:v>1.1128724265152607</c:v>
                </c:pt>
                <c:pt idx="12429">
                  <c:v>1.1136455229969591</c:v>
                </c:pt>
                <c:pt idx="12430">
                  <c:v>1.1144191565295647</c:v>
                </c:pt>
                <c:pt idx="12431">
                  <c:v>1.115193327502376</c:v>
                </c:pt>
                <c:pt idx="12432">
                  <c:v>1.1159680362806366</c:v>
                </c:pt>
                <c:pt idx="12433">
                  <c:v>1.116743283237952</c:v>
                </c:pt>
                <c:pt idx="12434">
                  <c:v>1.1175190687400567</c:v>
                </c:pt>
                <c:pt idx="12435">
                  <c:v>1.1182953931773321</c:v>
                </c:pt>
                <c:pt idx="12436">
                  <c:v>1.1190722569160374</c:v>
                </c:pt>
                <c:pt idx="12437">
                  <c:v>1.11984966032267</c:v>
                </c:pt>
                <c:pt idx="12438">
                  <c:v>1.1206276037884251</c:v>
                </c:pt>
                <c:pt idx="12439">
                  <c:v>1.1214060876803258</c:v>
                </c:pt>
                <c:pt idx="12440">
                  <c:v>1.1221851123656341</c:v>
                </c:pt>
                <c:pt idx="12441">
                  <c:v>1.1229646782363607</c:v>
                </c:pt>
                <c:pt idx="12442">
                  <c:v>1.1237447856602947</c:v>
                </c:pt>
                <c:pt idx="12443">
                  <c:v>1.1245254350054632</c:v>
                </c:pt>
                <c:pt idx="12444">
                  <c:v>1.1253066266646952</c:v>
                </c:pt>
                <c:pt idx="12445">
                  <c:v>1.1260883610065464</c:v>
                </c:pt>
                <c:pt idx="12446">
                  <c:v>1.1268706383998115</c:v>
                </c:pt>
                <c:pt idx="12447">
                  <c:v>1.1276534592381389</c:v>
                </c:pt>
                <c:pt idx="12448">
                  <c:v>1.1284368238908526</c:v>
                </c:pt>
                <c:pt idx="12449">
                  <c:v>1.1292207327357331</c:v>
                </c:pt>
                <c:pt idx="12450">
                  <c:v>1.1300051861426006</c:v>
                </c:pt>
                <c:pt idx="12451">
                  <c:v>1.1307901845061985</c:v>
                </c:pt>
                <c:pt idx="12452">
                  <c:v>1.1315757281968783</c:v>
                </c:pt>
                <c:pt idx="12453">
                  <c:v>1.1323618175852321</c:v>
                </c:pt>
                <c:pt idx="12454">
                  <c:v>1.1331484530668263</c:v>
                </c:pt>
                <c:pt idx="12455">
                  <c:v>1.1339356350127847</c:v>
                </c:pt>
                <c:pt idx="12456">
                  <c:v>1.1347233637944725</c:v>
                </c:pt>
                <c:pt idx="12457">
                  <c:v>1.1355116398082805</c:v>
                </c:pt>
                <c:pt idx="12458">
                  <c:v>1.1363004634261071</c:v>
                </c:pt>
                <c:pt idx="12459">
                  <c:v>1.1370898350200915</c:v>
                </c:pt>
                <c:pt idx="12460">
                  <c:v>1.1378797549874515</c:v>
                </c:pt>
                <c:pt idx="12461">
                  <c:v>1.1386702237008612</c:v>
                </c:pt>
                <c:pt idx="12462">
                  <c:v>1.1394612415415262</c:v>
                </c:pt>
                <c:pt idx="12463">
                  <c:v>1.1402528088826209</c:v>
                </c:pt>
                <c:pt idx="12464">
                  <c:v>1.1410449261224687</c:v>
                </c:pt>
                <c:pt idx="12465">
                  <c:v>1.1418375936347793</c:v>
                </c:pt>
                <c:pt idx="12466">
                  <c:v>1.1426308117935056</c:v>
                </c:pt>
                <c:pt idx="12467">
                  <c:v>1.1434245809978012</c:v>
                </c:pt>
                <c:pt idx="12468">
                  <c:v>1.144218901622156</c:v>
                </c:pt>
                <c:pt idx="12469">
                  <c:v>1.1450137740413022</c:v>
                </c:pt>
                <c:pt idx="12470">
                  <c:v>1.1458091986552261</c:v>
                </c:pt>
                <c:pt idx="12471">
                  <c:v>1.1466051758391984</c:v>
                </c:pt>
                <c:pt idx="12472">
                  <c:v>1.1474017059687329</c:v>
                </c:pt>
                <c:pt idx="12473">
                  <c:v>1.1481987894446499</c:v>
                </c:pt>
                <c:pt idx="12474">
                  <c:v>1.1489964266430028</c:v>
                </c:pt>
                <c:pt idx="12475">
                  <c:v>1.1497946179400889</c:v>
                </c:pt>
                <c:pt idx="12476">
                  <c:v>1.150593363737564</c:v>
                </c:pt>
                <c:pt idx="12477">
                  <c:v>1.1513926644122661</c:v>
                </c:pt>
                <c:pt idx="12478">
                  <c:v>1.1521925203496601</c:v>
                </c:pt>
                <c:pt idx="12479">
                  <c:v>1.1529929319270902</c:v>
                </c:pt>
                <c:pt idx="12480">
                  <c:v>1.1537938995473294</c:v>
                </c:pt>
                <c:pt idx="12481">
                  <c:v>1.1545954235882638</c:v>
                </c:pt>
                <c:pt idx="12482">
                  <c:v>1.1553975044280242</c:v>
                </c:pt>
                <c:pt idx="12483">
                  <c:v>1.156200142470224</c:v>
                </c:pt>
                <c:pt idx="12484">
                  <c:v>1.1570033380935369</c:v>
                </c:pt>
                <c:pt idx="12485">
                  <c:v>1.1578070916768826</c:v>
                </c:pt>
                <c:pt idx="12486">
                  <c:v>1.1586114036247162</c:v>
                </c:pt>
                <c:pt idx="12487">
                  <c:v>1.1594162743165013</c:v>
                </c:pt>
                <c:pt idx="12488">
                  <c:v>1.1602217041319474</c:v>
                </c:pt>
                <c:pt idx="12489">
                  <c:v>1.1610276934763533</c:v>
                </c:pt>
                <c:pt idx="12490">
                  <c:v>1.1618342427299737</c:v>
                </c:pt>
                <c:pt idx="12491">
                  <c:v>1.1626413522733108</c:v>
                </c:pt>
                <c:pt idx="12492">
                  <c:v>1.1634490225125078</c:v>
                </c:pt>
                <c:pt idx="12493">
                  <c:v>1.1642572538286131</c:v>
                </c:pt>
                <c:pt idx="12494">
                  <c:v>1.1650660466113987</c:v>
                </c:pt>
                <c:pt idx="12495">
                  <c:v>1.1658754012424246</c:v>
                </c:pt>
                <c:pt idx="12496">
                  <c:v>1.1666853181289643</c:v>
                </c:pt>
                <c:pt idx="12497">
                  <c:v>1.1674957976531257</c:v>
                </c:pt>
                <c:pt idx="12498">
                  <c:v>1.1683068401972647</c:v>
                </c:pt>
                <c:pt idx="12499">
                  <c:v>1.1691184461695043</c:v>
                </c:pt>
                <c:pt idx="12500">
                  <c:v>1.1699306159527494</c:v>
                </c:pt>
                <c:pt idx="12501">
                  <c:v>1.1707433499301529</c:v>
                </c:pt>
                <c:pt idx="12502">
                  <c:v>1.171556648510689</c:v>
                </c:pt>
                <c:pt idx="12503">
                  <c:v>1.1723705120780612</c:v>
                </c:pt>
                <c:pt idx="12504">
                  <c:v>1.1731849410162216</c:v>
                </c:pt>
                <c:pt idx="12505">
                  <c:v>1.1739999357349973</c:v>
                </c:pt>
                <c:pt idx="12506">
                  <c:v>1.174815496618892</c:v>
                </c:pt>
                <c:pt idx="12507">
                  <c:v>1.1756316240612124</c:v>
                </c:pt>
                <c:pt idx="12508">
                  <c:v>1.1764483184469785</c:v>
                </c:pt>
                <c:pt idx="12509">
                  <c:v>1.1772655801871577</c:v>
                </c:pt>
                <c:pt idx="12510">
                  <c:v>1.1780834096673229</c:v>
                </c:pt>
                <c:pt idx="12511">
                  <c:v>1.1789018072732973</c:v>
                </c:pt>
                <c:pt idx="12512">
                  <c:v>1.1797207734169053</c:v>
                </c:pt>
                <c:pt idx="12513">
                  <c:v>1.1805403084845238</c:v>
                </c:pt>
                <c:pt idx="12514">
                  <c:v>1.1813604128627808</c:v>
                </c:pt>
                <c:pt idx="12515">
                  <c:v>1.1821810869643592</c:v>
                </c:pt>
                <c:pt idx="12516">
                  <c:v>1.1830023311764422</c:v>
                </c:pt>
                <c:pt idx="12517">
                  <c:v>1.1838241458864638</c:v>
                </c:pt>
                <c:pt idx="12518">
                  <c:v>1.1846465315079677</c:v>
                </c:pt>
                <c:pt idx="12519">
                  <c:v>1.1854694884289445</c:v>
                </c:pt>
                <c:pt idx="12520">
                  <c:v>1.1862930170376362</c:v>
                </c:pt>
                <c:pt idx="12521">
                  <c:v>1.1871171177484487</c:v>
                </c:pt>
                <c:pt idx="12522">
                  <c:v>1.1879417909501822</c:v>
                </c:pt>
                <c:pt idx="12523">
                  <c:v>1.1887670370405377</c:v>
                </c:pt>
                <c:pt idx="12524">
                  <c:v>1.1895928564088369</c:v>
                </c:pt>
                <c:pt idx="12525">
                  <c:v>1.1904192494706389</c:v>
                </c:pt>
                <c:pt idx="12526">
                  <c:v>1.1912462166158251</c:v>
                </c:pt>
                <c:pt idx="12527">
                  <c:v>1.1920737582345293</c:v>
                </c:pt>
                <c:pt idx="12528">
                  <c:v>1.1929018747431768</c:v>
                </c:pt>
                <c:pt idx="12529">
                  <c:v>1.1937305665324622</c:v>
                </c:pt>
                <c:pt idx="12530">
                  <c:v>1.1945598339933328</c:v>
                </c:pt>
                <c:pt idx="12531">
                  <c:v>1.1953896775430828</c:v>
                </c:pt>
                <c:pt idx="12532">
                  <c:v>1.1962200975732213</c:v>
                </c:pt>
                <c:pt idx="12533">
                  <c:v>1.1970510944755111</c:v>
                </c:pt>
                <c:pt idx="12534">
                  <c:v>1.1978826686681163</c:v>
                </c:pt>
                <c:pt idx="12535">
                  <c:v>1.1987148205433626</c:v>
                </c:pt>
                <c:pt idx="12536">
                  <c:v>1.1995475504938302</c:v>
                </c:pt>
                <c:pt idx="12537">
                  <c:v>1.200380858938555</c:v>
                </c:pt>
                <c:pt idx="12538">
                  <c:v>1.201214746270681</c:v>
                </c:pt>
                <c:pt idx="12539">
                  <c:v>1.202049212892353</c:v>
                </c:pt>
                <c:pt idx="12540">
                  <c:v>1.2028842591972426</c:v>
                </c:pt>
                <c:pt idx="12541">
                  <c:v>1.2037198856055522</c:v>
                </c:pt>
                <c:pt idx="12542">
                  <c:v>1.2045560925115188</c:v>
                </c:pt>
                <c:pt idx="12543">
                  <c:v>1.2053928803096357</c:v>
                </c:pt>
                <c:pt idx="12544">
                  <c:v>1.2062302494209807</c:v>
                </c:pt>
                <c:pt idx="12545">
                  <c:v>1.2070682002406137</c:v>
                </c:pt>
                <c:pt idx="12546">
                  <c:v>1.2079067331638502</c:v>
                </c:pt>
                <c:pt idx="12547">
                  <c:v>1.2087458486126468</c:v>
                </c:pt>
                <c:pt idx="12548">
                  <c:v>1.2095855469828869</c:v>
                </c:pt>
                <c:pt idx="12549">
                  <c:v>1.2104258286707104</c:v>
                </c:pt>
                <c:pt idx="12550">
                  <c:v>1.2112666940989538</c:v>
                </c:pt>
                <c:pt idx="12551">
                  <c:v>1.2121081436643262</c:v>
                </c:pt>
                <c:pt idx="12552">
                  <c:v>1.2129501777726193</c:v>
                </c:pt>
                <c:pt idx="12553">
                  <c:v>1.2137927968210751</c:v>
                </c:pt>
                <c:pt idx="12554">
                  <c:v>1.2146360012337061</c:v>
                </c:pt>
                <c:pt idx="12555">
                  <c:v>1.2154797914083251</c:v>
                </c:pt>
                <c:pt idx="12556">
                  <c:v>1.2163241677430023</c:v>
                </c:pt>
                <c:pt idx="12557">
                  <c:v>1.2171691306626347</c:v>
                </c:pt>
                <c:pt idx="12558">
                  <c:v>1.2180146805658645</c:v>
                </c:pt>
                <c:pt idx="12559">
                  <c:v>1.2188608178515923</c:v>
                </c:pt>
                <c:pt idx="12560">
                  <c:v>1.219707542945601</c:v>
                </c:pt>
                <c:pt idx="12561">
                  <c:v>1.2205548562473645</c:v>
                </c:pt>
                <c:pt idx="12562">
                  <c:v>1.2214027581566151</c:v>
                </c:pt>
                <c:pt idx="12563">
                  <c:v>1.2222512491000237</c:v>
                </c:pt>
                <c:pt idx="12564">
                  <c:v>1.2231003294778973</c:v>
                </c:pt>
                <c:pt idx="12565">
                  <c:v>1.2239499996908019</c:v>
                </c:pt>
                <c:pt idx="12566">
                  <c:v>1.2248002601662982</c:v>
                </c:pt>
                <c:pt idx="12567">
                  <c:v>1.2256511113055277</c:v>
                </c:pt>
                <c:pt idx="12568">
                  <c:v>1.2265025535188163</c:v>
                </c:pt>
                <c:pt idx="12569">
                  <c:v>1.2273545872078442</c:v>
                </c:pt>
                <c:pt idx="12570">
                  <c:v>1.2282072128013615</c:v>
                </c:pt>
                <c:pt idx="12571">
                  <c:v>1.2290604307016255</c:v>
                </c:pt>
                <c:pt idx="12572">
                  <c:v>1.2299142413111548</c:v>
                </c:pt>
                <c:pt idx="12573">
                  <c:v>1.2307686450595929</c:v>
                </c:pt>
                <c:pt idx="12574">
                  <c:v>1.2316236423500369</c:v>
                </c:pt>
                <c:pt idx="12575">
                  <c:v>1.2324792335858437</c:v>
                </c:pt>
                <c:pt idx="12576">
                  <c:v>1.2333354191975539</c:v>
                </c:pt>
                <c:pt idx="12577">
                  <c:v>1.2341921995891045</c:v>
                </c:pt>
                <c:pt idx="12578">
                  <c:v>1.2350495751646942</c:v>
                </c:pt>
                <c:pt idx="12579">
                  <c:v>1.2359075463557609</c:v>
                </c:pt>
                <c:pt idx="12580">
                  <c:v>1.2367661135670844</c:v>
                </c:pt>
                <c:pt idx="12581">
                  <c:v>1.2376252772037064</c:v>
                </c:pt>
                <c:pt idx="12582">
                  <c:v>1.2384850376979646</c:v>
                </c:pt>
                <c:pt idx="12583">
                  <c:v>1.2393453954554825</c:v>
                </c:pt>
                <c:pt idx="12584">
                  <c:v>1.2402063508911705</c:v>
                </c:pt>
                <c:pt idx="12585">
                  <c:v>1.241067904411197</c:v>
                </c:pt>
                <c:pt idx="12586">
                  <c:v>1.2419300564491025</c:v>
                </c:pt>
                <c:pt idx="12587">
                  <c:v>1.2427928074116388</c:v>
                </c:pt>
                <c:pt idx="12588">
                  <c:v>1.2436561577058214</c:v>
                </c:pt>
                <c:pt idx="12589">
                  <c:v>1.2445201077660952</c:v>
                </c:pt>
                <c:pt idx="12590">
                  <c:v>1.24538465800006</c:v>
                </c:pt>
                <c:pt idx="12591">
                  <c:v>1.2462498088155802</c:v>
                </c:pt>
                <c:pt idx="12592">
                  <c:v>1.2471155606480067</c:v>
                </c:pt>
                <c:pt idx="12593">
                  <c:v>1.2479819139057895</c:v>
                </c:pt>
                <c:pt idx="12594">
                  <c:v>1.2488488689976438</c:v>
                </c:pt>
                <c:pt idx="12595">
                  <c:v>1.2497164263598277</c:v>
                </c:pt>
                <c:pt idx="12596">
                  <c:v>1.2505845864016438</c:v>
                </c:pt>
                <c:pt idx="12597">
                  <c:v>1.2514533495417646</c:v>
                </c:pt>
                <c:pt idx="12598">
                  <c:v>1.2523227161900419</c:v>
                </c:pt>
                <c:pt idx="12599">
                  <c:v>1.2531926867839482</c:v>
                </c:pt>
                <c:pt idx="12600">
                  <c:v>1.2540632617339238</c:v>
                </c:pt>
                <c:pt idx="12601">
                  <c:v>1.2549344414506753</c:v>
                </c:pt>
                <c:pt idx="12602">
                  <c:v>1.2558062263725871</c:v>
                </c:pt>
                <c:pt idx="12603">
                  <c:v>1.2566786169109561</c:v>
                </c:pt>
                <c:pt idx="12604">
                  <c:v>1.2575516134773448</c:v>
                </c:pt>
                <c:pt idx="12605">
                  <c:v>1.2584252165110525</c:v>
                </c:pt>
                <c:pt idx="12606">
                  <c:v>1.2592994264242332</c:v>
                </c:pt>
                <c:pt idx="12607">
                  <c:v>1.2601742436293084</c:v>
                </c:pt>
                <c:pt idx="12608">
                  <c:v>1.2610496685664931</c:v>
                </c:pt>
                <c:pt idx="12609">
                  <c:v>1.261925701648801</c:v>
                </c:pt>
                <c:pt idx="12610">
                  <c:v>1.2628023432895135</c:v>
                </c:pt>
                <c:pt idx="12611">
                  <c:v>1.2636795939297638</c:v>
                </c:pt>
                <c:pt idx="12612">
                  <c:v>1.2645574539834272</c:v>
                </c:pt>
                <c:pt idx="12613">
                  <c:v>1.265435923873854</c:v>
                </c:pt>
                <c:pt idx="12614">
                  <c:v>1.2663150040154756</c:v>
                </c:pt>
                <c:pt idx="12615">
                  <c:v>1.2671946948506521</c:v>
                </c:pt>
                <c:pt idx="12616">
                  <c:v>1.2680749967944098</c:v>
                </c:pt>
                <c:pt idx="12617">
                  <c:v>1.2689559102620445</c:v>
                </c:pt>
                <c:pt idx="12618">
                  <c:v>1.269837435696838</c:v>
                </c:pt>
                <c:pt idx="12619">
                  <c:v>1.270719573514683</c:v>
                </c:pt>
                <c:pt idx="12620">
                  <c:v>1.2716023241317409</c:v>
                </c:pt>
                <c:pt idx="12621">
                  <c:v>1.2724856879922184</c:v>
                </c:pt>
                <c:pt idx="12622">
                  <c:v>1.2733696655128752</c:v>
                </c:pt>
                <c:pt idx="12623">
                  <c:v>1.2742542571107405</c:v>
                </c:pt>
                <c:pt idx="12624">
                  <c:v>1.2751394632309481</c:v>
                </c:pt>
                <c:pt idx="12625">
                  <c:v>1.2760252842911259</c:v>
                </c:pt>
                <c:pt idx="12626">
                  <c:v>1.2769117207091734</c:v>
                </c:pt>
                <c:pt idx="12627">
                  <c:v>1.2777987729311524</c:v>
                </c:pt>
                <c:pt idx="12628">
                  <c:v>1.2786864413755623</c:v>
                </c:pt>
                <c:pt idx="12629">
                  <c:v>1.279574726470484</c:v>
                </c:pt>
                <c:pt idx="12630">
                  <c:v>1.2804636286349791</c:v>
                </c:pt>
                <c:pt idx="12631">
                  <c:v>1.2813531483163498</c:v>
                </c:pt>
                <c:pt idx="12632">
                  <c:v>1.2822432859342603</c:v>
                </c:pt>
                <c:pt idx="12633">
                  <c:v>1.2831340419086457</c:v>
                </c:pt>
                <c:pt idx="12634">
                  <c:v>1.2840254166877414</c:v>
                </c:pt>
                <c:pt idx="12635">
                  <c:v>1.2849174106920864</c:v>
                </c:pt>
                <c:pt idx="12636">
                  <c:v>1.2858100243424919</c:v>
                </c:pt>
                <c:pt idx="12637">
                  <c:v>1.2867032580881284</c:v>
                </c:pt>
                <c:pt idx="12638">
                  <c:v>1.2875971123504111</c:v>
                </c:pt>
                <c:pt idx="12639">
                  <c:v>1.2884915875510294</c:v>
                </c:pt>
                <c:pt idx="12640">
                  <c:v>1.2893866841400901</c:v>
                </c:pt>
                <c:pt idx="12641">
                  <c:v>1.2902824025398878</c:v>
                </c:pt>
                <c:pt idx="12642">
                  <c:v>1.2911787431823858</c:v>
                </c:pt>
                <c:pt idx="12643">
                  <c:v>1.2920757064904456</c:v>
                </c:pt>
                <c:pt idx="12644">
                  <c:v>1.2929732929154265</c:v>
                </c:pt>
                <c:pt idx="12645">
                  <c:v>1.2938715028807977</c:v>
                </c:pt>
                <c:pt idx="12646">
                  <c:v>1.294770336810303</c:v>
                </c:pt>
                <c:pt idx="12647">
                  <c:v>1.2956697951562426</c:v>
                </c:pt>
                <c:pt idx="12648">
                  <c:v>1.2965698783429693</c:v>
                </c:pt>
                <c:pt idx="12649">
                  <c:v>1.2974705867951102</c:v>
                </c:pt>
                <c:pt idx="12650">
                  <c:v>1.2983719209659095</c:v>
                </c:pt>
                <c:pt idx="12651">
                  <c:v>1.2992738812806039</c:v>
                </c:pt>
                <c:pt idx="12652">
                  <c:v>1.300176468164707</c:v>
                </c:pt>
                <c:pt idx="12653">
                  <c:v>1.3010796820724075</c:v>
                </c:pt>
                <c:pt idx="12654">
                  <c:v>1.3019835234298298</c:v>
                </c:pt>
                <c:pt idx="12655">
                  <c:v>1.3028879926633743</c:v>
                </c:pt>
                <c:pt idx="12656">
                  <c:v>1.3037930902281769</c:v>
                </c:pt>
                <c:pt idx="12657">
                  <c:v>1.3046988165512508</c:v>
                </c:pt>
                <c:pt idx="12658">
                  <c:v>1.3056051720693853</c:v>
                </c:pt>
                <c:pt idx="12659">
                  <c:v>1.3065121572101668</c:v>
                </c:pt>
                <c:pt idx="12660">
                  <c:v>1.3074197724299974</c:v>
                </c:pt>
                <c:pt idx="12661">
                  <c:v>1.3083280181570782</c:v>
                </c:pt>
                <c:pt idx="12662">
                  <c:v>1.3092368948198871</c:v>
                </c:pt>
                <c:pt idx="12663">
                  <c:v>1.3101464028757783</c:v>
                </c:pt>
                <c:pt idx="12664">
                  <c:v>1.3110565427538456</c:v>
                </c:pt>
                <c:pt idx="12665">
                  <c:v>1.3119673148834607</c:v>
                </c:pt>
                <c:pt idx="12666">
                  <c:v>1.3128787197229315</c:v>
                </c:pt>
                <c:pt idx="12667">
                  <c:v>1.3137907577022465</c:v>
                </c:pt>
                <c:pt idx="12668">
                  <c:v>1.3147034292516731</c:v>
                </c:pt>
                <c:pt idx="12669">
                  <c:v>1.315616734830475</c:v>
                </c:pt>
                <c:pt idx="12670">
                  <c:v>1.3165306748695373</c:v>
                </c:pt>
                <c:pt idx="12671">
                  <c:v>1.3174452498000251</c:v>
                </c:pt>
                <c:pt idx="12672">
                  <c:v>1.3183604600821595</c:v>
                </c:pt>
                <c:pt idx="12673">
                  <c:v>1.3192763061477244</c:v>
                </c:pt>
                <c:pt idx="12674">
                  <c:v>1.3201927884383895</c:v>
                </c:pt>
                <c:pt idx="12675">
                  <c:v>1.3211099073865189</c:v>
                </c:pt>
                <c:pt idx="12676">
                  <c:v>1.3220276634536139</c:v>
                </c:pt>
                <c:pt idx="12677">
                  <c:v>1.3229460570726599</c:v>
                </c:pt>
                <c:pt idx="12678">
                  <c:v>1.3238650886769225</c:v>
                </c:pt>
                <c:pt idx="12679">
                  <c:v>1.3247847587288655</c:v>
                </c:pt>
                <c:pt idx="12680">
                  <c:v>1.3257050676623772</c:v>
                </c:pt>
                <c:pt idx="12681">
                  <c:v>1.3266260159116268</c:v>
                </c:pt>
                <c:pt idx="12682">
                  <c:v>1.3275476039400429</c:v>
                </c:pt>
                <c:pt idx="12683">
                  <c:v>1.328469832182418</c:v>
                </c:pt>
                <c:pt idx="12684">
                  <c:v>1.3293927010738273</c:v>
                </c:pt>
                <c:pt idx="12685">
                  <c:v>1.3303162110786657</c:v>
                </c:pt>
                <c:pt idx="12686">
                  <c:v>1.3312403626326328</c:v>
                </c:pt>
                <c:pt idx="12687">
                  <c:v>1.3321651561814034</c:v>
                </c:pt>
                <c:pt idx="12688">
                  <c:v>1.3330905921612628</c:v>
                </c:pt>
                <c:pt idx="12689">
                  <c:v>1.3340166710378976</c:v>
                </c:pt>
                <c:pt idx="12690">
                  <c:v>1.3349433932482191</c:v>
                </c:pt>
                <c:pt idx="12691">
                  <c:v>1.3358707592294228</c:v>
                </c:pt>
                <c:pt idx="12692">
                  <c:v>1.336798769448166</c:v>
                </c:pt>
                <c:pt idx="12693">
                  <c:v>1.3377274243422721</c:v>
                </c:pt>
                <c:pt idx="12694">
                  <c:v>1.3386567243498473</c:v>
                </c:pt>
                <c:pt idx="12695">
                  <c:v>1.339586669938523</c:v>
                </c:pt>
                <c:pt idx="12696">
                  <c:v>1.3405172615470349</c:v>
                </c:pt>
                <c:pt idx="12697">
                  <c:v>1.3414484996144034</c:v>
                </c:pt>
                <c:pt idx="12698">
                  <c:v>1.342380384609235</c:v>
                </c:pt>
                <c:pt idx="12699">
                  <c:v>1.3433129169711804</c:v>
                </c:pt>
                <c:pt idx="12700">
                  <c:v>1.3442460971401757</c:v>
                </c:pt>
                <c:pt idx="12701">
                  <c:v>1.3451799255858043</c:v>
                </c:pt>
                <c:pt idx="12702">
                  <c:v>1.3461144027486343</c:v>
                </c:pt>
                <c:pt idx="12703">
                  <c:v>1.3470495290793199</c:v>
                </c:pt>
                <c:pt idx="12704">
                  <c:v>1.3479853050190207</c:v>
                </c:pt>
                <c:pt idx="12705">
                  <c:v>1.348921731038627</c:v>
                </c:pt>
                <c:pt idx="12706">
                  <c:v>1.3498588075799318</c:v>
                </c:pt>
                <c:pt idx="12707">
                  <c:v>1.3507965350850146</c:v>
                </c:pt>
                <c:pt idx="12708">
                  <c:v>1.3517349140257477</c:v>
                </c:pt>
                <c:pt idx="12709">
                  <c:v>1.3526739448448457</c:v>
                </c:pt>
                <c:pt idx="12710">
                  <c:v>1.3536136279853099</c:v>
                </c:pt>
                <c:pt idx="12711">
                  <c:v>1.3545539639199966</c:v>
                </c:pt>
                <c:pt idx="12712">
                  <c:v>1.3554949530925438</c:v>
                </c:pt>
                <c:pt idx="12713">
                  <c:v>1.3564365959468767</c:v>
                </c:pt>
                <c:pt idx="12714">
                  <c:v>1.3573788929568378</c:v>
                </c:pt>
                <c:pt idx="12715">
                  <c:v>1.3583218445669898</c:v>
                </c:pt>
                <c:pt idx="12716">
                  <c:v>1.3592654512221845</c:v>
                </c:pt>
                <c:pt idx="12717">
                  <c:v>1.3602097133972519</c:v>
                </c:pt>
                <c:pt idx="12718">
                  <c:v>1.3611546315376826</c:v>
                </c:pt>
                <c:pt idx="12719">
                  <c:v>1.3621002060991658</c:v>
                </c:pt>
                <c:pt idx="12720">
                  <c:v>1.3630464375277909</c:v>
                </c:pt>
                <c:pt idx="12721">
                  <c:v>1.3639933262997086</c:v>
                </c:pt>
                <c:pt idx="12722">
                  <c:v>1.3649408728616486</c:v>
                </c:pt>
                <c:pt idx="12723">
                  <c:v>1.3658890776606296</c:v>
                </c:pt>
                <c:pt idx="12724">
                  <c:v>1.3668379411737963</c:v>
                </c:pt>
                <c:pt idx="12725">
                  <c:v>1.3677874638488097</c:v>
                </c:pt>
                <c:pt idx="12726">
                  <c:v>1.3687376461336207</c:v>
                </c:pt>
                <c:pt idx="12727">
                  <c:v>1.3696884885063689</c:v>
                </c:pt>
                <c:pt idx="12728">
                  <c:v>1.3706399914156491</c:v>
                </c:pt>
                <c:pt idx="12729">
                  <c:v>1.3715921553103467</c:v>
                </c:pt>
                <c:pt idx="12730">
                  <c:v>1.3725449806695982</c:v>
                </c:pt>
                <c:pt idx="12731">
                  <c:v>1.3734984679429336</c:v>
                </c:pt>
                <c:pt idx="12732">
                  <c:v>1.3744526175901755</c:v>
                </c:pt>
                <c:pt idx="12733">
                  <c:v>1.3754074300614578</c:v>
                </c:pt>
                <c:pt idx="12734">
                  <c:v>1.3763629058372497</c:v>
                </c:pt>
                <c:pt idx="12735">
                  <c:v>1.3773190453683322</c:v>
                </c:pt>
                <c:pt idx="12736">
                  <c:v>1.3782758491057781</c:v>
                </c:pt>
                <c:pt idx="12737">
                  <c:v>1.3792333175310583</c:v>
                </c:pt>
                <c:pt idx="12738">
                  <c:v>1.3801914510958939</c:v>
                </c:pt>
                <c:pt idx="12739">
                  <c:v>1.3811502502522985</c:v>
                </c:pt>
                <c:pt idx="12740">
                  <c:v>1.3821097154827475</c:v>
                </c:pt>
                <c:pt idx="12741">
                  <c:v>1.3830698472399037</c:v>
                </c:pt>
                <c:pt idx="12742">
                  <c:v>1.3840306459767233</c:v>
                </c:pt>
                <c:pt idx="12743">
                  <c:v>1.3849921121766882</c:v>
                </c:pt>
                <c:pt idx="12744">
                  <c:v>1.3859542462934049</c:v>
                </c:pt>
                <c:pt idx="12745">
                  <c:v>1.3869170487807747</c:v>
                </c:pt>
                <c:pt idx="12746">
                  <c:v>1.3878805201232871</c:v>
                </c:pt>
                <c:pt idx="12747">
                  <c:v>1.3888446607754954</c:v>
                </c:pt>
                <c:pt idx="12748">
                  <c:v>1.389809471202359</c:v>
                </c:pt>
                <c:pt idx="12749">
                  <c:v>1.3907749518590418</c:v>
                </c:pt>
                <c:pt idx="12750">
                  <c:v>1.3917411032313811</c:v>
                </c:pt>
                <c:pt idx="12751">
                  <c:v>1.3927079257751942</c:v>
                </c:pt>
                <c:pt idx="12752">
                  <c:v>1.3936754199465942</c:v>
                </c:pt>
                <c:pt idx="12753">
                  <c:v>1.3946435862324316</c:v>
                </c:pt>
                <c:pt idx="12754">
                  <c:v>1.3956124250894744</c:v>
                </c:pt>
                <c:pt idx="12755">
                  <c:v>1.3965819369747865</c:v>
                </c:pt>
                <c:pt idx="12756">
                  <c:v>1.3975521223762339</c:v>
                </c:pt>
                <c:pt idx="12757">
                  <c:v>1.3985229817515374</c:v>
                </c:pt>
                <c:pt idx="12758">
                  <c:v>1.3994945155587142</c:v>
                </c:pt>
                <c:pt idx="12759">
                  <c:v>1.4004667242866475</c:v>
                </c:pt>
                <c:pt idx="12760">
                  <c:v>1.4014396083940126</c:v>
                </c:pt>
                <c:pt idx="12761">
                  <c:v>1.4024131683397818</c:v>
                </c:pt>
                <c:pt idx="12762">
                  <c:v>1.4033874046138586</c:v>
                </c:pt>
                <c:pt idx="12763">
                  <c:v>1.4043623176758742</c:v>
                </c:pt>
                <c:pt idx="12764">
                  <c:v>1.4053379079959833</c:v>
                </c:pt>
                <c:pt idx="12765">
                  <c:v>1.4063141760344358</c:v>
                </c:pt>
                <c:pt idx="12766">
                  <c:v>1.4072911222824969</c:v>
                </c:pt>
                <c:pt idx="12767">
                  <c:v>1.4082687472010766</c:v>
                </c:pt>
                <c:pt idx="12768">
                  <c:v>1.4092470512513846</c:v>
                </c:pt>
                <c:pt idx="12769">
                  <c:v>1.4102260349257107</c:v>
                </c:pt>
                <c:pt idx="12770">
                  <c:v>1.4112056986859265</c:v>
                </c:pt>
                <c:pt idx="12771">
                  <c:v>1.4121860429942028</c:v>
                </c:pt>
                <c:pt idx="12772">
                  <c:v>1.4131670683438566</c:v>
                </c:pt>
                <c:pt idx="12773">
                  <c:v>1.4141487751977226</c:v>
                </c:pt>
                <c:pt idx="12774">
                  <c:v>1.4151311640189357</c:v>
                </c:pt>
                <c:pt idx="12775">
                  <c:v>1.4161142353018412</c:v>
                </c:pt>
                <c:pt idx="12776">
                  <c:v>1.4170979895102394</c:v>
                </c:pt>
                <c:pt idx="12777">
                  <c:v>1.4180824271185488</c:v>
                </c:pt>
                <c:pt idx="12778">
                  <c:v>1.4190675485911923</c:v>
                </c:pt>
                <c:pt idx="12779">
                  <c:v>1.4200533544238907</c:v>
                </c:pt>
                <c:pt idx="12780">
                  <c:v>1.4210398450817343</c:v>
                </c:pt>
                <c:pt idx="12781">
                  <c:v>1.4220270210301145</c:v>
                </c:pt>
                <c:pt idx="12782">
                  <c:v>1.4230148827657858</c:v>
                </c:pt>
                <c:pt idx="12783">
                  <c:v>1.4240034307548086</c:v>
                </c:pt>
                <c:pt idx="12784">
                  <c:v>1.4249926654635447</c:v>
                </c:pt>
                <c:pt idx="12785">
                  <c:v>1.4259825873897851</c:v>
                </c:pt>
                <c:pt idx="12786">
                  <c:v>1.4269731970005615</c:v>
                </c:pt>
                <c:pt idx="12787">
                  <c:v>1.4279644947632089</c:v>
                </c:pt>
                <c:pt idx="12788">
                  <c:v>1.4289564811765556</c:v>
                </c:pt>
                <c:pt idx="12789">
                  <c:v>1.4299491567086082</c:v>
                </c:pt>
                <c:pt idx="12790">
                  <c:v>1.4309425218276757</c:v>
                </c:pt>
                <c:pt idx="12791">
                  <c:v>1.4319365770336272</c:v>
                </c:pt>
                <c:pt idx="12792">
                  <c:v>1.4329313227954448</c:v>
                </c:pt>
                <c:pt idx="12793">
                  <c:v>1.4339267595928478</c:v>
                </c:pt>
                <c:pt idx="12794">
                  <c:v>1.4349228878954481</c:v>
                </c:pt>
                <c:pt idx="12795">
                  <c:v>1.4359197082045054</c:v>
                </c:pt>
                <c:pt idx="12796">
                  <c:v>1.4369172209903063</c:v>
                </c:pt>
                <c:pt idx="12797">
                  <c:v>1.437915426723442</c:v>
                </c:pt>
                <c:pt idx="12798">
                  <c:v>1.4389143259062176</c:v>
                </c:pt>
                <c:pt idx="12799">
                  <c:v>1.4399139190099004</c:v>
                </c:pt>
                <c:pt idx="12800">
                  <c:v>1.4409142065060632</c:v>
                </c:pt>
                <c:pt idx="12801">
                  <c:v>1.4419151888980586</c:v>
                </c:pt>
                <c:pt idx="12802">
                  <c:v>1.4429168666581367</c:v>
                </c:pt>
                <c:pt idx="12803">
                  <c:v>1.4439192402588537</c:v>
                </c:pt>
                <c:pt idx="12804">
                  <c:v>1.444922310204612</c:v>
                </c:pt>
                <c:pt idx="12805">
                  <c:v>1.4459260769686466</c:v>
                </c:pt>
                <c:pt idx="12806">
                  <c:v>1.4469305410244993</c:v>
                </c:pt>
                <c:pt idx="12807">
                  <c:v>1.4479357028776243</c:v>
                </c:pt>
                <c:pt idx="12808">
                  <c:v>1.4489415630022437</c:v>
                </c:pt>
                <c:pt idx="12809">
                  <c:v>1.4499481218834365</c:v>
                </c:pt>
                <c:pt idx="12810">
                  <c:v>1.4509553799960617</c:v>
                </c:pt>
                <c:pt idx="12811">
                  <c:v>1.4519633378469796</c:v>
                </c:pt>
                <c:pt idx="12812">
                  <c:v>1.4529719959117313</c:v>
                </c:pt>
                <c:pt idx="12813">
                  <c:v>1.4539813546661662</c:v>
                </c:pt>
                <c:pt idx="12814">
                  <c:v>1.4549914146182013</c:v>
                </c:pt>
                <c:pt idx="12815">
                  <c:v>1.4560021762443698</c:v>
                </c:pt>
                <c:pt idx="12816">
                  <c:v>1.457013640021513</c:v>
                </c:pt>
                <c:pt idx="12817">
                  <c:v>1.458025806458608</c:v>
                </c:pt>
                <c:pt idx="12818">
                  <c:v>1.4590386760331808</c:v>
                </c:pt>
                <c:pt idx="12819">
                  <c:v>1.4600522492230681</c:v>
                </c:pt>
                <c:pt idx="12820">
                  <c:v>1.4610665265383078</c:v>
                </c:pt>
                <c:pt idx="12821">
                  <c:v>1.4620815084574221</c:v>
                </c:pt>
                <c:pt idx="12822">
                  <c:v>1.4630971954698895</c:v>
                </c:pt>
                <c:pt idx="12823">
                  <c:v>1.4641135880548752</c:v>
                </c:pt>
                <c:pt idx="12824">
                  <c:v>1.4651306867238361</c:v>
                </c:pt>
                <c:pt idx="12825">
                  <c:v>1.4661484919566254</c:v>
                </c:pt>
                <c:pt idx="12826">
                  <c:v>1.4671670042334084</c:v>
                </c:pt>
                <c:pt idx="12827">
                  <c:v>1.4681862240667081</c:v>
                </c:pt>
                <c:pt idx="12828">
                  <c:v>1.4692061519373787</c:v>
                </c:pt>
                <c:pt idx="12829">
                  <c:v>1.4702267883265867</c:v>
                </c:pt>
                <c:pt idx="12830">
                  <c:v>1.471248133747924</c:v>
                </c:pt>
                <c:pt idx="12831">
                  <c:v>1.4722701886832477</c:v>
                </c:pt>
                <c:pt idx="12832">
                  <c:v>1.4732929536147277</c:v>
                </c:pt>
                <c:pt idx="12833">
                  <c:v>1.474316429057027</c:v>
                </c:pt>
                <c:pt idx="12834">
                  <c:v>1.4753406154930078</c:v>
                </c:pt>
                <c:pt idx="12835">
                  <c:v>1.4763655134058451</c:v>
                </c:pt>
                <c:pt idx="12836">
                  <c:v>1.4773911233112758</c:v>
                </c:pt>
                <c:pt idx="12837">
                  <c:v>1.4784174456931689</c:v>
                </c:pt>
                <c:pt idx="12838">
                  <c:v>1.4794444810464715</c:v>
                </c:pt>
                <c:pt idx="12839">
                  <c:v>1.4804722298557027</c:v>
                </c:pt>
                <c:pt idx="12840">
                  <c:v>1.4815006926380336</c:v>
                </c:pt>
                <c:pt idx="12841">
                  <c:v>1.4825298698786797</c:v>
                </c:pt>
                <c:pt idx="12842">
                  <c:v>1.4835597620631704</c:v>
                </c:pt>
                <c:pt idx="12843">
                  <c:v>1.4845903697097553</c:v>
                </c:pt>
                <c:pt idx="12844">
                  <c:v>1.4856216933046615</c:v>
                </c:pt>
                <c:pt idx="12845">
                  <c:v>1.4866537333344314</c:v>
                </c:pt>
                <c:pt idx="12846">
                  <c:v>1.4876864903183953</c:v>
                </c:pt>
                <c:pt idx="12847">
                  <c:v>1.4887199647437943</c:v>
                </c:pt>
                <c:pt idx="12848">
                  <c:v>1.4897541570981851</c:v>
                </c:pt>
                <c:pt idx="12849">
                  <c:v>1.4907890679019817</c:v>
                </c:pt>
                <c:pt idx="12850">
                  <c:v>1.4918246976434413</c:v>
                </c:pt>
                <c:pt idx="12851">
                  <c:v>1.492861046811137</c:v>
                </c:pt>
                <c:pt idx="12852">
                  <c:v>1.4938981159265685</c:v>
                </c:pt>
                <c:pt idx="12853">
                  <c:v>1.4949359054790106</c:v>
                </c:pt>
                <c:pt idx="12854">
                  <c:v>1.495974415968941</c:v>
                </c:pt>
                <c:pt idx="12855">
                  <c:v>1.4970136478862919</c:v>
                </c:pt>
                <c:pt idx="12856">
                  <c:v>1.4980536017540136</c:v>
                </c:pt>
                <c:pt idx="12857">
                  <c:v>1.4990942780627419</c:v>
                </c:pt>
                <c:pt idx="12858">
                  <c:v>1.5001356773034316</c:v>
                </c:pt>
                <c:pt idx="12859">
                  <c:v>1.5011778000001228</c:v>
                </c:pt>
                <c:pt idx="12860">
                  <c:v>1.5022206466444752</c:v>
                </c:pt>
                <c:pt idx="12861">
                  <c:v>1.503264217728467</c:v>
                </c:pt>
                <c:pt idx="12862">
                  <c:v>1.5043085137772314</c:v>
                </c:pt>
                <c:pt idx="12863">
                  <c:v>1.5053535352834535</c:v>
                </c:pt>
                <c:pt idx="12864">
                  <c:v>1.5063992827401373</c:v>
                </c:pt>
                <c:pt idx="12865">
                  <c:v>1.5074457566735118</c:v>
                </c:pt>
                <c:pt idx="12866">
                  <c:v>1.5084929575772887</c:v>
                </c:pt>
                <c:pt idx="12867">
                  <c:v>1.5095408859564843</c:v>
                </c:pt>
                <c:pt idx="12868">
                  <c:v>1.5105895423054743</c:v>
                </c:pt>
                <c:pt idx="12869">
                  <c:v>1.5116389271519508</c:v>
                </c:pt>
                <c:pt idx="12870">
                  <c:v>1.5126890409909994</c:v>
                </c:pt>
                <c:pt idx="12871">
                  <c:v>1.5137398843180272</c:v>
                </c:pt>
                <c:pt idx="12872">
                  <c:v>1.5147914576618264</c:v>
                </c:pt>
                <c:pt idx="12873">
                  <c:v>1.5158437615185156</c:v>
                </c:pt>
                <c:pt idx="12874">
                  <c:v>1.5168967963845343</c:v>
                </c:pt>
                <c:pt idx="12875">
                  <c:v>1.5179505627897785</c:v>
                </c:pt>
                <c:pt idx="12876">
                  <c:v>1.5190050612314008</c:v>
                </c:pt>
                <c:pt idx="12877">
                  <c:v>1.5200602922068764</c:v>
                </c:pt>
                <c:pt idx="12878">
                  <c:v>1.521116256247206</c:v>
                </c:pt>
                <c:pt idx="12879">
                  <c:v>1.5221729538505793</c:v>
                </c:pt>
                <c:pt idx="12880">
                  <c:v>1.5232303855155087</c:v>
                </c:pt>
                <c:pt idx="12881">
                  <c:v>1.5242885517741027</c:v>
                </c:pt>
                <c:pt idx="12882">
                  <c:v>1.5253474531255897</c:v>
                </c:pt>
                <c:pt idx="12883">
                  <c:v>1.5264070900806281</c:v>
                </c:pt>
                <c:pt idx="12884">
                  <c:v>1.5274674631391174</c:v>
                </c:pt>
                <c:pt idx="12885">
                  <c:v>1.5285285728346456</c:v>
                </c:pt>
                <c:pt idx="12886">
                  <c:v>1.5295904196678305</c:v>
                </c:pt>
                <c:pt idx="12887">
                  <c:v>1.5306530041396134</c:v>
                </c:pt>
                <c:pt idx="12888">
                  <c:v>1.5317163267846956</c:v>
                </c:pt>
                <c:pt idx="12889">
                  <c:v>1.5327803881047384</c:v>
                </c:pt>
                <c:pt idx="12890">
                  <c:v>1.5338451886017286</c:v>
                </c:pt>
                <c:pt idx="12891">
                  <c:v>1.5349107288114818</c:v>
                </c:pt>
                <c:pt idx="12892">
                  <c:v>1.5359770092367062</c:v>
                </c:pt>
                <c:pt idx="12893">
                  <c:v>1.5370440303804351</c:v>
                </c:pt>
                <c:pt idx="12894">
                  <c:v>1.5381117927796017</c:v>
                </c:pt>
                <c:pt idx="12895">
                  <c:v>1.5391802969379627</c:v>
                </c:pt>
                <c:pt idx="12896">
                  <c:v>1.5402495433596</c:v>
                </c:pt>
                <c:pt idx="12897">
                  <c:v>1.5413195325825673</c:v>
                </c:pt>
                <c:pt idx="12898">
                  <c:v>1.5423902651116708</c:v>
                </c:pt>
                <c:pt idx="12899">
                  <c:v>1.5434617414632752</c:v>
                </c:pt>
                <c:pt idx="12900">
                  <c:v>1.5445339621428646</c:v>
                </c:pt>
                <c:pt idx="12901">
                  <c:v>1.5456069276899898</c:v>
                </c:pt>
                <c:pt idx="12902">
                  <c:v>1.5466806386108607</c:v>
                </c:pt>
                <c:pt idx="12903">
                  <c:v>1.5477550954120167</c:v>
                </c:pt>
                <c:pt idx="12904">
                  <c:v>1.5488302986341331</c:v>
                </c:pt>
                <c:pt idx="12905">
                  <c:v>1.5499062487844761</c:v>
                </c:pt>
                <c:pt idx="12906">
                  <c:v>1.5509829463706415</c:v>
                </c:pt>
                <c:pt idx="12907">
                  <c:v>1.5520603919344316</c:v>
                </c:pt>
                <c:pt idx="12908">
                  <c:v>1.5531385859841709</c:v>
                </c:pt>
                <c:pt idx="12909">
                  <c:v>1.5542175290285136</c:v>
                </c:pt>
                <c:pt idx="12910">
                  <c:v>1.5552972216103922</c:v>
                </c:pt>
                <c:pt idx="12911">
                  <c:v>1.5563776642391913</c:v>
                </c:pt>
                <c:pt idx="12912">
                  <c:v>1.5574588574359576</c:v>
                </c:pt>
                <c:pt idx="12913">
                  <c:v>1.55854080171076</c:v>
                </c:pt>
                <c:pt idx="12914">
                  <c:v>1.5596234976080416</c:v>
                </c:pt>
                <c:pt idx="12915">
                  <c:v>1.5607069456386036</c:v>
                </c:pt>
                <c:pt idx="12916">
                  <c:v>1.5617911463135787</c:v>
                </c:pt>
                <c:pt idx="12917">
                  <c:v>1.5628761001785454</c:v>
                </c:pt>
                <c:pt idx="12918">
                  <c:v>1.5639618077453703</c:v>
                </c:pt>
                <c:pt idx="12919">
                  <c:v>1.565048269526252</c:v>
                </c:pt>
                <c:pt idx="12920">
                  <c:v>1.5661354860679066</c:v>
                </c:pt>
                <c:pt idx="12921">
                  <c:v>1.5672234578832687</c:v>
                </c:pt>
                <c:pt idx="12922">
                  <c:v>1.5683121854856044</c:v>
                </c:pt>
                <c:pt idx="12923">
                  <c:v>1.5694016694227706</c:v>
                </c:pt>
                <c:pt idx="12924">
                  <c:v>1.5704919102087709</c:v>
                </c:pt>
                <c:pt idx="12925">
                  <c:v>1.5715829083579429</c:v>
                </c:pt>
                <c:pt idx="12926">
                  <c:v>1.5726746644192851</c:v>
                </c:pt>
                <c:pt idx="12927">
                  <c:v>1.5737671789078735</c:v>
                </c:pt>
                <c:pt idx="12928">
                  <c:v>1.5748604523505769</c:v>
                </c:pt>
                <c:pt idx="12929">
                  <c:v>1.5759544852631631</c:v>
                </c:pt>
                <c:pt idx="12930">
                  <c:v>1.5770492781961578</c:v>
                </c:pt>
                <c:pt idx="12931">
                  <c:v>1.5781448316660698</c:v>
                </c:pt>
                <c:pt idx="12932">
                  <c:v>1.5792411461897429</c:v>
                </c:pt>
                <c:pt idx="12933">
                  <c:v>1.5803382223188509</c:v>
                </c:pt>
                <c:pt idx="12934">
                  <c:v>1.5814360605709799</c:v>
                </c:pt>
                <c:pt idx="12935">
                  <c:v>1.5825346614640512</c:v>
                </c:pt>
                <c:pt idx="12936">
                  <c:v>1.5836340255508894</c:v>
                </c:pt>
                <c:pt idx="12937">
                  <c:v>1.58473415335016</c:v>
                </c:pt>
                <c:pt idx="12938">
                  <c:v>1.5858350453808643</c:v>
                </c:pt>
                <c:pt idx="12939">
                  <c:v>1.58693670219698</c:v>
                </c:pt>
                <c:pt idx="12940">
                  <c:v>1.5880391243182541</c:v>
                </c:pt>
                <c:pt idx="12941">
                  <c:v>1.5891423122647705</c:v>
                </c:pt>
                <c:pt idx="12942">
                  <c:v>1.5902462665916621</c:v>
                </c:pt>
                <c:pt idx="12943">
                  <c:v>1.5913509878197596</c:v>
                </c:pt>
                <c:pt idx="12944">
                  <c:v>1.5924564764818185</c:v>
                </c:pt>
                <c:pt idx="12945">
                  <c:v>1.5935627330993694</c:v>
                </c:pt>
                <c:pt idx="12946">
                  <c:v>1.5946697582290892</c:v>
                </c:pt>
                <c:pt idx="12947">
                  <c:v>1.5957775523932576</c:v>
                </c:pt>
                <c:pt idx="12948">
                  <c:v>1.5968861161144929</c:v>
                </c:pt>
                <c:pt idx="12949">
                  <c:v>1.5979954499506333</c:v>
                </c:pt>
                <c:pt idx="12950">
                  <c:v>1.5991055544250474</c:v>
                </c:pt>
                <c:pt idx="12951">
                  <c:v>1.6002164300614437</c:v>
                </c:pt>
                <c:pt idx="12952">
                  <c:v>1.6013280774188232</c:v>
                </c:pt>
                <c:pt idx="12953">
                  <c:v>1.6024404970216466</c:v>
                </c:pt>
                <c:pt idx="12954">
                  <c:v>1.6035536893947142</c:v>
                </c:pt>
                <c:pt idx="12955">
                  <c:v>1.6046676550981931</c:v>
                </c:pt>
                <c:pt idx="12956">
                  <c:v>1.6057823946576375</c:v>
                </c:pt>
                <c:pt idx="12957">
                  <c:v>1.6068979086106341</c:v>
                </c:pt>
                <c:pt idx="12958">
                  <c:v>1.6080141974834428</c:v>
                </c:pt>
                <c:pt idx="12959">
                  <c:v>1.6091312618377893</c:v>
                </c:pt>
                <c:pt idx="12960">
                  <c:v>1.6102491022006897</c:v>
                </c:pt>
                <c:pt idx="12961">
                  <c:v>1.6113677190995015</c:v>
                </c:pt>
                <c:pt idx="12962">
                  <c:v>1.6124871130971214</c:v>
                </c:pt>
                <c:pt idx="12963">
                  <c:v>1.6136072847216649</c:v>
                </c:pt>
                <c:pt idx="12964">
                  <c:v>1.6147282345015894</c:v>
                </c:pt>
                <c:pt idx="12965">
                  <c:v>1.6158499630009655</c:v>
                </c:pt>
                <c:pt idx="12966">
                  <c:v>1.6169724707490098</c:v>
                </c:pt>
                <c:pt idx="12967">
                  <c:v>1.6180957582752822</c:v>
                </c:pt>
                <c:pt idx="12968">
                  <c:v>1.6192198261450297</c:v>
                </c:pt>
                <c:pt idx="12969">
                  <c:v>1.6203446748885721</c:v>
                </c:pt>
                <c:pt idx="12970">
                  <c:v>1.621470305036574</c:v>
                </c:pt>
                <c:pt idx="12971">
                  <c:v>1.6225967171554609</c:v>
                </c:pt>
                <c:pt idx="12972">
                  <c:v>1.6237239117766595</c:v>
                </c:pt>
                <c:pt idx="12973">
                  <c:v>1.6248518894437625</c:v>
                </c:pt>
                <c:pt idx="12974">
                  <c:v>1.6259806506889101</c:v>
                </c:pt>
                <c:pt idx="12975">
                  <c:v>1.627110196080104</c:v>
                </c:pt>
                <c:pt idx="12976">
                  <c:v>1.6282405261502486</c:v>
                </c:pt>
                <c:pt idx="12977">
                  <c:v>1.6293716414325938</c:v>
                </c:pt>
                <c:pt idx="12978">
                  <c:v>1.6305035424963257</c:v>
                </c:pt>
                <c:pt idx="12979">
                  <c:v>1.6316362298754601</c:v>
                </c:pt>
                <c:pt idx="12980">
                  <c:v>1.632769704104359</c:v>
                </c:pt>
                <c:pt idx="12981">
                  <c:v>1.6339039657533958</c:v>
                </c:pt>
                <c:pt idx="12982">
                  <c:v>1.6350390153576997</c:v>
                </c:pt>
                <c:pt idx="12983">
                  <c:v>1.6361748534527472</c:v>
                </c:pt>
                <c:pt idx="12984">
                  <c:v>1.637311480610101</c:v>
                </c:pt>
                <c:pt idx="12985">
                  <c:v>1.6384488973660067</c:v>
                </c:pt>
                <c:pt idx="12986">
                  <c:v>1.6395871042570573</c:v>
                </c:pt>
                <c:pt idx="12987">
                  <c:v>1.6407261018560078</c:v>
                </c:pt>
                <c:pt idx="12988">
                  <c:v>1.6418658907002219</c:v>
                </c:pt>
                <c:pt idx="12989">
                  <c:v>1.6430064713393662</c:v>
                </c:pt>
                <c:pt idx="12990">
                  <c:v>1.6441478443115265</c:v>
                </c:pt>
                <c:pt idx="12991">
                  <c:v>1.6452900101910506</c:v>
                </c:pt>
                <c:pt idx="12992">
                  <c:v>1.6464329695167974</c:v>
                </c:pt>
                <c:pt idx="12993">
                  <c:v>1.6475767228279747</c:v>
                </c:pt>
                <c:pt idx="12994">
                  <c:v>1.6487212707001282</c:v>
                </c:pt>
                <c:pt idx="12995">
                  <c:v>1.6498666136732403</c:v>
                </c:pt>
                <c:pt idx="12996">
                  <c:v>1.6510127522876434</c:v>
                </c:pt>
                <c:pt idx="12997">
                  <c:v>1.6521596871200834</c:v>
                </c:pt>
                <c:pt idx="12998">
                  <c:v>1.6533074187116692</c:v>
                </c:pt>
                <c:pt idx="12999">
                  <c:v>1.6544559476038601</c:v>
                </c:pt>
                <c:pt idx="13000">
                  <c:v>1.6556052743746046</c:v>
                </c:pt>
                <c:pt idx="13001">
                  <c:v>1.6567553995661397</c:v>
                </c:pt>
                <c:pt idx="13002">
                  <c:v>1.6579063237331173</c:v>
                </c:pt>
                <c:pt idx="13003">
                  <c:v>1.6590580474185024</c:v>
                </c:pt>
                <c:pt idx="13004">
                  <c:v>1.6602105712018516</c:v>
                </c:pt>
                <c:pt idx="13005">
                  <c:v>1.6613638956269103</c:v>
                </c:pt>
                <c:pt idx="13006">
                  <c:v>1.6625180212377766</c:v>
                </c:pt>
                <c:pt idx="13007">
                  <c:v>1.6636729486152151</c:v>
                </c:pt>
                <c:pt idx="13008">
                  <c:v>1.6648286783041053</c:v>
                </c:pt>
                <c:pt idx="13009">
                  <c:v>1.66598521084968</c:v>
                </c:pt>
                <c:pt idx="13010">
                  <c:v>1.6671425468339152</c:v>
                </c:pt>
                <c:pt idx="13011">
                  <c:v>1.6683006868028267</c:v>
                </c:pt>
                <c:pt idx="13012">
                  <c:v>1.6694596313027841</c:v>
                </c:pt>
                <c:pt idx="13013">
                  <c:v>1.6706193809169774</c:v>
                </c:pt>
                <c:pt idx="13014">
                  <c:v>1.6717799361925612</c:v>
                </c:pt>
                <c:pt idx="13015">
                  <c:v>1.6729412976770444</c:v>
                </c:pt>
                <c:pt idx="13016">
                  <c:v>1.6741034659548331</c:v>
                </c:pt>
                <c:pt idx="13017">
                  <c:v>1.6752664415742231</c:v>
                </c:pt>
                <c:pt idx="13018">
                  <c:v>1.6764302250960628</c:v>
                </c:pt>
                <c:pt idx="13019">
                  <c:v>1.6775948170693844</c:v>
                </c:pt>
                <c:pt idx="13020">
                  <c:v>1.6787602180802197</c:v>
                </c:pt>
                <c:pt idx="13021">
                  <c:v>1.6799264286783893</c:v>
                </c:pt>
                <c:pt idx="13022">
                  <c:v>1.6810934494140704</c:v>
                </c:pt>
                <c:pt idx="13023">
                  <c:v>1.682261280874517</c:v>
                </c:pt>
                <c:pt idx="13024">
                  <c:v>1.6834299236106964</c:v>
                </c:pt>
                <c:pt idx="13025">
                  <c:v>1.684599378173933</c:v>
                </c:pt>
                <c:pt idx="13026">
                  <c:v>1.6857696451527056</c:v>
                </c:pt>
                <c:pt idx="13027">
                  <c:v>1.6869407250991306</c:v>
                </c:pt>
                <c:pt idx="13028">
                  <c:v>1.6881126185656823</c:v>
                </c:pt>
                <c:pt idx="13029">
                  <c:v>1.6892853261420666</c:v>
                </c:pt>
                <c:pt idx="13030">
                  <c:v>1.6904588483815512</c:v>
                </c:pt>
                <c:pt idx="13031">
                  <c:v>1.6916331858377629</c:v>
                </c:pt>
                <c:pt idx="13032">
                  <c:v>1.6928083391016373</c:v>
                </c:pt>
                <c:pt idx="13033">
                  <c:v>1.6939843087275961</c:v>
                </c:pt>
                <c:pt idx="13034">
                  <c:v>1.6951610952827543</c:v>
                </c:pt>
                <c:pt idx="13035">
                  <c:v>1.6963386993222784</c:v>
                </c:pt>
                <c:pt idx="13036">
                  <c:v>1.6975171214387479</c:v>
                </c:pt>
                <c:pt idx="13037">
                  <c:v>1.6986963621881268</c:v>
                </c:pt>
                <c:pt idx="13038">
                  <c:v>1.6998764221267393</c:v>
                </c:pt>
                <c:pt idx="13039">
                  <c:v>1.7010573018484008</c:v>
                </c:pt>
                <c:pt idx="13040">
                  <c:v>1.7022390019102345</c:v>
                </c:pt>
                <c:pt idx="13041">
                  <c:v>1.7034215228697251</c:v>
                </c:pt>
                <c:pt idx="13042">
                  <c:v>1.7046048653219263</c:v>
                </c:pt>
                <c:pt idx="13043">
                  <c:v>1.7057890298251235</c:v>
                </c:pt>
                <c:pt idx="13044">
                  <c:v>1.7069740169379635</c:v>
                </c:pt>
                <c:pt idx="13045">
                  <c:v>1.7081598272567413</c:v>
                </c:pt>
                <c:pt idx="13046">
                  <c:v>1.7093464613409064</c:v>
                </c:pt>
                <c:pt idx="13047">
                  <c:v>1.7105339197627167</c:v>
                </c:pt>
                <c:pt idx="13048">
                  <c:v>1.7117222030823736</c:v>
                </c:pt>
                <c:pt idx="13049">
                  <c:v>1.7129113118978301</c:v>
                </c:pt>
                <c:pt idx="13050">
                  <c:v>1.714101246770092</c:v>
                </c:pt>
                <c:pt idx="13051">
                  <c:v>1.7152920082605292</c:v>
                </c:pt>
                <c:pt idx="13052">
                  <c:v>1.7164835969683416</c:v>
                </c:pt>
                <c:pt idx="13053">
                  <c:v>1.717676013455705</c:v>
                </c:pt>
                <c:pt idx="13054">
                  <c:v>1.7188692582851599</c:v>
                </c:pt>
                <c:pt idx="13055">
                  <c:v>1.7200633320571559</c:v>
                </c:pt>
                <c:pt idx="13056">
                  <c:v>1.7212582353350416</c:v>
                </c:pt>
                <c:pt idx="13057">
                  <c:v>1.72245396868253</c:v>
                </c:pt>
                <c:pt idx="13058">
                  <c:v>1.7236505327013236</c:v>
                </c:pt>
                <c:pt idx="13059">
                  <c:v>1.7248479279559454</c:v>
                </c:pt>
                <c:pt idx="13060">
                  <c:v>1.7260461550112842</c:v>
                </c:pt>
                <c:pt idx="13061">
                  <c:v>1.7272452144702974</c:v>
                </c:pt>
                <c:pt idx="13062">
                  <c:v>1.7284451068986852</c:v>
                </c:pt>
                <c:pt idx="13063">
                  <c:v>1.7296458328750994</c:v>
                </c:pt>
                <c:pt idx="13064">
                  <c:v>1.7308473929660004</c:v>
                </c:pt>
                <c:pt idx="13065">
                  <c:v>1.7320497877760226</c:v>
                </c:pt>
                <c:pt idx="13066">
                  <c:v>1.7332530178724397</c:v>
                </c:pt>
                <c:pt idx="13067">
                  <c:v>1.7344570838228934</c:v>
                </c:pt>
                <c:pt idx="13068">
                  <c:v>1.7356619862332792</c:v>
                </c:pt>
                <c:pt idx="13069">
                  <c:v>1.7368677256720539</c:v>
                </c:pt>
                <c:pt idx="13070">
                  <c:v>1.7380743027080432</c:v>
                </c:pt>
                <c:pt idx="13071">
                  <c:v>1.7392817179484057</c:v>
                </c:pt>
                <c:pt idx="13072">
                  <c:v>1.740489971962784</c:v>
                </c:pt>
                <c:pt idx="13073">
                  <c:v>1.7416990653211901</c:v>
                </c:pt>
                <c:pt idx="13074">
                  <c:v>1.7429089986320487</c:v>
                </c:pt>
                <c:pt idx="13075">
                  <c:v>1.7441197724661908</c:v>
                </c:pt>
                <c:pt idx="13076">
                  <c:v>1.7453313873948164</c:v>
                </c:pt>
                <c:pt idx="13077">
                  <c:v>1.7465438440276198</c:v>
                </c:pt>
                <c:pt idx="13078">
                  <c:v>1.7477571429366219</c:v>
                </c:pt>
                <c:pt idx="13079">
                  <c:v>1.7489712847069401</c:v>
                </c:pt>
                <c:pt idx="13080">
                  <c:v>1.7501862699113633</c:v>
                </c:pt>
                <c:pt idx="13081">
                  <c:v>1.7514020991612818</c:v>
                </c:pt>
                <c:pt idx="13082">
                  <c:v>1.7526187730303078</c:v>
                </c:pt>
                <c:pt idx="13083">
                  <c:v>1.7538362920924249</c:v>
                </c:pt>
                <c:pt idx="13084">
                  <c:v>1.7550546569602985</c:v>
                </c:pt>
                <c:pt idx="13085">
                  <c:v>1.7562738682087369</c:v>
                </c:pt>
                <c:pt idx="13086">
                  <c:v>1.7574939264129208</c:v>
                </c:pt>
                <c:pt idx="13087">
                  <c:v>1.7587148321867931</c:v>
                </c:pt>
                <c:pt idx="13088">
                  <c:v>1.7599365861063612</c:v>
                </c:pt>
                <c:pt idx="13089">
                  <c:v>1.7611591887480054</c:v>
                </c:pt>
                <c:pt idx="13090">
                  <c:v>1.7623826407269489</c:v>
                </c:pt>
                <c:pt idx="13091">
                  <c:v>1.7636069426204</c:v>
                </c:pt>
                <c:pt idx="13092">
                  <c:v>1.7648320950187821</c:v>
                </c:pt>
                <c:pt idx="13093">
                  <c:v>1.7660580985000791</c:v>
                </c:pt>
                <c:pt idx="13094">
                  <c:v>1.7672849536812254</c:v>
                </c:pt>
                <c:pt idx="13095">
                  <c:v>1.7685126611410351</c:v>
                </c:pt>
                <c:pt idx="13096">
                  <c:v>1.7697412214586972</c:v>
                </c:pt>
                <c:pt idx="13097">
                  <c:v>1.770970635252433</c:v>
                </c:pt>
                <c:pt idx="13098">
                  <c:v>1.7722009031022636</c:v>
                </c:pt>
                <c:pt idx="13099">
                  <c:v>1.773432025588586</c:v>
                </c:pt>
                <c:pt idx="13100">
                  <c:v>1.7746640033309107</c:v>
                </c:pt>
                <c:pt idx="13101">
                  <c:v>1.7758968369104682</c:v>
                </c:pt>
                <c:pt idx="13102">
                  <c:v>1.7771305269088662</c:v>
                </c:pt>
                <c:pt idx="13103">
                  <c:v>1.7783650739469072</c:v>
                </c:pt>
                <c:pt idx="13104">
                  <c:v>1.7796004786070339</c:v>
                </c:pt>
                <c:pt idx="13105">
                  <c:v>1.7808367414720667</c:v>
                </c:pt>
                <c:pt idx="13106">
                  <c:v>1.7820738631641031</c:v>
                </c:pt>
                <c:pt idx="13107">
                  <c:v>1.7833118442668003</c:v>
                </c:pt>
                <c:pt idx="13108">
                  <c:v>1.7845506853771786</c:v>
                </c:pt>
                <c:pt idx="13109">
                  <c:v>1.7857903870796796</c:v>
                </c:pt>
                <c:pt idx="13110">
                  <c:v>1.7870309499981312</c:v>
                </c:pt>
                <c:pt idx="13111">
                  <c:v>1.788272374717814</c:v>
                </c:pt>
                <c:pt idx="13112">
                  <c:v>1.7895146618243889</c:v>
                </c:pt>
                <c:pt idx="13113">
                  <c:v>1.7907578119429841</c:v>
                </c:pt>
                <c:pt idx="13114">
                  <c:v>1.7920018256601016</c:v>
                </c:pt>
                <c:pt idx="13115">
                  <c:v>1.7932467035626234</c:v>
                </c:pt>
                <c:pt idx="13116">
                  <c:v>1.7944924462769813</c:v>
                </c:pt>
                <c:pt idx="13117">
                  <c:v>1.7957390543909004</c:v>
                </c:pt>
                <c:pt idx="13118">
                  <c:v>1.7969865284924869</c:v>
                </c:pt>
                <c:pt idx="13119">
                  <c:v>1.7982348692094789</c:v>
                </c:pt>
                <c:pt idx="13120">
                  <c:v>1.7994840771308271</c:v>
                </c:pt>
                <c:pt idx="13121">
                  <c:v>1.8007341528458642</c:v>
                </c:pt>
                <c:pt idx="13122">
                  <c:v>1.8019850969836377</c:v>
                </c:pt>
                <c:pt idx="13123">
                  <c:v>1.8032369101343266</c:v>
                </c:pt>
                <c:pt idx="13124">
                  <c:v>1.8044895929016216</c:v>
                </c:pt>
                <c:pt idx="13125">
                  <c:v>1.8057431458764941</c:v>
                </c:pt>
                <c:pt idx="13126">
                  <c:v>1.8069975696897422</c:v>
                </c:pt>
                <c:pt idx="13127">
                  <c:v>1.8082528649331862</c:v>
                </c:pt>
                <c:pt idx="13128">
                  <c:v>1.8095090321990301</c:v>
                </c:pt>
                <c:pt idx="13129">
                  <c:v>1.8107660721193872</c:v>
                </c:pt>
                <c:pt idx="13130">
                  <c:v>1.8120239852873121</c:v>
                </c:pt>
                <c:pt idx="13131">
                  <c:v>1.8132827722962441</c:v>
                </c:pt>
                <c:pt idx="13132">
                  <c:v>1.8145424337796145</c:v>
                </c:pt>
                <c:pt idx="13133">
                  <c:v>1.8158029703317151</c:v>
                </c:pt>
                <c:pt idx="13134">
                  <c:v>1.8170643825472224</c:v>
                </c:pt>
                <c:pt idx="13135">
                  <c:v>1.818326671060889</c:v>
                </c:pt>
                <c:pt idx="13136">
                  <c:v>1.8195898364682459</c:v>
                </c:pt>
                <c:pt idx="13137">
                  <c:v>1.8208538793784583</c:v>
                </c:pt>
                <c:pt idx="13138">
                  <c:v>1.8221188003878575</c:v>
                </c:pt>
                <c:pt idx="13139">
                  <c:v>1.8233846001329614</c:v>
                </c:pt>
                <c:pt idx="13140">
                  <c:v>1.8246512792109575</c:v>
                </c:pt>
                <c:pt idx="13141">
                  <c:v>1.8259188382194205</c:v>
                </c:pt>
                <c:pt idx="13142">
                  <c:v>1.8271872777961957</c:v>
                </c:pt>
                <c:pt idx="13143">
                  <c:v>1.8284565985397165</c:v>
                </c:pt>
                <c:pt idx="13144">
                  <c:v>1.8297268010488035</c:v>
                </c:pt>
                <c:pt idx="13145">
                  <c:v>1.8309978859626326</c:v>
                </c:pt>
                <c:pt idx="13146">
                  <c:v>1.8322698538808846</c:v>
                </c:pt>
                <c:pt idx="13147">
                  <c:v>1.8335427054036295</c:v>
                </c:pt>
                <c:pt idx="13148">
                  <c:v>1.8348164411713757</c:v>
                </c:pt>
                <c:pt idx="13149">
                  <c:v>1.8360910617850552</c:v>
                </c:pt>
                <c:pt idx="13150">
                  <c:v>1.8373665678459887</c:v>
                </c:pt>
                <c:pt idx="13151">
                  <c:v>1.8386429599960215</c:v>
                </c:pt>
                <c:pt idx="13152">
                  <c:v>1.8399202388373377</c:v>
                </c:pt>
                <c:pt idx="13153">
                  <c:v>1.8411984049859094</c:v>
                </c:pt>
                <c:pt idx="13154">
                  <c:v>1.8424774590447301</c:v>
                </c:pt>
                <c:pt idx="13155">
                  <c:v>1.8437574016574303</c:v>
                </c:pt>
                <c:pt idx="13156">
                  <c:v>1.8450382334278697</c:v>
                </c:pt>
                <c:pt idx="13157">
                  <c:v>1.8463199549602993</c:v>
                </c:pt>
                <c:pt idx="13158">
                  <c:v>1.8476025668996918</c:v>
                </c:pt>
                <c:pt idx="13159">
                  <c:v>1.8488860698511662</c:v>
                </c:pt>
                <c:pt idx="13160">
                  <c:v>1.8501704644202341</c:v>
                </c:pt>
                <c:pt idx="13161">
                  <c:v>1.851455751253213</c:v>
                </c:pt>
                <c:pt idx="13162">
                  <c:v>1.8527419309564841</c:v>
                </c:pt>
                <c:pt idx="13163">
                  <c:v>1.8540290041368217</c:v>
                </c:pt>
                <c:pt idx="13164">
                  <c:v>1.8553169714418909</c:v>
                </c:pt>
                <c:pt idx="13165">
                  <c:v>1.8566058334793378</c:v>
                </c:pt>
                <c:pt idx="13166">
                  <c:v>1.8578955908572019</c:v>
                </c:pt>
                <c:pt idx="13167">
                  <c:v>1.8591862442244995</c:v>
                </c:pt>
                <c:pt idx="13168">
                  <c:v>1.8604777941901434</c:v>
                </c:pt>
                <c:pt idx="13169">
                  <c:v>1.8617702413769877</c:v>
                </c:pt>
                <c:pt idx="13170">
                  <c:v>1.8630635863947633</c:v>
                </c:pt>
                <c:pt idx="13171">
                  <c:v>1.864357829894292</c:v>
                </c:pt>
                <c:pt idx="13172">
                  <c:v>1.8656529724861801</c:v>
                </c:pt>
                <c:pt idx="13173">
                  <c:v>1.8669490147814307</c:v>
                </c:pt>
                <c:pt idx="13174">
                  <c:v>1.8682459574322223</c:v>
                </c:pt>
                <c:pt idx="13175">
                  <c:v>1.8695438010504353</c:v>
                </c:pt>
                <c:pt idx="13176">
                  <c:v>1.8708425462483464</c:v>
                </c:pt>
                <c:pt idx="13177">
                  <c:v>1.8721421936794944</c:v>
                </c:pt>
                <c:pt idx="13178">
                  <c:v>1.8734427439570358</c:v>
                </c:pt>
                <c:pt idx="13179">
                  <c:v>1.8747441976945243</c:v>
                </c:pt>
                <c:pt idx="13180">
                  <c:v>1.8760465555468617</c:v>
                </c:pt>
                <c:pt idx="13181">
                  <c:v>1.8773498181284829</c:v>
                </c:pt>
                <c:pt idx="13182">
                  <c:v>1.8786539860678908</c:v>
                </c:pt>
                <c:pt idx="13183">
                  <c:v>1.8799590599803453</c:v>
                </c:pt>
                <c:pt idx="13184">
                  <c:v>1.8812650405225704</c:v>
                </c:pt>
                <c:pt idx="13185">
                  <c:v>1.8825719283107099</c:v>
                </c:pt>
                <c:pt idx="13186">
                  <c:v>1.8838797239613077</c:v>
                </c:pt>
                <c:pt idx="13187">
                  <c:v>1.8851884281324565</c:v>
                </c:pt>
                <c:pt idx="13188">
                  <c:v>1.8864980414415859</c:v>
                </c:pt>
                <c:pt idx="13189">
                  <c:v>1.8878085645065252</c:v>
                </c:pt>
                <c:pt idx="13190">
                  <c:v>1.8891199979867399</c:v>
                </c:pt>
                <c:pt idx="13191">
                  <c:v>1.8904323425009468</c:v>
                </c:pt>
                <c:pt idx="13192">
                  <c:v>1.8917455986682641</c:v>
                </c:pt>
                <c:pt idx="13193">
                  <c:v>1.8930597671495319</c:v>
                </c:pt>
                <c:pt idx="13194">
                  <c:v>1.8943748485647582</c:v>
                </c:pt>
                <c:pt idx="13195">
                  <c:v>1.8956908435343518</c:v>
                </c:pt>
                <c:pt idx="13196">
                  <c:v>1.8970077527205313</c:v>
                </c:pt>
                <c:pt idx="13197">
                  <c:v>1.8983255767445977</c:v>
                </c:pt>
                <c:pt idx="13198">
                  <c:v>1.8996443162420749</c:v>
                </c:pt>
                <c:pt idx="13199">
                  <c:v>1.9009639718350984</c:v>
                </c:pt>
                <c:pt idx="13200">
                  <c:v>1.902284544187729</c:v>
                </c:pt>
                <c:pt idx="13201">
                  <c:v>1.903606033922995</c:v>
                </c:pt>
                <c:pt idx="13202">
                  <c:v>1.9049284416643288</c:v>
                </c:pt>
                <c:pt idx="13203">
                  <c:v>1.9062517680771769</c:v>
                </c:pt>
                <c:pt idx="13204">
                  <c:v>1.9075760137858662</c:v>
                </c:pt>
                <c:pt idx="13205">
                  <c:v>1.9089011794151298</c:v>
                </c:pt>
                <c:pt idx="13206">
                  <c:v>1.9102272656318011</c:v>
                </c:pt>
                <c:pt idx="13207">
                  <c:v>1.9115542730615103</c:v>
                </c:pt>
                <c:pt idx="13208">
                  <c:v>1.9128822023302923</c:v>
                </c:pt>
                <c:pt idx="13209">
                  <c:v>1.9142110541063719</c:v>
                </c:pt>
                <c:pt idx="13210">
                  <c:v>1.9155408290166835</c:v>
                </c:pt>
                <c:pt idx="13211">
                  <c:v>1.9168715276885682</c:v>
                </c:pt>
                <c:pt idx="13212">
                  <c:v>1.9182031507916439</c:v>
                </c:pt>
                <c:pt idx="13213">
                  <c:v>1.9195356989541528</c:v>
                </c:pt>
                <c:pt idx="13214">
                  <c:v>1.9208691728187199</c:v>
                </c:pt>
                <c:pt idx="13215">
                  <c:v>1.922203573014432</c:v>
                </c:pt>
                <c:pt idx="13216">
                  <c:v>1.9235389002127692</c:v>
                </c:pt>
                <c:pt idx="13217">
                  <c:v>1.9248751550437211</c:v>
                </c:pt>
                <c:pt idx="13218">
                  <c:v>1.9262123381376859</c:v>
                </c:pt>
                <c:pt idx="13219">
                  <c:v>1.9275504501675447</c:v>
                </c:pt>
                <c:pt idx="13220">
                  <c:v>1.9288894917646007</c:v>
                </c:pt>
                <c:pt idx="13221">
                  <c:v>1.9302294635605663</c:v>
                </c:pt>
                <c:pt idx="13222">
                  <c:v>1.9315703662297266</c:v>
                </c:pt>
                <c:pt idx="13223">
                  <c:v>1.932912200404701</c:v>
                </c:pt>
                <c:pt idx="13224">
                  <c:v>1.9342549667185198</c:v>
                </c:pt>
                <c:pt idx="13225">
                  <c:v>1.9355986658468736</c:v>
                </c:pt>
                <c:pt idx="13226">
                  <c:v>1.9369432984237018</c:v>
                </c:pt>
                <c:pt idx="13227">
                  <c:v>1.9382888650974572</c:v>
                </c:pt>
                <c:pt idx="13228">
                  <c:v>1.9396353665029313</c:v>
                </c:pt>
                <c:pt idx="13229">
                  <c:v>1.9409828033176941</c:v>
                </c:pt>
                <c:pt idx="13230">
                  <c:v>1.9423311761774482</c:v>
                </c:pt>
                <c:pt idx="13231">
                  <c:v>1.9436804857183083</c:v>
                </c:pt>
                <c:pt idx="13232">
                  <c:v>1.945030732619258</c:v>
                </c:pt>
                <c:pt idx="13233">
                  <c:v>1.9463819175173254</c:v>
                </c:pt>
                <c:pt idx="13234">
                  <c:v>1.947734041049952</c:v>
                </c:pt>
                <c:pt idx="13235">
                  <c:v>1.949087103897537</c:v>
                </c:pt>
                <c:pt idx="13236">
                  <c:v>1.9504411066984377</c:v>
                </c:pt>
                <c:pt idx="13237">
                  <c:v>1.9517960500914247</c:v>
                </c:pt>
                <c:pt idx="13238">
                  <c:v>1.9531519347583162</c:v>
                </c:pt>
                <c:pt idx="13239">
                  <c:v>1.9545087613388004</c:v>
                </c:pt>
                <c:pt idx="13240">
                  <c:v>1.9558665304729803</c:v>
                </c:pt>
                <c:pt idx="13241">
                  <c:v>1.9572252428440962</c:v>
                </c:pt>
                <c:pt idx="13242">
                  <c:v>1.9585848990931705</c:v>
                </c:pt>
                <c:pt idx="13243">
                  <c:v>1.9599454998759014</c:v>
                </c:pt>
                <c:pt idx="13244">
                  <c:v>1.9613070458341726</c:v>
                </c:pt>
                <c:pt idx="13245">
                  <c:v>1.9626695376531247</c:v>
                </c:pt>
                <c:pt idx="13246">
                  <c:v>1.9640329759755633</c:v>
                </c:pt>
                <c:pt idx="13247">
                  <c:v>1.9653973614447104</c:v>
                </c:pt>
                <c:pt idx="13248">
                  <c:v>1.9667626947471355</c:v>
                </c:pt>
                <c:pt idx="13249">
                  <c:v>1.9681289765269849</c:v>
                </c:pt>
                <c:pt idx="13250">
                  <c:v>1.9694962074288218</c:v>
                </c:pt>
                <c:pt idx="13251">
                  <c:v>1.970864388140648</c:v>
                </c:pt>
                <c:pt idx="13252">
                  <c:v>1.9722335193079528</c:v>
                </c:pt>
                <c:pt idx="13253">
                  <c:v>1.9736036015766438</c:v>
                </c:pt>
                <c:pt idx="13254">
                  <c:v>1.9749746356361573</c:v>
                </c:pt>
                <c:pt idx="13255">
                  <c:v>1.976346622133329</c:v>
                </c:pt>
                <c:pt idx="13256">
                  <c:v>1.977719561715414</c:v>
                </c:pt>
                <c:pt idx="13257">
                  <c:v>1.9790934550732857</c:v>
                </c:pt>
                <c:pt idx="13258">
                  <c:v>1.9804683028551293</c:v>
                </c:pt>
                <c:pt idx="13259">
                  <c:v>1.9818441057239689</c:v>
                </c:pt>
                <c:pt idx="13260">
                  <c:v>1.9832208643288602</c:v>
                </c:pt>
                <c:pt idx="13261">
                  <c:v>1.9845985793625989</c:v>
                </c:pt>
                <c:pt idx="13262">
                  <c:v>1.9859772514751723</c:v>
                </c:pt>
                <c:pt idx="13263">
                  <c:v>1.98735688131699</c:v>
                </c:pt>
                <c:pt idx="13264">
                  <c:v>1.9887374695822919</c:v>
                </c:pt>
                <c:pt idx="13265">
                  <c:v>1.9901190169224214</c:v>
                </c:pt>
                <c:pt idx="13266">
                  <c:v>1.9915015239891438</c:v>
                </c:pt>
                <c:pt idx="13267">
                  <c:v>1.9928849914781479</c:v>
                </c:pt>
                <c:pt idx="13268">
                  <c:v>1.9942694200421347</c:v>
                </c:pt>
                <c:pt idx="13269">
                  <c:v>1.9956548103342291</c:v>
                </c:pt>
                <c:pt idx="13270">
                  <c:v>1.9970411630515703</c:v>
                </c:pt>
                <c:pt idx="13271">
                  <c:v>1.9984284788482214</c:v>
                </c:pt>
                <c:pt idx="13272">
                  <c:v>1.9998167583932192</c:v>
                </c:pt>
                <c:pt idx="13273">
                  <c:v>2.0012060023415055</c:v>
                </c:pt>
                <c:pt idx="13274">
                  <c:v>2.0025962113921585</c:v>
                </c:pt>
                <c:pt idx="13275">
                  <c:v>2.0039873862010604</c:v>
                </c:pt>
                <c:pt idx="13276">
                  <c:v>2.0053795274245183</c:v>
                </c:pt>
                <c:pt idx="13277">
                  <c:v>2.0067726357630691</c:v>
                </c:pt>
                <c:pt idx="13278">
                  <c:v>2.0081667118739626</c:v>
                </c:pt>
                <c:pt idx="13279">
                  <c:v>2.0095617564148744</c:v>
                </c:pt>
                <c:pt idx="13280">
                  <c:v>2.0109577700878023</c:v>
                </c:pt>
                <c:pt idx="13281">
                  <c:v>2.0123547535513668</c:v>
                </c:pt>
                <c:pt idx="13282">
                  <c:v>2.0137527074646155</c:v>
                </c:pt>
                <c:pt idx="13283">
                  <c:v>2.0151516325310102</c:v>
                </c:pt>
                <c:pt idx="13284">
                  <c:v>2.0165515294105441</c:v>
                </c:pt>
                <c:pt idx="13285">
                  <c:v>2.0179523987636401</c:v>
                </c:pt>
                <c:pt idx="13286">
                  <c:v>2.0193542412952268</c:v>
                </c:pt>
                <c:pt idx="13287">
                  <c:v>2.0207570576666738</c:v>
                </c:pt>
                <c:pt idx="13288">
                  <c:v>2.0221608485544946</c:v>
                </c:pt>
                <c:pt idx="13289">
                  <c:v>2.023565614620948</c:v>
                </c:pt>
                <c:pt idx="13290">
                  <c:v>2.0249713565729235</c:v>
                </c:pt>
                <c:pt idx="13291">
                  <c:v>2.0263780750736311</c:v>
                </c:pt>
                <c:pt idx="13292">
                  <c:v>2.0277857707867111</c:v>
                </c:pt>
                <c:pt idx="13293">
                  <c:v>2.029194444420527</c:v>
                </c:pt>
                <c:pt idx="13294">
                  <c:v>2.030604096639673</c:v>
                </c:pt>
                <c:pt idx="13295">
                  <c:v>2.0320147281091723</c:v>
                </c:pt>
                <c:pt idx="13296">
                  <c:v>2.0334263395388663</c:v>
                </c:pt>
                <c:pt idx="13297">
                  <c:v>2.0348389315947344</c:v>
                </c:pt>
                <c:pt idx="13298">
                  <c:v>2.0362525049431879</c:v>
                </c:pt>
                <c:pt idx="13299">
                  <c:v>2.0376670602955476</c:v>
                </c:pt>
                <c:pt idx="13300">
                  <c:v>2.0390825983191823</c:v>
                </c:pt>
                <c:pt idx="13301">
                  <c:v>2.0404991196818929</c:v>
                </c:pt>
                <c:pt idx="13302">
                  <c:v>2.041916625096484</c:v>
                </c:pt>
                <c:pt idx="13303">
                  <c:v>2.0433351152317161</c:v>
                </c:pt>
                <c:pt idx="13304">
                  <c:v>2.0447545907716598</c:v>
                </c:pt>
                <c:pt idx="13305">
                  <c:v>2.0461750523859741</c:v>
                </c:pt>
                <c:pt idx="13306">
                  <c:v>2.0475965007894463</c:v>
                </c:pt>
                <c:pt idx="13307">
                  <c:v>2.049018936652697</c:v>
                </c:pt>
                <c:pt idx="13308">
                  <c:v>2.0504423606467808</c:v>
                </c:pt>
                <c:pt idx="13309">
                  <c:v>2.0518667734879767</c:v>
                </c:pt>
                <c:pt idx="13310">
                  <c:v>2.0532921758483034</c:v>
                </c:pt>
                <c:pt idx="13311">
                  <c:v>2.0547185684002152</c:v>
                </c:pt>
                <c:pt idx="13312">
                  <c:v>2.0561459518614842</c:v>
                </c:pt>
                <c:pt idx="13313">
                  <c:v>2.0575743269055313</c:v>
                </c:pt>
                <c:pt idx="13314">
                  <c:v>2.0590036942062131</c:v>
                </c:pt>
                <c:pt idx="13315">
                  <c:v>2.0604340544827981</c:v>
                </c:pt>
                <c:pt idx="13316">
                  <c:v>2.0618654084101125</c:v>
                </c:pt>
                <c:pt idx="13317">
                  <c:v>2.0632977566784296</c:v>
                </c:pt>
                <c:pt idx="13318">
                  <c:v>2.064731099963482</c:v>
                </c:pt>
                <c:pt idx="13319">
                  <c:v>2.0661654389865389</c:v>
                </c:pt>
                <c:pt idx="13320">
                  <c:v>2.0676007744243021</c:v>
                </c:pt>
                <c:pt idx="13321">
                  <c:v>2.0690371069539131</c:v>
                </c:pt>
                <c:pt idx="13322">
                  <c:v>2.0704744372981447</c:v>
                </c:pt>
                <c:pt idx="13323">
                  <c:v>2.0719127661351111</c:v>
                </c:pt>
                <c:pt idx="13324">
                  <c:v>2.0733520941433645</c:v>
                </c:pt>
                <c:pt idx="13325">
                  <c:v>2.0747924220471865</c:v>
                </c:pt>
                <c:pt idx="13326">
                  <c:v>2.0762337505261046</c:v>
                </c:pt>
                <c:pt idx="13327">
                  <c:v>2.0776760802600864</c:v>
                </c:pt>
                <c:pt idx="13328">
                  <c:v>2.0791194119749239</c:v>
                </c:pt>
                <c:pt idx="13329">
                  <c:v>2.080563746351562</c:v>
                </c:pt>
                <c:pt idx="13330">
                  <c:v>2.0820090840713861</c:v>
                </c:pt>
                <c:pt idx="13331">
                  <c:v>2.0834554258617022</c:v>
                </c:pt>
                <c:pt idx="13332">
                  <c:v>2.0849027724048748</c:v>
                </c:pt>
                <c:pt idx="13333">
                  <c:v>2.0863511243988913</c:v>
                </c:pt>
                <c:pt idx="13334">
                  <c:v>2.0878004825270331</c:v>
                </c:pt>
                <c:pt idx="13335">
                  <c:v>2.0892508475186284</c:v>
                </c:pt>
                <c:pt idx="13336">
                  <c:v>2.0907022200579406</c:v>
                </c:pt>
                <c:pt idx="13337">
                  <c:v>2.0921546008296756</c:v>
                </c:pt>
                <c:pt idx="13338">
                  <c:v>2.0936079905646832</c:v>
                </c:pt>
                <c:pt idx="13339">
                  <c:v>2.0950623899486533</c:v>
                </c:pt>
                <c:pt idx="13340">
                  <c:v>2.09651779966772</c:v>
                </c:pt>
                <c:pt idx="13341">
                  <c:v>2.0979742204542573</c:v>
                </c:pt>
                <c:pt idx="13342">
                  <c:v>2.0994316529953849</c:v>
                </c:pt>
                <c:pt idx="13343">
                  <c:v>2.100890097978668</c:v>
                </c:pt>
                <c:pt idx="13344">
                  <c:v>2.1023495561380079</c:v>
                </c:pt>
                <c:pt idx="13345">
                  <c:v>2.1038100281619574</c:v>
                </c:pt>
                <c:pt idx="13346">
                  <c:v>2.1052715147395156</c:v>
                </c:pt>
                <c:pt idx="13347">
                  <c:v>2.1067340166061141</c:v>
                </c:pt>
                <c:pt idx="13348">
                  <c:v>2.1081975344517421</c:v>
                </c:pt>
                <c:pt idx="13349">
                  <c:v>2.1096620689821854</c:v>
                </c:pt>
                <c:pt idx="13350">
                  <c:v>2.1111276208883596</c:v>
                </c:pt>
                <c:pt idx="13351">
                  <c:v>2.1125941909077421</c:v>
                </c:pt>
                <c:pt idx="13352">
                  <c:v>2.1140617797322414</c:v>
                </c:pt>
                <c:pt idx="13353">
                  <c:v>2.1155303880542138</c:v>
                </c:pt>
                <c:pt idx="13354">
                  <c:v>2.1170000166126748</c:v>
                </c:pt>
                <c:pt idx="13355">
                  <c:v>2.1184706661009751</c:v>
                </c:pt>
                <c:pt idx="13356">
                  <c:v>2.1199423372129163</c:v>
                </c:pt>
                <c:pt idx="13357">
                  <c:v>2.1214150306890538</c:v>
                </c:pt>
                <c:pt idx="13358">
                  <c:v>2.1228887472241853</c:v>
                </c:pt>
                <c:pt idx="13359">
                  <c:v>2.1243634875135586</c:v>
                </c:pt>
                <c:pt idx="13360">
                  <c:v>2.125839252299274</c:v>
                </c:pt>
                <c:pt idx="13361">
                  <c:v>2.1273160422775783</c:v>
                </c:pt>
                <c:pt idx="13362">
                  <c:v>2.1287938581606576</c:v>
                </c:pt>
                <c:pt idx="13363">
                  <c:v>2.1302727006456932</c:v>
                </c:pt>
                <c:pt idx="13364">
                  <c:v>2.1317525704768507</c:v>
                </c:pt>
                <c:pt idx="13365">
                  <c:v>2.1332334683523131</c:v>
                </c:pt>
                <c:pt idx="13366">
                  <c:v>2.1347153949707156</c:v>
                </c:pt>
                <c:pt idx="13367">
                  <c:v>2.1361983510777751</c:v>
                </c:pt>
                <c:pt idx="13368">
                  <c:v>2.1376823373731306</c:v>
                </c:pt>
                <c:pt idx="13369">
                  <c:v>2.139167354556875</c:v>
                </c:pt>
                <c:pt idx="13370">
                  <c:v>2.1406534033762803</c:v>
                </c:pt>
                <c:pt idx="13371">
                  <c:v>2.1421404845324448</c:v>
                </c:pt>
                <c:pt idx="13372">
                  <c:v>2.1436285987269206</c:v>
                </c:pt>
                <c:pt idx="13373">
                  <c:v>2.1451177467085385</c:v>
                </c:pt>
                <c:pt idx="13374">
                  <c:v>2.1466079291798592</c:v>
                </c:pt>
                <c:pt idx="13375">
                  <c:v>2.1480991468438977</c:v>
                </c:pt>
                <c:pt idx="13376">
                  <c:v>2.1495914004510466</c:v>
                </c:pt>
                <c:pt idx="13377">
                  <c:v>2.1510846907053316</c:v>
                </c:pt>
                <c:pt idx="13378">
                  <c:v>2.1525790183268962</c:v>
                </c:pt>
                <c:pt idx="13379">
                  <c:v>2.1540743840207117</c:v>
                </c:pt>
                <c:pt idx="13380">
                  <c:v>2.1555707885392579</c:v>
                </c:pt>
                <c:pt idx="13381">
                  <c:v>2.1570682325885184</c:v>
                </c:pt>
                <c:pt idx="13382">
                  <c:v>2.1585667168749345</c:v>
                </c:pt>
                <c:pt idx="13383">
                  <c:v>2.1600662421525554</c:v>
                </c:pt>
                <c:pt idx="13384">
                  <c:v>2.1615668091288374</c:v>
                </c:pt>
                <c:pt idx="13385">
                  <c:v>2.1630684185116946</c:v>
                </c:pt>
                <c:pt idx="13386">
                  <c:v>2.164571071056749</c:v>
                </c:pt>
                <c:pt idx="13387">
                  <c:v>2.1660747674729319</c:v>
                </c:pt>
                <c:pt idx="13388">
                  <c:v>2.1675795084696348</c:v>
                </c:pt>
                <c:pt idx="13389">
                  <c:v>2.1690852948040544</c:v>
                </c:pt>
                <c:pt idx="13390">
                  <c:v>2.1705921271866009</c:v>
                </c:pt>
                <c:pt idx="13391">
                  <c:v>2.172100006328145</c:v>
                </c:pt>
                <c:pt idx="13392">
                  <c:v>2.1736089329874635</c:v>
                </c:pt>
                <c:pt idx="13393">
                  <c:v>2.1751189078764472</c:v>
                </c:pt>
                <c:pt idx="13394">
                  <c:v>2.1766299317232867</c:v>
                </c:pt>
                <c:pt idx="13395">
                  <c:v>2.1781420052408298</c:v>
                </c:pt>
                <c:pt idx="13396">
                  <c:v>2.179655129189964</c:v>
                </c:pt>
                <c:pt idx="13397">
                  <c:v>2.1811693042845599</c:v>
                </c:pt>
                <c:pt idx="13398">
                  <c:v>2.1826845312389533</c:v>
                </c:pt>
                <c:pt idx="13399">
                  <c:v>2.1842008108156179</c:v>
                </c:pt>
                <c:pt idx="13400">
                  <c:v>2.1857181437299138</c:v>
                </c:pt>
                <c:pt idx="13401">
                  <c:v>2.1872365306976658</c:v>
                </c:pt>
                <c:pt idx="13402">
                  <c:v>2.1887559724829377</c:v>
                </c:pt>
                <c:pt idx="13403">
                  <c:v>2.1902764698025825</c:v>
                </c:pt>
                <c:pt idx="13404">
                  <c:v>2.1917980233739165</c:v>
                </c:pt>
                <c:pt idx="13405">
                  <c:v>2.1933206339625979</c:v>
                </c:pt>
                <c:pt idx="13406">
                  <c:v>2.1948443022869739</c:v>
                </c:pt>
                <c:pt idx="13407">
                  <c:v>2.1963690290818381</c:v>
                </c:pt>
                <c:pt idx="13408">
                  <c:v>2.1978948150665034</c:v>
                </c:pt>
                <c:pt idx="13409">
                  <c:v>2.1994216610087571</c:v>
                </c:pt>
                <c:pt idx="13410">
                  <c:v>2.2009495676289448</c:v>
                </c:pt>
                <c:pt idx="13411">
                  <c:v>2.2024785356478787</c:v>
                </c:pt>
                <c:pt idx="13412">
                  <c:v>2.2040085658349482</c:v>
                </c:pt>
                <c:pt idx="13413">
                  <c:v>2.2055396589120004</c:v>
                </c:pt>
                <c:pt idx="13414">
                  <c:v>2.2070718156013514</c:v>
                </c:pt>
                <c:pt idx="13415">
                  <c:v>2.2086050366739949</c:v>
                </c:pt>
                <c:pt idx="13416">
                  <c:v>2.2101393228532835</c:v>
                </c:pt>
                <c:pt idx="13417">
                  <c:v>2.2116746748630396</c:v>
                </c:pt>
                <c:pt idx="13418">
                  <c:v>2.2132110934758646</c:v>
                </c:pt>
                <c:pt idx="13419">
                  <c:v>2.2147485794166202</c:v>
                </c:pt>
                <c:pt idx="13420">
                  <c:v>2.2162871334106384</c:v>
                </c:pt>
                <c:pt idx="13421">
                  <c:v>2.2178267562321312</c:v>
                </c:pt>
                <c:pt idx="13422">
                  <c:v>2.2193674486074721</c:v>
                </c:pt>
                <c:pt idx="13423">
                  <c:v>2.2209092112796651</c:v>
                </c:pt>
                <c:pt idx="13424">
                  <c:v>2.2224520449760599</c:v>
                </c:pt>
                <c:pt idx="13425">
                  <c:v>2.2239959504730216</c:v>
                </c:pt>
                <c:pt idx="13426">
                  <c:v>2.2255409284989449</c:v>
                </c:pt>
                <c:pt idx="13427">
                  <c:v>2.2270869797826958</c:v>
                </c:pt>
                <c:pt idx="13428">
                  <c:v>2.2286341051022593</c:v>
                </c:pt>
                <c:pt idx="13429">
                  <c:v>2.2301823051875491</c:v>
                </c:pt>
                <c:pt idx="13430">
                  <c:v>2.2317315807689506</c:v>
                </c:pt>
                <c:pt idx="13431">
                  <c:v>2.2332819326260727</c:v>
                </c:pt>
                <c:pt idx="13432">
                  <c:v>2.2348333614903493</c:v>
                </c:pt>
                <c:pt idx="13433">
                  <c:v>2.236385868093691</c:v>
                </c:pt>
                <c:pt idx="13434">
                  <c:v>2.2379394532173307</c:v>
                </c:pt>
                <c:pt idx="13435">
                  <c:v>2.2394941175942296</c:v>
                </c:pt>
                <c:pt idx="13436">
                  <c:v>2.2410498619578232</c:v>
                </c:pt>
                <c:pt idx="13437">
                  <c:v>2.2426066870909742</c:v>
                </c:pt>
                <c:pt idx="13438">
                  <c:v>2.2441645937281725</c:v>
                </c:pt>
                <c:pt idx="13439">
                  <c:v>2.2457235826207231</c:v>
                </c:pt>
                <c:pt idx="13440">
                  <c:v>2.2472836545041024</c:v>
                </c:pt>
                <c:pt idx="13441">
                  <c:v>2.2488448101633502</c:v>
                </c:pt>
                <c:pt idx="13442">
                  <c:v>2.2504070503349993</c:v>
                </c:pt>
                <c:pt idx="13443">
                  <c:v>2.2519703757560596</c:v>
                </c:pt>
                <c:pt idx="13444">
                  <c:v>2.2535347872132085</c:v>
                </c:pt>
                <c:pt idx="13445">
                  <c:v>2.2551002854445148</c:v>
                </c:pt>
                <c:pt idx="13446">
                  <c:v>2.2566668711885254</c:v>
                </c:pt>
                <c:pt idx="13447">
                  <c:v>2.2582345452335586</c:v>
                </c:pt>
                <c:pt idx="13448">
                  <c:v>2.2598033083192219</c:v>
                </c:pt>
                <c:pt idx="13449">
                  <c:v>2.2613731611856025</c:v>
                </c:pt>
                <c:pt idx="13450">
                  <c:v>2.2629441046226626</c:v>
                </c:pt>
                <c:pt idx="13451">
                  <c:v>2.2645161393715529</c:v>
                </c:pt>
                <c:pt idx="13452">
                  <c:v>2.2660892661903915</c:v>
                </c:pt>
                <c:pt idx="13453">
                  <c:v>2.2676634858213243</c:v>
                </c:pt>
                <c:pt idx="13454">
                  <c:v>2.2692387990565113</c:v>
                </c:pt>
                <c:pt idx="13455">
                  <c:v>2.2708152066391643</c:v>
                </c:pt>
                <c:pt idx="13456">
                  <c:v>2.2723927093129763</c:v>
                </c:pt>
                <c:pt idx="13457">
                  <c:v>2.2739713078717596</c:v>
                </c:pt>
                <c:pt idx="13458">
                  <c:v>2.2755510030602757</c:v>
                </c:pt>
                <c:pt idx="13459">
                  <c:v>2.2771317956237698</c:v>
                </c:pt>
                <c:pt idx="13460">
                  <c:v>2.2787136863577078</c:v>
                </c:pt>
                <c:pt idx="13461">
                  <c:v>2.280296676008406</c:v>
                </c:pt>
                <c:pt idx="13462">
                  <c:v>2.2818807653226627</c:v>
                </c:pt>
                <c:pt idx="13463">
                  <c:v>2.2834659550976038</c:v>
                </c:pt>
                <c:pt idx="13464">
                  <c:v>2.2850522460811007</c:v>
                </c:pt>
                <c:pt idx="13465">
                  <c:v>2.2866396390215105</c:v>
                </c:pt>
                <c:pt idx="13466">
                  <c:v>2.2882281347176208</c:v>
                </c:pt>
                <c:pt idx="13467">
                  <c:v>2.2898177339188632</c:v>
                </c:pt>
                <c:pt idx="13468">
                  <c:v>2.2914084373918264</c:v>
                </c:pt>
                <c:pt idx="13469">
                  <c:v>2.2930002458869487</c:v>
                </c:pt>
                <c:pt idx="13470">
                  <c:v>2.294593160205241</c:v>
                </c:pt>
                <c:pt idx="13471">
                  <c:v>2.296187181098218</c:v>
                </c:pt>
                <c:pt idx="13472">
                  <c:v>2.2977823093178835</c:v>
                </c:pt>
                <c:pt idx="13473">
                  <c:v>2.2993785456669182</c:v>
                </c:pt>
                <c:pt idx="13474">
                  <c:v>2.3009758908984055</c:v>
                </c:pt>
                <c:pt idx="13475">
                  <c:v>2.3025743457659162</c:v>
                </c:pt>
                <c:pt idx="13476">
                  <c:v>2.3041739110738053</c:v>
                </c:pt>
                <c:pt idx="13477">
                  <c:v>2.3057745875767268</c:v>
                </c:pt>
                <c:pt idx="13478">
                  <c:v>2.3073763760298234</c:v>
                </c:pt>
                <c:pt idx="13479">
                  <c:v>2.3089792772391275</c:v>
                </c:pt>
                <c:pt idx="13480">
                  <c:v>2.3105832919608664</c:v>
                </c:pt>
                <c:pt idx="13481">
                  <c:v>2.3121884209517578</c:v>
                </c:pt>
                <c:pt idx="13482">
                  <c:v>2.3137946650195156</c:v>
                </c:pt>
                <c:pt idx="13483">
                  <c:v>2.3154020249219442</c:v>
                </c:pt>
                <c:pt idx="13484">
                  <c:v>2.3170105014341975</c:v>
                </c:pt>
                <c:pt idx="13485">
                  <c:v>2.3186200953150986</c:v>
                </c:pt>
                <c:pt idx="13486">
                  <c:v>2.3202308073746076</c:v>
                </c:pt>
                <c:pt idx="13487">
                  <c:v>2.3218426383726367</c:v>
                </c:pt>
                <c:pt idx="13488">
                  <c:v>2.3234555890695914</c:v>
                </c:pt>
                <c:pt idx="13489">
                  <c:v>2.325069660277121</c:v>
                </c:pt>
                <c:pt idx="13490">
                  <c:v>2.3266848527567228</c:v>
                </c:pt>
                <c:pt idx="13491">
                  <c:v>2.3283011672703879</c:v>
                </c:pt>
                <c:pt idx="13492">
                  <c:v>2.3299186046314584</c:v>
                </c:pt>
                <c:pt idx="13493">
                  <c:v>2.3315371656030193</c:v>
                </c:pt>
                <c:pt idx="13494">
                  <c:v>2.3331568509486509</c:v>
                </c:pt>
                <c:pt idx="13495">
                  <c:v>2.3347776614833919</c:v>
                </c:pt>
                <c:pt idx="13496">
                  <c:v>2.3363995979719188</c:v>
                </c:pt>
                <c:pt idx="13497">
                  <c:v>2.3380226611964154</c:v>
                </c:pt>
                <c:pt idx="13498">
                  <c:v>2.3396468519225864</c:v>
                </c:pt>
                <c:pt idx="13499">
                  <c:v>2.3412721709677364</c:v>
                </c:pt>
                <c:pt idx="13500">
                  <c:v>2.34289861909867</c:v>
                </c:pt>
                <c:pt idx="13501">
                  <c:v>2.3445261970826881</c:v>
                </c:pt>
                <c:pt idx="13502">
                  <c:v>2.3461549057388003</c:v>
                </c:pt>
                <c:pt idx="13503">
                  <c:v>2.3477847458354102</c:v>
                </c:pt>
                <c:pt idx="13504">
                  <c:v>2.3494157181414184</c:v>
                </c:pt>
                <c:pt idx="13505">
                  <c:v>2.3510478234775429</c:v>
                </c:pt>
                <c:pt idx="13506">
                  <c:v>2.3526810626137902</c:v>
                </c:pt>
                <c:pt idx="13507">
                  <c:v>2.3543154363206642</c:v>
                </c:pt>
                <c:pt idx="13508">
                  <c:v>2.3559509454205947</c:v>
                </c:pt>
                <c:pt idx="13509">
                  <c:v>2.3575875906851933</c:v>
                </c:pt>
                <c:pt idx="13510">
                  <c:v>2.3592253728865713</c:v>
                </c:pt>
                <c:pt idx="13511">
                  <c:v>2.3608642928488739</c:v>
                </c:pt>
                <c:pt idx="13512">
                  <c:v>2.3625043513453212</c:v>
                </c:pt>
                <c:pt idx="13513">
                  <c:v>2.3641455491668371</c:v>
                </c:pt>
                <c:pt idx="13514">
                  <c:v>2.3657878870876807</c:v>
                </c:pt>
                <c:pt idx="13515">
                  <c:v>2.3674313659342894</c:v>
                </c:pt>
                <c:pt idx="13516">
                  <c:v>2.3690759864820348</c:v>
                </c:pt>
                <c:pt idx="13517">
                  <c:v>2.3707217495067905</c:v>
                </c:pt>
                <c:pt idx="13518">
                  <c:v>2.3723686558367176</c:v>
                </c:pt>
                <c:pt idx="13519">
                  <c:v>2.3740167062488045</c:v>
                </c:pt>
                <c:pt idx="13520">
                  <c:v>2.3756659015205432</c:v>
                </c:pt>
                <c:pt idx="13521">
                  <c:v>2.3773162424818226</c:v>
                </c:pt>
                <c:pt idx="13522">
                  <c:v>2.3789677299112504</c:v>
                </c:pt>
                <c:pt idx="13523">
                  <c:v>2.3806203645879407</c:v>
                </c:pt>
                <c:pt idx="13524">
                  <c:v>2.3822741473435127</c:v>
                </c:pt>
                <c:pt idx="13525">
                  <c:v>2.3839290789581984</c:v>
                </c:pt>
                <c:pt idx="13526">
                  <c:v>2.3855851602127363</c:v>
                </c:pt>
                <c:pt idx="13527">
                  <c:v>2.3872423919404802</c:v>
                </c:pt>
                <c:pt idx="13528">
                  <c:v>2.3889007749232891</c:v>
                </c:pt>
                <c:pt idx="13529">
                  <c:v>2.3905603099609234</c:v>
                </c:pt>
                <c:pt idx="13530">
                  <c:v>2.392220997836294</c:v>
                </c:pt>
                <c:pt idx="13531">
                  <c:v>2.3938828393850717</c:v>
                </c:pt>
                <c:pt idx="13532">
                  <c:v>2.3955458353912911</c:v>
                </c:pt>
                <c:pt idx="13533">
                  <c:v>2.3972099866394951</c:v>
                </c:pt>
                <c:pt idx="13534">
                  <c:v>2.3988752939670981</c:v>
                </c:pt>
                <c:pt idx="13535">
                  <c:v>2.4005417581597692</c:v>
                </c:pt>
                <c:pt idx="13536">
                  <c:v>2.4022093800036881</c:v>
                </c:pt>
                <c:pt idx="13537">
                  <c:v>2.403878160338015</c:v>
                </c:pt>
                <c:pt idx="13538">
                  <c:v>2.4055480999500585</c:v>
                </c:pt>
                <c:pt idx="13539">
                  <c:v>2.4072191996276371</c:v>
                </c:pt>
                <c:pt idx="13540">
                  <c:v>2.4088914602116613</c:v>
                </c:pt>
                <c:pt idx="13541">
                  <c:v>2.410564882491081</c:v>
                </c:pt>
                <c:pt idx="13542">
                  <c:v>2.4122394672729097</c:v>
                </c:pt>
                <c:pt idx="13543">
                  <c:v>2.4139152153471577</c:v>
                </c:pt>
                <c:pt idx="13544">
                  <c:v>2.4155921275570744</c:v>
                </c:pt>
                <c:pt idx="13545">
                  <c:v>2.4172702046938044</c:v>
                </c:pt>
                <c:pt idx="13546">
                  <c:v>2.4189494475490054</c:v>
                </c:pt>
                <c:pt idx="13547">
                  <c:v>2.4206298569676861</c:v>
                </c:pt>
                <c:pt idx="13548">
                  <c:v>2.4223114337426406</c:v>
                </c:pt>
                <c:pt idx="13549">
                  <c:v>2.4239941786671784</c:v>
                </c:pt>
                <c:pt idx="13550">
                  <c:v>2.4256780925880692</c:v>
                </c:pt>
                <c:pt idx="13551">
                  <c:v>2.4273631762997616</c:v>
                </c:pt>
                <c:pt idx="13552">
                  <c:v>2.4290494305972188</c:v>
                </c:pt>
                <c:pt idx="13553">
                  <c:v>2.4307368563289766</c:v>
                </c:pt>
                <c:pt idx="13554">
                  <c:v>2.432425454291141</c:v>
                </c:pt>
                <c:pt idx="13555">
                  <c:v>2.434115225280332</c:v>
                </c:pt>
                <c:pt idx="13556">
                  <c:v>2.4358061701468565</c:v>
                </c:pt>
                <c:pt idx="13557">
                  <c:v>2.4374982896884791</c:v>
                </c:pt>
                <c:pt idx="13558">
                  <c:v>2.4391915847212302</c:v>
                </c:pt>
                <c:pt idx="13559">
                  <c:v>2.4408860560439463</c:v>
                </c:pt>
                <c:pt idx="13560">
                  <c:v>2.442581704509299</c:v>
                </c:pt>
                <c:pt idx="13561">
                  <c:v>2.4442785309172725</c:v>
                </c:pt>
                <c:pt idx="13562">
                  <c:v>2.4459765360683701</c:v>
                </c:pt>
                <c:pt idx="13563">
                  <c:v>2.447675720817041</c:v>
                </c:pt>
                <c:pt idx="13564">
                  <c:v>2.4493760859649378</c:v>
                </c:pt>
                <c:pt idx="13565">
                  <c:v>2.4510776323142331</c:v>
                </c:pt>
                <c:pt idx="13566">
                  <c:v>2.4527803607211585</c:v>
                </c:pt>
                <c:pt idx="13567">
                  <c:v>2.4544842719890383</c:v>
                </c:pt>
                <c:pt idx="13568">
                  <c:v>2.4561893669217181</c:v>
                </c:pt>
                <c:pt idx="13569">
                  <c:v>2.457895646377215</c:v>
                </c:pt>
                <c:pt idx="13570">
                  <c:v>2.4596031111605288</c:v>
                </c:pt>
                <c:pt idx="13571">
                  <c:v>2.4613117620771812</c:v>
                </c:pt>
                <c:pt idx="13572">
                  <c:v>2.4630215999869791</c:v>
                </c:pt>
                <c:pt idx="13573">
                  <c:v>2.4647326256966009</c:v>
                </c:pt>
                <c:pt idx="13574">
                  <c:v>2.4664448400311945</c:v>
                </c:pt>
                <c:pt idx="13575">
                  <c:v>2.4681582437985217</c:v>
                </c:pt>
                <c:pt idx="13576">
                  <c:v>2.4698728378607808</c:v>
                </c:pt>
                <c:pt idx="13577">
                  <c:v>2.4715886230268951</c:v>
                </c:pt>
                <c:pt idx="13578">
                  <c:v>2.4733056001063112</c:v>
                </c:pt>
                <c:pt idx="13579">
                  <c:v>2.4750237699630251</c:v>
                </c:pt>
                <c:pt idx="13580">
                  <c:v>2.4767431334076471</c:v>
                </c:pt>
                <c:pt idx="13581">
                  <c:v>2.4784636912513118</c:v>
                </c:pt>
                <c:pt idx="13582">
                  <c:v>2.4801854443598179</c:v>
                </c:pt>
                <c:pt idx="13583">
                  <c:v>2.4819083935454653</c:v>
                </c:pt>
                <c:pt idx="13584">
                  <c:v>2.4836325396210808</c:v>
                </c:pt>
                <c:pt idx="13585">
                  <c:v>2.4853578834542684</c:v>
                </c:pt>
                <c:pt idx="13586">
                  <c:v>2.4870844258590221</c:v>
                </c:pt>
                <c:pt idx="13587">
                  <c:v>2.4888121676679722</c:v>
                </c:pt>
                <c:pt idx="13588">
                  <c:v>2.4905411096962067</c:v>
                </c:pt>
                <c:pt idx="13589">
                  <c:v>2.492271252813743</c:v>
                </c:pt>
                <c:pt idx="13590">
                  <c:v>2.4940025978368388</c:v>
                </c:pt>
                <c:pt idx="13591">
                  <c:v>2.4957351455822825</c:v>
                </c:pt>
                <c:pt idx="13592">
                  <c:v>2.4974688969219057</c:v>
                </c:pt>
                <c:pt idx="13593">
                  <c:v>2.4992038526736691</c:v>
                </c:pt>
                <c:pt idx="13594">
                  <c:v>2.5009400136560633</c:v>
                </c:pt>
                <c:pt idx="13595">
                  <c:v>2.5026773807427385</c:v>
                </c:pt>
                <c:pt idx="13596">
                  <c:v>2.5044159547533611</c:v>
                </c:pt>
                <c:pt idx="13597">
                  <c:v>2.5061557365081293</c:v>
                </c:pt>
                <c:pt idx="13598">
                  <c:v>2.5078967268825152</c:v>
                </c:pt>
                <c:pt idx="13599">
                  <c:v>2.5096389266978947</c:v>
                </c:pt>
                <c:pt idx="13600">
                  <c:v>2.5113823367761756</c:v>
                </c:pt>
                <c:pt idx="13601">
                  <c:v>2.5131269579946567</c:v>
                </c:pt>
                <c:pt idx="13602">
                  <c:v>2.5148727911764261</c:v>
                </c:pt>
                <c:pt idx="13603">
                  <c:v>2.5166198371634181</c:v>
                </c:pt>
                <c:pt idx="13604">
                  <c:v>2.518368096779827</c:v>
                </c:pt>
                <c:pt idx="13605">
                  <c:v>2.5201175709053905</c:v>
                </c:pt>
                <c:pt idx="13606">
                  <c:v>2.5218682603654874</c:v>
                </c:pt>
                <c:pt idx="13607">
                  <c:v>2.5236201659860318</c:v>
                </c:pt>
                <c:pt idx="13608">
                  <c:v>2.5253732886485962</c:v>
                </c:pt>
                <c:pt idx="13609">
                  <c:v>2.52712762918028</c:v>
                </c:pt>
                <c:pt idx="13610">
                  <c:v>2.5288831884087197</c:v>
                </c:pt>
                <c:pt idx="13611">
                  <c:v>2.5306399672173261</c:v>
                </c:pt>
                <c:pt idx="13612">
                  <c:v>2.532397966434925</c:v>
                </c:pt>
                <c:pt idx="13613">
                  <c:v>2.5341571868908774</c:v>
                </c:pt>
                <c:pt idx="13614">
                  <c:v>2.5359176294704375</c:v>
                </c:pt>
                <c:pt idx="13615">
                  <c:v>2.5376792950041582</c:v>
                </c:pt>
                <c:pt idx="13616">
                  <c:v>2.5394421843231316</c:v>
                </c:pt>
                <c:pt idx="13617">
                  <c:v>2.5412062983144579</c:v>
                </c:pt>
                <c:pt idx="13618">
                  <c:v>2.5429716378104215</c:v>
                </c:pt>
                <c:pt idx="13619">
                  <c:v>2.5447382036623636</c:v>
                </c:pt>
                <c:pt idx="13620">
                  <c:v>2.5465059967036874</c:v>
                </c:pt>
                <c:pt idx="13621">
                  <c:v>2.5482750178239608</c:v>
                </c:pt>
                <c:pt idx="13622">
                  <c:v>2.5500452678577838</c:v>
                </c:pt>
                <c:pt idx="13623">
                  <c:v>2.5518167476402982</c:v>
                </c:pt>
                <c:pt idx="13624">
                  <c:v>2.5535894580629268</c:v>
                </c:pt>
                <c:pt idx="13625">
                  <c:v>2.5553633999620105</c:v>
                </c:pt>
                <c:pt idx="13626">
                  <c:v>2.5571385741744326</c:v>
                </c:pt>
                <c:pt idx="13627">
                  <c:v>2.5589149815934751</c:v>
                </c:pt>
                <c:pt idx="13628">
                  <c:v>2.5606926230572227</c:v>
                </c:pt>
                <c:pt idx="13629">
                  <c:v>2.5624714994043041</c:v>
                </c:pt>
                <c:pt idx="13630">
                  <c:v>2.5642516115298646</c:v>
                </c:pt>
                <c:pt idx="13631">
                  <c:v>2.5660329602737368</c:v>
                </c:pt>
                <c:pt idx="13632">
                  <c:v>2.5678155464949817</c:v>
                </c:pt>
                <c:pt idx="13633">
                  <c:v>2.5695993710345606</c:v>
                </c:pt>
                <c:pt idx="13634">
                  <c:v>2.5713844347901085</c:v>
                </c:pt>
                <c:pt idx="13635">
                  <c:v>2.5731707386037943</c:v>
                </c:pt>
                <c:pt idx="13636">
                  <c:v>2.5749582833183333</c:v>
                </c:pt>
                <c:pt idx="13637">
                  <c:v>2.5767470698332322</c:v>
                </c:pt>
                <c:pt idx="13638">
                  <c:v>2.5785370989924163</c:v>
                </c:pt>
                <c:pt idx="13639">
                  <c:v>2.5803283716403591</c:v>
                </c:pt>
                <c:pt idx="13640">
                  <c:v>2.5821208886784421</c:v>
                </c:pt>
                <c:pt idx="13641">
                  <c:v>2.5839146509523512</c:v>
                </c:pt>
                <c:pt idx="13642">
                  <c:v>2.5857096593083209</c:v>
                </c:pt>
                <c:pt idx="13643">
                  <c:v>2.5875059146496127</c:v>
                </c:pt>
                <c:pt idx="13644">
                  <c:v>2.5893034178236762</c:v>
                </c:pt>
                <c:pt idx="13645">
                  <c:v>2.5911021696785106</c:v>
                </c:pt>
                <c:pt idx="13646">
                  <c:v>2.5929021711192615</c:v>
                </c:pt>
                <c:pt idx="13647">
                  <c:v>2.5947034229951456</c:v>
                </c:pt>
                <c:pt idx="13648">
                  <c:v>2.5965059261748218</c:v>
                </c:pt>
                <c:pt idx="13649">
                  <c:v>2.5983096815086486</c:v>
                </c:pt>
                <c:pt idx="13650">
                  <c:v>2.6001146899042888</c:v>
                </c:pt>
                <c:pt idx="13651">
                  <c:v>2.6019209522133222</c:v>
                </c:pt>
                <c:pt idx="13652">
                  <c:v>2.6037284692878795</c:v>
                </c:pt>
                <c:pt idx="13653">
                  <c:v>2.6055372420375176</c:v>
                </c:pt>
                <c:pt idx="13654">
                  <c:v>2.6073472713155907</c:v>
                </c:pt>
                <c:pt idx="13655">
                  <c:v>2.6091585579760075</c:v>
                </c:pt>
                <c:pt idx="13656">
                  <c:v>2.6109711029302218</c:v>
                </c:pt>
                <c:pt idx="13657">
                  <c:v>2.6127849070333675</c:v>
                </c:pt>
                <c:pt idx="13658">
                  <c:v>2.6145999711411343</c:v>
                </c:pt>
                <c:pt idx="13659">
                  <c:v>2.616416296166876</c:v>
                </c:pt>
                <c:pt idx="13660">
                  <c:v>2.6182338829675107</c:v>
                </c:pt>
                <c:pt idx="13661">
                  <c:v>2.6200527324005125</c:v>
                </c:pt>
                <c:pt idx="13662">
                  <c:v>2.62187284538114</c:v>
                </c:pt>
                <c:pt idx="13663">
                  <c:v>2.6236942227680982</c:v>
                </c:pt>
                <c:pt idx="13664">
                  <c:v>2.6255168654397525</c:v>
                </c:pt>
                <c:pt idx="13665">
                  <c:v>2.6273407742559614</c:v>
                </c:pt>
                <c:pt idx="13666">
                  <c:v>2.6291659501345301</c:v>
                </c:pt>
                <c:pt idx="13667">
                  <c:v>2.6309923939365518</c:v>
                </c:pt>
                <c:pt idx="13668">
                  <c:v>2.6328201065236794</c:v>
                </c:pt>
                <c:pt idx="13669">
                  <c:v>2.6346490888156313</c:v>
                </c:pt>
                <c:pt idx="13670">
                  <c:v>2.636479341675297</c:v>
                </c:pt>
                <c:pt idx="13671">
                  <c:v>2.6383108659661261</c:v>
                </c:pt>
                <c:pt idx="13672">
                  <c:v>2.6401436626097552</c:v>
                </c:pt>
                <c:pt idx="13673">
                  <c:v>2.641977732470874</c:v>
                </c:pt>
                <c:pt idx="13674">
                  <c:v>2.6438130764147316</c:v>
                </c:pt>
                <c:pt idx="13675">
                  <c:v>2.6456496953648876</c:v>
                </c:pt>
                <c:pt idx="13676">
                  <c:v>2.6474875901878345</c:v>
                </c:pt>
                <c:pt idx="13677">
                  <c:v>2.649326761769903</c:v>
                </c:pt>
                <c:pt idx="13678">
                  <c:v>2.6511672109787487</c:v>
                </c:pt>
                <c:pt idx="13679">
                  <c:v>2.6530089387405007</c:v>
                </c:pt>
                <c:pt idx="13680">
                  <c:v>2.6548519459240616</c:v>
                </c:pt>
                <c:pt idx="13681">
                  <c:v>2.6566962333988973</c:v>
                </c:pt>
                <c:pt idx="13682">
                  <c:v>2.6585418020930676</c:v>
                </c:pt>
                <c:pt idx="13683">
                  <c:v>2.6603886528772871</c:v>
                </c:pt>
                <c:pt idx="13684">
                  <c:v>2.6622367866228349</c:v>
                </c:pt>
                <c:pt idx="13685">
                  <c:v>2.6640862042597071</c:v>
                </c:pt>
                <c:pt idx="13686">
                  <c:v>2.6659369066604333</c:v>
                </c:pt>
                <c:pt idx="13687">
                  <c:v>2.6677888946981105</c:v>
                </c:pt>
                <c:pt idx="13688">
                  <c:v>2.6696421693046739</c:v>
                </c:pt>
                <c:pt idx="13689">
                  <c:v>2.6714967313544729</c:v>
                </c:pt>
                <c:pt idx="13690">
                  <c:v>2.6733525817224248</c:v>
                </c:pt>
                <c:pt idx="13691">
                  <c:v>2.6752097213424082</c:v>
                </c:pt>
                <c:pt idx="13692">
                  <c:v>2.6770681510905967</c:v>
                </c:pt>
                <c:pt idx="13693">
                  <c:v>2.6789278718632241</c:v>
                </c:pt>
                <c:pt idx="13694">
                  <c:v>2.6807888845376411</c:v>
                </c:pt>
                <c:pt idx="13695">
                  <c:v>2.6826511900503238</c:v>
                </c:pt>
                <c:pt idx="13696">
                  <c:v>2.6845147892798833</c:v>
                </c:pt>
                <c:pt idx="13697">
                  <c:v>2.6863796831054998</c:v>
                </c:pt>
                <c:pt idx="13698">
                  <c:v>2.6882458724656026</c:v>
                </c:pt>
                <c:pt idx="13699">
                  <c:v>2.6901133582406351</c:v>
                </c:pt>
                <c:pt idx="13700">
                  <c:v>2.6919821413116112</c:v>
                </c:pt>
                <c:pt idx="13701">
                  <c:v>2.6938522226189172</c:v>
                </c:pt>
                <c:pt idx="13702">
                  <c:v>2.6957236030448328</c:v>
                </c:pt>
                <c:pt idx="13703">
                  <c:v>2.6975962834722091</c:v>
                </c:pt>
                <c:pt idx="13704">
                  <c:v>2.6994702648433941</c:v>
                </c:pt>
                <c:pt idx="13705">
                  <c:v>2.7013455480425064</c:v>
                </c:pt>
                <c:pt idx="13706">
                  <c:v>2.703222133954239</c:v>
                </c:pt>
                <c:pt idx="13707">
                  <c:v>2.7051000235229052</c:v>
                </c:pt>
                <c:pt idx="13708">
                  <c:v>2.7069792176344674</c:v>
                </c:pt>
                <c:pt idx="13709">
                  <c:v>2.7088597171951734</c:v>
                </c:pt>
                <c:pt idx="13710">
                  <c:v>2.7107415230921763</c:v>
                </c:pt>
                <c:pt idx="13711">
                  <c:v>2.7126246362724156</c:v>
                </c:pt>
                <c:pt idx="13712">
                  <c:v>2.7145090576243196</c:v>
                </c:pt>
                <c:pt idx="13713">
                  <c:v>2.7163947880368911</c:v>
                </c:pt>
                <c:pt idx="13714">
                  <c:v>2.7182818284590451</c:v>
                </c:pt>
                <c:pt idx="13715">
                  <c:v>2.720170179781062</c:v>
                </c:pt>
                <c:pt idx="13716">
                  <c:v>2.7220598428937994</c:v>
                </c:pt>
                <c:pt idx="13717">
                  <c:v>2.72395081874815</c:v>
                </c:pt>
                <c:pt idx="13718">
                  <c:v>2.7258431082362522</c:v>
                </c:pt>
                <c:pt idx="13719">
                  <c:v>2.7277367122508207</c:v>
                </c:pt>
                <c:pt idx="13720">
                  <c:v>2.7296316317447324</c:v>
                </c:pt>
                <c:pt idx="13721">
                  <c:v>2.7315278676119843</c:v>
                </c:pt>
                <c:pt idx="13722">
                  <c:v>2.733425420767043</c:v>
                </c:pt>
                <c:pt idx="13723">
                  <c:v>2.7353242921051066</c:v>
                </c:pt>
                <c:pt idx="13724">
                  <c:v>2.7372244825817025</c:v>
                </c:pt>
                <c:pt idx="13725">
                  <c:v>2.7391259930933147</c:v>
                </c:pt>
                <c:pt idx="13726">
                  <c:v>2.7410288245370094</c:v>
                </c:pt>
                <c:pt idx="13727">
                  <c:v>2.7429329778703062</c:v>
                </c:pt>
                <c:pt idx="13728">
                  <c:v>2.7448384539915596</c:v>
                </c:pt>
                <c:pt idx="13729">
                  <c:v>2.746745253799705</c:v>
                </c:pt>
                <c:pt idx="13730">
                  <c:v>2.7486533782542604</c:v>
                </c:pt>
                <c:pt idx="13731">
                  <c:v>2.7505628282554531</c:v>
                </c:pt>
                <c:pt idx="13732">
                  <c:v>2.7524736047040936</c:v>
                </c:pt>
                <c:pt idx="13733">
                  <c:v>2.7543857085617005</c:v>
                </c:pt>
                <c:pt idx="13734">
                  <c:v>2.7562991407303787</c:v>
                </c:pt>
                <c:pt idx="13735">
                  <c:v>2.7582139021128178</c:v>
                </c:pt>
                <c:pt idx="13736">
                  <c:v>2.7601299936725412</c:v>
                </c:pt>
                <c:pt idx="13737">
                  <c:v>2.7620474163135351</c:v>
                </c:pt>
                <c:pt idx="13738">
                  <c:v>2.7639661709604826</c:v>
                </c:pt>
                <c:pt idx="13739">
                  <c:v>2.7658862585185844</c:v>
                </c:pt>
                <c:pt idx="13740">
                  <c:v>2.7678076799540441</c:v>
                </c:pt>
                <c:pt idx="13741">
                  <c:v>2.7697304361733623</c:v>
                </c:pt>
                <c:pt idx="13742">
                  <c:v>2.7716545280836278</c:v>
                </c:pt>
                <c:pt idx="13743">
                  <c:v>2.7735799566530588</c:v>
                </c:pt>
                <c:pt idx="13744">
                  <c:v>2.775506722790047</c:v>
                </c:pt>
                <c:pt idx="13745">
                  <c:v>2.7774348274035727</c:v>
                </c:pt>
                <c:pt idx="13746">
                  <c:v>2.7793642714638729</c:v>
                </c:pt>
                <c:pt idx="13747">
                  <c:v>2.7812950558812344</c:v>
                </c:pt>
                <c:pt idx="13748">
                  <c:v>2.7832271815665326</c:v>
                </c:pt>
                <c:pt idx="13749">
                  <c:v>2.7851606494920285</c:v>
                </c:pt>
                <c:pt idx="13750">
                  <c:v>2.7870954605699065</c:v>
                </c:pt>
                <c:pt idx="13751">
                  <c:v>2.7890316157129424</c:v>
                </c:pt>
                <c:pt idx="13752">
                  <c:v>2.7909691158954248</c:v>
                </c:pt>
                <c:pt idx="13753">
                  <c:v>2.7929079620314403</c:v>
                </c:pt>
                <c:pt idx="13754">
                  <c:v>2.7948481550560036</c:v>
                </c:pt>
                <c:pt idx="13755">
                  <c:v>2.7967896958844296</c:v>
                </c:pt>
                <c:pt idx="13756">
                  <c:v>2.7987325854937164</c:v>
                </c:pt>
                <c:pt idx="13757">
                  <c:v>2.8006768248004934</c:v>
                </c:pt>
                <c:pt idx="13758">
                  <c:v>2.8026224147219847</c:v>
                </c:pt>
                <c:pt idx="13759">
                  <c:v>2.8045693562372267</c:v>
                </c:pt>
                <c:pt idx="13760">
                  <c:v>2.8065176502647597</c:v>
                </c:pt>
                <c:pt idx="13761">
                  <c:v>2.8084672977237206</c:v>
                </c:pt>
                <c:pt idx="13762">
                  <c:v>2.8104182995951872</c:v>
                </c:pt>
                <c:pt idx="13763">
                  <c:v>2.8123706567996161</c:v>
                </c:pt>
                <c:pt idx="13764">
                  <c:v>2.8143243702580611</c:v>
                </c:pt>
                <c:pt idx="13765">
                  <c:v>2.8162794409536458</c:v>
                </c:pt>
                <c:pt idx="13766">
                  <c:v>2.8182358698087469</c:v>
                </c:pt>
                <c:pt idx="13767">
                  <c:v>2.8201936577668576</c:v>
                </c:pt>
                <c:pt idx="13768">
                  <c:v>2.8221528057515934</c:v>
                </c:pt>
                <c:pt idx="13769">
                  <c:v>2.8241133147488138</c:v>
                </c:pt>
                <c:pt idx="13770">
                  <c:v>2.8260751856834601</c:v>
                </c:pt>
                <c:pt idx="13771">
                  <c:v>2.8280384194810742</c:v>
                </c:pt>
                <c:pt idx="13772">
                  <c:v>2.8300030171295707</c:v>
                </c:pt>
                <c:pt idx="13773">
                  <c:v>2.8319689795558203</c:v>
                </c:pt>
                <c:pt idx="13774">
                  <c:v>2.8339363076872957</c:v>
                </c:pt>
                <c:pt idx="13775">
                  <c:v>2.8359050025139707</c:v>
                </c:pt>
                <c:pt idx="13776">
                  <c:v>2.83787506496465</c:v>
                </c:pt>
                <c:pt idx="13777">
                  <c:v>2.8398464959687395</c:v>
                </c:pt>
                <c:pt idx="13778">
                  <c:v>2.8418192965182794</c:v>
                </c:pt>
                <c:pt idx="13779">
                  <c:v>2.8437934675440095</c:v>
                </c:pt>
                <c:pt idx="13780">
                  <c:v>2.8457690099772748</c:v>
                </c:pt>
                <c:pt idx="13781">
                  <c:v>2.8477459248121844</c:v>
                </c:pt>
                <c:pt idx="13782">
                  <c:v>2.8497242129814193</c:v>
                </c:pt>
                <c:pt idx="13783">
                  <c:v>2.8517038754390156</c:v>
                </c:pt>
                <c:pt idx="13784">
                  <c:v>2.8536849131189084</c:v>
                </c:pt>
                <c:pt idx="13785">
                  <c:v>2.8556673270179713</c:v>
                </c:pt>
                <c:pt idx="13786">
                  <c:v>2.8576511180714808</c:v>
                </c:pt>
                <c:pt idx="13787">
                  <c:v>2.8596362872153196</c:v>
                </c:pt>
                <c:pt idx="13788">
                  <c:v>2.8616228354484403</c:v>
                </c:pt>
                <c:pt idx="13789">
                  <c:v>2.8636107637080706</c:v>
                </c:pt>
                <c:pt idx="13790">
                  <c:v>2.8656000729320441</c:v>
                </c:pt>
                <c:pt idx="13791">
                  <c:v>2.8675907641213971</c:v>
                </c:pt>
                <c:pt idx="13792">
                  <c:v>2.8695828382153117</c:v>
                </c:pt>
                <c:pt idx="13793">
                  <c:v>2.8715762961535778</c:v>
                </c:pt>
                <c:pt idx="13794">
                  <c:v>2.8735711389393193</c:v>
                </c:pt>
                <c:pt idx="13795">
                  <c:v>2.8755673675136761</c:v>
                </c:pt>
                <c:pt idx="13796">
                  <c:v>2.8775649828183991</c:v>
                </c:pt>
                <c:pt idx="13797">
                  <c:v>2.8795639858587037</c:v>
                </c:pt>
                <c:pt idx="13798">
                  <c:v>2.8815643775776927</c:v>
                </c:pt>
                <c:pt idx="13799">
                  <c:v>2.8835661589400616</c:v>
                </c:pt>
                <c:pt idx="13800">
                  <c:v>2.8855693308901804</c:v>
                </c:pt>
                <c:pt idx="13801">
                  <c:v>2.8875738944360605</c:v>
                </c:pt>
                <c:pt idx="13802">
                  <c:v>2.8895798505234285</c:v>
                </c:pt>
                <c:pt idx="13803">
                  <c:v>2.8915872000986238</c:v>
                </c:pt>
                <c:pt idx="13804">
                  <c:v>2.8935959441717611</c:v>
                </c:pt>
                <c:pt idx="13805">
                  <c:v>2.895606083690538</c:v>
                </c:pt>
                <c:pt idx="13806">
                  <c:v>2.8976176196032681</c:v>
                </c:pt>
                <c:pt idx="13807">
                  <c:v>2.8996305529221722</c:v>
                </c:pt>
                <c:pt idx="13808">
                  <c:v>2.9016448845969256</c:v>
                </c:pt>
                <c:pt idx="13809">
                  <c:v>2.9036606155778184</c:v>
                </c:pt>
                <c:pt idx="13810">
                  <c:v>2.9056777468791823</c:v>
                </c:pt>
                <c:pt idx="13811">
                  <c:v>2.9076962794526739</c:v>
                </c:pt>
                <c:pt idx="13812">
                  <c:v>2.9097162142717359</c:v>
                </c:pt>
                <c:pt idx="13813">
                  <c:v>2.9117375522893023</c:v>
                </c:pt>
                <c:pt idx="13814">
                  <c:v>2.9137602945225272</c:v>
                </c:pt>
                <c:pt idx="13815">
                  <c:v>2.9157844419257124</c:v>
                </c:pt>
                <c:pt idx="13816">
                  <c:v>2.9178099954537804</c:v>
                </c:pt>
                <c:pt idx="13817">
                  <c:v>2.9198369561260047</c:v>
                </c:pt>
                <c:pt idx="13818">
                  <c:v>2.921865324898679</c:v>
                </c:pt>
                <c:pt idx="13819">
                  <c:v>2.9238951027287157</c:v>
                </c:pt>
                <c:pt idx="13820">
                  <c:v>2.9259262906375154</c:v>
                </c:pt>
                <c:pt idx="13821">
                  <c:v>2.9279588895833655</c:v>
                </c:pt>
                <c:pt idx="13822">
                  <c:v>2.9299929005251744</c:v>
                </c:pt>
                <c:pt idx="13823">
                  <c:v>2.9320283244864722</c:v>
                </c:pt>
                <c:pt idx="13824">
                  <c:v>2.9340651624275451</c:v>
                </c:pt>
                <c:pt idx="13825">
                  <c:v>2.9361034153093017</c:v>
                </c:pt>
                <c:pt idx="13826">
                  <c:v>2.9381430841574065</c:v>
                </c:pt>
                <c:pt idx="13827">
                  <c:v>2.940184169934148</c:v>
                </c:pt>
                <c:pt idx="13828">
                  <c:v>2.9422266736238467</c:v>
                </c:pt>
                <c:pt idx="13829">
                  <c:v>2.944270596190083</c:v>
                </c:pt>
                <c:pt idx="13830">
                  <c:v>2.946315938661376</c:v>
                </c:pt>
                <c:pt idx="13831">
                  <c:v>2.9483627020026901</c:v>
                </c:pt>
                <c:pt idx="13832">
                  <c:v>2.9504108871796162</c:v>
                </c:pt>
                <c:pt idx="13833">
                  <c:v>2.9524604952228177</c:v>
                </c:pt>
                <c:pt idx="13834">
                  <c:v>2.9545115270992723</c:v>
                </c:pt>
                <c:pt idx="13835">
                  <c:v>2.9565639837765842</c:v>
                </c:pt>
                <c:pt idx="13836">
                  <c:v>2.958617866287566</c:v>
                </c:pt>
                <c:pt idx="13837">
                  <c:v>2.9606731756012121</c:v>
                </c:pt>
                <c:pt idx="13838">
                  <c:v>2.9627299126871449</c:v>
                </c:pt>
                <c:pt idx="13839">
                  <c:v>2.9647880785803307</c:v>
                </c:pt>
                <c:pt idx="13840">
                  <c:v>2.9668476742517851</c:v>
                </c:pt>
                <c:pt idx="13841">
                  <c:v>2.9689087006731518</c:v>
                </c:pt>
                <c:pt idx="13842">
                  <c:v>2.9709711588815568</c:v>
                </c:pt>
                <c:pt idx="13843">
                  <c:v>2.97303504985004</c:v>
                </c:pt>
                <c:pt idx="13844">
                  <c:v>2.9751003745739184</c:v>
                </c:pt>
                <c:pt idx="13845">
                  <c:v>2.9771671340275403</c:v>
                </c:pt>
                <c:pt idx="13846">
                  <c:v>2.9792353292509151</c:v>
                </c:pt>
                <c:pt idx="13847">
                  <c:v>2.9813049612197897</c:v>
                </c:pt>
                <c:pt idx="13848">
                  <c:v>2.9833760309105442</c:v>
                </c:pt>
                <c:pt idx="13849">
                  <c:v>2.9854485393653558</c:v>
                </c:pt>
                <c:pt idx="13850">
                  <c:v>2.9875224875620074</c:v>
                </c:pt>
                <c:pt idx="13851">
                  <c:v>2.9895978764789146</c:v>
                </c:pt>
                <c:pt idx="13852">
                  <c:v>2.9916747071604295</c:v>
                </c:pt>
                <c:pt idx="13853">
                  <c:v>2.9937529805863723</c:v>
                </c:pt>
                <c:pt idx="13854">
                  <c:v>2.9958326977372001</c:v>
                </c:pt>
                <c:pt idx="13855">
                  <c:v>2.9979138596594428</c:v>
                </c:pt>
                <c:pt idx="13856">
                  <c:v>2.9999964673349648</c:v>
                </c:pt>
                <c:pt idx="13857">
                  <c:v>3.0020805217681099</c:v>
                </c:pt>
                <c:pt idx="13858">
                  <c:v>3.0041660239420613</c:v>
                </c:pt>
                <c:pt idx="13859">
                  <c:v>3.006252974906261</c:v>
                </c:pt>
                <c:pt idx="13860">
                  <c:v>3.0083413756453039</c:v>
                </c:pt>
                <c:pt idx="13861">
                  <c:v>3.0104312271444247</c:v>
                </c:pt>
                <c:pt idx="13862">
                  <c:v>3.0125225304552519</c:v>
                </c:pt>
                <c:pt idx="13863">
                  <c:v>3.0146152865644358</c:v>
                </c:pt>
                <c:pt idx="13864">
                  <c:v>3.016709496459264</c:v>
                </c:pt>
                <c:pt idx="13865">
                  <c:v>3.0188051611935598</c:v>
                </c:pt>
                <c:pt idx="13866">
                  <c:v>3.0209022817560305</c:v>
                </c:pt>
                <c:pt idx="13867">
                  <c:v>3.0230008591360225</c:v>
                </c:pt>
                <c:pt idx="13868">
                  <c:v>3.0251008943895576</c:v>
                </c:pt>
                <c:pt idx="13869">
                  <c:v>3.0272023885074035</c:v>
                </c:pt>
                <c:pt idx="13870">
                  <c:v>3.0293053424809719</c:v>
                </c:pt>
                <c:pt idx="13871">
                  <c:v>3.0314097573684853</c:v>
                </c:pt>
                <c:pt idx="13872">
                  <c:v>3.0335156341627787</c:v>
                </c:pt>
                <c:pt idx="13873">
                  <c:v>3.0356229738794176</c:v>
                </c:pt>
                <c:pt idx="13874">
                  <c:v>3.0377317775125707</c:v>
                </c:pt>
                <c:pt idx="13875">
                  <c:v>3.0398420461234053</c:v>
                </c:pt>
                <c:pt idx="13876">
                  <c:v>3.0419537807075168</c:v>
                </c:pt>
                <c:pt idx="13877">
                  <c:v>3.0440669822611479</c:v>
                </c:pt>
                <c:pt idx="13878">
                  <c:v>3.0461816518476783</c:v>
                </c:pt>
                <c:pt idx="13879">
                  <c:v>3.0482977904647806</c:v>
                </c:pt>
                <c:pt idx="13880">
                  <c:v>3.0504153991107748</c:v>
                </c:pt>
                <c:pt idx="13881">
                  <c:v>3.0525344788512578</c:v>
                </c:pt>
                <c:pt idx="13882">
                  <c:v>3.0546550306859839</c:v>
                </c:pt>
                <c:pt idx="13883">
                  <c:v>3.056777055615354</c:v>
                </c:pt>
                <c:pt idx="13884">
                  <c:v>3.0589005547071877</c:v>
                </c:pt>
                <c:pt idx="13885">
                  <c:v>3.0610255289633241</c:v>
                </c:pt>
                <c:pt idx="13886">
                  <c:v>3.0631519793862512</c:v>
                </c:pt>
                <c:pt idx="13887">
                  <c:v>3.0652799070460155</c:v>
                </c:pt>
                <c:pt idx="13888">
                  <c:v>3.0674093129465447</c:v>
                </c:pt>
                <c:pt idx="13889">
                  <c:v>3.0695401981147512</c:v>
                </c:pt>
                <c:pt idx="13890">
                  <c:v>3.0716725635559121</c:v>
                </c:pt>
                <c:pt idx="13891">
                  <c:v>3.0738064103430505</c:v>
                </c:pt>
                <c:pt idx="13892">
                  <c:v>3.0759417394828863</c:v>
                </c:pt>
                <c:pt idx="13893">
                  <c:v>3.0780785519827929</c:v>
                </c:pt>
                <c:pt idx="13894">
                  <c:v>3.080216848918031</c:v>
                </c:pt>
                <c:pt idx="13895">
                  <c:v>3.0823566312974213</c:v>
                </c:pt>
                <c:pt idx="13896">
                  <c:v>3.0844979001304367</c:v>
                </c:pt>
                <c:pt idx="13897">
                  <c:v>3.0866406564945814</c:v>
                </c:pt>
                <c:pt idx="13898">
                  <c:v>3.0887849014007789</c:v>
                </c:pt>
                <c:pt idx="13899">
                  <c:v>3.0909306358606083</c:v>
                </c:pt>
                <c:pt idx="13900">
                  <c:v>3.0930778609538203</c:v>
                </c:pt>
                <c:pt idx="13901">
                  <c:v>3.0952265776934471</c:v>
                </c:pt>
                <c:pt idx="13902">
                  <c:v>3.0973767871157136</c:v>
                </c:pt>
                <c:pt idx="13903">
                  <c:v>3.0995284902350133</c:v>
                </c:pt>
                <c:pt idx="13904">
                  <c:v>3.1016816881341001</c:v>
                </c:pt>
                <c:pt idx="13905">
                  <c:v>3.1038363818288239</c:v>
                </c:pt>
                <c:pt idx="13906">
                  <c:v>3.1059925723356936</c:v>
                </c:pt>
                <c:pt idx="13907">
                  <c:v>3.1081502607397211</c:v>
                </c:pt>
                <c:pt idx="13908">
                  <c:v>3.1103094480588749</c:v>
                </c:pt>
                <c:pt idx="13909">
                  <c:v>3.1124701353117832</c:v>
                </c:pt>
                <c:pt idx="13910">
                  <c:v>3.1146323235857216</c:v>
                </c:pt>
                <c:pt idx="13911">
                  <c:v>3.1167960139007809</c:v>
                </c:pt>
                <c:pt idx="13912">
                  <c:v>3.1189612072777146</c:v>
                </c:pt>
                <c:pt idx="13913">
                  <c:v>3.1211279048060652</c:v>
                </c:pt>
                <c:pt idx="13914">
                  <c:v>3.1232961075080512</c:v>
                </c:pt>
                <c:pt idx="13915">
                  <c:v>3.1254658164065541</c:v>
                </c:pt>
                <c:pt idx="13916">
                  <c:v>3.1276370325933889</c:v>
                </c:pt>
                <c:pt idx="13917">
                  <c:v>3.1298097570929064</c:v>
                </c:pt>
                <c:pt idx="13918">
                  <c:v>3.1319839909529099</c:v>
                </c:pt>
                <c:pt idx="13919">
                  <c:v>3.1341597351991259</c:v>
                </c:pt>
                <c:pt idx="13920">
                  <c:v>3.1363369909264063</c:v>
                </c:pt>
                <c:pt idx="13921">
                  <c:v>3.1385157591619515</c:v>
                </c:pt>
                <c:pt idx="13922">
                  <c:v>3.1406960409336273</c:v>
                </c:pt>
                <c:pt idx="13923">
                  <c:v>3.1428778373385691</c:v>
                </c:pt>
                <c:pt idx="13924">
                  <c:v>3.1450611494061187</c:v>
                </c:pt>
                <c:pt idx="13925">
                  <c:v>3.147245978166286</c:v>
                </c:pt>
                <c:pt idx="13926">
                  <c:v>3.1494323247184943</c:v>
                </c:pt>
                <c:pt idx="13927">
                  <c:v>3.1516201900942327</c:v>
                </c:pt>
                <c:pt idx="13928">
                  <c:v>3.153809575325659</c:v>
                </c:pt>
                <c:pt idx="13929">
                  <c:v>3.1560004815144893</c:v>
                </c:pt>
                <c:pt idx="13930">
                  <c:v>3.1581929096943635</c:v>
                </c:pt>
                <c:pt idx="13931">
                  <c:v>3.160386860899592</c:v>
                </c:pt>
                <c:pt idx="13932">
                  <c:v>3.1625823362341885</c:v>
                </c:pt>
                <c:pt idx="13933">
                  <c:v>3.1647793367339494</c:v>
                </c:pt>
                <c:pt idx="13934">
                  <c:v>3.1669778634583841</c:v>
                </c:pt>
                <c:pt idx="13935">
                  <c:v>3.169177917444681</c:v>
                </c:pt>
                <c:pt idx="13936">
                  <c:v>3.1713794997999236</c:v>
                </c:pt>
                <c:pt idx="13937">
                  <c:v>3.1735826115627903</c:v>
                </c:pt>
                <c:pt idx="13938">
                  <c:v>3.1757872537726306</c:v>
                </c:pt>
                <c:pt idx="13939">
                  <c:v>3.1779934275388384</c:v>
                </c:pt>
                <c:pt idx="13940">
                  <c:v>3.1802011339022567</c:v>
                </c:pt>
                <c:pt idx="13941">
                  <c:v>3.1824103739044038</c:v>
                </c:pt>
                <c:pt idx="13942">
                  <c:v>3.1846211486569866</c:v>
                </c:pt>
                <c:pt idx="13943">
                  <c:v>3.1868334592030196</c:v>
                </c:pt>
                <c:pt idx="13944">
                  <c:v>3.189047306586192</c:v>
                </c:pt>
                <c:pt idx="13945">
                  <c:v>3.1912626919205302</c:v>
                </c:pt>
                <c:pt idx="13946">
                  <c:v>3.1934796162512229</c:v>
                </c:pt>
                <c:pt idx="13947">
                  <c:v>3.1956980806473889</c:v>
                </c:pt>
                <c:pt idx="13948">
                  <c:v>3.1979180861556218</c:v>
                </c:pt>
                <c:pt idx="13949">
                  <c:v>3.2001396338930457</c:v>
                </c:pt>
                <c:pt idx="13950">
                  <c:v>3.2023627249077569</c:v>
                </c:pt>
                <c:pt idx="13951">
                  <c:v>3.2045873602485315</c:v>
                </c:pt>
                <c:pt idx="13952">
                  <c:v>3.206813541034824</c:v>
                </c:pt>
                <c:pt idx="13953">
                  <c:v>3.2090412683169167</c:v>
                </c:pt>
                <c:pt idx="13954">
                  <c:v>3.2112705431457722</c:v>
                </c:pt>
                <c:pt idx="13955">
                  <c:v>3.2135013666431802</c:v>
                </c:pt>
                <c:pt idx="13956">
                  <c:v>3.2157337398616126</c:v>
                </c:pt>
                <c:pt idx="13957">
                  <c:v>3.2179676638542247</c:v>
                </c:pt>
                <c:pt idx="13958">
                  <c:v>3.2202031397451445</c:v>
                </c:pt>
                <c:pt idx="13959">
                  <c:v>3.2224401685890403</c:v>
                </c:pt>
                <c:pt idx="13960">
                  <c:v>3.2246787514412629</c:v>
                </c:pt>
                <c:pt idx="13961">
                  <c:v>3.2269188894282852</c:v>
                </c:pt>
                <c:pt idx="13962">
                  <c:v>3.2291605836069741</c:v>
                </c:pt>
                <c:pt idx="13963">
                  <c:v>3.2314038350583938</c:v>
                </c:pt>
                <c:pt idx="13964">
                  <c:v>3.2336486448408315</c:v>
                </c:pt>
                <c:pt idx="13965">
                  <c:v>3.2358950140838929</c:v>
                </c:pt>
                <c:pt idx="13966">
                  <c:v>3.238142943847385</c:v>
                </c:pt>
                <c:pt idx="13967">
                  <c:v>3.2403924351918021</c:v>
                </c:pt>
                <c:pt idx="13968">
                  <c:v>3.2426434892491054</c:v>
                </c:pt>
                <c:pt idx="13969">
                  <c:v>3.2448961070813129</c:v>
                </c:pt>
                <c:pt idx="13970">
                  <c:v>3.2471502897511302</c:v>
                </c:pt>
                <c:pt idx="13971">
                  <c:v>3.24940603839288</c:v>
                </c:pt>
                <c:pt idx="13972">
                  <c:v>3.2516633540707933</c:v>
                </c:pt>
                <c:pt idx="13973">
                  <c:v>3.2539222378497934</c:v>
                </c:pt>
                <c:pt idx="13974">
                  <c:v>3.2561826908665679</c:v>
                </c:pt>
                <c:pt idx="13975">
                  <c:v>3.2584447141875685</c:v>
                </c:pt>
                <c:pt idx="13976">
                  <c:v>3.2607083088799378</c:v>
                </c:pt>
                <c:pt idx="13977">
                  <c:v>3.2629734760827347</c:v>
                </c:pt>
                <c:pt idx="13978">
                  <c:v>3.2652402168646351</c:v>
                </c:pt>
                <c:pt idx="13979">
                  <c:v>3.2675085323187814</c:v>
                </c:pt>
                <c:pt idx="13980">
                  <c:v>3.2697784235152847</c:v>
                </c:pt>
                <c:pt idx="13981">
                  <c:v>3.2720498915963732</c:v>
                </c:pt>
                <c:pt idx="13982">
                  <c:v>3.2743229376336944</c:v>
                </c:pt>
                <c:pt idx="13983">
                  <c:v>3.2765975626995916</c:v>
                </c:pt>
                <c:pt idx="13984">
                  <c:v>3.2788737679386735</c:v>
                </c:pt>
                <c:pt idx="13985">
                  <c:v>3.2811515544248242</c:v>
                </c:pt>
                <c:pt idx="13986">
                  <c:v>3.2834309232326229</c:v>
                </c:pt>
                <c:pt idx="13987">
                  <c:v>3.2857118755090657</c:v>
                </c:pt>
                <c:pt idx="13988">
                  <c:v>3.287994412330276</c:v>
                </c:pt>
                <c:pt idx="13989">
                  <c:v>3.2902785347730736</c:v>
                </c:pt>
                <c:pt idx="13990">
                  <c:v>3.2925642439868468</c:v>
                </c:pt>
                <c:pt idx="13991">
                  <c:v>3.2948515410499635</c:v>
                </c:pt>
                <c:pt idx="13992">
                  <c:v>3.2971404270654796</c:v>
                </c:pt>
                <c:pt idx="13993">
                  <c:v>3.2994309031132101</c:v>
                </c:pt>
                <c:pt idx="13994">
                  <c:v>3.3017229703457418</c:v>
                </c:pt>
                <c:pt idx="13995">
                  <c:v>3.3040166298444404</c:v>
                </c:pt>
                <c:pt idx="13996">
                  <c:v>3.3063118826913747</c:v>
                </c:pt>
                <c:pt idx="13997">
                  <c:v>3.308608730041533</c:v>
                </c:pt>
                <c:pt idx="13998">
                  <c:v>3.310907172978538</c:v>
                </c:pt>
                <c:pt idx="13999">
                  <c:v>3.3132072125867134</c:v>
                </c:pt>
                <c:pt idx="14000">
                  <c:v>3.3155088500234577</c:v>
                </c:pt>
                <c:pt idx="14001">
                  <c:v>3.3178120863746532</c:v>
                </c:pt>
                <c:pt idx="14002">
                  <c:v>3.3201169227268847</c:v>
                </c:pt>
                <c:pt idx="14003">
                  <c:v>3.3224233602399647</c:v>
                </c:pt>
                <c:pt idx="14004">
                  <c:v>3.3247314000020394</c:v>
                </c:pt>
                <c:pt idx="14005">
                  <c:v>3.3270410431019606</c:v>
                </c:pt>
                <c:pt idx="14006">
                  <c:v>3.329352290701959</c:v>
                </c:pt>
                <c:pt idx="14007">
                  <c:v>3.3316651438924505</c:v>
                </c:pt>
                <c:pt idx="14008">
                  <c:v>3.3339796037888156</c:v>
                </c:pt>
                <c:pt idx="14009">
                  <c:v>3.3362956714829353</c:v>
                </c:pt>
                <c:pt idx="14010">
                  <c:v>3.3386133481402727</c:v>
                </c:pt>
                <c:pt idx="14011">
                  <c:v>3.3409326348542763</c:v>
                </c:pt>
                <c:pt idx="14012">
                  <c:v>3.3432535327191051</c:v>
                </c:pt>
                <c:pt idx="14013">
                  <c:v>3.345576042902652</c:v>
                </c:pt>
                <c:pt idx="14014">
                  <c:v>3.3479001665006471</c:v>
                </c:pt>
                <c:pt idx="14015">
                  <c:v>3.35022590460953</c:v>
                </c:pt>
                <c:pt idx="14016">
                  <c:v>3.35255325839963</c:v>
                </c:pt>
                <c:pt idx="14017">
                  <c:v>3.3548822289689615</c:v>
                </c:pt>
                <c:pt idx="14018">
                  <c:v>3.3572128174162517</c:v>
                </c:pt>
                <c:pt idx="14019">
                  <c:v>3.35954502491427</c:v>
                </c:pt>
                <c:pt idx="14020">
                  <c:v>3.3618788525633216</c:v>
                </c:pt>
                <c:pt idx="14021">
                  <c:v>3.3642143014644237</c:v>
                </c:pt>
                <c:pt idx="14022">
                  <c:v>3.3665513727927925</c:v>
                </c:pt>
                <c:pt idx="14023">
                  <c:v>3.3688900676510274</c:v>
                </c:pt>
                <c:pt idx="14024">
                  <c:v>3.3712303871669711</c:v>
                </c:pt>
                <c:pt idx="14025">
                  <c:v>3.373572332444704</c:v>
                </c:pt>
                <c:pt idx="14026">
                  <c:v>3.3759159046627114</c:v>
                </c:pt>
                <c:pt idx="14027">
                  <c:v>3.3782611049266595</c:v>
                </c:pt>
                <c:pt idx="14028">
                  <c:v>3.3806079343429309</c:v>
                </c:pt>
                <c:pt idx="14029">
                  <c:v>3.382956394092469</c:v>
                </c:pt>
                <c:pt idx="14030">
                  <c:v>3.3853064852832455</c:v>
                </c:pt>
                <c:pt idx="14031">
                  <c:v>3.3876582090239511</c:v>
                </c:pt>
                <c:pt idx="14032">
                  <c:v>3.3900115664979911</c:v>
                </c:pt>
                <c:pt idx="14033">
                  <c:v>3.3923665588156484</c:v>
                </c:pt>
                <c:pt idx="14034">
                  <c:v>3.3947231870879255</c:v>
                </c:pt>
                <c:pt idx="14035">
                  <c:v>3.3970814525006965</c:v>
                </c:pt>
                <c:pt idx="14036">
                  <c:v>3.3994413561665588</c:v>
                </c:pt>
                <c:pt idx="14037">
                  <c:v>3.4018028992235845</c:v>
                </c:pt>
                <c:pt idx="14038">
                  <c:v>3.4041660827858653</c:v>
                </c:pt>
                <c:pt idx="14039">
                  <c:v>3.4065309080425745</c:v>
                </c:pt>
                <c:pt idx="14040">
                  <c:v>3.4088973761094046</c:v>
                </c:pt>
                <c:pt idx="14041">
                  <c:v>3.4112654881027722</c:v>
                </c:pt>
                <c:pt idx="14042">
                  <c:v>3.4136352452143299</c:v>
                </c:pt>
                <c:pt idx="14043">
                  <c:v>3.4160066485620977</c:v>
                </c:pt>
                <c:pt idx="14044">
                  <c:v>3.4183796992648197</c:v>
                </c:pt>
                <c:pt idx="14045">
                  <c:v>3.420754398516634</c:v>
                </c:pt>
                <c:pt idx="14046">
                  <c:v>3.4231307474378916</c:v>
                </c:pt>
                <c:pt idx="14047">
                  <c:v>3.4255087471496708</c:v>
                </c:pt>
                <c:pt idx="14048">
                  <c:v>3.4278883988485997</c:v>
                </c:pt>
                <c:pt idx="14049">
                  <c:v>3.4302697036573662</c:v>
                </c:pt>
                <c:pt idx="14050">
                  <c:v>3.4326526626993856</c:v>
                </c:pt>
                <c:pt idx="14051">
                  <c:v>3.4350372771737825</c:v>
                </c:pt>
                <c:pt idx="14052">
                  <c:v>3.4374235482055853</c:v>
                </c:pt>
                <c:pt idx="14053">
                  <c:v>3.439811476945581</c:v>
                </c:pt>
                <c:pt idx="14054">
                  <c:v>3.4422010645203103</c:v>
                </c:pt>
                <c:pt idx="14055">
                  <c:v>3.4445923121322326</c:v>
                </c:pt>
                <c:pt idx="14056">
                  <c:v>3.4469852209095064</c:v>
                </c:pt>
                <c:pt idx="14057">
                  <c:v>3.4493797919810221</c:v>
                </c:pt>
                <c:pt idx="14058">
                  <c:v>3.4517760265517463</c:v>
                </c:pt>
                <c:pt idx="14059">
                  <c:v>3.4541739257521908</c:v>
                </c:pt>
                <c:pt idx="14060">
                  <c:v>3.4565734907136001</c:v>
                </c:pt>
                <c:pt idx="14061">
                  <c:v>3.458974722643454</c:v>
                </c:pt>
                <c:pt idx="14062">
                  <c:v>3.4613776226746213</c:v>
                </c:pt>
                <c:pt idx="14063">
                  <c:v>3.4637821919407061</c:v>
                </c:pt>
                <c:pt idx="14064">
                  <c:v>3.4661884316517066</c:v>
                </c:pt>
                <c:pt idx="14065">
                  <c:v>3.4685963429428548</c:v>
                </c:pt>
                <c:pt idx="14066">
                  <c:v>3.4710059269501179</c:v>
                </c:pt>
                <c:pt idx="14067">
                  <c:v>3.4734171848860176</c:v>
                </c:pt>
                <c:pt idx="14068">
                  <c:v>3.4758301178881537</c:v>
                </c:pt>
                <c:pt idx="14069">
                  <c:v>3.47824472712017</c:v>
                </c:pt>
                <c:pt idx="14070">
                  <c:v>3.4806610137211944</c:v>
                </c:pt>
                <c:pt idx="14071">
                  <c:v>3.4830789789071219</c:v>
                </c:pt>
                <c:pt idx="14072">
                  <c:v>3.4854986238187156</c:v>
                </c:pt>
                <c:pt idx="14073">
                  <c:v>3.4879199495974786</c:v>
                </c:pt>
                <c:pt idx="14074">
                  <c:v>3.4903429574618414</c:v>
                </c:pt>
                <c:pt idx="14075">
                  <c:v>3.4927676485549468</c:v>
                </c:pt>
                <c:pt idx="14076">
                  <c:v>3.4951940240206785</c:v>
                </c:pt>
                <c:pt idx="14077">
                  <c:v>3.4976220850800082</c:v>
                </c:pt>
                <c:pt idx="14078">
                  <c:v>3.5000518328784622</c:v>
                </c:pt>
                <c:pt idx="14079">
                  <c:v>3.50248326856231</c:v>
                </c:pt>
                <c:pt idx="14080">
                  <c:v>3.5049163933550695</c:v>
                </c:pt>
                <c:pt idx="14081">
                  <c:v>3.5073512084046565</c:v>
                </c:pt>
                <c:pt idx="14082">
                  <c:v>3.5097877148852676</c:v>
                </c:pt>
                <c:pt idx="14083">
                  <c:v>3.5122259139463612</c:v>
                </c:pt>
                <c:pt idx="14084">
                  <c:v>3.514665806814858</c:v>
                </c:pt>
                <c:pt idx="14085">
                  <c:v>3.5171073946418674</c:v>
                </c:pt>
                <c:pt idx="14086">
                  <c:v>3.5195506785792441</c:v>
                </c:pt>
                <c:pt idx="14087">
                  <c:v>3.5219956598564677</c:v>
                </c:pt>
                <c:pt idx="14088">
                  <c:v>3.5244423396270483</c:v>
                </c:pt>
                <c:pt idx="14089">
                  <c:v>3.5268907190452428</c:v>
                </c:pt>
                <c:pt idx="14090">
                  <c:v>3.5293407993430952</c:v>
                </c:pt>
                <c:pt idx="14091">
                  <c:v>3.5317925816765205</c:v>
                </c:pt>
                <c:pt idx="14092">
                  <c:v>3.5342460672021838</c:v>
                </c:pt>
                <c:pt idx="14093">
                  <c:v>3.5367012571546974</c:v>
                </c:pt>
                <c:pt idx="14094">
                  <c:v>3.5391581526923881</c:v>
                </c:pt>
                <c:pt idx="14095">
                  <c:v>3.5416167549743323</c:v>
                </c:pt>
                <c:pt idx="14096">
                  <c:v>3.544077065237718</c:v>
                </c:pt>
                <c:pt idx="14097">
                  <c:v>3.5465390846432867</c:v>
                </c:pt>
                <c:pt idx="14098">
                  <c:v>3.5490028143783547</c:v>
                </c:pt>
                <c:pt idx="14099">
                  <c:v>3.5514682556052235</c:v>
                </c:pt>
                <c:pt idx="14100">
                  <c:v>3.5539354095645224</c:v>
                </c:pt>
                <c:pt idx="14101">
                  <c:v>3.5564042774202216</c:v>
                </c:pt>
                <c:pt idx="14102">
                  <c:v>3.5588748603370455</c:v>
                </c:pt>
                <c:pt idx="14103">
                  <c:v>3.561347159558212</c:v>
                </c:pt>
                <c:pt idx="14104">
                  <c:v>3.563821176250118</c:v>
                </c:pt>
                <c:pt idx="14105">
                  <c:v>3.5662969115799177</c:v>
                </c:pt>
                <c:pt idx="14106">
                  <c:v>3.5687743667934204</c:v>
                </c:pt>
                <c:pt idx="14107">
                  <c:v>3.571253543059457</c:v>
                </c:pt>
                <c:pt idx="14108">
                  <c:v>3.5737344415476153</c:v>
                </c:pt>
                <c:pt idx="14109">
                  <c:v>3.5762170635063026</c:v>
                </c:pt>
                <c:pt idx="14110">
                  <c:v>3.5787014101067869</c:v>
                </c:pt>
                <c:pt idx="14111">
                  <c:v>3.5811874825210959</c:v>
                </c:pt>
                <c:pt idx="14112">
                  <c:v>3.5836752820002404</c:v>
                </c:pt>
                <c:pt idx="14113">
                  <c:v>3.5861648097179311</c:v>
                </c:pt>
                <c:pt idx="14114">
                  <c:v>3.5886560668747509</c:v>
                </c:pt>
                <c:pt idx="14115">
                  <c:v>3.5911490546459861</c:v>
                </c:pt>
                <c:pt idx="14116">
                  <c:v>3.5936437742861291</c:v>
                </c:pt>
                <c:pt idx="14117">
                  <c:v>3.5961402269721545</c:v>
                </c:pt>
                <c:pt idx="14118">
                  <c:v>3.5986384138818011</c:v>
                </c:pt>
                <c:pt idx="14119">
                  <c:v>3.6011383362721756</c:v>
                </c:pt>
                <c:pt idx="14120">
                  <c:v>3.603639995322709</c:v>
                </c:pt>
                <c:pt idx="14121">
                  <c:v>3.6061433922135957</c:v>
                </c:pt>
                <c:pt idx="14122">
                  <c:v>3.6086485282045642</c:v>
                </c:pt>
                <c:pt idx="14123">
                  <c:v>3.6111554044775045</c:v>
                </c:pt>
                <c:pt idx="14124">
                  <c:v>3.6136640222150724</c:v>
                </c:pt>
                <c:pt idx="14125">
                  <c:v>3.6161743826796249</c:v>
                </c:pt>
                <c:pt idx="14126">
                  <c:v>3.6186864870555153</c:v>
                </c:pt>
                <c:pt idx="14127">
                  <c:v>3.6212003365542147</c:v>
                </c:pt>
                <c:pt idx="14128">
                  <c:v>3.6237159323616686</c:v>
                </c:pt>
                <c:pt idx="14129">
                  <c:v>3.6262332757437448</c:v>
                </c:pt>
                <c:pt idx="14130">
                  <c:v>3.6287523678880915</c:v>
                </c:pt>
                <c:pt idx="14131">
                  <c:v>3.631273209983128</c:v>
                </c:pt>
                <c:pt idx="14132">
                  <c:v>3.6337958032973625</c:v>
                </c:pt>
                <c:pt idx="14133">
                  <c:v>3.6363201490209205</c:v>
                </c:pt>
                <c:pt idx="14134">
                  <c:v>3.6388462483446991</c:v>
                </c:pt>
                <c:pt idx="14135">
                  <c:v>3.6413741025398516</c:v>
                </c:pt>
                <c:pt idx="14136">
                  <c:v>3.6439037127989864</c:v>
                </c:pt>
                <c:pt idx="14137">
                  <c:v>3.6464350803154835</c:v>
                </c:pt>
                <c:pt idx="14138">
                  <c:v>3.6489682063631479</c:v>
                </c:pt>
                <c:pt idx="14139">
                  <c:v>3.6515030921370739</c:v>
                </c:pt>
                <c:pt idx="14140">
                  <c:v>3.654039738833132</c:v>
                </c:pt>
                <c:pt idx="14141">
                  <c:v>3.6565781477277826</c:v>
                </c:pt>
                <c:pt idx="14142">
                  <c:v>3.6591183200186128</c:v>
                </c:pt>
                <c:pt idx="14143">
                  <c:v>3.6616602569306291</c:v>
                </c:pt>
                <c:pt idx="14144">
                  <c:v>3.6642039596630274</c:v>
                </c:pt>
                <c:pt idx="14145">
                  <c:v>3.6667494294958192</c:v>
                </c:pt>
                <c:pt idx="14146">
                  <c:v>3.6692966676299235</c:v>
                </c:pt>
                <c:pt idx="14147">
                  <c:v>3.6718456752670368</c:v>
                </c:pt>
                <c:pt idx="14148">
                  <c:v>3.6743964536898401</c:v>
                </c:pt>
                <c:pt idx="14149">
                  <c:v>3.6769490041017567</c:v>
                </c:pt>
                <c:pt idx="14150">
                  <c:v>3.6795033277069904</c:v>
                </c:pt>
                <c:pt idx="14151">
                  <c:v>3.6820594257908961</c:v>
                </c:pt>
                <c:pt idx="14152">
                  <c:v>3.6846172995594078</c:v>
                </c:pt>
                <c:pt idx="14153">
                  <c:v>3.6871769502192393</c:v>
                </c:pt>
                <c:pt idx="14154">
                  <c:v>3.6897383790584275</c:v>
                </c:pt>
                <c:pt idx="14155">
                  <c:v>3.6923015872854199</c:v>
                </c:pt>
                <c:pt idx="14156">
                  <c:v>3.6948665761094488</c:v>
                </c:pt>
                <c:pt idx="14157">
                  <c:v>3.6974333468212359</c:v>
                </c:pt>
                <c:pt idx="14158">
                  <c:v>3.7000019006317495</c:v>
                </c:pt>
                <c:pt idx="14159">
                  <c:v>3.7025722387796831</c:v>
                </c:pt>
                <c:pt idx="14160">
                  <c:v>3.7051443624776312</c:v>
                </c:pt>
                <c:pt idx="14161">
                  <c:v>3.707718273019907</c:v>
                </c:pt>
                <c:pt idx="14162">
                  <c:v>3.710293971620847</c:v>
                </c:pt>
                <c:pt idx="14163">
                  <c:v>3.7128714594955752</c:v>
                </c:pt>
                <c:pt idx="14164">
                  <c:v>3.7154507379411039</c:v>
                </c:pt>
                <c:pt idx="14165">
                  <c:v>3.7180318081743025</c:v>
                </c:pt>
                <c:pt idx="14166">
                  <c:v>3.7206146714128283</c:v>
                </c:pt>
                <c:pt idx="14167">
                  <c:v>3.7231993289563987</c:v>
                </c:pt>
                <c:pt idx="14168">
                  <c:v>3.7257857820244209</c:v>
                </c:pt>
                <c:pt idx="14169">
                  <c:v>3.7283740318370922</c:v>
                </c:pt>
                <c:pt idx="14170">
                  <c:v>3.73096407969684</c:v>
                </c:pt>
                <c:pt idx="14171">
                  <c:v>3.7335559268256149</c:v>
                </c:pt>
                <c:pt idx="14172">
                  <c:v>3.7361495744733433</c:v>
                </c:pt>
                <c:pt idx="14173">
                  <c:v>3.7387450238636157</c:v>
                </c:pt>
                <c:pt idx="14174">
                  <c:v>3.7413422763024839</c:v>
                </c:pt>
                <c:pt idx="14175">
                  <c:v>3.7439413330152966</c:v>
                </c:pt>
                <c:pt idx="14176">
                  <c:v>3.7465421952281974</c:v>
                </c:pt>
                <c:pt idx="14177">
                  <c:v>3.7491448642499599</c:v>
                </c:pt>
                <c:pt idx="14178">
                  <c:v>3.7517493413084892</c:v>
                </c:pt>
                <c:pt idx="14179">
                  <c:v>3.7543556276324859</c:v>
                </c:pt>
                <c:pt idx="14180">
                  <c:v>3.7569637245334535</c:v>
                </c:pt>
                <c:pt idx="14181">
                  <c:v>3.7595736332418577</c:v>
                </c:pt>
                <c:pt idx="14182">
                  <c:v>3.762185354988961</c:v>
                </c:pt>
                <c:pt idx="14183">
                  <c:v>3.7647988910890029</c:v>
                </c:pt>
                <c:pt idx="14184">
                  <c:v>3.7674142427750148</c:v>
                </c:pt>
                <c:pt idx="14185">
                  <c:v>3.7700314112808271</c:v>
                </c:pt>
                <c:pt idx="14186">
                  <c:v>3.7726503979234196</c:v>
                </c:pt>
                <c:pt idx="14187">
                  <c:v>3.7752712039383955</c:v>
                </c:pt>
                <c:pt idx="14188">
                  <c:v>3.777893830589647</c:v>
                </c:pt>
                <c:pt idx="14189">
                  <c:v>3.7805182791144367</c:v>
                </c:pt>
                <c:pt idx="14190">
                  <c:v>3.7831445508334074</c:v>
                </c:pt>
                <c:pt idx="14191">
                  <c:v>3.7857726469855995</c:v>
                </c:pt>
                <c:pt idx="14192">
                  <c:v>3.7884025688108558</c:v>
                </c:pt>
                <c:pt idx="14193">
                  <c:v>3.7910343176325743</c:v>
                </c:pt>
                <c:pt idx="14194">
                  <c:v>3.7936678946923785</c:v>
                </c:pt>
                <c:pt idx="14195">
                  <c:v>3.7963033012326974</c:v>
                </c:pt>
                <c:pt idx="14196">
                  <c:v>3.7989405385796888</c:v>
                </c:pt>
                <c:pt idx="14197">
                  <c:v>3.801579607977565</c:v>
                </c:pt>
                <c:pt idx="14198">
                  <c:v>3.8042205106713469</c:v>
                </c:pt>
                <c:pt idx="14199">
                  <c:v>3.8068632479899578</c:v>
                </c:pt>
                <c:pt idx="14200">
                  <c:v>3.8095078211802047</c:v>
                </c:pt>
                <c:pt idx="14201">
                  <c:v>3.8121542314897052</c:v>
                </c:pt>
                <c:pt idx="14202">
                  <c:v>3.8148024802501532</c:v>
                </c:pt>
                <c:pt idx="14203">
                  <c:v>3.8174525687109577</c:v>
                </c:pt>
                <c:pt idx="14204">
                  <c:v>3.8201044981501315</c:v>
                </c:pt>
                <c:pt idx="14205">
                  <c:v>3.8227582698187614</c:v>
                </c:pt>
                <c:pt idx="14206">
                  <c:v>3.8254138850522472</c:v>
                </c:pt>
                <c:pt idx="14207">
                  <c:v>3.8280713451034716</c:v>
                </c:pt>
                <c:pt idx="14208">
                  <c:v>3.8307306512261317</c:v>
                </c:pt>
                <c:pt idx="14209">
                  <c:v>3.8333918047584103</c:v>
                </c:pt>
                <c:pt idx="14210">
                  <c:v>3.8360548069558047</c:v>
                </c:pt>
                <c:pt idx="14211">
                  <c:v>3.8387196590746253</c:v>
                </c:pt>
                <c:pt idx="14212">
                  <c:v>3.8413863624558471</c:v>
                </c:pt>
                <c:pt idx="14213">
                  <c:v>3.8440549183575849</c:v>
                </c:pt>
                <c:pt idx="14214">
                  <c:v>3.8467253280387692</c:v>
                </c:pt>
                <c:pt idx="14215">
                  <c:v>3.8493975928431716</c:v>
                </c:pt>
                <c:pt idx="14216">
                  <c:v>3.8520717140315304</c:v>
                </c:pt>
                <c:pt idx="14217">
                  <c:v>3.8547476928934494</c:v>
                </c:pt>
                <c:pt idx="14218">
                  <c:v>3.8574255306913612</c:v>
                </c:pt>
                <c:pt idx="14219">
                  <c:v>3.8601052287727744</c:v>
                </c:pt>
                <c:pt idx="14220">
                  <c:v>3.8627867884019351</c:v>
                </c:pt>
                <c:pt idx="14221">
                  <c:v>3.8654702108439087</c:v>
                </c:pt>
                <c:pt idx="14222">
                  <c:v>3.8681554974490142</c:v>
                </c:pt>
                <c:pt idx="14223">
                  <c:v>3.8708426494841346</c:v>
                </c:pt>
                <c:pt idx="14224">
                  <c:v>3.8735316682169731</c:v>
                </c:pt>
                <c:pt idx="14225">
                  <c:v>3.8762225550006657</c:v>
                </c:pt>
                <c:pt idx="14226">
                  <c:v>3.8789153111047359</c:v>
                </c:pt>
                <c:pt idx="14227">
                  <c:v>3.8816099377995319</c:v>
                </c:pt>
                <c:pt idx="14228">
                  <c:v>3.8843064364410109</c:v>
                </c:pt>
                <c:pt idx="14229">
                  <c:v>3.8870048083013451</c:v>
                </c:pt>
                <c:pt idx="14230">
                  <c:v>3.8897050546535312</c:v>
                </c:pt>
                <c:pt idx="14231">
                  <c:v>3.8924071768563544</c:v>
                </c:pt>
                <c:pt idx="14232">
                  <c:v>3.8951111761846402</c:v>
                </c:pt>
                <c:pt idx="14233">
                  <c:v>3.8978170539424002</c:v>
                </c:pt>
                <c:pt idx="14234">
                  <c:v>3.9005248114061724</c:v>
                </c:pt>
                <c:pt idx="14235">
                  <c:v>3.9032344499385219</c:v>
                </c:pt>
                <c:pt idx="14236">
                  <c:v>3.9059459708178199</c:v>
                </c:pt>
                <c:pt idx="14237">
                  <c:v>3.9086593753232663</c:v>
                </c:pt>
                <c:pt idx="14238">
                  <c:v>3.9113746648202676</c:v>
                </c:pt>
                <c:pt idx="14239">
                  <c:v>3.9140918405898617</c:v>
                </c:pt>
                <c:pt idx="14240">
                  <c:v>3.9168109039139156</c:v>
                </c:pt>
                <c:pt idx="14241">
                  <c:v>3.9195318561606842</c:v>
                </c:pt>
                <c:pt idx="14242">
                  <c:v>3.9222546986138758</c:v>
                </c:pt>
                <c:pt idx="14243">
                  <c:v>3.9249794325580321</c:v>
                </c:pt>
                <c:pt idx="14244">
                  <c:v>3.9277060593642603</c:v>
                </c:pt>
                <c:pt idx="14245">
                  <c:v>3.9304345803189467</c:v>
                </c:pt>
                <c:pt idx="14246">
                  <c:v>3.9331649967093116</c:v>
                </c:pt>
                <c:pt idx="14247">
                  <c:v>3.9358973099093215</c:v>
                </c:pt>
                <c:pt idx="14248">
                  <c:v>3.9386315212080456</c:v>
                </c:pt>
                <c:pt idx="14249">
                  <c:v>3.941367631924066</c:v>
                </c:pt>
                <c:pt idx="14250">
                  <c:v>3.9441056433481831</c:v>
                </c:pt>
                <c:pt idx="14251">
                  <c:v>3.9468455568581859</c:v>
                </c:pt>
                <c:pt idx="14252">
                  <c:v>3.9495873737467293</c:v>
                </c:pt>
                <c:pt idx="14253">
                  <c:v>3.9523310953073056</c:v>
                </c:pt>
                <c:pt idx="14254">
                  <c:v>3.9550767229205772</c:v>
                </c:pt>
                <c:pt idx="14255">
                  <c:v>3.9578242578818945</c:v>
                </c:pt>
                <c:pt idx="14256">
                  <c:v>3.9605737014874478</c:v>
                </c:pt>
                <c:pt idx="14257">
                  <c:v>3.9633250551207788</c:v>
                </c:pt>
                <c:pt idx="14258">
                  <c:v>3.9660783200799394</c:v>
                </c:pt>
                <c:pt idx="14259">
                  <c:v>3.9688334976638231</c:v>
                </c:pt>
                <c:pt idx="14260">
                  <c:v>3.9715905892588572</c:v>
                </c:pt>
                <c:pt idx="14261">
                  <c:v>3.9743495961658004</c:v>
                </c:pt>
                <c:pt idx="14262">
                  <c:v>3.9771105197151919</c:v>
                </c:pt>
                <c:pt idx="14263">
                  <c:v>3.9798733612095392</c:v>
                </c:pt>
                <c:pt idx="14264">
                  <c:v>3.9826381220391256</c:v>
                </c:pt>
                <c:pt idx="14265">
                  <c:v>3.9854048035083278</c:v>
                </c:pt>
                <c:pt idx="14266">
                  <c:v>3.9881734069223689</c:v>
                </c:pt>
                <c:pt idx="14267">
                  <c:v>3.9909439336744326</c:v>
                </c:pt>
                <c:pt idx="14268">
                  <c:v>3.993716385071616</c:v>
                </c:pt>
                <c:pt idx="14269">
                  <c:v>3.9964907624218635</c:v>
                </c:pt>
                <c:pt idx="14270">
                  <c:v>3.9992670671212647</c:v>
                </c:pt>
                <c:pt idx="14271">
                  <c:v>4.0020453004796419</c:v>
                </c:pt>
                <c:pt idx="14272">
                  <c:v>4.004825463807669</c:v>
                </c:pt>
                <c:pt idx="14273">
                  <c:v>4.0076075585043451</c:v>
                </c:pt>
                <c:pt idx="14274">
                  <c:v>4.0103915858822266</c:v>
                </c:pt>
                <c:pt idx="14275">
                  <c:v>4.0131775472547178</c:v>
                </c:pt>
                <c:pt idx="14276">
                  <c:v>4.0159654440237373</c:v>
                </c:pt>
                <c:pt idx="14277">
                  <c:v>4.0187552775045781</c:v>
                </c:pt>
                <c:pt idx="14278">
                  <c:v>4.0215470490426455</c:v>
                </c:pt>
                <c:pt idx="14279">
                  <c:v>4.024340759954999</c:v>
                </c:pt>
                <c:pt idx="14280">
                  <c:v>4.0271364116474562</c:v>
                </c:pt>
                <c:pt idx="14281">
                  <c:v>4.0299340054389683</c:v>
                </c:pt>
                <c:pt idx="14282">
                  <c:v>4.0327335426493409</c:v>
                </c:pt>
                <c:pt idx="14283">
                  <c:v>4.0355350246873236</c:v>
                </c:pt>
                <c:pt idx="14284">
                  <c:v>4.0383384528746182</c:v>
                </c:pt>
                <c:pt idx="14285">
                  <c:v>4.0411438285337837</c:v>
                </c:pt>
                <c:pt idx="14286">
                  <c:v>4.0439511530765069</c:v>
                </c:pt>
                <c:pt idx="14287">
                  <c:v>4.0467604278272464</c:v>
                </c:pt>
                <c:pt idx="14288">
                  <c:v>4.0495716541113183</c:v>
                </c:pt>
                <c:pt idx="14289">
                  <c:v>4.0523848333433552</c:v>
                </c:pt>
                <c:pt idx="14290">
                  <c:v>4.0551999668505756</c:v>
                </c:pt>
                <c:pt idx="14291">
                  <c:v>4.058017055961062</c:v>
                </c:pt>
                <c:pt idx="14292">
                  <c:v>4.0608361020923951</c:v>
                </c:pt>
                <c:pt idx="14293">
                  <c:v>4.0636571065745635</c:v>
                </c:pt>
                <c:pt idx="14294">
                  <c:v>4.0664800707680051</c:v>
                </c:pt>
                <c:pt idx="14295">
                  <c:v>4.0693049960044947</c:v>
                </c:pt>
                <c:pt idx="14296">
                  <c:v>4.0721318837055582</c:v>
                </c:pt>
                <c:pt idx="14297">
                  <c:v>4.0749607352048827</c:v>
                </c:pt>
                <c:pt idx="14298">
                  <c:v>4.07779155183702</c:v>
                </c:pt>
                <c:pt idx="14299">
                  <c:v>4.0806243350264602</c:v>
                </c:pt>
                <c:pt idx="14300">
                  <c:v>4.0834590861096727</c:v>
                </c:pt>
                <c:pt idx="14301">
                  <c:v>4.0862958064239931</c:v>
                </c:pt>
                <c:pt idx="14302">
                  <c:v>4.0891344973968815</c:v>
                </c:pt>
                <c:pt idx="14303">
                  <c:v>4.0919751603675936</c:v>
                </c:pt>
                <c:pt idx="14304">
                  <c:v>4.0948177966762547</c:v>
                </c:pt>
                <c:pt idx="14305">
                  <c:v>4.0976624077533028</c:v>
                </c:pt>
                <c:pt idx="14306">
                  <c:v>4.1005089949407854</c:v>
                </c:pt>
                <c:pt idx="14307">
                  <c:v>4.1033575596114797</c:v>
                </c:pt>
                <c:pt idx="14308">
                  <c:v>4.1062081031092372</c:v>
                </c:pt>
                <c:pt idx="14309">
                  <c:v>4.109060626868474</c:v>
                </c:pt>
                <c:pt idx="14310">
                  <c:v>4.1119151322349738</c:v>
                </c:pt>
                <c:pt idx="14311">
                  <c:v>4.1147716205553904</c:v>
                </c:pt>
                <c:pt idx="14312">
                  <c:v>4.1176300932671319</c:v>
                </c:pt>
                <c:pt idx="14313">
                  <c:v>4.1204905517187873</c:v>
                </c:pt>
                <c:pt idx="14314">
                  <c:v>4.1233529972598202</c:v>
                </c:pt>
                <c:pt idx="14315">
                  <c:v>4.1262174313306357</c:v>
                </c:pt>
                <c:pt idx="14316">
                  <c:v>4.1290838552826363</c:v>
                </c:pt>
                <c:pt idx="14317">
                  <c:v>4.1319522704680987</c:v>
                </c:pt>
                <c:pt idx="14318">
                  <c:v>4.1348226783304325</c:v>
                </c:pt>
                <c:pt idx="14319">
                  <c:v>4.1376950802238586</c:v>
                </c:pt>
                <c:pt idx="14320">
                  <c:v>4.1405694775034734</c:v>
                </c:pt>
                <c:pt idx="14321">
                  <c:v>4.1434458716156977</c:v>
                </c:pt>
                <c:pt idx="14322">
                  <c:v>4.1463242639175757</c:v>
                </c:pt>
                <c:pt idx="14323">
                  <c:v>4.1492046557972202</c:v>
                </c:pt>
                <c:pt idx="14324">
                  <c:v>4.1520870486134989</c:v>
                </c:pt>
                <c:pt idx="14325">
                  <c:v>4.1549714438168559</c:v>
                </c:pt>
                <c:pt idx="14326">
                  <c:v>4.1578578427681085</c:v>
                </c:pt>
                <c:pt idx="14327">
                  <c:v>4.1607462468289587</c:v>
                </c:pt>
                <c:pt idx="14328">
                  <c:v>4.1636366574528747</c:v>
                </c:pt>
                <c:pt idx="14329">
                  <c:v>4.1665290760035134</c:v>
                </c:pt>
                <c:pt idx="14330">
                  <c:v>4.1694235038454153</c:v>
                </c:pt>
                <c:pt idx="14331">
                  <c:v>4.172319942435081</c:v>
                </c:pt>
                <c:pt idx="14332">
                  <c:v>4.1752183931390094</c:v>
                </c:pt>
                <c:pt idx="14333">
                  <c:v>4.1781188573245895</c:v>
                </c:pt>
                <c:pt idx="14334">
                  <c:v>4.181021336451356</c:v>
                </c:pt>
                <c:pt idx="14335">
                  <c:v>4.1839258318886614</c:v>
                </c:pt>
                <c:pt idx="14336">
                  <c:v>4.1868323450067431</c:v>
                </c:pt>
                <c:pt idx="14337">
                  <c:v>4.1897408772681821</c:v>
                </c:pt>
                <c:pt idx="14338">
                  <c:v>4.192651430045184</c:v>
                </c:pt>
                <c:pt idx="14339">
                  <c:v>4.1955640047413736</c:v>
                </c:pt>
                <c:pt idx="14340">
                  <c:v>4.1984786027308001</c:v>
                </c:pt>
                <c:pt idx="14341">
                  <c:v>4.2013952254801126</c:v>
                </c:pt>
                <c:pt idx="14342">
                  <c:v>4.2043138743653339</c:v>
                </c:pt>
                <c:pt idx="14343">
                  <c:v>4.2072345507633813</c:v>
                </c:pt>
                <c:pt idx="14344">
                  <c:v>4.21015725614396</c:v>
                </c:pt>
                <c:pt idx="14345">
                  <c:v>4.2130819918859661</c:v>
                </c:pt>
                <c:pt idx="14346">
                  <c:v>4.2160087593691848</c:v>
                </c:pt>
                <c:pt idx="14347">
                  <c:v>4.2189375600663892</c:v>
                </c:pt>
                <c:pt idx="14348">
                  <c:v>4.2218683953593485</c:v>
                </c:pt>
                <c:pt idx="14349">
                  <c:v>4.2248012666307275</c:v>
                </c:pt>
                <c:pt idx="14350">
                  <c:v>4.2277361753563696</c:v>
                </c:pt>
                <c:pt idx="14351">
                  <c:v>4.2306731229209271</c:v>
                </c:pt>
                <c:pt idx="14352">
                  <c:v>4.2336121107407498</c:v>
                </c:pt>
                <c:pt idx="14353">
                  <c:v>4.2365531402023509</c:v>
                </c:pt>
                <c:pt idx="14354">
                  <c:v>4.2394962127856788</c:v>
                </c:pt>
                <c:pt idx="14355">
                  <c:v>4.2424413298792354</c:v>
                </c:pt>
                <c:pt idx="14356">
                  <c:v>4.245388492872423</c:v>
                </c:pt>
                <c:pt idx="14357">
                  <c:v>4.2483377032482785</c:v>
                </c:pt>
                <c:pt idx="14358">
                  <c:v>4.2512889623981991</c:v>
                </c:pt>
                <c:pt idx="14359">
                  <c:v>4.2542422717144852</c:v>
                </c:pt>
                <c:pt idx="14360">
                  <c:v>4.2571976326832655</c:v>
                </c:pt>
                <c:pt idx="14361">
                  <c:v>4.2601550466988387</c:v>
                </c:pt>
                <c:pt idx="14362">
                  <c:v>4.2631145151564098</c:v>
                </c:pt>
                <c:pt idx="14363">
                  <c:v>4.2660760395452071</c:v>
                </c:pt>
                <c:pt idx="14364">
                  <c:v>4.2690396212624364</c:v>
                </c:pt>
                <c:pt idx="14365">
                  <c:v>4.2720052617062132</c:v>
                </c:pt>
                <c:pt idx="14366">
                  <c:v>4.2749729623688699</c:v>
                </c:pt>
                <c:pt idx="14367">
                  <c:v>4.2779427246505284</c:v>
                </c:pt>
                <c:pt idx="14368">
                  <c:v>4.2809145499833656</c:v>
                </c:pt>
                <c:pt idx="14369">
                  <c:v>4.2838884397693837</c:v>
                </c:pt>
                <c:pt idx="14370">
                  <c:v>4.2868643955050691</c:v>
                </c:pt>
                <c:pt idx="14371">
                  <c:v>4.2898424185944366</c:v>
                </c:pt>
                <c:pt idx="14372">
                  <c:v>4.2928225104424129</c:v>
                </c:pt>
                <c:pt idx="14373">
                  <c:v>4.295804672548603</c:v>
                </c:pt>
                <c:pt idx="14374">
                  <c:v>4.2987889063199525</c:v>
                </c:pt>
                <c:pt idx="14375">
                  <c:v>4.3017752131643174</c:v>
                </c:pt>
                <c:pt idx="14376">
                  <c:v>4.30476359458443</c:v>
                </c:pt>
                <c:pt idx="14377">
                  <c:v>4.3077540519901696</c:v>
                </c:pt>
                <c:pt idx="14378">
                  <c:v>4.3107465867923294</c:v>
                </c:pt>
                <c:pt idx="14379">
                  <c:v>4.3137412004967741</c:v>
                </c:pt>
                <c:pt idx="14380">
                  <c:v>4.3167378945163248</c:v>
                </c:pt>
                <c:pt idx="14381">
                  <c:v>4.3197366702647155</c:v>
                </c:pt>
                <c:pt idx="14382">
                  <c:v>4.3227375292509533</c:v>
                </c:pt>
                <c:pt idx="14383">
                  <c:v>4.3257404728908044</c:v>
                </c:pt>
                <c:pt idx="14384">
                  <c:v>4.3287455026324464</c:v>
                </c:pt>
                <c:pt idx="14385">
                  <c:v>4.331752619893547</c:v>
                </c:pt>
                <c:pt idx="14386">
                  <c:v>4.3347618261873118</c:v>
                </c:pt>
                <c:pt idx="14387">
                  <c:v>4.3377731229334442</c:v>
                </c:pt>
                <c:pt idx="14388">
                  <c:v>4.340786511552567</c:v>
                </c:pt>
                <c:pt idx="14389">
                  <c:v>4.3438019935610424</c:v>
                </c:pt>
                <c:pt idx="14390">
                  <c:v>4.3468195703815331</c:v>
                </c:pt>
                <c:pt idx="14391">
                  <c:v>4.3498392434376267</c:v>
                </c:pt>
                <c:pt idx="14392">
                  <c:v>4.3528610142488464</c:v>
                </c:pt>
                <c:pt idx="14393">
                  <c:v>4.3558848842408224</c:v>
                </c:pt>
                <c:pt idx="14394">
                  <c:v>4.3589108548401114</c:v>
                </c:pt>
                <c:pt idx="14395">
                  <c:v>4.3619389275694047</c:v>
                </c:pt>
                <c:pt idx="14396">
                  <c:v>4.3649691038573071</c:v>
                </c:pt>
                <c:pt idx="14397">
                  <c:v>4.3680013851651296</c:v>
                </c:pt>
                <c:pt idx="14398">
                  <c:v>4.3710357729233973</c:v>
                </c:pt>
                <c:pt idx="14399">
                  <c:v>4.3740722686590372</c:v>
                </c:pt>
                <c:pt idx="14400">
                  <c:v>4.3771108738046269</c:v>
                </c:pt>
                <c:pt idx="14401">
                  <c:v>4.380151589793674</c:v>
                </c:pt>
                <c:pt idx="14402">
                  <c:v>4.3831944181562905</c:v>
                </c:pt>
                <c:pt idx="14403">
                  <c:v>4.3862393603280427</c:v>
                </c:pt>
                <c:pt idx="14404">
                  <c:v>4.389286417745426</c:v>
                </c:pt>
                <c:pt idx="14405">
                  <c:v>4.3923355919417455</c:v>
                </c:pt>
                <c:pt idx="14406">
                  <c:v>4.3953868843555588</c:v>
                </c:pt>
                <c:pt idx="14407">
                  <c:v>4.3984402964263598</c:v>
                </c:pt>
                <c:pt idx="14408">
                  <c:v>4.4014958296906483</c:v>
                </c:pt>
                <c:pt idx="14409">
                  <c:v>4.4045534855899851</c:v>
                </c:pt>
                <c:pt idx="14410">
                  <c:v>4.4076132655668641</c:v>
                </c:pt>
                <c:pt idx="14411">
                  <c:v>4.4106751711609906</c:v>
                </c:pt>
                <c:pt idx="14412">
                  <c:v>4.4137392038169319</c:v>
                </c:pt>
                <c:pt idx="14413">
                  <c:v>4.4168053650123253</c:v>
                </c:pt>
                <c:pt idx="14414">
                  <c:v>4.4198736561936789</c:v>
                </c:pt>
                <c:pt idx="14415">
                  <c:v>4.4229440789049805</c:v>
                </c:pt>
                <c:pt idx="14416">
                  <c:v>4.4260166345948155</c:v>
                </c:pt>
                <c:pt idx="14417">
                  <c:v>4.4290913247127071</c:v>
                </c:pt>
                <c:pt idx="14418">
                  <c:v>4.4321681508058628</c:v>
                </c:pt>
                <c:pt idx="14419">
                  <c:v>4.4352471143258887</c:v>
                </c:pt>
                <c:pt idx="14420">
                  <c:v>4.4383282167253313</c:v>
                </c:pt>
                <c:pt idx="14421">
                  <c:v>4.4414114595546259</c:v>
                </c:pt>
                <c:pt idx="14422">
                  <c:v>4.4444968442684045</c:v>
                </c:pt>
                <c:pt idx="14423">
                  <c:v>4.4475843723222441</c:v>
                </c:pt>
                <c:pt idx="14424">
                  <c:v>4.4506740452698121</c:v>
                </c:pt>
                <c:pt idx="14425">
                  <c:v>4.4537658645687754</c:v>
                </c:pt>
                <c:pt idx="14426">
                  <c:v>4.456859831677745</c:v>
                </c:pt>
                <c:pt idx="14427">
                  <c:v>4.4599559481536311</c:v>
                </c:pt>
                <c:pt idx="14428">
                  <c:v>4.463054215457138</c:v>
                </c:pt>
                <c:pt idx="14429">
                  <c:v>4.4661546350824155</c:v>
                </c:pt>
                <c:pt idx="14430">
                  <c:v>4.4692572084921336</c:v>
                </c:pt>
                <c:pt idx="14431">
                  <c:v>4.4723619372475305</c:v>
                </c:pt>
                <c:pt idx="14432">
                  <c:v>4.4754688228133759</c:v>
                </c:pt>
                <c:pt idx="14433">
                  <c:v>4.4785778666553888</c:v>
                </c:pt>
                <c:pt idx="14434">
                  <c:v>4.4816890703380645</c:v>
                </c:pt>
                <c:pt idx="14435">
                  <c:v>4.4848024353292288</c:v>
                </c:pt>
                <c:pt idx="14436">
                  <c:v>4.4879179630976562</c:v>
                </c:pt>
                <c:pt idx="14437">
                  <c:v>4.491035655211105</c:v>
                </c:pt>
                <c:pt idx="14438">
                  <c:v>4.4941555131404609</c:v>
                </c:pt>
                <c:pt idx="14439">
                  <c:v>4.4972775383575634</c:v>
                </c:pt>
                <c:pt idx="14440">
                  <c:v>4.5004017324334393</c:v>
                </c:pt>
                <c:pt idx="14441">
                  <c:v>4.5035280968420421</c:v>
                </c:pt>
                <c:pt idx="14442">
                  <c:v>4.5066566330910716</c:v>
                </c:pt>
                <c:pt idx="14443">
                  <c:v>4.5097873426564599</c:v>
                </c:pt>
                <c:pt idx="14444">
                  <c:v>4.5129202271136055</c:v>
                </c:pt>
                <c:pt idx="14445">
                  <c:v>4.51605528794056</c:v>
                </c:pt>
                <c:pt idx="14446">
                  <c:v>4.5191925266163366</c:v>
                </c:pt>
                <c:pt idx="14447">
                  <c:v>4.5223319447196184</c:v>
                </c:pt>
                <c:pt idx="14448">
                  <c:v>4.5254735437315388</c:v>
                </c:pt>
                <c:pt idx="14449">
                  <c:v>4.5286173251341957</c:v>
                </c:pt>
                <c:pt idx="14450">
                  <c:v>4.5317632905095646</c:v>
                </c:pt>
                <c:pt idx="14451">
                  <c:v>4.534911441341869</c:v>
                </c:pt>
                <c:pt idx="14452">
                  <c:v>4.5380617791162958</c:v>
                </c:pt>
                <c:pt idx="14453">
                  <c:v>4.5412143054181193</c:v>
                </c:pt>
                <c:pt idx="14454">
                  <c:v>4.5443690217346608</c:v>
                </c:pt>
                <c:pt idx="14455">
                  <c:v>4.5475259295542036</c:v>
                </c:pt>
                <c:pt idx="14456">
                  <c:v>4.5506850304653286</c:v>
                </c:pt>
                <c:pt idx="14457">
                  <c:v>4.5538463259584576</c:v>
                </c:pt>
                <c:pt idx="14458">
                  <c:v>4.5570098175581339</c:v>
                </c:pt>
                <c:pt idx="14459">
                  <c:v>4.5601755067567833</c:v>
                </c:pt>
                <c:pt idx="14460">
                  <c:v>4.5633433951474052</c:v>
                </c:pt>
                <c:pt idx="14461">
                  <c:v>4.5665134842245658</c:v>
                </c:pt>
                <c:pt idx="14462">
                  <c:v>4.5696857754838032</c:v>
                </c:pt>
                <c:pt idx="14463">
                  <c:v>4.5728602705214376</c:v>
                </c:pt>
                <c:pt idx="14464">
                  <c:v>4.5760369708351547</c:v>
                </c:pt>
                <c:pt idx="14465">
                  <c:v>4.579215877923609</c:v>
                </c:pt>
                <c:pt idx="14466">
                  <c:v>4.5823969933864523</c:v>
                </c:pt>
                <c:pt idx="14467">
                  <c:v>4.5855803187244923</c:v>
                </c:pt>
                <c:pt idx="14468">
                  <c:v>4.5887658554395099</c:v>
                </c:pt>
                <c:pt idx="14469">
                  <c:v>4.5919536051344911</c:v>
                </c:pt>
                <c:pt idx="14470">
                  <c:v>4.5951435693133753</c:v>
                </c:pt>
                <c:pt idx="14471">
                  <c:v>4.5983357494810742</c:v>
                </c:pt>
                <c:pt idx="14472">
                  <c:v>4.6015301472439178</c:v>
                </c:pt>
                <c:pt idx="14473">
                  <c:v>4.6047267641089817</c:v>
                </c:pt>
                <c:pt idx="14474">
                  <c:v>4.6079256016178434</c:v>
                </c:pt>
                <c:pt idx="14475">
                  <c:v>4.6111266612796014</c:v>
                </c:pt>
                <c:pt idx="14476">
                  <c:v>4.6143299447050552</c:v>
                </c:pt>
                <c:pt idx="14477">
                  <c:v>4.6175354534054698</c:v>
                </c:pt>
                <c:pt idx="14478">
                  <c:v>4.6207431888930923</c:v>
                </c:pt>
                <c:pt idx="14479">
                  <c:v>4.6239531527820805</c:v>
                </c:pt>
                <c:pt idx="14480">
                  <c:v>4.6271653465868523</c:v>
                </c:pt>
                <c:pt idx="14481">
                  <c:v>4.6303797718228079</c:v>
                </c:pt>
                <c:pt idx="14482">
                  <c:v>4.6335964301074704</c:v>
                </c:pt>
                <c:pt idx="14483">
                  <c:v>4.6368153229584168</c:v>
                </c:pt>
                <c:pt idx="14484">
                  <c:v>4.6400364518942085</c:v>
                </c:pt>
                <c:pt idx="14485">
                  <c:v>4.6432598185357419</c:v>
                </c:pt>
                <c:pt idx="14486">
                  <c:v>4.6464854244037577</c:v>
                </c:pt>
                <c:pt idx="14487">
                  <c:v>4.6497132710538152</c:v>
                </c:pt>
                <c:pt idx="14488">
                  <c:v>4.6529433600086989</c:v>
                </c:pt>
                <c:pt idx="14489">
                  <c:v>4.6561756928938154</c:v>
                </c:pt>
                <c:pt idx="14490">
                  <c:v>4.659410271234135</c:v>
                </c:pt>
                <c:pt idx="14491">
                  <c:v>4.6626470965556184</c:v>
                </c:pt>
                <c:pt idx="14492">
                  <c:v>4.6658861704870622</c:v>
                </c:pt>
                <c:pt idx="14493">
                  <c:v>4.6691274945566175</c:v>
                </c:pt>
                <c:pt idx="14494">
                  <c:v>4.6723710702934271</c:v>
                </c:pt>
                <c:pt idx="14495">
                  <c:v>4.6756168993296843</c:v>
                </c:pt>
                <c:pt idx="14496">
                  <c:v>4.6788649831967266</c:v>
                </c:pt>
                <c:pt idx="14497">
                  <c:v>4.6821153234268866</c:v>
                </c:pt>
                <c:pt idx="14498">
                  <c:v>4.6853679216557618</c:v>
                </c:pt>
                <c:pt idx="14499">
                  <c:v>4.6886227794178827</c:v>
                </c:pt>
                <c:pt idx="14500">
                  <c:v>4.6918798982487786</c:v>
                </c:pt>
                <c:pt idx="14501">
                  <c:v>4.6951392797874556</c:v>
                </c:pt>
                <c:pt idx="14502">
                  <c:v>4.6984009255716481</c:v>
                </c:pt>
                <c:pt idx="14503">
                  <c:v>4.7016648371742935</c:v>
                </c:pt>
                <c:pt idx="14504">
                  <c:v>4.7049310161351912</c:v>
                </c:pt>
                <c:pt idx="14505">
                  <c:v>4.7081994640979081</c:v>
                </c:pt>
                <c:pt idx="14506">
                  <c:v>4.7114701826044536</c:v>
                </c:pt>
                <c:pt idx="14507">
                  <c:v>4.7147431731978378</c:v>
                </c:pt>
                <c:pt idx="14508">
                  <c:v>4.7180184375250569</c:v>
                </c:pt>
                <c:pt idx="14509">
                  <c:v>4.7212959771313345</c:v>
                </c:pt>
                <c:pt idx="14510">
                  <c:v>4.7245757935628996</c:v>
                </c:pt>
                <c:pt idx="14511">
                  <c:v>4.7278578884701821</c:v>
                </c:pt>
                <c:pt idx="14512">
                  <c:v>4.7311422634016287</c:v>
                </c:pt>
                <c:pt idx="14513">
                  <c:v>4.7344289199066942</c:v>
                </c:pt>
                <c:pt idx="14514">
                  <c:v>4.7377178596392486</c:v>
                </c:pt>
                <c:pt idx="14515">
                  <c:v>4.7410090841509707</c:v>
                </c:pt>
                <c:pt idx="14516">
                  <c:v>4.7443025949945437</c:v>
                </c:pt>
                <c:pt idx="14517">
                  <c:v>4.7475983938272881</c:v>
                </c:pt>
                <c:pt idx="14518">
                  <c:v>4.7508964822041175</c:v>
                </c:pt>
                <c:pt idx="14519">
                  <c:v>4.7541968617155463</c:v>
                </c:pt>
                <c:pt idx="14520">
                  <c:v>4.7574995339185771</c:v>
                </c:pt>
                <c:pt idx="14521">
                  <c:v>4.7608045004751389</c:v>
                </c:pt>
                <c:pt idx="14522">
                  <c:v>4.7641117629444736</c:v>
                </c:pt>
                <c:pt idx="14523">
                  <c:v>4.767421322886829</c:v>
                </c:pt>
                <c:pt idx="14524">
                  <c:v>4.7707331819676027</c:v>
                </c:pt>
                <c:pt idx="14525">
                  <c:v>4.7740473417492852</c:v>
                </c:pt>
                <c:pt idx="14526">
                  <c:v>4.7773638037953807</c:v>
                </c:pt>
                <c:pt idx="14527">
                  <c:v>4.7806825697747595</c:v>
                </c:pt>
                <c:pt idx="14528">
                  <c:v>4.7840036412531699</c:v>
                </c:pt>
                <c:pt idx="14529">
                  <c:v>4.7873270197973765</c:v>
                </c:pt>
                <c:pt idx="14530">
                  <c:v>4.7906527070797313</c:v>
                </c:pt>
                <c:pt idx="14531">
                  <c:v>4.7939807046692469</c:v>
                </c:pt>
                <c:pt idx="14532">
                  <c:v>4.7973110141708624</c:v>
                </c:pt>
                <c:pt idx="14533">
                  <c:v>4.8006436371556997</c:v>
                </c:pt>
                <c:pt idx="14534">
                  <c:v>4.8039785753007607</c:v>
                </c:pt>
                <c:pt idx="14535">
                  <c:v>4.8073158301794248</c:v>
                </c:pt>
                <c:pt idx="14536">
                  <c:v>4.8106554033660913</c:v>
                </c:pt>
                <c:pt idx="14537">
                  <c:v>4.8139972965412605</c:v>
                </c:pt>
                <c:pt idx="14538">
                  <c:v>4.8173415112815929</c:v>
                </c:pt>
                <c:pt idx="14539">
                  <c:v>4.8206880491647697</c:v>
                </c:pt>
                <c:pt idx="14540">
                  <c:v>4.8240369118747966</c:v>
                </c:pt>
                <c:pt idx="14541">
                  <c:v>4.8273881009916222</c:v>
                </c:pt>
                <c:pt idx="14542">
                  <c:v>4.8307416180962193</c:v>
                </c:pt>
                <c:pt idx="14543">
                  <c:v>4.8340974648761037</c:v>
                </c:pt>
                <c:pt idx="14544">
                  <c:v>4.8374556429145201</c:v>
                </c:pt>
                <c:pt idx="14545">
                  <c:v>4.8408161537957382</c:v>
                </c:pt>
                <c:pt idx="14546">
                  <c:v>4.8441789992107926</c:v>
                </c:pt>
                <c:pt idx="14547">
                  <c:v>4.8475441807462305</c:v>
                </c:pt>
                <c:pt idx="14548">
                  <c:v>4.8509117000249198</c:v>
                </c:pt>
                <c:pt idx="14549">
                  <c:v>4.8542815586355381</c:v>
                </c:pt>
                <c:pt idx="14550">
                  <c:v>4.8576537582738242</c:v>
                </c:pt>
                <c:pt idx="14551">
                  <c:v>4.8610283005307382</c:v>
                </c:pt>
                <c:pt idx="14552">
                  <c:v>4.8644051869982698</c:v>
                </c:pt>
                <c:pt idx="14553">
                  <c:v>4.8677844193756936</c:v>
                </c:pt>
                <c:pt idx="14554">
                  <c:v>4.871165999257288</c:v>
                </c:pt>
                <c:pt idx="14555">
                  <c:v>4.8745499282383626</c:v>
                </c:pt>
                <c:pt idx="14556">
                  <c:v>4.8779362080217377</c:v>
                </c:pt>
                <c:pt idx="14557">
                  <c:v>4.8813248402050142</c:v>
                </c:pt>
                <c:pt idx="14558">
                  <c:v>4.8847158263868291</c:v>
                </c:pt>
                <c:pt idx="14559">
                  <c:v>4.8881091682735542</c:v>
                </c:pt>
                <c:pt idx="14560">
                  <c:v>4.8915048674661223</c:v>
                </c:pt>
                <c:pt idx="14561">
                  <c:v>4.8949029255665053</c:v>
                </c:pt>
                <c:pt idx="14562">
                  <c:v>4.8983033442846331</c:v>
                </c:pt>
                <c:pt idx="14563">
                  <c:v>4.9017061252247762</c:v>
                </c:pt>
                <c:pt idx="14564">
                  <c:v>4.9051112700279376</c:v>
                </c:pt>
                <c:pt idx="14565">
                  <c:v>4.908518780300545</c:v>
                </c:pt>
                <c:pt idx="14566">
                  <c:v>4.9119286577572838</c:v>
                </c:pt>
                <c:pt idx="14567">
                  <c:v>4.9153409040068885</c:v>
                </c:pt>
                <c:pt idx="14568">
                  <c:v>4.9187555206591371</c:v>
                </c:pt>
                <c:pt idx="14569">
                  <c:v>4.9221725094322908</c:v>
                </c:pt>
                <c:pt idx="14570">
                  <c:v>4.9255918719384413</c:v>
                </c:pt>
                <c:pt idx="14571">
                  <c:v>4.9290136097907213</c:v>
                </c:pt>
                <c:pt idx="14572">
                  <c:v>4.9324377247109767</c:v>
                </c:pt>
                <c:pt idx="14573">
                  <c:v>4.9358642183146602</c:v>
                </c:pt>
                <c:pt idx="14574">
                  <c:v>4.9392930922182696</c:v>
                </c:pt>
                <c:pt idx="14575">
                  <c:v>4.9427243481472427</c:v>
                </c:pt>
                <c:pt idx="14576">
                  <c:v>4.9461579877203983</c:v>
                </c:pt>
                <c:pt idx="14577">
                  <c:v>4.9495940125936215</c:v>
                </c:pt>
                <c:pt idx="14578">
                  <c:v>4.9530324243879074</c:v>
                </c:pt>
                <c:pt idx="14579">
                  <c:v>4.9564732248334913</c:v>
                </c:pt>
                <c:pt idx="14580">
                  <c:v>4.959916415553697</c:v>
                </c:pt>
                <c:pt idx="14581">
                  <c:v>4.9633619981729016</c:v>
                </c:pt>
                <c:pt idx="14582">
                  <c:v>4.9668099744249483</c:v>
                </c:pt>
                <c:pt idx="14583">
                  <c:v>4.9702603459365475</c:v>
                </c:pt>
                <c:pt idx="14584">
                  <c:v>4.9737131143354611</c:v>
                </c:pt>
                <c:pt idx="14585">
                  <c:v>4.9771682813591518</c:v>
                </c:pt>
                <c:pt idx="14586">
                  <c:v>4.9806258486377191</c:v>
                </c:pt>
                <c:pt idx="14587">
                  <c:v>4.9840858178023222</c:v>
                </c:pt>
                <c:pt idx="14588">
                  <c:v>4.9875481905940457</c:v>
                </c:pt>
                <c:pt idx="14589">
                  <c:v>4.9910129686463893</c:v>
                </c:pt>
                <c:pt idx="14590">
                  <c:v>4.9944801535939147</c:v>
                </c:pt>
                <c:pt idx="14591">
                  <c:v>4.9979497471813366</c:v>
                </c:pt>
                <c:pt idx="14592">
                  <c:v>5.0014217510455614</c:v>
                </c:pt>
                <c:pt idx="14593">
                  <c:v>5.0048961668609753</c:v>
                </c:pt>
                <c:pt idx="14594">
                  <c:v>5.0083729962666848</c:v>
                </c:pt>
                <c:pt idx="14595">
                  <c:v>5.0118522410122583</c:v>
                </c:pt>
                <c:pt idx="14596">
                  <c:v>5.0153339027391564</c:v>
                </c:pt>
                <c:pt idx="14597">
                  <c:v>5.018817983089904</c:v>
                </c:pt>
                <c:pt idx="14598">
                  <c:v>5.0223044838177193</c:v>
                </c:pt>
                <c:pt idx="14599">
                  <c:v>5.0257934065674865</c:v>
                </c:pt>
                <c:pt idx="14600">
                  <c:v>5.0292847529851548</c:v>
                </c:pt>
                <c:pt idx="14601">
                  <c:v>5.0327785248275996</c:v>
                </c:pt>
                <c:pt idx="14602">
                  <c:v>5.0362747237431336</c:v>
                </c:pt>
                <c:pt idx="14603">
                  <c:v>5.0397733513811422</c:v>
                </c:pt>
                <c:pt idx="14604">
                  <c:v>5.0432744095021613</c:v>
                </c:pt>
                <c:pt idx="14605">
                  <c:v>5.0467778997579442</c:v>
                </c:pt>
                <c:pt idx="14606">
                  <c:v>5.0502838238013128</c:v>
                </c:pt>
                <c:pt idx="14607">
                  <c:v>5.0537921833964772</c:v>
                </c:pt>
                <c:pt idx="14608">
                  <c:v>5.0573029801986342</c:v>
                </c:pt>
                <c:pt idx="14609">
                  <c:v>5.0608162159008758</c:v>
                </c:pt>
                <c:pt idx="14610">
                  <c:v>5.0643318921606237</c:v>
                </c:pt>
                <c:pt idx="14611">
                  <c:v>5.0678500107469935</c:v>
                </c:pt>
                <c:pt idx="14612">
                  <c:v>5.0713705733197862</c:v>
                </c:pt>
                <c:pt idx="14613">
                  <c:v>5.0748935815398806</c:v>
                </c:pt>
                <c:pt idx="14614">
                  <c:v>5.0784190371800815</c:v>
                </c:pt>
                <c:pt idx="14615">
                  <c:v>5.0819469419036505</c:v>
                </c:pt>
                <c:pt idx="14616">
                  <c:v>5.0854772973749309</c:v>
                </c:pt>
                <c:pt idx="14617">
                  <c:v>5.0890101053704244</c:v>
                </c:pt>
                <c:pt idx="14618">
                  <c:v>5.0925453675568617</c:v>
                </c:pt>
                <c:pt idx="14619">
                  <c:v>5.0960830856020571</c:v>
                </c:pt>
                <c:pt idx="14620">
                  <c:v>5.0996232612862169</c:v>
                </c:pt>
                <c:pt idx="14621">
                  <c:v>5.103165896279549</c:v>
                </c:pt>
                <c:pt idx="14622">
                  <c:v>5.1067109922905001</c:v>
                </c:pt>
                <c:pt idx="14623">
                  <c:v>5.1102585509915208</c:v>
                </c:pt>
                <c:pt idx="14624">
                  <c:v>5.1138085741677726</c:v>
                </c:pt>
                <c:pt idx="14625">
                  <c:v>5.1173610634941067</c:v>
                </c:pt>
                <c:pt idx="14626">
                  <c:v>5.1209160206464643</c:v>
                </c:pt>
                <c:pt idx="14627">
                  <c:v>5.1244734474137275</c:v>
                </c:pt>
                <c:pt idx="14628">
                  <c:v>5.1280333454742424</c:v>
                </c:pt>
                <c:pt idx="14629">
                  <c:v>5.1315957165074426</c:v>
                </c:pt>
                <c:pt idx="14630">
                  <c:v>5.1351605623059431</c:v>
                </c:pt>
                <c:pt idx="14631">
                  <c:v>5.1387278845515905</c:v>
                </c:pt>
                <c:pt idx="14632">
                  <c:v>5.1422976849273194</c:v>
                </c:pt>
                <c:pt idx="14633">
                  <c:v>5.1458699652294841</c:v>
                </c:pt>
                <c:pt idx="14634">
                  <c:v>5.1494447271434378</c:v>
                </c:pt>
                <c:pt idx="14635">
                  <c:v>5.153021972355627</c:v>
                </c:pt>
                <c:pt idx="14636">
                  <c:v>5.1566017026661504</c:v>
                </c:pt>
                <c:pt idx="14637">
                  <c:v>5.1601839197638766</c:v>
                </c:pt>
                <c:pt idx="14638">
                  <c:v>5.1637686253763402</c:v>
                </c:pt>
                <c:pt idx="14639">
                  <c:v>5.16735582119468</c:v>
                </c:pt>
                <c:pt idx="14640">
                  <c:v>5.1709455090240013</c:v>
                </c:pt>
                <c:pt idx="14641">
                  <c:v>5.1745376905578704</c:v>
                </c:pt>
                <c:pt idx="14642">
                  <c:v>5.1781323674909521</c:v>
                </c:pt>
                <c:pt idx="14643">
                  <c:v>5.1817295416321159</c:v>
                </c:pt>
                <c:pt idx="14644">
                  <c:v>5.1853292146784611</c:v>
                </c:pt>
                <c:pt idx="14645">
                  <c:v>5.1889313883281867</c:v>
                </c:pt>
                <c:pt idx="14646">
                  <c:v>5.1925360643939351</c:v>
                </c:pt>
                <c:pt idx="14647">
                  <c:v>5.1961432445763434</c:v>
                </c:pt>
                <c:pt idx="14648">
                  <c:v>5.1997529305771524</c:v>
                </c:pt>
                <c:pt idx="14649">
                  <c:v>5.2033651242127847</c:v>
                </c:pt>
                <c:pt idx="14650">
                  <c:v>5.2069798271874257</c:v>
                </c:pt>
                <c:pt idx="14651">
                  <c:v>5.2105970412063645</c:v>
                </c:pt>
                <c:pt idx="14652">
                  <c:v>5.2142167680898117</c:v>
                </c:pt>
                <c:pt idx="14653">
                  <c:v>5.2178390095455054</c:v>
                </c:pt>
                <c:pt idx="14654">
                  <c:v>5.2214637673202837</c:v>
                </c:pt>
                <c:pt idx="14655">
                  <c:v>5.2250910431241797</c:v>
                </c:pt>
                <c:pt idx="14656">
                  <c:v>5.2287208387824675</c:v>
                </c:pt>
                <c:pt idx="14657">
                  <c:v>5.2323531560076342</c:v>
                </c:pt>
                <c:pt idx="14658">
                  <c:v>5.2359879965132814</c:v>
                </c:pt>
                <c:pt idx="14659">
                  <c:v>5.2396253621284892</c:v>
                </c:pt>
                <c:pt idx="14660">
                  <c:v>5.2432652545693168</c:v>
                </c:pt>
                <c:pt idx="14661">
                  <c:v>5.2469076755529382</c:v>
                </c:pt>
                <c:pt idx="14662">
                  <c:v>5.2505526269122491</c:v>
                </c:pt>
                <c:pt idx="14663">
                  <c:v>5.2542001103668872</c:v>
                </c:pt>
                <c:pt idx="14664">
                  <c:v>5.2578501276376075</c:v>
                </c:pt>
                <c:pt idx="14665">
                  <c:v>5.2615026805611285</c:v>
                </c:pt>
                <c:pt idx="14666">
                  <c:v>5.2651577708606743</c:v>
                </c:pt>
                <c:pt idx="14667">
                  <c:v>5.2688154002989238</c:v>
                </c:pt>
                <c:pt idx="14668">
                  <c:v>5.2724755706014186</c:v>
                </c:pt>
                <c:pt idx="14669">
                  <c:v>5.2761382836099848</c:v>
                </c:pt>
                <c:pt idx="14670">
                  <c:v>5.279803541052642</c:v>
                </c:pt>
                <c:pt idx="14671">
                  <c:v>5.2834713446585289</c:v>
                </c:pt>
                <c:pt idx="14672">
                  <c:v>5.2871416962733129</c:v>
                </c:pt>
                <c:pt idx="14673">
                  <c:v>5.2908145976286178</c:v>
                </c:pt>
                <c:pt idx="14674">
                  <c:v>5.2944900504571883</c:v>
                </c:pt>
                <c:pt idx="14675">
                  <c:v>5.2981680566085423</c:v>
                </c:pt>
                <c:pt idx="14676">
                  <c:v>5.3018486178179129</c:v>
                </c:pt>
                <c:pt idx="14677">
                  <c:v>5.3055317358216598</c:v>
                </c:pt>
                <c:pt idx="14678">
                  <c:v>5.3092174124731573</c:v>
                </c:pt>
                <c:pt idx="14679">
                  <c:v>5.3129056495112579</c:v>
                </c:pt>
                <c:pt idx="14680">
                  <c:v>5.3165964486759414</c:v>
                </c:pt>
                <c:pt idx="14681">
                  <c:v>5.3202898118244484</c:v>
                </c:pt>
                <c:pt idx="14682">
                  <c:v>5.3239857406992579</c:v>
                </c:pt>
                <c:pt idx="14683">
                  <c:v>5.3276842370827424</c:v>
                </c:pt>
                <c:pt idx="14684">
                  <c:v>5.3313853027197231</c:v>
                </c:pt>
                <c:pt idx="14685">
                  <c:v>5.3350889394726053</c:v>
                </c:pt>
                <c:pt idx="14686">
                  <c:v>5.338795149088714</c:v>
                </c:pt>
                <c:pt idx="14687">
                  <c:v>5.3425039333165101</c:v>
                </c:pt>
                <c:pt idx="14688">
                  <c:v>5.3462152940222829</c:v>
                </c:pt>
                <c:pt idx="14689">
                  <c:v>5.3499292329570016</c:v>
                </c:pt>
                <c:pt idx="14690">
                  <c:v>5.3536457518727731</c:v>
                </c:pt>
                <c:pt idx="14691">
                  <c:v>5.3573648526397779</c:v>
                </c:pt>
                <c:pt idx="14692">
                  <c:v>5.361086537012639</c:v>
                </c:pt>
                <c:pt idx="14693">
                  <c:v>5.3648108067471165</c:v>
                </c:pt>
                <c:pt idx="14694">
                  <c:v>5.3685376637172908</c:v>
                </c:pt>
                <c:pt idx="14695">
                  <c:v>5.3722671096814434</c:v>
                </c:pt>
                <c:pt idx="14696">
                  <c:v>5.3759991463989971</c:v>
                </c:pt>
                <c:pt idx="14697">
                  <c:v>5.3797337757479404</c:v>
                </c:pt>
                <c:pt idx="14698">
                  <c:v>5.383470999490223</c:v>
                </c:pt>
                <c:pt idx="14699">
                  <c:v>5.3872108194281321</c:v>
                </c:pt>
                <c:pt idx="14700">
                  <c:v>5.3909532373259825</c:v>
                </c:pt>
                <c:pt idx="14701">
                  <c:v>5.3946982550669889</c:v>
                </c:pt>
                <c:pt idx="14702">
                  <c:v>5.3984458744180008</c:v>
                </c:pt>
                <c:pt idx="14703">
                  <c:v>5.4021960971470131</c:v>
                </c:pt>
                <c:pt idx="14704">
                  <c:v>5.4059489251411668</c:v>
                </c:pt>
                <c:pt idx="14705">
                  <c:v>5.4097043601709967</c:v>
                </c:pt>
                <c:pt idx="14706">
                  <c:v>5.4134624040081851</c:v>
                </c:pt>
                <c:pt idx="14707">
                  <c:v>5.4172230585438088</c:v>
                </c:pt>
                <c:pt idx="14708">
                  <c:v>5.4209863255520938</c:v>
                </c:pt>
                <c:pt idx="14709">
                  <c:v>5.4247522068084173</c:v>
                </c:pt>
                <c:pt idx="14710">
                  <c:v>5.4285207042078012</c:v>
                </c:pt>
                <c:pt idx="14711">
                  <c:v>5.4322918195281718</c:v>
                </c:pt>
                <c:pt idx="14712">
                  <c:v>5.4360655545881604</c:v>
                </c:pt>
                <c:pt idx="14713">
                  <c:v>5.4398419111680836</c:v>
                </c:pt>
                <c:pt idx="14714">
                  <c:v>5.4436208911682327</c:v>
                </c:pt>
                <c:pt idx="14715">
                  <c:v>5.4474024963714811</c:v>
                </c:pt>
                <c:pt idx="14716">
                  <c:v>5.451186728561856</c:v>
                </c:pt>
                <c:pt idx="14717">
                  <c:v>5.4549735896436138</c:v>
                </c:pt>
                <c:pt idx="14718">
                  <c:v>5.4587630814033439</c:v>
                </c:pt>
                <c:pt idx="14719">
                  <c:v>5.4625552056287958</c:v>
                </c:pt>
                <c:pt idx="14720">
                  <c:v>5.4663499642281961</c:v>
                </c:pt>
                <c:pt idx="14721">
                  <c:v>5.470147358991861</c:v>
                </c:pt>
                <c:pt idx="14722">
                  <c:v>5.4739473917112687</c:v>
                </c:pt>
                <c:pt idx="14723">
                  <c:v>5.4777500642986245</c:v>
                </c:pt>
                <c:pt idx="14724">
                  <c:v>5.481555378547978</c:v>
                </c:pt>
                <c:pt idx="14725">
                  <c:v>5.4853633362545446</c:v>
                </c:pt>
                <c:pt idx="14726">
                  <c:v>5.4891739393345169</c:v>
                </c:pt>
                <c:pt idx="14727">
                  <c:v>5.4929871895856861</c:v>
                </c:pt>
                <c:pt idx="14728">
                  <c:v>5.4968030888470061</c:v>
                </c:pt>
                <c:pt idx="14729">
                  <c:v>5.5006216389186822</c:v>
                </c:pt>
                <c:pt idx="14730">
                  <c:v>5.5044428417222395</c:v>
                </c:pt>
                <c:pt idx="14731">
                  <c:v>5.5082666990604698</c:v>
                </c:pt>
                <c:pt idx="14732">
                  <c:v>5.5120932127373354</c:v>
                </c:pt>
                <c:pt idx="14733">
                  <c:v>5.5159223846783672</c:v>
                </c:pt>
                <c:pt idx="14734">
                  <c:v>5.5197542166901172</c:v>
                </c:pt>
                <c:pt idx="14735">
                  <c:v>5.5235887105803103</c:v>
                </c:pt>
                <c:pt idx="14736">
                  <c:v>5.5274258682784927</c:v>
                </c:pt>
                <c:pt idx="14737">
                  <c:v>5.5312656915949852</c:v>
                </c:pt>
                <c:pt idx="14738">
                  <c:v>5.53510818234128</c:v>
                </c:pt>
                <c:pt idx="14739">
                  <c:v>5.5389533424509487</c:v>
                </c:pt>
                <c:pt idx="14740">
                  <c:v>5.5428011737380878</c:v>
                </c:pt>
                <c:pt idx="14741">
                  <c:v>5.5466516780179687</c:v>
                </c:pt>
                <c:pt idx="14742">
                  <c:v>5.5505048572281934</c:v>
                </c:pt>
                <c:pt idx="14743">
                  <c:v>5.5543607131866422</c:v>
                </c:pt>
                <c:pt idx="14744">
                  <c:v>5.5582192477528141</c:v>
                </c:pt>
                <c:pt idx="14745">
                  <c:v>5.5620804627470273</c:v>
                </c:pt>
                <c:pt idx="14746">
                  <c:v>5.5659443601122787</c:v>
                </c:pt>
                <c:pt idx="14747">
                  <c:v>5.5698109416715011</c:v>
                </c:pt>
                <c:pt idx="14748">
                  <c:v>5.5736802092488125</c:v>
                </c:pt>
                <c:pt idx="14749">
                  <c:v>5.5775521647912596</c:v>
                </c:pt>
                <c:pt idx="14750">
                  <c:v>5.5814268101255777</c:v>
                </c:pt>
                <c:pt idx="14751">
                  <c:v>5.5853041470796887</c:v>
                </c:pt>
                <c:pt idx="14752">
                  <c:v>5.5891841776047002</c:v>
                </c:pt>
                <c:pt idx="14753">
                  <c:v>5.5930669035311569</c:v>
                </c:pt>
                <c:pt idx="14754">
                  <c:v>5.5969523266907935</c:v>
                </c:pt>
                <c:pt idx="14755">
                  <c:v>5.6008404490387855</c:v>
                </c:pt>
                <c:pt idx="14756">
                  <c:v>5.604731272409496</c:v>
                </c:pt>
                <c:pt idx="14757">
                  <c:v>5.6086247986792879</c:v>
                </c:pt>
                <c:pt idx="14758">
                  <c:v>5.6125210296849897</c:v>
                </c:pt>
                <c:pt idx="14759">
                  <c:v>5.6164199673872144</c:v>
                </c:pt>
                <c:pt idx="14760">
                  <c:v>5.6203216136254301</c:v>
                </c:pt>
                <c:pt idx="14761">
                  <c:v>5.6242259702402952</c:v>
                </c:pt>
                <c:pt idx="14762">
                  <c:v>5.6281330391965136</c:v>
                </c:pt>
                <c:pt idx="14763">
                  <c:v>5.6320428223373877</c:v>
                </c:pt>
                <c:pt idx="14764">
                  <c:v>5.6359553215074154</c:v>
                </c:pt>
                <c:pt idx="14765">
                  <c:v>5.6398705386753969</c:v>
                </c:pt>
                <c:pt idx="14766">
                  <c:v>5.6437884756884804</c:v>
                </c:pt>
                <c:pt idx="14767">
                  <c:v>5.6477091343950097</c:v>
                </c:pt>
                <c:pt idx="14768">
                  <c:v>5.6516325167678909</c:v>
                </c:pt>
                <c:pt idx="14769">
                  <c:v>5.6555586246581244</c:v>
                </c:pt>
                <c:pt idx="14770">
                  <c:v>5.6594874599179095</c:v>
                </c:pt>
                <c:pt idx="14771">
                  <c:v>5.6634190245242664</c:v>
                </c:pt>
                <c:pt idx="14772">
                  <c:v>5.6673533203320554</c:v>
                </c:pt>
                <c:pt idx="14773">
                  <c:v>5.6712903492386024</c:v>
                </c:pt>
                <c:pt idx="14774">
                  <c:v>5.6752301131012599</c:v>
                </c:pt>
                <c:pt idx="14775">
                  <c:v>5.6791726139025469</c:v>
                </c:pt>
                <c:pt idx="14776">
                  <c:v>5.6831178535024831</c:v>
                </c:pt>
                <c:pt idx="14777">
                  <c:v>5.6870658337622944</c:v>
                </c:pt>
                <c:pt idx="14778">
                  <c:v>5.6910165566686342</c:v>
                </c:pt>
                <c:pt idx="14779">
                  <c:v>5.6949700240854026</c:v>
                </c:pt>
                <c:pt idx="14780">
                  <c:v>5.6989262378777044</c:v>
                </c:pt>
                <c:pt idx="14781">
                  <c:v>5.7028852000363388</c:v>
                </c:pt>
                <c:pt idx="14782">
                  <c:v>5.7068469124290901</c:v>
                </c:pt>
                <c:pt idx="14783">
                  <c:v>5.7108113769249567</c:v>
                </c:pt>
                <c:pt idx="14784">
                  <c:v>5.7147785955188866</c:v>
                </c:pt>
                <c:pt idx="14785">
                  <c:v>5.7187485700825604</c:v>
                </c:pt>
                <c:pt idx="14786">
                  <c:v>5.7227213024888739</c:v>
                </c:pt>
                <c:pt idx="14787">
                  <c:v>5.7266967947369372</c:v>
                </c:pt>
                <c:pt idx="14788">
                  <c:v>5.7306750487023326</c:v>
                </c:pt>
                <c:pt idx="14789">
                  <c:v>5.7346560663035868</c:v>
                </c:pt>
                <c:pt idx="14790">
                  <c:v>5.7386398494188038</c:v>
                </c:pt>
                <c:pt idx="14791">
                  <c:v>5.7426264000526546</c:v>
                </c:pt>
                <c:pt idx="14792">
                  <c:v>5.7466157200859405</c:v>
                </c:pt>
                <c:pt idx="14793">
                  <c:v>5.7506078114006813</c:v>
                </c:pt>
                <c:pt idx="14794">
                  <c:v>5.7546026760057307</c:v>
                </c:pt>
                <c:pt idx="14795">
                  <c:v>5.7586003157858103</c:v>
                </c:pt>
                <c:pt idx="14796">
                  <c:v>5.7626007326268676</c:v>
                </c:pt>
                <c:pt idx="14797">
                  <c:v>5.7666039285419428</c:v>
                </c:pt>
                <c:pt idx="14798">
                  <c:v>5.7706099054196907</c:v>
                </c:pt>
                <c:pt idx="14799">
                  <c:v>5.7746186651499904</c:v>
                </c:pt>
                <c:pt idx="14800">
                  <c:v>5.7786302097500801</c:v>
                </c:pt>
                <c:pt idx="14801">
                  <c:v>5.7826445411125551</c:v>
                </c:pt>
                <c:pt idx="14802">
                  <c:v>5.786661661173337</c:v>
                </c:pt>
                <c:pt idx="14803">
                  <c:v>5.7906815718275633</c:v>
                </c:pt>
                <c:pt idx="14804">
                  <c:v>5.7947042750980842</c:v>
                </c:pt>
                <c:pt idx="14805">
                  <c:v>5.7987297728827567</c:v>
                </c:pt>
                <c:pt idx="14806">
                  <c:v>5.8027580670806689</c:v>
                </c:pt>
                <c:pt idx="14807">
                  <c:v>5.8067891597188916</c:v>
                </c:pt>
                <c:pt idx="14808">
                  <c:v>5.8108230526992397</c:v>
                </c:pt>
                <c:pt idx="14809">
                  <c:v>5.8148597479247615</c:v>
                </c:pt>
                <c:pt idx="14810">
                  <c:v>5.8188992474267538</c:v>
                </c:pt>
                <c:pt idx="14811">
                  <c:v>5.8229415531109989</c:v>
                </c:pt>
                <c:pt idx="14812">
                  <c:v>5.8269866668845145</c:v>
                </c:pt>
                <c:pt idx="14813">
                  <c:v>5.8310345907828331</c:v>
                </c:pt>
                <c:pt idx="14814">
                  <c:v>5.8350853267157126</c:v>
                </c:pt>
                <c:pt idx="14815">
                  <c:v>5.839138876594145</c:v>
                </c:pt>
                <c:pt idx="14816">
                  <c:v>5.8431952424579112</c:v>
                </c:pt>
                <c:pt idx="14817">
                  <c:v>5.8472544262207489</c:v>
                </c:pt>
                <c:pt idx="14818">
                  <c:v>5.8513164298402121</c:v>
                </c:pt>
                <c:pt idx="14819">
                  <c:v>5.8553812552326114</c:v>
                </c:pt>
                <c:pt idx="14820">
                  <c:v>5.8594489044433997</c:v>
                </c:pt>
                <c:pt idx="14821">
                  <c:v>5.8635193793916383</c:v>
                </c:pt>
                <c:pt idx="14822">
                  <c:v>5.8675926819976354</c:v>
                </c:pt>
                <c:pt idx="14823">
                  <c:v>5.8716688143111071</c:v>
                </c:pt>
                <c:pt idx="14824">
                  <c:v>5.8757477782551195</c:v>
                </c:pt>
                <c:pt idx="14825">
                  <c:v>5.879829575753984</c:v>
                </c:pt>
                <c:pt idx="14826">
                  <c:v>5.8839142088616931</c:v>
                </c:pt>
                <c:pt idx="14827">
                  <c:v>5.8880016795053232</c:v>
                </c:pt>
                <c:pt idx="14828">
                  <c:v>5.8920919896131965</c:v>
                </c:pt>
                <c:pt idx="14829">
                  <c:v>5.8961851412435919</c:v>
                </c:pt>
                <c:pt idx="14830">
                  <c:v>5.9002811363276022</c:v>
                </c:pt>
                <c:pt idx="14831">
                  <c:v>5.904379976797574</c:v>
                </c:pt>
                <c:pt idx="14832">
                  <c:v>5.9084816647160769</c:v>
                </c:pt>
                <c:pt idx="14833">
                  <c:v>5.9125862020182307</c:v>
                </c:pt>
                <c:pt idx="14834">
                  <c:v>5.9166935906834635</c:v>
                </c:pt>
                <c:pt idx="14835">
                  <c:v>5.9208038326494945</c:v>
                </c:pt>
                <c:pt idx="14836">
                  <c:v>5.9249169299846312</c:v>
                </c:pt>
                <c:pt idx="14837">
                  <c:v>5.9290328846293781</c:v>
                </c:pt>
                <c:pt idx="14838">
                  <c:v>5.9331516985254966</c:v>
                </c:pt>
                <c:pt idx="14839">
                  <c:v>5.9372733737456072</c:v>
                </c:pt>
                <c:pt idx="14840">
                  <c:v>5.9413979122342608</c:v>
                </c:pt>
                <c:pt idx="14841">
                  <c:v>5.9455253159372701</c:v>
                </c:pt>
                <c:pt idx="14842">
                  <c:v>5.9496555869315761</c:v>
                </c:pt>
                <c:pt idx="14843">
                  <c:v>5.9537887271657866</c:v>
                </c:pt>
                <c:pt idx="14844">
                  <c:v>5.9579247385897709</c:v>
                </c:pt>
                <c:pt idx="14845">
                  <c:v>5.9620636232848021</c:v>
                </c:pt>
                <c:pt idx="14846">
                  <c:v>5.966205383203552</c:v>
                </c:pt>
                <c:pt idx="14847">
                  <c:v>5.970350020343397</c:v>
                </c:pt>
                <c:pt idx="14848">
                  <c:v>5.97449753665963</c:v>
                </c:pt>
                <c:pt idx="14849">
                  <c:v>5.9786479342393148</c:v>
                </c:pt>
                <c:pt idx="14850">
                  <c:v>5.9828012150405527</c:v>
                </c:pt>
                <c:pt idx="14851">
                  <c:v>5.9869573810227159</c:v>
                </c:pt>
                <c:pt idx="14852">
                  <c:v>5.9911164342772203</c:v>
                </c:pt>
                <c:pt idx="14853">
                  <c:v>5.995278376766251</c:v>
                </c:pt>
                <c:pt idx="14854">
                  <c:v>5.9994432104532667</c:v>
                </c:pt>
                <c:pt idx="14855">
                  <c:v>6.0036109374340434</c:v>
                </c:pt>
                <c:pt idx="14856">
                  <c:v>6.0077815596748589</c:v>
                </c:pt>
                <c:pt idx="14857">
                  <c:v>6.0119550791432674</c:v>
                </c:pt>
                <c:pt idx="14858">
                  <c:v>6.0161314979394165</c:v>
                </c:pt>
                <c:pt idx="14859">
                  <c:v>6.0203108180336837</c:v>
                </c:pt>
                <c:pt idx="14860">
                  <c:v>6.0244930413977258</c:v>
                </c:pt>
                <c:pt idx="14861">
                  <c:v>6.0286781701360708</c:v>
                </c:pt>
                <c:pt idx="14862">
                  <c:v>6.0328662062232059</c:v>
                </c:pt>
                <c:pt idx="14863">
                  <c:v>6.037057151678825</c:v>
                </c:pt>
                <c:pt idx="14864">
                  <c:v>6.0412510084800681</c:v>
                </c:pt>
                <c:pt idx="14865">
                  <c:v>6.0454477787373175</c:v>
                </c:pt>
                <c:pt idx="14866">
                  <c:v>6.0496474644305529</c:v>
                </c:pt>
                <c:pt idx="14867">
                  <c:v>6.0538500675410383</c:v>
                </c:pt>
                <c:pt idx="14868">
                  <c:v>6.0580555901835575</c:v>
                </c:pt>
                <c:pt idx="14869">
                  <c:v>6.0622640343422187</c:v>
                </c:pt>
                <c:pt idx="14870">
                  <c:v>6.0664754020024194</c:v>
                </c:pt>
                <c:pt idx="14871">
                  <c:v>6.0706896952833507</c:v>
                </c:pt>
                <c:pt idx="14872">
                  <c:v>6.0749069161732612</c:v>
                </c:pt>
                <c:pt idx="14873">
                  <c:v>6.0791270666616875</c:v>
                </c:pt>
                <c:pt idx="14874">
                  <c:v>6.0833501488722419</c:v>
                </c:pt>
                <c:pt idx="14875">
                  <c:v>6.0875761647973183</c:v>
                </c:pt>
                <c:pt idx="14876">
                  <c:v>6.091805116430602</c:v>
                </c:pt>
                <c:pt idx="14877">
                  <c:v>6.0960370059001354</c:v>
                </c:pt>
                <c:pt idx="14878">
                  <c:v>6.1002718352024674</c:v>
                </c:pt>
                <c:pt idx="14879">
                  <c:v>6.1045096063798576</c:v>
                </c:pt>
                <c:pt idx="14880">
                  <c:v>6.1087503214315362</c:v>
                </c:pt>
                <c:pt idx="14881">
                  <c:v>6.1129939824914654</c:v>
                </c:pt>
                <c:pt idx="14882">
                  <c:v>6.1172405915617478</c:v>
                </c:pt>
                <c:pt idx="14883">
                  <c:v>6.1214901506457844</c:v>
                </c:pt>
                <c:pt idx="14884">
                  <c:v>6.1257426618819864</c:v>
                </c:pt>
                <c:pt idx="14885">
                  <c:v>6.1299981272766306</c:v>
                </c:pt>
                <c:pt idx="14886">
                  <c:v>6.134256548837298</c:v>
                </c:pt>
                <c:pt idx="14887">
                  <c:v>6.1385179287068583</c:v>
                </c:pt>
                <c:pt idx="14888">
                  <c:v>6.1427822688957736</c:v>
                </c:pt>
                <c:pt idx="14889">
                  <c:v>6.1470495714158107</c:v>
                </c:pt>
                <c:pt idx="14890">
                  <c:v>6.1513198384143086</c:v>
                </c:pt>
                <c:pt idx="14891">
                  <c:v>6.1555930719059226</c:v>
                </c:pt>
                <c:pt idx="14892">
                  <c:v>6.1598692739514336</c:v>
                </c:pt>
                <c:pt idx="14893">
                  <c:v>6.1641484465682019</c:v>
                </c:pt>
                <c:pt idx="14894">
                  <c:v>6.1684305919095417</c:v>
                </c:pt>
                <c:pt idx="14895">
                  <c:v>6.1727157119957115</c:v>
                </c:pt>
                <c:pt idx="14896">
                  <c:v>6.1770038088482808</c:v>
                </c:pt>
                <c:pt idx="14897">
                  <c:v>6.1812948846250535</c:v>
                </c:pt>
                <c:pt idx="14898">
                  <c:v>6.1855889413505007</c:v>
                </c:pt>
                <c:pt idx="14899">
                  <c:v>6.1898859810504092</c:v>
                </c:pt>
                <c:pt idx="14900">
                  <c:v>6.1941860058870821</c:v>
                </c:pt>
                <c:pt idx="14901">
                  <c:v>6.1984890178892131</c:v>
                </c:pt>
                <c:pt idx="14902">
                  <c:v>6.2027950190868131</c:v>
                </c:pt>
                <c:pt idx="14903">
                  <c:v>6.2071040116466945</c:v>
                </c:pt>
                <c:pt idx="14904">
                  <c:v>6.2114159976017831</c:v>
                </c:pt>
                <c:pt idx="14905">
                  <c:v>6.215730978986322</c:v>
                </c:pt>
                <c:pt idx="14906">
                  <c:v>6.2200489579716445</c:v>
                </c:pt>
                <c:pt idx="14907">
                  <c:v>6.2243699365949148</c:v>
                </c:pt>
                <c:pt idx="14908">
                  <c:v>6.228693916939938</c:v>
                </c:pt>
                <c:pt idx="14909">
                  <c:v>6.2330209010466158</c:v>
                </c:pt>
                <c:pt idx="14910">
                  <c:v>6.237350891092321</c:v>
                </c:pt>
                <c:pt idx="14911">
                  <c:v>6.2416838891198854</c:v>
                </c:pt>
                <c:pt idx="14912">
                  <c:v>6.246019897173464</c:v>
                </c:pt>
                <c:pt idx="14913">
                  <c:v>6.250358917434971</c:v>
                </c:pt>
                <c:pt idx="14914">
                  <c:v>6.2547009519514987</c:v>
                </c:pt>
                <c:pt idx="14915">
                  <c:v>6.2590460027714645</c:v>
                </c:pt>
                <c:pt idx="14916">
                  <c:v>6.2633940720813337</c:v>
                </c:pt>
                <c:pt idx="14917">
                  <c:v>6.2677451619324662</c:v>
                </c:pt>
                <c:pt idx="14918">
                  <c:v>6.2720992743775534</c:v>
                </c:pt>
                <c:pt idx="14919">
                  <c:v>6.2764564116076196</c:v>
                </c:pt>
                <c:pt idx="14920">
                  <c:v>6.2808165756783039</c:v>
                </c:pt>
                <c:pt idx="14921">
                  <c:v>6.2851797686465769</c:v>
                </c:pt>
                <c:pt idx="14922">
                  <c:v>6.2895459927080335</c:v>
                </c:pt>
                <c:pt idx="14923">
                  <c:v>6.2939152499225983</c:v>
                </c:pt>
                <c:pt idx="14924">
                  <c:v>6.2982875423973601</c:v>
                </c:pt>
                <c:pt idx="14925">
                  <c:v>6.302662872195012</c:v>
                </c:pt>
                <c:pt idx="14926">
                  <c:v>6.307041241517255</c:v>
                </c:pt>
                <c:pt idx="14927">
                  <c:v>6.3114226524297443</c:v>
                </c:pt>
                <c:pt idx="14928">
                  <c:v>6.3158071069994772</c:v>
                </c:pt>
                <c:pt idx="14929">
                  <c:v>6.320194607432744</c:v>
                </c:pt>
                <c:pt idx="14930">
                  <c:v>6.3245851557995092</c:v>
                </c:pt>
                <c:pt idx="14931">
                  <c:v>6.3289787541710796</c:v>
                </c:pt>
                <c:pt idx="14932">
                  <c:v>6.333375404758347</c:v>
                </c:pt>
                <c:pt idx="14933">
                  <c:v>6.3377751096355945</c:v>
                </c:pt>
                <c:pt idx="14934">
                  <c:v>6.3421778708784471</c:v>
                </c:pt>
                <c:pt idx="14935">
                  <c:v>6.346583690702408</c:v>
                </c:pt>
                <c:pt idx="14936">
                  <c:v>6.3509925711860857</c:v>
                </c:pt>
                <c:pt idx="14937">
                  <c:v>6.3554045144556754</c:v>
                </c:pt>
                <c:pt idx="14938">
                  <c:v>6.3598195225925771</c:v>
                </c:pt>
                <c:pt idx="14939">
                  <c:v>6.3642375978184571</c:v>
                </c:pt>
                <c:pt idx="14940">
                  <c:v>6.368658742217705</c:v>
                </c:pt>
                <c:pt idx="14941">
                  <c:v>6.3730829578760613</c:v>
                </c:pt>
                <c:pt idx="14942">
                  <c:v>6.3775102470198251</c:v>
                </c:pt>
                <c:pt idx="14943">
                  <c:v>6.3819406117377335</c:v>
                </c:pt>
                <c:pt idx="14944">
                  <c:v>6.3863740541198757</c:v>
                </c:pt>
                <c:pt idx="14945">
                  <c:v>6.390810576397195</c:v>
                </c:pt>
                <c:pt idx="14946">
                  <c:v>6.3952501806627833</c:v>
                </c:pt>
                <c:pt idx="14947">
                  <c:v>6.3996928690110897</c:v>
                </c:pt>
                <c:pt idx="14948">
                  <c:v>6.4041386436777099</c:v>
                </c:pt>
                <c:pt idx="14949">
                  <c:v>6.4085875067601021</c:v>
                </c:pt>
                <c:pt idx="14950">
                  <c:v>6.4130394603570817</c:v>
                </c:pt>
                <c:pt idx="14951">
                  <c:v>6.4174945067089073</c:v>
                </c:pt>
                <c:pt idx="14952">
                  <c:v>6.4219526479174105</c:v>
                </c:pt>
                <c:pt idx="14953">
                  <c:v>6.4264138861325444</c:v>
                </c:pt>
                <c:pt idx="14954">
                  <c:v>6.4308782234589623</c:v>
                </c:pt>
                <c:pt idx="14955">
                  <c:v>6.4353456621431553</c:v>
                </c:pt>
                <c:pt idx="14956">
                  <c:v>6.4398162042928018</c:v>
                </c:pt>
                <c:pt idx="14957">
                  <c:v>6.4442898520169445</c:v>
                </c:pt>
                <c:pt idx="14958">
                  <c:v>6.4487666075667596</c:v>
                </c:pt>
                <c:pt idx="14959">
                  <c:v>6.4532464730543202</c:v>
                </c:pt>
                <c:pt idx="14960">
                  <c:v>6.4577294505930691</c:v>
                </c:pt>
                <c:pt idx="14961">
                  <c:v>6.4622155424388756</c:v>
                </c:pt>
                <c:pt idx="14962">
                  <c:v>6.4667047507082174</c:v>
                </c:pt>
                <c:pt idx="14963">
                  <c:v>6.4711970775189469</c:v>
                </c:pt>
                <c:pt idx="14964">
                  <c:v>6.4756925251316364</c:v>
                </c:pt>
                <c:pt idx="14965">
                  <c:v>6.4801910956671787</c:v>
                </c:pt>
                <c:pt idx="14966">
                  <c:v>6.4846927912478414</c:v>
                </c:pt>
                <c:pt idx="14967">
                  <c:v>6.4891976141389129</c:v>
                </c:pt>
                <c:pt idx="14968">
                  <c:v>6.4937055664657075</c:v>
                </c:pt>
                <c:pt idx="14969">
                  <c:v>6.4982166504022008</c:v>
                </c:pt>
                <c:pt idx="14970">
                  <c:v>6.5027308680765632</c:v>
                </c:pt>
                <c:pt idx="14971">
                  <c:v>6.5072482217603831</c:v>
                </c:pt>
                <c:pt idx="14972">
                  <c:v>6.5117687135848898</c:v>
                </c:pt>
                <c:pt idx="14973">
                  <c:v>6.5162923456826904</c:v>
                </c:pt>
                <c:pt idx="14974">
                  <c:v>6.5208191203301125</c:v>
                </c:pt>
                <c:pt idx="14975">
                  <c:v>6.5253490396628289</c:v>
                </c:pt>
                <c:pt idx="14976">
                  <c:v>6.5298821058178946</c:v>
                </c:pt>
                <c:pt idx="14977">
                  <c:v>6.5344183210763855</c:v>
                </c:pt>
                <c:pt idx="14978">
                  <c:v>6.5389576875784279</c:v>
                </c:pt>
                <c:pt idx="14979">
                  <c:v>6.5435002074655326</c:v>
                </c:pt>
                <c:pt idx="14980">
                  <c:v>6.5480458830235335</c:v>
                </c:pt>
                <c:pt idx="14981">
                  <c:v>6.5525947163970191</c:v>
                </c:pt>
                <c:pt idx="14982">
                  <c:v>6.557146709779679</c:v>
                </c:pt>
                <c:pt idx="14983">
                  <c:v>6.561701865318982</c:v>
                </c:pt>
                <c:pt idx="14984">
                  <c:v>6.5662601853071187</c:v>
                </c:pt>
                <c:pt idx="14985">
                  <c:v>6.5708216718946444</c:v>
                </c:pt>
                <c:pt idx="14986">
                  <c:v>6.5753863272335078</c:v>
                </c:pt>
                <c:pt idx="14987">
                  <c:v>6.5799541536206787</c:v>
                </c:pt>
                <c:pt idx="14988">
                  <c:v>6.5845251532111968</c:v>
                </c:pt>
                <c:pt idx="14989">
                  <c:v>6.5890993281614989</c:v>
                </c:pt>
                <c:pt idx="14990">
                  <c:v>6.5936766807733456</c:v>
                </c:pt>
                <c:pt idx="14991">
                  <c:v>6.5982572132062716</c:v>
                </c:pt>
                <c:pt idx="14992">
                  <c:v>6.6028409276212106</c:v>
                </c:pt>
                <c:pt idx="14993">
                  <c:v>6.6074278263247228</c:v>
                </c:pt>
                <c:pt idx="14994">
                  <c:v>6.6120179114808462</c:v>
                </c:pt>
                <c:pt idx="14995">
                  <c:v>6.6166111852550218</c:v>
                </c:pt>
                <c:pt idx="14996">
                  <c:v>6.6212076499586212</c:v>
                </c:pt>
                <c:pt idx="14997">
                  <c:v>6.6258073077601942</c:v>
                </c:pt>
                <c:pt idx="14998">
                  <c:v>6.6304101608779415</c:v>
                </c:pt>
                <c:pt idx="14999">
                  <c:v>6.6350162114833253</c:v>
                </c:pt>
                <c:pt idx="15000">
                  <c:v>6.6396254618941484</c:v>
                </c:pt>
                <c:pt idx="15001">
                  <c:v>6.644237914284993</c:v>
                </c:pt>
                <c:pt idx="15002">
                  <c:v>6.648853570831851</c:v>
                </c:pt>
                <c:pt idx="15003">
                  <c:v>6.653472433857357</c:v>
                </c:pt>
                <c:pt idx="15004">
                  <c:v>6.6580945055406309</c:v>
                </c:pt>
                <c:pt idx="15005">
                  <c:v>6.6627197880622013</c:v>
                </c:pt>
                <c:pt idx="15006">
                  <c:v>6.667348283749547</c:v>
                </c:pt>
                <c:pt idx="15007">
                  <c:v>6.6719799947863319</c:v>
                </c:pt>
                <c:pt idx="15008">
                  <c:v>6.6766149233576328</c:v>
                </c:pt>
                <c:pt idx="15009">
                  <c:v>6.6812530717957834</c:v>
                </c:pt>
                <c:pt idx="15010">
                  <c:v>6.6858944422889985</c:v>
                </c:pt>
                <c:pt idx="15011">
                  <c:v>6.6905390370269151</c:v>
                </c:pt>
                <c:pt idx="15012">
                  <c:v>6.6951868583467293</c:v>
                </c:pt>
                <c:pt idx="15013">
                  <c:v>6.6998379084412205</c:v>
                </c:pt>
                <c:pt idx="15014">
                  <c:v>6.7044921895533722</c:v>
                </c:pt>
                <c:pt idx="15015">
                  <c:v>6.7091497038789107</c:v>
                </c:pt>
                <c:pt idx="15016">
                  <c:v>6.7138104537615346</c:v>
                </c:pt>
                <c:pt idx="15017">
                  <c:v>6.7184744414001223</c:v>
                </c:pt>
                <c:pt idx="15018">
                  <c:v>6.7231416689949794</c:v>
                </c:pt>
                <c:pt idx="15019">
                  <c:v>6.7278121388946914</c:v>
                </c:pt>
                <c:pt idx="15020">
                  <c:v>6.7324858533027241</c:v>
                </c:pt>
                <c:pt idx="15021">
                  <c:v>6.7371628144239715</c:v>
                </c:pt>
                <c:pt idx="15022">
                  <c:v>6.7418430246119163</c:v>
                </c:pt>
                <c:pt idx="15023">
                  <c:v>6.7465264860746199</c:v>
                </c:pt>
                <c:pt idx="15024">
                  <c:v>6.7512132010215744</c:v>
                </c:pt>
                <c:pt idx="15025">
                  <c:v>6.7559031718111715</c:v>
                </c:pt>
                <c:pt idx="15026">
                  <c:v>6.7605964006560768</c:v>
                </c:pt>
                <c:pt idx="15027">
                  <c:v>6.765292889819615</c:v>
                </c:pt>
                <c:pt idx="15028">
                  <c:v>6.7699926415174243</c:v>
                </c:pt>
                <c:pt idx="15029">
                  <c:v>6.7746956581144566</c:v>
                </c:pt>
                <c:pt idx="15030">
                  <c:v>6.7794019418295317</c:v>
                </c:pt>
                <c:pt idx="15031">
                  <c:v>6.7841114948829091</c:v>
                </c:pt>
                <c:pt idx="15032">
                  <c:v>6.7888243196444726</c:v>
                </c:pt>
                <c:pt idx="15033">
                  <c:v>6.7935404183376713</c:v>
                </c:pt>
                <c:pt idx="15034">
                  <c:v>6.7982597931873929</c:v>
                </c:pt>
                <c:pt idx="15035">
                  <c:v>6.802982446568465</c:v>
                </c:pt>
                <c:pt idx="15036">
                  <c:v>6.8077083807089718</c:v>
                </c:pt>
                <c:pt idx="15037">
                  <c:v>6.8124375978384437</c:v>
                </c:pt>
                <c:pt idx="15038">
                  <c:v>6.817170100336658</c:v>
                </c:pt>
                <c:pt idx="15039">
                  <c:v>6.8219058904363488</c:v>
                </c:pt>
                <c:pt idx="15040">
                  <c:v>6.8266449703716932</c:v>
                </c:pt>
                <c:pt idx="15041">
                  <c:v>6.8313873425274334</c:v>
                </c:pt>
                <c:pt idx="15042">
                  <c:v>6.8361330091409584</c:v>
                </c:pt>
                <c:pt idx="15043">
                  <c:v>6.8408819725008811</c:v>
                </c:pt>
                <c:pt idx="15044">
                  <c:v>6.8456342348475934</c:v>
                </c:pt>
                <c:pt idx="15045">
                  <c:v>6.850389798572472</c:v>
                </c:pt>
                <c:pt idx="15046">
                  <c:v>6.8551486659191294</c:v>
                </c:pt>
                <c:pt idx="15047">
                  <c:v>6.8599108391326302</c:v>
                </c:pt>
                <c:pt idx="15048">
                  <c:v>6.8646763206093375</c:v>
                </c:pt>
                <c:pt idx="15049">
                  <c:v>6.8694451125975435</c:v>
                </c:pt>
                <c:pt idx="15050">
                  <c:v>6.8742172173469944</c:v>
                </c:pt>
                <c:pt idx="15051">
                  <c:v>6.878992637259052</c:v>
                </c:pt>
                <c:pt idx="15052">
                  <c:v>6.8837713745866953</c:v>
                </c:pt>
                <c:pt idx="15053">
                  <c:v>6.8885534315843646</c:v>
                </c:pt>
                <c:pt idx="15054">
                  <c:v>6.8933388106584284</c:v>
                </c:pt>
                <c:pt idx="15055">
                  <c:v>6.8981275140665641</c:v>
                </c:pt>
                <c:pt idx="15056">
                  <c:v>6.9029195440679141</c:v>
                </c:pt>
                <c:pt idx="15057">
                  <c:v>6.9077149030738658</c:v>
                </c:pt>
                <c:pt idx="15058">
                  <c:v>6.9125135933468052</c:v>
                </c:pt>
                <c:pt idx="15059">
                  <c:v>6.9173156172009156</c:v>
                </c:pt>
                <c:pt idx="15060">
                  <c:v>6.9221209769016232</c:v>
                </c:pt>
                <c:pt idx="15061">
                  <c:v>6.9269296748670222</c:v>
                </c:pt>
                <c:pt idx="15062">
                  <c:v>6.9317417133657928</c:v>
                </c:pt>
                <c:pt idx="15063">
                  <c:v>6.9365570946680846</c:v>
                </c:pt>
                <c:pt idx="15064">
                  <c:v>6.9413758211970356</c:v>
                </c:pt>
                <c:pt idx="15065">
                  <c:v>6.9461978952260566</c:v>
                </c:pt>
                <c:pt idx="15066">
                  <c:v>6.9510233190300328</c:v>
                </c:pt>
                <c:pt idx="15067">
                  <c:v>6.9558520950371552</c:v>
                </c:pt>
                <c:pt idx="15068">
                  <c:v>6.9606842255255756</c:v>
                </c:pt>
                <c:pt idx="15069">
                  <c:v>6.9655197127749231</c:v>
                </c:pt>
                <c:pt idx="15070">
                  <c:v>6.9703585592184538</c:v>
                </c:pt>
                <c:pt idx="15071">
                  <c:v>6.9752007671390697</c:v>
                </c:pt>
                <c:pt idx="15072">
                  <c:v>6.9800463388719409</c:v>
                </c:pt>
                <c:pt idx="15073">
                  <c:v>6.9848952767030381</c:v>
                </c:pt>
                <c:pt idx="15074">
                  <c:v>6.9897475830723845</c:v>
                </c:pt>
                <c:pt idx="15075">
                  <c:v>6.9946032602692343</c:v>
                </c:pt>
                <c:pt idx="15076">
                  <c:v>6.9994623105843239</c:v>
                </c:pt>
                <c:pt idx="15077">
                  <c:v>7.0043247364627659</c:v>
                </c:pt>
                <c:pt idx="15078">
                  <c:v>7.0091905401985883</c:v>
                </c:pt>
                <c:pt idx="15079">
                  <c:v>7.0140597240873062</c:v>
                </c:pt>
                <c:pt idx="15080">
                  <c:v>7.01893229057913</c:v>
                </c:pt>
                <c:pt idx="15081">
                  <c:v>7.0238082419728736</c:v>
                </c:pt>
                <c:pt idx="15082">
                  <c:v>7.0286875805688371</c:v>
                </c:pt>
                <c:pt idx="15083">
                  <c:v>7.0335703088223438</c:v>
                </c:pt>
                <c:pt idx="15084">
                  <c:v>7.038456429036998</c:v>
                </c:pt>
                <c:pt idx="15085">
                  <c:v>7.0433459435179007</c:v>
                </c:pt>
                <c:pt idx="15086">
                  <c:v>7.0482388547254944</c:v>
                </c:pt>
                <c:pt idx="15087">
                  <c:v>7.0531351649681868</c:v>
                </c:pt>
                <c:pt idx="15088">
                  <c:v>7.0580348766072412</c:v>
                </c:pt>
                <c:pt idx="15089">
                  <c:v>7.0629379919541684</c:v>
                </c:pt>
                <c:pt idx="15090">
                  <c:v>7.0678445134762544</c:v>
                </c:pt>
                <c:pt idx="15091">
                  <c:v>7.0727544434883303</c:v>
                </c:pt>
                <c:pt idx="15092">
                  <c:v>7.0776677843067288</c:v>
                </c:pt>
                <c:pt idx="15093">
                  <c:v>7.0825845384038812</c:v>
                </c:pt>
                <c:pt idx="15094">
                  <c:v>7.0875047080994467</c:v>
                </c:pt>
                <c:pt idx="15095">
                  <c:v>7.0924282957145879</c:v>
                </c:pt>
                <c:pt idx="15096">
                  <c:v>7.0973553037268928</c:v>
                </c:pt>
                <c:pt idx="15097">
                  <c:v>7.1022857344608585</c:v>
                </c:pt>
                <c:pt idx="15098">
                  <c:v>7.1072195902424893</c:v>
                </c:pt>
                <c:pt idx="15099">
                  <c:v>7.1121568735545386</c:v>
                </c:pt>
                <c:pt idx="15100">
                  <c:v>7.1170975867263513</c:v>
                </c:pt>
                <c:pt idx="15101">
                  <c:v>7.1220417320887819</c:v>
                </c:pt>
                <c:pt idx="15102">
                  <c:v>7.1269893121297647</c:v>
                </c:pt>
                <c:pt idx="15103">
                  <c:v>7.1319403291834993</c:v>
                </c:pt>
                <c:pt idx="15104">
                  <c:v>7.1368947856376312</c:v>
                </c:pt>
                <c:pt idx="15105">
                  <c:v>7.141852683829498</c:v>
                </c:pt>
                <c:pt idx="15106">
                  <c:v>7.1468140262539528</c:v>
                </c:pt>
                <c:pt idx="15107">
                  <c:v>7.1517788152516912</c:v>
                </c:pt>
                <c:pt idx="15108">
                  <c:v>7.1567470531649251</c:v>
                </c:pt>
                <c:pt idx="15109">
                  <c:v>7.1617187424937114</c:v>
                </c:pt>
                <c:pt idx="15110">
                  <c:v>7.1666938855836264</c:v>
                </c:pt>
                <c:pt idx="15111">
                  <c:v>7.1716724847817677</c:v>
                </c:pt>
                <c:pt idx="15112">
                  <c:v>7.1766545425934067</c:v>
                </c:pt>
                <c:pt idx="15113">
                  <c:v>7.1816400613690101</c:v>
                </c:pt>
                <c:pt idx="15114">
                  <c:v>7.1866290434605702</c:v>
                </c:pt>
                <c:pt idx="15115">
                  <c:v>7.1916214913785836</c:v>
                </c:pt>
                <c:pt idx="15116">
                  <c:v>7.1966174074784188</c:v>
                </c:pt>
                <c:pt idx="15117">
                  <c:v>7.2016167941693725</c:v>
                </c:pt>
                <c:pt idx="15118">
                  <c:v>7.2066196538099803</c:v>
                </c:pt>
                <c:pt idx="15119">
                  <c:v>7.2116259889177199</c:v>
                </c:pt>
                <c:pt idx="15120">
                  <c:v>7.2166358018545127</c:v>
                </c:pt>
                <c:pt idx="15121">
                  <c:v>7.221649094983813</c:v>
                </c:pt>
                <c:pt idx="15122">
                  <c:v>7.2266658708283487</c:v>
                </c:pt>
                <c:pt idx="15123">
                  <c:v>7.2316861317549677</c:v>
                </c:pt>
                <c:pt idx="15124">
                  <c:v>7.2367098801320529</c:v>
                </c:pt>
                <c:pt idx="15125">
                  <c:v>7.2417371184875936</c:v>
                </c:pt>
                <c:pt idx="15126">
                  <c:v>7.2467678491933745</c:v>
                </c:pt>
                <c:pt idx="15127">
                  <c:v>7.2518020746227156</c:v>
                </c:pt>
                <c:pt idx="15128">
                  <c:v>7.2568397973088805</c:v>
                </c:pt>
                <c:pt idx="15129">
                  <c:v>7.261881019628599</c:v>
                </c:pt>
                <c:pt idx="15130">
                  <c:v>7.266925743960142</c:v>
                </c:pt>
                <c:pt idx="15131">
                  <c:v>7.271973972842054</c:v>
                </c:pt>
                <c:pt idx="15132">
                  <c:v>7.2770257086560228</c:v>
                </c:pt>
                <c:pt idx="15133">
                  <c:v>7.282080953838264</c:v>
                </c:pt>
                <c:pt idx="15134">
                  <c:v>7.2871397107736637</c:v>
                </c:pt>
                <c:pt idx="15135">
                  <c:v>7.2922019820078283</c:v>
                </c:pt>
                <c:pt idx="15136">
                  <c:v>7.2972677699290696</c:v>
                </c:pt>
                <c:pt idx="15137">
                  <c:v>7.3023370769272482</c:v>
                </c:pt>
                <c:pt idx="15138">
                  <c:v>7.3074099055532793</c:v>
                </c:pt>
                <c:pt idx="15139">
                  <c:v>7.3124862582004555</c:v>
                </c:pt>
                <c:pt idx="15140">
                  <c:v>7.317566137263622</c:v>
                </c:pt>
                <c:pt idx="15141">
                  <c:v>7.3226495452990132</c:v>
                </c:pt>
                <c:pt idx="15142">
                  <c:v>7.3277364847049133</c:v>
                </c:pt>
                <c:pt idx="15143">
                  <c:v>7.3328269578811618</c:v>
                </c:pt>
                <c:pt idx="15144">
                  <c:v>7.3379209673893238</c:v>
                </c:pt>
                <c:pt idx="15145">
                  <c:v>7.3430185156326857</c:v>
                </c:pt>
                <c:pt idx="15146">
                  <c:v>7.3481196050160911</c:v>
                </c:pt>
                <c:pt idx="15147">
                  <c:v>7.3532242381064492</c:v>
                </c:pt>
                <c:pt idx="15148">
                  <c:v>7.3583324173120559</c:v>
                </c:pt>
                <c:pt idx="15149">
                  <c:v>7.3634441450963477</c:v>
                </c:pt>
                <c:pt idx="15150">
                  <c:v>7.3685594238708578</c:v>
                </c:pt>
                <c:pt idx="15151">
                  <c:v>7.3736782562096348</c:v>
                </c:pt>
                <c:pt idx="15152">
                  <c:v>7.3788006445276748</c:v>
                </c:pt>
                <c:pt idx="15153">
                  <c:v>7.3839265912415417</c:v>
                </c:pt>
                <c:pt idx="15154">
                  <c:v>7.3890560989306504</c:v>
                </c:pt>
                <c:pt idx="15155">
                  <c:v>7.3941891700150348</c:v>
                </c:pt>
                <c:pt idx="15156">
                  <c:v>7.3993258069162984</c:v>
                </c:pt>
                <c:pt idx="15157">
                  <c:v>7.4044660122192356</c:v>
                </c:pt>
                <c:pt idx="15158">
                  <c:v>7.4096097883489271</c:v>
                </c:pt>
                <c:pt idx="15159">
                  <c:v>7.4147571377320256</c:v>
                </c:pt>
                <c:pt idx="15160">
                  <c:v>7.4199080629587177</c:v>
                </c:pt>
                <c:pt idx="15161">
                  <c:v>7.4250625664591423</c:v>
                </c:pt>
                <c:pt idx="15162">
                  <c:v>7.4302206507190727</c:v>
                </c:pt>
                <c:pt idx="15163">
                  <c:v>7.4353823181719125</c:v>
                </c:pt>
                <c:pt idx="15164">
                  <c:v>7.4405475714150544</c:v>
                </c:pt>
                <c:pt idx="15165">
                  <c:v>7.4457164128853943</c:v>
                </c:pt>
                <c:pt idx="15166">
                  <c:v>7.4508888450214101</c:v>
                </c:pt>
                <c:pt idx="15167">
                  <c:v>7.4560648704259105</c:v>
                </c:pt>
                <c:pt idx="15168">
                  <c:v>7.4612444915408753</c:v>
                </c:pt>
                <c:pt idx="15169">
                  <c:v>7.4664277108098673</c:v>
                </c:pt>
                <c:pt idx="15170">
                  <c:v>7.4716145308411228</c:v>
                </c:pt>
                <c:pt idx="15171">
                  <c:v>7.4768049540817154</c:v>
                </c:pt>
                <c:pt idx="15172">
                  <c:v>7.4819989829803024</c:v>
                </c:pt>
                <c:pt idx="15173">
                  <c:v>7.487196620150562</c:v>
                </c:pt>
                <c:pt idx="15174">
                  <c:v>7.4923978680446686</c:v>
                </c:pt>
                <c:pt idx="15175">
                  <c:v>7.4976027291163883</c:v>
                </c:pt>
                <c:pt idx="15176">
                  <c:v>7.5028112059848482</c:v>
                </c:pt>
                <c:pt idx="15177">
                  <c:v>7.5080233011073378</c:v>
                </c:pt>
                <c:pt idx="15178">
                  <c:v>7.5132390169974066</c:v>
                </c:pt>
                <c:pt idx="15179">
                  <c:v>7.5184583561156453</c:v>
                </c:pt>
                <c:pt idx="15180">
                  <c:v>7.5236813210884668</c:v>
                </c:pt>
                <c:pt idx="15181">
                  <c:v>7.528907914379996</c:v>
                </c:pt>
                <c:pt idx="15182">
                  <c:v>7.5341381384559556</c:v>
                </c:pt>
                <c:pt idx="15183">
                  <c:v>7.5393719959482368</c:v>
                </c:pt>
                <c:pt idx="15184">
                  <c:v>7.5446094893261018</c:v>
                </c:pt>
                <c:pt idx="15185">
                  <c:v>7.5498506210604157</c:v>
                </c:pt>
                <c:pt idx="15186">
                  <c:v>7.5550953937885588</c:v>
                </c:pt>
                <c:pt idx="15187">
                  <c:v>7.5603438099849436</c:v>
                </c:pt>
                <c:pt idx="15188">
                  <c:v>7.5655958721255887</c:v>
                </c:pt>
                <c:pt idx="15189">
                  <c:v>7.5708515828533729</c:v>
                </c:pt>
                <c:pt idx="15190">
                  <c:v>7.57611094464787</c:v>
                </c:pt>
                <c:pt idx="15191">
                  <c:v>7.5813739599902625</c:v>
                </c:pt>
                <c:pt idx="15192">
                  <c:v>7.5866406315289403</c:v>
                </c:pt>
                <c:pt idx="15193">
                  <c:v>7.59191096174865</c:v>
                </c:pt>
                <c:pt idx="15194">
                  <c:v>7.5971849531910234</c:v>
                </c:pt>
                <c:pt idx="15195">
                  <c:v>7.602462608344144</c:v>
                </c:pt>
                <c:pt idx="15196">
                  <c:v>7.6077439298637701</c:v>
                </c:pt>
                <c:pt idx="15197">
                  <c:v>7.6130289202415584</c:v>
                </c:pt>
                <c:pt idx="15198">
                  <c:v>7.618317581970782</c:v>
                </c:pt>
                <c:pt idx="15199">
                  <c:v>7.6236099177127361</c:v>
                </c:pt>
                <c:pt idx="15200">
                  <c:v>7.6289059299642741</c:v>
                </c:pt>
                <c:pt idx="15201">
                  <c:v>7.6342056212238685</c:v>
                </c:pt>
                <c:pt idx="15202">
                  <c:v>7.6395089941583665</c:v>
                </c:pt>
                <c:pt idx="15203">
                  <c:v>7.6448160512698271</c:v>
                </c:pt>
                <c:pt idx="15204">
                  <c:v>7.6501267950619338</c:v>
                </c:pt>
                <c:pt idx="15205">
                  <c:v>7.6554412282070938</c:v>
                </c:pt>
                <c:pt idx="15206">
                  <c:v>7.6607593532125877</c:v>
                </c:pt>
                <c:pt idx="15207">
                  <c:v>7.6660811726430964</c:v>
                </c:pt>
                <c:pt idx="15208">
                  <c:v>7.6714066890092667</c:v>
                </c:pt>
                <c:pt idx="15209">
                  <c:v>7.6767359049909407</c:v>
                </c:pt>
                <c:pt idx="15210">
                  <c:v>7.6820688231023722</c:v>
                </c:pt>
                <c:pt idx="15211">
                  <c:v>7.6874054458594427</c:v>
                </c:pt>
                <c:pt idx="15212">
                  <c:v>7.6927457759475839</c:v>
                </c:pt>
                <c:pt idx="15213">
                  <c:v>7.6980898158862923</c:v>
                </c:pt>
                <c:pt idx="15214">
                  <c:v>7.7034375681966969</c:v>
                </c:pt>
                <c:pt idx="15215">
                  <c:v>7.7087890355698292</c:v>
                </c:pt>
                <c:pt idx="15216">
                  <c:v>7.7141442205304411</c:v>
                </c:pt>
                <c:pt idx="15217">
                  <c:v>7.719503125604918</c:v>
                </c:pt>
                <c:pt idx="15218">
                  <c:v>7.7248657534899055</c:v>
                </c:pt>
                <c:pt idx="15219">
                  <c:v>7.7302321067154187</c:v>
                </c:pt>
                <c:pt idx="15220">
                  <c:v>7.7356021878131136</c:v>
                </c:pt>
                <c:pt idx="15221">
                  <c:v>7.7409759994852587</c:v>
                </c:pt>
                <c:pt idx="15222">
                  <c:v>7.7463535442671461</c:v>
                </c:pt>
                <c:pt idx="15223">
                  <c:v>7.7517348247521127</c:v>
                </c:pt>
                <c:pt idx="15224">
                  <c:v>7.7571198434788577</c:v>
                </c:pt>
                <c:pt idx="15225">
                  <c:v>7.7625086031571646</c:v>
                </c:pt>
                <c:pt idx="15226">
                  <c:v>7.7679011063293792</c:v>
                </c:pt>
                <c:pt idx="15227">
                  <c:v>7.7732973555394942</c:v>
                </c:pt>
                <c:pt idx="15228">
                  <c:v>7.7786973535029444</c:v>
                </c:pt>
                <c:pt idx="15229">
                  <c:v>7.7841011027673765</c:v>
                </c:pt>
                <c:pt idx="15230">
                  <c:v>7.7895086058820899</c:v>
                </c:pt>
                <c:pt idx="15231">
                  <c:v>7.7949198655681826</c:v>
                </c:pt>
                <c:pt idx="15232">
                  <c:v>7.8003348843786142</c:v>
                </c:pt>
                <c:pt idx="15233">
                  <c:v>7.8057536648680008</c:v>
                </c:pt>
                <c:pt idx="15234">
                  <c:v>7.8111762097631141</c:v>
                </c:pt>
                <c:pt idx="15235">
                  <c:v>7.8166025216222392</c:v>
                </c:pt>
                <c:pt idx="15236">
                  <c:v>7.8220326030053196</c:v>
                </c:pt>
                <c:pt idx="15237">
                  <c:v>7.8274664566448138</c:v>
                </c:pt>
                <c:pt idx="15238">
                  <c:v>7.8329040851043414</c:v>
                </c:pt>
                <c:pt idx="15239">
                  <c:v>7.8383454910062165</c:v>
                </c:pt>
                <c:pt idx="15240">
                  <c:v>7.8437906769175028</c:v>
                </c:pt>
                <c:pt idx="15241">
                  <c:v>7.8492396455782609</c:v>
                </c:pt>
                <c:pt idx="15242">
                  <c:v>7.8546923995592399</c:v>
                </c:pt>
                <c:pt idx="15243">
                  <c:v>7.8601489414328585</c:v>
                </c:pt>
                <c:pt idx="15244">
                  <c:v>7.8656092739448917</c:v>
                </c:pt>
                <c:pt idx="15245">
                  <c:v>7.8710733996714506</c:v>
                </c:pt>
                <c:pt idx="15246">
                  <c:v>7.8765413211903184</c:v>
                </c:pt>
                <c:pt idx="15247">
                  <c:v>7.8820130412529954</c:v>
                </c:pt>
                <c:pt idx="15248">
                  <c:v>7.8874885624409661</c:v>
                </c:pt>
                <c:pt idx="15249">
                  <c:v>7.892967887337389</c:v>
                </c:pt>
                <c:pt idx="15250">
                  <c:v>7.8984510186995029</c:v>
                </c:pt>
                <c:pt idx="15251">
                  <c:v>7.9039379591141774</c:v>
                </c:pt>
                <c:pt idx="15252">
                  <c:v>7.9094287112275046</c:v>
                </c:pt>
                <c:pt idx="15253">
                  <c:v>7.9149232776298293</c:v>
                </c:pt>
                <c:pt idx="15254">
                  <c:v>7.9204216610860607</c:v>
                </c:pt>
                <c:pt idx="15255">
                  <c:v>7.9259238641902625</c:v>
                </c:pt>
                <c:pt idx="15256">
                  <c:v>7.9314298895381805</c:v>
                </c:pt>
                <c:pt idx="15257">
                  <c:v>7.9369397399004891</c:v>
                </c:pt>
                <c:pt idx="15258">
                  <c:v>7.9424534178766626</c:v>
                </c:pt>
                <c:pt idx="15259">
                  <c:v>7.9479709260678613</c:v>
                </c:pt>
                <c:pt idx="15260">
                  <c:v>7.953492267250537</c:v>
                </c:pt>
                <c:pt idx="15261">
                  <c:v>7.9590174440295867</c:v>
                </c:pt>
                <c:pt idx="15262">
                  <c:v>7.9645464590115918</c:v>
                </c:pt>
                <c:pt idx="15263">
                  <c:v>7.9700793149787987</c:v>
                </c:pt>
                <c:pt idx="15264">
                  <c:v>7.9756160145415329</c:v>
                </c:pt>
                <c:pt idx="15265">
                  <c:v>7.981156560311816</c:v>
                </c:pt>
                <c:pt idx="15266">
                  <c:v>7.9867009550776933</c:v>
                </c:pt>
                <c:pt idx="15267">
                  <c:v>7.9922492014549364</c:v>
                </c:pt>
                <c:pt idx="15268">
                  <c:v>7.9978013021192043</c:v>
                </c:pt>
                <c:pt idx="15269">
                  <c:v>8.003357259689782</c:v>
                </c:pt>
                <c:pt idx="15270">
                  <c:v>8.0089170769624722</c:v>
                </c:pt>
                <c:pt idx="15271">
                  <c:v>8.0144807565603227</c:v>
                </c:pt>
                <c:pt idx="15272">
                  <c:v>8.0200483011080816</c:v>
                </c:pt>
                <c:pt idx="15273">
                  <c:v>8.0256197134073801</c:v>
                </c:pt>
                <c:pt idx="15274">
                  <c:v>8.0311949960867359</c:v>
                </c:pt>
                <c:pt idx="15275">
                  <c:v>8.0367741517763722</c:v>
                </c:pt>
                <c:pt idx="15276">
                  <c:v>8.0423571832837641</c:v>
                </c:pt>
                <c:pt idx="15277">
                  <c:v>8.0479440932429114</c:v>
                </c:pt>
                <c:pt idx="15278">
                  <c:v>8.0535348842895189</c:v>
                </c:pt>
                <c:pt idx="15279">
                  <c:v>8.0591295592369203</c:v>
                </c:pt>
                <c:pt idx="15280">
                  <c:v>8.0647281207246078</c:v>
                </c:pt>
                <c:pt idx="15281">
                  <c:v>8.0703305713937841</c:v>
                </c:pt>
                <c:pt idx="15282">
                  <c:v>8.0759369140636466</c:v>
                </c:pt>
                <c:pt idx="15283">
                  <c:v>8.0815471513791941</c:v>
                </c:pt>
                <c:pt idx="15284">
                  <c:v>8.0871612860459816</c:v>
                </c:pt>
                <c:pt idx="15285">
                  <c:v>8.0927793207125571</c:v>
                </c:pt>
                <c:pt idx="15286">
                  <c:v>8.0984012582059641</c:v>
                </c:pt>
                <c:pt idx="15287">
                  <c:v>8.1040271011785538</c:v>
                </c:pt>
                <c:pt idx="15288">
                  <c:v>8.1096568522844024</c:v>
                </c:pt>
                <c:pt idx="15289">
                  <c:v>8.1152905143564453</c:v>
                </c:pt>
                <c:pt idx="15290">
                  <c:v>8.1209280900525691</c:v>
                </c:pt>
                <c:pt idx="15291">
                  <c:v>8.1265695820323831</c:v>
                </c:pt>
                <c:pt idx="15292">
                  <c:v>8.1322149931347312</c:v>
                </c:pt>
                <c:pt idx="15293">
                  <c:v>8.1378643260230401</c:v>
                </c:pt>
                <c:pt idx="15294">
                  <c:v>8.1435175833624704</c:v>
                </c:pt>
                <c:pt idx="15295">
                  <c:v>8.1491747679977848</c:v>
                </c:pt>
                <c:pt idx="15296">
                  <c:v>8.1548358825979648</c:v>
                </c:pt>
                <c:pt idx="15297">
                  <c:v>8.1605009298931019</c:v>
                </c:pt>
                <c:pt idx="15298">
                  <c:v>8.1661699125557661</c:v>
                </c:pt>
                <c:pt idx="15299">
                  <c:v>8.1718428334386353</c:v>
                </c:pt>
                <c:pt idx="15300">
                  <c:v>8.1775196952181162</c:v>
                </c:pt>
                <c:pt idx="15301">
                  <c:v>8.1832005005723527</c:v>
                </c:pt>
                <c:pt idx="15302">
                  <c:v>8.188885252359972</c:v>
                </c:pt>
                <c:pt idx="15303">
                  <c:v>8.194573953262962</c:v>
                </c:pt>
                <c:pt idx="15304">
                  <c:v>8.2002666059650533</c:v>
                </c:pt>
                <c:pt idx="15305">
                  <c:v>8.2059632133308327</c:v>
                </c:pt>
                <c:pt idx="15306">
                  <c:v>8.2116637780478836</c:v>
                </c:pt>
                <c:pt idx="15307">
                  <c:v>8.2173683028055322</c:v>
                </c:pt>
                <c:pt idx="15308">
                  <c:v>8.2230767904743391</c:v>
                </c:pt>
                <c:pt idx="15309">
                  <c:v>8.2287892437474941</c:v>
                </c:pt>
                <c:pt idx="15310">
                  <c:v>8.2345056653199311</c:v>
                </c:pt>
                <c:pt idx="15311">
                  <c:v>8.2402260580681972</c:v>
                </c:pt>
                <c:pt idx="15312">
                  <c:v>8.2459504246910988</c:v>
                </c:pt>
                <c:pt idx="15313">
                  <c:v>8.2516787679492278</c:v>
                </c:pt>
                <c:pt idx="15314">
                  <c:v>8.2574110905450162</c:v>
                </c:pt>
                <c:pt idx="15315">
                  <c:v>8.2631473953630152</c:v>
                </c:pt>
                <c:pt idx="15316">
                  <c:v>8.2688876851095348</c:v>
                </c:pt>
                <c:pt idx="15317">
                  <c:v>8.2746319624926414</c:v>
                </c:pt>
                <c:pt idx="15318">
                  <c:v>8.2803802304029013</c:v>
                </c:pt>
                <c:pt idx="15319">
                  <c:v>8.2861324915522712</c:v>
                </c:pt>
                <c:pt idx="15320">
                  <c:v>8.2918887486544648</c:v>
                </c:pt>
                <c:pt idx="15321">
                  <c:v>8.2976490046060754</c:v>
                </c:pt>
                <c:pt idx="15322">
                  <c:v>8.3034132621247174</c:v>
                </c:pt>
                <c:pt idx="15323">
                  <c:v>8.3091815239297606</c:v>
                </c:pt>
                <c:pt idx="15324">
                  <c:v>8.3149537929238431</c:v>
                </c:pt>
                <c:pt idx="15325">
                  <c:v>8.3207300718302406</c:v>
                </c:pt>
                <c:pt idx="15326">
                  <c:v>8.3265103633740036</c:v>
                </c:pt>
                <c:pt idx="15327">
                  <c:v>8.3322946704638152</c:v>
                </c:pt>
                <c:pt idx="15328">
                  <c:v>8.3380829958286373</c:v>
                </c:pt>
                <c:pt idx="15329">
                  <c:v>8.3438753422599063</c:v>
                </c:pt>
                <c:pt idx="15330">
                  <c:v>8.3496717124902471</c:v>
                </c:pt>
                <c:pt idx="15331">
                  <c:v>8.355472109436441</c:v>
                </c:pt>
                <c:pt idx="15332">
                  <c:v>8.3612765358350352</c:v>
                </c:pt>
                <c:pt idx="15333">
                  <c:v>8.3670849944243564</c:v>
                </c:pt>
                <c:pt idx="15334">
                  <c:v>8.3728974881272649</c:v>
                </c:pt>
                <c:pt idx="15335">
                  <c:v>8.3787140196860168</c:v>
                </c:pt>
                <c:pt idx="15336">
                  <c:v>8.3845345918446501</c:v>
                </c:pt>
                <c:pt idx="15337">
                  <c:v>8.3903592075321178</c:v>
                </c:pt>
                <c:pt idx="15338">
                  <c:v>8.3961878694964014</c:v>
                </c:pt>
                <c:pt idx="15339">
                  <c:v>8.4020205804872532</c:v>
                </c:pt>
                <c:pt idx="15340">
                  <c:v>8.4078573434397423</c:v>
                </c:pt>
                <c:pt idx="15341">
                  <c:v>8.4136981611075754</c:v>
                </c:pt>
                <c:pt idx="15342">
                  <c:v>8.4195430363075054</c:v>
                </c:pt>
                <c:pt idx="15343">
                  <c:v>8.4253919717969357</c:v>
                </c:pt>
                <c:pt idx="15344">
                  <c:v>8.4312449705190993</c:v>
                </c:pt>
                <c:pt idx="15345">
                  <c:v>8.4371020352353625</c:v>
                </c:pt>
                <c:pt idx="15346">
                  <c:v>8.4429631687088822</c:v>
                </c:pt>
                <c:pt idx="15347">
                  <c:v>8.4488283738890271</c:v>
                </c:pt>
                <c:pt idx="15348">
                  <c:v>8.4546976535429224</c:v>
                </c:pt>
                <c:pt idx="15349">
                  <c:v>8.4605710104394856</c:v>
                </c:pt>
                <c:pt idx="15350">
                  <c:v>8.4664484475342405</c:v>
                </c:pt>
                <c:pt idx="15351">
                  <c:v>8.4723299676000785</c:v>
                </c:pt>
                <c:pt idx="15352">
                  <c:v>8.4782155734116973</c:v>
                </c:pt>
                <c:pt idx="15353">
                  <c:v>8.4841052679307793</c:v>
                </c:pt>
                <c:pt idx="15354">
                  <c:v>8.4899990539360033</c:v>
                </c:pt>
                <c:pt idx="15355">
                  <c:v>8.4958969342078507</c:v>
                </c:pt>
                <c:pt idx="15356">
                  <c:v>8.5017989117141806</c:v>
                </c:pt>
                <c:pt idx="15357">
                  <c:v>8.5077049892394658</c:v>
                </c:pt>
                <c:pt idx="15358">
                  <c:v>8.5136151696319331</c:v>
                </c:pt>
                <c:pt idx="15359">
                  <c:v>8.5195294556797965</c:v>
                </c:pt>
                <c:pt idx="15360">
                  <c:v>8.5254478503591713</c:v>
                </c:pt>
                <c:pt idx="15361">
                  <c:v>8.5313703564622774</c:v>
                </c:pt>
                <c:pt idx="15362">
                  <c:v>8.5372969767831446</c:v>
                </c:pt>
                <c:pt idx="15363">
                  <c:v>8.5432277143040949</c:v>
                </c:pt>
                <c:pt idx="15364">
                  <c:v>8.549162571823171</c:v>
                </c:pt>
                <c:pt idx="15365">
                  <c:v>8.5551015521402274</c:v>
                </c:pt>
                <c:pt idx="15366">
                  <c:v>8.5610446582438104</c:v>
                </c:pt>
                <c:pt idx="15367">
                  <c:v>8.5669918929377946</c:v>
                </c:pt>
                <c:pt idx="15368">
                  <c:v>8.5729432590278769</c:v>
                </c:pt>
                <c:pt idx="15369">
                  <c:v>8.5788987595088333</c:v>
                </c:pt>
                <c:pt idx="15370">
                  <c:v>8.584858397190386</c:v>
                </c:pt>
                <c:pt idx="15371">
                  <c:v>8.5908221748840852</c:v>
                </c:pt>
                <c:pt idx="15372">
                  <c:v>8.5967900955909489</c:v>
                </c:pt>
                <c:pt idx="15373">
                  <c:v>8.6027621621265649</c:v>
                </c:pt>
                <c:pt idx="15374">
                  <c:v>8.6087383773709778</c:v>
                </c:pt>
                <c:pt idx="15375">
                  <c:v>8.6147187441435555</c:v>
                </c:pt>
                <c:pt idx="15376">
                  <c:v>8.6207032654536686</c:v>
                </c:pt>
                <c:pt idx="15377">
                  <c:v>8.6266919441247332</c:v>
                </c:pt>
                <c:pt idx="15378">
                  <c:v>8.6326847829819968</c:v>
                </c:pt>
                <c:pt idx="15379">
                  <c:v>8.6386817850411024</c:v>
                </c:pt>
                <c:pt idx="15380">
                  <c:v>8.6446829531313547</c:v>
                </c:pt>
                <c:pt idx="15381">
                  <c:v>8.6506882900838971</c:v>
                </c:pt>
                <c:pt idx="15382">
                  <c:v>8.6566977989206588</c:v>
                </c:pt>
                <c:pt idx="15383">
                  <c:v>8.6627114824768476</c:v>
                </c:pt>
                <c:pt idx="15384">
                  <c:v>8.6687293435895079</c:v>
                </c:pt>
                <c:pt idx="15385">
                  <c:v>8.6747513852868732</c:v>
                </c:pt>
                <c:pt idx="15386">
                  <c:v>8.6807776104100647</c:v>
                </c:pt>
                <c:pt idx="15387">
                  <c:v>8.6868080218652466</c:v>
                </c:pt>
                <c:pt idx="15388">
                  <c:v>8.6928426224973538</c:v>
                </c:pt>
                <c:pt idx="15389">
                  <c:v>8.6988814153430472</c:v>
                </c:pt>
                <c:pt idx="15390">
                  <c:v>8.7049244032513471</c:v>
                </c:pt>
                <c:pt idx="15391">
                  <c:v>8.7109715890731234</c:v>
                </c:pt>
                <c:pt idx="15392">
                  <c:v>8.7170229758513678</c:v>
                </c:pt>
                <c:pt idx="15393">
                  <c:v>8.7230785664410408</c:v>
                </c:pt>
                <c:pt idx="15394">
                  <c:v>8.7291383636989615</c:v>
                </c:pt>
                <c:pt idx="15395">
                  <c:v>8.7352023706744646</c:v>
                </c:pt>
                <c:pt idx="15396">
                  <c:v>8.7412705902284671</c:v>
                </c:pt>
                <c:pt idx="15397">
                  <c:v>8.7473430252237439</c:v>
                </c:pt>
                <c:pt idx="15398">
                  <c:v>8.753419678715991</c:v>
                </c:pt>
                <c:pt idx="15399">
                  <c:v>8.7595005535720905</c:v>
                </c:pt>
                <c:pt idx="15400">
                  <c:v>8.7655856526607874</c:v>
                </c:pt>
                <c:pt idx="15401">
                  <c:v>8.7716749790441515</c:v>
                </c:pt>
                <c:pt idx="15402">
                  <c:v>8.7777685355950439</c:v>
                </c:pt>
                <c:pt idx="15403">
                  <c:v>8.7838663252521023</c:v>
                </c:pt>
                <c:pt idx="15404">
                  <c:v>8.7899683508920496</c:v>
                </c:pt>
                <c:pt idx="15405">
                  <c:v>8.7960746155854714</c:v>
                </c:pt>
                <c:pt idx="15406">
                  <c:v>8.8021851222132241</c:v>
                </c:pt>
                <c:pt idx="15407">
                  <c:v>8.8082998736580294</c:v>
                </c:pt>
                <c:pt idx="15408">
                  <c:v>8.8144188729968764</c:v>
                </c:pt>
                <c:pt idx="15409">
                  <c:v>8.8205421231166294</c:v>
                </c:pt>
                <c:pt idx="15410">
                  <c:v>8.8266696269060212</c:v>
                </c:pt>
                <c:pt idx="15411">
                  <c:v>8.8328013874484608</c:v>
                </c:pt>
                <c:pt idx="15412">
                  <c:v>8.8389374076368288</c:v>
                </c:pt>
                <c:pt idx="15413">
                  <c:v>8.8450776903658852</c:v>
                </c:pt>
                <c:pt idx="15414">
                  <c:v>8.8512222387254678</c:v>
                </c:pt>
                <c:pt idx="15415">
                  <c:v>8.8573710556144949</c:v>
                </c:pt>
                <c:pt idx="15416">
                  <c:v>8.8635241439337591</c:v>
                </c:pt>
                <c:pt idx="15417">
                  <c:v>8.8696815067795427</c:v>
                </c:pt>
                <c:pt idx="15418">
                  <c:v>8.8758431470568091</c:v>
                </c:pt>
                <c:pt idx="15419">
                  <c:v>8.8820090677370285</c:v>
                </c:pt>
                <c:pt idx="15420">
                  <c:v>8.8881792717290633</c:v>
                </c:pt>
                <c:pt idx="15421">
                  <c:v>8.8943537621378095</c:v>
                </c:pt>
                <c:pt idx="15422">
                  <c:v>8.900532541876311</c:v>
                </c:pt>
                <c:pt idx="15423">
                  <c:v>8.9067156138594967</c:v>
                </c:pt>
                <c:pt idx="15424">
                  <c:v>8.9129029811987373</c:v>
                </c:pt>
                <c:pt idx="15425">
                  <c:v>8.91909464681315</c:v>
                </c:pt>
                <c:pt idx="15426">
                  <c:v>8.925290613623746</c:v>
                </c:pt>
                <c:pt idx="15427">
                  <c:v>8.9314908847483832</c:v>
                </c:pt>
                <c:pt idx="15428">
                  <c:v>8.9376954631122665</c:v>
                </c:pt>
                <c:pt idx="15429">
                  <c:v>8.9439043516424981</c:v>
                </c:pt>
                <c:pt idx="15430">
                  <c:v>8.950117553463441</c:v>
                </c:pt>
                <c:pt idx="15431">
                  <c:v>8.9563350715063983</c:v>
                </c:pt>
                <c:pt idx="15432">
                  <c:v>8.9625569087697894</c:v>
                </c:pt>
                <c:pt idx="15433">
                  <c:v>8.9687830681888556</c:v>
                </c:pt>
                <c:pt idx="15434">
                  <c:v>8.9750135528966535</c:v>
                </c:pt>
                <c:pt idx="15435">
                  <c:v>8.9812483658326379</c:v>
                </c:pt>
                <c:pt idx="15436">
                  <c:v>8.9874875099381786</c:v>
                </c:pt>
                <c:pt idx="15437">
                  <c:v>8.9937309883528584</c:v>
                </c:pt>
                <c:pt idx="15438">
                  <c:v>8.9999788040222679</c:v>
                </c:pt>
                <c:pt idx="15439">
                  <c:v>9.0062309598939088</c:v>
                </c:pt>
                <c:pt idx="15440">
                  <c:v>9.0124874591139115</c:v>
                </c:pt>
                <c:pt idx="15441">
                  <c:v>9.0187483046340109</c:v>
                </c:pt>
                <c:pt idx="15442">
                  <c:v>9.025013499407855</c:v>
                </c:pt>
                <c:pt idx="15443">
                  <c:v>9.0312830465881362</c:v>
                </c:pt>
                <c:pt idx="15444">
                  <c:v>9.0375569491327443</c:v>
                </c:pt>
                <c:pt idx="15445">
                  <c:v>9.043835210001486</c:v>
                </c:pt>
                <c:pt idx="15446">
                  <c:v>9.0501178323536315</c:v>
                </c:pt>
                <c:pt idx="15447">
                  <c:v>9.0564048191532383</c:v>
                </c:pt>
                <c:pt idx="15448">
                  <c:v>9.0626961734322258</c:v>
                </c:pt>
                <c:pt idx="15449">
                  <c:v>9.0689918981586306</c:v>
                </c:pt>
                <c:pt idx="15450">
                  <c:v>9.0752919965005141</c:v>
                </c:pt>
                <c:pt idx="15451">
                  <c:v>9.0815964714301778</c:v>
                </c:pt>
                <c:pt idx="15452">
                  <c:v>9.0879053259218505</c:v>
                </c:pt>
                <c:pt idx="15453">
                  <c:v>9.0942185631501982</c:v>
                </c:pt>
                <c:pt idx="15454">
                  <c:v>9.1005361860937217</c:v>
                </c:pt>
                <c:pt idx="15455">
                  <c:v>9.1068581977328513</c:v>
                </c:pt>
                <c:pt idx="15456">
                  <c:v>9.1131846012488751</c:v>
                </c:pt>
                <c:pt idx="15457">
                  <c:v>9.1195153996265059</c:v>
                </c:pt>
                <c:pt idx="15458">
                  <c:v>9.1258505958523912</c:v>
                </c:pt>
                <c:pt idx="15459">
                  <c:v>9.1321901931144502</c:v>
                </c:pt>
                <c:pt idx="15460">
                  <c:v>9.138534194403622</c:v>
                </c:pt>
                <c:pt idx="15461">
                  <c:v>9.1448826027127836</c:v>
                </c:pt>
                <c:pt idx="15462">
                  <c:v>9.1512354212365015</c:v>
                </c:pt>
                <c:pt idx="15463">
                  <c:v>9.1575926529719514</c:v>
                </c:pt>
                <c:pt idx="15464">
                  <c:v>9.1639543009849298</c:v>
                </c:pt>
                <c:pt idx="15465">
                  <c:v>9.1703203682766361</c:v>
                </c:pt>
                <c:pt idx="15466">
                  <c:v>9.1766908580505273</c:v>
                </c:pt>
                <c:pt idx="15467">
                  <c:v>9.1830657733121139</c:v>
                </c:pt>
                <c:pt idx="15468">
                  <c:v>9.1894451170688587</c:v>
                </c:pt>
                <c:pt idx="15469">
                  <c:v>9.195828892530896</c:v>
                </c:pt>
                <c:pt idx="15470">
                  <c:v>9.202217102710005</c:v>
                </c:pt>
                <c:pt idx="15471">
                  <c:v>9.2086097506199209</c:v>
                </c:pt>
                <c:pt idx="15472">
                  <c:v>9.2150068394774713</c:v>
                </c:pt>
                <c:pt idx="15473">
                  <c:v>9.2214083723007203</c:v>
                </c:pt>
                <c:pt idx="15474">
                  <c:v>9.227814352109684</c:v>
                </c:pt>
                <c:pt idx="15475">
                  <c:v>9.2342247821279013</c:v>
                </c:pt>
                <c:pt idx="15476">
                  <c:v>9.2406396653797298</c:v>
                </c:pt>
                <c:pt idx="15477">
                  <c:v>9.247059004958766</c:v>
                </c:pt>
                <c:pt idx="15478">
                  <c:v>9.2534828038934283</c:v>
                </c:pt>
                <c:pt idx="15479">
                  <c:v>9.2599110654162207</c:v>
                </c:pt>
                <c:pt idx="15480">
                  <c:v>9.2663437925599137</c:v>
                </c:pt>
                <c:pt idx="15481">
                  <c:v>9.2727809883592407</c:v>
                </c:pt>
                <c:pt idx="15482">
                  <c:v>9.2792226560534505</c:v>
                </c:pt>
                <c:pt idx="15483">
                  <c:v>9.285668798681634</c:v>
                </c:pt>
                <c:pt idx="15484">
                  <c:v>9.2921194192848553</c:v>
                </c:pt>
                <c:pt idx="15485">
                  <c:v>9.2985745211091171</c:v>
                </c:pt>
                <c:pt idx="15486">
                  <c:v>9.3050341071998499</c:v>
                </c:pt>
                <c:pt idx="15487">
                  <c:v>9.3114981806044614</c:v>
                </c:pt>
                <c:pt idx="15488">
                  <c:v>9.3179667445757204</c:v>
                </c:pt>
                <c:pt idx="15489">
                  <c:v>9.3244398021654131</c:v>
                </c:pt>
                <c:pt idx="15490">
                  <c:v>9.330917356427296</c:v>
                </c:pt>
                <c:pt idx="15491">
                  <c:v>9.3373994106209288</c:v>
                </c:pt>
                <c:pt idx="15492">
                  <c:v>9.3438859678044572</c:v>
                </c:pt>
                <c:pt idx="15493">
                  <c:v>9.3503770311060421</c:v>
                </c:pt>
                <c:pt idx="15494">
                  <c:v>9.3568726035879415</c:v>
                </c:pt>
                <c:pt idx="15495">
                  <c:v>9.3633726885187762</c:v>
                </c:pt>
                <c:pt idx="15496">
                  <c:v>9.3698772889651991</c:v>
                </c:pt>
                <c:pt idx="15497">
                  <c:v>9.3763864079958541</c:v>
                </c:pt>
                <c:pt idx="15498">
                  <c:v>9.3829000488861798</c:v>
                </c:pt>
                <c:pt idx="15499">
                  <c:v>9.3894182147092238</c:v>
                </c:pt>
                <c:pt idx="15500">
                  <c:v>9.3959409085400285</c:v>
                </c:pt>
                <c:pt idx="15501">
                  <c:v>9.4024681336608662</c:v>
                </c:pt>
                <c:pt idx="15502">
                  <c:v>9.4089998931511936</c:v>
                </c:pt>
                <c:pt idx="15503">
                  <c:v>9.4155361900924621</c:v>
                </c:pt>
                <c:pt idx="15504">
                  <c:v>9.422077027773792</c:v>
                </c:pt>
                <c:pt idx="15505">
                  <c:v>9.4286224092810613</c:v>
                </c:pt>
                <c:pt idx="15506">
                  <c:v>9.4351723377021486</c:v>
                </c:pt>
                <c:pt idx="15507">
                  <c:v>9.4417268163330341</c:v>
                </c:pt>
                <c:pt idx="15508">
                  <c:v>9.4482858482660284</c:v>
                </c:pt>
                <c:pt idx="15509">
                  <c:v>9.454849436664249</c:v>
                </c:pt>
                <c:pt idx="15510">
                  <c:v>9.4614175846241633</c:v>
                </c:pt>
                <c:pt idx="15511">
                  <c:v>9.4679902954509156</c:v>
                </c:pt>
                <c:pt idx="15512">
                  <c:v>9.474567572245423</c:v>
                </c:pt>
                <c:pt idx="15513">
                  <c:v>9.4811494181106148</c:v>
                </c:pt>
                <c:pt idx="15514">
                  <c:v>9.4877358363585262</c:v>
                </c:pt>
                <c:pt idx="15515">
                  <c:v>9.49432683009654</c:v>
                </c:pt>
                <c:pt idx="15516">
                  <c:v>9.5009224024340586</c:v>
                </c:pt>
                <c:pt idx="15517">
                  <c:v>9.5075225566900237</c:v>
                </c:pt>
                <c:pt idx="15518">
                  <c:v>9.5141272959782981</c:v>
                </c:pt>
                <c:pt idx="15519">
                  <c:v>9.5207366234147699</c:v>
                </c:pt>
                <c:pt idx="15520">
                  <c:v>9.5273505423253013</c:v>
                </c:pt>
                <c:pt idx="15521">
                  <c:v>9.5339690558302514</c:v>
                </c:pt>
                <c:pt idx="15522">
                  <c:v>9.5405921671214191</c:v>
                </c:pt>
                <c:pt idx="15523">
                  <c:v>9.5472198793233556</c:v>
                </c:pt>
                <c:pt idx="15524">
                  <c:v>9.5538521957711779</c:v>
                </c:pt>
                <c:pt idx="15525">
                  <c:v>9.5604891195939246</c:v>
                </c:pt>
                <c:pt idx="15526">
                  <c:v>9.5671306539226606</c:v>
                </c:pt>
                <c:pt idx="15527">
                  <c:v>9.5737768020994611</c:v>
                </c:pt>
                <c:pt idx="15528">
                  <c:v>9.5804275672598873</c:v>
                </c:pt>
                <c:pt idx="15529">
                  <c:v>9.5870829525415395</c:v>
                </c:pt>
                <c:pt idx="15530">
                  <c:v>9.5937429612934562</c:v>
                </c:pt>
                <c:pt idx="15531">
                  <c:v>9.6004075966577442</c:v>
                </c:pt>
                <c:pt idx="15532">
                  <c:v>9.6070768617785411</c:v>
                </c:pt>
                <c:pt idx="15533">
                  <c:v>9.6137507600118752</c:v>
                </c:pt>
                <c:pt idx="15534">
                  <c:v>9.6204292945064012</c:v>
                </c:pt>
                <c:pt idx="15535">
                  <c:v>9.6271124684128182</c:v>
                </c:pt>
                <c:pt idx="15536">
                  <c:v>9.63380028509415</c:v>
                </c:pt>
                <c:pt idx="15537">
                  <c:v>9.6404927477056219</c:v>
                </c:pt>
                <c:pt idx="15538">
                  <c:v>9.6471898594746914</c:v>
                </c:pt>
                <c:pt idx="15539">
                  <c:v>9.6538916235608223</c:v>
                </c:pt>
                <c:pt idx="15540">
                  <c:v>9.660598043336396</c:v>
                </c:pt>
                <c:pt idx="15541">
                  <c:v>9.6673091219654097</c:v>
                </c:pt>
                <c:pt idx="15542">
                  <c:v>9.6740248626139138</c:v>
                </c:pt>
                <c:pt idx="15543">
                  <c:v>9.6807452686613242</c:v>
                </c:pt>
                <c:pt idx="15544">
                  <c:v>9.6874703432782354</c:v>
                </c:pt>
                <c:pt idx="15545">
                  <c:v>9.6942000896373042</c:v>
                </c:pt>
                <c:pt idx="15546">
                  <c:v>9.7009345111249914</c:v>
                </c:pt>
                <c:pt idx="15547">
                  <c:v>9.7076736109185049</c:v>
                </c:pt>
                <c:pt idx="15548">
                  <c:v>9.7144173921971166</c:v>
                </c:pt>
                <c:pt idx="15549">
                  <c:v>9.7211658583543503</c:v>
                </c:pt>
                <c:pt idx="15550">
                  <c:v>9.7279190125740396</c:v>
                </c:pt>
                <c:pt idx="15551">
                  <c:v>9.7346768580420893</c:v>
                </c:pt>
                <c:pt idx="15552">
                  <c:v>9.7414393981590983</c:v>
                </c:pt>
                <c:pt idx="15553">
                  <c:v>9.7482066361155422</c:v>
                </c:pt>
                <c:pt idx="15554">
                  <c:v>9.7549785751749436</c:v>
                </c:pt>
                <c:pt idx="15555">
                  <c:v>9.7617552185320626</c:v>
                </c:pt>
                <c:pt idx="15556">
                  <c:v>9.7685365695969626</c:v>
                </c:pt>
                <c:pt idx="15557">
                  <c:v>9.7753226315689936</c:v>
                </c:pt>
                <c:pt idx="15558">
                  <c:v>9.7821134076495806</c:v>
                </c:pt>
                <c:pt idx="15559">
                  <c:v>9.7889089012558941</c:v>
                </c:pt>
                <c:pt idx="15560">
                  <c:v>9.7957091155939597</c:v>
                </c:pt>
                <c:pt idx="15561">
                  <c:v>9.8025140538718762</c:v>
                </c:pt>
                <c:pt idx="15562">
                  <c:v>9.8093237195139444</c:v>
                </c:pt>
                <c:pt idx="15563">
                  <c:v>9.8161381157328744</c:v>
                </c:pt>
                <c:pt idx="15564">
                  <c:v>9.8229572457434546</c:v>
                </c:pt>
                <c:pt idx="15565">
                  <c:v>9.8297811129771304</c:v>
                </c:pt>
                <c:pt idx="15566">
                  <c:v>9.8366097206533052</c:v>
                </c:pt>
                <c:pt idx="15567">
                  <c:v>9.8434430720651012</c:v>
                </c:pt>
                <c:pt idx="15568">
                  <c:v>9.8502811704362507</c:v>
                </c:pt>
                <c:pt idx="15569">
                  <c:v>9.8571240192077383</c:v>
                </c:pt>
                <c:pt idx="15570">
                  <c:v>9.8639716216079307</c:v>
                </c:pt>
                <c:pt idx="15571">
                  <c:v>9.870823980867284</c:v>
                </c:pt>
                <c:pt idx="15572">
                  <c:v>9.8776811004339606</c:v>
                </c:pt>
                <c:pt idx="15573">
                  <c:v>9.8845429835430547</c:v>
                </c:pt>
                <c:pt idx="15574">
                  <c:v>9.8914096334317652</c:v>
                </c:pt>
                <c:pt idx="15575">
                  <c:v>9.8982810535554435</c:v>
                </c:pt>
                <c:pt idx="15576">
                  <c:v>9.9051572471559322</c:v>
                </c:pt>
                <c:pt idx="15577">
                  <c:v>9.9120382174771784</c:v>
                </c:pt>
                <c:pt idx="15578">
                  <c:v>9.9189239679817405</c:v>
                </c:pt>
                <c:pt idx="15579">
                  <c:v>9.9258145019182233</c:v>
                </c:pt>
                <c:pt idx="15580">
                  <c:v>9.9327098225373387</c:v>
                </c:pt>
                <c:pt idx="15581">
                  <c:v>9.9396099333088657</c:v>
                </c:pt>
                <c:pt idx="15582">
                  <c:v>9.9465148374881842</c:v>
                </c:pt>
                <c:pt idx="15583">
                  <c:v>9.9534245384052085</c:v>
                </c:pt>
                <c:pt idx="15584">
                  <c:v>9.9603390393196882</c:v>
                </c:pt>
                <c:pt idx="15585">
                  <c:v>9.9672583437110571</c:v>
                </c:pt>
                <c:pt idx="15586">
                  <c:v>9.9741824548437492</c:v>
                </c:pt>
                <c:pt idx="15587">
                  <c:v>9.9811113759843177</c:v>
                </c:pt>
                <c:pt idx="15588">
                  <c:v>9.9880451106194492</c:v>
                </c:pt>
                <c:pt idx="15589">
                  <c:v>9.9949836620203882</c:v>
                </c:pt>
                <c:pt idx="15590">
                  <c:v>10.001927033460499</c:v>
                </c:pt>
                <c:pt idx="15591">
                  <c:v>10.008875228433739</c:v>
                </c:pt>
                <c:pt idx="15592">
                  <c:v>10.015828250218176</c:v>
                </c:pt>
                <c:pt idx="15593">
                  <c:v>10.022786102093999</c:v>
                </c:pt>
                <c:pt idx="15594">
                  <c:v>10.029748787562456</c:v>
                </c:pt>
                <c:pt idx="15595">
                  <c:v>10.036716309908448</c:v>
                </c:pt>
                <c:pt idx="15596">
                  <c:v>10.043688672419004</c:v>
                </c:pt>
                <c:pt idx="15597">
                  <c:v>10.050665878602675</c:v>
                </c:pt>
                <c:pt idx="15598">
                  <c:v>10.057647931751214</c:v>
                </c:pt>
                <c:pt idx="15599">
                  <c:v>10.064634835231738</c:v>
                </c:pt>
                <c:pt idx="15600">
                  <c:v>10.071626592340419</c:v>
                </c:pt>
                <c:pt idx="15601">
                  <c:v>10.078623206595566</c:v>
                </c:pt>
                <c:pt idx="15602">
                  <c:v>10.085624681298089</c:v>
                </c:pt>
                <c:pt idx="15603">
                  <c:v>10.092631019751037</c:v>
                </c:pt>
                <c:pt idx="15604">
                  <c:v>10.099642225480054</c:v>
                </c:pt>
                <c:pt idx="15605">
                  <c:v>10.106658301792933</c:v>
                </c:pt>
                <c:pt idx="15606">
                  <c:v>10.113679251999612</c:v>
                </c:pt>
                <c:pt idx="15607">
                  <c:v>10.120705079633089</c:v>
                </c:pt>
                <c:pt idx="15608">
                  <c:v>10.127735788008057</c:v>
                </c:pt>
                <c:pt idx="15609">
                  <c:v>10.134771380441354</c:v>
                </c:pt>
                <c:pt idx="15610">
                  <c:v>10.141811860473346</c:v>
                </c:pt>
                <c:pt idx="15611">
                  <c:v>10.148857231425637</c:v>
                </c:pt>
                <c:pt idx="15612">
                  <c:v>10.155907496695884</c:v>
                </c:pt>
                <c:pt idx="15613">
                  <c:v>10.162962659610146</c:v>
                </c:pt>
                <c:pt idx="15614">
                  <c:v>10.170022723718644</c:v>
                </c:pt>
                <c:pt idx="15615">
                  <c:v>10.177087692352217</c:v>
                </c:pt>
                <c:pt idx="15616">
                  <c:v>10.184157568843869</c:v>
                </c:pt>
                <c:pt idx="15617">
                  <c:v>10.19123235675122</c:v>
                </c:pt>
                <c:pt idx="15618">
                  <c:v>10.198312059412059</c:v>
                </c:pt>
                <c:pt idx="15619">
                  <c:v>10.20539668016634</c:v>
                </c:pt>
                <c:pt idx="15620">
                  <c:v>10.2124862225791</c:v>
                </c:pt>
                <c:pt idx="15621">
                  <c:v>10.219580689995093</c:v>
                </c:pt>
                <c:pt idx="15622">
                  <c:v>10.226680085761235</c:v>
                </c:pt>
                <c:pt idx="15623">
                  <c:v>10.233784413450001</c:v>
                </c:pt>
                <c:pt idx="15624">
                  <c:v>10.240893676413116</c:v>
                </c:pt>
                <c:pt idx="15625">
                  <c:v>10.248007878004481</c:v>
                </c:pt>
                <c:pt idx="15626">
                  <c:v>10.255127021804018</c:v>
                </c:pt>
                <c:pt idx="15627">
                  <c:v>10.262251111170443</c:v>
                </c:pt>
                <c:pt idx="15628">
                  <c:v>10.269380149539373</c:v>
                </c:pt>
                <c:pt idx="15629">
                  <c:v>10.276514140274033</c:v>
                </c:pt>
                <c:pt idx="15630">
                  <c:v>10.283653086964309</c:v>
                </c:pt>
                <c:pt idx="15631">
                  <c:v>10.290796992978255</c:v>
                </c:pt>
                <c:pt idx="15632">
                  <c:v>10.297945861686118</c:v>
                </c:pt>
                <c:pt idx="15633">
                  <c:v>10.305099696685263</c:v>
                </c:pt>
                <c:pt idx="15634">
                  <c:v>10.312258501350776</c:v>
                </c:pt>
                <c:pt idx="15635">
                  <c:v>10.319422279059927</c:v>
                </c:pt>
                <c:pt idx="15636">
                  <c:v>10.326591033417586</c:v>
                </c:pt>
                <c:pt idx="15637">
                  <c:v>10.333764767805876</c:v>
                </c:pt>
                <c:pt idx="15638">
                  <c:v>10.340943485609111</c:v>
                </c:pt>
                <c:pt idx="15639">
                  <c:v>10.348127190439682</c:v>
                </c:pt>
                <c:pt idx="15640">
                  <c:v>10.35531588568676</c:v>
                </c:pt>
                <c:pt idx="15641">
                  <c:v>10.362509574741722</c:v>
                </c:pt>
                <c:pt idx="15642">
                  <c:v>10.369708261224488</c:v>
                </c:pt>
                <c:pt idx="15643">
                  <c:v>10.376911948531301</c:v>
                </c:pt>
                <c:pt idx="15644">
                  <c:v>10.384120640136162</c:v>
                </c:pt>
                <c:pt idx="15645">
                  <c:v>10.391334339439879</c:v>
                </c:pt>
                <c:pt idx="15646">
                  <c:v>10.398553050072442</c:v>
                </c:pt>
                <c:pt idx="15647">
                  <c:v>10.405776775439541</c:v>
                </c:pt>
                <c:pt idx="15648">
                  <c:v>10.413005518949078</c:v>
                </c:pt>
                <c:pt idx="15649">
                  <c:v>10.42023928423861</c:v>
                </c:pt>
                <c:pt idx="15650">
                  <c:v>10.427478074720934</c:v>
                </c:pt>
                <c:pt idx="15651">
                  <c:v>10.434721893811055</c:v>
                </c:pt>
                <c:pt idx="15652">
                  <c:v>10.441970745154121</c:v>
                </c:pt>
                <c:pt idx="15653">
                  <c:v>10.449224632170042</c:v>
                </c:pt>
                <c:pt idx="15654">
                  <c:v>10.456483558280945</c:v>
                </c:pt>
                <c:pt idx="15655">
                  <c:v>10.463747527139583</c:v>
                </c:pt>
                <c:pt idx="15656">
                  <c:v>10.471016542172997</c:v>
                </c:pt>
                <c:pt idx="15657">
                  <c:v>10.478290606886691</c:v>
                </c:pt>
                <c:pt idx="15658">
                  <c:v>10.485569724712315</c:v>
                </c:pt>
                <c:pt idx="15659">
                  <c:v>10.492853899312777</c:v>
                </c:pt>
                <c:pt idx="15660">
                  <c:v>10.500143134124654</c:v>
                </c:pt>
                <c:pt idx="15661">
                  <c:v>10.507437432586752</c:v>
                </c:pt>
                <c:pt idx="15662">
                  <c:v>10.514736798369615</c:v>
                </c:pt>
                <c:pt idx="15663">
                  <c:v>10.522041234916989</c:v>
                </c:pt>
                <c:pt idx="15664">
                  <c:v>10.529350745674849</c:v>
                </c:pt>
                <c:pt idx="15665">
                  <c:v>10.536665334321402</c:v>
                </c:pt>
                <c:pt idx="15666">
                  <c:v>10.543985004307567</c:v>
                </c:pt>
                <c:pt idx="15667">
                  <c:v>10.551309759086513</c:v>
                </c:pt>
                <c:pt idx="15668">
                  <c:v>10.55863960234411</c:v>
                </c:pt>
                <c:pt idx="15669">
                  <c:v>10.565974537538482</c:v>
                </c:pt>
                <c:pt idx="15670">
                  <c:v>10.573314568129991</c:v>
                </c:pt>
                <c:pt idx="15671">
                  <c:v>10.580659697812202</c:v>
                </c:pt>
                <c:pt idx="15672">
                  <c:v>10.588009930050447</c:v>
                </c:pt>
                <c:pt idx="15673">
                  <c:v>10.595365268389397</c:v>
                </c:pt>
                <c:pt idx="15674">
                  <c:v>10.602725716299043</c:v>
                </c:pt>
                <c:pt idx="15675">
                  <c:v>10.610091277483221</c:v>
                </c:pt>
                <c:pt idx="15676">
                  <c:v>10.617461955416903</c:v>
                </c:pt>
                <c:pt idx="15677">
                  <c:v>10.624837753577317</c:v>
                </c:pt>
                <c:pt idx="15678">
                  <c:v>10.632218675676024</c:v>
                </c:pt>
                <c:pt idx="15679">
                  <c:v>10.639604725195239</c:v>
                </c:pt>
                <c:pt idx="15680">
                  <c:v>10.646995905619445</c:v>
                </c:pt>
                <c:pt idx="15681">
                  <c:v>10.65439222066794</c:v>
                </c:pt>
                <c:pt idx="15682">
                  <c:v>10.661793673830209</c:v>
                </c:pt>
                <c:pt idx="15683">
                  <c:v>10.669200268597994</c:v>
                </c:pt>
                <c:pt idx="15684">
                  <c:v>10.676612008698353</c:v>
                </c:pt>
                <c:pt idx="15685">
                  <c:v>10.684028897628046</c:v>
                </c:pt>
                <c:pt idx="15686">
                  <c:v>10.691450938886101</c:v>
                </c:pt>
                <c:pt idx="15687">
                  <c:v>10.698878136207348</c:v>
                </c:pt>
                <c:pt idx="15688">
                  <c:v>10.706310493095838</c:v>
                </c:pt>
                <c:pt idx="15689">
                  <c:v>10.713748013135847</c:v>
                </c:pt>
                <c:pt idx="15690">
                  <c:v>10.721190699836139</c:v>
                </c:pt>
                <c:pt idx="15691">
                  <c:v>10.728638556941929</c:v>
                </c:pt>
                <c:pt idx="15692">
                  <c:v>10.736091587967017</c:v>
                </c:pt>
                <c:pt idx="15693">
                  <c:v>10.743549796427484</c:v>
                </c:pt>
                <c:pt idx="15694">
                  <c:v>10.751013186076355</c:v>
                </c:pt>
                <c:pt idx="15695">
                  <c:v>10.75848176043476</c:v>
                </c:pt>
                <c:pt idx="15696">
                  <c:v>10.765955523026108</c:v>
                </c:pt>
                <c:pt idx="15697">
                  <c:v>10.773434477611257</c:v>
                </c:pt>
                <c:pt idx="15698">
                  <c:v>10.780918627718677</c:v>
                </c:pt>
                <c:pt idx="15699">
                  <c:v>10.788407976879126</c:v>
                </c:pt>
                <c:pt idx="15700">
                  <c:v>10.795902528861303</c:v>
                </c:pt>
                <c:pt idx="15701">
                  <c:v>10.80340228720104</c:v>
                </c:pt>
                <c:pt idx="15702">
                  <c:v>10.810907255515117</c:v>
                </c:pt>
                <c:pt idx="15703">
                  <c:v>10.818417437344113</c:v>
                </c:pt>
                <c:pt idx="15704">
                  <c:v>10.825932836467212</c:v>
                </c:pt>
                <c:pt idx="15705">
                  <c:v>10.833453456430078</c:v>
                </c:pt>
                <c:pt idx="15706">
                  <c:v>10.840979300780678</c:v>
                </c:pt>
                <c:pt idx="15707">
                  <c:v>10.848510373306071</c:v>
                </c:pt>
                <c:pt idx="15708">
                  <c:v>10.85604667755932</c:v>
                </c:pt>
                <c:pt idx="15709">
                  <c:v>10.863588217095787</c:v>
                </c:pt>
                <c:pt idx="15710">
                  <c:v>10.871134995710435</c:v>
                </c:pt>
                <c:pt idx="15711">
                  <c:v>10.878687016963731</c:v>
                </c:pt>
                <c:pt idx="15712">
                  <c:v>10.886244284418455</c:v>
                </c:pt>
                <c:pt idx="15713">
                  <c:v>10.893806801877481</c:v>
                </c:pt>
                <c:pt idx="15714">
                  <c:v>10.901374572908708</c:v>
                </c:pt>
                <c:pt idx="15715">
                  <c:v>10.908947601082341</c:v>
                </c:pt>
                <c:pt idx="15716">
                  <c:v>10.916525890209186</c:v>
                </c:pt>
                <c:pt idx="15717">
                  <c:v>10.924109443864582</c:v>
                </c:pt>
                <c:pt idx="15718">
                  <c:v>10.931698265705721</c:v>
                </c:pt>
                <c:pt idx="15719">
                  <c:v>10.93929235931274</c:v>
                </c:pt>
                <c:pt idx="15720">
                  <c:v>10.946891728507046</c:v>
                </c:pt>
                <c:pt idx="15721">
                  <c:v>10.954496376873923</c:v>
                </c:pt>
                <c:pt idx="15722">
                  <c:v>10.962106308000973</c:v>
                </c:pt>
                <c:pt idx="15723">
                  <c:v>10.969721525717576</c:v>
                </c:pt>
                <c:pt idx="15724">
                  <c:v>10.977342033616489</c:v>
                </c:pt>
                <c:pt idx="15725">
                  <c:v>10.984967835292801</c:v>
                </c:pt>
                <c:pt idx="15726">
                  <c:v>10.992598934583873</c:v>
                </c:pt>
                <c:pt idx="15727">
                  <c:v>11.000235335089956</c:v>
                </c:pt>
                <c:pt idx="15728">
                  <c:v>11.007877040413636</c:v>
                </c:pt>
                <c:pt idx="15729">
                  <c:v>11.015524054400277</c:v>
                </c:pt>
                <c:pt idx="15730">
                  <c:v>11.023176380657642</c:v>
                </c:pt>
                <c:pt idx="15731">
                  <c:v>11.030834022795828</c:v>
                </c:pt>
                <c:pt idx="15732">
                  <c:v>11.038496984668217</c:v>
                </c:pt>
                <c:pt idx="15733">
                  <c:v>11.046165269890098</c:v>
                </c:pt>
                <c:pt idx="15734">
                  <c:v>11.053838882159519</c:v>
                </c:pt>
                <c:pt idx="15735">
                  <c:v>11.061517825096626</c:v>
                </c:pt>
                <c:pt idx="15736">
                  <c:v>11.069202102565521</c:v>
                </c:pt>
                <c:pt idx="15737">
                  <c:v>11.076891718191543</c:v>
                </c:pt>
                <c:pt idx="15738">
                  <c:v>11.084586675602383</c:v>
                </c:pt>
                <c:pt idx="15739">
                  <c:v>11.092286978670202</c:v>
                </c:pt>
                <c:pt idx="15740">
                  <c:v>11.099992631027904</c:v>
                </c:pt>
                <c:pt idx="15741">
                  <c:v>11.107703636310742</c:v>
                </c:pt>
                <c:pt idx="15742">
                  <c:v>11.115419998398954</c:v>
                </c:pt>
                <c:pt idx="15743">
                  <c:v>11.123141720933017</c:v>
                </c:pt>
                <c:pt idx="15744">
                  <c:v>11.130868807555769</c:v>
                </c:pt>
                <c:pt idx="15745">
                  <c:v>11.138601262155541</c:v>
                </c:pt>
                <c:pt idx="15746">
                  <c:v>11.146339088380399</c:v>
                </c:pt>
                <c:pt idx="15747">
                  <c:v>11.154082289961938</c:v>
                </c:pt>
                <c:pt idx="15748">
                  <c:v>11.161830870553125</c:v>
                </c:pt>
                <c:pt idx="15749">
                  <c:v>11.169584834053108</c:v>
                </c:pt>
                <c:pt idx="15750">
                  <c:v>11.177344184120102</c:v>
                </c:pt>
                <c:pt idx="15751">
                  <c:v>11.185108924414696</c:v>
                </c:pt>
                <c:pt idx="15752">
                  <c:v>11.192879058844168</c:v>
                </c:pt>
                <c:pt idx="15753">
                  <c:v>11.200654591074365</c:v>
                </c:pt>
                <c:pt idx="15754">
                  <c:v>11.20843552477351</c:v>
                </c:pt>
                <c:pt idx="15755">
                  <c:v>11.216221863857026</c:v>
                </c:pt>
                <c:pt idx="15756">
                  <c:v>11.224013611998409</c:v>
                </c:pt>
                <c:pt idx="15757">
                  <c:v>11.231810772873526</c:v>
                </c:pt>
                <c:pt idx="15758">
                  <c:v>11.239613350405975</c:v>
                </c:pt>
                <c:pt idx="15759">
                  <c:v>11.247421348276905</c:v>
                </c:pt>
                <c:pt idx="15760">
                  <c:v>11.255234770169857</c:v>
                </c:pt>
                <c:pt idx="15761">
                  <c:v>11.263053620016603</c:v>
                </c:pt>
                <c:pt idx="15762">
                  <c:v>11.270877901505973</c:v>
                </c:pt>
                <c:pt idx="15763">
                  <c:v>11.278707618411252</c:v>
                </c:pt>
                <c:pt idx="15764">
                  <c:v>11.286542774426223</c:v>
                </c:pt>
                <c:pt idx="15765">
                  <c:v>11.294383373493602</c:v>
                </c:pt>
                <c:pt idx="15766">
                  <c:v>11.302229419312475</c:v>
                </c:pt>
                <c:pt idx="15767">
                  <c:v>11.310080915584333</c:v>
                </c:pt>
                <c:pt idx="15768">
                  <c:v>11.317937866260108</c:v>
                </c:pt>
                <c:pt idx="15769">
                  <c:v>11.325800275046607</c:v>
                </c:pt>
                <c:pt idx="15770">
                  <c:v>11.333668145653036</c:v>
                </c:pt>
                <c:pt idx="15771">
                  <c:v>11.34154148203857</c:v>
                </c:pt>
                <c:pt idx="15772">
                  <c:v>11.349420287917743</c:v>
                </c:pt>
                <c:pt idx="15773">
                  <c:v>11.357304567007501</c:v>
                </c:pt>
                <c:pt idx="15774">
                  <c:v>11.365194323275274</c:v>
                </c:pt>
                <c:pt idx="15775">
                  <c:v>11.373089560443342</c:v>
                </c:pt>
                <c:pt idx="15776">
                  <c:v>11.380990282236402</c:v>
                </c:pt>
                <c:pt idx="15777">
                  <c:v>11.388896492630158</c:v>
                </c:pt>
                <c:pt idx="15778">
                  <c:v>11.396808195354653</c:v>
                </c:pt>
                <c:pt idx="15779">
                  <c:v>11.404725394225336</c:v>
                </c:pt>
                <c:pt idx="15780">
                  <c:v>11.412648092977257</c:v>
                </c:pt>
                <c:pt idx="15781">
                  <c:v>11.420576295597183</c:v>
                </c:pt>
                <c:pt idx="15782">
                  <c:v>11.428510005825533</c:v>
                </c:pt>
                <c:pt idx="15783">
                  <c:v>11.436449227405152</c:v>
                </c:pt>
                <c:pt idx="15784">
                  <c:v>11.444393964331121</c:v>
                </c:pt>
                <c:pt idx="15785">
                  <c:v>11.452344220351659</c:v>
                </c:pt>
                <c:pt idx="15786">
                  <c:v>11.460299999217417</c:v>
                </c:pt>
                <c:pt idx="15787">
                  <c:v>11.468261304931806</c:v>
                </c:pt>
                <c:pt idx="15788">
                  <c:v>11.476228141250864</c:v>
                </c:pt>
                <c:pt idx="15789">
                  <c:v>11.484200511933063</c:v>
                </c:pt>
                <c:pt idx="15790">
                  <c:v>11.492178420990163</c:v>
                </c:pt>
                <c:pt idx="15791">
                  <c:v>11.500161872186036</c:v>
                </c:pt>
                <c:pt idx="15792">
                  <c:v>11.508150869370724</c:v>
                </c:pt>
                <c:pt idx="15793">
                  <c:v>11.516145416313156</c:v>
                </c:pt>
                <c:pt idx="15794">
                  <c:v>11.524145517036253</c:v>
                </c:pt>
                <c:pt idx="15795">
                  <c:v>11.53215117531435</c:v>
                </c:pt>
                <c:pt idx="15796">
                  <c:v>11.540162394924241</c:v>
                </c:pt>
                <c:pt idx="15797">
                  <c:v>11.548179179897231</c:v>
                </c:pt>
                <c:pt idx="15798">
                  <c:v>11.556201534015534</c:v>
                </c:pt>
                <c:pt idx="15799">
                  <c:v>11.564229461063814</c:v>
                </c:pt>
                <c:pt idx="15800">
                  <c:v>11.572262965081785</c:v>
                </c:pt>
                <c:pt idx="15801">
                  <c:v>11.580302049859549</c:v>
                </c:pt>
                <c:pt idx="15802">
                  <c:v>11.588346719189662</c:v>
                </c:pt>
                <c:pt idx="15803">
                  <c:v>11.596396977120268</c:v>
                </c:pt>
                <c:pt idx="15804">
                  <c:v>11.604452827449366</c:v>
                </c:pt>
                <c:pt idx="15805">
                  <c:v>11.612514273977427</c:v>
                </c:pt>
                <c:pt idx="15806">
                  <c:v>11.620581320761032</c:v>
                </c:pt>
                <c:pt idx="15807">
                  <c:v>11.628653971606107</c:v>
                </c:pt>
                <c:pt idx="15808">
                  <c:v>11.636732230405713</c:v>
                </c:pt>
                <c:pt idx="15809">
                  <c:v>11.644816100970887</c:v>
                </c:pt>
                <c:pt idx="15810">
                  <c:v>11.652905587369499</c:v>
                </c:pt>
                <c:pt idx="15811">
                  <c:v>11.661000693418057</c:v>
                </c:pt>
                <c:pt idx="15812">
                  <c:v>11.669101422935549</c:v>
                </c:pt>
                <c:pt idx="15813">
                  <c:v>11.677207779998326</c:v>
                </c:pt>
                <c:pt idx="15814">
                  <c:v>11.68531976843086</c:v>
                </c:pt>
                <c:pt idx="15815">
                  <c:v>11.693437392060099</c:v>
                </c:pt>
                <c:pt idx="15816">
                  <c:v>11.701560654970898</c:v>
                </c:pt>
                <c:pt idx="15817">
                  <c:v>11.709689560995701</c:v>
                </c:pt>
                <c:pt idx="15818">
                  <c:v>11.71782411396944</c:v>
                </c:pt>
                <c:pt idx="15819">
                  <c:v>11.72596431798549</c:v>
                </c:pt>
                <c:pt idx="15820">
                  <c:v>11.734110176884284</c:v>
                </c:pt>
                <c:pt idx="15821">
                  <c:v>11.742261694508759</c:v>
                </c:pt>
                <c:pt idx="15822">
                  <c:v>11.750418874960818</c:v>
                </c:pt>
                <c:pt idx="15823">
                  <c:v>11.758581722088909</c:v>
                </c:pt>
                <c:pt idx="15824">
                  <c:v>11.766750239829594</c:v>
                </c:pt>
                <c:pt idx="15825">
                  <c:v>11.774924432036491</c:v>
                </c:pt>
                <c:pt idx="15826">
                  <c:v>11.783104302822917</c:v>
                </c:pt>
                <c:pt idx="15827">
                  <c:v>11.791289856048024</c:v>
                </c:pt>
                <c:pt idx="15828">
                  <c:v>11.799481095573473</c:v>
                </c:pt>
                <c:pt idx="15829">
                  <c:v>11.807678025521156</c:v>
                </c:pt>
                <c:pt idx="15830">
                  <c:v>11.815880649758276</c:v>
                </c:pt>
                <c:pt idx="15831">
                  <c:v>11.824088972154541</c:v>
                </c:pt>
                <c:pt idx="15832">
                  <c:v>11.832302996840449</c:v>
                </c:pt>
                <c:pt idx="15833">
                  <c:v>11.84052272769126</c:v>
                </c:pt>
                <c:pt idx="15834">
                  <c:v>11.848748168584757</c:v>
                </c:pt>
                <c:pt idx="15835">
                  <c:v>11.856979323660049</c:v>
                </c:pt>
                <c:pt idx="15836">
                  <c:v>11.86521619680048</c:v>
                </c:pt>
                <c:pt idx="15837">
                  <c:v>11.873458791978312</c:v>
                </c:pt>
                <c:pt idx="15838">
                  <c:v>11.881707113082108</c:v>
                </c:pt>
                <c:pt idx="15839">
                  <c:v>11.889961164262491</c:v>
                </c:pt>
                <c:pt idx="15840">
                  <c:v>11.898220949413609</c:v>
                </c:pt>
                <c:pt idx="15841">
                  <c:v>11.906486472432142</c:v>
                </c:pt>
                <c:pt idx="15842">
                  <c:v>11.914757737477363</c:v>
                </c:pt>
                <c:pt idx="15843">
                  <c:v>11.923034748451544</c:v>
                </c:pt>
                <c:pt idx="15844">
                  <c:v>11.93131750925949</c:v>
                </c:pt>
                <c:pt idx="15845">
                  <c:v>11.93960602406915</c:v>
                </c:pt>
                <c:pt idx="15846">
                  <c:v>11.947900296790934</c:v>
                </c:pt>
                <c:pt idx="15847">
                  <c:v>11.95620033133779</c:v>
                </c:pt>
                <c:pt idx="15848">
                  <c:v>11.964506131886358</c:v>
                </c:pt>
                <c:pt idx="15849">
                  <c:v>11.972817702355206</c:v>
                </c:pt>
                <c:pt idx="15850">
                  <c:v>11.98113504666544</c:v>
                </c:pt>
                <c:pt idx="15851">
                  <c:v>11.989458169002411</c:v>
                </c:pt>
                <c:pt idx="15852">
                  <c:v>11.997787073292859</c:v>
                </c:pt>
                <c:pt idx="15853">
                  <c:v>12.006121763553423</c:v>
                </c:pt>
                <c:pt idx="15854">
                  <c:v>12.014462243716119</c:v>
                </c:pt>
                <c:pt idx="15855">
                  <c:v>12.022808517977939</c:v>
                </c:pt>
                <c:pt idx="15856">
                  <c:v>12.031160590276546</c:v>
                </c:pt>
                <c:pt idx="15857">
                  <c:v>12.039518464552152</c:v>
                </c:pt>
                <c:pt idx="15858">
                  <c:v>12.047882145010506</c:v>
                </c:pt>
                <c:pt idx="15859">
                  <c:v>12.05625163559748</c:v>
                </c:pt>
                <c:pt idx="15860">
                  <c:v>12.064626940261508</c:v>
                </c:pt>
                <c:pt idx="15861">
                  <c:v>12.073008063217104</c:v>
                </c:pt>
                <c:pt idx="15862">
                  <c:v>12.081395008418376</c:v>
                </c:pt>
                <c:pt idx="15863">
                  <c:v>12.089787779821984</c:v>
                </c:pt>
                <c:pt idx="15864">
                  <c:v>12.09818638165124</c:v>
                </c:pt>
                <c:pt idx="15865">
                  <c:v>12.10659081786849</c:v>
                </c:pt>
                <c:pt idx="15866">
                  <c:v>12.115001092438654</c:v>
                </c:pt>
                <c:pt idx="15867">
                  <c:v>12.123417209593846</c:v>
                </c:pt>
                <c:pt idx="15868">
                  <c:v>12.131839173304678</c:v>
                </c:pt>
                <c:pt idx="15869">
                  <c:v>12.140266987632669</c:v>
                </c:pt>
                <c:pt idx="15870">
                  <c:v>12.148700656553766</c:v>
                </c:pt>
                <c:pt idx="15871">
                  <c:v>12.157140184311855</c:v>
                </c:pt>
                <c:pt idx="15872">
                  <c:v>12.165585574888594</c:v>
                </c:pt>
                <c:pt idx="15873">
                  <c:v>12.17403683226822</c:v>
                </c:pt>
                <c:pt idx="15874">
                  <c:v>12.182493960703473</c:v>
                </c:pt>
                <c:pt idx="15875">
                  <c:v>12.190956964184315</c:v>
                </c:pt>
                <c:pt idx="15876">
                  <c:v>12.19942584670329</c:v>
                </c:pt>
                <c:pt idx="15877">
                  <c:v>12.207900612522009</c:v>
                </c:pt>
                <c:pt idx="15878">
                  <c:v>12.21638126563875</c:v>
                </c:pt>
                <c:pt idx="15879">
                  <c:v>12.224867810054389</c:v>
                </c:pt>
                <c:pt idx="15880">
                  <c:v>12.233360250039425</c:v>
                </c:pt>
                <c:pt idx="15881">
                  <c:v>12.241858589600472</c:v>
                </c:pt>
                <c:pt idx="15882">
                  <c:v>12.250362832835883</c:v>
                </c:pt>
                <c:pt idx="15883">
                  <c:v>12.25887298375766</c:v>
                </c:pt>
                <c:pt idx="15884">
                  <c:v>12.26738904664818</c:v>
                </c:pt>
                <c:pt idx="15885">
                  <c:v>12.275911025525206</c:v>
                </c:pt>
                <c:pt idx="15886">
                  <c:v>12.284438924409109</c:v>
                </c:pt>
                <c:pt idx="15887">
                  <c:v>12.292972747591193</c:v>
                </c:pt>
                <c:pt idx="15888">
                  <c:v>12.301512499097603</c:v>
                </c:pt>
                <c:pt idx="15889">
                  <c:v>12.310058182957093</c:v>
                </c:pt>
                <c:pt idx="15890">
                  <c:v>12.318609803469919</c:v>
                </c:pt>
                <c:pt idx="15891">
                  <c:v>12.327167364670618</c:v>
                </c:pt>
                <c:pt idx="15892">
                  <c:v>12.335730870596352</c:v>
                </c:pt>
                <c:pt idx="15893">
                  <c:v>12.34430032555634</c:v>
                </c:pt>
                <c:pt idx="15894">
                  <c:v>12.352875733593537</c:v>
                </c:pt>
                <c:pt idx="15895">
                  <c:v>12.361457098753521</c:v>
                </c:pt>
                <c:pt idx="15896">
                  <c:v>12.3700444253545</c:v>
                </c:pt>
                <c:pt idx="15897">
                  <c:v>12.378637717447861</c:v>
                </c:pt>
                <c:pt idx="15898">
                  <c:v>12.387236979177745</c:v>
                </c:pt>
                <c:pt idx="15899">
                  <c:v>12.395842214600982</c:v>
                </c:pt>
                <c:pt idx="15900">
                  <c:v>12.404453428047795</c:v>
                </c:pt>
                <c:pt idx="15901">
                  <c:v>12.413070623580838</c:v>
                </c:pt>
                <c:pt idx="15902">
                  <c:v>12.421693805265402</c:v>
                </c:pt>
                <c:pt idx="15903">
                  <c:v>12.430322977440738</c:v>
                </c:pt>
                <c:pt idx="15904">
                  <c:v>12.438958144177974</c:v>
                </c:pt>
                <c:pt idx="15905">
                  <c:v>12.447599309550881</c:v>
                </c:pt>
                <c:pt idx="15906">
                  <c:v>12.456246477907758</c:v>
                </c:pt>
                <c:pt idx="15907">
                  <c:v>12.464899653328224</c:v>
                </c:pt>
                <c:pt idx="15908">
                  <c:v>12.473558839894546</c:v>
                </c:pt>
                <c:pt idx="15909">
                  <c:v>12.48222404196409</c:v>
                </c:pt>
                <c:pt idx="15910">
                  <c:v>12.490895263624985</c:v>
                </c:pt>
                <c:pt idx="15911">
                  <c:v>12.499572508968008</c:v>
                </c:pt>
                <c:pt idx="15912">
                  <c:v>12.508255782359617</c:v>
                </c:pt>
                <c:pt idx="15913">
                  <c:v>12.516945087896465</c:v>
                </c:pt>
                <c:pt idx="15914">
                  <c:v>12.525640429768996</c:v>
                </c:pt>
                <c:pt idx="15915">
                  <c:v>12.534341812079367</c:v>
                </c:pt>
                <c:pt idx="15916">
                  <c:v>12.543049239206182</c:v>
                </c:pt>
                <c:pt idx="15917">
                  <c:v>12.551762715257487</c:v>
                </c:pt>
                <c:pt idx="15918">
                  <c:v>12.560482244343994</c:v>
                </c:pt>
                <c:pt idx="15919">
                  <c:v>12.569207830853442</c:v>
                </c:pt>
                <c:pt idx="15920">
                  <c:v>12.57793947890244</c:v>
                </c:pt>
                <c:pt idx="15921">
                  <c:v>12.586677192610278</c:v>
                </c:pt>
                <c:pt idx="15922">
                  <c:v>12.595420976373839</c:v>
                </c:pt>
                <c:pt idx="15923">
                  <c:v>12.604170834318325</c:v>
                </c:pt>
                <c:pt idx="15924">
                  <c:v>12.61292677057161</c:v>
                </c:pt>
                <c:pt idx="15925">
                  <c:v>12.62168878953975</c:v>
                </c:pt>
                <c:pt idx="15926">
                  <c:v>12.630456895356549</c:v>
                </c:pt>
                <c:pt idx="15927">
                  <c:v>12.639231092250453</c:v>
                </c:pt>
                <c:pt idx="15928">
                  <c:v>12.648011384360821</c:v>
                </c:pt>
                <c:pt idx="15929">
                  <c:v>12.656797776105963</c:v>
                </c:pt>
                <c:pt idx="15930">
                  <c:v>12.665590271631181</c:v>
                </c:pt>
                <c:pt idx="15931">
                  <c:v>12.674388875084466</c:v>
                </c:pt>
                <c:pt idx="15932">
                  <c:v>12.683193590893344</c:v>
                </c:pt>
                <c:pt idx="15933">
                  <c:v>12.692004423211763</c:v>
                </c:pt>
                <c:pt idx="15934">
                  <c:v>12.700821376196362</c:v>
                </c:pt>
                <c:pt idx="15935">
                  <c:v>12.709644454283906</c:v>
                </c:pt>
                <c:pt idx="15936">
                  <c:v>12.718473661636997</c:v>
                </c:pt>
                <c:pt idx="15937">
                  <c:v>12.727309002420952</c:v>
                </c:pt>
                <c:pt idx="15938">
                  <c:v>12.736150481081779</c:v>
                </c:pt>
                <c:pt idx="15939">
                  <c:v>12.744998101790774</c:v>
                </c:pt>
                <c:pt idx="15940">
                  <c:v>12.753851868721929</c:v>
                </c:pt>
                <c:pt idx="15941">
                  <c:v>12.762711786330531</c:v>
                </c:pt>
                <c:pt idx="15942">
                  <c:v>12.77157785879657</c:v>
                </c:pt>
                <c:pt idx="15943">
                  <c:v>12.780450090395737</c:v>
                </c:pt>
                <c:pt idx="15944">
                  <c:v>12.789328485313641</c:v>
                </c:pt>
                <c:pt idx="15945">
                  <c:v>12.798213048017958</c:v>
                </c:pt>
                <c:pt idx="15946">
                  <c:v>12.807103782700306</c:v>
                </c:pt>
                <c:pt idx="15947">
                  <c:v>12.81600069355502</c:v>
                </c:pt>
                <c:pt idx="15948">
                  <c:v>12.824903785059098</c:v>
                </c:pt>
                <c:pt idx="15949">
                  <c:v>12.833813061412899</c:v>
                </c:pt>
                <c:pt idx="15950">
                  <c:v>12.842728526819503</c:v>
                </c:pt>
                <c:pt idx="15951">
                  <c:v>12.851650185765246</c:v>
                </c:pt>
                <c:pt idx="15952">
                  <c:v>12.860578042459247</c:v>
                </c:pt>
                <c:pt idx="15953">
                  <c:v>12.869512101113353</c:v>
                </c:pt>
                <c:pt idx="15954">
                  <c:v>12.878452366223252</c:v>
                </c:pt>
                <c:pt idx="15955">
                  <c:v>12.887398842006844</c:v>
                </c:pt>
                <c:pt idx="15956">
                  <c:v>12.896351532684761</c:v>
                </c:pt>
                <c:pt idx="15957">
                  <c:v>12.905310442762067</c:v>
                </c:pt>
                <c:pt idx="15958">
                  <c:v>12.914275576465455</c:v>
                </c:pt>
                <c:pt idx="15959">
                  <c:v>12.923246938118389</c:v>
                </c:pt>
                <c:pt idx="15960">
                  <c:v>12.932224531953244</c:v>
                </c:pt>
                <c:pt idx="15961">
                  <c:v>12.941208362487613</c:v>
                </c:pt>
                <c:pt idx="15962">
                  <c:v>12.950198433959949</c:v>
                </c:pt>
                <c:pt idx="15963">
                  <c:v>12.95919475061145</c:v>
                </c:pt>
                <c:pt idx="15964">
                  <c:v>12.968197316969134</c:v>
                </c:pt>
                <c:pt idx="15965">
                  <c:v>12.977206137280293</c:v>
                </c:pt>
                <c:pt idx="15966">
                  <c:v>12.986221215794968</c:v>
                </c:pt>
                <c:pt idx="15967">
                  <c:v>12.99524255704962</c:v>
                </c:pt>
                <c:pt idx="15968">
                  <c:v>13.004270165300396</c:v>
                </c:pt>
                <c:pt idx="15969">
                  <c:v>13.013304044806205</c:v>
                </c:pt>
                <c:pt idx="15970">
                  <c:v>13.022344200112967</c:v>
                </c:pt>
                <c:pt idx="15971">
                  <c:v>13.031390635485703</c:v>
                </c:pt>
                <c:pt idx="15972">
                  <c:v>13.040443355287088</c:v>
                </c:pt>
                <c:pt idx="15973">
                  <c:v>13.049502363787877</c:v>
                </c:pt>
                <c:pt idx="15974">
                  <c:v>13.058567665546631</c:v>
                </c:pt>
                <c:pt idx="15975">
                  <c:v>13.06763926484024</c:v>
                </c:pt>
                <c:pt idx="15976">
                  <c:v>13.076717165948365</c:v>
                </c:pt>
                <c:pt idx="15977">
                  <c:v>13.085801373439079</c:v>
                </c:pt>
                <c:pt idx="15978">
                  <c:v>13.094891891598188</c:v>
                </c:pt>
                <c:pt idx="15979">
                  <c:v>13.103988724714279</c:v>
                </c:pt>
                <c:pt idx="15980">
                  <c:v>13.113091877364949</c:v>
                </c:pt>
                <c:pt idx="15981">
                  <c:v>13.122201353844945</c:v>
                </c:pt>
                <c:pt idx="15982">
                  <c:v>13.131317158451798</c:v>
                </c:pt>
                <c:pt idx="15983">
                  <c:v>13.140439295772651</c:v>
                </c:pt>
                <c:pt idx="15984">
                  <c:v>13.149567770111208</c:v>
                </c:pt>
                <c:pt idx="15985">
                  <c:v>13.158702585773961</c:v>
                </c:pt>
                <c:pt idx="15986">
                  <c:v>13.167843747357621</c:v>
                </c:pt>
                <c:pt idx="15987">
                  <c:v>13.176991259174867</c:v>
                </c:pt>
                <c:pt idx="15988">
                  <c:v>13.186145125637113</c:v>
                </c:pt>
                <c:pt idx="15989">
                  <c:v>13.195305351062833</c:v>
                </c:pt>
                <c:pt idx="15990">
                  <c:v>13.204471940061525</c:v>
                </c:pt>
                <c:pt idx="15991">
                  <c:v>13.213644896957861</c:v>
                </c:pt>
                <c:pt idx="15992">
                  <c:v>13.22282422607932</c:v>
                </c:pt>
                <c:pt idx="15993">
                  <c:v>13.232009932045013</c:v>
                </c:pt>
                <c:pt idx="15994">
                  <c:v>13.241202019188634</c:v>
                </c:pt>
                <c:pt idx="15995">
                  <c:v>13.250400491846685</c:v>
                </c:pt>
                <c:pt idx="15996">
                  <c:v>13.259605354647912</c:v>
                </c:pt>
                <c:pt idx="15997">
                  <c:v>13.268816611935042</c:v>
                </c:pt>
                <c:pt idx="15998">
                  <c:v>13.278034268053625</c:v>
                </c:pt>
                <c:pt idx="15999">
                  <c:v>13.287258327642061</c:v>
                </c:pt>
                <c:pt idx="16000">
                  <c:v>13.296488795052131</c:v>
                </c:pt>
                <c:pt idx="16001">
                  <c:v>13.305725674638451</c:v>
                </c:pt>
                <c:pt idx="16002">
                  <c:v>13.314968971049089</c:v>
                </c:pt>
                <c:pt idx="16003">
                  <c:v>13.324218688644907</c:v>
                </c:pt>
                <c:pt idx="16004">
                  <c:v>13.333474831886612</c:v>
                </c:pt>
                <c:pt idx="16005">
                  <c:v>13.342737405140928</c:v>
                </c:pt>
                <c:pt idx="16006">
                  <c:v>13.352006413068853</c:v>
                </c:pt>
                <c:pt idx="16007">
                  <c:v>13.36128186004338</c:v>
                </c:pt>
                <c:pt idx="16008">
                  <c:v>13.370563750440342</c:v>
                </c:pt>
                <c:pt idx="16009">
                  <c:v>13.379852088930456</c:v>
                </c:pt>
                <c:pt idx="16010">
                  <c:v>13.389146879895836</c:v>
                </c:pt>
                <c:pt idx="16011">
                  <c:v>13.398448127721441</c:v>
                </c:pt>
                <c:pt idx="16012">
                  <c:v>13.407755837087727</c:v>
                </c:pt>
                <c:pt idx="16013">
                  <c:v>13.417070012385951</c:v>
                </c:pt>
                <c:pt idx="16014">
                  <c:v>13.426390658010209</c:v>
                </c:pt>
                <c:pt idx="16015">
                  <c:v>13.435717778650728</c:v>
                </c:pt>
                <c:pt idx="16016">
                  <c:v>13.445051378707916</c:v>
                </c:pt>
                <c:pt idx="16017">
                  <c:v>13.454391462682933</c:v>
                </c:pt>
                <c:pt idx="16018">
                  <c:v>13.463738034982098</c:v>
                </c:pt>
                <c:pt idx="16019">
                  <c:v>13.473091100308682</c:v>
                </c:pt>
                <c:pt idx="16020">
                  <c:v>13.482450663075339</c:v>
                </c:pt>
                <c:pt idx="16021">
                  <c:v>13.491816727697575</c:v>
                </c:pt>
                <c:pt idx="16022">
                  <c:v>13.501189298888473</c:v>
                </c:pt>
                <c:pt idx="16023">
                  <c:v>13.510568381069884</c:v>
                </c:pt>
                <c:pt idx="16024">
                  <c:v>13.51995397866653</c:v>
                </c:pt>
                <c:pt idx="16025">
                  <c:v>13.529346096401317</c:v>
                </c:pt>
                <c:pt idx="16026">
                  <c:v>13.538744738705322</c:v>
                </c:pt>
                <c:pt idx="16027">
                  <c:v>13.548149910012492</c:v>
                </c:pt>
                <c:pt idx="16028">
                  <c:v>13.557561615055585</c:v>
                </c:pt>
                <c:pt idx="16029">
                  <c:v>13.566979858274914</c:v>
                </c:pt>
                <c:pt idx="16030">
                  <c:v>13.57640464411368</c:v>
                </c:pt>
                <c:pt idx="16031">
                  <c:v>13.585835977314506</c:v>
                </c:pt>
                <c:pt idx="16032">
                  <c:v>13.595273862326968</c:v>
                </c:pt>
                <c:pt idx="16033">
                  <c:v>13.604718303702519</c:v>
                </c:pt>
                <c:pt idx="16034">
                  <c:v>13.614169305896711</c:v>
                </c:pt>
                <c:pt idx="16035">
                  <c:v>13.623626873665364</c:v>
                </c:pt>
                <c:pt idx="16036">
                  <c:v>13.633091011470432</c:v>
                </c:pt>
                <c:pt idx="16037">
                  <c:v>13.642561723776764</c:v>
                </c:pt>
                <c:pt idx="16038">
                  <c:v>13.652039015350093</c:v>
                </c:pt>
                <c:pt idx="16039">
                  <c:v>13.661522890661679</c:v>
                </c:pt>
                <c:pt idx="16040">
                  <c:v>13.671013354185686</c:v>
                </c:pt>
                <c:pt idx="16041">
                  <c:v>13.680510410697783</c:v>
                </c:pt>
                <c:pt idx="16042">
                  <c:v>13.690014064678559</c:v>
                </c:pt>
                <c:pt idx="16043">
                  <c:v>13.699524320611502</c:v>
                </c:pt>
                <c:pt idx="16044">
                  <c:v>13.709041183282247</c:v>
                </c:pt>
                <c:pt idx="16045">
                  <c:v>13.718564657180725</c:v>
                </c:pt>
                <c:pt idx="16046">
                  <c:v>13.728094746799771</c:v>
                </c:pt>
                <c:pt idx="16047">
                  <c:v>13.737631456935008</c:v>
                </c:pt>
                <c:pt idx="16048">
                  <c:v>13.747174792085721</c:v>
                </c:pt>
                <c:pt idx="16049">
                  <c:v>13.756724756854219</c:v>
                </c:pt>
                <c:pt idx="16050">
                  <c:v>13.766281355745836</c:v>
                </c:pt>
                <c:pt idx="16051">
                  <c:v>13.775844593569529</c:v>
                </c:pt>
                <c:pt idx="16052">
                  <c:v>13.785414474837106</c:v>
                </c:pt>
                <c:pt idx="16053">
                  <c:v>13.7949910040633</c:v>
                </c:pt>
                <c:pt idx="16054">
                  <c:v>13.804574186067095</c:v>
                </c:pt>
                <c:pt idx="16055">
                  <c:v>13.81416402536971</c:v>
                </c:pt>
                <c:pt idx="16056">
                  <c:v>13.82376052649529</c:v>
                </c:pt>
                <c:pt idx="16057">
                  <c:v>13.833363694272874</c:v>
                </c:pt>
                <c:pt idx="16058">
                  <c:v>13.842973533233108</c:v>
                </c:pt>
                <c:pt idx="16059">
                  <c:v>13.852590047909572</c:v>
                </c:pt>
                <c:pt idx="16060">
                  <c:v>13.862213243141378</c:v>
                </c:pt>
                <c:pt idx="16061">
                  <c:v>13.871843123468615</c:v>
                </c:pt>
                <c:pt idx="16062">
                  <c:v>13.881479693535324</c:v>
                </c:pt>
                <c:pt idx="16063">
                  <c:v>13.891122957887703</c:v>
                </c:pt>
                <c:pt idx="16064">
                  <c:v>13.900772921378316</c:v>
                </c:pt>
                <c:pt idx="16065">
                  <c:v>13.910429588559886</c:v>
                </c:pt>
                <c:pt idx="16066">
                  <c:v>13.92009296398809</c:v>
                </c:pt>
                <c:pt idx="16067">
                  <c:v>13.929763052525614</c:v>
                </c:pt>
                <c:pt idx="16068">
                  <c:v>13.939439858734678</c:v>
                </c:pt>
                <c:pt idx="16069">
                  <c:v>13.949123387180457</c:v>
                </c:pt>
                <c:pt idx="16070">
                  <c:v>13.958813642735779</c:v>
                </c:pt>
                <c:pt idx="16071">
                  <c:v>13.968510629972378</c:v>
                </c:pt>
                <c:pt idx="16072">
                  <c:v>13.978214353464951</c:v>
                </c:pt>
                <c:pt idx="16073">
                  <c:v>13.987924818096486</c:v>
                </c:pt>
                <c:pt idx="16074">
                  <c:v>13.997642028448254</c:v>
                </c:pt>
                <c:pt idx="16075">
                  <c:v>14.007365989104491</c:v>
                </c:pt>
                <c:pt idx="16076">
                  <c:v>14.017096704958369</c:v>
                </c:pt>
                <c:pt idx="16077">
                  <c:v>14.026834180600712</c:v>
                </c:pt>
                <c:pt idx="16078">
                  <c:v>14.036578420727448</c:v>
                </c:pt>
                <c:pt idx="16079">
                  <c:v>14.046329429935566</c:v>
                </c:pt>
                <c:pt idx="16080">
                  <c:v>14.05608721313185</c:v>
                </c:pt>
                <c:pt idx="16081">
                  <c:v>14.065851774919892</c:v>
                </c:pt>
                <c:pt idx="16082">
                  <c:v>14.07562311990627</c:v>
                </c:pt>
                <c:pt idx="16083">
                  <c:v>14.085401253007998</c:v>
                </c:pt>
                <c:pt idx="16084">
                  <c:v>14.095186178838272</c:v>
                </c:pt>
                <c:pt idx="16085">
                  <c:v>14.104977902013276</c:v>
                </c:pt>
                <c:pt idx="16086">
                  <c:v>14.11477642746028</c:v>
                </c:pt>
                <c:pt idx="16087">
                  <c:v>14.124581759802098</c:v>
                </c:pt>
                <c:pt idx="16088">
                  <c:v>14.13439390366454</c:v>
                </c:pt>
                <c:pt idx="16089">
                  <c:v>14.144212863985157</c:v>
                </c:pt>
                <c:pt idx="16090">
                  <c:v>14.154038645396399</c:v>
                </c:pt>
                <c:pt idx="16091">
                  <c:v>14.163871252533728</c:v>
                </c:pt>
                <c:pt idx="16092">
                  <c:v>14.173710690344986</c:v>
                </c:pt>
                <c:pt idx="16093">
                  <c:v>14.18355696347229</c:v>
                </c:pt>
                <c:pt idx="16094">
                  <c:v>14.193410076664037</c:v>
                </c:pt>
                <c:pt idx="16095">
                  <c:v>14.203270034568575</c:v>
                </c:pt>
                <c:pt idx="16096">
                  <c:v>14.213136842147517</c:v>
                </c:pt>
                <c:pt idx="16097">
                  <c:v>14.223010504055889</c:v>
                </c:pt>
                <c:pt idx="16098">
                  <c:v>14.232891024951737</c:v>
                </c:pt>
                <c:pt idx="16099">
                  <c:v>14.242778409807016</c:v>
                </c:pt>
                <c:pt idx="16100">
                  <c:v>14.252672663286464</c:v>
                </c:pt>
                <c:pt idx="16101">
                  <c:v>14.262573790057841</c:v>
                </c:pt>
                <c:pt idx="16102">
                  <c:v>14.272481795103472</c:v>
                </c:pt>
                <c:pt idx="16103">
                  <c:v>14.282396683097819</c:v>
                </c:pt>
                <c:pt idx="16104">
                  <c:v>14.29231845871838</c:v>
                </c:pt>
                <c:pt idx="16105">
                  <c:v>14.302247126957871</c:v>
                </c:pt>
                <c:pt idx="16106">
                  <c:v>14.312182692500503</c:v>
                </c:pt>
                <c:pt idx="16107">
                  <c:v>14.322125160137736</c:v>
                </c:pt>
                <c:pt idx="16108">
                  <c:v>14.332074534560073</c:v>
                </c:pt>
                <c:pt idx="16109">
                  <c:v>14.342030820774118</c:v>
                </c:pt>
                <c:pt idx="16110">
                  <c:v>14.351994023477117</c:v>
                </c:pt>
                <c:pt idx="16111">
                  <c:v>14.361964147369354</c:v>
                </c:pt>
                <c:pt idx="16112">
                  <c:v>14.371941197467878</c:v>
                </c:pt>
                <c:pt idx="16113">
                  <c:v>14.381925178479726</c:v>
                </c:pt>
                <c:pt idx="16114">
                  <c:v>14.39191609511499</c:v>
                </c:pt>
                <c:pt idx="16115">
                  <c:v>14.401913952401175</c:v>
                </c:pt>
                <c:pt idx="16116">
                  <c:v>14.411918755055138</c:v>
                </c:pt>
                <c:pt idx="16117">
                  <c:v>14.421930507796795</c:v>
                </c:pt>
                <c:pt idx="16118">
                  <c:v>14.431949215664135</c:v>
                </c:pt>
                <c:pt idx="16119">
                  <c:v>14.441974883383853</c:v>
                </c:pt>
                <c:pt idx="16120">
                  <c:v>14.452007515685706</c:v>
                </c:pt>
                <c:pt idx="16121">
                  <c:v>14.462047117618193</c:v>
                </c:pt>
                <c:pt idx="16122">
                  <c:v>14.472093693917863</c:v>
                </c:pt>
                <c:pt idx="16123">
                  <c:v>14.482147249429712</c:v>
                </c:pt>
                <c:pt idx="16124">
                  <c:v>14.49220778889665</c:v>
                </c:pt>
                <c:pt idx="16125">
                  <c:v>14.502275317381221</c:v>
                </c:pt>
                <c:pt idx="16126">
                  <c:v>14.512349839633151</c:v>
                </c:pt>
                <c:pt idx="16127">
                  <c:v>14.522431360405244</c:v>
                </c:pt>
                <c:pt idx="16128">
                  <c:v>14.532519884770602</c:v>
                </c:pt>
                <c:pt idx="16129">
                  <c:v>14.542615417488856</c:v>
                </c:pt>
                <c:pt idx="16130">
                  <c:v>14.552717963322721</c:v>
                </c:pt>
                <c:pt idx="16131">
                  <c:v>14.56282752735588</c:v>
                </c:pt>
                <c:pt idx="16132">
                  <c:v>14.572944114357888</c:v>
                </c:pt>
                <c:pt idx="16133">
                  <c:v>14.583067729101396</c:v>
                </c:pt>
                <c:pt idx="16134">
                  <c:v>14.593198376680688</c:v>
                </c:pt>
                <c:pt idx="16135">
                  <c:v>14.603336061875265</c:v>
                </c:pt>
                <c:pt idx="16136">
                  <c:v>14.613480789467731</c:v>
                </c:pt>
                <c:pt idx="16137">
                  <c:v>14.623632564562994</c:v>
                </c:pt>
                <c:pt idx="16138">
                  <c:v>14.633791391950528</c:v>
                </c:pt>
                <c:pt idx="16139">
                  <c:v>14.643957276529454</c:v>
                </c:pt>
                <c:pt idx="16140">
                  <c:v>14.654130223095681</c:v>
                </c:pt>
                <c:pt idx="16141">
                  <c:v>14.664310236768316</c:v>
                </c:pt>
                <c:pt idx="16142">
                  <c:v>14.674497322350152</c:v>
                </c:pt>
                <c:pt idx="16143">
                  <c:v>14.6846914846471</c:v>
                </c:pt>
                <c:pt idx="16144">
                  <c:v>14.694892728788941</c:v>
                </c:pt>
                <c:pt idx="16145">
                  <c:v>14.705101059588488</c:v>
                </c:pt>
                <c:pt idx="16146">
                  <c:v>14.715316481861668</c:v>
                </c:pt>
                <c:pt idx="16147">
                  <c:v>14.725539000748965</c:v>
                </c:pt>
                <c:pt idx="16148">
                  <c:v>14.735768621073225</c:v>
                </c:pt>
                <c:pt idx="16149">
                  <c:v>14.746005347660425</c:v>
                </c:pt>
                <c:pt idx="16150">
                  <c:v>14.756249185661765</c:v>
                </c:pt>
                <c:pt idx="16151">
                  <c:v>14.766500139910152</c:v>
                </c:pt>
                <c:pt idx="16152">
                  <c:v>14.776758215349139</c:v>
                </c:pt>
                <c:pt idx="16153">
                  <c:v>14.787023416818124</c:v>
                </c:pt>
                <c:pt idx="16154">
                  <c:v>14.797295749482641</c:v>
                </c:pt>
                <c:pt idx="16155">
                  <c:v>14.807575218189037</c:v>
                </c:pt>
                <c:pt idx="16156">
                  <c:v>14.817861827786803</c:v>
                </c:pt>
                <c:pt idx="16157">
                  <c:v>14.828155583452244</c:v>
                </c:pt>
                <c:pt idx="16158">
                  <c:v>14.838456490041814</c:v>
                </c:pt>
                <c:pt idx="16159">
                  <c:v>14.848764552415119</c:v>
                </c:pt>
                <c:pt idx="16160">
                  <c:v>14.859079775759257</c:v>
                </c:pt>
                <c:pt idx="16161">
                  <c:v>14.869402164940814</c:v>
                </c:pt>
                <c:pt idx="16162">
                  <c:v>14.879731724829528</c:v>
                </c:pt>
                <c:pt idx="16163">
                  <c:v>14.890068460623317</c:v>
                </c:pt>
                <c:pt idx="16164">
                  <c:v>14.900412377198911</c:v>
                </c:pt>
                <c:pt idx="16165">
                  <c:v>14.910763479436211</c:v>
                </c:pt>
                <c:pt idx="16166">
                  <c:v>14.92112177254397</c:v>
                </c:pt>
                <c:pt idx="16167">
                  <c:v>14.931487261409092</c:v>
                </c:pt>
                <c:pt idx="16168">
                  <c:v>14.941859951030366</c:v>
                </c:pt>
                <c:pt idx="16169">
                  <c:v>14.952239846301266</c:v>
                </c:pt>
                <c:pt idx="16170">
                  <c:v>14.962626952445031</c:v>
                </c:pt>
                <c:pt idx="16171">
                  <c:v>14.973021274362164</c:v>
                </c:pt>
                <c:pt idx="16172">
                  <c:v>14.983422816956336</c:v>
                </c:pt>
                <c:pt idx="16173">
                  <c:v>14.993831585461688</c:v>
                </c:pt>
                <c:pt idx="16174">
                  <c:v>15.004247584788938</c:v>
                </c:pt>
                <c:pt idx="16175">
                  <c:v>15.014670819851986</c:v>
                </c:pt>
                <c:pt idx="16176">
                  <c:v>15.025101295895887</c:v>
                </c:pt>
                <c:pt idx="16177">
                  <c:v>15.0355390178416</c:v>
                </c:pt>
                <c:pt idx="16178">
                  <c:v>15.045983990613276</c:v>
                </c:pt>
                <c:pt idx="16179">
                  <c:v>15.056436219466907</c:v>
                </c:pt>
                <c:pt idx="16180">
                  <c:v>15.066895709333712</c:v>
                </c:pt>
                <c:pt idx="16181">
                  <c:v>15.077362465148115</c:v>
                </c:pt>
                <c:pt idx="16182">
                  <c:v>15.087836492177066</c:v>
                </c:pt>
                <c:pt idx="16183">
                  <c:v>15.098317795362073</c:v>
                </c:pt>
                <c:pt idx="16184">
                  <c:v>15.108806379757777</c:v>
                </c:pt>
                <c:pt idx="16185">
                  <c:v>15.119302250312323</c:v>
                </c:pt>
                <c:pt idx="16186">
                  <c:v>15.129805412307315</c:v>
                </c:pt>
                <c:pt idx="16187">
                  <c:v>15.140315870698005</c:v>
                </c:pt>
                <c:pt idx="16188">
                  <c:v>15.150833630442856</c:v>
                </c:pt>
                <c:pt idx="16189">
                  <c:v>15.16135869683449</c:v>
                </c:pt>
                <c:pt idx="16190">
                  <c:v>15.171891074838491</c:v>
                </c:pt>
                <c:pt idx="16191">
                  <c:v>15.182430769423664</c:v>
                </c:pt>
                <c:pt idx="16192">
                  <c:v>15.192977785893669</c:v>
                </c:pt>
                <c:pt idx="16193">
                  <c:v>15.203532129224444</c:v>
                </c:pt>
                <c:pt idx="16194">
                  <c:v>15.214093804395157</c:v>
                </c:pt>
                <c:pt idx="16195">
                  <c:v>15.22466281672053</c:v>
                </c:pt>
                <c:pt idx="16196">
                  <c:v>15.235239171186876</c:v>
                </c:pt>
                <c:pt idx="16197">
                  <c:v>15.24582287289468</c:v>
                </c:pt>
                <c:pt idx="16198">
                  <c:v>15.256413926836956</c:v>
                </c:pt>
                <c:pt idx="16199">
                  <c:v>15.267012338343209</c:v>
                </c:pt>
                <c:pt idx="16200">
                  <c:v>15.277618112413625</c:v>
                </c:pt>
                <c:pt idx="16201">
                  <c:v>15.288231254051638</c:v>
                </c:pt>
                <c:pt idx="16202">
                  <c:v>15.298851768597862</c:v>
                </c:pt>
                <c:pt idx="16203">
                  <c:v>15.309479661062916</c:v>
                </c:pt>
                <c:pt idx="16204">
                  <c:v>15.320114936460662</c:v>
                </c:pt>
                <c:pt idx="16205">
                  <c:v>15.330757600142858</c:v>
                </c:pt>
                <c:pt idx="16206">
                  <c:v>15.341407657130569</c:v>
                </c:pt>
                <c:pt idx="16207">
                  <c:v>15.352065112448118</c:v>
                </c:pt>
                <c:pt idx="16208">
                  <c:v>15.362729971458419</c:v>
                </c:pt>
                <c:pt idx="16209">
                  <c:v>15.373402239193011</c:v>
                </c:pt>
                <c:pt idx="16210">
                  <c:v>15.384081920686693</c:v>
                </c:pt>
                <c:pt idx="16211">
                  <c:v>15.394769021313566</c:v>
                </c:pt>
                <c:pt idx="16212">
                  <c:v>15.405463546115662</c:v>
                </c:pt>
                <c:pt idx="16213">
                  <c:v>15.416165500250447</c:v>
                </c:pt>
                <c:pt idx="16214">
                  <c:v>15.426874888766728</c:v>
                </c:pt>
                <c:pt idx="16215">
                  <c:v>15.43759171705355</c:v>
                </c:pt>
                <c:pt idx="16216">
                  <c:v>15.448315990166975</c:v>
                </c:pt>
                <c:pt idx="16217">
                  <c:v>15.459047713166335</c:v>
                </c:pt>
                <c:pt idx="16218">
                  <c:v>15.469786891451916</c:v>
                </c:pt>
                <c:pt idx="16219">
                  <c:v>15.48053353009032</c:v>
                </c:pt>
                <c:pt idx="16220">
                  <c:v>15.491287634151433</c:v>
                </c:pt>
                <c:pt idx="16221">
                  <c:v>15.502049209046806</c:v>
                </c:pt>
                <c:pt idx="16222">
                  <c:v>15.512818259853605</c:v>
                </c:pt>
                <c:pt idx="16223">
                  <c:v>15.523594791652288</c:v>
                </c:pt>
                <c:pt idx="16224">
                  <c:v>15.534378809865693</c:v>
                </c:pt>
                <c:pt idx="16225">
                  <c:v>15.545170319581574</c:v>
                </c:pt>
                <c:pt idx="16226">
                  <c:v>15.555969325890986</c:v>
                </c:pt>
                <c:pt idx="16227">
                  <c:v>15.566775834228075</c:v>
                </c:pt>
                <c:pt idx="16228">
                  <c:v>15.577589849691206</c:v>
                </c:pt>
                <c:pt idx="16229">
                  <c:v>15.58841137749547</c:v>
                </c:pt>
                <c:pt idx="16230">
                  <c:v>15.599240422746087</c:v>
                </c:pt>
                <c:pt idx="16231">
                  <c:v>15.610076990892315</c:v>
                </c:pt>
                <c:pt idx="16232">
                  <c:v>15.620921087046703</c:v>
                </c:pt>
                <c:pt idx="16233">
                  <c:v>15.631772716325113</c:v>
                </c:pt>
                <c:pt idx="16234">
                  <c:v>15.642631884188171</c:v>
                </c:pt>
                <c:pt idx="16235">
                  <c:v>15.653498595759089</c:v>
                </c:pt>
                <c:pt idx="16236">
                  <c:v>15.664372856164395</c:v>
                </c:pt>
                <c:pt idx="16237">
                  <c:v>15.675254670876106</c:v>
                </c:pt>
                <c:pt idx="16238">
                  <c:v>15.686144045028115</c:v>
                </c:pt>
                <c:pt idx="16239">
                  <c:v>15.697040983757645</c:v>
                </c:pt>
                <c:pt idx="16240">
                  <c:v>15.707945492548125</c:v>
                </c:pt>
                <c:pt idx="16241">
                  <c:v>15.718857576544153</c:v>
                </c:pt>
                <c:pt idx="16242">
                  <c:v>15.729777241008115</c:v>
                </c:pt>
                <c:pt idx="16243">
                  <c:v>15.740704491091527</c:v>
                </c:pt>
                <c:pt idx="16244">
                  <c:v>15.751639332293065</c:v>
                </c:pt>
                <c:pt idx="16245">
                  <c:v>15.762581769771643</c:v>
                </c:pt>
                <c:pt idx="16246">
                  <c:v>15.773531808689517</c:v>
                </c:pt>
                <c:pt idx="16247">
                  <c:v>15.784489454556832</c:v>
                </c:pt>
                <c:pt idx="16248">
                  <c:v>15.795454712543259</c:v>
                </c:pt>
                <c:pt idx="16249">
                  <c:v>15.806427587821823</c:v>
                </c:pt>
                <c:pt idx="16250">
                  <c:v>15.817408085914158</c:v>
                </c:pt>
                <c:pt idx="16251">
                  <c:v>15.828396212000719</c:v>
                </c:pt>
                <c:pt idx="16252">
                  <c:v>15.839391971265316</c:v>
                </c:pt>
                <c:pt idx="16253">
                  <c:v>15.850395369241101</c:v>
                </c:pt>
                <c:pt idx="16254">
                  <c:v>15.861406411119331</c:v>
                </c:pt>
                <c:pt idx="16255">
                  <c:v>15.872425102094629</c:v>
                </c:pt>
                <c:pt idx="16256">
                  <c:v>15.883451447711685</c:v>
                </c:pt>
                <c:pt idx="16257">
                  <c:v>15.894485453172582</c:v>
                </c:pt>
                <c:pt idx="16258">
                  <c:v>15.905527123798505</c:v>
                </c:pt>
                <c:pt idx="16259">
                  <c:v>15.916576464798522</c:v>
                </c:pt>
                <c:pt idx="16260">
                  <c:v>15.927633481732753</c:v>
                </c:pt>
                <c:pt idx="16261">
                  <c:v>15.938698179817749</c:v>
                </c:pt>
                <c:pt idx="16262">
                  <c:v>15.949770564273445</c:v>
                </c:pt>
                <c:pt idx="16263">
                  <c:v>15.96085064067155</c:v>
                </c:pt>
                <c:pt idx="16264">
                  <c:v>15.971938414239499</c:v>
                </c:pt>
                <c:pt idx="16265">
                  <c:v>15.983033890208112</c:v>
                </c:pt>
                <c:pt idx="16266">
                  <c:v>15.994137074160721</c:v>
                </c:pt>
                <c:pt idx="16267">
                  <c:v>16.00524797133566</c:v>
                </c:pt>
                <c:pt idx="16268">
                  <c:v>16.016366586974655</c:v>
                </c:pt>
                <c:pt idx="16269">
                  <c:v>16.027492926672686</c:v>
                </c:pt>
                <c:pt idx="16270">
                  <c:v>16.038626995679007</c:v>
                </c:pt>
                <c:pt idx="16271">
                  <c:v>16.049768799246284</c:v>
                </c:pt>
                <c:pt idx="16272">
                  <c:v>16.060918342981161</c:v>
                </c:pt>
                <c:pt idx="16273">
                  <c:v>16.072075632143839</c:v>
                </c:pt>
                <c:pt idx="16274">
                  <c:v>16.083240672114957</c:v>
                </c:pt>
                <c:pt idx="16275">
                  <c:v>16.09441346816179</c:v>
                </c:pt>
                <c:pt idx="16276">
                  <c:v>16.105594025906576</c:v>
                </c:pt>
                <c:pt idx="16277">
                  <c:v>16.116782350624153</c:v>
                </c:pt>
                <c:pt idx="16278">
                  <c:v>16.127978447592778</c:v>
                </c:pt>
                <c:pt idx="16279">
                  <c:v>16.139182322446413</c:v>
                </c:pt>
                <c:pt idx="16280">
                  <c:v>16.150393980470902</c:v>
                </c:pt>
                <c:pt idx="16281">
                  <c:v>16.161613426955505</c:v>
                </c:pt>
                <c:pt idx="16282">
                  <c:v>16.172840667545938</c:v>
                </c:pt>
                <c:pt idx="16283">
                  <c:v>16.184075707539066</c:v>
                </c:pt>
                <c:pt idx="16284">
                  <c:v>16.195318552235182</c:v>
                </c:pt>
                <c:pt idx="16285">
                  <c:v>16.206569207291771</c:v>
                </c:pt>
                <c:pt idx="16286">
                  <c:v>16.21782767801675</c:v>
                </c:pt>
                <c:pt idx="16287">
                  <c:v>16.229093969839546</c:v>
                </c:pt>
                <c:pt idx="16288">
                  <c:v>16.240368088075201</c:v>
                </c:pt>
                <c:pt idx="16289">
                  <c:v>16.251650038396939</c:v>
                </c:pt>
                <c:pt idx="16290">
                  <c:v>16.262939826127432</c:v>
                </c:pt>
                <c:pt idx="16291">
                  <c:v>16.274237456592807</c:v>
                </c:pt>
                <c:pt idx="16292">
                  <c:v>16.285542935478119</c:v>
                </c:pt>
                <c:pt idx="16293">
                  <c:v>16.296856268117143</c:v>
                </c:pt>
                <c:pt idx="16294">
                  <c:v>16.308177459847109</c:v>
                </c:pt>
                <c:pt idx="16295">
                  <c:v>16.319506516364932</c:v>
                </c:pt>
                <c:pt idx="16296">
                  <c:v>16.33084344301551</c:v>
                </c:pt>
                <c:pt idx="16297">
                  <c:v>16.342188245147206</c:v>
                </c:pt>
                <c:pt idx="16298">
                  <c:v>16.35354092846881</c:v>
                </c:pt>
                <c:pt idx="16299">
                  <c:v>16.364901498336373</c:v>
                </c:pt>
                <c:pt idx="16300">
                  <c:v>16.376269960109404</c:v>
                </c:pt>
                <c:pt idx="16301">
                  <c:v>16.387646319508608</c:v>
                </c:pt>
                <c:pt idx="16302">
                  <c:v>16.399030581901201</c:v>
                </c:pt>
                <c:pt idx="16303">
                  <c:v>16.410422752777272</c:v>
                </c:pt>
                <c:pt idx="16304">
                  <c:v>16.42182283751125</c:v>
                </c:pt>
                <c:pt idx="16305">
                  <c:v>16.433230841839748</c:v>
                </c:pt>
                <c:pt idx="16306">
                  <c:v>16.44464677114491</c:v>
                </c:pt>
                <c:pt idx="16307">
                  <c:v>16.45607063081237</c:v>
                </c:pt>
                <c:pt idx="16308">
                  <c:v>16.467502426590702</c:v>
                </c:pt>
                <c:pt idx="16309">
                  <c:v>16.478942163873274</c:v>
                </c:pt>
                <c:pt idx="16310">
                  <c:v>16.490389848056957</c:v>
                </c:pt>
                <c:pt idx="16311">
                  <c:v>16.501845484902312</c:v>
                </c:pt>
                <c:pt idx="16312">
                  <c:v>16.513309079813951</c:v>
                </c:pt>
                <c:pt idx="16313">
                  <c:v>16.524780638200003</c:v>
                </c:pt>
                <c:pt idx="16314">
                  <c:v>16.536260165833042</c:v>
                </c:pt>
                <c:pt idx="16315">
                  <c:v>16.547747668128956</c:v>
                </c:pt>
                <c:pt idx="16316">
                  <c:v>16.559243150507143</c:v>
                </c:pt>
                <c:pt idx="16317">
                  <c:v>16.570746618752224</c:v>
                </c:pt>
                <c:pt idx="16318">
                  <c:v>16.582258078291378</c:v>
                </c:pt>
                <c:pt idx="16319">
                  <c:v>16.593777534676043</c:v>
                </c:pt>
                <c:pt idx="16320">
                  <c:v>16.605304993340695</c:v>
                </c:pt>
                <c:pt idx="16321">
                  <c:v>16.616840460086042</c:v>
                </c:pt>
                <c:pt idx="16322">
                  <c:v>16.628383940354361</c:v>
                </c:pt>
                <c:pt idx="16323">
                  <c:v>16.639935439591458</c:v>
                </c:pt>
                <c:pt idx="16324">
                  <c:v>16.651494963610144</c:v>
                </c:pt>
                <c:pt idx="16325">
                  <c:v>16.663062517864041</c:v>
                </c:pt>
                <c:pt idx="16326">
                  <c:v>16.674638107810321</c:v>
                </c:pt>
                <c:pt idx="16327">
                  <c:v>16.686221739273908</c:v>
                </c:pt>
                <c:pt idx="16328">
                  <c:v>16.697813417719807</c:v>
                </c:pt>
                <c:pt idx="16329">
                  <c:v>16.709413148616559</c:v>
                </c:pt>
                <c:pt idx="16330">
                  <c:v>16.721020937801246</c:v>
                </c:pt>
                <c:pt idx="16331">
                  <c:v>16.732636790750263</c:v>
                </c:pt>
                <c:pt idx="16332">
                  <c:v>16.744260713065394</c:v>
                </c:pt>
                <c:pt idx="16333">
                  <c:v>16.755892710230395</c:v>
                </c:pt>
                <c:pt idx="16334">
                  <c:v>16.767532788098581</c:v>
                </c:pt>
                <c:pt idx="16335">
                  <c:v>16.779180952161582</c:v>
                </c:pt>
                <c:pt idx="16336">
                  <c:v>16.790837207914592</c:v>
                </c:pt>
                <c:pt idx="16337">
                  <c:v>16.802501561223131</c:v>
                </c:pt>
                <c:pt idx="16338">
                  <c:v>16.81417401759029</c:v>
                </c:pt>
                <c:pt idx="16339">
                  <c:v>16.825854582522716</c:v>
                </c:pt>
                <c:pt idx="16340">
                  <c:v>16.837543261898166</c:v>
                </c:pt>
                <c:pt idx="16341">
                  <c:v>16.849240061231203</c:v>
                </c:pt>
                <c:pt idx="16342">
                  <c:v>16.860944986039961</c:v>
                </c:pt>
                <c:pt idx="16343">
                  <c:v>16.87265804221445</c:v>
                </c:pt>
                <c:pt idx="16344">
                  <c:v>16.88437923528074</c:v>
                </c:pt>
                <c:pt idx="16345">
                  <c:v>16.896108570768472</c:v>
                </c:pt>
                <c:pt idx="16346">
                  <c:v>16.907846054579942</c:v>
                </c:pt>
                <c:pt idx="16347">
                  <c:v>16.919591692252734</c:v>
                </c:pt>
                <c:pt idx="16348">
                  <c:v>16.931345489451225</c:v>
                </c:pt>
                <c:pt idx="16349">
                  <c:v>16.94310745172044</c:v>
                </c:pt>
                <c:pt idx="16350">
                  <c:v>16.954877584979091</c:v>
                </c:pt>
                <c:pt idx="16351">
                  <c:v>16.966655894780168</c:v>
                </c:pt>
                <c:pt idx="16352">
                  <c:v>16.978442386680261</c:v>
                </c:pt>
                <c:pt idx="16353">
                  <c:v>16.990237066610433</c:v>
                </c:pt>
                <c:pt idx="16354">
                  <c:v>17.002039940135251</c:v>
                </c:pt>
                <c:pt idx="16355">
                  <c:v>17.013851012822894</c:v>
                </c:pt>
                <c:pt idx="16356">
                  <c:v>17.025670290616791</c:v>
                </c:pt>
                <c:pt idx="16357">
                  <c:v>17.037497779093119</c:v>
                </c:pt>
                <c:pt idx="16358">
                  <c:v>17.049333483831667</c:v>
                </c:pt>
                <c:pt idx="16359">
                  <c:v>17.061177410788257</c:v>
                </c:pt>
                <c:pt idx="16360">
                  <c:v>17.073029565550698</c:v>
                </c:pt>
                <c:pt idx="16361">
                  <c:v>17.084889953710416</c:v>
                </c:pt>
                <c:pt idx="16362">
                  <c:v>17.096758581235655</c:v>
                </c:pt>
                <c:pt idx="16363">
                  <c:v>17.108635453725871</c:v>
                </c:pt>
                <c:pt idx="16364">
                  <c:v>17.120520576908721</c:v>
                </c:pt>
                <c:pt idx="16365">
                  <c:v>17.132413956391193</c:v>
                </c:pt>
                <c:pt idx="16366">
                  <c:v>17.14431559815813</c:v>
                </c:pt>
                <c:pt idx="16367">
                  <c:v>17.156225507824562</c:v>
                </c:pt>
                <c:pt idx="16368">
                  <c:v>17.16814369100917</c:v>
                </c:pt>
                <c:pt idx="16369">
                  <c:v>17.180070153709277</c:v>
                </c:pt>
                <c:pt idx="16370">
                  <c:v>17.192004901551623</c:v>
                </c:pt>
                <c:pt idx="16371">
                  <c:v>17.203947940166611</c:v>
                </c:pt>
                <c:pt idx="16372">
                  <c:v>17.215899275564066</c:v>
                </c:pt>
                <c:pt idx="16373">
                  <c:v>17.22785891338247</c:v>
                </c:pt>
                <c:pt idx="16374">
                  <c:v>17.23982685926396</c:v>
                </c:pt>
                <c:pt idx="16375">
                  <c:v>17.2518031192309</c:v>
                </c:pt>
                <c:pt idx="16376">
                  <c:v>17.263787698933527</c:v>
                </c:pt>
                <c:pt idx="16377">
                  <c:v>17.275780604151443</c:v>
                </c:pt>
                <c:pt idx="16378">
                  <c:v>17.287781840542483</c:v>
                </c:pt>
                <c:pt idx="16379">
                  <c:v>17.299791414145758</c:v>
                </c:pt>
                <c:pt idx="16380">
                  <c:v>17.311809330627227</c:v>
                </c:pt>
                <c:pt idx="16381">
                  <c:v>17.323835595656519</c:v>
                </c:pt>
                <c:pt idx="16382">
                  <c:v>17.335870215285347</c:v>
                </c:pt>
                <c:pt idx="16383">
                  <c:v>17.347913195191484</c:v>
                </c:pt>
                <c:pt idx="16384">
                  <c:v>17.359964541056382</c:v>
                </c:pt>
                <c:pt idx="16385">
                  <c:v>17.372024258944371</c:v>
                </c:pt>
                <c:pt idx="16386">
                  <c:v>17.384092354545068</c:v>
                </c:pt>
                <c:pt idx="16387">
                  <c:v>17.396168833551776</c:v>
                </c:pt>
                <c:pt idx="16388">
                  <c:v>17.408253702041478</c:v>
                </c:pt>
                <c:pt idx="16389">
                  <c:v>17.420346965715645</c:v>
                </c:pt>
                <c:pt idx="16390">
                  <c:v>17.432448630279456</c:v>
                </c:pt>
                <c:pt idx="16391">
                  <c:v>17.444558701822569</c:v>
                </c:pt>
                <c:pt idx="16392">
                  <c:v>17.456677186058347</c:v>
                </c:pt>
                <c:pt idx="16393">
                  <c:v>17.468804088830971</c:v>
                </c:pt>
                <c:pt idx="16394">
                  <c:v>17.480939415861485</c:v>
                </c:pt>
                <c:pt idx="16395">
                  <c:v>17.493083173256483</c:v>
                </c:pt>
                <c:pt idx="16396">
                  <c:v>17.505235366745225</c:v>
                </c:pt>
                <c:pt idx="16397">
                  <c:v>17.517396002060689</c:v>
                </c:pt>
                <c:pt idx="16398">
                  <c:v>17.529565085322204</c:v>
                </c:pt>
                <c:pt idx="16399">
                  <c:v>17.541742622270981</c:v>
                </c:pt>
                <c:pt idx="16400">
                  <c:v>17.553928618651952</c:v>
                </c:pt>
                <c:pt idx="16401">
                  <c:v>17.566123080597208</c:v>
                </c:pt>
                <c:pt idx="16402">
                  <c:v>17.578326013859929</c:v>
                </c:pt>
                <c:pt idx="16403">
                  <c:v>17.590537424197031</c:v>
                </c:pt>
                <c:pt idx="16404">
                  <c:v>17.602757317753397</c:v>
                </c:pt>
                <c:pt idx="16405">
                  <c:v>17.614985700294202</c:v>
                </c:pt>
                <c:pt idx="16406">
                  <c:v>17.627222577588373</c:v>
                </c:pt>
                <c:pt idx="16407">
                  <c:v>17.639467955793599</c:v>
                </c:pt>
                <c:pt idx="16408">
                  <c:v>17.651721840687085</c:v>
                </c:pt>
                <c:pt idx="16409">
                  <c:v>17.663984238178308</c:v>
                </c:pt>
                <c:pt idx="16410">
                  <c:v>17.676255154052235</c:v>
                </c:pt>
                <c:pt idx="16411">
                  <c:v>17.688534594483684</c:v>
                </c:pt>
                <c:pt idx="16412">
                  <c:v>17.700822565265938</c:v>
                </c:pt>
                <c:pt idx="16413">
                  <c:v>17.713119072196022</c:v>
                </c:pt>
                <c:pt idx="16414">
                  <c:v>17.725424121461643</c:v>
                </c:pt>
                <c:pt idx="16415">
                  <c:v>17.73773771886815</c:v>
                </c:pt>
                <c:pt idx="16416">
                  <c:v>17.750059870224668</c:v>
                </c:pt>
                <c:pt idx="16417">
                  <c:v>17.762390581731804</c:v>
                </c:pt>
                <c:pt idx="16418">
                  <c:v>17.774729859207017</c:v>
                </c:pt>
                <c:pt idx="16419">
                  <c:v>17.78707770847155</c:v>
                </c:pt>
                <c:pt idx="16420">
                  <c:v>17.799434135738935</c:v>
                </c:pt>
                <c:pt idx="16421">
                  <c:v>17.811799146838769</c:v>
                </c:pt>
                <c:pt idx="16422">
                  <c:v>17.824172747734117</c:v>
                </c:pt>
                <c:pt idx="16423">
                  <c:v>17.83655494426241</c:v>
                </c:pt>
                <c:pt idx="16424">
                  <c:v>17.848945742654465</c:v>
                </c:pt>
                <c:pt idx="16425">
                  <c:v>17.861345148756094</c:v>
                </c:pt>
                <c:pt idx="16426">
                  <c:v>17.873753168416904</c:v>
                </c:pt>
                <c:pt idx="16427">
                  <c:v>17.886169807880709</c:v>
                </c:pt>
                <c:pt idx="16428">
                  <c:v>17.898595073005506</c:v>
                </c:pt>
                <c:pt idx="16429">
                  <c:v>17.911028969653106</c:v>
                </c:pt>
                <c:pt idx="16430">
                  <c:v>17.923471504080339</c:v>
                </c:pt>
                <c:pt idx="16431">
                  <c:v>17.935922682157429</c:v>
                </c:pt>
                <c:pt idx="16432">
                  <c:v>17.948382509758403</c:v>
                </c:pt>
                <c:pt idx="16433">
                  <c:v>17.960850993153141</c:v>
                </c:pt>
                <c:pt idx="16434">
                  <c:v>17.973328138224112</c:v>
                </c:pt>
                <c:pt idx="16435">
                  <c:v>17.98581395085759</c:v>
                </c:pt>
                <c:pt idx="16436">
                  <c:v>17.99830843733654</c:v>
                </c:pt>
                <c:pt idx="16437">
                  <c:v>18.010811603555684</c:v>
                </c:pt>
                <c:pt idx="16438">
                  <c:v>18.023323455544723</c:v>
                </c:pt>
                <c:pt idx="16439">
                  <c:v>18.035843999206303</c:v>
                </c:pt>
                <c:pt idx="16440">
                  <c:v>18.04837324084086</c:v>
                </c:pt>
                <c:pt idx="16441">
                  <c:v>18.060911186359522</c:v>
                </c:pt>
                <c:pt idx="16442">
                  <c:v>18.073457841677254</c:v>
                </c:pt>
                <c:pt idx="16443">
                  <c:v>18.086013213107631</c:v>
                </c:pt>
                <c:pt idx="16444">
                  <c:v>18.098577306574107</c:v>
                </c:pt>
                <c:pt idx="16445">
                  <c:v>18.111150128003981</c:v>
                </c:pt>
                <c:pt idx="16446">
                  <c:v>18.123731683723996</c:v>
                </c:pt>
                <c:pt idx="16447">
                  <c:v>18.136321979669962</c:v>
                </c:pt>
                <c:pt idx="16448">
                  <c:v>18.148921021781536</c:v>
                </c:pt>
                <c:pt idx="16449">
                  <c:v>18.161528816398654</c:v>
                </c:pt>
                <c:pt idx="16450">
                  <c:v>18.174145369469507</c:v>
                </c:pt>
                <c:pt idx="16451">
                  <c:v>18.186770686946144</c:v>
                </c:pt>
                <c:pt idx="16452">
                  <c:v>18.199404775181716</c:v>
                </c:pt>
                <c:pt idx="16453">
                  <c:v>18.212047640136824</c:v>
                </c:pt>
                <c:pt idx="16454">
                  <c:v>18.224699287908528</c:v>
                </c:pt>
                <c:pt idx="16455">
                  <c:v>18.237359724465428</c:v>
                </c:pt>
                <c:pt idx="16456">
                  <c:v>18.250028956178355</c:v>
                </c:pt>
                <c:pt idx="16457">
                  <c:v>18.262706989024487</c:v>
                </c:pt>
                <c:pt idx="16458">
                  <c:v>18.275393828984871</c:v>
                </c:pt>
                <c:pt idx="16459">
                  <c:v>18.28808948244362</c:v>
                </c:pt>
                <c:pt idx="16460">
                  <c:v>18.300793955390386</c:v>
                </c:pt>
                <c:pt idx="16461">
                  <c:v>18.313507253818678</c:v>
                </c:pt>
                <c:pt idx="16462">
                  <c:v>18.326229384125938</c:v>
                </c:pt>
                <c:pt idx="16463">
                  <c:v>18.338960352314295</c:v>
                </c:pt>
                <c:pt idx="16464">
                  <c:v>18.351700164389769</c:v>
                </c:pt>
                <c:pt idx="16465">
                  <c:v>18.364448826763134</c:v>
                </c:pt>
                <c:pt idx="16466">
                  <c:v>18.377206345449043</c:v>
                </c:pt>
                <c:pt idx="16467">
                  <c:v>18.38997272659984</c:v>
                </c:pt>
                <c:pt idx="16468">
                  <c:v>18.402747976238267</c:v>
                </c:pt>
                <c:pt idx="16469">
                  <c:v>18.41553210079292</c:v>
                </c:pt>
                <c:pt idx="16470">
                  <c:v>18.42832510629518</c:v>
                </c:pt>
                <c:pt idx="16471">
                  <c:v>18.441126998780341</c:v>
                </c:pt>
                <c:pt idx="16472">
                  <c:v>18.45393778469041</c:v>
                </c:pt>
                <c:pt idx="16473">
                  <c:v>18.46675747006935</c:v>
                </c:pt>
                <c:pt idx="16474">
                  <c:v>18.479586060965037</c:v>
                </c:pt>
                <c:pt idx="16475">
                  <c:v>18.492423563832915</c:v>
                </c:pt>
                <c:pt idx="16476">
                  <c:v>18.505269984729551</c:v>
                </c:pt>
                <c:pt idx="16477">
                  <c:v>18.518125329715431</c:v>
                </c:pt>
                <c:pt idx="16478">
                  <c:v>18.530989605259464</c:v>
                </c:pt>
                <c:pt idx="16479">
                  <c:v>18.543862817430849</c:v>
                </c:pt>
                <c:pt idx="16480">
                  <c:v>18.55674497230271</c:v>
                </c:pt>
                <c:pt idx="16481">
                  <c:v>18.569636076357451</c:v>
                </c:pt>
                <c:pt idx="16482">
                  <c:v>18.582536135676921</c:v>
                </c:pt>
                <c:pt idx="16483">
                  <c:v>18.595445156482214</c:v>
                </c:pt>
                <c:pt idx="16484">
                  <c:v>18.608363144863354</c:v>
                </c:pt>
                <c:pt idx="16485">
                  <c:v>18.621290107320771</c:v>
                </c:pt>
                <c:pt idx="16486">
                  <c:v>18.634226049953234</c:v>
                </c:pt>
                <c:pt idx="16487">
                  <c:v>18.647170978863468</c:v>
                </c:pt>
                <c:pt idx="16488">
                  <c:v>18.660124900565464</c:v>
                </c:pt>
                <c:pt idx="16489">
                  <c:v>18.6730878211707</c:v>
                </c:pt>
                <c:pt idx="16490">
                  <c:v>18.686059746794637</c:v>
                </c:pt>
                <c:pt idx="16491">
                  <c:v>18.699040683964846</c:v>
                </c:pt>
                <c:pt idx="16492">
                  <c:v>18.712030638805558</c:v>
                </c:pt>
                <c:pt idx="16493">
                  <c:v>18.725029617444978</c:v>
                </c:pt>
                <c:pt idx="16494">
                  <c:v>18.73803762642429</c:v>
                </c:pt>
                <c:pt idx="16495">
                  <c:v>18.751054671880507</c:v>
                </c:pt>
                <c:pt idx="16496">
                  <c:v>18.764080759954609</c:v>
                </c:pt>
                <c:pt idx="16497">
                  <c:v>18.777115897201426</c:v>
                </c:pt>
                <c:pt idx="16498">
                  <c:v>18.790160089770758</c:v>
                </c:pt>
                <c:pt idx="16499">
                  <c:v>18.803213343953214</c:v>
                </c:pt>
                <c:pt idx="16500">
                  <c:v>18.816275665906858</c:v>
                </c:pt>
                <c:pt idx="16501">
                  <c:v>18.82934706220475</c:v>
                </c:pt>
                <c:pt idx="16502">
                  <c:v>18.842427539013801</c:v>
                </c:pt>
                <c:pt idx="16503">
                  <c:v>18.855517102504923</c:v>
                </c:pt>
                <c:pt idx="16504">
                  <c:v>18.868615759264884</c:v>
                </c:pt>
                <c:pt idx="16505">
                  <c:v>18.881723515473457</c:v>
                </c:pt>
                <c:pt idx="16506">
                  <c:v>18.89484037731442</c:v>
                </c:pt>
                <c:pt idx="16507">
                  <c:v>18.907966351388279</c:v>
                </c:pt>
                <c:pt idx="16508">
                  <c:v>18.921101443887693</c:v>
                </c:pt>
                <c:pt idx="16509">
                  <c:v>18.934245661009342</c:v>
                </c:pt>
                <c:pt idx="16510">
                  <c:v>18.947399009367494</c:v>
                </c:pt>
                <c:pt idx="16511">
                  <c:v>18.960561495167724</c:v>
                </c:pt>
                <c:pt idx="16512">
                  <c:v>18.973733124757686</c:v>
                </c:pt>
                <c:pt idx="16513">
                  <c:v>18.986913904351283</c:v>
                </c:pt>
                <c:pt idx="16514">
                  <c:v>19.000103840581193</c:v>
                </c:pt>
                <c:pt idx="16515">
                  <c:v>19.013302939670254</c:v>
                </c:pt>
                <c:pt idx="16516">
                  <c:v>19.026511207845328</c:v>
                </c:pt>
                <c:pt idx="16517">
                  <c:v>19.039728651752927</c:v>
                </c:pt>
                <c:pt idx="16518">
                  <c:v>19.052955277628861</c:v>
                </c:pt>
                <c:pt idx="16519">
                  <c:v>19.066191091712987</c:v>
                </c:pt>
                <c:pt idx="16520">
                  <c:v>19.079436100665674</c:v>
                </c:pt>
                <c:pt idx="16521">
                  <c:v>19.092690310735733</c:v>
                </c:pt>
                <c:pt idx="16522">
                  <c:v>19.10595372817604</c:v>
                </c:pt>
                <c:pt idx="16523">
                  <c:v>19.11922635966085</c:v>
                </c:pt>
                <c:pt idx="16524">
                  <c:v>19.132508211452013</c:v>
                </c:pt>
                <c:pt idx="16525">
                  <c:v>19.145799289815439</c:v>
                </c:pt>
                <c:pt idx="16526">
                  <c:v>19.159099601439301</c:v>
                </c:pt>
                <c:pt idx="16527">
                  <c:v>19.172409152598515</c:v>
                </c:pt>
                <c:pt idx="16528">
                  <c:v>19.185727949711644</c:v>
                </c:pt>
                <c:pt idx="16529">
                  <c:v>19.199055999062033</c:v>
                </c:pt>
                <c:pt idx="16530">
                  <c:v>19.212393307356464</c:v>
                </c:pt>
                <c:pt idx="16531">
                  <c:v>19.225739880887296</c:v>
                </c:pt>
                <c:pt idx="16532">
                  <c:v>19.239095725950975</c:v>
                </c:pt>
                <c:pt idx="16533">
                  <c:v>19.252460849268264</c:v>
                </c:pt>
                <c:pt idx="16534">
                  <c:v>19.265835257144655</c:v>
                </c:pt>
                <c:pt idx="16535">
                  <c:v>19.279218955889718</c:v>
                </c:pt>
                <c:pt idx="16536">
                  <c:v>19.292611952238243</c:v>
                </c:pt>
                <c:pt idx="16537">
                  <c:v>19.306014252508856</c:v>
                </c:pt>
                <c:pt idx="16538">
                  <c:v>19.3194258630243</c:v>
                </c:pt>
                <c:pt idx="16539">
                  <c:v>19.332846790533395</c:v>
                </c:pt>
                <c:pt idx="16540">
                  <c:v>19.346277041367966</c:v>
                </c:pt>
                <c:pt idx="16541">
                  <c:v>19.359716621863921</c:v>
                </c:pt>
                <c:pt idx="16542">
                  <c:v>19.373165538784168</c:v>
                </c:pt>
                <c:pt idx="16543">
                  <c:v>19.386623798473728</c:v>
                </c:pt>
                <c:pt idx="16544">
                  <c:v>19.400091407422888</c:v>
                </c:pt>
                <c:pt idx="16545">
                  <c:v>19.413568371985189</c:v>
                </c:pt>
                <c:pt idx="16546">
                  <c:v>19.427054698942346</c:v>
                </c:pt>
                <c:pt idx="16547">
                  <c:v>19.440550394657031</c:v>
                </c:pt>
                <c:pt idx="16548">
                  <c:v>19.454055465496037</c:v>
                </c:pt>
                <c:pt idx="16549">
                  <c:v>19.467569918255219</c:v>
                </c:pt>
                <c:pt idx="16550">
                  <c:v>19.481093759310518</c:v>
                </c:pt>
                <c:pt idx="16551">
                  <c:v>19.494626995042008</c:v>
                </c:pt>
                <c:pt idx="16552">
                  <c:v>19.508169632259719</c:v>
                </c:pt>
                <c:pt idx="16553">
                  <c:v>19.521721677352883</c:v>
                </c:pt>
                <c:pt idx="16554">
                  <c:v>19.535283136714877</c:v>
                </c:pt>
                <c:pt idx="16555">
                  <c:v>19.548854017169941</c:v>
                </c:pt>
                <c:pt idx="16556">
                  <c:v>19.562434325120631</c:v>
                </c:pt>
                <c:pt idx="16557">
                  <c:v>19.576024067116091</c:v>
                </c:pt>
                <c:pt idx="16558">
                  <c:v>19.589623249567484</c:v>
                </c:pt>
                <c:pt idx="16559">
                  <c:v>19.603231879318031</c:v>
                </c:pt>
                <c:pt idx="16560">
                  <c:v>19.616849962788091</c:v>
                </c:pt>
                <c:pt idx="16561">
                  <c:v>19.630477506402208</c:v>
                </c:pt>
                <c:pt idx="16562">
                  <c:v>19.644114517017861</c:v>
                </c:pt>
                <c:pt idx="16563">
                  <c:v>19.657761001068813</c:v>
                </c:pt>
                <c:pt idx="16564">
                  <c:v>19.671416964992993</c:v>
                </c:pt>
                <c:pt idx="16565">
                  <c:v>19.685082415662194</c:v>
                </c:pt>
                <c:pt idx="16566">
                  <c:v>19.698757359523587</c:v>
                </c:pt>
                <c:pt idx="16567">
                  <c:v>19.712441803028533</c:v>
                </c:pt>
                <c:pt idx="16568">
                  <c:v>19.726135753063151</c:v>
                </c:pt>
                <c:pt idx="16569">
                  <c:v>19.739839216088065</c:v>
                </c:pt>
                <c:pt idx="16570">
                  <c:v>19.75355219856808</c:v>
                </c:pt>
                <c:pt idx="16571">
                  <c:v>19.767274707403686</c:v>
                </c:pt>
                <c:pt idx="16572">
                  <c:v>19.781006749068975</c:v>
                </c:pt>
                <c:pt idx="16573">
                  <c:v>19.794748330186263</c:v>
                </c:pt>
                <c:pt idx="16574">
                  <c:v>19.808499457238351</c:v>
                </c:pt>
                <c:pt idx="16575">
                  <c:v>19.822260137144912</c:v>
                </c:pt>
                <c:pt idx="16576">
                  <c:v>19.83603037639805</c:v>
                </c:pt>
                <c:pt idx="16577">
                  <c:v>19.849810181494078</c:v>
                </c:pt>
                <c:pt idx="16578">
                  <c:v>19.863599559367106</c:v>
                </c:pt>
                <c:pt idx="16579">
                  <c:v>19.877398516522778</c:v>
                </c:pt>
                <c:pt idx="16580">
                  <c:v>19.89120705947095</c:v>
                </c:pt>
                <c:pt idx="16581">
                  <c:v>19.905025195160199</c:v>
                </c:pt>
                <c:pt idx="16582">
                  <c:v>19.918852930109729</c:v>
                </c:pt>
                <c:pt idx="16583">
                  <c:v>19.932690270842983</c:v>
                </c:pt>
                <c:pt idx="16584">
                  <c:v>19.946537224323016</c:v>
                </c:pt>
                <c:pt idx="16585">
                  <c:v>19.960393797082641</c:v>
                </c:pt>
                <c:pt idx="16586">
                  <c:v>19.974259995658898</c:v>
                </c:pt>
                <c:pt idx="16587">
                  <c:v>19.988135827029367</c:v>
                </c:pt>
                <c:pt idx="16588">
                  <c:v>20.00202129774048</c:v>
                </c:pt>
                <c:pt idx="16589">
                  <c:v>20.015916414488551</c:v>
                </c:pt>
                <c:pt idx="16590">
                  <c:v>20.029821183828805</c:v>
                </c:pt>
                <c:pt idx="16591">
                  <c:v>20.04373561275823</c:v>
                </c:pt>
                <c:pt idx="16592">
                  <c:v>20.05765970784147</c:v>
                </c:pt>
                <c:pt idx="16593">
                  <c:v>20.071593475647422</c:v>
                </c:pt>
                <c:pt idx="16594">
                  <c:v>20.085536923187668</c:v>
                </c:pt>
                <c:pt idx="16595">
                  <c:v>20.099490057040541</c:v>
                </c:pt>
                <c:pt idx="16596">
                  <c:v>20.113452883788636</c:v>
                </c:pt>
                <c:pt idx="16597">
                  <c:v>20.127425410458159</c:v>
                </c:pt>
                <c:pt idx="16598">
                  <c:v>20.141407643641159</c:v>
                </c:pt>
                <c:pt idx="16599">
                  <c:v>20.155399589933968</c:v>
                </c:pt>
                <c:pt idx="16600">
                  <c:v>20.169401256377437</c:v>
                </c:pt>
                <c:pt idx="16601">
                  <c:v>20.183412649577367</c:v>
                </c:pt>
                <c:pt idx="16602">
                  <c:v>20.197433776290797</c:v>
                </c:pt>
                <c:pt idx="16603">
                  <c:v>20.211464643132402</c:v>
                </c:pt>
                <c:pt idx="16604">
                  <c:v>20.22550525716262</c:v>
                </c:pt>
                <c:pt idx="16605">
                  <c:v>20.239555625005632</c:v>
                </c:pt>
                <c:pt idx="16606">
                  <c:v>20.2536157532899</c:v>
                </c:pt>
                <c:pt idx="16607">
                  <c:v>20.267685649090598</c:v>
                </c:pt>
                <c:pt idx="16608">
                  <c:v>20.281765319045711</c:v>
                </c:pt>
                <c:pt idx="16609">
                  <c:v>20.295854769797529</c:v>
                </c:pt>
                <c:pt idx="16610">
                  <c:v>20.30995400843598</c:v>
                </c:pt>
                <c:pt idx="16611">
                  <c:v>20.324063041612892</c:v>
                </c:pt>
                <c:pt idx="16612">
                  <c:v>20.338181875984414</c:v>
                </c:pt>
                <c:pt idx="16613">
                  <c:v>20.352310518655255</c:v>
                </c:pt>
                <c:pt idx="16614">
                  <c:v>20.366448976291114</c:v>
                </c:pt>
                <c:pt idx="16615">
                  <c:v>20.380597255562023</c:v>
                </c:pt>
                <c:pt idx="16616">
                  <c:v>20.394755363587507</c:v>
                </c:pt>
                <c:pt idx="16617">
                  <c:v>20.408923307047171</c:v>
                </c:pt>
                <c:pt idx="16618">
                  <c:v>20.42310109277355</c:v>
                </c:pt>
                <c:pt idx="16619">
                  <c:v>20.437288727455222</c:v>
                </c:pt>
                <c:pt idx="16620">
                  <c:v>20.451486218231523</c:v>
                </c:pt>
                <c:pt idx="16621">
                  <c:v>20.465693571800632</c:v>
                </c:pt>
                <c:pt idx="16622">
                  <c:v>20.479910794865084</c:v>
                </c:pt>
                <c:pt idx="16623">
                  <c:v>20.494137894579094</c:v>
                </c:pt>
                <c:pt idx="16624">
                  <c:v>20.50837487765482</c:v>
                </c:pt>
                <c:pt idx="16625">
                  <c:v>20.522621750808767</c:v>
                </c:pt>
                <c:pt idx="16626">
                  <c:v>20.536878521210074</c:v>
                </c:pt>
                <c:pt idx="16627">
                  <c:v>20.551145195584898</c:v>
                </c:pt>
                <c:pt idx="16628">
                  <c:v>20.565421780663751</c:v>
                </c:pt>
                <c:pt idx="16629">
                  <c:v>20.579708283630723</c:v>
                </c:pt>
                <c:pt idx="16630">
                  <c:v>20.594004711225999</c:v>
                </c:pt>
                <c:pt idx="16631">
                  <c:v>20.608311070194123</c:v>
                </c:pt>
                <c:pt idx="16632">
                  <c:v>20.622627367734175</c:v>
                </c:pt>
                <c:pt idx="16633">
                  <c:v>20.63695361060039</c:v>
                </c:pt>
                <c:pt idx="16634">
                  <c:v>20.651289805701641</c:v>
                </c:pt>
                <c:pt idx="16635">
                  <c:v>20.665635959801243</c:v>
                </c:pt>
                <c:pt idx="16636">
                  <c:v>20.679992080118293</c:v>
                </c:pt>
                <c:pt idx="16637">
                  <c:v>20.694358173425815</c:v>
                </c:pt>
                <c:pt idx="16638">
                  <c:v>20.70873424650123</c:v>
                </c:pt>
                <c:pt idx="16639">
                  <c:v>20.723120306578686</c:v>
                </c:pt>
                <c:pt idx="16640">
                  <c:v>20.737516360445341</c:v>
                </c:pt>
                <c:pt idx="16641">
                  <c:v>20.751922414892739</c:v>
                </c:pt>
                <c:pt idx="16642">
                  <c:v>20.766338477170123</c:v>
                </c:pt>
                <c:pt idx="16643">
                  <c:v>20.780764554078804</c:v>
                </c:pt>
                <c:pt idx="16644">
                  <c:v>20.795200652424487</c:v>
                </c:pt>
                <c:pt idx="16645">
                  <c:v>20.809646779471539</c:v>
                </c:pt>
                <c:pt idx="16646">
                  <c:v>20.824102942035445</c:v>
                </c:pt>
                <c:pt idx="16647">
                  <c:v>20.838569147087735</c:v>
                </c:pt>
                <c:pt idx="16648">
                  <c:v>20.853045401453059</c:v>
                </c:pt>
                <c:pt idx="16649">
                  <c:v>20.867531712415978</c:v>
                </c:pt>
                <c:pt idx="16650">
                  <c:v>20.882028086810941</c:v>
                </c:pt>
                <c:pt idx="16651">
                  <c:v>20.896534531476828</c:v>
                </c:pt>
                <c:pt idx="16652">
                  <c:v>20.911051053713397</c:v>
                </c:pt>
                <c:pt idx="16653">
                  <c:v>20.925577660369346</c:v>
                </c:pt>
                <c:pt idx="16654">
                  <c:v>20.940114358297819</c:v>
                </c:pt>
                <c:pt idx="16655">
                  <c:v>20.954661154813795</c:v>
                </c:pt>
                <c:pt idx="16656">
                  <c:v>20.969218056780264</c:v>
                </c:pt>
                <c:pt idx="16657">
                  <c:v>20.983785071064652</c:v>
                </c:pt>
                <c:pt idx="16658">
                  <c:v>20.9983622049972</c:v>
                </c:pt>
                <c:pt idx="16659">
                  <c:v>21.012949465455204</c:v>
                </c:pt>
                <c:pt idx="16660">
                  <c:v>21.027546859320424</c:v>
                </c:pt>
                <c:pt idx="16661">
                  <c:v>21.042154393938375</c:v>
                </c:pt>
                <c:pt idx="16662">
                  <c:v>21.056772076200701</c:v>
                </c:pt>
                <c:pt idx="16663">
                  <c:v>21.071399913156828</c:v>
                </c:pt>
                <c:pt idx="16664">
                  <c:v>21.086037911707653</c:v>
                </c:pt>
                <c:pt idx="16665">
                  <c:v>21.100686079219127</c:v>
                </c:pt>
                <c:pt idx="16666">
                  <c:v>21.115344422602067</c:v>
                </c:pt>
                <c:pt idx="16667">
                  <c:v>21.130012948771757</c:v>
                </c:pt>
                <c:pt idx="16668">
                  <c:v>21.144691665109519</c:v>
                </c:pt>
                <c:pt idx="16669">
                  <c:v>21.159380578540574</c:v>
                </c:pt>
                <c:pt idx="16670">
                  <c:v>21.174079695994635</c:v>
                </c:pt>
                <c:pt idx="16671">
                  <c:v>21.188789024868413</c:v>
                </c:pt>
                <c:pt idx="16672">
                  <c:v>21.203508572101576</c:v>
                </c:pt>
                <c:pt idx="16673">
                  <c:v>21.21823834463828</c:v>
                </c:pt>
                <c:pt idx="16674">
                  <c:v>21.232978349890672</c:v>
                </c:pt>
                <c:pt idx="16675">
                  <c:v>21.247728594812884</c:v>
                </c:pt>
                <c:pt idx="16676">
                  <c:v>21.262489086363566</c:v>
                </c:pt>
                <c:pt idx="16677">
                  <c:v>21.277259831970309</c:v>
                </c:pt>
                <c:pt idx="16678">
                  <c:v>21.292040838601753</c:v>
                </c:pt>
                <c:pt idx="16679">
                  <c:v>21.306832113386093</c:v>
                </c:pt>
                <c:pt idx="16680">
                  <c:v>21.321633663301323</c:v>
                </c:pt>
                <c:pt idx="16681">
                  <c:v>21.336445495795701</c:v>
                </c:pt>
                <c:pt idx="16682">
                  <c:v>21.351267617857257</c:v>
                </c:pt>
                <c:pt idx="16683">
                  <c:v>21.366100036478539</c:v>
                </c:pt>
                <c:pt idx="16684">
                  <c:v>21.380942759123343</c:v>
                </c:pt>
                <c:pt idx="16685">
                  <c:v>21.395795792794264</c:v>
                </c:pt>
                <c:pt idx="16686">
                  <c:v>21.410659144498442</c:v>
                </c:pt>
                <c:pt idx="16687">
                  <c:v>21.42553282171523</c:v>
                </c:pt>
                <c:pt idx="16688">
                  <c:v>21.440416831461835</c:v>
                </c:pt>
                <c:pt idx="16689">
                  <c:v>21.455311180760006</c:v>
                </c:pt>
                <c:pt idx="16690">
                  <c:v>21.470215877104692</c:v>
                </c:pt>
                <c:pt idx="16691">
                  <c:v>21.485130927527738</c:v>
                </c:pt>
                <c:pt idx="16692">
                  <c:v>21.50005633922197</c:v>
                </c:pt>
                <c:pt idx="16693">
                  <c:v>21.514992119228673</c:v>
                </c:pt>
                <c:pt idx="16694">
                  <c:v>21.529938275063646</c:v>
                </c:pt>
                <c:pt idx="16695">
                  <c:v>21.544894813778289</c:v>
                </c:pt>
                <c:pt idx="16696">
                  <c:v>21.559861742428566</c:v>
                </c:pt>
                <c:pt idx="16697">
                  <c:v>21.574839068545959</c:v>
                </c:pt>
                <c:pt idx="16698">
                  <c:v>21.589826799196569</c:v>
                </c:pt>
                <c:pt idx="16699">
                  <c:v>21.604824941451078</c:v>
                </c:pt>
                <c:pt idx="16700">
                  <c:v>21.619833502856668</c:v>
                </c:pt>
                <c:pt idx="16701">
                  <c:v>21.634852490494179</c:v>
                </c:pt>
                <c:pt idx="16702">
                  <c:v>21.649881911449043</c:v>
                </c:pt>
                <c:pt idx="16703">
                  <c:v>21.664921773284181</c:v>
                </c:pt>
                <c:pt idx="16704">
                  <c:v>21.679972083095201</c:v>
                </c:pt>
                <c:pt idx="16705">
                  <c:v>21.695032847982308</c:v>
                </c:pt>
                <c:pt idx="16706">
                  <c:v>21.710104075524196</c:v>
                </c:pt>
                <c:pt idx="16707">
                  <c:v>21.725185772831267</c:v>
                </c:pt>
                <c:pt idx="16708">
                  <c:v>21.740277947176722</c:v>
                </c:pt>
                <c:pt idx="16709">
                  <c:v>21.755380605680514</c:v>
                </c:pt>
                <c:pt idx="16710">
                  <c:v>21.770493755942422</c:v>
                </c:pt>
                <c:pt idx="16711">
                  <c:v>21.785617405092626</c:v>
                </c:pt>
                <c:pt idx="16712">
                  <c:v>21.800751560265937</c:v>
                </c:pt>
                <c:pt idx="16713">
                  <c:v>21.815896229077971</c:v>
                </c:pt>
                <c:pt idx="16714">
                  <c:v>21.831051418673788</c:v>
                </c:pt>
                <c:pt idx="16715">
                  <c:v>21.846217136203069</c:v>
                </c:pt>
                <c:pt idx="16716">
                  <c:v>21.861393389297326</c:v>
                </c:pt>
                <c:pt idx="16717">
                  <c:v>21.876580185116513</c:v>
                </c:pt>
                <c:pt idx="16718">
                  <c:v>21.89177753082522</c:v>
                </c:pt>
                <c:pt idx="16719">
                  <c:v>21.906985434070876</c:v>
                </c:pt>
                <c:pt idx="16720">
                  <c:v>21.922203902028365</c:v>
                </c:pt>
                <c:pt idx="16721">
                  <c:v>21.937432941877226</c:v>
                </c:pt>
                <c:pt idx="16722">
                  <c:v>21.952672561280831</c:v>
                </c:pt>
                <c:pt idx="16723">
                  <c:v>21.967922767429027</c:v>
                </c:pt>
                <c:pt idx="16724">
                  <c:v>21.983183567676274</c:v>
                </c:pt>
                <c:pt idx="16725">
                  <c:v>21.998454969222081</c:v>
                </c:pt>
                <c:pt idx="16726">
                  <c:v>22.01373697975114</c:v>
                </c:pt>
                <c:pt idx="16727">
                  <c:v>22.029029606473294</c:v>
                </c:pt>
                <c:pt idx="16728">
                  <c:v>22.04433285660307</c:v>
                </c:pt>
                <c:pt idx="16729">
                  <c:v>22.059646737841184</c:v>
                </c:pt>
                <c:pt idx="16730">
                  <c:v>22.074971257412518</c:v>
                </c:pt>
                <c:pt idx="16731">
                  <c:v>22.090306422546647</c:v>
                </c:pt>
                <c:pt idx="16732">
                  <c:v>22.105652240960335</c:v>
                </c:pt>
                <c:pt idx="16733">
                  <c:v>22.121008719893549</c:v>
                </c:pt>
                <c:pt idx="16734">
                  <c:v>22.136375866590924</c:v>
                </c:pt>
                <c:pt idx="16735">
                  <c:v>22.15175368878533</c:v>
                </c:pt>
                <c:pt idx="16736">
                  <c:v>22.167142193731827</c:v>
                </c:pt>
                <c:pt idx="16737">
                  <c:v>22.182541388851561</c:v>
                </c:pt>
                <c:pt idx="16738">
                  <c:v>22.197951281409331</c:v>
                </c:pt>
                <c:pt idx="16739">
                  <c:v>22.213371879159521</c:v>
                </c:pt>
                <c:pt idx="16740">
                  <c:v>22.228803189377356</c:v>
                </c:pt>
                <c:pt idx="16741">
                  <c:v>22.24424521934279</c:v>
                </c:pt>
                <c:pt idx="16742">
                  <c:v>22.259697976826374</c:v>
                </c:pt>
                <c:pt idx="16743">
                  <c:v>22.275161469118512</c:v>
                </c:pt>
                <c:pt idx="16744">
                  <c:v>22.290635703514337</c:v>
                </c:pt>
                <c:pt idx="16745">
                  <c:v>22.3061206878006</c:v>
                </c:pt>
                <c:pt idx="16746">
                  <c:v>22.321616429282912</c:v>
                </c:pt>
                <c:pt idx="16747">
                  <c:v>22.337122935271623</c:v>
                </c:pt>
                <c:pt idx="16748">
                  <c:v>22.352640213569725</c:v>
                </c:pt>
                <c:pt idx="16749">
                  <c:v>22.368168271498064</c:v>
                </c:pt>
                <c:pt idx="16750">
                  <c:v>22.383707116382226</c:v>
                </c:pt>
                <c:pt idx="16751">
                  <c:v>22.399256756041488</c:v>
                </c:pt>
                <c:pt idx="16752">
                  <c:v>22.41481719781196</c:v>
                </c:pt>
                <c:pt idx="16753">
                  <c:v>22.430388449197707</c:v>
                </c:pt>
                <c:pt idx="16754">
                  <c:v>22.445970517544708</c:v>
                </c:pt>
                <c:pt idx="16755">
                  <c:v>22.461563410693973</c:v>
                </c:pt>
                <c:pt idx="16756">
                  <c:v>22.477167136002027</c:v>
                </c:pt>
                <c:pt idx="16757">
                  <c:v>22.492781700830154</c:v>
                </c:pt>
                <c:pt idx="16758">
                  <c:v>22.50840711303573</c:v>
                </c:pt>
                <c:pt idx="16759">
                  <c:v>22.524043379990612</c:v>
                </c:pt>
                <c:pt idx="16760">
                  <c:v>22.539690509071445</c:v>
                </c:pt>
                <c:pt idx="16761">
                  <c:v>22.555348508151983</c:v>
                </c:pt>
                <c:pt idx="16762">
                  <c:v>22.571017384619459</c:v>
                </c:pt>
                <c:pt idx="16763">
                  <c:v>22.586697145865905</c:v>
                </c:pt>
                <c:pt idx="16764">
                  <c:v>22.602387799781496</c:v>
                </c:pt>
                <c:pt idx="16765">
                  <c:v>22.61808935376887</c:v>
                </c:pt>
                <c:pt idx="16766">
                  <c:v>22.633801815235472</c:v>
                </c:pt>
                <c:pt idx="16767">
                  <c:v>22.649525192087939</c:v>
                </c:pt>
                <c:pt idx="16768">
                  <c:v>22.66525949174434</c:v>
                </c:pt>
                <c:pt idx="16769">
                  <c:v>22.681004721792601</c:v>
                </c:pt>
                <c:pt idx="16770">
                  <c:v>22.696760889660759</c:v>
                </c:pt>
                <c:pt idx="16771">
                  <c:v>22.712528003277445</c:v>
                </c:pt>
                <c:pt idx="16772">
                  <c:v>22.728306070081373</c:v>
                </c:pt>
                <c:pt idx="16773">
                  <c:v>22.74409509751608</c:v>
                </c:pt>
                <c:pt idx="16774">
                  <c:v>22.75989509352673</c:v>
                </c:pt>
                <c:pt idx="16775">
                  <c:v>22.775706065567544</c:v>
                </c:pt>
                <c:pt idx="16776">
                  <c:v>22.791528021097587</c:v>
                </c:pt>
                <c:pt idx="16777">
                  <c:v>22.807360968078594</c:v>
                </c:pt>
                <c:pt idx="16778">
                  <c:v>22.823204913980334</c:v>
                </c:pt>
                <c:pt idx="16779">
                  <c:v>22.83905986627742</c:v>
                </c:pt>
                <c:pt idx="16780">
                  <c:v>22.854925832948197</c:v>
                </c:pt>
                <c:pt idx="16781">
                  <c:v>22.870802821478009</c:v>
                </c:pt>
                <c:pt idx="16782">
                  <c:v>22.886690839523585</c:v>
                </c:pt>
                <c:pt idx="16783">
                  <c:v>22.902589894580334</c:v>
                </c:pt>
                <c:pt idx="16784">
                  <c:v>22.918499994648787</c:v>
                </c:pt>
                <c:pt idx="16785">
                  <c:v>22.934421147235113</c:v>
                </c:pt>
                <c:pt idx="16786">
                  <c:v>22.950353359850357</c:v>
                </c:pt>
                <c:pt idx="16787">
                  <c:v>22.966296640511725</c:v>
                </c:pt>
                <c:pt idx="16788">
                  <c:v>22.982250996741051</c:v>
                </c:pt>
                <c:pt idx="16789">
                  <c:v>22.998216436065039</c:v>
                </c:pt>
                <c:pt idx="16790">
                  <c:v>23.014192966517619</c:v>
                </c:pt>
                <c:pt idx="16791">
                  <c:v>23.030180595636306</c:v>
                </c:pt>
                <c:pt idx="16792">
                  <c:v>23.046179330963504</c:v>
                </c:pt>
                <c:pt idx="16793">
                  <c:v>23.062189180549897</c:v>
                </c:pt>
                <c:pt idx="16794">
                  <c:v>23.078210151948724</c:v>
                </c:pt>
                <c:pt idx="16795">
                  <c:v>23.094242252718114</c:v>
                </c:pt>
                <c:pt idx="16796">
                  <c:v>23.110285490925541</c:v>
                </c:pt>
                <c:pt idx="16797">
                  <c:v>23.126339874139997</c:v>
                </c:pt>
                <c:pt idx="16798">
                  <c:v>23.142405410103756</c:v>
                </c:pt>
                <c:pt idx="16799">
                  <c:v>23.158482106395972</c:v>
                </c:pt>
                <c:pt idx="16800">
                  <c:v>23.174569971106568</c:v>
                </c:pt>
                <c:pt idx="16801">
                  <c:v>23.190669011825577</c:v>
                </c:pt>
                <c:pt idx="16802">
                  <c:v>23.206779236147966</c:v>
                </c:pt>
                <c:pt idx="16803">
                  <c:v>23.222900652180524</c:v>
                </c:pt>
                <c:pt idx="16804">
                  <c:v>23.23903326752912</c:v>
                </c:pt>
                <c:pt idx="16805">
                  <c:v>23.255177089804555</c:v>
                </c:pt>
                <c:pt idx="16806">
                  <c:v>23.271332127130528</c:v>
                </c:pt>
                <c:pt idx="16807">
                  <c:v>23.287498387128768</c:v>
                </c:pt>
                <c:pt idx="16808">
                  <c:v>23.303675877425945</c:v>
                </c:pt>
                <c:pt idx="16809">
                  <c:v>23.319864606162707</c:v>
                </c:pt>
                <c:pt idx="16810">
                  <c:v>23.336064580976672</c:v>
                </c:pt>
                <c:pt idx="16811">
                  <c:v>23.352275809510424</c:v>
                </c:pt>
                <c:pt idx="16812">
                  <c:v>23.368498299921576</c:v>
                </c:pt>
                <c:pt idx="16813">
                  <c:v>23.384732059863687</c:v>
                </c:pt>
                <c:pt idx="16814">
                  <c:v>23.400977097165534</c:v>
                </c:pt>
                <c:pt idx="16815">
                  <c:v>23.417233419490955</c:v>
                </c:pt>
                <c:pt idx="16816">
                  <c:v>23.43350103502026</c:v>
                </c:pt>
                <c:pt idx="16817">
                  <c:v>23.449779951428294</c:v>
                </c:pt>
                <c:pt idx="16818">
                  <c:v>23.466070176394876</c:v>
                </c:pt>
                <c:pt idx="16819">
                  <c:v>23.482371718117374</c:v>
                </c:pt>
                <c:pt idx="16820">
                  <c:v>23.498684584286639</c:v>
                </c:pt>
                <c:pt idx="16821">
                  <c:v>23.515008782598507</c:v>
                </c:pt>
                <c:pt idx="16822">
                  <c:v>23.53134432126744</c:v>
                </c:pt>
                <c:pt idx="16823">
                  <c:v>23.547691208000334</c:v>
                </c:pt>
                <c:pt idx="16824">
                  <c:v>23.564049450509067</c:v>
                </c:pt>
                <c:pt idx="16825">
                  <c:v>23.580419057025239</c:v>
                </c:pt>
                <c:pt idx="16826">
                  <c:v>23.596800035271812</c:v>
                </c:pt>
                <c:pt idx="16827">
                  <c:v>23.613192393148562</c:v>
                </c:pt>
                <c:pt idx="16828">
                  <c:v>23.62959613838883</c:v>
                </c:pt>
                <c:pt idx="16829">
                  <c:v>23.646011279247105</c:v>
                </c:pt>
                <c:pt idx="16830">
                  <c:v>23.662437823467837</c:v>
                </c:pt>
                <c:pt idx="16831">
                  <c:v>23.678875778800485</c:v>
                </c:pt>
                <c:pt idx="16832">
                  <c:v>23.695325153516762</c:v>
                </c:pt>
                <c:pt idx="16833">
                  <c:v>23.711785955377263</c:v>
                </c:pt>
                <c:pt idx="16834">
                  <c:v>23.72825819214761</c:v>
                </c:pt>
                <c:pt idx="16835">
                  <c:v>23.744741872116769</c:v>
                </c:pt>
                <c:pt idx="16836">
                  <c:v>23.761237003061517</c:v>
                </c:pt>
                <c:pt idx="16837">
                  <c:v>23.777743592763674</c:v>
                </c:pt>
                <c:pt idx="16838">
                  <c:v>23.794261649529489</c:v>
                </c:pt>
                <c:pt idx="16839">
                  <c:v>23.810791181151959</c:v>
                </c:pt>
                <c:pt idx="16840">
                  <c:v>23.82733219542914</c:v>
                </c:pt>
                <c:pt idx="16841">
                  <c:v>23.84388470068459</c:v>
                </c:pt>
                <c:pt idx="16842">
                  <c:v>23.86044870472757</c:v>
                </c:pt>
                <c:pt idx="16843">
                  <c:v>23.877024215546118</c:v>
                </c:pt>
                <c:pt idx="16844">
                  <c:v>23.893611240959977</c:v>
                </c:pt>
                <c:pt idx="16845">
                  <c:v>23.910209789315871</c:v>
                </c:pt>
                <c:pt idx="16846">
                  <c:v>23.92681986844477</c:v>
                </c:pt>
                <c:pt idx="16847">
                  <c:v>23.943441486182724</c:v>
                </c:pt>
                <c:pt idx="16848">
                  <c:v>23.960074650893869</c:v>
                </c:pt>
                <c:pt idx="16849">
                  <c:v>23.976719370425503</c:v>
                </c:pt>
                <c:pt idx="16850">
                  <c:v>23.993375652630018</c:v>
                </c:pt>
                <c:pt idx="16851">
                  <c:v>24.010043505888991</c:v>
                </c:pt>
                <c:pt idx="16852">
                  <c:v>24.02672293806609</c:v>
                </c:pt>
                <c:pt idx="16853">
                  <c:v>24.043413957030086</c:v>
                </c:pt>
                <c:pt idx="16854">
                  <c:v>24.060116571180028</c:v>
                </c:pt>
                <c:pt idx="16855">
                  <c:v>24.076830788395991</c:v>
                </c:pt>
                <c:pt idx="16856">
                  <c:v>24.093556616563149</c:v>
                </c:pt>
                <c:pt idx="16857">
                  <c:v>24.110294064098074</c:v>
                </c:pt>
                <c:pt idx="16858">
                  <c:v>24.127043138897271</c:v>
                </c:pt>
                <c:pt idx="16859">
                  <c:v>24.143803849038029</c:v>
                </c:pt>
                <c:pt idx="16860">
                  <c:v>24.160576202427464</c:v>
                </c:pt>
                <c:pt idx="16861">
                  <c:v>24.177360207505554</c:v>
                </c:pt>
                <c:pt idx="16862">
                  <c:v>24.194155872190773</c:v>
                </c:pt>
                <c:pt idx="16863">
                  <c:v>24.21096320440672</c:v>
                </c:pt>
                <c:pt idx="16864">
                  <c:v>24.227782212610979</c:v>
                </c:pt>
                <c:pt idx="16865">
                  <c:v>24.244612904738531</c:v>
                </c:pt>
                <c:pt idx="16866">
                  <c:v>24.261455288729508</c:v>
                </c:pt>
                <c:pt idx="16867">
                  <c:v>24.27830937305913</c:v>
                </c:pt>
                <c:pt idx="16868">
                  <c:v>24.295175165678923</c:v>
                </c:pt>
                <c:pt idx="16869">
                  <c:v>24.312052674545583</c:v>
                </c:pt>
                <c:pt idx="16870">
                  <c:v>24.328941908151997</c:v>
                </c:pt>
                <c:pt idx="16871">
                  <c:v>24.345842874466285</c:v>
                </c:pt>
                <c:pt idx="16872">
                  <c:v>24.362755581638989</c:v>
                </c:pt>
                <c:pt idx="16873">
                  <c:v>24.379680037648932</c:v>
                </c:pt>
                <c:pt idx="16874">
                  <c:v>24.396616251012627</c:v>
                </c:pt>
                <c:pt idx="16875">
                  <c:v>24.413564229720357</c:v>
                </c:pt>
                <c:pt idx="16876">
                  <c:v>24.430523981767582</c:v>
                </c:pt>
                <c:pt idx="16877">
                  <c:v>24.447495515688583</c:v>
                </c:pt>
                <c:pt idx="16878">
                  <c:v>24.464478839490301</c:v>
                </c:pt>
                <c:pt idx="16879">
                  <c:v>24.481473961184875</c:v>
                </c:pt>
                <c:pt idx="16880">
                  <c:v>24.498480889324377</c:v>
                </c:pt>
                <c:pt idx="16881">
                  <c:v>24.515499631932457</c:v>
                </c:pt>
                <c:pt idx="16882">
                  <c:v>24.53253019703795</c:v>
                </c:pt>
                <c:pt idx="16883">
                  <c:v>24.549572593210776</c:v>
                </c:pt>
                <c:pt idx="16884">
                  <c:v>24.566626828491309</c:v>
                </c:pt>
                <c:pt idx="16885">
                  <c:v>24.583692910925134</c:v>
                </c:pt>
                <c:pt idx="16886">
                  <c:v>24.600770849100041</c:v>
                </c:pt>
                <c:pt idx="16887">
                  <c:v>24.617860651073176</c:v>
                </c:pt>
                <c:pt idx="16888">
                  <c:v>24.634962325086143</c:v>
                </c:pt>
                <c:pt idx="16889">
                  <c:v>24.652075879206912</c:v>
                </c:pt>
                <c:pt idx="16890">
                  <c:v>24.669201322047158</c:v>
                </c:pt>
                <c:pt idx="16891">
                  <c:v>24.686338661686438</c:v>
                </c:pt>
                <c:pt idx="16892">
                  <c:v>24.703487906209546</c:v>
                </c:pt>
                <c:pt idx="16893">
                  <c:v>24.720649064246111</c:v>
                </c:pt>
                <c:pt idx="16894">
                  <c:v>24.737822143892547</c:v>
                </c:pt>
                <c:pt idx="16895">
                  <c:v>24.755007153250503</c:v>
                </c:pt>
                <c:pt idx="16896">
                  <c:v>24.77220410096761</c:v>
                </c:pt>
                <c:pt idx="16897">
                  <c:v>24.789412995157161</c:v>
                </c:pt>
                <c:pt idx="16898">
                  <c:v>24.806633843937707</c:v>
                </c:pt>
                <c:pt idx="16899">
                  <c:v>24.823866655974911</c:v>
                </c:pt>
                <c:pt idx="16900">
                  <c:v>24.841111439398986</c:v>
                </c:pt>
                <c:pt idx="16901">
                  <c:v>24.858368202345417</c:v>
                </c:pt>
                <c:pt idx="16902">
                  <c:v>24.875636953497935</c:v>
                </c:pt>
                <c:pt idx="16903">
                  <c:v>24.892917701003714</c:v>
                </c:pt>
                <c:pt idx="16904">
                  <c:v>24.910210453196445</c:v>
                </c:pt>
                <c:pt idx="16905">
                  <c:v>24.927515218234241</c:v>
                </c:pt>
                <c:pt idx="16906">
                  <c:v>24.944832004824992</c:v>
                </c:pt>
                <c:pt idx="16907">
                  <c:v>24.962160821138532</c:v>
                </c:pt>
                <c:pt idx="16908">
                  <c:v>24.979501675349983</c:v>
                </c:pt>
                <c:pt idx="16909">
                  <c:v>24.996854576185399</c:v>
                </c:pt>
                <c:pt idx="16910">
                  <c:v>25.01421953183165</c:v>
                </c:pt>
                <c:pt idx="16911">
                  <c:v>25.031596550480909</c:v>
                </c:pt>
                <c:pt idx="16912">
                  <c:v>25.048985640877429</c:v>
                </c:pt>
                <c:pt idx="16913">
                  <c:v>25.066386811225151</c:v>
                </c:pt>
                <c:pt idx="16914">
                  <c:v>25.083800069733332</c:v>
                </c:pt>
                <c:pt idx="16915">
                  <c:v>25.101225425164461</c:v>
                </c:pt>
                <c:pt idx="16916">
                  <c:v>25.118662885739592</c:v>
                </c:pt>
                <c:pt idx="16917">
                  <c:v>25.136112459867995</c:v>
                </c:pt>
                <c:pt idx="16918">
                  <c:v>25.153574155781758</c:v>
                </c:pt>
                <c:pt idx="16919">
                  <c:v>25.171047982267751</c:v>
                </c:pt>
                <c:pt idx="16920">
                  <c:v>25.188533947569887</c:v>
                </c:pt>
                <c:pt idx="16921">
                  <c:v>25.206032059937431</c:v>
                </c:pt>
                <c:pt idx="16922">
                  <c:v>25.223542328175572</c:v>
                </c:pt>
                <c:pt idx="16923">
                  <c:v>25.241064760545417</c:v>
                </c:pt>
                <c:pt idx="16924">
                  <c:v>25.258599365313437</c:v>
                </c:pt>
                <c:pt idx="16925">
                  <c:v>25.27614615130318</c:v>
                </c:pt>
                <c:pt idx="16926">
                  <c:v>25.29370512679299</c:v>
                </c:pt>
                <c:pt idx="16927">
                  <c:v>25.311276300066567</c:v>
                </c:pt>
                <c:pt idx="16928">
                  <c:v>25.328859679965866</c:v>
                </c:pt>
                <c:pt idx="16929">
                  <c:v>25.346455274786496</c:v>
                </c:pt>
                <c:pt idx="16930">
                  <c:v>25.364063092829433</c:v>
                </c:pt>
                <c:pt idx="16931">
                  <c:v>25.381683142955072</c:v>
                </c:pt>
                <c:pt idx="16932">
                  <c:v>25.399315433476314</c:v>
                </c:pt>
                <c:pt idx="16933">
                  <c:v>25.416959972896393</c:v>
                </c:pt>
                <c:pt idx="16934">
                  <c:v>25.434616769539375</c:v>
                </c:pt>
                <c:pt idx="16935">
                  <c:v>25.452285832290304</c:v>
                </c:pt>
                <c:pt idx="16936">
                  <c:v>25.469967169485205</c:v>
                </c:pt>
                <c:pt idx="16937">
                  <c:v>25.487660789465508</c:v>
                </c:pt>
                <c:pt idx="16938">
                  <c:v>25.505366701134786</c:v>
                </c:pt>
                <c:pt idx="16939">
                  <c:v>25.523084912846453</c:v>
                </c:pt>
                <c:pt idx="16940">
                  <c:v>25.540815432959334</c:v>
                </c:pt>
                <c:pt idx="16941">
                  <c:v>25.558558270395565</c:v>
                </c:pt>
                <c:pt idx="16942">
                  <c:v>25.576313433525986</c:v>
                </c:pt>
                <c:pt idx="16943">
                  <c:v>25.59408093072685</c:v>
                </c:pt>
                <c:pt idx="16944">
                  <c:v>25.611860770938911</c:v>
                </c:pt>
                <c:pt idx="16945">
                  <c:v>25.629652962550448</c:v>
                </c:pt>
                <c:pt idx="16946">
                  <c:v>25.647457513955203</c:v>
                </c:pt>
                <c:pt idx="16947">
                  <c:v>25.665274434112558</c:v>
                </c:pt>
                <c:pt idx="16948">
                  <c:v>25.6831037314283</c:v>
                </c:pt>
                <c:pt idx="16949">
                  <c:v>25.700945414500666</c:v>
                </c:pt>
                <c:pt idx="16950">
                  <c:v>25.718799491746733</c:v>
                </c:pt>
                <c:pt idx="16951">
                  <c:v>25.73666597215081</c:v>
                </c:pt>
                <c:pt idx="16952">
                  <c:v>25.754544864142066</c:v>
                </c:pt>
                <c:pt idx="16953">
                  <c:v>25.772436176155136</c:v>
                </c:pt>
                <c:pt idx="16954">
                  <c:v>25.790339917193062</c:v>
                </c:pt>
                <c:pt idx="16955">
                  <c:v>25.808256095702596</c:v>
                </c:pt>
                <c:pt idx="16956">
                  <c:v>25.826184720135956</c:v>
                </c:pt>
                <c:pt idx="16957">
                  <c:v>25.844125799514973</c:v>
                </c:pt>
                <c:pt idx="16958">
                  <c:v>25.862079342304003</c:v>
                </c:pt>
                <c:pt idx="16959">
                  <c:v>25.880045356972897</c:v>
                </c:pt>
                <c:pt idx="16960">
                  <c:v>25.898023852562297</c:v>
                </c:pt>
                <c:pt idx="16961">
                  <c:v>25.916014837554211</c:v>
                </c:pt>
                <c:pt idx="16962">
                  <c:v>25.934018320624855</c:v>
                </c:pt>
                <c:pt idx="16963">
                  <c:v>25.952034310267635</c:v>
                </c:pt>
                <c:pt idx="16964">
                  <c:v>25.970062815548342</c:v>
                </c:pt>
                <c:pt idx="16965">
                  <c:v>25.988103844972578</c:v>
                </c:pt>
                <c:pt idx="16966">
                  <c:v>26.006157407051472</c:v>
                </c:pt>
                <c:pt idx="16967">
                  <c:v>26.024223510869714</c:v>
                </c:pt>
                <c:pt idx="16968">
                  <c:v>26.042302164950652</c:v>
                </c:pt>
                <c:pt idx="16969">
                  <c:v>26.060393377823157</c:v>
                </c:pt>
                <c:pt idx="16970">
                  <c:v>26.078497158590874</c:v>
                </c:pt>
                <c:pt idx="16971">
                  <c:v>26.096613515794921</c:v>
                </c:pt>
                <c:pt idx="16972">
                  <c:v>26.114742457981958</c:v>
                </c:pt>
                <c:pt idx="16973">
                  <c:v>26.132883994274614</c:v>
                </c:pt>
                <c:pt idx="16974">
                  <c:v>26.151038133231825</c:v>
                </c:pt>
                <c:pt idx="16975">
                  <c:v>26.169204883418068</c:v>
                </c:pt>
                <c:pt idx="16976">
                  <c:v>26.187384253974997</c:v>
                </c:pt>
                <c:pt idx="16977">
                  <c:v>26.205576253479403</c:v>
                </c:pt>
                <c:pt idx="16978">
                  <c:v>26.223780890704425</c:v>
                </c:pt>
                <c:pt idx="16979">
                  <c:v>26.241998174238375</c:v>
                </c:pt>
                <c:pt idx="16980">
                  <c:v>26.260228113248331</c:v>
                </c:pt>
                <c:pt idx="16981">
                  <c:v>26.27847071633494</c:v>
                </c:pt>
                <c:pt idx="16982">
                  <c:v>26.296725992104413</c:v>
                </c:pt>
                <c:pt idx="16983">
                  <c:v>26.314993949742952</c:v>
                </c:pt>
                <c:pt idx="16984">
                  <c:v>26.333274597869138</c:v>
                </c:pt>
                <c:pt idx="16985">
                  <c:v>26.351567945107131</c:v>
                </c:pt>
                <c:pt idx="16986">
                  <c:v>26.369874000662293</c:v>
                </c:pt>
                <c:pt idx="16987">
                  <c:v>26.388192773171173</c:v>
                </c:pt>
                <c:pt idx="16988">
                  <c:v>26.406524271275927</c:v>
                </c:pt>
                <c:pt idx="16989">
                  <c:v>26.424868504201104</c:v>
                </c:pt>
                <c:pt idx="16990">
                  <c:v>26.443225480601274</c:v>
                </c:pt>
                <c:pt idx="16991">
                  <c:v>26.461595209136604</c:v>
                </c:pt>
                <c:pt idx="16992">
                  <c:v>26.479977699050895</c:v>
                </c:pt>
                <c:pt idx="16993">
                  <c:v>26.498372959016756</c:v>
                </c:pt>
                <c:pt idx="16994">
                  <c:v>26.516780997905357</c:v>
                </c:pt>
                <c:pt idx="16995">
                  <c:v>26.535201824400964</c:v>
                </c:pt>
                <c:pt idx="16996">
                  <c:v>26.553635447773082</c:v>
                </c:pt>
                <c:pt idx="16997">
                  <c:v>26.57208187671845</c:v>
                </c:pt>
                <c:pt idx="16998">
                  <c:v>26.590541119939441</c:v>
                </c:pt>
                <c:pt idx="16999">
                  <c:v>26.609013186724894</c:v>
                </c:pt>
                <c:pt idx="17000">
                  <c:v>26.627498085789682</c:v>
                </c:pt>
                <c:pt idx="17001">
                  <c:v>26.645995825854332</c:v>
                </c:pt>
                <c:pt idx="17002">
                  <c:v>26.664506416227049</c:v>
                </c:pt>
                <c:pt idx="17003">
                  <c:v>26.683029865640883</c:v>
                </c:pt>
                <c:pt idx="17004">
                  <c:v>26.701566182834547</c:v>
                </c:pt>
                <c:pt idx="17005">
                  <c:v>26.720115377135659</c:v>
                </c:pt>
                <c:pt idx="17006">
                  <c:v>26.738677457295488</c:v>
                </c:pt>
                <c:pt idx="17007">
                  <c:v>26.757252432265645</c:v>
                </c:pt>
                <c:pt idx="17008">
                  <c:v>26.775840310809155</c:v>
                </c:pt>
                <c:pt idx="17009">
                  <c:v>26.794441102279585</c:v>
                </c:pt>
                <c:pt idx="17010">
                  <c:v>26.813054815452539</c:v>
                </c:pt>
                <c:pt idx="17011">
                  <c:v>26.831681459109312</c:v>
                </c:pt>
                <c:pt idx="17012">
                  <c:v>26.85032104262298</c:v>
                </c:pt>
                <c:pt idx="17013">
                  <c:v>26.868973574787443</c:v>
                </c:pt>
                <c:pt idx="17014">
                  <c:v>26.887639064402315</c:v>
                </c:pt>
                <c:pt idx="17015">
                  <c:v>26.906317520860213</c:v>
                </c:pt>
                <c:pt idx="17016">
                  <c:v>26.925008952973389</c:v>
                </c:pt>
                <c:pt idx="17017">
                  <c:v>26.943713369559799</c:v>
                </c:pt>
                <c:pt idx="17018">
                  <c:v>26.962430780031653</c:v>
                </c:pt>
                <c:pt idx="17019">
                  <c:v>26.981161193219574</c:v>
                </c:pt>
                <c:pt idx="17020">
                  <c:v>26.999904617959913</c:v>
                </c:pt>
                <c:pt idx="17021">
                  <c:v>27.018661063684512</c:v>
                </c:pt>
                <c:pt idx="17022">
                  <c:v>27.037430539242408</c:v>
                </c:pt>
                <c:pt idx="17023">
                  <c:v>27.056213053685237</c:v>
                </c:pt>
                <c:pt idx="17024">
                  <c:v>27.07500861587393</c:v>
                </c:pt>
                <c:pt idx="17025">
                  <c:v>27.093817235266567</c:v>
                </c:pt>
                <c:pt idx="17026">
                  <c:v>27.112638920736796</c:v>
                </c:pt>
                <c:pt idx="17027">
                  <c:v>27.131473681164028</c:v>
                </c:pt>
                <c:pt idx="17028">
                  <c:v>27.150321526026065</c:v>
                </c:pt>
                <c:pt idx="17029">
                  <c:v>27.169182464215066</c:v>
                </c:pt>
                <c:pt idx="17030">
                  <c:v>27.18805650462896</c:v>
                </c:pt>
                <c:pt idx="17031">
                  <c:v>27.206943656765311</c:v>
                </c:pt>
                <c:pt idx="17032">
                  <c:v>27.225843929534822</c:v>
                </c:pt>
                <c:pt idx="17033">
                  <c:v>27.244757331853982</c:v>
                </c:pt>
                <c:pt idx="17034">
                  <c:v>27.263683873240165</c:v>
                </c:pt>
                <c:pt idx="17035">
                  <c:v>27.282623562622653</c:v>
                </c:pt>
                <c:pt idx="17036">
                  <c:v>27.30157640893653</c:v>
                </c:pt>
                <c:pt idx="17037">
                  <c:v>27.320542421719018</c:v>
                </c:pt>
                <c:pt idx="17038">
                  <c:v>27.339521609918027</c:v>
                </c:pt>
                <c:pt idx="17039">
                  <c:v>27.358513982686329</c:v>
                </c:pt>
                <c:pt idx="17040">
                  <c:v>27.377519548983855</c:v>
                </c:pt>
                <c:pt idx="17041">
                  <c:v>27.396538318374361</c:v>
                </c:pt>
                <c:pt idx="17042">
                  <c:v>27.415570299830645</c:v>
                </c:pt>
                <c:pt idx="17043">
                  <c:v>27.434615502331326</c:v>
                </c:pt>
                <c:pt idx="17044">
                  <c:v>27.453673935460099</c:v>
                </c:pt>
                <c:pt idx="17045">
                  <c:v>27.472745608208481</c:v>
                </c:pt>
                <c:pt idx="17046">
                  <c:v>27.491830529573814</c:v>
                </c:pt>
                <c:pt idx="17047">
                  <c:v>27.510928709159781</c:v>
                </c:pt>
                <c:pt idx="17048">
                  <c:v>27.53004015597665</c:v>
                </c:pt>
                <c:pt idx="17049">
                  <c:v>27.549164879040525</c:v>
                </c:pt>
                <c:pt idx="17050">
                  <c:v>27.568302887975118</c:v>
                </c:pt>
                <c:pt idx="17051">
                  <c:v>27.587454191809488</c:v>
                </c:pt>
                <c:pt idx="17052">
                  <c:v>27.606618799779408</c:v>
                </c:pt>
                <c:pt idx="17053">
                  <c:v>27.625796720926072</c:v>
                </c:pt>
                <c:pt idx="17054">
                  <c:v>27.644987964899954</c:v>
                </c:pt>
                <c:pt idx="17055">
                  <c:v>27.664192540755227</c:v>
                </c:pt>
                <c:pt idx="17056">
                  <c:v>27.683410457551936</c:v>
                </c:pt>
                <c:pt idx="17057">
                  <c:v>27.702641724960692</c:v>
                </c:pt>
                <c:pt idx="17058">
                  <c:v>27.721886352054543</c:v>
                </c:pt>
                <c:pt idx="17059">
                  <c:v>27.741144347912428</c:v>
                </c:pt>
                <c:pt idx="17060">
                  <c:v>27.760415722225126</c:v>
                </c:pt>
                <c:pt idx="17061">
                  <c:v>27.779700484084611</c:v>
                </c:pt>
                <c:pt idx="17062">
                  <c:v>27.798998642588757</c:v>
                </c:pt>
                <c:pt idx="17063">
                  <c:v>27.818310207448548</c:v>
                </c:pt>
                <c:pt idx="17064">
                  <c:v>27.837635187774918</c:v>
                </c:pt>
                <c:pt idx="17065">
                  <c:v>27.856973592684721</c:v>
                </c:pt>
                <c:pt idx="17066">
                  <c:v>27.876325431909187</c:v>
                </c:pt>
                <c:pt idx="17067">
                  <c:v>27.895690714578262</c:v>
                </c:pt>
                <c:pt idx="17068">
                  <c:v>27.915069450030909</c:v>
                </c:pt>
                <c:pt idx="17069">
                  <c:v>27.934461647409332</c:v>
                </c:pt>
                <c:pt idx="17070">
                  <c:v>27.953867316471843</c:v>
                </c:pt>
                <c:pt idx="17071">
                  <c:v>27.973286466373775</c:v>
                </c:pt>
                <c:pt idx="17072">
                  <c:v>27.992719106276397</c:v>
                </c:pt>
                <c:pt idx="17073">
                  <c:v>28.012165245958368</c:v>
                </c:pt>
                <c:pt idx="17074">
                  <c:v>28.03162489459412</c:v>
                </c:pt>
                <c:pt idx="17075">
                  <c:v>28.051098061364026</c:v>
                </c:pt>
                <c:pt idx="17076">
                  <c:v>28.070584756067138</c:v>
                </c:pt>
                <c:pt idx="17077">
                  <c:v>28.090084987897018</c:v>
                </c:pt>
                <c:pt idx="17078">
                  <c:v>28.109598766053189</c:v>
                </c:pt>
                <c:pt idx="17079">
                  <c:v>28.12912610035514</c:v>
                </c:pt>
                <c:pt idx="17080">
                  <c:v>28.148667000015607</c:v>
                </c:pt>
                <c:pt idx="17081">
                  <c:v>28.168221474253293</c:v>
                </c:pt>
                <c:pt idx="17082">
                  <c:v>28.187789532908166</c:v>
                </c:pt>
                <c:pt idx="17083">
                  <c:v>28.207371185212178</c:v>
                </c:pt>
                <c:pt idx="17084">
                  <c:v>28.226966440608638</c:v>
                </c:pt>
                <c:pt idx="17085">
                  <c:v>28.2465753083419</c:v>
                </c:pt>
                <c:pt idx="17086">
                  <c:v>28.2661977982793</c:v>
                </c:pt>
                <c:pt idx="17087">
                  <c:v>28.285833919678467</c:v>
                </c:pt>
                <c:pt idx="17088">
                  <c:v>28.305483681803029</c:v>
                </c:pt>
                <c:pt idx="17089">
                  <c:v>28.325147094540903</c:v>
                </c:pt>
                <c:pt idx="17090">
                  <c:v>28.344824167169026</c:v>
                </c:pt>
                <c:pt idx="17091">
                  <c:v>28.364514908970349</c:v>
                </c:pt>
                <c:pt idx="17092">
                  <c:v>28.384219329853405</c:v>
                </c:pt>
                <c:pt idx="17093">
                  <c:v>28.403937439114475</c:v>
                </c:pt>
                <c:pt idx="17094">
                  <c:v>28.423669246055873</c:v>
                </c:pt>
                <c:pt idx="17095">
                  <c:v>28.4434147606068</c:v>
                </c:pt>
                <c:pt idx="17096">
                  <c:v>28.463173992082925</c:v>
                </c:pt>
                <c:pt idx="17097">
                  <c:v>28.482946950013197</c:v>
                </c:pt>
                <c:pt idx="17098">
                  <c:v>28.502733643725801</c:v>
                </c:pt>
                <c:pt idx="17099">
                  <c:v>28.522534083177561</c:v>
                </c:pt>
                <c:pt idx="17100">
                  <c:v>28.542348277710058</c:v>
                </c:pt>
                <c:pt idx="17101">
                  <c:v>28.562176236670929</c:v>
                </c:pt>
                <c:pt idx="17102">
                  <c:v>28.582017970037764</c:v>
                </c:pt>
                <c:pt idx="17103">
                  <c:v>28.601873487171623</c:v>
                </c:pt>
                <c:pt idx="17104">
                  <c:v>28.621742797439641</c:v>
                </c:pt>
                <c:pt idx="17105">
                  <c:v>28.641625910840215</c:v>
                </c:pt>
                <c:pt idx="17106">
                  <c:v>28.661522836753928</c:v>
                </c:pt>
                <c:pt idx="17107">
                  <c:v>28.681433584567454</c:v>
                </c:pt>
                <c:pt idx="17108">
                  <c:v>28.701358164300032</c:v>
                </c:pt>
                <c:pt idx="17109">
                  <c:v>28.721296585351819</c:v>
                </c:pt>
                <c:pt idx="17110">
                  <c:v>28.741248857129055</c:v>
                </c:pt>
                <c:pt idx="17111">
                  <c:v>28.761214989671881</c:v>
                </c:pt>
                <c:pt idx="17112">
                  <c:v>28.781194992400053</c:v>
                </c:pt>
                <c:pt idx="17113">
                  <c:v>28.801188874948991</c:v>
                </c:pt>
                <c:pt idx="17114">
                  <c:v>28.821196646751105</c:v>
                </c:pt>
                <c:pt idx="17115">
                  <c:v>28.841218317874457</c:v>
                </c:pt>
                <c:pt idx="17116">
                  <c:v>28.86125389776501</c:v>
                </c:pt>
                <c:pt idx="17117">
                  <c:v>28.881303395874845</c:v>
                </c:pt>
                <c:pt idx="17118">
                  <c:v>28.901366822293028</c:v>
                </c:pt>
                <c:pt idx="17119">
                  <c:v>28.921444186485211</c:v>
                </c:pt>
                <c:pt idx="17120">
                  <c:v>28.941535497923194</c:v>
                </c:pt>
                <c:pt idx="17121">
                  <c:v>28.961640766717075</c:v>
                </c:pt>
                <c:pt idx="17122">
                  <c:v>28.98176000235226</c:v>
                </c:pt>
                <c:pt idx="17123">
                  <c:v>29.00189321432029</c:v>
                </c:pt>
                <c:pt idx="17124">
                  <c:v>29.022040412752357</c:v>
                </c:pt>
                <c:pt idx="17125">
                  <c:v>29.042201607153643</c:v>
                </c:pt>
                <c:pt idx="17126">
                  <c:v>29.062376807035488</c:v>
                </c:pt>
                <c:pt idx="17127">
                  <c:v>29.082566022550211</c:v>
                </c:pt>
                <c:pt idx="17128">
                  <c:v>29.102769263222815</c:v>
                </c:pt>
                <c:pt idx="17129">
                  <c:v>29.122986538796376</c:v>
                </c:pt>
                <c:pt idx="17130">
                  <c:v>29.14321785880869</c:v>
                </c:pt>
                <c:pt idx="17131">
                  <c:v>29.163463233440318</c:v>
                </c:pt>
                <c:pt idx="17132">
                  <c:v>29.183722672242759</c:v>
                </c:pt>
                <c:pt idx="17133">
                  <c:v>29.203996184773704</c:v>
                </c:pt>
                <c:pt idx="17134">
                  <c:v>29.224283781234941</c:v>
                </c:pt>
                <c:pt idx="17135">
                  <c:v>29.244585471197887</c:v>
                </c:pt>
                <c:pt idx="17136">
                  <c:v>29.264901264240166</c:v>
                </c:pt>
                <c:pt idx="17137">
                  <c:v>29.285231170584847</c:v>
                </c:pt>
                <c:pt idx="17138">
                  <c:v>29.305575199823306</c:v>
                </c:pt>
                <c:pt idx="17139">
                  <c:v>29.325933361553137</c:v>
                </c:pt>
                <c:pt idx="17140">
                  <c:v>29.346305666018733</c:v>
                </c:pt>
                <c:pt idx="17141">
                  <c:v>29.366692122831473</c:v>
                </c:pt>
                <c:pt idx="17142">
                  <c:v>29.387092741822787</c:v>
                </c:pt>
                <c:pt idx="17143">
                  <c:v>29.407507532616972</c:v>
                </c:pt>
                <c:pt idx="17144">
                  <c:v>29.427936505486912</c:v>
                </c:pt>
                <c:pt idx="17145">
                  <c:v>29.448379670070718</c:v>
                </c:pt>
                <c:pt idx="17146">
                  <c:v>29.468837036012761</c:v>
                </c:pt>
                <c:pt idx="17147">
                  <c:v>29.489308613607346</c:v>
                </c:pt>
                <c:pt idx="17148">
                  <c:v>29.50979441251269</c:v>
                </c:pt>
                <c:pt idx="17149">
                  <c:v>29.530294442393274</c:v>
                </c:pt>
                <c:pt idx="17150">
                  <c:v>29.550808713564873</c:v>
                </c:pt>
                <c:pt idx="17151">
                  <c:v>29.571337235705847</c:v>
                </c:pt>
                <c:pt idx="17152">
                  <c:v>29.591880018500827</c:v>
                </c:pt>
                <c:pt idx="17153">
                  <c:v>29.612437072287104</c:v>
                </c:pt>
                <c:pt idx="17154">
                  <c:v>29.633008406763228</c:v>
                </c:pt>
                <c:pt idx="17155">
                  <c:v>29.653594031634022</c:v>
                </c:pt>
                <c:pt idx="17156">
                  <c:v>29.674193957258336</c:v>
                </c:pt>
                <c:pt idx="17157">
                  <c:v>29.694808193354941</c:v>
                </c:pt>
                <c:pt idx="17158">
                  <c:v>29.71543674986512</c:v>
                </c:pt>
                <c:pt idx="17159">
                  <c:v>29.736079636520696</c:v>
                </c:pt>
                <c:pt idx="17160">
                  <c:v>29.756736863709332</c:v>
                </c:pt>
                <c:pt idx="17161">
                  <c:v>29.777408441176831</c:v>
                </c:pt>
                <c:pt idx="17162">
                  <c:v>29.798094378675319</c:v>
                </c:pt>
                <c:pt idx="17163">
                  <c:v>29.818794686614122</c:v>
                </c:pt>
                <c:pt idx="17164">
                  <c:v>29.839509374759366</c:v>
                </c:pt>
                <c:pt idx="17165">
                  <c:v>29.860238452883515</c:v>
                </c:pt>
                <c:pt idx="17166">
                  <c:v>29.880981931417601</c:v>
                </c:pt>
                <c:pt idx="17167">
                  <c:v>29.901739820148123</c:v>
                </c:pt>
                <c:pt idx="17168">
                  <c:v>29.922512128867918</c:v>
                </c:pt>
                <c:pt idx="17169">
                  <c:v>29.943298868029782</c:v>
                </c:pt>
                <c:pt idx="17170">
                  <c:v>29.964100047440617</c:v>
                </c:pt>
                <c:pt idx="17171">
                  <c:v>29.984915676913687</c:v>
                </c:pt>
                <c:pt idx="17172">
                  <c:v>30.005745766923582</c:v>
                </c:pt>
                <c:pt idx="17173">
                  <c:v>30.026590327297658</c:v>
                </c:pt>
                <c:pt idx="17174">
                  <c:v>30.047449368088269</c:v>
                </c:pt>
                <c:pt idx="17175">
                  <c:v>30.068322899135978</c:v>
                </c:pt>
                <c:pt idx="17176">
                  <c:v>30.089210930944514</c:v>
                </c:pt>
                <c:pt idx="17177">
                  <c:v>30.110113473368564</c:v>
                </c:pt>
                <c:pt idx="17178">
                  <c:v>30.131030536269215</c:v>
                </c:pt>
                <c:pt idx="17179">
                  <c:v>30.151962130172098</c:v>
                </c:pt>
                <c:pt idx="17180">
                  <c:v>30.172908264952458</c:v>
                </c:pt>
                <c:pt idx="17181">
                  <c:v>30.193868950491947</c:v>
                </c:pt>
                <c:pt idx="17182">
                  <c:v>30.214844197338145</c:v>
                </c:pt>
                <c:pt idx="17183">
                  <c:v>30.235834015386892</c:v>
                </c:pt>
                <c:pt idx="17184">
                  <c:v>30.25683841454045</c:v>
                </c:pt>
                <c:pt idx="17185">
                  <c:v>30.277857405368394</c:v>
                </c:pt>
                <c:pt idx="17186">
                  <c:v>30.298890997787201</c:v>
                </c:pt>
                <c:pt idx="17187">
                  <c:v>30.319939201940393</c:v>
                </c:pt>
                <c:pt idx="17188">
                  <c:v>30.341002027757764</c:v>
                </c:pt>
                <c:pt idx="17189">
                  <c:v>30.362079485838301</c:v>
                </c:pt>
                <c:pt idx="17190">
                  <c:v>30.383171586126064</c:v>
                </c:pt>
                <c:pt idx="17191">
                  <c:v>30.404278338571562</c:v>
                </c:pt>
                <c:pt idx="17192">
                  <c:v>30.425399753795883</c:v>
                </c:pt>
                <c:pt idx="17193">
                  <c:v>30.446535841763826</c:v>
                </c:pt>
                <c:pt idx="17194">
                  <c:v>30.467686612446652</c:v>
                </c:pt>
                <c:pt idx="17195">
                  <c:v>30.488852076487596</c:v>
                </c:pt>
                <c:pt idx="17196">
                  <c:v>30.510032243872246</c:v>
                </c:pt>
                <c:pt idx="17197">
                  <c:v>30.531227124592654</c:v>
                </c:pt>
                <c:pt idx="17198">
                  <c:v>30.552436729314252</c:v>
                </c:pt>
                <c:pt idx="17199">
                  <c:v>30.573661068043446</c:v>
                </c:pt>
                <c:pt idx="17200">
                  <c:v>30.594900150793137</c:v>
                </c:pt>
                <c:pt idx="17201">
                  <c:v>30.616153988250996</c:v>
                </c:pt>
                <c:pt idx="17202">
                  <c:v>30.637422590444302</c:v>
                </c:pt>
                <c:pt idx="17203">
                  <c:v>30.658705967629899</c:v>
                </c:pt>
                <c:pt idx="17204">
                  <c:v>30.680004129848541</c:v>
                </c:pt>
                <c:pt idx="17205">
                  <c:v>30.701317087817628</c:v>
                </c:pt>
                <c:pt idx="17206">
                  <c:v>30.722644851592328</c:v>
                </c:pt>
                <c:pt idx="17207">
                  <c:v>30.743987431234331</c:v>
                </c:pt>
                <c:pt idx="17208">
                  <c:v>30.76534483748339</c:v>
                </c:pt>
                <c:pt idx="17209">
                  <c:v>30.786717080415645</c:v>
                </c:pt>
                <c:pt idx="17210">
                  <c:v>30.808104170113772</c:v>
                </c:pt>
                <c:pt idx="17211">
                  <c:v>30.829506117339914</c:v>
                </c:pt>
                <c:pt idx="17212">
                  <c:v>30.850922932191228</c:v>
                </c:pt>
                <c:pt idx="17213">
                  <c:v>30.872354624771415</c:v>
                </c:pt>
                <c:pt idx="17214">
                  <c:v>30.893801205865071</c:v>
                </c:pt>
                <c:pt idx="17215">
                  <c:v>30.915262685590406</c:v>
                </c:pt>
                <c:pt idx="17216">
                  <c:v>30.936739074072189</c:v>
                </c:pt>
                <c:pt idx="17217">
                  <c:v>30.95823038211751</c:v>
                </c:pt>
                <c:pt idx="17218">
                  <c:v>30.97973661986568</c:v>
                </c:pt>
                <c:pt idx="17219">
                  <c:v>31.001257797688151</c:v>
                </c:pt>
                <c:pt idx="17220">
                  <c:v>31.022793925737854</c:v>
                </c:pt>
                <c:pt idx="17221">
                  <c:v>31.044345014851938</c:v>
                </c:pt>
                <c:pt idx="17222">
                  <c:v>31.065911075197924</c:v>
                </c:pt>
                <c:pt idx="17223">
                  <c:v>31.087492116949914</c:v>
                </c:pt>
                <c:pt idx="17224">
                  <c:v>31.109088150967661</c:v>
                </c:pt>
                <c:pt idx="17225">
                  <c:v>31.130699187439888</c:v>
                </c:pt>
                <c:pt idx="17226">
                  <c:v>31.152325236561918</c:v>
                </c:pt>
                <c:pt idx="17227">
                  <c:v>31.173966309216148</c:v>
                </c:pt>
                <c:pt idx="17228">
                  <c:v>31.195622415612551</c:v>
                </c:pt>
                <c:pt idx="17229">
                  <c:v>31.217293565967712</c:v>
                </c:pt>
                <c:pt idx="17230">
                  <c:v>31.238979771186724</c:v>
                </c:pt>
                <c:pt idx="17231">
                  <c:v>31.260681041500852</c:v>
                </c:pt>
                <c:pt idx="17232">
                  <c:v>31.282397387375603</c:v>
                </c:pt>
                <c:pt idx="17233">
                  <c:v>31.304128819055979</c:v>
                </c:pt>
                <c:pt idx="17234">
                  <c:v>31.325875347477414</c:v>
                </c:pt>
                <c:pt idx="17235">
                  <c:v>31.347636982899623</c:v>
                </c:pt>
                <c:pt idx="17236">
                  <c:v>31.369413735588981</c:v>
                </c:pt>
                <c:pt idx="17237">
                  <c:v>31.391205616503726</c:v>
                </c:pt>
                <c:pt idx="17238">
                  <c:v>31.413012635924968</c:v>
                </c:pt>
                <c:pt idx="17239">
                  <c:v>31.4348348041405</c:v>
                </c:pt>
                <c:pt idx="17240">
                  <c:v>31.456672132131406</c:v>
                </c:pt>
                <c:pt idx="17241">
                  <c:v>31.478524630200244</c:v>
                </c:pt>
                <c:pt idx="17242">
                  <c:v>31.500392308656252</c:v>
                </c:pt>
                <c:pt idx="17243">
                  <c:v>31.522275178503424</c:v>
                </c:pt>
                <c:pt idx="17244">
                  <c:v>31.5441732500658</c:v>
                </c:pt>
                <c:pt idx="17245">
                  <c:v>31.56608653367412</c:v>
                </c:pt>
                <c:pt idx="17246">
                  <c:v>31.588015040355327</c:v>
                </c:pt>
                <c:pt idx="17247">
                  <c:v>31.609958780454988</c:v>
                </c:pt>
                <c:pt idx="17248">
                  <c:v>31.631917764555546</c:v>
                </c:pt>
                <c:pt idx="17249">
                  <c:v>31.653892003016477</c:v>
                </c:pt>
                <c:pt idx="17250">
                  <c:v>31.675881506895387</c:v>
                </c:pt>
                <c:pt idx="17251">
                  <c:v>31.697886286566632</c:v>
                </c:pt>
                <c:pt idx="17252">
                  <c:v>31.719906352411293</c:v>
                </c:pt>
                <c:pt idx="17253">
                  <c:v>31.741941715510041</c:v>
                </c:pt>
                <c:pt idx="17254">
                  <c:v>31.763992386258867</c:v>
                </c:pt>
                <c:pt idx="17255">
                  <c:v>31.786058375060495</c:v>
                </c:pt>
                <c:pt idx="17256">
                  <c:v>31.808139693018713</c:v>
                </c:pt>
                <c:pt idx="17257">
                  <c:v>31.830236350551186</c:v>
                </c:pt>
                <c:pt idx="17258">
                  <c:v>31.852348358082342</c:v>
                </c:pt>
                <c:pt idx="17259">
                  <c:v>31.874475726739117</c:v>
                </c:pt>
                <c:pt idx="17260">
                  <c:v>31.896618466960906</c:v>
                </c:pt>
                <c:pt idx="17261">
                  <c:v>31.918776589193875</c:v>
                </c:pt>
                <c:pt idx="17262">
                  <c:v>31.940950104588168</c:v>
                </c:pt>
                <c:pt idx="17263">
                  <c:v>31.963139023604949</c:v>
                </c:pt>
                <c:pt idx="17264">
                  <c:v>31.985343356944899</c:v>
                </c:pt>
                <c:pt idx="17265">
                  <c:v>32.007563115083236</c:v>
                </c:pt>
                <c:pt idx="17266">
                  <c:v>32.029798309201119</c:v>
                </c:pt>
                <c:pt idx="17267">
                  <c:v>32.052048949788819</c:v>
                </c:pt>
                <c:pt idx="17268">
                  <c:v>32.074315047343397</c:v>
                </c:pt>
                <c:pt idx="17269">
                  <c:v>32.096596613069337</c:v>
                </c:pt>
                <c:pt idx="17270">
                  <c:v>32.118893657478779</c:v>
                </c:pt>
                <c:pt idx="17271">
                  <c:v>32.141206191090681</c:v>
                </c:pt>
                <c:pt idx="17272">
                  <c:v>32.163534225132892</c:v>
                </c:pt>
                <c:pt idx="17273">
                  <c:v>32.185877770139477</c:v>
                </c:pt>
                <c:pt idx="17274">
                  <c:v>32.208236836651338</c:v>
                </c:pt>
                <c:pt idx="17275">
                  <c:v>32.230611435919727</c:v>
                </c:pt>
                <c:pt idx="17276">
                  <c:v>32.253001578500687</c:v>
                </c:pt>
                <c:pt idx="17277">
                  <c:v>32.275407275191931</c:v>
                </c:pt>
                <c:pt idx="17278">
                  <c:v>32.297828536563678</c:v>
                </c:pt>
                <c:pt idx="17279">
                  <c:v>32.320265373898479</c:v>
                </c:pt>
                <c:pt idx="17280">
                  <c:v>32.342717797781745</c:v>
                </c:pt>
                <c:pt idx="17281">
                  <c:v>32.365185818805728</c:v>
                </c:pt>
                <c:pt idx="17282">
                  <c:v>32.387669448276519</c:v>
                </c:pt>
                <c:pt idx="17283">
                  <c:v>32.410168696801598</c:v>
                </c:pt>
                <c:pt idx="17284">
                  <c:v>32.432683574995309</c:v>
                </c:pt>
                <c:pt idx="17285">
                  <c:v>32.455214094187319</c:v>
                </c:pt>
                <c:pt idx="17286">
                  <c:v>32.477760265007227</c:v>
                </c:pt>
                <c:pt idx="17287">
                  <c:v>32.50032209809153</c:v>
                </c:pt>
                <c:pt idx="17288">
                  <c:v>32.522899604793508</c:v>
                </c:pt>
                <c:pt idx="17289">
                  <c:v>32.545492795764936</c:v>
                </c:pt>
                <c:pt idx="17290">
                  <c:v>32.56810168166448</c:v>
                </c:pt>
                <c:pt idx="17291">
                  <c:v>32.590726273869109</c:v>
                </c:pt>
                <c:pt idx="17292">
                  <c:v>32.613366583052809</c:v>
                </c:pt>
                <c:pt idx="17293">
                  <c:v>32.636022620133936</c:v>
                </c:pt>
                <c:pt idx="17294">
                  <c:v>32.658694395800815</c:v>
                </c:pt>
                <c:pt idx="17295">
                  <c:v>32.681381921462055</c:v>
                </c:pt>
                <c:pt idx="17296">
                  <c:v>32.704085207821336</c:v>
                </c:pt>
                <c:pt idx="17297">
                  <c:v>32.726804265589259</c:v>
                </c:pt>
                <c:pt idx="17298">
                  <c:v>32.749539106198242</c:v>
                </c:pt>
                <c:pt idx="17299">
                  <c:v>32.772289740374276</c:v>
                </c:pt>
                <c:pt idx="17300">
                  <c:v>32.795056178850309</c:v>
                </c:pt>
                <c:pt idx="17301">
                  <c:v>32.817838433082585</c:v>
                </c:pt>
                <c:pt idx="17302">
                  <c:v>32.840636513819483</c:v>
                </c:pt>
                <c:pt idx="17303">
                  <c:v>32.863450431816325</c:v>
                </c:pt>
                <c:pt idx="17304">
                  <c:v>32.886280198553251</c:v>
                </c:pt>
                <c:pt idx="17305">
                  <c:v>32.909125824801052</c:v>
                </c:pt>
                <c:pt idx="17306">
                  <c:v>32.931987321337473</c:v>
                </c:pt>
                <c:pt idx="17307">
                  <c:v>32.954864699666615</c:v>
                </c:pt>
                <c:pt idx="17308">
                  <c:v>32.977757970581713</c:v>
                </c:pt>
                <c:pt idx="17309">
                  <c:v>33.000667145123117</c:v>
                </c:pt>
                <c:pt idx="17310">
                  <c:v>33.023592234098572</c:v>
                </c:pt>
                <c:pt idx="17311">
                  <c:v>33.04653324904416</c:v>
                </c:pt>
                <c:pt idx="17312">
                  <c:v>33.06949020078315</c:v>
                </c:pt>
                <c:pt idx="17313">
                  <c:v>33.092463100145821</c:v>
                </c:pt>
                <c:pt idx="17314">
                  <c:v>33.115451958692312</c:v>
                </c:pt>
                <c:pt idx="17315">
                  <c:v>33.138456787268467</c:v>
                </c:pt>
                <c:pt idx="17316">
                  <c:v>33.161477596727153</c:v>
                </c:pt>
                <c:pt idx="17317">
                  <c:v>33.184514398652624</c:v>
                </c:pt>
                <c:pt idx="17318">
                  <c:v>33.207567203913328</c:v>
                </c:pt>
                <c:pt idx="17319">
                  <c:v>33.230636023384776</c:v>
                </c:pt>
                <c:pt idx="17320">
                  <c:v>33.253720868675366</c:v>
                </c:pt>
                <c:pt idx="17321">
                  <c:v>33.276821750676241</c:v>
                </c:pt>
                <c:pt idx="17322">
                  <c:v>33.299938680527852</c:v>
                </c:pt>
                <c:pt idx="17323">
                  <c:v>33.323071669135963</c:v>
                </c:pt>
                <c:pt idx="17324">
                  <c:v>33.346220728141283</c:v>
                </c:pt>
                <c:pt idx="17325">
                  <c:v>33.369385868465208</c:v>
                </c:pt>
                <c:pt idx="17326">
                  <c:v>33.392567101036256</c:v>
                </c:pt>
                <c:pt idx="17327">
                  <c:v>33.4157644375194</c:v>
                </c:pt>
                <c:pt idx="17328">
                  <c:v>33.43897788885883</c:v>
                </c:pt>
                <c:pt idx="17329">
                  <c:v>33.462207466005836</c:v>
                </c:pt>
                <c:pt idx="17330">
                  <c:v>33.485453180649728</c:v>
                </c:pt>
                <c:pt idx="17331">
                  <c:v>33.508715043757519</c:v>
                </c:pt>
                <c:pt idx="17332">
                  <c:v>33.531993066303343</c:v>
                </c:pt>
                <c:pt idx="17333">
                  <c:v>33.555287260000874</c:v>
                </c:pt>
                <c:pt idx="17334">
                  <c:v>33.578597635840012</c:v>
                </c:pt>
                <c:pt idx="17335">
                  <c:v>33.601924204817763</c:v>
                </c:pt>
                <c:pt idx="17336">
                  <c:v>33.625266978672251</c:v>
                </c:pt>
                <c:pt idx="17337">
                  <c:v>33.648625968416269</c:v>
                </c:pt>
                <c:pt idx="17338">
                  <c:v>33.672001185314784</c:v>
                </c:pt>
                <c:pt idx="17339">
                  <c:v>33.695392640395383</c:v>
                </c:pt>
                <c:pt idx="17340">
                  <c:v>33.718800345428832</c:v>
                </c:pt>
                <c:pt idx="17341">
                  <c:v>33.742224311458585</c:v>
                </c:pt>
                <c:pt idx="17342">
                  <c:v>33.765664549535231</c:v>
                </c:pt>
                <c:pt idx="17343">
                  <c:v>33.78912107145409</c:v>
                </c:pt>
                <c:pt idx="17344">
                  <c:v>33.81259388828164</c:v>
                </c:pt>
                <c:pt idx="17345">
                  <c:v>33.836083011091517</c:v>
                </c:pt>
                <c:pt idx="17346">
                  <c:v>33.859588451703644</c:v>
                </c:pt>
                <c:pt idx="17347">
                  <c:v>33.883110221207566</c:v>
                </c:pt>
                <c:pt idx="17348">
                  <c:v>33.90664833070003</c:v>
                </c:pt>
                <c:pt idx="17349">
                  <c:v>33.930202792025597</c:v>
                </c:pt>
                <c:pt idx="17350">
                  <c:v>33.953773616296949</c:v>
                </c:pt>
                <c:pt idx="17351">
                  <c:v>33.977360814633975</c:v>
                </c:pt>
                <c:pt idx="17352">
                  <c:v>34.000964398905928</c:v>
                </c:pt>
                <c:pt idx="17353">
                  <c:v>34.024584380248669</c:v>
                </c:pt>
                <c:pt idx="17354">
                  <c:v>34.048220770053007</c:v>
                </c:pt>
                <c:pt idx="17355">
                  <c:v>34.071873579469766</c:v>
                </c:pt>
                <c:pt idx="17356">
                  <c:v>34.095542820401214</c:v>
                </c:pt>
                <c:pt idx="17357">
                  <c:v>34.119228504014195</c:v>
                </c:pt>
                <c:pt idx="17358">
                  <c:v>34.142930641482764</c:v>
                </c:pt>
                <c:pt idx="17359">
                  <c:v>34.166649244734039</c:v>
                </c:pt>
                <c:pt idx="17360">
                  <c:v>34.190384324958139</c:v>
                </c:pt>
                <c:pt idx="17361">
                  <c:v>34.214135893352427</c:v>
                </c:pt>
                <c:pt idx="17362">
                  <c:v>34.237903961868895</c:v>
                </c:pt>
                <c:pt idx="17363">
                  <c:v>34.261688541720986</c:v>
                </c:pt>
                <c:pt idx="17364">
                  <c:v>34.285489644129434</c:v>
                </c:pt>
                <c:pt idx="17365">
                  <c:v>34.309307281071142</c:v>
                </c:pt>
                <c:pt idx="17366">
                  <c:v>34.333141463782958</c:v>
                </c:pt>
                <c:pt idx="17367">
                  <c:v>34.356992203758978</c:v>
                </c:pt>
                <c:pt idx="17368">
                  <c:v>34.380859512251149</c:v>
                </c:pt>
                <c:pt idx="17369">
                  <c:v>34.404743401269691</c:v>
                </c:pt>
                <c:pt idx="17370">
                  <c:v>34.428643882082703</c:v>
                </c:pt>
                <c:pt idx="17371">
                  <c:v>34.452560965965581</c:v>
                </c:pt>
                <c:pt idx="17372">
                  <c:v>34.476494664953606</c:v>
                </c:pt>
                <c:pt idx="17373">
                  <c:v>34.500444990338359</c:v>
                </c:pt>
                <c:pt idx="17374">
                  <c:v>34.524411953418777</c:v>
                </c:pt>
                <c:pt idx="17375">
                  <c:v>34.548395566255216</c:v>
                </c:pt>
                <c:pt idx="17376">
                  <c:v>34.572395840162827</c:v>
                </c:pt>
                <c:pt idx="17377">
                  <c:v>34.596412786464093</c:v>
                </c:pt>
                <c:pt idx="17378">
                  <c:v>34.62044641724453</c:v>
                </c:pt>
                <c:pt idx="17379">
                  <c:v>34.644496743842886</c:v>
                </c:pt>
                <c:pt idx="17380">
                  <c:v>34.668563777605257</c:v>
                </c:pt>
                <c:pt idx="17381">
                  <c:v>34.692647530642361</c:v>
                </c:pt>
                <c:pt idx="17382">
                  <c:v>34.7167480143166</c:v>
                </c:pt>
                <c:pt idx="17383">
                  <c:v>34.7408652402505</c:v>
                </c:pt>
                <c:pt idx="17384">
                  <c:v>34.764999219821718</c:v>
                </c:pt>
                <c:pt idx="17385">
                  <c:v>34.789149965174666</c:v>
                </c:pt>
                <c:pt idx="17386">
                  <c:v>34.813317487703344</c:v>
                </c:pt>
                <c:pt idx="17387">
                  <c:v>34.837501798809136</c:v>
                </c:pt>
                <c:pt idx="17388">
                  <c:v>34.861702910661776</c:v>
                </c:pt>
                <c:pt idx="17389">
                  <c:v>34.885920834679027</c:v>
                </c:pt>
                <c:pt idx="17390">
                  <c:v>34.910155582286059</c:v>
                </c:pt>
                <c:pt idx="17391">
                  <c:v>34.934407165677982</c:v>
                </c:pt>
                <c:pt idx="17392">
                  <c:v>34.958675596296366</c:v>
                </c:pt>
                <c:pt idx="17393">
                  <c:v>34.982960885590209</c:v>
                </c:pt>
                <c:pt idx="17394">
                  <c:v>35.007263045780057</c:v>
                </c:pt>
                <c:pt idx="17395">
                  <c:v>35.031582088331348</c:v>
                </c:pt>
                <c:pt idx="17396">
                  <c:v>35.055918024716945</c:v>
                </c:pt>
                <c:pt idx="17397">
                  <c:v>35.080270867182882</c:v>
                </c:pt>
                <c:pt idx="17398">
                  <c:v>35.104640627218508</c:v>
                </c:pt>
                <c:pt idx="17399">
                  <c:v>35.129027316576213</c:v>
                </c:pt>
                <c:pt idx="17400">
                  <c:v>35.153430946760786</c:v>
                </c:pt>
                <c:pt idx="17401">
                  <c:v>35.177851530052315</c:v>
                </c:pt>
                <c:pt idx="17402">
                  <c:v>35.202289077972111</c:v>
                </c:pt>
                <c:pt idx="17403">
                  <c:v>35.226743602048955</c:v>
                </c:pt>
                <c:pt idx="17404">
                  <c:v>35.25121511458854</c:v>
                </c:pt>
                <c:pt idx="17405">
                  <c:v>35.275703627136217</c:v>
                </c:pt>
                <c:pt idx="17406">
                  <c:v>35.300209151244793</c:v>
                </c:pt>
                <c:pt idx="17407">
                  <c:v>35.324731699245639</c:v>
                </c:pt>
                <c:pt idx="17408">
                  <c:v>35.349271282708173</c:v>
                </c:pt>
                <c:pt idx="17409">
                  <c:v>35.373827913209304</c:v>
                </c:pt>
                <c:pt idx="17410">
                  <c:v>35.398401603106116</c:v>
                </c:pt>
                <c:pt idx="17411">
                  <c:v>35.422992363992158</c:v>
                </c:pt>
                <c:pt idx="17412">
                  <c:v>35.447600207726396</c:v>
                </c:pt>
                <c:pt idx="17413">
                  <c:v>35.472225145917939</c:v>
                </c:pt>
                <c:pt idx="17414">
                  <c:v>35.496867190958262</c:v>
                </c:pt>
                <c:pt idx="17415">
                  <c:v>35.521526354473139</c:v>
                </c:pt>
                <c:pt idx="17416">
                  <c:v>35.546202648095907</c:v>
                </c:pt>
                <c:pt idx="17417">
                  <c:v>35.570896084243863</c:v>
                </c:pt>
                <c:pt idx="17418">
                  <c:v>35.595606674567044</c:v>
                </c:pt>
                <c:pt idx="17419">
                  <c:v>35.620334430723041</c:v>
                </c:pt>
                <c:pt idx="17420">
                  <c:v>35.645079365155048</c:v>
                </c:pt>
                <c:pt idx="17421">
                  <c:v>35.669841489537397</c:v>
                </c:pt>
                <c:pt idx="17422">
                  <c:v>35.694620815551986</c:v>
                </c:pt>
                <c:pt idx="17423">
                  <c:v>35.719417355667971</c:v>
                </c:pt>
                <c:pt idx="17424">
                  <c:v>35.744231121584022</c:v>
                </c:pt>
                <c:pt idx="17425">
                  <c:v>35.769062125006407</c:v>
                </c:pt>
                <c:pt idx="17426">
                  <c:v>35.793910378430283</c:v>
                </c:pt>
                <c:pt idx="17427">
                  <c:v>35.81877589357871</c:v>
                </c:pt>
                <c:pt idx="17428">
                  <c:v>35.843658682443177</c:v>
                </c:pt>
                <c:pt idx="17429">
                  <c:v>35.868558756762503</c:v>
                </c:pt>
                <c:pt idx="17430">
                  <c:v>35.893476129066599</c:v>
                </c:pt>
                <c:pt idx="17431">
                  <c:v>35.918410811111144</c:v>
                </c:pt>
                <c:pt idx="17432">
                  <c:v>35.943362814659451</c:v>
                </c:pt>
                <c:pt idx="17433">
                  <c:v>35.968332152267564</c:v>
                </c:pt>
                <c:pt idx="17434">
                  <c:v>35.993318835715684</c:v>
                </c:pt>
                <c:pt idx="17435">
                  <c:v>36.018322876791643</c:v>
                </c:pt>
                <c:pt idx="17436">
                  <c:v>36.04334428807767</c:v>
                </c:pt>
                <c:pt idx="17437">
                  <c:v>36.068383081378542</c:v>
                </c:pt>
                <c:pt idx="17438">
                  <c:v>36.093439268506671</c:v>
                </c:pt>
                <c:pt idx="17439">
                  <c:v>36.118512862070531</c:v>
                </c:pt>
                <c:pt idx="17440">
                  <c:v>36.143603873899515</c:v>
                </c:pt>
                <c:pt idx="17441">
                  <c:v>36.168712315830668</c:v>
                </c:pt>
                <c:pt idx="17442">
                  <c:v>36.193838200498767</c:v>
                </c:pt>
                <c:pt idx="17443">
                  <c:v>36.218981539757863</c:v>
                </c:pt>
                <c:pt idx="17444">
                  <c:v>36.244142345733401</c:v>
                </c:pt>
                <c:pt idx="17445">
                  <c:v>36.269320630295375</c:v>
                </c:pt>
                <c:pt idx="17446">
                  <c:v>36.294516406113701</c:v>
                </c:pt>
                <c:pt idx="17447">
                  <c:v>36.319729685075394</c:v>
                </c:pt>
                <c:pt idx="17448">
                  <c:v>36.344960479075198</c:v>
                </c:pt>
                <c:pt idx="17449">
                  <c:v>36.370208800809451</c:v>
                </c:pt>
                <c:pt idx="17450">
                  <c:v>36.395474662189976</c:v>
                </c:pt>
                <c:pt idx="17451">
                  <c:v>36.420758075136305</c:v>
                </c:pt>
                <c:pt idx="17452">
                  <c:v>36.446059052371261</c:v>
                </c:pt>
                <c:pt idx="17453">
                  <c:v>36.471377605831506</c:v>
                </c:pt>
                <c:pt idx="17454">
                  <c:v>36.496713747461435</c:v>
                </c:pt>
                <c:pt idx="17455">
                  <c:v>36.522067490010407</c:v>
                </c:pt>
                <c:pt idx="17456">
                  <c:v>36.547438845439963</c:v>
                </c:pt>
                <c:pt idx="17457">
                  <c:v>36.572827825985527</c:v>
                </c:pt>
                <c:pt idx="17458">
                  <c:v>36.598234443624733</c:v>
                </c:pt>
                <c:pt idx="17459">
                  <c:v>36.623658711142376</c:v>
                </c:pt>
                <c:pt idx="17460">
                  <c:v>36.649100640533298</c:v>
                </c:pt>
                <c:pt idx="17461">
                  <c:v>36.674560243800094</c:v>
                </c:pt>
                <c:pt idx="17462">
                  <c:v>36.700037533754255</c:v>
                </c:pt>
                <c:pt idx="17463">
                  <c:v>36.725532522415605</c:v>
                </c:pt>
                <c:pt idx="17464">
                  <c:v>36.7510452218118</c:v>
                </c:pt>
                <c:pt idx="17465">
                  <c:v>36.776575644781019</c:v>
                </c:pt>
                <c:pt idx="17466">
                  <c:v>36.802123803368183</c:v>
                </c:pt>
                <c:pt idx="17467">
                  <c:v>36.827689709626007</c:v>
                </c:pt>
                <c:pt idx="17468">
                  <c:v>36.853273376419459</c:v>
                </c:pt>
                <c:pt idx="17469">
                  <c:v>36.878874815818577</c:v>
                </c:pt>
                <c:pt idx="17470">
                  <c:v>36.904494039901209</c:v>
                </c:pt>
                <c:pt idx="17471">
                  <c:v>36.930131061559152</c:v>
                </c:pt>
                <c:pt idx="17472">
                  <c:v>36.955785892887619</c:v>
                </c:pt>
                <c:pt idx="17473">
                  <c:v>36.981458546258722</c:v>
                </c:pt>
                <c:pt idx="17474">
                  <c:v>37.007149033783925</c:v>
                </c:pt>
                <c:pt idx="17475">
                  <c:v>37.032857368390871</c:v>
                </c:pt>
                <c:pt idx="17476">
                  <c:v>37.058583562208419</c:v>
                </c:pt>
                <c:pt idx="17477">
                  <c:v>37.084327627373284</c:v>
                </c:pt>
                <c:pt idx="17478">
                  <c:v>37.110089576840075</c:v>
                </c:pt>
                <c:pt idx="17479">
                  <c:v>37.13586942276293</c:v>
                </c:pt>
                <c:pt idx="17480">
                  <c:v>37.16166717730389</c:v>
                </c:pt>
                <c:pt idx="17481">
                  <c:v>37.187482853444571</c:v>
                </c:pt>
                <c:pt idx="17482">
                  <c:v>37.213316463364478</c:v>
                </c:pt>
                <c:pt idx="17483">
                  <c:v>37.23916801925099</c:v>
                </c:pt>
                <c:pt idx="17484">
                  <c:v>37.265037534112821</c:v>
                </c:pt>
                <c:pt idx="17485">
                  <c:v>37.290925020154852</c:v>
                </c:pt>
                <c:pt idx="17486">
                  <c:v>37.316830489589897</c:v>
                </c:pt>
                <c:pt idx="17487">
                  <c:v>37.342753955453787</c:v>
                </c:pt>
                <c:pt idx="17488">
                  <c:v>37.368695429976867</c:v>
                </c:pt>
                <c:pt idx="17489">
                  <c:v>37.394654925669499</c:v>
                </c:pt>
                <c:pt idx="17490">
                  <c:v>37.420632454778456</c:v>
                </c:pt>
                <c:pt idx="17491">
                  <c:v>37.446628030375834</c:v>
                </c:pt>
                <c:pt idx="17492">
                  <c:v>37.472641664725998</c:v>
                </c:pt>
                <c:pt idx="17493">
                  <c:v>37.498673370101265</c:v>
                </c:pt>
                <c:pt idx="17494">
                  <c:v>37.524723159600995</c:v>
                </c:pt>
                <c:pt idx="17495">
                  <c:v>37.55079104551514</c:v>
                </c:pt>
                <c:pt idx="17496">
                  <c:v>37.576877040141589</c:v>
                </c:pt>
                <c:pt idx="17497">
                  <c:v>37.602981156607044</c:v>
                </c:pt>
                <c:pt idx="17498">
                  <c:v>37.629103407227063</c:v>
                </c:pt>
                <c:pt idx="17499">
                  <c:v>37.65524380432521</c:v>
                </c:pt>
                <c:pt idx="17500">
                  <c:v>37.681402361055532</c:v>
                </c:pt>
                <c:pt idx="17501">
                  <c:v>37.7075790897593</c:v>
                </c:pt>
                <c:pt idx="17502">
                  <c:v>37.733774003060311</c:v>
                </c:pt>
                <c:pt idx="17503">
                  <c:v>37.759987113316406</c:v>
                </c:pt>
                <c:pt idx="17504">
                  <c:v>37.786218433718233</c:v>
                </c:pt>
                <c:pt idx="17505">
                  <c:v>37.812467976641372</c:v>
                </c:pt>
                <c:pt idx="17506">
                  <c:v>37.838735754469432</c:v>
                </c:pt>
                <c:pt idx="17507">
                  <c:v>37.865021780420577</c:v>
                </c:pt>
                <c:pt idx="17508">
                  <c:v>37.891326066896191</c:v>
                </c:pt>
                <c:pt idx="17509">
                  <c:v>37.91764862630572</c:v>
                </c:pt>
                <c:pt idx="17510">
                  <c:v>37.943989471894881</c:v>
                </c:pt>
                <c:pt idx="17511">
                  <c:v>37.970348616090924</c:v>
                </c:pt>
                <c:pt idx="17512">
                  <c:v>37.996726071329178</c:v>
                </c:pt>
              </c:numCache>
            </c:numRef>
          </c:xVal>
          <c:yVal>
            <c:numRef>
              <c:f>Grid!$G$2:$G$22512</c:f>
              <c:numCache>
                <c:formatCode>General</c:formatCode>
                <c:ptCount val="17513"/>
                <c:pt idx="0">
                  <c:v>-0.61432501896232072</c:v>
                </c:pt>
                <c:pt idx="1">
                  <c:v>-0.61432501251557292</c:v>
                </c:pt>
                <c:pt idx="2">
                  <c:v>-0.61432501252580474</c:v>
                </c:pt>
                <c:pt idx="3">
                  <c:v>-0.61432501896232072</c:v>
                </c:pt>
                <c:pt idx="4">
                  <c:v>-0.64999904099445616</c:v>
                </c:pt>
                <c:pt idx="5">
                  <c:v>-0.64999904099445616</c:v>
                </c:pt>
                <c:pt idx="6">
                  <c:v>-0.64999904780474249</c:v>
                </c:pt>
                <c:pt idx="7">
                  <c:v>-0.64999904100468797</c:v>
                </c:pt>
                <c:pt idx="8">
                  <c:v>-0.64999904099445616</c:v>
                </c:pt>
                <c:pt idx="9">
                  <c:v>-0.64999904780474249</c:v>
                </c:pt>
                <c:pt idx="10">
                  <c:v>-0.64999904099445616</c:v>
                </c:pt>
                <c:pt idx="11">
                  <c:v>-0.64999904099445616</c:v>
                </c:pt>
                <c:pt idx="12">
                  <c:v>-0.64999904099445616</c:v>
                </c:pt>
                <c:pt idx="13">
                  <c:v>-0.64999904780474249</c:v>
                </c:pt>
                <c:pt idx="14">
                  <c:v>-0.64999904099445616</c:v>
                </c:pt>
                <c:pt idx="15">
                  <c:v>-0.64999904100468797</c:v>
                </c:pt>
                <c:pt idx="16">
                  <c:v>-0.64999904780474249</c:v>
                </c:pt>
                <c:pt idx="17">
                  <c:v>-0.64999904099445616</c:v>
                </c:pt>
                <c:pt idx="18">
                  <c:v>-0.64999904099445616</c:v>
                </c:pt>
                <c:pt idx="19">
                  <c:v>-0.64999904780474249</c:v>
                </c:pt>
                <c:pt idx="20">
                  <c:v>-0.64999904099445616</c:v>
                </c:pt>
                <c:pt idx="21">
                  <c:v>-0.64999904099445616</c:v>
                </c:pt>
                <c:pt idx="22">
                  <c:v>-0.64999904781497431</c:v>
                </c:pt>
                <c:pt idx="23">
                  <c:v>-0.64999904099445616</c:v>
                </c:pt>
                <c:pt idx="24">
                  <c:v>-0.64999904099445616</c:v>
                </c:pt>
                <c:pt idx="25">
                  <c:v>-0.64999904780474249</c:v>
                </c:pt>
                <c:pt idx="26">
                  <c:v>-0.64999904099445616</c:v>
                </c:pt>
                <c:pt idx="27">
                  <c:v>-0.64999904099445616</c:v>
                </c:pt>
                <c:pt idx="28">
                  <c:v>-0.64999904099445616</c:v>
                </c:pt>
                <c:pt idx="29">
                  <c:v>-0.64999904780474249</c:v>
                </c:pt>
                <c:pt idx="30">
                  <c:v>-0.64999904100468797</c:v>
                </c:pt>
                <c:pt idx="31">
                  <c:v>-0.64999904099445616</c:v>
                </c:pt>
                <c:pt idx="32">
                  <c:v>-0.64999904780474249</c:v>
                </c:pt>
                <c:pt idx="33">
                  <c:v>-0.64999904099445616</c:v>
                </c:pt>
                <c:pt idx="34">
                  <c:v>-0.68374236199198768</c:v>
                </c:pt>
                <c:pt idx="35">
                  <c:v>-0.68374236916604736</c:v>
                </c:pt>
                <c:pt idx="36">
                  <c:v>-0.68374236199198768</c:v>
                </c:pt>
                <c:pt idx="37">
                  <c:v>-0.68374236199198768</c:v>
                </c:pt>
                <c:pt idx="38">
                  <c:v>-0.68374236916604736</c:v>
                </c:pt>
                <c:pt idx="39">
                  <c:v>-0.68374236199198768</c:v>
                </c:pt>
                <c:pt idx="40">
                  <c:v>-0.68374236200221949</c:v>
                </c:pt>
                <c:pt idx="41">
                  <c:v>-0.68374236199198768</c:v>
                </c:pt>
                <c:pt idx="42">
                  <c:v>-0.68374236915581554</c:v>
                </c:pt>
                <c:pt idx="43">
                  <c:v>-0.68374236200221949</c:v>
                </c:pt>
                <c:pt idx="44">
                  <c:v>-0.68374236199198768</c:v>
                </c:pt>
                <c:pt idx="45">
                  <c:v>-0.68374236915581554</c:v>
                </c:pt>
                <c:pt idx="46">
                  <c:v>-0.68374236200221949</c:v>
                </c:pt>
                <c:pt idx="47">
                  <c:v>-0.68374236199198768</c:v>
                </c:pt>
                <c:pt idx="48">
                  <c:v>-0.68374236916604736</c:v>
                </c:pt>
                <c:pt idx="49">
                  <c:v>-0.68374236199198768</c:v>
                </c:pt>
                <c:pt idx="50">
                  <c:v>-0.68374236199198768</c:v>
                </c:pt>
                <c:pt idx="51">
                  <c:v>-0.68374236916604736</c:v>
                </c:pt>
                <c:pt idx="52">
                  <c:v>-0.68374236199198768</c:v>
                </c:pt>
                <c:pt idx="53">
                  <c:v>-0.68374236199198768</c:v>
                </c:pt>
                <c:pt idx="54">
                  <c:v>-0.68374236916604736</c:v>
                </c:pt>
                <c:pt idx="55">
                  <c:v>-0.68374236199198768</c:v>
                </c:pt>
                <c:pt idx="56">
                  <c:v>-0.68374236199198768</c:v>
                </c:pt>
                <c:pt idx="57">
                  <c:v>-0.68374236200221949</c:v>
                </c:pt>
                <c:pt idx="58">
                  <c:v>-0.68374236915581554</c:v>
                </c:pt>
                <c:pt idx="59">
                  <c:v>-0.68374236200221949</c:v>
                </c:pt>
                <c:pt idx="60">
                  <c:v>-0.68374236199198768</c:v>
                </c:pt>
                <c:pt idx="61">
                  <c:v>-0.68374236915581554</c:v>
                </c:pt>
                <c:pt idx="62">
                  <c:v>-0.68374236200221949</c:v>
                </c:pt>
                <c:pt idx="63">
                  <c:v>-0.68374236199198768</c:v>
                </c:pt>
                <c:pt idx="64">
                  <c:v>-0.71191077473119901</c:v>
                </c:pt>
                <c:pt idx="65">
                  <c:v>-0.71191076728247193</c:v>
                </c:pt>
                <c:pt idx="66">
                  <c:v>-0.71191076727224012</c:v>
                </c:pt>
                <c:pt idx="67">
                  <c:v>-0.71191077473119901</c:v>
                </c:pt>
                <c:pt idx="68">
                  <c:v>-0.71191076727224012</c:v>
                </c:pt>
                <c:pt idx="69">
                  <c:v>-0.71191076728247193</c:v>
                </c:pt>
                <c:pt idx="70">
                  <c:v>-0.71191077473119901</c:v>
                </c:pt>
                <c:pt idx="71">
                  <c:v>-0.71191076727224012</c:v>
                </c:pt>
                <c:pt idx="72">
                  <c:v>-0.71191076728247193</c:v>
                </c:pt>
                <c:pt idx="73">
                  <c:v>-0.71191076727224012</c:v>
                </c:pt>
                <c:pt idx="74">
                  <c:v>-0.71191077473119901</c:v>
                </c:pt>
                <c:pt idx="75">
                  <c:v>-0.71191076728247193</c:v>
                </c:pt>
                <c:pt idx="76">
                  <c:v>-0.71191076727224012</c:v>
                </c:pt>
                <c:pt idx="77">
                  <c:v>-0.71191077473119901</c:v>
                </c:pt>
                <c:pt idx="78">
                  <c:v>-0.71191076728247193</c:v>
                </c:pt>
                <c:pt idx="79">
                  <c:v>-0.71191076727224012</c:v>
                </c:pt>
                <c:pt idx="80">
                  <c:v>-0.71191077473119901</c:v>
                </c:pt>
                <c:pt idx="81">
                  <c:v>-0.71191076727224012</c:v>
                </c:pt>
                <c:pt idx="82">
                  <c:v>-0.71191076728247193</c:v>
                </c:pt>
                <c:pt idx="83">
                  <c:v>-0.71191077473119901</c:v>
                </c:pt>
                <c:pt idx="84">
                  <c:v>-0.71191076727224012</c:v>
                </c:pt>
                <c:pt idx="85">
                  <c:v>-0.71191076728247193</c:v>
                </c:pt>
                <c:pt idx="86">
                  <c:v>-0.71191076727224012</c:v>
                </c:pt>
                <c:pt idx="87">
                  <c:v>-0.71191077473119901</c:v>
                </c:pt>
                <c:pt idx="88">
                  <c:v>-0.71191076727224012</c:v>
                </c:pt>
                <c:pt idx="89">
                  <c:v>-0.71191076728247193</c:v>
                </c:pt>
                <c:pt idx="90">
                  <c:v>-0.71191077473119901</c:v>
                </c:pt>
                <c:pt idx="91">
                  <c:v>-0.71191076727224012</c:v>
                </c:pt>
                <c:pt idx="92">
                  <c:v>-0.71191076728247193</c:v>
                </c:pt>
                <c:pt idx="93">
                  <c:v>-0.71191077473119901</c:v>
                </c:pt>
                <c:pt idx="94">
                  <c:v>-0.72882441234732442</c:v>
                </c:pt>
                <c:pt idx="95">
                  <c:v>-0.72882441234732442</c:v>
                </c:pt>
                <c:pt idx="96">
                  <c:v>-0.72882441997326219</c:v>
                </c:pt>
                <c:pt idx="97">
                  <c:v>-0.72882441234732442</c:v>
                </c:pt>
                <c:pt idx="98">
                  <c:v>-0.72882441234732442</c:v>
                </c:pt>
                <c:pt idx="99">
                  <c:v>-0.72882441998349401</c:v>
                </c:pt>
                <c:pt idx="100">
                  <c:v>-0.72882441234732442</c:v>
                </c:pt>
                <c:pt idx="101">
                  <c:v>-0.72882441234732442</c:v>
                </c:pt>
                <c:pt idx="102">
                  <c:v>-0.72882441234732442</c:v>
                </c:pt>
                <c:pt idx="103">
                  <c:v>-0.72882441997326219</c:v>
                </c:pt>
                <c:pt idx="104">
                  <c:v>-0.72882441234732442</c:v>
                </c:pt>
                <c:pt idx="105">
                  <c:v>-0.72882441234732442</c:v>
                </c:pt>
                <c:pt idx="106">
                  <c:v>-0.72882441998349401</c:v>
                </c:pt>
                <c:pt idx="107">
                  <c:v>-0.72882441234732442</c:v>
                </c:pt>
                <c:pt idx="108">
                  <c:v>-0.72882441233709261</c:v>
                </c:pt>
                <c:pt idx="109">
                  <c:v>-0.72882441998349401</c:v>
                </c:pt>
                <c:pt idx="110">
                  <c:v>-0.72882441234732442</c:v>
                </c:pt>
                <c:pt idx="111">
                  <c:v>-0.72882441234732442</c:v>
                </c:pt>
                <c:pt idx="112">
                  <c:v>-0.72882441998349401</c:v>
                </c:pt>
                <c:pt idx="113">
                  <c:v>-0.72882441234732442</c:v>
                </c:pt>
                <c:pt idx="114">
                  <c:v>-0.72882441234732442</c:v>
                </c:pt>
                <c:pt idx="115">
                  <c:v>-0.72882441997326219</c:v>
                </c:pt>
                <c:pt idx="116">
                  <c:v>-0.72882441234732442</c:v>
                </c:pt>
                <c:pt idx="117">
                  <c:v>-0.72882441234732442</c:v>
                </c:pt>
                <c:pt idx="118">
                  <c:v>-0.72882441234732442</c:v>
                </c:pt>
                <c:pt idx="119">
                  <c:v>-0.72882441998349401</c:v>
                </c:pt>
                <c:pt idx="120">
                  <c:v>-0.72882441233709261</c:v>
                </c:pt>
                <c:pt idx="121">
                  <c:v>-0.72882441234732442</c:v>
                </c:pt>
                <c:pt idx="122">
                  <c:v>-0.72882441998349401</c:v>
                </c:pt>
                <c:pt idx="123">
                  <c:v>-0.72882441234732442</c:v>
                </c:pt>
                <c:pt idx="124">
                  <c:v>-0.73582613964531363</c:v>
                </c:pt>
                <c:pt idx="125">
                  <c:v>-0.73582614734461127</c:v>
                </c:pt>
                <c:pt idx="126">
                  <c:v>-0.73582613964531363</c:v>
                </c:pt>
                <c:pt idx="127">
                  <c:v>-0.73582613964531363</c:v>
                </c:pt>
                <c:pt idx="128">
                  <c:v>-0.73582614734461127</c:v>
                </c:pt>
                <c:pt idx="129">
                  <c:v>-0.73582613964531363</c:v>
                </c:pt>
                <c:pt idx="130">
                  <c:v>-0.73582613963508181</c:v>
                </c:pt>
                <c:pt idx="131">
                  <c:v>-0.73582613964531363</c:v>
                </c:pt>
                <c:pt idx="132">
                  <c:v>-0.73582614735484309</c:v>
                </c:pt>
                <c:pt idx="133">
                  <c:v>-0.73582613963508181</c:v>
                </c:pt>
                <c:pt idx="134">
                  <c:v>-0.73582613964531363</c:v>
                </c:pt>
                <c:pt idx="135">
                  <c:v>-0.73582614735484309</c:v>
                </c:pt>
                <c:pt idx="136">
                  <c:v>-0.73582613963508181</c:v>
                </c:pt>
                <c:pt idx="137">
                  <c:v>-0.73582613964531363</c:v>
                </c:pt>
                <c:pt idx="138">
                  <c:v>-0.73582614735484309</c:v>
                </c:pt>
                <c:pt idx="139">
                  <c:v>-0.73582613963508181</c:v>
                </c:pt>
                <c:pt idx="140">
                  <c:v>-0.73582613964531363</c:v>
                </c:pt>
                <c:pt idx="141">
                  <c:v>-0.73582614734461127</c:v>
                </c:pt>
                <c:pt idx="142">
                  <c:v>-0.73582613964531363</c:v>
                </c:pt>
                <c:pt idx="143">
                  <c:v>-0.73582613964531363</c:v>
                </c:pt>
                <c:pt idx="144">
                  <c:v>-0.73582614734461127</c:v>
                </c:pt>
                <c:pt idx="145">
                  <c:v>-0.73582613964531363</c:v>
                </c:pt>
                <c:pt idx="146">
                  <c:v>-0.73582613964531363</c:v>
                </c:pt>
                <c:pt idx="147">
                  <c:v>-0.73582613963508181</c:v>
                </c:pt>
                <c:pt idx="148">
                  <c:v>-0.73582614735484309</c:v>
                </c:pt>
                <c:pt idx="149">
                  <c:v>-0.73582613963508181</c:v>
                </c:pt>
                <c:pt idx="150">
                  <c:v>-0.73582613964531363</c:v>
                </c:pt>
                <c:pt idx="151">
                  <c:v>-0.73582614735484309</c:v>
                </c:pt>
                <c:pt idx="152">
                  <c:v>-0.73582613963508181</c:v>
                </c:pt>
                <c:pt idx="153">
                  <c:v>-0.73582613964531363</c:v>
                </c:pt>
                <c:pt idx="154">
                  <c:v>-0.73749762615332759</c:v>
                </c:pt>
                <c:pt idx="155">
                  <c:v>-0.73749761842628558</c:v>
                </c:pt>
                <c:pt idx="156">
                  <c:v>-0.73749761842628558</c:v>
                </c:pt>
                <c:pt idx="157">
                  <c:v>-0.73749762614309577</c:v>
                </c:pt>
                <c:pt idx="158">
                  <c:v>-0.73749761842628558</c:v>
                </c:pt>
                <c:pt idx="159">
                  <c:v>-0.73749761842628558</c:v>
                </c:pt>
                <c:pt idx="160">
                  <c:v>-0.73749762615332759</c:v>
                </c:pt>
                <c:pt idx="161">
                  <c:v>-0.73749761842628558</c:v>
                </c:pt>
                <c:pt idx="162">
                  <c:v>-0.73749761842628558</c:v>
                </c:pt>
                <c:pt idx="163">
                  <c:v>-0.73749761842628558</c:v>
                </c:pt>
                <c:pt idx="164">
                  <c:v>-0.73749762615332759</c:v>
                </c:pt>
                <c:pt idx="165">
                  <c:v>-0.73749761841605377</c:v>
                </c:pt>
                <c:pt idx="166">
                  <c:v>-0.73749761842628558</c:v>
                </c:pt>
                <c:pt idx="167">
                  <c:v>-0.73749762615332759</c:v>
                </c:pt>
                <c:pt idx="168">
                  <c:v>-0.73749761842628558</c:v>
                </c:pt>
                <c:pt idx="169">
                  <c:v>-0.73749761842628558</c:v>
                </c:pt>
                <c:pt idx="170">
                  <c:v>-0.73749762615332759</c:v>
                </c:pt>
                <c:pt idx="171">
                  <c:v>-0.73749761842628558</c:v>
                </c:pt>
                <c:pt idx="172">
                  <c:v>-0.73749761841605377</c:v>
                </c:pt>
                <c:pt idx="173">
                  <c:v>-0.73749762615332759</c:v>
                </c:pt>
                <c:pt idx="174">
                  <c:v>-0.73749761842628558</c:v>
                </c:pt>
                <c:pt idx="175">
                  <c:v>-0.73749761842628558</c:v>
                </c:pt>
                <c:pt idx="176">
                  <c:v>-0.73749761842628558</c:v>
                </c:pt>
                <c:pt idx="177">
                  <c:v>-0.73749762615332759</c:v>
                </c:pt>
                <c:pt idx="178">
                  <c:v>-0.73749761842628558</c:v>
                </c:pt>
                <c:pt idx="179">
                  <c:v>-0.73749761842628558</c:v>
                </c:pt>
                <c:pt idx="180">
                  <c:v>-0.73749762614309577</c:v>
                </c:pt>
                <c:pt idx="181">
                  <c:v>-0.73749761842628558</c:v>
                </c:pt>
                <c:pt idx="182">
                  <c:v>-0.73749761842628558</c:v>
                </c:pt>
                <c:pt idx="183">
                  <c:v>-0.73749762615332759</c:v>
                </c:pt>
                <c:pt idx="184">
                  <c:v>-0.7365989631785208</c:v>
                </c:pt>
                <c:pt idx="185">
                  <c:v>-0.73659896318875262</c:v>
                </c:pt>
                <c:pt idx="186">
                  <c:v>-0.73659897089614734</c:v>
                </c:pt>
                <c:pt idx="187">
                  <c:v>-0.7365989631785208</c:v>
                </c:pt>
                <c:pt idx="188">
                  <c:v>-0.73659896318875262</c:v>
                </c:pt>
                <c:pt idx="189">
                  <c:v>-0.73659897089614734</c:v>
                </c:pt>
                <c:pt idx="190">
                  <c:v>-0.7365989631785208</c:v>
                </c:pt>
                <c:pt idx="191">
                  <c:v>-0.73659896318875262</c:v>
                </c:pt>
                <c:pt idx="192">
                  <c:v>-0.7365989631785208</c:v>
                </c:pt>
                <c:pt idx="193">
                  <c:v>-0.73659897089614734</c:v>
                </c:pt>
                <c:pt idx="194">
                  <c:v>-0.73659896318875262</c:v>
                </c:pt>
                <c:pt idx="195">
                  <c:v>-0.7365989631785208</c:v>
                </c:pt>
                <c:pt idx="196">
                  <c:v>-0.73659897089614734</c:v>
                </c:pt>
                <c:pt idx="197">
                  <c:v>-0.73659896318875262</c:v>
                </c:pt>
                <c:pt idx="198">
                  <c:v>-0.7365989631785208</c:v>
                </c:pt>
                <c:pt idx="199">
                  <c:v>-0.73659897089614734</c:v>
                </c:pt>
                <c:pt idx="200">
                  <c:v>-0.73659896318875262</c:v>
                </c:pt>
                <c:pt idx="201">
                  <c:v>-0.7365989631785208</c:v>
                </c:pt>
                <c:pt idx="202">
                  <c:v>-0.73659897089614734</c:v>
                </c:pt>
                <c:pt idx="203">
                  <c:v>-0.73659896318875262</c:v>
                </c:pt>
                <c:pt idx="204">
                  <c:v>-0.7365989631785208</c:v>
                </c:pt>
                <c:pt idx="205">
                  <c:v>-0.73659897089614734</c:v>
                </c:pt>
                <c:pt idx="206">
                  <c:v>-0.73659896318875262</c:v>
                </c:pt>
                <c:pt idx="207">
                  <c:v>-0.7365989631785208</c:v>
                </c:pt>
                <c:pt idx="208">
                  <c:v>-0.7365989631785208</c:v>
                </c:pt>
                <c:pt idx="209">
                  <c:v>-0.73659897090637916</c:v>
                </c:pt>
                <c:pt idx="210">
                  <c:v>-0.7365989631785208</c:v>
                </c:pt>
                <c:pt idx="211">
                  <c:v>-0.7365989631785208</c:v>
                </c:pt>
                <c:pt idx="212">
                  <c:v>-0.73659897090637916</c:v>
                </c:pt>
                <c:pt idx="213">
                  <c:v>-0.7365989631785208</c:v>
                </c:pt>
                <c:pt idx="214">
                  <c:v>-0.73199220949758448</c:v>
                </c:pt>
                <c:pt idx="215">
                  <c:v>-0.73199221716694429</c:v>
                </c:pt>
                <c:pt idx="216">
                  <c:v>-0.73199220948735266</c:v>
                </c:pt>
                <c:pt idx="217">
                  <c:v>-0.73199220949758448</c:v>
                </c:pt>
                <c:pt idx="218">
                  <c:v>-0.73199221716694429</c:v>
                </c:pt>
                <c:pt idx="219">
                  <c:v>-0.73199220949758448</c:v>
                </c:pt>
                <c:pt idx="220">
                  <c:v>-0.73199220949758448</c:v>
                </c:pt>
                <c:pt idx="221">
                  <c:v>-0.73199220948735266</c:v>
                </c:pt>
                <c:pt idx="222">
                  <c:v>-0.73199221716694429</c:v>
                </c:pt>
                <c:pt idx="223">
                  <c:v>-0.73199220949758448</c:v>
                </c:pt>
                <c:pt idx="224">
                  <c:v>-0.73199220949758448</c:v>
                </c:pt>
                <c:pt idx="225">
                  <c:v>-0.73199221716694429</c:v>
                </c:pt>
                <c:pt idx="226">
                  <c:v>-0.73199220948735266</c:v>
                </c:pt>
                <c:pt idx="227">
                  <c:v>-0.73199220949758448</c:v>
                </c:pt>
                <c:pt idx="228">
                  <c:v>-0.73199221716694429</c:v>
                </c:pt>
                <c:pt idx="229">
                  <c:v>-0.73199220949758448</c:v>
                </c:pt>
                <c:pt idx="230">
                  <c:v>-0.73199220949758448</c:v>
                </c:pt>
                <c:pt idx="231">
                  <c:v>-0.73199221715671248</c:v>
                </c:pt>
                <c:pt idx="232">
                  <c:v>-0.73199220949758448</c:v>
                </c:pt>
                <c:pt idx="233">
                  <c:v>-0.73199220949758448</c:v>
                </c:pt>
                <c:pt idx="234">
                  <c:v>-0.73199221716694429</c:v>
                </c:pt>
                <c:pt idx="235">
                  <c:v>-0.73199220949758448</c:v>
                </c:pt>
                <c:pt idx="236">
                  <c:v>-0.73199220948735266</c:v>
                </c:pt>
                <c:pt idx="237">
                  <c:v>-0.73199220949758448</c:v>
                </c:pt>
                <c:pt idx="238">
                  <c:v>-0.73199221716694429</c:v>
                </c:pt>
                <c:pt idx="239">
                  <c:v>-0.73199220949758448</c:v>
                </c:pt>
                <c:pt idx="240">
                  <c:v>-0.73199220949758448</c:v>
                </c:pt>
                <c:pt idx="241">
                  <c:v>-0.73199221715671248</c:v>
                </c:pt>
                <c:pt idx="242">
                  <c:v>-0.73199220949758448</c:v>
                </c:pt>
                <c:pt idx="243">
                  <c:v>-0.73199220949758448</c:v>
                </c:pt>
                <c:pt idx="244">
                  <c:v>-0.72822081776772429</c:v>
                </c:pt>
                <c:pt idx="245">
                  <c:v>-0.72822081014811069</c:v>
                </c:pt>
                <c:pt idx="246">
                  <c:v>-0.72822081013787887</c:v>
                </c:pt>
                <c:pt idx="247">
                  <c:v>-0.72822081776772429</c:v>
                </c:pt>
                <c:pt idx="248">
                  <c:v>-0.72822081013787887</c:v>
                </c:pt>
                <c:pt idx="249">
                  <c:v>-0.72822081014811069</c:v>
                </c:pt>
                <c:pt idx="250">
                  <c:v>-0.72822081776772429</c:v>
                </c:pt>
                <c:pt idx="251">
                  <c:v>-0.72822081013787887</c:v>
                </c:pt>
                <c:pt idx="252">
                  <c:v>-0.72822081014811069</c:v>
                </c:pt>
                <c:pt idx="253">
                  <c:v>-0.72822081013787887</c:v>
                </c:pt>
                <c:pt idx="254">
                  <c:v>-0.72822081776772429</c:v>
                </c:pt>
                <c:pt idx="255">
                  <c:v>-0.72822081014811069</c:v>
                </c:pt>
                <c:pt idx="256">
                  <c:v>-0.72822081013787887</c:v>
                </c:pt>
                <c:pt idx="257">
                  <c:v>-0.72822081776772429</c:v>
                </c:pt>
                <c:pt idx="258">
                  <c:v>-0.72822081014811069</c:v>
                </c:pt>
                <c:pt idx="259">
                  <c:v>-0.72822081013787887</c:v>
                </c:pt>
                <c:pt idx="260">
                  <c:v>-0.72822081776772429</c:v>
                </c:pt>
                <c:pt idx="261">
                  <c:v>-0.72822081013787887</c:v>
                </c:pt>
                <c:pt idx="262">
                  <c:v>-0.72822081014811069</c:v>
                </c:pt>
                <c:pt idx="263">
                  <c:v>-0.72822081776772429</c:v>
                </c:pt>
                <c:pt idx="264">
                  <c:v>-0.72822081013787887</c:v>
                </c:pt>
                <c:pt idx="265">
                  <c:v>-0.72822081014811069</c:v>
                </c:pt>
                <c:pt idx="266">
                  <c:v>-0.72822081013787887</c:v>
                </c:pt>
                <c:pt idx="267">
                  <c:v>-0.72822081776772429</c:v>
                </c:pt>
                <c:pt idx="268">
                  <c:v>-0.72822081013787887</c:v>
                </c:pt>
                <c:pt idx="269">
                  <c:v>-0.72822081014811069</c:v>
                </c:pt>
                <c:pt idx="270">
                  <c:v>-0.72822081776772429</c:v>
                </c:pt>
                <c:pt idx="271">
                  <c:v>-0.72822081013787887</c:v>
                </c:pt>
                <c:pt idx="272">
                  <c:v>-0.72822081014811069</c:v>
                </c:pt>
                <c:pt idx="273">
                  <c:v>-0.72822081776772429</c:v>
                </c:pt>
                <c:pt idx="274">
                  <c:v>-0.73163053830656843</c:v>
                </c:pt>
                <c:pt idx="275">
                  <c:v>-0.73163053831680025</c:v>
                </c:pt>
                <c:pt idx="276">
                  <c:v>-0.73163054597213883</c:v>
                </c:pt>
                <c:pt idx="277">
                  <c:v>-0.73163053830656843</c:v>
                </c:pt>
                <c:pt idx="278">
                  <c:v>-0.73163053830656843</c:v>
                </c:pt>
                <c:pt idx="279">
                  <c:v>-0.73163054598237065</c:v>
                </c:pt>
                <c:pt idx="280">
                  <c:v>-0.73163053830656843</c:v>
                </c:pt>
                <c:pt idx="281">
                  <c:v>-0.73163053830656843</c:v>
                </c:pt>
                <c:pt idx="282">
                  <c:v>-0.73163053830656843</c:v>
                </c:pt>
                <c:pt idx="283">
                  <c:v>-0.73163054598237065</c:v>
                </c:pt>
                <c:pt idx="284">
                  <c:v>-0.73163053830656843</c:v>
                </c:pt>
                <c:pt idx="285">
                  <c:v>-0.73163053830656843</c:v>
                </c:pt>
                <c:pt idx="286">
                  <c:v>-0.73163054597213883</c:v>
                </c:pt>
                <c:pt idx="287">
                  <c:v>-0.73163053831680025</c:v>
                </c:pt>
                <c:pt idx="288">
                  <c:v>-0.73163053830656843</c:v>
                </c:pt>
                <c:pt idx="289">
                  <c:v>-0.73163054597213883</c:v>
                </c:pt>
                <c:pt idx="290">
                  <c:v>-0.73163053831680025</c:v>
                </c:pt>
                <c:pt idx="291">
                  <c:v>-0.73163053830656843</c:v>
                </c:pt>
                <c:pt idx="292">
                  <c:v>-0.73163054597213883</c:v>
                </c:pt>
                <c:pt idx="293">
                  <c:v>-0.73163053830656843</c:v>
                </c:pt>
                <c:pt idx="294">
                  <c:v>-0.73163053831680025</c:v>
                </c:pt>
                <c:pt idx="295">
                  <c:v>-0.73163054597213883</c:v>
                </c:pt>
                <c:pt idx="296">
                  <c:v>-0.73163053830656843</c:v>
                </c:pt>
                <c:pt idx="297">
                  <c:v>-0.73163053830656843</c:v>
                </c:pt>
                <c:pt idx="298">
                  <c:v>-0.73163053831680025</c:v>
                </c:pt>
                <c:pt idx="299">
                  <c:v>-0.73163054597213883</c:v>
                </c:pt>
                <c:pt idx="300">
                  <c:v>-0.73163053830656843</c:v>
                </c:pt>
                <c:pt idx="301">
                  <c:v>-0.73163053830656843</c:v>
                </c:pt>
                <c:pt idx="302">
                  <c:v>-0.73163054598237065</c:v>
                </c:pt>
                <c:pt idx="303">
                  <c:v>-0.73163053830656843</c:v>
                </c:pt>
                <c:pt idx="304">
                  <c:v>-0.74070404259288503</c:v>
                </c:pt>
                <c:pt idx="305">
                  <c:v>-0.74070405034329023</c:v>
                </c:pt>
                <c:pt idx="306">
                  <c:v>-0.74070404259288503</c:v>
                </c:pt>
                <c:pt idx="307">
                  <c:v>-0.74070404258265321</c:v>
                </c:pt>
                <c:pt idx="308">
                  <c:v>-0.74070405035352205</c:v>
                </c:pt>
                <c:pt idx="309">
                  <c:v>-0.74070404258265321</c:v>
                </c:pt>
                <c:pt idx="310">
                  <c:v>-0.74070404259288503</c:v>
                </c:pt>
                <c:pt idx="311">
                  <c:v>-0.74070404259288503</c:v>
                </c:pt>
                <c:pt idx="312">
                  <c:v>-0.74070405034329023</c:v>
                </c:pt>
                <c:pt idx="313">
                  <c:v>-0.74070404259288503</c:v>
                </c:pt>
                <c:pt idx="314">
                  <c:v>-0.74070404258265321</c:v>
                </c:pt>
                <c:pt idx="315">
                  <c:v>-0.74070405035352205</c:v>
                </c:pt>
                <c:pt idx="316">
                  <c:v>-0.74070404258265321</c:v>
                </c:pt>
                <c:pt idx="317">
                  <c:v>-0.74070404259288503</c:v>
                </c:pt>
                <c:pt idx="318">
                  <c:v>-0.74070405034329023</c:v>
                </c:pt>
                <c:pt idx="319">
                  <c:v>-0.74070404259288503</c:v>
                </c:pt>
                <c:pt idx="320">
                  <c:v>-0.74070404259288503</c:v>
                </c:pt>
                <c:pt idx="321">
                  <c:v>-0.74070405034329023</c:v>
                </c:pt>
                <c:pt idx="322">
                  <c:v>-0.74070404259288503</c:v>
                </c:pt>
                <c:pt idx="323">
                  <c:v>-0.74070404258265321</c:v>
                </c:pt>
                <c:pt idx="324">
                  <c:v>-0.74070405035352205</c:v>
                </c:pt>
                <c:pt idx="325">
                  <c:v>-0.74070404258265321</c:v>
                </c:pt>
                <c:pt idx="326">
                  <c:v>-0.74070404259288503</c:v>
                </c:pt>
                <c:pt idx="327">
                  <c:v>-0.74070404259288503</c:v>
                </c:pt>
                <c:pt idx="328">
                  <c:v>-0.74070405034329023</c:v>
                </c:pt>
                <c:pt idx="329">
                  <c:v>-0.74070404259288503</c:v>
                </c:pt>
                <c:pt idx="330">
                  <c:v>-0.74070404258265321</c:v>
                </c:pt>
                <c:pt idx="331">
                  <c:v>-0.74070405035352205</c:v>
                </c:pt>
                <c:pt idx="332">
                  <c:v>-0.74070404258265321</c:v>
                </c:pt>
                <c:pt idx="333">
                  <c:v>-0.74070404259288503</c:v>
                </c:pt>
                <c:pt idx="334">
                  <c:v>-0.75159076371016842</c:v>
                </c:pt>
                <c:pt idx="335">
                  <c:v>-0.75159075583546719</c:v>
                </c:pt>
                <c:pt idx="336">
                  <c:v>-0.75159075583546719</c:v>
                </c:pt>
                <c:pt idx="337">
                  <c:v>-0.75159076371016842</c:v>
                </c:pt>
                <c:pt idx="338">
                  <c:v>-0.75159075583546719</c:v>
                </c:pt>
                <c:pt idx="339">
                  <c:v>-0.75159075584569901</c:v>
                </c:pt>
                <c:pt idx="340">
                  <c:v>-0.75159076371016842</c:v>
                </c:pt>
                <c:pt idx="341">
                  <c:v>-0.75159075583546719</c:v>
                </c:pt>
                <c:pt idx="342">
                  <c:v>-0.75159075583546719</c:v>
                </c:pt>
                <c:pt idx="343">
                  <c:v>-0.75159075583546719</c:v>
                </c:pt>
                <c:pt idx="344">
                  <c:v>-0.75159076371016842</c:v>
                </c:pt>
                <c:pt idx="345">
                  <c:v>-0.75159075583546719</c:v>
                </c:pt>
                <c:pt idx="346">
                  <c:v>-0.75159075583546719</c:v>
                </c:pt>
                <c:pt idx="347">
                  <c:v>-0.75159076371016842</c:v>
                </c:pt>
                <c:pt idx="348">
                  <c:v>-0.75159075584569901</c:v>
                </c:pt>
                <c:pt idx="349">
                  <c:v>-0.75159075583546719</c:v>
                </c:pt>
                <c:pt idx="350">
                  <c:v>-0.75159076371016842</c:v>
                </c:pt>
                <c:pt idx="351">
                  <c:v>-0.75159075583546719</c:v>
                </c:pt>
                <c:pt idx="352">
                  <c:v>-0.75159075583546719</c:v>
                </c:pt>
                <c:pt idx="353">
                  <c:v>-0.75159076371016842</c:v>
                </c:pt>
                <c:pt idx="354">
                  <c:v>-0.75159075583546719</c:v>
                </c:pt>
                <c:pt idx="355">
                  <c:v>-0.75159075583546719</c:v>
                </c:pt>
                <c:pt idx="356">
                  <c:v>-0.75159075583546719</c:v>
                </c:pt>
                <c:pt idx="357">
                  <c:v>-0.75159076371016842</c:v>
                </c:pt>
                <c:pt idx="358">
                  <c:v>-0.75159075583546719</c:v>
                </c:pt>
                <c:pt idx="359">
                  <c:v>-0.75159075584569901</c:v>
                </c:pt>
                <c:pt idx="360">
                  <c:v>-0.75159076371016842</c:v>
                </c:pt>
                <c:pt idx="361">
                  <c:v>-0.75159075583546719</c:v>
                </c:pt>
                <c:pt idx="362">
                  <c:v>-0.75159075583546719</c:v>
                </c:pt>
                <c:pt idx="363">
                  <c:v>-0.75159076371016842</c:v>
                </c:pt>
                <c:pt idx="364">
                  <c:v>-0.76347602674782311</c:v>
                </c:pt>
                <c:pt idx="365">
                  <c:v>-0.7634760267375913</c:v>
                </c:pt>
                <c:pt idx="366">
                  <c:v>-0.76347603474705084</c:v>
                </c:pt>
                <c:pt idx="367">
                  <c:v>-0.76347602674782311</c:v>
                </c:pt>
                <c:pt idx="368">
                  <c:v>-0.7634760267375913</c:v>
                </c:pt>
                <c:pt idx="369">
                  <c:v>-0.76347603474705084</c:v>
                </c:pt>
                <c:pt idx="370">
                  <c:v>-0.7634760267375913</c:v>
                </c:pt>
                <c:pt idx="371">
                  <c:v>-0.76347602674782311</c:v>
                </c:pt>
                <c:pt idx="372">
                  <c:v>-0.76347602674782311</c:v>
                </c:pt>
                <c:pt idx="373">
                  <c:v>-0.76347603473681902</c:v>
                </c:pt>
                <c:pt idx="374">
                  <c:v>-0.76347602674782311</c:v>
                </c:pt>
                <c:pt idx="375">
                  <c:v>-0.76347602674782311</c:v>
                </c:pt>
                <c:pt idx="376">
                  <c:v>-0.76347603473681902</c:v>
                </c:pt>
                <c:pt idx="377">
                  <c:v>-0.76347602674782311</c:v>
                </c:pt>
                <c:pt idx="378">
                  <c:v>-0.76347602674782311</c:v>
                </c:pt>
                <c:pt idx="379">
                  <c:v>-0.76347603473681902</c:v>
                </c:pt>
                <c:pt idx="380">
                  <c:v>-0.76347602674782311</c:v>
                </c:pt>
                <c:pt idx="381">
                  <c:v>-0.7634760267375913</c:v>
                </c:pt>
                <c:pt idx="382">
                  <c:v>-0.76347603474705084</c:v>
                </c:pt>
                <c:pt idx="383">
                  <c:v>-0.76347602674782311</c:v>
                </c:pt>
                <c:pt idx="384">
                  <c:v>-0.7634760267375913</c:v>
                </c:pt>
                <c:pt idx="385">
                  <c:v>-0.76347603474705084</c:v>
                </c:pt>
                <c:pt idx="386">
                  <c:v>-0.76347602674782311</c:v>
                </c:pt>
                <c:pt idx="387">
                  <c:v>-0.7634760267375913</c:v>
                </c:pt>
                <c:pt idx="388">
                  <c:v>-0.76347602674782311</c:v>
                </c:pt>
                <c:pt idx="389">
                  <c:v>-0.76347603473681902</c:v>
                </c:pt>
                <c:pt idx="390">
                  <c:v>-0.76347602674782311</c:v>
                </c:pt>
                <c:pt idx="391">
                  <c:v>-0.76347602674782311</c:v>
                </c:pt>
                <c:pt idx="392">
                  <c:v>-0.76347603473681902</c:v>
                </c:pt>
                <c:pt idx="393">
                  <c:v>-0.76347602674782311</c:v>
                </c:pt>
                <c:pt idx="394">
                  <c:v>-0.77314161084842492</c:v>
                </c:pt>
                <c:pt idx="395">
                  <c:v>-0.77314161894892264</c:v>
                </c:pt>
                <c:pt idx="396">
                  <c:v>-0.77314161084842492</c:v>
                </c:pt>
                <c:pt idx="397">
                  <c:v>-0.77314161084842492</c:v>
                </c:pt>
                <c:pt idx="398">
                  <c:v>-0.77314161894892264</c:v>
                </c:pt>
                <c:pt idx="399">
                  <c:v>-0.77314161083819311</c:v>
                </c:pt>
                <c:pt idx="400">
                  <c:v>-0.77314161084842492</c:v>
                </c:pt>
                <c:pt idx="401">
                  <c:v>-0.77314161084842492</c:v>
                </c:pt>
                <c:pt idx="402">
                  <c:v>-0.77314161894892264</c:v>
                </c:pt>
                <c:pt idx="403">
                  <c:v>-0.77314161084842492</c:v>
                </c:pt>
                <c:pt idx="404">
                  <c:v>-0.77314161084842492</c:v>
                </c:pt>
                <c:pt idx="405">
                  <c:v>-0.77314161894892264</c:v>
                </c:pt>
                <c:pt idx="406">
                  <c:v>-0.77314161084842492</c:v>
                </c:pt>
                <c:pt idx="407">
                  <c:v>-0.77314161084842492</c:v>
                </c:pt>
                <c:pt idx="408">
                  <c:v>-0.77314161893869082</c:v>
                </c:pt>
                <c:pt idx="409">
                  <c:v>-0.77314161084842492</c:v>
                </c:pt>
                <c:pt idx="410">
                  <c:v>-0.77314161084842492</c:v>
                </c:pt>
                <c:pt idx="411">
                  <c:v>-0.77314161894892264</c:v>
                </c:pt>
                <c:pt idx="412">
                  <c:v>-0.77314161084842492</c:v>
                </c:pt>
                <c:pt idx="413">
                  <c:v>-0.77314161084842492</c:v>
                </c:pt>
                <c:pt idx="414">
                  <c:v>-0.77314161894892264</c:v>
                </c:pt>
                <c:pt idx="415">
                  <c:v>-0.77314161084842492</c:v>
                </c:pt>
                <c:pt idx="416">
                  <c:v>-0.77314161084842492</c:v>
                </c:pt>
                <c:pt idx="417">
                  <c:v>-0.77314161084842492</c:v>
                </c:pt>
                <c:pt idx="418">
                  <c:v>-0.77314161894892264</c:v>
                </c:pt>
                <c:pt idx="419">
                  <c:v>-0.77314161083819311</c:v>
                </c:pt>
                <c:pt idx="420">
                  <c:v>-0.77314161084842492</c:v>
                </c:pt>
                <c:pt idx="421">
                  <c:v>-0.77314161894892264</c:v>
                </c:pt>
                <c:pt idx="422">
                  <c:v>-0.77314161084842492</c:v>
                </c:pt>
                <c:pt idx="423">
                  <c:v>-0.77314161084842492</c:v>
                </c:pt>
                <c:pt idx="424">
                  <c:v>-0.78047722537700548</c:v>
                </c:pt>
                <c:pt idx="425">
                  <c:v>-0.7804772171996498</c:v>
                </c:pt>
                <c:pt idx="426">
                  <c:v>-0.7804772171996498</c:v>
                </c:pt>
                <c:pt idx="427">
                  <c:v>-0.78047722537700548</c:v>
                </c:pt>
                <c:pt idx="428">
                  <c:v>-0.7804772171996498</c:v>
                </c:pt>
                <c:pt idx="429">
                  <c:v>-0.7804772171996498</c:v>
                </c:pt>
                <c:pt idx="430">
                  <c:v>-0.78047722537700548</c:v>
                </c:pt>
                <c:pt idx="431">
                  <c:v>-0.78047721718941798</c:v>
                </c:pt>
                <c:pt idx="432">
                  <c:v>-0.7804772171996498</c:v>
                </c:pt>
                <c:pt idx="433">
                  <c:v>-0.7804772171996498</c:v>
                </c:pt>
                <c:pt idx="434">
                  <c:v>-0.78047722537700548</c:v>
                </c:pt>
                <c:pt idx="435">
                  <c:v>-0.7804772171996498</c:v>
                </c:pt>
                <c:pt idx="436">
                  <c:v>-0.7804772171996498</c:v>
                </c:pt>
                <c:pt idx="437">
                  <c:v>-0.78047722537700548</c:v>
                </c:pt>
                <c:pt idx="438">
                  <c:v>-0.7804772171996498</c:v>
                </c:pt>
                <c:pt idx="439">
                  <c:v>-0.7804772171996498</c:v>
                </c:pt>
                <c:pt idx="440">
                  <c:v>-0.78047722537700548</c:v>
                </c:pt>
                <c:pt idx="441">
                  <c:v>-0.7804772171996498</c:v>
                </c:pt>
                <c:pt idx="442">
                  <c:v>-0.7804772171996498</c:v>
                </c:pt>
                <c:pt idx="443">
                  <c:v>-0.78047722537700548</c:v>
                </c:pt>
                <c:pt idx="444">
                  <c:v>-0.7804772171996498</c:v>
                </c:pt>
                <c:pt idx="445">
                  <c:v>-0.7804772171996498</c:v>
                </c:pt>
                <c:pt idx="446">
                  <c:v>-0.78047721718941798</c:v>
                </c:pt>
                <c:pt idx="447">
                  <c:v>-0.78047722537700548</c:v>
                </c:pt>
                <c:pt idx="448">
                  <c:v>-0.7804772171996498</c:v>
                </c:pt>
                <c:pt idx="449">
                  <c:v>-0.7804772171996498</c:v>
                </c:pt>
                <c:pt idx="450">
                  <c:v>-0.78047722537700548</c:v>
                </c:pt>
                <c:pt idx="451">
                  <c:v>-0.7804772171996498</c:v>
                </c:pt>
                <c:pt idx="452">
                  <c:v>-0.7804772171996498</c:v>
                </c:pt>
                <c:pt idx="453">
                  <c:v>-0.78047722537700548</c:v>
                </c:pt>
                <c:pt idx="454">
                  <c:v>-0.78478294215514133</c:v>
                </c:pt>
                <c:pt idx="455">
                  <c:v>-0.78478294216537314</c:v>
                </c:pt>
                <c:pt idx="456">
                  <c:v>-0.7847829503776097</c:v>
                </c:pt>
                <c:pt idx="457">
                  <c:v>-0.78478294216537314</c:v>
                </c:pt>
                <c:pt idx="458">
                  <c:v>-0.78478294215514133</c:v>
                </c:pt>
                <c:pt idx="459">
                  <c:v>-0.78478295038784152</c:v>
                </c:pt>
                <c:pt idx="460">
                  <c:v>-0.78478294215514133</c:v>
                </c:pt>
                <c:pt idx="461">
                  <c:v>-0.78478294216537314</c:v>
                </c:pt>
                <c:pt idx="462">
                  <c:v>-0.78478294215514133</c:v>
                </c:pt>
                <c:pt idx="463">
                  <c:v>-0.78478295038784152</c:v>
                </c:pt>
                <c:pt idx="464">
                  <c:v>-0.78478294215514133</c:v>
                </c:pt>
                <c:pt idx="465">
                  <c:v>-0.78478294216537314</c:v>
                </c:pt>
                <c:pt idx="466">
                  <c:v>-0.7847829503776097</c:v>
                </c:pt>
                <c:pt idx="467">
                  <c:v>-0.78478294216537314</c:v>
                </c:pt>
                <c:pt idx="468">
                  <c:v>-0.78478294215514133</c:v>
                </c:pt>
                <c:pt idx="469">
                  <c:v>-0.7847829503776097</c:v>
                </c:pt>
                <c:pt idx="470">
                  <c:v>-0.78478294216537314</c:v>
                </c:pt>
                <c:pt idx="471">
                  <c:v>-0.78478294215514133</c:v>
                </c:pt>
                <c:pt idx="472">
                  <c:v>-0.78478295038784152</c:v>
                </c:pt>
                <c:pt idx="473">
                  <c:v>-0.78478294215514133</c:v>
                </c:pt>
                <c:pt idx="474">
                  <c:v>-0.78478294216537314</c:v>
                </c:pt>
                <c:pt idx="475">
                  <c:v>-0.7847829503776097</c:v>
                </c:pt>
                <c:pt idx="476">
                  <c:v>-0.78478294216537314</c:v>
                </c:pt>
                <c:pt idx="477">
                  <c:v>-0.78478294215514133</c:v>
                </c:pt>
                <c:pt idx="478">
                  <c:v>-0.78478294216537314</c:v>
                </c:pt>
                <c:pt idx="479">
                  <c:v>-0.7847829503776097</c:v>
                </c:pt>
                <c:pt idx="480">
                  <c:v>-0.78478294216537314</c:v>
                </c:pt>
                <c:pt idx="481">
                  <c:v>-0.78478294215514133</c:v>
                </c:pt>
                <c:pt idx="482">
                  <c:v>-0.78478295038784152</c:v>
                </c:pt>
                <c:pt idx="483">
                  <c:v>-0.78478294215514133</c:v>
                </c:pt>
                <c:pt idx="484">
                  <c:v>-0.79108749792657584</c:v>
                </c:pt>
                <c:pt idx="485">
                  <c:v>-0.79108750621509938</c:v>
                </c:pt>
                <c:pt idx="486">
                  <c:v>-0.79108749792657584</c:v>
                </c:pt>
                <c:pt idx="487">
                  <c:v>-0.79108749792657584</c:v>
                </c:pt>
                <c:pt idx="488">
                  <c:v>-0.79108750620486756</c:v>
                </c:pt>
                <c:pt idx="489">
                  <c:v>-0.79108749792657584</c:v>
                </c:pt>
                <c:pt idx="490">
                  <c:v>-0.79108749792657584</c:v>
                </c:pt>
                <c:pt idx="491">
                  <c:v>-0.79108749792657584</c:v>
                </c:pt>
                <c:pt idx="492">
                  <c:v>-0.79108750621509938</c:v>
                </c:pt>
                <c:pt idx="493">
                  <c:v>-0.79108749792657584</c:v>
                </c:pt>
                <c:pt idx="494">
                  <c:v>-0.79108749792657584</c:v>
                </c:pt>
                <c:pt idx="495">
                  <c:v>-0.79108750621509938</c:v>
                </c:pt>
                <c:pt idx="496">
                  <c:v>-0.79108749792657584</c:v>
                </c:pt>
                <c:pt idx="497">
                  <c:v>-0.79108749792657584</c:v>
                </c:pt>
                <c:pt idx="498">
                  <c:v>-0.79108750621509938</c:v>
                </c:pt>
                <c:pt idx="499">
                  <c:v>-0.79108749791634403</c:v>
                </c:pt>
                <c:pt idx="500">
                  <c:v>-0.79108749792657584</c:v>
                </c:pt>
                <c:pt idx="501">
                  <c:v>-0.79108750621509938</c:v>
                </c:pt>
                <c:pt idx="502">
                  <c:v>-0.79108749792657584</c:v>
                </c:pt>
                <c:pt idx="503">
                  <c:v>-0.79108749792657584</c:v>
                </c:pt>
                <c:pt idx="504">
                  <c:v>-0.79108750621509938</c:v>
                </c:pt>
                <c:pt idx="505">
                  <c:v>-0.79108749792657584</c:v>
                </c:pt>
                <c:pt idx="506">
                  <c:v>-0.79108749792657584</c:v>
                </c:pt>
                <c:pt idx="507">
                  <c:v>-0.79108749792657584</c:v>
                </c:pt>
                <c:pt idx="508">
                  <c:v>-0.79108750620486756</c:v>
                </c:pt>
                <c:pt idx="509">
                  <c:v>-0.79108749792657584</c:v>
                </c:pt>
                <c:pt idx="510">
                  <c:v>-0.79108749792657584</c:v>
                </c:pt>
                <c:pt idx="511">
                  <c:v>-0.79108750621509938</c:v>
                </c:pt>
                <c:pt idx="512">
                  <c:v>-0.79108749792657584</c:v>
                </c:pt>
                <c:pt idx="513">
                  <c:v>-0.79108749792657584</c:v>
                </c:pt>
                <c:pt idx="514">
                  <c:v>-0.80063547770359322</c:v>
                </c:pt>
                <c:pt idx="515">
                  <c:v>-0.80063546930480012</c:v>
                </c:pt>
                <c:pt idx="516">
                  <c:v>-0.80063546931503193</c:v>
                </c:pt>
                <c:pt idx="517">
                  <c:v>-0.80063547770359322</c:v>
                </c:pt>
                <c:pt idx="518">
                  <c:v>-0.80063546930480012</c:v>
                </c:pt>
                <c:pt idx="519">
                  <c:v>-0.80063546931503193</c:v>
                </c:pt>
                <c:pt idx="520">
                  <c:v>-0.80063547770359322</c:v>
                </c:pt>
                <c:pt idx="521">
                  <c:v>-0.80063546930480012</c:v>
                </c:pt>
                <c:pt idx="522">
                  <c:v>-0.80063546931503193</c:v>
                </c:pt>
                <c:pt idx="523">
                  <c:v>-0.80063546931503193</c:v>
                </c:pt>
                <c:pt idx="524">
                  <c:v>-0.80063547769336141</c:v>
                </c:pt>
                <c:pt idx="525">
                  <c:v>-0.80063546931503193</c:v>
                </c:pt>
                <c:pt idx="526">
                  <c:v>-0.80063546931503193</c:v>
                </c:pt>
                <c:pt idx="527">
                  <c:v>-0.80063547769336141</c:v>
                </c:pt>
                <c:pt idx="528">
                  <c:v>-0.80063546931503193</c:v>
                </c:pt>
                <c:pt idx="529">
                  <c:v>-0.80063546931503193</c:v>
                </c:pt>
                <c:pt idx="530">
                  <c:v>-0.80063547769336141</c:v>
                </c:pt>
                <c:pt idx="531">
                  <c:v>-0.80063546931503193</c:v>
                </c:pt>
                <c:pt idx="532">
                  <c:v>-0.80063546931503193</c:v>
                </c:pt>
                <c:pt idx="533">
                  <c:v>-0.80063547769336141</c:v>
                </c:pt>
                <c:pt idx="534">
                  <c:v>-0.80063546931503193</c:v>
                </c:pt>
                <c:pt idx="535">
                  <c:v>-0.80063546931503193</c:v>
                </c:pt>
                <c:pt idx="536">
                  <c:v>-0.80063546930480012</c:v>
                </c:pt>
                <c:pt idx="537">
                  <c:v>-0.80063547770359322</c:v>
                </c:pt>
                <c:pt idx="538">
                  <c:v>-0.80063546931503193</c:v>
                </c:pt>
                <c:pt idx="539">
                  <c:v>-0.80063546930480012</c:v>
                </c:pt>
                <c:pt idx="540">
                  <c:v>-0.80063547770359322</c:v>
                </c:pt>
                <c:pt idx="541">
                  <c:v>-0.80063546931503193</c:v>
                </c:pt>
                <c:pt idx="542">
                  <c:v>-0.80063546930480012</c:v>
                </c:pt>
                <c:pt idx="543">
                  <c:v>-0.80063547770359322</c:v>
                </c:pt>
                <c:pt idx="544">
                  <c:v>-0.81269657301258624</c:v>
                </c:pt>
                <c:pt idx="545">
                  <c:v>-0.81269657300235443</c:v>
                </c:pt>
                <c:pt idx="546">
                  <c:v>-0.81269658152751623</c:v>
                </c:pt>
                <c:pt idx="547">
                  <c:v>-0.81269657300235443</c:v>
                </c:pt>
                <c:pt idx="548">
                  <c:v>-0.81269657301258624</c:v>
                </c:pt>
                <c:pt idx="549">
                  <c:v>-0.81269658151728441</c:v>
                </c:pt>
                <c:pt idx="550">
                  <c:v>-0.81269657301258624</c:v>
                </c:pt>
                <c:pt idx="551">
                  <c:v>-0.81269657300235443</c:v>
                </c:pt>
                <c:pt idx="552">
                  <c:v>-0.81269657301258624</c:v>
                </c:pt>
                <c:pt idx="553">
                  <c:v>-0.81269658151728441</c:v>
                </c:pt>
                <c:pt idx="554">
                  <c:v>-0.81269657301258624</c:v>
                </c:pt>
                <c:pt idx="555">
                  <c:v>-0.81269657300235443</c:v>
                </c:pt>
                <c:pt idx="556">
                  <c:v>-0.81269658152751623</c:v>
                </c:pt>
                <c:pt idx="557">
                  <c:v>-0.81269657300235443</c:v>
                </c:pt>
                <c:pt idx="558">
                  <c:v>-0.81269657301258624</c:v>
                </c:pt>
                <c:pt idx="559">
                  <c:v>-0.81269658152751623</c:v>
                </c:pt>
                <c:pt idx="560">
                  <c:v>-0.81269657300235443</c:v>
                </c:pt>
                <c:pt idx="561">
                  <c:v>-0.81269657301258624</c:v>
                </c:pt>
                <c:pt idx="562">
                  <c:v>-0.81269658151728441</c:v>
                </c:pt>
                <c:pt idx="563">
                  <c:v>-0.81269657301258624</c:v>
                </c:pt>
                <c:pt idx="564">
                  <c:v>-0.81269657300235443</c:v>
                </c:pt>
                <c:pt idx="565">
                  <c:v>-0.81269658152751623</c:v>
                </c:pt>
                <c:pt idx="566">
                  <c:v>-0.81269657300235443</c:v>
                </c:pt>
                <c:pt idx="567">
                  <c:v>-0.81269657301258624</c:v>
                </c:pt>
                <c:pt idx="568">
                  <c:v>-0.81269657300235443</c:v>
                </c:pt>
                <c:pt idx="569">
                  <c:v>-0.81269658152751623</c:v>
                </c:pt>
                <c:pt idx="570">
                  <c:v>-0.81269657300235443</c:v>
                </c:pt>
                <c:pt idx="571">
                  <c:v>-0.81269657301258624</c:v>
                </c:pt>
                <c:pt idx="572">
                  <c:v>-0.81269658151728441</c:v>
                </c:pt>
                <c:pt idx="573">
                  <c:v>-0.81269657301258624</c:v>
                </c:pt>
                <c:pt idx="574">
                  <c:v>-0.83110621799170559</c:v>
                </c:pt>
                <c:pt idx="575">
                  <c:v>-0.8311062266995205</c:v>
                </c:pt>
                <c:pt idx="576">
                  <c:v>-0.83110621799170559</c:v>
                </c:pt>
                <c:pt idx="577">
                  <c:v>-0.83110621799170559</c:v>
                </c:pt>
                <c:pt idx="578">
                  <c:v>-0.8311062266995205</c:v>
                </c:pt>
                <c:pt idx="579">
                  <c:v>-0.83110621799170559</c:v>
                </c:pt>
                <c:pt idx="580">
                  <c:v>-0.83110621799170559</c:v>
                </c:pt>
                <c:pt idx="581">
                  <c:v>-0.83110621798147377</c:v>
                </c:pt>
                <c:pt idx="582">
                  <c:v>-0.8311062266995205</c:v>
                </c:pt>
                <c:pt idx="583">
                  <c:v>-0.83110621799170559</c:v>
                </c:pt>
                <c:pt idx="584">
                  <c:v>-0.83110621799170559</c:v>
                </c:pt>
                <c:pt idx="585">
                  <c:v>-0.8311062266995205</c:v>
                </c:pt>
                <c:pt idx="586">
                  <c:v>-0.83110621799170559</c:v>
                </c:pt>
                <c:pt idx="587">
                  <c:v>-0.83110621799170559</c:v>
                </c:pt>
                <c:pt idx="588">
                  <c:v>-0.8311062266995205</c:v>
                </c:pt>
                <c:pt idx="589">
                  <c:v>-0.83110621799170559</c:v>
                </c:pt>
                <c:pt idx="590">
                  <c:v>-0.83110621799170559</c:v>
                </c:pt>
                <c:pt idx="591">
                  <c:v>-0.8311062266995205</c:v>
                </c:pt>
                <c:pt idx="592">
                  <c:v>-0.83110621799170559</c:v>
                </c:pt>
                <c:pt idx="593">
                  <c:v>-0.83110621799170559</c:v>
                </c:pt>
                <c:pt idx="594">
                  <c:v>-0.8311062266995205</c:v>
                </c:pt>
                <c:pt idx="595">
                  <c:v>-0.83110621799170559</c:v>
                </c:pt>
                <c:pt idx="596">
                  <c:v>-0.83110621798147377</c:v>
                </c:pt>
                <c:pt idx="597">
                  <c:v>-0.83110621799170559</c:v>
                </c:pt>
                <c:pt idx="598">
                  <c:v>-0.8311062266995205</c:v>
                </c:pt>
                <c:pt idx="599">
                  <c:v>-0.83110621799170559</c:v>
                </c:pt>
                <c:pt idx="600">
                  <c:v>-0.83110621799170559</c:v>
                </c:pt>
                <c:pt idx="601">
                  <c:v>-0.8311062266995205</c:v>
                </c:pt>
                <c:pt idx="602">
                  <c:v>-0.83110621799170559</c:v>
                </c:pt>
                <c:pt idx="603">
                  <c:v>-0.83110621799170559</c:v>
                </c:pt>
                <c:pt idx="604">
                  <c:v>-0.85024078065999753</c:v>
                </c:pt>
                <c:pt idx="605">
                  <c:v>-0.85024077175170265</c:v>
                </c:pt>
                <c:pt idx="606">
                  <c:v>-0.85024077175170265</c:v>
                </c:pt>
                <c:pt idx="607">
                  <c:v>-0.85024078065999753</c:v>
                </c:pt>
                <c:pt idx="608">
                  <c:v>-0.85024077175170265</c:v>
                </c:pt>
                <c:pt idx="609">
                  <c:v>-0.85024077175170265</c:v>
                </c:pt>
                <c:pt idx="610">
                  <c:v>-0.85024078065999753</c:v>
                </c:pt>
                <c:pt idx="611">
                  <c:v>-0.85024077174147084</c:v>
                </c:pt>
                <c:pt idx="612">
                  <c:v>-0.85024077175170265</c:v>
                </c:pt>
                <c:pt idx="613">
                  <c:v>-0.85024077175170265</c:v>
                </c:pt>
                <c:pt idx="614">
                  <c:v>-0.85024078065999753</c:v>
                </c:pt>
                <c:pt idx="615">
                  <c:v>-0.85024077175170265</c:v>
                </c:pt>
                <c:pt idx="616">
                  <c:v>-0.85024077175170265</c:v>
                </c:pt>
                <c:pt idx="617">
                  <c:v>-0.85024078065999753</c:v>
                </c:pt>
                <c:pt idx="618">
                  <c:v>-0.85024077175170265</c:v>
                </c:pt>
                <c:pt idx="619">
                  <c:v>-0.85024077175170265</c:v>
                </c:pt>
                <c:pt idx="620">
                  <c:v>-0.85024078065999753</c:v>
                </c:pt>
                <c:pt idx="621">
                  <c:v>-0.85024077175170265</c:v>
                </c:pt>
                <c:pt idx="622">
                  <c:v>-0.85024077175170265</c:v>
                </c:pt>
                <c:pt idx="623">
                  <c:v>-0.85024078065999753</c:v>
                </c:pt>
                <c:pt idx="624">
                  <c:v>-0.85024077175170265</c:v>
                </c:pt>
                <c:pt idx="625">
                  <c:v>-0.85024077175170265</c:v>
                </c:pt>
                <c:pt idx="626">
                  <c:v>-0.85024077174147084</c:v>
                </c:pt>
                <c:pt idx="627">
                  <c:v>-0.85024078065999753</c:v>
                </c:pt>
                <c:pt idx="628">
                  <c:v>-0.85024077175170265</c:v>
                </c:pt>
                <c:pt idx="629">
                  <c:v>-0.85024077175170265</c:v>
                </c:pt>
                <c:pt idx="630">
                  <c:v>-0.85024078065999753</c:v>
                </c:pt>
                <c:pt idx="631">
                  <c:v>-0.85024077175170265</c:v>
                </c:pt>
                <c:pt idx="632">
                  <c:v>-0.85024077175170265</c:v>
                </c:pt>
                <c:pt idx="633">
                  <c:v>-0.85024078065999753</c:v>
                </c:pt>
                <c:pt idx="634">
                  <c:v>-0.8675369513236979</c:v>
                </c:pt>
                <c:pt idx="635">
                  <c:v>-0.86753695131346609</c:v>
                </c:pt>
                <c:pt idx="636">
                  <c:v>-0.86753696041321138</c:v>
                </c:pt>
                <c:pt idx="637">
                  <c:v>-0.8675369513236979</c:v>
                </c:pt>
                <c:pt idx="638">
                  <c:v>-0.8675369513236979</c:v>
                </c:pt>
                <c:pt idx="639">
                  <c:v>-0.86753696040297956</c:v>
                </c:pt>
                <c:pt idx="640">
                  <c:v>-0.8675369513236979</c:v>
                </c:pt>
                <c:pt idx="641">
                  <c:v>-0.8675369513236979</c:v>
                </c:pt>
                <c:pt idx="642">
                  <c:v>-0.86753695131346609</c:v>
                </c:pt>
                <c:pt idx="643">
                  <c:v>-0.86753696041321138</c:v>
                </c:pt>
                <c:pt idx="644">
                  <c:v>-0.8675369513236979</c:v>
                </c:pt>
                <c:pt idx="645">
                  <c:v>-0.86753695131346609</c:v>
                </c:pt>
                <c:pt idx="646">
                  <c:v>-0.86753696041321138</c:v>
                </c:pt>
                <c:pt idx="647">
                  <c:v>-0.8675369513236979</c:v>
                </c:pt>
                <c:pt idx="648">
                  <c:v>-0.86753695131346609</c:v>
                </c:pt>
                <c:pt idx="649">
                  <c:v>-0.86753696041321138</c:v>
                </c:pt>
                <c:pt idx="650">
                  <c:v>-0.8675369513236979</c:v>
                </c:pt>
                <c:pt idx="651">
                  <c:v>-0.8675369513236979</c:v>
                </c:pt>
                <c:pt idx="652">
                  <c:v>-0.86753696040297956</c:v>
                </c:pt>
                <c:pt idx="653">
                  <c:v>-0.8675369513236979</c:v>
                </c:pt>
                <c:pt idx="654">
                  <c:v>-0.8675369513236979</c:v>
                </c:pt>
                <c:pt idx="655">
                  <c:v>-0.86753696040297956</c:v>
                </c:pt>
                <c:pt idx="656">
                  <c:v>-0.8675369513236979</c:v>
                </c:pt>
                <c:pt idx="657">
                  <c:v>-0.8675369513236979</c:v>
                </c:pt>
                <c:pt idx="658">
                  <c:v>-0.8675369513236979</c:v>
                </c:pt>
                <c:pt idx="659">
                  <c:v>-0.86753696040297956</c:v>
                </c:pt>
                <c:pt idx="660">
                  <c:v>-0.8675369513236979</c:v>
                </c:pt>
                <c:pt idx="661">
                  <c:v>-0.8675369513236979</c:v>
                </c:pt>
                <c:pt idx="662">
                  <c:v>-0.86753696040297956</c:v>
                </c:pt>
                <c:pt idx="663">
                  <c:v>-0.8675369513236979</c:v>
                </c:pt>
                <c:pt idx="664">
                  <c:v>-0.88827112814800446</c:v>
                </c:pt>
                <c:pt idx="665">
                  <c:v>-0.88827113745475772</c:v>
                </c:pt>
                <c:pt idx="666">
                  <c:v>-0.88827112814800446</c:v>
                </c:pt>
                <c:pt idx="667">
                  <c:v>-0.88827112813777265</c:v>
                </c:pt>
                <c:pt idx="668">
                  <c:v>-0.88827113745475772</c:v>
                </c:pt>
                <c:pt idx="669">
                  <c:v>-0.88827112814800446</c:v>
                </c:pt>
                <c:pt idx="670">
                  <c:v>-0.88827112814800446</c:v>
                </c:pt>
                <c:pt idx="671">
                  <c:v>-0.88827112814800446</c:v>
                </c:pt>
                <c:pt idx="672">
                  <c:v>-0.8882711374445259</c:v>
                </c:pt>
                <c:pt idx="673">
                  <c:v>-0.88827112814800446</c:v>
                </c:pt>
                <c:pt idx="674">
                  <c:v>-0.88827112814800446</c:v>
                </c:pt>
                <c:pt idx="675">
                  <c:v>-0.88827113745475772</c:v>
                </c:pt>
                <c:pt idx="676">
                  <c:v>-0.88827112814800446</c:v>
                </c:pt>
                <c:pt idx="677">
                  <c:v>-0.88827112814800446</c:v>
                </c:pt>
                <c:pt idx="678">
                  <c:v>-0.88827113745475772</c:v>
                </c:pt>
                <c:pt idx="679">
                  <c:v>-0.88827112813777265</c:v>
                </c:pt>
                <c:pt idx="680">
                  <c:v>-0.88827112814800446</c:v>
                </c:pt>
                <c:pt idx="681">
                  <c:v>-0.88827113745475772</c:v>
                </c:pt>
                <c:pt idx="682">
                  <c:v>-0.88827112814800446</c:v>
                </c:pt>
                <c:pt idx="683">
                  <c:v>-0.88827112814800446</c:v>
                </c:pt>
                <c:pt idx="684">
                  <c:v>-0.8882711374445259</c:v>
                </c:pt>
                <c:pt idx="685">
                  <c:v>-0.88827112814800446</c:v>
                </c:pt>
                <c:pt idx="686">
                  <c:v>-0.88827112814800446</c:v>
                </c:pt>
                <c:pt idx="687">
                  <c:v>-0.88827112814800446</c:v>
                </c:pt>
                <c:pt idx="688">
                  <c:v>-0.88827113745475772</c:v>
                </c:pt>
                <c:pt idx="689">
                  <c:v>-0.88827112814800446</c:v>
                </c:pt>
                <c:pt idx="690">
                  <c:v>-0.88827112814800446</c:v>
                </c:pt>
                <c:pt idx="691">
                  <c:v>-0.8882711374445259</c:v>
                </c:pt>
                <c:pt idx="692">
                  <c:v>-0.88827112814800446</c:v>
                </c:pt>
                <c:pt idx="693">
                  <c:v>-0.88827112814800446</c:v>
                </c:pt>
                <c:pt idx="694">
                  <c:v>-0.92256428887159947</c:v>
                </c:pt>
                <c:pt idx="695">
                  <c:v>-0.92256427920554385</c:v>
                </c:pt>
                <c:pt idx="696">
                  <c:v>-0.92256427920554385</c:v>
                </c:pt>
                <c:pt idx="697">
                  <c:v>-0.92256428887159947</c:v>
                </c:pt>
                <c:pt idx="698">
                  <c:v>-0.92256427920554385</c:v>
                </c:pt>
                <c:pt idx="699">
                  <c:v>-0.92256427920554385</c:v>
                </c:pt>
                <c:pt idx="700">
                  <c:v>-0.92256428887159947</c:v>
                </c:pt>
                <c:pt idx="701">
                  <c:v>-0.92256427920554385</c:v>
                </c:pt>
                <c:pt idx="702">
                  <c:v>-0.92256427920554385</c:v>
                </c:pt>
                <c:pt idx="703">
                  <c:v>-0.92256427920554385</c:v>
                </c:pt>
                <c:pt idx="704">
                  <c:v>-0.92256428887159947</c:v>
                </c:pt>
                <c:pt idx="705">
                  <c:v>-0.92256427920554385</c:v>
                </c:pt>
                <c:pt idx="706">
                  <c:v>-0.92256427920554385</c:v>
                </c:pt>
                <c:pt idx="707">
                  <c:v>-0.92256428887159947</c:v>
                </c:pt>
                <c:pt idx="708">
                  <c:v>-0.92256427920554385</c:v>
                </c:pt>
                <c:pt idx="709">
                  <c:v>-0.92256427919531203</c:v>
                </c:pt>
                <c:pt idx="710">
                  <c:v>-0.92256428887159947</c:v>
                </c:pt>
                <c:pt idx="711">
                  <c:v>-0.92256427920554385</c:v>
                </c:pt>
                <c:pt idx="712">
                  <c:v>-0.92256427920554385</c:v>
                </c:pt>
                <c:pt idx="713">
                  <c:v>-0.92256428887159947</c:v>
                </c:pt>
                <c:pt idx="714">
                  <c:v>-0.92256427920554385</c:v>
                </c:pt>
                <c:pt idx="715">
                  <c:v>-0.92256427920554385</c:v>
                </c:pt>
                <c:pt idx="716">
                  <c:v>-0.92256427920554385</c:v>
                </c:pt>
                <c:pt idx="717">
                  <c:v>-0.92256428887159947</c:v>
                </c:pt>
                <c:pt idx="718">
                  <c:v>-0.92256427920554385</c:v>
                </c:pt>
                <c:pt idx="719">
                  <c:v>-0.92256427920554385</c:v>
                </c:pt>
                <c:pt idx="720">
                  <c:v>-0.92256428887159947</c:v>
                </c:pt>
                <c:pt idx="721">
                  <c:v>-0.92256427920554385</c:v>
                </c:pt>
                <c:pt idx="722">
                  <c:v>-0.92256427920554385</c:v>
                </c:pt>
                <c:pt idx="723">
                  <c:v>-0.92256428887159947</c:v>
                </c:pt>
                <c:pt idx="724">
                  <c:v>-0.96310658031436658</c:v>
                </c:pt>
                <c:pt idx="725">
                  <c:v>-0.96310658032459839</c:v>
                </c:pt>
                <c:pt idx="726">
                  <c:v>-0.96310659040519919</c:v>
                </c:pt>
                <c:pt idx="727">
                  <c:v>-0.96310658031436658</c:v>
                </c:pt>
                <c:pt idx="728">
                  <c:v>-0.96310658032459839</c:v>
                </c:pt>
                <c:pt idx="729">
                  <c:v>-0.96310659040519919</c:v>
                </c:pt>
                <c:pt idx="730">
                  <c:v>-0.96310658031436658</c:v>
                </c:pt>
                <c:pt idx="731">
                  <c:v>-0.96310658031436658</c:v>
                </c:pt>
                <c:pt idx="732">
                  <c:v>-0.96310658032459839</c:v>
                </c:pt>
                <c:pt idx="733">
                  <c:v>-0.96310659040519919</c:v>
                </c:pt>
                <c:pt idx="734">
                  <c:v>-0.96310658031436658</c:v>
                </c:pt>
                <c:pt idx="735">
                  <c:v>-0.96310658032459839</c:v>
                </c:pt>
                <c:pt idx="736">
                  <c:v>-0.96310659040519919</c:v>
                </c:pt>
                <c:pt idx="737">
                  <c:v>-0.96310658031436658</c:v>
                </c:pt>
                <c:pt idx="738">
                  <c:v>-0.96310658031436658</c:v>
                </c:pt>
                <c:pt idx="739">
                  <c:v>-0.96310659041543101</c:v>
                </c:pt>
                <c:pt idx="740">
                  <c:v>-0.96310658031436658</c:v>
                </c:pt>
                <c:pt idx="741">
                  <c:v>-0.96310658031436658</c:v>
                </c:pt>
                <c:pt idx="742">
                  <c:v>-0.96310659041543101</c:v>
                </c:pt>
                <c:pt idx="743">
                  <c:v>-0.96310658031436658</c:v>
                </c:pt>
                <c:pt idx="744">
                  <c:v>-0.96310658031436658</c:v>
                </c:pt>
                <c:pt idx="745">
                  <c:v>-0.96310659041543101</c:v>
                </c:pt>
                <c:pt idx="746">
                  <c:v>-0.96310658031436658</c:v>
                </c:pt>
                <c:pt idx="747">
                  <c:v>-0.96310658031436658</c:v>
                </c:pt>
                <c:pt idx="748">
                  <c:v>-0.96310658032459839</c:v>
                </c:pt>
                <c:pt idx="749">
                  <c:v>-0.96310659040519919</c:v>
                </c:pt>
                <c:pt idx="750">
                  <c:v>-0.96310658031436658</c:v>
                </c:pt>
                <c:pt idx="751">
                  <c:v>-0.96310658031436658</c:v>
                </c:pt>
                <c:pt idx="752">
                  <c:v>-0.96310659041543101</c:v>
                </c:pt>
                <c:pt idx="753">
                  <c:v>-0.96310658031436658</c:v>
                </c:pt>
                <c:pt idx="754">
                  <c:v>-1.0019815122406255</c:v>
                </c:pt>
                <c:pt idx="755">
                  <c:v>-1.0019815227489974</c:v>
                </c:pt>
                <c:pt idx="756">
                  <c:v>-1.0019815122406255</c:v>
                </c:pt>
                <c:pt idx="757">
                  <c:v>-1.0019815122508573</c:v>
                </c:pt>
                <c:pt idx="758">
                  <c:v>-1.0019815227387656</c:v>
                </c:pt>
                <c:pt idx="759">
                  <c:v>-1.0019815122508573</c:v>
                </c:pt>
                <c:pt idx="760">
                  <c:v>-1.0019815122406255</c:v>
                </c:pt>
                <c:pt idx="761">
                  <c:v>-1.0019815122508573</c:v>
                </c:pt>
                <c:pt idx="762">
                  <c:v>-1.0019815227387656</c:v>
                </c:pt>
                <c:pt idx="763">
                  <c:v>-1.0019815122508573</c:v>
                </c:pt>
                <c:pt idx="764">
                  <c:v>-1.0019815122406255</c:v>
                </c:pt>
                <c:pt idx="765">
                  <c:v>-1.0019815227489974</c:v>
                </c:pt>
                <c:pt idx="766">
                  <c:v>-1.0019815122406255</c:v>
                </c:pt>
                <c:pt idx="767">
                  <c:v>-1.0019815122508573</c:v>
                </c:pt>
                <c:pt idx="768">
                  <c:v>-1.0019815227387656</c:v>
                </c:pt>
                <c:pt idx="769">
                  <c:v>-1.0019815122406255</c:v>
                </c:pt>
                <c:pt idx="770">
                  <c:v>-1.0019815122508573</c:v>
                </c:pt>
                <c:pt idx="771">
                  <c:v>-1.0019815227387656</c:v>
                </c:pt>
                <c:pt idx="772">
                  <c:v>-1.0019815122508573</c:v>
                </c:pt>
                <c:pt idx="773">
                  <c:v>-1.0019815122406255</c:v>
                </c:pt>
                <c:pt idx="774">
                  <c:v>-1.0019815227489974</c:v>
                </c:pt>
                <c:pt idx="775">
                  <c:v>-1.0019815122406255</c:v>
                </c:pt>
                <c:pt idx="776">
                  <c:v>-1.0019815122508573</c:v>
                </c:pt>
                <c:pt idx="777">
                  <c:v>-1.0019815122406255</c:v>
                </c:pt>
                <c:pt idx="778">
                  <c:v>-1.0019815227489974</c:v>
                </c:pt>
                <c:pt idx="779">
                  <c:v>-1.0019815122406255</c:v>
                </c:pt>
                <c:pt idx="780">
                  <c:v>-1.0019815122508573</c:v>
                </c:pt>
                <c:pt idx="781">
                  <c:v>-1.0019815227387656</c:v>
                </c:pt>
                <c:pt idx="782">
                  <c:v>-1.0019815122508573</c:v>
                </c:pt>
                <c:pt idx="783">
                  <c:v>-1.0019815122406255</c:v>
                </c:pt>
                <c:pt idx="784">
                  <c:v>-1.0335646784368413</c:v>
                </c:pt>
                <c:pt idx="785">
                  <c:v>-1.0335646676180243</c:v>
                </c:pt>
                <c:pt idx="786">
                  <c:v>-1.0335646676077925</c:v>
                </c:pt>
                <c:pt idx="787">
                  <c:v>-1.0335646784470731</c:v>
                </c:pt>
                <c:pt idx="788">
                  <c:v>-1.0335646676077925</c:v>
                </c:pt>
                <c:pt idx="789">
                  <c:v>-1.0335646676180243</c:v>
                </c:pt>
                <c:pt idx="790">
                  <c:v>-1.0335646784368413</c:v>
                </c:pt>
                <c:pt idx="791">
                  <c:v>-1.0335646676077925</c:v>
                </c:pt>
                <c:pt idx="792">
                  <c:v>-1.0335646676180243</c:v>
                </c:pt>
                <c:pt idx="793">
                  <c:v>-1.0335646676077925</c:v>
                </c:pt>
                <c:pt idx="794">
                  <c:v>-1.0335646784470731</c:v>
                </c:pt>
                <c:pt idx="795">
                  <c:v>-1.0335646676077925</c:v>
                </c:pt>
                <c:pt idx="796">
                  <c:v>-1.0335646676180243</c:v>
                </c:pt>
                <c:pt idx="797">
                  <c:v>-1.0335646784368413</c:v>
                </c:pt>
                <c:pt idx="798">
                  <c:v>-1.0335646676180243</c:v>
                </c:pt>
                <c:pt idx="799">
                  <c:v>-1.0335646676077925</c:v>
                </c:pt>
                <c:pt idx="800">
                  <c:v>-1.0335646784368413</c:v>
                </c:pt>
                <c:pt idx="801">
                  <c:v>-1.0335646676180243</c:v>
                </c:pt>
                <c:pt idx="802">
                  <c:v>-1.0335646676077925</c:v>
                </c:pt>
                <c:pt idx="803">
                  <c:v>-1.0335646784470731</c:v>
                </c:pt>
                <c:pt idx="804">
                  <c:v>-1.0335646676077925</c:v>
                </c:pt>
                <c:pt idx="805">
                  <c:v>-1.0335646676180243</c:v>
                </c:pt>
                <c:pt idx="806">
                  <c:v>-1.0335646676077925</c:v>
                </c:pt>
                <c:pt idx="807">
                  <c:v>-1.0335646784368413</c:v>
                </c:pt>
                <c:pt idx="808">
                  <c:v>-1.0335646676180243</c:v>
                </c:pt>
                <c:pt idx="809">
                  <c:v>-1.0335646676077925</c:v>
                </c:pt>
                <c:pt idx="810">
                  <c:v>-1.0335646784470731</c:v>
                </c:pt>
                <c:pt idx="811">
                  <c:v>-1.0335646676077925</c:v>
                </c:pt>
                <c:pt idx="812">
                  <c:v>-1.0335646676180243</c:v>
                </c:pt>
                <c:pt idx="813">
                  <c:v>-1.0335646784368413</c:v>
                </c:pt>
                <c:pt idx="814">
                  <c:v>-1.0533108381377441</c:v>
                </c:pt>
                <c:pt idx="815">
                  <c:v>-1.0533108381377441</c:v>
                </c:pt>
                <c:pt idx="816">
                  <c:v>-1.0533108491839129</c:v>
                </c:pt>
                <c:pt idx="817">
                  <c:v>-1.0533108381377441</c:v>
                </c:pt>
                <c:pt idx="818">
                  <c:v>-1.0533108381377441</c:v>
                </c:pt>
                <c:pt idx="819">
                  <c:v>-1.0533108491736811</c:v>
                </c:pt>
                <c:pt idx="820">
                  <c:v>-1.0533108381377441</c:v>
                </c:pt>
                <c:pt idx="821">
                  <c:v>-1.0533108381479759</c:v>
                </c:pt>
                <c:pt idx="822">
                  <c:v>-1.0533108381377441</c:v>
                </c:pt>
                <c:pt idx="823">
                  <c:v>-1.0533108491736811</c:v>
                </c:pt>
                <c:pt idx="824">
                  <c:v>-1.0533108381377441</c:v>
                </c:pt>
                <c:pt idx="825">
                  <c:v>-1.0533108381377441</c:v>
                </c:pt>
                <c:pt idx="826">
                  <c:v>-1.0533108491839129</c:v>
                </c:pt>
                <c:pt idx="827">
                  <c:v>-1.0533108381377441</c:v>
                </c:pt>
                <c:pt idx="828">
                  <c:v>-1.0533108381377441</c:v>
                </c:pt>
                <c:pt idx="829">
                  <c:v>-1.0533108491736811</c:v>
                </c:pt>
                <c:pt idx="830">
                  <c:v>-1.0533108381377441</c:v>
                </c:pt>
                <c:pt idx="831">
                  <c:v>-1.0533108381479759</c:v>
                </c:pt>
                <c:pt idx="832">
                  <c:v>-1.0533108491736811</c:v>
                </c:pt>
                <c:pt idx="833">
                  <c:v>-1.0533108381377441</c:v>
                </c:pt>
                <c:pt idx="834">
                  <c:v>-1.0533108381377441</c:v>
                </c:pt>
                <c:pt idx="835">
                  <c:v>-1.0533108491736811</c:v>
                </c:pt>
                <c:pt idx="836">
                  <c:v>-1.0533108381479759</c:v>
                </c:pt>
                <c:pt idx="837">
                  <c:v>-1.0533108381377441</c:v>
                </c:pt>
                <c:pt idx="838">
                  <c:v>-1.0533108381377441</c:v>
                </c:pt>
                <c:pt idx="839">
                  <c:v>-1.0533108491736811</c:v>
                </c:pt>
                <c:pt idx="840">
                  <c:v>-1.0533108381377441</c:v>
                </c:pt>
                <c:pt idx="841">
                  <c:v>-1.0533108381479759</c:v>
                </c:pt>
                <c:pt idx="842">
                  <c:v>-1.0533108491736811</c:v>
                </c:pt>
                <c:pt idx="843">
                  <c:v>-1.0533108381377441</c:v>
                </c:pt>
                <c:pt idx="844">
                  <c:v>-1.0641605811609212</c:v>
                </c:pt>
                <c:pt idx="845">
                  <c:v>-1.064160592300303</c:v>
                </c:pt>
                <c:pt idx="846">
                  <c:v>-1.0641605811609212</c:v>
                </c:pt>
                <c:pt idx="847">
                  <c:v>-1.0641605811609212</c:v>
                </c:pt>
                <c:pt idx="848">
                  <c:v>-1.0641605923105348</c:v>
                </c:pt>
                <c:pt idx="849">
                  <c:v>-1.0641605811506893</c:v>
                </c:pt>
                <c:pt idx="850">
                  <c:v>-1.0641605811609212</c:v>
                </c:pt>
                <c:pt idx="851">
                  <c:v>-1.0641605811609212</c:v>
                </c:pt>
                <c:pt idx="852">
                  <c:v>-1.064160592300303</c:v>
                </c:pt>
                <c:pt idx="853">
                  <c:v>-1.0641605811609212</c:v>
                </c:pt>
                <c:pt idx="854">
                  <c:v>-1.0641605811609212</c:v>
                </c:pt>
                <c:pt idx="855">
                  <c:v>-1.064160592300303</c:v>
                </c:pt>
                <c:pt idx="856">
                  <c:v>-1.0641605811609212</c:v>
                </c:pt>
                <c:pt idx="857">
                  <c:v>-1.0641605811609212</c:v>
                </c:pt>
                <c:pt idx="858">
                  <c:v>-1.064160592300303</c:v>
                </c:pt>
                <c:pt idx="859">
                  <c:v>-1.0641605811609212</c:v>
                </c:pt>
                <c:pt idx="860">
                  <c:v>-1.0641605811609212</c:v>
                </c:pt>
                <c:pt idx="861">
                  <c:v>-1.0641605923105348</c:v>
                </c:pt>
                <c:pt idx="862">
                  <c:v>-1.0641605811506893</c:v>
                </c:pt>
                <c:pt idx="863">
                  <c:v>-1.0641605811609212</c:v>
                </c:pt>
                <c:pt idx="864">
                  <c:v>-1.0641605923105348</c:v>
                </c:pt>
                <c:pt idx="865">
                  <c:v>-1.0641605811506893</c:v>
                </c:pt>
                <c:pt idx="866">
                  <c:v>-1.0641605811609212</c:v>
                </c:pt>
                <c:pt idx="867">
                  <c:v>-1.0641605811609212</c:v>
                </c:pt>
                <c:pt idx="868">
                  <c:v>-1.0641605923105348</c:v>
                </c:pt>
                <c:pt idx="869">
                  <c:v>-1.0641605811506893</c:v>
                </c:pt>
                <c:pt idx="870">
                  <c:v>-1.0641605811609212</c:v>
                </c:pt>
                <c:pt idx="871">
                  <c:v>-1.0641605923105348</c:v>
                </c:pt>
                <c:pt idx="872">
                  <c:v>-1.0641605811506893</c:v>
                </c:pt>
                <c:pt idx="873">
                  <c:v>-1.0641605811609212</c:v>
                </c:pt>
                <c:pt idx="874">
                  <c:v>-1.0708426405330622</c:v>
                </c:pt>
                <c:pt idx="875">
                  <c:v>-1.0708426293236699</c:v>
                </c:pt>
                <c:pt idx="876">
                  <c:v>-1.0708426293134381</c:v>
                </c:pt>
                <c:pt idx="877">
                  <c:v>-1.0708426405330622</c:v>
                </c:pt>
                <c:pt idx="878">
                  <c:v>-1.0708426293236699</c:v>
                </c:pt>
                <c:pt idx="879">
                  <c:v>-1.0708426293134381</c:v>
                </c:pt>
                <c:pt idx="880">
                  <c:v>-1.070842640543294</c:v>
                </c:pt>
                <c:pt idx="881">
                  <c:v>-1.0708426293134381</c:v>
                </c:pt>
                <c:pt idx="882">
                  <c:v>-1.0708426293134381</c:v>
                </c:pt>
                <c:pt idx="883">
                  <c:v>-1.0708426293236699</c:v>
                </c:pt>
                <c:pt idx="884">
                  <c:v>-1.0708426405330622</c:v>
                </c:pt>
                <c:pt idx="885">
                  <c:v>-1.0708426293134381</c:v>
                </c:pt>
                <c:pt idx="886">
                  <c:v>-1.0708426293236699</c:v>
                </c:pt>
                <c:pt idx="887">
                  <c:v>-1.0708426405330622</c:v>
                </c:pt>
                <c:pt idx="888">
                  <c:v>-1.0708426293236699</c:v>
                </c:pt>
                <c:pt idx="889">
                  <c:v>-1.0708426293134381</c:v>
                </c:pt>
                <c:pt idx="890">
                  <c:v>-1.0708426405330622</c:v>
                </c:pt>
                <c:pt idx="891">
                  <c:v>-1.0708426293236699</c:v>
                </c:pt>
                <c:pt idx="892">
                  <c:v>-1.0708426293134381</c:v>
                </c:pt>
                <c:pt idx="893">
                  <c:v>-1.0708426405330622</c:v>
                </c:pt>
                <c:pt idx="894">
                  <c:v>-1.0708426293236699</c:v>
                </c:pt>
                <c:pt idx="895">
                  <c:v>-1.0708426293134381</c:v>
                </c:pt>
                <c:pt idx="896">
                  <c:v>-1.0708426293134381</c:v>
                </c:pt>
                <c:pt idx="897">
                  <c:v>-1.070842640543294</c:v>
                </c:pt>
                <c:pt idx="898">
                  <c:v>-1.0708426293134381</c:v>
                </c:pt>
                <c:pt idx="899">
                  <c:v>-1.0708426293236699</c:v>
                </c:pt>
                <c:pt idx="900">
                  <c:v>-1.0708426405330622</c:v>
                </c:pt>
                <c:pt idx="901">
                  <c:v>-1.0708426293134381</c:v>
                </c:pt>
                <c:pt idx="902">
                  <c:v>-1.0708426293236699</c:v>
                </c:pt>
                <c:pt idx="903">
                  <c:v>-1.0708426405330622</c:v>
                </c:pt>
                <c:pt idx="904">
                  <c:v>-1.0778524136339702</c:v>
                </c:pt>
                <c:pt idx="905">
                  <c:v>-1.0778524136339702</c:v>
                </c:pt>
                <c:pt idx="906">
                  <c:v>-1.0778524249270385</c:v>
                </c:pt>
                <c:pt idx="907">
                  <c:v>-1.0778524136339702</c:v>
                </c:pt>
                <c:pt idx="908">
                  <c:v>-1.0778524136339702</c:v>
                </c:pt>
                <c:pt idx="909">
                  <c:v>-1.0778524249270385</c:v>
                </c:pt>
                <c:pt idx="910">
                  <c:v>-1.0778524136339702</c:v>
                </c:pt>
                <c:pt idx="911">
                  <c:v>-1.0778524136339702</c:v>
                </c:pt>
                <c:pt idx="912">
                  <c:v>-1.0778524136339702</c:v>
                </c:pt>
                <c:pt idx="913">
                  <c:v>-1.0778524249270385</c:v>
                </c:pt>
                <c:pt idx="914">
                  <c:v>-1.0778524136339702</c:v>
                </c:pt>
                <c:pt idx="915">
                  <c:v>-1.0778524136339702</c:v>
                </c:pt>
                <c:pt idx="916">
                  <c:v>-1.0778524249270385</c:v>
                </c:pt>
                <c:pt idx="917">
                  <c:v>-1.0778524136339702</c:v>
                </c:pt>
                <c:pt idx="918">
                  <c:v>-1.0778524136339702</c:v>
                </c:pt>
                <c:pt idx="919">
                  <c:v>-1.0778524249168067</c:v>
                </c:pt>
                <c:pt idx="920">
                  <c:v>-1.0778524136339702</c:v>
                </c:pt>
                <c:pt idx="921">
                  <c:v>-1.0778524136339702</c:v>
                </c:pt>
                <c:pt idx="922">
                  <c:v>-1.0778524249270385</c:v>
                </c:pt>
                <c:pt idx="923">
                  <c:v>-1.0778524136339702</c:v>
                </c:pt>
                <c:pt idx="924">
                  <c:v>-1.0778524136339702</c:v>
                </c:pt>
                <c:pt idx="925">
                  <c:v>-1.0778524249270385</c:v>
                </c:pt>
                <c:pt idx="926">
                  <c:v>-1.0778524136339702</c:v>
                </c:pt>
                <c:pt idx="927">
                  <c:v>-1.0778524136339702</c:v>
                </c:pt>
                <c:pt idx="928">
                  <c:v>-1.0778524136339702</c:v>
                </c:pt>
                <c:pt idx="929">
                  <c:v>-1.0778524249270385</c:v>
                </c:pt>
                <c:pt idx="930">
                  <c:v>-1.0778524136339702</c:v>
                </c:pt>
                <c:pt idx="931">
                  <c:v>-1.0778524136339702</c:v>
                </c:pt>
                <c:pt idx="932">
                  <c:v>-1.0778524249270385</c:v>
                </c:pt>
                <c:pt idx="933">
                  <c:v>-1.0778524136339702</c:v>
                </c:pt>
                <c:pt idx="934">
                  <c:v>-1.0866418715015476</c:v>
                </c:pt>
                <c:pt idx="935">
                  <c:v>-1.0866418828969382</c:v>
                </c:pt>
                <c:pt idx="936">
                  <c:v>-1.0866418715015476</c:v>
                </c:pt>
                <c:pt idx="937">
                  <c:v>-1.0866418715117794</c:v>
                </c:pt>
                <c:pt idx="938">
                  <c:v>-1.0866418828867064</c:v>
                </c:pt>
                <c:pt idx="939">
                  <c:v>-1.0866418715117794</c:v>
                </c:pt>
                <c:pt idx="940">
                  <c:v>-1.0866418715015476</c:v>
                </c:pt>
                <c:pt idx="941">
                  <c:v>-1.0866418715117794</c:v>
                </c:pt>
                <c:pt idx="942">
                  <c:v>-1.0866418828867064</c:v>
                </c:pt>
                <c:pt idx="943">
                  <c:v>-1.0866418715117794</c:v>
                </c:pt>
                <c:pt idx="944">
                  <c:v>-1.0866418715015476</c:v>
                </c:pt>
                <c:pt idx="945">
                  <c:v>-1.0866418828969382</c:v>
                </c:pt>
                <c:pt idx="946">
                  <c:v>-1.0866418715015476</c:v>
                </c:pt>
                <c:pt idx="947">
                  <c:v>-1.0866418715117794</c:v>
                </c:pt>
                <c:pt idx="948">
                  <c:v>-1.0866418828867064</c:v>
                </c:pt>
                <c:pt idx="949">
                  <c:v>-1.0866418715015476</c:v>
                </c:pt>
                <c:pt idx="950">
                  <c:v>-1.0866418715117794</c:v>
                </c:pt>
                <c:pt idx="951">
                  <c:v>-1.0866418828867064</c:v>
                </c:pt>
                <c:pt idx="952">
                  <c:v>-1.0866418715117794</c:v>
                </c:pt>
                <c:pt idx="953">
                  <c:v>-1.0866418715015476</c:v>
                </c:pt>
                <c:pt idx="954">
                  <c:v>-1.0866418828969382</c:v>
                </c:pt>
                <c:pt idx="955">
                  <c:v>-1.0866418715015476</c:v>
                </c:pt>
                <c:pt idx="956">
                  <c:v>-1.0866418715117794</c:v>
                </c:pt>
                <c:pt idx="957">
                  <c:v>-1.0866418715015476</c:v>
                </c:pt>
                <c:pt idx="958">
                  <c:v>-1.0866418828969382</c:v>
                </c:pt>
                <c:pt idx="959">
                  <c:v>-1.0866418715015476</c:v>
                </c:pt>
                <c:pt idx="960">
                  <c:v>-1.0866418715117794</c:v>
                </c:pt>
                <c:pt idx="961">
                  <c:v>-1.0866418828867064</c:v>
                </c:pt>
                <c:pt idx="962">
                  <c:v>-1.0866418715117794</c:v>
                </c:pt>
                <c:pt idx="963">
                  <c:v>-1.0866418715015476</c:v>
                </c:pt>
                <c:pt idx="964">
                  <c:v>-1.096215803313106</c:v>
                </c:pt>
                <c:pt idx="965">
                  <c:v>-1.0962157918276376</c:v>
                </c:pt>
                <c:pt idx="966">
                  <c:v>-1.0962157918276376</c:v>
                </c:pt>
                <c:pt idx="967">
                  <c:v>-1.096215803313106</c:v>
                </c:pt>
                <c:pt idx="968">
                  <c:v>-1.0962157918174058</c:v>
                </c:pt>
                <c:pt idx="969">
                  <c:v>-1.0962157918276376</c:v>
                </c:pt>
                <c:pt idx="970">
                  <c:v>-1.096215803313106</c:v>
                </c:pt>
                <c:pt idx="971">
                  <c:v>-1.0962157918276376</c:v>
                </c:pt>
                <c:pt idx="972">
                  <c:v>-1.0962157918276376</c:v>
                </c:pt>
                <c:pt idx="973">
                  <c:v>-1.0962157918276376</c:v>
                </c:pt>
                <c:pt idx="974">
                  <c:v>-1.096215803313106</c:v>
                </c:pt>
                <c:pt idx="975">
                  <c:v>-1.0962157918276376</c:v>
                </c:pt>
                <c:pt idx="976">
                  <c:v>-1.0962157918276376</c:v>
                </c:pt>
                <c:pt idx="977">
                  <c:v>-1.096215803313106</c:v>
                </c:pt>
                <c:pt idx="978">
                  <c:v>-1.0962157918276376</c:v>
                </c:pt>
                <c:pt idx="979">
                  <c:v>-1.0962157918174058</c:v>
                </c:pt>
                <c:pt idx="980">
                  <c:v>-1.096215803313106</c:v>
                </c:pt>
                <c:pt idx="981">
                  <c:v>-1.0962157918276376</c:v>
                </c:pt>
                <c:pt idx="982">
                  <c:v>-1.0962157918276376</c:v>
                </c:pt>
                <c:pt idx="983">
                  <c:v>-1.096215803313106</c:v>
                </c:pt>
                <c:pt idx="984">
                  <c:v>-1.0962157918276376</c:v>
                </c:pt>
                <c:pt idx="985">
                  <c:v>-1.0962157918276376</c:v>
                </c:pt>
                <c:pt idx="986">
                  <c:v>-1.0962157918276376</c:v>
                </c:pt>
                <c:pt idx="987">
                  <c:v>-1.096215803313106</c:v>
                </c:pt>
                <c:pt idx="988">
                  <c:v>-1.0962157918174058</c:v>
                </c:pt>
                <c:pt idx="989">
                  <c:v>-1.0962157918276376</c:v>
                </c:pt>
                <c:pt idx="990">
                  <c:v>-1.096215803313106</c:v>
                </c:pt>
                <c:pt idx="991">
                  <c:v>-1.0962157918276376</c:v>
                </c:pt>
                <c:pt idx="992">
                  <c:v>-1.0962157918276376</c:v>
                </c:pt>
                <c:pt idx="993">
                  <c:v>-1.096215803313106</c:v>
                </c:pt>
                <c:pt idx="994">
                  <c:v>-1.1139230466041679</c:v>
                </c:pt>
                <c:pt idx="995">
                  <c:v>-1.1139230466041679</c:v>
                </c:pt>
                <c:pt idx="996">
                  <c:v>-1.113923058275162</c:v>
                </c:pt>
                <c:pt idx="997">
                  <c:v>-1.1139230466041679</c:v>
                </c:pt>
                <c:pt idx="998">
                  <c:v>-1.1139230466041679</c:v>
                </c:pt>
                <c:pt idx="999">
                  <c:v>-1.113923058275162</c:v>
                </c:pt>
                <c:pt idx="1000">
                  <c:v>-1.1139230466041679</c:v>
                </c:pt>
                <c:pt idx="1001">
                  <c:v>-1.1139230466041679</c:v>
                </c:pt>
                <c:pt idx="1002">
                  <c:v>-1.1139230466041679</c:v>
                </c:pt>
                <c:pt idx="1003">
                  <c:v>-1.113923058275162</c:v>
                </c:pt>
                <c:pt idx="1004">
                  <c:v>-1.1139230466041679</c:v>
                </c:pt>
                <c:pt idx="1005">
                  <c:v>-1.1139230466041679</c:v>
                </c:pt>
                <c:pt idx="1006">
                  <c:v>-1.113923058275162</c:v>
                </c:pt>
                <c:pt idx="1007">
                  <c:v>-1.1139230466041679</c:v>
                </c:pt>
                <c:pt idx="1008">
                  <c:v>-1.1139230466143997</c:v>
                </c:pt>
                <c:pt idx="1009">
                  <c:v>-1.113923058275162</c:v>
                </c:pt>
                <c:pt idx="1010">
                  <c:v>-1.1139230466041679</c:v>
                </c:pt>
                <c:pt idx="1011">
                  <c:v>-1.1139230466041679</c:v>
                </c:pt>
                <c:pt idx="1012">
                  <c:v>-1.113923058275162</c:v>
                </c:pt>
                <c:pt idx="1013">
                  <c:v>-1.1139230466041679</c:v>
                </c:pt>
                <c:pt idx="1014">
                  <c:v>-1.1139230466041679</c:v>
                </c:pt>
                <c:pt idx="1015">
                  <c:v>-1.113923058275162</c:v>
                </c:pt>
                <c:pt idx="1016">
                  <c:v>-1.1139230466041679</c:v>
                </c:pt>
                <c:pt idx="1017">
                  <c:v>-1.1139230466041679</c:v>
                </c:pt>
                <c:pt idx="1018">
                  <c:v>-1.1139230466041679</c:v>
                </c:pt>
                <c:pt idx="1019">
                  <c:v>-1.113923058275162</c:v>
                </c:pt>
                <c:pt idx="1020">
                  <c:v>-1.1139230466041679</c:v>
                </c:pt>
                <c:pt idx="1021">
                  <c:v>-1.1139230466041679</c:v>
                </c:pt>
                <c:pt idx="1022">
                  <c:v>-1.113923058275162</c:v>
                </c:pt>
                <c:pt idx="1023">
                  <c:v>-1.1139230466041679</c:v>
                </c:pt>
                <c:pt idx="1024">
                  <c:v>-1.1431856319362148</c:v>
                </c:pt>
                <c:pt idx="1025">
                  <c:v>-1.1431856439240358</c:v>
                </c:pt>
                <c:pt idx="1026">
                  <c:v>-1.1431856319362148</c:v>
                </c:pt>
                <c:pt idx="1027">
                  <c:v>-1.1431856319362148</c:v>
                </c:pt>
                <c:pt idx="1028">
                  <c:v>-1.143185643913804</c:v>
                </c:pt>
                <c:pt idx="1029">
                  <c:v>-1.1431856319464466</c:v>
                </c:pt>
                <c:pt idx="1030">
                  <c:v>-1.1431856319362148</c:v>
                </c:pt>
                <c:pt idx="1031">
                  <c:v>-1.1431856319362148</c:v>
                </c:pt>
                <c:pt idx="1032">
                  <c:v>-1.1431856439240358</c:v>
                </c:pt>
                <c:pt idx="1033">
                  <c:v>-1.1431856319362148</c:v>
                </c:pt>
                <c:pt idx="1034">
                  <c:v>-1.1431856319362148</c:v>
                </c:pt>
                <c:pt idx="1035">
                  <c:v>-1.1431856439240358</c:v>
                </c:pt>
                <c:pt idx="1036">
                  <c:v>-1.1431856319362148</c:v>
                </c:pt>
                <c:pt idx="1037">
                  <c:v>-1.1431856319362148</c:v>
                </c:pt>
                <c:pt idx="1038">
                  <c:v>-1.1431856439240358</c:v>
                </c:pt>
                <c:pt idx="1039">
                  <c:v>-1.1431856319362148</c:v>
                </c:pt>
                <c:pt idx="1040">
                  <c:v>-1.1431856319362148</c:v>
                </c:pt>
                <c:pt idx="1041">
                  <c:v>-1.143185643913804</c:v>
                </c:pt>
                <c:pt idx="1042">
                  <c:v>-1.1431856319464466</c:v>
                </c:pt>
                <c:pt idx="1043">
                  <c:v>-1.1431856319362148</c:v>
                </c:pt>
                <c:pt idx="1044">
                  <c:v>-1.143185643913804</c:v>
                </c:pt>
                <c:pt idx="1045">
                  <c:v>-1.1431856319464466</c:v>
                </c:pt>
                <c:pt idx="1046">
                  <c:v>-1.1431856319362148</c:v>
                </c:pt>
                <c:pt idx="1047">
                  <c:v>-1.1431856319362148</c:v>
                </c:pt>
                <c:pt idx="1048">
                  <c:v>-1.143185643913804</c:v>
                </c:pt>
                <c:pt idx="1049">
                  <c:v>-1.1431856319464466</c:v>
                </c:pt>
                <c:pt idx="1050">
                  <c:v>-1.1431856319362148</c:v>
                </c:pt>
                <c:pt idx="1051">
                  <c:v>-1.143185643913804</c:v>
                </c:pt>
                <c:pt idx="1052">
                  <c:v>-1.1431856319464466</c:v>
                </c:pt>
                <c:pt idx="1053">
                  <c:v>-1.1431856319362148</c:v>
                </c:pt>
                <c:pt idx="1054">
                  <c:v>-1.1780292210927108</c:v>
                </c:pt>
                <c:pt idx="1055">
                  <c:v>-1.1780292087500523</c:v>
                </c:pt>
                <c:pt idx="1056">
                  <c:v>-1.1780292087398205</c:v>
                </c:pt>
                <c:pt idx="1057">
                  <c:v>-1.1780292210927108</c:v>
                </c:pt>
                <c:pt idx="1058">
                  <c:v>-1.1780292087500523</c:v>
                </c:pt>
                <c:pt idx="1059">
                  <c:v>-1.1780292087500523</c:v>
                </c:pt>
                <c:pt idx="1060">
                  <c:v>-1.178029221082479</c:v>
                </c:pt>
                <c:pt idx="1061">
                  <c:v>-1.1780292087500523</c:v>
                </c:pt>
                <c:pt idx="1062">
                  <c:v>-1.1780292087500523</c:v>
                </c:pt>
                <c:pt idx="1063">
                  <c:v>-1.1780292087500523</c:v>
                </c:pt>
                <c:pt idx="1064">
                  <c:v>-1.178029221082479</c:v>
                </c:pt>
                <c:pt idx="1065">
                  <c:v>-1.1780292087500523</c:v>
                </c:pt>
                <c:pt idx="1066">
                  <c:v>-1.1780292087500523</c:v>
                </c:pt>
                <c:pt idx="1067">
                  <c:v>-1.1780292210927108</c:v>
                </c:pt>
                <c:pt idx="1068">
                  <c:v>-1.1780292087398205</c:v>
                </c:pt>
                <c:pt idx="1069">
                  <c:v>-1.1780292087500523</c:v>
                </c:pt>
                <c:pt idx="1070">
                  <c:v>-1.1780292210927108</c:v>
                </c:pt>
                <c:pt idx="1071">
                  <c:v>-1.1780292087500523</c:v>
                </c:pt>
                <c:pt idx="1072">
                  <c:v>-1.1780292087500523</c:v>
                </c:pt>
                <c:pt idx="1073">
                  <c:v>-1.178029221082479</c:v>
                </c:pt>
                <c:pt idx="1074">
                  <c:v>-1.1780292087500523</c:v>
                </c:pt>
                <c:pt idx="1075">
                  <c:v>-1.1780292087500523</c:v>
                </c:pt>
                <c:pt idx="1076">
                  <c:v>-1.1780292087500523</c:v>
                </c:pt>
                <c:pt idx="1077">
                  <c:v>-1.178029221082479</c:v>
                </c:pt>
                <c:pt idx="1078">
                  <c:v>-1.1780292087500523</c:v>
                </c:pt>
                <c:pt idx="1079">
                  <c:v>-1.1780292087500523</c:v>
                </c:pt>
                <c:pt idx="1080">
                  <c:v>-1.1780292210927108</c:v>
                </c:pt>
                <c:pt idx="1081">
                  <c:v>-1.1780292087398205</c:v>
                </c:pt>
                <c:pt idx="1082">
                  <c:v>-1.1780292087500523</c:v>
                </c:pt>
                <c:pt idx="1083">
                  <c:v>-1.1780292210927108</c:v>
                </c:pt>
                <c:pt idx="1084">
                  <c:v>-1.2153430075936382</c:v>
                </c:pt>
                <c:pt idx="1085">
                  <c:v>-1.2153430075936382</c:v>
                </c:pt>
                <c:pt idx="1086">
                  <c:v>-1.2153430203170157</c:v>
                </c:pt>
                <c:pt idx="1087">
                  <c:v>-1.2153430075936382</c:v>
                </c:pt>
                <c:pt idx="1088">
                  <c:v>-1.2153430075936382</c:v>
                </c:pt>
                <c:pt idx="1089">
                  <c:v>-1.2153430203272475</c:v>
                </c:pt>
                <c:pt idx="1090">
                  <c:v>-1.2153430075834064</c:v>
                </c:pt>
                <c:pt idx="1091">
                  <c:v>-1.2153430075936382</c:v>
                </c:pt>
                <c:pt idx="1092">
                  <c:v>-1.2153430075936382</c:v>
                </c:pt>
                <c:pt idx="1093">
                  <c:v>-1.2153430203272475</c:v>
                </c:pt>
                <c:pt idx="1094">
                  <c:v>-1.2153430075834064</c:v>
                </c:pt>
                <c:pt idx="1095">
                  <c:v>-1.2153430075936382</c:v>
                </c:pt>
                <c:pt idx="1096">
                  <c:v>-1.2153430203272475</c:v>
                </c:pt>
                <c:pt idx="1097">
                  <c:v>-1.2153430075936382</c:v>
                </c:pt>
                <c:pt idx="1098">
                  <c:v>-1.2153430075834064</c:v>
                </c:pt>
                <c:pt idx="1099">
                  <c:v>-1.2153430203272475</c:v>
                </c:pt>
                <c:pt idx="1100">
                  <c:v>-1.2153430075936382</c:v>
                </c:pt>
                <c:pt idx="1101">
                  <c:v>-1.2153430075936382</c:v>
                </c:pt>
                <c:pt idx="1102">
                  <c:v>-1.2153430203272475</c:v>
                </c:pt>
                <c:pt idx="1103">
                  <c:v>-1.2153430075834064</c:v>
                </c:pt>
                <c:pt idx="1104">
                  <c:v>-1.2153430075936382</c:v>
                </c:pt>
                <c:pt idx="1105">
                  <c:v>-1.2153430203272475</c:v>
                </c:pt>
                <c:pt idx="1106">
                  <c:v>-1.2153430075936382</c:v>
                </c:pt>
                <c:pt idx="1107">
                  <c:v>-1.2153430075834064</c:v>
                </c:pt>
                <c:pt idx="1108">
                  <c:v>-1.2153430075936382</c:v>
                </c:pt>
                <c:pt idx="1109">
                  <c:v>-1.2153430203272475</c:v>
                </c:pt>
                <c:pt idx="1110">
                  <c:v>-1.2153430075936382</c:v>
                </c:pt>
                <c:pt idx="1111">
                  <c:v>-1.2153430075834064</c:v>
                </c:pt>
                <c:pt idx="1112">
                  <c:v>-1.2153430203272475</c:v>
                </c:pt>
                <c:pt idx="1113">
                  <c:v>-1.2153430075936382</c:v>
                </c:pt>
                <c:pt idx="1114">
                  <c:v>-1.2582366406086112</c:v>
                </c:pt>
                <c:pt idx="1115">
                  <c:v>-1.2582366537814014</c:v>
                </c:pt>
                <c:pt idx="1116">
                  <c:v>-1.2582366406086112</c:v>
                </c:pt>
                <c:pt idx="1117">
                  <c:v>-1.2582366406086112</c:v>
                </c:pt>
                <c:pt idx="1118">
                  <c:v>-1.2582366537814014</c:v>
                </c:pt>
                <c:pt idx="1119">
                  <c:v>-1.2582366406086112</c:v>
                </c:pt>
                <c:pt idx="1120">
                  <c:v>-1.2582366406086112</c:v>
                </c:pt>
                <c:pt idx="1121">
                  <c:v>-1.2582366406086112</c:v>
                </c:pt>
                <c:pt idx="1122">
                  <c:v>-1.2582366537814014</c:v>
                </c:pt>
                <c:pt idx="1123">
                  <c:v>-1.2582366406086112</c:v>
                </c:pt>
                <c:pt idx="1124">
                  <c:v>-1.2582366406086112</c:v>
                </c:pt>
                <c:pt idx="1125">
                  <c:v>-1.2582366537814014</c:v>
                </c:pt>
                <c:pt idx="1126">
                  <c:v>-1.2582366406086112</c:v>
                </c:pt>
                <c:pt idx="1127">
                  <c:v>-1.2582366406086112</c:v>
                </c:pt>
                <c:pt idx="1128">
                  <c:v>-1.2582366537916332</c:v>
                </c:pt>
                <c:pt idx="1129">
                  <c:v>-1.2582366405983794</c:v>
                </c:pt>
                <c:pt idx="1130">
                  <c:v>-1.2582366406086112</c:v>
                </c:pt>
                <c:pt idx="1131">
                  <c:v>-1.2582366537916332</c:v>
                </c:pt>
                <c:pt idx="1132">
                  <c:v>-1.2582366405983794</c:v>
                </c:pt>
                <c:pt idx="1133">
                  <c:v>-1.2582366406086112</c:v>
                </c:pt>
                <c:pt idx="1134">
                  <c:v>-1.2582366537916332</c:v>
                </c:pt>
                <c:pt idx="1135">
                  <c:v>-1.2582366405983794</c:v>
                </c:pt>
                <c:pt idx="1136">
                  <c:v>-1.2582366406086112</c:v>
                </c:pt>
                <c:pt idx="1137">
                  <c:v>-1.2582366406086112</c:v>
                </c:pt>
                <c:pt idx="1138">
                  <c:v>-1.2582366537814014</c:v>
                </c:pt>
                <c:pt idx="1139">
                  <c:v>-1.2582366406086112</c:v>
                </c:pt>
                <c:pt idx="1140">
                  <c:v>-1.2582366406086112</c:v>
                </c:pt>
                <c:pt idx="1141">
                  <c:v>-1.2582366537916332</c:v>
                </c:pt>
                <c:pt idx="1142">
                  <c:v>-1.2582366405983794</c:v>
                </c:pt>
                <c:pt idx="1143">
                  <c:v>-1.2582366406086112</c:v>
                </c:pt>
                <c:pt idx="1144">
                  <c:v>-1.3037221602770288</c:v>
                </c:pt>
                <c:pt idx="1145">
                  <c:v>-1.3037221466174376</c:v>
                </c:pt>
                <c:pt idx="1146">
                  <c:v>-1.3037221466174376</c:v>
                </c:pt>
                <c:pt idx="1147">
                  <c:v>-1.3037221602770288</c:v>
                </c:pt>
                <c:pt idx="1148">
                  <c:v>-1.3037221466174376</c:v>
                </c:pt>
                <c:pt idx="1149">
                  <c:v>-1.3037221466174376</c:v>
                </c:pt>
                <c:pt idx="1150">
                  <c:v>-1.3037221602770288</c:v>
                </c:pt>
                <c:pt idx="1151">
                  <c:v>-1.3037221466276694</c:v>
                </c:pt>
                <c:pt idx="1152">
                  <c:v>-1.3037221466174376</c:v>
                </c:pt>
                <c:pt idx="1153">
                  <c:v>-1.3037221466174376</c:v>
                </c:pt>
                <c:pt idx="1154">
                  <c:v>-1.3037221602770288</c:v>
                </c:pt>
                <c:pt idx="1155">
                  <c:v>-1.3037221466174376</c:v>
                </c:pt>
                <c:pt idx="1156">
                  <c:v>-1.3037221466174376</c:v>
                </c:pt>
                <c:pt idx="1157">
                  <c:v>-1.3037221602770288</c:v>
                </c:pt>
                <c:pt idx="1158">
                  <c:v>-1.3037221466174376</c:v>
                </c:pt>
                <c:pt idx="1159">
                  <c:v>-1.3037221466174376</c:v>
                </c:pt>
                <c:pt idx="1160">
                  <c:v>-1.3037221602770288</c:v>
                </c:pt>
                <c:pt idx="1161">
                  <c:v>-1.3037221466174376</c:v>
                </c:pt>
                <c:pt idx="1162">
                  <c:v>-1.3037221466174376</c:v>
                </c:pt>
                <c:pt idx="1163">
                  <c:v>-1.3037221602770288</c:v>
                </c:pt>
                <c:pt idx="1164">
                  <c:v>-1.3037221466174376</c:v>
                </c:pt>
                <c:pt idx="1165">
                  <c:v>-1.3037221466174376</c:v>
                </c:pt>
                <c:pt idx="1166">
                  <c:v>-1.3037221466276694</c:v>
                </c:pt>
                <c:pt idx="1167">
                  <c:v>-1.3037221602770288</c:v>
                </c:pt>
                <c:pt idx="1168">
                  <c:v>-1.3037221466174376</c:v>
                </c:pt>
                <c:pt idx="1169">
                  <c:v>-1.3037221466174376</c:v>
                </c:pt>
                <c:pt idx="1170">
                  <c:v>-1.3037221602770288</c:v>
                </c:pt>
                <c:pt idx="1171">
                  <c:v>-1.3037221466174376</c:v>
                </c:pt>
                <c:pt idx="1172">
                  <c:v>-1.3037221466174376</c:v>
                </c:pt>
                <c:pt idx="1173">
                  <c:v>-1.3037221602770288</c:v>
                </c:pt>
                <c:pt idx="1174">
                  <c:v>-1.3442857730804734</c:v>
                </c:pt>
                <c:pt idx="1175">
                  <c:v>-1.3442857730907052</c:v>
                </c:pt>
                <c:pt idx="1176">
                  <c:v>-1.3442857871650649</c:v>
                </c:pt>
                <c:pt idx="1177">
                  <c:v>-1.3442857730907052</c:v>
                </c:pt>
                <c:pt idx="1178">
                  <c:v>-1.3442857730804734</c:v>
                </c:pt>
                <c:pt idx="1179">
                  <c:v>-1.3442857871650649</c:v>
                </c:pt>
                <c:pt idx="1180">
                  <c:v>-1.3442857730907052</c:v>
                </c:pt>
                <c:pt idx="1181">
                  <c:v>-1.3442857730804734</c:v>
                </c:pt>
                <c:pt idx="1182">
                  <c:v>-1.3442857730907052</c:v>
                </c:pt>
                <c:pt idx="1183">
                  <c:v>-1.3442857871650649</c:v>
                </c:pt>
                <c:pt idx="1184">
                  <c:v>-1.3442857730804734</c:v>
                </c:pt>
                <c:pt idx="1185">
                  <c:v>-1.3442857730907052</c:v>
                </c:pt>
                <c:pt idx="1186">
                  <c:v>-1.3442857871650649</c:v>
                </c:pt>
                <c:pt idx="1187">
                  <c:v>-1.3442857730907052</c:v>
                </c:pt>
                <c:pt idx="1188">
                  <c:v>-1.3442857730804734</c:v>
                </c:pt>
                <c:pt idx="1189">
                  <c:v>-1.3442857871650649</c:v>
                </c:pt>
                <c:pt idx="1190">
                  <c:v>-1.3442857730907052</c:v>
                </c:pt>
                <c:pt idx="1191">
                  <c:v>-1.3442857730804734</c:v>
                </c:pt>
                <c:pt idx="1192">
                  <c:v>-1.3442857871752967</c:v>
                </c:pt>
                <c:pt idx="1193">
                  <c:v>-1.3442857730804734</c:v>
                </c:pt>
                <c:pt idx="1194">
                  <c:v>-1.3442857730804734</c:v>
                </c:pt>
                <c:pt idx="1195">
                  <c:v>-1.3442857871752967</c:v>
                </c:pt>
                <c:pt idx="1196">
                  <c:v>-1.3442857730804734</c:v>
                </c:pt>
                <c:pt idx="1197">
                  <c:v>-1.3442857730907052</c:v>
                </c:pt>
                <c:pt idx="1198">
                  <c:v>-1.3442857730804734</c:v>
                </c:pt>
                <c:pt idx="1199">
                  <c:v>-1.3442857871650649</c:v>
                </c:pt>
                <c:pt idx="1200">
                  <c:v>-1.3442857730907052</c:v>
                </c:pt>
                <c:pt idx="1201">
                  <c:v>-1.3442857730804734</c:v>
                </c:pt>
                <c:pt idx="1202">
                  <c:v>-1.3442857871752967</c:v>
                </c:pt>
                <c:pt idx="1203">
                  <c:v>-1.3442857730804734</c:v>
                </c:pt>
                <c:pt idx="1204">
                  <c:v>-1.3723316191490662</c:v>
                </c:pt>
                <c:pt idx="1205">
                  <c:v>-1.3723316335172728</c:v>
                </c:pt>
                <c:pt idx="1206">
                  <c:v>-1.3723316191490662</c:v>
                </c:pt>
                <c:pt idx="1207">
                  <c:v>-1.3723316191388344</c:v>
                </c:pt>
                <c:pt idx="1208">
                  <c:v>-1.3723316335275046</c:v>
                </c:pt>
                <c:pt idx="1209">
                  <c:v>-1.3723316191388344</c:v>
                </c:pt>
                <c:pt idx="1210">
                  <c:v>-1.3723316191490662</c:v>
                </c:pt>
                <c:pt idx="1211">
                  <c:v>-1.3723316191388344</c:v>
                </c:pt>
                <c:pt idx="1212">
                  <c:v>-1.3723316335275046</c:v>
                </c:pt>
                <c:pt idx="1213">
                  <c:v>-1.3723316191388344</c:v>
                </c:pt>
                <c:pt idx="1214">
                  <c:v>-1.3723316191490662</c:v>
                </c:pt>
                <c:pt idx="1215">
                  <c:v>-1.3723316335172728</c:v>
                </c:pt>
                <c:pt idx="1216">
                  <c:v>-1.3723316191490662</c:v>
                </c:pt>
                <c:pt idx="1217">
                  <c:v>-1.3723316191388344</c:v>
                </c:pt>
                <c:pt idx="1218">
                  <c:v>-1.3723316335275046</c:v>
                </c:pt>
                <c:pt idx="1219">
                  <c:v>-1.3723316191490662</c:v>
                </c:pt>
                <c:pt idx="1220">
                  <c:v>-1.3723316191388344</c:v>
                </c:pt>
                <c:pt idx="1221">
                  <c:v>-1.3723316335275046</c:v>
                </c:pt>
                <c:pt idx="1222">
                  <c:v>-1.3723316191388344</c:v>
                </c:pt>
                <c:pt idx="1223">
                  <c:v>-1.3723316191490662</c:v>
                </c:pt>
                <c:pt idx="1224">
                  <c:v>-1.3723316335172728</c:v>
                </c:pt>
                <c:pt idx="1225">
                  <c:v>-1.3723316191490662</c:v>
                </c:pt>
                <c:pt idx="1226">
                  <c:v>-1.3723316191388344</c:v>
                </c:pt>
                <c:pt idx="1227">
                  <c:v>-1.3723316191490662</c:v>
                </c:pt>
                <c:pt idx="1228">
                  <c:v>-1.3723316335172728</c:v>
                </c:pt>
                <c:pt idx="1229">
                  <c:v>-1.3723316191490662</c:v>
                </c:pt>
                <c:pt idx="1230">
                  <c:v>-1.3723316191388344</c:v>
                </c:pt>
                <c:pt idx="1231">
                  <c:v>-1.3723316335275046</c:v>
                </c:pt>
                <c:pt idx="1232">
                  <c:v>-1.3723316191388344</c:v>
                </c:pt>
                <c:pt idx="1233">
                  <c:v>-1.3723316191490662</c:v>
                </c:pt>
                <c:pt idx="1234">
                  <c:v>-1.3898019812695279</c:v>
                </c:pt>
                <c:pt idx="1235">
                  <c:v>-1.3898019667080459</c:v>
                </c:pt>
                <c:pt idx="1236">
                  <c:v>-1.3898019667080459</c:v>
                </c:pt>
                <c:pt idx="1237">
                  <c:v>-1.3898019812695279</c:v>
                </c:pt>
                <c:pt idx="1238">
                  <c:v>-1.3898019667080459</c:v>
                </c:pt>
                <c:pt idx="1239">
                  <c:v>-1.3898019667080459</c:v>
                </c:pt>
                <c:pt idx="1240">
                  <c:v>-1.3898019812695279</c:v>
                </c:pt>
                <c:pt idx="1241">
                  <c:v>-1.3898019667080459</c:v>
                </c:pt>
                <c:pt idx="1242">
                  <c:v>-1.3898019667080459</c:v>
                </c:pt>
                <c:pt idx="1243">
                  <c:v>-1.3898019667080459</c:v>
                </c:pt>
                <c:pt idx="1244">
                  <c:v>-1.3898019812695279</c:v>
                </c:pt>
                <c:pt idx="1245">
                  <c:v>-1.3898019667080459</c:v>
                </c:pt>
                <c:pt idx="1246">
                  <c:v>-1.3898019667080459</c:v>
                </c:pt>
                <c:pt idx="1247">
                  <c:v>-1.3898019812695279</c:v>
                </c:pt>
                <c:pt idx="1248">
                  <c:v>-1.3898019666978141</c:v>
                </c:pt>
                <c:pt idx="1249">
                  <c:v>-1.3898019667080459</c:v>
                </c:pt>
                <c:pt idx="1250">
                  <c:v>-1.3898019812695279</c:v>
                </c:pt>
                <c:pt idx="1251">
                  <c:v>-1.3898019667080459</c:v>
                </c:pt>
                <c:pt idx="1252">
                  <c:v>-1.3898019667080459</c:v>
                </c:pt>
                <c:pt idx="1253">
                  <c:v>-1.3898019812695279</c:v>
                </c:pt>
                <c:pt idx="1254">
                  <c:v>-1.3898019667080459</c:v>
                </c:pt>
                <c:pt idx="1255">
                  <c:v>-1.3898019667080459</c:v>
                </c:pt>
                <c:pt idx="1256">
                  <c:v>-1.3898019667080459</c:v>
                </c:pt>
                <c:pt idx="1257">
                  <c:v>-1.3898019812695279</c:v>
                </c:pt>
                <c:pt idx="1258">
                  <c:v>-1.3898019667080459</c:v>
                </c:pt>
                <c:pt idx="1259">
                  <c:v>-1.3898019667080459</c:v>
                </c:pt>
                <c:pt idx="1260">
                  <c:v>-1.3898019812695279</c:v>
                </c:pt>
                <c:pt idx="1261">
                  <c:v>-1.3898019667080459</c:v>
                </c:pt>
                <c:pt idx="1262">
                  <c:v>-1.3898019667080459</c:v>
                </c:pt>
                <c:pt idx="1263">
                  <c:v>-1.3898019812695279</c:v>
                </c:pt>
                <c:pt idx="1264">
                  <c:v>-1.4032820954929657</c:v>
                </c:pt>
                <c:pt idx="1265">
                  <c:v>-1.4032820954827339</c:v>
                </c:pt>
                <c:pt idx="1266">
                  <c:v>-1.4032821101956841</c:v>
                </c:pt>
                <c:pt idx="1267">
                  <c:v>-1.4032820954827339</c:v>
                </c:pt>
                <c:pt idx="1268">
                  <c:v>-1.4032820954929657</c:v>
                </c:pt>
                <c:pt idx="1269">
                  <c:v>-1.4032821101854522</c:v>
                </c:pt>
                <c:pt idx="1270">
                  <c:v>-1.4032820954929657</c:v>
                </c:pt>
                <c:pt idx="1271">
                  <c:v>-1.4032820954929657</c:v>
                </c:pt>
                <c:pt idx="1272">
                  <c:v>-1.4032820954827339</c:v>
                </c:pt>
                <c:pt idx="1273">
                  <c:v>-1.4032821101956841</c:v>
                </c:pt>
                <c:pt idx="1274">
                  <c:v>-1.4032820954827339</c:v>
                </c:pt>
                <c:pt idx="1275">
                  <c:v>-1.4032820954929657</c:v>
                </c:pt>
                <c:pt idx="1276">
                  <c:v>-1.4032821101854522</c:v>
                </c:pt>
                <c:pt idx="1277">
                  <c:v>-1.4032820954929657</c:v>
                </c:pt>
                <c:pt idx="1278">
                  <c:v>-1.4032820954827339</c:v>
                </c:pt>
                <c:pt idx="1279">
                  <c:v>-1.4032821101956841</c:v>
                </c:pt>
                <c:pt idx="1280">
                  <c:v>-1.4032820954929657</c:v>
                </c:pt>
                <c:pt idx="1281">
                  <c:v>-1.4032820954827339</c:v>
                </c:pt>
                <c:pt idx="1282">
                  <c:v>-1.4032821101956841</c:v>
                </c:pt>
                <c:pt idx="1283">
                  <c:v>-1.4032820954827339</c:v>
                </c:pt>
                <c:pt idx="1284">
                  <c:v>-1.4032820954929657</c:v>
                </c:pt>
                <c:pt idx="1285">
                  <c:v>-1.4032821101854522</c:v>
                </c:pt>
                <c:pt idx="1286">
                  <c:v>-1.4032820954929657</c:v>
                </c:pt>
                <c:pt idx="1287">
                  <c:v>-1.4032820954929657</c:v>
                </c:pt>
                <c:pt idx="1288">
                  <c:v>-1.4032820954827339</c:v>
                </c:pt>
                <c:pt idx="1289">
                  <c:v>-1.4032821101956841</c:v>
                </c:pt>
                <c:pt idx="1290">
                  <c:v>-1.4032820954827339</c:v>
                </c:pt>
                <c:pt idx="1291">
                  <c:v>-1.4032820954929657</c:v>
                </c:pt>
                <c:pt idx="1292">
                  <c:v>-1.4032821101854522</c:v>
                </c:pt>
                <c:pt idx="1293">
                  <c:v>-1.4032820954929657</c:v>
                </c:pt>
                <c:pt idx="1294">
                  <c:v>-1.4162868222231537</c:v>
                </c:pt>
                <c:pt idx="1295">
                  <c:v>-1.4162868370723594</c:v>
                </c:pt>
                <c:pt idx="1296">
                  <c:v>-1.4162868222231537</c:v>
                </c:pt>
                <c:pt idx="1297">
                  <c:v>-1.4162868222231537</c:v>
                </c:pt>
                <c:pt idx="1298">
                  <c:v>-1.4162868370621275</c:v>
                </c:pt>
                <c:pt idx="1299">
                  <c:v>-1.4162868222333855</c:v>
                </c:pt>
                <c:pt idx="1300">
                  <c:v>-1.4162868222231537</c:v>
                </c:pt>
                <c:pt idx="1301">
                  <c:v>-1.4162868222231537</c:v>
                </c:pt>
                <c:pt idx="1302">
                  <c:v>-1.4162868370621275</c:v>
                </c:pt>
                <c:pt idx="1303">
                  <c:v>-1.4162868222333855</c:v>
                </c:pt>
                <c:pt idx="1304">
                  <c:v>-1.4162868222231537</c:v>
                </c:pt>
                <c:pt idx="1305">
                  <c:v>-1.4162868370621275</c:v>
                </c:pt>
                <c:pt idx="1306">
                  <c:v>-1.4162868222231537</c:v>
                </c:pt>
                <c:pt idx="1307">
                  <c:v>-1.4162868222333855</c:v>
                </c:pt>
                <c:pt idx="1308">
                  <c:v>-1.4162868370621275</c:v>
                </c:pt>
                <c:pt idx="1309">
                  <c:v>-1.4162868222231537</c:v>
                </c:pt>
                <c:pt idx="1310">
                  <c:v>-1.4162868222333855</c:v>
                </c:pt>
                <c:pt idx="1311">
                  <c:v>-1.4162868370621275</c:v>
                </c:pt>
                <c:pt idx="1312">
                  <c:v>-1.4162868222231537</c:v>
                </c:pt>
                <c:pt idx="1313">
                  <c:v>-1.4162868222231537</c:v>
                </c:pt>
                <c:pt idx="1314">
                  <c:v>-1.4162868370723594</c:v>
                </c:pt>
                <c:pt idx="1315">
                  <c:v>-1.4162868222231537</c:v>
                </c:pt>
                <c:pt idx="1316">
                  <c:v>-1.4162868222231537</c:v>
                </c:pt>
                <c:pt idx="1317">
                  <c:v>-1.4162868222231537</c:v>
                </c:pt>
                <c:pt idx="1318">
                  <c:v>-1.4162868370723594</c:v>
                </c:pt>
                <c:pt idx="1319">
                  <c:v>-1.4162868222231537</c:v>
                </c:pt>
                <c:pt idx="1320">
                  <c:v>-1.4162868222231537</c:v>
                </c:pt>
                <c:pt idx="1321">
                  <c:v>-1.4162868370621275</c:v>
                </c:pt>
                <c:pt idx="1322">
                  <c:v>-1.4162868222333855</c:v>
                </c:pt>
                <c:pt idx="1323">
                  <c:v>-1.4162868222231537</c:v>
                </c:pt>
                <c:pt idx="1324">
                  <c:v>-1.432614650613441</c:v>
                </c:pt>
                <c:pt idx="1325">
                  <c:v>-1.4326146356033942</c:v>
                </c:pt>
                <c:pt idx="1326">
                  <c:v>-1.4326146356033942</c:v>
                </c:pt>
                <c:pt idx="1327">
                  <c:v>-1.4326146506032091</c:v>
                </c:pt>
                <c:pt idx="1328">
                  <c:v>-1.4326146356033942</c:v>
                </c:pt>
                <c:pt idx="1329">
                  <c:v>-1.4326146356033942</c:v>
                </c:pt>
                <c:pt idx="1330">
                  <c:v>-1.432614650613441</c:v>
                </c:pt>
                <c:pt idx="1331">
                  <c:v>-1.4326146356033942</c:v>
                </c:pt>
                <c:pt idx="1332">
                  <c:v>-1.4326146356033942</c:v>
                </c:pt>
                <c:pt idx="1333">
                  <c:v>-1.4326146356033942</c:v>
                </c:pt>
                <c:pt idx="1334">
                  <c:v>-1.432614650613441</c:v>
                </c:pt>
                <c:pt idx="1335">
                  <c:v>-1.4326146355931624</c:v>
                </c:pt>
                <c:pt idx="1336">
                  <c:v>-1.4326146356033942</c:v>
                </c:pt>
                <c:pt idx="1337">
                  <c:v>-1.432614650613441</c:v>
                </c:pt>
                <c:pt idx="1338">
                  <c:v>-1.4326146356033942</c:v>
                </c:pt>
                <c:pt idx="1339">
                  <c:v>-1.4326146356033942</c:v>
                </c:pt>
                <c:pt idx="1340">
                  <c:v>-1.432614650613441</c:v>
                </c:pt>
                <c:pt idx="1341">
                  <c:v>-1.4326146356033942</c:v>
                </c:pt>
                <c:pt idx="1342">
                  <c:v>-1.4326146355931624</c:v>
                </c:pt>
                <c:pt idx="1343">
                  <c:v>-1.432614650613441</c:v>
                </c:pt>
                <c:pt idx="1344">
                  <c:v>-1.4326146356033942</c:v>
                </c:pt>
                <c:pt idx="1345">
                  <c:v>-1.4326146356033942</c:v>
                </c:pt>
                <c:pt idx="1346">
                  <c:v>-1.4326146356033942</c:v>
                </c:pt>
                <c:pt idx="1347">
                  <c:v>-1.432614650613441</c:v>
                </c:pt>
                <c:pt idx="1348">
                  <c:v>-1.4326146356033942</c:v>
                </c:pt>
                <c:pt idx="1349">
                  <c:v>-1.4326146356033942</c:v>
                </c:pt>
                <c:pt idx="1350">
                  <c:v>-1.4326146506032091</c:v>
                </c:pt>
                <c:pt idx="1351">
                  <c:v>-1.4326146356033942</c:v>
                </c:pt>
                <c:pt idx="1352">
                  <c:v>-1.4326146356033942</c:v>
                </c:pt>
                <c:pt idx="1353">
                  <c:v>-1.432614650613441</c:v>
                </c:pt>
                <c:pt idx="1354">
                  <c:v>-1.453332135919261</c:v>
                </c:pt>
                <c:pt idx="1355">
                  <c:v>-1.4533321359294928</c:v>
                </c:pt>
                <c:pt idx="1356">
                  <c:v>-1.4533321511463728</c:v>
                </c:pt>
                <c:pt idx="1357">
                  <c:v>-1.453332135919261</c:v>
                </c:pt>
                <c:pt idx="1358">
                  <c:v>-1.4533321359294928</c:v>
                </c:pt>
                <c:pt idx="1359">
                  <c:v>-1.4533321511463728</c:v>
                </c:pt>
                <c:pt idx="1360">
                  <c:v>-1.4533321359294928</c:v>
                </c:pt>
                <c:pt idx="1361">
                  <c:v>-1.453332135919261</c:v>
                </c:pt>
                <c:pt idx="1362">
                  <c:v>-1.453332135919261</c:v>
                </c:pt>
                <c:pt idx="1363">
                  <c:v>-1.4533321511566046</c:v>
                </c:pt>
                <c:pt idx="1364">
                  <c:v>-1.453332135919261</c:v>
                </c:pt>
                <c:pt idx="1365">
                  <c:v>-1.453332135919261</c:v>
                </c:pt>
                <c:pt idx="1366">
                  <c:v>-1.4533321511566046</c:v>
                </c:pt>
                <c:pt idx="1367">
                  <c:v>-1.453332135919261</c:v>
                </c:pt>
                <c:pt idx="1368">
                  <c:v>-1.453332135919261</c:v>
                </c:pt>
                <c:pt idx="1369">
                  <c:v>-1.4533321511566046</c:v>
                </c:pt>
                <c:pt idx="1370">
                  <c:v>-1.453332135919261</c:v>
                </c:pt>
                <c:pt idx="1371">
                  <c:v>-1.4533321359294928</c:v>
                </c:pt>
                <c:pt idx="1372">
                  <c:v>-1.4533321511463728</c:v>
                </c:pt>
                <c:pt idx="1373">
                  <c:v>-1.453332135919261</c:v>
                </c:pt>
                <c:pt idx="1374">
                  <c:v>-1.4533321359294928</c:v>
                </c:pt>
                <c:pt idx="1375">
                  <c:v>-1.4533321511463728</c:v>
                </c:pt>
                <c:pt idx="1376">
                  <c:v>-1.453332135919261</c:v>
                </c:pt>
                <c:pt idx="1377">
                  <c:v>-1.4533321359294928</c:v>
                </c:pt>
                <c:pt idx="1378">
                  <c:v>-1.453332135919261</c:v>
                </c:pt>
                <c:pt idx="1379">
                  <c:v>-1.4533321511566046</c:v>
                </c:pt>
                <c:pt idx="1380">
                  <c:v>-1.453332135919261</c:v>
                </c:pt>
                <c:pt idx="1381">
                  <c:v>-1.453332135919261</c:v>
                </c:pt>
                <c:pt idx="1382">
                  <c:v>-1.4533321511566046</c:v>
                </c:pt>
                <c:pt idx="1383">
                  <c:v>-1.453332135919261</c:v>
                </c:pt>
                <c:pt idx="1384">
                  <c:v>-1.4769223261184474</c:v>
                </c:pt>
                <c:pt idx="1385">
                  <c:v>-1.4769223415824906</c:v>
                </c:pt>
                <c:pt idx="1386">
                  <c:v>-1.4769223261082156</c:v>
                </c:pt>
                <c:pt idx="1387">
                  <c:v>-1.4769223261184474</c:v>
                </c:pt>
                <c:pt idx="1388">
                  <c:v>-1.4769223415927224</c:v>
                </c:pt>
                <c:pt idx="1389">
                  <c:v>-1.4769223261082156</c:v>
                </c:pt>
                <c:pt idx="1390">
                  <c:v>-1.4769223261082156</c:v>
                </c:pt>
                <c:pt idx="1391">
                  <c:v>-1.4769223261184474</c:v>
                </c:pt>
                <c:pt idx="1392">
                  <c:v>-1.4769223415927224</c:v>
                </c:pt>
                <c:pt idx="1393">
                  <c:v>-1.4769223261082156</c:v>
                </c:pt>
                <c:pt idx="1394">
                  <c:v>-1.4769223261082156</c:v>
                </c:pt>
                <c:pt idx="1395">
                  <c:v>-1.4769223415927224</c:v>
                </c:pt>
                <c:pt idx="1396">
                  <c:v>-1.4769223261184474</c:v>
                </c:pt>
                <c:pt idx="1397">
                  <c:v>-1.4769223261082156</c:v>
                </c:pt>
                <c:pt idx="1398">
                  <c:v>-1.4769223415824906</c:v>
                </c:pt>
                <c:pt idx="1399">
                  <c:v>-1.4769223261184474</c:v>
                </c:pt>
                <c:pt idx="1400">
                  <c:v>-1.4769223261184474</c:v>
                </c:pt>
                <c:pt idx="1401">
                  <c:v>-1.4769223415824906</c:v>
                </c:pt>
                <c:pt idx="1402">
                  <c:v>-1.4769223261082156</c:v>
                </c:pt>
                <c:pt idx="1403">
                  <c:v>-1.4769223261184474</c:v>
                </c:pt>
                <c:pt idx="1404">
                  <c:v>-1.4769223415927224</c:v>
                </c:pt>
                <c:pt idx="1405">
                  <c:v>-1.4769223261082156</c:v>
                </c:pt>
                <c:pt idx="1406">
                  <c:v>-1.4769223261082156</c:v>
                </c:pt>
                <c:pt idx="1407">
                  <c:v>-1.4769223261184474</c:v>
                </c:pt>
                <c:pt idx="1408">
                  <c:v>-1.4769223415927224</c:v>
                </c:pt>
                <c:pt idx="1409">
                  <c:v>-1.4769223261082156</c:v>
                </c:pt>
                <c:pt idx="1410">
                  <c:v>-1.4769223261082156</c:v>
                </c:pt>
                <c:pt idx="1411">
                  <c:v>-1.4769223415927224</c:v>
                </c:pt>
                <c:pt idx="1412">
                  <c:v>-1.4769223261184474</c:v>
                </c:pt>
                <c:pt idx="1413">
                  <c:v>-1.4769223261082156</c:v>
                </c:pt>
                <c:pt idx="1414">
                  <c:v>-1.5000878050918316</c:v>
                </c:pt>
                <c:pt idx="1415">
                  <c:v>-1.5000877893646114</c:v>
                </c:pt>
                <c:pt idx="1416">
                  <c:v>-1.5000877893748432</c:v>
                </c:pt>
                <c:pt idx="1417">
                  <c:v>-1.5000878050815998</c:v>
                </c:pt>
                <c:pt idx="1418">
                  <c:v>-1.5000877893748432</c:v>
                </c:pt>
                <c:pt idx="1419">
                  <c:v>-1.5000877893748432</c:v>
                </c:pt>
                <c:pt idx="1420">
                  <c:v>-1.5000878050815998</c:v>
                </c:pt>
                <c:pt idx="1421">
                  <c:v>-1.5000877893748432</c:v>
                </c:pt>
                <c:pt idx="1422">
                  <c:v>-1.5000877893646114</c:v>
                </c:pt>
                <c:pt idx="1423">
                  <c:v>-1.5000877893748432</c:v>
                </c:pt>
                <c:pt idx="1424">
                  <c:v>-1.5000878050918316</c:v>
                </c:pt>
                <c:pt idx="1425">
                  <c:v>-1.5000877893646114</c:v>
                </c:pt>
                <c:pt idx="1426">
                  <c:v>-1.5000877893748432</c:v>
                </c:pt>
                <c:pt idx="1427">
                  <c:v>-1.5000878050815998</c:v>
                </c:pt>
                <c:pt idx="1428">
                  <c:v>-1.5000877893748432</c:v>
                </c:pt>
                <c:pt idx="1429">
                  <c:v>-1.5000877893748432</c:v>
                </c:pt>
                <c:pt idx="1430">
                  <c:v>-1.5000878050815998</c:v>
                </c:pt>
                <c:pt idx="1431">
                  <c:v>-1.5000877893748432</c:v>
                </c:pt>
                <c:pt idx="1432">
                  <c:v>-1.5000877893646114</c:v>
                </c:pt>
                <c:pt idx="1433">
                  <c:v>-1.5000878050918316</c:v>
                </c:pt>
                <c:pt idx="1434">
                  <c:v>-1.5000877893748432</c:v>
                </c:pt>
                <c:pt idx="1435">
                  <c:v>-1.5000877893646114</c:v>
                </c:pt>
                <c:pt idx="1436">
                  <c:v>-1.5000877893748432</c:v>
                </c:pt>
                <c:pt idx="1437">
                  <c:v>-1.5000878050815998</c:v>
                </c:pt>
                <c:pt idx="1438">
                  <c:v>-1.5000877893748432</c:v>
                </c:pt>
                <c:pt idx="1439">
                  <c:v>-1.5000877893748432</c:v>
                </c:pt>
                <c:pt idx="1440">
                  <c:v>-1.5000878050815998</c:v>
                </c:pt>
                <c:pt idx="1441">
                  <c:v>-1.5000877893748432</c:v>
                </c:pt>
                <c:pt idx="1442">
                  <c:v>-1.5000877893646114</c:v>
                </c:pt>
                <c:pt idx="1443">
                  <c:v>-1.5000878050918316</c:v>
                </c:pt>
                <c:pt idx="1444">
                  <c:v>-1.5234214489317379</c:v>
                </c:pt>
                <c:pt idx="1445">
                  <c:v>-1.5234214489419697</c:v>
                </c:pt>
                <c:pt idx="1446">
                  <c:v>-1.5234214648932018</c:v>
                </c:pt>
                <c:pt idx="1447">
                  <c:v>-1.5234214489419697</c:v>
                </c:pt>
                <c:pt idx="1448">
                  <c:v>-1.5234214489317379</c:v>
                </c:pt>
                <c:pt idx="1449">
                  <c:v>-1.5234214648932018</c:v>
                </c:pt>
                <c:pt idx="1450">
                  <c:v>-1.5234214489419697</c:v>
                </c:pt>
                <c:pt idx="1451">
                  <c:v>-1.5234214489317379</c:v>
                </c:pt>
                <c:pt idx="1452">
                  <c:v>-1.5234214489419697</c:v>
                </c:pt>
                <c:pt idx="1453">
                  <c:v>-1.5234214648932018</c:v>
                </c:pt>
                <c:pt idx="1454">
                  <c:v>-1.5234214489317379</c:v>
                </c:pt>
                <c:pt idx="1455">
                  <c:v>-1.5234214489419697</c:v>
                </c:pt>
                <c:pt idx="1456">
                  <c:v>-1.5234214648932018</c:v>
                </c:pt>
                <c:pt idx="1457">
                  <c:v>-1.5234214489419697</c:v>
                </c:pt>
                <c:pt idx="1458">
                  <c:v>-1.5234214489317379</c:v>
                </c:pt>
                <c:pt idx="1459">
                  <c:v>-1.5234214648932018</c:v>
                </c:pt>
                <c:pt idx="1460">
                  <c:v>-1.5234214489419697</c:v>
                </c:pt>
                <c:pt idx="1461">
                  <c:v>-1.5234214489317379</c:v>
                </c:pt>
                <c:pt idx="1462">
                  <c:v>-1.5234214649034337</c:v>
                </c:pt>
                <c:pt idx="1463">
                  <c:v>-1.5234214489317379</c:v>
                </c:pt>
                <c:pt idx="1464">
                  <c:v>-1.5234214489317379</c:v>
                </c:pt>
                <c:pt idx="1465">
                  <c:v>-1.5234214649034337</c:v>
                </c:pt>
                <c:pt idx="1466">
                  <c:v>-1.5234214489317379</c:v>
                </c:pt>
                <c:pt idx="1467">
                  <c:v>-1.5234214489419697</c:v>
                </c:pt>
                <c:pt idx="1468">
                  <c:v>-1.5234214489317379</c:v>
                </c:pt>
                <c:pt idx="1469">
                  <c:v>-1.5234214648932018</c:v>
                </c:pt>
                <c:pt idx="1470">
                  <c:v>-1.5234214489419697</c:v>
                </c:pt>
                <c:pt idx="1471">
                  <c:v>-1.5234214489317379</c:v>
                </c:pt>
                <c:pt idx="1472">
                  <c:v>-1.5234214649034337</c:v>
                </c:pt>
                <c:pt idx="1473">
                  <c:v>-1.5234214489317379</c:v>
                </c:pt>
                <c:pt idx="1474">
                  <c:v>-1.5446049570633802</c:v>
                </c:pt>
                <c:pt idx="1475">
                  <c:v>-1.5446049732467919</c:v>
                </c:pt>
                <c:pt idx="1476">
                  <c:v>-1.5446049570633802</c:v>
                </c:pt>
                <c:pt idx="1477">
                  <c:v>-1.544604957073612</c:v>
                </c:pt>
                <c:pt idx="1478">
                  <c:v>-1.5446049732467919</c:v>
                </c:pt>
                <c:pt idx="1479">
                  <c:v>-1.5446049570633802</c:v>
                </c:pt>
                <c:pt idx="1480">
                  <c:v>-1.5446049570633802</c:v>
                </c:pt>
                <c:pt idx="1481">
                  <c:v>-1.5446049570633802</c:v>
                </c:pt>
                <c:pt idx="1482">
                  <c:v>-1.5446049732467919</c:v>
                </c:pt>
                <c:pt idx="1483">
                  <c:v>-1.5446049570633802</c:v>
                </c:pt>
                <c:pt idx="1484">
                  <c:v>-1.5446049570633802</c:v>
                </c:pt>
                <c:pt idx="1485">
                  <c:v>-1.5446049732570237</c:v>
                </c:pt>
                <c:pt idx="1486">
                  <c:v>-1.5446049570633802</c:v>
                </c:pt>
                <c:pt idx="1487">
                  <c:v>-1.5446049570633802</c:v>
                </c:pt>
                <c:pt idx="1488">
                  <c:v>-1.5446049732467919</c:v>
                </c:pt>
                <c:pt idx="1489">
                  <c:v>-1.5446049570633802</c:v>
                </c:pt>
                <c:pt idx="1490">
                  <c:v>-1.5446049570633802</c:v>
                </c:pt>
                <c:pt idx="1491">
                  <c:v>-1.5446049732467919</c:v>
                </c:pt>
                <c:pt idx="1492">
                  <c:v>-1.544604957073612</c:v>
                </c:pt>
                <c:pt idx="1493">
                  <c:v>-1.5446049570633802</c:v>
                </c:pt>
                <c:pt idx="1494">
                  <c:v>-1.5446049732467919</c:v>
                </c:pt>
                <c:pt idx="1495">
                  <c:v>-1.5446049570633802</c:v>
                </c:pt>
                <c:pt idx="1496">
                  <c:v>-1.5446049570633802</c:v>
                </c:pt>
                <c:pt idx="1497">
                  <c:v>-1.5446049570633802</c:v>
                </c:pt>
                <c:pt idx="1498">
                  <c:v>-1.5446049732467919</c:v>
                </c:pt>
                <c:pt idx="1499">
                  <c:v>-1.5446049570633802</c:v>
                </c:pt>
                <c:pt idx="1500">
                  <c:v>-1.544604957073612</c:v>
                </c:pt>
                <c:pt idx="1501">
                  <c:v>-1.5446049732467919</c:v>
                </c:pt>
                <c:pt idx="1502">
                  <c:v>-1.5446049570633802</c:v>
                </c:pt>
                <c:pt idx="1503">
                  <c:v>-1.5446049570633802</c:v>
                </c:pt>
                <c:pt idx="1504">
                  <c:v>-1.5601865015575096</c:v>
                </c:pt>
                <c:pt idx="1505">
                  <c:v>-1.5601864852108445</c:v>
                </c:pt>
                <c:pt idx="1506">
                  <c:v>-1.5601864852108445</c:v>
                </c:pt>
                <c:pt idx="1507">
                  <c:v>-1.5601865015472778</c:v>
                </c:pt>
                <c:pt idx="1508">
                  <c:v>-1.5601864852108445</c:v>
                </c:pt>
                <c:pt idx="1509">
                  <c:v>-1.5601864852108445</c:v>
                </c:pt>
                <c:pt idx="1510">
                  <c:v>-1.5601865015575096</c:v>
                </c:pt>
                <c:pt idx="1511">
                  <c:v>-1.5601864852108445</c:v>
                </c:pt>
                <c:pt idx="1512">
                  <c:v>-1.5601864852108445</c:v>
                </c:pt>
                <c:pt idx="1513">
                  <c:v>-1.5601864852108445</c:v>
                </c:pt>
                <c:pt idx="1514">
                  <c:v>-1.5601865015575096</c:v>
                </c:pt>
                <c:pt idx="1515">
                  <c:v>-1.5601864852006126</c:v>
                </c:pt>
                <c:pt idx="1516">
                  <c:v>-1.5601864852108445</c:v>
                </c:pt>
                <c:pt idx="1517">
                  <c:v>-1.5601865015575096</c:v>
                </c:pt>
                <c:pt idx="1518">
                  <c:v>-1.5601864852108445</c:v>
                </c:pt>
                <c:pt idx="1519">
                  <c:v>-1.5601864852108445</c:v>
                </c:pt>
                <c:pt idx="1520">
                  <c:v>-1.5601865015575096</c:v>
                </c:pt>
                <c:pt idx="1521">
                  <c:v>-1.5601864852108445</c:v>
                </c:pt>
                <c:pt idx="1522">
                  <c:v>-1.5601864852006126</c:v>
                </c:pt>
                <c:pt idx="1523">
                  <c:v>-1.5601865015575096</c:v>
                </c:pt>
                <c:pt idx="1524">
                  <c:v>-1.5601864852108445</c:v>
                </c:pt>
                <c:pt idx="1525">
                  <c:v>-1.5601864852108445</c:v>
                </c:pt>
                <c:pt idx="1526">
                  <c:v>-1.5601864852108445</c:v>
                </c:pt>
                <c:pt idx="1527">
                  <c:v>-1.5601865015575096</c:v>
                </c:pt>
                <c:pt idx="1528">
                  <c:v>-1.5601864852108445</c:v>
                </c:pt>
                <c:pt idx="1529">
                  <c:v>-1.5601864852108445</c:v>
                </c:pt>
                <c:pt idx="1530">
                  <c:v>-1.5601865015472778</c:v>
                </c:pt>
                <c:pt idx="1531">
                  <c:v>-1.5601864852108445</c:v>
                </c:pt>
                <c:pt idx="1532">
                  <c:v>-1.5601864852108445</c:v>
                </c:pt>
                <c:pt idx="1533">
                  <c:v>-1.5601865015575096</c:v>
                </c:pt>
                <c:pt idx="1534">
                  <c:v>-1.570432782499728</c:v>
                </c:pt>
                <c:pt idx="1535">
                  <c:v>-1.5704327825099598</c:v>
                </c:pt>
                <c:pt idx="1536">
                  <c:v>-1.5704327989537474</c:v>
                </c:pt>
                <c:pt idx="1537">
                  <c:v>-1.570432782499728</c:v>
                </c:pt>
                <c:pt idx="1538">
                  <c:v>-1.570432782499728</c:v>
                </c:pt>
                <c:pt idx="1539">
                  <c:v>-1.5704327989639792</c:v>
                </c:pt>
                <c:pt idx="1540">
                  <c:v>-1.570432782499728</c:v>
                </c:pt>
                <c:pt idx="1541">
                  <c:v>-1.570432782499728</c:v>
                </c:pt>
                <c:pt idx="1542">
                  <c:v>-1.5704327825099598</c:v>
                </c:pt>
                <c:pt idx="1543">
                  <c:v>-1.5704327989537474</c:v>
                </c:pt>
                <c:pt idx="1544">
                  <c:v>-1.570432782499728</c:v>
                </c:pt>
                <c:pt idx="1545">
                  <c:v>-1.5704327825099598</c:v>
                </c:pt>
                <c:pt idx="1546">
                  <c:v>-1.5704327989537474</c:v>
                </c:pt>
                <c:pt idx="1547">
                  <c:v>-1.570432782499728</c:v>
                </c:pt>
                <c:pt idx="1548">
                  <c:v>-1.5704327825099598</c:v>
                </c:pt>
                <c:pt idx="1549">
                  <c:v>-1.5704327989537474</c:v>
                </c:pt>
                <c:pt idx="1550">
                  <c:v>-1.570432782499728</c:v>
                </c:pt>
                <c:pt idx="1551">
                  <c:v>-1.570432782499728</c:v>
                </c:pt>
                <c:pt idx="1552">
                  <c:v>-1.5704327989639792</c:v>
                </c:pt>
                <c:pt idx="1553">
                  <c:v>-1.570432782499728</c:v>
                </c:pt>
                <c:pt idx="1554">
                  <c:v>-1.570432782499728</c:v>
                </c:pt>
                <c:pt idx="1555">
                  <c:v>-1.5704327989639792</c:v>
                </c:pt>
                <c:pt idx="1556">
                  <c:v>-1.570432782499728</c:v>
                </c:pt>
                <c:pt idx="1557">
                  <c:v>-1.570432782499728</c:v>
                </c:pt>
                <c:pt idx="1558">
                  <c:v>-1.570432782499728</c:v>
                </c:pt>
                <c:pt idx="1559">
                  <c:v>-1.5704327989639792</c:v>
                </c:pt>
                <c:pt idx="1560">
                  <c:v>-1.570432782499728</c:v>
                </c:pt>
                <c:pt idx="1561">
                  <c:v>-1.570432782499728</c:v>
                </c:pt>
                <c:pt idx="1562">
                  <c:v>-1.5704327989639792</c:v>
                </c:pt>
                <c:pt idx="1563">
                  <c:v>-1.570432782499728</c:v>
                </c:pt>
                <c:pt idx="1564">
                  <c:v>-1.5760185530373743</c:v>
                </c:pt>
                <c:pt idx="1565">
                  <c:v>-1.5760185695396862</c:v>
                </c:pt>
                <c:pt idx="1566">
                  <c:v>-1.5760185530373743</c:v>
                </c:pt>
                <c:pt idx="1567">
                  <c:v>-1.5760185530271424</c:v>
                </c:pt>
                <c:pt idx="1568">
                  <c:v>-1.576018569549918</c:v>
                </c:pt>
                <c:pt idx="1569">
                  <c:v>-1.5760185530271424</c:v>
                </c:pt>
                <c:pt idx="1570">
                  <c:v>-1.5760185530373743</c:v>
                </c:pt>
                <c:pt idx="1571">
                  <c:v>-1.5760185530271424</c:v>
                </c:pt>
                <c:pt idx="1572">
                  <c:v>-1.576018569549918</c:v>
                </c:pt>
                <c:pt idx="1573">
                  <c:v>-1.5760185530271424</c:v>
                </c:pt>
                <c:pt idx="1574">
                  <c:v>-1.5760185530373743</c:v>
                </c:pt>
                <c:pt idx="1575">
                  <c:v>-1.5760185695396862</c:v>
                </c:pt>
                <c:pt idx="1576">
                  <c:v>-1.5760185530373743</c:v>
                </c:pt>
                <c:pt idx="1577">
                  <c:v>-1.5760185530271424</c:v>
                </c:pt>
                <c:pt idx="1578">
                  <c:v>-1.576018569549918</c:v>
                </c:pt>
                <c:pt idx="1579">
                  <c:v>-1.5760185530373743</c:v>
                </c:pt>
                <c:pt idx="1580">
                  <c:v>-1.5760185530271424</c:v>
                </c:pt>
                <c:pt idx="1581">
                  <c:v>-1.576018569549918</c:v>
                </c:pt>
                <c:pt idx="1582">
                  <c:v>-1.5760185530271424</c:v>
                </c:pt>
                <c:pt idx="1583">
                  <c:v>-1.5760185530373743</c:v>
                </c:pt>
                <c:pt idx="1584">
                  <c:v>-1.5760185695396862</c:v>
                </c:pt>
                <c:pt idx="1585">
                  <c:v>-1.5760185530373743</c:v>
                </c:pt>
                <c:pt idx="1586">
                  <c:v>-1.5760185530271424</c:v>
                </c:pt>
                <c:pt idx="1587">
                  <c:v>-1.5760185530373743</c:v>
                </c:pt>
                <c:pt idx="1588">
                  <c:v>-1.5760185695396862</c:v>
                </c:pt>
                <c:pt idx="1589">
                  <c:v>-1.5760185530373743</c:v>
                </c:pt>
                <c:pt idx="1590">
                  <c:v>-1.5760185530271424</c:v>
                </c:pt>
                <c:pt idx="1591">
                  <c:v>-1.576018569549918</c:v>
                </c:pt>
                <c:pt idx="1592">
                  <c:v>-1.5760185530271424</c:v>
                </c:pt>
                <c:pt idx="1593">
                  <c:v>-1.5760185530373743</c:v>
                </c:pt>
                <c:pt idx="1594">
                  <c:v>-1.5766446608151927</c:v>
                </c:pt>
                <c:pt idx="1595">
                  <c:v>-1.5766446443063211</c:v>
                </c:pt>
                <c:pt idx="1596">
                  <c:v>-1.5766446442960893</c:v>
                </c:pt>
                <c:pt idx="1597">
                  <c:v>-1.5766446608151927</c:v>
                </c:pt>
                <c:pt idx="1598">
                  <c:v>-1.5766446443063211</c:v>
                </c:pt>
                <c:pt idx="1599">
                  <c:v>-1.5766446442960893</c:v>
                </c:pt>
                <c:pt idx="1600">
                  <c:v>-1.5766446608151927</c:v>
                </c:pt>
                <c:pt idx="1601">
                  <c:v>-1.5766446443063211</c:v>
                </c:pt>
                <c:pt idx="1602">
                  <c:v>-1.5766446442960893</c:v>
                </c:pt>
                <c:pt idx="1603">
                  <c:v>-1.5766446442960893</c:v>
                </c:pt>
                <c:pt idx="1604">
                  <c:v>-1.5766446608254245</c:v>
                </c:pt>
                <c:pt idx="1605">
                  <c:v>-1.5766446442960893</c:v>
                </c:pt>
                <c:pt idx="1606">
                  <c:v>-1.5766446442960893</c:v>
                </c:pt>
                <c:pt idx="1607">
                  <c:v>-1.5766446608254245</c:v>
                </c:pt>
                <c:pt idx="1608">
                  <c:v>-1.5766446442960893</c:v>
                </c:pt>
                <c:pt idx="1609">
                  <c:v>-1.5766446442960893</c:v>
                </c:pt>
                <c:pt idx="1610">
                  <c:v>-1.5766446608254245</c:v>
                </c:pt>
                <c:pt idx="1611">
                  <c:v>-1.5766446442960893</c:v>
                </c:pt>
                <c:pt idx="1612">
                  <c:v>-1.5766446442960893</c:v>
                </c:pt>
                <c:pt idx="1613">
                  <c:v>-1.5766446608254245</c:v>
                </c:pt>
                <c:pt idx="1614">
                  <c:v>-1.5766446442960893</c:v>
                </c:pt>
                <c:pt idx="1615">
                  <c:v>-1.5766446442960893</c:v>
                </c:pt>
                <c:pt idx="1616">
                  <c:v>-1.5766446443063211</c:v>
                </c:pt>
                <c:pt idx="1617">
                  <c:v>-1.5766446608151927</c:v>
                </c:pt>
                <c:pt idx="1618">
                  <c:v>-1.5766446442960893</c:v>
                </c:pt>
                <c:pt idx="1619">
                  <c:v>-1.5766446443063211</c:v>
                </c:pt>
                <c:pt idx="1620">
                  <c:v>-1.5766446608151927</c:v>
                </c:pt>
                <c:pt idx="1621">
                  <c:v>-1.5766446442960893</c:v>
                </c:pt>
                <c:pt idx="1622">
                  <c:v>-1.5766446443063211</c:v>
                </c:pt>
                <c:pt idx="1623">
                  <c:v>-1.5766446608151927</c:v>
                </c:pt>
                <c:pt idx="1624">
                  <c:v>-1.5689978364518644</c:v>
                </c:pt>
                <c:pt idx="1625">
                  <c:v>-1.5689978364416326</c:v>
                </c:pt>
                <c:pt idx="1626">
                  <c:v>-1.5689978528908495</c:v>
                </c:pt>
                <c:pt idx="1627">
                  <c:v>-1.5689978364416326</c:v>
                </c:pt>
                <c:pt idx="1628">
                  <c:v>-1.5689978364518644</c:v>
                </c:pt>
                <c:pt idx="1629">
                  <c:v>-1.5689978528806177</c:v>
                </c:pt>
                <c:pt idx="1630">
                  <c:v>-1.5689978364518644</c:v>
                </c:pt>
                <c:pt idx="1631">
                  <c:v>-1.5689978364416326</c:v>
                </c:pt>
                <c:pt idx="1632">
                  <c:v>-1.5689978364518644</c:v>
                </c:pt>
                <c:pt idx="1633">
                  <c:v>-1.5689978528806177</c:v>
                </c:pt>
                <c:pt idx="1634">
                  <c:v>-1.5689978364518644</c:v>
                </c:pt>
                <c:pt idx="1635">
                  <c:v>-1.5689978364416326</c:v>
                </c:pt>
                <c:pt idx="1636">
                  <c:v>-1.5689978528908495</c:v>
                </c:pt>
                <c:pt idx="1637">
                  <c:v>-1.5689978364416326</c:v>
                </c:pt>
                <c:pt idx="1638">
                  <c:v>-1.5689978364518644</c:v>
                </c:pt>
                <c:pt idx="1639">
                  <c:v>-1.5689978528908495</c:v>
                </c:pt>
                <c:pt idx="1640">
                  <c:v>-1.5689978364416326</c:v>
                </c:pt>
                <c:pt idx="1641">
                  <c:v>-1.5689978364518644</c:v>
                </c:pt>
                <c:pt idx="1642">
                  <c:v>-1.5689978528806177</c:v>
                </c:pt>
                <c:pt idx="1643">
                  <c:v>-1.5689978364518644</c:v>
                </c:pt>
                <c:pt idx="1644">
                  <c:v>-1.5689978364416326</c:v>
                </c:pt>
                <c:pt idx="1645">
                  <c:v>-1.5689978528908495</c:v>
                </c:pt>
                <c:pt idx="1646">
                  <c:v>-1.5689978364416326</c:v>
                </c:pt>
                <c:pt idx="1647">
                  <c:v>-1.5689978364518644</c:v>
                </c:pt>
                <c:pt idx="1648">
                  <c:v>-1.5689978364416326</c:v>
                </c:pt>
                <c:pt idx="1649">
                  <c:v>-1.5689978528908495</c:v>
                </c:pt>
                <c:pt idx="1650">
                  <c:v>-1.5689978364416326</c:v>
                </c:pt>
                <c:pt idx="1651">
                  <c:v>-1.5689978364518644</c:v>
                </c:pt>
                <c:pt idx="1652">
                  <c:v>-1.5689978528806177</c:v>
                </c:pt>
                <c:pt idx="1653">
                  <c:v>-1.5689978364518644</c:v>
                </c:pt>
                <c:pt idx="1654">
                  <c:v>-1.5605872556369424</c:v>
                </c:pt>
                <c:pt idx="1655">
                  <c:v>-1.5605872719878067</c:v>
                </c:pt>
                <c:pt idx="1656">
                  <c:v>-1.5605872556369424</c:v>
                </c:pt>
                <c:pt idx="1657">
                  <c:v>-1.5605872556471743</c:v>
                </c:pt>
                <c:pt idx="1658">
                  <c:v>-1.5605872719878067</c:v>
                </c:pt>
                <c:pt idx="1659">
                  <c:v>-1.5605872556369424</c:v>
                </c:pt>
                <c:pt idx="1660">
                  <c:v>-1.5605872556369424</c:v>
                </c:pt>
                <c:pt idx="1661">
                  <c:v>-1.5605872556369424</c:v>
                </c:pt>
                <c:pt idx="1662">
                  <c:v>-1.5605872719878067</c:v>
                </c:pt>
                <c:pt idx="1663">
                  <c:v>-1.5605872556369424</c:v>
                </c:pt>
                <c:pt idx="1664">
                  <c:v>-1.5605872556369424</c:v>
                </c:pt>
                <c:pt idx="1665">
                  <c:v>-1.5605872719980385</c:v>
                </c:pt>
                <c:pt idx="1666">
                  <c:v>-1.5605872556369424</c:v>
                </c:pt>
                <c:pt idx="1667">
                  <c:v>-1.5605872556369424</c:v>
                </c:pt>
                <c:pt idx="1668">
                  <c:v>-1.5605872719878067</c:v>
                </c:pt>
                <c:pt idx="1669">
                  <c:v>-1.5605872556369424</c:v>
                </c:pt>
                <c:pt idx="1670">
                  <c:v>-1.5605872556369424</c:v>
                </c:pt>
                <c:pt idx="1671">
                  <c:v>-1.5605872719878067</c:v>
                </c:pt>
                <c:pt idx="1672">
                  <c:v>-1.5605872556471743</c:v>
                </c:pt>
                <c:pt idx="1673">
                  <c:v>-1.5605872556369424</c:v>
                </c:pt>
                <c:pt idx="1674">
                  <c:v>-1.5605872719878067</c:v>
                </c:pt>
                <c:pt idx="1675">
                  <c:v>-1.5605872556369424</c:v>
                </c:pt>
                <c:pt idx="1676">
                  <c:v>-1.5605872556369424</c:v>
                </c:pt>
                <c:pt idx="1677">
                  <c:v>-1.5605872556369424</c:v>
                </c:pt>
                <c:pt idx="1678">
                  <c:v>-1.5605872719878067</c:v>
                </c:pt>
                <c:pt idx="1679">
                  <c:v>-1.5605872556369424</c:v>
                </c:pt>
                <c:pt idx="1680">
                  <c:v>-1.5605872556471743</c:v>
                </c:pt>
                <c:pt idx="1681">
                  <c:v>-1.5605872719878067</c:v>
                </c:pt>
                <c:pt idx="1682">
                  <c:v>-1.5605872556369424</c:v>
                </c:pt>
                <c:pt idx="1683">
                  <c:v>-1.5605872556369424</c:v>
                </c:pt>
                <c:pt idx="1684">
                  <c:v>-1.5570551406465616</c:v>
                </c:pt>
                <c:pt idx="1685">
                  <c:v>-1.5570551243327049</c:v>
                </c:pt>
                <c:pt idx="1686">
                  <c:v>-1.5570551243327049</c:v>
                </c:pt>
                <c:pt idx="1687">
                  <c:v>-1.5570551406465616</c:v>
                </c:pt>
                <c:pt idx="1688">
                  <c:v>-1.5570551243327049</c:v>
                </c:pt>
                <c:pt idx="1689">
                  <c:v>-1.5570551243327049</c:v>
                </c:pt>
                <c:pt idx="1690">
                  <c:v>-1.5570551406465616</c:v>
                </c:pt>
                <c:pt idx="1691">
                  <c:v>-1.5570551243429367</c:v>
                </c:pt>
                <c:pt idx="1692">
                  <c:v>-1.5570551243327049</c:v>
                </c:pt>
                <c:pt idx="1693">
                  <c:v>-1.5570551243327049</c:v>
                </c:pt>
                <c:pt idx="1694">
                  <c:v>-1.5570551406465616</c:v>
                </c:pt>
                <c:pt idx="1695">
                  <c:v>-1.5570551243327049</c:v>
                </c:pt>
                <c:pt idx="1696">
                  <c:v>-1.5570551243327049</c:v>
                </c:pt>
                <c:pt idx="1697">
                  <c:v>-1.5570551406465616</c:v>
                </c:pt>
                <c:pt idx="1698">
                  <c:v>-1.5570551243327049</c:v>
                </c:pt>
                <c:pt idx="1699">
                  <c:v>-1.5570551243327049</c:v>
                </c:pt>
                <c:pt idx="1700">
                  <c:v>-1.5570551406465616</c:v>
                </c:pt>
                <c:pt idx="1701">
                  <c:v>-1.5570551243327049</c:v>
                </c:pt>
                <c:pt idx="1702">
                  <c:v>-1.5570551243327049</c:v>
                </c:pt>
                <c:pt idx="1703">
                  <c:v>-1.5570551406465616</c:v>
                </c:pt>
                <c:pt idx="1704">
                  <c:v>-1.5570551243327049</c:v>
                </c:pt>
                <c:pt idx="1705">
                  <c:v>-1.5570551243327049</c:v>
                </c:pt>
                <c:pt idx="1706">
                  <c:v>-1.5570551243429367</c:v>
                </c:pt>
                <c:pt idx="1707">
                  <c:v>-1.5570551406465616</c:v>
                </c:pt>
                <c:pt idx="1708">
                  <c:v>-1.5570551243327049</c:v>
                </c:pt>
                <c:pt idx="1709">
                  <c:v>-1.5570551243327049</c:v>
                </c:pt>
                <c:pt idx="1710">
                  <c:v>-1.5570551406465616</c:v>
                </c:pt>
                <c:pt idx="1711">
                  <c:v>-1.5570551243327049</c:v>
                </c:pt>
                <c:pt idx="1712">
                  <c:v>-1.5570551243327049</c:v>
                </c:pt>
                <c:pt idx="1713">
                  <c:v>-1.5570551406465616</c:v>
                </c:pt>
                <c:pt idx="1714">
                  <c:v>-1.5557073636142329</c:v>
                </c:pt>
                <c:pt idx="1715">
                  <c:v>-1.5557073636142329</c:v>
                </c:pt>
                <c:pt idx="1716">
                  <c:v>-1.5557073799242005</c:v>
                </c:pt>
                <c:pt idx="1717">
                  <c:v>-1.5557073636142329</c:v>
                </c:pt>
                <c:pt idx="1718">
                  <c:v>-1.5557073636142329</c:v>
                </c:pt>
                <c:pt idx="1719">
                  <c:v>-1.5557073799139687</c:v>
                </c:pt>
                <c:pt idx="1720">
                  <c:v>-1.5557073636142329</c:v>
                </c:pt>
                <c:pt idx="1721">
                  <c:v>-1.5557073636142329</c:v>
                </c:pt>
                <c:pt idx="1722">
                  <c:v>-1.5557073636142329</c:v>
                </c:pt>
                <c:pt idx="1723">
                  <c:v>-1.5557073799242005</c:v>
                </c:pt>
                <c:pt idx="1724">
                  <c:v>-1.5557073636142329</c:v>
                </c:pt>
                <c:pt idx="1725">
                  <c:v>-1.5557073636142329</c:v>
                </c:pt>
                <c:pt idx="1726">
                  <c:v>-1.5557073799139687</c:v>
                </c:pt>
                <c:pt idx="1727">
                  <c:v>-1.5557073636142329</c:v>
                </c:pt>
                <c:pt idx="1728">
                  <c:v>-1.5557073636244647</c:v>
                </c:pt>
                <c:pt idx="1729">
                  <c:v>-1.5557073799139687</c:v>
                </c:pt>
                <c:pt idx="1730">
                  <c:v>-1.5557073636142329</c:v>
                </c:pt>
                <c:pt idx="1731">
                  <c:v>-1.5557073636142329</c:v>
                </c:pt>
                <c:pt idx="1732">
                  <c:v>-1.5557073799139687</c:v>
                </c:pt>
                <c:pt idx="1733">
                  <c:v>-1.5557073636142329</c:v>
                </c:pt>
                <c:pt idx="1734">
                  <c:v>-1.5557073636142329</c:v>
                </c:pt>
                <c:pt idx="1735">
                  <c:v>-1.5557073799242005</c:v>
                </c:pt>
                <c:pt idx="1736">
                  <c:v>-1.5557073636142329</c:v>
                </c:pt>
                <c:pt idx="1737">
                  <c:v>-1.5557073636142329</c:v>
                </c:pt>
                <c:pt idx="1738">
                  <c:v>-1.5557073636142329</c:v>
                </c:pt>
                <c:pt idx="1739">
                  <c:v>-1.5557073799139687</c:v>
                </c:pt>
                <c:pt idx="1740">
                  <c:v>-1.5557073636244647</c:v>
                </c:pt>
                <c:pt idx="1741">
                  <c:v>-1.5557073636142329</c:v>
                </c:pt>
                <c:pt idx="1742">
                  <c:v>-1.5557073799139687</c:v>
                </c:pt>
                <c:pt idx="1743">
                  <c:v>-1.5557073636142329</c:v>
                </c:pt>
                <c:pt idx="1744">
                  <c:v>-1.5502388220138019</c:v>
                </c:pt>
                <c:pt idx="1745">
                  <c:v>-1.5502388382562415</c:v>
                </c:pt>
                <c:pt idx="1746">
                  <c:v>-1.5502388220138019</c:v>
                </c:pt>
                <c:pt idx="1747">
                  <c:v>-1.5502388220035701</c:v>
                </c:pt>
                <c:pt idx="1748">
                  <c:v>-1.5502388382562415</c:v>
                </c:pt>
                <c:pt idx="1749">
                  <c:v>-1.5502388220138019</c:v>
                </c:pt>
                <c:pt idx="1750">
                  <c:v>-1.5502388220138019</c:v>
                </c:pt>
                <c:pt idx="1751">
                  <c:v>-1.5502388220138019</c:v>
                </c:pt>
                <c:pt idx="1752">
                  <c:v>-1.5502388382562415</c:v>
                </c:pt>
                <c:pt idx="1753">
                  <c:v>-1.5502388220138019</c:v>
                </c:pt>
                <c:pt idx="1754">
                  <c:v>-1.5502388220138019</c:v>
                </c:pt>
                <c:pt idx="1755">
                  <c:v>-1.5502388382460097</c:v>
                </c:pt>
                <c:pt idx="1756">
                  <c:v>-1.5502388220138019</c:v>
                </c:pt>
                <c:pt idx="1757">
                  <c:v>-1.5502388220138019</c:v>
                </c:pt>
                <c:pt idx="1758">
                  <c:v>-1.5502388382562415</c:v>
                </c:pt>
                <c:pt idx="1759">
                  <c:v>-1.5502388220138019</c:v>
                </c:pt>
                <c:pt idx="1760">
                  <c:v>-1.5502388220138019</c:v>
                </c:pt>
                <c:pt idx="1761">
                  <c:v>-1.5502388382562415</c:v>
                </c:pt>
                <c:pt idx="1762">
                  <c:v>-1.5502388220035701</c:v>
                </c:pt>
                <c:pt idx="1763">
                  <c:v>-1.5502388220138019</c:v>
                </c:pt>
                <c:pt idx="1764">
                  <c:v>-1.5502388382562415</c:v>
                </c:pt>
                <c:pt idx="1765">
                  <c:v>-1.5502388220138019</c:v>
                </c:pt>
                <c:pt idx="1766">
                  <c:v>-1.5502388220138019</c:v>
                </c:pt>
                <c:pt idx="1767">
                  <c:v>-1.5502388220138019</c:v>
                </c:pt>
                <c:pt idx="1768">
                  <c:v>-1.5502388382562415</c:v>
                </c:pt>
                <c:pt idx="1769">
                  <c:v>-1.5502388220138019</c:v>
                </c:pt>
                <c:pt idx="1770">
                  <c:v>-1.5502388220035701</c:v>
                </c:pt>
                <c:pt idx="1771">
                  <c:v>-1.5502388382562415</c:v>
                </c:pt>
                <c:pt idx="1772">
                  <c:v>-1.5502388220138019</c:v>
                </c:pt>
                <c:pt idx="1773">
                  <c:v>-1.5502388220138019</c:v>
                </c:pt>
                <c:pt idx="1774">
                  <c:v>-1.5305213942212665</c:v>
                </c:pt>
                <c:pt idx="1775">
                  <c:v>-1.5305213781854139</c:v>
                </c:pt>
                <c:pt idx="1776">
                  <c:v>-1.5305213781854139</c:v>
                </c:pt>
                <c:pt idx="1777">
                  <c:v>-1.5305213942212665</c:v>
                </c:pt>
                <c:pt idx="1778">
                  <c:v>-1.5305213781751821</c:v>
                </c:pt>
                <c:pt idx="1779">
                  <c:v>-1.5305213781854139</c:v>
                </c:pt>
                <c:pt idx="1780">
                  <c:v>-1.5305213942212665</c:v>
                </c:pt>
                <c:pt idx="1781">
                  <c:v>-1.5305213781854139</c:v>
                </c:pt>
                <c:pt idx="1782">
                  <c:v>-1.5305213781854139</c:v>
                </c:pt>
                <c:pt idx="1783">
                  <c:v>-1.5305213781854139</c:v>
                </c:pt>
                <c:pt idx="1784">
                  <c:v>-1.5305213942212665</c:v>
                </c:pt>
                <c:pt idx="1785">
                  <c:v>-1.5305213781854139</c:v>
                </c:pt>
                <c:pt idx="1786">
                  <c:v>-1.5305213781854139</c:v>
                </c:pt>
                <c:pt idx="1787">
                  <c:v>-1.5305213942212665</c:v>
                </c:pt>
                <c:pt idx="1788">
                  <c:v>-1.5305213781854139</c:v>
                </c:pt>
                <c:pt idx="1789">
                  <c:v>-1.5305213781751821</c:v>
                </c:pt>
                <c:pt idx="1790">
                  <c:v>-1.5305213942212665</c:v>
                </c:pt>
                <c:pt idx="1791">
                  <c:v>-1.5305213781854139</c:v>
                </c:pt>
                <c:pt idx="1792">
                  <c:v>-1.5305213781854139</c:v>
                </c:pt>
                <c:pt idx="1793">
                  <c:v>-1.5305213942212665</c:v>
                </c:pt>
                <c:pt idx="1794">
                  <c:v>-1.5305213781854139</c:v>
                </c:pt>
                <c:pt idx="1795">
                  <c:v>-1.5305213781854139</c:v>
                </c:pt>
                <c:pt idx="1796">
                  <c:v>-1.5305213781854139</c:v>
                </c:pt>
                <c:pt idx="1797">
                  <c:v>-1.5305213942212665</c:v>
                </c:pt>
                <c:pt idx="1798">
                  <c:v>-1.5305213781751821</c:v>
                </c:pt>
                <c:pt idx="1799">
                  <c:v>-1.5305213781854139</c:v>
                </c:pt>
                <c:pt idx="1800">
                  <c:v>-1.5305213942212665</c:v>
                </c:pt>
                <c:pt idx="1801">
                  <c:v>-1.5305213781854139</c:v>
                </c:pt>
                <c:pt idx="1802">
                  <c:v>-1.5305213781854139</c:v>
                </c:pt>
                <c:pt idx="1803">
                  <c:v>-1.5305213942212665</c:v>
                </c:pt>
                <c:pt idx="1804">
                  <c:v>-1.5005631457752149</c:v>
                </c:pt>
                <c:pt idx="1805">
                  <c:v>-1.5005631457752149</c:v>
                </c:pt>
                <c:pt idx="1806">
                  <c:v>-1.5005631614971837</c:v>
                </c:pt>
                <c:pt idx="1807">
                  <c:v>-1.5005631457854467</c:v>
                </c:pt>
                <c:pt idx="1808">
                  <c:v>-1.5005631457752149</c:v>
                </c:pt>
                <c:pt idx="1809">
                  <c:v>-1.5005631614971837</c:v>
                </c:pt>
                <c:pt idx="1810">
                  <c:v>-1.5005631457752149</c:v>
                </c:pt>
                <c:pt idx="1811">
                  <c:v>-1.5005631457752149</c:v>
                </c:pt>
                <c:pt idx="1812">
                  <c:v>-1.5005631457752149</c:v>
                </c:pt>
                <c:pt idx="1813">
                  <c:v>-1.5005631614971837</c:v>
                </c:pt>
                <c:pt idx="1814">
                  <c:v>-1.5005631457752149</c:v>
                </c:pt>
                <c:pt idx="1815">
                  <c:v>-1.5005631457854467</c:v>
                </c:pt>
                <c:pt idx="1816">
                  <c:v>-1.5005631614971837</c:v>
                </c:pt>
                <c:pt idx="1817">
                  <c:v>-1.5005631457752149</c:v>
                </c:pt>
                <c:pt idx="1818">
                  <c:v>-1.5005631457752149</c:v>
                </c:pt>
                <c:pt idx="1819">
                  <c:v>-1.5005631614971837</c:v>
                </c:pt>
                <c:pt idx="1820">
                  <c:v>-1.5005631457752149</c:v>
                </c:pt>
                <c:pt idx="1821">
                  <c:v>-1.5005631457752149</c:v>
                </c:pt>
                <c:pt idx="1822">
                  <c:v>-1.5005631615074155</c:v>
                </c:pt>
                <c:pt idx="1823">
                  <c:v>-1.5005631457752149</c:v>
                </c:pt>
                <c:pt idx="1824">
                  <c:v>-1.5005631457752149</c:v>
                </c:pt>
                <c:pt idx="1825">
                  <c:v>-1.5005631614971837</c:v>
                </c:pt>
                <c:pt idx="1826">
                  <c:v>-1.5005631457752149</c:v>
                </c:pt>
                <c:pt idx="1827">
                  <c:v>-1.5005631457752149</c:v>
                </c:pt>
                <c:pt idx="1828">
                  <c:v>-1.5005631457752149</c:v>
                </c:pt>
                <c:pt idx="1829">
                  <c:v>-1.5005631614971837</c:v>
                </c:pt>
                <c:pt idx="1830">
                  <c:v>-1.5005631457854467</c:v>
                </c:pt>
                <c:pt idx="1831">
                  <c:v>-1.5005631457752149</c:v>
                </c:pt>
                <c:pt idx="1832">
                  <c:v>-1.5005631614971837</c:v>
                </c:pt>
                <c:pt idx="1833">
                  <c:v>-1.5005631457752149</c:v>
                </c:pt>
                <c:pt idx="1834">
                  <c:v>-1.4666921604119809</c:v>
                </c:pt>
                <c:pt idx="1835">
                  <c:v>-1.4666921757790707</c:v>
                </c:pt>
                <c:pt idx="1836">
                  <c:v>-1.4666921604119809</c:v>
                </c:pt>
                <c:pt idx="1837">
                  <c:v>-1.4666921604119809</c:v>
                </c:pt>
                <c:pt idx="1838">
                  <c:v>-1.4666921757790707</c:v>
                </c:pt>
                <c:pt idx="1839">
                  <c:v>-1.4666921604017491</c:v>
                </c:pt>
                <c:pt idx="1840">
                  <c:v>-1.4666921604119809</c:v>
                </c:pt>
                <c:pt idx="1841">
                  <c:v>-1.4666921604119809</c:v>
                </c:pt>
                <c:pt idx="1842">
                  <c:v>-1.4666921757790707</c:v>
                </c:pt>
                <c:pt idx="1843">
                  <c:v>-1.4666921604119809</c:v>
                </c:pt>
                <c:pt idx="1844">
                  <c:v>-1.4666921604119809</c:v>
                </c:pt>
                <c:pt idx="1845">
                  <c:v>-1.4666921757790707</c:v>
                </c:pt>
                <c:pt idx="1846">
                  <c:v>-1.4666921604119809</c:v>
                </c:pt>
                <c:pt idx="1847">
                  <c:v>-1.4666921604119809</c:v>
                </c:pt>
                <c:pt idx="1848">
                  <c:v>-1.4666921757688389</c:v>
                </c:pt>
                <c:pt idx="1849">
                  <c:v>-1.4666921604119809</c:v>
                </c:pt>
                <c:pt idx="1850">
                  <c:v>-1.4666921604119809</c:v>
                </c:pt>
                <c:pt idx="1851">
                  <c:v>-1.4666921757790707</c:v>
                </c:pt>
                <c:pt idx="1852">
                  <c:v>-1.4666921604119809</c:v>
                </c:pt>
                <c:pt idx="1853">
                  <c:v>-1.4666921604119809</c:v>
                </c:pt>
                <c:pt idx="1854">
                  <c:v>-1.4666921757790707</c:v>
                </c:pt>
                <c:pt idx="1855">
                  <c:v>-1.4666921604119809</c:v>
                </c:pt>
                <c:pt idx="1856">
                  <c:v>-1.4666921604119809</c:v>
                </c:pt>
                <c:pt idx="1857">
                  <c:v>-1.4666921604119809</c:v>
                </c:pt>
                <c:pt idx="1858">
                  <c:v>-1.4666921757790707</c:v>
                </c:pt>
                <c:pt idx="1859">
                  <c:v>-1.4666921604017491</c:v>
                </c:pt>
                <c:pt idx="1860">
                  <c:v>-1.4666921604119809</c:v>
                </c:pt>
                <c:pt idx="1861">
                  <c:v>-1.4666921757790707</c:v>
                </c:pt>
                <c:pt idx="1862">
                  <c:v>-1.4666921604119809</c:v>
                </c:pt>
                <c:pt idx="1863">
                  <c:v>-1.4666921604119809</c:v>
                </c:pt>
                <c:pt idx="1864">
                  <c:v>-1.4429626348101934</c:v>
                </c:pt>
                <c:pt idx="1865">
                  <c:v>-1.4429626196814951</c:v>
                </c:pt>
                <c:pt idx="1866">
                  <c:v>-1.4429626196917269</c:v>
                </c:pt>
                <c:pt idx="1867">
                  <c:v>-1.4429626348101934</c:v>
                </c:pt>
                <c:pt idx="1868">
                  <c:v>-1.4429626196814951</c:v>
                </c:pt>
                <c:pt idx="1869">
                  <c:v>-1.4429626196917269</c:v>
                </c:pt>
                <c:pt idx="1870">
                  <c:v>-1.4429626348101934</c:v>
                </c:pt>
                <c:pt idx="1871">
                  <c:v>-1.4429626196917269</c:v>
                </c:pt>
                <c:pt idx="1872">
                  <c:v>-1.4429626196814951</c:v>
                </c:pt>
                <c:pt idx="1873">
                  <c:v>-1.4429626196917269</c:v>
                </c:pt>
                <c:pt idx="1874">
                  <c:v>-1.4429626348101934</c:v>
                </c:pt>
                <c:pt idx="1875">
                  <c:v>-1.4429626196814951</c:v>
                </c:pt>
                <c:pt idx="1876">
                  <c:v>-1.4429626196917269</c:v>
                </c:pt>
                <c:pt idx="1877">
                  <c:v>-1.4429626348101934</c:v>
                </c:pt>
                <c:pt idx="1878">
                  <c:v>-1.4429626196917269</c:v>
                </c:pt>
                <c:pt idx="1879">
                  <c:v>-1.4429626196814951</c:v>
                </c:pt>
                <c:pt idx="1880">
                  <c:v>-1.4429626348101934</c:v>
                </c:pt>
                <c:pt idx="1881">
                  <c:v>-1.4429626196917269</c:v>
                </c:pt>
                <c:pt idx="1882">
                  <c:v>-1.4429626196814951</c:v>
                </c:pt>
                <c:pt idx="1883">
                  <c:v>-1.4429626348101934</c:v>
                </c:pt>
                <c:pt idx="1884">
                  <c:v>-1.4429626196917269</c:v>
                </c:pt>
                <c:pt idx="1885">
                  <c:v>-1.4429626196814951</c:v>
                </c:pt>
                <c:pt idx="1886">
                  <c:v>-1.4429626196917269</c:v>
                </c:pt>
                <c:pt idx="1887">
                  <c:v>-1.4429626348101934</c:v>
                </c:pt>
                <c:pt idx="1888">
                  <c:v>-1.4429626196814951</c:v>
                </c:pt>
                <c:pt idx="1889">
                  <c:v>-1.4429626196917269</c:v>
                </c:pt>
                <c:pt idx="1890">
                  <c:v>-1.4429626348101934</c:v>
                </c:pt>
                <c:pt idx="1891">
                  <c:v>-1.4429626196917269</c:v>
                </c:pt>
                <c:pt idx="1892">
                  <c:v>-1.4429626196814951</c:v>
                </c:pt>
                <c:pt idx="1893">
                  <c:v>-1.4429626348101934</c:v>
                </c:pt>
                <c:pt idx="1894">
                  <c:v>-1.4315389734696184</c:v>
                </c:pt>
                <c:pt idx="1895">
                  <c:v>-1.4315389734798503</c:v>
                </c:pt>
                <c:pt idx="1896">
                  <c:v>-1.4315389884786267</c:v>
                </c:pt>
                <c:pt idx="1897">
                  <c:v>-1.4315389734696184</c:v>
                </c:pt>
                <c:pt idx="1898">
                  <c:v>-1.4315389734696184</c:v>
                </c:pt>
                <c:pt idx="1899">
                  <c:v>-1.4315389884786267</c:v>
                </c:pt>
                <c:pt idx="1900">
                  <c:v>-1.4315389734798503</c:v>
                </c:pt>
                <c:pt idx="1901">
                  <c:v>-1.4315389734696184</c:v>
                </c:pt>
                <c:pt idx="1902">
                  <c:v>-1.4315389734696184</c:v>
                </c:pt>
                <c:pt idx="1903">
                  <c:v>-1.4315389884786267</c:v>
                </c:pt>
                <c:pt idx="1904">
                  <c:v>-1.4315389734798503</c:v>
                </c:pt>
                <c:pt idx="1905">
                  <c:v>-1.4315389734696184</c:v>
                </c:pt>
                <c:pt idx="1906">
                  <c:v>-1.4315389884683949</c:v>
                </c:pt>
                <c:pt idx="1907">
                  <c:v>-1.4315389734798503</c:v>
                </c:pt>
                <c:pt idx="1908">
                  <c:v>-1.4315389734798503</c:v>
                </c:pt>
                <c:pt idx="1909">
                  <c:v>-1.4315389884683949</c:v>
                </c:pt>
                <c:pt idx="1910">
                  <c:v>-1.4315389734696184</c:v>
                </c:pt>
                <c:pt idx="1911">
                  <c:v>-1.4315389734798503</c:v>
                </c:pt>
                <c:pt idx="1912">
                  <c:v>-1.4315389884786267</c:v>
                </c:pt>
                <c:pt idx="1913">
                  <c:v>-1.4315389734696184</c:v>
                </c:pt>
                <c:pt idx="1914">
                  <c:v>-1.4315389734696184</c:v>
                </c:pt>
                <c:pt idx="1915">
                  <c:v>-1.4315389884786267</c:v>
                </c:pt>
                <c:pt idx="1916">
                  <c:v>-1.4315389734798503</c:v>
                </c:pt>
                <c:pt idx="1917">
                  <c:v>-1.4315389734696184</c:v>
                </c:pt>
                <c:pt idx="1918">
                  <c:v>-1.4315389734696184</c:v>
                </c:pt>
                <c:pt idx="1919">
                  <c:v>-1.4315389884786267</c:v>
                </c:pt>
                <c:pt idx="1920">
                  <c:v>-1.4315389734798503</c:v>
                </c:pt>
                <c:pt idx="1921">
                  <c:v>-1.4315389734696184</c:v>
                </c:pt>
                <c:pt idx="1922">
                  <c:v>-1.4315389884683949</c:v>
                </c:pt>
                <c:pt idx="1923">
                  <c:v>-1.4315389734798503</c:v>
                </c:pt>
                <c:pt idx="1924">
                  <c:v>-1.4260304652933491</c:v>
                </c:pt>
                <c:pt idx="1925">
                  <c:v>-1.4260304802344106</c:v>
                </c:pt>
                <c:pt idx="1926">
                  <c:v>-1.4260304653035809</c:v>
                </c:pt>
                <c:pt idx="1927">
                  <c:v>-1.4260304652933491</c:v>
                </c:pt>
                <c:pt idx="1928">
                  <c:v>-1.4260304802344106</c:v>
                </c:pt>
                <c:pt idx="1929">
                  <c:v>-1.4260304652933491</c:v>
                </c:pt>
                <c:pt idx="1930">
                  <c:v>-1.4260304652933491</c:v>
                </c:pt>
                <c:pt idx="1931">
                  <c:v>-1.4260304653035809</c:v>
                </c:pt>
                <c:pt idx="1932">
                  <c:v>-1.4260304802344106</c:v>
                </c:pt>
                <c:pt idx="1933">
                  <c:v>-1.4260304652933491</c:v>
                </c:pt>
                <c:pt idx="1934">
                  <c:v>-1.4260304652933491</c:v>
                </c:pt>
                <c:pt idx="1935">
                  <c:v>-1.4260304802344106</c:v>
                </c:pt>
                <c:pt idx="1936">
                  <c:v>-1.4260304653035809</c:v>
                </c:pt>
                <c:pt idx="1937">
                  <c:v>-1.4260304652933491</c:v>
                </c:pt>
                <c:pt idx="1938">
                  <c:v>-1.4260304802344106</c:v>
                </c:pt>
                <c:pt idx="1939">
                  <c:v>-1.4260304652933491</c:v>
                </c:pt>
                <c:pt idx="1940">
                  <c:v>-1.4260304652933491</c:v>
                </c:pt>
                <c:pt idx="1941">
                  <c:v>-1.4260304802446424</c:v>
                </c:pt>
                <c:pt idx="1942">
                  <c:v>-1.4260304652933491</c:v>
                </c:pt>
                <c:pt idx="1943">
                  <c:v>-1.4260304652933491</c:v>
                </c:pt>
                <c:pt idx="1944">
                  <c:v>-1.4260304802344106</c:v>
                </c:pt>
                <c:pt idx="1945">
                  <c:v>-1.4260304652933491</c:v>
                </c:pt>
                <c:pt idx="1946">
                  <c:v>-1.4260304653035809</c:v>
                </c:pt>
                <c:pt idx="1947">
                  <c:v>-1.4260304652933491</c:v>
                </c:pt>
                <c:pt idx="1948">
                  <c:v>-1.4260304802344106</c:v>
                </c:pt>
                <c:pt idx="1949">
                  <c:v>-1.4260304652933491</c:v>
                </c:pt>
                <c:pt idx="1950">
                  <c:v>-1.4260304652933491</c:v>
                </c:pt>
                <c:pt idx="1951">
                  <c:v>-1.4260304802446424</c:v>
                </c:pt>
                <c:pt idx="1952">
                  <c:v>-1.4260304652933491</c:v>
                </c:pt>
                <c:pt idx="1953">
                  <c:v>-1.4260304652933491</c:v>
                </c:pt>
                <c:pt idx="1954">
                  <c:v>-1.4292639066151318</c:v>
                </c:pt>
                <c:pt idx="1955">
                  <c:v>-1.4292638916401923</c:v>
                </c:pt>
                <c:pt idx="1956">
                  <c:v>-1.4292638916401923</c:v>
                </c:pt>
                <c:pt idx="1957">
                  <c:v>-1.4292639066151318</c:v>
                </c:pt>
                <c:pt idx="1958">
                  <c:v>-1.4292638916401923</c:v>
                </c:pt>
                <c:pt idx="1959">
                  <c:v>-1.4292638916401923</c:v>
                </c:pt>
                <c:pt idx="1960">
                  <c:v>-1.4292639066151318</c:v>
                </c:pt>
                <c:pt idx="1961">
                  <c:v>-1.4292638916401923</c:v>
                </c:pt>
                <c:pt idx="1962">
                  <c:v>-1.4292638916401923</c:v>
                </c:pt>
                <c:pt idx="1963">
                  <c:v>-1.4292638916401923</c:v>
                </c:pt>
                <c:pt idx="1964">
                  <c:v>-1.4292639066151318</c:v>
                </c:pt>
                <c:pt idx="1965">
                  <c:v>-1.4292638916401923</c:v>
                </c:pt>
                <c:pt idx="1966">
                  <c:v>-1.4292638916401923</c:v>
                </c:pt>
                <c:pt idx="1967">
                  <c:v>-1.4292639066151318</c:v>
                </c:pt>
                <c:pt idx="1968">
                  <c:v>-1.4292638916401923</c:v>
                </c:pt>
                <c:pt idx="1969">
                  <c:v>-1.4292638916299605</c:v>
                </c:pt>
                <c:pt idx="1970">
                  <c:v>-1.4292639066151318</c:v>
                </c:pt>
                <c:pt idx="1971">
                  <c:v>-1.4292638916401923</c:v>
                </c:pt>
                <c:pt idx="1972">
                  <c:v>-1.4292638916401923</c:v>
                </c:pt>
                <c:pt idx="1973">
                  <c:v>-1.4292639066151318</c:v>
                </c:pt>
                <c:pt idx="1974">
                  <c:v>-1.4292638916401923</c:v>
                </c:pt>
                <c:pt idx="1975">
                  <c:v>-1.4292638916401923</c:v>
                </c:pt>
                <c:pt idx="1976">
                  <c:v>-1.4292638916401923</c:v>
                </c:pt>
                <c:pt idx="1977">
                  <c:v>-1.4292639066151318</c:v>
                </c:pt>
                <c:pt idx="1978">
                  <c:v>-1.4292638916401923</c:v>
                </c:pt>
                <c:pt idx="1979">
                  <c:v>-1.4292638916401923</c:v>
                </c:pt>
                <c:pt idx="1980">
                  <c:v>-1.4292639066151318</c:v>
                </c:pt>
                <c:pt idx="1981">
                  <c:v>-1.4292638916401923</c:v>
                </c:pt>
                <c:pt idx="1982">
                  <c:v>-1.4292638916401923</c:v>
                </c:pt>
                <c:pt idx="1983">
                  <c:v>-1.4292639066151318</c:v>
                </c:pt>
                <c:pt idx="1984">
                  <c:v>-1.4469071688500068</c:v>
                </c:pt>
                <c:pt idx="1985">
                  <c:v>-1.4469071688602386</c:v>
                </c:pt>
                <c:pt idx="1986">
                  <c:v>-1.4469071840098018</c:v>
                </c:pt>
                <c:pt idx="1987">
                  <c:v>-1.4469071688500068</c:v>
                </c:pt>
                <c:pt idx="1988">
                  <c:v>-1.4469071688500068</c:v>
                </c:pt>
                <c:pt idx="1989">
                  <c:v>-1.4469071840200336</c:v>
                </c:pt>
                <c:pt idx="1990">
                  <c:v>-1.4469071688500068</c:v>
                </c:pt>
                <c:pt idx="1991">
                  <c:v>-1.4469071688500068</c:v>
                </c:pt>
                <c:pt idx="1992">
                  <c:v>-1.4469071688500068</c:v>
                </c:pt>
                <c:pt idx="1993">
                  <c:v>-1.4469071840200336</c:v>
                </c:pt>
                <c:pt idx="1994">
                  <c:v>-1.4469071688500068</c:v>
                </c:pt>
                <c:pt idx="1995">
                  <c:v>-1.4469071688500068</c:v>
                </c:pt>
                <c:pt idx="1996">
                  <c:v>-1.4469071840098018</c:v>
                </c:pt>
                <c:pt idx="1997">
                  <c:v>-1.4469071688602386</c:v>
                </c:pt>
                <c:pt idx="1998">
                  <c:v>-1.4469071688500068</c:v>
                </c:pt>
                <c:pt idx="1999">
                  <c:v>-1.4469071840098018</c:v>
                </c:pt>
                <c:pt idx="2000">
                  <c:v>-1.4469071688602386</c:v>
                </c:pt>
                <c:pt idx="2001">
                  <c:v>-1.4469071688500068</c:v>
                </c:pt>
                <c:pt idx="2002">
                  <c:v>-1.4469071840098018</c:v>
                </c:pt>
                <c:pt idx="2003">
                  <c:v>-1.4469071688500068</c:v>
                </c:pt>
                <c:pt idx="2004">
                  <c:v>-1.4469071688602386</c:v>
                </c:pt>
                <c:pt idx="2005">
                  <c:v>-1.4469071840098018</c:v>
                </c:pt>
                <c:pt idx="2006">
                  <c:v>-1.4469071688500068</c:v>
                </c:pt>
                <c:pt idx="2007">
                  <c:v>-1.4469071688500068</c:v>
                </c:pt>
                <c:pt idx="2008">
                  <c:v>-1.4469071688602386</c:v>
                </c:pt>
                <c:pt idx="2009">
                  <c:v>-1.4469071840098018</c:v>
                </c:pt>
                <c:pt idx="2010">
                  <c:v>-1.4469071688500068</c:v>
                </c:pt>
                <c:pt idx="2011">
                  <c:v>-1.4469071688500068</c:v>
                </c:pt>
                <c:pt idx="2012">
                  <c:v>-1.4469071840200336</c:v>
                </c:pt>
                <c:pt idx="2013">
                  <c:v>-1.4469071688500068</c:v>
                </c:pt>
                <c:pt idx="2014">
                  <c:v>-1.4761417360541673</c:v>
                </c:pt>
                <c:pt idx="2015">
                  <c:v>-1.4761417515304955</c:v>
                </c:pt>
                <c:pt idx="2016">
                  <c:v>-1.4761417360541673</c:v>
                </c:pt>
                <c:pt idx="2017">
                  <c:v>-1.4761417360643991</c:v>
                </c:pt>
                <c:pt idx="2018">
                  <c:v>-1.4761417515202637</c:v>
                </c:pt>
                <c:pt idx="2019">
                  <c:v>-1.4761417360643991</c:v>
                </c:pt>
                <c:pt idx="2020">
                  <c:v>-1.4761417360541673</c:v>
                </c:pt>
                <c:pt idx="2021">
                  <c:v>-1.4761417360643991</c:v>
                </c:pt>
                <c:pt idx="2022">
                  <c:v>-1.4761417515202637</c:v>
                </c:pt>
                <c:pt idx="2023">
                  <c:v>-1.4761417360643991</c:v>
                </c:pt>
                <c:pt idx="2024">
                  <c:v>-1.4761417360541673</c:v>
                </c:pt>
                <c:pt idx="2025">
                  <c:v>-1.4761417515304955</c:v>
                </c:pt>
                <c:pt idx="2026">
                  <c:v>-1.4761417360541673</c:v>
                </c:pt>
                <c:pt idx="2027">
                  <c:v>-1.4761417360643991</c:v>
                </c:pt>
                <c:pt idx="2028">
                  <c:v>-1.4761417515202637</c:v>
                </c:pt>
                <c:pt idx="2029">
                  <c:v>-1.4761417360541673</c:v>
                </c:pt>
                <c:pt idx="2030">
                  <c:v>-1.4761417360643991</c:v>
                </c:pt>
                <c:pt idx="2031">
                  <c:v>-1.4761417515202637</c:v>
                </c:pt>
                <c:pt idx="2032">
                  <c:v>-1.4761417360643991</c:v>
                </c:pt>
                <c:pt idx="2033">
                  <c:v>-1.4761417360541673</c:v>
                </c:pt>
                <c:pt idx="2034">
                  <c:v>-1.4761417515304955</c:v>
                </c:pt>
                <c:pt idx="2035">
                  <c:v>-1.4761417360541673</c:v>
                </c:pt>
                <c:pt idx="2036">
                  <c:v>-1.4761417360643991</c:v>
                </c:pt>
                <c:pt idx="2037">
                  <c:v>-1.4761417360541673</c:v>
                </c:pt>
                <c:pt idx="2038">
                  <c:v>-1.4761417515304955</c:v>
                </c:pt>
                <c:pt idx="2039">
                  <c:v>-1.4761417360541673</c:v>
                </c:pt>
                <c:pt idx="2040">
                  <c:v>-1.4761417360643991</c:v>
                </c:pt>
                <c:pt idx="2041">
                  <c:v>-1.4761417515202637</c:v>
                </c:pt>
                <c:pt idx="2042">
                  <c:v>-1.4761417360643991</c:v>
                </c:pt>
                <c:pt idx="2043">
                  <c:v>-1.4761417360541673</c:v>
                </c:pt>
                <c:pt idx="2044">
                  <c:v>-1.5054990578427265</c:v>
                </c:pt>
                <c:pt idx="2045">
                  <c:v>-1.5054990420690424</c:v>
                </c:pt>
                <c:pt idx="2046">
                  <c:v>-1.5054990420690424</c:v>
                </c:pt>
                <c:pt idx="2047">
                  <c:v>-1.5054990578427265</c:v>
                </c:pt>
                <c:pt idx="2048">
                  <c:v>-1.5054990420690424</c:v>
                </c:pt>
                <c:pt idx="2049">
                  <c:v>-1.5054990420690424</c:v>
                </c:pt>
                <c:pt idx="2050">
                  <c:v>-1.5054990578427265</c:v>
                </c:pt>
                <c:pt idx="2051">
                  <c:v>-1.5054990420792742</c:v>
                </c:pt>
                <c:pt idx="2052">
                  <c:v>-1.5054990420690424</c:v>
                </c:pt>
                <c:pt idx="2053">
                  <c:v>-1.5054990420690424</c:v>
                </c:pt>
                <c:pt idx="2054">
                  <c:v>-1.5054990578427265</c:v>
                </c:pt>
                <c:pt idx="2055">
                  <c:v>-1.5054990420690424</c:v>
                </c:pt>
                <c:pt idx="2056">
                  <c:v>-1.5054990420690424</c:v>
                </c:pt>
                <c:pt idx="2057">
                  <c:v>-1.5054990578427265</c:v>
                </c:pt>
                <c:pt idx="2058">
                  <c:v>-1.5054990420690424</c:v>
                </c:pt>
                <c:pt idx="2059">
                  <c:v>-1.5054990420690424</c:v>
                </c:pt>
                <c:pt idx="2060">
                  <c:v>-1.5054990578427265</c:v>
                </c:pt>
                <c:pt idx="2061">
                  <c:v>-1.5054990420690424</c:v>
                </c:pt>
                <c:pt idx="2062">
                  <c:v>-1.5054990420690424</c:v>
                </c:pt>
                <c:pt idx="2063">
                  <c:v>-1.5054990578427265</c:v>
                </c:pt>
                <c:pt idx="2064">
                  <c:v>-1.5054990420690424</c:v>
                </c:pt>
                <c:pt idx="2065">
                  <c:v>-1.5054990420690424</c:v>
                </c:pt>
                <c:pt idx="2066">
                  <c:v>-1.5054990420792742</c:v>
                </c:pt>
                <c:pt idx="2067">
                  <c:v>-1.5054990578427265</c:v>
                </c:pt>
                <c:pt idx="2068">
                  <c:v>-1.5054990420690424</c:v>
                </c:pt>
                <c:pt idx="2069">
                  <c:v>-1.5054990420690424</c:v>
                </c:pt>
                <c:pt idx="2070">
                  <c:v>-1.5054990578427265</c:v>
                </c:pt>
                <c:pt idx="2071">
                  <c:v>-1.5054990420690424</c:v>
                </c:pt>
                <c:pt idx="2072">
                  <c:v>-1.5054990420690424</c:v>
                </c:pt>
                <c:pt idx="2073">
                  <c:v>-1.5054990578427265</c:v>
                </c:pt>
                <c:pt idx="2074">
                  <c:v>-1.5349015935909507</c:v>
                </c:pt>
                <c:pt idx="2075">
                  <c:v>-1.5349015935909507</c:v>
                </c:pt>
                <c:pt idx="2076">
                  <c:v>-1.5349016096829284</c:v>
                </c:pt>
                <c:pt idx="2077">
                  <c:v>-1.5349015935909507</c:v>
                </c:pt>
                <c:pt idx="2078">
                  <c:v>-1.5349015935909507</c:v>
                </c:pt>
                <c:pt idx="2079">
                  <c:v>-1.5349016096726966</c:v>
                </c:pt>
                <c:pt idx="2080">
                  <c:v>-1.5349015936011825</c:v>
                </c:pt>
                <c:pt idx="2081">
                  <c:v>-1.5349015935909507</c:v>
                </c:pt>
                <c:pt idx="2082">
                  <c:v>-1.5349015935909507</c:v>
                </c:pt>
                <c:pt idx="2083">
                  <c:v>-1.5349016096726966</c:v>
                </c:pt>
                <c:pt idx="2084">
                  <c:v>-1.5349015936011825</c:v>
                </c:pt>
                <c:pt idx="2085">
                  <c:v>-1.5349015935909507</c:v>
                </c:pt>
                <c:pt idx="2086">
                  <c:v>-1.5349016096726966</c:v>
                </c:pt>
                <c:pt idx="2087">
                  <c:v>-1.5349015935909507</c:v>
                </c:pt>
                <c:pt idx="2088">
                  <c:v>-1.5349015935909507</c:v>
                </c:pt>
                <c:pt idx="2089">
                  <c:v>-1.5349016096829284</c:v>
                </c:pt>
                <c:pt idx="2090">
                  <c:v>-1.5349015935909507</c:v>
                </c:pt>
                <c:pt idx="2091">
                  <c:v>-1.5349015935909507</c:v>
                </c:pt>
                <c:pt idx="2092">
                  <c:v>-1.5349016096726966</c:v>
                </c:pt>
                <c:pt idx="2093">
                  <c:v>-1.5349015936011825</c:v>
                </c:pt>
                <c:pt idx="2094">
                  <c:v>-1.5349015935909507</c:v>
                </c:pt>
                <c:pt idx="2095">
                  <c:v>-1.5349016096726966</c:v>
                </c:pt>
                <c:pt idx="2096">
                  <c:v>-1.5349015935909507</c:v>
                </c:pt>
                <c:pt idx="2097">
                  <c:v>-1.5349015936011825</c:v>
                </c:pt>
                <c:pt idx="2098">
                  <c:v>-1.5349015935909507</c:v>
                </c:pt>
                <c:pt idx="2099">
                  <c:v>-1.5349016096726966</c:v>
                </c:pt>
                <c:pt idx="2100">
                  <c:v>-1.5349015935909507</c:v>
                </c:pt>
                <c:pt idx="2101">
                  <c:v>-1.5349015936011825</c:v>
                </c:pt>
                <c:pt idx="2102">
                  <c:v>-1.5349016096726966</c:v>
                </c:pt>
                <c:pt idx="2103">
                  <c:v>-1.5349015935909507</c:v>
                </c:pt>
                <c:pt idx="2104">
                  <c:v>-1.5673171040375433</c:v>
                </c:pt>
                <c:pt idx="2105">
                  <c:v>-1.5673171204486869</c:v>
                </c:pt>
                <c:pt idx="2106">
                  <c:v>-1.5673171040375433</c:v>
                </c:pt>
                <c:pt idx="2107">
                  <c:v>-1.5673171040375433</c:v>
                </c:pt>
                <c:pt idx="2108">
                  <c:v>-1.5673171204486869</c:v>
                </c:pt>
                <c:pt idx="2109">
                  <c:v>-1.5673171040375433</c:v>
                </c:pt>
                <c:pt idx="2110">
                  <c:v>-1.5673171040273115</c:v>
                </c:pt>
                <c:pt idx="2111">
                  <c:v>-1.5673171040375433</c:v>
                </c:pt>
                <c:pt idx="2112">
                  <c:v>-1.5673171204589187</c:v>
                </c:pt>
                <c:pt idx="2113">
                  <c:v>-1.5673171040273115</c:v>
                </c:pt>
                <c:pt idx="2114">
                  <c:v>-1.5673171040375433</c:v>
                </c:pt>
                <c:pt idx="2115">
                  <c:v>-1.5673171204589187</c:v>
                </c:pt>
                <c:pt idx="2116">
                  <c:v>-1.5673171040273115</c:v>
                </c:pt>
                <c:pt idx="2117">
                  <c:v>-1.5673171040375433</c:v>
                </c:pt>
                <c:pt idx="2118">
                  <c:v>-1.5673171204486869</c:v>
                </c:pt>
                <c:pt idx="2119">
                  <c:v>-1.5673171040375433</c:v>
                </c:pt>
                <c:pt idx="2120">
                  <c:v>-1.5673171040375433</c:v>
                </c:pt>
                <c:pt idx="2121">
                  <c:v>-1.5673171204486869</c:v>
                </c:pt>
                <c:pt idx="2122">
                  <c:v>-1.5673171040375433</c:v>
                </c:pt>
                <c:pt idx="2123">
                  <c:v>-1.5673171040375433</c:v>
                </c:pt>
                <c:pt idx="2124">
                  <c:v>-1.5673171204486869</c:v>
                </c:pt>
                <c:pt idx="2125">
                  <c:v>-1.5673171040375433</c:v>
                </c:pt>
                <c:pt idx="2126">
                  <c:v>-1.5673171040375433</c:v>
                </c:pt>
                <c:pt idx="2127">
                  <c:v>-1.5673171040273115</c:v>
                </c:pt>
                <c:pt idx="2128">
                  <c:v>-1.5673171204589187</c:v>
                </c:pt>
                <c:pt idx="2129">
                  <c:v>-1.5673171040273115</c:v>
                </c:pt>
                <c:pt idx="2130">
                  <c:v>-1.5673171040375433</c:v>
                </c:pt>
                <c:pt idx="2131">
                  <c:v>-1.5673171204589187</c:v>
                </c:pt>
                <c:pt idx="2132">
                  <c:v>-1.5673171040273115</c:v>
                </c:pt>
                <c:pt idx="2133">
                  <c:v>-1.5673171040375433</c:v>
                </c:pt>
                <c:pt idx="2134">
                  <c:v>-1.6030363324561643</c:v>
                </c:pt>
                <c:pt idx="2135">
                  <c:v>-1.6030363156605452</c:v>
                </c:pt>
                <c:pt idx="2136">
                  <c:v>-1.603036315670777</c:v>
                </c:pt>
                <c:pt idx="2137">
                  <c:v>-1.6030363324561643</c:v>
                </c:pt>
                <c:pt idx="2138">
                  <c:v>-1.6030363156605452</c:v>
                </c:pt>
                <c:pt idx="2139">
                  <c:v>-1.6030363156605452</c:v>
                </c:pt>
                <c:pt idx="2140">
                  <c:v>-1.6030363324561643</c:v>
                </c:pt>
                <c:pt idx="2141">
                  <c:v>-1.603036315670777</c:v>
                </c:pt>
                <c:pt idx="2142">
                  <c:v>-1.6030363156605452</c:v>
                </c:pt>
                <c:pt idx="2143">
                  <c:v>-1.6030363156605452</c:v>
                </c:pt>
                <c:pt idx="2144">
                  <c:v>-1.6030363324561643</c:v>
                </c:pt>
                <c:pt idx="2145">
                  <c:v>-1.6030363156605452</c:v>
                </c:pt>
                <c:pt idx="2146">
                  <c:v>-1.603036315670777</c:v>
                </c:pt>
                <c:pt idx="2147">
                  <c:v>-1.6030363324561643</c:v>
                </c:pt>
                <c:pt idx="2148">
                  <c:v>-1.6030363156605452</c:v>
                </c:pt>
                <c:pt idx="2149">
                  <c:v>-1.6030363156605452</c:v>
                </c:pt>
                <c:pt idx="2150">
                  <c:v>-1.6030363324561643</c:v>
                </c:pt>
                <c:pt idx="2151">
                  <c:v>-1.603036315670777</c:v>
                </c:pt>
                <c:pt idx="2152">
                  <c:v>-1.6030363156605452</c:v>
                </c:pt>
                <c:pt idx="2153">
                  <c:v>-1.6030363324561643</c:v>
                </c:pt>
                <c:pt idx="2154">
                  <c:v>-1.6030363156605452</c:v>
                </c:pt>
                <c:pt idx="2155">
                  <c:v>-1.6030363156605452</c:v>
                </c:pt>
                <c:pt idx="2156">
                  <c:v>-1.603036315670777</c:v>
                </c:pt>
                <c:pt idx="2157">
                  <c:v>-1.6030363324561643</c:v>
                </c:pt>
                <c:pt idx="2158">
                  <c:v>-1.6030363156605452</c:v>
                </c:pt>
                <c:pt idx="2159">
                  <c:v>-1.6030363156605452</c:v>
                </c:pt>
                <c:pt idx="2160">
                  <c:v>-1.6030363324561643</c:v>
                </c:pt>
                <c:pt idx="2161">
                  <c:v>-1.603036315670777</c:v>
                </c:pt>
                <c:pt idx="2162">
                  <c:v>-1.6030363156605452</c:v>
                </c:pt>
                <c:pt idx="2163">
                  <c:v>-1.6030363324561643</c:v>
                </c:pt>
                <c:pt idx="2164">
                  <c:v>-1.633633951463531</c:v>
                </c:pt>
                <c:pt idx="2165">
                  <c:v>-1.633633951463531</c:v>
                </c:pt>
                <c:pt idx="2166">
                  <c:v>-1.6336339685695014</c:v>
                </c:pt>
                <c:pt idx="2167">
                  <c:v>-1.633633951463531</c:v>
                </c:pt>
                <c:pt idx="2168">
                  <c:v>-1.633633951463531</c:v>
                </c:pt>
                <c:pt idx="2169">
                  <c:v>-1.6336339685797332</c:v>
                </c:pt>
                <c:pt idx="2170">
                  <c:v>-1.633633951463531</c:v>
                </c:pt>
                <c:pt idx="2171">
                  <c:v>-1.6336339514532991</c:v>
                </c:pt>
                <c:pt idx="2172">
                  <c:v>-1.633633951463531</c:v>
                </c:pt>
                <c:pt idx="2173">
                  <c:v>-1.6336339685797332</c:v>
                </c:pt>
                <c:pt idx="2174">
                  <c:v>-1.633633951463531</c:v>
                </c:pt>
                <c:pt idx="2175">
                  <c:v>-1.633633951463531</c:v>
                </c:pt>
                <c:pt idx="2176">
                  <c:v>-1.6336339685695014</c:v>
                </c:pt>
                <c:pt idx="2177">
                  <c:v>-1.633633951463531</c:v>
                </c:pt>
                <c:pt idx="2178">
                  <c:v>-1.633633951463531</c:v>
                </c:pt>
                <c:pt idx="2179">
                  <c:v>-1.6336339685797332</c:v>
                </c:pt>
                <c:pt idx="2180">
                  <c:v>-1.633633951463531</c:v>
                </c:pt>
                <c:pt idx="2181">
                  <c:v>-1.6336339514532991</c:v>
                </c:pt>
                <c:pt idx="2182">
                  <c:v>-1.6336339685797332</c:v>
                </c:pt>
                <c:pt idx="2183">
                  <c:v>-1.633633951463531</c:v>
                </c:pt>
                <c:pt idx="2184">
                  <c:v>-1.633633951463531</c:v>
                </c:pt>
                <c:pt idx="2185">
                  <c:v>-1.6336339685797332</c:v>
                </c:pt>
                <c:pt idx="2186">
                  <c:v>-1.6336339514532991</c:v>
                </c:pt>
                <c:pt idx="2187">
                  <c:v>-1.633633951463531</c:v>
                </c:pt>
                <c:pt idx="2188">
                  <c:v>-1.633633951463531</c:v>
                </c:pt>
                <c:pt idx="2189">
                  <c:v>-1.6336339685797332</c:v>
                </c:pt>
                <c:pt idx="2190">
                  <c:v>-1.633633951463531</c:v>
                </c:pt>
                <c:pt idx="2191">
                  <c:v>-1.6336339514532991</c:v>
                </c:pt>
                <c:pt idx="2192">
                  <c:v>-1.6336339685797332</c:v>
                </c:pt>
                <c:pt idx="2193">
                  <c:v>-1.633633951463531</c:v>
                </c:pt>
                <c:pt idx="2194">
                  <c:v>-1.6543335751711024</c:v>
                </c:pt>
                <c:pt idx="2195">
                  <c:v>-1.6543335924939506</c:v>
                </c:pt>
                <c:pt idx="2196">
                  <c:v>-1.6543335751711024</c:v>
                </c:pt>
                <c:pt idx="2197">
                  <c:v>-1.6543335751608705</c:v>
                </c:pt>
                <c:pt idx="2198">
                  <c:v>-1.6543335925041824</c:v>
                </c:pt>
                <c:pt idx="2199">
                  <c:v>-1.6543335751608705</c:v>
                </c:pt>
                <c:pt idx="2200">
                  <c:v>-1.6543335751711024</c:v>
                </c:pt>
                <c:pt idx="2201">
                  <c:v>-1.6543335751608705</c:v>
                </c:pt>
                <c:pt idx="2202">
                  <c:v>-1.6543335925041824</c:v>
                </c:pt>
                <c:pt idx="2203">
                  <c:v>-1.6543335751608705</c:v>
                </c:pt>
                <c:pt idx="2204">
                  <c:v>-1.6543335751711024</c:v>
                </c:pt>
                <c:pt idx="2205">
                  <c:v>-1.6543335924939506</c:v>
                </c:pt>
                <c:pt idx="2206">
                  <c:v>-1.6543335751711024</c:v>
                </c:pt>
                <c:pt idx="2207">
                  <c:v>-1.6543335751608705</c:v>
                </c:pt>
                <c:pt idx="2208">
                  <c:v>-1.6543335925041824</c:v>
                </c:pt>
                <c:pt idx="2209">
                  <c:v>-1.6543335751711024</c:v>
                </c:pt>
                <c:pt idx="2210">
                  <c:v>-1.6543335751608705</c:v>
                </c:pt>
                <c:pt idx="2211">
                  <c:v>-1.6543335925041824</c:v>
                </c:pt>
                <c:pt idx="2212">
                  <c:v>-1.6543335751608705</c:v>
                </c:pt>
                <c:pt idx="2213">
                  <c:v>-1.6543335751711024</c:v>
                </c:pt>
                <c:pt idx="2214">
                  <c:v>-1.6543335924939506</c:v>
                </c:pt>
                <c:pt idx="2215">
                  <c:v>-1.6543335751711024</c:v>
                </c:pt>
                <c:pt idx="2216">
                  <c:v>-1.6543335751608705</c:v>
                </c:pt>
                <c:pt idx="2217">
                  <c:v>-1.6543335751711024</c:v>
                </c:pt>
                <c:pt idx="2218">
                  <c:v>-1.6543335924939506</c:v>
                </c:pt>
                <c:pt idx="2219">
                  <c:v>-1.6543335751711024</c:v>
                </c:pt>
                <c:pt idx="2220">
                  <c:v>-1.6543335751608705</c:v>
                </c:pt>
                <c:pt idx="2221">
                  <c:v>-1.6543335925041824</c:v>
                </c:pt>
                <c:pt idx="2222">
                  <c:v>-1.6543335751608705</c:v>
                </c:pt>
                <c:pt idx="2223">
                  <c:v>-1.6543335751711024</c:v>
                </c:pt>
                <c:pt idx="2224">
                  <c:v>-1.664327777701242</c:v>
                </c:pt>
                <c:pt idx="2225">
                  <c:v>-1.6643277602634492</c:v>
                </c:pt>
                <c:pt idx="2226">
                  <c:v>-1.6643277602532174</c:v>
                </c:pt>
                <c:pt idx="2227">
                  <c:v>-1.664327777701242</c:v>
                </c:pt>
                <c:pt idx="2228">
                  <c:v>-1.6643277602634492</c:v>
                </c:pt>
                <c:pt idx="2229">
                  <c:v>-1.6643277602634492</c:v>
                </c:pt>
                <c:pt idx="2230">
                  <c:v>-1.664327777701242</c:v>
                </c:pt>
                <c:pt idx="2231">
                  <c:v>-1.6643277602532174</c:v>
                </c:pt>
                <c:pt idx="2232">
                  <c:v>-1.6643277602634492</c:v>
                </c:pt>
                <c:pt idx="2233">
                  <c:v>-1.6643277602634492</c:v>
                </c:pt>
                <c:pt idx="2234">
                  <c:v>-1.664327777701242</c:v>
                </c:pt>
                <c:pt idx="2235">
                  <c:v>-1.6643277602634492</c:v>
                </c:pt>
                <c:pt idx="2236">
                  <c:v>-1.6643277602532174</c:v>
                </c:pt>
                <c:pt idx="2237">
                  <c:v>-1.664327777701242</c:v>
                </c:pt>
                <c:pt idx="2238">
                  <c:v>-1.6643277602634492</c:v>
                </c:pt>
                <c:pt idx="2239">
                  <c:v>-1.6643277602634492</c:v>
                </c:pt>
                <c:pt idx="2240">
                  <c:v>-1.664327777701242</c:v>
                </c:pt>
                <c:pt idx="2241">
                  <c:v>-1.6643277602532174</c:v>
                </c:pt>
                <c:pt idx="2242">
                  <c:v>-1.6643277602634492</c:v>
                </c:pt>
                <c:pt idx="2243">
                  <c:v>-1.664327777701242</c:v>
                </c:pt>
                <c:pt idx="2244">
                  <c:v>-1.6643277602634492</c:v>
                </c:pt>
                <c:pt idx="2245">
                  <c:v>-1.6643277602634492</c:v>
                </c:pt>
                <c:pt idx="2246">
                  <c:v>-1.6643277602532174</c:v>
                </c:pt>
                <c:pt idx="2247">
                  <c:v>-1.664327777701242</c:v>
                </c:pt>
                <c:pt idx="2248">
                  <c:v>-1.6643277602634492</c:v>
                </c:pt>
                <c:pt idx="2249">
                  <c:v>-1.6643277602634492</c:v>
                </c:pt>
                <c:pt idx="2250">
                  <c:v>-1.664327777701242</c:v>
                </c:pt>
                <c:pt idx="2251">
                  <c:v>-1.6643277602532174</c:v>
                </c:pt>
                <c:pt idx="2252">
                  <c:v>-1.6643277602634492</c:v>
                </c:pt>
                <c:pt idx="2253">
                  <c:v>-1.664327777701242</c:v>
                </c:pt>
                <c:pt idx="2254">
                  <c:v>-1.6677075808665323</c:v>
                </c:pt>
                <c:pt idx="2255">
                  <c:v>-1.6677075808665323</c:v>
                </c:pt>
                <c:pt idx="2256">
                  <c:v>-1.6677075983397367</c:v>
                </c:pt>
                <c:pt idx="2257">
                  <c:v>-1.6677075808665323</c:v>
                </c:pt>
                <c:pt idx="2258">
                  <c:v>-1.6677075808665323</c:v>
                </c:pt>
                <c:pt idx="2259">
                  <c:v>-1.6677075983397367</c:v>
                </c:pt>
                <c:pt idx="2260">
                  <c:v>-1.6677075808665323</c:v>
                </c:pt>
                <c:pt idx="2261">
                  <c:v>-1.6677075808563004</c:v>
                </c:pt>
                <c:pt idx="2262">
                  <c:v>-1.6677075808665323</c:v>
                </c:pt>
                <c:pt idx="2263">
                  <c:v>-1.6677075983397367</c:v>
                </c:pt>
                <c:pt idx="2264">
                  <c:v>-1.6677075808665323</c:v>
                </c:pt>
                <c:pt idx="2265">
                  <c:v>-1.6677075808665323</c:v>
                </c:pt>
                <c:pt idx="2266">
                  <c:v>-1.6677075983397367</c:v>
                </c:pt>
                <c:pt idx="2267">
                  <c:v>-1.6677075808665323</c:v>
                </c:pt>
                <c:pt idx="2268">
                  <c:v>-1.6677075808665323</c:v>
                </c:pt>
                <c:pt idx="2269">
                  <c:v>-1.6677075983397367</c:v>
                </c:pt>
                <c:pt idx="2270">
                  <c:v>-1.6677075808665323</c:v>
                </c:pt>
                <c:pt idx="2271">
                  <c:v>-1.6677075808665323</c:v>
                </c:pt>
                <c:pt idx="2272">
                  <c:v>-1.6677075983397367</c:v>
                </c:pt>
                <c:pt idx="2273">
                  <c:v>-1.6677075808665323</c:v>
                </c:pt>
                <c:pt idx="2274">
                  <c:v>-1.6677075808665323</c:v>
                </c:pt>
                <c:pt idx="2275">
                  <c:v>-1.6677075983397367</c:v>
                </c:pt>
                <c:pt idx="2276">
                  <c:v>-1.6677075808563004</c:v>
                </c:pt>
                <c:pt idx="2277">
                  <c:v>-1.6677075808665323</c:v>
                </c:pt>
                <c:pt idx="2278">
                  <c:v>-1.6677075808665323</c:v>
                </c:pt>
                <c:pt idx="2279">
                  <c:v>-1.6677075983397367</c:v>
                </c:pt>
                <c:pt idx="2280">
                  <c:v>-1.6677075808665323</c:v>
                </c:pt>
                <c:pt idx="2281">
                  <c:v>-1.6677075808665323</c:v>
                </c:pt>
                <c:pt idx="2282">
                  <c:v>-1.6677075983397367</c:v>
                </c:pt>
                <c:pt idx="2283">
                  <c:v>-1.6677075808665323</c:v>
                </c:pt>
                <c:pt idx="2284">
                  <c:v>-1.6682059023923104</c:v>
                </c:pt>
                <c:pt idx="2285">
                  <c:v>-1.6682059198707357</c:v>
                </c:pt>
                <c:pt idx="2286">
                  <c:v>-1.6682059024025422</c:v>
                </c:pt>
                <c:pt idx="2287">
                  <c:v>-1.6682059023923104</c:v>
                </c:pt>
                <c:pt idx="2288">
                  <c:v>-1.6682059198707357</c:v>
                </c:pt>
                <c:pt idx="2289">
                  <c:v>-1.6682059023923104</c:v>
                </c:pt>
                <c:pt idx="2290">
                  <c:v>-1.6682059023923104</c:v>
                </c:pt>
                <c:pt idx="2291">
                  <c:v>-1.6682059024025422</c:v>
                </c:pt>
                <c:pt idx="2292">
                  <c:v>-1.6682059198707357</c:v>
                </c:pt>
                <c:pt idx="2293">
                  <c:v>-1.6682059023923104</c:v>
                </c:pt>
                <c:pt idx="2294">
                  <c:v>-1.6682059023923104</c:v>
                </c:pt>
                <c:pt idx="2295">
                  <c:v>-1.6682059198707357</c:v>
                </c:pt>
                <c:pt idx="2296">
                  <c:v>-1.6682059024025422</c:v>
                </c:pt>
                <c:pt idx="2297">
                  <c:v>-1.6682059023923104</c:v>
                </c:pt>
                <c:pt idx="2298">
                  <c:v>-1.6682059198707357</c:v>
                </c:pt>
                <c:pt idx="2299">
                  <c:v>-1.6682059023923104</c:v>
                </c:pt>
                <c:pt idx="2300">
                  <c:v>-1.6682059023923104</c:v>
                </c:pt>
                <c:pt idx="2301">
                  <c:v>-1.6682059198809676</c:v>
                </c:pt>
                <c:pt idx="2302">
                  <c:v>-1.6682059023923104</c:v>
                </c:pt>
                <c:pt idx="2303">
                  <c:v>-1.6682059023923104</c:v>
                </c:pt>
                <c:pt idx="2304">
                  <c:v>-1.6682059198707357</c:v>
                </c:pt>
                <c:pt idx="2305">
                  <c:v>-1.6682059023923104</c:v>
                </c:pt>
                <c:pt idx="2306">
                  <c:v>-1.6682059024025422</c:v>
                </c:pt>
                <c:pt idx="2307">
                  <c:v>-1.6682059023923104</c:v>
                </c:pt>
                <c:pt idx="2308">
                  <c:v>-1.6682059198707357</c:v>
                </c:pt>
                <c:pt idx="2309">
                  <c:v>-1.6682059023923104</c:v>
                </c:pt>
                <c:pt idx="2310">
                  <c:v>-1.6682059023923104</c:v>
                </c:pt>
                <c:pt idx="2311">
                  <c:v>-1.6682059198809676</c:v>
                </c:pt>
                <c:pt idx="2312">
                  <c:v>-1.6682059023923104</c:v>
                </c:pt>
                <c:pt idx="2313">
                  <c:v>-1.6682059023923104</c:v>
                </c:pt>
                <c:pt idx="2314">
                  <c:v>-1.6708473782544795</c:v>
                </c:pt>
                <c:pt idx="2315">
                  <c:v>-1.6708473607586103</c:v>
                </c:pt>
                <c:pt idx="2316">
                  <c:v>-1.6708473607483785</c:v>
                </c:pt>
                <c:pt idx="2317">
                  <c:v>-1.6708473782544795</c:v>
                </c:pt>
                <c:pt idx="2318">
                  <c:v>-1.6708473607483785</c:v>
                </c:pt>
                <c:pt idx="2319">
                  <c:v>-1.6708473607586103</c:v>
                </c:pt>
                <c:pt idx="2320">
                  <c:v>-1.6708473782544795</c:v>
                </c:pt>
                <c:pt idx="2321">
                  <c:v>-1.6708473607483785</c:v>
                </c:pt>
                <c:pt idx="2322">
                  <c:v>-1.6708473607483785</c:v>
                </c:pt>
                <c:pt idx="2323">
                  <c:v>-1.6708473607586103</c:v>
                </c:pt>
                <c:pt idx="2324">
                  <c:v>-1.6708473782544795</c:v>
                </c:pt>
                <c:pt idx="2325">
                  <c:v>-1.6708473607483785</c:v>
                </c:pt>
                <c:pt idx="2326">
                  <c:v>-1.6708473607483785</c:v>
                </c:pt>
                <c:pt idx="2327">
                  <c:v>-1.6708473782647113</c:v>
                </c:pt>
                <c:pt idx="2328">
                  <c:v>-1.6708473607483785</c:v>
                </c:pt>
                <c:pt idx="2329">
                  <c:v>-1.6708473607483785</c:v>
                </c:pt>
                <c:pt idx="2330">
                  <c:v>-1.6708473782647113</c:v>
                </c:pt>
                <c:pt idx="2331">
                  <c:v>-1.6708473607483785</c:v>
                </c:pt>
                <c:pt idx="2332">
                  <c:v>-1.6708473607483785</c:v>
                </c:pt>
                <c:pt idx="2333">
                  <c:v>-1.6708473782544795</c:v>
                </c:pt>
                <c:pt idx="2334">
                  <c:v>-1.6708473607586103</c:v>
                </c:pt>
                <c:pt idx="2335">
                  <c:v>-1.6708473607483785</c:v>
                </c:pt>
                <c:pt idx="2336">
                  <c:v>-1.6708473607483785</c:v>
                </c:pt>
                <c:pt idx="2337">
                  <c:v>-1.6708473782544795</c:v>
                </c:pt>
                <c:pt idx="2338">
                  <c:v>-1.6708473607586103</c:v>
                </c:pt>
                <c:pt idx="2339">
                  <c:v>-1.6708473607483785</c:v>
                </c:pt>
                <c:pt idx="2340">
                  <c:v>-1.6708473782544795</c:v>
                </c:pt>
                <c:pt idx="2341">
                  <c:v>-1.6708473607483785</c:v>
                </c:pt>
                <c:pt idx="2342">
                  <c:v>-1.6708473607586103</c:v>
                </c:pt>
                <c:pt idx="2343">
                  <c:v>-1.6708473782544795</c:v>
                </c:pt>
                <c:pt idx="2344">
                  <c:v>-1.6793657061531606</c:v>
                </c:pt>
                <c:pt idx="2345">
                  <c:v>-1.6793657061633924</c:v>
                </c:pt>
                <c:pt idx="2346">
                  <c:v>-1.6793657237587434</c:v>
                </c:pt>
                <c:pt idx="2347">
                  <c:v>-1.6793657061531606</c:v>
                </c:pt>
                <c:pt idx="2348">
                  <c:v>-1.6793657061531606</c:v>
                </c:pt>
                <c:pt idx="2349">
                  <c:v>-1.6793657237587434</c:v>
                </c:pt>
                <c:pt idx="2350">
                  <c:v>-1.6793657061633924</c:v>
                </c:pt>
                <c:pt idx="2351">
                  <c:v>-1.6793657061531606</c:v>
                </c:pt>
                <c:pt idx="2352">
                  <c:v>-1.6793657061531606</c:v>
                </c:pt>
                <c:pt idx="2353">
                  <c:v>-1.6793657237587434</c:v>
                </c:pt>
                <c:pt idx="2354">
                  <c:v>-1.6793657061531606</c:v>
                </c:pt>
                <c:pt idx="2355">
                  <c:v>-1.6793657061633924</c:v>
                </c:pt>
                <c:pt idx="2356">
                  <c:v>-1.6793657237485116</c:v>
                </c:pt>
                <c:pt idx="2357">
                  <c:v>-1.6793657061633924</c:v>
                </c:pt>
                <c:pt idx="2358">
                  <c:v>-1.6793657061633924</c:v>
                </c:pt>
                <c:pt idx="2359">
                  <c:v>-1.6793657237485116</c:v>
                </c:pt>
                <c:pt idx="2360">
                  <c:v>-1.6793657061531606</c:v>
                </c:pt>
                <c:pt idx="2361">
                  <c:v>-1.6793657061633924</c:v>
                </c:pt>
                <c:pt idx="2362">
                  <c:v>-1.6793657237587434</c:v>
                </c:pt>
                <c:pt idx="2363">
                  <c:v>-1.6793657061531606</c:v>
                </c:pt>
                <c:pt idx="2364">
                  <c:v>-1.6793657061531606</c:v>
                </c:pt>
                <c:pt idx="2365">
                  <c:v>-1.6793657237587434</c:v>
                </c:pt>
                <c:pt idx="2366">
                  <c:v>-1.6793657061633924</c:v>
                </c:pt>
                <c:pt idx="2367">
                  <c:v>-1.6793657061531606</c:v>
                </c:pt>
                <c:pt idx="2368">
                  <c:v>-1.6793657061531606</c:v>
                </c:pt>
                <c:pt idx="2369">
                  <c:v>-1.6793657237587434</c:v>
                </c:pt>
                <c:pt idx="2370">
                  <c:v>-1.6793657061633924</c:v>
                </c:pt>
                <c:pt idx="2371">
                  <c:v>-1.6793657061531606</c:v>
                </c:pt>
                <c:pt idx="2372">
                  <c:v>-1.6793657237485116</c:v>
                </c:pt>
                <c:pt idx="2373">
                  <c:v>-1.6793657061633924</c:v>
                </c:pt>
                <c:pt idx="2374">
                  <c:v>-1.6889007680806387</c:v>
                </c:pt>
                <c:pt idx="2375">
                  <c:v>-1.6889007857656604</c:v>
                </c:pt>
                <c:pt idx="2376">
                  <c:v>-1.6889007680806387</c:v>
                </c:pt>
                <c:pt idx="2377">
                  <c:v>-1.6889007680806387</c:v>
                </c:pt>
                <c:pt idx="2378">
                  <c:v>-1.6889007857656604</c:v>
                </c:pt>
                <c:pt idx="2379">
                  <c:v>-1.6889007680806387</c:v>
                </c:pt>
                <c:pt idx="2380">
                  <c:v>-1.6889007680704069</c:v>
                </c:pt>
                <c:pt idx="2381">
                  <c:v>-1.6889007680806387</c:v>
                </c:pt>
                <c:pt idx="2382">
                  <c:v>-1.6889007857758922</c:v>
                </c:pt>
                <c:pt idx="2383">
                  <c:v>-1.6889007680704069</c:v>
                </c:pt>
                <c:pt idx="2384">
                  <c:v>-1.6889007680806387</c:v>
                </c:pt>
                <c:pt idx="2385">
                  <c:v>-1.6889007857758922</c:v>
                </c:pt>
                <c:pt idx="2386">
                  <c:v>-1.6889007680704069</c:v>
                </c:pt>
                <c:pt idx="2387">
                  <c:v>-1.6889007680806387</c:v>
                </c:pt>
                <c:pt idx="2388">
                  <c:v>-1.6889007857758922</c:v>
                </c:pt>
                <c:pt idx="2389">
                  <c:v>-1.6889007680704069</c:v>
                </c:pt>
                <c:pt idx="2390">
                  <c:v>-1.6889007680806387</c:v>
                </c:pt>
                <c:pt idx="2391">
                  <c:v>-1.6889007857656604</c:v>
                </c:pt>
                <c:pt idx="2392">
                  <c:v>-1.6889007680806387</c:v>
                </c:pt>
                <c:pt idx="2393">
                  <c:v>-1.6889007680806387</c:v>
                </c:pt>
                <c:pt idx="2394">
                  <c:v>-1.6889007857656604</c:v>
                </c:pt>
                <c:pt idx="2395">
                  <c:v>-1.6889007680806387</c:v>
                </c:pt>
                <c:pt idx="2396">
                  <c:v>-1.6889007680806387</c:v>
                </c:pt>
                <c:pt idx="2397">
                  <c:v>-1.6889007680704069</c:v>
                </c:pt>
                <c:pt idx="2398">
                  <c:v>-1.6889007857758922</c:v>
                </c:pt>
                <c:pt idx="2399">
                  <c:v>-1.6889007680704069</c:v>
                </c:pt>
                <c:pt idx="2400">
                  <c:v>-1.6889007680806387</c:v>
                </c:pt>
                <c:pt idx="2401">
                  <c:v>-1.6889007857758922</c:v>
                </c:pt>
                <c:pt idx="2402">
                  <c:v>-1.6889007680704069</c:v>
                </c:pt>
                <c:pt idx="2403">
                  <c:v>-1.6889007680806387</c:v>
                </c:pt>
                <c:pt idx="2404">
                  <c:v>-1.6942149768547461</c:v>
                </c:pt>
                <c:pt idx="2405">
                  <c:v>-1.6942149591038138</c:v>
                </c:pt>
                <c:pt idx="2406">
                  <c:v>-1.6942149591038138</c:v>
                </c:pt>
                <c:pt idx="2407">
                  <c:v>-1.6942149768547461</c:v>
                </c:pt>
                <c:pt idx="2408">
                  <c:v>-1.694214959093582</c:v>
                </c:pt>
                <c:pt idx="2409">
                  <c:v>-1.6942149591038138</c:v>
                </c:pt>
                <c:pt idx="2410">
                  <c:v>-1.6942149768547461</c:v>
                </c:pt>
                <c:pt idx="2411">
                  <c:v>-1.6942149591038138</c:v>
                </c:pt>
                <c:pt idx="2412">
                  <c:v>-1.6942149591038138</c:v>
                </c:pt>
                <c:pt idx="2413">
                  <c:v>-1.6942149591038138</c:v>
                </c:pt>
                <c:pt idx="2414">
                  <c:v>-1.6942149768547461</c:v>
                </c:pt>
                <c:pt idx="2415">
                  <c:v>-1.6942149591038138</c:v>
                </c:pt>
                <c:pt idx="2416">
                  <c:v>-1.6942149591038138</c:v>
                </c:pt>
                <c:pt idx="2417">
                  <c:v>-1.6942149768547461</c:v>
                </c:pt>
                <c:pt idx="2418">
                  <c:v>-1.6942149591038138</c:v>
                </c:pt>
                <c:pt idx="2419">
                  <c:v>-1.694214959093582</c:v>
                </c:pt>
                <c:pt idx="2420">
                  <c:v>-1.6942149768547461</c:v>
                </c:pt>
                <c:pt idx="2421">
                  <c:v>-1.6942149591038138</c:v>
                </c:pt>
                <c:pt idx="2422">
                  <c:v>-1.6942149591038138</c:v>
                </c:pt>
                <c:pt idx="2423">
                  <c:v>-1.6942149768547461</c:v>
                </c:pt>
                <c:pt idx="2424">
                  <c:v>-1.6942149591038138</c:v>
                </c:pt>
                <c:pt idx="2425">
                  <c:v>-1.6942149591038138</c:v>
                </c:pt>
                <c:pt idx="2426">
                  <c:v>-1.6942149591038138</c:v>
                </c:pt>
                <c:pt idx="2427">
                  <c:v>-1.6942149768547461</c:v>
                </c:pt>
                <c:pt idx="2428">
                  <c:v>-1.694214959093582</c:v>
                </c:pt>
                <c:pt idx="2429">
                  <c:v>-1.6942149591038138</c:v>
                </c:pt>
                <c:pt idx="2430">
                  <c:v>-1.6942149768547461</c:v>
                </c:pt>
                <c:pt idx="2431">
                  <c:v>-1.6942149591038138</c:v>
                </c:pt>
                <c:pt idx="2432">
                  <c:v>-1.6942149591038138</c:v>
                </c:pt>
                <c:pt idx="2433">
                  <c:v>-1.6942149768547461</c:v>
                </c:pt>
                <c:pt idx="2434">
                  <c:v>-1.7061922484356338</c:v>
                </c:pt>
                <c:pt idx="2435">
                  <c:v>-1.706192248425402</c:v>
                </c:pt>
                <c:pt idx="2436">
                  <c:v>-1.7061922663120566</c:v>
                </c:pt>
                <c:pt idx="2437">
                  <c:v>-1.706192248425402</c:v>
                </c:pt>
                <c:pt idx="2438">
                  <c:v>-1.7061922484356338</c:v>
                </c:pt>
                <c:pt idx="2439">
                  <c:v>-1.7061922663018247</c:v>
                </c:pt>
                <c:pt idx="2440">
                  <c:v>-1.7061922484356338</c:v>
                </c:pt>
                <c:pt idx="2441">
                  <c:v>-1.7061922484356338</c:v>
                </c:pt>
                <c:pt idx="2442">
                  <c:v>-1.706192248425402</c:v>
                </c:pt>
                <c:pt idx="2443">
                  <c:v>-1.7061922663120566</c:v>
                </c:pt>
                <c:pt idx="2444">
                  <c:v>-1.706192248425402</c:v>
                </c:pt>
                <c:pt idx="2445">
                  <c:v>-1.7061922484356338</c:v>
                </c:pt>
                <c:pt idx="2446">
                  <c:v>-1.7061922663018247</c:v>
                </c:pt>
                <c:pt idx="2447">
                  <c:v>-1.7061922484356338</c:v>
                </c:pt>
                <c:pt idx="2448">
                  <c:v>-1.7061922484356338</c:v>
                </c:pt>
                <c:pt idx="2449">
                  <c:v>-1.7061922663018247</c:v>
                </c:pt>
                <c:pt idx="2450">
                  <c:v>-1.7061922484356338</c:v>
                </c:pt>
                <c:pt idx="2451">
                  <c:v>-1.706192248425402</c:v>
                </c:pt>
                <c:pt idx="2452">
                  <c:v>-1.7061922663120566</c:v>
                </c:pt>
                <c:pt idx="2453">
                  <c:v>-1.706192248425402</c:v>
                </c:pt>
                <c:pt idx="2454">
                  <c:v>-1.7061922484356338</c:v>
                </c:pt>
                <c:pt idx="2455">
                  <c:v>-1.7061922663018247</c:v>
                </c:pt>
                <c:pt idx="2456">
                  <c:v>-1.7061922484356338</c:v>
                </c:pt>
                <c:pt idx="2457">
                  <c:v>-1.7061922484356338</c:v>
                </c:pt>
                <c:pt idx="2458">
                  <c:v>-1.706192248425402</c:v>
                </c:pt>
                <c:pt idx="2459">
                  <c:v>-1.7061922663120566</c:v>
                </c:pt>
                <c:pt idx="2460">
                  <c:v>-1.706192248425402</c:v>
                </c:pt>
                <c:pt idx="2461">
                  <c:v>-1.7061922484356338</c:v>
                </c:pt>
                <c:pt idx="2462">
                  <c:v>-1.7061922663018247</c:v>
                </c:pt>
                <c:pt idx="2463">
                  <c:v>-1.7061922484356338</c:v>
                </c:pt>
                <c:pt idx="2464">
                  <c:v>-1.7282140311304655</c:v>
                </c:pt>
                <c:pt idx="2465">
                  <c:v>-1.7282140492273872</c:v>
                </c:pt>
                <c:pt idx="2466">
                  <c:v>-1.7282140311202336</c:v>
                </c:pt>
                <c:pt idx="2467">
                  <c:v>-1.7282140311304655</c:v>
                </c:pt>
                <c:pt idx="2468">
                  <c:v>-1.728214049237619</c:v>
                </c:pt>
                <c:pt idx="2469">
                  <c:v>-1.7282140311202336</c:v>
                </c:pt>
                <c:pt idx="2470">
                  <c:v>-1.7282140311202336</c:v>
                </c:pt>
                <c:pt idx="2471">
                  <c:v>-1.7282140311304655</c:v>
                </c:pt>
                <c:pt idx="2472">
                  <c:v>-1.728214049237619</c:v>
                </c:pt>
                <c:pt idx="2473">
                  <c:v>-1.7282140311202336</c:v>
                </c:pt>
                <c:pt idx="2474">
                  <c:v>-1.7282140311202336</c:v>
                </c:pt>
                <c:pt idx="2475">
                  <c:v>-1.728214049237619</c:v>
                </c:pt>
                <c:pt idx="2476">
                  <c:v>-1.7282140311304655</c:v>
                </c:pt>
                <c:pt idx="2477">
                  <c:v>-1.7282140311202336</c:v>
                </c:pt>
                <c:pt idx="2478">
                  <c:v>-1.7282140492273872</c:v>
                </c:pt>
                <c:pt idx="2479">
                  <c:v>-1.7282140311304655</c:v>
                </c:pt>
                <c:pt idx="2480">
                  <c:v>-1.7282140311304655</c:v>
                </c:pt>
                <c:pt idx="2481">
                  <c:v>-1.7282140492273872</c:v>
                </c:pt>
                <c:pt idx="2482">
                  <c:v>-1.7282140311202336</c:v>
                </c:pt>
                <c:pt idx="2483">
                  <c:v>-1.7282140311304655</c:v>
                </c:pt>
                <c:pt idx="2484">
                  <c:v>-1.728214049237619</c:v>
                </c:pt>
                <c:pt idx="2485">
                  <c:v>-1.7282140311202336</c:v>
                </c:pt>
                <c:pt idx="2486">
                  <c:v>-1.7282140311304655</c:v>
                </c:pt>
                <c:pt idx="2487">
                  <c:v>-1.7282140311202336</c:v>
                </c:pt>
                <c:pt idx="2488">
                  <c:v>-1.728214049237619</c:v>
                </c:pt>
                <c:pt idx="2489">
                  <c:v>-1.7282140311202336</c:v>
                </c:pt>
                <c:pt idx="2490">
                  <c:v>-1.7282140311202336</c:v>
                </c:pt>
                <c:pt idx="2491">
                  <c:v>-1.728214049237619</c:v>
                </c:pt>
                <c:pt idx="2492">
                  <c:v>-1.7282140311304655</c:v>
                </c:pt>
                <c:pt idx="2493">
                  <c:v>-1.7282140311202336</c:v>
                </c:pt>
                <c:pt idx="2494">
                  <c:v>-1.7557437349806444</c:v>
                </c:pt>
                <c:pt idx="2495">
                  <c:v>-1.7557437165748202</c:v>
                </c:pt>
                <c:pt idx="2496">
                  <c:v>-1.755743716585052</c:v>
                </c:pt>
                <c:pt idx="2497">
                  <c:v>-1.7557437349704126</c:v>
                </c:pt>
                <c:pt idx="2498">
                  <c:v>-1.755743716585052</c:v>
                </c:pt>
                <c:pt idx="2499">
                  <c:v>-1.755743716585052</c:v>
                </c:pt>
                <c:pt idx="2500">
                  <c:v>-1.7557437349704126</c:v>
                </c:pt>
                <c:pt idx="2501">
                  <c:v>-1.755743716585052</c:v>
                </c:pt>
                <c:pt idx="2502">
                  <c:v>-1.7557437165748202</c:v>
                </c:pt>
                <c:pt idx="2503">
                  <c:v>-1.755743716585052</c:v>
                </c:pt>
                <c:pt idx="2504">
                  <c:v>-1.7557437349806444</c:v>
                </c:pt>
                <c:pt idx="2505">
                  <c:v>-1.7557437165748202</c:v>
                </c:pt>
                <c:pt idx="2506">
                  <c:v>-1.755743716585052</c:v>
                </c:pt>
                <c:pt idx="2507">
                  <c:v>-1.7557437349704126</c:v>
                </c:pt>
                <c:pt idx="2508">
                  <c:v>-1.755743716585052</c:v>
                </c:pt>
                <c:pt idx="2509">
                  <c:v>-1.755743716585052</c:v>
                </c:pt>
                <c:pt idx="2510">
                  <c:v>-1.7557437349704126</c:v>
                </c:pt>
                <c:pt idx="2511">
                  <c:v>-1.755743716585052</c:v>
                </c:pt>
                <c:pt idx="2512">
                  <c:v>-1.7557437165748202</c:v>
                </c:pt>
                <c:pt idx="2513">
                  <c:v>-1.7557437349806444</c:v>
                </c:pt>
                <c:pt idx="2514">
                  <c:v>-1.755743716585052</c:v>
                </c:pt>
                <c:pt idx="2515">
                  <c:v>-1.7557437165748202</c:v>
                </c:pt>
                <c:pt idx="2516">
                  <c:v>-1.755743716585052</c:v>
                </c:pt>
                <c:pt idx="2517">
                  <c:v>-1.7557437349704126</c:v>
                </c:pt>
                <c:pt idx="2518">
                  <c:v>-1.755743716585052</c:v>
                </c:pt>
                <c:pt idx="2519">
                  <c:v>-1.755743716585052</c:v>
                </c:pt>
                <c:pt idx="2520">
                  <c:v>-1.7557437349704126</c:v>
                </c:pt>
                <c:pt idx="2521">
                  <c:v>-1.755743716585052</c:v>
                </c:pt>
                <c:pt idx="2522">
                  <c:v>-1.7557437165748202</c:v>
                </c:pt>
                <c:pt idx="2523">
                  <c:v>-1.7557437349806444</c:v>
                </c:pt>
                <c:pt idx="2524">
                  <c:v>-1.7782397030867185</c:v>
                </c:pt>
                <c:pt idx="2525">
                  <c:v>-1.7782397030969503</c:v>
                </c:pt>
                <c:pt idx="2526">
                  <c:v>-1.7782397217180099</c:v>
                </c:pt>
                <c:pt idx="2527">
                  <c:v>-1.7782397030867185</c:v>
                </c:pt>
                <c:pt idx="2528">
                  <c:v>-1.7782397030867185</c:v>
                </c:pt>
                <c:pt idx="2529">
                  <c:v>-1.7782397217282417</c:v>
                </c:pt>
                <c:pt idx="2530">
                  <c:v>-1.7782397030867185</c:v>
                </c:pt>
                <c:pt idx="2531">
                  <c:v>-1.7782397030867185</c:v>
                </c:pt>
                <c:pt idx="2532">
                  <c:v>-1.7782397030867185</c:v>
                </c:pt>
                <c:pt idx="2533">
                  <c:v>-1.7782397217282417</c:v>
                </c:pt>
                <c:pt idx="2534">
                  <c:v>-1.7782397030867185</c:v>
                </c:pt>
                <c:pt idx="2535">
                  <c:v>-1.7782397030867185</c:v>
                </c:pt>
                <c:pt idx="2536">
                  <c:v>-1.7782397217180099</c:v>
                </c:pt>
                <c:pt idx="2537">
                  <c:v>-1.7782397030969503</c:v>
                </c:pt>
                <c:pt idx="2538">
                  <c:v>-1.7782397030867185</c:v>
                </c:pt>
                <c:pt idx="2539">
                  <c:v>-1.7782397217180099</c:v>
                </c:pt>
                <c:pt idx="2540">
                  <c:v>-1.7782397030969503</c:v>
                </c:pt>
                <c:pt idx="2541">
                  <c:v>-1.7782397030867185</c:v>
                </c:pt>
                <c:pt idx="2542">
                  <c:v>-1.7782397217180099</c:v>
                </c:pt>
                <c:pt idx="2543">
                  <c:v>-1.7782397030867185</c:v>
                </c:pt>
                <c:pt idx="2544">
                  <c:v>-1.7782397030969503</c:v>
                </c:pt>
                <c:pt idx="2545">
                  <c:v>-1.7782397217180099</c:v>
                </c:pt>
                <c:pt idx="2546">
                  <c:v>-1.7782397030867185</c:v>
                </c:pt>
                <c:pt idx="2547">
                  <c:v>-1.7782397030867185</c:v>
                </c:pt>
                <c:pt idx="2548">
                  <c:v>-1.7782397030969503</c:v>
                </c:pt>
                <c:pt idx="2549">
                  <c:v>-1.7782397217180099</c:v>
                </c:pt>
                <c:pt idx="2550">
                  <c:v>-1.7782397030867185</c:v>
                </c:pt>
                <c:pt idx="2551">
                  <c:v>-1.7782397030867185</c:v>
                </c:pt>
                <c:pt idx="2552">
                  <c:v>-1.7782397217282417</c:v>
                </c:pt>
                <c:pt idx="2553">
                  <c:v>-1.7782397030867185</c:v>
                </c:pt>
                <c:pt idx="2554">
                  <c:v>-1.7861393639211443</c:v>
                </c:pt>
                <c:pt idx="2555">
                  <c:v>-1.7861393826454353</c:v>
                </c:pt>
                <c:pt idx="2556">
                  <c:v>-1.7861393639211443</c:v>
                </c:pt>
                <c:pt idx="2557">
                  <c:v>-1.7861393639313761</c:v>
                </c:pt>
                <c:pt idx="2558">
                  <c:v>-1.7861393826352034</c:v>
                </c:pt>
                <c:pt idx="2559">
                  <c:v>-1.7861393639313761</c:v>
                </c:pt>
                <c:pt idx="2560">
                  <c:v>-1.7861393639211443</c:v>
                </c:pt>
                <c:pt idx="2561">
                  <c:v>-1.7861393639211443</c:v>
                </c:pt>
                <c:pt idx="2562">
                  <c:v>-1.7861393826454353</c:v>
                </c:pt>
                <c:pt idx="2563">
                  <c:v>-1.7861393639211443</c:v>
                </c:pt>
                <c:pt idx="2564">
                  <c:v>-1.7861393639313761</c:v>
                </c:pt>
                <c:pt idx="2565">
                  <c:v>-1.7861393826352034</c:v>
                </c:pt>
                <c:pt idx="2566">
                  <c:v>-1.7861393639313761</c:v>
                </c:pt>
                <c:pt idx="2567">
                  <c:v>-1.7861393639211443</c:v>
                </c:pt>
                <c:pt idx="2568">
                  <c:v>-1.7861393826352034</c:v>
                </c:pt>
                <c:pt idx="2569">
                  <c:v>-1.7861393639313761</c:v>
                </c:pt>
                <c:pt idx="2570">
                  <c:v>-1.7861393639211443</c:v>
                </c:pt>
                <c:pt idx="2571">
                  <c:v>-1.7861393826454353</c:v>
                </c:pt>
                <c:pt idx="2572">
                  <c:v>-1.7861393639211443</c:v>
                </c:pt>
                <c:pt idx="2573">
                  <c:v>-1.7861393639313761</c:v>
                </c:pt>
                <c:pt idx="2574">
                  <c:v>-1.7861393826352034</c:v>
                </c:pt>
                <c:pt idx="2575">
                  <c:v>-1.7861393639313761</c:v>
                </c:pt>
                <c:pt idx="2576">
                  <c:v>-1.7861393639211443</c:v>
                </c:pt>
                <c:pt idx="2577">
                  <c:v>-1.7861393639211443</c:v>
                </c:pt>
                <c:pt idx="2578">
                  <c:v>-1.7861393826454353</c:v>
                </c:pt>
                <c:pt idx="2579">
                  <c:v>-1.7861393639211443</c:v>
                </c:pt>
                <c:pt idx="2580">
                  <c:v>-1.7861393639313761</c:v>
                </c:pt>
                <c:pt idx="2581">
                  <c:v>-1.7861393826352034</c:v>
                </c:pt>
                <c:pt idx="2582">
                  <c:v>-1.7861393639313761</c:v>
                </c:pt>
                <c:pt idx="2583">
                  <c:v>-1.7861393639211443</c:v>
                </c:pt>
                <c:pt idx="2584">
                  <c:v>-1.7775538010884402</c:v>
                </c:pt>
                <c:pt idx="2585">
                  <c:v>-1.7775537824541037</c:v>
                </c:pt>
                <c:pt idx="2586">
                  <c:v>-1.7775537824643355</c:v>
                </c:pt>
                <c:pt idx="2587">
                  <c:v>-1.7775538010884402</c:v>
                </c:pt>
                <c:pt idx="2588">
                  <c:v>-1.7775537824643355</c:v>
                </c:pt>
                <c:pt idx="2589">
                  <c:v>-1.7775537824541037</c:v>
                </c:pt>
                <c:pt idx="2590">
                  <c:v>-1.7775538010884402</c:v>
                </c:pt>
                <c:pt idx="2591">
                  <c:v>-1.7775537824643355</c:v>
                </c:pt>
                <c:pt idx="2592">
                  <c:v>-1.7775537824643355</c:v>
                </c:pt>
                <c:pt idx="2593">
                  <c:v>-1.7775537824541037</c:v>
                </c:pt>
                <c:pt idx="2594">
                  <c:v>-1.7775538010884402</c:v>
                </c:pt>
                <c:pt idx="2595">
                  <c:v>-1.7775537824643355</c:v>
                </c:pt>
                <c:pt idx="2596">
                  <c:v>-1.7775537824643355</c:v>
                </c:pt>
                <c:pt idx="2597">
                  <c:v>-1.7775538010782084</c:v>
                </c:pt>
                <c:pt idx="2598">
                  <c:v>-1.7775537824643355</c:v>
                </c:pt>
                <c:pt idx="2599">
                  <c:v>-1.7775537824643355</c:v>
                </c:pt>
                <c:pt idx="2600">
                  <c:v>-1.7775538010782084</c:v>
                </c:pt>
                <c:pt idx="2601">
                  <c:v>-1.7775537824643355</c:v>
                </c:pt>
                <c:pt idx="2602">
                  <c:v>-1.7775537824643355</c:v>
                </c:pt>
                <c:pt idx="2603">
                  <c:v>-1.7775538010884402</c:v>
                </c:pt>
                <c:pt idx="2604">
                  <c:v>-1.7775537824541037</c:v>
                </c:pt>
                <c:pt idx="2605">
                  <c:v>-1.7775537824643355</c:v>
                </c:pt>
                <c:pt idx="2606">
                  <c:v>-1.7775537824643355</c:v>
                </c:pt>
                <c:pt idx="2607">
                  <c:v>-1.7775538010884402</c:v>
                </c:pt>
                <c:pt idx="2608">
                  <c:v>-1.7775537824541037</c:v>
                </c:pt>
                <c:pt idx="2609">
                  <c:v>-1.7775537824643355</c:v>
                </c:pt>
                <c:pt idx="2610">
                  <c:v>-1.7775538010884402</c:v>
                </c:pt>
                <c:pt idx="2611">
                  <c:v>-1.7775537824643355</c:v>
                </c:pt>
                <c:pt idx="2612">
                  <c:v>-1.7775537824541037</c:v>
                </c:pt>
                <c:pt idx="2613">
                  <c:v>-1.7775538010884402</c:v>
                </c:pt>
                <c:pt idx="2614">
                  <c:v>-1.7562190234634372</c:v>
                </c:pt>
                <c:pt idx="2615">
                  <c:v>-1.756219023473669</c:v>
                </c:pt>
                <c:pt idx="2616">
                  <c:v>-1.7562190418640096</c:v>
                </c:pt>
                <c:pt idx="2617">
                  <c:v>-1.756219023473669</c:v>
                </c:pt>
                <c:pt idx="2618">
                  <c:v>-1.7562190234634372</c:v>
                </c:pt>
                <c:pt idx="2619">
                  <c:v>-1.7562190418742414</c:v>
                </c:pt>
                <c:pt idx="2620">
                  <c:v>-1.7562190234634372</c:v>
                </c:pt>
                <c:pt idx="2621">
                  <c:v>-1.756219023473669</c:v>
                </c:pt>
                <c:pt idx="2622">
                  <c:v>-1.7562190234634372</c:v>
                </c:pt>
                <c:pt idx="2623">
                  <c:v>-1.7562190418742414</c:v>
                </c:pt>
                <c:pt idx="2624">
                  <c:v>-1.7562190234634372</c:v>
                </c:pt>
                <c:pt idx="2625">
                  <c:v>-1.756219023473669</c:v>
                </c:pt>
                <c:pt idx="2626">
                  <c:v>-1.7562190418640096</c:v>
                </c:pt>
                <c:pt idx="2627">
                  <c:v>-1.756219023473669</c:v>
                </c:pt>
                <c:pt idx="2628">
                  <c:v>-1.7562190234634372</c:v>
                </c:pt>
                <c:pt idx="2629">
                  <c:v>-1.7562190418640096</c:v>
                </c:pt>
                <c:pt idx="2630">
                  <c:v>-1.756219023473669</c:v>
                </c:pt>
                <c:pt idx="2631">
                  <c:v>-1.7562190234634372</c:v>
                </c:pt>
                <c:pt idx="2632">
                  <c:v>-1.7562190418742414</c:v>
                </c:pt>
                <c:pt idx="2633">
                  <c:v>-1.7562190234634372</c:v>
                </c:pt>
                <c:pt idx="2634">
                  <c:v>-1.756219023473669</c:v>
                </c:pt>
                <c:pt idx="2635">
                  <c:v>-1.7562190418640096</c:v>
                </c:pt>
                <c:pt idx="2636">
                  <c:v>-1.756219023473669</c:v>
                </c:pt>
                <c:pt idx="2637">
                  <c:v>-1.7562190234634372</c:v>
                </c:pt>
                <c:pt idx="2638">
                  <c:v>-1.756219023473669</c:v>
                </c:pt>
                <c:pt idx="2639">
                  <c:v>-1.7562190418640096</c:v>
                </c:pt>
                <c:pt idx="2640">
                  <c:v>-1.756219023473669</c:v>
                </c:pt>
                <c:pt idx="2641">
                  <c:v>-1.7562190234634372</c:v>
                </c:pt>
                <c:pt idx="2642">
                  <c:v>-1.7562190418742414</c:v>
                </c:pt>
                <c:pt idx="2643">
                  <c:v>-1.7562190234634372</c:v>
                </c:pt>
                <c:pt idx="2644">
                  <c:v>-1.7313889163094265</c:v>
                </c:pt>
                <c:pt idx="2645">
                  <c:v>-1.7313889344498443</c:v>
                </c:pt>
                <c:pt idx="2646">
                  <c:v>-1.7313889163094265</c:v>
                </c:pt>
                <c:pt idx="2647">
                  <c:v>-1.7313889163094265</c:v>
                </c:pt>
                <c:pt idx="2648">
                  <c:v>-1.7313889344498443</c:v>
                </c:pt>
                <c:pt idx="2649">
                  <c:v>-1.7313889163094265</c:v>
                </c:pt>
                <c:pt idx="2650">
                  <c:v>-1.7313889163094265</c:v>
                </c:pt>
                <c:pt idx="2651">
                  <c:v>-1.7313889163094265</c:v>
                </c:pt>
                <c:pt idx="2652">
                  <c:v>-1.7313889344498443</c:v>
                </c:pt>
                <c:pt idx="2653">
                  <c:v>-1.7313889163094265</c:v>
                </c:pt>
                <c:pt idx="2654">
                  <c:v>-1.7313889163094265</c:v>
                </c:pt>
                <c:pt idx="2655">
                  <c:v>-1.7313889344498443</c:v>
                </c:pt>
                <c:pt idx="2656">
                  <c:v>-1.7313889163094265</c:v>
                </c:pt>
                <c:pt idx="2657">
                  <c:v>-1.7313889163094265</c:v>
                </c:pt>
                <c:pt idx="2658">
                  <c:v>-1.7313889344498443</c:v>
                </c:pt>
                <c:pt idx="2659">
                  <c:v>-1.7313889163094265</c:v>
                </c:pt>
                <c:pt idx="2660">
                  <c:v>-1.7313889163094265</c:v>
                </c:pt>
                <c:pt idx="2661">
                  <c:v>-1.7313889344498443</c:v>
                </c:pt>
                <c:pt idx="2662">
                  <c:v>-1.7313889163094265</c:v>
                </c:pt>
                <c:pt idx="2663">
                  <c:v>-1.7313889163094265</c:v>
                </c:pt>
                <c:pt idx="2664">
                  <c:v>-1.7313889344498443</c:v>
                </c:pt>
                <c:pt idx="2665">
                  <c:v>-1.7313889163094265</c:v>
                </c:pt>
                <c:pt idx="2666">
                  <c:v>-1.7313889163094265</c:v>
                </c:pt>
                <c:pt idx="2667">
                  <c:v>-1.7313889163094265</c:v>
                </c:pt>
                <c:pt idx="2668">
                  <c:v>-1.7313889344498443</c:v>
                </c:pt>
                <c:pt idx="2669">
                  <c:v>-1.7313889163094265</c:v>
                </c:pt>
                <c:pt idx="2670">
                  <c:v>-1.7313889163094265</c:v>
                </c:pt>
                <c:pt idx="2671">
                  <c:v>-1.7313889344498443</c:v>
                </c:pt>
                <c:pt idx="2672">
                  <c:v>-1.7313889163094265</c:v>
                </c:pt>
                <c:pt idx="2673">
                  <c:v>-1.7313889163094265</c:v>
                </c:pt>
                <c:pt idx="2674">
                  <c:v>-1.7120123864915788</c:v>
                </c:pt>
                <c:pt idx="2675">
                  <c:v>-1.7120123685439446</c:v>
                </c:pt>
                <c:pt idx="2676">
                  <c:v>-1.7120123685541764</c:v>
                </c:pt>
                <c:pt idx="2677">
                  <c:v>-1.712012386481347</c:v>
                </c:pt>
                <c:pt idx="2678">
                  <c:v>-1.7120123685541764</c:v>
                </c:pt>
                <c:pt idx="2679">
                  <c:v>-1.7120123685541764</c:v>
                </c:pt>
                <c:pt idx="2680">
                  <c:v>-1.712012386481347</c:v>
                </c:pt>
                <c:pt idx="2681">
                  <c:v>-1.7120123685541764</c:v>
                </c:pt>
                <c:pt idx="2682">
                  <c:v>-1.7120123685439446</c:v>
                </c:pt>
                <c:pt idx="2683">
                  <c:v>-1.7120123685541764</c:v>
                </c:pt>
                <c:pt idx="2684">
                  <c:v>-1.7120123864915788</c:v>
                </c:pt>
                <c:pt idx="2685">
                  <c:v>-1.7120123685439446</c:v>
                </c:pt>
                <c:pt idx="2686">
                  <c:v>-1.7120123685541764</c:v>
                </c:pt>
                <c:pt idx="2687">
                  <c:v>-1.712012386481347</c:v>
                </c:pt>
                <c:pt idx="2688">
                  <c:v>-1.7120123685541764</c:v>
                </c:pt>
                <c:pt idx="2689">
                  <c:v>-1.7120123685541764</c:v>
                </c:pt>
                <c:pt idx="2690">
                  <c:v>-1.712012386481347</c:v>
                </c:pt>
                <c:pt idx="2691">
                  <c:v>-1.7120123685541764</c:v>
                </c:pt>
                <c:pt idx="2692">
                  <c:v>-1.7120123685439446</c:v>
                </c:pt>
                <c:pt idx="2693">
                  <c:v>-1.7120123864915788</c:v>
                </c:pt>
                <c:pt idx="2694">
                  <c:v>-1.7120123685541764</c:v>
                </c:pt>
                <c:pt idx="2695">
                  <c:v>-1.7120123685439446</c:v>
                </c:pt>
                <c:pt idx="2696">
                  <c:v>-1.7120123685541764</c:v>
                </c:pt>
                <c:pt idx="2697">
                  <c:v>-1.712012386481347</c:v>
                </c:pt>
                <c:pt idx="2698">
                  <c:v>-1.7120123685541764</c:v>
                </c:pt>
                <c:pt idx="2699">
                  <c:v>-1.7120123685541764</c:v>
                </c:pt>
                <c:pt idx="2700">
                  <c:v>-1.712012386481347</c:v>
                </c:pt>
                <c:pt idx="2701">
                  <c:v>-1.7120123685541764</c:v>
                </c:pt>
                <c:pt idx="2702">
                  <c:v>-1.7120123685439446</c:v>
                </c:pt>
                <c:pt idx="2703">
                  <c:v>-1.7120123864915788</c:v>
                </c:pt>
                <c:pt idx="2704">
                  <c:v>-1.7049711456508096</c:v>
                </c:pt>
                <c:pt idx="2705">
                  <c:v>-1.7049711456508096</c:v>
                </c:pt>
                <c:pt idx="2706">
                  <c:v>-1.7049711635042069</c:v>
                </c:pt>
                <c:pt idx="2707">
                  <c:v>-1.7049711456508096</c:v>
                </c:pt>
                <c:pt idx="2708">
                  <c:v>-1.7049711456508096</c:v>
                </c:pt>
                <c:pt idx="2709">
                  <c:v>-1.7049711635144387</c:v>
                </c:pt>
                <c:pt idx="2710">
                  <c:v>-1.7049711456508096</c:v>
                </c:pt>
                <c:pt idx="2711">
                  <c:v>-1.7049711456508096</c:v>
                </c:pt>
                <c:pt idx="2712">
                  <c:v>-1.7049711456508096</c:v>
                </c:pt>
                <c:pt idx="2713">
                  <c:v>-1.7049711635042069</c:v>
                </c:pt>
                <c:pt idx="2714">
                  <c:v>-1.7049711456508096</c:v>
                </c:pt>
                <c:pt idx="2715">
                  <c:v>-1.7049711456508096</c:v>
                </c:pt>
                <c:pt idx="2716">
                  <c:v>-1.7049711635144387</c:v>
                </c:pt>
                <c:pt idx="2717">
                  <c:v>-1.7049711456508096</c:v>
                </c:pt>
                <c:pt idx="2718">
                  <c:v>-1.7049711456405778</c:v>
                </c:pt>
                <c:pt idx="2719">
                  <c:v>-1.7049711635144387</c:v>
                </c:pt>
                <c:pt idx="2720">
                  <c:v>-1.7049711456508096</c:v>
                </c:pt>
                <c:pt idx="2721">
                  <c:v>-1.7049711456508096</c:v>
                </c:pt>
                <c:pt idx="2722">
                  <c:v>-1.7049711635144387</c:v>
                </c:pt>
                <c:pt idx="2723">
                  <c:v>-1.7049711456508096</c:v>
                </c:pt>
                <c:pt idx="2724">
                  <c:v>-1.7049711456508096</c:v>
                </c:pt>
                <c:pt idx="2725">
                  <c:v>-1.7049711635042069</c:v>
                </c:pt>
                <c:pt idx="2726">
                  <c:v>-1.7049711456508096</c:v>
                </c:pt>
                <c:pt idx="2727">
                  <c:v>-1.7049711456508096</c:v>
                </c:pt>
                <c:pt idx="2728">
                  <c:v>-1.7049711456508096</c:v>
                </c:pt>
                <c:pt idx="2729">
                  <c:v>-1.7049711635144387</c:v>
                </c:pt>
                <c:pt idx="2730">
                  <c:v>-1.7049711456405778</c:v>
                </c:pt>
                <c:pt idx="2731">
                  <c:v>-1.7049711456508096</c:v>
                </c:pt>
                <c:pt idx="2732">
                  <c:v>-1.7049711635144387</c:v>
                </c:pt>
                <c:pt idx="2733">
                  <c:v>-1.7049711456508096</c:v>
                </c:pt>
                <c:pt idx="2734">
                  <c:v>-1.7132244799573104</c:v>
                </c:pt>
                <c:pt idx="2735">
                  <c:v>-1.7132244979074127</c:v>
                </c:pt>
                <c:pt idx="2736">
                  <c:v>-1.7132244799573104</c:v>
                </c:pt>
                <c:pt idx="2737">
                  <c:v>-1.7132244799573104</c:v>
                </c:pt>
                <c:pt idx="2738">
                  <c:v>-1.7132244979074127</c:v>
                </c:pt>
                <c:pt idx="2739">
                  <c:v>-1.7132244799573104</c:v>
                </c:pt>
                <c:pt idx="2740">
                  <c:v>-1.7132244799573104</c:v>
                </c:pt>
                <c:pt idx="2741">
                  <c:v>-1.7132244799573104</c:v>
                </c:pt>
                <c:pt idx="2742">
                  <c:v>-1.7132244979074127</c:v>
                </c:pt>
                <c:pt idx="2743">
                  <c:v>-1.7132244799573104</c:v>
                </c:pt>
                <c:pt idx="2744">
                  <c:v>-1.7132244799573104</c:v>
                </c:pt>
                <c:pt idx="2745">
                  <c:v>-1.7132244979074127</c:v>
                </c:pt>
                <c:pt idx="2746">
                  <c:v>-1.7132244799573104</c:v>
                </c:pt>
                <c:pt idx="2747">
                  <c:v>-1.7132244799573104</c:v>
                </c:pt>
                <c:pt idx="2748">
                  <c:v>-1.7132244979074127</c:v>
                </c:pt>
                <c:pt idx="2749">
                  <c:v>-1.7132244799470786</c:v>
                </c:pt>
                <c:pt idx="2750">
                  <c:v>-1.7132244799573104</c:v>
                </c:pt>
                <c:pt idx="2751">
                  <c:v>-1.7132244979074127</c:v>
                </c:pt>
                <c:pt idx="2752">
                  <c:v>-1.7132244799573104</c:v>
                </c:pt>
                <c:pt idx="2753">
                  <c:v>-1.7132244799573104</c:v>
                </c:pt>
                <c:pt idx="2754">
                  <c:v>-1.7132244979074127</c:v>
                </c:pt>
                <c:pt idx="2755">
                  <c:v>-1.7132244799573104</c:v>
                </c:pt>
                <c:pt idx="2756">
                  <c:v>-1.7132244799573104</c:v>
                </c:pt>
                <c:pt idx="2757">
                  <c:v>-1.7132244799573104</c:v>
                </c:pt>
                <c:pt idx="2758">
                  <c:v>-1.7132244979074127</c:v>
                </c:pt>
                <c:pt idx="2759">
                  <c:v>-1.7132244799573104</c:v>
                </c:pt>
                <c:pt idx="2760">
                  <c:v>-1.7132244799573104</c:v>
                </c:pt>
                <c:pt idx="2761">
                  <c:v>-1.7132244979074127</c:v>
                </c:pt>
                <c:pt idx="2762">
                  <c:v>-1.7132244799573104</c:v>
                </c:pt>
                <c:pt idx="2763">
                  <c:v>-1.7132244799573104</c:v>
                </c:pt>
                <c:pt idx="2764">
                  <c:v>-1.7309894703461235</c:v>
                </c:pt>
                <c:pt idx="2765">
                  <c:v>-1.7309894521996592</c:v>
                </c:pt>
                <c:pt idx="2766">
                  <c:v>-1.730989452209891</c:v>
                </c:pt>
                <c:pt idx="2767">
                  <c:v>-1.7309894703461235</c:v>
                </c:pt>
                <c:pt idx="2768">
                  <c:v>-1.730989452209891</c:v>
                </c:pt>
                <c:pt idx="2769">
                  <c:v>-1.7309894521996592</c:v>
                </c:pt>
                <c:pt idx="2770">
                  <c:v>-1.7309894703461235</c:v>
                </c:pt>
                <c:pt idx="2771">
                  <c:v>-1.730989452209891</c:v>
                </c:pt>
                <c:pt idx="2772">
                  <c:v>-1.730989452209891</c:v>
                </c:pt>
                <c:pt idx="2773">
                  <c:v>-1.7309894521996592</c:v>
                </c:pt>
                <c:pt idx="2774">
                  <c:v>-1.7309894703461235</c:v>
                </c:pt>
                <c:pt idx="2775">
                  <c:v>-1.730989452209891</c:v>
                </c:pt>
                <c:pt idx="2776">
                  <c:v>-1.730989452209891</c:v>
                </c:pt>
                <c:pt idx="2777">
                  <c:v>-1.7309894703358917</c:v>
                </c:pt>
                <c:pt idx="2778">
                  <c:v>-1.730989452209891</c:v>
                </c:pt>
                <c:pt idx="2779">
                  <c:v>-1.730989452209891</c:v>
                </c:pt>
                <c:pt idx="2780">
                  <c:v>-1.7309894703358917</c:v>
                </c:pt>
                <c:pt idx="2781">
                  <c:v>-1.730989452209891</c:v>
                </c:pt>
                <c:pt idx="2782">
                  <c:v>-1.730989452209891</c:v>
                </c:pt>
                <c:pt idx="2783">
                  <c:v>-1.7309894703461235</c:v>
                </c:pt>
                <c:pt idx="2784">
                  <c:v>-1.7309894521996592</c:v>
                </c:pt>
                <c:pt idx="2785">
                  <c:v>-1.730989452209891</c:v>
                </c:pt>
                <c:pt idx="2786">
                  <c:v>-1.730989452209891</c:v>
                </c:pt>
                <c:pt idx="2787">
                  <c:v>-1.7309894703461235</c:v>
                </c:pt>
                <c:pt idx="2788">
                  <c:v>-1.7309894521996592</c:v>
                </c:pt>
                <c:pt idx="2789">
                  <c:v>-1.730989452209891</c:v>
                </c:pt>
                <c:pt idx="2790">
                  <c:v>-1.7309894703461235</c:v>
                </c:pt>
                <c:pt idx="2791">
                  <c:v>-1.730989452209891</c:v>
                </c:pt>
                <c:pt idx="2792">
                  <c:v>-1.7309894521996592</c:v>
                </c:pt>
                <c:pt idx="2793">
                  <c:v>-1.7309894703461235</c:v>
                </c:pt>
                <c:pt idx="2794">
                  <c:v>-1.7518241378959032</c:v>
                </c:pt>
                <c:pt idx="2795">
                  <c:v>-1.751824137906135</c:v>
                </c:pt>
                <c:pt idx="2796">
                  <c:v>-1.7518241562504286</c:v>
                </c:pt>
                <c:pt idx="2797">
                  <c:v>-1.7518241378959032</c:v>
                </c:pt>
                <c:pt idx="2798">
                  <c:v>-1.751824137906135</c:v>
                </c:pt>
                <c:pt idx="2799">
                  <c:v>-1.7518241562504286</c:v>
                </c:pt>
                <c:pt idx="2800">
                  <c:v>-1.751824137906135</c:v>
                </c:pt>
                <c:pt idx="2801">
                  <c:v>-1.7518241378959032</c:v>
                </c:pt>
                <c:pt idx="2802">
                  <c:v>-1.7518241378959032</c:v>
                </c:pt>
                <c:pt idx="2803">
                  <c:v>-1.7518241562606605</c:v>
                </c:pt>
                <c:pt idx="2804">
                  <c:v>-1.7518241378959032</c:v>
                </c:pt>
                <c:pt idx="2805">
                  <c:v>-1.7518241378959032</c:v>
                </c:pt>
                <c:pt idx="2806">
                  <c:v>-1.7518241562606605</c:v>
                </c:pt>
                <c:pt idx="2807">
                  <c:v>-1.7518241378959032</c:v>
                </c:pt>
                <c:pt idx="2808">
                  <c:v>-1.7518241378959032</c:v>
                </c:pt>
                <c:pt idx="2809">
                  <c:v>-1.7518241562606605</c:v>
                </c:pt>
                <c:pt idx="2810">
                  <c:v>-1.7518241378959032</c:v>
                </c:pt>
                <c:pt idx="2811">
                  <c:v>-1.751824137906135</c:v>
                </c:pt>
                <c:pt idx="2812">
                  <c:v>-1.7518241562504286</c:v>
                </c:pt>
                <c:pt idx="2813">
                  <c:v>-1.7518241378959032</c:v>
                </c:pt>
                <c:pt idx="2814">
                  <c:v>-1.751824137906135</c:v>
                </c:pt>
                <c:pt idx="2815">
                  <c:v>-1.7518241562504286</c:v>
                </c:pt>
                <c:pt idx="2816">
                  <c:v>-1.7518241378959032</c:v>
                </c:pt>
                <c:pt idx="2817">
                  <c:v>-1.751824137906135</c:v>
                </c:pt>
                <c:pt idx="2818">
                  <c:v>-1.7518241378959032</c:v>
                </c:pt>
                <c:pt idx="2819">
                  <c:v>-1.7518241562606605</c:v>
                </c:pt>
                <c:pt idx="2820">
                  <c:v>-1.7518241378959032</c:v>
                </c:pt>
                <c:pt idx="2821">
                  <c:v>-1.7518241378959032</c:v>
                </c:pt>
                <c:pt idx="2822">
                  <c:v>-1.7518241562606605</c:v>
                </c:pt>
                <c:pt idx="2823">
                  <c:v>-1.7518241378959032</c:v>
                </c:pt>
                <c:pt idx="2824">
                  <c:v>-1.7745444317586432</c:v>
                </c:pt>
                <c:pt idx="2825">
                  <c:v>-1.774544450340986</c:v>
                </c:pt>
                <c:pt idx="2826">
                  <c:v>-1.7745444317586432</c:v>
                </c:pt>
                <c:pt idx="2827">
                  <c:v>-1.7745444317484114</c:v>
                </c:pt>
                <c:pt idx="2828">
                  <c:v>-1.7745444503512178</c:v>
                </c:pt>
                <c:pt idx="2829">
                  <c:v>-1.7745444317586432</c:v>
                </c:pt>
                <c:pt idx="2830">
                  <c:v>-1.7745444317484114</c:v>
                </c:pt>
                <c:pt idx="2831">
                  <c:v>-1.7745444317586432</c:v>
                </c:pt>
                <c:pt idx="2832">
                  <c:v>-1.774544450340986</c:v>
                </c:pt>
                <c:pt idx="2833">
                  <c:v>-1.7745444317586432</c:v>
                </c:pt>
                <c:pt idx="2834">
                  <c:v>-1.7745444317586432</c:v>
                </c:pt>
                <c:pt idx="2835">
                  <c:v>-1.774544450340986</c:v>
                </c:pt>
                <c:pt idx="2836">
                  <c:v>-1.7745444317586432</c:v>
                </c:pt>
                <c:pt idx="2837">
                  <c:v>-1.7745444317484114</c:v>
                </c:pt>
                <c:pt idx="2838">
                  <c:v>-1.7745444503512178</c:v>
                </c:pt>
                <c:pt idx="2839">
                  <c:v>-1.7745444317586432</c:v>
                </c:pt>
                <c:pt idx="2840">
                  <c:v>-1.7745444317484114</c:v>
                </c:pt>
                <c:pt idx="2841">
                  <c:v>-1.7745444503512178</c:v>
                </c:pt>
                <c:pt idx="2842">
                  <c:v>-1.7745444317484114</c:v>
                </c:pt>
                <c:pt idx="2843">
                  <c:v>-1.7745444317586432</c:v>
                </c:pt>
                <c:pt idx="2844">
                  <c:v>-1.7745444503512178</c:v>
                </c:pt>
                <c:pt idx="2845">
                  <c:v>-1.7745444317484114</c:v>
                </c:pt>
                <c:pt idx="2846">
                  <c:v>-1.7745444317586432</c:v>
                </c:pt>
                <c:pt idx="2847">
                  <c:v>-1.7745444317484114</c:v>
                </c:pt>
                <c:pt idx="2848">
                  <c:v>-1.7745444503512178</c:v>
                </c:pt>
                <c:pt idx="2849">
                  <c:v>-1.7745444317586432</c:v>
                </c:pt>
                <c:pt idx="2850">
                  <c:v>-1.7745444317484114</c:v>
                </c:pt>
                <c:pt idx="2851">
                  <c:v>-1.7745444503512178</c:v>
                </c:pt>
                <c:pt idx="2852">
                  <c:v>-1.7745444317484114</c:v>
                </c:pt>
                <c:pt idx="2853">
                  <c:v>-1.7745444317586432</c:v>
                </c:pt>
                <c:pt idx="2854">
                  <c:v>-1.797955321683115</c:v>
                </c:pt>
                <c:pt idx="2855">
                  <c:v>-1.7979553028350239</c:v>
                </c:pt>
                <c:pt idx="2856">
                  <c:v>-1.7979553028452557</c:v>
                </c:pt>
                <c:pt idx="2857">
                  <c:v>-1.7979553216728832</c:v>
                </c:pt>
                <c:pt idx="2858">
                  <c:v>-1.7979553028452557</c:v>
                </c:pt>
                <c:pt idx="2859">
                  <c:v>-1.7979553028350239</c:v>
                </c:pt>
                <c:pt idx="2860">
                  <c:v>-1.797955321683115</c:v>
                </c:pt>
                <c:pt idx="2861">
                  <c:v>-1.7979553028452557</c:v>
                </c:pt>
                <c:pt idx="2862">
                  <c:v>-1.7979553028350239</c:v>
                </c:pt>
                <c:pt idx="2863">
                  <c:v>-1.7979553028452557</c:v>
                </c:pt>
                <c:pt idx="2864">
                  <c:v>-1.7979553216728832</c:v>
                </c:pt>
                <c:pt idx="2865">
                  <c:v>-1.7979553028452557</c:v>
                </c:pt>
                <c:pt idx="2866">
                  <c:v>-1.7979553028350239</c:v>
                </c:pt>
                <c:pt idx="2867">
                  <c:v>-1.797955321683115</c:v>
                </c:pt>
                <c:pt idx="2868">
                  <c:v>-1.7979553028452557</c:v>
                </c:pt>
                <c:pt idx="2869">
                  <c:v>-1.7979553028350239</c:v>
                </c:pt>
                <c:pt idx="2870">
                  <c:v>-1.797955321683115</c:v>
                </c:pt>
                <c:pt idx="2871">
                  <c:v>-1.7979553028350239</c:v>
                </c:pt>
                <c:pt idx="2872">
                  <c:v>-1.7979553028452557</c:v>
                </c:pt>
                <c:pt idx="2873">
                  <c:v>-1.7979553216728832</c:v>
                </c:pt>
                <c:pt idx="2874">
                  <c:v>-1.7979553028452557</c:v>
                </c:pt>
                <c:pt idx="2875">
                  <c:v>-1.7979553028350239</c:v>
                </c:pt>
                <c:pt idx="2876">
                  <c:v>-1.7979553028452557</c:v>
                </c:pt>
                <c:pt idx="2877">
                  <c:v>-1.797955321683115</c:v>
                </c:pt>
                <c:pt idx="2878">
                  <c:v>-1.7979553028350239</c:v>
                </c:pt>
                <c:pt idx="2879">
                  <c:v>-1.7979553028452557</c:v>
                </c:pt>
                <c:pt idx="2880">
                  <c:v>-1.7979553216728832</c:v>
                </c:pt>
                <c:pt idx="2881">
                  <c:v>-1.7979553028452557</c:v>
                </c:pt>
                <c:pt idx="2882">
                  <c:v>-1.7979553028350239</c:v>
                </c:pt>
                <c:pt idx="2883">
                  <c:v>-1.797955321683115</c:v>
                </c:pt>
                <c:pt idx="2884">
                  <c:v>-1.8239357625536869</c:v>
                </c:pt>
                <c:pt idx="2885">
                  <c:v>-1.8239357625536869</c:v>
                </c:pt>
                <c:pt idx="2886">
                  <c:v>-1.8239357816637534</c:v>
                </c:pt>
                <c:pt idx="2887">
                  <c:v>-1.8239357625536869</c:v>
                </c:pt>
                <c:pt idx="2888">
                  <c:v>-1.8239357625536869</c:v>
                </c:pt>
                <c:pt idx="2889">
                  <c:v>-1.8239357816637534</c:v>
                </c:pt>
                <c:pt idx="2890">
                  <c:v>-1.8239357625536869</c:v>
                </c:pt>
                <c:pt idx="2891">
                  <c:v>-1.8239357625639188</c:v>
                </c:pt>
                <c:pt idx="2892">
                  <c:v>-1.8239357625536869</c:v>
                </c:pt>
                <c:pt idx="2893">
                  <c:v>-1.8239357816637534</c:v>
                </c:pt>
                <c:pt idx="2894">
                  <c:v>-1.8239357625536869</c:v>
                </c:pt>
                <c:pt idx="2895">
                  <c:v>-1.8239357625536869</c:v>
                </c:pt>
                <c:pt idx="2896">
                  <c:v>-1.8239357816637534</c:v>
                </c:pt>
                <c:pt idx="2897">
                  <c:v>-1.8239357625536869</c:v>
                </c:pt>
                <c:pt idx="2898">
                  <c:v>-1.8239357625536869</c:v>
                </c:pt>
                <c:pt idx="2899">
                  <c:v>-1.8239357816637534</c:v>
                </c:pt>
                <c:pt idx="2900">
                  <c:v>-1.8239357625536869</c:v>
                </c:pt>
                <c:pt idx="2901">
                  <c:v>-1.8239357625536869</c:v>
                </c:pt>
                <c:pt idx="2902">
                  <c:v>-1.8239357816637534</c:v>
                </c:pt>
                <c:pt idx="2903">
                  <c:v>-1.8239357625536869</c:v>
                </c:pt>
                <c:pt idx="2904">
                  <c:v>-1.8239357625536869</c:v>
                </c:pt>
                <c:pt idx="2905">
                  <c:v>-1.8239357816637534</c:v>
                </c:pt>
                <c:pt idx="2906">
                  <c:v>-1.8239357625639188</c:v>
                </c:pt>
                <c:pt idx="2907">
                  <c:v>-1.8239357625536869</c:v>
                </c:pt>
                <c:pt idx="2908">
                  <c:v>-1.8239357625536869</c:v>
                </c:pt>
                <c:pt idx="2909">
                  <c:v>-1.8239357816637534</c:v>
                </c:pt>
                <c:pt idx="2910">
                  <c:v>-1.8239357625536869</c:v>
                </c:pt>
                <c:pt idx="2911">
                  <c:v>-1.8239357625536869</c:v>
                </c:pt>
                <c:pt idx="2912">
                  <c:v>-1.8239357816637534</c:v>
                </c:pt>
                <c:pt idx="2913">
                  <c:v>-1.8239357625536869</c:v>
                </c:pt>
                <c:pt idx="2914">
                  <c:v>-1.8550782233502556</c:v>
                </c:pt>
                <c:pt idx="2915">
                  <c:v>-1.8550782427763814</c:v>
                </c:pt>
                <c:pt idx="2916">
                  <c:v>-1.8550782233502556</c:v>
                </c:pt>
                <c:pt idx="2917">
                  <c:v>-1.8550782233400238</c:v>
                </c:pt>
                <c:pt idx="2918">
                  <c:v>-1.8550782427866133</c:v>
                </c:pt>
                <c:pt idx="2919">
                  <c:v>-1.8550782233400238</c:v>
                </c:pt>
                <c:pt idx="2920">
                  <c:v>-1.8550782233502556</c:v>
                </c:pt>
                <c:pt idx="2921">
                  <c:v>-1.8550782233400238</c:v>
                </c:pt>
                <c:pt idx="2922">
                  <c:v>-1.8550782427866133</c:v>
                </c:pt>
                <c:pt idx="2923">
                  <c:v>-1.8550782233400238</c:v>
                </c:pt>
                <c:pt idx="2924">
                  <c:v>-1.8550782233502556</c:v>
                </c:pt>
                <c:pt idx="2925">
                  <c:v>-1.8550782427763814</c:v>
                </c:pt>
                <c:pt idx="2926">
                  <c:v>-1.8550782233502556</c:v>
                </c:pt>
                <c:pt idx="2927">
                  <c:v>-1.8550782233400238</c:v>
                </c:pt>
                <c:pt idx="2928">
                  <c:v>-1.8550782427866133</c:v>
                </c:pt>
                <c:pt idx="2929">
                  <c:v>-1.8550782233502556</c:v>
                </c:pt>
                <c:pt idx="2930">
                  <c:v>-1.8550782233400238</c:v>
                </c:pt>
                <c:pt idx="2931">
                  <c:v>-1.8550782427866133</c:v>
                </c:pt>
                <c:pt idx="2932">
                  <c:v>-1.8550782233400238</c:v>
                </c:pt>
                <c:pt idx="2933">
                  <c:v>-1.8550782233502556</c:v>
                </c:pt>
                <c:pt idx="2934">
                  <c:v>-1.8550782427763814</c:v>
                </c:pt>
                <c:pt idx="2935">
                  <c:v>-1.8550782233502556</c:v>
                </c:pt>
                <c:pt idx="2936">
                  <c:v>-1.8550782233400238</c:v>
                </c:pt>
                <c:pt idx="2937">
                  <c:v>-1.8550782233502556</c:v>
                </c:pt>
                <c:pt idx="2938">
                  <c:v>-1.8550782427763814</c:v>
                </c:pt>
                <c:pt idx="2939">
                  <c:v>-1.8550782233502556</c:v>
                </c:pt>
                <c:pt idx="2940">
                  <c:v>-1.8550782233400238</c:v>
                </c:pt>
                <c:pt idx="2941">
                  <c:v>-1.8550782427866133</c:v>
                </c:pt>
                <c:pt idx="2942">
                  <c:v>-1.8550782233400238</c:v>
                </c:pt>
                <c:pt idx="2943">
                  <c:v>-1.8550782233502556</c:v>
                </c:pt>
                <c:pt idx="2944">
                  <c:v>-1.8961962058217188</c:v>
                </c:pt>
                <c:pt idx="2945">
                  <c:v>-1.8961961859647845</c:v>
                </c:pt>
                <c:pt idx="2946">
                  <c:v>-1.8961961859545526</c:v>
                </c:pt>
                <c:pt idx="2947">
                  <c:v>-1.8961962058217188</c:v>
                </c:pt>
                <c:pt idx="2948">
                  <c:v>-1.8961961859647845</c:v>
                </c:pt>
                <c:pt idx="2949">
                  <c:v>-1.8961961859545526</c:v>
                </c:pt>
                <c:pt idx="2950">
                  <c:v>-1.8961962058217188</c:v>
                </c:pt>
                <c:pt idx="2951">
                  <c:v>-1.8961961859545526</c:v>
                </c:pt>
                <c:pt idx="2952">
                  <c:v>-1.8961961859647845</c:v>
                </c:pt>
                <c:pt idx="2953">
                  <c:v>-1.8961961859545526</c:v>
                </c:pt>
                <c:pt idx="2954">
                  <c:v>-1.8961962058217188</c:v>
                </c:pt>
                <c:pt idx="2955">
                  <c:v>-1.8961961859647845</c:v>
                </c:pt>
                <c:pt idx="2956">
                  <c:v>-1.8961961859545526</c:v>
                </c:pt>
                <c:pt idx="2957">
                  <c:v>-1.8961962058217188</c:v>
                </c:pt>
                <c:pt idx="2958">
                  <c:v>-1.8961961859545526</c:v>
                </c:pt>
                <c:pt idx="2959">
                  <c:v>-1.8961961859647845</c:v>
                </c:pt>
                <c:pt idx="2960">
                  <c:v>-1.8961962058217188</c:v>
                </c:pt>
                <c:pt idx="2961">
                  <c:v>-1.8961961859545526</c:v>
                </c:pt>
                <c:pt idx="2962">
                  <c:v>-1.8961961859647845</c:v>
                </c:pt>
                <c:pt idx="2963">
                  <c:v>-1.8961962058217188</c:v>
                </c:pt>
                <c:pt idx="2964">
                  <c:v>-1.8961961859545526</c:v>
                </c:pt>
                <c:pt idx="2965">
                  <c:v>-1.8961961859647845</c:v>
                </c:pt>
                <c:pt idx="2966">
                  <c:v>-1.8961961859545526</c:v>
                </c:pt>
                <c:pt idx="2967">
                  <c:v>-1.8961962058217188</c:v>
                </c:pt>
                <c:pt idx="2968">
                  <c:v>-1.8961961859647845</c:v>
                </c:pt>
                <c:pt idx="2969">
                  <c:v>-1.8961961859545526</c:v>
                </c:pt>
                <c:pt idx="2970">
                  <c:v>-1.8961962058217188</c:v>
                </c:pt>
                <c:pt idx="2971">
                  <c:v>-1.8961961859545526</c:v>
                </c:pt>
                <c:pt idx="2972">
                  <c:v>-1.8961961859647845</c:v>
                </c:pt>
                <c:pt idx="2973">
                  <c:v>-1.8961962058217188</c:v>
                </c:pt>
                <c:pt idx="2974">
                  <c:v>-1.9418765516277876</c:v>
                </c:pt>
                <c:pt idx="2975">
                  <c:v>-1.9418765516380194</c:v>
                </c:pt>
                <c:pt idx="2976">
                  <c:v>-1.9418765719735642</c:v>
                </c:pt>
                <c:pt idx="2977">
                  <c:v>-1.9418765516277876</c:v>
                </c:pt>
                <c:pt idx="2978">
                  <c:v>-1.9418765516277876</c:v>
                </c:pt>
                <c:pt idx="2979">
                  <c:v>-1.941876571983796</c:v>
                </c:pt>
                <c:pt idx="2980">
                  <c:v>-1.9418765516277876</c:v>
                </c:pt>
                <c:pt idx="2981">
                  <c:v>-1.9418765516277876</c:v>
                </c:pt>
                <c:pt idx="2982">
                  <c:v>-1.9418765516380194</c:v>
                </c:pt>
                <c:pt idx="2983">
                  <c:v>-1.9418765719735642</c:v>
                </c:pt>
                <c:pt idx="2984">
                  <c:v>-1.9418765516277876</c:v>
                </c:pt>
                <c:pt idx="2985">
                  <c:v>-1.9418765516380194</c:v>
                </c:pt>
                <c:pt idx="2986">
                  <c:v>-1.9418765719735642</c:v>
                </c:pt>
                <c:pt idx="2987">
                  <c:v>-1.9418765516277876</c:v>
                </c:pt>
                <c:pt idx="2988">
                  <c:v>-1.9418765516380194</c:v>
                </c:pt>
                <c:pt idx="2989">
                  <c:v>-1.9418765719735642</c:v>
                </c:pt>
                <c:pt idx="2990">
                  <c:v>-1.9418765516277876</c:v>
                </c:pt>
                <c:pt idx="2991">
                  <c:v>-1.9418765516277876</c:v>
                </c:pt>
                <c:pt idx="2992">
                  <c:v>-1.941876571983796</c:v>
                </c:pt>
                <c:pt idx="2993">
                  <c:v>-1.9418765516277876</c:v>
                </c:pt>
                <c:pt idx="2994">
                  <c:v>-1.9418765516277876</c:v>
                </c:pt>
                <c:pt idx="2995">
                  <c:v>-1.941876571983796</c:v>
                </c:pt>
                <c:pt idx="2996">
                  <c:v>-1.9418765516277876</c:v>
                </c:pt>
                <c:pt idx="2997">
                  <c:v>-1.9418765516277876</c:v>
                </c:pt>
                <c:pt idx="2998">
                  <c:v>-1.9418765516277876</c:v>
                </c:pt>
                <c:pt idx="2999">
                  <c:v>-1.941876571983796</c:v>
                </c:pt>
                <c:pt idx="3000">
                  <c:v>-1.9418765516277876</c:v>
                </c:pt>
                <c:pt idx="3001">
                  <c:v>-1.9418765516277876</c:v>
                </c:pt>
                <c:pt idx="3002">
                  <c:v>-1.941876571983796</c:v>
                </c:pt>
                <c:pt idx="3003">
                  <c:v>-1.9418765516277876</c:v>
                </c:pt>
                <c:pt idx="3004">
                  <c:v>-1.9831080367248803</c:v>
                </c:pt>
                <c:pt idx="3005">
                  <c:v>-1.9831080574924231</c:v>
                </c:pt>
                <c:pt idx="3006">
                  <c:v>-1.9831080367248803</c:v>
                </c:pt>
                <c:pt idx="3007">
                  <c:v>-1.9831080367248803</c:v>
                </c:pt>
                <c:pt idx="3008">
                  <c:v>-1.9831080574924231</c:v>
                </c:pt>
                <c:pt idx="3009">
                  <c:v>-1.9831080367248803</c:v>
                </c:pt>
                <c:pt idx="3010">
                  <c:v>-1.9831080367248803</c:v>
                </c:pt>
                <c:pt idx="3011">
                  <c:v>-1.9831080367248803</c:v>
                </c:pt>
                <c:pt idx="3012">
                  <c:v>-1.9831080574924231</c:v>
                </c:pt>
                <c:pt idx="3013">
                  <c:v>-1.9831080367248803</c:v>
                </c:pt>
                <c:pt idx="3014">
                  <c:v>-1.9831080367248803</c:v>
                </c:pt>
                <c:pt idx="3015">
                  <c:v>-1.9831080574924231</c:v>
                </c:pt>
                <c:pt idx="3016">
                  <c:v>-1.9831080367248803</c:v>
                </c:pt>
                <c:pt idx="3017">
                  <c:v>-1.9831080367248803</c:v>
                </c:pt>
                <c:pt idx="3018">
                  <c:v>-1.983108057502655</c:v>
                </c:pt>
                <c:pt idx="3019">
                  <c:v>-1.9831080367146485</c:v>
                </c:pt>
                <c:pt idx="3020">
                  <c:v>-1.9831080367248803</c:v>
                </c:pt>
                <c:pt idx="3021">
                  <c:v>-1.983108057502655</c:v>
                </c:pt>
                <c:pt idx="3022">
                  <c:v>-1.9831080367146485</c:v>
                </c:pt>
                <c:pt idx="3023">
                  <c:v>-1.9831080367248803</c:v>
                </c:pt>
                <c:pt idx="3024">
                  <c:v>-1.983108057502655</c:v>
                </c:pt>
                <c:pt idx="3025">
                  <c:v>-1.9831080367146485</c:v>
                </c:pt>
                <c:pt idx="3026">
                  <c:v>-1.9831080367248803</c:v>
                </c:pt>
                <c:pt idx="3027">
                  <c:v>-1.9831080367248803</c:v>
                </c:pt>
                <c:pt idx="3028">
                  <c:v>-1.9831080574924231</c:v>
                </c:pt>
                <c:pt idx="3029">
                  <c:v>-1.9831080367248803</c:v>
                </c:pt>
                <c:pt idx="3030">
                  <c:v>-1.9831080367248803</c:v>
                </c:pt>
                <c:pt idx="3031">
                  <c:v>-1.983108057502655</c:v>
                </c:pt>
                <c:pt idx="3032">
                  <c:v>-1.9831080367146485</c:v>
                </c:pt>
                <c:pt idx="3033">
                  <c:v>-1.9831080367248803</c:v>
                </c:pt>
                <c:pt idx="3034">
                  <c:v>-2.0157299132807407</c:v>
                </c:pt>
                <c:pt idx="3035">
                  <c:v>-2.0157298921509428</c:v>
                </c:pt>
                <c:pt idx="3036">
                  <c:v>-2.0157298921611746</c:v>
                </c:pt>
                <c:pt idx="3037">
                  <c:v>-2.0157299132705089</c:v>
                </c:pt>
                <c:pt idx="3038">
                  <c:v>-2.0157298921611746</c:v>
                </c:pt>
                <c:pt idx="3039">
                  <c:v>-2.0157298921509428</c:v>
                </c:pt>
                <c:pt idx="3040">
                  <c:v>-2.0157299132807407</c:v>
                </c:pt>
                <c:pt idx="3041">
                  <c:v>-2.0157298921509428</c:v>
                </c:pt>
                <c:pt idx="3042">
                  <c:v>-2.0157298921611746</c:v>
                </c:pt>
                <c:pt idx="3043">
                  <c:v>-2.0157298921509428</c:v>
                </c:pt>
                <c:pt idx="3044">
                  <c:v>-2.0157299132807407</c:v>
                </c:pt>
                <c:pt idx="3045">
                  <c:v>-2.0157298921509428</c:v>
                </c:pt>
                <c:pt idx="3046">
                  <c:v>-2.0157298921611746</c:v>
                </c:pt>
                <c:pt idx="3047">
                  <c:v>-2.0157299132705089</c:v>
                </c:pt>
                <c:pt idx="3048">
                  <c:v>-2.0157298921611746</c:v>
                </c:pt>
                <c:pt idx="3049">
                  <c:v>-2.0157298921611746</c:v>
                </c:pt>
                <c:pt idx="3050">
                  <c:v>-2.0157299132705089</c:v>
                </c:pt>
                <c:pt idx="3051">
                  <c:v>-2.0157298921611746</c:v>
                </c:pt>
                <c:pt idx="3052">
                  <c:v>-2.0157298921509428</c:v>
                </c:pt>
                <c:pt idx="3053">
                  <c:v>-2.0157299132807407</c:v>
                </c:pt>
                <c:pt idx="3054">
                  <c:v>-2.0157298921509428</c:v>
                </c:pt>
                <c:pt idx="3055">
                  <c:v>-2.0157298921611746</c:v>
                </c:pt>
                <c:pt idx="3056">
                  <c:v>-2.0157298921509428</c:v>
                </c:pt>
                <c:pt idx="3057">
                  <c:v>-2.0157299132807407</c:v>
                </c:pt>
                <c:pt idx="3058">
                  <c:v>-2.0157298921509428</c:v>
                </c:pt>
                <c:pt idx="3059">
                  <c:v>-2.0157298921611746</c:v>
                </c:pt>
                <c:pt idx="3060">
                  <c:v>-2.0157299132705089</c:v>
                </c:pt>
                <c:pt idx="3061">
                  <c:v>-2.0157298921611746</c:v>
                </c:pt>
                <c:pt idx="3062">
                  <c:v>-2.0157298921509428</c:v>
                </c:pt>
                <c:pt idx="3063">
                  <c:v>-2.0157299132807407</c:v>
                </c:pt>
                <c:pt idx="3064">
                  <c:v>-2.0448074709646882</c:v>
                </c:pt>
                <c:pt idx="3065">
                  <c:v>-2.04480747097492</c:v>
                </c:pt>
                <c:pt idx="3066">
                  <c:v>-2.044807492388911</c:v>
                </c:pt>
                <c:pt idx="3067">
                  <c:v>-2.0448074709646882</c:v>
                </c:pt>
                <c:pt idx="3068">
                  <c:v>-2.04480747097492</c:v>
                </c:pt>
                <c:pt idx="3069">
                  <c:v>-2.044807492388911</c:v>
                </c:pt>
                <c:pt idx="3070">
                  <c:v>-2.04480747097492</c:v>
                </c:pt>
                <c:pt idx="3071">
                  <c:v>-2.0448074709646882</c:v>
                </c:pt>
                <c:pt idx="3072">
                  <c:v>-2.0448074709646882</c:v>
                </c:pt>
                <c:pt idx="3073">
                  <c:v>-2.0448074923991428</c:v>
                </c:pt>
                <c:pt idx="3074">
                  <c:v>-2.0448074709646882</c:v>
                </c:pt>
                <c:pt idx="3075">
                  <c:v>-2.0448074709646882</c:v>
                </c:pt>
                <c:pt idx="3076">
                  <c:v>-2.0448074923991428</c:v>
                </c:pt>
                <c:pt idx="3077">
                  <c:v>-2.0448074709646882</c:v>
                </c:pt>
                <c:pt idx="3078">
                  <c:v>-2.0448074709646882</c:v>
                </c:pt>
                <c:pt idx="3079">
                  <c:v>-2.0448074923991428</c:v>
                </c:pt>
                <c:pt idx="3080">
                  <c:v>-2.0448074709646882</c:v>
                </c:pt>
                <c:pt idx="3081">
                  <c:v>-2.04480747097492</c:v>
                </c:pt>
                <c:pt idx="3082">
                  <c:v>-2.044807492388911</c:v>
                </c:pt>
                <c:pt idx="3083">
                  <c:v>-2.0448074709646882</c:v>
                </c:pt>
                <c:pt idx="3084">
                  <c:v>-2.04480747097492</c:v>
                </c:pt>
                <c:pt idx="3085">
                  <c:v>-2.044807492388911</c:v>
                </c:pt>
                <c:pt idx="3086">
                  <c:v>-2.0448074709646882</c:v>
                </c:pt>
                <c:pt idx="3087">
                  <c:v>-2.04480747097492</c:v>
                </c:pt>
                <c:pt idx="3088">
                  <c:v>-2.0448074709646882</c:v>
                </c:pt>
                <c:pt idx="3089">
                  <c:v>-2.0448074923991428</c:v>
                </c:pt>
                <c:pt idx="3090">
                  <c:v>-2.0448074709646882</c:v>
                </c:pt>
                <c:pt idx="3091">
                  <c:v>-2.0448074709646882</c:v>
                </c:pt>
                <c:pt idx="3092">
                  <c:v>-2.0448074923991428</c:v>
                </c:pt>
                <c:pt idx="3093">
                  <c:v>-2.0448074709646882</c:v>
                </c:pt>
                <c:pt idx="3094">
                  <c:v>-2.0710662606175432</c:v>
                </c:pt>
                <c:pt idx="3095">
                  <c:v>-2.0710662823271213</c:v>
                </c:pt>
                <c:pt idx="3096">
                  <c:v>-2.0710662606175432</c:v>
                </c:pt>
                <c:pt idx="3097">
                  <c:v>-2.071066260627775</c:v>
                </c:pt>
                <c:pt idx="3098">
                  <c:v>-2.0710662823168895</c:v>
                </c:pt>
                <c:pt idx="3099">
                  <c:v>-2.071066260627775</c:v>
                </c:pt>
                <c:pt idx="3100">
                  <c:v>-2.0710662606175432</c:v>
                </c:pt>
                <c:pt idx="3101">
                  <c:v>-2.071066260627775</c:v>
                </c:pt>
                <c:pt idx="3102">
                  <c:v>-2.0710662823168895</c:v>
                </c:pt>
                <c:pt idx="3103">
                  <c:v>-2.071066260627775</c:v>
                </c:pt>
                <c:pt idx="3104">
                  <c:v>-2.0710662606175432</c:v>
                </c:pt>
                <c:pt idx="3105">
                  <c:v>-2.0710662823271213</c:v>
                </c:pt>
                <c:pt idx="3106">
                  <c:v>-2.0710662606175432</c:v>
                </c:pt>
                <c:pt idx="3107">
                  <c:v>-2.071066260627775</c:v>
                </c:pt>
                <c:pt idx="3108">
                  <c:v>-2.0710662823168895</c:v>
                </c:pt>
                <c:pt idx="3109">
                  <c:v>-2.0710662606175432</c:v>
                </c:pt>
                <c:pt idx="3110">
                  <c:v>-2.071066260627775</c:v>
                </c:pt>
                <c:pt idx="3111">
                  <c:v>-2.0710662823168895</c:v>
                </c:pt>
                <c:pt idx="3112">
                  <c:v>-2.071066260627775</c:v>
                </c:pt>
                <c:pt idx="3113">
                  <c:v>-2.0710662606175432</c:v>
                </c:pt>
                <c:pt idx="3114">
                  <c:v>-2.0710662823271213</c:v>
                </c:pt>
                <c:pt idx="3115">
                  <c:v>-2.0710662606175432</c:v>
                </c:pt>
                <c:pt idx="3116">
                  <c:v>-2.071066260627775</c:v>
                </c:pt>
                <c:pt idx="3117">
                  <c:v>-2.0710662606175432</c:v>
                </c:pt>
                <c:pt idx="3118">
                  <c:v>-2.0710662823271213</c:v>
                </c:pt>
                <c:pt idx="3119">
                  <c:v>-2.0710662606175432</c:v>
                </c:pt>
                <c:pt idx="3120">
                  <c:v>-2.071066260627775</c:v>
                </c:pt>
                <c:pt idx="3121">
                  <c:v>-2.0710662823168895</c:v>
                </c:pt>
                <c:pt idx="3122">
                  <c:v>-2.071066260627775</c:v>
                </c:pt>
                <c:pt idx="3123">
                  <c:v>-2.0710662606175432</c:v>
                </c:pt>
                <c:pt idx="3124">
                  <c:v>-2.0900361565886914</c:v>
                </c:pt>
                <c:pt idx="3125">
                  <c:v>-2.0900361346905907</c:v>
                </c:pt>
                <c:pt idx="3126">
                  <c:v>-2.0900361346905907</c:v>
                </c:pt>
                <c:pt idx="3127">
                  <c:v>-2.0900361565886914</c:v>
                </c:pt>
                <c:pt idx="3128">
                  <c:v>-2.0900361346905907</c:v>
                </c:pt>
                <c:pt idx="3129">
                  <c:v>-2.0900361346905907</c:v>
                </c:pt>
                <c:pt idx="3130">
                  <c:v>-2.0900361565886914</c:v>
                </c:pt>
                <c:pt idx="3131">
                  <c:v>-2.0900361346905907</c:v>
                </c:pt>
                <c:pt idx="3132">
                  <c:v>-2.0900361346905907</c:v>
                </c:pt>
                <c:pt idx="3133">
                  <c:v>-2.0900361346905907</c:v>
                </c:pt>
                <c:pt idx="3134">
                  <c:v>-2.0900361565886914</c:v>
                </c:pt>
                <c:pt idx="3135">
                  <c:v>-2.0900361346905907</c:v>
                </c:pt>
                <c:pt idx="3136">
                  <c:v>-2.0900361346905907</c:v>
                </c:pt>
                <c:pt idx="3137">
                  <c:v>-2.0900361565886914</c:v>
                </c:pt>
                <c:pt idx="3138">
                  <c:v>-2.0900361346905907</c:v>
                </c:pt>
                <c:pt idx="3139">
                  <c:v>-2.0900361346803589</c:v>
                </c:pt>
                <c:pt idx="3140">
                  <c:v>-2.0900361565886914</c:v>
                </c:pt>
                <c:pt idx="3141">
                  <c:v>-2.0900361346905907</c:v>
                </c:pt>
                <c:pt idx="3142">
                  <c:v>-2.0900361346905907</c:v>
                </c:pt>
                <c:pt idx="3143">
                  <c:v>-2.0900361565886914</c:v>
                </c:pt>
                <c:pt idx="3144">
                  <c:v>-2.0900361346905907</c:v>
                </c:pt>
                <c:pt idx="3145">
                  <c:v>-2.0900361346905907</c:v>
                </c:pt>
                <c:pt idx="3146">
                  <c:v>-2.0900361346905907</c:v>
                </c:pt>
                <c:pt idx="3147">
                  <c:v>-2.0900361565886914</c:v>
                </c:pt>
                <c:pt idx="3148">
                  <c:v>-2.0900361346905907</c:v>
                </c:pt>
                <c:pt idx="3149">
                  <c:v>-2.0900361346905907</c:v>
                </c:pt>
                <c:pt idx="3150">
                  <c:v>-2.0900361565886914</c:v>
                </c:pt>
                <c:pt idx="3151">
                  <c:v>-2.0900361346905907</c:v>
                </c:pt>
                <c:pt idx="3152">
                  <c:v>-2.0900361346905907</c:v>
                </c:pt>
                <c:pt idx="3153">
                  <c:v>-2.0900361565886914</c:v>
                </c:pt>
                <c:pt idx="3154">
                  <c:v>-2.101929372984555</c:v>
                </c:pt>
                <c:pt idx="3155">
                  <c:v>-2.1019293729947868</c:v>
                </c:pt>
                <c:pt idx="3156">
                  <c:v>-2.1019293950072657</c:v>
                </c:pt>
                <c:pt idx="3157">
                  <c:v>-2.1019293729947868</c:v>
                </c:pt>
                <c:pt idx="3158">
                  <c:v>-2.101929372984555</c:v>
                </c:pt>
                <c:pt idx="3159">
                  <c:v>-2.1019293950072657</c:v>
                </c:pt>
                <c:pt idx="3160">
                  <c:v>-2.1019293729947868</c:v>
                </c:pt>
                <c:pt idx="3161">
                  <c:v>-2.101929372984555</c:v>
                </c:pt>
                <c:pt idx="3162">
                  <c:v>-2.1019293729947868</c:v>
                </c:pt>
                <c:pt idx="3163">
                  <c:v>-2.1019293950072657</c:v>
                </c:pt>
                <c:pt idx="3164">
                  <c:v>-2.101929372984555</c:v>
                </c:pt>
                <c:pt idx="3165">
                  <c:v>-2.1019293729947868</c:v>
                </c:pt>
                <c:pt idx="3166">
                  <c:v>-2.1019293950072657</c:v>
                </c:pt>
                <c:pt idx="3167">
                  <c:v>-2.1019293729947868</c:v>
                </c:pt>
                <c:pt idx="3168">
                  <c:v>-2.101929372984555</c:v>
                </c:pt>
                <c:pt idx="3169">
                  <c:v>-2.1019293950072657</c:v>
                </c:pt>
                <c:pt idx="3170">
                  <c:v>-2.1019293729947868</c:v>
                </c:pt>
                <c:pt idx="3171">
                  <c:v>-2.101929372984555</c:v>
                </c:pt>
                <c:pt idx="3172">
                  <c:v>-2.1019293950174975</c:v>
                </c:pt>
                <c:pt idx="3173">
                  <c:v>-2.101929372984555</c:v>
                </c:pt>
                <c:pt idx="3174">
                  <c:v>-2.101929372984555</c:v>
                </c:pt>
                <c:pt idx="3175">
                  <c:v>-2.1019293950174975</c:v>
                </c:pt>
                <c:pt idx="3176">
                  <c:v>-2.101929372984555</c:v>
                </c:pt>
                <c:pt idx="3177">
                  <c:v>-2.1019293729947868</c:v>
                </c:pt>
                <c:pt idx="3178">
                  <c:v>-2.101929372984555</c:v>
                </c:pt>
                <c:pt idx="3179">
                  <c:v>-2.1019293950072657</c:v>
                </c:pt>
                <c:pt idx="3180">
                  <c:v>-2.1019293729947868</c:v>
                </c:pt>
                <c:pt idx="3181">
                  <c:v>-2.101929372984555</c:v>
                </c:pt>
                <c:pt idx="3182">
                  <c:v>-2.1019293950174975</c:v>
                </c:pt>
                <c:pt idx="3183">
                  <c:v>-2.101929372984555</c:v>
                </c:pt>
                <c:pt idx="3184">
                  <c:v>-2.1084379077100115</c:v>
                </c:pt>
                <c:pt idx="3185">
                  <c:v>-2.1084379298111466</c:v>
                </c:pt>
                <c:pt idx="3186">
                  <c:v>-2.1084379077100115</c:v>
                </c:pt>
                <c:pt idx="3187">
                  <c:v>-2.1084379077202433</c:v>
                </c:pt>
                <c:pt idx="3188">
                  <c:v>-2.1084379298009148</c:v>
                </c:pt>
                <c:pt idx="3189">
                  <c:v>-2.1084379077202433</c:v>
                </c:pt>
                <c:pt idx="3190">
                  <c:v>-2.1084379077100115</c:v>
                </c:pt>
                <c:pt idx="3191">
                  <c:v>-2.1084379077202433</c:v>
                </c:pt>
                <c:pt idx="3192">
                  <c:v>-2.1084379298009148</c:v>
                </c:pt>
                <c:pt idx="3193">
                  <c:v>-2.1084379077202433</c:v>
                </c:pt>
                <c:pt idx="3194">
                  <c:v>-2.1084379077100115</c:v>
                </c:pt>
                <c:pt idx="3195">
                  <c:v>-2.1084379298111466</c:v>
                </c:pt>
                <c:pt idx="3196">
                  <c:v>-2.1084379077100115</c:v>
                </c:pt>
                <c:pt idx="3197">
                  <c:v>-2.1084379077202433</c:v>
                </c:pt>
                <c:pt idx="3198">
                  <c:v>-2.1084379298009148</c:v>
                </c:pt>
                <c:pt idx="3199">
                  <c:v>-2.1084379077100115</c:v>
                </c:pt>
                <c:pt idx="3200">
                  <c:v>-2.1084379077202433</c:v>
                </c:pt>
                <c:pt idx="3201">
                  <c:v>-2.1084379298009148</c:v>
                </c:pt>
                <c:pt idx="3202">
                  <c:v>-2.1084379077202433</c:v>
                </c:pt>
                <c:pt idx="3203">
                  <c:v>-2.1084379077100115</c:v>
                </c:pt>
                <c:pt idx="3204">
                  <c:v>-2.1084379298111466</c:v>
                </c:pt>
                <c:pt idx="3205">
                  <c:v>-2.1084379077100115</c:v>
                </c:pt>
                <c:pt idx="3206">
                  <c:v>-2.1084379077202433</c:v>
                </c:pt>
                <c:pt idx="3207">
                  <c:v>-2.1084379077100115</c:v>
                </c:pt>
                <c:pt idx="3208">
                  <c:v>-2.1084379298111466</c:v>
                </c:pt>
                <c:pt idx="3209">
                  <c:v>-2.1084379077100115</c:v>
                </c:pt>
                <c:pt idx="3210">
                  <c:v>-2.1084379077202433</c:v>
                </c:pt>
                <c:pt idx="3211">
                  <c:v>-2.1084379298009148</c:v>
                </c:pt>
                <c:pt idx="3212">
                  <c:v>-2.1084379077202433</c:v>
                </c:pt>
                <c:pt idx="3213">
                  <c:v>-2.1084379077100115</c:v>
                </c:pt>
                <c:pt idx="3214">
                  <c:v>-2.1084156018001852</c:v>
                </c:pt>
                <c:pt idx="3215">
                  <c:v>-2.1084155797197477</c:v>
                </c:pt>
                <c:pt idx="3216">
                  <c:v>-2.1084155797095159</c:v>
                </c:pt>
                <c:pt idx="3217">
                  <c:v>-2.1084156018001852</c:v>
                </c:pt>
                <c:pt idx="3218">
                  <c:v>-2.1084155797197477</c:v>
                </c:pt>
                <c:pt idx="3219">
                  <c:v>-2.1084155797095159</c:v>
                </c:pt>
                <c:pt idx="3220">
                  <c:v>-2.1084156018001852</c:v>
                </c:pt>
                <c:pt idx="3221">
                  <c:v>-2.1084155797197477</c:v>
                </c:pt>
                <c:pt idx="3222">
                  <c:v>-2.1084155797095159</c:v>
                </c:pt>
                <c:pt idx="3223">
                  <c:v>-2.1084155797095159</c:v>
                </c:pt>
                <c:pt idx="3224">
                  <c:v>-2.108415601810417</c:v>
                </c:pt>
                <c:pt idx="3225">
                  <c:v>-2.1084155797095159</c:v>
                </c:pt>
                <c:pt idx="3226">
                  <c:v>-2.1084155797095159</c:v>
                </c:pt>
                <c:pt idx="3227">
                  <c:v>-2.108415601810417</c:v>
                </c:pt>
                <c:pt idx="3228">
                  <c:v>-2.1084155797095159</c:v>
                </c:pt>
                <c:pt idx="3229">
                  <c:v>-2.1084155797095159</c:v>
                </c:pt>
                <c:pt idx="3230">
                  <c:v>-2.108415601810417</c:v>
                </c:pt>
                <c:pt idx="3231">
                  <c:v>-2.1084155797095159</c:v>
                </c:pt>
                <c:pt idx="3232">
                  <c:v>-2.1084155797095159</c:v>
                </c:pt>
                <c:pt idx="3233">
                  <c:v>-2.108415601810417</c:v>
                </c:pt>
                <c:pt idx="3234">
                  <c:v>-2.1084155797095159</c:v>
                </c:pt>
                <c:pt idx="3235">
                  <c:v>-2.1084155797095159</c:v>
                </c:pt>
                <c:pt idx="3236">
                  <c:v>-2.1084155797197477</c:v>
                </c:pt>
                <c:pt idx="3237">
                  <c:v>-2.1084156018001852</c:v>
                </c:pt>
                <c:pt idx="3238">
                  <c:v>-2.1084155797095159</c:v>
                </c:pt>
                <c:pt idx="3239">
                  <c:v>-2.1084155797197477</c:v>
                </c:pt>
                <c:pt idx="3240">
                  <c:v>-2.1084156018001852</c:v>
                </c:pt>
                <c:pt idx="3241">
                  <c:v>-2.1084155797095159</c:v>
                </c:pt>
                <c:pt idx="3242">
                  <c:v>-2.1084155797197477</c:v>
                </c:pt>
                <c:pt idx="3243">
                  <c:v>-2.1084156018001852</c:v>
                </c:pt>
                <c:pt idx="3244">
                  <c:v>-2.111574320761854</c:v>
                </c:pt>
                <c:pt idx="3245">
                  <c:v>-2.1115743207720858</c:v>
                </c:pt>
                <c:pt idx="3246">
                  <c:v>-2.1115743428856186</c:v>
                </c:pt>
                <c:pt idx="3247">
                  <c:v>-2.111574320761854</c:v>
                </c:pt>
                <c:pt idx="3248">
                  <c:v>-2.1115743207720858</c:v>
                </c:pt>
                <c:pt idx="3249">
                  <c:v>-2.1115743428856186</c:v>
                </c:pt>
                <c:pt idx="3250">
                  <c:v>-2.111574320761854</c:v>
                </c:pt>
                <c:pt idx="3251">
                  <c:v>-2.1115743207720858</c:v>
                </c:pt>
                <c:pt idx="3252">
                  <c:v>-2.111574320761854</c:v>
                </c:pt>
                <c:pt idx="3253">
                  <c:v>-2.1115743428856186</c:v>
                </c:pt>
                <c:pt idx="3254">
                  <c:v>-2.1115743207720858</c:v>
                </c:pt>
                <c:pt idx="3255">
                  <c:v>-2.111574320761854</c:v>
                </c:pt>
                <c:pt idx="3256">
                  <c:v>-2.1115743428856186</c:v>
                </c:pt>
                <c:pt idx="3257">
                  <c:v>-2.1115743207720858</c:v>
                </c:pt>
                <c:pt idx="3258">
                  <c:v>-2.111574320761854</c:v>
                </c:pt>
                <c:pt idx="3259">
                  <c:v>-2.1115743428856186</c:v>
                </c:pt>
                <c:pt idx="3260">
                  <c:v>-2.1115743207720858</c:v>
                </c:pt>
                <c:pt idx="3261">
                  <c:v>-2.111574320761854</c:v>
                </c:pt>
                <c:pt idx="3262">
                  <c:v>-2.1115743428856186</c:v>
                </c:pt>
                <c:pt idx="3263">
                  <c:v>-2.1115743207720858</c:v>
                </c:pt>
                <c:pt idx="3264">
                  <c:v>-2.111574320761854</c:v>
                </c:pt>
                <c:pt idx="3265">
                  <c:v>-2.1115743428856186</c:v>
                </c:pt>
                <c:pt idx="3266">
                  <c:v>-2.1115743207720858</c:v>
                </c:pt>
                <c:pt idx="3267">
                  <c:v>-2.111574320761854</c:v>
                </c:pt>
                <c:pt idx="3268">
                  <c:v>-2.111574320761854</c:v>
                </c:pt>
                <c:pt idx="3269">
                  <c:v>-2.1115743428958504</c:v>
                </c:pt>
                <c:pt idx="3270">
                  <c:v>-2.111574320761854</c:v>
                </c:pt>
                <c:pt idx="3271">
                  <c:v>-2.111574320761854</c:v>
                </c:pt>
                <c:pt idx="3272">
                  <c:v>-2.1115743428958504</c:v>
                </c:pt>
                <c:pt idx="3273">
                  <c:v>-2.111574320761854</c:v>
                </c:pt>
                <c:pt idx="3274">
                  <c:v>-2.1200604451159535</c:v>
                </c:pt>
                <c:pt idx="3275">
                  <c:v>-2.1200604673183987</c:v>
                </c:pt>
                <c:pt idx="3276">
                  <c:v>-2.1200604451057217</c:v>
                </c:pt>
                <c:pt idx="3277">
                  <c:v>-2.1200604451159535</c:v>
                </c:pt>
                <c:pt idx="3278">
                  <c:v>-2.1200604673286305</c:v>
                </c:pt>
                <c:pt idx="3279">
                  <c:v>-2.1200604451057217</c:v>
                </c:pt>
                <c:pt idx="3280">
                  <c:v>-2.1200604451057217</c:v>
                </c:pt>
                <c:pt idx="3281">
                  <c:v>-2.1200604451159535</c:v>
                </c:pt>
                <c:pt idx="3282">
                  <c:v>-2.1200604673286305</c:v>
                </c:pt>
                <c:pt idx="3283">
                  <c:v>-2.1200604451057217</c:v>
                </c:pt>
                <c:pt idx="3284">
                  <c:v>-2.1200604451057217</c:v>
                </c:pt>
                <c:pt idx="3285">
                  <c:v>-2.1200604673286305</c:v>
                </c:pt>
                <c:pt idx="3286">
                  <c:v>-2.1200604451159535</c:v>
                </c:pt>
                <c:pt idx="3287">
                  <c:v>-2.1200604451057217</c:v>
                </c:pt>
                <c:pt idx="3288">
                  <c:v>-2.1200604673183987</c:v>
                </c:pt>
                <c:pt idx="3289">
                  <c:v>-2.1200604451159535</c:v>
                </c:pt>
                <c:pt idx="3290">
                  <c:v>-2.1200604451159535</c:v>
                </c:pt>
                <c:pt idx="3291">
                  <c:v>-2.1200604673183987</c:v>
                </c:pt>
                <c:pt idx="3292">
                  <c:v>-2.1200604451057217</c:v>
                </c:pt>
                <c:pt idx="3293">
                  <c:v>-2.1200604451159535</c:v>
                </c:pt>
                <c:pt idx="3294">
                  <c:v>-2.1200604673183987</c:v>
                </c:pt>
                <c:pt idx="3295">
                  <c:v>-2.1200604451159535</c:v>
                </c:pt>
                <c:pt idx="3296">
                  <c:v>-2.1200604451057217</c:v>
                </c:pt>
                <c:pt idx="3297">
                  <c:v>-2.1200604451159535</c:v>
                </c:pt>
                <c:pt idx="3298">
                  <c:v>-2.1200604673286305</c:v>
                </c:pt>
                <c:pt idx="3299">
                  <c:v>-2.1200604451057217</c:v>
                </c:pt>
                <c:pt idx="3300">
                  <c:v>-2.1200604451057217</c:v>
                </c:pt>
                <c:pt idx="3301">
                  <c:v>-2.1200604673286305</c:v>
                </c:pt>
                <c:pt idx="3302">
                  <c:v>-2.1200604451159535</c:v>
                </c:pt>
                <c:pt idx="3303">
                  <c:v>-2.1200604451057217</c:v>
                </c:pt>
                <c:pt idx="3304">
                  <c:v>-2.1372398725792534</c:v>
                </c:pt>
                <c:pt idx="3305">
                  <c:v>-2.1372398501865812</c:v>
                </c:pt>
                <c:pt idx="3306">
                  <c:v>-2.1372398501865812</c:v>
                </c:pt>
                <c:pt idx="3307">
                  <c:v>-2.1372398725792534</c:v>
                </c:pt>
                <c:pt idx="3308">
                  <c:v>-2.1372398501865812</c:v>
                </c:pt>
                <c:pt idx="3309">
                  <c:v>-2.1372398501865812</c:v>
                </c:pt>
                <c:pt idx="3310">
                  <c:v>-2.1372398725792534</c:v>
                </c:pt>
                <c:pt idx="3311">
                  <c:v>-2.1372398501865812</c:v>
                </c:pt>
                <c:pt idx="3312">
                  <c:v>-2.1372398501865812</c:v>
                </c:pt>
                <c:pt idx="3313">
                  <c:v>-2.1372398501865812</c:v>
                </c:pt>
                <c:pt idx="3314">
                  <c:v>-2.1372398725792534</c:v>
                </c:pt>
                <c:pt idx="3315">
                  <c:v>-2.1372398501865812</c:v>
                </c:pt>
                <c:pt idx="3316">
                  <c:v>-2.1372398501865812</c:v>
                </c:pt>
                <c:pt idx="3317">
                  <c:v>-2.1372398725792534</c:v>
                </c:pt>
                <c:pt idx="3318">
                  <c:v>-2.1372398501865812</c:v>
                </c:pt>
                <c:pt idx="3319">
                  <c:v>-2.1372398501865812</c:v>
                </c:pt>
                <c:pt idx="3320">
                  <c:v>-2.1372398725792534</c:v>
                </c:pt>
                <c:pt idx="3321">
                  <c:v>-2.1372398501865812</c:v>
                </c:pt>
                <c:pt idx="3322">
                  <c:v>-2.1372398501865812</c:v>
                </c:pt>
                <c:pt idx="3323">
                  <c:v>-2.1372398725792534</c:v>
                </c:pt>
                <c:pt idx="3324">
                  <c:v>-2.1372398501865812</c:v>
                </c:pt>
                <c:pt idx="3325">
                  <c:v>-2.1372398501865812</c:v>
                </c:pt>
                <c:pt idx="3326">
                  <c:v>-2.1372398501865812</c:v>
                </c:pt>
                <c:pt idx="3327">
                  <c:v>-2.1372398725792534</c:v>
                </c:pt>
                <c:pt idx="3328">
                  <c:v>-2.1372398501865812</c:v>
                </c:pt>
                <c:pt idx="3329">
                  <c:v>-2.1372398501865812</c:v>
                </c:pt>
                <c:pt idx="3330">
                  <c:v>-2.1372398725792534</c:v>
                </c:pt>
                <c:pt idx="3331">
                  <c:v>-2.1372398501865812</c:v>
                </c:pt>
                <c:pt idx="3332">
                  <c:v>-2.1372398501865812</c:v>
                </c:pt>
                <c:pt idx="3333">
                  <c:v>-2.1372398725792534</c:v>
                </c:pt>
                <c:pt idx="3334">
                  <c:v>-2.1630463236557644</c:v>
                </c:pt>
                <c:pt idx="3335">
                  <c:v>-2.1630463236455326</c:v>
                </c:pt>
                <c:pt idx="3336">
                  <c:v>-2.1630463463085889</c:v>
                </c:pt>
                <c:pt idx="3337">
                  <c:v>-2.1630463236557644</c:v>
                </c:pt>
                <c:pt idx="3338">
                  <c:v>-2.1630463236557644</c:v>
                </c:pt>
                <c:pt idx="3339">
                  <c:v>-2.1630463463085889</c:v>
                </c:pt>
                <c:pt idx="3340">
                  <c:v>-2.1630463236455326</c:v>
                </c:pt>
                <c:pt idx="3341">
                  <c:v>-2.1630463236557644</c:v>
                </c:pt>
                <c:pt idx="3342">
                  <c:v>-2.1630463236557644</c:v>
                </c:pt>
                <c:pt idx="3343">
                  <c:v>-2.1630463463085889</c:v>
                </c:pt>
                <c:pt idx="3344">
                  <c:v>-2.1630463236455326</c:v>
                </c:pt>
                <c:pt idx="3345">
                  <c:v>-2.1630463236557644</c:v>
                </c:pt>
                <c:pt idx="3346">
                  <c:v>-2.1630463463188208</c:v>
                </c:pt>
                <c:pt idx="3347">
                  <c:v>-2.1630463236455326</c:v>
                </c:pt>
                <c:pt idx="3348">
                  <c:v>-2.1630463236455326</c:v>
                </c:pt>
                <c:pt idx="3349">
                  <c:v>-2.1630463463188208</c:v>
                </c:pt>
                <c:pt idx="3350">
                  <c:v>-2.1630463236557644</c:v>
                </c:pt>
                <c:pt idx="3351">
                  <c:v>-2.1630463236455326</c:v>
                </c:pt>
                <c:pt idx="3352">
                  <c:v>-2.1630463463085889</c:v>
                </c:pt>
                <c:pt idx="3353">
                  <c:v>-2.1630463236557644</c:v>
                </c:pt>
                <c:pt idx="3354">
                  <c:v>-2.1630463236557644</c:v>
                </c:pt>
                <c:pt idx="3355">
                  <c:v>-2.1630463463085889</c:v>
                </c:pt>
                <c:pt idx="3356">
                  <c:v>-2.1630463236455326</c:v>
                </c:pt>
                <c:pt idx="3357">
                  <c:v>-2.1630463236557644</c:v>
                </c:pt>
                <c:pt idx="3358">
                  <c:v>-2.1630463236557644</c:v>
                </c:pt>
                <c:pt idx="3359">
                  <c:v>-2.1630463463085889</c:v>
                </c:pt>
                <c:pt idx="3360">
                  <c:v>-2.1630463236455326</c:v>
                </c:pt>
                <c:pt idx="3361">
                  <c:v>-2.1630463236557644</c:v>
                </c:pt>
                <c:pt idx="3362">
                  <c:v>-2.1630463463188208</c:v>
                </c:pt>
                <c:pt idx="3363">
                  <c:v>-2.1630463236455326</c:v>
                </c:pt>
                <c:pt idx="3364">
                  <c:v>-2.1868534569999314</c:v>
                </c:pt>
                <c:pt idx="3365">
                  <c:v>-2.1868534799021919</c:v>
                </c:pt>
                <c:pt idx="3366">
                  <c:v>-2.1868534569999314</c:v>
                </c:pt>
                <c:pt idx="3367">
                  <c:v>-2.1868534569896996</c:v>
                </c:pt>
                <c:pt idx="3368">
                  <c:v>-2.1868534799124237</c:v>
                </c:pt>
                <c:pt idx="3369">
                  <c:v>-2.1868534569999314</c:v>
                </c:pt>
                <c:pt idx="3370">
                  <c:v>-2.1868534569896996</c:v>
                </c:pt>
                <c:pt idx="3371">
                  <c:v>-2.1868534569999314</c:v>
                </c:pt>
                <c:pt idx="3372">
                  <c:v>-2.1868534799021919</c:v>
                </c:pt>
                <c:pt idx="3373">
                  <c:v>-2.1868534569999314</c:v>
                </c:pt>
                <c:pt idx="3374">
                  <c:v>-2.1868534569999314</c:v>
                </c:pt>
                <c:pt idx="3375">
                  <c:v>-2.1868534799021919</c:v>
                </c:pt>
                <c:pt idx="3376">
                  <c:v>-2.1868534569999314</c:v>
                </c:pt>
                <c:pt idx="3377">
                  <c:v>-2.1868534569896996</c:v>
                </c:pt>
                <c:pt idx="3378">
                  <c:v>-2.1868534799124237</c:v>
                </c:pt>
                <c:pt idx="3379">
                  <c:v>-2.1868534569999314</c:v>
                </c:pt>
                <c:pt idx="3380">
                  <c:v>-2.1868534569896996</c:v>
                </c:pt>
                <c:pt idx="3381">
                  <c:v>-2.1868534799124237</c:v>
                </c:pt>
                <c:pt idx="3382">
                  <c:v>-2.1868534569896996</c:v>
                </c:pt>
                <c:pt idx="3383">
                  <c:v>-2.1868534569999314</c:v>
                </c:pt>
                <c:pt idx="3384">
                  <c:v>-2.1868534799124237</c:v>
                </c:pt>
                <c:pt idx="3385">
                  <c:v>-2.1868534569896996</c:v>
                </c:pt>
                <c:pt idx="3386">
                  <c:v>-2.1868534569999314</c:v>
                </c:pt>
                <c:pt idx="3387">
                  <c:v>-2.1868534569896996</c:v>
                </c:pt>
                <c:pt idx="3388">
                  <c:v>-2.1868534799124237</c:v>
                </c:pt>
                <c:pt idx="3389">
                  <c:v>-2.1868534569999314</c:v>
                </c:pt>
                <c:pt idx="3390">
                  <c:v>-2.1868534569896996</c:v>
                </c:pt>
                <c:pt idx="3391">
                  <c:v>-2.1868534799124237</c:v>
                </c:pt>
                <c:pt idx="3392">
                  <c:v>-2.1868534569896996</c:v>
                </c:pt>
                <c:pt idx="3393">
                  <c:v>-2.1868534569999314</c:v>
                </c:pt>
                <c:pt idx="3394">
                  <c:v>-2.205339442569151</c:v>
                </c:pt>
                <c:pt idx="3395">
                  <c:v>-2.2053394194732059</c:v>
                </c:pt>
                <c:pt idx="3396">
                  <c:v>-2.2053394194629741</c:v>
                </c:pt>
                <c:pt idx="3397">
                  <c:v>-2.205339442569151</c:v>
                </c:pt>
                <c:pt idx="3398">
                  <c:v>-2.2053394194732059</c:v>
                </c:pt>
                <c:pt idx="3399">
                  <c:v>-2.2053394194629741</c:v>
                </c:pt>
                <c:pt idx="3400">
                  <c:v>-2.2053394425793829</c:v>
                </c:pt>
                <c:pt idx="3401">
                  <c:v>-2.2053394194629741</c:v>
                </c:pt>
                <c:pt idx="3402">
                  <c:v>-2.2053394194629741</c:v>
                </c:pt>
                <c:pt idx="3403">
                  <c:v>-2.2053394194732059</c:v>
                </c:pt>
                <c:pt idx="3404">
                  <c:v>-2.205339442569151</c:v>
                </c:pt>
                <c:pt idx="3405">
                  <c:v>-2.2053394194629741</c:v>
                </c:pt>
                <c:pt idx="3406">
                  <c:v>-2.2053394194732059</c:v>
                </c:pt>
                <c:pt idx="3407">
                  <c:v>-2.205339442569151</c:v>
                </c:pt>
                <c:pt idx="3408">
                  <c:v>-2.2053394194732059</c:v>
                </c:pt>
                <c:pt idx="3409">
                  <c:v>-2.2053394194629741</c:v>
                </c:pt>
                <c:pt idx="3410">
                  <c:v>-2.205339442569151</c:v>
                </c:pt>
                <c:pt idx="3411">
                  <c:v>-2.2053394194732059</c:v>
                </c:pt>
                <c:pt idx="3412">
                  <c:v>-2.2053394194629741</c:v>
                </c:pt>
                <c:pt idx="3413">
                  <c:v>-2.205339442569151</c:v>
                </c:pt>
                <c:pt idx="3414">
                  <c:v>-2.2053394194732059</c:v>
                </c:pt>
                <c:pt idx="3415">
                  <c:v>-2.2053394194629741</c:v>
                </c:pt>
                <c:pt idx="3416">
                  <c:v>-2.2053394194629741</c:v>
                </c:pt>
                <c:pt idx="3417">
                  <c:v>-2.2053394425793829</c:v>
                </c:pt>
                <c:pt idx="3418">
                  <c:v>-2.2053394194629741</c:v>
                </c:pt>
                <c:pt idx="3419">
                  <c:v>-2.2053394194732059</c:v>
                </c:pt>
                <c:pt idx="3420">
                  <c:v>-2.205339442569151</c:v>
                </c:pt>
                <c:pt idx="3421">
                  <c:v>-2.2053394194629741</c:v>
                </c:pt>
                <c:pt idx="3422">
                  <c:v>-2.2053394194732059</c:v>
                </c:pt>
                <c:pt idx="3423">
                  <c:v>-2.205339442569151</c:v>
                </c:pt>
                <c:pt idx="3424">
                  <c:v>-2.2127406321836021</c:v>
                </c:pt>
                <c:pt idx="3425">
                  <c:v>-2.2127406321836021</c:v>
                </c:pt>
                <c:pt idx="3426">
                  <c:v>-2.2127406553673246</c:v>
                </c:pt>
                <c:pt idx="3427">
                  <c:v>-2.2127406321836021</c:v>
                </c:pt>
                <c:pt idx="3428">
                  <c:v>-2.2127406321938339</c:v>
                </c:pt>
                <c:pt idx="3429">
                  <c:v>-2.2127406553673246</c:v>
                </c:pt>
                <c:pt idx="3430">
                  <c:v>-2.2127406321836021</c:v>
                </c:pt>
                <c:pt idx="3431">
                  <c:v>-2.2127406321836021</c:v>
                </c:pt>
                <c:pt idx="3432">
                  <c:v>-2.2127406321836021</c:v>
                </c:pt>
                <c:pt idx="3433">
                  <c:v>-2.2127406553673246</c:v>
                </c:pt>
                <c:pt idx="3434">
                  <c:v>-2.2127406321836021</c:v>
                </c:pt>
                <c:pt idx="3435">
                  <c:v>-2.2127406321836021</c:v>
                </c:pt>
                <c:pt idx="3436">
                  <c:v>-2.2127406553673246</c:v>
                </c:pt>
                <c:pt idx="3437">
                  <c:v>-2.2127406321836021</c:v>
                </c:pt>
                <c:pt idx="3438">
                  <c:v>-2.2127406321836021</c:v>
                </c:pt>
                <c:pt idx="3439">
                  <c:v>-2.2127406553775564</c:v>
                </c:pt>
                <c:pt idx="3440">
                  <c:v>-2.2127406321836021</c:v>
                </c:pt>
                <c:pt idx="3441">
                  <c:v>-2.2127406321836021</c:v>
                </c:pt>
                <c:pt idx="3442">
                  <c:v>-2.2127406553673246</c:v>
                </c:pt>
                <c:pt idx="3443">
                  <c:v>-2.2127406321836021</c:v>
                </c:pt>
                <c:pt idx="3444">
                  <c:v>-2.2127406321836021</c:v>
                </c:pt>
                <c:pt idx="3445">
                  <c:v>-2.2127406553673246</c:v>
                </c:pt>
                <c:pt idx="3446">
                  <c:v>-2.2127406321836021</c:v>
                </c:pt>
                <c:pt idx="3447">
                  <c:v>-2.2127406321836021</c:v>
                </c:pt>
                <c:pt idx="3448">
                  <c:v>-2.2127406321938339</c:v>
                </c:pt>
                <c:pt idx="3449">
                  <c:v>-2.2127406553673246</c:v>
                </c:pt>
                <c:pt idx="3450">
                  <c:v>-2.2127406321836021</c:v>
                </c:pt>
                <c:pt idx="3451">
                  <c:v>-2.2127406321836021</c:v>
                </c:pt>
                <c:pt idx="3452">
                  <c:v>-2.2127406553673246</c:v>
                </c:pt>
                <c:pt idx="3453">
                  <c:v>-2.2127406321836021</c:v>
                </c:pt>
                <c:pt idx="3454">
                  <c:v>-2.2162449977583747</c:v>
                </c:pt>
                <c:pt idx="3455">
                  <c:v>-2.2162450209890454</c:v>
                </c:pt>
                <c:pt idx="3456">
                  <c:v>-2.2162449977583747</c:v>
                </c:pt>
                <c:pt idx="3457">
                  <c:v>-2.2162449977583747</c:v>
                </c:pt>
                <c:pt idx="3458">
                  <c:v>-2.2162450209788136</c:v>
                </c:pt>
                <c:pt idx="3459">
                  <c:v>-2.2162449977686065</c:v>
                </c:pt>
                <c:pt idx="3460">
                  <c:v>-2.2162449977583747</c:v>
                </c:pt>
                <c:pt idx="3461">
                  <c:v>-2.2162449977583747</c:v>
                </c:pt>
                <c:pt idx="3462">
                  <c:v>-2.2162450209788136</c:v>
                </c:pt>
                <c:pt idx="3463">
                  <c:v>-2.2162449977686065</c:v>
                </c:pt>
                <c:pt idx="3464">
                  <c:v>-2.2162449977583747</c:v>
                </c:pt>
                <c:pt idx="3465">
                  <c:v>-2.2162450209788136</c:v>
                </c:pt>
                <c:pt idx="3466">
                  <c:v>-2.2162449977583747</c:v>
                </c:pt>
                <c:pt idx="3467">
                  <c:v>-2.2162449977686065</c:v>
                </c:pt>
                <c:pt idx="3468">
                  <c:v>-2.2162450209788136</c:v>
                </c:pt>
                <c:pt idx="3469">
                  <c:v>-2.2162449977583747</c:v>
                </c:pt>
                <c:pt idx="3470">
                  <c:v>-2.2162449977686065</c:v>
                </c:pt>
                <c:pt idx="3471">
                  <c:v>-2.2162450209788136</c:v>
                </c:pt>
                <c:pt idx="3472">
                  <c:v>-2.2162449977583747</c:v>
                </c:pt>
                <c:pt idx="3473">
                  <c:v>-2.2162449977583747</c:v>
                </c:pt>
                <c:pt idx="3474">
                  <c:v>-2.2162450209890454</c:v>
                </c:pt>
                <c:pt idx="3475">
                  <c:v>-2.2162449977583747</c:v>
                </c:pt>
                <c:pt idx="3476">
                  <c:v>-2.2162449977583747</c:v>
                </c:pt>
                <c:pt idx="3477">
                  <c:v>-2.2162449977583747</c:v>
                </c:pt>
                <c:pt idx="3478">
                  <c:v>-2.2162450209890454</c:v>
                </c:pt>
                <c:pt idx="3479">
                  <c:v>-2.2162449977583747</c:v>
                </c:pt>
                <c:pt idx="3480">
                  <c:v>-2.2162449977583747</c:v>
                </c:pt>
                <c:pt idx="3481">
                  <c:v>-2.2162450209788136</c:v>
                </c:pt>
                <c:pt idx="3482">
                  <c:v>-2.2162449977686065</c:v>
                </c:pt>
                <c:pt idx="3483">
                  <c:v>-2.2162449977583747</c:v>
                </c:pt>
                <c:pt idx="3484">
                  <c:v>-2.2221479008089462</c:v>
                </c:pt>
                <c:pt idx="3485">
                  <c:v>-2.2221478775368921</c:v>
                </c:pt>
                <c:pt idx="3486">
                  <c:v>-2.2221478775266603</c:v>
                </c:pt>
                <c:pt idx="3487">
                  <c:v>-2.2221479008089462</c:v>
                </c:pt>
                <c:pt idx="3488">
                  <c:v>-2.2221478775266603</c:v>
                </c:pt>
                <c:pt idx="3489">
                  <c:v>-2.2221478775368921</c:v>
                </c:pt>
                <c:pt idx="3490">
                  <c:v>-2.2221479008089462</c:v>
                </c:pt>
                <c:pt idx="3491">
                  <c:v>-2.2221478775266603</c:v>
                </c:pt>
                <c:pt idx="3492">
                  <c:v>-2.2221478775266603</c:v>
                </c:pt>
                <c:pt idx="3493">
                  <c:v>-2.2221478775368921</c:v>
                </c:pt>
                <c:pt idx="3494">
                  <c:v>-2.2221479008089462</c:v>
                </c:pt>
                <c:pt idx="3495">
                  <c:v>-2.2221478775266603</c:v>
                </c:pt>
                <c:pt idx="3496">
                  <c:v>-2.2221478775266603</c:v>
                </c:pt>
                <c:pt idx="3497">
                  <c:v>-2.222147900819178</c:v>
                </c:pt>
                <c:pt idx="3498">
                  <c:v>-2.2221478775266603</c:v>
                </c:pt>
                <c:pt idx="3499">
                  <c:v>-2.2221478775266603</c:v>
                </c:pt>
                <c:pt idx="3500">
                  <c:v>-2.222147900819178</c:v>
                </c:pt>
                <c:pt idx="3501">
                  <c:v>-2.2221478775266603</c:v>
                </c:pt>
                <c:pt idx="3502">
                  <c:v>-2.2221478775266603</c:v>
                </c:pt>
                <c:pt idx="3503">
                  <c:v>-2.2221479008089462</c:v>
                </c:pt>
                <c:pt idx="3504">
                  <c:v>-2.2221478775368921</c:v>
                </c:pt>
                <c:pt idx="3505">
                  <c:v>-2.2221478775266603</c:v>
                </c:pt>
                <c:pt idx="3506">
                  <c:v>-2.2221478775266603</c:v>
                </c:pt>
                <c:pt idx="3507">
                  <c:v>-2.2221479008089462</c:v>
                </c:pt>
                <c:pt idx="3508">
                  <c:v>-2.2221478775368921</c:v>
                </c:pt>
                <c:pt idx="3509">
                  <c:v>-2.2221478775266603</c:v>
                </c:pt>
                <c:pt idx="3510">
                  <c:v>-2.2221479008089462</c:v>
                </c:pt>
                <c:pt idx="3511">
                  <c:v>-2.2221478775266603</c:v>
                </c:pt>
                <c:pt idx="3512">
                  <c:v>-2.2221478775368921</c:v>
                </c:pt>
                <c:pt idx="3513">
                  <c:v>-2.2221479008089462</c:v>
                </c:pt>
                <c:pt idx="3514">
                  <c:v>-2.2277707338316031</c:v>
                </c:pt>
                <c:pt idx="3515">
                  <c:v>-2.2277707338213713</c:v>
                </c:pt>
                <c:pt idx="3516">
                  <c:v>-2.2277707571728014</c:v>
                </c:pt>
                <c:pt idx="3517">
                  <c:v>-2.2277707338316031</c:v>
                </c:pt>
                <c:pt idx="3518">
                  <c:v>-2.2277707338213713</c:v>
                </c:pt>
                <c:pt idx="3519">
                  <c:v>-2.2277707571728014</c:v>
                </c:pt>
                <c:pt idx="3520">
                  <c:v>-2.2277707338213713</c:v>
                </c:pt>
                <c:pt idx="3521">
                  <c:v>-2.2277707338316031</c:v>
                </c:pt>
                <c:pt idx="3522">
                  <c:v>-2.2277707338316031</c:v>
                </c:pt>
                <c:pt idx="3523">
                  <c:v>-2.2277707571625696</c:v>
                </c:pt>
                <c:pt idx="3524">
                  <c:v>-2.2277707338316031</c:v>
                </c:pt>
                <c:pt idx="3525">
                  <c:v>-2.2277707338316031</c:v>
                </c:pt>
                <c:pt idx="3526">
                  <c:v>-2.2277707571625696</c:v>
                </c:pt>
                <c:pt idx="3527">
                  <c:v>-2.2277707338316031</c:v>
                </c:pt>
                <c:pt idx="3528">
                  <c:v>-2.2277707338213713</c:v>
                </c:pt>
                <c:pt idx="3529">
                  <c:v>-2.2277707571728014</c:v>
                </c:pt>
                <c:pt idx="3530">
                  <c:v>-2.2277707338316031</c:v>
                </c:pt>
                <c:pt idx="3531">
                  <c:v>-2.2277707338213713</c:v>
                </c:pt>
                <c:pt idx="3532">
                  <c:v>-2.2277707571728014</c:v>
                </c:pt>
                <c:pt idx="3533">
                  <c:v>-2.2277707338316031</c:v>
                </c:pt>
                <c:pt idx="3534">
                  <c:v>-2.2277707338213713</c:v>
                </c:pt>
                <c:pt idx="3535">
                  <c:v>-2.2277707571728014</c:v>
                </c:pt>
                <c:pt idx="3536">
                  <c:v>-2.2277707338316031</c:v>
                </c:pt>
                <c:pt idx="3537">
                  <c:v>-2.2277707338213713</c:v>
                </c:pt>
                <c:pt idx="3538">
                  <c:v>-2.2277707338316031</c:v>
                </c:pt>
                <c:pt idx="3539">
                  <c:v>-2.2277707571625696</c:v>
                </c:pt>
                <c:pt idx="3540">
                  <c:v>-2.2277707338316031</c:v>
                </c:pt>
                <c:pt idx="3541">
                  <c:v>-2.2277707338316031</c:v>
                </c:pt>
                <c:pt idx="3542">
                  <c:v>-2.2277707571625696</c:v>
                </c:pt>
                <c:pt idx="3543">
                  <c:v>-2.2277707338316031</c:v>
                </c:pt>
                <c:pt idx="3544">
                  <c:v>-2.2347101353257575</c:v>
                </c:pt>
                <c:pt idx="3545">
                  <c:v>-2.2347101587396625</c:v>
                </c:pt>
                <c:pt idx="3546">
                  <c:v>-2.2347101353257575</c:v>
                </c:pt>
                <c:pt idx="3547">
                  <c:v>-2.2347101353257575</c:v>
                </c:pt>
                <c:pt idx="3548">
                  <c:v>-2.2347101587396625</c:v>
                </c:pt>
                <c:pt idx="3549">
                  <c:v>-2.2347101353257575</c:v>
                </c:pt>
                <c:pt idx="3550">
                  <c:v>-2.2347101353257575</c:v>
                </c:pt>
                <c:pt idx="3551">
                  <c:v>-2.2347101353257575</c:v>
                </c:pt>
                <c:pt idx="3552">
                  <c:v>-2.2347101587396625</c:v>
                </c:pt>
                <c:pt idx="3553">
                  <c:v>-2.2347101353257575</c:v>
                </c:pt>
                <c:pt idx="3554">
                  <c:v>-2.2347101353257575</c:v>
                </c:pt>
                <c:pt idx="3555">
                  <c:v>-2.2347101587396625</c:v>
                </c:pt>
                <c:pt idx="3556">
                  <c:v>-2.2347101353257575</c:v>
                </c:pt>
                <c:pt idx="3557">
                  <c:v>-2.2347101353257575</c:v>
                </c:pt>
                <c:pt idx="3558">
                  <c:v>-2.2347101587396625</c:v>
                </c:pt>
                <c:pt idx="3559">
                  <c:v>-2.2347101353257575</c:v>
                </c:pt>
                <c:pt idx="3560">
                  <c:v>-2.2347101353257575</c:v>
                </c:pt>
                <c:pt idx="3561">
                  <c:v>-2.2347101587396625</c:v>
                </c:pt>
                <c:pt idx="3562">
                  <c:v>-2.2347101353257575</c:v>
                </c:pt>
                <c:pt idx="3563">
                  <c:v>-2.2347101353257575</c:v>
                </c:pt>
                <c:pt idx="3564">
                  <c:v>-2.2347101587396625</c:v>
                </c:pt>
                <c:pt idx="3565">
                  <c:v>-2.2347101353257575</c:v>
                </c:pt>
                <c:pt idx="3566">
                  <c:v>-2.2347101353257575</c:v>
                </c:pt>
                <c:pt idx="3567">
                  <c:v>-2.2347101353257575</c:v>
                </c:pt>
                <c:pt idx="3568">
                  <c:v>-2.2347101587396625</c:v>
                </c:pt>
                <c:pt idx="3569">
                  <c:v>-2.2347101353257575</c:v>
                </c:pt>
                <c:pt idx="3570">
                  <c:v>-2.2347101353257575</c:v>
                </c:pt>
                <c:pt idx="3571">
                  <c:v>-2.2347101587396625</c:v>
                </c:pt>
                <c:pt idx="3572">
                  <c:v>-2.2347101353257575</c:v>
                </c:pt>
                <c:pt idx="3573">
                  <c:v>-2.2347101353257575</c:v>
                </c:pt>
                <c:pt idx="3574">
                  <c:v>-2.2467689020837569</c:v>
                </c:pt>
                <c:pt idx="3575">
                  <c:v>-2.2467688785332762</c:v>
                </c:pt>
                <c:pt idx="3576">
                  <c:v>-2.246768878543508</c:v>
                </c:pt>
                <c:pt idx="3577">
                  <c:v>-2.2467689020735251</c:v>
                </c:pt>
                <c:pt idx="3578">
                  <c:v>-2.246768878543508</c:v>
                </c:pt>
                <c:pt idx="3579">
                  <c:v>-2.2467688785332762</c:v>
                </c:pt>
                <c:pt idx="3580">
                  <c:v>-2.2467689020837569</c:v>
                </c:pt>
                <c:pt idx="3581">
                  <c:v>-2.246768878543508</c:v>
                </c:pt>
                <c:pt idx="3582">
                  <c:v>-2.2467688785332762</c:v>
                </c:pt>
                <c:pt idx="3583">
                  <c:v>-2.246768878543508</c:v>
                </c:pt>
                <c:pt idx="3584">
                  <c:v>-2.2467689020735251</c:v>
                </c:pt>
                <c:pt idx="3585">
                  <c:v>-2.246768878543508</c:v>
                </c:pt>
                <c:pt idx="3586">
                  <c:v>-2.2467688785332762</c:v>
                </c:pt>
                <c:pt idx="3587">
                  <c:v>-2.2467689020837569</c:v>
                </c:pt>
                <c:pt idx="3588">
                  <c:v>-2.2467688785332762</c:v>
                </c:pt>
                <c:pt idx="3589">
                  <c:v>-2.246768878543508</c:v>
                </c:pt>
                <c:pt idx="3590">
                  <c:v>-2.2467689020837569</c:v>
                </c:pt>
                <c:pt idx="3591">
                  <c:v>-2.2467688785332762</c:v>
                </c:pt>
                <c:pt idx="3592">
                  <c:v>-2.246768878543508</c:v>
                </c:pt>
                <c:pt idx="3593">
                  <c:v>-2.2467689020735251</c:v>
                </c:pt>
                <c:pt idx="3594">
                  <c:v>-2.246768878543508</c:v>
                </c:pt>
                <c:pt idx="3595">
                  <c:v>-2.2467688785332762</c:v>
                </c:pt>
                <c:pt idx="3596">
                  <c:v>-2.246768878543508</c:v>
                </c:pt>
                <c:pt idx="3597">
                  <c:v>-2.2467689020837569</c:v>
                </c:pt>
                <c:pt idx="3598">
                  <c:v>-2.2467688785332762</c:v>
                </c:pt>
                <c:pt idx="3599">
                  <c:v>-2.246768878543508</c:v>
                </c:pt>
                <c:pt idx="3600">
                  <c:v>-2.2467689020735251</c:v>
                </c:pt>
                <c:pt idx="3601">
                  <c:v>-2.246768878543508</c:v>
                </c:pt>
                <c:pt idx="3602">
                  <c:v>-2.2467688785332762</c:v>
                </c:pt>
                <c:pt idx="3603">
                  <c:v>-2.2467689020837569</c:v>
                </c:pt>
                <c:pt idx="3604">
                  <c:v>-2.2647059503192795</c:v>
                </c:pt>
                <c:pt idx="3605">
                  <c:v>-2.2647059503192795</c:v>
                </c:pt>
                <c:pt idx="3606">
                  <c:v>-2.264705974047462</c:v>
                </c:pt>
                <c:pt idx="3607">
                  <c:v>-2.2647059503295113</c:v>
                </c:pt>
                <c:pt idx="3608">
                  <c:v>-2.2647059503192795</c:v>
                </c:pt>
                <c:pt idx="3609">
                  <c:v>-2.264705974047462</c:v>
                </c:pt>
                <c:pt idx="3610">
                  <c:v>-2.2647059503192795</c:v>
                </c:pt>
                <c:pt idx="3611">
                  <c:v>-2.2647059503192795</c:v>
                </c:pt>
                <c:pt idx="3612">
                  <c:v>-2.2647059503192795</c:v>
                </c:pt>
                <c:pt idx="3613">
                  <c:v>-2.264705974047462</c:v>
                </c:pt>
                <c:pt idx="3614">
                  <c:v>-2.2647059503192795</c:v>
                </c:pt>
                <c:pt idx="3615">
                  <c:v>-2.2647059503295113</c:v>
                </c:pt>
                <c:pt idx="3616">
                  <c:v>-2.264705974047462</c:v>
                </c:pt>
                <c:pt idx="3617">
                  <c:v>-2.2647059503192795</c:v>
                </c:pt>
                <c:pt idx="3618">
                  <c:v>-2.2647059503192795</c:v>
                </c:pt>
                <c:pt idx="3619">
                  <c:v>-2.264705974047462</c:v>
                </c:pt>
                <c:pt idx="3620">
                  <c:v>-2.2647059503192795</c:v>
                </c:pt>
                <c:pt idx="3621">
                  <c:v>-2.2647059503192795</c:v>
                </c:pt>
                <c:pt idx="3622">
                  <c:v>-2.2647059740576938</c:v>
                </c:pt>
                <c:pt idx="3623">
                  <c:v>-2.2647059503192795</c:v>
                </c:pt>
                <c:pt idx="3624">
                  <c:v>-2.2647059503192795</c:v>
                </c:pt>
                <c:pt idx="3625">
                  <c:v>-2.264705974047462</c:v>
                </c:pt>
                <c:pt idx="3626">
                  <c:v>-2.2647059503192795</c:v>
                </c:pt>
                <c:pt idx="3627">
                  <c:v>-2.2647059503192795</c:v>
                </c:pt>
                <c:pt idx="3628">
                  <c:v>-2.2647059503192795</c:v>
                </c:pt>
                <c:pt idx="3629">
                  <c:v>-2.264705974047462</c:v>
                </c:pt>
                <c:pt idx="3630">
                  <c:v>-2.2647059503295113</c:v>
                </c:pt>
                <c:pt idx="3631">
                  <c:v>-2.2647059503192795</c:v>
                </c:pt>
                <c:pt idx="3632">
                  <c:v>-2.264705974047462</c:v>
                </c:pt>
                <c:pt idx="3633">
                  <c:v>-2.2647059503192795</c:v>
                </c:pt>
                <c:pt idx="3634">
                  <c:v>-2.2885729654549363</c:v>
                </c:pt>
                <c:pt idx="3635">
                  <c:v>-2.2885729894434146</c:v>
                </c:pt>
                <c:pt idx="3636">
                  <c:v>-2.2885729654549363</c:v>
                </c:pt>
                <c:pt idx="3637">
                  <c:v>-2.2885729654651681</c:v>
                </c:pt>
                <c:pt idx="3638">
                  <c:v>-2.2885729894331828</c:v>
                </c:pt>
                <c:pt idx="3639">
                  <c:v>-2.2885729654651681</c:v>
                </c:pt>
                <c:pt idx="3640">
                  <c:v>-2.2885729654549363</c:v>
                </c:pt>
                <c:pt idx="3641">
                  <c:v>-2.2885729654651681</c:v>
                </c:pt>
                <c:pt idx="3642">
                  <c:v>-2.2885729894331828</c:v>
                </c:pt>
                <c:pt idx="3643">
                  <c:v>-2.2885729654651681</c:v>
                </c:pt>
                <c:pt idx="3644">
                  <c:v>-2.2885729654549363</c:v>
                </c:pt>
                <c:pt idx="3645">
                  <c:v>-2.2885729894434146</c:v>
                </c:pt>
                <c:pt idx="3646">
                  <c:v>-2.2885729654549363</c:v>
                </c:pt>
                <c:pt idx="3647">
                  <c:v>-2.2885729654651681</c:v>
                </c:pt>
                <c:pt idx="3648">
                  <c:v>-2.2885729894331828</c:v>
                </c:pt>
                <c:pt idx="3649">
                  <c:v>-2.2885729654549363</c:v>
                </c:pt>
                <c:pt idx="3650">
                  <c:v>-2.2885729654651681</c:v>
                </c:pt>
                <c:pt idx="3651">
                  <c:v>-2.2885729894331828</c:v>
                </c:pt>
                <c:pt idx="3652">
                  <c:v>-2.2885729654651681</c:v>
                </c:pt>
                <c:pt idx="3653">
                  <c:v>-2.2885729654549363</c:v>
                </c:pt>
                <c:pt idx="3654">
                  <c:v>-2.2885729894434146</c:v>
                </c:pt>
                <c:pt idx="3655">
                  <c:v>-2.2885729654549363</c:v>
                </c:pt>
                <c:pt idx="3656">
                  <c:v>-2.2885729654651681</c:v>
                </c:pt>
                <c:pt idx="3657">
                  <c:v>-2.2885729654549363</c:v>
                </c:pt>
                <c:pt idx="3658">
                  <c:v>-2.2885729894434146</c:v>
                </c:pt>
                <c:pt idx="3659">
                  <c:v>-2.2885729654549363</c:v>
                </c:pt>
                <c:pt idx="3660">
                  <c:v>-2.2885729654651681</c:v>
                </c:pt>
                <c:pt idx="3661">
                  <c:v>-2.2885729894331828</c:v>
                </c:pt>
                <c:pt idx="3662">
                  <c:v>-2.2885729654651681</c:v>
                </c:pt>
                <c:pt idx="3663">
                  <c:v>-2.2885729654549363</c:v>
                </c:pt>
                <c:pt idx="3664">
                  <c:v>-2.3143150310876575</c:v>
                </c:pt>
                <c:pt idx="3665">
                  <c:v>-2.3143150068499336</c:v>
                </c:pt>
                <c:pt idx="3666">
                  <c:v>-2.3143150068397018</c:v>
                </c:pt>
                <c:pt idx="3667">
                  <c:v>-2.3143150310978893</c:v>
                </c:pt>
                <c:pt idx="3668">
                  <c:v>-2.3143150068397018</c:v>
                </c:pt>
                <c:pt idx="3669">
                  <c:v>-2.3143150068397018</c:v>
                </c:pt>
                <c:pt idx="3670">
                  <c:v>-2.3143150310978893</c:v>
                </c:pt>
                <c:pt idx="3671">
                  <c:v>-2.3143150068397018</c:v>
                </c:pt>
                <c:pt idx="3672">
                  <c:v>-2.3143150068499336</c:v>
                </c:pt>
                <c:pt idx="3673">
                  <c:v>-2.3143150068397018</c:v>
                </c:pt>
                <c:pt idx="3674">
                  <c:v>-2.3143150310876575</c:v>
                </c:pt>
                <c:pt idx="3675">
                  <c:v>-2.3143150068499336</c:v>
                </c:pt>
                <c:pt idx="3676">
                  <c:v>-2.3143150068397018</c:v>
                </c:pt>
                <c:pt idx="3677">
                  <c:v>-2.3143150310978893</c:v>
                </c:pt>
                <c:pt idx="3678">
                  <c:v>-2.3143150068397018</c:v>
                </c:pt>
                <c:pt idx="3679">
                  <c:v>-2.3143150068397018</c:v>
                </c:pt>
                <c:pt idx="3680">
                  <c:v>-2.3143150310978893</c:v>
                </c:pt>
                <c:pt idx="3681">
                  <c:v>-2.3143150068397018</c:v>
                </c:pt>
                <c:pt idx="3682">
                  <c:v>-2.3143150068499336</c:v>
                </c:pt>
                <c:pt idx="3683">
                  <c:v>-2.3143150310876575</c:v>
                </c:pt>
                <c:pt idx="3684">
                  <c:v>-2.3143150068397018</c:v>
                </c:pt>
                <c:pt idx="3685">
                  <c:v>-2.3143150068499336</c:v>
                </c:pt>
                <c:pt idx="3686">
                  <c:v>-2.3143150068397018</c:v>
                </c:pt>
                <c:pt idx="3687">
                  <c:v>-2.3143150310978893</c:v>
                </c:pt>
                <c:pt idx="3688">
                  <c:v>-2.3143150068397018</c:v>
                </c:pt>
                <c:pt idx="3689">
                  <c:v>-2.3143150068397018</c:v>
                </c:pt>
                <c:pt idx="3690">
                  <c:v>-2.3143150310978893</c:v>
                </c:pt>
                <c:pt idx="3691">
                  <c:v>-2.3143150068397018</c:v>
                </c:pt>
                <c:pt idx="3692">
                  <c:v>-2.3143150068499336</c:v>
                </c:pt>
                <c:pt idx="3693">
                  <c:v>-2.3143150310876575</c:v>
                </c:pt>
                <c:pt idx="3694">
                  <c:v>-2.34369841999654</c:v>
                </c:pt>
                <c:pt idx="3695">
                  <c:v>-2.3436984200067719</c:v>
                </c:pt>
                <c:pt idx="3696">
                  <c:v>-2.3436984445523565</c:v>
                </c:pt>
                <c:pt idx="3697">
                  <c:v>-2.3436984200067719</c:v>
                </c:pt>
                <c:pt idx="3698">
                  <c:v>-2.34369841999654</c:v>
                </c:pt>
                <c:pt idx="3699">
                  <c:v>-2.3436984445625884</c:v>
                </c:pt>
                <c:pt idx="3700">
                  <c:v>-2.34369841999654</c:v>
                </c:pt>
                <c:pt idx="3701">
                  <c:v>-2.34369841999654</c:v>
                </c:pt>
                <c:pt idx="3702">
                  <c:v>-2.3436984200067719</c:v>
                </c:pt>
                <c:pt idx="3703">
                  <c:v>-2.3436984445523565</c:v>
                </c:pt>
                <c:pt idx="3704">
                  <c:v>-2.3436984200067719</c:v>
                </c:pt>
                <c:pt idx="3705">
                  <c:v>-2.34369841999654</c:v>
                </c:pt>
                <c:pt idx="3706">
                  <c:v>-2.3436984445625884</c:v>
                </c:pt>
                <c:pt idx="3707">
                  <c:v>-2.34369841999654</c:v>
                </c:pt>
                <c:pt idx="3708">
                  <c:v>-2.34369841999654</c:v>
                </c:pt>
                <c:pt idx="3709">
                  <c:v>-2.3436984445625884</c:v>
                </c:pt>
                <c:pt idx="3710">
                  <c:v>-2.34369841999654</c:v>
                </c:pt>
                <c:pt idx="3711">
                  <c:v>-2.3436984200067719</c:v>
                </c:pt>
                <c:pt idx="3712">
                  <c:v>-2.3436984445523565</c:v>
                </c:pt>
                <c:pt idx="3713">
                  <c:v>-2.3436984200067719</c:v>
                </c:pt>
                <c:pt idx="3714">
                  <c:v>-2.34369841999654</c:v>
                </c:pt>
                <c:pt idx="3715">
                  <c:v>-2.3436984445625884</c:v>
                </c:pt>
                <c:pt idx="3716">
                  <c:v>-2.34369841999654</c:v>
                </c:pt>
                <c:pt idx="3717">
                  <c:v>-2.34369841999654</c:v>
                </c:pt>
                <c:pt idx="3718">
                  <c:v>-2.3436984200067719</c:v>
                </c:pt>
                <c:pt idx="3719">
                  <c:v>-2.3436984445523565</c:v>
                </c:pt>
                <c:pt idx="3720">
                  <c:v>-2.3436984200067719</c:v>
                </c:pt>
                <c:pt idx="3721">
                  <c:v>-2.34369841999654</c:v>
                </c:pt>
                <c:pt idx="3722">
                  <c:v>-2.3436984445625884</c:v>
                </c:pt>
                <c:pt idx="3723">
                  <c:v>-2.34369841999654</c:v>
                </c:pt>
                <c:pt idx="3724">
                  <c:v>-2.3737261638712566</c:v>
                </c:pt>
                <c:pt idx="3725">
                  <c:v>-2.3737261887416854</c:v>
                </c:pt>
                <c:pt idx="3726">
                  <c:v>-2.3737261638610248</c:v>
                </c:pt>
                <c:pt idx="3727">
                  <c:v>-2.3737261638712566</c:v>
                </c:pt>
                <c:pt idx="3728">
                  <c:v>-2.3737261887416854</c:v>
                </c:pt>
                <c:pt idx="3729">
                  <c:v>-2.3737261638712566</c:v>
                </c:pt>
                <c:pt idx="3730">
                  <c:v>-2.3737261638610248</c:v>
                </c:pt>
                <c:pt idx="3731">
                  <c:v>-2.3737261638712566</c:v>
                </c:pt>
                <c:pt idx="3732">
                  <c:v>-2.3737261887416854</c:v>
                </c:pt>
                <c:pt idx="3733">
                  <c:v>-2.3737261638712566</c:v>
                </c:pt>
                <c:pt idx="3734">
                  <c:v>-2.3737261638610248</c:v>
                </c:pt>
                <c:pt idx="3735">
                  <c:v>-2.3737261887416854</c:v>
                </c:pt>
                <c:pt idx="3736">
                  <c:v>-2.3737261638712566</c:v>
                </c:pt>
                <c:pt idx="3737">
                  <c:v>-2.3737261638712566</c:v>
                </c:pt>
                <c:pt idx="3738">
                  <c:v>-2.3737261887314536</c:v>
                </c:pt>
                <c:pt idx="3739">
                  <c:v>-2.3737261638712566</c:v>
                </c:pt>
                <c:pt idx="3740">
                  <c:v>-2.3737261638712566</c:v>
                </c:pt>
                <c:pt idx="3741">
                  <c:v>-2.3737261887416854</c:v>
                </c:pt>
                <c:pt idx="3742">
                  <c:v>-2.3737261638712566</c:v>
                </c:pt>
                <c:pt idx="3743">
                  <c:v>-2.3737261638610248</c:v>
                </c:pt>
                <c:pt idx="3744">
                  <c:v>-2.3737261887416854</c:v>
                </c:pt>
                <c:pt idx="3745">
                  <c:v>-2.3737261638712566</c:v>
                </c:pt>
                <c:pt idx="3746">
                  <c:v>-2.3737261638712566</c:v>
                </c:pt>
                <c:pt idx="3747">
                  <c:v>-2.3737261638610248</c:v>
                </c:pt>
                <c:pt idx="3748">
                  <c:v>-2.3737261887416854</c:v>
                </c:pt>
                <c:pt idx="3749">
                  <c:v>-2.3737261638712566</c:v>
                </c:pt>
                <c:pt idx="3750">
                  <c:v>-2.3737261638712566</c:v>
                </c:pt>
                <c:pt idx="3751">
                  <c:v>-2.3737261887314536</c:v>
                </c:pt>
                <c:pt idx="3752">
                  <c:v>-2.3737261638712566</c:v>
                </c:pt>
                <c:pt idx="3753">
                  <c:v>-2.3737261638712566</c:v>
                </c:pt>
                <c:pt idx="3754">
                  <c:v>-2.4025026833783261</c:v>
                </c:pt>
                <c:pt idx="3755">
                  <c:v>-2.4025026581961635</c:v>
                </c:pt>
                <c:pt idx="3756">
                  <c:v>-2.4025026582063953</c:v>
                </c:pt>
                <c:pt idx="3757">
                  <c:v>-2.4025026833783261</c:v>
                </c:pt>
                <c:pt idx="3758">
                  <c:v>-2.4025026581961635</c:v>
                </c:pt>
                <c:pt idx="3759">
                  <c:v>-2.4025026582063953</c:v>
                </c:pt>
                <c:pt idx="3760">
                  <c:v>-2.4025026833680942</c:v>
                </c:pt>
                <c:pt idx="3761">
                  <c:v>-2.4025026582063953</c:v>
                </c:pt>
                <c:pt idx="3762">
                  <c:v>-2.4025026582063953</c:v>
                </c:pt>
                <c:pt idx="3763">
                  <c:v>-2.4025026581961635</c:v>
                </c:pt>
                <c:pt idx="3764">
                  <c:v>-2.4025026833783261</c:v>
                </c:pt>
                <c:pt idx="3765">
                  <c:v>-2.4025026582063953</c:v>
                </c:pt>
                <c:pt idx="3766">
                  <c:v>-2.4025026581961635</c:v>
                </c:pt>
                <c:pt idx="3767">
                  <c:v>-2.4025026833783261</c:v>
                </c:pt>
                <c:pt idx="3768">
                  <c:v>-2.4025026581961635</c:v>
                </c:pt>
                <c:pt idx="3769">
                  <c:v>-2.4025026582063953</c:v>
                </c:pt>
                <c:pt idx="3770">
                  <c:v>-2.4025026833783261</c:v>
                </c:pt>
                <c:pt idx="3771">
                  <c:v>-2.4025026581961635</c:v>
                </c:pt>
                <c:pt idx="3772">
                  <c:v>-2.4025026582063953</c:v>
                </c:pt>
                <c:pt idx="3773">
                  <c:v>-2.4025026833783261</c:v>
                </c:pt>
                <c:pt idx="3774">
                  <c:v>-2.4025026581961635</c:v>
                </c:pt>
                <c:pt idx="3775">
                  <c:v>-2.4025026582063953</c:v>
                </c:pt>
                <c:pt idx="3776">
                  <c:v>-2.4025026582063953</c:v>
                </c:pt>
                <c:pt idx="3777">
                  <c:v>-2.4025026833680942</c:v>
                </c:pt>
                <c:pt idx="3778">
                  <c:v>-2.4025026582063953</c:v>
                </c:pt>
                <c:pt idx="3779">
                  <c:v>-2.4025026581961635</c:v>
                </c:pt>
                <c:pt idx="3780">
                  <c:v>-2.4025026833783261</c:v>
                </c:pt>
                <c:pt idx="3781">
                  <c:v>-2.4025026582063953</c:v>
                </c:pt>
                <c:pt idx="3782">
                  <c:v>-2.4025026581961635</c:v>
                </c:pt>
                <c:pt idx="3783">
                  <c:v>-2.4025026833783261</c:v>
                </c:pt>
                <c:pt idx="3784">
                  <c:v>-2.4295765587793516</c:v>
                </c:pt>
                <c:pt idx="3785">
                  <c:v>-2.4295765587895835</c:v>
                </c:pt>
                <c:pt idx="3786">
                  <c:v>-2.4295765842349462</c:v>
                </c:pt>
                <c:pt idx="3787">
                  <c:v>-2.4295765587793516</c:v>
                </c:pt>
                <c:pt idx="3788">
                  <c:v>-2.4295765587895835</c:v>
                </c:pt>
                <c:pt idx="3789">
                  <c:v>-2.4295765842349462</c:v>
                </c:pt>
                <c:pt idx="3790">
                  <c:v>-2.4295765587793516</c:v>
                </c:pt>
                <c:pt idx="3791">
                  <c:v>-2.4295765587793516</c:v>
                </c:pt>
                <c:pt idx="3792">
                  <c:v>-2.4295765587895835</c:v>
                </c:pt>
                <c:pt idx="3793">
                  <c:v>-2.4295765842349462</c:v>
                </c:pt>
                <c:pt idx="3794">
                  <c:v>-2.4295765587793516</c:v>
                </c:pt>
                <c:pt idx="3795">
                  <c:v>-2.4295765587895835</c:v>
                </c:pt>
                <c:pt idx="3796">
                  <c:v>-2.4295765842349462</c:v>
                </c:pt>
                <c:pt idx="3797">
                  <c:v>-2.4295765587793516</c:v>
                </c:pt>
                <c:pt idx="3798">
                  <c:v>-2.4295765587793516</c:v>
                </c:pt>
                <c:pt idx="3799">
                  <c:v>-2.429576584245178</c:v>
                </c:pt>
                <c:pt idx="3800">
                  <c:v>-2.4295765587793516</c:v>
                </c:pt>
                <c:pt idx="3801">
                  <c:v>-2.4295765587793516</c:v>
                </c:pt>
                <c:pt idx="3802">
                  <c:v>-2.429576584245178</c:v>
                </c:pt>
                <c:pt idx="3803">
                  <c:v>-2.4295765587793516</c:v>
                </c:pt>
                <c:pt idx="3804">
                  <c:v>-2.4295765587793516</c:v>
                </c:pt>
                <c:pt idx="3805">
                  <c:v>-2.429576584245178</c:v>
                </c:pt>
                <c:pt idx="3806">
                  <c:v>-2.4295765587793516</c:v>
                </c:pt>
                <c:pt idx="3807">
                  <c:v>-2.4295765587793516</c:v>
                </c:pt>
                <c:pt idx="3808">
                  <c:v>-2.4295765587895835</c:v>
                </c:pt>
                <c:pt idx="3809">
                  <c:v>-2.4295765842349462</c:v>
                </c:pt>
                <c:pt idx="3810">
                  <c:v>-2.4295765587793516</c:v>
                </c:pt>
                <c:pt idx="3811">
                  <c:v>-2.4295765587793516</c:v>
                </c:pt>
                <c:pt idx="3812">
                  <c:v>-2.429576584245178</c:v>
                </c:pt>
                <c:pt idx="3813">
                  <c:v>-2.4295765587793516</c:v>
                </c:pt>
                <c:pt idx="3814">
                  <c:v>-2.4522011008276068</c:v>
                </c:pt>
                <c:pt idx="3815">
                  <c:v>-2.4522011265202472</c:v>
                </c:pt>
                <c:pt idx="3816">
                  <c:v>-2.4522011008276068</c:v>
                </c:pt>
                <c:pt idx="3817">
                  <c:v>-2.4522011008276068</c:v>
                </c:pt>
                <c:pt idx="3818">
                  <c:v>-2.4522011265202472</c:v>
                </c:pt>
                <c:pt idx="3819">
                  <c:v>-2.4522011008378386</c:v>
                </c:pt>
                <c:pt idx="3820">
                  <c:v>-2.4522011008276068</c:v>
                </c:pt>
                <c:pt idx="3821">
                  <c:v>-2.4522011008276068</c:v>
                </c:pt>
                <c:pt idx="3822">
                  <c:v>-2.4522011265202472</c:v>
                </c:pt>
                <c:pt idx="3823">
                  <c:v>-2.4522011008276068</c:v>
                </c:pt>
                <c:pt idx="3824">
                  <c:v>-2.4522011008276068</c:v>
                </c:pt>
                <c:pt idx="3825">
                  <c:v>-2.4522011265202472</c:v>
                </c:pt>
                <c:pt idx="3826">
                  <c:v>-2.4522011008276068</c:v>
                </c:pt>
                <c:pt idx="3827">
                  <c:v>-2.4522011008276068</c:v>
                </c:pt>
                <c:pt idx="3828">
                  <c:v>-2.4522011265304791</c:v>
                </c:pt>
                <c:pt idx="3829">
                  <c:v>-2.4522011008276068</c:v>
                </c:pt>
                <c:pt idx="3830">
                  <c:v>-2.4522011008276068</c:v>
                </c:pt>
                <c:pt idx="3831">
                  <c:v>-2.4522011265202472</c:v>
                </c:pt>
                <c:pt idx="3832">
                  <c:v>-2.4522011008276068</c:v>
                </c:pt>
                <c:pt idx="3833">
                  <c:v>-2.4522011008276068</c:v>
                </c:pt>
                <c:pt idx="3834">
                  <c:v>-2.4522011265202472</c:v>
                </c:pt>
                <c:pt idx="3835">
                  <c:v>-2.4522011008276068</c:v>
                </c:pt>
                <c:pt idx="3836">
                  <c:v>-2.4522011008276068</c:v>
                </c:pt>
                <c:pt idx="3837">
                  <c:v>-2.4522011008276068</c:v>
                </c:pt>
                <c:pt idx="3838">
                  <c:v>-2.4522011265202472</c:v>
                </c:pt>
                <c:pt idx="3839">
                  <c:v>-2.4522011008378386</c:v>
                </c:pt>
                <c:pt idx="3840">
                  <c:v>-2.4522011008276068</c:v>
                </c:pt>
                <c:pt idx="3841">
                  <c:v>-2.4522011265202472</c:v>
                </c:pt>
                <c:pt idx="3842">
                  <c:v>-2.4522011008276068</c:v>
                </c:pt>
                <c:pt idx="3843">
                  <c:v>-2.4522011008276068</c:v>
                </c:pt>
                <c:pt idx="3844">
                  <c:v>-2.4680377361188199</c:v>
                </c:pt>
                <c:pt idx="3845">
                  <c:v>-2.4680377102602531</c:v>
                </c:pt>
                <c:pt idx="3846">
                  <c:v>-2.4680377102602531</c:v>
                </c:pt>
                <c:pt idx="3847">
                  <c:v>-2.4680377361188199</c:v>
                </c:pt>
                <c:pt idx="3848">
                  <c:v>-2.4680377102704849</c:v>
                </c:pt>
                <c:pt idx="3849">
                  <c:v>-2.4680377102602531</c:v>
                </c:pt>
                <c:pt idx="3850">
                  <c:v>-2.4680377361188199</c:v>
                </c:pt>
                <c:pt idx="3851">
                  <c:v>-2.4680377102602531</c:v>
                </c:pt>
                <c:pt idx="3852">
                  <c:v>-2.4680377102602531</c:v>
                </c:pt>
                <c:pt idx="3853">
                  <c:v>-2.4680377102602531</c:v>
                </c:pt>
                <c:pt idx="3854">
                  <c:v>-2.4680377361188199</c:v>
                </c:pt>
                <c:pt idx="3855">
                  <c:v>-2.4680377102602531</c:v>
                </c:pt>
                <c:pt idx="3856">
                  <c:v>-2.4680377102602531</c:v>
                </c:pt>
                <c:pt idx="3857">
                  <c:v>-2.4680377361188199</c:v>
                </c:pt>
                <c:pt idx="3858">
                  <c:v>-2.4680377102602531</c:v>
                </c:pt>
                <c:pt idx="3859">
                  <c:v>-2.4680377102704849</c:v>
                </c:pt>
                <c:pt idx="3860">
                  <c:v>-2.4680377361188199</c:v>
                </c:pt>
                <c:pt idx="3861">
                  <c:v>-2.4680377102602531</c:v>
                </c:pt>
                <c:pt idx="3862">
                  <c:v>-2.4680377102602531</c:v>
                </c:pt>
                <c:pt idx="3863">
                  <c:v>-2.4680377361188199</c:v>
                </c:pt>
                <c:pt idx="3864">
                  <c:v>-2.4680377102602531</c:v>
                </c:pt>
                <c:pt idx="3865">
                  <c:v>-2.4680377102602531</c:v>
                </c:pt>
                <c:pt idx="3866">
                  <c:v>-2.4680377102602531</c:v>
                </c:pt>
                <c:pt idx="3867">
                  <c:v>-2.4680377361188199</c:v>
                </c:pt>
                <c:pt idx="3868">
                  <c:v>-2.4680377102704849</c:v>
                </c:pt>
                <c:pt idx="3869">
                  <c:v>-2.4680377102602531</c:v>
                </c:pt>
                <c:pt idx="3870">
                  <c:v>-2.4680377361188199</c:v>
                </c:pt>
                <c:pt idx="3871">
                  <c:v>-2.4680377102602531</c:v>
                </c:pt>
                <c:pt idx="3872">
                  <c:v>-2.4680377102602531</c:v>
                </c:pt>
                <c:pt idx="3873">
                  <c:v>-2.4680377361188199</c:v>
                </c:pt>
                <c:pt idx="3874">
                  <c:v>-2.4782305353862939</c:v>
                </c:pt>
                <c:pt idx="3875">
                  <c:v>-2.4782305353862939</c:v>
                </c:pt>
                <c:pt idx="3876">
                  <c:v>-2.4782305613516544</c:v>
                </c:pt>
                <c:pt idx="3877">
                  <c:v>-2.4782305353760621</c:v>
                </c:pt>
                <c:pt idx="3878">
                  <c:v>-2.4782305353862939</c:v>
                </c:pt>
                <c:pt idx="3879">
                  <c:v>-2.4782305613516544</c:v>
                </c:pt>
                <c:pt idx="3880">
                  <c:v>-2.4782305353862939</c:v>
                </c:pt>
                <c:pt idx="3881">
                  <c:v>-2.4782305353862939</c:v>
                </c:pt>
                <c:pt idx="3882">
                  <c:v>-2.4782305353862939</c:v>
                </c:pt>
                <c:pt idx="3883">
                  <c:v>-2.4782305613516544</c:v>
                </c:pt>
                <c:pt idx="3884">
                  <c:v>-2.4782305353862939</c:v>
                </c:pt>
                <c:pt idx="3885">
                  <c:v>-2.4782305353760621</c:v>
                </c:pt>
                <c:pt idx="3886">
                  <c:v>-2.4782305613516544</c:v>
                </c:pt>
                <c:pt idx="3887">
                  <c:v>-2.4782305353862939</c:v>
                </c:pt>
                <c:pt idx="3888">
                  <c:v>-2.4782305353862939</c:v>
                </c:pt>
                <c:pt idx="3889">
                  <c:v>-2.4782305613516544</c:v>
                </c:pt>
                <c:pt idx="3890">
                  <c:v>-2.4782305353862939</c:v>
                </c:pt>
                <c:pt idx="3891">
                  <c:v>-2.4782305353862939</c:v>
                </c:pt>
                <c:pt idx="3892">
                  <c:v>-2.4782305613414226</c:v>
                </c:pt>
                <c:pt idx="3893">
                  <c:v>-2.4782305353862939</c:v>
                </c:pt>
                <c:pt idx="3894">
                  <c:v>-2.4782305353862939</c:v>
                </c:pt>
                <c:pt idx="3895">
                  <c:v>-2.4782305613516544</c:v>
                </c:pt>
                <c:pt idx="3896">
                  <c:v>-2.4782305353862939</c:v>
                </c:pt>
                <c:pt idx="3897">
                  <c:v>-2.4782305353862939</c:v>
                </c:pt>
                <c:pt idx="3898">
                  <c:v>-2.4782305353862939</c:v>
                </c:pt>
                <c:pt idx="3899">
                  <c:v>-2.4782305613516544</c:v>
                </c:pt>
                <c:pt idx="3900">
                  <c:v>-2.4782305353760621</c:v>
                </c:pt>
                <c:pt idx="3901">
                  <c:v>-2.4782305353862939</c:v>
                </c:pt>
                <c:pt idx="3902">
                  <c:v>-2.4782305613516544</c:v>
                </c:pt>
                <c:pt idx="3903">
                  <c:v>-2.4782305353862939</c:v>
                </c:pt>
                <c:pt idx="3904">
                  <c:v>-2.4872829282451931</c:v>
                </c:pt>
                <c:pt idx="3905">
                  <c:v>-2.4872829542951673</c:v>
                </c:pt>
                <c:pt idx="3906">
                  <c:v>-2.4872829282451931</c:v>
                </c:pt>
                <c:pt idx="3907">
                  <c:v>-2.4872829282451931</c:v>
                </c:pt>
                <c:pt idx="3908">
                  <c:v>-2.4872829542951673</c:v>
                </c:pt>
                <c:pt idx="3909">
                  <c:v>-2.4872829282451931</c:v>
                </c:pt>
                <c:pt idx="3910">
                  <c:v>-2.4872829282451931</c:v>
                </c:pt>
                <c:pt idx="3911">
                  <c:v>-2.4872829282451931</c:v>
                </c:pt>
                <c:pt idx="3912">
                  <c:v>-2.4872829542951673</c:v>
                </c:pt>
                <c:pt idx="3913">
                  <c:v>-2.4872829282451931</c:v>
                </c:pt>
                <c:pt idx="3914">
                  <c:v>-2.4872829282451931</c:v>
                </c:pt>
                <c:pt idx="3915">
                  <c:v>-2.4872829542951673</c:v>
                </c:pt>
                <c:pt idx="3916">
                  <c:v>-2.4872829282451931</c:v>
                </c:pt>
                <c:pt idx="3917">
                  <c:v>-2.4872829282451931</c:v>
                </c:pt>
                <c:pt idx="3918">
                  <c:v>-2.4872829543053991</c:v>
                </c:pt>
                <c:pt idx="3919">
                  <c:v>-2.4872829282349613</c:v>
                </c:pt>
                <c:pt idx="3920">
                  <c:v>-2.4872829282451931</c:v>
                </c:pt>
                <c:pt idx="3921">
                  <c:v>-2.4872829543053991</c:v>
                </c:pt>
                <c:pt idx="3922">
                  <c:v>-2.4872829282349613</c:v>
                </c:pt>
                <c:pt idx="3923">
                  <c:v>-2.4872829282451931</c:v>
                </c:pt>
                <c:pt idx="3924">
                  <c:v>-2.4872829543053991</c:v>
                </c:pt>
                <c:pt idx="3925">
                  <c:v>-2.4872829282349613</c:v>
                </c:pt>
                <c:pt idx="3926">
                  <c:v>-2.4872829282451931</c:v>
                </c:pt>
                <c:pt idx="3927">
                  <c:v>-2.4872829282451931</c:v>
                </c:pt>
                <c:pt idx="3928">
                  <c:v>-2.4872829542951673</c:v>
                </c:pt>
                <c:pt idx="3929">
                  <c:v>-2.4872829282451931</c:v>
                </c:pt>
                <c:pt idx="3930">
                  <c:v>-2.4872829282451931</c:v>
                </c:pt>
                <c:pt idx="3931">
                  <c:v>-2.4872829543053991</c:v>
                </c:pt>
                <c:pt idx="3932">
                  <c:v>-2.4872829282349613</c:v>
                </c:pt>
                <c:pt idx="3933">
                  <c:v>-2.4872829282451931</c:v>
                </c:pt>
                <c:pt idx="3934">
                  <c:v>-2.4934738614496914</c:v>
                </c:pt>
                <c:pt idx="3935">
                  <c:v>-2.4934738353348527</c:v>
                </c:pt>
                <c:pt idx="3936">
                  <c:v>-2.4934738353246209</c:v>
                </c:pt>
                <c:pt idx="3937">
                  <c:v>-2.4934738614496914</c:v>
                </c:pt>
                <c:pt idx="3938">
                  <c:v>-2.4934738353348527</c:v>
                </c:pt>
                <c:pt idx="3939">
                  <c:v>-2.4934738353246209</c:v>
                </c:pt>
                <c:pt idx="3940">
                  <c:v>-2.4934738614599232</c:v>
                </c:pt>
                <c:pt idx="3941">
                  <c:v>-2.4934738353246209</c:v>
                </c:pt>
                <c:pt idx="3942">
                  <c:v>-2.4934738353246209</c:v>
                </c:pt>
                <c:pt idx="3943">
                  <c:v>-2.4934738353348527</c:v>
                </c:pt>
                <c:pt idx="3944">
                  <c:v>-2.4934738614496914</c:v>
                </c:pt>
                <c:pt idx="3945">
                  <c:v>-2.4934738353246209</c:v>
                </c:pt>
                <c:pt idx="3946">
                  <c:v>-2.4934738353348527</c:v>
                </c:pt>
                <c:pt idx="3947">
                  <c:v>-2.4934738614496914</c:v>
                </c:pt>
                <c:pt idx="3948">
                  <c:v>-2.4934738353246209</c:v>
                </c:pt>
                <c:pt idx="3949">
                  <c:v>-2.4934738353348527</c:v>
                </c:pt>
                <c:pt idx="3950">
                  <c:v>-2.4934738614496914</c:v>
                </c:pt>
                <c:pt idx="3951">
                  <c:v>-2.4934738353348527</c:v>
                </c:pt>
                <c:pt idx="3952">
                  <c:v>-2.4934738353246209</c:v>
                </c:pt>
                <c:pt idx="3953">
                  <c:v>-2.4934738614496914</c:v>
                </c:pt>
                <c:pt idx="3954">
                  <c:v>-2.4934738353348527</c:v>
                </c:pt>
                <c:pt idx="3955">
                  <c:v>-2.4934738353246209</c:v>
                </c:pt>
                <c:pt idx="3956">
                  <c:v>-2.4934738353246209</c:v>
                </c:pt>
                <c:pt idx="3957">
                  <c:v>-2.4934738614599232</c:v>
                </c:pt>
                <c:pt idx="3958">
                  <c:v>-2.4934738353246209</c:v>
                </c:pt>
                <c:pt idx="3959">
                  <c:v>-2.4934738353348527</c:v>
                </c:pt>
                <c:pt idx="3960">
                  <c:v>-2.4934738614496914</c:v>
                </c:pt>
                <c:pt idx="3961">
                  <c:v>-2.4934738353246209</c:v>
                </c:pt>
                <c:pt idx="3962">
                  <c:v>-2.4934738353348527</c:v>
                </c:pt>
                <c:pt idx="3963">
                  <c:v>-2.4934738614496914</c:v>
                </c:pt>
                <c:pt idx="3964">
                  <c:v>-2.5005083328659823</c:v>
                </c:pt>
                <c:pt idx="3965">
                  <c:v>-2.5005083328659823</c:v>
                </c:pt>
                <c:pt idx="3966">
                  <c:v>-2.5005083590749875</c:v>
                </c:pt>
                <c:pt idx="3967">
                  <c:v>-2.5005083328659823</c:v>
                </c:pt>
                <c:pt idx="3968">
                  <c:v>-2.5005083328659823</c:v>
                </c:pt>
                <c:pt idx="3969">
                  <c:v>-2.5005083590647557</c:v>
                </c:pt>
                <c:pt idx="3970">
                  <c:v>-2.5005083328659823</c:v>
                </c:pt>
                <c:pt idx="3971">
                  <c:v>-2.5005083328762141</c:v>
                </c:pt>
                <c:pt idx="3972">
                  <c:v>-2.5005083328659823</c:v>
                </c:pt>
                <c:pt idx="3973">
                  <c:v>-2.5005083590647557</c:v>
                </c:pt>
                <c:pt idx="3974">
                  <c:v>-2.5005083328659823</c:v>
                </c:pt>
                <c:pt idx="3975">
                  <c:v>-2.5005083328659823</c:v>
                </c:pt>
                <c:pt idx="3976">
                  <c:v>-2.5005083590749875</c:v>
                </c:pt>
                <c:pt idx="3977">
                  <c:v>-2.5005083328659823</c:v>
                </c:pt>
                <c:pt idx="3978">
                  <c:v>-2.5005083328659823</c:v>
                </c:pt>
                <c:pt idx="3979">
                  <c:v>-2.5005083590647557</c:v>
                </c:pt>
                <c:pt idx="3980">
                  <c:v>-2.5005083328659823</c:v>
                </c:pt>
                <c:pt idx="3981">
                  <c:v>-2.5005083328762141</c:v>
                </c:pt>
                <c:pt idx="3982">
                  <c:v>-2.5005083590647557</c:v>
                </c:pt>
                <c:pt idx="3983">
                  <c:v>-2.5005083328659823</c:v>
                </c:pt>
                <c:pt idx="3984">
                  <c:v>-2.5005083328659823</c:v>
                </c:pt>
                <c:pt idx="3985">
                  <c:v>-2.5005083590647557</c:v>
                </c:pt>
                <c:pt idx="3986">
                  <c:v>-2.5005083328762141</c:v>
                </c:pt>
                <c:pt idx="3987">
                  <c:v>-2.5005083328659823</c:v>
                </c:pt>
                <c:pt idx="3988">
                  <c:v>-2.5005083328659823</c:v>
                </c:pt>
                <c:pt idx="3989">
                  <c:v>-2.5005083590647557</c:v>
                </c:pt>
                <c:pt idx="3990">
                  <c:v>-2.5005083328659823</c:v>
                </c:pt>
                <c:pt idx="3991">
                  <c:v>-2.5005083328762141</c:v>
                </c:pt>
                <c:pt idx="3992">
                  <c:v>-2.5005083590647557</c:v>
                </c:pt>
                <c:pt idx="3993">
                  <c:v>-2.5005083328659823</c:v>
                </c:pt>
                <c:pt idx="3994">
                  <c:v>-2.5081572918470685</c:v>
                </c:pt>
                <c:pt idx="3995">
                  <c:v>-2.5081573181259831</c:v>
                </c:pt>
                <c:pt idx="3996">
                  <c:v>-2.5081572918573003</c:v>
                </c:pt>
                <c:pt idx="3997">
                  <c:v>-2.5081572918470685</c:v>
                </c:pt>
                <c:pt idx="3998">
                  <c:v>-2.5081573181259831</c:v>
                </c:pt>
                <c:pt idx="3999">
                  <c:v>-2.5081572918470685</c:v>
                </c:pt>
                <c:pt idx="4000">
                  <c:v>-2.5081572918573003</c:v>
                </c:pt>
                <c:pt idx="4001">
                  <c:v>-2.5081572918470685</c:v>
                </c:pt>
                <c:pt idx="4002">
                  <c:v>-2.5081573181259831</c:v>
                </c:pt>
                <c:pt idx="4003">
                  <c:v>-2.5081572918470685</c:v>
                </c:pt>
                <c:pt idx="4004">
                  <c:v>-2.5081572918573003</c:v>
                </c:pt>
                <c:pt idx="4005">
                  <c:v>-2.5081573181259831</c:v>
                </c:pt>
                <c:pt idx="4006">
                  <c:v>-2.5081572918470685</c:v>
                </c:pt>
                <c:pt idx="4007">
                  <c:v>-2.5081572918470685</c:v>
                </c:pt>
                <c:pt idx="4008">
                  <c:v>-2.5081573181362149</c:v>
                </c:pt>
                <c:pt idx="4009">
                  <c:v>-2.5081572918470685</c:v>
                </c:pt>
                <c:pt idx="4010">
                  <c:v>-2.5081572918470685</c:v>
                </c:pt>
                <c:pt idx="4011">
                  <c:v>-2.5081573181259831</c:v>
                </c:pt>
                <c:pt idx="4012">
                  <c:v>-2.5081572918470685</c:v>
                </c:pt>
                <c:pt idx="4013">
                  <c:v>-2.5081572918573003</c:v>
                </c:pt>
                <c:pt idx="4014">
                  <c:v>-2.5081573181259831</c:v>
                </c:pt>
                <c:pt idx="4015">
                  <c:v>-2.5081572918470685</c:v>
                </c:pt>
                <c:pt idx="4016">
                  <c:v>-2.5081572918470685</c:v>
                </c:pt>
                <c:pt idx="4017">
                  <c:v>-2.5081572918573003</c:v>
                </c:pt>
                <c:pt idx="4018">
                  <c:v>-2.5081573181259831</c:v>
                </c:pt>
                <c:pt idx="4019">
                  <c:v>-2.5081572918470685</c:v>
                </c:pt>
                <c:pt idx="4020">
                  <c:v>-2.5081572918470685</c:v>
                </c:pt>
                <c:pt idx="4021">
                  <c:v>-2.5081573181362149</c:v>
                </c:pt>
                <c:pt idx="4022">
                  <c:v>-2.5081572918470685</c:v>
                </c:pt>
                <c:pt idx="4023">
                  <c:v>-2.5081572918470685</c:v>
                </c:pt>
                <c:pt idx="4024">
                  <c:v>-2.5232921384495932</c:v>
                </c:pt>
                <c:pt idx="4025">
                  <c:v>-2.5232921120018736</c:v>
                </c:pt>
                <c:pt idx="4026">
                  <c:v>-2.5232921120121055</c:v>
                </c:pt>
                <c:pt idx="4027">
                  <c:v>-2.5232921384393614</c:v>
                </c:pt>
                <c:pt idx="4028">
                  <c:v>-2.5232921120121055</c:v>
                </c:pt>
                <c:pt idx="4029">
                  <c:v>-2.5232921120018736</c:v>
                </c:pt>
                <c:pt idx="4030">
                  <c:v>-2.5232921384495932</c:v>
                </c:pt>
                <c:pt idx="4031">
                  <c:v>-2.5232921120018736</c:v>
                </c:pt>
                <c:pt idx="4032">
                  <c:v>-2.5232921120121055</c:v>
                </c:pt>
                <c:pt idx="4033">
                  <c:v>-2.5232921120018736</c:v>
                </c:pt>
                <c:pt idx="4034">
                  <c:v>-2.5232921384495932</c:v>
                </c:pt>
                <c:pt idx="4035">
                  <c:v>-2.5232921120018736</c:v>
                </c:pt>
                <c:pt idx="4036">
                  <c:v>-2.5232921120121055</c:v>
                </c:pt>
                <c:pt idx="4037">
                  <c:v>-2.5232921384393614</c:v>
                </c:pt>
                <c:pt idx="4038">
                  <c:v>-2.5232921120121055</c:v>
                </c:pt>
                <c:pt idx="4039">
                  <c:v>-2.5232921120121055</c:v>
                </c:pt>
                <c:pt idx="4040">
                  <c:v>-2.5232921384393614</c:v>
                </c:pt>
                <c:pt idx="4041">
                  <c:v>-2.5232921120121055</c:v>
                </c:pt>
                <c:pt idx="4042">
                  <c:v>-2.5232921120018736</c:v>
                </c:pt>
                <c:pt idx="4043">
                  <c:v>-2.5232921384495932</c:v>
                </c:pt>
                <c:pt idx="4044">
                  <c:v>-2.5232921120018736</c:v>
                </c:pt>
                <c:pt idx="4045">
                  <c:v>-2.5232921120121055</c:v>
                </c:pt>
                <c:pt idx="4046">
                  <c:v>-2.5232921120018736</c:v>
                </c:pt>
                <c:pt idx="4047">
                  <c:v>-2.5232921384495932</c:v>
                </c:pt>
                <c:pt idx="4048">
                  <c:v>-2.5232921120018736</c:v>
                </c:pt>
                <c:pt idx="4049">
                  <c:v>-2.5232921120121055</c:v>
                </c:pt>
                <c:pt idx="4050">
                  <c:v>-2.5232921384393614</c:v>
                </c:pt>
                <c:pt idx="4051">
                  <c:v>-2.5232921120121055</c:v>
                </c:pt>
                <c:pt idx="4052">
                  <c:v>-2.5232921120018736</c:v>
                </c:pt>
                <c:pt idx="4053">
                  <c:v>-2.5232921384495932</c:v>
                </c:pt>
                <c:pt idx="4054">
                  <c:v>-2.5487093139274073</c:v>
                </c:pt>
                <c:pt idx="4055">
                  <c:v>-2.5487093139376391</c:v>
                </c:pt>
                <c:pt idx="4056">
                  <c:v>-2.5487093406312007</c:v>
                </c:pt>
                <c:pt idx="4057">
                  <c:v>-2.5487093139274073</c:v>
                </c:pt>
                <c:pt idx="4058">
                  <c:v>-2.5487093139274073</c:v>
                </c:pt>
                <c:pt idx="4059">
                  <c:v>-2.5487093406414325</c:v>
                </c:pt>
                <c:pt idx="4060">
                  <c:v>-2.5487093139274073</c:v>
                </c:pt>
                <c:pt idx="4061">
                  <c:v>-2.5487093139274073</c:v>
                </c:pt>
                <c:pt idx="4062">
                  <c:v>-2.5487093139376391</c:v>
                </c:pt>
                <c:pt idx="4063">
                  <c:v>-2.5487093406312007</c:v>
                </c:pt>
                <c:pt idx="4064">
                  <c:v>-2.5487093139274073</c:v>
                </c:pt>
                <c:pt idx="4065">
                  <c:v>-2.5487093139376391</c:v>
                </c:pt>
                <c:pt idx="4066">
                  <c:v>-2.5487093406312007</c:v>
                </c:pt>
                <c:pt idx="4067">
                  <c:v>-2.5487093139274073</c:v>
                </c:pt>
                <c:pt idx="4068">
                  <c:v>-2.5487093139376391</c:v>
                </c:pt>
                <c:pt idx="4069">
                  <c:v>-2.5487093406312007</c:v>
                </c:pt>
                <c:pt idx="4070">
                  <c:v>-2.5487093139274073</c:v>
                </c:pt>
                <c:pt idx="4071">
                  <c:v>-2.5487093139274073</c:v>
                </c:pt>
                <c:pt idx="4072">
                  <c:v>-2.5487093406414325</c:v>
                </c:pt>
                <c:pt idx="4073">
                  <c:v>-2.5487093139274073</c:v>
                </c:pt>
                <c:pt idx="4074">
                  <c:v>-2.5487093139274073</c:v>
                </c:pt>
                <c:pt idx="4075">
                  <c:v>-2.5487093406414325</c:v>
                </c:pt>
                <c:pt idx="4076">
                  <c:v>-2.5487093139274073</c:v>
                </c:pt>
                <c:pt idx="4077">
                  <c:v>-2.5487093139274073</c:v>
                </c:pt>
                <c:pt idx="4078">
                  <c:v>-2.5487093139274073</c:v>
                </c:pt>
                <c:pt idx="4079">
                  <c:v>-2.5487093406414325</c:v>
                </c:pt>
                <c:pt idx="4080">
                  <c:v>-2.5487093139274073</c:v>
                </c:pt>
                <c:pt idx="4081">
                  <c:v>-2.5487093139274073</c:v>
                </c:pt>
                <c:pt idx="4082">
                  <c:v>-2.5487093406414325</c:v>
                </c:pt>
                <c:pt idx="4083">
                  <c:v>-2.5487093139274073</c:v>
                </c:pt>
                <c:pt idx="4084">
                  <c:v>-2.5803107561168108</c:v>
                </c:pt>
                <c:pt idx="4085">
                  <c:v>-2.5803107831619365</c:v>
                </c:pt>
                <c:pt idx="4086">
                  <c:v>-2.5803107561168108</c:v>
                </c:pt>
                <c:pt idx="4087">
                  <c:v>-2.5803107561270426</c:v>
                </c:pt>
                <c:pt idx="4088">
                  <c:v>-2.5803107831517047</c:v>
                </c:pt>
                <c:pt idx="4089">
                  <c:v>-2.5803107561270426</c:v>
                </c:pt>
                <c:pt idx="4090">
                  <c:v>-2.5803107561168108</c:v>
                </c:pt>
                <c:pt idx="4091">
                  <c:v>-2.5803107561168108</c:v>
                </c:pt>
                <c:pt idx="4092">
                  <c:v>-2.5803107831619365</c:v>
                </c:pt>
                <c:pt idx="4093">
                  <c:v>-2.5803107561168108</c:v>
                </c:pt>
                <c:pt idx="4094">
                  <c:v>-2.5803107561270426</c:v>
                </c:pt>
                <c:pt idx="4095">
                  <c:v>-2.5803107831517047</c:v>
                </c:pt>
                <c:pt idx="4096">
                  <c:v>-2.5803107561270426</c:v>
                </c:pt>
                <c:pt idx="4097">
                  <c:v>-2.5803107561168108</c:v>
                </c:pt>
                <c:pt idx="4098">
                  <c:v>-2.5803107831517047</c:v>
                </c:pt>
                <c:pt idx="4099">
                  <c:v>-2.5803107561270426</c:v>
                </c:pt>
                <c:pt idx="4100">
                  <c:v>-2.5803107561168108</c:v>
                </c:pt>
                <c:pt idx="4101">
                  <c:v>-2.5803107831619365</c:v>
                </c:pt>
                <c:pt idx="4102">
                  <c:v>-2.5803107561168108</c:v>
                </c:pt>
                <c:pt idx="4103">
                  <c:v>-2.5803107561270426</c:v>
                </c:pt>
                <c:pt idx="4104">
                  <c:v>-2.5803107831517047</c:v>
                </c:pt>
                <c:pt idx="4105">
                  <c:v>-2.5803107561270426</c:v>
                </c:pt>
                <c:pt idx="4106">
                  <c:v>-2.5803107561168108</c:v>
                </c:pt>
                <c:pt idx="4107">
                  <c:v>-2.5803107561168108</c:v>
                </c:pt>
                <c:pt idx="4108">
                  <c:v>-2.5803107831619365</c:v>
                </c:pt>
                <c:pt idx="4109">
                  <c:v>-2.5803107561168108</c:v>
                </c:pt>
                <c:pt idx="4110">
                  <c:v>-2.5803107561270426</c:v>
                </c:pt>
                <c:pt idx="4111">
                  <c:v>-2.5803107831517047</c:v>
                </c:pt>
                <c:pt idx="4112">
                  <c:v>-2.5803107561270426</c:v>
                </c:pt>
                <c:pt idx="4113">
                  <c:v>-2.5803107561168108</c:v>
                </c:pt>
                <c:pt idx="4114">
                  <c:v>-2.6132486703852384</c:v>
                </c:pt>
                <c:pt idx="4115">
                  <c:v>-2.6132486430154738</c:v>
                </c:pt>
                <c:pt idx="4116">
                  <c:v>-2.613248643005242</c:v>
                </c:pt>
                <c:pt idx="4117">
                  <c:v>-2.6132486703954703</c:v>
                </c:pt>
                <c:pt idx="4118">
                  <c:v>-2.613248643005242</c:v>
                </c:pt>
                <c:pt idx="4119">
                  <c:v>-2.6132486430154738</c:v>
                </c:pt>
                <c:pt idx="4120">
                  <c:v>-2.6132486703852384</c:v>
                </c:pt>
                <c:pt idx="4121">
                  <c:v>-2.6132486430154738</c:v>
                </c:pt>
                <c:pt idx="4122">
                  <c:v>-2.613248643005242</c:v>
                </c:pt>
                <c:pt idx="4123">
                  <c:v>-2.6132486430154738</c:v>
                </c:pt>
                <c:pt idx="4124">
                  <c:v>-2.6132486703852384</c:v>
                </c:pt>
                <c:pt idx="4125">
                  <c:v>-2.6132486430154738</c:v>
                </c:pt>
                <c:pt idx="4126">
                  <c:v>-2.613248643005242</c:v>
                </c:pt>
                <c:pt idx="4127">
                  <c:v>-2.6132486703954703</c:v>
                </c:pt>
                <c:pt idx="4128">
                  <c:v>-2.613248643005242</c:v>
                </c:pt>
                <c:pt idx="4129">
                  <c:v>-2.613248643005242</c:v>
                </c:pt>
                <c:pt idx="4130">
                  <c:v>-2.6132486703954703</c:v>
                </c:pt>
                <c:pt idx="4131">
                  <c:v>-2.613248643005242</c:v>
                </c:pt>
                <c:pt idx="4132">
                  <c:v>-2.6132486430154738</c:v>
                </c:pt>
                <c:pt idx="4133">
                  <c:v>-2.6132486703852384</c:v>
                </c:pt>
                <c:pt idx="4134">
                  <c:v>-2.6132486430154738</c:v>
                </c:pt>
                <c:pt idx="4135">
                  <c:v>-2.613248643005242</c:v>
                </c:pt>
                <c:pt idx="4136">
                  <c:v>-2.6132486430154738</c:v>
                </c:pt>
                <c:pt idx="4137">
                  <c:v>-2.6132486703852384</c:v>
                </c:pt>
                <c:pt idx="4138">
                  <c:v>-2.6132486430154738</c:v>
                </c:pt>
                <c:pt idx="4139">
                  <c:v>-2.613248643005242</c:v>
                </c:pt>
                <c:pt idx="4140">
                  <c:v>-2.6132486703954703</c:v>
                </c:pt>
                <c:pt idx="4141">
                  <c:v>-2.613248643005242</c:v>
                </c:pt>
                <c:pt idx="4142">
                  <c:v>-2.6132486430154738</c:v>
                </c:pt>
                <c:pt idx="4143">
                  <c:v>-2.6132486703852384</c:v>
                </c:pt>
                <c:pt idx="4144">
                  <c:v>-2.6456873588714247</c:v>
                </c:pt>
                <c:pt idx="4145">
                  <c:v>-2.6456873588816565</c:v>
                </c:pt>
                <c:pt idx="4146">
                  <c:v>-2.6456873865912942</c:v>
                </c:pt>
                <c:pt idx="4147">
                  <c:v>-2.6456873588714247</c:v>
                </c:pt>
                <c:pt idx="4148">
                  <c:v>-2.6456873588714247</c:v>
                </c:pt>
                <c:pt idx="4149">
                  <c:v>-2.645687386601526</c:v>
                </c:pt>
                <c:pt idx="4150">
                  <c:v>-2.6456873588714247</c:v>
                </c:pt>
                <c:pt idx="4151">
                  <c:v>-2.6456873588714247</c:v>
                </c:pt>
                <c:pt idx="4152">
                  <c:v>-2.6456873588816565</c:v>
                </c:pt>
                <c:pt idx="4153">
                  <c:v>-2.6456873865912942</c:v>
                </c:pt>
                <c:pt idx="4154">
                  <c:v>-2.6456873588714247</c:v>
                </c:pt>
                <c:pt idx="4155">
                  <c:v>-2.6456873588816565</c:v>
                </c:pt>
                <c:pt idx="4156">
                  <c:v>-2.6456873865912942</c:v>
                </c:pt>
                <c:pt idx="4157">
                  <c:v>-2.6456873588714247</c:v>
                </c:pt>
                <c:pt idx="4158">
                  <c:v>-2.6456873588816565</c:v>
                </c:pt>
                <c:pt idx="4159">
                  <c:v>-2.6456873865912942</c:v>
                </c:pt>
                <c:pt idx="4160">
                  <c:v>-2.6456873588714247</c:v>
                </c:pt>
                <c:pt idx="4161">
                  <c:v>-2.6456873588714247</c:v>
                </c:pt>
                <c:pt idx="4162">
                  <c:v>-2.645687386601526</c:v>
                </c:pt>
                <c:pt idx="4163">
                  <c:v>-2.6456873588714247</c:v>
                </c:pt>
                <c:pt idx="4164">
                  <c:v>-2.6456873588714247</c:v>
                </c:pt>
                <c:pt idx="4165">
                  <c:v>-2.645687386601526</c:v>
                </c:pt>
                <c:pt idx="4166">
                  <c:v>-2.6456873588714247</c:v>
                </c:pt>
                <c:pt idx="4167">
                  <c:v>-2.6456873588714247</c:v>
                </c:pt>
                <c:pt idx="4168">
                  <c:v>-2.6456873588714247</c:v>
                </c:pt>
                <c:pt idx="4169">
                  <c:v>-2.645687386601526</c:v>
                </c:pt>
                <c:pt idx="4170">
                  <c:v>-2.6456873588714247</c:v>
                </c:pt>
                <c:pt idx="4171">
                  <c:v>-2.6456873588714247</c:v>
                </c:pt>
                <c:pt idx="4172">
                  <c:v>-2.645687386601526</c:v>
                </c:pt>
                <c:pt idx="4173">
                  <c:v>-2.6456873588714247</c:v>
                </c:pt>
                <c:pt idx="4174">
                  <c:v>-2.6725798737711317</c:v>
                </c:pt>
                <c:pt idx="4175">
                  <c:v>-2.6725799017727643</c:v>
                </c:pt>
                <c:pt idx="4176">
                  <c:v>-2.6725798737711317</c:v>
                </c:pt>
                <c:pt idx="4177">
                  <c:v>-2.6725798737711317</c:v>
                </c:pt>
                <c:pt idx="4178">
                  <c:v>-2.6725799017727643</c:v>
                </c:pt>
                <c:pt idx="4179">
                  <c:v>-2.6725798737711317</c:v>
                </c:pt>
                <c:pt idx="4180">
                  <c:v>-2.6725798737711317</c:v>
                </c:pt>
                <c:pt idx="4181">
                  <c:v>-2.6725798737711317</c:v>
                </c:pt>
                <c:pt idx="4182">
                  <c:v>-2.6725799017727643</c:v>
                </c:pt>
                <c:pt idx="4183">
                  <c:v>-2.6725798737711317</c:v>
                </c:pt>
                <c:pt idx="4184">
                  <c:v>-2.6725798737711317</c:v>
                </c:pt>
                <c:pt idx="4185">
                  <c:v>-2.6725799017727643</c:v>
                </c:pt>
                <c:pt idx="4186">
                  <c:v>-2.6725798737711317</c:v>
                </c:pt>
                <c:pt idx="4187">
                  <c:v>-2.6725798737711317</c:v>
                </c:pt>
                <c:pt idx="4188">
                  <c:v>-2.6725799017829961</c:v>
                </c:pt>
                <c:pt idx="4189">
                  <c:v>-2.6725798737711317</c:v>
                </c:pt>
                <c:pt idx="4190">
                  <c:v>-2.6725798737711317</c:v>
                </c:pt>
                <c:pt idx="4191">
                  <c:v>-2.6725799017727643</c:v>
                </c:pt>
                <c:pt idx="4192">
                  <c:v>-2.6725798737711317</c:v>
                </c:pt>
                <c:pt idx="4193">
                  <c:v>-2.6725798737711317</c:v>
                </c:pt>
                <c:pt idx="4194">
                  <c:v>-2.6725799017727643</c:v>
                </c:pt>
                <c:pt idx="4195">
                  <c:v>-2.6725798737711317</c:v>
                </c:pt>
                <c:pt idx="4196">
                  <c:v>-2.6725798737711317</c:v>
                </c:pt>
                <c:pt idx="4197">
                  <c:v>-2.6725798737711317</c:v>
                </c:pt>
                <c:pt idx="4198">
                  <c:v>-2.6725799017727643</c:v>
                </c:pt>
                <c:pt idx="4199">
                  <c:v>-2.6725798737711317</c:v>
                </c:pt>
                <c:pt idx="4200">
                  <c:v>-2.6725798737711317</c:v>
                </c:pt>
                <c:pt idx="4201">
                  <c:v>-2.6725799017727643</c:v>
                </c:pt>
                <c:pt idx="4202">
                  <c:v>-2.6725798737711317</c:v>
                </c:pt>
                <c:pt idx="4203">
                  <c:v>-2.6725798737711317</c:v>
                </c:pt>
                <c:pt idx="4204">
                  <c:v>-2.6971443028237783</c:v>
                </c:pt>
                <c:pt idx="4205">
                  <c:v>-2.6971442745647756</c:v>
                </c:pt>
                <c:pt idx="4206">
                  <c:v>-2.6971442745545438</c:v>
                </c:pt>
                <c:pt idx="4207">
                  <c:v>-2.6971443028237783</c:v>
                </c:pt>
                <c:pt idx="4208">
                  <c:v>-2.6971442745647756</c:v>
                </c:pt>
                <c:pt idx="4209">
                  <c:v>-2.6971442745647756</c:v>
                </c:pt>
                <c:pt idx="4210">
                  <c:v>-2.6971443028135464</c:v>
                </c:pt>
                <c:pt idx="4211">
                  <c:v>-2.6971442745647756</c:v>
                </c:pt>
                <c:pt idx="4212">
                  <c:v>-2.6971442745647756</c:v>
                </c:pt>
                <c:pt idx="4213">
                  <c:v>-2.6971442745647756</c:v>
                </c:pt>
                <c:pt idx="4214">
                  <c:v>-2.6971443028135464</c:v>
                </c:pt>
                <c:pt idx="4215">
                  <c:v>-2.6971442745647756</c:v>
                </c:pt>
                <c:pt idx="4216">
                  <c:v>-2.6971442745647756</c:v>
                </c:pt>
                <c:pt idx="4217">
                  <c:v>-2.6971443028237783</c:v>
                </c:pt>
                <c:pt idx="4218">
                  <c:v>-2.6971442745545438</c:v>
                </c:pt>
                <c:pt idx="4219">
                  <c:v>-2.6971442745647756</c:v>
                </c:pt>
                <c:pt idx="4220">
                  <c:v>-2.6971443028237783</c:v>
                </c:pt>
                <c:pt idx="4221">
                  <c:v>-2.6971442745647756</c:v>
                </c:pt>
                <c:pt idx="4222">
                  <c:v>-2.6971442745647756</c:v>
                </c:pt>
                <c:pt idx="4223">
                  <c:v>-2.6971443028135464</c:v>
                </c:pt>
                <c:pt idx="4224">
                  <c:v>-2.6971442745647756</c:v>
                </c:pt>
                <c:pt idx="4225">
                  <c:v>-2.6971442745647756</c:v>
                </c:pt>
                <c:pt idx="4226">
                  <c:v>-2.6971442745647756</c:v>
                </c:pt>
                <c:pt idx="4227">
                  <c:v>-2.6971443028135464</c:v>
                </c:pt>
                <c:pt idx="4228">
                  <c:v>-2.6971442745647756</c:v>
                </c:pt>
                <c:pt idx="4229">
                  <c:v>-2.6971442745647756</c:v>
                </c:pt>
                <c:pt idx="4230">
                  <c:v>-2.6971443028237783</c:v>
                </c:pt>
                <c:pt idx="4231">
                  <c:v>-2.6971442745545438</c:v>
                </c:pt>
                <c:pt idx="4232">
                  <c:v>-2.6971442745647756</c:v>
                </c:pt>
                <c:pt idx="4233">
                  <c:v>-2.6971443028237783</c:v>
                </c:pt>
                <c:pt idx="4234">
                  <c:v>-2.7191921281400169</c:v>
                </c:pt>
                <c:pt idx="4235">
                  <c:v>-2.7191921281502487</c:v>
                </c:pt>
                <c:pt idx="4236">
                  <c:v>-2.7191921566300232</c:v>
                </c:pt>
                <c:pt idx="4237">
                  <c:v>-2.7191921281502487</c:v>
                </c:pt>
                <c:pt idx="4238">
                  <c:v>-2.7191921281400169</c:v>
                </c:pt>
                <c:pt idx="4239">
                  <c:v>-2.719192156640255</c:v>
                </c:pt>
                <c:pt idx="4240">
                  <c:v>-2.7191921281400169</c:v>
                </c:pt>
                <c:pt idx="4241">
                  <c:v>-2.7191921281400169</c:v>
                </c:pt>
                <c:pt idx="4242">
                  <c:v>-2.7191921281502487</c:v>
                </c:pt>
                <c:pt idx="4243">
                  <c:v>-2.7191921566300232</c:v>
                </c:pt>
                <c:pt idx="4244">
                  <c:v>-2.7191921281502487</c:v>
                </c:pt>
                <c:pt idx="4245">
                  <c:v>-2.7191921281400169</c:v>
                </c:pt>
                <c:pt idx="4246">
                  <c:v>-2.719192156640255</c:v>
                </c:pt>
                <c:pt idx="4247">
                  <c:v>-2.7191921281400169</c:v>
                </c:pt>
                <c:pt idx="4248">
                  <c:v>-2.7191921281502487</c:v>
                </c:pt>
                <c:pt idx="4249">
                  <c:v>-2.7191921566300232</c:v>
                </c:pt>
                <c:pt idx="4250">
                  <c:v>-2.7191921281400169</c:v>
                </c:pt>
                <c:pt idx="4251">
                  <c:v>-2.7191921281502487</c:v>
                </c:pt>
                <c:pt idx="4252">
                  <c:v>-2.7191921566300232</c:v>
                </c:pt>
                <c:pt idx="4253">
                  <c:v>-2.7191921281502487</c:v>
                </c:pt>
                <c:pt idx="4254">
                  <c:v>-2.7191921281400169</c:v>
                </c:pt>
                <c:pt idx="4255">
                  <c:v>-2.719192156640255</c:v>
                </c:pt>
                <c:pt idx="4256">
                  <c:v>-2.7191921281400169</c:v>
                </c:pt>
                <c:pt idx="4257">
                  <c:v>-2.7191921281400169</c:v>
                </c:pt>
                <c:pt idx="4258">
                  <c:v>-2.7191921281502487</c:v>
                </c:pt>
                <c:pt idx="4259">
                  <c:v>-2.7191921566300232</c:v>
                </c:pt>
                <c:pt idx="4260">
                  <c:v>-2.7191921281502487</c:v>
                </c:pt>
                <c:pt idx="4261">
                  <c:v>-2.7191921281400169</c:v>
                </c:pt>
                <c:pt idx="4262">
                  <c:v>-2.719192156640255</c:v>
                </c:pt>
                <c:pt idx="4263">
                  <c:v>-2.7191921281400169</c:v>
                </c:pt>
                <c:pt idx="4264">
                  <c:v>-2.73719357859013</c:v>
                </c:pt>
                <c:pt idx="4265">
                  <c:v>-2.7371936072789764</c:v>
                </c:pt>
                <c:pt idx="4266">
                  <c:v>-2.73719357859013</c:v>
                </c:pt>
                <c:pt idx="4267">
                  <c:v>-2.73719357859013</c:v>
                </c:pt>
                <c:pt idx="4268">
                  <c:v>-2.7371936072687446</c:v>
                </c:pt>
                <c:pt idx="4269">
                  <c:v>-2.7371935786003618</c:v>
                </c:pt>
                <c:pt idx="4270">
                  <c:v>-2.73719357859013</c:v>
                </c:pt>
                <c:pt idx="4271">
                  <c:v>-2.73719357859013</c:v>
                </c:pt>
                <c:pt idx="4272">
                  <c:v>-2.7371936072789764</c:v>
                </c:pt>
                <c:pt idx="4273">
                  <c:v>-2.73719357859013</c:v>
                </c:pt>
                <c:pt idx="4274">
                  <c:v>-2.73719357859013</c:v>
                </c:pt>
                <c:pt idx="4275">
                  <c:v>-2.7371936072789764</c:v>
                </c:pt>
                <c:pt idx="4276">
                  <c:v>-2.73719357859013</c:v>
                </c:pt>
                <c:pt idx="4277">
                  <c:v>-2.73719357859013</c:v>
                </c:pt>
                <c:pt idx="4278">
                  <c:v>-2.7371936072789764</c:v>
                </c:pt>
                <c:pt idx="4279">
                  <c:v>-2.73719357859013</c:v>
                </c:pt>
                <c:pt idx="4280">
                  <c:v>-2.73719357859013</c:v>
                </c:pt>
                <c:pt idx="4281">
                  <c:v>-2.7371936072687446</c:v>
                </c:pt>
                <c:pt idx="4282">
                  <c:v>-2.7371935786003618</c:v>
                </c:pt>
                <c:pt idx="4283">
                  <c:v>-2.73719357859013</c:v>
                </c:pt>
                <c:pt idx="4284">
                  <c:v>-2.7371936072687446</c:v>
                </c:pt>
                <c:pt idx="4285">
                  <c:v>-2.7371935786003618</c:v>
                </c:pt>
                <c:pt idx="4286">
                  <c:v>-2.73719357859013</c:v>
                </c:pt>
                <c:pt idx="4287">
                  <c:v>-2.73719357859013</c:v>
                </c:pt>
                <c:pt idx="4288">
                  <c:v>-2.7371936072687446</c:v>
                </c:pt>
                <c:pt idx="4289">
                  <c:v>-2.7371935786003618</c:v>
                </c:pt>
                <c:pt idx="4290">
                  <c:v>-2.73719357859013</c:v>
                </c:pt>
                <c:pt idx="4291">
                  <c:v>-2.7371936072687446</c:v>
                </c:pt>
                <c:pt idx="4292">
                  <c:v>-2.7371935786003618</c:v>
                </c:pt>
                <c:pt idx="4293">
                  <c:v>-2.73719357859013</c:v>
                </c:pt>
                <c:pt idx="4294">
                  <c:v>-2.7582903032314716</c:v>
                </c:pt>
                <c:pt idx="4295">
                  <c:v>-2.7582902743215869</c:v>
                </c:pt>
                <c:pt idx="4296">
                  <c:v>-2.7582902743318187</c:v>
                </c:pt>
                <c:pt idx="4297">
                  <c:v>-2.7582903032314716</c:v>
                </c:pt>
                <c:pt idx="4298">
                  <c:v>-2.7582902743318187</c:v>
                </c:pt>
                <c:pt idx="4299">
                  <c:v>-2.7582902743215869</c:v>
                </c:pt>
                <c:pt idx="4300">
                  <c:v>-2.7582903032314716</c:v>
                </c:pt>
                <c:pt idx="4301">
                  <c:v>-2.7582902743318187</c:v>
                </c:pt>
                <c:pt idx="4302">
                  <c:v>-2.7582902743215869</c:v>
                </c:pt>
                <c:pt idx="4303">
                  <c:v>-2.7582902743318187</c:v>
                </c:pt>
                <c:pt idx="4304">
                  <c:v>-2.7582903032314716</c:v>
                </c:pt>
                <c:pt idx="4305">
                  <c:v>-2.7582902743215869</c:v>
                </c:pt>
                <c:pt idx="4306">
                  <c:v>-2.7582902743318187</c:v>
                </c:pt>
                <c:pt idx="4307">
                  <c:v>-2.7582903032314716</c:v>
                </c:pt>
                <c:pt idx="4308">
                  <c:v>-2.7582902743215869</c:v>
                </c:pt>
                <c:pt idx="4309">
                  <c:v>-2.7582902743318187</c:v>
                </c:pt>
                <c:pt idx="4310">
                  <c:v>-2.7582903032314716</c:v>
                </c:pt>
                <c:pt idx="4311">
                  <c:v>-2.7582902743318187</c:v>
                </c:pt>
                <c:pt idx="4312">
                  <c:v>-2.7582902743215869</c:v>
                </c:pt>
                <c:pt idx="4313">
                  <c:v>-2.7582903032314716</c:v>
                </c:pt>
                <c:pt idx="4314">
                  <c:v>-2.7582902743318187</c:v>
                </c:pt>
                <c:pt idx="4315">
                  <c:v>-2.7582902743215869</c:v>
                </c:pt>
                <c:pt idx="4316">
                  <c:v>-2.7582902743318187</c:v>
                </c:pt>
                <c:pt idx="4317">
                  <c:v>-2.7582903032314716</c:v>
                </c:pt>
                <c:pt idx="4318">
                  <c:v>-2.7582902743318187</c:v>
                </c:pt>
                <c:pt idx="4319">
                  <c:v>-2.7582902743215869</c:v>
                </c:pt>
                <c:pt idx="4320">
                  <c:v>-2.7582903032314716</c:v>
                </c:pt>
                <c:pt idx="4321">
                  <c:v>-2.7582902743318187</c:v>
                </c:pt>
                <c:pt idx="4322">
                  <c:v>-2.7582902743215869</c:v>
                </c:pt>
                <c:pt idx="4323">
                  <c:v>-2.7582903032314716</c:v>
                </c:pt>
                <c:pt idx="4324">
                  <c:v>-2.7882037461718734</c:v>
                </c:pt>
                <c:pt idx="4325">
                  <c:v>-2.7882037461616416</c:v>
                </c:pt>
                <c:pt idx="4326">
                  <c:v>-2.7882037753849409</c:v>
                </c:pt>
                <c:pt idx="4327">
                  <c:v>-2.7882037461616416</c:v>
                </c:pt>
                <c:pt idx="4328">
                  <c:v>-2.7882037461718734</c:v>
                </c:pt>
                <c:pt idx="4329">
                  <c:v>-2.7882037753747091</c:v>
                </c:pt>
                <c:pt idx="4330">
                  <c:v>-2.7882037461718734</c:v>
                </c:pt>
                <c:pt idx="4331">
                  <c:v>-2.7882037461718734</c:v>
                </c:pt>
                <c:pt idx="4332">
                  <c:v>-2.7882037461616416</c:v>
                </c:pt>
                <c:pt idx="4333">
                  <c:v>-2.7882037753849409</c:v>
                </c:pt>
                <c:pt idx="4334">
                  <c:v>-2.7882037461616416</c:v>
                </c:pt>
                <c:pt idx="4335">
                  <c:v>-2.7882037461718734</c:v>
                </c:pt>
                <c:pt idx="4336">
                  <c:v>-2.7882037753747091</c:v>
                </c:pt>
                <c:pt idx="4337">
                  <c:v>-2.7882037461718734</c:v>
                </c:pt>
                <c:pt idx="4338">
                  <c:v>-2.7882037461718734</c:v>
                </c:pt>
                <c:pt idx="4339">
                  <c:v>-2.7882037753747091</c:v>
                </c:pt>
                <c:pt idx="4340">
                  <c:v>-2.7882037461718734</c:v>
                </c:pt>
                <c:pt idx="4341">
                  <c:v>-2.7882037461616416</c:v>
                </c:pt>
                <c:pt idx="4342">
                  <c:v>-2.7882037753849409</c:v>
                </c:pt>
                <c:pt idx="4343">
                  <c:v>-2.7882037461616416</c:v>
                </c:pt>
                <c:pt idx="4344">
                  <c:v>-2.7882037461718734</c:v>
                </c:pt>
                <c:pt idx="4345">
                  <c:v>-2.7882037753747091</c:v>
                </c:pt>
                <c:pt idx="4346">
                  <c:v>-2.7882037461718734</c:v>
                </c:pt>
                <c:pt idx="4347">
                  <c:v>-2.7882037461718734</c:v>
                </c:pt>
                <c:pt idx="4348">
                  <c:v>-2.7882037461616416</c:v>
                </c:pt>
                <c:pt idx="4349">
                  <c:v>-2.7882037753849409</c:v>
                </c:pt>
                <c:pt idx="4350">
                  <c:v>-2.7882037461616416</c:v>
                </c:pt>
                <c:pt idx="4351">
                  <c:v>-2.7882037461718734</c:v>
                </c:pt>
                <c:pt idx="4352">
                  <c:v>-2.7882037753747091</c:v>
                </c:pt>
                <c:pt idx="4353">
                  <c:v>-2.7882037461718734</c:v>
                </c:pt>
                <c:pt idx="4354">
                  <c:v>-2.8267737107376827</c:v>
                </c:pt>
                <c:pt idx="4355">
                  <c:v>-2.8267737403650939</c:v>
                </c:pt>
                <c:pt idx="4356">
                  <c:v>-2.8267737107376827</c:v>
                </c:pt>
                <c:pt idx="4357">
                  <c:v>-2.8267737107479145</c:v>
                </c:pt>
                <c:pt idx="4358">
                  <c:v>-2.8267737403548621</c:v>
                </c:pt>
                <c:pt idx="4359">
                  <c:v>-2.8267737107479145</c:v>
                </c:pt>
                <c:pt idx="4360">
                  <c:v>-2.8267737107376827</c:v>
                </c:pt>
                <c:pt idx="4361">
                  <c:v>-2.8267737107479145</c:v>
                </c:pt>
                <c:pt idx="4362">
                  <c:v>-2.8267737403548621</c:v>
                </c:pt>
                <c:pt idx="4363">
                  <c:v>-2.8267737107479145</c:v>
                </c:pt>
                <c:pt idx="4364">
                  <c:v>-2.8267737107376827</c:v>
                </c:pt>
                <c:pt idx="4365">
                  <c:v>-2.8267737403650939</c:v>
                </c:pt>
                <c:pt idx="4366">
                  <c:v>-2.8267737107376827</c:v>
                </c:pt>
                <c:pt idx="4367">
                  <c:v>-2.8267737107479145</c:v>
                </c:pt>
                <c:pt idx="4368">
                  <c:v>-2.8267737403548621</c:v>
                </c:pt>
                <c:pt idx="4369">
                  <c:v>-2.8267737107376827</c:v>
                </c:pt>
                <c:pt idx="4370">
                  <c:v>-2.8267737107479145</c:v>
                </c:pt>
                <c:pt idx="4371">
                  <c:v>-2.8267737403548621</c:v>
                </c:pt>
                <c:pt idx="4372">
                  <c:v>-2.8267737107479145</c:v>
                </c:pt>
                <c:pt idx="4373">
                  <c:v>-2.8267737107376827</c:v>
                </c:pt>
                <c:pt idx="4374">
                  <c:v>-2.8267737403650939</c:v>
                </c:pt>
                <c:pt idx="4375">
                  <c:v>-2.8267737107376827</c:v>
                </c:pt>
                <c:pt idx="4376">
                  <c:v>-2.8267737107479145</c:v>
                </c:pt>
                <c:pt idx="4377">
                  <c:v>-2.8267737107376827</c:v>
                </c:pt>
                <c:pt idx="4378">
                  <c:v>-2.8267737403650939</c:v>
                </c:pt>
                <c:pt idx="4379">
                  <c:v>-2.8267737107376827</c:v>
                </c:pt>
                <c:pt idx="4380">
                  <c:v>-2.8267737107479145</c:v>
                </c:pt>
                <c:pt idx="4381">
                  <c:v>-2.8267737403548621</c:v>
                </c:pt>
                <c:pt idx="4382">
                  <c:v>-2.8267737107479145</c:v>
                </c:pt>
                <c:pt idx="4383">
                  <c:v>-2.8267737107376827</c:v>
                </c:pt>
                <c:pt idx="4384">
                  <c:v>-2.8688167482386504</c:v>
                </c:pt>
                <c:pt idx="4385">
                  <c:v>-2.8688167181707382</c:v>
                </c:pt>
                <c:pt idx="4386">
                  <c:v>-2.8688167181809701</c:v>
                </c:pt>
                <c:pt idx="4387">
                  <c:v>-2.8688167482386504</c:v>
                </c:pt>
                <c:pt idx="4388">
                  <c:v>-2.8688167181707382</c:v>
                </c:pt>
                <c:pt idx="4389">
                  <c:v>-2.8688167181809701</c:v>
                </c:pt>
                <c:pt idx="4390">
                  <c:v>-2.8688167482284186</c:v>
                </c:pt>
                <c:pt idx="4391">
                  <c:v>-2.8688167181809701</c:v>
                </c:pt>
                <c:pt idx="4392">
                  <c:v>-2.8688167181809701</c:v>
                </c:pt>
                <c:pt idx="4393">
                  <c:v>-2.8688167181707382</c:v>
                </c:pt>
                <c:pt idx="4394">
                  <c:v>-2.8688167482386504</c:v>
                </c:pt>
                <c:pt idx="4395">
                  <c:v>-2.8688167181809701</c:v>
                </c:pt>
                <c:pt idx="4396">
                  <c:v>-2.8688167181707382</c:v>
                </c:pt>
                <c:pt idx="4397">
                  <c:v>-2.8688167482386504</c:v>
                </c:pt>
                <c:pt idx="4398">
                  <c:v>-2.8688167181809701</c:v>
                </c:pt>
                <c:pt idx="4399">
                  <c:v>-2.8688167181707382</c:v>
                </c:pt>
                <c:pt idx="4400">
                  <c:v>-2.8688167482386504</c:v>
                </c:pt>
                <c:pt idx="4401">
                  <c:v>-2.8688167181707382</c:v>
                </c:pt>
                <c:pt idx="4402">
                  <c:v>-2.8688167181809701</c:v>
                </c:pt>
                <c:pt idx="4403">
                  <c:v>-2.8688167482386504</c:v>
                </c:pt>
                <c:pt idx="4404">
                  <c:v>-2.8688167181707382</c:v>
                </c:pt>
                <c:pt idx="4405">
                  <c:v>-2.8688167181809701</c:v>
                </c:pt>
                <c:pt idx="4406">
                  <c:v>-2.8688167181809701</c:v>
                </c:pt>
                <c:pt idx="4407">
                  <c:v>-2.8688167482284186</c:v>
                </c:pt>
                <c:pt idx="4408">
                  <c:v>-2.8688167181809701</c:v>
                </c:pt>
                <c:pt idx="4409">
                  <c:v>-2.8688167181707382</c:v>
                </c:pt>
                <c:pt idx="4410">
                  <c:v>-2.8688167482386504</c:v>
                </c:pt>
                <c:pt idx="4411">
                  <c:v>-2.8688167181809701</c:v>
                </c:pt>
                <c:pt idx="4412">
                  <c:v>-2.8688167181707382</c:v>
                </c:pt>
                <c:pt idx="4413">
                  <c:v>-2.8688167482386504</c:v>
                </c:pt>
                <c:pt idx="4414">
                  <c:v>-2.9162867077700669</c:v>
                </c:pt>
                <c:pt idx="4415">
                  <c:v>-2.9162867077802987</c:v>
                </c:pt>
                <c:pt idx="4416">
                  <c:v>-2.9162867383251081</c:v>
                </c:pt>
                <c:pt idx="4417">
                  <c:v>-2.9162867077700669</c:v>
                </c:pt>
                <c:pt idx="4418">
                  <c:v>-2.9162867077802987</c:v>
                </c:pt>
                <c:pt idx="4419">
                  <c:v>-2.9162867383251081</c:v>
                </c:pt>
                <c:pt idx="4420">
                  <c:v>-2.9162867077700669</c:v>
                </c:pt>
                <c:pt idx="4421">
                  <c:v>-2.9162867077802987</c:v>
                </c:pt>
                <c:pt idx="4422">
                  <c:v>-2.9162867077700669</c:v>
                </c:pt>
                <c:pt idx="4423">
                  <c:v>-2.9162867383251081</c:v>
                </c:pt>
                <c:pt idx="4424">
                  <c:v>-2.9162867077802987</c:v>
                </c:pt>
                <c:pt idx="4425">
                  <c:v>-2.9162867077700669</c:v>
                </c:pt>
                <c:pt idx="4426">
                  <c:v>-2.9162867383251081</c:v>
                </c:pt>
                <c:pt idx="4427">
                  <c:v>-2.9162867077802987</c:v>
                </c:pt>
                <c:pt idx="4428">
                  <c:v>-2.9162867077700669</c:v>
                </c:pt>
                <c:pt idx="4429">
                  <c:v>-2.9162867383251081</c:v>
                </c:pt>
                <c:pt idx="4430">
                  <c:v>-2.9162867077802987</c:v>
                </c:pt>
                <c:pt idx="4431">
                  <c:v>-2.9162867077700669</c:v>
                </c:pt>
                <c:pt idx="4432">
                  <c:v>-2.9162867383251081</c:v>
                </c:pt>
                <c:pt idx="4433">
                  <c:v>-2.9162867077802987</c:v>
                </c:pt>
                <c:pt idx="4434">
                  <c:v>-2.9162867077700669</c:v>
                </c:pt>
                <c:pt idx="4435">
                  <c:v>-2.9162867383251081</c:v>
                </c:pt>
                <c:pt idx="4436">
                  <c:v>-2.9162867077802987</c:v>
                </c:pt>
                <c:pt idx="4437">
                  <c:v>-2.9162867077700669</c:v>
                </c:pt>
                <c:pt idx="4438">
                  <c:v>-2.9162867077700669</c:v>
                </c:pt>
                <c:pt idx="4439">
                  <c:v>-2.9162867383353399</c:v>
                </c:pt>
                <c:pt idx="4440">
                  <c:v>-2.9162867077700669</c:v>
                </c:pt>
                <c:pt idx="4441">
                  <c:v>-2.9162867077700669</c:v>
                </c:pt>
                <c:pt idx="4442">
                  <c:v>-2.9162867383353399</c:v>
                </c:pt>
                <c:pt idx="4443">
                  <c:v>-2.9162867077700669</c:v>
                </c:pt>
                <c:pt idx="4444">
                  <c:v>-2.9672063999719578</c:v>
                </c:pt>
                <c:pt idx="4445">
                  <c:v>-2.9672064310707356</c:v>
                </c:pt>
                <c:pt idx="4446">
                  <c:v>-2.9672063999719578</c:v>
                </c:pt>
                <c:pt idx="4447">
                  <c:v>-2.9672063999719578</c:v>
                </c:pt>
                <c:pt idx="4448">
                  <c:v>-2.9672064310605037</c:v>
                </c:pt>
                <c:pt idx="4449">
                  <c:v>-2.9672063999821896</c:v>
                </c:pt>
                <c:pt idx="4450">
                  <c:v>-2.9672063999719578</c:v>
                </c:pt>
                <c:pt idx="4451">
                  <c:v>-2.9672063999719578</c:v>
                </c:pt>
                <c:pt idx="4452">
                  <c:v>-2.9672064310605037</c:v>
                </c:pt>
                <c:pt idx="4453">
                  <c:v>-2.9672063999821896</c:v>
                </c:pt>
                <c:pt idx="4454">
                  <c:v>-2.9672063999719578</c:v>
                </c:pt>
                <c:pt idx="4455">
                  <c:v>-2.9672064310605037</c:v>
                </c:pt>
                <c:pt idx="4456">
                  <c:v>-2.9672063999719578</c:v>
                </c:pt>
                <c:pt idx="4457">
                  <c:v>-2.9672063999821896</c:v>
                </c:pt>
                <c:pt idx="4458">
                  <c:v>-2.9672064310605037</c:v>
                </c:pt>
                <c:pt idx="4459">
                  <c:v>-2.9672063999719578</c:v>
                </c:pt>
                <c:pt idx="4460">
                  <c:v>-2.9672063999821896</c:v>
                </c:pt>
                <c:pt idx="4461">
                  <c:v>-2.9672064310605037</c:v>
                </c:pt>
                <c:pt idx="4462">
                  <c:v>-2.9672063999719578</c:v>
                </c:pt>
                <c:pt idx="4463">
                  <c:v>-2.9672063999719578</c:v>
                </c:pt>
                <c:pt idx="4464">
                  <c:v>-2.9672064310707356</c:v>
                </c:pt>
                <c:pt idx="4465">
                  <c:v>-2.9672063999719578</c:v>
                </c:pt>
                <c:pt idx="4466">
                  <c:v>-2.9672063999719578</c:v>
                </c:pt>
                <c:pt idx="4467">
                  <c:v>-2.9672063999719578</c:v>
                </c:pt>
                <c:pt idx="4468">
                  <c:v>-2.9672064310707356</c:v>
                </c:pt>
                <c:pt idx="4469">
                  <c:v>-2.9672063999719578</c:v>
                </c:pt>
                <c:pt idx="4470">
                  <c:v>-2.9672063999719578</c:v>
                </c:pt>
                <c:pt idx="4471">
                  <c:v>-2.9672064310605037</c:v>
                </c:pt>
                <c:pt idx="4472">
                  <c:v>-2.9672063999821896</c:v>
                </c:pt>
                <c:pt idx="4473">
                  <c:v>-2.9672063999719578</c:v>
                </c:pt>
                <c:pt idx="4474">
                  <c:v>-3.018084645397284</c:v>
                </c:pt>
                <c:pt idx="4475">
                  <c:v>-3.0180846137654358</c:v>
                </c:pt>
                <c:pt idx="4476">
                  <c:v>-3.0180846137756676</c:v>
                </c:pt>
                <c:pt idx="4477">
                  <c:v>-3.0180846453870522</c:v>
                </c:pt>
                <c:pt idx="4478">
                  <c:v>-3.0180846137756676</c:v>
                </c:pt>
                <c:pt idx="4479">
                  <c:v>-3.0180846137654358</c:v>
                </c:pt>
                <c:pt idx="4480">
                  <c:v>-3.018084645397284</c:v>
                </c:pt>
                <c:pt idx="4481">
                  <c:v>-3.0180846137654358</c:v>
                </c:pt>
                <c:pt idx="4482">
                  <c:v>-3.0180846137756676</c:v>
                </c:pt>
                <c:pt idx="4483">
                  <c:v>-3.0180846137654358</c:v>
                </c:pt>
                <c:pt idx="4484">
                  <c:v>-3.018084645397284</c:v>
                </c:pt>
                <c:pt idx="4485">
                  <c:v>-3.0180846137654358</c:v>
                </c:pt>
                <c:pt idx="4486">
                  <c:v>-3.0180846137756676</c:v>
                </c:pt>
                <c:pt idx="4487">
                  <c:v>-3.0180846453870522</c:v>
                </c:pt>
                <c:pt idx="4488">
                  <c:v>-3.0180846137756676</c:v>
                </c:pt>
                <c:pt idx="4489">
                  <c:v>-3.0180846137756676</c:v>
                </c:pt>
                <c:pt idx="4490">
                  <c:v>-3.0180846453870522</c:v>
                </c:pt>
                <c:pt idx="4491">
                  <c:v>-3.0180846137756676</c:v>
                </c:pt>
                <c:pt idx="4492">
                  <c:v>-3.0180846137654358</c:v>
                </c:pt>
                <c:pt idx="4493">
                  <c:v>-3.018084645397284</c:v>
                </c:pt>
                <c:pt idx="4494">
                  <c:v>-3.0180846137654358</c:v>
                </c:pt>
                <c:pt idx="4495">
                  <c:v>-3.0180846137756676</c:v>
                </c:pt>
                <c:pt idx="4496">
                  <c:v>-3.0180846137654358</c:v>
                </c:pt>
                <c:pt idx="4497">
                  <c:v>-3.018084645397284</c:v>
                </c:pt>
                <c:pt idx="4498">
                  <c:v>-3.0180846137654358</c:v>
                </c:pt>
                <c:pt idx="4499">
                  <c:v>-3.0180846137756676</c:v>
                </c:pt>
                <c:pt idx="4500">
                  <c:v>-3.0180846453870522</c:v>
                </c:pt>
                <c:pt idx="4501">
                  <c:v>-3.0180846137756676</c:v>
                </c:pt>
                <c:pt idx="4502">
                  <c:v>-3.0180846137654358</c:v>
                </c:pt>
                <c:pt idx="4503">
                  <c:v>-3.018084645397284</c:v>
                </c:pt>
                <c:pt idx="4504">
                  <c:v>-3.0667276620978083</c:v>
                </c:pt>
                <c:pt idx="4505">
                  <c:v>-3.0667276620875765</c:v>
                </c:pt>
                <c:pt idx="4506">
                  <c:v>-3.0667276942290762</c:v>
                </c:pt>
                <c:pt idx="4507">
                  <c:v>-3.0667276620875765</c:v>
                </c:pt>
                <c:pt idx="4508">
                  <c:v>-3.0667276620978083</c:v>
                </c:pt>
                <c:pt idx="4509">
                  <c:v>-3.0667276942188444</c:v>
                </c:pt>
                <c:pt idx="4510">
                  <c:v>-3.0667276620978083</c:v>
                </c:pt>
                <c:pt idx="4511">
                  <c:v>-3.0667276620978083</c:v>
                </c:pt>
                <c:pt idx="4512">
                  <c:v>-3.0667276620875765</c:v>
                </c:pt>
                <c:pt idx="4513">
                  <c:v>-3.0667276942290762</c:v>
                </c:pt>
                <c:pt idx="4514">
                  <c:v>-3.0667276620875765</c:v>
                </c:pt>
                <c:pt idx="4515">
                  <c:v>-3.0667276620978083</c:v>
                </c:pt>
                <c:pt idx="4516">
                  <c:v>-3.0667276942188444</c:v>
                </c:pt>
                <c:pt idx="4517">
                  <c:v>-3.0667276620978083</c:v>
                </c:pt>
                <c:pt idx="4518">
                  <c:v>-3.0667276620978083</c:v>
                </c:pt>
                <c:pt idx="4519">
                  <c:v>-3.0667276942188444</c:v>
                </c:pt>
                <c:pt idx="4520">
                  <c:v>-3.0667276620978083</c:v>
                </c:pt>
                <c:pt idx="4521">
                  <c:v>-3.0667276620875765</c:v>
                </c:pt>
                <c:pt idx="4522">
                  <c:v>-3.0667276942290762</c:v>
                </c:pt>
                <c:pt idx="4523">
                  <c:v>-3.0667276620875765</c:v>
                </c:pt>
                <c:pt idx="4524">
                  <c:v>-3.0667276620978083</c:v>
                </c:pt>
                <c:pt idx="4525">
                  <c:v>-3.0667276942188444</c:v>
                </c:pt>
                <c:pt idx="4526">
                  <c:v>-3.0667276620978083</c:v>
                </c:pt>
                <c:pt idx="4527">
                  <c:v>-3.0667276620978083</c:v>
                </c:pt>
                <c:pt idx="4528">
                  <c:v>-3.0667276620875765</c:v>
                </c:pt>
                <c:pt idx="4529">
                  <c:v>-3.0667276942290762</c:v>
                </c:pt>
                <c:pt idx="4530">
                  <c:v>-3.0667276620875765</c:v>
                </c:pt>
                <c:pt idx="4531">
                  <c:v>-3.0667276620978083</c:v>
                </c:pt>
                <c:pt idx="4532">
                  <c:v>-3.0667276942188444</c:v>
                </c:pt>
                <c:pt idx="4533">
                  <c:v>-3.0667276620978083</c:v>
                </c:pt>
                <c:pt idx="4534">
                  <c:v>-3.1144091905302571</c:v>
                </c:pt>
                <c:pt idx="4535">
                  <c:v>-3.1144092231508709</c:v>
                </c:pt>
                <c:pt idx="4536">
                  <c:v>-3.1144091905302571</c:v>
                </c:pt>
                <c:pt idx="4537">
                  <c:v>-3.1144091905302571</c:v>
                </c:pt>
                <c:pt idx="4538">
                  <c:v>-3.1144092231508709</c:v>
                </c:pt>
                <c:pt idx="4539">
                  <c:v>-3.1144091905302571</c:v>
                </c:pt>
                <c:pt idx="4540">
                  <c:v>-3.1144091905200253</c:v>
                </c:pt>
                <c:pt idx="4541">
                  <c:v>-3.1144091905302571</c:v>
                </c:pt>
                <c:pt idx="4542">
                  <c:v>-3.1144092231611027</c:v>
                </c:pt>
                <c:pt idx="4543">
                  <c:v>-3.1144091905200253</c:v>
                </c:pt>
                <c:pt idx="4544">
                  <c:v>-3.1144091905302571</c:v>
                </c:pt>
                <c:pt idx="4545">
                  <c:v>-3.1144092231611027</c:v>
                </c:pt>
                <c:pt idx="4546">
                  <c:v>-3.1144091905200253</c:v>
                </c:pt>
                <c:pt idx="4547">
                  <c:v>-3.1144091905302571</c:v>
                </c:pt>
                <c:pt idx="4548">
                  <c:v>-3.1144092231611027</c:v>
                </c:pt>
                <c:pt idx="4549">
                  <c:v>-3.1144091905200253</c:v>
                </c:pt>
                <c:pt idx="4550">
                  <c:v>-3.1144091905302571</c:v>
                </c:pt>
                <c:pt idx="4551">
                  <c:v>-3.1144092231508709</c:v>
                </c:pt>
                <c:pt idx="4552">
                  <c:v>-3.1144091905302571</c:v>
                </c:pt>
                <c:pt idx="4553">
                  <c:v>-3.1144091905302571</c:v>
                </c:pt>
                <c:pt idx="4554">
                  <c:v>-3.1144092231508709</c:v>
                </c:pt>
                <c:pt idx="4555">
                  <c:v>-3.1144091905302571</c:v>
                </c:pt>
                <c:pt idx="4556">
                  <c:v>-3.1144091905302571</c:v>
                </c:pt>
                <c:pt idx="4557">
                  <c:v>-3.1144091905200253</c:v>
                </c:pt>
                <c:pt idx="4558">
                  <c:v>-3.1144092231611027</c:v>
                </c:pt>
                <c:pt idx="4559">
                  <c:v>-3.1144091905200253</c:v>
                </c:pt>
                <c:pt idx="4560">
                  <c:v>-3.1144091905302571</c:v>
                </c:pt>
                <c:pt idx="4561">
                  <c:v>-3.1144092231611027</c:v>
                </c:pt>
                <c:pt idx="4562">
                  <c:v>-3.1144091905200253</c:v>
                </c:pt>
                <c:pt idx="4563">
                  <c:v>-3.1144091905302571</c:v>
                </c:pt>
                <c:pt idx="4564">
                  <c:v>-3.1588182910089762</c:v>
                </c:pt>
                <c:pt idx="4565">
                  <c:v>-3.1588182579128401</c:v>
                </c:pt>
                <c:pt idx="4566">
                  <c:v>-3.1588182579128401</c:v>
                </c:pt>
                <c:pt idx="4567">
                  <c:v>-3.1588182909987443</c:v>
                </c:pt>
                <c:pt idx="4568">
                  <c:v>-3.1588182579128401</c:v>
                </c:pt>
                <c:pt idx="4569">
                  <c:v>-3.1588182579128401</c:v>
                </c:pt>
                <c:pt idx="4570">
                  <c:v>-3.1588182910089762</c:v>
                </c:pt>
                <c:pt idx="4571">
                  <c:v>-3.1588182579128401</c:v>
                </c:pt>
                <c:pt idx="4572">
                  <c:v>-3.1588182579026083</c:v>
                </c:pt>
                <c:pt idx="4573">
                  <c:v>-3.1588182579128401</c:v>
                </c:pt>
                <c:pt idx="4574">
                  <c:v>-3.1588182910089762</c:v>
                </c:pt>
                <c:pt idx="4575">
                  <c:v>-3.1588182579128401</c:v>
                </c:pt>
                <c:pt idx="4576">
                  <c:v>-3.1588182579128401</c:v>
                </c:pt>
                <c:pt idx="4577">
                  <c:v>-3.1588182910089762</c:v>
                </c:pt>
                <c:pt idx="4578">
                  <c:v>-3.1588182579128401</c:v>
                </c:pt>
                <c:pt idx="4579">
                  <c:v>-3.1588182579026083</c:v>
                </c:pt>
                <c:pt idx="4580">
                  <c:v>-3.1588182910089762</c:v>
                </c:pt>
                <c:pt idx="4581">
                  <c:v>-3.1588182579128401</c:v>
                </c:pt>
                <c:pt idx="4582">
                  <c:v>-3.1588182579128401</c:v>
                </c:pt>
                <c:pt idx="4583">
                  <c:v>-3.1588182910089762</c:v>
                </c:pt>
                <c:pt idx="4584">
                  <c:v>-3.1588182579026083</c:v>
                </c:pt>
                <c:pt idx="4585">
                  <c:v>-3.1588182579128401</c:v>
                </c:pt>
                <c:pt idx="4586">
                  <c:v>-3.1588182579128401</c:v>
                </c:pt>
                <c:pt idx="4587">
                  <c:v>-3.1588182910089762</c:v>
                </c:pt>
                <c:pt idx="4588">
                  <c:v>-3.1588182579128401</c:v>
                </c:pt>
                <c:pt idx="4589">
                  <c:v>-3.1588182579128401</c:v>
                </c:pt>
                <c:pt idx="4590">
                  <c:v>-3.1588182910089762</c:v>
                </c:pt>
                <c:pt idx="4591">
                  <c:v>-3.1588182579026083</c:v>
                </c:pt>
                <c:pt idx="4592">
                  <c:v>-3.1588182579128401</c:v>
                </c:pt>
                <c:pt idx="4593">
                  <c:v>-3.1588182910089762</c:v>
                </c:pt>
                <c:pt idx="4594">
                  <c:v>-3.1993494595176633</c:v>
                </c:pt>
                <c:pt idx="4595">
                  <c:v>-3.1993494595176633</c:v>
                </c:pt>
                <c:pt idx="4596">
                  <c:v>-3.1993494930384601</c:v>
                </c:pt>
                <c:pt idx="4597">
                  <c:v>-3.1993494595176633</c:v>
                </c:pt>
                <c:pt idx="4598">
                  <c:v>-3.1993494595176633</c:v>
                </c:pt>
                <c:pt idx="4599">
                  <c:v>-3.1993494930384601</c:v>
                </c:pt>
                <c:pt idx="4600">
                  <c:v>-3.1993494595176633</c:v>
                </c:pt>
                <c:pt idx="4601">
                  <c:v>-3.1993494595176633</c:v>
                </c:pt>
                <c:pt idx="4602">
                  <c:v>-3.1993494595176633</c:v>
                </c:pt>
                <c:pt idx="4603">
                  <c:v>-3.1993494930384601</c:v>
                </c:pt>
                <c:pt idx="4604">
                  <c:v>-3.1993494595176633</c:v>
                </c:pt>
                <c:pt idx="4605">
                  <c:v>-3.1993494595176633</c:v>
                </c:pt>
                <c:pt idx="4606">
                  <c:v>-3.1993494930384601</c:v>
                </c:pt>
                <c:pt idx="4607">
                  <c:v>-3.1993494595176633</c:v>
                </c:pt>
                <c:pt idx="4608">
                  <c:v>-3.1993494595176633</c:v>
                </c:pt>
                <c:pt idx="4609">
                  <c:v>-3.1993494930384601</c:v>
                </c:pt>
                <c:pt idx="4610">
                  <c:v>-3.1993494595176633</c:v>
                </c:pt>
                <c:pt idx="4611">
                  <c:v>-3.1993494595176633</c:v>
                </c:pt>
                <c:pt idx="4612">
                  <c:v>-3.1993494930384601</c:v>
                </c:pt>
                <c:pt idx="4613">
                  <c:v>-3.1993494595176633</c:v>
                </c:pt>
                <c:pt idx="4614">
                  <c:v>-3.1993494595176633</c:v>
                </c:pt>
                <c:pt idx="4615">
                  <c:v>-3.1993494930384601</c:v>
                </c:pt>
                <c:pt idx="4616">
                  <c:v>-3.1993494595176633</c:v>
                </c:pt>
                <c:pt idx="4617">
                  <c:v>-3.1993494595176633</c:v>
                </c:pt>
                <c:pt idx="4618">
                  <c:v>-3.1993494595176633</c:v>
                </c:pt>
                <c:pt idx="4619">
                  <c:v>-3.1993494930384601</c:v>
                </c:pt>
                <c:pt idx="4620">
                  <c:v>-3.1993494595176633</c:v>
                </c:pt>
                <c:pt idx="4621">
                  <c:v>-3.1993494595176633</c:v>
                </c:pt>
                <c:pt idx="4622">
                  <c:v>-3.1993494930384601</c:v>
                </c:pt>
                <c:pt idx="4623">
                  <c:v>-3.1993494595176633</c:v>
                </c:pt>
                <c:pt idx="4624">
                  <c:v>-3.2353947199800088</c:v>
                </c:pt>
                <c:pt idx="4625">
                  <c:v>-3.2353947538886976</c:v>
                </c:pt>
                <c:pt idx="4626">
                  <c:v>-3.2353947199800088</c:v>
                </c:pt>
                <c:pt idx="4627">
                  <c:v>-3.2353947199800088</c:v>
                </c:pt>
                <c:pt idx="4628">
                  <c:v>-3.2353947538784658</c:v>
                </c:pt>
                <c:pt idx="4629">
                  <c:v>-3.2353947199902406</c:v>
                </c:pt>
                <c:pt idx="4630">
                  <c:v>-3.2353947199800088</c:v>
                </c:pt>
                <c:pt idx="4631">
                  <c:v>-3.2353947199800088</c:v>
                </c:pt>
                <c:pt idx="4632">
                  <c:v>-3.2353947538784658</c:v>
                </c:pt>
                <c:pt idx="4633">
                  <c:v>-3.2353947199902406</c:v>
                </c:pt>
                <c:pt idx="4634">
                  <c:v>-3.2353947199800088</c:v>
                </c:pt>
                <c:pt idx="4635">
                  <c:v>-3.2353947538784658</c:v>
                </c:pt>
                <c:pt idx="4636">
                  <c:v>-3.2353947199800088</c:v>
                </c:pt>
                <c:pt idx="4637">
                  <c:v>-3.2353947199902406</c:v>
                </c:pt>
                <c:pt idx="4638">
                  <c:v>-3.2353947538784658</c:v>
                </c:pt>
                <c:pt idx="4639">
                  <c:v>-3.2353947199800088</c:v>
                </c:pt>
                <c:pt idx="4640">
                  <c:v>-3.2353947199902406</c:v>
                </c:pt>
                <c:pt idx="4641">
                  <c:v>-3.2353947538784658</c:v>
                </c:pt>
                <c:pt idx="4642">
                  <c:v>-3.2353947199800088</c:v>
                </c:pt>
                <c:pt idx="4643">
                  <c:v>-3.2353947199800088</c:v>
                </c:pt>
                <c:pt idx="4644">
                  <c:v>-3.2353947538886976</c:v>
                </c:pt>
                <c:pt idx="4645">
                  <c:v>-3.2353947199800088</c:v>
                </c:pt>
                <c:pt idx="4646">
                  <c:v>-3.2353947199800088</c:v>
                </c:pt>
                <c:pt idx="4647">
                  <c:v>-3.2353947199800088</c:v>
                </c:pt>
                <c:pt idx="4648">
                  <c:v>-3.2353947538886976</c:v>
                </c:pt>
                <c:pt idx="4649">
                  <c:v>-3.2353947199800088</c:v>
                </c:pt>
                <c:pt idx="4650">
                  <c:v>-3.2353947199800088</c:v>
                </c:pt>
                <c:pt idx="4651">
                  <c:v>-3.2353947538784658</c:v>
                </c:pt>
                <c:pt idx="4652">
                  <c:v>-3.2353947199902406</c:v>
                </c:pt>
                <c:pt idx="4653">
                  <c:v>-3.2353947199800088</c:v>
                </c:pt>
                <c:pt idx="4654">
                  <c:v>-3.2690736672608351</c:v>
                </c:pt>
                <c:pt idx="4655">
                  <c:v>-3.2690736330095116</c:v>
                </c:pt>
                <c:pt idx="4656">
                  <c:v>-3.2690736330095116</c:v>
                </c:pt>
                <c:pt idx="4657">
                  <c:v>-3.2690736672608351</c:v>
                </c:pt>
                <c:pt idx="4658">
                  <c:v>-3.2690736330095116</c:v>
                </c:pt>
                <c:pt idx="4659">
                  <c:v>-3.2690736329992798</c:v>
                </c:pt>
                <c:pt idx="4660">
                  <c:v>-3.2690736672608351</c:v>
                </c:pt>
                <c:pt idx="4661">
                  <c:v>-3.2690736330095116</c:v>
                </c:pt>
                <c:pt idx="4662">
                  <c:v>-3.2690736330095116</c:v>
                </c:pt>
                <c:pt idx="4663">
                  <c:v>-3.2690736330095116</c:v>
                </c:pt>
                <c:pt idx="4664">
                  <c:v>-3.2690736672608351</c:v>
                </c:pt>
                <c:pt idx="4665">
                  <c:v>-3.2690736330095116</c:v>
                </c:pt>
                <c:pt idx="4666">
                  <c:v>-3.2690736330095116</c:v>
                </c:pt>
                <c:pt idx="4667">
                  <c:v>-3.2690736672608351</c:v>
                </c:pt>
                <c:pt idx="4668">
                  <c:v>-3.2690736329992798</c:v>
                </c:pt>
                <c:pt idx="4669">
                  <c:v>-3.2690736330095116</c:v>
                </c:pt>
                <c:pt idx="4670">
                  <c:v>-3.2690736672608351</c:v>
                </c:pt>
                <c:pt idx="4671">
                  <c:v>-3.2690736330095116</c:v>
                </c:pt>
                <c:pt idx="4672">
                  <c:v>-3.2690736330095116</c:v>
                </c:pt>
                <c:pt idx="4673">
                  <c:v>-3.2690736672608351</c:v>
                </c:pt>
                <c:pt idx="4674">
                  <c:v>-3.2690736330095116</c:v>
                </c:pt>
                <c:pt idx="4675">
                  <c:v>-3.2690736330095116</c:v>
                </c:pt>
                <c:pt idx="4676">
                  <c:v>-3.2690736330095116</c:v>
                </c:pt>
                <c:pt idx="4677">
                  <c:v>-3.2690736672608351</c:v>
                </c:pt>
                <c:pt idx="4678">
                  <c:v>-3.2690736330095116</c:v>
                </c:pt>
                <c:pt idx="4679">
                  <c:v>-3.2690736329992798</c:v>
                </c:pt>
                <c:pt idx="4680">
                  <c:v>-3.2690736672608351</c:v>
                </c:pt>
                <c:pt idx="4681">
                  <c:v>-3.2690736330095116</c:v>
                </c:pt>
                <c:pt idx="4682">
                  <c:v>-3.2690736330095116</c:v>
                </c:pt>
                <c:pt idx="4683">
                  <c:v>-3.2690736672608351</c:v>
                </c:pt>
                <c:pt idx="4684">
                  <c:v>-3.2989144148409113</c:v>
                </c:pt>
                <c:pt idx="4685">
                  <c:v>-3.2989144148409113</c:v>
                </c:pt>
                <c:pt idx="4686">
                  <c:v>-3.2989144494151197</c:v>
                </c:pt>
                <c:pt idx="4687">
                  <c:v>-3.2989144148409113</c:v>
                </c:pt>
                <c:pt idx="4688">
                  <c:v>-3.2989144148409113</c:v>
                </c:pt>
                <c:pt idx="4689">
                  <c:v>-3.2989144494048879</c:v>
                </c:pt>
                <c:pt idx="4690">
                  <c:v>-3.2989144148409113</c:v>
                </c:pt>
                <c:pt idx="4691">
                  <c:v>-3.2989144148409113</c:v>
                </c:pt>
                <c:pt idx="4692">
                  <c:v>-3.2989144148409113</c:v>
                </c:pt>
                <c:pt idx="4693">
                  <c:v>-3.2989144494151197</c:v>
                </c:pt>
                <c:pt idx="4694">
                  <c:v>-3.2989144148409113</c:v>
                </c:pt>
                <c:pt idx="4695">
                  <c:v>-3.2989144148409113</c:v>
                </c:pt>
                <c:pt idx="4696">
                  <c:v>-3.2989144494048879</c:v>
                </c:pt>
                <c:pt idx="4697">
                  <c:v>-3.2989144148409113</c:v>
                </c:pt>
                <c:pt idx="4698">
                  <c:v>-3.2989144148511431</c:v>
                </c:pt>
                <c:pt idx="4699">
                  <c:v>-3.2989144494048879</c:v>
                </c:pt>
                <c:pt idx="4700">
                  <c:v>-3.2989144148409113</c:v>
                </c:pt>
                <c:pt idx="4701">
                  <c:v>-3.2989144148409113</c:v>
                </c:pt>
                <c:pt idx="4702">
                  <c:v>-3.2989144494048879</c:v>
                </c:pt>
                <c:pt idx="4703">
                  <c:v>-3.2989144148409113</c:v>
                </c:pt>
                <c:pt idx="4704">
                  <c:v>-3.2989144148409113</c:v>
                </c:pt>
                <c:pt idx="4705">
                  <c:v>-3.2989144494151197</c:v>
                </c:pt>
                <c:pt idx="4706">
                  <c:v>-3.2989144148409113</c:v>
                </c:pt>
                <c:pt idx="4707">
                  <c:v>-3.2989144148409113</c:v>
                </c:pt>
                <c:pt idx="4708">
                  <c:v>-3.2989144148409113</c:v>
                </c:pt>
                <c:pt idx="4709">
                  <c:v>-3.2989144494048879</c:v>
                </c:pt>
                <c:pt idx="4710">
                  <c:v>-3.2989144148511431</c:v>
                </c:pt>
                <c:pt idx="4711">
                  <c:v>-3.2989144148409113</c:v>
                </c:pt>
                <c:pt idx="4712">
                  <c:v>-3.2989144494048879</c:v>
                </c:pt>
                <c:pt idx="4713">
                  <c:v>-3.2989144148409113</c:v>
                </c:pt>
                <c:pt idx="4714">
                  <c:v>-3.3221395087284256</c:v>
                </c:pt>
                <c:pt idx="4715">
                  <c:v>-3.3221395435459722</c:v>
                </c:pt>
                <c:pt idx="4716">
                  <c:v>-3.3221395087284256</c:v>
                </c:pt>
                <c:pt idx="4717">
                  <c:v>-3.3221395087284256</c:v>
                </c:pt>
                <c:pt idx="4718">
                  <c:v>-3.3221395435459722</c:v>
                </c:pt>
                <c:pt idx="4719">
                  <c:v>-3.3221395087284256</c:v>
                </c:pt>
                <c:pt idx="4720">
                  <c:v>-3.3221395087284256</c:v>
                </c:pt>
                <c:pt idx="4721">
                  <c:v>-3.3221395087386574</c:v>
                </c:pt>
                <c:pt idx="4722">
                  <c:v>-3.3221395435357404</c:v>
                </c:pt>
                <c:pt idx="4723">
                  <c:v>-3.3221395087284256</c:v>
                </c:pt>
                <c:pt idx="4724">
                  <c:v>-3.3221395087386574</c:v>
                </c:pt>
                <c:pt idx="4725">
                  <c:v>-3.3221395435357404</c:v>
                </c:pt>
                <c:pt idx="4726">
                  <c:v>-3.3221395087284256</c:v>
                </c:pt>
                <c:pt idx="4727">
                  <c:v>-3.3221395087386574</c:v>
                </c:pt>
                <c:pt idx="4728">
                  <c:v>-3.3221395435357404</c:v>
                </c:pt>
                <c:pt idx="4729">
                  <c:v>-3.3221395087284256</c:v>
                </c:pt>
                <c:pt idx="4730">
                  <c:v>-3.3221395087386574</c:v>
                </c:pt>
                <c:pt idx="4731">
                  <c:v>-3.3221395435357404</c:v>
                </c:pt>
                <c:pt idx="4732">
                  <c:v>-3.3221395087284256</c:v>
                </c:pt>
                <c:pt idx="4733">
                  <c:v>-3.3221395087386574</c:v>
                </c:pt>
                <c:pt idx="4734">
                  <c:v>-3.3221395435357404</c:v>
                </c:pt>
                <c:pt idx="4735">
                  <c:v>-3.3221395087284256</c:v>
                </c:pt>
                <c:pt idx="4736">
                  <c:v>-3.3221395087386574</c:v>
                </c:pt>
                <c:pt idx="4737">
                  <c:v>-3.3221395087284256</c:v>
                </c:pt>
                <c:pt idx="4738">
                  <c:v>-3.3221395435357404</c:v>
                </c:pt>
                <c:pt idx="4739">
                  <c:v>-3.3221395087386574</c:v>
                </c:pt>
                <c:pt idx="4740">
                  <c:v>-3.3221395087284256</c:v>
                </c:pt>
                <c:pt idx="4741">
                  <c:v>-3.3221395435357404</c:v>
                </c:pt>
                <c:pt idx="4742">
                  <c:v>-3.3221395087386574</c:v>
                </c:pt>
                <c:pt idx="4743">
                  <c:v>-3.3221395087284256</c:v>
                </c:pt>
                <c:pt idx="4744">
                  <c:v>-3.3432293966956137</c:v>
                </c:pt>
                <c:pt idx="4745">
                  <c:v>-3.3432293616775643</c:v>
                </c:pt>
                <c:pt idx="4746">
                  <c:v>-3.3432293616673325</c:v>
                </c:pt>
                <c:pt idx="4747">
                  <c:v>-3.3432293966956137</c:v>
                </c:pt>
                <c:pt idx="4748">
                  <c:v>-3.3432293616673325</c:v>
                </c:pt>
                <c:pt idx="4749">
                  <c:v>-3.3432293616775643</c:v>
                </c:pt>
                <c:pt idx="4750">
                  <c:v>-3.3432293966956137</c:v>
                </c:pt>
                <c:pt idx="4751">
                  <c:v>-3.3432293616673325</c:v>
                </c:pt>
                <c:pt idx="4752">
                  <c:v>-3.3432293616775643</c:v>
                </c:pt>
                <c:pt idx="4753">
                  <c:v>-3.3432293616673325</c:v>
                </c:pt>
                <c:pt idx="4754">
                  <c:v>-3.3432293966956137</c:v>
                </c:pt>
                <c:pt idx="4755">
                  <c:v>-3.3432293616775643</c:v>
                </c:pt>
                <c:pt idx="4756">
                  <c:v>-3.3432293616673325</c:v>
                </c:pt>
                <c:pt idx="4757">
                  <c:v>-3.3432293966956137</c:v>
                </c:pt>
                <c:pt idx="4758">
                  <c:v>-3.3432293616775643</c:v>
                </c:pt>
                <c:pt idx="4759">
                  <c:v>-3.3432293616673325</c:v>
                </c:pt>
                <c:pt idx="4760">
                  <c:v>-3.3432293966956137</c:v>
                </c:pt>
                <c:pt idx="4761">
                  <c:v>-3.3432293616673325</c:v>
                </c:pt>
                <c:pt idx="4762">
                  <c:v>-3.3432293616775643</c:v>
                </c:pt>
                <c:pt idx="4763">
                  <c:v>-3.3432293966956137</c:v>
                </c:pt>
                <c:pt idx="4764">
                  <c:v>-3.3432293616673325</c:v>
                </c:pt>
                <c:pt idx="4765">
                  <c:v>-3.3432293616775643</c:v>
                </c:pt>
                <c:pt idx="4766">
                  <c:v>-3.3432293616673325</c:v>
                </c:pt>
                <c:pt idx="4767">
                  <c:v>-3.3432293966956137</c:v>
                </c:pt>
                <c:pt idx="4768">
                  <c:v>-3.3432293616673325</c:v>
                </c:pt>
                <c:pt idx="4769">
                  <c:v>-3.3432293616775643</c:v>
                </c:pt>
                <c:pt idx="4770">
                  <c:v>-3.3432293966956137</c:v>
                </c:pt>
                <c:pt idx="4771">
                  <c:v>-3.3432293616673325</c:v>
                </c:pt>
                <c:pt idx="4772">
                  <c:v>-3.3432293616775643</c:v>
                </c:pt>
                <c:pt idx="4773">
                  <c:v>-3.3432293966956137</c:v>
                </c:pt>
                <c:pt idx="4774">
                  <c:v>-3.3583423076742758</c:v>
                </c:pt>
                <c:pt idx="4775">
                  <c:v>-3.3583423076742758</c:v>
                </c:pt>
                <c:pt idx="4776">
                  <c:v>-3.3583423428609009</c:v>
                </c:pt>
                <c:pt idx="4777">
                  <c:v>-3.3583423076742758</c:v>
                </c:pt>
                <c:pt idx="4778">
                  <c:v>-3.358342307664044</c:v>
                </c:pt>
                <c:pt idx="4779">
                  <c:v>-3.3583423428609009</c:v>
                </c:pt>
                <c:pt idx="4780">
                  <c:v>-3.3583423076742758</c:v>
                </c:pt>
                <c:pt idx="4781">
                  <c:v>-3.3583423076742758</c:v>
                </c:pt>
                <c:pt idx="4782">
                  <c:v>-3.3583423076742758</c:v>
                </c:pt>
                <c:pt idx="4783">
                  <c:v>-3.3583423428609009</c:v>
                </c:pt>
                <c:pt idx="4784">
                  <c:v>-3.3583423076742758</c:v>
                </c:pt>
                <c:pt idx="4785">
                  <c:v>-3.3583423076742758</c:v>
                </c:pt>
                <c:pt idx="4786">
                  <c:v>-3.3583423428609009</c:v>
                </c:pt>
                <c:pt idx="4787">
                  <c:v>-3.3583423076742758</c:v>
                </c:pt>
                <c:pt idx="4788">
                  <c:v>-3.3583423076742758</c:v>
                </c:pt>
                <c:pt idx="4789">
                  <c:v>-3.3583423428506691</c:v>
                </c:pt>
                <c:pt idx="4790">
                  <c:v>-3.3583423076742758</c:v>
                </c:pt>
                <c:pt idx="4791">
                  <c:v>-3.3583423076742758</c:v>
                </c:pt>
                <c:pt idx="4792">
                  <c:v>-3.3583423428609009</c:v>
                </c:pt>
                <c:pt idx="4793">
                  <c:v>-3.3583423076742758</c:v>
                </c:pt>
                <c:pt idx="4794">
                  <c:v>-3.3583423076742758</c:v>
                </c:pt>
                <c:pt idx="4795">
                  <c:v>-3.3583423428609009</c:v>
                </c:pt>
                <c:pt idx="4796">
                  <c:v>-3.3583423076742758</c:v>
                </c:pt>
                <c:pt idx="4797">
                  <c:v>-3.3583423076742758</c:v>
                </c:pt>
                <c:pt idx="4798">
                  <c:v>-3.358342307664044</c:v>
                </c:pt>
                <c:pt idx="4799">
                  <c:v>-3.3583423428609009</c:v>
                </c:pt>
                <c:pt idx="4800">
                  <c:v>-3.3583423076742758</c:v>
                </c:pt>
                <c:pt idx="4801">
                  <c:v>-3.3583423076742758</c:v>
                </c:pt>
                <c:pt idx="4802">
                  <c:v>-3.3583423428609009</c:v>
                </c:pt>
                <c:pt idx="4803">
                  <c:v>-3.3583423076742758</c:v>
                </c:pt>
                <c:pt idx="4804">
                  <c:v>-3.3680542951652965</c:v>
                </c:pt>
                <c:pt idx="4805">
                  <c:v>-3.3680543304434463</c:v>
                </c:pt>
                <c:pt idx="4806">
                  <c:v>-3.3680542951652965</c:v>
                </c:pt>
                <c:pt idx="4807">
                  <c:v>-3.3680542951652965</c:v>
                </c:pt>
                <c:pt idx="4808">
                  <c:v>-3.3680543304434463</c:v>
                </c:pt>
                <c:pt idx="4809">
                  <c:v>-3.3680542951652965</c:v>
                </c:pt>
                <c:pt idx="4810">
                  <c:v>-3.3680542951652965</c:v>
                </c:pt>
                <c:pt idx="4811">
                  <c:v>-3.3680542951550647</c:v>
                </c:pt>
                <c:pt idx="4812">
                  <c:v>-3.3680543304536781</c:v>
                </c:pt>
                <c:pt idx="4813">
                  <c:v>-3.3680542951652965</c:v>
                </c:pt>
                <c:pt idx="4814">
                  <c:v>-3.3680542951550647</c:v>
                </c:pt>
                <c:pt idx="4815">
                  <c:v>-3.3680543304536781</c:v>
                </c:pt>
                <c:pt idx="4816">
                  <c:v>-3.3680542951652965</c:v>
                </c:pt>
                <c:pt idx="4817">
                  <c:v>-3.3680542951550647</c:v>
                </c:pt>
                <c:pt idx="4818">
                  <c:v>-3.3680543304536781</c:v>
                </c:pt>
                <c:pt idx="4819">
                  <c:v>-3.3680542951652965</c:v>
                </c:pt>
                <c:pt idx="4820">
                  <c:v>-3.3680542951550647</c:v>
                </c:pt>
                <c:pt idx="4821">
                  <c:v>-3.3680543304536781</c:v>
                </c:pt>
                <c:pt idx="4822">
                  <c:v>-3.3680542951652965</c:v>
                </c:pt>
                <c:pt idx="4823">
                  <c:v>-3.3680542951550647</c:v>
                </c:pt>
                <c:pt idx="4824">
                  <c:v>-3.3680543304536781</c:v>
                </c:pt>
                <c:pt idx="4825">
                  <c:v>-3.3680542951652965</c:v>
                </c:pt>
                <c:pt idx="4826">
                  <c:v>-3.3680542951550647</c:v>
                </c:pt>
                <c:pt idx="4827">
                  <c:v>-3.3680542951652965</c:v>
                </c:pt>
                <c:pt idx="4828">
                  <c:v>-3.3680543304536781</c:v>
                </c:pt>
                <c:pt idx="4829">
                  <c:v>-3.3680542951550647</c:v>
                </c:pt>
                <c:pt idx="4830">
                  <c:v>-3.3680542951652965</c:v>
                </c:pt>
                <c:pt idx="4831">
                  <c:v>-3.3680543304536781</c:v>
                </c:pt>
                <c:pt idx="4832">
                  <c:v>-3.3680542951550647</c:v>
                </c:pt>
                <c:pt idx="4833">
                  <c:v>-3.3680542951652965</c:v>
                </c:pt>
                <c:pt idx="4834">
                  <c:v>-3.3835937195644417</c:v>
                </c:pt>
                <c:pt idx="4835">
                  <c:v>-3.3835936841132481</c:v>
                </c:pt>
                <c:pt idx="4836">
                  <c:v>-3.3835936841132481</c:v>
                </c:pt>
                <c:pt idx="4837">
                  <c:v>-3.3835937195644417</c:v>
                </c:pt>
                <c:pt idx="4838">
                  <c:v>-3.3835936841132481</c:v>
                </c:pt>
                <c:pt idx="4839">
                  <c:v>-3.3835936841132481</c:v>
                </c:pt>
                <c:pt idx="4840">
                  <c:v>-3.3835937195644417</c:v>
                </c:pt>
                <c:pt idx="4841">
                  <c:v>-3.3835936841132481</c:v>
                </c:pt>
                <c:pt idx="4842">
                  <c:v>-3.3835936841132481</c:v>
                </c:pt>
                <c:pt idx="4843">
                  <c:v>-3.3835936841132481</c:v>
                </c:pt>
                <c:pt idx="4844">
                  <c:v>-3.3835937195644417</c:v>
                </c:pt>
                <c:pt idx="4845">
                  <c:v>-3.3835936841132481</c:v>
                </c:pt>
                <c:pt idx="4846">
                  <c:v>-3.3835936841132481</c:v>
                </c:pt>
                <c:pt idx="4847">
                  <c:v>-3.3835937195644417</c:v>
                </c:pt>
                <c:pt idx="4848">
                  <c:v>-3.3835936841132481</c:v>
                </c:pt>
                <c:pt idx="4849">
                  <c:v>-3.3835936841234799</c:v>
                </c:pt>
                <c:pt idx="4850">
                  <c:v>-3.3835937195644417</c:v>
                </c:pt>
                <c:pt idx="4851">
                  <c:v>-3.3835936841132481</c:v>
                </c:pt>
                <c:pt idx="4852">
                  <c:v>-3.3835936841132481</c:v>
                </c:pt>
                <c:pt idx="4853">
                  <c:v>-3.3835937195644417</c:v>
                </c:pt>
                <c:pt idx="4854">
                  <c:v>-3.3835936841132481</c:v>
                </c:pt>
                <c:pt idx="4855">
                  <c:v>-3.3835936841132481</c:v>
                </c:pt>
                <c:pt idx="4856">
                  <c:v>-3.3835936841132481</c:v>
                </c:pt>
                <c:pt idx="4857">
                  <c:v>-3.3835937195644417</c:v>
                </c:pt>
                <c:pt idx="4858">
                  <c:v>-3.3835936841132481</c:v>
                </c:pt>
                <c:pt idx="4859">
                  <c:v>-3.3835936841132481</c:v>
                </c:pt>
                <c:pt idx="4860">
                  <c:v>-3.3835937195644417</c:v>
                </c:pt>
                <c:pt idx="4861">
                  <c:v>-3.3835936841132481</c:v>
                </c:pt>
                <c:pt idx="4862">
                  <c:v>-3.3835936841132481</c:v>
                </c:pt>
                <c:pt idx="4863">
                  <c:v>-3.3835937195644417</c:v>
                </c:pt>
                <c:pt idx="4864">
                  <c:v>-3.4126386509493414</c:v>
                </c:pt>
                <c:pt idx="4865">
                  <c:v>-3.4126386509595732</c:v>
                </c:pt>
                <c:pt idx="4866">
                  <c:v>-3.4126386867048502</c:v>
                </c:pt>
                <c:pt idx="4867">
                  <c:v>-3.4126386509493414</c:v>
                </c:pt>
                <c:pt idx="4868">
                  <c:v>-3.4126386509595732</c:v>
                </c:pt>
                <c:pt idx="4869">
                  <c:v>-3.4126386867048502</c:v>
                </c:pt>
                <c:pt idx="4870">
                  <c:v>-3.4126386509493414</c:v>
                </c:pt>
                <c:pt idx="4871">
                  <c:v>-3.4126386509595732</c:v>
                </c:pt>
                <c:pt idx="4872">
                  <c:v>-3.4126386509493414</c:v>
                </c:pt>
                <c:pt idx="4873">
                  <c:v>-3.4126386867048502</c:v>
                </c:pt>
                <c:pt idx="4874">
                  <c:v>-3.4126386509595732</c:v>
                </c:pt>
                <c:pt idx="4875">
                  <c:v>-3.4126386509493414</c:v>
                </c:pt>
                <c:pt idx="4876">
                  <c:v>-3.4126386867048502</c:v>
                </c:pt>
                <c:pt idx="4877">
                  <c:v>-3.4126386509595732</c:v>
                </c:pt>
                <c:pt idx="4878">
                  <c:v>-3.4126386509493414</c:v>
                </c:pt>
                <c:pt idx="4879">
                  <c:v>-3.4126386867048502</c:v>
                </c:pt>
                <c:pt idx="4880">
                  <c:v>-3.4126386509595732</c:v>
                </c:pt>
                <c:pt idx="4881">
                  <c:v>-3.4126386509493414</c:v>
                </c:pt>
                <c:pt idx="4882">
                  <c:v>-3.4126386867048502</c:v>
                </c:pt>
                <c:pt idx="4883">
                  <c:v>-3.4126386509595732</c:v>
                </c:pt>
                <c:pt idx="4884">
                  <c:v>-3.4126386509493414</c:v>
                </c:pt>
                <c:pt idx="4885">
                  <c:v>-3.4126386867048502</c:v>
                </c:pt>
                <c:pt idx="4886">
                  <c:v>-3.4126386509595732</c:v>
                </c:pt>
                <c:pt idx="4887">
                  <c:v>-3.4126386509493414</c:v>
                </c:pt>
                <c:pt idx="4888">
                  <c:v>-3.4126386509493414</c:v>
                </c:pt>
                <c:pt idx="4889">
                  <c:v>-3.412638686715082</c:v>
                </c:pt>
                <c:pt idx="4890">
                  <c:v>-3.4126386509493414</c:v>
                </c:pt>
                <c:pt idx="4891">
                  <c:v>-3.4126386509493414</c:v>
                </c:pt>
                <c:pt idx="4892">
                  <c:v>-3.412638686715082</c:v>
                </c:pt>
                <c:pt idx="4893">
                  <c:v>-3.4126386509493414</c:v>
                </c:pt>
                <c:pt idx="4894">
                  <c:v>-3.4489736389231243</c:v>
                </c:pt>
                <c:pt idx="4895">
                  <c:v>-3.4489736750593285</c:v>
                </c:pt>
                <c:pt idx="4896">
                  <c:v>-3.4489736389128924</c:v>
                </c:pt>
                <c:pt idx="4897">
                  <c:v>-3.4489736389231243</c:v>
                </c:pt>
                <c:pt idx="4898">
                  <c:v>-3.4489736750593285</c:v>
                </c:pt>
                <c:pt idx="4899">
                  <c:v>-3.4489736389231243</c:v>
                </c:pt>
                <c:pt idx="4900">
                  <c:v>-3.4489736389128924</c:v>
                </c:pt>
                <c:pt idx="4901">
                  <c:v>-3.4489736389231243</c:v>
                </c:pt>
                <c:pt idx="4902">
                  <c:v>-3.4489736750593285</c:v>
                </c:pt>
                <c:pt idx="4903">
                  <c:v>-3.4489736389231243</c:v>
                </c:pt>
                <c:pt idx="4904">
                  <c:v>-3.4489736389128924</c:v>
                </c:pt>
                <c:pt idx="4905">
                  <c:v>-3.4489736750593285</c:v>
                </c:pt>
                <c:pt idx="4906">
                  <c:v>-3.4489736389231243</c:v>
                </c:pt>
                <c:pt idx="4907">
                  <c:v>-3.4489736389231243</c:v>
                </c:pt>
                <c:pt idx="4908">
                  <c:v>-3.4489736750490967</c:v>
                </c:pt>
                <c:pt idx="4909">
                  <c:v>-3.4489736389231243</c:v>
                </c:pt>
                <c:pt idx="4910">
                  <c:v>-3.4489736389231243</c:v>
                </c:pt>
                <c:pt idx="4911">
                  <c:v>-3.4489736750593285</c:v>
                </c:pt>
                <c:pt idx="4912">
                  <c:v>-3.4489736389231243</c:v>
                </c:pt>
                <c:pt idx="4913">
                  <c:v>-3.4489736389128924</c:v>
                </c:pt>
                <c:pt idx="4914">
                  <c:v>-3.4489736750593285</c:v>
                </c:pt>
                <c:pt idx="4915">
                  <c:v>-3.4489736389231243</c:v>
                </c:pt>
                <c:pt idx="4916">
                  <c:v>-3.4489736389231243</c:v>
                </c:pt>
                <c:pt idx="4917">
                  <c:v>-3.4489736389128924</c:v>
                </c:pt>
                <c:pt idx="4918">
                  <c:v>-3.4489736750593285</c:v>
                </c:pt>
                <c:pt idx="4919">
                  <c:v>-3.4489736389231243</c:v>
                </c:pt>
                <c:pt idx="4920">
                  <c:v>-3.4489736389231243</c:v>
                </c:pt>
                <c:pt idx="4921">
                  <c:v>-3.4489736750490967</c:v>
                </c:pt>
                <c:pt idx="4922">
                  <c:v>-3.4489736389231243</c:v>
                </c:pt>
                <c:pt idx="4923">
                  <c:v>-3.4489736389231243</c:v>
                </c:pt>
                <c:pt idx="4924">
                  <c:v>-3.489365106857214</c:v>
                </c:pt>
                <c:pt idx="4925">
                  <c:v>-3.4893650703080454</c:v>
                </c:pt>
                <c:pt idx="4926">
                  <c:v>-3.4893650702978136</c:v>
                </c:pt>
                <c:pt idx="4927">
                  <c:v>-3.489365106857214</c:v>
                </c:pt>
                <c:pt idx="4928">
                  <c:v>-3.4893650703080454</c:v>
                </c:pt>
                <c:pt idx="4929">
                  <c:v>-3.4893650702978136</c:v>
                </c:pt>
                <c:pt idx="4930">
                  <c:v>-3.489365106857214</c:v>
                </c:pt>
                <c:pt idx="4931">
                  <c:v>-3.4893650703080454</c:v>
                </c:pt>
                <c:pt idx="4932">
                  <c:v>-3.4893650702978136</c:v>
                </c:pt>
                <c:pt idx="4933">
                  <c:v>-3.4893650702978136</c:v>
                </c:pt>
                <c:pt idx="4934">
                  <c:v>-3.4893651068674458</c:v>
                </c:pt>
                <c:pt idx="4935">
                  <c:v>-3.4893650702978136</c:v>
                </c:pt>
                <c:pt idx="4936">
                  <c:v>-3.4893650702978136</c:v>
                </c:pt>
                <c:pt idx="4937">
                  <c:v>-3.4893651068674458</c:v>
                </c:pt>
                <c:pt idx="4938">
                  <c:v>-3.4893650702978136</c:v>
                </c:pt>
                <c:pt idx="4939">
                  <c:v>-3.4893650702978136</c:v>
                </c:pt>
                <c:pt idx="4940">
                  <c:v>-3.4893651068674458</c:v>
                </c:pt>
                <c:pt idx="4941">
                  <c:v>-3.4893650702978136</c:v>
                </c:pt>
                <c:pt idx="4942">
                  <c:v>-3.4893650702978136</c:v>
                </c:pt>
                <c:pt idx="4943">
                  <c:v>-3.4893651068674458</c:v>
                </c:pt>
                <c:pt idx="4944">
                  <c:v>-3.4893650702978136</c:v>
                </c:pt>
                <c:pt idx="4945">
                  <c:v>-3.4893650702978136</c:v>
                </c:pt>
                <c:pt idx="4946">
                  <c:v>-3.4893650703080454</c:v>
                </c:pt>
                <c:pt idx="4947">
                  <c:v>-3.489365106857214</c:v>
                </c:pt>
                <c:pt idx="4948">
                  <c:v>-3.4893650702978136</c:v>
                </c:pt>
                <c:pt idx="4949">
                  <c:v>-3.4893650703080454</c:v>
                </c:pt>
                <c:pt idx="4950">
                  <c:v>-3.489365106857214</c:v>
                </c:pt>
                <c:pt idx="4951">
                  <c:v>-3.4893650702978136</c:v>
                </c:pt>
                <c:pt idx="4952">
                  <c:v>-3.4893650703080454</c:v>
                </c:pt>
                <c:pt idx="4953">
                  <c:v>-3.489365106857214</c:v>
                </c:pt>
                <c:pt idx="4954">
                  <c:v>-3.5307591960447637</c:v>
                </c:pt>
                <c:pt idx="4955">
                  <c:v>-3.5307591960447637</c:v>
                </c:pt>
                <c:pt idx="4956">
                  <c:v>-3.5307592330276343</c:v>
                </c:pt>
                <c:pt idx="4957">
                  <c:v>-3.5307591960447637</c:v>
                </c:pt>
                <c:pt idx="4958">
                  <c:v>-3.5307591960447637</c:v>
                </c:pt>
                <c:pt idx="4959">
                  <c:v>-3.5307592330378661</c:v>
                </c:pt>
                <c:pt idx="4960">
                  <c:v>-3.5307591960345319</c:v>
                </c:pt>
                <c:pt idx="4961">
                  <c:v>-3.5307591960447637</c:v>
                </c:pt>
                <c:pt idx="4962">
                  <c:v>-3.5307591960447637</c:v>
                </c:pt>
                <c:pt idx="4963">
                  <c:v>-3.5307592330378661</c:v>
                </c:pt>
                <c:pt idx="4964">
                  <c:v>-3.5307591960345319</c:v>
                </c:pt>
                <c:pt idx="4965">
                  <c:v>-3.5307591960447637</c:v>
                </c:pt>
                <c:pt idx="4966">
                  <c:v>-3.5307592330378661</c:v>
                </c:pt>
                <c:pt idx="4967">
                  <c:v>-3.5307591960447637</c:v>
                </c:pt>
                <c:pt idx="4968">
                  <c:v>-3.5307591960447637</c:v>
                </c:pt>
                <c:pt idx="4969">
                  <c:v>-3.5307592330276343</c:v>
                </c:pt>
                <c:pt idx="4970">
                  <c:v>-3.5307591960447637</c:v>
                </c:pt>
                <c:pt idx="4971">
                  <c:v>-3.5307591960447637</c:v>
                </c:pt>
                <c:pt idx="4972">
                  <c:v>-3.5307592330378661</c:v>
                </c:pt>
                <c:pt idx="4973">
                  <c:v>-3.5307591960345319</c:v>
                </c:pt>
                <c:pt idx="4974">
                  <c:v>-3.5307591960447637</c:v>
                </c:pt>
                <c:pt idx="4975">
                  <c:v>-3.5307592330378661</c:v>
                </c:pt>
                <c:pt idx="4976">
                  <c:v>-3.5307591960447637</c:v>
                </c:pt>
                <c:pt idx="4977">
                  <c:v>-3.5307591960345319</c:v>
                </c:pt>
                <c:pt idx="4978">
                  <c:v>-3.5307591960447637</c:v>
                </c:pt>
                <c:pt idx="4979">
                  <c:v>-3.5307592330378661</c:v>
                </c:pt>
                <c:pt idx="4980">
                  <c:v>-3.5307591960447637</c:v>
                </c:pt>
                <c:pt idx="4981">
                  <c:v>-3.5307591960345319</c:v>
                </c:pt>
                <c:pt idx="4982">
                  <c:v>-3.5307592330378661</c:v>
                </c:pt>
                <c:pt idx="4983">
                  <c:v>-3.5307591960447637</c:v>
                </c:pt>
                <c:pt idx="4984">
                  <c:v>-3.5799241019329222</c:v>
                </c:pt>
                <c:pt idx="4985">
                  <c:v>-3.5799241394411436</c:v>
                </c:pt>
                <c:pt idx="4986">
                  <c:v>-3.5799241019329222</c:v>
                </c:pt>
                <c:pt idx="4987">
                  <c:v>-3.5799241019329222</c:v>
                </c:pt>
                <c:pt idx="4988">
                  <c:v>-3.5799241394411436</c:v>
                </c:pt>
                <c:pt idx="4989">
                  <c:v>-3.5799241019329222</c:v>
                </c:pt>
                <c:pt idx="4990">
                  <c:v>-3.5799241019329222</c:v>
                </c:pt>
                <c:pt idx="4991">
                  <c:v>-3.5799241019329222</c:v>
                </c:pt>
                <c:pt idx="4992">
                  <c:v>-3.5799241394411436</c:v>
                </c:pt>
                <c:pt idx="4993">
                  <c:v>-3.5799241019329222</c:v>
                </c:pt>
                <c:pt idx="4994">
                  <c:v>-3.5799241019329222</c:v>
                </c:pt>
                <c:pt idx="4995">
                  <c:v>-3.5799241394411436</c:v>
                </c:pt>
                <c:pt idx="4996">
                  <c:v>-3.5799241019329222</c:v>
                </c:pt>
                <c:pt idx="4997">
                  <c:v>-3.5799241019329222</c:v>
                </c:pt>
                <c:pt idx="4998">
                  <c:v>-3.5799241394411436</c:v>
                </c:pt>
                <c:pt idx="4999">
                  <c:v>-3.5799241019329222</c:v>
                </c:pt>
                <c:pt idx="5000">
                  <c:v>-3.5799241019329222</c:v>
                </c:pt>
                <c:pt idx="5001">
                  <c:v>-3.5799241394411436</c:v>
                </c:pt>
                <c:pt idx="5002">
                  <c:v>-3.5799241019329222</c:v>
                </c:pt>
                <c:pt idx="5003">
                  <c:v>-3.5799241019329222</c:v>
                </c:pt>
                <c:pt idx="5004">
                  <c:v>-3.5799241394411436</c:v>
                </c:pt>
                <c:pt idx="5005">
                  <c:v>-3.5799241019329222</c:v>
                </c:pt>
                <c:pt idx="5006">
                  <c:v>-3.5799241019329222</c:v>
                </c:pt>
                <c:pt idx="5007">
                  <c:v>-3.5799241019329222</c:v>
                </c:pt>
                <c:pt idx="5008">
                  <c:v>-3.5799241394411436</c:v>
                </c:pt>
                <c:pt idx="5009">
                  <c:v>-3.5799241019329222</c:v>
                </c:pt>
                <c:pt idx="5010">
                  <c:v>-3.5799241019329222</c:v>
                </c:pt>
                <c:pt idx="5011">
                  <c:v>-3.5799241394411436</c:v>
                </c:pt>
                <c:pt idx="5012">
                  <c:v>-3.5799241019329222</c:v>
                </c:pt>
                <c:pt idx="5013">
                  <c:v>-3.5799241019329222</c:v>
                </c:pt>
                <c:pt idx="5014">
                  <c:v>-3.6384446213853119</c:v>
                </c:pt>
                <c:pt idx="5015">
                  <c:v>-3.6384445832639489</c:v>
                </c:pt>
                <c:pt idx="5016">
                  <c:v>-3.6384445832639489</c:v>
                </c:pt>
                <c:pt idx="5017">
                  <c:v>-3.6384446213853119</c:v>
                </c:pt>
                <c:pt idx="5018">
                  <c:v>-3.6384445832639489</c:v>
                </c:pt>
                <c:pt idx="5019">
                  <c:v>-3.6384445832639489</c:v>
                </c:pt>
                <c:pt idx="5020">
                  <c:v>-3.6384446213853119</c:v>
                </c:pt>
                <c:pt idx="5021">
                  <c:v>-3.6384445832639489</c:v>
                </c:pt>
                <c:pt idx="5022">
                  <c:v>-3.6384445832639489</c:v>
                </c:pt>
                <c:pt idx="5023">
                  <c:v>-3.6384445832639489</c:v>
                </c:pt>
                <c:pt idx="5024">
                  <c:v>-3.6384446213853119</c:v>
                </c:pt>
                <c:pt idx="5025">
                  <c:v>-3.6384445832639489</c:v>
                </c:pt>
                <c:pt idx="5026">
                  <c:v>-3.6384445832639489</c:v>
                </c:pt>
                <c:pt idx="5027">
                  <c:v>-3.6384446213853119</c:v>
                </c:pt>
                <c:pt idx="5028">
                  <c:v>-3.6384445832639489</c:v>
                </c:pt>
                <c:pt idx="5029">
                  <c:v>-3.6384445832537171</c:v>
                </c:pt>
                <c:pt idx="5030">
                  <c:v>-3.6384446213853119</c:v>
                </c:pt>
                <c:pt idx="5031">
                  <c:v>-3.6384445832639489</c:v>
                </c:pt>
                <c:pt idx="5032">
                  <c:v>-3.6384445832639489</c:v>
                </c:pt>
                <c:pt idx="5033">
                  <c:v>-3.6384446213853119</c:v>
                </c:pt>
                <c:pt idx="5034">
                  <c:v>-3.6384445832639489</c:v>
                </c:pt>
                <c:pt idx="5035">
                  <c:v>-3.6384445832639489</c:v>
                </c:pt>
                <c:pt idx="5036">
                  <c:v>-3.6384445832639489</c:v>
                </c:pt>
                <c:pt idx="5037">
                  <c:v>-3.6384446213853119</c:v>
                </c:pt>
                <c:pt idx="5038">
                  <c:v>-3.6384445832639489</c:v>
                </c:pt>
                <c:pt idx="5039">
                  <c:v>-3.6384445832639489</c:v>
                </c:pt>
                <c:pt idx="5040">
                  <c:v>-3.6384446213853119</c:v>
                </c:pt>
                <c:pt idx="5041">
                  <c:v>-3.6384445832639489</c:v>
                </c:pt>
                <c:pt idx="5042">
                  <c:v>-3.6384445832639489</c:v>
                </c:pt>
                <c:pt idx="5043">
                  <c:v>-3.6384446213853119</c:v>
                </c:pt>
                <c:pt idx="5044">
                  <c:v>-3.7031155270681522</c:v>
                </c:pt>
                <c:pt idx="5045">
                  <c:v>-3.703115527078384</c:v>
                </c:pt>
                <c:pt idx="5046">
                  <c:v>-3.7031155658670971</c:v>
                </c:pt>
                <c:pt idx="5047">
                  <c:v>-3.7031155270681522</c:v>
                </c:pt>
                <c:pt idx="5048">
                  <c:v>-3.703115527078384</c:v>
                </c:pt>
                <c:pt idx="5049">
                  <c:v>-3.7031155658670971</c:v>
                </c:pt>
                <c:pt idx="5050">
                  <c:v>-3.7031155270681522</c:v>
                </c:pt>
                <c:pt idx="5051">
                  <c:v>-3.703115527078384</c:v>
                </c:pt>
                <c:pt idx="5052">
                  <c:v>-3.7031155270681522</c:v>
                </c:pt>
                <c:pt idx="5053">
                  <c:v>-3.7031155658670971</c:v>
                </c:pt>
                <c:pt idx="5054">
                  <c:v>-3.703115527078384</c:v>
                </c:pt>
                <c:pt idx="5055">
                  <c:v>-3.7031155270681522</c:v>
                </c:pt>
                <c:pt idx="5056">
                  <c:v>-3.7031155658670971</c:v>
                </c:pt>
                <c:pt idx="5057">
                  <c:v>-3.703115527078384</c:v>
                </c:pt>
                <c:pt idx="5058">
                  <c:v>-3.7031155270681522</c:v>
                </c:pt>
                <c:pt idx="5059">
                  <c:v>-3.7031155658670971</c:v>
                </c:pt>
                <c:pt idx="5060">
                  <c:v>-3.703115527078384</c:v>
                </c:pt>
                <c:pt idx="5061">
                  <c:v>-3.7031155270681522</c:v>
                </c:pt>
                <c:pt idx="5062">
                  <c:v>-3.7031155658670971</c:v>
                </c:pt>
                <c:pt idx="5063">
                  <c:v>-3.703115527078384</c:v>
                </c:pt>
                <c:pt idx="5064">
                  <c:v>-3.7031155270681522</c:v>
                </c:pt>
                <c:pt idx="5065">
                  <c:v>-3.7031155658670971</c:v>
                </c:pt>
                <c:pt idx="5066">
                  <c:v>-3.703115527078384</c:v>
                </c:pt>
                <c:pt idx="5067">
                  <c:v>-3.7031155270681522</c:v>
                </c:pt>
                <c:pt idx="5068">
                  <c:v>-3.7031155270681522</c:v>
                </c:pt>
                <c:pt idx="5069">
                  <c:v>-3.7031155658773289</c:v>
                </c:pt>
                <c:pt idx="5070">
                  <c:v>-3.7031155270681522</c:v>
                </c:pt>
                <c:pt idx="5071">
                  <c:v>-3.7031155270681522</c:v>
                </c:pt>
                <c:pt idx="5072">
                  <c:v>-3.7031155658773289</c:v>
                </c:pt>
                <c:pt idx="5073">
                  <c:v>-3.7031155270681522</c:v>
                </c:pt>
                <c:pt idx="5074">
                  <c:v>-3.7668552855321566</c:v>
                </c:pt>
                <c:pt idx="5075">
                  <c:v>-3.7668553249989269</c:v>
                </c:pt>
                <c:pt idx="5076">
                  <c:v>-3.7668552855321566</c:v>
                </c:pt>
                <c:pt idx="5077">
                  <c:v>-3.7668552855321566</c:v>
                </c:pt>
                <c:pt idx="5078">
                  <c:v>-3.7668553249989269</c:v>
                </c:pt>
                <c:pt idx="5079">
                  <c:v>-3.7668552855321566</c:v>
                </c:pt>
                <c:pt idx="5080">
                  <c:v>-3.7668552855321566</c:v>
                </c:pt>
                <c:pt idx="5081">
                  <c:v>-3.7668552855321566</c:v>
                </c:pt>
                <c:pt idx="5082">
                  <c:v>-3.7668553249989269</c:v>
                </c:pt>
                <c:pt idx="5083">
                  <c:v>-3.7668552855321566</c:v>
                </c:pt>
                <c:pt idx="5084">
                  <c:v>-3.7668552855321566</c:v>
                </c:pt>
                <c:pt idx="5085">
                  <c:v>-3.7668553249989269</c:v>
                </c:pt>
                <c:pt idx="5086">
                  <c:v>-3.7668552855321566</c:v>
                </c:pt>
                <c:pt idx="5087">
                  <c:v>-3.7668552855321566</c:v>
                </c:pt>
                <c:pt idx="5088">
                  <c:v>-3.7668553249886951</c:v>
                </c:pt>
                <c:pt idx="5089">
                  <c:v>-3.7668552855321566</c:v>
                </c:pt>
                <c:pt idx="5090">
                  <c:v>-3.7668552855321566</c:v>
                </c:pt>
                <c:pt idx="5091">
                  <c:v>-3.7668553249989269</c:v>
                </c:pt>
                <c:pt idx="5092">
                  <c:v>-3.7668552855321566</c:v>
                </c:pt>
                <c:pt idx="5093">
                  <c:v>-3.7668552855321566</c:v>
                </c:pt>
                <c:pt idx="5094">
                  <c:v>-3.7668553249989269</c:v>
                </c:pt>
                <c:pt idx="5095">
                  <c:v>-3.7668552855321566</c:v>
                </c:pt>
                <c:pt idx="5096">
                  <c:v>-3.7668552855321566</c:v>
                </c:pt>
                <c:pt idx="5097">
                  <c:v>-3.7668552855321566</c:v>
                </c:pt>
                <c:pt idx="5098">
                  <c:v>-3.7668553249989269</c:v>
                </c:pt>
                <c:pt idx="5099">
                  <c:v>-3.7668552855321566</c:v>
                </c:pt>
                <c:pt idx="5100">
                  <c:v>-3.7668552855321566</c:v>
                </c:pt>
                <c:pt idx="5101">
                  <c:v>-3.7668553249989269</c:v>
                </c:pt>
                <c:pt idx="5102">
                  <c:v>-3.7668552855321566</c:v>
                </c:pt>
                <c:pt idx="5103">
                  <c:v>-3.7668552855321566</c:v>
                </c:pt>
                <c:pt idx="5104">
                  <c:v>-3.8264358868005686</c:v>
                </c:pt>
                <c:pt idx="5105">
                  <c:v>-3.8264358467095496</c:v>
                </c:pt>
                <c:pt idx="5106">
                  <c:v>-3.8264358467095496</c:v>
                </c:pt>
                <c:pt idx="5107">
                  <c:v>-3.8264358868005686</c:v>
                </c:pt>
                <c:pt idx="5108">
                  <c:v>-3.8264358467095496</c:v>
                </c:pt>
                <c:pt idx="5109">
                  <c:v>-3.8264358466993178</c:v>
                </c:pt>
                <c:pt idx="5110">
                  <c:v>-3.8264358868005686</c:v>
                </c:pt>
                <c:pt idx="5111">
                  <c:v>-3.8264358467095496</c:v>
                </c:pt>
                <c:pt idx="5112">
                  <c:v>-3.8264358467095496</c:v>
                </c:pt>
                <c:pt idx="5113">
                  <c:v>-3.8264358467095496</c:v>
                </c:pt>
                <c:pt idx="5114">
                  <c:v>-3.8264358868005686</c:v>
                </c:pt>
                <c:pt idx="5115">
                  <c:v>-3.8264358467095496</c:v>
                </c:pt>
                <c:pt idx="5116">
                  <c:v>-3.8264358467095496</c:v>
                </c:pt>
                <c:pt idx="5117">
                  <c:v>-3.8264358868005686</c:v>
                </c:pt>
                <c:pt idx="5118">
                  <c:v>-3.8264358466993178</c:v>
                </c:pt>
                <c:pt idx="5119">
                  <c:v>-3.8264358467095496</c:v>
                </c:pt>
                <c:pt idx="5120">
                  <c:v>-3.8264358868005686</c:v>
                </c:pt>
                <c:pt idx="5121">
                  <c:v>-3.8264358467095496</c:v>
                </c:pt>
                <c:pt idx="5122">
                  <c:v>-3.8264358467095496</c:v>
                </c:pt>
                <c:pt idx="5123">
                  <c:v>-3.8264358868005686</c:v>
                </c:pt>
                <c:pt idx="5124">
                  <c:v>-3.8264358467095496</c:v>
                </c:pt>
                <c:pt idx="5125">
                  <c:v>-3.8264358467095496</c:v>
                </c:pt>
                <c:pt idx="5126">
                  <c:v>-3.8264358467095496</c:v>
                </c:pt>
                <c:pt idx="5127">
                  <c:v>-3.8264358868005686</c:v>
                </c:pt>
                <c:pt idx="5128">
                  <c:v>-3.8264358467095496</c:v>
                </c:pt>
                <c:pt idx="5129">
                  <c:v>-3.8264358466993178</c:v>
                </c:pt>
                <c:pt idx="5130">
                  <c:v>-3.8264358868005686</c:v>
                </c:pt>
                <c:pt idx="5131">
                  <c:v>-3.8264358467095496</c:v>
                </c:pt>
                <c:pt idx="5132">
                  <c:v>-3.8264358467095496</c:v>
                </c:pt>
                <c:pt idx="5133">
                  <c:v>-3.8264358868005686</c:v>
                </c:pt>
                <c:pt idx="5134">
                  <c:v>-3.8840145578055325</c:v>
                </c:pt>
                <c:pt idx="5135">
                  <c:v>-3.8840145577953007</c:v>
                </c:pt>
                <c:pt idx="5136">
                  <c:v>-3.8840145984998253</c:v>
                </c:pt>
                <c:pt idx="5137">
                  <c:v>-3.8840145577953007</c:v>
                </c:pt>
                <c:pt idx="5138">
                  <c:v>-3.8840145578055325</c:v>
                </c:pt>
                <c:pt idx="5139">
                  <c:v>-3.8840145984895935</c:v>
                </c:pt>
                <c:pt idx="5140">
                  <c:v>-3.8840145578055325</c:v>
                </c:pt>
                <c:pt idx="5141">
                  <c:v>-3.8840145578055325</c:v>
                </c:pt>
                <c:pt idx="5142">
                  <c:v>-3.8840145577953007</c:v>
                </c:pt>
                <c:pt idx="5143">
                  <c:v>-3.8840145984998253</c:v>
                </c:pt>
                <c:pt idx="5144">
                  <c:v>-3.8840145577953007</c:v>
                </c:pt>
                <c:pt idx="5145">
                  <c:v>-3.8840145578055325</c:v>
                </c:pt>
                <c:pt idx="5146">
                  <c:v>-3.8840145984895935</c:v>
                </c:pt>
                <c:pt idx="5147">
                  <c:v>-3.8840145578055325</c:v>
                </c:pt>
                <c:pt idx="5148">
                  <c:v>-3.8840145578055325</c:v>
                </c:pt>
                <c:pt idx="5149">
                  <c:v>-3.8840145984895935</c:v>
                </c:pt>
                <c:pt idx="5150">
                  <c:v>-3.8840145578055325</c:v>
                </c:pt>
                <c:pt idx="5151">
                  <c:v>-3.8840145577953007</c:v>
                </c:pt>
                <c:pt idx="5152">
                  <c:v>-3.8840145984998253</c:v>
                </c:pt>
                <c:pt idx="5153">
                  <c:v>-3.8840145577953007</c:v>
                </c:pt>
                <c:pt idx="5154">
                  <c:v>-3.8840145578055325</c:v>
                </c:pt>
                <c:pt idx="5155">
                  <c:v>-3.8840145984895935</c:v>
                </c:pt>
                <c:pt idx="5156">
                  <c:v>-3.8840145578055325</c:v>
                </c:pt>
                <c:pt idx="5157">
                  <c:v>-3.8840145578055325</c:v>
                </c:pt>
                <c:pt idx="5158">
                  <c:v>-3.8840145577953007</c:v>
                </c:pt>
                <c:pt idx="5159">
                  <c:v>-3.8840145984998253</c:v>
                </c:pt>
                <c:pt idx="5160">
                  <c:v>-3.8840145577953007</c:v>
                </c:pt>
                <c:pt idx="5161">
                  <c:v>-3.8840145578055325</c:v>
                </c:pt>
                <c:pt idx="5162">
                  <c:v>-3.8840145984895935</c:v>
                </c:pt>
                <c:pt idx="5163">
                  <c:v>-3.8840145578055325</c:v>
                </c:pt>
                <c:pt idx="5164">
                  <c:v>-3.9437281050488115</c:v>
                </c:pt>
                <c:pt idx="5165">
                  <c:v>-3.9437281463585139</c:v>
                </c:pt>
                <c:pt idx="5166">
                  <c:v>-3.9437281050488115</c:v>
                </c:pt>
                <c:pt idx="5167">
                  <c:v>-3.9437281050488115</c:v>
                </c:pt>
                <c:pt idx="5168">
                  <c:v>-3.9437281463585139</c:v>
                </c:pt>
                <c:pt idx="5169">
                  <c:v>-3.9437281050488115</c:v>
                </c:pt>
                <c:pt idx="5170">
                  <c:v>-3.9437281050488115</c:v>
                </c:pt>
                <c:pt idx="5171">
                  <c:v>-3.9437281050385797</c:v>
                </c:pt>
                <c:pt idx="5172">
                  <c:v>-3.9437281463687457</c:v>
                </c:pt>
                <c:pt idx="5173">
                  <c:v>-3.9437281050488115</c:v>
                </c:pt>
                <c:pt idx="5174">
                  <c:v>-3.9437281050385797</c:v>
                </c:pt>
                <c:pt idx="5175">
                  <c:v>-3.9437281463687457</c:v>
                </c:pt>
                <c:pt idx="5176">
                  <c:v>-3.9437281050488115</c:v>
                </c:pt>
                <c:pt idx="5177">
                  <c:v>-3.9437281050385797</c:v>
                </c:pt>
                <c:pt idx="5178">
                  <c:v>-3.9437281463687457</c:v>
                </c:pt>
                <c:pt idx="5179">
                  <c:v>-3.9437281050488115</c:v>
                </c:pt>
                <c:pt idx="5180">
                  <c:v>-3.9437281050385797</c:v>
                </c:pt>
                <c:pt idx="5181">
                  <c:v>-3.9437281463687457</c:v>
                </c:pt>
                <c:pt idx="5182">
                  <c:v>-3.9437281050488115</c:v>
                </c:pt>
                <c:pt idx="5183">
                  <c:v>-3.9437281050385797</c:v>
                </c:pt>
                <c:pt idx="5184">
                  <c:v>-3.9437281463687457</c:v>
                </c:pt>
                <c:pt idx="5185">
                  <c:v>-3.9437281050488115</c:v>
                </c:pt>
                <c:pt idx="5186">
                  <c:v>-3.9437281050385797</c:v>
                </c:pt>
                <c:pt idx="5187">
                  <c:v>-3.9437281050488115</c:v>
                </c:pt>
                <c:pt idx="5188">
                  <c:v>-3.9437281463687457</c:v>
                </c:pt>
                <c:pt idx="5189">
                  <c:v>-3.9437281050385797</c:v>
                </c:pt>
                <c:pt idx="5190">
                  <c:v>-3.9437281050488115</c:v>
                </c:pt>
                <c:pt idx="5191">
                  <c:v>-3.9437281463687457</c:v>
                </c:pt>
                <c:pt idx="5192">
                  <c:v>-3.9437281050385797</c:v>
                </c:pt>
                <c:pt idx="5193">
                  <c:v>-3.9437281050488115</c:v>
                </c:pt>
                <c:pt idx="5194">
                  <c:v>-4.0058597529325679</c:v>
                </c:pt>
                <c:pt idx="5195">
                  <c:v>-4.0058597109616576</c:v>
                </c:pt>
                <c:pt idx="5196">
                  <c:v>-4.0058597109616576</c:v>
                </c:pt>
                <c:pt idx="5197">
                  <c:v>-4.0058597529325679</c:v>
                </c:pt>
                <c:pt idx="5198">
                  <c:v>-4.0058597109616576</c:v>
                </c:pt>
                <c:pt idx="5199">
                  <c:v>-4.0058597109616576</c:v>
                </c:pt>
                <c:pt idx="5200">
                  <c:v>-4.0058597529325679</c:v>
                </c:pt>
                <c:pt idx="5201">
                  <c:v>-4.0058597109616576</c:v>
                </c:pt>
                <c:pt idx="5202">
                  <c:v>-4.0058597109616576</c:v>
                </c:pt>
                <c:pt idx="5203">
                  <c:v>-4.0058597109616576</c:v>
                </c:pt>
                <c:pt idx="5204">
                  <c:v>-4.0058597529325679</c:v>
                </c:pt>
                <c:pt idx="5205">
                  <c:v>-4.0058597109616576</c:v>
                </c:pt>
                <c:pt idx="5206">
                  <c:v>-4.0058597109616576</c:v>
                </c:pt>
                <c:pt idx="5207">
                  <c:v>-4.0058597529325679</c:v>
                </c:pt>
                <c:pt idx="5208">
                  <c:v>-4.0058597109616576</c:v>
                </c:pt>
                <c:pt idx="5209">
                  <c:v>-4.0058597109616576</c:v>
                </c:pt>
                <c:pt idx="5210">
                  <c:v>-4.0058597529325679</c:v>
                </c:pt>
                <c:pt idx="5211">
                  <c:v>-4.0058597109616576</c:v>
                </c:pt>
                <c:pt idx="5212">
                  <c:v>-4.0058597109616576</c:v>
                </c:pt>
                <c:pt idx="5213">
                  <c:v>-4.0058597529325679</c:v>
                </c:pt>
                <c:pt idx="5214">
                  <c:v>-4.0058597109616576</c:v>
                </c:pt>
                <c:pt idx="5215">
                  <c:v>-4.0058597109616576</c:v>
                </c:pt>
                <c:pt idx="5216">
                  <c:v>-4.0058597109616576</c:v>
                </c:pt>
                <c:pt idx="5217">
                  <c:v>-4.0058597529325679</c:v>
                </c:pt>
                <c:pt idx="5218">
                  <c:v>-4.0058597109616576</c:v>
                </c:pt>
                <c:pt idx="5219">
                  <c:v>-4.0058597109616576</c:v>
                </c:pt>
                <c:pt idx="5220">
                  <c:v>-4.0058597529325679</c:v>
                </c:pt>
                <c:pt idx="5221">
                  <c:v>-4.0058597109616576</c:v>
                </c:pt>
                <c:pt idx="5222">
                  <c:v>-4.0058597109616576</c:v>
                </c:pt>
                <c:pt idx="5223">
                  <c:v>-4.0058597529325679</c:v>
                </c:pt>
                <c:pt idx="5224">
                  <c:v>-4.0656387659396396</c:v>
                </c:pt>
                <c:pt idx="5225">
                  <c:v>-4.0656387659396396</c:v>
                </c:pt>
                <c:pt idx="5226">
                  <c:v>-4.0656388085266455</c:v>
                </c:pt>
                <c:pt idx="5227">
                  <c:v>-4.0656387659396396</c:v>
                </c:pt>
                <c:pt idx="5228">
                  <c:v>-4.0656387659396396</c:v>
                </c:pt>
                <c:pt idx="5229">
                  <c:v>-4.0656388085368773</c:v>
                </c:pt>
                <c:pt idx="5230">
                  <c:v>-4.0656387659396396</c:v>
                </c:pt>
                <c:pt idx="5231">
                  <c:v>-4.0656387659396396</c:v>
                </c:pt>
                <c:pt idx="5232">
                  <c:v>-4.0656387659396396</c:v>
                </c:pt>
                <c:pt idx="5233">
                  <c:v>-4.0656388085266455</c:v>
                </c:pt>
                <c:pt idx="5234">
                  <c:v>-4.0656387659396396</c:v>
                </c:pt>
                <c:pt idx="5235">
                  <c:v>-4.0656387659396396</c:v>
                </c:pt>
                <c:pt idx="5236">
                  <c:v>-4.0656388085368773</c:v>
                </c:pt>
                <c:pt idx="5237">
                  <c:v>-4.0656387659396396</c:v>
                </c:pt>
                <c:pt idx="5238">
                  <c:v>-4.0656387659294078</c:v>
                </c:pt>
                <c:pt idx="5239">
                  <c:v>-4.0656388085368773</c:v>
                </c:pt>
                <c:pt idx="5240">
                  <c:v>-4.0656387659396396</c:v>
                </c:pt>
                <c:pt idx="5241">
                  <c:v>-4.0656387659396396</c:v>
                </c:pt>
                <c:pt idx="5242">
                  <c:v>-4.0656388085368773</c:v>
                </c:pt>
                <c:pt idx="5243">
                  <c:v>-4.0656387659396396</c:v>
                </c:pt>
                <c:pt idx="5244">
                  <c:v>-4.0656387659294078</c:v>
                </c:pt>
                <c:pt idx="5245">
                  <c:v>-4.0656388085368773</c:v>
                </c:pt>
                <c:pt idx="5246">
                  <c:v>-4.0656387659396396</c:v>
                </c:pt>
                <c:pt idx="5247">
                  <c:v>-4.0656387659396396</c:v>
                </c:pt>
                <c:pt idx="5248">
                  <c:v>-4.0656387659396396</c:v>
                </c:pt>
                <c:pt idx="5249">
                  <c:v>-4.0656388085368773</c:v>
                </c:pt>
                <c:pt idx="5250">
                  <c:v>-4.0656387659294078</c:v>
                </c:pt>
                <c:pt idx="5251">
                  <c:v>-4.0656387659396396</c:v>
                </c:pt>
                <c:pt idx="5252">
                  <c:v>-4.0656388085368773</c:v>
                </c:pt>
                <c:pt idx="5253">
                  <c:v>-4.0656387659396396</c:v>
                </c:pt>
                <c:pt idx="5254">
                  <c:v>-4.1238070600925543</c:v>
                </c:pt>
                <c:pt idx="5255">
                  <c:v>-4.1238071033094759</c:v>
                </c:pt>
                <c:pt idx="5256">
                  <c:v>-4.1238070600925543</c:v>
                </c:pt>
                <c:pt idx="5257">
                  <c:v>-4.1238070601027861</c:v>
                </c:pt>
                <c:pt idx="5258">
                  <c:v>-4.123807103299244</c:v>
                </c:pt>
                <c:pt idx="5259">
                  <c:v>-4.1238070601027861</c:v>
                </c:pt>
                <c:pt idx="5260">
                  <c:v>-4.1238070600925543</c:v>
                </c:pt>
                <c:pt idx="5261">
                  <c:v>-4.1238070601027861</c:v>
                </c:pt>
                <c:pt idx="5262">
                  <c:v>-4.123807103299244</c:v>
                </c:pt>
                <c:pt idx="5263">
                  <c:v>-4.1238070601027861</c:v>
                </c:pt>
                <c:pt idx="5264">
                  <c:v>-4.1238070600925543</c:v>
                </c:pt>
                <c:pt idx="5265">
                  <c:v>-4.1238071033094759</c:v>
                </c:pt>
                <c:pt idx="5266">
                  <c:v>-4.1238070600925543</c:v>
                </c:pt>
                <c:pt idx="5267">
                  <c:v>-4.1238070601027861</c:v>
                </c:pt>
                <c:pt idx="5268">
                  <c:v>-4.123807103299244</c:v>
                </c:pt>
                <c:pt idx="5269">
                  <c:v>-4.1238070600925543</c:v>
                </c:pt>
                <c:pt idx="5270">
                  <c:v>-4.1238070601027861</c:v>
                </c:pt>
                <c:pt idx="5271">
                  <c:v>-4.123807103299244</c:v>
                </c:pt>
                <c:pt idx="5272">
                  <c:v>-4.1238070601027861</c:v>
                </c:pt>
                <c:pt idx="5273">
                  <c:v>-4.1238070600925543</c:v>
                </c:pt>
                <c:pt idx="5274">
                  <c:v>-4.1238071033094759</c:v>
                </c:pt>
                <c:pt idx="5275">
                  <c:v>-4.1238070600925543</c:v>
                </c:pt>
                <c:pt idx="5276">
                  <c:v>-4.1238070601027861</c:v>
                </c:pt>
                <c:pt idx="5277">
                  <c:v>-4.1238070600925543</c:v>
                </c:pt>
                <c:pt idx="5278">
                  <c:v>-4.1238071033094759</c:v>
                </c:pt>
                <c:pt idx="5279">
                  <c:v>-4.1238070600925543</c:v>
                </c:pt>
                <c:pt idx="5280">
                  <c:v>-4.1238070601027861</c:v>
                </c:pt>
                <c:pt idx="5281">
                  <c:v>-4.123807103299244</c:v>
                </c:pt>
                <c:pt idx="5282">
                  <c:v>-4.1238070601027861</c:v>
                </c:pt>
                <c:pt idx="5283">
                  <c:v>-4.1238070600925543</c:v>
                </c:pt>
                <c:pt idx="5284">
                  <c:v>-4.1853787564083778</c:v>
                </c:pt>
                <c:pt idx="5285">
                  <c:v>-4.18537871256681</c:v>
                </c:pt>
                <c:pt idx="5286">
                  <c:v>-4.1853787125565782</c:v>
                </c:pt>
                <c:pt idx="5287">
                  <c:v>-4.1853787564186096</c:v>
                </c:pt>
                <c:pt idx="5288">
                  <c:v>-4.1853787125565782</c:v>
                </c:pt>
                <c:pt idx="5289">
                  <c:v>-4.18537871256681</c:v>
                </c:pt>
                <c:pt idx="5290">
                  <c:v>-4.1853787564083778</c:v>
                </c:pt>
                <c:pt idx="5291">
                  <c:v>-4.18537871256681</c:v>
                </c:pt>
                <c:pt idx="5292">
                  <c:v>-4.1853787125565782</c:v>
                </c:pt>
                <c:pt idx="5293">
                  <c:v>-4.18537871256681</c:v>
                </c:pt>
                <c:pt idx="5294">
                  <c:v>-4.1853787564083778</c:v>
                </c:pt>
                <c:pt idx="5295">
                  <c:v>-4.18537871256681</c:v>
                </c:pt>
                <c:pt idx="5296">
                  <c:v>-4.1853787125565782</c:v>
                </c:pt>
                <c:pt idx="5297">
                  <c:v>-4.1853787564186096</c:v>
                </c:pt>
                <c:pt idx="5298">
                  <c:v>-4.1853787125565782</c:v>
                </c:pt>
                <c:pt idx="5299">
                  <c:v>-4.1853787125565782</c:v>
                </c:pt>
                <c:pt idx="5300">
                  <c:v>-4.1853787564186096</c:v>
                </c:pt>
                <c:pt idx="5301">
                  <c:v>-4.1853787125565782</c:v>
                </c:pt>
                <c:pt idx="5302">
                  <c:v>-4.18537871256681</c:v>
                </c:pt>
                <c:pt idx="5303">
                  <c:v>-4.1853787564083778</c:v>
                </c:pt>
                <c:pt idx="5304">
                  <c:v>-4.18537871256681</c:v>
                </c:pt>
                <c:pt idx="5305">
                  <c:v>-4.1853787125565782</c:v>
                </c:pt>
                <c:pt idx="5306">
                  <c:v>-4.18537871256681</c:v>
                </c:pt>
                <c:pt idx="5307">
                  <c:v>-4.1853787564083778</c:v>
                </c:pt>
                <c:pt idx="5308">
                  <c:v>-4.18537871256681</c:v>
                </c:pt>
                <c:pt idx="5309">
                  <c:v>-4.1853787125565782</c:v>
                </c:pt>
                <c:pt idx="5310">
                  <c:v>-4.1853787564186096</c:v>
                </c:pt>
                <c:pt idx="5311">
                  <c:v>-4.1853787125565782</c:v>
                </c:pt>
                <c:pt idx="5312">
                  <c:v>-4.18537871256681</c:v>
                </c:pt>
                <c:pt idx="5313">
                  <c:v>-4.1853787564083778</c:v>
                </c:pt>
                <c:pt idx="5314">
                  <c:v>-4.2527708903394972</c:v>
                </c:pt>
                <c:pt idx="5315">
                  <c:v>-4.2527708903394972</c:v>
                </c:pt>
                <c:pt idx="5316">
                  <c:v>-4.2527709348973897</c:v>
                </c:pt>
                <c:pt idx="5317">
                  <c:v>-4.2527708903394972</c:v>
                </c:pt>
                <c:pt idx="5318">
                  <c:v>-4.2527708903394972</c:v>
                </c:pt>
                <c:pt idx="5319">
                  <c:v>-4.2527709348973897</c:v>
                </c:pt>
                <c:pt idx="5320">
                  <c:v>-4.2527708903394972</c:v>
                </c:pt>
                <c:pt idx="5321">
                  <c:v>-4.2527708903394972</c:v>
                </c:pt>
                <c:pt idx="5322">
                  <c:v>-4.2527708903394972</c:v>
                </c:pt>
                <c:pt idx="5323">
                  <c:v>-4.2527709348973897</c:v>
                </c:pt>
                <c:pt idx="5324">
                  <c:v>-4.2527708903394972</c:v>
                </c:pt>
                <c:pt idx="5325">
                  <c:v>-4.2527708903394972</c:v>
                </c:pt>
                <c:pt idx="5326">
                  <c:v>-4.2527709348973897</c:v>
                </c:pt>
                <c:pt idx="5327">
                  <c:v>-4.2527708903394972</c:v>
                </c:pt>
                <c:pt idx="5328">
                  <c:v>-4.2527708903292654</c:v>
                </c:pt>
                <c:pt idx="5329">
                  <c:v>-4.2527709348973897</c:v>
                </c:pt>
                <c:pt idx="5330">
                  <c:v>-4.2527708903394972</c:v>
                </c:pt>
                <c:pt idx="5331">
                  <c:v>-4.2527708903394972</c:v>
                </c:pt>
                <c:pt idx="5332">
                  <c:v>-4.2527709348973897</c:v>
                </c:pt>
                <c:pt idx="5333">
                  <c:v>-4.2527708903394972</c:v>
                </c:pt>
                <c:pt idx="5334">
                  <c:v>-4.2527708903394972</c:v>
                </c:pt>
                <c:pt idx="5335">
                  <c:v>-4.2527709348973897</c:v>
                </c:pt>
                <c:pt idx="5336">
                  <c:v>-4.2527708903394972</c:v>
                </c:pt>
                <c:pt idx="5337">
                  <c:v>-4.2527708903394972</c:v>
                </c:pt>
                <c:pt idx="5338">
                  <c:v>-4.2527708903394972</c:v>
                </c:pt>
                <c:pt idx="5339">
                  <c:v>-4.2527709348973897</c:v>
                </c:pt>
                <c:pt idx="5340">
                  <c:v>-4.2527708903394972</c:v>
                </c:pt>
                <c:pt idx="5341">
                  <c:v>-4.2527708903394972</c:v>
                </c:pt>
                <c:pt idx="5342">
                  <c:v>-4.2527709348973897</c:v>
                </c:pt>
                <c:pt idx="5343">
                  <c:v>-4.2527708903394972</c:v>
                </c:pt>
                <c:pt idx="5344">
                  <c:v>-4.324827630260704</c:v>
                </c:pt>
                <c:pt idx="5345">
                  <c:v>-4.3248276755837942</c:v>
                </c:pt>
                <c:pt idx="5346">
                  <c:v>-4.324827630260704</c:v>
                </c:pt>
                <c:pt idx="5347">
                  <c:v>-4.3248276302709359</c:v>
                </c:pt>
                <c:pt idx="5348">
                  <c:v>-4.3248276755735624</c:v>
                </c:pt>
                <c:pt idx="5349">
                  <c:v>-4.3248276302709359</c:v>
                </c:pt>
                <c:pt idx="5350">
                  <c:v>-4.324827630260704</c:v>
                </c:pt>
                <c:pt idx="5351">
                  <c:v>-4.324827630260704</c:v>
                </c:pt>
                <c:pt idx="5352">
                  <c:v>-4.3248276755837942</c:v>
                </c:pt>
                <c:pt idx="5353">
                  <c:v>-4.324827630260704</c:v>
                </c:pt>
                <c:pt idx="5354">
                  <c:v>-4.3248276302709359</c:v>
                </c:pt>
                <c:pt idx="5355">
                  <c:v>-4.3248276755735624</c:v>
                </c:pt>
                <c:pt idx="5356">
                  <c:v>-4.3248276302709359</c:v>
                </c:pt>
                <c:pt idx="5357">
                  <c:v>-4.324827630260704</c:v>
                </c:pt>
                <c:pt idx="5358">
                  <c:v>-4.3248276755837942</c:v>
                </c:pt>
                <c:pt idx="5359">
                  <c:v>-4.324827630260704</c:v>
                </c:pt>
                <c:pt idx="5360">
                  <c:v>-4.324827630260704</c:v>
                </c:pt>
                <c:pt idx="5361">
                  <c:v>-4.3248276755837942</c:v>
                </c:pt>
                <c:pt idx="5362">
                  <c:v>-4.324827630260704</c:v>
                </c:pt>
                <c:pt idx="5363">
                  <c:v>-4.3248276302709359</c:v>
                </c:pt>
                <c:pt idx="5364">
                  <c:v>-4.3248276755735624</c:v>
                </c:pt>
                <c:pt idx="5365">
                  <c:v>-4.3248276302709359</c:v>
                </c:pt>
                <c:pt idx="5366">
                  <c:v>-4.324827630260704</c:v>
                </c:pt>
                <c:pt idx="5367">
                  <c:v>-4.324827630260704</c:v>
                </c:pt>
                <c:pt idx="5368">
                  <c:v>-4.3248276755837942</c:v>
                </c:pt>
                <c:pt idx="5369">
                  <c:v>-4.324827630260704</c:v>
                </c:pt>
                <c:pt idx="5370">
                  <c:v>-4.3248276302709359</c:v>
                </c:pt>
                <c:pt idx="5371">
                  <c:v>-4.3248276755735624</c:v>
                </c:pt>
                <c:pt idx="5372">
                  <c:v>-4.3248276302709359</c:v>
                </c:pt>
                <c:pt idx="5373">
                  <c:v>-4.324827630260704</c:v>
                </c:pt>
                <c:pt idx="5374">
                  <c:v>-4.4045010748712867</c:v>
                </c:pt>
                <c:pt idx="5375">
                  <c:v>-4.4045010287134287</c:v>
                </c:pt>
                <c:pt idx="5376">
                  <c:v>-4.4045010287236606</c:v>
                </c:pt>
                <c:pt idx="5377">
                  <c:v>-4.4045010748712867</c:v>
                </c:pt>
                <c:pt idx="5378">
                  <c:v>-4.4045010287134287</c:v>
                </c:pt>
                <c:pt idx="5379">
                  <c:v>-4.4045010287236606</c:v>
                </c:pt>
                <c:pt idx="5380">
                  <c:v>-4.4045010748712867</c:v>
                </c:pt>
                <c:pt idx="5381">
                  <c:v>-4.4045010287236606</c:v>
                </c:pt>
                <c:pt idx="5382">
                  <c:v>-4.4045010287134287</c:v>
                </c:pt>
                <c:pt idx="5383">
                  <c:v>-4.4045010287236606</c:v>
                </c:pt>
                <c:pt idx="5384">
                  <c:v>-4.4045010748712867</c:v>
                </c:pt>
                <c:pt idx="5385">
                  <c:v>-4.4045010287134287</c:v>
                </c:pt>
                <c:pt idx="5386">
                  <c:v>-4.4045010287236606</c:v>
                </c:pt>
                <c:pt idx="5387">
                  <c:v>-4.4045010748712867</c:v>
                </c:pt>
                <c:pt idx="5388">
                  <c:v>-4.4045010287236606</c:v>
                </c:pt>
                <c:pt idx="5389">
                  <c:v>-4.4045010287134287</c:v>
                </c:pt>
                <c:pt idx="5390">
                  <c:v>-4.4045010748712867</c:v>
                </c:pt>
                <c:pt idx="5391">
                  <c:v>-4.4045010287236606</c:v>
                </c:pt>
                <c:pt idx="5392">
                  <c:v>-4.4045010287134287</c:v>
                </c:pt>
                <c:pt idx="5393">
                  <c:v>-4.4045010748712867</c:v>
                </c:pt>
                <c:pt idx="5394">
                  <c:v>-4.4045010287236606</c:v>
                </c:pt>
                <c:pt idx="5395">
                  <c:v>-4.4045010287134287</c:v>
                </c:pt>
                <c:pt idx="5396">
                  <c:v>-4.4045010287236606</c:v>
                </c:pt>
                <c:pt idx="5397">
                  <c:v>-4.4045010748712867</c:v>
                </c:pt>
                <c:pt idx="5398">
                  <c:v>-4.4045010287134287</c:v>
                </c:pt>
                <c:pt idx="5399">
                  <c:v>-4.4045010287236606</c:v>
                </c:pt>
                <c:pt idx="5400">
                  <c:v>-4.4045010748712867</c:v>
                </c:pt>
                <c:pt idx="5401">
                  <c:v>-4.4045010287236606</c:v>
                </c:pt>
                <c:pt idx="5402">
                  <c:v>-4.4045010287134287</c:v>
                </c:pt>
                <c:pt idx="5403">
                  <c:v>-4.4045010748712867</c:v>
                </c:pt>
                <c:pt idx="5404">
                  <c:v>-4.4895501648915817</c:v>
                </c:pt>
                <c:pt idx="5405">
                  <c:v>-4.4895501649018135</c:v>
                </c:pt>
                <c:pt idx="5406">
                  <c:v>-4.4895502119303003</c:v>
                </c:pt>
                <c:pt idx="5407">
                  <c:v>-4.4895501649018135</c:v>
                </c:pt>
                <c:pt idx="5408">
                  <c:v>-4.4895501648915817</c:v>
                </c:pt>
                <c:pt idx="5409">
                  <c:v>-4.4895502119405322</c:v>
                </c:pt>
                <c:pt idx="5410">
                  <c:v>-4.4895501648915817</c:v>
                </c:pt>
                <c:pt idx="5411">
                  <c:v>-4.4895501649018135</c:v>
                </c:pt>
                <c:pt idx="5412">
                  <c:v>-4.4895501648915817</c:v>
                </c:pt>
                <c:pt idx="5413">
                  <c:v>-4.4895502119405322</c:v>
                </c:pt>
                <c:pt idx="5414">
                  <c:v>-4.4895501648915817</c:v>
                </c:pt>
                <c:pt idx="5415">
                  <c:v>-4.4895501649018135</c:v>
                </c:pt>
                <c:pt idx="5416">
                  <c:v>-4.4895502119303003</c:v>
                </c:pt>
                <c:pt idx="5417">
                  <c:v>-4.4895501649018135</c:v>
                </c:pt>
                <c:pt idx="5418">
                  <c:v>-4.4895501648915817</c:v>
                </c:pt>
                <c:pt idx="5419">
                  <c:v>-4.4895502119303003</c:v>
                </c:pt>
                <c:pt idx="5420">
                  <c:v>-4.4895501649018135</c:v>
                </c:pt>
                <c:pt idx="5421">
                  <c:v>-4.4895501648915817</c:v>
                </c:pt>
                <c:pt idx="5422">
                  <c:v>-4.4895502119405322</c:v>
                </c:pt>
                <c:pt idx="5423">
                  <c:v>-4.4895501648915817</c:v>
                </c:pt>
                <c:pt idx="5424">
                  <c:v>-4.4895501649018135</c:v>
                </c:pt>
                <c:pt idx="5425">
                  <c:v>-4.4895502119303003</c:v>
                </c:pt>
                <c:pt idx="5426">
                  <c:v>-4.4895501649018135</c:v>
                </c:pt>
                <c:pt idx="5427">
                  <c:v>-4.4895501648915817</c:v>
                </c:pt>
                <c:pt idx="5428">
                  <c:v>-4.4895501649018135</c:v>
                </c:pt>
                <c:pt idx="5429">
                  <c:v>-4.4895502119303003</c:v>
                </c:pt>
                <c:pt idx="5430">
                  <c:v>-4.4895501649018135</c:v>
                </c:pt>
                <c:pt idx="5431">
                  <c:v>-4.4895501648915817</c:v>
                </c:pt>
                <c:pt idx="5432">
                  <c:v>-4.4895502119405322</c:v>
                </c:pt>
                <c:pt idx="5433">
                  <c:v>-4.4895501648915817</c:v>
                </c:pt>
                <c:pt idx="5434">
                  <c:v>-4.5773565999875281</c:v>
                </c:pt>
                <c:pt idx="5435">
                  <c:v>-4.57735664795646</c:v>
                </c:pt>
                <c:pt idx="5436">
                  <c:v>-4.5773565999875281</c:v>
                </c:pt>
                <c:pt idx="5437">
                  <c:v>-4.5773565999977599</c:v>
                </c:pt>
                <c:pt idx="5438">
                  <c:v>-4.5773566479462282</c:v>
                </c:pt>
                <c:pt idx="5439">
                  <c:v>-4.5773565999977599</c:v>
                </c:pt>
                <c:pt idx="5440">
                  <c:v>-4.5773565999875281</c:v>
                </c:pt>
                <c:pt idx="5441">
                  <c:v>-4.5773565999977599</c:v>
                </c:pt>
                <c:pt idx="5442">
                  <c:v>-4.5773566479462282</c:v>
                </c:pt>
                <c:pt idx="5443">
                  <c:v>-4.5773565999977599</c:v>
                </c:pt>
                <c:pt idx="5444">
                  <c:v>-4.5773565999875281</c:v>
                </c:pt>
                <c:pt idx="5445">
                  <c:v>-4.57735664795646</c:v>
                </c:pt>
                <c:pt idx="5446">
                  <c:v>-4.5773565999875281</c:v>
                </c:pt>
                <c:pt idx="5447">
                  <c:v>-4.5773565999977599</c:v>
                </c:pt>
                <c:pt idx="5448">
                  <c:v>-4.5773566479462282</c:v>
                </c:pt>
                <c:pt idx="5449">
                  <c:v>-4.5773565999875281</c:v>
                </c:pt>
                <c:pt idx="5450">
                  <c:v>-4.5773565999977599</c:v>
                </c:pt>
                <c:pt idx="5451">
                  <c:v>-4.5773566479462282</c:v>
                </c:pt>
                <c:pt idx="5452">
                  <c:v>-4.5773565999977599</c:v>
                </c:pt>
                <c:pt idx="5453">
                  <c:v>-4.5773565999875281</c:v>
                </c:pt>
                <c:pt idx="5454">
                  <c:v>-4.57735664795646</c:v>
                </c:pt>
                <c:pt idx="5455">
                  <c:v>-4.5773565999875281</c:v>
                </c:pt>
                <c:pt idx="5456">
                  <c:v>-4.5773565999977599</c:v>
                </c:pt>
                <c:pt idx="5457">
                  <c:v>-4.5773565999875281</c:v>
                </c:pt>
                <c:pt idx="5458">
                  <c:v>-4.57735664795646</c:v>
                </c:pt>
                <c:pt idx="5459">
                  <c:v>-4.5773565999875281</c:v>
                </c:pt>
                <c:pt idx="5460">
                  <c:v>-4.5773565999977599</c:v>
                </c:pt>
                <c:pt idx="5461">
                  <c:v>-4.5773566479462282</c:v>
                </c:pt>
                <c:pt idx="5462">
                  <c:v>-4.5773565999977599</c:v>
                </c:pt>
                <c:pt idx="5463">
                  <c:v>-4.5773565999875281</c:v>
                </c:pt>
                <c:pt idx="5464">
                  <c:v>-4.6602739915728622</c:v>
                </c:pt>
                <c:pt idx="5465">
                  <c:v>-4.6602739427454054</c:v>
                </c:pt>
                <c:pt idx="5466">
                  <c:v>-4.6602739427454054</c:v>
                </c:pt>
                <c:pt idx="5467">
                  <c:v>-4.6602739915728622</c:v>
                </c:pt>
                <c:pt idx="5468">
                  <c:v>-4.6602739427454054</c:v>
                </c:pt>
                <c:pt idx="5469">
                  <c:v>-4.6602739427454054</c:v>
                </c:pt>
                <c:pt idx="5470">
                  <c:v>-4.6602739915728622</c:v>
                </c:pt>
                <c:pt idx="5471">
                  <c:v>-4.6602739427454054</c:v>
                </c:pt>
                <c:pt idx="5472">
                  <c:v>-4.6602739427454054</c:v>
                </c:pt>
                <c:pt idx="5473">
                  <c:v>-4.6602739427454054</c:v>
                </c:pt>
                <c:pt idx="5474">
                  <c:v>-4.6602739915728622</c:v>
                </c:pt>
                <c:pt idx="5475">
                  <c:v>-4.6602739427454054</c:v>
                </c:pt>
                <c:pt idx="5476">
                  <c:v>-4.6602739427454054</c:v>
                </c:pt>
                <c:pt idx="5477">
                  <c:v>-4.6602739915728622</c:v>
                </c:pt>
                <c:pt idx="5478">
                  <c:v>-4.6602739427454054</c:v>
                </c:pt>
                <c:pt idx="5479">
                  <c:v>-4.6602739427454054</c:v>
                </c:pt>
                <c:pt idx="5480">
                  <c:v>-4.6602739915728622</c:v>
                </c:pt>
                <c:pt idx="5481">
                  <c:v>-4.6602739427454054</c:v>
                </c:pt>
                <c:pt idx="5482">
                  <c:v>-4.6602739427454054</c:v>
                </c:pt>
                <c:pt idx="5483">
                  <c:v>-4.6602739915728622</c:v>
                </c:pt>
                <c:pt idx="5484">
                  <c:v>-4.6602739427454054</c:v>
                </c:pt>
                <c:pt idx="5485">
                  <c:v>-4.6602739427454054</c:v>
                </c:pt>
                <c:pt idx="5486">
                  <c:v>-4.6602739427454054</c:v>
                </c:pt>
                <c:pt idx="5487">
                  <c:v>-4.6602739915728622</c:v>
                </c:pt>
                <c:pt idx="5488">
                  <c:v>-4.6602739427454054</c:v>
                </c:pt>
                <c:pt idx="5489">
                  <c:v>-4.6602739427454054</c:v>
                </c:pt>
                <c:pt idx="5490">
                  <c:v>-4.6602739915728622</c:v>
                </c:pt>
                <c:pt idx="5491">
                  <c:v>-4.6602739427454054</c:v>
                </c:pt>
                <c:pt idx="5492">
                  <c:v>-4.6602739427454054</c:v>
                </c:pt>
                <c:pt idx="5493">
                  <c:v>-4.6602739915728622</c:v>
                </c:pt>
                <c:pt idx="5494">
                  <c:v>-4.7340843230784158</c:v>
                </c:pt>
                <c:pt idx="5495">
                  <c:v>-4.7340843230784158</c:v>
                </c:pt>
                <c:pt idx="5496">
                  <c:v>-4.734084372689443</c:v>
                </c:pt>
                <c:pt idx="5497">
                  <c:v>-4.7340843230784158</c:v>
                </c:pt>
                <c:pt idx="5498">
                  <c:v>-4.7340843230784158</c:v>
                </c:pt>
                <c:pt idx="5499">
                  <c:v>-4.7340843726792112</c:v>
                </c:pt>
                <c:pt idx="5500">
                  <c:v>-4.7340843230784158</c:v>
                </c:pt>
                <c:pt idx="5501">
                  <c:v>-4.7340843230784158</c:v>
                </c:pt>
                <c:pt idx="5502">
                  <c:v>-4.7340843230784158</c:v>
                </c:pt>
                <c:pt idx="5503">
                  <c:v>-4.734084372689443</c:v>
                </c:pt>
                <c:pt idx="5504">
                  <c:v>-4.7340843230784158</c:v>
                </c:pt>
                <c:pt idx="5505">
                  <c:v>-4.7340843230784158</c:v>
                </c:pt>
                <c:pt idx="5506">
                  <c:v>-4.7340843726792112</c:v>
                </c:pt>
                <c:pt idx="5507">
                  <c:v>-4.7340843230784158</c:v>
                </c:pt>
                <c:pt idx="5508">
                  <c:v>-4.7340843230886476</c:v>
                </c:pt>
                <c:pt idx="5509">
                  <c:v>-4.7340843726792112</c:v>
                </c:pt>
                <c:pt idx="5510">
                  <c:v>-4.7340843230784158</c:v>
                </c:pt>
                <c:pt idx="5511">
                  <c:v>-4.7340843230784158</c:v>
                </c:pt>
                <c:pt idx="5512">
                  <c:v>-4.7340843726792112</c:v>
                </c:pt>
                <c:pt idx="5513">
                  <c:v>-4.7340843230784158</c:v>
                </c:pt>
                <c:pt idx="5514">
                  <c:v>-4.7340843230784158</c:v>
                </c:pt>
                <c:pt idx="5515">
                  <c:v>-4.734084372689443</c:v>
                </c:pt>
                <c:pt idx="5516">
                  <c:v>-4.7340843230784158</c:v>
                </c:pt>
                <c:pt idx="5517">
                  <c:v>-4.7340843230784158</c:v>
                </c:pt>
                <c:pt idx="5518">
                  <c:v>-4.7340843230784158</c:v>
                </c:pt>
                <c:pt idx="5519">
                  <c:v>-4.7340843726792112</c:v>
                </c:pt>
                <c:pt idx="5520">
                  <c:v>-4.7340843230886476</c:v>
                </c:pt>
                <c:pt idx="5521">
                  <c:v>-4.7340843230784158</c:v>
                </c:pt>
                <c:pt idx="5522">
                  <c:v>-4.7340843726792112</c:v>
                </c:pt>
                <c:pt idx="5523">
                  <c:v>-4.7340843230784158</c:v>
                </c:pt>
                <c:pt idx="5524">
                  <c:v>-4.795952037386594</c:v>
                </c:pt>
                <c:pt idx="5525">
                  <c:v>-4.7959520876356017</c:v>
                </c:pt>
                <c:pt idx="5526">
                  <c:v>-4.795952037386594</c:v>
                </c:pt>
                <c:pt idx="5527">
                  <c:v>-4.7959520373968259</c:v>
                </c:pt>
                <c:pt idx="5528">
                  <c:v>-4.7959520876356017</c:v>
                </c:pt>
                <c:pt idx="5529">
                  <c:v>-4.795952037386594</c:v>
                </c:pt>
                <c:pt idx="5530">
                  <c:v>-4.795952037386594</c:v>
                </c:pt>
                <c:pt idx="5531">
                  <c:v>-4.795952037386594</c:v>
                </c:pt>
                <c:pt idx="5532">
                  <c:v>-4.7959520876458335</c:v>
                </c:pt>
                <c:pt idx="5533">
                  <c:v>-4.795952037386594</c:v>
                </c:pt>
                <c:pt idx="5534">
                  <c:v>-4.795952037386594</c:v>
                </c:pt>
                <c:pt idx="5535">
                  <c:v>-4.7959520876356017</c:v>
                </c:pt>
                <c:pt idx="5536">
                  <c:v>-4.795952037386594</c:v>
                </c:pt>
                <c:pt idx="5537">
                  <c:v>-4.795952037386594</c:v>
                </c:pt>
                <c:pt idx="5538">
                  <c:v>-4.7959520876356017</c:v>
                </c:pt>
                <c:pt idx="5539">
                  <c:v>-4.7959520373968259</c:v>
                </c:pt>
                <c:pt idx="5540">
                  <c:v>-4.795952037386594</c:v>
                </c:pt>
                <c:pt idx="5541">
                  <c:v>-4.7959520876356017</c:v>
                </c:pt>
                <c:pt idx="5542">
                  <c:v>-4.795952037386594</c:v>
                </c:pt>
                <c:pt idx="5543">
                  <c:v>-4.795952037386594</c:v>
                </c:pt>
                <c:pt idx="5544">
                  <c:v>-4.7959520876458335</c:v>
                </c:pt>
                <c:pt idx="5545">
                  <c:v>-4.795952037386594</c:v>
                </c:pt>
                <c:pt idx="5546">
                  <c:v>-4.795952037386594</c:v>
                </c:pt>
                <c:pt idx="5547">
                  <c:v>-4.795952037386594</c:v>
                </c:pt>
                <c:pt idx="5548">
                  <c:v>-4.7959520876356017</c:v>
                </c:pt>
                <c:pt idx="5549">
                  <c:v>-4.795952037386594</c:v>
                </c:pt>
                <c:pt idx="5550">
                  <c:v>-4.795952037386594</c:v>
                </c:pt>
                <c:pt idx="5551">
                  <c:v>-4.7959520876458335</c:v>
                </c:pt>
                <c:pt idx="5552">
                  <c:v>-4.795952037386594</c:v>
                </c:pt>
                <c:pt idx="5553">
                  <c:v>-4.795952037386594</c:v>
                </c:pt>
                <c:pt idx="5554">
                  <c:v>-4.8506764202988668</c:v>
                </c:pt>
                <c:pt idx="5555">
                  <c:v>-4.8506763694764921</c:v>
                </c:pt>
                <c:pt idx="5556">
                  <c:v>-4.8506763694867239</c:v>
                </c:pt>
                <c:pt idx="5557">
                  <c:v>-4.8506764202988668</c:v>
                </c:pt>
                <c:pt idx="5558">
                  <c:v>-4.8506763694764921</c:v>
                </c:pt>
                <c:pt idx="5559">
                  <c:v>-4.8506763694764921</c:v>
                </c:pt>
                <c:pt idx="5560">
                  <c:v>-4.8506764203090986</c:v>
                </c:pt>
                <c:pt idx="5561">
                  <c:v>-4.8506763694764921</c:v>
                </c:pt>
                <c:pt idx="5562">
                  <c:v>-4.8506763694764921</c:v>
                </c:pt>
                <c:pt idx="5563">
                  <c:v>-4.8506763694764921</c:v>
                </c:pt>
                <c:pt idx="5564">
                  <c:v>-4.8506764203090986</c:v>
                </c:pt>
                <c:pt idx="5565">
                  <c:v>-4.8506763694764921</c:v>
                </c:pt>
                <c:pt idx="5566">
                  <c:v>-4.8506763694764921</c:v>
                </c:pt>
                <c:pt idx="5567">
                  <c:v>-4.8506764202988668</c:v>
                </c:pt>
                <c:pt idx="5568">
                  <c:v>-4.8506763694867239</c:v>
                </c:pt>
                <c:pt idx="5569">
                  <c:v>-4.8506763694764921</c:v>
                </c:pt>
                <c:pt idx="5570">
                  <c:v>-4.8506764202988668</c:v>
                </c:pt>
                <c:pt idx="5571">
                  <c:v>-4.8506763694764921</c:v>
                </c:pt>
                <c:pt idx="5572">
                  <c:v>-4.8506763694764921</c:v>
                </c:pt>
                <c:pt idx="5573">
                  <c:v>-4.8506764203090986</c:v>
                </c:pt>
                <c:pt idx="5574">
                  <c:v>-4.8506763694764921</c:v>
                </c:pt>
                <c:pt idx="5575">
                  <c:v>-4.8506763694764921</c:v>
                </c:pt>
                <c:pt idx="5576">
                  <c:v>-4.8506763694764921</c:v>
                </c:pt>
                <c:pt idx="5577">
                  <c:v>-4.8506764203090986</c:v>
                </c:pt>
                <c:pt idx="5578">
                  <c:v>-4.8506763694764921</c:v>
                </c:pt>
                <c:pt idx="5579">
                  <c:v>-4.8506763694764921</c:v>
                </c:pt>
                <c:pt idx="5580">
                  <c:v>-4.8506764202988668</c:v>
                </c:pt>
                <c:pt idx="5581">
                  <c:v>-4.8506763694867239</c:v>
                </c:pt>
                <c:pt idx="5582">
                  <c:v>-4.8506763694764921</c:v>
                </c:pt>
                <c:pt idx="5583">
                  <c:v>-4.8506764202988668</c:v>
                </c:pt>
                <c:pt idx="5584">
                  <c:v>-4.9010583834031936</c:v>
                </c:pt>
                <c:pt idx="5585">
                  <c:v>-4.9010583834031936</c:v>
                </c:pt>
                <c:pt idx="5586">
                  <c:v>-4.9010584347534403</c:v>
                </c:pt>
                <c:pt idx="5587">
                  <c:v>-4.9010583834031936</c:v>
                </c:pt>
                <c:pt idx="5588">
                  <c:v>-4.9010583834031936</c:v>
                </c:pt>
                <c:pt idx="5589">
                  <c:v>-4.9010584347534403</c:v>
                </c:pt>
                <c:pt idx="5590">
                  <c:v>-4.9010583834031936</c:v>
                </c:pt>
                <c:pt idx="5591">
                  <c:v>-4.9010583834031936</c:v>
                </c:pt>
                <c:pt idx="5592">
                  <c:v>-4.9010583834031936</c:v>
                </c:pt>
                <c:pt idx="5593">
                  <c:v>-4.9010584347534403</c:v>
                </c:pt>
                <c:pt idx="5594">
                  <c:v>-4.9010583834031936</c:v>
                </c:pt>
                <c:pt idx="5595">
                  <c:v>-4.9010583834031936</c:v>
                </c:pt>
                <c:pt idx="5596">
                  <c:v>-4.9010584347534403</c:v>
                </c:pt>
                <c:pt idx="5597">
                  <c:v>-4.9010583834031936</c:v>
                </c:pt>
                <c:pt idx="5598">
                  <c:v>-4.9010583834031936</c:v>
                </c:pt>
                <c:pt idx="5599">
                  <c:v>-4.9010584347534403</c:v>
                </c:pt>
                <c:pt idx="5600">
                  <c:v>-4.9010583834031936</c:v>
                </c:pt>
                <c:pt idx="5601">
                  <c:v>-4.9010583834031936</c:v>
                </c:pt>
                <c:pt idx="5602">
                  <c:v>-4.9010584347534403</c:v>
                </c:pt>
                <c:pt idx="5603">
                  <c:v>-4.9010583834031936</c:v>
                </c:pt>
                <c:pt idx="5604">
                  <c:v>-4.9010583834031936</c:v>
                </c:pt>
                <c:pt idx="5605">
                  <c:v>-4.9010584347534403</c:v>
                </c:pt>
                <c:pt idx="5606">
                  <c:v>-4.9010583834031936</c:v>
                </c:pt>
                <c:pt idx="5607">
                  <c:v>-4.9010583834031936</c:v>
                </c:pt>
                <c:pt idx="5608">
                  <c:v>-4.9010583834031936</c:v>
                </c:pt>
                <c:pt idx="5609">
                  <c:v>-4.9010584347534403</c:v>
                </c:pt>
                <c:pt idx="5610">
                  <c:v>-4.9010583834031936</c:v>
                </c:pt>
                <c:pt idx="5611">
                  <c:v>-4.9010583834031936</c:v>
                </c:pt>
                <c:pt idx="5612">
                  <c:v>-4.9010584347534403</c:v>
                </c:pt>
                <c:pt idx="5613">
                  <c:v>-4.9010583834031936</c:v>
                </c:pt>
                <c:pt idx="5614">
                  <c:v>-4.9500838874577306</c:v>
                </c:pt>
                <c:pt idx="5615">
                  <c:v>-4.950083939311404</c:v>
                </c:pt>
                <c:pt idx="5616">
                  <c:v>-4.9500838874577306</c:v>
                </c:pt>
                <c:pt idx="5617">
                  <c:v>-4.9500838874474988</c:v>
                </c:pt>
                <c:pt idx="5618">
                  <c:v>-4.9500839393216358</c:v>
                </c:pt>
                <c:pt idx="5619">
                  <c:v>-4.9500838874474988</c:v>
                </c:pt>
                <c:pt idx="5620">
                  <c:v>-4.9500838874577306</c:v>
                </c:pt>
                <c:pt idx="5621">
                  <c:v>-4.9500838874577306</c:v>
                </c:pt>
                <c:pt idx="5622">
                  <c:v>-4.950083939311404</c:v>
                </c:pt>
                <c:pt idx="5623">
                  <c:v>-4.9500838874577306</c:v>
                </c:pt>
                <c:pt idx="5624">
                  <c:v>-4.9500838874474988</c:v>
                </c:pt>
                <c:pt idx="5625">
                  <c:v>-4.9500839393216358</c:v>
                </c:pt>
                <c:pt idx="5626">
                  <c:v>-4.9500838874474988</c:v>
                </c:pt>
                <c:pt idx="5627">
                  <c:v>-4.9500838874577306</c:v>
                </c:pt>
                <c:pt idx="5628">
                  <c:v>-4.950083939311404</c:v>
                </c:pt>
                <c:pt idx="5629">
                  <c:v>-4.9500838874577306</c:v>
                </c:pt>
                <c:pt idx="5630">
                  <c:v>-4.9500838874577306</c:v>
                </c:pt>
                <c:pt idx="5631">
                  <c:v>-4.950083939311404</c:v>
                </c:pt>
                <c:pt idx="5632">
                  <c:v>-4.9500838874577306</c:v>
                </c:pt>
                <c:pt idx="5633">
                  <c:v>-4.9500838874474988</c:v>
                </c:pt>
                <c:pt idx="5634">
                  <c:v>-4.9500839393216358</c:v>
                </c:pt>
                <c:pt idx="5635">
                  <c:v>-4.9500838874474988</c:v>
                </c:pt>
                <c:pt idx="5636">
                  <c:v>-4.9500838874577306</c:v>
                </c:pt>
                <c:pt idx="5637">
                  <c:v>-4.9500838874577306</c:v>
                </c:pt>
                <c:pt idx="5638">
                  <c:v>-4.950083939311404</c:v>
                </c:pt>
                <c:pt idx="5639">
                  <c:v>-4.9500838874577306</c:v>
                </c:pt>
                <c:pt idx="5640">
                  <c:v>-4.9500838874474988</c:v>
                </c:pt>
                <c:pt idx="5641">
                  <c:v>-4.9500839393216358</c:v>
                </c:pt>
                <c:pt idx="5642">
                  <c:v>-4.9500838874474988</c:v>
                </c:pt>
                <c:pt idx="5643">
                  <c:v>-4.9500838874577306</c:v>
                </c:pt>
                <c:pt idx="5644">
                  <c:v>-4.9997884244733735</c:v>
                </c:pt>
                <c:pt idx="5645">
                  <c:v>-4.9997883720886955</c:v>
                </c:pt>
                <c:pt idx="5646">
                  <c:v>-4.9997883720886955</c:v>
                </c:pt>
                <c:pt idx="5647">
                  <c:v>-4.9997884244733735</c:v>
                </c:pt>
                <c:pt idx="5648">
                  <c:v>-4.9997883720886955</c:v>
                </c:pt>
                <c:pt idx="5649">
                  <c:v>-4.9997883720886955</c:v>
                </c:pt>
                <c:pt idx="5650">
                  <c:v>-4.9997884244733735</c:v>
                </c:pt>
                <c:pt idx="5651">
                  <c:v>-4.9997883720989273</c:v>
                </c:pt>
                <c:pt idx="5652">
                  <c:v>-4.9997883720886955</c:v>
                </c:pt>
                <c:pt idx="5653">
                  <c:v>-4.9997883720886955</c:v>
                </c:pt>
                <c:pt idx="5654">
                  <c:v>-4.9997884244733735</c:v>
                </c:pt>
                <c:pt idx="5655">
                  <c:v>-4.9997883720886955</c:v>
                </c:pt>
                <c:pt idx="5656">
                  <c:v>-4.9997883720886955</c:v>
                </c:pt>
                <c:pt idx="5657">
                  <c:v>-4.9997884244733735</c:v>
                </c:pt>
                <c:pt idx="5658">
                  <c:v>-4.9997883720886955</c:v>
                </c:pt>
                <c:pt idx="5659">
                  <c:v>-4.9997883720886955</c:v>
                </c:pt>
                <c:pt idx="5660">
                  <c:v>-4.9997884244733735</c:v>
                </c:pt>
                <c:pt idx="5661">
                  <c:v>-4.9997883720886955</c:v>
                </c:pt>
                <c:pt idx="5662">
                  <c:v>-4.9997883720886955</c:v>
                </c:pt>
                <c:pt idx="5663">
                  <c:v>-4.9997884244733735</c:v>
                </c:pt>
                <c:pt idx="5664">
                  <c:v>-4.9997883720886955</c:v>
                </c:pt>
                <c:pt idx="5665">
                  <c:v>-4.9997883720886955</c:v>
                </c:pt>
                <c:pt idx="5666">
                  <c:v>-4.9997883720989273</c:v>
                </c:pt>
                <c:pt idx="5667">
                  <c:v>-4.9997884244733735</c:v>
                </c:pt>
                <c:pt idx="5668">
                  <c:v>-4.9997883720886955</c:v>
                </c:pt>
                <c:pt idx="5669">
                  <c:v>-4.9997883720886955</c:v>
                </c:pt>
                <c:pt idx="5670">
                  <c:v>-4.9997884244733735</c:v>
                </c:pt>
                <c:pt idx="5671">
                  <c:v>-4.9997883720886955</c:v>
                </c:pt>
                <c:pt idx="5672">
                  <c:v>-4.9997883720886955</c:v>
                </c:pt>
                <c:pt idx="5673">
                  <c:v>-4.9997884244733735</c:v>
                </c:pt>
                <c:pt idx="5674">
                  <c:v>-5.0504382362582687</c:v>
                </c:pt>
                <c:pt idx="5675">
                  <c:v>-5.0504382362480369</c:v>
                </c:pt>
                <c:pt idx="5676">
                  <c:v>-5.0504382891736244</c:v>
                </c:pt>
                <c:pt idx="5677">
                  <c:v>-5.0504382362582687</c:v>
                </c:pt>
                <c:pt idx="5678">
                  <c:v>-5.0504382362582687</c:v>
                </c:pt>
                <c:pt idx="5679">
                  <c:v>-5.0504382891633925</c:v>
                </c:pt>
                <c:pt idx="5680">
                  <c:v>-5.0504382362582687</c:v>
                </c:pt>
                <c:pt idx="5681">
                  <c:v>-5.0504382362582687</c:v>
                </c:pt>
                <c:pt idx="5682">
                  <c:v>-5.0504382362480369</c:v>
                </c:pt>
                <c:pt idx="5683">
                  <c:v>-5.0504382891736244</c:v>
                </c:pt>
                <c:pt idx="5684">
                  <c:v>-5.0504382362582687</c:v>
                </c:pt>
                <c:pt idx="5685">
                  <c:v>-5.0504382362480369</c:v>
                </c:pt>
                <c:pt idx="5686">
                  <c:v>-5.0504382891736244</c:v>
                </c:pt>
                <c:pt idx="5687">
                  <c:v>-5.0504382362582687</c:v>
                </c:pt>
                <c:pt idx="5688">
                  <c:v>-5.0504382362480369</c:v>
                </c:pt>
                <c:pt idx="5689">
                  <c:v>-5.0504382891736244</c:v>
                </c:pt>
                <c:pt idx="5690">
                  <c:v>-5.0504382362582687</c:v>
                </c:pt>
                <c:pt idx="5691">
                  <c:v>-5.0504382362582687</c:v>
                </c:pt>
                <c:pt idx="5692">
                  <c:v>-5.0504382891633925</c:v>
                </c:pt>
                <c:pt idx="5693">
                  <c:v>-5.0504382362582687</c:v>
                </c:pt>
                <c:pt idx="5694">
                  <c:v>-5.0504382362582687</c:v>
                </c:pt>
                <c:pt idx="5695">
                  <c:v>-5.0504382891633925</c:v>
                </c:pt>
                <c:pt idx="5696">
                  <c:v>-5.0504382362582687</c:v>
                </c:pt>
                <c:pt idx="5697">
                  <c:v>-5.0504382362582687</c:v>
                </c:pt>
                <c:pt idx="5698">
                  <c:v>-5.0504382362582687</c:v>
                </c:pt>
                <c:pt idx="5699">
                  <c:v>-5.0504382891633925</c:v>
                </c:pt>
                <c:pt idx="5700">
                  <c:v>-5.0504382362582687</c:v>
                </c:pt>
                <c:pt idx="5701">
                  <c:v>-5.0504382362582687</c:v>
                </c:pt>
                <c:pt idx="5702">
                  <c:v>-5.0504382891633925</c:v>
                </c:pt>
                <c:pt idx="5703">
                  <c:v>-5.0504382362582687</c:v>
                </c:pt>
                <c:pt idx="5704">
                  <c:v>-5.1064819844722189</c:v>
                </c:pt>
                <c:pt idx="5705">
                  <c:v>-5.1064820379747662</c:v>
                </c:pt>
                <c:pt idx="5706">
                  <c:v>-5.1064819844722189</c:v>
                </c:pt>
                <c:pt idx="5707">
                  <c:v>-5.1064819844722189</c:v>
                </c:pt>
                <c:pt idx="5708">
                  <c:v>-5.1064820379645344</c:v>
                </c:pt>
                <c:pt idx="5709">
                  <c:v>-5.1064819844722189</c:v>
                </c:pt>
                <c:pt idx="5710">
                  <c:v>-5.1064819844722189</c:v>
                </c:pt>
                <c:pt idx="5711">
                  <c:v>-5.1064819844722189</c:v>
                </c:pt>
                <c:pt idx="5712">
                  <c:v>-5.1064820379747662</c:v>
                </c:pt>
                <c:pt idx="5713">
                  <c:v>-5.1064819844722189</c:v>
                </c:pt>
                <c:pt idx="5714">
                  <c:v>-5.1064819844722189</c:v>
                </c:pt>
                <c:pt idx="5715">
                  <c:v>-5.1064820379747662</c:v>
                </c:pt>
                <c:pt idx="5716">
                  <c:v>-5.1064819844722189</c:v>
                </c:pt>
                <c:pt idx="5717">
                  <c:v>-5.1064819844722189</c:v>
                </c:pt>
                <c:pt idx="5718">
                  <c:v>-5.1064820379747662</c:v>
                </c:pt>
                <c:pt idx="5719">
                  <c:v>-5.1064819844619871</c:v>
                </c:pt>
                <c:pt idx="5720">
                  <c:v>-5.1064819844722189</c:v>
                </c:pt>
                <c:pt idx="5721">
                  <c:v>-5.1064820379747662</c:v>
                </c:pt>
                <c:pt idx="5722">
                  <c:v>-5.1064819844722189</c:v>
                </c:pt>
                <c:pt idx="5723">
                  <c:v>-5.1064819844722189</c:v>
                </c:pt>
                <c:pt idx="5724">
                  <c:v>-5.1064820379747662</c:v>
                </c:pt>
                <c:pt idx="5725">
                  <c:v>-5.1064819844722189</c:v>
                </c:pt>
                <c:pt idx="5726">
                  <c:v>-5.1064819844722189</c:v>
                </c:pt>
                <c:pt idx="5727">
                  <c:v>-5.1064819844722189</c:v>
                </c:pt>
                <c:pt idx="5728">
                  <c:v>-5.1064820379645344</c:v>
                </c:pt>
                <c:pt idx="5729">
                  <c:v>-5.1064819844722189</c:v>
                </c:pt>
                <c:pt idx="5730">
                  <c:v>-5.1064819844722189</c:v>
                </c:pt>
                <c:pt idx="5731">
                  <c:v>-5.1064820379747662</c:v>
                </c:pt>
                <c:pt idx="5732">
                  <c:v>-5.1064819844722189</c:v>
                </c:pt>
                <c:pt idx="5733">
                  <c:v>-5.1064819844722189</c:v>
                </c:pt>
                <c:pt idx="5734">
                  <c:v>-5.1674278939833203</c:v>
                </c:pt>
                <c:pt idx="5735">
                  <c:v>-5.1674278398524516</c:v>
                </c:pt>
                <c:pt idx="5736">
                  <c:v>-5.1674278398422198</c:v>
                </c:pt>
                <c:pt idx="5737">
                  <c:v>-5.1674278939935521</c:v>
                </c:pt>
                <c:pt idx="5738">
                  <c:v>-5.1674278398422198</c:v>
                </c:pt>
                <c:pt idx="5739">
                  <c:v>-5.1674278398524516</c:v>
                </c:pt>
                <c:pt idx="5740">
                  <c:v>-5.1674278939833203</c:v>
                </c:pt>
                <c:pt idx="5741">
                  <c:v>-5.1674278398422198</c:v>
                </c:pt>
                <c:pt idx="5742">
                  <c:v>-5.1674278398524516</c:v>
                </c:pt>
                <c:pt idx="5743">
                  <c:v>-5.1674278398422198</c:v>
                </c:pt>
                <c:pt idx="5744">
                  <c:v>-5.1674278939935521</c:v>
                </c:pt>
                <c:pt idx="5745">
                  <c:v>-5.1674278398422198</c:v>
                </c:pt>
                <c:pt idx="5746">
                  <c:v>-5.1674278398524516</c:v>
                </c:pt>
                <c:pt idx="5747">
                  <c:v>-5.1674278939833203</c:v>
                </c:pt>
                <c:pt idx="5748">
                  <c:v>-5.1674278398422198</c:v>
                </c:pt>
                <c:pt idx="5749">
                  <c:v>-5.1674278398524516</c:v>
                </c:pt>
                <c:pt idx="5750">
                  <c:v>-5.1674278939833203</c:v>
                </c:pt>
                <c:pt idx="5751">
                  <c:v>-5.1674278398524516</c:v>
                </c:pt>
                <c:pt idx="5752">
                  <c:v>-5.1674278398422198</c:v>
                </c:pt>
                <c:pt idx="5753">
                  <c:v>-5.1674278939935521</c:v>
                </c:pt>
                <c:pt idx="5754">
                  <c:v>-5.1674278398422198</c:v>
                </c:pt>
                <c:pt idx="5755">
                  <c:v>-5.1674278398524516</c:v>
                </c:pt>
                <c:pt idx="5756">
                  <c:v>-5.1674278398422198</c:v>
                </c:pt>
                <c:pt idx="5757">
                  <c:v>-5.1674278939833203</c:v>
                </c:pt>
                <c:pt idx="5758">
                  <c:v>-5.1674278398524516</c:v>
                </c:pt>
                <c:pt idx="5759">
                  <c:v>-5.1674278398422198</c:v>
                </c:pt>
                <c:pt idx="5760">
                  <c:v>-5.1674278939935521</c:v>
                </c:pt>
                <c:pt idx="5761">
                  <c:v>-5.1674278398422198</c:v>
                </c:pt>
                <c:pt idx="5762">
                  <c:v>-5.1674278398524516</c:v>
                </c:pt>
                <c:pt idx="5763">
                  <c:v>-5.1674278939833203</c:v>
                </c:pt>
                <c:pt idx="5764">
                  <c:v>-5.227417928621148</c:v>
                </c:pt>
                <c:pt idx="5765">
                  <c:v>-5.227417928621148</c:v>
                </c:pt>
                <c:pt idx="5766">
                  <c:v>-5.2274179833907866</c:v>
                </c:pt>
                <c:pt idx="5767">
                  <c:v>-5.227417928621148</c:v>
                </c:pt>
                <c:pt idx="5768">
                  <c:v>-5.227417928621148</c:v>
                </c:pt>
                <c:pt idx="5769">
                  <c:v>-5.2274179833907866</c:v>
                </c:pt>
                <c:pt idx="5770">
                  <c:v>-5.227417928621148</c:v>
                </c:pt>
                <c:pt idx="5771">
                  <c:v>-5.2274179286109161</c:v>
                </c:pt>
                <c:pt idx="5772">
                  <c:v>-5.227417928621148</c:v>
                </c:pt>
                <c:pt idx="5773">
                  <c:v>-5.2274179833907866</c:v>
                </c:pt>
                <c:pt idx="5774">
                  <c:v>-5.227417928621148</c:v>
                </c:pt>
                <c:pt idx="5775">
                  <c:v>-5.227417928621148</c:v>
                </c:pt>
                <c:pt idx="5776">
                  <c:v>-5.2274179833907866</c:v>
                </c:pt>
                <c:pt idx="5777">
                  <c:v>-5.227417928621148</c:v>
                </c:pt>
                <c:pt idx="5778">
                  <c:v>-5.227417928621148</c:v>
                </c:pt>
                <c:pt idx="5779">
                  <c:v>-5.2274179833907866</c:v>
                </c:pt>
                <c:pt idx="5780">
                  <c:v>-5.227417928621148</c:v>
                </c:pt>
                <c:pt idx="5781">
                  <c:v>-5.227417928621148</c:v>
                </c:pt>
                <c:pt idx="5782">
                  <c:v>-5.2274179833907866</c:v>
                </c:pt>
                <c:pt idx="5783">
                  <c:v>-5.227417928621148</c:v>
                </c:pt>
                <c:pt idx="5784">
                  <c:v>-5.227417928621148</c:v>
                </c:pt>
                <c:pt idx="5785">
                  <c:v>-5.2274179833907866</c:v>
                </c:pt>
                <c:pt idx="5786">
                  <c:v>-5.2274179286109161</c:v>
                </c:pt>
                <c:pt idx="5787">
                  <c:v>-5.227417928621148</c:v>
                </c:pt>
                <c:pt idx="5788">
                  <c:v>-5.227417928621148</c:v>
                </c:pt>
                <c:pt idx="5789">
                  <c:v>-5.2274179833907866</c:v>
                </c:pt>
                <c:pt idx="5790">
                  <c:v>-5.227417928621148</c:v>
                </c:pt>
                <c:pt idx="5791">
                  <c:v>-5.227417928621148</c:v>
                </c:pt>
                <c:pt idx="5792">
                  <c:v>-5.2274179833907866</c:v>
                </c:pt>
                <c:pt idx="5793">
                  <c:v>-5.227417928621148</c:v>
                </c:pt>
                <c:pt idx="5794">
                  <c:v>-5.2841999238309452</c:v>
                </c:pt>
                <c:pt idx="5795">
                  <c:v>-5.2841999791852787</c:v>
                </c:pt>
                <c:pt idx="5796">
                  <c:v>-5.2841999238309452</c:v>
                </c:pt>
                <c:pt idx="5797">
                  <c:v>-5.2841999238309452</c:v>
                </c:pt>
                <c:pt idx="5798">
                  <c:v>-5.2841999791852787</c:v>
                </c:pt>
                <c:pt idx="5799">
                  <c:v>-5.2841999238309452</c:v>
                </c:pt>
                <c:pt idx="5800">
                  <c:v>-5.2841999238309452</c:v>
                </c:pt>
                <c:pt idx="5801">
                  <c:v>-5.2841999238309452</c:v>
                </c:pt>
                <c:pt idx="5802">
                  <c:v>-5.2841999791852787</c:v>
                </c:pt>
                <c:pt idx="5803">
                  <c:v>-5.2841999238309452</c:v>
                </c:pt>
                <c:pt idx="5804">
                  <c:v>-5.2841999238309452</c:v>
                </c:pt>
                <c:pt idx="5805">
                  <c:v>-5.2841999791852787</c:v>
                </c:pt>
                <c:pt idx="5806">
                  <c:v>-5.2841999238309452</c:v>
                </c:pt>
                <c:pt idx="5807">
                  <c:v>-5.2841999238309452</c:v>
                </c:pt>
                <c:pt idx="5808">
                  <c:v>-5.2841999791955105</c:v>
                </c:pt>
                <c:pt idx="5809">
                  <c:v>-5.2841999238207134</c:v>
                </c:pt>
                <c:pt idx="5810">
                  <c:v>-5.2841999238309452</c:v>
                </c:pt>
                <c:pt idx="5811">
                  <c:v>-5.2841999791955105</c:v>
                </c:pt>
                <c:pt idx="5812">
                  <c:v>-5.2841999238207134</c:v>
                </c:pt>
                <c:pt idx="5813">
                  <c:v>-5.2841999238309452</c:v>
                </c:pt>
                <c:pt idx="5814">
                  <c:v>-5.2841999791955105</c:v>
                </c:pt>
                <c:pt idx="5815">
                  <c:v>-5.2841999238207134</c:v>
                </c:pt>
                <c:pt idx="5816">
                  <c:v>-5.2841999238309452</c:v>
                </c:pt>
                <c:pt idx="5817">
                  <c:v>-5.2841999238309452</c:v>
                </c:pt>
                <c:pt idx="5818">
                  <c:v>-5.2841999791852787</c:v>
                </c:pt>
                <c:pt idx="5819">
                  <c:v>-5.2841999238309452</c:v>
                </c:pt>
                <c:pt idx="5820">
                  <c:v>-5.2841999238309452</c:v>
                </c:pt>
                <c:pt idx="5821">
                  <c:v>-5.2841999791955105</c:v>
                </c:pt>
                <c:pt idx="5822">
                  <c:v>-5.2841999238207134</c:v>
                </c:pt>
                <c:pt idx="5823">
                  <c:v>-5.2841999238309452</c:v>
                </c:pt>
                <c:pt idx="5824">
                  <c:v>-5.3471517733873917</c:v>
                </c:pt>
                <c:pt idx="5825">
                  <c:v>-5.347151717363257</c:v>
                </c:pt>
                <c:pt idx="5826">
                  <c:v>-5.347151717363257</c:v>
                </c:pt>
                <c:pt idx="5827">
                  <c:v>-5.3471517733771599</c:v>
                </c:pt>
                <c:pt idx="5828">
                  <c:v>-5.347151717363257</c:v>
                </c:pt>
                <c:pt idx="5829">
                  <c:v>-5.347151717363257</c:v>
                </c:pt>
                <c:pt idx="5830">
                  <c:v>-5.3471517733873917</c:v>
                </c:pt>
                <c:pt idx="5831">
                  <c:v>-5.347151717363257</c:v>
                </c:pt>
                <c:pt idx="5832">
                  <c:v>-5.3471517173530252</c:v>
                </c:pt>
                <c:pt idx="5833">
                  <c:v>-5.347151717363257</c:v>
                </c:pt>
                <c:pt idx="5834">
                  <c:v>-5.3471517733873917</c:v>
                </c:pt>
                <c:pt idx="5835">
                  <c:v>-5.347151717363257</c:v>
                </c:pt>
                <c:pt idx="5836">
                  <c:v>-5.347151717363257</c:v>
                </c:pt>
                <c:pt idx="5837">
                  <c:v>-5.3471517733873917</c:v>
                </c:pt>
                <c:pt idx="5838">
                  <c:v>-5.347151717363257</c:v>
                </c:pt>
                <c:pt idx="5839">
                  <c:v>-5.3471517173530252</c:v>
                </c:pt>
                <c:pt idx="5840">
                  <c:v>-5.3471517733873917</c:v>
                </c:pt>
                <c:pt idx="5841">
                  <c:v>-5.347151717363257</c:v>
                </c:pt>
                <c:pt idx="5842">
                  <c:v>-5.347151717363257</c:v>
                </c:pt>
                <c:pt idx="5843">
                  <c:v>-5.3471517733873917</c:v>
                </c:pt>
                <c:pt idx="5844">
                  <c:v>-5.3471517173530252</c:v>
                </c:pt>
                <c:pt idx="5845">
                  <c:v>-5.347151717363257</c:v>
                </c:pt>
                <c:pt idx="5846">
                  <c:v>-5.347151717363257</c:v>
                </c:pt>
                <c:pt idx="5847">
                  <c:v>-5.3471517733873917</c:v>
                </c:pt>
                <c:pt idx="5848">
                  <c:v>-5.347151717363257</c:v>
                </c:pt>
                <c:pt idx="5849">
                  <c:v>-5.347151717363257</c:v>
                </c:pt>
                <c:pt idx="5850">
                  <c:v>-5.3471517733873917</c:v>
                </c:pt>
                <c:pt idx="5851">
                  <c:v>-5.3471517173530252</c:v>
                </c:pt>
                <c:pt idx="5852">
                  <c:v>-5.347151717363257</c:v>
                </c:pt>
                <c:pt idx="5853">
                  <c:v>-5.3471517733873917</c:v>
                </c:pt>
                <c:pt idx="5854">
                  <c:v>-5.4137712714300905</c:v>
                </c:pt>
                <c:pt idx="5855">
                  <c:v>-5.4137712714198587</c:v>
                </c:pt>
                <c:pt idx="5856">
                  <c:v>-5.4137713281522242</c:v>
                </c:pt>
                <c:pt idx="5857">
                  <c:v>-5.4137712714300905</c:v>
                </c:pt>
                <c:pt idx="5858">
                  <c:v>-5.4137712714198587</c:v>
                </c:pt>
                <c:pt idx="5859">
                  <c:v>-5.4137713281522242</c:v>
                </c:pt>
                <c:pt idx="5860">
                  <c:v>-5.4137712714198587</c:v>
                </c:pt>
                <c:pt idx="5861">
                  <c:v>-5.4137712714300905</c:v>
                </c:pt>
                <c:pt idx="5862">
                  <c:v>-5.4137712714300905</c:v>
                </c:pt>
                <c:pt idx="5863">
                  <c:v>-5.4137713281419924</c:v>
                </c:pt>
                <c:pt idx="5864">
                  <c:v>-5.4137712714300905</c:v>
                </c:pt>
                <c:pt idx="5865">
                  <c:v>-5.4137712714300905</c:v>
                </c:pt>
                <c:pt idx="5866">
                  <c:v>-5.4137713281419924</c:v>
                </c:pt>
                <c:pt idx="5867">
                  <c:v>-5.4137712714300905</c:v>
                </c:pt>
                <c:pt idx="5868">
                  <c:v>-5.4137712714300905</c:v>
                </c:pt>
                <c:pt idx="5869">
                  <c:v>-5.4137713281419924</c:v>
                </c:pt>
                <c:pt idx="5870">
                  <c:v>-5.4137712714300905</c:v>
                </c:pt>
                <c:pt idx="5871">
                  <c:v>-5.4137712714198587</c:v>
                </c:pt>
                <c:pt idx="5872">
                  <c:v>-5.4137713281522242</c:v>
                </c:pt>
                <c:pt idx="5873">
                  <c:v>-5.4137712714300905</c:v>
                </c:pt>
                <c:pt idx="5874">
                  <c:v>-5.4137712714198587</c:v>
                </c:pt>
                <c:pt idx="5875">
                  <c:v>-5.4137713281522242</c:v>
                </c:pt>
                <c:pt idx="5876">
                  <c:v>-5.4137712714300905</c:v>
                </c:pt>
                <c:pt idx="5877">
                  <c:v>-5.4137712714198587</c:v>
                </c:pt>
                <c:pt idx="5878">
                  <c:v>-5.4137712714300905</c:v>
                </c:pt>
                <c:pt idx="5879">
                  <c:v>-5.4137713281419924</c:v>
                </c:pt>
                <c:pt idx="5880">
                  <c:v>-5.4137712714300905</c:v>
                </c:pt>
                <c:pt idx="5881">
                  <c:v>-5.4137712714300905</c:v>
                </c:pt>
                <c:pt idx="5882">
                  <c:v>-5.4137713281419924</c:v>
                </c:pt>
                <c:pt idx="5883">
                  <c:v>-5.4137712714300905</c:v>
                </c:pt>
                <c:pt idx="5884">
                  <c:v>-5.4841149458990746</c:v>
                </c:pt>
                <c:pt idx="5885">
                  <c:v>-5.4841150033582258</c:v>
                </c:pt>
                <c:pt idx="5886">
                  <c:v>-5.4841149458990746</c:v>
                </c:pt>
                <c:pt idx="5887">
                  <c:v>-5.4841149458990746</c:v>
                </c:pt>
                <c:pt idx="5888">
                  <c:v>-5.484115003347994</c:v>
                </c:pt>
                <c:pt idx="5889">
                  <c:v>-5.4841149458990746</c:v>
                </c:pt>
                <c:pt idx="5890">
                  <c:v>-5.4841149458990746</c:v>
                </c:pt>
                <c:pt idx="5891">
                  <c:v>-5.4841149458990746</c:v>
                </c:pt>
                <c:pt idx="5892">
                  <c:v>-5.4841150033582258</c:v>
                </c:pt>
                <c:pt idx="5893">
                  <c:v>-5.4841149458990746</c:v>
                </c:pt>
                <c:pt idx="5894">
                  <c:v>-5.4841149458990746</c:v>
                </c:pt>
                <c:pt idx="5895">
                  <c:v>-5.4841150033582258</c:v>
                </c:pt>
                <c:pt idx="5896">
                  <c:v>-5.4841149458990746</c:v>
                </c:pt>
                <c:pt idx="5897">
                  <c:v>-5.4841149458990746</c:v>
                </c:pt>
                <c:pt idx="5898">
                  <c:v>-5.4841150033582258</c:v>
                </c:pt>
                <c:pt idx="5899">
                  <c:v>-5.4841149458888427</c:v>
                </c:pt>
                <c:pt idx="5900">
                  <c:v>-5.4841149458990746</c:v>
                </c:pt>
                <c:pt idx="5901">
                  <c:v>-5.4841150033582258</c:v>
                </c:pt>
                <c:pt idx="5902">
                  <c:v>-5.4841149458990746</c:v>
                </c:pt>
                <c:pt idx="5903">
                  <c:v>-5.4841149458990746</c:v>
                </c:pt>
                <c:pt idx="5904">
                  <c:v>-5.4841150033582258</c:v>
                </c:pt>
                <c:pt idx="5905">
                  <c:v>-5.4841149458990746</c:v>
                </c:pt>
                <c:pt idx="5906">
                  <c:v>-5.4841149458990746</c:v>
                </c:pt>
                <c:pt idx="5907">
                  <c:v>-5.4841149458990746</c:v>
                </c:pt>
                <c:pt idx="5908">
                  <c:v>-5.484115003347994</c:v>
                </c:pt>
                <c:pt idx="5909">
                  <c:v>-5.4841149458990746</c:v>
                </c:pt>
                <c:pt idx="5910">
                  <c:v>-5.4841149458990746</c:v>
                </c:pt>
                <c:pt idx="5911">
                  <c:v>-5.4841150033582258</c:v>
                </c:pt>
                <c:pt idx="5912">
                  <c:v>-5.4841149458990746</c:v>
                </c:pt>
                <c:pt idx="5913">
                  <c:v>-5.4841149458990746</c:v>
                </c:pt>
                <c:pt idx="5914">
                  <c:v>-5.5562937452962133</c:v>
                </c:pt>
                <c:pt idx="5915">
                  <c:v>-5.5562936870808182</c:v>
                </c:pt>
                <c:pt idx="5916">
                  <c:v>-5.5562936870808182</c:v>
                </c:pt>
                <c:pt idx="5917">
                  <c:v>-5.5562937452962133</c:v>
                </c:pt>
                <c:pt idx="5918">
                  <c:v>-5.55629368709105</c:v>
                </c:pt>
                <c:pt idx="5919">
                  <c:v>-5.5562936870808182</c:v>
                </c:pt>
                <c:pt idx="5920">
                  <c:v>-5.5562937452962133</c:v>
                </c:pt>
                <c:pt idx="5921">
                  <c:v>-5.5562936870808182</c:v>
                </c:pt>
                <c:pt idx="5922">
                  <c:v>-5.5562936870808182</c:v>
                </c:pt>
                <c:pt idx="5923">
                  <c:v>-5.5562936870808182</c:v>
                </c:pt>
                <c:pt idx="5924">
                  <c:v>-5.5562937452962133</c:v>
                </c:pt>
                <c:pt idx="5925">
                  <c:v>-5.5562936870808182</c:v>
                </c:pt>
                <c:pt idx="5926">
                  <c:v>-5.5562936870808182</c:v>
                </c:pt>
                <c:pt idx="5927">
                  <c:v>-5.5562937452962133</c:v>
                </c:pt>
                <c:pt idx="5928">
                  <c:v>-5.5562936870808182</c:v>
                </c:pt>
                <c:pt idx="5929">
                  <c:v>-5.55629368709105</c:v>
                </c:pt>
                <c:pt idx="5930">
                  <c:v>-5.5562937452962133</c:v>
                </c:pt>
                <c:pt idx="5931">
                  <c:v>-5.5562936870808182</c:v>
                </c:pt>
                <c:pt idx="5932">
                  <c:v>-5.5562936870808182</c:v>
                </c:pt>
                <c:pt idx="5933">
                  <c:v>-5.5562937452962133</c:v>
                </c:pt>
                <c:pt idx="5934">
                  <c:v>-5.5562936870808182</c:v>
                </c:pt>
                <c:pt idx="5935">
                  <c:v>-5.5562936870808182</c:v>
                </c:pt>
                <c:pt idx="5936">
                  <c:v>-5.5562936870808182</c:v>
                </c:pt>
                <c:pt idx="5937">
                  <c:v>-5.5562937452962133</c:v>
                </c:pt>
                <c:pt idx="5938">
                  <c:v>-5.55629368709105</c:v>
                </c:pt>
                <c:pt idx="5939">
                  <c:v>-5.5562936870808182</c:v>
                </c:pt>
                <c:pt idx="5940">
                  <c:v>-5.5562937452962133</c:v>
                </c:pt>
                <c:pt idx="5941">
                  <c:v>-5.5562936870808182</c:v>
                </c:pt>
                <c:pt idx="5942">
                  <c:v>-5.5562936870808182</c:v>
                </c:pt>
                <c:pt idx="5943">
                  <c:v>-5.5562937452962133</c:v>
                </c:pt>
                <c:pt idx="5944">
                  <c:v>-5.6328357977617234</c:v>
                </c:pt>
                <c:pt idx="5945">
                  <c:v>-5.6328357977617234</c:v>
                </c:pt>
                <c:pt idx="5946">
                  <c:v>-5.6328358567790797</c:v>
                </c:pt>
                <c:pt idx="5947">
                  <c:v>-5.6328357977617234</c:v>
                </c:pt>
                <c:pt idx="5948">
                  <c:v>-5.6328357977617234</c:v>
                </c:pt>
                <c:pt idx="5949">
                  <c:v>-5.6328358567790797</c:v>
                </c:pt>
                <c:pt idx="5950">
                  <c:v>-5.6328357977617234</c:v>
                </c:pt>
                <c:pt idx="5951">
                  <c:v>-5.6328357977617234</c:v>
                </c:pt>
                <c:pt idx="5952">
                  <c:v>-5.6328357977617234</c:v>
                </c:pt>
                <c:pt idx="5953">
                  <c:v>-5.6328358567790797</c:v>
                </c:pt>
                <c:pt idx="5954">
                  <c:v>-5.6328357977617234</c:v>
                </c:pt>
                <c:pt idx="5955">
                  <c:v>-5.6328357977617234</c:v>
                </c:pt>
                <c:pt idx="5956">
                  <c:v>-5.6328358567790797</c:v>
                </c:pt>
                <c:pt idx="5957">
                  <c:v>-5.6328357977617234</c:v>
                </c:pt>
                <c:pt idx="5958">
                  <c:v>-5.6328357977617234</c:v>
                </c:pt>
                <c:pt idx="5959">
                  <c:v>-5.6328358567790797</c:v>
                </c:pt>
                <c:pt idx="5960">
                  <c:v>-5.6328357977617234</c:v>
                </c:pt>
                <c:pt idx="5961">
                  <c:v>-5.6328357977617234</c:v>
                </c:pt>
                <c:pt idx="5962">
                  <c:v>-5.6328358567790797</c:v>
                </c:pt>
                <c:pt idx="5963">
                  <c:v>-5.6328357977617234</c:v>
                </c:pt>
                <c:pt idx="5964">
                  <c:v>-5.6328357977617234</c:v>
                </c:pt>
                <c:pt idx="5965">
                  <c:v>-5.6328358567790797</c:v>
                </c:pt>
                <c:pt idx="5966">
                  <c:v>-5.6328357977617234</c:v>
                </c:pt>
                <c:pt idx="5967">
                  <c:v>-5.6328357977617234</c:v>
                </c:pt>
                <c:pt idx="5968">
                  <c:v>-5.6328357977617234</c:v>
                </c:pt>
                <c:pt idx="5969">
                  <c:v>-5.6328358567790797</c:v>
                </c:pt>
                <c:pt idx="5970">
                  <c:v>-5.6328357977617234</c:v>
                </c:pt>
                <c:pt idx="5971">
                  <c:v>-5.6328357977617234</c:v>
                </c:pt>
                <c:pt idx="5972">
                  <c:v>-5.6328358567790797</c:v>
                </c:pt>
                <c:pt idx="5973">
                  <c:v>-5.6328357977617234</c:v>
                </c:pt>
                <c:pt idx="5974">
                  <c:v>-5.708630906215391</c:v>
                </c:pt>
                <c:pt idx="5975">
                  <c:v>-5.7086309660371128</c:v>
                </c:pt>
                <c:pt idx="5976">
                  <c:v>-5.708630906215391</c:v>
                </c:pt>
                <c:pt idx="5977">
                  <c:v>-5.708630906215391</c:v>
                </c:pt>
                <c:pt idx="5978">
                  <c:v>-5.7086309660371128</c:v>
                </c:pt>
                <c:pt idx="5979">
                  <c:v>-5.708630906215391</c:v>
                </c:pt>
                <c:pt idx="5980">
                  <c:v>-5.708630906215391</c:v>
                </c:pt>
                <c:pt idx="5981">
                  <c:v>-5.7086309062256229</c:v>
                </c:pt>
                <c:pt idx="5982">
                  <c:v>-5.708630966026881</c:v>
                </c:pt>
                <c:pt idx="5983">
                  <c:v>-5.708630906215391</c:v>
                </c:pt>
                <c:pt idx="5984">
                  <c:v>-5.7086309062256229</c:v>
                </c:pt>
                <c:pt idx="5985">
                  <c:v>-5.708630966026881</c:v>
                </c:pt>
                <c:pt idx="5986">
                  <c:v>-5.708630906215391</c:v>
                </c:pt>
                <c:pt idx="5987">
                  <c:v>-5.7086309062256229</c:v>
                </c:pt>
                <c:pt idx="5988">
                  <c:v>-5.708630966026881</c:v>
                </c:pt>
                <c:pt idx="5989">
                  <c:v>-5.708630906215391</c:v>
                </c:pt>
                <c:pt idx="5990">
                  <c:v>-5.7086309062256229</c:v>
                </c:pt>
                <c:pt idx="5991">
                  <c:v>-5.708630966026881</c:v>
                </c:pt>
                <c:pt idx="5992">
                  <c:v>-5.708630906215391</c:v>
                </c:pt>
                <c:pt idx="5993">
                  <c:v>-5.7086309062256229</c:v>
                </c:pt>
                <c:pt idx="5994">
                  <c:v>-5.708630966026881</c:v>
                </c:pt>
                <c:pt idx="5995">
                  <c:v>-5.708630906215391</c:v>
                </c:pt>
                <c:pt idx="5996">
                  <c:v>-5.7086309062256229</c:v>
                </c:pt>
                <c:pt idx="5997">
                  <c:v>-5.708630906215391</c:v>
                </c:pt>
                <c:pt idx="5998">
                  <c:v>-5.708630966026881</c:v>
                </c:pt>
                <c:pt idx="5999">
                  <c:v>-5.7086309062256229</c:v>
                </c:pt>
                <c:pt idx="6000">
                  <c:v>-5.708630906215391</c:v>
                </c:pt>
                <c:pt idx="6001">
                  <c:v>-5.708630966026881</c:v>
                </c:pt>
                <c:pt idx="6002">
                  <c:v>-5.7086309062256229</c:v>
                </c:pt>
                <c:pt idx="6003">
                  <c:v>-5.708630906215391</c:v>
                </c:pt>
                <c:pt idx="6004">
                  <c:v>-5.7884647725038638</c:v>
                </c:pt>
                <c:pt idx="6005">
                  <c:v>-5.7884647118456929</c:v>
                </c:pt>
                <c:pt idx="6006">
                  <c:v>-5.7884647118559247</c:v>
                </c:pt>
                <c:pt idx="6007">
                  <c:v>-5.788464772493632</c:v>
                </c:pt>
                <c:pt idx="6008">
                  <c:v>-5.7884647118559247</c:v>
                </c:pt>
                <c:pt idx="6009">
                  <c:v>-5.7884647118559247</c:v>
                </c:pt>
                <c:pt idx="6010">
                  <c:v>-5.788464772493632</c:v>
                </c:pt>
                <c:pt idx="6011">
                  <c:v>-5.7884647118559247</c:v>
                </c:pt>
                <c:pt idx="6012">
                  <c:v>-5.7884647118456929</c:v>
                </c:pt>
                <c:pt idx="6013">
                  <c:v>-5.7884647118559247</c:v>
                </c:pt>
                <c:pt idx="6014">
                  <c:v>-5.7884647725038638</c:v>
                </c:pt>
                <c:pt idx="6015">
                  <c:v>-5.7884647118456929</c:v>
                </c:pt>
                <c:pt idx="6016">
                  <c:v>-5.7884647118559247</c:v>
                </c:pt>
                <c:pt idx="6017">
                  <c:v>-5.788464772493632</c:v>
                </c:pt>
                <c:pt idx="6018">
                  <c:v>-5.7884647118559247</c:v>
                </c:pt>
                <c:pt idx="6019">
                  <c:v>-5.7884647118559247</c:v>
                </c:pt>
                <c:pt idx="6020">
                  <c:v>-5.788464772493632</c:v>
                </c:pt>
                <c:pt idx="6021">
                  <c:v>-5.7884647118559247</c:v>
                </c:pt>
                <c:pt idx="6022">
                  <c:v>-5.7884647118456929</c:v>
                </c:pt>
                <c:pt idx="6023">
                  <c:v>-5.7884647725038638</c:v>
                </c:pt>
                <c:pt idx="6024">
                  <c:v>-5.7884647118559247</c:v>
                </c:pt>
                <c:pt idx="6025">
                  <c:v>-5.7884647118456929</c:v>
                </c:pt>
                <c:pt idx="6026">
                  <c:v>-5.7884647118559247</c:v>
                </c:pt>
                <c:pt idx="6027">
                  <c:v>-5.788464772493632</c:v>
                </c:pt>
                <c:pt idx="6028">
                  <c:v>-5.7884647118559247</c:v>
                </c:pt>
                <c:pt idx="6029">
                  <c:v>-5.7884647118559247</c:v>
                </c:pt>
                <c:pt idx="6030">
                  <c:v>-5.788464772493632</c:v>
                </c:pt>
                <c:pt idx="6031">
                  <c:v>-5.7884647118559247</c:v>
                </c:pt>
                <c:pt idx="6032">
                  <c:v>-5.7884647118456929</c:v>
                </c:pt>
                <c:pt idx="6033">
                  <c:v>-5.7884647725038638</c:v>
                </c:pt>
                <c:pt idx="6034">
                  <c:v>-5.8713415228529469</c:v>
                </c:pt>
                <c:pt idx="6035">
                  <c:v>-5.8713415228529469</c:v>
                </c:pt>
                <c:pt idx="6036">
                  <c:v>-5.8713415843692172</c:v>
                </c:pt>
                <c:pt idx="6037">
                  <c:v>-5.8713415228529469</c:v>
                </c:pt>
                <c:pt idx="6038">
                  <c:v>-5.8713415228529469</c:v>
                </c:pt>
                <c:pt idx="6039">
                  <c:v>-5.8713415843692172</c:v>
                </c:pt>
                <c:pt idx="6040">
                  <c:v>-5.8713415228529469</c:v>
                </c:pt>
                <c:pt idx="6041">
                  <c:v>-5.8713415228529469</c:v>
                </c:pt>
                <c:pt idx="6042">
                  <c:v>-5.8713415228529469</c:v>
                </c:pt>
                <c:pt idx="6043">
                  <c:v>-5.8713415843692172</c:v>
                </c:pt>
                <c:pt idx="6044">
                  <c:v>-5.8713415228529469</c:v>
                </c:pt>
                <c:pt idx="6045">
                  <c:v>-5.8713415228529469</c:v>
                </c:pt>
                <c:pt idx="6046">
                  <c:v>-5.8713415843692172</c:v>
                </c:pt>
                <c:pt idx="6047">
                  <c:v>-5.8713415228529469</c:v>
                </c:pt>
                <c:pt idx="6048">
                  <c:v>-5.8713415228631787</c:v>
                </c:pt>
                <c:pt idx="6049">
                  <c:v>-5.8713415843692172</c:v>
                </c:pt>
                <c:pt idx="6050">
                  <c:v>-5.8713415228529469</c:v>
                </c:pt>
                <c:pt idx="6051">
                  <c:v>-5.8713415228529469</c:v>
                </c:pt>
                <c:pt idx="6052">
                  <c:v>-5.8713415843692172</c:v>
                </c:pt>
                <c:pt idx="6053">
                  <c:v>-5.8713415228529469</c:v>
                </c:pt>
                <c:pt idx="6054">
                  <c:v>-5.8713415228529469</c:v>
                </c:pt>
                <c:pt idx="6055">
                  <c:v>-5.8713415843692172</c:v>
                </c:pt>
                <c:pt idx="6056">
                  <c:v>-5.8713415228529469</c:v>
                </c:pt>
                <c:pt idx="6057">
                  <c:v>-5.8713415228529469</c:v>
                </c:pt>
                <c:pt idx="6058">
                  <c:v>-5.8713415228529469</c:v>
                </c:pt>
                <c:pt idx="6059">
                  <c:v>-5.8713415843692172</c:v>
                </c:pt>
                <c:pt idx="6060">
                  <c:v>-5.8713415228529469</c:v>
                </c:pt>
                <c:pt idx="6061">
                  <c:v>-5.8713415228529469</c:v>
                </c:pt>
                <c:pt idx="6062">
                  <c:v>-5.8713415843692172</c:v>
                </c:pt>
                <c:pt idx="6063">
                  <c:v>-5.8713415228529469</c:v>
                </c:pt>
                <c:pt idx="6064">
                  <c:v>-5.9520623614426391</c:v>
                </c:pt>
                <c:pt idx="6065">
                  <c:v>-5.9520624237944206</c:v>
                </c:pt>
                <c:pt idx="6066">
                  <c:v>-5.9520623614324073</c:v>
                </c:pt>
                <c:pt idx="6067">
                  <c:v>-5.9520623614426391</c:v>
                </c:pt>
                <c:pt idx="6068">
                  <c:v>-5.9520624238046524</c:v>
                </c:pt>
                <c:pt idx="6069">
                  <c:v>-5.9520623614324073</c:v>
                </c:pt>
                <c:pt idx="6070">
                  <c:v>-5.9520623614324073</c:v>
                </c:pt>
                <c:pt idx="6071">
                  <c:v>-5.9520623614426391</c:v>
                </c:pt>
                <c:pt idx="6072">
                  <c:v>-5.9520624238046524</c:v>
                </c:pt>
                <c:pt idx="6073">
                  <c:v>-5.9520623614324073</c:v>
                </c:pt>
                <c:pt idx="6074">
                  <c:v>-5.9520623614324073</c:v>
                </c:pt>
                <c:pt idx="6075">
                  <c:v>-5.9520624238046524</c:v>
                </c:pt>
                <c:pt idx="6076">
                  <c:v>-5.9520623614426391</c:v>
                </c:pt>
                <c:pt idx="6077">
                  <c:v>-5.9520623614324073</c:v>
                </c:pt>
                <c:pt idx="6078">
                  <c:v>-5.9520624237944206</c:v>
                </c:pt>
                <c:pt idx="6079">
                  <c:v>-5.9520623614426391</c:v>
                </c:pt>
                <c:pt idx="6080">
                  <c:v>-5.9520623614426391</c:v>
                </c:pt>
                <c:pt idx="6081">
                  <c:v>-5.9520624237944206</c:v>
                </c:pt>
                <c:pt idx="6082">
                  <c:v>-5.9520623614324073</c:v>
                </c:pt>
                <c:pt idx="6083">
                  <c:v>-5.9520623614426391</c:v>
                </c:pt>
                <c:pt idx="6084">
                  <c:v>-5.9520624238046524</c:v>
                </c:pt>
                <c:pt idx="6085">
                  <c:v>-5.9520623614324073</c:v>
                </c:pt>
                <c:pt idx="6086">
                  <c:v>-5.9520623614324073</c:v>
                </c:pt>
                <c:pt idx="6087">
                  <c:v>-5.9520623614426391</c:v>
                </c:pt>
                <c:pt idx="6088">
                  <c:v>-5.9520624238046524</c:v>
                </c:pt>
                <c:pt idx="6089">
                  <c:v>-5.9520623614324073</c:v>
                </c:pt>
                <c:pt idx="6090">
                  <c:v>-5.9520623614324073</c:v>
                </c:pt>
                <c:pt idx="6091">
                  <c:v>-5.9520624238046524</c:v>
                </c:pt>
                <c:pt idx="6092">
                  <c:v>-5.9520623614426391</c:v>
                </c:pt>
                <c:pt idx="6093">
                  <c:v>-5.9520623614324073</c:v>
                </c:pt>
                <c:pt idx="6094">
                  <c:v>-6.0300124836718885</c:v>
                </c:pt>
                <c:pt idx="6095">
                  <c:v>-6.0300124204931631</c:v>
                </c:pt>
                <c:pt idx="6096">
                  <c:v>-6.0300124204931631</c:v>
                </c:pt>
                <c:pt idx="6097">
                  <c:v>-6.0300124836718885</c:v>
                </c:pt>
                <c:pt idx="6098">
                  <c:v>-6.0300124204931631</c:v>
                </c:pt>
                <c:pt idx="6099">
                  <c:v>-6.0300124204931631</c:v>
                </c:pt>
                <c:pt idx="6100">
                  <c:v>-6.0300124836718885</c:v>
                </c:pt>
                <c:pt idx="6101">
                  <c:v>-6.0300124204931631</c:v>
                </c:pt>
                <c:pt idx="6102">
                  <c:v>-6.0300124204931631</c:v>
                </c:pt>
                <c:pt idx="6103">
                  <c:v>-6.0300124204931631</c:v>
                </c:pt>
                <c:pt idx="6104">
                  <c:v>-6.0300124836718885</c:v>
                </c:pt>
                <c:pt idx="6105">
                  <c:v>-6.0300124204931631</c:v>
                </c:pt>
                <c:pt idx="6106">
                  <c:v>-6.0300124204931631</c:v>
                </c:pt>
                <c:pt idx="6107">
                  <c:v>-6.0300124836718885</c:v>
                </c:pt>
                <c:pt idx="6108">
                  <c:v>-6.0300124204931631</c:v>
                </c:pt>
                <c:pt idx="6109">
                  <c:v>-6.0300124204931631</c:v>
                </c:pt>
                <c:pt idx="6110">
                  <c:v>-6.0300124836718885</c:v>
                </c:pt>
                <c:pt idx="6111">
                  <c:v>-6.0300124204931631</c:v>
                </c:pt>
                <c:pt idx="6112">
                  <c:v>-6.0300124204931631</c:v>
                </c:pt>
                <c:pt idx="6113">
                  <c:v>-6.0300124836718885</c:v>
                </c:pt>
                <c:pt idx="6114">
                  <c:v>-6.0300124204931631</c:v>
                </c:pt>
                <c:pt idx="6115">
                  <c:v>-6.0300124204931631</c:v>
                </c:pt>
                <c:pt idx="6116">
                  <c:v>-6.0300124204931631</c:v>
                </c:pt>
                <c:pt idx="6117">
                  <c:v>-6.0300124836718885</c:v>
                </c:pt>
                <c:pt idx="6118">
                  <c:v>-6.0300124204931631</c:v>
                </c:pt>
                <c:pt idx="6119">
                  <c:v>-6.0300124204931631</c:v>
                </c:pt>
                <c:pt idx="6120">
                  <c:v>-6.0300124836718885</c:v>
                </c:pt>
                <c:pt idx="6121">
                  <c:v>-6.0300124204931631</c:v>
                </c:pt>
                <c:pt idx="6122">
                  <c:v>-6.0300124204931631</c:v>
                </c:pt>
                <c:pt idx="6123">
                  <c:v>-6.0300124836718885</c:v>
                </c:pt>
                <c:pt idx="6124">
                  <c:v>-6.1078712313343564</c:v>
                </c:pt>
                <c:pt idx="6125">
                  <c:v>-6.1078712313343564</c:v>
                </c:pt>
                <c:pt idx="6126">
                  <c:v>-6.1078712953288381</c:v>
                </c:pt>
                <c:pt idx="6127">
                  <c:v>-6.1078712313343564</c:v>
                </c:pt>
                <c:pt idx="6128">
                  <c:v>-6.1078712313343564</c:v>
                </c:pt>
                <c:pt idx="6129">
                  <c:v>-6.1078712953288381</c:v>
                </c:pt>
                <c:pt idx="6130">
                  <c:v>-6.1078712313343564</c:v>
                </c:pt>
                <c:pt idx="6131">
                  <c:v>-6.1078712313343564</c:v>
                </c:pt>
                <c:pt idx="6132">
                  <c:v>-6.1078712313343564</c:v>
                </c:pt>
                <c:pt idx="6133">
                  <c:v>-6.1078712953288381</c:v>
                </c:pt>
                <c:pt idx="6134">
                  <c:v>-6.1078712313343564</c:v>
                </c:pt>
                <c:pt idx="6135">
                  <c:v>-6.1078712313343564</c:v>
                </c:pt>
                <c:pt idx="6136">
                  <c:v>-6.1078712953288381</c:v>
                </c:pt>
                <c:pt idx="6137">
                  <c:v>-6.1078712313343564</c:v>
                </c:pt>
                <c:pt idx="6138">
                  <c:v>-6.1078712313445882</c:v>
                </c:pt>
                <c:pt idx="6139">
                  <c:v>-6.1078712953288381</c:v>
                </c:pt>
                <c:pt idx="6140">
                  <c:v>-6.1078712313343564</c:v>
                </c:pt>
                <c:pt idx="6141">
                  <c:v>-6.1078712313343564</c:v>
                </c:pt>
                <c:pt idx="6142">
                  <c:v>-6.1078712953288381</c:v>
                </c:pt>
                <c:pt idx="6143">
                  <c:v>-6.1078712313343564</c:v>
                </c:pt>
                <c:pt idx="6144">
                  <c:v>-6.1078712313343564</c:v>
                </c:pt>
                <c:pt idx="6145">
                  <c:v>-6.1078712953288381</c:v>
                </c:pt>
                <c:pt idx="6146">
                  <c:v>-6.1078712313343564</c:v>
                </c:pt>
                <c:pt idx="6147">
                  <c:v>-6.1078712313343564</c:v>
                </c:pt>
                <c:pt idx="6148">
                  <c:v>-6.1078712313343564</c:v>
                </c:pt>
                <c:pt idx="6149">
                  <c:v>-6.1078712953288381</c:v>
                </c:pt>
                <c:pt idx="6150">
                  <c:v>-6.1078712313343564</c:v>
                </c:pt>
                <c:pt idx="6151">
                  <c:v>-6.1078712313343564</c:v>
                </c:pt>
                <c:pt idx="6152">
                  <c:v>-6.1078712953288381</c:v>
                </c:pt>
                <c:pt idx="6153">
                  <c:v>-6.1078712313343564</c:v>
                </c:pt>
                <c:pt idx="6154">
                  <c:v>-6.1859824311324605</c:v>
                </c:pt>
                <c:pt idx="6155">
                  <c:v>-6.1859824959453427</c:v>
                </c:pt>
                <c:pt idx="6156">
                  <c:v>-6.1859824311324605</c:v>
                </c:pt>
                <c:pt idx="6157">
                  <c:v>-6.1859824311324605</c:v>
                </c:pt>
                <c:pt idx="6158">
                  <c:v>-6.1859824959453427</c:v>
                </c:pt>
                <c:pt idx="6159">
                  <c:v>-6.1859824311324605</c:v>
                </c:pt>
                <c:pt idx="6160">
                  <c:v>-6.1859824311324605</c:v>
                </c:pt>
                <c:pt idx="6161">
                  <c:v>-6.1859824311324605</c:v>
                </c:pt>
                <c:pt idx="6162">
                  <c:v>-6.1859824959453427</c:v>
                </c:pt>
                <c:pt idx="6163">
                  <c:v>-6.1859824311324605</c:v>
                </c:pt>
                <c:pt idx="6164">
                  <c:v>-6.1859824311324605</c:v>
                </c:pt>
                <c:pt idx="6165">
                  <c:v>-6.1859824959453427</c:v>
                </c:pt>
                <c:pt idx="6166">
                  <c:v>-6.1859824311324605</c:v>
                </c:pt>
                <c:pt idx="6167">
                  <c:v>-6.1859824311324605</c:v>
                </c:pt>
                <c:pt idx="6168">
                  <c:v>-6.1859824959453427</c:v>
                </c:pt>
                <c:pt idx="6169">
                  <c:v>-6.1859824311426923</c:v>
                </c:pt>
                <c:pt idx="6170">
                  <c:v>-6.1859824311324605</c:v>
                </c:pt>
                <c:pt idx="6171">
                  <c:v>-6.1859824959453427</c:v>
                </c:pt>
                <c:pt idx="6172">
                  <c:v>-6.1859824311324605</c:v>
                </c:pt>
                <c:pt idx="6173">
                  <c:v>-6.1859824311324605</c:v>
                </c:pt>
                <c:pt idx="6174">
                  <c:v>-6.1859824959453427</c:v>
                </c:pt>
                <c:pt idx="6175">
                  <c:v>-6.1859824311324605</c:v>
                </c:pt>
                <c:pt idx="6176">
                  <c:v>-6.1859824311324605</c:v>
                </c:pt>
                <c:pt idx="6177">
                  <c:v>-6.1859824311324605</c:v>
                </c:pt>
                <c:pt idx="6178">
                  <c:v>-6.1859824959453427</c:v>
                </c:pt>
                <c:pt idx="6179">
                  <c:v>-6.1859824311324605</c:v>
                </c:pt>
                <c:pt idx="6180">
                  <c:v>-6.1859824311324605</c:v>
                </c:pt>
                <c:pt idx="6181">
                  <c:v>-6.1859824959453427</c:v>
                </c:pt>
                <c:pt idx="6182">
                  <c:v>-6.1859824311324605</c:v>
                </c:pt>
                <c:pt idx="6183">
                  <c:v>-6.1859824311324605</c:v>
                </c:pt>
                <c:pt idx="6184">
                  <c:v>-6.268971464950762</c:v>
                </c:pt>
                <c:pt idx="6185">
                  <c:v>-6.2689713992683727</c:v>
                </c:pt>
                <c:pt idx="6186">
                  <c:v>-6.2689713992786045</c:v>
                </c:pt>
                <c:pt idx="6187">
                  <c:v>-6.268971464950762</c:v>
                </c:pt>
                <c:pt idx="6188">
                  <c:v>-6.2689713992683727</c:v>
                </c:pt>
                <c:pt idx="6189">
                  <c:v>-6.2689713992683727</c:v>
                </c:pt>
                <c:pt idx="6190">
                  <c:v>-6.2689714649609938</c:v>
                </c:pt>
                <c:pt idx="6191">
                  <c:v>-6.2689713992683727</c:v>
                </c:pt>
                <c:pt idx="6192">
                  <c:v>-6.2689713992683727</c:v>
                </c:pt>
                <c:pt idx="6193">
                  <c:v>-6.2689713992683727</c:v>
                </c:pt>
                <c:pt idx="6194">
                  <c:v>-6.2689714649609938</c:v>
                </c:pt>
                <c:pt idx="6195">
                  <c:v>-6.2689713992683727</c:v>
                </c:pt>
                <c:pt idx="6196">
                  <c:v>-6.2689713992683727</c:v>
                </c:pt>
                <c:pt idx="6197">
                  <c:v>-6.268971464950762</c:v>
                </c:pt>
                <c:pt idx="6198">
                  <c:v>-6.2689713992683727</c:v>
                </c:pt>
                <c:pt idx="6199">
                  <c:v>-6.2689713992786045</c:v>
                </c:pt>
                <c:pt idx="6200">
                  <c:v>-6.268971464950762</c:v>
                </c:pt>
                <c:pt idx="6201">
                  <c:v>-6.2689713992683727</c:v>
                </c:pt>
                <c:pt idx="6202">
                  <c:v>-6.2689713992683727</c:v>
                </c:pt>
                <c:pt idx="6203">
                  <c:v>-6.2689714649609938</c:v>
                </c:pt>
                <c:pt idx="6204">
                  <c:v>-6.2689713992683727</c:v>
                </c:pt>
                <c:pt idx="6205">
                  <c:v>-6.2689713992683727</c:v>
                </c:pt>
                <c:pt idx="6206">
                  <c:v>-6.2689713992683727</c:v>
                </c:pt>
                <c:pt idx="6207">
                  <c:v>-6.2689714649609938</c:v>
                </c:pt>
                <c:pt idx="6208">
                  <c:v>-6.2689713992683727</c:v>
                </c:pt>
                <c:pt idx="6209">
                  <c:v>-6.2689713992683727</c:v>
                </c:pt>
                <c:pt idx="6210">
                  <c:v>-6.268971464950762</c:v>
                </c:pt>
                <c:pt idx="6211">
                  <c:v>-6.2689713992786045</c:v>
                </c:pt>
                <c:pt idx="6212">
                  <c:v>-6.2689713992683727</c:v>
                </c:pt>
                <c:pt idx="6213">
                  <c:v>-6.268971464950762</c:v>
                </c:pt>
                <c:pt idx="6214">
                  <c:v>-6.3584856616693628</c:v>
                </c:pt>
                <c:pt idx="6215">
                  <c:v>-6.3584856616693628</c:v>
                </c:pt>
                <c:pt idx="6216">
                  <c:v>-6.3584857282896268</c:v>
                </c:pt>
                <c:pt idx="6217">
                  <c:v>-6.3584856616795946</c:v>
                </c:pt>
                <c:pt idx="6218">
                  <c:v>-6.3584856616693628</c:v>
                </c:pt>
                <c:pt idx="6219">
                  <c:v>-6.3584857282896268</c:v>
                </c:pt>
                <c:pt idx="6220">
                  <c:v>-6.3584856616693628</c:v>
                </c:pt>
                <c:pt idx="6221">
                  <c:v>-6.3584856616693628</c:v>
                </c:pt>
                <c:pt idx="6222">
                  <c:v>-6.3584856616795946</c:v>
                </c:pt>
                <c:pt idx="6223">
                  <c:v>-6.3584857282896268</c:v>
                </c:pt>
                <c:pt idx="6224">
                  <c:v>-6.3584856616693628</c:v>
                </c:pt>
                <c:pt idx="6225">
                  <c:v>-6.3584856616693628</c:v>
                </c:pt>
                <c:pt idx="6226">
                  <c:v>-6.3584857282896268</c:v>
                </c:pt>
                <c:pt idx="6227">
                  <c:v>-6.3584856616693628</c:v>
                </c:pt>
                <c:pt idx="6228">
                  <c:v>-6.3584856616693628</c:v>
                </c:pt>
                <c:pt idx="6229">
                  <c:v>-6.3584857282998586</c:v>
                </c:pt>
                <c:pt idx="6230">
                  <c:v>-6.3584856616693628</c:v>
                </c:pt>
                <c:pt idx="6231">
                  <c:v>-6.3584856616693628</c:v>
                </c:pt>
                <c:pt idx="6232">
                  <c:v>-6.3584857282896268</c:v>
                </c:pt>
                <c:pt idx="6233">
                  <c:v>-6.3584856616693628</c:v>
                </c:pt>
                <c:pt idx="6234">
                  <c:v>-6.3584856616795946</c:v>
                </c:pt>
                <c:pt idx="6235">
                  <c:v>-6.3584857282896268</c:v>
                </c:pt>
                <c:pt idx="6236">
                  <c:v>-6.3584856616693628</c:v>
                </c:pt>
                <c:pt idx="6237">
                  <c:v>-6.3584856616693628</c:v>
                </c:pt>
                <c:pt idx="6238">
                  <c:v>-6.3584856616693628</c:v>
                </c:pt>
                <c:pt idx="6239">
                  <c:v>-6.3584857282896268</c:v>
                </c:pt>
                <c:pt idx="6240">
                  <c:v>-6.3584856616693628</c:v>
                </c:pt>
                <c:pt idx="6241">
                  <c:v>-6.3584856616795946</c:v>
                </c:pt>
                <c:pt idx="6242">
                  <c:v>-6.3584857282896268</c:v>
                </c:pt>
                <c:pt idx="6243">
                  <c:v>-6.3584856616693628</c:v>
                </c:pt>
                <c:pt idx="6244">
                  <c:v>-6.452436050893283</c:v>
                </c:pt>
                <c:pt idx="6245">
                  <c:v>-6.4524361184979018</c:v>
                </c:pt>
                <c:pt idx="6246">
                  <c:v>-6.452436050893283</c:v>
                </c:pt>
                <c:pt idx="6247">
                  <c:v>-6.452436050893283</c:v>
                </c:pt>
                <c:pt idx="6248">
                  <c:v>-6.4524361185081336</c:v>
                </c:pt>
                <c:pt idx="6249">
                  <c:v>-6.452436050893283</c:v>
                </c:pt>
                <c:pt idx="6250">
                  <c:v>-6.452436050893283</c:v>
                </c:pt>
                <c:pt idx="6251">
                  <c:v>-6.452436050893283</c:v>
                </c:pt>
                <c:pt idx="6252">
                  <c:v>-6.4524361184979018</c:v>
                </c:pt>
                <c:pt idx="6253">
                  <c:v>-6.452436050893283</c:v>
                </c:pt>
                <c:pt idx="6254">
                  <c:v>-6.452436050893283</c:v>
                </c:pt>
                <c:pt idx="6255">
                  <c:v>-6.4524361184979018</c:v>
                </c:pt>
                <c:pt idx="6256">
                  <c:v>-6.452436050893283</c:v>
                </c:pt>
                <c:pt idx="6257">
                  <c:v>-6.452436050893283</c:v>
                </c:pt>
                <c:pt idx="6258">
                  <c:v>-6.4524361184979018</c:v>
                </c:pt>
                <c:pt idx="6259">
                  <c:v>-6.4524360509035148</c:v>
                </c:pt>
                <c:pt idx="6260">
                  <c:v>-6.452436050893283</c:v>
                </c:pt>
                <c:pt idx="6261">
                  <c:v>-6.4524361184979018</c:v>
                </c:pt>
                <c:pt idx="6262">
                  <c:v>-6.452436050893283</c:v>
                </c:pt>
                <c:pt idx="6263">
                  <c:v>-6.452436050893283</c:v>
                </c:pt>
                <c:pt idx="6264">
                  <c:v>-6.4524361184979018</c:v>
                </c:pt>
                <c:pt idx="6265">
                  <c:v>-6.452436050893283</c:v>
                </c:pt>
                <c:pt idx="6266">
                  <c:v>-6.452436050893283</c:v>
                </c:pt>
                <c:pt idx="6267">
                  <c:v>-6.452436050893283</c:v>
                </c:pt>
                <c:pt idx="6268">
                  <c:v>-6.4524361185081336</c:v>
                </c:pt>
                <c:pt idx="6269">
                  <c:v>-6.452436050893283</c:v>
                </c:pt>
                <c:pt idx="6270">
                  <c:v>-6.452436050893283</c:v>
                </c:pt>
                <c:pt idx="6271">
                  <c:v>-6.4524361184979018</c:v>
                </c:pt>
                <c:pt idx="6272">
                  <c:v>-6.452436050893283</c:v>
                </c:pt>
                <c:pt idx="6273">
                  <c:v>-6.452436050893283</c:v>
                </c:pt>
                <c:pt idx="6274">
                  <c:v>-6.545430268576669</c:v>
                </c:pt>
                <c:pt idx="6275">
                  <c:v>-6.5454302000079476</c:v>
                </c:pt>
                <c:pt idx="6276">
                  <c:v>-6.5454301999977158</c:v>
                </c:pt>
                <c:pt idx="6277">
                  <c:v>-6.545430268576669</c:v>
                </c:pt>
                <c:pt idx="6278">
                  <c:v>-6.5454301999977158</c:v>
                </c:pt>
                <c:pt idx="6279">
                  <c:v>-6.5454302000079476</c:v>
                </c:pt>
                <c:pt idx="6280">
                  <c:v>-6.545430268576669</c:v>
                </c:pt>
                <c:pt idx="6281">
                  <c:v>-6.5454301999977158</c:v>
                </c:pt>
                <c:pt idx="6282">
                  <c:v>-6.5454301999977158</c:v>
                </c:pt>
                <c:pt idx="6283">
                  <c:v>-6.5454302000079476</c:v>
                </c:pt>
                <c:pt idx="6284">
                  <c:v>-6.545430268576669</c:v>
                </c:pt>
                <c:pt idx="6285">
                  <c:v>-6.5454301999977158</c:v>
                </c:pt>
                <c:pt idx="6286">
                  <c:v>-6.5454301999977158</c:v>
                </c:pt>
                <c:pt idx="6287">
                  <c:v>-6.5454302685869008</c:v>
                </c:pt>
                <c:pt idx="6288">
                  <c:v>-6.5454301999977158</c:v>
                </c:pt>
                <c:pt idx="6289">
                  <c:v>-6.5454301999977158</c:v>
                </c:pt>
                <c:pt idx="6290">
                  <c:v>-6.5454302685869008</c:v>
                </c:pt>
                <c:pt idx="6291">
                  <c:v>-6.5454301999977158</c:v>
                </c:pt>
                <c:pt idx="6292">
                  <c:v>-6.5454301999977158</c:v>
                </c:pt>
                <c:pt idx="6293">
                  <c:v>-6.545430268576669</c:v>
                </c:pt>
                <c:pt idx="6294">
                  <c:v>-6.5454302000079476</c:v>
                </c:pt>
                <c:pt idx="6295">
                  <c:v>-6.5454301999977158</c:v>
                </c:pt>
                <c:pt idx="6296">
                  <c:v>-6.5454301999977158</c:v>
                </c:pt>
                <c:pt idx="6297">
                  <c:v>-6.545430268576669</c:v>
                </c:pt>
                <c:pt idx="6298">
                  <c:v>-6.5454302000079476</c:v>
                </c:pt>
                <c:pt idx="6299">
                  <c:v>-6.5454301999977158</c:v>
                </c:pt>
                <c:pt idx="6300">
                  <c:v>-6.545430268576669</c:v>
                </c:pt>
                <c:pt idx="6301">
                  <c:v>-6.5454301999977158</c:v>
                </c:pt>
                <c:pt idx="6302">
                  <c:v>-6.5454302000079476</c:v>
                </c:pt>
                <c:pt idx="6303">
                  <c:v>-6.545430268576669</c:v>
                </c:pt>
                <c:pt idx="6304">
                  <c:v>-6.632418959323477</c:v>
                </c:pt>
                <c:pt idx="6305">
                  <c:v>-6.6324189593132452</c:v>
                </c:pt>
                <c:pt idx="6306">
                  <c:v>-6.6324190288138443</c:v>
                </c:pt>
                <c:pt idx="6307">
                  <c:v>-6.632418959323477</c:v>
                </c:pt>
                <c:pt idx="6308">
                  <c:v>-6.6324189593132452</c:v>
                </c:pt>
                <c:pt idx="6309">
                  <c:v>-6.6324190288138443</c:v>
                </c:pt>
                <c:pt idx="6310">
                  <c:v>-6.632418959323477</c:v>
                </c:pt>
                <c:pt idx="6311">
                  <c:v>-6.6324189593132452</c:v>
                </c:pt>
                <c:pt idx="6312">
                  <c:v>-6.632418959323477</c:v>
                </c:pt>
                <c:pt idx="6313">
                  <c:v>-6.6324190288138443</c:v>
                </c:pt>
                <c:pt idx="6314">
                  <c:v>-6.6324189593132452</c:v>
                </c:pt>
                <c:pt idx="6315">
                  <c:v>-6.632418959323477</c:v>
                </c:pt>
                <c:pt idx="6316">
                  <c:v>-6.6324190288138443</c:v>
                </c:pt>
                <c:pt idx="6317">
                  <c:v>-6.6324189593132452</c:v>
                </c:pt>
                <c:pt idx="6318">
                  <c:v>-6.632418959323477</c:v>
                </c:pt>
                <c:pt idx="6319">
                  <c:v>-6.6324190288138443</c:v>
                </c:pt>
                <c:pt idx="6320">
                  <c:v>-6.6324189593132452</c:v>
                </c:pt>
                <c:pt idx="6321">
                  <c:v>-6.632418959323477</c:v>
                </c:pt>
                <c:pt idx="6322">
                  <c:v>-6.6324190288138443</c:v>
                </c:pt>
                <c:pt idx="6323">
                  <c:v>-6.6324189593132452</c:v>
                </c:pt>
                <c:pt idx="6324">
                  <c:v>-6.632418959323477</c:v>
                </c:pt>
                <c:pt idx="6325">
                  <c:v>-6.6324190288138443</c:v>
                </c:pt>
                <c:pt idx="6326">
                  <c:v>-6.6324189593132452</c:v>
                </c:pt>
                <c:pt idx="6327">
                  <c:v>-6.632418959323477</c:v>
                </c:pt>
                <c:pt idx="6328">
                  <c:v>-6.632418959323477</c:v>
                </c:pt>
                <c:pt idx="6329">
                  <c:v>-6.6324190288036124</c:v>
                </c:pt>
                <c:pt idx="6330">
                  <c:v>-6.632418959323477</c:v>
                </c:pt>
                <c:pt idx="6331">
                  <c:v>-6.632418959323477</c:v>
                </c:pt>
                <c:pt idx="6332">
                  <c:v>-6.6324190288036124</c:v>
                </c:pt>
                <c:pt idx="6333">
                  <c:v>-6.632418959323477</c:v>
                </c:pt>
                <c:pt idx="6334">
                  <c:v>-6.7147673536185479</c:v>
                </c:pt>
                <c:pt idx="6335">
                  <c:v>-6.7147674239717112</c:v>
                </c:pt>
                <c:pt idx="6336">
                  <c:v>-6.7147673536185479</c:v>
                </c:pt>
                <c:pt idx="6337">
                  <c:v>-6.7147673536185479</c:v>
                </c:pt>
                <c:pt idx="6338">
                  <c:v>-6.7147674239717112</c:v>
                </c:pt>
                <c:pt idx="6339">
                  <c:v>-6.7147673536185479</c:v>
                </c:pt>
                <c:pt idx="6340">
                  <c:v>-6.7147673536185479</c:v>
                </c:pt>
                <c:pt idx="6341">
                  <c:v>-6.7147673536083161</c:v>
                </c:pt>
                <c:pt idx="6342">
                  <c:v>-6.7147674239717112</c:v>
                </c:pt>
                <c:pt idx="6343">
                  <c:v>-6.7147673536185479</c:v>
                </c:pt>
                <c:pt idx="6344">
                  <c:v>-6.7147673536185479</c:v>
                </c:pt>
                <c:pt idx="6345">
                  <c:v>-6.7147674239717112</c:v>
                </c:pt>
                <c:pt idx="6346">
                  <c:v>-6.7147673536185479</c:v>
                </c:pt>
                <c:pt idx="6347">
                  <c:v>-6.7147673536185479</c:v>
                </c:pt>
                <c:pt idx="6348">
                  <c:v>-6.7147674239717112</c:v>
                </c:pt>
                <c:pt idx="6349">
                  <c:v>-6.7147673536185479</c:v>
                </c:pt>
                <c:pt idx="6350">
                  <c:v>-6.7147673536185479</c:v>
                </c:pt>
                <c:pt idx="6351">
                  <c:v>-6.7147674239717112</c:v>
                </c:pt>
                <c:pt idx="6352">
                  <c:v>-6.7147673536185479</c:v>
                </c:pt>
                <c:pt idx="6353">
                  <c:v>-6.7147673536185479</c:v>
                </c:pt>
                <c:pt idx="6354">
                  <c:v>-6.7147674239717112</c:v>
                </c:pt>
                <c:pt idx="6355">
                  <c:v>-6.7147673536185479</c:v>
                </c:pt>
                <c:pt idx="6356">
                  <c:v>-6.7147673536083161</c:v>
                </c:pt>
                <c:pt idx="6357">
                  <c:v>-6.7147673536185479</c:v>
                </c:pt>
                <c:pt idx="6358">
                  <c:v>-6.7147674239717112</c:v>
                </c:pt>
                <c:pt idx="6359">
                  <c:v>-6.7147673536185479</c:v>
                </c:pt>
                <c:pt idx="6360">
                  <c:v>-6.7147673536185479</c:v>
                </c:pt>
                <c:pt idx="6361">
                  <c:v>-6.7147674239717112</c:v>
                </c:pt>
                <c:pt idx="6362">
                  <c:v>-6.7147673536185479</c:v>
                </c:pt>
                <c:pt idx="6363">
                  <c:v>-6.7147673536185479</c:v>
                </c:pt>
                <c:pt idx="6364">
                  <c:v>-6.7899187655516879</c:v>
                </c:pt>
                <c:pt idx="6365">
                  <c:v>-6.7899186944009049</c:v>
                </c:pt>
                <c:pt idx="6366">
                  <c:v>-6.7899186944009049</c:v>
                </c:pt>
                <c:pt idx="6367">
                  <c:v>-6.7899187655516879</c:v>
                </c:pt>
                <c:pt idx="6368">
                  <c:v>-6.7899186944111367</c:v>
                </c:pt>
                <c:pt idx="6369">
                  <c:v>-6.7899186944009049</c:v>
                </c:pt>
                <c:pt idx="6370">
                  <c:v>-6.7899187655414561</c:v>
                </c:pt>
                <c:pt idx="6371">
                  <c:v>-6.7899186944111367</c:v>
                </c:pt>
                <c:pt idx="6372">
                  <c:v>-6.7899186944111367</c:v>
                </c:pt>
                <c:pt idx="6373">
                  <c:v>-6.7899186944009049</c:v>
                </c:pt>
                <c:pt idx="6374">
                  <c:v>-6.7899187655414561</c:v>
                </c:pt>
                <c:pt idx="6375">
                  <c:v>-6.7899186944111367</c:v>
                </c:pt>
                <c:pt idx="6376">
                  <c:v>-6.7899186944111367</c:v>
                </c:pt>
                <c:pt idx="6377">
                  <c:v>-6.7899187655414561</c:v>
                </c:pt>
                <c:pt idx="6378">
                  <c:v>-6.7899186944009049</c:v>
                </c:pt>
                <c:pt idx="6379">
                  <c:v>-6.7899186944111367</c:v>
                </c:pt>
                <c:pt idx="6380">
                  <c:v>-6.7899187655516879</c:v>
                </c:pt>
                <c:pt idx="6381">
                  <c:v>-6.7899186944009049</c:v>
                </c:pt>
                <c:pt idx="6382">
                  <c:v>-6.7899186944009049</c:v>
                </c:pt>
                <c:pt idx="6383">
                  <c:v>-6.7899187655516879</c:v>
                </c:pt>
                <c:pt idx="6384">
                  <c:v>-6.7899186944111367</c:v>
                </c:pt>
                <c:pt idx="6385">
                  <c:v>-6.7899186944009049</c:v>
                </c:pt>
                <c:pt idx="6386">
                  <c:v>-6.7899186944111367</c:v>
                </c:pt>
                <c:pt idx="6387">
                  <c:v>-6.7899187655414561</c:v>
                </c:pt>
                <c:pt idx="6388">
                  <c:v>-6.7899186944111367</c:v>
                </c:pt>
                <c:pt idx="6389">
                  <c:v>-6.7899186944009049</c:v>
                </c:pt>
                <c:pt idx="6390">
                  <c:v>-6.7899187655414561</c:v>
                </c:pt>
                <c:pt idx="6391">
                  <c:v>-6.7899186944111367</c:v>
                </c:pt>
                <c:pt idx="6392">
                  <c:v>-6.7899186944111367</c:v>
                </c:pt>
                <c:pt idx="6393">
                  <c:v>-6.7899187655414561</c:v>
                </c:pt>
                <c:pt idx="6394">
                  <c:v>-6.8629916995296645</c:v>
                </c:pt>
                <c:pt idx="6395">
                  <c:v>-6.8629916995194327</c:v>
                </c:pt>
                <c:pt idx="6396">
                  <c:v>-6.8629917714358299</c:v>
                </c:pt>
                <c:pt idx="6397">
                  <c:v>-6.8629916995296645</c:v>
                </c:pt>
                <c:pt idx="6398">
                  <c:v>-6.8629916995296645</c:v>
                </c:pt>
                <c:pt idx="6399">
                  <c:v>-6.8629917714255981</c:v>
                </c:pt>
                <c:pt idx="6400">
                  <c:v>-6.8629916995296645</c:v>
                </c:pt>
                <c:pt idx="6401">
                  <c:v>-6.8629916995296645</c:v>
                </c:pt>
                <c:pt idx="6402">
                  <c:v>-6.8629916995296645</c:v>
                </c:pt>
                <c:pt idx="6403">
                  <c:v>-6.8629917714255981</c:v>
                </c:pt>
                <c:pt idx="6404">
                  <c:v>-6.8629916995296645</c:v>
                </c:pt>
                <c:pt idx="6405">
                  <c:v>-6.8629916995296645</c:v>
                </c:pt>
                <c:pt idx="6406">
                  <c:v>-6.8629917714358299</c:v>
                </c:pt>
                <c:pt idx="6407">
                  <c:v>-6.8629916995194327</c:v>
                </c:pt>
                <c:pt idx="6408">
                  <c:v>-6.8629916995296645</c:v>
                </c:pt>
                <c:pt idx="6409">
                  <c:v>-6.8629917714358299</c:v>
                </c:pt>
                <c:pt idx="6410">
                  <c:v>-6.8629916995194327</c:v>
                </c:pt>
                <c:pt idx="6411">
                  <c:v>-6.8629916995296645</c:v>
                </c:pt>
                <c:pt idx="6412">
                  <c:v>-6.8629917714358299</c:v>
                </c:pt>
                <c:pt idx="6413">
                  <c:v>-6.8629916995296645</c:v>
                </c:pt>
                <c:pt idx="6414">
                  <c:v>-6.8629916995194327</c:v>
                </c:pt>
                <c:pt idx="6415">
                  <c:v>-6.8629917714358299</c:v>
                </c:pt>
                <c:pt idx="6416">
                  <c:v>-6.8629916995296645</c:v>
                </c:pt>
                <c:pt idx="6417">
                  <c:v>-6.8629916995296645</c:v>
                </c:pt>
                <c:pt idx="6418">
                  <c:v>-6.8629916995194327</c:v>
                </c:pt>
                <c:pt idx="6419">
                  <c:v>-6.8629917714358299</c:v>
                </c:pt>
                <c:pt idx="6420">
                  <c:v>-6.8629916995296645</c:v>
                </c:pt>
                <c:pt idx="6421">
                  <c:v>-6.8629916995296645</c:v>
                </c:pt>
                <c:pt idx="6422">
                  <c:v>-6.8629917714255981</c:v>
                </c:pt>
                <c:pt idx="6423">
                  <c:v>-6.8629916995296645</c:v>
                </c:pt>
                <c:pt idx="6424">
                  <c:v>-6.9367800150960921</c:v>
                </c:pt>
                <c:pt idx="6425">
                  <c:v>-6.9367800877855981</c:v>
                </c:pt>
                <c:pt idx="6426">
                  <c:v>-6.9367800150960921</c:v>
                </c:pt>
                <c:pt idx="6427">
                  <c:v>-6.9367800151063239</c:v>
                </c:pt>
                <c:pt idx="6428">
                  <c:v>-6.9367800877753663</c:v>
                </c:pt>
                <c:pt idx="6429">
                  <c:v>-6.9367800151063239</c:v>
                </c:pt>
                <c:pt idx="6430">
                  <c:v>-6.9367800150960921</c:v>
                </c:pt>
                <c:pt idx="6431">
                  <c:v>-6.9367800150960921</c:v>
                </c:pt>
                <c:pt idx="6432">
                  <c:v>-6.9367800877855981</c:v>
                </c:pt>
                <c:pt idx="6433">
                  <c:v>-6.9367800150960921</c:v>
                </c:pt>
                <c:pt idx="6434">
                  <c:v>-6.9367800151063239</c:v>
                </c:pt>
                <c:pt idx="6435">
                  <c:v>-6.9367800877753663</c:v>
                </c:pt>
                <c:pt idx="6436">
                  <c:v>-6.9367800151063239</c:v>
                </c:pt>
                <c:pt idx="6437">
                  <c:v>-6.9367800150960921</c:v>
                </c:pt>
                <c:pt idx="6438">
                  <c:v>-6.9367800877855981</c:v>
                </c:pt>
                <c:pt idx="6439">
                  <c:v>-6.9367800150960921</c:v>
                </c:pt>
                <c:pt idx="6440">
                  <c:v>-6.9367800150960921</c:v>
                </c:pt>
                <c:pt idx="6441">
                  <c:v>-6.9367800877855981</c:v>
                </c:pt>
                <c:pt idx="6442">
                  <c:v>-6.9367800150960921</c:v>
                </c:pt>
                <c:pt idx="6443">
                  <c:v>-6.9367800151063239</c:v>
                </c:pt>
                <c:pt idx="6444">
                  <c:v>-6.9367800877753663</c:v>
                </c:pt>
                <c:pt idx="6445">
                  <c:v>-6.9367800151063239</c:v>
                </c:pt>
                <c:pt idx="6446">
                  <c:v>-6.9367800150960921</c:v>
                </c:pt>
                <c:pt idx="6447">
                  <c:v>-6.9367800150960921</c:v>
                </c:pt>
                <c:pt idx="6448">
                  <c:v>-6.9367800877855981</c:v>
                </c:pt>
                <c:pt idx="6449">
                  <c:v>-6.9367800150960921</c:v>
                </c:pt>
                <c:pt idx="6450">
                  <c:v>-6.9367800151063239</c:v>
                </c:pt>
                <c:pt idx="6451">
                  <c:v>-6.9367800877753663</c:v>
                </c:pt>
                <c:pt idx="6452">
                  <c:v>-6.9367800151063239</c:v>
                </c:pt>
                <c:pt idx="6453">
                  <c:v>-6.9367800150960921</c:v>
                </c:pt>
                <c:pt idx="6454">
                  <c:v>-7.0104956153889297</c:v>
                </c:pt>
                <c:pt idx="6455">
                  <c:v>-7.0104955419373107</c:v>
                </c:pt>
                <c:pt idx="6456">
                  <c:v>-7.0104955419373107</c:v>
                </c:pt>
                <c:pt idx="6457">
                  <c:v>-7.0104956153889297</c:v>
                </c:pt>
                <c:pt idx="6458">
                  <c:v>-7.0104955419475425</c:v>
                </c:pt>
                <c:pt idx="6459">
                  <c:v>-7.0104955419373107</c:v>
                </c:pt>
                <c:pt idx="6460">
                  <c:v>-7.0104956153889297</c:v>
                </c:pt>
                <c:pt idx="6461">
                  <c:v>-7.0104955419373107</c:v>
                </c:pt>
                <c:pt idx="6462">
                  <c:v>-7.0104955419373107</c:v>
                </c:pt>
                <c:pt idx="6463">
                  <c:v>-7.0104955419373107</c:v>
                </c:pt>
                <c:pt idx="6464">
                  <c:v>-7.0104956153889297</c:v>
                </c:pt>
                <c:pt idx="6465">
                  <c:v>-7.0104955419373107</c:v>
                </c:pt>
                <c:pt idx="6466">
                  <c:v>-7.0104955419373107</c:v>
                </c:pt>
                <c:pt idx="6467">
                  <c:v>-7.0104956153889297</c:v>
                </c:pt>
                <c:pt idx="6468">
                  <c:v>-7.0104955419373107</c:v>
                </c:pt>
                <c:pt idx="6469">
                  <c:v>-7.0104955419475425</c:v>
                </c:pt>
                <c:pt idx="6470">
                  <c:v>-7.0104956153889297</c:v>
                </c:pt>
                <c:pt idx="6471">
                  <c:v>-7.0104955419373107</c:v>
                </c:pt>
                <c:pt idx="6472">
                  <c:v>-7.0104955419373107</c:v>
                </c:pt>
                <c:pt idx="6473">
                  <c:v>-7.0104956153889297</c:v>
                </c:pt>
                <c:pt idx="6474">
                  <c:v>-7.0104955419373107</c:v>
                </c:pt>
                <c:pt idx="6475">
                  <c:v>-7.0104955419373107</c:v>
                </c:pt>
                <c:pt idx="6476">
                  <c:v>-7.0104955419373107</c:v>
                </c:pt>
                <c:pt idx="6477">
                  <c:v>-7.0104956153889297</c:v>
                </c:pt>
                <c:pt idx="6478">
                  <c:v>-7.0104955419475425</c:v>
                </c:pt>
                <c:pt idx="6479">
                  <c:v>-7.0104955419373107</c:v>
                </c:pt>
                <c:pt idx="6480">
                  <c:v>-7.0104956153889297</c:v>
                </c:pt>
                <c:pt idx="6481">
                  <c:v>-7.0104955419373107</c:v>
                </c:pt>
                <c:pt idx="6482">
                  <c:v>-7.0104955419373107</c:v>
                </c:pt>
                <c:pt idx="6483">
                  <c:v>-7.0104956153889297</c:v>
                </c:pt>
                <c:pt idx="6484">
                  <c:v>-7.0826463205499257</c:v>
                </c:pt>
                <c:pt idx="6485">
                  <c:v>-7.0826463205499257</c:v>
                </c:pt>
                <c:pt idx="6486">
                  <c:v>-7.0826463947574956</c:v>
                </c:pt>
                <c:pt idx="6487">
                  <c:v>-7.0826463205499257</c:v>
                </c:pt>
                <c:pt idx="6488">
                  <c:v>-7.0826463205499257</c:v>
                </c:pt>
                <c:pt idx="6489">
                  <c:v>-7.0826463947574956</c:v>
                </c:pt>
                <c:pt idx="6490">
                  <c:v>-7.0826463205499257</c:v>
                </c:pt>
                <c:pt idx="6491">
                  <c:v>-7.0826463205499257</c:v>
                </c:pt>
                <c:pt idx="6492">
                  <c:v>-7.0826463205499257</c:v>
                </c:pt>
                <c:pt idx="6493">
                  <c:v>-7.0826463947574956</c:v>
                </c:pt>
                <c:pt idx="6494">
                  <c:v>-7.0826463205499257</c:v>
                </c:pt>
                <c:pt idx="6495">
                  <c:v>-7.0826463205499257</c:v>
                </c:pt>
                <c:pt idx="6496">
                  <c:v>-7.0826463947574956</c:v>
                </c:pt>
                <c:pt idx="6497">
                  <c:v>-7.0826463205499257</c:v>
                </c:pt>
                <c:pt idx="6498">
                  <c:v>-7.0826463205396939</c:v>
                </c:pt>
                <c:pt idx="6499">
                  <c:v>-7.0826463947574956</c:v>
                </c:pt>
                <c:pt idx="6500">
                  <c:v>-7.0826463205499257</c:v>
                </c:pt>
                <c:pt idx="6501">
                  <c:v>-7.0826463205499257</c:v>
                </c:pt>
                <c:pt idx="6502">
                  <c:v>-7.0826463947574956</c:v>
                </c:pt>
                <c:pt idx="6503">
                  <c:v>-7.0826463205499257</c:v>
                </c:pt>
                <c:pt idx="6504">
                  <c:v>-7.0826463205499257</c:v>
                </c:pt>
                <c:pt idx="6505">
                  <c:v>-7.0826463947574956</c:v>
                </c:pt>
                <c:pt idx="6506">
                  <c:v>-7.0826463205499257</c:v>
                </c:pt>
                <c:pt idx="6507">
                  <c:v>-7.0826463205499257</c:v>
                </c:pt>
                <c:pt idx="6508">
                  <c:v>-7.0826463205499257</c:v>
                </c:pt>
                <c:pt idx="6509">
                  <c:v>-7.0826463947574956</c:v>
                </c:pt>
                <c:pt idx="6510">
                  <c:v>-7.0826463205499257</c:v>
                </c:pt>
                <c:pt idx="6511">
                  <c:v>-7.0826463205499257</c:v>
                </c:pt>
                <c:pt idx="6512">
                  <c:v>-7.0826463947574956</c:v>
                </c:pt>
                <c:pt idx="6513">
                  <c:v>-7.0826463205499257</c:v>
                </c:pt>
                <c:pt idx="6514">
                  <c:v>-7.1522983937540285</c:v>
                </c:pt>
                <c:pt idx="6515">
                  <c:v>-7.1522984686811384</c:v>
                </c:pt>
                <c:pt idx="6516">
                  <c:v>-7.1522983937540285</c:v>
                </c:pt>
                <c:pt idx="6517">
                  <c:v>-7.1522983937540285</c:v>
                </c:pt>
                <c:pt idx="6518">
                  <c:v>-7.1522984686811384</c:v>
                </c:pt>
                <c:pt idx="6519">
                  <c:v>-7.1522983937540285</c:v>
                </c:pt>
                <c:pt idx="6520">
                  <c:v>-7.1522983937437967</c:v>
                </c:pt>
                <c:pt idx="6521">
                  <c:v>-7.1522983937540285</c:v>
                </c:pt>
                <c:pt idx="6522">
                  <c:v>-7.1522984686913702</c:v>
                </c:pt>
                <c:pt idx="6523">
                  <c:v>-7.1522983937437967</c:v>
                </c:pt>
                <c:pt idx="6524">
                  <c:v>-7.1522983937540285</c:v>
                </c:pt>
                <c:pt idx="6525">
                  <c:v>-7.1522984686913702</c:v>
                </c:pt>
                <c:pt idx="6526">
                  <c:v>-7.1522983937437967</c:v>
                </c:pt>
                <c:pt idx="6527">
                  <c:v>-7.1522983937540285</c:v>
                </c:pt>
                <c:pt idx="6528">
                  <c:v>-7.1522984686913702</c:v>
                </c:pt>
                <c:pt idx="6529">
                  <c:v>-7.1522983937437967</c:v>
                </c:pt>
                <c:pt idx="6530">
                  <c:v>-7.1522983937540285</c:v>
                </c:pt>
                <c:pt idx="6531">
                  <c:v>-7.1522984686811384</c:v>
                </c:pt>
                <c:pt idx="6532">
                  <c:v>-7.1522983937540285</c:v>
                </c:pt>
                <c:pt idx="6533">
                  <c:v>-7.1522983937540285</c:v>
                </c:pt>
                <c:pt idx="6534">
                  <c:v>-7.1522984686811384</c:v>
                </c:pt>
                <c:pt idx="6535">
                  <c:v>-7.1522983937540285</c:v>
                </c:pt>
                <c:pt idx="6536">
                  <c:v>-7.1522983937540285</c:v>
                </c:pt>
                <c:pt idx="6537">
                  <c:v>-7.1522983937437967</c:v>
                </c:pt>
                <c:pt idx="6538">
                  <c:v>-7.1522984686913702</c:v>
                </c:pt>
                <c:pt idx="6539">
                  <c:v>-7.1522983937437967</c:v>
                </c:pt>
                <c:pt idx="6540">
                  <c:v>-7.1522983937540285</c:v>
                </c:pt>
                <c:pt idx="6541">
                  <c:v>-7.1522984686913702</c:v>
                </c:pt>
                <c:pt idx="6542">
                  <c:v>-7.1522983937437967</c:v>
                </c:pt>
                <c:pt idx="6543">
                  <c:v>-7.1522983937540285</c:v>
                </c:pt>
                <c:pt idx="6544">
                  <c:v>-7.2254150439479359</c:v>
                </c:pt>
                <c:pt idx="6545">
                  <c:v>-7.2254149682342925</c:v>
                </c:pt>
                <c:pt idx="6546">
                  <c:v>-7.2254149682445243</c:v>
                </c:pt>
                <c:pt idx="6547">
                  <c:v>-7.2254150439377041</c:v>
                </c:pt>
                <c:pt idx="6548">
                  <c:v>-7.2254149682445243</c:v>
                </c:pt>
                <c:pt idx="6549">
                  <c:v>-7.2254149682342925</c:v>
                </c:pt>
                <c:pt idx="6550">
                  <c:v>-7.2254150439479359</c:v>
                </c:pt>
                <c:pt idx="6551">
                  <c:v>-7.2254149682445243</c:v>
                </c:pt>
                <c:pt idx="6552">
                  <c:v>-7.2254149682342925</c:v>
                </c:pt>
                <c:pt idx="6553">
                  <c:v>-7.2254149682445243</c:v>
                </c:pt>
                <c:pt idx="6554">
                  <c:v>-7.2254150439377041</c:v>
                </c:pt>
                <c:pt idx="6555">
                  <c:v>-7.2254149682445243</c:v>
                </c:pt>
                <c:pt idx="6556">
                  <c:v>-7.2254149682342925</c:v>
                </c:pt>
                <c:pt idx="6557">
                  <c:v>-7.2254150439479359</c:v>
                </c:pt>
                <c:pt idx="6558">
                  <c:v>-7.2254149682445243</c:v>
                </c:pt>
                <c:pt idx="6559">
                  <c:v>-7.2254149682342925</c:v>
                </c:pt>
                <c:pt idx="6560">
                  <c:v>-7.2254150439479359</c:v>
                </c:pt>
                <c:pt idx="6561">
                  <c:v>-7.2254149682342925</c:v>
                </c:pt>
                <c:pt idx="6562">
                  <c:v>-7.2254149682445243</c:v>
                </c:pt>
                <c:pt idx="6563">
                  <c:v>-7.2254150439377041</c:v>
                </c:pt>
                <c:pt idx="6564">
                  <c:v>-7.2254149682445243</c:v>
                </c:pt>
                <c:pt idx="6565">
                  <c:v>-7.2254149682342925</c:v>
                </c:pt>
                <c:pt idx="6566">
                  <c:v>-7.2254149682445243</c:v>
                </c:pt>
                <c:pt idx="6567">
                  <c:v>-7.2254150439479359</c:v>
                </c:pt>
                <c:pt idx="6568">
                  <c:v>-7.2254149682342925</c:v>
                </c:pt>
                <c:pt idx="6569">
                  <c:v>-7.2254149682445243</c:v>
                </c:pt>
                <c:pt idx="6570">
                  <c:v>-7.2254150439377041</c:v>
                </c:pt>
                <c:pt idx="6571">
                  <c:v>-7.2254149682445243</c:v>
                </c:pt>
                <c:pt idx="6572">
                  <c:v>-7.2254149682342925</c:v>
                </c:pt>
                <c:pt idx="6573">
                  <c:v>-7.2254150439479359</c:v>
                </c:pt>
                <c:pt idx="6574">
                  <c:v>-7.3035408409058249</c:v>
                </c:pt>
                <c:pt idx="6575">
                  <c:v>-7.3035408409058249</c:v>
                </c:pt>
                <c:pt idx="6576">
                  <c:v>-7.3035409174277905</c:v>
                </c:pt>
                <c:pt idx="6577">
                  <c:v>-7.3035408409058249</c:v>
                </c:pt>
                <c:pt idx="6578">
                  <c:v>-7.3035408409058249</c:v>
                </c:pt>
                <c:pt idx="6579">
                  <c:v>-7.3035409174175587</c:v>
                </c:pt>
                <c:pt idx="6580">
                  <c:v>-7.3035408409058249</c:v>
                </c:pt>
                <c:pt idx="6581">
                  <c:v>-7.3035408409058249</c:v>
                </c:pt>
                <c:pt idx="6582">
                  <c:v>-7.3035408409058249</c:v>
                </c:pt>
                <c:pt idx="6583">
                  <c:v>-7.3035409174277905</c:v>
                </c:pt>
                <c:pt idx="6584">
                  <c:v>-7.3035408409058249</c:v>
                </c:pt>
                <c:pt idx="6585">
                  <c:v>-7.3035408409058249</c:v>
                </c:pt>
                <c:pt idx="6586">
                  <c:v>-7.3035409174277905</c:v>
                </c:pt>
                <c:pt idx="6587">
                  <c:v>-7.3035408409058249</c:v>
                </c:pt>
                <c:pt idx="6588">
                  <c:v>-7.3035408408955931</c:v>
                </c:pt>
                <c:pt idx="6589">
                  <c:v>-7.3035409174277905</c:v>
                </c:pt>
                <c:pt idx="6590">
                  <c:v>-7.3035408409058249</c:v>
                </c:pt>
                <c:pt idx="6591">
                  <c:v>-7.3035408409058249</c:v>
                </c:pt>
                <c:pt idx="6592">
                  <c:v>-7.3035409174277905</c:v>
                </c:pt>
                <c:pt idx="6593">
                  <c:v>-7.3035408409058249</c:v>
                </c:pt>
                <c:pt idx="6594">
                  <c:v>-7.3035408409058249</c:v>
                </c:pt>
                <c:pt idx="6595">
                  <c:v>-7.3035409174277905</c:v>
                </c:pt>
                <c:pt idx="6596">
                  <c:v>-7.3035408409058249</c:v>
                </c:pt>
                <c:pt idx="6597">
                  <c:v>-7.3035408409058249</c:v>
                </c:pt>
                <c:pt idx="6598">
                  <c:v>-7.3035408409058249</c:v>
                </c:pt>
                <c:pt idx="6599">
                  <c:v>-7.3035409174175587</c:v>
                </c:pt>
                <c:pt idx="6600">
                  <c:v>-7.3035408409058249</c:v>
                </c:pt>
                <c:pt idx="6601">
                  <c:v>-7.3035408409058249</c:v>
                </c:pt>
                <c:pt idx="6602">
                  <c:v>-7.3035409174277905</c:v>
                </c:pt>
                <c:pt idx="6603">
                  <c:v>-7.3035408409058249</c:v>
                </c:pt>
                <c:pt idx="6604">
                  <c:v>-7.3813110149834582</c:v>
                </c:pt>
                <c:pt idx="6605">
                  <c:v>-7.3813110923202521</c:v>
                </c:pt>
                <c:pt idx="6606">
                  <c:v>-7.38131101499369</c:v>
                </c:pt>
                <c:pt idx="6607">
                  <c:v>-7.3813110149834582</c:v>
                </c:pt>
                <c:pt idx="6608">
                  <c:v>-7.3813110923202521</c:v>
                </c:pt>
                <c:pt idx="6609">
                  <c:v>-7.3813110149834582</c:v>
                </c:pt>
                <c:pt idx="6610">
                  <c:v>-7.3813110149834582</c:v>
                </c:pt>
                <c:pt idx="6611">
                  <c:v>-7.38131101499369</c:v>
                </c:pt>
                <c:pt idx="6612">
                  <c:v>-7.3813110923202521</c:v>
                </c:pt>
                <c:pt idx="6613">
                  <c:v>-7.3813110149834582</c:v>
                </c:pt>
                <c:pt idx="6614">
                  <c:v>-7.3813110149834582</c:v>
                </c:pt>
                <c:pt idx="6615">
                  <c:v>-7.3813110923202521</c:v>
                </c:pt>
                <c:pt idx="6616">
                  <c:v>-7.38131101499369</c:v>
                </c:pt>
                <c:pt idx="6617">
                  <c:v>-7.3813110149834582</c:v>
                </c:pt>
                <c:pt idx="6618">
                  <c:v>-7.3813110923202521</c:v>
                </c:pt>
                <c:pt idx="6619">
                  <c:v>-7.3813110149834582</c:v>
                </c:pt>
                <c:pt idx="6620">
                  <c:v>-7.3813110149834582</c:v>
                </c:pt>
                <c:pt idx="6621">
                  <c:v>-7.3813110923304839</c:v>
                </c:pt>
                <c:pt idx="6622">
                  <c:v>-7.3813110149834582</c:v>
                </c:pt>
                <c:pt idx="6623">
                  <c:v>-7.3813110149834582</c:v>
                </c:pt>
                <c:pt idx="6624">
                  <c:v>-7.3813110923202521</c:v>
                </c:pt>
                <c:pt idx="6625">
                  <c:v>-7.3813110149834582</c:v>
                </c:pt>
                <c:pt idx="6626">
                  <c:v>-7.38131101499369</c:v>
                </c:pt>
                <c:pt idx="6627">
                  <c:v>-7.3813110149834582</c:v>
                </c:pt>
                <c:pt idx="6628">
                  <c:v>-7.3813110923202521</c:v>
                </c:pt>
                <c:pt idx="6629">
                  <c:v>-7.3813110149834582</c:v>
                </c:pt>
                <c:pt idx="6630">
                  <c:v>-7.3813110149834582</c:v>
                </c:pt>
                <c:pt idx="6631">
                  <c:v>-7.3813110923304839</c:v>
                </c:pt>
                <c:pt idx="6632">
                  <c:v>-7.3813110149834582</c:v>
                </c:pt>
                <c:pt idx="6633">
                  <c:v>-7.3813110149834582</c:v>
                </c:pt>
                <c:pt idx="6634">
                  <c:v>-7.4578391225126426</c:v>
                </c:pt>
                <c:pt idx="6635">
                  <c:v>-7.4578390443842677</c:v>
                </c:pt>
                <c:pt idx="6636">
                  <c:v>-7.4578390443740359</c:v>
                </c:pt>
                <c:pt idx="6637">
                  <c:v>-7.4578391225126426</c:v>
                </c:pt>
                <c:pt idx="6638">
                  <c:v>-7.4578390443842677</c:v>
                </c:pt>
                <c:pt idx="6639">
                  <c:v>-7.4578390443740359</c:v>
                </c:pt>
                <c:pt idx="6640">
                  <c:v>-7.4578391225126426</c:v>
                </c:pt>
                <c:pt idx="6641">
                  <c:v>-7.4578390443740359</c:v>
                </c:pt>
                <c:pt idx="6642">
                  <c:v>-7.4578390443842677</c:v>
                </c:pt>
                <c:pt idx="6643">
                  <c:v>-7.4578390443740359</c:v>
                </c:pt>
                <c:pt idx="6644">
                  <c:v>-7.4578391225126426</c:v>
                </c:pt>
                <c:pt idx="6645">
                  <c:v>-7.4578390443842677</c:v>
                </c:pt>
                <c:pt idx="6646">
                  <c:v>-7.4578390443740359</c:v>
                </c:pt>
                <c:pt idx="6647">
                  <c:v>-7.4578391225126426</c:v>
                </c:pt>
                <c:pt idx="6648">
                  <c:v>-7.4578390443740359</c:v>
                </c:pt>
                <c:pt idx="6649">
                  <c:v>-7.4578390443842677</c:v>
                </c:pt>
                <c:pt idx="6650">
                  <c:v>-7.4578391225126426</c:v>
                </c:pt>
                <c:pt idx="6651">
                  <c:v>-7.4578390443740359</c:v>
                </c:pt>
                <c:pt idx="6652">
                  <c:v>-7.4578390443842677</c:v>
                </c:pt>
                <c:pt idx="6653">
                  <c:v>-7.4578391225126426</c:v>
                </c:pt>
                <c:pt idx="6654">
                  <c:v>-7.4578390443740359</c:v>
                </c:pt>
                <c:pt idx="6655">
                  <c:v>-7.4578390443842677</c:v>
                </c:pt>
                <c:pt idx="6656">
                  <c:v>-7.4578390443740359</c:v>
                </c:pt>
                <c:pt idx="6657">
                  <c:v>-7.4578391225126426</c:v>
                </c:pt>
                <c:pt idx="6658">
                  <c:v>-7.4578390443842677</c:v>
                </c:pt>
                <c:pt idx="6659">
                  <c:v>-7.4578390443740359</c:v>
                </c:pt>
                <c:pt idx="6660">
                  <c:v>-7.4578391225126426</c:v>
                </c:pt>
                <c:pt idx="6661">
                  <c:v>-7.4578390443740359</c:v>
                </c:pt>
                <c:pt idx="6662">
                  <c:v>-7.4578390443842677</c:v>
                </c:pt>
                <c:pt idx="6663">
                  <c:v>-7.4578391225126426</c:v>
                </c:pt>
                <c:pt idx="6664">
                  <c:v>-7.534738884879058</c:v>
                </c:pt>
                <c:pt idx="6665">
                  <c:v>-7.5347388848688261</c:v>
                </c:pt>
                <c:pt idx="6666">
                  <c:v>-7.534738963823373</c:v>
                </c:pt>
                <c:pt idx="6667">
                  <c:v>-7.5347388848688261</c:v>
                </c:pt>
                <c:pt idx="6668">
                  <c:v>-7.534738884879058</c:v>
                </c:pt>
                <c:pt idx="6669">
                  <c:v>-7.5347389638131412</c:v>
                </c:pt>
                <c:pt idx="6670">
                  <c:v>-7.534738884879058</c:v>
                </c:pt>
                <c:pt idx="6671">
                  <c:v>-7.5347388848688261</c:v>
                </c:pt>
                <c:pt idx="6672">
                  <c:v>-7.534738884879058</c:v>
                </c:pt>
                <c:pt idx="6673">
                  <c:v>-7.5347389638131412</c:v>
                </c:pt>
                <c:pt idx="6674">
                  <c:v>-7.534738884879058</c:v>
                </c:pt>
                <c:pt idx="6675">
                  <c:v>-7.5347388848688261</c:v>
                </c:pt>
                <c:pt idx="6676">
                  <c:v>-7.534738963823373</c:v>
                </c:pt>
                <c:pt idx="6677">
                  <c:v>-7.5347388848688261</c:v>
                </c:pt>
                <c:pt idx="6678">
                  <c:v>-7.534738884879058</c:v>
                </c:pt>
                <c:pt idx="6679">
                  <c:v>-7.534738963823373</c:v>
                </c:pt>
                <c:pt idx="6680">
                  <c:v>-7.5347388848688261</c:v>
                </c:pt>
                <c:pt idx="6681">
                  <c:v>-7.534738884879058</c:v>
                </c:pt>
                <c:pt idx="6682">
                  <c:v>-7.5347389638131412</c:v>
                </c:pt>
                <c:pt idx="6683">
                  <c:v>-7.534738884879058</c:v>
                </c:pt>
                <c:pt idx="6684">
                  <c:v>-7.5347388848688261</c:v>
                </c:pt>
                <c:pt idx="6685">
                  <c:v>-7.534738963823373</c:v>
                </c:pt>
                <c:pt idx="6686">
                  <c:v>-7.5347388848688261</c:v>
                </c:pt>
                <c:pt idx="6687">
                  <c:v>-7.534738884879058</c:v>
                </c:pt>
                <c:pt idx="6688">
                  <c:v>-7.5347388848688261</c:v>
                </c:pt>
                <c:pt idx="6689">
                  <c:v>-7.534738963823373</c:v>
                </c:pt>
                <c:pt idx="6690">
                  <c:v>-7.5347388848688261</c:v>
                </c:pt>
                <c:pt idx="6691">
                  <c:v>-7.534738884879058</c:v>
                </c:pt>
                <c:pt idx="6692">
                  <c:v>-7.5347389638131412</c:v>
                </c:pt>
                <c:pt idx="6693">
                  <c:v>-7.534738884879058</c:v>
                </c:pt>
                <c:pt idx="6694">
                  <c:v>-7.6111880866042174</c:v>
                </c:pt>
                <c:pt idx="6695">
                  <c:v>-7.6111881663392884</c:v>
                </c:pt>
                <c:pt idx="6696">
                  <c:v>-7.6111880866042174</c:v>
                </c:pt>
                <c:pt idx="6697">
                  <c:v>-7.6111880865939856</c:v>
                </c:pt>
                <c:pt idx="6698">
                  <c:v>-7.6111881663495202</c:v>
                </c:pt>
                <c:pt idx="6699">
                  <c:v>-7.6111880865939856</c:v>
                </c:pt>
                <c:pt idx="6700">
                  <c:v>-7.6111880866042174</c:v>
                </c:pt>
                <c:pt idx="6701">
                  <c:v>-7.6111880866042174</c:v>
                </c:pt>
                <c:pt idx="6702">
                  <c:v>-7.6111881663392884</c:v>
                </c:pt>
                <c:pt idx="6703">
                  <c:v>-7.6111880866042174</c:v>
                </c:pt>
                <c:pt idx="6704">
                  <c:v>-7.6111880865939856</c:v>
                </c:pt>
                <c:pt idx="6705">
                  <c:v>-7.6111881663495202</c:v>
                </c:pt>
                <c:pt idx="6706">
                  <c:v>-7.6111880865939856</c:v>
                </c:pt>
                <c:pt idx="6707">
                  <c:v>-7.6111880866042174</c:v>
                </c:pt>
                <c:pt idx="6708">
                  <c:v>-7.6111881663392884</c:v>
                </c:pt>
                <c:pt idx="6709">
                  <c:v>-7.6111880866042174</c:v>
                </c:pt>
                <c:pt idx="6710">
                  <c:v>-7.6111880866042174</c:v>
                </c:pt>
                <c:pt idx="6711">
                  <c:v>-7.6111881663392884</c:v>
                </c:pt>
                <c:pt idx="6712">
                  <c:v>-7.6111880866042174</c:v>
                </c:pt>
                <c:pt idx="6713">
                  <c:v>-7.6111880865939856</c:v>
                </c:pt>
                <c:pt idx="6714">
                  <c:v>-7.6111881663495202</c:v>
                </c:pt>
                <c:pt idx="6715">
                  <c:v>-7.6111880865939856</c:v>
                </c:pt>
                <c:pt idx="6716">
                  <c:v>-7.6111880866042174</c:v>
                </c:pt>
                <c:pt idx="6717">
                  <c:v>-7.6111880866042174</c:v>
                </c:pt>
                <c:pt idx="6718">
                  <c:v>-7.6111881663392884</c:v>
                </c:pt>
                <c:pt idx="6719">
                  <c:v>-7.6111880866042174</c:v>
                </c:pt>
                <c:pt idx="6720">
                  <c:v>-7.6111880865939856</c:v>
                </c:pt>
                <c:pt idx="6721">
                  <c:v>-7.6111881663495202</c:v>
                </c:pt>
                <c:pt idx="6722">
                  <c:v>-7.6111880865939856</c:v>
                </c:pt>
                <c:pt idx="6723">
                  <c:v>-7.6111880866042174</c:v>
                </c:pt>
                <c:pt idx="6724">
                  <c:v>-7.6850082644166156</c:v>
                </c:pt>
                <c:pt idx="6725">
                  <c:v>-7.6850081838978719</c:v>
                </c:pt>
                <c:pt idx="6726">
                  <c:v>-7.6850081838876401</c:v>
                </c:pt>
                <c:pt idx="6727">
                  <c:v>-7.6850082644166156</c:v>
                </c:pt>
                <c:pt idx="6728">
                  <c:v>-7.6850081838978719</c:v>
                </c:pt>
                <c:pt idx="6729">
                  <c:v>-7.6850081838978719</c:v>
                </c:pt>
                <c:pt idx="6730">
                  <c:v>-7.6850082644063837</c:v>
                </c:pt>
                <c:pt idx="6731">
                  <c:v>-7.6850081838978719</c:v>
                </c:pt>
                <c:pt idx="6732">
                  <c:v>-7.6850081838978719</c:v>
                </c:pt>
                <c:pt idx="6733">
                  <c:v>-7.6850081838978719</c:v>
                </c:pt>
                <c:pt idx="6734">
                  <c:v>-7.6850082644063837</c:v>
                </c:pt>
                <c:pt idx="6735">
                  <c:v>-7.6850081838978719</c:v>
                </c:pt>
                <c:pt idx="6736">
                  <c:v>-7.6850081838978719</c:v>
                </c:pt>
                <c:pt idx="6737">
                  <c:v>-7.6850082644166156</c:v>
                </c:pt>
                <c:pt idx="6738">
                  <c:v>-7.6850081838876401</c:v>
                </c:pt>
                <c:pt idx="6739">
                  <c:v>-7.6850081838978719</c:v>
                </c:pt>
                <c:pt idx="6740">
                  <c:v>-7.6850082644166156</c:v>
                </c:pt>
                <c:pt idx="6741">
                  <c:v>-7.6850081838978719</c:v>
                </c:pt>
                <c:pt idx="6742">
                  <c:v>-7.6850081838978719</c:v>
                </c:pt>
                <c:pt idx="6743">
                  <c:v>-7.6850082644063837</c:v>
                </c:pt>
                <c:pt idx="6744">
                  <c:v>-7.6850081838978719</c:v>
                </c:pt>
                <c:pt idx="6745">
                  <c:v>-7.6850081838978719</c:v>
                </c:pt>
                <c:pt idx="6746">
                  <c:v>-7.6850081838978719</c:v>
                </c:pt>
                <c:pt idx="6747">
                  <c:v>-7.6850082644063837</c:v>
                </c:pt>
                <c:pt idx="6748">
                  <c:v>-7.6850081838978719</c:v>
                </c:pt>
                <c:pt idx="6749">
                  <c:v>-7.6850081838978719</c:v>
                </c:pt>
                <c:pt idx="6750">
                  <c:v>-7.6850082644166156</c:v>
                </c:pt>
                <c:pt idx="6751">
                  <c:v>-7.6850081838876401</c:v>
                </c:pt>
                <c:pt idx="6752">
                  <c:v>-7.6850081838978719</c:v>
                </c:pt>
                <c:pt idx="6753">
                  <c:v>-7.6850082644166156</c:v>
                </c:pt>
                <c:pt idx="6754">
                  <c:v>-7.7558879939503163</c:v>
                </c:pt>
                <c:pt idx="6755">
                  <c:v>-7.7558879939503163</c:v>
                </c:pt>
                <c:pt idx="6756">
                  <c:v>-7.7558880752116943</c:v>
                </c:pt>
                <c:pt idx="6757">
                  <c:v>-7.7558879939503163</c:v>
                </c:pt>
                <c:pt idx="6758">
                  <c:v>-7.7558879939503163</c:v>
                </c:pt>
                <c:pt idx="6759">
                  <c:v>-7.7558880752014625</c:v>
                </c:pt>
                <c:pt idx="6760">
                  <c:v>-7.7558879939503163</c:v>
                </c:pt>
                <c:pt idx="6761">
                  <c:v>-7.7558879939503163</c:v>
                </c:pt>
                <c:pt idx="6762">
                  <c:v>-7.7558879939503163</c:v>
                </c:pt>
                <c:pt idx="6763">
                  <c:v>-7.7558880752116943</c:v>
                </c:pt>
                <c:pt idx="6764">
                  <c:v>-7.7558879939503163</c:v>
                </c:pt>
                <c:pt idx="6765">
                  <c:v>-7.7558879939503163</c:v>
                </c:pt>
                <c:pt idx="6766">
                  <c:v>-7.7558880752116943</c:v>
                </c:pt>
                <c:pt idx="6767">
                  <c:v>-7.7558879939503163</c:v>
                </c:pt>
                <c:pt idx="6768">
                  <c:v>-7.7558879939400844</c:v>
                </c:pt>
                <c:pt idx="6769">
                  <c:v>-7.7558880752116943</c:v>
                </c:pt>
                <c:pt idx="6770">
                  <c:v>-7.7558879939503163</c:v>
                </c:pt>
                <c:pt idx="6771">
                  <c:v>-7.7558879939503163</c:v>
                </c:pt>
                <c:pt idx="6772">
                  <c:v>-7.7558880752116943</c:v>
                </c:pt>
                <c:pt idx="6773">
                  <c:v>-7.7558879939503163</c:v>
                </c:pt>
                <c:pt idx="6774">
                  <c:v>-7.7558879939503163</c:v>
                </c:pt>
                <c:pt idx="6775">
                  <c:v>-7.7558880752116943</c:v>
                </c:pt>
                <c:pt idx="6776">
                  <c:v>-7.7558879939503163</c:v>
                </c:pt>
                <c:pt idx="6777">
                  <c:v>-7.7558879939503163</c:v>
                </c:pt>
                <c:pt idx="6778">
                  <c:v>-7.7558879939503163</c:v>
                </c:pt>
                <c:pt idx="6779">
                  <c:v>-7.7558880752014625</c:v>
                </c:pt>
                <c:pt idx="6780">
                  <c:v>-7.7558879939503163</c:v>
                </c:pt>
                <c:pt idx="6781">
                  <c:v>-7.7558879939503163</c:v>
                </c:pt>
                <c:pt idx="6782">
                  <c:v>-7.7558880752116943</c:v>
                </c:pt>
                <c:pt idx="6783">
                  <c:v>-7.7558879939503163</c:v>
                </c:pt>
                <c:pt idx="6784">
                  <c:v>-7.8290653669415677</c:v>
                </c:pt>
                <c:pt idx="6785">
                  <c:v>-7.8290654489594216</c:v>
                </c:pt>
                <c:pt idx="6786">
                  <c:v>-7.8290653669415677</c:v>
                </c:pt>
                <c:pt idx="6787">
                  <c:v>-7.8290653669415677</c:v>
                </c:pt>
                <c:pt idx="6788">
                  <c:v>-7.8290654489594216</c:v>
                </c:pt>
                <c:pt idx="6789">
                  <c:v>-7.8290653669415677</c:v>
                </c:pt>
                <c:pt idx="6790">
                  <c:v>-7.8290653669415677</c:v>
                </c:pt>
                <c:pt idx="6791">
                  <c:v>-7.8290653669313359</c:v>
                </c:pt>
                <c:pt idx="6792">
                  <c:v>-7.8290654489696534</c:v>
                </c:pt>
                <c:pt idx="6793">
                  <c:v>-7.8290653669415677</c:v>
                </c:pt>
                <c:pt idx="6794">
                  <c:v>-7.8290653669313359</c:v>
                </c:pt>
                <c:pt idx="6795">
                  <c:v>-7.8290654489696534</c:v>
                </c:pt>
                <c:pt idx="6796">
                  <c:v>-7.8290653669415677</c:v>
                </c:pt>
                <c:pt idx="6797">
                  <c:v>-7.8290653669313359</c:v>
                </c:pt>
                <c:pt idx="6798">
                  <c:v>-7.8290654489696534</c:v>
                </c:pt>
                <c:pt idx="6799">
                  <c:v>-7.8290653669415677</c:v>
                </c:pt>
                <c:pt idx="6800">
                  <c:v>-7.8290653669313359</c:v>
                </c:pt>
                <c:pt idx="6801">
                  <c:v>-7.8290654489696534</c:v>
                </c:pt>
                <c:pt idx="6802">
                  <c:v>-7.8290653669415677</c:v>
                </c:pt>
                <c:pt idx="6803">
                  <c:v>-7.8290653669313359</c:v>
                </c:pt>
                <c:pt idx="6804">
                  <c:v>-7.8290654489696534</c:v>
                </c:pt>
                <c:pt idx="6805">
                  <c:v>-7.8290653669415677</c:v>
                </c:pt>
                <c:pt idx="6806">
                  <c:v>-7.8290653669313359</c:v>
                </c:pt>
                <c:pt idx="6807">
                  <c:v>-7.8290653669415677</c:v>
                </c:pt>
                <c:pt idx="6808">
                  <c:v>-7.8290654489696534</c:v>
                </c:pt>
                <c:pt idx="6809">
                  <c:v>-7.8290653669313359</c:v>
                </c:pt>
                <c:pt idx="6810">
                  <c:v>-7.8290653669415677</c:v>
                </c:pt>
                <c:pt idx="6811">
                  <c:v>-7.8290654489696534</c:v>
                </c:pt>
                <c:pt idx="6812">
                  <c:v>-7.8290653669313359</c:v>
                </c:pt>
                <c:pt idx="6813">
                  <c:v>-7.8290653669415677</c:v>
                </c:pt>
                <c:pt idx="6814">
                  <c:v>-7.9007017316370991</c:v>
                </c:pt>
                <c:pt idx="6815">
                  <c:v>-7.900701648848222</c:v>
                </c:pt>
                <c:pt idx="6816">
                  <c:v>-7.9007016488584538</c:v>
                </c:pt>
                <c:pt idx="6817">
                  <c:v>-7.9007017316370991</c:v>
                </c:pt>
                <c:pt idx="6818">
                  <c:v>-7.9007016488584538</c:v>
                </c:pt>
                <c:pt idx="6819">
                  <c:v>-7.900701648848222</c:v>
                </c:pt>
                <c:pt idx="6820">
                  <c:v>-7.9007017316370991</c:v>
                </c:pt>
                <c:pt idx="6821">
                  <c:v>-7.9007016488584538</c:v>
                </c:pt>
                <c:pt idx="6822">
                  <c:v>-7.9007016488584538</c:v>
                </c:pt>
                <c:pt idx="6823">
                  <c:v>-7.900701648848222</c:v>
                </c:pt>
                <c:pt idx="6824">
                  <c:v>-7.9007017316370991</c:v>
                </c:pt>
                <c:pt idx="6825">
                  <c:v>-7.9007016488584538</c:v>
                </c:pt>
                <c:pt idx="6826">
                  <c:v>-7.9007016488584538</c:v>
                </c:pt>
                <c:pt idx="6827">
                  <c:v>-7.9007017316268673</c:v>
                </c:pt>
                <c:pt idx="6828">
                  <c:v>-7.9007016488584538</c:v>
                </c:pt>
                <c:pt idx="6829">
                  <c:v>-7.9007016488584538</c:v>
                </c:pt>
                <c:pt idx="6830">
                  <c:v>-7.9007017316268673</c:v>
                </c:pt>
                <c:pt idx="6831">
                  <c:v>-7.9007016488584538</c:v>
                </c:pt>
                <c:pt idx="6832">
                  <c:v>-7.9007016488584538</c:v>
                </c:pt>
                <c:pt idx="6833">
                  <c:v>-7.9007017316370991</c:v>
                </c:pt>
                <c:pt idx="6834">
                  <c:v>-7.900701648848222</c:v>
                </c:pt>
                <c:pt idx="6835">
                  <c:v>-7.9007016488584538</c:v>
                </c:pt>
                <c:pt idx="6836">
                  <c:v>-7.9007016488584538</c:v>
                </c:pt>
                <c:pt idx="6837">
                  <c:v>-7.9007017316370991</c:v>
                </c:pt>
                <c:pt idx="6838">
                  <c:v>-7.900701648848222</c:v>
                </c:pt>
                <c:pt idx="6839">
                  <c:v>-7.9007016488584538</c:v>
                </c:pt>
                <c:pt idx="6840">
                  <c:v>-7.9007017316370991</c:v>
                </c:pt>
                <c:pt idx="6841">
                  <c:v>-7.9007016488584538</c:v>
                </c:pt>
                <c:pt idx="6842">
                  <c:v>-7.900701648848222</c:v>
                </c:pt>
                <c:pt idx="6843">
                  <c:v>-7.9007017316370991</c:v>
                </c:pt>
                <c:pt idx="6844">
                  <c:v>-7.9716809095164045</c:v>
                </c:pt>
                <c:pt idx="6845">
                  <c:v>-7.9716809095164045</c:v>
                </c:pt>
                <c:pt idx="6846">
                  <c:v>-7.9716809930489587</c:v>
                </c:pt>
                <c:pt idx="6847">
                  <c:v>-7.9716809095164045</c:v>
                </c:pt>
                <c:pt idx="6848">
                  <c:v>-7.9716809095164045</c:v>
                </c:pt>
                <c:pt idx="6849">
                  <c:v>-7.9716809930387269</c:v>
                </c:pt>
                <c:pt idx="6850">
                  <c:v>-7.9716809095164045</c:v>
                </c:pt>
                <c:pt idx="6851">
                  <c:v>-7.9716809095266363</c:v>
                </c:pt>
                <c:pt idx="6852">
                  <c:v>-7.9716809095164045</c:v>
                </c:pt>
                <c:pt idx="6853">
                  <c:v>-7.9716809930387269</c:v>
                </c:pt>
                <c:pt idx="6854">
                  <c:v>-7.9716809095164045</c:v>
                </c:pt>
                <c:pt idx="6855">
                  <c:v>-7.9716809095164045</c:v>
                </c:pt>
                <c:pt idx="6856">
                  <c:v>-7.9716809930489587</c:v>
                </c:pt>
                <c:pt idx="6857">
                  <c:v>-7.9716809095164045</c:v>
                </c:pt>
                <c:pt idx="6858">
                  <c:v>-7.9716809095164045</c:v>
                </c:pt>
                <c:pt idx="6859">
                  <c:v>-7.9716809930387269</c:v>
                </c:pt>
                <c:pt idx="6860">
                  <c:v>-7.9716809095164045</c:v>
                </c:pt>
                <c:pt idx="6861">
                  <c:v>-7.9716809095266363</c:v>
                </c:pt>
                <c:pt idx="6862">
                  <c:v>-7.9716809930387269</c:v>
                </c:pt>
                <c:pt idx="6863">
                  <c:v>-7.9716809095164045</c:v>
                </c:pt>
                <c:pt idx="6864">
                  <c:v>-7.9716809095164045</c:v>
                </c:pt>
                <c:pt idx="6865">
                  <c:v>-7.9716809930387269</c:v>
                </c:pt>
                <c:pt idx="6866">
                  <c:v>-7.9716809095266363</c:v>
                </c:pt>
                <c:pt idx="6867">
                  <c:v>-7.9716809095164045</c:v>
                </c:pt>
                <c:pt idx="6868">
                  <c:v>-7.9716809095164045</c:v>
                </c:pt>
                <c:pt idx="6869">
                  <c:v>-7.9716809930387269</c:v>
                </c:pt>
                <c:pt idx="6870">
                  <c:v>-7.9716809095164045</c:v>
                </c:pt>
                <c:pt idx="6871">
                  <c:v>-7.9716809095266363</c:v>
                </c:pt>
                <c:pt idx="6872">
                  <c:v>-7.9716809930387269</c:v>
                </c:pt>
                <c:pt idx="6873">
                  <c:v>-7.9716809095164045</c:v>
                </c:pt>
                <c:pt idx="6874">
                  <c:v>-8.0420340343049244</c:v>
                </c:pt>
                <c:pt idx="6875">
                  <c:v>-8.0420341185541311</c:v>
                </c:pt>
                <c:pt idx="6876">
                  <c:v>-8.0420340343049244</c:v>
                </c:pt>
                <c:pt idx="6877">
                  <c:v>-8.0420340342946925</c:v>
                </c:pt>
                <c:pt idx="6878">
                  <c:v>-8.0420341185643629</c:v>
                </c:pt>
                <c:pt idx="6879">
                  <c:v>-8.0420340342946925</c:v>
                </c:pt>
                <c:pt idx="6880">
                  <c:v>-8.0420340343049244</c:v>
                </c:pt>
                <c:pt idx="6881">
                  <c:v>-8.0420340343049244</c:v>
                </c:pt>
                <c:pt idx="6882">
                  <c:v>-8.0420341185541311</c:v>
                </c:pt>
                <c:pt idx="6883">
                  <c:v>-8.0420340343049244</c:v>
                </c:pt>
                <c:pt idx="6884">
                  <c:v>-8.0420340342946925</c:v>
                </c:pt>
                <c:pt idx="6885">
                  <c:v>-8.0420341185643629</c:v>
                </c:pt>
                <c:pt idx="6886">
                  <c:v>-8.0420340342946925</c:v>
                </c:pt>
                <c:pt idx="6887">
                  <c:v>-8.0420340343049244</c:v>
                </c:pt>
                <c:pt idx="6888">
                  <c:v>-8.0420341185541311</c:v>
                </c:pt>
                <c:pt idx="6889">
                  <c:v>-8.0420340343049244</c:v>
                </c:pt>
                <c:pt idx="6890">
                  <c:v>-8.0420340343049244</c:v>
                </c:pt>
                <c:pt idx="6891">
                  <c:v>-8.0420341185541311</c:v>
                </c:pt>
                <c:pt idx="6892">
                  <c:v>-8.0420340343049244</c:v>
                </c:pt>
                <c:pt idx="6893">
                  <c:v>-8.0420340342946925</c:v>
                </c:pt>
                <c:pt idx="6894">
                  <c:v>-8.0420341185643629</c:v>
                </c:pt>
                <c:pt idx="6895">
                  <c:v>-8.0420340342946925</c:v>
                </c:pt>
                <c:pt idx="6896">
                  <c:v>-8.0420340343049244</c:v>
                </c:pt>
                <c:pt idx="6897">
                  <c:v>-8.0420340343049244</c:v>
                </c:pt>
                <c:pt idx="6898">
                  <c:v>-8.0420341185541311</c:v>
                </c:pt>
                <c:pt idx="6899">
                  <c:v>-8.0420340343049244</c:v>
                </c:pt>
                <c:pt idx="6900">
                  <c:v>-8.0420340342946925</c:v>
                </c:pt>
                <c:pt idx="6901">
                  <c:v>-8.0420341185643629</c:v>
                </c:pt>
                <c:pt idx="6902">
                  <c:v>-8.0420340342946925</c:v>
                </c:pt>
                <c:pt idx="6903">
                  <c:v>-8.0420340343049244</c:v>
                </c:pt>
                <c:pt idx="6904">
                  <c:v>-8.118039620714864</c:v>
                </c:pt>
                <c:pt idx="6905">
                  <c:v>-8.1180395356488564</c:v>
                </c:pt>
                <c:pt idx="6906">
                  <c:v>-8.1180395356590882</c:v>
                </c:pt>
                <c:pt idx="6907">
                  <c:v>-8.118039620714864</c:v>
                </c:pt>
                <c:pt idx="6908">
                  <c:v>-8.1180395356488564</c:v>
                </c:pt>
                <c:pt idx="6909">
                  <c:v>-8.1180395356590882</c:v>
                </c:pt>
                <c:pt idx="6910">
                  <c:v>-8.1180396207046321</c:v>
                </c:pt>
                <c:pt idx="6911">
                  <c:v>-8.1180395356590882</c:v>
                </c:pt>
                <c:pt idx="6912">
                  <c:v>-8.1180395356590882</c:v>
                </c:pt>
                <c:pt idx="6913">
                  <c:v>-8.1180395356488564</c:v>
                </c:pt>
                <c:pt idx="6914">
                  <c:v>-8.118039620714864</c:v>
                </c:pt>
                <c:pt idx="6915">
                  <c:v>-8.1180395356590882</c:v>
                </c:pt>
                <c:pt idx="6916">
                  <c:v>-8.1180395356488564</c:v>
                </c:pt>
                <c:pt idx="6917">
                  <c:v>-8.118039620714864</c:v>
                </c:pt>
                <c:pt idx="6918">
                  <c:v>-8.1180395356590882</c:v>
                </c:pt>
                <c:pt idx="6919">
                  <c:v>-8.1180395356488564</c:v>
                </c:pt>
                <c:pt idx="6920">
                  <c:v>-8.118039620714864</c:v>
                </c:pt>
                <c:pt idx="6921">
                  <c:v>-8.1180395356488564</c:v>
                </c:pt>
                <c:pt idx="6922">
                  <c:v>-8.1180395356590882</c:v>
                </c:pt>
                <c:pt idx="6923">
                  <c:v>-8.118039620714864</c:v>
                </c:pt>
                <c:pt idx="6924">
                  <c:v>-8.1180395356488564</c:v>
                </c:pt>
                <c:pt idx="6925">
                  <c:v>-8.1180395356590882</c:v>
                </c:pt>
                <c:pt idx="6926">
                  <c:v>-8.1180395356590882</c:v>
                </c:pt>
                <c:pt idx="6927">
                  <c:v>-8.1180396207046321</c:v>
                </c:pt>
                <c:pt idx="6928">
                  <c:v>-8.1180395356590882</c:v>
                </c:pt>
                <c:pt idx="6929">
                  <c:v>-8.1180395356488564</c:v>
                </c:pt>
                <c:pt idx="6930">
                  <c:v>-8.118039620714864</c:v>
                </c:pt>
                <c:pt idx="6931">
                  <c:v>-8.1180395356590882</c:v>
                </c:pt>
                <c:pt idx="6932">
                  <c:v>-8.1180395356488564</c:v>
                </c:pt>
                <c:pt idx="6933">
                  <c:v>-8.118039620714864</c:v>
                </c:pt>
                <c:pt idx="6934">
                  <c:v>-8.1984299976277963</c:v>
                </c:pt>
                <c:pt idx="6935">
                  <c:v>-8.1984299976277963</c:v>
                </c:pt>
                <c:pt idx="6936">
                  <c:v>-8.1984300835258548</c:v>
                </c:pt>
                <c:pt idx="6937">
                  <c:v>-8.1984299976175645</c:v>
                </c:pt>
                <c:pt idx="6938">
                  <c:v>-8.1984299976277963</c:v>
                </c:pt>
                <c:pt idx="6939">
                  <c:v>-8.1984300835258548</c:v>
                </c:pt>
                <c:pt idx="6940">
                  <c:v>-8.1984299976277963</c:v>
                </c:pt>
                <c:pt idx="6941">
                  <c:v>-8.1984299976277963</c:v>
                </c:pt>
                <c:pt idx="6942">
                  <c:v>-8.1984299976175645</c:v>
                </c:pt>
                <c:pt idx="6943">
                  <c:v>-8.1984300835258548</c:v>
                </c:pt>
                <c:pt idx="6944">
                  <c:v>-8.1984299976277963</c:v>
                </c:pt>
                <c:pt idx="6945">
                  <c:v>-8.1984299976277963</c:v>
                </c:pt>
                <c:pt idx="6946">
                  <c:v>-8.1984300835258548</c:v>
                </c:pt>
                <c:pt idx="6947">
                  <c:v>-8.1984299976277963</c:v>
                </c:pt>
                <c:pt idx="6948">
                  <c:v>-8.1984299976277963</c:v>
                </c:pt>
                <c:pt idx="6949">
                  <c:v>-8.198430083515623</c:v>
                </c:pt>
                <c:pt idx="6950">
                  <c:v>-8.1984299976277963</c:v>
                </c:pt>
                <c:pt idx="6951">
                  <c:v>-8.1984299976277963</c:v>
                </c:pt>
                <c:pt idx="6952">
                  <c:v>-8.1984300835258548</c:v>
                </c:pt>
                <c:pt idx="6953">
                  <c:v>-8.1984299976277963</c:v>
                </c:pt>
                <c:pt idx="6954">
                  <c:v>-8.1984299976175645</c:v>
                </c:pt>
                <c:pt idx="6955">
                  <c:v>-8.1984300835258548</c:v>
                </c:pt>
                <c:pt idx="6956">
                  <c:v>-8.1984299976277963</c:v>
                </c:pt>
                <c:pt idx="6957">
                  <c:v>-8.1984299976277963</c:v>
                </c:pt>
                <c:pt idx="6958">
                  <c:v>-8.1984299976277963</c:v>
                </c:pt>
                <c:pt idx="6959">
                  <c:v>-8.1984300835258548</c:v>
                </c:pt>
                <c:pt idx="6960">
                  <c:v>-8.1984299976277963</c:v>
                </c:pt>
                <c:pt idx="6961">
                  <c:v>-8.1984299976175645</c:v>
                </c:pt>
                <c:pt idx="6962">
                  <c:v>-8.1984300835258548</c:v>
                </c:pt>
                <c:pt idx="6963">
                  <c:v>-8.1984299976277963</c:v>
                </c:pt>
                <c:pt idx="6964">
                  <c:v>-8.281492353336608</c:v>
                </c:pt>
                <c:pt idx="6965">
                  <c:v>-8.281492440094711</c:v>
                </c:pt>
                <c:pt idx="6966">
                  <c:v>-8.281492353336608</c:v>
                </c:pt>
                <c:pt idx="6967">
                  <c:v>-8.281492353336608</c:v>
                </c:pt>
                <c:pt idx="6968">
                  <c:v>-8.2814924401049428</c:v>
                </c:pt>
                <c:pt idx="6969">
                  <c:v>-8.2814923533263762</c:v>
                </c:pt>
                <c:pt idx="6970">
                  <c:v>-8.281492353336608</c:v>
                </c:pt>
                <c:pt idx="6971">
                  <c:v>-8.281492353336608</c:v>
                </c:pt>
                <c:pt idx="6972">
                  <c:v>-8.2814924401049428</c:v>
                </c:pt>
                <c:pt idx="6973">
                  <c:v>-8.2814923533263762</c:v>
                </c:pt>
                <c:pt idx="6974">
                  <c:v>-8.281492353336608</c:v>
                </c:pt>
                <c:pt idx="6975">
                  <c:v>-8.2814924401049428</c:v>
                </c:pt>
                <c:pt idx="6976">
                  <c:v>-8.281492353336608</c:v>
                </c:pt>
                <c:pt idx="6977">
                  <c:v>-8.2814923533263762</c:v>
                </c:pt>
                <c:pt idx="6978">
                  <c:v>-8.2814924401049428</c:v>
                </c:pt>
                <c:pt idx="6979">
                  <c:v>-8.281492353336608</c:v>
                </c:pt>
                <c:pt idx="6980">
                  <c:v>-8.2814923533263762</c:v>
                </c:pt>
                <c:pt idx="6981">
                  <c:v>-8.2814924401049428</c:v>
                </c:pt>
                <c:pt idx="6982">
                  <c:v>-8.281492353336608</c:v>
                </c:pt>
                <c:pt idx="6983">
                  <c:v>-8.281492353336608</c:v>
                </c:pt>
                <c:pt idx="6984">
                  <c:v>-8.281492440094711</c:v>
                </c:pt>
                <c:pt idx="6985">
                  <c:v>-8.281492353336608</c:v>
                </c:pt>
                <c:pt idx="6986">
                  <c:v>-8.281492353336608</c:v>
                </c:pt>
                <c:pt idx="6987">
                  <c:v>-8.281492353336608</c:v>
                </c:pt>
                <c:pt idx="6988">
                  <c:v>-8.281492440094711</c:v>
                </c:pt>
                <c:pt idx="6989">
                  <c:v>-8.281492353336608</c:v>
                </c:pt>
                <c:pt idx="6990">
                  <c:v>-8.281492353336608</c:v>
                </c:pt>
                <c:pt idx="6991">
                  <c:v>-8.2814924401049428</c:v>
                </c:pt>
                <c:pt idx="6992">
                  <c:v>-8.2814923533263762</c:v>
                </c:pt>
                <c:pt idx="6993">
                  <c:v>-8.281492353336608</c:v>
                </c:pt>
                <c:pt idx="6994">
                  <c:v>-8.3661028948389617</c:v>
                </c:pt>
                <c:pt idx="6995">
                  <c:v>-8.3661028071841308</c:v>
                </c:pt>
                <c:pt idx="6996">
                  <c:v>-8.3661028071841308</c:v>
                </c:pt>
                <c:pt idx="6997">
                  <c:v>-8.3661028948389617</c:v>
                </c:pt>
                <c:pt idx="6998">
                  <c:v>-8.3661028071841308</c:v>
                </c:pt>
                <c:pt idx="6999">
                  <c:v>-8.3661028071841308</c:v>
                </c:pt>
                <c:pt idx="7000">
                  <c:v>-8.3661028948389617</c:v>
                </c:pt>
                <c:pt idx="7001">
                  <c:v>-8.3661028071841308</c:v>
                </c:pt>
                <c:pt idx="7002">
                  <c:v>-8.3661028071841308</c:v>
                </c:pt>
                <c:pt idx="7003">
                  <c:v>-8.3661028071841308</c:v>
                </c:pt>
                <c:pt idx="7004">
                  <c:v>-8.3661028948389617</c:v>
                </c:pt>
                <c:pt idx="7005">
                  <c:v>-8.3661028071841308</c:v>
                </c:pt>
                <c:pt idx="7006">
                  <c:v>-8.3661028071841308</c:v>
                </c:pt>
                <c:pt idx="7007">
                  <c:v>-8.3661028948389617</c:v>
                </c:pt>
                <c:pt idx="7008">
                  <c:v>-8.366102807173899</c:v>
                </c:pt>
                <c:pt idx="7009">
                  <c:v>-8.3661028071841308</c:v>
                </c:pt>
                <c:pt idx="7010">
                  <c:v>-8.3661028948389617</c:v>
                </c:pt>
                <c:pt idx="7011">
                  <c:v>-8.3661028071841308</c:v>
                </c:pt>
                <c:pt idx="7012">
                  <c:v>-8.3661028071841308</c:v>
                </c:pt>
                <c:pt idx="7013">
                  <c:v>-8.3661028948389617</c:v>
                </c:pt>
                <c:pt idx="7014">
                  <c:v>-8.3661028071841308</c:v>
                </c:pt>
                <c:pt idx="7015">
                  <c:v>-8.3661028071841308</c:v>
                </c:pt>
                <c:pt idx="7016">
                  <c:v>-8.3661028071841308</c:v>
                </c:pt>
                <c:pt idx="7017">
                  <c:v>-8.3661028948389617</c:v>
                </c:pt>
                <c:pt idx="7018">
                  <c:v>-8.3661028071841308</c:v>
                </c:pt>
                <c:pt idx="7019">
                  <c:v>-8.3661028071841308</c:v>
                </c:pt>
                <c:pt idx="7020">
                  <c:v>-8.3661028948389617</c:v>
                </c:pt>
                <c:pt idx="7021">
                  <c:v>-8.3661028071841308</c:v>
                </c:pt>
                <c:pt idx="7022">
                  <c:v>-8.3661028071841308</c:v>
                </c:pt>
                <c:pt idx="7023">
                  <c:v>-8.3661028948389617</c:v>
                </c:pt>
                <c:pt idx="7024">
                  <c:v>-8.4487566805634344</c:v>
                </c:pt>
                <c:pt idx="7025">
                  <c:v>-8.4487566805634344</c:v>
                </c:pt>
                <c:pt idx="7026">
                  <c:v>-8.4487567690944925</c:v>
                </c:pt>
                <c:pt idx="7027">
                  <c:v>-8.4487566805634344</c:v>
                </c:pt>
                <c:pt idx="7028">
                  <c:v>-8.4487566805634344</c:v>
                </c:pt>
                <c:pt idx="7029">
                  <c:v>-8.4487567690842607</c:v>
                </c:pt>
                <c:pt idx="7030">
                  <c:v>-8.4487566805736662</c:v>
                </c:pt>
                <c:pt idx="7031">
                  <c:v>-8.4487566805634344</c:v>
                </c:pt>
                <c:pt idx="7032">
                  <c:v>-8.4487566805634344</c:v>
                </c:pt>
                <c:pt idx="7033">
                  <c:v>-8.4487567690842607</c:v>
                </c:pt>
                <c:pt idx="7034">
                  <c:v>-8.4487566805736662</c:v>
                </c:pt>
                <c:pt idx="7035">
                  <c:v>-8.4487566805634344</c:v>
                </c:pt>
                <c:pt idx="7036">
                  <c:v>-8.4487567690842607</c:v>
                </c:pt>
                <c:pt idx="7037">
                  <c:v>-8.4487566805634344</c:v>
                </c:pt>
                <c:pt idx="7038">
                  <c:v>-8.4487566805736662</c:v>
                </c:pt>
                <c:pt idx="7039">
                  <c:v>-8.4487567690842607</c:v>
                </c:pt>
                <c:pt idx="7040">
                  <c:v>-8.4487566805634344</c:v>
                </c:pt>
                <c:pt idx="7041">
                  <c:v>-8.4487566805634344</c:v>
                </c:pt>
                <c:pt idx="7042">
                  <c:v>-8.4487567690842607</c:v>
                </c:pt>
                <c:pt idx="7043">
                  <c:v>-8.4487566805736662</c:v>
                </c:pt>
                <c:pt idx="7044">
                  <c:v>-8.4487566805634344</c:v>
                </c:pt>
                <c:pt idx="7045">
                  <c:v>-8.4487567690842607</c:v>
                </c:pt>
                <c:pt idx="7046">
                  <c:v>-8.4487566805634344</c:v>
                </c:pt>
                <c:pt idx="7047">
                  <c:v>-8.4487566805736662</c:v>
                </c:pt>
                <c:pt idx="7048">
                  <c:v>-8.4487566805634344</c:v>
                </c:pt>
                <c:pt idx="7049">
                  <c:v>-8.4487567690842607</c:v>
                </c:pt>
                <c:pt idx="7050">
                  <c:v>-8.4487566805634344</c:v>
                </c:pt>
                <c:pt idx="7051">
                  <c:v>-8.4487566805736662</c:v>
                </c:pt>
                <c:pt idx="7052">
                  <c:v>-8.4487567690842607</c:v>
                </c:pt>
                <c:pt idx="7053">
                  <c:v>-8.4487566805634344</c:v>
                </c:pt>
                <c:pt idx="7054">
                  <c:v>-8.5280189872258507</c:v>
                </c:pt>
                <c:pt idx="7055">
                  <c:v>-8.5280190765669062</c:v>
                </c:pt>
                <c:pt idx="7056">
                  <c:v>-8.5280189872258507</c:v>
                </c:pt>
                <c:pt idx="7057">
                  <c:v>-8.5280189872156189</c:v>
                </c:pt>
                <c:pt idx="7058">
                  <c:v>-8.528019076577138</c:v>
                </c:pt>
                <c:pt idx="7059">
                  <c:v>-8.5280189872258507</c:v>
                </c:pt>
                <c:pt idx="7060">
                  <c:v>-8.5280189872156189</c:v>
                </c:pt>
                <c:pt idx="7061">
                  <c:v>-8.5280189872258507</c:v>
                </c:pt>
                <c:pt idx="7062">
                  <c:v>-8.5280190765669062</c:v>
                </c:pt>
                <c:pt idx="7063">
                  <c:v>-8.5280189872258507</c:v>
                </c:pt>
                <c:pt idx="7064">
                  <c:v>-8.5280189872258507</c:v>
                </c:pt>
                <c:pt idx="7065">
                  <c:v>-8.5280190765669062</c:v>
                </c:pt>
                <c:pt idx="7066">
                  <c:v>-8.5280189872258507</c:v>
                </c:pt>
                <c:pt idx="7067">
                  <c:v>-8.5280189872156189</c:v>
                </c:pt>
                <c:pt idx="7068">
                  <c:v>-8.528019076577138</c:v>
                </c:pt>
                <c:pt idx="7069">
                  <c:v>-8.5280189872258507</c:v>
                </c:pt>
                <c:pt idx="7070">
                  <c:v>-8.5280189872156189</c:v>
                </c:pt>
                <c:pt idx="7071">
                  <c:v>-8.528019076577138</c:v>
                </c:pt>
                <c:pt idx="7072">
                  <c:v>-8.5280189872156189</c:v>
                </c:pt>
                <c:pt idx="7073">
                  <c:v>-8.5280189872258507</c:v>
                </c:pt>
                <c:pt idx="7074">
                  <c:v>-8.528019076577138</c:v>
                </c:pt>
                <c:pt idx="7075">
                  <c:v>-8.5280189872156189</c:v>
                </c:pt>
                <c:pt idx="7076">
                  <c:v>-8.5280189872258507</c:v>
                </c:pt>
                <c:pt idx="7077">
                  <c:v>-8.5280189872156189</c:v>
                </c:pt>
                <c:pt idx="7078">
                  <c:v>-8.528019076577138</c:v>
                </c:pt>
                <c:pt idx="7079">
                  <c:v>-8.5280189872258507</c:v>
                </c:pt>
                <c:pt idx="7080">
                  <c:v>-8.5280189872156189</c:v>
                </c:pt>
                <c:pt idx="7081">
                  <c:v>-8.528019076577138</c:v>
                </c:pt>
                <c:pt idx="7082">
                  <c:v>-8.5280189872156189</c:v>
                </c:pt>
                <c:pt idx="7083">
                  <c:v>-8.5280189872258507</c:v>
                </c:pt>
                <c:pt idx="7084">
                  <c:v>-8.6032634952430271</c:v>
                </c:pt>
                <c:pt idx="7085">
                  <c:v>-8.6032634050931431</c:v>
                </c:pt>
                <c:pt idx="7086">
                  <c:v>-8.603263405103375</c:v>
                </c:pt>
                <c:pt idx="7087">
                  <c:v>-8.6032634952430271</c:v>
                </c:pt>
                <c:pt idx="7088">
                  <c:v>-8.603263405103375</c:v>
                </c:pt>
                <c:pt idx="7089">
                  <c:v>-8.6032634050931431</c:v>
                </c:pt>
                <c:pt idx="7090">
                  <c:v>-8.6032634952430271</c:v>
                </c:pt>
                <c:pt idx="7091">
                  <c:v>-8.603263405103375</c:v>
                </c:pt>
                <c:pt idx="7092">
                  <c:v>-8.603263405103375</c:v>
                </c:pt>
                <c:pt idx="7093">
                  <c:v>-8.6032634050931431</c:v>
                </c:pt>
                <c:pt idx="7094">
                  <c:v>-8.6032634952430271</c:v>
                </c:pt>
                <c:pt idx="7095">
                  <c:v>-8.603263405103375</c:v>
                </c:pt>
                <c:pt idx="7096">
                  <c:v>-8.603263405103375</c:v>
                </c:pt>
                <c:pt idx="7097">
                  <c:v>-8.6032634952327953</c:v>
                </c:pt>
                <c:pt idx="7098">
                  <c:v>-8.603263405103375</c:v>
                </c:pt>
                <c:pt idx="7099">
                  <c:v>-8.603263405103375</c:v>
                </c:pt>
                <c:pt idx="7100">
                  <c:v>-8.6032634952327953</c:v>
                </c:pt>
                <c:pt idx="7101">
                  <c:v>-8.603263405103375</c:v>
                </c:pt>
                <c:pt idx="7102">
                  <c:v>-8.603263405103375</c:v>
                </c:pt>
                <c:pt idx="7103">
                  <c:v>-8.6032634952430271</c:v>
                </c:pt>
                <c:pt idx="7104">
                  <c:v>-8.6032634050931431</c:v>
                </c:pt>
                <c:pt idx="7105">
                  <c:v>-8.603263405103375</c:v>
                </c:pt>
                <c:pt idx="7106">
                  <c:v>-8.603263405103375</c:v>
                </c:pt>
                <c:pt idx="7107">
                  <c:v>-8.6032634952430271</c:v>
                </c:pt>
                <c:pt idx="7108">
                  <c:v>-8.6032634050931431</c:v>
                </c:pt>
                <c:pt idx="7109">
                  <c:v>-8.603263405103375</c:v>
                </c:pt>
                <c:pt idx="7110">
                  <c:v>-8.6032634952430271</c:v>
                </c:pt>
                <c:pt idx="7111">
                  <c:v>-8.603263405103375</c:v>
                </c:pt>
                <c:pt idx="7112">
                  <c:v>-8.6032634050931431</c:v>
                </c:pt>
                <c:pt idx="7113">
                  <c:v>-8.6032634952430271</c:v>
                </c:pt>
                <c:pt idx="7114">
                  <c:v>-8.67184724630315</c:v>
                </c:pt>
                <c:pt idx="7115">
                  <c:v>-8.67184724630315</c:v>
                </c:pt>
                <c:pt idx="7116">
                  <c:v>-8.6718473371613811</c:v>
                </c:pt>
                <c:pt idx="7117">
                  <c:v>-8.67184724630315</c:v>
                </c:pt>
                <c:pt idx="7118">
                  <c:v>-8.67184724630315</c:v>
                </c:pt>
                <c:pt idx="7119">
                  <c:v>-8.6718473371613811</c:v>
                </c:pt>
                <c:pt idx="7120">
                  <c:v>-8.67184724630315</c:v>
                </c:pt>
                <c:pt idx="7121">
                  <c:v>-8.67184724630315</c:v>
                </c:pt>
                <c:pt idx="7122">
                  <c:v>-8.67184724630315</c:v>
                </c:pt>
                <c:pt idx="7123">
                  <c:v>-8.6718473371613811</c:v>
                </c:pt>
                <c:pt idx="7124">
                  <c:v>-8.67184724630315</c:v>
                </c:pt>
                <c:pt idx="7125">
                  <c:v>-8.67184724630315</c:v>
                </c:pt>
                <c:pt idx="7126">
                  <c:v>-8.6718473371613811</c:v>
                </c:pt>
                <c:pt idx="7127">
                  <c:v>-8.67184724630315</c:v>
                </c:pt>
                <c:pt idx="7128">
                  <c:v>-8.6718472462929181</c:v>
                </c:pt>
                <c:pt idx="7129">
                  <c:v>-8.6718473371613811</c:v>
                </c:pt>
                <c:pt idx="7130">
                  <c:v>-8.67184724630315</c:v>
                </c:pt>
                <c:pt idx="7131">
                  <c:v>-8.67184724630315</c:v>
                </c:pt>
                <c:pt idx="7132">
                  <c:v>-8.6718473371613811</c:v>
                </c:pt>
                <c:pt idx="7133">
                  <c:v>-8.67184724630315</c:v>
                </c:pt>
                <c:pt idx="7134">
                  <c:v>-8.67184724630315</c:v>
                </c:pt>
                <c:pt idx="7135">
                  <c:v>-8.6718473371613811</c:v>
                </c:pt>
                <c:pt idx="7136">
                  <c:v>-8.67184724630315</c:v>
                </c:pt>
                <c:pt idx="7137">
                  <c:v>-8.67184724630315</c:v>
                </c:pt>
                <c:pt idx="7138">
                  <c:v>-8.67184724630315</c:v>
                </c:pt>
                <c:pt idx="7139">
                  <c:v>-8.6718473371613811</c:v>
                </c:pt>
                <c:pt idx="7140">
                  <c:v>-8.67184724630315</c:v>
                </c:pt>
                <c:pt idx="7141">
                  <c:v>-8.67184724630315</c:v>
                </c:pt>
                <c:pt idx="7142">
                  <c:v>-8.6718473371613811</c:v>
                </c:pt>
                <c:pt idx="7143">
                  <c:v>-8.67184724630315</c:v>
                </c:pt>
                <c:pt idx="7144">
                  <c:v>-8.7308628189144546</c:v>
                </c:pt>
                <c:pt idx="7145">
                  <c:v>-8.7308629103910143</c:v>
                </c:pt>
                <c:pt idx="7146">
                  <c:v>-8.7308628189144546</c:v>
                </c:pt>
                <c:pt idx="7147">
                  <c:v>-8.7308628189144546</c:v>
                </c:pt>
                <c:pt idx="7148">
                  <c:v>-8.7308629103910143</c:v>
                </c:pt>
                <c:pt idx="7149">
                  <c:v>-8.7308628189144546</c:v>
                </c:pt>
                <c:pt idx="7150">
                  <c:v>-8.7308628189144546</c:v>
                </c:pt>
                <c:pt idx="7151">
                  <c:v>-8.7308628189144546</c:v>
                </c:pt>
                <c:pt idx="7152">
                  <c:v>-8.7308629103910143</c:v>
                </c:pt>
                <c:pt idx="7153">
                  <c:v>-8.7308628189144546</c:v>
                </c:pt>
                <c:pt idx="7154">
                  <c:v>-8.7308628189144546</c:v>
                </c:pt>
                <c:pt idx="7155">
                  <c:v>-8.7308629103910143</c:v>
                </c:pt>
                <c:pt idx="7156">
                  <c:v>-8.7308628189144546</c:v>
                </c:pt>
                <c:pt idx="7157">
                  <c:v>-8.7308628189144546</c:v>
                </c:pt>
                <c:pt idx="7158">
                  <c:v>-8.7308629103910143</c:v>
                </c:pt>
                <c:pt idx="7159">
                  <c:v>-8.7308628189246864</c:v>
                </c:pt>
                <c:pt idx="7160">
                  <c:v>-8.7308628189144546</c:v>
                </c:pt>
                <c:pt idx="7161">
                  <c:v>-8.7308629103910143</c:v>
                </c:pt>
                <c:pt idx="7162">
                  <c:v>-8.7308628189144546</c:v>
                </c:pt>
                <c:pt idx="7163">
                  <c:v>-8.7308628189144546</c:v>
                </c:pt>
                <c:pt idx="7164">
                  <c:v>-8.7308629103910143</c:v>
                </c:pt>
                <c:pt idx="7165">
                  <c:v>-8.7308628189144546</c:v>
                </c:pt>
                <c:pt idx="7166">
                  <c:v>-8.7308628189144546</c:v>
                </c:pt>
                <c:pt idx="7167">
                  <c:v>-8.7308628189144546</c:v>
                </c:pt>
                <c:pt idx="7168">
                  <c:v>-8.7308629103910143</c:v>
                </c:pt>
                <c:pt idx="7169">
                  <c:v>-8.7308628189144546</c:v>
                </c:pt>
                <c:pt idx="7170">
                  <c:v>-8.7308628189144546</c:v>
                </c:pt>
                <c:pt idx="7171">
                  <c:v>-8.7308629103910143</c:v>
                </c:pt>
                <c:pt idx="7172">
                  <c:v>-8.7308628189144546</c:v>
                </c:pt>
                <c:pt idx="7173">
                  <c:v>-8.7308628189144546</c:v>
                </c:pt>
                <c:pt idx="7174">
                  <c:v>-8.782000149306171</c:v>
                </c:pt>
                <c:pt idx="7175">
                  <c:v>-8.7820000572835966</c:v>
                </c:pt>
                <c:pt idx="7176">
                  <c:v>-8.7820000572938284</c:v>
                </c:pt>
                <c:pt idx="7177">
                  <c:v>-8.782000149306171</c:v>
                </c:pt>
                <c:pt idx="7178">
                  <c:v>-8.7820000572835966</c:v>
                </c:pt>
                <c:pt idx="7179">
                  <c:v>-8.7820000572938284</c:v>
                </c:pt>
                <c:pt idx="7180">
                  <c:v>-8.7820001492959392</c:v>
                </c:pt>
                <c:pt idx="7181">
                  <c:v>-8.7820000572938284</c:v>
                </c:pt>
                <c:pt idx="7182">
                  <c:v>-8.7820000572938284</c:v>
                </c:pt>
                <c:pt idx="7183">
                  <c:v>-8.7820000572835966</c:v>
                </c:pt>
                <c:pt idx="7184">
                  <c:v>-8.782000149306171</c:v>
                </c:pt>
                <c:pt idx="7185">
                  <c:v>-8.7820000572938284</c:v>
                </c:pt>
                <c:pt idx="7186">
                  <c:v>-8.7820000572835966</c:v>
                </c:pt>
                <c:pt idx="7187">
                  <c:v>-8.782000149306171</c:v>
                </c:pt>
                <c:pt idx="7188">
                  <c:v>-8.7820000572835966</c:v>
                </c:pt>
                <c:pt idx="7189">
                  <c:v>-8.7820000572938284</c:v>
                </c:pt>
                <c:pt idx="7190">
                  <c:v>-8.782000149306171</c:v>
                </c:pt>
                <c:pt idx="7191">
                  <c:v>-8.7820000572835966</c:v>
                </c:pt>
                <c:pt idx="7192">
                  <c:v>-8.7820000572938284</c:v>
                </c:pt>
                <c:pt idx="7193">
                  <c:v>-8.782000149306171</c:v>
                </c:pt>
                <c:pt idx="7194">
                  <c:v>-8.7820000572835966</c:v>
                </c:pt>
                <c:pt idx="7195">
                  <c:v>-8.7820000572938284</c:v>
                </c:pt>
                <c:pt idx="7196">
                  <c:v>-8.7820000572938284</c:v>
                </c:pt>
                <c:pt idx="7197">
                  <c:v>-8.7820001492959392</c:v>
                </c:pt>
                <c:pt idx="7198">
                  <c:v>-8.7820000572938284</c:v>
                </c:pt>
                <c:pt idx="7199">
                  <c:v>-8.7820000572835966</c:v>
                </c:pt>
                <c:pt idx="7200">
                  <c:v>-8.782000149306171</c:v>
                </c:pt>
                <c:pt idx="7201">
                  <c:v>-8.7820000572938284</c:v>
                </c:pt>
                <c:pt idx="7202">
                  <c:v>-8.7820000572835966</c:v>
                </c:pt>
                <c:pt idx="7203">
                  <c:v>-8.782000149306171</c:v>
                </c:pt>
                <c:pt idx="7204">
                  <c:v>-8.8305104614666572</c:v>
                </c:pt>
                <c:pt idx="7205">
                  <c:v>-8.830510461476889</c:v>
                </c:pt>
                <c:pt idx="7206">
                  <c:v>-8.8305105539872617</c:v>
                </c:pt>
                <c:pt idx="7207">
                  <c:v>-8.8305104614666572</c:v>
                </c:pt>
                <c:pt idx="7208">
                  <c:v>-8.830510461476889</c:v>
                </c:pt>
                <c:pt idx="7209">
                  <c:v>-8.8305105539872617</c:v>
                </c:pt>
                <c:pt idx="7210">
                  <c:v>-8.8305104614666572</c:v>
                </c:pt>
                <c:pt idx="7211">
                  <c:v>-8.830510461476889</c:v>
                </c:pt>
                <c:pt idx="7212">
                  <c:v>-8.8305104614666572</c:v>
                </c:pt>
                <c:pt idx="7213">
                  <c:v>-8.8305105539872617</c:v>
                </c:pt>
                <c:pt idx="7214">
                  <c:v>-8.830510461476889</c:v>
                </c:pt>
                <c:pt idx="7215">
                  <c:v>-8.8305104614666572</c:v>
                </c:pt>
                <c:pt idx="7216">
                  <c:v>-8.8305105539872617</c:v>
                </c:pt>
                <c:pt idx="7217">
                  <c:v>-8.830510461476889</c:v>
                </c:pt>
                <c:pt idx="7218">
                  <c:v>-8.8305104614666572</c:v>
                </c:pt>
                <c:pt idx="7219">
                  <c:v>-8.8305105539872617</c:v>
                </c:pt>
                <c:pt idx="7220">
                  <c:v>-8.830510461476889</c:v>
                </c:pt>
                <c:pt idx="7221">
                  <c:v>-8.8305104614666572</c:v>
                </c:pt>
                <c:pt idx="7222">
                  <c:v>-8.8305105539872617</c:v>
                </c:pt>
                <c:pt idx="7223">
                  <c:v>-8.830510461476889</c:v>
                </c:pt>
                <c:pt idx="7224">
                  <c:v>-8.8305104614666572</c:v>
                </c:pt>
                <c:pt idx="7225">
                  <c:v>-8.8305105539872617</c:v>
                </c:pt>
                <c:pt idx="7226">
                  <c:v>-8.830510461476889</c:v>
                </c:pt>
                <c:pt idx="7227">
                  <c:v>-8.8305104614666572</c:v>
                </c:pt>
                <c:pt idx="7228">
                  <c:v>-8.8305104614666572</c:v>
                </c:pt>
                <c:pt idx="7229">
                  <c:v>-8.8305105539974935</c:v>
                </c:pt>
                <c:pt idx="7230">
                  <c:v>-8.8305104614666572</c:v>
                </c:pt>
                <c:pt idx="7231">
                  <c:v>-8.8305104614666572</c:v>
                </c:pt>
                <c:pt idx="7232">
                  <c:v>-8.8305105539974935</c:v>
                </c:pt>
                <c:pt idx="7233">
                  <c:v>-8.8305104614666572</c:v>
                </c:pt>
                <c:pt idx="7234">
                  <c:v>-8.8794912452746342</c:v>
                </c:pt>
                <c:pt idx="7235">
                  <c:v>-8.8794913383084282</c:v>
                </c:pt>
                <c:pt idx="7236">
                  <c:v>-8.8794912452644024</c:v>
                </c:pt>
                <c:pt idx="7237">
                  <c:v>-8.8794912452746342</c:v>
                </c:pt>
                <c:pt idx="7238">
                  <c:v>-8.8794913383084282</c:v>
                </c:pt>
                <c:pt idx="7239">
                  <c:v>-8.8794912452746342</c:v>
                </c:pt>
                <c:pt idx="7240">
                  <c:v>-8.8794912452746342</c:v>
                </c:pt>
                <c:pt idx="7241">
                  <c:v>-8.8794912452644024</c:v>
                </c:pt>
                <c:pt idx="7242">
                  <c:v>-8.8794913383084282</c:v>
                </c:pt>
                <c:pt idx="7243">
                  <c:v>-8.8794912452746342</c:v>
                </c:pt>
                <c:pt idx="7244">
                  <c:v>-8.8794912452746342</c:v>
                </c:pt>
                <c:pt idx="7245">
                  <c:v>-8.8794913383084282</c:v>
                </c:pt>
                <c:pt idx="7246">
                  <c:v>-8.8794912452644024</c:v>
                </c:pt>
                <c:pt idx="7247">
                  <c:v>-8.8794912452746342</c:v>
                </c:pt>
                <c:pt idx="7248">
                  <c:v>-8.8794913383084282</c:v>
                </c:pt>
                <c:pt idx="7249">
                  <c:v>-8.8794912452746342</c:v>
                </c:pt>
                <c:pt idx="7250">
                  <c:v>-8.8794912452746342</c:v>
                </c:pt>
                <c:pt idx="7251">
                  <c:v>-8.8794913382981964</c:v>
                </c:pt>
                <c:pt idx="7252">
                  <c:v>-8.8794912452746342</c:v>
                </c:pt>
                <c:pt idx="7253">
                  <c:v>-8.8794912452746342</c:v>
                </c:pt>
                <c:pt idx="7254">
                  <c:v>-8.8794913383084282</c:v>
                </c:pt>
                <c:pt idx="7255">
                  <c:v>-8.8794912452746342</c:v>
                </c:pt>
                <c:pt idx="7256">
                  <c:v>-8.8794912452644024</c:v>
                </c:pt>
                <c:pt idx="7257">
                  <c:v>-8.8794912452746342</c:v>
                </c:pt>
                <c:pt idx="7258">
                  <c:v>-8.8794913383084282</c:v>
                </c:pt>
                <c:pt idx="7259">
                  <c:v>-8.8794912452746342</c:v>
                </c:pt>
                <c:pt idx="7260">
                  <c:v>-8.8794912452746342</c:v>
                </c:pt>
                <c:pt idx="7261">
                  <c:v>-8.8794913382981964</c:v>
                </c:pt>
                <c:pt idx="7262">
                  <c:v>-8.8794912452746342</c:v>
                </c:pt>
                <c:pt idx="7263">
                  <c:v>-8.8794912452746342</c:v>
                </c:pt>
                <c:pt idx="7264">
                  <c:v>-8.9328499945553155</c:v>
                </c:pt>
                <c:pt idx="7265">
                  <c:v>-8.9328499009624611</c:v>
                </c:pt>
                <c:pt idx="7266">
                  <c:v>-8.9328499009726929</c:v>
                </c:pt>
                <c:pt idx="7267">
                  <c:v>-8.9328499945553155</c:v>
                </c:pt>
                <c:pt idx="7268">
                  <c:v>-8.9328499009624611</c:v>
                </c:pt>
                <c:pt idx="7269">
                  <c:v>-8.9328499009624611</c:v>
                </c:pt>
                <c:pt idx="7270">
                  <c:v>-8.9328499945553155</c:v>
                </c:pt>
                <c:pt idx="7271">
                  <c:v>-8.9328499009624611</c:v>
                </c:pt>
                <c:pt idx="7272">
                  <c:v>-8.9328499009624611</c:v>
                </c:pt>
                <c:pt idx="7273">
                  <c:v>-8.9328499009726929</c:v>
                </c:pt>
                <c:pt idx="7274">
                  <c:v>-8.9328499945553155</c:v>
                </c:pt>
                <c:pt idx="7275">
                  <c:v>-8.9328499009624611</c:v>
                </c:pt>
                <c:pt idx="7276">
                  <c:v>-8.9328499009624611</c:v>
                </c:pt>
                <c:pt idx="7277">
                  <c:v>-8.9328499945553155</c:v>
                </c:pt>
                <c:pt idx="7278">
                  <c:v>-8.9328499009726929</c:v>
                </c:pt>
                <c:pt idx="7279">
                  <c:v>-8.9328499009624611</c:v>
                </c:pt>
                <c:pt idx="7280">
                  <c:v>-8.9328499945553155</c:v>
                </c:pt>
                <c:pt idx="7281">
                  <c:v>-8.9328499009624611</c:v>
                </c:pt>
                <c:pt idx="7282">
                  <c:v>-8.9328499009624611</c:v>
                </c:pt>
                <c:pt idx="7283">
                  <c:v>-8.9328499945553155</c:v>
                </c:pt>
                <c:pt idx="7284">
                  <c:v>-8.9328499009624611</c:v>
                </c:pt>
                <c:pt idx="7285">
                  <c:v>-8.9328499009726929</c:v>
                </c:pt>
                <c:pt idx="7286">
                  <c:v>-8.9328499009624611</c:v>
                </c:pt>
                <c:pt idx="7287">
                  <c:v>-8.9328499945553155</c:v>
                </c:pt>
                <c:pt idx="7288">
                  <c:v>-8.9328499009624611</c:v>
                </c:pt>
                <c:pt idx="7289">
                  <c:v>-8.9328499009624611</c:v>
                </c:pt>
                <c:pt idx="7290">
                  <c:v>-8.9328499945655473</c:v>
                </c:pt>
                <c:pt idx="7291">
                  <c:v>-8.9328499009624611</c:v>
                </c:pt>
                <c:pt idx="7292">
                  <c:v>-8.9328499009624611</c:v>
                </c:pt>
                <c:pt idx="7293">
                  <c:v>-8.9328499945553155</c:v>
                </c:pt>
                <c:pt idx="7294">
                  <c:v>-8.9904234276487589</c:v>
                </c:pt>
                <c:pt idx="7295">
                  <c:v>-8.9904234276385271</c:v>
                </c:pt>
                <c:pt idx="7296">
                  <c:v>-8.990423521834602</c:v>
                </c:pt>
                <c:pt idx="7297">
                  <c:v>-8.9904234276487589</c:v>
                </c:pt>
                <c:pt idx="7298">
                  <c:v>-8.9904234276487589</c:v>
                </c:pt>
                <c:pt idx="7299">
                  <c:v>-8.990423521834602</c:v>
                </c:pt>
                <c:pt idx="7300">
                  <c:v>-8.9904234276385271</c:v>
                </c:pt>
                <c:pt idx="7301">
                  <c:v>-8.9904234276487589</c:v>
                </c:pt>
                <c:pt idx="7302">
                  <c:v>-8.9904234276487589</c:v>
                </c:pt>
                <c:pt idx="7303">
                  <c:v>-8.990423521834602</c:v>
                </c:pt>
                <c:pt idx="7304">
                  <c:v>-8.9904234276385271</c:v>
                </c:pt>
                <c:pt idx="7305">
                  <c:v>-8.9904234276487589</c:v>
                </c:pt>
                <c:pt idx="7306">
                  <c:v>-8.9904235218448338</c:v>
                </c:pt>
                <c:pt idx="7307">
                  <c:v>-8.9904234276385271</c:v>
                </c:pt>
                <c:pt idx="7308">
                  <c:v>-8.9904234276385271</c:v>
                </c:pt>
                <c:pt idx="7309">
                  <c:v>-8.9904235218448338</c:v>
                </c:pt>
                <c:pt idx="7310">
                  <c:v>-8.9904234276487589</c:v>
                </c:pt>
                <c:pt idx="7311">
                  <c:v>-8.9904234276385271</c:v>
                </c:pt>
                <c:pt idx="7312">
                  <c:v>-8.990423521834602</c:v>
                </c:pt>
                <c:pt idx="7313">
                  <c:v>-8.9904234276487589</c:v>
                </c:pt>
                <c:pt idx="7314">
                  <c:v>-8.9904234276487589</c:v>
                </c:pt>
                <c:pt idx="7315">
                  <c:v>-8.990423521834602</c:v>
                </c:pt>
                <c:pt idx="7316">
                  <c:v>-8.9904234276385271</c:v>
                </c:pt>
                <c:pt idx="7317">
                  <c:v>-8.9904234276487589</c:v>
                </c:pt>
                <c:pt idx="7318">
                  <c:v>-8.9904234276487589</c:v>
                </c:pt>
                <c:pt idx="7319">
                  <c:v>-8.990423521834602</c:v>
                </c:pt>
                <c:pt idx="7320">
                  <c:v>-8.9904234276385271</c:v>
                </c:pt>
                <c:pt idx="7321">
                  <c:v>-8.9904234276487589</c:v>
                </c:pt>
                <c:pt idx="7322">
                  <c:v>-8.9904235218448338</c:v>
                </c:pt>
                <c:pt idx="7323">
                  <c:v>-8.9904234276385271</c:v>
                </c:pt>
                <c:pt idx="7324">
                  <c:v>-9.0435632870972942</c:v>
                </c:pt>
                <c:pt idx="7325">
                  <c:v>-9.0435633818501344</c:v>
                </c:pt>
                <c:pt idx="7326">
                  <c:v>-9.0435632870972942</c:v>
                </c:pt>
                <c:pt idx="7327">
                  <c:v>-9.0435632870972942</c:v>
                </c:pt>
                <c:pt idx="7328">
                  <c:v>-9.0435633818501344</c:v>
                </c:pt>
                <c:pt idx="7329">
                  <c:v>-9.0435632870972942</c:v>
                </c:pt>
                <c:pt idx="7330">
                  <c:v>-9.0435632870972942</c:v>
                </c:pt>
                <c:pt idx="7331">
                  <c:v>-9.0435632870972942</c:v>
                </c:pt>
                <c:pt idx="7332">
                  <c:v>-9.0435633818501344</c:v>
                </c:pt>
                <c:pt idx="7333">
                  <c:v>-9.0435632870972942</c:v>
                </c:pt>
                <c:pt idx="7334">
                  <c:v>-9.0435632870972942</c:v>
                </c:pt>
                <c:pt idx="7335">
                  <c:v>-9.0435633818501344</c:v>
                </c:pt>
                <c:pt idx="7336">
                  <c:v>-9.0435632870972942</c:v>
                </c:pt>
                <c:pt idx="7337">
                  <c:v>-9.0435632870972942</c:v>
                </c:pt>
                <c:pt idx="7338">
                  <c:v>-9.0435633818399026</c:v>
                </c:pt>
                <c:pt idx="7339">
                  <c:v>-9.0435632870972942</c:v>
                </c:pt>
                <c:pt idx="7340">
                  <c:v>-9.0435632870972942</c:v>
                </c:pt>
                <c:pt idx="7341">
                  <c:v>-9.0435633818501344</c:v>
                </c:pt>
                <c:pt idx="7342">
                  <c:v>-9.0435632870972942</c:v>
                </c:pt>
                <c:pt idx="7343">
                  <c:v>-9.0435632870972942</c:v>
                </c:pt>
                <c:pt idx="7344">
                  <c:v>-9.0435633818501344</c:v>
                </c:pt>
                <c:pt idx="7345">
                  <c:v>-9.0435632870972942</c:v>
                </c:pt>
                <c:pt idx="7346">
                  <c:v>-9.0435632870972942</c:v>
                </c:pt>
                <c:pt idx="7347">
                  <c:v>-9.0435632870972942</c:v>
                </c:pt>
                <c:pt idx="7348">
                  <c:v>-9.0435633818501344</c:v>
                </c:pt>
                <c:pt idx="7349">
                  <c:v>-9.0435632870972942</c:v>
                </c:pt>
                <c:pt idx="7350">
                  <c:v>-9.0435632870972942</c:v>
                </c:pt>
                <c:pt idx="7351">
                  <c:v>-9.0435633818501344</c:v>
                </c:pt>
                <c:pt idx="7352">
                  <c:v>-9.0435632870972942</c:v>
                </c:pt>
                <c:pt idx="7353">
                  <c:v>-9.0435632870972942</c:v>
                </c:pt>
                <c:pt idx="7354">
                  <c:v>-9.0895800267263951</c:v>
                </c:pt>
                <c:pt idx="7355">
                  <c:v>-9.0895799315016532</c:v>
                </c:pt>
                <c:pt idx="7356">
                  <c:v>-9.0895799314914214</c:v>
                </c:pt>
                <c:pt idx="7357">
                  <c:v>-9.0895800267366269</c:v>
                </c:pt>
                <c:pt idx="7358">
                  <c:v>-9.0895799314914214</c:v>
                </c:pt>
                <c:pt idx="7359">
                  <c:v>-9.0895799315016532</c:v>
                </c:pt>
                <c:pt idx="7360">
                  <c:v>-9.0895800267263951</c:v>
                </c:pt>
                <c:pt idx="7361">
                  <c:v>-9.0895799314914214</c:v>
                </c:pt>
                <c:pt idx="7362">
                  <c:v>-9.0895799315016532</c:v>
                </c:pt>
                <c:pt idx="7363">
                  <c:v>-9.0895799314914214</c:v>
                </c:pt>
                <c:pt idx="7364">
                  <c:v>-9.0895800267366269</c:v>
                </c:pt>
                <c:pt idx="7365">
                  <c:v>-9.0895799314914214</c:v>
                </c:pt>
                <c:pt idx="7366">
                  <c:v>-9.0895799315016532</c:v>
                </c:pt>
                <c:pt idx="7367">
                  <c:v>-9.0895800267263951</c:v>
                </c:pt>
                <c:pt idx="7368">
                  <c:v>-9.0895799314914214</c:v>
                </c:pt>
                <c:pt idx="7369">
                  <c:v>-9.0895799315016532</c:v>
                </c:pt>
                <c:pt idx="7370">
                  <c:v>-9.0895800267263951</c:v>
                </c:pt>
                <c:pt idx="7371">
                  <c:v>-9.0895799315016532</c:v>
                </c:pt>
                <c:pt idx="7372">
                  <c:v>-9.0895799314914214</c:v>
                </c:pt>
                <c:pt idx="7373">
                  <c:v>-9.0895800267366269</c:v>
                </c:pt>
                <c:pt idx="7374">
                  <c:v>-9.0895799314914214</c:v>
                </c:pt>
                <c:pt idx="7375">
                  <c:v>-9.0895799315016532</c:v>
                </c:pt>
                <c:pt idx="7376">
                  <c:v>-9.0895799314914214</c:v>
                </c:pt>
                <c:pt idx="7377">
                  <c:v>-9.0895800267263951</c:v>
                </c:pt>
                <c:pt idx="7378">
                  <c:v>-9.0895799315016532</c:v>
                </c:pt>
                <c:pt idx="7379">
                  <c:v>-9.0895799314914214</c:v>
                </c:pt>
                <c:pt idx="7380">
                  <c:v>-9.0895800267366269</c:v>
                </c:pt>
                <c:pt idx="7381">
                  <c:v>-9.0895799314914214</c:v>
                </c:pt>
                <c:pt idx="7382">
                  <c:v>-9.0895799315016532</c:v>
                </c:pt>
                <c:pt idx="7383">
                  <c:v>-9.0895800267263951</c:v>
                </c:pt>
                <c:pt idx="7384">
                  <c:v>-9.1321679607372612</c:v>
                </c:pt>
                <c:pt idx="7385">
                  <c:v>-9.1321679607372612</c:v>
                </c:pt>
                <c:pt idx="7386">
                  <c:v>-9.1321680564082133</c:v>
                </c:pt>
                <c:pt idx="7387">
                  <c:v>-9.1321679607372612</c:v>
                </c:pt>
                <c:pt idx="7388">
                  <c:v>-9.1321679607372612</c:v>
                </c:pt>
                <c:pt idx="7389">
                  <c:v>-9.1321680564184451</c:v>
                </c:pt>
                <c:pt idx="7390">
                  <c:v>-9.1321679607270294</c:v>
                </c:pt>
                <c:pt idx="7391">
                  <c:v>-9.1321679607372612</c:v>
                </c:pt>
                <c:pt idx="7392">
                  <c:v>-9.1321679607372612</c:v>
                </c:pt>
                <c:pt idx="7393">
                  <c:v>-9.1321680564184451</c:v>
                </c:pt>
                <c:pt idx="7394">
                  <c:v>-9.1321679607270294</c:v>
                </c:pt>
                <c:pt idx="7395">
                  <c:v>-9.1321679607372612</c:v>
                </c:pt>
                <c:pt idx="7396">
                  <c:v>-9.1321680564184451</c:v>
                </c:pt>
                <c:pt idx="7397">
                  <c:v>-9.1321679607372612</c:v>
                </c:pt>
                <c:pt idx="7398">
                  <c:v>-9.1321679607372612</c:v>
                </c:pt>
                <c:pt idx="7399">
                  <c:v>-9.1321680564082133</c:v>
                </c:pt>
                <c:pt idx="7400">
                  <c:v>-9.1321679607372612</c:v>
                </c:pt>
                <c:pt idx="7401">
                  <c:v>-9.1321679607372612</c:v>
                </c:pt>
                <c:pt idx="7402">
                  <c:v>-9.1321680564184451</c:v>
                </c:pt>
                <c:pt idx="7403">
                  <c:v>-9.1321679607270294</c:v>
                </c:pt>
                <c:pt idx="7404">
                  <c:v>-9.1321679607372612</c:v>
                </c:pt>
                <c:pt idx="7405">
                  <c:v>-9.1321680564184451</c:v>
                </c:pt>
                <c:pt idx="7406">
                  <c:v>-9.1321679607372612</c:v>
                </c:pt>
                <c:pt idx="7407">
                  <c:v>-9.1321679607270294</c:v>
                </c:pt>
                <c:pt idx="7408">
                  <c:v>-9.1321679607372612</c:v>
                </c:pt>
                <c:pt idx="7409">
                  <c:v>-9.1321680564184451</c:v>
                </c:pt>
                <c:pt idx="7410">
                  <c:v>-9.1321679607372612</c:v>
                </c:pt>
                <c:pt idx="7411">
                  <c:v>-9.1321679607270294</c:v>
                </c:pt>
                <c:pt idx="7412">
                  <c:v>-9.1321680564184451</c:v>
                </c:pt>
                <c:pt idx="7413">
                  <c:v>-9.1321679607372612</c:v>
                </c:pt>
                <c:pt idx="7414">
                  <c:v>-9.171384008608138</c:v>
                </c:pt>
                <c:pt idx="7415">
                  <c:v>-9.1713841047104356</c:v>
                </c:pt>
                <c:pt idx="7416">
                  <c:v>-9.171384008608138</c:v>
                </c:pt>
                <c:pt idx="7417">
                  <c:v>-9.1713840086183698</c:v>
                </c:pt>
                <c:pt idx="7418">
                  <c:v>-9.1713841047002038</c:v>
                </c:pt>
                <c:pt idx="7419">
                  <c:v>-9.1713840086183698</c:v>
                </c:pt>
                <c:pt idx="7420">
                  <c:v>-9.171384008608138</c:v>
                </c:pt>
                <c:pt idx="7421">
                  <c:v>-9.1713840086183698</c:v>
                </c:pt>
                <c:pt idx="7422">
                  <c:v>-9.1713841047002038</c:v>
                </c:pt>
                <c:pt idx="7423">
                  <c:v>-9.1713840086183698</c:v>
                </c:pt>
                <c:pt idx="7424">
                  <c:v>-9.171384008608138</c:v>
                </c:pt>
                <c:pt idx="7425">
                  <c:v>-9.1713841047104356</c:v>
                </c:pt>
                <c:pt idx="7426">
                  <c:v>-9.171384008608138</c:v>
                </c:pt>
                <c:pt idx="7427">
                  <c:v>-9.1713840086183698</c:v>
                </c:pt>
                <c:pt idx="7428">
                  <c:v>-9.1713841047002038</c:v>
                </c:pt>
                <c:pt idx="7429">
                  <c:v>-9.171384008608138</c:v>
                </c:pt>
                <c:pt idx="7430">
                  <c:v>-9.1713840086183698</c:v>
                </c:pt>
                <c:pt idx="7431">
                  <c:v>-9.1713841047002038</c:v>
                </c:pt>
                <c:pt idx="7432">
                  <c:v>-9.1713840086183698</c:v>
                </c:pt>
                <c:pt idx="7433">
                  <c:v>-9.171384008608138</c:v>
                </c:pt>
                <c:pt idx="7434">
                  <c:v>-9.1713841047104356</c:v>
                </c:pt>
                <c:pt idx="7435">
                  <c:v>-9.171384008608138</c:v>
                </c:pt>
                <c:pt idx="7436">
                  <c:v>-9.1713840086183698</c:v>
                </c:pt>
                <c:pt idx="7437">
                  <c:v>-9.171384008608138</c:v>
                </c:pt>
                <c:pt idx="7438">
                  <c:v>-9.1713841047104356</c:v>
                </c:pt>
                <c:pt idx="7439">
                  <c:v>-9.171384008608138</c:v>
                </c:pt>
                <c:pt idx="7440">
                  <c:v>-9.1713840086183698</c:v>
                </c:pt>
                <c:pt idx="7441">
                  <c:v>-9.1713841047002038</c:v>
                </c:pt>
                <c:pt idx="7442">
                  <c:v>-9.1713840086183698</c:v>
                </c:pt>
                <c:pt idx="7443">
                  <c:v>-9.171384008608138</c:v>
                </c:pt>
                <c:pt idx="7444">
                  <c:v>-9.2086213773321735</c:v>
                </c:pt>
                <c:pt idx="7445">
                  <c:v>-9.2086212808397256</c:v>
                </c:pt>
                <c:pt idx="7446">
                  <c:v>-9.2086212808499575</c:v>
                </c:pt>
                <c:pt idx="7447">
                  <c:v>-9.2086213773321735</c:v>
                </c:pt>
                <c:pt idx="7448">
                  <c:v>-9.2086212808397256</c:v>
                </c:pt>
                <c:pt idx="7449">
                  <c:v>-9.2086212808499575</c:v>
                </c:pt>
                <c:pt idx="7450">
                  <c:v>-9.2086213773321735</c:v>
                </c:pt>
                <c:pt idx="7451">
                  <c:v>-9.2086212808397256</c:v>
                </c:pt>
                <c:pt idx="7452">
                  <c:v>-9.2086212808499575</c:v>
                </c:pt>
                <c:pt idx="7453">
                  <c:v>-9.2086212808499575</c:v>
                </c:pt>
                <c:pt idx="7454">
                  <c:v>-9.2086213773219416</c:v>
                </c:pt>
                <c:pt idx="7455">
                  <c:v>-9.2086212808499575</c:v>
                </c:pt>
                <c:pt idx="7456">
                  <c:v>-9.2086212808499575</c:v>
                </c:pt>
                <c:pt idx="7457">
                  <c:v>-9.2086213773219416</c:v>
                </c:pt>
                <c:pt idx="7458">
                  <c:v>-9.2086212808499575</c:v>
                </c:pt>
                <c:pt idx="7459">
                  <c:v>-9.2086212808499575</c:v>
                </c:pt>
                <c:pt idx="7460">
                  <c:v>-9.2086213773219416</c:v>
                </c:pt>
                <c:pt idx="7461">
                  <c:v>-9.2086212808499575</c:v>
                </c:pt>
                <c:pt idx="7462">
                  <c:v>-9.2086212808499575</c:v>
                </c:pt>
                <c:pt idx="7463">
                  <c:v>-9.2086213773219416</c:v>
                </c:pt>
                <c:pt idx="7464">
                  <c:v>-9.2086212808499575</c:v>
                </c:pt>
                <c:pt idx="7465">
                  <c:v>-9.2086212808499575</c:v>
                </c:pt>
                <c:pt idx="7466">
                  <c:v>-9.2086212808397256</c:v>
                </c:pt>
                <c:pt idx="7467">
                  <c:v>-9.2086213773321735</c:v>
                </c:pt>
                <c:pt idx="7468">
                  <c:v>-9.2086212808499575</c:v>
                </c:pt>
                <c:pt idx="7469">
                  <c:v>-9.2086212808397256</c:v>
                </c:pt>
                <c:pt idx="7470">
                  <c:v>-9.2086213773321735</c:v>
                </c:pt>
                <c:pt idx="7471">
                  <c:v>-9.2086212808499575</c:v>
                </c:pt>
                <c:pt idx="7472">
                  <c:v>-9.2086212808397256</c:v>
                </c:pt>
                <c:pt idx="7473">
                  <c:v>-9.2086213773321735</c:v>
                </c:pt>
                <c:pt idx="7474">
                  <c:v>-9.2463765401462172</c:v>
                </c:pt>
                <c:pt idx="7475">
                  <c:v>-9.2463765401462172</c:v>
                </c:pt>
                <c:pt idx="7476">
                  <c:v>-9.2463766370240084</c:v>
                </c:pt>
                <c:pt idx="7477">
                  <c:v>-9.2463765401462172</c:v>
                </c:pt>
                <c:pt idx="7478">
                  <c:v>-9.2463765401462172</c:v>
                </c:pt>
                <c:pt idx="7479">
                  <c:v>-9.2463766370240084</c:v>
                </c:pt>
                <c:pt idx="7480">
                  <c:v>-9.2463765401462172</c:v>
                </c:pt>
                <c:pt idx="7481">
                  <c:v>-9.2463765401564491</c:v>
                </c:pt>
                <c:pt idx="7482">
                  <c:v>-9.2463765401462172</c:v>
                </c:pt>
                <c:pt idx="7483">
                  <c:v>-9.2463766370240084</c:v>
                </c:pt>
                <c:pt idx="7484">
                  <c:v>-9.2463765401462172</c:v>
                </c:pt>
                <c:pt idx="7485">
                  <c:v>-9.2463765401462172</c:v>
                </c:pt>
                <c:pt idx="7486">
                  <c:v>-9.2463766370240084</c:v>
                </c:pt>
                <c:pt idx="7487">
                  <c:v>-9.2463765401462172</c:v>
                </c:pt>
                <c:pt idx="7488">
                  <c:v>-9.2463765401462172</c:v>
                </c:pt>
                <c:pt idx="7489">
                  <c:v>-9.2463766370240084</c:v>
                </c:pt>
                <c:pt idx="7490">
                  <c:v>-9.2463765401462172</c:v>
                </c:pt>
                <c:pt idx="7491">
                  <c:v>-9.2463765401462172</c:v>
                </c:pt>
                <c:pt idx="7492">
                  <c:v>-9.2463766370240084</c:v>
                </c:pt>
                <c:pt idx="7493">
                  <c:v>-9.2463765401462172</c:v>
                </c:pt>
                <c:pt idx="7494">
                  <c:v>-9.2463765401462172</c:v>
                </c:pt>
                <c:pt idx="7495">
                  <c:v>-9.2463766370240084</c:v>
                </c:pt>
                <c:pt idx="7496">
                  <c:v>-9.2463765401564491</c:v>
                </c:pt>
                <c:pt idx="7497">
                  <c:v>-9.2463765401462172</c:v>
                </c:pt>
                <c:pt idx="7498">
                  <c:v>-9.2463765401462172</c:v>
                </c:pt>
                <c:pt idx="7499">
                  <c:v>-9.2463766370240084</c:v>
                </c:pt>
                <c:pt idx="7500">
                  <c:v>-9.2463765401462172</c:v>
                </c:pt>
                <c:pt idx="7501">
                  <c:v>-9.2463765401462172</c:v>
                </c:pt>
                <c:pt idx="7502">
                  <c:v>-9.2463766370240084</c:v>
                </c:pt>
                <c:pt idx="7503">
                  <c:v>-9.2463765401462172</c:v>
                </c:pt>
                <c:pt idx="7504">
                  <c:v>-9.2883438085817271</c:v>
                </c:pt>
                <c:pt idx="7505">
                  <c:v>-9.288343905909457</c:v>
                </c:pt>
                <c:pt idx="7506">
                  <c:v>-9.2883438085817271</c:v>
                </c:pt>
                <c:pt idx="7507">
                  <c:v>-9.2883438085817271</c:v>
                </c:pt>
                <c:pt idx="7508">
                  <c:v>-9.288343905909457</c:v>
                </c:pt>
                <c:pt idx="7509">
                  <c:v>-9.2883438085817271</c:v>
                </c:pt>
                <c:pt idx="7510">
                  <c:v>-9.288343808591959</c:v>
                </c:pt>
                <c:pt idx="7511">
                  <c:v>-9.2883438085817271</c:v>
                </c:pt>
                <c:pt idx="7512">
                  <c:v>-9.2883439058992252</c:v>
                </c:pt>
                <c:pt idx="7513">
                  <c:v>-9.288343808591959</c:v>
                </c:pt>
                <c:pt idx="7514">
                  <c:v>-9.2883438085817271</c:v>
                </c:pt>
                <c:pt idx="7515">
                  <c:v>-9.2883439058992252</c:v>
                </c:pt>
                <c:pt idx="7516">
                  <c:v>-9.288343808591959</c:v>
                </c:pt>
                <c:pt idx="7517">
                  <c:v>-9.2883438085817271</c:v>
                </c:pt>
                <c:pt idx="7518">
                  <c:v>-9.288343905909457</c:v>
                </c:pt>
                <c:pt idx="7519">
                  <c:v>-9.2883438085817271</c:v>
                </c:pt>
                <c:pt idx="7520">
                  <c:v>-9.2883438085817271</c:v>
                </c:pt>
                <c:pt idx="7521">
                  <c:v>-9.288343905909457</c:v>
                </c:pt>
                <c:pt idx="7522">
                  <c:v>-9.2883438085817271</c:v>
                </c:pt>
                <c:pt idx="7523">
                  <c:v>-9.2883438085817271</c:v>
                </c:pt>
                <c:pt idx="7524">
                  <c:v>-9.288343905909457</c:v>
                </c:pt>
                <c:pt idx="7525">
                  <c:v>-9.2883438085817271</c:v>
                </c:pt>
                <c:pt idx="7526">
                  <c:v>-9.2883438085817271</c:v>
                </c:pt>
                <c:pt idx="7527">
                  <c:v>-9.288343808591959</c:v>
                </c:pt>
                <c:pt idx="7528">
                  <c:v>-9.2883439058992252</c:v>
                </c:pt>
                <c:pt idx="7529">
                  <c:v>-9.288343808591959</c:v>
                </c:pt>
                <c:pt idx="7530">
                  <c:v>-9.2883438085817271</c:v>
                </c:pt>
                <c:pt idx="7531">
                  <c:v>-9.2883439058992252</c:v>
                </c:pt>
                <c:pt idx="7532">
                  <c:v>-9.288343808591959</c:v>
                </c:pt>
                <c:pt idx="7533">
                  <c:v>-9.2883438085817271</c:v>
                </c:pt>
                <c:pt idx="7534">
                  <c:v>-9.3368842423342482</c:v>
                </c:pt>
                <c:pt idx="7535">
                  <c:v>-9.3368841445081738</c:v>
                </c:pt>
                <c:pt idx="7536">
                  <c:v>-9.3368841445081738</c:v>
                </c:pt>
                <c:pt idx="7537">
                  <c:v>-9.3368842423342482</c:v>
                </c:pt>
                <c:pt idx="7538">
                  <c:v>-9.3368841445081738</c:v>
                </c:pt>
                <c:pt idx="7539">
                  <c:v>-9.336884144497942</c:v>
                </c:pt>
                <c:pt idx="7540">
                  <c:v>-9.3368842423342482</c:v>
                </c:pt>
                <c:pt idx="7541">
                  <c:v>-9.3368841445081738</c:v>
                </c:pt>
                <c:pt idx="7542">
                  <c:v>-9.3368841445081738</c:v>
                </c:pt>
                <c:pt idx="7543">
                  <c:v>-9.3368841445081738</c:v>
                </c:pt>
                <c:pt idx="7544">
                  <c:v>-9.3368842423342482</c:v>
                </c:pt>
                <c:pt idx="7545">
                  <c:v>-9.3368841445081738</c:v>
                </c:pt>
                <c:pt idx="7546">
                  <c:v>-9.3368841445081738</c:v>
                </c:pt>
                <c:pt idx="7547">
                  <c:v>-9.3368842423342482</c:v>
                </c:pt>
                <c:pt idx="7548">
                  <c:v>-9.336884144497942</c:v>
                </c:pt>
                <c:pt idx="7549">
                  <c:v>-9.3368841445081738</c:v>
                </c:pt>
                <c:pt idx="7550">
                  <c:v>-9.3368842423342482</c:v>
                </c:pt>
                <c:pt idx="7551">
                  <c:v>-9.3368841445081738</c:v>
                </c:pt>
                <c:pt idx="7552">
                  <c:v>-9.3368841445081738</c:v>
                </c:pt>
                <c:pt idx="7553">
                  <c:v>-9.3368842423342482</c:v>
                </c:pt>
                <c:pt idx="7554">
                  <c:v>-9.3368841445081738</c:v>
                </c:pt>
                <c:pt idx="7555">
                  <c:v>-9.3368841445081738</c:v>
                </c:pt>
                <c:pt idx="7556">
                  <c:v>-9.3368841445081738</c:v>
                </c:pt>
                <c:pt idx="7557">
                  <c:v>-9.3368842423342482</c:v>
                </c:pt>
                <c:pt idx="7558">
                  <c:v>-9.3368841445081738</c:v>
                </c:pt>
                <c:pt idx="7559">
                  <c:v>-9.336884144497942</c:v>
                </c:pt>
                <c:pt idx="7560">
                  <c:v>-9.3368842423342482</c:v>
                </c:pt>
                <c:pt idx="7561">
                  <c:v>-9.3368841445081738</c:v>
                </c:pt>
                <c:pt idx="7562">
                  <c:v>-9.3368841445081738</c:v>
                </c:pt>
                <c:pt idx="7563">
                  <c:v>-9.3368842423342482</c:v>
                </c:pt>
                <c:pt idx="7564">
                  <c:v>-9.3848616322722194</c:v>
                </c:pt>
                <c:pt idx="7565">
                  <c:v>-9.3848616322722194</c:v>
                </c:pt>
                <c:pt idx="7566">
                  <c:v>-9.3848617306009707</c:v>
                </c:pt>
                <c:pt idx="7567">
                  <c:v>-9.3848616322722194</c:v>
                </c:pt>
                <c:pt idx="7568">
                  <c:v>-9.3848616322619876</c:v>
                </c:pt>
                <c:pt idx="7569">
                  <c:v>-9.3848617306009707</c:v>
                </c:pt>
                <c:pt idx="7570">
                  <c:v>-9.3848616322722194</c:v>
                </c:pt>
                <c:pt idx="7571">
                  <c:v>-9.3848616322722194</c:v>
                </c:pt>
                <c:pt idx="7572">
                  <c:v>-9.3848616322722194</c:v>
                </c:pt>
                <c:pt idx="7573">
                  <c:v>-9.3848617306009707</c:v>
                </c:pt>
                <c:pt idx="7574">
                  <c:v>-9.3848616322722194</c:v>
                </c:pt>
                <c:pt idx="7575">
                  <c:v>-9.3848616322722194</c:v>
                </c:pt>
                <c:pt idx="7576">
                  <c:v>-9.3848617306009707</c:v>
                </c:pt>
                <c:pt idx="7577">
                  <c:v>-9.3848616322722194</c:v>
                </c:pt>
                <c:pt idx="7578">
                  <c:v>-9.3848616322722194</c:v>
                </c:pt>
                <c:pt idx="7579">
                  <c:v>-9.3848617305907389</c:v>
                </c:pt>
                <c:pt idx="7580">
                  <c:v>-9.3848616322722194</c:v>
                </c:pt>
                <c:pt idx="7581">
                  <c:v>-9.3848616322722194</c:v>
                </c:pt>
                <c:pt idx="7582">
                  <c:v>-9.3848617306009707</c:v>
                </c:pt>
                <c:pt idx="7583">
                  <c:v>-9.3848616322722194</c:v>
                </c:pt>
                <c:pt idx="7584">
                  <c:v>-9.3848616322722194</c:v>
                </c:pt>
                <c:pt idx="7585">
                  <c:v>-9.3848617306009707</c:v>
                </c:pt>
                <c:pt idx="7586">
                  <c:v>-9.3848616322722194</c:v>
                </c:pt>
                <c:pt idx="7587">
                  <c:v>-9.3848616322722194</c:v>
                </c:pt>
                <c:pt idx="7588">
                  <c:v>-9.3848616322619876</c:v>
                </c:pt>
                <c:pt idx="7589">
                  <c:v>-9.3848617306009707</c:v>
                </c:pt>
                <c:pt idx="7590">
                  <c:v>-9.3848616322722194</c:v>
                </c:pt>
                <c:pt idx="7591">
                  <c:v>-9.3848616322722194</c:v>
                </c:pt>
                <c:pt idx="7592">
                  <c:v>-9.3848617306009707</c:v>
                </c:pt>
                <c:pt idx="7593">
                  <c:v>-9.3848616322722194</c:v>
                </c:pt>
                <c:pt idx="7594">
                  <c:v>-9.4279083560619501</c:v>
                </c:pt>
                <c:pt idx="7595">
                  <c:v>-9.4279084548519503</c:v>
                </c:pt>
                <c:pt idx="7596">
                  <c:v>-9.4279083560619501</c:v>
                </c:pt>
                <c:pt idx="7597">
                  <c:v>-9.4279083560619501</c:v>
                </c:pt>
                <c:pt idx="7598">
                  <c:v>-9.4279084548417185</c:v>
                </c:pt>
                <c:pt idx="7599">
                  <c:v>-9.4279083560721819</c:v>
                </c:pt>
                <c:pt idx="7600">
                  <c:v>-9.4279083560619501</c:v>
                </c:pt>
                <c:pt idx="7601">
                  <c:v>-9.4279083560619501</c:v>
                </c:pt>
                <c:pt idx="7602">
                  <c:v>-9.4279084548519503</c:v>
                </c:pt>
                <c:pt idx="7603">
                  <c:v>-9.4279083560619501</c:v>
                </c:pt>
                <c:pt idx="7604">
                  <c:v>-9.4279083560619501</c:v>
                </c:pt>
                <c:pt idx="7605">
                  <c:v>-9.4279084548519503</c:v>
                </c:pt>
                <c:pt idx="7606">
                  <c:v>-9.4279083560619501</c:v>
                </c:pt>
                <c:pt idx="7607">
                  <c:v>-9.4279083560619501</c:v>
                </c:pt>
                <c:pt idx="7608">
                  <c:v>-9.4279084548519503</c:v>
                </c:pt>
                <c:pt idx="7609">
                  <c:v>-9.4279083560619501</c:v>
                </c:pt>
                <c:pt idx="7610">
                  <c:v>-9.4279083560619501</c:v>
                </c:pt>
                <c:pt idx="7611">
                  <c:v>-9.4279084548417185</c:v>
                </c:pt>
                <c:pt idx="7612">
                  <c:v>-9.4279083560721819</c:v>
                </c:pt>
                <c:pt idx="7613">
                  <c:v>-9.4279083560619501</c:v>
                </c:pt>
                <c:pt idx="7614">
                  <c:v>-9.4279084548417185</c:v>
                </c:pt>
                <c:pt idx="7615">
                  <c:v>-9.4279083560721819</c:v>
                </c:pt>
                <c:pt idx="7616">
                  <c:v>-9.4279083560619501</c:v>
                </c:pt>
                <c:pt idx="7617">
                  <c:v>-9.4279083560619501</c:v>
                </c:pt>
                <c:pt idx="7618">
                  <c:v>-9.4279084548417185</c:v>
                </c:pt>
                <c:pt idx="7619">
                  <c:v>-9.4279083560721819</c:v>
                </c:pt>
                <c:pt idx="7620">
                  <c:v>-9.4279083560619501</c:v>
                </c:pt>
                <c:pt idx="7621">
                  <c:v>-9.4279084548417185</c:v>
                </c:pt>
                <c:pt idx="7622">
                  <c:v>-9.4279083560721819</c:v>
                </c:pt>
                <c:pt idx="7623">
                  <c:v>-9.4279083560619501</c:v>
                </c:pt>
                <c:pt idx="7624">
                  <c:v>-9.4669388370092538</c:v>
                </c:pt>
                <c:pt idx="7625">
                  <c:v>-9.4669387378205485</c:v>
                </c:pt>
                <c:pt idx="7626">
                  <c:v>-9.4669387378205485</c:v>
                </c:pt>
                <c:pt idx="7627">
                  <c:v>-9.4669388369990219</c:v>
                </c:pt>
                <c:pt idx="7628">
                  <c:v>-9.4669387378205485</c:v>
                </c:pt>
                <c:pt idx="7629">
                  <c:v>-9.4669387378205485</c:v>
                </c:pt>
                <c:pt idx="7630">
                  <c:v>-9.4669388370092538</c:v>
                </c:pt>
                <c:pt idx="7631">
                  <c:v>-9.4669387378205485</c:v>
                </c:pt>
                <c:pt idx="7632">
                  <c:v>-9.4669387378205485</c:v>
                </c:pt>
                <c:pt idx="7633">
                  <c:v>-9.4669387378205485</c:v>
                </c:pt>
                <c:pt idx="7634">
                  <c:v>-9.4669388370092538</c:v>
                </c:pt>
                <c:pt idx="7635">
                  <c:v>-9.4669387378103167</c:v>
                </c:pt>
                <c:pt idx="7636">
                  <c:v>-9.4669387378205485</c:v>
                </c:pt>
                <c:pt idx="7637">
                  <c:v>-9.4669388370092538</c:v>
                </c:pt>
                <c:pt idx="7638">
                  <c:v>-9.4669387378205485</c:v>
                </c:pt>
                <c:pt idx="7639">
                  <c:v>-9.4669387378205485</c:v>
                </c:pt>
                <c:pt idx="7640">
                  <c:v>-9.4669388370092538</c:v>
                </c:pt>
                <c:pt idx="7641">
                  <c:v>-9.4669387378205485</c:v>
                </c:pt>
                <c:pt idx="7642">
                  <c:v>-9.4669387378103167</c:v>
                </c:pt>
                <c:pt idx="7643">
                  <c:v>-9.4669388370092538</c:v>
                </c:pt>
                <c:pt idx="7644">
                  <c:v>-9.4669387378205485</c:v>
                </c:pt>
                <c:pt idx="7645">
                  <c:v>-9.4669387378205485</c:v>
                </c:pt>
                <c:pt idx="7646">
                  <c:v>-9.4669387378205485</c:v>
                </c:pt>
                <c:pt idx="7647">
                  <c:v>-9.4669388370092538</c:v>
                </c:pt>
                <c:pt idx="7648">
                  <c:v>-9.4669387378205485</c:v>
                </c:pt>
                <c:pt idx="7649">
                  <c:v>-9.4669387378205485</c:v>
                </c:pt>
                <c:pt idx="7650">
                  <c:v>-9.4669388369990219</c:v>
                </c:pt>
                <c:pt idx="7651">
                  <c:v>-9.4669387378205485</c:v>
                </c:pt>
                <c:pt idx="7652">
                  <c:v>-9.4669387378205485</c:v>
                </c:pt>
                <c:pt idx="7653">
                  <c:v>-9.4669388370092538</c:v>
                </c:pt>
                <c:pt idx="7654">
                  <c:v>-9.5029580193353453</c:v>
                </c:pt>
                <c:pt idx="7655">
                  <c:v>-9.5029580193353453</c:v>
                </c:pt>
                <c:pt idx="7656">
                  <c:v>-9.5029581189014394</c:v>
                </c:pt>
                <c:pt idx="7657">
                  <c:v>-9.5029580193353453</c:v>
                </c:pt>
                <c:pt idx="7658">
                  <c:v>-9.5029580193353453</c:v>
                </c:pt>
                <c:pt idx="7659">
                  <c:v>-9.5029581189014394</c:v>
                </c:pt>
                <c:pt idx="7660">
                  <c:v>-9.5029580193353453</c:v>
                </c:pt>
                <c:pt idx="7661">
                  <c:v>-9.5029580193251135</c:v>
                </c:pt>
                <c:pt idx="7662">
                  <c:v>-9.5029580193353453</c:v>
                </c:pt>
                <c:pt idx="7663">
                  <c:v>-9.5029581189014394</c:v>
                </c:pt>
                <c:pt idx="7664">
                  <c:v>-9.5029580193353453</c:v>
                </c:pt>
                <c:pt idx="7665">
                  <c:v>-9.5029580193353453</c:v>
                </c:pt>
                <c:pt idx="7666">
                  <c:v>-9.5029581189014394</c:v>
                </c:pt>
                <c:pt idx="7667">
                  <c:v>-9.5029580193353453</c:v>
                </c:pt>
                <c:pt idx="7668">
                  <c:v>-9.5029580193353453</c:v>
                </c:pt>
                <c:pt idx="7669">
                  <c:v>-9.5029581189014394</c:v>
                </c:pt>
                <c:pt idx="7670">
                  <c:v>-9.5029580193353453</c:v>
                </c:pt>
                <c:pt idx="7671">
                  <c:v>-9.5029580193353453</c:v>
                </c:pt>
                <c:pt idx="7672">
                  <c:v>-9.5029581189014394</c:v>
                </c:pt>
                <c:pt idx="7673">
                  <c:v>-9.5029580193353453</c:v>
                </c:pt>
                <c:pt idx="7674">
                  <c:v>-9.5029580193353453</c:v>
                </c:pt>
                <c:pt idx="7675">
                  <c:v>-9.5029581189014394</c:v>
                </c:pt>
                <c:pt idx="7676">
                  <c:v>-9.5029580193251135</c:v>
                </c:pt>
                <c:pt idx="7677">
                  <c:v>-9.5029580193353453</c:v>
                </c:pt>
                <c:pt idx="7678">
                  <c:v>-9.5029580193353453</c:v>
                </c:pt>
                <c:pt idx="7679">
                  <c:v>-9.5029581189014394</c:v>
                </c:pt>
                <c:pt idx="7680">
                  <c:v>-9.5029580193353453</c:v>
                </c:pt>
                <c:pt idx="7681">
                  <c:v>-9.5029580193353453</c:v>
                </c:pt>
                <c:pt idx="7682">
                  <c:v>-9.5029581189014394</c:v>
                </c:pt>
                <c:pt idx="7683">
                  <c:v>-9.5029580193353453</c:v>
                </c:pt>
                <c:pt idx="7684">
                  <c:v>-9.5365476536469611</c:v>
                </c:pt>
                <c:pt idx="7685">
                  <c:v>-9.5365477535649852</c:v>
                </c:pt>
                <c:pt idx="7686">
                  <c:v>-9.5365476536469611</c:v>
                </c:pt>
                <c:pt idx="7687">
                  <c:v>-9.5365476536469611</c:v>
                </c:pt>
                <c:pt idx="7688">
                  <c:v>-9.5365477535649852</c:v>
                </c:pt>
                <c:pt idx="7689">
                  <c:v>-9.5365476536571929</c:v>
                </c:pt>
                <c:pt idx="7690">
                  <c:v>-9.5365476536469611</c:v>
                </c:pt>
                <c:pt idx="7691">
                  <c:v>-9.5365476536469611</c:v>
                </c:pt>
                <c:pt idx="7692">
                  <c:v>-9.5365477535649852</c:v>
                </c:pt>
                <c:pt idx="7693">
                  <c:v>-9.5365476536469611</c:v>
                </c:pt>
                <c:pt idx="7694">
                  <c:v>-9.5365476536469611</c:v>
                </c:pt>
                <c:pt idx="7695">
                  <c:v>-9.5365477535649852</c:v>
                </c:pt>
                <c:pt idx="7696">
                  <c:v>-9.5365476536469611</c:v>
                </c:pt>
                <c:pt idx="7697">
                  <c:v>-9.5365476536469611</c:v>
                </c:pt>
                <c:pt idx="7698">
                  <c:v>-9.536547753575217</c:v>
                </c:pt>
                <c:pt idx="7699">
                  <c:v>-9.5365476536469611</c:v>
                </c:pt>
                <c:pt idx="7700">
                  <c:v>-9.5365476536469611</c:v>
                </c:pt>
                <c:pt idx="7701">
                  <c:v>-9.5365477535649852</c:v>
                </c:pt>
                <c:pt idx="7702">
                  <c:v>-9.5365476536469611</c:v>
                </c:pt>
                <c:pt idx="7703">
                  <c:v>-9.5365476536469611</c:v>
                </c:pt>
                <c:pt idx="7704">
                  <c:v>-9.5365477535649852</c:v>
                </c:pt>
                <c:pt idx="7705">
                  <c:v>-9.5365476536469611</c:v>
                </c:pt>
                <c:pt idx="7706">
                  <c:v>-9.5365476536469611</c:v>
                </c:pt>
                <c:pt idx="7707">
                  <c:v>-9.5365476536469611</c:v>
                </c:pt>
                <c:pt idx="7708">
                  <c:v>-9.5365477535649852</c:v>
                </c:pt>
                <c:pt idx="7709">
                  <c:v>-9.5365476536571929</c:v>
                </c:pt>
                <c:pt idx="7710">
                  <c:v>-9.5365476536469611</c:v>
                </c:pt>
                <c:pt idx="7711">
                  <c:v>-9.5365477535649852</c:v>
                </c:pt>
                <c:pt idx="7712">
                  <c:v>-9.5365476536469611</c:v>
                </c:pt>
                <c:pt idx="7713">
                  <c:v>-9.5365476536469611</c:v>
                </c:pt>
                <c:pt idx="7714">
                  <c:v>-9.564876112108875</c:v>
                </c:pt>
                <c:pt idx="7715">
                  <c:v>-9.5648760119042748</c:v>
                </c:pt>
                <c:pt idx="7716">
                  <c:v>-9.564876011894043</c:v>
                </c:pt>
                <c:pt idx="7717">
                  <c:v>-9.5648761121191068</c:v>
                </c:pt>
                <c:pt idx="7718">
                  <c:v>-9.564876011894043</c:v>
                </c:pt>
                <c:pt idx="7719">
                  <c:v>-9.5648760119042748</c:v>
                </c:pt>
                <c:pt idx="7720">
                  <c:v>-9.564876112108875</c:v>
                </c:pt>
                <c:pt idx="7721">
                  <c:v>-9.5648760119042748</c:v>
                </c:pt>
                <c:pt idx="7722">
                  <c:v>-9.564876011894043</c:v>
                </c:pt>
                <c:pt idx="7723">
                  <c:v>-9.5648760119042748</c:v>
                </c:pt>
                <c:pt idx="7724">
                  <c:v>-9.564876112108875</c:v>
                </c:pt>
                <c:pt idx="7725">
                  <c:v>-9.5648760119042748</c:v>
                </c:pt>
                <c:pt idx="7726">
                  <c:v>-9.564876011894043</c:v>
                </c:pt>
                <c:pt idx="7727">
                  <c:v>-9.5648761121191068</c:v>
                </c:pt>
                <c:pt idx="7728">
                  <c:v>-9.564876011894043</c:v>
                </c:pt>
                <c:pt idx="7729">
                  <c:v>-9.564876011894043</c:v>
                </c:pt>
                <c:pt idx="7730">
                  <c:v>-9.5648761121191068</c:v>
                </c:pt>
                <c:pt idx="7731">
                  <c:v>-9.564876011894043</c:v>
                </c:pt>
                <c:pt idx="7732">
                  <c:v>-9.5648760119042748</c:v>
                </c:pt>
                <c:pt idx="7733">
                  <c:v>-9.564876112108875</c:v>
                </c:pt>
                <c:pt idx="7734">
                  <c:v>-9.5648760119042748</c:v>
                </c:pt>
                <c:pt idx="7735">
                  <c:v>-9.564876011894043</c:v>
                </c:pt>
                <c:pt idx="7736">
                  <c:v>-9.5648760119042748</c:v>
                </c:pt>
                <c:pt idx="7737">
                  <c:v>-9.564876112108875</c:v>
                </c:pt>
                <c:pt idx="7738">
                  <c:v>-9.5648760119042748</c:v>
                </c:pt>
                <c:pt idx="7739">
                  <c:v>-9.564876011894043</c:v>
                </c:pt>
                <c:pt idx="7740">
                  <c:v>-9.5648761121191068</c:v>
                </c:pt>
                <c:pt idx="7741">
                  <c:v>-9.564876011894043</c:v>
                </c:pt>
                <c:pt idx="7742">
                  <c:v>-9.5648760119042748</c:v>
                </c:pt>
                <c:pt idx="7743">
                  <c:v>-9.564876112108875</c:v>
                </c:pt>
                <c:pt idx="7744">
                  <c:v>-9.5818932396421079</c:v>
                </c:pt>
                <c:pt idx="7745">
                  <c:v>-9.5818932396523397</c:v>
                </c:pt>
                <c:pt idx="7746">
                  <c:v>-9.5818933400352364</c:v>
                </c:pt>
                <c:pt idx="7747">
                  <c:v>-9.5818932396421079</c:v>
                </c:pt>
                <c:pt idx="7748">
                  <c:v>-9.5818932396421079</c:v>
                </c:pt>
                <c:pt idx="7749">
                  <c:v>-9.5818933400454682</c:v>
                </c:pt>
                <c:pt idx="7750">
                  <c:v>-9.5818932396421079</c:v>
                </c:pt>
                <c:pt idx="7751">
                  <c:v>-9.5818932396421079</c:v>
                </c:pt>
                <c:pt idx="7752">
                  <c:v>-9.5818932396523397</c:v>
                </c:pt>
                <c:pt idx="7753">
                  <c:v>-9.5818933400352364</c:v>
                </c:pt>
                <c:pt idx="7754">
                  <c:v>-9.5818932396421079</c:v>
                </c:pt>
                <c:pt idx="7755">
                  <c:v>-9.5818932396523397</c:v>
                </c:pt>
                <c:pt idx="7756">
                  <c:v>-9.5818933400352364</c:v>
                </c:pt>
                <c:pt idx="7757">
                  <c:v>-9.5818932396421079</c:v>
                </c:pt>
                <c:pt idx="7758">
                  <c:v>-9.5818932396523397</c:v>
                </c:pt>
                <c:pt idx="7759">
                  <c:v>-9.5818933400352364</c:v>
                </c:pt>
                <c:pt idx="7760">
                  <c:v>-9.5818932396421079</c:v>
                </c:pt>
                <c:pt idx="7761">
                  <c:v>-9.5818932396421079</c:v>
                </c:pt>
                <c:pt idx="7762">
                  <c:v>-9.5818933400454682</c:v>
                </c:pt>
                <c:pt idx="7763">
                  <c:v>-9.5818932396421079</c:v>
                </c:pt>
                <c:pt idx="7764">
                  <c:v>-9.5818932396421079</c:v>
                </c:pt>
                <c:pt idx="7765">
                  <c:v>-9.5818933400454682</c:v>
                </c:pt>
                <c:pt idx="7766">
                  <c:v>-9.5818932396421079</c:v>
                </c:pt>
                <c:pt idx="7767">
                  <c:v>-9.5818932396421079</c:v>
                </c:pt>
                <c:pt idx="7768">
                  <c:v>-9.5818932396421079</c:v>
                </c:pt>
                <c:pt idx="7769">
                  <c:v>-9.5818933400454682</c:v>
                </c:pt>
                <c:pt idx="7770">
                  <c:v>-9.5818932396421079</c:v>
                </c:pt>
                <c:pt idx="7771">
                  <c:v>-9.5818932396421079</c:v>
                </c:pt>
                <c:pt idx="7772">
                  <c:v>-9.5818933400454682</c:v>
                </c:pt>
                <c:pt idx="7773">
                  <c:v>-9.5818932396421079</c:v>
                </c:pt>
                <c:pt idx="7774">
                  <c:v>-9.5893350964075328</c:v>
                </c:pt>
                <c:pt idx="7775">
                  <c:v>-9.5893351968786327</c:v>
                </c:pt>
                <c:pt idx="7776">
                  <c:v>-9.5893350964075328</c:v>
                </c:pt>
                <c:pt idx="7777">
                  <c:v>-9.5893350964177646</c:v>
                </c:pt>
                <c:pt idx="7778">
                  <c:v>-9.5893351968786327</c:v>
                </c:pt>
                <c:pt idx="7779">
                  <c:v>-9.5893350964075328</c:v>
                </c:pt>
                <c:pt idx="7780">
                  <c:v>-9.5893350964075328</c:v>
                </c:pt>
                <c:pt idx="7781">
                  <c:v>-9.5893350964075328</c:v>
                </c:pt>
                <c:pt idx="7782">
                  <c:v>-9.5893351968786327</c:v>
                </c:pt>
                <c:pt idx="7783">
                  <c:v>-9.5893350964075328</c:v>
                </c:pt>
                <c:pt idx="7784">
                  <c:v>-9.5893350964075328</c:v>
                </c:pt>
                <c:pt idx="7785">
                  <c:v>-9.5893351968888645</c:v>
                </c:pt>
                <c:pt idx="7786">
                  <c:v>-9.5893350964075328</c:v>
                </c:pt>
                <c:pt idx="7787">
                  <c:v>-9.5893350964075328</c:v>
                </c:pt>
                <c:pt idx="7788">
                  <c:v>-9.5893351968786327</c:v>
                </c:pt>
                <c:pt idx="7789">
                  <c:v>-9.5893350964075328</c:v>
                </c:pt>
                <c:pt idx="7790">
                  <c:v>-9.5893350964075328</c:v>
                </c:pt>
                <c:pt idx="7791">
                  <c:v>-9.5893351968786327</c:v>
                </c:pt>
                <c:pt idx="7792">
                  <c:v>-9.5893350964177646</c:v>
                </c:pt>
                <c:pt idx="7793">
                  <c:v>-9.5893350964075328</c:v>
                </c:pt>
                <c:pt idx="7794">
                  <c:v>-9.5893351968786327</c:v>
                </c:pt>
                <c:pt idx="7795">
                  <c:v>-9.5893350964075328</c:v>
                </c:pt>
                <c:pt idx="7796">
                  <c:v>-9.5893350964075328</c:v>
                </c:pt>
                <c:pt idx="7797">
                  <c:v>-9.5893350964075328</c:v>
                </c:pt>
                <c:pt idx="7798">
                  <c:v>-9.5893351968786327</c:v>
                </c:pt>
                <c:pt idx="7799">
                  <c:v>-9.5893350964075328</c:v>
                </c:pt>
                <c:pt idx="7800">
                  <c:v>-9.5893350964177646</c:v>
                </c:pt>
                <c:pt idx="7801">
                  <c:v>-9.5893351968786327</c:v>
                </c:pt>
                <c:pt idx="7802">
                  <c:v>-9.5893350964075328</c:v>
                </c:pt>
                <c:pt idx="7803">
                  <c:v>-9.5893350964075328</c:v>
                </c:pt>
                <c:pt idx="7804">
                  <c:v>-9.5925753198802592</c:v>
                </c:pt>
                <c:pt idx="7805">
                  <c:v>-9.5925752193649814</c:v>
                </c:pt>
                <c:pt idx="7806">
                  <c:v>-9.5925752193752132</c:v>
                </c:pt>
                <c:pt idx="7807">
                  <c:v>-9.5925753198700274</c:v>
                </c:pt>
                <c:pt idx="7808">
                  <c:v>-9.5925752193752132</c:v>
                </c:pt>
                <c:pt idx="7809">
                  <c:v>-9.5925752193649814</c:v>
                </c:pt>
                <c:pt idx="7810">
                  <c:v>-9.5925753198802592</c:v>
                </c:pt>
                <c:pt idx="7811">
                  <c:v>-9.5925752193752132</c:v>
                </c:pt>
                <c:pt idx="7812">
                  <c:v>-9.5925752193649814</c:v>
                </c:pt>
                <c:pt idx="7813">
                  <c:v>-9.5925752193752132</c:v>
                </c:pt>
                <c:pt idx="7814">
                  <c:v>-9.5925753198700274</c:v>
                </c:pt>
                <c:pt idx="7815">
                  <c:v>-9.5925752193752132</c:v>
                </c:pt>
                <c:pt idx="7816">
                  <c:v>-9.5925752193649814</c:v>
                </c:pt>
                <c:pt idx="7817">
                  <c:v>-9.5925753198802592</c:v>
                </c:pt>
                <c:pt idx="7818">
                  <c:v>-9.5925752193752132</c:v>
                </c:pt>
                <c:pt idx="7819">
                  <c:v>-9.5925752193649814</c:v>
                </c:pt>
                <c:pt idx="7820">
                  <c:v>-9.5925753198802592</c:v>
                </c:pt>
                <c:pt idx="7821">
                  <c:v>-9.5925752193649814</c:v>
                </c:pt>
                <c:pt idx="7822">
                  <c:v>-9.5925752193752132</c:v>
                </c:pt>
                <c:pt idx="7823">
                  <c:v>-9.5925753198700274</c:v>
                </c:pt>
                <c:pt idx="7824">
                  <c:v>-9.5925752193752132</c:v>
                </c:pt>
                <c:pt idx="7825">
                  <c:v>-9.5925752193649814</c:v>
                </c:pt>
                <c:pt idx="7826">
                  <c:v>-9.5925752193752132</c:v>
                </c:pt>
                <c:pt idx="7827">
                  <c:v>-9.5925753198802592</c:v>
                </c:pt>
                <c:pt idx="7828">
                  <c:v>-9.5925752193649814</c:v>
                </c:pt>
                <c:pt idx="7829">
                  <c:v>-9.5925752193752132</c:v>
                </c:pt>
                <c:pt idx="7830">
                  <c:v>-9.5925753198700274</c:v>
                </c:pt>
                <c:pt idx="7831">
                  <c:v>-9.5925752193752132</c:v>
                </c:pt>
                <c:pt idx="7832">
                  <c:v>-9.5925752193649814</c:v>
                </c:pt>
                <c:pt idx="7833">
                  <c:v>-9.5925753198802592</c:v>
                </c:pt>
                <c:pt idx="7834">
                  <c:v>-9.5941232578419768</c:v>
                </c:pt>
                <c:pt idx="7835">
                  <c:v>-9.5941232578419768</c:v>
                </c:pt>
                <c:pt idx="7836">
                  <c:v>-9.5941233583632428</c:v>
                </c:pt>
                <c:pt idx="7837">
                  <c:v>-9.5941232578419768</c:v>
                </c:pt>
                <c:pt idx="7838">
                  <c:v>-9.594123257831745</c:v>
                </c:pt>
                <c:pt idx="7839">
                  <c:v>-9.5941233583632428</c:v>
                </c:pt>
                <c:pt idx="7840">
                  <c:v>-9.5941232578419768</c:v>
                </c:pt>
                <c:pt idx="7841">
                  <c:v>-9.5941232578419768</c:v>
                </c:pt>
                <c:pt idx="7842">
                  <c:v>-9.5941232578419768</c:v>
                </c:pt>
                <c:pt idx="7843">
                  <c:v>-9.5941233583632428</c:v>
                </c:pt>
                <c:pt idx="7844">
                  <c:v>-9.5941232578419768</c:v>
                </c:pt>
                <c:pt idx="7845">
                  <c:v>-9.5941232578419768</c:v>
                </c:pt>
                <c:pt idx="7846">
                  <c:v>-9.5941233583632428</c:v>
                </c:pt>
                <c:pt idx="7847">
                  <c:v>-9.5941232578419768</c:v>
                </c:pt>
                <c:pt idx="7848">
                  <c:v>-9.5941232578419768</c:v>
                </c:pt>
                <c:pt idx="7849">
                  <c:v>-9.594123358353011</c:v>
                </c:pt>
                <c:pt idx="7850">
                  <c:v>-9.5941232578419768</c:v>
                </c:pt>
                <c:pt idx="7851">
                  <c:v>-9.5941232578419768</c:v>
                </c:pt>
                <c:pt idx="7852">
                  <c:v>-9.5941233583632428</c:v>
                </c:pt>
                <c:pt idx="7853">
                  <c:v>-9.5941232578419768</c:v>
                </c:pt>
                <c:pt idx="7854">
                  <c:v>-9.5941232578419768</c:v>
                </c:pt>
                <c:pt idx="7855">
                  <c:v>-9.5941233583632428</c:v>
                </c:pt>
                <c:pt idx="7856">
                  <c:v>-9.5941232578419768</c:v>
                </c:pt>
                <c:pt idx="7857">
                  <c:v>-9.5941232578419768</c:v>
                </c:pt>
                <c:pt idx="7858">
                  <c:v>-9.594123257831745</c:v>
                </c:pt>
                <c:pt idx="7859">
                  <c:v>-9.5941233583632428</c:v>
                </c:pt>
                <c:pt idx="7860">
                  <c:v>-9.5941232578419768</c:v>
                </c:pt>
                <c:pt idx="7861">
                  <c:v>-9.5941232578419768</c:v>
                </c:pt>
                <c:pt idx="7862">
                  <c:v>-9.5941233583632428</c:v>
                </c:pt>
                <c:pt idx="7863">
                  <c:v>-9.5941232578419768</c:v>
                </c:pt>
                <c:pt idx="7864">
                  <c:v>-9.5929940146993058</c:v>
                </c:pt>
                <c:pt idx="7865">
                  <c:v>-9.5929941152087412</c:v>
                </c:pt>
                <c:pt idx="7866">
                  <c:v>-9.5929940146993058</c:v>
                </c:pt>
                <c:pt idx="7867">
                  <c:v>-9.5929940146993058</c:v>
                </c:pt>
                <c:pt idx="7868">
                  <c:v>-9.5929941152087412</c:v>
                </c:pt>
                <c:pt idx="7869">
                  <c:v>-9.5929940146993058</c:v>
                </c:pt>
                <c:pt idx="7870">
                  <c:v>-9.5929940146993058</c:v>
                </c:pt>
                <c:pt idx="7871">
                  <c:v>-9.5929940146993058</c:v>
                </c:pt>
                <c:pt idx="7872">
                  <c:v>-9.5929941152087412</c:v>
                </c:pt>
                <c:pt idx="7873">
                  <c:v>-9.5929940146993058</c:v>
                </c:pt>
                <c:pt idx="7874">
                  <c:v>-9.5929940146993058</c:v>
                </c:pt>
                <c:pt idx="7875">
                  <c:v>-9.5929941152087412</c:v>
                </c:pt>
                <c:pt idx="7876">
                  <c:v>-9.5929940146993058</c:v>
                </c:pt>
                <c:pt idx="7877">
                  <c:v>-9.5929940146993058</c:v>
                </c:pt>
                <c:pt idx="7878">
                  <c:v>-9.5929941152087412</c:v>
                </c:pt>
                <c:pt idx="7879">
                  <c:v>-9.5929940147095376</c:v>
                </c:pt>
                <c:pt idx="7880">
                  <c:v>-9.5929940146993058</c:v>
                </c:pt>
                <c:pt idx="7881">
                  <c:v>-9.5929941152087412</c:v>
                </c:pt>
                <c:pt idx="7882">
                  <c:v>-9.5929940146993058</c:v>
                </c:pt>
                <c:pt idx="7883">
                  <c:v>-9.5929940146993058</c:v>
                </c:pt>
                <c:pt idx="7884">
                  <c:v>-9.5929941152087412</c:v>
                </c:pt>
                <c:pt idx="7885">
                  <c:v>-9.5929940146993058</c:v>
                </c:pt>
                <c:pt idx="7886">
                  <c:v>-9.5929940146993058</c:v>
                </c:pt>
                <c:pt idx="7887">
                  <c:v>-9.5929940146993058</c:v>
                </c:pt>
                <c:pt idx="7888">
                  <c:v>-9.5929941152087412</c:v>
                </c:pt>
                <c:pt idx="7889">
                  <c:v>-9.5929940146993058</c:v>
                </c:pt>
                <c:pt idx="7890">
                  <c:v>-9.5929940146993058</c:v>
                </c:pt>
                <c:pt idx="7891">
                  <c:v>-9.5929941152087412</c:v>
                </c:pt>
                <c:pt idx="7892">
                  <c:v>-9.5929940146993058</c:v>
                </c:pt>
                <c:pt idx="7893">
                  <c:v>-9.5929940146993058</c:v>
                </c:pt>
                <c:pt idx="7894">
                  <c:v>-9.591216866562851</c:v>
                </c:pt>
                <c:pt idx="7895">
                  <c:v>-9.5912167660822707</c:v>
                </c:pt>
                <c:pt idx="7896">
                  <c:v>-9.5912167660720389</c:v>
                </c:pt>
                <c:pt idx="7897">
                  <c:v>-9.5912168665730828</c:v>
                </c:pt>
                <c:pt idx="7898">
                  <c:v>-9.5912167660720389</c:v>
                </c:pt>
                <c:pt idx="7899">
                  <c:v>-9.5912167660720389</c:v>
                </c:pt>
                <c:pt idx="7900">
                  <c:v>-9.5912168665730828</c:v>
                </c:pt>
                <c:pt idx="7901">
                  <c:v>-9.5912167660720389</c:v>
                </c:pt>
                <c:pt idx="7902">
                  <c:v>-9.5912167660822707</c:v>
                </c:pt>
                <c:pt idx="7903">
                  <c:v>-9.5912167660720389</c:v>
                </c:pt>
                <c:pt idx="7904">
                  <c:v>-9.591216866562851</c:v>
                </c:pt>
                <c:pt idx="7905">
                  <c:v>-9.5912167660822707</c:v>
                </c:pt>
                <c:pt idx="7906">
                  <c:v>-9.5912167660720389</c:v>
                </c:pt>
                <c:pt idx="7907">
                  <c:v>-9.5912168665730828</c:v>
                </c:pt>
                <c:pt idx="7908">
                  <c:v>-9.5912167660720389</c:v>
                </c:pt>
                <c:pt idx="7909">
                  <c:v>-9.5912167660720389</c:v>
                </c:pt>
                <c:pt idx="7910">
                  <c:v>-9.5912168665730828</c:v>
                </c:pt>
                <c:pt idx="7911">
                  <c:v>-9.5912167660720389</c:v>
                </c:pt>
                <c:pt idx="7912">
                  <c:v>-9.5912167660822707</c:v>
                </c:pt>
                <c:pt idx="7913">
                  <c:v>-9.591216866562851</c:v>
                </c:pt>
                <c:pt idx="7914">
                  <c:v>-9.5912167660720389</c:v>
                </c:pt>
                <c:pt idx="7915">
                  <c:v>-9.5912167660822707</c:v>
                </c:pt>
                <c:pt idx="7916">
                  <c:v>-9.5912167660720389</c:v>
                </c:pt>
                <c:pt idx="7917">
                  <c:v>-9.5912168665730828</c:v>
                </c:pt>
                <c:pt idx="7918">
                  <c:v>-9.5912167660720389</c:v>
                </c:pt>
                <c:pt idx="7919">
                  <c:v>-9.5912167660720389</c:v>
                </c:pt>
                <c:pt idx="7920">
                  <c:v>-9.5912168665730828</c:v>
                </c:pt>
                <c:pt idx="7921">
                  <c:v>-9.5912167660720389</c:v>
                </c:pt>
                <c:pt idx="7922">
                  <c:v>-9.5912167660822707</c:v>
                </c:pt>
                <c:pt idx="7923">
                  <c:v>-9.591216866562851</c:v>
                </c:pt>
                <c:pt idx="7924">
                  <c:v>-9.5949219787035407</c:v>
                </c:pt>
                <c:pt idx="7925">
                  <c:v>-9.5949219787035407</c:v>
                </c:pt>
                <c:pt idx="7926">
                  <c:v>-9.5949220792331751</c:v>
                </c:pt>
                <c:pt idx="7927">
                  <c:v>-9.5949219787035407</c:v>
                </c:pt>
                <c:pt idx="7928">
                  <c:v>-9.5949219787137725</c:v>
                </c:pt>
                <c:pt idx="7929">
                  <c:v>-9.5949220792331751</c:v>
                </c:pt>
                <c:pt idx="7930">
                  <c:v>-9.5949219787035407</c:v>
                </c:pt>
                <c:pt idx="7931">
                  <c:v>-9.5949219787035407</c:v>
                </c:pt>
                <c:pt idx="7932">
                  <c:v>-9.5949219787035407</c:v>
                </c:pt>
                <c:pt idx="7933">
                  <c:v>-9.5949220792331751</c:v>
                </c:pt>
                <c:pt idx="7934">
                  <c:v>-9.5949219787035407</c:v>
                </c:pt>
                <c:pt idx="7935">
                  <c:v>-9.5949219787035407</c:v>
                </c:pt>
                <c:pt idx="7936">
                  <c:v>-9.5949220792331751</c:v>
                </c:pt>
                <c:pt idx="7937">
                  <c:v>-9.5949219787035407</c:v>
                </c:pt>
                <c:pt idx="7938">
                  <c:v>-9.5949219787035407</c:v>
                </c:pt>
                <c:pt idx="7939">
                  <c:v>-9.5949220792434069</c:v>
                </c:pt>
                <c:pt idx="7940">
                  <c:v>-9.5949219787035407</c:v>
                </c:pt>
                <c:pt idx="7941">
                  <c:v>-9.5949219787035407</c:v>
                </c:pt>
                <c:pt idx="7942">
                  <c:v>-9.5949220792331751</c:v>
                </c:pt>
                <c:pt idx="7943">
                  <c:v>-9.5949219787035407</c:v>
                </c:pt>
                <c:pt idx="7944">
                  <c:v>-9.5949219787035407</c:v>
                </c:pt>
                <c:pt idx="7945">
                  <c:v>-9.5949220792331751</c:v>
                </c:pt>
                <c:pt idx="7946">
                  <c:v>-9.5949219787035407</c:v>
                </c:pt>
                <c:pt idx="7947">
                  <c:v>-9.5949219787035407</c:v>
                </c:pt>
                <c:pt idx="7948">
                  <c:v>-9.5949219787137725</c:v>
                </c:pt>
                <c:pt idx="7949">
                  <c:v>-9.5949220792331751</c:v>
                </c:pt>
                <c:pt idx="7950">
                  <c:v>-9.5949219787035407</c:v>
                </c:pt>
                <c:pt idx="7951">
                  <c:v>-9.5949219787035407</c:v>
                </c:pt>
                <c:pt idx="7952">
                  <c:v>-9.5949220792331751</c:v>
                </c:pt>
                <c:pt idx="7953">
                  <c:v>-9.5949219787035407</c:v>
                </c:pt>
                <c:pt idx="7954">
                  <c:v>-9.603815281833409</c:v>
                </c:pt>
                <c:pt idx="7955">
                  <c:v>-9.6038153824664541</c:v>
                </c:pt>
                <c:pt idx="7956">
                  <c:v>-9.603815281833409</c:v>
                </c:pt>
                <c:pt idx="7957">
                  <c:v>-9.6038152818436409</c:v>
                </c:pt>
                <c:pt idx="7958">
                  <c:v>-9.6038153824562222</c:v>
                </c:pt>
                <c:pt idx="7959">
                  <c:v>-9.603815281833409</c:v>
                </c:pt>
                <c:pt idx="7960">
                  <c:v>-9.6038152818436409</c:v>
                </c:pt>
                <c:pt idx="7961">
                  <c:v>-9.603815281833409</c:v>
                </c:pt>
                <c:pt idx="7962">
                  <c:v>-9.6038153824664541</c:v>
                </c:pt>
                <c:pt idx="7963">
                  <c:v>-9.603815281833409</c:v>
                </c:pt>
                <c:pt idx="7964">
                  <c:v>-9.603815281833409</c:v>
                </c:pt>
                <c:pt idx="7965">
                  <c:v>-9.6038153824664541</c:v>
                </c:pt>
                <c:pt idx="7966">
                  <c:v>-9.603815281833409</c:v>
                </c:pt>
                <c:pt idx="7967">
                  <c:v>-9.6038152818436409</c:v>
                </c:pt>
                <c:pt idx="7968">
                  <c:v>-9.6038153824562222</c:v>
                </c:pt>
                <c:pt idx="7969">
                  <c:v>-9.603815281833409</c:v>
                </c:pt>
                <c:pt idx="7970">
                  <c:v>-9.6038152818436409</c:v>
                </c:pt>
                <c:pt idx="7971">
                  <c:v>-9.6038153824562222</c:v>
                </c:pt>
                <c:pt idx="7972">
                  <c:v>-9.6038152818436409</c:v>
                </c:pt>
                <c:pt idx="7973">
                  <c:v>-9.603815281833409</c:v>
                </c:pt>
                <c:pt idx="7974">
                  <c:v>-9.6038153824562222</c:v>
                </c:pt>
                <c:pt idx="7975">
                  <c:v>-9.6038152818436409</c:v>
                </c:pt>
                <c:pt idx="7976">
                  <c:v>-9.603815281833409</c:v>
                </c:pt>
                <c:pt idx="7977">
                  <c:v>-9.6038152818436409</c:v>
                </c:pt>
                <c:pt idx="7978">
                  <c:v>-9.6038153824562222</c:v>
                </c:pt>
                <c:pt idx="7979">
                  <c:v>-9.603815281833409</c:v>
                </c:pt>
                <c:pt idx="7980">
                  <c:v>-9.6038152818436409</c:v>
                </c:pt>
                <c:pt idx="7981">
                  <c:v>-9.6038153824562222</c:v>
                </c:pt>
                <c:pt idx="7982">
                  <c:v>-9.6038152818436409</c:v>
                </c:pt>
                <c:pt idx="7983">
                  <c:v>-9.603815281833409</c:v>
                </c:pt>
                <c:pt idx="7984">
                  <c:v>-9.6150153013227388</c:v>
                </c:pt>
                <c:pt idx="7985">
                  <c:v>-9.6150152005825795</c:v>
                </c:pt>
                <c:pt idx="7986">
                  <c:v>-9.6150152005825795</c:v>
                </c:pt>
                <c:pt idx="7987">
                  <c:v>-9.6150153013227388</c:v>
                </c:pt>
                <c:pt idx="7988">
                  <c:v>-9.6150152005825795</c:v>
                </c:pt>
                <c:pt idx="7989">
                  <c:v>-9.6150152005723477</c:v>
                </c:pt>
                <c:pt idx="7990">
                  <c:v>-9.6150153013227388</c:v>
                </c:pt>
                <c:pt idx="7991">
                  <c:v>-9.6150152005825795</c:v>
                </c:pt>
                <c:pt idx="7992">
                  <c:v>-9.6150152005825795</c:v>
                </c:pt>
                <c:pt idx="7993">
                  <c:v>-9.6150152005825795</c:v>
                </c:pt>
                <c:pt idx="7994">
                  <c:v>-9.6150153013227388</c:v>
                </c:pt>
                <c:pt idx="7995">
                  <c:v>-9.6150152005825795</c:v>
                </c:pt>
                <c:pt idx="7996">
                  <c:v>-9.6150152005825795</c:v>
                </c:pt>
                <c:pt idx="7997">
                  <c:v>-9.6150153013227388</c:v>
                </c:pt>
                <c:pt idx="7998">
                  <c:v>-9.6150152005723477</c:v>
                </c:pt>
                <c:pt idx="7999">
                  <c:v>-9.6150152005825795</c:v>
                </c:pt>
                <c:pt idx="8000">
                  <c:v>-9.6150153013227388</c:v>
                </c:pt>
                <c:pt idx="8001">
                  <c:v>-9.6150152005825795</c:v>
                </c:pt>
                <c:pt idx="8002">
                  <c:v>-9.6150152005825795</c:v>
                </c:pt>
                <c:pt idx="8003">
                  <c:v>-9.6150153013227388</c:v>
                </c:pt>
                <c:pt idx="8004">
                  <c:v>-9.6150152005825795</c:v>
                </c:pt>
                <c:pt idx="8005">
                  <c:v>-9.6150152005825795</c:v>
                </c:pt>
                <c:pt idx="8006">
                  <c:v>-9.6150152005825795</c:v>
                </c:pt>
                <c:pt idx="8007">
                  <c:v>-9.6150153013227388</c:v>
                </c:pt>
                <c:pt idx="8008">
                  <c:v>-9.6150152005825795</c:v>
                </c:pt>
                <c:pt idx="8009">
                  <c:v>-9.6150152005723477</c:v>
                </c:pt>
                <c:pt idx="8010">
                  <c:v>-9.6150153013227388</c:v>
                </c:pt>
                <c:pt idx="8011">
                  <c:v>-9.6150152005825795</c:v>
                </c:pt>
                <c:pt idx="8012">
                  <c:v>-9.6150152005825795</c:v>
                </c:pt>
                <c:pt idx="8013">
                  <c:v>-9.6150153013227388</c:v>
                </c:pt>
                <c:pt idx="8014">
                  <c:v>-9.6241930301977323</c:v>
                </c:pt>
                <c:pt idx="8015">
                  <c:v>-9.6241930301875005</c:v>
                </c:pt>
                <c:pt idx="8016">
                  <c:v>-9.6241931310340512</c:v>
                </c:pt>
                <c:pt idx="8017">
                  <c:v>-9.6241930301977323</c:v>
                </c:pt>
                <c:pt idx="8018">
                  <c:v>-9.6241930301977323</c:v>
                </c:pt>
                <c:pt idx="8019">
                  <c:v>-9.6241931310238193</c:v>
                </c:pt>
                <c:pt idx="8020">
                  <c:v>-9.6241930301977323</c:v>
                </c:pt>
                <c:pt idx="8021">
                  <c:v>-9.6241930301977323</c:v>
                </c:pt>
                <c:pt idx="8022">
                  <c:v>-9.6241930301875005</c:v>
                </c:pt>
                <c:pt idx="8023">
                  <c:v>-9.6241931310340512</c:v>
                </c:pt>
                <c:pt idx="8024">
                  <c:v>-9.6241930301977323</c:v>
                </c:pt>
                <c:pt idx="8025">
                  <c:v>-9.6241930301875005</c:v>
                </c:pt>
                <c:pt idx="8026">
                  <c:v>-9.6241931310340512</c:v>
                </c:pt>
                <c:pt idx="8027">
                  <c:v>-9.6241930301977323</c:v>
                </c:pt>
                <c:pt idx="8028">
                  <c:v>-9.6241930301875005</c:v>
                </c:pt>
                <c:pt idx="8029">
                  <c:v>-9.6241931310340512</c:v>
                </c:pt>
                <c:pt idx="8030">
                  <c:v>-9.6241930301977323</c:v>
                </c:pt>
                <c:pt idx="8031">
                  <c:v>-9.6241930301977323</c:v>
                </c:pt>
                <c:pt idx="8032">
                  <c:v>-9.6241931310238193</c:v>
                </c:pt>
                <c:pt idx="8033">
                  <c:v>-9.6241930301977323</c:v>
                </c:pt>
                <c:pt idx="8034">
                  <c:v>-9.6241930301977323</c:v>
                </c:pt>
                <c:pt idx="8035">
                  <c:v>-9.6241931310238193</c:v>
                </c:pt>
                <c:pt idx="8036">
                  <c:v>-9.6241930301977323</c:v>
                </c:pt>
                <c:pt idx="8037">
                  <c:v>-9.6241930301977323</c:v>
                </c:pt>
                <c:pt idx="8038">
                  <c:v>-9.6241930301977323</c:v>
                </c:pt>
                <c:pt idx="8039">
                  <c:v>-9.6241931310238193</c:v>
                </c:pt>
                <c:pt idx="8040">
                  <c:v>-9.6241930301977323</c:v>
                </c:pt>
                <c:pt idx="8041">
                  <c:v>-9.6241930301977323</c:v>
                </c:pt>
                <c:pt idx="8042">
                  <c:v>-9.6241931310238193</c:v>
                </c:pt>
                <c:pt idx="8043">
                  <c:v>-9.6241930301977323</c:v>
                </c:pt>
                <c:pt idx="8044">
                  <c:v>-9.6266922369447325</c:v>
                </c:pt>
                <c:pt idx="8045">
                  <c:v>-9.6266923378174667</c:v>
                </c:pt>
                <c:pt idx="8046">
                  <c:v>-9.6266922369447325</c:v>
                </c:pt>
                <c:pt idx="8047">
                  <c:v>-9.6266922369447325</c:v>
                </c:pt>
                <c:pt idx="8048">
                  <c:v>-9.6266923378072349</c:v>
                </c:pt>
                <c:pt idx="8049">
                  <c:v>-9.6266922369549643</c:v>
                </c:pt>
                <c:pt idx="8050">
                  <c:v>-9.6266922369447325</c:v>
                </c:pt>
                <c:pt idx="8051">
                  <c:v>-9.6266922369447325</c:v>
                </c:pt>
                <c:pt idx="8052">
                  <c:v>-9.6266923378072349</c:v>
                </c:pt>
                <c:pt idx="8053">
                  <c:v>-9.6266922369549643</c:v>
                </c:pt>
                <c:pt idx="8054">
                  <c:v>-9.6266922369447325</c:v>
                </c:pt>
                <c:pt idx="8055">
                  <c:v>-9.6266923378072349</c:v>
                </c:pt>
                <c:pt idx="8056">
                  <c:v>-9.6266922369447325</c:v>
                </c:pt>
                <c:pt idx="8057">
                  <c:v>-9.6266922369549643</c:v>
                </c:pt>
                <c:pt idx="8058">
                  <c:v>-9.6266923378072349</c:v>
                </c:pt>
                <c:pt idx="8059">
                  <c:v>-9.6266922369447325</c:v>
                </c:pt>
                <c:pt idx="8060">
                  <c:v>-9.6266922369549643</c:v>
                </c:pt>
                <c:pt idx="8061">
                  <c:v>-9.6266923378072349</c:v>
                </c:pt>
                <c:pt idx="8062">
                  <c:v>-9.6266922369447325</c:v>
                </c:pt>
                <c:pt idx="8063">
                  <c:v>-9.6266922369447325</c:v>
                </c:pt>
                <c:pt idx="8064">
                  <c:v>-9.6266923378174667</c:v>
                </c:pt>
                <c:pt idx="8065">
                  <c:v>-9.6266922369447325</c:v>
                </c:pt>
                <c:pt idx="8066">
                  <c:v>-9.6266922369447325</c:v>
                </c:pt>
                <c:pt idx="8067">
                  <c:v>-9.6266922369447325</c:v>
                </c:pt>
                <c:pt idx="8068">
                  <c:v>-9.6266923378174667</c:v>
                </c:pt>
                <c:pt idx="8069">
                  <c:v>-9.6266922369447325</c:v>
                </c:pt>
                <c:pt idx="8070">
                  <c:v>-9.6266922369447325</c:v>
                </c:pt>
                <c:pt idx="8071">
                  <c:v>-9.6266923378072349</c:v>
                </c:pt>
                <c:pt idx="8072">
                  <c:v>-9.6266922369549643</c:v>
                </c:pt>
                <c:pt idx="8073">
                  <c:v>-9.6266922369447325</c:v>
                </c:pt>
                <c:pt idx="8074">
                  <c:v>-9.6226480524004128</c:v>
                </c:pt>
                <c:pt idx="8075">
                  <c:v>-9.6226479515802836</c:v>
                </c:pt>
                <c:pt idx="8076">
                  <c:v>-9.6226479515802836</c:v>
                </c:pt>
                <c:pt idx="8077">
                  <c:v>-9.622648052390181</c:v>
                </c:pt>
                <c:pt idx="8078">
                  <c:v>-9.6226479515802836</c:v>
                </c:pt>
                <c:pt idx="8079">
                  <c:v>-9.6226479515802836</c:v>
                </c:pt>
                <c:pt idx="8080">
                  <c:v>-9.6226480524004128</c:v>
                </c:pt>
                <c:pt idx="8081">
                  <c:v>-9.6226479515802836</c:v>
                </c:pt>
                <c:pt idx="8082">
                  <c:v>-9.6226479515802836</c:v>
                </c:pt>
                <c:pt idx="8083">
                  <c:v>-9.6226479515802836</c:v>
                </c:pt>
                <c:pt idx="8084">
                  <c:v>-9.6226480524004128</c:v>
                </c:pt>
                <c:pt idx="8085">
                  <c:v>-9.6226479515700518</c:v>
                </c:pt>
                <c:pt idx="8086">
                  <c:v>-9.6226479515802836</c:v>
                </c:pt>
                <c:pt idx="8087">
                  <c:v>-9.6226480524004128</c:v>
                </c:pt>
                <c:pt idx="8088">
                  <c:v>-9.6226479515802836</c:v>
                </c:pt>
                <c:pt idx="8089">
                  <c:v>-9.6226479515802836</c:v>
                </c:pt>
                <c:pt idx="8090">
                  <c:v>-9.6226480524004128</c:v>
                </c:pt>
                <c:pt idx="8091">
                  <c:v>-9.6226479515802836</c:v>
                </c:pt>
                <c:pt idx="8092">
                  <c:v>-9.6226479515700518</c:v>
                </c:pt>
                <c:pt idx="8093">
                  <c:v>-9.6226480524004128</c:v>
                </c:pt>
                <c:pt idx="8094">
                  <c:v>-9.6226479515802836</c:v>
                </c:pt>
                <c:pt idx="8095">
                  <c:v>-9.6226479515802836</c:v>
                </c:pt>
                <c:pt idx="8096">
                  <c:v>-9.6226479515802836</c:v>
                </c:pt>
                <c:pt idx="8097">
                  <c:v>-9.6226480524004128</c:v>
                </c:pt>
                <c:pt idx="8098">
                  <c:v>-9.6226479515802836</c:v>
                </c:pt>
                <c:pt idx="8099">
                  <c:v>-9.6226479515802836</c:v>
                </c:pt>
                <c:pt idx="8100">
                  <c:v>-9.622648052390181</c:v>
                </c:pt>
                <c:pt idx="8101">
                  <c:v>-9.6226479515802836</c:v>
                </c:pt>
                <c:pt idx="8102">
                  <c:v>-9.6226479515802836</c:v>
                </c:pt>
                <c:pt idx="8103">
                  <c:v>-9.6226480524004128</c:v>
                </c:pt>
                <c:pt idx="8104">
                  <c:v>-9.6126133497429187</c:v>
                </c:pt>
                <c:pt idx="8105">
                  <c:v>-9.6126133497429187</c:v>
                </c:pt>
                <c:pt idx="8106">
                  <c:v>-9.6126134504476806</c:v>
                </c:pt>
                <c:pt idx="8107">
                  <c:v>-9.6126133497429187</c:v>
                </c:pt>
                <c:pt idx="8108">
                  <c:v>-9.6126133497429187</c:v>
                </c:pt>
                <c:pt idx="8109">
                  <c:v>-9.6126134504579124</c:v>
                </c:pt>
                <c:pt idx="8110">
                  <c:v>-9.6126133497326869</c:v>
                </c:pt>
                <c:pt idx="8111">
                  <c:v>-9.6126133497429187</c:v>
                </c:pt>
                <c:pt idx="8112">
                  <c:v>-9.6126133497429187</c:v>
                </c:pt>
                <c:pt idx="8113">
                  <c:v>-9.6126134504579124</c:v>
                </c:pt>
                <c:pt idx="8114">
                  <c:v>-9.6126133497326869</c:v>
                </c:pt>
                <c:pt idx="8115">
                  <c:v>-9.6126133497429187</c:v>
                </c:pt>
                <c:pt idx="8116">
                  <c:v>-9.6126134504579124</c:v>
                </c:pt>
                <c:pt idx="8117">
                  <c:v>-9.6126133497429187</c:v>
                </c:pt>
                <c:pt idx="8118">
                  <c:v>-9.6126133497326869</c:v>
                </c:pt>
                <c:pt idx="8119">
                  <c:v>-9.6126134504579124</c:v>
                </c:pt>
                <c:pt idx="8120">
                  <c:v>-9.6126133497429187</c:v>
                </c:pt>
                <c:pt idx="8121">
                  <c:v>-9.6126133497429187</c:v>
                </c:pt>
                <c:pt idx="8122">
                  <c:v>-9.6126134504579124</c:v>
                </c:pt>
                <c:pt idx="8123">
                  <c:v>-9.6126133497326869</c:v>
                </c:pt>
                <c:pt idx="8124">
                  <c:v>-9.6126133497429187</c:v>
                </c:pt>
                <c:pt idx="8125">
                  <c:v>-9.6126134504579124</c:v>
                </c:pt>
                <c:pt idx="8126">
                  <c:v>-9.6126133497429187</c:v>
                </c:pt>
                <c:pt idx="8127">
                  <c:v>-9.6126133497326869</c:v>
                </c:pt>
                <c:pt idx="8128">
                  <c:v>-9.6126133497429187</c:v>
                </c:pt>
                <c:pt idx="8129">
                  <c:v>-9.6126134504579124</c:v>
                </c:pt>
                <c:pt idx="8130">
                  <c:v>-9.6126133497429187</c:v>
                </c:pt>
                <c:pt idx="8131">
                  <c:v>-9.6126133497326869</c:v>
                </c:pt>
                <c:pt idx="8132">
                  <c:v>-9.6126134504579124</c:v>
                </c:pt>
                <c:pt idx="8133">
                  <c:v>-9.6126133497429187</c:v>
                </c:pt>
                <c:pt idx="8134">
                  <c:v>-9.5973778812156052</c:v>
                </c:pt>
                <c:pt idx="8135">
                  <c:v>-9.5973779817812019</c:v>
                </c:pt>
                <c:pt idx="8136">
                  <c:v>-9.5973778812156052</c:v>
                </c:pt>
                <c:pt idx="8137">
                  <c:v>-9.597377881225837</c:v>
                </c:pt>
                <c:pt idx="8138">
                  <c:v>-9.5973779817709701</c:v>
                </c:pt>
                <c:pt idx="8139">
                  <c:v>-9.597377881225837</c:v>
                </c:pt>
                <c:pt idx="8140">
                  <c:v>-9.5973778812156052</c:v>
                </c:pt>
                <c:pt idx="8141">
                  <c:v>-9.597377881225837</c:v>
                </c:pt>
                <c:pt idx="8142">
                  <c:v>-9.5973779817709701</c:v>
                </c:pt>
                <c:pt idx="8143">
                  <c:v>-9.597377881225837</c:v>
                </c:pt>
                <c:pt idx="8144">
                  <c:v>-9.5973778812156052</c:v>
                </c:pt>
                <c:pt idx="8145">
                  <c:v>-9.5973779817812019</c:v>
                </c:pt>
                <c:pt idx="8146">
                  <c:v>-9.5973778812156052</c:v>
                </c:pt>
                <c:pt idx="8147">
                  <c:v>-9.597377881225837</c:v>
                </c:pt>
                <c:pt idx="8148">
                  <c:v>-9.5973779817709701</c:v>
                </c:pt>
                <c:pt idx="8149">
                  <c:v>-9.5973778812156052</c:v>
                </c:pt>
                <c:pt idx="8150">
                  <c:v>-9.597377881225837</c:v>
                </c:pt>
                <c:pt idx="8151">
                  <c:v>-9.5973779817709701</c:v>
                </c:pt>
                <c:pt idx="8152">
                  <c:v>-9.597377881225837</c:v>
                </c:pt>
                <c:pt idx="8153">
                  <c:v>-9.5973778812156052</c:v>
                </c:pt>
                <c:pt idx="8154">
                  <c:v>-9.5973779817812019</c:v>
                </c:pt>
                <c:pt idx="8155">
                  <c:v>-9.5973778812156052</c:v>
                </c:pt>
                <c:pt idx="8156">
                  <c:v>-9.597377881225837</c:v>
                </c:pt>
                <c:pt idx="8157">
                  <c:v>-9.5973778812156052</c:v>
                </c:pt>
                <c:pt idx="8158">
                  <c:v>-9.5973779817812019</c:v>
                </c:pt>
                <c:pt idx="8159">
                  <c:v>-9.5973778812156052</c:v>
                </c:pt>
                <c:pt idx="8160">
                  <c:v>-9.597377881225837</c:v>
                </c:pt>
                <c:pt idx="8161">
                  <c:v>-9.5973779817709701</c:v>
                </c:pt>
                <c:pt idx="8162">
                  <c:v>-9.597377881225837</c:v>
                </c:pt>
                <c:pt idx="8163">
                  <c:v>-9.5973778812156052</c:v>
                </c:pt>
                <c:pt idx="8164">
                  <c:v>-9.5713417643611756</c:v>
                </c:pt>
                <c:pt idx="8165">
                  <c:v>-9.5713416640683686</c:v>
                </c:pt>
                <c:pt idx="8166">
                  <c:v>-9.5713416640786004</c:v>
                </c:pt>
                <c:pt idx="8167">
                  <c:v>-9.5713417643611756</c:v>
                </c:pt>
                <c:pt idx="8168">
                  <c:v>-9.5713416640683686</c:v>
                </c:pt>
                <c:pt idx="8169">
                  <c:v>-9.5713416640786004</c:v>
                </c:pt>
                <c:pt idx="8170">
                  <c:v>-9.5713417643611756</c:v>
                </c:pt>
                <c:pt idx="8171">
                  <c:v>-9.5713416640786004</c:v>
                </c:pt>
                <c:pt idx="8172">
                  <c:v>-9.5713416640683686</c:v>
                </c:pt>
                <c:pt idx="8173">
                  <c:v>-9.5713416640786004</c:v>
                </c:pt>
                <c:pt idx="8174">
                  <c:v>-9.5713417643611756</c:v>
                </c:pt>
                <c:pt idx="8175">
                  <c:v>-9.5713416640683686</c:v>
                </c:pt>
                <c:pt idx="8176">
                  <c:v>-9.5713416640786004</c:v>
                </c:pt>
                <c:pt idx="8177">
                  <c:v>-9.5713417643611756</c:v>
                </c:pt>
                <c:pt idx="8178">
                  <c:v>-9.5713416640786004</c:v>
                </c:pt>
                <c:pt idx="8179">
                  <c:v>-9.5713416640683686</c:v>
                </c:pt>
                <c:pt idx="8180">
                  <c:v>-9.5713417643611756</c:v>
                </c:pt>
                <c:pt idx="8181">
                  <c:v>-9.5713416640786004</c:v>
                </c:pt>
                <c:pt idx="8182">
                  <c:v>-9.5713416640683686</c:v>
                </c:pt>
                <c:pt idx="8183">
                  <c:v>-9.5713417643611756</c:v>
                </c:pt>
                <c:pt idx="8184">
                  <c:v>-9.5713416640786004</c:v>
                </c:pt>
                <c:pt idx="8185">
                  <c:v>-9.5713416640683686</c:v>
                </c:pt>
                <c:pt idx="8186">
                  <c:v>-9.5713416640786004</c:v>
                </c:pt>
                <c:pt idx="8187">
                  <c:v>-9.5713417643611756</c:v>
                </c:pt>
                <c:pt idx="8188">
                  <c:v>-9.5713416640683686</c:v>
                </c:pt>
                <c:pt idx="8189">
                  <c:v>-9.5713416640786004</c:v>
                </c:pt>
                <c:pt idx="8190">
                  <c:v>-9.5713417643611756</c:v>
                </c:pt>
                <c:pt idx="8191">
                  <c:v>-9.5713416640786004</c:v>
                </c:pt>
                <c:pt idx="8192">
                  <c:v>-9.5713416640683686</c:v>
                </c:pt>
                <c:pt idx="8193">
                  <c:v>-9.5713417643611756</c:v>
                </c:pt>
                <c:pt idx="8194">
                  <c:v>-9.5356705548491902</c:v>
                </c:pt>
                <c:pt idx="8195">
                  <c:v>-9.5356705548594221</c:v>
                </c:pt>
                <c:pt idx="8196">
                  <c:v>-9.5356706547580252</c:v>
                </c:pt>
                <c:pt idx="8197">
                  <c:v>-9.5356705548491902</c:v>
                </c:pt>
                <c:pt idx="8198">
                  <c:v>-9.5356705548594221</c:v>
                </c:pt>
                <c:pt idx="8199">
                  <c:v>-9.5356706547580252</c:v>
                </c:pt>
                <c:pt idx="8200">
                  <c:v>-9.5356705548594221</c:v>
                </c:pt>
                <c:pt idx="8201">
                  <c:v>-9.5356705548491902</c:v>
                </c:pt>
                <c:pt idx="8202">
                  <c:v>-9.5356705548491902</c:v>
                </c:pt>
                <c:pt idx="8203">
                  <c:v>-9.535670654768257</c:v>
                </c:pt>
                <c:pt idx="8204">
                  <c:v>-9.5356705548491902</c:v>
                </c:pt>
                <c:pt idx="8205">
                  <c:v>-9.5356705548491902</c:v>
                </c:pt>
                <c:pt idx="8206">
                  <c:v>-9.535670654768257</c:v>
                </c:pt>
                <c:pt idx="8207">
                  <c:v>-9.5356705548491902</c:v>
                </c:pt>
                <c:pt idx="8208">
                  <c:v>-9.5356705548594221</c:v>
                </c:pt>
                <c:pt idx="8209">
                  <c:v>-9.5356706547580252</c:v>
                </c:pt>
                <c:pt idx="8210">
                  <c:v>-9.5356705548491902</c:v>
                </c:pt>
                <c:pt idx="8211">
                  <c:v>-9.5356705548594221</c:v>
                </c:pt>
                <c:pt idx="8212">
                  <c:v>-9.5356706547580252</c:v>
                </c:pt>
                <c:pt idx="8213">
                  <c:v>-9.5356705548491902</c:v>
                </c:pt>
                <c:pt idx="8214">
                  <c:v>-9.5356705548594221</c:v>
                </c:pt>
                <c:pt idx="8215">
                  <c:v>-9.5356706547580252</c:v>
                </c:pt>
                <c:pt idx="8216">
                  <c:v>-9.5356705548491902</c:v>
                </c:pt>
                <c:pt idx="8217">
                  <c:v>-9.5356705548594221</c:v>
                </c:pt>
                <c:pt idx="8218">
                  <c:v>-9.5356705548491902</c:v>
                </c:pt>
                <c:pt idx="8219">
                  <c:v>-9.535670654768257</c:v>
                </c:pt>
                <c:pt idx="8220">
                  <c:v>-9.5356705548491902</c:v>
                </c:pt>
                <c:pt idx="8221">
                  <c:v>-9.5356705548491902</c:v>
                </c:pt>
                <c:pt idx="8222">
                  <c:v>-9.535670654768257</c:v>
                </c:pt>
                <c:pt idx="8223">
                  <c:v>-9.5356705548491902</c:v>
                </c:pt>
                <c:pt idx="8224">
                  <c:v>-9.4980074117066948</c:v>
                </c:pt>
                <c:pt idx="8225">
                  <c:v>-9.4980075112311511</c:v>
                </c:pt>
                <c:pt idx="8226">
                  <c:v>-9.4980074117169266</c:v>
                </c:pt>
                <c:pt idx="8227">
                  <c:v>-9.4980074117066948</c:v>
                </c:pt>
                <c:pt idx="8228">
                  <c:v>-9.4980075112209192</c:v>
                </c:pt>
                <c:pt idx="8229">
                  <c:v>-9.4980074117169266</c:v>
                </c:pt>
                <c:pt idx="8230">
                  <c:v>-9.4980074117169266</c:v>
                </c:pt>
                <c:pt idx="8231">
                  <c:v>-9.4980074117066948</c:v>
                </c:pt>
                <c:pt idx="8232">
                  <c:v>-9.4980075112209192</c:v>
                </c:pt>
                <c:pt idx="8233">
                  <c:v>-9.4980074117169266</c:v>
                </c:pt>
                <c:pt idx="8234">
                  <c:v>-9.4980074117169266</c:v>
                </c:pt>
                <c:pt idx="8235">
                  <c:v>-9.4980075112209192</c:v>
                </c:pt>
                <c:pt idx="8236">
                  <c:v>-9.4980074117066948</c:v>
                </c:pt>
                <c:pt idx="8237">
                  <c:v>-9.4980074117169266</c:v>
                </c:pt>
                <c:pt idx="8238">
                  <c:v>-9.4980075112311511</c:v>
                </c:pt>
                <c:pt idx="8239">
                  <c:v>-9.4980074117066948</c:v>
                </c:pt>
                <c:pt idx="8240">
                  <c:v>-9.4980074117066948</c:v>
                </c:pt>
                <c:pt idx="8241">
                  <c:v>-9.4980075112311511</c:v>
                </c:pt>
                <c:pt idx="8242">
                  <c:v>-9.4980074117169266</c:v>
                </c:pt>
                <c:pt idx="8243">
                  <c:v>-9.4980074117066948</c:v>
                </c:pt>
                <c:pt idx="8244">
                  <c:v>-9.4980075112209192</c:v>
                </c:pt>
                <c:pt idx="8245">
                  <c:v>-9.4980074117169266</c:v>
                </c:pt>
                <c:pt idx="8246">
                  <c:v>-9.4980074117169266</c:v>
                </c:pt>
                <c:pt idx="8247">
                  <c:v>-9.4980074117066948</c:v>
                </c:pt>
                <c:pt idx="8248">
                  <c:v>-9.4980075112209192</c:v>
                </c:pt>
                <c:pt idx="8249">
                  <c:v>-9.4980074117169266</c:v>
                </c:pt>
                <c:pt idx="8250">
                  <c:v>-9.4980074117169266</c:v>
                </c:pt>
                <c:pt idx="8251">
                  <c:v>-9.4980075112209192</c:v>
                </c:pt>
                <c:pt idx="8252">
                  <c:v>-9.4980074117066948</c:v>
                </c:pt>
                <c:pt idx="8253">
                  <c:v>-9.4980074117169266</c:v>
                </c:pt>
                <c:pt idx="8254">
                  <c:v>-9.4633264593605499</c:v>
                </c:pt>
                <c:pt idx="8255">
                  <c:v>-9.4633263602199236</c:v>
                </c:pt>
                <c:pt idx="8256">
                  <c:v>-9.4633263602096918</c:v>
                </c:pt>
                <c:pt idx="8257">
                  <c:v>-9.4633264593605499</c:v>
                </c:pt>
                <c:pt idx="8258">
                  <c:v>-9.4633263602199236</c:v>
                </c:pt>
                <c:pt idx="8259">
                  <c:v>-9.4633263602096918</c:v>
                </c:pt>
                <c:pt idx="8260">
                  <c:v>-9.4633264593605499</c:v>
                </c:pt>
                <c:pt idx="8261">
                  <c:v>-9.4633263602199236</c:v>
                </c:pt>
                <c:pt idx="8262">
                  <c:v>-9.4633263602096918</c:v>
                </c:pt>
                <c:pt idx="8263">
                  <c:v>-9.4633263602096918</c:v>
                </c:pt>
                <c:pt idx="8264">
                  <c:v>-9.4633264593707818</c:v>
                </c:pt>
                <c:pt idx="8265">
                  <c:v>-9.4633263602096918</c:v>
                </c:pt>
                <c:pt idx="8266">
                  <c:v>-9.4633263602096918</c:v>
                </c:pt>
                <c:pt idx="8267">
                  <c:v>-9.4633264593707818</c:v>
                </c:pt>
                <c:pt idx="8268">
                  <c:v>-9.4633263602096918</c:v>
                </c:pt>
                <c:pt idx="8269">
                  <c:v>-9.4633263602096918</c:v>
                </c:pt>
                <c:pt idx="8270">
                  <c:v>-9.4633264593707818</c:v>
                </c:pt>
                <c:pt idx="8271">
                  <c:v>-9.4633263602096918</c:v>
                </c:pt>
                <c:pt idx="8272">
                  <c:v>-9.4633263602096918</c:v>
                </c:pt>
                <c:pt idx="8273">
                  <c:v>-9.4633264593707818</c:v>
                </c:pt>
                <c:pt idx="8274">
                  <c:v>-9.4633263602096918</c:v>
                </c:pt>
                <c:pt idx="8275">
                  <c:v>-9.4633263602096918</c:v>
                </c:pt>
                <c:pt idx="8276">
                  <c:v>-9.4633263602199236</c:v>
                </c:pt>
                <c:pt idx="8277">
                  <c:v>-9.4633264593605499</c:v>
                </c:pt>
                <c:pt idx="8278">
                  <c:v>-9.4633263602096918</c:v>
                </c:pt>
                <c:pt idx="8279">
                  <c:v>-9.4633263602199236</c:v>
                </c:pt>
                <c:pt idx="8280">
                  <c:v>-9.4633264593605499</c:v>
                </c:pt>
                <c:pt idx="8281">
                  <c:v>-9.4633263602096918</c:v>
                </c:pt>
                <c:pt idx="8282">
                  <c:v>-9.4633263602199236</c:v>
                </c:pt>
                <c:pt idx="8283">
                  <c:v>-9.4633264593605499</c:v>
                </c:pt>
                <c:pt idx="8284">
                  <c:v>-9.4330374327951123</c:v>
                </c:pt>
                <c:pt idx="8285">
                  <c:v>-9.4330374327848805</c:v>
                </c:pt>
                <c:pt idx="8286">
                  <c:v>-9.4330375316286208</c:v>
                </c:pt>
                <c:pt idx="8287">
                  <c:v>-9.4330374327848805</c:v>
                </c:pt>
                <c:pt idx="8288">
                  <c:v>-9.4330374327951123</c:v>
                </c:pt>
                <c:pt idx="8289">
                  <c:v>-9.433037531618389</c:v>
                </c:pt>
                <c:pt idx="8290">
                  <c:v>-9.4330374327951123</c:v>
                </c:pt>
                <c:pt idx="8291">
                  <c:v>-9.4330374327951123</c:v>
                </c:pt>
                <c:pt idx="8292">
                  <c:v>-9.4330374327848805</c:v>
                </c:pt>
                <c:pt idx="8293">
                  <c:v>-9.4330375316286208</c:v>
                </c:pt>
                <c:pt idx="8294">
                  <c:v>-9.4330374327848805</c:v>
                </c:pt>
                <c:pt idx="8295">
                  <c:v>-9.4330374327951123</c:v>
                </c:pt>
                <c:pt idx="8296">
                  <c:v>-9.433037531618389</c:v>
                </c:pt>
                <c:pt idx="8297">
                  <c:v>-9.4330374327951123</c:v>
                </c:pt>
                <c:pt idx="8298">
                  <c:v>-9.4330374327848805</c:v>
                </c:pt>
                <c:pt idx="8299">
                  <c:v>-9.4330375316286208</c:v>
                </c:pt>
                <c:pt idx="8300">
                  <c:v>-9.4330374327951123</c:v>
                </c:pt>
                <c:pt idx="8301">
                  <c:v>-9.4330374327848805</c:v>
                </c:pt>
                <c:pt idx="8302">
                  <c:v>-9.4330375316286208</c:v>
                </c:pt>
                <c:pt idx="8303">
                  <c:v>-9.4330374327848805</c:v>
                </c:pt>
                <c:pt idx="8304">
                  <c:v>-9.4330374327951123</c:v>
                </c:pt>
                <c:pt idx="8305">
                  <c:v>-9.433037531618389</c:v>
                </c:pt>
                <c:pt idx="8306">
                  <c:v>-9.4330374327951123</c:v>
                </c:pt>
                <c:pt idx="8307">
                  <c:v>-9.4330374327951123</c:v>
                </c:pt>
                <c:pt idx="8308">
                  <c:v>-9.4330374327848805</c:v>
                </c:pt>
                <c:pt idx="8309">
                  <c:v>-9.4330375316286208</c:v>
                </c:pt>
                <c:pt idx="8310">
                  <c:v>-9.4330374327848805</c:v>
                </c:pt>
                <c:pt idx="8311">
                  <c:v>-9.4330374327951123</c:v>
                </c:pt>
                <c:pt idx="8312">
                  <c:v>-9.433037531618389</c:v>
                </c:pt>
                <c:pt idx="8313">
                  <c:v>-9.4330374327951123</c:v>
                </c:pt>
                <c:pt idx="8314">
                  <c:v>-9.4052669871998873</c:v>
                </c:pt>
                <c:pt idx="8315">
                  <c:v>-9.4052670857424339</c:v>
                </c:pt>
                <c:pt idx="8316">
                  <c:v>-9.4052669871998873</c:v>
                </c:pt>
                <c:pt idx="8317">
                  <c:v>-9.4052669871998873</c:v>
                </c:pt>
                <c:pt idx="8318">
                  <c:v>-9.4052670857424339</c:v>
                </c:pt>
                <c:pt idx="8319">
                  <c:v>-9.4052669871998873</c:v>
                </c:pt>
                <c:pt idx="8320">
                  <c:v>-9.4052669871998873</c:v>
                </c:pt>
                <c:pt idx="8321">
                  <c:v>-9.4052669871998873</c:v>
                </c:pt>
                <c:pt idx="8322">
                  <c:v>-9.4052670857424339</c:v>
                </c:pt>
                <c:pt idx="8323">
                  <c:v>-9.4052669871998873</c:v>
                </c:pt>
                <c:pt idx="8324">
                  <c:v>-9.4052669871998873</c:v>
                </c:pt>
                <c:pt idx="8325">
                  <c:v>-9.4052670857424339</c:v>
                </c:pt>
                <c:pt idx="8326">
                  <c:v>-9.4052669871998873</c:v>
                </c:pt>
                <c:pt idx="8327">
                  <c:v>-9.4052669871998873</c:v>
                </c:pt>
                <c:pt idx="8328">
                  <c:v>-9.4052670857424339</c:v>
                </c:pt>
                <c:pt idx="8329">
                  <c:v>-9.4052669871896555</c:v>
                </c:pt>
                <c:pt idx="8330">
                  <c:v>-9.4052669871998873</c:v>
                </c:pt>
                <c:pt idx="8331">
                  <c:v>-9.4052670857424339</c:v>
                </c:pt>
                <c:pt idx="8332">
                  <c:v>-9.4052669871998873</c:v>
                </c:pt>
                <c:pt idx="8333">
                  <c:v>-9.4052669871998873</c:v>
                </c:pt>
                <c:pt idx="8334">
                  <c:v>-9.4052670857424339</c:v>
                </c:pt>
                <c:pt idx="8335">
                  <c:v>-9.4052669871998873</c:v>
                </c:pt>
                <c:pt idx="8336">
                  <c:v>-9.4052669871998873</c:v>
                </c:pt>
                <c:pt idx="8337">
                  <c:v>-9.4052669871998873</c:v>
                </c:pt>
                <c:pt idx="8338">
                  <c:v>-9.4052670857424339</c:v>
                </c:pt>
                <c:pt idx="8339">
                  <c:v>-9.4052669871998873</c:v>
                </c:pt>
                <c:pt idx="8340">
                  <c:v>-9.4052669871998873</c:v>
                </c:pt>
                <c:pt idx="8341">
                  <c:v>-9.4052670857424339</c:v>
                </c:pt>
                <c:pt idx="8342">
                  <c:v>-9.4052669871998873</c:v>
                </c:pt>
                <c:pt idx="8343">
                  <c:v>-9.4052669871998873</c:v>
                </c:pt>
                <c:pt idx="8344">
                  <c:v>-9.3790595765992446</c:v>
                </c:pt>
                <c:pt idx="8345">
                  <c:v>-9.3790594783415155</c:v>
                </c:pt>
                <c:pt idx="8346">
                  <c:v>-9.3790594783312837</c:v>
                </c:pt>
                <c:pt idx="8347">
                  <c:v>-9.3790595765992446</c:v>
                </c:pt>
                <c:pt idx="8348">
                  <c:v>-9.3790594783312837</c:v>
                </c:pt>
                <c:pt idx="8349">
                  <c:v>-9.3790594783415155</c:v>
                </c:pt>
                <c:pt idx="8350">
                  <c:v>-9.3790595765992446</c:v>
                </c:pt>
                <c:pt idx="8351">
                  <c:v>-9.3790594783312837</c:v>
                </c:pt>
                <c:pt idx="8352">
                  <c:v>-9.3790594783312837</c:v>
                </c:pt>
                <c:pt idx="8353">
                  <c:v>-9.3790594783415155</c:v>
                </c:pt>
                <c:pt idx="8354">
                  <c:v>-9.3790595765992446</c:v>
                </c:pt>
                <c:pt idx="8355">
                  <c:v>-9.3790594783312837</c:v>
                </c:pt>
                <c:pt idx="8356">
                  <c:v>-9.3790594783312837</c:v>
                </c:pt>
                <c:pt idx="8357">
                  <c:v>-9.3790595766094764</c:v>
                </c:pt>
                <c:pt idx="8358">
                  <c:v>-9.3790594783312837</c:v>
                </c:pt>
                <c:pt idx="8359">
                  <c:v>-9.3790594783312837</c:v>
                </c:pt>
                <c:pt idx="8360">
                  <c:v>-9.3790595766094764</c:v>
                </c:pt>
                <c:pt idx="8361">
                  <c:v>-9.3790594783312837</c:v>
                </c:pt>
                <c:pt idx="8362">
                  <c:v>-9.3790594783312837</c:v>
                </c:pt>
                <c:pt idx="8363">
                  <c:v>-9.3790595765992446</c:v>
                </c:pt>
                <c:pt idx="8364">
                  <c:v>-9.3790594783415155</c:v>
                </c:pt>
                <c:pt idx="8365">
                  <c:v>-9.3790594783312837</c:v>
                </c:pt>
                <c:pt idx="8366">
                  <c:v>-9.3790594783312837</c:v>
                </c:pt>
                <c:pt idx="8367">
                  <c:v>-9.3790595765992446</c:v>
                </c:pt>
                <c:pt idx="8368">
                  <c:v>-9.3790594783415155</c:v>
                </c:pt>
                <c:pt idx="8369">
                  <c:v>-9.3790594783312837</c:v>
                </c:pt>
                <c:pt idx="8370">
                  <c:v>-9.3790595765992446</c:v>
                </c:pt>
                <c:pt idx="8371">
                  <c:v>-9.3790594783312837</c:v>
                </c:pt>
                <c:pt idx="8372">
                  <c:v>-9.3790594783415155</c:v>
                </c:pt>
                <c:pt idx="8373">
                  <c:v>-9.3790595765992446</c:v>
                </c:pt>
                <c:pt idx="8374">
                  <c:v>-9.3544967697366559</c:v>
                </c:pt>
                <c:pt idx="8375">
                  <c:v>-9.3544967697264241</c:v>
                </c:pt>
                <c:pt idx="8376">
                  <c:v>-9.3544968677472635</c:v>
                </c:pt>
                <c:pt idx="8377">
                  <c:v>-9.3544967697264241</c:v>
                </c:pt>
                <c:pt idx="8378">
                  <c:v>-9.3544967697366559</c:v>
                </c:pt>
                <c:pt idx="8379">
                  <c:v>-9.3544968677472635</c:v>
                </c:pt>
                <c:pt idx="8380">
                  <c:v>-9.3544967697264241</c:v>
                </c:pt>
                <c:pt idx="8381">
                  <c:v>-9.3544967697366559</c:v>
                </c:pt>
                <c:pt idx="8382">
                  <c:v>-9.3544967697264241</c:v>
                </c:pt>
                <c:pt idx="8383">
                  <c:v>-9.3544968677472635</c:v>
                </c:pt>
                <c:pt idx="8384">
                  <c:v>-9.3544967697366559</c:v>
                </c:pt>
                <c:pt idx="8385">
                  <c:v>-9.3544967697264241</c:v>
                </c:pt>
                <c:pt idx="8386">
                  <c:v>-9.3544968677472635</c:v>
                </c:pt>
                <c:pt idx="8387">
                  <c:v>-9.3544967697264241</c:v>
                </c:pt>
                <c:pt idx="8388">
                  <c:v>-9.3544967697366559</c:v>
                </c:pt>
                <c:pt idx="8389">
                  <c:v>-9.3544968677472635</c:v>
                </c:pt>
                <c:pt idx="8390">
                  <c:v>-9.3544967697264241</c:v>
                </c:pt>
                <c:pt idx="8391">
                  <c:v>-9.3544967697366559</c:v>
                </c:pt>
                <c:pt idx="8392">
                  <c:v>-9.3544968677370317</c:v>
                </c:pt>
                <c:pt idx="8393">
                  <c:v>-9.3544967697366559</c:v>
                </c:pt>
                <c:pt idx="8394">
                  <c:v>-9.3544967697366559</c:v>
                </c:pt>
                <c:pt idx="8395">
                  <c:v>-9.3544968677370317</c:v>
                </c:pt>
                <c:pt idx="8396">
                  <c:v>-9.3544967697366559</c:v>
                </c:pt>
                <c:pt idx="8397">
                  <c:v>-9.3544967697264241</c:v>
                </c:pt>
                <c:pt idx="8398">
                  <c:v>-9.3544967697366559</c:v>
                </c:pt>
                <c:pt idx="8399">
                  <c:v>-9.3544968677472635</c:v>
                </c:pt>
                <c:pt idx="8400">
                  <c:v>-9.3544967697264241</c:v>
                </c:pt>
                <c:pt idx="8401">
                  <c:v>-9.3544967697366559</c:v>
                </c:pt>
                <c:pt idx="8402">
                  <c:v>-9.3544968677370317</c:v>
                </c:pt>
                <c:pt idx="8403">
                  <c:v>-9.3544967697366559</c:v>
                </c:pt>
                <c:pt idx="8404">
                  <c:v>-9.3220599636081136</c:v>
                </c:pt>
                <c:pt idx="8405">
                  <c:v>-9.3220600612788704</c:v>
                </c:pt>
                <c:pt idx="8406">
                  <c:v>-9.3220599636081136</c:v>
                </c:pt>
                <c:pt idx="8407">
                  <c:v>-9.3220599636081136</c:v>
                </c:pt>
                <c:pt idx="8408">
                  <c:v>-9.3220600612788704</c:v>
                </c:pt>
                <c:pt idx="8409">
                  <c:v>-9.3220599636081136</c:v>
                </c:pt>
                <c:pt idx="8410">
                  <c:v>-9.3220599636081136</c:v>
                </c:pt>
                <c:pt idx="8411">
                  <c:v>-9.3220599636081136</c:v>
                </c:pt>
                <c:pt idx="8412">
                  <c:v>-9.3220600612788704</c:v>
                </c:pt>
                <c:pt idx="8413">
                  <c:v>-9.3220599636081136</c:v>
                </c:pt>
                <c:pt idx="8414">
                  <c:v>-9.3220599636081136</c:v>
                </c:pt>
                <c:pt idx="8415">
                  <c:v>-9.3220600612788704</c:v>
                </c:pt>
                <c:pt idx="8416">
                  <c:v>-9.3220599636081136</c:v>
                </c:pt>
                <c:pt idx="8417">
                  <c:v>-9.3220599636081136</c:v>
                </c:pt>
                <c:pt idx="8418">
                  <c:v>-9.3220600612891023</c:v>
                </c:pt>
                <c:pt idx="8419">
                  <c:v>-9.3220599636081136</c:v>
                </c:pt>
                <c:pt idx="8420">
                  <c:v>-9.3220599636081136</c:v>
                </c:pt>
                <c:pt idx="8421">
                  <c:v>-9.3220600612788704</c:v>
                </c:pt>
                <c:pt idx="8422">
                  <c:v>-9.3220599636081136</c:v>
                </c:pt>
                <c:pt idx="8423">
                  <c:v>-9.3220599636081136</c:v>
                </c:pt>
                <c:pt idx="8424">
                  <c:v>-9.3220600612788704</c:v>
                </c:pt>
                <c:pt idx="8425">
                  <c:v>-9.3220599636081136</c:v>
                </c:pt>
                <c:pt idx="8426">
                  <c:v>-9.3220599636081136</c:v>
                </c:pt>
                <c:pt idx="8427">
                  <c:v>-9.3220599636081136</c:v>
                </c:pt>
                <c:pt idx="8428">
                  <c:v>-9.3220600612788704</c:v>
                </c:pt>
                <c:pt idx="8429">
                  <c:v>-9.3220599636081136</c:v>
                </c:pt>
                <c:pt idx="8430">
                  <c:v>-9.3220599636081136</c:v>
                </c:pt>
                <c:pt idx="8431">
                  <c:v>-9.3220600612788704</c:v>
                </c:pt>
                <c:pt idx="8432">
                  <c:v>-9.3220599636081136</c:v>
                </c:pt>
                <c:pt idx="8433">
                  <c:v>-9.3220599636081136</c:v>
                </c:pt>
                <c:pt idx="8434">
                  <c:v>-9.2786574117443941</c:v>
                </c:pt>
                <c:pt idx="8435">
                  <c:v>-9.2786573145386164</c:v>
                </c:pt>
                <c:pt idx="8436">
                  <c:v>-9.2786573145283846</c:v>
                </c:pt>
                <c:pt idx="8437">
                  <c:v>-9.2786574117546259</c:v>
                </c:pt>
                <c:pt idx="8438">
                  <c:v>-9.2786573145283846</c:v>
                </c:pt>
                <c:pt idx="8439">
                  <c:v>-9.2786573145386164</c:v>
                </c:pt>
                <c:pt idx="8440">
                  <c:v>-9.2786574117443941</c:v>
                </c:pt>
                <c:pt idx="8441">
                  <c:v>-9.2786573145386164</c:v>
                </c:pt>
                <c:pt idx="8442">
                  <c:v>-9.2786573145283846</c:v>
                </c:pt>
                <c:pt idx="8443">
                  <c:v>-9.2786573145386164</c:v>
                </c:pt>
                <c:pt idx="8444">
                  <c:v>-9.2786574117443941</c:v>
                </c:pt>
                <c:pt idx="8445">
                  <c:v>-9.2786573145386164</c:v>
                </c:pt>
                <c:pt idx="8446">
                  <c:v>-9.2786573145283846</c:v>
                </c:pt>
                <c:pt idx="8447">
                  <c:v>-9.2786574117546259</c:v>
                </c:pt>
                <c:pt idx="8448">
                  <c:v>-9.2786573145283846</c:v>
                </c:pt>
                <c:pt idx="8449">
                  <c:v>-9.2786573145283846</c:v>
                </c:pt>
                <c:pt idx="8450">
                  <c:v>-9.2786574117546259</c:v>
                </c:pt>
                <c:pt idx="8451">
                  <c:v>-9.2786573145283846</c:v>
                </c:pt>
                <c:pt idx="8452">
                  <c:v>-9.2786573145386164</c:v>
                </c:pt>
                <c:pt idx="8453">
                  <c:v>-9.2786574117443941</c:v>
                </c:pt>
                <c:pt idx="8454">
                  <c:v>-9.2786573145386164</c:v>
                </c:pt>
                <c:pt idx="8455">
                  <c:v>-9.2786573145283846</c:v>
                </c:pt>
                <c:pt idx="8456">
                  <c:v>-9.2786573145386164</c:v>
                </c:pt>
                <c:pt idx="8457">
                  <c:v>-9.2786574117443941</c:v>
                </c:pt>
                <c:pt idx="8458">
                  <c:v>-9.2786573145386164</c:v>
                </c:pt>
                <c:pt idx="8459">
                  <c:v>-9.2786573145283846</c:v>
                </c:pt>
                <c:pt idx="8460">
                  <c:v>-9.2786574117546259</c:v>
                </c:pt>
                <c:pt idx="8461">
                  <c:v>-9.2786573145283846</c:v>
                </c:pt>
                <c:pt idx="8462">
                  <c:v>-9.2786573145386164</c:v>
                </c:pt>
                <c:pt idx="8463">
                  <c:v>-9.2786574117443941</c:v>
                </c:pt>
                <c:pt idx="8464">
                  <c:v>-9.226732140490542</c:v>
                </c:pt>
                <c:pt idx="8465">
                  <c:v>-9.2267321405007738</c:v>
                </c:pt>
                <c:pt idx="8466">
                  <c:v>-9.226732237162512</c:v>
                </c:pt>
                <c:pt idx="8467">
                  <c:v>-9.226732140490542</c:v>
                </c:pt>
                <c:pt idx="8468">
                  <c:v>-9.2267321405007738</c:v>
                </c:pt>
                <c:pt idx="8469">
                  <c:v>-9.226732237162512</c:v>
                </c:pt>
                <c:pt idx="8470">
                  <c:v>-9.226732140490542</c:v>
                </c:pt>
                <c:pt idx="8471">
                  <c:v>-9.2267321405007738</c:v>
                </c:pt>
                <c:pt idx="8472">
                  <c:v>-9.226732140490542</c:v>
                </c:pt>
                <c:pt idx="8473">
                  <c:v>-9.226732237162512</c:v>
                </c:pt>
                <c:pt idx="8474">
                  <c:v>-9.2267321405007738</c:v>
                </c:pt>
                <c:pt idx="8475">
                  <c:v>-9.226732140490542</c:v>
                </c:pt>
                <c:pt idx="8476">
                  <c:v>-9.226732237162512</c:v>
                </c:pt>
                <c:pt idx="8477">
                  <c:v>-9.2267321405007738</c:v>
                </c:pt>
                <c:pt idx="8478">
                  <c:v>-9.226732140490542</c:v>
                </c:pt>
                <c:pt idx="8479">
                  <c:v>-9.226732237162512</c:v>
                </c:pt>
                <c:pt idx="8480">
                  <c:v>-9.2267321405007738</c:v>
                </c:pt>
                <c:pt idx="8481">
                  <c:v>-9.226732140490542</c:v>
                </c:pt>
                <c:pt idx="8482">
                  <c:v>-9.226732237162512</c:v>
                </c:pt>
                <c:pt idx="8483">
                  <c:v>-9.2267321405007738</c:v>
                </c:pt>
                <c:pt idx="8484">
                  <c:v>-9.226732140490542</c:v>
                </c:pt>
                <c:pt idx="8485">
                  <c:v>-9.226732237162512</c:v>
                </c:pt>
                <c:pt idx="8486">
                  <c:v>-9.2267321405007738</c:v>
                </c:pt>
                <c:pt idx="8487">
                  <c:v>-9.226732140490542</c:v>
                </c:pt>
                <c:pt idx="8488">
                  <c:v>-9.226732140490542</c:v>
                </c:pt>
                <c:pt idx="8489">
                  <c:v>-9.2267322371727438</c:v>
                </c:pt>
                <c:pt idx="8490">
                  <c:v>-9.226732140490542</c:v>
                </c:pt>
                <c:pt idx="8491">
                  <c:v>-9.226732140490542</c:v>
                </c:pt>
                <c:pt idx="8492">
                  <c:v>-9.2267322371727438</c:v>
                </c:pt>
                <c:pt idx="8493">
                  <c:v>-9.226732140490542</c:v>
                </c:pt>
                <c:pt idx="8494">
                  <c:v>-9.1716200477175462</c:v>
                </c:pt>
                <c:pt idx="8495">
                  <c:v>-9.171620143801853</c:v>
                </c:pt>
                <c:pt idx="8496">
                  <c:v>-9.1716200477175462</c:v>
                </c:pt>
                <c:pt idx="8497">
                  <c:v>-9.1716200477073144</c:v>
                </c:pt>
                <c:pt idx="8498">
                  <c:v>-9.1716201438120848</c:v>
                </c:pt>
                <c:pt idx="8499">
                  <c:v>-9.1716200477175462</c:v>
                </c:pt>
                <c:pt idx="8500">
                  <c:v>-9.1716200477073144</c:v>
                </c:pt>
                <c:pt idx="8501">
                  <c:v>-9.1716200477175462</c:v>
                </c:pt>
                <c:pt idx="8502">
                  <c:v>-9.171620143801853</c:v>
                </c:pt>
                <c:pt idx="8503">
                  <c:v>-9.1716200477175462</c:v>
                </c:pt>
                <c:pt idx="8504">
                  <c:v>-9.1716200477175462</c:v>
                </c:pt>
                <c:pt idx="8505">
                  <c:v>-9.171620143801853</c:v>
                </c:pt>
                <c:pt idx="8506">
                  <c:v>-9.1716200477175462</c:v>
                </c:pt>
                <c:pt idx="8507">
                  <c:v>-9.1716200477073144</c:v>
                </c:pt>
                <c:pt idx="8508">
                  <c:v>-9.1716201438120848</c:v>
                </c:pt>
                <c:pt idx="8509">
                  <c:v>-9.1716200477175462</c:v>
                </c:pt>
                <c:pt idx="8510">
                  <c:v>-9.1716200477073144</c:v>
                </c:pt>
                <c:pt idx="8511">
                  <c:v>-9.1716201438120848</c:v>
                </c:pt>
                <c:pt idx="8512">
                  <c:v>-9.1716200477073144</c:v>
                </c:pt>
                <c:pt idx="8513">
                  <c:v>-9.1716200477175462</c:v>
                </c:pt>
                <c:pt idx="8514">
                  <c:v>-9.1716201438120848</c:v>
                </c:pt>
                <c:pt idx="8515">
                  <c:v>-9.1716200477073144</c:v>
                </c:pt>
                <c:pt idx="8516">
                  <c:v>-9.1716200477175462</c:v>
                </c:pt>
                <c:pt idx="8517">
                  <c:v>-9.1716200477073144</c:v>
                </c:pt>
                <c:pt idx="8518">
                  <c:v>-9.1716201438120848</c:v>
                </c:pt>
                <c:pt idx="8519">
                  <c:v>-9.1716200477175462</c:v>
                </c:pt>
                <c:pt idx="8520">
                  <c:v>-9.1716200477073144</c:v>
                </c:pt>
                <c:pt idx="8521">
                  <c:v>-9.1716201438120848</c:v>
                </c:pt>
                <c:pt idx="8522">
                  <c:v>-9.1716200477073144</c:v>
                </c:pt>
                <c:pt idx="8523">
                  <c:v>-9.1716200477175462</c:v>
                </c:pt>
                <c:pt idx="8524">
                  <c:v>-9.1133739801455125</c:v>
                </c:pt>
                <c:pt idx="8525">
                  <c:v>-9.1133738846714714</c:v>
                </c:pt>
                <c:pt idx="8526">
                  <c:v>-9.1133738846612395</c:v>
                </c:pt>
                <c:pt idx="8527">
                  <c:v>-9.1133739801455125</c:v>
                </c:pt>
                <c:pt idx="8528">
                  <c:v>-9.1133738846714714</c:v>
                </c:pt>
                <c:pt idx="8529">
                  <c:v>-9.1133738846612395</c:v>
                </c:pt>
                <c:pt idx="8530">
                  <c:v>-9.1133739801455125</c:v>
                </c:pt>
                <c:pt idx="8531">
                  <c:v>-9.1133738846714714</c:v>
                </c:pt>
                <c:pt idx="8532">
                  <c:v>-9.1133738846612395</c:v>
                </c:pt>
                <c:pt idx="8533">
                  <c:v>-9.1133738846612395</c:v>
                </c:pt>
                <c:pt idx="8534">
                  <c:v>-9.1133739801557443</c:v>
                </c:pt>
                <c:pt idx="8535">
                  <c:v>-9.1133738846612395</c:v>
                </c:pt>
                <c:pt idx="8536">
                  <c:v>-9.1133738846612395</c:v>
                </c:pt>
                <c:pt idx="8537">
                  <c:v>-9.1133739801557443</c:v>
                </c:pt>
                <c:pt idx="8538">
                  <c:v>-9.1133738846612395</c:v>
                </c:pt>
                <c:pt idx="8539">
                  <c:v>-9.1133738846612395</c:v>
                </c:pt>
                <c:pt idx="8540">
                  <c:v>-9.1133739801557443</c:v>
                </c:pt>
                <c:pt idx="8541">
                  <c:v>-9.1133738846612395</c:v>
                </c:pt>
                <c:pt idx="8542">
                  <c:v>-9.1133738846612395</c:v>
                </c:pt>
                <c:pt idx="8543">
                  <c:v>-9.1133739801557443</c:v>
                </c:pt>
                <c:pt idx="8544">
                  <c:v>-9.1133738846612395</c:v>
                </c:pt>
                <c:pt idx="8545">
                  <c:v>-9.1133738846612395</c:v>
                </c:pt>
                <c:pt idx="8546">
                  <c:v>-9.1133738846714714</c:v>
                </c:pt>
                <c:pt idx="8547">
                  <c:v>-9.1133739801455125</c:v>
                </c:pt>
                <c:pt idx="8548">
                  <c:v>-9.1133738846612395</c:v>
                </c:pt>
                <c:pt idx="8549">
                  <c:v>-9.1133738846714714</c:v>
                </c:pt>
                <c:pt idx="8550">
                  <c:v>-9.1133739801455125</c:v>
                </c:pt>
                <c:pt idx="8551">
                  <c:v>-9.1133738846612395</c:v>
                </c:pt>
                <c:pt idx="8552">
                  <c:v>-9.1133738846714714</c:v>
                </c:pt>
                <c:pt idx="8553">
                  <c:v>-9.1133739801455125</c:v>
                </c:pt>
                <c:pt idx="8554">
                  <c:v>-9.0537802093456339</c:v>
                </c:pt>
                <c:pt idx="8555">
                  <c:v>-9.0537802093456339</c:v>
                </c:pt>
                <c:pt idx="8556">
                  <c:v>-9.0537803042055209</c:v>
                </c:pt>
                <c:pt idx="8557">
                  <c:v>-9.0537802093354021</c:v>
                </c:pt>
                <c:pt idx="8558">
                  <c:v>-9.0537802093456339</c:v>
                </c:pt>
                <c:pt idx="8559">
                  <c:v>-9.0537803042055209</c:v>
                </c:pt>
                <c:pt idx="8560">
                  <c:v>-9.0537802093456339</c:v>
                </c:pt>
                <c:pt idx="8561">
                  <c:v>-9.0537802093456339</c:v>
                </c:pt>
                <c:pt idx="8562">
                  <c:v>-9.0537802093354021</c:v>
                </c:pt>
                <c:pt idx="8563">
                  <c:v>-9.0537803042055209</c:v>
                </c:pt>
                <c:pt idx="8564">
                  <c:v>-9.0537802093456339</c:v>
                </c:pt>
                <c:pt idx="8565">
                  <c:v>-9.0537802093456339</c:v>
                </c:pt>
                <c:pt idx="8566">
                  <c:v>-9.0537803042055209</c:v>
                </c:pt>
                <c:pt idx="8567">
                  <c:v>-9.0537802093456339</c:v>
                </c:pt>
                <c:pt idx="8568">
                  <c:v>-9.0537802093456339</c:v>
                </c:pt>
                <c:pt idx="8569">
                  <c:v>-9.0537803041952891</c:v>
                </c:pt>
                <c:pt idx="8570">
                  <c:v>-9.0537802093456339</c:v>
                </c:pt>
                <c:pt idx="8571">
                  <c:v>-9.0537802093456339</c:v>
                </c:pt>
                <c:pt idx="8572">
                  <c:v>-9.0537803042055209</c:v>
                </c:pt>
                <c:pt idx="8573">
                  <c:v>-9.0537802093456339</c:v>
                </c:pt>
                <c:pt idx="8574">
                  <c:v>-9.0537802093354021</c:v>
                </c:pt>
                <c:pt idx="8575">
                  <c:v>-9.0537803042055209</c:v>
                </c:pt>
                <c:pt idx="8576">
                  <c:v>-9.0537802093456339</c:v>
                </c:pt>
                <c:pt idx="8577">
                  <c:v>-9.0537802093456339</c:v>
                </c:pt>
                <c:pt idx="8578">
                  <c:v>-9.0537802093456339</c:v>
                </c:pt>
                <c:pt idx="8579">
                  <c:v>-9.0537803042055209</c:v>
                </c:pt>
                <c:pt idx="8580">
                  <c:v>-9.0537802093456339</c:v>
                </c:pt>
                <c:pt idx="8581">
                  <c:v>-9.0537802093354021</c:v>
                </c:pt>
                <c:pt idx="8582">
                  <c:v>-9.0537803042055209</c:v>
                </c:pt>
                <c:pt idx="8583">
                  <c:v>-9.0537802093456339</c:v>
                </c:pt>
                <c:pt idx="8584">
                  <c:v>-8.9926440107368428</c:v>
                </c:pt>
                <c:pt idx="8585">
                  <c:v>-8.9926441049459509</c:v>
                </c:pt>
                <c:pt idx="8586">
                  <c:v>-8.9926440107368428</c:v>
                </c:pt>
                <c:pt idx="8587">
                  <c:v>-8.992644010726611</c:v>
                </c:pt>
                <c:pt idx="8588">
                  <c:v>-8.9926441049561827</c:v>
                </c:pt>
                <c:pt idx="8589">
                  <c:v>-8.992644010726611</c:v>
                </c:pt>
                <c:pt idx="8590">
                  <c:v>-8.9926440107368428</c:v>
                </c:pt>
                <c:pt idx="8591">
                  <c:v>-8.9926440107368428</c:v>
                </c:pt>
                <c:pt idx="8592">
                  <c:v>-8.9926441049459509</c:v>
                </c:pt>
                <c:pt idx="8593">
                  <c:v>-8.9926440107368428</c:v>
                </c:pt>
                <c:pt idx="8594">
                  <c:v>-8.992644010726611</c:v>
                </c:pt>
                <c:pt idx="8595">
                  <c:v>-8.9926441049561827</c:v>
                </c:pt>
                <c:pt idx="8596">
                  <c:v>-8.992644010726611</c:v>
                </c:pt>
                <c:pt idx="8597">
                  <c:v>-8.9926440107368428</c:v>
                </c:pt>
                <c:pt idx="8598">
                  <c:v>-8.9926441049459509</c:v>
                </c:pt>
                <c:pt idx="8599">
                  <c:v>-8.9926440107368428</c:v>
                </c:pt>
                <c:pt idx="8600">
                  <c:v>-8.9926440107368428</c:v>
                </c:pt>
                <c:pt idx="8601">
                  <c:v>-8.9926441049459509</c:v>
                </c:pt>
                <c:pt idx="8602">
                  <c:v>-8.9926440107368428</c:v>
                </c:pt>
                <c:pt idx="8603">
                  <c:v>-8.992644010726611</c:v>
                </c:pt>
                <c:pt idx="8604">
                  <c:v>-8.9926441049561827</c:v>
                </c:pt>
                <c:pt idx="8605">
                  <c:v>-8.992644010726611</c:v>
                </c:pt>
                <c:pt idx="8606">
                  <c:v>-8.9926440107368428</c:v>
                </c:pt>
                <c:pt idx="8607">
                  <c:v>-8.9926440107368428</c:v>
                </c:pt>
                <c:pt idx="8608">
                  <c:v>-8.9926441049459509</c:v>
                </c:pt>
                <c:pt idx="8609">
                  <c:v>-8.9926440107368428</c:v>
                </c:pt>
                <c:pt idx="8610">
                  <c:v>-8.992644010726611</c:v>
                </c:pt>
                <c:pt idx="8611">
                  <c:v>-8.9926441049561827</c:v>
                </c:pt>
                <c:pt idx="8612">
                  <c:v>-8.992644010726611</c:v>
                </c:pt>
                <c:pt idx="8613">
                  <c:v>-8.9926440107368428</c:v>
                </c:pt>
                <c:pt idx="8614">
                  <c:v>-8.9259747264784757</c:v>
                </c:pt>
                <c:pt idx="8615">
                  <c:v>-8.925974632967888</c:v>
                </c:pt>
                <c:pt idx="8616">
                  <c:v>-8.9259746329576561</c:v>
                </c:pt>
                <c:pt idx="8617">
                  <c:v>-8.9259747264887075</c:v>
                </c:pt>
                <c:pt idx="8618">
                  <c:v>-8.9259746329576561</c:v>
                </c:pt>
                <c:pt idx="8619">
                  <c:v>-8.925974632967888</c:v>
                </c:pt>
                <c:pt idx="8620">
                  <c:v>-8.9259747264784757</c:v>
                </c:pt>
                <c:pt idx="8621">
                  <c:v>-8.9259746329576561</c:v>
                </c:pt>
                <c:pt idx="8622">
                  <c:v>-8.925974632967888</c:v>
                </c:pt>
                <c:pt idx="8623">
                  <c:v>-8.9259746329576561</c:v>
                </c:pt>
                <c:pt idx="8624">
                  <c:v>-8.9259747264887075</c:v>
                </c:pt>
                <c:pt idx="8625">
                  <c:v>-8.9259746329576561</c:v>
                </c:pt>
                <c:pt idx="8626">
                  <c:v>-8.925974632967888</c:v>
                </c:pt>
                <c:pt idx="8627">
                  <c:v>-8.9259747264784757</c:v>
                </c:pt>
                <c:pt idx="8628">
                  <c:v>-8.925974632967888</c:v>
                </c:pt>
                <c:pt idx="8629">
                  <c:v>-8.9259746329576561</c:v>
                </c:pt>
                <c:pt idx="8630">
                  <c:v>-8.9259747264784757</c:v>
                </c:pt>
                <c:pt idx="8631">
                  <c:v>-8.925974632967888</c:v>
                </c:pt>
                <c:pt idx="8632">
                  <c:v>-8.9259746329576561</c:v>
                </c:pt>
                <c:pt idx="8633">
                  <c:v>-8.9259747264887075</c:v>
                </c:pt>
                <c:pt idx="8634">
                  <c:v>-8.9259746329576561</c:v>
                </c:pt>
                <c:pt idx="8635">
                  <c:v>-8.925974632967888</c:v>
                </c:pt>
                <c:pt idx="8636">
                  <c:v>-8.9259746329576561</c:v>
                </c:pt>
                <c:pt idx="8637">
                  <c:v>-8.9259747264784757</c:v>
                </c:pt>
                <c:pt idx="8638">
                  <c:v>-8.925974632967888</c:v>
                </c:pt>
                <c:pt idx="8639">
                  <c:v>-8.9259746329576561</c:v>
                </c:pt>
                <c:pt idx="8640">
                  <c:v>-8.9259747264887075</c:v>
                </c:pt>
                <c:pt idx="8641">
                  <c:v>-8.9259746329576561</c:v>
                </c:pt>
                <c:pt idx="8642">
                  <c:v>-8.925974632967888</c:v>
                </c:pt>
                <c:pt idx="8643">
                  <c:v>-8.9259747264784757</c:v>
                </c:pt>
                <c:pt idx="8644">
                  <c:v>-8.8567239371616342</c:v>
                </c:pt>
                <c:pt idx="8645">
                  <c:v>-8.8567239371616342</c:v>
                </c:pt>
                <c:pt idx="8646">
                  <c:v>-8.8567240299568866</c:v>
                </c:pt>
                <c:pt idx="8647">
                  <c:v>-8.856723937171866</c:v>
                </c:pt>
                <c:pt idx="8648">
                  <c:v>-8.8567239371616342</c:v>
                </c:pt>
                <c:pt idx="8649">
                  <c:v>-8.8567240299568866</c:v>
                </c:pt>
                <c:pt idx="8650">
                  <c:v>-8.8567239371616342</c:v>
                </c:pt>
                <c:pt idx="8651">
                  <c:v>-8.8567239371616342</c:v>
                </c:pt>
                <c:pt idx="8652">
                  <c:v>-8.856723937171866</c:v>
                </c:pt>
                <c:pt idx="8653">
                  <c:v>-8.8567240299568866</c:v>
                </c:pt>
                <c:pt idx="8654">
                  <c:v>-8.8567239371616342</c:v>
                </c:pt>
                <c:pt idx="8655">
                  <c:v>-8.8567239371616342</c:v>
                </c:pt>
                <c:pt idx="8656">
                  <c:v>-8.8567240299568866</c:v>
                </c:pt>
                <c:pt idx="8657">
                  <c:v>-8.8567239371616342</c:v>
                </c:pt>
                <c:pt idx="8658">
                  <c:v>-8.8567239371616342</c:v>
                </c:pt>
                <c:pt idx="8659">
                  <c:v>-8.8567240299671184</c:v>
                </c:pt>
                <c:pt idx="8660">
                  <c:v>-8.8567239371616342</c:v>
                </c:pt>
                <c:pt idx="8661">
                  <c:v>-8.8567239371616342</c:v>
                </c:pt>
                <c:pt idx="8662">
                  <c:v>-8.8567240299568866</c:v>
                </c:pt>
                <c:pt idx="8663">
                  <c:v>-8.8567239371616342</c:v>
                </c:pt>
                <c:pt idx="8664">
                  <c:v>-8.856723937171866</c:v>
                </c:pt>
                <c:pt idx="8665">
                  <c:v>-8.8567240299568866</c:v>
                </c:pt>
                <c:pt idx="8666">
                  <c:v>-8.8567239371616342</c:v>
                </c:pt>
                <c:pt idx="8667">
                  <c:v>-8.8567239371616342</c:v>
                </c:pt>
                <c:pt idx="8668">
                  <c:v>-8.8567239371616342</c:v>
                </c:pt>
                <c:pt idx="8669">
                  <c:v>-8.8567240299568866</c:v>
                </c:pt>
                <c:pt idx="8670">
                  <c:v>-8.8567239371616342</c:v>
                </c:pt>
                <c:pt idx="8671">
                  <c:v>-8.856723937171866</c:v>
                </c:pt>
                <c:pt idx="8672">
                  <c:v>-8.8567240299568866</c:v>
                </c:pt>
                <c:pt idx="8673">
                  <c:v>-8.8567239371616342</c:v>
                </c:pt>
                <c:pt idx="8674">
                  <c:v>-8.785723053413875</c:v>
                </c:pt>
                <c:pt idx="8675">
                  <c:v>-8.7857231454549929</c:v>
                </c:pt>
                <c:pt idx="8676">
                  <c:v>-8.785723053413875</c:v>
                </c:pt>
                <c:pt idx="8677">
                  <c:v>-8.785723053413875</c:v>
                </c:pt>
                <c:pt idx="8678">
                  <c:v>-8.7857231454549929</c:v>
                </c:pt>
                <c:pt idx="8679">
                  <c:v>-8.785723053413875</c:v>
                </c:pt>
                <c:pt idx="8680">
                  <c:v>-8.7857230534036432</c:v>
                </c:pt>
                <c:pt idx="8681">
                  <c:v>-8.785723053413875</c:v>
                </c:pt>
                <c:pt idx="8682">
                  <c:v>-8.7857231454652247</c:v>
                </c:pt>
                <c:pt idx="8683">
                  <c:v>-8.7857230534036432</c:v>
                </c:pt>
                <c:pt idx="8684">
                  <c:v>-8.785723053413875</c:v>
                </c:pt>
                <c:pt idx="8685">
                  <c:v>-8.7857231454652247</c:v>
                </c:pt>
                <c:pt idx="8686">
                  <c:v>-8.7857230534036432</c:v>
                </c:pt>
                <c:pt idx="8687">
                  <c:v>-8.785723053413875</c:v>
                </c:pt>
                <c:pt idx="8688">
                  <c:v>-8.7857231454652247</c:v>
                </c:pt>
                <c:pt idx="8689">
                  <c:v>-8.7857230534036432</c:v>
                </c:pt>
                <c:pt idx="8690">
                  <c:v>-8.785723053413875</c:v>
                </c:pt>
                <c:pt idx="8691">
                  <c:v>-8.7857231454549929</c:v>
                </c:pt>
                <c:pt idx="8692">
                  <c:v>-8.785723053413875</c:v>
                </c:pt>
                <c:pt idx="8693">
                  <c:v>-8.785723053413875</c:v>
                </c:pt>
                <c:pt idx="8694">
                  <c:v>-8.7857231454549929</c:v>
                </c:pt>
                <c:pt idx="8695">
                  <c:v>-8.785723053413875</c:v>
                </c:pt>
                <c:pt idx="8696">
                  <c:v>-8.785723053413875</c:v>
                </c:pt>
                <c:pt idx="8697">
                  <c:v>-8.7857230534036432</c:v>
                </c:pt>
                <c:pt idx="8698">
                  <c:v>-8.7857231454652247</c:v>
                </c:pt>
                <c:pt idx="8699">
                  <c:v>-8.7857230534036432</c:v>
                </c:pt>
                <c:pt idx="8700">
                  <c:v>-8.785723053413875</c:v>
                </c:pt>
                <c:pt idx="8701">
                  <c:v>-8.7857231454652247</c:v>
                </c:pt>
                <c:pt idx="8702">
                  <c:v>-8.7857230534036432</c:v>
                </c:pt>
                <c:pt idx="8703">
                  <c:v>-8.785723053413875</c:v>
                </c:pt>
                <c:pt idx="8704">
                  <c:v>-8.7103243953846547</c:v>
                </c:pt>
                <c:pt idx="8705">
                  <c:v>-8.7103243041232847</c:v>
                </c:pt>
                <c:pt idx="8706">
                  <c:v>-8.7103243041232847</c:v>
                </c:pt>
                <c:pt idx="8707">
                  <c:v>-8.7103243953846547</c:v>
                </c:pt>
                <c:pt idx="8708">
                  <c:v>-8.7103243041232847</c:v>
                </c:pt>
                <c:pt idx="8709">
                  <c:v>-8.7103243041232847</c:v>
                </c:pt>
                <c:pt idx="8710">
                  <c:v>-8.7103243953846547</c:v>
                </c:pt>
                <c:pt idx="8711">
                  <c:v>-8.7103243041232847</c:v>
                </c:pt>
                <c:pt idx="8712">
                  <c:v>-8.7103243041232847</c:v>
                </c:pt>
                <c:pt idx="8713">
                  <c:v>-8.7103243041232847</c:v>
                </c:pt>
                <c:pt idx="8714">
                  <c:v>-8.7103243953846547</c:v>
                </c:pt>
                <c:pt idx="8715">
                  <c:v>-8.7103243041232847</c:v>
                </c:pt>
                <c:pt idx="8716">
                  <c:v>-8.7103243041232847</c:v>
                </c:pt>
                <c:pt idx="8717">
                  <c:v>-8.7103243953846547</c:v>
                </c:pt>
                <c:pt idx="8718">
                  <c:v>-8.7103243041232847</c:v>
                </c:pt>
                <c:pt idx="8719">
                  <c:v>-8.7103243041232847</c:v>
                </c:pt>
                <c:pt idx="8720">
                  <c:v>-8.7103243953846547</c:v>
                </c:pt>
                <c:pt idx="8721">
                  <c:v>-8.7103243041232847</c:v>
                </c:pt>
                <c:pt idx="8722">
                  <c:v>-8.7103243041232847</c:v>
                </c:pt>
                <c:pt idx="8723">
                  <c:v>-8.7103243953846547</c:v>
                </c:pt>
                <c:pt idx="8724">
                  <c:v>-8.7103243041232847</c:v>
                </c:pt>
                <c:pt idx="8725">
                  <c:v>-8.7103243041232847</c:v>
                </c:pt>
                <c:pt idx="8726">
                  <c:v>-8.7103243041232847</c:v>
                </c:pt>
                <c:pt idx="8727">
                  <c:v>-8.7103243953846547</c:v>
                </c:pt>
                <c:pt idx="8728">
                  <c:v>-8.7103243041232847</c:v>
                </c:pt>
                <c:pt idx="8729">
                  <c:v>-8.7103243041232847</c:v>
                </c:pt>
                <c:pt idx="8730">
                  <c:v>-8.7103243953846547</c:v>
                </c:pt>
                <c:pt idx="8731">
                  <c:v>-8.7103243041232847</c:v>
                </c:pt>
                <c:pt idx="8732">
                  <c:v>-8.7103243041232847</c:v>
                </c:pt>
                <c:pt idx="8733">
                  <c:v>-8.7103243953846547</c:v>
                </c:pt>
                <c:pt idx="8734">
                  <c:v>-8.6276674085522149</c:v>
                </c:pt>
                <c:pt idx="8735">
                  <c:v>-8.6276674085522149</c:v>
                </c:pt>
                <c:pt idx="8736">
                  <c:v>-8.6276674989475577</c:v>
                </c:pt>
                <c:pt idx="8737">
                  <c:v>-8.6276674085522149</c:v>
                </c:pt>
                <c:pt idx="8738">
                  <c:v>-8.6276674085522149</c:v>
                </c:pt>
                <c:pt idx="8739">
                  <c:v>-8.6276674989475577</c:v>
                </c:pt>
                <c:pt idx="8740">
                  <c:v>-8.6276674085522149</c:v>
                </c:pt>
                <c:pt idx="8741">
                  <c:v>-8.6276674085624467</c:v>
                </c:pt>
                <c:pt idx="8742">
                  <c:v>-8.6276674085522149</c:v>
                </c:pt>
                <c:pt idx="8743">
                  <c:v>-8.6276674989475577</c:v>
                </c:pt>
                <c:pt idx="8744">
                  <c:v>-8.6276674085522149</c:v>
                </c:pt>
                <c:pt idx="8745">
                  <c:v>-8.6276674085522149</c:v>
                </c:pt>
                <c:pt idx="8746">
                  <c:v>-8.6276674989475577</c:v>
                </c:pt>
                <c:pt idx="8747">
                  <c:v>-8.6276674085522149</c:v>
                </c:pt>
                <c:pt idx="8748">
                  <c:v>-8.6276674085522149</c:v>
                </c:pt>
                <c:pt idx="8749">
                  <c:v>-8.6276674989475577</c:v>
                </c:pt>
                <c:pt idx="8750">
                  <c:v>-8.6276674085522149</c:v>
                </c:pt>
                <c:pt idx="8751">
                  <c:v>-8.6276674085522149</c:v>
                </c:pt>
                <c:pt idx="8752">
                  <c:v>-8.6276674989475577</c:v>
                </c:pt>
                <c:pt idx="8753">
                  <c:v>-8.6276674085522149</c:v>
                </c:pt>
                <c:pt idx="8754">
                  <c:v>-8.6276674085522149</c:v>
                </c:pt>
                <c:pt idx="8755">
                  <c:v>-8.6276674989475577</c:v>
                </c:pt>
                <c:pt idx="8756">
                  <c:v>-8.6276674085624467</c:v>
                </c:pt>
                <c:pt idx="8757">
                  <c:v>-8.6276674085522149</c:v>
                </c:pt>
                <c:pt idx="8758">
                  <c:v>-8.6276674085522149</c:v>
                </c:pt>
                <c:pt idx="8759">
                  <c:v>-8.6276674989475577</c:v>
                </c:pt>
                <c:pt idx="8760">
                  <c:v>-8.6276674085522149</c:v>
                </c:pt>
                <c:pt idx="8761">
                  <c:v>-8.6276674085522149</c:v>
                </c:pt>
                <c:pt idx="8762">
                  <c:v>-8.6276674989475577</c:v>
                </c:pt>
                <c:pt idx="8763">
                  <c:v>-8.6276674085522149</c:v>
                </c:pt>
                <c:pt idx="8764">
                  <c:v>-8.5320529588590244</c:v>
                </c:pt>
                <c:pt idx="8765">
                  <c:v>-8.5320530482423447</c:v>
                </c:pt>
                <c:pt idx="8766">
                  <c:v>-8.5320529588590244</c:v>
                </c:pt>
                <c:pt idx="8767">
                  <c:v>-8.5320529588590244</c:v>
                </c:pt>
                <c:pt idx="8768">
                  <c:v>-8.5320530482525765</c:v>
                </c:pt>
                <c:pt idx="8769">
                  <c:v>-8.5320529588487926</c:v>
                </c:pt>
                <c:pt idx="8770">
                  <c:v>-8.5320529588590244</c:v>
                </c:pt>
                <c:pt idx="8771">
                  <c:v>-8.5320529588590244</c:v>
                </c:pt>
                <c:pt idx="8772">
                  <c:v>-8.5320530482525765</c:v>
                </c:pt>
                <c:pt idx="8773">
                  <c:v>-8.5320529588487926</c:v>
                </c:pt>
                <c:pt idx="8774">
                  <c:v>-8.5320529588590244</c:v>
                </c:pt>
                <c:pt idx="8775">
                  <c:v>-8.5320530482525765</c:v>
                </c:pt>
                <c:pt idx="8776">
                  <c:v>-8.5320529588590244</c:v>
                </c:pt>
                <c:pt idx="8777">
                  <c:v>-8.5320529588487926</c:v>
                </c:pt>
                <c:pt idx="8778">
                  <c:v>-8.5320530482525765</c:v>
                </c:pt>
                <c:pt idx="8779">
                  <c:v>-8.5320529588590244</c:v>
                </c:pt>
                <c:pt idx="8780">
                  <c:v>-8.5320529588487926</c:v>
                </c:pt>
                <c:pt idx="8781">
                  <c:v>-8.5320530482525765</c:v>
                </c:pt>
                <c:pt idx="8782">
                  <c:v>-8.5320529588590244</c:v>
                </c:pt>
                <c:pt idx="8783">
                  <c:v>-8.5320529588590244</c:v>
                </c:pt>
                <c:pt idx="8784">
                  <c:v>-8.5320530482423447</c:v>
                </c:pt>
                <c:pt idx="8785">
                  <c:v>-8.5320529588590244</c:v>
                </c:pt>
                <c:pt idx="8786">
                  <c:v>-8.5320529588590244</c:v>
                </c:pt>
                <c:pt idx="8787">
                  <c:v>-8.5320529588590244</c:v>
                </c:pt>
                <c:pt idx="8788">
                  <c:v>-8.5320530482423447</c:v>
                </c:pt>
                <c:pt idx="8789">
                  <c:v>-8.5320529588590244</c:v>
                </c:pt>
                <c:pt idx="8790">
                  <c:v>-8.5320529588590244</c:v>
                </c:pt>
                <c:pt idx="8791">
                  <c:v>-8.5320530482525765</c:v>
                </c:pt>
                <c:pt idx="8792">
                  <c:v>-8.5320529588487926</c:v>
                </c:pt>
                <c:pt idx="8793">
                  <c:v>-8.5320529588590244</c:v>
                </c:pt>
                <c:pt idx="8794">
                  <c:v>-8.4269556606546487</c:v>
                </c:pt>
                <c:pt idx="8795">
                  <c:v>-8.4269555723520089</c:v>
                </c:pt>
                <c:pt idx="8796">
                  <c:v>-8.4269555723622407</c:v>
                </c:pt>
                <c:pt idx="8797">
                  <c:v>-8.4269556606444169</c:v>
                </c:pt>
                <c:pt idx="8798">
                  <c:v>-8.4269555723622407</c:v>
                </c:pt>
                <c:pt idx="8799">
                  <c:v>-8.4269555723520089</c:v>
                </c:pt>
                <c:pt idx="8800">
                  <c:v>-8.4269556606546487</c:v>
                </c:pt>
                <c:pt idx="8801">
                  <c:v>-8.4269555723622407</c:v>
                </c:pt>
                <c:pt idx="8802">
                  <c:v>-8.4269555723520089</c:v>
                </c:pt>
                <c:pt idx="8803">
                  <c:v>-8.4269555723622407</c:v>
                </c:pt>
                <c:pt idx="8804">
                  <c:v>-8.4269556606444169</c:v>
                </c:pt>
                <c:pt idx="8805">
                  <c:v>-8.4269555723622407</c:v>
                </c:pt>
                <c:pt idx="8806">
                  <c:v>-8.4269555723520089</c:v>
                </c:pt>
                <c:pt idx="8807">
                  <c:v>-8.4269556606546487</c:v>
                </c:pt>
                <c:pt idx="8808">
                  <c:v>-8.4269555723622407</c:v>
                </c:pt>
                <c:pt idx="8809">
                  <c:v>-8.4269555723520089</c:v>
                </c:pt>
                <c:pt idx="8810">
                  <c:v>-8.4269556606546487</c:v>
                </c:pt>
                <c:pt idx="8811">
                  <c:v>-8.4269555723520089</c:v>
                </c:pt>
                <c:pt idx="8812">
                  <c:v>-8.4269555723622407</c:v>
                </c:pt>
                <c:pt idx="8813">
                  <c:v>-8.4269556606444169</c:v>
                </c:pt>
                <c:pt idx="8814">
                  <c:v>-8.4269555723622407</c:v>
                </c:pt>
                <c:pt idx="8815">
                  <c:v>-8.4269555723520089</c:v>
                </c:pt>
                <c:pt idx="8816">
                  <c:v>-8.4269555723622407</c:v>
                </c:pt>
                <c:pt idx="8817">
                  <c:v>-8.4269556606546487</c:v>
                </c:pt>
                <c:pt idx="8818">
                  <c:v>-8.4269555723520089</c:v>
                </c:pt>
                <c:pt idx="8819">
                  <c:v>-8.4269555723622407</c:v>
                </c:pt>
                <c:pt idx="8820">
                  <c:v>-8.4269556606444169</c:v>
                </c:pt>
                <c:pt idx="8821">
                  <c:v>-8.4269555723622407</c:v>
                </c:pt>
                <c:pt idx="8822">
                  <c:v>-8.4269555723520089</c:v>
                </c:pt>
                <c:pt idx="8823">
                  <c:v>-8.4269556606546487</c:v>
                </c:pt>
                <c:pt idx="8824">
                  <c:v>-8.3144291548340661</c:v>
                </c:pt>
                <c:pt idx="8825">
                  <c:v>-8.3144291548442979</c:v>
                </c:pt>
                <c:pt idx="8826">
                  <c:v>-8.3144292419474919</c:v>
                </c:pt>
                <c:pt idx="8827">
                  <c:v>-8.3144291548340661</c:v>
                </c:pt>
                <c:pt idx="8828">
                  <c:v>-8.3144291548442979</c:v>
                </c:pt>
                <c:pt idx="8829">
                  <c:v>-8.3144292419474919</c:v>
                </c:pt>
                <c:pt idx="8830">
                  <c:v>-8.3144291548442979</c:v>
                </c:pt>
                <c:pt idx="8831">
                  <c:v>-8.3144291548340661</c:v>
                </c:pt>
                <c:pt idx="8832">
                  <c:v>-8.3144291548340661</c:v>
                </c:pt>
                <c:pt idx="8833">
                  <c:v>-8.3144292419577237</c:v>
                </c:pt>
                <c:pt idx="8834">
                  <c:v>-8.3144291548340661</c:v>
                </c:pt>
                <c:pt idx="8835">
                  <c:v>-8.3144291548340661</c:v>
                </c:pt>
                <c:pt idx="8836">
                  <c:v>-8.3144292419577237</c:v>
                </c:pt>
                <c:pt idx="8837">
                  <c:v>-8.3144291548340661</c:v>
                </c:pt>
                <c:pt idx="8838">
                  <c:v>-8.3144291548340661</c:v>
                </c:pt>
                <c:pt idx="8839">
                  <c:v>-8.3144292419577237</c:v>
                </c:pt>
                <c:pt idx="8840">
                  <c:v>-8.3144291548340661</c:v>
                </c:pt>
                <c:pt idx="8841">
                  <c:v>-8.3144291548442979</c:v>
                </c:pt>
                <c:pt idx="8842">
                  <c:v>-8.3144292419474919</c:v>
                </c:pt>
                <c:pt idx="8843">
                  <c:v>-8.3144291548340661</c:v>
                </c:pt>
                <c:pt idx="8844">
                  <c:v>-8.3144291548442979</c:v>
                </c:pt>
                <c:pt idx="8845">
                  <c:v>-8.3144292419474919</c:v>
                </c:pt>
                <c:pt idx="8846">
                  <c:v>-8.3144291548340661</c:v>
                </c:pt>
                <c:pt idx="8847">
                  <c:v>-8.3144291548442979</c:v>
                </c:pt>
                <c:pt idx="8848">
                  <c:v>-8.3144291548340661</c:v>
                </c:pt>
                <c:pt idx="8849">
                  <c:v>-8.3144292419577237</c:v>
                </c:pt>
                <c:pt idx="8850">
                  <c:v>-8.3144291548340661</c:v>
                </c:pt>
                <c:pt idx="8851">
                  <c:v>-8.3144291548340661</c:v>
                </c:pt>
                <c:pt idx="8852">
                  <c:v>-8.3144292419577237</c:v>
                </c:pt>
                <c:pt idx="8853">
                  <c:v>-8.3144291548340661</c:v>
                </c:pt>
                <c:pt idx="8854">
                  <c:v>-8.1943871834346886</c:v>
                </c:pt>
                <c:pt idx="8855">
                  <c:v>-8.1943872692903899</c:v>
                </c:pt>
                <c:pt idx="8856">
                  <c:v>-8.1943871834449205</c:v>
                </c:pt>
                <c:pt idx="8857">
                  <c:v>-8.1943871834346886</c:v>
                </c:pt>
                <c:pt idx="8858">
                  <c:v>-8.1943872692903899</c:v>
                </c:pt>
                <c:pt idx="8859">
                  <c:v>-8.1943871834346886</c:v>
                </c:pt>
                <c:pt idx="8860">
                  <c:v>-8.1943871834346886</c:v>
                </c:pt>
                <c:pt idx="8861">
                  <c:v>-8.1943871834449205</c:v>
                </c:pt>
                <c:pt idx="8862">
                  <c:v>-8.1943872692903899</c:v>
                </c:pt>
                <c:pt idx="8863">
                  <c:v>-8.1943871834346886</c:v>
                </c:pt>
                <c:pt idx="8864">
                  <c:v>-8.1943871834346886</c:v>
                </c:pt>
                <c:pt idx="8865">
                  <c:v>-8.1943872692903899</c:v>
                </c:pt>
                <c:pt idx="8866">
                  <c:v>-8.1943871834449205</c:v>
                </c:pt>
                <c:pt idx="8867">
                  <c:v>-8.1943871834346886</c:v>
                </c:pt>
                <c:pt idx="8868">
                  <c:v>-8.1943872692903899</c:v>
                </c:pt>
                <c:pt idx="8869">
                  <c:v>-8.1943871834346886</c:v>
                </c:pt>
                <c:pt idx="8870">
                  <c:v>-8.1943871834346886</c:v>
                </c:pt>
                <c:pt idx="8871">
                  <c:v>-8.1943872693006217</c:v>
                </c:pt>
                <c:pt idx="8872">
                  <c:v>-8.1943871834346886</c:v>
                </c:pt>
                <c:pt idx="8873">
                  <c:v>-8.1943871834346886</c:v>
                </c:pt>
                <c:pt idx="8874">
                  <c:v>-8.1943872692903899</c:v>
                </c:pt>
                <c:pt idx="8875">
                  <c:v>-8.1943871834346886</c:v>
                </c:pt>
                <c:pt idx="8876">
                  <c:v>-8.1943871834449205</c:v>
                </c:pt>
                <c:pt idx="8877">
                  <c:v>-8.1943871834346886</c:v>
                </c:pt>
                <c:pt idx="8878">
                  <c:v>-8.1943872692903899</c:v>
                </c:pt>
                <c:pt idx="8879">
                  <c:v>-8.1943871834346886</c:v>
                </c:pt>
                <c:pt idx="8880">
                  <c:v>-8.1943871834346886</c:v>
                </c:pt>
                <c:pt idx="8881">
                  <c:v>-8.1943872693006217</c:v>
                </c:pt>
                <c:pt idx="8882">
                  <c:v>-8.1943871834346886</c:v>
                </c:pt>
                <c:pt idx="8883">
                  <c:v>-8.1943871834346886</c:v>
                </c:pt>
                <c:pt idx="8884">
                  <c:v>-8.0747235820556451</c:v>
                </c:pt>
                <c:pt idx="8885">
                  <c:v>-8.074723497463939</c:v>
                </c:pt>
                <c:pt idx="8886">
                  <c:v>-8.0747234974537072</c:v>
                </c:pt>
                <c:pt idx="8887">
                  <c:v>-8.0747235820556451</c:v>
                </c:pt>
                <c:pt idx="8888">
                  <c:v>-8.0747234974537072</c:v>
                </c:pt>
                <c:pt idx="8889">
                  <c:v>-8.074723497463939</c:v>
                </c:pt>
                <c:pt idx="8890">
                  <c:v>-8.0747235820556451</c:v>
                </c:pt>
                <c:pt idx="8891">
                  <c:v>-8.0747234974537072</c:v>
                </c:pt>
                <c:pt idx="8892">
                  <c:v>-8.0747234974537072</c:v>
                </c:pt>
                <c:pt idx="8893">
                  <c:v>-8.074723497463939</c:v>
                </c:pt>
                <c:pt idx="8894">
                  <c:v>-8.0747235820556451</c:v>
                </c:pt>
                <c:pt idx="8895">
                  <c:v>-8.0747234974537072</c:v>
                </c:pt>
                <c:pt idx="8896">
                  <c:v>-8.0747234974537072</c:v>
                </c:pt>
                <c:pt idx="8897">
                  <c:v>-8.0747235820658769</c:v>
                </c:pt>
                <c:pt idx="8898">
                  <c:v>-8.0747234974537072</c:v>
                </c:pt>
                <c:pt idx="8899">
                  <c:v>-8.0747234974537072</c:v>
                </c:pt>
                <c:pt idx="8900">
                  <c:v>-8.0747235820658769</c:v>
                </c:pt>
                <c:pt idx="8901">
                  <c:v>-8.0747234974537072</c:v>
                </c:pt>
                <c:pt idx="8902">
                  <c:v>-8.0747234974537072</c:v>
                </c:pt>
                <c:pt idx="8903">
                  <c:v>-8.0747235820556451</c:v>
                </c:pt>
                <c:pt idx="8904">
                  <c:v>-8.074723497463939</c:v>
                </c:pt>
                <c:pt idx="8905">
                  <c:v>-8.0747234974537072</c:v>
                </c:pt>
                <c:pt idx="8906">
                  <c:v>-8.0747234974537072</c:v>
                </c:pt>
                <c:pt idx="8907">
                  <c:v>-8.0747235820556451</c:v>
                </c:pt>
                <c:pt idx="8908">
                  <c:v>-8.074723497463939</c:v>
                </c:pt>
                <c:pt idx="8909">
                  <c:v>-8.0747234974537072</c:v>
                </c:pt>
                <c:pt idx="8910">
                  <c:v>-8.0747235820556451</c:v>
                </c:pt>
                <c:pt idx="8911">
                  <c:v>-8.0747234974537072</c:v>
                </c:pt>
                <c:pt idx="8912">
                  <c:v>-8.074723497463939</c:v>
                </c:pt>
                <c:pt idx="8913">
                  <c:v>-8.0747235820556451</c:v>
                </c:pt>
                <c:pt idx="8914">
                  <c:v>-7.9593222756068727</c:v>
                </c:pt>
                <c:pt idx="8915">
                  <c:v>-7.9593222756068727</c:v>
                </c:pt>
                <c:pt idx="8916">
                  <c:v>-7.9593223589997093</c:v>
                </c:pt>
                <c:pt idx="8917">
                  <c:v>-7.9593222756171045</c:v>
                </c:pt>
                <c:pt idx="8918">
                  <c:v>-7.9593222756068727</c:v>
                </c:pt>
                <c:pt idx="8919">
                  <c:v>-7.9593223589997093</c:v>
                </c:pt>
                <c:pt idx="8920">
                  <c:v>-7.9593222756068727</c:v>
                </c:pt>
                <c:pt idx="8921">
                  <c:v>-7.9593222756068727</c:v>
                </c:pt>
                <c:pt idx="8922">
                  <c:v>-7.9593222756068727</c:v>
                </c:pt>
                <c:pt idx="8923">
                  <c:v>-7.9593223589997093</c:v>
                </c:pt>
                <c:pt idx="8924">
                  <c:v>-7.9593222756068727</c:v>
                </c:pt>
                <c:pt idx="8925">
                  <c:v>-7.9593222756171045</c:v>
                </c:pt>
                <c:pt idx="8926">
                  <c:v>-7.9593223589997093</c:v>
                </c:pt>
                <c:pt idx="8927">
                  <c:v>-7.9593222756068727</c:v>
                </c:pt>
                <c:pt idx="8928">
                  <c:v>-7.9593222756068727</c:v>
                </c:pt>
                <c:pt idx="8929">
                  <c:v>-7.9593223589997093</c:v>
                </c:pt>
                <c:pt idx="8930">
                  <c:v>-7.9593222756068727</c:v>
                </c:pt>
                <c:pt idx="8931">
                  <c:v>-7.9593222756068727</c:v>
                </c:pt>
                <c:pt idx="8932">
                  <c:v>-7.9593223590099411</c:v>
                </c:pt>
                <c:pt idx="8933">
                  <c:v>-7.9593222756068727</c:v>
                </c:pt>
                <c:pt idx="8934">
                  <c:v>-7.9593222756068727</c:v>
                </c:pt>
                <c:pt idx="8935">
                  <c:v>-7.9593223589997093</c:v>
                </c:pt>
                <c:pt idx="8936">
                  <c:v>-7.9593222756068727</c:v>
                </c:pt>
                <c:pt idx="8937">
                  <c:v>-7.9593222756068727</c:v>
                </c:pt>
                <c:pt idx="8938">
                  <c:v>-7.9593222756068727</c:v>
                </c:pt>
                <c:pt idx="8939">
                  <c:v>-7.9593223589997093</c:v>
                </c:pt>
                <c:pt idx="8940">
                  <c:v>-7.9593222756171045</c:v>
                </c:pt>
                <c:pt idx="8941">
                  <c:v>-7.9593222756068727</c:v>
                </c:pt>
                <c:pt idx="8942">
                  <c:v>-7.9593223589997093</c:v>
                </c:pt>
                <c:pt idx="8943">
                  <c:v>-7.9593222756068727</c:v>
                </c:pt>
                <c:pt idx="8944">
                  <c:v>-7.8555293106826714</c:v>
                </c:pt>
                <c:pt idx="8945">
                  <c:v>-7.8555293929982613</c:v>
                </c:pt>
                <c:pt idx="8946">
                  <c:v>-7.8555293106826714</c:v>
                </c:pt>
                <c:pt idx="8947">
                  <c:v>-7.8555293106826714</c:v>
                </c:pt>
                <c:pt idx="8948">
                  <c:v>-7.8555293929880294</c:v>
                </c:pt>
                <c:pt idx="8949">
                  <c:v>-7.8555293106929032</c:v>
                </c:pt>
                <c:pt idx="8950">
                  <c:v>-7.8555293106826714</c:v>
                </c:pt>
                <c:pt idx="8951">
                  <c:v>-7.8555293106826714</c:v>
                </c:pt>
                <c:pt idx="8952">
                  <c:v>-7.8555293929880294</c:v>
                </c:pt>
                <c:pt idx="8953">
                  <c:v>-7.8555293106929032</c:v>
                </c:pt>
                <c:pt idx="8954">
                  <c:v>-7.8555293106826714</c:v>
                </c:pt>
                <c:pt idx="8955">
                  <c:v>-7.8555293929880294</c:v>
                </c:pt>
                <c:pt idx="8956">
                  <c:v>-7.8555293106826714</c:v>
                </c:pt>
                <c:pt idx="8957">
                  <c:v>-7.8555293106929032</c:v>
                </c:pt>
                <c:pt idx="8958">
                  <c:v>-7.8555293929880294</c:v>
                </c:pt>
                <c:pt idx="8959">
                  <c:v>-7.8555293106826714</c:v>
                </c:pt>
                <c:pt idx="8960">
                  <c:v>-7.8555293106929032</c:v>
                </c:pt>
                <c:pt idx="8961">
                  <c:v>-7.8555293929880294</c:v>
                </c:pt>
                <c:pt idx="8962">
                  <c:v>-7.8555293106826714</c:v>
                </c:pt>
                <c:pt idx="8963">
                  <c:v>-7.8555293106826714</c:v>
                </c:pt>
                <c:pt idx="8964">
                  <c:v>-7.8555293929982613</c:v>
                </c:pt>
                <c:pt idx="8965">
                  <c:v>-7.8555293106826714</c:v>
                </c:pt>
                <c:pt idx="8966">
                  <c:v>-7.8555293106826714</c:v>
                </c:pt>
                <c:pt idx="8967">
                  <c:v>-7.8555293106826714</c:v>
                </c:pt>
                <c:pt idx="8968">
                  <c:v>-7.8555293929982613</c:v>
                </c:pt>
                <c:pt idx="8969">
                  <c:v>-7.8555293106826714</c:v>
                </c:pt>
                <c:pt idx="8970">
                  <c:v>-7.8555293106826714</c:v>
                </c:pt>
                <c:pt idx="8971">
                  <c:v>-7.8555293929880294</c:v>
                </c:pt>
                <c:pt idx="8972">
                  <c:v>-7.8555293106929032</c:v>
                </c:pt>
                <c:pt idx="8973">
                  <c:v>-7.8555293106826714</c:v>
                </c:pt>
                <c:pt idx="8974">
                  <c:v>-7.7655758580739169</c:v>
                </c:pt>
                <c:pt idx="8975">
                  <c:v>-7.7655757767008042</c:v>
                </c:pt>
                <c:pt idx="8976">
                  <c:v>-7.765575776711036</c:v>
                </c:pt>
                <c:pt idx="8977">
                  <c:v>-7.7655758580739169</c:v>
                </c:pt>
                <c:pt idx="8978">
                  <c:v>-7.7655757767008042</c:v>
                </c:pt>
                <c:pt idx="8979">
                  <c:v>-7.765575776711036</c:v>
                </c:pt>
                <c:pt idx="8980">
                  <c:v>-7.7655758580739169</c:v>
                </c:pt>
                <c:pt idx="8981">
                  <c:v>-7.7655757767008042</c:v>
                </c:pt>
                <c:pt idx="8982">
                  <c:v>-7.765575776711036</c:v>
                </c:pt>
                <c:pt idx="8983">
                  <c:v>-7.765575776711036</c:v>
                </c:pt>
                <c:pt idx="8984">
                  <c:v>-7.7655758580636851</c:v>
                </c:pt>
                <c:pt idx="8985">
                  <c:v>-7.765575776711036</c:v>
                </c:pt>
                <c:pt idx="8986">
                  <c:v>-7.765575776711036</c:v>
                </c:pt>
                <c:pt idx="8987">
                  <c:v>-7.7655758580636851</c:v>
                </c:pt>
                <c:pt idx="8988">
                  <c:v>-7.765575776711036</c:v>
                </c:pt>
                <c:pt idx="8989">
                  <c:v>-7.765575776711036</c:v>
                </c:pt>
                <c:pt idx="8990">
                  <c:v>-7.7655758580636851</c:v>
                </c:pt>
                <c:pt idx="8991">
                  <c:v>-7.765575776711036</c:v>
                </c:pt>
                <c:pt idx="8992">
                  <c:v>-7.765575776711036</c:v>
                </c:pt>
                <c:pt idx="8993">
                  <c:v>-7.7655758580636851</c:v>
                </c:pt>
                <c:pt idx="8994">
                  <c:v>-7.765575776711036</c:v>
                </c:pt>
                <c:pt idx="8995">
                  <c:v>-7.765575776711036</c:v>
                </c:pt>
                <c:pt idx="8996">
                  <c:v>-7.7655757767008042</c:v>
                </c:pt>
                <c:pt idx="8997">
                  <c:v>-7.7655758580739169</c:v>
                </c:pt>
                <c:pt idx="8998">
                  <c:v>-7.765575776711036</c:v>
                </c:pt>
                <c:pt idx="8999">
                  <c:v>-7.7655757767008042</c:v>
                </c:pt>
                <c:pt idx="9000">
                  <c:v>-7.7655758580739169</c:v>
                </c:pt>
                <c:pt idx="9001">
                  <c:v>-7.765575776711036</c:v>
                </c:pt>
                <c:pt idx="9002">
                  <c:v>-7.7655757767008042</c:v>
                </c:pt>
                <c:pt idx="9003">
                  <c:v>-7.7655758580739169</c:v>
                </c:pt>
                <c:pt idx="9004">
                  <c:v>-7.6846691200461423</c:v>
                </c:pt>
                <c:pt idx="9005">
                  <c:v>-7.6846691200563741</c:v>
                </c:pt>
                <c:pt idx="9006">
                  <c:v>-7.684669200571566</c:v>
                </c:pt>
                <c:pt idx="9007">
                  <c:v>-7.6846691200461423</c:v>
                </c:pt>
                <c:pt idx="9008">
                  <c:v>-7.6846691200461423</c:v>
                </c:pt>
                <c:pt idx="9009">
                  <c:v>-7.684669200571566</c:v>
                </c:pt>
                <c:pt idx="9010">
                  <c:v>-7.6846691200563741</c:v>
                </c:pt>
                <c:pt idx="9011">
                  <c:v>-7.6846691200461423</c:v>
                </c:pt>
                <c:pt idx="9012">
                  <c:v>-7.6846691200461423</c:v>
                </c:pt>
                <c:pt idx="9013">
                  <c:v>-7.684669200571566</c:v>
                </c:pt>
                <c:pt idx="9014">
                  <c:v>-7.6846691200461423</c:v>
                </c:pt>
                <c:pt idx="9015">
                  <c:v>-7.6846691200563741</c:v>
                </c:pt>
                <c:pt idx="9016">
                  <c:v>-7.6846692005613342</c:v>
                </c:pt>
                <c:pt idx="9017">
                  <c:v>-7.6846691200563741</c:v>
                </c:pt>
                <c:pt idx="9018">
                  <c:v>-7.6846691200563741</c:v>
                </c:pt>
                <c:pt idx="9019">
                  <c:v>-7.6846692005613342</c:v>
                </c:pt>
                <c:pt idx="9020">
                  <c:v>-7.6846691200461423</c:v>
                </c:pt>
                <c:pt idx="9021">
                  <c:v>-7.6846691200563741</c:v>
                </c:pt>
                <c:pt idx="9022">
                  <c:v>-7.684669200571566</c:v>
                </c:pt>
                <c:pt idx="9023">
                  <c:v>-7.6846691200461423</c:v>
                </c:pt>
                <c:pt idx="9024">
                  <c:v>-7.6846691200461423</c:v>
                </c:pt>
                <c:pt idx="9025">
                  <c:v>-7.684669200571566</c:v>
                </c:pt>
                <c:pt idx="9026">
                  <c:v>-7.6846691200563741</c:v>
                </c:pt>
                <c:pt idx="9027">
                  <c:v>-7.6846691200461423</c:v>
                </c:pt>
                <c:pt idx="9028">
                  <c:v>-7.6846691200461423</c:v>
                </c:pt>
                <c:pt idx="9029">
                  <c:v>-7.684669200571566</c:v>
                </c:pt>
                <c:pt idx="9030">
                  <c:v>-7.6846691200563741</c:v>
                </c:pt>
                <c:pt idx="9031">
                  <c:v>-7.6846691200461423</c:v>
                </c:pt>
                <c:pt idx="9032">
                  <c:v>-7.6846692005613342</c:v>
                </c:pt>
                <c:pt idx="9033">
                  <c:v>-7.6846691200563741</c:v>
                </c:pt>
                <c:pt idx="9034">
                  <c:v>-7.6040765654506588</c:v>
                </c:pt>
                <c:pt idx="9035">
                  <c:v>-7.6040766451214514</c:v>
                </c:pt>
                <c:pt idx="9036">
                  <c:v>-7.6040765654506588</c:v>
                </c:pt>
                <c:pt idx="9037">
                  <c:v>-7.6040765654608906</c:v>
                </c:pt>
                <c:pt idx="9038">
                  <c:v>-7.6040766451214514</c:v>
                </c:pt>
                <c:pt idx="9039">
                  <c:v>-7.6040765654506588</c:v>
                </c:pt>
                <c:pt idx="9040">
                  <c:v>-7.6040765654506588</c:v>
                </c:pt>
                <c:pt idx="9041">
                  <c:v>-7.6040765654506588</c:v>
                </c:pt>
                <c:pt idx="9042">
                  <c:v>-7.6040766451316832</c:v>
                </c:pt>
                <c:pt idx="9043">
                  <c:v>-7.6040765654506588</c:v>
                </c:pt>
                <c:pt idx="9044">
                  <c:v>-7.6040765654506588</c:v>
                </c:pt>
                <c:pt idx="9045">
                  <c:v>-7.6040766451214514</c:v>
                </c:pt>
                <c:pt idx="9046">
                  <c:v>-7.6040765654506588</c:v>
                </c:pt>
                <c:pt idx="9047">
                  <c:v>-7.6040765654506588</c:v>
                </c:pt>
                <c:pt idx="9048">
                  <c:v>-7.6040766451214514</c:v>
                </c:pt>
                <c:pt idx="9049">
                  <c:v>-7.6040765654608906</c:v>
                </c:pt>
                <c:pt idx="9050">
                  <c:v>-7.6040765654506588</c:v>
                </c:pt>
                <c:pt idx="9051">
                  <c:v>-7.6040766451214514</c:v>
                </c:pt>
                <c:pt idx="9052">
                  <c:v>-7.6040765654506588</c:v>
                </c:pt>
                <c:pt idx="9053">
                  <c:v>-7.6040765654506588</c:v>
                </c:pt>
                <c:pt idx="9054">
                  <c:v>-7.6040766451214514</c:v>
                </c:pt>
                <c:pt idx="9055">
                  <c:v>-7.6040765654608906</c:v>
                </c:pt>
                <c:pt idx="9056">
                  <c:v>-7.6040765654506588</c:v>
                </c:pt>
                <c:pt idx="9057">
                  <c:v>-7.6040765654506588</c:v>
                </c:pt>
                <c:pt idx="9058">
                  <c:v>-7.6040766451214514</c:v>
                </c:pt>
                <c:pt idx="9059">
                  <c:v>-7.6040765654506588</c:v>
                </c:pt>
                <c:pt idx="9060">
                  <c:v>-7.6040765654506588</c:v>
                </c:pt>
                <c:pt idx="9061">
                  <c:v>-7.6040766451316832</c:v>
                </c:pt>
                <c:pt idx="9062">
                  <c:v>-7.6040765654506588</c:v>
                </c:pt>
                <c:pt idx="9063">
                  <c:v>-7.6040765654506588</c:v>
                </c:pt>
                <c:pt idx="9064">
                  <c:v>-7.518166935274551</c:v>
                </c:pt>
                <c:pt idx="9065">
                  <c:v>-7.518166856493635</c:v>
                </c:pt>
                <c:pt idx="9066">
                  <c:v>-7.5181668565038668</c:v>
                </c:pt>
                <c:pt idx="9067">
                  <c:v>-7.518166935274551</c:v>
                </c:pt>
                <c:pt idx="9068">
                  <c:v>-7.518166856493635</c:v>
                </c:pt>
                <c:pt idx="9069">
                  <c:v>-7.5181668565038668</c:v>
                </c:pt>
                <c:pt idx="9070">
                  <c:v>-7.518166935274551</c:v>
                </c:pt>
                <c:pt idx="9071">
                  <c:v>-7.5181668565038668</c:v>
                </c:pt>
                <c:pt idx="9072">
                  <c:v>-7.518166856493635</c:v>
                </c:pt>
                <c:pt idx="9073">
                  <c:v>-7.5181668565038668</c:v>
                </c:pt>
                <c:pt idx="9074">
                  <c:v>-7.518166935274551</c:v>
                </c:pt>
                <c:pt idx="9075">
                  <c:v>-7.518166856493635</c:v>
                </c:pt>
                <c:pt idx="9076">
                  <c:v>-7.5181668565038668</c:v>
                </c:pt>
                <c:pt idx="9077">
                  <c:v>-7.518166935274551</c:v>
                </c:pt>
                <c:pt idx="9078">
                  <c:v>-7.5181668565038668</c:v>
                </c:pt>
                <c:pt idx="9079">
                  <c:v>-7.518166856493635</c:v>
                </c:pt>
                <c:pt idx="9080">
                  <c:v>-7.518166935274551</c:v>
                </c:pt>
                <c:pt idx="9081">
                  <c:v>-7.5181668565038668</c:v>
                </c:pt>
                <c:pt idx="9082">
                  <c:v>-7.518166856493635</c:v>
                </c:pt>
                <c:pt idx="9083">
                  <c:v>-7.518166935274551</c:v>
                </c:pt>
                <c:pt idx="9084">
                  <c:v>-7.5181668565038668</c:v>
                </c:pt>
                <c:pt idx="9085">
                  <c:v>-7.518166856493635</c:v>
                </c:pt>
                <c:pt idx="9086">
                  <c:v>-7.5181668565038668</c:v>
                </c:pt>
                <c:pt idx="9087">
                  <c:v>-7.518166935274551</c:v>
                </c:pt>
                <c:pt idx="9088">
                  <c:v>-7.518166856493635</c:v>
                </c:pt>
                <c:pt idx="9089">
                  <c:v>-7.5181668565038668</c:v>
                </c:pt>
                <c:pt idx="9090">
                  <c:v>-7.518166935274551</c:v>
                </c:pt>
                <c:pt idx="9091">
                  <c:v>-7.5181668565038668</c:v>
                </c:pt>
                <c:pt idx="9092">
                  <c:v>-7.518166856493635</c:v>
                </c:pt>
                <c:pt idx="9093">
                  <c:v>-7.518166935274551</c:v>
                </c:pt>
                <c:pt idx="9094">
                  <c:v>-7.4298203497474091</c:v>
                </c:pt>
                <c:pt idx="9095">
                  <c:v>-7.4298203497474091</c:v>
                </c:pt>
                <c:pt idx="9096">
                  <c:v>-7.4298204275822215</c:v>
                </c:pt>
                <c:pt idx="9097">
                  <c:v>-7.4298203497474091</c:v>
                </c:pt>
                <c:pt idx="9098">
                  <c:v>-7.4298203497474091</c:v>
                </c:pt>
                <c:pt idx="9099">
                  <c:v>-7.4298204275924533</c:v>
                </c:pt>
                <c:pt idx="9100">
                  <c:v>-7.4298203497474091</c:v>
                </c:pt>
                <c:pt idx="9101">
                  <c:v>-7.4298203497371773</c:v>
                </c:pt>
                <c:pt idx="9102">
                  <c:v>-7.4298203497474091</c:v>
                </c:pt>
                <c:pt idx="9103">
                  <c:v>-7.4298204275924533</c:v>
                </c:pt>
                <c:pt idx="9104">
                  <c:v>-7.4298203497474091</c:v>
                </c:pt>
                <c:pt idx="9105">
                  <c:v>-7.4298203497474091</c:v>
                </c:pt>
                <c:pt idx="9106">
                  <c:v>-7.4298204275822215</c:v>
                </c:pt>
                <c:pt idx="9107">
                  <c:v>-7.4298203497474091</c:v>
                </c:pt>
                <c:pt idx="9108">
                  <c:v>-7.4298203497474091</c:v>
                </c:pt>
                <c:pt idx="9109">
                  <c:v>-7.4298204275924533</c:v>
                </c:pt>
                <c:pt idx="9110">
                  <c:v>-7.4298203497474091</c:v>
                </c:pt>
                <c:pt idx="9111">
                  <c:v>-7.4298203497371773</c:v>
                </c:pt>
                <c:pt idx="9112">
                  <c:v>-7.4298204275924533</c:v>
                </c:pt>
                <c:pt idx="9113">
                  <c:v>-7.4298203497474091</c:v>
                </c:pt>
                <c:pt idx="9114">
                  <c:v>-7.4298203497474091</c:v>
                </c:pt>
                <c:pt idx="9115">
                  <c:v>-7.4298204275924533</c:v>
                </c:pt>
                <c:pt idx="9116">
                  <c:v>-7.4298203497371773</c:v>
                </c:pt>
                <c:pt idx="9117">
                  <c:v>-7.4298203497474091</c:v>
                </c:pt>
                <c:pt idx="9118">
                  <c:v>-7.4298203497474091</c:v>
                </c:pt>
                <c:pt idx="9119">
                  <c:v>-7.4298204275924533</c:v>
                </c:pt>
                <c:pt idx="9120">
                  <c:v>-7.4298203497474091</c:v>
                </c:pt>
                <c:pt idx="9121">
                  <c:v>-7.4298203497371773</c:v>
                </c:pt>
                <c:pt idx="9122">
                  <c:v>-7.4298204275924533</c:v>
                </c:pt>
                <c:pt idx="9123">
                  <c:v>-7.4298203497474091</c:v>
                </c:pt>
                <c:pt idx="9124">
                  <c:v>-7.3375922433372756</c:v>
                </c:pt>
                <c:pt idx="9125">
                  <c:v>-7.3375923202057791</c:v>
                </c:pt>
                <c:pt idx="9126">
                  <c:v>-7.3375922433372756</c:v>
                </c:pt>
                <c:pt idx="9127">
                  <c:v>-7.3375922433372756</c:v>
                </c:pt>
                <c:pt idx="9128">
                  <c:v>-7.3375923202057791</c:v>
                </c:pt>
                <c:pt idx="9129">
                  <c:v>-7.3375922433372756</c:v>
                </c:pt>
                <c:pt idx="9130">
                  <c:v>-7.3375922433270437</c:v>
                </c:pt>
                <c:pt idx="9131">
                  <c:v>-7.3375922433372756</c:v>
                </c:pt>
                <c:pt idx="9132">
                  <c:v>-7.3375923202160109</c:v>
                </c:pt>
                <c:pt idx="9133">
                  <c:v>-7.3375922433270437</c:v>
                </c:pt>
                <c:pt idx="9134">
                  <c:v>-7.3375922433372756</c:v>
                </c:pt>
                <c:pt idx="9135">
                  <c:v>-7.3375923202160109</c:v>
                </c:pt>
                <c:pt idx="9136">
                  <c:v>-7.3375922433270437</c:v>
                </c:pt>
                <c:pt idx="9137">
                  <c:v>-7.3375922433372756</c:v>
                </c:pt>
                <c:pt idx="9138">
                  <c:v>-7.3375923202160109</c:v>
                </c:pt>
                <c:pt idx="9139">
                  <c:v>-7.3375922433270437</c:v>
                </c:pt>
                <c:pt idx="9140">
                  <c:v>-7.3375922433372756</c:v>
                </c:pt>
                <c:pt idx="9141">
                  <c:v>-7.3375923202057791</c:v>
                </c:pt>
                <c:pt idx="9142">
                  <c:v>-7.3375922433372756</c:v>
                </c:pt>
                <c:pt idx="9143">
                  <c:v>-7.3375922433372756</c:v>
                </c:pt>
                <c:pt idx="9144">
                  <c:v>-7.3375923202057791</c:v>
                </c:pt>
                <c:pt idx="9145">
                  <c:v>-7.3375922433372756</c:v>
                </c:pt>
                <c:pt idx="9146">
                  <c:v>-7.3375922433372756</c:v>
                </c:pt>
                <c:pt idx="9147">
                  <c:v>-7.3375922433270437</c:v>
                </c:pt>
                <c:pt idx="9148">
                  <c:v>-7.3375923202160109</c:v>
                </c:pt>
                <c:pt idx="9149">
                  <c:v>-7.3375922433270437</c:v>
                </c:pt>
                <c:pt idx="9150">
                  <c:v>-7.3375922433372756</c:v>
                </c:pt>
                <c:pt idx="9151">
                  <c:v>-7.3375923202160109</c:v>
                </c:pt>
                <c:pt idx="9152">
                  <c:v>-7.3375922433270437</c:v>
                </c:pt>
                <c:pt idx="9153">
                  <c:v>-7.3375922433372756</c:v>
                </c:pt>
                <c:pt idx="9154">
                  <c:v>-7.2401553928640379</c:v>
                </c:pt>
                <c:pt idx="9155">
                  <c:v>-7.2401553169959545</c:v>
                </c:pt>
                <c:pt idx="9156">
                  <c:v>-7.2401553169959545</c:v>
                </c:pt>
                <c:pt idx="9157">
                  <c:v>-7.2401553928640379</c:v>
                </c:pt>
                <c:pt idx="9158">
                  <c:v>-7.2401553170061863</c:v>
                </c:pt>
                <c:pt idx="9159">
                  <c:v>-7.2401553169959545</c:v>
                </c:pt>
                <c:pt idx="9160">
                  <c:v>-7.240155392853806</c:v>
                </c:pt>
                <c:pt idx="9161">
                  <c:v>-7.2401553170061863</c:v>
                </c:pt>
                <c:pt idx="9162">
                  <c:v>-7.2401553170061863</c:v>
                </c:pt>
                <c:pt idx="9163">
                  <c:v>-7.2401553169959545</c:v>
                </c:pt>
                <c:pt idx="9164">
                  <c:v>-7.240155392853806</c:v>
                </c:pt>
                <c:pt idx="9165">
                  <c:v>-7.2401553170061863</c:v>
                </c:pt>
                <c:pt idx="9166">
                  <c:v>-7.2401553170061863</c:v>
                </c:pt>
                <c:pt idx="9167">
                  <c:v>-7.240155392853806</c:v>
                </c:pt>
                <c:pt idx="9168">
                  <c:v>-7.2401553169959545</c:v>
                </c:pt>
                <c:pt idx="9169">
                  <c:v>-7.2401553170061863</c:v>
                </c:pt>
                <c:pt idx="9170">
                  <c:v>-7.2401553928640379</c:v>
                </c:pt>
                <c:pt idx="9171">
                  <c:v>-7.2401553169959545</c:v>
                </c:pt>
                <c:pt idx="9172">
                  <c:v>-7.2401553169959545</c:v>
                </c:pt>
                <c:pt idx="9173">
                  <c:v>-7.2401553928640379</c:v>
                </c:pt>
                <c:pt idx="9174">
                  <c:v>-7.2401553170061863</c:v>
                </c:pt>
                <c:pt idx="9175">
                  <c:v>-7.2401553169959545</c:v>
                </c:pt>
                <c:pt idx="9176">
                  <c:v>-7.2401553170061863</c:v>
                </c:pt>
                <c:pt idx="9177">
                  <c:v>-7.240155392853806</c:v>
                </c:pt>
                <c:pt idx="9178">
                  <c:v>-7.2401553170061863</c:v>
                </c:pt>
                <c:pt idx="9179">
                  <c:v>-7.2401553169959545</c:v>
                </c:pt>
                <c:pt idx="9180">
                  <c:v>-7.240155392853806</c:v>
                </c:pt>
                <c:pt idx="9181">
                  <c:v>-7.2401553170061863</c:v>
                </c:pt>
                <c:pt idx="9182">
                  <c:v>-7.2401553170061863</c:v>
                </c:pt>
                <c:pt idx="9183">
                  <c:v>-7.240155392853806</c:v>
                </c:pt>
                <c:pt idx="9184">
                  <c:v>-7.1374753087120899</c:v>
                </c:pt>
                <c:pt idx="9185">
                  <c:v>-7.1374753087018581</c:v>
                </c:pt>
                <c:pt idx="9186">
                  <c:v>-7.1374753834941247</c:v>
                </c:pt>
                <c:pt idx="9187">
                  <c:v>-7.1374753087120899</c:v>
                </c:pt>
                <c:pt idx="9188">
                  <c:v>-7.1374753087018581</c:v>
                </c:pt>
                <c:pt idx="9189">
                  <c:v>-7.1374753834941247</c:v>
                </c:pt>
                <c:pt idx="9190">
                  <c:v>-7.1374753087018581</c:v>
                </c:pt>
                <c:pt idx="9191">
                  <c:v>-7.1374753087120899</c:v>
                </c:pt>
                <c:pt idx="9192">
                  <c:v>-7.1374753087120899</c:v>
                </c:pt>
                <c:pt idx="9193">
                  <c:v>-7.1374753834838929</c:v>
                </c:pt>
                <c:pt idx="9194">
                  <c:v>-7.1374753087120899</c:v>
                </c:pt>
                <c:pt idx="9195">
                  <c:v>-7.1374753087120899</c:v>
                </c:pt>
                <c:pt idx="9196">
                  <c:v>-7.1374753834838929</c:v>
                </c:pt>
                <c:pt idx="9197">
                  <c:v>-7.1374753087120899</c:v>
                </c:pt>
                <c:pt idx="9198">
                  <c:v>-7.1374753087120899</c:v>
                </c:pt>
                <c:pt idx="9199">
                  <c:v>-7.1374753834838929</c:v>
                </c:pt>
                <c:pt idx="9200">
                  <c:v>-7.1374753087120899</c:v>
                </c:pt>
                <c:pt idx="9201">
                  <c:v>-7.1374753087018581</c:v>
                </c:pt>
                <c:pt idx="9202">
                  <c:v>-7.1374753834941247</c:v>
                </c:pt>
                <c:pt idx="9203">
                  <c:v>-7.1374753087120899</c:v>
                </c:pt>
                <c:pt idx="9204">
                  <c:v>-7.1374753087018581</c:v>
                </c:pt>
                <c:pt idx="9205">
                  <c:v>-7.1374753834941247</c:v>
                </c:pt>
                <c:pt idx="9206">
                  <c:v>-7.1374753087120899</c:v>
                </c:pt>
                <c:pt idx="9207">
                  <c:v>-7.1374753087018581</c:v>
                </c:pt>
                <c:pt idx="9208">
                  <c:v>-7.1374753087120899</c:v>
                </c:pt>
                <c:pt idx="9209">
                  <c:v>-7.1374753834838929</c:v>
                </c:pt>
                <c:pt idx="9210">
                  <c:v>-7.1374753087120899</c:v>
                </c:pt>
                <c:pt idx="9211">
                  <c:v>-7.1374753087120899</c:v>
                </c:pt>
                <c:pt idx="9212">
                  <c:v>-7.1374753834838929</c:v>
                </c:pt>
                <c:pt idx="9213">
                  <c:v>-7.1374753087120899</c:v>
                </c:pt>
                <c:pt idx="9214">
                  <c:v>-7.0307539037201225</c:v>
                </c:pt>
                <c:pt idx="9215">
                  <c:v>-7.030753977373764</c:v>
                </c:pt>
                <c:pt idx="9216">
                  <c:v>-7.0307539037201225</c:v>
                </c:pt>
                <c:pt idx="9217">
                  <c:v>-7.0307539037098907</c:v>
                </c:pt>
                <c:pt idx="9218">
                  <c:v>-7.0307539773839958</c:v>
                </c:pt>
                <c:pt idx="9219">
                  <c:v>-7.0307539037201225</c:v>
                </c:pt>
                <c:pt idx="9220">
                  <c:v>-7.0307539037098907</c:v>
                </c:pt>
                <c:pt idx="9221">
                  <c:v>-7.0307539037201225</c:v>
                </c:pt>
                <c:pt idx="9222">
                  <c:v>-7.030753977373764</c:v>
                </c:pt>
                <c:pt idx="9223">
                  <c:v>-7.0307539037201225</c:v>
                </c:pt>
                <c:pt idx="9224">
                  <c:v>-7.0307539037201225</c:v>
                </c:pt>
                <c:pt idx="9225">
                  <c:v>-7.030753977373764</c:v>
                </c:pt>
                <c:pt idx="9226">
                  <c:v>-7.0307539037201225</c:v>
                </c:pt>
                <c:pt idx="9227">
                  <c:v>-7.0307539037098907</c:v>
                </c:pt>
                <c:pt idx="9228">
                  <c:v>-7.0307539773839958</c:v>
                </c:pt>
                <c:pt idx="9229">
                  <c:v>-7.0307539037201225</c:v>
                </c:pt>
                <c:pt idx="9230">
                  <c:v>-7.0307539037098907</c:v>
                </c:pt>
                <c:pt idx="9231">
                  <c:v>-7.0307539773839958</c:v>
                </c:pt>
                <c:pt idx="9232">
                  <c:v>-7.0307539037098907</c:v>
                </c:pt>
                <c:pt idx="9233">
                  <c:v>-7.0307539037201225</c:v>
                </c:pt>
                <c:pt idx="9234">
                  <c:v>-7.0307539773839958</c:v>
                </c:pt>
                <c:pt idx="9235">
                  <c:v>-7.0307539037098907</c:v>
                </c:pt>
                <c:pt idx="9236">
                  <c:v>-7.0307539037201225</c:v>
                </c:pt>
                <c:pt idx="9237">
                  <c:v>-7.0307539037098907</c:v>
                </c:pt>
                <c:pt idx="9238">
                  <c:v>-7.0307539773839958</c:v>
                </c:pt>
                <c:pt idx="9239">
                  <c:v>-7.0307539037201225</c:v>
                </c:pt>
                <c:pt idx="9240">
                  <c:v>-7.0307539037098907</c:v>
                </c:pt>
                <c:pt idx="9241">
                  <c:v>-7.0307539773839958</c:v>
                </c:pt>
                <c:pt idx="9242">
                  <c:v>-7.0307539037098907</c:v>
                </c:pt>
                <c:pt idx="9243">
                  <c:v>-7.0307539037201225</c:v>
                </c:pt>
                <c:pt idx="9244">
                  <c:v>-6.9216935943932736</c:v>
                </c:pt>
                <c:pt idx="9245">
                  <c:v>-6.9216935218720668</c:v>
                </c:pt>
                <c:pt idx="9246">
                  <c:v>-6.9216935218720668</c:v>
                </c:pt>
                <c:pt idx="9247">
                  <c:v>-6.9216935943932736</c:v>
                </c:pt>
                <c:pt idx="9248">
                  <c:v>-6.9216935218822986</c:v>
                </c:pt>
                <c:pt idx="9249">
                  <c:v>-6.9216935218720668</c:v>
                </c:pt>
                <c:pt idx="9250">
                  <c:v>-6.9216935943932736</c:v>
                </c:pt>
                <c:pt idx="9251">
                  <c:v>-6.9216935218720668</c:v>
                </c:pt>
                <c:pt idx="9252">
                  <c:v>-6.9216935218720668</c:v>
                </c:pt>
                <c:pt idx="9253">
                  <c:v>-6.9216935218720668</c:v>
                </c:pt>
                <c:pt idx="9254">
                  <c:v>-6.9216935943932736</c:v>
                </c:pt>
                <c:pt idx="9255">
                  <c:v>-6.9216935218720668</c:v>
                </c:pt>
                <c:pt idx="9256">
                  <c:v>-6.9216935218720668</c:v>
                </c:pt>
                <c:pt idx="9257">
                  <c:v>-6.9216935943932736</c:v>
                </c:pt>
                <c:pt idx="9258">
                  <c:v>-6.9216935218720668</c:v>
                </c:pt>
                <c:pt idx="9259">
                  <c:v>-6.9216935218822986</c:v>
                </c:pt>
                <c:pt idx="9260">
                  <c:v>-6.9216935943932736</c:v>
                </c:pt>
                <c:pt idx="9261">
                  <c:v>-6.9216935218720668</c:v>
                </c:pt>
                <c:pt idx="9262">
                  <c:v>-6.9216935218720668</c:v>
                </c:pt>
                <c:pt idx="9263">
                  <c:v>-6.9216935943932736</c:v>
                </c:pt>
                <c:pt idx="9264">
                  <c:v>-6.9216935218720668</c:v>
                </c:pt>
                <c:pt idx="9265">
                  <c:v>-6.9216935218720668</c:v>
                </c:pt>
                <c:pt idx="9266">
                  <c:v>-6.9216935218720668</c:v>
                </c:pt>
                <c:pt idx="9267">
                  <c:v>-6.9216935943932736</c:v>
                </c:pt>
                <c:pt idx="9268">
                  <c:v>-6.9216935218822986</c:v>
                </c:pt>
                <c:pt idx="9269">
                  <c:v>-6.9216935218720668</c:v>
                </c:pt>
                <c:pt idx="9270">
                  <c:v>-6.9216935943932736</c:v>
                </c:pt>
                <c:pt idx="9271">
                  <c:v>-6.9216935218720668</c:v>
                </c:pt>
                <c:pt idx="9272">
                  <c:v>-6.9216935218720668</c:v>
                </c:pt>
                <c:pt idx="9273">
                  <c:v>-6.9216935943932736</c:v>
                </c:pt>
                <c:pt idx="9274">
                  <c:v>-6.8107288005242914</c:v>
                </c:pt>
                <c:pt idx="9275">
                  <c:v>-6.8107288005242914</c:v>
                </c:pt>
                <c:pt idx="9276">
                  <c:v>-6.8107288718828789</c:v>
                </c:pt>
                <c:pt idx="9277">
                  <c:v>-6.8107288005242914</c:v>
                </c:pt>
                <c:pt idx="9278">
                  <c:v>-6.8107288005242914</c:v>
                </c:pt>
                <c:pt idx="9279">
                  <c:v>-6.8107288718828789</c:v>
                </c:pt>
                <c:pt idx="9280">
                  <c:v>-6.8107288005242914</c:v>
                </c:pt>
                <c:pt idx="9281">
                  <c:v>-6.8107288005242914</c:v>
                </c:pt>
                <c:pt idx="9282">
                  <c:v>-6.8107288005242914</c:v>
                </c:pt>
                <c:pt idx="9283">
                  <c:v>-6.8107288718828789</c:v>
                </c:pt>
                <c:pt idx="9284">
                  <c:v>-6.8107288005242914</c:v>
                </c:pt>
                <c:pt idx="9285">
                  <c:v>-6.8107288005242914</c:v>
                </c:pt>
                <c:pt idx="9286">
                  <c:v>-6.8107288718828789</c:v>
                </c:pt>
                <c:pt idx="9287">
                  <c:v>-6.8107288005242914</c:v>
                </c:pt>
                <c:pt idx="9288">
                  <c:v>-6.8107288005242914</c:v>
                </c:pt>
                <c:pt idx="9289">
                  <c:v>-6.8107288718828789</c:v>
                </c:pt>
                <c:pt idx="9290">
                  <c:v>-6.8107288005242914</c:v>
                </c:pt>
                <c:pt idx="9291">
                  <c:v>-6.8107288005242914</c:v>
                </c:pt>
                <c:pt idx="9292">
                  <c:v>-6.8107288718828789</c:v>
                </c:pt>
                <c:pt idx="9293">
                  <c:v>-6.8107288005242914</c:v>
                </c:pt>
                <c:pt idx="9294">
                  <c:v>-6.8107288005242914</c:v>
                </c:pt>
                <c:pt idx="9295">
                  <c:v>-6.8107288718828789</c:v>
                </c:pt>
                <c:pt idx="9296">
                  <c:v>-6.8107288005242914</c:v>
                </c:pt>
                <c:pt idx="9297">
                  <c:v>-6.8107288005242914</c:v>
                </c:pt>
                <c:pt idx="9298">
                  <c:v>-6.8107288005242914</c:v>
                </c:pt>
                <c:pt idx="9299">
                  <c:v>-6.8107288718828789</c:v>
                </c:pt>
                <c:pt idx="9300">
                  <c:v>-6.8107288005242914</c:v>
                </c:pt>
                <c:pt idx="9301">
                  <c:v>-6.8107288005242914</c:v>
                </c:pt>
                <c:pt idx="9302">
                  <c:v>-6.8107288718828789</c:v>
                </c:pt>
                <c:pt idx="9303">
                  <c:v>-6.8107288005242914</c:v>
                </c:pt>
                <c:pt idx="9304">
                  <c:v>-6.7026836114462931</c:v>
                </c:pt>
                <c:pt idx="9305">
                  <c:v>-6.7026836816728501</c:v>
                </c:pt>
                <c:pt idx="9306">
                  <c:v>-6.7026836114565249</c:v>
                </c:pt>
                <c:pt idx="9307">
                  <c:v>-6.7026836114462931</c:v>
                </c:pt>
                <c:pt idx="9308">
                  <c:v>-6.7026836816728501</c:v>
                </c:pt>
                <c:pt idx="9309">
                  <c:v>-6.7026836114462931</c:v>
                </c:pt>
                <c:pt idx="9310">
                  <c:v>-6.7026836114462931</c:v>
                </c:pt>
                <c:pt idx="9311">
                  <c:v>-6.7026836114565249</c:v>
                </c:pt>
                <c:pt idx="9312">
                  <c:v>-6.7026836816728501</c:v>
                </c:pt>
                <c:pt idx="9313">
                  <c:v>-6.7026836114462931</c:v>
                </c:pt>
                <c:pt idx="9314">
                  <c:v>-6.7026836114462931</c:v>
                </c:pt>
                <c:pt idx="9315">
                  <c:v>-6.7026836816728501</c:v>
                </c:pt>
                <c:pt idx="9316">
                  <c:v>-6.7026836114565249</c:v>
                </c:pt>
                <c:pt idx="9317">
                  <c:v>-6.7026836114462931</c:v>
                </c:pt>
                <c:pt idx="9318">
                  <c:v>-6.7026836816728501</c:v>
                </c:pt>
                <c:pt idx="9319">
                  <c:v>-6.7026836114462931</c:v>
                </c:pt>
                <c:pt idx="9320">
                  <c:v>-6.7026836114462931</c:v>
                </c:pt>
                <c:pt idx="9321">
                  <c:v>-6.7026836816830819</c:v>
                </c:pt>
                <c:pt idx="9322">
                  <c:v>-6.7026836114462931</c:v>
                </c:pt>
                <c:pt idx="9323">
                  <c:v>-6.7026836114462931</c:v>
                </c:pt>
                <c:pt idx="9324">
                  <c:v>-6.7026836816728501</c:v>
                </c:pt>
                <c:pt idx="9325">
                  <c:v>-6.7026836114462931</c:v>
                </c:pt>
                <c:pt idx="9326">
                  <c:v>-6.7026836114565249</c:v>
                </c:pt>
                <c:pt idx="9327">
                  <c:v>-6.7026836114462931</c:v>
                </c:pt>
                <c:pt idx="9328">
                  <c:v>-6.7026836816728501</c:v>
                </c:pt>
                <c:pt idx="9329">
                  <c:v>-6.7026836114462931</c:v>
                </c:pt>
                <c:pt idx="9330">
                  <c:v>-6.7026836114462931</c:v>
                </c:pt>
                <c:pt idx="9331">
                  <c:v>-6.7026836816830819</c:v>
                </c:pt>
                <c:pt idx="9332">
                  <c:v>-6.7026836114462931</c:v>
                </c:pt>
                <c:pt idx="9333">
                  <c:v>-6.7026836114462931</c:v>
                </c:pt>
                <c:pt idx="9334">
                  <c:v>-6.6015994570207504</c:v>
                </c:pt>
                <c:pt idx="9335">
                  <c:v>-6.6015993878532919</c:v>
                </c:pt>
                <c:pt idx="9336">
                  <c:v>-6.6015993878430601</c:v>
                </c:pt>
                <c:pt idx="9337">
                  <c:v>-6.6015994570207504</c:v>
                </c:pt>
                <c:pt idx="9338">
                  <c:v>-6.6015993878532919</c:v>
                </c:pt>
                <c:pt idx="9339">
                  <c:v>-6.6015993878532919</c:v>
                </c:pt>
                <c:pt idx="9340">
                  <c:v>-6.6015994570207504</c:v>
                </c:pt>
                <c:pt idx="9341">
                  <c:v>-6.6015993878532919</c:v>
                </c:pt>
                <c:pt idx="9342">
                  <c:v>-6.6015993878532919</c:v>
                </c:pt>
                <c:pt idx="9343">
                  <c:v>-6.6015993878430601</c:v>
                </c:pt>
                <c:pt idx="9344">
                  <c:v>-6.6015994570207504</c:v>
                </c:pt>
                <c:pt idx="9345">
                  <c:v>-6.6015993878532919</c:v>
                </c:pt>
                <c:pt idx="9346">
                  <c:v>-6.6015993878532919</c:v>
                </c:pt>
                <c:pt idx="9347">
                  <c:v>-6.6015994570207504</c:v>
                </c:pt>
                <c:pt idx="9348">
                  <c:v>-6.6015993878430601</c:v>
                </c:pt>
                <c:pt idx="9349">
                  <c:v>-6.6015993878532919</c:v>
                </c:pt>
                <c:pt idx="9350">
                  <c:v>-6.6015994570207504</c:v>
                </c:pt>
                <c:pt idx="9351">
                  <c:v>-6.6015993878532919</c:v>
                </c:pt>
                <c:pt idx="9352">
                  <c:v>-6.6015993878532919</c:v>
                </c:pt>
                <c:pt idx="9353">
                  <c:v>-6.6015994570207504</c:v>
                </c:pt>
                <c:pt idx="9354">
                  <c:v>-6.6015993878532919</c:v>
                </c:pt>
                <c:pt idx="9355">
                  <c:v>-6.6015993878430601</c:v>
                </c:pt>
                <c:pt idx="9356">
                  <c:v>-6.6015993878532919</c:v>
                </c:pt>
                <c:pt idx="9357">
                  <c:v>-6.6015994570207504</c:v>
                </c:pt>
                <c:pt idx="9358">
                  <c:v>-6.6015993878532919</c:v>
                </c:pt>
                <c:pt idx="9359">
                  <c:v>-6.6015993878532919</c:v>
                </c:pt>
                <c:pt idx="9360">
                  <c:v>-6.6015994570105185</c:v>
                </c:pt>
                <c:pt idx="9361">
                  <c:v>-6.6015993878532919</c:v>
                </c:pt>
                <c:pt idx="9362">
                  <c:v>-6.6015993878532919</c:v>
                </c:pt>
                <c:pt idx="9363">
                  <c:v>-6.6015994570207504</c:v>
                </c:pt>
                <c:pt idx="9364">
                  <c:v>-6.5046771469744611</c:v>
                </c:pt>
                <c:pt idx="9365">
                  <c:v>-6.5046771469744611</c:v>
                </c:pt>
                <c:pt idx="9366">
                  <c:v>-6.5046772151264287</c:v>
                </c:pt>
                <c:pt idx="9367">
                  <c:v>-6.5046771469846929</c:v>
                </c:pt>
                <c:pt idx="9368">
                  <c:v>-6.5046771469744611</c:v>
                </c:pt>
                <c:pt idx="9369">
                  <c:v>-6.5046772151264287</c:v>
                </c:pt>
                <c:pt idx="9370">
                  <c:v>-6.5046771469744611</c:v>
                </c:pt>
                <c:pt idx="9371">
                  <c:v>-6.5046771469744611</c:v>
                </c:pt>
                <c:pt idx="9372">
                  <c:v>-6.5046771469744611</c:v>
                </c:pt>
                <c:pt idx="9373">
                  <c:v>-6.5046772151264287</c:v>
                </c:pt>
                <c:pt idx="9374">
                  <c:v>-6.5046771469744611</c:v>
                </c:pt>
                <c:pt idx="9375">
                  <c:v>-6.5046771469846929</c:v>
                </c:pt>
                <c:pt idx="9376">
                  <c:v>-6.5046772151264287</c:v>
                </c:pt>
                <c:pt idx="9377">
                  <c:v>-6.5046771469744611</c:v>
                </c:pt>
                <c:pt idx="9378">
                  <c:v>-6.5046771469744611</c:v>
                </c:pt>
                <c:pt idx="9379">
                  <c:v>-6.5046772151264287</c:v>
                </c:pt>
                <c:pt idx="9380">
                  <c:v>-6.5046771469744611</c:v>
                </c:pt>
                <c:pt idx="9381">
                  <c:v>-6.5046771469744611</c:v>
                </c:pt>
                <c:pt idx="9382">
                  <c:v>-6.5046772151366605</c:v>
                </c:pt>
                <c:pt idx="9383">
                  <c:v>-6.5046771469744611</c:v>
                </c:pt>
                <c:pt idx="9384">
                  <c:v>-6.5046771469744611</c:v>
                </c:pt>
                <c:pt idx="9385">
                  <c:v>-6.5046772151264287</c:v>
                </c:pt>
                <c:pt idx="9386">
                  <c:v>-6.5046771469744611</c:v>
                </c:pt>
                <c:pt idx="9387">
                  <c:v>-6.5046771469744611</c:v>
                </c:pt>
                <c:pt idx="9388">
                  <c:v>-6.5046771469744611</c:v>
                </c:pt>
                <c:pt idx="9389">
                  <c:v>-6.5046772151264287</c:v>
                </c:pt>
                <c:pt idx="9390">
                  <c:v>-6.5046771469846929</c:v>
                </c:pt>
                <c:pt idx="9391">
                  <c:v>-6.5046771469744611</c:v>
                </c:pt>
                <c:pt idx="9392">
                  <c:v>-6.5046772151264287</c:v>
                </c:pt>
                <c:pt idx="9393">
                  <c:v>-6.5046771469744611</c:v>
                </c:pt>
                <c:pt idx="9394">
                  <c:v>-6.4074326522979952</c:v>
                </c:pt>
                <c:pt idx="9395">
                  <c:v>-6.4074327194310952</c:v>
                </c:pt>
                <c:pt idx="9396">
                  <c:v>-6.4074326522877634</c:v>
                </c:pt>
                <c:pt idx="9397">
                  <c:v>-6.4074326522979952</c:v>
                </c:pt>
                <c:pt idx="9398">
                  <c:v>-6.4074327194310952</c:v>
                </c:pt>
                <c:pt idx="9399">
                  <c:v>-6.4074326522979952</c:v>
                </c:pt>
                <c:pt idx="9400">
                  <c:v>-6.4074326522979952</c:v>
                </c:pt>
                <c:pt idx="9401">
                  <c:v>-6.4074326522877634</c:v>
                </c:pt>
                <c:pt idx="9402">
                  <c:v>-6.4074327194310952</c:v>
                </c:pt>
                <c:pt idx="9403">
                  <c:v>-6.4074326522979952</c:v>
                </c:pt>
                <c:pt idx="9404">
                  <c:v>-6.4074326522979952</c:v>
                </c:pt>
                <c:pt idx="9405">
                  <c:v>-6.4074327194310952</c:v>
                </c:pt>
                <c:pt idx="9406">
                  <c:v>-6.4074326522877634</c:v>
                </c:pt>
                <c:pt idx="9407">
                  <c:v>-6.4074326522979952</c:v>
                </c:pt>
                <c:pt idx="9408">
                  <c:v>-6.4074327194310952</c:v>
                </c:pt>
                <c:pt idx="9409">
                  <c:v>-6.4074326522979952</c:v>
                </c:pt>
                <c:pt idx="9410">
                  <c:v>-6.4074326522979952</c:v>
                </c:pt>
                <c:pt idx="9411">
                  <c:v>-6.4074327194208633</c:v>
                </c:pt>
                <c:pt idx="9412">
                  <c:v>-6.4074326522979952</c:v>
                </c:pt>
                <c:pt idx="9413">
                  <c:v>-6.4074326522979952</c:v>
                </c:pt>
                <c:pt idx="9414">
                  <c:v>-6.4074327194310952</c:v>
                </c:pt>
                <c:pt idx="9415">
                  <c:v>-6.4074326522979952</c:v>
                </c:pt>
                <c:pt idx="9416">
                  <c:v>-6.4074326522877634</c:v>
                </c:pt>
                <c:pt idx="9417">
                  <c:v>-6.4074326522979952</c:v>
                </c:pt>
                <c:pt idx="9418">
                  <c:v>-6.4074327194310952</c:v>
                </c:pt>
                <c:pt idx="9419">
                  <c:v>-6.4074326522979952</c:v>
                </c:pt>
                <c:pt idx="9420">
                  <c:v>-6.4074326522979952</c:v>
                </c:pt>
                <c:pt idx="9421">
                  <c:v>-6.4074327194208633</c:v>
                </c:pt>
                <c:pt idx="9422">
                  <c:v>-6.4074326522979952</c:v>
                </c:pt>
                <c:pt idx="9423">
                  <c:v>-6.4074326522979952</c:v>
                </c:pt>
                <c:pt idx="9424">
                  <c:v>-6.3051134068699684</c:v>
                </c:pt>
                <c:pt idx="9425">
                  <c:v>-6.3051133407986741</c:v>
                </c:pt>
                <c:pt idx="9426">
                  <c:v>-6.305113340808906</c:v>
                </c:pt>
                <c:pt idx="9427">
                  <c:v>-6.3051134068699684</c:v>
                </c:pt>
                <c:pt idx="9428">
                  <c:v>-6.305113340808906</c:v>
                </c:pt>
                <c:pt idx="9429">
                  <c:v>-6.3051133407986741</c:v>
                </c:pt>
                <c:pt idx="9430">
                  <c:v>-6.3051134068699684</c:v>
                </c:pt>
                <c:pt idx="9431">
                  <c:v>-6.305113340808906</c:v>
                </c:pt>
                <c:pt idx="9432">
                  <c:v>-6.305113340808906</c:v>
                </c:pt>
                <c:pt idx="9433">
                  <c:v>-6.3051133407986741</c:v>
                </c:pt>
                <c:pt idx="9434">
                  <c:v>-6.3051134068699684</c:v>
                </c:pt>
                <c:pt idx="9435">
                  <c:v>-6.305113340808906</c:v>
                </c:pt>
                <c:pt idx="9436">
                  <c:v>-6.305113340808906</c:v>
                </c:pt>
                <c:pt idx="9437">
                  <c:v>-6.3051134068597365</c:v>
                </c:pt>
                <c:pt idx="9438">
                  <c:v>-6.305113340808906</c:v>
                </c:pt>
                <c:pt idx="9439">
                  <c:v>-6.305113340808906</c:v>
                </c:pt>
                <c:pt idx="9440">
                  <c:v>-6.3051134068597365</c:v>
                </c:pt>
                <c:pt idx="9441">
                  <c:v>-6.305113340808906</c:v>
                </c:pt>
                <c:pt idx="9442">
                  <c:v>-6.305113340808906</c:v>
                </c:pt>
                <c:pt idx="9443">
                  <c:v>-6.3051134068699684</c:v>
                </c:pt>
                <c:pt idx="9444">
                  <c:v>-6.3051133407986741</c:v>
                </c:pt>
                <c:pt idx="9445">
                  <c:v>-6.305113340808906</c:v>
                </c:pt>
                <c:pt idx="9446">
                  <c:v>-6.305113340808906</c:v>
                </c:pt>
                <c:pt idx="9447">
                  <c:v>-6.3051134068699684</c:v>
                </c:pt>
                <c:pt idx="9448">
                  <c:v>-6.3051133407986741</c:v>
                </c:pt>
                <c:pt idx="9449">
                  <c:v>-6.305113340808906</c:v>
                </c:pt>
                <c:pt idx="9450">
                  <c:v>-6.3051134068699684</c:v>
                </c:pt>
                <c:pt idx="9451">
                  <c:v>-6.305113340808906</c:v>
                </c:pt>
                <c:pt idx="9452">
                  <c:v>-6.3051133407986741</c:v>
                </c:pt>
                <c:pt idx="9453">
                  <c:v>-6.3051134068699684</c:v>
                </c:pt>
                <c:pt idx="9454">
                  <c:v>-6.1992946636341708</c:v>
                </c:pt>
                <c:pt idx="9455">
                  <c:v>-6.1992946636341708</c:v>
                </c:pt>
                <c:pt idx="9456">
                  <c:v>-6.1992947285762989</c:v>
                </c:pt>
                <c:pt idx="9457">
                  <c:v>-6.1992946636341708</c:v>
                </c:pt>
                <c:pt idx="9458">
                  <c:v>-6.1992946636341708</c:v>
                </c:pt>
                <c:pt idx="9459">
                  <c:v>-6.1992947285865307</c:v>
                </c:pt>
                <c:pt idx="9460">
                  <c:v>-6.1992946636341708</c:v>
                </c:pt>
                <c:pt idx="9461">
                  <c:v>-6.199294663623939</c:v>
                </c:pt>
                <c:pt idx="9462">
                  <c:v>-6.1992946636341708</c:v>
                </c:pt>
                <c:pt idx="9463">
                  <c:v>-6.1992947285865307</c:v>
                </c:pt>
                <c:pt idx="9464">
                  <c:v>-6.1992946636341708</c:v>
                </c:pt>
                <c:pt idx="9465">
                  <c:v>-6.1992946636341708</c:v>
                </c:pt>
                <c:pt idx="9466">
                  <c:v>-6.1992947285762989</c:v>
                </c:pt>
                <c:pt idx="9467">
                  <c:v>-6.1992946636341708</c:v>
                </c:pt>
                <c:pt idx="9468">
                  <c:v>-6.1992946636341708</c:v>
                </c:pt>
                <c:pt idx="9469">
                  <c:v>-6.1992947285865307</c:v>
                </c:pt>
                <c:pt idx="9470">
                  <c:v>-6.1992946636341708</c:v>
                </c:pt>
                <c:pt idx="9471">
                  <c:v>-6.199294663623939</c:v>
                </c:pt>
                <c:pt idx="9472">
                  <c:v>-6.1992947285865307</c:v>
                </c:pt>
                <c:pt idx="9473">
                  <c:v>-6.1992946636341708</c:v>
                </c:pt>
                <c:pt idx="9474">
                  <c:v>-6.1992946636341708</c:v>
                </c:pt>
                <c:pt idx="9475">
                  <c:v>-6.1992947285865307</c:v>
                </c:pt>
                <c:pt idx="9476">
                  <c:v>-6.199294663623939</c:v>
                </c:pt>
                <c:pt idx="9477">
                  <c:v>-6.1992946636341708</c:v>
                </c:pt>
                <c:pt idx="9478">
                  <c:v>-6.1992946636341708</c:v>
                </c:pt>
                <c:pt idx="9479">
                  <c:v>-6.1992947285865307</c:v>
                </c:pt>
                <c:pt idx="9480">
                  <c:v>-6.1992946636341708</c:v>
                </c:pt>
                <c:pt idx="9481">
                  <c:v>-6.199294663623939</c:v>
                </c:pt>
                <c:pt idx="9482">
                  <c:v>-6.1992947285865307</c:v>
                </c:pt>
                <c:pt idx="9483">
                  <c:v>-6.1992946636341708</c:v>
                </c:pt>
                <c:pt idx="9484">
                  <c:v>-6.0847370718975551</c:v>
                </c:pt>
                <c:pt idx="9485">
                  <c:v>-6.0847371356394193</c:v>
                </c:pt>
                <c:pt idx="9486">
                  <c:v>-6.0847370718975551</c:v>
                </c:pt>
                <c:pt idx="9487">
                  <c:v>-6.0847370718975551</c:v>
                </c:pt>
                <c:pt idx="9488">
                  <c:v>-6.0847371356394193</c:v>
                </c:pt>
                <c:pt idx="9489">
                  <c:v>-6.0847370718975551</c:v>
                </c:pt>
                <c:pt idx="9490">
                  <c:v>-6.0847370718975551</c:v>
                </c:pt>
                <c:pt idx="9491">
                  <c:v>-6.0847370718873233</c:v>
                </c:pt>
                <c:pt idx="9492">
                  <c:v>-6.0847371356496511</c:v>
                </c:pt>
                <c:pt idx="9493">
                  <c:v>-6.0847370718975551</c:v>
                </c:pt>
                <c:pt idx="9494">
                  <c:v>-6.0847370718873233</c:v>
                </c:pt>
                <c:pt idx="9495">
                  <c:v>-6.0847371356496511</c:v>
                </c:pt>
                <c:pt idx="9496">
                  <c:v>-6.0847370718975551</c:v>
                </c:pt>
                <c:pt idx="9497">
                  <c:v>-6.0847370718873233</c:v>
                </c:pt>
                <c:pt idx="9498">
                  <c:v>-6.0847371356496511</c:v>
                </c:pt>
                <c:pt idx="9499">
                  <c:v>-6.0847370718975551</c:v>
                </c:pt>
                <c:pt idx="9500">
                  <c:v>-6.0847370718873233</c:v>
                </c:pt>
                <c:pt idx="9501">
                  <c:v>-6.0847371356496511</c:v>
                </c:pt>
                <c:pt idx="9502">
                  <c:v>-6.0847370718975551</c:v>
                </c:pt>
                <c:pt idx="9503">
                  <c:v>-6.0847370718873233</c:v>
                </c:pt>
                <c:pt idx="9504">
                  <c:v>-6.0847371356496511</c:v>
                </c:pt>
                <c:pt idx="9505">
                  <c:v>-6.0847370718975551</c:v>
                </c:pt>
                <c:pt idx="9506">
                  <c:v>-6.0847370718873233</c:v>
                </c:pt>
                <c:pt idx="9507">
                  <c:v>-6.0847370718975551</c:v>
                </c:pt>
                <c:pt idx="9508">
                  <c:v>-6.0847371356496511</c:v>
                </c:pt>
                <c:pt idx="9509">
                  <c:v>-6.0847370718873233</c:v>
                </c:pt>
                <c:pt idx="9510">
                  <c:v>-6.0847370718975551</c:v>
                </c:pt>
                <c:pt idx="9511">
                  <c:v>-6.0847371356496511</c:v>
                </c:pt>
                <c:pt idx="9512">
                  <c:v>-6.0847370718873233</c:v>
                </c:pt>
                <c:pt idx="9513">
                  <c:v>-6.0847370718975551</c:v>
                </c:pt>
                <c:pt idx="9514">
                  <c:v>-5.9597779448875352</c:v>
                </c:pt>
                <c:pt idx="9515">
                  <c:v>-5.9597778824446834</c:v>
                </c:pt>
                <c:pt idx="9516">
                  <c:v>-5.9597778824344516</c:v>
                </c:pt>
                <c:pt idx="9517">
                  <c:v>-5.9597779448875352</c:v>
                </c:pt>
                <c:pt idx="9518">
                  <c:v>-5.9597778824446834</c:v>
                </c:pt>
                <c:pt idx="9519">
                  <c:v>-5.9597778824446834</c:v>
                </c:pt>
                <c:pt idx="9520">
                  <c:v>-5.9597779448773034</c:v>
                </c:pt>
                <c:pt idx="9521">
                  <c:v>-5.9597778824446834</c:v>
                </c:pt>
                <c:pt idx="9522">
                  <c:v>-5.9597778824446834</c:v>
                </c:pt>
                <c:pt idx="9523">
                  <c:v>-5.9597778824446834</c:v>
                </c:pt>
                <c:pt idx="9524">
                  <c:v>-5.9597779448773034</c:v>
                </c:pt>
                <c:pt idx="9525">
                  <c:v>-5.9597778824446834</c:v>
                </c:pt>
                <c:pt idx="9526">
                  <c:v>-5.9597778824446834</c:v>
                </c:pt>
                <c:pt idx="9527">
                  <c:v>-5.9597779448875352</c:v>
                </c:pt>
                <c:pt idx="9528">
                  <c:v>-5.9597778824446834</c:v>
                </c:pt>
                <c:pt idx="9529">
                  <c:v>-5.9597778824344516</c:v>
                </c:pt>
                <c:pt idx="9530">
                  <c:v>-5.9597779448875352</c:v>
                </c:pt>
                <c:pt idx="9531">
                  <c:v>-5.9597778824446834</c:v>
                </c:pt>
                <c:pt idx="9532">
                  <c:v>-5.9597778824446834</c:v>
                </c:pt>
                <c:pt idx="9533">
                  <c:v>-5.9597779448773034</c:v>
                </c:pt>
                <c:pt idx="9534">
                  <c:v>-5.9597778824446834</c:v>
                </c:pt>
                <c:pt idx="9535">
                  <c:v>-5.9597778824446834</c:v>
                </c:pt>
                <c:pt idx="9536">
                  <c:v>-5.9597778824446834</c:v>
                </c:pt>
                <c:pt idx="9537">
                  <c:v>-5.9597779448773034</c:v>
                </c:pt>
                <c:pt idx="9538">
                  <c:v>-5.9597778824446834</c:v>
                </c:pt>
                <c:pt idx="9539">
                  <c:v>-5.9597778824446834</c:v>
                </c:pt>
                <c:pt idx="9540">
                  <c:v>-5.9597779448875352</c:v>
                </c:pt>
                <c:pt idx="9541">
                  <c:v>-5.9597778824344516</c:v>
                </c:pt>
                <c:pt idx="9542">
                  <c:v>-5.9597778824446834</c:v>
                </c:pt>
                <c:pt idx="9543">
                  <c:v>-5.9597779448875352</c:v>
                </c:pt>
                <c:pt idx="9544">
                  <c:v>-5.8258438345071006</c:v>
                </c:pt>
                <c:pt idx="9545">
                  <c:v>-5.8258438345173325</c:v>
                </c:pt>
                <c:pt idx="9546">
                  <c:v>-5.8258438955466749</c:v>
                </c:pt>
                <c:pt idx="9547">
                  <c:v>-5.8258438345071006</c:v>
                </c:pt>
                <c:pt idx="9548">
                  <c:v>-5.8258438345173325</c:v>
                </c:pt>
                <c:pt idx="9549">
                  <c:v>-5.8258438955466749</c:v>
                </c:pt>
                <c:pt idx="9550">
                  <c:v>-5.8258438345071006</c:v>
                </c:pt>
                <c:pt idx="9551">
                  <c:v>-5.8258438345071006</c:v>
                </c:pt>
                <c:pt idx="9552">
                  <c:v>-5.8258438345173325</c:v>
                </c:pt>
                <c:pt idx="9553">
                  <c:v>-5.8258438955466749</c:v>
                </c:pt>
                <c:pt idx="9554">
                  <c:v>-5.8258438345071006</c:v>
                </c:pt>
                <c:pt idx="9555">
                  <c:v>-5.8258438345173325</c:v>
                </c:pt>
                <c:pt idx="9556">
                  <c:v>-5.8258438955466749</c:v>
                </c:pt>
                <c:pt idx="9557">
                  <c:v>-5.8258438345071006</c:v>
                </c:pt>
                <c:pt idx="9558">
                  <c:v>-5.8258438345071006</c:v>
                </c:pt>
                <c:pt idx="9559">
                  <c:v>-5.8258438955569067</c:v>
                </c:pt>
                <c:pt idx="9560">
                  <c:v>-5.8258438345071006</c:v>
                </c:pt>
                <c:pt idx="9561">
                  <c:v>-5.8258438345071006</c:v>
                </c:pt>
                <c:pt idx="9562">
                  <c:v>-5.8258438955569067</c:v>
                </c:pt>
                <c:pt idx="9563">
                  <c:v>-5.8258438345071006</c:v>
                </c:pt>
                <c:pt idx="9564">
                  <c:v>-5.8258438345071006</c:v>
                </c:pt>
                <c:pt idx="9565">
                  <c:v>-5.8258438955569067</c:v>
                </c:pt>
                <c:pt idx="9566">
                  <c:v>-5.8258438345071006</c:v>
                </c:pt>
                <c:pt idx="9567">
                  <c:v>-5.8258438345071006</c:v>
                </c:pt>
                <c:pt idx="9568">
                  <c:v>-5.8258438345173325</c:v>
                </c:pt>
                <c:pt idx="9569">
                  <c:v>-5.8258438955466749</c:v>
                </c:pt>
                <c:pt idx="9570">
                  <c:v>-5.8258438345071006</c:v>
                </c:pt>
                <c:pt idx="9571">
                  <c:v>-5.8258438345071006</c:v>
                </c:pt>
                <c:pt idx="9572">
                  <c:v>-5.8258438955569067</c:v>
                </c:pt>
                <c:pt idx="9573">
                  <c:v>-5.8258438345071006</c:v>
                </c:pt>
                <c:pt idx="9574">
                  <c:v>-5.6875530441148472</c:v>
                </c:pt>
                <c:pt idx="9575">
                  <c:v>-5.6875531036952651</c:v>
                </c:pt>
                <c:pt idx="9576">
                  <c:v>-5.6875530441148472</c:v>
                </c:pt>
                <c:pt idx="9577">
                  <c:v>-5.6875530441148472</c:v>
                </c:pt>
                <c:pt idx="9578">
                  <c:v>-5.6875531037054969</c:v>
                </c:pt>
                <c:pt idx="9579">
                  <c:v>-5.6875530441046154</c:v>
                </c:pt>
                <c:pt idx="9580">
                  <c:v>-5.6875530441148472</c:v>
                </c:pt>
                <c:pt idx="9581">
                  <c:v>-5.6875530441148472</c:v>
                </c:pt>
                <c:pt idx="9582">
                  <c:v>-5.6875531037054969</c:v>
                </c:pt>
                <c:pt idx="9583">
                  <c:v>-5.6875530441046154</c:v>
                </c:pt>
                <c:pt idx="9584">
                  <c:v>-5.6875530441148472</c:v>
                </c:pt>
                <c:pt idx="9585">
                  <c:v>-5.6875531037054969</c:v>
                </c:pt>
                <c:pt idx="9586">
                  <c:v>-5.6875530441148472</c:v>
                </c:pt>
                <c:pt idx="9587">
                  <c:v>-5.6875530441046154</c:v>
                </c:pt>
                <c:pt idx="9588">
                  <c:v>-5.6875531037054969</c:v>
                </c:pt>
                <c:pt idx="9589">
                  <c:v>-5.6875530441148472</c:v>
                </c:pt>
                <c:pt idx="9590">
                  <c:v>-5.6875530441046154</c:v>
                </c:pt>
                <c:pt idx="9591">
                  <c:v>-5.6875531037054969</c:v>
                </c:pt>
                <c:pt idx="9592">
                  <c:v>-5.6875530441148472</c:v>
                </c:pt>
                <c:pt idx="9593">
                  <c:v>-5.6875530441148472</c:v>
                </c:pt>
                <c:pt idx="9594">
                  <c:v>-5.6875531036952651</c:v>
                </c:pt>
                <c:pt idx="9595">
                  <c:v>-5.6875530441148472</c:v>
                </c:pt>
                <c:pt idx="9596">
                  <c:v>-5.6875530441148472</c:v>
                </c:pt>
                <c:pt idx="9597">
                  <c:v>-5.6875530441148472</c:v>
                </c:pt>
                <c:pt idx="9598">
                  <c:v>-5.6875531036952651</c:v>
                </c:pt>
                <c:pt idx="9599">
                  <c:v>-5.6875530441148472</c:v>
                </c:pt>
                <c:pt idx="9600">
                  <c:v>-5.6875530441148472</c:v>
                </c:pt>
                <c:pt idx="9601">
                  <c:v>-5.6875531037054969</c:v>
                </c:pt>
                <c:pt idx="9602">
                  <c:v>-5.6875530441046154</c:v>
                </c:pt>
                <c:pt idx="9603">
                  <c:v>-5.6875530441148472</c:v>
                </c:pt>
                <c:pt idx="9604">
                  <c:v>-5.5446732219627632</c:v>
                </c:pt>
                <c:pt idx="9605">
                  <c:v>-5.5446731638793532</c:v>
                </c:pt>
                <c:pt idx="9606">
                  <c:v>-5.5446731638691213</c:v>
                </c:pt>
                <c:pt idx="9607">
                  <c:v>-5.5446732219627632</c:v>
                </c:pt>
                <c:pt idx="9608">
                  <c:v>-5.5446731638793532</c:v>
                </c:pt>
                <c:pt idx="9609">
                  <c:v>-5.5446731638691213</c:v>
                </c:pt>
                <c:pt idx="9610">
                  <c:v>-5.5446732219627632</c:v>
                </c:pt>
                <c:pt idx="9611">
                  <c:v>-5.5446731638691213</c:v>
                </c:pt>
                <c:pt idx="9612">
                  <c:v>-5.5446731638793532</c:v>
                </c:pt>
                <c:pt idx="9613">
                  <c:v>-5.5446731638691213</c:v>
                </c:pt>
                <c:pt idx="9614">
                  <c:v>-5.5446732219627632</c:v>
                </c:pt>
                <c:pt idx="9615">
                  <c:v>-5.5446731638793532</c:v>
                </c:pt>
                <c:pt idx="9616">
                  <c:v>-5.5446731638691213</c:v>
                </c:pt>
                <c:pt idx="9617">
                  <c:v>-5.5446732219627632</c:v>
                </c:pt>
                <c:pt idx="9618">
                  <c:v>-5.5446731638691213</c:v>
                </c:pt>
                <c:pt idx="9619">
                  <c:v>-5.5446731638793532</c:v>
                </c:pt>
                <c:pt idx="9620">
                  <c:v>-5.5446732219627632</c:v>
                </c:pt>
                <c:pt idx="9621">
                  <c:v>-5.5446731638691213</c:v>
                </c:pt>
                <c:pt idx="9622">
                  <c:v>-5.5446731638793532</c:v>
                </c:pt>
                <c:pt idx="9623">
                  <c:v>-5.5446732219627632</c:v>
                </c:pt>
                <c:pt idx="9624">
                  <c:v>-5.5446731638691213</c:v>
                </c:pt>
                <c:pt idx="9625">
                  <c:v>-5.5446731638793532</c:v>
                </c:pt>
                <c:pt idx="9626">
                  <c:v>-5.5446731638691213</c:v>
                </c:pt>
                <c:pt idx="9627">
                  <c:v>-5.5446732219627632</c:v>
                </c:pt>
                <c:pt idx="9628">
                  <c:v>-5.5446731638793532</c:v>
                </c:pt>
                <c:pt idx="9629">
                  <c:v>-5.5446731638691213</c:v>
                </c:pt>
                <c:pt idx="9630">
                  <c:v>-5.5446732219627632</c:v>
                </c:pt>
                <c:pt idx="9631">
                  <c:v>-5.5446731638691213</c:v>
                </c:pt>
                <c:pt idx="9632">
                  <c:v>-5.5446731638793532</c:v>
                </c:pt>
                <c:pt idx="9633">
                  <c:v>-5.5446732219627632</c:v>
                </c:pt>
                <c:pt idx="9634">
                  <c:v>-5.3973500050991765</c:v>
                </c:pt>
                <c:pt idx="9635">
                  <c:v>-5.3973500050991765</c:v>
                </c:pt>
                <c:pt idx="9636">
                  <c:v>-5.3973500616492585</c:v>
                </c:pt>
                <c:pt idx="9637">
                  <c:v>-5.3973500050991765</c:v>
                </c:pt>
                <c:pt idx="9638">
                  <c:v>-5.3973500050991765</c:v>
                </c:pt>
                <c:pt idx="9639">
                  <c:v>-5.3973500616492585</c:v>
                </c:pt>
                <c:pt idx="9640">
                  <c:v>-5.3973500050991765</c:v>
                </c:pt>
                <c:pt idx="9641">
                  <c:v>-5.3973500050889447</c:v>
                </c:pt>
                <c:pt idx="9642">
                  <c:v>-5.3973500050991765</c:v>
                </c:pt>
                <c:pt idx="9643">
                  <c:v>-5.3973500616492585</c:v>
                </c:pt>
                <c:pt idx="9644">
                  <c:v>-5.3973500050991765</c:v>
                </c:pt>
                <c:pt idx="9645">
                  <c:v>-5.3973500050991765</c:v>
                </c:pt>
                <c:pt idx="9646">
                  <c:v>-5.3973500616492585</c:v>
                </c:pt>
                <c:pt idx="9647">
                  <c:v>-5.3973500050991765</c:v>
                </c:pt>
                <c:pt idx="9648">
                  <c:v>-5.3973500050991765</c:v>
                </c:pt>
                <c:pt idx="9649">
                  <c:v>-5.3973500616492585</c:v>
                </c:pt>
                <c:pt idx="9650">
                  <c:v>-5.3973500050991765</c:v>
                </c:pt>
                <c:pt idx="9651">
                  <c:v>-5.3973500050991765</c:v>
                </c:pt>
                <c:pt idx="9652">
                  <c:v>-5.3973500616492585</c:v>
                </c:pt>
                <c:pt idx="9653">
                  <c:v>-5.3973500050991765</c:v>
                </c:pt>
                <c:pt idx="9654">
                  <c:v>-5.3973500050991765</c:v>
                </c:pt>
                <c:pt idx="9655">
                  <c:v>-5.3973500616492585</c:v>
                </c:pt>
                <c:pt idx="9656">
                  <c:v>-5.3973500050889447</c:v>
                </c:pt>
                <c:pt idx="9657">
                  <c:v>-5.3973500050991765</c:v>
                </c:pt>
                <c:pt idx="9658">
                  <c:v>-5.3973500050991765</c:v>
                </c:pt>
                <c:pt idx="9659">
                  <c:v>-5.3973500616492585</c:v>
                </c:pt>
                <c:pt idx="9660">
                  <c:v>-5.3973500050991765</c:v>
                </c:pt>
                <c:pt idx="9661">
                  <c:v>-5.3973500050991765</c:v>
                </c:pt>
                <c:pt idx="9662">
                  <c:v>-5.3973500616492585</c:v>
                </c:pt>
                <c:pt idx="9663">
                  <c:v>-5.3973500050991765</c:v>
                </c:pt>
                <c:pt idx="9664">
                  <c:v>-5.2525275273273486</c:v>
                </c:pt>
                <c:pt idx="9665">
                  <c:v>-5.2525275823498383</c:v>
                </c:pt>
                <c:pt idx="9666">
                  <c:v>-5.2525275273273486</c:v>
                </c:pt>
                <c:pt idx="9667">
                  <c:v>-5.2525275273171168</c:v>
                </c:pt>
                <c:pt idx="9668">
                  <c:v>-5.2525275823600701</c:v>
                </c:pt>
                <c:pt idx="9669">
                  <c:v>-5.2525275273171168</c:v>
                </c:pt>
                <c:pt idx="9670">
                  <c:v>-5.2525275273273486</c:v>
                </c:pt>
                <c:pt idx="9671">
                  <c:v>-5.2525275273273486</c:v>
                </c:pt>
                <c:pt idx="9672">
                  <c:v>-5.2525275823498383</c:v>
                </c:pt>
                <c:pt idx="9673">
                  <c:v>-5.2525275273273486</c:v>
                </c:pt>
                <c:pt idx="9674">
                  <c:v>-5.2525275273171168</c:v>
                </c:pt>
                <c:pt idx="9675">
                  <c:v>-5.2525275823600701</c:v>
                </c:pt>
                <c:pt idx="9676">
                  <c:v>-5.2525275273171168</c:v>
                </c:pt>
                <c:pt idx="9677">
                  <c:v>-5.2525275273273486</c:v>
                </c:pt>
                <c:pt idx="9678">
                  <c:v>-5.2525275823600701</c:v>
                </c:pt>
                <c:pt idx="9679">
                  <c:v>-5.2525275273171168</c:v>
                </c:pt>
                <c:pt idx="9680">
                  <c:v>-5.2525275273273486</c:v>
                </c:pt>
                <c:pt idx="9681">
                  <c:v>-5.2525275823498383</c:v>
                </c:pt>
                <c:pt idx="9682">
                  <c:v>-5.2525275273273486</c:v>
                </c:pt>
                <c:pt idx="9683">
                  <c:v>-5.2525275273171168</c:v>
                </c:pt>
                <c:pt idx="9684">
                  <c:v>-5.2525275823600701</c:v>
                </c:pt>
                <c:pt idx="9685">
                  <c:v>-5.2525275273171168</c:v>
                </c:pt>
                <c:pt idx="9686">
                  <c:v>-5.2525275273273486</c:v>
                </c:pt>
                <c:pt idx="9687">
                  <c:v>-5.2525275273273486</c:v>
                </c:pt>
                <c:pt idx="9688">
                  <c:v>-5.2525275823498383</c:v>
                </c:pt>
                <c:pt idx="9689">
                  <c:v>-5.2525275273273486</c:v>
                </c:pt>
                <c:pt idx="9690">
                  <c:v>-5.2525275273171168</c:v>
                </c:pt>
                <c:pt idx="9691">
                  <c:v>-5.2525275823600701</c:v>
                </c:pt>
                <c:pt idx="9692">
                  <c:v>-5.2525275273171168</c:v>
                </c:pt>
                <c:pt idx="9693">
                  <c:v>-5.2525275273273486</c:v>
                </c:pt>
                <c:pt idx="9694">
                  <c:v>-5.1166419915154355</c:v>
                </c:pt>
                <c:pt idx="9695">
                  <c:v>-5.1166419379166701</c:v>
                </c:pt>
                <c:pt idx="9696">
                  <c:v>-5.1166419379064383</c:v>
                </c:pt>
                <c:pt idx="9697">
                  <c:v>-5.1166419915154355</c:v>
                </c:pt>
                <c:pt idx="9698">
                  <c:v>-5.1166419379064383</c:v>
                </c:pt>
                <c:pt idx="9699">
                  <c:v>-5.1166419379166701</c:v>
                </c:pt>
                <c:pt idx="9700">
                  <c:v>-5.1166419915154355</c:v>
                </c:pt>
                <c:pt idx="9701">
                  <c:v>-5.1166419379064383</c:v>
                </c:pt>
                <c:pt idx="9702">
                  <c:v>-5.1166419379166701</c:v>
                </c:pt>
                <c:pt idx="9703">
                  <c:v>-5.1166419379064383</c:v>
                </c:pt>
                <c:pt idx="9704">
                  <c:v>-5.1166419915154355</c:v>
                </c:pt>
                <c:pt idx="9705">
                  <c:v>-5.1166419379166701</c:v>
                </c:pt>
                <c:pt idx="9706">
                  <c:v>-5.1166419379064383</c:v>
                </c:pt>
                <c:pt idx="9707">
                  <c:v>-5.1166419915154355</c:v>
                </c:pt>
                <c:pt idx="9708">
                  <c:v>-5.1166419379166701</c:v>
                </c:pt>
                <c:pt idx="9709">
                  <c:v>-5.1166419379064383</c:v>
                </c:pt>
                <c:pt idx="9710">
                  <c:v>-5.1166419915154355</c:v>
                </c:pt>
                <c:pt idx="9711">
                  <c:v>-5.1166419379064383</c:v>
                </c:pt>
                <c:pt idx="9712">
                  <c:v>-5.1166419379166701</c:v>
                </c:pt>
                <c:pt idx="9713">
                  <c:v>-5.1166419915154355</c:v>
                </c:pt>
                <c:pt idx="9714">
                  <c:v>-5.1166419379064383</c:v>
                </c:pt>
                <c:pt idx="9715">
                  <c:v>-5.1166419379166701</c:v>
                </c:pt>
                <c:pt idx="9716">
                  <c:v>-5.1166419379064383</c:v>
                </c:pt>
                <c:pt idx="9717">
                  <c:v>-5.1166419915154355</c:v>
                </c:pt>
                <c:pt idx="9718">
                  <c:v>-5.1166419379064383</c:v>
                </c:pt>
                <c:pt idx="9719">
                  <c:v>-5.1166419379166701</c:v>
                </c:pt>
                <c:pt idx="9720">
                  <c:v>-5.1166419915154355</c:v>
                </c:pt>
                <c:pt idx="9721">
                  <c:v>-5.1166419379064383</c:v>
                </c:pt>
                <c:pt idx="9722">
                  <c:v>-5.1166419379166701</c:v>
                </c:pt>
                <c:pt idx="9723">
                  <c:v>-5.1166419915154355</c:v>
                </c:pt>
                <c:pt idx="9724">
                  <c:v>-4.9925123984661113</c:v>
                </c:pt>
                <c:pt idx="9725">
                  <c:v>-4.9925123984661113</c:v>
                </c:pt>
                <c:pt idx="9726">
                  <c:v>-4.992512450774556</c:v>
                </c:pt>
                <c:pt idx="9727">
                  <c:v>-4.9925123984661113</c:v>
                </c:pt>
                <c:pt idx="9728">
                  <c:v>-4.9925123984661113</c:v>
                </c:pt>
                <c:pt idx="9729">
                  <c:v>-4.992512450774556</c:v>
                </c:pt>
                <c:pt idx="9730">
                  <c:v>-4.9925123984661113</c:v>
                </c:pt>
                <c:pt idx="9731">
                  <c:v>-4.9925123984661113</c:v>
                </c:pt>
                <c:pt idx="9732">
                  <c:v>-4.9925123984661113</c:v>
                </c:pt>
                <c:pt idx="9733">
                  <c:v>-4.992512450774556</c:v>
                </c:pt>
                <c:pt idx="9734">
                  <c:v>-4.9925123984661113</c:v>
                </c:pt>
                <c:pt idx="9735">
                  <c:v>-4.9925123984661113</c:v>
                </c:pt>
                <c:pt idx="9736">
                  <c:v>-4.992512450774556</c:v>
                </c:pt>
                <c:pt idx="9737">
                  <c:v>-4.9925123984661113</c:v>
                </c:pt>
                <c:pt idx="9738">
                  <c:v>-4.9925123984661113</c:v>
                </c:pt>
                <c:pt idx="9739">
                  <c:v>-4.9925124507847878</c:v>
                </c:pt>
                <c:pt idx="9740">
                  <c:v>-4.9925123984661113</c:v>
                </c:pt>
                <c:pt idx="9741">
                  <c:v>-4.9925123984661113</c:v>
                </c:pt>
                <c:pt idx="9742">
                  <c:v>-4.992512450774556</c:v>
                </c:pt>
                <c:pt idx="9743">
                  <c:v>-4.9925123984661113</c:v>
                </c:pt>
                <c:pt idx="9744">
                  <c:v>-4.9925123984661113</c:v>
                </c:pt>
                <c:pt idx="9745">
                  <c:v>-4.992512450774556</c:v>
                </c:pt>
                <c:pt idx="9746">
                  <c:v>-4.9925123984661113</c:v>
                </c:pt>
                <c:pt idx="9747">
                  <c:v>-4.9925123984661113</c:v>
                </c:pt>
                <c:pt idx="9748">
                  <c:v>-4.9925123984661113</c:v>
                </c:pt>
                <c:pt idx="9749">
                  <c:v>-4.992512450774556</c:v>
                </c:pt>
                <c:pt idx="9750">
                  <c:v>-4.9925123984661113</c:v>
                </c:pt>
                <c:pt idx="9751">
                  <c:v>-4.9925123984661113</c:v>
                </c:pt>
                <c:pt idx="9752">
                  <c:v>-4.992512450774556</c:v>
                </c:pt>
                <c:pt idx="9753">
                  <c:v>-4.9925123984661113</c:v>
                </c:pt>
                <c:pt idx="9754">
                  <c:v>-4.8844764017635827</c:v>
                </c:pt>
                <c:pt idx="9755">
                  <c:v>-4.8844764529400937</c:v>
                </c:pt>
                <c:pt idx="9756">
                  <c:v>-4.8844764017738145</c:v>
                </c:pt>
                <c:pt idx="9757">
                  <c:v>-4.8844764017635827</c:v>
                </c:pt>
                <c:pt idx="9758">
                  <c:v>-4.8844764529400937</c:v>
                </c:pt>
                <c:pt idx="9759">
                  <c:v>-4.8844764017635827</c:v>
                </c:pt>
                <c:pt idx="9760">
                  <c:v>-4.8844764017738145</c:v>
                </c:pt>
                <c:pt idx="9761">
                  <c:v>-4.8844764017635827</c:v>
                </c:pt>
                <c:pt idx="9762">
                  <c:v>-4.8844764529400937</c:v>
                </c:pt>
                <c:pt idx="9763">
                  <c:v>-4.8844764017635827</c:v>
                </c:pt>
                <c:pt idx="9764">
                  <c:v>-4.8844764017738145</c:v>
                </c:pt>
                <c:pt idx="9765">
                  <c:v>-4.8844764529400937</c:v>
                </c:pt>
                <c:pt idx="9766">
                  <c:v>-4.8844764017635827</c:v>
                </c:pt>
                <c:pt idx="9767">
                  <c:v>-4.8844764017635827</c:v>
                </c:pt>
                <c:pt idx="9768">
                  <c:v>-4.8844764529400937</c:v>
                </c:pt>
                <c:pt idx="9769">
                  <c:v>-4.8844764017738145</c:v>
                </c:pt>
                <c:pt idx="9770">
                  <c:v>-4.8844764017635827</c:v>
                </c:pt>
                <c:pt idx="9771">
                  <c:v>-4.8844764529400937</c:v>
                </c:pt>
                <c:pt idx="9772">
                  <c:v>-4.8844764017635827</c:v>
                </c:pt>
                <c:pt idx="9773">
                  <c:v>-4.8844764017738145</c:v>
                </c:pt>
                <c:pt idx="9774">
                  <c:v>-4.8844764529400937</c:v>
                </c:pt>
                <c:pt idx="9775">
                  <c:v>-4.8844764017635827</c:v>
                </c:pt>
                <c:pt idx="9776">
                  <c:v>-4.8844764017635827</c:v>
                </c:pt>
                <c:pt idx="9777">
                  <c:v>-4.8844764017738145</c:v>
                </c:pt>
                <c:pt idx="9778">
                  <c:v>-4.8844764529400937</c:v>
                </c:pt>
                <c:pt idx="9779">
                  <c:v>-4.8844764017635827</c:v>
                </c:pt>
                <c:pt idx="9780">
                  <c:v>-4.8844764017635827</c:v>
                </c:pt>
                <c:pt idx="9781">
                  <c:v>-4.8844764529503255</c:v>
                </c:pt>
                <c:pt idx="9782">
                  <c:v>-4.8844764017635827</c:v>
                </c:pt>
                <c:pt idx="9783">
                  <c:v>-4.8844764017635827</c:v>
                </c:pt>
                <c:pt idx="9784">
                  <c:v>-4.7850152577724483</c:v>
                </c:pt>
                <c:pt idx="9785">
                  <c:v>-4.7850152076482626</c:v>
                </c:pt>
                <c:pt idx="9786">
                  <c:v>-4.7850152076380308</c:v>
                </c:pt>
                <c:pt idx="9787">
                  <c:v>-4.7850152577724483</c:v>
                </c:pt>
                <c:pt idx="9788">
                  <c:v>-4.7850152076431467</c:v>
                </c:pt>
                <c:pt idx="9789">
                  <c:v>-4.7850152076380308</c:v>
                </c:pt>
                <c:pt idx="9790">
                  <c:v>-4.7850152577775642</c:v>
                </c:pt>
                <c:pt idx="9791">
                  <c:v>-4.7850152076380308</c:v>
                </c:pt>
                <c:pt idx="9792">
                  <c:v>-4.7850152076431467</c:v>
                </c:pt>
                <c:pt idx="9793">
                  <c:v>-4.7850152076380308</c:v>
                </c:pt>
                <c:pt idx="9794">
                  <c:v>-4.7850152577775642</c:v>
                </c:pt>
                <c:pt idx="9795">
                  <c:v>-4.7850152076380308</c:v>
                </c:pt>
                <c:pt idx="9796">
                  <c:v>-4.7850152076431467</c:v>
                </c:pt>
                <c:pt idx="9797">
                  <c:v>-4.7850152577724483</c:v>
                </c:pt>
                <c:pt idx="9798">
                  <c:v>-4.7850152076431467</c:v>
                </c:pt>
                <c:pt idx="9799">
                  <c:v>-4.7850152076431467</c:v>
                </c:pt>
                <c:pt idx="9800">
                  <c:v>-4.7850152577724483</c:v>
                </c:pt>
                <c:pt idx="9801">
                  <c:v>-4.7850152076431467</c:v>
                </c:pt>
                <c:pt idx="9802">
                  <c:v>-4.7850152076380308</c:v>
                </c:pt>
                <c:pt idx="9803">
                  <c:v>-4.7850152577775642</c:v>
                </c:pt>
                <c:pt idx="9804">
                  <c:v>-4.7850152076380308</c:v>
                </c:pt>
                <c:pt idx="9805">
                  <c:v>-4.7850152076431467</c:v>
                </c:pt>
                <c:pt idx="9806">
                  <c:v>-4.7850152076380308</c:v>
                </c:pt>
                <c:pt idx="9807">
                  <c:v>-4.7850152577775642</c:v>
                </c:pt>
                <c:pt idx="9808">
                  <c:v>-4.7850152076380308</c:v>
                </c:pt>
                <c:pt idx="9809">
                  <c:v>-4.7850152076431467</c:v>
                </c:pt>
                <c:pt idx="9810">
                  <c:v>-4.7850152577724483</c:v>
                </c:pt>
                <c:pt idx="9811">
                  <c:v>-4.7850152076431467</c:v>
                </c:pt>
                <c:pt idx="9812">
                  <c:v>-4.7850152076380308</c:v>
                </c:pt>
                <c:pt idx="9813">
                  <c:v>-4.7850152577775642</c:v>
                </c:pt>
                <c:pt idx="9814">
                  <c:v>-4.6871987880534371</c:v>
                </c:pt>
                <c:pt idx="9815">
                  <c:v>-4.6871987880483212</c:v>
                </c:pt>
                <c:pt idx="9816">
                  <c:v>-4.6871988371629962</c:v>
                </c:pt>
                <c:pt idx="9817">
                  <c:v>-4.6871987880534371</c:v>
                </c:pt>
                <c:pt idx="9818">
                  <c:v>-4.6871987880483212</c:v>
                </c:pt>
                <c:pt idx="9819">
                  <c:v>-4.6871988371629962</c:v>
                </c:pt>
                <c:pt idx="9820">
                  <c:v>-4.6871987880534371</c:v>
                </c:pt>
                <c:pt idx="9821">
                  <c:v>-4.6871987880483212</c:v>
                </c:pt>
                <c:pt idx="9822">
                  <c:v>-4.6871987880534371</c:v>
                </c:pt>
                <c:pt idx="9823">
                  <c:v>-4.6871988371629962</c:v>
                </c:pt>
                <c:pt idx="9824">
                  <c:v>-4.6871987880483212</c:v>
                </c:pt>
                <c:pt idx="9825">
                  <c:v>-4.6871987880534371</c:v>
                </c:pt>
                <c:pt idx="9826">
                  <c:v>-4.6871988371629962</c:v>
                </c:pt>
                <c:pt idx="9827">
                  <c:v>-4.6871987880483212</c:v>
                </c:pt>
                <c:pt idx="9828">
                  <c:v>-4.6871987880534371</c:v>
                </c:pt>
                <c:pt idx="9829">
                  <c:v>-4.6871988371629962</c:v>
                </c:pt>
                <c:pt idx="9830">
                  <c:v>-4.6871987880483212</c:v>
                </c:pt>
                <c:pt idx="9831">
                  <c:v>-4.6871987880534371</c:v>
                </c:pt>
                <c:pt idx="9832">
                  <c:v>-4.6871988371629962</c:v>
                </c:pt>
                <c:pt idx="9833">
                  <c:v>-4.6871987880483212</c:v>
                </c:pt>
                <c:pt idx="9834">
                  <c:v>-4.6871987880534371</c:v>
                </c:pt>
                <c:pt idx="9835">
                  <c:v>-4.6871988371629962</c:v>
                </c:pt>
                <c:pt idx="9836">
                  <c:v>-4.6871987880483212</c:v>
                </c:pt>
                <c:pt idx="9837">
                  <c:v>-4.6871987880534371</c:v>
                </c:pt>
                <c:pt idx="9838">
                  <c:v>-4.6871987880534371</c:v>
                </c:pt>
                <c:pt idx="9839">
                  <c:v>-4.6871988371578803</c:v>
                </c:pt>
                <c:pt idx="9840">
                  <c:v>-4.6871987880534371</c:v>
                </c:pt>
                <c:pt idx="9841">
                  <c:v>-4.6871987880534371</c:v>
                </c:pt>
                <c:pt idx="9842">
                  <c:v>-4.6871988371578803</c:v>
                </c:pt>
                <c:pt idx="9843">
                  <c:v>-4.6871987880534371</c:v>
                </c:pt>
                <c:pt idx="9844">
                  <c:v>-4.5895852626509184</c:v>
                </c:pt>
                <c:pt idx="9845">
                  <c:v>-4.5895853107326268</c:v>
                </c:pt>
                <c:pt idx="9846">
                  <c:v>-4.5895852626509184</c:v>
                </c:pt>
                <c:pt idx="9847">
                  <c:v>-4.5895852626509184</c:v>
                </c:pt>
                <c:pt idx="9848">
                  <c:v>-4.5895853107377427</c:v>
                </c:pt>
                <c:pt idx="9849">
                  <c:v>-4.5895852626458025</c:v>
                </c:pt>
                <c:pt idx="9850">
                  <c:v>-4.5895852626509184</c:v>
                </c:pt>
                <c:pt idx="9851">
                  <c:v>-4.5895852626509184</c:v>
                </c:pt>
                <c:pt idx="9852">
                  <c:v>-4.5895853107377427</c:v>
                </c:pt>
                <c:pt idx="9853">
                  <c:v>-4.5895852626458025</c:v>
                </c:pt>
                <c:pt idx="9854">
                  <c:v>-4.5895852626509184</c:v>
                </c:pt>
                <c:pt idx="9855">
                  <c:v>-4.5895853107377427</c:v>
                </c:pt>
                <c:pt idx="9856">
                  <c:v>-4.5895852626509184</c:v>
                </c:pt>
                <c:pt idx="9857">
                  <c:v>-4.5895852626458025</c:v>
                </c:pt>
                <c:pt idx="9858">
                  <c:v>-4.5895853107377427</c:v>
                </c:pt>
                <c:pt idx="9859">
                  <c:v>-4.5895852626509184</c:v>
                </c:pt>
                <c:pt idx="9860">
                  <c:v>-4.5895852626458025</c:v>
                </c:pt>
                <c:pt idx="9861">
                  <c:v>-4.5895853107377427</c:v>
                </c:pt>
                <c:pt idx="9862">
                  <c:v>-4.5895852626509184</c:v>
                </c:pt>
                <c:pt idx="9863">
                  <c:v>-4.5895852626509184</c:v>
                </c:pt>
                <c:pt idx="9864">
                  <c:v>-4.5895853107326268</c:v>
                </c:pt>
                <c:pt idx="9865">
                  <c:v>-4.5895852626509184</c:v>
                </c:pt>
                <c:pt idx="9866">
                  <c:v>-4.5895852626509184</c:v>
                </c:pt>
                <c:pt idx="9867">
                  <c:v>-4.5895852626509184</c:v>
                </c:pt>
                <c:pt idx="9868">
                  <c:v>-4.5895853107326268</c:v>
                </c:pt>
                <c:pt idx="9869">
                  <c:v>-4.5895852626509184</c:v>
                </c:pt>
                <c:pt idx="9870">
                  <c:v>-4.5895852626509184</c:v>
                </c:pt>
                <c:pt idx="9871">
                  <c:v>-4.5895853107377427</c:v>
                </c:pt>
                <c:pt idx="9872">
                  <c:v>-4.5895852626458025</c:v>
                </c:pt>
                <c:pt idx="9873">
                  <c:v>-4.5895852626509184</c:v>
                </c:pt>
                <c:pt idx="9874">
                  <c:v>-4.4895271328375772</c:v>
                </c:pt>
                <c:pt idx="9875">
                  <c:v>-4.489527085804216</c:v>
                </c:pt>
                <c:pt idx="9876">
                  <c:v>-4.4895270857991001</c:v>
                </c:pt>
                <c:pt idx="9877">
                  <c:v>-4.4895271328426931</c:v>
                </c:pt>
                <c:pt idx="9878">
                  <c:v>-4.4895270857991001</c:v>
                </c:pt>
                <c:pt idx="9879">
                  <c:v>-4.489527085804216</c:v>
                </c:pt>
                <c:pt idx="9880">
                  <c:v>-4.4895271328375772</c:v>
                </c:pt>
                <c:pt idx="9881">
                  <c:v>-4.489527085804216</c:v>
                </c:pt>
                <c:pt idx="9882">
                  <c:v>-4.4895270857991001</c:v>
                </c:pt>
                <c:pt idx="9883">
                  <c:v>-4.489527085804216</c:v>
                </c:pt>
                <c:pt idx="9884">
                  <c:v>-4.4895271328375772</c:v>
                </c:pt>
                <c:pt idx="9885">
                  <c:v>-4.489527085804216</c:v>
                </c:pt>
                <c:pt idx="9886">
                  <c:v>-4.4895270857991001</c:v>
                </c:pt>
                <c:pt idx="9887">
                  <c:v>-4.4895271328426931</c:v>
                </c:pt>
                <c:pt idx="9888">
                  <c:v>-4.4895270857991001</c:v>
                </c:pt>
                <c:pt idx="9889">
                  <c:v>-4.4895270857991001</c:v>
                </c:pt>
                <c:pt idx="9890">
                  <c:v>-4.4895271328426931</c:v>
                </c:pt>
                <c:pt idx="9891">
                  <c:v>-4.4895270857991001</c:v>
                </c:pt>
                <c:pt idx="9892">
                  <c:v>-4.489527085804216</c:v>
                </c:pt>
                <c:pt idx="9893">
                  <c:v>-4.4895271328375772</c:v>
                </c:pt>
                <c:pt idx="9894">
                  <c:v>-4.489527085804216</c:v>
                </c:pt>
                <c:pt idx="9895">
                  <c:v>-4.4895270857991001</c:v>
                </c:pt>
                <c:pt idx="9896">
                  <c:v>-4.489527085804216</c:v>
                </c:pt>
                <c:pt idx="9897">
                  <c:v>-4.4895271328375772</c:v>
                </c:pt>
                <c:pt idx="9898">
                  <c:v>-4.489527085804216</c:v>
                </c:pt>
                <c:pt idx="9899">
                  <c:v>-4.4895270857991001</c:v>
                </c:pt>
                <c:pt idx="9900">
                  <c:v>-4.4895271328426931</c:v>
                </c:pt>
                <c:pt idx="9901">
                  <c:v>-4.4895270857991001</c:v>
                </c:pt>
                <c:pt idx="9902">
                  <c:v>-4.489527085804216</c:v>
                </c:pt>
                <c:pt idx="9903">
                  <c:v>-4.4895271328375772</c:v>
                </c:pt>
                <c:pt idx="9904">
                  <c:v>-4.389382276790756</c:v>
                </c:pt>
                <c:pt idx="9905">
                  <c:v>-4.389382276790756</c:v>
                </c:pt>
                <c:pt idx="9906">
                  <c:v>-4.3893823227799773</c:v>
                </c:pt>
                <c:pt idx="9907">
                  <c:v>-4.389382276790756</c:v>
                </c:pt>
                <c:pt idx="9908">
                  <c:v>-4.389382276790756</c:v>
                </c:pt>
                <c:pt idx="9909">
                  <c:v>-4.3893823227799773</c:v>
                </c:pt>
                <c:pt idx="9910">
                  <c:v>-4.389382276790756</c:v>
                </c:pt>
                <c:pt idx="9911">
                  <c:v>-4.3893822767958719</c:v>
                </c:pt>
                <c:pt idx="9912">
                  <c:v>-4.389382276790756</c:v>
                </c:pt>
                <c:pt idx="9913">
                  <c:v>-4.3893823227799773</c:v>
                </c:pt>
                <c:pt idx="9914">
                  <c:v>-4.389382276790756</c:v>
                </c:pt>
                <c:pt idx="9915">
                  <c:v>-4.389382276790756</c:v>
                </c:pt>
                <c:pt idx="9916">
                  <c:v>-4.3893823227799773</c:v>
                </c:pt>
                <c:pt idx="9917">
                  <c:v>-4.389382276790756</c:v>
                </c:pt>
                <c:pt idx="9918">
                  <c:v>-4.389382276790756</c:v>
                </c:pt>
                <c:pt idx="9919">
                  <c:v>-4.3893823227799773</c:v>
                </c:pt>
                <c:pt idx="9920">
                  <c:v>-4.389382276790756</c:v>
                </c:pt>
                <c:pt idx="9921">
                  <c:v>-4.389382276790756</c:v>
                </c:pt>
                <c:pt idx="9922">
                  <c:v>-4.3893823227799773</c:v>
                </c:pt>
                <c:pt idx="9923">
                  <c:v>-4.389382276790756</c:v>
                </c:pt>
                <c:pt idx="9924">
                  <c:v>-4.389382276790756</c:v>
                </c:pt>
                <c:pt idx="9925">
                  <c:v>-4.3893823227799773</c:v>
                </c:pt>
                <c:pt idx="9926">
                  <c:v>-4.3893822767958719</c:v>
                </c:pt>
                <c:pt idx="9927">
                  <c:v>-4.389382276790756</c:v>
                </c:pt>
                <c:pt idx="9928">
                  <c:v>-4.389382276790756</c:v>
                </c:pt>
                <c:pt idx="9929">
                  <c:v>-4.3893823227799773</c:v>
                </c:pt>
                <c:pt idx="9930">
                  <c:v>-4.389382276790756</c:v>
                </c:pt>
                <c:pt idx="9931">
                  <c:v>-4.389382276790756</c:v>
                </c:pt>
                <c:pt idx="9932">
                  <c:v>-4.3893823227799773</c:v>
                </c:pt>
                <c:pt idx="9933">
                  <c:v>-4.389382276790756</c:v>
                </c:pt>
                <c:pt idx="9934">
                  <c:v>-4.289017851355684</c:v>
                </c:pt>
                <c:pt idx="9935">
                  <c:v>-4.2890178962882342</c:v>
                </c:pt>
                <c:pt idx="9936">
                  <c:v>-4.2890178513505681</c:v>
                </c:pt>
                <c:pt idx="9937">
                  <c:v>-4.289017851355684</c:v>
                </c:pt>
                <c:pt idx="9938">
                  <c:v>-4.2890178962933501</c:v>
                </c:pt>
                <c:pt idx="9939">
                  <c:v>-4.2890178513505681</c:v>
                </c:pt>
                <c:pt idx="9940">
                  <c:v>-4.2890178513505681</c:v>
                </c:pt>
                <c:pt idx="9941">
                  <c:v>-4.289017851355684</c:v>
                </c:pt>
                <c:pt idx="9942">
                  <c:v>-4.2890178962933501</c:v>
                </c:pt>
                <c:pt idx="9943">
                  <c:v>-4.2890178513505681</c:v>
                </c:pt>
                <c:pt idx="9944">
                  <c:v>-4.2890178513505681</c:v>
                </c:pt>
                <c:pt idx="9945">
                  <c:v>-4.2890178962933501</c:v>
                </c:pt>
                <c:pt idx="9946">
                  <c:v>-4.289017851355684</c:v>
                </c:pt>
                <c:pt idx="9947">
                  <c:v>-4.2890178513505681</c:v>
                </c:pt>
                <c:pt idx="9948">
                  <c:v>-4.2890178962882342</c:v>
                </c:pt>
                <c:pt idx="9949">
                  <c:v>-4.289017851355684</c:v>
                </c:pt>
                <c:pt idx="9950">
                  <c:v>-4.289017851355684</c:v>
                </c:pt>
                <c:pt idx="9951">
                  <c:v>-4.2890178962882342</c:v>
                </c:pt>
                <c:pt idx="9952">
                  <c:v>-4.2890178513505681</c:v>
                </c:pt>
                <c:pt idx="9953">
                  <c:v>-4.289017851355684</c:v>
                </c:pt>
                <c:pt idx="9954">
                  <c:v>-4.2890178962933501</c:v>
                </c:pt>
                <c:pt idx="9955">
                  <c:v>-4.2890178513505681</c:v>
                </c:pt>
                <c:pt idx="9956">
                  <c:v>-4.2890178513505681</c:v>
                </c:pt>
                <c:pt idx="9957">
                  <c:v>-4.289017851355684</c:v>
                </c:pt>
                <c:pt idx="9958">
                  <c:v>-4.2890178962933501</c:v>
                </c:pt>
                <c:pt idx="9959">
                  <c:v>-4.2890178513505681</c:v>
                </c:pt>
                <c:pt idx="9960">
                  <c:v>-4.2890178513505681</c:v>
                </c:pt>
                <c:pt idx="9961">
                  <c:v>-4.2890178962933501</c:v>
                </c:pt>
                <c:pt idx="9962">
                  <c:v>-4.289017851355684</c:v>
                </c:pt>
                <c:pt idx="9963">
                  <c:v>-4.2890178513505681</c:v>
                </c:pt>
                <c:pt idx="9964">
                  <c:v>-4.193093547712138</c:v>
                </c:pt>
                <c:pt idx="9965">
                  <c:v>-4.1930935037795081</c:v>
                </c:pt>
                <c:pt idx="9966">
                  <c:v>-4.1930935037743922</c:v>
                </c:pt>
                <c:pt idx="9967">
                  <c:v>-4.193093547712138</c:v>
                </c:pt>
                <c:pt idx="9968">
                  <c:v>-4.1930935037795081</c:v>
                </c:pt>
                <c:pt idx="9969">
                  <c:v>-4.1930935037795081</c:v>
                </c:pt>
                <c:pt idx="9970">
                  <c:v>-4.193093547712138</c:v>
                </c:pt>
                <c:pt idx="9971">
                  <c:v>-4.1930935037743922</c:v>
                </c:pt>
                <c:pt idx="9972">
                  <c:v>-4.1930935037795081</c:v>
                </c:pt>
                <c:pt idx="9973">
                  <c:v>-4.1930935037795081</c:v>
                </c:pt>
                <c:pt idx="9974">
                  <c:v>-4.193093547712138</c:v>
                </c:pt>
                <c:pt idx="9975">
                  <c:v>-4.1930935037795081</c:v>
                </c:pt>
                <c:pt idx="9976">
                  <c:v>-4.1930935037743922</c:v>
                </c:pt>
                <c:pt idx="9977">
                  <c:v>-4.193093547712138</c:v>
                </c:pt>
                <c:pt idx="9978">
                  <c:v>-4.1930935037795081</c:v>
                </c:pt>
                <c:pt idx="9979">
                  <c:v>-4.1930935037795081</c:v>
                </c:pt>
                <c:pt idx="9980">
                  <c:v>-4.193093547712138</c:v>
                </c:pt>
                <c:pt idx="9981">
                  <c:v>-4.1930935037743922</c:v>
                </c:pt>
                <c:pt idx="9982">
                  <c:v>-4.1930935037795081</c:v>
                </c:pt>
                <c:pt idx="9983">
                  <c:v>-4.193093547712138</c:v>
                </c:pt>
                <c:pt idx="9984">
                  <c:v>-4.1930935037795081</c:v>
                </c:pt>
                <c:pt idx="9985">
                  <c:v>-4.1930935037795081</c:v>
                </c:pt>
                <c:pt idx="9986">
                  <c:v>-4.1930935037743922</c:v>
                </c:pt>
                <c:pt idx="9987">
                  <c:v>-4.193093547712138</c:v>
                </c:pt>
                <c:pt idx="9988">
                  <c:v>-4.1930935037795081</c:v>
                </c:pt>
                <c:pt idx="9989">
                  <c:v>-4.1930935037795081</c:v>
                </c:pt>
                <c:pt idx="9990">
                  <c:v>-4.193093547712138</c:v>
                </c:pt>
                <c:pt idx="9991">
                  <c:v>-4.1930935037743922</c:v>
                </c:pt>
                <c:pt idx="9992">
                  <c:v>-4.1930935037795081</c:v>
                </c:pt>
                <c:pt idx="9993">
                  <c:v>-4.193093547712138</c:v>
                </c:pt>
                <c:pt idx="9994">
                  <c:v>-4.1014472001846007</c:v>
                </c:pt>
                <c:pt idx="9995">
                  <c:v>-4.1014472001897166</c:v>
                </c:pt>
                <c:pt idx="9996">
                  <c:v>-4.1014472431570175</c:v>
                </c:pt>
                <c:pt idx="9997">
                  <c:v>-4.1014472001897166</c:v>
                </c:pt>
                <c:pt idx="9998">
                  <c:v>-4.1014472001846007</c:v>
                </c:pt>
                <c:pt idx="9999">
                  <c:v>-4.1014472431621334</c:v>
                </c:pt>
                <c:pt idx="10000">
                  <c:v>-4.1014472001846007</c:v>
                </c:pt>
                <c:pt idx="10001">
                  <c:v>-4.1014472001846007</c:v>
                </c:pt>
                <c:pt idx="10002">
                  <c:v>-4.1014472001897166</c:v>
                </c:pt>
                <c:pt idx="10003">
                  <c:v>-4.1014472431570175</c:v>
                </c:pt>
                <c:pt idx="10004">
                  <c:v>-4.1014472001897166</c:v>
                </c:pt>
                <c:pt idx="10005">
                  <c:v>-4.1014472001846007</c:v>
                </c:pt>
                <c:pt idx="10006">
                  <c:v>-4.1014472431621334</c:v>
                </c:pt>
                <c:pt idx="10007">
                  <c:v>-4.1014472001846007</c:v>
                </c:pt>
                <c:pt idx="10008">
                  <c:v>-4.1014472001846007</c:v>
                </c:pt>
                <c:pt idx="10009">
                  <c:v>-4.1014472431621334</c:v>
                </c:pt>
                <c:pt idx="10010">
                  <c:v>-4.1014472001846007</c:v>
                </c:pt>
                <c:pt idx="10011">
                  <c:v>-4.1014472001897166</c:v>
                </c:pt>
                <c:pt idx="10012">
                  <c:v>-4.1014472431570175</c:v>
                </c:pt>
                <c:pt idx="10013">
                  <c:v>-4.1014472001897166</c:v>
                </c:pt>
                <c:pt idx="10014">
                  <c:v>-4.1014472001846007</c:v>
                </c:pt>
                <c:pt idx="10015">
                  <c:v>-4.1014472431621334</c:v>
                </c:pt>
                <c:pt idx="10016">
                  <c:v>-4.1014472001846007</c:v>
                </c:pt>
                <c:pt idx="10017">
                  <c:v>-4.1014472001846007</c:v>
                </c:pt>
                <c:pt idx="10018">
                  <c:v>-4.1014472001897166</c:v>
                </c:pt>
                <c:pt idx="10019">
                  <c:v>-4.1014472431570175</c:v>
                </c:pt>
                <c:pt idx="10020">
                  <c:v>-4.1014472001897166</c:v>
                </c:pt>
                <c:pt idx="10021">
                  <c:v>-4.1014472001846007</c:v>
                </c:pt>
                <c:pt idx="10022">
                  <c:v>-4.1014472431621334</c:v>
                </c:pt>
                <c:pt idx="10023">
                  <c:v>-4.1014472001846007</c:v>
                </c:pt>
                <c:pt idx="10024">
                  <c:v>-4.0118879891578159</c:v>
                </c:pt>
                <c:pt idx="10025">
                  <c:v>-4.0118880311867713</c:v>
                </c:pt>
                <c:pt idx="10026">
                  <c:v>-4.0118879891578159</c:v>
                </c:pt>
                <c:pt idx="10027">
                  <c:v>-4.0118879891578159</c:v>
                </c:pt>
                <c:pt idx="10028">
                  <c:v>-4.0118880311918872</c:v>
                </c:pt>
                <c:pt idx="10029">
                  <c:v>-4.0118879891527</c:v>
                </c:pt>
                <c:pt idx="10030">
                  <c:v>-4.0118879891578159</c:v>
                </c:pt>
                <c:pt idx="10031">
                  <c:v>-4.0118879891578159</c:v>
                </c:pt>
                <c:pt idx="10032">
                  <c:v>-4.0118880311918872</c:v>
                </c:pt>
                <c:pt idx="10033">
                  <c:v>-4.0118879891527</c:v>
                </c:pt>
                <c:pt idx="10034">
                  <c:v>-4.0118879891578159</c:v>
                </c:pt>
                <c:pt idx="10035">
                  <c:v>-4.0118880311918872</c:v>
                </c:pt>
                <c:pt idx="10036">
                  <c:v>-4.0118879891578159</c:v>
                </c:pt>
                <c:pt idx="10037">
                  <c:v>-4.0118879891527</c:v>
                </c:pt>
                <c:pt idx="10038">
                  <c:v>-4.0118880311918872</c:v>
                </c:pt>
                <c:pt idx="10039">
                  <c:v>-4.0118879891578159</c:v>
                </c:pt>
                <c:pt idx="10040">
                  <c:v>-4.0118879891527</c:v>
                </c:pt>
                <c:pt idx="10041">
                  <c:v>-4.0118880311918872</c:v>
                </c:pt>
                <c:pt idx="10042">
                  <c:v>-4.0118879891578159</c:v>
                </c:pt>
                <c:pt idx="10043">
                  <c:v>-4.0118879891578159</c:v>
                </c:pt>
                <c:pt idx="10044">
                  <c:v>-4.0118880311867713</c:v>
                </c:pt>
                <c:pt idx="10045">
                  <c:v>-4.0118879891578159</c:v>
                </c:pt>
                <c:pt idx="10046">
                  <c:v>-4.0118879891578159</c:v>
                </c:pt>
                <c:pt idx="10047">
                  <c:v>-4.0118879891578159</c:v>
                </c:pt>
                <c:pt idx="10048">
                  <c:v>-4.0118880311867713</c:v>
                </c:pt>
                <c:pt idx="10049">
                  <c:v>-4.0118879891578159</c:v>
                </c:pt>
                <c:pt idx="10050">
                  <c:v>-4.0118879891578159</c:v>
                </c:pt>
                <c:pt idx="10051">
                  <c:v>-4.0118880311918872</c:v>
                </c:pt>
                <c:pt idx="10052">
                  <c:v>-4.0118879891527</c:v>
                </c:pt>
                <c:pt idx="10053">
                  <c:v>-4.0118879891578159</c:v>
                </c:pt>
                <c:pt idx="10054">
                  <c:v>-3.9244855185862364</c:v>
                </c:pt>
                <c:pt idx="10055">
                  <c:v>-3.9244854774730302</c:v>
                </c:pt>
                <c:pt idx="10056">
                  <c:v>-3.9244854774679143</c:v>
                </c:pt>
                <c:pt idx="10057">
                  <c:v>-3.9244855185913523</c:v>
                </c:pt>
                <c:pt idx="10058">
                  <c:v>-3.9244854774679143</c:v>
                </c:pt>
                <c:pt idx="10059">
                  <c:v>-3.9244854774679143</c:v>
                </c:pt>
                <c:pt idx="10060">
                  <c:v>-3.9244855185913523</c:v>
                </c:pt>
                <c:pt idx="10061">
                  <c:v>-3.9244854774679143</c:v>
                </c:pt>
                <c:pt idx="10062">
                  <c:v>-3.9244854774730302</c:v>
                </c:pt>
                <c:pt idx="10063">
                  <c:v>-3.9244854774679143</c:v>
                </c:pt>
                <c:pt idx="10064">
                  <c:v>-3.9244855185862364</c:v>
                </c:pt>
                <c:pt idx="10065">
                  <c:v>-3.9244854774730302</c:v>
                </c:pt>
                <c:pt idx="10066">
                  <c:v>-3.9244854774679143</c:v>
                </c:pt>
                <c:pt idx="10067">
                  <c:v>-3.9244855185913523</c:v>
                </c:pt>
                <c:pt idx="10068">
                  <c:v>-3.9244854774679143</c:v>
                </c:pt>
                <c:pt idx="10069">
                  <c:v>-3.9244854774679143</c:v>
                </c:pt>
                <c:pt idx="10070">
                  <c:v>-3.9244855185913523</c:v>
                </c:pt>
                <c:pt idx="10071">
                  <c:v>-3.9244854774679143</c:v>
                </c:pt>
                <c:pt idx="10072">
                  <c:v>-3.9244854774730302</c:v>
                </c:pt>
                <c:pt idx="10073">
                  <c:v>-3.9244855185862364</c:v>
                </c:pt>
                <c:pt idx="10074">
                  <c:v>-3.9244854774679143</c:v>
                </c:pt>
                <c:pt idx="10075">
                  <c:v>-3.9244854774730302</c:v>
                </c:pt>
                <c:pt idx="10076">
                  <c:v>-3.9244854774679143</c:v>
                </c:pt>
                <c:pt idx="10077">
                  <c:v>-3.9244855185913523</c:v>
                </c:pt>
                <c:pt idx="10078">
                  <c:v>-3.9244854774679143</c:v>
                </c:pt>
                <c:pt idx="10079">
                  <c:v>-3.9244854774679143</c:v>
                </c:pt>
                <c:pt idx="10080">
                  <c:v>-3.9244855185913523</c:v>
                </c:pt>
                <c:pt idx="10081">
                  <c:v>-3.9244854774679143</c:v>
                </c:pt>
                <c:pt idx="10082">
                  <c:v>-3.9244854774730302</c:v>
                </c:pt>
                <c:pt idx="10083">
                  <c:v>-3.9244855185862364</c:v>
                </c:pt>
                <c:pt idx="10084">
                  <c:v>-3.8428549262610732</c:v>
                </c:pt>
                <c:pt idx="10085">
                  <c:v>-3.8428549262610732</c:v>
                </c:pt>
                <c:pt idx="10086">
                  <c:v>-3.8428549665241207</c:v>
                </c:pt>
                <c:pt idx="10087">
                  <c:v>-3.8428549262559573</c:v>
                </c:pt>
                <c:pt idx="10088">
                  <c:v>-3.8428549262610732</c:v>
                </c:pt>
                <c:pt idx="10089">
                  <c:v>-3.8428549665241207</c:v>
                </c:pt>
                <c:pt idx="10090">
                  <c:v>-3.8428549262610732</c:v>
                </c:pt>
                <c:pt idx="10091">
                  <c:v>-3.8428549262610732</c:v>
                </c:pt>
                <c:pt idx="10092">
                  <c:v>-3.8428549262610732</c:v>
                </c:pt>
                <c:pt idx="10093">
                  <c:v>-3.8428549665241207</c:v>
                </c:pt>
                <c:pt idx="10094">
                  <c:v>-3.8428549262610732</c:v>
                </c:pt>
                <c:pt idx="10095">
                  <c:v>-3.8428549262559573</c:v>
                </c:pt>
                <c:pt idx="10096">
                  <c:v>-3.8428549665241207</c:v>
                </c:pt>
                <c:pt idx="10097">
                  <c:v>-3.8428549262610732</c:v>
                </c:pt>
                <c:pt idx="10098">
                  <c:v>-3.8428549262610732</c:v>
                </c:pt>
                <c:pt idx="10099">
                  <c:v>-3.8428549665241207</c:v>
                </c:pt>
                <c:pt idx="10100">
                  <c:v>-3.8428549262610732</c:v>
                </c:pt>
                <c:pt idx="10101">
                  <c:v>-3.8428549262610732</c:v>
                </c:pt>
                <c:pt idx="10102">
                  <c:v>-3.8428549665190048</c:v>
                </c:pt>
                <c:pt idx="10103">
                  <c:v>-3.8428549262610732</c:v>
                </c:pt>
                <c:pt idx="10104">
                  <c:v>-3.8428549262610732</c:v>
                </c:pt>
                <c:pt idx="10105">
                  <c:v>-3.8428549665241207</c:v>
                </c:pt>
                <c:pt idx="10106">
                  <c:v>-3.8428549262610732</c:v>
                </c:pt>
                <c:pt idx="10107">
                  <c:v>-3.8428549262610732</c:v>
                </c:pt>
                <c:pt idx="10108">
                  <c:v>-3.8428549262610732</c:v>
                </c:pt>
                <c:pt idx="10109">
                  <c:v>-3.8428549665241207</c:v>
                </c:pt>
                <c:pt idx="10110">
                  <c:v>-3.8428549262559573</c:v>
                </c:pt>
                <c:pt idx="10111">
                  <c:v>-3.8428549262610732</c:v>
                </c:pt>
                <c:pt idx="10112">
                  <c:v>-3.8428549665241207</c:v>
                </c:pt>
                <c:pt idx="10113">
                  <c:v>-3.8428549262610732</c:v>
                </c:pt>
                <c:pt idx="10114">
                  <c:v>-3.7642285142410445</c:v>
                </c:pt>
                <c:pt idx="10115">
                  <c:v>-3.7642285536854097</c:v>
                </c:pt>
                <c:pt idx="10116">
                  <c:v>-3.7642285142461605</c:v>
                </c:pt>
                <c:pt idx="10117">
                  <c:v>-3.7642285142410445</c:v>
                </c:pt>
                <c:pt idx="10118">
                  <c:v>-3.7642285536802937</c:v>
                </c:pt>
                <c:pt idx="10119">
                  <c:v>-3.7642285142461605</c:v>
                </c:pt>
                <c:pt idx="10120">
                  <c:v>-3.7642285142461605</c:v>
                </c:pt>
                <c:pt idx="10121">
                  <c:v>-3.7642285142410445</c:v>
                </c:pt>
                <c:pt idx="10122">
                  <c:v>-3.7642285536802937</c:v>
                </c:pt>
                <c:pt idx="10123">
                  <c:v>-3.7642285142461605</c:v>
                </c:pt>
                <c:pt idx="10124">
                  <c:v>-3.7642285142410445</c:v>
                </c:pt>
                <c:pt idx="10125">
                  <c:v>-3.7642285536854097</c:v>
                </c:pt>
                <c:pt idx="10126">
                  <c:v>-3.7642285142410445</c:v>
                </c:pt>
                <c:pt idx="10127">
                  <c:v>-3.7642285142461605</c:v>
                </c:pt>
                <c:pt idx="10128">
                  <c:v>-3.7642285536854097</c:v>
                </c:pt>
                <c:pt idx="10129">
                  <c:v>-3.7642285142410445</c:v>
                </c:pt>
                <c:pt idx="10130">
                  <c:v>-3.7642285142410445</c:v>
                </c:pt>
                <c:pt idx="10131">
                  <c:v>-3.7642285536854097</c:v>
                </c:pt>
                <c:pt idx="10132">
                  <c:v>-3.7642285142461605</c:v>
                </c:pt>
                <c:pt idx="10133">
                  <c:v>-3.7642285142410445</c:v>
                </c:pt>
                <c:pt idx="10134">
                  <c:v>-3.7642285536802937</c:v>
                </c:pt>
                <c:pt idx="10135">
                  <c:v>-3.7642285142461605</c:v>
                </c:pt>
                <c:pt idx="10136">
                  <c:v>-3.7642285142461605</c:v>
                </c:pt>
                <c:pt idx="10137">
                  <c:v>-3.7642285142410445</c:v>
                </c:pt>
                <c:pt idx="10138">
                  <c:v>-3.7642285536802937</c:v>
                </c:pt>
                <c:pt idx="10139">
                  <c:v>-3.7642285142461605</c:v>
                </c:pt>
                <c:pt idx="10140">
                  <c:v>-3.7642285142461605</c:v>
                </c:pt>
                <c:pt idx="10141">
                  <c:v>-3.7642285536802937</c:v>
                </c:pt>
                <c:pt idx="10142">
                  <c:v>-3.7642285142410445</c:v>
                </c:pt>
                <c:pt idx="10143">
                  <c:v>-3.7642285142461605</c:v>
                </c:pt>
                <c:pt idx="10144">
                  <c:v>-3.686371542848446</c:v>
                </c:pt>
                <c:pt idx="10145">
                  <c:v>-3.6863715042198186</c:v>
                </c:pt>
                <c:pt idx="10146">
                  <c:v>-3.6863715042198186</c:v>
                </c:pt>
                <c:pt idx="10147">
                  <c:v>-3.686371542848446</c:v>
                </c:pt>
                <c:pt idx="10148">
                  <c:v>-3.6863715042249345</c:v>
                </c:pt>
                <c:pt idx="10149">
                  <c:v>-3.6863715042198186</c:v>
                </c:pt>
                <c:pt idx="10150">
                  <c:v>-3.6863715428433301</c:v>
                </c:pt>
                <c:pt idx="10151">
                  <c:v>-3.6863715042249345</c:v>
                </c:pt>
                <c:pt idx="10152">
                  <c:v>-3.6863715042249345</c:v>
                </c:pt>
                <c:pt idx="10153">
                  <c:v>-3.6863715042198186</c:v>
                </c:pt>
                <c:pt idx="10154">
                  <c:v>-3.6863715428433301</c:v>
                </c:pt>
                <c:pt idx="10155">
                  <c:v>-3.6863715042249345</c:v>
                </c:pt>
                <c:pt idx="10156">
                  <c:v>-3.6863715042249345</c:v>
                </c:pt>
                <c:pt idx="10157">
                  <c:v>-3.6863715428433301</c:v>
                </c:pt>
                <c:pt idx="10158">
                  <c:v>-3.6863715042198186</c:v>
                </c:pt>
                <c:pt idx="10159">
                  <c:v>-3.6863715042249345</c:v>
                </c:pt>
                <c:pt idx="10160">
                  <c:v>-3.686371542848446</c:v>
                </c:pt>
                <c:pt idx="10161">
                  <c:v>-3.6863715042198186</c:v>
                </c:pt>
                <c:pt idx="10162">
                  <c:v>-3.6863715042198186</c:v>
                </c:pt>
                <c:pt idx="10163">
                  <c:v>-3.686371542848446</c:v>
                </c:pt>
                <c:pt idx="10164">
                  <c:v>-3.6863715042249345</c:v>
                </c:pt>
                <c:pt idx="10165">
                  <c:v>-3.6863715042198186</c:v>
                </c:pt>
                <c:pt idx="10166">
                  <c:v>-3.6863715042249345</c:v>
                </c:pt>
                <c:pt idx="10167">
                  <c:v>-3.6863715428433301</c:v>
                </c:pt>
                <c:pt idx="10168">
                  <c:v>-3.6863715042249345</c:v>
                </c:pt>
                <c:pt idx="10169">
                  <c:v>-3.6863715042198186</c:v>
                </c:pt>
                <c:pt idx="10170">
                  <c:v>-3.6863715428433301</c:v>
                </c:pt>
                <c:pt idx="10171">
                  <c:v>-3.6863715042249345</c:v>
                </c:pt>
                <c:pt idx="10172">
                  <c:v>-3.6863715042249345</c:v>
                </c:pt>
                <c:pt idx="10173">
                  <c:v>-3.6863715428433301</c:v>
                </c:pt>
                <c:pt idx="10174">
                  <c:v>-3.6119521651225011</c:v>
                </c:pt>
                <c:pt idx="10175">
                  <c:v>-3.6119521651225011</c:v>
                </c:pt>
                <c:pt idx="10176">
                  <c:v>-3.6119522029714086</c:v>
                </c:pt>
                <c:pt idx="10177">
                  <c:v>-3.6119521651225011</c:v>
                </c:pt>
                <c:pt idx="10178">
                  <c:v>-3.6119521651225011</c:v>
                </c:pt>
                <c:pt idx="10179">
                  <c:v>-3.6119522029662927</c:v>
                </c:pt>
                <c:pt idx="10180">
                  <c:v>-3.6119521651225011</c:v>
                </c:pt>
                <c:pt idx="10181">
                  <c:v>-3.6119521651225011</c:v>
                </c:pt>
                <c:pt idx="10182">
                  <c:v>-3.6119521651225011</c:v>
                </c:pt>
                <c:pt idx="10183">
                  <c:v>-3.6119522029714086</c:v>
                </c:pt>
                <c:pt idx="10184">
                  <c:v>-3.6119521651225011</c:v>
                </c:pt>
                <c:pt idx="10185">
                  <c:v>-3.6119521651225011</c:v>
                </c:pt>
                <c:pt idx="10186">
                  <c:v>-3.6119522029662927</c:v>
                </c:pt>
                <c:pt idx="10187">
                  <c:v>-3.6119521651225011</c:v>
                </c:pt>
                <c:pt idx="10188">
                  <c:v>-3.611952165127617</c:v>
                </c:pt>
                <c:pt idx="10189">
                  <c:v>-3.6119522029662927</c:v>
                </c:pt>
                <c:pt idx="10190">
                  <c:v>-3.6119521651225011</c:v>
                </c:pt>
                <c:pt idx="10191">
                  <c:v>-3.6119521651225011</c:v>
                </c:pt>
                <c:pt idx="10192">
                  <c:v>-3.6119522029662927</c:v>
                </c:pt>
                <c:pt idx="10193">
                  <c:v>-3.6119521651225011</c:v>
                </c:pt>
                <c:pt idx="10194">
                  <c:v>-3.6119521651225011</c:v>
                </c:pt>
                <c:pt idx="10195">
                  <c:v>-3.6119522029714086</c:v>
                </c:pt>
                <c:pt idx="10196">
                  <c:v>-3.6119521651225011</c:v>
                </c:pt>
                <c:pt idx="10197">
                  <c:v>-3.6119521651225011</c:v>
                </c:pt>
                <c:pt idx="10198">
                  <c:v>-3.6119521651225011</c:v>
                </c:pt>
                <c:pt idx="10199">
                  <c:v>-3.6119522029662927</c:v>
                </c:pt>
                <c:pt idx="10200">
                  <c:v>-3.611952165127617</c:v>
                </c:pt>
                <c:pt idx="10201">
                  <c:v>-3.6119521651225011</c:v>
                </c:pt>
                <c:pt idx="10202">
                  <c:v>-3.6119522029662927</c:v>
                </c:pt>
                <c:pt idx="10203">
                  <c:v>-3.6119521651225011</c:v>
                </c:pt>
                <c:pt idx="10204">
                  <c:v>-3.5400019193424517</c:v>
                </c:pt>
                <c:pt idx="10205">
                  <c:v>-3.5400019564272776</c:v>
                </c:pt>
                <c:pt idx="10206">
                  <c:v>-3.5400019193424517</c:v>
                </c:pt>
                <c:pt idx="10207">
                  <c:v>-3.5400019193424517</c:v>
                </c:pt>
                <c:pt idx="10208">
                  <c:v>-3.5400019564323935</c:v>
                </c:pt>
                <c:pt idx="10209">
                  <c:v>-3.5400019193373358</c:v>
                </c:pt>
                <c:pt idx="10210">
                  <c:v>-3.5400019193424517</c:v>
                </c:pt>
                <c:pt idx="10211">
                  <c:v>-3.5400019193424517</c:v>
                </c:pt>
                <c:pt idx="10212">
                  <c:v>-3.5400019564272776</c:v>
                </c:pt>
                <c:pt idx="10213">
                  <c:v>-3.5400019193424517</c:v>
                </c:pt>
                <c:pt idx="10214">
                  <c:v>-3.5400019193424517</c:v>
                </c:pt>
                <c:pt idx="10215">
                  <c:v>-3.5400019564272776</c:v>
                </c:pt>
                <c:pt idx="10216">
                  <c:v>-3.5400019193424517</c:v>
                </c:pt>
                <c:pt idx="10217">
                  <c:v>-3.5400019193424517</c:v>
                </c:pt>
                <c:pt idx="10218">
                  <c:v>-3.5400019564272776</c:v>
                </c:pt>
                <c:pt idx="10219">
                  <c:v>-3.5400019193424517</c:v>
                </c:pt>
                <c:pt idx="10220">
                  <c:v>-3.5400019193424517</c:v>
                </c:pt>
                <c:pt idx="10221">
                  <c:v>-3.5400019564323935</c:v>
                </c:pt>
                <c:pt idx="10222">
                  <c:v>-3.5400019193373358</c:v>
                </c:pt>
                <c:pt idx="10223">
                  <c:v>-3.5400019193424517</c:v>
                </c:pt>
                <c:pt idx="10224">
                  <c:v>-3.5400019564323935</c:v>
                </c:pt>
                <c:pt idx="10225">
                  <c:v>-3.5400019193373358</c:v>
                </c:pt>
                <c:pt idx="10226">
                  <c:v>-3.5400019193424517</c:v>
                </c:pt>
                <c:pt idx="10227">
                  <c:v>-3.5400019193424517</c:v>
                </c:pt>
                <c:pt idx="10228">
                  <c:v>-3.5400019564323935</c:v>
                </c:pt>
                <c:pt idx="10229">
                  <c:v>-3.5400019193373358</c:v>
                </c:pt>
                <c:pt idx="10230">
                  <c:v>-3.5400019193424517</c:v>
                </c:pt>
                <c:pt idx="10231">
                  <c:v>-3.5400019564323935</c:v>
                </c:pt>
                <c:pt idx="10232">
                  <c:v>-3.5400019193373358</c:v>
                </c:pt>
                <c:pt idx="10233">
                  <c:v>-3.5400019193424517</c:v>
                </c:pt>
                <c:pt idx="10234">
                  <c:v>-3.4644135903424389</c:v>
                </c:pt>
                <c:pt idx="10235">
                  <c:v>-3.464413554039349</c:v>
                </c:pt>
                <c:pt idx="10236">
                  <c:v>-3.4644135540444649</c:v>
                </c:pt>
                <c:pt idx="10237">
                  <c:v>-3.4644135903424389</c:v>
                </c:pt>
                <c:pt idx="10238">
                  <c:v>-3.464413554039349</c:v>
                </c:pt>
                <c:pt idx="10239">
                  <c:v>-3.4644135540444649</c:v>
                </c:pt>
                <c:pt idx="10240">
                  <c:v>-3.4644135903424389</c:v>
                </c:pt>
                <c:pt idx="10241">
                  <c:v>-3.464413554039349</c:v>
                </c:pt>
                <c:pt idx="10242">
                  <c:v>-3.4644135540444649</c:v>
                </c:pt>
                <c:pt idx="10243">
                  <c:v>-3.4644135540444649</c:v>
                </c:pt>
                <c:pt idx="10244">
                  <c:v>-3.464413590337323</c:v>
                </c:pt>
                <c:pt idx="10245">
                  <c:v>-3.4644135540444649</c:v>
                </c:pt>
                <c:pt idx="10246">
                  <c:v>-3.4644135540444649</c:v>
                </c:pt>
                <c:pt idx="10247">
                  <c:v>-3.464413590337323</c:v>
                </c:pt>
                <c:pt idx="10248">
                  <c:v>-3.4644135540444649</c:v>
                </c:pt>
                <c:pt idx="10249">
                  <c:v>-3.4644135540444649</c:v>
                </c:pt>
                <c:pt idx="10250">
                  <c:v>-3.464413590337323</c:v>
                </c:pt>
                <c:pt idx="10251">
                  <c:v>-3.4644135540444649</c:v>
                </c:pt>
                <c:pt idx="10252">
                  <c:v>-3.4644135540444649</c:v>
                </c:pt>
                <c:pt idx="10253">
                  <c:v>-3.464413590337323</c:v>
                </c:pt>
                <c:pt idx="10254">
                  <c:v>-3.4644135540444649</c:v>
                </c:pt>
                <c:pt idx="10255">
                  <c:v>-3.4644135540444649</c:v>
                </c:pt>
                <c:pt idx="10256">
                  <c:v>-3.464413554039349</c:v>
                </c:pt>
                <c:pt idx="10257">
                  <c:v>-3.4644135903424389</c:v>
                </c:pt>
                <c:pt idx="10258">
                  <c:v>-3.4644135540444649</c:v>
                </c:pt>
                <c:pt idx="10259">
                  <c:v>-3.464413554039349</c:v>
                </c:pt>
                <c:pt idx="10260">
                  <c:v>-3.4644135903424389</c:v>
                </c:pt>
                <c:pt idx="10261">
                  <c:v>-3.4644135540444649</c:v>
                </c:pt>
                <c:pt idx="10262">
                  <c:v>-3.464413554039349</c:v>
                </c:pt>
                <c:pt idx="10263">
                  <c:v>-3.4644135903424389</c:v>
                </c:pt>
                <c:pt idx="10264">
                  <c:v>-3.3901338308763891</c:v>
                </c:pt>
                <c:pt idx="10265">
                  <c:v>-3.3901338308712732</c:v>
                </c:pt>
                <c:pt idx="10266">
                  <c:v>-3.3901338663961065</c:v>
                </c:pt>
                <c:pt idx="10267">
                  <c:v>-3.3901338308712732</c:v>
                </c:pt>
                <c:pt idx="10268">
                  <c:v>-3.3901338308763891</c:v>
                </c:pt>
                <c:pt idx="10269">
                  <c:v>-3.3901338663961065</c:v>
                </c:pt>
                <c:pt idx="10270">
                  <c:v>-3.3901338308712732</c:v>
                </c:pt>
                <c:pt idx="10271">
                  <c:v>-3.3901338308763891</c:v>
                </c:pt>
                <c:pt idx="10272">
                  <c:v>-3.3901338308712732</c:v>
                </c:pt>
                <c:pt idx="10273">
                  <c:v>-3.3901338663961065</c:v>
                </c:pt>
                <c:pt idx="10274">
                  <c:v>-3.3901338308763891</c:v>
                </c:pt>
                <c:pt idx="10275">
                  <c:v>-3.3901338308712732</c:v>
                </c:pt>
                <c:pt idx="10276">
                  <c:v>-3.3901338663961065</c:v>
                </c:pt>
                <c:pt idx="10277">
                  <c:v>-3.3901338308712732</c:v>
                </c:pt>
                <c:pt idx="10278">
                  <c:v>-3.3901338308763891</c:v>
                </c:pt>
                <c:pt idx="10279">
                  <c:v>-3.3901338663961065</c:v>
                </c:pt>
                <c:pt idx="10280">
                  <c:v>-3.3901338308712732</c:v>
                </c:pt>
                <c:pt idx="10281">
                  <c:v>-3.3901338308763891</c:v>
                </c:pt>
                <c:pt idx="10282">
                  <c:v>-3.3901338663909906</c:v>
                </c:pt>
                <c:pt idx="10283">
                  <c:v>-3.3901338308763891</c:v>
                </c:pt>
                <c:pt idx="10284">
                  <c:v>-3.3901338308763891</c:v>
                </c:pt>
                <c:pt idx="10285">
                  <c:v>-3.3901338663909906</c:v>
                </c:pt>
                <c:pt idx="10286">
                  <c:v>-3.3901338308763891</c:v>
                </c:pt>
                <c:pt idx="10287">
                  <c:v>-3.3901338308712732</c:v>
                </c:pt>
                <c:pt idx="10288">
                  <c:v>-3.3901338308763891</c:v>
                </c:pt>
                <c:pt idx="10289">
                  <c:v>-3.3901338663961065</c:v>
                </c:pt>
                <c:pt idx="10290">
                  <c:v>-3.3901338308712732</c:v>
                </c:pt>
                <c:pt idx="10291">
                  <c:v>-3.3901338308763891</c:v>
                </c:pt>
                <c:pt idx="10292">
                  <c:v>-3.3901338663909906</c:v>
                </c:pt>
                <c:pt idx="10293">
                  <c:v>-3.3901338308763891</c:v>
                </c:pt>
                <c:pt idx="10294">
                  <c:v>-3.317094139377136</c:v>
                </c:pt>
                <c:pt idx="10295">
                  <c:v>-3.3170941741367046</c:v>
                </c:pt>
                <c:pt idx="10296">
                  <c:v>-3.317094139377136</c:v>
                </c:pt>
                <c:pt idx="10297">
                  <c:v>-3.3170941393822519</c:v>
                </c:pt>
                <c:pt idx="10298">
                  <c:v>-3.3170941741315887</c:v>
                </c:pt>
                <c:pt idx="10299">
                  <c:v>-3.3170941393822519</c:v>
                </c:pt>
                <c:pt idx="10300">
                  <c:v>-3.317094139377136</c:v>
                </c:pt>
                <c:pt idx="10301">
                  <c:v>-3.317094139377136</c:v>
                </c:pt>
                <c:pt idx="10302">
                  <c:v>-3.3170941741367046</c:v>
                </c:pt>
                <c:pt idx="10303">
                  <c:v>-3.317094139377136</c:v>
                </c:pt>
                <c:pt idx="10304">
                  <c:v>-3.3170941393822519</c:v>
                </c:pt>
                <c:pt idx="10305">
                  <c:v>-3.3170941741315887</c:v>
                </c:pt>
                <c:pt idx="10306">
                  <c:v>-3.3170941393822519</c:v>
                </c:pt>
                <c:pt idx="10307">
                  <c:v>-3.317094139377136</c:v>
                </c:pt>
                <c:pt idx="10308">
                  <c:v>-3.3170941741315887</c:v>
                </c:pt>
                <c:pt idx="10309">
                  <c:v>-3.3170941393822519</c:v>
                </c:pt>
                <c:pt idx="10310">
                  <c:v>-3.317094139377136</c:v>
                </c:pt>
                <c:pt idx="10311">
                  <c:v>-3.3170941741367046</c:v>
                </c:pt>
                <c:pt idx="10312">
                  <c:v>-3.317094139377136</c:v>
                </c:pt>
                <c:pt idx="10313">
                  <c:v>-3.3170941393822519</c:v>
                </c:pt>
                <c:pt idx="10314">
                  <c:v>-3.3170941741315887</c:v>
                </c:pt>
                <c:pt idx="10315">
                  <c:v>-3.3170941393822519</c:v>
                </c:pt>
                <c:pt idx="10316">
                  <c:v>-3.317094139377136</c:v>
                </c:pt>
                <c:pt idx="10317">
                  <c:v>-3.317094139377136</c:v>
                </c:pt>
                <c:pt idx="10318">
                  <c:v>-3.3170941741367046</c:v>
                </c:pt>
                <c:pt idx="10319">
                  <c:v>-3.317094139377136</c:v>
                </c:pt>
                <c:pt idx="10320">
                  <c:v>-3.3170941393822519</c:v>
                </c:pt>
                <c:pt idx="10321">
                  <c:v>-3.3170941741315887</c:v>
                </c:pt>
                <c:pt idx="10322">
                  <c:v>-3.3170941393822519</c:v>
                </c:pt>
                <c:pt idx="10323">
                  <c:v>-3.317094139377136</c:v>
                </c:pt>
                <c:pt idx="10324">
                  <c:v>-3.2432048332867214</c:v>
                </c:pt>
                <c:pt idx="10325">
                  <c:v>-3.2432047993064352</c:v>
                </c:pt>
                <c:pt idx="10326">
                  <c:v>-3.2432047993064352</c:v>
                </c:pt>
                <c:pt idx="10327">
                  <c:v>-3.2432048332867214</c:v>
                </c:pt>
                <c:pt idx="10328">
                  <c:v>-3.2432047993064352</c:v>
                </c:pt>
                <c:pt idx="10329">
                  <c:v>-3.2432047993064352</c:v>
                </c:pt>
                <c:pt idx="10330">
                  <c:v>-3.2432048332867214</c:v>
                </c:pt>
                <c:pt idx="10331">
                  <c:v>-3.2432047993115511</c:v>
                </c:pt>
                <c:pt idx="10332">
                  <c:v>-3.2432047993064352</c:v>
                </c:pt>
                <c:pt idx="10333">
                  <c:v>-3.2432047993064352</c:v>
                </c:pt>
                <c:pt idx="10334">
                  <c:v>-3.2432048332867214</c:v>
                </c:pt>
                <c:pt idx="10335">
                  <c:v>-3.2432047993064352</c:v>
                </c:pt>
                <c:pt idx="10336">
                  <c:v>-3.2432047993064352</c:v>
                </c:pt>
                <c:pt idx="10337">
                  <c:v>-3.2432048332867214</c:v>
                </c:pt>
                <c:pt idx="10338">
                  <c:v>-3.2432047993064352</c:v>
                </c:pt>
                <c:pt idx="10339">
                  <c:v>-3.2432047993064352</c:v>
                </c:pt>
                <c:pt idx="10340">
                  <c:v>-3.2432048332867214</c:v>
                </c:pt>
                <c:pt idx="10341">
                  <c:v>-3.2432047993064352</c:v>
                </c:pt>
                <c:pt idx="10342">
                  <c:v>-3.2432047993064352</c:v>
                </c:pt>
                <c:pt idx="10343">
                  <c:v>-3.2432048332867214</c:v>
                </c:pt>
                <c:pt idx="10344">
                  <c:v>-3.2432047993064352</c:v>
                </c:pt>
                <c:pt idx="10345">
                  <c:v>-3.2432047993064352</c:v>
                </c:pt>
                <c:pt idx="10346">
                  <c:v>-3.2432047993115511</c:v>
                </c:pt>
                <c:pt idx="10347">
                  <c:v>-3.2432048332867214</c:v>
                </c:pt>
                <c:pt idx="10348">
                  <c:v>-3.2432047993064352</c:v>
                </c:pt>
                <c:pt idx="10349">
                  <c:v>-3.2432047993064352</c:v>
                </c:pt>
                <c:pt idx="10350">
                  <c:v>-3.2432048332867214</c:v>
                </c:pt>
                <c:pt idx="10351">
                  <c:v>-3.2432047993064352</c:v>
                </c:pt>
                <c:pt idx="10352">
                  <c:v>-3.2432047993064352</c:v>
                </c:pt>
                <c:pt idx="10353">
                  <c:v>-3.2432048332867214</c:v>
                </c:pt>
                <c:pt idx="10354">
                  <c:v>-3.1713148267513205</c:v>
                </c:pt>
                <c:pt idx="10355">
                  <c:v>-3.1713148267513205</c:v>
                </c:pt>
                <c:pt idx="10356">
                  <c:v>-3.1713148599783878</c:v>
                </c:pt>
                <c:pt idx="10357">
                  <c:v>-3.1713148267462046</c:v>
                </c:pt>
                <c:pt idx="10358">
                  <c:v>-3.1713148267513205</c:v>
                </c:pt>
                <c:pt idx="10359">
                  <c:v>-3.1713148599783878</c:v>
                </c:pt>
                <c:pt idx="10360">
                  <c:v>-3.1713148267513205</c:v>
                </c:pt>
                <c:pt idx="10361">
                  <c:v>-3.1713148267513205</c:v>
                </c:pt>
                <c:pt idx="10362">
                  <c:v>-3.1713148267513205</c:v>
                </c:pt>
                <c:pt idx="10363">
                  <c:v>-3.1713148599783878</c:v>
                </c:pt>
                <c:pt idx="10364">
                  <c:v>-3.1713148267513205</c:v>
                </c:pt>
                <c:pt idx="10365">
                  <c:v>-3.1713148267462046</c:v>
                </c:pt>
                <c:pt idx="10366">
                  <c:v>-3.1713148599783878</c:v>
                </c:pt>
                <c:pt idx="10367">
                  <c:v>-3.1713148267513205</c:v>
                </c:pt>
                <c:pt idx="10368">
                  <c:v>-3.1713148267513205</c:v>
                </c:pt>
                <c:pt idx="10369">
                  <c:v>-3.1713148599783878</c:v>
                </c:pt>
                <c:pt idx="10370">
                  <c:v>-3.1713148267513205</c:v>
                </c:pt>
                <c:pt idx="10371">
                  <c:v>-3.1713148267513205</c:v>
                </c:pt>
                <c:pt idx="10372">
                  <c:v>-3.1713148599732719</c:v>
                </c:pt>
                <c:pt idx="10373">
                  <c:v>-3.1713148267513205</c:v>
                </c:pt>
                <c:pt idx="10374">
                  <c:v>-3.1713148267513205</c:v>
                </c:pt>
                <c:pt idx="10375">
                  <c:v>-3.1713148599783878</c:v>
                </c:pt>
                <c:pt idx="10376">
                  <c:v>-3.1713148267513205</c:v>
                </c:pt>
                <c:pt idx="10377">
                  <c:v>-3.1713148267513205</c:v>
                </c:pt>
                <c:pt idx="10378">
                  <c:v>-3.1713148267513205</c:v>
                </c:pt>
                <c:pt idx="10379">
                  <c:v>-3.1713148599783878</c:v>
                </c:pt>
                <c:pt idx="10380">
                  <c:v>-3.1713148267462046</c:v>
                </c:pt>
                <c:pt idx="10381">
                  <c:v>-3.1713148267513205</c:v>
                </c:pt>
                <c:pt idx="10382">
                  <c:v>-3.1713148599783878</c:v>
                </c:pt>
                <c:pt idx="10383">
                  <c:v>-3.1713148267513205</c:v>
                </c:pt>
                <c:pt idx="10384">
                  <c:v>-3.1012536383083051</c:v>
                </c:pt>
                <c:pt idx="10385">
                  <c:v>-3.1012536708013152</c:v>
                </c:pt>
                <c:pt idx="10386">
                  <c:v>-3.1012536383031892</c:v>
                </c:pt>
                <c:pt idx="10387">
                  <c:v>-3.1012536383083051</c:v>
                </c:pt>
                <c:pt idx="10388">
                  <c:v>-3.1012536708013152</c:v>
                </c:pt>
                <c:pt idx="10389">
                  <c:v>-3.1012536383083051</c:v>
                </c:pt>
                <c:pt idx="10390">
                  <c:v>-3.1012536383083051</c:v>
                </c:pt>
                <c:pt idx="10391">
                  <c:v>-3.1012536383083051</c:v>
                </c:pt>
                <c:pt idx="10392">
                  <c:v>-3.1012536708013152</c:v>
                </c:pt>
                <c:pt idx="10393">
                  <c:v>-3.1012536383031892</c:v>
                </c:pt>
                <c:pt idx="10394">
                  <c:v>-3.1012536383083051</c:v>
                </c:pt>
                <c:pt idx="10395">
                  <c:v>-3.1012536708013152</c:v>
                </c:pt>
                <c:pt idx="10396">
                  <c:v>-3.1012536383083051</c:v>
                </c:pt>
                <c:pt idx="10397">
                  <c:v>-3.1012536383083051</c:v>
                </c:pt>
                <c:pt idx="10398">
                  <c:v>-3.1012536707961993</c:v>
                </c:pt>
                <c:pt idx="10399">
                  <c:v>-3.1012536383083051</c:v>
                </c:pt>
                <c:pt idx="10400">
                  <c:v>-3.1012536383083051</c:v>
                </c:pt>
                <c:pt idx="10401">
                  <c:v>-3.1012536708013152</c:v>
                </c:pt>
                <c:pt idx="10402">
                  <c:v>-3.1012536383083051</c:v>
                </c:pt>
                <c:pt idx="10403">
                  <c:v>-3.1012536383083051</c:v>
                </c:pt>
                <c:pt idx="10404">
                  <c:v>-3.1012536708013152</c:v>
                </c:pt>
                <c:pt idx="10405">
                  <c:v>-3.1012536383031892</c:v>
                </c:pt>
                <c:pt idx="10406">
                  <c:v>-3.1012536383083051</c:v>
                </c:pt>
                <c:pt idx="10407">
                  <c:v>-3.1012536383083051</c:v>
                </c:pt>
                <c:pt idx="10408">
                  <c:v>-3.1012536708013152</c:v>
                </c:pt>
                <c:pt idx="10409">
                  <c:v>-3.1012536383083051</c:v>
                </c:pt>
                <c:pt idx="10410">
                  <c:v>-3.1012536383031892</c:v>
                </c:pt>
                <c:pt idx="10411">
                  <c:v>-3.1012536708013152</c:v>
                </c:pt>
                <c:pt idx="10412">
                  <c:v>-3.1012536383083051</c:v>
                </c:pt>
                <c:pt idx="10413">
                  <c:v>-3.1012536383083051</c:v>
                </c:pt>
                <c:pt idx="10414">
                  <c:v>-3.0330048829971945</c:v>
                </c:pt>
                <c:pt idx="10415">
                  <c:v>-3.0330048512192529</c:v>
                </c:pt>
                <c:pt idx="10416">
                  <c:v>-3.0330048512192529</c:v>
                </c:pt>
                <c:pt idx="10417">
                  <c:v>-3.0330048829971945</c:v>
                </c:pt>
                <c:pt idx="10418">
                  <c:v>-3.0330048512192529</c:v>
                </c:pt>
                <c:pt idx="10419">
                  <c:v>-3.0330048512192529</c:v>
                </c:pt>
                <c:pt idx="10420">
                  <c:v>-3.0330048829971945</c:v>
                </c:pt>
                <c:pt idx="10421">
                  <c:v>-3.033004851214137</c:v>
                </c:pt>
                <c:pt idx="10422">
                  <c:v>-3.0330048512192529</c:v>
                </c:pt>
                <c:pt idx="10423">
                  <c:v>-3.0330048512192529</c:v>
                </c:pt>
                <c:pt idx="10424">
                  <c:v>-3.0330048829971945</c:v>
                </c:pt>
                <c:pt idx="10425">
                  <c:v>-3.0330048512192529</c:v>
                </c:pt>
                <c:pt idx="10426">
                  <c:v>-3.0330048512192529</c:v>
                </c:pt>
                <c:pt idx="10427">
                  <c:v>-3.0330048829971945</c:v>
                </c:pt>
                <c:pt idx="10428">
                  <c:v>-3.0330048512192529</c:v>
                </c:pt>
                <c:pt idx="10429">
                  <c:v>-3.0330048512192529</c:v>
                </c:pt>
                <c:pt idx="10430">
                  <c:v>-3.0330048829971945</c:v>
                </c:pt>
                <c:pt idx="10431">
                  <c:v>-3.0330048512192529</c:v>
                </c:pt>
                <c:pt idx="10432">
                  <c:v>-3.0330048512192529</c:v>
                </c:pt>
                <c:pt idx="10433">
                  <c:v>-3.0330048829971945</c:v>
                </c:pt>
                <c:pt idx="10434">
                  <c:v>-3.0330048512192529</c:v>
                </c:pt>
                <c:pt idx="10435">
                  <c:v>-3.0330048512192529</c:v>
                </c:pt>
                <c:pt idx="10436">
                  <c:v>-3.033004851214137</c:v>
                </c:pt>
                <c:pt idx="10437">
                  <c:v>-3.0330048829971945</c:v>
                </c:pt>
                <c:pt idx="10438">
                  <c:v>-3.0330048512192529</c:v>
                </c:pt>
                <c:pt idx="10439">
                  <c:v>-3.0330048512192529</c:v>
                </c:pt>
                <c:pt idx="10440">
                  <c:v>-3.0330048829971945</c:v>
                </c:pt>
                <c:pt idx="10441">
                  <c:v>-3.0330048512192529</c:v>
                </c:pt>
                <c:pt idx="10442">
                  <c:v>-3.0330048512192529</c:v>
                </c:pt>
                <c:pt idx="10443">
                  <c:v>-3.0330048829971945</c:v>
                </c:pt>
                <c:pt idx="10444">
                  <c:v>-2.9623921809840446</c:v>
                </c:pt>
                <c:pt idx="10445">
                  <c:v>-2.9623921809840446</c:v>
                </c:pt>
                <c:pt idx="10446">
                  <c:v>-2.9623922120272659</c:v>
                </c:pt>
                <c:pt idx="10447">
                  <c:v>-2.9623921809840446</c:v>
                </c:pt>
                <c:pt idx="10448">
                  <c:v>-2.9623921809840446</c:v>
                </c:pt>
                <c:pt idx="10449">
                  <c:v>-2.96239221202215</c:v>
                </c:pt>
                <c:pt idx="10450">
                  <c:v>-2.9623921809840446</c:v>
                </c:pt>
                <c:pt idx="10451">
                  <c:v>-2.9623921809840446</c:v>
                </c:pt>
                <c:pt idx="10452">
                  <c:v>-2.9623921809840446</c:v>
                </c:pt>
                <c:pt idx="10453">
                  <c:v>-2.9623922120272659</c:v>
                </c:pt>
                <c:pt idx="10454">
                  <c:v>-2.9623921809840446</c:v>
                </c:pt>
                <c:pt idx="10455">
                  <c:v>-2.9623921809840446</c:v>
                </c:pt>
                <c:pt idx="10456">
                  <c:v>-2.96239221202215</c:v>
                </c:pt>
                <c:pt idx="10457">
                  <c:v>-2.9623921809840446</c:v>
                </c:pt>
                <c:pt idx="10458">
                  <c:v>-2.9623921809891605</c:v>
                </c:pt>
                <c:pt idx="10459">
                  <c:v>-2.96239221202215</c:v>
                </c:pt>
                <c:pt idx="10460">
                  <c:v>-2.9623921809840446</c:v>
                </c:pt>
                <c:pt idx="10461">
                  <c:v>-2.9623921809840446</c:v>
                </c:pt>
                <c:pt idx="10462">
                  <c:v>-2.96239221202215</c:v>
                </c:pt>
                <c:pt idx="10463">
                  <c:v>-2.9623921809840446</c:v>
                </c:pt>
                <c:pt idx="10464">
                  <c:v>-2.9623921809840446</c:v>
                </c:pt>
                <c:pt idx="10465">
                  <c:v>-2.9623922120272659</c:v>
                </c:pt>
                <c:pt idx="10466">
                  <c:v>-2.9623921809840446</c:v>
                </c:pt>
                <c:pt idx="10467">
                  <c:v>-2.9623921809840446</c:v>
                </c:pt>
                <c:pt idx="10468">
                  <c:v>-2.9623921809840446</c:v>
                </c:pt>
                <c:pt idx="10469">
                  <c:v>-2.96239221202215</c:v>
                </c:pt>
                <c:pt idx="10470">
                  <c:v>-2.9623921809891605</c:v>
                </c:pt>
                <c:pt idx="10471">
                  <c:v>-2.9623921809840446</c:v>
                </c:pt>
                <c:pt idx="10472">
                  <c:v>-2.96239221202215</c:v>
                </c:pt>
                <c:pt idx="10473">
                  <c:v>-2.9623921809840446</c:v>
                </c:pt>
                <c:pt idx="10474">
                  <c:v>-2.8909245789130193</c:v>
                </c:pt>
                <c:pt idx="10475">
                  <c:v>-2.8909246091972163</c:v>
                </c:pt>
                <c:pt idx="10476">
                  <c:v>-2.8909245789130193</c:v>
                </c:pt>
                <c:pt idx="10477">
                  <c:v>-2.8909245789079034</c:v>
                </c:pt>
                <c:pt idx="10478">
                  <c:v>-2.8909246092023322</c:v>
                </c:pt>
                <c:pt idx="10479">
                  <c:v>-2.8909245789079034</c:v>
                </c:pt>
                <c:pt idx="10480">
                  <c:v>-2.8909245789130193</c:v>
                </c:pt>
                <c:pt idx="10481">
                  <c:v>-2.8909245789130193</c:v>
                </c:pt>
                <c:pt idx="10482">
                  <c:v>-2.8909246091972163</c:v>
                </c:pt>
                <c:pt idx="10483">
                  <c:v>-2.8909245789130193</c:v>
                </c:pt>
                <c:pt idx="10484">
                  <c:v>-2.8909245789079034</c:v>
                </c:pt>
                <c:pt idx="10485">
                  <c:v>-2.8909246092023322</c:v>
                </c:pt>
                <c:pt idx="10486">
                  <c:v>-2.8909245789079034</c:v>
                </c:pt>
                <c:pt idx="10487">
                  <c:v>-2.8909245789130193</c:v>
                </c:pt>
                <c:pt idx="10488">
                  <c:v>-2.8909246092023322</c:v>
                </c:pt>
                <c:pt idx="10489">
                  <c:v>-2.8909245789079034</c:v>
                </c:pt>
                <c:pt idx="10490">
                  <c:v>-2.8909245789130193</c:v>
                </c:pt>
                <c:pt idx="10491">
                  <c:v>-2.8909246091972163</c:v>
                </c:pt>
                <c:pt idx="10492">
                  <c:v>-2.8909245789130193</c:v>
                </c:pt>
                <c:pt idx="10493">
                  <c:v>-2.8909245789079034</c:v>
                </c:pt>
                <c:pt idx="10494">
                  <c:v>-2.8909246092023322</c:v>
                </c:pt>
                <c:pt idx="10495">
                  <c:v>-2.8909245789079034</c:v>
                </c:pt>
                <c:pt idx="10496">
                  <c:v>-2.8909245789130193</c:v>
                </c:pt>
                <c:pt idx="10497">
                  <c:v>-2.8909245789130193</c:v>
                </c:pt>
                <c:pt idx="10498">
                  <c:v>-2.8909246091972163</c:v>
                </c:pt>
                <c:pt idx="10499">
                  <c:v>-2.8909245789130193</c:v>
                </c:pt>
                <c:pt idx="10500">
                  <c:v>-2.8909245789079034</c:v>
                </c:pt>
                <c:pt idx="10501">
                  <c:v>-2.8909246092023322</c:v>
                </c:pt>
                <c:pt idx="10502">
                  <c:v>-2.8909245789079034</c:v>
                </c:pt>
                <c:pt idx="10503">
                  <c:v>-2.8909245789130193</c:v>
                </c:pt>
                <c:pt idx="10504">
                  <c:v>-2.8205960504600402</c:v>
                </c:pt>
                <c:pt idx="10505">
                  <c:v>-2.8205960209075864</c:v>
                </c:pt>
                <c:pt idx="10506">
                  <c:v>-2.8205960209075864</c:v>
                </c:pt>
                <c:pt idx="10507">
                  <c:v>-2.8205960504600402</c:v>
                </c:pt>
                <c:pt idx="10508">
                  <c:v>-2.8205960209075864</c:v>
                </c:pt>
                <c:pt idx="10509">
                  <c:v>-2.8205960209075864</c:v>
                </c:pt>
                <c:pt idx="10510">
                  <c:v>-2.8205960504600402</c:v>
                </c:pt>
                <c:pt idx="10511">
                  <c:v>-2.8205960209075864</c:v>
                </c:pt>
                <c:pt idx="10512">
                  <c:v>-2.8205960209075864</c:v>
                </c:pt>
                <c:pt idx="10513">
                  <c:v>-2.8205960209075864</c:v>
                </c:pt>
                <c:pt idx="10514">
                  <c:v>-2.8205960504600402</c:v>
                </c:pt>
                <c:pt idx="10515">
                  <c:v>-2.8205960209075864</c:v>
                </c:pt>
                <c:pt idx="10516">
                  <c:v>-2.8205960209075864</c:v>
                </c:pt>
                <c:pt idx="10517">
                  <c:v>-2.8205960504600402</c:v>
                </c:pt>
                <c:pt idx="10518">
                  <c:v>-2.8205960209127023</c:v>
                </c:pt>
                <c:pt idx="10519">
                  <c:v>-2.8205960209075864</c:v>
                </c:pt>
                <c:pt idx="10520">
                  <c:v>-2.8205960504600402</c:v>
                </c:pt>
                <c:pt idx="10521">
                  <c:v>-2.8205960209075864</c:v>
                </c:pt>
                <c:pt idx="10522">
                  <c:v>-2.8205960209075864</c:v>
                </c:pt>
                <c:pt idx="10523">
                  <c:v>-2.8205960504600402</c:v>
                </c:pt>
                <c:pt idx="10524">
                  <c:v>-2.8205960209075864</c:v>
                </c:pt>
                <c:pt idx="10525">
                  <c:v>-2.8205960209075864</c:v>
                </c:pt>
                <c:pt idx="10526">
                  <c:v>-2.8205960209075864</c:v>
                </c:pt>
                <c:pt idx="10527">
                  <c:v>-2.8205960504600402</c:v>
                </c:pt>
                <c:pt idx="10528">
                  <c:v>-2.8205960209075864</c:v>
                </c:pt>
                <c:pt idx="10529">
                  <c:v>-2.8205960209075864</c:v>
                </c:pt>
                <c:pt idx="10530">
                  <c:v>-2.8205960504600402</c:v>
                </c:pt>
                <c:pt idx="10531">
                  <c:v>-2.8205960209075864</c:v>
                </c:pt>
                <c:pt idx="10532">
                  <c:v>-2.8205960209075864</c:v>
                </c:pt>
                <c:pt idx="10533">
                  <c:v>-2.8205960504600402</c:v>
                </c:pt>
                <c:pt idx="10534">
                  <c:v>-2.7574943319197156</c:v>
                </c:pt>
                <c:pt idx="10535">
                  <c:v>-2.7574943319197156</c:v>
                </c:pt>
                <c:pt idx="10536">
                  <c:v>-2.7574943608161449</c:v>
                </c:pt>
                <c:pt idx="10537">
                  <c:v>-2.7574943319197156</c:v>
                </c:pt>
                <c:pt idx="10538">
                  <c:v>-2.7574943319197156</c:v>
                </c:pt>
                <c:pt idx="10539">
                  <c:v>-2.7574943608110289</c:v>
                </c:pt>
                <c:pt idx="10540">
                  <c:v>-2.7574943319197156</c:v>
                </c:pt>
                <c:pt idx="10541">
                  <c:v>-2.7574943319197156</c:v>
                </c:pt>
                <c:pt idx="10542">
                  <c:v>-2.7574943319197156</c:v>
                </c:pt>
                <c:pt idx="10543">
                  <c:v>-2.7574943608161449</c:v>
                </c:pt>
                <c:pt idx="10544">
                  <c:v>-2.7574943319197156</c:v>
                </c:pt>
                <c:pt idx="10545">
                  <c:v>-2.7574943319197156</c:v>
                </c:pt>
                <c:pt idx="10546">
                  <c:v>-2.7574943608110289</c:v>
                </c:pt>
                <c:pt idx="10547">
                  <c:v>-2.7574943319197156</c:v>
                </c:pt>
                <c:pt idx="10548">
                  <c:v>-2.7574943319248315</c:v>
                </c:pt>
                <c:pt idx="10549">
                  <c:v>-2.7574943608110289</c:v>
                </c:pt>
                <c:pt idx="10550">
                  <c:v>-2.7574943319197156</c:v>
                </c:pt>
                <c:pt idx="10551">
                  <c:v>-2.7574943319197156</c:v>
                </c:pt>
                <c:pt idx="10552">
                  <c:v>-2.7574943608110289</c:v>
                </c:pt>
                <c:pt idx="10553">
                  <c:v>-2.7574943319197156</c:v>
                </c:pt>
                <c:pt idx="10554">
                  <c:v>-2.7574943319197156</c:v>
                </c:pt>
                <c:pt idx="10555">
                  <c:v>-2.7574943608161449</c:v>
                </c:pt>
                <c:pt idx="10556">
                  <c:v>-2.7574943319197156</c:v>
                </c:pt>
                <c:pt idx="10557">
                  <c:v>-2.7574943319197156</c:v>
                </c:pt>
                <c:pt idx="10558">
                  <c:v>-2.7574943319197156</c:v>
                </c:pt>
                <c:pt idx="10559">
                  <c:v>-2.7574943608110289</c:v>
                </c:pt>
                <c:pt idx="10560">
                  <c:v>-2.7574943319248315</c:v>
                </c:pt>
                <c:pt idx="10561">
                  <c:v>-2.7574943319197156</c:v>
                </c:pt>
                <c:pt idx="10562">
                  <c:v>-2.7574943608110289</c:v>
                </c:pt>
                <c:pt idx="10563">
                  <c:v>-2.7574943319197156</c:v>
                </c:pt>
                <c:pt idx="10564">
                  <c:v>-2.7053533259069251</c:v>
                </c:pt>
                <c:pt idx="10565">
                  <c:v>-2.7053533542468213</c:v>
                </c:pt>
                <c:pt idx="10566">
                  <c:v>-2.7053533259069251</c:v>
                </c:pt>
                <c:pt idx="10567">
                  <c:v>-2.7053533259018092</c:v>
                </c:pt>
                <c:pt idx="10568">
                  <c:v>-2.7053533542519372</c:v>
                </c:pt>
                <c:pt idx="10569">
                  <c:v>-2.7053533259069251</c:v>
                </c:pt>
                <c:pt idx="10570">
                  <c:v>-2.7053533259018092</c:v>
                </c:pt>
                <c:pt idx="10571">
                  <c:v>-2.7053533259069251</c:v>
                </c:pt>
                <c:pt idx="10572">
                  <c:v>-2.7053533542468213</c:v>
                </c:pt>
                <c:pt idx="10573">
                  <c:v>-2.7053533259069251</c:v>
                </c:pt>
                <c:pt idx="10574">
                  <c:v>-2.7053533259069251</c:v>
                </c:pt>
                <c:pt idx="10575">
                  <c:v>-2.7053533542468213</c:v>
                </c:pt>
                <c:pt idx="10576">
                  <c:v>-2.7053533259069251</c:v>
                </c:pt>
                <c:pt idx="10577">
                  <c:v>-2.7053533259018092</c:v>
                </c:pt>
                <c:pt idx="10578">
                  <c:v>-2.7053533542519372</c:v>
                </c:pt>
                <c:pt idx="10579">
                  <c:v>-2.7053533259069251</c:v>
                </c:pt>
                <c:pt idx="10580">
                  <c:v>-2.7053533259018092</c:v>
                </c:pt>
                <c:pt idx="10581">
                  <c:v>-2.7053533542519372</c:v>
                </c:pt>
                <c:pt idx="10582">
                  <c:v>-2.7053533259018092</c:v>
                </c:pt>
                <c:pt idx="10583">
                  <c:v>-2.7053533259069251</c:v>
                </c:pt>
                <c:pt idx="10584">
                  <c:v>-2.7053533542519372</c:v>
                </c:pt>
                <c:pt idx="10585">
                  <c:v>-2.7053533259018092</c:v>
                </c:pt>
                <c:pt idx="10586">
                  <c:v>-2.7053533259069251</c:v>
                </c:pt>
                <c:pt idx="10587">
                  <c:v>-2.7053533259018092</c:v>
                </c:pt>
                <c:pt idx="10588">
                  <c:v>-2.7053533542519372</c:v>
                </c:pt>
                <c:pt idx="10589">
                  <c:v>-2.7053533259069251</c:v>
                </c:pt>
                <c:pt idx="10590">
                  <c:v>-2.7053533259018092</c:v>
                </c:pt>
                <c:pt idx="10591">
                  <c:v>-2.7053533542519372</c:v>
                </c:pt>
                <c:pt idx="10592">
                  <c:v>-2.7053533259018092</c:v>
                </c:pt>
                <c:pt idx="10593">
                  <c:v>-2.7053533259069251</c:v>
                </c:pt>
                <c:pt idx="10594">
                  <c:v>-2.6674513251118865</c:v>
                </c:pt>
                <c:pt idx="10595">
                  <c:v>-2.6674512971639883</c:v>
                </c:pt>
                <c:pt idx="10596">
                  <c:v>-2.6674512971639883</c:v>
                </c:pt>
                <c:pt idx="10597">
                  <c:v>-2.6674513251118865</c:v>
                </c:pt>
                <c:pt idx="10598">
                  <c:v>-2.6674512971639883</c:v>
                </c:pt>
                <c:pt idx="10599">
                  <c:v>-2.6674512971639883</c:v>
                </c:pt>
                <c:pt idx="10600">
                  <c:v>-2.6674513251118865</c:v>
                </c:pt>
                <c:pt idx="10601">
                  <c:v>-2.6674512971639883</c:v>
                </c:pt>
                <c:pt idx="10602">
                  <c:v>-2.6674512971639883</c:v>
                </c:pt>
                <c:pt idx="10603">
                  <c:v>-2.6674512971639883</c:v>
                </c:pt>
                <c:pt idx="10604">
                  <c:v>-2.6674513251118865</c:v>
                </c:pt>
                <c:pt idx="10605">
                  <c:v>-2.6674512971639883</c:v>
                </c:pt>
                <c:pt idx="10606">
                  <c:v>-2.6674512971639883</c:v>
                </c:pt>
                <c:pt idx="10607">
                  <c:v>-2.6674513251118865</c:v>
                </c:pt>
                <c:pt idx="10608">
                  <c:v>-2.6674512971588724</c:v>
                </c:pt>
                <c:pt idx="10609">
                  <c:v>-2.6674512971639883</c:v>
                </c:pt>
                <c:pt idx="10610">
                  <c:v>-2.6674513251118865</c:v>
                </c:pt>
                <c:pt idx="10611">
                  <c:v>-2.6674512971639883</c:v>
                </c:pt>
                <c:pt idx="10612">
                  <c:v>-2.6674512971639883</c:v>
                </c:pt>
                <c:pt idx="10613">
                  <c:v>-2.6674513251118865</c:v>
                </c:pt>
                <c:pt idx="10614">
                  <c:v>-2.6674512971639883</c:v>
                </c:pt>
                <c:pt idx="10615">
                  <c:v>-2.6674512971639883</c:v>
                </c:pt>
                <c:pt idx="10616">
                  <c:v>-2.6674512971639883</c:v>
                </c:pt>
                <c:pt idx="10617">
                  <c:v>-2.6674513251118865</c:v>
                </c:pt>
                <c:pt idx="10618">
                  <c:v>-2.6674512971639883</c:v>
                </c:pt>
                <c:pt idx="10619">
                  <c:v>-2.6674512971639883</c:v>
                </c:pt>
                <c:pt idx="10620">
                  <c:v>-2.6674513251118865</c:v>
                </c:pt>
                <c:pt idx="10621">
                  <c:v>-2.6674512971639883</c:v>
                </c:pt>
                <c:pt idx="10622">
                  <c:v>-2.6674512971639883</c:v>
                </c:pt>
                <c:pt idx="10623">
                  <c:v>-2.6674513251118865</c:v>
                </c:pt>
                <c:pt idx="10624">
                  <c:v>-2.6371147343461012</c:v>
                </c:pt>
                <c:pt idx="10625">
                  <c:v>-2.6371147343409853</c:v>
                </c:pt>
                <c:pt idx="10626">
                  <c:v>-2.6371147619761519</c:v>
                </c:pt>
                <c:pt idx="10627">
                  <c:v>-2.6371147343409853</c:v>
                </c:pt>
                <c:pt idx="10628">
                  <c:v>-2.6371147343461012</c:v>
                </c:pt>
                <c:pt idx="10629">
                  <c:v>-2.637114761971036</c:v>
                </c:pt>
                <c:pt idx="10630">
                  <c:v>-2.6371147343461012</c:v>
                </c:pt>
                <c:pt idx="10631">
                  <c:v>-2.6371147343461012</c:v>
                </c:pt>
                <c:pt idx="10632">
                  <c:v>-2.6371147343409853</c:v>
                </c:pt>
                <c:pt idx="10633">
                  <c:v>-2.6371147619761519</c:v>
                </c:pt>
                <c:pt idx="10634">
                  <c:v>-2.6371147343409853</c:v>
                </c:pt>
                <c:pt idx="10635">
                  <c:v>-2.6371147343461012</c:v>
                </c:pt>
                <c:pt idx="10636">
                  <c:v>-2.637114761971036</c:v>
                </c:pt>
                <c:pt idx="10637">
                  <c:v>-2.6371147343461012</c:v>
                </c:pt>
                <c:pt idx="10638">
                  <c:v>-2.6371147343461012</c:v>
                </c:pt>
                <c:pt idx="10639">
                  <c:v>-2.637114761971036</c:v>
                </c:pt>
                <c:pt idx="10640">
                  <c:v>-2.6371147343461012</c:v>
                </c:pt>
                <c:pt idx="10641">
                  <c:v>-2.6371147343409853</c:v>
                </c:pt>
                <c:pt idx="10642">
                  <c:v>-2.6371147619761519</c:v>
                </c:pt>
                <c:pt idx="10643">
                  <c:v>-2.6371147343409853</c:v>
                </c:pt>
                <c:pt idx="10644">
                  <c:v>-2.6371147343461012</c:v>
                </c:pt>
                <c:pt idx="10645">
                  <c:v>-2.637114761971036</c:v>
                </c:pt>
                <c:pt idx="10646">
                  <c:v>-2.6371147343461012</c:v>
                </c:pt>
                <c:pt idx="10647">
                  <c:v>-2.6371147343461012</c:v>
                </c:pt>
                <c:pt idx="10648">
                  <c:v>-2.6371147343409853</c:v>
                </c:pt>
                <c:pt idx="10649">
                  <c:v>-2.6371147619761519</c:v>
                </c:pt>
                <c:pt idx="10650">
                  <c:v>-2.6371147343409853</c:v>
                </c:pt>
                <c:pt idx="10651">
                  <c:v>-2.6371147343461012</c:v>
                </c:pt>
                <c:pt idx="10652">
                  <c:v>-2.637114761971036</c:v>
                </c:pt>
                <c:pt idx="10653">
                  <c:v>-2.6371147343461012</c:v>
                </c:pt>
                <c:pt idx="10654">
                  <c:v>-2.6016738735557747</c:v>
                </c:pt>
                <c:pt idx="10655">
                  <c:v>-2.6016739008093821</c:v>
                </c:pt>
                <c:pt idx="10656">
                  <c:v>-2.6016738735557747</c:v>
                </c:pt>
                <c:pt idx="10657">
                  <c:v>-2.6016738735557747</c:v>
                </c:pt>
                <c:pt idx="10658">
                  <c:v>-2.601673900814498</c:v>
                </c:pt>
                <c:pt idx="10659">
                  <c:v>-2.6016738735506588</c:v>
                </c:pt>
                <c:pt idx="10660">
                  <c:v>-2.6016738735557747</c:v>
                </c:pt>
                <c:pt idx="10661">
                  <c:v>-2.6016738735557747</c:v>
                </c:pt>
                <c:pt idx="10662">
                  <c:v>-2.601673900814498</c:v>
                </c:pt>
                <c:pt idx="10663">
                  <c:v>-2.6016738735506588</c:v>
                </c:pt>
                <c:pt idx="10664">
                  <c:v>-2.6016738735557747</c:v>
                </c:pt>
                <c:pt idx="10665">
                  <c:v>-2.601673900814498</c:v>
                </c:pt>
                <c:pt idx="10666">
                  <c:v>-2.6016738735557747</c:v>
                </c:pt>
                <c:pt idx="10667">
                  <c:v>-2.6016738735506588</c:v>
                </c:pt>
                <c:pt idx="10668">
                  <c:v>-2.601673900814498</c:v>
                </c:pt>
                <c:pt idx="10669">
                  <c:v>-2.6016738735557747</c:v>
                </c:pt>
                <c:pt idx="10670">
                  <c:v>-2.6016738735506588</c:v>
                </c:pt>
                <c:pt idx="10671">
                  <c:v>-2.601673900814498</c:v>
                </c:pt>
                <c:pt idx="10672">
                  <c:v>-2.6016738735557747</c:v>
                </c:pt>
                <c:pt idx="10673">
                  <c:v>-2.6016738735557747</c:v>
                </c:pt>
                <c:pt idx="10674">
                  <c:v>-2.6016739008093821</c:v>
                </c:pt>
                <c:pt idx="10675">
                  <c:v>-2.6016738735557747</c:v>
                </c:pt>
                <c:pt idx="10676">
                  <c:v>-2.6016738735557747</c:v>
                </c:pt>
                <c:pt idx="10677">
                  <c:v>-2.6016738735557747</c:v>
                </c:pt>
                <c:pt idx="10678">
                  <c:v>-2.6016739008093821</c:v>
                </c:pt>
                <c:pt idx="10679">
                  <c:v>-2.6016738735557747</c:v>
                </c:pt>
                <c:pt idx="10680">
                  <c:v>-2.6016738735557747</c:v>
                </c:pt>
                <c:pt idx="10681">
                  <c:v>-2.601673900814498</c:v>
                </c:pt>
                <c:pt idx="10682">
                  <c:v>-2.6016738735506588</c:v>
                </c:pt>
                <c:pt idx="10683">
                  <c:v>-2.6016738735557747</c:v>
                </c:pt>
                <c:pt idx="10684">
                  <c:v>-2.5580997677921729</c:v>
                </c:pt>
                <c:pt idx="10685">
                  <c:v>-2.5580997409899924</c:v>
                </c:pt>
                <c:pt idx="10686">
                  <c:v>-2.5580997409899924</c:v>
                </c:pt>
                <c:pt idx="10687">
                  <c:v>-2.5580997677921729</c:v>
                </c:pt>
                <c:pt idx="10688">
                  <c:v>-2.5580997409899924</c:v>
                </c:pt>
                <c:pt idx="10689">
                  <c:v>-2.5580997409899924</c:v>
                </c:pt>
                <c:pt idx="10690">
                  <c:v>-2.5580997677921729</c:v>
                </c:pt>
                <c:pt idx="10691">
                  <c:v>-2.5580997409899924</c:v>
                </c:pt>
                <c:pt idx="10692">
                  <c:v>-2.5580997409899924</c:v>
                </c:pt>
                <c:pt idx="10693">
                  <c:v>-2.5580997409899924</c:v>
                </c:pt>
                <c:pt idx="10694">
                  <c:v>-2.5580997677921729</c:v>
                </c:pt>
                <c:pt idx="10695">
                  <c:v>-2.5580997409899924</c:v>
                </c:pt>
                <c:pt idx="10696">
                  <c:v>-2.5580997409899924</c:v>
                </c:pt>
                <c:pt idx="10697">
                  <c:v>-2.5580997677921729</c:v>
                </c:pt>
                <c:pt idx="10698">
                  <c:v>-2.5580997409899924</c:v>
                </c:pt>
                <c:pt idx="10699">
                  <c:v>-2.5580997409951083</c:v>
                </c:pt>
                <c:pt idx="10700">
                  <c:v>-2.5580997677921729</c:v>
                </c:pt>
                <c:pt idx="10701">
                  <c:v>-2.5580997409899924</c:v>
                </c:pt>
                <c:pt idx="10702">
                  <c:v>-2.5580997409899924</c:v>
                </c:pt>
                <c:pt idx="10703">
                  <c:v>-2.5580997677921729</c:v>
                </c:pt>
                <c:pt idx="10704">
                  <c:v>-2.5580997409899924</c:v>
                </c:pt>
                <c:pt idx="10705">
                  <c:v>-2.5580997409899924</c:v>
                </c:pt>
                <c:pt idx="10706">
                  <c:v>-2.5580997409899924</c:v>
                </c:pt>
                <c:pt idx="10707">
                  <c:v>-2.5580997677921729</c:v>
                </c:pt>
                <c:pt idx="10708">
                  <c:v>-2.5580997409899924</c:v>
                </c:pt>
                <c:pt idx="10709">
                  <c:v>-2.5580997409899924</c:v>
                </c:pt>
                <c:pt idx="10710">
                  <c:v>-2.5580997677921729</c:v>
                </c:pt>
                <c:pt idx="10711">
                  <c:v>-2.5580997409899924</c:v>
                </c:pt>
                <c:pt idx="10712">
                  <c:v>-2.5580997409899924</c:v>
                </c:pt>
                <c:pt idx="10713">
                  <c:v>-2.5580997677921729</c:v>
                </c:pt>
                <c:pt idx="10714">
                  <c:v>-2.5118170018664823</c:v>
                </c:pt>
                <c:pt idx="10715">
                  <c:v>-2.5118170018664823</c:v>
                </c:pt>
                <c:pt idx="10716">
                  <c:v>-2.5118170281837409</c:v>
                </c:pt>
                <c:pt idx="10717">
                  <c:v>-2.5118170018715982</c:v>
                </c:pt>
                <c:pt idx="10718">
                  <c:v>-2.5118170018664823</c:v>
                </c:pt>
                <c:pt idx="10719">
                  <c:v>-2.5118170281837409</c:v>
                </c:pt>
                <c:pt idx="10720">
                  <c:v>-2.5118170018664823</c:v>
                </c:pt>
                <c:pt idx="10721">
                  <c:v>-2.5118170018664823</c:v>
                </c:pt>
                <c:pt idx="10722">
                  <c:v>-2.5118170018664823</c:v>
                </c:pt>
                <c:pt idx="10723">
                  <c:v>-2.5118170281837409</c:v>
                </c:pt>
                <c:pt idx="10724">
                  <c:v>-2.5118170018664823</c:v>
                </c:pt>
                <c:pt idx="10725">
                  <c:v>-2.5118170018715982</c:v>
                </c:pt>
                <c:pt idx="10726">
                  <c:v>-2.5118170281837409</c:v>
                </c:pt>
                <c:pt idx="10727">
                  <c:v>-2.5118170018664823</c:v>
                </c:pt>
                <c:pt idx="10728">
                  <c:v>-2.5118170018664823</c:v>
                </c:pt>
                <c:pt idx="10729">
                  <c:v>-2.5118170281837409</c:v>
                </c:pt>
                <c:pt idx="10730">
                  <c:v>-2.5118170018664823</c:v>
                </c:pt>
                <c:pt idx="10731">
                  <c:v>-2.5118170018664823</c:v>
                </c:pt>
                <c:pt idx="10732">
                  <c:v>-2.5118170281888568</c:v>
                </c:pt>
                <c:pt idx="10733">
                  <c:v>-2.5118170018664823</c:v>
                </c:pt>
                <c:pt idx="10734">
                  <c:v>-2.5118170018664823</c:v>
                </c:pt>
                <c:pt idx="10735">
                  <c:v>-2.5118170281837409</c:v>
                </c:pt>
                <c:pt idx="10736">
                  <c:v>-2.5118170018664823</c:v>
                </c:pt>
                <c:pt idx="10737">
                  <c:v>-2.5118170018664823</c:v>
                </c:pt>
                <c:pt idx="10738">
                  <c:v>-2.5118170018664823</c:v>
                </c:pt>
                <c:pt idx="10739">
                  <c:v>-2.5118170281837409</c:v>
                </c:pt>
                <c:pt idx="10740">
                  <c:v>-2.5118170018715982</c:v>
                </c:pt>
                <c:pt idx="10741">
                  <c:v>-2.5118170018664823</c:v>
                </c:pt>
                <c:pt idx="10742">
                  <c:v>-2.5118170281837409</c:v>
                </c:pt>
                <c:pt idx="10743">
                  <c:v>-2.5118170018664823</c:v>
                </c:pt>
                <c:pt idx="10744">
                  <c:v>-2.4641280187789243</c:v>
                </c:pt>
                <c:pt idx="10745">
                  <c:v>-2.464128044591412</c:v>
                </c:pt>
                <c:pt idx="10746">
                  <c:v>-2.4641280187789243</c:v>
                </c:pt>
                <c:pt idx="10747">
                  <c:v>-2.4641280187738084</c:v>
                </c:pt>
                <c:pt idx="10748">
                  <c:v>-2.4641280445965279</c:v>
                </c:pt>
                <c:pt idx="10749">
                  <c:v>-2.4641280187738084</c:v>
                </c:pt>
                <c:pt idx="10750">
                  <c:v>-2.4641280187789243</c:v>
                </c:pt>
                <c:pt idx="10751">
                  <c:v>-2.4641280187738084</c:v>
                </c:pt>
                <c:pt idx="10752">
                  <c:v>-2.4641280445965279</c:v>
                </c:pt>
                <c:pt idx="10753">
                  <c:v>-2.4641280187738084</c:v>
                </c:pt>
                <c:pt idx="10754">
                  <c:v>-2.4641280187789243</c:v>
                </c:pt>
                <c:pt idx="10755">
                  <c:v>-2.464128044591412</c:v>
                </c:pt>
                <c:pt idx="10756">
                  <c:v>-2.4641280187789243</c:v>
                </c:pt>
                <c:pt idx="10757">
                  <c:v>-2.4641280187738084</c:v>
                </c:pt>
                <c:pt idx="10758">
                  <c:v>-2.4641280445965279</c:v>
                </c:pt>
                <c:pt idx="10759">
                  <c:v>-2.4641280187789243</c:v>
                </c:pt>
                <c:pt idx="10760">
                  <c:v>-2.4641280187738084</c:v>
                </c:pt>
                <c:pt idx="10761">
                  <c:v>-2.4641280445965279</c:v>
                </c:pt>
                <c:pt idx="10762">
                  <c:v>-2.4641280187738084</c:v>
                </c:pt>
                <c:pt idx="10763">
                  <c:v>-2.4641280187789243</c:v>
                </c:pt>
                <c:pt idx="10764">
                  <c:v>-2.464128044591412</c:v>
                </c:pt>
                <c:pt idx="10765">
                  <c:v>-2.4641280187789243</c:v>
                </c:pt>
                <c:pt idx="10766">
                  <c:v>-2.4641280187738084</c:v>
                </c:pt>
                <c:pt idx="10767">
                  <c:v>-2.4641280187789243</c:v>
                </c:pt>
                <c:pt idx="10768">
                  <c:v>-2.464128044591412</c:v>
                </c:pt>
                <c:pt idx="10769">
                  <c:v>-2.4641280187789243</c:v>
                </c:pt>
                <c:pt idx="10770">
                  <c:v>-2.4641280187738084</c:v>
                </c:pt>
                <c:pt idx="10771">
                  <c:v>-2.4641280445965279</c:v>
                </c:pt>
                <c:pt idx="10772">
                  <c:v>-2.4641280187738084</c:v>
                </c:pt>
                <c:pt idx="10773">
                  <c:v>-2.4641280187789243</c:v>
                </c:pt>
                <c:pt idx="10774">
                  <c:v>-2.4137895832662561</c:v>
                </c:pt>
                <c:pt idx="10775">
                  <c:v>-2.4137895579811839</c:v>
                </c:pt>
                <c:pt idx="10776">
                  <c:v>-2.413789557976068</c:v>
                </c:pt>
                <c:pt idx="10777">
                  <c:v>-2.4137895832713721</c:v>
                </c:pt>
                <c:pt idx="10778">
                  <c:v>-2.413789557976068</c:v>
                </c:pt>
                <c:pt idx="10779">
                  <c:v>-2.413789557976068</c:v>
                </c:pt>
                <c:pt idx="10780">
                  <c:v>-2.4137895832713721</c:v>
                </c:pt>
                <c:pt idx="10781">
                  <c:v>-2.413789557976068</c:v>
                </c:pt>
                <c:pt idx="10782">
                  <c:v>-2.4137895579811839</c:v>
                </c:pt>
                <c:pt idx="10783">
                  <c:v>-2.413789557976068</c:v>
                </c:pt>
                <c:pt idx="10784">
                  <c:v>-2.4137895832662561</c:v>
                </c:pt>
                <c:pt idx="10785">
                  <c:v>-2.4137895579811839</c:v>
                </c:pt>
                <c:pt idx="10786">
                  <c:v>-2.413789557976068</c:v>
                </c:pt>
                <c:pt idx="10787">
                  <c:v>-2.4137895832713721</c:v>
                </c:pt>
                <c:pt idx="10788">
                  <c:v>-2.413789557976068</c:v>
                </c:pt>
                <c:pt idx="10789">
                  <c:v>-2.413789557976068</c:v>
                </c:pt>
                <c:pt idx="10790">
                  <c:v>-2.4137895832713721</c:v>
                </c:pt>
                <c:pt idx="10791">
                  <c:v>-2.413789557976068</c:v>
                </c:pt>
                <c:pt idx="10792">
                  <c:v>-2.4137895579811839</c:v>
                </c:pt>
                <c:pt idx="10793">
                  <c:v>-2.4137895832662561</c:v>
                </c:pt>
                <c:pt idx="10794">
                  <c:v>-2.413789557976068</c:v>
                </c:pt>
                <c:pt idx="10795">
                  <c:v>-2.4137895579811839</c:v>
                </c:pt>
                <c:pt idx="10796">
                  <c:v>-2.413789557976068</c:v>
                </c:pt>
                <c:pt idx="10797">
                  <c:v>-2.4137895832713721</c:v>
                </c:pt>
                <c:pt idx="10798">
                  <c:v>-2.413789557976068</c:v>
                </c:pt>
                <c:pt idx="10799">
                  <c:v>-2.413789557976068</c:v>
                </c:pt>
                <c:pt idx="10800">
                  <c:v>-2.4137895832713721</c:v>
                </c:pt>
                <c:pt idx="10801">
                  <c:v>-2.413789557976068</c:v>
                </c:pt>
                <c:pt idx="10802">
                  <c:v>-2.4137895579811839</c:v>
                </c:pt>
                <c:pt idx="10803">
                  <c:v>-2.4137895832662561</c:v>
                </c:pt>
                <c:pt idx="10804">
                  <c:v>-2.3605720185188011</c:v>
                </c:pt>
                <c:pt idx="10805">
                  <c:v>-2.360572018523917</c:v>
                </c:pt>
                <c:pt idx="10806">
                  <c:v>-2.3605720432514086</c:v>
                </c:pt>
                <c:pt idx="10807">
                  <c:v>-2.360572018523917</c:v>
                </c:pt>
                <c:pt idx="10808">
                  <c:v>-2.3605720185188011</c:v>
                </c:pt>
                <c:pt idx="10809">
                  <c:v>-2.3605720432565245</c:v>
                </c:pt>
                <c:pt idx="10810">
                  <c:v>-2.3605720185188011</c:v>
                </c:pt>
                <c:pt idx="10811">
                  <c:v>-2.360572018523917</c:v>
                </c:pt>
                <c:pt idx="10812">
                  <c:v>-2.3605720185188011</c:v>
                </c:pt>
                <c:pt idx="10813">
                  <c:v>-2.3605720432565245</c:v>
                </c:pt>
                <c:pt idx="10814">
                  <c:v>-2.3605720185188011</c:v>
                </c:pt>
                <c:pt idx="10815">
                  <c:v>-2.360572018523917</c:v>
                </c:pt>
                <c:pt idx="10816">
                  <c:v>-2.3605720432514086</c:v>
                </c:pt>
                <c:pt idx="10817">
                  <c:v>-2.360572018523917</c:v>
                </c:pt>
                <c:pt idx="10818">
                  <c:v>-2.3605720185188011</c:v>
                </c:pt>
                <c:pt idx="10819">
                  <c:v>-2.3605720432514086</c:v>
                </c:pt>
                <c:pt idx="10820">
                  <c:v>-2.360572018523917</c:v>
                </c:pt>
                <c:pt idx="10821">
                  <c:v>-2.3605720185188011</c:v>
                </c:pt>
                <c:pt idx="10822">
                  <c:v>-2.3605720432565245</c:v>
                </c:pt>
                <c:pt idx="10823">
                  <c:v>-2.3605720185188011</c:v>
                </c:pt>
                <c:pt idx="10824">
                  <c:v>-2.360572018523917</c:v>
                </c:pt>
                <c:pt idx="10825">
                  <c:v>-2.3605720432514086</c:v>
                </c:pt>
                <c:pt idx="10826">
                  <c:v>-2.360572018523917</c:v>
                </c:pt>
                <c:pt idx="10827">
                  <c:v>-2.3605720185188011</c:v>
                </c:pt>
                <c:pt idx="10828">
                  <c:v>-2.360572018523917</c:v>
                </c:pt>
                <c:pt idx="10829">
                  <c:v>-2.3605720432514086</c:v>
                </c:pt>
                <c:pt idx="10830">
                  <c:v>-2.360572018523917</c:v>
                </c:pt>
                <c:pt idx="10831">
                  <c:v>-2.3605720185188011</c:v>
                </c:pt>
                <c:pt idx="10832">
                  <c:v>-2.3605720432565245</c:v>
                </c:pt>
                <c:pt idx="10833">
                  <c:v>-2.3605720185188011</c:v>
                </c:pt>
                <c:pt idx="10834">
                  <c:v>-2.3053541955529093</c:v>
                </c:pt>
                <c:pt idx="10835">
                  <c:v>-2.3053542197018633</c:v>
                </c:pt>
                <c:pt idx="10836">
                  <c:v>-2.3053541955529093</c:v>
                </c:pt>
                <c:pt idx="10837">
                  <c:v>-2.3053541955529093</c:v>
                </c:pt>
                <c:pt idx="10838">
                  <c:v>-2.3053542197069792</c:v>
                </c:pt>
                <c:pt idx="10839">
                  <c:v>-2.3053541955477934</c:v>
                </c:pt>
                <c:pt idx="10840">
                  <c:v>-2.3053541955529093</c:v>
                </c:pt>
                <c:pt idx="10841">
                  <c:v>-2.3053541955529093</c:v>
                </c:pt>
                <c:pt idx="10842">
                  <c:v>-2.3053542197018633</c:v>
                </c:pt>
                <c:pt idx="10843">
                  <c:v>-2.3053541955529093</c:v>
                </c:pt>
                <c:pt idx="10844">
                  <c:v>-2.3053541955529093</c:v>
                </c:pt>
                <c:pt idx="10845">
                  <c:v>-2.3053542197018633</c:v>
                </c:pt>
                <c:pt idx="10846">
                  <c:v>-2.3053541955529093</c:v>
                </c:pt>
                <c:pt idx="10847">
                  <c:v>-2.3053541955529093</c:v>
                </c:pt>
                <c:pt idx="10848">
                  <c:v>-2.3053542197018633</c:v>
                </c:pt>
                <c:pt idx="10849">
                  <c:v>-2.3053541955529093</c:v>
                </c:pt>
                <c:pt idx="10850">
                  <c:v>-2.3053541955529093</c:v>
                </c:pt>
                <c:pt idx="10851">
                  <c:v>-2.3053542197069792</c:v>
                </c:pt>
                <c:pt idx="10852">
                  <c:v>-2.3053541955477934</c:v>
                </c:pt>
                <c:pt idx="10853">
                  <c:v>-2.3053541955529093</c:v>
                </c:pt>
                <c:pt idx="10854">
                  <c:v>-2.3053542197069792</c:v>
                </c:pt>
                <c:pt idx="10855">
                  <c:v>-2.3053541955477934</c:v>
                </c:pt>
                <c:pt idx="10856">
                  <c:v>-2.3053541955529093</c:v>
                </c:pt>
                <c:pt idx="10857">
                  <c:v>-2.3053541955529093</c:v>
                </c:pt>
                <c:pt idx="10858">
                  <c:v>-2.3053542197069792</c:v>
                </c:pt>
                <c:pt idx="10859">
                  <c:v>-2.3053541955477934</c:v>
                </c:pt>
                <c:pt idx="10860">
                  <c:v>-2.3053541955529093</c:v>
                </c:pt>
                <c:pt idx="10861">
                  <c:v>-2.3053542197069792</c:v>
                </c:pt>
                <c:pt idx="10862">
                  <c:v>-2.3053541955477934</c:v>
                </c:pt>
                <c:pt idx="10863">
                  <c:v>-2.3053541955529093</c:v>
                </c:pt>
                <c:pt idx="10864">
                  <c:v>-2.2523268983707943</c:v>
                </c:pt>
                <c:pt idx="10865">
                  <c:v>-2.2523268747671961</c:v>
                </c:pt>
                <c:pt idx="10866">
                  <c:v>-2.252326874772312</c:v>
                </c:pt>
                <c:pt idx="10867">
                  <c:v>-2.2523268983707943</c:v>
                </c:pt>
                <c:pt idx="10868">
                  <c:v>-2.2523268747671961</c:v>
                </c:pt>
                <c:pt idx="10869">
                  <c:v>-2.252326874772312</c:v>
                </c:pt>
                <c:pt idx="10870">
                  <c:v>-2.2523268983656783</c:v>
                </c:pt>
                <c:pt idx="10871">
                  <c:v>-2.252326874772312</c:v>
                </c:pt>
                <c:pt idx="10872">
                  <c:v>-2.252326874772312</c:v>
                </c:pt>
                <c:pt idx="10873">
                  <c:v>-2.2523268747671961</c:v>
                </c:pt>
                <c:pt idx="10874">
                  <c:v>-2.2523268983707943</c:v>
                </c:pt>
                <c:pt idx="10875">
                  <c:v>-2.252326874772312</c:v>
                </c:pt>
                <c:pt idx="10876">
                  <c:v>-2.2523268747671961</c:v>
                </c:pt>
                <c:pt idx="10877">
                  <c:v>-2.2523268983707943</c:v>
                </c:pt>
                <c:pt idx="10878">
                  <c:v>-2.252326874772312</c:v>
                </c:pt>
                <c:pt idx="10879">
                  <c:v>-2.2523268747671961</c:v>
                </c:pt>
                <c:pt idx="10880">
                  <c:v>-2.2523268983707943</c:v>
                </c:pt>
                <c:pt idx="10881">
                  <c:v>-2.2523268747671961</c:v>
                </c:pt>
                <c:pt idx="10882">
                  <c:v>-2.252326874772312</c:v>
                </c:pt>
                <c:pt idx="10883">
                  <c:v>-2.2523268983707943</c:v>
                </c:pt>
                <c:pt idx="10884">
                  <c:v>-2.2523268747671961</c:v>
                </c:pt>
                <c:pt idx="10885">
                  <c:v>-2.252326874772312</c:v>
                </c:pt>
                <c:pt idx="10886">
                  <c:v>-2.252326874772312</c:v>
                </c:pt>
                <c:pt idx="10887">
                  <c:v>-2.2523268983656783</c:v>
                </c:pt>
                <c:pt idx="10888">
                  <c:v>-2.252326874772312</c:v>
                </c:pt>
                <c:pt idx="10889">
                  <c:v>-2.2523268747671961</c:v>
                </c:pt>
                <c:pt idx="10890">
                  <c:v>-2.2523268983707943</c:v>
                </c:pt>
                <c:pt idx="10891">
                  <c:v>-2.252326874772312</c:v>
                </c:pt>
                <c:pt idx="10892">
                  <c:v>-2.2523268747671961</c:v>
                </c:pt>
                <c:pt idx="10893">
                  <c:v>-2.2523268983707943</c:v>
                </c:pt>
                <c:pt idx="10894">
                  <c:v>-2.2001954025348591</c:v>
                </c:pt>
                <c:pt idx="10895">
                  <c:v>-2.200195402539975</c:v>
                </c:pt>
                <c:pt idx="10896">
                  <c:v>-2.2001954255871405</c:v>
                </c:pt>
                <c:pt idx="10897">
                  <c:v>-2.2001954025348591</c:v>
                </c:pt>
                <c:pt idx="10898">
                  <c:v>-2.200195402539975</c:v>
                </c:pt>
                <c:pt idx="10899">
                  <c:v>-2.2001954255871405</c:v>
                </c:pt>
                <c:pt idx="10900">
                  <c:v>-2.2001954025348591</c:v>
                </c:pt>
                <c:pt idx="10901">
                  <c:v>-2.200195402539975</c:v>
                </c:pt>
                <c:pt idx="10902">
                  <c:v>-2.2001954025348591</c:v>
                </c:pt>
                <c:pt idx="10903">
                  <c:v>-2.2001954255871405</c:v>
                </c:pt>
                <c:pt idx="10904">
                  <c:v>-2.200195402539975</c:v>
                </c:pt>
                <c:pt idx="10905">
                  <c:v>-2.2001954025348591</c:v>
                </c:pt>
                <c:pt idx="10906">
                  <c:v>-2.2001954255871405</c:v>
                </c:pt>
                <c:pt idx="10907">
                  <c:v>-2.200195402539975</c:v>
                </c:pt>
                <c:pt idx="10908">
                  <c:v>-2.2001954025348591</c:v>
                </c:pt>
                <c:pt idx="10909">
                  <c:v>-2.2001954255871405</c:v>
                </c:pt>
                <c:pt idx="10910">
                  <c:v>-2.200195402539975</c:v>
                </c:pt>
                <c:pt idx="10911">
                  <c:v>-2.2001954025348591</c:v>
                </c:pt>
                <c:pt idx="10912">
                  <c:v>-2.2001954255871405</c:v>
                </c:pt>
                <c:pt idx="10913">
                  <c:v>-2.200195402539975</c:v>
                </c:pt>
                <c:pt idx="10914">
                  <c:v>-2.2001954025348591</c:v>
                </c:pt>
                <c:pt idx="10915">
                  <c:v>-2.2001954255871405</c:v>
                </c:pt>
                <c:pt idx="10916">
                  <c:v>-2.200195402539975</c:v>
                </c:pt>
                <c:pt idx="10917">
                  <c:v>-2.2001954025348591</c:v>
                </c:pt>
                <c:pt idx="10918">
                  <c:v>-2.2001954025348591</c:v>
                </c:pt>
                <c:pt idx="10919">
                  <c:v>-2.2001954255922564</c:v>
                </c:pt>
                <c:pt idx="10920">
                  <c:v>-2.2001954025348591</c:v>
                </c:pt>
                <c:pt idx="10921">
                  <c:v>-2.2001954025348591</c:v>
                </c:pt>
                <c:pt idx="10922">
                  <c:v>-2.2001954255922564</c:v>
                </c:pt>
                <c:pt idx="10923">
                  <c:v>-2.2001954025348591</c:v>
                </c:pt>
                <c:pt idx="10924">
                  <c:v>-2.1507677105947991</c:v>
                </c:pt>
                <c:pt idx="10925">
                  <c:v>-2.1507677331240918</c:v>
                </c:pt>
                <c:pt idx="10926">
                  <c:v>-2.1507677105947991</c:v>
                </c:pt>
                <c:pt idx="10927">
                  <c:v>-2.1507677105947991</c:v>
                </c:pt>
                <c:pt idx="10928">
                  <c:v>-2.1507677331292077</c:v>
                </c:pt>
                <c:pt idx="10929">
                  <c:v>-2.1507677105896832</c:v>
                </c:pt>
                <c:pt idx="10930">
                  <c:v>-2.1507677105947991</c:v>
                </c:pt>
                <c:pt idx="10931">
                  <c:v>-2.1507677105947991</c:v>
                </c:pt>
                <c:pt idx="10932">
                  <c:v>-2.1507677331240918</c:v>
                </c:pt>
                <c:pt idx="10933">
                  <c:v>-2.1507677105947991</c:v>
                </c:pt>
                <c:pt idx="10934">
                  <c:v>-2.1507677105947991</c:v>
                </c:pt>
                <c:pt idx="10935">
                  <c:v>-2.1507677331240918</c:v>
                </c:pt>
                <c:pt idx="10936">
                  <c:v>-2.1507677105947991</c:v>
                </c:pt>
                <c:pt idx="10937">
                  <c:v>-2.1507677105947991</c:v>
                </c:pt>
                <c:pt idx="10938">
                  <c:v>-2.1507677331240918</c:v>
                </c:pt>
                <c:pt idx="10939">
                  <c:v>-2.1507677105947991</c:v>
                </c:pt>
                <c:pt idx="10940">
                  <c:v>-2.1507677105947991</c:v>
                </c:pt>
                <c:pt idx="10941">
                  <c:v>-2.1507677331292077</c:v>
                </c:pt>
                <c:pt idx="10942">
                  <c:v>-2.1507677105896832</c:v>
                </c:pt>
                <c:pt idx="10943">
                  <c:v>-2.1507677105947991</c:v>
                </c:pt>
                <c:pt idx="10944">
                  <c:v>-2.1507677331292077</c:v>
                </c:pt>
                <c:pt idx="10945">
                  <c:v>-2.1507677105896832</c:v>
                </c:pt>
                <c:pt idx="10946">
                  <c:v>-2.1507677105947991</c:v>
                </c:pt>
                <c:pt idx="10947">
                  <c:v>-2.1507677105947991</c:v>
                </c:pt>
                <c:pt idx="10948">
                  <c:v>-2.1507677331292077</c:v>
                </c:pt>
                <c:pt idx="10949">
                  <c:v>-2.1507677105896832</c:v>
                </c:pt>
                <c:pt idx="10950">
                  <c:v>-2.1507677105947991</c:v>
                </c:pt>
                <c:pt idx="10951">
                  <c:v>-2.1507677331292077</c:v>
                </c:pt>
                <c:pt idx="10952">
                  <c:v>-2.1507677105896832</c:v>
                </c:pt>
                <c:pt idx="10953">
                  <c:v>-2.1507677105947991</c:v>
                </c:pt>
                <c:pt idx="10954">
                  <c:v>-2.1086062338390765</c:v>
                </c:pt>
                <c:pt idx="10955">
                  <c:v>-2.1086062117464102</c:v>
                </c:pt>
                <c:pt idx="10956">
                  <c:v>-2.1086062117464102</c:v>
                </c:pt>
                <c:pt idx="10957">
                  <c:v>-2.1086062338390765</c:v>
                </c:pt>
                <c:pt idx="10958">
                  <c:v>-2.1086062117464102</c:v>
                </c:pt>
                <c:pt idx="10959">
                  <c:v>-2.1086062117464102</c:v>
                </c:pt>
                <c:pt idx="10960">
                  <c:v>-2.1086062338390765</c:v>
                </c:pt>
                <c:pt idx="10961">
                  <c:v>-2.1086062117464102</c:v>
                </c:pt>
                <c:pt idx="10962">
                  <c:v>-2.1086062117464102</c:v>
                </c:pt>
                <c:pt idx="10963">
                  <c:v>-2.1086062117464102</c:v>
                </c:pt>
                <c:pt idx="10964">
                  <c:v>-2.1086062338390765</c:v>
                </c:pt>
                <c:pt idx="10965">
                  <c:v>-2.1086062117464102</c:v>
                </c:pt>
                <c:pt idx="10966">
                  <c:v>-2.1086062117464102</c:v>
                </c:pt>
                <c:pt idx="10967">
                  <c:v>-2.1086062338390765</c:v>
                </c:pt>
                <c:pt idx="10968">
                  <c:v>-2.1086062117515261</c:v>
                </c:pt>
                <c:pt idx="10969">
                  <c:v>-2.1086062117464102</c:v>
                </c:pt>
                <c:pt idx="10970">
                  <c:v>-2.1086062338390765</c:v>
                </c:pt>
                <c:pt idx="10971">
                  <c:v>-2.1086062117464102</c:v>
                </c:pt>
                <c:pt idx="10972">
                  <c:v>-2.1086062117464102</c:v>
                </c:pt>
                <c:pt idx="10973">
                  <c:v>-2.1086062338390765</c:v>
                </c:pt>
                <c:pt idx="10974">
                  <c:v>-2.1086062117464102</c:v>
                </c:pt>
                <c:pt idx="10975">
                  <c:v>-2.1086062117464102</c:v>
                </c:pt>
                <c:pt idx="10976">
                  <c:v>-2.1086062117464102</c:v>
                </c:pt>
                <c:pt idx="10977">
                  <c:v>-2.1086062338390765</c:v>
                </c:pt>
                <c:pt idx="10978">
                  <c:v>-2.1086062117464102</c:v>
                </c:pt>
                <c:pt idx="10979">
                  <c:v>-2.1086062117464102</c:v>
                </c:pt>
                <c:pt idx="10980">
                  <c:v>-2.1086062338390765</c:v>
                </c:pt>
                <c:pt idx="10981">
                  <c:v>-2.1086062117464102</c:v>
                </c:pt>
                <c:pt idx="10982">
                  <c:v>-2.1086062117464102</c:v>
                </c:pt>
                <c:pt idx="10983">
                  <c:v>-2.1086062338390765</c:v>
                </c:pt>
                <c:pt idx="10984">
                  <c:v>-2.0742796184812566</c:v>
                </c:pt>
                <c:pt idx="10985">
                  <c:v>-2.0742796184812566</c:v>
                </c:pt>
                <c:pt idx="10986">
                  <c:v>-2.0742796402142707</c:v>
                </c:pt>
                <c:pt idx="10987">
                  <c:v>-2.0742796184863725</c:v>
                </c:pt>
                <c:pt idx="10988">
                  <c:v>-2.0742796184812566</c:v>
                </c:pt>
                <c:pt idx="10989">
                  <c:v>-2.0742796402142707</c:v>
                </c:pt>
                <c:pt idx="10990">
                  <c:v>-2.0742796184812566</c:v>
                </c:pt>
                <c:pt idx="10991">
                  <c:v>-2.0742796184812566</c:v>
                </c:pt>
                <c:pt idx="10992">
                  <c:v>-2.0742796184863725</c:v>
                </c:pt>
                <c:pt idx="10993">
                  <c:v>-2.0742796402142707</c:v>
                </c:pt>
                <c:pt idx="10994">
                  <c:v>-2.0742796184812566</c:v>
                </c:pt>
                <c:pt idx="10995">
                  <c:v>-2.0742796184812566</c:v>
                </c:pt>
                <c:pt idx="10996">
                  <c:v>-2.0742796402142707</c:v>
                </c:pt>
                <c:pt idx="10997">
                  <c:v>-2.0742796184812566</c:v>
                </c:pt>
                <c:pt idx="10998">
                  <c:v>-2.0742796184812566</c:v>
                </c:pt>
                <c:pt idx="10999">
                  <c:v>-2.0742796402193866</c:v>
                </c:pt>
                <c:pt idx="11000">
                  <c:v>-2.0742796184812566</c:v>
                </c:pt>
                <c:pt idx="11001">
                  <c:v>-2.0742796184812566</c:v>
                </c:pt>
                <c:pt idx="11002">
                  <c:v>-2.0742796402142707</c:v>
                </c:pt>
                <c:pt idx="11003">
                  <c:v>-2.0742796184812566</c:v>
                </c:pt>
                <c:pt idx="11004">
                  <c:v>-2.0742796184812566</c:v>
                </c:pt>
                <c:pt idx="11005">
                  <c:v>-2.0742796402193866</c:v>
                </c:pt>
                <c:pt idx="11006">
                  <c:v>-2.0742796184812566</c:v>
                </c:pt>
                <c:pt idx="11007">
                  <c:v>-2.0742796184812566</c:v>
                </c:pt>
                <c:pt idx="11008">
                  <c:v>-2.0742796184812566</c:v>
                </c:pt>
                <c:pt idx="11009">
                  <c:v>-2.0742796402142707</c:v>
                </c:pt>
                <c:pt idx="11010">
                  <c:v>-2.0742796184812566</c:v>
                </c:pt>
                <c:pt idx="11011">
                  <c:v>-2.0742796184863725</c:v>
                </c:pt>
                <c:pt idx="11012">
                  <c:v>-2.0742796402142707</c:v>
                </c:pt>
                <c:pt idx="11013">
                  <c:v>-2.0742796184812566</c:v>
                </c:pt>
                <c:pt idx="11014">
                  <c:v>-2.0460356995336113</c:v>
                </c:pt>
                <c:pt idx="11015">
                  <c:v>-2.046035720970703</c:v>
                </c:pt>
                <c:pt idx="11016">
                  <c:v>-2.0460356995336113</c:v>
                </c:pt>
                <c:pt idx="11017">
                  <c:v>-2.0460356995284954</c:v>
                </c:pt>
                <c:pt idx="11018">
                  <c:v>-2.046035720970703</c:v>
                </c:pt>
                <c:pt idx="11019">
                  <c:v>-2.0460356995336113</c:v>
                </c:pt>
                <c:pt idx="11020">
                  <c:v>-2.0460356995336113</c:v>
                </c:pt>
                <c:pt idx="11021">
                  <c:v>-2.0460356995336113</c:v>
                </c:pt>
                <c:pt idx="11022">
                  <c:v>-2.046035720970703</c:v>
                </c:pt>
                <c:pt idx="11023">
                  <c:v>-2.0460356995336113</c:v>
                </c:pt>
                <c:pt idx="11024">
                  <c:v>-2.0460356995336113</c:v>
                </c:pt>
                <c:pt idx="11025">
                  <c:v>-2.0460357209655871</c:v>
                </c:pt>
                <c:pt idx="11026">
                  <c:v>-2.0460356995336113</c:v>
                </c:pt>
                <c:pt idx="11027">
                  <c:v>-2.0460356995336113</c:v>
                </c:pt>
                <c:pt idx="11028">
                  <c:v>-2.046035720970703</c:v>
                </c:pt>
                <c:pt idx="11029">
                  <c:v>-2.0460356995336113</c:v>
                </c:pt>
                <c:pt idx="11030">
                  <c:v>-2.0460356995336113</c:v>
                </c:pt>
                <c:pt idx="11031">
                  <c:v>-2.046035720970703</c:v>
                </c:pt>
                <c:pt idx="11032">
                  <c:v>-2.0460356995284954</c:v>
                </c:pt>
                <c:pt idx="11033">
                  <c:v>-2.0460356995336113</c:v>
                </c:pt>
                <c:pt idx="11034">
                  <c:v>-2.046035720970703</c:v>
                </c:pt>
                <c:pt idx="11035">
                  <c:v>-2.0460356995336113</c:v>
                </c:pt>
                <c:pt idx="11036">
                  <c:v>-2.0460356995336113</c:v>
                </c:pt>
                <c:pt idx="11037">
                  <c:v>-2.0460356995336113</c:v>
                </c:pt>
                <c:pt idx="11038">
                  <c:v>-2.046035720970703</c:v>
                </c:pt>
                <c:pt idx="11039">
                  <c:v>-2.0460356995336113</c:v>
                </c:pt>
                <c:pt idx="11040">
                  <c:v>-2.0460356995284954</c:v>
                </c:pt>
                <c:pt idx="11041">
                  <c:v>-2.046035720970703</c:v>
                </c:pt>
                <c:pt idx="11042">
                  <c:v>-2.0460356995336113</c:v>
                </c:pt>
                <c:pt idx="11043">
                  <c:v>-2.0460356995336113</c:v>
                </c:pt>
                <c:pt idx="11044">
                  <c:v>-2.0244540209163842</c:v>
                </c:pt>
                <c:pt idx="11045">
                  <c:v>-2.0244539997105284</c:v>
                </c:pt>
                <c:pt idx="11046">
                  <c:v>-2.0244539997054125</c:v>
                </c:pt>
                <c:pt idx="11047">
                  <c:v>-2.0244540209163842</c:v>
                </c:pt>
                <c:pt idx="11048">
                  <c:v>-2.0244539997105284</c:v>
                </c:pt>
                <c:pt idx="11049">
                  <c:v>-2.0244539997054125</c:v>
                </c:pt>
                <c:pt idx="11050">
                  <c:v>-2.0244540209215001</c:v>
                </c:pt>
                <c:pt idx="11051">
                  <c:v>-2.0244539997054125</c:v>
                </c:pt>
                <c:pt idx="11052">
                  <c:v>-2.0244539997054125</c:v>
                </c:pt>
                <c:pt idx="11053">
                  <c:v>-2.0244539997105284</c:v>
                </c:pt>
                <c:pt idx="11054">
                  <c:v>-2.0244540209163842</c:v>
                </c:pt>
                <c:pt idx="11055">
                  <c:v>-2.0244539997054125</c:v>
                </c:pt>
                <c:pt idx="11056">
                  <c:v>-2.0244539997105284</c:v>
                </c:pt>
                <c:pt idx="11057">
                  <c:v>-2.0244540209163842</c:v>
                </c:pt>
                <c:pt idx="11058">
                  <c:v>-2.0244539997054125</c:v>
                </c:pt>
                <c:pt idx="11059">
                  <c:v>-2.0244539997105284</c:v>
                </c:pt>
                <c:pt idx="11060">
                  <c:v>-2.0244540209163842</c:v>
                </c:pt>
                <c:pt idx="11061">
                  <c:v>-2.0244539997105284</c:v>
                </c:pt>
                <c:pt idx="11062">
                  <c:v>-2.0244539997054125</c:v>
                </c:pt>
                <c:pt idx="11063">
                  <c:v>-2.0244540209163842</c:v>
                </c:pt>
                <c:pt idx="11064">
                  <c:v>-2.0244539997105284</c:v>
                </c:pt>
                <c:pt idx="11065">
                  <c:v>-2.0244539997054125</c:v>
                </c:pt>
                <c:pt idx="11066">
                  <c:v>-2.0244539997054125</c:v>
                </c:pt>
                <c:pt idx="11067">
                  <c:v>-2.0244540209215001</c:v>
                </c:pt>
                <c:pt idx="11068">
                  <c:v>-2.0244539997054125</c:v>
                </c:pt>
                <c:pt idx="11069">
                  <c:v>-2.0244539997105284</c:v>
                </c:pt>
                <c:pt idx="11070">
                  <c:v>-2.0244540209163842</c:v>
                </c:pt>
                <c:pt idx="11071">
                  <c:v>-2.0244539997054125</c:v>
                </c:pt>
                <c:pt idx="11072">
                  <c:v>-2.0244539997105284</c:v>
                </c:pt>
                <c:pt idx="11073">
                  <c:v>-2.0244540209163842</c:v>
                </c:pt>
                <c:pt idx="11074">
                  <c:v>-2.0041067560968315</c:v>
                </c:pt>
                <c:pt idx="11075">
                  <c:v>-2.0041067560968315</c:v>
                </c:pt>
                <c:pt idx="11076">
                  <c:v>-2.0041067770946177</c:v>
                </c:pt>
                <c:pt idx="11077">
                  <c:v>-2.0041067560968315</c:v>
                </c:pt>
                <c:pt idx="11078">
                  <c:v>-2.0041067560968315</c:v>
                </c:pt>
                <c:pt idx="11079">
                  <c:v>-2.0041067770946177</c:v>
                </c:pt>
                <c:pt idx="11080">
                  <c:v>-2.0041067560968315</c:v>
                </c:pt>
                <c:pt idx="11081">
                  <c:v>-2.0041067560968315</c:v>
                </c:pt>
                <c:pt idx="11082">
                  <c:v>-2.0041067560968315</c:v>
                </c:pt>
                <c:pt idx="11083">
                  <c:v>-2.0041067770946177</c:v>
                </c:pt>
                <c:pt idx="11084">
                  <c:v>-2.0041067560968315</c:v>
                </c:pt>
                <c:pt idx="11085">
                  <c:v>-2.0041067560968315</c:v>
                </c:pt>
                <c:pt idx="11086">
                  <c:v>-2.0041067770946177</c:v>
                </c:pt>
                <c:pt idx="11087">
                  <c:v>-2.0041067560968315</c:v>
                </c:pt>
                <c:pt idx="11088">
                  <c:v>-2.0041067560968315</c:v>
                </c:pt>
                <c:pt idx="11089">
                  <c:v>-2.0041067770997336</c:v>
                </c:pt>
                <c:pt idx="11090">
                  <c:v>-2.0041067560968315</c:v>
                </c:pt>
                <c:pt idx="11091">
                  <c:v>-2.0041067560968315</c:v>
                </c:pt>
                <c:pt idx="11092">
                  <c:v>-2.0041067770946177</c:v>
                </c:pt>
                <c:pt idx="11093">
                  <c:v>-2.0041067560968315</c:v>
                </c:pt>
                <c:pt idx="11094">
                  <c:v>-2.0041067560968315</c:v>
                </c:pt>
                <c:pt idx="11095">
                  <c:v>-2.0041067770946177</c:v>
                </c:pt>
                <c:pt idx="11096">
                  <c:v>-2.0041067560968315</c:v>
                </c:pt>
                <c:pt idx="11097">
                  <c:v>-2.0041067560968315</c:v>
                </c:pt>
                <c:pt idx="11098">
                  <c:v>-2.0041067560968315</c:v>
                </c:pt>
                <c:pt idx="11099">
                  <c:v>-2.0041067770946177</c:v>
                </c:pt>
                <c:pt idx="11100">
                  <c:v>-2.0041067560968315</c:v>
                </c:pt>
                <c:pt idx="11101">
                  <c:v>-2.0041067560968315</c:v>
                </c:pt>
                <c:pt idx="11102">
                  <c:v>-2.0041067770946177</c:v>
                </c:pt>
                <c:pt idx="11103">
                  <c:v>-2.0041067560968315</c:v>
                </c:pt>
                <c:pt idx="11104">
                  <c:v>-1.977813338481512</c:v>
                </c:pt>
                <c:pt idx="11105">
                  <c:v>-1.9778133591986959</c:v>
                </c:pt>
                <c:pt idx="11106">
                  <c:v>-1.977813338481512</c:v>
                </c:pt>
                <c:pt idx="11107">
                  <c:v>-1.977813338481512</c:v>
                </c:pt>
                <c:pt idx="11108">
                  <c:v>-1.9778133591986959</c:v>
                </c:pt>
                <c:pt idx="11109">
                  <c:v>-1.977813338481512</c:v>
                </c:pt>
                <c:pt idx="11110">
                  <c:v>-1.977813338481512</c:v>
                </c:pt>
                <c:pt idx="11111">
                  <c:v>-1.9778133384763961</c:v>
                </c:pt>
                <c:pt idx="11112">
                  <c:v>-1.9778133592038118</c:v>
                </c:pt>
                <c:pt idx="11113">
                  <c:v>-1.977813338481512</c:v>
                </c:pt>
                <c:pt idx="11114">
                  <c:v>-1.9778133384763961</c:v>
                </c:pt>
                <c:pt idx="11115">
                  <c:v>-1.9778133592038118</c:v>
                </c:pt>
                <c:pt idx="11116">
                  <c:v>-1.977813338481512</c:v>
                </c:pt>
                <c:pt idx="11117">
                  <c:v>-1.9778133384763961</c:v>
                </c:pt>
                <c:pt idx="11118">
                  <c:v>-1.9778133592038118</c:v>
                </c:pt>
                <c:pt idx="11119">
                  <c:v>-1.977813338481512</c:v>
                </c:pt>
                <c:pt idx="11120">
                  <c:v>-1.9778133384763961</c:v>
                </c:pt>
                <c:pt idx="11121">
                  <c:v>-1.9778133592038118</c:v>
                </c:pt>
                <c:pt idx="11122">
                  <c:v>-1.977813338481512</c:v>
                </c:pt>
                <c:pt idx="11123">
                  <c:v>-1.9778133384763961</c:v>
                </c:pt>
                <c:pt idx="11124">
                  <c:v>-1.9778133592038118</c:v>
                </c:pt>
                <c:pt idx="11125">
                  <c:v>-1.977813338481512</c:v>
                </c:pt>
                <c:pt idx="11126">
                  <c:v>-1.9778133384763961</c:v>
                </c:pt>
                <c:pt idx="11127">
                  <c:v>-1.977813338481512</c:v>
                </c:pt>
                <c:pt idx="11128">
                  <c:v>-1.9778133592038118</c:v>
                </c:pt>
                <c:pt idx="11129">
                  <c:v>-1.9778133384763961</c:v>
                </c:pt>
                <c:pt idx="11130">
                  <c:v>-1.977813338481512</c:v>
                </c:pt>
                <c:pt idx="11131">
                  <c:v>-1.9778133592038118</c:v>
                </c:pt>
                <c:pt idx="11132">
                  <c:v>-1.9778133384763961</c:v>
                </c:pt>
                <c:pt idx="11133">
                  <c:v>-1.977813338481512</c:v>
                </c:pt>
                <c:pt idx="11134">
                  <c:v>-1.9479240762336536</c:v>
                </c:pt>
                <c:pt idx="11135">
                  <c:v>-1.9479240558245148</c:v>
                </c:pt>
                <c:pt idx="11136">
                  <c:v>-1.9479240558245148</c:v>
                </c:pt>
                <c:pt idx="11137">
                  <c:v>-1.9479240762387695</c:v>
                </c:pt>
                <c:pt idx="11138">
                  <c:v>-1.9479240558245148</c:v>
                </c:pt>
                <c:pt idx="11139">
                  <c:v>-1.9479240558245148</c:v>
                </c:pt>
                <c:pt idx="11140">
                  <c:v>-1.9479240762336536</c:v>
                </c:pt>
                <c:pt idx="11141">
                  <c:v>-1.9479240558245148</c:v>
                </c:pt>
                <c:pt idx="11142">
                  <c:v>-1.9479240558245148</c:v>
                </c:pt>
                <c:pt idx="11143">
                  <c:v>-1.9479240558245148</c:v>
                </c:pt>
                <c:pt idx="11144">
                  <c:v>-1.9479240762336536</c:v>
                </c:pt>
                <c:pt idx="11145">
                  <c:v>-1.9479240558296307</c:v>
                </c:pt>
                <c:pt idx="11146">
                  <c:v>-1.9479240558245148</c:v>
                </c:pt>
                <c:pt idx="11147">
                  <c:v>-1.9479240762336536</c:v>
                </c:pt>
                <c:pt idx="11148">
                  <c:v>-1.9479240558245148</c:v>
                </c:pt>
                <c:pt idx="11149">
                  <c:v>-1.9479240558245148</c:v>
                </c:pt>
                <c:pt idx="11150">
                  <c:v>-1.9479240762336536</c:v>
                </c:pt>
                <c:pt idx="11151">
                  <c:v>-1.9479240558245148</c:v>
                </c:pt>
                <c:pt idx="11152">
                  <c:v>-1.9479240558296307</c:v>
                </c:pt>
                <c:pt idx="11153">
                  <c:v>-1.9479240762336536</c:v>
                </c:pt>
                <c:pt idx="11154">
                  <c:v>-1.9479240558245148</c:v>
                </c:pt>
                <c:pt idx="11155">
                  <c:v>-1.9479240558245148</c:v>
                </c:pt>
                <c:pt idx="11156">
                  <c:v>-1.9479240558245148</c:v>
                </c:pt>
                <c:pt idx="11157">
                  <c:v>-1.9479240762336536</c:v>
                </c:pt>
                <c:pt idx="11158">
                  <c:v>-1.9479240558245148</c:v>
                </c:pt>
                <c:pt idx="11159">
                  <c:v>-1.9479240558245148</c:v>
                </c:pt>
                <c:pt idx="11160">
                  <c:v>-1.9479240762387695</c:v>
                </c:pt>
                <c:pt idx="11161">
                  <c:v>-1.9479240558245148</c:v>
                </c:pt>
                <c:pt idx="11162">
                  <c:v>-1.9479240558245148</c:v>
                </c:pt>
                <c:pt idx="11163">
                  <c:v>-1.9479240762336536</c:v>
                </c:pt>
                <c:pt idx="11164">
                  <c:v>-1.9085825182579721</c:v>
                </c:pt>
                <c:pt idx="11165">
                  <c:v>-1.9085825182528562</c:v>
                </c:pt>
                <c:pt idx="11166">
                  <c:v>-1.9085825382549146</c:v>
                </c:pt>
                <c:pt idx="11167">
                  <c:v>-1.9085825182528562</c:v>
                </c:pt>
                <c:pt idx="11168">
                  <c:v>-1.9085825182579721</c:v>
                </c:pt>
                <c:pt idx="11169">
                  <c:v>-1.9085825382497987</c:v>
                </c:pt>
                <c:pt idx="11170">
                  <c:v>-1.9085825182579721</c:v>
                </c:pt>
                <c:pt idx="11171">
                  <c:v>-1.9085825182579721</c:v>
                </c:pt>
                <c:pt idx="11172">
                  <c:v>-1.9085825182528562</c:v>
                </c:pt>
                <c:pt idx="11173">
                  <c:v>-1.9085825382549146</c:v>
                </c:pt>
                <c:pt idx="11174">
                  <c:v>-1.9085825182528562</c:v>
                </c:pt>
                <c:pt idx="11175">
                  <c:v>-1.9085825182579721</c:v>
                </c:pt>
                <c:pt idx="11176">
                  <c:v>-1.9085825382497987</c:v>
                </c:pt>
                <c:pt idx="11177">
                  <c:v>-1.9085825182579721</c:v>
                </c:pt>
                <c:pt idx="11178">
                  <c:v>-1.9085825182579721</c:v>
                </c:pt>
                <c:pt idx="11179">
                  <c:v>-1.9085825382497987</c:v>
                </c:pt>
                <c:pt idx="11180">
                  <c:v>-1.9085825182579721</c:v>
                </c:pt>
                <c:pt idx="11181">
                  <c:v>-1.9085825182528562</c:v>
                </c:pt>
                <c:pt idx="11182">
                  <c:v>-1.9085825382549146</c:v>
                </c:pt>
                <c:pt idx="11183">
                  <c:v>-1.9085825182528562</c:v>
                </c:pt>
                <c:pt idx="11184">
                  <c:v>-1.9085825182579721</c:v>
                </c:pt>
                <c:pt idx="11185">
                  <c:v>-1.9085825382497987</c:v>
                </c:pt>
                <c:pt idx="11186">
                  <c:v>-1.9085825182579721</c:v>
                </c:pt>
                <c:pt idx="11187">
                  <c:v>-1.9085825182579721</c:v>
                </c:pt>
                <c:pt idx="11188">
                  <c:v>-1.9085825182528562</c:v>
                </c:pt>
                <c:pt idx="11189">
                  <c:v>-1.9085825382549146</c:v>
                </c:pt>
                <c:pt idx="11190">
                  <c:v>-1.9085825182528562</c:v>
                </c:pt>
                <c:pt idx="11191">
                  <c:v>-1.9085825182579721</c:v>
                </c:pt>
                <c:pt idx="11192">
                  <c:v>-1.9085825382497987</c:v>
                </c:pt>
                <c:pt idx="11193">
                  <c:v>-1.9085825182579721</c:v>
                </c:pt>
                <c:pt idx="11194">
                  <c:v>-1.8609940343067795</c:v>
                </c:pt>
                <c:pt idx="11195">
                  <c:v>-1.8609940538000036</c:v>
                </c:pt>
                <c:pt idx="11196">
                  <c:v>-1.8609940343067795</c:v>
                </c:pt>
                <c:pt idx="11197">
                  <c:v>-1.8609940343016635</c:v>
                </c:pt>
                <c:pt idx="11198">
                  <c:v>-1.8609940538051195</c:v>
                </c:pt>
                <c:pt idx="11199">
                  <c:v>-1.8609940343067795</c:v>
                </c:pt>
                <c:pt idx="11200">
                  <c:v>-1.8609940343016635</c:v>
                </c:pt>
                <c:pt idx="11201">
                  <c:v>-1.8609940343067795</c:v>
                </c:pt>
                <c:pt idx="11202">
                  <c:v>-1.8609940538000036</c:v>
                </c:pt>
                <c:pt idx="11203">
                  <c:v>-1.8609940343067795</c:v>
                </c:pt>
                <c:pt idx="11204">
                  <c:v>-1.8609940343067795</c:v>
                </c:pt>
                <c:pt idx="11205">
                  <c:v>-1.8609940538000036</c:v>
                </c:pt>
                <c:pt idx="11206">
                  <c:v>-1.8609940343067795</c:v>
                </c:pt>
                <c:pt idx="11207">
                  <c:v>-1.8609940343016635</c:v>
                </c:pt>
                <c:pt idx="11208">
                  <c:v>-1.8609940538051195</c:v>
                </c:pt>
                <c:pt idx="11209">
                  <c:v>-1.8609940343067795</c:v>
                </c:pt>
                <c:pt idx="11210">
                  <c:v>-1.8609940343016635</c:v>
                </c:pt>
                <c:pt idx="11211">
                  <c:v>-1.8609940538051195</c:v>
                </c:pt>
                <c:pt idx="11212">
                  <c:v>-1.8609940343016635</c:v>
                </c:pt>
                <c:pt idx="11213">
                  <c:v>-1.8609940343067795</c:v>
                </c:pt>
                <c:pt idx="11214">
                  <c:v>-1.8609940538051195</c:v>
                </c:pt>
                <c:pt idx="11215">
                  <c:v>-1.8609940343016635</c:v>
                </c:pt>
                <c:pt idx="11216">
                  <c:v>-1.8609940343067795</c:v>
                </c:pt>
                <c:pt idx="11217">
                  <c:v>-1.8609940343016635</c:v>
                </c:pt>
                <c:pt idx="11218">
                  <c:v>-1.8609940538051195</c:v>
                </c:pt>
                <c:pt idx="11219">
                  <c:v>-1.8609940343067795</c:v>
                </c:pt>
                <c:pt idx="11220">
                  <c:v>-1.8609940343016635</c:v>
                </c:pt>
                <c:pt idx="11221">
                  <c:v>-1.8609940538051195</c:v>
                </c:pt>
                <c:pt idx="11222">
                  <c:v>-1.8609940343016635</c:v>
                </c:pt>
                <c:pt idx="11223">
                  <c:v>-1.8609940343067795</c:v>
                </c:pt>
                <c:pt idx="11224">
                  <c:v>-1.8111653079918442</c:v>
                </c:pt>
                <c:pt idx="11225">
                  <c:v>-1.8111652890206948</c:v>
                </c:pt>
                <c:pt idx="11226">
                  <c:v>-1.8111652890155789</c:v>
                </c:pt>
                <c:pt idx="11227">
                  <c:v>-1.8111653079918442</c:v>
                </c:pt>
                <c:pt idx="11228">
                  <c:v>-1.8111652890155789</c:v>
                </c:pt>
                <c:pt idx="11229">
                  <c:v>-1.8111652890206948</c:v>
                </c:pt>
                <c:pt idx="11230">
                  <c:v>-1.8111653079918442</c:v>
                </c:pt>
                <c:pt idx="11231">
                  <c:v>-1.8111652890155789</c:v>
                </c:pt>
                <c:pt idx="11232">
                  <c:v>-1.8111652890155789</c:v>
                </c:pt>
                <c:pt idx="11233">
                  <c:v>-1.8111652890206948</c:v>
                </c:pt>
                <c:pt idx="11234">
                  <c:v>-1.8111653079918442</c:v>
                </c:pt>
                <c:pt idx="11235">
                  <c:v>-1.8111652890155789</c:v>
                </c:pt>
                <c:pt idx="11236">
                  <c:v>-1.8111652890155789</c:v>
                </c:pt>
                <c:pt idx="11237">
                  <c:v>-1.8111653079969601</c:v>
                </c:pt>
                <c:pt idx="11238">
                  <c:v>-1.8111652890155789</c:v>
                </c:pt>
                <c:pt idx="11239">
                  <c:v>-1.8111652890155789</c:v>
                </c:pt>
                <c:pt idx="11240">
                  <c:v>-1.8111653079969601</c:v>
                </c:pt>
                <c:pt idx="11241">
                  <c:v>-1.8111652890155789</c:v>
                </c:pt>
                <c:pt idx="11242">
                  <c:v>-1.8111652890155789</c:v>
                </c:pt>
                <c:pt idx="11243">
                  <c:v>-1.8111653079918442</c:v>
                </c:pt>
                <c:pt idx="11244">
                  <c:v>-1.8111652890206948</c:v>
                </c:pt>
                <c:pt idx="11245">
                  <c:v>-1.8111652890155789</c:v>
                </c:pt>
                <c:pt idx="11246">
                  <c:v>-1.8111652890155789</c:v>
                </c:pt>
                <c:pt idx="11247">
                  <c:v>-1.8111653079918442</c:v>
                </c:pt>
                <c:pt idx="11248">
                  <c:v>-1.8111652890206948</c:v>
                </c:pt>
                <c:pt idx="11249">
                  <c:v>-1.8111652890155789</c:v>
                </c:pt>
                <c:pt idx="11250">
                  <c:v>-1.8111653079918442</c:v>
                </c:pt>
                <c:pt idx="11251">
                  <c:v>-1.8111652890155789</c:v>
                </c:pt>
                <c:pt idx="11252">
                  <c:v>-1.8111652890206948</c:v>
                </c:pt>
                <c:pt idx="11253">
                  <c:v>-1.8111653079918442</c:v>
                </c:pt>
                <c:pt idx="11254">
                  <c:v>-1.7630982941492954</c:v>
                </c:pt>
                <c:pt idx="11255">
                  <c:v>-1.7630982941441795</c:v>
                </c:pt>
                <c:pt idx="11256">
                  <c:v>-1.7630983126219446</c:v>
                </c:pt>
                <c:pt idx="11257">
                  <c:v>-1.7630982941441795</c:v>
                </c:pt>
                <c:pt idx="11258">
                  <c:v>-1.7630982941492954</c:v>
                </c:pt>
                <c:pt idx="11259">
                  <c:v>-1.7630983126168287</c:v>
                </c:pt>
                <c:pt idx="11260">
                  <c:v>-1.7630982941492954</c:v>
                </c:pt>
                <c:pt idx="11261">
                  <c:v>-1.7630982941492954</c:v>
                </c:pt>
                <c:pt idx="11262">
                  <c:v>-1.7630982941441795</c:v>
                </c:pt>
                <c:pt idx="11263">
                  <c:v>-1.7630983126219446</c:v>
                </c:pt>
                <c:pt idx="11264">
                  <c:v>-1.7630982941441795</c:v>
                </c:pt>
                <c:pt idx="11265">
                  <c:v>-1.7630982941492954</c:v>
                </c:pt>
                <c:pt idx="11266">
                  <c:v>-1.7630983126168287</c:v>
                </c:pt>
                <c:pt idx="11267">
                  <c:v>-1.7630982941492954</c:v>
                </c:pt>
                <c:pt idx="11268">
                  <c:v>-1.7630982941492954</c:v>
                </c:pt>
                <c:pt idx="11269">
                  <c:v>-1.7630983126168287</c:v>
                </c:pt>
                <c:pt idx="11270">
                  <c:v>-1.7630982941492954</c:v>
                </c:pt>
                <c:pt idx="11271">
                  <c:v>-1.7630982941441795</c:v>
                </c:pt>
                <c:pt idx="11272">
                  <c:v>-1.7630983126219446</c:v>
                </c:pt>
                <c:pt idx="11273">
                  <c:v>-1.7630982941441795</c:v>
                </c:pt>
                <c:pt idx="11274">
                  <c:v>-1.7630982941492954</c:v>
                </c:pt>
                <c:pt idx="11275">
                  <c:v>-1.7630983126168287</c:v>
                </c:pt>
                <c:pt idx="11276">
                  <c:v>-1.7630982941492954</c:v>
                </c:pt>
                <c:pt idx="11277">
                  <c:v>-1.7630982941492954</c:v>
                </c:pt>
                <c:pt idx="11278">
                  <c:v>-1.7630982941441795</c:v>
                </c:pt>
                <c:pt idx="11279">
                  <c:v>-1.7630983126219446</c:v>
                </c:pt>
                <c:pt idx="11280">
                  <c:v>-1.7630982941441795</c:v>
                </c:pt>
                <c:pt idx="11281">
                  <c:v>-1.7630982941492954</c:v>
                </c:pt>
                <c:pt idx="11282">
                  <c:v>-1.7630983126168287</c:v>
                </c:pt>
                <c:pt idx="11283">
                  <c:v>-1.7630982941492954</c:v>
                </c:pt>
                <c:pt idx="11284">
                  <c:v>-1.7186650919657533</c:v>
                </c:pt>
                <c:pt idx="11285">
                  <c:v>-1.7186651099677432</c:v>
                </c:pt>
                <c:pt idx="11286">
                  <c:v>-1.7186650919657533</c:v>
                </c:pt>
                <c:pt idx="11287">
                  <c:v>-1.7186650919657533</c:v>
                </c:pt>
                <c:pt idx="11288">
                  <c:v>-1.7186651099677432</c:v>
                </c:pt>
                <c:pt idx="11289">
                  <c:v>-1.7186650919657533</c:v>
                </c:pt>
                <c:pt idx="11290">
                  <c:v>-1.7186650919606374</c:v>
                </c:pt>
                <c:pt idx="11291">
                  <c:v>-1.7186650919657533</c:v>
                </c:pt>
                <c:pt idx="11292">
                  <c:v>-1.7186651099728592</c:v>
                </c:pt>
                <c:pt idx="11293">
                  <c:v>-1.7186650919606374</c:v>
                </c:pt>
                <c:pt idx="11294">
                  <c:v>-1.7186650919657533</c:v>
                </c:pt>
                <c:pt idx="11295">
                  <c:v>-1.7186651099728592</c:v>
                </c:pt>
                <c:pt idx="11296">
                  <c:v>-1.7186650919606374</c:v>
                </c:pt>
                <c:pt idx="11297">
                  <c:v>-1.7186650919657533</c:v>
                </c:pt>
                <c:pt idx="11298">
                  <c:v>-1.7186651099677432</c:v>
                </c:pt>
                <c:pt idx="11299">
                  <c:v>-1.7186650919657533</c:v>
                </c:pt>
                <c:pt idx="11300">
                  <c:v>-1.7186650919657533</c:v>
                </c:pt>
                <c:pt idx="11301">
                  <c:v>-1.7186651099677432</c:v>
                </c:pt>
                <c:pt idx="11302">
                  <c:v>-1.7186650919657533</c:v>
                </c:pt>
                <c:pt idx="11303">
                  <c:v>-1.7186650919657533</c:v>
                </c:pt>
                <c:pt idx="11304">
                  <c:v>-1.7186651099677432</c:v>
                </c:pt>
                <c:pt idx="11305">
                  <c:v>-1.7186650919657533</c:v>
                </c:pt>
                <c:pt idx="11306">
                  <c:v>-1.7186650919657533</c:v>
                </c:pt>
                <c:pt idx="11307">
                  <c:v>-1.7186650919606374</c:v>
                </c:pt>
                <c:pt idx="11308">
                  <c:v>-1.7186651099728592</c:v>
                </c:pt>
                <c:pt idx="11309">
                  <c:v>-1.7186650919606374</c:v>
                </c:pt>
                <c:pt idx="11310">
                  <c:v>-1.7186650919657533</c:v>
                </c:pt>
                <c:pt idx="11311">
                  <c:v>-1.7186651099728592</c:v>
                </c:pt>
                <c:pt idx="11312">
                  <c:v>-1.7186650919606374</c:v>
                </c:pt>
                <c:pt idx="11313">
                  <c:v>-1.7186650919657533</c:v>
                </c:pt>
                <c:pt idx="11314">
                  <c:v>-1.6792820875178065</c:v>
                </c:pt>
                <c:pt idx="11315">
                  <c:v>-1.6792820699182158</c:v>
                </c:pt>
                <c:pt idx="11316">
                  <c:v>-1.6792820699233317</c:v>
                </c:pt>
                <c:pt idx="11317">
                  <c:v>-1.6792820875178065</c:v>
                </c:pt>
                <c:pt idx="11318">
                  <c:v>-1.6792820699233317</c:v>
                </c:pt>
                <c:pt idx="11319">
                  <c:v>-1.6792820699182158</c:v>
                </c:pt>
                <c:pt idx="11320">
                  <c:v>-1.6792820875178065</c:v>
                </c:pt>
                <c:pt idx="11321">
                  <c:v>-1.6792820699233317</c:v>
                </c:pt>
                <c:pt idx="11322">
                  <c:v>-1.6792820699182158</c:v>
                </c:pt>
                <c:pt idx="11323">
                  <c:v>-1.6792820699233317</c:v>
                </c:pt>
                <c:pt idx="11324">
                  <c:v>-1.6792820875178065</c:v>
                </c:pt>
                <c:pt idx="11325">
                  <c:v>-1.6792820699182158</c:v>
                </c:pt>
                <c:pt idx="11326">
                  <c:v>-1.6792820699233317</c:v>
                </c:pt>
                <c:pt idx="11327">
                  <c:v>-1.6792820875178065</c:v>
                </c:pt>
                <c:pt idx="11328">
                  <c:v>-1.6792820699182158</c:v>
                </c:pt>
                <c:pt idx="11329">
                  <c:v>-1.6792820699233317</c:v>
                </c:pt>
                <c:pt idx="11330">
                  <c:v>-1.6792820875178065</c:v>
                </c:pt>
                <c:pt idx="11331">
                  <c:v>-1.6792820699233317</c:v>
                </c:pt>
                <c:pt idx="11332">
                  <c:v>-1.6792820699182158</c:v>
                </c:pt>
                <c:pt idx="11333">
                  <c:v>-1.6792820875178065</c:v>
                </c:pt>
                <c:pt idx="11334">
                  <c:v>-1.6792820699233317</c:v>
                </c:pt>
                <c:pt idx="11335">
                  <c:v>-1.6792820699182158</c:v>
                </c:pt>
                <c:pt idx="11336">
                  <c:v>-1.6792820699233317</c:v>
                </c:pt>
                <c:pt idx="11337">
                  <c:v>-1.6792820875178065</c:v>
                </c:pt>
                <c:pt idx="11338">
                  <c:v>-1.6792820699233317</c:v>
                </c:pt>
                <c:pt idx="11339">
                  <c:v>-1.6792820699182158</c:v>
                </c:pt>
                <c:pt idx="11340">
                  <c:v>-1.6792820875178065</c:v>
                </c:pt>
                <c:pt idx="11341">
                  <c:v>-1.6792820699233317</c:v>
                </c:pt>
                <c:pt idx="11342">
                  <c:v>-1.6792820699182158</c:v>
                </c:pt>
                <c:pt idx="11343">
                  <c:v>-1.6792820875178065</c:v>
                </c:pt>
                <c:pt idx="11344">
                  <c:v>-1.6482876388414862</c:v>
                </c:pt>
                <c:pt idx="11345">
                  <c:v>-1.6482876388414862</c:v>
                </c:pt>
                <c:pt idx="11346">
                  <c:v>-1.6482876561163364</c:v>
                </c:pt>
                <c:pt idx="11347">
                  <c:v>-1.6482876388414862</c:v>
                </c:pt>
                <c:pt idx="11348">
                  <c:v>-1.6482876388414862</c:v>
                </c:pt>
                <c:pt idx="11349">
                  <c:v>-1.6482876561112205</c:v>
                </c:pt>
                <c:pt idx="11350">
                  <c:v>-1.6482876388414862</c:v>
                </c:pt>
                <c:pt idx="11351">
                  <c:v>-1.6482876388414862</c:v>
                </c:pt>
                <c:pt idx="11352">
                  <c:v>-1.6482876388414862</c:v>
                </c:pt>
                <c:pt idx="11353">
                  <c:v>-1.6482876561163364</c:v>
                </c:pt>
                <c:pt idx="11354">
                  <c:v>-1.6482876388414862</c:v>
                </c:pt>
                <c:pt idx="11355">
                  <c:v>-1.6482876388414862</c:v>
                </c:pt>
                <c:pt idx="11356">
                  <c:v>-1.6482876561112205</c:v>
                </c:pt>
                <c:pt idx="11357">
                  <c:v>-1.6482876388414862</c:v>
                </c:pt>
                <c:pt idx="11358">
                  <c:v>-1.6482876388466021</c:v>
                </c:pt>
                <c:pt idx="11359">
                  <c:v>-1.6482876561112205</c:v>
                </c:pt>
                <c:pt idx="11360">
                  <c:v>-1.6482876388414862</c:v>
                </c:pt>
                <c:pt idx="11361">
                  <c:v>-1.6482876388414862</c:v>
                </c:pt>
                <c:pt idx="11362">
                  <c:v>-1.6482876561112205</c:v>
                </c:pt>
                <c:pt idx="11363">
                  <c:v>-1.6482876388414862</c:v>
                </c:pt>
                <c:pt idx="11364">
                  <c:v>-1.6482876388414862</c:v>
                </c:pt>
                <c:pt idx="11365">
                  <c:v>-1.6482876561163364</c:v>
                </c:pt>
                <c:pt idx="11366">
                  <c:v>-1.6482876388414862</c:v>
                </c:pt>
                <c:pt idx="11367">
                  <c:v>-1.6482876388414862</c:v>
                </c:pt>
                <c:pt idx="11368">
                  <c:v>-1.6482876388414862</c:v>
                </c:pt>
                <c:pt idx="11369">
                  <c:v>-1.6482876561112205</c:v>
                </c:pt>
                <c:pt idx="11370">
                  <c:v>-1.6482876388466021</c:v>
                </c:pt>
                <c:pt idx="11371">
                  <c:v>-1.6482876388414862</c:v>
                </c:pt>
                <c:pt idx="11372">
                  <c:v>-1.6482876561112205</c:v>
                </c:pt>
                <c:pt idx="11373">
                  <c:v>-1.6482876388414862</c:v>
                </c:pt>
                <c:pt idx="11374">
                  <c:v>-1.6297638816333131</c:v>
                </c:pt>
                <c:pt idx="11375">
                  <c:v>-1.6297638987038512</c:v>
                </c:pt>
                <c:pt idx="11376">
                  <c:v>-1.6297638816333131</c:v>
                </c:pt>
                <c:pt idx="11377">
                  <c:v>-1.6297638816281972</c:v>
                </c:pt>
                <c:pt idx="11378">
                  <c:v>-1.6297638987089671</c:v>
                </c:pt>
                <c:pt idx="11379">
                  <c:v>-1.6297638816281972</c:v>
                </c:pt>
                <c:pt idx="11380">
                  <c:v>-1.6297638816333131</c:v>
                </c:pt>
                <c:pt idx="11381">
                  <c:v>-1.6297638816333131</c:v>
                </c:pt>
                <c:pt idx="11382">
                  <c:v>-1.6297638987038512</c:v>
                </c:pt>
                <c:pt idx="11383">
                  <c:v>-1.6297638816333131</c:v>
                </c:pt>
                <c:pt idx="11384">
                  <c:v>-1.6297638816281972</c:v>
                </c:pt>
                <c:pt idx="11385">
                  <c:v>-1.6297638987089671</c:v>
                </c:pt>
                <c:pt idx="11386">
                  <c:v>-1.6297638816281972</c:v>
                </c:pt>
                <c:pt idx="11387">
                  <c:v>-1.6297638816333131</c:v>
                </c:pt>
                <c:pt idx="11388">
                  <c:v>-1.6297638987038512</c:v>
                </c:pt>
                <c:pt idx="11389">
                  <c:v>-1.6297638816333131</c:v>
                </c:pt>
                <c:pt idx="11390">
                  <c:v>-1.6297638816333131</c:v>
                </c:pt>
                <c:pt idx="11391">
                  <c:v>-1.6297638987038512</c:v>
                </c:pt>
                <c:pt idx="11392">
                  <c:v>-1.6297638816333131</c:v>
                </c:pt>
                <c:pt idx="11393">
                  <c:v>-1.6297638816281972</c:v>
                </c:pt>
                <c:pt idx="11394">
                  <c:v>-1.6297638987089671</c:v>
                </c:pt>
                <c:pt idx="11395">
                  <c:v>-1.6297638816281972</c:v>
                </c:pt>
                <c:pt idx="11396">
                  <c:v>-1.6297638816333131</c:v>
                </c:pt>
                <c:pt idx="11397">
                  <c:v>-1.6297638816333131</c:v>
                </c:pt>
                <c:pt idx="11398">
                  <c:v>-1.6297638987038512</c:v>
                </c:pt>
                <c:pt idx="11399">
                  <c:v>-1.6297638816333131</c:v>
                </c:pt>
                <c:pt idx="11400">
                  <c:v>-1.6297638816281972</c:v>
                </c:pt>
                <c:pt idx="11401">
                  <c:v>-1.6297638987089671</c:v>
                </c:pt>
                <c:pt idx="11402">
                  <c:v>-1.6297638816281972</c:v>
                </c:pt>
                <c:pt idx="11403">
                  <c:v>-1.6297638816333131</c:v>
                </c:pt>
                <c:pt idx="11404">
                  <c:v>-1.6233988099163916</c:v>
                </c:pt>
                <c:pt idx="11405">
                  <c:v>-1.6233987929023113</c:v>
                </c:pt>
                <c:pt idx="11406">
                  <c:v>-1.6233987929074272</c:v>
                </c:pt>
                <c:pt idx="11407">
                  <c:v>-1.6233988099112757</c:v>
                </c:pt>
                <c:pt idx="11408">
                  <c:v>-1.6233987929074272</c:v>
                </c:pt>
                <c:pt idx="11409">
                  <c:v>-1.6233987929023113</c:v>
                </c:pt>
                <c:pt idx="11410">
                  <c:v>-1.6233988099163916</c:v>
                </c:pt>
                <c:pt idx="11411">
                  <c:v>-1.6233987929074272</c:v>
                </c:pt>
                <c:pt idx="11412">
                  <c:v>-1.6233987929023113</c:v>
                </c:pt>
                <c:pt idx="11413">
                  <c:v>-1.6233987929074272</c:v>
                </c:pt>
                <c:pt idx="11414">
                  <c:v>-1.6233988099112757</c:v>
                </c:pt>
                <c:pt idx="11415">
                  <c:v>-1.6233987929074272</c:v>
                </c:pt>
                <c:pt idx="11416">
                  <c:v>-1.6233987929023113</c:v>
                </c:pt>
                <c:pt idx="11417">
                  <c:v>-1.6233988099163916</c:v>
                </c:pt>
                <c:pt idx="11418">
                  <c:v>-1.6233987929074272</c:v>
                </c:pt>
                <c:pt idx="11419">
                  <c:v>-1.6233987929023113</c:v>
                </c:pt>
                <c:pt idx="11420">
                  <c:v>-1.6233988099163916</c:v>
                </c:pt>
                <c:pt idx="11421">
                  <c:v>-1.6233987929023113</c:v>
                </c:pt>
                <c:pt idx="11422">
                  <c:v>-1.6233987929074272</c:v>
                </c:pt>
                <c:pt idx="11423">
                  <c:v>-1.6233988099112757</c:v>
                </c:pt>
                <c:pt idx="11424">
                  <c:v>-1.6233987929074272</c:v>
                </c:pt>
                <c:pt idx="11425">
                  <c:v>-1.6233987929023113</c:v>
                </c:pt>
                <c:pt idx="11426">
                  <c:v>-1.6233987929074272</c:v>
                </c:pt>
                <c:pt idx="11427">
                  <c:v>-1.6233988099163916</c:v>
                </c:pt>
                <c:pt idx="11428">
                  <c:v>-1.6233987929023113</c:v>
                </c:pt>
                <c:pt idx="11429">
                  <c:v>-1.6233987929074272</c:v>
                </c:pt>
                <c:pt idx="11430">
                  <c:v>-1.6233988099112757</c:v>
                </c:pt>
                <c:pt idx="11431">
                  <c:v>-1.6233987929074272</c:v>
                </c:pt>
                <c:pt idx="11432">
                  <c:v>-1.6233987929023113</c:v>
                </c:pt>
                <c:pt idx="11433">
                  <c:v>-1.6233988099163916</c:v>
                </c:pt>
                <c:pt idx="11434">
                  <c:v>-1.6281290668437445</c:v>
                </c:pt>
                <c:pt idx="11435">
                  <c:v>-1.6281290668386286</c:v>
                </c:pt>
                <c:pt idx="11436">
                  <c:v>-1.62812908390227</c:v>
                </c:pt>
                <c:pt idx="11437">
                  <c:v>-1.6281290668437445</c:v>
                </c:pt>
                <c:pt idx="11438">
                  <c:v>-1.6281290668437445</c:v>
                </c:pt>
                <c:pt idx="11439">
                  <c:v>-1.6281290838971541</c:v>
                </c:pt>
                <c:pt idx="11440">
                  <c:v>-1.6281290668437445</c:v>
                </c:pt>
                <c:pt idx="11441">
                  <c:v>-1.6281290668437445</c:v>
                </c:pt>
                <c:pt idx="11442">
                  <c:v>-1.6281290668386286</c:v>
                </c:pt>
                <c:pt idx="11443">
                  <c:v>-1.62812908390227</c:v>
                </c:pt>
                <c:pt idx="11444">
                  <c:v>-1.6281290668437445</c:v>
                </c:pt>
                <c:pt idx="11445">
                  <c:v>-1.6281290668386286</c:v>
                </c:pt>
                <c:pt idx="11446">
                  <c:v>-1.62812908390227</c:v>
                </c:pt>
                <c:pt idx="11447">
                  <c:v>-1.6281290668437445</c:v>
                </c:pt>
                <c:pt idx="11448">
                  <c:v>-1.6281290668386286</c:v>
                </c:pt>
                <c:pt idx="11449">
                  <c:v>-1.62812908390227</c:v>
                </c:pt>
                <c:pt idx="11450">
                  <c:v>-1.6281290668437445</c:v>
                </c:pt>
                <c:pt idx="11451">
                  <c:v>-1.6281290668437445</c:v>
                </c:pt>
                <c:pt idx="11452">
                  <c:v>-1.6281290838971541</c:v>
                </c:pt>
                <c:pt idx="11453">
                  <c:v>-1.6281290668437445</c:v>
                </c:pt>
                <c:pt idx="11454">
                  <c:v>-1.6281290668437445</c:v>
                </c:pt>
                <c:pt idx="11455">
                  <c:v>-1.6281290838971541</c:v>
                </c:pt>
                <c:pt idx="11456">
                  <c:v>-1.6281290668437445</c:v>
                </c:pt>
                <c:pt idx="11457">
                  <c:v>-1.6281290668437445</c:v>
                </c:pt>
                <c:pt idx="11458">
                  <c:v>-1.6281290668437445</c:v>
                </c:pt>
                <c:pt idx="11459">
                  <c:v>-1.6281290838971541</c:v>
                </c:pt>
                <c:pt idx="11460">
                  <c:v>-1.6281290668437445</c:v>
                </c:pt>
                <c:pt idx="11461">
                  <c:v>-1.6281290668437445</c:v>
                </c:pt>
                <c:pt idx="11462">
                  <c:v>-1.6281290838971541</c:v>
                </c:pt>
                <c:pt idx="11463">
                  <c:v>-1.6281290668437445</c:v>
                </c:pt>
                <c:pt idx="11464">
                  <c:v>-1.6323611783794763</c:v>
                </c:pt>
                <c:pt idx="11465">
                  <c:v>-1.6323611954874591</c:v>
                </c:pt>
                <c:pt idx="11466">
                  <c:v>-1.6323611783794763</c:v>
                </c:pt>
                <c:pt idx="11467">
                  <c:v>-1.6323611783794763</c:v>
                </c:pt>
                <c:pt idx="11468">
                  <c:v>-1.6323611954823432</c:v>
                </c:pt>
                <c:pt idx="11469">
                  <c:v>-1.6323611783845922</c:v>
                </c:pt>
                <c:pt idx="11470">
                  <c:v>-1.6323611783794763</c:v>
                </c:pt>
                <c:pt idx="11471">
                  <c:v>-1.6323611783794763</c:v>
                </c:pt>
                <c:pt idx="11472">
                  <c:v>-1.6323611954823432</c:v>
                </c:pt>
                <c:pt idx="11473">
                  <c:v>-1.6323611783845922</c:v>
                </c:pt>
                <c:pt idx="11474">
                  <c:v>-1.6323611783794763</c:v>
                </c:pt>
                <c:pt idx="11475">
                  <c:v>-1.6323611954823432</c:v>
                </c:pt>
                <c:pt idx="11476">
                  <c:v>-1.6323611783794763</c:v>
                </c:pt>
                <c:pt idx="11477">
                  <c:v>-1.6323611783845922</c:v>
                </c:pt>
                <c:pt idx="11478">
                  <c:v>-1.6323611954823432</c:v>
                </c:pt>
                <c:pt idx="11479">
                  <c:v>-1.6323611783794763</c:v>
                </c:pt>
                <c:pt idx="11480">
                  <c:v>-1.6323611783845922</c:v>
                </c:pt>
                <c:pt idx="11481">
                  <c:v>-1.6323611954823432</c:v>
                </c:pt>
                <c:pt idx="11482">
                  <c:v>-1.6323611783794763</c:v>
                </c:pt>
                <c:pt idx="11483">
                  <c:v>-1.6323611783794763</c:v>
                </c:pt>
                <c:pt idx="11484">
                  <c:v>-1.6323611954874591</c:v>
                </c:pt>
                <c:pt idx="11485">
                  <c:v>-1.6323611783794763</c:v>
                </c:pt>
                <c:pt idx="11486">
                  <c:v>-1.6323611783794763</c:v>
                </c:pt>
                <c:pt idx="11487">
                  <c:v>-1.6323611783794763</c:v>
                </c:pt>
                <c:pt idx="11488">
                  <c:v>-1.6323611954874591</c:v>
                </c:pt>
                <c:pt idx="11489">
                  <c:v>-1.6323611783794763</c:v>
                </c:pt>
                <c:pt idx="11490">
                  <c:v>-1.6323611783794763</c:v>
                </c:pt>
                <c:pt idx="11491">
                  <c:v>-1.6323611954823432</c:v>
                </c:pt>
                <c:pt idx="11492">
                  <c:v>-1.6323611783845922</c:v>
                </c:pt>
                <c:pt idx="11493">
                  <c:v>-1.6323611783794763</c:v>
                </c:pt>
                <c:pt idx="11494">
                  <c:v>-1.6291808706123942</c:v>
                </c:pt>
                <c:pt idx="11495">
                  <c:v>-1.629180853537733</c:v>
                </c:pt>
                <c:pt idx="11496">
                  <c:v>-1.6291808535428489</c:v>
                </c:pt>
                <c:pt idx="11497">
                  <c:v>-1.6291808706123942</c:v>
                </c:pt>
                <c:pt idx="11498">
                  <c:v>-1.629180853537733</c:v>
                </c:pt>
                <c:pt idx="11499">
                  <c:v>-1.6291808535428489</c:v>
                </c:pt>
                <c:pt idx="11500">
                  <c:v>-1.6291808706072783</c:v>
                </c:pt>
                <c:pt idx="11501">
                  <c:v>-1.6291808535428489</c:v>
                </c:pt>
                <c:pt idx="11502">
                  <c:v>-1.6291808535428489</c:v>
                </c:pt>
                <c:pt idx="11503">
                  <c:v>-1.629180853537733</c:v>
                </c:pt>
                <c:pt idx="11504">
                  <c:v>-1.6291808706123942</c:v>
                </c:pt>
                <c:pt idx="11505">
                  <c:v>-1.6291808535428489</c:v>
                </c:pt>
                <c:pt idx="11506">
                  <c:v>-1.629180853537733</c:v>
                </c:pt>
                <c:pt idx="11507">
                  <c:v>-1.6291808706123942</c:v>
                </c:pt>
                <c:pt idx="11508">
                  <c:v>-1.6291808535428489</c:v>
                </c:pt>
                <c:pt idx="11509">
                  <c:v>-1.629180853537733</c:v>
                </c:pt>
                <c:pt idx="11510">
                  <c:v>-1.6291808706123942</c:v>
                </c:pt>
                <c:pt idx="11511">
                  <c:v>-1.629180853537733</c:v>
                </c:pt>
                <c:pt idx="11512">
                  <c:v>-1.6291808535428489</c:v>
                </c:pt>
                <c:pt idx="11513">
                  <c:v>-1.6291808706123942</c:v>
                </c:pt>
                <c:pt idx="11514">
                  <c:v>-1.629180853537733</c:v>
                </c:pt>
                <c:pt idx="11515">
                  <c:v>-1.6291808535428489</c:v>
                </c:pt>
                <c:pt idx="11516">
                  <c:v>-1.6291808535428489</c:v>
                </c:pt>
                <c:pt idx="11517">
                  <c:v>-1.6291808706072783</c:v>
                </c:pt>
                <c:pt idx="11518">
                  <c:v>-1.6291808535428489</c:v>
                </c:pt>
                <c:pt idx="11519">
                  <c:v>-1.629180853537733</c:v>
                </c:pt>
                <c:pt idx="11520">
                  <c:v>-1.6291808706123942</c:v>
                </c:pt>
                <c:pt idx="11521">
                  <c:v>-1.6291808535428489</c:v>
                </c:pt>
                <c:pt idx="11522">
                  <c:v>-1.629180853537733</c:v>
                </c:pt>
                <c:pt idx="11523">
                  <c:v>-1.6291808706123942</c:v>
                </c:pt>
                <c:pt idx="11524">
                  <c:v>-1.6153823726686773</c:v>
                </c:pt>
                <c:pt idx="11525">
                  <c:v>-1.6153823726686773</c:v>
                </c:pt>
                <c:pt idx="11526">
                  <c:v>-1.6153823895885349</c:v>
                </c:pt>
                <c:pt idx="11527">
                  <c:v>-1.6153823726686773</c:v>
                </c:pt>
                <c:pt idx="11528">
                  <c:v>-1.6153823726686773</c:v>
                </c:pt>
                <c:pt idx="11529">
                  <c:v>-1.6153823895936508</c:v>
                </c:pt>
                <c:pt idx="11530">
                  <c:v>-1.6153823726686773</c:v>
                </c:pt>
                <c:pt idx="11531">
                  <c:v>-1.6153823726635614</c:v>
                </c:pt>
                <c:pt idx="11532">
                  <c:v>-1.6153823726686773</c:v>
                </c:pt>
                <c:pt idx="11533">
                  <c:v>-1.6153823895936508</c:v>
                </c:pt>
                <c:pt idx="11534">
                  <c:v>-1.6153823726686773</c:v>
                </c:pt>
                <c:pt idx="11535">
                  <c:v>-1.6153823726686773</c:v>
                </c:pt>
                <c:pt idx="11536">
                  <c:v>-1.6153823895885349</c:v>
                </c:pt>
                <c:pt idx="11537">
                  <c:v>-1.6153823726686773</c:v>
                </c:pt>
                <c:pt idx="11538">
                  <c:v>-1.6153823726686773</c:v>
                </c:pt>
                <c:pt idx="11539">
                  <c:v>-1.6153823895936508</c:v>
                </c:pt>
                <c:pt idx="11540">
                  <c:v>-1.6153823726686773</c:v>
                </c:pt>
                <c:pt idx="11541">
                  <c:v>-1.6153823726635614</c:v>
                </c:pt>
                <c:pt idx="11542">
                  <c:v>-1.6153823895936508</c:v>
                </c:pt>
                <c:pt idx="11543">
                  <c:v>-1.6153823726686773</c:v>
                </c:pt>
                <c:pt idx="11544">
                  <c:v>-1.6153823726686773</c:v>
                </c:pt>
                <c:pt idx="11545">
                  <c:v>-1.6153823895936508</c:v>
                </c:pt>
                <c:pt idx="11546">
                  <c:v>-1.6153823726635614</c:v>
                </c:pt>
                <c:pt idx="11547">
                  <c:v>-1.6153823726686773</c:v>
                </c:pt>
                <c:pt idx="11548">
                  <c:v>-1.6153823726686773</c:v>
                </c:pt>
                <c:pt idx="11549">
                  <c:v>-1.6153823895936508</c:v>
                </c:pt>
                <c:pt idx="11550">
                  <c:v>-1.6153823726686773</c:v>
                </c:pt>
                <c:pt idx="11551">
                  <c:v>-1.6153823726635614</c:v>
                </c:pt>
                <c:pt idx="11552">
                  <c:v>-1.6153823895936508</c:v>
                </c:pt>
                <c:pt idx="11553">
                  <c:v>-1.6153823726686773</c:v>
                </c:pt>
                <c:pt idx="11554">
                  <c:v>-1.5997375990971618</c:v>
                </c:pt>
                <c:pt idx="11555">
                  <c:v>-1.599737615863335</c:v>
                </c:pt>
                <c:pt idx="11556">
                  <c:v>-1.5997375990971618</c:v>
                </c:pt>
                <c:pt idx="11557">
                  <c:v>-1.5997375991022778</c:v>
                </c:pt>
                <c:pt idx="11558">
                  <c:v>-1.5997376158582191</c:v>
                </c:pt>
                <c:pt idx="11559">
                  <c:v>-1.5997375991022778</c:v>
                </c:pt>
                <c:pt idx="11560">
                  <c:v>-1.5997375990971618</c:v>
                </c:pt>
                <c:pt idx="11561">
                  <c:v>-1.5997375991022778</c:v>
                </c:pt>
                <c:pt idx="11562">
                  <c:v>-1.5997376158582191</c:v>
                </c:pt>
                <c:pt idx="11563">
                  <c:v>-1.5997375991022778</c:v>
                </c:pt>
                <c:pt idx="11564">
                  <c:v>-1.5997375990971618</c:v>
                </c:pt>
                <c:pt idx="11565">
                  <c:v>-1.599737615863335</c:v>
                </c:pt>
                <c:pt idx="11566">
                  <c:v>-1.5997375990971618</c:v>
                </c:pt>
                <c:pt idx="11567">
                  <c:v>-1.5997375991022778</c:v>
                </c:pt>
                <c:pt idx="11568">
                  <c:v>-1.5997376158582191</c:v>
                </c:pt>
                <c:pt idx="11569">
                  <c:v>-1.5997375990971618</c:v>
                </c:pt>
                <c:pt idx="11570">
                  <c:v>-1.5997375991022778</c:v>
                </c:pt>
                <c:pt idx="11571">
                  <c:v>-1.5997376158582191</c:v>
                </c:pt>
                <c:pt idx="11572">
                  <c:v>-1.5997375991022778</c:v>
                </c:pt>
                <c:pt idx="11573">
                  <c:v>-1.5997375990971618</c:v>
                </c:pt>
                <c:pt idx="11574">
                  <c:v>-1.599737615863335</c:v>
                </c:pt>
                <c:pt idx="11575">
                  <c:v>-1.5997375990971618</c:v>
                </c:pt>
                <c:pt idx="11576">
                  <c:v>-1.5997375991022778</c:v>
                </c:pt>
                <c:pt idx="11577">
                  <c:v>-1.5997375990971618</c:v>
                </c:pt>
                <c:pt idx="11578">
                  <c:v>-1.599737615863335</c:v>
                </c:pt>
                <c:pt idx="11579">
                  <c:v>-1.5997375990971618</c:v>
                </c:pt>
                <c:pt idx="11580">
                  <c:v>-1.5997375991022778</c:v>
                </c:pt>
                <c:pt idx="11581">
                  <c:v>-1.5997376158582191</c:v>
                </c:pt>
                <c:pt idx="11582">
                  <c:v>-1.5997375991022778</c:v>
                </c:pt>
                <c:pt idx="11583">
                  <c:v>-1.5997375990971618</c:v>
                </c:pt>
                <c:pt idx="11584">
                  <c:v>-1.5819915826173749</c:v>
                </c:pt>
                <c:pt idx="11585">
                  <c:v>-1.5819915660371338</c:v>
                </c:pt>
                <c:pt idx="11586">
                  <c:v>-1.5819915660422497</c:v>
                </c:pt>
                <c:pt idx="11587">
                  <c:v>-1.581991582612259</c:v>
                </c:pt>
                <c:pt idx="11588">
                  <c:v>-1.5819915660422497</c:v>
                </c:pt>
                <c:pt idx="11589">
                  <c:v>-1.5819915660371338</c:v>
                </c:pt>
                <c:pt idx="11590">
                  <c:v>-1.5819915826173749</c:v>
                </c:pt>
                <c:pt idx="11591">
                  <c:v>-1.5819915660371338</c:v>
                </c:pt>
                <c:pt idx="11592">
                  <c:v>-1.5819915660422497</c:v>
                </c:pt>
                <c:pt idx="11593">
                  <c:v>-1.5819915660371338</c:v>
                </c:pt>
                <c:pt idx="11594">
                  <c:v>-1.5819915826173749</c:v>
                </c:pt>
                <c:pt idx="11595">
                  <c:v>-1.5819915660371338</c:v>
                </c:pt>
                <c:pt idx="11596">
                  <c:v>-1.5819915660422497</c:v>
                </c:pt>
                <c:pt idx="11597">
                  <c:v>-1.581991582612259</c:v>
                </c:pt>
                <c:pt idx="11598">
                  <c:v>-1.5819915660422497</c:v>
                </c:pt>
                <c:pt idx="11599">
                  <c:v>-1.5819915660422497</c:v>
                </c:pt>
                <c:pt idx="11600">
                  <c:v>-1.581991582612259</c:v>
                </c:pt>
                <c:pt idx="11601">
                  <c:v>-1.5819915660422497</c:v>
                </c:pt>
                <c:pt idx="11602">
                  <c:v>-1.5819915660371338</c:v>
                </c:pt>
                <c:pt idx="11603">
                  <c:v>-1.5819915826173749</c:v>
                </c:pt>
                <c:pt idx="11604">
                  <c:v>-1.5819915660371338</c:v>
                </c:pt>
                <c:pt idx="11605">
                  <c:v>-1.5819915660422497</c:v>
                </c:pt>
                <c:pt idx="11606">
                  <c:v>-1.5819915660371338</c:v>
                </c:pt>
                <c:pt idx="11607">
                  <c:v>-1.5819915826173749</c:v>
                </c:pt>
                <c:pt idx="11608">
                  <c:v>-1.5819915660371338</c:v>
                </c:pt>
                <c:pt idx="11609">
                  <c:v>-1.5819915660422497</c:v>
                </c:pt>
                <c:pt idx="11610">
                  <c:v>-1.581991582612259</c:v>
                </c:pt>
                <c:pt idx="11611">
                  <c:v>-1.5819915660422497</c:v>
                </c:pt>
                <c:pt idx="11612">
                  <c:v>-1.5819915660371338</c:v>
                </c:pt>
                <c:pt idx="11613">
                  <c:v>-1.5819915826173749</c:v>
                </c:pt>
                <c:pt idx="11614">
                  <c:v>-1.5531636972045466</c:v>
                </c:pt>
                <c:pt idx="11615">
                  <c:v>-1.5531636972045466</c:v>
                </c:pt>
                <c:pt idx="11616">
                  <c:v>-1.5531637134827472</c:v>
                </c:pt>
                <c:pt idx="11617">
                  <c:v>-1.5531636972045466</c:v>
                </c:pt>
                <c:pt idx="11618">
                  <c:v>-1.5531636972045466</c:v>
                </c:pt>
                <c:pt idx="11619">
                  <c:v>-1.5531637134776313</c:v>
                </c:pt>
                <c:pt idx="11620">
                  <c:v>-1.5531636972045466</c:v>
                </c:pt>
                <c:pt idx="11621">
                  <c:v>-1.5531636972096625</c:v>
                </c:pt>
                <c:pt idx="11622">
                  <c:v>-1.5531636972045466</c:v>
                </c:pt>
                <c:pt idx="11623">
                  <c:v>-1.5531637134776313</c:v>
                </c:pt>
                <c:pt idx="11624">
                  <c:v>-1.5531636972045466</c:v>
                </c:pt>
                <c:pt idx="11625">
                  <c:v>-1.5531636972045466</c:v>
                </c:pt>
                <c:pt idx="11626">
                  <c:v>-1.5531637134827472</c:v>
                </c:pt>
                <c:pt idx="11627">
                  <c:v>-1.5531636972045466</c:v>
                </c:pt>
                <c:pt idx="11628">
                  <c:v>-1.5531636972045466</c:v>
                </c:pt>
                <c:pt idx="11629">
                  <c:v>-1.5531637134776313</c:v>
                </c:pt>
                <c:pt idx="11630">
                  <c:v>-1.5531636972045466</c:v>
                </c:pt>
                <c:pt idx="11631">
                  <c:v>-1.5531636972096625</c:v>
                </c:pt>
                <c:pt idx="11632">
                  <c:v>-1.5531637134776313</c:v>
                </c:pt>
                <c:pt idx="11633">
                  <c:v>-1.5531636972045466</c:v>
                </c:pt>
                <c:pt idx="11634">
                  <c:v>-1.5531636972045466</c:v>
                </c:pt>
                <c:pt idx="11635">
                  <c:v>-1.5531637134776313</c:v>
                </c:pt>
                <c:pt idx="11636">
                  <c:v>-1.5531636972096625</c:v>
                </c:pt>
                <c:pt idx="11637">
                  <c:v>-1.5531636972045466</c:v>
                </c:pt>
                <c:pt idx="11638">
                  <c:v>-1.5531636972045466</c:v>
                </c:pt>
                <c:pt idx="11639">
                  <c:v>-1.5531637134776313</c:v>
                </c:pt>
                <c:pt idx="11640">
                  <c:v>-1.5531636972045466</c:v>
                </c:pt>
                <c:pt idx="11641">
                  <c:v>-1.5531636972096625</c:v>
                </c:pt>
                <c:pt idx="11642">
                  <c:v>-1.5531637134776313</c:v>
                </c:pt>
                <c:pt idx="11643">
                  <c:v>-1.5531636972045466</c:v>
                </c:pt>
                <c:pt idx="11644">
                  <c:v>-1.5151066879933366</c:v>
                </c:pt>
                <c:pt idx="11645">
                  <c:v>-1.5151067038676835</c:v>
                </c:pt>
                <c:pt idx="11646">
                  <c:v>-1.5151066879882207</c:v>
                </c:pt>
                <c:pt idx="11647">
                  <c:v>-1.5151066879933366</c:v>
                </c:pt>
                <c:pt idx="11648">
                  <c:v>-1.5151067038676835</c:v>
                </c:pt>
                <c:pt idx="11649">
                  <c:v>-1.5151066879933366</c:v>
                </c:pt>
                <c:pt idx="11650">
                  <c:v>-1.5151066879882207</c:v>
                </c:pt>
                <c:pt idx="11651">
                  <c:v>-1.5151066879933366</c:v>
                </c:pt>
                <c:pt idx="11652">
                  <c:v>-1.5151067038676835</c:v>
                </c:pt>
                <c:pt idx="11653">
                  <c:v>-1.5151066879933366</c:v>
                </c:pt>
                <c:pt idx="11654">
                  <c:v>-1.5151066879882207</c:v>
                </c:pt>
                <c:pt idx="11655">
                  <c:v>-1.5151067038676835</c:v>
                </c:pt>
                <c:pt idx="11656">
                  <c:v>-1.5151066879933366</c:v>
                </c:pt>
                <c:pt idx="11657">
                  <c:v>-1.5151066879933366</c:v>
                </c:pt>
                <c:pt idx="11658">
                  <c:v>-1.5151067038676835</c:v>
                </c:pt>
                <c:pt idx="11659">
                  <c:v>-1.5151066879882207</c:v>
                </c:pt>
                <c:pt idx="11660">
                  <c:v>-1.5151066879933366</c:v>
                </c:pt>
                <c:pt idx="11661">
                  <c:v>-1.5151067038676835</c:v>
                </c:pt>
                <c:pt idx="11662">
                  <c:v>-1.5151066879933366</c:v>
                </c:pt>
                <c:pt idx="11663">
                  <c:v>-1.5151066879882207</c:v>
                </c:pt>
                <c:pt idx="11664">
                  <c:v>-1.5151067038676835</c:v>
                </c:pt>
                <c:pt idx="11665">
                  <c:v>-1.5151066879933366</c:v>
                </c:pt>
                <c:pt idx="11666">
                  <c:v>-1.5151066879933366</c:v>
                </c:pt>
                <c:pt idx="11667">
                  <c:v>-1.5151066879882207</c:v>
                </c:pt>
                <c:pt idx="11668">
                  <c:v>-1.5151067038676835</c:v>
                </c:pt>
                <c:pt idx="11669">
                  <c:v>-1.5151066879933366</c:v>
                </c:pt>
                <c:pt idx="11670">
                  <c:v>-1.5151066879933366</c:v>
                </c:pt>
                <c:pt idx="11671">
                  <c:v>-1.5151067038625676</c:v>
                </c:pt>
                <c:pt idx="11672">
                  <c:v>-1.5151066879933366</c:v>
                </c:pt>
                <c:pt idx="11673">
                  <c:v>-1.5151066879933366</c:v>
                </c:pt>
                <c:pt idx="11674">
                  <c:v>-1.4770904056078411</c:v>
                </c:pt>
                <c:pt idx="11675">
                  <c:v>-1.4770903901266894</c:v>
                </c:pt>
                <c:pt idx="11676">
                  <c:v>-1.4770903901318053</c:v>
                </c:pt>
                <c:pt idx="11677">
                  <c:v>-1.4770904056078411</c:v>
                </c:pt>
                <c:pt idx="11678">
                  <c:v>-1.4770903901266894</c:v>
                </c:pt>
                <c:pt idx="11679">
                  <c:v>-1.4770903901318053</c:v>
                </c:pt>
                <c:pt idx="11680">
                  <c:v>-1.4770904056027252</c:v>
                </c:pt>
                <c:pt idx="11681">
                  <c:v>-1.4770903901318053</c:v>
                </c:pt>
                <c:pt idx="11682">
                  <c:v>-1.4770903901318053</c:v>
                </c:pt>
                <c:pt idx="11683">
                  <c:v>-1.4770903901266894</c:v>
                </c:pt>
                <c:pt idx="11684">
                  <c:v>-1.4770904056078411</c:v>
                </c:pt>
                <c:pt idx="11685">
                  <c:v>-1.4770903901318053</c:v>
                </c:pt>
                <c:pt idx="11686">
                  <c:v>-1.4770903901266894</c:v>
                </c:pt>
                <c:pt idx="11687">
                  <c:v>-1.4770904056078411</c:v>
                </c:pt>
                <c:pt idx="11688">
                  <c:v>-1.4770903901266894</c:v>
                </c:pt>
                <c:pt idx="11689">
                  <c:v>-1.4770903901318053</c:v>
                </c:pt>
                <c:pt idx="11690">
                  <c:v>-1.4770904056078411</c:v>
                </c:pt>
                <c:pt idx="11691">
                  <c:v>-1.4770903901266894</c:v>
                </c:pt>
                <c:pt idx="11692">
                  <c:v>-1.4770903901318053</c:v>
                </c:pt>
                <c:pt idx="11693">
                  <c:v>-1.4770904056078411</c:v>
                </c:pt>
                <c:pt idx="11694">
                  <c:v>-1.4770903901266894</c:v>
                </c:pt>
                <c:pt idx="11695">
                  <c:v>-1.4770903901318053</c:v>
                </c:pt>
                <c:pt idx="11696">
                  <c:v>-1.4770903901318053</c:v>
                </c:pt>
                <c:pt idx="11697">
                  <c:v>-1.4770904056027252</c:v>
                </c:pt>
                <c:pt idx="11698">
                  <c:v>-1.4770903901318053</c:v>
                </c:pt>
                <c:pt idx="11699">
                  <c:v>-1.4770903901266894</c:v>
                </c:pt>
                <c:pt idx="11700">
                  <c:v>-1.4770904056078411</c:v>
                </c:pt>
                <c:pt idx="11701">
                  <c:v>-1.4770903901318053</c:v>
                </c:pt>
                <c:pt idx="11702">
                  <c:v>-1.4770903901266894</c:v>
                </c:pt>
                <c:pt idx="11703">
                  <c:v>-1.4770904056078411</c:v>
                </c:pt>
                <c:pt idx="11704">
                  <c:v>-1.4451918472620331</c:v>
                </c:pt>
                <c:pt idx="11705">
                  <c:v>-1.4451918472620331</c:v>
                </c:pt>
                <c:pt idx="11706">
                  <c:v>-1.445191862403856</c:v>
                </c:pt>
                <c:pt idx="11707">
                  <c:v>-1.4451918472620331</c:v>
                </c:pt>
                <c:pt idx="11708">
                  <c:v>-1.4451918472620331</c:v>
                </c:pt>
                <c:pt idx="11709">
                  <c:v>-1.445191862403856</c:v>
                </c:pt>
                <c:pt idx="11710">
                  <c:v>-1.4451918472620331</c:v>
                </c:pt>
                <c:pt idx="11711">
                  <c:v>-1.4451918472620331</c:v>
                </c:pt>
                <c:pt idx="11712">
                  <c:v>-1.4451918472620331</c:v>
                </c:pt>
                <c:pt idx="11713">
                  <c:v>-1.445191862403856</c:v>
                </c:pt>
                <c:pt idx="11714">
                  <c:v>-1.4451918472620331</c:v>
                </c:pt>
                <c:pt idx="11715">
                  <c:v>-1.4451918472620331</c:v>
                </c:pt>
                <c:pt idx="11716">
                  <c:v>-1.445191862403856</c:v>
                </c:pt>
                <c:pt idx="11717">
                  <c:v>-1.4451918472620331</c:v>
                </c:pt>
                <c:pt idx="11718">
                  <c:v>-1.445191847267149</c:v>
                </c:pt>
                <c:pt idx="11719">
                  <c:v>-1.445191862403856</c:v>
                </c:pt>
                <c:pt idx="11720">
                  <c:v>-1.4451918472620331</c:v>
                </c:pt>
                <c:pt idx="11721">
                  <c:v>-1.4451918472620331</c:v>
                </c:pt>
                <c:pt idx="11722">
                  <c:v>-1.445191862403856</c:v>
                </c:pt>
                <c:pt idx="11723">
                  <c:v>-1.4451918472620331</c:v>
                </c:pt>
                <c:pt idx="11724">
                  <c:v>-1.4451918472620331</c:v>
                </c:pt>
                <c:pt idx="11725">
                  <c:v>-1.445191862403856</c:v>
                </c:pt>
                <c:pt idx="11726">
                  <c:v>-1.4451918472620331</c:v>
                </c:pt>
                <c:pt idx="11727">
                  <c:v>-1.4451918472620331</c:v>
                </c:pt>
                <c:pt idx="11728">
                  <c:v>-1.4451918472620331</c:v>
                </c:pt>
                <c:pt idx="11729">
                  <c:v>-1.445191862403856</c:v>
                </c:pt>
                <c:pt idx="11730">
                  <c:v>-1.4451918472620331</c:v>
                </c:pt>
                <c:pt idx="11731">
                  <c:v>-1.4451918472620331</c:v>
                </c:pt>
                <c:pt idx="11732">
                  <c:v>-1.445191862403856</c:v>
                </c:pt>
                <c:pt idx="11733">
                  <c:v>-1.4451918472620331</c:v>
                </c:pt>
                <c:pt idx="11734">
                  <c:v>-1.423271571112759</c:v>
                </c:pt>
                <c:pt idx="11735">
                  <c:v>-1.4232715860300307</c:v>
                </c:pt>
                <c:pt idx="11736">
                  <c:v>-1.423271571112759</c:v>
                </c:pt>
                <c:pt idx="11737">
                  <c:v>-1.4232715711178749</c:v>
                </c:pt>
                <c:pt idx="11738">
                  <c:v>-1.4232715860249148</c:v>
                </c:pt>
                <c:pt idx="11739">
                  <c:v>-1.4232715711178749</c:v>
                </c:pt>
                <c:pt idx="11740">
                  <c:v>-1.423271571112759</c:v>
                </c:pt>
                <c:pt idx="11741">
                  <c:v>-1.4232715711178749</c:v>
                </c:pt>
                <c:pt idx="11742">
                  <c:v>-1.4232715860249148</c:v>
                </c:pt>
                <c:pt idx="11743">
                  <c:v>-1.4232715711178749</c:v>
                </c:pt>
                <c:pt idx="11744">
                  <c:v>-1.423271571112759</c:v>
                </c:pt>
                <c:pt idx="11745">
                  <c:v>-1.4232715860300307</c:v>
                </c:pt>
                <c:pt idx="11746">
                  <c:v>-1.423271571112759</c:v>
                </c:pt>
                <c:pt idx="11747">
                  <c:v>-1.4232715711178749</c:v>
                </c:pt>
                <c:pt idx="11748">
                  <c:v>-1.4232715860249148</c:v>
                </c:pt>
                <c:pt idx="11749">
                  <c:v>-1.423271571112759</c:v>
                </c:pt>
                <c:pt idx="11750">
                  <c:v>-1.4232715711178749</c:v>
                </c:pt>
                <c:pt idx="11751">
                  <c:v>-1.4232715860249148</c:v>
                </c:pt>
                <c:pt idx="11752">
                  <c:v>-1.4232715711178749</c:v>
                </c:pt>
                <c:pt idx="11753">
                  <c:v>-1.423271571112759</c:v>
                </c:pt>
                <c:pt idx="11754">
                  <c:v>-1.4232715860300307</c:v>
                </c:pt>
                <c:pt idx="11755">
                  <c:v>-1.423271571112759</c:v>
                </c:pt>
                <c:pt idx="11756">
                  <c:v>-1.4232715711178749</c:v>
                </c:pt>
                <c:pt idx="11757">
                  <c:v>-1.423271571112759</c:v>
                </c:pt>
                <c:pt idx="11758">
                  <c:v>-1.4232715860300307</c:v>
                </c:pt>
                <c:pt idx="11759">
                  <c:v>-1.423271571112759</c:v>
                </c:pt>
                <c:pt idx="11760">
                  <c:v>-1.4232715711178749</c:v>
                </c:pt>
                <c:pt idx="11761">
                  <c:v>-1.4232715860249148</c:v>
                </c:pt>
                <c:pt idx="11762">
                  <c:v>-1.4232715711178749</c:v>
                </c:pt>
                <c:pt idx="11763">
                  <c:v>-1.423271571112759</c:v>
                </c:pt>
                <c:pt idx="11764">
                  <c:v>-1.411268355861194</c:v>
                </c:pt>
                <c:pt idx="11765">
                  <c:v>-1.4112683410696847</c:v>
                </c:pt>
                <c:pt idx="11766">
                  <c:v>-1.4112683410748006</c:v>
                </c:pt>
                <c:pt idx="11767">
                  <c:v>-1.4112683558560781</c:v>
                </c:pt>
                <c:pt idx="11768">
                  <c:v>-1.4112683410748006</c:v>
                </c:pt>
                <c:pt idx="11769">
                  <c:v>-1.4112683410696847</c:v>
                </c:pt>
                <c:pt idx="11770">
                  <c:v>-1.411268355861194</c:v>
                </c:pt>
                <c:pt idx="11771">
                  <c:v>-1.4112683410696847</c:v>
                </c:pt>
                <c:pt idx="11772">
                  <c:v>-1.4112683410748006</c:v>
                </c:pt>
                <c:pt idx="11773">
                  <c:v>-1.4112683410696847</c:v>
                </c:pt>
                <c:pt idx="11774">
                  <c:v>-1.411268355861194</c:v>
                </c:pt>
                <c:pt idx="11775">
                  <c:v>-1.4112683410696847</c:v>
                </c:pt>
                <c:pt idx="11776">
                  <c:v>-1.4112683410748006</c:v>
                </c:pt>
                <c:pt idx="11777">
                  <c:v>-1.4112683558560781</c:v>
                </c:pt>
                <c:pt idx="11778">
                  <c:v>-1.4112683410748006</c:v>
                </c:pt>
                <c:pt idx="11779">
                  <c:v>-1.4112683410748006</c:v>
                </c:pt>
                <c:pt idx="11780">
                  <c:v>-1.4112683558560781</c:v>
                </c:pt>
                <c:pt idx="11781">
                  <c:v>-1.4112683410748006</c:v>
                </c:pt>
                <c:pt idx="11782">
                  <c:v>-1.4112683410696847</c:v>
                </c:pt>
                <c:pt idx="11783">
                  <c:v>-1.411268355861194</c:v>
                </c:pt>
                <c:pt idx="11784">
                  <c:v>-1.4112683410696847</c:v>
                </c:pt>
                <c:pt idx="11785">
                  <c:v>-1.4112683410748006</c:v>
                </c:pt>
                <c:pt idx="11786">
                  <c:v>-1.4112683410696847</c:v>
                </c:pt>
                <c:pt idx="11787">
                  <c:v>-1.411268355861194</c:v>
                </c:pt>
                <c:pt idx="11788">
                  <c:v>-1.4112683410696847</c:v>
                </c:pt>
                <c:pt idx="11789">
                  <c:v>-1.4112683410748006</c:v>
                </c:pt>
                <c:pt idx="11790">
                  <c:v>-1.4112683558560781</c:v>
                </c:pt>
                <c:pt idx="11791">
                  <c:v>-1.4112683410748006</c:v>
                </c:pt>
                <c:pt idx="11792">
                  <c:v>-1.4112683410696847</c:v>
                </c:pt>
                <c:pt idx="11793">
                  <c:v>-1.411268355861194</c:v>
                </c:pt>
                <c:pt idx="11794">
                  <c:v>-1.4057258379068605</c:v>
                </c:pt>
                <c:pt idx="11795">
                  <c:v>-1.4057258379119764</c:v>
                </c:pt>
                <c:pt idx="11796">
                  <c:v>-1.4057258526351828</c:v>
                </c:pt>
                <c:pt idx="11797">
                  <c:v>-1.4057258379068605</c:v>
                </c:pt>
                <c:pt idx="11798">
                  <c:v>-1.4057258379119764</c:v>
                </c:pt>
                <c:pt idx="11799">
                  <c:v>-1.4057258526351828</c:v>
                </c:pt>
                <c:pt idx="11800">
                  <c:v>-1.4057258379119764</c:v>
                </c:pt>
                <c:pt idx="11801">
                  <c:v>-1.4057258379068605</c:v>
                </c:pt>
                <c:pt idx="11802">
                  <c:v>-1.4057258379068605</c:v>
                </c:pt>
                <c:pt idx="11803">
                  <c:v>-1.4057258526402987</c:v>
                </c:pt>
                <c:pt idx="11804">
                  <c:v>-1.4057258379068605</c:v>
                </c:pt>
                <c:pt idx="11805">
                  <c:v>-1.4057258379068605</c:v>
                </c:pt>
                <c:pt idx="11806">
                  <c:v>-1.4057258526402987</c:v>
                </c:pt>
                <c:pt idx="11807">
                  <c:v>-1.4057258379068605</c:v>
                </c:pt>
                <c:pt idx="11808">
                  <c:v>-1.4057258379068605</c:v>
                </c:pt>
                <c:pt idx="11809">
                  <c:v>-1.4057258526402987</c:v>
                </c:pt>
                <c:pt idx="11810">
                  <c:v>-1.4057258379068605</c:v>
                </c:pt>
                <c:pt idx="11811">
                  <c:v>-1.4057258379119764</c:v>
                </c:pt>
                <c:pt idx="11812">
                  <c:v>-1.4057258526351828</c:v>
                </c:pt>
                <c:pt idx="11813">
                  <c:v>-1.4057258379068605</c:v>
                </c:pt>
                <c:pt idx="11814">
                  <c:v>-1.4057258379119764</c:v>
                </c:pt>
                <c:pt idx="11815">
                  <c:v>-1.4057258526351828</c:v>
                </c:pt>
                <c:pt idx="11816">
                  <c:v>-1.4057258379068605</c:v>
                </c:pt>
                <c:pt idx="11817">
                  <c:v>-1.4057258379119764</c:v>
                </c:pt>
                <c:pt idx="11818">
                  <c:v>-1.4057258379068605</c:v>
                </c:pt>
                <c:pt idx="11819">
                  <c:v>-1.4057258526402987</c:v>
                </c:pt>
                <c:pt idx="11820">
                  <c:v>-1.4057258379068605</c:v>
                </c:pt>
                <c:pt idx="11821">
                  <c:v>-1.4057258379068605</c:v>
                </c:pt>
                <c:pt idx="11822">
                  <c:v>-1.4057258526402987</c:v>
                </c:pt>
                <c:pt idx="11823">
                  <c:v>-1.4057258379068605</c:v>
                </c:pt>
                <c:pt idx="11824">
                  <c:v>-1.4087783522930417</c:v>
                </c:pt>
                <c:pt idx="11825">
                  <c:v>-1.4087783670482306</c:v>
                </c:pt>
                <c:pt idx="11826">
                  <c:v>-1.4087783522930417</c:v>
                </c:pt>
                <c:pt idx="11827">
                  <c:v>-1.4087783522930417</c:v>
                </c:pt>
                <c:pt idx="11828">
                  <c:v>-1.4087783670482306</c:v>
                </c:pt>
                <c:pt idx="11829">
                  <c:v>-1.4087783522930417</c:v>
                </c:pt>
                <c:pt idx="11830">
                  <c:v>-1.4087783522930417</c:v>
                </c:pt>
                <c:pt idx="11831">
                  <c:v>-1.4087783522879258</c:v>
                </c:pt>
                <c:pt idx="11832">
                  <c:v>-1.4087783670533465</c:v>
                </c:pt>
                <c:pt idx="11833">
                  <c:v>-1.4087783522930417</c:v>
                </c:pt>
                <c:pt idx="11834">
                  <c:v>-1.4087783522879258</c:v>
                </c:pt>
                <c:pt idx="11835">
                  <c:v>-1.4087783670533465</c:v>
                </c:pt>
                <c:pt idx="11836">
                  <c:v>-1.4087783522930417</c:v>
                </c:pt>
                <c:pt idx="11837">
                  <c:v>-1.4087783522879258</c:v>
                </c:pt>
                <c:pt idx="11838">
                  <c:v>-1.4087783670533465</c:v>
                </c:pt>
                <c:pt idx="11839">
                  <c:v>-1.4087783522930417</c:v>
                </c:pt>
                <c:pt idx="11840">
                  <c:v>-1.4087783522879258</c:v>
                </c:pt>
                <c:pt idx="11841">
                  <c:v>-1.4087783670533465</c:v>
                </c:pt>
                <c:pt idx="11842">
                  <c:v>-1.4087783522930417</c:v>
                </c:pt>
                <c:pt idx="11843">
                  <c:v>-1.4087783522879258</c:v>
                </c:pt>
                <c:pt idx="11844">
                  <c:v>-1.4087783670533465</c:v>
                </c:pt>
                <c:pt idx="11845">
                  <c:v>-1.4087783522930417</c:v>
                </c:pt>
                <c:pt idx="11846">
                  <c:v>-1.4087783522879258</c:v>
                </c:pt>
                <c:pt idx="11847">
                  <c:v>-1.4087783522930417</c:v>
                </c:pt>
                <c:pt idx="11848">
                  <c:v>-1.4087783670533465</c:v>
                </c:pt>
                <c:pt idx="11849">
                  <c:v>-1.4087783522879258</c:v>
                </c:pt>
                <c:pt idx="11850">
                  <c:v>-1.4087783522930417</c:v>
                </c:pt>
                <c:pt idx="11851">
                  <c:v>-1.4087783670533465</c:v>
                </c:pt>
                <c:pt idx="11852">
                  <c:v>-1.4087783522879258</c:v>
                </c:pt>
                <c:pt idx="11853">
                  <c:v>-1.4087783522930417</c:v>
                </c:pt>
                <c:pt idx="11854">
                  <c:v>-1.4201918137740834</c:v>
                </c:pt>
                <c:pt idx="11855">
                  <c:v>-1.4201917988941957</c:v>
                </c:pt>
                <c:pt idx="11856">
                  <c:v>-1.4201917988941957</c:v>
                </c:pt>
                <c:pt idx="11857">
                  <c:v>-1.4201918137740834</c:v>
                </c:pt>
                <c:pt idx="11858">
                  <c:v>-1.4201917988993116</c:v>
                </c:pt>
                <c:pt idx="11859">
                  <c:v>-1.4201917988941957</c:v>
                </c:pt>
                <c:pt idx="11860">
                  <c:v>-1.4201918137740834</c:v>
                </c:pt>
                <c:pt idx="11861">
                  <c:v>-1.4201917988941957</c:v>
                </c:pt>
                <c:pt idx="11862">
                  <c:v>-1.4201917988941957</c:v>
                </c:pt>
                <c:pt idx="11863">
                  <c:v>-1.4201917988941957</c:v>
                </c:pt>
                <c:pt idx="11864">
                  <c:v>-1.4201918137740834</c:v>
                </c:pt>
                <c:pt idx="11865">
                  <c:v>-1.4201917988941957</c:v>
                </c:pt>
                <c:pt idx="11866">
                  <c:v>-1.4201917988941957</c:v>
                </c:pt>
                <c:pt idx="11867">
                  <c:v>-1.4201918137740834</c:v>
                </c:pt>
                <c:pt idx="11868">
                  <c:v>-1.4201917988941957</c:v>
                </c:pt>
                <c:pt idx="11869">
                  <c:v>-1.4201917988993116</c:v>
                </c:pt>
                <c:pt idx="11870">
                  <c:v>-1.4201918137740834</c:v>
                </c:pt>
                <c:pt idx="11871">
                  <c:v>-1.4201917988941957</c:v>
                </c:pt>
                <c:pt idx="11872">
                  <c:v>-1.4201917988941957</c:v>
                </c:pt>
                <c:pt idx="11873">
                  <c:v>-1.4201918137740834</c:v>
                </c:pt>
                <c:pt idx="11874">
                  <c:v>-1.4201917988941957</c:v>
                </c:pt>
                <c:pt idx="11875">
                  <c:v>-1.4201917988941957</c:v>
                </c:pt>
                <c:pt idx="11876">
                  <c:v>-1.4201917988941957</c:v>
                </c:pt>
                <c:pt idx="11877">
                  <c:v>-1.4201918137740834</c:v>
                </c:pt>
                <c:pt idx="11878">
                  <c:v>-1.4201917988993116</c:v>
                </c:pt>
                <c:pt idx="11879">
                  <c:v>-1.4201917988941957</c:v>
                </c:pt>
                <c:pt idx="11880">
                  <c:v>-1.4201918137740834</c:v>
                </c:pt>
                <c:pt idx="11881">
                  <c:v>-1.4201917988941957</c:v>
                </c:pt>
                <c:pt idx="11882">
                  <c:v>-1.4201917988941957</c:v>
                </c:pt>
                <c:pt idx="11883">
                  <c:v>-1.4201918137740834</c:v>
                </c:pt>
                <c:pt idx="11884">
                  <c:v>-1.4318196635715443</c:v>
                </c:pt>
                <c:pt idx="11885">
                  <c:v>-1.4318196635766602</c:v>
                </c:pt>
                <c:pt idx="11886">
                  <c:v>-1.4318196785732615</c:v>
                </c:pt>
                <c:pt idx="11887">
                  <c:v>-1.4318196635715443</c:v>
                </c:pt>
                <c:pt idx="11888">
                  <c:v>-1.4318196635766602</c:v>
                </c:pt>
                <c:pt idx="11889">
                  <c:v>-1.4318196785732615</c:v>
                </c:pt>
                <c:pt idx="11890">
                  <c:v>-1.4318196635715443</c:v>
                </c:pt>
                <c:pt idx="11891">
                  <c:v>-1.4318196635766602</c:v>
                </c:pt>
                <c:pt idx="11892">
                  <c:v>-1.4318196635715443</c:v>
                </c:pt>
                <c:pt idx="11893">
                  <c:v>-1.4318196785732615</c:v>
                </c:pt>
                <c:pt idx="11894">
                  <c:v>-1.4318196635766602</c:v>
                </c:pt>
                <c:pt idx="11895">
                  <c:v>-1.4318196635715443</c:v>
                </c:pt>
                <c:pt idx="11896">
                  <c:v>-1.4318196785732615</c:v>
                </c:pt>
                <c:pt idx="11897">
                  <c:v>-1.4318196635766602</c:v>
                </c:pt>
                <c:pt idx="11898">
                  <c:v>-1.4318196635715443</c:v>
                </c:pt>
                <c:pt idx="11899">
                  <c:v>-1.4318196785732615</c:v>
                </c:pt>
                <c:pt idx="11900">
                  <c:v>-1.4318196635766602</c:v>
                </c:pt>
                <c:pt idx="11901">
                  <c:v>-1.4318196635715443</c:v>
                </c:pt>
                <c:pt idx="11902">
                  <c:v>-1.4318196785732615</c:v>
                </c:pt>
                <c:pt idx="11903">
                  <c:v>-1.4318196635766602</c:v>
                </c:pt>
                <c:pt idx="11904">
                  <c:v>-1.4318196635715443</c:v>
                </c:pt>
                <c:pt idx="11905">
                  <c:v>-1.4318196785732615</c:v>
                </c:pt>
                <c:pt idx="11906">
                  <c:v>-1.4318196635766602</c:v>
                </c:pt>
                <c:pt idx="11907">
                  <c:v>-1.4318196635715443</c:v>
                </c:pt>
                <c:pt idx="11908">
                  <c:v>-1.4318196635715443</c:v>
                </c:pt>
                <c:pt idx="11909">
                  <c:v>-1.4318196785783774</c:v>
                </c:pt>
                <c:pt idx="11910">
                  <c:v>-1.4318196635715443</c:v>
                </c:pt>
                <c:pt idx="11911">
                  <c:v>-1.4318196635715443</c:v>
                </c:pt>
                <c:pt idx="11912">
                  <c:v>-1.4318196785783774</c:v>
                </c:pt>
                <c:pt idx="11913">
                  <c:v>-1.4318196635715443</c:v>
                </c:pt>
                <c:pt idx="11914">
                  <c:v>-1.436398710627097</c:v>
                </c:pt>
                <c:pt idx="11915">
                  <c:v>-1.4363987256819066</c:v>
                </c:pt>
                <c:pt idx="11916">
                  <c:v>-1.436398710627097</c:v>
                </c:pt>
                <c:pt idx="11917">
                  <c:v>-1.436398710627097</c:v>
                </c:pt>
                <c:pt idx="11918">
                  <c:v>-1.4363987256819066</c:v>
                </c:pt>
                <c:pt idx="11919">
                  <c:v>-1.436398710627097</c:v>
                </c:pt>
                <c:pt idx="11920">
                  <c:v>-1.436398710627097</c:v>
                </c:pt>
                <c:pt idx="11921">
                  <c:v>-1.4363987106322129</c:v>
                </c:pt>
                <c:pt idx="11922">
                  <c:v>-1.4363987256767907</c:v>
                </c:pt>
                <c:pt idx="11923">
                  <c:v>-1.436398710627097</c:v>
                </c:pt>
                <c:pt idx="11924">
                  <c:v>-1.4363987106322129</c:v>
                </c:pt>
                <c:pt idx="11925">
                  <c:v>-1.4363987256767907</c:v>
                </c:pt>
                <c:pt idx="11926">
                  <c:v>-1.436398710627097</c:v>
                </c:pt>
                <c:pt idx="11927">
                  <c:v>-1.4363987106322129</c:v>
                </c:pt>
                <c:pt idx="11928">
                  <c:v>-1.4363987256767907</c:v>
                </c:pt>
                <c:pt idx="11929">
                  <c:v>-1.436398710627097</c:v>
                </c:pt>
                <c:pt idx="11930">
                  <c:v>-1.4363987106322129</c:v>
                </c:pt>
                <c:pt idx="11931">
                  <c:v>-1.4363987256767907</c:v>
                </c:pt>
                <c:pt idx="11932">
                  <c:v>-1.436398710627097</c:v>
                </c:pt>
                <c:pt idx="11933">
                  <c:v>-1.4363987106322129</c:v>
                </c:pt>
                <c:pt idx="11934">
                  <c:v>-1.4363987256767907</c:v>
                </c:pt>
                <c:pt idx="11935">
                  <c:v>-1.436398710627097</c:v>
                </c:pt>
                <c:pt idx="11936">
                  <c:v>-1.4363987106322129</c:v>
                </c:pt>
                <c:pt idx="11937">
                  <c:v>-1.436398710627097</c:v>
                </c:pt>
                <c:pt idx="11938">
                  <c:v>-1.4363987256767907</c:v>
                </c:pt>
                <c:pt idx="11939">
                  <c:v>-1.4363987106322129</c:v>
                </c:pt>
                <c:pt idx="11940">
                  <c:v>-1.436398710627097</c:v>
                </c:pt>
                <c:pt idx="11941">
                  <c:v>-1.4363987256767907</c:v>
                </c:pt>
                <c:pt idx="11942">
                  <c:v>-1.4363987106322129</c:v>
                </c:pt>
                <c:pt idx="11943">
                  <c:v>-1.436398710627097</c:v>
                </c:pt>
                <c:pt idx="11944">
                  <c:v>-1.4307092864848836</c:v>
                </c:pt>
                <c:pt idx="11945">
                  <c:v>-1.4307092714948002</c:v>
                </c:pt>
                <c:pt idx="11946">
                  <c:v>-1.4307092714948002</c:v>
                </c:pt>
                <c:pt idx="11947">
                  <c:v>-1.4307092864848836</c:v>
                </c:pt>
                <c:pt idx="11948">
                  <c:v>-1.4307092714948002</c:v>
                </c:pt>
                <c:pt idx="11949">
                  <c:v>-1.4307092714948002</c:v>
                </c:pt>
                <c:pt idx="11950">
                  <c:v>-1.4307092864848836</c:v>
                </c:pt>
                <c:pt idx="11951">
                  <c:v>-1.4307092714896843</c:v>
                </c:pt>
                <c:pt idx="11952">
                  <c:v>-1.4307092714948002</c:v>
                </c:pt>
                <c:pt idx="11953">
                  <c:v>-1.4307092714948002</c:v>
                </c:pt>
                <c:pt idx="11954">
                  <c:v>-1.4307092864848836</c:v>
                </c:pt>
                <c:pt idx="11955">
                  <c:v>-1.4307092714948002</c:v>
                </c:pt>
                <c:pt idx="11956">
                  <c:v>-1.4307092714948002</c:v>
                </c:pt>
                <c:pt idx="11957">
                  <c:v>-1.4307092864848836</c:v>
                </c:pt>
                <c:pt idx="11958">
                  <c:v>-1.4307092714948002</c:v>
                </c:pt>
                <c:pt idx="11959">
                  <c:v>-1.4307092714948002</c:v>
                </c:pt>
                <c:pt idx="11960">
                  <c:v>-1.4307092864848836</c:v>
                </c:pt>
                <c:pt idx="11961">
                  <c:v>-1.4307092714948002</c:v>
                </c:pt>
                <c:pt idx="11962">
                  <c:v>-1.4307092714948002</c:v>
                </c:pt>
                <c:pt idx="11963">
                  <c:v>-1.4307092864848836</c:v>
                </c:pt>
                <c:pt idx="11964">
                  <c:v>-1.4307092714948002</c:v>
                </c:pt>
                <c:pt idx="11965">
                  <c:v>-1.4307092714948002</c:v>
                </c:pt>
                <c:pt idx="11966">
                  <c:v>-1.4307092714896843</c:v>
                </c:pt>
                <c:pt idx="11967">
                  <c:v>-1.4307092864848836</c:v>
                </c:pt>
                <c:pt idx="11968">
                  <c:v>-1.4307092714948002</c:v>
                </c:pt>
                <c:pt idx="11969">
                  <c:v>-1.4307092714948002</c:v>
                </c:pt>
                <c:pt idx="11970">
                  <c:v>-1.4307092864848836</c:v>
                </c:pt>
                <c:pt idx="11971">
                  <c:v>-1.4307092714948002</c:v>
                </c:pt>
                <c:pt idx="11972">
                  <c:v>-1.4307092714948002</c:v>
                </c:pt>
                <c:pt idx="11973">
                  <c:v>-1.4307092864848836</c:v>
                </c:pt>
                <c:pt idx="11974">
                  <c:v>-1.4121685471178924</c:v>
                </c:pt>
                <c:pt idx="11975">
                  <c:v>-1.4121685471127765</c:v>
                </c:pt>
                <c:pt idx="11976">
                  <c:v>-1.4121685619137176</c:v>
                </c:pt>
                <c:pt idx="11977">
                  <c:v>-1.4121685471127765</c:v>
                </c:pt>
                <c:pt idx="11978">
                  <c:v>-1.4121685471178924</c:v>
                </c:pt>
                <c:pt idx="11979">
                  <c:v>-1.4121685619086017</c:v>
                </c:pt>
                <c:pt idx="11980">
                  <c:v>-1.4121685471178924</c:v>
                </c:pt>
                <c:pt idx="11981">
                  <c:v>-1.4121685471127765</c:v>
                </c:pt>
                <c:pt idx="11982">
                  <c:v>-1.4121685471178924</c:v>
                </c:pt>
                <c:pt idx="11983">
                  <c:v>-1.4121685619086017</c:v>
                </c:pt>
                <c:pt idx="11984">
                  <c:v>-1.4121685471178924</c:v>
                </c:pt>
                <c:pt idx="11985">
                  <c:v>-1.4121685471127765</c:v>
                </c:pt>
                <c:pt idx="11986">
                  <c:v>-1.4121685619137176</c:v>
                </c:pt>
                <c:pt idx="11987">
                  <c:v>-1.4121685471127765</c:v>
                </c:pt>
                <c:pt idx="11988">
                  <c:v>-1.4121685471178924</c:v>
                </c:pt>
                <c:pt idx="11989">
                  <c:v>-1.4121685619137176</c:v>
                </c:pt>
                <c:pt idx="11990">
                  <c:v>-1.4121685471127765</c:v>
                </c:pt>
                <c:pt idx="11991">
                  <c:v>-1.4121685471178924</c:v>
                </c:pt>
                <c:pt idx="11992">
                  <c:v>-1.4121685619086017</c:v>
                </c:pt>
                <c:pt idx="11993">
                  <c:v>-1.4121685471178924</c:v>
                </c:pt>
                <c:pt idx="11994">
                  <c:v>-1.4121685471127765</c:v>
                </c:pt>
                <c:pt idx="11995">
                  <c:v>-1.4121685619137176</c:v>
                </c:pt>
                <c:pt idx="11996">
                  <c:v>-1.4121685471127765</c:v>
                </c:pt>
                <c:pt idx="11997">
                  <c:v>-1.4121685471178924</c:v>
                </c:pt>
                <c:pt idx="11998">
                  <c:v>-1.4121685471127765</c:v>
                </c:pt>
                <c:pt idx="11999">
                  <c:v>-1.4121685619137176</c:v>
                </c:pt>
                <c:pt idx="12000">
                  <c:v>-1.4121685471127765</c:v>
                </c:pt>
                <c:pt idx="12001">
                  <c:v>-1.4121685471178924</c:v>
                </c:pt>
                <c:pt idx="12002">
                  <c:v>-1.4121685619086017</c:v>
                </c:pt>
                <c:pt idx="12003">
                  <c:v>-1.4121685471178924</c:v>
                </c:pt>
                <c:pt idx="12004">
                  <c:v>-1.3828105052871316</c:v>
                </c:pt>
                <c:pt idx="12005">
                  <c:v>-1.3828105197753615</c:v>
                </c:pt>
                <c:pt idx="12006">
                  <c:v>-1.3828105052922475</c:v>
                </c:pt>
                <c:pt idx="12007">
                  <c:v>-1.3828105052871316</c:v>
                </c:pt>
                <c:pt idx="12008">
                  <c:v>-1.3828105197753615</c:v>
                </c:pt>
                <c:pt idx="12009">
                  <c:v>-1.3828105052871316</c:v>
                </c:pt>
                <c:pt idx="12010">
                  <c:v>-1.3828105052922475</c:v>
                </c:pt>
                <c:pt idx="12011">
                  <c:v>-1.3828105052871316</c:v>
                </c:pt>
                <c:pt idx="12012">
                  <c:v>-1.3828105197753615</c:v>
                </c:pt>
                <c:pt idx="12013">
                  <c:v>-1.3828105052871316</c:v>
                </c:pt>
                <c:pt idx="12014">
                  <c:v>-1.3828105052922475</c:v>
                </c:pt>
                <c:pt idx="12015">
                  <c:v>-1.3828105197753615</c:v>
                </c:pt>
                <c:pt idx="12016">
                  <c:v>-1.3828105052871316</c:v>
                </c:pt>
                <c:pt idx="12017">
                  <c:v>-1.3828105052871316</c:v>
                </c:pt>
                <c:pt idx="12018">
                  <c:v>-1.3828105197804774</c:v>
                </c:pt>
                <c:pt idx="12019">
                  <c:v>-1.3828105052871316</c:v>
                </c:pt>
                <c:pt idx="12020">
                  <c:v>-1.3828105052871316</c:v>
                </c:pt>
                <c:pt idx="12021">
                  <c:v>-1.3828105197753615</c:v>
                </c:pt>
                <c:pt idx="12022">
                  <c:v>-1.3828105052871316</c:v>
                </c:pt>
                <c:pt idx="12023">
                  <c:v>-1.3828105052922475</c:v>
                </c:pt>
                <c:pt idx="12024">
                  <c:v>-1.3828105197753615</c:v>
                </c:pt>
                <c:pt idx="12025">
                  <c:v>-1.3828105052871316</c:v>
                </c:pt>
                <c:pt idx="12026">
                  <c:v>-1.3828105052871316</c:v>
                </c:pt>
                <c:pt idx="12027">
                  <c:v>-1.3828105052922475</c:v>
                </c:pt>
                <c:pt idx="12028">
                  <c:v>-1.3828105197753615</c:v>
                </c:pt>
                <c:pt idx="12029">
                  <c:v>-1.3828105052871316</c:v>
                </c:pt>
                <c:pt idx="12030">
                  <c:v>-1.3828105052871316</c:v>
                </c:pt>
                <c:pt idx="12031">
                  <c:v>-1.3828105197804774</c:v>
                </c:pt>
                <c:pt idx="12032">
                  <c:v>-1.3828105052871316</c:v>
                </c:pt>
                <c:pt idx="12033">
                  <c:v>-1.3828105052871316</c:v>
                </c:pt>
                <c:pt idx="12034">
                  <c:v>-1.3481653500067889</c:v>
                </c:pt>
                <c:pt idx="12035">
                  <c:v>-1.3481653358815497</c:v>
                </c:pt>
                <c:pt idx="12036">
                  <c:v>-1.3481653358815497</c:v>
                </c:pt>
                <c:pt idx="12037">
                  <c:v>-1.3481653500067889</c:v>
                </c:pt>
                <c:pt idx="12038">
                  <c:v>-1.3481653358815497</c:v>
                </c:pt>
                <c:pt idx="12039">
                  <c:v>-1.3481653358815497</c:v>
                </c:pt>
                <c:pt idx="12040">
                  <c:v>-1.3481653500067889</c:v>
                </c:pt>
                <c:pt idx="12041">
                  <c:v>-1.3481653358815497</c:v>
                </c:pt>
                <c:pt idx="12042">
                  <c:v>-1.3481653358815497</c:v>
                </c:pt>
                <c:pt idx="12043">
                  <c:v>-1.3481653358815497</c:v>
                </c:pt>
                <c:pt idx="12044">
                  <c:v>-1.3481653500067889</c:v>
                </c:pt>
                <c:pt idx="12045">
                  <c:v>-1.3481653358815497</c:v>
                </c:pt>
                <c:pt idx="12046">
                  <c:v>-1.3481653358815497</c:v>
                </c:pt>
                <c:pt idx="12047">
                  <c:v>-1.3481653500067889</c:v>
                </c:pt>
                <c:pt idx="12048">
                  <c:v>-1.3481653358815497</c:v>
                </c:pt>
                <c:pt idx="12049">
                  <c:v>-1.3481653358815497</c:v>
                </c:pt>
                <c:pt idx="12050">
                  <c:v>-1.3481653500067889</c:v>
                </c:pt>
                <c:pt idx="12051">
                  <c:v>-1.3481653358815497</c:v>
                </c:pt>
                <c:pt idx="12052">
                  <c:v>-1.3481653358815497</c:v>
                </c:pt>
                <c:pt idx="12053">
                  <c:v>-1.3481653500067889</c:v>
                </c:pt>
                <c:pt idx="12054">
                  <c:v>-1.3481653358815497</c:v>
                </c:pt>
                <c:pt idx="12055">
                  <c:v>-1.3481653358815497</c:v>
                </c:pt>
                <c:pt idx="12056">
                  <c:v>-1.3481653358815497</c:v>
                </c:pt>
                <c:pt idx="12057">
                  <c:v>-1.3481653500067889</c:v>
                </c:pt>
                <c:pt idx="12058">
                  <c:v>-1.3481653358815497</c:v>
                </c:pt>
                <c:pt idx="12059">
                  <c:v>-1.3481653358815497</c:v>
                </c:pt>
                <c:pt idx="12060">
                  <c:v>-1.3481653500067889</c:v>
                </c:pt>
                <c:pt idx="12061">
                  <c:v>-1.3481653358815497</c:v>
                </c:pt>
                <c:pt idx="12062">
                  <c:v>-1.3481653358815497</c:v>
                </c:pt>
                <c:pt idx="12063">
                  <c:v>-1.3481653500067889</c:v>
                </c:pt>
                <c:pt idx="12064">
                  <c:v>-1.3110108271877945</c:v>
                </c:pt>
                <c:pt idx="12065">
                  <c:v>-1.3110108271877945</c:v>
                </c:pt>
                <c:pt idx="12066">
                  <c:v>-1.3110108409186361</c:v>
                </c:pt>
                <c:pt idx="12067">
                  <c:v>-1.3110108271877945</c:v>
                </c:pt>
                <c:pt idx="12068">
                  <c:v>-1.3110108271877945</c:v>
                </c:pt>
                <c:pt idx="12069">
                  <c:v>-1.311010840923752</c:v>
                </c:pt>
                <c:pt idx="12070">
                  <c:v>-1.3110108271877945</c:v>
                </c:pt>
                <c:pt idx="12071">
                  <c:v>-1.3110108271826786</c:v>
                </c:pt>
                <c:pt idx="12072">
                  <c:v>-1.3110108271877945</c:v>
                </c:pt>
                <c:pt idx="12073">
                  <c:v>-1.311010840923752</c:v>
                </c:pt>
                <c:pt idx="12074">
                  <c:v>-1.3110108271877945</c:v>
                </c:pt>
                <c:pt idx="12075">
                  <c:v>-1.3110108271877945</c:v>
                </c:pt>
                <c:pt idx="12076">
                  <c:v>-1.3110108409186361</c:v>
                </c:pt>
                <c:pt idx="12077">
                  <c:v>-1.3110108271877945</c:v>
                </c:pt>
                <c:pt idx="12078">
                  <c:v>-1.3110108271877945</c:v>
                </c:pt>
                <c:pt idx="12079">
                  <c:v>-1.311010840923752</c:v>
                </c:pt>
                <c:pt idx="12080">
                  <c:v>-1.3110108271877945</c:v>
                </c:pt>
                <c:pt idx="12081">
                  <c:v>-1.3110108271826786</c:v>
                </c:pt>
                <c:pt idx="12082">
                  <c:v>-1.311010840923752</c:v>
                </c:pt>
                <c:pt idx="12083">
                  <c:v>-1.3110108271877945</c:v>
                </c:pt>
                <c:pt idx="12084">
                  <c:v>-1.3110108271877945</c:v>
                </c:pt>
                <c:pt idx="12085">
                  <c:v>-1.311010840923752</c:v>
                </c:pt>
                <c:pt idx="12086">
                  <c:v>-1.3110108271826786</c:v>
                </c:pt>
                <c:pt idx="12087">
                  <c:v>-1.3110108271877945</c:v>
                </c:pt>
                <c:pt idx="12088">
                  <c:v>-1.3110108271877945</c:v>
                </c:pt>
                <c:pt idx="12089">
                  <c:v>-1.311010840923752</c:v>
                </c:pt>
                <c:pt idx="12090">
                  <c:v>-1.3110108271877945</c:v>
                </c:pt>
                <c:pt idx="12091">
                  <c:v>-1.3110108271826786</c:v>
                </c:pt>
                <c:pt idx="12092">
                  <c:v>-1.311010840923752</c:v>
                </c:pt>
                <c:pt idx="12093">
                  <c:v>-1.3110108271877945</c:v>
                </c:pt>
                <c:pt idx="12094">
                  <c:v>-1.2820186598852343</c:v>
                </c:pt>
                <c:pt idx="12095">
                  <c:v>-1.2820186733123138</c:v>
                </c:pt>
                <c:pt idx="12096">
                  <c:v>-1.2820186598852343</c:v>
                </c:pt>
                <c:pt idx="12097">
                  <c:v>-1.2820186598801184</c:v>
                </c:pt>
                <c:pt idx="12098">
                  <c:v>-1.2820186733174297</c:v>
                </c:pt>
                <c:pt idx="12099">
                  <c:v>-1.2820186598801184</c:v>
                </c:pt>
                <c:pt idx="12100">
                  <c:v>-1.2820186598852343</c:v>
                </c:pt>
                <c:pt idx="12101">
                  <c:v>-1.2820186598852343</c:v>
                </c:pt>
                <c:pt idx="12102">
                  <c:v>-1.2820186733123138</c:v>
                </c:pt>
                <c:pt idx="12103">
                  <c:v>-1.2820186598852343</c:v>
                </c:pt>
                <c:pt idx="12104">
                  <c:v>-1.2820186598801184</c:v>
                </c:pt>
                <c:pt idx="12105">
                  <c:v>-1.2820186733174297</c:v>
                </c:pt>
                <c:pt idx="12106">
                  <c:v>-1.2820186598801184</c:v>
                </c:pt>
                <c:pt idx="12107">
                  <c:v>-1.2820186598852343</c:v>
                </c:pt>
                <c:pt idx="12108">
                  <c:v>-1.2820186733174297</c:v>
                </c:pt>
                <c:pt idx="12109">
                  <c:v>-1.2820186598801184</c:v>
                </c:pt>
                <c:pt idx="12110">
                  <c:v>-1.2820186598852343</c:v>
                </c:pt>
                <c:pt idx="12111">
                  <c:v>-1.2820186733123138</c:v>
                </c:pt>
                <c:pt idx="12112">
                  <c:v>-1.2820186598852343</c:v>
                </c:pt>
                <c:pt idx="12113">
                  <c:v>-1.2820186598801184</c:v>
                </c:pt>
                <c:pt idx="12114">
                  <c:v>-1.2820186733174297</c:v>
                </c:pt>
                <c:pt idx="12115">
                  <c:v>-1.2820186598801184</c:v>
                </c:pt>
                <c:pt idx="12116">
                  <c:v>-1.2820186598852343</c:v>
                </c:pt>
                <c:pt idx="12117">
                  <c:v>-1.2820186598852343</c:v>
                </c:pt>
                <c:pt idx="12118">
                  <c:v>-1.2820186733123138</c:v>
                </c:pt>
                <c:pt idx="12119">
                  <c:v>-1.2820186598852343</c:v>
                </c:pt>
                <c:pt idx="12120">
                  <c:v>-1.2820186598801184</c:v>
                </c:pt>
                <c:pt idx="12121">
                  <c:v>-1.2820186733174297</c:v>
                </c:pt>
                <c:pt idx="12122">
                  <c:v>-1.2820186598801184</c:v>
                </c:pt>
                <c:pt idx="12123">
                  <c:v>-1.2820186598852343</c:v>
                </c:pt>
                <c:pt idx="12124">
                  <c:v>-1.2573267247467081</c:v>
                </c:pt>
                <c:pt idx="12125">
                  <c:v>-1.2573267115681037</c:v>
                </c:pt>
                <c:pt idx="12126">
                  <c:v>-1.2573267115732196</c:v>
                </c:pt>
                <c:pt idx="12127">
                  <c:v>-1.2573267247415922</c:v>
                </c:pt>
                <c:pt idx="12128">
                  <c:v>-1.2573267115732196</c:v>
                </c:pt>
                <c:pt idx="12129">
                  <c:v>-1.2573267115732196</c:v>
                </c:pt>
                <c:pt idx="12130">
                  <c:v>-1.2573267247415922</c:v>
                </c:pt>
                <c:pt idx="12131">
                  <c:v>-1.2573267115732196</c:v>
                </c:pt>
                <c:pt idx="12132">
                  <c:v>-1.2573267115681037</c:v>
                </c:pt>
                <c:pt idx="12133">
                  <c:v>-1.2573267115732196</c:v>
                </c:pt>
                <c:pt idx="12134">
                  <c:v>-1.2573267247467081</c:v>
                </c:pt>
                <c:pt idx="12135">
                  <c:v>-1.2573267115681037</c:v>
                </c:pt>
                <c:pt idx="12136">
                  <c:v>-1.2573267115732196</c:v>
                </c:pt>
                <c:pt idx="12137">
                  <c:v>-1.2573267247415922</c:v>
                </c:pt>
                <c:pt idx="12138">
                  <c:v>-1.2573267115732196</c:v>
                </c:pt>
                <c:pt idx="12139">
                  <c:v>-1.2573267115732196</c:v>
                </c:pt>
                <c:pt idx="12140">
                  <c:v>-1.2573267247415922</c:v>
                </c:pt>
                <c:pt idx="12141">
                  <c:v>-1.2573267115732196</c:v>
                </c:pt>
                <c:pt idx="12142">
                  <c:v>-1.2573267115681037</c:v>
                </c:pt>
                <c:pt idx="12143">
                  <c:v>-1.2573267247467081</c:v>
                </c:pt>
                <c:pt idx="12144">
                  <c:v>-1.2573267115732196</c:v>
                </c:pt>
                <c:pt idx="12145">
                  <c:v>-1.2573267115681037</c:v>
                </c:pt>
                <c:pt idx="12146">
                  <c:v>-1.2573267115732196</c:v>
                </c:pt>
                <c:pt idx="12147">
                  <c:v>-1.2573267247415922</c:v>
                </c:pt>
                <c:pt idx="12148">
                  <c:v>-1.2573267115732196</c:v>
                </c:pt>
                <c:pt idx="12149">
                  <c:v>-1.2573267115732196</c:v>
                </c:pt>
                <c:pt idx="12150">
                  <c:v>-1.2573267247415922</c:v>
                </c:pt>
                <c:pt idx="12151">
                  <c:v>-1.2573267115732196</c:v>
                </c:pt>
                <c:pt idx="12152">
                  <c:v>-1.2573267115681037</c:v>
                </c:pt>
                <c:pt idx="12153">
                  <c:v>-1.2573267247467081</c:v>
                </c:pt>
                <c:pt idx="12154">
                  <c:v>-1.2336344279468943</c:v>
                </c:pt>
                <c:pt idx="12155">
                  <c:v>-1.2336344279520102</c:v>
                </c:pt>
                <c:pt idx="12156">
                  <c:v>-1.2336344408721496</c:v>
                </c:pt>
                <c:pt idx="12157">
                  <c:v>-1.2336344279468943</c:v>
                </c:pt>
                <c:pt idx="12158">
                  <c:v>-1.2336344279520102</c:v>
                </c:pt>
                <c:pt idx="12159">
                  <c:v>-1.2336344408721496</c:v>
                </c:pt>
                <c:pt idx="12160">
                  <c:v>-1.2336344279468943</c:v>
                </c:pt>
                <c:pt idx="12161">
                  <c:v>-1.2336344279520102</c:v>
                </c:pt>
                <c:pt idx="12162">
                  <c:v>-1.2336344279468943</c:v>
                </c:pt>
                <c:pt idx="12163">
                  <c:v>-1.2336344408721496</c:v>
                </c:pt>
                <c:pt idx="12164">
                  <c:v>-1.2336344279520102</c:v>
                </c:pt>
                <c:pt idx="12165">
                  <c:v>-1.2336344279468943</c:v>
                </c:pt>
                <c:pt idx="12166">
                  <c:v>-1.2336344408721496</c:v>
                </c:pt>
                <c:pt idx="12167">
                  <c:v>-1.2336344279520102</c:v>
                </c:pt>
                <c:pt idx="12168">
                  <c:v>-1.2336344279468943</c:v>
                </c:pt>
                <c:pt idx="12169">
                  <c:v>-1.2336344408721496</c:v>
                </c:pt>
                <c:pt idx="12170">
                  <c:v>-1.2336344279520102</c:v>
                </c:pt>
                <c:pt idx="12171">
                  <c:v>-1.2336344279468943</c:v>
                </c:pt>
                <c:pt idx="12172">
                  <c:v>-1.2336344408721496</c:v>
                </c:pt>
                <c:pt idx="12173">
                  <c:v>-1.2336344279520102</c:v>
                </c:pt>
                <c:pt idx="12174">
                  <c:v>-1.2336344279468943</c:v>
                </c:pt>
                <c:pt idx="12175">
                  <c:v>-1.2336344408721496</c:v>
                </c:pt>
                <c:pt idx="12176">
                  <c:v>-1.2336344279520102</c:v>
                </c:pt>
                <c:pt idx="12177">
                  <c:v>-1.2336344279468943</c:v>
                </c:pt>
                <c:pt idx="12178">
                  <c:v>-1.2336344279468943</c:v>
                </c:pt>
                <c:pt idx="12179">
                  <c:v>-1.2336344408772655</c:v>
                </c:pt>
                <c:pt idx="12180">
                  <c:v>-1.2336344279468943</c:v>
                </c:pt>
                <c:pt idx="12181">
                  <c:v>-1.2336344279468943</c:v>
                </c:pt>
                <c:pt idx="12182">
                  <c:v>-1.2336344408772655</c:v>
                </c:pt>
                <c:pt idx="12183">
                  <c:v>-1.2336344279468943</c:v>
                </c:pt>
                <c:pt idx="12184">
                  <c:v>-1.2152554492020267</c:v>
                </c:pt>
                <c:pt idx="12185">
                  <c:v>-1.2152554619398346</c:v>
                </c:pt>
                <c:pt idx="12186">
                  <c:v>-1.2152554492020267</c:v>
                </c:pt>
                <c:pt idx="12187">
                  <c:v>-1.2152554492071426</c:v>
                </c:pt>
                <c:pt idx="12188">
                  <c:v>-1.2152554619347187</c:v>
                </c:pt>
                <c:pt idx="12189">
                  <c:v>-1.2152554492071426</c:v>
                </c:pt>
                <c:pt idx="12190">
                  <c:v>-1.2152554492020267</c:v>
                </c:pt>
                <c:pt idx="12191">
                  <c:v>-1.2152554492071426</c:v>
                </c:pt>
                <c:pt idx="12192">
                  <c:v>-1.2152554619347187</c:v>
                </c:pt>
                <c:pt idx="12193">
                  <c:v>-1.2152554492071426</c:v>
                </c:pt>
                <c:pt idx="12194">
                  <c:v>-1.2152554492020267</c:v>
                </c:pt>
                <c:pt idx="12195">
                  <c:v>-1.2152554619398346</c:v>
                </c:pt>
                <c:pt idx="12196">
                  <c:v>-1.2152554492020267</c:v>
                </c:pt>
                <c:pt idx="12197">
                  <c:v>-1.2152554492071426</c:v>
                </c:pt>
                <c:pt idx="12198">
                  <c:v>-1.2152554619347187</c:v>
                </c:pt>
                <c:pt idx="12199">
                  <c:v>-1.2152554492020267</c:v>
                </c:pt>
                <c:pt idx="12200">
                  <c:v>-1.2152554492071426</c:v>
                </c:pt>
                <c:pt idx="12201">
                  <c:v>-1.2152554619347187</c:v>
                </c:pt>
                <c:pt idx="12202">
                  <c:v>-1.2152554492071426</c:v>
                </c:pt>
                <c:pt idx="12203">
                  <c:v>-1.2152554492020267</c:v>
                </c:pt>
                <c:pt idx="12204">
                  <c:v>-1.2152554619398346</c:v>
                </c:pt>
                <c:pt idx="12205">
                  <c:v>-1.2152554492020267</c:v>
                </c:pt>
                <c:pt idx="12206">
                  <c:v>-1.2152554492071426</c:v>
                </c:pt>
                <c:pt idx="12207">
                  <c:v>-1.2152554492020267</c:v>
                </c:pt>
                <c:pt idx="12208">
                  <c:v>-1.2152554619398346</c:v>
                </c:pt>
                <c:pt idx="12209">
                  <c:v>-1.2152554492020267</c:v>
                </c:pt>
                <c:pt idx="12210">
                  <c:v>-1.2152554492071426</c:v>
                </c:pt>
                <c:pt idx="12211">
                  <c:v>-1.2152554619347187</c:v>
                </c:pt>
                <c:pt idx="12212">
                  <c:v>-1.2152554492071426</c:v>
                </c:pt>
                <c:pt idx="12213">
                  <c:v>-1.2152554492020267</c:v>
                </c:pt>
                <c:pt idx="12214">
                  <c:v>-1.2098790901180567</c:v>
                </c:pt>
                <c:pt idx="12215">
                  <c:v>-1.2098790774416952</c:v>
                </c:pt>
                <c:pt idx="12216">
                  <c:v>-1.2098790774416952</c:v>
                </c:pt>
                <c:pt idx="12217">
                  <c:v>-1.2098790901180567</c:v>
                </c:pt>
                <c:pt idx="12218">
                  <c:v>-1.2098790774416952</c:v>
                </c:pt>
                <c:pt idx="12219">
                  <c:v>-1.2098790774416952</c:v>
                </c:pt>
                <c:pt idx="12220">
                  <c:v>-1.2098790901180567</c:v>
                </c:pt>
                <c:pt idx="12221">
                  <c:v>-1.2098790774416952</c:v>
                </c:pt>
                <c:pt idx="12222">
                  <c:v>-1.2098790774416952</c:v>
                </c:pt>
                <c:pt idx="12223">
                  <c:v>-1.2098790774416952</c:v>
                </c:pt>
                <c:pt idx="12224">
                  <c:v>-1.2098790901180567</c:v>
                </c:pt>
                <c:pt idx="12225">
                  <c:v>-1.2098790774416952</c:v>
                </c:pt>
                <c:pt idx="12226">
                  <c:v>-1.2098790774416952</c:v>
                </c:pt>
                <c:pt idx="12227">
                  <c:v>-1.2098790901180567</c:v>
                </c:pt>
                <c:pt idx="12228">
                  <c:v>-1.2098790774416952</c:v>
                </c:pt>
                <c:pt idx="12229">
                  <c:v>-1.2098790774365793</c:v>
                </c:pt>
                <c:pt idx="12230">
                  <c:v>-1.2098790901180567</c:v>
                </c:pt>
                <c:pt idx="12231">
                  <c:v>-1.2098790774416952</c:v>
                </c:pt>
                <c:pt idx="12232">
                  <c:v>-1.2098790774416952</c:v>
                </c:pt>
                <c:pt idx="12233">
                  <c:v>-1.2098790901180567</c:v>
                </c:pt>
                <c:pt idx="12234">
                  <c:v>-1.2098790774416952</c:v>
                </c:pt>
                <c:pt idx="12235">
                  <c:v>-1.2098790774416952</c:v>
                </c:pt>
                <c:pt idx="12236">
                  <c:v>-1.2098790774416952</c:v>
                </c:pt>
                <c:pt idx="12237">
                  <c:v>-1.2098790901180567</c:v>
                </c:pt>
                <c:pt idx="12238">
                  <c:v>-1.2098790774416952</c:v>
                </c:pt>
                <c:pt idx="12239">
                  <c:v>-1.2098790774416952</c:v>
                </c:pt>
                <c:pt idx="12240">
                  <c:v>-1.2098790901180567</c:v>
                </c:pt>
                <c:pt idx="12241">
                  <c:v>-1.2098790774416952</c:v>
                </c:pt>
                <c:pt idx="12242">
                  <c:v>-1.2098790774416952</c:v>
                </c:pt>
                <c:pt idx="12243">
                  <c:v>-1.2098790901180567</c:v>
                </c:pt>
                <c:pt idx="12244">
                  <c:v>-1.2150957689335398</c:v>
                </c:pt>
                <c:pt idx="12245">
                  <c:v>-1.2150957689386557</c:v>
                </c:pt>
                <c:pt idx="12246">
                  <c:v>-1.2150957816645589</c:v>
                </c:pt>
                <c:pt idx="12247">
                  <c:v>-1.2150957689335398</c:v>
                </c:pt>
                <c:pt idx="12248">
                  <c:v>-1.2150957689386557</c:v>
                </c:pt>
                <c:pt idx="12249">
                  <c:v>-1.2150957816645589</c:v>
                </c:pt>
                <c:pt idx="12250">
                  <c:v>-1.2150957689386557</c:v>
                </c:pt>
                <c:pt idx="12251">
                  <c:v>-1.2150957689335398</c:v>
                </c:pt>
                <c:pt idx="12252">
                  <c:v>-1.2150957689335398</c:v>
                </c:pt>
                <c:pt idx="12253">
                  <c:v>-1.2150957816696748</c:v>
                </c:pt>
                <c:pt idx="12254">
                  <c:v>-1.2150957689335398</c:v>
                </c:pt>
                <c:pt idx="12255">
                  <c:v>-1.2150957689335398</c:v>
                </c:pt>
                <c:pt idx="12256">
                  <c:v>-1.2150957816696748</c:v>
                </c:pt>
                <c:pt idx="12257">
                  <c:v>-1.2150957689335398</c:v>
                </c:pt>
                <c:pt idx="12258">
                  <c:v>-1.2150957689335398</c:v>
                </c:pt>
                <c:pt idx="12259">
                  <c:v>-1.2150957816696748</c:v>
                </c:pt>
                <c:pt idx="12260">
                  <c:v>-1.2150957689335398</c:v>
                </c:pt>
                <c:pt idx="12261">
                  <c:v>-1.2150957689386557</c:v>
                </c:pt>
                <c:pt idx="12262">
                  <c:v>-1.2150957816645589</c:v>
                </c:pt>
                <c:pt idx="12263">
                  <c:v>-1.2150957689335398</c:v>
                </c:pt>
                <c:pt idx="12264">
                  <c:v>-1.2150957689386557</c:v>
                </c:pt>
                <c:pt idx="12265">
                  <c:v>-1.2150957816645589</c:v>
                </c:pt>
                <c:pt idx="12266">
                  <c:v>-1.2150957689335398</c:v>
                </c:pt>
                <c:pt idx="12267">
                  <c:v>-1.2150957689386557</c:v>
                </c:pt>
                <c:pt idx="12268">
                  <c:v>-1.2150957689335398</c:v>
                </c:pt>
                <c:pt idx="12269">
                  <c:v>-1.2150957816696748</c:v>
                </c:pt>
                <c:pt idx="12270">
                  <c:v>-1.2150957689335398</c:v>
                </c:pt>
                <c:pt idx="12271">
                  <c:v>-1.2150957689335398</c:v>
                </c:pt>
                <c:pt idx="12272">
                  <c:v>-1.2150957816696748</c:v>
                </c:pt>
                <c:pt idx="12273">
                  <c:v>-1.2150957689335398</c:v>
                </c:pt>
                <c:pt idx="12274">
                  <c:v>-1.2290350225101869</c:v>
                </c:pt>
                <c:pt idx="12275">
                  <c:v>-1.2290350353923687</c:v>
                </c:pt>
                <c:pt idx="12276">
                  <c:v>-1.2290350225101869</c:v>
                </c:pt>
                <c:pt idx="12277">
                  <c:v>-1.2290350225153028</c:v>
                </c:pt>
                <c:pt idx="12278">
                  <c:v>-1.2290350353872528</c:v>
                </c:pt>
                <c:pt idx="12279">
                  <c:v>-1.2290350225101869</c:v>
                </c:pt>
                <c:pt idx="12280">
                  <c:v>-1.2290350225153028</c:v>
                </c:pt>
                <c:pt idx="12281">
                  <c:v>-1.2290350225101869</c:v>
                </c:pt>
                <c:pt idx="12282">
                  <c:v>-1.2290350353923687</c:v>
                </c:pt>
                <c:pt idx="12283">
                  <c:v>-1.2290350225101869</c:v>
                </c:pt>
                <c:pt idx="12284">
                  <c:v>-1.2290350225101869</c:v>
                </c:pt>
                <c:pt idx="12285">
                  <c:v>-1.2290350353923687</c:v>
                </c:pt>
                <c:pt idx="12286">
                  <c:v>-1.2290350225101869</c:v>
                </c:pt>
                <c:pt idx="12287">
                  <c:v>-1.2290350225153028</c:v>
                </c:pt>
                <c:pt idx="12288">
                  <c:v>-1.2290350353872528</c:v>
                </c:pt>
                <c:pt idx="12289">
                  <c:v>-1.2290350225101869</c:v>
                </c:pt>
                <c:pt idx="12290">
                  <c:v>-1.2290350225153028</c:v>
                </c:pt>
                <c:pt idx="12291">
                  <c:v>-1.2290350353872528</c:v>
                </c:pt>
                <c:pt idx="12292">
                  <c:v>-1.2290350225153028</c:v>
                </c:pt>
                <c:pt idx="12293">
                  <c:v>-1.2290350225101869</c:v>
                </c:pt>
                <c:pt idx="12294">
                  <c:v>-1.2290350353872528</c:v>
                </c:pt>
                <c:pt idx="12295">
                  <c:v>-1.2290350225153028</c:v>
                </c:pt>
                <c:pt idx="12296">
                  <c:v>-1.2290350225101869</c:v>
                </c:pt>
                <c:pt idx="12297">
                  <c:v>-1.2290350225153028</c:v>
                </c:pt>
                <c:pt idx="12298">
                  <c:v>-1.2290350353872528</c:v>
                </c:pt>
                <c:pt idx="12299">
                  <c:v>-1.2290350225101869</c:v>
                </c:pt>
                <c:pt idx="12300">
                  <c:v>-1.2290350225153028</c:v>
                </c:pt>
                <c:pt idx="12301">
                  <c:v>-1.2290350353872528</c:v>
                </c:pt>
                <c:pt idx="12302">
                  <c:v>-1.2290350225153028</c:v>
                </c:pt>
                <c:pt idx="12303">
                  <c:v>-1.2290350225101869</c:v>
                </c:pt>
                <c:pt idx="12304">
                  <c:v>-1.2453479645989378</c:v>
                </c:pt>
                <c:pt idx="12305">
                  <c:v>-1.245347951556071</c:v>
                </c:pt>
                <c:pt idx="12306">
                  <c:v>-1.2453479515509551</c:v>
                </c:pt>
                <c:pt idx="12307">
                  <c:v>-1.2453479646040537</c:v>
                </c:pt>
                <c:pt idx="12308">
                  <c:v>-1.2453479515509551</c:v>
                </c:pt>
                <c:pt idx="12309">
                  <c:v>-1.245347951556071</c:v>
                </c:pt>
                <c:pt idx="12310">
                  <c:v>-1.2453479645989378</c:v>
                </c:pt>
                <c:pt idx="12311">
                  <c:v>-1.245347951556071</c:v>
                </c:pt>
                <c:pt idx="12312">
                  <c:v>-1.2453479515509551</c:v>
                </c:pt>
                <c:pt idx="12313">
                  <c:v>-1.245347951556071</c:v>
                </c:pt>
                <c:pt idx="12314">
                  <c:v>-1.2453479645989378</c:v>
                </c:pt>
                <c:pt idx="12315">
                  <c:v>-1.245347951556071</c:v>
                </c:pt>
                <c:pt idx="12316">
                  <c:v>-1.2453479515509551</c:v>
                </c:pt>
                <c:pt idx="12317">
                  <c:v>-1.2453479646040537</c:v>
                </c:pt>
                <c:pt idx="12318">
                  <c:v>-1.2453479515509551</c:v>
                </c:pt>
                <c:pt idx="12319">
                  <c:v>-1.2453479515509551</c:v>
                </c:pt>
                <c:pt idx="12320">
                  <c:v>-1.2453479646040537</c:v>
                </c:pt>
                <c:pt idx="12321">
                  <c:v>-1.2453479515509551</c:v>
                </c:pt>
                <c:pt idx="12322">
                  <c:v>-1.245347951556071</c:v>
                </c:pt>
                <c:pt idx="12323">
                  <c:v>-1.2453479645989378</c:v>
                </c:pt>
                <c:pt idx="12324">
                  <c:v>-1.245347951556071</c:v>
                </c:pt>
                <c:pt idx="12325">
                  <c:v>-1.2453479515509551</c:v>
                </c:pt>
                <c:pt idx="12326">
                  <c:v>-1.245347951556071</c:v>
                </c:pt>
                <c:pt idx="12327">
                  <c:v>-1.2453479645989378</c:v>
                </c:pt>
                <c:pt idx="12328">
                  <c:v>-1.245347951556071</c:v>
                </c:pt>
                <c:pt idx="12329">
                  <c:v>-1.2453479515509551</c:v>
                </c:pt>
                <c:pt idx="12330">
                  <c:v>-1.2453479646040537</c:v>
                </c:pt>
                <c:pt idx="12331">
                  <c:v>-1.2453479515509551</c:v>
                </c:pt>
                <c:pt idx="12332">
                  <c:v>-1.245347951556071</c:v>
                </c:pt>
                <c:pt idx="12333">
                  <c:v>-1.2453479645989378</c:v>
                </c:pt>
                <c:pt idx="12334">
                  <c:v>-1.2536289711188089</c:v>
                </c:pt>
                <c:pt idx="12335">
                  <c:v>-1.253628971113693</c:v>
                </c:pt>
                <c:pt idx="12336">
                  <c:v>-1.2536289842535548</c:v>
                </c:pt>
                <c:pt idx="12337">
                  <c:v>-1.253628971113693</c:v>
                </c:pt>
                <c:pt idx="12338">
                  <c:v>-1.2536289711188089</c:v>
                </c:pt>
                <c:pt idx="12339">
                  <c:v>-1.2536289842484389</c:v>
                </c:pt>
                <c:pt idx="12340">
                  <c:v>-1.2536289711188089</c:v>
                </c:pt>
                <c:pt idx="12341">
                  <c:v>-1.2536289711188089</c:v>
                </c:pt>
                <c:pt idx="12342">
                  <c:v>-1.253628971113693</c:v>
                </c:pt>
                <c:pt idx="12343">
                  <c:v>-1.2536289842535548</c:v>
                </c:pt>
                <c:pt idx="12344">
                  <c:v>-1.253628971113693</c:v>
                </c:pt>
                <c:pt idx="12345">
                  <c:v>-1.2536289711188089</c:v>
                </c:pt>
                <c:pt idx="12346">
                  <c:v>-1.2536289842484389</c:v>
                </c:pt>
                <c:pt idx="12347">
                  <c:v>-1.2536289711188089</c:v>
                </c:pt>
                <c:pt idx="12348">
                  <c:v>-1.2536289711188089</c:v>
                </c:pt>
                <c:pt idx="12349">
                  <c:v>-1.2536289842484389</c:v>
                </c:pt>
                <c:pt idx="12350">
                  <c:v>-1.2536289711188089</c:v>
                </c:pt>
                <c:pt idx="12351">
                  <c:v>-1.253628971113693</c:v>
                </c:pt>
                <c:pt idx="12352">
                  <c:v>-1.2536289842535548</c:v>
                </c:pt>
                <c:pt idx="12353">
                  <c:v>-1.253628971113693</c:v>
                </c:pt>
                <c:pt idx="12354">
                  <c:v>-1.2536289711188089</c:v>
                </c:pt>
                <c:pt idx="12355">
                  <c:v>-1.2536289842484389</c:v>
                </c:pt>
                <c:pt idx="12356">
                  <c:v>-1.2536289711188089</c:v>
                </c:pt>
                <c:pt idx="12357">
                  <c:v>-1.2536289711188089</c:v>
                </c:pt>
                <c:pt idx="12358">
                  <c:v>-1.253628971113693</c:v>
                </c:pt>
                <c:pt idx="12359">
                  <c:v>-1.2536289842535548</c:v>
                </c:pt>
                <c:pt idx="12360">
                  <c:v>-1.253628971113693</c:v>
                </c:pt>
                <c:pt idx="12361">
                  <c:v>-1.2536289711188089</c:v>
                </c:pt>
                <c:pt idx="12362">
                  <c:v>-1.2536289842484389</c:v>
                </c:pt>
                <c:pt idx="12363">
                  <c:v>-1.2536289711188089</c:v>
                </c:pt>
                <c:pt idx="12364">
                  <c:v>-1.2493521848118205</c:v>
                </c:pt>
                <c:pt idx="12365">
                  <c:v>-1.249352197901757</c:v>
                </c:pt>
                <c:pt idx="12366">
                  <c:v>-1.2493521848169364</c:v>
                </c:pt>
                <c:pt idx="12367">
                  <c:v>-1.2493521848118205</c:v>
                </c:pt>
                <c:pt idx="12368">
                  <c:v>-1.249352197901757</c:v>
                </c:pt>
                <c:pt idx="12369">
                  <c:v>-1.2493521848118205</c:v>
                </c:pt>
                <c:pt idx="12370">
                  <c:v>-1.2493521848169364</c:v>
                </c:pt>
                <c:pt idx="12371">
                  <c:v>-1.2493521848118205</c:v>
                </c:pt>
                <c:pt idx="12372">
                  <c:v>-1.249352197901757</c:v>
                </c:pt>
                <c:pt idx="12373">
                  <c:v>-1.2493521848118205</c:v>
                </c:pt>
                <c:pt idx="12374">
                  <c:v>-1.2493521848169364</c:v>
                </c:pt>
                <c:pt idx="12375">
                  <c:v>-1.249352197901757</c:v>
                </c:pt>
                <c:pt idx="12376">
                  <c:v>-1.2493521848118205</c:v>
                </c:pt>
                <c:pt idx="12377">
                  <c:v>-1.2493521848118205</c:v>
                </c:pt>
                <c:pt idx="12378">
                  <c:v>-1.2493521979068729</c:v>
                </c:pt>
                <c:pt idx="12379">
                  <c:v>-1.2493521848118205</c:v>
                </c:pt>
                <c:pt idx="12380">
                  <c:v>-1.2493521848118205</c:v>
                </c:pt>
                <c:pt idx="12381">
                  <c:v>-1.249352197901757</c:v>
                </c:pt>
                <c:pt idx="12382">
                  <c:v>-1.2493521848118205</c:v>
                </c:pt>
                <c:pt idx="12383">
                  <c:v>-1.2493521848169364</c:v>
                </c:pt>
                <c:pt idx="12384">
                  <c:v>-1.249352197901757</c:v>
                </c:pt>
                <c:pt idx="12385">
                  <c:v>-1.2493521848118205</c:v>
                </c:pt>
                <c:pt idx="12386">
                  <c:v>-1.2493521848118205</c:v>
                </c:pt>
                <c:pt idx="12387">
                  <c:v>-1.2493521848169364</c:v>
                </c:pt>
                <c:pt idx="12388">
                  <c:v>-1.249352197901757</c:v>
                </c:pt>
                <c:pt idx="12389">
                  <c:v>-1.2493521848118205</c:v>
                </c:pt>
                <c:pt idx="12390">
                  <c:v>-1.2493521848118205</c:v>
                </c:pt>
                <c:pt idx="12391">
                  <c:v>-1.2493521979068729</c:v>
                </c:pt>
                <c:pt idx="12392">
                  <c:v>-1.2493521848118205</c:v>
                </c:pt>
                <c:pt idx="12393">
                  <c:v>-1.2493521848118205</c:v>
                </c:pt>
                <c:pt idx="12394">
                  <c:v>-1.2363309025797862</c:v>
                </c:pt>
                <c:pt idx="12395">
                  <c:v>-1.2363308896313947</c:v>
                </c:pt>
                <c:pt idx="12396">
                  <c:v>-1.2363308896262788</c:v>
                </c:pt>
                <c:pt idx="12397">
                  <c:v>-1.2363309025797862</c:v>
                </c:pt>
                <c:pt idx="12398">
                  <c:v>-1.2363308896313947</c:v>
                </c:pt>
                <c:pt idx="12399">
                  <c:v>-1.2363308896262788</c:v>
                </c:pt>
                <c:pt idx="12400">
                  <c:v>-1.2363309025797862</c:v>
                </c:pt>
                <c:pt idx="12401">
                  <c:v>-1.2363308896313947</c:v>
                </c:pt>
                <c:pt idx="12402">
                  <c:v>-1.2363308896262788</c:v>
                </c:pt>
                <c:pt idx="12403">
                  <c:v>-1.2363308896262788</c:v>
                </c:pt>
                <c:pt idx="12404">
                  <c:v>-1.2363309025849021</c:v>
                </c:pt>
                <c:pt idx="12405">
                  <c:v>-1.2363308896262788</c:v>
                </c:pt>
                <c:pt idx="12406">
                  <c:v>-1.2363308896262788</c:v>
                </c:pt>
                <c:pt idx="12407">
                  <c:v>-1.2363309025849021</c:v>
                </c:pt>
                <c:pt idx="12408">
                  <c:v>-1.2363308896262788</c:v>
                </c:pt>
                <c:pt idx="12409">
                  <c:v>-1.2363308896262788</c:v>
                </c:pt>
                <c:pt idx="12410">
                  <c:v>-1.2363309025849021</c:v>
                </c:pt>
                <c:pt idx="12411">
                  <c:v>-1.2363308896262788</c:v>
                </c:pt>
                <c:pt idx="12412">
                  <c:v>-1.2363308896262788</c:v>
                </c:pt>
                <c:pt idx="12413">
                  <c:v>-1.2363309025849021</c:v>
                </c:pt>
                <c:pt idx="12414">
                  <c:v>-1.2363308896262788</c:v>
                </c:pt>
                <c:pt idx="12415">
                  <c:v>-1.2363308896262788</c:v>
                </c:pt>
                <c:pt idx="12416">
                  <c:v>-1.2363308896313947</c:v>
                </c:pt>
                <c:pt idx="12417">
                  <c:v>-1.2363309025797862</c:v>
                </c:pt>
                <c:pt idx="12418">
                  <c:v>-1.2363308896262788</c:v>
                </c:pt>
                <c:pt idx="12419">
                  <c:v>-1.2363308896313947</c:v>
                </c:pt>
                <c:pt idx="12420">
                  <c:v>-1.2363309025797862</c:v>
                </c:pt>
                <c:pt idx="12421">
                  <c:v>-1.2363308896262788</c:v>
                </c:pt>
                <c:pt idx="12422">
                  <c:v>-1.2363308896313947</c:v>
                </c:pt>
                <c:pt idx="12423">
                  <c:v>-1.2363309025797862</c:v>
                </c:pt>
                <c:pt idx="12424">
                  <c:v>-1.2103565316148954</c:v>
                </c:pt>
                <c:pt idx="12425">
                  <c:v>-1.2103565316148954</c:v>
                </c:pt>
                <c:pt idx="12426">
                  <c:v>-1.2103565442962596</c:v>
                </c:pt>
                <c:pt idx="12427">
                  <c:v>-1.2103565316097795</c:v>
                </c:pt>
                <c:pt idx="12428">
                  <c:v>-1.2103565316148954</c:v>
                </c:pt>
                <c:pt idx="12429">
                  <c:v>-1.2103565442962596</c:v>
                </c:pt>
                <c:pt idx="12430">
                  <c:v>-1.2103565316148954</c:v>
                </c:pt>
                <c:pt idx="12431">
                  <c:v>-1.2103565316148954</c:v>
                </c:pt>
                <c:pt idx="12432">
                  <c:v>-1.2103565316148954</c:v>
                </c:pt>
                <c:pt idx="12433">
                  <c:v>-1.2103565442962596</c:v>
                </c:pt>
                <c:pt idx="12434">
                  <c:v>-1.2103565316148954</c:v>
                </c:pt>
                <c:pt idx="12435">
                  <c:v>-1.2103565316097795</c:v>
                </c:pt>
                <c:pt idx="12436">
                  <c:v>-1.2103565442962596</c:v>
                </c:pt>
                <c:pt idx="12437">
                  <c:v>-1.2103565316148954</c:v>
                </c:pt>
                <c:pt idx="12438">
                  <c:v>-1.2103565316148954</c:v>
                </c:pt>
                <c:pt idx="12439">
                  <c:v>-1.2103565442962596</c:v>
                </c:pt>
                <c:pt idx="12440">
                  <c:v>-1.2103565316148954</c:v>
                </c:pt>
                <c:pt idx="12441">
                  <c:v>-1.2103565316148954</c:v>
                </c:pt>
                <c:pt idx="12442">
                  <c:v>-1.2103565442911437</c:v>
                </c:pt>
                <c:pt idx="12443">
                  <c:v>-1.2103565316148954</c:v>
                </c:pt>
                <c:pt idx="12444">
                  <c:v>-1.2103565316148954</c:v>
                </c:pt>
                <c:pt idx="12445">
                  <c:v>-1.2103565442962596</c:v>
                </c:pt>
                <c:pt idx="12446">
                  <c:v>-1.2103565316148954</c:v>
                </c:pt>
                <c:pt idx="12447">
                  <c:v>-1.2103565316148954</c:v>
                </c:pt>
                <c:pt idx="12448">
                  <c:v>-1.2103565316148954</c:v>
                </c:pt>
                <c:pt idx="12449">
                  <c:v>-1.2103565442962596</c:v>
                </c:pt>
                <c:pt idx="12450">
                  <c:v>-1.2103565316097795</c:v>
                </c:pt>
                <c:pt idx="12451">
                  <c:v>-1.2103565316148954</c:v>
                </c:pt>
                <c:pt idx="12452">
                  <c:v>-1.2103565442962596</c:v>
                </c:pt>
                <c:pt idx="12453">
                  <c:v>-1.2103565316148954</c:v>
                </c:pt>
                <c:pt idx="12454">
                  <c:v>-1.1756487805026608</c:v>
                </c:pt>
                <c:pt idx="12455">
                  <c:v>-1.1756487928203785</c:v>
                </c:pt>
                <c:pt idx="12456">
                  <c:v>-1.1756487804975448</c:v>
                </c:pt>
                <c:pt idx="12457">
                  <c:v>-1.1756487805026608</c:v>
                </c:pt>
                <c:pt idx="12458">
                  <c:v>-1.1756487928203785</c:v>
                </c:pt>
                <c:pt idx="12459">
                  <c:v>-1.1756487805026608</c:v>
                </c:pt>
                <c:pt idx="12460">
                  <c:v>-1.1756487805026608</c:v>
                </c:pt>
                <c:pt idx="12461">
                  <c:v>-1.1756487805026608</c:v>
                </c:pt>
                <c:pt idx="12462">
                  <c:v>-1.1756487928203785</c:v>
                </c:pt>
                <c:pt idx="12463">
                  <c:v>-1.1756487804975448</c:v>
                </c:pt>
                <c:pt idx="12464">
                  <c:v>-1.1756487805026608</c:v>
                </c:pt>
                <c:pt idx="12465">
                  <c:v>-1.1756487928203785</c:v>
                </c:pt>
                <c:pt idx="12466">
                  <c:v>-1.1756487805026608</c:v>
                </c:pt>
                <c:pt idx="12467">
                  <c:v>-1.1756487805026608</c:v>
                </c:pt>
                <c:pt idx="12468">
                  <c:v>-1.1756487928152626</c:v>
                </c:pt>
                <c:pt idx="12469">
                  <c:v>-1.1756487805026608</c:v>
                </c:pt>
                <c:pt idx="12470">
                  <c:v>-1.1756487805026608</c:v>
                </c:pt>
                <c:pt idx="12471">
                  <c:v>-1.1756487928203785</c:v>
                </c:pt>
                <c:pt idx="12472">
                  <c:v>-1.1756487805026608</c:v>
                </c:pt>
                <c:pt idx="12473">
                  <c:v>-1.1756487805026608</c:v>
                </c:pt>
                <c:pt idx="12474">
                  <c:v>-1.1756487928203785</c:v>
                </c:pt>
                <c:pt idx="12475">
                  <c:v>-1.1756487804975448</c:v>
                </c:pt>
                <c:pt idx="12476">
                  <c:v>-1.1756487805026608</c:v>
                </c:pt>
                <c:pt idx="12477">
                  <c:v>-1.1756487805026608</c:v>
                </c:pt>
                <c:pt idx="12478">
                  <c:v>-1.1756487928203785</c:v>
                </c:pt>
                <c:pt idx="12479">
                  <c:v>-1.1756487805026608</c:v>
                </c:pt>
                <c:pt idx="12480">
                  <c:v>-1.1756487804975448</c:v>
                </c:pt>
                <c:pt idx="12481">
                  <c:v>-1.1756487928203785</c:v>
                </c:pt>
                <c:pt idx="12482">
                  <c:v>-1.1756487805026608</c:v>
                </c:pt>
                <c:pt idx="12483">
                  <c:v>-1.1756487805026608</c:v>
                </c:pt>
                <c:pt idx="12484">
                  <c:v>-1.1380142701421221</c:v>
                </c:pt>
                <c:pt idx="12485">
                  <c:v>-1.1380142582187154</c:v>
                </c:pt>
                <c:pt idx="12486">
                  <c:v>-1.1380142582135995</c:v>
                </c:pt>
                <c:pt idx="12487">
                  <c:v>-1.1380142701421221</c:v>
                </c:pt>
                <c:pt idx="12488">
                  <c:v>-1.1380142582187154</c:v>
                </c:pt>
                <c:pt idx="12489">
                  <c:v>-1.1380142582187154</c:v>
                </c:pt>
                <c:pt idx="12490">
                  <c:v>-1.1380142701421221</c:v>
                </c:pt>
                <c:pt idx="12491">
                  <c:v>-1.1380142582187154</c:v>
                </c:pt>
                <c:pt idx="12492">
                  <c:v>-1.1380142582187154</c:v>
                </c:pt>
                <c:pt idx="12493">
                  <c:v>-1.1380142582135995</c:v>
                </c:pt>
                <c:pt idx="12494">
                  <c:v>-1.1380142701421221</c:v>
                </c:pt>
                <c:pt idx="12495">
                  <c:v>-1.1380142582187154</c:v>
                </c:pt>
                <c:pt idx="12496">
                  <c:v>-1.1380142582187154</c:v>
                </c:pt>
                <c:pt idx="12497">
                  <c:v>-1.1380142701421221</c:v>
                </c:pt>
                <c:pt idx="12498">
                  <c:v>-1.1380142582135995</c:v>
                </c:pt>
                <c:pt idx="12499">
                  <c:v>-1.1380142582187154</c:v>
                </c:pt>
                <c:pt idx="12500">
                  <c:v>-1.1380142701421221</c:v>
                </c:pt>
                <c:pt idx="12501">
                  <c:v>-1.1380142582187154</c:v>
                </c:pt>
                <c:pt idx="12502">
                  <c:v>-1.1380142582187154</c:v>
                </c:pt>
                <c:pt idx="12503">
                  <c:v>-1.1380142701421221</c:v>
                </c:pt>
                <c:pt idx="12504">
                  <c:v>-1.1380142582187154</c:v>
                </c:pt>
                <c:pt idx="12505">
                  <c:v>-1.1380142582135995</c:v>
                </c:pt>
                <c:pt idx="12506">
                  <c:v>-1.1380142582187154</c:v>
                </c:pt>
                <c:pt idx="12507">
                  <c:v>-1.1380142701421221</c:v>
                </c:pt>
                <c:pt idx="12508">
                  <c:v>-1.1380142582187154</c:v>
                </c:pt>
                <c:pt idx="12509">
                  <c:v>-1.1380142582187154</c:v>
                </c:pt>
                <c:pt idx="12510">
                  <c:v>-1.1380142701370062</c:v>
                </c:pt>
                <c:pt idx="12511">
                  <c:v>-1.1380142582187154</c:v>
                </c:pt>
                <c:pt idx="12512">
                  <c:v>-1.1380142582187154</c:v>
                </c:pt>
                <c:pt idx="12513">
                  <c:v>-1.1380142701421221</c:v>
                </c:pt>
                <c:pt idx="12514">
                  <c:v>-1.1071584125023213</c:v>
                </c:pt>
                <c:pt idx="12515">
                  <c:v>-1.1071584125023213</c:v>
                </c:pt>
                <c:pt idx="12516">
                  <c:v>-1.1071584241024395</c:v>
                </c:pt>
                <c:pt idx="12517">
                  <c:v>-1.1071584125023213</c:v>
                </c:pt>
                <c:pt idx="12518">
                  <c:v>-1.1071584125023213</c:v>
                </c:pt>
                <c:pt idx="12519">
                  <c:v>-1.1071584241024395</c:v>
                </c:pt>
                <c:pt idx="12520">
                  <c:v>-1.1071584125023213</c:v>
                </c:pt>
                <c:pt idx="12521">
                  <c:v>-1.1071584125023213</c:v>
                </c:pt>
                <c:pt idx="12522">
                  <c:v>-1.1071584125023213</c:v>
                </c:pt>
                <c:pt idx="12523">
                  <c:v>-1.1071584241024395</c:v>
                </c:pt>
                <c:pt idx="12524">
                  <c:v>-1.1071584125023213</c:v>
                </c:pt>
                <c:pt idx="12525">
                  <c:v>-1.1071584125023213</c:v>
                </c:pt>
                <c:pt idx="12526">
                  <c:v>-1.1071584241024395</c:v>
                </c:pt>
                <c:pt idx="12527">
                  <c:v>-1.1071584125023213</c:v>
                </c:pt>
                <c:pt idx="12528">
                  <c:v>-1.1071584125023213</c:v>
                </c:pt>
                <c:pt idx="12529">
                  <c:v>-1.1071584241024395</c:v>
                </c:pt>
                <c:pt idx="12530">
                  <c:v>-1.1071584125023213</c:v>
                </c:pt>
                <c:pt idx="12531">
                  <c:v>-1.1071584125023213</c:v>
                </c:pt>
                <c:pt idx="12532">
                  <c:v>-1.1071584241024395</c:v>
                </c:pt>
                <c:pt idx="12533">
                  <c:v>-1.1071584125023213</c:v>
                </c:pt>
                <c:pt idx="12534">
                  <c:v>-1.1071584125023213</c:v>
                </c:pt>
                <c:pt idx="12535">
                  <c:v>-1.1071584241024395</c:v>
                </c:pt>
                <c:pt idx="12536">
                  <c:v>-1.1071584125023213</c:v>
                </c:pt>
                <c:pt idx="12537">
                  <c:v>-1.1071584125023213</c:v>
                </c:pt>
                <c:pt idx="12538">
                  <c:v>-1.1071584125023213</c:v>
                </c:pt>
                <c:pt idx="12539">
                  <c:v>-1.1071584241024395</c:v>
                </c:pt>
                <c:pt idx="12540">
                  <c:v>-1.1071584125023213</c:v>
                </c:pt>
                <c:pt idx="12541">
                  <c:v>-1.1071584125023213</c:v>
                </c:pt>
                <c:pt idx="12542">
                  <c:v>-1.1071584241024395</c:v>
                </c:pt>
                <c:pt idx="12543">
                  <c:v>-1.1071584125023213</c:v>
                </c:pt>
                <c:pt idx="12544">
                  <c:v>-1.0894541118350585</c:v>
                </c:pt>
                <c:pt idx="12545">
                  <c:v>-1.0894541232547981</c:v>
                </c:pt>
                <c:pt idx="12546">
                  <c:v>-1.0894541118350585</c:v>
                </c:pt>
                <c:pt idx="12547">
                  <c:v>-1.0894541118401744</c:v>
                </c:pt>
                <c:pt idx="12548">
                  <c:v>-1.0894541232496822</c:v>
                </c:pt>
                <c:pt idx="12549">
                  <c:v>-1.0894541118401744</c:v>
                </c:pt>
                <c:pt idx="12550">
                  <c:v>-1.0894541118350585</c:v>
                </c:pt>
                <c:pt idx="12551">
                  <c:v>-1.0894541118401744</c:v>
                </c:pt>
                <c:pt idx="12552">
                  <c:v>-1.0894541232496822</c:v>
                </c:pt>
                <c:pt idx="12553">
                  <c:v>-1.0894541118401744</c:v>
                </c:pt>
                <c:pt idx="12554">
                  <c:v>-1.0894541118350585</c:v>
                </c:pt>
                <c:pt idx="12555">
                  <c:v>-1.0894541232547981</c:v>
                </c:pt>
                <c:pt idx="12556">
                  <c:v>-1.0894541118350585</c:v>
                </c:pt>
                <c:pt idx="12557">
                  <c:v>-1.0894541118401744</c:v>
                </c:pt>
                <c:pt idx="12558">
                  <c:v>-1.0894541232496822</c:v>
                </c:pt>
                <c:pt idx="12559">
                  <c:v>-1.0894541118350585</c:v>
                </c:pt>
                <c:pt idx="12560">
                  <c:v>-1.0894541118401744</c:v>
                </c:pt>
                <c:pt idx="12561">
                  <c:v>-1.0894541232496822</c:v>
                </c:pt>
                <c:pt idx="12562">
                  <c:v>-1.0894541118401744</c:v>
                </c:pt>
                <c:pt idx="12563">
                  <c:v>-1.0894541118350585</c:v>
                </c:pt>
                <c:pt idx="12564">
                  <c:v>-1.0894541232547981</c:v>
                </c:pt>
                <c:pt idx="12565">
                  <c:v>-1.0894541118350585</c:v>
                </c:pt>
                <c:pt idx="12566">
                  <c:v>-1.0894541118401744</c:v>
                </c:pt>
                <c:pt idx="12567">
                  <c:v>-1.0894541118350585</c:v>
                </c:pt>
                <c:pt idx="12568">
                  <c:v>-1.0894541232547981</c:v>
                </c:pt>
                <c:pt idx="12569">
                  <c:v>-1.0894541118350585</c:v>
                </c:pt>
                <c:pt idx="12570">
                  <c:v>-1.0894541118401744</c:v>
                </c:pt>
                <c:pt idx="12571">
                  <c:v>-1.0894541232496822</c:v>
                </c:pt>
                <c:pt idx="12572">
                  <c:v>-1.0894541118401744</c:v>
                </c:pt>
                <c:pt idx="12573">
                  <c:v>-1.0894541118350585</c:v>
                </c:pt>
                <c:pt idx="12574">
                  <c:v>-1.0856553433025153</c:v>
                </c:pt>
                <c:pt idx="12575">
                  <c:v>-1.0856553319276929</c:v>
                </c:pt>
                <c:pt idx="12576">
                  <c:v>-1.0856553319276929</c:v>
                </c:pt>
                <c:pt idx="12577">
                  <c:v>-1.0856553433025153</c:v>
                </c:pt>
                <c:pt idx="12578">
                  <c:v>-1.0856553319276929</c:v>
                </c:pt>
                <c:pt idx="12579">
                  <c:v>-1.0856553319276929</c:v>
                </c:pt>
                <c:pt idx="12580">
                  <c:v>-1.0856553433025153</c:v>
                </c:pt>
                <c:pt idx="12581">
                  <c:v>-1.0856553319276929</c:v>
                </c:pt>
                <c:pt idx="12582">
                  <c:v>-1.0856553319276929</c:v>
                </c:pt>
                <c:pt idx="12583">
                  <c:v>-1.0856553319276929</c:v>
                </c:pt>
                <c:pt idx="12584">
                  <c:v>-1.0856553433025153</c:v>
                </c:pt>
                <c:pt idx="12585">
                  <c:v>-1.0856553319276929</c:v>
                </c:pt>
                <c:pt idx="12586">
                  <c:v>-1.0856553319276929</c:v>
                </c:pt>
                <c:pt idx="12587">
                  <c:v>-1.0856553433025153</c:v>
                </c:pt>
                <c:pt idx="12588">
                  <c:v>-1.0856553319276929</c:v>
                </c:pt>
                <c:pt idx="12589">
                  <c:v>-1.0856553319276929</c:v>
                </c:pt>
                <c:pt idx="12590">
                  <c:v>-1.0856553433025153</c:v>
                </c:pt>
                <c:pt idx="12591">
                  <c:v>-1.0856553319276929</c:v>
                </c:pt>
                <c:pt idx="12592">
                  <c:v>-1.0856553319276929</c:v>
                </c:pt>
                <c:pt idx="12593">
                  <c:v>-1.0856553433025153</c:v>
                </c:pt>
                <c:pt idx="12594">
                  <c:v>-1.0856553319276929</c:v>
                </c:pt>
                <c:pt idx="12595">
                  <c:v>-1.0856553319276929</c:v>
                </c:pt>
                <c:pt idx="12596">
                  <c:v>-1.0856553319276929</c:v>
                </c:pt>
                <c:pt idx="12597">
                  <c:v>-1.0856553433025153</c:v>
                </c:pt>
                <c:pt idx="12598">
                  <c:v>-1.0856553319276929</c:v>
                </c:pt>
                <c:pt idx="12599">
                  <c:v>-1.0856553319276929</c:v>
                </c:pt>
                <c:pt idx="12600">
                  <c:v>-1.0856553433025153</c:v>
                </c:pt>
                <c:pt idx="12601">
                  <c:v>-1.0856553319276929</c:v>
                </c:pt>
                <c:pt idx="12602">
                  <c:v>-1.0856553319276929</c:v>
                </c:pt>
                <c:pt idx="12603">
                  <c:v>-1.0856553433025153</c:v>
                </c:pt>
                <c:pt idx="12604">
                  <c:v>-1.0836653247888703</c:v>
                </c:pt>
                <c:pt idx="12605">
                  <c:v>-1.0836653247837544</c:v>
                </c:pt>
                <c:pt idx="12606">
                  <c:v>-1.0836653361428426</c:v>
                </c:pt>
                <c:pt idx="12607">
                  <c:v>-1.0836653247888703</c:v>
                </c:pt>
                <c:pt idx="12608">
                  <c:v>-1.0836653247837544</c:v>
                </c:pt>
                <c:pt idx="12609">
                  <c:v>-1.0836653361428426</c:v>
                </c:pt>
                <c:pt idx="12610">
                  <c:v>-1.0836653247837544</c:v>
                </c:pt>
                <c:pt idx="12611">
                  <c:v>-1.0836653247888703</c:v>
                </c:pt>
                <c:pt idx="12612">
                  <c:v>-1.0836653247888703</c:v>
                </c:pt>
                <c:pt idx="12613">
                  <c:v>-1.0836653361377266</c:v>
                </c:pt>
                <c:pt idx="12614">
                  <c:v>-1.0836653247888703</c:v>
                </c:pt>
                <c:pt idx="12615">
                  <c:v>-1.0836653247888703</c:v>
                </c:pt>
                <c:pt idx="12616">
                  <c:v>-1.0836653361377266</c:v>
                </c:pt>
                <c:pt idx="12617">
                  <c:v>-1.0836653247888703</c:v>
                </c:pt>
                <c:pt idx="12618">
                  <c:v>-1.0836653247888703</c:v>
                </c:pt>
                <c:pt idx="12619">
                  <c:v>-1.0836653361377266</c:v>
                </c:pt>
                <c:pt idx="12620">
                  <c:v>-1.0836653247888703</c:v>
                </c:pt>
                <c:pt idx="12621">
                  <c:v>-1.0836653247837544</c:v>
                </c:pt>
                <c:pt idx="12622">
                  <c:v>-1.0836653361428426</c:v>
                </c:pt>
                <c:pt idx="12623">
                  <c:v>-1.0836653247888703</c:v>
                </c:pt>
                <c:pt idx="12624">
                  <c:v>-1.0836653247837544</c:v>
                </c:pt>
                <c:pt idx="12625">
                  <c:v>-1.0836653361428426</c:v>
                </c:pt>
                <c:pt idx="12626">
                  <c:v>-1.0836653247888703</c:v>
                </c:pt>
                <c:pt idx="12627">
                  <c:v>-1.0836653247837544</c:v>
                </c:pt>
                <c:pt idx="12628">
                  <c:v>-1.0836653247888703</c:v>
                </c:pt>
                <c:pt idx="12629">
                  <c:v>-1.0836653361377266</c:v>
                </c:pt>
                <c:pt idx="12630">
                  <c:v>-1.0836653247888703</c:v>
                </c:pt>
                <c:pt idx="12631">
                  <c:v>-1.0836653247888703</c:v>
                </c:pt>
                <c:pt idx="12632">
                  <c:v>-1.0836653361377266</c:v>
                </c:pt>
                <c:pt idx="12633">
                  <c:v>-1.0836653247888703</c:v>
                </c:pt>
                <c:pt idx="12634">
                  <c:v>-1.0853564192797944</c:v>
                </c:pt>
                <c:pt idx="12635">
                  <c:v>-1.0853564306514851</c:v>
                </c:pt>
                <c:pt idx="12636">
                  <c:v>-1.0853564192849103</c:v>
                </c:pt>
                <c:pt idx="12637">
                  <c:v>-1.0853564192797944</c:v>
                </c:pt>
                <c:pt idx="12638">
                  <c:v>-1.0853564306514851</c:v>
                </c:pt>
                <c:pt idx="12639">
                  <c:v>-1.0853564192797944</c:v>
                </c:pt>
                <c:pt idx="12640">
                  <c:v>-1.0853564192797944</c:v>
                </c:pt>
                <c:pt idx="12641">
                  <c:v>-1.0853564192849103</c:v>
                </c:pt>
                <c:pt idx="12642">
                  <c:v>-1.0853564306514851</c:v>
                </c:pt>
                <c:pt idx="12643">
                  <c:v>-1.0853564192797944</c:v>
                </c:pt>
                <c:pt idx="12644">
                  <c:v>-1.0853564192797944</c:v>
                </c:pt>
                <c:pt idx="12645">
                  <c:v>-1.0853564306514851</c:v>
                </c:pt>
                <c:pt idx="12646">
                  <c:v>-1.0853564192849103</c:v>
                </c:pt>
                <c:pt idx="12647">
                  <c:v>-1.0853564192797944</c:v>
                </c:pt>
                <c:pt idx="12648">
                  <c:v>-1.0853564306514851</c:v>
                </c:pt>
                <c:pt idx="12649">
                  <c:v>-1.0853564192797944</c:v>
                </c:pt>
                <c:pt idx="12650">
                  <c:v>-1.0853564192797944</c:v>
                </c:pt>
                <c:pt idx="12651">
                  <c:v>-1.085356430656601</c:v>
                </c:pt>
                <c:pt idx="12652">
                  <c:v>-1.0853564192797944</c:v>
                </c:pt>
                <c:pt idx="12653">
                  <c:v>-1.0853564192797944</c:v>
                </c:pt>
                <c:pt idx="12654">
                  <c:v>-1.0853564306514851</c:v>
                </c:pt>
                <c:pt idx="12655">
                  <c:v>-1.0853564192797944</c:v>
                </c:pt>
                <c:pt idx="12656">
                  <c:v>-1.0853564192849103</c:v>
                </c:pt>
                <c:pt idx="12657">
                  <c:v>-1.0853564192797944</c:v>
                </c:pt>
                <c:pt idx="12658">
                  <c:v>-1.0853564306514851</c:v>
                </c:pt>
                <c:pt idx="12659">
                  <c:v>-1.0853564192797944</c:v>
                </c:pt>
                <c:pt idx="12660">
                  <c:v>-1.0853564192797944</c:v>
                </c:pt>
                <c:pt idx="12661">
                  <c:v>-1.085356430656601</c:v>
                </c:pt>
                <c:pt idx="12662">
                  <c:v>-1.0853564192797944</c:v>
                </c:pt>
                <c:pt idx="12663">
                  <c:v>-1.0853564192797944</c:v>
                </c:pt>
                <c:pt idx="12664">
                  <c:v>-1.0922379915608651</c:v>
                </c:pt>
                <c:pt idx="12665">
                  <c:v>-1.0922379801119579</c:v>
                </c:pt>
                <c:pt idx="12666">
                  <c:v>-1.0922379801170738</c:v>
                </c:pt>
                <c:pt idx="12667">
                  <c:v>-1.0922379915608651</c:v>
                </c:pt>
                <c:pt idx="12668">
                  <c:v>-1.0922379801119579</c:v>
                </c:pt>
                <c:pt idx="12669">
                  <c:v>-1.0922379801170738</c:v>
                </c:pt>
                <c:pt idx="12670">
                  <c:v>-1.0922379915608651</c:v>
                </c:pt>
                <c:pt idx="12671">
                  <c:v>-1.0922379801170738</c:v>
                </c:pt>
                <c:pt idx="12672">
                  <c:v>-1.0922379801119579</c:v>
                </c:pt>
                <c:pt idx="12673">
                  <c:v>-1.0922379801170738</c:v>
                </c:pt>
                <c:pt idx="12674">
                  <c:v>-1.0922379915608651</c:v>
                </c:pt>
                <c:pt idx="12675">
                  <c:v>-1.0922379801119579</c:v>
                </c:pt>
                <c:pt idx="12676">
                  <c:v>-1.0922379801170738</c:v>
                </c:pt>
                <c:pt idx="12677">
                  <c:v>-1.0922379915608651</c:v>
                </c:pt>
                <c:pt idx="12678">
                  <c:v>-1.0922379801170738</c:v>
                </c:pt>
                <c:pt idx="12679">
                  <c:v>-1.0922379801119579</c:v>
                </c:pt>
                <c:pt idx="12680">
                  <c:v>-1.0922379915608651</c:v>
                </c:pt>
                <c:pt idx="12681">
                  <c:v>-1.0922379801170738</c:v>
                </c:pt>
                <c:pt idx="12682">
                  <c:v>-1.0922379801119579</c:v>
                </c:pt>
                <c:pt idx="12683">
                  <c:v>-1.0922379915608651</c:v>
                </c:pt>
                <c:pt idx="12684">
                  <c:v>-1.0922379801170738</c:v>
                </c:pt>
                <c:pt idx="12685">
                  <c:v>-1.0922379801119579</c:v>
                </c:pt>
                <c:pt idx="12686">
                  <c:v>-1.0922379801170738</c:v>
                </c:pt>
                <c:pt idx="12687">
                  <c:v>-1.0922379915608651</c:v>
                </c:pt>
                <c:pt idx="12688">
                  <c:v>-1.0922379801119579</c:v>
                </c:pt>
                <c:pt idx="12689">
                  <c:v>-1.0922379801170738</c:v>
                </c:pt>
                <c:pt idx="12690">
                  <c:v>-1.0922379915608651</c:v>
                </c:pt>
                <c:pt idx="12691">
                  <c:v>-1.0922379801170738</c:v>
                </c:pt>
                <c:pt idx="12692">
                  <c:v>-1.0922379801119579</c:v>
                </c:pt>
                <c:pt idx="12693">
                  <c:v>-1.0922379915608651</c:v>
                </c:pt>
                <c:pt idx="12694">
                  <c:v>-1.0991912741859537</c:v>
                </c:pt>
                <c:pt idx="12695">
                  <c:v>-1.0991912741910697</c:v>
                </c:pt>
                <c:pt idx="12696">
                  <c:v>-1.0991912857025974</c:v>
                </c:pt>
                <c:pt idx="12697">
                  <c:v>-1.0991912741859537</c:v>
                </c:pt>
                <c:pt idx="12698">
                  <c:v>-1.0991912741910697</c:v>
                </c:pt>
                <c:pt idx="12699">
                  <c:v>-1.0991912857025974</c:v>
                </c:pt>
                <c:pt idx="12700">
                  <c:v>-1.0991912741859537</c:v>
                </c:pt>
                <c:pt idx="12701">
                  <c:v>-1.0991912741910697</c:v>
                </c:pt>
                <c:pt idx="12702">
                  <c:v>-1.0991912741859537</c:v>
                </c:pt>
                <c:pt idx="12703">
                  <c:v>-1.0991912857025974</c:v>
                </c:pt>
                <c:pt idx="12704">
                  <c:v>-1.0991912741910697</c:v>
                </c:pt>
                <c:pt idx="12705">
                  <c:v>-1.0991912741859537</c:v>
                </c:pt>
                <c:pt idx="12706">
                  <c:v>-1.0991912857025974</c:v>
                </c:pt>
                <c:pt idx="12707">
                  <c:v>-1.0991912741910697</c:v>
                </c:pt>
                <c:pt idx="12708">
                  <c:v>-1.0991912741859537</c:v>
                </c:pt>
                <c:pt idx="12709">
                  <c:v>-1.0991912857025974</c:v>
                </c:pt>
                <c:pt idx="12710">
                  <c:v>-1.0991912741910697</c:v>
                </c:pt>
                <c:pt idx="12711">
                  <c:v>-1.0991912741859537</c:v>
                </c:pt>
                <c:pt idx="12712">
                  <c:v>-1.0991912857025974</c:v>
                </c:pt>
                <c:pt idx="12713">
                  <c:v>-1.0991912741910697</c:v>
                </c:pt>
                <c:pt idx="12714">
                  <c:v>-1.0991912741859537</c:v>
                </c:pt>
                <c:pt idx="12715">
                  <c:v>-1.0991912857025974</c:v>
                </c:pt>
                <c:pt idx="12716">
                  <c:v>-1.0991912741910697</c:v>
                </c:pt>
                <c:pt idx="12717">
                  <c:v>-1.0991912741859537</c:v>
                </c:pt>
                <c:pt idx="12718">
                  <c:v>-1.0991912741859537</c:v>
                </c:pt>
                <c:pt idx="12719">
                  <c:v>-1.0991912857077133</c:v>
                </c:pt>
                <c:pt idx="12720">
                  <c:v>-1.0991912741859537</c:v>
                </c:pt>
                <c:pt idx="12721">
                  <c:v>-1.0991912741859537</c:v>
                </c:pt>
                <c:pt idx="12722">
                  <c:v>-1.0991912857077133</c:v>
                </c:pt>
                <c:pt idx="12723">
                  <c:v>-1.0991912741859537</c:v>
                </c:pt>
                <c:pt idx="12724">
                  <c:v>-1.105043419288017</c:v>
                </c:pt>
                <c:pt idx="12725">
                  <c:v>-1.1050434308659758</c:v>
                </c:pt>
                <c:pt idx="12726">
                  <c:v>-1.105043419288017</c:v>
                </c:pt>
                <c:pt idx="12727">
                  <c:v>-1.105043419288017</c:v>
                </c:pt>
                <c:pt idx="12728">
                  <c:v>-1.1050434308659758</c:v>
                </c:pt>
                <c:pt idx="12729">
                  <c:v>-1.1050434192931329</c:v>
                </c:pt>
                <c:pt idx="12730">
                  <c:v>-1.105043419288017</c:v>
                </c:pt>
                <c:pt idx="12731">
                  <c:v>-1.105043419288017</c:v>
                </c:pt>
                <c:pt idx="12732">
                  <c:v>-1.1050434308659758</c:v>
                </c:pt>
                <c:pt idx="12733">
                  <c:v>-1.105043419288017</c:v>
                </c:pt>
                <c:pt idx="12734">
                  <c:v>-1.105043419288017</c:v>
                </c:pt>
                <c:pt idx="12735">
                  <c:v>-1.1050434308659758</c:v>
                </c:pt>
                <c:pt idx="12736">
                  <c:v>-1.105043419288017</c:v>
                </c:pt>
                <c:pt idx="12737">
                  <c:v>-1.105043419288017</c:v>
                </c:pt>
                <c:pt idx="12738">
                  <c:v>-1.1050434308710917</c:v>
                </c:pt>
                <c:pt idx="12739">
                  <c:v>-1.105043419288017</c:v>
                </c:pt>
                <c:pt idx="12740">
                  <c:v>-1.105043419288017</c:v>
                </c:pt>
                <c:pt idx="12741">
                  <c:v>-1.1050434308659758</c:v>
                </c:pt>
                <c:pt idx="12742">
                  <c:v>-1.105043419288017</c:v>
                </c:pt>
                <c:pt idx="12743">
                  <c:v>-1.105043419288017</c:v>
                </c:pt>
                <c:pt idx="12744">
                  <c:v>-1.1050434308659758</c:v>
                </c:pt>
                <c:pt idx="12745">
                  <c:v>-1.105043419288017</c:v>
                </c:pt>
                <c:pt idx="12746">
                  <c:v>-1.105043419288017</c:v>
                </c:pt>
                <c:pt idx="12747">
                  <c:v>-1.105043419288017</c:v>
                </c:pt>
                <c:pt idx="12748">
                  <c:v>-1.1050434308659758</c:v>
                </c:pt>
                <c:pt idx="12749">
                  <c:v>-1.1050434192931329</c:v>
                </c:pt>
                <c:pt idx="12750">
                  <c:v>-1.105043419288017</c:v>
                </c:pt>
                <c:pt idx="12751">
                  <c:v>-1.1050434308659758</c:v>
                </c:pt>
                <c:pt idx="12752">
                  <c:v>-1.105043419288017</c:v>
                </c:pt>
                <c:pt idx="12753">
                  <c:v>-1.105043419288017</c:v>
                </c:pt>
                <c:pt idx="12754">
                  <c:v>-1.1034305227394268</c:v>
                </c:pt>
                <c:pt idx="12755">
                  <c:v>-1.1034305111783669</c:v>
                </c:pt>
                <c:pt idx="12756">
                  <c:v>-1.1034305111783669</c:v>
                </c:pt>
                <c:pt idx="12757">
                  <c:v>-1.1034305227394268</c:v>
                </c:pt>
                <c:pt idx="12758">
                  <c:v>-1.1034305111783669</c:v>
                </c:pt>
                <c:pt idx="12759">
                  <c:v>-1.1034305111834828</c:v>
                </c:pt>
                <c:pt idx="12760">
                  <c:v>-1.1034305227394268</c:v>
                </c:pt>
                <c:pt idx="12761">
                  <c:v>-1.1034305111783669</c:v>
                </c:pt>
                <c:pt idx="12762">
                  <c:v>-1.1034305111783669</c:v>
                </c:pt>
                <c:pt idx="12763">
                  <c:v>-1.1034305111783669</c:v>
                </c:pt>
                <c:pt idx="12764">
                  <c:v>-1.1034305227394268</c:v>
                </c:pt>
                <c:pt idx="12765">
                  <c:v>-1.1034305111783669</c:v>
                </c:pt>
                <c:pt idx="12766">
                  <c:v>-1.1034305111783669</c:v>
                </c:pt>
                <c:pt idx="12767">
                  <c:v>-1.1034305227394268</c:v>
                </c:pt>
                <c:pt idx="12768">
                  <c:v>-1.1034305111834828</c:v>
                </c:pt>
                <c:pt idx="12769">
                  <c:v>-1.1034305111783669</c:v>
                </c:pt>
                <c:pt idx="12770">
                  <c:v>-1.1034305227394268</c:v>
                </c:pt>
                <c:pt idx="12771">
                  <c:v>-1.1034305111783669</c:v>
                </c:pt>
                <c:pt idx="12772">
                  <c:v>-1.1034305111783669</c:v>
                </c:pt>
                <c:pt idx="12773">
                  <c:v>-1.1034305227394268</c:v>
                </c:pt>
                <c:pt idx="12774">
                  <c:v>-1.1034305111783669</c:v>
                </c:pt>
                <c:pt idx="12775">
                  <c:v>-1.1034305111783669</c:v>
                </c:pt>
                <c:pt idx="12776">
                  <c:v>-1.1034305111783669</c:v>
                </c:pt>
                <c:pt idx="12777">
                  <c:v>-1.1034305227394268</c:v>
                </c:pt>
                <c:pt idx="12778">
                  <c:v>-1.1034305111783669</c:v>
                </c:pt>
                <c:pt idx="12779">
                  <c:v>-1.1034305111834828</c:v>
                </c:pt>
                <c:pt idx="12780">
                  <c:v>-1.1034305227394268</c:v>
                </c:pt>
                <c:pt idx="12781">
                  <c:v>-1.1034305111783669</c:v>
                </c:pt>
                <c:pt idx="12782">
                  <c:v>-1.1034305111783669</c:v>
                </c:pt>
                <c:pt idx="12783">
                  <c:v>-1.1034305227394268</c:v>
                </c:pt>
                <c:pt idx="12784">
                  <c:v>-1.0898838698126212</c:v>
                </c:pt>
                <c:pt idx="12785">
                  <c:v>-1.0898838698126212</c:v>
                </c:pt>
                <c:pt idx="12786">
                  <c:v>-1.0898838812317475</c:v>
                </c:pt>
                <c:pt idx="12787">
                  <c:v>-1.0898838698126212</c:v>
                </c:pt>
                <c:pt idx="12788">
                  <c:v>-1.0898838698126212</c:v>
                </c:pt>
                <c:pt idx="12789">
                  <c:v>-1.0898838812317475</c:v>
                </c:pt>
                <c:pt idx="12790">
                  <c:v>-1.0898838698126212</c:v>
                </c:pt>
                <c:pt idx="12791">
                  <c:v>-1.0898838698075053</c:v>
                </c:pt>
                <c:pt idx="12792">
                  <c:v>-1.0898838698126212</c:v>
                </c:pt>
                <c:pt idx="12793">
                  <c:v>-1.0898838812317475</c:v>
                </c:pt>
                <c:pt idx="12794">
                  <c:v>-1.0898838698126212</c:v>
                </c:pt>
                <c:pt idx="12795">
                  <c:v>-1.0898838698126212</c:v>
                </c:pt>
                <c:pt idx="12796">
                  <c:v>-1.0898838812317475</c:v>
                </c:pt>
                <c:pt idx="12797">
                  <c:v>-1.0898838698126212</c:v>
                </c:pt>
                <c:pt idx="12798">
                  <c:v>-1.0898838698126212</c:v>
                </c:pt>
                <c:pt idx="12799">
                  <c:v>-1.0898838812317475</c:v>
                </c:pt>
                <c:pt idx="12800">
                  <c:v>-1.0898838698126212</c:v>
                </c:pt>
                <c:pt idx="12801">
                  <c:v>-1.0898838698126212</c:v>
                </c:pt>
                <c:pt idx="12802">
                  <c:v>-1.0898838812317475</c:v>
                </c:pt>
                <c:pt idx="12803">
                  <c:v>-1.0898838698126212</c:v>
                </c:pt>
                <c:pt idx="12804">
                  <c:v>-1.0898838698126212</c:v>
                </c:pt>
                <c:pt idx="12805">
                  <c:v>-1.0898838812317475</c:v>
                </c:pt>
                <c:pt idx="12806">
                  <c:v>-1.0898838698075053</c:v>
                </c:pt>
                <c:pt idx="12807">
                  <c:v>-1.0898838698126212</c:v>
                </c:pt>
                <c:pt idx="12808">
                  <c:v>-1.0898838698126212</c:v>
                </c:pt>
                <c:pt idx="12809">
                  <c:v>-1.0898838812317475</c:v>
                </c:pt>
                <c:pt idx="12810">
                  <c:v>-1.0898838698126212</c:v>
                </c:pt>
                <c:pt idx="12811">
                  <c:v>-1.0898838698126212</c:v>
                </c:pt>
                <c:pt idx="12812">
                  <c:v>-1.0898838812317475</c:v>
                </c:pt>
                <c:pt idx="12813">
                  <c:v>-1.0898838698126212</c:v>
                </c:pt>
                <c:pt idx="12814">
                  <c:v>-1.0690190214409183</c:v>
                </c:pt>
                <c:pt idx="12815">
                  <c:v>-1.0690190326414359</c:v>
                </c:pt>
                <c:pt idx="12816">
                  <c:v>-1.0690190214358024</c:v>
                </c:pt>
                <c:pt idx="12817">
                  <c:v>-1.0690190214409183</c:v>
                </c:pt>
                <c:pt idx="12818">
                  <c:v>-1.0690190326414359</c:v>
                </c:pt>
                <c:pt idx="12819">
                  <c:v>-1.0690190214409183</c:v>
                </c:pt>
                <c:pt idx="12820">
                  <c:v>-1.0690190214358024</c:v>
                </c:pt>
                <c:pt idx="12821">
                  <c:v>-1.0690190214409183</c:v>
                </c:pt>
                <c:pt idx="12822">
                  <c:v>-1.0690190326414359</c:v>
                </c:pt>
                <c:pt idx="12823">
                  <c:v>-1.0690190214409183</c:v>
                </c:pt>
                <c:pt idx="12824">
                  <c:v>-1.0690190214358024</c:v>
                </c:pt>
                <c:pt idx="12825">
                  <c:v>-1.0690190326414359</c:v>
                </c:pt>
                <c:pt idx="12826">
                  <c:v>-1.0690190214409183</c:v>
                </c:pt>
                <c:pt idx="12827">
                  <c:v>-1.0690190214409183</c:v>
                </c:pt>
                <c:pt idx="12828">
                  <c:v>-1.0690190326414359</c:v>
                </c:pt>
                <c:pt idx="12829">
                  <c:v>-1.0690190214358024</c:v>
                </c:pt>
                <c:pt idx="12830">
                  <c:v>-1.0690190214409183</c:v>
                </c:pt>
                <c:pt idx="12831">
                  <c:v>-1.0690190326414359</c:v>
                </c:pt>
                <c:pt idx="12832">
                  <c:v>-1.0690190214409183</c:v>
                </c:pt>
                <c:pt idx="12833">
                  <c:v>-1.0690190214358024</c:v>
                </c:pt>
                <c:pt idx="12834">
                  <c:v>-1.0690190326414359</c:v>
                </c:pt>
                <c:pt idx="12835">
                  <c:v>-1.0690190214409183</c:v>
                </c:pt>
                <c:pt idx="12836">
                  <c:v>-1.0690190214409183</c:v>
                </c:pt>
                <c:pt idx="12837">
                  <c:v>-1.0690190214358024</c:v>
                </c:pt>
                <c:pt idx="12838">
                  <c:v>-1.0690190326414359</c:v>
                </c:pt>
                <c:pt idx="12839">
                  <c:v>-1.0690190214409183</c:v>
                </c:pt>
                <c:pt idx="12840">
                  <c:v>-1.0690190214409183</c:v>
                </c:pt>
                <c:pt idx="12841">
                  <c:v>-1.06901903263632</c:v>
                </c:pt>
                <c:pt idx="12842">
                  <c:v>-1.0690190214409183</c:v>
                </c:pt>
                <c:pt idx="12843">
                  <c:v>-1.0690190214409183</c:v>
                </c:pt>
                <c:pt idx="12844">
                  <c:v>-1.0456096738020808</c:v>
                </c:pt>
                <c:pt idx="12845">
                  <c:v>-1.0456096628468321</c:v>
                </c:pt>
                <c:pt idx="12846">
                  <c:v>-1.0456096628417162</c:v>
                </c:pt>
                <c:pt idx="12847">
                  <c:v>-1.0456096738020808</c:v>
                </c:pt>
                <c:pt idx="12848">
                  <c:v>-1.0456096628468321</c:v>
                </c:pt>
                <c:pt idx="12849">
                  <c:v>-1.0456096628468321</c:v>
                </c:pt>
                <c:pt idx="12850">
                  <c:v>-1.0456096738020808</c:v>
                </c:pt>
                <c:pt idx="12851">
                  <c:v>-1.0456096628468321</c:v>
                </c:pt>
                <c:pt idx="12852">
                  <c:v>-1.0456096628468321</c:v>
                </c:pt>
                <c:pt idx="12853">
                  <c:v>-1.0456096628417162</c:v>
                </c:pt>
                <c:pt idx="12854">
                  <c:v>-1.0456096738020808</c:v>
                </c:pt>
                <c:pt idx="12855">
                  <c:v>-1.0456096628468321</c:v>
                </c:pt>
                <c:pt idx="12856">
                  <c:v>-1.0456096628468321</c:v>
                </c:pt>
                <c:pt idx="12857">
                  <c:v>-1.0456096738020808</c:v>
                </c:pt>
                <c:pt idx="12858">
                  <c:v>-1.0456096628417162</c:v>
                </c:pt>
                <c:pt idx="12859">
                  <c:v>-1.0456096628468321</c:v>
                </c:pt>
                <c:pt idx="12860">
                  <c:v>-1.0456096738020808</c:v>
                </c:pt>
                <c:pt idx="12861">
                  <c:v>-1.0456096628468321</c:v>
                </c:pt>
                <c:pt idx="12862">
                  <c:v>-1.0456096628468321</c:v>
                </c:pt>
                <c:pt idx="12863">
                  <c:v>-1.0456096738020808</c:v>
                </c:pt>
                <c:pt idx="12864">
                  <c:v>-1.0456096628417162</c:v>
                </c:pt>
                <c:pt idx="12865">
                  <c:v>-1.0456096628468321</c:v>
                </c:pt>
                <c:pt idx="12866">
                  <c:v>-1.0456096628468321</c:v>
                </c:pt>
                <c:pt idx="12867">
                  <c:v>-1.0456096738020808</c:v>
                </c:pt>
                <c:pt idx="12868">
                  <c:v>-1.0456096628468321</c:v>
                </c:pt>
                <c:pt idx="12869">
                  <c:v>-1.0456096628468321</c:v>
                </c:pt>
                <c:pt idx="12870">
                  <c:v>-1.0456096737969649</c:v>
                </c:pt>
                <c:pt idx="12871">
                  <c:v>-1.0456096628468321</c:v>
                </c:pt>
                <c:pt idx="12872">
                  <c:v>-1.0456096628468321</c:v>
                </c:pt>
                <c:pt idx="12873">
                  <c:v>-1.0456096738020808</c:v>
                </c:pt>
                <c:pt idx="12874">
                  <c:v>-1.0256145125138778</c:v>
                </c:pt>
                <c:pt idx="12875">
                  <c:v>-1.0256145125138778</c:v>
                </c:pt>
                <c:pt idx="12876">
                  <c:v>-1.0256145232596299</c:v>
                </c:pt>
                <c:pt idx="12877">
                  <c:v>-1.0256145125138778</c:v>
                </c:pt>
                <c:pt idx="12878">
                  <c:v>-1.0256145125138778</c:v>
                </c:pt>
                <c:pt idx="12879">
                  <c:v>-1.0256145232596299</c:v>
                </c:pt>
                <c:pt idx="12880">
                  <c:v>-1.0256145125138778</c:v>
                </c:pt>
                <c:pt idx="12881">
                  <c:v>-1.0256145125087619</c:v>
                </c:pt>
                <c:pt idx="12882">
                  <c:v>-1.0256145125138778</c:v>
                </c:pt>
                <c:pt idx="12883">
                  <c:v>-1.0256145232596299</c:v>
                </c:pt>
                <c:pt idx="12884">
                  <c:v>-1.0256145125138778</c:v>
                </c:pt>
                <c:pt idx="12885">
                  <c:v>-1.0256145125138778</c:v>
                </c:pt>
                <c:pt idx="12886">
                  <c:v>-1.0256145232596299</c:v>
                </c:pt>
                <c:pt idx="12887">
                  <c:v>-1.0256145125138778</c:v>
                </c:pt>
                <c:pt idx="12888">
                  <c:v>-1.0256145125138778</c:v>
                </c:pt>
                <c:pt idx="12889">
                  <c:v>-1.0256145232596299</c:v>
                </c:pt>
                <c:pt idx="12890">
                  <c:v>-1.0256145125138778</c:v>
                </c:pt>
                <c:pt idx="12891">
                  <c:v>-1.0256145125138778</c:v>
                </c:pt>
                <c:pt idx="12892">
                  <c:v>-1.0256145232596299</c:v>
                </c:pt>
                <c:pt idx="12893">
                  <c:v>-1.0256145125138778</c:v>
                </c:pt>
                <c:pt idx="12894">
                  <c:v>-1.0256145125138778</c:v>
                </c:pt>
                <c:pt idx="12895">
                  <c:v>-1.0256145232596299</c:v>
                </c:pt>
                <c:pt idx="12896">
                  <c:v>-1.0256145125087619</c:v>
                </c:pt>
                <c:pt idx="12897">
                  <c:v>-1.0256145125138778</c:v>
                </c:pt>
                <c:pt idx="12898">
                  <c:v>-1.0256145125138778</c:v>
                </c:pt>
                <c:pt idx="12899">
                  <c:v>-1.0256145232596299</c:v>
                </c:pt>
                <c:pt idx="12900">
                  <c:v>-1.0256145125138778</c:v>
                </c:pt>
                <c:pt idx="12901">
                  <c:v>-1.0256145125138778</c:v>
                </c:pt>
                <c:pt idx="12902">
                  <c:v>-1.0256145232596299</c:v>
                </c:pt>
                <c:pt idx="12903">
                  <c:v>-1.0256145125138778</c:v>
                </c:pt>
                <c:pt idx="12904">
                  <c:v>-1.0116093864792373</c:v>
                </c:pt>
                <c:pt idx="12905">
                  <c:v>-1.0116093970782523</c:v>
                </c:pt>
                <c:pt idx="12906">
                  <c:v>-1.0116093864792373</c:v>
                </c:pt>
                <c:pt idx="12907">
                  <c:v>-1.0116093864792373</c:v>
                </c:pt>
                <c:pt idx="12908">
                  <c:v>-1.0116093970782523</c:v>
                </c:pt>
                <c:pt idx="12909">
                  <c:v>-1.0116093864792373</c:v>
                </c:pt>
                <c:pt idx="12910">
                  <c:v>-1.0116093864792373</c:v>
                </c:pt>
                <c:pt idx="12911">
                  <c:v>-1.0116093864792373</c:v>
                </c:pt>
                <c:pt idx="12912">
                  <c:v>-1.0116093970782523</c:v>
                </c:pt>
                <c:pt idx="12913">
                  <c:v>-1.0116093864792373</c:v>
                </c:pt>
                <c:pt idx="12914">
                  <c:v>-1.0116093864792373</c:v>
                </c:pt>
                <c:pt idx="12915">
                  <c:v>-1.0116093970782523</c:v>
                </c:pt>
                <c:pt idx="12916">
                  <c:v>-1.0116093864792373</c:v>
                </c:pt>
                <c:pt idx="12917">
                  <c:v>-1.0116093864792373</c:v>
                </c:pt>
                <c:pt idx="12918">
                  <c:v>-1.0116093970833682</c:v>
                </c:pt>
                <c:pt idx="12919">
                  <c:v>-1.0116093864792373</c:v>
                </c:pt>
                <c:pt idx="12920">
                  <c:v>-1.0116093864792373</c:v>
                </c:pt>
                <c:pt idx="12921">
                  <c:v>-1.0116093970782523</c:v>
                </c:pt>
                <c:pt idx="12922">
                  <c:v>-1.0116093864792373</c:v>
                </c:pt>
                <c:pt idx="12923">
                  <c:v>-1.0116093864792373</c:v>
                </c:pt>
                <c:pt idx="12924">
                  <c:v>-1.0116093970782523</c:v>
                </c:pt>
                <c:pt idx="12925">
                  <c:v>-1.0116093864792373</c:v>
                </c:pt>
                <c:pt idx="12926">
                  <c:v>-1.0116093864792373</c:v>
                </c:pt>
                <c:pt idx="12927">
                  <c:v>-1.0116093864792373</c:v>
                </c:pt>
                <c:pt idx="12928">
                  <c:v>-1.0116093970782523</c:v>
                </c:pt>
                <c:pt idx="12929">
                  <c:v>-1.0116093864792373</c:v>
                </c:pt>
                <c:pt idx="12930">
                  <c:v>-1.0116093864792373</c:v>
                </c:pt>
                <c:pt idx="12931">
                  <c:v>-1.0116093970782523</c:v>
                </c:pt>
                <c:pt idx="12932">
                  <c:v>-1.0116093864792373</c:v>
                </c:pt>
                <c:pt idx="12933">
                  <c:v>-1.0116093864792373</c:v>
                </c:pt>
                <c:pt idx="12934">
                  <c:v>-1.0044572080006422</c:v>
                </c:pt>
                <c:pt idx="12935">
                  <c:v>-1.0044571974714476</c:v>
                </c:pt>
                <c:pt idx="12936">
                  <c:v>-1.0044571974765635</c:v>
                </c:pt>
                <c:pt idx="12937">
                  <c:v>-1.0044572080006422</c:v>
                </c:pt>
                <c:pt idx="12938">
                  <c:v>-1.0044571974714476</c:v>
                </c:pt>
                <c:pt idx="12939">
                  <c:v>-1.0044571974765635</c:v>
                </c:pt>
                <c:pt idx="12940">
                  <c:v>-1.0044572079955263</c:v>
                </c:pt>
                <c:pt idx="12941">
                  <c:v>-1.0044571974765635</c:v>
                </c:pt>
                <c:pt idx="12942">
                  <c:v>-1.0044571974765635</c:v>
                </c:pt>
                <c:pt idx="12943">
                  <c:v>-1.0044571974714476</c:v>
                </c:pt>
                <c:pt idx="12944">
                  <c:v>-1.0044572080006422</c:v>
                </c:pt>
                <c:pt idx="12945">
                  <c:v>-1.0044571974765635</c:v>
                </c:pt>
                <c:pt idx="12946">
                  <c:v>-1.0044571974714476</c:v>
                </c:pt>
                <c:pt idx="12947">
                  <c:v>-1.0044572080006422</c:v>
                </c:pt>
                <c:pt idx="12948">
                  <c:v>-1.0044571974765635</c:v>
                </c:pt>
                <c:pt idx="12949">
                  <c:v>-1.0044571974714476</c:v>
                </c:pt>
                <c:pt idx="12950">
                  <c:v>-1.0044572080006422</c:v>
                </c:pt>
                <c:pt idx="12951">
                  <c:v>-1.0044571974714476</c:v>
                </c:pt>
                <c:pt idx="12952">
                  <c:v>-1.0044571974765635</c:v>
                </c:pt>
                <c:pt idx="12953">
                  <c:v>-1.0044572080006422</c:v>
                </c:pt>
                <c:pt idx="12954">
                  <c:v>-1.0044571974714476</c:v>
                </c:pt>
                <c:pt idx="12955">
                  <c:v>-1.0044571974765635</c:v>
                </c:pt>
                <c:pt idx="12956">
                  <c:v>-1.0044571974765635</c:v>
                </c:pt>
                <c:pt idx="12957">
                  <c:v>-1.0044572079955263</c:v>
                </c:pt>
                <c:pt idx="12958">
                  <c:v>-1.0044571974765635</c:v>
                </c:pt>
                <c:pt idx="12959">
                  <c:v>-1.0044571974714476</c:v>
                </c:pt>
                <c:pt idx="12960">
                  <c:v>-1.0044572080006422</c:v>
                </c:pt>
                <c:pt idx="12961">
                  <c:v>-1.0044571974765635</c:v>
                </c:pt>
                <c:pt idx="12962">
                  <c:v>-1.0044571974714476</c:v>
                </c:pt>
                <c:pt idx="12963">
                  <c:v>-1.0044572080006422</c:v>
                </c:pt>
                <c:pt idx="12964">
                  <c:v>-1.0000473487896946</c:v>
                </c:pt>
                <c:pt idx="12965">
                  <c:v>-1.0000473487896946</c:v>
                </c:pt>
                <c:pt idx="12966">
                  <c:v>-1.0000473592675696</c:v>
                </c:pt>
                <c:pt idx="12967">
                  <c:v>-1.0000473487896946</c:v>
                </c:pt>
                <c:pt idx="12968">
                  <c:v>-1.0000473487896946</c:v>
                </c:pt>
                <c:pt idx="12969">
                  <c:v>-1.0000473592675696</c:v>
                </c:pt>
                <c:pt idx="12970">
                  <c:v>-1.0000473487896946</c:v>
                </c:pt>
                <c:pt idx="12971">
                  <c:v>-1.0000473487896946</c:v>
                </c:pt>
                <c:pt idx="12972">
                  <c:v>-1.0000473487896946</c:v>
                </c:pt>
                <c:pt idx="12973">
                  <c:v>-1.0000473592675696</c:v>
                </c:pt>
                <c:pt idx="12974">
                  <c:v>-1.0000473487896946</c:v>
                </c:pt>
                <c:pt idx="12975">
                  <c:v>-1.0000473487896946</c:v>
                </c:pt>
                <c:pt idx="12976">
                  <c:v>-1.0000473592675696</c:v>
                </c:pt>
                <c:pt idx="12977">
                  <c:v>-1.0000473487896946</c:v>
                </c:pt>
                <c:pt idx="12978">
                  <c:v>-1.0000473487896946</c:v>
                </c:pt>
                <c:pt idx="12979">
                  <c:v>-1.0000473592624537</c:v>
                </c:pt>
                <c:pt idx="12980">
                  <c:v>-1.0000473487896946</c:v>
                </c:pt>
                <c:pt idx="12981">
                  <c:v>-1.0000473487896946</c:v>
                </c:pt>
                <c:pt idx="12982">
                  <c:v>-1.0000473592675696</c:v>
                </c:pt>
                <c:pt idx="12983">
                  <c:v>-1.0000473487896946</c:v>
                </c:pt>
                <c:pt idx="12984">
                  <c:v>-1.0000473487896946</c:v>
                </c:pt>
                <c:pt idx="12985">
                  <c:v>-1.0000473592675696</c:v>
                </c:pt>
                <c:pt idx="12986">
                  <c:v>-1.0000473487896946</c:v>
                </c:pt>
                <c:pt idx="12987">
                  <c:v>-1.0000473487896946</c:v>
                </c:pt>
                <c:pt idx="12988">
                  <c:v>-1.0000473487896946</c:v>
                </c:pt>
                <c:pt idx="12989">
                  <c:v>-1.0000473592675696</c:v>
                </c:pt>
                <c:pt idx="12990">
                  <c:v>-1.0000473487896946</c:v>
                </c:pt>
                <c:pt idx="12991">
                  <c:v>-1.0000473487896946</c:v>
                </c:pt>
                <c:pt idx="12992">
                  <c:v>-1.0000473592675696</c:v>
                </c:pt>
                <c:pt idx="12993">
                  <c:v>-1.0000473487896946</c:v>
                </c:pt>
                <c:pt idx="12994">
                  <c:v>-0.9975621122820143</c:v>
                </c:pt>
                <c:pt idx="12995">
                  <c:v>-0.99756212273385059</c:v>
                </c:pt>
                <c:pt idx="12996">
                  <c:v>-0.9975621122820143</c:v>
                </c:pt>
                <c:pt idx="12997">
                  <c:v>-0.9975621122820143</c:v>
                </c:pt>
                <c:pt idx="12998">
                  <c:v>-0.99756212273385059</c:v>
                </c:pt>
                <c:pt idx="12999">
                  <c:v>-0.9975621122820143</c:v>
                </c:pt>
                <c:pt idx="13000">
                  <c:v>-0.9975621122820143</c:v>
                </c:pt>
                <c:pt idx="13001">
                  <c:v>-0.9975621122820143</c:v>
                </c:pt>
                <c:pt idx="13002">
                  <c:v>-0.99756212273385059</c:v>
                </c:pt>
                <c:pt idx="13003">
                  <c:v>-0.9975621122820143</c:v>
                </c:pt>
                <c:pt idx="13004">
                  <c:v>-0.9975621122820143</c:v>
                </c:pt>
                <c:pt idx="13005">
                  <c:v>-0.99756212273385059</c:v>
                </c:pt>
                <c:pt idx="13006">
                  <c:v>-0.9975621122820143</c:v>
                </c:pt>
                <c:pt idx="13007">
                  <c:v>-0.9975621122820143</c:v>
                </c:pt>
                <c:pt idx="13008">
                  <c:v>-0.99756212273385059</c:v>
                </c:pt>
                <c:pt idx="13009">
                  <c:v>-0.99756211227689839</c:v>
                </c:pt>
                <c:pt idx="13010">
                  <c:v>-0.9975621122820143</c:v>
                </c:pt>
                <c:pt idx="13011">
                  <c:v>-0.99756212273385059</c:v>
                </c:pt>
                <c:pt idx="13012">
                  <c:v>-0.9975621122820143</c:v>
                </c:pt>
                <c:pt idx="13013">
                  <c:v>-0.9975621122820143</c:v>
                </c:pt>
                <c:pt idx="13014">
                  <c:v>-0.99756212273385059</c:v>
                </c:pt>
                <c:pt idx="13015">
                  <c:v>-0.9975621122820143</c:v>
                </c:pt>
                <c:pt idx="13016">
                  <c:v>-0.9975621122820143</c:v>
                </c:pt>
                <c:pt idx="13017">
                  <c:v>-0.9975621122820143</c:v>
                </c:pt>
                <c:pt idx="13018">
                  <c:v>-0.99756212273385059</c:v>
                </c:pt>
                <c:pt idx="13019">
                  <c:v>-0.9975621122820143</c:v>
                </c:pt>
                <c:pt idx="13020">
                  <c:v>-0.9975621122820143</c:v>
                </c:pt>
                <c:pt idx="13021">
                  <c:v>-0.99756212273385059</c:v>
                </c:pt>
                <c:pt idx="13022">
                  <c:v>-0.9975621122820143</c:v>
                </c:pt>
                <c:pt idx="13023">
                  <c:v>-0.9975621122820143</c:v>
                </c:pt>
                <c:pt idx="13024">
                  <c:v>-0.99915477964706712</c:v>
                </c:pt>
                <c:pt idx="13025">
                  <c:v>-0.99915476918365975</c:v>
                </c:pt>
                <c:pt idx="13026">
                  <c:v>-0.99915476917854384</c:v>
                </c:pt>
                <c:pt idx="13027">
                  <c:v>-0.99915477964706712</c:v>
                </c:pt>
                <c:pt idx="13028">
                  <c:v>-0.99915476918365975</c:v>
                </c:pt>
                <c:pt idx="13029">
                  <c:v>-0.99915476917854384</c:v>
                </c:pt>
                <c:pt idx="13030">
                  <c:v>-0.99915477964706712</c:v>
                </c:pt>
                <c:pt idx="13031">
                  <c:v>-0.99915476918365975</c:v>
                </c:pt>
                <c:pt idx="13032">
                  <c:v>-0.99915476917854384</c:v>
                </c:pt>
                <c:pt idx="13033">
                  <c:v>-0.99915476917854384</c:v>
                </c:pt>
                <c:pt idx="13034">
                  <c:v>-0.99915477965218302</c:v>
                </c:pt>
                <c:pt idx="13035">
                  <c:v>-0.99915476917854384</c:v>
                </c:pt>
                <c:pt idx="13036">
                  <c:v>-0.99915476917854384</c:v>
                </c:pt>
                <c:pt idx="13037">
                  <c:v>-0.99915477965218302</c:v>
                </c:pt>
                <c:pt idx="13038">
                  <c:v>-0.99915476917854384</c:v>
                </c:pt>
                <c:pt idx="13039">
                  <c:v>-0.99915476917854384</c:v>
                </c:pt>
                <c:pt idx="13040">
                  <c:v>-0.99915477965218302</c:v>
                </c:pt>
                <c:pt idx="13041">
                  <c:v>-0.99915476917854384</c:v>
                </c:pt>
                <c:pt idx="13042">
                  <c:v>-0.99915476917854384</c:v>
                </c:pt>
                <c:pt idx="13043">
                  <c:v>-0.99915477965218302</c:v>
                </c:pt>
                <c:pt idx="13044">
                  <c:v>-0.99915476917854384</c:v>
                </c:pt>
                <c:pt idx="13045">
                  <c:v>-0.99915476917854384</c:v>
                </c:pt>
                <c:pt idx="13046">
                  <c:v>-0.99915476918365975</c:v>
                </c:pt>
                <c:pt idx="13047">
                  <c:v>-0.99915477964706712</c:v>
                </c:pt>
                <c:pt idx="13048">
                  <c:v>-0.99915476917854384</c:v>
                </c:pt>
                <c:pt idx="13049">
                  <c:v>-0.99915476918365975</c:v>
                </c:pt>
                <c:pt idx="13050">
                  <c:v>-0.99915477964706712</c:v>
                </c:pt>
                <c:pt idx="13051">
                  <c:v>-0.99915476917854384</c:v>
                </c:pt>
                <c:pt idx="13052">
                  <c:v>-0.99915476918365975</c:v>
                </c:pt>
                <c:pt idx="13053">
                  <c:v>-0.99915477964706712</c:v>
                </c:pt>
                <c:pt idx="13054">
                  <c:v>-1.0050481120917152</c:v>
                </c:pt>
                <c:pt idx="13055">
                  <c:v>-1.0050481120917152</c:v>
                </c:pt>
                <c:pt idx="13056">
                  <c:v>-1.0050481226219854</c:v>
                </c:pt>
                <c:pt idx="13057">
                  <c:v>-1.0050481120917152</c:v>
                </c:pt>
                <c:pt idx="13058">
                  <c:v>-1.0050481120917152</c:v>
                </c:pt>
                <c:pt idx="13059">
                  <c:v>-1.0050481226219854</c:v>
                </c:pt>
                <c:pt idx="13060">
                  <c:v>-1.0050481120917152</c:v>
                </c:pt>
                <c:pt idx="13061">
                  <c:v>-1.0050481120917152</c:v>
                </c:pt>
                <c:pt idx="13062">
                  <c:v>-1.0050481120917152</c:v>
                </c:pt>
                <c:pt idx="13063">
                  <c:v>-1.0050481226219854</c:v>
                </c:pt>
                <c:pt idx="13064">
                  <c:v>-1.0050481120917152</c:v>
                </c:pt>
                <c:pt idx="13065">
                  <c:v>-1.0050481120917152</c:v>
                </c:pt>
                <c:pt idx="13066">
                  <c:v>-1.0050481226219854</c:v>
                </c:pt>
                <c:pt idx="13067">
                  <c:v>-1.0050481120917152</c:v>
                </c:pt>
                <c:pt idx="13068">
                  <c:v>-1.0050481120917152</c:v>
                </c:pt>
                <c:pt idx="13069">
                  <c:v>-1.0050481226219854</c:v>
                </c:pt>
                <c:pt idx="13070">
                  <c:v>-1.0050481120917152</c:v>
                </c:pt>
                <c:pt idx="13071">
                  <c:v>-1.0050481120917152</c:v>
                </c:pt>
                <c:pt idx="13072">
                  <c:v>-1.0050481226219854</c:v>
                </c:pt>
                <c:pt idx="13073">
                  <c:v>-1.0050481120917152</c:v>
                </c:pt>
                <c:pt idx="13074">
                  <c:v>-1.0050481120917152</c:v>
                </c:pt>
                <c:pt idx="13075">
                  <c:v>-1.0050481226219854</c:v>
                </c:pt>
                <c:pt idx="13076">
                  <c:v>-1.0050481120917152</c:v>
                </c:pt>
                <c:pt idx="13077">
                  <c:v>-1.0050481120917152</c:v>
                </c:pt>
                <c:pt idx="13078">
                  <c:v>-1.0050481120917152</c:v>
                </c:pt>
                <c:pt idx="13079">
                  <c:v>-1.0050481226219854</c:v>
                </c:pt>
                <c:pt idx="13080">
                  <c:v>-1.0050481120917152</c:v>
                </c:pt>
                <c:pt idx="13081">
                  <c:v>-1.0050481120917152</c:v>
                </c:pt>
                <c:pt idx="13082">
                  <c:v>-1.0050481226219854</c:v>
                </c:pt>
                <c:pt idx="13083">
                  <c:v>-1.0050481120917152</c:v>
                </c:pt>
                <c:pt idx="13084">
                  <c:v>-1.0163001252590951</c:v>
                </c:pt>
                <c:pt idx="13085">
                  <c:v>-1.0163001359123727</c:v>
                </c:pt>
                <c:pt idx="13086">
                  <c:v>-1.0163001252590951</c:v>
                </c:pt>
                <c:pt idx="13087">
                  <c:v>-1.0163001252590951</c:v>
                </c:pt>
                <c:pt idx="13088">
                  <c:v>-1.0163001359123727</c:v>
                </c:pt>
                <c:pt idx="13089">
                  <c:v>-1.0163001252590951</c:v>
                </c:pt>
                <c:pt idx="13090">
                  <c:v>-1.0163001252590951</c:v>
                </c:pt>
                <c:pt idx="13091">
                  <c:v>-1.016300125264211</c:v>
                </c:pt>
                <c:pt idx="13092">
                  <c:v>-1.0163001359072568</c:v>
                </c:pt>
                <c:pt idx="13093">
                  <c:v>-1.0163001252590951</c:v>
                </c:pt>
                <c:pt idx="13094">
                  <c:v>-1.016300125264211</c:v>
                </c:pt>
                <c:pt idx="13095">
                  <c:v>-1.0163001359072568</c:v>
                </c:pt>
                <c:pt idx="13096">
                  <c:v>-1.0163001252590951</c:v>
                </c:pt>
                <c:pt idx="13097">
                  <c:v>-1.016300125264211</c:v>
                </c:pt>
                <c:pt idx="13098">
                  <c:v>-1.0163001359072568</c:v>
                </c:pt>
                <c:pt idx="13099">
                  <c:v>-1.0163001252590951</c:v>
                </c:pt>
                <c:pt idx="13100">
                  <c:v>-1.016300125264211</c:v>
                </c:pt>
                <c:pt idx="13101">
                  <c:v>-1.0163001359072568</c:v>
                </c:pt>
                <c:pt idx="13102">
                  <c:v>-1.0163001252590951</c:v>
                </c:pt>
                <c:pt idx="13103">
                  <c:v>-1.016300125264211</c:v>
                </c:pt>
                <c:pt idx="13104">
                  <c:v>-1.0163001359072568</c:v>
                </c:pt>
                <c:pt idx="13105">
                  <c:v>-1.0163001252590951</c:v>
                </c:pt>
                <c:pt idx="13106">
                  <c:v>-1.016300125264211</c:v>
                </c:pt>
                <c:pt idx="13107">
                  <c:v>-1.0163001252590951</c:v>
                </c:pt>
                <c:pt idx="13108">
                  <c:v>-1.0163001359072568</c:v>
                </c:pt>
                <c:pt idx="13109">
                  <c:v>-1.016300125264211</c:v>
                </c:pt>
                <c:pt idx="13110">
                  <c:v>-1.0163001252590951</c:v>
                </c:pt>
                <c:pt idx="13111">
                  <c:v>-1.0163001359072568</c:v>
                </c:pt>
                <c:pt idx="13112">
                  <c:v>-1.016300125264211</c:v>
                </c:pt>
                <c:pt idx="13113">
                  <c:v>-1.0163001252590951</c:v>
                </c:pt>
                <c:pt idx="13114">
                  <c:v>-1.0230702146847854</c:v>
                </c:pt>
                <c:pt idx="13115">
                  <c:v>-1.0230702039656911</c:v>
                </c:pt>
                <c:pt idx="13116">
                  <c:v>-1.0230702039656911</c:v>
                </c:pt>
                <c:pt idx="13117">
                  <c:v>-1.0230702146847854</c:v>
                </c:pt>
                <c:pt idx="13118">
                  <c:v>-1.0230702039656911</c:v>
                </c:pt>
                <c:pt idx="13119">
                  <c:v>-1.0230702039656911</c:v>
                </c:pt>
                <c:pt idx="13120">
                  <c:v>-1.0230702146847854</c:v>
                </c:pt>
                <c:pt idx="13121">
                  <c:v>-1.0230702039656911</c:v>
                </c:pt>
                <c:pt idx="13122">
                  <c:v>-1.0230702039656911</c:v>
                </c:pt>
                <c:pt idx="13123">
                  <c:v>-1.0230702039656911</c:v>
                </c:pt>
                <c:pt idx="13124">
                  <c:v>-1.0230702146847854</c:v>
                </c:pt>
                <c:pt idx="13125">
                  <c:v>-1.0230702039656911</c:v>
                </c:pt>
                <c:pt idx="13126">
                  <c:v>-1.0230702039656911</c:v>
                </c:pt>
                <c:pt idx="13127">
                  <c:v>-1.0230702146847854</c:v>
                </c:pt>
                <c:pt idx="13128">
                  <c:v>-1.0230702039708071</c:v>
                </c:pt>
                <c:pt idx="13129">
                  <c:v>-1.0230702039656911</c:v>
                </c:pt>
                <c:pt idx="13130">
                  <c:v>-1.0230702146847854</c:v>
                </c:pt>
                <c:pt idx="13131">
                  <c:v>-1.0230702039656911</c:v>
                </c:pt>
                <c:pt idx="13132">
                  <c:v>-1.0230702039656911</c:v>
                </c:pt>
                <c:pt idx="13133">
                  <c:v>-1.0230702146847854</c:v>
                </c:pt>
                <c:pt idx="13134">
                  <c:v>-1.0230702039656911</c:v>
                </c:pt>
                <c:pt idx="13135">
                  <c:v>-1.0230702039656911</c:v>
                </c:pt>
                <c:pt idx="13136">
                  <c:v>-1.0230702039656911</c:v>
                </c:pt>
                <c:pt idx="13137">
                  <c:v>-1.0230702146847854</c:v>
                </c:pt>
                <c:pt idx="13138">
                  <c:v>-1.0230702039656911</c:v>
                </c:pt>
                <c:pt idx="13139">
                  <c:v>-1.0230702039656911</c:v>
                </c:pt>
                <c:pt idx="13140">
                  <c:v>-1.0230702146847854</c:v>
                </c:pt>
                <c:pt idx="13141">
                  <c:v>-1.0230702039656911</c:v>
                </c:pt>
                <c:pt idx="13142">
                  <c:v>-1.0230702039656911</c:v>
                </c:pt>
                <c:pt idx="13143">
                  <c:v>-1.0230702146847854</c:v>
                </c:pt>
                <c:pt idx="13144">
                  <c:v>-1.0174229667437031</c:v>
                </c:pt>
                <c:pt idx="13145">
                  <c:v>-1.017422966748819</c:v>
                </c:pt>
                <c:pt idx="13146">
                  <c:v>-1.0174229774036292</c:v>
                </c:pt>
                <c:pt idx="13147">
                  <c:v>-1.0174229667437031</c:v>
                </c:pt>
                <c:pt idx="13148">
                  <c:v>-1.0174229667437031</c:v>
                </c:pt>
                <c:pt idx="13149">
                  <c:v>-1.0174229774087451</c:v>
                </c:pt>
                <c:pt idx="13150">
                  <c:v>-1.0174229667437031</c:v>
                </c:pt>
                <c:pt idx="13151">
                  <c:v>-1.0174229667437031</c:v>
                </c:pt>
                <c:pt idx="13152">
                  <c:v>-1.017422966748819</c:v>
                </c:pt>
                <c:pt idx="13153">
                  <c:v>-1.0174229774036292</c:v>
                </c:pt>
                <c:pt idx="13154">
                  <c:v>-1.0174229667437031</c:v>
                </c:pt>
                <c:pt idx="13155">
                  <c:v>-1.017422966748819</c:v>
                </c:pt>
                <c:pt idx="13156">
                  <c:v>-1.0174229774036292</c:v>
                </c:pt>
                <c:pt idx="13157">
                  <c:v>-1.0174229667437031</c:v>
                </c:pt>
                <c:pt idx="13158">
                  <c:v>-1.017422966748819</c:v>
                </c:pt>
                <c:pt idx="13159">
                  <c:v>-1.0174229774036292</c:v>
                </c:pt>
                <c:pt idx="13160">
                  <c:v>-1.0174229667437031</c:v>
                </c:pt>
                <c:pt idx="13161">
                  <c:v>-1.0174229667437031</c:v>
                </c:pt>
                <c:pt idx="13162">
                  <c:v>-1.0174229774087451</c:v>
                </c:pt>
                <c:pt idx="13163">
                  <c:v>-1.0174229667437031</c:v>
                </c:pt>
                <c:pt idx="13164">
                  <c:v>-1.0174229667437031</c:v>
                </c:pt>
                <c:pt idx="13165">
                  <c:v>-1.0174229774087451</c:v>
                </c:pt>
                <c:pt idx="13166">
                  <c:v>-1.0174229667437031</c:v>
                </c:pt>
                <c:pt idx="13167">
                  <c:v>-1.0174229667437031</c:v>
                </c:pt>
                <c:pt idx="13168">
                  <c:v>-1.0174229667437031</c:v>
                </c:pt>
                <c:pt idx="13169">
                  <c:v>-1.0174229774087451</c:v>
                </c:pt>
                <c:pt idx="13170">
                  <c:v>-1.0174229667437031</c:v>
                </c:pt>
                <c:pt idx="13171">
                  <c:v>-1.0174229667437031</c:v>
                </c:pt>
                <c:pt idx="13172">
                  <c:v>-1.0174229774087451</c:v>
                </c:pt>
                <c:pt idx="13173">
                  <c:v>-1.0174229667437031</c:v>
                </c:pt>
                <c:pt idx="13174">
                  <c:v>-1.0044427128838855</c:v>
                </c:pt>
                <c:pt idx="13175">
                  <c:v>-1.0044427234078126</c:v>
                </c:pt>
                <c:pt idx="13176">
                  <c:v>-1.0044427128890014</c:v>
                </c:pt>
                <c:pt idx="13177">
                  <c:v>-1.0044427128838855</c:v>
                </c:pt>
                <c:pt idx="13178">
                  <c:v>-1.0044427234078126</c:v>
                </c:pt>
                <c:pt idx="13179">
                  <c:v>-1.0044427128838855</c:v>
                </c:pt>
                <c:pt idx="13180">
                  <c:v>-1.0044427128890014</c:v>
                </c:pt>
                <c:pt idx="13181">
                  <c:v>-1.0044427128838855</c:v>
                </c:pt>
                <c:pt idx="13182">
                  <c:v>-1.0044427234078126</c:v>
                </c:pt>
                <c:pt idx="13183">
                  <c:v>-1.0044427128838855</c:v>
                </c:pt>
                <c:pt idx="13184">
                  <c:v>-1.0044427128890014</c:v>
                </c:pt>
                <c:pt idx="13185">
                  <c:v>-1.0044427234078126</c:v>
                </c:pt>
                <c:pt idx="13186">
                  <c:v>-1.0044427128838855</c:v>
                </c:pt>
                <c:pt idx="13187">
                  <c:v>-1.0044427128838855</c:v>
                </c:pt>
                <c:pt idx="13188">
                  <c:v>-1.0044427234078126</c:v>
                </c:pt>
                <c:pt idx="13189">
                  <c:v>-1.0044427128890014</c:v>
                </c:pt>
                <c:pt idx="13190">
                  <c:v>-1.0044427128838855</c:v>
                </c:pt>
                <c:pt idx="13191">
                  <c:v>-1.0044427234078126</c:v>
                </c:pt>
                <c:pt idx="13192">
                  <c:v>-1.0044427128838855</c:v>
                </c:pt>
                <c:pt idx="13193">
                  <c:v>-1.0044427128890014</c:v>
                </c:pt>
                <c:pt idx="13194">
                  <c:v>-1.0044427234078126</c:v>
                </c:pt>
                <c:pt idx="13195">
                  <c:v>-1.0044427128838855</c:v>
                </c:pt>
                <c:pt idx="13196">
                  <c:v>-1.0044427128838855</c:v>
                </c:pt>
                <c:pt idx="13197">
                  <c:v>-1.0044427128890014</c:v>
                </c:pt>
                <c:pt idx="13198">
                  <c:v>-1.0044427234078126</c:v>
                </c:pt>
                <c:pt idx="13199">
                  <c:v>-1.0044427128838855</c:v>
                </c:pt>
                <c:pt idx="13200">
                  <c:v>-1.0044427128838855</c:v>
                </c:pt>
                <c:pt idx="13201">
                  <c:v>-1.0044427234129285</c:v>
                </c:pt>
                <c:pt idx="13202">
                  <c:v>-1.0044427128838855</c:v>
                </c:pt>
                <c:pt idx="13203">
                  <c:v>-1.0044427128838855</c:v>
                </c:pt>
                <c:pt idx="13204">
                  <c:v>-0.98706909097041284</c:v>
                </c:pt>
                <c:pt idx="13205">
                  <c:v>-0.98706908062851595</c:v>
                </c:pt>
                <c:pt idx="13206">
                  <c:v>-0.98706908062851595</c:v>
                </c:pt>
                <c:pt idx="13207">
                  <c:v>-0.98706909096529694</c:v>
                </c:pt>
                <c:pt idx="13208">
                  <c:v>-0.98706908062851595</c:v>
                </c:pt>
                <c:pt idx="13209">
                  <c:v>-0.98706908062851595</c:v>
                </c:pt>
                <c:pt idx="13210">
                  <c:v>-0.98706909097041284</c:v>
                </c:pt>
                <c:pt idx="13211">
                  <c:v>-0.98706908062851595</c:v>
                </c:pt>
                <c:pt idx="13212">
                  <c:v>-0.98706908062340004</c:v>
                </c:pt>
                <c:pt idx="13213">
                  <c:v>-0.98706908062851595</c:v>
                </c:pt>
                <c:pt idx="13214">
                  <c:v>-0.98706909097041284</c:v>
                </c:pt>
                <c:pt idx="13215">
                  <c:v>-0.98706908062851595</c:v>
                </c:pt>
                <c:pt idx="13216">
                  <c:v>-0.98706908062851595</c:v>
                </c:pt>
                <c:pt idx="13217">
                  <c:v>-0.98706909097041284</c:v>
                </c:pt>
                <c:pt idx="13218">
                  <c:v>-0.98706908062851595</c:v>
                </c:pt>
                <c:pt idx="13219">
                  <c:v>-0.98706908062340004</c:v>
                </c:pt>
                <c:pt idx="13220">
                  <c:v>-0.98706909097041284</c:v>
                </c:pt>
                <c:pt idx="13221">
                  <c:v>-0.98706908062851595</c:v>
                </c:pt>
                <c:pt idx="13222">
                  <c:v>-0.98706908062851595</c:v>
                </c:pt>
                <c:pt idx="13223">
                  <c:v>-0.98706909097041284</c:v>
                </c:pt>
                <c:pt idx="13224">
                  <c:v>-0.98706908062340004</c:v>
                </c:pt>
                <c:pt idx="13225">
                  <c:v>-0.98706908062851595</c:v>
                </c:pt>
                <c:pt idx="13226">
                  <c:v>-0.98706908062851595</c:v>
                </c:pt>
                <c:pt idx="13227">
                  <c:v>-0.98706909097041284</c:v>
                </c:pt>
                <c:pt idx="13228">
                  <c:v>-0.98706908062851595</c:v>
                </c:pt>
                <c:pt idx="13229">
                  <c:v>-0.98706908062851595</c:v>
                </c:pt>
                <c:pt idx="13230">
                  <c:v>-0.98706909097041284</c:v>
                </c:pt>
                <c:pt idx="13231">
                  <c:v>-0.98706908062340004</c:v>
                </c:pt>
                <c:pt idx="13232">
                  <c:v>-0.98706908062851595</c:v>
                </c:pt>
                <c:pt idx="13233">
                  <c:v>-0.98706909097041284</c:v>
                </c:pt>
                <c:pt idx="13234">
                  <c:v>-0.96935862830736708</c:v>
                </c:pt>
                <c:pt idx="13235">
                  <c:v>-0.96935862830736708</c:v>
                </c:pt>
                <c:pt idx="13236">
                  <c:v>-0.96935863846882075</c:v>
                </c:pt>
                <c:pt idx="13237">
                  <c:v>-0.96935862830736708</c:v>
                </c:pt>
                <c:pt idx="13238">
                  <c:v>-0.96935862830736708</c:v>
                </c:pt>
                <c:pt idx="13239">
                  <c:v>-0.96935863846370485</c:v>
                </c:pt>
                <c:pt idx="13240">
                  <c:v>-0.96935862831248298</c:v>
                </c:pt>
                <c:pt idx="13241">
                  <c:v>-0.96935862830736708</c:v>
                </c:pt>
                <c:pt idx="13242">
                  <c:v>-0.96935862830736708</c:v>
                </c:pt>
                <c:pt idx="13243">
                  <c:v>-0.96935863846370485</c:v>
                </c:pt>
                <c:pt idx="13244">
                  <c:v>-0.96935862831248298</c:v>
                </c:pt>
                <c:pt idx="13245">
                  <c:v>-0.96935862830736708</c:v>
                </c:pt>
                <c:pt idx="13246">
                  <c:v>-0.96935863846370485</c:v>
                </c:pt>
                <c:pt idx="13247">
                  <c:v>-0.96935862830736708</c:v>
                </c:pt>
                <c:pt idx="13248">
                  <c:v>-0.96935862830736708</c:v>
                </c:pt>
                <c:pt idx="13249">
                  <c:v>-0.96935863846882075</c:v>
                </c:pt>
                <c:pt idx="13250">
                  <c:v>-0.96935862830736708</c:v>
                </c:pt>
                <c:pt idx="13251">
                  <c:v>-0.96935862830736708</c:v>
                </c:pt>
                <c:pt idx="13252">
                  <c:v>-0.96935863846370485</c:v>
                </c:pt>
                <c:pt idx="13253">
                  <c:v>-0.96935862831248298</c:v>
                </c:pt>
                <c:pt idx="13254">
                  <c:v>-0.96935862830736708</c:v>
                </c:pt>
                <c:pt idx="13255">
                  <c:v>-0.96935863846370485</c:v>
                </c:pt>
                <c:pt idx="13256">
                  <c:v>-0.96935862830736708</c:v>
                </c:pt>
                <c:pt idx="13257">
                  <c:v>-0.96935862831248298</c:v>
                </c:pt>
                <c:pt idx="13258">
                  <c:v>-0.96935862830736708</c:v>
                </c:pt>
                <c:pt idx="13259">
                  <c:v>-0.96935863846370485</c:v>
                </c:pt>
                <c:pt idx="13260">
                  <c:v>-0.96935862830736708</c:v>
                </c:pt>
                <c:pt idx="13261">
                  <c:v>-0.96935862831248298</c:v>
                </c:pt>
                <c:pt idx="13262">
                  <c:v>-0.96935863846370485</c:v>
                </c:pt>
                <c:pt idx="13263">
                  <c:v>-0.96935862830736708</c:v>
                </c:pt>
                <c:pt idx="13264">
                  <c:v>-0.95567056506627224</c:v>
                </c:pt>
                <c:pt idx="13265">
                  <c:v>-0.95567057507919495</c:v>
                </c:pt>
                <c:pt idx="13266">
                  <c:v>-0.95567056507138815</c:v>
                </c:pt>
                <c:pt idx="13267">
                  <c:v>-0.95567056506627224</c:v>
                </c:pt>
                <c:pt idx="13268">
                  <c:v>-0.95567057507919495</c:v>
                </c:pt>
                <c:pt idx="13269">
                  <c:v>-0.95567056506627224</c:v>
                </c:pt>
                <c:pt idx="13270">
                  <c:v>-0.95567056507138815</c:v>
                </c:pt>
                <c:pt idx="13271">
                  <c:v>-0.95567056506627224</c:v>
                </c:pt>
                <c:pt idx="13272">
                  <c:v>-0.95567057507919495</c:v>
                </c:pt>
                <c:pt idx="13273">
                  <c:v>-0.95567056506627224</c:v>
                </c:pt>
                <c:pt idx="13274">
                  <c:v>-0.95567056507138815</c:v>
                </c:pt>
                <c:pt idx="13275">
                  <c:v>-0.95567057507919495</c:v>
                </c:pt>
                <c:pt idx="13276">
                  <c:v>-0.95567056506627224</c:v>
                </c:pt>
                <c:pt idx="13277">
                  <c:v>-0.95567056506627224</c:v>
                </c:pt>
                <c:pt idx="13278">
                  <c:v>-0.95567057507919495</c:v>
                </c:pt>
                <c:pt idx="13279">
                  <c:v>-0.95567056507138815</c:v>
                </c:pt>
                <c:pt idx="13280">
                  <c:v>-0.95567056506627224</c:v>
                </c:pt>
                <c:pt idx="13281">
                  <c:v>-0.95567057507919495</c:v>
                </c:pt>
                <c:pt idx="13282">
                  <c:v>-0.95567056506627224</c:v>
                </c:pt>
                <c:pt idx="13283">
                  <c:v>-0.95567056507138815</c:v>
                </c:pt>
                <c:pt idx="13284">
                  <c:v>-0.95567057507919495</c:v>
                </c:pt>
                <c:pt idx="13285">
                  <c:v>-0.95567056506627224</c:v>
                </c:pt>
                <c:pt idx="13286">
                  <c:v>-0.95567056506627224</c:v>
                </c:pt>
                <c:pt idx="13287">
                  <c:v>-0.95567056507138815</c:v>
                </c:pt>
                <c:pt idx="13288">
                  <c:v>-0.95567057507919495</c:v>
                </c:pt>
                <c:pt idx="13289">
                  <c:v>-0.95567056506627224</c:v>
                </c:pt>
                <c:pt idx="13290">
                  <c:v>-0.95567056506627224</c:v>
                </c:pt>
                <c:pt idx="13291">
                  <c:v>-0.95567057508431086</c:v>
                </c:pt>
                <c:pt idx="13292">
                  <c:v>-0.95567056506627224</c:v>
                </c:pt>
                <c:pt idx="13293">
                  <c:v>-0.95567056506627224</c:v>
                </c:pt>
                <c:pt idx="13294">
                  <c:v>-0.94708385892641445</c:v>
                </c:pt>
                <c:pt idx="13295">
                  <c:v>-0.94708384899834208</c:v>
                </c:pt>
                <c:pt idx="13296">
                  <c:v>-0.94708384900345799</c:v>
                </c:pt>
                <c:pt idx="13297">
                  <c:v>-0.94708385892129854</c:v>
                </c:pt>
                <c:pt idx="13298">
                  <c:v>-0.94708384900345799</c:v>
                </c:pt>
                <c:pt idx="13299">
                  <c:v>-0.94708384899834208</c:v>
                </c:pt>
                <c:pt idx="13300">
                  <c:v>-0.94708385892641445</c:v>
                </c:pt>
                <c:pt idx="13301">
                  <c:v>-0.94708384899834208</c:v>
                </c:pt>
                <c:pt idx="13302">
                  <c:v>-0.94708384900345799</c:v>
                </c:pt>
                <c:pt idx="13303">
                  <c:v>-0.94708384899834208</c:v>
                </c:pt>
                <c:pt idx="13304">
                  <c:v>-0.94708385892641445</c:v>
                </c:pt>
                <c:pt idx="13305">
                  <c:v>-0.94708384899834208</c:v>
                </c:pt>
                <c:pt idx="13306">
                  <c:v>-0.94708384900345799</c:v>
                </c:pt>
                <c:pt idx="13307">
                  <c:v>-0.94708385892129854</c:v>
                </c:pt>
                <c:pt idx="13308">
                  <c:v>-0.94708384900345799</c:v>
                </c:pt>
                <c:pt idx="13309">
                  <c:v>-0.94708384900345799</c:v>
                </c:pt>
                <c:pt idx="13310">
                  <c:v>-0.94708385892129854</c:v>
                </c:pt>
                <c:pt idx="13311">
                  <c:v>-0.94708384900345799</c:v>
                </c:pt>
                <c:pt idx="13312">
                  <c:v>-0.94708384899834208</c:v>
                </c:pt>
                <c:pt idx="13313">
                  <c:v>-0.94708385892641445</c:v>
                </c:pt>
                <c:pt idx="13314">
                  <c:v>-0.94708384899834208</c:v>
                </c:pt>
                <c:pt idx="13315">
                  <c:v>-0.94708384900345799</c:v>
                </c:pt>
                <c:pt idx="13316">
                  <c:v>-0.94708384899834208</c:v>
                </c:pt>
                <c:pt idx="13317">
                  <c:v>-0.94708385892641445</c:v>
                </c:pt>
                <c:pt idx="13318">
                  <c:v>-0.94708384899834208</c:v>
                </c:pt>
                <c:pt idx="13319">
                  <c:v>-0.94708384900345799</c:v>
                </c:pt>
                <c:pt idx="13320">
                  <c:v>-0.94708385892129854</c:v>
                </c:pt>
                <c:pt idx="13321">
                  <c:v>-0.94708384900345799</c:v>
                </c:pt>
                <c:pt idx="13322">
                  <c:v>-0.94708384899834208</c:v>
                </c:pt>
                <c:pt idx="13323">
                  <c:v>-0.94708385892641445</c:v>
                </c:pt>
                <c:pt idx="13324">
                  <c:v>-0.94006055926474619</c:v>
                </c:pt>
                <c:pt idx="13325">
                  <c:v>-0.94006055926986209</c:v>
                </c:pt>
                <c:pt idx="13326">
                  <c:v>-0.94006056911411695</c:v>
                </c:pt>
                <c:pt idx="13327">
                  <c:v>-0.94006055926986209</c:v>
                </c:pt>
                <c:pt idx="13328">
                  <c:v>-0.94006055926474619</c:v>
                </c:pt>
                <c:pt idx="13329">
                  <c:v>-0.94006056911923286</c:v>
                </c:pt>
                <c:pt idx="13330">
                  <c:v>-0.94006055926474619</c:v>
                </c:pt>
                <c:pt idx="13331">
                  <c:v>-0.94006055926986209</c:v>
                </c:pt>
                <c:pt idx="13332">
                  <c:v>-0.94006055926474619</c:v>
                </c:pt>
                <c:pt idx="13333">
                  <c:v>-0.94006056911923286</c:v>
                </c:pt>
                <c:pt idx="13334">
                  <c:v>-0.94006055926474619</c:v>
                </c:pt>
                <c:pt idx="13335">
                  <c:v>-0.94006055926986209</c:v>
                </c:pt>
                <c:pt idx="13336">
                  <c:v>-0.94006056911411695</c:v>
                </c:pt>
                <c:pt idx="13337">
                  <c:v>-0.94006055926986209</c:v>
                </c:pt>
                <c:pt idx="13338">
                  <c:v>-0.94006055926474619</c:v>
                </c:pt>
                <c:pt idx="13339">
                  <c:v>-0.94006056911411695</c:v>
                </c:pt>
                <c:pt idx="13340">
                  <c:v>-0.94006055926986209</c:v>
                </c:pt>
                <c:pt idx="13341">
                  <c:v>-0.94006055926474619</c:v>
                </c:pt>
                <c:pt idx="13342">
                  <c:v>-0.94006056911923286</c:v>
                </c:pt>
                <c:pt idx="13343">
                  <c:v>-0.94006055926474619</c:v>
                </c:pt>
                <c:pt idx="13344">
                  <c:v>-0.94006055926986209</c:v>
                </c:pt>
                <c:pt idx="13345">
                  <c:v>-0.94006056911411695</c:v>
                </c:pt>
                <c:pt idx="13346">
                  <c:v>-0.94006055926986209</c:v>
                </c:pt>
                <c:pt idx="13347">
                  <c:v>-0.94006055926474619</c:v>
                </c:pt>
                <c:pt idx="13348">
                  <c:v>-0.94006055926986209</c:v>
                </c:pt>
                <c:pt idx="13349">
                  <c:v>-0.94006056911411695</c:v>
                </c:pt>
                <c:pt idx="13350">
                  <c:v>-0.94006055926986209</c:v>
                </c:pt>
                <c:pt idx="13351">
                  <c:v>-0.94006055926474619</c:v>
                </c:pt>
                <c:pt idx="13352">
                  <c:v>-0.94006056911923286</c:v>
                </c:pt>
                <c:pt idx="13353">
                  <c:v>-0.94006055926474619</c:v>
                </c:pt>
                <c:pt idx="13354">
                  <c:v>-0.93976933300722676</c:v>
                </c:pt>
                <c:pt idx="13355">
                  <c:v>-0.9397693428535463</c:v>
                </c:pt>
                <c:pt idx="13356">
                  <c:v>-0.93976933300722676</c:v>
                </c:pt>
                <c:pt idx="13357">
                  <c:v>-0.93976933300722676</c:v>
                </c:pt>
                <c:pt idx="13358">
                  <c:v>-0.9397693428535463</c:v>
                </c:pt>
                <c:pt idx="13359">
                  <c:v>-0.93976933300722676</c:v>
                </c:pt>
                <c:pt idx="13360">
                  <c:v>-0.93976933300722676</c:v>
                </c:pt>
                <c:pt idx="13361">
                  <c:v>-0.93976933301234267</c:v>
                </c:pt>
                <c:pt idx="13362">
                  <c:v>-0.9397693428535463</c:v>
                </c:pt>
                <c:pt idx="13363">
                  <c:v>-0.93976933300722676</c:v>
                </c:pt>
                <c:pt idx="13364">
                  <c:v>-0.93976933300722676</c:v>
                </c:pt>
                <c:pt idx="13365">
                  <c:v>-0.9397693428535463</c:v>
                </c:pt>
                <c:pt idx="13366">
                  <c:v>-0.93976933300722676</c:v>
                </c:pt>
                <c:pt idx="13367">
                  <c:v>-0.93976933300722676</c:v>
                </c:pt>
                <c:pt idx="13368">
                  <c:v>-0.9397693428535463</c:v>
                </c:pt>
                <c:pt idx="13369">
                  <c:v>-0.93976933300722676</c:v>
                </c:pt>
                <c:pt idx="13370">
                  <c:v>-0.93976933300722676</c:v>
                </c:pt>
                <c:pt idx="13371">
                  <c:v>-0.9397693428535463</c:v>
                </c:pt>
                <c:pt idx="13372">
                  <c:v>-0.93976933300722676</c:v>
                </c:pt>
                <c:pt idx="13373">
                  <c:v>-0.93976933300722676</c:v>
                </c:pt>
                <c:pt idx="13374">
                  <c:v>-0.9397693428535463</c:v>
                </c:pt>
                <c:pt idx="13375">
                  <c:v>-0.93976933300722676</c:v>
                </c:pt>
                <c:pt idx="13376">
                  <c:v>-0.93976933301234267</c:v>
                </c:pt>
                <c:pt idx="13377">
                  <c:v>-0.93976933300722676</c:v>
                </c:pt>
                <c:pt idx="13378">
                  <c:v>-0.9397693428535463</c:v>
                </c:pt>
                <c:pt idx="13379">
                  <c:v>-0.93976933300722676</c:v>
                </c:pt>
                <c:pt idx="13380">
                  <c:v>-0.93976933300722676</c:v>
                </c:pt>
                <c:pt idx="13381">
                  <c:v>-0.9397693428535463</c:v>
                </c:pt>
                <c:pt idx="13382">
                  <c:v>-0.93976933300722676</c:v>
                </c:pt>
                <c:pt idx="13383">
                  <c:v>-0.93976933300722676</c:v>
                </c:pt>
                <c:pt idx="13384">
                  <c:v>-0.94194923913533712</c:v>
                </c:pt>
                <c:pt idx="13385">
                  <c:v>-0.94194922927129388</c:v>
                </c:pt>
                <c:pt idx="13386">
                  <c:v>-0.94194922926617797</c:v>
                </c:pt>
                <c:pt idx="13387">
                  <c:v>-0.94194923914045303</c:v>
                </c:pt>
                <c:pt idx="13388">
                  <c:v>-0.94194922926617797</c:v>
                </c:pt>
                <c:pt idx="13389">
                  <c:v>-0.94194922927129388</c:v>
                </c:pt>
                <c:pt idx="13390">
                  <c:v>-0.94194923913533712</c:v>
                </c:pt>
                <c:pt idx="13391">
                  <c:v>-0.94194922926617797</c:v>
                </c:pt>
                <c:pt idx="13392">
                  <c:v>-0.94194922927129388</c:v>
                </c:pt>
                <c:pt idx="13393">
                  <c:v>-0.94194922926617797</c:v>
                </c:pt>
                <c:pt idx="13394">
                  <c:v>-0.94194923914045303</c:v>
                </c:pt>
                <c:pt idx="13395">
                  <c:v>-0.94194922926617797</c:v>
                </c:pt>
                <c:pt idx="13396">
                  <c:v>-0.94194922927129388</c:v>
                </c:pt>
                <c:pt idx="13397">
                  <c:v>-0.94194923913533712</c:v>
                </c:pt>
                <c:pt idx="13398">
                  <c:v>-0.94194922926617797</c:v>
                </c:pt>
                <c:pt idx="13399">
                  <c:v>-0.94194922927129388</c:v>
                </c:pt>
                <c:pt idx="13400">
                  <c:v>-0.94194923913533712</c:v>
                </c:pt>
                <c:pt idx="13401">
                  <c:v>-0.94194922927129388</c:v>
                </c:pt>
                <c:pt idx="13402">
                  <c:v>-0.94194922926617797</c:v>
                </c:pt>
                <c:pt idx="13403">
                  <c:v>-0.94194923914045303</c:v>
                </c:pt>
                <c:pt idx="13404">
                  <c:v>-0.94194922926617797</c:v>
                </c:pt>
                <c:pt idx="13405">
                  <c:v>-0.94194922927129388</c:v>
                </c:pt>
                <c:pt idx="13406">
                  <c:v>-0.94194922926617797</c:v>
                </c:pt>
                <c:pt idx="13407">
                  <c:v>-0.94194923913533712</c:v>
                </c:pt>
                <c:pt idx="13408">
                  <c:v>-0.94194922927129388</c:v>
                </c:pt>
                <c:pt idx="13409">
                  <c:v>-0.94194922926617797</c:v>
                </c:pt>
                <c:pt idx="13410">
                  <c:v>-0.94194923914045303</c:v>
                </c:pt>
                <c:pt idx="13411">
                  <c:v>-0.94194922926617797</c:v>
                </c:pt>
                <c:pt idx="13412">
                  <c:v>-0.94194922927129388</c:v>
                </c:pt>
                <c:pt idx="13413">
                  <c:v>-0.94194923913533712</c:v>
                </c:pt>
                <c:pt idx="13414">
                  <c:v>-0.94777041598496525</c:v>
                </c:pt>
                <c:pt idx="13415">
                  <c:v>-0.94777041599008116</c:v>
                </c:pt>
                <c:pt idx="13416">
                  <c:v>-0.94777042591511518</c:v>
                </c:pt>
                <c:pt idx="13417">
                  <c:v>-0.94777041598496525</c:v>
                </c:pt>
                <c:pt idx="13418">
                  <c:v>-0.94777041599008116</c:v>
                </c:pt>
                <c:pt idx="13419">
                  <c:v>-0.94777042591511518</c:v>
                </c:pt>
                <c:pt idx="13420">
                  <c:v>-0.94777041599008116</c:v>
                </c:pt>
                <c:pt idx="13421">
                  <c:v>-0.94777041598496525</c:v>
                </c:pt>
                <c:pt idx="13422">
                  <c:v>-0.94777041598496525</c:v>
                </c:pt>
                <c:pt idx="13423">
                  <c:v>-0.94777042592023109</c:v>
                </c:pt>
                <c:pt idx="13424">
                  <c:v>-0.94777041598496525</c:v>
                </c:pt>
                <c:pt idx="13425">
                  <c:v>-0.94777041598496525</c:v>
                </c:pt>
                <c:pt idx="13426">
                  <c:v>-0.94777042592023109</c:v>
                </c:pt>
                <c:pt idx="13427">
                  <c:v>-0.94777041598496525</c:v>
                </c:pt>
                <c:pt idx="13428">
                  <c:v>-0.94777041599008116</c:v>
                </c:pt>
                <c:pt idx="13429">
                  <c:v>-0.94777042591511518</c:v>
                </c:pt>
                <c:pt idx="13430">
                  <c:v>-0.94777041598496525</c:v>
                </c:pt>
                <c:pt idx="13431">
                  <c:v>-0.94777041599008116</c:v>
                </c:pt>
                <c:pt idx="13432">
                  <c:v>-0.94777042591511518</c:v>
                </c:pt>
                <c:pt idx="13433">
                  <c:v>-0.94777041598496525</c:v>
                </c:pt>
                <c:pt idx="13434">
                  <c:v>-0.94777041599008116</c:v>
                </c:pt>
                <c:pt idx="13435">
                  <c:v>-0.94777042591511518</c:v>
                </c:pt>
                <c:pt idx="13436">
                  <c:v>-0.94777041598496525</c:v>
                </c:pt>
                <c:pt idx="13437">
                  <c:v>-0.94777041599008116</c:v>
                </c:pt>
                <c:pt idx="13438">
                  <c:v>-0.94777041598496525</c:v>
                </c:pt>
                <c:pt idx="13439">
                  <c:v>-0.94777042592023109</c:v>
                </c:pt>
                <c:pt idx="13440">
                  <c:v>-0.94777041598496525</c:v>
                </c:pt>
                <c:pt idx="13441">
                  <c:v>-0.94777041598496525</c:v>
                </c:pt>
                <c:pt idx="13442">
                  <c:v>-0.94777042592023109</c:v>
                </c:pt>
                <c:pt idx="13443">
                  <c:v>-0.94777041598496525</c:v>
                </c:pt>
                <c:pt idx="13444">
                  <c:v>-0.95757452059154091</c:v>
                </c:pt>
                <c:pt idx="13445">
                  <c:v>-0.9575745306192962</c:v>
                </c:pt>
                <c:pt idx="13446">
                  <c:v>-0.95757452059154091</c:v>
                </c:pt>
                <c:pt idx="13447">
                  <c:v>-0.957574520586425</c:v>
                </c:pt>
                <c:pt idx="13448">
                  <c:v>-0.95757453062441211</c:v>
                </c:pt>
                <c:pt idx="13449">
                  <c:v>-0.957574520586425</c:v>
                </c:pt>
                <c:pt idx="13450">
                  <c:v>-0.95757452059154091</c:v>
                </c:pt>
                <c:pt idx="13451">
                  <c:v>-0.95757452059154091</c:v>
                </c:pt>
                <c:pt idx="13452">
                  <c:v>-0.9575745306192962</c:v>
                </c:pt>
                <c:pt idx="13453">
                  <c:v>-0.95757452059154091</c:v>
                </c:pt>
                <c:pt idx="13454">
                  <c:v>-0.957574520586425</c:v>
                </c:pt>
                <c:pt idx="13455">
                  <c:v>-0.95757453062441211</c:v>
                </c:pt>
                <c:pt idx="13456">
                  <c:v>-0.957574520586425</c:v>
                </c:pt>
                <c:pt idx="13457">
                  <c:v>-0.95757452059154091</c:v>
                </c:pt>
                <c:pt idx="13458">
                  <c:v>-0.9575745306192962</c:v>
                </c:pt>
                <c:pt idx="13459">
                  <c:v>-0.95757452059154091</c:v>
                </c:pt>
                <c:pt idx="13460">
                  <c:v>-0.95757452059154091</c:v>
                </c:pt>
                <c:pt idx="13461">
                  <c:v>-0.9575745306192962</c:v>
                </c:pt>
                <c:pt idx="13462">
                  <c:v>-0.95757452059154091</c:v>
                </c:pt>
                <c:pt idx="13463">
                  <c:v>-0.957574520586425</c:v>
                </c:pt>
                <c:pt idx="13464">
                  <c:v>-0.95757453062441211</c:v>
                </c:pt>
                <c:pt idx="13465">
                  <c:v>-0.957574520586425</c:v>
                </c:pt>
                <c:pt idx="13466">
                  <c:v>-0.95757452059154091</c:v>
                </c:pt>
                <c:pt idx="13467">
                  <c:v>-0.95757452059154091</c:v>
                </c:pt>
                <c:pt idx="13468">
                  <c:v>-0.9575745306192962</c:v>
                </c:pt>
                <c:pt idx="13469">
                  <c:v>-0.95757452059154091</c:v>
                </c:pt>
                <c:pt idx="13470">
                  <c:v>-0.957574520586425</c:v>
                </c:pt>
                <c:pt idx="13471">
                  <c:v>-0.95757453062441211</c:v>
                </c:pt>
                <c:pt idx="13472">
                  <c:v>-0.957574520586425</c:v>
                </c:pt>
                <c:pt idx="13473">
                  <c:v>-0.95757452059154091</c:v>
                </c:pt>
                <c:pt idx="13474">
                  <c:v>-0.96985117016844369</c:v>
                </c:pt>
                <c:pt idx="13475">
                  <c:v>-0.9698511600120614</c:v>
                </c:pt>
                <c:pt idx="13476">
                  <c:v>-0.96985116000694549</c:v>
                </c:pt>
                <c:pt idx="13477">
                  <c:v>-0.9698511701735596</c:v>
                </c:pt>
                <c:pt idx="13478">
                  <c:v>-0.96985116000694549</c:v>
                </c:pt>
                <c:pt idx="13479">
                  <c:v>-0.96985116000694549</c:v>
                </c:pt>
                <c:pt idx="13480">
                  <c:v>-0.9698511701735596</c:v>
                </c:pt>
                <c:pt idx="13481">
                  <c:v>-0.96985116000694549</c:v>
                </c:pt>
                <c:pt idx="13482">
                  <c:v>-0.9698511600120614</c:v>
                </c:pt>
                <c:pt idx="13483">
                  <c:v>-0.96985116000694549</c:v>
                </c:pt>
                <c:pt idx="13484">
                  <c:v>-0.96985117016844369</c:v>
                </c:pt>
                <c:pt idx="13485">
                  <c:v>-0.9698511600120614</c:v>
                </c:pt>
                <c:pt idx="13486">
                  <c:v>-0.96985116000694549</c:v>
                </c:pt>
                <c:pt idx="13487">
                  <c:v>-0.9698511701735596</c:v>
                </c:pt>
                <c:pt idx="13488">
                  <c:v>-0.96985116000694549</c:v>
                </c:pt>
                <c:pt idx="13489">
                  <c:v>-0.96985116000694549</c:v>
                </c:pt>
                <c:pt idx="13490">
                  <c:v>-0.9698511701735596</c:v>
                </c:pt>
                <c:pt idx="13491">
                  <c:v>-0.96985116000694549</c:v>
                </c:pt>
                <c:pt idx="13492">
                  <c:v>-0.9698511600120614</c:v>
                </c:pt>
                <c:pt idx="13493">
                  <c:v>-0.96985117016844369</c:v>
                </c:pt>
                <c:pt idx="13494">
                  <c:v>-0.96985116000694549</c:v>
                </c:pt>
                <c:pt idx="13495">
                  <c:v>-0.9698511600120614</c:v>
                </c:pt>
                <c:pt idx="13496">
                  <c:v>-0.96985116000694549</c:v>
                </c:pt>
                <c:pt idx="13497">
                  <c:v>-0.9698511701735596</c:v>
                </c:pt>
                <c:pt idx="13498">
                  <c:v>-0.96985116000694549</c:v>
                </c:pt>
                <c:pt idx="13499">
                  <c:v>-0.96985116000694549</c:v>
                </c:pt>
                <c:pt idx="13500">
                  <c:v>-0.9698511701735596</c:v>
                </c:pt>
                <c:pt idx="13501">
                  <c:v>-0.96985116000694549</c:v>
                </c:pt>
                <c:pt idx="13502">
                  <c:v>-0.9698511600120614</c:v>
                </c:pt>
                <c:pt idx="13503">
                  <c:v>-0.96985117016844369</c:v>
                </c:pt>
                <c:pt idx="13504">
                  <c:v>-0.98045963941766112</c:v>
                </c:pt>
                <c:pt idx="13505">
                  <c:v>-0.98045963942277703</c:v>
                </c:pt>
                <c:pt idx="13506">
                  <c:v>-0.98045964969030841</c:v>
                </c:pt>
                <c:pt idx="13507">
                  <c:v>-0.98045963942277703</c:v>
                </c:pt>
                <c:pt idx="13508">
                  <c:v>-0.98045963941766112</c:v>
                </c:pt>
                <c:pt idx="13509">
                  <c:v>-0.98045964969542432</c:v>
                </c:pt>
                <c:pt idx="13510">
                  <c:v>-0.98045963941766112</c:v>
                </c:pt>
                <c:pt idx="13511">
                  <c:v>-0.98045963942277703</c:v>
                </c:pt>
                <c:pt idx="13512">
                  <c:v>-0.98045963941766112</c:v>
                </c:pt>
                <c:pt idx="13513">
                  <c:v>-0.98045964969542432</c:v>
                </c:pt>
                <c:pt idx="13514">
                  <c:v>-0.98045963941766112</c:v>
                </c:pt>
                <c:pt idx="13515">
                  <c:v>-0.98045963942277703</c:v>
                </c:pt>
                <c:pt idx="13516">
                  <c:v>-0.98045964969030841</c:v>
                </c:pt>
                <c:pt idx="13517">
                  <c:v>-0.98045963942277703</c:v>
                </c:pt>
                <c:pt idx="13518">
                  <c:v>-0.98045963941766112</c:v>
                </c:pt>
                <c:pt idx="13519">
                  <c:v>-0.98045964969030841</c:v>
                </c:pt>
                <c:pt idx="13520">
                  <c:v>-0.98045963942277703</c:v>
                </c:pt>
                <c:pt idx="13521">
                  <c:v>-0.98045963941766112</c:v>
                </c:pt>
                <c:pt idx="13522">
                  <c:v>-0.98045964969542432</c:v>
                </c:pt>
                <c:pt idx="13523">
                  <c:v>-0.98045963941766112</c:v>
                </c:pt>
                <c:pt idx="13524">
                  <c:v>-0.98045963942277703</c:v>
                </c:pt>
                <c:pt idx="13525">
                  <c:v>-0.98045964969030841</c:v>
                </c:pt>
                <c:pt idx="13526">
                  <c:v>-0.98045963942277703</c:v>
                </c:pt>
                <c:pt idx="13527">
                  <c:v>-0.98045963941766112</c:v>
                </c:pt>
                <c:pt idx="13528">
                  <c:v>-0.98045963942277703</c:v>
                </c:pt>
                <c:pt idx="13529">
                  <c:v>-0.98045964969030841</c:v>
                </c:pt>
                <c:pt idx="13530">
                  <c:v>-0.98045963942277703</c:v>
                </c:pt>
                <c:pt idx="13531">
                  <c:v>-0.98045963941766112</c:v>
                </c:pt>
                <c:pt idx="13532">
                  <c:v>-0.98045964969542432</c:v>
                </c:pt>
                <c:pt idx="13533">
                  <c:v>-0.98045963941766112</c:v>
                </c:pt>
                <c:pt idx="13534">
                  <c:v>-0.99010774733206186</c:v>
                </c:pt>
                <c:pt idx="13535">
                  <c:v>-0.99010775770068005</c:v>
                </c:pt>
                <c:pt idx="13536">
                  <c:v>-0.99010774733206186</c:v>
                </c:pt>
                <c:pt idx="13537">
                  <c:v>-0.99010774733206186</c:v>
                </c:pt>
                <c:pt idx="13538">
                  <c:v>-0.99010775770068005</c:v>
                </c:pt>
                <c:pt idx="13539">
                  <c:v>-0.99010774733206186</c:v>
                </c:pt>
                <c:pt idx="13540">
                  <c:v>-0.99010774732694595</c:v>
                </c:pt>
                <c:pt idx="13541">
                  <c:v>-0.99010774733206186</c:v>
                </c:pt>
                <c:pt idx="13542">
                  <c:v>-0.99010775770579595</c:v>
                </c:pt>
                <c:pt idx="13543">
                  <c:v>-0.99010774732694595</c:v>
                </c:pt>
                <c:pt idx="13544">
                  <c:v>-0.99010774733206186</c:v>
                </c:pt>
                <c:pt idx="13545">
                  <c:v>-0.99010775770579595</c:v>
                </c:pt>
                <c:pt idx="13546">
                  <c:v>-0.99010774732694595</c:v>
                </c:pt>
                <c:pt idx="13547">
                  <c:v>-0.99010774733206186</c:v>
                </c:pt>
                <c:pt idx="13548">
                  <c:v>-0.99010775770579595</c:v>
                </c:pt>
                <c:pt idx="13549">
                  <c:v>-0.99010774732694595</c:v>
                </c:pt>
                <c:pt idx="13550">
                  <c:v>-0.99010774733206186</c:v>
                </c:pt>
                <c:pt idx="13551">
                  <c:v>-0.99010775770068005</c:v>
                </c:pt>
                <c:pt idx="13552">
                  <c:v>-0.99010774733206186</c:v>
                </c:pt>
                <c:pt idx="13553">
                  <c:v>-0.99010774733206186</c:v>
                </c:pt>
                <c:pt idx="13554">
                  <c:v>-0.99010775770068005</c:v>
                </c:pt>
                <c:pt idx="13555">
                  <c:v>-0.99010774733206186</c:v>
                </c:pt>
                <c:pt idx="13556">
                  <c:v>-0.99010774733206186</c:v>
                </c:pt>
                <c:pt idx="13557">
                  <c:v>-0.99010774732694595</c:v>
                </c:pt>
                <c:pt idx="13558">
                  <c:v>-0.99010775770579595</c:v>
                </c:pt>
                <c:pt idx="13559">
                  <c:v>-0.99010774732694595</c:v>
                </c:pt>
                <c:pt idx="13560">
                  <c:v>-0.99010774733206186</c:v>
                </c:pt>
                <c:pt idx="13561">
                  <c:v>-0.99010775770579595</c:v>
                </c:pt>
                <c:pt idx="13562">
                  <c:v>-0.99010774732694595</c:v>
                </c:pt>
                <c:pt idx="13563">
                  <c:v>-0.99010774733206186</c:v>
                </c:pt>
                <c:pt idx="13564">
                  <c:v>-0.99206516168172054</c:v>
                </c:pt>
                <c:pt idx="13565">
                  <c:v>-0.99206515128236195</c:v>
                </c:pt>
                <c:pt idx="13566">
                  <c:v>-0.99206515128236195</c:v>
                </c:pt>
                <c:pt idx="13567">
                  <c:v>-0.99206516168172054</c:v>
                </c:pt>
                <c:pt idx="13568">
                  <c:v>-0.99206515128747785</c:v>
                </c:pt>
                <c:pt idx="13569">
                  <c:v>-0.99206515128236195</c:v>
                </c:pt>
                <c:pt idx="13570">
                  <c:v>-0.99206516167660463</c:v>
                </c:pt>
                <c:pt idx="13571">
                  <c:v>-0.99206515128747785</c:v>
                </c:pt>
                <c:pt idx="13572">
                  <c:v>-0.99206515128747785</c:v>
                </c:pt>
                <c:pt idx="13573">
                  <c:v>-0.99206515128236195</c:v>
                </c:pt>
                <c:pt idx="13574">
                  <c:v>-0.99206516167660463</c:v>
                </c:pt>
                <c:pt idx="13575">
                  <c:v>-0.99206515128747785</c:v>
                </c:pt>
                <c:pt idx="13576">
                  <c:v>-0.99206515128747785</c:v>
                </c:pt>
                <c:pt idx="13577">
                  <c:v>-0.99206516167660463</c:v>
                </c:pt>
                <c:pt idx="13578">
                  <c:v>-0.99206515128236195</c:v>
                </c:pt>
                <c:pt idx="13579">
                  <c:v>-0.99206515128747785</c:v>
                </c:pt>
                <c:pt idx="13580">
                  <c:v>-0.99206516168172054</c:v>
                </c:pt>
                <c:pt idx="13581">
                  <c:v>-0.99206515128236195</c:v>
                </c:pt>
                <c:pt idx="13582">
                  <c:v>-0.99206515128236195</c:v>
                </c:pt>
                <c:pt idx="13583">
                  <c:v>-0.99206516168172054</c:v>
                </c:pt>
                <c:pt idx="13584">
                  <c:v>-0.99206515128236195</c:v>
                </c:pt>
                <c:pt idx="13585">
                  <c:v>-0.99206515128747785</c:v>
                </c:pt>
                <c:pt idx="13586">
                  <c:v>-0.99206515128236195</c:v>
                </c:pt>
                <c:pt idx="13587">
                  <c:v>-0.99206516168172054</c:v>
                </c:pt>
                <c:pt idx="13588">
                  <c:v>-0.99206515128747785</c:v>
                </c:pt>
                <c:pt idx="13589">
                  <c:v>-0.99206515128236195</c:v>
                </c:pt>
                <c:pt idx="13590">
                  <c:v>-0.99206516167660463</c:v>
                </c:pt>
                <c:pt idx="13591">
                  <c:v>-0.99206515128747785</c:v>
                </c:pt>
                <c:pt idx="13592">
                  <c:v>-0.99206515128747785</c:v>
                </c:pt>
                <c:pt idx="13593">
                  <c:v>-0.99206516167660463</c:v>
                </c:pt>
                <c:pt idx="13594">
                  <c:v>-0.98383343906295151</c:v>
                </c:pt>
                <c:pt idx="13595">
                  <c:v>-0.98383343906295151</c:v>
                </c:pt>
                <c:pt idx="13596">
                  <c:v>-0.98383344937094741</c:v>
                </c:pt>
                <c:pt idx="13597">
                  <c:v>-0.98383343906295151</c:v>
                </c:pt>
                <c:pt idx="13598">
                  <c:v>-0.98383343906295151</c:v>
                </c:pt>
                <c:pt idx="13599">
                  <c:v>-0.98383344937094741</c:v>
                </c:pt>
                <c:pt idx="13600">
                  <c:v>-0.98383343906295151</c:v>
                </c:pt>
                <c:pt idx="13601">
                  <c:v>-0.9838334390578356</c:v>
                </c:pt>
                <c:pt idx="13602">
                  <c:v>-0.98383343906295151</c:v>
                </c:pt>
                <c:pt idx="13603">
                  <c:v>-0.98383344937094741</c:v>
                </c:pt>
                <c:pt idx="13604">
                  <c:v>-0.98383343906295151</c:v>
                </c:pt>
                <c:pt idx="13605">
                  <c:v>-0.98383343906295151</c:v>
                </c:pt>
                <c:pt idx="13606">
                  <c:v>-0.98383344937094741</c:v>
                </c:pt>
                <c:pt idx="13607">
                  <c:v>-0.98383343906295151</c:v>
                </c:pt>
                <c:pt idx="13608">
                  <c:v>-0.98383343906295151</c:v>
                </c:pt>
                <c:pt idx="13609">
                  <c:v>-0.98383344937094741</c:v>
                </c:pt>
                <c:pt idx="13610">
                  <c:v>-0.98383343906295151</c:v>
                </c:pt>
                <c:pt idx="13611">
                  <c:v>-0.98383343906295151</c:v>
                </c:pt>
                <c:pt idx="13612">
                  <c:v>-0.98383344937094741</c:v>
                </c:pt>
                <c:pt idx="13613">
                  <c:v>-0.98383343906295151</c:v>
                </c:pt>
                <c:pt idx="13614">
                  <c:v>-0.98383343906295151</c:v>
                </c:pt>
                <c:pt idx="13615">
                  <c:v>-0.98383344937094741</c:v>
                </c:pt>
                <c:pt idx="13616">
                  <c:v>-0.9838334390578356</c:v>
                </c:pt>
                <c:pt idx="13617">
                  <c:v>-0.98383343906295151</c:v>
                </c:pt>
                <c:pt idx="13618">
                  <c:v>-0.98383343906295151</c:v>
                </c:pt>
                <c:pt idx="13619">
                  <c:v>-0.98383344937094741</c:v>
                </c:pt>
                <c:pt idx="13620">
                  <c:v>-0.98383343906295151</c:v>
                </c:pt>
                <c:pt idx="13621">
                  <c:v>-0.98383343906295151</c:v>
                </c:pt>
                <c:pt idx="13622">
                  <c:v>-0.98383344937094741</c:v>
                </c:pt>
                <c:pt idx="13623">
                  <c:v>-0.98383343906295151</c:v>
                </c:pt>
                <c:pt idx="13624">
                  <c:v>-0.9708306559888733</c:v>
                </c:pt>
                <c:pt idx="13625">
                  <c:v>-0.97083066616063407</c:v>
                </c:pt>
                <c:pt idx="13626">
                  <c:v>-0.9708306559837574</c:v>
                </c:pt>
                <c:pt idx="13627">
                  <c:v>-0.9708306559888733</c:v>
                </c:pt>
                <c:pt idx="13628">
                  <c:v>-0.97083066616063407</c:v>
                </c:pt>
                <c:pt idx="13629">
                  <c:v>-0.9708306559888733</c:v>
                </c:pt>
                <c:pt idx="13630">
                  <c:v>-0.9708306559888733</c:v>
                </c:pt>
                <c:pt idx="13631">
                  <c:v>-0.9708306559837574</c:v>
                </c:pt>
                <c:pt idx="13632">
                  <c:v>-0.97083066616063407</c:v>
                </c:pt>
                <c:pt idx="13633">
                  <c:v>-0.9708306559888733</c:v>
                </c:pt>
                <c:pt idx="13634">
                  <c:v>-0.9708306559888733</c:v>
                </c:pt>
                <c:pt idx="13635">
                  <c:v>-0.97083066616063407</c:v>
                </c:pt>
                <c:pt idx="13636">
                  <c:v>-0.9708306559837574</c:v>
                </c:pt>
                <c:pt idx="13637">
                  <c:v>-0.9708306559888733</c:v>
                </c:pt>
                <c:pt idx="13638">
                  <c:v>-0.97083066616063407</c:v>
                </c:pt>
                <c:pt idx="13639">
                  <c:v>-0.9708306559888733</c:v>
                </c:pt>
                <c:pt idx="13640">
                  <c:v>-0.9708306559888733</c:v>
                </c:pt>
                <c:pt idx="13641">
                  <c:v>-0.97083066615551816</c:v>
                </c:pt>
                <c:pt idx="13642">
                  <c:v>-0.9708306559888733</c:v>
                </c:pt>
                <c:pt idx="13643">
                  <c:v>-0.9708306559888733</c:v>
                </c:pt>
                <c:pt idx="13644">
                  <c:v>-0.97083066616063407</c:v>
                </c:pt>
                <c:pt idx="13645">
                  <c:v>-0.9708306559888733</c:v>
                </c:pt>
                <c:pt idx="13646">
                  <c:v>-0.9708306559837574</c:v>
                </c:pt>
                <c:pt idx="13647">
                  <c:v>-0.9708306559888733</c:v>
                </c:pt>
                <c:pt idx="13648">
                  <c:v>-0.97083066616063407</c:v>
                </c:pt>
                <c:pt idx="13649">
                  <c:v>-0.9708306559888733</c:v>
                </c:pt>
                <c:pt idx="13650">
                  <c:v>-0.9708306559888733</c:v>
                </c:pt>
                <c:pt idx="13651">
                  <c:v>-0.97083066615551816</c:v>
                </c:pt>
                <c:pt idx="13652">
                  <c:v>-0.9708306559888733</c:v>
                </c:pt>
                <c:pt idx="13653">
                  <c:v>-0.9708306559888733</c:v>
                </c:pt>
                <c:pt idx="13654">
                  <c:v>-0.95572438029330775</c:v>
                </c:pt>
                <c:pt idx="13655">
                  <c:v>-0.95572437028493717</c:v>
                </c:pt>
                <c:pt idx="13656">
                  <c:v>-0.95572437027982127</c:v>
                </c:pt>
                <c:pt idx="13657">
                  <c:v>-0.95572438029330775</c:v>
                </c:pt>
                <c:pt idx="13658">
                  <c:v>-0.95572437028493717</c:v>
                </c:pt>
                <c:pt idx="13659">
                  <c:v>-0.95572437027982127</c:v>
                </c:pt>
                <c:pt idx="13660">
                  <c:v>-0.95572438029330775</c:v>
                </c:pt>
                <c:pt idx="13661">
                  <c:v>-0.95572437027982127</c:v>
                </c:pt>
                <c:pt idx="13662">
                  <c:v>-0.95572437028493717</c:v>
                </c:pt>
                <c:pt idx="13663">
                  <c:v>-0.95572437027982127</c:v>
                </c:pt>
                <c:pt idx="13664">
                  <c:v>-0.95572438029330775</c:v>
                </c:pt>
                <c:pt idx="13665">
                  <c:v>-0.95572437028493717</c:v>
                </c:pt>
                <c:pt idx="13666">
                  <c:v>-0.95572437027982127</c:v>
                </c:pt>
                <c:pt idx="13667">
                  <c:v>-0.95572438029330775</c:v>
                </c:pt>
                <c:pt idx="13668">
                  <c:v>-0.95572437027982127</c:v>
                </c:pt>
                <c:pt idx="13669">
                  <c:v>-0.95572437028493717</c:v>
                </c:pt>
                <c:pt idx="13670">
                  <c:v>-0.95572438029330775</c:v>
                </c:pt>
                <c:pt idx="13671">
                  <c:v>-0.95572437027982127</c:v>
                </c:pt>
                <c:pt idx="13672">
                  <c:v>-0.95572437028493717</c:v>
                </c:pt>
                <c:pt idx="13673">
                  <c:v>-0.95572438029330775</c:v>
                </c:pt>
                <c:pt idx="13674">
                  <c:v>-0.95572437027982127</c:v>
                </c:pt>
                <c:pt idx="13675">
                  <c:v>-0.95572437028493717</c:v>
                </c:pt>
                <c:pt idx="13676">
                  <c:v>-0.95572437027982127</c:v>
                </c:pt>
                <c:pt idx="13677">
                  <c:v>-0.95572438029330775</c:v>
                </c:pt>
                <c:pt idx="13678">
                  <c:v>-0.95572437028493717</c:v>
                </c:pt>
                <c:pt idx="13679">
                  <c:v>-0.95572437027982127</c:v>
                </c:pt>
                <c:pt idx="13680">
                  <c:v>-0.95572438029330775</c:v>
                </c:pt>
                <c:pt idx="13681">
                  <c:v>-0.95572437027982127</c:v>
                </c:pt>
                <c:pt idx="13682">
                  <c:v>-0.95572437028493717</c:v>
                </c:pt>
                <c:pt idx="13683">
                  <c:v>-0.95572438029330775</c:v>
                </c:pt>
                <c:pt idx="13684">
                  <c:v>-0.94706821617088055</c:v>
                </c:pt>
                <c:pt idx="13685">
                  <c:v>-0.94706821616576464</c:v>
                </c:pt>
                <c:pt idx="13686">
                  <c:v>-0.94706822609367325</c:v>
                </c:pt>
                <c:pt idx="13687">
                  <c:v>-0.94706821617088055</c:v>
                </c:pt>
                <c:pt idx="13688">
                  <c:v>-0.94706821616576464</c:v>
                </c:pt>
                <c:pt idx="13689">
                  <c:v>-0.94706822609367325</c:v>
                </c:pt>
                <c:pt idx="13690">
                  <c:v>-0.94706821616576464</c:v>
                </c:pt>
                <c:pt idx="13691">
                  <c:v>-0.94706821617088055</c:v>
                </c:pt>
                <c:pt idx="13692">
                  <c:v>-0.94706821617088055</c:v>
                </c:pt>
                <c:pt idx="13693">
                  <c:v>-0.94706822608855734</c:v>
                </c:pt>
                <c:pt idx="13694">
                  <c:v>-0.94706821617088055</c:v>
                </c:pt>
                <c:pt idx="13695">
                  <c:v>-0.94706821617088055</c:v>
                </c:pt>
                <c:pt idx="13696">
                  <c:v>-0.94706822608855734</c:v>
                </c:pt>
                <c:pt idx="13697">
                  <c:v>-0.94706821617088055</c:v>
                </c:pt>
                <c:pt idx="13698">
                  <c:v>-0.94706821616576464</c:v>
                </c:pt>
                <c:pt idx="13699">
                  <c:v>-0.94706822609367325</c:v>
                </c:pt>
                <c:pt idx="13700">
                  <c:v>-0.94706821617088055</c:v>
                </c:pt>
                <c:pt idx="13701">
                  <c:v>-0.94706821616576464</c:v>
                </c:pt>
                <c:pt idx="13702">
                  <c:v>-0.94706822609367325</c:v>
                </c:pt>
                <c:pt idx="13703">
                  <c:v>-0.94706821617088055</c:v>
                </c:pt>
                <c:pt idx="13704">
                  <c:v>-0.94706821616576464</c:v>
                </c:pt>
                <c:pt idx="13705">
                  <c:v>-0.94706822609367325</c:v>
                </c:pt>
                <c:pt idx="13706">
                  <c:v>-0.94706821617088055</c:v>
                </c:pt>
                <c:pt idx="13707">
                  <c:v>-0.94706821616576464</c:v>
                </c:pt>
                <c:pt idx="13708">
                  <c:v>-0.94706821617088055</c:v>
                </c:pt>
                <c:pt idx="13709">
                  <c:v>-0.94706822608855734</c:v>
                </c:pt>
                <c:pt idx="13710">
                  <c:v>-0.94706821617088055</c:v>
                </c:pt>
                <c:pt idx="13711">
                  <c:v>-0.94706821617088055</c:v>
                </c:pt>
                <c:pt idx="13712">
                  <c:v>-0.94706822608855734</c:v>
                </c:pt>
                <c:pt idx="13713">
                  <c:v>-0.94706821617088055</c:v>
                </c:pt>
                <c:pt idx="13714">
                  <c:v>-0.94614295314354302</c:v>
                </c:pt>
                <c:pt idx="13715">
                  <c:v>-0.94614296305664136</c:v>
                </c:pt>
                <c:pt idx="13716">
                  <c:v>-0.94614295314865893</c:v>
                </c:pt>
                <c:pt idx="13717">
                  <c:v>-0.94614295314354302</c:v>
                </c:pt>
                <c:pt idx="13718">
                  <c:v>-0.94614296305664136</c:v>
                </c:pt>
                <c:pt idx="13719">
                  <c:v>-0.94614295314354302</c:v>
                </c:pt>
                <c:pt idx="13720">
                  <c:v>-0.94614295314865893</c:v>
                </c:pt>
                <c:pt idx="13721">
                  <c:v>-0.94614295314354302</c:v>
                </c:pt>
                <c:pt idx="13722">
                  <c:v>-0.94614296305664136</c:v>
                </c:pt>
                <c:pt idx="13723">
                  <c:v>-0.94614295314354302</c:v>
                </c:pt>
                <c:pt idx="13724">
                  <c:v>-0.94614295314865893</c:v>
                </c:pt>
                <c:pt idx="13725">
                  <c:v>-0.94614296305664136</c:v>
                </c:pt>
                <c:pt idx="13726">
                  <c:v>-0.94614295314354302</c:v>
                </c:pt>
                <c:pt idx="13727">
                  <c:v>-0.94614295314354302</c:v>
                </c:pt>
                <c:pt idx="13728">
                  <c:v>-0.94614296306175727</c:v>
                </c:pt>
                <c:pt idx="13729">
                  <c:v>-0.94614295314354302</c:v>
                </c:pt>
                <c:pt idx="13730">
                  <c:v>-0.94614295314354302</c:v>
                </c:pt>
                <c:pt idx="13731">
                  <c:v>-0.94614296305664136</c:v>
                </c:pt>
                <c:pt idx="13732">
                  <c:v>-0.94614295314354302</c:v>
                </c:pt>
                <c:pt idx="13733">
                  <c:v>-0.94614295314865893</c:v>
                </c:pt>
                <c:pt idx="13734">
                  <c:v>-0.94614296305664136</c:v>
                </c:pt>
                <c:pt idx="13735">
                  <c:v>-0.94614295314354302</c:v>
                </c:pt>
                <c:pt idx="13736">
                  <c:v>-0.94614295314354302</c:v>
                </c:pt>
                <c:pt idx="13737">
                  <c:v>-0.94614295314865893</c:v>
                </c:pt>
                <c:pt idx="13738">
                  <c:v>-0.94614296305664136</c:v>
                </c:pt>
                <c:pt idx="13739">
                  <c:v>-0.94614295314354302</c:v>
                </c:pt>
                <c:pt idx="13740">
                  <c:v>-0.94614295314354302</c:v>
                </c:pt>
                <c:pt idx="13741">
                  <c:v>-0.94614296306175727</c:v>
                </c:pt>
                <c:pt idx="13742">
                  <c:v>-0.94614295314354302</c:v>
                </c:pt>
                <c:pt idx="13743">
                  <c:v>-0.94614295314354302</c:v>
                </c:pt>
                <c:pt idx="13744">
                  <c:v>-0.95288753908015722</c:v>
                </c:pt>
                <c:pt idx="13745">
                  <c:v>-0.95288752910150931</c:v>
                </c:pt>
                <c:pt idx="13746">
                  <c:v>-0.9528875290963934</c:v>
                </c:pt>
                <c:pt idx="13747">
                  <c:v>-0.95288753908015722</c:v>
                </c:pt>
                <c:pt idx="13748">
                  <c:v>-0.95288752910150931</c:v>
                </c:pt>
                <c:pt idx="13749">
                  <c:v>-0.9528875290963934</c:v>
                </c:pt>
                <c:pt idx="13750">
                  <c:v>-0.95288753908015722</c:v>
                </c:pt>
                <c:pt idx="13751">
                  <c:v>-0.95288752910150931</c:v>
                </c:pt>
                <c:pt idx="13752">
                  <c:v>-0.9528875290963934</c:v>
                </c:pt>
                <c:pt idx="13753">
                  <c:v>-0.9528875290963934</c:v>
                </c:pt>
                <c:pt idx="13754">
                  <c:v>-0.95288753908527313</c:v>
                </c:pt>
                <c:pt idx="13755">
                  <c:v>-0.9528875290963934</c:v>
                </c:pt>
                <c:pt idx="13756">
                  <c:v>-0.9528875290963934</c:v>
                </c:pt>
                <c:pt idx="13757">
                  <c:v>-0.95288753908527313</c:v>
                </c:pt>
                <c:pt idx="13758">
                  <c:v>-0.9528875290963934</c:v>
                </c:pt>
                <c:pt idx="13759">
                  <c:v>-0.9528875290963934</c:v>
                </c:pt>
                <c:pt idx="13760">
                  <c:v>-0.95288753908527313</c:v>
                </c:pt>
                <c:pt idx="13761">
                  <c:v>-0.9528875290963934</c:v>
                </c:pt>
                <c:pt idx="13762">
                  <c:v>-0.9528875290963934</c:v>
                </c:pt>
                <c:pt idx="13763">
                  <c:v>-0.95288753908527313</c:v>
                </c:pt>
                <c:pt idx="13764">
                  <c:v>-0.9528875290963934</c:v>
                </c:pt>
                <c:pt idx="13765">
                  <c:v>-0.9528875290963934</c:v>
                </c:pt>
                <c:pt idx="13766">
                  <c:v>-0.95288752910150931</c:v>
                </c:pt>
                <c:pt idx="13767">
                  <c:v>-0.95288753908015722</c:v>
                </c:pt>
                <c:pt idx="13768">
                  <c:v>-0.9528875290963934</c:v>
                </c:pt>
                <c:pt idx="13769">
                  <c:v>-0.95288752910150931</c:v>
                </c:pt>
                <c:pt idx="13770">
                  <c:v>-0.95288753908015722</c:v>
                </c:pt>
                <c:pt idx="13771">
                  <c:v>-0.9528875290963934</c:v>
                </c:pt>
                <c:pt idx="13772">
                  <c:v>-0.95288752910150931</c:v>
                </c:pt>
                <c:pt idx="13773">
                  <c:v>-0.95288753908015722</c:v>
                </c:pt>
                <c:pt idx="13774">
                  <c:v>-0.96511475012257841</c:v>
                </c:pt>
                <c:pt idx="13775">
                  <c:v>-0.96511475011746251</c:v>
                </c:pt>
                <c:pt idx="13776">
                  <c:v>-0.96511476023445153</c:v>
                </c:pt>
                <c:pt idx="13777">
                  <c:v>-0.96511475012257841</c:v>
                </c:pt>
                <c:pt idx="13778">
                  <c:v>-0.96511475012257841</c:v>
                </c:pt>
                <c:pt idx="13779">
                  <c:v>-0.96511476022933562</c:v>
                </c:pt>
                <c:pt idx="13780">
                  <c:v>-0.96511475012257841</c:v>
                </c:pt>
                <c:pt idx="13781">
                  <c:v>-0.96511475012257841</c:v>
                </c:pt>
                <c:pt idx="13782">
                  <c:v>-0.96511475012257841</c:v>
                </c:pt>
                <c:pt idx="13783">
                  <c:v>-0.96511476022933562</c:v>
                </c:pt>
                <c:pt idx="13784">
                  <c:v>-0.96511475012257841</c:v>
                </c:pt>
                <c:pt idx="13785">
                  <c:v>-0.96511475012257841</c:v>
                </c:pt>
                <c:pt idx="13786">
                  <c:v>-0.96511476023445153</c:v>
                </c:pt>
                <c:pt idx="13787">
                  <c:v>-0.96511475011746251</c:v>
                </c:pt>
                <c:pt idx="13788">
                  <c:v>-0.96511475012257841</c:v>
                </c:pt>
                <c:pt idx="13789">
                  <c:v>-0.96511476023445153</c:v>
                </c:pt>
                <c:pt idx="13790">
                  <c:v>-0.96511475011746251</c:v>
                </c:pt>
                <c:pt idx="13791">
                  <c:v>-0.96511475012257841</c:v>
                </c:pt>
                <c:pt idx="13792">
                  <c:v>-0.96511476023445153</c:v>
                </c:pt>
                <c:pt idx="13793">
                  <c:v>-0.96511475012257841</c:v>
                </c:pt>
                <c:pt idx="13794">
                  <c:v>-0.96511475011746251</c:v>
                </c:pt>
                <c:pt idx="13795">
                  <c:v>-0.96511476023445153</c:v>
                </c:pt>
                <c:pt idx="13796">
                  <c:v>-0.96511475012257841</c:v>
                </c:pt>
                <c:pt idx="13797">
                  <c:v>-0.96511475012257841</c:v>
                </c:pt>
                <c:pt idx="13798">
                  <c:v>-0.96511475011746251</c:v>
                </c:pt>
                <c:pt idx="13799">
                  <c:v>-0.96511476023445153</c:v>
                </c:pt>
                <c:pt idx="13800">
                  <c:v>-0.96511475012257841</c:v>
                </c:pt>
                <c:pt idx="13801">
                  <c:v>-0.96511475012257841</c:v>
                </c:pt>
                <c:pt idx="13802">
                  <c:v>-0.96511476022933562</c:v>
                </c:pt>
                <c:pt idx="13803">
                  <c:v>-0.96511475012257841</c:v>
                </c:pt>
                <c:pt idx="13804">
                  <c:v>-0.97839050354736945</c:v>
                </c:pt>
                <c:pt idx="13805">
                  <c:v>-0.97839051380345343</c:v>
                </c:pt>
                <c:pt idx="13806">
                  <c:v>-0.97839050354736945</c:v>
                </c:pt>
                <c:pt idx="13807">
                  <c:v>-0.97839050354736945</c:v>
                </c:pt>
                <c:pt idx="13808">
                  <c:v>-0.97839051380345343</c:v>
                </c:pt>
                <c:pt idx="13809">
                  <c:v>-0.97839050354736945</c:v>
                </c:pt>
                <c:pt idx="13810">
                  <c:v>-0.97839050355248536</c:v>
                </c:pt>
                <c:pt idx="13811">
                  <c:v>-0.97839050354736945</c:v>
                </c:pt>
                <c:pt idx="13812">
                  <c:v>-0.97839051379833752</c:v>
                </c:pt>
                <c:pt idx="13813">
                  <c:v>-0.97839050355248536</c:v>
                </c:pt>
                <c:pt idx="13814">
                  <c:v>-0.97839050354736945</c:v>
                </c:pt>
                <c:pt idx="13815">
                  <c:v>-0.97839051379833752</c:v>
                </c:pt>
                <c:pt idx="13816">
                  <c:v>-0.97839050355248536</c:v>
                </c:pt>
                <c:pt idx="13817">
                  <c:v>-0.97839050354736945</c:v>
                </c:pt>
                <c:pt idx="13818">
                  <c:v>-0.97839051380345343</c:v>
                </c:pt>
                <c:pt idx="13819">
                  <c:v>-0.97839050354736945</c:v>
                </c:pt>
                <c:pt idx="13820">
                  <c:v>-0.97839050354736945</c:v>
                </c:pt>
                <c:pt idx="13821">
                  <c:v>-0.97839051380345343</c:v>
                </c:pt>
                <c:pt idx="13822">
                  <c:v>-0.97839050354736945</c:v>
                </c:pt>
                <c:pt idx="13823">
                  <c:v>-0.97839050354736945</c:v>
                </c:pt>
                <c:pt idx="13824">
                  <c:v>-0.97839051380345343</c:v>
                </c:pt>
                <c:pt idx="13825">
                  <c:v>-0.97839050354736945</c:v>
                </c:pt>
                <c:pt idx="13826">
                  <c:v>-0.97839050354736945</c:v>
                </c:pt>
                <c:pt idx="13827">
                  <c:v>-0.97839050355248536</c:v>
                </c:pt>
                <c:pt idx="13828">
                  <c:v>-0.97839051379833752</c:v>
                </c:pt>
                <c:pt idx="13829">
                  <c:v>-0.97839050355248536</c:v>
                </c:pt>
                <c:pt idx="13830">
                  <c:v>-0.97839050354736945</c:v>
                </c:pt>
                <c:pt idx="13831">
                  <c:v>-0.97839051379833752</c:v>
                </c:pt>
                <c:pt idx="13832">
                  <c:v>-0.97839050355248536</c:v>
                </c:pt>
                <c:pt idx="13833">
                  <c:v>-0.97839050354736945</c:v>
                </c:pt>
                <c:pt idx="13834">
                  <c:v>-0.98772308216593541</c:v>
                </c:pt>
                <c:pt idx="13835">
                  <c:v>-0.98772307181718633</c:v>
                </c:pt>
                <c:pt idx="13836">
                  <c:v>-0.98772307181718633</c:v>
                </c:pt>
                <c:pt idx="13837">
                  <c:v>-0.98772308217105131</c:v>
                </c:pt>
                <c:pt idx="13838">
                  <c:v>-0.98772307181718633</c:v>
                </c:pt>
                <c:pt idx="13839">
                  <c:v>-0.98772307181718633</c:v>
                </c:pt>
                <c:pt idx="13840">
                  <c:v>-0.98772308216593541</c:v>
                </c:pt>
                <c:pt idx="13841">
                  <c:v>-0.98772307181718633</c:v>
                </c:pt>
                <c:pt idx="13842">
                  <c:v>-0.98772307182230223</c:v>
                </c:pt>
                <c:pt idx="13843">
                  <c:v>-0.98772307181718633</c:v>
                </c:pt>
                <c:pt idx="13844">
                  <c:v>-0.98772308216593541</c:v>
                </c:pt>
                <c:pt idx="13845">
                  <c:v>-0.98772307181718633</c:v>
                </c:pt>
                <c:pt idx="13846">
                  <c:v>-0.98772307181718633</c:v>
                </c:pt>
                <c:pt idx="13847">
                  <c:v>-0.98772308216593541</c:v>
                </c:pt>
                <c:pt idx="13848">
                  <c:v>-0.98772307181718633</c:v>
                </c:pt>
                <c:pt idx="13849">
                  <c:v>-0.98772307182230223</c:v>
                </c:pt>
                <c:pt idx="13850">
                  <c:v>-0.98772308216593541</c:v>
                </c:pt>
                <c:pt idx="13851">
                  <c:v>-0.98772307181718633</c:v>
                </c:pt>
                <c:pt idx="13852">
                  <c:v>-0.98772307181718633</c:v>
                </c:pt>
                <c:pt idx="13853">
                  <c:v>-0.98772308216593541</c:v>
                </c:pt>
                <c:pt idx="13854">
                  <c:v>-0.98772307181718633</c:v>
                </c:pt>
                <c:pt idx="13855">
                  <c:v>-0.98772307182230223</c:v>
                </c:pt>
                <c:pt idx="13856">
                  <c:v>-0.98772307181718633</c:v>
                </c:pt>
                <c:pt idx="13857">
                  <c:v>-0.98772308216593541</c:v>
                </c:pt>
                <c:pt idx="13858">
                  <c:v>-0.98772307181718633</c:v>
                </c:pt>
                <c:pt idx="13859">
                  <c:v>-0.98772307181718633</c:v>
                </c:pt>
                <c:pt idx="13860">
                  <c:v>-0.98772308216593541</c:v>
                </c:pt>
                <c:pt idx="13861">
                  <c:v>-0.98772307182230223</c:v>
                </c:pt>
                <c:pt idx="13862">
                  <c:v>-0.98772307181718633</c:v>
                </c:pt>
                <c:pt idx="13863">
                  <c:v>-0.98772308216593541</c:v>
                </c:pt>
                <c:pt idx="13864">
                  <c:v>-0.9895822762418558</c:v>
                </c:pt>
                <c:pt idx="13865">
                  <c:v>-0.98958227623673989</c:v>
                </c:pt>
                <c:pt idx="13866">
                  <c:v>-0.98958228661008441</c:v>
                </c:pt>
                <c:pt idx="13867">
                  <c:v>-0.9895822762418558</c:v>
                </c:pt>
                <c:pt idx="13868">
                  <c:v>-0.9895822762418558</c:v>
                </c:pt>
                <c:pt idx="13869">
                  <c:v>-0.9895822866049685</c:v>
                </c:pt>
                <c:pt idx="13870">
                  <c:v>-0.9895822762418558</c:v>
                </c:pt>
                <c:pt idx="13871">
                  <c:v>-0.9895822762418558</c:v>
                </c:pt>
                <c:pt idx="13872">
                  <c:v>-0.9895822762418558</c:v>
                </c:pt>
                <c:pt idx="13873">
                  <c:v>-0.9895822866049685</c:v>
                </c:pt>
                <c:pt idx="13874">
                  <c:v>-0.9895822762418558</c:v>
                </c:pt>
                <c:pt idx="13875">
                  <c:v>-0.9895822762418558</c:v>
                </c:pt>
                <c:pt idx="13876">
                  <c:v>-0.98958228661008441</c:v>
                </c:pt>
                <c:pt idx="13877">
                  <c:v>-0.98958227623673989</c:v>
                </c:pt>
                <c:pt idx="13878">
                  <c:v>-0.9895822762418558</c:v>
                </c:pt>
                <c:pt idx="13879">
                  <c:v>-0.98958228661008441</c:v>
                </c:pt>
                <c:pt idx="13880">
                  <c:v>-0.98958227623673989</c:v>
                </c:pt>
                <c:pt idx="13881">
                  <c:v>-0.9895822762418558</c:v>
                </c:pt>
                <c:pt idx="13882">
                  <c:v>-0.98958228661008441</c:v>
                </c:pt>
                <c:pt idx="13883">
                  <c:v>-0.9895822762418558</c:v>
                </c:pt>
                <c:pt idx="13884">
                  <c:v>-0.98958227623673989</c:v>
                </c:pt>
                <c:pt idx="13885">
                  <c:v>-0.98958228661008441</c:v>
                </c:pt>
                <c:pt idx="13886">
                  <c:v>-0.9895822762418558</c:v>
                </c:pt>
                <c:pt idx="13887">
                  <c:v>-0.9895822762418558</c:v>
                </c:pt>
                <c:pt idx="13888">
                  <c:v>-0.98958227623673989</c:v>
                </c:pt>
                <c:pt idx="13889">
                  <c:v>-0.98958228661008441</c:v>
                </c:pt>
                <c:pt idx="13890">
                  <c:v>-0.9895822762418558</c:v>
                </c:pt>
                <c:pt idx="13891">
                  <c:v>-0.9895822762418558</c:v>
                </c:pt>
                <c:pt idx="13892">
                  <c:v>-0.9895822866049685</c:v>
                </c:pt>
                <c:pt idx="13893">
                  <c:v>-0.9895822762418558</c:v>
                </c:pt>
                <c:pt idx="13894">
                  <c:v>-0.9800909036492651</c:v>
                </c:pt>
                <c:pt idx="13895">
                  <c:v>-0.98009091391804892</c:v>
                </c:pt>
                <c:pt idx="13896">
                  <c:v>-0.9800909036492651</c:v>
                </c:pt>
                <c:pt idx="13897">
                  <c:v>-0.98009090364414919</c:v>
                </c:pt>
                <c:pt idx="13898">
                  <c:v>-0.98009091391804892</c:v>
                </c:pt>
                <c:pt idx="13899">
                  <c:v>-0.9800909036492651</c:v>
                </c:pt>
                <c:pt idx="13900">
                  <c:v>-0.9800909036492651</c:v>
                </c:pt>
                <c:pt idx="13901">
                  <c:v>-0.9800909036492651</c:v>
                </c:pt>
                <c:pt idx="13902">
                  <c:v>-0.98009091391804892</c:v>
                </c:pt>
                <c:pt idx="13903">
                  <c:v>-0.9800909036492651</c:v>
                </c:pt>
                <c:pt idx="13904">
                  <c:v>-0.9800909036492651</c:v>
                </c:pt>
                <c:pt idx="13905">
                  <c:v>-0.98009091391293301</c:v>
                </c:pt>
                <c:pt idx="13906">
                  <c:v>-0.9800909036492651</c:v>
                </c:pt>
                <c:pt idx="13907">
                  <c:v>-0.9800909036492651</c:v>
                </c:pt>
                <c:pt idx="13908">
                  <c:v>-0.98009091391804892</c:v>
                </c:pt>
                <c:pt idx="13909">
                  <c:v>-0.9800909036492651</c:v>
                </c:pt>
                <c:pt idx="13910">
                  <c:v>-0.9800909036492651</c:v>
                </c:pt>
                <c:pt idx="13911">
                  <c:v>-0.98009091391804892</c:v>
                </c:pt>
                <c:pt idx="13912">
                  <c:v>-0.98009090364414919</c:v>
                </c:pt>
                <c:pt idx="13913">
                  <c:v>-0.9800909036492651</c:v>
                </c:pt>
                <c:pt idx="13914">
                  <c:v>-0.98009091391804892</c:v>
                </c:pt>
                <c:pt idx="13915">
                  <c:v>-0.9800909036492651</c:v>
                </c:pt>
                <c:pt idx="13916">
                  <c:v>-0.9800909036492651</c:v>
                </c:pt>
                <c:pt idx="13917">
                  <c:v>-0.9800909036492651</c:v>
                </c:pt>
                <c:pt idx="13918">
                  <c:v>-0.98009091391804892</c:v>
                </c:pt>
                <c:pt idx="13919">
                  <c:v>-0.9800909036492651</c:v>
                </c:pt>
                <c:pt idx="13920">
                  <c:v>-0.98009090364414919</c:v>
                </c:pt>
                <c:pt idx="13921">
                  <c:v>-0.98009091391804892</c:v>
                </c:pt>
                <c:pt idx="13922">
                  <c:v>-0.9800909036492651</c:v>
                </c:pt>
                <c:pt idx="13923">
                  <c:v>-0.9800909036492651</c:v>
                </c:pt>
                <c:pt idx="13924">
                  <c:v>-0.9614881711516956</c:v>
                </c:pt>
                <c:pt idx="13925">
                  <c:v>-0.96148816107270385</c:v>
                </c:pt>
                <c:pt idx="13926">
                  <c:v>-0.96148816107781976</c:v>
                </c:pt>
                <c:pt idx="13927">
                  <c:v>-0.9614881711465797</c:v>
                </c:pt>
                <c:pt idx="13928">
                  <c:v>-0.96148816107781976</c:v>
                </c:pt>
                <c:pt idx="13929">
                  <c:v>-0.96148816107781976</c:v>
                </c:pt>
                <c:pt idx="13930">
                  <c:v>-0.9614881711465797</c:v>
                </c:pt>
                <c:pt idx="13931">
                  <c:v>-0.96148816107781976</c:v>
                </c:pt>
                <c:pt idx="13932">
                  <c:v>-0.96148816107270385</c:v>
                </c:pt>
                <c:pt idx="13933">
                  <c:v>-0.96148816107781976</c:v>
                </c:pt>
                <c:pt idx="13934">
                  <c:v>-0.9614881711516956</c:v>
                </c:pt>
                <c:pt idx="13935">
                  <c:v>-0.96148816107270385</c:v>
                </c:pt>
                <c:pt idx="13936">
                  <c:v>-0.96148816107781976</c:v>
                </c:pt>
                <c:pt idx="13937">
                  <c:v>-0.9614881711465797</c:v>
                </c:pt>
                <c:pt idx="13938">
                  <c:v>-0.96148816107781976</c:v>
                </c:pt>
                <c:pt idx="13939">
                  <c:v>-0.96148816107781976</c:v>
                </c:pt>
                <c:pt idx="13940">
                  <c:v>-0.9614881711465797</c:v>
                </c:pt>
                <c:pt idx="13941">
                  <c:v>-0.96148816107781976</c:v>
                </c:pt>
                <c:pt idx="13942">
                  <c:v>-0.96148816107270385</c:v>
                </c:pt>
                <c:pt idx="13943">
                  <c:v>-0.9614881711516956</c:v>
                </c:pt>
                <c:pt idx="13944">
                  <c:v>-0.96148816107781976</c:v>
                </c:pt>
                <c:pt idx="13945">
                  <c:v>-0.96148816107270385</c:v>
                </c:pt>
                <c:pt idx="13946">
                  <c:v>-0.96148816107781976</c:v>
                </c:pt>
                <c:pt idx="13947">
                  <c:v>-0.9614881711465797</c:v>
                </c:pt>
                <c:pt idx="13948">
                  <c:v>-0.96148816107781976</c:v>
                </c:pt>
                <c:pt idx="13949">
                  <c:v>-0.96148816107781976</c:v>
                </c:pt>
                <c:pt idx="13950">
                  <c:v>-0.9614881711465797</c:v>
                </c:pt>
                <c:pt idx="13951">
                  <c:v>-0.96148816107781976</c:v>
                </c:pt>
                <c:pt idx="13952">
                  <c:v>-0.96148816107270385</c:v>
                </c:pt>
                <c:pt idx="13953">
                  <c:v>-0.9614881711516956</c:v>
                </c:pt>
                <c:pt idx="13954">
                  <c:v>-0.94113765025618945</c:v>
                </c:pt>
                <c:pt idx="13955">
                  <c:v>-0.94113765026130536</c:v>
                </c:pt>
                <c:pt idx="13956">
                  <c:v>-0.94113766011684541</c:v>
                </c:pt>
                <c:pt idx="13957">
                  <c:v>-0.94113765025618945</c:v>
                </c:pt>
                <c:pt idx="13958">
                  <c:v>-0.94113765026130536</c:v>
                </c:pt>
                <c:pt idx="13959">
                  <c:v>-0.94113766011684541</c:v>
                </c:pt>
                <c:pt idx="13960">
                  <c:v>-0.94113765025618945</c:v>
                </c:pt>
                <c:pt idx="13961">
                  <c:v>-0.94113765026130536</c:v>
                </c:pt>
                <c:pt idx="13962">
                  <c:v>-0.94113765025618945</c:v>
                </c:pt>
                <c:pt idx="13963">
                  <c:v>-0.94113766011684541</c:v>
                </c:pt>
                <c:pt idx="13964">
                  <c:v>-0.94113765026130536</c:v>
                </c:pt>
                <c:pt idx="13965">
                  <c:v>-0.94113765025618945</c:v>
                </c:pt>
                <c:pt idx="13966">
                  <c:v>-0.94113766011684541</c:v>
                </c:pt>
                <c:pt idx="13967">
                  <c:v>-0.94113765026130536</c:v>
                </c:pt>
                <c:pt idx="13968">
                  <c:v>-0.94113765025618945</c:v>
                </c:pt>
                <c:pt idx="13969">
                  <c:v>-0.94113766011684541</c:v>
                </c:pt>
                <c:pt idx="13970">
                  <c:v>-0.94113765026130536</c:v>
                </c:pt>
                <c:pt idx="13971">
                  <c:v>-0.94113765025618945</c:v>
                </c:pt>
                <c:pt idx="13972">
                  <c:v>-0.94113766011684541</c:v>
                </c:pt>
                <c:pt idx="13973">
                  <c:v>-0.94113765026130536</c:v>
                </c:pt>
                <c:pt idx="13974">
                  <c:v>-0.94113765025618945</c:v>
                </c:pt>
                <c:pt idx="13975">
                  <c:v>-0.94113766011684541</c:v>
                </c:pt>
                <c:pt idx="13976">
                  <c:v>-0.94113765026130536</c:v>
                </c:pt>
                <c:pt idx="13977">
                  <c:v>-0.94113765025618945</c:v>
                </c:pt>
                <c:pt idx="13978">
                  <c:v>-0.94113765025618945</c:v>
                </c:pt>
                <c:pt idx="13979">
                  <c:v>-0.94113766012196132</c:v>
                </c:pt>
                <c:pt idx="13980">
                  <c:v>-0.94113765025618945</c:v>
                </c:pt>
                <c:pt idx="13981">
                  <c:v>-0.94113765025618945</c:v>
                </c:pt>
                <c:pt idx="13982">
                  <c:v>-0.94113766012196132</c:v>
                </c:pt>
                <c:pt idx="13983">
                  <c:v>-0.94113765025618945</c:v>
                </c:pt>
                <c:pt idx="13984">
                  <c:v>-0.9276035177911981</c:v>
                </c:pt>
                <c:pt idx="13985">
                  <c:v>-0.9276035275049358</c:v>
                </c:pt>
                <c:pt idx="13986">
                  <c:v>-0.9276035177911981</c:v>
                </c:pt>
                <c:pt idx="13987">
                  <c:v>-0.9276035177911981</c:v>
                </c:pt>
                <c:pt idx="13988">
                  <c:v>-0.92760352751005171</c:v>
                </c:pt>
                <c:pt idx="13989">
                  <c:v>-0.92760351778608219</c:v>
                </c:pt>
                <c:pt idx="13990">
                  <c:v>-0.9276035177911981</c:v>
                </c:pt>
                <c:pt idx="13991">
                  <c:v>-0.9276035177911981</c:v>
                </c:pt>
                <c:pt idx="13992">
                  <c:v>-0.9276035275049358</c:v>
                </c:pt>
                <c:pt idx="13993">
                  <c:v>-0.9276035177911981</c:v>
                </c:pt>
                <c:pt idx="13994">
                  <c:v>-0.9276035177911981</c:v>
                </c:pt>
                <c:pt idx="13995">
                  <c:v>-0.9276035275049358</c:v>
                </c:pt>
                <c:pt idx="13996">
                  <c:v>-0.9276035177911981</c:v>
                </c:pt>
                <c:pt idx="13997">
                  <c:v>-0.9276035177911981</c:v>
                </c:pt>
                <c:pt idx="13998">
                  <c:v>-0.9276035275049358</c:v>
                </c:pt>
                <c:pt idx="13999">
                  <c:v>-0.9276035177911981</c:v>
                </c:pt>
                <c:pt idx="14000">
                  <c:v>-0.9276035177911981</c:v>
                </c:pt>
                <c:pt idx="14001">
                  <c:v>-0.92760352751005171</c:v>
                </c:pt>
                <c:pt idx="14002">
                  <c:v>-0.92760351778608219</c:v>
                </c:pt>
                <c:pt idx="14003">
                  <c:v>-0.9276035177911981</c:v>
                </c:pt>
                <c:pt idx="14004">
                  <c:v>-0.92760352751005171</c:v>
                </c:pt>
                <c:pt idx="14005">
                  <c:v>-0.92760351778608219</c:v>
                </c:pt>
                <c:pt idx="14006">
                  <c:v>-0.9276035177911981</c:v>
                </c:pt>
                <c:pt idx="14007">
                  <c:v>-0.9276035177911981</c:v>
                </c:pt>
                <c:pt idx="14008">
                  <c:v>-0.92760352751005171</c:v>
                </c:pt>
                <c:pt idx="14009">
                  <c:v>-0.92760351778608219</c:v>
                </c:pt>
                <c:pt idx="14010">
                  <c:v>-0.9276035177911981</c:v>
                </c:pt>
                <c:pt idx="14011">
                  <c:v>-0.92760352751005171</c:v>
                </c:pt>
                <c:pt idx="14012">
                  <c:v>-0.92760351778608219</c:v>
                </c:pt>
                <c:pt idx="14013">
                  <c:v>-0.9276035177911981</c:v>
                </c:pt>
                <c:pt idx="14014">
                  <c:v>-0.9183187539681763</c:v>
                </c:pt>
                <c:pt idx="14015">
                  <c:v>-0.91831874434148686</c:v>
                </c:pt>
                <c:pt idx="14016">
                  <c:v>-0.91831874434660277</c:v>
                </c:pt>
                <c:pt idx="14017">
                  <c:v>-0.9183187539630604</c:v>
                </c:pt>
                <c:pt idx="14018">
                  <c:v>-0.91831874434660277</c:v>
                </c:pt>
                <c:pt idx="14019">
                  <c:v>-0.91831874434148686</c:v>
                </c:pt>
                <c:pt idx="14020">
                  <c:v>-0.9183187539681763</c:v>
                </c:pt>
                <c:pt idx="14021">
                  <c:v>-0.91831874434660277</c:v>
                </c:pt>
                <c:pt idx="14022">
                  <c:v>-0.91831874434148686</c:v>
                </c:pt>
                <c:pt idx="14023">
                  <c:v>-0.91831874434660277</c:v>
                </c:pt>
                <c:pt idx="14024">
                  <c:v>-0.9183187539630604</c:v>
                </c:pt>
                <c:pt idx="14025">
                  <c:v>-0.91831874434660277</c:v>
                </c:pt>
                <c:pt idx="14026">
                  <c:v>-0.91831874434148686</c:v>
                </c:pt>
                <c:pt idx="14027">
                  <c:v>-0.9183187539681763</c:v>
                </c:pt>
                <c:pt idx="14028">
                  <c:v>-0.91831874434148686</c:v>
                </c:pt>
                <c:pt idx="14029">
                  <c:v>-0.91831874434660277</c:v>
                </c:pt>
                <c:pt idx="14030">
                  <c:v>-0.9183187539681763</c:v>
                </c:pt>
                <c:pt idx="14031">
                  <c:v>-0.91831874434148686</c:v>
                </c:pt>
                <c:pt idx="14032">
                  <c:v>-0.91831874434660277</c:v>
                </c:pt>
                <c:pt idx="14033">
                  <c:v>-0.9183187539630604</c:v>
                </c:pt>
                <c:pt idx="14034">
                  <c:v>-0.91831874434660277</c:v>
                </c:pt>
                <c:pt idx="14035">
                  <c:v>-0.91831874434148686</c:v>
                </c:pt>
                <c:pt idx="14036">
                  <c:v>-0.91831874434660277</c:v>
                </c:pt>
                <c:pt idx="14037">
                  <c:v>-0.9183187539681763</c:v>
                </c:pt>
                <c:pt idx="14038">
                  <c:v>-0.91831874434148686</c:v>
                </c:pt>
                <c:pt idx="14039">
                  <c:v>-0.91831874434660277</c:v>
                </c:pt>
                <c:pt idx="14040">
                  <c:v>-0.9183187539630604</c:v>
                </c:pt>
                <c:pt idx="14041">
                  <c:v>-0.91831874434660277</c:v>
                </c:pt>
                <c:pt idx="14042">
                  <c:v>-0.91831874434148686</c:v>
                </c:pt>
                <c:pt idx="14043">
                  <c:v>-0.9183187539681763</c:v>
                </c:pt>
                <c:pt idx="14044">
                  <c:v>-0.91554869268343142</c:v>
                </c:pt>
                <c:pt idx="14045">
                  <c:v>-0.91554869268343142</c:v>
                </c:pt>
                <c:pt idx="14046">
                  <c:v>-0.91554870227598217</c:v>
                </c:pt>
                <c:pt idx="14047">
                  <c:v>-0.91554869268343142</c:v>
                </c:pt>
                <c:pt idx="14048">
                  <c:v>-0.91554869268343142</c:v>
                </c:pt>
                <c:pt idx="14049">
                  <c:v>-0.91554870227598217</c:v>
                </c:pt>
                <c:pt idx="14050">
                  <c:v>-0.91554869268343142</c:v>
                </c:pt>
                <c:pt idx="14051">
                  <c:v>-0.91554869268343142</c:v>
                </c:pt>
                <c:pt idx="14052">
                  <c:v>-0.91554869268343142</c:v>
                </c:pt>
                <c:pt idx="14053">
                  <c:v>-0.91554870227598217</c:v>
                </c:pt>
                <c:pt idx="14054">
                  <c:v>-0.91554869268343142</c:v>
                </c:pt>
                <c:pt idx="14055">
                  <c:v>-0.91554869268343142</c:v>
                </c:pt>
                <c:pt idx="14056">
                  <c:v>-0.91554870227598217</c:v>
                </c:pt>
                <c:pt idx="14057">
                  <c:v>-0.91554869268343142</c:v>
                </c:pt>
                <c:pt idx="14058">
                  <c:v>-0.91554869268343142</c:v>
                </c:pt>
                <c:pt idx="14059">
                  <c:v>-0.91554870227598217</c:v>
                </c:pt>
                <c:pt idx="14060">
                  <c:v>-0.91554869268343142</c:v>
                </c:pt>
                <c:pt idx="14061">
                  <c:v>-0.91554869268343142</c:v>
                </c:pt>
                <c:pt idx="14062">
                  <c:v>-0.91554870227598217</c:v>
                </c:pt>
                <c:pt idx="14063">
                  <c:v>-0.91554869268343142</c:v>
                </c:pt>
                <c:pt idx="14064">
                  <c:v>-0.91554869268343142</c:v>
                </c:pt>
                <c:pt idx="14065">
                  <c:v>-0.91554870227598217</c:v>
                </c:pt>
                <c:pt idx="14066">
                  <c:v>-0.91554869268343142</c:v>
                </c:pt>
                <c:pt idx="14067">
                  <c:v>-0.91554869268343142</c:v>
                </c:pt>
                <c:pt idx="14068">
                  <c:v>-0.91554869268343142</c:v>
                </c:pt>
                <c:pt idx="14069">
                  <c:v>-0.91554870227598217</c:v>
                </c:pt>
                <c:pt idx="14070">
                  <c:v>-0.91554869268343142</c:v>
                </c:pt>
                <c:pt idx="14071">
                  <c:v>-0.91554869268343142</c:v>
                </c:pt>
                <c:pt idx="14072">
                  <c:v>-0.91554870227598217</c:v>
                </c:pt>
                <c:pt idx="14073">
                  <c:v>-0.91554869268343142</c:v>
                </c:pt>
                <c:pt idx="14074">
                  <c:v>-0.92147689028586399</c:v>
                </c:pt>
                <c:pt idx="14075">
                  <c:v>-0.92147689994052662</c:v>
                </c:pt>
                <c:pt idx="14076">
                  <c:v>-0.92147689028586399</c:v>
                </c:pt>
                <c:pt idx="14077">
                  <c:v>-0.9214768902909799</c:v>
                </c:pt>
                <c:pt idx="14078">
                  <c:v>-0.92147689994052662</c:v>
                </c:pt>
                <c:pt idx="14079">
                  <c:v>-0.92147689028586399</c:v>
                </c:pt>
                <c:pt idx="14080">
                  <c:v>-0.92147689028586399</c:v>
                </c:pt>
                <c:pt idx="14081">
                  <c:v>-0.92147689028586399</c:v>
                </c:pt>
                <c:pt idx="14082">
                  <c:v>-0.92147689994052662</c:v>
                </c:pt>
                <c:pt idx="14083">
                  <c:v>-0.92147689028586399</c:v>
                </c:pt>
                <c:pt idx="14084">
                  <c:v>-0.92147689028586399</c:v>
                </c:pt>
                <c:pt idx="14085">
                  <c:v>-0.92147689994564252</c:v>
                </c:pt>
                <c:pt idx="14086">
                  <c:v>-0.92147689028586399</c:v>
                </c:pt>
                <c:pt idx="14087">
                  <c:v>-0.92147689028586399</c:v>
                </c:pt>
                <c:pt idx="14088">
                  <c:v>-0.92147689994052662</c:v>
                </c:pt>
                <c:pt idx="14089">
                  <c:v>-0.92147689028586399</c:v>
                </c:pt>
                <c:pt idx="14090">
                  <c:v>-0.92147689028586399</c:v>
                </c:pt>
                <c:pt idx="14091">
                  <c:v>-0.92147689994052662</c:v>
                </c:pt>
                <c:pt idx="14092">
                  <c:v>-0.9214768902909799</c:v>
                </c:pt>
                <c:pt idx="14093">
                  <c:v>-0.92147689028586399</c:v>
                </c:pt>
                <c:pt idx="14094">
                  <c:v>-0.92147689994052662</c:v>
                </c:pt>
                <c:pt idx="14095">
                  <c:v>-0.92147689028586399</c:v>
                </c:pt>
                <c:pt idx="14096">
                  <c:v>-0.92147689028586399</c:v>
                </c:pt>
                <c:pt idx="14097">
                  <c:v>-0.92147689028586399</c:v>
                </c:pt>
                <c:pt idx="14098">
                  <c:v>-0.92147689994052662</c:v>
                </c:pt>
                <c:pt idx="14099">
                  <c:v>-0.92147689028586399</c:v>
                </c:pt>
                <c:pt idx="14100">
                  <c:v>-0.9214768902909799</c:v>
                </c:pt>
                <c:pt idx="14101">
                  <c:v>-0.92147689994052662</c:v>
                </c:pt>
                <c:pt idx="14102">
                  <c:v>-0.92147689028586399</c:v>
                </c:pt>
                <c:pt idx="14103">
                  <c:v>-0.92147689028586399</c:v>
                </c:pt>
                <c:pt idx="14104">
                  <c:v>-0.93386864219547217</c:v>
                </c:pt>
                <c:pt idx="14105">
                  <c:v>-0.93386863241609241</c:v>
                </c:pt>
                <c:pt idx="14106">
                  <c:v>-0.93386863241097651</c:v>
                </c:pt>
                <c:pt idx="14107">
                  <c:v>-0.93386864220058807</c:v>
                </c:pt>
                <c:pt idx="14108">
                  <c:v>-0.93386863241097651</c:v>
                </c:pt>
                <c:pt idx="14109">
                  <c:v>-0.93386863241097651</c:v>
                </c:pt>
                <c:pt idx="14110">
                  <c:v>-0.93386864220058807</c:v>
                </c:pt>
                <c:pt idx="14111">
                  <c:v>-0.93386863241097651</c:v>
                </c:pt>
                <c:pt idx="14112">
                  <c:v>-0.93386863241609241</c:v>
                </c:pt>
                <c:pt idx="14113">
                  <c:v>-0.93386863241097651</c:v>
                </c:pt>
                <c:pt idx="14114">
                  <c:v>-0.93386864219547217</c:v>
                </c:pt>
                <c:pt idx="14115">
                  <c:v>-0.93386863241609241</c:v>
                </c:pt>
                <c:pt idx="14116">
                  <c:v>-0.93386863241097651</c:v>
                </c:pt>
                <c:pt idx="14117">
                  <c:v>-0.93386864220058807</c:v>
                </c:pt>
                <c:pt idx="14118">
                  <c:v>-0.93386863241097651</c:v>
                </c:pt>
                <c:pt idx="14119">
                  <c:v>-0.93386863241097651</c:v>
                </c:pt>
                <c:pt idx="14120">
                  <c:v>-0.93386864220058807</c:v>
                </c:pt>
                <c:pt idx="14121">
                  <c:v>-0.93386863241097651</c:v>
                </c:pt>
                <c:pt idx="14122">
                  <c:v>-0.93386863241609241</c:v>
                </c:pt>
                <c:pt idx="14123">
                  <c:v>-0.93386864219547217</c:v>
                </c:pt>
                <c:pt idx="14124">
                  <c:v>-0.93386863241097651</c:v>
                </c:pt>
                <c:pt idx="14125">
                  <c:v>-0.93386863241609241</c:v>
                </c:pt>
                <c:pt idx="14126">
                  <c:v>-0.93386863241097651</c:v>
                </c:pt>
                <c:pt idx="14127">
                  <c:v>-0.93386864220058807</c:v>
                </c:pt>
                <c:pt idx="14128">
                  <c:v>-0.93386863241097651</c:v>
                </c:pt>
                <c:pt idx="14129">
                  <c:v>-0.93386863241097651</c:v>
                </c:pt>
                <c:pt idx="14130">
                  <c:v>-0.93386864220058807</c:v>
                </c:pt>
                <c:pt idx="14131">
                  <c:v>-0.93386863241097651</c:v>
                </c:pt>
                <c:pt idx="14132">
                  <c:v>-0.93386863241609241</c:v>
                </c:pt>
                <c:pt idx="14133">
                  <c:v>-0.93386864219547217</c:v>
                </c:pt>
                <c:pt idx="14134">
                  <c:v>-0.94902062946115173</c:v>
                </c:pt>
                <c:pt idx="14135">
                  <c:v>-0.94902062945603582</c:v>
                </c:pt>
                <c:pt idx="14136">
                  <c:v>-0.94902063940440051</c:v>
                </c:pt>
                <c:pt idx="14137">
                  <c:v>-0.94902062945603582</c:v>
                </c:pt>
                <c:pt idx="14138">
                  <c:v>-0.94902062946115173</c:v>
                </c:pt>
                <c:pt idx="14139">
                  <c:v>-0.94902063940440051</c:v>
                </c:pt>
                <c:pt idx="14140">
                  <c:v>-0.94902062945603582</c:v>
                </c:pt>
                <c:pt idx="14141">
                  <c:v>-0.94902062946115173</c:v>
                </c:pt>
                <c:pt idx="14142">
                  <c:v>-0.94902062945603582</c:v>
                </c:pt>
                <c:pt idx="14143">
                  <c:v>-0.94902063940440051</c:v>
                </c:pt>
                <c:pt idx="14144">
                  <c:v>-0.94902062946115173</c:v>
                </c:pt>
                <c:pt idx="14145">
                  <c:v>-0.94902062945603582</c:v>
                </c:pt>
                <c:pt idx="14146">
                  <c:v>-0.94902063940440051</c:v>
                </c:pt>
                <c:pt idx="14147">
                  <c:v>-0.94902062945603582</c:v>
                </c:pt>
                <c:pt idx="14148">
                  <c:v>-0.94902062946115173</c:v>
                </c:pt>
                <c:pt idx="14149">
                  <c:v>-0.94902063940440051</c:v>
                </c:pt>
                <c:pt idx="14150">
                  <c:v>-0.94902062945603582</c:v>
                </c:pt>
                <c:pt idx="14151">
                  <c:v>-0.94902062946115173</c:v>
                </c:pt>
                <c:pt idx="14152">
                  <c:v>-0.9490206393992846</c:v>
                </c:pt>
                <c:pt idx="14153">
                  <c:v>-0.94902062946115173</c:v>
                </c:pt>
                <c:pt idx="14154">
                  <c:v>-0.94902062946115173</c:v>
                </c:pt>
                <c:pt idx="14155">
                  <c:v>-0.9490206393992846</c:v>
                </c:pt>
                <c:pt idx="14156">
                  <c:v>-0.94902062946115173</c:v>
                </c:pt>
                <c:pt idx="14157">
                  <c:v>-0.94902062945603582</c:v>
                </c:pt>
                <c:pt idx="14158">
                  <c:v>-0.94902062946115173</c:v>
                </c:pt>
                <c:pt idx="14159">
                  <c:v>-0.94902063940440051</c:v>
                </c:pt>
                <c:pt idx="14160">
                  <c:v>-0.94902062945603582</c:v>
                </c:pt>
                <c:pt idx="14161">
                  <c:v>-0.94902062946115173</c:v>
                </c:pt>
                <c:pt idx="14162">
                  <c:v>-0.9490206393992846</c:v>
                </c:pt>
                <c:pt idx="14163">
                  <c:v>-0.94902062946115173</c:v>
                </c:pt>
                <c:pt idx="14164">
                  <c:v>-0.96461843682078097</c:v>
                </c:pt>
                <c:pt idx="14165">
                  <c:v>-0.96461844692745402</c:v>
                </c:pt>
                <c:pt idx="14166">
                  <c:v>-0.96461843682078097</c:v>
                </c:pt>
                <c:pt idx="14167">
                  <c:v>-0.96461843682078097</c:v>
                </c:pt>
                <c:pt idx="14168">
                  <c:v>-0.96461844692745402</c:v>
                </c:pt>
                <c:pt idx="14169">
                  <c:v>-0.96461843681566506</c:v>
                </c:pt>
                <c:pt idx="14170">
                  <c:v>-0.96461843682078097</c:v>
                </c:pt>
                <c:pt idx="14171">
                  <c:v>-0.96461843682078097</c:v>
                </c:pt>
                <c:pt idx="14172">
                  <c:v>-0.96461844692745402</c:v>
                </c:pt>
                <c:pt idx="14173">
                  <c:v>-0.96461843682078097</c:v>
                </c:pt>
                <c:pt idx="14174">
                  <c:v>-0.96461843682078097</c:v>
                </c:pt>
                <c:pt idx="14175">
                  <c:v>-0.96461844692745402</c:v>
                </c:pt>
                <c:pt idx="14176">
                  <c:v>-0.96461843682078097</c:v>
                </c:pt>
                <c:pt idx="14177">
                  <c:v>-0.96461843682078097</c:v>
                </c:pt>
                <c:pt idx="14178">
                  <c:v>-0.96461844692233811</c:v>
                </c:pt>
                <c:pt idx="14179">
                  <c:v>-0.96461843682078097</c:v>
                </c:pt>
                <c:pt idx="14180">
                  <c:v>-0.96461843682078097</c:v>
                </c:pt>
                <c:pt idx="14181">
                  <c:v>-0.96461844692745402</c:v>
                </c:pt>
                <c:pt idx="14182">
                  <c:v>-0.96461843682078097</c:v>
                </c:pt>
                <c:pt idx="14183">
                  <c:v>-0.96461843682078097</c:v>
                </c:pt>
                <c:pt idx="14184">
                  <c:v>-0.96461844692745402</c:v>
                </c:pt>
                <c:pt idx="14185">
                  <c:v>-0.96461843682078097</c:v>
                </c:pt>
                <c:pt idx="14186">
                  <c:v>-0.96461843682078097</c:v>
                </c:pt>
                <c:pt idx="14187">
                  <c:v>-0.96461843682078097</c:v>
                </c:pt>
                <c:pt idx="14188">
                  <c:v>-0.96461844692745402</c:v>
                </c:pt>
                <c:pt idx="14189">
                  <c:v>-0.96461843681566506</c:v>
                </c:pt>
                <c:pt idx="14190">
                  <c:v>-0.96461843682078097</c:v>
                </c:pt>
                <c:pt idx="14191">
                  <c:v>-0.96461844692745402</c:v>
                </c:pt>
                <c:pt idx="14192">
                  <c:v>-0.96461843682078097</c:v>
                </c:pt>
                <c:pt idx="14193">
                  <c:v>-0.96461843682078097</c:v>
                </c:pt>
                <c:pt idx="14194">
                  <c:v>-0.97761081859534393</c:v>
                </c:pt>
                <c:pt idx="14195">
                  <c:v>-0.97761080835254499</c:v>
                </c:pt>
                <c:pt idx="14196">
                  <c:v>-0.9776108083576609</c:v>
                </c:pt>
                <c:pt idx="14197">
                  <c:v>-0.97761081859534393</c:v>
                </c:pt>
                <c:pt idx="14198">
                  <c:v>-0.97761080835254499</c:v>
                </c:pt>
                <c:pt idx="14199">
                  <c:v>-0.97761080835254499</c:v>
                </c:pt>
                <c:pt idx="14200">
                  <c:v>-0.97761081859534393</c:v>
                </c:pt>
                <c:pt idx="14201">
                  <c:v>-0.9776108083576609</c:v>
                </c:pt>
                <c:pt idx="14202">
                  <c:v>-0.97761080835254499</c:v>
                </c:pt>
                <c:pt idx="14203">
                  <c:v>-0.97761080835254499</c:v>
                </c:pt>
                <c:pt idx="14204">
                  <c:v>-0.97761081859534393</c:v>
                </c:pt>
                <c:pt idx="14205">
                  <c:v>-0.97761080835254499</c:v>
                </c:pt>
                <c:pt idx="14206">
                  <c:v>-0.9776108083576609</c:v>
                </c:pt>
                <c:pt idx="14207">
                  <c:v>-0.97761081859534393</c:v>
                </c:pt>
                <c:pt idx="14208">
                  <c:v>-0.97761080835254499</c:v>
                </c:pt>
                <c:pt idx="14209">
                  <c:v>-0.97761080835254499</c:v>
                </c:pt>
                <c:pt idx="14210">
                  <c:v>-0.97761081859534393</c:v>
                </c:pt>
                <c:pt idx="14211">
                  <c:v>-0.9776108083576609</c:v>
                </c:pt>
                <c:pt idx="14212">
                  <c:v>-0.97761080835254499</c:v>
                </c:pt>
                <c:pt idx="14213">
                  <c:v>-0.97761081859534393</c:v>
                </c:pt>
                <c:pt idx="14214">
                  <c:v>-0.97761080835254499</c:v>
                </c:pt>
                <c:pt idx="14215">
                  <c:v>-0.97761080835254499</c:v>
                </c:pt>
                <c:pt idx="14216">
                  <c:v>-0.9776108083576609</c:v>
                </c:pt>
                <c:pt idx="14217">
                  <c:v>-0.97761081859534393</c:v>
                </c:pt>
                <c:pt idx="14218">
                  <c:v>-0.97761080835254499</c:v>
                </c:pt>
                <c:pt idx="14219">
                  <c:v>-0.97761080835254499</c:v>
                </c:pt>
                <c:pt idx="14220">
                  <c:v>-0.97761081859534393</c:v>
                </c:pt>
                <c:pt idx="14221">
                  <c:v>-0.9776108083576609</c:v>
                </c:pt>
                <c:pt idx="14222">
                  <c:v>-0.97761080835254499</c:v>
                </c:pt>
                <c:pt idx="14223">
                  <c:v>-0.97761081859534393</c:v>
                </c:pt>
                <c:pt idx="14224">
                  <c:v>-0.98828240324325711</c:v>
                </c:pt>
                <c:pt idx="14225">
                  <c:v>-0.9882824032381412</c:v>
                </c:pt>
                <c:pt idx="14226">
                  <c:v>-0.9882824135978665</c:v>
                </c:pt>
                <c:pt idx="14227">
                  <c:v>-0.98828240324325711</c:v>
                </c:pt>
                <c:pt idx="14228">
                  <c:v>-0.9882824032381412</c:v>
                </c:pt>
                <c:pt idx="14229">
                  <c:v>-0.9882824135978665</c:v>
                </c:pt>
                <c:pt idx="14230">
                  <c:v>-0.9882824032381412</c:v>
                </c:pt>
                <c:pt idx="14231">
                  <c:v>-0.98828240324325711</c:v>
                </c:pt>
                <c:pt idx="14232">
                  <c:v>-0.98828240324325711</c:v>
                </c:pt>
                <c:pt idx="14233">
                  <c:v>-0.9882824135927506</c:v>
                </c:pt>
                <c:pt idx="14234">
                  <c:v>-0.98828240324325711</c:v>
                </c:pt>
                <c:pt idx="14235">
                  <c:v>-0.98828240324325711</c:v>
                </c:pt>
                <c:pt idx="14236">
                  <c:v>-0.9882824135927506</c:v>
                </c:pt>
                <c:pt idx="14237">
                  <c:v>-0.98828240324325711</c:v>
                </c:pt>
                <c:pt idx="14238">
                  <c:v>-0.9882824032381412</c:v>
                </c:pt>
                <c:pt idx="14239">
                  <c:v>-0.9882824135978665</c:v>
                </c:pt>
                <c:pt idx="14240">
                  <c:v>-0.98828240324325711</c:v>
                </c:pt>
                <c:pt idx="14241">
                  <c:v>-0.9882824032381412</c:v>
                </c:pt>
                <c:pt idx="14242">
                  <c:v>-0.9882824135978665</c:v>
                </c:pt>
                <c:pt idx="14243">
                  <c:v>-0.98828240324325711</c:v>
                </c:pt>
                <c:pt idx="14244">
                  <c:v>-0.9882824032381412</c:v>
                </c:pt>
                <c:pt idx="14245">
                  <c:v>-0.9882824135978665</c:v>
                </c:pt>
                <c:pt idx="14246">
                  <c:v>-0.98828240324325711</c:v>
                </c:pt>
                <c:pt idx="14247">
                  <c:v>-0.9882824032381412</c:v>
                </c:pt>
                <c:pt idx="14248">
                  <c:v>-0.98828240324325711</c:v>
                </c:pt>
                <c:pt idx="14249">
                  <c:v>-0.9882824135927506</c:v>
                </c:pt>
                <c:pt idx="14250">
                  <c:v>-0.98828240324325711</c:v>
                </c:pt>
                <c:pt idx="14251">
                  <c:v>-0.98828240324325711</c:v>
                </c:pt>
                <c:pt idx="14252">
                  <c:v>-0.9882824135927506</c:v>
                </c:pt>
                <c:pt idx="14253">
                  <c:v>-0.98828240324325711</c:v>
                </c:pt>
                <c:pt idx="14254">
                  <c:v>-1.0020390231414396</c:v>
                </c:pt>
                <c:pt idx="14255">
                  <c:v>-1.0020390336401823</c:v>
                </c:pt>
                <c:pt idx="14256">
                  <c:v>-1.0020390231414396</c:v>
                </c:pt>
                <c:pt idx="14257">
                  <c:v>-1.0020390231414396</c:v>
                </c:pt>
                <c:pt idx="14258">
                  <c:v>-1.0020390336401823</c:v>
                </c:pt>
                <c:pt idx="14259">
                  <c:v>-1.0020390231414396</c:v>
                </c:pt>
                <c:pt idx="14260">
                  <c:v>-1.0020390231414396</c:v>
                </c:pt>
                <c:pt idx="14261">
                  <c:v>-1.0020390231363236</c:v>
                </c:pt>
                <c:pt idx="14262">
                  <c:v>-1.0020390336401823</c:v>
                </c:pt>
                <c:pt idx="14263">
                  <c:v>-1.0020390231414396</c:v>
                </c:pt>
                <c:pt idx="14264">
                  <c:v>-1.0020390231414396</c:v>
                </c:pt>
                <c:pt idx="14265">
                  <c:v>-1.0020390336401823</c:v>
                </c:pt>
                <c:pt idx="14266">
                  <c:v>-1.0020390231414396</c:v>
                </c:pt>
                <c:pt idx="14267">
                  <c:v>-1.0020390231414396</c:v>
                </c:pt>
                <c:pt idx="14268">
                  <c:v>-1.0020390336401823</c:v>
                </c:pt>
                <c:pt idx="14269">
                  <c:v>-1.0020390231414396</c:v>
                </c:pt>
                <c:pt idx="14270">
                  <c:v>-1.0020390231414396</c:v>
                </c:pt>
                <c:pt idx="14271">
                  <c:v>-1.0020390336401823</c:v>
                </c:pt>
                <c:pt idx="14272">
                  <c:v>-1.0020390231414396</c:v>
                </c:pt>
                <c:pt idx="14273">
                  <c:v>-1.0020390231414396</c:v>
                </c:pt>
                <c:pt idx="14274">
                  <c:v>-1.0020390336401823</c:v>
                </c:pt>
                <c:pt idx="14275">
                  <c:v>-1.0020390231414396</c:v>
                </c:pt>
                <c:pt idx="14276">
                  <c:v>-1.0020390231363236</c:v>
                </c:pt>
                <c:pt idx="14277">
                  <c:v>-1.0020390231414396</c:v>
                </c:pt>
                <c:pt idx="14278">
                  <c:v>-1.0020390336401823</c:v>
                </c:pt>
                <c:pt idx="14279">
                  <c:v>-1.0020390231414396</c:v>
                </c:pt>
                <c:pt idx="14280">
                  <c:v>-1.0020390231414396</c:v>
                </c:pt>
                <c:pt idx="14281">
                  <c:v>-1.0020390336401823</c:v>
                </c:pt>
                <c:pt idx="14282">
                  <c:v>-1.0020390231414396</c:v>
                </c:pt>
                <c:pt idx="14283">
                  <c:v>-1.0020390231414396</c:v>
                </c:pt>
                <c:pt idx="14284">
                  <c:v>-1.0121882018139337</c:v>
                </c:pt>
                <c:pt idx="14285">
                  <c:v>-1.0121881912037385</c:v>
                </c:pt>
                <c:pt idx="14286">
                  <c:v>-1.0121881912088544</c:v>
                </c:pt>
                <c:pt idx="14287">
                  <c:v>-1.0121882018139337</c:v>
                </c:pt>
                <c:pt idx="14288">
                  <c:v>-1.0121881912088544</c:v>
                </c:pt>
                <c:pt idx="14289">
                  <c:v>-1.0121881912037385</c:v>
                </c:pt>
                <c:pt idx="14290">
                  <c:v>-1.0121882018139337</c:v>
                </c:pt>
                <c:pt idx="14291">
                  <c:v>-1.0121881912088544</c:v>
                </c:pt>
                <c:pt idx="14292">
                  <c:v>-1.0121881912088544</c:v>
                </c:pt>
                <c:pt idx="14293">
                  <c:v>-1.0121881912037385</c:v>
                </c:pt>
                <c:pt idx="14294">
                  <c:v>-1.0121882018139337</c:v>
                </c:pt>
                <c:pt idx="14295">
                  <c:v>-1.0121881912088544</c:v>
                </c:pt>
                <c:pt idx="14296">
                  <c:v>-1.0121881912088544</c:v>
                </c:pt>
                <c:pt idx="14297">
                  <c:v>-1.0121882018088177</c:v>
                </c:pt>
                <c:pt idx="14298">
                  <c:v>-1.0121881912088544</c:v>
                </c:pt>
                <c:pt idx="14299">
                  <c:v>-1.0121881912088544</c:v>
                </c:pt>
                <c:pt idx="14300">
                  <c:v>-1.0121882018088177</c:v>
                </c:pt>
                <c:pt idx="14301">
                  <c:v>-1.0121881912088544</c:v>
                </c:pt>
                <c:pt idx="14302">
                  <c:v>-1.0121881912088544</c:v>
                </c:pt>
                <c:pt idx="14303">
                  <c:v>-1.0121882018139337</c:v>
                </c:pt>
                <c:pt idx="14304">
                  <c:v>-1.0121881912037385</c:v>
                </c:pt>
                <c:pt idx="14305">
                  <c:v>-1.0121881912088544</c:v>
                </c:pt>
                <c:pt idx="14306">
                  <c:v>-1.0121881912088544</c:v>
                </c:pt>
                <c:pt idx="14307">
                  <c:v>-1.0121882018139337</c:v>
                </c:pt>
                <c:pt idx="14308">
                  <c:v>-1.0121881912037385</c:v>
                </c:pt>
                <c:pt idx="14309">
                  <c:v>-1.0121881912088544</c:v>
                </c:pt>
                <c:pt idx="14310">
                  <c:v>-1.0121882018139337</c:v>
                </c:pt>
                <c:pt idx="14311">
                  <c:v>-1.0121881912088544</c:v>
                </c:pt>
                <c:pt idx="14312">
                  <c:v>-1.0121881912037385</c:v>
                </c:pt>
                <c:pt idx="14313">
                  <c:v>-1.0121882018139337</c:v>
                </c:pt>
                <c:pt idx="14314">
                  <c:v>-1.0171166445578856</c:v>
                </c:pt>
                <c:pt idx="14315">
                  <c:v>-1.0171166445527697</c:v>
                </c:pt>
                <c:pt idx="14316">
                  <c:v>-1.0171166552146023</c:v>
                </c:pt>
                <c:pt idx="14317">
                  <c:v>-1.0171166445578856</c:v>
                </c:pt>
                <c:pt idx="14318">
                  <c:v>-1.0171166445578856</c:v>
                </c:pt>
                <c:pt idx="14319">
                  <c:v>-1.0171166552094864</c:v>
                </c:pt>
                <c:pt idx="14320">
                  <c:v>-1.0171166445578856</c:v>
                </c:pt>
                <c:pt idx="14321">
                  <c:v>-1.0171166445578856</c:v>
                </c:pt>
                <c:pt idx="14322">
                  <c:v>-1.0171166445578856</c:v>
                </c:pt>
                <c:pt idx="14323">
                  <c:v>-1.0171166552094864</c:v>
                </c:pt>
                <c:pt idx="14324">
                  <c:v>-1.0171166445578856</c:v>
                </c:pt>
                <c:pt idx="14325">
                  <c:v>-1.0171166445578856</c:v>
                </c:pt>
                <c:pt idx="14326">
                  <c:v>-1.0171166552146023</c:v>
                </c:pt>
                <c:pt idx="14327">
                  <c:v>-1.0171166445527697</c:v>
                </c:pt>
                <c:pt idx="14328">
                  <c:v>-1.0171166445578856</c:v>
                </c:pt>
                <c:pt idx="14329">
                  <c:v>-1.0171166552146023</c:v>
                </c:pt>
                <c:pt idx="14330">
                  <c:v>-1.0171166445527697</c:v>
                </c:pt>
                <c:pt idx="14331">
                  <c:v>-1.0171166445578856</c:v>
                </c:pt>
                <c:pt idx="14332">
                  <c:v>-1.0171166552146023</c:v>
                </c:pt>
                <c:pt idx="14333">
                  <c:v>-1.0171166445578856</c:v>
                </c:pt>
                <c:pt idx="14334">
                  <c:v>-1.0171166445527697</c:v>
                </c:pt>
                <c:pt idx="14335">
                  <c:v>-1.0171166552146023</c:v>
                </c:pt>
                <c:pt idx="14336">
                  <c:v>-1.0171166445578856</c:v>
                </c:pt>
                <c:pt idx="14337">
                  <c:v>-1.0171166445578856</c:v>
                </c:pt>
                <c:pt idx="14338">
                  <c:v>-1.0171166445527697</c:v>
                </c:pt>
                <c:pt idx="14339">
                  <c:v>-1.0171166552146023</c:v>
                </c:pt>
                <c:pt idx="14340">
                  <c:v>-1.0171166445578856</c:v>
                </c:pt>
                <c:pt idx="14341">
                  <c:v>-1.0171166445578856</c:v>
                </c:pt>
                <c:pt idx="14342">
                  <c:v>-1.0171166552094864</c:v>
                </c:pt>
                <c:pt idx="14343">
                  <c:v>-1.0171166445578856</c:v>
                </c:pt>
                <c:pt idx="14344">
                  <c:v>-1.0147657295368204</c:v>
                </c:pt>
                <c:pt idx="14345">
                  <c:v>-1.0147657401689056</c:v>
                </c:pt>
                <c:pt idx="14346">
                  <c:v>-1.0147657295368204</c:v>
                </c:pt>
                <c:pt idx="14347">
                  <c:v>-1.0147657295368204</c:v>
                </c:pt>
                <c:pt idx="14348">
                  <c:v>-1.0147657401689056</c:v>
                </c:pt>
                <c:pt idx="14349">
                  <c:v>-1.0147657295419363</c:v>
                </c:pt>
                <c:pt idx="14350">
                  <c:v>-1.0147657295368204</c:v>
                </c:pt>
                <c:pt idx="14351">
                  <c:v>-1.0147657295368204</c:v>
                </c:pt>
                <c:pt idx="14352">
                  <c:v>-1.0147657401689056</c:v>
                </c:pt>
                <c:pt idx="14353">
                  <c:v>-1.0147657295368204</c:v>
                </c:pt>
                <c:pt idx="14354">
                  <c:v>-1.0147657295368204</c:v>
                </c:pt>
                <c:pt idx="14355">
                  <c:v>-1.0147657401689056</c:v>
                </c:pt>
                <c:pt idx="14356">
                  <c:v>-1.0147657295368204</c:v>
                </c:pt>
                <c:pt idx="14357">
                  <c:v>-1.0147657295368204</c:v>
                </c:pt>
                <c:pt idx="14358">
                  <c:v>-1.0147657401740215</c:v>
                </c:pt>
                <c:pt idx="14359">
                  <c:v>-1.0147657295368204</c:v>
                </c:pt>
                <c:pt idx="14360">
                  <c:v>-1.0147657295368204</c:v>
                </c:pt>
                <c:pt idx="14361">
                  <c:v>-1.0147657401689056</c:v>
                </c:pt>
                <c:pt idx="14362">
                  <c:v>-1.0147657295368204</c:v>
                </c:pt>
                <c:pt idx="14363">
                  <c:v>-1.0147657295368204</c:v>
                </c:pt>
                <c:pt idx="14364">
                  <c:v>-1.0147657401689056</c:v>
                </c:pt>
                <c:pt idx="14365">
                  <c:v>-1.0147657295368204</c:v>
                </c:pt>
                <c:pt idx="14366">
                  <c:v>-1.0147657295368204</c:v>
                </c:pt>
                <c:pt idx="14367">
                  <c:v>-1.0147657295368204</c:v>
                </c:pt>
                <c:pt idx="14368">
                  <c:v>-1.0147657401689056</c:v>
                </c:pt>
                <c:pt idx="14369">
                  <c:v>-1.0147657295419363</c:v>
                </c:pt>
                <c:pt idx="14370">
                  <c:v>-1.0147657295368204</c:v>
                </c:pt>
                <c:pt idx="14371">
                  <c:v>-1.0147657401689056</c:v>
                </c:pt>
                <c:pt idx="14372">
                  <c:v>-1.0147657295368204</c:v>
                </c:pt>
                <c:pt idx="14373">
                  <c:v>-1.0147657295368204</c:v>
                </c:pt>
                <c:pt idx="14374">
                  <c:v>-1.0059855399916853</c:v>
                </c:pt>
                <c:pt idx="14375">
                  <c:v>-1.0059855294515936</c:v>
                </c:pt>
                <c:pt idx="14376">
                  <c:v>-1.0059855294515936</c:v>
                </c:pt>
                <c:pt idx="14377">
                  <c:v>-1.0059855399968012</c:v>
                </c:pt>
                <c:pt idx="14378">
                  <c:v>-1.0059855294515936</c:v>
                </c:pt>
                <c:pt idx="14379">
                  <c:v>-1.0059855294515936</c:v>
                </c:pt>
                <c:pt idx="14380">
                  <c:v>-1.0059855399916853</c:v>
                </c:pt>
                <c:pt idx="14381">
                  <c:v>-1.0059855294515936</c:v>
                </c:pt>
                <c:pt idx="14382">
                  <c:v>-1.0059855294515936</c:v>
                </c:pt>
                <c:pt idx="14383">
                  <c:v>-1.0059855294515936</c:v>
                </c:pt>
                <c:pt idx="14384">
                  <c:v>-1.0059855399916853</c:v>
                </c:pt>
                <c:pt idx="14385">
                  <c:v>-1.0059855294567095</c:v>
                </c:pt>
                <c:pt idx="14386">
                  <c:v>-1.0059855294515936</c:v>
                </c:pt>
                <c:pt idx="14387">
                  <c:v>-1.0059855399916853</c:v>
                </c:pt>
                <c:pt idx="14388">
                  <c:v>-1.0059855294515936</c:v>
                </c:pt>
                <c:pt idx="14389">
                  <c:v>-1.0059855294515936</c:v>
                </c:pt>
                <c:pt idx="14390">
                  <c:v>-1.0059855399916853</c:v>
                </c:pt>
                <c:pt idx="14391">
                  <c:v>-1.0059855294515936</c:v>
                </c:pt>
                <c:pt idx="14392">
                  <c:v>-1.0059855294567095</c:v>
                </c:pt>
                <c:pt idx="14393">
                  <c:v>-1.0059855399916853</c:v>
                </c:pt>
                <c:pt idx="14394">
                  <c:v>-1.0059855294515936</c:v>
                </c:pt>
                <c:pt idx="14395">
                  <c:v>-1.0059855294515936</c:v>
                </c:pt>
                <c:pt idx="14396">
                  <c:v>-1.0059855294515936</c:v>
                </c:pt>
                <c:pt idx="14397">
                  <c:v>-1.0059855399916853</c:v>
                </c:pt>
                <c:pt idx="14398">
                  <c:v>-1.0059855294515936</c:v>
                </c:pt>
                <c:pt idx="14399">
                  <c:v>-1.0059855294515936</c:v>
                </c:pt>
                <c:pt idx="14400">
                  <c:v>-1.0059855399968012</c:v>
                </c:pt>
                <c:pt idx="14401">
                  <c:v>-1.0059855294515936</c:v>
                </c:pt>
                <c:pt idx="14402">
                  <c:v>-1.0059855294515936</c:v>
                </c:pt>
                <c:pt idx="14403">
                  <c:v>-1.0059855399916853</c:v>
                </c:pt>
                <c:pt idx="14404">
                  <c:v>-0.99401124269715069</c:v>
                </c:pt>
                <c:pt idx="14405">
                  <c:v>-0.9940112427022666</c:v>
                </c:pt>
                <c:pt idx="14406">
                  <c:v>-0.99401125311178318</c:v>
                </c:pt>
                <c:pt idx="14407">
                  <c:v>-0.9940112427022666</c:v>
                </c:pt>
                <c:pt idx="14408">
                  <c:v>-0.99401124269715069</c:v>
                </c:pt>
                <c:pt idx="14409">
                  <c:v>-0.99401125311689909</c:v>
                </c:pt>
                <c:pt idx="14410">
                  <c:v>-0.99401124269715069</c:v>
                </c:pt>
                <c:pt idx="14411">
                  <c:v>-0.9940112427022666</c:v>
                </c:pt>
                <c:pt idx="14412">
                  <c:v>-0.99401124269715069</c:v>
                </c:pt>
                <c:pt idx="14413">
                  <c:v>-0.99401125311689909</c:v>
                </c:pt>
                <c:pt idx="14414">
                  <c:v>-0.99401124269715069</c:v>
                </c:pt>
                <c:pt idx="14415">
                  <c:v>-0.9940112427022666</c:v>
                </c:pt>
                <c:pt idx="14416">
                  <c:v>-0.99401125311178318</c:v>
                </c:pt>
                <c:pt idx="14417">
                  <c:v>-0.9940112427022666</c:v>
                </c:pt>
                <c:pt idx="14418">
                  <c:v>-0.99401124269715069</c:v>
                </c:pt>
                <c:pt idx="14419">
                  <c:v>-0.99401125311178318</c:v>
                </c:pt>
                <c:pt idx="14420">
                  <c:v>-0.9940112427022666</c:v>
                </c:pt>
                <c:pt idx="14421">
                  <c:v>-0.99401124269715069</c:v>
                </c:pt>
                <c:pt idx="14422">
                  <c:v>-0.99401125311689909</c:v>
                </c:pt>
                <c:pt idx="14423">
                  <c:v>-0.99401124269715069</c:v>
                </c:pt>
                <c:pt idx="14424">
                  <c:v>-0.9940112427022666</c:v>
                </c:pt>
                <c:pt idx="14425">
                  <c:v>-0.99401125311178318</c:v>
                </c:pt>
                <c:pt idx="14426">
                  <c:v>-0.9940112427022666</c:v>
                </c:pt>
                <c:pt idx="14427">
                  <c:v>-0.99401124269715069</c:v>
                </c:pt>
                <c:pt idx="14428">
                  <c:v>-0.9940112427022666</c:v>
                </c:pt>
                <c:pt idx="14429">
                  <c:v>-0.99401125311178318</c:v>
                </c:pt>
                <c:pt idx="14430">
                  <c:v>-0.9940112427022666</c:v>
                </c:pt>
                <c:pt idx="14431">
                  <c:v>-0.99401124269715069</c:v>
                </c:pt>
                <c:pt idx="14432">
                  <c:v>-0.99401125311689909</c:v>
                </c:pt>
                <c:pt idx="14433">
                  <c:v>-0.99401124269715069</c:v>
                </c:pt>
                <c:pt idx="14434">
                  <c:v>-0.97219324880316838</c:v>
                </c:pt>
                <c:pt idx="14435">
                  <c:v>-0.9721932589892055</c:v>
                </c:pt>
                <c:pt idx="14436">
                  <c:v>-0.97219324879805247</c:v>
                </c:pt>
                <c:pt idx="14437">
                  <c:v>-0.97219324880316838</c:v>
                </c:pt>
                <c:pt idx="14438">
                  <c:v>-0.9721932589892055</c:v>
                </c:pt>
                <c:pt idx="14439">
                  <c:v>-0.97219324880316838</c:v>
                </c:pt>
                <c:pt idx="14440">
                  <c:v>-0.97219324880316838</c:v>
                </c:pt>
                <c:pt idx="14441">
                  <c:v>-0.97219324879805247</c:v>
                </c:pt>
                <c:pt idx="14442">
                  <c:v>-0.9721932589892055</c:v>
                </c:pt>
                <c:pt idx="14443">
                  <c:v>-0.97219324880316838</c:v>
                </c:pt>
                <c:pt idx="14444">
                  <c:v>-0.97219324880316838</c:v>
                </c:pt>
                <c:pt idx="14445">
                  <c:v>-0.9721932589892055</c:v>
                </c:pt>
                <c:pt idx="14446">
                  <c:v>-0.97219324879805247</c:v>
                </c:pt>
                <c:pt idx="14447">
                  <c:v>-0.97219324880316838</c:v>
                </c:pt>
                <c:pt idx="14448">
                  <c:v>-0.9721932589892055</c:v>
                </c:pt>
                <c:pt idx="14449">
                  <c:v>-0.97219324880316838</c:v>
                </c:pt>
                <c:pt idx="14450">
                  <c:v>-0.97219324880316838</c:v>
                </c:pt>
                <c:pt idx="14451">
                  <c:v>-0.97219325898408959</c:v>
                </c:pt>
                <c:pt idx="14452">
                  <c:v>-0.97219324880316838</c:v>
                </c:pt>
                <c:pt idx="14453">
                  <c:v>-0.97219324880316838</c:v>
                </c:pt>
                <c:pt idx="14454">
                  <c:v>-0.9721932589892055</c:v>
                </c:pt>
                <c:pt idx="14455">
                  <c:v>-0.97219324880316838</c:v>
                </c:pt>
                <c:pt idx="14456">
                  <c:v>-0.97219324879805247</c:v>
                </c:pt>
                <c:pt idx="14457">
                  <c:v>-0.97219324880316838</c:v>
                </c:pt>
                <c:pt idx="14458">
                  <c:v>-0.9721932589892055</c:v>
                </c:pt>
                <c:pt idx="14459">
                  <c:v>-0.97219324880316838</c:v>
                </c:pt>
                <c:pt idx="14460">
                  <c:v>-0.97219324880316838</c:v>
                </c:pt>
                <c:pt idx="14461">
                  <c:v>-0.97219325898408959</c:v>
                </c:pt>
                <c:pt idx="14462">
                  <c:v>-0.97219324880316838</c:v>
                </c:pt>
                <c:pt idx="14463">
                  <c:v>-0.97219324880316838</c:v>
                </c:pt>
                <c:pt idx="14464">
                  <c:v>-0.9434222944237256</c:v>
                </c:pt>
                <c:pt idx="14465">
                  <c:v>-0.9434222845442487</c:v>
                </c:pt>
                <c:pt idx="14466">
                  <c:v>-0.94342228453913279</c:v>
                </c:pt>
                <c:pt idx="14467">
                  <c:v>-0.94342229442884151</c:v>
                </c:pt>
                <c:pt idx="14468">
                  <c:v>-0.94342228453913279</c:v>
                </c:pt>
                <c:pt idx="14469">
                  <c:v>-0.9434222845442487</c:v>
                </c:pt>
                <c:pt idx="14470">
                  <c:v>-0.9434222944237256</c:v>
                </c:pt>
                <c:pt idx="14471">
                  <c:v>-0.9434222845442487</c:v>
                </c:pt>
                <c:pt idx="14472">
                  <c:v>-0.94342228453913279</c:v>
                </c:pt>
                <c:pt idx="14473">
                  <c:v>-0.9434222845442487</c:v>
                </c:pt>
                <c:pt idx="14474">
                  <c:v>-0.9434222944237256</c:v>
                </c:pt>
                <c:pt idx="14475">
                  <c:v>-0.9434222845442487</c:v>
                </c:pt>
                <c:pt idx="14476">
                  <c:v>-0.94342228453913279</c:v>
                </c:pt>
                <c:pt idx="14477">
                  <c:v>-0.94342229442884151</c:v>
                </c:pt>
                <c:pt idx="14478">
                  <c:v>-0.94342228453913279</c:v>
                </c:pt>
                <c:pt idx="14479">
                  <c:v>-0.94342228453913279</c:v>
                </c:pt>
                <c:pt idx="14480">
                  <c:v>-0.94342229442884151</c:v>
                </c:pt>
                <c:pt idx="14481">
                  <c:v>-0.94342228453913279</c:v>
                </c:pt>
                <c:pt idx="14482">
                  <c:v>-0.9434222845442487</c:v>
                </c:pt>
                <c:pt idx="14483">
                  <c:v>-0.9434222944237256</c:v>
                </c:pt>
                <c:pt idx="14484">
                  <c:v>-0.9434222845442487</c:v>
                </c:pt>
                <c:pt idx="14485">
                  <c:v>-0.94342228453913279</c:v>
                </c:pt>
                <c:pt idx="14486">
                  <c:v>-0.9434222845442487</c:v>
                </c:pt>
                <c:pt idx="14487">
                  <c:v>-0.9434222944237256</c:v>
                </c:pt>
                <c:pt idx="14488">
                  <c:v>-0.9434222845442487</c:v>
                </c:pt>
                <c:pt idx="14489">
                  <c:v>-0.94342228453913279</c:v>
                </c:pt>
                <c:pt idx="14490">
                  <c:v>-0.94342229442884151</c:v>
                </c:pt>
                <c:pt idx="14491">
                  <c:v>-0.94342228453913279</c:v>
                </c:pt>
                <c:pt idx="14492">
                  <c:v>-0.9434222845442487</c:v>
                </c:pt>
                <c:pt idx="14493">
                  <c:v>-0.9434222944237256</c:v>
                </c:pt>
                <c:pt idx="14494">
                  <c:v>-0.9165905209050057</c:v>
                </c:pt>
                <c:pt idx="14495">
                  <c:v>-0.91659052091012161</c:v>
                </c:pt>
                <c:pt idx="14496">
                  <c:v>-0.91659053051358796</c:v>
                </c:pt>
                <c:pt idx="14497">
                  <c:v>-0.9165905209050057</c:v>
                </c:pt>
                <c:pt idx="14498">
                  <c:v>-0.9165905209050057</c:v>
                </c:pt>
                <c:pt idx="14499">
                  <c:v>-0.91659053051358796</c:v>
                </c:pt>
                <c:pt idx="14500">
                  <c:v>-0.91659052091012161</c:v>
                </c:pt>
                <c:pt idx="14501">
                  <c:v>-0.9165905209050057</c:v>
                </c:pt>
                <c:pt idx="14502">
                  <c:v>-0.9165905209050057</c:v>
                </c:pt>
                <c:pt idx="14503">
                  <c:v>-0.91659053051358796</c:v>
                </c:pt>
                <c:pt idx="14504">
                  <c:v>-0.9165905209050057</c:v>
                </c:pt>
                <c:pt idx="14505">
                  <c:v>-0.91659052091012161</c:v>
                </c:pt>
                <c:pt idx="14506">
                  <c:v>-0.91659053050847206</c:v>
                </c:pt>
                <c:pt idx="14507">
                  <c:v>-0.91659052091012161</c:v>
                </c:pt>
                <c:pt idx="14508">
                  <c:v>-0.91659052091012161</c:v>
                </c:pt>
                <c:pt idx="14509">
                  <c:v>-0.91659053050847206</c:v>
                </c:pt>
                <c:pt idx="14510">
                  <c:v>-0.9165905209050057</c:v>
                </c:pt>
                <c:pt idx="14511">
                  <c:v>-0.91659052091012161</c:v>
                </c:pt>
                <c:pt idx="14512">
                  <c:v>-0.91659053051358796</c:v>
                </c:pt>
                <c:pt idx="14513">
                  <c:v>-0.9165905209050057</c:v>
                </c:pt>
                <c:pt idx="14514">
                  <c:v>-0.9165905209050057</c:v>
                </c:pt>
                <c:pt idx="14515">
                  <c:v>-0.91659053051358796</c:v>
                </c:pt>
                <c:pt idx="14516">
                  <c:v>-0.91659052091012161</c:v>
                </c:pt>
                <c:pt idx="14517">
                  <c:v>-0.9165905209050057</c:v>
                </c:pt>
                <c:pt idx="14518">
                  <c:v>-0.9165905209050057</c:v>
                </c:pt>
                <c:pt idx="14519">
                  <c:v>-0.91659053051358796</c:v>
                </c:pt>
                <c:pt idx="14520">
                  <c:v>-0.91659052091012161</c:v>
                </c:pt>
                <c:pt idx="14521">
                  <c:v>-0.9165905209050057</c:v>
                </c:pt>
                <c:pt idx="14522">
                  <c:v>-0.91659053050847206</c:v>
                </c:pt>
                <c:pt idx="14523">
                  <c:v>-0.91659052091012161</c:v>
                </c:pt>
                <c:pt idx="14524">
                  <c:v>-0.89799779014954395</c:v>
                </c:pt>
                <c:pt idx="14525">
                  <c:v>-0.89799779955309122</c:v>
                </c:pt>
                <c:pt idx="14526">
                  <c:v>-0.89799779014954395</c:v>
                </c:pt>
                <c:pt idx="14527">
                  <c:v>-0.89799779014954395</c:v>
                </c:pt>
                <c:pt idx="14528">
                  <c:v>-0.89799779955820713</c:v>
                </c:pt>
                <c:pt idx="14529">
                  <c:v>-0.89799779014442804</c:v>
                </c:pt>
                <c:pt idx="14530">
                  <c:v>-0.89799779014954395</c:v>
                </c:pt>
                <c:pt idx="14531">
                  <c:v>-0.89799779014954395</c:v>
                </c:pt>
                <c:pt idx="14532">
                  <c:v>-0.89799779955820713</c:v>
                </c:pt>
                <c:pt idx="14533">
                  <c:v>-0.89799779014442804</c:v>
                </c:pt>
                <c:pt idx="14534">
                  <c:v>-0.89799779014954395</c:v>
                </c:pt>
                <c:pt idx="14535">
                  <c:v>-0.89799779955820713</c:v>
                </c:pt>
                <c:pt idx="14536">
                  <c:v>-0.89799779014954395</c:v>
                </c:pt>
                <c:pt idx="14537">
                  <c:v>-0.89799779014442804</c:v>
                </c:pt>
                <c:pt idx="14538">
                  <c:v>-0.89799779955820713</c:v>
                </c:pt>
                <c:pt idx="14539">
                  <c:v>-0.89799779014954395</c:v>
                </c:pt>
                <c:pt idx="14540">
                  <c:v>-0.89799779014442804</c:v>
                </c:pt>
                <c:pt idx="14541">
                  <c:v>-0.89799779955820713</c:v>
                </c:pt>
                <c:pt idx="14542">
                  <c:v>-0.89799779014954395</c:v>
                </c:pt>
                <c:pt idx="14543">
                  <c:v>-0.89799779014954395</c:v>
                </c:pt>
                <c:pt idx="14544">
                  <c:v>-0.89799779955309122</c:v>
                </c:pt>
                <c:pt idx="14545">
                  <c:v>-0.89799779014954395</c:v>
                </c:pt>
                <c:pt idx="14546">
                  <c:v>-0.89799779014954395</c:v>
                </c:pt>
                <c:pt idx="14547">
                  <c:v>-0.89799779014954395</c:v>
                </c:pt>
                <c:pt idx="14548">
                  <c:v>-0.89799779955309122</c:v>
                </c:pt>
                <c:pt idx="14549">
                  <c:v>-0.89799779014954395</c:v>
                </c:pt>
                <c:pt idx="14550">
                  <c:v>-0.89799779014954395</c:v>
                </c:pt>
                <c:pt idx="14551">
                  <c:v>-0.89799779955820713</c:v>
                </c:pt>
                <c:pt idx="14552">
                  <c:v>-0.89799779014442804</c:v>
                </c:pt>
                <c:pt idx="14553">
                  <c:v>-0.89799779014954395</c:v>
                </c:pt>
                <c:pt idx="14554">
                  <c:v>-0.88963189292041411</c:v>
                </c:pt>
                <c:pt idx="14555">
                  <c:v>-0.88963188359940371</c:v>
                </c:pt>
                <c:pt idx="14556">
                  <c:v>-0.88963188359940371</c:v>
                </c:pt>
                <c:pt idx="14557">
                  <c:v>-0.88963189292553002</c:v>
                </c:pt>
                <c:pt idx="14558">
                  <c:v>-0.88963188359940371</c:v>
                </c:pt>
                <c:pt idx="14559">
                  <c:v>-0.88963188359940371</c:v>
                </c:pt>
                <c:pt idx="14560">
                  <c:v>-0.88963189292041411</c:v>
                </c:pt>
                <c:pt idx="14561">
                  <c:v>-0.88963188359940371</c:v>
                </c:pt>
                <c:pt idx="14562">
                  <c:v>-0.88963188359940371</c:v>
                </c:pt>
                <c:pt idx="14563">
                  <c:v>-0.88963188359940371</c:v>
                </c:pt>
                <c:pt idx="14564">
                  <c:v>-0.88963189292041411</c:v>
                </c:pt>
                <c:pt idx="14565">
                  <c:v>-0.88963188360451961</c:v>
                </c:pt>
                <c:pt idx="14566">
                  <c:v>-0.88963188359940371</c:v>
                </c:pt>
                <c:pt idx="14567">
                  <c:v>-0.88963189292041411</c:v>
                </c:pt>
                <c:pt idx="14568">
                  <c:v>-0.88963188359940371</c:v>
                </c:pt>
                <c:pt idx="14569">
                  <c:v>-0.88963188359940371</c:v>
                </c:pt>
                <c:pt idx="14570">
                  <c:v>-0.88963189292041411</c:v>
                </c:pt>
                <c:pt idx="14571">
                  <c:v>-0.88963188359940371</c:v>
                </c:pt>
                <c:pt idx="14572">
                  <c:v>-0.88963188360451961</c:v>
                </c:pt>
                <c:pt idx="14573">
                  <c:v>-0.88963189292041411</c:v>
                </c:pt>
                <c:pt idx="14574">
                  <c:v>-0.88963188359940371</c:v>
                </c:pt>
                <c:pt idx="14575">
                  <c:v>-0.88963188359940371</c:v>
                </c:pt>
                <c:pt idx="14576">
                  <c:v>-0.88963188359940371</c:v>
                </c:pt>
                <c:pt idx="14577">
                  <c:v>-0.88963189292041411</c:v>
                </c:pt>
                <c:pt idx="14578">
                  <c:v>-0.88963188359940371</c:v>
                </c:pt>
                <c:pt idx="14579">
                  <c:v>-0.88963188359940371</c:v>
                </c:pt>
                <c:pt idx="14580">
                  <c:v>-0.88963189292553002</c:v>
                </c:pt>
                <c:pt idx="14581">
                  <c:v>-0.88963188359940371</c:v>
                </c:pt>
                <c:pt idx="14582">
                  <c:v>-0.88963188359940371</c:v>
                </c:pt>
                <c:pt idx="14583">
                  <c:v>-0.88963189292041411</c:v>
                </c:pt>
                <c:pt idx="14584">
                  <c:v>-0.89242793885856664</c:v>
                </c:pt>
                <c:pt idx="14585">
                  <c:v>-0.89242793885345073</c:v>
                </c:pt>
                <c:pt idx="14586">
                  <c:v>-0.8924279482088725</c:v>
                </c:pt>
                <c:pt idx="14587">
                  <c:v>-0.89242793885345073</c:v>
                </c:pt>
                <c:pt idx="14588">
                  <c:v>-0.89242793885856664</c:v>
                </c:pt>
                <c:pt idx="14589">
                  <c:v>-0.89242794820375659</c:v>
                </c:pt>
                <c:pt idx="14590">
                  <c:v>-0.89242793885856664</c:v>
                </c:pt>
                <c:pt idx="14591">
                  <c:v>-0.89242793885345073</c:v>
                </c:pt>
                <c:pt idx="14592">
                  <c:v>-0.89242793885856664</c:v>
                </c:pt>
                <c:pt idx="14593">
                  <c:v>-0.89242794820375659</c:v>
                </c:pt>
                <c:pt idx="14594">
                  <c:v>-0.89242793885856664</c:v>
                </c:pt>
                <c:pt idx="14595">
                  <c:v>-0.89242793885345073</c:v>
                </c:pt>
                <c:pt idx="14596">
                  <c:v>-0.8924279482088725</c:v>
                </c:pt>
                <c:pt idx="14597">
                  <c:v>-0.89242793885345073</c:v>
                </c:pt>
                <c:pt idx="14598">
                  <c:v>-0.89242793885856664</c:v>
                </c:pt>
                <c:pt idx="14599">
                  <c:v>-0.8924279482088725</c:v>
                </c:pt>
                <c:pt idx="14600">
                  <c:v>-0.89242793885345073</c:v>
                </c:pt>
                <c:pt idx="14601">
                  <c:v>-0.89242793885856664</c:v>
                </c:pt>
                <c:pt idx="14602">
                  <c:v>-0.89242794820375659</c:v>
                </c:pt>
                <c:pt idx="14603">
                  <c:v>-0.89242793885856664</c:v>
                </c:pt>
                <c:pt idx="14604">
                  <c:v>-0.89242793885345073</c:v>
                </c:pt>
                <c:pt idx="14605">
                  <c:v>-0.8924279482088725</c:v>
                </c:pt>
                <c:pt idx="14606">
                  <c:v>-0.89242793885345073</c:v>
                </c:pt>
                <c:pt idx="14607">
                  <c:v>-0.89242793885856664</c:v>
                </c:pt>
                <c:pt idx="14608">
                  <c:v>-0.89242793885345073</c:v>
                </c:pt>
                <c:pt idx="14609">
                  <c:v>-0.8924279482088725</c:v>
                </c:pt>
                <c:pt idx="14610">
                  <c:v>-0.89242793885345073</c:v>
                </c:pt>
                <c:pt idx="14611">
                  <c:v>-0.89242793885856664</c:v>
                </c:pt>
                <c:pt idx="14612">
                  <c:v>-0.89242794820375659</c:v>
                </c:pt>
                <c:pt idx="14613">
                  <c:v>-0.89242793885856664</c:v>
                </c:pt>
                <c:pt idx="14614">
                  <c:v>-0.90048822340647816</c:v>
                </c:pt>
                <c:pt idx="14615">
                  <c:v>-0.90048823284123469</c:v>
                </c:pt>
                <c:pt idx="14616">
                  <c:v>-0.90048822340647816</c:v>
                </c:pt>
                <c:pt idx="14617">
                  <c:v>-0.90048822340647816</c:v>
                </c:pt>
                <c:pt idx="14618">
                  <c:v>-0.90048823284123469</c:v>
                </c:pt>
                <c:pt idx="14619">
                  <c:v>-0.90048822340647816</c:v>
                </c:pt>
                <c:pt idx="14620">
                  <c:v>-0.90048822340647816</c:v>
                </c:pt>
                <c:pt idx="14621">
                  <c:v>-0.90048822341159407</c:v>
                </c:pt>
                <c:pt idx="14622">
                  <c:v>-0.90048823284123469</c:v>
                </c:pt>
                <c:pt idx="14623">
                  <c:v>-0.90048822340647816</c:v>
                </c:pt>
                <c:pt idx="14624">
                  <c:v>-0.90048822340647816</c:v>
                </c:pt>
                <c:pt idx="14625">
                  <c:v>-0.90048823284123469</c:v>
                </c:pt>
                <c:pt idx="14626">
                  <c:v>-0.90048822340647816</c:v>
                </c:pt>
                <c:pt idx="14627">
                  <c:v>-0.90048822340647816</c:v>
                </c:pt>
                <c:pt idx="14628">
                  <c:v>-0.90048823284123469</c:v>
                </c:pt>
                <c:pt idx="14629">
                  <c:v>-0.90048822340647816</c:v>
                </c:pt>
                <c:pt idx="14630">
                  <c:v>-0.90048822340647816</c:v>
                </c:pt>
                <c:pt idx="14631">
                  <c:v>-0.90048823284123469</c:v>
                </c:pt>
                <c:pt idx="14632">
                  <c:v>-0.90048822340647816</c:v>
                </c:pt>
                <c:pt idx="14633">
                  <c:v>-0.90048822340647816</c:v>
                </c:pt>
                <c:pt idx="14634">
                  <c:v>-0.90048823284123469</c:v>
                </c:pt>
                <c:pt idx="14635">
                  <c:v>-0.90048822340647816</c:v>
                </c:pt>
                <c:pt idx="14636">
                  <c:v>-0.90048822341159407</c:v>
                </c:pt>
                <c:pt idx="14637">
                  <c:v>-0.90048822340647816</c:v>
                </c:pt>
                <c:pt idx="14638">
                  <c:v>-0.90048823284123469</c:v>
                </c:pt>
                <c:pt idx="14639">
                  <c:v>-0.90048822340647816</c:v>
                </c:pt>
                <c:pt idx="14640">
                  <c:v>-0.90048822340647816</c:v>
                </c:pt>
                <c:pt idx="14641">
                  <c:v>-0.90048823284123469</c:v>
                </c:pt>
                <c:pt idx="14642">
                  <c:v>-0.90048822340647816</c:v>
                </c:pt>
                <c:pt idx="14643">
                  <c:v>-0.90048822340647816</c:v>
                </c:pt>
                <c:pt idx="14644">
                  <c:v>-0.9079406380929339</c:v>
                </c:pt>
                <c:pt idx="14645">
                  <c:v>-0.90794062858009583</c:v>
                </c:pt>
                <c:pt idx="14646">
                  <c:v>-0.90794062858009583</c:v>
                </c:pt>
                <c:pt idx="14647">
                  <c:v>-0.907940638087818</c:v>
                </c:pt>
                <c:pt idx="14648">
                  <c:v>-0.90794062858009583</c:v>
                </c:pt>
                <c:pt idx="14649">
                  <c:v>-0.90794062858009583</c:v>
                </c:pt>
                <c:pt idx="14650">
                  <c:v>-0.9079406380929339</c:v>
                </c:pt>
                <c:pt idx="14651">
                  <c:v>-0.90794062858009583</c:v>
                </c:pt>
                <c:pt idx="14652">
                  <c:v>-0.90794062858009583</c:v>
                </c:pt>
                <c:pt idx="14653">
                  <c:v>-0.90794062858009583</c:v>
                </c:pt>
                <c:pt idx="14654">
                  <c:v>-0.9079406380929339</c:v>
                </c:pt>
                <c:pt idx="14655">
                  <c:v>-0.90794062857497992</c:v>
                </c:pt>
                <c:pt idx="14656">
                  <c:v>-0.90794062858009583</c:v>
                </c:pt>
                <c:pt idx="14657">
                  <c:v>-0.9079406380929339</c:v>
                </c:pt>
                <c:pt idx="14658">
                  <c:v>-0.90794062858009583</c:v>
                </c:pt>
                <c:pt idx="14659">
                  <c:v>-0.90794062858009583</c:v>
                </c:pt>
                <c:pt idx="14660">
                  <c:v>-0.9079406380929339</c:v>
                </c:pt>
                <c:pt idx="14661">
                  <c:v>-0.90794062858009583</c:v>
                </c:pt>
                <c:pt idx="14662">
                  <c:v>-0.90794062857497992</c:v>
                </c:pt>
                <c:pt idx="14663">
                  <c:v>-0.9079406380929339</c:v>
                </c:pt>
                <c:pt idx="14664">
                  <c:v>-0.90794062858009583</c:v>
                </c:pt>
                <c:pt idx="14665">
                  <c:v>-0.90794062858009583</c:v>
                </c:pt>
                <c:pt idx="14666">
                  <c:v>-0.90794062858009583</c:v>
                </c:pt>
                <c:pt idx="14667">
                  <c:v>-0.9079406380929339</c:v>
                </c:pt>
                <c:pt idx="14668">
                  <c:v>-0.90794062858009583</c:v>
                </c:pt>
                <c:pt idx="14669">
                  <c:v>-0.90794062858009583</c:v>
                </c:pt>
                <c:pt idx="14670">
                  <c:v>-0.907940638087818</c:v>
                </c:pt>
                <c:pt idx="14671">
                  <c:v>-0.90794062858009583</c:v>
                </c:pt>
                <c:pt idx="14672">
                  <c:v>-0.90794062858009583</c:v>
                </c:pt>
                <c:pt idx="14673">
                  <c:v>-0.9079406380929339</c:v>
                </c:pt>
                <c:pt idx="14674">
                  <c:v>-0.90844203162682224</c:v>
                </c:pt>
                <c:pt idx="14675">
                  <c:v>-0.90844203162170634</c:v>
                </c:pt>
                <c:pt idx="14676">
                  <c:v>-0.90844204114491367</c:v>
                </c:pt>
                <c:pt idx="14677">
                  <c:v>-0.90844203162170634</c:v>
                </c:pt>
                <c:pt idx="14678">
                  <c:v>-0.90844203162682224</c:v>
                </c:pt>
                <c:pt idx="14679">
                  <c:v>-0.90844204114491367</c:v>
                </c:pt>
                <c:pt idx="14680">
                  <c:v>-0.90844203162170634</c:v>
                </c:pt>
                <c:pt idx="14681">
                  <c:v>-0.90844203162682224</c:v>
                </c:pt>
                <c:pt idx="14682">
                  <c:v>-0.90844203162170634</c:v>
                </c:pt>
                <c:pt idx="14683">
                  <c:v>-0.90844204114491367</c:v>
                </c:pt>
                <c:pt idx="14684">
                  <c:v>-0.90844203162682224</c:v>
                </c:pt>
                <c:pt idx="14685">
                  <c:v>-0.90844203162170634</c:v>
                </c:pt>
                <c:pt idx="14686">
                  <c:v>-0.90844204114491367</c:v>
                </c:pt>
                <c:pt idx="14687">
                  <c:v>-0.90844203162170634</c:v>
                </c:pt>
                <c:pt idx="14688">
                  <c:v>-0.90844203162682224</c:v>
                </c:pt>
                <c:pt idx="14689">
                  <c:v>-0.90844204114491367</c:v>
                </c:pt>
                <c:pt idx="14690">
                  <c:v>-0.90844203162170634</c:v>
                </c:pt>
                <c:pt idx="14691">
                  <c:v>-0.90844203162682224</c:v>
                </c:pt>
                <c:pt idx="14692">
                  <c:v>-0.90844204113979776</c:v>
                </c:pt>
                <c:pt idx="14693">
                  <c:v>-0.90844203162682224</c:v>
                </c:pt>
                <c:pt idx="14694">
                  <c:v>-0.90844203162682224</c:v>
                </c:pt>
                <c:pt idx="14695">
                  <c:v>-0.90844204113979776</c:v>
                </c:pt>
                <c:pt idx="14696">
                  <c:v>-0.90844203162682224</c:v>
                </c:pt>
                <c:pt idx="14697">
                  <c:v>-0.90844203162170634</c:v>
                </c:pt>
                <c:pt idx="14698">
                  <c:v>-0.90844203162682224</c:v>
                </c:pt>
                <c:pt idx="14699">
                  <c:v>-0.90844204114491367</c:v>
                </c:pt>
                <c:pt idx="14700">
                  <c:v>-0.90844203162170634</c:v>
                </c:pt>
                <c:pt idx="14701">
                  <c:v>-0.90844203162682224</c:v>
                </c:pt>
                <c:pt idx="14702">
                  <c:v>-0.90844204113979776</c:v>
                </c:pt>
                <c:pt idx="14703">
                  <c:v>-0.90844203162682224</c:v>
                </c:pt>
                <c:pt idx="14704">
                  <c:v>-0.9013141359517387</c:v>
                </c:pt>
                <c:pt idx="14705">
                  <c:v>-0.90131414539003263</c:v>
                </c:pt>
                <c:pt idx="14706">
                  <c:v>-0.9013141359517387</c:v>
                </c:pt>
                <c:pt idx="14707">
                  <c:v>-0.9013141359517387</c:v>
                </c:pt>
                <c:pt idx="14708">
                  <c:v>-0.90131414539514854</c:v>
                </c:pt>
                <c:pt idx="14709">
                  <c:v>-0.9013141359466228</c:v>
                </c:pt>
                <c:pt idx="14710">
                  <c:v>-0.9013141359517387</c:v>
                </c:pt>
                <c:pt idx="14711">
                  <c:v>-0.9013141359517387</c:v>
                </c:pt>
                <c:pt idx="14712">
                  <c:v>-0.90131414539514854</c:v>
                </c:pt>
                <c:pt idx="14713">
                  <c:v>-0.9013141359466228</c:v>
                </c:pt>
                <c:pt idx="14714">
                  <c:v>-0.9013141359517387</c:v>
                </c:pt>
                <c:pt idx="14715">
                  <c:v>-0.90131414539514854</c:v>
                </c:pt>
                <c:pt idx="14716">
                  <c:v>-0.9013141359517387</c:v>
                </c:pt>
                <c:pt idx="14717">
                  <c:v>-0.9013141359466228</c:v>
                </c:pt>
                <c:pt idx="14718">
                  <c:v>-0.90131414539514854</c:v>
                </c:pt>
                <c:pt idx="14719">
                  <c:v>-0.9013141359517387</c:v>
                </c:pt>
                <c:pt idx="14720">
                  <c:v>-0.9013141359466228</c:v>
                </c:pt>
                <c:pt idx="14721">
                  <c:v>-0.90131414539514854</c:v>
                </c:pt>
                <c:pt idx="14722">
                  <c:v>-0.9013141359517387</c:v>
                </c:pt>
                <c:pt idx="14723">
                  <c:v>-0.9013141359517387</c:v>
                </c:pt>
                <c:pt idx="14724">
                  <c:v>-0.90131414539003263</c:v>
                </c:pt>
                <c:pt idx="14725">
                  <c:v>-0.9013141359517387</c:v>
                </c:pt>
                <c:pt idx="14726">
                  <c:v>-0.9013141359517387</c:v>
                </c:pt>
                <c:pt idx="14727">
                  <c:v>-0.9013141359517387</c:v>
                </c:pt>
                <c:pt idx="14728">
                  <c:v>-0.90131414539003263</c:v>
                </c:pt>
                <c:pt idx="14729">
                  <c:v>-0.9013141359517387</c:v>
                </c:pt>
                <c:pt idx="14730">
                  <c:v>-0.9013141359517387</c:v>
                </c:pt>
                <c:pt idx="14731">
                  <c:v>-0.90131414539514854</c:v>
                </c:pt>
                <c:pt idx="14732">
                  <c:v>-0.9013141359466228</c:v>
                </c:pt>
                <c:pt idx="14733">
                  <c:v>-0.9013141359517387</c:v>
                </c:pt>
                <c:pt idx="14734">
                  <c:v>-0.89216038698640188</c:v>
                </c:pt>
                <c:pt idx="14735">
                  <c:v>-0.89216037763378353</c:v>
                </c:pt>
                <c:pt idx="14736">
                  <c:v>-0.89216037763889944</c:v>
                </c:pt>
                <c:pt idx="14737">
                  <c:v>-0.89216038698640188</c:v>
                </c:pt>
                <c:pt idx="14738">
                  <c:v>-0.89216037763378353</c:v>
                </c:pt>
                <c:pt idx="14739">
                  <c:v>-0.89216037763889944</c:v>
                </c:pt>
                <c:pt idx="14740">
                  <c:v>-0.89216038698128597</c:v>
                </c:pt>
                <c:pt idx="14741">
                  <c:v>-0.89216037763889944</c:v>
                </c:pt>
                <c:pt idx="14742">
                  <c:v>-0.89216037763889944</c:v>
                </c:pt>
                <c:pt idx="14743">
                  <c:v>-0.89216037763378353</c:v>
                </c:pt>
                <c:pt idx="14744">
                  <c:v>-0.89216038698640188</c:v>
                </c:pt>
                <c:pt idx="14745">
                  <c:v>-0.89216037763889944</c:v>
                </c:pt>
                <c:pt idx="14746">
                  <c:v>-0.89216037763378353</c:v>
                </c:pt>
                <c:pt idx="14747">
                  <c:v>-0.89216038698640188</c:v>
                </c:pt>
                <c:pt idx="14748">
                  <c:v>-0.89216037763378353</c:v>
                </c:pt>
                <c:pt idx="14749">
                  <c:v>-0.89216037763889944</c:v>
                </c:pt>
                <c:pt idx="14750">
                  <c:v>-0.89216038698640188</c:v>
                </c:pt>
                <c:pt idx="14751">
                  <c:v>-0.89216037763378353</c:v>
                </c:pt>
                <c:pt idx="14752">
                  <c:v>-0.89216037763889944</c:v>
                </c:pt>
                <c:pt idx="14753">
                  <c:v>-0.89216038698640188</c:v>
                </c:pt>
                <c:pt idx="14754">
                  <c:v>-0.89216037763378353</c:v>
                </c:pt>
                <c:pt idx="14755">
                  <c:v>-0.89216037763889944</c:v>
                </c:pt>
                <c:pt idx="14756">
                  <c:v>-0.89216037763889944</c:v>
                </c:pt>
                <c:pt idx="14757">
                  <c:v>-0.89216038698128597</c:v>
                </c:pt>
                <c:pt idx="14758">
                  <c:v>-0.89216037763889944</c:v>
                </c:pt>
                <c:pt idx="14759">
                  <c:v>-0.89216037763378353</c:v>
                </c:pt>
                <c:pt idx="14760">
                  <c:v>-0.89216038698640188</c:v>
                </c:pt>
                <c:pt idx="14761">
                  <c:v>-0.89216037763889944</c:v>
                </c:pt>
                <c:pt idx="14762">
                  <c:v>-0.89216037763378353</c:v>
                </c:pt>
                <c:pt idx="14763">
                  <c:v>-0.89216038698640188</c:v>
                </c:pt>
                <c:pt idx="14764">
                  <c:v>-0.88962467742904683</c:v>
                </c:pt>
                <c:pt idx="14765">
                  <c:v>-0.88962467742904683</c:v>
                </c:pt>
                <c:pt idx="14766">
                  <c:v>-0.88962468674998174</c:v>
                </c:pt>
                <c:pt idx="14767">
                  <c:v>-0.88962467742904683</c:v>
                </c:pt>
                <c:pt idx="14768">
                  <c:v>-0.88962467742904683</c:v>
                </c:pt>
                <c:pt idx="14769">
                  <c:v>-0.88962468674486583</c:v>
                </c:pt>
                <c:pt idx="14770">
                  <c:v>-0.88962467742904683</c:v>
                </c:pt>
                <c:pt idx="14771">
                  <c:v>-0.88962467742904683</c:v>
                </c:pt>
                <c:pt idx="14772">
                  <c:v>-0.88962467742904683</c:v>
                </c:pt>
                <c:pt idx="14773">
                  <c:v>-0.88962468674998174</c:v>
                </c:pt>
                <c:pt idx="14774">
                  <c:v>-0.88962467742904683</c:v>
                </c:pt>
                <c:pt idx="14775">
                  <c:v>-0.88962467742904683</c:v>
                </c:pt>
                <c:pt idx="14776">
                  <c:v>-0.88962468674998174</c:v>
                </c:pt>
                <c:pt idx="14777">
                  <c:v>-0.88962467742904683</c:v>
                </c:pt>
                <c:pt idx="14778">
                  <c:v>-0.88962467742393092</c:v>
                </c:pt>
                <c:pt idx="14779">
                  <c:v>-0.88962468674998174</c:v>
                </c:pt>
                <c:pt idx="14780">
                  <c:v>-0.88962467742904683</c:v>
                </c:pt>
                <c:pt idx="14781">
                  <c:v>-0.88962467742904683</c:v>
                </c:pt>
                <c:pt idx="14782">
                  <c:v>-0.88962468674998174</c:v>
                </c:pt>
                <c:pt idx="14783">
                  <c:v>-0.88962467742904683</c:v>
                </c:pt>
                <c:pt idx="14784">
                  <c:v>-0.88962467742904683</c:v>
                </c:pt>
                <c:pt idx="14785">
                  <c:v>-0.88962468674998174</c:v>
                </c:pt>
                <c:pt idx="14786">
                  <c:v>-0.88962467742904683</c:v>
                </c:pt>
                <c:pt idx="14787">
                  <c:v>-0.88962467742904683</c:v>
                </c:pt>
                <c:pt idx="14788">
                  <c:v>-0.88962467742904683</c:v>
                </c:pt>
                <c:pt idx="14789">
                  <c:v>-0.88962468674486583</c:v>
                </c:pt>
                <c:pt idx="14790">
                  <c:v>-0.88962467742904683</c:v>
                </c:pt>
                <c:pt idx="14791">
                  <c:v>-0.88962467742904683</c:v>
                </c:pt>
                <c:pt idx="14792">
                  <c:v>-0.88962468674998174</c:v>
                </c:pt>
                <c:pt idx="14793">
                  <c:v>-0.88962467742904683</c:v>
                </c:pt>
                <c:pt idx="14794">
                  <c:v>-0.88839616204699101</c:v>
                </c:pt>
                <c:pt idx="14795">
                  <c:v>-0.88839617136017024</c:v>
                </c:pt>
                <c:pt idx="14796">
                  <c:v>-0.88839616204699101</c:v>
                </c:pt>
                <c:pt idx="14797">
                  <c:v>-0.88839616204699101</c:v>
                </c:pt>
                <c:pt idx="14798">
                  <c:v>-0.88839617136017024</c:v>
                </c:pt>
                <c:pt idx="14799">
                  <c:v>-0.88839616204699101</c:v>
                </c:pt>
                <c:pt idx="14800">
                  <c:v>-0.88839616205210692</c:v>
                </c:pt>
                <c:pt idx="14801">
                  <c:v>-0.88839616204699101</c:v>
                </c:pt>
                <c:pt idx="14802">
                  <c:v>-0.88839617135505433</c:v>
                </c:pt>
                <c:pt idx="14803">
                  <c:v>-0.88839616205210692</c:v>
                </c:pt>
                <c:pt idx="14804">
                  <c:v>-0.88839616204699101</c:v>
                </c:pt>
                <c:pt idx="14805">
                  <c:v>-0.88839617135505433</c:v>
                </c:pt>
                <c:pt idx="14806">
                  <c:v>-0.88839616205210692</c:v>
                </c:pt>
                <c:pt idx="14807">
                  <c:v>-0.88839616204699101</c:v>
                </c:pt>
                <c:pt idx="14808">
                  <c:v>-0.88839617136017024</c:v>
                </c:pt>
                <c:pt idx="14809">
                  <c:v>-0.88839616204699101</c:v>
                </c:pt>
                <c:pt idx="14810">
                  <c:v>-0.88839616204699101</c:v>
                </c:pt>
                <c:pt idx="14811">
                  <c:v>-0.88839617136017024</c:v>
                </c:pt>
                <c:pt idx="14812">
                  <c:v>-0.88839616204699101</c:v>
                </c:pt>
                <c:pt idx="14813">
                  <c:v>-0.88839616204699101</c:v>
                </c:pt>
                <c:pt idx="14814">
                  <c:v>-0.88839617136017024</c:v>
                </c:pt>
                <c:pt idx="14815">
                  <c:v>-0.88839616204699101</c:v>
                </c:pt>
                <c:pt idx="14816">
                  <c:v>-0.88839616204699101</c:v>
                </c:pt>
                <c:pt idx="14817">
                  <c:v>-0.88839616205210692</c:v>
                </c:pt>
                <c:pt idx="14818">
                  <c:v>-0.88839617135505433</c:v>
                </c:pt>
                <c:pt idx="14819">
                  <c:v>-0.88839616205210692</c:v>
                </c:pt>
                <c:pt idx="14820">
                  <c:v>-0.88839616204699101</c:v>
                </c:pt>
                <c:pt idx="14821">
                  <c:v>-0.88839617135505433</c:v>
                </c:pt>
                <c:pt idx="14822">
                  <c:v>-0.88839616205210692</c:v>
                </c:pt>
                <c:pt idx="14823">
                  <c:v>-0.88839616204699101</c:v>
                </c:pt>
                <c:pt idx="14824">
                  <c:v>-0.8873108265053804</c:v>
                </c:pt>
                <c:pt idx="14825">
                  <c:v>-0.88731081720868865</c:v>
                </c:pt>
                <c:pt idx="14826">
                  <c:v>-0.88731081720868865</c:v>
                </c:pt>
                <c:pt idx="14827">
                  <c:v>-0.8873108265053804</c:v>
                </c:pt>
                <c:pt idx="14828">
                  <c:v>-0.88731081720357274</c:v>
                </c:pt>
                <c:pt idx="14829">
                  <c:v>-0.88731081720868865</c:v>
                </c:pt>
                <c:pt idx="14830">
                  <c:v>-0.8873108265053804</c:v>
                </c:pt>
                <c:pt idx="14831">
                  <c:v>-0.88731081720868865</c:v>
                </c:pt>
                <c:pt idx="14832">
                  <c:v>-0.88731081720868865</c:v>
                </c:pt>
                <c:pt idx="14833">
                  <c:v>-0.88731081720868865</c:v>
                </c:pt>
                <c:pt idx="14834">
                  <c:v>-0.8873108265053804</c:v>
                </c:pt>
                <c:pt idx="14835">
                  <c:v>-0.88731081720868865</c:v>
                </c:pt>
                <c:pt idx="14836">
                  <c:v>-0.88731081720868865</c:v>
                </c:pt>
                <c:pt idx="14837">
                  <c:v>-0.8873108265053804</c:v>
                </c:pt>
                <c:pt idx="14838">
                  <c:v>-0.88731081720868865</c:v>
                </c:pt>
                <c:pt idx="14839">
                  <c:v>-0.88731081720357274</c:v>
                </c:pt>
                <c:pt idx="14840">
                  <c:v>-0.8873108265053804</c:v>
                </c:pt>
                <c:pt idx="14841">
                  <c:v>-0.88731081720868865</c:v>
                </c:pt>
                <c:pt idx="14842">
                  <c:v>-0.88731081720868865</c:v>
                </c:pt>
                <c:pt idx="14843">
                  <c:v>-0.8873108265053804</c:v>
                </c:pt>
                <c:pt idx="14844">
                  <c:v>-0.88731081720868865</c:v>
                </c:pt>
                <c:pt idx="14845">
                  <c:v>-0.88731081720868865</c:v>
                </c:pt>
                <c:pt idx="14846">
                  <c:v>-0.88731081720868865</c:v>
                </c:pt>
                <c:pt idx="14847">
                  <c:v>-0.8873108265053804</c:v>
                </c:pt>
                <c:pt idx="14848">
                  <c:v>-0.88731081720357274</c:v>
                </c:pt>
                <c:pt idx="14849">
                  <c:v>-0.88731081720868865</c:v>
                </c:pt>
                <c:pt idx="14850">
                  <c:v>-0.8873108265053804</c:v>
                </c:pt>
                <c:pt idx="14851">
                  <c:v>-0.88731081720868865</c:v>
                </c:pt>
                <c:pt idx="14852">
                  <c:v>-0.88731081720868865</c:v>
                </c:pt>
                <c:pt idx="14853">
                  <c:v>-0.8873108265053804</c:v>
                </c:pt>
                <c:pt idx="14854">
                  <c:v>-0.88550403181168669</c:v>
                </c:pt>
                <c:pt idx="14855">
                  <c:v>-0.88550403181680259</c:v>
                </c:pt>
                <c:pt idx="14856">
                  <c:v>-0.88550404108944814</c:v>
                </c:pt>
                <c:pt idx="14857">
                  <c:v>-0.88550403181168669</c:v>
                </c:pt>
                <c:pt idx="14858">
                  <c:v>-0.88550403181680259</c:v>
                </c:pt>
                <c:pt idx="14859">
                  <c:v>-0.88550404108944814</c:v>
                </c:pt>
                <c:pt idx="14860">
                  <c:v>-0.88550403181680259</c:v>
                </c:pt>
                <c:pt idx="14861">
                  <c:v>-0.88550403181168669</c:v>
                </c:pt>
                <c:pt idx="14862">
                  <c:v>-0.88550403181168669</c:v>
                </c:pt>
                <c:pt idx="14863">
                  <c:v>-0.88550404109456404</c:v>
                </c:pt>
                <c:pt idx="14864">
                  <c:v>-0.88550403181168669</c:v>
                </c:pt>
                <c:pt idx="14865">
                  <c:v>-0.88550403181168669</c:v>
                </c:pt>
                <c:pt idx="14866">
                  <c:v>-0.88550404109456404</c:v>
                </c:pt>
                <c:pt idx="14867">
                  <c:v>-0.88550403181168669</c:v>
                </c:pt>
                <c:pt idx="14868">
                  <c:v>-0.88550403181168669</c:v>
                </c:pt>
                <c:pt idx="14869">
                  <c:v>-0.88550404109456404</c:v>
                </c:pt>
                <c:pt idx="14870">
                  <c:v>-0.88550403181168669</c:v>
                </c:pt>
                <c:pt idx="14871">
                  <c:v>-0.88550403181680259</c:v>
                </c:pt>
                <c:pt idx="14872">
                  <c:v>-0.88550404108944814</c:v>
                </c:pt>
                <c:pt idx="14873">
                  <c:v>-0.88550403181168669</c:v>
                </c:pt>
                <c:pt idx="14874">
                  <c:v>-0.88550403181680259</c:v>
                </c:pt>
                <c:pt idx="14875">
                  <c:v>-0.88550404108944814</c:v>
                </c:pt>
                <c:pt idx="14876">
                  <c:v>-0.88550403181168669</c:v>
                </c:pt>
                <c:pt idx="14877">
                  <c:v>-0.88550403181680259</c:v>
                </c:pt>
                <c:pt idx="14878">
                  <c:v>-0.88550403181168669</c:v>
                </c:pt>
                <c:pt idx="14879">
                  <c:v>-0.88550404109456404</c:v>
                </c:pt>
                <c:pt idx="14880">
                  <c:v>-0.88550403181168669</c:v>
                </c:pt>
                <c:pt idx="14881">
                  <c:v>-0.88550403181168669</c:v>
                </c:pt>
                <c:pt idx="14882">
                  <c:v>-0.88550404109456404</c:v>
                </c:pt>
                <c:pt idx="14883">
                  <c:v>-0.88550403181168669</c:v>
                </c:pt>
                <c:pt idx="14884">
                  <c:v>-0.87883233474168709</c:v>
                </c:pt>
                <c:pt idx="14885">
                  <c:v>-0.87883234394443066</c:v>
                </c:pt>
                <c:pt idx="14886">
                  <c:v>-0.87883233474168709</c:v>
                </c:pt>
                <c:pt idx="14887">
                  <c:v>-0.87883233474168709</c:v>
                </c:pt>
                <c:pt idx="14888">
                  <c:v>-0.87883234394954657</c:v>
                </c:pt>
                <c:pt idx="14889">
                  <c:v>-0.87883233473657119</c:v>
                </c:pt>
                <c:pt idx="14890">
                  <c:v>-0.87883233474168709</c:v>
                </c:pt>
                <c:pt idx="14891">
                  <c:v>-0.87883233474168709</c:v>
                </c:pt>
                <c:pt idx="14892">
                  <c:v>-0.87883234394954657</c:v>
                </c:pt>
                <c:pt idx="14893">
                  <c:v>-0.87883233473657119</c:v>
                </c:pt>
                <c:pt idx="14894">
                  <c:v>-0.87883233474168709</c:v>
                </c:pt>
                <c:pt idx="14895">
                  <c:v>-0.87883234394954657</c:v>
                </c:pt>
                <c:pt idx="14896">
                  <c:v>-0.87883233474168709</c:v>
                </c:pt>
                <c:pt idx="14897">
                  <c:v>-0.87883233473657119</c:v>
                </c:pt>
                <c:pt idx="14898">
                  <c:v>-0.87883234394954657</c:v>
                </c:pt>
                <c:pt idx="14899">
                  <c:v>-0.87883233474168709</c:v>
                </c:pt>
                <c:pt idx="14900">
                  <c:v>-0.87883233473657119</c:v>
                </c:pt>
                <c:pt idx="14901">
                  <c:v>-0.87883234394954657</c:v>
                </c:pt>
                <c:pt idx="14902">
                  <c:v>-0.87883233474168709</c:v>
                </c:pt>
                <c:pt idx="14903">
                  <c:v>-0.87883233474168709</c:v>
                </c:pt>
                <c:pt idx="14904">
                  <c:v>-0.87883234394443066</c:v>
                </c:pt>
                <c:pt idx="14905">
                  <c:v>-0.87883233474168709</c:v>
                </c:pt>
                <c:pt idx="14906">
                  <c:v>-0.87883233474168709</c:v>
                </c:pt>
                <c:pt idx="14907">
                  <c:v>-0.87883233474168709</c:v>
                </c:pt>
                <c:pt idx="14908">
                  <c:v>-0.87883234394443066</c:v>
                </c:pt>
                <c:pt idx="14909">
                  <c:v>-0.87883233474168709</c:v>
                </c:pt>
                <c:pt idx="14910">
                  <c:v>-0.87883233474168709</c:v>
                </c:pt>
                <c:pt idx="14911">
                  <c:v>-0.87883234394954657</c:v>
                </c:pt>
                <c:pt idx="14912">
                  <c:v>-0.87883233473657119</c:v>
                </c:pt>
                <c:pt idx="14913">
                  <c:v>-0.87883233474168709</c:v>
                </c:pt>
                <c:pt idx="14914">
                  <c:v>-0.86884780743121259</c:v>
                </c:pt>
                <c:pt idx="14915">
                  <c:v>-0.86884779832284897</c:v>
                </c:pt>
                <c:pt idx="14916">
                  <c:v>-0.86884779832796488</c:v>
                </c:pt>
                <c:pt idx="14917">
                  <c:v>-0.86884780742609669</c:v>
                </c:pt>
                <c:pt idx="14918">
                  <c:v>-0.86884779832796488</c:v>
                </c:pt>
                <c:pt idx="14919">
                  <c:v>-0.86884779832284897</c:v>
                </c:pt>
                <c:pt idx="14920">
                  <c:v>-0.86884780743121259</c:v>
                </c:pt>
                <c:pt idx="14921">
                  <c:v>-0.86884779832284897</c:v>
                </c:pt>
                <c:pt idx="14922">
                  <c:v>-0.86884779832796488</c:v>
                </c:pt>
                <c:pt idx="14923">
                  <c:v>-0.86884779832284897</c:v>
                </c:pt>
                <c:pt idx="14924">
                  <c:v>-0.86884780743121259</c:v>
                </c:pt>
                <c:pt idx="14925">
                  <c:v>-0.86884779832284897</c:v>
                </c:pt>
                <c:pt idx="14926">
                  <c:v>-0.86884779832796488</c:v>
                </c:pt>
                <c:pt idx="14927">
                  <c:v>-0.86884780742609669</c:v>
                </c:pt>
                <c:pt idx="14928">
                  <c:v>-0.86884779832796488</c:v>
                </c:pt>
                <c:pt idx="14929">
                  <c:v>-0.86884779832796488</c:v>
                </c:pt>
                <c:pt idx="14930">
                  <c:v>-0.86884780742609669</c:v>
                </c:pt>
                <c:pt idx="14931">
                  <c:v>-0.86884779832796488</c:v>
                </c:pt>
                <c:pt idx="14932">
                  <c:v>-0.86884779832284897</c:v>
                </c:pt>
                <c:pt idx="14933">
                  <c:v>-0.86884780743121259</c:v>
                </c:pt>
                <c:pt idx="14934">
                  <c:v>-0.86884779832284897</c:v>
                </c:pt>
                <c:pt idx="14935">
                  <c:v>-0.86884779832796488</c:v>
                </c:pt>
                <c:pt idx="14936">
                  <c:v>-0.86884779832284897</c:v>
                </c:pt>
                <c:pt idx="14937">
                  <c:v>-0.86884780743121259</c:v>
                </c:pt>
                <c:pt idx="14938">
                  <c:v>-0.86884779832284897</c:v>
                </c:pt>
                <c:pt idx="14939">
                  <c:v>-0.86884779832796488</c:v>
                </c:pt>
                <c:pt idx="14940">
                  <c:v>-0.86884780742609669</c:v>
                </c:pt>
                <c:pt idx="14941">
                  <c:v>-0.86884779832796488</c:v>
                </c:pt>
                <c:pt idx="14942">
                  <c:v>-0.86884779832284897</c:v>
                </c:pt>
                <c:pt idx="14943">
                  <c:v>-0.86884780743121259</c:v>
                </c:pt>
                <c:pt idx="14944">
                  <c:v>-0.86739905271257778</c:v>
                </c:pt>
                <c:pt idx="14945">
                  <c:v>-0.86739905271769369</c:v>
                </c:pt>
                <c:pt idx="14946">
                  <c:v>-0.86739906180064641</c:v>
                </c:pt>
                <c:pt idx="14947">
                  <c:v>-0.86739905271257778</c:v>
                </c:pt>
                <c:pt idx="14948">
                  <c:v>-0.86739905271769369</c:v>
                </c:pt>
                <c:pt idx="14949">
                  <c:v>-0.86739906180064641</c:v>
                </c:pt>
                <c:pt idx="14950">
                  <c:v>-0.86739905271769369</c:v>
                </c:pt>
                <c:pt idx="14951">
                  <c:v>-0.86739905271257778</c:v>
                </c:pt>
                <c:pt idx="14952">
                  <c:v>-0.86739905271257778</c:v>
                </c:pt>
                <c:pt idx="14953">
                  <c:v>-0.86739906180576232</c:v>
                </c:pt>
                <c:pt idx="14954">
                  <c:v>-0.86739905271257778</c:v>
                </c:pt>
                <c:pt idx="14955">
                  <c:v>-0.86739905271257778</c:v>
                </c:pt>
                <c:pt idx="14956">
                  <c:v>-0.86739906180576232</c:v>
                </c:pt>
                <c:pt idx="14957">
                  <c:v>-0.86739905271257778</c:v>
                </c:pt>
                <c:pt idx="14958">
                  <c:v>-0.86739905271769369</c:v>
                </c:pt>
                <c:pt idx="14959">
                  <c:v>-0.86739906180064641</c:v>
                </c:pt>
                <c:pt idx="14960">
                  <c:v>-0.86739905271257778</c:v>
                </c:pt>
                <c:pt idx="14961">
                  <c:v>-0.86739905271769369</c:v>
                </c:pt>
                <c:pt idx="14962">
                  <c:v>-0.86739906180064641</c:v>
                </c:pt>
                <c:pt idx="14963">
                  <c:v>-0.86739905271257778</c:v>
                </c:pt>
                <c:pt idx="14964">
                  <c:v>-0.86739905271769369</c:v>
                </c:pt>
                <c:pt idx="14965">
                  <c:v>-0.86739906180064641</c:v>
                </c:pt>
                <c:pt idx="14966">
                  <c:v>-0.86739905271257778</c:v>
                </c:pt>
                <c:pt idx="14967">
                  <c:v>-0.86739905271769369</c:v>
                </c:pt>
                <c:pt idx="14968">
                  <c:v>-0.86739905271257778</c:v>
                </c:pt>
                <c:pt idx="14969">
                  <c:v>-0.86739906180576232</c:v>
                </c:pt>
                <c:pt idx="14970">
                  <c:v>-0.86739905271257778</c:v>
                </c:pt>
                <c:pt idx="14971">
                  <c:v>-0.86739905271257778</c:v>
                </c:pt>
                <c:pt idx="14972">
                  <c:v>-0.86739906180576232</c:v>
                </c:pt>
                <c:pt idx="14973">
                  <c:v>-0.86739905271257778</c:v>
                </c:pt>
                <c:pt idx="14974">
                  <c:v>-0.87512924682338211</c:v>
                </c:pt>
                <c:pt idx="14975">
                  <c:v>-0.87512925598732705</c:v>
                </c:pt>
                <c:pt idx="14976">
                  <c:v>-0.87512924682338211</c:v>
                </c:pt>
                <c:pt idx="14977">
                  <c:v>-0.8751292468182662</c:v>
                </c:pt>
                <c:pt idx="14978">
                  <c:v>-0.87512925599244296</c:v>
                </c:pt>
                <c:pt idx="14979">
                  <c:v>-0.8751292468182662</c:v>
                </c:pt>
                <c:pt idx="14980">
                  <c:v>-0.87512924682338211</c:v>
                </c:pt>
                <c:pt idx="14981">
                  <c:v>-0.8751292468182662</c:v>
                </c:pt>
                <c:pt idx="14982">
                  <c:v>-0.87512925599244296</c:v>
                </c:pt>
                <c:pt idx="14983">
                  <c:v>-0.8751292468182662</c:v>
                </c:pt>
                <c:pt idx="14984">
                  <c:v>-0.87512924682338211</c:v>
                </c:pt>
                <c:pt idx="14985">
                  <c:v>-0.87512925598732705</c:v>
                </c:pt>
                <c:pt idx="14986">
                  <c:v>-0.87512924682338211</c:v>
                </c:pt>
                <c:pt idx="14987">
                  <c:v>-0.8751292468182662</c:v>
                </c:pt>
                <c:pt idx="14988">
                  <c:v>-0.87512925599244296</c:v>
                </c:pt>
                <c:pt idx="14989">
                  <c:v>-0.87512924682338211</c:v>
                </c:pt>
                <c:pt idx="14990">
                  <c:v>-0.8751292468182662</c:v>
                </c:pt>
                <c:pt idx="14991">
                  <c:v>-0.87512925599244296</c:v>
                </c:pt>
                <c:pt idx="14992">
                  <c:v>-0.8751292468182662</c:v>
                </c:pt>
                <c:pt idx="14993">
                  <c:v>-0.87512924682338211</c:v>
                </c:pt>
                <c:pt idx="14994">
                  <c:v>-0.87512925598732705</c:v>
                </c:pt>
                <c:pt idx="14995">
                  <c:v>-0.87512924682338211</c:v>
                </c:pt>
                <c:pt idx="14996">
                  <c:v>-0.8751292468182662</c:v>
                </c:pt>
                <c:pt idx="14997">
                  <c:v>-0.87512924682338211</c:v>
                </c:pt>
                <c:pt idx="14998">
                  <c:v>-0.87512925598732705</c:v>
                </c:pt>
                <c:pt idx="14999">
                  <c:v>-0.87512924682338211</c:v>
                </c:pt>
                <c:pt idx="15000">
                  <c:v>-0.8751292468182662</c:v>
                </c:pt>
                <c:pt idx="15001">
                  <c:v>-0.87512925599244296</c:v>
                </c:pt>
                <c:pt idx="15002">
                  <c:v>-0.8751292468182662</c:v>
                </c:pt>
                <c:pt idx="15003">
                  <c:v>-0.87512924682338211</c:v>
                </c:pt>
                <c:pt idx="15004">
                  <c:v>-0.89002765986504939</c:v>
                </c:pt>
                <c:pt idx="15005">
                  <c:v>-0.89002765054500821</c:v>
                </c:pt>
                <c:pt idx="15006">
                  <c:v>-0.8900276505398923</c:v>
                </c:pt>
                <c:pt idx="15007">
                  <c:v>-0.89002765986504939</c:v>
                </c:pt>
                <c:pt idx="15008">
                  <c:v>-0.8900276505398923</c:v>
                </c:pt>
                <c:pt idx="15009">
                  <c:v>-0.89002765054500821</c:v>
                </c:pt>
                <c:pt idx="15010">
                  <c:v>-0.89002765986504939</c:v>
                </c:pt>
                <c:pt idx="15011">
                  <c:v>-0.8900276505398923</c:v>
                </c:pt>
                <c:pt idx="15012">
                  <c:v>-0.8900276505398923</c:v>
                </c:pt>
                <c:pt idx="15013">
                  <c:v>-0.89002765054500821</c:v>
                </c:pt>
                <c:pt idx="15014">
                  <c:v>-0.89002765986504939</c:v>
                </c:pt>
                <c:pt idx="15015">
                  <c:v>-0.8900276505398923</c:v>
                </c:pt>
                <c:pt idx="15016">
                  <c:v>-0.8900276505398923</c:v>
                </c:pt>
                <c:pt idx="15017">
                  <c:v>-0.8900276598701653</c:v>
                </c:pt>
                <c:pt idx="15018">
                  <c:v>-0.8900276505398923</c:v>
                </c:pt>
                <c:pt idx="15019">
                  <c:v>-0.8900276505398923</c:v>
                </c:pt>
                <c:pt idx="15020">
                  <c:v>-0.8900276598701653</c:v>
                </c:pt>
                <c:pt idx="15021">
                  <c:v>-0.8900276505398923</c:v>
                </c:pt>
                <c:pt idx="15022">
                  <c:v>-0.8900276505398923</c:v>
                </c:pt>
                <c:pt idx="15023">
                  <c:v>-0.89002765986504939</c:v>
                </c:pt>
                <c:pt idx="15024">
                  <c:v>-0.89002765054500821</c:v>
                </c:pt>
                <c:pt idx="15025">
                  <c:v>-0.8900276505398923</c:v>
                </c:pt>
                <c:pt idx="15026">
                  <c:v>-0.8900276505398923</c:v>
                </c:pt>
                <c:pt idx="15027">
                  <c:v>-0.89002765986504939</c:v>
                </c:pt>
                <c:pt idx="15028">
                  <c:v>-0.89002765054500821</c:v>
                </c:pt>
                <c:pt idx="15029">
                  <c:v>-0.8900276505398923</c:v>
                </c:pt>
                <c:pt idx="15030">
                  <c:v>-0.89002765986504939</c:v>
                </c:pt>
                <c:pt idx="15031">
                  <c:v>-0.8900276505398923</c:v>
                </c:pt>
                <c:pt idx="15032">
                  <c:v>-0.89002765054500821</c:v>
                </c:pt>
                <c:pt idx="15033">
                  <c:v>-0.89002765986504939</c:v>
                </c:pt>
                <c:pt idx="15034">
                  <c:v>-0.91606768806792693</c:v>
                </c:pt>
                <c:pt idx="15035">
                  <c:v>-0.91606768806281103</c:v>
                </c:pt>
                <c:pt idx="15036">
                  <c:v>-0.91606769766591534</c:v>
                </c:pt>
                <c:pt idx="15037">
                  <c:v>-0.91606768806281103</c:v>
                </c:pt>
                <c:pt idx="15038">
                  <c:v>-0.91606768806792693</c:v>
                </c:pt>
                <c:pt idx="15039">
                  <c:v>-0.91606769766079943</c:v>
                </c:pt>
                <c:pt idx="15040">
                  <c:v>-0.91606768806792693</c:v>
                </c:pt>
                <c:pt idx="15041">
                  <c:v>-0.91606768806281103</c:v>
                </c:pt>
                <c:pt idx="15042">
                  <c:v>-0.91606768806792693</c:v>
                </c:pt>
                <c:pt idx="15043">
                  <c:v>-0.91606769766079943</c:v>
                </c:pt>
                <c:pt idx="15044">
                  <c:v>-0.91606768806792693</c:v>
                </c:pt>
                <c:pt idx="15045">
                  <c:v>-0.91606768806281103</c:v>
                </c:pt>
                <c:pt idx="15046">
                  <c:v>-0.91606769766591534</c:v>
                </c:pt>
                <c:pt idx="15047">
                  <c:v>-0.91606768806281103</c:v>
                </c:pt>
                <c:pt idx="15048">
                  <c:v>-0.91606768806792693</c:v>
                </c:pt>
                <c:pt idx="15049">
                  <c:v>-0.91606769766591534</c:v>
                </c:pt>
                <c:pt idx="15050">
                  <c:v>-0.91606768806281103</c:v>
                </c:pt>
                <c:pt idx="15051">
                  <c:v>-0.91606768806792693</c:v>
                </c:pt>
                <c:pt idx="15052">
                  <c:v>-0.91606769766079943</c:v>
                </c:pt>
                <c:pt idx="15053">
                  <c:v>-0.91606768806792693</c:v>
                </c:pt>
                <c:pt idx="15054">
                  <c:v>-0.91606768806281103</c:v>
                </c:pt>
                <c:pt idx="15055">
                  <c:v>-0.91606769766591534</c:v>
                </c:pt>
                <c:pt idx="15056">
                  <c:v>-0.91606768806281103</c:v>
                </c:pt>
                <c:pt idx="15057">
                  <c:v>-0.91606768806792693</c:v>
                </c:pt>
                <c:pt idx="15058">
                  <c:v>-0.91606768806281103</c:v>
                </c:pt>
                <c:pt idx="15059">
                  <c:v>-0.91606769766591534</c:v>
                </c:pt>
                <c:pt idx="15060">
                  <c:v>-0.91606768806281103</c:v>
                </c:pt>
                <c:pt idx="15061">
                  <c:v>-0.91606768806792693</c:v>
                </c:pt>
                <c:pt idx="15062">
                  <c:v>-0.91606769766079943</c:v>
                </c:pt>
                <c:pt idx="15063">
                  <c:v>-0.91606768806792693</c:v>
                </c:pt>
                <c:pt idx="15064">
                  <c:v>-0.94535853593523367</c:v>
                </c:pt>
                <c:pt idx="15065">
                  <c:v>-0.94535854584011347</c:v>
                </c:pt>
                <c:pt idx="15066">
                  <c:v>-0.94535853593523367</c:v>
                </c:pt>
                <c:pt idx="15067">
                  <c:v>-0.94535853593011776</c:v>
                </c:pt>
                <c:pt idx="15068">
                  <c:v>-0.94535854584011347</c:v>
                </c:pt>
                <c:pt idx="15069">
                  <c:v>-0.94535853593523367</c:v>
                </c:pt>
                <c:pt idx="15070">
                  <c:v>-0.94535853593523367</c:v>
                </c:pt>
                <c:pt idx="15071">
                  <c:v>-0.94535853593523367</c:v>
                </c:pt>
                <c:pt idx="15072">
                  <c:v>-0.94535854584011347</c:v>
                </c:pt>
                <c:pt idx="15073">
                  <c:v>-0.94535853593523367</c:v>
                </c:pt>
                <c:pt idx="15074">
                  <c:v>-0.94535853593523367</c:v>
                </c:pt>
                <c:pt idx="15075">
                  <c:v>-0.94535854583499757</c:v>
                </c:pt>
                <c:pt idx="15076">
                  <c:v>-0.94535853593523367</c:v>
                </c:pt>
                <c:pt idx="15077">
                  <c:v>-0.94535853593523367</c:v>
                </c:pt>
                <c:pt idx="15078">
                  <c:v>-0.94535854584011347</c:v>
                </c:pt>
                <c:pt idx="15079">
                  <c:v>-0.94535853593523367</c:v>
                </c:pt>
                <c:pt idx="15080">
                  <c:v>-0.94535853593523367</c:v>
                </c:pt>
                <c:pt idx="15081">
                  <c:v>-0.94535854584011347</c:v>
                </c:pt>
                <c:pt idx="15082">
                  <c:v>-0.94535853593011776</c:v>
                </c:pt>
                <c:pt idx="15083">
                  <c:v>-0.94535853593523367</c:v>
                </c:pt>
                <c:pt idx="15084">
                  <c:v>-0.94535854584011347</c:v>
                </c:pt>
                <c:pt idx="15085">
                  <c:v>-0.94535853593523367</c:v>
                </c:pt>
                <c:pt idx="15086">
                  <c:v>-0.94535853593523367</c:v>
                </c:pt>
                <c:pt idx="15087">
                  <c:v>-0.94535853593523367</c:v>
                </c:pt>
                <c:pt idx="15088">
                  <c:v>-0.94535854584011347</c:v>
                </c:pt>
                <c:pt idx="15089">
                  <c:v>-0.94535853593523367</c:v>
                </c:pt>
                <c:pt idx="15090">
                  <c:v>-0.94535853593011776</c:v>
                </c:pt>
                <c:pt idx="15091">
                  <c:v>-0.94535854584011347</c:v>
                </c:pt>
                <c:pt idx="15092">
                  <c:v>-0.94535853593523367</c:v>
                </c:pt>
                <c:pt idx="15093">
                  <c:v>-0.94535853593523367</c:v>
                </c:pt>
                <c:pt idx="15094">
                  <c:v>-0.97012935649690601</c:v>
                </c:pt>
                <c:pt idx="15095">
                  <c:v>-0.97012934632737724</c:v>
                </c:pt>
                <c:pt idx="15096">
                  <c:v>-0.97012934633249315</c:v>
                </c:pt>
                <c:pt idx="15097">
                  <c:v>-0.97012935649690601</c:v>
                </c:pt>
                <c:pt idx="15098">
                  <c:v>-0.97012934632737724</c:v>
                </c:pt>
                <c:pt idx="15099">
                  <c:v>-0.97012934633249315</c:v>
                </c:pt>
                <c:pt idx="15100">
                  <c:v>-0.97012935649690601</c:v>
                </c:pt>
                <c:pt idx="15101">
                  <c:v>-0.97012934633249315</c:v>
                </c:pt>
                <c:pt idx="15102">
                  <c:v>-0.97012934632737724</c:v>
                </c:pt>
                <c:pt idx="15103">
                  <c:v>-0.97012934633249315</c:v>
                </c:pt>
                <c:pt idx="15104">
                  <c:v>-0.97012935649690601</c:v>
                </c:pt>
                <c:pt idx="15105">
                  <c:v>-0.97012934632737724</c:v>
                </c:pt>
                <c:pt idx="15106">
                  <c:v>-0.97012934633249315</c:v>
                </c:pt>
                <c:pt idx="15107">
                  <c:v>-0.97012935649690601</c:v>
                </c:pt>
                <c:pt idx="15108">
                  <c:v>-0.97012934633249315</c:v>
                </c:pt>
                <c:pt idx="15109">
                  <c:v>-0.97012934632737724</c:v>
                </c:pt>
                <c:pt idx="15110">
                  <c:v>-0.97012935649690601</c:v>
                </c:pt>
                <c:pt idx="15111">
                  <c:v>-0.97012934633249315</c:v>
                </c:pt>
                <c:pt idx="15112">
                  <c:v>-0.97012934632737724</c:v>
                </c:pt>
                <c:pt idx="15113">
                  <c:v>-0.97012935649690601</c:v>
                </c:pt>
                <c:pt idx="15114">
                  <c:v>-0.97012934633249315</c:v>
                </c:pt>
                <c:pt idx="15115">
                  <c:v>-0.97012934632737724</c:v>
                </c:pt>
                <c:pt idx="15116">
                  <c:v>-0.97012934633249315</c:v>
                </c:pt>
                <c:pt idx="15117">
                  <c:v>-0.97012935649690601</c:v>
                </c:pt>
                <c:pt idx="15118">
                  <c:v>-0.97012934632737724</c:v>
                </c:pt>
                <c:pt idx="15119">
                  <c:v>-0.97012934633249315</c:v>
                </c:pt>
                <c:pt idx="15120">
                  <c:v>-0.97012935649690601</c:v>
                </c:pt>
                <c:pt idx="15121">
                  <c:v>-0.97012934633249315</c:v>
                </c:pt>
                <c:pt idx="15122">
                  <c:v>-0.97012934632737724</c:v>
                </c:pt>
                <c:pt idx="15123">
                  <c:v>-0.97012935649690601</c:v>
                </c:pt>
                <c:pt idx="15124">
                  <c:v>-0.98914157535311154</c:v>
                </c:pt>
                <c:pt idx="15125">
                  <c:v>-0.98914157535311154</c:v>
                </c:pt>
                <c:pt idx="15126">
                  <c:v>-0.98914158572183863</c:v>
                </c:pt>
                <c:pt idx="15127">
                  <c:v>-0.98914157535311154</c:v>
                </c:pt>
                <c:pt idx="15128">
                  <c:v>-0.98914157535311154</c:v>
                </c:pt>
                <c:pt idx="15129">
                  <c:v>-0.98914158571672273</c:v>
                </c:pt>
                <c:pt idx="15130">
                  <c:v>-0.98914157535311154</c:v>
                </c:pt>
                <c:pt idx="15131">
                  <c:v>-0.98914157535822744</c:v>
                </c:pt>
                <c:pt idx="15132">
                  <c:v>-0.98914157535311154</c:v>
                </c:pt>
                <c:pt idx="15133">
                  <c:v>-0.98914158571672273</c:v>
                </c:pt>
                <c:pt idx="15134">
                  <c:v>-0.98914157535311154</c:v>
                </c:pt>
                <c:pt idx="15135">
                  <c:v>-0.98914157535311154</c:v>
                </c:pt>
                <c:pt idx="15136">
                  <c:v>-0.98914158572183863</c:v>
                </c:pt>
                <c:pt idx="15137">
                  <c:v>-0.98914157535311154</c:v>
                </c:pt>
                <c:pt idx="15138">
                  <c:v>-0.98914157535311154</c:v>
                </c:pt>
                <c:pt idx="15139">
                  <c:v>-0.98914158571672273</c:v>
                </c:pt>
                <c:pt idx="15140">
                  <c:v>-0.98914157535311154</c:v>
                </c:pt>
                <c:pt idx="15141">
                  <c:v>-0.98914157535822744</c:v>
                </c:pt>
                <c:pt idx="15142">
                  <c:v>-0.98914158571672273</c:v>
                </c:pt>
                <c:pt idx="15143">
                  <c:v>-0.98914157535311154</c:v>
                </c:pt>
                <c:pt idx="15144">
                  <c:v>-0.98914157535311154</c:v>
                </c:pt>
                <c:pt idx="15145">
                  <c:v>-0.98914158571672273</c:v>
                </c:pt>
                <c:pt idx="15146">
                  <c:v>-0.98914157535822744</c:v>
                </c:pt>
                <c:pt idx="15147">
                  <c:v>-0.98914157535311154</c:v>
                </c:pt>
                <c:pt idx="15148">
                  <c:v>-0.98914157535311154</c:v>
                </c:pt>
                <c:pt idx="15149">
                  <c:v>-0.98914158571672273</c:v>
                </c:pt>
                <c:pt idx="15150">
                  <c:v>-0.98914157535311154</c:v>
                </c:pt>
                <c:pt idx="15151">
                  <c:v>-0.98914157535822744</c:v>
                </c:pt>
                <c:pt idx="15152">
                  <c:v>-0.98914158571672273</c:v>
                </c:pt>
                <c:pt idx="15153">
                  <c:v>-0.98914157535311154</c:v>
                </c:pt>
                <c:pt idx="15154">
                  <c:v>-0.99835375501927515</c:v>
                </c:pt>
                <c:pt idx="15155">
                  <c:v>-0.9983537654794058</c:v>
                </c:pt>
                <c:pt idx="15156">
                  <c:v>-0.99835375501415924</c:v>
                </c:pt>
                <c:pt idx="15157">
                  <c:v>-0.99835375501927515</c:v>
                </c:pt>
                <c:pt idx="15158">
                  <c:v>-0.9983537654794058</c:v>
                </c:pt>
                <c:pt idx="15159">
                  <c:v>-0.99835375501927515</c:v>
                </c:pt>
                <c:pt idx="15160">
                  <c:v>-0.99835375501927515</c:v>
                </c:pt>
                <c:pt idx="15161">
                  <c:v>-0.99835375501415924</c:v>
                </c:pt>
                <c:pt idx="15162">
                  <c:v>-0.9983537654794058</c:v>
                </c:pt>
                <c:pt idx="15163">
                  <c:v>-0.99835375501927515</c:v>
                </c:pt>
                <c:pt idx="15164">
                  <c:v>-0.99835375501927515</c:v>
                </c:pt>
                <c:pt idx="15165">
                  <c:v>-0.9983537654794058</c:v>
                </c:pt>
                <c:pt idx="15166">
                  <c:v>-0.99835375501415924</c:v>
                </c:pt>
                <c:pt idx="15167">
                  <c:v>-0.99835375501927515</c:v>
                </c:pt>
                <c:pt idx="15168">
                  <c:v>-0.9983537654794058</c:v>
                </c:pt>
                <c:pt idx="15169">
                  <c:v>-0.99835375501927515</c:v>
                </c:pt>
                <c:pt idx="15170">
                  <c:v>-0.99835375501927515</c:v>
                </c:pt>
                <c:pt idx="15171">
                  <c:v>-0.99835376547428989</c:v>
                </c:pt>
                <c:pt idx="15172">
                  <c:v>-0.99835375501927515</c:v>
                </c:pt>
                <c:pt idx="15173">
                  <c:v>-0.99835375501927515</c:v>
                </c:pt>
                <c:pt idx="15174">
                  <c:v>-0.9983537654794058</c:v>
                </c:pt>
                <c:pt idx="15175">
                  <c:v>-0.99835375501927515</c:v>
                </c:pt>
                <c:pt idx="15176">
                  <c:v>-0.99835375501415924</c:v>
                </c:pt>
                <c:pt idx="15177">
                  <c:v>-0.99835375501927515</c:v>
                </c:pt>
                <c:pt idx="15178">
                  <c:v>-0.9983537654794058</c:v>
                </c:pt>
                <c:pt idx="15179">
                  <c:v>-0.99835375501927515</c:v>
                </c:pt>
                <c:pt idx="15180">
                  <c:v>-0.99835375501927515</c:v>
                </c:pt>
                <c:pt idx="15181">
                  <c:v>-0.99835376547428989</c:v>
                </c:pt>
                <c:pt idx="15182">
                  <c:v>-0.99835375501927515</c:v>
                </c:pt>
                <c:pt idx="15183">
                  <c:v>-0.99835375501927515</c:v>
                </c:pt>
                <c:pt idx="15184">
                  <c:v>-0.99619956770672136</c:v>
                </c:pt>
                <c:pt idx="15185">
                  <c:v>-0.99619955726404508</c:v>
                </c:pt>
                <c:pt idx="15186">
                  <c:v>-0.99619955726916098</c:v>
                </c:pt>
                <c:pt idx="15187">
                  <c:v>-0.99619956770160545</c:v>
                </c:pt>
                <c:pt idx="15188">
                  <c:v>-0.99619955726916098</c:v>
                </c:pt>
                <c:pt idx="15189">
                  <c:v>-0.99619955726916098</c:v>
                </c:pt>
                <c:pt idx="15190">
                  <c:v>-0.99619956770160545</c:v>
                </c:pt>
                <c:pt idx="15191">
                  <c:v>-0.99619955726916098</c:v>
                </c:pt>
                <c:pt idx="15192">
                  <c:v>-0.99619955726404508</c:v>
                </c:pt>
                <c:pt idx="15193">
                  <c:v>-0.99619955726916098</c:v>
                </c:pt>
                <c:pt idx="15194">
                  <c:v>-0.99619956770672136</c:v>
                </c:pt>
                <c:pt idx="15195">
                  <c:v>-0.99619955726404508</c:v>
                </c:pt>
                <c:pt idx="15196">
                  <c:v>-0.99619955726916098</c:v>
                </c:pt>
                <c:pt idx="15197">
                  <c:v>-0.99619956770160545</c:v>
                </c:pt>
                <c:pt idx="15198">
                  <c:v>-0.99619955726916098</c:v>
                </c:pt>
                <c:pt idx="15199">
                  <c:v>-0.99619955726916098</c:v>
                </c:pt>
                <c:pt idx="15200">
                  <c:v>-0.99619956770160545</c:v>
                </c:pt>
                <c:pt idx="15201">
                  <c:v>-0.99619955726916098</c:v>
                </c:pt>
                <c:pt idx="15202">
                  <c:v>-0.99619955726404508</c:v>
                </c:pt>
                <c:pt idx="15203">
                  <c:v>-0.99619956770672136</c:v>
                </c:pt>
                <c:pt idx="15204">
                  <c:v>-0.99619955726916098</c:v>
                </c:pt>
                <c:pt idx="15205">
                  <c:v>-0.99619955726404508</c:v>
                </c:pt>
                <c:pt idx="15206">
                  <c:v>-0.99619955726916098</c:v>
                </c:pt>
                <c:pt idx="15207">
                  <c:v>-0.99619956770160545</c:v>
                </c:pt>
                <c:pt idx="15208">
                  <c:v>-0.99619955726916098</c:v>
                </c:pt>
                <c:pt idx="15209">
                  <c:v>-0.99619955726916098</c:v>
                </c:pt>
                <c:pt idx="15210">
                  <c:v>-0.99619956770160545</c:v>
                </c:pt>
                <c:pt idx="15211">
                  <c:v>-0.99619955726916098</c:v>
                </c:pt>
                <c:pt idx="15212">
                  <c:v>-0.99619955726404508</c:v>
                </c:pt>
                <c:pt idx="15213">
                  <c:v>-0.99619956770672136</c:v>
                </c:pt>
                <c:pt idx="15214">
                  <c:v>-0.98323597486838232</c:v>
                </c:pt>
                <c:pt idx="15215">
                  <c:v>-0.98323597486838232</c:v>
                </c:pt>
                <c:pt idx="15216">
                  <c:v>-0.98323598517523425</c:v>
                </c:pt>
                <c:pt idx="15217">
                  <c:v>-0.98323597486838232</c:v>
                </c:pt>
                <c:pt idx="15218">
                  <c:v>-0.98323597486838232</c:v>
                </c:pt>
                <c:pt idx="15219">
                  <c:v>-0.98323598517011834</c:v>
                </c:pt>
                <c:pt idx="15220">
                  <c:v>-0.98323597487349823</c:v>
                </c:pt>
                <c:pt idx="15221">
                  <c:v>-0.98323597486838232</c:v>
                </c:pt>
                <c:pt idx="15222">
                  <c:v>-0.98323597486838232</c:v>
                </c:pt>
                <c:pt idx="15223">
                  <c:v>-0.98323598517011834</c:v>
                </c:pt>
                <c:pt idx="15224">
                  <c:v>-0.98323597487349823</c:v>
                </c:pt>
                <c:pt idx="15225">
                  <c:v>-0.98323597486838232</c:v>
                </c:pt>
                <c:pt idx="15226">
                  <c:v>-0.98323598517011834</c:v>
                </c:pt>
                <c:pt idx="15227">
                  <c:v>-0.98323597486838232</c:v>
                </c:pt>
                <c:pt idx="15228">
                  <c:v>-0.98323597487349823</c:v>
                </c:pt>
                <c:pt idx="15229">
                  <c:v>-0.98323598517011834</c:v>
                </c:pt>
                <c:pt idx="15230">
                  <c:v>-0.98323597486838232</c:v>
                </c:pt>
                <c:pt idx="15231">
                  <c:v>-0.98323597486838232</c:v>
                </c:pt>
                <c:pt idx="15232">
                  <c:v>-0.98323598517011834</c:v>
                </c:pt>
                <c:pt idx="15233">
                  <c:v>-0.98323597487349823</c:v>
                </c:pt>
                <c:pt idx="15234">
                  <c:v>-0.98323597486838232</c:v>
                </c:pt>
                <c:pt idx="15235">
                  <c:v>-0.98323598517011834</c:v>
                </c:pt>
                <c:pt idx="15236">
                  <c:v>-0.98323597486838232</c:v>
                </c:pt>
                <c:pt idx="15237">
                  <c:v>-0.98323597487349823</c:v>
                </c:pt>
                <c:pt idx="15238">
                  <c:v>-0.98323597486838232</c:v>
                </c:pt>
                <c:pt idx="15239">
                  <c:v>-0.98323598517011834</c:v>
                </c:pt>
                <c:pt idx="15240">
                  <c:v>-0.98323597486838232</c:v>
                </c:pt>
                <c:pt idx="15241">
                  <c:v>-0.98323597487349823</c:v>
                </c:pt>
                <c:pt idx="15242">
                  <c:v>-0.98323598517011834</c:v>
                </c:pt>
                <c:pt idx="15243">
                  <c:v>-0.98323597486838232</c:v>
                </c:pt>
                <c:pt idx="15244">
                  <c:v>-0.96282909931389482</c:v>
                </c:pt>
                <c:pt idx="15245">
                  <c:v>-0.96282910940182032</c:v>
                </c:pt>
                <c:pt idx="15246">
                  <c:v>-0.96282909931901073</c:v>
                </c:pt>
                <c:pt idx="15247">
                  <c:v>-0.96282909931389482</c:v>
                </c:pt>
                <c:pt idx="15248">
                  <c:v>-0.96282910940182032</c:v>
                </c:pt>
                <c:pt idx="15249">
                  <c:v>-0.96282909931389482</c:v>
                </c:pt>
                <c:pt idx="15250">
                  <c:v>-0.96282909931901073</c:v>
                </c:pt>
                <c:pt idx="15251">
                  <c:v>-0.96282909931389482</c:v>
                </c:pt>
                <c:pt idx="15252">
                  <c:v>-0.96282910940182032</c:v>
                </c:pt>
                <c:pt idx="15253">
                  <c:v>-0.96282909931389482</c:v>
                </c:pt>
                <c:pt idx="15254">
                  <c:v>-0.96282909931901073</c:v>
                </c:pt>
                <c:pt idx="15255">
                  <c:v>-0.96282910940182032</c:v>
                </c:pt>
                <c:pt idx="15256">
                  <c:v>-0.96282909931389482</c:v>
                </c:pt>
                <c:pt idx="15257">
                  <c:v>-0.96282909931389482</c:v>
                </c:pt>
                <c:pt idx="15258">
                  <c:v>-0.96282910940693622</c:v>
                </c:pt>
                <c:pt idx="15259">
                  <c:v>-0.96282909931389482</c:v>
                </c:pt>
                <c:pt idx="15260">
                  <c:v>-0.96282909931389482</c:v>
                </c:pt>
                <c:pt idx="15261">
                  <c:v>-0.96282910940182032</c:v>
                </c:pt>
                <c:pt idx="15262">
                  <c:v>-0.96282909931389482</c:v>
                </c:pt>
                <c:pt idx="15263">
                  <c:v>-0.96282909931901073</c:v>
                </c:pt>
                <c:pt idx="15264">
                  <c:v>-0.96282910940182032</c:v>
                </c:pt>
                <c:pt idx="15265">
                  <c:v>-0.96282909931389482</c:v>
                </c:pt>
                <c:pt idx="15266">
                  <c:v>-0.96282909931389482</c:v>
                </c:pt>
                <c:pt idx="15267">
                  <c:v>-0.96282909931901073</c:v>
                </c:pt>
                <c:pt idx="15268">
                  <c:v>-0.96282910940182032</c:v>
                </c:pt>
                <c:pt idx="15269">
                  <c:v>-0.96282909931389482</c:v>
                </c:pt>
                <c:pt idx="15270">
                  <c:v>-0.96282909931389482</c:v>
                </c:pt>
                <c:pt idx="15271">
                  <c:v>-0.96282910940693622</c:v>
                </c:pt>
                <c:pt idx="15272">
                  <c:v>-0.96282909931389482</c:v>
                </c:pt>
                <c:pt idx="15273">
                  <c:v>-0.96282909931389482</c:v>
                </c:pt>
                <c:pt idx="15274">
                  <c:v>-0.93848782482299553</c:v>
                </c:pt>
                <c:pt idx="15275">
                  <c:v>-0.93848781498498712</c:v>
                </c:pt>
                <c:pt idx="15276">
                  <c:v>-0.93848781499010303</c:v>
                </c:pt>
                <c:pt idx="15277">
                  <c:v>-0.93848782481787962</c:v>
                </c:pt>
                <c:pt idx="15278">
                  <c:v>-0.93848781499010303</c:v>
                </c:pt>
                <c:pt idx="15279">
                  <c:v>-0.93848781498498712</c:v>
                </c:pt>
                <c:pt idx="15280">
                  <c:v>-0.93848782482299553</c:v>
                </c:pt>
                <c:pt idx="15281">
                  <c:v>-0.93848781499010303</c:v>
                </c:pt>
                <c:pt idx="15282">
                  <c:v>-0.93848781498498712</c:v>
                </c:pt>
                <c:pt idx="15283">
                  <c:v>-0.93848781499010303</c:v>
                </c:pt>
                <c:pt idx="15284">
                  <c:v>-0.93848782481787962</c:v>
                </c:pt>
                <c:pt idx="15285">
                  <c:v>-0.93848781499010303</c:v>
                </c:pt>
                <c:pt idx="15286">
                  <c:v>-0.93848781498498712</c:v>
                </c:pt>
                <c:pt idx="15287">
                  <c:v>-0.93848782482299553</c:v>
                </c:pt>
                <c:pt idx="15288">
                  <c:v>-0.93848781498498712</c:v>
                </c:pt>
                <c:pt idx="15289">
                  <c:v>-0.93848781499010303</c:v>
                </c:pt>
                <c:pt idx="15290">
                  <c:v>-0.93848782482299553</c:v>
                </c:pt>
                <c:pt idx="15291">
                  <c:v>-0.93848781498498712</c:v>
                </c:pt>
                <c:pt idx="15292">
                  <c:v>-0.93848781499010303</c:v>
                </c:pt>
                <c:pt idx="15293">
                  <c:v>-0.93848782481787962</c:v>
                </c:pt>
                <c:pt idx="15294">
                  <c:v>-0.93848781499010303</c:v>
                </c:pt>
                <c:pt idx="15295">
                  <c:v>-0.93848781498498712</c:v>
                </c:pt>
                <c:pt idx="15296">
                  <c:v>-0.93848781499010303</c:v>
                </c:pt>
                <c:pt idx="15297">
                  <c:v>-0.93848782482299553</c:v>
                </c:pt>
                <c:pt idx="15298">
                  <c:v>-0.93848781498498712</c:v>
                </c:pt>
                <c:pt idx="15299">
                  <c:v>-0.93848781499010303</c:v>
                </c:pt>
                <c:pt idx="15300">
                  <c:v>-0.93848782481787962</c:v>
                </c:pt>
                <c:pt idx="15301">
                  <c:v>-0.93848781499010303</c:v>
                </c:pt>
                <c:pt idx="15302">
                  <c:v>-0.93848781498498712</c:v>
                </c:pt>
                <c:pt idx="15303">
                  <c:v>-0.93848782482299553</c:v>
                </c:pt>
                <c:pt idx="15304">
                  <c:v>-0.91054392145143592</c:v>
                </c:pt>
                <c:pt idx="15305">
                  <c:v>-0.91054392145655183</c:v>
                </c:pt>
                <c:pt idx="15306">
                  <c:v>-0.91054393099154973</c:v>
                </c:pt>
                <c:pt idx="15307">
                  <c:v>-0.91054392145143592</c:v>
                </c:pt>
                <c:pt idx="15308">
                  <c:v>-0.91054392145655183</c:v>
                </c:pt>
                <c:pt idx="15309">
                  <c:v>-0.91054393099154973</c:v>
                </c:pt>
                <c:pt idx="15310">
                  <c:v>-0.91054392145655183</c:v>
                </c:pt>
                <c:pt idx="15311">
                  <c:v>-0.91054392145143592</c:v>
                </c:pt>
                <c:pt idx="15312">
                  <c:v>-0.91054392145143592</c:v>
                </c:pt>
                <c:pt idx="15313">
                  <c:v>-0.91054393099666564</c:v>
                </c:pt>
                <c:pt idx="15314">
                  <c:v>-0.91054392145143592</c:v>
                </c:pt>
                <c:pt idx="15315">
                  <c:v>-0.91054392145143592</c:v>
                </c:pt>
                <c:pt idx="15316">
                  <c:v>-0.91054393099666564</c:v>
                </c:pt>
                <c:pt idx="15317">
                  <c:v>-0.91054392145143592</c:v>
                </c:pt>
                <c:pt idx="15318">
                  <c:v>-0.91054392145655183</c:v>
                </c:pt>
                <c:pt idx="15319">
                  <c:v>-0.91054393099154973</c:v>
                </c:pt>
                <c:pt idx="15320">
                  <c:v>-0.91054392145143592</c:v>
                </c:pt>
                <c:pt idx="15321">
                  <c:v>-0.91054392145655183</c:v>
                </c:pt>
                <c:pt idx="15322">
                  <c:v>-0.91054393099154973</c:v>
                </c:pt>
                <c:pt idx="15323">
                  <c:v>-0.91054392145143592</c:v>
                </c:pt>
                <c:pt idx="15324">
                  <c:v>-0.91054392145655183</c:v>
                </c:pt>
                <c:pt idx="15325">
                  <c:v>-0.91054393099154973</c:v>
                </c:pt>
                <c:pt idx="15326">
                  <c:v>-0.91054392145143592</c:v>
                </c:pt>
                <c:pt idx="15327">
                  <c:v>-0.91054392145655183</c:v>
                </c:pt>
                <c:pt idx="15328">
                  <c:v>-0.91054392145143592</c:v>
                </c:pt>
                <c:pt idx="15329">
                  <c:v>-0.91054393099666564</c:v>
                </c:pt>
                <c:pt idx="15330">
                  <c:v>-0.91054392145143592</c:v>
                </c:pt>
                <c:pt idx="15331">
                  <c:v>-0.91054392145143592</c:v>
                </c:pt>
                <c:pt idx="15332">
                  <c:v>-0.91054393099666564</c:v>
                </c:pt>
                <c:pt idx="15333">
                  <c:v>-0.91054392145143592</c:v>
                </c:pt>
                <c:pt idx="15334">
                  <c:v>-0.87997396110260828</c:v>
                </c:pt>
                <c:pt idx="15335">
                  <c:v>-0.87997397032242897</c:v>
                </c:pt>
                <c:pt idx="15336">
                  <c:v>-0.87997396110772419</c:v>
                </c:pt>
                <c:pt idx="15337">
                  <c:v>-0.87997396110260828</c:v>
                </c:pt>
                <c:pt idx="15338">
                  <c:v>-0.87997397032242897</c:v>
                </c:pt>
                <c:pt idx="15339">
                  <c:v>-0.87997396110260828</c:v>
                </c:pt>
                <c:pt idx="15340">
                  <c:v>-0.87997396110260828</c:v>
                </c:pt>
                <c:pt idx="15341">
                  <c:v>-0.87997396110260828</c:v>
                </c:pt>
                <c:pt idx="15342">
                  <c:v>-0.87997397032242897</c:v>
                </c:pt>
                <c:pt idx="15343">
                  <c:v>-0.87997396110772419</c:v>
                </c:pt>
                <c:pt idx="15344">
                  <c:v>-0.87997396110260828</c:v>
                </c:pt>
                <c:pt idx="15345">
                  <c:v>-0.87997397032242897</c:v>
                </c:pt>
                <c:pt idx="15346">
                  <c:v>-0.87997396110260828</c:v>
                </c:pt>
                <c:pt idx="15347">
                  <c:v>-0.87997396110260828</c:v>
                </c:pt>
                <c:pt idx="15348">
                  <c:v>-0.87997397032754487</c:v>
                </c:pt>
                <c:pt idx="15349">
                  <c:v>-0.87997396110260828</c:v>
                </c:pt>
                <c:pt idx="15350">
                  <c:v>-0.87997396110260828</c:v>
                </c:pt>
                <c:pt idx="15351">
                  <c:v>-0.87997397032242897</c:v>
                </c:pt>
                <c:pt idx="15352">
                  <c:v>-0.87997396110260828</c:v>
                </c:pt>
                <c:pt idx="15353">
                  <c:v>-0.87997396110260828</c:v>
                </c:pt>
                <c:pt idx="15354">
                  <c:v>-0.87997397032242897</c:v>
                </c:pt>
                <c:pt idx="15355">
                  <c:v>-0.87997396110772419</c:v>
                </c:pt>
                <c:pt idx="15356">
                  <c:v>-0.87997396110260828</c:v>
                </c:pt>
                <c:pt idx="15357">
                  <c:v>-0.87997396110260828</c:v>
                </c:pt>
                <c:pt idx="15358">
                  <c:v>-0.87997397032242897</c:v>
                </c:pt>
                <c:pt idx="15359">
                  <c:v>-0.87997396110260828</c:v>
                </c:pt>
                <c:pt idx="15360">
                  <c:v>-0.87997396110772419</c:v>
                </c:pt>
                <c:pt idx="15361">
                  <c:v>-0.87997397032242897</c:v>
                </c:pt>
                <c:pt idx="15362">
                  <c:v>-0.87997396110260828</c:v>
                </c:pt>
                <c:pt idx="15363">
                  <c:v>-0.87997396110260828</c:v>
                </c:pt>
                <c:pt idx="15364">
                  <c:v>-0.85742314838524647</c:v>
                </c:pt>
                <c:pt idx="15365">
                  <c:v>-0.85742313940681514</c:v>
                </c:pt>
                <c:pt idx="15366">
                  <c:v>-0.85742313940169923</c:v>
                </c:pt>
                <c:pt idx="15367">
                  <c:v>-0.85742314839036238</c:v>
                </c:pt>
                <c:pt idx="15368">
                  <c:v>-0.85742313940169923</c:v>
                </c:pt>
                <c:pt idx="15369">
                  <c:v>-0.85742313940169923</c:v>
                </c:pt>
                <c:pt idx="15370">
                  <c:v>-0.85742314839036238</c:v>
                </c:pt>
                <c:pt idx="15371">
                  <c:v>-0.85742313940169923</c:v>
                </c:pt>
                <c:pt idx="15372">
                  <c:v>-0.85742313940681514</c:v>
                </c:pt>
                <c:pt idx="15373">
                  <c:v>-0.85742313940169923</c:v>
                </c:pt>
                <c:pt idx="15374">
                  <c:v>-0.85742314838524647</c:v>
                </c:pt>
                <c:pt idx="15375">
                  <c:v>-0.85742313940681514</c:v>
                </c:pt>
                <c:pt idx="15376">
                  <c:v>-0.85742313940169923</c:v>
                </c:pt>
                <c:pt idx="15377">
                  <c:v>-0.85742314839036238</c:v>
                </c:pt>
                <c:pt idx="15378">
                  <c:v>-0.85742313940169923</c:v>
                </c:pt>
                <c:pt idx="15379">
                  <c:v>-0.85742313940169923</c:v>
                </c:pt>
                <c:pt idx="15380">
                  <c:v>-0.85742314839036238</c:v>
                </c:pt>
                <c:pt idx="15381">
                  <c:v>-0.85742313940169923</c:v>
                </c:pt>
                <c:pt idx="15382">
                  <c:v>-0.85742313940681514</c:v>
                </c:pt>
                <c:pt idx="15383">
                  <c:v>-0.85742314838524647</c:v>
                </c:pt>
                <c:pt idx="15384">
                  <c:v>-0.85742313940169923</c:v>
                </c:pt>
                <c:pt idx="15385">
                  <c:v>-0.85742313940681514</c:v>
                </c:pt>
                <c:pt idx="15386">
                  <c:v>-0.85742313940169923</c:v>
                </c:pt>
                <c:pt idx="15387">
                  <c:v>-0.85742314839036238</c:v>
                </c:pt>
                <c:pt idx="15388">
                  <c:v>-0.85742313940169923</c:v>
                </c:pt>
                <c:pt idx="15389">
                  <c:v>-0.85742313940169923</c:v>
                </c:pt>
                <c:pt idx="15390">
                  <c:v>-0.85742314839036238</c:v>
                </c:pt>
                <c:pt idx="15391">
                  <c:v>-0.85742313940169923</c:v>
                </c:pt>
                <c:pt idx="15392">
                  <c:v>-0.85742313940681514</c:v>
                </c:pt>
                <c:pt idx="15393">
                  <c:v>-0.85742314838524647</c:v>
                </c:pt>
                <c:pt idx="15394">
                  <c:v>-0.84448215540271665</c:v>
                </c:pt>
                <c:pt idx="15395">
                  <c:v>-0.84448215540271665</c:v>
                </c:pt>
                <c:pt idx="15396">
                  <c:v>-0.84448216425067624</c:v>
                </c:pt>
                <c:pt idx="15397">
                  <c:v>-0.84448215540271665</c:v>
                </c:pt>
                <c:pt idx="15398">
                  <c:v>-0.84448215540271665</c:v>
                </c:pt>
                <c:pt idx="15399">
                  <c:v>-0.84448216425067624</c:v>
                </c:pt>
                <c:pt idx="15400">
                  <c:v>-0.84448215540271665</c:v>
                </c:pt>
                <c:pt idx="15401">
                  <c:v>-0.84448215540271665</c:v>
                </c:pt>
                <c:pt idx="15402">
                  <c:v>-0.84448215540271665</c:v>
                </c:pt>
                <c:pt idx="15403">
                  <c:v>-0.84448216425067624</c:v>
                </c:pt>
                <c:pt idx="15404">
                  <c:v>-0.84448215540271665</c:v>
                </c:pt>
                <c:pt idx="15405">
                  <c:v>-0.84448215540271665</c:v>
                </c:pt>
                <c:pt idx="15406">
                  <c:v>-0.84448216425067624</c:v>
                </c:pt>
                <c:pt idx="15407">
                  <c:v>-0.84448215540271665</c:v>
                </c:pt>
                <c:pt idx="15408">
                  <c:v>-0.84448215540271665</c:v>
                </c:pt>
                <c:pt idx="15409">
                  <c:v>-0.84448216424556033</c:v>
                </c:pt>
                <c:pt idx="15410">
                  <c:v>-0.84448215540271665</c:v>
                </c:pt>
                <c:pt idx="15411">
                  <c:v>-0.84448215540271665</c:v>
                </c:pt>
                <c:pt idx="15412">
                  <c:v>-0.84448216425067624</c:v>
                </c:pt>
                <c:pt idx="15413">
                  <c:v>-0.84448215540271665</c:v>
                </c:pt>
                <c:pt idx="15414">
                  <c:v>-0.84448215540271665</c:v>
                </c:pt>
                <c:pt idx="15415">
                  <c:v>-0.84448216425067624</c:v>
                </c:pt>
                <c:pt idx="15416">
                  <c:v>-0.84448215540271665</c:v>
                </c:pt>
                <c:pt idx="15417">
                  <c:v>-0.84448215540271665</c:v>
                </c:pt>
                <c:pt idx="15418">
                  <c:v>-0.84448215540271665</c:v>
                </c:pt>
                <c:pt idx="15419">
                  <c:v>-0.84448216425067624</c:v>
                </c:pt>
                <c:pt idx="15420">
                  <c:v>-0.84448215540271665</c:v>
                </c:pt>
                <c:pt idx="15421">
                  <c:v>-0.84448215540271665</c:v>
                </c:pt>
                <c:pt idx="15422">
                  <c:v>-0.84448216425067624</c:v>
                </c:pt>
                <c:pt idx="15423">
                  <c:v>-0.84448215540271665</c:v>
                </c:pt>
                <c:pt idx="15424">
                  <c:v>-0.84179069306505627</c:v>
                </c:pt>
                <c:pt idx="15425">
                  <c:v>-0.84179070188481642</c:v>
                </c:pt>
                <c:pt idx="15426">
                  <c:v>-0.84179069306505627</c:v>
                </c:pt>
                <c:pt idx="15427">
                  <c:v>-0.84179069306505627</c:v>
                </c:pt>
                <c:pt idx="15428">
                  <c:v>-0.84179070188481642</c:v>
                </c:pt>
                <c:pt idx="15429">
                  <c:v>-0.84179069306505627</c:v>
                </c:pt>
                <c:pt idx="15430">
                  <c:v>-0.84179069306505627</c:v>
                </c:pt>
                <c:pt idx="15431">
                  <c:v>-0.84179069306505627</c:v>
                </c:pt>
                <c:pt idx="15432">
                  <c:v>-0.84179070188481642</c:v>
                </c:pt>
                <c:pt idx="15433">
                  <c:v>-0.84179069306505627</c:v>
                </c:pt>
                <c:pt idx="15434">
                  <c:v>-0.84179069306505627</c:v>
                </c:pt>
                <c:pt idx="15435">
                  <c:v>-0.84179070188481642</c:v>
                </c:pt>
                <c:pt idx="15436">
                  <c:v>-0.84179069306505627</c:v>
                </c:pt>
                <c:pt idx="15437">
                  <c:v>-0.84179069306505627</c:v>
                </c:pt>
                <c:pt idx="15438">
                  <c:v>-0.84179070188481642</c:v>
                </c:pt>
                <c:pt idx="15439">
                  <c:v>-0.84179069307017218</c:v>
                </c:pt>
                <c:pt idx="15440">
                  <c:v>-0.84179069306505627</c:v>
                </c:pt>
                <c:pt idx="15441">
                  <c:v>-0.84179070188481642</c:v>
                </c:pt>
                <c:pt idx="15442">
                  <c:v>-0.84179069306505627</c:v>
                </c:pt>
                <c:pt idx="15443">
                  <c:v>-0.84179069306505627</c:v>
                </c:pt>
                <c:pt idx="15444">
                  <c:v>-0.84179070188481642</c:v>
                </c:pt>
                <c:pt idx="15445">
                  <c:v>-0.84179069306505627</c:v>
                </c:pt>
                <c:pt idx="15446">
                  <c:v>-0.84179069306505627</c:v>
                </c:pt>
                <c:pt idx="15447">
                  <c:v>-0.84179069306505627</c:v>
                </c:pt>
                <c:pt idx="15448">
                  <c:v>-0.84179070188481642</c:v>
                </c:pt>
                <c:pt idx="15449">
                  <c:v>-0.84179069306505627</c:v>
                </c:pt>
                <c:pt idx="15450">
                  <c:v>-0.84179069306505627</c:v>
                </c:pt>
                <c:pt idx="15451">
                  <c:v>-0.84179070188481642</c:v>
                </c:pt>
                <c:pt idx="15452">
                  <c:v>-0.84179069306505627</c:v>
                </c:pt>
                <c:pt idx="15453">
                  <c:v>-0.84179069306505627</c:v>
                </c:pt>
                <c:pt idx="15454">
                  <c:v>-0.84717166898374618</c:v>
                </c:pt>
                <c:pt idx="15455">
                  <c:v>-0.84717166010760758</c:v>
                </c:pt>
                <c:pt idx="15456">
                  <c:v>-0.84717166010760758</c:v>
                </c:pt>
                <c:pt idx="15457">
                  <c:v>-0.84717166898886209</c:v>
                </c:pt>
                <c:pt idx="15458">
                  <c:v>-0.84717166010760758</c:v>
                </c:pt>
                <c:pt idx="15459">
                  <c:v>-0.84717166010760758</c:v>
                </c:pt>
                <c:pt idx="15460">
                  <c:v>-0.84717166898374618</c:v>
                </c:pt>
                <c:pt idx="15461">
                  <c:v>-0.84717166010760758</c:v>
                </c:pt>
                <c:pt idx="15462">
                  <c:v>-0.84717166010760758</c:v>
                </c:pt>
                <c:pt idx="15463">
                  <c:v>-0.84717166010760758</c:v>
                </c:pt>
                <c:pt idx="15464">
                  <c:v>-0.84717166898374618</c:v>
                </c:pt>
                <c:pt idx="15465">
                  <c:v>-0.84717166011272349</c:v>
                </c:pt>
                <c:pt idx="15466">
                  <c:v>-0.84717166010760758</c:v>
                </c:pt>
                <c:pt idx="15467">
                  <c:v>-0.84717166898374618</c:v>
                </c:pt>
                <c:pt idx="15468">
                  <c:v>-0.84717166010760758</c:v>
                </c:pt>
                <c:pt idx="15469">
                  <c:v>-0.84717166010760758</c:v>
                </c:pt>
                <c:pt idx="15470">
                  <c:v>-0.84717166898374618</c:v>
                </c:pt>
                <c:pt idx="15471">
                  <c:v>-0.84717166010760758</c:v>
                </c:pt>
                <c:pt idx="15472">
                  <c:v>-0.84717166011272349</c:v>
                </c:pt>
                <c:pt idx="15473">
                  <c:v>-0.84717166898374618</c:v>
                </c:pt>
                <c:pt idx="15474">
                  <c:v>-0.84717166010760758</c:v>
                </c:pt>
                <c:pt idx="15475">
                  <c:v>-0.84717166010760758</c:v>
                </c:pt>
                <c:pt idx="15476">
                  <c:v>-0.84717166010760758</c:v>
                </c:pt>
                <c:pt idx="15477">
                  <c:v>-0.84717166898374618</c:v>
                </c:pt>
                <c:pt idx="15478">
                  <c:v>-0.84717166010760758</c:v>
                </c:pt>
                <c:pt idx="15479">
                  <c:v>-0.84717166010760758</c:v>
                </c:pt>
                <c:pt idx="15480">
                  <c:v>-0.84717166898886209</c:v>
                </c:pt>
                <c:pt idx="15481">
                  <c:v>-0.84717166010760758</c:v>
                </c:pt>
                <c:pt idx="15482">
                  <c:v>-0.84717166010760758</c:v>
                </c:pt>
                <c:pt idx="15483">
                  <c:v>-0.84717166898374618</c:v>
                </c:pt>
                <c:pt idx="15484">
                  <c:v>-0.85363229769480475</c:v>
                </c:pt>
                <c:pt idx="15485">
                  <c:v>-0.85363229769480475</c:v>
                </c:pt>
                <c:pt idx="15486">
                  <c:v>-0.85363230663863399</c:v>
                </c:pt>
                <c:pt idx="15487">
                  <c:v>-0.85363229769992066</c:v>
                </c:pt>
                <c:pt idx="15488">
                  <c:v>-0.85363229769480475</c:v>
                </c:pt>
                <c:pt idx="15489">
                  <c:v>-0.85363230663863399</c:v>
                </c:pt>
                <c:pt idx="15490">
                  <c:v>-0.85363229769480475</c:v>
                </c:pt>
                <c:pt idx="15491">
                  <c:v>-0.85363229769480475</c:v>
                </c:pt>
                <c:pt idx="15492">
                  <c:v>-0.85363229769992066</c:v>
                </c:pt>
                <c:pt idx="15493">
                  <c:v>-0.85363230663863399</c:v>
                </c:pt>
                <c:pt idx="15494">
                  <c:v>-0.85363229769480475</c:v>
                </c:pt>
                <c:pt idx="15495">
                  <c:v>-0.85363229769480475</c:v>
                </c:pt>
                <c:pt idx="15496">
                  <c:v>-0.85363230663863399</c:v>
                </c:pt>
                <c:pt idx="15497">
                  <c:v>-0.85363229769480475</c:v>
                </c:pt>
                <c:pt idx="15498">
                  <c:v>-0.85363229769480475</c:v>
                </c:pt>
                <c:pt idx="15499">
                  <c:v>-0.85363230664374989</c:v>
                </c:pt>
                <c:pt idx="15500">
                  <c:v>-0.85363229769480475</c:v>
                </c:pt>
                <c:pt idx="15501">
                  <c:v>-0.85363229769480475</c:v>
                </c:pt>
                <c:pt idx="15502">
                  <c:v>-0.85363230663863399</c:v>
                </c:pt>
                <c:pt idx="15503">
                  <c:v>-0.85363229769480475</c:v>
                </c:pt>
                <c:pt idx="15504">
                  <c:v>-0.85363229769992066</c:v>
                </c:pt>
                <c:pt idx="15505">
                  <c:v>-0.85363230663863399</c:v>
                </c:pt>
                <c:pt idx="15506">
                  <c:v>-0.85363229769480475</c:v>
                </c:pt>
                <c:pt idx="15507">
                  <c:v>-0.85363229769480475</c:v>
                </c:pt>
                <c:pt idx="15508">
                  <c:v>-0.85363229769480475</c:v>
                </c:pt>
                <c:pt idx="15509">
                  <c:v>-0.85363230663863399</c:v>
                </c:pt>
                <c:pt idx="15510">
                  <c:v>-0.85363229769480475</c:v>
                </c:pt>
                <c:pt idx="15511">
                  <c:v>-0.85363229769992066</c:v>
                </c:pt>
                <c:pt idx="15512">
                  <c:v>-0.85363230663863399</c:v>
                </c:pt>
                <c:pt idx="15513">
                  <c:v>-0.85363229769480475</c:v>
                </c:pt>
                <c:pt idx="15514">
                  <c:v>-0.85638705110064517</c:v>
                </c:pt>
                <c:pt idx="15515">
                  <c:v>-0.85638706007845278</c:v>
                </c:pt>
                <c:pt idx="15516">
                  <c:v>-0.85638705110064517</c:v>
                </c:pt>
                <c:pt idx="15517">
                  <c:v>-0.85638705110064517</c:v>
                </c:pt>
                <c:pt idx="15518">
                  <c:v>-0.85638706007333687</c:v>
                </c:pt>
                <c:pt idx="15519">
                  <c:v>-0.85638705110576108</c:v>
                </c:pt>
                <c:pt idx="15520">
                  <c:v>-0.85638705110064517</c:v>
                </c:pt>
                <c:pt idx="15521">
                  <c:v>-0.85638705110064517</c:v>
                </c:pt>
                <c:pt idx="15522">
                  <c:v>-0.85638706007845278</c:v>
                </c:pt>
                <c:pt idx="15523">
                  <c:v>-0.85638705110064517</c:v>
                </c:pt>
                <c:pt idx="15524">
                  <c:v>-0.85638705110064517</c:v>
                </c:pt>
                <c:pt idx="15525">
                  <c:v>-0.85638706007845278</c:v>
                </c:pt>
                <c:pt idx="15526">
                  <c:v>-0.85638705110064517</c:v>
                </c:pt>
                <c:pt idx="15527">
                  <c:v>-0.85638705110064517</c:v>
                </c:pt>
                <c:pt idx="15528">
                  <c:v>-0.85638706007845278</c:v>
                </c:pt>
                <c:pt idx="15529">
                  <c:v>-0.85638705110064517</c:v>
                </c:pt>
                <c:pt idx="15530">
                  <c:v>-0.85638705110064517</c:v>
                </c:pt>
                <c:pt idx="15531">
                  <c:v>-0.85638706007333687</c:v>
                </c:pt>
                <c:pt idx="15532">
                  <c:v>-0.85638705110576108</c:v>
                </c:pt>
                <c:pt idx="15533">
                  <c:v>-0.85638705110064517</c:v>
                </c:pt>
                <c:pt idx="15534">
                  <c:v>-0.85638706007333687</c:v>
                </c:pt>
                <c:pt idx="15535">
                  <c:v>-0.85638705110576108</c:v>
                </c:pt>
                <c:pt idx="15536">
                  <c:v>-0.85638705110064517</c:v>
                </c:pt>
                <c:pt idx="15537">
                  <c:v>-0.85638705110064517</c:v>
                </c:pt>
                <c:pt idx="15538">
                  <c:v>-0.85638706007333687</c:v>
                </c:pt>
                <c:pt idx="15539">
                  <c:v>-0.85638705110576108</c:v>
                </c:pt>
                <c:pt idx="15540">
                  <c:v>-0.85638705110064517</c:v>
                </c:pt>
                <c:pt idx="15541">
                  <c:v>-0.85638706007333687</c:v>
                </c:pt>
                <c:pt idx="15542">
                  <c:v>-0.85638705110576108</c:v>
                </c:pt>
                <c:pt idx="15543">
                  <c:v>-0.85638705110064517</c:v>
                </c:pt>
                <c:pt idx="15544">
                  <c:v>-0.8585437746219472</c:v>
                </c:pt>
                <c:pt idx="15545">
                  <c:v>-0.85854376562665868</c:v>
                </c:pt>
                <c:pt idx="15546">
                  <c:v>-0.85854376562154278</c:v>
                </c:pt>
                <c:pt idx="15547">
                  <c:v>-0.8585437746219472</c:v>
                </c:pt>
                <c:pt idx="15548">
                  <c:v>-0.85854376562665868</c:v>
                </c:pt>
                <c:pt idx="15549">
                  <c:v>-0.85854376562665868</c:v>
                </c:pt>
                <c:pt idx="15550">
                  <c:v>-0.8585437746219472</c:v>
                </c:pt>
                <c:pt idx="15551">
                  <c:v>-0.85854376562154278</c:v>
                </c:pt>
                <c:pt idx="15552">
                  <c:v>-0.85854376562665868</c:v>
                </c:pt>
                <c:pt idx="15553">
                  <c:v>-0.85854376562665868</c:v>
                </c:pt>
                <c:pt idx="15554">
                  <c:v>-0.8585437746219472</c:v>
                </c:pt>
                <c:pt idx="15555">
                  <c:v>-0.85854376562665868</c:v>
                </c:pt>
                <c:pt idx="15556">
                  <c:v>-0.85854376562154278</c:v>
                </c:pt>
                <c:pt idx="15557">
                  <c:v>-0.8585437746219472</c:v>
                </c:pt>
                <c:pt idx="15558">
                  <c:v>-0.85854376562665868</c:v>
                </c:pt>
                <c:pt idx="15559">
                  <c:v>-0.85854376562665868</c:v>
                </c:pt>
                <c:pt idx="15560">
                  <c:v>-0.8585437746219472</c:v>
                </c:pt>
                <c:pt idx="15561">
                  <c:v>-0.85854376562154278</c:v>
                </c:pt>
                <c:pt idx="15562">
                  <c:v>-0.85854376562665868</c:v>
                </c:pt>
                <c:pt idx="15563">
                  <c:v>-0.8585437746219472</c:v>
                </c:pt>
                <c:pt idx="15564">
                  <c:v>-0.85854376562665868</c:v>
                </c:pt>
                <c:pt idx="15565">
                  <c:v>-0.85854376562665868</c:v>
                </c:pt>
                <c:pt idx="15566">
                  <c:v>-0.85854376562154278</c:v>
                </c:pt>
                <c:pt idx="15567">
                  <c:v>-0.8585437746219472</c:v>
                </c:pt>
                <c:pt idx="15568">
                  <c:v>-0.85854376562665868</c:v>
                </c:pt>
                <c:pt idx="15569">
                  <c:v>-0.85854376562665868</c:v>
                </c:pt>
                <c:pt idx="15570">
                  <c:v>-0.8585437746219472</c:v>
                </c:pt>
                <c:pt idx="15571">
                  <c:v>-0.85854376562154278</c:v>
                </c:pt>
                <c:pt idx="15572">
                  <c:v>-0.85854376562665868</c:v>
                </c:pt>
                <c:pt idx="15573">
                  <c:v>-0.8585437746219472</c:v>
                </c:pt>
                <c:pt idx="15574">
                  <c:v>-0.86055957534211258</c:v>
                </c:pt>
                <c:pt idx="15575">
                  <c:v>-0.86055957534211258</c:v>
                </c:pt>
                <c:pt idx="15576">
                  <c:v>-0.86055958435852142</c:v>
                </c:pt>
                <c:pt idx="15577">
                  <c:v>-0.86055957534211258</c:v>
                </c:pt>
                <c:pt idx="15578">
                  <c:v>-0.86055957533699667</c:v>
                </c:pt>
                <c:pt idx="15579">
                  <c:v>-0.86055958435852142</c:v>
                </c:pt>
                <c:pt idx="15580">
                  <c:v>-0.86055957534211258</c:v>
                </c:pt>
                <c:pt idx="15581">
                  <c:v>-0.86055957534211258</c:v>
                </c:pt>
                <c:pt idx="15582">
                  <c:v>-0.86055957534211258</c:v>
                </c:pt>
                <c:pt idx="15583">
                  <c:v>-0.86055958435852142</c:v>
                </c:pt>
                <c:pt idx="15584">
                  <c:v>-0.86055957534211258</c:v>
                </c:pt>
                <c:pt idx="15585">
                  <c:v>-0.86055957534211258</c:v>
                </c:pt>
                <c:pt idx="15586">
                  <c:v>-0.86055958435852142</c:v>
                </c:pt>
                <c:pt idx="15587">
                  <c:v>-0.86055957534211258</c:v>
                </c:pt>
                <c:pt idx="15588">
                  <c:v>-0.86055957534211258</c:v>
                </c:pt>
                <c:pt idx="15589">
                  <c:v>-0.86055958435340552</c:v>
                </c:pt>
                <c:pt idx="15590">
                  <c:v>-0.86055957534211258</c:v>
                </c:pt>
                <c:pt idx="15591">
                  <c:v>-0.86055957534211258</c:v>
                </c:pt>
                <c:pt idx="15592">
                  <c:v>-0.86055958435852142</c:v>
                </c:pt>
                <c:pt idx="15593">
                  <c:v>-0.86055957534211258</c:v>
                </c:pt>
                <c:pt idx="15594">
                  <c:v>-0.86055957534211258</c:v>
                </c:pt>
                <c:pt idx="15595">
                  <c:v>-0.86055958435852142</c:v>
                </c:pt>
                <c:pt idx="15596">
                  <c:v>-0.86055957534211258</c:v>
                </c:pt>
                <c:pt idx="15597">
                  <c:v>-0.86055957534211258</c:v>
                </c:pt>
                <c:pt idx="15598">
                  <c:v>-0.86055957533699667</c:v>
                </c:pt>
                <c:pt idx="15599">
                  <c:v>-0.86055958435852142</c:v>
                </c:pt>
                <c:pt idx="15600">
                  <c:v>-0.86055957534211258</c:v>
                </c:pt>
                <c:pt idx="15601">
                  <c:v>-0.86055957534211258</c:v>
                </c:pt>
                <c:pt idx="15602">
                  <c:v>-0.86055958435852142</c:v>
                </c:pt>
                <c:pt idx="15603">
                  <c:v>-0.86055957534211258</c:v>
                </c:pt>
                <c:pt idx="15604">
                  <c:v>-0.86053058528385318</c:v>
                </c:pt>
                <c:pt idx="15605">
                  <c:v>-0.86053059429995826</c:v>
                </c:pt>
                <c:pt idx="15606">
                  <c:v>-0.86053058528385318</c:v>
                </c:pt>
                <c:pt idx="15607">
                  <c:v>-0.86053058528385318</c:v>
                </c:pt>
                <c:pt idx="15608">
                  <c:v>-0.86053059429995826</c:v>
                </c:pt>
                <c:pt idx="15609">
                  <c:v>-0.86053058528385318</c:v>
                </c:pt>
                <c:pt idx="15610">
                  <c:v>-0.86053058528385318</c:v>
                </c:pt>
                <c:pt idx="15611">
                  <c:v>-0.86053058528385318</c:v>
                </c:pt>
                <c:pt idx="15612">
                  <c:v>-0.86053059429995826</c:v>
                </c:pt>
                <c:pt idx="15613">
                  <c:v>-0.86053058528385318</c:v>
                </c:pt>
                <c:pt idx="15614">
                  <c:v>-0.86053058528385318</c:v>
                </c:pt>
                <c:pt idx="15615">
                  <c:v>-0.86053059429995826</c:v>
                </c:pt>
                <c:pt idx="15616">
                  <c:v>-0.86053058528385318</c:v>
                </c:pt>
                <c:pt idx="15617">
                  <c:v>-0.86053058528385318</c:v>
                </c:pt>
                <c:pt idx="15618">
                  <c:v>-0.86053059429995826</c:v>
                </c:pt>
                <c:pt idx="15619">
                  <c:v>-0.86053058527873727</c:v>
                </c:pt>
                <c:pt idx="15620">
                  <c:v>-0.86053058528385318</c:v>
                </c:pt>
                <c:pt idx="15621">
                  <c:v>-0.86053059429995826</c:v>
                </c:pt>
                <c:pt idx="15622">
                  <c:v>-0.86053058528385318</c:v>
                </c:pt>
                <c:pt idx="15623">
                  <c:v>-0.86053058528385318</c:v>
                </c:pt>
                <c:pt idx="15624">
                  <c:v>-0.86053059429995826</c:v>
                </c:pt>
                <c:pt idx="15625">
                  <c:v>-0.86053058528385318</c:v>
                </c:pt>
                <c:pt idx="15626">
                  <c:v>-0.86053058528385318</c:v>
                </c:pt>
                <c:pt idx="15627">
                  <c:v>-0.86053058528385318</c:v>
                </c:pt>
                <c:pt idx="15628">
                  <c:v>-0.86053059429995826</c:v>
                </c:pt>
                <c:pt idx="15629">
                  <c:v>-0.86053058528385318</c:v>
                </c:pt>
                <c:pt idx="15630">
                  <c:v>-0.86053058528385318</c:v>
                </c:pt>
                <c:pt idx="15631">
                  <c:v>-0.86053059429995826</c:v>
                </c:pt>
                <c:pt idx="15632">
                  <c:v>-0.86053058528385318</c:v>
                </c:pt>
                <c:pt idx="15633">
                  <c:v>-0.86053058528385318</c:v>
                </c:pt>
                <c:pt idx="15634">
                  <c:v>-0.85253863631419025</c:v>
                </c:pt>
                <c:pt idx="15635">
                  <c:v>-0.85253862737670405</c:v>
                </c:pt>
                <c:pt idx="15636">
                  <c:v>-0.85253862738181996</c:v>
                </c:pt>
                <c:pt idx="15637">
                  <c:v>-0.85253863630907434</c:v>
                </c:pt>
                <c:pt idx="15638">
                  <c:v>-0.85253862738181996</c:v>
                </c:pt>
                <c:pt idx="15639">
                  <c:v>-0.85253862737670405</c:v>
                </c:pt>
                <c:pt idx="15640">
                  <c:v>-0.85253863631419025</c:v>
                </c:pt>
                <c:pt idx="15641">
                  <c:v>-0.85253862738181996</c:v>
                </c:pt>
                <c:pt idx="15642">
                  <c:v>-0.85253862737670405</c:v>
                </c:pt>
                <c:pt idx="15643">
                  <c:v>-0.85253862738181996</c:v>
                </c:pt>
                <c:pt idx="15644">
                  <c:v>-0.85253863630907434</c:v>
                </c:pt>
                <c:pt idx="15645">
                  <c:v>-0.85253862738181996</c:v>
                </c:pt>
                <c:pt idx="15646">
                  <c:v>-0.85253862737670405</c:v>
                </c:pt>
                <c:pt idx="15647">
                  <c:v>-0.85253863631419025</c:v>
                </c:pt>
                <c:pt idx="15648">
                  <c:v>-0.85253862738181996</c:v>
                </c:pt>
                <c:pt idx="15649">
                  <c:v>-0.85253862737670405</c:v>
                </c:pt>
                <c:pt idx="15650">
                  <c:v>-0.85253863631419025</c:v>
                </c:pt>
                <c:pt idx="15651">
                  <c:v>-0.85253862737670405</c:v>
                </c:pt>
                <c:pt idx="15652">
                  <c:v>-0.85253862738181996</c:v>
                </c:pt>
                <c:pt idx="15653">
                  <c:v>-0.85253863630907434</c:v>
                </c:pt>
                <c:pt idx="15654">
                  <c:v>-0.85253862738181996</c:v>
                </c:pt>
                <c:pt idx="15655">
                  <c:v>-0.85253862737670405</c:v>
                </c:pt>
                <c:pt idx="15656">
                  <c:v>-0.85253862738181996</c:v>
                </c:pt>
                <c:pt idx="15657">
                  <c:v>-0.85253863631419025</c:v>
                </c:pt>
                <c:pt idx="15658">
                  <c:v>-0.85253862737670405</c:v>
                </c:pt>
                <c:pt idx="15659">
                  <c:v>-0.85253862738181996</c:v>
                </c:pt>
                <c:pt idx="15660">
                  <c:v>-0.85253863630907434</c:v>
                </c:pt>
                <c:pt idx="15661">
                  <c:v>-0.85253862738181996</c:v>
                </c:pt>
                <c:pt idx="15662">
                  <c:v>-0.85253862737670405</c:v>
                </c:pt>
                <c:pt idx="15663">
                  <c:v>-0.85253863631419025</c:v>
                </c:pt>
                <c:pt idx="15664">
                  <c:v>-0.83511352352907409</c:v>
                </c:pt>
                <c:pt idx="15665">
                  <c:v>-0.83511352353418999</c:v>
                </c:pt>
                <c:pt idx="15666">
                  <c:v>-0.83511353227887497</c:v>
                </c:pt>
                <c:pt idx="15667">
                  <c:v>-0.83511352353418999</c:v>
                </c:pt>
                <c:pt idx="15668">
                  <c:v>-0.83511352352907409</c:v>
                </c:pt>
                <c:pt idx="15669">
                  <c:v>-0.83511353228399088</c:v>
                </c:pt>
                <c:pt idx="15670">
                  <c:v>-0.83511352352907409</c:v>
                </c:pt>
                <c:pt idx="15671">
                  <c:v>-0.83511352353418999</c:v>
                </c:pt>
                <c:pt idx="15672">
                  <c:v>-0.83511352352907409</c:v>
                </c:pt>
                <c:pt idx="15673">
                  <c:v>-0.83511353228399088</c:v>
                </c:pt>
                <c:pt idx="15674">
                  <c:v>-0.83511352352907409</c:v>
                </c:pt>
                <c:pt idx="15675">
                  <c:v>-0.83511352353418999</c:v>
                </c:pt>
                <c:pt idx="15676">
                  <c:v>-0.83511353227887497</c:v>
                </c:pt>
                <c:pt idx="15677">
                  <c:v>-0.83511352353418999</c:v>
                </c:pt>
                <c:pt idx="15678">
                  <c:v>-0.83511352352907409</c:v>
                </c:pt>
                <c:pt idx="15679">
                  <c:v>-0.83511353227887497</c:v>
                </c:pt>
                <c:pt idx="15680">
                  <c:v>-0.83511352353418999</c:v>
                </c:pt>
                <c:pt idx="15681">
                  <c:v>-0.83511352352907409</c:v>
                </c:pt>
                <c:pt idx="15682">
                  <c:v>-0.83511353228399088</c:v>
                </c:pt>
                <c:pt idx="15683">
                  <c:v>-0.83511352352907409</c:v>
                </c:pt>
                <c:pt idx="15684">
                  <c:v>-0.83511352353418999</c:v>
                </c:pt>
                <c:pt idx="15685">
                  <c:v>-0.83511353227887497</c:v>
                </c:pt>
                <c:pt idx="15686">
                  <c:v>-0.83511352353418999</c:v>
                </c:pt>
                <c:pt idx="15687">
                  <c:v>-0.83511352352907409</c:v>
                </c:pt>
                <c:pt idx="15688">
                  <c:v>-0.83511352353418999</c:v>
                </c:pt>
                <c:pt idx="15689">
                  <c:v>-0.83511353227887497</c:v>
                </c:pt>
                <c:pt idx="15690">
                  <c:v>-0.83511352353418999</c:v>
                </c:pt>
                <c:pt idx="15691">
                  <c:v>-0.83511352352907409</c:v>
                </c:pt>
                <c:pt idx="15692">
                  <c:v>-0.83511353228399088</c:v>
                </c:pt>
                <c:pt idx="15693">
                  <c:v>-0.83511352352907409</c:v>
                </c:pt>
                <c:pt idx="15694">
                  <c:v>-0.80948633950020021</c:v>
                </c:pt>
                <c:pt idx="15695">
                  <c:v>-0.80948634798149544</c:v>
                </c:pt>
                <c:pt idx="15696">
                  <c:v>-0.80948633950020021</c:v>
                </c:pt>
                <c:pt idx="15697">
                  <c:v>-0.80948633950020021</c:v>
                </c:pt>
                <c:pt idx="15698">
                  <c:v>-0.80948634798149544</c:v>
                </c:pt>
                <c:pt idx="15699">
                  <c:v>-0.80948633950020021</c:v>
                </c:pt>
                <c:pt idx="15700">
                  <c:v>-0.80948633950020021</c:v>
                </c:pt>
                <c:pt idx="15701">
                  <c:v>-0.80948633950020021</c:v>
                </c:pt>
                <c:pt idx="15702">
                  <c:v>-0.80948634798149544</c:v>
                </c:pt>
                <c:pt idx="15703">
                  <c:v>-0.80948633950020021</c:v>
                </c:pt>
                <c:pt idx="15704">
                  <c:v>-0.80948633950020021</c:v>
                </c:pt>
                <c:pt idx="15705">
                  <c:v>-0.80948634798149544</c:v>
                </c:pt>
                <c:pt idx="15706">
                  <c:v>-0.80948633950020021</c:v>
                </c:pt>
                <c:pt idx="15707">
                  <c:v>-0.80948633950020021</c:v>
                </c:pt>
                <c:pt idx="15708">
                  <c:v>-0.80948634797637953</c:v>
                </c:pt>
                <c:pt idx="15709">
                  <c:v>-0.80948633950020021</c:v>
                </c:pt>
                <c:pt idx="15710">
                  <c:v>-0.80948633950020021</c:v>
                </c:pt>
                <c:pt idx="15711">
                  <c:v>-0.80948634798149544</c:v>
                </c:pt>
                <c:pt idx="15712">
                  <c:v>-0.80948633950020021</c:v>
                </c:pt>
                <c:pt idx="15713">
                  <c:v>-0.80948633950020021</c:v>
                </c:pt>
                <c:pt idx="15714">
                  <c:v>-0.80948634798149544</c:v>
                </c:pt>
                <c:pt idx="15715">
                  <c:v>-0.80948633950020021</c:v>
                </c:pt>
                <c:pt idx="15716">
                  <c:v>-0.80948633950020021</c:v>
                </c:pt>
                <c:pt idx="15717">
                  <c:v>-0.80948633950020021</c:v>
                </c:pt>
                <c:pt idx="15718">
                  <c:v>-0.80948634798149544</c:v>
                </c:pt>
                <c:pt idx="15719">
                  <c:v>-0.80948633950020021</c:v>
                </c:pt>
                <c:pt idx="15720">
                  <c:v>-0.80948633950020021</c:v>
                </c:pt>
                <c:pt idx="15721">
                  <c:v>-0.80948634798149544</c:v>
                </c:pt>
                <c:pt idx="15722">
                  <c:v>-0.80948633950020021</c:v>
                </c:pt>
                <c:pt idx="15723">
                  <c:v>-0.80948633950020021</c:v>
                </c:pt>
                <c:pt idx="15724">
                  <c:v>-0.78963255609860328</c:v>
                </c:pt>
                <c:pt idx="15725">
                  <c:v>-0.78963254782532377</c:v>
                </c:pt>
                <c:pt idx="15726">
                  <c:v>-0.78963254782020786</c:v>
                </c:pt>
                <c:pt idx="15727">
                  <c:v>-0.78963255609860328</c:v>
                </c:pt>
                <c:pt idx="15728">
                  <c:v>-0.78963254782532377</c:v>
                </c:pt>
                <c:pt idx="15729">
                  <c:v>-0.78963254782532377</c:v>
                </c:pt>
                <c:pt idx="15730">
                  <c:v>-0.78963255609860328</c:v>
                </c:pt>
                <c:pt idx="15731">
                  <c:v>-0.78963254782020786</c:v>
                </c:pt>
                <c:pt idx="15732">
                  <c:v>-0.78963254782532377</c:v>
                </c:pt>
                <c:pt idx="15733">
                  <c:v>-0.78963254782532377</c:v>
                </c:pt>
                <c:pt idx="15734">
                  <c:v>-0.78963255609860328</c:v>
                </c:pt>
                <c:pt idx="15735">
                  <c:v>-0.78963254782532377</c:v>
                </c:pt>
                <c:pt idx="15736">
                  <c:v>-0.78963254782020786</c:v>
                </c:pt>
                <c:pt idx="15737">
                  <c:v>-0.78963255609860328</c:v>
                </c:pt>
                <c:pt idx="15738">
                  <c:v>-0.78963254782532377</c:v>
                </c:pt>
                <c:pt idx="15739">
                  <c:v>-0.78963254782532377</c:v>
                </c:pt>
                <c:pt idx="15740">
                  <c:v>-0.78963255609860328</c:v>
                </c:pt>
                <c:pt idx="15741">
                  <c:v>-0.78963254782020786</c:v>
                </c:pt>
                <c:pt idx="15742">
                  <c:v>-0.78963254782532377</c:v>
                </c:pt>
                <c:pt idx="15743">
                  <c:v>-0.78963255609860328</c:v>
                </c:pt>
                <c:pt idx="15744">
                  <c:v>-0.78963254782532377</c:v>
                </c:pt>
                <c:pt idx="15745">
                  <c:v>-0.78963254782532377</c:v>
                </c:pt>
                <c:pt idx="15746">
                  <c:v>-0.78963254782020786</c:v>
                </c:pt>
                <c:pt idx="15747">
                  <c:v>-0.78963255609860328</c:v>
                </c:pt>
                <c:pt idx="15748">
                  <c:v>-0.78963254782532377</c:v>
                </c:pt>
                <c:pt idx="15749">
                  <c:v>-0.78963254782532377</c:v>
                </c:pt>
                <c:pt idx="15750">
                  <c:v>-0.78963255609860328</c:v>
                </c:pt>
                <c:pt idx="15751">
                  <c:v>-0.78963254782020786</c:v>
                </c:pt>
                <c:pt idx="15752">
                  <c:v>-0.78963254782532377</c:v>
                </c:pt>
                <c:pt idx="15753">
                  <c:v>-0.78963255609860328</c:v>
                </c:pt>
                <c:pt idx="15754">
                  <c:v>-0.77595855481396447</c:v>
                </c:pt>
                <c:pt idx="15755">
                  <c:v>-0.77595855480884857</c:v>
                </c:pt>
                <c:pt idx="15756">
                  <c:v>-0.77595856294397636</c:v>
                </c:pt>
                <c:pt idx="15757">
                  <c:v>-0.77595855480884857</c:v>
                </c:pt>
                <c:pt idx="15758">
                  <c:v>-0.77595855481396447</c:v>
                </c:pt>
                <c:pt idx="15759">
                  <c:v>-0.77595856294397636</c:v>
                </c:pt>
                <c:pt idx="15760">
                  <c:v>-0.77595855480884857</c:v>
                </c:pt>
                <c:pt idx="15761">
                  <c:v>-0.77595855481396447</c:v>
                </c:pt>
                <c:pt idx="15762">
                  <c:v>-0.77595855480884857</c:v>
                </c:pt>
                <c:pt idx="15763">
                  <c:v>-0.77595856294397636</c:v>
                </c:pt>
                <c:pt idx="15764">
                  <c:v>-0.77595855481396447</c:v>
                </c:pt>
                <c:pt idx="15765">
                  <c:v>-0.77595855480884857</c:v>
                </c:pt>
                <c:pt idx="15766">
                  <c:v>-0.77595856294397636</c:v>
                </c:pt>
                <c:pt idx="15767">
                  <c:v>-0.77595855480884857</c:v>
                </c:pt>
                <c:pt idx="15768">
                  <c:v>-0.77595855481396447</c:v>
                </c:pt>
                <c:pt idx="15769">
                  <c:v>-0.77595856294397636</c:v>
                </c:pt>
                <c:pt idx="15770">
                  <c:v>-0.77595855480884857</c:v>
                </c:pt>
                <c:pt idx="15771">
                  <c:v>-0.77595855481396447</c:v>
                </c:pt>
                <c:pt idx="15772">
                  <c:v>-0.77595856293886045</c:v>
                </c:pt>
                <c:pt idx="15773">
                  <c:v>-0.77595855481396447</c:v>
                </c:pt>
                <c:pt idx="15774">
                  <c:v>-0.77595855481396447</c:v>
                </c:pt>
                <c:pt idx="15775">
                  <c:v>-0.77595856293886045</c:v>
                </c:pt>
                <c:pt idx="15776">
                  <c:v>-0.77595855481396447</c:v>
                </c:pt>
                <c:pt idx="15777">
                  <c:v>-0.77595855480884857</c:v>
                </c:pt>
                <c:pt idx="15778">
                  <c:v>-0.77595855481396447</c:v>
                </c:pt>
                <c:pt idx="15779">
                  <c:v>-0.77595856294397636</c:v>
                </c:pt>
                <c:pt idx="15780">
                  <c:v>-0.77595855480884857</c:v>
                </c:pt>
                <c:pt idx="15781">
                  <c:v>-0.77595855481396447</c:v>
                </c:pt>
                <c:pt idx="15782">
                  <c:v>-0.77595856293886045</c:v>
                </c:pt>
                <c:pt idx="15783">
                  <c:v>-0.77595855481396447</c:v>
                </c:pt>
                <c:pt idx="15784">
                  <c:v>-0.76801395406101891</c:v>
                </c:pt>
                <c:pt idx="15785">
                  <c:v>-0.76801396210779227</c:v>
                </c:pt>
                <c:pt idx="15786">
                  <c:v>-0.76801395406101891</c:v>
                </c:pt>
                <c:pt idx="15787">
                  <c:v>-0.76801395406101891</c:v>
                </c:pt>
                <c:pt idx="15788">
                  <c:v>-0.76801396210779227</c:v>
                </c:pt>
                <c:pt idx="15789">
                  <c:v>-0.76801395406101891</c:v>
                </c:pt>
                <c:pt idx="15790">
                  <c:v>-0.76801395406101891</c:v>
                </c:pt>
                <c:pt idx="15791">
                  <c:v>-0.76801395406101891</c:v>
                </c:pt>
                <c:pt idx="15792">
                  <c:v>-0.76801396210779227</c:v>
                </c:pt>
                <c:pt idx="15793">
                  <c:v>-0.76801395406101891</c:v>
                </c:pt>
                <c:pt idx="15794">
                  <c:v>-0.76801395406101891</c:v>
                </c:pt>
                <c:pt idx="15795">
                  <c:v>-0.76801396210779227</c:v>
                </c:pt>
                <c:pt idx="15796">
                  <c:v>-0.76801395406101891</c:v>
                </c:pt>
                <c:pt idx="15797">
                  <c:v>-0.76801395406101891</c:v>
                </c:pt>
                <c:pt idx="15798">
                  <c:v>-0.76801396210267636</c:v>
                </c:pt>
                <c:pt idx="15799">
                  <c:v>-0.76801395406101891</c:v>
                </c:pt>
                <c:pt idx="15800">
                  <c:v>-0.76801395406101891</c:v>
                </c:pt>
                <c:pt idx="15801">
                  <c:v>-0.76801396210779227</c:v>
                </c:pt>
                <c:pt idx="15802">
                  <c:v>-0.76801395406101891</c:v>
                </c:pt>
                <c:pt idx="15803">
                  <c:v>-0.76801395406101891</c:v>
                </c:pt>
                <c:pt idx="15804">
                  <c:v>-0.76801396210779227</c:v>
                </c:pt>
                <c:pt idx="15805">
                  <c:v>-0.76801395406101891</c:v>
                </c:pt>
                <c:pt idx="15806">
                  <c:v>-0.76801395406101891</c:v>
                </c:pt>
                <c:pt idx="15807">
                  <c:v>-0.76801395406101891</c:v>
                </c:pt>
                <c:pt idx="15808">
                  <c:v>-0.76801396210779227</c:v>
                </c:pt>
                <c:pt idx="15809">
                  <c:v>-0.76801395406101891</c:v>
                </c:pt>
                <c:pt idx="15810">
                  <c:v>-0.76801395406101891</c:v>
                </c:pt>
                <c:pt idx="15811">
                  <c:v>-0.76801396210779227</c:v>
                </c:pt>
                <c:pt idx="15812">
                  <c:v>-0.76801395406101891</c:v>
                </c:pt>
                <c:pt idx="15813">
                  <c:v>-0.76801395406101891</c:v>
                </c:pt>
                <c:pt idx="15814">
                  <c:v>-0.76687313370908228</c:v>
                </c:pt>
                <c:pt idx="15815">
                  <c:v>-0.76687312567426191</c:v>
                </c:pt>
                <c:pt idx="15816">
                  <c:v>-0.76687312567426191</c:v>
                </c:pt>
                <c:pt idx="15817">
                  <c:v>-0.76687313370396637</c:v>
                </c:pt>
                <c:pt idx="15818">
                  <c:v>-0.76687312567426191</c:v>
                </c:pt>
                <c:pt idx="15819">
                  <c:v>-0.76687312567426191</c:v>
                </c:pt>
                <c:pt idx="15820">
                  <c:v>-0.76687313370908228</c:v>
                </c:pt>
                <c:pt idx="15821">
                  <c:v>-0.76687312567426191</c:v>
                </c:pt>
                <c:pt idx="15822">
                  <c:v>-0.76687312567426191</c:v>
                </c:pt>
                <c:pt idx="15823">
                  <c:v>-0.76687312567426191</c:v>
                </c:pt>
                <c:pt idx="15824">
                  <c:v>-0.76687313370908228</c:v>
                </c:pt>
                <c:pt idx="15825">
                  <c:v>-0.76687312566914601</c:v>
                </c:pt>
                <c:pt idx="15826">
                  <c:v>-0.76687312567426191</c:v>
                </c:pt>
                <c:pt idx="15827">
                  <c:v>-0.76687313370908228</c:v>
                </c:pt>
                <c:pt idx="15828">
                  <c:v>-0.76687312567426191</c:v>
                </c:pt>
                <c:pt idx="15829">
                  <c:v>-0.76687312567426191</c:v>
                </c:pt>
                <c:pt idx="15830">
                  <c:v>-0.76687313370908228</c:v>
                </c:pt>
                <c:pt idx="15831">
                  <c:v>-0.76687312567426191</c:v>
                </c:pt>
                <c:pt idx="15832">
                  <c:v>-0.76687312566914601</c:v>
                </c:pt>
                <c:pt idx="15833">
                  <c:v>-0.76687313370908228</c:v>
                </c:pt>
                <c:pt idx="15834">
                  <c:v>-0.76687312567426191</c:v>
                </c:pt>
                <c:pt idx="15835">
                  <c:v>-0.76687312567426191</c:v>
                </c:pt>
                <c:pt idx="15836">
                  <c:v>-0.76687312567426191</c:v>
                </c:pt>
                <c:pt idx="15837">
                  <c:v>-0.76687313370908228</c:v>
                </c:pt>
                <c:pt idx="15838">
                  <c:v>-0.76687312567426191</c:v>
                </c:pt>
                <c:pt idx="15839">
                  <c:v>-0.76687312567426191</c:v>
                </c:pt>
                <c:pt idx="15840">
                  <c:v>-0.76687313370396637</c:v>
                </c:pt>
                <c:pt idx="15841">
                  <c:v>-0.76687312567426191</c:v>
                </c:pt>
                <c:pt idx="15842">
                  <c:v>-0.76687312567426191</c:v>
                </c:pt>
                <c:pt idx="15843">
                  <c:v>-0.76687313370908228</c:v>
                </c:pt>
                <c:pt idx="15844">
                  <c:v>-0.77369367320916982</c:v>
                </c:pt>
                <c:pt idx="15845">
                  <c:v>-0.77369367321428573</c:v>
                </c:pt>
                <c:pt idx="15846">
                  <c:v>-0.77369368131545169</c:v>
                </c:pt>
                <c:pt idx="15847">
                  <c:v>-0.77369367320916982</c:v>
                </c:pt>
                <c:pt idx="15848">
                  <c:v>-0.77369367321428573</c:v>
                </c:pt>
                <c:pt idx="15849">
                  <c:v>-0.77369368131545169</c:v>
                </c:pt>
                <c:pt idx="15850">
                  <c:v>-0.77369367320916982</c:v>
                </c:pt>
                <c:pt idx="15851">
                  <c:v>-0.77369367320916982</c:v>
                </c:pt>
                <c:pt idx="15852">
                  <c:v>-0.77369367321428573</c:v>
                </c:pt>
                <c:pt idx="15853">
                  <c:v>-0.77369368131545169</c:v>
                </c:pt>
                <c:pt idx="15854">
                  <c:v>-0.77369367320916982</c:v>
                </c:pt>
                <c:pt idx="15855">
                  <c:v>-0.77369367321428573</c:v>
                </c:pt>
                <c:pt idx="15856">
                  <c:v>-0.77369368131545169</c:v>
                </c:pt>
                <c:pt idx="15857">
                  <c:v>-0.77369367320916982</c:v>
                </c:pt>
                <c:pt idx="15858">
                  <c:v>-0.77369367320916982</c:v>
                </c:pt>
                <c:pt idx="15859">
                  <c:v>-0.77369368132056759</c:v>
                </c:pt>
                <c:pt idx="15860">
                  <c:v>-0.77369367320916982</c:v>
                </c:pt>
                <c:pt idx="15861">
                  <c:v>-0.77369367320916982</c:v>
                </c:pt>
                <c:pt idx="15862">
                  <c:v>-0.77369368132056759</c:v>
                </c:pt>
                <c:pt idx="15863">
                  <c:v>-0.77369367320916982</c:v>
                </c:pt>
                <c:pt idx="15864">
                  <c:v>-0.77369367320916982</c:v>
                </c:pt>
                <c:pt idx="15865">
                  <c:v>-0.77369368132056759</c:v>
                </c:pt>
                <c:pt idx="15866">
                  <c:v>-0.77369367320916982</c:v>
                </c:pt>
                <c:pt idx="15867">
                  <c:v>-0.77369367320916982</c:v>
                </c:pt>
                <c:pt idx="15868">
                  <c:v>-0.77369367321428573</c:v>
                </c:pt>
                <c:pt idx="15869">
                  <c:v>-0.77369368131545169</c:v>
                </c:pt>
                <c:pt idx="15870">
                  <c:v>-0.77369367320916982</c:v>
                </c:pt>
                <c:pt idx="15871">
                  <c:v>-0.77369367320916982</c:v>
                </c:pt>
                <c:pt idx="15872">
                  <c:v>-0.77369368132056759</c:v>
                </c:pt>
                <c:pt idx="15873">
                  <c:v>-0.77369367320916982</c:v>
                </c:pt>
                <c:pt idx="15874">
                  <c:v>-0.78266635032200504</c:v>
                </c:pt>
                <c:pt idx="15875">
                  <c:v>-0.78266635852229705</c:v>
                </c:pt>
                <c:pt idx="15876">
                  <c:v>-0.78266635032200504</c:v>
                </c:pt>
                <c:pt idx="15877">
                  <c:v>-0.78266635032200504</c:v>
                </c:pt>
                <c:pt idx="15878">
                  <c:v>-0.78266635852741295</c:v>
                </c:pt>
                <c:pt idx="15879">
                  <c:v>-0.78266635032200504</c:v>
                </c:pt>
                <c:pt idx="15880">
                  <c:v>-0.78266635032200504</c:v>
                </c:pt>
                <c:pt idx="15881">
                  <c:v>-0.78266635032200504</c:v>
                </c:pt>
                <c:pt idx="15882">
                  <c:v>-0.78266635852229705</c:v>
                </c:pt>
                <c:pt idx="15883">
                  <c:v>-0.78266635032200504</c:v>
                </c:pt>
                <c:pt idx="15884">
                  <c:v>-0.78266635032200504</c:v>
                </c:pt>
                <c:pt idx="15885">
                  <c:v>-0.78266635852229705</c:v>
                </c:pt>
                <c:pt idx="15886">
                  <c:v>-0.78266635032200504</c:v>
                </c:pt>
                <c:pt idx="15887">
                  <c:v>-0.78266635032200504</c:v>
                </c:pt>
                <c:pt idx="15888">
                  <c:v>-0.78266635852229705</c:v>
                </c:pt>
                <c:pt idx="15889">
                  <c:v>-0.78266635032712095</c:v>
                </c:pt>
                <c:pt idx="15890">
                  <c:v>-0.78266635032200504</c:v>
                </c:pt>
                <c:pt idx="15891">
                  <c:v>-0.78266635852229705</c:v>
                </c:pt>
                <c:pt idx="15892">
                  <c:v>-0.78266635032200504</c:v>
                </c:pt>
                <c:pt idx="15893">
                  <c:v>-0.78266635032200504</c:v>
                </c:pt>
                <c:pt idx="15894">
                  <c:v>-0.78266635852229705</c:v>
                </c:pt>
                <c:pt idx="15895">
                  <c:v>-0.78266635032200504</c:v>
                </c:pt>
                <c:pt idx="15896">
                  <c:v>-0.78266635032200504</c:v>
                </c:pt>
                <c:pt idx="15897">
                  <c:v>-0.78266635032200504</c:v>
                </c:pt>
                <c:pt idx="15898">
                  <c:v>-0.78266635852741295</c:v>
                </c:pt>
                <c:pt idx="15899">
                  <c:v>-0.78266635032200504</c:v>
                </c:pt>
                <c:pt idx="15900">
                  <c:v>-0.78266635032200504</c:v>
                </c:pt>
                <c:pt idx="15901">
                  <c:v>-0.78266635852229705</c:v>
                </c:pt>
                <c:pt idx="15902">
                  <c:v>-0.78266635032200504</c:v>
                </c:pt>
                <c:pt idx="15903">
                  <c:v>-0.78266635032200504</c:v>
                </c:pt>
                <c:pt idx="15904">
                  <c:v>-0.79133632451150338</c:v>
                </c:pt>
                <c:pt idx="15905">
                  <c:v>-0.79133631622548872</c:v>
                </c:pt>
                <c:pt idx="15906">
                  <c:v>-0.79133631622037282</c:v>
                </c:pt>
                <c:pt idx="15907">
                  <c:v>-0.79133632451150338</c:v>
                </c:pt>
                <c:pt idx="15908">
                  <c:v>-0.79133631622548872</c:v>
                </c:pt>
                <c:pt idx="15909">
                  <c:v>-0.79133631622037282</c:v>
                </c:pt>
                <c:pt idx="15910">
                  <c:v>-0.79133632451150338</c:v>
                </c:pt>
                <c:pt idx="15911">
                  <c:v>-0.79133631622548872</c:v>
                </c:pt>
                <c:pt idx="15912">
                  <c:v>-0.79133631622037282</c:v>
                </c:pt>
                <c:pt idx="15913">
                  <c:v>-0.79133631622037282</c:v>
                </c:pt>
                <c:pt idx="15914">
                  <c:v>-0.79133632451661928</c:v>
                </c:pt>
                <c:pt idx="15915">
                  <c:v>-0.79133631622037282</c:v>
                </c:pt>
                <c:pt idx="15916">
                  <c:v>-0.79133631622037282</c:v>
                </c:pt>
                <c:pt idx="15917">
                  <c:v>-0.79133632451661928</c:v>
                </c:pt>
                <c:pt idx="15918">
                  <c:v>-0.79133631622037282</c:v>
                </c:pt>
                <c:pt idx="15919">
                  <c:v>-0.79133631622037282</c:v>
                </c:pt>
                <c:pt idx="15920">
                  <c:v>-0.79133632451661928</c:v>
                </c:pt>
                <c:pt idx="15921">
                  <c:v>-0.79133631622037282</c:v>
                </c:pt>
                <c:pt idx="15922">
                  <c:v>-0.79133631622037282</c:v>
                </c:pt>
                <c:pt idx="15923">
                  <c:v>-0.79133632451661928</c:v>
                </c:pt>
                <c:pt idx="15924">
                  <c:v>-0.79133631622037282</c:v>
                </c:pt>
                <c:pt idx="15925">
                  <c:v>-0.79133631622037282</c:v>
                </c:pt>
                <c:pt idx="15926">
                  <c:v>-0.79133631622548872</c:v>
                </c:pt>
                <c:pt idx="15927">
                  <c:v>-0.79133632451150338</c:v>
                </c:pt>
                <c:pt idx="15928">
                  <c:v>-0.79133631622037282</c:v>
                </c:pt>
                <c:pt idx="15929">
                  <c:v>-0.79133631622548872</c:v>
                </c:pt>
                <c:pt idx="15930">
                  <c:v>-0.79133632451150338</c:v>
                </c:pt>
                <c:pt idx="15931">
                  <c:v>-0.79133631622037282</c:v>
                </c:pt>
                <c:pt idx="15932">
                  <c:v>-0.79133631622548872</c:v>
                </c:pt>
                <c:pt idx="15933">
                  <c:v>-0.79133632451150338</c:v>
                </c:pt>
                <c:pt idx="15934">
                  <c:v>-0.79180565407254433</c:v>
                </c:pt>
                <c:pt idx="15935">
                  <c:v>-0.79180565407254433</c:v>
                </c:pt>
                <c:pt idx="15936">
                  <c:v>-0.7918056623737082</c:v>
                </c:pt>
                <c:pt idx="15937">
                  <c:v>-0.79180565407254433</c:v>
                </c:pt>
                <c:pt idx="15938">
                  <c:v>-0.79180565407254433</c:v>
                </c:pt>
                <c:pt idx="15939">
                  <c:v>-0.79180566236859229</c:v>
                </c:pt>
                <c:pt idx="15940">
                  <c:v>-0.79180565407254433</c:v>
                </c:pt>
                <c:pt idx="15941">
                  <c:v>-0.79180565407766024</c:v>
                </c:pt>
                <c:pt idx="15942">
                  <c:v>-0.79180565407254433</c:v>
                </c:pt>
                <c:pt idx="15943">
                  <c:v>-0.79180566236859229</c:v>
                </c:pt>
                <c:pt idx="15944">
                  <c:v>-0.79180565407254433</c:v>
                </c:pt>
                <c:pt idx="15945">
                  <c:v>-0.79180565407254433</c:v>
                </c:pt>
                <c:pt idx="15946">
                  <c:v>-0.7918056623737082</c:v>
                </c:pt>
                <c:pt idx="15947">
                  <c:v>-0.79180565407254433</c:v>
                </c:pt>
                <c:pt idx="15948">
                  <c:v>-0.79180565407254433</c:v>
                </c:pt>
                <c:pt idx="15949">
                  <c:v>-0.79180566236859229</c:v>
                </c:pt>
                <c:pt idx="15950">
                  <c:v>-0.79180565407254433</c:v>
                </c:pt>
                <c:pt idx="15951">
                  <c:v>-0.79180565407766024</c:v>
                </c:pt>
                <c:pt idx="15952">
                  <c:v>-0.79180566236859229</c:v>
                </c:pt>
                <c:pt idx="15953">
                  <c:v>-0.79180565407254433</c:v>
                </c:pt>
                <c:pt idx="15954">
                  <c:v>-0.79180565407254433</c:v>
                </c:pt>
                <c:pt idx="15955">
                  <c:v>-0.79180566236859229</c:v>
                </c:pt>
                <c:pt idx="15956">
                  <c:v>-0.79180565407766024</c:v>
                </c:pt>
                <c:pt idx="15957">
                  <c:v>-0.79180565407254433</c:v>
                </c:pt>
                <c:pt idx="15958">
                  <c:v>-0.79180565407254433</c:v>
                </c:pt>
                <c:pt idx="15959">
                  <c:v>-0.79180566236859229</c:v>
                </c:pt>
                <c:pt idx="15960">
                  <c:v>-0.79180565407254433</c:v>
                </c:pt>
                <c:pt idx="15961">
                  <c:v>-0.79180565407766024</c:v>
                </c:pt>
                <c:pt idx="15962">
                  <c:v>-0.79180566236859229</c:v>
                </c:pt>
                <c:pt idx="15963">
                  <c:v>-0.79180565407254433</c:v>
                </c:pt>
                <c:pt idx="15964">
                  <c:v>-0.78001504874980676</c:v>
                </c:pt>
                <c:pt idx="15965">
                  <c:v>-0.78001505692232009</c:v>
                </c:pt>
                <c:pt idx="15966">
                  <c:v>-0.78001504874469085</c:v>
                </c:pt>
                <c:pt idx="15967">
                  <c:v>-0.78001504874980676</c:v>
                </c:pt>
                <c:pt idx="15968">
                  <c:v>-0.78001505692232009</c:v>
                </c:pt>
                <c:pt idx="15969">
                  <c:v>-0.78001504874980676</c:v>
                </c:pt>
                <c:pt idx="15970">
                  <c:v>-0.78001504874980676</c:v>
                </c:pt>
                <c:pt idx="15971">
                  <c:v>-0.78001504874980676</c:v>
                </c:pt>
                <c:pt idx="15972">
                  <c:v>-0.78001505692232009</c:v>
                </c:pt>
                <c:pt idx="15973">
                  <c:v>-0.78001504874469085</c:v>
                </c:pt>
                <c:pt idx="15974">
                  <c:v>-0.78001504874980676</c:v>
                </c:pt>
                <c:pt idx="15975">
                  <c:v>-0.78001505692232009</c:v>
                </c:pt>
                <c:pt idx="15976">
                  <c:v>-0.78001504874980676</c:v>
                </c:pt>
                <c:pt idx="15977">
                  <c:v>-0.78001504874980676</c:v>
                </c:pt>
                <c:pt idx="15978">
                  <c:v>-0.78001505691720419</c:v>
                </c:pt>
                <c:pt idx="15979">
                  <c:v>-0.78001504874980676</c:v>
                </c:pt>
                <c:pt idx="15980">
                  <c:v>-0.78001504874980676</c:v>
                </c:pt>
                <c:pt idx="15981">
                  <c:v>-0.78001505692232009</c:v>
                </c:pt>
                <c:pt idx="15982">
                  <c:v>-0.78001504874980676</c:v>
                </c:pt>
                <c:pt idx="15983">
                  <c:v>-0.78001504874980676</c:v>
                </c:pt>
                <c:pt idx="15984">
                  <c:v>-0.78001505692232009</c:v>
                </c:pt>
                <c:pt idx="15985">
                  <c:v>-0.78001504874469085</c:v>
                </c:pt>
                <c:pt idx="15986">
                  <c:v>-0.78001504874980676</c:v>
                </c:pt>
                <c:pt idx="15987">
                  <c:v>-0.78001504874980676</c:v>
                </c:pt>
                <c:pt idx="15988">
                  <c:v>-0.78001505692232009</c:v>
                </c:pt>
                <c:pt idx="15989">
                  <c:v>-0.78001504874980676</c:v>
                </c:pt>
                <c:pt idx="15990">
                  <c:v>-0.78001504874469085</c:v>
                </c:pt>
                <c:pt idx="15991">
                  <c:v>-0.78001505692232009</c:v>
                </c:pt>
                <c:pt idx="15992">
                  <c:v>-0.78001504874980676</c:v>
                </c:pt>
                <c:pt idx="15993">
                  <c:v>-0.78001504874980676</c:v>
                </c:pt>
                <c:pt idx="15994">
                  <c:v>-0.76368169577786182</c:v>
                </c:pt>
                <c:pt idx="15995">
                  <c:v>-0.76368168777136347</c:v>
                </c:pt>
                <c:pt idx="15996">
                  <c:v>-0.76368168777647938</c:v>
                </c:pt>
                <c:pt idx="15997">
                  <c:v>-0.76368169577786182</c:v>
                </c:pt>
                <c:pt idx="15998">
                  <c:v>-0.76368168777136347</c:v>
                </c:pt>
                <c:pt idx="15999">
                  <c:v>-0.76368168777647938</c:v>
                </c:pt>
                <c:pt idx="16000">
                  <c:v>-0.76368169577786182</c:v>
                </c:pt>
                <c:pt idx="16001">
                  <c:v>-0.76368168777136347</c:v>
                </c:pt>
                <c:pt idx="16002">
                  <c:v>-0.76368168777647938</c:v>
                </c:pt>
                <c:pt idx="16003">
                  <c:v>-0.76368168777647938</c:v>
                </c:pt>
                <c:pt idx="16004">
                  <c:v>-0.76368169577274592</c:v>
                </c:pt>
                <c:pt idx="16005">
                  <c:v>-0.76368168777647938</c:v>
                </c:pt>
                <c:pt idx="16006">
                  <c:v>-0.76368168777647938</c:v>
                </c:pt>
                <c:pt idx="16007">
                  <c:v>-0.76368169577274592</c:v>
                </c:pt>
                <c:pt idx="16008">
                  <c:v>-0.76368168777647938</c:v>
                </c:pt>
                <c:pt idx="16009">
                  <c:v>-0.76368168777647938</c:v>
                </c:pt>
                <c:pt idx="16010">
                  <c:v>-0.76368169577274592</c:v>
                </c:pt>
                <c:pt idx="16011">
                  <c:v>-0.76368168777647938</c:v>
                </c:pt>
                <c:pt idx="16012">
                  <c:v>-0.76368168777647938</c:v>
                </c:pt>
                <c:pt idx="16013">
                  <c:v>-0.76368169577274592</c:v>
                </c:pt>
                <c:pt idx="16014">
                  <c:v>-0.76368168777647938</c:v>
                </c:pt>
                <c:pt idx="16015">
                  <c:v>-0.76368168777647938</c:v>
                </c:pt>
                <c:pt idx="16016">
                  <c:v>-0.76368168777136347</c:v>
                </c:pt>
                <c:pt idx="16017">
                  <c:v>-0.76368169577786182</c:v>
                </c:pt>
                <c:pt idx="16018">
                  <c:v>-0.76368168777647938</c:v>
                </c:pt>
                <c:pt idx="16019">
                  <c:v>-0.76368168777136347</c:v>
                </c:pt>
                <c:pt idx="16020">
                  <c:v>-0.76368169577786182</c:v>
                </c:pt>
                <c:pt idx="16021">
                  <c:v>-0.76368168777647938</c:v>
                </c:pt>
                <c:pt idx="16022">
                  <c:v>-0.76368168777136347</c:v>
                </c:pt>
                <c:pt idx="16023">
                  <c:v>-0.76368169577786182</c:v>
                </c:pt>
                <c:pt idx="16024">
                  <c:v>-0.74911329016645412</c:v>
                </c:pt>
                <c:pt idx="16025">
                  <c:v>-0.74911329017157002</c:v>
                </c:pt>
                <c:pt idx="16026">
                  <c:v>-0.74911329801519799</c:v>
                </c:pt>
                <c:pt idx="16027">
                  <c:v>-0.74911329016645412</c:v>
                </c:pt>
                <c:pt idx="16028">
                  <c:v>-0.74911329017157002</c:v>
                </c:pt>
                <c:pt idx="16029">
                  <c:v>-0.74911329801519799</c:v>
                </c:pt>
                <c:pt idx="16030">
                  <c:v>-0.74911329016645412</c:v>
                </c:pt>
                <c:pt idx="16031">
                  <c:v>-0.74911329017157002</c:v>
                </c:pt>
                <c:pt idx="16032">
                  <c:v>-0.74911329016645412</c:v>
                </c:pt>
                <c:pt idx="16033">
                  <c:v>-0.74911329801519799</c:v>
                </c:pt>
                <c:pt idx="16034">
                  <c:v>-0.74911329017157002</c:v>
                </c:pt>
                <c:pt idx="16035">
                  <c:v>-0.74911329016645412</c:v>
                </c:pt>
                <c:pt idx="16036">
                  <c:v>-0.74911329801519799</c:v>
                </c:pt>
                <c:pt idx="16037">
                  <c:v>-0.74911329017157002</c:v>
                </c:pt>
                <c:pt idx="16038">
                  <c:v>-0.74911329016645412</c:v>
                </c:pt>
                <c:pt idx="16039">
                  <c:v>-0.74911329801519799</c:v>
                </c:pt>
                <c:pt idx="16040">
                  <c:v>-0.74911329017157002</c:v>
                </c:pt>
                <c:pt idx="16041">
                  <c:v>-0.74911329016645412</c:v>
                </c:pt>
                <c:pt idx="16042">
                  <c:v>-0.74911329801519799</c:v>
                </c:pt>
                <c:pt idx="16043">
                  <c:v>-0.74911329017157002</c:v>
                </c:pt>
                <c:pt idx="16044">
                  <c:v>-0.74911329016645412</c:v>
                </c:pt>
                <c:pt idx="16045">
                  <c:v>-0.74911329801519799</c:v>
                </c:pt>
                <c:pt idx="16046">
                  <c:v>-0.74911329017157002</c:v>
                </c:pt>
                <c:pt idx="16047">
                  <c:v>-0.74911329016645412</c:v>
                </c:pt>
                <c:pt idx="16048">
                  <c:v>-0.74911329016645412</c:v>
                </c:pt>
                <c:pt idx="16049">
                  <c:v>-0.7491132980203139</c:v>
                </c:pt>
                <c:pt idx="16050">
                  <c:v>-0.74911329016645412</c:v>
                </c:pt>
                <c:pt idx="16051">
                  <c:v>-0.74911329016645412</c:v>
                </c:pt>
                <c:pt idx="16052">
                  <c:v>-0.7491132980203139</c:v>
                </c:pt>
                <c:pt idx="16053">
                  <c:v>-0.74911329016645412</c:v>
                </c:pt>
                <c:pt idx="16054">
                  <c:v>-0.73826802296393668</c:v>
                </c:pt>
                <c:pt idx="16055">
                  <c:v>-0.73826803070416658</c:v>
                </c:pt>
                <c:pt idx="16056">
                  <c:v>-0.73826802296393668</c:v>
                </c:pt>
                <c:pt idx="16057">
                  <c:v>-0.73826802296393668</c:v>
                </c:pt>
                <c:pt idx="16058">
                  <c:v>-0.73826803070416658</c:v>
                </c:pt>
                <c:pt idx="16059">
                  <c:v>-0.73826802296393668</c:v>
                </c:pt>
                <c:pt idx="16060">
                  <c:v>-0.73826802296905258</c:v>
                </c:pt>
                <c:pt idx="16061">
                  <c:v>-0.73826802296393668</c:v>
                </c:pt>
                <c:pt idx="16062">
                  <c:v>-0.73826803069905067</c:v>
                </c:pt>
                <c:pt idx="16063">
                  <c:v>-0.73826802296905258</c:v>
                </c:pt>
                <c:pt idx="16064">
                  <c:v>-0.73826802296393668</c:v>
                </c:pt>
                <c:pt idx="16065">
                  <c:v>-0.73826803069905067</c:v>
                </c:pt>
                <c:pt idx="16066">
                  <c:v>-0.73826802296905258</c:v>
                </c:pt>
                <c:pt idx="16067">
                  <c:v>-0.73826802296393668</c:v>
                </c:pt>
                <c:pt idx="16068">
                  <c:v>-0.73826803070416658</c:v>
                </c:pt>
                <c:pt idx="16069">
                  <c:v>-0.73826802296393668</c:v>
                </c:pt>
                <c:pt idx="16070">
                  <c:v>-0.73826802296393668</c:v>
                </c:pt>
                <c:pt idx="16071">
                  <c:v>-0.73826803070416658</c:v>
                </c:pt>
                <c:pt idx="16072">
                  <c:v>-0.73826802296393668</c:v>
                </c:pt>
                <c:pt idx="16073">
                  <c:v>-0.73826802296393668</c:v>
                </c:pt>
                <c:pt idx="16074">
                  <c:v>-0.73826803070416658</c:v>
                </c:pt>
                <c:pt idx="16075">
                  <c:v>-0.73826802296393668</c:v>
                </c:pt>
                <c:pt idx="16076">
                  <c:v>-0.73826802296393668</c:v>
                </c:pt>
                <c:pt idx="16077">
                  <c:v>-0.73826802296905258</c:v>
                </c:pt>
                <c:pt idx="16078">
                  <c:v>-0.73826803069905067</c:v>
                </c:pt>
                <c:pt idx="16079">
                  <c:v>-0.73826802296905258</c:v>
                </c:pt>
                <c:pt idx="16080">
                  <c:v>-0.73826802296393668</c:v>
                </c:pt>
                <c:pt idx="16081">
                  <c:v>-0.73826803069905067</c:v>
                </c:pt>
                <c:pt idx="16082">
                  <c:v>-0.73826802296905258</c:v>
                </c:pt>
                <c:pt idx="16083">
                  <c:v>-0.73826802296393668</c:v>
                </c:pt>
                <c:pt idx="16084">
                  <c:v>-0.72839684465742027</c:v>
                </c:pt>
                <c:pt idx="16085">
                  <c:v>-0.72839683702573055</c:v>
                </c:pt>
                <c:pt idx="16086">
                  <c:v>-0.72839683702573055</c:v>
                </c:pt>
                <c:pt idx="16087">
                  <c:v>-0.72839684465742027</c:v>
                </c:pt>
                <c:pt idx="16088">
                  <c:v>-0.72839683702573055</c:v>
                </c:pt>
                <c:pt idx="16089">
                  <c:v>-0.72839683702573055</c:v>
                </c:pt>
                <c:pt idx="16090">
                  <c:v>-0.72839684465742027</c:v>
                </c:pt>
                <c:pt idx="16091">
                  <c:v>-0.72839683702573055</c:v>
                </c:pt>
                <c:pt idx="16092">
                  <c:v>-0.72839683702573055</c:v>
                </c:pt>
                <c:pt idx="16093">
                  <c:v>-0.72839683702573055</c:v>
                </c:pt>
                <c:pt idx="16094">
                  <c:v>-0.72839684465742027</c:v>
                </c:pt>
                <c:pt idx="16095">
                  <c:v>-0.72839683702573055</c:v>
                </c:pt>
                <c:pt idx="16096">
                  <c:v>-0.72839683702573055</c:v>
                </c:pt>
                <c:pt idx="16097">
                  <c:v>-0.72839684465742027</c:v>
                </c:pt>
                <c:pt idx="16098">
                  <c:v>-0.72839683702573055</c:v>
                </c:pt>
                <c:pt idx="16099">
                  <c:v>-0.72839683702061464</c:v>
                </c:pt>
                <c:pt idx="16100">
                  <c:v>-0.72839684465742027</c:v>
                </c:pt>
                <c:pt idx="16101">
                  <c:v>-0.72839683702573055</c:v>
                </c:pt>
                <c:pt idx="16102">
                  <c:v>-0.72839683702573055</c:v>
                </c:pt>
                <c:pt idx="16103">
                  <c:v>-0.72839684465742027</c:v>
                </c:pt>
                <c:pt idx="16104">
                  <c:v>-0.72839683702573055</c:v>
                </c:pt>
                <c:pt idx="16105">
                  <c:v>-0.72839683702573055</c:v>
                </c:pt>
                <c:pt idx="16106">
                  <c:v>-0.72839683702573055</c:v>
                </c:pt>
                <c:pt idx="16107">
                  <c:v>-0.72839684465742027</c:v>
                </c:pt>
                <c:pt idx="16108">
                  <c:v>-0.72839683702573055</c:v>
                </c:pt>
                <c:pt idx="16109">
                  <c:v>-0.72839683702573055</c:v>
                </c:pt>
                <c:pt idx="16110">
                  <c:v>-0.72839684465742027</c:v>
                </c:pt>
                <c:pt idx="16111">
                  <c:v>-0.72839683702573055</c:v>
                </c:pt>
                <c:pt idx="16112">
                  <c:v>-0.72839683702573055</c:v>
                </c:pt>
                <c:pt idx="16113">
                  <c:v>-0.72839684465742027</c:v>
                </c:pt>
                <c:pt idx="16114">
                  <c:v>-0.72065183650095954</c:v>
                </c:pt>
                <c:pt idx="16115">
                  <c:v>-0.72065183650607545</c:v>
                </c:pt>
                <c:pt idx="16116">
                  <c:v>-0.72065184405150196</c:v>
                </c:pt>
                <c:pt idx="16117">
                  <c:v>-0.72065183650095954</c:v>
                </c:pt>
                <c:pt idx="16118">
                  <c:v>-0.72065183650607545</c:v>
                </c:pt>
                <c:pt idx="16119">
                  <c:v>-0.72065184405150196</c:v>
                </c:pt>
                <c:pt idx="16120">
                  <c:v>-0.72065183650095954</c:v>
                </c:pt>
                <c:pt idx="16121">
                  <c:v>-0.72065183650095954</c:v>
                </c:pt>
                <c:pt idx="16122">
                  <c:v>-0.72065183650607545</c:v>
                </c:pt>
                <c:pt idx="16123">
                  <c:v>-0.72065184405150196</c:v>
                </c:pt>
                <c:pt idx="16124">
                  <c:v>-0.72065183650095954</c:v>
                </c:pt>
                <c:pt idx="16125">
                  <c:v>-0.72065183650607545</c:v>
                </c:pt>
                <c:pt idx="16126">
                  <c:v>-0.72065184405150196</c:v>
                </c:pt>
                <c:pt idx="16127">
                  <c:v>-0.72065183650095954</c:v>
                </c:pt>
                <c:pt idx="16128">
                  <c:v>-0.72065183650095954</c:v>
                </c:pt>
                <c:pt idx="16129">
                  <c:v>-0.72065184405661786</c:v>
                </c:pt>
                <c:pt idx="16130">
                  <c:v>-0.72065183650095954</c:v>
                </c:pt>
                <c:pt idx="16131">
                  <c:v>-0.72065183650095954</c:v>
                </c:pt>
                <c:pt idx="16132">
                  <c:v>-0.72065184405661786</c:v>
                </c:pt>
                <c:pt idx="16133">
                  <c:v>-0.72065183650095954</c:v>
                </c:pt>
                <c:pt idx="16134">
                  <c:v>-0.72065183650095954</c:v>
                </c:pt>
                <c:pt idx="16135">
                  <c:v>-0.72065184405661786</c:v>
                </c:pt>
                <c:pt idx="16136">
                  <c:v>-0.72065183650095954</c:v>
                </c:pt>
                <c:pt idx="16137">
                  <c:v>-0.72065183650095954</c:v>
                </c:pt>
                <c:pt idx="16138">
                  <c:v>-0.72065183650607545</c:v>
                </c:pt>
                <c:pt idx="16139">
                  <c:v>-0.72065184405150196</c:v>
                </c:pt>
                <c:pt idx="16140">
                  <c:v>-0.72065183650095954</c:v>
                </c:pt>
                <c:pt idx="16141">
                  <c:v>-0.72065183650095954</c:v>
                </c:pt>
                <c:pt idx="16142">
                  <c:v>-0.72065184405661786</c:v>
                </c:pt>
                <c:pt idx="16143">
                  <c:v>-0.72065183650095954</c:v>
                </c:pt>
                <c:pt idx="16144">
                  <c:v>-0.7206795902694324</c:v>
                </c:pt>
                <c:pt idx="16145">
                  <c:v>-0.72067959781514968</c:v>
                </c:pt>
                <c:pt idx="16146">
                  <c:v>-0.7206795902694324</c:v>
                </c:pt>
                <c:pt idx="16147">
                  <c:v>-0.7206795902694324</c:v>
                </c:pt>
                <c:pt idx="16148">
                  <c:v>-0.72067959781514968</c:v>
                </c:pt>
                <c:pt idx="16149">
                  <c:v>-0.7206795902694324</c:v>
                </c:pt>
                <c:pt idx="16150">
                  <c:v>-0.7206795902694324</c:v>
                </c:pt>
                <c:pt idx="16151">
                  <c:v>-0.72067959026431649</c:v>
                </c:pt>
                <c:pt idx="16152">
                  <c:v>-0.72067959782026558</c:v>
                </c:pt>
                <c:pt idx="16153">
                  <c:v>-0.7206795902694324</c:v>
                </c:pt>
                <c:pt idx="16154">
                  <c:v>-0.72067959026431649</c:v>
                </c:pt>
                <c:pt idx="16155">
                  <c:v>-0.72067959782026558</c:v>
                </c:pt>
                <c:pt idx="16156">
                  <c:v>-0.7206795902694324</c:v>
                </c:pt>
                <c:pt idx="16157">
                  <c:v>-0.72067959026431649</c:v>
                </c:pt>
                <c:pt idx="16158">
                  <c:v>-0.72067959782026558</c:v>
                </c:pt>
                <c:pt idx="16159">
                  <c:v>-0.7206795902694324</c:v>
                </c:pt>
                <c:pt idx="16160">
                  <c:v>-0.72067959026431649</c:v>
                </c:pt>
                <c:pt idx="16161">
                  <c:v>-0.72067959782026558</c:v>
                </c:pt>
                <c:pt idx="16162">
                  <c:v>-0.7206795902694324</c:v>
                </c:pt>
                <c:pt idx="16163">
                  <c:v>-0.72067959026431649</c:v>
                </c:pt>
                <c:pt idx="16164">
                  <c:v>-0.72067959782026558</c:v>
                </c:pt>
                <c:pt idx="16165">
                  <c:v>-0.7206795902694324</c:v>
                </c:pt>
                <c:pt idx="16166">
                  <c:v>-0.72067959026431649</c:v>
                </c:pt>
                <c:pt idx="16167">
                  <c:v>-0.7206795902694324</c:v>
                </c:pt>
                <c:pt idx="16168">
                  <c:v>-0.72067959782026558</c:v>
                </c:pt>
                <c:pt idx="16169">
                  <c:v>-0.72067959026431649</c:v>
                </c:pt>
                <c:pt idx="16170">
                  <c:v>-0.7206795902694324</c:v>
                </c:pt>
                <c:pt idx="16171">
                  <c:v>-0.72067959782026558</c:v>
                </c:pt>
                <c:pt idx="16172">
                  <c:v>-0.72067959026431649</c:v>
                </c:pt>
                <c:pt idx="16173">
                  <c:v>-0.7206795902694324</c:v>
                </c:pt>
                <c:pt idx="16174">
                  <c:v>-0.72016600116591001</c:v>
                </c:pt>
                <c:pt idx="16175">
                  <c:v>-0.72016599362045786</c:v>
                </c:pt>
                <c:pt idx="16176">
                  <c:v>-0.72016599362557376</c:v>
                </c:pt>
                <c:pt idx="16177">
                  <c:v>-0.72016600116591001</c:v>
                </c:pt>
                <c:pt idx="16178">
                  <c:v>-0.72016599362045786</c:v>
                </c:pt>
                <c:pt idx="16179">
                  <c:v>-0.72016599362045786</c:v>
                </c:pt>
                <c:pt idx="16180">
                  <c:v>-0.72016600116591001</c:v>
                </c:pt>
                <c:pt idx="16181">
                  <c:v>-0.72016599362557376</c:v>
                </c:pt>
                <c:pt idx="16182">
                  <c:v>-0.72016599362045786</c:v>
                </c:pt>
                <c:pt idx="16183">
                  <c:v>-0.72016599362045786</c:v>
                </c:pt>
                <c:pt idx="16184">
                  <c:v>-0.72016600116591001</c:v>
                </c:pt>
                <c:pt idx="16185">
                  <c:v>-0.72016599362045786</c:v>
                </c:pt>
                <c:pt idx="16186">
                  <c:v>-0.72016599362557376</c:v>
                </c:pt>
                <c:pt idx="16187">
                  <c:v>-0.72016600116591001</c:v>
                </c:pt>
                <c:pt idx="16188">
                  <c:v>-0.72016599362045786</c:v>
                </c:pt>
                <c:pt idx="16189">
                  <c:v>-0.72016599362045786</c:v>
                </c:pt>
                <c:pt idx="16190">
                  <c:v>-0.72016600116591001</c:v>
                </c:pt>
                <c:pt idx="16191">
                  <c:v>-0.72016599362557376</c:v>
                </c:pt>
                <c:pt idx="16192">
                  <c:v>-0.72016599362045786</c:v>
                </c:pt>
                <c:pt idx="16193">
                  <c:v>-0.72016600116591001</c:v>
                </c:pt>
                <c:pt idx="16194">
                  <c:v>-0.72016599362045786</c:v>
                </c:pt>
                <c:pt idx="16195">
                  <c:v>-0.72016599362045786</c:v>
                </c:pt>
                <c:pt idx="16196">
                  <c:v>-0.72016599362557376</c:v>
                </c:pt>
                <c:pt idx="16197">
                  <c:v>-0.72016600116591001</c:v>
                </c:pt>
                <c:pt idx="16198">
                  <c:v>-0.72016599362045786</c:v>
                </c:pt>
                <c:pt idx="16199">
                  <c:v>-0.72016599362045786</c:v>
                </c:pt>
                <c:pt idx="16200">
                  <c:v>-0.72016600116591001</c:v>
                </c:pt>
                <c:pt idx="16201">
                  <c:v>-0.72016599362557376</c:v>
                </c:pt>
                <c:pt idx="16202">
                  <c:v>-0.72016599362045786</c:v>
                </c:pt>
                <c:pt idx="16203">
                  <c:v>-0.72016600116591001</c:v>
                </c:pt>
                <c:pt idx="16204">
                  <c:v>-0.71632255694471492</c:v>
                </c:pt>
                <c:pt idx="16205">
                  <c:v>-0.71632255693959901</c:v>
                </c:pt>
                <c:pt idx="16206">
                  <c:v>-0.71632256444989784</c:v>
                </c:pt>
                <c:pt idx="16207">
                  <c:v>-0.71632255693959901</c:v>
                </c:pt>
                <c:pt idx="16208">
                  <c:v>-0.71632255694471492</c:v>
                </c:pt>
                <c:pt idx="16209">
                  <c:v>-0.71632256444478193</c:v>
                </c:pt>
                <c:pt idx="16210">
                  <c:v>-0.71632255694471492</c:v>
                </c:pt>
                <c:pt idx="16211">
                  <c:v>-0.71632255694471492</c:v>
                </c:pt>
                <c:pt idx="16212">
                  <c:v>-0.71632255693959901</c:v>
                </c:pt>
                <c:pt idx="16213">
                  <c:v>-0.71632256444989784</c:v>
                </c:pt>
                <c:pt idx="16214">
                  <c:v>-0.71632255693959901</c:v>
                </c:pt>
                <c:pt idx="16215">
                  <c:v>-0.71632255694471492</c:v>
                </c:pt>
                <c:pt idx="16216">
                  <c:v>-0.71632256444478193</c:v>
                </c:pt>
                <c:pt idx="16217">
                  <c:v>-0.71632255694471492</c:v>
                </c:pt>
                <c:pt idx="16218">
                  <c:v>-0.71632255693959901</c:v>
                </c:pt>
                <c:pt idx="16219">
                  <c:v>-0.71632256444989784</c:v>
                </c:pt>
                <c:pt idx="16220">
                  <c:v>-0.71632255694471492</c:v>
                </c:pt>
                <c:pt idx="16221">
                  <c:v>-0.71632255693959901</c:v>
                </c:pt>
                <c:pt idx="16222">
                  <c:v>-0.71632256444989784</c:v>
                </c:pt>
                <c:pt idx="16223">
                  <c:v>-0.71632255693959901</c:v>
                </c:pt>
                <c:pt idx="16224">
                  <c:v>-0.71632255694471492</c:v>
                </c:pt>
                <c:pt idx="16225">
                  <c:v>-0.71632256444478193</c:v>
                </c:pt>
                <c:pt idx="16226">
                  <c:v>-0.71632255694471492</c:v>
                </c:pt>
                <c:pt idx="16227">
                  <c:v>-0.71632255694471492</c:v>
                </c:pt>
                <c:pt idx="16228">
                  <c:v>-0.71632255693959901</c:v>
                </c:pt>
                <c:pt idx="16229">
                  <c:v>-0.71632256444989784</c:v>
                </c:pt>
                <c:pt idx="16230">
                  <c:v>-0.71632255693959901</c:v>
                </c:pt>
                <c:pt idx="16231">
                  <c:v>-0.71632255694471492</c:v>
                </c:pt>
                <c:pt idx="16232">
                  <c:v>-0.71632256444478193</c:v>
                </c:pt>
                <c:pt idx="16233">
                  <c:v>-0.71632255694471492</c:v>
                </c:pt>
                <c:pt idx="16234">
                  <c:v>-0.72004269977468716</c:v>
                </c:pt>
                <c:pt idx="16235">
                  <c:v>-0.72004270732396336</c:v>
                </c:pt>
                <c:pt idx="16236">
                  <c:v>-0.72004269977468716</c:v>
                </c:pt>
                <c:pt idx="16237">
                  <c:v>-0.72004269977980306</c:v>
                </c:pt>
                <c:pt idx="16238">
                  <c:v>-0.72004270731884745</c:v>
                </c:pt>
                <c:pt idx="16239">
                  <c:v>-0.72004269977980306</c:v>
                </c:pt>
                <c:pt idx="16240">
                  <c:v>-0.72004269977468716</c:v>
                </c:pt>
                <c:pt idx="16241">
                  <c:v>-0.72004269977468716</c:v>
                </c:pt>
                <c:pt idx="16242">
                  <c:v>-0.72004270732396336</c:v>
                </c:pt>
                <c:pt idx="16243">
                  <c:v>-0.72004269977468716</c:v>
                </c:pt>
                <c:pt idx="16244">
                  <c:v>-0.72004269977980306</c:v>
                </c:pt>
                <c:pt idx="16245">
                  <c:v>-0.72004270731884745</c:v>
                </c:pt>
                <c:pt idx="16246">
                  <c:v>-0.72004269977980306</c:v>
                </c:pt>
                <c:pt idx="16247">
                  <c:v>-0.72004269977468716</c:v>
                </c:pt>
                <c:pt idx="16248">
                  <c:v>-0.72004270732396336</c:v>
                </c:pt>
                <c:pt idx="16249">
                  <c:v>-0.72004269977468716</c:v>
                </c:pt>
                <c:pt idx="16250">
                  <c:v>-0.72004269977468716</c:v>
                </c:pt>
                <c:pt idx="16251">
                  <c:v>-0.72004270732396336</c:v>
                </c:pt>
                <c:pt idx="16252">
                  <c:v>-0.72004269977468716</c:v>
                </c:pt>
                <c:pt idx="16253">
                  <c:v>-0.72004269977980306</c:v>
                </c:pt>
                <c:pt idx="16254">
                  <c:v>-0.72004270731884745</c:v>
                </c:pt>
                <c:pt idx="16255">
                  <c:v>-0.72004269977980306</c:v>
                </c:pt>
                <c:pt idx="16256">
                  <c:v>-0.72004269977468716</c:v>
                </c:pt>
                <c:pt idx="16257">
                  <c:v>-0.72004269977468716</c:v>
                </c:pt>
                <c:pt idx="16258">
                  <c:v>-0.72004270732396336</c:v>
                </c:pt>
                <c:pt idx="16259">
                  <c:v>-0.72004269977468716</c:v>
                </c:pt>
                <c:pt idx="16260">
                  <c:v>-0.72004269977980306</c:v>
                </c:pt>
                <c:pt idx="16261">
                  <c:v>-0.72004270731884745</c:v>
                </c:pt>
                <c:pt idx="16262">
                  <c:v>-0.72004269977980306</c:v>
                </c:pt>
                <c:pt idx="16263">
                  <c:v>-0.72004269977468716</c:v>
                </c:pt>
                <c:pt idx="16264">
                  <c:v>-0.73071135663285558</c:v>
                </c:pt>
                <c:pt idx="16265">
                  <c:v>-0.7307113489717999</c:v>
                </c:pt>
                <c:pt idx="16266">
                  <c:v>-0.73071134897691581</c:v>
                </c:pt>
                <c:pt idx="16267">
                  <c:v>-0.73071135662773967</c:v>
                </c:pt>
                <c:pt idx="16268">
                  <c:v>-0.73071134897691581</c:v>
                </c:pt>
                <c:pt idx="16269">
                  <c:v>-0.7307113489717999</c:v>
                </c:pt>
                <c:pt idx="16270">
                  <c:v>-0.73071135663285558</c:v>
                </c:pt>
                <c:pt idx="16271">
                  <c:v>-0.73071134897691581</c:v>
                </c:pt>
                <c:pt idx="16272">
                  <c:v>-0.7307113489717999</c:v>
                </c:pt>
                <c:pt idx="16273">
                  <c:v>-0.73071134897691581</c:v>
                </c:pt>
                <c:pt idx="16274">
                  <c:v>-0.73071135662773967</c:v>
                </c:pt>
                <c:pt idx="16275">
                  <c:v>-0.73071134897691581</c:v>
                </c:pt>
                <c:pt idx="16276">
                  <c:v>-0.7307113489717999</c:v>
                </c:pt>
                <c:pt idx="16277">
                  <c:v>-0.73071135663285558</c:v>
                </c:pt>
                <c:pt idx="16278">
                  <c:v>-0.73071134897691581</c:v>
                </c:pt>
                <c:pt idx="16279">
                  <c:v>-0.7307113489717999</c:v>
                </c:pt>
                <c:pt idx="16280">
                  <c:v>-0.73071135663285558</c:v>
                </c:pt>
                <c:pt idx="16281">
                  <c:v>-0.7307113489717999</c:v>
                </c:pt>
                <c:pt idx="16282">
                  <c:v>-0.73071134897691581</c:v>
                </c:pt>
                <c:pt idx="16283">
                  <c:v>-0.73071135662773967</c:v>
                </c:pt>
                <c:pt idx="16284">
                  <c:v>-0.73071134897691581</c:v>
                </c:pt>
                <c:pt idx="16285">
                  <c:v>-0.7307113489717999</c:v>
                </c:pt>
                <c:pt idx="16286">
                  <c:v>-0.73071134897691581</c:v>
                </c:pt>
                <c:pt idx="16287">
                  <c:v>-0.73071135663285558</c:v>
                </c:pt>
                <c:pt idx="16288">
                  <c:v>-0.7307113489717999</c:v>
                </c:pt>
                <c:pt idx="16289">
                  <c:v>-0.73071134897691581</c:v>
                </c:pt>
                <c:pt idx="16290">
                  <c:v>-0.73071135662773967</c:v>
                </c:pt>
                <c:pt idx="16291">
                  <c:v>-0.73071134897691581</c:v>
                </c:pt>
                <c:pt idx="16292">
                  <c:v>-0.7307113489717999</c:v>
                </c:pt>
                <c:pt idx="16293">
                  <c:v>-0.73071135663285558</c:v>
                </c:pt>
                <c:pt idx="16294">
                  <c:v>-0.74332741556046544</c:v>
                </c:pt>
                <c:pt idx="16295">
                  <c:v>-0.74332741556046544</c:v>
                </c:pt>
                <c:pt idx="16296">
                  <c:v>-0.74332742335370439</c:v>
                </c:pt>
                <c:pt idx="16297">
                  <c:v>-0.74332741556046544</c:v>
                </c:pt>
                <c:pt idx="16298">
                  <c:v>-0.74332741556046544</c:v>
                </c:pt>
                <c:pt idx="16299">
                  <c:v>-0.74332742334858848</c:v>
                </c:pt>
                <c:pt idx="16300">
                  <c:v>-0.74332741556046544</c:v>
                </c:pt>
                <c:pt idx="16301">
                  <c:v>-0.74332741556558135</c:v>
                </c:pt>
                <c:pt idx="16302">
                  <c:v>-0.74332741556046544</c:v>
                </c:pt>
                <c:pt idx="16303">
                  <c:v>-0.74332742334858848</c:v>
                </c:pt>
                <c:pt idx="16304">
                  <c:v>-0.74332741556046544</c:v>
                </c:pt>
                <c:pt idx="16305">
                  <c:v>-0.74332741556046544</c:v>
                </c:pt>
                <c:pt idx="16306">
                  <c:v>-0.74332742335370439</c:v>
                </c:pt>
                <c:pt idx="16307">
                  <c:v>-0.74332741556046544</c:v>
                </c:pt>
                <c:pt idx="16308">
                  <c:v>-0.74332741556046544</c:v>
                </c:pt>
                <c:pt idx="16309">
                  <c:v>-0.74332742334858848</c:v>
                </c:pt>
                <c:pt idx="16310">
                  <c:v>-0.74332741556046544</c:v>
                </c:pt>
                <c:pt idx="16311">
                  <c:v>-0.74332741556558135</c:v>
                </c:pt>
                <c:pt idx="16312">
                  <c:v>-0.74332742334858848</c:v>
                </c:pt>
                <c:pt idx="16313">
                  <c:v>-0.74332741556046544</c:v>
                </c:pt>
                <c:pt idx="16314">
                  <c:v>-0.74332741556046544</c:v>
                </c:pt>
                <c:pt idx="16315">
                  <c:v>-0.74332742334858848</c:v>
                </c:pt>
                <c:pt idx="16316">
                  <c:v>-0.74332741556558135</c:v>
                </c:pt>
                <c:pt idx="16317">
                  <c:v>-0.74332741556046544</c:v>
                </c:pt>
                <c:pt idx="16318">
                  <c:v>-0.74332741556046544</c:v>
                </c:pt>
                <c:pt idx="16319">
                  <c:v>-0.74332742334858848</c:v>
                </c:pt>
                <c:pt idx="16320">
                  <c:v>-0.74332741556046544</c:v>
                </c:pt>
                <c:pt idx="16321">
                  <c:v>-0.74332741556558135</c:v>
                </c:pt>
                <c:pt idx="16322">
                  <c:v>-0.74332742334858848</c:v>
                </c:pt>
                <c:pt idx="16323">
                  <c:v>-0.74332741556046544</c:v>
                </c:pt>
                <c:pt idx="16324">
                  <c:v>-0.7518535214442017</c:v>
                </c:pt>
                <c:pt idx="16325">
                  <c:v>-0.75185352932165606</c:v>
                </c:pt>
                <c:pt idx="16326">
                  <c:v>-0.7518535214442017</c:v>
                </c:pt>
                <c:pt idx="16327">
                  <c:v>-0.7518535214442017</c:v>
                </c:pt>
                <c:pt idx="16328">
                  <c:v>-0.75185352932165606</c:v>
                </c:pt>
                <c:pt idx="16329">
                  <c:v>-0.7518535214442017</c:v>
                </c:pt>
                <c:pt idx="16330">
                  <c:v>-0.7518535214442017</c:v>
                </c:pt>
                <c:pt idx="16331">
                  <c:v>-0.7518535214442017</c:v>
                </c:pt>
                <c:pt idx="16332">
                  <c:v>-0.75185352932165606</c:v>
                </c:pt>
                <c:pt idx="16333">
                  <c:v>-0.7518535214442017</c:v>
                </c:pt>
                <c:pt idx="16334">
                  <c:v>-0.7518535214442017</c:v>
                </c:pt>
                <c:pt idx="16335">
                  <c:v>-0.75185352932165606</c:v>
                </c:pt>
                <c:pt idx="16336">
                  <c:v>-0.7518535214442017</c:v>
                </c:pt>
                <c:pt idx="16337">
                  <c:v>-0.7518535214442017</c:v>
                </c:pt>
                <c:pt idx="16338">
                  <c:v>-0.75185352931654015</c:v>
                </c:pt>
                <c:pt idx="16339">
                  <c:v>-0.7518535214442017</c:v>
                </c:pt>
                <c:pt idx="16340">
                  <c:v>-0.7518535214442017</c:v>
                </c:pt>
                <c:pt idx="16341">
                  <c:v>-0.75185352932165606</c:v>
                </c:pt>
                <c:pt idx="16342">
                  <c:v>-0.7518535214442017</c:v>
                </c:pt>
                <c:pt idx="16343">
                  <c:v>-0.7518535214442017</c:v>
                </c:pt>
                <c:pt idx="16344">
                  <c:v>-0.75185352932165606</c:v>
                </c:pt>
                <c:pt idx="16345">
                  <c:v>-0.7518535214442017</c:v>
                </c:pt>
                <c:pt idx="16346">
                  <c:v>-0.7518535214442017</c:v>
                </c:pt>
                <c:pt idx="16347">
                  <c:v>-0.7518535214442017</c:v>
                </c:pt>
                <c:pt idx="16348">
                  <c:v>-0.75185352932165606</c:v>
                </c:pt>
                <c:pt idx="16349">
                  <c:v>-0.7518535214442017</c:v>
                </c:pt>
                <c:pt idx="16350">
                  <c:v>-0.7518535214442017</c:v>
                </c:pt>
                <c:pt idx="16351">
                  <c:v>-0.75185352932165606</c:v>
                </c:pt>
                <c:pt idx="16352">
                  <c:v>-0.7518535214442017</c:v>
                </c:pt>
                <c:pt idx="16353">
                  <c:v>-0.7518535214442017</c:v>
                </c:pt>
                <c:pt idx="16354">
                  <c:v>-0.75479076477565243</c:v>
                </c:pt>
                <c:pt idx="16355">
                  <c:v>-0.75479075686742358</c:v>
                </c:pt>
                <c:pt idx="16356">
                  <c:v>-0.75479075686742358</c:v>
                </c:pt>
                <c:pt idx="16357">
                  <c:v>-0.75479076477565243</c:v>
                </c:pt>
                <c:pt idx="16358">
                  <c:v>-0.75479075687253949</c:v>
                </c:pt>
                <c:pt idx="16359">
                  <c:v>-0.75479075686742358</c:v>
                </c:pt>
                <c:pt idx="16360">
                  <c:v>-0.75479076477565243</c:v>
                </c:pt>
                <c:pt idx="16361">
                  <c:v>-0.75479075686742358</c:v>
                </c:pt>
                <c:pt idx="16362">
                  <c:v>-0.75479075686742358</c:v>
                </c:pt>
                <c:pt idx="16363">
                  <c:v>-0.75479075686742358</c:v>
                </c:pt>
                <c:pt idx="16364">
                  <c:v>-0.75479076477565243</c:v>
                </c:pt>
                <c:pt idx="16365">
                  <c:v>-0.75479075686742358</c:v>
                </c:pt>
                <c:pt idx="16366">
                  <c:v>-0.75479075686742358</c:v>
                </c:pt>
                <c:pt idx="16367">
                  <c:v>-0.75479076477565243</c:v>
                </c:pt>
                <c:pt idx="16368">
                  <c:v>-0.75479075686742358</c:v>
                </c:pt>
                <c:pt idx="16369">
                  <c:v>-0.75479075687253949</c:v>
                </c:pt>
                <c:pt idx="16370">
                  <c:v>-0.75479076477565243</c:v>
                </c:pt>
                <c:pt idx="16371">
                  <c:v>-0.75479075686742358</c:v>
                </c:pt>
                <c:pt idx="16372">
                  <c:v>-0.75479075686742358</c:v>
                </c:pt>
                <c:pt idx="16373">
                  <c:v>-0.75479076477565243</c:v>
                </c:pt>
                <c:pt idx="16374">
                  <c:v>-0.75479075686742358</c:v>
                </c:pt>
                <c:pt idx="16375">
                  <c:v>-0.75479075686742358</c:v>
                </c:pt>
                <c:pt idx="16376">
                  <c:v>-0.75479075686742358</c:v>
                </c:pt>
                <c:pt idx="16377">
                  <c:v>-0.75479076477565243</c:v>
                </c:pt>
                <c:pt idx="16378">
                  <c:v>-0.75479075687253949</c:v>
                </c:pt>
                <c:pt idx="16379">
                  <c:v>-0.75479075686742358</c:v>
                </c:pt>
                <c:pt idx="16380">
                  <c:v>-0.75479076477565243</c:v>
                </c:pt>
                <c:pt idx="16381">
                  <c:v>-0.75479075686742358</c:v>
                </c:pt>
                <c:pt idx="16382">
                  <c:v>-0.75479075686742358</c:v>
                </c:pt>
                <c:pt idx="16383">
                  <c:v>-0.75479076477565243</c:v>
                </c:pt>
                <c:pt idx="16384">
                  <c:v>-0.75400026187893499</c:v>
                </c:pt>
                <c:pt idx="16385">
                  <c:v>-0.75400026187893499</c:v>
                </c:pt>
                <c:pt idx="16386">
                  <c:v>-0.75400026977888146</c:v>
                </c:pt>
                <c:pt idx="16387">
                  <c:v>-0.75400026187893499</c:v>
                </c:pt>
                <c:pt idx="16388">
                  <c:v>-0.75400026187893499</c:v>
                </c:pt>
                <c:pt idx="16389">
                  <c:v>-0.75400026977888146</c:v>
                </c:pt>
                <c:pt idx="16390">
                  <c:v>-0.75400026187893499</c:v>
                </c:pt>
                <c:pt idx="16391">
                  <c:v>-0.75400026188405089</c:v>
                </c:pt>
                <c:pt idx="16392">
                  <c:v>-0.75400026187893499</c:v>
                </c:pt>
                <c:pt idx="16393">
                  <c:v>-0.75400026977888146</c:v>
                </c:pt>
                <c:pt idx="16394">
                  <c:v>-0.75400026187893499</c:v>
                </c:pt>
                <c:pt idx="16395">
                  <c:v>-0.75400026187893499</c:v>
                </c:pt>
                <c:pt idx="16396">
                  <c:v>-0.75400026977888146</c:v>
                </c:pt>
                <c:pt idx="16397">
                  <c:v>-0.75400026187893499</c:v>
                </c:pt>
                <c:pt idx="16398">
                  <c:v>-0.75400026187893499</c:v>
                </c:pt>
                <c:pt idx="16399">
                  <c:v>-0.75400026977888146</c:v>
                </c:pt>
                <c:pt idx="16400">
                  <c:v>-0.75400026187893499</c:v>
                </c:pt>
                <c:pt idx="16401">
                  <c:v>-0.75400026187893499</c:v>
                </c:pt>
                <c:pt idx="16402">
                  <c:v>-0.75400026977888146</c:v>
                </c:pt>
                <c:pt idx="16403">
                  <c:v>-0.75400026187893499</c:v>
                </c:pt>
                <c:pt idx="16404">
                  <c:v>-0.75400026187893499</c:v>
                </c:pt>
                <c:pt idx="16405">
                  <c:v>-0.75400026977888146</c:v>
                </c:pt>
                <c:pt idx="16406">
                  <c:v>-0.75400026188405089</c:v>
                </c:pt>
                <c:pt idx="16407">
                  <c:v>-0.75400026187893499</c:v>
                </c:pt>
                <c:pt idx="16408">
                  <c:v>-0.75400026187893499</c:v>
                </c:pt>
                <c:pt idx="16409">
                  <c:v>-0.75400026977888146</c:v>
                </c:pt>
                <c:pt idx="16410">
                  <c:v>-0.75400026187893499</c:v>
                </c:pt>
                <c:pt idx="16411">
                  <c:v>-0.75400026187893499</c:v>
                </c:pt>
                <c:pt idx="16412">
                  <c:v>-0.75400026977888146</c:v>
                </c:pt>
                <c:pt idx="16413">
                  <c:v>-0.75400026187893499</c:v>
                </c:pt>
                <c:pt idx="16414">
                  <c:v>-0.7510714749526276</c:v>
                </c:pt>
                <c:pt idx="16415">
                  <c:v>-0.75107148281677227</c:v>
                </c:pt>
                <c:pt idx="16416">
                  <c:v>-0.7510714749526276</c:v>
                </c:pt>
                <c:pt idx="16417">
                  <c:v>-0.7510714749526276</c:v>
                </c:pt>
                <c:pt idx="16418">
                  <c:v>-0.75107148282188818</c:v>
                </c:pt>
                <c:pt idx="16419">
                  <c:v>-0.7510714749475117</c:v>
                </c:pt>
                <c:pt idx="16420">
                  <c:v>-0.7510714749526276</c:v>
                </c:pt>
                <c:pt idx="16421">
                  <c:v>-0.7510714749526276</c:v>
                </c:pt>
                <c:pt idx="16422">
                  <c:v>-0.75107148281677227</c:v>
                </c:pt>
                <c:pt idx="16423">
                  <c:v>-0.7510714749526276</c:v>
                </c:pt>
                <c:pt idx="16424">
                  <c:v>-0.7510714749526276</c:v>
                </c:pt>
                <c:pt idx="16425">
                  <c:v>-0.75107148281677227</c:v>
                </c:pt>
                <c:pt idx="16426">
                  <c:v>-0.7510714749526276</c:v>
                </c:pt>
                <c:pt idx="16427">
                  <c:v>-0.7510714749526276</c:v>
                </c:pt>
                <c:pt idx="16428">
                  <c:v>-0.75107148281677227</c:v>
                </c:pt>
                <c:pt idx="16429">
                  <c:v>-0.7510714749526276</c:v>
                </c:pt>
                <c:pt idx="16430">
                  <c:v>-0.7510714749526276</c:v>
                </c:pt>
                <c:pt idx="16431">
                  <c:v>-0.75107148282188818</c:v>
                </c:pt>
                <c:pt idx="16432">
                  <c:v>-0.7510714749475117</c:v>
                </c:pt>
                <c:pt idx="16433">
                  <c:v>-0.7510714749526276</c:v>
                </c:pt>
                <c:pt idx="16434">
                  <c:v>-0.75107148282188818</c:v>
                </c:pt>
                <c:pt idx="16435">
                  <c:v>-0.7510714749475117</c:v>
                </c:pt>
                <c:pt idx="16436">
                  <c:v>-0.7510714749526276</c:v>
                </c:pt>
                <c:pt idx="16437">
                  <c:v>-0.7510714749526276</c:v>
                </c:pt>
                <c:pt idx="16438">
                  <c:v>-0.75107148282188818</c:v>
                </c:pt>
                <c:pt idx="16439">
                  <c:v>-0.7510714749475117</c:v>
                </c:pt>
                <c:pt idx="16440">
                  <c:v>-0.7510714749526276</c:v>
                </c:pt>
                <c:pt idx="16441">
                  <c:v>-0.75107148282188818</c:v>
                </c:pt>
                <c:pt idx="16442">
                  <c:v>-0.7510714749475117</c:v>
                </c:pt>
                <c:pt idx="16443">
                  <c:v>-0.7510714749526276</c:v>
                </c:pt>
                <c:pt idx="16444">
                  <c:v>-0.7494071088579356</c:v>
                </c:pt>
                <c:pt idx="16445">
                  <c:v>-0.74940710100611341</c:v>
                </c:pt>
                <c:pt idx="16446">
                  <c:v>-0.74940710100611341</c:v>
                </c:pt>
                <c:pt idx="16447">
                  <c:v>-0.7494071088579356</c:v>
                </c:pt>
                <c:pt idx="16448">
                  <c:v>-0.74940710100611341</c:v>
                </c:pt>
                <c:pt idx="16449">
                  <c:v>-0.74940710100611341</c:v>
                </c:pt>
                <c:pt idx="16450">
                  <c:v>-0.7494071088579356</c:v>
                </c:pt>
                <c:pt idx="16451">
                  <c:v>-0.7494071010009975</c:v>
                </c:pt>
                <c:pt idx="16452">
                  <c:v>-0.74940710100611341</c:v>
                </c:pt>
                <c:pt idx="16453">
                  <c:v>-0.74940710100611341</c:v>
                </c:pt>
                <c:pt idx="16454">
                  <c:v>-0.7494071088579356</c:v>
                </c:pt>
                <c:pt idx="16455">
                  <c:v>-0.74940710100611341</c:v>
                </c:pt>
                <c:pt idx="16456">
                  <c:v>-0.74940710100611341</c:v>
                </c:pt>
                <c:pt idx="16457">
                  <c:v>-0.7494071088579356</c:v>
                </c:pt>
                <c:pt idx="16458">
                  <c:v>-0.74940710100611341</c:v>
                </c:pt>
                <c:pt idx="16459">
                  <c:v>-0.74940710100611341</c:v>
                </c:pt>
                <c:pt idx="16460">
                  <c:v>-0.7494071088579356</c:v>
                </c:pt>
                <c:pt idx="16461">
                  <c:v>-0.74940710100611341</c:v>
                </c:pt>
                <c:pt idx="16462">
                  <c:v>-0.74940710100611341</c:v>
                </c:pt>
                <c:pt idx="16463">
                  <c:v>-0.7494071088579356</c:v>
                </c:pt>
                <c:pt idx="16464">
                  <c:v>-0.74940710100611341</c:v>
                </c:pt>
                <c:pt idx="16465">
                  <c:v>-0.74940710100611341</c:v>
                </c:pt>
                <c:pt idx="16466">
                  <c:v>-0.7494071010009975</c:v>
                </c:pt>
                <c:pt idx="16467">
                  <c:v>-0.7494071088579356</c:v>
                </c:pt>
                <c:pt idx="16468">
                  <c:v>-0.74940710100611341</c:v>
                </c:pt>
                <c:pt idx="16469">
                  <c:v>-0.74940710100611341</c:v>
                </c:pt>
                <c:pt idx="16470">
                  <c:v>-0.7494071088579356</c:v>
                </c:pt>
                <c:pt idx="16471">
                  <c:v>-0.74940710100611341</c:v>
                </c:pt>
                <c:pt idx="16472">
                  <c:v>-0.74940710100611341</c:v>
                </c:pt>
                <c:pt idx="16473">
                  <c:v>-0.7494071088579356</c:v>
                </c:pt>
                <c:pt idx="16474">
                  <c:v>-0.74531099132291767</c:v>
                </c:pt>
                <c:pt idx="16475">
                  <c:v>-0.74531099131780176</c:v>
                </c:pt>
                <c:pt idx="16476">
                  <c:v>-0.74531099913182342</c:v>
                </c:pt>
                <c:pt idx="16477">
                  <c:v>-0.74531099131780176</c:v>
                </c:pt>
                <c:pt idx="16478">
                  <c:v>-0.74531099132291767</c:v>
                </c:pt>
                <c:pt idx="16479">
                  <c:v>-0.74531099912670751</c:v>
                </c:pt>
                <c:pt idx="16480">
                  <c:v>-0.74531099132291767</c:v>
                </c:pt>
                <c:pt idx="16481">
                  <c:v>-0.74531099132291767</c:v>
                </c:pt>
                <c:pt idx="16482">
                  <c:v>-0.74531099131780176</c:v>
                </c:pt>
                <c:pt idx="16483">
                  <c:v>-0.74531099913182342</c:v>
                </c:pt>
                <c:pt idx="16484">
                  <c:v>-0.74531099131780176</c:v>
                </c:pt>
                <c:pt idx="16485">
                  <c:v>-0.74531099132291767</c:v>
                </c:pt>
                <c:pt idx="16486">
                  <c:v>-0.74531099912670751</c:v>
                </c:pt>
                <c:pt idx="16487">
                  <c:v>-0.74531099132291767</c:v>
                </c:pt>
                <c:pt idx="16488">
                  <c:v>-0.74531099131780176</c:v>
                </c:pt>
                <c:pt idx="16489">
                  <c:v>-0.74531099913182342</c:v>
                </c:pt>
                <c:pt idx="16490">
                  <c:v>-0.74531099132291767</c:v>
                </c:pt>
                <c:pt idx="16491">
                  <c:v>-0.74531099131780176</c:v>
                </c:pt>
                <c:pt idx="16492">
                  <c:v>-0.74531099913182342</c:v>
                </c:pt>
                <c:pt idx="16493">
                  <c:v>-0.74531099131780176</c:v>
                </c:pt>
                <c:pt idx="16494">
                  <c:v>-0.74531099132291767</c:v>
                </c:pt>
                <c:pt idx="16495">
                  <c:v>-0.74531099912670751</c:v>
                </c:pt>
                <c:pt idx="16496">
                  <c:v>-0.74531099132291767</c:v>
                </c:pt>
                <c:pt idx="16497">
                  <c:v>-0.74531099132291767</c:v>
                </c:pt>
                <c:pt idx="16498">
                  <c:v>-0.74531099131780176</c:v>
                </c:pt>
                <c:pt idx="16499">
                  <c:v>-0.74531099913182342</c:v>
                </c:pt>
                <c:pt idx="16500">
                  <c:v>-0.74531099131780176</c:v>
                </c:pt>
                <c:pt idx="16501">
                  <c:v>-0.74531099132291767</c:v>
                </c:pt>
                <c:pt idx="16502">
                  <c:v>-0.74531099912670751</c:v>
                </c:pt>
                <c:pt idx="16503">
                  <c:v>-0.74531099132291767</c:v>
                </c:pt>
                <c:pt idx="16504">
                  <c:v>-0.73690356834805482</c:v>
                </c:pt>
                <c:pt idx="16505">
                  <c:v>-0.73690357606375689</c:v>
                </c:pt>
                <c:pt idx="16506">
                  <c:v>-0.73690356834805482</c:v>
                </c:pt>
                <c:pt idx="16507">
                  <c:v>-0.73690356834293891</c:v>
                </c:pt>
                <c:pt idx="16508">
                  <c:v>-0.7369035760688728</c:v>
                </c:pt>
                <c:pt idx="16509">
                  <c:v>-0.73690356834805482</c:v>
                </c:pt>
                <c:pt idx="16510">
                  <c:v>-0.73690356834293891</c:v>
                </c:pt>
                <c:pt idx="16511">
                  <c:v>-0.73690356834805482</c:v>
                </c:pt>
                <c:pt idx="16512">
                  <c:v>-0.73690357606375689</c:v>
                </c:pt>
                <c:pt idx="16513">
                  <c:v>-0.73690356834805482</c:v>
                </c:pt>
                <c:pt idx="16514">
                  <c:v>-0.73690356834805482</c:v>
                </c:pt>
                <c:pt idx="16515">
                  <c:v>-0.73690357606375689</c:v>
                </c:pt>
                <c:pt idx="16516">
                  <c:v>-0.73690356834805482</c:v>
                </c:pt>
                <c:pt idx="16517">
                  <c:v>-0.73690356834293891</c:v>
                </c:pt>
                <c:pt idx="16518">
                  <c:v>-0.7369035760688728</c:v>
                </c:pt>
                <c:pt idx="16519">
                  <c:v>-0.73690356834805482</c:v>
                </c:pt>
                <c:pt idx="16520">
                  <c:v>-0.73690356834293891</c:v>
                </c:pt>
                <c:pt idx="16521">
                  <c:v>-0.7369035760688728</c:v>
                </c:pt>
                <c:pt idx="16522">
                  <c:v>-0.73690356834293891</c:v>
                </c:pt>
                <c:pt idx="16523">
                  <c:v>-0.73690356834805482</c:v>
                </c:pt>
                <c:pt idx="16524">
                  <c:v>-0.7369035760688728</c:v>
                </c:pt>
                <c:pt idx="16525">
                  <c:v>-0.73690356834293891</c:v>
                </c:pt>
                <c:pt idx="16526">
                  <c:v>-0.73690356834805482</c:v>
                </c:pt>
                <c:pt idx="16527">
                  <c:v>-0.73690356834293891</c:v>
                </c:pt>
                <c:pt idx="16528">
                  <c:v>-0.7369035760688728</c:v>
                </c:pt>
                <c:pt idx="16529">
                  <c:v>-0.73690356834805482</c:v>
                </c:pt>
                <c:pt idx="16530">
                  <c:v>-0.73690356834293891</c:v>
                </c:pt>
                <c:pt idx="16531">
                  <c:v>-0.7369035760688728</c:v>
                </c:pt>
                <c:pt idx="16532">
                  <c:v>-0.73690356834293891</c:v>
                </c:pt>
                <c:pt idx="16533">
                  <c:v>-0.73690356834805482</c:v>
                </c:pt>
                <c:pt idx="16534">
                  <c:v>-0.72950037731624429</c:v>
                </c:pt>
                <c:pt idx="16535">
                  <c:v>-0.72950036967299248</c:v>
                </c:pt>
                <c:pt idx="16536">
                  <c:v>-0.72950036967810838</c:v>
                </c:pt>
                <c:pt idx="16537">
                  <c:v>-0.72950037731624429</c:v>
                </c:pt>
                <c:pt idx="16538">
                  <c:v>-0.72950036967299248</c:v>
                </c:pt>
                <c:pt idx="16539">
                  <c:v>-0.72950036967299248</c:v>
                </c:pt>
                <c:pt idx="16540">
                  <c:v>-0.72950037732136019</c:v>
                </c:pt>
                <c:pt idx="16541">
                  <c:v>-0.72950036967299248</c:v>
                </c:pt>
                <c:pt idx="16542">
                  <c:v>-0.72950036967299248</c:v>
                </c:pt>
                <c:pt idx="16543">
                  <c:v>-0.72950036967299248</c:v>
                </c:pt>
                <c:pt idx="16544">
                  <c:v>-0.72950037732136019</c:v>
                </c:pt>
                <c:pt idx="16545">
                  <c:v>-0.72950036967299248</c:v>
                </c:pt>
                <c:pt idx="16546">
                  <c:v>-0.72950036967299248</c:v>
                </c:pt>
                <c:pt idx="16547">
                  <c:v>-0.72950037731624429</c:v>
                </c:pt>
                <c:pt idx="16548">
                  <c:v>-0.72950036967299248</c:v>
                </c:pt>
                <c:pt idx="16549">
                  <c:v>-0.72950036967810838</c:v>
                </c:pt>
                <c:pt idx="16550">
                  <c:v>-0.72950037731624429</c:v>
                </c:pt>
                <c:pt idx="16551">
                  <c:v>-0.72950036967299248</c:v>
                </c:pt>
                <c:pt idx="16552">
                  <c:v>-0.72950036967299248</c:v>
                </c:pt>
                <c:pt idx="16553">
                  <c:v>-0.72950037732136019</c:v>
                </c:pt>
                <c:pt idx="16554">
                  <c:v>-0.72950036967299248</c:v>
                </c:pt>
                <c:pt idx="16555">
                  <c:v>-0.72950036967299248</c:v>
                </c:pt>
                <c:pt idx="16556">
                  <c:v>-0.72950036967299248</c:v>
                </c:pt>
                <c:pt idx="16557">
                  <c:v>-0.72950037732136019</c:v>
                </c:pt>
                <c:pt idx="16558">
                  <c:v>-0.72950036967299248</c:v>
                </c:pt>
                <c:pt idx="16559">
                  <c:v>-0.72950036967299248</c:v>
                </c:pt>
                <c:pt idx="16560">
                  <c:v>-0.72950037731624429</c:v>
                </c:pt>
                <c:pt idx="16561">
                  <c:v>-0.72950036967810838</c:v>
                </c:pt>
                <c:pt idx="16562">
                  <c:v>-0.72950036967299248</c:v>
                </c:pt>
                <c:pt idx="16563">
                  <c:v>-0.72950037731624429</c:v>
                </c:pt>
                <c:pt idx="16564">
                  <c:v>-0.73120415883351075</c:v>
                </c:pt>
                <c:pt idx="16565">
                  <c:v>-0.73120415883351075</c:v>
                </c:pt>
                <c:pt idx="16566">
                  <c:v>-0.73120416649461395</c:v>
                </c:pt>
                <c:pt idx="16567">
                  <c:v>-0.73120415883351075</c:v>
                </c:pt>
                <c:pt idx="16568">
                  <c:v>-0.73120415883351075</c:v>
                </c:pt>
                <c:pt idx="16569">
                  <c:v>-0.73120416649461395</c:v>
                </c:pt>
                <c:pt idx="16570">
                  <c:v>-0.73120415883351075</c:v>
                </c:pt>
                <c:pt idx="16571">
                  <c:v>-0.73120415883862666</c:v>
                </c:pt>
                <c:pt idx="16572">
                  <c:v>-0.73120415883351075</c:v>
                </c:pt>
                <c:pt idx="16573">
                  <c:v>-0.73120416649461395</c:v>
                </c:pt>
                <c:pt idx="16574">
                  <c:v>-0.73120415883351075</c:v>
                </c:pt>
                <c:pt idx="16575">
                  <c:v>-0.73120415883351075</c:v>
                </c:pt>
                <c:pt idx="16576">
                  <c:v>-0.73120416649461395</c:v>
                </c:pt>
                <c:pt idx="16577">
                  <c:v>-0.73120415883351075</c:v>
                </c:pt>
                <c:pt idx="16578">
                  <c:v>-0.73120415883351075</c:v>
                </c:pt>
                <c:pt idx="16579">
                  <c:v>-0.73120416649461395</c:v>
                </c:pt>
                <c:pt idx="16580">
                  <c:v>-0.73120415883351075</c:v>
                </c:pt>
                <c:pt idx="16581">
                  <c:v>-0.73120415883351075</c:v>
                </c:pt>
                <c:pt idx="16582">
                  <c:v>-0.73120416649461395</c:v>
                </c:pt>
                <c:pt idx="16583">
                  <c:v>-0.73120415883351075</c:v>
                </c:pt>
                <c:pt idx="16584">
                  <c:v>-0.73120415883351075</c:v>
                </c:pt>
                <c:pt idx="16585">
                  <c:v>-0.73120416649461395</c:v>
                </c:pt>
                <c:pt idx="16586">
                  <c:v>-0.73120415883862666</c:v>
                </c:pt>
                <c:pt idx="16587">
                  <c:v>-0.73120415883351075</c:v>
                </c:pt>
                <c:pt idx="16588">
                  <c:v>-0.73120415883351075</c:v>
                </c:pt>
                <c:pt idx="16589">
                  <c:v>-0.73120416649461395</c:v>
                </c:pt>
                <c:pt idx="16590">
                  <c:v>-0.73120415883351075</c:v>
                </c:pt>
                <c:pt idx="16591">
                  <c:v>-0.73120415883351075</c:v>
                </c:pt>
                <c:pt idx="16592">
                  <c:v>-0.73120416649461395</c:v>
                </c:pt>
                <c:pt idx="16593">
                  <c:v>-0.73120415883351075</c:v>
                </c:pt>
                <c:pt idx="16594">
                  <c:v>-0.73975661630751099</c:v>
                </c:pt>
                <c:pt idx="16595">
                  <c:v>-0.73975662405822151</c:v>
                </c:pt>
                <c:pt idx="16596">
                  <c:v>-0.73975661630751099</c:v>
                </c:pt>
                <c:pt idx="16597">
                  <c:v>-0.73975661630239509</c:v>
                </c:pt>
                <c:pt idx="16598">
                  <c:v>-0.73975662405822151</c:v>
                </c:pt>
                <c:pt idx="16599">
                  <c:v>-0.73975661630751099</c:v>
                </c:pt>
                <c:pt idx="16600">
                  <c:v>-0.73975661630751099</c:v>
                </c:pt>
                <c:pt idx="16601">
                  <c:v>-0.73975661630751099</c:v>
                </c:pt>
                <c:pt idx="16602">
                  <c:v>-0.73975662405822151</c:v>
                </c:pt>
                <c:pt idx="16603">
                  <c:v>-0.73975661630751099</c:v>
                </c:pt>
                <c:pt idx="16604">
                  <c:v>-0.73975661630751099</c:v>
                </c:pt>
                <c:pt idx="16605">
                  <c:v>-0.7397566240531056</c:v>
                </c:pt>
                <c:pt idx="16606">
                  <c:v>-0.73975661630751099</c:v>
                </c:pt>
                <c:pt idx="16607">
                  <c:v>-0.73975661630751099</c:v>
                </c:pt>
                <c:pt idx="16608">
                  <c:v>-0.73975662405822151</c:v>
                </c:pt>
                <c:pt idx="16609">
                  <c:v>-0.73975661630751099</c:v>
                </c:pt>
                <c:pt idx="16610">
                  <c:v>-0.73975661630751099</c:v>
                </c:pt>
                <c:pt idx="16611">
                  <c:v>-0.73975662405822151</c:v>
                </c:pt>
                <c:pt idx="16612">
                  <c:v>-0.73975661630239509</c:v>
                </c:pt>
                <c:pt idx="16613">
                  <c:v>-0.73975661630751099</c:v>
                </c:pt>
                <c:pt idx="16614">
                  <c:v>-0.73975662405822151</c:v>
                </c:pt>
                <c:pt idx="16615">
                  <c:v>-0.73975661630751099</c:v>
                </c:pt>
                <c:pt idx="16616">
                  <c:v>-0.73975661630751099</c:v>
                </c:pt>
                <c:pt idx="16617">
                  <c:v>-0.73975661630751099</c:v>
                </c:pt>
                <c:pt idx="16618">
                  <c:v>-0.73975662405822151</c:v>
                </c:pt>
                <c:pt idx="16619">
                  <c:v>-0.73975661630751099</c:v>
                </c:pt>
                <c:pt idx="16620">
                  <c:v>-0.73975661630239509</c:v>
                </c:pt>
                <c:pt idx="16621">
                  <c:v>-0.73975662405822151</c:v>
                </c:pt>
                <c:pt idx="16622">
                  <c:v>-0.73975661630751099</c:v>
                </c:pt>
                <c:pt idx="16623">
                  <c:v>-0.73975661630751099</c:v>
                </c:pt>
                <c:pt idx="16624">
                  <c:v>-0.75046223122175726</c:v>
                </c:pt>
                <c:pt idx="16625">
                  <c:v>-0.75046222335888013</c:v>
                </c:pt>
                <c:pt idx="16626">
                  <c:v>-0.75046222336399604</c:v>
                </c:pt>
                <c:pt idx="16627">
                  <c:v>-0.75046223122175726</c:v>
                </c:pt>
                <c:pt idx="16628">
                  <c:v>-0.75046222335888013</c:v>
                </c:pt>
                <c:pt idx="16629">
                  <c:v>-0.75046222335888013</c:v>
                </c:pt>
                <c:pt idx="16630">
                  <c:v>-0.75046223122175726</c:v>
                </c:pt>
                <c:pt idx="16631">
                  <c:v>-0.75046222336399604</c:v>
                </c:pt>
                <c:pt idx="16632">
                  <c:v>-0.75046222335888013</c:v>
                </c:pt>
                <c:pt idx="16633">
                  <c:v>-0.75046222335888013</c:v>
                </c:pt>
                <c:pt idx="16634">
                  <c:v>-0.75046223122175726</c:v>
                </c:pt>
                <c:pt idx="16635">
                  <c:v>-0.75046222335888013</c:v>
                </c:pt>
                <c:pt idx="16636">
                  <c:v>-0.75046222336399604</c:v>
                </c:pt>
                <c:pt idx="16637">
                  <c:v>-0.75046223122175726</c:v>
                </c:pt>
                <c:pt idx="16638">
                  <c:v>-0.75046222335888013</c:v>
                </c:pt>
                <c:pt idx="16639">
                  <c:v>-0.75046222335888013</c:v>
                </c:pt>
                <c:pt idx="16640">
                  <c:v>-0.75046223122175726</c:v>
                </c:pt>
                <c:pt idx="16641">
                  <c:v>-0.75046222336399604</c:v>
                </c:pt>
                <c:pt idx="16642">
                  <c:v>-0.75046222335888013</c:v>
                </c:pt>
                <c:pt idx="16643">
                  <c:v>-0.75046223122175726</c:v>
                </c:pt>
                <c:pt idx="16644">
                  <c:v>-0.75046222335888013</c:v>
                </c:pt>
                <c:pt idx="16645">
                  <c:v>-0.75046222335888013</c:v>
                </c:pt>
                <c:pt idx="16646">
                  <c:v>-0.75046222336399604</c:v>
                </c:pt>
                <c:pt idx="16647">
                  <c:v>-0.75046223122175726</c:v>
                </c:pt>
                <c:pt idx="16648">
                  <c:v>-0.75046222335888013</c:v>
                </c:pt>
                <c:pt idx="16649">
                  <c:v>-0.75046222335888013</c:v>
                </c:pt>
                <c:pt idx="16650">
                  <c:v>-0.75046223122175726</c:v>
                </c:pt>
                <c:pt idx="16651">
                  <c:v>-0.75046222336399604</c:v>
                </c:pt>
                <c:pt idx="16652">
                  <c:v>-0.75046222335888013</c:v>
                </c:pt>
                <c:pt idx="16653">
                  <c:v>-0.75046223122175726</c:v>
                </c:pt>
                <c:pt idx="16654">
                  <c:v>-0.76014242085025174</c:v>
                </c:pt>
                <c:pt idx="16655">
                  <c:v>-0.76014242085025174</c:v>
                </c:pt>
                <c:pt idx="16656">
                  <c:v>-0.76014242880943617</c:v>
                </c:pt>
                <c:pt idx="16657">
                  <c:v>-0.76014242085025174</c:v>
                </c:pt>
                <c:pt idx="16658">
                  <c:v>-0.76014242085025174</c:v>
                </c:pt>
                <c:pt idx="16659">
                  <c:v>-0.76014242881455207</c:v>
                </c:pt>
                <c:pt idx="16660">
                  <c:v>-0.76014242085025174</c:v>
                </c:pt>
                <c:pt idx="16661">
                  <c:v>-0.76014242084513584</c:v>
                </c:pt>
                <c:pt idx="16662">
                  <c:v>-0.76014242085025174</c:v>
                </c:pt>
                <c:pt idx="16663">
                  <c:v>-0.76014242881455207</c:v>
                </c:pt>
                <c:pt idx="16664">
                  <c:v>-0.76014242085025174</c:v>
                </c:pt>
                <c:pt idx="16665">
                  <c:v>-0.76014242085025174</c:v>
                </c:pt>
                <c:pt idx="16666">
                  <c:v>-0.76014242880943617</c:v>
                </c:pt>
                <c:pt idx="16667">
                  <c:v>-0.76014242085025174</c:v>
                </c:pt>
                <c:pt idx="16668">
                  <c:v>-0.76014242085025174</c:v>
                </c:pt>
                <c:pt idx="16669">
                  <c:v>-0.76014242881455207</c:v>
                </c:pt>
                <c:pt idx="16670">
                  <c:v>-0.76014242085025174</c:v>
                </c:pt>
                <c:pt idx="16671">
                  <c:v>-0.76014242084513584</c:v>
                </c:pt>
                <c:pt idx="16672">
                  <c:v>-0.76014242881455207</c:v>
                </c:pt>
                <c:pt idx="16673">
                  <c:v>-0.76014242085025174</c:v>
                </c:pt>
                <c:pt idx="16674">
                  <c:v>-0.76014242085025174</c:v>
                </c:pt>
                <c:pt idx="16675">
                  <c:v>-0.76014242881455207</c:v>
                </c:pt>
                <c:pt idx="16676">
                  <c:v>-0.76014242084513584</c:v>
                </c:pt>
                <c:pt idx="16677">
                  <c:v>-0.76014242085025174</c:v>
                </c:pt>
                <c:pt idx="16678">
                  <c:v>-0.76014242085025174</c:v>
                </c:pt>
                <c:pt idx="16679">
                  <c:v>-0.76014242881455207</c:v>
                </c:pt>
                <c:pt idx="16680">
                  <c:v>-0.76014242085025174</c:v>
                </c:pt>
                <c:pt idx="16681">
                  <c:v>-0.76014242084513584</c:v>
                </c:pt>
                <c:pt idx="16682">
                  <c:v>-0.76014242881455207</c:v>
                </c:pt>
                <c:pt idx="16683">
                  <c:v>-0.76014242085025174</c:v>
                </c:pt>
                <c:pt idx="16684">
                  <c:v>-0.76992021676344935</c:v>
                </c:pt>
                <c:pt idx="16685">
                  <c:v>-0.76992022482507938</c:v>
                </c:pt>
                <c:pt idx="16686">
                  <c:v>-0.76992021676344935</c:v>
                </c:pt>
                <c:pt idx="16687">
                  <c:v>-0.76992021676344935</c:v>
                </c:pt>
                <c:pt idx="16688">
                  <c:v>-0.76992022483019529</c:v>
                </c:pt>
                <c:pt idx="16689">
                  <c:v>-0.76992021675833344</c:v>
                </c:pt>
                <c:pt idx="16690">
                  <c:v>-0.76992021676344935</c:v>
                </c:pt>
                <c:pt idx="16691">
                  <c:v>-0.76992021676344935</c:v>
                </c:pt>
                <c:pt idx="16692">
                  <c:v>-0.76992022483019529</c:v>
                </c:pt>
                <c:pt idx="16693">
                  <c:v>-0.76992021675833344</c:v>
                </c:pt>
                <c:pt idx="16694">
                  <c:v>-0.76992021676344935</c:v>
                </c:pt>
                <c:pt idx="16695">
                  <c:v>-0.76992022483019529</c:v>
                </c:pt>
                <c:pt idx="16696">
                  <c:v>-0.76992021676344935</c:v>
                </c:pt>
                <c:pt idx="16697">
                  <c:v>-0.76992021675833344</c:v>
                </c:pt>
                <c:pt idx="16698">
                  <c:v>-0.76992022483019529</c:v>
                </c:pt>
                <c:pt idx="16699">
                  <c:v>-0.76992021676344935</c:v>
                </c:pt>
                <c:pt idx="16700">
                  <c:v>-0.76992021675833344</c:v>
                </c:pt>
                <c:pt idx="16701">
                  <c:v>-0.76992022483019529</c:v>
                </c:pt>
                <c:pt idx="16702">
                  <c:v>-0.76992021676344935</c:v>
                </c:pt>
                <c:pt idx="16703">
                  <c:v>-0.76992021676344935</c:v>
                </c:pt>
                <c:pt idx="16704">
                  <c:v>-0.76992022482507938</c:v>
                </c:pt>
                <c:pt idx="16705">
                  <c:v>-0.76992021676344935</c:v>
                </c:pt>
                <c:pt idx="16706">
                  <c:v>-0.76992021676344935</c:v>
                </c:pt>
                <c:pt idx="16707">
                  <c:v>-0.76992021676344935</c:v>
                </c:pt>
                <c:pt idx="16708">
                  <c:v>-0.76992022482507938</c:v>
                </c:pt>
                <c:pt idx="16709">
                  <c:v>-0.76992021676344935</c:v>
                </c:pt>
                <c:pt idx="16710">
                  <c:v>-0.76992021676344935</c:v>
                </c:pt>
                <c:pt idx="16711">
                  <c:v>-0.76992022483019529</c:v>
                </c:pt>
                <c:pt idx="16712">
                  <c:v>-0.76992021675833344</c:v>
                </c:pt>
                <c:pt idx="16713">
                  <c:v>-0.76992021676344935</c:v>
                </c:pt>
                <c:pt idx="16714">
                  <c:v>-0.7759665455301461</c:v>
                </c:pt>
                <c:pt idx="16715">
                  <c:v>-0.77596653740516641</c:v>
                </c:pt>
                <c:pt idx="16716">
                  <c:v>-0.7759665374000505</c:v>
                </c:pt>
                <c:pt idx="16717">
                  <c:v>-0.77596654553526201</c:v>
                </c:pt>
                <c:pt idx="16718">
                  <c:v>-0.7759665374000505</c:v>
                </c:pt>
                <c:pt idx="16719">
                  <c:v>-0.77596653740516641</c:v>
                </c:pt>
                <c:pt idx="16720">
                  <c:v>-0.7759665455301461</c:v>
                </c:pt>
                <c:pt idx="16721">
                  <c:v>-0.7759665374000505</c:v>
                </c:pt>
                <c:pt idx="16722">
                  <c:v>-0.77596653740516641</c:v>
                </c:pt>
                <c:pt idx="16723">
                  <c:v>-0.7759665374000505</c:v>
                </c:pt>
                <c:pt idx="16724">
                  <c:v>-0.77596654553526201</c:v>
                </c:pt>
                <c:pt idx="16725">
                  <c:v>-0.7759665374000505</c:v>
                </c:pt>
                <c:pt idx="16726">
                  <c:v>-0.77596653740516641</c:v>
                </c:pt>
                <c:pt idx="16727">
                  <c:v>-0.7759665455301461</c:v>
                </c:pt>
                <c:pt idx="16728">
                  <c:v>-0.77596653740516641</c:v>
                </c:pt>
                <c:pt idx="16729">
                  <c:v>-0.7759665374000505</c:v>
                </c:pt>
                <c:pt idx="16730">
                  <c:v>-0.7759665455301461</c:v>
                </c:pt>
                <c:pt idx="16731">
                  <c:v>-0.77596653740516641</c:v>
                </c:pt>
                <c:pt idx="16732">
                  <c:v>-0.7759665374000505</c:v>
                </c:pt>
                <c:pt idx="16733">
                  <c:v>-0.77596654553526201</c:v>
                </c:pt>
                <c:pt idx="16734">
                  <c:v>-0.7759665374000505</c:v>
                </c:pt>
                <c:pt idx="16735">
                  <c:v>-0.77596653740516641</c:v>
                </c:pt>
                <c:pt idx="16736">
                  <c:v>-0.7759665374000505</c:v>
                </c:pt>
                <c:pt idx="16737">
                  <c:v>-0.7759665455301461</c:v>
                </c:pt>
                <c:pt idx="16738">
                  <c:v>-0.77596653740516641</c:v>
                </c:pt>
                <c:pt idx="16739">
                  <c:v>-0.7759665374000505</c:v>
                </c:pt>
                <c:pt idx="16740">
                  <c:v>-0.77596654553526201</c:v>
                </c:pt>
                <c:pt idx="16741">
                  <c:v>-0.7759665374000505</c:v>
                </c:pt>
                <c:pt idx="16742">
                  <c:v>-0.77596653740516641</c:v>
                </c:pt>
                <c:pt idx="16743">
                  <c:v>-0.7759665455301461</c:v>
                </c:pt>
                <c:pt idx="16744">
                  <c:v>-0.78063958530975719</c:v>
                </c:pt>
                <c:pt idx="16745">
                  <c:v>-0.7806395853148731</c:v>
                </c:pt>
                <c:pt idx="16746">
                  <c:v>-0.78063959348881395</c:v>
                </c:pt>
                <c:pt idx="16747">
                  <c:v>-0.7806395853148731</c:v>
                </c:pt>
                <c:pt idx="16748">
                  <c:v>-0.78063958530975719</c:v>
                </c:pt>
                <c:pt idx="16749">
                  <c:v>-0.78063959349392986</c:v>
                </c:pt>
                <c:pt idx="16750">
                  <c:v>-0.78063958530975719</c:v>
                </c:pt>
                <c:pt idx="16751">
                  <c:v>-0.7806395853148731</c:v>
                </c:pt>
                <c:pt idx="16752">
                  <c:v>-0.78063958530975719</c:v>
                </c:pt>
                <c:pt idx="16753">
                  <c:v>-0.78063959349392986</c:v>
                </c:pt>
                <c:pt idx="16754">
                  <c:v>-0.78063958530975719</c:v>
                </c:pt>
                <c:pt idx="16755">
                  <c:v>-0.7806395853148731</c:v>
                </c:pt>
                <c:pt idx="16756">
                  <c:v>-0.78063959348881395</c:v>
                </c:pt>
                <c:pt idx="16757">
                  <c:v>-0.7806395853148731</c:v>
                </c:pt>
                <c:pt idx="16758">
                  <c:v>-0.78063958530975719</c:v>
                </c:pt>
                <c:pt idx="16759">
                  <c:v>-0.78063959348881395</c:v>
                </c:pt>
                <c:pt idx="16760">
                  <c:v>-0.7806395853148731</c:v>
                </c:pt>
                <c:pt idx="16761">
                  <c:v>-0.78063958530975719</c:v>
                </c:pt>
                <c:pt idx="16762">
                  <c:v>-0.78063959349392986</c:v>
                </c:pt>
                <c:pt idx="16763">
                  <c:v>-0.78063958530975719</c:v>
                </c:pt>
                <c:pt idx="16764">
                  <c:v>-0.7806395853148731</c:v>
                </c:pt>
                <c:pt idx="16765">
                  <c:v>-0.78063959348881395</c:v>
                </c:pt>
                <c:pt idx="16766">
                  <c:v>-0.7806395853148731</c:v>
                </c:pt>
                <c:pt idx="16767">
                  <c:v>-0.78063958530975719</c:v>
                </c:pt>
                <c:pt idx="16768">
                  <c:v>-0.7806395853148731</c:v>
                </c:pt>
                <c:pt idx="16769">
                  <c:v>-0.78063959348881395</c:v>
                </c:pt>
                <c:pt idx="16770">
                  <c:v>-0.7806395853148731</c:v>
                </c:pt>
                <c:pt idx="16771">
                  <c:v>-0.78063958530975719</c:v>
                </c:pt>
                <c:pt idx="16772">
                  <c:v>-0.78063959349392986</c:v>
                </c:pt>
                <c:pt idx="16773">
                  <c:v>-0.78063958530975719</c:v>
                </c:pt>
                <c:pt idx="16774">
                  <c:v>-0.77835238476985524</c:v>
                </c:pt>
                <c:pt idx="16775">
                  <c:v>-0.77835239291983238</c:v>
                </c:pt>
                <c:pt idx="16776">
                  <c:v>-0.77835238476985524</c:v>
                </c:pt>
                <c:pt idx="16777">
                  <c:v>-0.77835238476473934</c:v>
                </c:pt>
                <c:pt idx="16778">
                  <c:v>-0.77835239292494829</c:v>
                </c:pt>
                <c:pt idx="16779">
                  <c:v>-0.77835238476473934</c:v>
                </c:pt>
                <c:pt idx="16780">
                  <c:v>-0.77835238476985524</c:v>
                </c:pt>
                <c:pt idx="16781">
                  <c:v>-0.77835238476473934</c:v>
                </c:pt>
                <c:pt idx="16782">
                  <c:v>-0.77835239292494829</c:v>
                </c:pt>
                <c:pt idx="16783">
                  <c:v>-0.77835238476473934</c:v>
                </c:pt>
                <c:pt idx="16784">
                  <c:v>-0.77835238476985524</c:v>
                </c:pt>
                <c:pt idx="16785">
                  <c:v>-0.77835239291983238</c:v>
                </c:pt>
                <c:pt idx="16786">
                  <c:v>-0.77835238476985524</c:v>
                </c:pt>
                <c:pt idx="16787">
                  <c:v>-0.77835238476473934</c:v>
                </c:pt>
                <c:pt idx="16788">
                  <c:v>-0.77835239292494829</c:v>
                </c:pt>
                <c:pt idx="16789">
                  <c:v>-0.77835238476985524</c:v>
                </c:pt>
                <c:pt idx="16790">
                  <c:v>-0.77835238476473934</c:v>
                </c:pt>
                <c:pt idx="16791">
                  <c:v>-0.77835239292494829</c:v>
                </c:pt>
                <c:pt idx="16792">
                  <c:v>-0.77835238476473934</c:v>
                </c:pt>
                <c:pt idx="16793">
                  <c:v>-0.77835238476985524</c:v>
                </c:pt>
                <c:pt idx="16794">
                  <c:v>-0.77835239291983238</c:v>
                </c:pt>
                <c:pt idx="16795">
                  <c:v>-0.77835238476985524</c:v>
                </c:pt>
                <c:pt idx="16796">
                  <c:v>-0.77835238476473934</c:v>
                </c:pt>
                <c:pt idx="16797">
                  <c:v>-0.77835238476985524</c:v>
                </c:pt>
                <c:pt idx="16798">
                  <c:v>-0.77835239291983238</c:v>
                </c:pt>
                <c:pt idx="16799">
                  <c:v>-0.77835238476985524</c:v>
                </c:pt>
                <c:pt idx="16800">
                  <c:v>-0.77835238476473934</c:v>
                </c:pt>
                <c:pt idx="16801">
                  <c:v>-0.77835239292494829</c:v>
                </c:pt>
                <c:pt idx="16802">
                  <c:v>-0.77835238476473934</c:v>
                </c:pt>
                <c:pt idx="16803">
                  <c:v>-0.77835238476985524</c:v>
                </c:pt>
                <c:pt idx="16804">
                  <c:v>-0.76829482856823028</c:v>
                </c:pt>
                <c:pt idx="16805">
                  <c:v>-0.76829482051339837</c:v>
                </c:pt>
                <c:pt idx="16806">
                  <c:v>-0.76829482051851428</c:v>
                </c:pt>
                <c:pt idx="16807">
                  <c:v>-0.76829482856311437</c:v>
                </c:pt>
                <c:pt idx="16808">
                  <c:v>-0.76829482051851428</c:v>
                </c:pt>
                <c:pt idx="16809">
                  <c:v>-0.76829482051851428</c:v>
                </c:pt>
                <c:pt idx="16810">
                  <c:v>-0.76829482856311437</c:v>
                </c:pt>
                <c:pt idx="16811">
                  <c:v>-0.76829482051851428</c:v>
                </c:pt>
                <c:pt idx="16812">
                  <c:v>-0.76829482051339837</c:v>
                </c:pt>
                <c:pt idx="16813">
                  <c:v>-0.76829482051851428</c:v>
                </c:pt>
                <c:pt idx="16814">
                  <c:v>-0.76829482856823028</c:v>
                </c:pt>
                <c:pt idx="16815">
                  <c:v>-0.76829482051339837</c:v>
                </c:pt>
                <c:pt idx="16816">
                  <c:v>-0.76829482051851428</c:v>
                </c:pt>
                <c:pt idx="16817">
                  <c:v>-0.76829482856311437</c:v>
                </c:pt>
                <c:pt idx="16818">
                  <c:v>-0.76829482051851428</c:v>
                </c:pt>
                <c:pt idx="16819">
                  <c:v>-0.76829482051851428</c:v>
                </c:pt>
                <c:pt idx="16820">
                  <c:v>-0.76829482856311437</c:v>
                </c:pt>
                <c:pt idx="16821">
                  <c:v>-0.76829482051851428</c:v>
                </c:pt>
                <c:pt idx="16822">
                  <c:v>-0.76829482051339837</c:v>
                </c:pt>
                <c:pt idx="16823">
                  <c:v>-0.76829482856823028</c:v>
                </c:pt>
                <c:pt idx="16824">
                  <c:v>-0.76829482051851428</c:v>
                </c:pt>
                <c:pt idx="16825">
                  <c:v>-0.76829482051339837</c:v>
                </c:pt>
                <c:pt idx="16826">
                  <c:v>-0.76829482051851428</c:v>
                </c:pt>
                <c:pt idx="16827">
                  <c:v>-0.76829482856311437</c:v>
                </c:pt>
                <c:pt idx="16828">
                  <c:v>-0.76829482051851428</c:v>
                </c:pt>
                <c:pt idx="16829">
                  <c:v>-0.76829482051851428</c:v>
                </c:pt>
                <c:pt idx="16830">
                  <c:v>-0.76829482856311437</c:v>
                </c:pt>
                <c:pt idx="16831">
                  <c:v>-0.76829482051851428</c:v>
                </c:pt>
                <c:pt idx="16832">
                  <c:v>-0.76829482051339837</c:v>
                </c:pt>
                <c:pt idx="16833">
                  <c:v>-0.76829482856823028</c:v>
                </c:pt>
                <c:pt idx="16834">
                  <c:v>-0.7530813636035022</c:v>
                </c:pt>
                <c:pt idx="16835">
                  <c:v>-0.7530813636086181</c:v>
                </c:pt>
                <c:pt idx="16836">
                  <c:v>-0.75308137149382104</c:v>
                </c:pt>
                <c:pt idx="16837">
                  <c:v>-0.7530813636035022</c:v>
                </c:pt>
                <c:pt idx="16838">
                  <c:v>-0.7530813636086181</c:v>
                </c:pt>
                <c:pt idx="16839">
                  <c:v>-0.75308137149382104</c:v>
                </c:pt>
                <c:pt idx="16840">
                  <c:v>-0.7530813636086181</c:v>
                </c:pt>
                <c:pt idx="16841">
                  <c:v>-0.7530813636035022</c:v>
                </c:pt>
                <c:pt idx="16842">
                  <c:v>-0.7530813636035022</c:v>
                </c:pt>
                <c:pt idx="16843">
                  <c:v>-0.75308137149893695</c:v>
                </c:pt>
                <c:pt idx="16844">
                  <c:v>-0.7530813636035022</c:v>
                </c:pt>
                <c:pt idx="16845">
                  <c:v>-0.7530813636035022</c:v>
                </c:pt>
                <c:pt idx="16846">
                  <c:v>-0.75308137149893695</c:v>
                </c:pt>
                <c:pt idx="16847">
                  <c:v>-0.7530813636035022</c:v>
                </c:pt>
                <c:pt idx="16848">
                  <c:v>-0.7530813636086181</c:v>
                </c:pt>
                <c:pt idx="16849">
                  <c:v>-0.75308137149382104</c:v>
                </c:pt>
                <c:pt idx="16850">
                  <c:v>-0.7530813636035022</c:v>
                </c:pt>
                <c:pt idx="16851">
                  <c:v>-0.7530813636086181</c:v>
                </c:pt>
                <c:pt idx="16852">
                  <c:v>-0.75308137149382104</c:v>
                </c:pt>
                <c:pt idx="16853">
                  <c:v>-0.7530813636035022</c:v>
                </c:pt>
                <c:pt idx="16854">
                  <c:v>-0.7530813636086181</c:v>
                </c:pt>
                <c:pt idx="16855">
                  <c:v>-0.75308137149382104</c:v>
                </c:pt>
                <c:pt idx="16856">
                  <c:v>-0.7530813636035022</c:v>
                </c:pt>
                <c:pt idx="16857">
                  <c:v>-0.7530813636086181</c:v>
                </c:pt>
                <c:pt idx="16858">
                  <c:v>-0.7530813636035022</c:v>
                </c:pt>
                <c:pt idx="16859">
                  <c:v>-0.75308137149893695</c:v>
                </c:pt>
                <c:pt idx="16860">
                  <c:v>-0.7530813636035022</c:v>
                </c:pt>
                <c:pt idx="16861">
                  <c:v>-0.7530813636035022</c:v>
                </c:pt>
                <c:pt idx="16862">
                  <c:v>-0.75308137149893695</c:v>
                </c:pt>
                <c:pt idx="16863">
                  <c:v>-0.7530813636035022</c:v>
                </c:pt>
                <c:pt idx="16864">
                  <c:v>-0.74174879777360481</c:v>
                </c:pt>
                <c:pt idx="16865">
                  <c:v>-0.74174880554518818</c:v>
                </c:pt>
                <c:pt idx="16866">
                  <c:v>-0.74174879777360481</c:v>
                </c:pt>
                <c:pt idx="16867">
                  <c:v>-0.74174879777360481</c:v>
                </c:pt>
                <c:pt idx="16868">
                  <c:v>-0.74174880554518818</c:v>
                </c:pt>
                <c:pt idx="16869">
                  <c:v>-0.74174879777360481</c:v>
                </c:pt>
                <c:pt idx="16870">
                  <c:v>-0.74174879777360481</c:v>
                </c:pt>
                <c:pt idx="16871">
                  <c:v>-0.74174879777360481</c:v>
                </c:pt>
                <c:pt idx="16872">
                  <c:v>-0.74174880554518818</c:v>
                </c:pt>
                <c:pt idx="16873">
                  <c:v>-0.74174879777360481</c:v>
                </c:pt>
                <c:pt idx="16874">
                  <c:v>-0.74174879777360481</c:v>
                </c:pt>
                <c:pt idx="16875">
                  <c:v>-0.74174880554518818</c:v>
                </c:pt>
                <c:pt idx="16876">
                  <c:v>-0.74174879777360481</c:v>
                </c:pt>
                <c:pt idx="16877">
                  <c:v>-0.74174879777360481</c:v>
                </c:pt>
                <c:pt idx="16878">
                  <c:v>-0.74174880554518818</c:v>
                </c:pt>
                <c:pt idx="16879">
                  <c:v>-0.74174879777872071</c:v>
                </c:pt>
                <c:pt idx="16880">
                  <c:v>-0.74174879777360481</c:v>
                </c:pt>
                <c:pt idx="16881">
                  <c:v>-0.74174880554518818</c:v>
                </c:pt>
                <c:pt idx="16882">
                  <c:v>-0.74174879777360481</c:v>
                </c:pt>
                <c:pt idx="16883">
                  <c:v>-0.74174879777360481</c:v>
                </c:pt>
                <c:pt idx="16884">
                  <c:v>-0.74174880554518818</c:v>
                </c:pt>
                <c:pt idx="16885">
                  <c:v>-0.74174879777360481</c:v>
                </c:pt>
                <c:pt idx="16886">
                  <c:v>-0.74174879777360481</c:v>
                </c:pt>
                <c:pt idx="16887">
                  <c:v>-0.74174879777360481</c:v>
                </c:pt>
                <c:pt idx="16888">
                  <c:v>-0.74174880554518818</c:v>
                </c:pt>
                <c:pt idx="16889">
                  <c:v>-0.74174879777360481</c:v>
                </c:pt>
                <c:pt idx="16890">
                  <c:v>-0.74174879777360481</c:v>
                </c:pt>
                <c:pt idx="16891">
                  <c:v>-0.74174880554518818</c:v>
                </c:pt>
                <c:pt idx="16892">
                  <c:v>-0.74174879777360481</c:v>
                </c:pt>
                <c:pt idx="16893">
                  <c:v>-0.74174879777360481</c:v>
                </c:pt>
                <c:pt idx="16894">
                  <c:v>-0.73472934291788716</c:v>
                </c:pt>
                <c:pt idx="16895">
                  <c:v>-0.73472933521984951</c:v>
                </c:pt>
                <c:pt idx="16896">
                  <c:v>-0.73472933521984951</c:v>
                </c:pt>
                <c:pt idx="16897">
                  <c:v>-0.73472934291788716</c:v>
                </c:pt>
                <c:pt idx="16898">
                  <c:v>-0.7347293352147336</c:v>
                </c:pt>
                <c:pt idx="16899">
                  <c:v>-0.73472933521984951</c:v>
                </c:pt>
                <c:pt idx="16900">
                  <c:v>-0.73472934291788716</c:v>
                </c:pt>
                <c:pt idx="16901">
                  <c:v>-0.73472933521984951</c:v>
                </c:pt>
                <c:pt idx="16902">
                  <c:v>-0.73472933521984951</c:v>
                </c:pt>
                <c:pt idx="16903">
                  <c:v>-0.73472933521984951</c:v>
                </c:pt>
                <c:pt idx="16904">
                  <c:v>-0.73472934291788716</c:v>
                </c:pt>
                <c:pt idx="16905">
                  <c:v>-0.73472933521984951</c:v>
                </c:pt>
                <c:pt idx="16906">
                  <c:v>-0.73472933521984951</c:v>
                </c:pt>
                <c:pt idx="16907">
                  <c:v>-0.73472934291788716</c:v>
                </c:pt>
                <c:pt idx="16908">
                  <c:v>-0.73472933521984951</c:v>
                </c:pt>
                <c:pt idx="16909">
                  <c:v>-0.7347293352147336</c:v>
                </c:pt>
                <c:pt idx="16910">
                  <c:v>-0.73472934291788716</c:v>
                </c:pt>
                <c:pt idx="16911">
                  <c:v>-0.73472933521984951</c:v>
                </c:pt>
                <c:pt idx="16912">
                  <c:v>-0.73472933521984951</c:v>
                </c:pt>
                <c:pt idx="16913">
                  <c:v>-0.73472934291788716</c:v>
                </c:pt>
                <c:pt idx="16914">
                  <c:v>-0.73472933521984951</c:v>
                </c:pt>
                <c:pt idx="16915">
                  <c:v>-0.73472933521984951</c:v>
                </c:pt>
                <c:pt idx="16916">
                  <c:v>-0.73472933521984951</c:v>
                </c:pt>
                <c:pt idx="16917">
                  <c:v>-0.73472934291788716</c:v>
                </c:pt>
                <c:pt idx="16918">
                  <c:v>-0.7347293352147336</c:v>
                </c:pt>
                <c:pt idx="16919">
                  <c:v>-0.73472933521984951</c:v>
                </c:pt>
                <c:pt idx="16920">
                  <c:v>-0.73472934291788716</c:v>
                </c:pt>
                <c:pt idx="16921">
                  <c:v>-0.73472933521984951</c:v>
                </c:pt>
                <c:pt idx="16922">
                  <c:v>-0.73472933521984951</c:v>
                </c:pt>
                <c:pt idx="16923">
                  <c:v>-0.73472934291788716</c:v>
                </c:pt>
                <c:pt idx="16924">
                  <c:v>-0.73156046470099889</c:v>
                </c:pt>
                <c:pt idx="16925">
                  <c:v>-0.73156046470099889</c:v>
                </c:pt>
                <c:pt idx="16926">
                  <c:v>-0.73156047237095112</c:v>
                </c:pt>
                <c:pt idx="16927">
                  <c:v>-0.73156046470099889</c:v>
                </c:pt>
                <c:pt idx="16928">
                  <c:v>-0.73156046470099889</c:v>
                </c:pt>
                <c:pt idx="16929">
                  <c:v>-0.73156047236583521</c:v>
                </c:pt>
                <c:pt idx="16930">
                  <c:v>-0.7315604647061148</c:v>
                </c:pt>
                <c:pt idx="16931">
                  <c:v>-0.73156046470099889</c:v>
                </c:pt>
                <c:pt idx="16932">
                  <c:v>-0.73156046470099889</c:v>
                </c:pt>
                <c:pt idx="16933">
                  <c:v>-0.73156047236583521</c:v>
                </c:pt>
                <c:pt idx="16934">
                  <c:v>-0.7315604647061148</c:v>
                </c:pt>
                <c:pt idx="16935">
                  <c:v>-0.73156046470099889</c:v>
                </c:pt>
                <c:pt idx="16936">
                  <c:v>-0.73156047236583521</c:v>
                </c:pt>
                <c:pt idx="16937">
                  <c:v>-0.73156046470099889</c:v>
                </c:pt>
                <c:pt idx="16938">
                  <c:v>-0.7315604647061148</c:v>
                </c:pt>
                <c:pt idx="16939">
                  <c:v>-0.73156047236583521</c:v>
                </c:pt>
                <c:pt idx="16940">
                  <c:v>-0.73156046470099889</c:v>
                </c:pt>
                <c:pt idx="16941">
                  <c:v>-0.73156046470099889</c:v>
                </c:pt>
                <c:pt idx="16942">
                  <c:v>-0.73156047236583521</c:v>
                </c:pt>
                <c:pt idx="16943">
                  <c:v>-0.7315604647061148</c:v>
                </c:pt>
                <c:pt idx="16944">
                  <c:v>-0.73156046470099889</c:v>
                </c:pt>
                <c:pt idx="16945">
                  <c:v>-0.73156047236583521</c:v>
                </c:pt>
                <c:pt idx="16946">
                  <c:v>-0.73156046470099889</c:v>
                </c:pt>
                <c:pt idx="16947">
                  <c:v>-0.7315604647061148</c:v>
                </c:pt>
                <c:pt idx="16948">
                  <c:v>-0.73156046470099889</c:v>
                </c:pt>
                <c:pt idx="16949">
                  <c:v>-0.73156047236583521</c:v>
                </c:pt>
                <c:pt idx="16950">
                  <c:v>-0.73156046470099889</c:v>
                </c:pt>
                <c:pt idx="16951">
                  <c:v>-0.7315604647061148</c:v>
                </c:pt>
                <c:pt idx="16952">
                  <c:v>-0.73156047236583521</c:v>
                </c:pt>
                <c:pt idx="16953">
                  <c:v>-0.73156046470099889</c:v>
                </c:pt>
                <c:pt idx="16954">
                  <c:v>-0.73010365860471527</c:v>
                </c:pt>
                <c:pt idx="16955">
                  <c:v>-0.73010366625428802</c:v>
                </c:pt>
                <c:pt idx="16956">
                  <c:v>-0.73010365860471527</c:v>
                </c:pt>
                <c:pt idx="16957">
                  <c:v>-0.73010365860471527</c:v>
                </c:pt>
                <c:pt idx="16958">
                  <c:v>-0.73010366625428802</c:v>
                </c:pt>
                <c:pt idx="16959">
                  <c:v>-0.73010365860471527</c:v>
                </c:pt>
                <c:pt idx="16960">
                  <c:v>-0.73010365860471527</c:v>
                </c:pt>
                <c:pt idx="16961">
                  <c:v>-0.73010365860471527</c:v>
                </c:pt>
                <c:pt idx="16962">
                  <c:v>-0.73010366625428802</c:v>
                </c:pt>
                <c:pt idx="16963">
                  <c:v>-0.73010365860471527</c:v>
                </c:pt>
                <c:pt idx="16964">
                  <c:v>-0.73010365860471527</c:v>
                </c:pt>
                <c:pt idx="16965">
                  <c:v>-0.73010366625428802</c:v>
                </c:pt>
                <c:pt idx="16966">
                  <c:v>-0.73010365860471527</c:v>
                </c:pt>
                <c:pt idx="16967">
                  <c:v>-0.73010365860471527</c:v>
                </c:pt>
                <c:pt idx="16968">
                  <c:v>-0.73010366624917211</c:v>
                </c:pt>
                <c:pt idx="16969">
                  <c:v>-0.73010365860471527</c:v>
                </c:pt>
                <c:pt idx="16970">
                  <c:v>-0.73010365860471527</c:v>
                </c:pt>
                <c:pt idx="16971">
                  <c:v>-0.73010366625428802</c:v>
                </c:pt>
                <c:pt idx="16972">
                  <c:v>-0.73010365860471527</c:v>
                </c:pt>
                <c:pt idx="16973">
                  <c:v>-0.73010365860471527</c:v>
                </c:pt>
                <c:pt idx="16974">
                  <c:v>-0.73010366625428802</c:v>
                </c:pt>
                <c:pt idx="16975">
                  <c:v>-0.73010365860471527</c:v>
                </c:pt>
                <c:pt idx="16976">
                  <c:v>-0.73010365860471527</c:v>
                </c:pt>
                <c:pt idx="16977">
                  <c:v>-0.73010365860471527</c:v>
                </c:pt>
                <c:pt idx="16978">
                  <c:v>-0.73010366625428802</c:v>
                </c:pt>
                <c:pt idx="16979">
                  <c:v>-0.73010365860471527</c:v>
                </c:pt>
                <c:pt idx="16980">
                  <c:v>-0.73010365860471527</c:v>
                </c:pt>
                <c:pt idx="16981">
                  <c:v>-0.73010366625428802</c:v>
                </c:pt>
                <c:pt idx="16982">
                  <c:v>-0.73010365860471527</c:v>
                </c:pt>
                <c:pt idx="16983">
                  <c:v>-0.73010365860471527</c:v>
                </c:pt>
                <c:pt idx="16984">
                  <c:v>-0.73064813155410646</c:v>
                </c:pt>
                <c:pt idx="16985">
                  <c:v>-0.73064812390394507</c:v>
                </c:pt>
                <c:pt idx="16986">
                  <c:v>-0.73064812390394507</c:v>
                </c:pt>
                <c:pt idx="16987">
                  <c:v>-0.73064813155410646</c:v>
                </c:pt>
                <c:pt idx="16988">
                  <c:v>-0.73064812389882916</c:v>
                </c:pt>
                <c:pt idx="16989">
                  <c:v>-0.73064812390394507</c:v>
                </c:pt>
                <c:pt idx="16990">
                  <c:v>-0.73064813155922237</c:v>
                </c:pt>
                <c:pt idx="16991">
                  <c:v>-0.73064812389882916</c:v>
                </c:pt>
                <c:pt idx="16992">
                  <c:v>-0.73064812389882916</c:v>
                </c:pt>
                <c:pt idx="16993">
                  <c:v>-0.73064812390394507</c:v>
                </c:pt>
                <c:pt idx="16994">
                  <c:v>-0.73064813155922237</c:v>
                </c:pt>
                <c:pt idx="16995">
                  <c:v>-0.73064812389882916</c:v>
                </c:pt>
                <c:pt idx="16996">
                  <c:v>-0.73064812389882916</c:v>
                </c:pt>
                <c:pt idx="16997">
                  <c:v>-0.73064813155922237</c:v>
                </c:pt>
                <c:pt idx="16998">
                  <c:v>-0.73064812390394507</c:v>
                </c:pt>
                <c:pt idx="16999">
                  <c:v>-0.73064812389882916</c:v>
                </c:pt>
                <c:pt idx="17000">
                  <c:v>-0.73064813155410646</c:v>
                </c:pt>
                <c:pt idx="17001">
                  <c:v>-0.73064812390394507</c:v>
                </c:pt>
                <c:pt idx="17002">
                  <c:v>-0.73064812390394507</c:v>
                </c:pt>
                <c:pt idx="17003">
                  <c:v>-0.73064813155410646</c:v>
                </c:pt>
                <c:pt idx="17004">
                  <c:v>-0.73064812389882916</c:v>
                </c:pt>
                <c:pt idx="17005">
                  <c:v>-0.73064812390394507</c:v>
                </c:pt>
                <c:pt idx="17006">
                  <c:v>-0.73064812390394507</c:v>
                </c:pt>
                <c:pt idx="17007">
                  <c:v>-0.73064813155410646</c:v>
                </c:pt>
                <c:pt idx="17008">
                  <c:v>-0.73064812389882916</c:v>
                </c:pt>
                <c:pt idx="17009">
                  <c:v>-0.73064812390394507</c:v>
                </c:pt>
                <c:pt idx="17010">
                  <c:v>-0.73064813155922237</c:v>
                </c:pt>
                <c:pt idx="17011">
                  <c:v>-0.73064812389882916</c:v>
                </c:pt>
                <c:pt idx="17012">
                  <c:v>-0.73064812389882916</c:v>
                </c:pt>
                <c:pt idx="17013">
                  <c:v>-0.73064813155922237</c:v>
                </c:pt>
                <c:pt idx="17014">
                  <c:v>-0.73477195477751345</c:v>
                </c:pt>
                <c:pt idx="17015">
                  <c:v>-0.73477195477239754</c:v>
                </c:pt>
                <c:pt idx="17016">
                  <c:v>-0.73477196247088183</c:v>
                </c:pt>
                <c:pt idx="17017">
                  <c:v>-0.73477195477751345</c:v>
                </c:pt>
                <c:pt idx="17018">
                  <c:v>-0.73477195477751345</c:v>
                </c:pt>
                <c:pt idx="17019">
                  <c:v>-0.73477196247088183</c:v>
                </c:pt>
                <c:pt idx="17020">
                  <c:v>-0.73477195477239754</c:v>
                </c:pt>
                <c:pt idx="17021">
                  <c:v>-0.73477195477751345</c:v>
                </c:pt>
                <c:pt idx="17022">
                  <c:v>-0.73477195477751345</c:v>
                </c:pt>
                <c:pt idx="17023">
                  <c:v>-0.73477196247088183</c:v>
                </c:pt>
                <c:pt idx="17024">
                  <c:v>-0.73477195477239754</c:v>
                </c:pt>
                <c:pt idx="17025">
                  <c:v>-0.73477195477751345</c:v>
                </c:pt>
                <c:pt idx="17026">
                  <c:v>-0.73477196247599774</c:v>
                </c:pt>
                <c:pt idx="17027">
                  <c:v>-0.73477195477239754</c:v>
                </c:pt>
                <c:pt idx="17028">
                  <c:v>-0.73477195477239754</c:v>
                </c:pt>
                <c:pt idx="17029">
                  <c:v>-0.73477196247599774</c:v>
                </c:pt>
                <c:pt idx="17030">
                  <c:v>-0.73477195477751345</c:v>
                </c:pt>
                <c:pt idx="17031">
                  <c:v>-0.73477195477239754</c:v>
                </c:pt>
                <c:pt idx="17032">
                  <c:v>-0.73477196247088183</c:v>
                </c:pt>
                <c:pt idx="17033">
                  <c:v>-0.73477195477751345</c:v>
                </c:pt>
                <c:pt idx="17034">
                  <c:v>-0.73477195477751345</c:v>
                </c:pt>
                <c:pt idx="17035">
                  <c:v>-0.73477196247088183</c:v>
                </c:pt>
                <c:pt idx="17036">
                  <c:v>-0.73477195477239754</c:v>
                </c:pt>
                <c:pt idx="17037">
                  <c:v>-0.73477195477751345</c:v>
                </c:pt>
                <c:pt idx="17038">
                  <c:v>-0.73477195477751345</c:v>
                </c:pt>
                <c:pt idx="17039">
                  <c:v>-0.73477196247088183</c:v>
                </c:pt>
                <c:pt idx="17040">
                  <c:v>-0.73477195477239754</c:v>
                </c:pt>
                <c:pt idx="17041">
                  <c:v>-0.73477195477751345</c:v>
                </c:pt>
                <c:pt idx="17042">
                  <c:v>-0.73477196247599774</c:v>
                </c:pt>
                <c:pt idx="17043">
                  <c:v>-0.73477195477239754</c:v>
                </c:pt>
                <c:pt idx="17044">
                  <c:v>-0.73595237554215753</c:v>
                </c:pt>
                <c:pt idx="17045">
                  <c:v>-0.73595238325300949</c:v>
                </c:pt>
                <c:pt idx="17046">
                  <c:v>-0.73595237554215753</c:v>
                </c:pt>
                <c:pt idx="17047">
                  <c:v>-0.73595237554727344</c:v>
                </c:pt>
                <c:pt idx="17048">
                  <c:v>-0.73595238325300949</c:v>
                </c:pt>
                <c:pt idx="17049">
                  <c:v>-0.73595237554215753</c:v>
                </c:pt>
                <c:pt idx="17050">
                  <c:v>-0.73595237554215753</c:v>
                </c:pt>
                <c:pt idx="17051">
                  <c:v>-0.73595237554215753</c:v>
                </c:pt>
                <c:pt idx="17052">
                  <c:v>-0.7359523832581254</c:v>
                </c:pt>
                <c:pt idx="17053">
                  <c:v>-0.73595237554215753</c:v>
                </c:pt>
                <c:pt idx="17054">
                  <c:v>-0.73595237554215753</c:v>
                </c:pt>
                <c:pt idx="17055">
                  <c:v>-0.73595238325300949</c:v>
                </c:pt>
                <c:pt idx="17056">
                  <c:v>-0.73595237554215753</c:v>
                </c:pt>
                <c:pt idx="17057">
                  <c:v>-0.73595237554215753</c:v>
                </c:pt>
                <c:pt idx="17058">
                  <c:v>-0.73595238325300949</c:v>
                </c:pt>
                <c:pt idx="17059">
                  <c:v>-0.73595237554727344</c:v>
                </c:pt>
                <c:pt idx="17060">
                  <c:v>-0.73595237554215753</c:v>
                </c:pt>
                <c:pt idx="17061">
                  <c:v>-0.73595238325300949</c:v>
                </c:pt>
                <c:pt idx="17062">
                  <c:v>-0.73595237554215753</c:v>
                </c:pt>
                <c:pt idx="17063">
                  <c:v>-0.73595237554215753</c:v>
                </c:pt>
                <c:pt idx="17064">
                  <c:v>-0.7359523832581254</c:v>
                </c:pt>
                <c:pt idx="17065">
                  <c:v>-0.73595237554215753</c:v>
                </c:pt>
                <c:pt idx="17066">
                  <c:v>-0.73595237554215753</c:v>
                </c:pt>
                <c:pt idx="17067">
                  <c:v>-0.73595237554215753</c:v>
                </c:pt>
                <c:pt idx="17068">
                  <c:v>-0.73595238325300949</c:v>
                </c:pt>
                <c:pt idx="17069">
                  <c:v>-0.73595237554215753</c:v>
                </c:pt>
                <c:pt idx="17070">
                  <c:v>-0.73595237554215753</c:v>
                </c:pt>
                <c:pt idx="17071">
                  <c:v>-0.7359523832581254</c:v>
                </c:pt>
                <c:pt idx="17072">
                  <c:v>-0.73595237554215753</c:v>
                </c:pt>
                <c:pt idx="17073">
                  <c:v>-0.73595237554215753</c:v>
                </c:pt>
                <c:pt idx="17074">
                  <c:v>-0.72684172006924286</c:v>
                </c:pt>
                <c:pt idx="17075">
                  <c:v>-0.72684171245384666</c:v>
                </c:pt>
                <c:pt idx="17076">
                  <c:v>-0.72684171245384666</c:v>
                </c:pt>
                <c:pt idx="17077">
                  <c:v>-0.72684172006924286</c:v>
                </c:pt>
                <c:pt idx="17078">
                  <c:v>-0.72684171245384666</c:v>
                </c:pt>
                <c:pt idx="17079">
                  <c:v>-0.72684171245384666</c:v>
                </c:pt>
                <c:pt idx="17080">
                  <c:v>-0.72684172006924286</c:v>
                </c:pt>
                <c:pt idx="17081">
                  <c:v>-0.72684171245384666</c:v>
                </c:pt>
                <c:pt idx="17082">
                  <c:v>-0.72684171245384666</c:v>
                </c:pt>
                <c:pt idx="17083">
                  <c:v>-0.72684171245384666</c:v>
                </c:pt>
                <c:pt idx="17084">
                  <c:v>-0.72684172006924286</c:v>
                </c:pt>
                <c:pt idx="17085">
                  <c:v>-0.72684171245384666</c:v>
                </c:pt>
                <c:pt idx="17086">
                  <c:v>-0.72684171245384666</c:v>
                </c:pt>
                <c:pt idx="17087">
                  <c:v>-0.72684172006924286</c:v>
                </c:pt>
                <c:pt idx="17088">
                  <c:v>-0.72684171245896256</c:v>
                </c:pt>
                <c:pt idx="17089">
                  <c:v>-0.72684171245384666</c:v>
                </c:pt>
                <c:pt idx="17090">
                  <c:v>-0.72684172006924286</c:v>
                </c:pt>
                <c:pt idx="17091">
                  <c:v>-0.72684171245384666</c:v>
                </c:pt>
                <c:pt idx="17092">
                  <c:v>-0.72684171245384666</c:v>
                </c:pt>
                <c:pt idx="17093">
                  <c:v>-0.72684172006924286</c:v>
                </c:pt>
                <c:pt idx="17094">
                  <c:v>-0.72684171245384666</c:v>
                </c:pt>
                <c:pt idx="17095">
                  <c:v>-0.72684171245384666</c:v>
                </c:pt>
                <c:pt idx="17096">
                  <c:v>-0.72684171245384666</c:v>
                </c:pt>
                <c:pt idx="17097">
                  <c:v>-0.72684172006924286</c:v>
                </c:pt>
                <c:pt idx="17098">
                  <c:v>-0.72684171245384666</c:v>
                </c:pt>
                <c:pt idx="17099">
                  <c:v>-0.72684171245384666</c:v>
                </c:pt>
                <c:pt idx="17100">
                  <c:v>-0.72684172006924286</c:v>
                </c:pt>
                <c:pt idx="17101">
                  <c:v>-0.72684171245384666</c:v>
                </c:pt>
                <c:pt idx="17102">
                  <c:v>-0.72684171245384666</c:v>
                </c:pt>
                <c:pt idx="17103">
                  <c:v>-0.72684172006924286</c:v>
                </c:pt>
                <c:pt idx="17104">
                  <c:v>-0.71319452820560925</c:v>
                </c:pt>
                <c:pt idx="17105">
                  <c:v>-0.71319452820560925</c:v>
                </c:pt>
                <c:pt idx="17106">
                  <c:v>-0.71319453567801872</c:v>
                </c:pt>
                <c:pt idx="17107">
                  <c:v>-0.71319452820560925</c:v>
                </c:pt>
                <c:pt idx="17108">
                  <c:v>-0.71319452820560925</c:v>
                </c:pt>
                <c:pt idx="17109">
                  <c:v>-0.71319453567801872</c:v>
                </c:pt>
                <c:pt idx="17110">
                  <c:v>-0.71319452820560925</c:v>
                </c:pt>
                <c:pt idx="17111">
                  <c:v>-0.71319452820560925</c:v>
                </c:pt>
                <c:pt idx="17112">
                  <c:v>-0.71319452820560925</c:v>
                </c:pt>
                <c:pt idx="17113">
                  <c:v>-0.71319453567801872</c:v>
                </c:pt>
                <c:pt idx="17114">
                  <c:v>-0.71319452820560925</c:v>
                </c:pt>
                <c:pt idx="17115">
                  <c:v>-0.71319452820560925</c:v>
                </c:pt>
                <c:pt idx="17116">
                  <c:v>-0.71319453567801872</c:v>
                </c:pt>
                <c:pt idx="17117">
                  <c:v>-0.71319452820560925</c:v>
                </c:pt>
                <c:pt idx="17118">
                  <c:v>-0.71319452820560925</c:v>
                </c:pt>
                <c:pt idx="17119">
                  <c:v>-0.71319453567801872</c:v>
                </c:pt>
                <c:pt idx="17120">
                  <c:v>-0.71319452820560925</c:v>
                </c:pt>
                <c:pt idx="17121">
                  <c:v>-0.71319452820560925</c:v>
                </c:pt>
                <c:pt idx="17122">
                  <c:v>-0.71319453567801872</c:v>
                </c:pt>
                <c:pt idx="17123">
                  <c:v>-0.71319452820560925</c:v>
                </c:pt>
                <c:pt idx="17124">
                  <c:v>-0.71319452820560925</c:v>
                </c:pt>
                <c:pt idx="17125">
                  <c:v>-0.71319453567801872</c:v>
                </c:pt>
                <c:pt idx="17126">
                  <c:v>-0.71319452820560925</c:v>
                </c:pt>
                <c:pt idx="17127">
                  <c:v>-0.71319452820560925</c:v>
                </c:pt>
                <c:pt idx="17128">
                  <c:v>-0.71319452820560925</c:v>
                </c:pt>
                <c:pt idx="17129">
                  <c:v>-0.71319453567801872</c:v>
                </c:pt>
                <c:pt idx="17130">
                  <c:v>-0.71319452820560925</c:v>
                </c:pt>
                <c:pt idx="17131">
                  <c:v>-0.71319452820560925</c:v>
                </c:pt>
                <c:pt idx="17132">
                  <c:v>-0.71319453567801872</c:v>
                </c:pt>
                <c:pt idx="17133">
                  <c:v>-0.71319452820560925</c:v>
                </c:pt>
                <c:pt idx="17134">
                  <c:v>-0.69592188814755529</c:v>
                </c:pt>
                <c:pt idx="17135">
                  <c:v>-0.69592189543899274</c:v>
                </c:pt>
                <c:pt idx="17136">
                  <c:v>-0.69592188814243938</c:v>
                </c:pt>
                <c:pt idx="17137">
                  <c:v>-0.69592188814755529</c:v>
                </c:pt>
                <c:pt idx="17138">
                  <c:v>-0.69592189543899274</c:v>
                </c:pt>
                <c:pt idx="17139">
                  <c:v>-0.69592188814755529</c:v>
                </c:pt>
                <c:pt idx="17140">
                  <c:v>-0.69592188814755529</c:v>
                </c:pt>
                <c:pt idx="17141">
                  <c:v>-0.69592188814243938</c:v>
                </c:pt>
                <c:pt idx="17142">
                  <c:v>-0.69592189543899274</c:v>
                </c:pt>
                <c:pt idx="17143">
                  <c:v>-0.69592188814755529</c:v>
                </c:pt>
                <c:pt idx="17144">
                  <c:v>-0.69592188814755529</c:v>
                </c:pt>
                <c:pt idx="17145">
                  <c:v>-0.69592189543899274</c:v>
                </c:pt>
                <c:pt idx="17146">
                  <c:v>-0.69592188814243938</c:v>
                </c:pt>
                <c:pt idx="17147">
                  <c:v>-0.69592188814755529</c:v>
                </c:pt>
                <c:pt idx="17148">
                  <c:v>-0.69592189543899274</c:v>
                </c:pt>
                <c:pt idx="17149">
                  <c:v>-0.69592188814755529</c:v>
                </c:pt>
                <c:pt idx="17150">
                  <c:v>-0.69592188814755529</c:v>
                </c:pt>
                <c:pt idx="17151">
                  <c:v>-0.69592189543387684</c:v>
                </c:pt>
                <c:pt idx="17152">
                  <c:v>-0.69592188814755529</c:v>
                </c:pt>
                <c:pt idx="17153">
                  <c:v>-0.69592188814755529</c:v>
                </c:pt>
                <c:pt idx="17154">
                  <c:v>-0.69592189543899274</c:v>
                </c:pt>
                <c:pt idx="17155">
                  <c:v>-0.69592188814755529</c:v>
                </c:pt>
                <c:pt idx="17156">
                  <c:v>-0.69592188814243938</c:v>
                </c:pt>
                <c:pt idx="17157">
                  <c:v>-0.69592188814755529</c:v>
                </c:pt>
                <c:pt idx="17158">
                  <c:v>-0.69592189543899274</c:v>
                </c:pt>
                <c:pt idx="17159">
                  <c:v>-0.69592188814755529</c:v>
                </c:pt>
                <c:pt idx="17160">
                  <c:v>-0.69592188814755529</c:v>
                </c:pt>
                <c:pt idx="17161">
                  <c:v>-0.69592189543387684</c:v>
                </c:pt>
                <c:pt idx="17162">
                  <c:v>-0.69592188814755529</c:v>
                </c:pt>
                <c:pt idx="17163">
                  <c:v>-0.69592188814755529</c:v>
                </c:pt>
                <c:pt idx="17164">
                  <c:v>-0.67652685752095032</c:v>
                </c:pt>
                <c:pt idx="17165">
                  <c:v>-0.676526850437838</c:v>
                </c:pt>
                <c:pt idx="17166">
                  <c:v>-0.67652685043272209</c:v>
                </c:pt>
                <c:pt idx="17167">
                  <c:v>-0.67652685752606623</c:v>
                </c:pt>
                <c:pt idx="17168">
                  <c:v>-0.67652685043272209</c:v>
                </c:pt>
                <c:pt idx="17169">
                  <c:v>-0.676526850437838</c:v>
                </c:pt>
                <c:pt idx="17170">
                  <c:v>-0.67652685752095032</c:v>
                </c:pt>
                <c:pt idx="17171">
                  <c:v>-0.676526850437838</c:v>
                </c:pt>
                <c:pt idx="17172">
                  <c:v>-0.67652685043272209</c:v>
                </c:pt>
                <c:pt idx="17173">
                  <c:v>-0.676526850437838</c:v>
                </c:pt>
                <c:pt idx="17174">
                  <c:v>-0.67652685752095032</c:v>
                </c:pt>
                <c:pt idx="17175">
                  <c:v>-0.676526850437838</c:v>
                </c:pt>
                <c:pt idx="17176">
                  <c:v>-0.67652685043272209</c:v>
                </c:pt>
                <c:pt idx="17177">
                  <c:v>-0.67652685752606623</c:v>
                </c:pt>
                <c:pt idx="17178">
                  <c:v>-0.67652685043272209</c:v>
                </c:pt>
                <c:pt idx="17179">
                  <c:v>-0.67652685043272209</c:v>
                </c:pt>
                <c:pt idx="17180">
                  <c:v>-0.67652685752606623</c:v>
                </c:pt>
                <c:pt idx="17181">
                  <c:v>-0.67652685043272209</c:v>
                </c:pt>
                <c:pt idx="17182">
                  <c:v>-0.676526850437838</c:v>
                </c:pt>
                <c:pt idx="17183">
                  <c:v>-0.67652685752095032</c:v>
                </c:pt>
                <c:pt idx="17184">
                  <c:v>-0.676526850437838</c:v>
                </c:pt>
                <c:pt idx="17185">
                  <c:v>-0.67652685043272209</c:v>
                </c:pt>
                <c:pt idx="17186">
                  <c:v>-0.676526850437838</c:v>
                </c:pt>
                <c:pt idx="17187">
                  <c:v>-0.67652685752095032</c:v>
                </c:pt>
                <c:pt idx="17188">
                  <c:v>-0.676526850437838</c:v>
                </c:pt>
                <c:pt idx="17189">
                  <c:v>-0.67652685043272209</c:v>
                </c:pt>
                <c:pt idx="17190">
                  <c:v>-0.67652685752606623</c:v>
                </c:pt>
                <c:pt idx="17191">
                  <c:v>-0.67652685043272209</c:v>
                </c:pt>
                <c:pt idx="17192">
                  <c:v>-0.676526850437838</c:v>
                </c:pt>
                <c:pt idx="17193">
                  <c:v>-0.67652685752095032</c:v>
                </c:pt>
                <c:pt idx="17194">
                  <c:v>-0.66063334216134095</c:v>
                </c:pt>
                <c:pt idx="17195">
                  <c:v>-0.66063334215622505</c:v>
                </c:pt>
                <c:pt idx="17196">
                  <c:v>-0.66063334908304683</c:v>
                </c:pt>
                <c:pt idx="17197">
                  <c:v>-0.66063334215622505</c:v>
                </c:pt>
                <c:pt idx="17198">
                  <c:v>-0.66063334216134095</c:v>
                </c:pt>
                <c:pt idx="17199">
                  <c:v>-0.66063334907793092</c:v>
                </c:pt>
                <c:pt idx="17200">
                  <c:v>-0.66063334216134095</c:v>
                </c:pt>
                <c:pt idx="17201">
                  <c:v>-0.66063334215622505</c:v>
                </c:pt>
                <c:pt idx="17202">
                  <c:v>-0.66063334216134095</c:v>
                </c:pt>
                <c:pt idx="17203">
                  <c:v>-0.66063334907793092</c:v>
                </c:pt>
                <c:pt idx="17204">
                  <c:v>-0.66063334216134095</c:v>
                </c:pt>
                <c:pt idx="17205">
                  <c:v>-0.66063334215622505</c:v>
                </c:pt>
                <c:pt idx="17206">
                  <c:v>-0.66063334908304683</c:v>
                </c:pt>
                <c:pt idx="17207">
                  <c:v>-0.66063334215622505</c:v>
                </c:pt>
                <c:pt idx="17208">
                  <c:v>-0.66063334216134095</c:v>
                </c:pt>
                <c:pt idx="17209">
                  <c:v>-0.66063334908304683</c:v>
                </c:pt>
                <c:pt idx="17210">
                  <c:v>-0.66063334215622505</c:v>
                </c:pt>
                <c:pt idx="17211">
                  <c:v>-0.66063334216134095</c:v>
                </c:pt>
                <c:pt idx="17212">
                  <c:v>-0.66063334907793092</c:v>
                </c:pt>
                <c:pt idx="17213">
                  <c:v>-0.66063334216134095</c:v>
                </c:pt>
                <c:pt idx="17214">
                  <c:v>-0.66063334215622505</c:v>
                </c:pt>
                <c:pt idx="17215">
                  <c:v>-0.66063334908304683</c:v>
                </c:pt>
                <c:pt idx="17216">
                  <c:v>-0.66063334215622505</c:v>
                </c:pt>
                <c:pt idx="17217">
                  <c:v>-0.66063334216134095</c:v>
                </c:pt>
                <c:pt idx="17218">
                  <c:v>-0.66063334215622505</c:v>
                </c:pt>
                <c:pt idx="17219">
                  <c:v>-0.66063334908304683</c:v>
                </c:pt>
                <c:pt idx="17220">
                  <c:v>-0.66063334215622505</c:v>
                </c:pt>
                <c:pt idx="17221">
                  <c:v>-0.66063334216134095</c:v>
                </c:pt>
                <c:pt idx="17222">
                  <c:v>-0.66063334907793092</c:v>
                </c:pt>
                <c:pt idx="17223">
                  <c:v>-0.66063334216134095</c:v>
                </c:pt>
                <c:pt idx="17224">
                  <c:v>-0.64669800963120849</c:v>
                </c:pt>
                <c:pt idx="17225">
                  <c:v>-0.64669801641202451</c:v>
                </c:pt>
                <c:pt idx="17226">
                  <c:v>-0.64669800963120849</c:v>
                </c:pt>
                <c:pt idx="17227">
                  <c:v>-0.64669800963120849</c:v>
                </c:pt>
                <c:pt idx="17228">
                  <c:v>-0.64669801641202451</c:v>
                </c:pt>
                <c:pt idx="17229">
                  <c:v>-0.64669800963120849</c:v>
                </c:pt>
                <c:pt idx="17230">
                  <c:v>-0.64669800963120849</c:v>
                </c:pt>
                <c:pt idx="17231">
                  <c:v>-0.64669800963120849</c:v>
                </c:pt>
                <c:pt idx="17232">
                  <c:v>-0.64669801641202451</c:v>
                </c:pt>
                <c:pt idx="17233">
                  <c:v>-0.64669800963120849</c:v>
                </c:pt>
                <c:pt idx="17234">
                  <c:v>-0.64669800963120849</c:v>
                </c:pt>
                <c:pt idx="17235">
                  <c:v>-0.64669801641202451</c:v>
                </c:pt>
                <c:pt idx="17236">
                  <c:v>-0.64669800963120849</c:v>
                </c:pt>
                <c:pt idx="17237">
                  <c:v>-0.64669800963120849</c:v>
                </c:pt>
                <c:pt idx="17238">
                  <c:v>-0.6466980164069086</c:v>
                </c:pt>
                <c:pt idx="17239">
                  <c:v>-0.6466980096363244</c:v>
                </c:pt>
                <c:pt idx="17240">
                  <c:v>-0.64669800963120849</c:v>
                </c:pt>
                <c:pt idx="17241">
                  <c:v>-0.6466980164069086</c:v>
                </c:pt>
                <c:pt idx="17242">
                  <c:v>-0.6466980096363244</c:v>
                </c:pt>
                <c:pt idx="17243">
                  <c:v>-0.64669800963120849</c:v>
                </c:pt>
                <c:pt idx="17244">
                  <c:v>-0.6466980164069086</c:v>
                </c:pt>
                <c:pt idx="17245">
                  <c:v>-0.6466980096363244</c:v>
                </c:pt>
                <c:pt idx="17246">
                  <c:v>-0.64669800963120849</c:v>
                </c:pt>
                <c:pt idx="17247">
                  <c:v>-0.64669800963120849</c:v>
                </c:pt>
                <c:pt idx="17248">
                  <c:v>-0.64669801641202451</c:v>
                </c:pt>
                <c:pt idx="17249">
                  <c:v>-0.64669800963120849</c:v>
                </c:pt>
                <c:pt idx="17250">
                  <c:v>-0.64669800963120849</c:v>
                </c:pt>
                <c:pt idx="17251">
                  <c:v>-0.6466980164069086</c:v>
                </c:pt>
                <c:pt idx="17252">
                  <c:v>-0.6466980096363244</c:v>
                </c:pt>
                <c:pt idx="17253">
                  <c:v>-0.64669800963120849</c:v>
                </c:pt>
                <c:pt idx="17254">
                  <c:v>-0.63421226520345819</c:v>
                </c:pt>
                <c:pt idx="17255">
                  <c:v>-0.63421225855346008</c:v>
                </c:pt>
                <c:pt idx="17256">
                  <c:v>-0.63421225855857599</c:v>
                </c:pt>
                <c:pt idx="17257">
                  <c:v>-0.63421226520345819</c:v>
                </c:pt>
                <c:pt idx="17258">
                  <c:v>-0.63421225855857599</c:v>
                </c:pt>
                <c:pt idx="17259">
                  <c:v>-0.63421225855346008</c:v>
                </c:pt>
                <c:pt idx="17260">
                  <c:v>-0.63421226520345819</c:v>
                </c:pt>
                <c:pt idx="17261">
                  <c:v>-0.63421225855857599</c:v>
                </c:pt>
                <c:pt idx="17262">
                  <c:v>-0.63421225855857599</c:v>
                </c:pt>
                <c:pt idx="17263">
                  <c:v>-0.63421225855346008</c:v>
                </c:pt>
                <c:pt idx="17264">
                  <c:v>-0.63421226520345819</c:v>
                </c:pt>
                <c:pt idx="17265">
                  <c:v>-0.63421225855857599</c:v>
                </c:pt>
                <c:pt idx="17266">
                  <c:v>-0.63421225855857599</c:v>
                </c:pt>
                <c:pt idx="17267">
                  <c:v>-0.63421226519834228</c:v>
                </c:pt>
                <c:pt idx="17268">
                  <c:v>-0.63421225855857599</c:v>
                </c:pt>
                <c:pt idx="17269">
                  <c:v>-0.63421225855857599</c:v>
                </c:pt>
                <c:pt idx="17270">
                  <c:v>-0.63421226519834228</c:v>
                </c:pt>
                <c:pt idx="17271">
                  <c:v>-0.63421225855857599</c:v>
                </c:pt>
                <c:pt idx="17272">
                  <c:v>-0.63421225855857599</c:v>
                </c:pt>
                <c:pt idx="17273">
                  <c:v>-0.63421226520345819</c:v>
                </c:pt>
                <c:pt idx="17274">
                  <c:v>-0.63421225855346008</c:v>
                </c:pt>
                <c:pt idx="17275">
                  <c:v>-0.63421225855857599</c:v>
                </c:pt>
                <c:pt idx="17276">
                  <c:v>-0.63421225855857599</c:v>
                </c:pt>
                <c:pt idx="17277">
                  <c:v>-0.63421226520345819</c:v>
                </c:pt>
                <c:pt idx="17278">
                  <c:v>-0.63421225855346008</c:v>
                </c:pt>
                <c:pt idx="17279">
                  <c:v>-0.63421225855857599</c:v>
                </c:pt>
                <c:pt idx="17280">
                  <c:v>-0.63421226520345819</c:v>
                </c:pt>
                <c:pt idx="17281">
                  <c:v>-0.63421225855857599</c:v>
                </c:pt>
                <c:pt idx="17282">
                  <c:v>-0.63421225855346008</c:v>
                </c:pt>
                <c:pt idx="17283">
                  <c:v>-0.63421226520345819</c:v>
                </c:pt>
                <c:pt idx="17284">
                  <c:v>-0.61642671788613523</c:v>
                </c:pt>
                <c:pt idx="17285">
                  <c:v>-0.61642671788613523</c:v>
                </c:pt>
                <c:pt idx="17286">
                  <c:v>-0.61642672434978751</c:v>
                </c:pt>
                <c:pt idx="17287">
                  <c:v>-0.61642671788613523</c:v>
                </c:pt>
                <c:pt idx="17288">
                  <c:v>-0.61642671788613523</c:v>
                </c:pt>
                <c:pt idx="17289">
                  <c:v>-0.61642672434467161</c:v>
                </c:pt>
                <c:pt idx="17290">
                  <c:v>-0.61642671788613523</c:v>
                </c:pt>
                <c:pt idx="17291">
                  <c:v>-0.61642671788613523</c:v>
                </c:pt>
                <c:pt idx="17292">
                  <c:v>-0.61642671788613523</c:v>
                </c:pt>
                <c:pt idx="17293">
                  <c:v>-0.61642672434978751</c:v>
                </c:pt>
                <c:pt idx="17294">
                  <c:v>-0.61642671788613523</c:v>
                </c:pt>
                <c:pt idx="17295">
                  <c:v>-0.61642671788613523</c:v>
                </c:pt>
                <c:pt idx="17296">
                  <c:v>-0.61642672434467161</c:v>
                </c:pt>
                <c:pt idx="17297">
                  <c:v>-0.61642671788613523</c:v>
                </c:pt>
                <c:pt idx="17298">
                  <c:v>-0.61642671789125114</c:v>
                </c:pt>
                <c:pt idx="17299">
                  <c:v>-0.61642672434467161</c:v>
                </c:pt>
                <c:pt idx="17300">
                  <c:v>-0.61642671788613523</c:v>
                </c:pt>
                <c:pt idx="17301">
                  <c:v>-0.61642671788613523</c:v>
                </c:pt>
                <c:pt idx="17302">
                  <c:v>-0.61642672434467161</c:v>
                </c:pt>
                <c:pt idx="17303">
                  <c:v>-0.61642671788613523</c:v>
                </c:pt>
                <c:pt idx="17304">
                  <c:v>-0.61642671788613523</c:v>
                </c:pt>
                <c:pt idx="17305">
                  <c:v>-0.61642672434978751</c:v>
                </c:pt>
                <c:pt idx="17306">
                  <c:v>-0.61642671788613523</c:v>
                </c:pt>
                <c:pt idx="17307">
                  <c:v>-0.61642671788613523</c:v>
                </c:pt>
                <c:pt idx="17308">
                  <c:v>-0.61642671788613523</c:v>
                </c:pt>
                <c:pt idx="17309">
                  <c:v>-0.61642672434467161</c:v>
                </c:pt>
                <c:pt idx="17310">
                  <c:v>-0.61642671789125114</c:v>
                </c:pt>
                <c:pt idx="17311">
                  <c:v>-0.61642671788613523</c:v>
                </c:pt>
                <c:pt idx="17312">
                  <c:v>-0.61642672434467161</c:v>
                </c:pt>
                <c:pt idx="17313">
                  <c:v>-0.61642671788613523</c:v>
                </c:pt>
                <c:pt idx="17314">
                  <c:v>-0.59502543123806284</c:v>
                </c:pt>
                <c:pt idx="17315">
                  <c:v>-0.59502543747748571</c:v>
                </c:pt>
                <c:pt idx="17316">
                  <c:v>-0.59502543123806284</c:v>
                </c:pt>
                <c:pt idx="17317">
                  <c:v>-0.59502543123806284</c:v>
                </c:pt>
                <c:pt idx="17318">
                  <c:v>-0.5950254374723698</c:v>
                </c:pt>
                <c:pt idx="17319">
                  <c:v>-0.59502543124317875</c:v>
                </c:pt>
                <c:pt idx="17320">
                  <c:v>-0.59502543123806284</c:v>
                </c:pt>
                <c:pt idx="17321">
                  <c:v>-0.59502543123806284</c:v>
                </c:pt>
                <c:pt idx="17322">
                  <c:v>-0.5950254374723698</c:v>
                </c:pt>
                <c:pt idx="17323">
                  <c:v>-0.59502543124317875</c:v>
                </c:pt>
                <c:pt idx="17324">
                  <c:v>-0.59502543123806284</c:v>
                </c:pt>
                <c:pt idx="17325">
                  <c:v>-0.5950254374723698</c:v>
                </c:pt>
                <c:pt idx="17326">
                  <c:v>-0.59502543123806284</c:v>
                </c:pt>
                <c:pt idx="17327">
                  <c:v>-0.59502543124317875</c:v>
                </c:pt>
                <c:pt idx="17328">
                  <c:v>-0.5950254374723698</c:v>
                </c:pt>
                <c:pt idx="17329">
                  <c:v>-0.59502543123806284</c:v>
                </c:pt>
                <c:pt idx="17330">
                  <c:v>-0.59502543124317875</c:v>
                </c:pt>
                <c:pt idx="17331">
                  <c:v>-0.5950254374723698</c:v>
                </c:pt>
                <c:pt idx="17332">
                  <c:v>-0.59502543123806284</c:v>
                </c:pt>
                <c:pt idx="17333">
                  <c:v>-0.59502543123806284</c:v>
                </c:pt>
                <c:pt idx="17334">
                  <c:v>-0.59502543747748571</c:v>
                </c:pt>
                <c:pt idx="17335">
                  <c:v>-0.59502543123806284</c:v>
                </c:pt>
                <c:pt idx="17336">
                  <c:v>-0.59502543123806284</c:v>
                </c:pt>
                <c:pt idx="17337">
                  <c:v>-0.59502543123806284</c:v>
                </c:pt>
                <c:pt idx="17338">
                  <c:v>-0.59502543747748571</c:v>
                </c:pt>
                <c:pt idx="17339">
                  <c:v>-0.59502543123806284</c:v>
                </c:pt>
                <c:pt idx="17340">
                  <c:v>-0.59502543123806284</c:v>
                </c:pt>
                <c:pt idx="17341">
                  <c:v>-0.5950254374723698</c:v>
                </c:pt>
                <c:pt idx="17342">
                  <c:v>-0.59502543124317875</c:v>
                </c:pt>
                <c:pt idx="17343">
                  <c:v>-0.59502543123806284</c:v>
                </c:pt>
                <c:pt idx="17344">
                  <c:v>-0.57403888488006272</c:v>
                </c:pt>
                <c:pt idx="17345">
                  <c:v>-0.57403887887075566</c:v>
                </c:pt>
                <c:pt idx="17346">
                  <c:v>-0.57403887886563976</c:v>
                </c:pt>
                <c:pt idx="17347">
                  <c:v>-0.57403888488517862</c:v>
                </c:pt>
                <c:pt idx="17348">
                  <c:v>-0.57403887886563976</c:v>
                </c:pt>
                <c:pt idx="17349">
                  <c:v>-0.57403887887075566</c:v>
                </c:pt>
                <c:pt idx="17350">
                  <c:v>-0.57403888488006272</c:v>
                </c:pt>
                <c:pt idx="17351">
                  <c:v>-0.57403887886563976</c:v>
                </c:pt>
                <c:pt idx="17352">
                  <c:v>-0.57403887887075566</c:v>
                </c:pt>
                <c:pt idx="17353">
                  <c:v>-0.57403887886563976</c:v>
                </c:pt>
                <c:pt idx="17354">
                  <c:v>-0.57403888488517862</c:v>
                </c:pt>
                <c:pt idx="17355">
                  <c:v>-0.57403887886563976</c:v>
                </c:pt>
                <c:pt idx="17356">
                  <c:v>-0.57403887887075566</c:v>
                </c:pt>
                <c:pt idx="17357">
                  <c:v>-0.57403888488006272</c:v>
                </c:pt>
                <c:pt idx="17358">
                  <c:v>-0.57403887886563976</c:v>
                </c:pt>
                <c:pt idx="17359">
                  <c:v>-0.57403887887075566</c:v>
                </c:pt>
                <c:pt idx="17360">
                  <c:v>-0.57403888488006272</c:v>
                </c:pt>
                <c:pt idx="17361">
                  <c:v>-0.57403887887075566</c:v>
                </c:pt>
                <c:pt idx="17362">
                  <c:v>-0.57403887886563976</c:v>
                </c:pt>
                <c:pt idx="17363">
                  <c:v>-0.57403888488517862</c:v>
                </c:pt>
                <c:pt idx="17364">
                  <c:v>-0.57403887886563976</c:v>
                </c:pt>
                <c:pt idx="17365">
                  <c:v>-0.57403887887075566</c:v>
                </c:pt>
                <c:pt idx="17366">
                  <c:v>-0.57403887886563976</c:v>
                </c:pt>
                <c:pt idx="17367">
                  <c:v>-0.57403888488006272</c:v>
                </c:pt>
                <c:pt idx="17368">
                  <c:v>-0.57403887887075566</c:v>
                </c:pt>
                <c:pt idx="17369">
                  <c:v>-0.57403887886563976</c:v>
                </c:pt>
                <c:pt idx="17370">
                  <c:v>-0.57403888488517862</c:v>
                </c:pt>
                <c:pt idx="17371">
                  <c:v>-0.57403887886563976</c:v>
                </c:pt>
                <c:pt idx="17372">
                  <c:v>-0.57403887887075566</c:v>
                </c:pt>
                <c:pt idx="17373">
                  <c:v>-0.57403888488006272</c:v>
                </c:pt>
                <c:pt idx="17374">
                  <c:v>-0.55439207687180336</c:v>
                </c:pt>
                <c:pt idx="17375">
                  <c:v>-0.55439207687180336</c:v>
                </c:pt>
                <c:pt idx="17376">
                  <c:v>-0.55439208268037921</c:v>
                </c:pt>
                <c:pt idx="17377">
                  <c:v>-0.55439207687180336</c:v>
                </c:pt>
                <c:pt idx="17378">
                  <c:v>-0.55439207687180336</c:v>
                </c:pt>
                <c:pt idx="17379">
                  <c:v>-0.55439208268037921</c:v>
                </c:pt>
                <c:pt idx="17380">
                  <c:v>-0.55439207687180336</c:v>
                </c:pt>
                <c:pt idx="17381">
                  <c:v>-0.55439207687180336</c:v>
                </c:pt>
                <c:pt idx="17382">
                  <c:v>-0.55439207687180336</c:v>
                </c:pt>
                <c:pt idx="17383">
                  <c:v>-0.55439208268037921</c:v>
                </c:pt>
                <c:pt idx="17384">
                  <c:v>-0.55439207687180336</c:v>
                </c:pt>
                <c:pt idx="17385">
                  <c:v>-0.55439207687180336</c:v>
                </c:pt>
                <c:pt idx="17386">
                  <c:v>-0.55439208268037921</c:v>
                </c:pt>
                <c:pt idx="17387">
                  <c:v>-0.55439207687180336</c:v>
                </c:pt>
                <c:pt idx="17388">
                  <c:v>-0.55439207687691927</c:v>
                </c:pt>
                <c:pt idx="17389">
                  <c:v>-0.55439208268037921</c:v>
                </c:pt>
                <c:pt idx="17390">
                  <c:v>-0.55439207687180336</c:v>
                </c:pt>
                <c:pt idx="17391">
                  <c:v>-0.55439207687180336</c:v>
                </c:pt>
                <c:pt idx="17392">
                  <c:v>-0.55439208268037921</c:v>
                </c:pt>
                <c:pt idx="17393">
                  <c:v>-0.55439207687180336</c:v>
                </c:pt>
                <c:pt idx="17394">
                  <c:v>-0.55439207687180336</c:v>
                </c:pt>
                <c:pt idx="17395">
                  <c:v>-0.55439208268037921</c:v>
                </c:pt>
                <c:pt idx="17396">
                  <c:v>-0.55439207687180336</c:v>
                </c:pt>
                <c:pt idx="17397">
                  <c:v>-0.55439207687180336</c:v>
                </c:pt>
                <c:pt idx="17398">
                  <c:v>-0.55439207687180336</c:v>
                </c:pt>
                <c:pt idx="17399">
                  <c:v>-0.55439208268037921</c:v>
                </c:pt>
                <c:pt idx="17400">
                  <c:v>-0.55439207687180336</c:v>
                </c:pt>
                <c:pt idx="17401">
                  <c:v>-0.55439207687180336</c:v>
                </c:pt>
                <c:pt idx="17402">
                  <c:v>-0.55439208268037921</c:v>
                </c:pt>
                <c:pt idx="17403">
                  <c:v>-0.55439207687180336</c:v>
                </c:pt>
                <c:pt idx="17404">
                  <c:v>-0.54215849773416169</c:v>
                </c:pt>
                <c:pt idx="17405">
                  <c:v>-0.54215850341456173</c:v>
                </c:pt>
                <c:pt idx="17406">
                  <c:v>-0.54215849773416169</c:v>
                </c:pt>
                <c:pt idx="17407">
                  <c:v>-0.54215849773416169</c:v>
                </c:pt>
                <c:pt idx="17408">
                  <c:v>-0.54215850341456173</c:v>
                </c:pt>
                <c:pt idx="17409">
                  <c:v>-0.54215849773416169</c:v>
                </c:pt>
                <c:pt idx="17410">
                  <c:v>-0.54215849773416169</c:v>
                </c:pt>
                <c:pt idx="17411">
                  <c:v>-0.54215849773416169</c:v>
                </c:pt>
                <c:pt idx="17412">
                  <c:v>-0.54215850341456173</c:v>
                </c:pt>
                <c:pt idx="17413">
                  <c:v>-0.54215849773416169</c:v>
                </c:pt>
                <c:pt idx="17414">
                  <c:v>-0.54215849773416169</c:v>
                </c:pt>
                <c:pt idx="17415">
                  <c:v>-0.54215850341456173</c:v>
                </c:pt>
                <c:pt idx="17416">
                  <c:v>-0.54215849773416169</c:v>
                </c:pt>
                <c:pt idx="17417">
                  <c:v>-0.54215849773416169</c:v>
                </c:pt>
                <c:pt idx="17418">
                  <c:v>-0.54215850341456173</c:v>
                </c:pt>
                <c:pt idx="17419">
                  <c:v>-0.54215849773416169</c:v>
                </c:pt>
                <c:pt idx="17420">
                  <c:v>-0.54215849773416169</c:v>
                </c:pt>
                <c:pt idx="17421">
                  <c:v>-0.54215850341456173</c:v>
                </c:pt>
                <c:pt idx="17422">
                  <c:v>-0.54215849773416169</c:v>
                </c:pt>
                <c:pt idx="17423">
                  <c:v>-0.54215849773416169</c:v>
                </c:pt>
                <c:pt idx="17424">
                  <c:v>-0.54215850341456173</c:v>
                </c:pt>
                <c:pt idx="17425">
                  <c:v>-0.54215849773416169</c:v>
                </c:pt>
                <c:pt idx="17426">
                  <c:v>-0.54215849773416169</c:v>
                </c:pt>
                <c:pt idx="17427">
                  <c:v>-0.54215849773416169</c:v>
                </c:pt>
                <c:pt idx="17428">
                  <c:v>-0.54215850341456173</c:v>
                </c:pt>
                <c:pt idx="17429">
                  <c:v>-0.54215849773416169</c:v>
                </c:pt>
                <c:pt idx="17430">
                  <c:v>-0.54215849773416169</c:v>
                </c:pt>
                <c:pt idx="17431">
                  <c:v>-0.54215850341456173</c:v>
                </c:pt>
                <c:pt idx="17432">
                  <c:v>-0.54215849773416169</c:v>
                </c:pt>
                <c:pt idx="17433">
                  <c:v>-0.54215849773416169</c:v>
                </c:pt>
                <c:pt idx="17434">
                  <c:v>-0.54077178631843248</c:v>
                </c:pt>
                <c:pt idx="17435">
                  <c:v>-0.54077178065767739</c:v>
                </c:pt>
                <c:pt idx="17436">
                  <c:v>-0.54077178065256148</c:v>
                </c:pt>
                <c:pt idx="17437">
                  <c:v>-0.54077178632354839</c:v>
                </c:pt>
                <c:pt idx="17438">
                  <c:v>-0.54077178065256148</c:v>
                </c:pt>
                <c:pt idx="17439">
                  <c:v>-0.54077178065767739</c:v>
                </c:pt>
                <c:pt idx="17440">
                  <c:v>-0.54077178631843248</c:v>
                </c:pt>
                <c:pt idx="17441">
                  <c:v>-0.54077178065767739</c:v>
                </c:pt>
                <c:pt idx="17442">
                  <c:v>-0.54077178065256148</c:v>
                </c:pt>
                <c:pt idx="17443">
                  <c:v>-0.54077178065767739</c:v>
                </c:pt>
                <c:pt idx="17444">
                  <c:v>-0.54077178631843248</c:v>
                </c:pt>
                <c:pt idx="17445">
                  <c:v>-0.54077178065767739</c:v>
                </c:pt>
                <c:pt idx="17446">
                  <c:v>-0.54077178065256148</c:v>
                </c:pt>
                <c:pt idx="17447">
                  <c:v>-0.54077178632354839</c:v>
                </c:pt>
                <c:pt idx="17448">
                  <c:v>-0.54077178065256148</c:v>
                </c:pt>
                <c:pt idx="17449">
                  <c:v>-0.54077178065256148</c:v>
                </c:pt>
                <c:pt idx="17450">
                  <c:v>-0.54077178632354839</c:v>
                </c:pt>
                <c:pt idx="17451">
                  <c:v>-0.54077178065256148</c:v>
                </c:pt>
                <c:pt idx="17452">
                  <c:v>-0.54077178065767739</c:v>
                </c:pt>
                <c:pt idx="17453">
                  <c:v>-0.54077178631843248</c:v>
                </c:pt>
                <c:pt idx="17454">
                  <c:v>-0.54077178065767739</c:v>
                </c:pt>
                <c:pt idx="17455">
                  <c:v>-0.54077178065256148</c:v>
                </c:pt>
                <c:pt idx="17456">
                  <c:v>-0.54077178065767739</c:v>
                </c:pt>
                <c:pt idx="17457">
                  <c:v>-0.54077178631843248</c:v>
                </c:pt>
                <c:pt idx="17458">
                  <c:v>-0.54077178065767739</c:v>
                </c:pt>
                <c:pt idx="17459">
                  <c:v>-0.54077178065256148</c:v>
                </c:pt>
                <c:pt idx="17460">
                  <c:v>-0.54077178632354839</c:v>
                </c:pt>
                <c:pt idx="17461">
                  <c:v>-0.54077178065256148</c:v>
                </c:pt>
                <c:pt idx="17462">
                  <c:v>-0.54077178065767739</c:v>
                </c:pt>
                <c:pt idx="17463">
                  <c:v>-0.54077178631843248</c:v>
                </c:pt>
                <c:pt idx="17464">
                  <c:v>-0.54335659333058628</c:v>
                </c:pt>
                <c:pt idx="17465">
                  <c:v>-0.54335659332547037</c:v>
                </c:pt>
                <c:pt idx="17466">
                  <c:v>-0.54335659902353928</c:v>
                </c:pt>
                <c:pt idx="17467">
                  <c:v>-0.54335659333058628</c:v>
                </c:pt>
                <c:pt idx="17468">
                  <c:v>-0.54335659332547037</c:v>
                </c:pt>
                <c:pt idx="17469">
                  <c:v>-0.54335659902353928</c:v>
                </c:pt>
                <c:pt idx="17470">
                  <c:v>-0.54335659332547037</c:v>
                </c:pt>
                <c:pt idx="17471">
                  <c:v>-0.54335659333058628</c:v>
                </c:pt>
                <c:pt idx="17472">
                  <c:v>-0.54335659333058628</c:v>
                </c:pt>
                <c:pt idx="17473">
                  <c:v>-0.54335659901842337</c:v>
                </c:pt>
                <c:pt idx="17474">
                  <c:v>-0.54335659333058628</c:v>
                </c:pt>
                <c:pt idx="17475">
                  <c:v>-0.54335659333058628</c:v>
                </c:pt>
                <c:pt idx="17476">
                  <c:v>-0.54335659901842337</c:v>
                </c:pt>
                <c:pt idx="17477">
                  <c:v>-0.54335659333058628</c:v>
                </c:pt>
                <c:pt idx="17478">
                  <c:v>-0.54335659332547037</c:v>
                </c:pt>
                <c:pt idx="17479">
                  <c:v>-0.54335659902353928</c:v>
                </c:pt>
                <c:pt idx="17480">
                  <c:v>-0.54335659333058628</c:v>
                </c:pt>
                <c:pt idx="17481">
                  <c:v>-0.54335659332547037</c:v>
                </c:pt>
                <c:pt idx="17482">
                  <c:v>-0.54335659902353928</c:v>
                </c:pt>
                <c:pt idx="17483">
                  <c:v>-0.54335659333058628</c:v>
                </c:pt>
                <c:pt idx="17484">
                  <c:v>-0.54335659332547037</c:v>
                </c:pt>
                <c:pt idx="17485">
                  <c:v>-0.54335659902353928</c:v>
                </c:pt>
                <c:pt idx="17486">
                  <c:v>-0.54335659333058628</c:v>
                </c:pt>
                <c:pt idx="17487">
                  <c:v>-0.54335659332547037</c:v>
                </c:pt>
                <c:pt idx="17488">
                  <c:v>-0.54335659333058628</c:v>
                </c:pt>
                <c:pt idx="17489">
                  <c:v>-0.54335659901842337</c:v>
                </c:pt>
                <c:pt idx="17490">
                  <c:v>-0.54335659333058628</c:v>
                </c:pt>
                <c:pt idx="17491">
                  <c:v>-0.54335659333058628</c:v>
                </c:pt>
                <c:pt idx="17492">
                  <c:v>-0.54335659901842337</c:v>
                </c:pt>
                <c:pt idx="17493">
                  <c:v>-0.54335659333058628</c:v>
                </c:pt>
                <c:pt idx="17494">
                  <c:v>-0.54571236176722493</c:v>
                </c:pt>
                <c:pt idx="17495">
                  <c:v>-0.54571236748997609</c:v>
                </c:pt>
                <c:pt idx="17496">
                  <c:v>-0.54571236177234084</c:v>
                </c:pt>
                <c:pt idx="17497">
                  <c:v>-0.54571236176722493</c:v>
                </c:pt>
                <c:pt idx="17498">
                  <c:v>-0.54571236748486018</c:v>
                </c:pt>
                <c:pt idx="17499">
                  <c:v>-0.54571236177234084</c:v>
                </c:pt>
                <c:pt idx="17500">
                  <c:v>-0.54571236177234084</c:v>
                </c:pt>
                <c:pt idx="17501">
                  <c:v>-0.54571236176722493</c:v>
                </c:pt>
                <c:pt idx="17502">
                  <c:v>-0.54571236748486018</c:v>
                </c:pt>
                <c:pt idx="17503">
                  <c:v>-0.54571236177234084</c:v>
                </c:pt>
                <c:pt idx="17504">
                  <c:v>-0.54571236177234084</c:v>
                </c:pt>
                <c:pt idx="17505">
                  <c:v>-0.54571236748486018</c:v>
                </c:pt>
                <c:pt idx="17506">
                  <c:v>-0.54571236176722493</c:v>
                </c:pt>
                <c:pt idx="17507">
                  <c:v>-0.54571236177234084</c:v>
                </c:pt>
                <c:pt idx="17508">
                  <c:v>-0.54571236748997609</c:v>
                </c:pt>
                <c:pt idx="17509">
                  <c:v>-0.54571236176722493</c:v>
                </c:pt>
                <c:pt idx="17510">
                  <c:v>-0.54571236176722493</c:v>
                </c:pt>
                <c:pt idx="17511">
                  <c:v>-0.54571236748997609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9F5-4434-A2F7-18939BAEF4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0757775"/>
        <c:axId val="1890759855"/>
      </c:scatterChart>
      <c:valAx>
        <c:axId val="1890757775"/>
        <c:scaling>
          <c:logBase val="10"/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時間</a:t>
                </a:r>
                <a:r>
                  <a:rPr lang="ja-JP" altLang="en-US"/>
                  <a:t>（</a:t>
                </a:r>
                <a:r>
                  <a:rPr lang="en-US" altLang="ja-JP"/>
                  <a:t>s</a:t>
                </a:r>
                <a:r>
                  <a:rPr lang="ja-JP" altLang="en-US"/>
                  <a:t>）</a:t>
                </a:r>
                <a:endParaRPr 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0.E+00" sourceLinked="0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9855"/>
        <c:crosses val="autoZero"/>
        <c:crossBetween val="midCat"/>
      </c:valAx>
      <c:valAx>
        <c:axId val="189075985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en-US" altLang="ja-JP" sz="1800" b="0" i="0" baseline="0">
                    <a:effectLst/>
                  </a:rPr>
                  <a:t>d</a:t>
                </a:r>
                <a:r>
                  <a:rPr lang="en-US" altLang="ja-JP" sz="1800" b="0" i="1" baseline="0">
                    <a:effectLst/>
                  </a:rPr>
                  <a:t>T</a:t>
                </a:r>
                <a:r>
                  <a:rPr lang="en-US" altLang="ja-JP" sz="1800" b="0" i="0" baseline="0">
                    <a:effectLst/>
                  </a:rPr>
                  <a:t>/d</a:t>
                </a:r>
                <a:r>
                  <a:rPr lang="en-US" altLang="ja-JP" sz="1800" b="0" i="1" baseline="0">
                    <a:effectLst/>
                  </a:rPr>
                  <a:t>z</a:t>
                </a:r>
                <a:endParaRPr lang="ja-JP" altLang="ja-JP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7775"/>
        <c:crosses val="autoZero"/>
        <c:crossBetween val="midCat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Arial" panose="020B0604020202020204" pitchFamily="34" charset="0"/>
        </a:defRPr>
      </a:pPr>
      <a:endParaRPr lang="ja-JP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ja-JP" sz="1920" b="0" i="0" u="none" strike="noStrike" kern="1200" spc="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r>
              <a:rPr lang="ja-JP" altLang="ja-JP" sz="1920" b="0" i="0" u="none" strike="noStrike" baseline="0">
                <a:effectLst/>
              </a:rPr>
              <a:t>温度の対数時間微分</a:t>
            </a:r>
            <a:endParaRPr lang="en-US" altLang="ja-JP" sz="1920" b="0" i="0" u="none" strike="noStrike" baseline="0">
              <a:effectLst/>
            </a:endParaRPr>
          </a:p>
          <a:p>
            <a:pPr>
              <a:defRPr lang="ja-JP"/>
            </a:pPr>
            <a:r>
              <a:rPr lang="ja-JP" altLang="en-US"/>
              <a:t>（ノイズ除去前）</a:t>
            </a:r>
            <a:endParaRPr lang="ja-JP"/>
          </a:p>
        </c:rich>
      </c:tx>
      <c:layout>
        <c:manualLayout>
          <c:xMode val="edge"/>
          <c:yMode val="edge"/>
          <c:x val="0.2095721533905389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ja-JP" sz="1920" b="0" i="0" u="none" strike="noStrike" kern="1200" spc="0" baseline="0">
              <a:solidFill>
                <a:sysClr val="windowText" lastClr="00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9525">
                <a:noFill/>
              </a:ln>
              <a:effectLst/>
            </c:spPr>
          </c:marker>
          <c:xVal>
            <c:numRef>
              <c:f>Grid!$D$2:$D$22512</c:f>
              <c:numCache>
                <c:formatCode>General</c:formatCode>
                <c:ptCount val="17513"/>
                <c:pt idx="0">
                  <c:v>1.9872052623333875E-4</c:v>
                </c:pt>
                <c:pt idx="1">
                  <c:v>1.9885857452566914E-4</c:v>
                </c:pt>
                <c:pt idx="2">
                  <c:v>1.9899671871961125E-4</c:v>
                </c:pt>
                <c:pt idx="3">
                  <c:v>1.9913495888033961E-4</c:v>
                </c:pt>
                <c:pt idx="4">
                  <c:v>1.9927329507307109E-4</c:v>
                </c:pt>
                <c:pt idx="5">
                  <c:v>1.9941172736741755E-4</c:v>
                </c:pt>
                <c:pt idx="6">
                  <c:v>1.995502558286895E-4</c:v>
                </c:pt>
                <c:pt idx="7">
                  <c:v>1.9968888052223976E-4</c:v>
                </c:pt>
                <c:pt idx="8">
                  <c:v>1.9982760151782543E-4</c:v>
                </c:pt>
                <c:pt idx="9">
                  <c:v>1.9996641888089315E-4</c:v>
                </c:pt>
                <c:pt idx="10">
                  <c:v>2.0010533267693213E-4</c:v>
                </c:pt>
                <c:pt idx="11">
                  <c:v>2.0024434297584483E-4</c:v>
                </c:pt>
                <c:pt idx="12">
                  <c:v>2.0038344984321449E-4</c:v>
                </c:pt>
                <c:pt idx="13">
                  <c:v>2.0052265334612583E-4</c:v>
                </c:pt>
                <c:pt idx="14">
                  <c:v>2.0066195355025014E-4</c:v>
                </c:pt>
                <c:pt idx="15">
                  <c:v>2.008013505256844E-4</c:v>
                </c:pt>
                <c:pt idx="16">
                  <c:v>2.0094084433819421E-4</c:v>
                </c:pt>
                <c:pt idx="17">
                  <c:v>2.0108043505358787E-4</c:v>
                </c:pt>
                <c:pt idx="18">
                  <c:v>2.0122012274210852E-4</c:v>
                </c:pt>
                <c:pt idx="19">
                  <c:v>2.0135990746965895E-4</c:v>
                </c:pt>
                <c:pt idx="20">
                  <c:v>2.0149978930218468E-4</c:v>
                </c:pt>
                <c:pt idx="21">
                  <c:v>2.0163976831007535E-4</c:v>
                </c:pt>
                <c:pt idx="22">
                  <c:v>2.0177984455937114E-4</c:v>
                </c:pt>
                <c:pt idx="23">
                  <c:v>2.0192001811615516E-4</c:v>
                </c:pt>
                <c:pt idx="24">
                  <c:v>2.0206028905096377E-4</c:v>
                </c:pt>
                <c:pt idx="25">
                  <c:v>2.0220065742997502E-4</c:v>
                </c:pt>
                <c:pt idx="26">
                  <c:v>2.023411233194097E-4</c:v>
                </c:pt>
                <c:pt idx="27">
                  <c:v>2.0248168678995137E-4</c:v>
                </c:pt>
                <c:pt idx="28">
                  <c:v>2.02622347907916E-4</c:v>
                </c:pt>
                <c:pt idx="29">
                  <c:v>2.0276310674113786E-4</c:v>
                </c:pt>
                <c:pt idx="30">
                  <c:v>2.0290396335602198E-4</c:v>
                </c:pt>
                <c:pt idx="31">
                  <c:v>2.0304491782344855E-4</c:v>
                </c:pt>
                <c:pt idx="32">
                  <c:v>2.0318597020991801E-4</c:v>
                </c:pt>
                <c:pt idx="33">
                  <c:v>2.0332712058197388E-4</c:v>
                </c:pt>
                <c:pt idx="34">
                  <c:v>2.0346836901064417E-4</c:v>
                </c:pt>
                <c:pt idx="35">
                  <c:v>2.0360971556256799E-4</c:v>
                </c:pt>
                <c:pt idx="36">
                  <c:v>2.0375116030442764E-4</c:v>
                </c:pt>
                <c:pt idx="37">
                  <c:v>2.0389270330739928E-4</c:v>
                </c:pt>
                <c:pt idx="38">
                  <c:v>2.0403434463826098E-4</c:v>
                </c:pt>
                <c:pt idx="39">
                  <c:v>2.0417608436383415E-4</c:v>
                </c:pt>
                <c:pt idx="40">
                  <c:v>2.0431792255544328E-4</c:v>
                </c:pt>
                <c:pt idx="41">
                  <c:v>2.0445985928000581E-4</c:v>
                </c:pt>
                <c:pt idx="42">
                  <c:v>2.0460189460597112E-4</c:v>
                </c:pt>
                <c:pt idx="43">
                  <c:v>2.0474402860034649E-4</c:v>
                </c:pt>
                <c:pt idx="44">
                  <c:v>2.0488626133465486E-4</c:v>
                </c:pt>
                <c:pt idx="45">
                  <c:v>2.0502859287599973E-4</c:v>
                </c:pt>
                <c:pt idx="46">
                  <c:v>2.0517102329152816E-4</c:v>
                </c:pt>
                <c:pt idx="47">
                  <c:v>2.0531355265291219E-4</c:v>
                </c:pt>
                <c:pt idx="48">
                  <c:v>2.054561810273953E-4</c:v>
                </c:pt>
                <c:pt idx="49">
                  <c:v>2.0559890848226452E-4</c:v>
                </c:pt>
                <c:pt idx="50">
                  <c:v>2.0574173508934146E-4</c:v>
                </c:pt>
                <c:pt idx="51">
                  <c:v>2.0588466091600978E-4</c:v>
                </c:pt>
                <c:pt idx="52">
                  <c:v>2.0602768602969685E-4</c:v>
                </c:pt>
                <c:pt idx="53">
                  <c:v>2.0617081050237405E-4</c:v>
                </c:pt>
                <c:pt idx="54">
                  <c:v>2.0631403440156561E-4</c:v>
                </c:pt>
                <c:pt idx="55">
                  <c:v>2.064573577948395E-4</c:v>
                </c:pt>
                <c:pt idx="56">
                  <c:v>2.0660078075431716E-4</c:v>
                </c:pt>
                <c:pt idx="57">
                  <c:v>2.0674430334766366E-4</c:v>
                </c:pt>
                <c:pt idx="58">
                  <c:v>2.0688792564409319E-4</c:v>
                </c:pt>
                <c:pt idx="59">
                  <c:v>2.0703164771136175E-4</c:v>
                </c:pt>
                <c:pt idx="60">
                  <c:v>2.0717546962179133E-4</c:v>
                </c:pt>
                <c:pt idx="61">
                  <c:v>2.0731939144323527E-4</c:v>
                </c:pt>
                <c:pt idx="62">
                  <c:v>2.0746341324359076E-4</c:v>
                </c:pt>
                <c:pt idx="63">
                  <c:v>2.0760753509533074E-4</c:v>
                </c:pt>
                <c:pt idx="64">
                  <c:v>2.0775175706644997E-4</c:v>
                </c:pt>
                <c:pt idx="65">
                  <c:v>2.0789607922498728E-4</c:v>
                </c:pt>
                <c:pt idx="66">
                  <c:v>2.0804050164356671E-4</c:v>
                </c:pt>
                <c:pt idx="67">
                  <c:v>2.0818502439032486E-4</c:v>
                </c:pt>
                <c:pt idx="68">
                  <c:v>2.0832964753344247E-4</c:v>
                </c:pt>
                <c:pt idx="69">
                  <c:v>2.0847437114569501E-4</c:v>
                </c:pt>
                <c:pt idx="70">
                  <c:v>2.0861919529536118E-4</c:v>
                </c:pt>
                <c:pt idx="71">
                  <c:v>2.0876412005076391E-4</c:v>
                </c:pt>
                <c:pt idx="72">
                  <c:v>2.0890914548483047E-4</c:v>
                </c:pt>
                <c:pt idx="73">
                  <c:v>2.0905427166598194E-4</c:v>
                </c:pt>
                <c:pt idx="74">
                  <c:v>2.0919949866420585E-4</c:v>
                </c:pt>
                <c:pt idx="75">
                  <c:v>2.0934482654801518E-4</c:v>
                </c:pt>
                <c:pt idx="76">
                  <c:v>2.094902553905401E-4</c:v>
                </c:pt>
                <c:pt idx="77">
                  <c:v>2.0963578526039198E-4</c:v>
                </c:pt>
                <c:pt idx="78">
                  <c:v>2.0978141622622666E-4</c:v>
                </c:pt>
                <c:pt idx="79">
                  <c:v>2.0992714836132686E-4</c:v>
                </c:pt>
                <c:pt idx="80">
                  <c:v>2.1007298173444697E-4</c:v>
                </c:pt>
                <c:pt idx="81">
                  <c:v>2.1021891641438611E-4</c:v>
                </c:pt>
                <c:pt idx="82">
                  <c:v>2.103649524745797E-4</c:v>
                </c:pt>
                <c:pt idx="83">
                  <c:v>2.1051108998392564E-4</c:v>
                </c:pt>
                <c:pt idx="84">
                  <c:v>2.1065732901136649E-4</c:v>
                </c:pt>
                <c:pt idx="85">
                  <c:v>2.1080366963049084E-4</c:v>
                </c:pt>
                <c:pt idx="86">
                  <c:v>2.1095011191034021E-4</c:v>
                </c:pt>
                <c:pt idx="87">
                  <c:v>2.1109665592153692E-4</c:v>
                </c:pt>
                <c:pt idx="88">
                  <c:v>2.1124330173321522E-4</c:v>
                </c:pt>
                <c:pt idx="89">
                  <c:v>2.1139004941916846E-4</c:v>
                </c:pt>
                <c:pt idx="90">
                  <c:v>2.1153689904863024E-4</c:v>
                </c:pt>
                <c:pt idx="91">
                  <c:v>2.1168385069087901E-4</c:v>
                </c:pt>
                <c:pt idx="92">
                  <c:v>2.1183090441986204E-4</c:v>
                </c:pt>
                <c:pt idx="93">
                  <c:v>2.119780603049573E-4</c:v>
                </c:pt>
                <c:pt idx="94">
                  <c:v>2.1212531841558775E-4</c:v>
                </c:pt>
                <c:pt idx="95">
                  <c:v>2.1227267882585485E-4</c:v>
                </c:pt>
                <c:pt idx="96">
                  <c:v>2.1242014160528124E-4</c:v>
                </c:pt>
                <c:pt idx="97">
                  <c:v>2.125677068234347E-4</c:v>
                </c:pt>
                <c:pt idx="98">
                  <c:v>2.1271537455457121E-4</c:v>
                </c:pt>
                <c:pt idx="99">
                  <c:v>2.128631448683584E-4</c:v>
                </c:pt>
                <c:pt idx="100">
                  <c:v>2.1301101783450911E-4</c:v>
                </c:pt>
                <c:pt idx="101">
                  <c:v>2.131589935274342E-4</c:v>
                </c:pt>
                <c:pt idx="102">
                  <c:v>2.1330707201694664E-4</c:v>
                </c:pt>
                <c:pt idx="103">
                  <c:v>2.1345525337445771E-4</c:v>
                </c:pt>
                <c:pt idx="104">
                  <c:v>2.1360353766987415E-4</c:v>
                </c:pt>
                <c:pt idx="105">
                  <c:v>2.1375192497781383E-4</c:v>
                </c:pt>
                <c:pt idx="106">
                  <c:v>2.1390041536828387E-4</c:v>
                </c:pt>
                <c:pt idx="107">
                  <c:v>2.1404900891133679E-4</c:v>
                </c:pt>
                <c:pt idx="108">
                  <c:v>2.1419770568174609E-4</c:v>
                </c:pt>
                <c:pt idx="109">
                  <c:v>2.1434650574966486E-4</c:v>
                </c:pt>
                <c:pt idx="110">
                  <c:v>2.1449540918529178E-4</c:v>
                </c:pt>
                <c:pt idx="111">
                  <c:v>2.1464441606355619E-4</c:v>
                </c:pt>
                <c:pt idx="112">
                  <c:v>2.1479352645475757E-4</c:v>
                </c:pt>
                <c:pt idx="113">
                  <c:v>2.1494274042924095E-4</c:v>
                </c:pt>
                <c:pt idx="114">
                  <c:v>2.1509205806209198E-4</c:v>
                </c:pt>
                <c:pt idx="115">
                  <c:v>2.1524147942375671E-4</c:v>
                </c:pt>
                <c:pt idx="116">
                  <c:v>2.1539100458472688E-4</c:v>
                </c:pt>
                <c:pt idx="117">
                  <c:v>2.1554063362024477E-4</c:v>
                </c:pt>
                <c:pt idx="118">
                  <c:v>2.156903666009033E-4</c:v>
                </c:pt>
                <c:pt idx="119">
                  <c:v>2.158402035989117E-4</c:v>
                </c:pt>
                <c:pt idx="120">
                  <c:v>2.1599014468495781E-4</c:v>
                </c:pt>
                <c:pt idx="121">
                  <c:v>2.161401899344931E-4</c:v>
                </c:pt>
                <c:pt idx="122">
                  <c:v>2.1629033941830697E-4</c:v>
                </c:pt>
                <c:pt idx="123">
                  <c:v>2.1644059320723464E-4</c:v>
                </c:pt>
                <c:pt idx="124">
                  <c:v>2.1659095137688503E-4</c:v>
                </c:pt>
                <c:pt idx="125">
                  <c:v>2.1674141399819508E-4</c:v>
                </c:pt>
                <c:pt idx="126">
                  <c:v>2.1689198114214776E-4</c:v>
                </c:pt>
                <c:pt idx="127">
                  <c:v>2.1704265288450967E-4</c:v>
                </c:pt>
                <c:pt idx="128">
                  <c:v>2.1719342929636567E-4</c:v>
                </c:pt>
                <c:pt idx="129">
                  <c:v>2.1734431044884684E-4</c:v>
                </c:pt>
                <c:pt idx="130">
                  <c:v>2.1749529641787771E-4</c:v>
                </c:pt>
                <c:pt idx="131">
                  <c:v>2.1764638727469145E-4</c:v>
                </c:pt>
                <c:pt idx="132">
                  <c:v>2.1779758309215213E-4</c:v>
                </c:pt>
                <c:pt idx="133">
                  <c:v>2.1794888394158858E-4</c:v>
                </c:pt>
                <c:pt idx="134">
                  <c:v>2.1810028989913656E-4</c:v>
                </c:pt>
                <c:pt idx="135">
                  <c:v>2.1825180103622743E-4</c:v>
                </c:pt>
                <c:pt idx="136">
                  <c:v>2.1840341742433879E-4</c:v>
                </c:pt>
                <c:pt idx="137">
                  <c:v>2.1855513913976519E-4</c:v>
                </c:pt>
                <c:pt idx="138">
                  <c:v>2.1870696625408693E-4</c:v>
                </c:pt>
                <c:pt idx="139">
                  <c:v>2.1885889883893066E-4</c:v>
                </c:pt>
                <c:pt idx="140">
                  <c:v>2.190109369707501E-4</c:v>
                </c:pt>
                <c:pt idx="141">
                  <c:v>2.1916308072127477E-4</c:v>
                </c:pt>
                <c:pt idx="142">
                  <c:v>2.1931533016228077E-4</c:v>
                </c:pt>
                <c:pt idx="143">
                  <c:v>2.1946768537038121E-4</c:v>
                </c:pt>
                <c:pt idx="144">
                  <c:v>2.1962014641745521E-4</c:v>
                </c:pt>
                <c:pt idx="145">
                  <c:v>2.1977271337542858E-4</c:v>
                </c:pt>
                <c:pt idx="146">
                  <c:v>2.1992538632107414E-4</c:v>
                </c:pt>
                <c:pt idx="147">
                  <c:v>2.2007816532642103E-4</c:v>
                </c:pt>
                <c:pt idx="148">
                  <c:v>2.2023105046514732E-4</c:v>
                </c:pt>
                <c:pt idx="149">
                  <c:v>2.2038404180937891E-4</c:v>
                </c:pt>
                <c:pt idx="150">
                  <c:v>2.2053713943610221E-4</c:v>
                </c:pt>
                <c:pt idx="151">
                  <c:v>2.2069034341754663E-4</c:v>
                </c:pt>
                <c:pt idx="152">
                  <c:v>2.2084365382598844E-4</c:v>
                </c:pt>
                <c:pt idx="153">
                  <c:v>2.2099707073857462E-4</c:v>
                </c:pt>
                <c:pt idx="154">
                  <c:v>2.2115059422768524E-4</c:v>
                </c:pt>
                <c:pt idx="155">
                  <c:v>2.2130422436574725E-4</c:v>
                </c:pt>
                <c:pt idx="156">
                  <c:v>2.214579612300686E-4</c:v>
                </c:pt>
                <c:pt idx="157">
                  <c:v>2.2161180489318021E-4</c:v>
                </c:pt>
                <c:pt idx="158">
                  <c:v>2.2176575542766019E-4</c:v>
                </c:pt>
                <c:pt idx="159">
                  <c:v>2.219198129109776E-4</c:v>
                </c:pt>
                <c:pt idx="160">
                  <c:v>2.2207397741581475E-4</c:v>
                </c:pt>
                <c:pt idx="161">
                  <c:v>2.2222824901490097E-4</c:v>
                </c:pt>
                <c:pt idx="162">
                  <c:v>2.2238262778586699E-4</c:v>
                </c:pt>
                <c:pt idx="163">
                  <c:v>2.2253711380154661E-4</c:v>
                </c:pt>
                <c:pt idx="164">
                  <c:v>2.2269170713644124E-4</c:v>
                </c:pt>
                <c:pt idx="165">
                  <c:v>2.2284640786348256E-4</c:v>
                </c:pt>
                <c:pt idx="166">
                  <c:v>2.2300121606051718E-4</c:v>
                </c:pt>
                <c:pt idx="167">
                  <c:v>2.2315613180058153E-4</c:v>
                </c:pt>
                <c:pt idx="168">
                  <c:v>2.2331115515675942E-4</c:v>
                </c:pt>
                <c:pt idx="169">
                  <c:v>2.2346628620705983E-4</c:v>
                </c:pt>
                <c:pt idx="170">
                  <c:v>2.2362152502467149E-4</c:v>
                </c:pt>
                <c:pt idx="171">
                  <c:v>2.2377687168283065E-4</c:v>
                </c:pt>
                <c:pt idx="172">
                  <c:v>2.2393232625970893E-4</c:v>
                </c:pt>
                <c:pt idx="173">
                  <c:v>2.2408788882864777E-4</c:v>
                </c:pt>
                <c:pt idx="174">
                  <c:v>2.2424355946303607E-4</c:v>
                </c:pt>
                <c:pt idx="175">
                  <c:v>2.2439933824120852E-4</c:v>
                </c:pt>
                <c:pt idx="176">
                  <c:v>2.2455522523665949E-4</c:v>
                </c:pt>
                <c:pt idx="177">
                  <c:v>2.2471122052456597E-4</c:v>
                </c:pt>
                <c:pt idx="178">
                  <c:v>2.2486732417852104E-4</c:v>
                </c:pt>
                <c:pt idx="179">
                  <c:v>2.250235362770773E-4</c:v>
                </c:pt>
                <c:pt idx="180">
                  <c:v>2.2517985689393349E-4</c:v>
                </c:pt>
                <c:pt idx="181">
                  <c:v>2.2533628610283619E-4</c:v>
                </c:pt>
                <c:pt idx="182">
                  <c:v>2.2549282398250185E-4</c:v>
                </c:pt>
                <c:pt idx="183">
                  <c:v>2.2564947060678289E-4</c:v>
                </c:pt>
                <c:pt idx="184">
                  <c:v>2.2580622604957974E-4</c:v>
                </c:pt>
                <c:pt idx="185">
                  <c:v>2.2596309038977293E-4</c:v>
                </c:pt>
                <c:pt idx="186">
                  <c:v>2.2612006370136895E-4</c:v>
                </c:pt>
                <c:pt idx="187">
                  <c:v>2.2627714605842229E-4</c:v>
                </c:pt>
                <c:pt idx="188">
                  <c:v>2.2643433753997806E-4</c:v>
                </c:pt>
                <c:pt idx="189">
                  <c:v>2.265916382201971E-4</c:v>
                </c:pt>
                <c:pt idx="190">
                  <c:v>2.267490481732883E-4</c:v>
                </c:pt>
                <c:pt idx="191">
                  <c:v>2.2690656747846157E-4</c:v>
                </c:pt>
                <c:pt idx="192">
                  <c:v>2.2706419621003248E-4</c:v>
                </c:pt>
                <c:pt idx="193">
                  <c:v>2.2722193444401793E-4</c:v>
                </c:pt>
                <c:pt idx="194">
                  <c:v>2.273797822548333E-4</c:v>
                </c:pt>
                <c:pt idx="195">
                  <c:v>2.2753773972190882E-4</c:v>
                </c:pt>
                <c:pt idx="196">
                  <c:v>2.2769580691976672E-4</c:v>
                </c:pt>
                <c:pt idx="197">
                  <c:v>2.2785398392297755E-4</c:v>
                </c:pt>
                <c:pt idx="198">
                  <c:v>2.280122708111372E-4</c:v>
                </c:pt>
                <c:pt idx="199">
                  <c:v>2.2817066765892335E-4</c:v>
                </c:pt>
                <c:pt idx="200">
                  <c:v>2.2832917454106201E-4</c:v>
                </c:pt>
                <c:pt idx="201">
                  <c:v>2.2848779153731514E-4</c:v>
                </c:pt>
                <c:pt idx="202">
                  <c:v>2.2864651872251608E-4</c:v>
                </c:pt>
                <c:pt idx="203">
                  <c:v>2.2880535617154674E-4</c:v>
                </c:pt>
                <c:pt idx="204">
                  <c:v>2.289643039643354E-4</c:v>
                </c:pt>
                <c:pt idx="205">
                  <c:v>2.2912336217587148E-4</c:v>
                </c:pt>
                <c:pt idx="206">
                  <c:v>2.2928253088119304E-4</c:v>
                </c:pt>
                <c:pt idx="207">
                  <c:v>2.2944181016039503E-4</c:v>
                </c:pt>
                <c:pt idx="208">
                  <c:v>2.2960120008862331E-4</c:v>
                </c:pt>
                <c:pt idx="209">
                  <c:v>2.2976070074274413E-4</c:v>
                </c:pt>
                <c:pt idx="210">
                  <c:v>2.2992031219800431E-4</c:v>
                </c:pt>
                <c:pt idx="211">
                  <c:v>2.3008003453472159E-4</c:v>
                </c:pt>
                <c:pt idx="212">
                  <c:v>2.3023986782825086E-4</c:v>
                </c:pt>
                <c:pt idx="213">
                  <c:v>2.3039981215399578E-4</c:v>
                </c:pt>
                <c:pt idx="214">
                  <c:v>2.3055986759244163E-4</c:v>
                </c:pt>
                <c:pt idx="215">
                  <c:v>2.3072003421910044E-4</c:v>
                </c:pt>
                <c:pt idx="216">
                  <c:v>2.3088031210953314E-4</c:v>
                </c:pt>
                <c:pt idx="217">
                  <c:v>2.3104070134439289E-4</c:v>
                </c:pt>
                <c:pt idx="218">
                  <c:v>2.3120120199934913E-4</c:v>
                </c:pt>
                <c:pt idx="219">
                  <c:v>2.3136181415012047E-4</c:v>
                </c:pt>
                <c:pt idx="220">
                  <c:v>2.3152253787752817E-4</c:v>
                </c:pt>
                <c:pt idx="221">
                  <c:v>2.3168337325739957E-4</c:v>
                </c:pt>
                <c:pt idx="222">
                  <c:v>2.31844320367298E-4</c:v>
                </c:pt>
                <c:pt idx="223">
                  <c:v>2.3200537928315265E-4</c:v>
                </c:pt>
                <c:pt idx="224">
                  <c:v>2.3216655008600966E-4</c:v>
                </c:pt>
                <c:pt idx="225">
                  <c:v>2.3232783285190723E-4</c:v>
                </c:pt>
                <c:pt idx="226">
                  <c:v>2.3248922765693291E-4</c:v>
                </c:pt>
                <c:pt idx="227">
                  <c:v>2.3265073458230182E-4</c:v>
                </c:pt>
                <c:pt idx="228">
                  <c:v>2.328123537042108E-4</c:v>
                </c:pt>
                <c:pt idx="229">
                  <c:v>2.3297408509890603E-4</c:v>
                </c:pt>
                <c:pt idx="230">
                  <c:v>2.3313592884777204E-4</c:v>
                </c:pt>
                <c:pt idx="231">
                  <c:v>2.3329788502716455E-4</c:v>
                </c:pt>
                <c:pt idx="232">
                  <c:v>2.3345995371348879E-4</c:v>
                </c:pt>
                <c:pt idx="233">
                  <c:v>2.3362213498829895E-4</c:v>
                </c:pt>
                <c:pt idx="234">
                  <c:v>2.3378442892811005E-4</c:v>
                </c:pt>
                <c:pt idx="235">
                  <c:v>2.3394683560948665E-4</c:v>
                </c:pt>
                <c:pt idx="236">
                  <c:v>2.3410935511415304E-4</c:v>
                </c:pt>
                <c:pt idx="237">
                  <c:v>2.3427198751878374E-4</c:v>
                </c:pt>
                <c:pt idx="238">
                  <c:v>2.3443473290180879E-4</c:v>
                </c:pt>
                <c:pt idx="239">
                  <c:v>2.3459759134000571E-4</c:v>
                </c:pt>
                <c:pt idx="240">
                  <c:v>2.3476056291532612E-4</c:v>
                </c:pt>
                <c:pt idx="241">
                  <c:v>2.3492364770465787E-4</c:v>
                </c:pt>
                <c:pt idx="242">
                  <c:v>2.3508684578493861E-4</c:v>
                </c:pt>
                <c:pt idx="243">
                  <c:v>2.3525015723829088E-4</c:v>
                </c:pt>
                <c:pt idx="244">
                  <c:v>2.3541358214176287E-4</c:v>
                </c:pt>
                <c:pt idx="245">
                  <c:v>2.3557712057245268E-4</c:v>
                </c:pt>
                <c:pt idx="246">
                  <c:v>2.3574077261265415E-4</c:v>
                </c:pt>
                <c:pt idx="247">
                  <c:v>2.3590453833957612E-4</c:v>
                </c:pt>
                <c:pt idx="248">
                  <c:v>2.360684178304775E-4</c:v>
                </c:pt>
                <c:pt idx="249">
                  <c:v>2.362324111678237E-4</c:v>
                </c:pt>
                <c:pt idx="250">
                  <c:v>2.3639651842898466E-4</c:v>
                </c:pt>
                <c:pt idx="251">
                  <c:v>2.3656073969138033E-4</c:v>
                </c:pt>
                <c:pt idx="252">
                  <c:v>2.3672507503764821E-4</c:v>
                </c:pt>
                <c:pt idx="253">
                  <c:v>2.3688952454531948E-4</c:v>
                </c:pt>
                <c:pt idx="254">
                  <c:v>2.3705408829370045E-4</c:v>
                </c:pt>
                <c:pt idx="255">
                  <c:v>2.3721876636042648E-4</c:v>
                </c:pt>
                <c:pt idx="256">
                  <c:v>2.3738355882836488E-4</c:v>
                </c:pt>
                <c:pt idx="257">
                  <c:v>2.3754846577526254E-4</c:v>
                </c:pt>
                <c:pt idx="258">
                  <c:v>2.3771348727891678E-4</c:v>
                </c:pt>
                <c:pt idx="259">
                  <c:v>2.3787862342236765E-4</c:v>
                </c:pt>
                <c:pt idx="260">
                  <c:v>2.3804387428352425E-4</c:v>
                </c:pt>
                <c:pt idx="261">
                  <c:v>2.3820923994034607E-4</c:v>
                </c:pt>
                <c:pt idx="262">
                  <c:v>2.3837472047604644E-4</c:v>
                </c:pt>
                <c:pt idx="263">
                  <c:v>2.3854031596869682E-4</c:v>
                </c:pt>
                <c:pt idx="264">
                  <c:v>2.3870602649641941E-4</c:v>
                </c:pt>
                <c:pt idx="265">
                  <c:v>2.3887185214260099E-4</c:v>
                </c:pt>
                <c:pt idx="266">
                  <c:v>2.3903779298547592E-4</c:v>
                </c:pt>
                <c:pt idx="267">
                  <c:v>2.3920384910506966E-4</c:v>
                </c:pt>
                <c:pt idx="268">
                  <c:v>2.3937002057972166E-4</c:v>
                </c:pt>
                <c:pt idx="269">
                  <c:v>2.3953630749305071E-4</c:v>
                </c:pt>
                <c:pt idx="270">
                  <c:v>2.3970270992350874E-4</c:v>
                </c:pt>
                <c:pt idx="271">
                  <c:v>2.398692279495986E-4</c:v>
                </c:pt>
                <c:pt idx="272">
                  <c:v>2.4003586165511343E-4</c:v>
                </c:pt>
                <c:pt idx="273">
                  <c:v>2.4020261111866879E-4</c:v>
                </c:pt>
                <c:pt idx="274">
                  <c:v>2.4036947641893123E-4</c:v>
                </c:pt>
                <c:pt idx="275">
                  <c:v>2.4053645763986867E-4</c:v>
                </c:pt>
                <c:pt idx="276">
                  <c:v>2.4070355486026065E-4</c:v>
                </c:pt>
                <c:pt idx="277">
                  <c:v>2.4087076815893771E-4</c:v>
                </c:pt>
                <c:pt idx="278">
                  <c:v>2.4103809762004291E-4</c:v>
                </c:pt>
                <c:pt idx="279">
                  <c:v>2.4120554332252006E-4</c:v>
                </c:pt>
                <c:pt idx="280">
                  <c:v>2.4137310534536415E-4</c:v>
                </c:pt>
                <c:pt idx="281">
                  <c:v>2.4154078377289372E-4</c:v>
                </c:pt>
                <c:pt idx="282">
                  <c:v>2.417085786842172E-4</c:v>
                </c:pt>
                <c:pt idx="283">
                  <c:v>2.4187649016025421E-4</c:v>
                </c:pt>
                <c:pt idx="284">
                  <c:v>2.4204451828021946E-4</c:v>
                </c:pt>
                <c:pt idx="285">
                  <c:v>2.4221266312866605E-4</c:v>
                </c:pt>
                <c:pt idx="286">
                  <c:v>2.4238092478492246E-4</c:v>
                </c:pt>
                <c:pt idx="287">
                  <c:v>2.4254930332836863E-4</c:v>
                </c:pt>
                <c:pt idx="288">
                  <c:v>2.4271779884373393E-4</c:v>
                </c:pt>
                <c:pt idx="289">
                  <c:v>2.4288641141051234E-4</c:v>
                </c:pt>
                <c:pt idx="290">
                  <c:v>2.4305514110824929E-4</c:v>
                </c:pt>
                <c:pt idx="291">
                  <c:v>2.4322398802185095E-4</c:v>
                </c:pt>
                <c:pt idx="292">
                  <c:v>2.4339295223097697E-4</c:v>
                </c:pt>
                <c:pt idx="293">
                  <c:v>2.4356203381533878E-4</c:v>
                </c:pt>
                <c:pt idx="294">
                  <c:v>2.437312328600195E-4</c:v>
                </c:pt>
                <c:pt idx="295">
                  <c:v>2.4390054944484503E-4</c:v>
                </c:pt>
                <c:pt idx="296">
                  <c:v>2.4406998364969297E-4</c:v>
                </c:pt>
                <c:pt idx="297">
                  <c:v>2.4423953555982391E-4</c:v>
                </c:pt>
                <c:pt idx="298">
                  <c:v>2.4440920525523025E-4</c:v>
                </c:pt>
                <c:pt idx="299">
                  <c:v>2.4457899281773565E-4</c:v>
                </c:pt>
                <c:pt idx="300">
                  <c:v>2.4474889832743992E-4</c:v>
                </c:pt>
                <c:pt idx="301">
                  <c:v>2.4491892186984088E-4</c:v>
                </c:pt>
                <c:pt idx="302">
                  <c:v>2.4508906352515338E-4</c:v>
                </c:pt>
                <c:pt idx="303">
                  <c:v>2.4525932337364416E-4</c:v>
                </c:pt>
                <c:pt idx="304">
                  <c:v>2.4542970150098948E-4</c:v>
                </c:pt>
                <c:pt idx="305">
                  <c:v>2.4560019798757133E-4</c:v>
                </c:pt>
                <c:pt idx="306">
                  <c:v>2.4577081291382401E-4</c:v>
                </c:pt>
                <c:pt idx="307">
                  <c:v>2.4594154636560224E-4</c:v>
                </c:pt>
                <c:pt idx="308">
                  <c:v>2.4611239842345589E-4</c:v>
                </c:pt>
                <c:pt idx="309">
                  <c:v>2.4628336916798684E-4</c:v>
                </c:pt>
                <c:pt idx="310">
                  <c:v>2.4645445868522897E-4</c:v>
                </c:pt>
                <c:pt idx="311">
                  <c:v>2.4662566705590004E-4</c:v>
                </c:pt>
                <c:pt idx="312">
                  <c:v>2.4679699436256573E-4</c:v>
                </c:pt>
                <c:pt idx="313">
                  <c:v>2.4696844068605234E-4</c:v>
                </c:pt>
                <c:pt idx="314">
                  <c:v>2.4714000611263299E-4</c:v>
                </c:pt>
                <c:pt idx="315">
                  <c:v>2.4731169072324987E-4</c:v>
                </c:pt>
                <c:pt idx="316">
                  <c:v>2.4748349459889786E-4</c:v>
                </c:pt>
                <c:pt idx="317">
                  <c:v>2.4765541782602991E-4</c:v>
                </c:pt>
                <c:pt idx="318">
                  <c:v>2.4782746048575716E-4</c:v>
                </c:pt>
                <c:pt idx="319">
                  <c:v>2.4799962265924333E-4</c:v>
                </c:pt>
                <c:pt idx="320">
                  <c:v>2.481719044331217E-4</c:v>
                </c:pt>
                <c:pt idx="321">
                  <c:v>2.4834430588867252E-4</c:v>
                </c:pt>
                <c:pt idx="322">
                  <c:v>2.4851682710722874E-4</c:v>
                </c:pt>
                <c:pt idx="323">
                  <c:v>2.4868946817560442E-4</c:v>
                </c:pt>
                <c:pt idx="324">
                  <c:v>2.4886222917524928E-4</c:v>
                </c:pt>
                <c:pt idx="325">
                  <c:v>2.4903511018766589E-4</c:v>
                </c:pt>
                <c:pt idx="326">
                  <c:v>2.4920811129984933E-4</c:v>
                </c:pt>
                <c:pt idx="327">
                  <c:v>2.4938123259341921E-4</c:v>
                </c:pt>
                <c:pt idx="328">
                  <c:v>2.4955447415186385E-4</c:v>
                </c:pt>
                <c:pt idx="329">
                  <c:v>2.4972783605691249E-4</c:v>
                </c:pt>
                <c:pt idx="330">
                  <c:v>2.499013183958022E-4</c:v>
                </c:pt>
                <c:pt idx="331">
                  <c:v>2.5007492125037962E-4</c:v>
                </c:pt>
                <c:pt idx="332">
                  <c:v>2.502486447025445E-4</c:v>
                </c:pt>
                <c:pt idx="333">
                  <c:v>2.5042248883971581E-4</c:v>
                </c:pt>
                <c:pt idx="334">
                  <c:v>2.5059645374391094E-4</c:v>
                </c:pt>
                <c:pt idx="335">
                  <c:v>2.5077053949720037E-4</c:v>
                </c:pt>
                <c:pt idx="336">
                  <c:v>2.5094474618718541E-4</c:v>
                </c:pt>
                <c:pt idx="337">
                  <c:v>2.5111907389605448E-4</c:v>
                </c:pt>
                <c:pt idx="338">
                  <c:v>2.5129352270604927E-4</c:v>
                </c:pt>
                <c:pt idx="339">
                  <c:v>2.5146809270495377E-4</c:v>
                </c:pt>
                <c:pt idx="340">
                  <c:v>2.5164278397512782E-4</c:v>
                </c:pt>
                <c:pt idx="341">
                  <c:v>2.5181759659898451E-4</c:v>
                </c:pt>
                <c:pt idx="342">
                  <c:v>2.5199253066449101E-4</c:v>
                </c:pt>
                <c:pt idx="343">
                  <c:v>2.5216758625417886E-4</c:v>
                </c:pt>
                <c:pt idx="344">
                  <c:v>2.5234276345246912E-4</c:v>
                </c:pt>
                <c:pt idx="345">
                  <c:v>2.525180623420043E-4</c:v>
                </c:pt>
                <c:pt idx="346">
                  <c:v>2.5269348301099612E-4</c:v>
                </c:pt>
                <c:pt idx="347">
                  <c:v>2.5286902554220574E-4</c:v>
                </c:pt>
                <c:pt idx="348">
                  <c:v>2.5304469001844799E-4</c:v>
                </c:pt>
                <c:pt idx="349">
                  <c:v>2.5322047652811852E-4</c:v>
                </c:pt>
                <c:pt idx="350">
                  <c:v>2.5339638515415111E-4</c:v>
                </c:pt>
                <c:pt idx="351">
                  <c:v>2.5357241597953324E-4</c:v>
                </c:pt>
                <c:pt idx="352">
                  <c:v>2.5374856909284504E-4</c:v>
                </c:pt>
                <c:pt idx="353">
                  <c:v>2.5392484457719317E-4</c:v>
                </c:pt>
                <c:pt idx="354">
                  <c:v>2.5410124251573819E-4</c:v>
                </c:pt>
                <c:pt idx="355">
                  <c:v>2.5427776299724494E-4</c:v>
                </c:pt>
                <c:pt idx="356">
                  <c:v>2.5445440610499348E-4</c:v>
                </c:pt>
                <c:pt idx="357">
                  <c:v>2.5463117192417044E-4</c:v>
                </c:pt>
                <c:pt idx="358">
                  <c:v>2.5480806053816766E-4</c:v>
                </c:pt>
                <c:pt idx="359">
                  <c:v>2.5498507203599701E-4</c:v>
                </c:pt>
                <c:pt idx="360">
                  <c:v>2.5516220650117003E-4</c:v>
                </c:pt>
                <c:pt idx="361">
                  <c:v>2.5533946401725262E-4</c:v>
                </c:pt>
                <c:pt idx="362">
                  <c:v>2.555168446734421E-4</c:v>
                </c:pt>
                <c:pt idx="363">
                  <c:v>2.5569434855342435E-4</c:v>
                </c:pt>
                <c:pt idx="364">
                  <c:v>2.558719757409394E-4</c:v>
                </c:pt>
                <c:pt idx="365">
                  <c:v>2.5604972632537062E-4</c:v>
                </c:pt>
                <c:pt idx="366">
                  <c:v>2.5622760039057844E-4</c:v>
                </c:pt>
                <c:pt idx="367">
                  <c:v>2.5640559802047756E-4</c:v>
                </c:pt>
                <c:pt idx="368">
                  <c:v>2.5658371930463772E-4</c:v>
                </c:pt>
                <c:pt idx="369">
                  <c:v>2.567619643270943E-4</c:v>
                </c:pt>
                <c:pt idx="370">
                  <c:v>2.5694033317193691E-4</c:v>
                </c:pt>
                <c:pt idx="371">
                  <c:v>2.5711882592892218E-4</c:v>
                </c:pt>
                <c:pt idx="372">
                  <c:v>2.5729744268226067E-4</c:v>
                </c:pt>
                <c:pt idx="373">
                  <c:v>2.5747618351809078E-4</c:v>
                </c:pt>
                <c:pt idx="374">
                  <c:v>2.5765504852073617E-4</c:v>
                </c:pt>
                <c:pt idx="375">
                  <c:v>2.5783403778020315E-4</c:v>
                </c:pt>
                <c:pt idx="376">
                  <c:v>2.580131513809364E-4</c:v>
                </c:pt>
                <c:pt idx="377">
                  <c:v>2.5819238940743552E-4</c:v>
                </c:pt>
                <c:pt idx="378">
                  <c:v>2.5837175194989441E-4</c:v>
                </c:pt>
                <c:pt idx="379">
                  <c:v>2.5855123909293391E-4</c:v>
                </c:pt>
                <c:pt idx="380">
                  <c:v>2.5873085092122978E-4</c:v>
                </c:pt>
                <c:pt idx="381">
                  <c:v>2.5891058752516415E-4</c:v>
                </c:pt>
                <c:pt idx="382">
                  <c:v>2.5909044898953426E-4</c:v>
                </c:pt>
                <c:pt idx="383">
                  <c:v>2.5927043539919242E-4</c:v>
                </c:pt>
                <c:pt idx="384">
                  <c:v>2.5945054684470926E-4</c:v>
                </c:pt>
                <c:pt idx="385">
                  <c:v>2.5963078341105896E-4</c:v>
                </c:pt>
                <c:pt idx="386">
                  <c:v>2.5981114518327072E-4</c:v>
                </c:pt>
                <c:pt idx="387">
                  <c:v>2.5999163225210408E-4</c:v>
                </c:pt>
                <c:pt idx="388">
                  <c:v>2.6017224470271038E-4</c:v>
                </c:pt>
                <c:pt idx="389">
                  <c:v>2.6035298262219053E-4</c:v>
                </c:pt>
                <c:pt idx="390">
                  <c:v>2.6053384609581035E-4</c:v>
                </c:pt>
                <c:pt idx="391">
                  <c:v>2.6071483521458174E-4</c:v>
                </c:pt>
                <c:pt idx="392">
                  <c:v>2.6089595006389298E-4</c:v>
                </c:pt>
                <c:pt idx="393">
                  <c:v>2.6107719072918767E-4</c:v>
                </c:pt>
                <c:pt idx="394">
                  <c:v>2.6125855730166754E-4</c:v>
                </c:pt>
                <c:pt idx="395">
                  <c:v>2.614400498668989E-4</c:v>
                </c:pt>
                <c:pt idx="396">
                  <c:v>2.6162166851050354E-4</c:v>
                </c:pt>
                <c:pt idx="397">
                  <c:v>2.6180341332387341E-4</c:v>
                </c:pt>
                <c:pt idx="398">
                  <c:v>2.6198528439275333E-4</c:v>
                </c:pt>
                <c:pt idx="399">
                  <c:v>2.6216728180294361E-4</c:v>
                </c:pt>
                <c:pt idx="400">
                  <c:v>2.6234940564602674E-4</c:v>
                </c:pt>
                <c:pt idx="401">
                  <c:v>2.6253165600792646E-4</c:v>
                </c:pt>
                <c:pt idx="402">
                  <c:v>2.6271403297653344E-4</c:v>
                </c:pt>
                <c:pt idx="403">
                  <c:v>2.6289653663788678E-4</c:v>
                </c:pt>
                <c:pt idx="404">
                  <c:v>2.6307916708382371E-4</c:v>
                </c:pt>
                <c:pt idx="405">
                  <c:v>2.6326192440050686E-4</c:v>
                </c:pt>
                <c:pt idx="406">
                  <c:v>2.6344480867415476E-4</c:v>
                </c:pt>
                <c:pt idx="407">
                  <c:v>2.6362781999679611E-4</c:v>
                </c:pt>
                <c:pt idx="408">
                  <c:v>2.6381095845477329E-4</c:v>
                </c:pt>
                <c:pt idx="409">
                  <c:v>2.6399422413448455E-4</c:v>
                </c:pt>
                <c:pt idx="410">
                  <c:v>2.641776171281506E-4</c:v>
                </c:pt>
                <c:pt idx="411">
                  <c:v>2.643611375222938E-4</c:v>
                </c:pt>
                <c:pt idx="412">
                  <c:v>2.645447854034927E-4</c:v>
                </c:pt>
                <c:pt idx="413">
                  <c:v>2.6472856086416023E-4</c:v>
                </c:pt>
                <c:pt idx="414">
                  <c:v>2.6491246399099928E-4</c:v>
                </c:pt>
                <c:pt idx="415">
                  <c:v>2.6509649487076891E-4</c:v>
                </c:pt>
                <c:pt idx="416">
                  <c:v>2.6528065359607479E-4</c:v>
                </c:pt>
                <c:pt idx="417">
                  <c:v>2.6546494025380063E-4</c:v>
                </c:pt>
                <c:pt idx="418">
                  <c:v>2.6564935493281926E-4</c:v>
                </c:pt>
                <c:pt idx="419">
                  <c:v>2.6583389772013097E-4</c:v>
                </c:pt>
                <c:pt idx="420">
                  <c:v>2.6601856870859917E-4</c:v>
                </c:pt>
                <c:pt idx="421">
                  <c:v>2.6620336798534913E-4</c:v>
                </c:pt>
                <c:pt idx="422">
                  <c:v>2.6638829563756277E-4</c:v>
                </c:pt>
                <c:pt idx="423">
                  <c:v>2.6657335175829695E-4</c:v>
                </c:pt>
                <c:pt idx="424">
                  <c:v>2.6675853643485885E-4</c:v>
                </c:pt>
                <c:pt idx="425">
                  <c:v>2.6694384975461201E-4</c:v>
                </c:pt>
                <c:pt idx="426">
                  <c:v>2.6712929181080752E-4</c:v>
                </c:pt>
                <c:pt idx="427">
                  <c:v>2.6731486269093447E-4</c:v>
                </c:pt>
                <c:pt idx="428">
                  <c:v>2.6750056248253879E-4</c:v>
                </c:pt>
                <c:pt idx="429">
                  <c:v>2.676863912790659E-4</c:v>
                </c:pt>
                <c:pt idx="430">
                  <c:v>2.6787234916818747E-4</c:v>
                </c:pt>
                <c:pt idx="431">
                  <c:v>2.6805843623763179E-4</c:v>
                </c:pt>
                <c:pt idx="432">
                  <c:v>2.6824465258103945E-4</c:v>
                </c:pt>
                <c:pt idx="433">
                  <c:v>2.6843099828626475E-4</c:v>
                </c:pt>
                <c:pt idx="434">
                  <c:v>2.6861747344317352E-4</c:v>
                </c:pt>
                <c:pt idx="435">
                  <c:v>2.6880407813973815E-4</c:v>
                </c:pt>
                <c:pt idx="436">
                  <c:v>2.6899081246985966E-4</c:v>
                </c:pt>
                <c:pt idx="437">
                  <c:v>2.6917767652163667E-4</c:v>
                </c:pt>
                <c:pt idx="438">
                  <c:v>2.6936467038322524E-4</c:v>
                </c:pt>
                <c:pt idx="439">
                  <c:v>2.6955179414872202E-4</c:v>
                </c:pt>
                <c:pt idx="440">
                  <c:v>2.6973904790640959E-4</c:v>
                </c:pt>
                <c:pt idx="441">
                  <c:v>2.699264317446276E-4</c:v>
                </c:pt>
                <c:pt idx="442">
                  <c:v>2.7011394575766911E-4</c:v>
                </c:pt>
                <c:pt idx="443">
                  <c:v>2.703015900340008E-4</c:v>
                </c:pt>
                <c:pt idx="444">
                  <c:v>2.7048936466214651E-4</c:v>
                </c:pt>
                <c:pt idx="445">
                  <c:v>2.70677269736596E-4</c:v>
                </c:pt>
                <c:pt idx="446">
                  <c:v>2.7086530534600029E-4</c:v>
                </c:pt>
                <c:pt idx="447">
                  <c:v>2.7105347158104022E-4</c:v>
                </c:pt>
                <c:pt idx="448">
                  <c:v>2.7124176853048597E-4</c:v>
                </c:pt>
                <c:pt idx="449">
                  <c:v>2.7143019628909004E-4</c:v>
                </c:pt>
                <c:pt idx="450">
                  <c:v>2.7161875494575012E-4</c:v>
                </c:pt>
                <c:pt idx="451">
                  <c:v>2.7180744458942159E-4</c:v>
                </c:pt>
                <c:pt idx="452">
                  <c:v>2.7199626531505453E-4</c:v>
                </c:pt>
                <c:pt idx="453">
                  <c:v>2.7218521721173198E-4</c:v>
                </c:pt>
                <c:pt idx="454">
                  <c:v>2.7237430036859494E-4</c:v>
                </c:pt>
                <c:pt idx="455">
                  <c:v>2.725635148807914E-4</c:v>
                </c:pt>
                <c:pt idx="456">
                  <c:v>2.727528608375903E-4</c:v>
                </c:pt>
                <c:pt idx="457">
                  <c:v>2.7294233832831841E-4</c:v>
                </c:pt>
                <c:pt idx="458">
                  <c:v>2.731319474483223E-4</c:v>
                </c:pt>
                <c:pt idx="459">
                  <c:v>2.7332168828705694E-4</c:v>
                </c:pt>
                <c:pt idx="460">
                  <c:v>2.7351156093403549E-4</c:v>
                </c:pt>
                <c:pt idx="461">
                  <c:v>2.737015654848033E-4</c:v>
                </c:pt>
                <c:pt idx="462">
                  <c:v>2.73891702029002E-4</c:v>
                </c:pt>
                <c:pt idx="463">
                  <c:v>2.7408197065832549E-4</c:v>
                </c:pt>
                <c:pt idx="464">
                  <c:v>2.7427237146253585E-4</c:v>
                </c:pt>
                <c:pt idx="465">
                  <c:v>2.7446290453744424E-4</c:v>
                </c:pt>
                <c:pt idx="466">
                  <c:v>2.7465356997294165E-4</c:v>
                </c:pt>
                <c:pt idx="467">
                  <c:v>2.7484436785897733E-4</c:v>
                </c:pt>
                <c:pt idx="468">
                  <c:v>2.7503529829156221E-4</c:v>
                </c:pt>
                <c:pt idx="469">
                  <c:v>2.752263613607748E-4</c:v>
                </c:pt>
                <c:pt idx="470">
                  <c:v>2.7541755715675186E-4</c:v>
                </c:pt>
                <c:pt idx="471">
                  <c:v>2.7560888577570468E-4</c:v>
                </c:pt>
                <c:pt idx="472">
                  <c:v>2.7580034730789949E-4</c:v>
                </c:pt>
                <c:pt idx="473">
                  <c:v>2.7599194184366117E-4</c:v>
                </c:pt>
                <c:pt idx="474">
                  <c:v>2.7618366947940154E-4</c:v>
                </c:pt>
                <c:pt idx="475">
                  <c:v>2.7637553030557515E-4</c:v>
                </c:pt>
                <c:pt idx="476">
                  <c:v>2.765675244126952E-4</c:v>
                </c:pt>
                <c:pt idx="477">
                  <c:v>2.7675965189737458E-4</c:v>
                </c:pt>
                <c:pt idx="478">
                  <c:v>2.7695191285025659E-4</c:v>
                </c:pt>
                <c:pt idx="479">
                  <c:v>2.7714430736405955E-4</c:v>
                </c:pt>
                <c:pt idx="480">
                  <c:v>2.7733683552954853E-4</c:v>
                </c:pt>
                <c:pt idx="481">
                  <c:v>2.7752949744360507E-4</c:v>
                </c:pt>
                <c:pt idx="482">
                  <c:v>2.7772229319712467E-4</c:v>
                </c:pt>
                <c:pt idx="483">
                  <c:v>2.7791522288106142E-4</c:v>
                </c:pt>
                <c:pt idx="484">
                  <c:v>2.7810828659249914E-4</c:v>
                </c:pt>
                <c:pt idx="485">
                  <c:v>2.7830148442252272E-4</c:v>
                </c:pt>
                <c:pt idx="486">
                  <c:v>2.7849481646227605E-4</c:v>
                </c:pt>
                <c:pt idx="487">
                  <c:v>2.7868828280904536E-4</c:v>
                </c:pt>
                <c:pt idx="488">
                  <c:v>2.7888188355410545E-4</c:v>
                </c:pt>
                <c:pt idx="489">
                  <c:v>2.7907561878879038E-4</c:v>
                </c:pt>
                <c:pt idx="490">
                  <c:v>2.7926948861058928E-4</c:v>
                </c:pt>
                <c:pt idx="491">
                  <c:v>2.7946349311096724E-4</c:v>
                </c:pt>
                <c:pt idx="492">
                  <c:v>2.7965763238348363E-4</c:v>
                </c:pt>
                <c:pt idx="493">
                  <c:v>2.7985190651972649E-4</c:v>
                </c:pt>
                <c:pt idx="494">
                  <c:v>2.8004631561745605E-4</c:v>
                </c:pt>
                <c:pt idx="495">
                  <c:v>2.8024085976839197E-4</c:v>
                </c:pt>
                <c:pt idx="496">
                  <c:v>2.8043553906431336E-4</c:v>
                </c:pt>
                <c:pt idx="497">
                  <c:v>2.8063035360318431E-4</c:v>
                </c:pt>
                <c:pt idx="498">
                  <c:v>2.8082530347691581E-4</c:v>
                </c:pt>
                <c:pt idx="499">
                  <c:v>2.8102038877747819E-4</c:v>
                </c:pt>
                <c:pt idx="500">
                  <c:v>2.8121560960304011E-4</c:v>
                </c:pt>
                <c:pt idx="501">
                  <c:v>2.8141096604570399E-4</c:v>
                </c:pt>
                <c:pt idx="502">
                  <c:v>2.8160645819763218E-4</c:v>
                </c:pt>
                <c:pt idx="503">
                  <c:v>2.8180208615719785E-4</c:v>
                </c:pt>
                <c:pt idx="504">
                  <c:v>2.8199785001669573E-4</c:v>
                </c:pt>
                <c:pt idx="505">
                  <c:v>2.8219374986848022E-4</c:v>
                </c:pt>
                <c:pt idx="506">
                  <c:v>2.8238978581112973E-4</c:v>
                </c:pt>
                <c:pt idx="507">
                  <c:v>2.8258595793713138E-4</c:v>
                </c:pt>
                <c:pt idx="508">
                  <c:v>2.8278226634108984E-4</c:v>
                </c:pt>
                <c:pt idx="509">
                  <c:v>2.829787111156164E-4</c:v>
                </c:pt>
                <c:pt idx="510">
                  <c:v>2.8317529235956368E-4</c:v>
                </c:pt>
                <c:pt idx="511">
                  <c:v>2.8337201016567608E-4</c:v>
                </c:pt>
                <c:pt idx="512">
                  <c:v>2.8356886462675815E-4</c:v>
                </c:pt>
                <c:pt idx="513">
                  <c:v>2.8376585584186857E-4</c:v>
                </c:pt>
                <c:pt idx="514">
                  <c:v>2.8396298390394515E-4</c:v>
                </c:pt>
                <c:pt idx="515">
                  <c:v>2.8416024890598604E-4</c:v>
                </c:pt>
                <c:pt idx="516">
                  <c:v>2.8435765094725649E-4</c:v>
                </c:pt>
                <c:pt idx="517">
                  <c:v>2.8455519012088819E-4</c:v>
                </c:pt>
                <c:pt idx="518">
                  <c:v>2.8475286652007313E-4</c:v>
                </c:pt>
                <c:pt idx="519">
                  <c:v>2.8495068024428366E-4</c:v>
                </c:pt>
                <c:pt idx="520">
                  <c:v>2.8514863138684563E-4</c:v>
                </c:pt>
                <c:pt idx="521">
                  <c:v>2.8534672004114538E-4</c:v>
                </c:pt>
                <c:pt idx="522">
                  <c:v>2.8554494630686277E-4</c:v>
                </c:pt>
                <c:pt idx="523">
                  <c:v>2.8574331027751823E-4</c:v>
                </c:pt>
                <c:pt idx="524">
                  <c:v>2.8594181204877344E-4</c:v>
                </c:pt>
                <c:pt idx="525">
                  <c:v>2.861404517142746E-4</c:v>
                </c:pt>
                <c:pt idx="526">
                  <c:v>2.8633922937397862E-4</c:v>
                </c:pt>
                <c:pt idx="527">
                  <c:v>2.8653814512166623E-4</c:v>
                </c:pt>
                <c:pt idx="528">
                  <c:v>2.8673719905117888E-4</c:v>
                </c:pt>
                <c:pt idx="529">
                  <c:v>2.8693639126268209E-4</c:v>
                </c:pt>
                <c:pt idx="530">
                  <c:v>2.8713572185015202E-4</c:v>
                </c:pt>
                <c:pt idx="531">
                  <c:v>2.8733519090762586E-4</c:v>
                </c:pt>
                <c:pt idx="532">
                  <c:v>2.8753479853547802E-4</c:v>
                </c:pt>
                <c:pt idx="533">
                  <c:v>2.8773454482788072E-4</c:v>
                </c:pt>
                <c:pt idx="534">
                  <c:v>2.8793442987906724E-4</c:v>
                </c:pt>
                <c:pt idx="535">
                  <c:v>2.8813445378962123E-4</c:v>
                </c:pt>
                <c:pt idx="536">
                  <c:v>2.8833461665391137E-4</c:v>
                </c:pt>
                <c:pt idx="537">
                  <c:v>2.885349185684668E-4</c:v>
                </c:pt>
                <c:pt idx="538">
                  <c:v>2.8873535962778294E-4</c:v>
                </c:pt>
                <c:pt idx="539">
                  <c:v>2.8893593993272327E-4</c:v>
                </c:pt>
                <c:pt idx="540">
                  <c:v>2.8913665957791893E-4</c:v>
                </c:pt>
                <c:pt idx="541">
                  <c:v>2.8933751865806238E-4</c:v>
                </c:pt>
                <c:pt idx="542">
                  <c:v>2.8953851727422746E-4</c:v>
                </c:pt>
                <c:pt idx="543">
                  <c:v>2.8973965552124271E-4</c:v>
                </c:pt>
                <c:pt idx="544">
                  <c:v>2.8994093349399795E-4</c:v>
                </c:pt>
                <c:pt idx="545">
                  <c:v>2.9014235129377794E-4</c:v>
                </c:pt>
                <c:pt idx="546">
                  <c:v>2.9034390901560891E-4</c:v>
                </c:pt>
                <c:pt idx="547">
                  <c:v>2.9054560675457862E-4</c:v>
                </c:pt>
                <c:pt idx="548">
                  <c:v>2.9074744461218306E-4</c:v>
                </c:pt>
                <c:pt idx="549">
                  <c:v>2.9094942268364653E-4</c:v>
                </c:pt>
                <c:pt idx="550">
                  <c:v>2.9115154106425527E-4</c:v>
                </c:pt>
                <c:pt idx="551">
                  <c:v>2.9135379985571676E-4</c:v>
                </c:pt>
                <c:pt idx="552">
                  <c:v>2.9155619915345403E-4</c:v>
                </c:pt>
                <c:pt idx="553">
                  <c:v>2.9175873905507482E-4</c:v>
                </c:pt>
                <c:pt idx="554">
                  <c:v>2.9196141965613025E-4</c:v>
                </c:pt>
                <c:pt idx="555">
                  <c:v>2.9216424105861082E-4</c:v>
                </c:pt>
                <c:pt idx="556">
                  <c:v>2.9236720335820498E-4</c:v>
                </c:pt>
                <c:pt idx="557">
                  <c:v>2.9257030665066317E-4</c:v>
                </c:pt>
                <c:pt idx="558">
                  <c:v>2.9277355103818863E-4</c:v>
                </c:pt>
                <c:pt idx="559">
                  <c:v>2.9297693661666923E-4</c:v>
                </c:pt>
                <c:pt idx="560">
                  <c:v>2.9318046348205523E-4</c:v>
                </c:pt>
                <c:pt idx="561">
                  <c:v>2.9338413173676288E-4</c:v>
                </c:pt>
                <c:pt idx="562">
                  <c:v>2.9358794147688017E-4</c:v>
                </c:pt>
                <c:pt idx="563">
                  <c:v>2.9379189279855742E-4</c:v>
                </c:pt>
                <c:pt idx="564">
                  <c:v>2.9399598580442444E-4</c:v>
                </c:pt>
                <c:pt idx="565">
                  <c:v>2.9420022059076966E-4</c:v>
                </c:pt>
                <c:pt idx="566">
                  <c:v>2.9440459725394385E-4</c:v>
                </c:pt>
                <c:pt idx="567">
                  <c:v>2.946091158967909E-4</c:v>
                </c:pt>
                <c:pt idx="568">
                  <c:v>2.9481377661580004E-4</c:v>
                </c:pt>
                <c:pt idx="569">
                  <c:v>2.950185795096695E-4</c:v>
                </c:pt>
                <c:pt idx="570">
                  <c:v>2.9522352467501812E-4</c:v>
                </c:pt>
                <c:pt idx="571">
                  <c:v>2.9542861221497585E-4</c:v>
                </c:pt>
                <c:pt idx="572">
                  <c:v>2.9563384222630032E-4</c:v>
                </c:pt>
                <c:pt idx="573">
                  <c:v>2.9583921480581181E-4</c:v>
                </c:pt>
                <c:pt idx="574">
                  <c:v>2.9604473005685538E-4</c:v>
                </c:pt>
                <c:pt idx="575">
                  <c:v>2.9625038807639038E-4</c:v>
                </c:pt>
                <c:pt idx="576">
                  <c:v>2.9645618896143912E-4</c:v>
                </c:pt>
                <c:pt idx="577">
                  <c:v>2.966621328155621E-4</c:v>
                </c:pt>
                <c:pt idx="578">
                  <c:v>2.9686821973592096E-4</c:v>
                </c:pt>
                <c:pt idx="579">
                  <c:v>2.9707444981974025E-4</c:v>
                </c:pt>
                <c:pt idx="580">
                  <c:v>2.9728082317079653E-4</c:v>
                </c:pt>
                <c:pt idx="581">
                  <c:v>2.9748733988645403E-4</c:v>
                </c:pt>
                <c:pt idx="582">
                  <c:v>2.9769400006630605E-4</c:v>
                </c:pt>
                <c:pt idx="583">
                  <c:v>2.9790080380784762E-4</c:v>
                </c:pt>
                <c:pt idx="584">
                  <c:v>2.9810775121514395E-4</c:v>
                </c:pt>
                <c:pt idx="585">
                  <c:v>2.9831484238583013E-4</c:v>
                </c:pt>
                <c:pt idx="586">
                  <c:v>2.9852207741760446E-4</c:v>
                </c:pt>
                <c:pt idx="587">
                  <c:v>2.9872945641474928E-4</c:v>
                </c:pt>
                <c:pt idx="588">
                  <c:v>2.9893697947510316E-4</c:v>
                </c:pt>
                <c:pt idx="589">
                  <c:v>2.991446466965682E-4</c:v>
                </c:pt>
                <c:pt idx="590">
                  <c:v>2.9935245818364415E-4</c:v>
                </c:pt>
                <c:pt idx="591">
                  <c:v>2.9956041403437377E-4</c:v>
                </c:pt>
                <c:pt idx="592">
                  <c:v>2.9976851434686328E-4</c:v>
                </c:pt>
                <c:pt idx="593">
                  <c:v>2.9997675922583035E-4</c:v>
                </c:pt>
                <c:pt idx="594">
                  <c:v>3.0018514876952221E-4</c:v>
                </c:pt>
                <c:pt idx="595">
                  <c:v>3.0039368307624962E-4</c:v>
                </c:pt>
                <c:pt idx="596">
                  <c:v>3.0060236225094877E-4</c:v>
                </c:pt>
                <c:pt idx="597">
                  <c:v>3.008111863920717E-4</c:v>
                </c:pt>
                <c:pt idx="598">
                  <c:v>3.0102015560032444E-4</c:v>
                </c:pt>
                <c:pt idx="599">
                  <c:v>3.0122926997429132E-4</c:v>
                </c:pt>
                <c:pt idx="600">
                  <c:v>3.0143852961920039E-4</c:v>
                </c:pt>
                <c:pt idx="601">
                  <c:v>3.0164793463377754E-4</c:v>
                </c:pt>
                <c:pt idx="602">
                  <c:v>3.018574851168126E-4</c:v>
                </c:pt>
                <c:pt idx="603">
                  <c:v>3.0206718117375318E-4</c:v>
                </c:pt>
                <c:pt idx="604">
                  <c:v>3.0227702290353095E-4</c:v>
                </c:pt>
                <c:pt idx="605">
                  <c:v>3.0248701040514186E-4</c:v>
                </c:pt>
                <c:pt idx="606">
                  <c:v>3.0269714378425338E-4</c:v>
                </c:pt>
                <c:pt idx="607">
                  <c:v>3.029074231400035E-4</c:v>
                </c:pt>
                <c:pt idx="608">
                  <c:v>3.0311784857159471E-4</c:v>
                </c:pt>
                <c:pt idx="609">
                  <c:v>3.033284201849147E-4</c:v>
                </c:pt>
                <c:pt idx="610">
                  <c:v>3.0353913807930837E-4</c:v>
                </c:pt>
                <c:pt idx="611">
                  <c:v>3.0375000235418497E-4</c:v>
                </c:pt>
                <c:pt idx="612">
                  <c:v>3.0396101311565309E-4</c:v>
                </c:pt>
                <c:pt idx="613">
                  <c:v>3.0417217046326483E-4</c:v>
                </c:pt>
                <c:pt idx="614">
                  <c:v>3.0438347449885137E-4</c:v>
                </c:pt>
                <c:pt idx="615">
                  <c:v>3.0459492532209861E-4</c:v>
                </c:pt>
                <c:pt idx="616">
                  <c:v>3.048065230394102E-4</c:v>
                </c:pt>
                <c:pt idx="617">
                  <c:v>3.0501826775061519E-4</c:v>
                </c:pt>
                <c:pt idx="618">
                  <c:v>3.0523015955560726E-4</c:v>
                </c:pt>
                <c:pt idx="619">
                  <c:v>3.0544219856101199E-4</c:v>
                </c:pt>
                <c:pt idx="620">
                  <c:v>3.0565438486686655E-4</c:v>
                </c:pt>
                <c:pt idx="621">
                  <c:v>3.0586671857327306E-4</c:v>
                </c:pt>
                <c:pt idx="622">
                  <c:v>3.0607919978707941E-4</c:v>
                </c:pt>
                <c:pt idx="623">
                  <c:v>3.0629182860853144E-4</c:v>
                </c:pt>
                <c:pt idx="624">
                  <c:v>3.0650460513794001E-4</c:v>
                </c:pt>
                <c:pt idx="625">
                  <c:v>3.0671752948237583E-4</c:v>
                </c:pt>
                <c:pt idx="626">
                  <c:v>3.0693060174229381E-4</c:v>
                </c:pt>
                <c:pt idx="627">
                  <c:v>3.0714382202044868E-4</c:v>
                </c:pt>
                <c:pt idx="628">
                  <c:v>3.0735719041743032E-4</c:v>
                </c:pt>
                <c:pt idx="629">
                  <c:v>3.0757070704060739E-4</c:v>
                </c:pt>
                <c:pt idx="630">
                  <c:v>3.0778437199071413E-4</c:v>
                </c:pt>
                <c:pt idx="631">
                  <c:v>3.0799818536855018E-4</c:v>
                </c:pt>
                <c:pt idx="632">
                  <c:v>3.0821214728170808E-4</c:v>
                </c:pt>
                <c:pt idx="633">
                  <c:v>3.0842625783113225E-4</c:v>
                </c:pt>
                <c:pt idx="634">
                  <c:v>3.0864051711783244E-4</c:v>
                </c:pt>
                <c:pt idx="635">
                  <c:v>3.0885492524962568E-4</c:v>
                </c:pt>
                <c:pt idx="636">
                  <c:v>3.0906948232766683E-4</c:v>
                </c:pt>
                <c:pt idx="637">
                  <c:v>3.0928418845317635E-4</c:v>
                </c:pt>
                <c:pt idx="638">
                  <c:v>3.0949904373419609E-4</c:v>
                </c:pt>
                <c:pt idx="639">
                  <c:v>3.0971404827209189E-4</c:v>
                </c:pt>
                <c:pt idx="640">
                  <c:v>3.0992920216829531E-4</c:v>
                </c:pt>
                <c:pt idx="641">
                  <c:v>3.1014450553107354E-4</c:v>
                </c:pt>
                <c:pt idx="642">
                  <c:v>3.1035995846200373E-4</c:v>
                </c:pt>
                <c:pt idx="643">
                  <c:v>3.1057556106498879E-4</c:v>
                </c:pt>
                <c:pt idx="644">
                  <c:v>3.1079131344174249E-4</c:v>
                </c:pt>
                <c:pt idx="645">
                  <c:v>3.1100721570083298E-4</c:v>
                </c:pt>
                <c:pt idx="646">
                  <c:v>3.1122326794412019E-4</c:v>
                </c:pt>
                <c:pt idx="647">
                  <c:v>3.1143947027352991E-4</c:v>
                </c:pt>
                <c:pt idx="648">
                  <c:v>3.116558227978569E-4</c:v>
                </c:pt>
                <c:pt idx="649">
                  <c:v>3.1187232561917332E-4</c:v>
                </c:pt>
                <c:pt idx="650">
                  <c:v>3.1208897883961762E-4</c:v>
                </c:pt>
                <c:pt idx="651">
                  <c:v>3.1230578256821138E-4</c:v>
                </c:pt>
                <c:pt idx="652">
                  <c:v>3.1252273690723974E-4</c:v>
                </c:pt>
                <c:pt idx="653">
                  <c:v>3.1273984195905415E-4</c:v>
                </c:pt>
                <c:pt idx="654">
                  <c:v>3.129570978329035E-4</c:v>
                </c:pt>
                <c:pt idx="655">
                  <c:v>3.1317450463128624E-4</c:v>
                </c:pt>
                <c:pt idx="656">
                  <c:v>3.1339206245676725E-4</c:v>
                </c:pt>
                <c:pt idx="657">
                  <c:v>3.1360977141882336E-4</c:v>
                </c:pt>
                <c:pt idx="658">
                  <c:v>3.1382763162016673E-4</c:v>
                </c:pt>
                <c:pt idx="659">
                  <c:v>3.1404564316586111E-4</c:v>
                </c:pt>
                <c:pt idx="660">
                  <c:v>3.1426380615875673E-4</c:v>
                </c:pt>
                <c:pt idx="661">
                  <c:v>3.1448212070863486E-4</c:v>
                </c:pt>
                <c:pt idx="662">
                  <c:v>3.1470058691849336E-4</c:v>
                </c:pt>
                <c:pt idx="663">
                  <c:v>3.1491920489139702E-4</c:v>
                </c:pt>
                <c:pt idx="664">
                  <c:v>3.1513797473735599E-4</c:v>
                </c:pt>
                <c:pt idx="665">
                  <c:v>3.1535689655958307E-4</c:v>
                </c:pt>
                <c:pt idx="666">
                  <c:v>3.1557597046135783E-4</c:v>
                </c:pt>
                <c:pt idx="667">
                  <c:v>3.1579519655291994E-4</c:v>
                </c:pt>
                <c:pt idx="668">
                  <c:v>3.1601457493769737E-4</c:v>
                </c:pt>
                <c:pt idx="669">
                  <c:v>3.1623410571918518E-4</c:v>
                </c:pt>
                <c:pt idx="670">
                  <c:v>3.1645378900785288E-4</c:v>
                </c:pt>
                <c:pt idx="671">
                  <c:v>3.166736249073442E-4</c:v>
                </c:pt>
                <c:pt idx="672">
                  <c:v>3.1689361352367566E-4</c:v>
                </c:pt>
                <c:pt idx="673">
                  <c:v>3.1711375496063014E-4</c:v>
                </c:pt>
                <c:pt idx="674">
                  <c:v>3.1733404932898454E-4</c:v>
                </c:pt>
                <c:pt idx="675">
                  <c:v>3.1755449673267079E-4</c:v>
                </c:pt>
                <c:pt idx="676">
                  <c:v>3.1777509727568822E-4</c:v>
                </c:pt>
                <c:pt idx="677">
                  <c:v>3.1799585106904478E-4</c:v>
                </c:pt>
                <c:pt idx="678">
                  <c:v>3.1821675821688914E-4</c:v>
                </c:pt>
                <c:pt idx="679">
                  <c:v>3.1843781882343758E-4</c:v>
                </c:pt>
                <c:pt idx="680">
                  <c:v>3.1865903299992945E-4</c:v>
                </c:pt>
                <c:pt idx="681">
                  <c:v>3.1888040085073066E-4</c:v>
                </c:pt>
                <c:pt idx="682">
                  <c:v>3.191019224802748E-4</c:v>
                </c:pt>
                <c:pt idx="683">
                  <c:v>3.1932359800003327E-4</c:v>
                </c:pt>
                <c:pt idx="684">
                  <c:v>3.1954542751458967E-4</c:v>
                </c:pt>
                <c:pt idx="685">
                  <c:v>3.197674111285953E-4</c:v>
                </c:pt>
                <c:pt idx="686">
                  <c:v>3.1998954895375411E-4</c:v>
                </c:pt>
                <c:pt idx="687">
                  <c:v>3.2021184109486768E-4</c:v>
                </c:pt>
                <c:pt idx="688">
                  <c:v>3.2043428765913721E-4</c:v>
                </c:pt>
                <c:pt idx="689">
                  <c:v>3.2065688875150506E-4</c:v>
                </c:pt>
                <c:pt idx="690">
                  <c:v>3.2087964448398586E-4</c:v>
                </c:pt>
                <c:pt idx="691">
                  <c:v>3.2110255496167284E-4</c:v>
                </c:pt>
                <c:pt idx="692">
                  <c:v>3.2132562028972726E-4</c:v>
                </c:pt>
                <c:pt idx="693">
                  <c:v>3.2154884058039739E-4</c:v>
                </c:pt>
                <c:pt idx="694">
                  <c:v>3.2177221593899559E-4</c:v>
                </c:pt>
                <c:pt idx="695">
                  <c:v>3.2199574647090245E-4</c:v>
                </c:pt>
                <c:pt idx="696">
                  <c:v>3.2221943228860026E-4</c:v>
                </c:pt>
                <c:pt idx="697">
                  <c:v>3.2244327349762115E-4</c:v>
                </c:pt>
                <c:pt idx="698">
                  <c:v>3.2266727020356537E-4</c:v>
                </c:pt>
                <c:pt idx="699">
                  <c:v>3.2289142251914988E-4</c:v>
                </c:pt>
                <c:pt idx="700">
                  <c:v>3.2311573055012681E-4</c:v>
                </c:pt>
                <c:pt idx="701">
                  <c:v>3.2334019440231665E-4</c:v>
                </c:pt>
                <c:pt idx="702">
                  <c:v>3.2356481418867154E-4</c:v>
                </c:pt>
                <c:pt idx="703">
                  <c:v>3.23789590015164E-4</c:v>
                </c:pt>
                <c:pt idx="704">
                  <c:v>3.2401452199019284E-4</c:v>
                </c:pt>
                <c:pt idx="705">
                  <c:v>3.2423961021987315E-4</c:v>
                </c:pt>
                <c:pt idx="706">
                  <c:v>3.2446485481747104E-4</c:v>
                </c:pt>
                <c:pt idx="707">
                  <c:v>3.2469025588925389E-4</c:v>
                </c:pt>
                <c:pt idx="708">
                  <c:v>3.2491581354155802E-4</c:v>
                </c:pt>
                <c:pt idx="709">
                  <c:v>3.2514152788788584E-4</c:v>
                </c:pt>
                <c:pt idx="710">
                  <c:v>3.2536739903472629E-4</c:v>
                </c:pt>
                <c:pt idx="711">
                  <c:v>3.2559342708863746E-4</c:v>
                </c:pt>
                <c:pt idx="712">
                  <c:v>3.258196121633585E-4</c:v>
                </c:pt>
                <c:pt idx="713">
                  <c:v>3.2604595436560045E-4</c:v>
                </c:pt>
                <c:pt idx="714">
                  <c:v>3.262724538021436E-4</c:v>
                </c:pt>
                <c:pt idx="715">
                  <c:v>3.2649911058696423E-4</c:v>
                </c:pt>
                <c:pt idx="716">
                  <c:v>3.2672592482699606E-4</c:v>
                </c:pt>
                <c:pt idx="717">
                  <c:v>3.2695289663162088E-4</c:v>
                </c:pt>
                <c:pt idx="718">
                  <c:v>3.2718002610791601E-4</c:v>
                </c:pt>
                <c:pt idx="719">
                  <c:v>3.2740731337017485E-4</c:v>
                </c:pt>
                <c:pt idx="720">
                  <c:v>3.2763475852562842E-4</c:v>
                </c:pt>
                <c:pt idx="721">
                  <c:v>3.2786236168157737E-4</c:v>
                </c:pt>
                <c:pt idx="722">
                  <c:v>3.2809012295255342E-4</c:v>
                </c:pt>
                <c:pt idx="723">
                  <c:v>3.283180424460113E-4</c:v>
                </c:pt>
                <c:pt idx="724">
                  <c:v>3.2854612026947535E-4</c:v>
                </c:pt>
                <c:pt idx="725">
                  <c:v>3.2877435653771617E-4</c:v>
                </c:pt>
                <c:pt idx="726">
                  <c:v>3.2900275135841261E-4</c:v>
                </c:pt>
                <c:pt idx="727">
                  <c:v>3.2923130483931322E-4</c:v>
                </c:pt>
                <c:pt idx="728">
                  <c:v>3.29460017095428E-4</c:v>
                </c:pt>
                <c:pt idx="729">
                  <c:v>3.2968888823466027E-4</c:v>
                </c:pt>
                <c:pt idx="730">
                  <c:v>3.2991791836498339E-4</c:v>
                </c:pt>
                <c:pt idx="731">
                  <c:v>3.3014710760164719E-4</c:v>
                </c:pt>
                <c:pt idx="732">
                  <c:v>3.3037645605278002E-4</c:v>
                </c:pt>
                <c:pt idx="733">
                  <c:v>3.306059638289859E-4</c:v>
                </c:pt>
                <c:pt idx="734">
                  <c:v>3.3083563103853851E-4</c:v>
                </c:pt>
                <c:pt idx="735">
                  <c:v>3.3106545779700822E-4</c:v>
                </c:pt>
                <c:pt idx="736">
                  <c:v>3.3129544421282419E-4</c:v>
                </c:pt>
                <c:pt idx="737">
                  <c:v>3.3152559039448601E-4</c:v>
                </c:pt>
                <c:pt idx="738">
                  <c:v>3.3175589645780495E-4</c:v>
                </c:pt>
                <c:pt idx="739">
                  <c:v>3.3198636251143639E-4</c:v>
                </c:pt>
                <c:pt idx="740">
                  <c:v>3.3221698866410602E-4</c:v>
                </c:pt>
                <c:pt idx="741">
                  <c:v>3.3244777503186685E-4</c:v>
                </c:pt>
                <c:pt idx="742">
                  <c:v>3.3267872172360074E-4</c:v>
                </c:pt>
                <c:pt idx="743">
                  <c:v>3.329098288482602E-4</c:v>
                </c:pt>
                <c:pt idx="744">
                  <c:v>3.3314109652214023E-4</c:v>
                </c:pt>
                <c:pt idx="745">
                  <c:v>3.3337252485434973E-4</c:v>
                </c:pt>
                <c:pt idx="746">
                  <c:v>3.336041139540685E-4</c:v>
                </c:pt>
                <c:pt idx="747">
                  <c:v>3.3383586393783397E-4</c:v>
                </c:pt>
                <c:pt idx="748">
                  <c:v>3.3406777491498273E-4</c:v>
                </c:pt>
                <c:pt idx="749">
                  <c:v>3.342998469973545E-4</c:v>
                </c:pt>
                <c:pt idx="750">
                  <c:v>3.3453208029443279E-4</c:v>
                </c:pt>
                <c:pt idx="751">
                  <c:v>3.347644749230792E-4</c:v>
                </c:pt>
                <c:pt idx="752">
                  <c:v>3.3499703099293442E-4</c:v>
                </c:pt>
                <c:pt idx="753">
                  <c:v>3.3522974861371018E-4</c:v>
                </c:pt>
                <c:pt idx="754">
                  <c:v>3.3546262790251185E-4</c:v>
                </c:pt>
                <c:pt idx="755">
                  <c:v>3.3569566896920875E-4</c:v>
                </c:pt>
                <c:pt idx="756">
                  <c:v>3.3592887192374147E-4</c:v>
                </c:pt>
                <c:pt idx="757">
                  <c:v>3.3616223688345956E-4</c:v>
                </c:pt>
                <c:pt idx="758">
                  <c:v>3.3639576395846151E-4</c:v>
                </c:pt>
                <c:pt idx="759">
                  <c:v>3.3662945325891718E-4</c:v>
                </c:pt>
                <c:pt idx="760">
                  <c:v>3.3686330490242082E-4</c:v>
                </c:pt>
                <c:pt idx="761">
                  <c:v>3.3709731899930057E-4</c:v>
                </c:pt>
                <c:pt idx="762">
                  <c:v>3.3733149566241038E-4</c:v>
                </c:pt>
                <c:pt idx="763">
                  <c:v>3.3756583500222666E-4</c:v>
                </c:pt>
                <c:pt idx="764">
                  <c:v>3.3780033713667071E-4</c:v>
                </c:pt>
                <c:pt idx="765">
                  <c:v>3.3803500217637755E-4</c:v>
                </c:pt>
                <c:pt idx="766">
                  <c:v>3.3826983023205388E-4</c:v>
                </c:pt>
                <c:pt idx="767">
                  <c:v>3.3850482142186705E-4</c:v>
                </c:pt>
                <c:pt idx="768">
                  <c:v>3.3873997585668274E-4</c:v>
                </c:pt>
                <c:pt idx="769">
                  <c:v>3.3897529364743855E-4</c:v>
                </c:pt>
                <c:pt idx="770">
                  <c:v>3.3921077491254819E-4</c:v>
                </c:pt>
                <c:pt idx="771">
                  <c:v>3.3944641976310863E-4</c:v>
                </c:pt>
                <c:pt idx="772">
                  <c:v>3.3968222831028887E-4</c:v>
                </c:pt>
                <c:pt idx="773">
                  <c:v>3.399182006727495E-4</c:v>
                </c:pt>
                <c:pt idx="774">
                  <c:v>3.4015433696181919E-4</c:v>
                </c:pt>
                <c:pt idx="775">
                  <c:v>3.4039063728889878E-4</c:v>
                </c:pt>
                <c:pt idx="776">
                  <c:v>3.4062710177289635E-4</c:v>
                </c:pt>
                <c:pt idx="777">
                  <c:v>3.4086373052537278E-4</c:v>
                </c:pt>
                <c:pt idx="778">
                  <c:v>3.4110052366044297E-4</c:v>
                </c:pt>
                <c:pt idx="779">
                  <c:v>3.4133748128981761E-4</c:v>
                </c:pt>
                <c:pt idx="780">
                  <c:v>3.4157460353273565E-4</c:v>
                </c:pt>
                <c:pt idx="781">
                  <c:v>3.4181189050106815E-4</c:v>
                </c:pt>
                <c:pt idx="782">
                  <c:v>3.4204934230675876E-4</c:v>
                </c:pt>
                <c:pt idx="783">
                  <c:v>3.4228695906929514E-4</c:v>
                </c:pt>
                <c:pt idx="784">
                  <c:v>3.4252474090078173E-4</c:v>
                </c:pt>
                <c:pt idx="785">
                  <c:v>3.427626879133955E-4</c:v>
                </c:pt>
                <c:pt idx="786">
                  <c:v>3.4300080022687342E-4</c:v>
                </c:pt>
                <c:pt idx="787">
                  <c:v>3.4323907795355356E-4</c:v>
                </c:pt>
                <c:pt idx="788">
                  <c:v>3.4347752120584705E-4</c:v>
                </c:pt>
                <c:pt idx="789">
                  <c:v>3.4371613010374038E-4</c:v>
                </c:pt>
                <c:pt idx="790">
                  <c:v>3.4395490475980608E-4</c:v>
                </c:pt>
                <c:pt idx="791">
                  <c:v>3.4419384528668956E-4</c:v>
                </c:pt>
                <c:pt idx="792">
                  <c:v>3.4443295180462761E-4</c:v>
                </c:pt>
                <c:pt idx="793">
                  <c:v>3.446722244264275E-4</c:v>
                </c:pt>
                <c:pt idx="794">
                  <c:v>3.4491166326747923E-4</c:v>
                </c:pt>
                <c:pt idx="795">
                  <c:v>3.4515126844074151E-4</c:v>
                </c:pt>
                <c:pt idx="796">
                  <c:v>3.4539104006678562E-4</c:v>
                </c:pt>
                <c:pt idx="797">
                  <c:v>3.4563097825873263E-4</c:v>
                </c:pt>
                <c:pt idx="798">
                  <c:v>3.4587108312977692E-4</c:v>
                </c:pt>
                <c:pt idx="799">
                  <c:v>3.4611135480074111E-4</c:v>
                </c:pt>
                <c:pt idx="800">
                  <c:v>3.4635179338498223E-4</c:v>
                </c:pt>
                <c:pt idx="801">
                  <c:v>3.4659239899593065E-4</c:v>
                </c:pt>
                <c:pt idx="802">
                  <c:v>3.4683317175466112E-4</c:v>
                </c:pt>
                <c:pt idx="803">
                  <c:v>3.4707411177476691E-4</c:v>
                </c:pt>
                <c:pt idx="804">
                  <c:v>3.4731521916991513E-4</c:v>
                </c:pt>
                <c:pt idx="805">
                  <c:v>3.4755649406143283E-4</c:v>
                </c:pt>
                <c:pt idx="806">
                  <c:v>3.4779793656315033E-4</c:v>
                </c:pt>
                <c:pt idx="807">
                  <c:v>3.4803954679150408E-4</c:v>
                </c:pt>
                <c:pt idx="808">
                  <c:v>3.4828132486047715E-4</c:v>
                </c:pt>
                <c:pt idx="809">
                  <c:v>3.4852327089173428E-4</c:v>
                </c:pt>
                <c:pt idx="810">
                  <c:v>3.4876538499942233E-4</c:v>
                </c:pt>
                <c:pt idx="811">
                  <c:v>3.4900766729776227E-4</c:v>
                </c:pt>
                <c:pt idx="812">
                  <c:v>3.4925011790867236E-4</c:v>
                </c:pt>
                <c:pt idx="813">
                  <c:v>3.4949273694653761E-4</c:v>
                </c:pt>
                <c:pt idx="814">
                  <c:v>3.4973552452581715E-4</c:v>
                </c:pt>
                <c:pt idx="815">
                  <c:v>3.4997848076868357E-4</c:v>
                </c:pt>
                <c:pt idx="816">
                  <c:v>3.5022160578976048E-4</c:v>
                </c:pt>
                <c:pt idx="817">
                  <c:v>3.5046489970374557E-4</c:v>
                </c:pt>
                <c:pt idx="818">
                  <c:v>3.5070836263306635E-4</c:v>
                </c:pt>
                <c:pt idx="819">
                  <c:v>3.5095199469258531E-4</c:v>
                </c:pt>
                <c:pt idx="820">
                  <c:v>3.5119579599723953E-4</c:v>
                </c:pt>
                <c:pt idx="821">
                  <c:v>3.5143976666971171E-4</c:v>
                </c:pt>
                <c:pt idx="822">
                  <c:v>3.5168390682510404E-4</c:v>
                </c:pt>
                <c:pt idx="823">
                  <c:v>3.5192821658115372E-4</c:v>
                </c:pt>
                <c:pt idx="824">
                  <c:v>3.5217269605311764E-4</c:v>
                </c:pt>
                <c:pt idx="825">
                  <c:v>3.5241734536401966E-4</c:v>
                </c:pt>
                <c:pt idx="826">
                  <c:v>3.5266216462928222E-4</c:v>
                </c:pt>
                <c:pt idx="827">
                  <c:v>3.5290715396440228E-4</c:v>
                </c:pt>
                <c:pt idx="828">
                  <c:v>3.5315231349266046E-4</c:v>
                </c:pt>
                <c:pt idx="829">
                  <c:v>3.5339764332971977E-4</c:v>
                </c:pt>
                <c:pt idx="830">
                  <c:v>3.536431435913182E-4</c:v>
                </c:pt>
                <c:pt idx="831">
                  <c:v>3.5388881440099338E-4</c:v>
                </c:pt>
                <c:pt idx="832">
                  <c:v>3.5413465587464949E-4</c:v>
                </c:pt>
                <c:pt idx="833">
                  <c:v>3.5438066812826593E-4</c:v>
                </c:pt>
                <c:pt idx="834">
                  <c:v>3.5462685128563804E-4</c:v>
                </c:pt>
                <c:pt idx="835">
                  <c:v>3.5487320546291162E-4</c:v>
                </c:pt>
                <c:pt idx="836">
                  <c:v>3.5511973077630805E-4</c:v>
                </c:pt>
                <c:pt idx="837">
                  <c:v>3.5536642734988072E-4</c:v>
                </c:pt>
                <c:pt idx="838">
                  <c:v>3.5561329530001779E-4</c:v>
                </c:pt>
                <c:pt idx="839">
                  <c:v>3.5586033474577206E-4</c:v>
                </c:pt>
                <c:pt idx="840">
                  <c:v>3.5610754580368815E-4</c:v>
                </c:pt>
                <c:pt idx="841">
                  <c:v>3.5635492859816453E-4</c:v>
                </c:pt>
                <c:pt idx="842">
                  <c:v>3.5660248324591309E-4</c:v>
                </c:pt>
                <c:pt idx="843">
                  <c:v>3.5685020986372143E-4</c:v>
                </c:pt>
                <c:pt idx="844">
                  <c:v>3.5709810857624758E-4</c:v>
                </c:pt>
                <c:pt idx="845">
                  <c:v>3.5734617950044671E-4</c:v>
                </c:pt>
                <c:pt idx="846">
                  <c:v>3.575944227533501E-4</c:v>
                </c:pt>
                <c:pt idx="847">
                  <c:v>3.5784283845987557E-4</c:v>
                </c:pt>
                <c:pt idx="848">
                  <c:v>3.5809142673722249E-4</c:v>
                </c:pt>
                <c:pt idx="849">
                  <c:v>3.5834018770266587E-4</c:v>
                </c:pt>
                <c:pt idx="850">
                  <c:v>3.5858912148138434E-4</c:v>
                </c:pt>
                <c:pt idx="851">
                  <c:v>3.5883822819082149E-4</c:v>
                </c:pt>
                <c:pt idx="852">
                  <c:v>3.5908750795110979E-4</c:v>
                </c:pt>
                <c:pt idx="853">
                  <c:v>3.5933696087985065E-4</c:v>
                </c:pt>
                <c:pt idx="854">
                  <c:v>3.5958658710257078E-4</c:v>
                </c:pt>
                <c:pt idx="855">
                  <c:v>3.5983638673704044E-4</c:v>
                </c:pt>
                <c:pt idx="856">
                  <c:v>3.6008635990110639E-4</c:v>
                </c:pt>
                <c:pt idx="857">
                  <c:v>3.6033650672055701E-4</c:v>
                </c:pt>
                <c:pt idx="858">
                  <c:v>3.6058682731340824E-4</c:v>
                </c:pt>
                <c:pt idx="859">
                  <c:v>3.6083732179775259E-4</c:v>
                </c:pt>
                <c:pt idx="860">
                  <c:v>3.610879902996408E-4</c:v>
                </c:pt>
                <c:pt idx="861">
                  <c:v>3.6133883293733494E-4</c:v>
                </c:pt>
                <c:pt idx="862">
                  <c:v>3.6158984982917372E-4</c:v>
                </c:pt>
                <c:pt idx="863">
                  <c:v>3.6184104110147081E-4</c:v>
                </c:pt>
                <c:pt idx="864">
                  <c:v>3.6209240687273494E-4</c:v>
                </c:pt>
                <c:pt idx="865">
                  <c:v>3.6234394726155164E-4</c:v>
                </c:pt>
                <c:pt idx="866">
                  <c:v>3.6259566239449793E-4</c:v>
                </c:pt>
                <c:pt idx="867">
                  <c:v>3.6284755239032973E-4</c:v>
                </c:pt>
                <c:pt idx="868">
                  <c:v>3.6309961737052176E-4</c:v>
                </c:pt>
                <c:pt idx="869">
                  <c:v>3.6335185745398936E-4</c:v>
                </c:pt>
                <c:pt idx="870">
                  <c:v>3.6360427276766177E-4</c:v>
                </c:pt>
                <c:pt idx="871">
                  <c:v>3.6385686343062514E-4</c:v>
                </c:pt>
                <c:pt idx="872">
                  <c:v>3.6410962956204284E-4</c:v>
                </c:pt>
                <c:pt idx="873">
                  <c:v>3.6436257128910887E-4</c:v>
                </c:pt>
                <c:pt idx="874">
                  <c:v>3.646156887311576E-4</c:v>
                </c:pt>
                <c:pt idx="875">
                  <c:v>3.6486898200760107E-4</c:v>
                </c:pt>
                <c:pt idx="876">
                  <c:v>3.651224512458984E-4</c:v>
                </c:pt>
                <c:pt idx="877">
                  <c:v>3.6537609656563298E-4</c:v>
                </c:pt>
                <c:pt idx="878">
                  <c:v>3.6562991808646576E-4</c:v>
                </c:pt>
                <c:pt idx="879">
                  <c:v>3.6588391593612171E-4</c:v>
                </c:pt>
                <c:pt idx="880">
                  <c:v>3.6613809023443365E-4</c:v>
                </c:pt>
                <c:pt idx="881">
                  <c:v>3.6639244110131205E-4</c:v>
                </c:pt>
                <c:pt idx="882">
                  <c:v>3.6664696866474823E-4</c:v>
                </c:pt>
                <c:pt idx="883">
                  <c:v>3.6690167304482499E-4</c:v>
                </c:pt>
                <c:pt idx="884">
                  <c:v>3.6715655436437422E-4</c:v>
                </c:pt>
                <c:pt idx="885">
                  <c:v>3.6741161274364E-4</c:v>
                </c:pt>
                <c:pt idx="886">
                  <c:v>3.676668483109697E-4</c:v>
                </c:pt>
                <c:pt idx="887">
                  <c:v>3.6792226118678007E-4</c:v>
                </c:pt>
                <c:pt idx="888">
                  <c:v>3.6817785149156586E-4</c:v>
                </c:pt>
                <c:pt idx="889">
                  <c:v>3.684336193539422E-4</c:v>
                </c:pt>
                <c:pt idx="890">
                  <c:v>3.6868956489457687E-4</c:v>
                </c:pt>
                <c:pt idx="891">
                  <c:v>3.6894568823421606E-4</c:v>
                </c:pt>
                <c:pt idx="892">
                  <c:v>3.6920198950174301E-4</c:v>
                </c:pt>
                <c:pt idx="893">
                  <c:v>3.6945846881807716E-4</c:v>
                </c:pt>
                <c:pt idx="894">
                  <c:v>3.6971512630421655E-4</c:v>
                </c:pt>
                <c:pt idx="895">
                  <c:v>3.6997196208931319E-4</c:v>
                </c:pt>
                <c:pt idx="896">
                  <c:v>3.7022897629453876E-4</c:v>
                </c:pt>
                <c:pt idx="897">
                  <c:v>3.7048616904383915E-4</c:v>
                </c:pt>
                <c:pt idx="898">
                  <c:v>3.7074354045854888E-4</c:v>
                </c:pt>
                <c:pt idx="899">
                  <c:v>3.7100109066817927E-4</c:v>
                </c:pt>
                <c:pt idx="900">
                  <c:v>3.7125881979423902E-4</c:v>
                </c:pt>
                <c:pt idx="901">
                  <c:v>3.7151672795831571E-4</c:v>
                </c:pt>
                <c:pt idx="902">
                  <c:v>3.7177481529019078E-4</c:v>
                </c:pt>
                <c:pt idx="903">
                  <c:v>3.7203308191162632E-4</c:v>
                </c:pt>
                <c:pt idx="904">
                  <c:v>3.722915279444635E-4</c:v>
                </c:pt>
                <c:pt idx="905">
                  <c:v>3.7255015351875432E-4</c:v>
                </c:pt>
                <c:pt idx="906">
                  <c:v>3.7280895875651491E-4</c:v>
                </c:pt>
                <c:pt idx="907">
                  <c:v>3.730679437798405E-4</c:v>
                </c:pt>
                <c:pt idx="908">
                  <c:v>3.7332710871905439E-4</c:v>
                </c:pt>
                <c:pt idx="909">
                  <c:v>3.7358645369642708E-4</c:v>
                </c:pt>
                <c:pt idx="910">
                  <c:v>3.7384597883430846E-4</c:v>
                </c:pt>
                <c:pt idx="911">
                  <c:v>3.7410568426329355E-4</c:v>
                </c:pt>
                <c:pt idx="912">
                  <c:v>3.74365570105908E-4</c:v>
                </c:pt>
                <c:pt idx="913">
                  <c:v>3.7462563648748247E-4</c:v>
                </c:pt>
                <c:pt idx="914">
                  <c:v>3.7488588353070719E-4</c:v>
                </c:pt>
                <c:pt idx="915">
                  <c:v>3.7514631136654054E-4</c:v>
                </c:pt>
                <c:pt idx="916">
                  <c:v>3.7540692011784883E-4</c:v>
                </c:pt>
                <c:pt idx="917">
                  <c:v>3.7566770990757808E-4</c:v>
                </c:pt>
                <c:pt idx="918">
                  <c:v>3.7592868086695985E-4</c:v>
                </c:pt>
                <c:pt idx="919">
                  <c:v>3.7618983311911674E-4</c:v>
                </c:pt>
                <c:pt idx="920">
                  <c:v>3.7645116678725114E-4</c:v>
                </c:pt>
                <c:pt idx="921">
                  <c:v>3.7671268200286821E-4</c:v>
                </c:pt>
                <c:pt idx="922">
                  <c:v>3.7697437888934733E-4</c:v>
                </c:pt>
                <c:pt idx="923">
                  <c:v>3.7723625757014797E-4</c:v>
                </c:pt>
                <c:pt idx="924">
                  <c:v>3.7749831817704947E-4</c:v>
                </c:pt>
                <c:pt idx="925">
                  <c:v>3.7776056083368851E-4</c:v>
                </c:pt>
                <c:pt idx="926">
                  <c:v>3.7802298566378192E-4</c:v>
                </c:pt>
                <c:pt idx="927">
                  <c:v>3.7828559279938408E-4</c:v>
                </c:pt>
                <c:pt idx="928">
                  <c:v>3.7854838236438937E-4</c:v>
                </c:pt>
                <c:pt idx="929">
                  <c:v>3.7881135448552899E-4</c:v>
                </c:pt>
                <c:pt idx="930">
                  <c:v>3.7907450928686384E-4</c:v>
                </c:pt>
                <c:pt idx="931">
                  <c:v>3.7933784690081558E-4</c:v>
                </c:pt>
                <c:pt idx="932">
                  <c:v>3.796013674516233E-4</c:v>
                </c:pt>
                <c:pt idx="933">
                  <c:v>3.7986507106360672E-4</c:v>
                </c:pt>
                <c:pt idx="934">
                  <c:v>3.8012895786946368E-4</c:v>
                </c:pt>
                <c:pt idx="935">
                  <c:v>3.803930279936923E-4</c:v>
                </c:pt>
                <c:pt idx="936">
                  <c:v>3.8065728156087169E-4</c:v>
                </c:pt>
                <c:pt idx="937">
                  <c:v>3.8092171870397626E-4</c:v>
                </c:pt>
                <c:pt idx="938">
                  <c:v>3.8118633954776392E-4</c:v>
                </c:pt>
                <c:pt idx="939">
                  <c:v>3.814511442170735E-4</c:v>
                </c:pt>
                <c:pt idx="940">
                  <c:v>3.8171613284515679E-4</c:v>
                </c:pt>
                <c:pt idx="941">
                  <c:v>3.8198130555703192E-4</c:v>
                </c:pt>
                <c:pt idx="942">
                  <c:v>3.8224666248057917E-4</c:v>
                </c:pt>
                <c:pt idx="943">
                  <c:v>3.8251220374098464E-4</c:v>
                </c:pt>
                <c:pt idx="944">
                  <c:v>3.8277792947187078E-4</c:v>
                </c:pt>
                <c:pt idx="945">
                  <c:v>3.830438397986035E-4</c:v>
                </c:pt>
                <c:pt idx="946">
                  <c:v>3.8330993484662982E-4</c:v>
                </c:pt>
                <c:pt idx="947">
                  <c:v>3.8357621474985093E-4</c:v>
                </c:pt>
                <c:pt idx="948">
                  <c:v>3.838426796338941E-4</c:v>
                </c:pt>
                <c:pt idx="949">
                  <c:v>3.8410932962446817E-4</c:v>
                </c:pt>
                <c:pt idx="950">
                  <c:v>3.8437616485575342E-4</c:v>
                </c:pt>
                <c:pt idx="951">
                  <c:v>3.8464318545363915E-4</c:v>
                </c:pt>
                <c:pt idx="952">
                  <c:v>3.8491039154409633E-4</c:v>
                </c:pt>
                <c:pt idx="953">
                  <c:v>3.8517778326158515E-4</c:v>
                </c:pt>
                <c:pt idx="954">
                  <c:v>3.8544536073225743E-4</c:v>
                </c:pt>
                <c:pt idx="955">
                  <c:v>3.8571312408234681E-4</c:v>
                </c:pt>
                <c:pt idx="956">
                  <c:v>3.8598107344659394E-4</c:v>
                </c:pt>
                <c:pt idx="957">
                  <c:v>3.862492089514137E-4</c:v>
                </c:pt>
                <c:pt idx="958">
                  <c:v>3.8651753072611536E-4</c:v>
                </c:pt>
                <c:pt idx="959">
                  <c:v>3.8678603889728358E-4</c:v>
                </c:pt>
                <c:pt idx="960">
                  <c:v>3.8705473360003387E-4</c:v>
                </c:pt>
                <c:pt idx="961">
                  <c:v>3.8732361496113276E-4</c:v>
                </c:pt>
                <c:pt idx="962">
                  <c:v>3.8759268310742905E-4</c:v>
                </c:pt>
                <c:pt idx="963">
                  <c:v>3.8786193817431989E-4</c:v>
                </c:pt>
                <c:pt idx="964">
                  <c:v>3.8813138028883628E-4</c:v>
                </c:pt>
                <c:pt idx="965">
                  <c:v>3.8840100957809149E-4</c:v>
                </c:pt>
                <c:pt idx="966">
                  <c:v>3.8867082617776512E-4</c:v>
                </c:pt>
                <c:pt idx="967">
                  <c:v>3.8894083021515303E-4</c:v>
                </c:pt>
                <c:pt idx="968">
                  <c:v>3.8921102181763362E-4</c:v>
                </c:pt>
                <c:pt idx="969">
                  <c:v>3.8948140112116944E-4</c:v>
                </c:pt>
                <c:pt idx="970">
                  <c:v>3.8975196825332184E-4</c:v>
                </c:pt>
                <c:pt idx="971">
                  <c:v>3.9002272334173483E-4</c:v>
                </c:pt>
                <c:pt idx="972">
                  <c:v>3.9029366652265456E-4</c:v>
                </c:pt>
                <c:pt idx="973">
                  <c:v>3.9056479792390835E-4</c:v>
                </c:pt>
                <c:pt idx="974">
                  <c:v>3.9083611767625018E-4</c:v>
                </c:pt>
                <c:pt idx="975">
                  <c:v>3.9110762590767917E-4</c:v>
                </c:pt>
                <c:pt idx="976">
                  <c:v>3.913793227548204E-4</c:v>
                </c:pt>
                <c:pt idx="977">
                  <c:v>3.9165120834585676E-4</c:v>
                </c:pt>
                <c:pt idx="978">
                  <c:v>3.9192328280905441E-4</c:v>
                </c:pt>
                <c:pt idx="979">
                  <c:v>3.9219554628132326E-4</c:v>
                </c:pt>
                <c:pt idx="980">
                  <c:v>3.9246799889111367E-4</c:v>
                </c:pt>
                <c:pt idx="981">
                  <c:v>3.9274064076695906E-4</c:v>
                </c:pt>
                <c:pt idx="982">
                  <c:v>3.9301347204605513E-4</c:v>
                </c:pt>
                <c:pt idx="983">
                  <c:v>3.9328649285711993E-4</c:v>
                </c:pt>
                <c:pt idx="984">
                  <c:v>3.9355970332895506E-4</c:v>
                </c:pt>
                <c:pt idx="985">
                  <c:v>3.9383310359904222E-4</c:v>
                </c:pt>
                <c:pt idx="986">
                  <c:v>3.9410669379636804E-4</c:v>
                </c:pt>
                <c:pt idx="987">
                  <c:v>3.9438047405287215E-4</c:v>
                </c:pt>
                <c:pt idx="988">
                  <c:v>3.9465444449771449E-4</c:v>
                </c:pt>
                <c:pt idx="989">
                  <c:v>3.9492860526875917E-4</c:v>
                </c:pt>
                <c:pt idx="990">
                  <c:v>3.9520295649535155E-4</c:v>
                </c:pt>
                <c:pt idx="991">
                  <c:v>3.9547749830692088E-4</c:v>
                </c:pt>
                <c:pt idx="992">
                  <c:v>3.9575223084161874E-4</c:v>
                </c:pt>
                <c:pt idx="993">
                  <c:v>3.9602715422906032E-4</c:v>
                </c:pt>
                <c:pt idx="994">
                  <c:v>3.963022685989448E-4</c:v>
                </c:pt>
                <c:pt idx="995">
                  <c:v>3.9657757408971187E-4</c:v>
                </c:pt>
                <c:pt idx="996">
                  <c:v>3.9685307083124692E-4</c:v>
                </c:pt>
                <c:pt idx="997">
                  <c:v>3.9712875895351972E-4</c:v>
                </c:pt>
                <c:pt idx="998">
                  <c:v>3.9740463859525867E-4</c:v>
                </c:pt>
                <c:pt idx="999">
                  <c:v>3.9768070988662006E-4</c:v>
                </c:pt>
                <c:pt idx="1000">
                  <c:v>3.979569729578447E-4</c:v>
                </c:pt>
                <c:pt idx="1001">
                  <c:v>3.9823342794795025E-4</c:v>
                </c:pt>
                <c:pt idx="1002">
                  <c:v>3.9851007498736449E-4</c:v>
                </c:pt>
                <c:pt idx="1003">
                  <c:v>3.9878691420950138E-4</c:v>
                </c:pt>
                <c:pt idx="1004">
                  <c:v>3.9906394574496385E-4</c:v>
                </c:pt>
                <c:pt idx="1005">
                  <c:v>3.993411697331564E-4</c:v>
                </c:pt>
                <c:pt idx="1006">
                  <c:v>3.9961858630486953E-4</c:v>
                </c:pt>
                <c:pt idx="1007">
                  <c:v>3.9989619559097875E-4</c:v>
                </c:pt>
                <c:pt idx="1008">
                  <c:v>4.0017399773117912E-4</c:v>
                </c:pt>
                <c:pt idx="1009">
                  <c:v>4.0045199285653399E-4</c:v>
                </c:pt>
                <c:pt idx="1010">
                  <c:v>4.0073018109819175E-4</c:v>
                </c:pt>
                <c:pt idx="1011">
                  <c:v>4.0100856259613884E-4</c:v>
                </c:pt>
                <c:pt idx="1012">
                  <c:v>4.0128713748171195E-4</c:v>
                </c:pt>
                <c:pt idx="1013">
                  <c:v>4.015659058863329E-4</c:v>
                </c:pt>
                <c:pt idx="1014">
                  <c:v>4.0184486795028017E-4</c:v>
                </c:pt>
                <c:pt idx="1015">
                  <c:v>4.0212402380516434E-4</c:v>
                </c:pt>
                <c:pt idx="1016">
                  <c:v>4.024033735826813E-4</c:v>
                </c:pt>
                <c:pt idx="1017">
                  <c:v>4.0268291742340202E-4</c:v>
                </c:pt>
                <c:pt idx="1018">
                  <c:v>4.0296265545921163E-4</c:v>
                </c:pt>
                <c:pt idx="1019">
                  <c:v>4.0324258782501463E-4</c:v>
                </c:pt>
                <c:pt idx="1020">
                  <c:v>4.0352271465287325E-4</c:v>
                </c:pt>
                <c:pt idx="1021">
                  <c:v>4.0380303608374948E-4</c:v>
                </c:pt>
                <c:pt idx="1022">
                  <c:v>4.040835522498953E-4</c:v>
                </c:pt>
                <c:pt idx="1023">
                  <c:v>4.0436426328364829E-4</c:v>
                </c:pt>
                <c:pt idx="1024">
                  <c:v>4.0464516932626452E-4</c:v>
                </c:pt>
                <c:pt idx="1025">
                  <c:v>4.0492627051027163E-4</c:v>
                </c:pt>
                <c:pt idx="1026">
                  <c:v>4.0520756696828334E-4</c:v>
                </c:pt>
                <c:pt idx="1027">
                  <c:v>4.0548905884185026E-4</c:v>
                </c:pt>
                <c:pt idx="1028">
                  <c:v>4.0577074626377643E-4</c:v>
                </c:pt>
                <c:pt idx="1029">
                  <c:v>4.0605262936695206E-4</c:v>
                </c:pt>
                <c:pt idx="1030">
                  <c:v>4.0633470829322296E-4</c:v>
                </c:pt>
                <c:pt idx="1031">
                  <c:v>4.0661698317567022E-4</c:v>
                </c:pt>
                <c:pt idx="1032">
                  <c:v>4.0689945415042176E-4</c:v>
                </c:pt>
                <c:pt idx="1033">
                  <c:v>4.0718212135073747E-4</c:v>
                </c:pt>
                <c:pt idx="1034">
                  <c:v>4.0746498491885764E-4</c:v>
                </c:pt>
                <c:pt idx="1035">
                  <c:v>4.0774804498823367E-4</c:v>
                </c:pt>
                <c:pt idx="1036">
                  <c:v>4.0803130169240315E-4</c:v>
                </c:pt>
                <c:pt idx="1037">
                  <c:v>4.0831475517390324E-4</c:v>
                </c:pt>
                <c:pt idx="1038">
                  <c:v>4.0859840556646337E-4</c:v>
                </c:pt>
                <c:pt idx="1039">
                  <c:v>4.0888225300389995E-4</c:v>
                </c:pt>
                <c:pt idx="1040">
                  <c:v>4.0916629762904715E-4</c:v>
                </c:pt>
                <c:pt idx="1041">
                  <c:v>4.0945053957591347E-4</c:v>
                </c:pt>
                <c:pt idx="1042">
                  <c:v>4.0973497897859424E-4</c:v>
                </c:pt>
                <c:pt idx="1043">
                  <c:v>4.100196159802216E-4</c:v>
                </c:pt>
                <c:pt idx="1044">
                  <c:v>4.1030445071508348E-4</c:v>
                </c:pt>
                <c:pt idx="1045">
                  <c:v>4.1058948331755492E-4</c:v>
                </c:pt>
                <c:pt idx="1046">
                  <c:v>4.1087471393106654E-4</c:v>
                </c:pt>
                <c:pt idx="1047">
                  <c:v>4.1116014269018637E-4</c:v>
                </c:pt>
                <c:pt idx="1048">
                  <c:v>4.1144576973256325E-4</c:v>
                </c:pt>
                <c:pt idx="1049">
                  <c:v>4.1173159519294601E-4</c:v>
                </c:pt>
                <c:pt idx="1050">
                  <c:v>4.1201761921516431E-4</c:v>
                </c:pt>
                <c:pt idx="1051">
                  <c:v>4.1230384193416034E-4</c:v>
                </c:pt>
                <c:pt idx="1052">
                  <c:v>4.1259026348496405E-4</c:v>
                </c:pt>
                <c:pt idx="1053">
                  <c:v>4.1287688401170488E-4</c:v>
                </c:pt>
                <c:pt idx="1054">
                  <c:v>4.1316370364960671E-4</c:v>
                </c:pt>
                <c:pt idx="1055">
                  <c:v>4.1345072253398083E-4</c:v>
                </c:pt>
                <c:pt idx="1056">
                  <c:v>4.137379408092575E-4</c:v>
                </c:pt>
                <c:pt idx="1057">
                  <c:v>4.1402535861094237E-4</c:v>
                </c:pt>
                <c:pt idx="1058">
                  <c:v>4.1431297607462907E-4</c:v>
                </c:pt>
                <c:pt idx="1059">
                  <c:v>4.1460079334504905E-4</c:v>
                </c:pt>
                <c:pt idx="1060">
                  <c:v>4.1488881055799055E-4</c:v>
                </c:pt>
                <c:pt idx="1061">
                  <c:v>4.1517702784933002E-4</c:v>
                </c:pt>
                <c:pt idx="1062">
                  <c:v>4.1546544536410059E-4</c:v>
                </c:pt>
                <c:pt idx="1063">
                  <c:v>4.1575406323837391E-4</c:v>
                </c:pt>
                <c:pt idx="1064">
                  <c:v>4.1604288161133676E-4</c:v>
                </c:pt>
                <c:pt idx="1065">
                  <c:v>4.163319006192435E-4</c:v>
                </c:pt>
                <c:pt idx="1066">
                  <c:v>4.1662112040753078E-4</c:v>
                </c:pt>
                <c:pt idx="1067">
                  <c:v>4.1691054111264866E-4</c:v>
                </c:pt>
                <c:pt idx="1068">
                  <c:v>4.1720016287113558E-4</c:v>
                </c:pt>
                <c:pt idx="1069">
                  <c:v>4.1748998582873153E-4</c:v>
                </c:pt>
                <c:pt idx="1070">
                  <c:v>4.1778001012217109E-4</c:v>
                </c:pt>
                <c:pt idx="1071">
                  <c:v>4.1807023588827754E-4</c:v>
                </c:pt>
                <c:pt idx="1072">
                  <c:v>4.183606632730947E-4</c:v>
                </c:pt>
                <c:pt idx="1073">
                  <c:v>4.1865129241364243E-4</c:v>
                </c:pt>
                <c:pt idx="1074">
                  <c:v>4.1894212344702929E-4</c:v>
                </c:pt>
                <c:pt idx="1075">
                  <c:v>4.1923315651960373E-4</c:v>
                </c:pt>
                <c:pt idx="1076">
                  <c:v>4.1952439176867127E-4</c:v>
                </c:pt>
                <c:pt idx="1077">
                  <c:v>4.1981582933468104E-4</c:v>
                </c:pt>
                <c:pt idx="1078">
                  <c:v>4.2010746935512299E-4</c:v>
                </c:pt>
                <c:pt idx="1079">
                  <c:v>4.2039931197675271E-4</c:v>
                </c:pt>
                <c:pt idx="1080">
                  <c:v>4.206913573372576E-4</c:v>
                </c:pt>
                <c:pt idx="1081">
                  <c:v>4.2098360557441439E-4</c:v>
                </c:pt>
                <c:pt idx="1082">
                  <c:v>4.2127605683528479E-4</c:v>
                </c:pt>
                <c:pt idx="1083">
                  <c:v>4.2156871125784324E-4</c:v>
                </c:pt>
                <c:pt idx="1084">
                  <c:v>4.2186156898015395E-4</c:v>
                </c:pt>
                <c:pt idx="1085">
                  <c:v>4.2215463014958512E-4</c:v>
                </c:pt>
                <c:pt idx="1086">
                  <c:v>4.2244789490439912E-4</c:v>
                </c:pt>
                <c:pt idx="1087">
                  <c:v>4.22741363382948E-4</c:v>
                </c:pt>
                <c:pt idx="1088">
                  <c:v>4.2303503573290735E-4</c:v>
                </c:pt>
                <c:pt idx="1089">
                  <c:v>4.2332891209282786E-4</c:v>
                </c:pt>
                <c:pt idx="1090">
                  <c:v>4.2362299260135009E-4</c:v>
                </c:pt>
                <c:pt idx="1091">
                  <c:v>4.2391727740645761E-4</c:v>
                </c:pt>
                <c:pt idx="1092">
                  <c:v>4.2421176664699016E-4</c:v>
                </c:pt>
                <c:pt idx="1093">
                  <c:v>4.2450646046496597E-4</c:v>
                </c:pt>
                <c:pt idx="1094">
                  <c:v>4.2480135899941129E-4</c:v>
                </c:pt>
                <c:pt idx="1095">
                  <c:v>4.2509646239872139E-4</c:v>
                </c:pt>
                <c:pt idx="1096">
                  <c:v>4.2539177080212201E-4</c:v>
                </c:pt>
                <c:pt idx="1097">
                  <c:v>4.2568728434892939E-4</c:v>
                </c:pt>
                <c:pt idx="1098">
                  <c:v>4.2598300318784821E-4</c:v>
                </c:pt>
                <c:pt idx="1099">
                  <c:v>4.2627892745839468E-4</c:v>
                </c:pt>
                <c:pt idx="1100">
                  <c:v>4.2657505730017546E-4</c:v>
                </c:pt>
                <c:pt idx="1101">
                  <c:v>4.2687139286220539E-4</c:v>
                </c:pt>
                <c:pt idx="1102">
                  <c:v>4.2716793428429164E-4</c:v>
                </c:pt>
                <c:pt idx="1103">
                  <c:v>4.2746468170633202E-4</c:v>
                </c:pt>
                <c:pt idx="1104">
                  <c:v>4.2776163527765218E-4</c:v>
                </c:pt>
                <c:pt idx="1105">
                  <c:v>4.2805879513835087E-4</c:v>
                </c:pt>
                <c:pt idx="1106">
                  <c:v>4.2835616142861756E-4</c:v>
                </c:pt>
                <c:pt idx="1107">
                  <c:v>4.2865373429808943E-4</c:v>
                </c:pt>
                <c:pt idx="1108">
                  <c:v>4.2895151388715733E-4</c:v>
                </c:pt>
                <c:pt idx="1109">
                  <c:v>4.2924950033942634E-4</c:v>
                </c:pt>
                <c:pt idx="1110">
                  <c:v>4.2954769379547605E-4</c:v>
                </c:pt>
                <c:pt idx="1111">
                  <c:v>4.2984609440535978E-4</c:v>
                </c:pt>
                <c:pt idx="1112">
                  <c:v>4.3014470230985885E-4</c:v>
                </c:pt>
                <c:pt idx="1113">
                  <c:v>4.3044351764984603E-4</c:v>
                </c:pt>
                <c:pt idx="1114">
                  <c:v>4.3074254057568753E-4</c:v>
                </c:pt>
                <c:pt idx="1115">
                  <c:v>4.3104177122845838E-4</c:v>
                </c:pt>
                <c:pt idx="1116">
                  <c:v>4.3134120974932508E-4</c:v>
                </c:pt>
                <c:pt idx="1117">
                  <c:v>4.3164085628896742E-4</c:v>
                </c:pt>
                <c:pt idx="1118">
                  <c:v>4.319407109887547E-4</c:v>
                </c:pt>
                <c:pt idx="1119">
                  <c:v>4.3224077399014771E-4</c:v>
                </c:pt>
                <c:pt idx="1120">
                  <c:v>4.3254104544414063E-4</c:v>
                </c:pt>
                <c:pt idx="1121">
                  <c:v>4.3284152549239742E-4</c:v>
                </c:pt>
                <c:pt idx="1122">
                  <c:v>4.3314221427982557E-4</c:v>
                </c:pt>
                <c:pt idx="1123">
                  <c:v>4.3344311194827947E-4</c:v>
                </c:pt>
                <c:pt idx="1124">
                  <c:v>4.3374421864917316E-4</c:v>
                </c:pt>
                <c:pt idx="1125">
                  <c:v>4.3404553452456478E-4</c:v>
                </c:pt>
                <c:pt idx="1126">
                  <c:v>4.3434705971660457E-4</c:v>
                </c:pt>
                <c:pt idx="1127">
                  <c:v>4.3464879437702232E-4</c:v>
                </c:pt>
                <c:pt idx="1128">
                  <c:v>4.3495073864817255E-4</c:v>
                </c:pt>
                <c:pt idx="1129">
                  <c:v>4.3525289267250179E-4</c:v>
                </c:pt>
                <c:pt idx="1130">
                  <c:v>4.3555525660205635E-4</c:v>
                </c:pt>
                <c:pt idx="1131">
                  <c:v>4.3585783057948756E-4</c:v>
                </c:pt>
                <c:pt idx="1132">
                  <c:v>4.3616061474753917E-4</c:v>
                </c:pt>
                <c:pt idx="1133">
                  <c:v>4.3646360925857447E-4</c:v>
                </c:pt>
                <c:pt idx="1134">
                  <c:v>4.3676681425554233E-4</c:v>
                </c:pt>
                <c:pt idx="1135">
                  <c:v>4.3707022988148409E-4</c:v>
                </c:pt>
                <c:pt idx="1136">
                  <c:v>4.37373856289081E-4</c:v>
                </c:pt>
                <c:pt idx="1137">
                  <c:v>4.376776936215798E-4</c:v>
                </c:pt>
                <c:pt idx="1138">
                  <c:v>4.3798174202550711E-4</c:v>
                </c:pt>
                <c:pt idx="1139">
                  <c:v>4.3828600164430223E-4</c:v>
                </c:pt>
                <c:pt idx="1140">
                  <c:v>4.3859047263107093E-4</c:v>
                </c:pt>
                <c:pt idx="1141">
                  <c:v>4.3889515512945867E-4</c:v>
                </c:pt>
                <c:pt idx="1142">
                  <c:v>4.3920004928320387E-4</c:v>
                </c:pt>
                <c:pt idx="1143">
                  <c:v>4.3950515524573161E-4</c:v>
                </c:pt>
                <c:pt idx="1144">
                  <c:v>4.3981047316098691E-4</c:v>
                </c:pt>
                <c:pt idx="1145">
                  <c:v>4.4011600317300797E-4</c:v>
                </c:pt>
                <c:pt idx="1146">
                  <c:v>4.4042174543553988E-4</c:v>
                </c:pt>
                <c:pt idx="1147">
                  <c:v>4.4072770009282781E-4</c:v>
                </c:pt>
                <c:pt idx="1148">
                  <c:v>4.4103386728921036E-4</c:v>
                </c:pt>
                <c:pt idx="1149">
                  <c:v>4.4134024717875324E-4</c:v>
                </c:pt>
                <c:pt idx="1150">
                  <c:v>4.4164683990600241E-4</c:v>
                </c:pt>
                <c:pt idx="1151">
                  <c:v>4.4195364561559758E-4</c:v>
                </c:pt>
                <c:pt idx="1152">
                  <c:v>4.4226066446192579E-4</c:v>
                </c:pt>
                <c:pt idx="1153">
                  <c:v>4.4256789658983432E-4</c:v>
                </c:pt>
                <c:pt idx="1154">
                  <c:v>4.4287534214748696E-4</c:v>
                </c:pt>
                <c:pt idx="1155">
                  <c:v>4.4318300127992564E-4</c:v>
                </c:pt>
                <c:pt idx="1156">
                  <c:v>4.4349087414196687E-4</c:v>
                </c:pt>
                <c:pt idx="1157">
                  <c:v>4.4379896087886093E-4</c:v>
                </c:pt>
                <c:pt idx="1158">
                  <c:v>4.4410726163595228E-4</c:v>
                </c:pt>
                <c:pt idx="1159">
                  <c:v>4.4441577656838033E-4</c:v>
                </c:pt>
                <c:pt idx="1160">
                  <c:v>4.4472450582169835E-4</c:v>
                </c:pt>
                <c:pt idx="1161">
                  <c:v>4.4503344954155384E-4</c:v>
                </c:pt>
                <c:pt idx="1162">
                  <c:v>4.4534260788340973E-4</c:v>
                </c:pt>
                <c:pt idx="1163">
                  <c:v>4.4565198099312287E-4</c:v>
                </c:pt>
                <c:pt idx="1164">
                  <c:v>4.4596156901664455E-4</c:v>
                </c:pt>
                <c:pt idx="1165">
                  <c:v>4.4627137210976188E-4</c:v>
                </c:pt>
                <c:pt idx="1166">
                  <c:v>4.4658139041863583E-4</c:v>
                </c:pt>
                <c:pt idx="1167">
                  <c:v>4.468916240927737E-4</c:v>
                </c:pt>
                <c:pt idx="1168">
                  <c:v>4.4720207327853288E-4</c:v>
                </c:pt>
                <c:pt idx="1169">
                  <c:v>4.4751273813213371E-4</c:v>
                </c:pt>
                <c:pt idx="1170">
                  <c:v>4.4782361880014385E-4</c:v>
                </c:pt>
                <c:pt idx="1171">
                  <c:v>4.4813471542922583E-4</c:v>
                </c:pt>
                <c:pt idx="1172">
                  <c:v>4.4844602817592586E-4</c:v>
                </c:pt>
                <c:pt idx="1173">
                  <c:v>4.4875755718711718E-4</c:v>
                </c:pt>
                <c:pt idx="1174">
                  <c:v>4.4906930260976821E-4</c:v>
                </c:pt>
                <c:pt idx="1175">
                  <c:v>4.4938126460075168E-4</c:v>
                </c:pt>
                <c:pt idx="1176">
                  <c:v>4.4969344330724712E-4</c:v>
                </c:pt>
                <c:pt idx="1177">
                  <c:v>4.5000583887652945E-4</c:v>
                </c:pt>
                <c:pt idx="1178">
                  <c:v>4.5031845146579856E-4</c:v>
                </c:pt>
                <c:pt idx="1179">
                  <c:v>4.5063128122254086E-4</c:v>
                </c:pt>
                <c:pt idx="1180">
                  <c:v>4.5094432829433854E-4</c:v>
                </c:pt>
                <c:pt idx="1181">
                  <c:v>4.5125759283871924E-4</c:v>
                </c:pt>
                <c:pt idx="1182">
                  <c:v>4.5157107500347701E-4</c:v>
                </c:pt>
                <c:pt idx="1183">
                  <c:v>4.5188477493978964E-4</c:v>
                </c:pt>
                <c:pt idx="1184">
                  <c:v>4.5219869279564969E-4</c:v>
                </c:pt>
                <c:pt idx="1185">
                  <c:v>4.5251282872902309E-4</c:v>
                </c:pt>
                <c:pt idx="1186">
                  <c:v>4.5282718288811496E-4</c:v>
                </c:pt>
                <c:pt idx="1187">
                  <c:v>4.5314175542122655E-4</c:v>
                </c:pt>
                <c:pt idx="1188">
                  <c:v>4.5345654648665327E-4</c:v>
                </c:pt>
                <c:pt idx="1189">
                  <c:v>4.5377155623290929E-4</c:v>
                </c:pt>
                <c:pt idx="1190">
                  <c:v>4.5408678480860512E-4</c:v>
                </c:pt>
                <c:pt idx="1191">
                  <c:v>4.5440223237236632E-4</c:v>
                </c:pt>
                <c:pt idx="1192">
                  <c:v>4.5471789907301676E-4</c:v>
                </c:pt>
                <c:pt idx="1193">
                  <c:v>4.5503378505947688E-4</c:v>
                </c:pt>
                <c:pt idx="1194">
                  <c:v>4.5534989049070312E-4</c:v>
                </c:pt>
                <c:pt idx="1195">
                  <c:v>4.556662155158296E-4</c:v>
                </c:pt>
                <c:pt idx="1196">
                  <c:v>4.5598276028408754E-4</c:v>
                </c:pt>
                <c:pt idx="1197">
                  <c:v>4.5629952495476457E-4</c:v>
                </c:pt>
                <c:pt idx="1198">
                  <c:v>4.5661650967730619E-4</c:v>
                </c:pt>
                <c:pt idx="1199">
                  <c:v>4.5693371460457915E-4</c:v>
                </c:pt>
                <c:pt idx="1200">
                  <c:v>4.5725113988622965E-4</c:v>
                </c:pt>
                <c:pt idx="1201">
                  <c:v>4.5756878568198854E-4</c:v>
                </c:pt>
                <c:pt idx="1202">
                  <c:v>4.5788665214171689E-4</c:v>
                </c:pt>
                <c:pt idx="1203">
                  <c:v>4.5820473941537293E-4</c:v>
                </c:pt>
                <c:pt idx="1204">
                  <c:v>4.5852304766302063E-4</c:v>
                </c:pt>
                <c:pt idx="1205">
                  <c:v>4.5884157703483358E-4</c:v>
                </c:pt>
                <c:pt idx="1206">
                  <c:v>4.5916032768108275E-4</c:v>
                </c:pt>
                <c:pt idx="1207">
                  <c:v>4.5947929976216593E-4</c:v>
                </c:pt>
                <c:pt idx="1208">
                  <c:v>4.597984934285699E-4</c:v>
                </c:pt>
                <c:pt idx="1209">
                  <c:v>4.6011790883087906E-4</c:v>
                </c:pt>
                <c:pt idx="1210">
                  <c:v>4.6043754612982573E-4</c:v>
                </c:pt>
                <c:pt idx="1211">
                  <c:v>4.6075740547621045E-4</c:v>
                </c:pt>
                <c:pt idx="1212">
                  <c:v>4.6107748702428646E-4</c:v>
                </c:pt>
                <c:pt idx="1213">
                  <c:v>4.6139779092505689E-4</c:v>
                </c:pt>
                <c:pt idx="1214">
                  <c:v>4.617183173397013E-4</c:v>
                </c:pt>
                <c:pt idx="1215">
                  <c:v>4.6203906641943964E-4</c:v>
                </c:pt>
                <c:pt idx="1216">
                  <c:v>4.6236003831559016E-4</c:v>
                </c:pt>
                <c:pt idx="1217">
                  <c:v>4.6268123318966836E-4</c:v>
                </c:pt>
                <c:pt idx="1218">
                  <c:v>4.6300265119320972E-4</c:v>
                </c:pt>
                <c:pt idx="1219">
                  <c:v>4.6332429247784791E-4</c:v>
                </c:pt>
                <c:pt idx="1220">
                  <c:v>4.6364615720543542E-4</c:v>
                </c:pt>
                <c:pt idx="1221">
                  <c:v>4.639682455278237E-4</c:v>
                </c:pt>
                <c:pt idx="1222">
                  <c:v>4.6429055759696265E-4</c:v>
                </c:pt>
                <c:pt idx="1223">
                  <c:v>4.6461309357504225E-4</c:v>
                </c:pt>
                <c:pt idx="1224">
                  <c:v>4.6493585361423071E-4</c:v>
                </c:pt>
                <c:pt idx="1225">
                  <c:v>4.6525883786679485E-4</c:v>
                </c:pt>
                <c:pt idx="1226">
                  <c:v>4.6558204649526286E-4</c:v>
                </c:pt>
                <c:pt idx="1227">
                  <c:v>4.6590547965212023E-4</c:v>
                </c:pt>
                <c:pt idx="1228">
                  <c:v>4.6622913749334367E-4</c:v>
                </c:pt>
                <c:pt idx="1229">
                  <c:v>4.6655302017162352E-4</c:v>
                </c:pt>
                <c:pt idx="1230">
                  <c:v>4.6687712784994009E-4</c:v>
                </c:pt>
                <c:pt idx="1231">
                  <c:v>4.6720146068120308E-4</c:v>
                </c:pt>
                <c:pt idx="1232">
                  <c:v>4.6752601881842128E-4</c:v>
                </c:pt>
                <c:pt idx="1233">
                  <c:v>4.6785080242491489E-4</c:v>
                </c:pt>
                <c:pt idx="1234">
                  <c:v>4.6817581165391252E-4</c:v>
                </c:pt>
                <c:pt idx="1235">
                  <c:v>4.6850104665874205E-4</c:v>
                </c:pt>
                <c:pt idx="1236">
                  <c:v>4.6882650760306428E-4</c:v>
                </c:pt>
                <c:pt idx="1237">
                  <c:v>4.6915219464042733E-4</c:v>
                </c:pt>
                <c:pt idx="1238">
                  <c:v>4.6947810792447899E-4</c:v>
                </c:pt>
                <c:pt idx="1239">
                  <c:v>4.6980424761922123E-4</c:v>
                </c:pt>
                <c:pt idx="1240">
                  <c:v>4.7013061387852253E-4</c:v>
                </c:pt>
                <c:pt idx="1241">
                  <c:v>4.7045720685635098E-4</c:v>
                </c:pt>
                <c:pt idx="1242">
                  <c:v>4.7078402671705063E-4</c:v>
                </c:pt>
                <c:pt idx="1243">
                  <c:v>4.7111107361481088E-4</c:v>
                </c:pt>
                <c:pt idx="1244">
                  <c:v>4.71438347707351E-4</c:v>
                </c:pt>
                <c:pt idx="1245">
                  <c:v>4.7176584914906743E-4</c:v>
                </c:pt>
                <c:pt idx="1246">
                  <c:v>4.7209357810476147E-4</c:v>
                </c:pt>
                <c:pt idx="1247">
                  <c:v>4.7242153472905129E-4</c:v>
                </c:pt>
                <c:pt idx="1248">
                  <c:v>4.7274971917665525E-4</c:v>
                </c:pt>
                <c:pt idx="1249">
                  <c:v>4.7307813161271838E-4</c:v>
                </c:pt>
                <c:pt idx="1250">
                  <c:v>4.7340677219218118E-4</c:v>
                </c:pt>
                <c:pt idx="1251">
                  <c:v>4.7373564107008485E-4</c:v>
                </c:pt>
                <c:pt idx="1252">
                  <c:v>4.7406473841191869E-4</c:v>
                </c:pt>
                <c:pt idx="1253">
                  <c:v>4.7439406437294648E-4</c:v>
                </c:pt>
                <c:pt idx="1254">
                  <c:v>4.7472361910853264E-4</c:v>
                </c:pt>
                <c:pt idx="1255">
                  <c:v>4.7505340278451166E-4</c:v>
                </c:pt>
                <c:pt idx="1256">
                  <c:v>4.7538341555647108E-4</c:v>
                </c:pt>
                <c:pt idx="1257">
                  <c:v>4.7571365758356058E-4</c:v>
                </c:pt>
                <c:pt idx="1258">
                  <c:v>4.7604412902157675E-4</c:v>
                </c:pt>
                <c:pt idx="1259">
                  <c:v>4.7637483003681543E-4</c:v>
                </c:pt>
                <c:pt idx="1260">
                  <c:v>4.7670576078529691E-4</c:v>
                </c:pt>
                <c:pt idx="1261">
                  <c:v>4.7703692142314267E-4</c:v>
                </c:pt>
                <c:pt idx="1262">
                  <c:v>4.7736831211699532E-4</c:v>
                </c:pt>
                <c:pt idx="1263">
                  <c:v>4.7769993302320063E-4</c:v>
                </c:pt>
                <c:pt idx="1264">
                  <c:v>4.7803178429820566E-4</c:v>
                </c:pt>
                <c:pt idx="1265">
                  <c:v>4.7836386610900059E-4</c:v>
                </c:pt>
                <c:pt idx="1266">
                  <c:v>4.7869617861225712E-4</c:v>
                </c:pt>
                <c:pt idx="1267">
                  <c:v>4.7902872196474861E-4</c:v>
                </c:pt>
                <c:pt idx="1268">
                  <c:v>4.7936149633381355E-4</c:v>
                </c:pt>
                <c:pt idx="1269">
                  <c:v>4.7969450187645041E-4</c:v>
                </c:pt>
                <c:pt idx="1270">
                  <c:v>4.8002773874975945E-4</c:v>
                </c:pt>
                <c:pt idx="1271">
                  <c:v>4.8036120712142814E-4</c:v>
                </c:pt>
                <c:pt idx="1272">
                  <c:v>4.806949071487824E-4</c:v>
                </c:pt>
                <c:pt idx="1273">
                  <c:v>4.8102883899275005E-4</c:v>
                </c:pt>
                <c:pt idx="1274">
                  <c:v>4.8136300281086846E-4</c:v>
                </c:pt>
                <c:pt idx="1275">
                  <c:v>4.8169739877129144E-4</c:v>
                </c:pt>
                <c:pt idx="1276">
                  <c:v>4.8203202703178249E-4</c:v>
                </c:pt>
                <c:pt idx="1277">
                  <c:v>4.8236688775020757E-4</c:v>
                </c:pt>
                <c:pt idx="1278">
                  <c:v>4.8270198109507116E-4</c:v>
                </c:pt>
                <c:pt idx="1279">
                  <c:v>4.8303730722446577E-4</c:v>
                </c:pt>
                <c:pt idx="1280">
                  <c:v>4.8337286629658658E-4</c:v>
                </c:pt>
                <c:pt idx="1281">
                  <c:v>4.8370865848028951E-4</c:v>
                </c:pt>
                <c:pt idx="1282">
                  <c:v>4.8404468393399677E-4</c:v>
                </c:pt>
                <c:pt idx="1283">
                  <c:v>4.8438094281623342E-4</c:v>
                </c:pt>
                <c:pt idx="1284">
                  <c:v>4.8471743529620751E-4</c:v>
                </c:pt>
                <c:pt idx="1285">
                  <c:v>4.850541615326718E-4</c:v>
                </c:pt>
                <c:pt idx="1286">
                  <c:v>4.8539112168448172E-4</c:v>
                </c:pt>
                <c:pt idx="1287">
                  <c:v>4.8572831592119843E-4</c:v>
                </c:pt>
                <c:pt idx="1288">
                  <c:v>4.8606574440190556E-4</c:v>
                </c:pt>
                <c:pt idx="1289">
                  <c:v>4.8640340728932911E-4</c:v>
                </c:pt>
                <c:pt idx="1290">
                  <c:v>4.8674130474276651E-4</c:v>
                </c:pt>
                <c:pt idx="1291">
                  <c:v>4.8707943693225038E-4</c:v>
                </c:pt>
                <c:pt idx="1292">
                  <c:v>4.8741780401730708E-4</c:v>
                </c:pt>
                <c:pt idx="1293">
                  <c:v>4.8775640615756618E-4</c:v>
                </c:pt>
                <c:pt idx="1294">
                  <c:v>4.88095243523415E-4</c:v>
                </c:pt>
                <c:pt idx="1295">
                  <c:v>4.8843431627471252E-4</c:v>
                </c:pt>
                <c:pt idx="1296">
                  <c:v>4.8877362457142124E-4</c:v>
                </c:pt>
                <c:pt idx="1297">
                  <c:v>4.891131685842838E-4</c:v>
                </c:pt>
                <c:pt idx="1298">
                  <c:v>4.8945294847349248E-4</c:v>
                </c:pt>
                <c:pt idx="1299">
                  <c:v>4.8979296439934355E-4</c:v>
                </c:pt>
                <c:pt idx="1300">
                  <c:v>4.9013321653293581E-4</c:v>
                </c:pt>
                <c:pt idx="1301">
                  <c:v>4.9047370503479536E-4</c:v>
                </c:pt>
                <c:pt idx="1302">
                  <c:v>4.9081443006912409E-4</c:v>
                </c:pt>
                <c:pt idx="1303">
                  <c:v>4.9115539179666408E-4</c:v>
                </c:pt>
                <c:pt idx="1304">
                  <c:v>4.9149659038898988E-4</c:v>
                </c:pt>
                <c:pt idx="1305">
                  <c:v>4.9183802600707429E-4</c:v>
                </c:pt>
                <c:pt idx="1306">
                  <c:v>4.9217969881199485E-4</c:v>
                </c:pt>
                <c:pt idx="1307">
                  <c:v>4.92521608975684E-4</c:v>
                </c:pt>
                <c:pt idx="1308">
                  <c:v>4.9286375665945012E-4</c:v>
                </c:pt>
                <c:pt idx="1309">
                  <c:v>4.9320614202470671E-4</c:v>
                </c:pt>
                <c:pt idx="1310">
                  <c:v>4.9354876524374479E-4</c:v>
                </c:pt>
                <c:pt idx="1311">
                  <c:v>4.9389162647820925E-4</c:v>
                </c:pt>
                <c:pt idx="1312">
                  <c:v>4.9423472588985004E-4</c:v>
                </c:pt>
                <c:pt idx="1313">
                  <c:v>4.9457806365131736E-4</c:v>
                </c:pt>
                <c:pt idx="1314">
                  <c:v>4.9492163992459362E-4</c:v>
                </c:pt>
                <c:pt idx="1315">
                  <c:v>4.9526545487176585E-4</c:v>
                </c:pt>
                <c:pt idx="1316">
                  <c:v>4.9560950866584452E-4</c:v>
                </c:pt>
                <c:pt idx="1317">
                  <c:v>4.9595380146914955E-4</c:v>
                </c:pt>
                <c:pt idx="1318">
                  <c:v>4.9629833344771719E-4</c:v>
                </c:pt>
                <c:pt idx="1319">
                  <c:v>4.966431047640856E-4</c:v>
                </c:pt>
                <c:pt idx="1320">
                  <c:v>4.9698811559174632E-4</c:v>
                </c:pt>
                <c:pt idx="1321">
                  <c:v>4.9733336609347084E-4</c:v>
                </c:pt>
                <c:pt idx="1322">
                  <c:v>4.9767885643213635E-4</c:v>
                </c:pt>
                <c:pt idx="1323">
                  <c:v>4.9802458678159609E-4</c:v>
                </c:pt>
                <c:pt idx="1324">
                  <c:v>4.9837055730496123E-4</c:v>
                </c:pt>
                <c:pt idx="1325">
                  <c:v>4.9871676816544842E-4</c:v>
                </c:pt>
                <c:pt idx="1326">
                  <c:v>4.9906321953727356E-4</c:v>
                </c:pt>
                <c:pt idx="1327">
                  <c:v>4.9940991158388794E-4</c:v>
                </c:pt>
                <c:pt idx="1328">
                  <c:v>4.9975684446884865E-4</c:v>
                </c:pt>
                <c:pt idx="1329">
                  <c:v>5.0010401836673502E-4</c:v>
                </c:pt>
                <c:pt idx="1330">
                  <c:v>5.0045143344133898E-4</c:v>
                </c:pt>
                <c:pt idx="1331">
                  <c:v>5.0079908985655873E-4</c:v>
                </c:pt>
                <c:pt idx="1332">
                  <c:v>5.0114698778733788E-4</c:v>
                </c:pt>
                <c:pt idx="1333">
                  <c:v>5.0149512739780999E-4</c:v>
                </c:pt>
                <c:pt idx="1334">
                  <c:v>5.0184350885586627E-4</c:v>
                </c:pt>
                <c:pt idx="1335">
                  <c:v>5.0219213232586104E-4</c:v>
                </c:pt>
                <c:pt idx="1336">
                  <c:v>5.0254099798322427E-4</c:v>
                </c:pt>
                <c:pt idx="1337">
                  <c:v>5.0289010599254621E-4</c:v>
                </c:pt>
                <c:pt idx="1338">
                  <c:v>5.0323945651852366E-4</c:v>
                </c:pt>
                <c:pt idx="1339">
                  <c:v>5.0358904973695255E-4</c:v>
                </c:pt>
                <c:pt idx="1340">
                  <c:v>5.0393888581276624E-4</c:v>
                </c:pt>
                <c:pt idx="1341">
                  <c:v>5.0428896491100524E-4</c:v>
                </c:pt>
                <c:pt idx="1342">
                  <c:v>5.0463928720783193E-4</c:v>
                </c:pt>
                <c:pt idx="1343">
                  <c:v>5.0498985286852381E-4</c:v>
                </c:pt>
                <c:pt idx="1344">
                  <c:v>5.0534066205846541E-4</c:v>
                </c:pt>
                <c:pt idx="1345">
                  <c:v>5.0569171495418663E-4</c:v>
                </c:pt>
                <c:pt idx="1346">
                  <c:v>5.0604301172130954E-4</c:v>
                </c:pt>
                <c:pt idx="1347">
                  <c:v>5.0639455252924823E-4</c:v>
                </c:pt>
                <c:pt idx="1348">
                  <c:v>5.0674633754384702E-4</c:v>
                </c:pt>
                <c:pt idx="1349">
                  <c:v>5.0709836694212706E-4</c:v>
                </c:pt>
                <c:pt idx="1350">
                  <c:v>5.0745064089017112E-4</c:v>
                </c:pt>
                <c:pt idx="1351">
                  <c:v>5.0780315955416971E-4</c:v>
                </c:pt>
                <c:pt idx="1352">
                  <c:v>5.0815592311151284E-4</c:v>
                </c:pt>
                <c:pt idx="1353">
                  <c:v>5.0850893172862965E-4</c:v>
                </c:pt>
                <c:pt idx="1354">
                  <c:v>5.0886218557205729E-4</c:v>
                </c:pt>
                <c:pt idx="1355">
                  <c:v>5.0921568481955592E-4</c:v>
                </c:pt>
                <c:pt idx="1356">
                  <c:v>5.0956942963790162E-4</c:v>
                </c:pt>
                <c:pt idx="1357">
                  <c:v>5.099234201939788E-4</c:v>
                </c:pt>
                <c:pt idx="1358">
                  <c:v>5.1027765666591832E-4</c:v>
                </c:pt>
                <c:pt idx="1359">
                  <c:v>5.1063213922084418E-4</c:v>
                </c:pt>
                <c:pt idx="1360">
                  <c:v>5.1098686802598882E-4</c:v>
                </c:pt>
                <c:pt idx="1361">
                  <c:v>5.1134184325985442E-4</c:v>
                </c:pt>
                <c:pt idx="1362">
                  <c:v>5.116970650899138E-4</c:v>
                </c:pt>
                <c:pt idx="1363">
                  <c:v>5.1205253368747359E-4</c:v>
                </c:pt>
                <c:pt idx="1364">
                  <c:v>5.1240824922023148E-4</c:v>
                </c:pt>
                <c:pt idx="1365">
                  <c:v>5.127642118671862E-4</c:v>
                </c:pt>
                <c:pt idx="1366">
                  <c:v>5.1312042179627634E-4</c:v>
                </c:pt>
                <c:pt idx="1367">
                  <c:v>5.13476879175549E-4</c:v>
                </c:pt>
                <c:pt idx="1368">
                  <c:v>5.1383358418437654E-4</c:v>
                </c:pt>
                <c:pt idx="1369">
                  <c:v>5.1419053699104753E-4</c:v>
                </c:pt>
                <c:pt idx="1370">
                  <c:v>5.145477377639597E-4</c:v>
                </c:pt>
                <c:pt idx="1371">
                  <c:v>5.1490518668285946E-4</c:v>
                </c:pt>
                <c:pt idx="1372">
                  <c:v>5.1526288391638621E-4</c:v>
                </c:pt>
                <c:pt idx="1373">
                  <c:v>5.1562082963328899E-4</c:v>
                </c:pt>
                <c:pt idx="1374">
                  <c:v>5.15979024013689E-4</c:v>
                </c:pt>
                <c:pt idx="1375">
                  <c:v>5.1633746722657748E-4</c:v>
                </c:pt>
                <c:pt idx="1376">
                  <c:v>5.1669615944105528E-4</c:v>
                </c:pt>
                <c:pt idx="1377">
                  <c:v>5.1705510083761917E-4</c:v>
                </c:pt>
                <c:pt idx="1378">
                  <c:v>5.1741429158561308E-4</c:v>
                </c:pt>
                <c:pt idx="1379">
                  <c:v>5.1777373185825761E-4</c:v>
                </c:pt>
                <c:pt idx="1380">
                  <c:v>5.1813342182512414E-4</c:v>
                </c:pt>
                <c:pt idx="1381">
                  <c:v>5.1849336166721156E-4</c:v>
                </c:pt>
                <c:pt idx="1382">
                  <c:v>5.1885355155433454E-4</c:v>
                </c:pt>
                <c:pt idx="1383">
                  <c:v>5.1921399165641804E-4</c:v>
                </c:pt>
                <c:pt idx="1384">
                  <c:v>5.1957468215483844E-4</c:v>
                </c:pt>
                <c:pt idx="1385">
                  <c:v>5.1993562321976466E-4</c:v>
                </c:pt>
                <c:pt idx="1386">
                  <c:v>5.2029681502147593E-4</c:v>
                </c:pt>
                <c:pt idx="1387">
                  <c:v>5.2065825774172685E-4</c:v>
                </c:pt>
                <c:pt idx="1388">
                  <c:v>5.2101995155104136E-4</c:v>
                </c:pt>
                <c:pt idx="1389">
                  <c:v>5.2138189662005361E-4</c:v>
                </c:pt>
                <c:pt idx="1390">
                  <c:v>5.2174409313089751E-4</c:v>
                </c:pt>
                <c:pt idx="1391">
                  <c:v>5.2210654125445233E-4</c:v>
                </c:pt>
                <c:pt idx="1392">
                  <c:v>5.2246924116550989E-4</c:v>
                </c:pt>
                <c:pt idx="1393">
                  <c:v>5.2283219303517919E-4</c:v>
                </c:pt>
                <c:pt idx="1394">
                  <c:v>5.2319539704610049E-4</c:v>
                </c:pt>
                <c:pt idx="1395">
                  <c:v>5.2355885336962868E-4</c:v>
                </c:pt>
                <c:pt idx="1396">
                  <c:v>5.2392256217722948E-4</c:v>
                </c:pt>
                <c:pt idx="1397">
                  <c:v>5.2428652365192423E-4</c:v>
                </c:pt>
                <c:pt idx="1398">
                  <c:v>5.2465073796542497E-4</c:v>
                </c:pt>
                <c:pt idx="1399">
                  <c:v>5.250152052895552E-4</c:v>
                </c:pt>
                <c:pt idx="1400">
                  <c:v>5.2537992580771768E-4</c:v>
                </c:pt>
                <c:pt idx="1401">
                  <c:v>5.2574489969198289E-4</c:v>
                </c:pt>
                <c:pt idx="1402">
                  <c:v>5.2611012711453243E-4</c:v>
                </c:pt>
                <c:pt idx="1403">
                  <c:v>5.264756082591518E-4</c:v>
                </c:pt>
                <c:pt idx="1404">
                  <c:v>5.2684134329826992E-4</c:v>
                </c:pt>
                <c:pt idx="1405">
                  <c:v>5.272073324044279E-4</c:v>
                </c:pt>
                <c:pt idx="1406">
                  <c:v>5.2757357576179429E-4</c:v>
                </c:pt>
                <c:pt idx="1407">
                  <c:v>5.2794007354315775E-4</c:v>
                </c:pt>
                <c:pt idx="1408">
                  <c:v>5.2830682592526306E-4</c:v>
                </c:pt>
                <c:pt idx="1409">
                  <c:v>5.28673833081131E-4</c:v>
                </c:pt>
                <c:pt idx="1410">
                  <c:v>5.2904109519544252E-4</c:v>
                </c:pt>
                <c:pt idx="1411">
                  <c:v>5.2940861244146699E-4</c:v>
                </c:pt>
                <c:pt idx="1412">
                  <c:v>5.2977638499258602E-4</c:v>
                </c:pt>
                <c:pt idx="1413">
                  <c:v>5.3014441303386576E-4</c:v>
                </c:pt>
                <c:pt idx="1414">
                  <c:v>5.3051269673893675E-4</c:v>
                </c:pt>
                <c:pt idx="1415">
                  <c:v>5.3088123628154259E-4</c:v>
                </c:pt>
                <c:pt idx="1416">
                  <c:v>5.3125003184713499E-4</c:v>
                </c:pt>
                <c:pt idx="1417">
                  <c:v>5.3161908360970683E-4</c:v>
                </c:pt>
                <c:pt idx="1418">
                  <c:v>5.3198839174336393E-4</c:v>
                </c:pt>
                <c:pt idx="1419">
                  <c:v>5.3235795643394475E-4</c:v>
                </c:pt>
                <c:pt idx="1420">
                  <c:v>5.3272777785580525E-4</c:v>
                </c:pt>
                <c:pt idx="1421">
                  <c:v>5.3309785618341405E-4</c:v>
                </c:pt>
                <c:pt idx="1422">
                  <c:v>5.3346819160299741E-4</c:v>
                </c:pt>
                <c:pt idx="1423">
                  <c:v>5.3383878428927471E-4</c:v>
                </c:pt>
                <c:pt idx="1424">
                  <c:v>5.3420963442096542E-4</c:v>
                </c:pt>
                <c:pt idx="1425">
                  <c:v>5.3458074217302355E-4</c:v>
                </c:pt>
                <c:pt idx="1426">
                  <c:v>5.3495210773219339E-4</c:v>
                </c:pt>
                <c:pt idx="1427">
                  <c:v>5.3532373127368048E-4</c:v>
                </c:pt>
                <c:pt idx="1428">
                  <c:v>5.3569561297280347E-4</c:v>
                </c:pt>
                <c:pt idx="1429">
                  <c:v>5.360677530166963E-4</c:v>
                </c:pt>
                <c:pt idx="1430">
                  <c:v>5.3644015158092956E-4</c:v>
                </c:pt>
                <c:pt idx="1431">
                  <c:v>5.3681280884118794E-4</c:v>
                </c:pt>
                <c:pt idx="1432">
                  <c:v>5.3718572498499535E-4</c:v>
                </c:pt>
                <c:pt idx="1433">
                  <c:v>5.3755890018828876E-4</c:v>
                </c:pt>
                <c:pt idx="1434">
                  <c:v>5.3793233462711906E-4</c:v>
                </c:pt>
                <c:pt idx="1435">
                  <c:v>5.3830602848940138E-4</c:v>
                </c:pt>
                <c:pt idx="1436">
                  <c:v>5.3867998195143946E-4</c:v>
                </c:pt>
                <c:pt idx="1437">
                  <c:v>5.3905419519357362E-4</c:v>
                </c:pt>
                <c:pt idx="1438">
                  <c:v>5.394286683923444E-4</c:v>
                </c:pt>
                <c:pt idx="1439">
                  <c:v>5.3980340173618972E-4</c:v>
                </c:pt>
                <c:pt idx="1440">
                  <c:v>5.401783954019037E-4</c:v>
                </c:pt>
                <c:pt idx="1441">
                  <c:v>5.4055364956639529E-4</c:v>
                </c:pt>
                <c:pt idx="1442">
                  <c:v>5.409291644184952E-4</c:v>
                </c:pt>
                <c:pt idx="1443">
                  <c:v>5.4130494013536641E-4</c:v>
                </c:pt>
                <c:pt idx="1444">
                  <c:v>5.4168097689428661E-4</c:v>
                </c:pt>
                <c:pt idx="1445">
                  <c:v>5.4205727488448039E-4</c:v>
                </c:pt>
                <c:pt idx="1446">
                  <c:v>5.4243383428348034E-4</c:v>
                </c:pt>
                <c:pt idx="1447">
                  <c:v>5.4281065526893375E-4</c:v>
                </c:pt>
                <c:pt idx="1448">
                  <c:v>5.4318773803045998E-4</c:v>
                </c:pt>
                <c:pt idx="1449">
                  <c:v>5.4356508274596164E-4</c:v>
                </c:pt>
                <c:pt idx="1450">
                  <c:v>5.4394268959345661E-4</c:v>
                </c:pt>
                <c:pt idx="1451">
                  <c:v>5.4432055876295967E-4</c:v>
                </c:pt>
                <c:pt idx="1452">
                  <c:v>5.4469869043274443E-4</c:v>
                </c:pt>
                <c:pt idx="1453">
                  <c:v>5.4507708478516623E-4</c:v>
                </c:pt>
                <c:pt idx="1454">
                  <c:v>5.4545574199873798E-4</c:v>
                </c:pt>
                <c:pt idx="1455">
                  <c:v>5.45834662264003E-4</c:v>
                </c:pt>
                <c:pt idx="1456">
                  <c:v>5.4621384575973095E-4</c:v>
                </c:pt>
                <c:pt idx="1457">
                  <c:v>5.4659329266480716E-4</c:v>
                </c:pt>
                <c:pt idx="1458">
                  <c:v>5.4697300317017232E-4</c:v>
                </c:pt>
                <c:pt idx="1459">
                  <c:v>5.4735297745496872E-4</c:v>
                </c:pt>
                <c:pt idx="1460">
                  <c:v>5.4773321569845498E-4</c:v>
                </c:pt>
                <c:pt idx="1461">
                  <c:v>5.4811371809196981E-4</c:v>
                </c:pt>
                <c:pt idx="1462">
                  <c:v>5.4849448481502933E-4</c:v>
                </c:pt>
                <c:pt idx="1463">
                  <c:v>5.4887551604726578E-4</c:v>
                </c:pt>
                <c:pt idx="1464">
                  <c:v>5.4925681198041707E-4</c:v>
                </c:pt>
                <c:pt idx="1465">
                  <c:v>5.4963837279437347E-4</c:v>
                </c:pt>
                <c:pt idx="1466">
                  <c:v>5.5002019866914214E-4</c:v>
                </c:pt>
                <c:pt idx="1467">
                  <c:v>5.5040228979686074E-4</c:v>
                </c:pt>
                <c:pt idx="1468">
                  <c:v>5.5078464635779467E-4</c:v>
                </c:pt>
                <c:pt idx="1469">
                  <c:v>5.511672685363367E-4</c:v>
                </c:pt>
                <c:pt idx="1470">
                  <c:v>5.5155015651299456E-4</c:v>
                </c:pt>
                <c:pt idx="1471">
                  <c:v>5.519333104804403E-4</c:v>
                </c:pt>
                <c:pt idx="1472">
                  <c:v>5.5231673061944099E-4</c:v>
                </c:pt>
                <c:pt idx="1473">
                  <c:v>5.5270041711088071E-4</c:v>
                </c:pt>
                <c:pt idx="1474">
                  <c:v>5.5308437014783363E-4</c:v>
                </c:pt>
                <c:pt idx="1475">
                  <c:v>5.5346858991144347E-4</c:v>
                </c:pt>
                <c:pt idx="1476">
                  <c:v>5.5385307658297161E-4</c:v>
                </c:pt>
                <c:pt idx="1477">
                  <c:v>5.54237830355895E-4</c:v>
                </c:pt>
                <c:pt idx="1478">
                  <c:v>5.5462285141173501E-4</c:v>
                </c:pt>
                <c:pt idx="1479">
                  <c:v>5.5500813993213138E-4</c:v>
                </c:pt>
                <c:pt idx="1480">
                  <c:v>5.5539369611096396E-4</c:v>
                </c:pt>
                <c:pt idx="1481">
                  <c:v>5.5577952013013325E-4</c:v>
                </c:pt>
                <c:pt idx="1482">
                  <c:v>5.5616561217570408E-4</c:v>
                </c:pt>
                <c:pt idx="1483">
                  <c:v>5.5655197242982088E-4</c:v>
                </c:pt>
                <c:pt idx="1484">
                  <c:v>5.5693860108690344E-4</c:v>
                </c:pt>
                <c:pt idx="1485">
                  <c:v>5.5732549832935771E-4</c:v>
                </c:pt>
                <c:pt idx="1486">
                  <c:v>5.5771266433970849E-4</c:v>
                </c:pt>
                <c:pt idx="1487">
                  <c:v>5.5810009931278061E-4</c:v>
                </c:pt>
                <c:pt idx="1488">
                  <c:v>5.584878034313607E-4</c:v>
                </c:pt>
                <c:pt idx="1489">
                  <c:v>5.5887577687835388E-4</c:v>
                </c:pt>
                <c:pt idx="1490">
                  <c:v>5.5926401984899155E-4</c:v>
                </c:pt>
                <c:pt idx="1491">
                  <c:v>5.5965253252644156E-4</c:v>
                </c:pt>
                <c:pt idx="1492">
                  <c:v>5.6004131509399045E-4</c:v>
                </c:pt>
                <c:pt idx="1493">
                  <c:v>5.6043036774727664E-4</c:v>
                </c:pt>
                <c:pt idx="1494">
                  <c:v>5.6081969066985014E-4</c:v>
                </c:pt>
                <c:pt idx="1495">
                  <c:v>5.6120928404537957E-4</c:v>
                </c:pt>
                <c:pt idx="1496">
                  <c:v>5.6159914806991156E-4</c:v>
                </c:pt>
                <c:pt idx="1497">
                  <c:v>5.6198928292737862E-4</c:v>
                </c:pt>
                <c:pt idx="1498">
                  <c:v>5.6237968880592463E-4</c:v>
                </c:pt>
                <c:pt idx="1499">
                  <c:v>5.627703658897293E-4</c:v>
                </c:pt>
                <c:pt idx="1500">
                  <c:v>5.6316131437538441E-4</c:v>
                </c:pt>
                <c:pt idx="1501">
                  <c:v>5.6355253444733409E-4</c:v>
                </c:pt>
                <c:pt idx="1502">
                  <c:v>5.6394402629014241E-4</c:v>
                </c:pt>
                <c:pt idx="1503">
                  <c:v>5.6433579010081107E-4</c:v>
                </c:pt>
                <c:pt idx="1504">
                  <c:v>5.64727826064169E-4</c:v>
                </c:pt>
                <c:pt idx="1505">
                  <c:v>5.6512013436516495E-4</c:v>
                </c:pt>
                <c:pt idx="1506">
                  <c:v>5.6551271520121152E-4</c:v>
                </c:pt>
                <c:pt idx="1507">
                  <c:v>5.6590556875752319E-4</c:v>
                </c:pt>
                <c:pt idx="1508">
                  <c:v>5.6629869521943434E-4</c:v>
                </c:pt>
                <c:pt idx="1509">
                  <c:v>5.6669209478476949E-4</c:v>
                </c:pt>
                <c:pt idx="1510">
                  <c:v>5.6708576763912907E-4</c:v>
                </c:pt>
                <c:pt idx="1511">
                  <c:v>5.6747971396823411E-4</c:v>
                </c:pt>
                <c:pt idx="1512">
                  <c:v>5.6787393397032164E-4</c:v>
                </c:pt>
                <c:pt idx="1513">
                  <c:v>5.6826842783137929E-4</c:v>
                </c:pt>
                <c:pt idx="1514">
                  <c:v>5.6866319574165299E-4</c:v>
                </c:pt>
                <c:pt idx="1515">
                  <c:v>5.6905823788738037E-4</c:v>
                </c:pt>
                <c:pt idx="1516">
                  <c:v>5.6945355446734968E-4</c:v>
                </c:pt>
                <c:pt idx="1517">
                  <c:v>5.6984914566806603E-4</c:v>
                </c:pt>
                <c:pt idx="1518">
                  <c:v>5.7024501167615542E-4</c:v>
                </c:pt>
                <c:pt idx="1519">
                  <c:v>5.706411526908208E-4</c:v>
                </c:pt>
                <c:pt idx="1520">
                  <c:v>5.7103756889895609E-4</c:v>
                </c:pt>
                <c:pt idx="1521">
                  <c:v>5.7143426048757661E-4</c:v>
                </c:pt>
                <c:pt idx="1522">
                  <c:v>5.7183122765630068E-4</c:v>
                </c:pt>
                <c:pt idx="1523">
                  <c:v>5.7222847059241208E-4</c:v>
                </c:pt>
                <c:pt idx="1524">
                  <c:v>5.7262598948331592E-4</c:v>
                </c:pt>
                <c:pt idx="1525">
                  <c:v>5.7302378452904707E-4</c:v>
                </c:pt>
                <c:pt idx="1526">
                  <c:v>5.7342185591727983E-4</c:v>
                </c:pt>
                <c:pt idx="1527">
                  <c:v>5.7382020383998531E-4</c:v>
                </c:pt>
                <c:pt idx="1528">
                  <c:v>5.7421882848509003E-4</c:v>
                </c:pt>
                <c:pt idx="1529">
                  <c:v>5.7461773005318515E-4</c:v>
                </c:pt>
                <c:pt idx="1530">
                  <c:v>5.7501690873246701E-4</c:v>
                </c:pt>
                <c:pt idx="1531">
                  <c:v>5.7541636471125418E-4</c:v>
                </c:pt>
                <c:pt idx="1532">
                  <c:v>5.7581609819055588E-4</c:v>
                </c:pt>
                <c:pt idx="1533">
                  <c:v>5.7621610935896107E-4</c:v>
                </c:pt>
                <c:pt idx="1534">
                  <c:v>5.7661639840518109E-4</c:v>
                </c:pt>
                <c:pt idx="1535">
                  <c:v>5.7701696553064433E-4</c:v>
                </c:pt>
                <c:pt idx="1536">
                  <c:v>5.7741781092433321E-4</c:v>
                </c:pt>
                <c:pt idx="1537">
                  <c:v>5.7781893477535241E-4</c:v>
                </c:pt>
                <c:pt idx="1538">
                  <c:v>5.7822033728555046E-4</c:v>
                </c:pt>
                <c:pt idx="1539">
                  <c:v>5.7862201864430386E-4</c:v>
                </c:pt>
                <c:pt idx="1540">
                  <c:v>5.7902397904111176E-4</c:v>
                </c:pt>
                <c:pt idx="1541">
                  <c:v>5.7942621867824366E-4</c:v>
                </c:pt>
                <c:pt idx="1542">
                  <c:v>5.7982873774547095E-4</c:v>
                </c:pt>
                <c:pt idx="1543">
                  <c:v>5.8023153643690971E-4</c:v>
                </c:pt>
                <c:pt idx="1544">
                  <c:v>5.8063461494258612E-4</c:v>
                </c:pt>
                <c:pt idx="1545">
                  <c:v>5.810379734653325E-4</c:v>
                </c:pt>
                <c:pt idx="1546">
                  <c:v>5.8144161219544791E-4</c:v>
                </c:pt>
                <c:pt idx="1547">
                  <c:v>5.818455313233551E-4</c:v>
                </c:pt>
                <c:pt idx="1548">
                  <c:v>5.8224973105230914E-4</c:v>
                </c:pt>
                <c:pt idx="1549">
                  <c:v>5.8265421157300623E-4</c:v>
                </c:pt>
                <c:pt idx="1550">
                  <c:v>5.8305897307626595E-4</c:v>
                </c:pt>
                <c:pt idx="1551">
                  <c:v>5.8346401576576761E-4</c:v>
                </c:pt>
                <c:pt idx="1552">
                  <c:v>5.8386933983260475E-4</c:v>
                </c:pt>
                <c:pt idx="1553">
                  <c:v>5.8427494546799499E-4</c:v>
                </c:pt>
                <c:pt idx="1554">
                  <c:v>5.8468083287604251E-4</c:v>
                </c:pt>
                <c:pt idx="1555">
                  <c:v>5.8508700224823933E-4</c:v>
                </c:pt>
                <c:pt idx="1556">
                  <c:v>5.8549345377620203E-4</c:v>
                </c:pt>
                <c:pt idx="1557">
                  <c:v>5.8590018766446013E-4</c:v>
                </c:pt>
                <c:pt idx="1558">
                  <c:v>5.8630720410490517E-4</c:v>
                </c:pt>
                <c:pt idx="1559">
                  <c:v>5.8671450329382232E-4</c:v>
                </c:pt>
                <c:pt idx="1560">
                  <c:v>5.871220854233608E-4</c:v>
                </c:pt>
                <c:pt idx="1561">
                  <c:v>5.8752995069861927E-4</c:v>
                </c:pt>
                <c:pt idx="1562">
                  <c:v>5.87938099312023E-4</c:v>
                </c:pt>
                <c:pt idx="1563">
                  <c:v>5.8834653145612217E-4</c:v>
                </c:pt>
                <c:pt idx="1564">
                  <c:v>5.8875524733644315E-4</c:v>
                </c:pt>
                <c:pt idx="1565">
                  <c:v>5.8916424714581259E-4</c:v>
                </c:pt>
                <c:pt idx="1566">
                  <c:v>5.8957353107718215E-4</c:v>
                </c:pt>
                <c:pt idx="1567">
                  <c:v>5.8998309933650677E-4</c:v>
                </c:pt>
                <c:pt idx="1568">
                  <c:v>5.9039295211701524E-4</c:v>
                </c:pt>
                <c:pt idx="1569">
                  <c:v>5.9080308961206179E-4</c:v>
                </c:pt>
                <c:pt idx="1570">
                  <c:v>5.912135120280307E-4</c:v>
                </c:pt>
                <c:pt idx="1571">
                  <c:v>5.9162421955855375E-4</c:v>
                </c:pt>
                <c:pt idx="1572">
                  <c:v>5.9203521240169615E-4</c:v>
                </c:pt>
                <c:pt idx="1573">
                  <c:v>5.9244649075134966E-4</c:v>
                </c:pt>
                <c:pt idx="1574">
                  <c:v>5.9285805481447277E-4</c:v>
                </c:pt>
                <c:pt idx="1575">
                  <c:v>5.932699047852361E-4</c:v>
                </c:pt>
                <c:pt idx="1576">
                  <c:v>5.9368204085793574E-4</c:v>
                </c:pt>
                <c:pt idx="1577">
                  <c:v>5.94094463239962E-4</c:v>
                </c:pt>
                <c:pt idx="1578">
                  <c:v>5.9450717212589013E-4</c:v>
                </c:pt>
                <c:pt idx="1579">
                  <c:v>5.949201677104217E-4</c:v>
                </c:pt>
                <c:pt idx="1580">
                  <c:v>5.953334502013793E-4</c:v>
                </c:pt>
                <c:pt idx="1581">
                  <c:v>5.957470197937441E-4</c:v>
                </c:pt>
                <c:pt idx="1582">
                  <c:v>5.9616087668262383E-4</c:v>
                </c:pt>
                <c:pt idx="1583">
                  <c:v>5.9657502107627431E-4</c:v>
                </c:pt>
                <c:pt idx="1584">
                  <c:v>5.9698945317008341E-4</c:v>
                </c:pt>
                <c:pt idx="1585">
                  <c:v>5.9740417315956563E-4</c:v>
                </c:pt>
                <c:pt idx="1586">
                  <c:v>5.9781918125341134E-4</c:v>
                </c:pt>
                <c:pt idx="1587">
                  <c:v>5.9823447764741577E-4</c:v>
                </c:pt>
                <c:pt idx="1588">
                  <c:v>5.9865006254185694E-4</c:v>
                </c:pt>
                <c:pt idx="1589">
                  <c:v>5.9906593613279322E-4</c:v>
                </c:pt>
                <c:pt idx="1590">
                  <c:v>5.9948209862949534E-4</c:v>
                </c:pt>
                <c:pt idx="1591">
                  <c:v>5.9989855022830321E-4</c:v>
                </c:pt>
                <c:pt idx="1592">
                  <c:v>6.0031529112568424E-4</c:v>
                </c:pt>
                <c:pt idx="1593">
                  <c:v>6.0073232153134558E-4</c:v>
                </c:pt>
                <c:pt idx="1594">
                  <c:v>6.0114964164203653E-4</c:v>
                </c:pt>
                <c:pt idx="1595">
                  <c:v>6.0156725165463421E-4</c:v>
                </c:pt>
                <c:pt idx="1596">
                  <c:v>6.0198515177928324E-4</c:v>
                </c:pt>
                <c:pt idx="1597">
                  <c:v>6.0240334221314318E-4</c:v>
                </c:pt>
                <c:pt idx="1598">
                  <c:v>6.0282182315350155E-4</c:v>
                </c:pt>
                <c:pt idx="1599">
                  <c:v>6.032405948109415E-4</c:v>
                </c:pt>
                <c:pt idx="1600">
                  <c:v>6.0365965738303363E-4</c:v>
                </c:pt>
                <c:pt idx="1601">
                  <c:v>6.04079011067477E-4</c:v>
                </c:pt>
                <c:pt idx="1602">
                  <c:v>6.0449865607529378E-4</c:v>
                </c:pt>
                <c:pt idx="1603">
                  <c:v>6.0491859260446677E-4</c:v>
                </c:pt>
                <c:pt idx="1604">
                  <c:v>6.0533882085751171E-4</c:v>
                </c:pt>
                <c:pt idx="1605">
                  <c:v>6.0575934103267756E-4</c:v>
                </c:pt>
                <c:pt idx="1606">
                  <c:v>6.0618015334157316E-4</c:v>
                </c:pt>
                <c:pt idx="1607">
                  <c:v>6.0660125798273241E-4</c:v>
                </c:pt>
                <c:pt idx="1608">
                  <c:v>6.0702265515481758E-4</c:v>
                </c:pt>
                <c:pt idx="1609">
                  <c:v>6.0744434506987887E-4</c:v>
                </c:pt>
                <c:pt idx="1610">
                  <c:v>6.0786632792686414E-4</c:v>
                </c:pt>
                <c:pt idx="1611">
                  <c:v>6.0828860392485003E-4</c:v>
                </c:pt>
                <c:pt idx="1612">
                  <c:v>6.0871117327632911E-4</c:v>
                </c:pt>
                <c:pt idx="1613">
                  <c:v>6.0913403618066393E-4</c:v>
                </c:pt>
                <c:pt idx="1614">
                  <c:v>6.0955719283734629E-4</c:v>
                </c:pt>
                <c:pt idx="1615">
                  <c:v>6.0998064345931208E-4</c:v>
                </c:pt>
                <c:pt idx="1616">
                  <c:v>6.1040438824633953E-4</c:v>
                </c:pt>
                <c:pt idx="1617">
                  <c:v>6.1082842740278092E-4</c:v>
                </c:pt>
                <c:pt idx="1618">
                  <c:v>6.1125276112868304E-4</c:v>
                </c:pt>
                <c:pt idx="1619">
                  <c:v>6.1167738963757397E-4</c:v>
                </c:pt>
                <c:pt idx="1620">
                  <c:v>6.1210231312978762E-4</c:v>
                </c:pt>
                <c:pt idx="1621">
                  <c:v>6.1252753180578818E-4</c:v>
                </c:pt>
                <c:pt idx="1622">
                  <c:v>6.1295304587954882E-4</c:v>
                </c:pt>
                <c:pt idx="1623">
                  <c:v>6.1337885555182137E-4</c:v>
                </c:pt>
                <c:pt idx="1624">
                  <c:v>6.1380496102348813E-4</c:v>
                </c:pt>
                <c:pt idx="1625">
                  <c:v>6.1423136250896839E-4</c:v>
                </c:pt>
                <c:pt idx="1626">
                  <c:v>6.1465806020943295E-4</c:v>
                </c:pt>
                <c:pt idx="1627">
                  <c:v>6.1508505432618257E-4</c:v>
                </c:pt>
                <c:pt idx="1628">
                  <c:v>6.1551234507408424E-4</c:v>
                </c:pt>
                <c:pt idx="1629">
                  <c:v>6.1593993265472778E-4</c:v>
                </c:pt>
                <c:pt idx="1630">
                  <c:v>6.1636781726983421E-4</c:v>
                </c:pt>
                <c:pt idx="1631">
                  <c:v>6.1679599913471827E-4</c:v>
                </c:pt>
                <c:pt idx="1632">
                  <c:v>6.1722447845139047E-4</c:v>
                </c:pt>
                <c:pt idx="1633">
                  <c:v>6.176532554264864E-4</c:v>
                </c:pt>
                <c:pt idx="1634">
                  <c:v>6.1808233026228784E-4</c:v>
                </c:pt>
                <c:pt idx="1635">
                  <c:v>6.1851170317470865E-4</c:v>
                </c:pt>
                <c:pt idx="1636">
                  <c:v>6.1894137436632117E-4</c:v>
                </c:pt>
                <c:pt idx="1637">
                  <c:v>6.1937134403982925E-4</c:v>
                </c:pt>
                <c:pt idx="1638">
                  <c:v>6.1980161241159703E-4</c:v>
                </c:pt>
                <c:pt idx="1639">
                  <c:v>6.2023217968461926E-4</c:v>
                </c:pt>
                <c:pt idx="1640">
                  <c:v>6.206630460620225E-4</c:v>
                </c:pt>
                <c:pt idx="1641">
                  <c:v>6.2109421176062215E-4</c:v>
                </c:pt>
                <c:pt idx="1642">
                  <c:v>6.2152567698383634E-4</c:v>
                </c:pt>
                <c:pt idx="1643">
                  <c:v>6.2195744193521522E-4</c:v>
                </c:pt>
                <c:pt idx="1644">
                  <c:v>6.2238950683202621E-4</c:v>
                </c:pt>
                <c:pt idx="1645">
                  <c:v>6.2282187187811199E-4</c:v>
                </c:pt>
                <c:pt idx="1646">
                  <c:v>6.2325453727744688E-4</c:v>
                </c:pt>
                <c:pt idx="1647">
                  <c:v>6.2368750324775179E-4</c:v>
                </c:pt>
                <c:pt idx="1648">
                  <c:v>6.241207699932941E-4</c:v>
                </c:pt>
                <c:pt idx="1649">
                  <c:v>6.2455433772301799E-4</c:v>
                </c:pt>
                <c:pt idx="1650">
                  <c:v>6.249882066414657E-4</c:v>
                </c:pt>
                <c:pt idx="1651">
                  <c:v>6.2542237696696333E-4</c:v>
                </c:pt>
                <c:pt idx="1652">
                  <c:v>6.258568489043466E-4</c:v>
                </c:pt>
                <c:pt idx="1653">
                  <c:v>6.2629162265858416E-4</c:v>
                </c:pt>
                <c:pt idx="1654">
                  <c:v>6.2672669844845757E-4</c:v>
                </c:pt>
                <c:pt idx="1655">
                  <c:v>6.2716207647922975E-4</c:v>
                </c:pt>
                <c:pt idx="1656">
                  <c:v>6.2759775695629683E-4</c:v>
                </c:pt>
                <c:pt idx="1657">
                  <c:v>6.2803374009889651E-4</c:v>
                </c:pt>
                <c:pt idx="1658">
                  <c:v>6.2847002611271985E-4</c:v>
                </c:pt>
                <c:pt idx="1659">
                  <c:v>6.2890661520359123E-4</c:v>
                </c:pt>
                <c:pt idx="1660">
                  <c:v>6.2934350759120581E-4</c:v>
                </c:pt>
                <c:pt idx="1661">
                  <c:v>6.2978070348168353E-4</c:v>
                </c:pt>
                <c:pt idx="1662">
                  <c:v>6.3021820308586344E-4</c:v>
                </c:pt>
                <c:pt idx="1663">
                  <c:v>6.306560066101425E-4</c:v>
                </c:pt>
                <c:pt idx="1664">
                  <c:v>6.3109411427482681E-4</c:v>
                </c:pt>
                <c:pt idx="1665">
                  <c:v>6.3153252628660986E-4</c:v>
                </c:pt>
                <c:pt idx="1666">
                  <c:v>6.3197124285231882E-4</c:v>
                </c:pt>
                <c:pt idx="1667">
                  <c:v>6.3241026419271948E-4</c:v>
                </c:pt>
                <c:pt idx="1668">
                  <c:v>6.328495905149361E-4</c:v>
                </c:pt>
                <c:pt idx="1669">
                  <c:v>6.3328922202622747E-4</c:v>
                </c:pt>
                <c:pt idx="1670">
                  <c:v>6.3372915894781973E-4</c:v>
                </c:pt>
                <c:pt idx="1671">
                  <c:v>6.3416940148726896E-4</c:v>
                </c:pt>
                <c:pt idx="1672">
                  <c:v>6.3460994985226635E-4</c:v>
                </c:pt>
                <c:pt idx="1673">
                  <c:v>6.3505080426449914E-4</c:v>
                </c:pt>
                <c:pt idx="1674">
                  <c:v>6.3549196493195668E-4</c:v>
                </c:pt>
                <c:pt idx="1675">
                  <c:v>6.3593343206276305E-4</c:v>
                </c:pt>
                <c:pt idx="1676">
                  <c:v>6.3637520587906781E-4</c:v>
                </c:pt>
                <c:pt idx="1677">
                  <c:v>6.368172865892941E-4</c:v>
                </c:pt>
                <c:pt idx="1678">
                  <c:v>6.372596744066367E-4</c:v>
                </c:pt>
                <c:pt idx="1679">
                  <c:v>6.3770236953979858E-4</c:v>
                </c:pt>
                <c:pt idx="1680">
                  <c:v>6.381453722115474E-4</c:v>
                </c:pt>
                <c:pt idx="1681">
                  <c:v>6.38588682630886E-4</c:v>
                </c:pt>
                <c:pt idx="1682">
                  <c:v>6.3903230100695253E-4</c:v>
                </c:pt>
                <c:pt idx="1683">
                  <c:v>6.3947622756297924E-4</c:v>
                </c:pt>
                <c:pt idx="1684">
                  <c:v>6.3992046250840482E-4</c:v>
                </c:pt>
                <c:pt idx="1685">
                  <c:v>6.4036500605280371E-4</c:v>
                </c:pt>
                <c:pt idx="1686">
                  <c:v>6.4080985841987359E-4</c:v>
                </c:pt>
                <c:pt idx="1687">
                  <c:v>6.4125501981948988E-4</c:v>
                </c:pt>
                <c:pt idx="1688">
                  <c:v>6.4170049046166416E-4</c:v>
                </c:pt>
                <c:pt idx="1689">
                  <c:v>6.4214627057056076E-4</c:v>
                </c:pt>
                <c:pt idx="1690">
                  <c:v>6.4259236035649279E-4</c:v>
                </c:pt>
                <c:pt idx="1691">
                  <c:v>6.4303876002990952E-4</c:v>
                </c:pt>
                <c:pt idx="1692">
                  <c:v>6.4348546981544302E-4</c:v>
                </c:pt>
                <c:pt idx="1693">
                  <c:v>6.4393248992384493E-4</c:v>
                </c:pt>
                <c:pt idx="1694">
                  <c:v>6.4437982057069195E-4</c:v>
                </c:pt>
                <c:pt idx="1695">
                  <c:v>6.4482746196701916E-4</c:v>
                </c:pt>
                <c:pt idx="1696">
                  <c:v>6.45275414338083E-4</c:v>
                </c:pt>
                <c:pt idx="1697">
                  <c:v>6.4572367789522158E-4</c:v>
                </c:pt>
                <c:pt idx="1698">
                  <c:v>6.4617225284990983E-4</c:v>
                </c:pt>
                <c:pt idx="1699">
                  <c:v>6.466211394278742E-4</c:v>
                </c:pt>
                <c:pt idx="1700">
                  <c:v>6.4707033784089341E-4</c:v>
                </c:pt>
                <c:pt idx="1701">
                  <c:v>6.4751984830088336E-4</c:v>
                </c:pt>
                <c:pt idx="1702">
                  <c:v>6.4796967103404124E-4</c:v>
                </c:pt>
                <c:pt idx="1703">
                  <c:v>6.484198062525876E-4</c:v>
                </c:pt>
                <c:pt idx="1704">
                  <c:v>6.4887025416888024E-4</c:v>
                </c:pt>
                <c:pt idx="1705">
                  <c:v>6.4932101500958809E-4</c:v>
                </c:pt>
                <c:pt idx="1706">
                  <c:v>6.4977208898737418E-4</c:v>
                </c:pt>
                <c:pt idx="1707">
                  <c:v>6.5022347631977031E-4</c:v>
                </c:pt>
                <c:pt idx="1708">
                  <c:v>6.5067517721972509E-4</c:v>
                </c:pt>
                <c:pt idx="1709">
                  <c:v>6.5112719191453791E-4</c:v>
                </c:pt>
                <c:pt idx="1710">
                  <c:v>6.5157952061746342E-4</c:v>
                </c:pt>
                <c:pt idx="1711">
                  <c:v>6.5203216354189442E-4</c:v>
                </c:pt>
                <c:pt idx="1712">
                  <c:v>6.5248512091560409E-4</c:v>
                </c:pt>
                <c:pt idx="1713">
                  <c:v>6.5293839295229195E-4</c:v>
                </c:pt>
                <c:pt idx="1714">
                  <c:v>6.5339197986579573E-4</c:v>
                </c:pt>
                <c:pt idx="1715">
                  <c:v>6.5384588188436394E-4</c:v>
                </c:pt>
                <c:pt idx="1716">
                  <c:v>6.5430009922214137E-4</c:v>
                </c:pt>
                <c:pt idx="1717">
                  <c:v>6.5475463209341191E-4</c:v>
                </c:pt>
                <c:pt idx="1718">
                  <c:v>6.5520948072690004E-4</c:v>
                </c:pt>
                <c:pt idx="1719">
                  <c:v>6.5566464533719723E-4</c:v>
                </c:pt>
                <c:pt idx="1720">
                  <c:v>6.5612012613903417E-4</c:v>
                </c:pt>
                <c:pt idx="1721">
                  <c:v>6.5657592336161238E-4</c:v>
                </c:pt>
                <c:pt idx="1722">
                  <c:v>6.5703203721997091E-4</c:v>
                </c:pt>
                <c:pt idx="1723">
                  <c:v>6.5748846793407204E-4</c:v>
                </c:pt>
                <c:pt idx="1724">
                  <c:v>6.5794521571924374E-4</c:v>
                </c:pt>
                <c:pt idx="1725">
                  <c:v>6.5840228080532516E-4</c:v>
                </c:pt>
                <c:pt idx="1726">
                  <c:v>6.5885966340795338E-4</c:v>
                </c:pt>
                <c:pt idx="1727">
                  <c:v>6.5931736374290546E-4</c:v>
                </c:pt>
                <c:pt idx="1728">
                  <c:v>6.5977538204049985E-4</c:v>
                </c:pt>
                <c:pt idx="1729">
                  <c:v>6.6023371851682338E-4</c:v>
                </c:pt>
                <c:pt idx="1730">
                  <c:v>6.6069237338810315E-4</c:v>
                </c:pt>
                <c:pt idx="1731">
                  <c:v>6.6115134688513792E-4</c:v>
                </c:pt>
                <c:pt idx="1732">
                  <c:v>6.6161063922446511E-4</c:v>
                </c:pt>
                <c:pt idx="1733">
                  <c:v>6.6207025062276284E-4</c:v>
                </c:pt>
                <c:pt idx="1734">
                  <c:v>6.6253018131131117E-4</c:v>
                </c:pt>
                <c:pt idx="1735">
                  <c:v>6.6299043150709917E-4</c:v>
                </c:pt>
                <c:pt idx="1736">
                  <c:v>6.6345100142725666E-4</c:v>
                </c:pt>
                <c:pt idx="1737">
                  <c:v>6.6391189130354615E-4</c:v>
                </c:pt>
                <c:pt idx="1738">
                  <c:v>6.6437310135340939E-4</c:v>
                </c:pt>
                <c:pt idx="1739">
                  <c:v>6.6483463179926611E-4</c:v>
                </c:pt>
                <c:pt idx="1740">
                  <c:v>6.6529648285885035E-4</c:v>
                </c:pt>
                <c:pt idx="1741">
                  <c:v>6.6575865476456908E-4</c:v>
                </c:pt>
                <c:pt idx="1742">
                  <c:v>6.6622114773446891E-4</c:v>
                </c:pt>
                <c:pt idx="1743">
                  <c:v>6.6668396198673772E-4</c:v>
                </c:pt>
                <c:pt idx="1744">
                  <c:v>6.6714709775426734E-4</c:v>
                </c:pt>
                <c:pt idx="1745">
                  <c:v>6.6761055525555888E-4</c:v>
                </c:pt>
                <c:pt idx="1746">
                  <c:v>6.6807433470925538E-4</c:v>
                </c:pt>
                <c:pt idx="1747">
                  <c:v>6.6853843634873437E-4</c:v>
                </c:pt>
                <c:pt idx="1748">
                  <c:v>6.6900286039295266E-4</c:v>
                </c:pt>
                <c:pt idx="1749">
                  <c:v>6.694676070610093E-4</c:v>
                </c:pt>
                <c:pt idx="1750">
                  <c:v>6.6993267658676842E-4</c:v>
                </c:pt>
                <c:pt idx="1751">
                  <c:v>6.703980691896436E-4</c:v>
                </c:pt>
                <c:pt idx="1752">
                  <c:v>6.7086378509407184E-4</c:v>
                </c:pt>
                <c:pt idx="1753">
                  <c:v>6.7132982451976163E-4</c:v>
                </c:pt>
                <c:pt idx="1754">
                  <c:v>6.7179618770122761E-4</c:v>
                </c:pt>
                <c:pt idx="1755">
                  <c:v>6.7226287485849356E-4</c:v>
                </c:pt>
                <c:pt idx="1756">
                  <c:v>6.7272988621172624E-4</c:v>
                </c:pt>
                <c:pt idx="1757">
                  <c:v>6.731972219959294E-4</c:v>
                </c:pt>
                <c:pt idx="1758">
                  <c:v>6.7366488243158584E-4</c:v>
                </c:pt>
                <c:pt idx="1759">
                  <c:v>6.7413286773932118E-4</c:v>
                </c:pt>
                <c:pt idx="1760">
                  <c:v>6.7460117815462944E-4</c:v>
                </c:pt>
                <c:pt idx="1761">
                  <c:v>6.7506981389845312E-4</c:v>
                </c:pt>
                <c:pt idx="1762">
                  <c:v>6.7553877519187819E-4</c:v>
                </c:pt>
                <c:pt idx="1763">
                  <c:v>6.7600806227088948E-4</c:v>
                </c:pt>
                <c:pt idx="1764">
                  <c:v>6.7647767535689051E-4</c:v>
                </c:pt>
                <c:pt idx="1765">
                  <c:v>6.7694761467142824E-4</c:v>
                </c:pt>
                <c:pt idx="1766">
                  <c:v>6.7741788045097974E-4</c:v>
                </c:pt>
                <c:pt idx="1767">
                  <c:v>6.7788847291741007E-4</c:v>
                </c:pt>
                <c:pt idx="1768">
                  <c:v>6.7835939229766399E-4</c:v>
                </c:pt>
                <c:pt idx="1769">
                  <c:v>6.7883063881390472E-4</c:v>
                </c:pt>
                <c:pt idx="1770">
                  <c:v>6.7930221270326723E-4</c:v>
                </c:pt>
                <c:pt idx="1771">
                  <c:v>6.797741141882337E-4</c:v>
                </c:pt>
                <c:pt idx="1772">
                  <c:v>6.8024634349143063E-4</c:v>
                </c:pt>
                <c:pt idx="1773">
                  <c:v>6.8071890085048749E-4</c:v>
                </c:pt>
                <c:pt idx="1774">
                  <c:v>6.8119178648835073E-4</c:v>
                </c:pt>
                <c:pt idx="1775">
                  <c:v>6.8166500062811098E-4</c:v>
                </c:pt>
                <c:pt idx="1776">
                  <c:v>6.8213854350789342E-4</c:v>
                </c:pt>
                <c:pt idx="1777">
                  <c:v>6.8261241535110917E-4</c:v>
                </c:pt>
                <c:pt idx="1778">
                  <c:v>6.8308661638131422E-4</c:v>
                </c:pt>
                <c:pt idx="1779">
                  <c:v>6.8356114683713052E-4</c:v>
                </c:pt>
                <c:pt idx="1780">
                  <c:v>6.8403600694243486E-4</c:v>
                </c:pt>
                <c:pt idx="1781">
                  <c:v>6.8451119692124987E-4</c:v>
                </c:pt>
                <c:pt idx="1782">
                  <c:v>6.8498671701269461E-4</c:v>
                </c:pt>
                <c:pt idx="1783">
                  <c:v>6.8546256744111327E-4</c:v>
                </c:pt>
                <c:pt idx="1784">
                  <c:v>6.8593874843598612E-4</c:v>
                </c:pt>
                <c:pt idx="1785">
                  <c:v>6.8641526022195857E-4</c:v>
                </c:pt>
                <c:pt idx="1786">
                  <c:v>6.8689210303881526E-4</c:v>
                </c:pt>
                <c:pt idx="1787">
                  <c:v>6.8736927711152411E-4</c:v>
                </c:pt>
                <c:pt idx="1788">
                  <c:v>6.8784678266519902E-4</c:v>
                </c:pt>
                <c:pt idx="1789">
                  <c:v>6.8832461994012477E-4</c:v>
                </c:pt>
                <c:pt idx="1790">
                  <c:v>6.8880278916173831E-4</c:v>
                </c:pt>
                <c:pt idx="1791">
                  <c:v>6.8928129055562321E-4</c:v>
                </c:pt>
                <c:pt idx="1792">
                  <c:v>6.8976012436256515E-4</c:v>
                </c:pt>
                <c:pt idx="1793">
                  <c:v>6.9023929080847153E-4</c:v>
                </c:pt>
                <c:pt idx="1794">
                  <c:v>6.9071879011939612E-4</c:v>
                </c:pt>
                <c:pt idx="1795">
                  <c:v>6.9119862253662681E-4</c:v>
                </c:pt>
                <c:pt idx="1796">
                  <c:v>6.9167878828654209E-4</c:v>
                </c:pt>
                <c:pt idx="1797">
                  <c:v>6.9215928760070348E-4</c:v>
                </c:pt>
                <c:pt idx="1798">
                  <c:v>6.9264012070579357E-4</c:v>
                </c:pt>
                <c:pt idx="1799">
                  <c:v>6.9312128784377127E-4</c:v>
                </c:pt>
                <c:pt idx="1800">
                  <c:v>6.93602789241645E-4</c:v>
                </c:pt>
                <c:pt idx="1801">
                  <c:v>6.9408462512657006E-4</c:v>
                </c:pt>
                <c:pt idx="1802">
                  <c:v>6.9456679574101006E-4</c:v>
                </c:pt>
                <c:pt idx="1803">
                  <c:v>6.9504930131244677E-4</c:v>
                </c:pt>
                <c:pt idx="1804">
                  <c:v>6.955321420685092E-4</c:v>
                </c:pt>
                <c:pt idx="1805">
                  <c:v>6.9601531825216661E-4</c:v>
                </c:pt>
                <c:pt idx="1806">
                  <c:v>6.9649883009137512E-4</c:v>
                </c:pt>
                <c:pt idx="1807">
                  <c:v>6.9698267781423862E-4</c:v>
                </c:pt>
                <c:pt idx="1808">
                  <c:v>6.9746686166423312E-4</c:v>
                </c:pt>
                <c:pt idx="1809">
                  <c:v>6.9795138186979006E-4</c:v>
                </c:pt>
                <c:pt idx="1810">
                  <c:v>6.9843623865948896E-4</c:v>
                </c:pt>
                <c:pt idx="1811">
                  <c:v>6.9892143227731358E-4</c:v>
                </c:pt>
                <c:pt idx="1812">
                  <c:v>6.9940696295217185E-4</c:v>
                </c:pt>
                <c:pt idx="1813">
                  <c:v>6.9989283091821241E-4</c:v>
                </c:pt>
                <c:pt idx="1814">
                  <c:v>7.0037903640465067E-4</c:v>
                </c:pt>
                <c:pt idx="1815">
                  <c:v>7.0086557965614909E-4</c:v>
                </c:pt>
                <c:pt idx="1816">
                  <c:v>7.0135246090225227E-4</c:v>
                </c:pt>
                <c:pt idx="1817">
                  <c:v>7.0183968037265362E-4</c:v>
                </c:pt>
                <c:pt idx="1818">
                  <c:v>7.0232723831252584E-4</c:v>
                </c:pt>
                <c:pt idx="1819">
                  <c:v>7.0281513495189219E-4</c:v>
                </c:pt>
                <c:pt idx="1820">
                  <c:v>7.0330337052092521E-4</c:v>
                </c:pt>
                <c:pt idx="1821">
                  <c:v>7.0379194526530879E-4</c:v>
                </c:pt>
                <c:pt idx="1822">
                  <c:v>7.0428085941554616E-4</c:v>
                </c:pt>
                <c:pt idx="1823">
                  <c:v>7.0477011320228952E-4</c:v>
                </c:pt>
                <c:pt idx="1824">
                  <c:v>7.0525970687173548E-4</c:v>
                </c:pt>
                <c:pt idx="1825">
                  <c:v>7.0574964065486768E-4</c:v>
                </c:pt>
                <c:pt idx="1826">
                  <c:v>7.0623991478281959E-4</c:v>
                </c:pt>
                <c:pt idx="1827">
                  <c:v>7.0673052950230109E-4</c:v>
                </c:pt>
                <c:pt idx="1828">
                  <c:v>7.0722148504477763E-4</c:v>
                </c:pt>
                <c:pt idx="1829">
                  <c:v>7.0771278164701414E-4</c:v>
                </c:pt>
                <c:pt idx="1830">
                  <c:v>7.0820441954078681E-4</c:v>
                </c:pt>
                <c:pt idx="1831">
                  <c:v>7.0869639897349203E-4</c:v>
                </c:pt>
                <c:pt idx="1832">
                  <c:v>7.0918872017723884E-4</c:v>
                </c:pt>
                <c:pt idx="1833">
                  <c:v>7.0968138338428719E-4</c:v>
                </c:pt>
                <c:pt idx="1834">
                  <c:v>7.1017438884254903E-4</c:v>
                </c:pt>
                <c:pt idx="1835">
                  <c:v>7.106677367846178E-4</c:v>
                </c:pt>
                <c:pt idx="1836">
                  <c:v>7.1116142744323779E-4</c:v>
                </c:pt>
                <c:pt idx="1837">
                  <c:v>7.1165546106683776E-4</c:v>
                </c:pt>
                <c:pt idx="1838">
                  <c:v>7.1214983788849646E-4</c:v>
                </c:pt>
                <c:pt idx="1839">
                  <c:v>7.1264455814144324E-4</c:v>
                </c:pt>
                <c:pt idx="1840">
                  <c:v>7.1313962207462543E-4</c:v>
                </c:pt>
                <c:pt idx="1841">
                  <c:v>7.1363502992160741E-4</c:v>
                </c:pt>
                <c:pt idx="1842">
                  <c:v>7.1413078192130114E-4</c:v>
                </c:pt>
                <c:pt idx="1843">
                  <c:v>7.1462687830758519E-4</c:v>
                </c:pt>
                <c:pt idx="1844">
                  <c:v>7.1512331933009895E-4</c:v>
                </c:pt>
                <c:pt idx="1845">
                  <c:v>7.1562010522305676E-4</c:v>
                </c:pt>
                <c:pt idx="1846">
                  <c:v>7.1611723622082475E-4</c:v>
                </c:pt>
                <c:pt idx="1847">
                  <c:v>7.1661471257356295E-4</c:v>
                </c:pt>
                <c:pt idx="1848">
                  <c:v>7.1711253451597434E-4</c:v>
                </c:pt>
                <c:pt idx="1849">
                  <c:v>7.1761070228291361E-4</c:v>
                </c:pt>
                <c:pt idx="1850">
                  <c:v>7.1810921612506281E-4</c:v>
                </c:pt>
                <c:pt idx="1851">
                  <c:v>7.1860807627761392E-4</c:v>
                </c:pt>
                <c:pt idx="1852">
                  <c:v>7.1910728297591177E-4</c:v>
                </c:pt>
                <c:pt idx="1853">
                  <c:v>7.1960683647116113E-4</c:v>
                </c:pt>
                <c:pt idx="1854">
                  <c:v>7.2010673699904456E-4</c:v>
                </c:pt>
                <c:pt idx="1855">
                  <c:v>7.2060698479539762E-4</c:v>
                </c:pt>
                <c:pt idx="1856">
                  <c:v>7.2110758011194884E-4</c:v>
                </c:pt>
                <c:pt idx="1857">
                  <c:v>7.2160852318487248E-4</c:v>
                </c:pt>
                <c:pt idx="1858">
                  <c:v>7.2210981425574982E-4</c:v>
                </c:pt>
                <c:pt idx="1859">
                  <c:v>7.2261145356107245E-4</c:v>
                </c:pt>
                <c:pt idx="1860">
                  <c:v>7.2311344135326909E-4</c:v>
                </c:pt>
                <c:pt idx="1861">
                  <c:v>7.2361577786917092E-4</c:v>
                </c:pt>
                <c:pt idx="1862">
                  <c:v>7.2411846334576274E-4</c:v>
                </c:pt>
                <c:pt idx="1863">
                  <c:v>7.2462149803599976E-4</c:v>
                </c:pt>
                <c:pt idx="1864">
                  <c:v>7.2512488217720699E-4</c:v>
                </c:pt>
                <c:pt idx="1865">
                  <c:v>7.2562861600686333E-4</c:v>
                </c:pt>
                <c:pt idx="1866">
                  <c:v>7.2613269977845165E-4</c:v>
                </c:pt>
                <c:pt idx="1867">
                  <c:v>7.2663713372979203E-4</c:v>
                </c:pt>
                <c:pt idx="1868">
                  <c:v>7.2714191809885849E-4</c:v>
                </c:pt>
                <c:pt idx="1869">
                  <c:v>7.2764705313966269E-4</c:v>
                </c:pt>
                <c:pt idx="1870">
                  <c:v>7.2815253909052041E-4</c:v>
                </c:pt>
                <c:pt idx="1871">
                  <c:v>7.2865837618990223E-4</c:v>
                </c:pt>
                <c:pt idx="1872">
                  <c:v>7.2916456469234922E-4</c:v>
                </c:pt>
                <c:pt idx="1873">
                  <c:v>7.2967110483667459E-4</c:v>
                </c:pt>
                <c:pt idx="1874">
                  <c:v>7.3017799686715874E-4</c:v>
                </c:pt>
                <c:pt idx="1875">
                  <c:v>7.3068524102293557E-4</c:v>
                </c:pt>
                <c:pt idx="1876">
                  <c:v>7.3119283755925424E-4</c:v>
                </c:pt>
                <c:pt idx="1877">
                  <c:v>7.3170078671559204E-4</c:v>
                </c:pt>
                <c:pt idx="1878">
                  <c:v>7.3220908873158149E-4</c:v>
                </c:pt>
                <c:pt idx="1879">
                  <c:v>7.3271774386300431E-4</c:v>
                </c:pt>
                <c:pt idx="1880">
                  <c:v>7.3322675234983707E-4</c:v>
                </c:pt>
                <c:pt idx="1881">
                  <c:v>7.3373611443221199E-4</c:v>
                </c:pt>
                <c:pt idx="1882">
                  <c:v>7.3424583036644424E-4</c:v>
                </c:pt>
                <c:pt idx="1883">
                  <c:v>7.3475590039301093E-4</c:v>
                </c:pt>
                <c:pt idx="1884">
                  <c:v>7.352663247525451E-4</c:v>
                </c:pt>
                <c:pt idx="1885">
                  <c:v>7.3577710370189631E-4</c:v>
                </c:pt>
                <c:pt idx="1886">
                  <c:v>7.3628823748204324E-4</c:v>
                </c:pt>
                <c:pt idx="1887">
                  <c:v>7.3679972633948184E-4</c:v>
                </c:pt>
                <c:pt idx="1888">
                  <c:v>7.3731157051551454E-4</c:v>
                </c:pt>
                <c:pt idx="1889">
                  <c:v>7.3782377026770528E-4</c:v>
                </c:pt>
                <c:pt idx="1890">
                  <c:v>7.3833632583770298E-4</c:v>
                </c:pt>
                <c:pt idx="1891">
                  <c:v>7.3884923746731347E-4</c:v>
                </c:pt>
                <c:pt idx="1892">
                  <c:v>7.393625054146379E-4</c:v>
                </c:pt>
                <c:pt idx="1893">
                  <c:v>7.3987612992182925E-4</c:v>
                </c:pt>
                <c:pt idx="1894">
                  <c:v>7.4039011123119738E-4</c:v>
                </c:pt>
                <c:pt idx="1895">
                  <c:v>7.4090444960138186E-4</c:v>
                </c:pt>
                <c:pt idx="1896">
                  <c:v>7.4141914527504048E-4</c:v>
                </c:pt>
                <c:pt idx="1897">
                  <c:v>7.4193419849498876E-4</c:v>
                </c:pt>
                <c:pt idx="1898">
                  <c:v>7.4244960952040535E-4</c:v>
                </c:pt>
                <c:pt idx="1899">
                  <c:v>7.4296537859445445E-4</c:v>
                </c:pt>
                <c:pt idx="1900">
                  <c:v>7.434815059604576E-4</c:v>
                </c:pt>
                <c:pt idx="1901">
                  <c:v>7.4399799187813425E-4</c:v>
                </c:pt>
                <c:pt idx="1902">
                  <c:v>7.4451483659115556E-4</c:v>
                </c:pt>
                <c:pt idx="1903">
                  <c:v>7.4503204034877138E-4</c:v>
                </c:pt>
                <c:pt idx="1904">
                  <c:v>7.4554960339498044E-4</c:v>
                </c:pt>
                <c:pt idx="1905">
                  <c:v>7.4606752599022436E-4</c:v>
                </c:pt>
                <c:pt idx="1906">
                  <c:v>7.4658580837885227E-4</c:v>
                </c:pt>
                <c:pt idx="1907">
                  <c:v>7.4710445080537139E-4</c:v>
                </c:pt>
                <c:pt idx="1908">
                  <c:v>7.4762345353076676E-4</c:v>
                </c:pt>
                <c:pt idx="1909">
                  <c:v>7.4814281679989685E-4</c:v>
                </c:pt>
                <c:pt idx="1910">
                  <c:v>7.4866254085777912E-4</c:v>
                </c:pt>
                <c:pt idx="1911">
                  <c:v>7.4918262596594264E-4</c:v>
                </c:pt>
                <c:pt idx="1912">
                  <c:v>7.4970307236975678E-4</c:v>
                </c:pt>
                <c:pt idx="1913">
                  <c:v>7.5022388031474976E-4</c:v>
                </c:pt>
                <c:pt idx="1914">
                  <c:v>7.5074505006299621E-4</c:v>
                </c:pt>
                <c:pt idx="1915">
                  <c:v>7.5126658186037705E-4</c:v>
                </c:pt>
                <c:pt idx="1916">
                  <c:v>7.5178847595293264E-4</c:v>
                </c:pt>
                <c:pt idx="1917">
                  <c:v>7.5231073260328431E-4</c:v>
                </c:pt>
                <c:pt idx="1918">
                  <c:v>7.5283335205782566E-4</c:v>
                </c:pt>
                <c:pt idx="1919">
                  <c:v>7.5335633456859142E-4</c:v>
                </c:pt>
                <c:pt idx="1920">
                  <c:v>7.5387968038230664E-4</c:v>
                </c:pt>
                <c:pt idx="1921">
                  <c:v>7.5440338976232274E-4</c:v>
                </c:pt>
                <c:pt idx="1922">
                  <c:v>7.5492746295571908E-4</c:v>
                </c:pt>
                <c:pt idx="1923">
                  <c:v>7.5545190020973475E-4</c:v>
                </c:pt>
                <c:pt idx="1924">
                  <c:v>7.5597670178827073E-4</c:v>
                </c:pt>
                <c:pt idx="1925">
                  <c:v>7.565018679389215E-4</c:v>
                </c:pt>
                <c:pt idx="1926">
                  <c:v>7.570273989094419E-4</c:v>
                </c:pt>
                <c:pt idx="1927">
                  <c:v>7.5755329496428325E-4</c:v>
                </c:pt>
                <c:pt idx="1928">
                  <c:v>7.5807955635155634E-4</c:v>
                </c:pt>
                <c:pt idx="1929">
                  <c:v>7.5860618331953262E-4</c:v>
                </c:pt>
                <c:pt idx="1930">
                  <c:v>7.5913317613321516E-4</c:v>
                </c:pt>
                <c:pt idx="1931">
                  <c:v>7.5966053504123192E-4</c:v>
                </c:pt>
                <c:pt idx="1932">
                  <c:v>7.6018826029790342E-4</c:v>
                </c:pt>
                <c:pt idx="1933">
                  <c:v>7.6071635215219189E-4</c:v>
                </c:pt>
                <c:pt idx="1934">
                  <c:v>7.6124481086983732E-4</c:v>
                </c:pt>
                <c:pt idx="1935">
                  <c:v>7.6177363670015949E-4</c:v>
                </c:pt>
                <c:pt idx="1936">
                  <c:v>7.6230282989263971E-4</c:v>
                </c:pt>
                <c:pt idx="1937">
                  <c:v>7.6283239071357235E-4</c:v>
                </c:pt>
                <c:pt idx="1938">
                  <c:v>7.6336231941279695E-4</c:v>
                </c:pt>
                <c:pt idx="1939">
                  <c:v>7.6389261624031524E-4</c:v>
                </c:pt>
                <c:pt idx="1940">
                  <c:v>7.6442328146297681E-4</c:v>
                </c:pt>
                <c:pt idx="1941">
                  <c:v>7.6495431533114247E-4</c:v>
                </c:pt>
                <c:pt idx="1942">
                  <c:v>7.6548571809533525E-4</c:v>
                </c:pt>
                <c:pt idx="1943">
                  <c:v>7.6601749002296125E-4</c:v>
                </c:pt>
                <c:pt idx="1944">
                  <c:v>7.6654963136490323E-4</c:v>
                </c:pt>
                <c:pt idx="1945">
                  <c:v>7.6708214237220689E-4</c:v>
                </c:pt>
                <c:pt idx="1946">
                  <c:v>7.6761502331283596E-4</c:v>
                </c:pt>
                <c:pt idx="1947">
                  <c:v>7.6814827443819642E-4</c:v>
                </c:pt>
                <c:pt idx="1948">
                  <c:v>7.686818960054504E-4</c:v>
                </c:pt>
                <c:pt idx="1949">
                  <c:v>7.6921588826634163E-4</c:v>
                </c:pt>
                <c:pt idx="1950">
                  <c:v>7.6975025148957941E-4</c:v>
                </c:pt>
                <c:pt idx="1951">
                  <c:v>7.7028498592726907E-4</c:v>
                </c:pt>
                <c:pt idx="1952">
                  <c:v>7.708200918316796E-4</c:v>
                </c:pt>
                <c:pt idx="1953">
                  <c:v>7.7135556947208032E-4</c:v>
                </c:pt>
                <c:pt idx="1954">
                  <c:v>7.7189141910110248E-4</c:v>
                </c:pt>
                <c:pt idx="1955">
                  <c:v>7.7242764097154115E-4</c:v>
                </c:pt>
                <c:pt idx="1956">
                  <c:v>7.7296423535322737E-4</c:v>
                </c:pt>
                <c:pt idx="1957">
                  <c:v>7.7350120249931929E-4</c:v>
                </c:pt>
                <c:pt idx="1958">
                  <c:v>7.7403854266313893E-4</c:v>
                </c:pt>
                <c:pt idx="1959">
                  <c:v>7.7457625611508012E-4</c:v>
                </c:pt>
                <c:pt idx="1960">
                  <c:v>7.7511434310882903E-4</c:v>
                </c:pt>
                <c:pt idx="1961">
                  <c:v>7.75652803898236E-4</c:v>
                </c:pt>
                <c:pt idx="1962">
                  <c:v>7.7619163875425887E-4</c:v>
                </c:pt>
                <c:pt idx="1963">
                  <c:v>7.7673084793111258E-4</c:v>
                </c:pt>
                <c:pt idx="1964">
                  <c:v>7.7727043168883262E-4</c:v>
                </c:pt>
                <c:pt idx="1965">
                  <c:v>7.7781039028197545E-4</c:v>
                </c:pt>
                <c:pt idx="1966">
                  <c:v>7.7835072398225254E-4</c:v>
                </c:pt>
                <c:pt idx="1967">
                  <c:v>7.7889143304458617E-4</c:v>
                </c:pt>
                <c:pt idx="1968">
                  <c:v>7.7943251772406375E-4</c:v>
                </c:pt>
                <c:pt idx="1969">
                  <c:v>7.7997397829296345E-4</c:v>
                </c:pt>
                <c:pt idx="1970">
                  <c:v>7.8051581500673903E-4</c:v>
                </c:pt>
                <c:pt idx="1971">
                  <c:v>7.8105802812101013E-4</c:v>
                </c:pt>
                <c:pt idx="1972">
                  <c:v>7.8160061790862241E-4</c:v>
                </c:pt>
                <c:pt idx="1973">
                  <c:v>7.8214358462556271E-4</c:v>
                </c:pt>
                <c:pt idx="1974">
                  <c:v>7.8268692852798355E-4</c:v>
                </c:pt>
                <c:pt idx="1975">
                  <c:v>7.8323064988929981E-4</c:v>
                </c:pt>
                <c:pt idx="1976">
                  <c:v>7.8377474896603209E-4</c:v>
                </c:pt>
                <c:pt idx="1977">
                  <c:v>7.8431922602057369E-4</c:v>
                </c:pt>
                <c:pt idx="1978">
                  <c:v>7.8486408130978976E-4</c:v>
                </c:pt>
                <c:pt idx="1979">
                  <c:v>7.8540931510785587E-4</c:v>
                </c:pt>
                <c:pt idx="1980">
                  <c:v>7.85954927672006E-4</c:v>
                </c:pt>
                <c:pt idx="1981">
                  <c:v>7.8650091925964094E-4</c:v>
                </c:pt>
                <c:pt idx="1982">
                  <c:v>7.8704729014550791E-4</c:v>
                </c:pt>
                <c:pt idx="1983">
                  <c:v>7.875940405873775E-4</c:v>
                </c:pt>
                <c:pt idx="1984">
                  <c:v>7.8814117084318727E-4</c:v>
                </c:pt>
                <c:pt idx="1985">
                  <c:v>7.8868868118825734E-4</c:v>
                </c:pt>
                <c:pt idx="1986">
                  <c:v>7.8923657188089606E-4</c:v>
                </c:pt>
                <c:pt idx="1987">
                  <c:v>7.8978484317957876E-4</c:v>
                </c:pt>
                <c:pt idx="1988">
                  <c:v>7.9033349536019996E-4</c:v>
                </c:pt>
                <c:pt idx="1989">
                  <c:v>7.9088252868160633E-4</c:v>
                </c:pt>
                <c:pt idx="1990">
                  <c:v>7.9143194340281257E-4</c:v>
                </c:pt>
                <c:pt idx="1991">
                  <c:v>7.919817398002885E-4</c:v>
                </c:pt>
                <c:pt idx="1992">
                  <c:v>7.925319181334206E-4</c:v>
                </c:pt>
                <c:pt idx="1993">
                  <c:v>7.9308247866753418E-4</c:v>
                </c:pt>
                <c:pt idx="1994">
                  <c:v>7.9363342166236439E-4</c:v>
                </c:pt>
                <c:pt idx="1995">
                  <c:v>7.9418474739514997E-4</c:v>
                </c:pt>
                <c:pt idx="1996">
                  <c:v>7.9473645612599894E-4</c:v>
                </c:pt>
                <c:pt idx="1997">
                  <c:v>7.9528854811518833E-4</c:v>
                </c:pt>
                <c:pt idx="1998">
                  <c:v>7.9584102364053488E-4</c:v>
                </c:pt>
                <c:pt idx="1999">
                  <c:v>7.9639388296268946E-4</c:v>
                </c:pt>
                <c:pt idx="2000">
                  <c:v>7.9694712634247142E-4</c:v>
                </c:pt>
                <c:pt idx="2001">
                  <c:v>7.9750075405827722E-4</c:v>
                </c:pt>
                <c:pt idx="2002">
                  <c:v>7.9805476637130103E-4</c:v>
                </c:pt>
                <c:pt idx="2003">
                  <c:v>7.9860916354290647E-4</c:v>
                </c:pt>
                <c:pt idx="2004">
                  <c:v>7.9916394585207047E-4</c:v>
                </c:pt>
                <c:pt idx="2005">
                  <c:v>7.9971911356053181E-4</c:v>
                </c:pt>
                <c:pt idx="2006">
                  <c:v>8.0027466693019923E-4</c:v>
                </c:pt>
                <c:pt idx="2007">
                  <c:v>8.0083060624063158E-4</c:v>
                </c:pt>
                <c:pt idx="2008">
                  <c:v>8.013869317541135E-4</c:v>
                </c:pt>
                <c:pt idx="2009">
                  <c:v>8.0194364373893461E-4</c:v>
                </c:pt>
                <c:pt idx="2010">
                  <c:v>8.0250074245773228E-4</c:v>
                </c:pt>
                <c:pt idx="2011">
                  <c:v>8.0305822819084279E-4</c:v>
                </c:pt>
                <c:pt idx="2012">
                  <c:v>8.0361610120128048E-4</c:v>
                </c:pt>
                <c:pt idx="2013">
                  <c:v>8.0417436175223033E-4</c:v>
                </c:pt>
                <c:pt idx="2014">
                  <c:v>8.0473301012461325E-4</c:v>
                </c:pt>
                <c:pt idx="2015">
                  <c:v>8.0529204658199227E-4</c:v>
                </c:pt>
                <c:pt idx="2016">
                  <c:v>8.0585147138810087E-4</c:v>
                </c:pt>
                <c:pt idx="2017">
                  <c:v>8.064112848244463E-4</c:v>
                </c:pt>
                <c:pt idx="2018">
                  <c:v>8.0697148715514085E-4</c:v>
                </c:pt>
                <c:pt idx="2019">
                  <c:v>8.0753207864446834E-4</c:v>
                </c:pt>
                <c:pt idx="2020">
                  <c:v>8.080930595745229E-4</c:v>
                </c:pt>
                <c:pt idx="2021">
                  <c:v>8.0865443020996771E-4</c:v>
                </c:pt>
                <c:pt idx="2022">
                  <c:v>8.0921619082152554E-4</c:v>
                </c:pt>
                <c:pt idx="2023">
                  <c:v>8.0977834167421533E-4</c:v>
                </c:pt>
                <c:pt idx="2024">
                  <c:v>8.103408830509157E-4</c:v>
                </c:pt>
                <c:pt idx="2025">
                  <c:v>8.1090381521702623E-4</c:v>
                </c:pt>
                <c:pt idx="2026">
                  <c:v>8.1146713843811857E-4</c:v>
                </c:pt>
                <c:pt idx="2027">
                  <c:v>8.1203085299766126E-4</c:v>
                </c:pt>
                <c:pt idx="2028">
                  <c:v>8.1259495916160738E-4</c:v>
                </c:pt>
                <c:pt idx="2029">
                  <c:v>8.1315945719608246E-4</c:v>
                </c:pt>
                <c:pt idx="2030">
                  <c:v>8.1372434738514608E-4</c:v>
                </c:pt>
                <c:pt idx="2031">
                  <c:v>8.1428962999530619E-4</c:v>
                </c:pt>
                <c:pt idx="2032">
                  <c:v>8.1485530529324301E-4</c:v>
                </c:pt>
                <c:pt idx="2033">
                  <c:v>8.1542137356360896E-4</c:v>
                </c:pt>
                <c:pt idx="2034">
                  <c:v>8.159878350734673E-4</c:v>
                </c:pt>
                <c:pt idx="2035">
                  <c:v>8.165546900900548E-4</c:v>
                </c:pt>
                <c:pt idx="2036">
                  <c:v>8.1712193889861735E-4</c:v>
                </c:pt>
                <c:pt idx="2037">
                  <c:v>8.1768958176677529E-4</c:v>
                </c:pt>
                <c:pt idx="2038">
                  <c:v>8.1825761896827613E-4</c:v>
                </c:pt>
                <c:pt idx="2039">
                  <c:v>8.1882605077110004E-4</c:v>
                </c:pt>
                <c:pt idx="2040">
                  <c:v>8.1939487746128612E-4</c:v>
                </c:pt>
                <c:pt idx="2041">
                  <c:v>8.1996409930719925E-4</c:v>
                </c:pt>
                <c:pt idx="2042">
                  <c:v>8.2053371657737841E-4</c:v>
                </c:pt>
                <c:pt idx="2043">
                  <c:v>8.2110372955845944E-4</c:v>
                </c:pt>
                <c:pt idx="2044">
                  <c:v>8.2167413851936676E-4</c:v>
                </c:pt>
                <c:pt idx="2045">
                  <c:v>8.2224494372919936E-4</c:v>
                </c:pt>
                <c:pt idx="2046">
                  <c:v>8.2281614547519079E-4</c:v>
                </c:pt>
                <c:pt idx="2047">
                  <c:v>8.2338774402682645E-4</c:v>
                </c:pt>
                <c:pt idx="2048">
                  <c:v>8.2395973965376649E-4</c:v>
                </c:pt>
                <c:pt idx="2049">
                  <c:v>8.245321326438435E-4</c:v>
                </c:pt>
                <c:pt idx="2050">
                  <c:v>8.2510492326710492E-4</c:v>
                </c:pt>
                <c:pt idx="2051">
                  <c:v>8.2567811179377329E-4</c:v>
                </c:pt>
                <c:pt idx="2052">
                  <c:v>8.262516985122814E-4</c:v>
                </c:pt>
                <c:pt idx="2053">
                  <c:v>8.2682568369323983E-4</c:v>
                </c:pt>
                <c:pt idx="2054">
                  <c:v>8.2740006761345493E-4</c:v>
                </c:pt>
                <c:pt idx="2055">
                  <c:v>8.2797485054390049E-4</c:v>
                </c:pt>
                <c:pt idx="2056">
                  <c:v>8.2855003277381215E-4</c:v>
                </c:pt>
                <c:pt idx="2057">
                  <c:v>8.2912561457455292E-4</c:v>
                </c:pt>
                <c:pt idx="2058">
                  <c:v>8.2970159621766212E-4</c:v>
                </c:pt>
                <c:pt idx="2059">
                  <c:v>8.3027797799297841E-4</c:v>
                </c:pt>
                <c:pt idx="2060">
                  <c:v>8.3085476017243076E-4</c:v>
                </c:pt>
                <c:pt idx="2061">
                  <c:v>8.3143194302812487E-4</c:v>
                </c:pt>
                <c:pt idx="2062">
                  <c:v>8.3200952685050364E-4</c:v>
                </c:pt>
                <c:pt idx="2063">
                  <c:v>8.3258751191206339E-4</c:v>
                </c:pt>
                <c:pt idx="2064">
                  <c:v>8.3316589848547718E-4</c:v>
                </c:pt>
                <c:pt idx="2065">
                  <c:v>8.3374468686179366E-4</c:v>
                </c:pt>
                <c:pt idx="2066">
                  <c:v>8.3432387731407738E-4</c:v>
                </c:pt>
                <c:pt idx="2067">
                  <c:v>8.3490347012164486E-4</c:v>
                </c:pt>
                <c:pt idx="2068">
                  <c:v>8.3548346555792753E-4</c:v>
                </c:pt>
                <c:pt idx="2069">
                  <c:v>8.3606386391478363E-4</c:v>
                </c:pt>
                <c:pt idx="2070">
                  <c:v>8.3664466546603741E-4</c:v>
                </c:pt>
                <c:pt idx="2071">
                  <c:v>8.3722587048569051E-4</c:v>
                </c:pt>
                <c:pt idx="2072">
                  <c:v>8.3780747926621003E-4</c:v>
                </c:pt>
                <c:pt idx="2073">
                  <c:v>8.3838949208199097E-4</c:v>
                </c:pt>
                <c:pt idx="2074">
                  <c:v>8.3897190920760676E-4</c:v>
                </c:pt>
                <c:pt idx="2075">
                  <c:v>8.3955473093613416E-4</c:v>
                </c:pt>
                <c:pt idx="2076">
                  <c:v>8.4013795754254072E-4</c:v>
                </c:pt>
                <c:pt idx="2077">
                  <c:v>8.4072158930197213E-4</c:v>
                </c:pt>
                <c:pt idx="2078">
                  <c:v>8.4130562650811653E-4</c:v>
                </c:pt>
                <c:pt idx="2079">
                  <c:v>8.41890069436515E-4</c:v>
                </c:pt>
                <c:pt idx="2080">
                  <c:v>8.4247491836288689E-4</c:v>
                </c:pt>
                <c:pt idx="2081">
                  <c:v>8.4306017358153301E-4</c:v>
                </c:pt>
                <c:pt idx="2082">
                  <c:v>8.4364583536856888E-4</c:v>
                </c:pt>
                <c:pt idx="2083">
                  <c:v>8.4423190400643164E-4</c:v>
                </c:pt>
                <c:pt idx="2084">
                  <c:v>8.4481837977160793E-4</c:v>
                </c:pt>
                <c:pt idx="2085">
                  <c:v>8.4540526295921704E-4</c:v>
                </c:pt>
                <c:pt idx="2086">
                  <c:v>8.459925538461424E-4</c:v>
                </c:pt>
                <c:pt idx="2087">
                  <c:v>8.4658025270944743E-4</c:v>
                </c:pt>
                <c:pt idx="2088">
                  <c:v>8.4716835984486661E-4</c:v>
                </c:pt>
                <c:pt idx="2089">
                  <c:v>8.4775687552986114E-4</c:v>
                </c:pt>
                <c:pt idx="2090">
                  <c:v>8.48345800042072E-4</c:v>
                </c:pt>
                <c:pt idx="2091">
                  <c:v>8.4893513367785068E-4</c:v>
                </c:pt>
                <c:pt idx="2092">
                  <c:v>8.4952487671523681E-4</c:v>
                </c:pt>
                <c:pt idx="2093">
                  <c:v>8.5011502943245054E-4</c:v>
                </c:pt>
                <c:pt idx="2094">
                  <c:v>8.5070559212646125E-4</c:v>
                </c:pt>
                <c:pt idx="2095">
                  <c:v>8.5129656507588851E-4</c:v>
                </c:pt>
                <c:pt idx="2096">
                  <c:v>8.5188794855953264E-4</c:v>
                </c:pt>
                <c:pt idx="2097">
                  <c:v>8.524797428749824E-4</c:v>
                </c:pt>
                <c:pt idx="2098">
                  <c:v>8.5307194830143852E-4</c:v>
                </c:pt>
                <c:pt idx="2099">
                  <c:v>8.5366456512449382E-4</c:v>
                </c:pt>
                <c:pt idx="2100">
                  <c:v>8.5425759362372415E-4</c:v>
                </c:pt>
                <c:pt idx="2101">
                  <c:v>8.5485103409754608E-4</c:v>
                </c:pt>
                <c:pt idx="2102">
                  <c:v>8.5544488682593692E-4</c:v>
                </c:pt>
                <c:pt idx="2103">
                  <c:v>8.5603915208905539E-4</c:v>
                </c:pt>
                <c:pt idx="2104">
                  <c:v>8.5663383018594048E-4</c:v>
                </c:pt>
                <c:pt idx="2105">
                  <c:v>8.5722892139715348E-4</c:v>
                </c:pt>
                <c:pt idx="2106">
                  <c:v>8.5782442600343737E-4</c:v>
                </c:pt>
                <c:pt idx="2107">
                  <c:v>8.5842034430445478E-4</c:v>
                </c:pt>
                <c:pt idx="2108">
                  <c:v>8.5901667658135202E-4</c:v>
                </c:pt>
                <c:pt idx="2109">
                  <c:v>8.5961342311545767E-4</c:v>
                </c:pt>
                <c:pt idx="2110">
                  <c:v>8.6021058420705928E-4</c:v>
                </c:pt>
                <c:pt idx="2111">
                  <c:v>8.6080816013788951E-4</c:v>
                </c:pt>
                <c:pt idx="2112">
                  <c:v>8.6140615119613113E-4</c:v>
                </c:pt>
                <c:pt idx="2113">
                  <c:v>8.620045576638953E-4</c:v>
                </c:pt>
                <c:pt idx="2114">
                  <c:v>8.6260337984230494E-4</c:v>
                </c:pt>
                <c:pt idx="2115">
                  <c:v>8.6320261801387627E-4</c:v>
                </c:pt>
                <c:pt idx="2116">
                  <c:v>8.6380227246130872E-4</c:v>
                </c:pt>
                <c:pt idx="2117">
                  <c:v>8.644023434863533E-4</c:v>
                </c:pt>
                <c:pt idx="2118">
                  <c:v>8.6500283137211538E-4</c:v>
                </c:pt>
                <c:pt idx="2119">
                  <c:v>8.6560373640188408E-4</c:v>
                </c:pt>
                <c:pt idx="2120">
                  <c:v>8.6620505887803937E-4</c:v>
                </c:pt>
                <c:pt idx="2121">
                  <c:v>8.6680679908427739E-4</c:v>
                </c:pt>
                <c:pt idx="2122">
                  <c:v>8.6740895730447784E-4</c:v>
                </c:pt>
                <c:pt idx="2123">
                  <c:v>8.6801153384165157E-4</c:v>
                </c:pt>
                <c:pt idx="2124">
                  <c:v>8.6861452898008605E-4</c:v>
                </c:pt>
                <c:pt idx="2125">
                  <c:v>8.6921794300425328E-4</c:v>
                </c:pt>
                <c:pt idx="2126">
                  <c:v>8.6982177621779588E-4</c:v>
                </c:pt>
                <c:pt idx="2127">
                  <c:v>8.7042602890559427E-4</c:v>
                </c:pt>
                <c:pt idx="2128">
                  <c:v>8.7103070135905109E-4</c:v>
                </c:pt>
                <c:pt idx="2129">
                  <c:v>8.716357938634298E-4</c:v>
                </c:pt>
                <c:pt idx="2130">
                  <c:v>8.7224130672321752E-4</c:v>
                </c:pt>
                <c:pt idx="2131">
                  <c:v>8.728472402240871E-4</c:v>
                </c:pt>
                <c:pt idx="2132">
                  <c:v>8.7345359465189668E-4</c:v>
                </c:pt>
                <c:pt idx="2133">
                  <c:v>8.7406037031176863E-4</c:v>
                </c:pt>
                <c:pt idx="2134">
                  <c:v>8.7466756748997155E-4</c:v>
                </c:pt>
                <c:pt idx="2135">
                  <c:v>8.7527518647295981E-4</c:v>
                </c:pt>
                <c:pt idx="2136">
                  <c:v>8.7588322756649195E-4</c:v>
                </c:pt>
                <c:pt idx="2137">
                  <c:v>8.7649169105743358E-4</c:v>
                </c:pt>
                <c:pt idx="2138">
                  <c:v>8.7710057723283641E-4</c:v>
                </c:pt>
                <c:pt idx="2139">
                  <c:v>8.7770988639909687E-4</c:v>
                </c:pt>
                <c:pt idx="2140">
                  <c:v>8.7831961884367879E-4</c:v>
                </c:pt>
                <c:pt idx="2141">
                  <c:v>8.7892977485423251E-4</c:v>
                </c:pt>
                <c:pt idx="2142">
                  <c:v>8.7954035473779323E-4</c:v>
                </c:pt>
                <c:pt idx="2143">
                  <c:v>8.8015135878242458E-4</c:v>
                </c:pt>
                <c:pt idx="2144">
                  <c:v>8.8076278728278497E-4</c:v>
                </c:pt>
                <c:pt idx="2145">
                  <c:v>8.8137464052732495E-4</c:v>
                </c:pt>
                <c:pt idx="2146">
                  <c:v>8.8198691882393379E-4</c:v>
                </c:pt>
                <c:pt idx="2147">
                  <c:v>8.8259962246147632E-4</c:v>
                </c:pt>
                <c:pt idx="2148">
                  <c:v>8.8321275172900454E-4</c:v>
                </c:pt>
                <c:pt idx="2149">
                  <c:v>8.8382630693504996E-4</c:v>
                </c:pt>
                <c:pt idx="2150">
                  <c:v>8.844402883690796E-4</c:v>
                </c:pt>
                <c:pt idx="2151">
                  <c:v>8.8505469632074827E-4</c:v>
                </c:pt>
                <c:pt idx="2152">
                  <c:v>8.8566953109923117E-4</c:v>
                </c:pt>
                <c:pt idx="2153">
                  <c:v>8.8628479299459879E-4</c:v>
                </c:pt>
                <c:pt idx="2154">
                  <c:v>8.8690048229711027E-4</c:v>
                </c:pt>
                <c:pt idx="2155">
                  <c:v>8.8751659931658516E-4</c:v>
                </c:pt>
                <c:pt idx="2156">
                  <c:v>8.8813314434369936E-4</c:v>
                </c:pt>
                <c:pt idx="2157">
                  <c:v>8.8875011767578351E-4</c:v>
                </c:pt>
                <c:pt idx="2158">
                  <c:v>8.8936751960390413E-4</c:v>
                </c:pt>
                <c:pt idx="2159">
                  <c:v>8.8998535043874241E-4</c:v>
                </c:pt>
                <c:pt idx="2160">
                  <c:v>8.9060361047178294E-4</c:v>
                </c:pt>
                <c:pt idx="2161">
                  <c:v>8.91222299994699E-4</c:v>
                </c:pt>
                <c:pt idx="2162">
                  <c:v>8.9184141931881989E-4</c:v>
                </c:pt>
                <c:pt idx="2163">
                  <c:v>8.9246096873623801E-4</c:v>
                </c:pt>
                <c:pt idx="2164">
                  <c:v>8.9308094853923488E-4</c:v>
                </c:pt>
                <c:pt idx="2165">
                  <c:v>8.9370135903978922E-4</c:v>
                </c:pt>
                <c:pt idx="2166">
                  <c:v>8.9432220053060245E-4</c:v>
                </c:pt>
                <c:pt idx="2167">
                  <c:v>8.9494347330456572E-4</c:v>
                </c:pt>
                <c:pt idx="2168">
                  <c:v>8.9556517767430829E-4</c:v>
                </c:pt>
                <c:pt idx="2169">
                  <c:v>8.9618731393314207E-4</c:v>
                </c:pt>
                <c:pt idx="2170">
                  <c:v>8.9680988237456907E-4</c:v>
                </c:pt>
                <c:pt idx="2171">
                  <c:v>8.9743288331187068E-4</c:v>
                </c:pt>
                <c:pt idx="2172">
                  <c:v>8.9805631703897021E-4</c:v>
                </c:pt>
                <c:pt idx="2173">
                  <c:v>8.9868018385652073E-4</c:v>
                </c:pt>
                <c:pt idx="2174">
                  <c:v>8.993044840588405E-4</c:v>
                </c:pt>
                <c:pt idx="2175">
                  <c:v>8.9992921796008232E-4</c:v>
                </c:pt>
                <c:pt idx="2176">
                  <c:v>9.0055438585498742E-4</c:v>
                </c:pt>
                <c:pt idx="2177">
                  <c:v>9.0117998803848794E-4</c:v>
                </c:pt>
                <c:pt idx="2178">
                  <c:v>9.0180602482539175E-4</c:v>
                </c:pt>
                <c:pt idx="2179">
                  <c:v>9.0243249651105471E-4</c:v>
                </c:pt>
                <c:pt idx="2180">
                  <c:v>9.0305940339102404E-4</c:v>
                </c:pt>
                <c:pt idx="2181">
                  <c:v>9.036867457807643E-4</c:v>
                </c:pt>
                <c:pt idx="2182">
                  <c:v>9.0431452397624729E-4</c:v>
                </c:pt>
                <c:pt idx="2183">
                  <c:v>9.0494273827363661E-4</c:v>
                </c:pt>
                <c:pt idx="2184">
                  <c:v>9.055713889890546E-4</c:v>
                </c:pt>
                <c:pt idx="2185">
                  <c:v>9.0620047641909029E-4</c:v>
                </c:pt>
                <c:pt idx="2186">
                  <c:v>9.0683000086052494E-4</c:v>
                </c:pt>
                <c:pt idx="2187">
                  <c:v>9.0745996263014031E-4</c:v>
                </c:pt>
                <c:pt idx="2188">
                  <c:v>9.0809036202514398E-4</c:v>
                </c:pt>
                <c:pt idx="2189">
                  <c:v>9.0872119934954786E-4</c:v>
                </c:pt>
                <c:pt idx="2190">
                  <c:v>9.0935247490095893E-4</c:v>
                </c:pt>
                <c:pt idx="2191">
                  <c:v>9.0998418899703988E-4</c:v>
                </c:pt>
                <c:pt idx="2192">
                  <c:v>9.1061634193582519E-4</c:v>
                </c:pt>
                <c:pt idx="2193">
                  <c:v>9.1124893401554213E-4</c:v>
                </c:pt>
                <c:pt idx="2194">
                  <c:v>9.1188196555451624E-4</c:v>
                </c:pt>
                <c:pt idx="2195">
                  <c:v>9.1251543685140317E-4</c:v>
                </c:pt>
                <c:pt idx="2196">
                  <c:v>9.1314934820505239E-4</c:v>
                </c:pt>
                <c:pt idx="2197">
                  <c:v>9.1378369993445321E-4</c:v>
                </c:pt>
                <c:pt idx="2198">
                  <c:v>9.1441849233888414E-4</c:v>
                </c:pt>
                <c:pt idx="2199">
                  <c:v>9.1505372571781807E-4</c:v>
                </c:pt>
                <c:pt idx="2200">
                  <c:v>9.1568940039090936E-4</c:v>
                </c:pt>
                <c:pt idx="2201">
                  <c:v>9.163255166580608E-4</c:v>
                </c:pt>
                <c:pt idx="2202">
                  <c:v>9.1696207482604142E-4</c:v>
                </c:pt>
                <c:pt idx="2203">
                  <c:v>9.1759907519515702E-4</c:v>
                </c:pt>
                <c:pt idx="2204">
                  <c:v>9.182365180859511E-4</c:v>
                </c:pt>
                <c:pt idx="2205">
                  <c:v>9.1887440379916085E-4</c:v>
                </c:pt>
                <c:pt idx="2206">
                  <c:v>9.1951273263571819E-4</c:v>
                </c:pt>
                <c:pt idx="2207">
                  <c:v>9.2015150491683536E-4</c:v>
                </c:pt>
                <c:pt idx="2208">
                  <c:v>9.2079072094387632E-4</c:v>
                </c:pt>
                <c:pt idx="2209">
                  <c:v>9.2143038101840096E-4</c:v>
                </c:pt>
                <c:pt idx="2210">
                  <c:v>9.2207048546229112E-4</c:v>
                </c:pt>
                <c:pt idx="2211">
                  <c:v>9.227110345775395E-4</c:v>
                </c:pt>
                <c:pt idx="2212">
                  <c:v>9.2335202866633483E-4</c:v>
                </c:pt>
                <c:pt idx="2213">
                  <c:v>9.2399346805123017E-4</c:v>
                </c:pt>
                <c:pt idx="2214">
                  <c:v>9.2463535303484803E-4</c:v>
                </c:pt>
                <c:pt idx="2215">
                  <c:v>9.2527768392000739E-4</c:v>
                </c:pt>
                <c:pt idx="2216">
                  <c:v>9.2592046102993395E-4</c:v>
                </c:pt>
                <c:pt idx="2217">
                  <c:v>9.2656368466788157E-4</c:v>
                </c:pt>
                <c:pt idx="2218">
                  <c:v>9.2720735514404675E-4</c:v>
                </c:pt>
                <c:pt idx="2219">
                  <c:v>9.2785147276209059E-4</c:v>
                </c:pt>
                <c:pt idx="2220">
                  <c:v>9.2849603784613802E-4</c:v>
                </c:pt>
                <c:pt idx="2221">
                  <c:v>9.2914105070028639E-4</c:v>
                </c:pt>
                <c:pt idx="2222">
                  <c:v>9.2978651162883006E-4</c:v>
                </c:pt>
                <c:pt idx="2223">
                  <c:v>9.3043242095656997E-4</c:v>
                </c:pt>
                <c:pt idx="2224">
                  <c:v>9.3107877898823764E-4</c:v>
                </c:pt>
                <c:pt idx="2225">
                  <c:v>9.3172558602876187E-4</c:v>
                </c:pt>
                <c:pt idx="2226">
                  <c:v>9.3237284240362114E-4</c:v>
                </c:pt>
                <c:pt idx="2227">
                  <c:v>9.330205484181824E-4</c:v>
                </c:pt>
                <c:pt idx="2228">
                  <c:v>9.3366870437801047E-4</c:v>
                </c:pt>
                <c:pt idx="2229">
                  <c:v>9.3431731060926253E-4</c:v>
                </c:pt>
                <c:pt idx="2230">
                  <c:v>9.3496636741794239E-4</c:v>
                </c:pt>
                <c:pt idx="2231">
                  <c:v>9.3561587511025227E-4</c:v>
                </c:pt>
                <c:pt idx="2232">
                  <c:v>9.3626583401302936E-4</c:v>
                </c:pt>
                <c:pt idx="2233">
                  <c:v>9.3691624443291584E-4</c:v>
                </c:pt>
                <c:pt idx="2234">
                  <c:v>9.3756710668357391E-4</c:v>
                </c:pt>
                <c:pt idx="2235">
                  <c:v>9.3821842107205764E-4</c:v>
                </c:pt>
                <c:pt idx="2236">
                  <c:v>9.3887018792611343E-4</c:v>
                </c:pt>
                <c:pt idx="2237">
                  <c:v>9.3952240755323631E-4</c:v>
                </c:pt>
                <c:pt idx="2238">
                  <c:v>9.4017508026112047E-4</c:v>
                </c:pt>
                <c:pt idx="2239">
                  <c:v>9.4082820637819589E-4</c:v>
                </c:pt>
                <c:pt idx="2240">
                  <c:v>9.4148178621259891E-4</c:v>
                </c:pt>
                <c:pt idx="2241">
                  <c:v>9.4213582007266535E-4</c:v>
                </c:pt>
                <c:pt idx="2242">
                  <c:v>9.4279030828751031E-4</c:v>
                </c:pt>
                <c:pt idx="2243">
                  <c:v>9.4344525116591251E-4</c:v>
                </c:pt>
                <c:pt idx="2244">
                  <c:v>9.4410064901685091E-4</c:v>
                </c:pt>
                <c:pt idx="2245">
                  <c:v>9.4475650217012693E-4</c:v>
                </c:pt>
                <c:pt idx="2246">
                  <c:v>9.4541281093516339E-4</c:v>
                </c:pt>
                <c:pt idx="2247">
                  <c:v>9.460695756284671E-4</c:v>
                </c:pt>
                <c:pt idx="2248">
                  <c:v>9.467267965598766E-4</c:v>
                </c:pt>
                <c:pt idx="2249">
                  <c:v>9.4738447406011062E-4</c:v>
                </c:pt>
                <c:pt idx="2250">
                  <c:v>9.4804260843945264E-4</c:v>
                </c:pt>
                <c:pt idx="2251">
                  <c:v>9.4870120000838728E-4</c:v>
                </c:pt>
                <c:pt idx="2252">
                  <c:v>9.4936024909832303E-4</c:v>
                </c:pt>
                <c:pt idx="2253">
                  <c:v>9.5001975602019033E-4</c:v>
                </c:pt>
                <c:pt idx="2254">
                  <c:v>9.5067972108512147E-4</c:v>
                </c:pt>
                <c:pt idx="2255">
                  <c:v>9.5134014462521605E-4</c:v>
                </c:pt>
                <c:pt idx="2256">
                  <c:v>9.5200102695205296E-4</c:v>
                </c:pt>
                <c:pt idx="2257">
                  <c:v>9.5266236837741338E-4</c:v>
                </c:pt>
                <c:pt idx="2258">
                  <c:v>9.5332416923408949E-4</c:v>
                </c:pt>
                <c:pt idx="2259">
                  <c:v>9.5398642983430995E-4</c:v>
                </c:pt>
                <c:pt idx="2260">
                  <c:v>9.5464915049050614E-4</c:v>
                </c:pt>
                <c:pt idx="2261">
                  <c:v>9.5531233153616424E-4</c:v>
                </c:pt>
                <c:pt idx="2262">
                  <c:v>9.5597597328416428E-4</c:v>
                </c:pt>
                <c:pt idx="2263">
                  <c:v>9.5664007605454941E-4</c:v>
                </c:pt>
                <c:pt idx="2264">
                  <c:v>9.5730464016062012E-4</c:v>
                </c:pt>
                <c:pt idx="2265">
                  <c:v>9.5796966593679022E-4</c:v>
                </c:pt>
                <c:pt idx="2266">
                  <c:v>9.5863515369681005E-4</c:v>
                </c:pt>
                <c:pt idx="2267">
                  <c:v>9.5930110375463322E-4</c:v>
                </c:pt>
                <c:pt idx="2268">
                  <c:v>9.59967516445371E-4</c:v>
                </c:pt>
                <c:pt idx="2269">
                  <c:v>9.6063439208342815E-4</c:v>
                </c:pt>
                <c:pt idx="2270">
                  <c:v>9.6130173098341303E-4</c:v>
                </c:pt>
                <c:pt idx="2271">
                  <c:v>9.6196953348113591E-4</c:v>
                </c:pt>
                <c:pt idx="2272">
                  <c:v>9.6263779989165695E-4</c:v>
                </c:pt>
                <c:pt idx="2273">
                  <c:v>9.6330653053024087E-4</c:v>
                </c:pt>
                <c:pt idx="2274">
                  <c:v>9.6397572573339802E-4</c:v>
                </c:pt>
                <c:pt idx="2275">
                  <c:v>9.646453858168459E-4</c:v>
                </c:pt>
                <c:pt idx="2276">
                  <c:v>9.6531551109650649E-4</c:v>
                </c:pt>
                <c:pt idx="2277">
                  <c:v>9.6598610190959215E-4</c:v>
                </c:pt>
                <c:pt idx="2278">
                  <c:v>9.6665715857247871E-4</c:v>
                </c:pt>
                <c:pt idx="2279">
                  <c:v>9.6732868140878524E-4</c:v>
                </c:pt>
                <c:pt idx="2280">
                  <c:v>9.6800067073531267E-4</c:v>
                </c:pt>
                <c:pt idx="2281">
                  <c:v>9.686731268902112E-4</c:v>
                </c:pt>
                <c:pt idx="2282">
                  <c:v>9.6934605019073671E-4</c:v>
                </c:pt>
                <c:pt idx="2283">
                  <c:v>9.7001944095435075E-4</c:v>
                </c:pt>
                <c:pt idx="2284">
                  <c:v>9.7069329951990889E-4</c:v>
                </c:pt>
                <c:pt idx="2285">
                  <c:v>9.7136762620532848E-4</c:v>
                </c:pt>
                <c:pt idx="2286">
                  <c:v>9.720424213287333E-4</c:v>
                </c:pt>
                <c:pt idx="2287">
                  <c:v>9.7271768522968539E-4</c:v>
                </c:pt>
                <c:pt idx="2288">
                  <c:v>9.7339341822676531E-4</c:v>
                </c:pt>
                <c:pt idx="2289">
                  <c:v>9.7406962063876015E-4</c:v>
                </c:pt>
                <c:pt idx="2290">
                  <c:v>9.7474629280594016E-4</c:v>
                </c:pt>
                <c:pt idx="2291">
                  <c:v>9.754234350475504E-4</c:v>
                </c:pt>
                <c:pt idx="2292">
                  <c:v>9.7610104769014464E-4</c:v>
                </c:pt>
                <c:pt idx="2293">
                  <c:v>9.7677913105339675E-4</c:v>
                </c:pt>
                <c:pt idx="2294">
                  <c:v>9.774576854785237E-4</c:v>
                </c:pt>
                <c:pt idx="2295">
                  <c:v>9.7813671128565852E-4</c:v>
                </c:pt>
                <c:pt idx="2296">
                  <c:v>9.7881620879514131E-4</c:v>
                </c:pt>
                <c:pt idx="2297">
                  <c:v>9.7949617834890059E-4</c:v>
                </c:pt>
                <c:pt idx="2298">
                  <c:v>9.8017662026773727E-4</c:v>
                </c:pt>
                <c:pt idx="2299">
                  <c:v>9.8085753487265974E-4</c:v>
                </c:pt>
                <c:pt idx="2300">
                  <c:v>9.8153892250630952E-4</c:v>
                </c:pt>
                <c:pt idx="2301">
                  <c:v>9.8222078349015623E-4</c:v>
                </c:pt>
                <c:pt idx="2302">
                  <c:v>9.8290311814587788E-4</c:v>
                </c:pt>
                <c:pt idx="2303">
                  <c:v>9.8358592681683068E-4</c:v>
                </c:pt>
                <c:pt idx="2304">
                  <c:v>9.842692098251545E-4</c:v>
                </c:pt>
                <c:pt idx="2305">
                  <c:v>9.849529674931985E-4</c:v>
                </c:pt>
                <c:pt idx="2306">
                  <c:v>9.8563720016503465E-4</c:v>
                </c:pt>
                <c:pt idx="2307">
                  <c:v>9.8632190816347483E-4</c:v>
                </c:pt>
                <c:pt idx="2308">
                  <c:v>9.8700709181872149E-4</c:v>
                </c:pt>
                <c:pt idx="2309">
                  <c:v>9.8769275145402062E-4</c:v>
                </c:pt>
                <c:pt idx="2310">
                  <c:v>9.8837888741440112E-4</c:v>
                </c:pt>
                <c:pt idx="2311">
                  <c:v>9.890655000235728E-4</c:v>
                </c:pt>
                <c:pt idx="2312">
                  <c:v>9.897525896054556E-4</c:v>
                </c:pt>
                <c:pt idx="2313">
                  <c:v>9.9044015650579811E-4</c:v>
                </c:pt>
                <c:pt idx="2314">
                  <c:v>9.9112820104898516E-4</c:v>
                </c:pt>
                <c:pt idx="2315">
                  <c:v>9.9181672355961236E-4</c:v>
                </c:pt>
                <c:pt idx="2316">
                  <c:v>9.9250572438414932E-4</c:v>
                </c:pt>
                <c:pt idx="2317">
                  <c:v>9.9319520384765739E-4</c:v>
                </c:pt>
                <c:pt idx="2318">
                  <c:v>9.9388516227540916E-4</c:v>
                </c:pt>
                <c:pt idx="2319">
                  <c:v>9.9457560001459653E-4</c:v>
                </c:pt>
                <c:pt idx="2320">
                  <c:v>9.9526651739095915E-4</c:v>
                </c:pt>
                <c:pt idx="2321">
                  <c:v>9.9595791473044743E-4</c:v>
                </c:pt>
                <c:pt idx="2322">
                  <c:v>9.9664979238097817E-4</c:v>
                </c:pt>
                <c:pt idx="2323">
                  <c:v>9.9734215066896973E-4</c:v>
                </c:pt>
                <c:pt idx="2324">
                  <c:v>9.9803498992831387E-4</c:v>
                </c:pt>
                <c:pt idx="2325">
                  <c:v>9.9872831048586829E-4</c:v>
                </c:pt>
                <c:pt idx="2326">
                  <c:v>9.994221126905171E-4</c:v>
                </c:pt>
                <c:pt idx="2327">
                  <c:v>1.0001163968695868E-3</c:v>
                </c:pt>
                <c:pt idx="2328">
                  <c:v>1.0008111633506166E-3</c:v>
                </c:pt>
                <c:pt idx="2329">
                  <c:v>1.0015064124832178E-3</c:v>
                </c:pt>
                <c:pt idx="2330">
                  <c:v>1.0022021445954003E-3</c:v>
                </c:pt>
                <c:pt idx="2331">
                  <c:v>1.0028983600153857E-3</c:v>
                </c:pt>
                <c:pt idx="2332">
                  <c:v>1.0035950590935152E-3</c:v>
                </c:pt>
                <c:pt idx="2333">
                  <c:v>1.004292242158482E-3</c:v>
                </c:pt>
                <c:pt idx="2334">
                  <c:v>1.0049899095391926E-3</c:v>
                </c:pt>
                <c:pt idx="2335">
                  <c:v>1.0056880615867188E-3</c:v>
                </c:pt>
                <c:pt idx="2336">
                  <c:v>1.0063866986304393E-3</c:v>
                </c:pt>
                <c:pt idx="2337">
                  <c:v>1.0070858210072739E-3</c:v>
                </c:pt>
                <c:pt idx="2338">
                  <c:v>1.0077854290470442E-3</c:v>
                </c:pt>
                <c:pt idx="2339">
                  <c:v>1.0084855231017984E-3</c:v>
                </c:pt>
                <c:pt idx="2340">
                  <c:v>1.0091861035018313E-3</c:v>
                </c:pt>
                <c:pt idx="2341">
                  <c:v>1.0098871705776522E-3</c:v>
                </c:pt>
                <c:pt idx="2342">
                  <c:v>1.0105887246820435E-3</c:v>
                </c:pt>
                <c:pt idx="2343">
                  <c:v>1.0112907661459893E-3</c:v>
                </c:pt>
                <c:pt idx="2344">
                  <c:v>1.0119932953006879E-3</c:v>
                </c:pt>
                <c:pt idx="2345">
                  <c:v>1.0126963124996574E-3</c:v>
                </c:pt>
                <c:pt idx="2346">
                  <c:v>1.0133998180745722E-3</c:v>
                </c:pt>
                <c:pt idx="2347">
                  <c:v>1.0141038123573211E-3</c:v>
                </c:pt>
                <c:pt idx="2348">
                  <c:v>1.0148082957021599E-3</c:v>
                </c:pt>
                <c:pt idx="2349">
                  <c:v>1.0155132684414542E-3</c:v>
                </c:pt>
                <c:pt idx="2350">
                  <c:v>1.0162187309077854E-3</c:v>
                </c:pt>
                <c:pt idx="2351">
                  <c:v>1.0169246834561478E-3</c:v>
                </c:pt>
                <c:pt idx="2352">
                  <c:v>1.0176311264196004E-3</c:v>
                </c:pt>
                <c:pt idx="2353">
                  <c:v>1.0183380601388274E-3</c:v>
                </c:pt>
                <c:pt idx="2354">
                  <c:v>1.0190454849473354E-3</c:v>
                </c:pt>
                <c:pt idx="2355">
                  <c:v>1.0197534012011062E-3</c:v>
                </c:pt>
                <c:pt idx="2356">
                  <c:v>1.0204618092341249E-3</c:v>
                </c:pt>
                <c:pt idx="2357">
                  <c:v>1.0211707093805936E-3</c:v>
                </c:pt>
                <c:pt idx="2358">
                  <c:v>1.0218801019972366E-3</c:v>
                </c:pt>
                <c:pt idx="2359">
                  <c:v>1.0225899874187357E-3</c:v>
                </c:pt>
                <c:pt idx="2360">
                  <c:v>1.02330036597999E-3</c:v>
                </c:pt>
                <c:pt idx="2361">
                  <c:v>1.0240112380384674E-3</c:v>
                </c:pt>
                <c:pt idx="2362">
                  <c:v>1.0247226039295481E-3</c:v>
                </c:pt>
                <c:pt idx="2363">
                  <c:v>1.0254344639888291E-3</c:v>
                </c:pt>
                <c:pt idx="2364">
                  <c:v>1.0261468185745245E-3</c:v>
                </c:pt>
                <c:pt idx="2365">
                  <c:v>1.0268596680227131E-3</c:v>
                </c:pt>
                <c:pt idx="2366">
                  <c:v>1.0275730126696927E-3</c:v>
                </c:pt>
                <c:pt idx="2367">
                  <c:v>1.0282868528744236E-3</c:v>
                </c:pt>
                <c:pt idx="2368">
                  <c:v>1.0290011889736862E-3</c:v>
                </c:pt>
                <c:pt idx="2369">
                  <c:v>1.0297160213119712E-3</c:v>
                </c:pt>
                <c:pt idx="2370">
                  <c:v>1.0304313502265117E-3</c:v>
                </c:pt>
                <c:pt idx="2371">
                  <c:v>1.0311471760772663E-3</c:v>
                </c:pt>
                <c:pt idx="2372">
                  <c:v>1.0318634992019524E-3</c:v>
                </c:pt>
                <c:pt idx="2373">
                  <c:v>1.032580319938506E-3</c:v>
                </c:pt>
                <c:pt idx="2374">
                  <c:v>1.033297638647637E-3</c:v>
                </c:pt>
                <c:pt idx="2375">
                  <c:v>1.0340154556677666E-3</c:v>
                </c:pt>
                <c:pt idx="2376">
                  <c:v>1.0347337713375359E-3</c:v>
                </c:pt>
                <c:pt idx="2377">
                  <c:v>1.0354525860184066E-3</c:v>
                </c:pt>
                <c:pt idx="2378">
                  <c:v>1.0361719000495063E-3</c:v>
                </c:pt>
                <c:pt idx="2379">
                  <c:v>1.0368917137701815E-3</c:v>
                </c:pt>
                <c:pt idx="2380">
                  <c:v>1.0376120275426488E-3</c:v>
                </c:pt>
                <c:pt idx="2381">
                  <c:v>1.0383328417067419E-3</c:v>
                </c:pt>
                <c:pt idx="2382">
                  <c:v>1.0390541566100762E-3</c:v>
                </c:pt>
                <c:pt idx="2383">
                  <c:v>1.0397759725929425E-3</c:v>
                </c:pt>
                <c:pt idx="2384">
                  <c:v>1.0404982900185644E-3</c:v>
                </c:pt>
                <c:pt idx="2385">
                  <c:v>1.0412211092277214E-3</c:v>
                </c:pt>
                <c:pt idx="2386">
                  <c:v>1.0419444305614144E-3</c:v>
                </c:pt>
                <c:pt idx="2387">
                  <c:v>1.0426682543836243E-3</c:v>
                </c:pt>
                <c:pt idx="2388">
                  <c:v>1.0433925810358412E-3</c:v>
                </c:pt>
                <c:pt idx="2389">
                  <c:v>1.0441174108597774E-3</c:v>
                </c:pt>
                <c:pt idx="2390">
                  <c:v>1.0448427442201727E-3</c:v>
                </c:pt>
                <c:pt idx="2391">
                  <c:v>1.0455685814592299E-3</c:v>
                </c:pt>
                <c:pt idx="2392">
                  <c:v>1.0462949229193732E-3</c:v>
                </c:pt>
                <c:pt idx="2393">
                  <c:v>1.0470217689661034E-3</c:v>
                </c:pt>
                <c:pt idx="2394">
                  <c:v>1.047749119942337E-3</c:v>
                </c:pt>
                <c:pt idx="2395">
                  <c:v>1.0484769761912123E-3</c:v>
                </c:pt>
                <c:pt idx="2396">
                  <c:v>1.0492053380789924E-3</c:v>
                </c:pt>
                <c:pt idx="2397">
                  <c:v>1.0499342059493086E-3</c:v>
                </c:pt>
                <c:pt idx="2398">
                  <c:v>1.05066358015366E-3</c:v>
                </c:pt>
                <c:pt idx="2399">
                  <c:v>1.0513934610361395E-3</c:v>
                </c:pt>
                <c:pt idx="2400">
                  <c:v>1.0521238489640287E-3</c:v>
                </c:pt>
                <c:pt idx="2401">
                  <c:v>1.0528547442819152E-3</c:v>
                </c:pt>
                <c:pt idx="2402">
                  <c:v>1.0535861473346096E-3</c:v>
                </c:pt>
                <c:pt idx="2403">
                  <c:v>1.0543180584901594E-3</c:v>
                </c:pt>
                <c:pt idx="2404">
                  <c:v>1.055050478093871E-3</c:v>
                </c:pt>
                <c:pt idx="2405">
                  <c:v>1.0557834064912736E-3</c:v>
                </c:pt>
                <c:pt idx="2406">
                  <c:v>1.0565168440511831E-3</c:v>
                </c:pt>
                <c:pt idx="2407">
                  <c:v>1.0572507911196254E-3</c:v>
                </c:pt>
                <c:pt idx="2408">
                  <c:v>1.0579852480428506E-3</c:v>
                </c:pt>
                <c:pt idx="2409">
                  <c:v>1.0587202151904433E-3</c:v>
                </c:pt>
                <c:pt idx="2410">
                  <c:v>1.0594556929091514E-3</c:v>
                </c:pt>
                <c:pt idx="2411">
                  <c:v>1.0601916815459473E-3</c:v>
                </c:pt>
                <c:pt idx="2412">
                  <c:v>1.0609281814711862E-3</c:v>
                </c:pt>
                <c:pt idx="2413">
                  <c:v>1.0616651930323391E-3</c:v>
                </c:pt>
                <c:pt idx="2414">
                  <c:v>1.0624027165848319E-3</c:v>
                </c:pt>
                <c:pt idx="2415">
                  <c:v>1.0631407524766023E-3</c:v>
                </c:pt>
                <c:pt idx="2416">
                  <c:v>1.063879301079036E-3</c:v>
                </c:pt>
                <c:pt idx="2417">
                  <c:v>1.06461836274057E-3</c:v>
                </c:pt>
                <c:pt idx="2418">
                  <c:v>1.0653579378098678E-3</c:v>
                </c:pt>
                <c:pt idx="2419">
                  <c:v>1.0660980266590896E-3</c:v>
                </c:pt>
                <c:pt idx="2420">
                  <c:v>1.0668386296373989E-3</c:v>
                </c:pt>
                <c:pt idx="2421">
                  <c:v>1.0675797470941866E-3</c:v>
                </c:pt>
                <c:pt idx="2422">
                  <c:v>1.0683213794023885E-3</c:v>
                </c:pt>
                <c:pt idx="2423">
                  <c:v>1.0690635269118972E-3</c:v>
                </c:pt>
                <c:pt idx="2424">
                  <c:v>1.0698061899728313E-3</c:v>
                </c:pt>
                <c:pt idx="2425">
                  <c:v>1.0705493689589052E-3</c:v>
                </c:pt>
                <c:pt idx="2426">
                  <c:v>1.0712930642207403E-3</c:v>
                </c:pt>
                <c:pt idx="2427">
                  <c:v>1.0720372761169863E-3</c:v>
                </c:pt>
                <c:pt idx="2428">
                  <c:v>1.0727820049987362E-3</c:v>
                </c:pt>
                <c:pt idx="2429">
                  <c:v>1.0735272512407432E-3</c:v>
                </c:pt>
                <c:pt idx="2430">
                  <c:v>1.0742730151946046E-3</c:v>
                </c:pt>
                <c:pt idx="2431">
                  <c:v>1.0750192972121459E-3</c:v>
                </c:pt>
                <c:pt idx="2432">
                  <c:v>1.0757660976689015E-3</c:v>
                </c:pt>
                <c:pt idx="2433">
                  <c:v>1.0765134169172024E-3</c:v>
                </c:pt>
                <c:pt idx="2434">
                  <c:v>1.0772612553096074E-3</c:v>
                </c:pt>
                <c:pt idx="2435">
                  <c:v>1.0780096132224344E-3</c:v>
                </c:pt>
                <c:pt idx="2436">
                  <c:v>1.0787584910087488E-3</c:v>
                </c:pt>
                <c:pt idx="2437">
                  <c:v>1.079507889021845E-3</c:v>
                </c:pt>
                <c:pt idx="2438">
                  <c:v>1.0802578076388259E-3</c:v>
                </c:pt>
                <c:pt idx="2439">
                  <c:v>1.0810082472134928E-3</c:v>
                </c:pt>
                <c:pt idx="2440">
                  <c:v>1.0817592080998768E-3</c:v>
                </c:pt>
                <c:pt idx="2441">
                  <c:v>1.0825106906758677E-3</c:v>
                </c:pt>
                <c:pt idx="2442">
                  <c:v>1.0832626952960043E-3</c:v>
                </c:pt>
                <c:pt idx="2443">
                  <c:v>1.0840152223229437E-3</c:v>
                </c:pt>
                <c:pt idx="2444">
                  <c:v>1.0847682721117015E-3</c:v>
                </c:pt>
                <c:pt idx="2445">
                  <c:v>1.0855218450412183E-3</c:v>
                </c:pt>
                <c:pt idx="2446">
                  <c:v>1.0862759414670196E-3</c:v>
                </c:pt>
                <c:pt idx="2447">
                  <c:v>1.0870305617448617E-3</c:v>
                </c:pt>
                <c:pt idx="2448">
                  <c:v>1.0877857062544754E-3</c:v>
                </c:pt>
                <c:pt idx="2449">
                  <c:v>1.0885413753521278E-3</c:v>
                </c:pt>
                <c:pt idx="2450">
                  <c:v>1.089297569394317E-3</c:v>
                </c:pt>
                <c:pt idx="2451">
                  <c:v>1.0900542887615657E-3</c:v>
                </c:pt>
                <c:pt idx="2452">
                  <c:v>1.0908115338108843E-3</c:v>
                </c:pt>
                <c:pt idx="2453">
                  <c:v>1.091569304899514E-3</c:v>
                </c:pt>
                <c:pt idx="2454">
                  <c:v>1.0923276024087712E-3</c:v>
                </c:pt>
                <c:pt idx="2455">
                  <c:v>1.0930864266964107E-3</c:v>
                </c:pt>
                <c:pt idx="2456">
                  <c:v>1.0938457781204192E-3</c:v>
                </c:pt>
                <c:pt idx="2457">
                  <c:v>1.094605657062908E-3</c:v>
                </c:pt>
                <c:pt idx="2458">
                  <c:v>1.0953660638823781E-3</c:v>
                </c:pt>
                <c:pt idx="2459">
                  <c:v>1.0961269989455378E-3</c:v>
                </c:pt>
                <c:pt idx="2460">
                  <c:v>1.0968884626113699E-3</c:v>
                </c:pt>
                <c:pt idx="2461">
                  <c:v>1.0976504552630483E-3</c:v>
                </c:pt>
                <c:pt idx="2462">
                  <c:v>1.0984129772600715E-3</c:v>
                </c:pt>
                <c:pt idx="2463">
                  <c:v>1.0991760289621702E-3</c:v>
                </c:pt>
                <c:pt idx="2464">
                  <c:v>1.0999396107533182E-3</c:v>
                </c:pt>
                <c:pt idx="2465">
                  <c:v>1.1007037229937631E-3</c:v>
                </c:pt>
                <c:pt idx="2466">
                  <c:v>1.1014683660439863E-3</c:v>
                </c:pt>
                <c:pt idx="2467">
                  <c:v>1.1022335402887621E-3</c:v>
                </c:pt>
                <c:pt idx="2468">
                  <c:v>1.1029992460890893E-3</c:v>
                </c:pt>
                <c:pt idx="2469">
                  <c:v>1.1037654838062013E-3</c:v>
                </c:pt>
                <c:pt idx="2470">
                  <c:v>1.1045322538256748E-3</c:v>
                </c:pt>
                <c:pt idx="2471">
                  <c:v>1.1052995565092618E-3</c:v>
                </c:pt>
                <c:pt idx="2472">
                  <c:v>1.106067392226996E-3</c:v>
                </c:pt>
                <c:pt idx="2473">
                  <c:v>1.1068357613411154E-3</c:v>
                </c:pt>
                <c:pt idx="2474">
                  <c:v>1.1076046642382697E-3</c:v>
                </c:pt>
                <c:pt idx="2475">
                  <c:v>1.1083741012812168E-3</c:v>
                </c:pt>
                <c:pt idx="2476">
                  <c:v>1.10914407283295E-3</c:v>
                </c:pt>
                <c:pt idx="2477">
                  <c:v>1.1099145792809251E-3</c:v>
                </c:pt>
                <c:pt idx="2478">
                  <c:v>1.1106856209886567E-3</c:v>
                </c:pt>
                <c:pt idx="2479">
                  <c:v>1.1114571983198952E-3</c:v>
                </c:pt>
                <c:pt idx="2480">
                  <c:v>1.1122293116629042E-3</c:v>
                </c:pt>
                <c:pt idx="2481">
                  <c:v>1.1130019613819566E-3</c:v>
                </c:pt>
                <c:pt idx="2482">
                  <c:v>1.1137751478415615E-3</c:v>
                </c:pt>
                <c:pt idx="2483">
                  <c:v>1.1145488714307923E-3</c:v>
                </c:pt>
                <c:pt idx="2484">
                  <c:v>1.1153231325146814E-3</c:v>
                </c:pt>
                <c:pt idx="2485">
                  <c:v>1.1160979314584979E-3</c:v>
                </c:pt>
                <c:pt idx="2486">
                  <c:v>1.1168732686521268E-3</c:v>
                </c:pt>
                <c:pt idx="2487">
                  <c:v>1.1176491444613618E-3</c:v>
                </c:pt>
                <c:pt idx="2488">
                  <c:v>1.1184255592603715E-3</c:v>
                </c:pt>
                <c:pt idx="2489">
                  <c:v>1.1192025134154407E-3</c:v>
                </c:pt>
                <c:pt idx="2490">
                  <c:v>1.1199800073175394E-3</c:v>
                </c:pt>
                <c:pt idx="2491">
                  <c:v>1.1207580413334787E-3</c:v>
                </c:pt>
                <c:pt idx="2492">
                  <c:v>1.1215366158303073E-3</c:v>
                </c:pt>
                <c:pt idx="2493">
                  <c:v>1.1223157311998104E-3</c:v>
                </c:pt>
                <c:pt idx="2494">
                  <c:v>1.1230953878095639E-3</c:v>
                </c:pt>
                <c:pt idx="2495">
                  <c:v>1.1238755860273827E-3</c:v>
                </c:pt>
                <c:pt idx="2496">
                  <c:v>1.1246563262458686E-3</c:v>
                </c:pt>
                <c:pt idx="2497">
                  <c:v>1.1254376088333643E-3</c:v>
                </c:pt>
                <c:pt idx="2498">
                  <c:v>1.1262194341584515E-3</c:v>
                </c:pt>
                <c:pt idx="2499">
                  <c:v>1.1270018026145506E-3</c:v>
                </c:pt>
                <c:pt idx="2500">
                  <c:v>1.1277847145707729E-3</c:v>
                </c:pt>
                <c:pt idx="2501">
                  <c:v>1.1285681703964688E-3</c:v>
                </c:pt>
                <c:pt idx="2502">
                  <c:v>1.129352170485879E-3</c:v>
                </c:pt>
                <c:pt idx="2503">
                  <c:v>1.1301367152088846E-3</c:v>
                </c:pt>
                <c:pt idx="2504">
                  <c:v>1.1309218049438345E-3</c:v>
                </c:pt>
                <c:pt idx="2505">
                  <c:v>1.1317074400611067E-3</c:v>
                </c:pt>
                <c:pt idx="2506">
                  <c:v>1.1324936209560388E-3</c:v>
                </c:pt>
                <c:pt idx="2507">
                  <c:v>1.1332803479995406E-3</c:v>
                </c:pt>
                <c:pt idx="2508">
                  <c:v>1.1340676215627619E-3</c:v>
                </c:pt>
                <c:pt idx="2509">
                  <c:v>1.1348554420418653E-3</c:v>
                </c:pt>
                <c:pt idx="2510">
                  <c:v>1.1356438098085336E-3</c:v>
                </c:pt>
                <c:pt idx="2511">
                  <c:v>1.1364327252346915E-3</c:v>
                </c:pt>
                <c:pt idx="2512">
                  <c:v>1.1372221887173269E-3</c:v>
                </c:pt>
                <c:pt idx="2513">
                  <c:v>1.1380122006288984E-3</c:v>
                </c:pt>
                <c:pt idx="2514">
                  <c:v>1.1388027613421059E-3</c:v>
                </c:pt>
                <c:pt idx="2515">
                  <c:v>1.1395938712547655E-3</c:v>
                </c:pt>
                <c:pt idx="2516">
                  <c:v>1.1403855307401125E-3</c:v>
                </c:pt>
                <c:pt idx="2517">
                  <c:v>1.1411777401799273E-3</c:v>
                </c:pt>
                <c:pt idx="2518">
                  <c:v>1.1419704999479461E-3</c:v>
                </c:pt>
                <c:pt idx="2519">
                  <c:v>1.142763810443092E-3</c:v>
                </c:pt>
                <c:pt idx="2520">
                  <c:v>1.143557672039638E-3</c:v>
                </c:pt>
                <c:pt idx="2521">
                  <c:v>1.1443520851121007E-3</c:v>
                </c:pt>
                <c:pt idx="2522">
                  <c:v>1.1451470500602346E-3</c:v>
                </c:pt>
                <c:pt idx="2523">
                  <c:v>1.1459425672590935E-3</c:v>
                </c:pt>
                <c:pt idx="2524">
                  <c:v>1.1467386370839746E-3</c:v>
                </c:pt>
                <c:pt idx="2525">
                  <c:v>1.1475352599354663E-3</c:v>
                </c:pt>
                <c:pt idx="2526">
                  <c:v>1.1483324361894046E-3</c:v>
                </c:pt>
                <c:pt idx="2527">
                  <c:v>1.1491301662218695E-3</c:v>
                </c:pt>
                <c:pt idx="2528">
                  <c:v>1.1499284504342849E-3</c:v>
                </c:pt>
                <c:pt idx="2529">
                  <c:v>1.1507272892032705E-3</c:v>
                </c:pt>
                <c:pt idx="2530">
                  <c:v>1.1515266829056905E-3</c:v>
                </c:pt>
                <c:pt idx="2531">
                  <c:v>1.1523266319438061E-3</c:v>
                </c:pt>
                <c:pt idx="2532">
                  <c:v>1.1531271366950222E-3</c:v>
                </c:pt>
                <c:pt idx="2533">
                  <c:v>1.153928197545385E-3</c:v>
                </c:pt>
                <c:pt idx="2534">
                  <c:v>1.154729814872807E-3</c:v>
                </c:pt>
                <c:pt idx="2535">
                  <c:v>1.1555319890806681E-3</c:v>
                </c:pt>
                <c:pt idx="2536">
                  <c:v>1.1563347205474233E-3</c:v>
                </c:pt>
                <c:pt idx="2537">
                  <c:v>1.1571380096517734E-3</c:v>
                </c:pt>
                <c:pt idx="2538">
                  <c:v>1.1579418567979392E-3</c:v>
                </c:pt>
                <c:pt idx="2539">
                  <c:v>1.1587462623651658E-3</c:v>
                </c:pt>
                <c:pt idx="2540">
                  <c:v>1.159551226732943E-3</c:v>
                </c:pt>
                <c:pt idx="2541">
                  <c:v>1.160356750306335E-3</c:v>
                </c:pt>
                <c:pt idx="2542">
                  <c:v>1.1611628334653775E-3</c:v>
                </c:pt>
                <c:pt idx="2543">
                  <c:v>1.1619694765903519E-3</c:v>
                </c:pt>
                <c:pt idx="2544">
                  <c:v>1.1627766800871677E-3</c:v>
                </c:pt>
                <c:pt idx="2545">
                  <c:v>1.1635844443366522E-3</c:v>
                </c:pt>
                <c:pt idx="2546">
                  <c:v>1.1643927697198805E-3</c:v>
                </c:pt>
                <c:pt idx="2547">
                  <c:v>1.1652016566436082E-3</c:v>
                </c:pt>
                <c:pt idx="2548">
                  <c:v>1.1660111054894574E-3</c:v>
                </c:pt>
                <c:pt idx="2549">
                  <c:v>1.1668211166477873E-3</c:v>
                </c:pt>
                <c:pt idx="2550">
                  <c:v>1.1676316905007327E-3</c:v>
                </c:pt>
                <c:pt idx="2551">
                  <c:v>1.1684428274561806E-3</c:v>
                </c:pt>
                <c:pt idx="2552">
                  <c:v>1.1692545278968148E-3</c:v>
                </c:pt>
                <c:pt idx="2553">
                  <c:v>1.1700667922055668E-3</c:v>
                </c:pt>
                <c:pt idx="2554">
                  <c:v>1.1708796207911744E-3</c:v>
                </c:pt>
                <c:pt idx="2555">
                  <c:v>1.1716930140371193E-3</c:v>
                </c:pt>
                <c:pt idx="2556">
                  <c:v>1.172506972327132E-3</c:v>
                </c:pt>
                <c:pt idx="2557">
                  <c:v>1.1733214960708024E-3</c:v>
                </c:pt>
                <c:pt idx="2558">
                  <c:v>1.1741365856524121E-3</c:v>
                </c:pt>
                <c:pt idx="2559">
                  <c:v>1.1749522414564917E-3</c:v>
                </c:pt>
                <c:pt idx="2560">
                  <c:v>1.1757684638934855E-3</c:v>
                </c:pt>
                <c:pt idx="2561">
                  <c:v>1.1765852533484765E-3</c:v>
                </c:pt>
                <c:pt idx="2562">
                  <c:v>1.1774026102153638E-3</c:v>
                </c:pt>
                <c:pt idx="2563">
                  <c:v>1.1782205348797477E-3</c:v>
                </c:pt>
                <c:pt idx="2564">
                  <c:v>1.1790390277532142E-3</c:v>
                </c:pt>
                <c:pt idx="2565">
                  <c:v>1.1798580892219176E-3</c:v>
                </c:pt>
                <c:pt idx="2566">
                  <c:v>1.1806777196722619E-3</c:v>
                </c:pt>
                <c:pt idx="2567">
                  <c:v>1.1814979195166918E-3</c:v>
                </c:pt>
                <c:pt idx="2568">
                  <c:v>1.1823186891421666E-3</c:v>
                </c:pt>
                <c:pt idx="2569">
                  <c:v>1.1831400289358967E-3</c:v>
                </c:pt>
                <c:pt idx="2570">
                  <c:v>1.1839619393111864E-3</c:v>
                </c:pt>
                <c:pt idx="2571">
                  <c:v>1.1847844206558022E-3</c:v>
                </c:pt>
                <c:pt idx="2572">
                  <c:v>1.185607473357762E-3</c:v>
                </c:pt>
                <c:pt idx="2573">
                  <c:v>1.1864310978312322E-3</c:v>
                </c:pt>
                <c:pt idx="2574">
                  <c:v>1.1872552944647877E-3</c:v>
                </c:pt>
                <c:pt idx="2575">
                  <c:v>1.1880800636472559E-3</c:v>
                </c:pt>
                <c:pt idx="2576">
                  <c:v>1.1889054057936668E-3</c:v>
                </c:pt>
                <c:pt idx="2577">
                  <c:v>1.1897313212934058E-3</c:v>
                </c:pt>
                <c:pt idx="2578">
                  <c:v>1.1905578105447733E-3</c:v>
                </c:pt>
                <c:pt idx="2579">
                  <c:v>1.1913848739376778E-3</c:v>
                </c:pt>
                <c:pt idx="2580">
                  <c:v>1.1922125118883043E-3</c:v>
                </c:pt>
                <c:pt idx="2581">
                  <c:v>1.1930407247871212E-3</c:v>
                </c:pt>
                <c:pt idx="2582">
                  <c:v>1.1938695130248502E-3</c:v>
                </c:pt>
                <c:pt idx="2583">
                  <c:v>1.1946988770185438E-3</c:v>
                </c:pt>
                <c:pt idx="2584">
                  <c:v>1.1955288171594854E-3</c:v>
                </c:pt>
                <c:pt idx="2585">
                  <c:v>1.196359333839211E-3</c:v>
                </c:pt>
                <c:pt idx="2586">
                  <c:v>1.1971904274756435E-3</c:v>
                </c:pt>
                <c:pt idx="2587">
                  <c:v>1.1980220984608818E-3</c:v>
                </c:pt>
                <c:pt idx="2588">
                  <c:v>1.1988543471872786E-3</c:v>
                </c:pt>
                <c:pt idx="2589">
                  <c:v>1.1996871740736284E-3</c:v>
                </c:pt>
                <c:pt idx="2590">
                  <c:v>1.2005205795128475E-3</c:v>
                </c:pt>
                <c:pt idx="2591">
                  <c:v>1.2013545638981074E-3</c:v>
                </c:pt>
                <c:pt idx="2592">
                  <c:v>1.2021891276490758E-3</c:v>
                </c:pt>
                <c:pt idx="2593">
                  <c:v>1.2030242711594885E-3</c:v>
                </c:pt>
                <c:pt idx="2594">
                  <c:v>1.2038599948320961E-3</c:v>
                </c:pt>
                <c:pt idx="2595">
                  <c:v>1.2046962990611637E-3</c:v>
                </c:pt>
                <c:pt idx="2596">
                  <c:v>1.2055331842675259E-3</c:v>
                </c:pt>
                <c:pt idx="2597">
                  <c:v>1.2063706508460142E-3</c:v>
                </c:pt>
                <c:pt idx="2598">
                  <c:v>1.207208699191716E-3</c:v>
                </c:pt>
                <c:pt idx="2599">
                  <c:v>1.2080473297263435E-3</c:v>
                </c:pt>
                <c:pt idx="2600">
                  <c:v>1.2088865428455514E-3</c:v>
                </c:pt>
                <c:pt idx="2601">
                  <c:v>1.2097263389452511E-3</c:v>
                </c:pt>
                <c:pt idx="2602">
                  <c:v>1.2105667184480347E-3</c:v>
                </c:pt>
                <c:pt idx="2603">
                  <c:v>1.2114076817503817E-3</c:v>
                </c:pt>
                <c:pt idx="2604">
                  <c:v>1.2122492292490291E-3</c:v>
                </c:pt>
                <c:pt idx="2605">
                  <c:v>1.2130913613674504E-3</c:v>
                </c:pt>
                <c:pt idx="2606">
                  <c:v>1.213934078502952E-3</c:v>
                </c:pt>
                <c:pt idx="2607">
                  <c:v>1.2147773810619372E-3</c:v>
                </c:pt>
                <c:pt idx="2608">
                  <c:v>1.2156212694422461E-3</c:v>
                </c:pt>
                <c:pt idx="2609">
                  <c:v>1.2164657440685304E-3</c:v>
                </c:pt>
                <c:pt idx="2610">
                  <c:v>1.2173108053392015E-3</c:v>
                </c:pt>
                <c:pt idx="2611">
                  <c:v>1.2181564536529299E-3</c:v>
                </c:pt>
                <c:pt idx="2612">
                  <c:v>1.2190026894352522E-3</c:v>
                </c:pt>
                <c:pt idx="2613">
                  <c:v>1.2198495130854115E-3</c:v>
                </c:pt>
                <c:pt idx="2614">
                  <c:v>1.220696925002909E-3</c:v>
                </c:pt>
                <c:pt idx="2615">
                  <c:v>1.2215449256141693E-3</c:v>
                </c:pt>
                <c:pt idx="2616">
                  <c:v>1.2223935153192677E-3</c:v>
                </c:pt>
                <c:pt idx="2617">
                  <c:v>1.2232426945185389E-3</c:v>
                </c:pt>
                <c:pt idx="2618">
                  <c:v>1.2240924636392966E-3</c:v>
                </c:pt>
                <c:pt idx="2619">
                  <c:v>1.2249428230824506E-3</c:v>
                </c:pt>
                <c:pt idx="2620">
                  <c:v>1.2257937732491706E-3</c:v>
                </c:pt>
                <c:pt idx="2621">
                  <c:v>1.2266453145676611E-3</c:v>
                </c:pt>
                <c:pt idx="2622">
                  <c:v>1.2274974474396681E-3</c:v>
                </c:pt>
                <c:pt idx="2623">
                  <c:v>1.2283501722761354E-3</c:v>
                </c:pt>
                <c:pt idx="2624">
                  <c:v>1.2292034894793487E-3</c:v>
                </c:pt>
                <c:pt idx="2625">
                  <c:v>1.2300573994787037E-3</c:v>
                </c:pt>
                <c:pt idx="2626">
                  <c:v>1.2309119026770636E-3</c:v>
                </c:pt>
                <c:pt idx="2627">
                  <c:v>1.2317669994775533E-3</c:v>
                </c:pt>
                <c:pt idx="2628">
                  <c:v>1.2326226903104638E-3</c:v>
                </c:pt>
                <c:pt idx="2629">
                  <c:v>1.2334789755794992E-3</c:v>
                </c:pt>
                <c:pt idx="2630">
                  <c:v>1.2343358556886242E-3</c:v>
                </c:pt>
                <c:pt idx="2631">
                  <c:v>1.2351933310690278E-3</c:v>
                </c:pt>
                <c:pt idx="2632">
                  <c:v>1.2360514021252556E-3</c:v>
                </c:pt>
                <c:pt idx="2633">
                  <c:v>1.2369100692621151E-3</c:v>
                </c:pt>
                <c:pt idx="2634">
                  <c:v>1.2377693329116944E-3</c:v>
                </c:pt>
                <c:pt idx="2635">
                  <c:v>1.2386291934793827E-3</c:v>
                </c:pt>
                <c:pt idx="2636">
                  <c:v>1.2394896513708319E-3</c:v>
                </c:pt>
                <c:pt idx="2637">
                  <c:v>1.2403507070190313E-3</c:v>
                </c:pt>
                <c:pt idx="2638">
                  <c:v>1.2412123608302151E-3</c:v>
                </c:pt>
                <c:pt idx="2639">
                  <c:v>1.242074613219919E-3</c:v>
                </c:pt>
                <c:pt idx="2640">
                  <c:v>1.242937464594923E-3</c:v>
                </c:pt>
                <c:pt idx="2641">
                  <c:v>1.2438009153894209E-3</c:v>
                </c:pt>
                <c:pt idx="2642">
                  <c:v>1.2446649660107769E-3</c:v>
                </c:pt>
                <c:pt idx="2643">
                  <c:v>1.2455296168666203E-3</c:v>
                </c:pt>
                <c:pt idx="2644">
                  <c:v>1.2463948683920495E-3</c:v>
                </c:pt>
                <c:pt idx="2645">
                  <c:v>1.2472607209952791E-3</c:v>
                </c:pt>
                <c:pt idx="2646">
                  <c:v>1.2481271750847879E-3</c:v>
                </c:pt>
                <c:pt idx="2647">
                  <c:v>1.2489942310965822E-3</c:v>
                </c:pt>
                <c:pt idx="2648">
                  <c:v>1.2498618894397273E-3</c:v>
                </c:pt>
                <c:pt idx="2649">
                  <c:v>1.2507301505235542E-3</c:v>
                </c:pt>
                <c:pt idx="2650">
                  <c:v>1.2515990147849785E-3</c:v>
                </c:pt>
                <c:pt idx="2651">
                  <c:v>1.252468482633919E-3</c:v>
                </c:pt>
                <c:pt idx="2652">
                  <c:v>1.2533385544896791E-3</c:v>
                </c:pt>
                <c:pt idx="2653">
                  <c:v>1.254209230762728E-3</c:v>
                </c:pt>
                <c:pt idx="2654">
                  <c:v>1.255080511891197E-3</c:v>
                </c:pt>
                <c:pt idx="2655">
                  <c:v>1.2559523982861446E-3</c:v>
                </c:pt>
                <c:pt idx="2656">
                  <c:v>1.2568248903588966E-3</c:v>
                </c:pt>
                <c:pt idx="2657">
                  <c:v>1.2576979885484975E-3</c:v>
                </c:pt>
                <c:pt idx="2658">
                  <c:v>1.2585716932668636E-3</c:v>
                </c:pt>
                <c:pt idx="2659">
                  <c:v>1.259446004926178E-3</c:v>
                </c:pt>
                <c:pt idx="2660">
                  <c:v>1.2603209239664009E-3</c:v>
                </c:pt>
                <c:pt idx="2661">
                  <c:v>1.2611964508003077E-3</c:v>
                </c:pt>
                <c:pt idx="2662">
                  <c:v>1.2620725858409412E-3</c:v>
                </c:pt>
                <c:pt idx="2663">
                  <c:v>1.2629493295291793E-3</c:v>
                </c:pt>
                <c:pt idx="2664">
                  <c:v>1.2638266822786581E-3</c:v>
                </c:pt>
                <c:pt idx="2665">
                  <c:v>1.2647046445032816E-3</c:v>
                </c:pt>
                <c:pt idx="2666">
                  <c:v>1.2655832166448473E-3</c:v>
                </c:pt>
                <c:pt idx="2667">
                  <c:v>1.2664623991178539E-3</c:v>
                </c:pt>
                <c:pt idx="2668">
                  <c:v>1.2673421923462898E-3</c:v>
                </c:pt>
                <c:pt idx="2669">
                  <c:v>1.2682225967452106E-3</c:v>
                </c:pt>
                <c:pt idx="2670">
                  <c:v>1.2691036127576425E-3</c:v>
                </c:pt>
                <c:pt idx="2671">
                  <c:v>1.2699852407992375E-3</c:v>
                </c:pt>
                <c:pt idx="2672">
                  <c:v>1.2708674812859162E-3</c:v>
                </c:pt>
                <c:pt idx="2673">
                  <c:v>1.2717503346616292E-3</c:v>
                </c:pt>
                <c:pt idx="2674">
                  <c:v>1.2726338013428948E-3</c:v>
                </c:pt>
                <c:pt idx="2675">
                  <c:v>1.2735178817465018E-3</c:v>
                </c:pt>
                <c:pt idx="2676">
                  <c:v>1.2744025763173261E-3</c:v>
                </c:pt>
                <c:pt idx="2677">
                  <c:v>1.2752878854727547E-3</c:v>
                </c:pt>
                <c:pt idx="2678">
                  <c:v>1.2761738096304456E-3</c:v>
                </c:pt>
                <c:pt idx="2679">
                  <c:v>1.2770603492362029E-3</c:v>
                </c:pt>
                <c:pt idx="2680">
                  <c:v>1.2779475047082836E-3</c:v>
                </c:pt>
                <c:pt idx="2681">
                  <c:v>1.2788352764652169E-3</c:v>
                </c:pt>
                <c:pt idx="2682">
                  <c:v>1.2797236649537364E-3</c:v>
                </c:pt>
                <c:pt idx="2683">
                  <c:v>1.280612670592972E-3</c:v>
                </c:pt>
                <c:pt idx="2684">
                  <c:v>1.2815022938116492E-3</c:v>
                </c:pt>
                <c:pt idx="2685">
                  <c:v>1.2823925350294611E-3</c:v>
                </c:pt>
                <c:pt idx="2686">
                  <c:v>1.2832833946943842E-3</c:v>
                </c:pt>
                <c:pt idx="2687">
                  <c:v>1.2841748732267139E-3</c:v>
                </c:pt>
                <c:pt idx="2688">
                  <c:v>1.2850669710470187E-3</c:v>
                </c:pt>
                <c:pt idx="2689">
                  <c:v>1.285959688604209E-3</c:v>
                </c:pt>
                <c:pt idx="2690">
                  <c:v>1.2868530263194569E-3</c:v>
                </c:pt>
                <c:pt idx="2691">
                  <c:v>1.2877469846142083E-3</c:v>
                </c:pt>
                <c:pt idx="2692">
                  <c:v>1.2886415639383093E-3</c:v>
                </c:pt>
                <c:pt idx="2693">
                  <c:v>1.2895367647138109E-3</c:v>
                </c:pt>
                <c:pt idx="2694">
                  <c:v>1.2904325873630375E-3</c:v>
                </c:pt>
                <c:pt idx="2695">
                  <c:v>1.2913290323367736E-3</c:v>
                </c:pt>
                <c:pt idx="2696">
                  <c:v>1.2922261000579503E-3</c:v>
                </c:pt>
                <c:pt idx="2697">
                  <c:v>1.2931237909591812E-3</c:v>
                </c:pt>
                <c:pt idx="2698">
                  <c:v>1.2940221054639654E-3</c:v>
                </c:pt>
                <c:pt idx="2699">
                  <c:v>1.2949210440243416E-3</c:v>
                </c:pt>
                <c:pt idx="2700">
                  <c:v>1.295820607064417E-3</c:v>
                </c:pt>
                <c:pt idx="2701">
                  <c:v>1.2967207950085741E-3</c:v>
                </c:pt>
                <c:pt idx="2702">
                  <c:v>1.2976216083097944E-3</c:v>
                </c:pt>
                <c:pt idx="2703">
                  <c:v>1.2985230473930693E-3</c:v>
                </c:pt>
                <c:pt idx="2704">
                  <c:v>1.2994251126836665E-3</c:v>
                </c:pt>
                <c:pt idx="2705">
                  <c:v>1.3003278046355121E-3</c:v>
                </c:pt>
                <c:pt idx="2706">
                  <c:v>1.301231123674484E-3</c:v>
                </c:pt>
                <c:pt idx="2707">
                  <c:v>1.3021350702267366E-3</c:v>
                </c:pt>
                <c:pt idx="2708">
                  <c:v>1.3030396447471426E-3</c:v>
                </c:pt>
                <c:pt idx="2709">
                  <c:v>1.3039448476624685E-3</c:v>
                </c:pt>
                <c:pt idx="2710">
                  <c:v>1.3048506793997571E-3</c:v>
                </c:pt>
                <c:pt idx="2711">
                  <c:v>1.3057571404148298E-3</c:v>
                </c:pt>
                <c:pt idx="2712">
                  <c:v>1.3066642311353432E-3</c:v>
                </c:pt>
                <c:pt idx="2713">
                  <c:v>1.3075719519987444E-3</c:v>
                </c:pt>
                <c:pt idx="2714">
                  <c:v>1.3084803034332641E-3</c:v>
                </c:pt>
                <c:pt idx="2715">
                  <c:v>1.3093892858959918E-3</c:v>
                </c:pt>
                <c:pt idx="2716">
                  <c:v>1.3102988998157736E-3</c:v>
                </c:pt>
                <c:pt idx="2717">
                  <c:v>1.3112091456217332E-3</c:v>
                </c:pt>
                <c:pt idx="2718">
                  <c:v>1.3121200237719134E-3</c:v>
                </c:pt>
                <c:pt idx="2719">
                  <c:v>1.3130315346960545E-3</c:v>
                </c:pt>
                <c:pt idx="2720">
                  <c:v>1.313943678824175E-3</c:v>
                </c:pt>
                <c:pt idx="2721">
                  <c:v>1.3148564566152733E-3</c:v>
                </c:pt>
                <c:pt idx="2722">
                  <c:v>1.3157698684999853E-3</c:v>
                </c:pt>
                <c:pt idx="2723">
                  <c:v>1.3166839149092273E-3</c:v>
                </c:pt>
                <c:pt idx="2724">
                  <c:v>1.317598596302954E-3</c:v>
                </c:pt>
                <c:pt idx="2725">
                  <c:v>1.3185139131127001E-3</c:v>
                </c:pt>
                <c:pt idx="2726">
                  <c:v>1.3194298657702799E-3</c:v>
                </c:pt>
                <c:pt idx="2727">
                  <c:v>1.320346454736608E-3</c:v>
                </c:pt>
                <c:pt idx="2728">
                  <c:v>1.3212636804441188E-3</c:v>
                </c:pt>
                <c:pt idx="2729">
                  <c:v>1.3221815433351472E-3</c:v>
                </c:pt>
                <c:pt idx="2730">
                  <c:v>1.3231000438427086E-3</c:v>
                </c:pt>
                <c:pt idx="2731">
                  <c:v>1.3240191824289999E-3</c:v>
                </c:pt>
                <c:pt idx="2732">
                  <c:v>1.324938959527658E-3</c:v>
                </c:pt>
                <c:pt idx="2733">
                  <c:v>1.3258593755726016E-3</c:v>
                </c:pt>
                <c:pt idx="2734">
                  <c:v>1.3267804310269915E-3</c:v>
                </c:pt>
                <c:pt idx="2735">
                  <c:v>1.3277021263253691E-3</c:v>
                </c:pt>
                <c:pt idx="2736">
                  <c:v>1.3286244619025577E-3</c:v>
                </c:pt>
                <c:pt idx="2737">
                  <c:v>1.329547438222684E-3</c:v>
                </c:pt>
                <c:pt idx="2738">
                  <c:v>1.3304710557211961E-3</c:v>
                </c:pt>
                <c:pt idx="2739">
                  <c:v>1.3313953148338237E-3</c:v>
                </c:pt>
                <c:pt idx="2740">
                  <c:v>1.3323202160256617E-3</c:v>
                </c:pt>
                <c:pt idx="2741">
                  <c:v>1.333245759733066E-3</c:v>
                </c:pt>
                <c:pt idx="2742">
                  <c:v>1.334171946402383E-3</c:v>
                </c:pt>
                <c:pt idx="2743">
                  <c:v>1.3350987764705548E-3</c:v>
                </c:pt>
                <c:pt idx="2744">
                  <c:v>1.3360262504039696E-3</c:v>
                </c:pt>
                <c:pt idx="2745">
                  <c:v>1.3369543686401974E-3</c:v>
                </c:pt>
                <c:pt idx="2746">
                  <c:v>1.3378831316170916E-3</c:v>
                </c:pt>
                <c:pt idx="2747">
                  <c:v>1.338812539802013E-3</c:v>
                </c:pt>
                <c:pt idx="2748">
                  <c:v>1.3397425936334442E-3</c:v>
                </c:pt>
                <c:pt idx="2749">
                  <c:v>1.3406732935501515E-3</c:v>
                </c:pt>
                <c:pt idx="2750">
                  <c:v>1.3416046400204706E-3</c:v>
                </c:pt>
                <c:pt idx="2751">
                  <c:v>1.3425366334837983E-3</c:v>
                </c:pt>
                <c:pt idx="2752">
                  <c:v>1.3434692743798165E-3</c:v>
                </c:pt>
                <c:pt idx="2753">
                  <c:v>1.3444025631778372E-3</c:v>
                </c:pt>
                <c:pt idx="2754">
                  <c:v>1.3453365003181735E-3</c:v>
                </c:pt>
                <c:pt idx="2755">
                  <c:v>1.3462710862414246E-3</c:v>
                </c:pt>
                <c:pt idx="2756">
                  <c:v>1.3472063214178809E-3</c:v>
                </c:pt>
                <c:pt idx="2757">
                  <c:v>1.3481422062887741E-3</c:v>
                </c:pt>
                <c:pt idx="2758">
                  <c:v>1.3490787413054375E-3</c:v>
                </c:pt>
                <c:pt idx="2759">
                  <c:v>1.3500159269096957E-3</c:v>
                </c:pt>
                <c:pt idx="2760">
                  <c:v>1.3509537635731474E-3</c:v>
                </c:pt>
                <c:pt idx="2761">
                  <c:v>1.3518922517382517E-3</c:v>
                </c:pt>
                <c:pt idx="2762">
                  <c:v>1.3528313918477542E-3</c:v>
                </c:pt>
                <c:pt idx="2763">
                  <c:v>1.3537711843742376E-3</c:v>
                </c:pt>
                <c:pt idx="2764">
                  <c:v>1.3547116297610835E-3</c:v>
                </c:pt>
                <c:pt idx="2765">
                  <c:v>1.3556527284519608E-3</c:v>
                </c:pt>
                <c:pt idx="2766">
                  <c:v>1.3565944809204381E-3</c:v>
                </c:pt>
                <c:pt idx="2767">
                  <c:v>1.3575368876108211E-3</c:v>
                </c:pt>
                <c:pt idx="2768">
                  <c:v>1.3584799489677047E-3</c:v>
                </c:pt>
                <c:pt idx="2769">
                  <c:v>1.3594236654656442E-3</c:v>
                </c:pt>
                <c:pt idx="2770">
                  <c:v>1.360368037549873E-3</c:v>
                </c:pt>
                <c:pt idx="2771">
                  <c:v>1.3613130656659122E-3</c:v>
                </c:pt>
                <c:pt idx="2772">
                  <c:v>1.3622587502893078E-3</c:v>
                </c:pt>
                <c:pt idx="2773">
                  <c:v>1.3632050918662207E-3</c:v>
                </c:pt>
                <c:pt idx="2774">
                  <c:v>1.3641520908530273E-3</c:v>
                </c:pt>
                <c:pt idx="2775">
                  <c:v>1.3650997476964883E-3</c:v>
                </c:pt>
                <c:pt idx="2776">
                  <c:v>1.3660480628734724E-3</c:v>
                </c:pt>
                <c:pt idx="2777">
                  <c:v>1.3669970368313815E-3</c:v>
                </c:pt>
                <c:pt idx="2778">
                  <c:v>1.3679466700179087E-3</c:v>
                </c:pt>
                <c:pt idx="2779">
                  <c:v>1.3688969629109165E-3</c:v>
                </c:pt>
                <c:pt idx="2780">
                  <c:v>1.3698479159587403E-3</c:v>
                </c:pt>
                <c:pt idx="2781">
                  <c:v>1.3707995296100067E-3</c:v>
                </c:pt>
                <c:pt idx="2782">
                  <c:v>1.3717518043435749E-3</c:v>
                </c:pt>
                <c:pt idx="2783">
                  <c:v>1.3727047406087152E-3</c:v>
                </c:pt>
                <c:pt idx="2784">
                  <c:v>1.3736583388549899E-3</c:v>
                </c:pt>
                <c:pt idx="2785">
                  <c:v>1.3746125995622569E-3</c:v>
                </c:pt>
                <c:pt idx="2786">
                  <c:v>1.3755675231807234E-3</c:v>
                </c:pt>
                <c:pt idx="2787">
                  <c:v>1.3765231101709047E-3</c:v>
                </c:pt>
                <c:pt idx="2788">
                  <c:v>1.377479360983613E-3</c:v>
                </c:pt>
                <c:pt idx="2789">
                  <c:v>1.3784362761000411E-3</c:v>
                </c:pt>
                <c:pt idx="2790">
                  <c:v>1.3793938559716488E-3</c:v>
                </c:pt>
                <c:pt idx="2791">
                  <c:v>1.3803521010501887E-3</c:v>
                </c:pt>
                <c:pt idx="2792">
                  <c:v>1.3813110118178569E-3</c:v>
                </c:pt>
                <c:pt idx="2793">
                  <c:v>1.3822705887270553E-3</c:v>
                </c:pt>
                <c:pt idx="2794">
                  <c:v>1.3832308322304779E-3</c:v>
                </c:pt>
                <c:pt idx="2795">
                  <c:v>1.3841917428113273E-3</c:v>
                </c:pt>
                <c:pt idx="2796">
                  <c:v>1.385153320922948E-3</c:v>
                </c:pt>
                <c:pt idx="2797">
                  <c:v>1.3861155670189787E-3</c:v>
                </c:pt>
                <c:pt idx="2798">
                  <c:v>1.3870784815836295E-3</c:v>
                </c:pt>
                <c:pt idx="2799">
                  <c:v>1.3880420650711901E-3</c:v>
                </c:pt>
                <c:pt idx="2800">
                  <c:v>1.3890063179362456E-3</c:v>
                </c:pt>
                <c:pt idx="2801">
                  <c:v>1.3899712406640157E-3</c:v>
                </c:pt>
                <c:pt idx="2802">
                  <c:v>1.3909368337097379E-3</c:v>
                </c:pt>
                <c:pt idx="2803">
                  <c:v>1.3919030975390726E-3</c:v>
                </c:pt>
                <c:pt idx="2804">
                  <c:v>1.3928700326078689E-3</c:v>
                </c:pt>
                <c:pt idx="2805">
                  <c:v>1.3938376394026961E-3</c:v>
                </c:pt>
                <c:pt idx="2806">
                  <c:v>1.3948059183800585E-3</c:v>
                </c:pt>
                <c:pt idx="2807">
                  <c:v>1.3957748699967556E-3</c:v>
                </c:pt>
                <c:pt idx="2808">
                  <c:v>1.3967444947403718E-3</c:v>
                </c:pt>
                <c:pt idx="2809">
                  <c:v>1.3977147930683631E-3</c:v>
                </c:pt>
                <c:pt idx="2810">
                  <c:v>1.3986857654384819E-3</c:v>
                </c:pt>
                <c:pt idx="2811">
                  <c:v>1.399657412339329E-3</c:v>
                </c:pt>
                <c:pt idx="2812">
                  <c:v>1.400629734229315E-3</c:v>
                </c:pt>
                <c:pt idx="2813">
                  <c:v>1.4016027315671468E-3</c:v>
                </c:pt>
                <c:pt idx="2814">
                  <c:v>1.4025764048424441E-3</c:v>
                </c:pt>
                <c:pt idx="2815">
                  <c:v>1.4035507545145732E-3</c:v>
                </c:pt>
                <c:pt idx="2816">
                  <c:v>1.404525781043198E-3</c:v>
                </c:pt>
                <c:pt idx="2817">
                  <c:v>1.4055014849189596E-3</c:v>
                </c:pt>
                <c:pt idx="2818">
                  <c:v>1.4064778666021819E-3</c:v>
                </c:pt>
                <c:pt idx="2819">
                  <c:v>1.4074549265637279E-3</c:v>
                </c:pt>
                <c:pt idx="2820">
                  <c:v>1.4084326652645403E-3</c:v>
                </c:pt>
                <c:pt idx="2821">
                  <c:v>1.4094110831966247E-3</c:v>
                </c:pt>
                <c:pt idx="2822">
                  <c:v>1.4103901808215859E-3</c:v>
                </c:pt>
                <c:pt idx="2823">
                  <c:v>1.4113699586013276E-3</c:v>
                </c:pt>
                <c:pt idx="2824">
                  <c:v>1.4123504170288816E-3</c:v>
                </c:pt>
                <c:pt idx="2825">
                  <c:v>1.4133315565668151E-3</c:v>
                </c:pt>
                <c:pt idx="2826">
                  <c:v>1.4143133776779954E-3</c:v>
                </c:pt>
                <c:pt idx="2827">
                  <c:v>1.4152958808564822E-3</c:v>
                </c:pt>
                <c:pt idx="2828">
                  <c:v>1.4162790665658077E-3</c:v>
                </c:pt>
                <c:pt idx="2829">
                  <c:v>1.4172629352698044E-3</c:v>
                </c:pt>
                <c:pt idx="2830">
                  <c:v>1.4182474874635624E-3</c:v>
                </c:pt>
                <c:pt idx="2831">
                  <c:v>1.4192327236115805E-3</c:v>
                </c:pt>
                <c:pt idx="2832">
                  <c:v>1.4202186441889921E-3</c:v>
                </c:pt>
                <c:pt idx="2833">
                  <c:v>1.4212052496609194E-3</c:v>
                </c:pt>
                <c:pt idx="2834">
                  <c:v>1.4221925405238302E-3</c:v>
                </c:pt>
                <c:pt idx="2835">
                  <c:v>1.4231805172435154E-3</c:v>
                </c:pt>
                <c:pt idx="2836">
                  <c:v>1.4241691802860672E-3</c:v>
                </c:pt>
                <c:pt idx="2837">
                  <c:v>1.4251585301489891E-3</c:v>
                </c:pt>
                <c:pt idx="2838">
                  <c:v>1.4261485672990427E-3</c:v>
                </c:pt>
                <c:pt idx="2839">
                  <c:v>1.427139292203293E-3</c:v>
                </c:pt>
                <c:pt idx="2840">
                  <c:v>1.4281307053602805E-3</c:v>
                </c:pt>
                <c:pt idx="2841">
                  <c:v>1.4291228072377405E-3</c:v>
                </c:pt>
                <c:pt idx="2842">
                  <c:v>1.4301155983037119E-3</c:v>
                </c:pt>
                <c:pt idx="2843">
                  <c:v>1.4311090790577752E-3</c:v>
                </c:pt>
                <c:pt idx="2844">
                  <c:v>1.4321032499686409E-3</c:v>
                </c:pt>
                <c:pt idx="2845">
                  <c:v>1.4330981115053241E-3</c:v>
                </c:pt>
                <c:pt idx="2846">
                  <c:v>1.4340936641684468E-3</c:v>
                </c:pt>
                <c:pt idx="2847">
                  <c:v>1.4350899084276977E-3</c:v>
                </c:pt>
                <c:pt idx="2848">
                  <c:v>1.4360868447635185E-3</c:v>
                </c:pt>
                <c:pt idx="2849">
                  <c:v>1.4370844736462289E-3</c:v>
                </c:pt>
                <c:pt idx="2850">
                  <c:v>1.4380827955778432E-3</c:v>
                </c:pt>
                <c:pt idx="2851">
                  <c:v>1.4390818110293568E-3</c:v>
                </c:pt>
                <c:pt idx="2852">
                  <c:v>1.4400815204720697E-3</c:v>
                </c:pt>
                <c:pt idx="2853">
                  <c:v>1.4410819244090438E-3</c:v>
                </c:pt>
                <c:pt idx="2854">
                  <c:v>1.442083023312256E-3</c:v>
                </c:pt>
                <c:pt idx="2855">
                  <c:v>1.4430848176539899E-3</c:v>
                </c:pt>
                <c:pt idx="2856">
                  <c:v>1.444087307938356E-3</c:v>
                </c:pt>
                <c:pt idx="2857">
                  <c:v>1.445090494638316E-3</c:v>
                </c:pt>
                <c:pt idx="2858">
                  <c:v>1.446094378227138E-3</c:v>
                </c:pt>
                <c:pt idx="2859">
                  <c:v>1.4470989592099842E-3</c:v>
                </c:pt>
                <c:pt idx="2860">
                  <c:v>1.4481042380608024E-3</c:v>
                </c:pt>
                <c:pt idx="2861">
                  <c:v>1.4491102152538477E-3</c:v>
                </c:pt>
                <c:pt idx="2862">
                  <c:v>1.4501168912953359E-3</c:v>
                </c:pt>
                <c:pt idx="2863">
                  <c:v>1.4511242666602035E-3</c:v>
                </c:pt>
                <c:pt idx="2864">
                  <c:v>1.45213234183426E-3</c:v>
                </c:pt>
                <c:pt idx="2865">
                  <c:v>1.4531411172930798E-3</c:v>
                </c:pt>
                <c:pt idx="2866">
                  <c:v>1.4541505935442868E-3</c:v>
                </c:pt>
                <c:pt idx="2867">
                  <c:v>1.4551607710641386E-3</c:v>
                </c:pt>
                <c:pt idx="2868">
                  <c:v>1.4561716503292013E-3</c:v>
                </c:pt>
                <c:pt idx="2869">
                  <c:v>1.4571832318481569E-3</c:v>
                </c:pt>
                <c:pt idx="2870">
                  <c:v>1.4581955160982566E-3</c:v>
                </c:pt>
                <c:pt idx="2871">
                  <c:v>1.4592085035570602E-3</c:v>
                </c:pt>
                <c:pt idx="2872">
                  <c:v>1.4602221947343111E-3</c:v>
                </c:pt>
                <c:pt idx="2873">
                  <c:v>1.4612365901082549E-3</c:v>
                </c:pt>
                <c:pt idx="2874">
                  <c:v>1.462251690157448E-3</c:v>
                </c:pt>
                <c:pt idx="2875">
                  <c:v>1.4632674953926968E-3</c:v>
                </c:pt>
                <c:pt idx="2876">
                  <c:v>1.4642840062932443E-3</c:v>
                </c:pt>
                <c:pt idx="2877">
                  <c:v>1.4653012233493063E-3</c:v>
                </c:pt>
                <c:pt idx="2878">
                  <c:v>1.46631914704077E-3</c:v>
                </c:pt>
                <c:pt idx="2879">
                  <c:v>1.4673377778798623E-3</c:v>
                </c:pt>
                <c:pt idx="2880">
                  <c:v>1.46835711634716E-3</c:v>
                </c:pt>
                <c:pt idx="2881">
                  <c:v>1.469377162923551E-3</c:v>
                </c:pt>
                <c:pt idx="2882">
                  <c:v>1.4703979181223306E-3</c:v>
                </c:pt>
                <c:pt idx="2883">
                  <c:v>1.4714193824250778E-3</c:v>
                </c:pt>
                <c:pt idx="2884">
                  <c:v>1.4724415563136832E-3</c:v>
                </c:pt>
                <c:pt idx="2885">
                  <c:v>1.4734644403025128E-3</c:v>
                </c:pt>
                <c:pt idx="2886">
                  <c:v>1.4744880348741497E-3</c:v>
                </c:pt>
                <c:pt idx="2887">
                  <c:v>1.4755123405114897E-3</c:v>
                </c:pt>
                <c:pt idx="2888">
                  <c:v>1.4765373577299715E-3</c:v>
                </c:pt>
                <c:pt idx="2889">
                  <c:v>1.4775630870131847E-3</c:v>
                </c:pt>
                <c:pt idx="2890">
                  <c:v>1.478589528845032E-3</c:v>
                </c:pt>
                <c:pt idx="2891">
                  <c:v>1.4796166837420272E-3</c:v>
                </c:pt>
                <c:pt idx="2892">
                  <c:v>1.4806445521887682E-3</c:v>
                </c:pt>
                <c:pt idx="2893">
                  <c:v>1.4816731346809476E-3</c:v>
                </c:pt>
                <c:pt idx="2894">
                  <c:v>1.4827024317038146E-3</c:v>
                </c:pt>
                <c:pt idx="2895">
                  <c:v>1.4837324437753196E-3</c:v>
                </c:pt>
                <c:pt idx="2896">
                  <c:v>1.4847631713814085E-3</c:v>
                </c:pt>
                <c:pt idx="2897">
                  <c:v>1.4857946150083421E-3</c:v>
                </c:pt>
                <c:pt idx="2898">
                  <c:v>1.4868267751751512E-3</c:v>
                </c:pt>
                <c:pt idx="2899">
                  <c:v>1.4878596523687951E-3</c:v>
                </c:pt>
                <c:pt idx="2900">
                  <c:v>1.4888932470765487E-3</c:v>
                </c:pt>
                <c:pt idx="2901">
                  <c:v>1.4899275598185254E-3</c:v>
                </c:pt>
                <c:pt idx="2902">
                  <c:v>1.4909625910826999E-3</c:v>
                </c:pt>
                <c:pt idx="2903">
                  <c:v>1.4919983413573636E-3</c:v>
                </c:pt>
                <c:pt idx="2904">
                  <c:v>1.493034811163714E-3</c:v>
                </c:pt>
                <c:pt idx="2905">
                  <c:v>1.4940720009907439E-3</c:v>
                </c:pt>
                <c:pt idx="2906">
                  <c:v>1.4951099113277629E-3</c:v>
                </c:pt>
                <c:pt idx="2907">
                  <c:v>1.4961485426970558E-3</c:v>
                </c:pt>
                <c:pt idx="2908">
                  <c:v>1.4971878955886348E-3</c:v>
                </c:pt>
                <c:pt idx="2909">
                  <c:v>1.498227970503731E-3</c:v>
                </c:pt>
                <c:pt idx="2910">
                  <c:v>1.4992687679330154E-3</c:v>
                </c:pt>
                <c:pt idx="2911">
                  <c:v>1.5003102884002253E-3</c:v>
                </c:pt>
                <c:pt idx="2912">
                  <c:v>1.5013525323967361E-3</c:v>
                </c:pt>
                <c:pt idx="2913">
                  <c:v>1.5023955004142418E-3</c:v>
                </c:pt>
                <c:pt idx="2914">
                  <c:v>1.5034391929775724E-3</c:v>
                </c:pt>
                <c:pt idx="2915">
                  <c:v>1.5044836105791279E-3</c:v>
                </c:pt>
                <c:pt idx="2916">
                  <c:v>1.5055287537116277E-3</c:v>
                </c:pt>
                <c:pt idx="2917">
                  <c:v>1.5065746229009963E-3</c:v>
                </c:pt>
                <c:pt idx="2918">
                  <c:v>1.5076212186406605E-3</c:v>
                </c:pt>
                <c:pt idx="2919">
                  <c:v>1.5086685414243675E-3</c:v>
                </c:pt>
                <c:pt idx="2920">
                  <c:v>1.5097165917791384E-3</c:v>
                </c:pt>
                <c:pt idx="2921">
                  <c:v>1.5107653701994293E-3</c:v>
                </c:pt>
                <c:pt idx="2922">
                  <c:v>1.5118148771910169E-3</c:v>
                </c:pt>
                <c:pt idx="2923">
                  <c:v>1.5128651132490217E-3</c:v>
                </c:pt>
                <c:pt idx="2924">
                  <c:v>1.5139160789019305E-3</c:v>
                </c:pt>
                <c:pt idx="2925">
                  <c:v>1.5149677746455752E-3</c:v>
                </c:pt>
                <c:pt idx="2926">
                  <c:v>1.5160202009761087E-3</c:v>
                </c:pt>
                <c:pt idx="2927">
                  <c:v>1.51707335842312E-3</c:v>
                </c:pt>
                <c:pt idx="2928">
                  <c:v>1.5181272474834749E-3</c:v>
                </c:pt>
                <c:pt idx="2929">
                  <c:v>1.5191818686543612E-3</c:v>
                </c:pt>
                <c:pt idx="2930">
                  <c:v>1.5202372224664726E-3</c:v>
                </c:pt>
                <c:pt idx="2931">
                  <c:v>1.5212933094177108E-3</c:v>
                </c:pt>
                <c:pt idx="2932">
                  <c:v>1.5223501300063007E-3</c:v>
                </c:pt>
                <c:pt idx="2933">
                  <c:v>1.5234076847640424E-3</c:v>
                </c:pt>
                <c:pt idx="2934">
                  <c:v>1.5244659741898764E-3</c:v>
                </c:pt>
                <c:pt idx="2935">
                  <c:v>1.5255249987830661E-3</c:v>
                </c:pt>
                <c:pt idx="2936">
                  <c:v>1.5265847590765214E-3</c:v>
                </c:pt>
                <c:pt idx="2937">
                  <c:v>1.5276452555702225E-3</c:v>
                </c:pt>
                <c:pt idx="2938">
                  <c:v>1.5287064887755978E-3</c:v>
                </c:pt>
                <c:pt idx="2939">
                  <c:v>1.5297684591932992E-3</c:v>
                </c:pt>
                <c:pt idx="2940">
                  <c:v>1.5308311673577189E-3</c:v>
                </c:pt>
                <c:pt idx="2941">
                  <c:v>1.5318946137702284E-3</c:v>
                </c:pt>
                <c:pt idx="2942">
                  <c:v>1.5329587989325242E-3</c:v>
                </c:pt>
                <c:pt idx="2943">
                  <c:v>1.5340237233801126E-3</c:v>
                </c:pt>
                <c:pt idx="2944">
                  <c:v>1.5350893876154108E-3</c:v>
                </c:pt>
                <c:pt idx="2945">
                  <c:v>1.5361557921411619E-3</c:v>
                </c:pt>
                <c:pt idx="2946">
                  <c:v>1.5372229374939885E-3</c:v>
                </c:pt>
                <c:pt idx="2947">
                  <c:v>1.538290824177356E-3</c:v>
                </c:pt>
                <c:pt idx="2948">
                  <c:v>1.5393594526950556E-3</c:v>
                </c:pt>
                <c:pt idx="2949">
                  <c:v>1.5404288235848296E-3</c:v>
                </c:pt>
                <c:pt idx="2950">
                  <c:v>1.5414989373511928E-3</c:v>
                </c:pt>
                <c:pt idx="2951">
                  <c:v>1.5425697944989874E-3</c:v>
                </c:pt>
                <c:pt idx="2952">
                  <c:v>1.543641395567077E-3</c:v>
                </c:pt>
                <c:pt idx="2953">
                  <c:v>1.5447137410610288E-3</c:v>
                </c:pt>
                <c:pt idx="2954">
                  <c:v>1.5457868314979846E-3</c:v>
                </c:pt>
                <c:pt idx="2955">
                  <c:v>1.5468606673841906E-3</c:v>
                </c:pt>
                <c:pt idx="2956">
                  <c:v>1.5479352492600098E-3</c:v>
                </c:pt>
                <c:pt idx="2957">
                  <c:v>1.5490105776324154E-3</c:v>
                </c:pt>
                <c:pt idx="2958">
                  <c:v>1.5500866530087094E-3</c:v>
                </c:pt>
                <c:pt idx="2959">
                  <c:v>1.5511634759303816E-3</c:v>
                </c:pt>
                <c:pt idx="2960">
                  <c:v>1.5522410469054624E-3</c:v>
                </c:pt>
                <c:pt idx="2961">
                  <c:v>1.5533193664423121E-3</c:v>
                </c:pt>
                <c:pt idx="2962">
                  <c:v>1.5543984350835495E-3</c:v>
                </c:pt>
                <c:pt idx="2963">
                  <c:v>1.5554782533382648E-3</c:v>
                </c:pt>
                <c:pt idx="2964">
                  <c:v>1.5565588217158781E-3</c:v>
                </c:pt>
                <c:pt idx="2965">
                  <c:v>1.5576401407601402E-3</c:v>
                </c:pt>
                <c:pt idx="2966">
                  <c:v>1.5587222109812026E-3</c:v>
                </c:pt>
                <c:pt idx="2967">
                  <c:v>1.5598050329008973E-3</c:v>
                </c:pt>
                <c:pt idx="2968">
                  <c:v>1.5608886070300615E-3</c:v>
                </c:pt>
                <c:pt idx="2969">
                  <c:v>1.5619729339139581E-3</c:v>
                </c:pt>
                <c:pt idx="2970">
                  <c:v>1.5630580140641585E-3</c:v>
                </c:pt>
                <c:pt idx="2971">
                  <c:v>1.5641438479925647E-3</c:v>
                </c:pt>
                <c:pt idx="2972">
                  <c:v>1.5652304362455773E-3</c:v>
                </c:pt>
                <c:pt idx="2973">
                  <c:v>1.5663177793358339E-3</c:v>
                </c:pt>
                <c:pt idx="2974">
                  <c:v>1.567405877776305E-3</c:v>
                </c:pt>
                <c:pt idx="2975">
                  <c:v>1.5684947321145299E-3</c:v>
                </c:pt>
                <c:pt idx="2976">
                  <c:v>1.5695843428642157E-3</c:v>
                </c:pt>
                <c:pt idx="2977">
                  <c:v>1.5706747105394027E-3</c:v>
                </c:pt>
                <c:pt idx="2978">
                  <c:v>1.571765835688772E-3</c:v>
                </c:pt>
                <c:pt idx="2979">
                  <c:v>1.572857718827102E-3</c:v>
                </c:pt>
                <c:pt idx="2980">
                  <c:v>1.5739503604695051E-3</c:v>
                </c:pt>
                <c:pt idx="2981">
                  <c:v>1.5750437611658067E-3</c:v>
                </c:pt>
                <c:pt idx="2982">
                  <c:v>1.576137921431859E-3</c:v>
                </c:pt>
                <c:pt idx="2983">
                  <c:v>1.577232841795324E-3</c:v>
                </c:pt>
                <c:pt idx="2984">
                  <c:v>1.5783285227727465E-3</c:v>
                </c:pt>
                <c:pt idx="2985">
                  <c:v>1.579424964915482E-3</c:v>
                </c:pt>
                <c:pt idx="2986">
                  <c:v>1.5805221687408173E-3</c:v>
                </c:pt>
                <c:pt idx="2987">
                  <c:v>1.5816201347663742E-3</c:v>
                </c:pt>
                <c:pt idx="2988">
                  <c:v>1.5827188635446584E-3</c:v>
                </c:pt>
                <c:pt idx="2989">
                  <c:v>1.5838183555940348E-3</c:v>
                </c:pt>
                <c:pt idx="2990">
                  <c:v>1.5849186114332055E-3</c:v>
                </c:pt>
                <c:pt idx="2991">
                  <c:v>1.5860196316158279E-3</c:v>
                </c:pt>
                <c:pt idx="2992">
                  <c:v>1.5871214166613484E-3</c:v>
                </c:pt>
                <c:pt idx="2993">
                  <c:v>1.5882239670895505E-3</c:v>
                </c:pt>
                <c:pt idx="2994">
                  <c:v>1.5893272834552462E-3</c:v>
                </c:pt>
                <c:pt idx="2995">
                  <c:v>1.5904313662789655E-3</c:v>
                </c:pt>
                <c:pt idx="2996">
                  <c:v>1.591536216081576E-3</c:v>
                </c:pt>
                <c:pt idx="2997">
                  <c:v>1.5926418334190463E-3</c:v>
                </c:pt>
                <c:pt idx="2998">
                  <c:v>1.5937482188129923E-3</c:v>
                </c:pt>
                <c:pt idx="2999">
                  <c:v>1.5948553727969717E-3</c:v>
                </c:pt>
                <c:pt idx="3000">
                  <c:v>1.5959632958933009E-3</c:v>
                </c:pt>
                <c:pt idx="3001">
                  <c:v>1.5970719886594955E-3</c:v>
                </c:pt>
                <c:pt idx="3002">
                  <c:v>1.5981814516186216E-3</c:v>
                </c:pt>
                <c:pt idx="3003">
                  <c:v>1.599291685294085E-3</c:v>
                </c:pt>
                <c:pt idx="3004">
                  <c:v>1.6004026902445643E-3</c:v>
                </c:pt>
                <c:pt idx="3005">
                  <c:v>1.6015144669942164E-3</c:v>
                </c:pt>
                <c:pt idx="3006">
                  <c:v>1.6026270160675385E-3</c:v>
                </c:pt>
                <c:pt idx="3007">
                  <c:v>1.6037403380243741E-3</c:v>
                </c:pt>
                <c:pt idx="3008">
                  <c:v>1.6048544333899738E-3</c:v>
                </c:pt>
                <c:pt idx="3009">
                  <c:v>1.6059693026899283E-3</c:v>
                </c:pt>
                <c:pt idx="3010">
                  <c:v>1.6070849464852488E-3</c:v>
                </c:pt>
                <c:pt idx="3011">
                  <c:v>1.6082013653022811E-3</c:v>
                </c:pt>
                <c:pt idx="3012">
                  <c:v>1.6093185596794217E-3</c:v>
                </c:pt>
                <c:pt idx="3013">
                  <c:v>1.6104365301437234E-3</c:v>
                </c:pt>
                <c:pt idx="3014">
                  <c:v>1.611555277257758E-3</c:v>
                </c:pt>
                <c:pt idx="3015">
                  <c:v>1.6126748015493351E-3</c:v>
                </c:pt>
                <c:pt idx="3016">
                  <c:v>1.6137951035466072E-3</c:v>
                </c:pt>
                <c:pt idx="3017">
                  <c:v>1.6149161838133188E-3</c:v>
                </c:pt>
                <c:pt idx="3018">
                  <c:v>1.6160380428783809E-3</c:v>
                </c:pt>
                <c:pt idx="3019">
                  <c:v>1.6171606812710468E-3</c:v>
                </c:pt>
                <c:pt idx="3020">
                  <c:v>1.6182840995562374E-3</c:v>
                </c:pt>
                <c:pt idx="3021">
                  <c:v>1.619408298263966E-3</c:v>
                </c:pt>
                <c:pt idx="3022">
                  <c:v>1.62053327792459E-3</c:v>
                </c:pt>
                <c:pt idx="3023">
                  <c:v>1.6216590391042083E-3</c:v>
                </c:pt>
                <c:pt idx="3024">
                  <c:v>1.6227855823339398E-3</c:v>
                </c:pt>
                <c:pt idx="3025">
                  <c:v>1.6239129081452482E-3</c:v>
                </c:pt>
                <c:pt idx="3026">
                  <c:v>1.6250410171054124E-3</c:v>
                </c:pt>
                <c:pt idx="3027">
                  <c:v>1.6261699097466591E-3</c:v>
                </c:pt>
                <c:pt idx="3028">
                  <c:v>1.6272995866134007E-3</c:v>
                </c:pt>
                <c:pt idx="3029">
                  <c:v>1.6284300482385787E-3</c:v>
                </c:pt>
                <c:pt idx="3030">
                  <c:v>1.6295612951910503E-3</c:v>
                </c:pt>
                <c:pt idx="3031">
                  <c:v>1.6306933280045225E-3</c:v>
                </c:pt>
                <c:pt idx="3032">
                  <c:v>1.6318261472130491E-3</c:v>
                </c:pt>
                <c:pt idx="3033">
                  <c:v>1.6329597533866732E-3</c:v>
                </c:pt>
                <c:pt idx="3034">
                  <c:v>1.6340941470602149E-3</c:v>
                </c:pt>
                <c:pt idx="3035">
                  <c:v>1.6352293287688418E-3</c:v>
                </c:pt>
                <c:pt idx="3036">
                  <c:v>1.6363652990837858E-3</c:v>
                </c:pt>
                <c:pt idx="3037">
                  <c:v>1.6375020585409827E-3</c:v>
                </c:pt>
                <c:pt idx="3038">
                  <c:v>1.6386396076767155E-3</c:v>
                </c:pt>
                <c:pt idx="3039">
                  <c:v>1.639777947063408E-3</c:v>
                </c:pt>
                <c:pt idx="3040">
                  <c:v>1.6409170772381135E-3</c:v>
                </c:pt>
                <c:pt idx="3041">
                  <c:v>1.6420569987382332E-3</c:v>
                </c:pt>
                <c:pt idx="3042">
                  <c:v>1.6431977121373852E-3</c:v>
                </c:pt>
                <c:pt idx="3043">
                  <c:v>1.6443392179737422E-3</c:v>
                </c:pt>
                <c:pt idx="3044">
                  <c:v>1.6454815167977995E-3</c:v>
                </c:pt>
                <c:pt idx="3045">
                  <c:v>1.646624609148453E-3</c:v>
                </c:pt>
                <c:pt idx="3046">
                  <c:v>1.647768495600916E-3</c:v>
                </c:pt>
                <c:pt idx="3047">
                  <c:v>1.6489131766948589E-3</c:v>
                </c:pt>
                <c:pt idx="3048">
                  <c:v>1.650058652970302E-3</c:v>
                </c:pt>
                <c:pt idx="3049">
                  <c:v>1.6512049250036575E-3</c:v>
                </c:pt>
                <c:pt idx="3050">
                  <c:v>1.6523519933357219E-3</c:v>
                </c:pt>
                <c:pt idx="3051">
                  <c:v>1.6534998585076414E-3</c:v>
                </c:pt>
                <c:pt idx="3052">
                  <c:v>1.6546485210970304E-3</c:v>
                </c:pt>
                <c:pt idx="3053">
                  <c:v>1.6557979816458133E-3</c:v>
                </c:pt>
                <c:pt idx="3054">
                  <c:v>1.6569482406962645E-3</c:v>
                </c:pt>
                <c:pt idx="3055">
                  <c:v>1.6580992988272038E-3</c:v>
                </c:pt>
                <c:pt idx="3056">
                  <c:v>1.6592511565816847E-3</c:v>
                </c:pt>
                <c:pt idx="3057">
                  <c:v>1.6604038145151946E-3</c:v>
                </c:pt>
                <c:pt idx="3058">
                  <c:v>1.6615572731715166E-3</c:v>
                </c:pt>
                <c:pt idx="3059">
                  <c:v>1.6627115331310804E-3</c:v>
                </c:pt>
                <c:pt idx="3060">
                  <c:v>1.6638665949384502E-3</c:v>
                </c:pt>
                <c:pt idx="3061">
                  <c:v>1.6650224591385438E-3</c:v>
                </c:pt>
                <c:pt idx="3062">
                  <c:v>1.6661791263130009E-3</c:v>
                </c:pt>
                <c:pt idx="3063">
                  <c:v>1.6673365970075217E-3</c:v>
                </c:pt>
                <c:pt idx="3064">
                  <c:v>1.6684948717681602E-3</c:v>
                </c:pt>
                <c:pt idx="3065">
                  <c:v>1.6696539511777695E-3</c:v>
                </c:pt>
                <c:pt idx="3066">
                  <c:v>1.6708138357831874E-3</c:v>
                </c:pt>
                <c:pt idx="3067">
                  <c:v>1.6719745261316069E-3</c:v>
                </c:pt>
                <c:pt idx="3068">
                  <c:v>1.6731360228070965E-3</c:v>
                </c:pt>
                <c:pt idx="3069">
                  <c:v>1.6742983263576348E-3</c:v>
                </c:pt>
                <c:pt idx="3070">
                  <c:v>1.6754614373315556E-3</c:v>
                </c:pt>
                <c:pt idx="3071">
                  <c:v>1.6766253563141457E-3</c:v>
                </c:pt>
                <c:pt idx="3072">
                  <c:v>1.6777900838545264E-3</c:v>
                </c:pt>
                <c:pt idx="3073">
                  <c:v>1.6789556205143912E-3</c:v>
                </c:pt>
                <c:pt idx="3074">
                  <c:v>1.6801219668435992E-3</c:v>
                </c:pt>
                <c:pt idx="3075">
                  <c:v>1.6812891234290652E-3</c:v>
                </c:pt>
                <c:pt idx="3076">
                  <c:v>1.6824570908214381E-3</c:v>
                </c:pt>
                <c:pt idx="3077">
                  <c:v>1.6836258695717234E-3</c:v>
                </c:pt>
                <c:pt idx="3078">
                  <c:v>1.6847954602680604E-3</c:v>
                </c:pt>
                <c:pt idx="3079">
                  <c:v>1.6859658634622459E-3</c:v>
                </c:pt>
                <c:pt idx="3080">
                  <c:v>1.6871370797064353E-3</c:v>
                </c:pt>
                <c:pt idx="3081">
                  <c:v>1.6883091095899934E-3</c:v>
                </c:pt>
                <c:pt idx="3082">
                  <c:v>1.6894819536658686E-3</c:v>
                </c:pt>
                <c:pt idx="3083">
                  <c:v>1.6906556124873671E-3</c:v>
                </c:pt>
                <c:pt idx="3084">
                  <c:v>1.6918300866450838E-3</c:v>
                </c:pt>
                <c:pt idx="3085">
                  <c:v>1.6930053766931194E-3</c:v>
                </c:pt>
                <c:pt idx="3086">
                  <c:v>1.6941814831859345E-3</c:v>
                </c:pt>
                <c:pt idx="3087">
                  <c:v>1.6953584067153553E-3</c:v>
                </c:pt>
                <c:pt idx="3088">
                  <c:v>1.6965361478366386E-3</c:v>
                </c:pt>
                <c:pt idx="3089">
                  <c:v>1.6977147071177536E-3</c:v>
                </c:pt>
                <c:pt idx="3090">
                  <c:v>1.6988940851147031E-3</c:v>
                </c:pt>
                <c:pt idx="3091">
                  <c:v>1.7000742824209592E-3</c:v>
                </c:pt>
                <c:pt idx="3092">
                  <c:v>1.7012552995933237E-3</c:v>
                </c:pt>
                <c:pt idx="3093">
                  <c:v>1.7024371371889585E-3</c:v>
                </c:pt>
                <c:pt idx="3094">
                  <c:v>1.703619795802574E-3</c:v>
                </c:pt>
                <c:pt idx="3095">
                  <c:v>1.7048032759921323E-3</c:v>
                </c:pt>
                <c:pt idx="3096">
                  <c:v>1.705987578315958E-3</c:v>
                </c:pt>
                <c:pt idx="3097">
                  <c:v>1.7071727033700012E-3</c:v>
                </c:pt>
                <c:pt idx="3098">
                  <c:v>1.708358651713388E-3</c:v>
                </c:pt>
                <c:pt idx="3099">
                  <c:v>1.7095454239056073E-3</c:v>
                </c:pt>
                <c:pt idx="3100">
                  <c:v>1.7107330205438521E-3</c:v>
                </c:pt>
                <c:pt idx="3101">
                  <c:v>1.7119214421884145E-3</c:v>
                </c:pt>
                <c:pt idx="3102">
                  <c:v>1.7131106894124149E-3</c:v>
                </c:pt>
                <c:pt idx="3103">
                  <c:v>1.7143007627768978E-3</c:v>
                </c:pt>
                <c:pt idx="3104">
                  <c:v>1.715491662880718E-3</c:v>
                </c:pt>
                <c:pt idx="3105">
                  <c:v>1.7166833902857259E-3</c:v>
                </c:pt>
                <c:pt idx="3106">
                  <c:v>1.7178759455541365E-3</c:v>
                </c:pt>
                <c:pt idx="3107">
                  <c:v>1.7190693292860532E-3</c:v>
                </c:pt>
                <c:pt idx="3108">
                  <c:v>1.7202635420444986E-3</c:v>
                </c:pt>
                <c:pt idx="3109">
                  <c:v>1.72145858439286E-3</c:v>
                </c:pt>
                <c:pt idx="3110">
                  <c:v>1.7226544569324922E-3</c:v>
                </c:pt>
                <c:pt idx="3111">
                  <c:v>1.7238511602275918E-3</c:v>
                </c:pt>
                <c:pt idx="3112">
                  <c:v>1.7250486948427216E-3</c:v>
                </c:pt>
                <c:pt idx="3113">
                  <c:v>1.7262470613804901E-3</c:v>
                </c:pt>
                <c:pt idx="3114">
                  <c:v>1.7274462604062707E-3</c:v>
                </c:pt>
                <c:pt idx="3115">
                  <c:v>1.7286462924858035E-3</c:v>
                </c:pt>
                <c:pt idx="3116">
                  <c:v>1.7298471582229539E-3</c:v>
                </c:pt>
                <c:pt idx="3117">
                  <c:v>1.7310488581842743E-3</c:v>
                </c:pt>
                <c:pt idx="3118">
                  <c:v>1.7322513929492883E-3</c:v>
                </c:pt>
                <c:pt idx="3119">
                  <c:v>1.7334547630853095E-3</c:v>
                </c:pt>
                <c:pt idx="3120">
                  <c:v>1.7346589691978832E-3</c:v>
                </c:pt>
                <c:pt idx="3121">
                  <c:v>1.7358640118551377E-3</c:v>
                </c:pt>
                <c:pt idx="3122">
                  <c:v>1.7370698916255698E-3</c:v>
                </c:pt>
                <c:pt idx="3123">
                  <c:v>1.7382766091159877E-3</c:v>
                </c:pt>
                <c:pt idx="3124">
                  <c:v>1.7394841648957046E-3</c:v>
                </c:pt>
                <c:pt idx="3125">
                  <c:v>1.7406925595344026E-3</c:v>
                </c:pt>
                <c:pt idx="3126">
                  <c:v>1.7419017936401557E-3</c:v>
                </c:pt>
                <c:pt idx="3127">
                  <c:v>1.7431118677834643E-3</c:v>
                </c:pt>
                <c:pt idx="3128">
                  <c:v>1.7443227825351987E-3</c:v>
                </c:pt>
                <c:pt idx="3129">
                  <c:v>1.7455345385047009E-3</c:v>
                </c:pt>
                <c:pt idx="3130">
                  <c:v>1.7467471362636608E-3</c:v>
                </c:pt>
                <c:pt idx="3131">
                  <c:v>1.7479605763841399E-3</c:v>
                </c:pt>
                <c:pt idx="3132">
                  <c:v>1.7491748594767502E-3</c:v>
                </c:pt>
                <c:pt idx="3133">
                  <c:v>1.7503899861143748E-3</c:v>
                </c:pt>
                <c:pt idx="3134">
                  <c:v>1.7516059568830121E-3</c:v>
                </c:pt>
                <c:pt idx="3135">
                  <c:v>1.7528227723563143E-3</c:v>
                </c:pt>
                <c:pt idx="3136">
                  <c:v>1.7540404331465923E-3</c:v>
                </c:pt>
                <c:pt idx="3137">
                  <c:v>1.7552589398283226E-3</c:v>
                </c:pt>
                <c:pt idx="3138">
                  <c:v>1.7564782929763536E-3</c:v>
                </c:pt>
                <c:pt idx="3139">
                  <c:v>1.7576984932042732E-3</c:v>
                </c:pt>
                <c:pt idx="3140">
                  <c:v>1.7589195410877558E-3</c:v>
                </c:pt>
                <c:pt idx="3141">
                  <c:v>1.7601414372028488E-3</c:v>
                </c:pt>
                <c:pt idx="3142">
                  <c:v>1.7613641821644199E-3</c:v>
                </c:pt>
                <c:pt idx="3143">
                  <c:v>1.7625877765493436E-3</c:v>
                </c:pt>
                <c:pt idx="3144">
                  <c:v>1.7638122209348692E-3</c:v>
                </c:pt>
                <c:pt idx="3145">
                  <c:v>1.7650375159371464E-3</c:v>
                </c:pt>
                <c:pt idx="3146">
                  <c:v>1.7662636621342529E-3</c:v>
                </c:pt>
                <c:pt idx="3147">
                  <c:v>1.7674906601175019E-3</c:v>
                </c:pt>
                <c:pt idx="3148">
                  <c:v>1.7687185104657474E-3</c:v>
                </c:pt>
                <c:pt idx="3149">
                  <c:v>1.7699472137968539E-3</c:v>
                </c:pt>
                <c:pt idx="3150">
                  <c:v>1.7711767706905068E-3</c:v>
                </c:pt>
                <c:pt idx="3151">
                  <c:v>1.7724071817267679E-3</c:v>
                </c:pt>
                <c:pt idx="3152">
                  <c:v>1.7736384475247897E-3</c:v>
                </c:pt>
                <c:pt idx="3153">
                  <c:v>1.7748705686654669E-3</c:v>
                </c:pt>
                <c:pt idx="3154">
                  <c:v>1.776103545730071E-3</c:v>
                </c:pt>
                <c:pt idx="3155">
                  <c:v>1.7773373793390458E-3</c:v>
                </c:pt>
                <c:pt idx="3156">
                  <c:v>1.7785720700744972E-3</c:v>
                </c:pt>
                <c:pt idx="3157">
                  <c:v>1.7798076185189093E-3</c:v>
                </c:pt>
                <c:pt idx="3158">
                  <c:v>1.7810440252940196E-3</c:v>
                </c:pt>
                <c:pt idx="3159">
                  <c:v>1.7822812909831481E-3</c:v>
                </c:pt>
                <c:pt idx="3160">
                  <c:v>1.7835194161699933E-3</c:v>
                </c:pt>
                <c:pt idx="3161">
                  <c:v>1.7847584014775899E-3</c:v>
                </c:pt>
                <c:pt idx="3162">
                  <c:v>1.7859982474904741E-3</c:v>
                </c:pt>
                <c:pt idx="3163">
                  <c:v>1.7872389548065659E-3</c:v>
                </c:pt>
                <c:pt idx="3164">
                  <c:v>1.7884805240111869E-3</c:v>
                </c:pt>
                <c:pt idx="3165">
                  <c:v>1.7897229557291049E-3</c:v>
                </c:pt>
                <c:pt idx="3166">
                  <c:v>1.7909662505464826E-3</c:v>
                </c:pt>
                <c:pt idx="3167">
                  <c:v>1.7922104090498624E-3</c:v>
                </c:pt>
                <c:pt idx="3168">
                  <c:v>1.793455431865315E-3</c:v>
                </c:pt>
                <c:pt idx="3169">
                  <c:v>1.7947013195802252E-3</c:v>
                </c:pt>
                <c:pt idx="3170">
                  <c:v>1.7959480727823593E-3</c:v>
                </c:pt>
                <c:pt idx="3171">
                  <c:v>1.797195692099093E-3</c:v>
                </c:pt>
                <c:pt idx="3172">
                  <c:v>1.7984441781190368E-3</c:v>
                </c:pt>
                <c:pt idx="3173">
                  <c:v>1.7996935314311823E-3</c:v>
                </c:pt>
                <c:pt idx="3174">
                  <c:v>1.8009437526642137E-3</c:v>
                </c:pt>
                <c:pt idx="3175">
                  <c:v>1.8021948424079689E-3</c:v>
                </c:pt>
                <c:pt idx="3176">
                  <c:v>1.8034468012526679E-3</c:v>
                </c:pt>
                <c:pt idx="3177">
                  <c:v>1.8046996298283064E-3</c:v>
                </c:pt>
                <c:pt idx="3178">
                  <c:v>1.8059533287259522E-3</c:v>
                </c:pt>
                <c:pt idx="3179">
                  <c:v>1.8072078985502053E-3</c:v>
                </c:pt>
                <c:pt idx="3180">
                  <c:v>1.8084633398929276E-3</c:v>
                </c:pt>
                <c:pt idx="3181">
                  <c:v>1.8097196533858671E-3</c:v>
                </c:pt>
                <c:pt idx="3182">
                  <c:v>1.810976839621736E-3</c:v>
                </c:pt>
                <c:pt idx="3183">
                  <c:v>1.8122348991936302E-3</c:v>
                </c:pt>
                <c:pt idx="3184">
                  <c:v>1.8134938327346152E-3</c:v>
                </c:pt>
                <c:pt idx="3185">
                  <c:v>1.814753640838639E-3</c:v>
                </c:pt>
                <c:pt idx="3186">
                  <c:v>1.8160143241000349E-3</c:v>
                </c:pt>
                <c:pt idx="3187">
                  <c:v>1.8172758831531887E-3</c:v>
                </c:pt>
                <c:pt idx="3188">
                  <c:v>1.8185383185932869E-3</c:v>
                </c:pt>
                <c:pt idx="3189">
                  <c:v>1.8198016310159021E-3</c:v>
                </c:pt>
                <c:pt idx="3190">
                  <c:v>1.8210658210567432E-3</c:v>
                </c:pt>
                <c:pt idx="3191">
                  <c:v>1.822330889312238E-3</c:v>
                </c:pt>
                <c:pt idx="3192">
                  <c:v>1.8235968363924696E-3</c:v>
                </c:pt>
                <c:pt idx="3193">
                  <c:v>1.8248636628946677E-3</c:v>
                </c:pt>
                <c:pt idx="3194">
                  <c:v>1.8261313694563088E-3</c:v>
                </c:pt>
                <c:pt idx="3195">
                  <c:v>1.8273999566754803E-3</c:v>
                </c:pt>
                <c:pt idx="3196">
                  <c:v>1.8286694251506566E-3</c:v>
                </c:pt>
                <c:pt idx="3197">
                  <c:v>1.8299397755206449E-3</c:v>
                </c:pt>
                <c:pt idx="3198">
                  <c:v>1.8312110083847789E-3</c:v>
                </c:pt>
                <c:pt idx="3199">
                  <c:v>1.8324831243427817E-3</c:v>
                </c:pt>
                <c:pt idx="3200">
                  <c:v>1.8337561240347922E-3</c:v>
                </c:pt>
                <c:pt idx="3201">
                  <c:v>1.8350300080613945E-3</c:v>
                </c:pt>
                <c:pt idx="3202">
                  <c:v>1.8363047770235624E-3</c:v>
                </c:pt>
                <c:pt idx="3203">
                  <c:v>1.8375804315627696E-3</c:v>
                </c:pt>
                <c:pt idx="3204">
                  <c:v>1.8388569722808529E-3</c:v>
                </c:pt>
                <c:pt idx="3205">
                  <c:v>1.8401343997800391E-3</c:v>
                </c:pt>
                <c:pt idx="3206">
                  <c:v>1.8414127147031399E-3</c:v>
                </c:pt>
                <c:pt idx="3207">
                  <c:v>1.8426919176532475E-3</c:v>
                </c:pt>
                <c:pt idx="3208">
                  <c:v>1.8439720092472609E-3</c:v>
                </c:pt>
                <c:pt idx="3209">
                  <c:v>1.8452529900890827E-3</c:v>
                </c:pt>
                <c:pt idx="3210">
                  <c:v>1.8465348608233125E-3</c:v>
                </c:pt>
                <c:pt idx="3211">
                  <c:v>1.8478176220547197E-3</c:v>
                </c:pt>
                <c:pt idx="3212">
                  <c:v>1.8491012743884656E-3</c:v>
                </c:pt>
                <c:pt idx="3213">
                  <c:v>1.8503858184704949E-3</c:v>
                </c:pt>
                <c:pt idx="3214">
                  <c:v>1.8516712549068377E-3</c:v>
                </c:pt>
                <c:pt idx="3215">
                  <c:v>1.8529575843039179E-3</c:v>
                </c:pt>
                <c:pt idx="3216">
                  <c:v>1.8542448073090264E-3</c:v>
                </c:pt>
                <c:pt idx="3217">
                  <c:v>1.8555329245294582E-3</c:v>
                </c:pt>
                <c:pt idx="3218">
                  <c:v>1.8568219365729013E-3</c:v>
                </c:pt>
                <c:pt idx="3219">
                  <c:v>1.8581118440879969E-3</c:v>
                </c:pt>
                <c:pt idx="3220">
                  <c:v>1.8594026476833061E-3</c:v>
                </c:pt>
                <c:pt idx="3221">
                  <c:v>1.8606943479677846E-3</c:v>
                </c:pt>
                <c:pt idx="3222">
                  <c:v>1.8619869455914261E-3</c:v>
                </c:pt>
                <c:pt idx="3223">
                  <c:v>1.8632804411640609E-3</c:v>
                </c:pt>
                <c:pt idx="3224">
                  <c:v>1.8645748353094814E-3</c:v>
                </c:pt>
                <c:pt idx="3225">
                  <c:v>1.8658701286383371E-3</c:v>
                </c:pt>
                <c:pt idx="3226">
                  <c:v>1.8671663218024297E-3</c:v>
                </c:pt>
                <c:pt idx="3227">
                  <c:v>1.8684634154132859E-3</c:v>
                </c:pt>
                <c:pt idx="3228">
                  <c:v>1.8697614100828288E-3</c:v>
                </c:pt>
                <c:pt idx="3229">
                  <c:v>1.8710603064642196E-3</c:v>
                </c:pt>
                <c:pt idx="3230">
                  <c:v>1.8723601051702603E-3</c:v>
                </c:pt>
                <c:pt idx="3231">
                  <c:v>1.8736608068141499E-3</c:v>
                </c:pt>
                <c:pt idx="3232">
                  <c:v>1.874962412050412E-3</c:v>
                </c:pt>
                <c:pt idx="3233">
                  <c:v>1.8762649214931265E-3</c:v>
                </c:pt>
                <c:pt idx="3234">
                  <c:v>1.8775683357567716E-3</c:v>
                </c:pt>
                <c:pt idx="3235">
                  <c:v>1.8788726554972352E-3</c:v>
                </c:pt>
                <c:pt idx="3236">
                  <c:v>1.8801778813298785E-3</c:v>
                </c:pt>
                <c:pt idx="3237">
                  <c:v>1.8814840138841504E-3</c:v>
                </c:pt>
                <c:pt idx="3238">
                  <c:v>1.8827910537762382E-3</c:v>
                </c:pt>
                <c:pt idx="3239">
                  <c:v>1.8840990016638548E-3</c:v>
                </c:pt>
                <c:pt idx="3240">
                  <c:v>1.8854078581640725E-3</c:v>
                </c:pt>
                <c:pt idx="3241">
                  <c:v>1.8867176238943639E-3</c:v>
                </c:pt>
                <c:pt idx="3242">
                  <c:v>1.8880282995138132E-3</c:v>
                </c:pt>
                <c:pt idx="3243">
                  <c:v>1.8893398856407795E-3</c:v>
                </c:pt>
                <c:pt idx="3244">
                  <c:v>1.8906523828940236E-3</c:v>
                </c:pt>
                <c:pt idx="3245">
                  <c:v>1.8919657919340036E-3</c:v>
                </c:pt>
                <c:pt idx="3246">
                  <c:v>1.8932801133803691E-3</c:v>
                </c:pt>
                <c:pt idx="3247">
                  <c:v>1.8945953478531703E-3</c:v>
                </c:pt>
                <c:pt idx="3248">
                  <c:v>1.8959114960142437E-3</c:v>
                </c:pt>
                <c:pt idx="3249">
                  <c:v>1.89722855848453E-3</c:v>
                </c:pt>
                <c:pt idx="3250">
                  <c:v>1.8985465358853737E-3</c:v>
                </c:pt>
                <c:pt idx="3251">
                  <c:v>1.8998654288799907E-3</c:v>
                </c:pt>
                <c:pt idx="3252">
                  <c:v>1.9011852380906174E-3</c:v>
                </c:pt>
                <c:pt idx="3253">
                  <c:v>1.9025059641537359E-3</c:v>
                </c:pt>
                <c:pt idx="3254">
                  <c:v>1.9038276076924182E-3</c:v>
                </c:pt>
                <c:pt idx="3255">
                  <c:v>1.9051501693717256E-3</c:v>
                </c:pt>
                <c:pt idx="3256">
                  <c:v>1.9064736498156255E-3</c:v>
                </c:pt>
                <c:pt idx="3257">
                  <c:v>1.9077980496484889E-3</c:v>
                </c:pt>
                <c:pt idx="3258">
                  <c:v>1.9091233695367642E-3</c:v>
                </c:pt>
                <c:pt idx="3259">
                  <c:v>1.9104496101057201E-3</c:v>
                </c:pt>
                <c:pt idx="3260">
                  <c:v>1.9117767719810299E-3</c:v>
                </c:pt>
                <c:pt idx="3261">
                  <c:v>1.913104855830532E-3</c:v>
                </c:pt>
                <c:pt idx="3262">
                  <c:v>1.9144338622807985E-3</c:v>
                </c:pt>
                <c:pt idx="3263">
                  <c:v>1.915763791958808E-3</c:v>
                </c:pt>
                <c:pt idx="3264">
                  <c:v>1.9170946455337914E-3</c:v>
                </c:pt>
                <c:pt idx="3265">
                  <c:v>1.9184264236336277E-3</c:v>
                </c:pt>
                <c:pt idx="3266">
                  <c:v>1.9197591268866031E-3</c:v>
                </c:pt>
                <c:pt idx="3267">
                  <c:v>1.9210927559633443E-3</c:v>
                </c:pt>
                <c:pt idx="3268">
                  <c:v>1.9224273114930395E-3</c:v>
                </c:pt>
                <c:pt idx="3269">
                  <c:v>1.9237627941192826E-3</c:v>
                </c:pt>
                <c:pt idx="3270">
                  <c:v>1.9250992044721068E-3</c:v>
                </c:pt>
                <c:pt idx="3271">
                  <c:v>1.9264365432240047E-3</c:v>
                </c:pt>
                <c:pt idx="3272">
                  <c:v>1.9277748110059149E-3</c:v>
                </c:pt>
                <c:pt idx="3273">
                  <c:v>1.9291140084491849E-3</c:v>
                </c:pt>
                <c:pt idx="3274">
                  <c:v>1.9304541362277093E-3</c:v>
                </c:pt>
                <c:pt idx="3275">
                  <c:v>1.9317951949737425E-3</c:v>
                </c:pt>
                <c:pt idx="3276">
                  <c:v>1.933137185319949E-3</c:v>
                </c:pt>
                <c:pt idx="3277">
                  <c:v>1.9344801079416286E-3</c:v>
                </c:pt>
                <c:pt idx="3278">
                  <c:v>1.9358239634723548E-3</c:v>
                </c:pt>
                <c:pt idx="3279">
                  <c:v>1.9371687525461107E-3</c:v>
                </c:pt>
                <c:pt idx="3280">
                  <c:v>1.9385144758396053E-3</c:v>
                </c:pt>
                <c:pt idx="3281">
                  <c:v>1.9398611339877323E-3</c:v>
                </c:pt>
                <c:pt idx="3282">
                  <c:v>1.9412087276399223E-3</c:v>
                </c:pt>
                <c:pt idx="3283">
                  <c:v>1.9425572574319223E-3</c:v>
                </c:pt>
                <c:pt idx="3284">
                  <c:v>1.9439067240423231E-3</c:v>
                </c:pt>
                <c:pt idx="3285">
                  <c:v>1.9452571281077852E-3</c:v>
                </c:pt>
                <c:pt idx="3286">
                  <c:v>1.9466084702653814E-3</c:v>
                </c:pt>
                <c:pt idx="3287">
                  <c:v>1.9479607511951179E-3</c:v>
                </c:pt>
                <c:pt idx="3288">
                  <c:v>1.9493139715349829E-3</c:v>
                </c:pt>
                <c:pt idx="3289">
                  <c:v>1.9506681319233781E-3</c:v>
                </c:pt>
                <c:pt idx="3290">
                  <c:v>1.9520232330417272E-3</c:v>
                </c:pt>
                <c:pt idx="3291">
                  <c:v>1.9533792755293496E-3</c:v>
                </c:pt>
                <c:pt idx="3292">
                  <c:v>1.9547362600259776E-3</c:v>
                </c:pt>
                <c:pt idx="3293">
                  <c:v>1.9560941872144573E-3</c:v>
                </c:pt>
                <c:pt idx="3294">
                  <c:v>1.9574530577354398E-3</c:v>
                </c:pt>
                <c:pt idx="3295">
                  <c:v>1.958812872229993E-3</c:v>
                </c:pt>
                <c:pt idx="3296">
                  <c:v>1.9601736313823856E-3</c:v>
                </c:pt>
                <c:pt idx="3297">
                  <c:v>1.9615353358346066E-3</c:v>
                </c:pt>
                <c:pt idx="3298">
                  <c:v>1.9628979862433412E-3</c:v>
                </c:pt>
                <c:pt idx="3299">
                  <c:v>1.9642615832514403E-3</c:v>
                </c:pt>
                <c:pt idx="3300">
                  <c:v>1.9656261275450768E-3</c:v>
                </c:pt>
                <c:pt idx="3301">
                  <c:v>1.9669916197680242E-3</c:v>
                </c:pt>
                <c:pt idx="3302">
                  <c:v>1.9683580605644739E-3</c:v>
                </c:pt>
                <c:pt idx="3303">
                  <c:v>1.96972545062203E-3</c:v>
                </c:pt>
                <c:pt idx="3304">
                  <c:v>1.9710937905858079E-3</c:v>
                </c:pt>
                <c:pt idx="3305">
                  <c:v>1.9724630811013429E-3</c:v>
                </c:pt>
                <c:pt idx="3306">
                  <c:v>1.9738333228576728E-3</c:v>
                </c:pt>
                <c:pt idx="3307">
                  <c:v>1.9752045165012588E-3</c:v>
                </c:pt>
                <c:pt idx="3308">
                  <c:v>1.9765766626789827E-3</c:v>
                </c:pt>
                <c:pt idx="3309">
                  <c:v>1.9779497620813183E-3</c:v>
                </c:pt>
                <c:pt idx="3310">
                  <c:v>1.9793238153560763E-3</c:v>
                </c:pt>
                <c:pt idx="3311">
                  <c:v>1.9806988231514861E-3</c:v>
                </c:pt>
                <c:pt idx="3312">
                  <c:v>1.982074786159463E-3</c:v>
                </c:pt>
                <c:pt idx="3313">
                  <c:v>1.9834517050291676E-3</c:v>
                </c:pt>
                <c:pt idx="3314">
                  <c:v>1.9848295804246233E-3</c:v>
                </c:pt>
                <c:pt idx="3315">
                  <c:v>1.9862084129958634E-3</c:v>
                </c:pt>
                <c:pt idx="3316">
                  <c:v>1.9875882034367273E-3</c:v>
                </c:pt>
                <c:pt idx="3317">
                  <c:v>1.9889689523981814E-3</c:v>
                </c:pt>
                <c:pt idx="3318">
                  <c:v>1.9903506605316148E-3</c:v>
                </c:pt>
                <c:pt idx="3319">
                  <c:v>1.9917333285323136E-3</c:v>
                </c:pt>
                <c:pt idx="3320">
                  <c:v>1.9931169570526026E-3</c:v>
                </c:pt>
                <c:pt idx="3321">
                  <c:v>1.9945015467452286E-3</c:v>
                </c:pt>
                <c:pt idx="3322">
                  <c:v>1.9958870983069281E-3</c:v>
                </c:pt>
                <c:pt idx="3323">
                  <c:v>1.9972736123913858E-3</c:v>
                </c:pt>
                <c:pt idx="3324">
                  <c:v>1.9986610896527103E-3</c:v>
                </c:pt>
                <c:pt idx="3325">
                  <c:v>2.0000495307890913E-3</c:v>
                </c:pt>
                <c:pt idx="3326">
                  <c:v>2.0014389364555762E-3</c:v>
                </c:pt>
                <c:pt idx="3327">
                  <c:v>2.0028293073222109E-3</c:v>
                </c:pt>
                <c:pt idx="3328">
                  <c:v>2.004220644044923E-3</c:v>
                </c:pt>
                <c:pt idx="3329">
                  <c:v>2.0056129473238443E-3</c:v>
                </c:pt>
                <c:pt idx="3330">
                  <c:v>2.0070062178158448E-3</c:v>
                </c:pt>
                <c:pt idx="3331">
                  <c:v>2.0084004561782202E-3</c:v>
                </c:pt>
                <c:pt idx="3332">
                  <c:v>2.0097956631125627E-3</c:v>
                </c:pt>
                <c:pt idx="3333">
                  <c:v>2.0111918392771121E-3</c:v>
                </c:pt>
                <c:pt idx="3334">
                  <c:v>2.0125889853305351E-3</c:v>
                </c:pt>
                <c:pt idx="3335">
                  <c:v>2.0139871019758866E-3</c:v>
                </c:pt>
                <c:pt idx="3336">
                  <c:v>2.0153861898727795E-3</c:v>
                </c:pt>
                <c:pt idx="3337">
                  <c:v>2.016786249681254E-3</c:v>
                </c:pt>
                <c:pt idx="3338">
                  <c:v>2.0181872821058316E-3</c:v>
                </c:pt>
                <c:pt idx="3339">
                  <c:v>2.0195892878075005E-3</c:v>
                </c:pt>
                <c:pt idx="3340">
                  <c:v>2.0209922674476774E-3</c:v>
                </c:pt>
                <c:pt idx="3341">
                  <c:v>2.0223962217323526E-3</c:v>
                </c:pt>
                <c:pt idx="3342">
                  <c:v>2.0238011513238935E-3</c:v>
                </c:pt>
                <c:pt idx="3343">
                  <c:v>2.0252070568998314E-3</c:v>
                </c:pt>
                <c:pt idx="3344">
                  <c:v>2.0266139391234236E-3</c:v>
                </c:pt>
                <c:pt idx="3345">
                  <c:v>2.0280217987026232E-3</c:v>
                </c:pt>
                <c:pt idx="3346">
                  <c:v>2.0294306363016408E-3</c:v>
                </c:pt>
                <c:pt idx="3347">
                  <c:v>2.0308404525851156E-3</c:v>
                </c:pt>
                <c:pt idx="3348">
                  <c:v>2.0322512482624784E-3</c:v>
                </c:pt>
                <c:pt idx="3349">
                  <c:v>2.033663023999324E-3</c:v>
                </c:pt>
                <c:pt idx="3350">
                  <c:v>2.0350757804616783E-3</c:v>
                </c:pt>
                <c:pt idx="3351">
                  <c:v>2.0364895183604516E-3</c:v>
                </c:pt>
                <c:pt idx="3352">
                  <c:v>2.0379042383626266E-3</c:v>
                </c:pt>
                <c:pt idx="3353">
                  <c:v>2.0393199411356177E-3</c:v>
                </c:pt>
                <c:pt idx="3354">
                  <c:v>2.0407366273918186E-3</c:v>
                </c:pt>
                <c:pt idx="3355">
                  <c:v>2.0421542977996027E-3</c:v>
                </c:pt>
                <c:pt idx="3356">
                  <c:v>2.0435729530277769E-3</c:v>
                </c:pt>
                <c:pt idx="3357">
                  <c:v>2.0449925937902195E-3</c:v>
                </c:pt>
                <c:pt idx="3358">
                  <c:v>2.0464132207566985E-3</c:v>
                </c:pt>
                <c:pt idx="3359">
                  <c:v>2.0478348346123151E-3</c:v>
                </c:pt>
                <c:pt idx="3360">
                  <c:v>2.049257436027737E-3</c:v>
                </c:pt>
                <c:pt idx="3361">
                  <c:v>2.0506810257188285E-3</c:v>
                </c:pt>
                <c:pt idx="3362">
                  <c:v>2.0521056043572203E-3</c:v>
                </c:pt>
                <c:pt idx="3363">
                  <c:v>2.0535311726149778E-3</c:v>
                </c:pt>
                <c:pt idx="3364">
                  <c:v>2.0549577312094589E-3</c:v>
                </c:pt>
                <c:pt idx="3365">
                  <c:v>2.0563852808136948E-3</c:v>
                </c:pt>
                <c:pt idx="3366">
                  <c:v>2.0578138221011527E-3</c:v>
                </c:pt>
                <c:pt idx="3367">
                  <c:v>2.0592433557906865E-3</c:v>
                </c:pt>
                <c:pt idx="3368">
                  <c:v>2.0606738825567302E-3</c:v>
                </c:pt>
                <c:pt idx="3369">
                  <c:v>2.0621054030741568E-3</c:v>
                </c:pt>
                <c:pt idx="3370">
                  <c:v>2.0635379180633183E-3</c:v>
                </c:pt>
                <c:pt idx="3371">
                  <c:v>2.0649714282000562E-3</c:v>
                </c:pt>
                <c:pt idx="3372">
                  <c:v>2.0664059341756855E-3</c:v>
                </c:pt>
                <c:pt idx="3373">
                  <c:v>2.0678414366669551E-3</c:v>
                </c:pt>
                <c:pt idx="3374">
                  <c:v>2.0692779363962214E-3</c:v>
                </c:pt>
                <c:pt idx="3375">
                  <c:v>2.0707154340412061E-3</c:v>
                </c:pt>
                <c:pt idx="3376">
                  <c:v>2.0721539302800693E-3</c:v>
                </c:pt>
                <c:pt idx="3377">
                  <c:v>2.073593425836674E-3</c:v>
                </c:pt>
                <c:pt idx="3378">
                  <c:v>2.0750339213901551E-3</c:v>
                </c:pt>
                <c:pt idx="3379">
                  <c:v>2.0764754176200878E-3</c:v>
                </c:pt>
                <c:pt idx="3380">
                  <c:v>2.0779179152518442E-3</c:v>
                </c:pt>
                <c:pt idx="3381">
                  <c:v>2.0793614149659753E-3</c:v>
                </c:pt>
                <c:pt idx="3382">
                  <c:v>2.0808059174434734E-3</c:v>
                </c:pt>
                <c:pt idx="3383">
                  <c:v>2.0822514234112234E-3</c:v>
                </c:pt>
                <c:pt idx="3384">
                  <c:v>2.0836979335511962E-3</c:v>
                </c:pt>
                <c:pt idx="3385">
                  <c:v>2.0851454485458043E-3</c:v>
                </c:pt>
                <c:pt idx="3386">
                  <c:v>2.0865939691234485E-3</c:v>
                </c:pt>
                <c:pt idx="3387">
                  <c:v>2.0880434959675209E-3</c:v>
                </c:pt>
                <c:pt idx="3388">
                  <c:v>2.0894940297770614E-3</c:v>
                </c:pt>
                <c:pt idx="3389">
                  <c:v>2.0909455712363797E-3</c:v>
                </c:pt>
                <c:pt idx="3390">
                  <c:v>2.0923981210759037E-3</c:v>
                </c:pt>
                <c:pt idx="3391">
                  <c:v>2.0938516799809269E-3</c:v>
                </c:pt>
                <c:pt idx="3392">
                  <c:v>2.0953062486371871E-3</c:v>
                </c:pt>
                <c:pt idx="3393">
                  <c:v>2.0967618277766345E-3</c:v>
                </c:pt>
                <c:pt idx="3394">
                  <c:v>2.0982184180859923E-3</c:v>
                </c:pt>
                <c:pt idx="3395">
                  <c:v>2.0996760202524277E-3</c:v>
                </c:pt>
                <c:pt idx="3396">
                  <c:v>2.1011346350094189E-3</c:v>
                </c:pt>
                <c:pt idx="3397">
                  <c:v>2.1025942630451197E-3</c:v>
                </c:pt>
                <c:pt idx="3398">
                  <c:v>2.1040549050481317E-3</c:v>
                </c:pt>
                <c:pt idx="3399">
                  <c:v>2.1055165617534619E-3</c:v>
                </c:pt>
                <c:pt idx="3400">
                  <c:v>2.1069792338506994E-3</c:v>
                </c:pt>
                <c:pt idx="3401">
                  <c:v>2.108442922029882E-3</c:v>
                </c:pt>
                <c:pt idx="3402">
                  <c:v>2.1099076270275495E-3</c:v>
                </c:pt>
                <c:pt idx="3403">
                  <c:v>2.1113733495347294E-3</c:v>
                </c:pt>
                <c:pt idx="3404">
                  <c:v>2.1128400902582713E-3</c:v>
                </c:pt>
                <c:pt idx="3405">
                  <c:v>2.114307849890132E-3</c:v>
                </c:pt>
                <c:pt idx="3406">
                  <c:v>2.115776629168899E-3</c:v>
                </c:pt>
                <c:pt idx="3407">
                  <c:v>2.1172464287875239E-3</c:v>
                </c:pt>
                <c:pt idx="3408">
                  <c:v>2.1187172494394053E-3</c:v>
                </c:pt>
                <c:pt idx="3409">
                  <c:v>2.1201890918646723E-3</c:v>
                </c:pt>
                <c:pt idx="3410">
                  <c:v>2.1216619567577207E-3</c:v>
                </c:pt>
                <c:pt idx="3411">
                  <c:v>2.1231358448133958E-3</c:v>
                </c:pt>
                <c:pt idx="3412">
                  <c:v>2.12461075677337E-3</c:v>
                </c:pt>
                <c:pt idx="3413">
                  <c:v>2.1260866933334867E-3</c:v>
                </c:pt>
                <c:pt idx="3414">
                  <c:v>2.1275636551900414E-3</c:v>
                </c:pt>
                <c:pt idx="3415">
                  <c:v>2.1290416430862521E-3</c:v>
                </c:pt>
                <c:pt idx="3416">
                  <c:v>2.1305206577194149E-3</c:v>
                </c:pt>
                <c:pt idx="3417">
                  <c:v>2.132000699802788E-3</c:v>
                </c:pt>
                <c:pt idx="3418">
                  <c:v>2.1334817700346042E-3</c:v>
                </c:pt>
                <c:pt idx="3419">
                  <c:v>2.1349638691601489E-3</c:v>
                </c:pt>
                <c:pt idx="3420">
                  <c:v>2.1364469978786571E-3</c:v>
                </c:pt>
                <c:pt idx="3421">
                  <c:v>2.1379311568898167E-3</c:v>
                </c:pt>
                <c:pt idx="3422">
                  <c:v>2.139416346940468E-3</c:v>
                </c:pt>
                <c:pt idx="3423">
                  <c:v>2.1409025687313039E-3</c:v>
                </c:pt>
                <c:pt idx="3424">
                  <c:v>2.1423898229634719E-3</c:v>
                </c:pt>
                <c:pt idx="3425">
                  <c:v>2.1438781103853694E-3</c:v>
                </c:pt>
                <c:pt idx="3426">
                  <c:v>2.1453674316991508E-3</c:v>
                </c:pt>
                <c:pt idx="3427">
                  <c:v>2.1468577876074257E-3</c:v>
                </c:pt>
                <c:pt idx="3428">
                  <c:v>2.1483491788601527E-3</c:v>
                </c:pt>
                <c:pt idx="3429">
                  <c:v>2.14984160616095E-3</c:v>
                </c:pt>
                <c:pt idx="3430">
                  <c:v>2.1513350702138932E-3</c:v>
                </c:pt>
                <c:pt idx="3431">
                  <c:v>2.152829571770504E-3</c:v>
                </c:pt>
                <c:pt idx="3432">
                  <c:v>2.154325111535869E-3</c:v>
                </c:pt>
                <c:pt idx="3433">
                  <c:v>2.1558216902312168E-3</c:v>
                </c:pt>
                <c:pt idx="3434">
                  <c:v>2.1573193085625804E-3</c:v>
                </c:pt>
                <c:pt idx="3435">
                  <c:v>2.1588179672835731E-3</c:v>
                </c:pt>
                <c:pt idx="3436">
                  <c:v>2.1603176671012424E-3</c:v>
                </c:pt>
                <c:pt idx="3437">
                  <c:v>2.1618184087230934E-3</c:v>
                </c:pt>
                <c:pt idx="3438">
                  <c:v>2.1633201929043117E-3</c:v>
                </c:pt>
                <c:pt idx="3439">
                  <c:v>2.1648230203534184E-3</c:v>
                </c:pt>
                <c:pt idx="3440">
                  <c:v>2.1663268917793948E-3</c:v>
                </c:pt>
                <c:pt idx="3441">
                  <c:v>2.1678318079390011E-3</c:v>
                </c:pt>
                <c:pt idx="3442">
                  <c:v>2.1693377695422363E-3</c:v>
                </c:pt>
                <c:pt idx="3443">
                  <c:v>2.1708447772995606E-3</c:v>
                </c:pt>
                <c:pt idx="3444">
                  <c:v>2.1723528319693114E-3</c:v>
                </c:pt>
                <c:pt idx="3445">
                  <c:v>2.1738619342629691E-3</c:v>
                </c:pt>
                <c:pt idx="3446">
                  <c:v>2.1753720848924755E-3</c:v>
                </c:pt>
                <c:pt idx="3447">
                  <c:v>2.1768832846177496E-3</c:v>
                </c:pt>
                <c:pt idx="3448">
                  <c:v>2.1783955341517554E-3</c:v>
                </c:pt>
                <c:pt idx="3449">
                  <c:v>2.1799088342237803E-3</c:v>
                </c:pt>
                <c:pt idx="3450">
                  <c:v>2.181423185547746E-3</c:v>
                </c:pt>
                <c:pt idx="3451">
                  <c:v>2.1829385888856852E-3</c:v>
                </c:pt>
                <c:pt idx="3452">
                  <c:v>2.1844550449525461E-3</c:v>
                </c:pt>
                <c:pt idx="3453">
                  <c:v>2.1859725544637384E-3</c:v>
                </c:pt>
                <c:pt idx="3454">
                  <c:v>2.1874911181828851E-3</c:v>
                </c:pt>
                <c:pt idx="3455">
                  <c:v>2.1890107368264244E-3</c:v>
                </c:pt>
                <c:pt idx="3456">
                  <c:v>2.1905314111112591E-3</c:v>
                </c:pt>
                <c:pt idx="3457">
                  <c:v>2.1920531418026037E-3</c:v>
                </c:pt>
                <c:pt idx="3458">
                  <c:v>2.1935759296183911E-3</c:v>
                </c:pt>
                <c:pt idx="3459">
                  <c:v>2.1950997752770191E-3</c:v>
                </c:pt>
                <c:pt idx="3460">
                  <c:v>2.1966246795452984E-3</c:v>
                </c:pt>
                <c:pt idx="3461">
                  <c:v>2.1981506431426583E-3</c:v>
                </c:pt>
                <c:pt idx="3462">
                  <c:v>2.1996776668050002E-3</c:v>
                </c:pt>
                <c:pt idx="3463">
                  <c:v>2.2012057512527192E-3</c:v>
                </c:pt>
                <c:pt idx="3464">
                  <c:v>2.2027348972547605E-3</c:v>
                </c:pt>
                <c:pt idx="3465">
                  <c:v>2.204265105532554E-3</c:v>
                </c:pt>
                <c:pt idx="3466">
                  <c:v>2.2057963768079983E-3</c:v>
                </c:pt>
                <c:pt idx="3467">
                  <c:v>2.2073287118516407E-3</c:v>
                </c:pt>
                <c:pt idx="3468">
                  <c:v>2.2088621113864173E-3</c:v>
                </c:pt>
                <c:pt idx="3469">
                  <c:v>2.2103965761357315E-3</c:v>
                </c:pt>
                <c:pt idx="3470">
                  <c:v>2.2119321068717382E-3</c:v>
                </c:pt>
                <c:pt idx="3471">
                  <c:v>2.2134687043188802E-3</c:v>
                </c:pt>
                <c:pt idx="3472">
                  <c:v>2.2150063692020702E-3</c:v>
                </c:pt>
                <c:pt idx="3473">
                  <c:v>2.2165451022950729E-3</c:v>
                </c:pt>
                <c:pt idx="3474">
                  <c:v>2.2180849043238427E-3</c:v>
                </c:pt>
                <c:pt idx="3475">
                  <c:v>2.2196257760148034E-3</c:v>
                </c:pt>
                <c:pt idx="3476">
                  <c:v>2.2211677181433339E-3</c:v>
                </c:pt>
                <c:pt idx="3477">
                  <c:v>2.2227107314369021E-3</c:v>
                </c:pt>
                <c:pt idx="3478">
                  <c:v>2.2242548166396306E-3</c:v>
                </c:pt>
                <c:pt idx="3479">
                  <c:v>2.2257999744799647E-3</c:v>
                </c:pt>
                <c:pt idx="3480">
                  <c:v>2.2273462057354402E-3</c:v>
                </c:pt>
                <c:pt idx="3481">
                  <c:v>2.228893511135548E-3</c:v>
                </c:pt>
                <c:pt idx="3482">
                  <c:v>2.2304418914102521E-3</c:v>
                </c:pt>
                <c:pt idx="3483">
                  <c:v>2.2319913473387103E-3</c:v>
                </c:pt>
                <c:pt idx="3484">
                  <c:v>2.233541879651935E-3</c:v>
                </c:pt>
                <c:pt idx="3485">
                  <c:v>2.2350934890814126E-3</c:v>
                </c:pt>
                <c:pt idx="3486">
                  <c:v>2.2366461764079253E-3</c:v>
                </c:pt>
                <c:pt idx="3487">
                  <c:v>2.2381999423640099E-3</c:v>
                </c:pt>
                <c:pt idx="3488">
                  <c:v>2.2397547876826791E-3</c:v>
                </c:pt>
                <c:pt idx="3489">
                  <c:v>2.241310713146343E-3</c:v>
                </c:pt>
                <c:pt idx="3490">
                  <c:v>2.2428677194890664E-3</c:v>
                </c:pt>
                <c:pt idx="3491">
                  <c:v>2.24442580744539E-3</c:v>
                </c:pt>
                <c:pt idx="3492">
                  <c:v>2.2459849777993562E-3</c:v>
                </c:pt>
                <c:pt idx="3493">
                  <c:v>2.2475452312865603E-3</c:v>
                </c:pt>
                <c:pt idx="3494">
                  <c:v>2.2491065686594397E-3</c:v>
                </c:pt>
                <c:pt idx="3495">
                  <c:v>2.2506689906545787E-3</c:v>
                </c:pt>
                <c:pt idx="3496">
                  <c:v>2.2522324980582E-3</c:v>
                </c:pt>
                <c:pt idx="3497">
                  <c:v>2.2537970916079453E-3</c:v>
                </c:pt>
                <c:pt idx="3498">
                  <c:v>2.2553627720419351E-3</c:v>
                </c:pt>
                <c:pt idx="3499">
                  <c:v>2.2569295401480322E-3</c:v>
                </c:pt>
                <c:pt idx="3500">
                  <c:v>2.2584973966654166E-3</c:v>
                </c:pt>
                <c:pt idx="3501">
                  <c:v>2.260066342333748E-3</c:v>
                </c:pt>
                <c:pt idx="3502">
                  <c:v>2.2616363779425323E-3</c:v>
                </c:pt>
                <c:pt idx="3503">
                  <c:v>2.263207504232491E-3</c:v>
                </c:pt>
                <c:pt idx="3504">
                  <c:v>2.2647797219448262E-3</c:v>
                </c:pt>
                <c:pt idx="3505">
                  <c:v>2.2663530318706906E-3</c:v>
                </c:pt>
                <c:pt idx="3506">
                  <c:v>2.2679274347523503E-3</c:v>
                </c:pt>
                <c:pt idx="3507">
                  <c:v>2.2695029313490665E-3</c:v>
                </c:pt>
                <c:pt idx="3508">
                  <c:v>2.2710795224041031E-3</c:v>
                </c:pt>
                <c:pt idx="3509">
                  <c:v>2.2726572087108125E-3</c:v>
                </c:pt>
                <c:pt idx="3510">
                  <c:v>2.2742359910135263E-3</c:v>
                </c:pt>
                <c:pt idx="3511">
                  <c:v>2.2758158700570586E-3</c:v>
                </c:pt>
                <c:pt idx="3512">
                  <c:v>2.2773968466364169E-3</c:v>
                </c:pt>
                <c:pt idx="3513">
                  <c:v>2.2789789214974847E-3</c:v>
                </c:pt>
                <c:pt idx="3514">
                  <c:v>2.2805620953866295E-3</c:v>
                </c:pt>
                <c:pt idx="3515">
                  <c:v>2.2821463691005167E-3</c:v>
                </c:pt>
                <c:pt idx="3516">
                  <c:v>2.2837317433865851E-3</c:v>
                </c:pt>
                <c:pt idx="3517">
                  <c:v>2.2853182189927594E-3</c:v>
                </c:pt>
                <c:pt idx="3518">
                  <c:v>2.2869057967173658E-3</c:v>
                </c:pt>
                <c:pt idx="3519">
                  <c:v>2.2884944773094024E-3</c:v>
                </c:pt>
                <c:pt idx="3520">
                  <c:v>2.2900842615183529E-3</c:v>
                </c:pt>
                <c:pt idx="3521">
                  <c:v>2.2916751501442095E-3</c:v>
                </c:pt>
                <c:pt idx="3522">
                  <c:v>2.2932671439375319E-3</c:v>
                </c:pt>
                <c:pt idx="3523">
                  <c:v>2.294860243666064E-3</c:v>
                </c:pt>
                <c:pt idx="3524">
                  <c:v>2.2964544500813744E-3</c:v>
                </c:pt>
                <c:pt idx="3525">
                  <c:v>2.2980497639856802E-3</c:v>
                </c:pt>
                <c:pt idx="3526">
                  <c:v>2.2996461861316294E-3</c:v>
                </c:pt>
                <c:pt idx="3527">
                  <c:v>2.3012437172723571E-3</c:v>
                </c:pt>
                <c:pt idx="3528">
                  <c:v>2.3028423582117544E-3</c:v>
                </c:pt>
                <c:pt idx="3529">
                  <c:v>2.3044421097040383E-3</c:v>
                </c:pt>
                <c:pt idx="3530">
                  <c:v>2.306042972503915E-3</c:v>
                </c:pt>
                <c:pt idx="3531">
                  <c:v>2.3076449474169519E-3</c:v>
                </c:pt>
                <c:pt idx="3532">
                  <c:v>2.3092480351989391E-3</c:v>
                </c:pt>
                <c:pt idx="3533">
                  <c:v>2.3108522366061565E-3</c:v>
                </c:pt>
                <c:pt idx="3534">
                  <c:v>2.3124575524458516E-3</c:v>
                </c:pt>
                <c:pt idx="3535">
                  <c:v>2.3140639834753909E-3</c:v>
                </c:pt>
                <c:pt idx="3536">
                  <c:v>2.3156715304526315E-3</c:v>
                </c:pt>
                <c:pt idx="3537">
                  <c:v>2.3172801941865038E-3</c:v>
                </c:pt>
                <c:pt idx="3538">
                  <c:v>2.3188899754359544E-3</c:v>
                </c:pt>
                <c:pt idx="3539">
                  <c:v>2.3205008749773051E-3</c:v>
                </c:pt>
                <c:pt idx="3540">
                  <c:v>2.3221128935705208E-3</c:v>
                </c:pt>
                <c:pt idx="3541">
                  <c:v>2.3237260320267831E-3</c:v>
                </c:pt>
                <c:pt idx="3542">
                  <c:v>2.3253402911071488E-3</c:v>
                </c:pt>
                <c:pt idx="3543">
                  <c:v>2.3269556715731681E-3</c:v>
                </c:pt>
                <c:pt idx="3544">
                  <c:v>2.3285721742377138E-3</c:v>
                </c:pt>
                <c:pt idx="3545">
                  <c:v>2.3301897998634297E-3</c:v>
                </c:pt>
                <c:pt idx="3546">
                  <c:v>2.3318085492134545E-3</c:v>
                </c:pt>
                <c:pt idx="3547">
                  <c:v>2.3334284231023563E-3</c:v>
                </c:pt>
                <c:pt idx="3548">
                  <c:v>2.3350494222943701E-3</c:v>
                </c:pt>
                <c:pt idx="3549">
                  <c:v>2.3366715475542253E-3</c:v>
                </c:pt>
                <c:pt idx="3550">
                  <c:v>2.3382947996981886E-3</c:v>
                </c:pt>
                <c:pt idx="3551">
                  <c:v>2.3399191794920889E-3</c:v>
                </c:pt>
                <c:pt idx="3552">
                  <c:v>2.3415446877192879E-3</c:v>
                </c:pt>
                <c:pt idx="3553">
                  <c:v>2.3431713251466438E-3</c:v>
                </c:pt>
                <c:pt idx="3554">
                  <c:v>2.3447990925926929E-3</c:v>
                </c:pt>
                <c:pt idx="3555">
                  <c:v>2.3464279908253943E-3</c:v>
                </c:pt>
                <c:pt idx="3556">
                  <c:v>2.3480580206132048E-3</c:v>
                </c:pt>
                <c:pt idx="3557">
                  <c:v>2.3496891827763681E-3</c:v>
                </c:pt>
                <c:pt idx="3558">
                  <c:v>2.3513214780844448E-3</c:v>
                </c:pt>
                <c:pt idx="3559">
                  <c:v>2.3529549073074947E-3</c:v>
                </c:pt>
                <c:pt idx="3560">
                  <c:v>2.3545894712674719E-3</c:v>
                </c:pt>
                <c:pt idx="3561">
                  <c:v>2.356225170735542E-3</c:v>
                </c:pt>
                <c:pt idx="3562">
                  <c:v>2.3578620064833699E-3</c:v>
                </c:pt>
                <c:pt idx="3563">
                  <c:v>2.3594999793346253E-3</c:v>
                </c:pt>
                <c:pt idx="3564">
                  <c:v>2.3611390900620806E-3</c:v>
                </c:pt>
                <c:pt idx="3565">
                  <c:v>2.3627793394390118E-3</c:v>
                </c:pt>
                <c:pt idx="3566">
                  <c:v>2.3644207282908047E-3</c:v>
                </c:pt>
                <c:pt idx="3567">
                  <c:v>2.3660632573918442E-3</c:v>
                </c:pt>
                <c:pt idx="3568">
                  <c:v>2.3677069275342463E-3</c:v>
                </c:pt>
                <c:pt idx="3569">
                  <c:v>2.3693517394934352E-3</c:v>
                </c:pt>
                <c:pt idx="3570">
                  <c:v>2.3709976940970946E-3</c:v>
                </c:pt>
                <c:pt idx="3571">
                  <c:v>2.3726447921217629E-3</c:v>
                </c:pt>
                <c:pt idx="3572">
                  <c:v>2.3742930343444834E-3</c:v>
                </c:pt>
                <c:pt idx="3573">
                  <c:v>2.3759424215946648E-3</c:v>
                </c:pt>
                <c:pt idx="3574">
                  <c:v>2.3775929546504654E-3</c:v>
                </c:pt>
                <c:pt idx="3575">
                  <c:v>2.3792446342905489E-3</c:v>
                </c:pt>
                <c:pt idx="3576">
                  <c:v>2.3808974613460537E-3</c:v>
                </c:pt>
                <c:pt idx="3577">
                  <c:v>2.382551436596761E-3</c:v>
                </c:pt>
                <c:pt idx="3578">
                  <c:v>2.3842065608229586E-3</c:v>
                </c:pt>
                <c:pt idx="3579">
                  <c:v>2.3858628348575181E-3</c:v>
                </c:pt>
                <c:pt idx="3580">
                  <c:v>2.3875202594818468E-3</c:v>
                </c:pt>
                <c:pt idx="3581">
                  <c:v>2.3891788354778601E-3</c:v>
                </c:pt>
                <c:pt idx="3582">
                  <c:v>2.3908385636801661E-3</c:v>
                </c:pt>
                <c:pt idx="3583">
                  <c:v>2.3924994448718023E-3</c:v>
                </c:pt>
                <c:pt idx="3584">
                  <c:v>2.3941614798537337E-3</c:v>
                </c:pt>
                <c:pt idx="3585">
                  <c:v>2.3958246694100504E-3</c:v>
                </c:pt>
                <c:pt idx="3586">
                  <c:v>2.3974890143776822E-3</c:v>
                </c:pt>
                <c:pt idx="3587">
                  <c:v>2.399154515541845E-3</c:v>
                </c:pt>
                <c:pt idx="3588">
                  <c:v>2.4008211736882635E-3</c:v>
                </c:pt>
                <c:pt idx="3589">
                  <c:v>2.402488989655613E-3</c:v>
                </c:pt>
                <c:pt idx="3590">
                  <c:v>2.404157964230747E-3</c:v>
                </c:pt>
                <c:pt idx="3591">
                  <c:v>2.405828098201029E-3</c:v>
                </c:pt>
                <c:pt idx="3592">
                  <c:v>2.407499392406883E-3</c:v>
                </c:pt>
                <c:pt idx="3593">
                  <c:v>2.4091718476368044E-3</c:v>
                </c:pt>
                <c:pt idx="3594">
                  <c:v>2.4108454646797977E-3</c:v>
                </c:pt>
                <c:pt idx="3595">
                  <c:v>2.4125202443780408E-3</c:v>
                </c:pt>
                <c:pt idx="3596">
                  <c:v>2.4141961875216722E-3</c:v>
                </c:pt>
                <c:pt idx="3597">
                  <c:v>2.4158732949189207E-3</c:v>
                </c:pt>
                <c:pt idx="3598">
                  <c:v>2.4175515673609863E-3</c:v>
                </c:pt>
                <c:pt idx="3599">
                  <c:v>2.4192310056923888E-3</c:v>
                </c:pt>
                <c:pt idx="3600">
                  <c:v>2.4209116107054653E-3</c:v>
                </c:pt>
                <c:pt idx="3601">
                  <c:v>2.422593383193066E-3</c:v>
                </c:pt>
                <c:pt idx="3602">
                  <c:v>2.4242763240014719E-3</c:v>
                </c:pt>
                <c:pt idx="3603">
                  <c:v>2.4259604339246718E-3</c:v>
                </c:pt>
                <c:pt idx="3604">
                  <c:v>2.4276457137571697E-3</c:v>
                </c:pt>
                <c:pt idx="3605">
                  <c:v>2.4293321643470119E-3</c:v>
                </c:pt>
                <c:pt idx="3606">
                  <c:v>2.4310197864898428E-3</c:v>
                </c:pt>
                <c:pt idx="3607">
                  <c:v>2.4327085809818234E-3</c:v>
                </c:pt>
                <c:pt idx="3608">
                  <c:v>2.4343985486727686E-3</c:v>
                </c:pt>
                <c:pt idx="3609">
                  <c:v>2.4360896903599821E-3</c:v>
                </c:pt>
                <c:pt idx="3610">
                  <c:v>2.4377820068412848E-3</c:v>
                </c:pt>
                <c:pt idx="3611">
                  <c:v>2.4394754989682647E-3</c:v>
                </c:pt>
                <c:pt idx="3612">
                  <c:v>2.4411701675398881E-3</c:v>
                </c:pt>
                <c:pt idx="3613">
                  <c:v>2.4428660133734141E-3</c:v>
                </c:pt>
                <c:pt idx="3614">
                  <c:v>2.4445630372688831E-3</c:v>
                </c:pt>
                <c:pt idx="3615">
                  <c:v>2.4462612400802512E-3</c:v>
                </c:pt>
                <c:pt idx="3616">
                  <c:v>2.4479606226087075E-3</c:v>
                </c:pt>
                <c:pt idx="3617">
                  <c:v>2.4496611856559612E-3</c:v>
                </c:pt>
                <c:pt idx="3618">
                  <c:v>2.4513629300777491E-3</c:v>
                </c:pt>
                <c:pt idx="3619">
                  <c:v>2.4530658566769307E-3</c:v>
                </c:pt>
                <c:pt idx="3620">
                  <c:v>2.4547699662568873E-3</c:v>
                </c:pt>
                <c:pt idx="3621">
                  <c:v>2.4564752596751404E-3</c:v>
                </c:pt>
                <c:pt idx="3622">
                  <c:v>2.4581817377362244E-3</c:v>
                </c:pt>
                <c:pt idx="3623">
                  <c:v>2.4598894012451962E-3</c:v>
                </c:pt>
                <c:pt idx="3624">
                  <c:v>2.4615982510613646E-3</c:v>
                </c:pt>
                <c:pt idx="3625">
                  <c:v>2.4633082879909427E-3</c:v>
                </c:pt>
                <c:pt idx="3626">
                  <c:v>2.4650195128406655E-3</c:v>
                </c:pt>
                <c:pt idx="3627">
                  <c:v>2.4667319264716349E-3</c:v>
                </c:pt>
                <c:pt idx="3628">
                  <c:v>2.4684455296917446E-3</c:v>
                </c:pt>
                <c:pt idx="3629">
                  <c:v>2.4701603233273856E-3</c:v>
                </c:pt>
                <c:pt idx="3630">
                  <c:v>2.4718763081875367E-3</c:v>
                </c:pt>
                <c:pt idx="3631">
                  <c:v>2.4735934851356951E-3</c:v>
                </c:pt>
                <c:pt idx="3632">
                  <c:v>2.4753118549820019E-3</c:v>
                </c:pt>
                <c:pt idx="3633">
                  <c:v>2.477031418537124E-3</c:v>
                </c:pt>
                <c:pt idx="3634">
                  <c:v>2.4787521766663585E-3</c:v>
                </c:pt>
                <c:pt idx="3635">
                  <c:v>2.4804741301815364E-3</c:v>
                </c:pt>
                <c:pt idx="3636">
                  <c:v>2.4821972798950154E-3</c:v>
                </c:pt>
                <c:pt idx="3637">
                  <c:v>2.4839216266738968E-3</c:v>
                </c:pt>
                <c:pt idx="3638">
                  <c:v>2.4856471713317055E-3</c:v>
                </c:pt>
                <c:pt idx="3639">
                  <c:v>2.4873739146824923E-3</c:v>
                </c:pt>
                <c:pt idx="3640">
                  <c:v>2.4891018575951677E-3</c:v>
                </c:pt>
                <c:pt idx="3641">
                  <c:v>2.4908310008849529E-3</c:v>
                </c:pt>
                <c:pt idx="3642">
                  <c:v>2.4925613453857316E-3</c:v>
                </c:pt>
                <c:pt idx="3643">
                  <c:v>2.4942928919138201E-3</c:v>
                </c:pt>
                <c:pt idx="3644">
                  <c:v>2.4960256413405464E-3</c:v>
                </c:pt>
                <c:pt idx="3645">
                  <c:v>2.4977595944833983E-3</c:v>
                </c:pt>
                <c:pt idx="3646">
                  <c:v>2.4994947521603935E-3</c:v>
                </c:pt>
                <c:pt idx="3647">
                  <c:v>2.5012311152446771E-3</c:v>
                </c:pt>
                <c:pt idx="3648">
                  <c:v>2.5029686845554427E-3</c:v>
                </c:pt>
                <c:pt idx="3649">
                  <c:v>2.5047074609124138E-3</c:v>
                </c:pt>
                <c:pt idx="3650">
                  <c:v>2.506447445190556E-3</c:v>
                </c:pt>
                <c:pt idx="3651">
                  <c:v>2.5081886382107717E-3</c:v>
                </c:pt>
                <c:pt idx="3652">
                  <c:v>2.5099310407944932E-3</c:v>
                </c:pt>
                <c:pt idx="3653">
                  <c:v>2.5116746538185121E-3</c:v>
                </c:pt>
                <c:pt idx="3654">
                  <c:v>2.5134194781054418E-3</c:v>
                </c:pt>
                <c:pt idx="3655">
                  <c:v>2.5151655144784284E-3</c:v>
                </c:pt>
                <c:pt idx="3656">
                  <c:v>2.5169127638160912E-3</c:v>
                </c:pt>
                <c:pt idx="3657">
                  <c:v>2.5186612269427595E-3</c:v>
                </c:pt>
                <c:pt idx="3658">
                  <c:v>2.5204109047016346E-3</c:v>
                </c:pt>
                <c:pt idx="3659">
                  <c:v>2.5221617979181536E-3</c:v>
                </c:pt>
                <c:pt idx="3660">
                  <c:v>2.523913907473379E-3</c:v>
                </c:pt>
                <c:pt idx="3661">
                  <c:v>2.525667234193933E-3</c:v>
                </c:pt>
                <c:pt idx="3662">
                  <c:v>2.5274217789069734E-3</c:v>
                </c:pt>
                <c:pt idx="3663">
                  <c:v>2.5291775424954011E-3</c:v>
                </c:pt>
                <c:pt idx="3664">
                  <c:v>2.5309345257875618E-3</c:v>
                </c:pt>
                <c:pt idx="3665">
                  <c:v>2.532692729612338E-3</c:v>
                </c:pt>
                <c:pt idx="3666">
                  <c:v>2.5344521548544725E-3</c:v>
                </c:pt>
                <c:pt idx="3667">
                  <c:v>2.5362128023440379E-3</c:v>
                </c:pt>
                <c:pt idx="3668">
                  <c:v>2.5379746729116458E-3</c:v>
                </c:pt>
                <c:pt idx="3669">
                  <c:v>2.5397377674438839E-3</c:v>
                </c:pt>
                <c:pt idx="3670">
                  <c:v>2.5415020867725559E-3</c:v>
                </c:pt>
                <c:pt idx="3671">
                  <c:v>2.5432676317300061E-3</c:v>
                </c:pt>
                <c:pt idx="3672">
                  <c:v>2.5450344032046704E-3</c:v>
                </c:pt>
                <c:pt idx="3673">
                  <c:v>2.546802402030088E-3</c:v>
                </c:pt>
                <c:pt idx="3674">
                  <c:v>2.5485716290588822E-3</c:v>
                </c:pt>
                <c:pt idx="3675">
                  <c:v>2.5503420851257113E-3</c:v>
                </c:pt>
                <c:pt idx="3676">
                  <c:v>2.552113771121483E-3</c:v>
                </c:pt>
                <c:pt idx="3677">
                  <c:v>2.5538866878820556E-3</c:v>
                </c:pt>
                <c:pt idx="3678">
                  <c:v>2.5556608362438281E-3</c:v>
                </c:pt>
                <c:pt idx="3679">
                  <c:v>2.5574362170995664E-3</c:v>
                </c:pt>
                <c:pt idx="3680">
                  <c:v>2.5592128312868713E-3</c:v>
                </c:pt>
                <c:pt idx="3681">
                  <c:v>2.5609906796438867E-3</c:v>
                </c:pt>
                <c:pt idx="3682">
                  <c:v>2.5627697630652407E-3</c:v>
                </c:pt>
                <c:pt idx="3683">
                  <c:v>2.5645500823902796E-3</c:v>
                </c:pt>
                <c:pt idx="3684">
                  <c:v>2.5663316384588967E-3</c:v>
                </c:pt>
                <c:pt idx="3685">
                  <c:v>2.5681144321675845E-3</c:v>
                </c:pt>
                <c:pt idx="3686">
                  <c:v>2.5698984643574415E-3</c:v>
                </c:pt>
                <c:pt idx="3687">
                  <c:v>2.5716837358888225E-3</c:v>
                </c:pt>
                <c:pt idx="3688">
                  <c:v>2.573470247603956E-3</c:v>
                </c:pt>
                <c:pt idx="3689">
                  <c:v>2.5752580004018283E-3</c:v>
                </c:pt>
                <c:pt idx="3690">
                  <c:v>2.5770469951258779E-3</c:v>
                </c:pt>
                <c:pt idx="3691">
                  <c:v>2.5788372326200895E-3</c:v>
                </c:pt>
                <c:pt idx="3692">
                  <c:v>2.580628713785324E-3</c:v>
                </c:pt>
                <c:pt idx="3693">
                  <c:v>2.582421439466779E-3</c:v>
                </c:pt>
                <c:pt idx="3694">
                  <c:v>2.5842154105101991E-3</c:v>
                </c:pt>
                <c:pt idx="3695">
                  <c:v>2.5860106278183248E-3</c:v>
                </c:pt>
                <c:pt idx="3696">
                  <c:v>2.5878070922381153E-3</c:v>
                </c:pt>
                <c:pt idx="3697">
                  <c:v>2.5896048046170797E-3</c:v>
                </c:pt>
                <c:pt idx="3698">
                  <c:v>2.5914037658598408E-3</c:v>
                </c:pt>
                <c:pt idx="3699">
                  <c:v>2.5932039768151245E-3</c:v>
                </c:pt>
                <c:pt idx="3700">
                  <c:v>2.595005438332207E-3</c:v>
                </c:pt>
                <c:pt idx="3701">
                  <c:v>2.5968081513175981E-3</c:v>
                </c:pt>
                <c:pt idx="3702">
                  <c:v>2.5986121166217935E-3</c:v>
                </c:pt>
                <c:pt idx="3703">
                  <c:v>2.6004173351147609E-3</c:v>
                </c:pt>
                <c:pt idx="3704">
                  <c:v>2.6022238076481388E-3</c:v>
                </c:pt>
                <c:pt idx="3705">
                  <c:v>2.6040315351309588E-3</c:v>
                </c:pt>
                <c:pt idx="3706">
                  <c:v>2.6058405184160825E-3</c:v>
                </c:pt>
                <c:pt idx="3707">
                  <c:v>2.6076507583569246E-3</c:v>
                </c:pt>
                <c:pt idx="3708">
                  <c:v>2.6094622558644116E-3</c:v>
                </c:pt>
                <c:pt idx="3709">
                  <c:v>2.6112750117931846E-3</c:v>
                </c:pt>
                <c:pt idx="3710">
                  <c:v>2.6130890269984372E-3</c:v>
                </c:pt>
                <c:pt idx="3711">
                  <c:v>2.6149043023929969E-3</c:v>
                </c:pt>
                <c:pt idx="3712">
                  <c:v>2.6167208388332857E-3</c:v>
                </c:pt>
                <c:pt idx="3713">
                  <c:v>2.6185386371762823E-3</c:v>
                </c:pt>
                <c:pt idx="3714">
                  <c:v>2.6203576983367164E-3</c:v>
                </c:pt>
                <c:pt idx="3715">
                  <c:v>2.6221780231727972E-3</c:v>
                </c:pt>
                <c:pt idx="3716">
                  <c:v>2.6239996125432897E-3</c:v>
                </c:pt>
                <c:pt idx="3717">
                  <c:v>2.625822467364832E-3</c:v>
                </c:pt>
                <c:pt idx="3718">
                  <c:v>2.6276465884974226E-3</c:v>
                </c:pt>
                <c:pt idx="3719">
                  <c:v>2.6294719768207501E-3</c:v>
                </c:pt>
                <c:pt idx="3720">
                  <c:v>2.6312986331959677E-3</c:v>
                </c:pt>
                <c:pt idx="3721">
                  <c:v>2.633126558542264E-3</c:v>
                </c:pt>
                <c:pt idx="3722">
                  <c:v>2.6349557537220293E-3</c:v>
                </c:pt>
                <c:pt idx="3723">
                  <c:v>2.6367862195982132E-3</c:v>
                </c:pt>
                <c:pt idx="3724">
                  <c:v>2.6386179570919216E-3</c:v>
                </c:pt>
                <c:pt idx="3725">
                  <c:v>2.6404509670673428E-3</c:v>
                </c:pt>
                <c:pt idx="3726">
                  <c:v>2.6422852503892266E-3</c:v>
                </c:pt>
                <c:pt idx="3727">
                  <c:v>2.6441208079805993E-3</c:v>
                </c:pt>
                <c:pt idx="3728">
                  <c:v>2.6459576407074519E-3</c:v>
                </c:pt>
                <c:pt idx="3729">
                  <c:v>2.6477957494363373E-3</c:v>
                </c:pt>
                <c:pt idx="3730">
                  <c:v>2.649635135092207E-3</c:v>
                </c:pt>
                <c:pt idx="3731">
                  <c:v>2.6514757985428581E-3</c:v>
                </c:pt>
                <c:pt idx="3732">
                  <c:v>2.653317740675956E-3</c:v>
                </c:pt>
                <c:pt idx="3733">
                  <c:v>2.6551609623604649E-3</c:v>
                </c:pt>
                <c:pt idx="3734">
                  <c:v>2.6570054645239081E-3</c:v>
                </c:pt>
                <c:pt idx="3735">
                  <c:v>2.658851248036497E-3</c:v>
                </c:pt>
                <c:pt idx="3736">
                  <c:v>2.6606983137690073E-3</c:v>
                </c:pt>
                <c:pt idx="3737">
                  <c:v>2.6625466626508968E-3</c:v>
                </c:pt>
                <c:pt idx="3738">
                  <c:v>2.6643962955541925E-3</c:v>
                </c:pt>
                <c:pt idx="3739">
                  <c:v>2.6662472133514854E-3</c:v>
                </c:pt>
                <c:pt idx="3740">
                  <c:v>2.6680994169741724E-3</c:v>
                </c:pt>
                <c:pt idx="3741">
                  <c:v>2.6699529072960978E-3</c:v>
                </c:pt>
                <c:pt idx="3742">
                  <c:v>2.6718076851916738E-3</c:v>
                </c:pt>
                <c:pt idx="3743">
                  <c:v>2.6736637515942393E-3</c:v>
                </c:pt>
                <c:pt idx="3744">
                  <c:v>2.6755211073794609E-3</c:v>
                </c:pt>
                <c:pt idx="3745">
                  <c:v>2.6773797534235741E-3</c:v>
                </c:pt>
                <c:pt idx="3746">
                  <c:v>2.679239690661864E-3</c:v>
                </c:pt>
                <c:pt idx="3747">
                  <c:v>2.6811009199718245E-3</c:v>
                </c:pt>
                <c:pt idx="3748">
                  <c:v>2.6829634422510392E-3</c:v>
                </c:pt>
                <c:pt idx="3749">
                  <c:v>2.6848272583781803E-3</c:v>
                </c:pt>
                <c:pt idx="3750">
                  <c:v>2.6866923692911351E-3</c:v>
                </c:pt>
                <c:pt idx="3751">
                  <c:v>2.6885587758698373E-3</c:v>
                </c:pt>
                <c:pt idx="3752">
                  <c:v>2.6904264789947927E-3</c:v>
                </c:pt>
                <c:pt idx="3753">
                  <c:v>2.6922954796058437E-3</c:v>
                </c:pt>
                <c:pt idx="3754">
                  <c:v>2.6941657785847597E-3</c:v>
                </c:pt>
                <c:pt idx="3755">
                  <c:v>2.6960373768138823E-3</c:v>
                </c:pt>
                <c:pt idx="3756">
                  <c:v>2.6979102752350144E-3</c:v>
                </c:pt>
                <c:pt idx="3757">
                  <c:v>2.6997844747317645E-3</c:v>
                </c:pt>
                <c:pt idx="3758">
                  <c:v>2.7016599761883137E-3</c:v>
                </c:pt>
                <c:pt idx="3759">
                  <c:v>2.7035367805484296E-3</c:v>
                </c:pt>
                <c:pt idx="3760">
                  <c:v>2.7054148886975628E-3</c:v>
                </c:pt>
                <c:pt idx="3761">
                  <c:v>2.7072943015217388E-3</c:v>
                </c:pt>
                <c:pt idx="3762">
                  <c:v>2.7091750199666931E-3</c:v>
                </c:pt>
                <c:pt idx="3763">
                  <c:v>2.7110570449197231E-3</c:v>
                </c:pt>
                <c:pt idx="3764">
                  <c:v>2.7129403772884423E-3</c:v>
                </c:pt>
                <c:pt idx="3765">
                  <c:v>2.7148250179613392E-3</c:v>
                </c:pt>
                <c:pt idx="3766">
                  <c:v>2.7167109678867809E-3</c:v>
                </c:pt>
                <c:pt idx="3767">
                  <c:v>2.7185982279545329E-3</c:v>
                </c:pt>
                <c:pt idx="3768">
                  <c:v>2.7204867990549379E-3</c:v>
                </c:pt>
                <c:pt idx="3769">
                  <c:v>2.72237668213834E-3</c:v>
                </c:pt>
                <c:pt idx="3770">
                  <c:v>2.7242678780963611E-3</c:v>
                </c:pt>
                <c:pt idx="3771">
                  <c:v>2.7261603878212005E-3</c:v>
                </c:pt>
                <c:pt idx="3772">
                  <c:v>2.7280542122651839E-3</c:v>
                </c:pt>
                <c:pt idx="3773">
                  <c:v>2.7299493523217926E-3</c:v>
                </c:pt>
                <c:pt idx="3774">
                  <c:v>2.7318458088850871E-3</c:v>
                </c:pt>
                <c:pt idx="3775">
                  <c:v>2.733743582909379E-3</c:v>
                </c:pt>
                <c:pt idx="3776">
                  <c:v>2.7356426752900126E-3</c:v>
                </c:pt>
                <c:pt idx="3777">
                  <c:v>2.7375430869428317E-3</c:v>
                </c:pt>
                <c:pt idx="3778">
                  <c:v>2.7394448187643828E-3</c:v>
                </c:pt>
                <c:pt idx="3779">
                  <c:v>2.7413478717116329E-3</c:v>
                </c:pt>
                <c:pt idx="3780">
                  <c:v>2.743252246682417E-3</c:v>
                </c:pt>
                <c:pt idx="3781">
                  <c:v>2.7451579445751518E-3</c:v>
                </c:pt>
                <c:pt idx="3782">
                  <c:v>2.7470649663488E-3</c:v>
                </c:pt>
                <c:pt idx="3783">
                  <c:v>2.7489733129030685E-3</c:v>
                </c:pt>
                <c:pt idx="3784">
                  <c:v>2.7508829851382484E-3</c:v>
                </c:pt>
                <c:pt idx="3785">
                  <c:v>2.7527939840153014E-3</c:v>
                </c:pt>
                <c:pt idx="3786">
                  <c:v>2.754706310435812E-3</c:v>
                </c:pt>
                <c:pt idx="3787">
                  <c:v>2.7566199653019474E-3</c:v>
                </c:pt>
                <c:pt idx="3788">
                  <c:v>2.7585349495766747E-3</c:v>
                </c:pt>
                <c:pt idx="3789">
                  <c:v>2.7604512641634573E-3</c:v>
                </c:pt>
                <c:pt idx="3790">
                  <c:v>2.7623689099663456E-3</c:v>
                </c:pt>
                <c:pt idx="3791">
                  <c:v>2.7642878879503134E-3</c:v>
                </c:pt>
                <c:pt idx="3792">
                  <c:v>2.7662081990207092E-3</c:v>
                </c:pt>
                <c:pt idx="3793">
                  <c:v>2.7681298441036093E-3</c:v>
                </c:pt>
                <c:pt idx="3794">
                  <c:v>2.7700528241055775E-3</c:v>
                </c:pt>
                <c:pt idx="3795">
                  <c:v>2.7719771399942728E-3</c:v>
                </c:pt>
                <c:pt idx="3796">
                  <c:v>2.773902792677562E-3</c:v>
                </c:pt>
                <c:pt idx="3797">
                  <c:v>2.7758297830639002E-3</c:v>
                </c:pt>
                <c:pt idx="3798">
                  <c:v>2.7777581121229641E-3</c:v>
                </c:pt>
                <c:pt idx="3799">
                  <c:v>2.7796877807645128E-3</c:v>
                </c:pt>
                <c:pt idx="3800">
                  <c:v>2.7816187898988972E-3</c:v>
                </c:pt>
                <c:pt idx="3801">
                  <c:v>2.7835511404978161E-3</c:v>
                </c:pt>
                <c:pt idx="3802">
                  <c:v>2.7854848334729256E-3</c:v>
                </c:pt>
                <c:pt idx="3803">
                  <c:v>2.7874198697364753E-3</c:v>
                </c:pt>
                <c:pt idx="3804">
                  <c:v>2.7893562502621905E-3</c:v>
                </c:pt>
                <c:pt idx="3805">
                  <c:v>2.7912939759636287E-3</c:v>
                </c:pt>
                <c:pt idx="3806">
                  <c:v>2.7932330477549419E-3</c:v>
                </c:pt>
                <c:pt idx="3807">
                  <c:v>2.7951734666118852E-3</c:v>
                </c:pt>
                <c:pt idx="3808">
                  <c:v>2.7971152334499232E-3</c:v>
                </c:pt>
                <c:pt idx="3809">
                  <c:v>2.7990583492054784E-3</c:v>
                </c:pt>
                <c:pt idx="3810">
                  <c:v>2.8010028147952446E-3</c:v>
                </c:pt>
                <c:pt idx="3811">
                  <c:v>2.8029486311976926E-3</c:v>
                </c:pt>
                <c:pt idx="3812">
                  <c:v>2.804895799330832E-3</c:v>
                </c:pt>
                <c:pt idx="3813">
                  <c:v>2.8068443201132681E-3</c:v>
                </c:pt>
                <c:pt idx="3814">
                  <c:v>2.8087941945255128E-3</c:v>
                </c:pt>
                <c:pt idx="3815">
                  <c:v>2.8107454234874898E-3</c:v>
                </c:pt>
                <c:pt idx="3816">
                  <c:v>2.8126980079197206E-3</c:v>
                </c:pt>
                <c:pt idx="3817">
                  <c:v>2.8146519488047614E-3</c:v>
                </c:pt>
                <c:pt idx="3818">
                  <c:v>2.8166072470644549E-3</c:v>
                </c:pt>
                <c:pt idx="3819">
                  <c:v>2.8185639036212421E-3</c:v>
                </c:pt>
                <c:pt idx="3820">
                  <c:v>2.8205219194597283E-3</c:v>
                </c:pt>
                <c:pt idx="3821">
                  <c:v>2.8224812955036788E-3</c:v>
                </c:pt>
                <c:pt idx="3822">
                  <c:v>2.8244420326980092E-3</c:v>
                </c:pt>
                <c:pt idx="3823">
                  <c:v>2.8264041319677261E-3</c:v>
                </c:pt>
                <c:pt idx="3824">
                  <c:v>2.8283675943001733E-3</c:v>
                </c:pt>
                <c:pt idx="3825">
                  <c:v>2.830332420621686E-3</c:v>
                </c:pt>
                <c:pt idx="3826">
                  <c:v>2.8322986118592E-3</c:v>
                </c:pt>
                <c:pt idx="3827">
                  <c:v>2.8342661690021189E-3</c:v>
                </c:pt>
                <c:pt idx="3828">
                  <c:v>2.8362350929787093E-3</c:v>
                </c:pt>
                <c:pt idx="3829">
                  <c:v>2.8382053847178399E-3</c:v>
                </c:pt>
                <c:pt idx="3830">
                  <c:v>2.8401770452109775E-3</c:v>
                </c:pt>
                <c:pt idx="3831">
                  <c:v>2.8421500753883257E-3</c:v>
                </c:pt>
                <c:pt idx="3832">
                  <c:v>2.8441244761806895E-3</c:v>
                </c:pt>
                <c:pt idx="3833">
                  <c:v>2.8461002485816035E-3</c:v>
                </c:pt>
                <c:pt idx="3834">
                  <c:v>2.8480773935232111E-3</c:v>
                </c:pt>
                <c:pt idx="3835">
                  <c:v>2.8500559119382591E-3</c:v>
                </c:pt>
                <c:pt idx="3836">
                  <c:v>2.8520358048223539E-3</c:v>
                </c:pt>
                <c:pt idx="3837">
                  <c:v>2.8540170731095825E-3</c:v>
                </c:pt>
                <c:pt idx="3838">
                  <c:v>2.8559997177554177E-3</c:v>
                </c:pt>
                <c:pt idx="3839">
                  <c:v>2.8579837396952011E-3</c:v>
                </c:pt>
                <c:pt idx="3840">
                  <c:v>2.8599691399273084E-3</c:v>
                </c:pt>
                <c:pt idx="3841">
                  <c:v>2.861955919388425E-3</c:v>
                </c:pt>
                <c:pt idx="3842">
                  <c:v>2.8639440790158436E-3</c:v>
                </c:pt>
                <c:pt idx="3843">
                  <c:v>2.8659336198100212E-3</c:v>
                </c:pt>
                <c:pt idx="3844">
                  <c:v>2.8679245427095973E-3</c:v>
                </c:pt>
                <c:pt idx="3845">
                  <c:v>2.8699168486538188E-3</c:v>
                </c:pt>
                <c:pt idx="3846">
                  <c:v>2.8719105386452301E-3</c:v>
                </c:pt>
                <c:pt idx="3847">
                  <c:v>2.8739056136244273E-3</c:v>
                </c:pt>
                <c:pt idx="3848">
                  <c:v>2.8759020745326162E-3</c:v>
                </c:pt>
                <c:pt idx="3849">
                  <c:v>2.8778999223744322E-3</c:v>
                </c:pt>
                <c:pt idx="3850">
                  <c:v>2.8798991580924328E-3</c:v>
                </c:pt>
                <c:pt idx="3851">
                  <c:v>2.8818997826297872E-3</c:v>
                </c:pt>
                <c:pt idx="3852">
                  <c:v>2.8839017969932257E-3</c:v>
                </c:pt>
                <c:pt idx="3853">
                  <c:v>2.8859052021272718E-3</c:v>
                </c:pt>
                <c:pt idx="3854">
                  <c:v>2.8879099989980736E-3</c:v>
                </c:pt>
                <c:pt idx="3855">
                  <c:v>2.8899161885514238E-3</c:v>
                </c:pt>
                <c:pt idx="3856">
                  <c:v>2.8919237717968528E-3</c:v>
                </c:pt>
                <c:pt idx="3857">
                  <c:v>2.8939327496815118E-3</c:v>
                </c:pt>
                <c:pt idx="3858">
                  <c:v>2.8959431231531654E-3</c:v>
                </c:pt>
                <c:pt idx="3859">
                  <c:v>2.89795489322345E-3</c:v>
                </c:pt>
                <c:pt idx="3860">
                  <c:v>2.8999680608414909E-3</c:v>
                </c:pt>
                <c:pt idx="3861">
                  <c:v>2.9019826269570306E-3</c:v>
                </c:pt>
                <c:pt idx="3862">
                  <c:v>2.9039985925838141E-3</c:v>
                </c:pt>
                <c:pt idx="3863">
                  <c:v>2.9060159586729475E-3</c:v>
                </c:pt>
                <c:pt idx="3864">
                  <c:v>2.9080347261761529E-3</c:v>
                </c:pt>
                <c:pt idx="3865">
                  <c:v>2.9100548961092897E-3</c:v>
                </c:pt>
                <c:pt idx="3866">
                  <c:v>2.9120764694254473E-3</c:v>
                </c:pt>
                <c:pt idx="3867">
                  <c:v>2.9140994470995361E-3</c:v>
                </c:pt>
                <c:pt idx="3868">
                  <c:v>2.916123830085925E-3</c:v>
                </c:pt>
                <c:pt idx="3869">
                  <c:v>2.9181496194033004E-3</c:v>
                </c:pt>
                <c:pt idx="3870">
                  <c:v>2.9201768160074019E-3</c:v>
                </c:pt>
                <c:pt idx="3871">
                  <c:v>2.9222054208545897E-3</c:v>
                </c:pt>
                <c:pt idx="3872">
                  <c:v>2.9242354349656736E-3</c:v>
                </c:pt>
                <c:pt idx="3873">
                  <c:v>2.9262668592983875E-3</c:v>
                </c:pt>
                <c:pt idx="3874">
                  <c:v>2.9282996948110859E-3</c:v>
                </c:pt>
                <c:pt idx="3875">
                  <c:v>2.9303339425267071E-3</c:v>
                </c:pt>
                <c:pt idx="3876">
                  <c:v>2.9323696034049824E-3</c:v>
                </c:pt>
                <c:pt idx="3877">
                  <c:v>2.9344066784062648E-3</c:v>
                </c:pt>
                <c:pt idx="3878">
                  <c:v>2.9364451685556271E-3</c:v>
                </c:pt>
                <c:pt idx="3879">
                  <c:v>2.9384850748148004E-3</c:v>
                </c:pt>
                <c:pt idx="3880">
                  <c:v>2.9405263981461421E-3</c:v>
                </c:pt>
                <c:pt idx="3881">
                  <c:v>2.9425691395768613E-3</c:v>
                </c:pt>
                <c:pt idx="3882">
                  <c:v>2.9446133000706962E-3</c:v>
                </c:pt>
                <c:pt idx="3883">
                  <c:v>2.9466588806134502E-3</c:v>
                </c:pt>
                <c:pt idx="3884">
                  <c:v>2.9487058821701553E-3</c:v>
                </c:pt>
                <c:pt idx="3885">
                  <c:v>2.950754305770879E-3</c:v>
                </c:pt>
                <c:pt idx="3886">
                  <c:v>2.9528041523820409E-3</c:v>
                </c:pt>
                <c:pt idx="3887">
                  <c:v>2.9548554229706855E-3</c:v>
                </c:pt>
                <c:pt idx="3888">
                  <c:v>2.956908118569029E-3</c:v>
                </c:pt>
                <c:pt idx="3889">
                  <c:v>2.9589622401455058E-3</c:v>
                </c:pt>
                <c:pt idx="3890">
                  <c:v>2.9610177886691775E-3</c:v>
                </c:pt>
                <c:pt idx="3891">
                  <c:v>2.963074765174413E-3</c:v>
                </c:pt>
                <c:pt idx="3892">
                  <c:v>2.9651331706316659E-3</c:v>
                </c:pt>
                <c:pt idx="3893">
                  <c:v>2.9671930060120198E-3</c:v>
                </c:pt>
                <c:pt idx="3894">
                  <c:v>2.9692542723519996E-3</c:v>
                </c:pt>
                <c:pt idx="3895">
                  <c:v>2.9713169706240836E-3</c:v>
                </c:pt>
                <c:pt idx="3896">
                  <c:v>2.97338110180138E-3</c:v>
                </c:pt>
                <c:pt idx="3897">
                  <c:v>2.9754466669225763E-3</c:v>
                </c:pt>
                <c:pt idx="3898">
                  <c:v>2.977513666962178E-3</c:v>
                </c:pt>
                <c:pt idx="3899">
                  <c:v>2.9795821029170028E-3</c:v>
                </c:pt>
                <c:pt idx="3900">
                  <c:v>2.9816519757628651E-3</c:v>
                </c:pt>
                <c:pt idx="3901">
                  <c:v>2.9837232865413425E-3</c:v>
                </c:pt>
                <c:pt idx="3902">
                  <c:v>2.9857960362296506E-3</c:v>
                </c:pt>
                <c:pt idx="3903">
                  <c:v>2.9878702258056404E-3</c:v>
                </c:pt>
                <c:pt idx="3904">
                  <c:v>2.9899458563130603E-3</c:v>
                </c:pt>
                <c:pt idx="3905">
                  <c:v>2.9920229287311649E-3</c:v>
                </c:pt>
                <c:pt idx="3906">
                  <c:v>2.9941014440398443E-3</c:v>
                </c:pt>
                <c:pt idx="3907">
                  <c:v>2.9961814032850227E-3</c:v>
                </c:pt>
                <c:pt idx="3908">
                  <c:v>2.9982628074479985E-3</c:v>
                </c:pt>
                <c:pt idx="3909">
                  <c:v>3.0003456575107036E-3</c:v>
                </c:pt>
                <c:pt idx="3910">
                  <c:v>3.0024299545212455E-3</c:v>
                </c:pt>
                <c:pt idx="3911">
                  <c:v>3.0045156994629677E-3</c:v>
                </c:pt>
                <c:pt idx="3912">
                  <c:v>3.0066028933417263E-3</c:v>
                </c:pt>
                <c:pt idx="3913">
                  <c:v>3.0086915371421866E-3</c:v>
                </c:pt>
                <c:pt idx="3914">
                  <c:v>3.0107816319153709E-3</c:v>
                </c:pt>
                <c:pt idx="3915">
                  <c:v>3.012873178647357E-3</c:v>
                </c:pt>
                <c:pt idx="3916">
                  <c:v>3.0149661783248636E-3</c:v>
                </c:pt>
                <c:pt idx="3917">
                  <c:v>3.0170606320011049E-3</c:v>
                </c:pt>
                <c:pt idx="3918">
                  <c:v>3.0191565406642155E-3</c:v>
                </c:pt>
                <c:pt idx="3919">
                  <c:v>3.0212539053029721E-3</c:v>
                </c:pt>
                <c:pt idx="3920">
                  <c:v>3.0233527269727845E-3</c:v>
                </c:pt>
                <c:pt idx="3921">
                  <c:v>3.0254530066638487E-3</c:v>
                </c:pt>
                <c:pt idx="3922">
                  <c:v>3.0275547453670034E-3</c:v>
                </c:pt>
                <c:pt idx="3923">
                  <c:v>3.0296579441398594E-3</c:v>
                </c:pt>
                <c:pt idx="3924">
                  <c:v>3.0317626039746779E-3</c:v>
                </c:pt>
                <c:pt idx="3925">
                  <c:v>3.0338687258643637E-3</c:v>
                </c:pt>
                <c:pt idx="3926">
                  <c:v>3.0359763108687337E-3</c:v>
                </c:pt>
                <c:pt idx="3927">
                  <c:v>3.0380853599821182E-3</c:v>
                </c:pt>
                <c:pt idx="3928">
                  <c:v>3.0401958742216125E-3</c:v>
                </c:pt>
                <c:pt idx="3929">
                  <c:v>3.0423078545828834E-3</c:v>
                </c:pt>
                <c:pt idx="3930">
                  <c:v>3.044421302128696E-3</c:v>
                </c:pt>
                <c:pt idx="3931">
                  <c:v>3.0465362178561462E-3</c:v>
                </c:pt>
                <c:pt idx="3932">
                  <c:v>3.0486526027629773E-3</c:v>
                </c:pt>
                <c:pt idx="3933">
                  <c:v>3.0507704579141709E-3</c:v>
                </c:pt>
                <c:pt idx="3934">
                  <c:v>3.0528897843089021E-3</c:v>
                </c:pt>
                <c:pt idx="3935">
                  <c:v>3.0550105829469953E-3</c:v>
                </c:pt>
                <c:pt idx="3936">
                  <c:v>3.0571328548956523E-3</c:v>
                </c:pt>
                <c:pt idx="3937">
                  <c:v>3.0592566011561333E-3</c:v>
                </c:pt>
                <c:pt idx="3938">
                  <c:v>3.0613818227303467E-3</c:v>
                </c:pt>
                <c:pt idx="3939">
                  <c:v>3.0635085206877207E-3</c:v>
                </c:pt>
                <c:pt idx="3940">
                  <c:v>3.0656366960316031E-3</c:v>
                </c:pt>
                <c:pt idx="3941">
                  <c:v>3.0677663497659922E-3</c:v>
                </c:pt>
                <c:pt idx="3942">
                  <c:v>3.0698974829625465E-3</c:v>
                </c:pt>
                <c:pt idx="3943">
                  <c:v>3.0720300966267061E-3</c:v>
                </c:pt>
                <c:pt idx="3944">
                  <c:v>3.0741641917869304E-3</c:v>
                </c:pt>
                <c:pt idx="3945">
                  <c:v>3.0762997694500104E-3</c:v>
                </c:pt>
                <c:pt idx="3946">
                  <c:v>3.0784368306905861E-3</c:v>
                </c:pt>
                <c:pt idx="3947">
                  <c:v>3.0805753765168939E-3</c:v>
                </c:pt>
                <c:pt idx="3948">
                  <c:v>3.0827154079378248E-3</c:v>
                </c:pt>
                <c:pt idx="3949">
                  <c:v>3.0848569260302594E-3</c:v>
                </c:pt>
                <c:pt idx="3950">
                  <c:v>3.0869999318045372E-3</c:v>
                </c:pt>
                <c:pt idx="3951">
                  <c:v>3.0891444262716528E-3</c:v>
                </c:pt>
                <c:pt idx="3952">
                  <c:v>3.0912904105107326E-3</c:v>
                </c:pt>
                <c:pt idx="3953">
                  <c:v>3.0934378855342237E-3</c:v>
                </c:pt>
                <c:pt idx="3954">
                  <c:v>3.0955868523552294E-3</c:v>
                </c:pt>
                <c:pt idx="3955">
                  <c:v>3.0977373120551258E-3</c:v>
                </c:pt>
                <c:pt idx="3956">
                  <c:v>3.0998892656484722E-3</c:v>
                </c:pt>
                <c:pt idx="3957">
                  <c:v>3.1020427141730538E-3</c:v>
                </c:pt>
                <c:pt idx="3958">
                  <c:v>3.1041976586447927E-3</c:v>
                </c:pt>
                <c:pt idx="3959">
                  <c:v>3.1063541001480734E-3</c:v>
                </c:pt>
                <c:pt idx="3960">
                  <c:v>3.1085120397002768E-3</c:v>
                </c:pt>
                <c:pt idx="3961">
                  <c:v>3.110671478319442E-3</c:v>
                </c:pt>
                <c:pt idx="3962">
                  <c:v>3.1128324170922161E-3</c:v>
                </c:pt>
                <c:pt idx="3963">
                  <c:v>3.1149948570381009E-3</c:v>
                </c:pt>
                <c:pt idx="3964">
                  <c:v>3.1171587991772596E-3</c:v>
                </c:pt>
                <c:pt idx="3965">
                  <c:v>3.119324244598605E-3</c:v>
                </c:pt>
                <c:pt idx="3966">
                  <c:v>3.1214911943237647E-3</c:v>
                </c:pt>
                <c:pt idx="3967">
                  <c:v>3.1236596493750303E-3</c:v>
                </c:pt>
                <c:pt idx="3968">
                  <c:v>3.1258296108435846E-3</c:v>
                </c:pt>
                <c:pt idx="3969">
                  <c:v>3.1280010797531867E-3</c:v>
                </c:pt>
                <c:pt idx="3970">
                  <c:v>3.1301740571282595E-3</c:v>
                </c:pt>
                <c:pt idx="3971">
                  <c:v>3.1323485440622623E-3</c:v>
                </c:pt>
                <c:pt idx="3972">
                  <c:v>3.1345245415810882E-3</c:v>
                </c:pt>
                <c:pt idx="3973">
                  <c:v>3.1367020507341199E-3</c:v>
                </c:pt>
                <c:pt idx="3974">
                  <c:v>3.1388810725486286E-3</c:v>
                </c:pt>
                <c:pt idx="3975">
                  <c:v>3.1410616081211161E-3</c:v>
                </c:pt>
                <c:pt idx="3976">
                  <c:v>3.1432436584803288E-3</c:v>
                </c:pt>
                <c:pt idx="3977">
                  <c:v>3.1454272246556826E-3</c:v>
                </c:pt>
                <c:pt idx="3978">
                  <c:v>3.1476123077459643E-3</c:v>
                </c:pt>
                <c:pt idx="3979">
                  <c:v>3.1497989087820675E-3</c:v>
                </c:pt>
                <c:pt idx="3980">
                  <c:v>3.1519870287955529E-3</c:v>
                </c:pt>
                <c:pt idx="3981">
                  <c:v>3.1541766688875004E-3</c:v>
                </c:pt>
                <c:pt idx="3982">
                  <c:v>3.1563678300909523E-3</c:v>
                </c:pt>
                <c:pt idx="3983">
                  <c:v>3.1585605134396219E-3</c:v>
                </c:pt>
                <c:pt idx="3984">
                  <c:v>3.1607547200368843E-3</c:v>
                </c:pt>
                <c:pt idx="3985">
                  <c:v>3.162950450917937E-3</c:v>
                </c:pt>
                <c:pt idx="3986">
                  <c:v>3.1651477071186489E-3</c:v>
                </c:pt>
                <c:pt idx="3987">
                  <c:v>3.1673464897446963E-3</c:v>
                </c:pt>
                <c:pt idx="3988">
                  <c:v>3.1695467998334352E-3</c:v>
                </c:pt>
                <c:pt idx="3989">
                  <c:v>3.1717486384459726E-3</c:v>
                </c:pt>
                <c:pt idx="3990">
                  <c:v>3.1739520066210577E-3</c:v>
                </c:pt>
                <c:pt idx="3991">
                  <c:v>3.1761569054674435E-3</c:v>
                </c:pt>
                <c:pt idx="3992">
                  <c:v>3.1783633360253716E-3</c:v>
                </c:pt>
                <c:pt idx="3993">
                  <c:v>3.1805712993357577E-3</c:v>
                </c:pt>
                <c:pt idx="3994">
                  <c:v>3.1827807965096669E-3</c:v>
                </c:pt>
                <c:pt idx="3995">
                  <c:v>3.1849918285895107E-3</c:v>
                </c:pt>
                <c:pt idx="3996">
                  <c:v>3.1872043966183752E-3</c:v>
                </c:pt>
                <c:pt idx="3997">
                  <c:v>3.1894185017096433E-3</c:v>
                </c:pt>
                <c:pt idx="3998">
                  <c:v>3.1916341449078991E-3</c:v>
                </c:pt>
                <c:pt idx="3999">
                  <c:v>3.1938513272584059E-3</c:v>
                </c:pt>
                <c:pt idx="4000">
                  <c:v>3.1960700498768666E-3</c:v>
                </c:pt>
                <c:pt idx="4001">
                  <c:v>3.1982903138100456E-3</c:v>
                </c:pt>
                <c:pt idx="4002">
                  <c:v>3.2005121201286717E-3</c:v>
                </c:pt>
                <c:pt idx="4003">
                  <c:v>3.202735469880915E-3</c:v>
                </c:pt>
                <c:pt idx="4004">
                  <c:v>3.2049603641855825E-3</c:v>
                </c:pt>
                <c:pt idx="4005">
                  <c:v>3.2071868040923495E-3</c:v>
                </c:pt>
                <c:pt idx="4006">
                  <c:v>3.2094147906515723E-3</c:v>
                </c:pt>
                <c:pt idx="4007">
                  <c:v>3.211644324984391E-3</c:v>
                </c:pt>
                <c:pt idx="4008">
                  <c:v>3.2138754081426704E-3</c:v>
                </c:pt>
                <c:pt idx="4009">
                  <c:v>3.216108041178957E-3</c:v>
                </c:pt>
                <c:pt idx="4010">
                  <c:v>3.2183422252167289E-3</c:v>
                </c:pt>
                <c:pt idx="4011">
                  <c:v>3.2205779613100447E-3</c:v>
                </c:pt>
                <c:pt idx="4012">
                  <c:v>3.2228152505136458E-3</c:v>
                </c:pt>
                <c:pt idx="4013">
                  <c:v>3.225054093953354E-3</c:v>
                </c:pt>
                <c:pt idx="4014">
                  <c:v>3.2272944926854254E-3</c:v>
                </c:pt>
                <c:pt idx="4015">
                  <c:v>3.2295364477668014E-3</c:v>
                </c:pt>
                <c:pt idx="4016">
                  <c:v>3.2317799603256516E-3</c:v>
                </c:pt>
                <c:pt idx="4017">
                  <c:v>3.234025031420435E-3</c:v>
                </c:pt>
                <c:pt idx="4018">
                  <c:v>3.236271662133844E-3</c:v>
                </c:pt>
                <c:pt idx="4019">
                  <c:v>3.2385198535257601E-3</c:v>
                </c:pt>
                <c:pt idx="4020">
                  <c:v>3.2407696067274913E-3</c:v>
                </c:pt>
                <c:pt idx="4021">
                  <c:v>3.2430209228004403E-3</c:v>
                </c:pt>
                <c:pt idx="4022">
                  <c:v>3.2452738028066995E-3</c:v>
                </c:pt>
                <c:pt idx="4023">
                  <c:v>3.2475282478799357E-3</c:v>
                </c:pt>
                <c:pt idx="4024">
                  <c:v>3.2497842590837656E-3</c:v>
                </c:pt>
                <c:pt idx="4025">
                  <c:v>3.2520418374824959E-3</c:v>
                </c:pt>
                <c:pt idx="4026">
                  <c:v>3.2543009842121583E-3</c:v>
                </c:pt>
                <c:pt idx="4027">
                  <c:v>3.2565617003385877E-3</c:v>
                </c:pt>
                <c:pt idx="4028">
                  <c:v>3.2588239869283104E-3</c:v>
                </c:pt>
                <c:pt idx="4029">
                  <c:v>3.2610878451197274E-3</c:v>
                </c:pt>
                <c:pt idx="4030">
                  <c:v>3.2633532759808958E-3</c:v>
                </c:pt>
                <c:pt idx="4031">
                  <c:v>3.2656202805805665E-3</c:v>
                </c:pt>
                <c:pt idx="4032">
                  <c:v>3.2678888600595145E-3</c:v>
                </c:pt>
                <c:pt idx="4033">
                  <c:v>3.2701590154880248E-3</c:v>
                </c:pt>
                <c:pt idx="4034">
                  <c:v>3.272430747960887E-3</c:v>
                </c:pt>
                <c:pt idx="4035">
                  <c:v>3.2747040585498245E-3</c:v>
                </c:pt>
                <c:pt idx="4036">
                  <c:v>3.2769789483987856E-3</c:v>
                </c:pt>
                <c:pt idx="4037">
                  <c:v>3.2792554185810323E-3</c:v>
                </c:pt>
                <c:pt idx="4038">
                  <c:v>3.2815334701705233E-3</c:v>
                </c:pt>
                <c:pt idx="4039">
                  <c:v>3.2838131043135921E-3</c:v>
                </c:pt>
                <c:pt idx="4040">
                  <c:v>3.2860943220857394E-3</c:v>
                </c:pt>
                <c:pt idx="4041">
                  <c:v>3.2883771245631639E-3</c:v>
                </c:pt>
                <c:pt idx="4042">
                  <c:v>3.2906615128945899E-3</c:v>
                </c:pt>
                <c:pt idx="4043">
                  <c:v>3.2929474881577608E-3</c:v>
                </c:pt>
                <c:pt idx="4044">
                  <c:v>3.2952350514311194E-3</c:v>
                </c:pt>
                <c:pt idx="4045">
                  <c:v>3.2975242038657854E-3</c:v>
                </c:pt>
                <c:pt idx="4046">
                  <c:v>3.2998149465417507E-3</c:v>
                </c:pt>
                <c:pt idx="4047">
                  <c:v>3.3021072805637331E-3</c:v>
                </c:pt>
                <c:pt idx="4048">
                  <c:v>3.3044012070131746E-3</c:v>
                </c:pt>
                <c:pt idx="4049">
                  <c:v>3.3066967270443978E-3</c:v>
                </c:pt>
                <c:pt idx="4050">
                  <c:v>3.3089938417403975E-3</c:v>
                </c:pt>
                <c:pt idx="4051">
                  <c:v>3.3112925521848724E-3</c:v>
                </c:pt>
                <c:pt idx="4052">
                  <c:v>3.3135928595345509E-3</c:v>
                </c:pt>
                <c:pt idx="4053">
                  <c:v>3.3158947648746881E-3</c:v>
                </c:pt>
                <c:pt idx="4054">
                  <c:v>3.3181982692912413E-3</c:v>
                </c:pt>
                <c:pt idx="4055">
                  <c:v>3.3205033739433527E-3</c:v>
                </c:pt>
                <c:pt idx="4056">
                  <c:v>3.3228100799185391E-3</c:v>
                </c:pt>
                <c:pt idx="4057">
                  <c:v>3.3251183883050233E-3</c:v>
                </c:pt>
                <c:pt idx="4058">
                  <c:v>3.3274283002643649E-3</c:v>
                </c:pt>
                <c:pt idx="4059">
                  <c:v>3.3297398168863489E-3</c:v>
                </c:pt>
                <c:pt idx="4060">
                  <c:v>3.3320529392614675E-3</c:v>
                </c:pt>
                <c:pt idx="4061">
                  <c:v>3.3343676685537024E-3</c:v>
                </c:pt>
                <c:pt idx="4062">
                  <c:v>3.3366840058551119E-3</c:v>
                </c:pt>
                <c:pt idx="4063">
                  <c:v>3.3390019522827569E-3</c:v>
                </c:pt>
                <c:pt idx="4064">
                  <c:v>3.3413215089301627E-3</c:v>
                </c:pt>
                <c:pt idx="4065">
                  <c:v>3.3436426769645486E-3</c:v>
                </c:pt>
                <c:pt idx="4066">
                  <c:v>3.3459654574810108E-3</c:v>
                </c:pt>
                <c:pt idx="4067">
                  <c:v>3.3482898515753553E-3</c:v>
                </c:pt>
                <c:pt idx="4068">
                  <c:v>3.3506158604172352E-3</c:v>
                </c:pt>
                <c:pt idx="4069">
                  <c:v>3.3529434851040309E-3</c:v>
                </c:pt>
                <c:pt idx="4070">
                  <c:v>3.3552727267338336E-3</c:v>
                </c:pt>
                <c:pt idx="4071">
                  <c:v>3.3576035864787356E-3</c:v>
                </c:pt>
                <c:pt idx="4072">
                  <c:v>3.3599360654384064E-3</c:v>
                </c:pt>
                <c:pt idx="4073">
                  <c:v>3.3622701647132262E-3</c:v>
                </c:pt>
                <c:pt idx="4074">
                  <c:v>3.3646058854777334E-3</c:v>
                </c:pt>
                <c:pt idx="4075">
                  <c:v>3.3669432288338887E-3</c:v>
                </c:pt>
                <c:pt idx="4076">
                  <c:v>3.3692821958843694E-3</c:v>
                </c:pt>
                <c:pt idx="4077">
                  <c:v>3.3716227878061618E-3</c:v>
                </c:pt>
                <c:pt idx="4078">
                  <c:v>3.3739650057035254E-3</c:v>
                </c:pt>
                <c:pt idx="4079">
                  <c:v>3.3763088507060028E-3</c:v>
                </c:pt>
                <c:pt idx="4080">
                  <c:v>3.3786543239193371E-3</c:v>
                </c:pt>
                <c:pt idx="4081">
                  <c:v>3.3810014265237892E-3</c:v>
                </c:pt>
                <c:pt idx="4082">
                  <c:v>3.3833501596266906E-3</c:v>
                </c:pt>
                <c:pt idx="4083">
                  <c:v>3.3857005243360908E-3</c:v>
                </c:pt>
                <c:pt idx="4084">
                  <c:v>3.3880525218347116E-3</c:v>
                </c:pt>
                <c:pt idx="4085">
                  <c:v>3.3904061532321946E-3</c:v>
                </c:pt>
                <c:pt idx="4086">
                  <c:v>3.3927614196389002E-3</c:v>
                </c:pt>
                <c:pt idx="4087">
                  <c:v>3.3951183222400167E-3</c:v>
                </c:pt>
                <c:pt idx="4088">
                  <c:v>3.3974768621474992E-3</c:v>
                </c:pt>
                <c:pt idx="4089">
                  <c:v>3.399837040474024E-3</c:v>
                </c:pt>
                <c:pt idx="4090">
                  <c:v>3.4021988584072515E-3</c:v>
                </c:pt>
                <c:pt idx="4091">
                  <c:v>3.4045623170614555E-3</c:v>
                </c:pt>
                <c:pt idx="4092">
                  <c:v>3.4069274175764215E-3</c:v>
                </c:pt>
                <c:pt idx="4093">
                  <c:v>3.4092941610679205E-3</c:v>
                </c:pt>
                <c:pt idx="4094">
                  <c:v>3.411662548726917E-3</c:v>
                </c:pt>
                <c:pt idx="4095">
                  <c:v>3.4140325816707845E-3</c:v>
                </c:pt>
                <c:pt idx="4096">
                  <c:v>3.4164042610176203E-3</c:v>
                </c:pt>
                <c:pt idx="4097">
                  <c:v>3.4187775879608731E-3</c:v>
                </c:pt>
                <c:pt idx="4098">
                  <c:v>3.4211525636202466E-3</c:v>
                </c:pt>
                <c:pt idx="4099">
                  <c:v>3.4235291891161704E-3</c:v>
                </c:pt>
                <c:pt idx="4100">
                  <c:v>3.4259074656445817E-3</c:v>
                </c:pt>
                <c:pt idx="4101">
                  <c:v>3.4282873943275189E-3</c:v>
                </c:pt>
                <c:pt idx="4102">
                  <c:v>3.430668976287749E-3</c:v>
                </c:pt>
                <c:pt idx="4103">
                  <c:v>3.433052212723703E-3</c:v>
                </c:pt>
                <c:pt idx="4104">
                  <c:v>3.4354371047597594E-3</c:v>
                </c:pt>
                <c:pt idx="4105">
                  <c:v>3.4378236535210272E-3</c:v>
                </c:pt>
                <c:pt idx="4106">
                  <c:v>3.4402118602084356E-3</c:v>
                </c:pt>
                <c:pt idx="4107">
                  <c:v>3.4426017259487091E-3</c:v>
                </c:pt>
                <c:pt idx="4108">
                  <c:v>3.4449932518943677E-3</c:v>
                </c:pt>
                <c:pt idx="4109">
                  <c:v>3.4473864391736495E-3</c:v>
                </c:pt>
                <c:pt idx="4110">
                  <c:v>3.449781288990825E-3</c:v>
                </c:pt>
                <c:pt idx="4111">
                  <c:v>3.4521778024757519E-3</c:v>
                </c:pt>
                <c:pt idx="4112">
                  <c:v>3.4545759807590218E-3</c:v>
                </c:pt>
                <c:pt idx="4113">
                  <c:v>3.456975825047416E-3</c:v>
                </c:pt>
                <c:pt idx="4114">
                  <c:v>3.4593773364731497E-3</c:v>
                </c:pt>
                <c:pt idx="4115">
                  <c:v>3.461780516169171E-3</c:v>
                </c:pt>
                <c:pt idx="4116">
                  <c:v>3.464185365344779E-3</c:v>
                </c:pt>
                <c:pt idx="4117">
                  <c:v>3.4665918851345492E-3</c:v>
                </c:pt>
                <c:pt idx="4118">
                  <c:v>3.4690000766737935E-3</c:v>
                </c:pt>
                <c:pt idx="4119">
                  <c:v>3.4714099411743324E-3</c:v>
                </c:pt>
                <c:pt idx="4120">
                  <c:v>3.4738214797731077E-3</c:v>
                </c:pt>
                <c:pt idx="4121">
                  <c:v>3.4762346936077987E-3</c:v>
                </c:pt>
                <c:pt idx="4122">
                  <c:v>3.4786495838927535E-3</c:v>
                </c:pt>
                <c:pt idx="4123">
                  <c:v>3.4810661517672846E-3</c:v>
                </c:pt>
                <c:pt idx="4124">
                  <c:v>3.4834843983967906E-3</c:v>
                </c:pt>
                <c:pt idx="4125">
                  <c:v>3.4859043249221141E-3</c:v>
                </c:pt>
                <c:pt idx="4126">
                  <c:v>3.4883259325609811E-3</c:v>
                </c:pt>
                <c:pt idx="4127">
                  <c:v>3.4907492224558745E-3</c:v>
                </c:pt>
                <c:pt idx="4128">
                  <c:v>3.4931741957500168E-3</c:v>
                </c:pt>
                <c:pt idx="4129">
                  <c:v>3.4956008536636734E-3</c:v>
                </c:pt>
                <c:pt idx="4130">
                  <c:v>3.4980291973417095E-3</c:v>
                </c:pt>
                <c:pt idx="4131">
                  <c:v>3.500459227929732E-3</c:v>
                </c:pt>
                <c:pt idx="4132">
                  <c:v>3.5028909466505512E-3</c:v>
                </c:pt>
                <c:pt idx="4133">
                  <c:v>3.50532435465142E-3</c:v>
                </c:pt>
                <c:pt idx="4134">
                  <c:v>3.5077594530803342E-3</c:v>
                </c:pt>
                <c:pt idx="4135">
                  <c:v>3.5101962431626547E-3</c:v>
                </c:pt>
                <c:pt idx="4136">
                  <c:v>3.5126347260480261E-3</c:v>
                </c:pt>
                <c:pt idx="4137">
                  <c:v>3.5150749029124154E-3</c:v>
                </c:pt>
                <c:pt idx="4138">
                  <c:v>3.517516774907011E-3</c:v>
                </c:pt>
                <c:pt idx="4139">
                  <c:v>3.5199603432605831E-3</c:v>
                </c:pt>
                <c:pt idx="4140">
                  <c:v>3.5224056091259738E-3</c:v>
                </c:pt>
                <c:pt idx="4141">
                  <c:v>3.5248525736567738E-3</c:v>
                </c:pt>
                <c:pt idx="4142">
                  <c:v>3.5273012380843145E-3</c:v>
                </c:pt>
                <c:pt idx="4143">
                  <c:v>3.5297516035638441E-3</c:v>
                </c:pt>
                <c:pt idx="4144">
                  <c:v>3.5322036712513577E-3</c:v>
                </c:pt>
                <c:pt idx="4145">
                  <c:v>3.5346574423807558E-3</c:v>
                </c:pt>
                <c:pt idx="4146">
                  <c:v>3.5371129181096944E-3</c:v>
                </c:pt>
                <c:pt idx="4147">
                  <c:v>3.5395700995965807E-3</c:v>
                </c:pt>
                <c:pt idx="4148">
                  <c:v>3.5420289880778878E-3</c:v>
                </c:pt>
                <c:pt idx="4149">
                  <c:v>3.5444895847136859E-3</c:v>
                </c:pt>
                <c:pt idx="4150">
                  <c:v>3.5469518906647989E-3</c:v>
                </c:pt>
                <c:pt idx="4151">
                  <c:v>3.5494159071702779E-3</c:v>
                </c:pt>
                <c:pt idx="4152">
                  <c:v>3.5518816353926133E-3</c:v>
                </c:pt>
                <c:pt idx="4153">
                  <c:v>3.5543490765209095E-3</c:v>
                </c:pt>
                <c:pt idx="4154">
                  <c:v>3.5568182317192191E-3</c:v>
                </c:pt>
                <c:pt idx="4155">
                  <c:v>3.5592891022300402E-3</c:v>
                </c:pt>
                <c:pt idx="4156">
                  <c:v>3.5617616892190964E-3</c:v>
                </c:pt>
                <c:pt idx="4157">
                  <c:v>3.5642359938528674E-3</c:v>
                </c:pt>
                <c:pt idx="4158">
                  <c:v>3.5667120173764428E-3</c:v>
                </c:pt>
                <c:pt idx="4159">
                  <c:v>3.5691897609579771E-3</c:v>
                </c:pt>
                <c:pt idx="4160">
                  <c:v>3.571669225766383E-3</c:v>
                </c:pt>
                <c:pt idx="4161">
                  <c:v>3.5741504130493459E-3</c:v>
                </c:pt>
                <c:pt idx="4162">
                  <c:v>3.5766333239774578E-3</c:v>
                </c:pt>
                <c:pt idx="4163">
                  <c:v>3.579117959722068E-3</c:v>
                </c:pt>
                <c:pt idx="4164">
                  <c:v>3.5816043215334652E-3</c:v>
                </c:pt>
                <c:pt idx="4165">
                  <c:v>3.5840924105846814E-3</c:v>
                </c:pt>
                <c:pt idx="4166">
                  <c:v>3.586582228049509E-3</c:v>
                </c:pt>
                <c:pt idx="4167">
                  <c:v>3.5890737751808448E-3</c:v>
                </c:pt>
                <c:pt idx="4168">
                  <c:v>3.5915670531541668E-3</c:v>
                </c:pt>
                <c:pt idx="4169">
                  <c:v>3.5940620631718665E-3</c:v>
                </c:pt>
                <c:pt idx="4170">
                  <c:v>3.596558806411001E-3</c:v>
                </c:pt>
                <c:pt idx="4171">
                  <c:v>3.5990572841279518E-3</c:v>
                </c:pt>
                <c:pt idx="4172">
                  <c:v>3.6015574975014671E-3</c:v>
                </c:pt>
                <c:pt idx="4173">
                  <c:v>3.6040594477110598E-3</c:v>
                </c:pt>
                <c:pt idx="4174">
                  <c:v>3.6065631360157305E-3</c:v>
                </c:pt>
                <c:pt idx="4175">
                  <c:v>3.6090685635966862E-3</c:v>
                </c:pt>
                <c:pt idx="4176">
                  <c:v>3.6115757316358995E-3</c:v>
                </c:pt>
                <c:pt idx="4177">
                  <c:v>3.6140846413949971E-3</c:v>
                </c:pt>
                <c:pt idx="4178">
                  <c:v>3.6165952940576491E-3</c:v>
                </c:pt>
                <c:pt idx="4179">
                  <c:v>3.6191076908082928E-3</c:v>
                </c:pt>
                <c:pt idx="4180">
                  <c:v>3.621621832911186E-3</c:v>
                </c:pt>
                <c:pt idx="4181">
                  <c:v>3.6241377215524679E-3</c:v>
                </c:pt>
                <c:pt idx="4182">
                  <c:v>3.6266553579454327E-3</c:v>
                </c:pt>
                <c:pt idx="4183">
                  <c:v>3.6291747432778136E-3</c:v>
                </c:pt>
                <c:pt idx="4184">
                  <c:v>3.6316958788173851E-3</c:v>
                </c:pt>
                <c:pt idx="4185">
                  <c:v>3.6342187657535845E-3</c:v>
                </c:pt>
                <c:pt idx="4186">
                  <c:v>3.6367434052766213E-3</c:v>
                </c:pt>
                <c:pt idx="4187">
                  <c:v>3.6392697986569146E-3</c:v>
                </c:pt>
                <c:pt idx="4188">
                  <c:v>3.641797947086382E-3</c:v>
                </c:pt>
                <c:pt idx="4189">
                  <c:v>3.6443278517577162E-3</c:v>
                </c:pt>
                <c:pt idx="4190">
                  <c:v>3.6468595139439838E-3</c:v>
                </c:pt>
                <c:pt idx="4191">
                  <c:v>3.6493929348395903E-3</c:v>
                </c:pt>
                <c:pt idx="4192">
                  <c:v>3.6519281156397144E-3</c:v>
                </c:pt>
                <c:pt idx="4193">
                  <c:v>3.6544650576200784E-3</c:v>
                </c:pt>
                <c:pt idx="4194">
                  <c:v>3.6570037619775781E-3</c:v>
                </c:pt>
                <c:pt idx="4195">
                  <c:v>3.6595442299098844E-3</c:v>
                </c:pt>
                <c:pt idx="4196">
                  <c:v>3.6620864626953813E-3</c:v>
                </c:pt>
                <c:pt idx="4197">
                  <c:v>3.6646304615334602E-3</c:v>
                </c:pt>
                <c:pt idx="4198">
                  <c:v>3.6671762276509721E-3</c:v>
                </c:pt>
                <c:pt idx="4199">
                  <c:v>3.6697237622489204E-3</c:v>
                </c:pt>
                <c:pt idx="4200">
                  <c:v>3.6722730666092439E-3</c:v>
                </c:pt>
                <c:pt idx="4201">
                  <c:v>3.6748241419346708E-3</c:v>
                </c:pt>
                <c:pt idx="4202">
                  <c:v>3.6773769894287082E-3</c:v>
                </c:pt>
                <c:pt idx="4203">
                  <c:v>3.6799316103759698E-3</c:v>
                </c:pt>
                <c:pt idx="4204">
                  <c:v>3.6824880059816911E-3</c:v>
                </c:pt>
                <c:pt idx="4205">
                  <c:v>3.6850461774518895E-3</c:v>
                </c:pt>
                <c:pt idx="4206">
                  <c:v>3.6876061260738575E-3</c:v>
                </c:pt>
                <c:pt idx="4207">
                  <c:v>3.6901678530553445E-3</c:v>
                </c:pt>
                <c:pt idx="4208">
                  <c:v>3.6927313596048826E-3</c:v>
                </c:pt>
                <c:pt idx="4209">
                  <c:v>3.6952966470124491E-3</c:v>
                </c:pt>
                <c:pt idx="4210">
                  <c:v>3.6978637164883118E-3</c:v>
                </c:pt>
                <c:pt idx="4211">
                  <c:v>3.7004325692435243E-3</c:v>
                </c:pt>
                <c:pt idx="4212">
                  <c:v>3.7030032065707534E-3</c:v>
                </c:pt>
                <c:pt idx="4213">
                  <c:v>3.7055756296827912E-3</c:v>
                </c:pt>
                <c:pt idx="4214">
                  <c:v>3.7081498398201965E-3</c:v>
                </c:pt>
                <c:pt idx="4215">
                  <c:v>3.7107258381973915E-3</c:v>
                </c:pt>
                <c:pt idx="4216">
                  <c:v>3.7133036261106393E-3</c:v>
                </c:pt>
                <c:pt idx="4217">
                  <c:v>3.7158832047761046E-3</c:v>
                </c:pt>
                <c:pt idx="4218">
                  <c:v>3.7184645754107428E-3</c:v>
                </c:pt>
                <c:pt idx="4219">
                  <c:v>3.7210477393135196E-3</c:v>
                </c:pt>
                <c:pt idx="4220">
                  <c:v>3.7236326977031372E-3</c:v>
                </c:pt>
                <c:pt idx="4221">
                  <c:v>3.726219451799088E-3</c:v>
                </c:pt>
                <c:pt idx="4222">
                  <c:v>3.7288080029030468E-3</c:v>
                </c:pt>
                <c:pt idx="4223">
                  <c:v>3.7313983522362579E-3</c:v>
                </c:pt>
                <c:pt idx="4224">
                  <c:v>3.7339905010207565E-3</c:v>
                </c:pt>
                <c:pt idx="4225">
                  <c:v>3.736584450560933E-3</c:v>
                </c:pt>
                <c:pt idx="4226">
                  <c:v>3.739180202080577E-3</c:v>
                </c:pt>
                <c:pt idx="4227">
                  <c:v>3.7417777568314989E-3</c:v>
                </c:pt>
                <c:pt idx="4228">
                  <c:v>3.7443771160391329E-3</c:v>
                </c:pt>
                <c:pt idx="4229">
                  <c:v>3.7469782810114968E-3</c:v>
                </c:pt>
                <c:pt idx="4230">
                  <c:v>3.7495812529757862E-3</c:v>
                </c:pt>
                <c:pt idx="4231">
                  <c:v>3.7521860331599915E-3</c:v>
                </c:pt>
                <c:pt idx="4232">
                  <c:v>3.7547926228748583E-3</c:v>
                </c:pt>
                <c:pt idx="4233">
                  <c:v>3.7574010233501409E-3</c:v>
                </c:pt>
                <c:pt idx="4234">
                  <c:v>3.7600112358163905E-3</c:v>
                </c:pt>
                <c:pt idx="4235">
                  <c:v>3.7626232615870876E-3</c:v>
                </c:pt>
                <c:pt idx="4236">
                  <c:v>3.7652371018945499E-3</c:v>
                </c:pt>
                <c:pt idx="4237">
                  <c:v>3.7678527579718957E-3</c:v>
                </c:pt>
                <c:pt idx="4238">
                  <c:v>3.7704702311353441E-3</c:v>
                </c:pt>
                <c:pt idx="4239">
                  <c:v>3.7730895226197837E-3</c:v>
                </c:pt>
                <c:pt idx="4240">
                  <c:v>3.7757106336609035E-3</c:v>
                </c:pt>
                <c:pt idx="4241">
                  <c:v>3.7783335655776681E-3</c:v>
                </c:pt>
                <c:pt idx="4242">
                  <c:v>3.7809583196075414E-3</c:v>
                </c:pt>
                <c:pt idx="4243">
                  <c:v>3.7835848970163189E-3</c:v>
                </c:pt>
                <c:pt idx="4244">
                  <c:v>3.786213299043128E-3</c:v>
                </c:pt>
                <c:pt idx="4245">
                  <c:v>3.7888435270106006E-3</c:v>
                </c:pt>
                <c:pt idx="4246">
                  <c:v>3.7914755821596433E-3</c:v>
                </c:pt>
                <c:pt idx="4247">
                  <c:v>3.7941094657319673E-3</c:v>
                </c:pt>
                <c:pt idx="4248">
                  <c:v>3.7967451790529632E-3</c:v>
                </c:pt>
                <c:pt idx="4249">
                  <c:v>3.7993827233661261E-3</c:v>
                </c:pt>
                <c:pt idx="4250">
                  <c:v>3.8020220999157557E-3</c:v>
                </c:pt>
                <c:pt idx="4251">
                  <c:v>3.8046633100300075E-3</c:v>
                </c:pt>
                <c:pt idx="4252">
                  <c:v>3.8073063549549689E-3</c:v>
                </c:pt>
                <c:pt idx="4253">
                  <c:v>3.8099512359375358E-3</c:v>
                </c:pt>
                <c:pt idx="4254">
                  <c:v>3.812597954308633E-3</c:v>
                </c:pt>
                <c:pt idx="4255">
                  <c:v>3.8152465113169467E-3</c:v>
                </c:pt>
                <c:pt idx="4256">
                  <c:v>3.817896908211973E-3</c:v>
                </c:pt>
                <c:pt idx="4257">
                  <c:v>3.8205491463274128E-3</c:v>
                </c:pt>
                <c:pt idx="4258">
                  <c:v>3.823203226914556E-3</c:v>
                </c:pt>
                <c:pt idx="4259">
                  <c:v>3.8258591512533415E-3</c:v>
                </c:pt>
                <c:pt idx="4260">
                  <c:v>3.8285169205967409E-3</c:v>
                </c:pt>
                <c:pt idx="4261">
                  <c:v>3.8311765362821649E-3</c:v>
                </c:pt>
                <c:pt idx="4262">
                  <c:v>3.833837999564384E-3</c:v>
                </c:pt>
                <c:pt idx="4263">
                  <c:v>3.8365013116989839E-3</c:v>
                </c:pt>
                <c:pt idx="4264">
                  <c:v>3.8391664740261636E-3</c:v>
                </c:pt>
                <c:pt idx="4265">
                  <c:v>3.8418334878033106E-3</c:v>
                </c:pt>
                <c:pt idx="4266">
                  <c:v>3.8445023542886293E-3</c:v>
                </c:pt>
                <c:pt idx="4267">
                  <c:v>3.8471730748251133E-3</c:v>
                </c:pt>
                <c:pt idx="4268">
                  <c:v>3.8498456506727737E-3</c:v>
                </c:pt>
                <c:pt idx="4269">
                  <c:v>3.8525200830924373E-3</c:v>
                </c:pt>
                <c:pt idx="4270">
                  <c:v>3.8551963734298994E-3</c:v>
                </c:pt>
                <c:pt idx="4271">
                  <c:v>3.8578745229477982E-3</c:v>
                </c:pt>
                <c:pt idx="4272">
                  <c:v>3.8605545329376792E-3</c:v>
                </c:pt>
                <c:pt idx="4273">
                  <c:v>3.8632364046638779E-3</c:v>
                </c:pt>
                <c:pt idx="4274">
                  <c:v>3.8659201394759322E-3</c:v>
                </c:pt>
                <c:pt idx="4275">
                  <c:v>3.8686057386399927E-3</c:v>
                </c:pt>
                <c:pt idx="4276">
                  <c:v>3.8712932034230306E-3</c:v>
                </c:pt>
                <c:pt idx="4277">
                  <c:v>3.8739825351773991E-3</c:v>
                </c:pt>
                <c:pt idx="4278">
                  <c:v>3.8766737351718897E-3</c:v>
                </c:pt>
                <c:pt idx="4279">
                  <c:v>3.8793668046761148E-3</c:v>
                </c:pt>
                <c:pt idx="4280">
                  <c:v>3.882061745045249E-3</c:v>
                </c:pt>
                <c:pt idx="4281">
                  <c:v>3.884758557550729E-3</c:v>
                </c:pt>
                <c:pt idx="4282">
                  <c:v>3.8874572434648156E-3</c:v>
                </c:pt>
                <c:pt idx="4283">
                  <c:v>3.8901578041455093E-3</c:v>
                </c:pt>
                <c:pt idx="4284">
                  <c:v>3.8928602408668982E-3</c:v>
                </c:pt>
                <c:pt idx="4285">
                  <c:v>3.8955645549038969E-3</c:v>
                </c:pt>
                <c:pt idx="4286">
                  <c:v>3.8982707476173379E-3</c:v>
                </c:pt>
                <c:pt idx="4287">
                  <c:v>3.900978820283966E-3</c:v>
                </c:pt>
                <c:pt idx="4288">
                  <c:v>3.9036887742097586E-3</c:v>
                </c:pt>
                <c:pt idx="4289">
                  <c:v>3.9064006106731761E-3</c:v>
                </c:pt>
                <c:pt idx="4290">
                  <c:v>3.9091143310388352E-3</c:v>
                </c:pt>
                <c:pt idx="4291">
                  <c:v>3.911829936587034E-3</c:v>
                </c:pt>
                <c:pt idx="4292">
                  <c:v>3.9145474285988994E-3</c:v>
                </c:pt>
                <c:pt idx="4293">
                  <c:v>3.917266808441895E-3</c:v>
                </c:pt>
                <c:pt idx="4294">
                  <c:v>3.9199880773989875E-3</c:v>
                </c:pt>
                <c:pt idx="4295">
                  <c:v>3.9227112367539755E-3</c:v>
                </c:pt>
                <c:pt idx="4296">
                  <c:v>3.9254362878771744E-3</c:v>
                </c:pt>
                <c:pt idx="4297">
                  <c:v>3.9281632320542275E-3</c:v>
                </c:pt>
                <c:pt idx="4298">
                  <c:v>3.9308920705716111E-3</c:v>
                </c:pt>
                <c:pt idx="4299">
                  <c:v>3.9336228048024967E-3</c:v>
                </c:pt>
                <c:pt idx="4300">
                  <c:v>3.9363554360352104E-3</c:v>
                </c:pt>
                <c:pt idx="4301">
                  <c:v>3.9390899655589095E-3</c:v>
                </c:pt>
                <c:pt idx="4302">
                  <c:v>3.9418263947496321E-3</c:v>
                </c:pt>
                <c:pt idx="4303">
                  <c:v>3.9445647248983889E-3</c:v>
                </c:pt>
                <c:pt idx="4304">
                  <c:v>3.9473049573257469E-3</c:v>
                </c:pt>
                <c:pt idx="4305">
                  <c:v>3.9500470933244531E-3</c:v>
                </c:pt>
                <c:pt idx="4306">
                  <c:v>3.95279113427437E-3</c:v>
                </c:pt>
                <c:pt idx="4307">
                  <c:v>3.9555370814701009E-3</c:v>
                </c:pt>
                <c:pt idx="4308">
                  <c:v>3.958284936207087E-3</c:v>
                </c:pt>
                <c:pt idx="4309">
                  <c:v>3.9610346998680693E-3</c:v>
                </c:pt>
                <c:pt idx="4310">
                  <c:v>3.9637863737503505E-3</c:v>
                </c:pt>
                <c:pt idx="4311">
                  <c:v>3.9665399591520727E-3</c:v>
                </c:pt>
                <c:pt idx="4312">
                  <c:v>3.9692954574588627E-3</c:v>
                </c:pt>
                <c:pt idx="4313">
                  <c:v>3.9720528699707276E-3</c:v>
                </c:pt>
                <c:pt idx="4314">
                  <c:v>3.9748121979885174E-3</c:v>
                </c:pt>
                <c:pt idx="4315">
                  <c:v>3.9775734429007472E-3</c:v>
                </c:pt>
                <c:pt idx="4316">
                  <c:v>3.9803366060101363E-3</c:v>
                </c:pt>
                <c:pt idx="4317">
                  <c:v>3.9831016886492281E-3</c:v>
                </c:pt>
                <c:pt idx="4318">
                  <c:v>3.9858686921224913E-3</c:v>
                </c:pt>
                <c:pt idx="4319">
                  <c:v>3.9886376178223043E-3</c:v>
                </c:pt>
                <c:pt idx="4320">
                  <c:v>3.9914084670550094E-3</c:v>
                </c:pt>
                <c:pt idx="4321">
                  <c:v>3.9941812411277942E-3</c:v>
                </c:pt>
                <c:pt idx="4322">
                  <c:v>3.9969559414359422E-3</c:v>
                </c:pt>
                <c:pt idx="4323">
                  <c:v>3.9997325692885197E-3</c:v>
                </c:pt>
                <c:pt idx="4324">
                  <c:v>4.0025111259954409E-3</c:v>
                </c:pt>
                <c:pt idx="4325">
                  <c:v>4.005291612954898E-3</c:v>
                </c:pt>
                <c:pt idx="4326">
                  <c:v>4.0080740314786881E-3</c:v>
                </c:pt>
                <c:pt idx="4327">
                  <c:v>4.0108583828794573E-3</c:v>
                </c:pt>
                <c:pt idx="4328">
                  <c:v>4.0136446685583149E-3</c:v>
                </c:pt>
                <c:pt idx="4329">
                  <c:v>4.0164328898297909E-3</c:v>
                </c:pt>
                <c:pt idx="4330">
                  <c:v>4.0192230480092716E-3</c:v>
                </c:pt>
                <c:pt idx="4331">
                  <c:v>4.0220151445007866E-3</c:v>
                </c:pt>
                <c:pt idx="4332">
                  <c:v>4.0248091806216087E-3</c:v>
                </c:pt>
                <c:pt idx="4333">
                  <c:v>4.0276051577191711E-3</c:v>
                </c:pt>
                <c:pt idx="4334">
                  <c:v>4.0304030771125179E-3</c:v>
                </c:pt>
                <c:pt idx="4335">
                  <c:v>4.0332029402095834E-3</c:v>
                </c:pt>
                <c:pt idx="4336">
                  <c:v>4.0360047483313051E-3</c:v>
                </c:pt>
                <c:pt idx="4337">
                  <c:v>4.0388085027994788E-3</c:v>
                </c:pt>
                <c:pt idx="4338">
                  <c:v>4.041614205024976E-3</c:v>
                </c:pt>
                <c:pt idx="4339">
                  <c:v>4.0444218563314878E-3</c:v>
                </c:pt>
                <c:pt idx="4340">
                  <c:v>4.0472314580435658E-3</c:v>
                </c:pt>
                <c:pt idx="4341">
                  <c:v>4.0500430115750245E-3</c:v>
                </c:pt>
                <c:pt idx="4342">
                  <c:v>4.0528565182523174E-3</c:v>
                </c:pt>
                <c:pt idx="4343">
                  <c:v>4.0556719794027571E-3</c:v>
                </c:pt>
                <c:pt idx="4344">
                  <c:v>4.058489396443106E-3</c:v>
                </c:pt>
                <c:pt idx="4345">
                  <c:v>4.0613087707025838E-3</c:v>
                </c:pt>
                <c:pt idx="4346">
                  <c:v>4.0641301035112725E-3</c:v>
                </c:pt>
                <c:pt idx="4347">
                  <c:v>4.0669533962888887E-3</c:v>
                </c:pt>
                <c:pt idx="4348">
                  <c:v>4.0697786503674244E-3</c:v>
                </c:pt>
                <c:pt idx="4349">
                  <c:v>4.0726058671093669E-3</c:v>
                </c:pt>
                <c:pt idx="4350">
                  <c:v>4.0754350478484974E-3</c:v>
                </c:pt>
                <c:pt idx="4351">
                  <c:v>4.0782661940084817E-3</c:v>
                </c:pt>
                <c:pt idx="4352">
                  <c:v>4.0810993069250179E-3</c:v>
                </c:pt>
                <c:pt idx="4353">
                  <c:v>4.0839343879346679E-3</c:v>
                </c:pt>
                <c:pt idx="4354">
                  <c:v>4.0867714384640666E-3</c:v>
                </c:pt>
                <c:pt idx="4355">
                  <c:v>4.089610459851698E-3</c:v>
                </c:pt>
                <c:pt idx="4356">
                  <c:v>4.0924514534369108E-3</c:v>
                </c:pt>
                <c:pt idx="4357">
                  <c:v>4.0952944206493168E-3</c:v>
                </c:pt>
                <c:pt idx="4358">
                  <c:v>4.0981393628301884E-3</c:v>
                </c:pt>
                <c:pt idx="4359">
                  <c:v>4.1009862813216709E-3</c:v>
                </c:pt>
                <c:pt idx="4360">
                  <c:v>4.1038351775563543E-3</c:v>
                </c:pt>
                <c:pt idx="4361">
                  <c:v>4.1066860528783111E-3</c:v>
                </c:pt>
                <c:pt idx="4362">
                  <c:v>4.1095389086623843E-3</c:v>
                </c:pt>
                <c:pt idx="4363">
                  <c:v>4.1123937462544512E-3</c:v>
                </c:pt>
                <c:pt idx="4364">
                  <c:v>4.1152505670910876E-3</c:v>
                </c:pt>
                <c:pt idx="4365">
                  <c:v>4.118109372520105E-3</c:v>
                </c:pt>
                <c:pt idx="4366">
                  <c:v>4.120970163890186E-3</c:v>
                </c:pt>
                <c:pt idx="4367">
                  <c:v>4.1238329426409029E-3</c:v>
                </c:pt>
                <c:pt idx="4368">
                  <c:v>4.1266977101228775E-3</c:v>
                </c:pt>
                <c:pt idx="4369">
                  <c:v>4.1295644676876062E-3</c:v>
                </c:pt>
                <c:pt idx="4370">
                  <c:v>4.132433216777664E-3</c:v>
                </c:pt>
                <c:pt idx="4371">
                  <c:v>4.1353039587464875E-3</c:v>
                </c:pt>
                <c:pt idx="4372">
                  <c:v>4.1381766949483926E-3</c:v>
                </c:pt>
                <c:pt idx="4373">
                  <c:v>4.1410514268289617E-3</c:v>
                </c:pt>
                <c:pt idx="4374">
                  <c:v>4.1439281557444562E-3</c:v>
                </c:pt>
                <c:pt idx="4375">
                  <c:v>4.1468068830520155E-3</c:v>
                </c:pt>
                <c:pt idx="4376">
                  <c:v>4.1496876102002376E-3</c:v>
                </c:pt>
                <c:pt idx="4377">
                  <c:v>4.1525703385482098E-3</c:v>
                </c:pt>
                <c:pt idx="4378">
                  <c:v>4.1554550694861388E-3</c:v>
                </c:pt>
                <c:pt idx="4379">
                  <c:v>4.1583418043749376E-3</c:v>
                </c:pt>
                <c:pt idx="4380">
                  <c:v>4.1612305446672351E-3</c:v>
                </c:pt>
                <c:pt idx="4381">
                  <c:v>4.1641212917258993E-3</c:v>
                </c:pt>
                <c:pt idx="4382">
                  <c:v>4.1670140469146841E-3</c:v>
                </c:pt>
                <c:pt idx="4383">
                  <c:v>4.1699088116892453E-3</c:v>
                </c:pt>
                <c:pt idx="4384">
                  <c:v>4.1728055874152951E-3</c:v>
                </c:pt>
                <c:pt idx="4385">
                  <c:v>4.1757043754594306E-3</c:v>
                </c:pt>
                <c:pt idx="4386">
                  <c:v>4.1786051772803442E-3</c:v>
                </c:pt>
                <c:pt idx="4387">
                  <c:v>4.1815079942465949E-3</c:v>
                </c:pt>
                <c:pt idx="4388">
                  <c:v>4.1844128277276314E-3</c:v>
                </c:pt>
                <c:pt idx="4389">
                  <c:v>4.1873196791851865E-3</c:v>
                </c:pt>
                <c:pt idx="4390">
                  <c:v>4.1902285499906761E-3</c:v>
                </c:pt>
                <c:pt idx="4391">
                  <c:v>4.1931394415164009E-3</c:v>
                </c:pt>
                <c:pt idx="4392">
                  <c:v>4.1960523552271468E-3</c:v>
                </c:pt>
                <c:pt idx="4393">
                  <c:v>4.1989672924971858E-3</c:v>
                </c:pt>
                <c:pt idx="4394">
                  <c:v>4.2018842547322556E-3</c:v>
                </c:pt>
                <c:pt idx="4395">
                  <c:v>4.2048032433084767E-3</c:v>
                </c:pt>
                <c:pt idx="4396">
                  <c:v>4.2077242596947079E-3</c:v>
                </c:pt>
                <c:pt idx="4397">
                  <c:v>4.2106473052690441E-3</c:v>
                </c:pt>
                <c:pt idx="4398">
                  <c:v>4.2135723814104766E-3</c:v>
                </c:pt>
                <c:pt idx="4399">
                  <c:v>4.2164994895909262E-3</c:v>
                </c:pt>
                <c:pt idx="4400">
                  <c:v>4.219428631191363E-3</c:v>
                </c:pt>
                <c:pt idx="4401">
                  <c:v>4.2223598075936536E-3</c:v>
                </c:pt>
                <c:pt idx="4402">
                  <c:v>4.2252930202727893E-3</c:v>
                </c:pt>
                <c:pt idx="4403">
                  <c:v>4.2282282706126205E-3</c:v>
                </c:pt>
                <c:pt idx="4404">
                  <c:v>4.2311655599978938E-3</c:v>
                </c:pt>
                <c:pt idx="4405">
                  <c:v>4.2341048899066785E-3</c:v>
                </c:pt>
                <c:pt idx="4406">
                  <c:v>4.2370462617257092E-3</c:v>
                </c:pt>
                <c:pt idx="4407">
                  <c:v>4.2399896768734726E-3</c:v>
                </c:pt>
                <c:pt idx="4408">
                  <c:v>4.2429351367385673E-3</c:v>
                </c:pt>
                <c:pt idx="4409">
                  <c:v>4.2458826428031738E-3</c:v>
                </c:pt>
                <c:pt idx="4410">
                  <c:v>4.2488321964578848E-3</c:v>
                </c:pt>
                <c:pt idx="4411">
                  <c:v>4.2517837990941956E-3</c:v>
                </c:pt>
                <c:pt idx="4412">
                  <c:v>4.2547374521973765E-3</c:v>
                </c:pt>
                <c:pt idx="4413">
                  <c:v>4.2576931571609222E-3</c:v>
                </c:pt>
                <c:pt idx="4414">
                  <c:v>4.2606509153792285E-3</c:v>
                </c:pt>
                <c:pt idx="4415">
                  <c:v>4.2636107283406648E-3</c:v>
                </c:pt>
                <c:pt idx="4416">
                  <c:v>4.2665725974416297E-3</c:v>
                </c:pt>
                <c:pt idx="4417">
                  <c:v>4.2695365240794292E-3</c:v>
                </c:pt>
                <c:pt idx="4418">
                  <c:v>4.272502509745534E-3</c:v>
                </c:pt>
                <c:pt idx="4419">
                  <c:v>4.2754705558392583E-3</c:v>
                </c:pt>
                <c:pt idx="4420">
                  <c:v>4.2784406637608194E-3</c:v>
                </c:pt>
                <c:pt idx="4421">
                  <c:v>4.2814128350048006E-3</c:v>
                </c:pt>
                <c:pt idx="4422">
                  <c:v>4.2843870709734326E-3</c:v>
                </c:pt>
                <c:pt idx="4423">
                  <c:v>4.287363373101049E-3</c:v>
                </c:pt>
                <c:pt idx="4424">
                  <c:v>4.2903417427917652E-3</c:v>
                </c:pt>
                <c:pt idx="4425">
                  <c:v>4.29332218154432E-3</c:v>
                </c:pt>
                <c:pt idx="4426">
                  <c:v>4.2963046907648446E-3</c:v>
                </c:pt>
                <c:pt idx="4427">
                  <c:v>4.2992892718603818E-3</c:v>
                </c:pt>
                <c:pt idx="4428">
                  <c:v>4.3022759263327956E-3</c:v>
                </c:pt>
                <c:pt idx="4429">
                  <c:v>4.3052646555911513E-3</c:v>
                </c:pt>
                <c:pt idx="4430">
                  <c:v>4.3082554610454253E-3</c:v>
                </c:pt>
                <c:pt idx="4431">
                  <c:v>4.3112483442006144E-3</c:v>
                </c:pt>
                <c:pt idx="4432">
                  <c:v>4.3142433064687199E-3</c:v>
                </c:pt>
                <c:pt idx="4433">
                  <c:v>4.3172403492626613E-3</c:v>
                </c:pt>
                <c:pt idx="4434">
                  <c:v>4.3202394740905741E-3</c:v>
                </c:pt>
                <c:pt idx="4435">
                  <c:v>4.3232406823674038E-3</c:v>
                </c:pt>
                <c:pt idx="4436">
                  <c:v>4.326243975509016E-3</c:v>
                </c:pt>
                <c:pt idx="4437">
                  <c:v>4.3292493550266915E-3</c:v>
                </c:pt>
                <c:pt idx="4438">
                  <c:v>4.3322568223383272E-3</c:v>
                </c:pt>
                <c:pt idx="4439">
                  <c:v>4.3352663788942848E-3</c:v>
                </c:pt>
                <c:pt idx="4440">
                  <c:v>4.338278026114366E-3</c:v>
                </c:pt>
                <c:pt idx="4441">
                  <c:v>4.3412917655140564E-3</c:v>
                </c:pt>
                <c:pt idx="4442">
                  <c:v>4.3443075985151978E-3</c:v>
                </c:pt>
                <c:pt idx="4443">
                  <c:v>4.3473255265405533E-3</c:v>
                </c:pt>
                <c:pt idx="4444">
                  <c:v>4.3503455511087691E-3</c:v>
                </c:pt>
                <c:pt idx="4445">
                  <c:v>4.3533676736446517E-3</c:v>
                </c:pt>
                <c:pt idx="4446">
                  <c:v>4.3563918955739321E-3</c:v>
                </c:pt>
                <c:pt idx="4447">
                  <c:v>4.3594182184184234E-3</c:v>
                </c:pt>
                <c:pt idx="4448">
                  <c:v>4.3624466436059028E-3</c:v>
                </c:pt>
                <c:pt idx="4449">
                  <c:v>4.3654771725650764E-3</c:v>
                </c:pt>
                <c:pt idx="4450">
                  <c:v>4.3685098068209291E-3</c:v>
                </c:pt>
                <c:pt idx="4451">
                  <c:v>4.3715445478042176E-3</c:v>
                </c:pt>
                <c:pt idx="4452">
                  <c:v>4.374581396978456E-3</c:v>
                </c:pt>
                <c:pt idx="4453">
                  <c:v>4.3776203557763212E-3</c:v>
                </c:pt>
                <c:pt idx="4454">
                  <c:v>4.3806614257270423E-3</c:v>
                </c:pt>
                <c:pt idx="4455">
                  <c:v>4.3837046082653543E-3</c:v>
                </c:pt>
                <c:pt idx="4456">
                  <c:v>4.3867499048269257E-3</c:v>
                </c:pt>
                <c:pt idx="4457">
                  <c:v>4.3897973169441723E-3</c:v>
                </c:pt>
                <c:pt idx="4458">
                  <c:v>4.3928468460548223E-3</c:v>
                </c:pt>
                <c:pt idx="4459">
                  <c:v>4.3958984935975366E-3</c:v>
                </c:pt>
                <c:pt idx="4460">
                  <c:v>4.3989522611079281E-3</c:v>
                </c:pt>
                <c:pt idx="4461">
                  <c:v>4.4020081500267243E-3</c:v>
                </c:pt>
                <c:pt idx="4462">
                  <c:v>4.4050661617955848E-3</c:v>
                </c:pt>
                <c:pt idx="4463">
                  <c:v>4.4081262979533253E-3</c:v>
                </c:pt>
                <c:pt idx="4464">
                  <c:v>4.4111885599436781E-3</c:v>
                </c:pt>
                <c:pt idx="4465">
                  <c:v>4.4142529492113107E-3</c:v>
                </c:pt>
                <c:pt idx="4466">
                  <c:v>4.4173194672982464E-3</c:v>
                </c:pt>
                <c:pt idx="4467">
                  <c:v>4.420388115651229E-3</c:v>
                </c:pt>
                <c:pt idx="4468">
                  <c:v>4.4234588957501233E-3</c:v>
                </c:pt>
                <c:pt idx="4469">
                  <c:v>4.4265318090436151E-3</c:v>
                </c:pt>
                <c:pt idx="4470">
                  <c:v>4.4296068570780179E-3</c:v>
                </c:pt>
                <c:pt idx="4471">
                  <c:v>4.4326840413040991E-3</c:v>
                </c:pt>
                <c:pt idx="4472">
                  <c:v>4.4357633631735664E-3</c:v>
                </c:pt>
                <c:pt idx="4473">
                  <c:v>4.4388448242359572E-3</c:v>
                </c:pt>
                <c:pt idx="4474">
                  <c:v>4.4419284259450652E-3</c:v>
                </c:pt>
                <c:pt idx="4475">
                  <c:v>4.4450141697556242E-3</c:v>
                </c:pt>
                <c:pt idx="4476">
                  <c:v>4.4481020572204053E-3</c:v>
                </c:pt>
                <c:pt idx="4477">
                  <c:v>4.4511920897962326E-3</c:v>
                </c:pt>
                <c:pt idx="4478">
                  <c:v>4.454284268940875E-3</c:v>
                </c:pt>
                <c:pt idx="4479">
                  <c:v>4.4573785962103403E-3</c:v>
                </c:pt>
                <c:pt idx="4480">
                  <c:v>4.4604750730644913E-3</c:v>
                </c:pt>
                <c:pt idx="4481">
                  <c:v>4.4635737009641368E-3</c:v>
                </c:pt>
                <c:pt idx="4482">
                  <c:v>4.4666744814685312E-3</c:v>
                </c:pt>
                <c:pt idx="4483">
                  <c:v>4.4697774160405808E-3</c:v>
                </c:pt>
                <c:pt idx="4484">
                  <c:v>4.4728825061766857E-3</c:v>
                </c:pt>
                <c:pt idx="4485">
                  <c:v>4.4759897533417177E-3</c:v>
                </c:pt>
                <c:pt idx="4486">
                  <c:v>4.4790991590992679E-3</c:v>
                </c:pt>
                <c:pt idx="4487">
                  <c:v>4.482210724916314E-3</c:v>
                </c:pt>
                <c:pt idx="4488">
                  <c:v>4.4853244522607815E-3</c:v>
                </c:pt>
                <c:pt idx="4489">
                  <c:v>4.4884403426995231E-3</c:v>
                </c:pt>
                <c:pt idx="4490">
                  <c:v>4.4915583977025745E-3</c:v>
                </c:pt>
                <c:pt idx="4491">
                  <c:v>4.4946786187409242E-3</c:v>
                </c:pt>
                <c:pt idx="4492">
                  <c:v>4.497801007384691E-3</c:v>
                </c:pt>
                <c:pt idx="4493">
                  <c:v>4.5009255651069779E-3</c:v>
                </c:pt>
                <c:pt idx="4494">
                  <c:v>4.5040522933818402E-3</c:v>
                </c:pt>
                <c:pt idx="4495">
                  <c:v>4.5071811937826721E-3</c:v>
                </c:pt>
                <c:pt idx="4496">
                  <c:v>4.5103122677856477E-3</c:v>
                </c:pt>
                <c:pt idx="4497">
                  <c:v>4.5134455169007362E-3</c:v>
                </c:pt>
                <c:pt idx="4498">
                  <c:v>4.5165809426060957E-3</c:v>
                </c:pt>
                <c:pt idx="4499">
                  <c:v>4.5197185464794952E-3</c:v>
                </c:pt>
                <c:pt idx="4500">
                  <c:v>4.5228583300012158E-3</c:v>
                </c:pt>
                <c:pt idx="4501">
                  <c:v>4.5260002946524965E-3</c:v>
                </c:pt>
                <c:pt idx="4502">
                  <c:v>4.5291444420143987E-3</c:v>
                </c:pt>
                <c:pt idx="4503">
                  <c:v>4.5322907735702881E-3</c:v>
                </c:pt>
                <c:pt idx="4504">
                  <c:v>4.5354392908044947E-3</c:v>
                </c:pt>
                <c:pt idx="4505">
                  <c:v>4.538589995301376E-3</c:v>
                </c:pt>
                <c:pt idx="4506">
                  <c:v>4.5417428885473933E-3</c:v>
                </c:pt>
                <c:pt idx="4507">
                  <c:v>4.5448979720299704E-3</c:v>
                </c:pt>
                <c:pt idx="4508">
                  <c:v>4.5480552473367688E-3</c:v>
                </c:pt>
                <c:pt idx="4509">
                  <c:v>4.5512147159573503E-3</c:v>
                </c:pt>
                <c:pt idx="4510">
                  <c:v>4.5543763793822406E-3</c:v>
                </c:pt>
                <c:pt idx="4511">
                  <c:v>4.5575402392024145E-3</c:v>
                </c:pt>
                <c:pt idx="4512">
                  <c:v>4.5607062969105364E-3</c:v>
                </c:pt>
                <c:pt idx="4513">
                  <c:v>4.5638745540334501E-3</c:v>
                </c:pt>
                <c:pt idx="4514">
                  <c:v>4.5670450120658262E-3</c:v>
                </c:pt>
                <c:pt idx="4515">
                  <c:v>4.5702176726030649E-3</c:v>
                </c:pt>
                <c:pt idx="4516">
                  <c:v>4.5733925371419844E-3</c:v>
                </c:pt>
                <c:pt idx="4517">
                  <c:v>4.5765696071803745E-3</c:v>
                </c:pt>
                <c:pt idx="4518">
                  <c:v>4.5797488843169623E-3</c:v>
                </c:pt>
                <c:pt idx="4519">
                  <c:v>4.582930370051687E-3</c:v>
                </c:pt>
                <c:pt idx="4520">
                  <c:v>4.5861140658854625E-3</c:v>
                </c:pt>
                <c:pt idx="4521">
                  <c:v>4.5892999734203502E-3</c:v>
                </c:pt>
                <c:pt idx="4522">
                  <c:v>4.5924880941594168E-3</c:v>
                </c:pt>
                <c:pt idx="4523">
                  <c:v>4.5956784296067076E-3</c:v>
                </c:pt>
                <c:pt idx="4524">
                  <c:v>4.5988709813676231E-3</c:v>
                </c:pt>
                <c:pt idx="4525">
                  <c:v>4.6020657509483667E-3</c:v>
                </c:pt>
                <c:pt idx="4526">
                  <c:v>4.6052627398561197E-3</c:v>
                </c:pt>
                <c:pt idx="4527">
                  <c:v>4.60846194969963E-3</c:v>
                </c:pt>
                <c:pt idx="4528">
                  <c:v>4.6116633819882433E-3</c:v>
                </c:pt>
                <c:pt idx="4529">
                  <c:v>4.6148670382658592E-3</c:v>
                </c:pt>
                <c:pt idx="4530">
                  <c:v>4.6180729200438518E-3</c:v>
                </c:pt>
                <c:pt idx="4531">
                  <c:v>4.6212810289354448E-3</c:v>
                </c:pt>
                <c:pt idx="4532">
                  <c:v>4.6244913664541809E-3</c:v>
                </c:pt>
                <c:pt idx="4533">
                  <c:v>4.6277039341145847E-3</c:v>
                </c:pt>
                <c:pt idx="4534">
                  <c:v>4.6309187335332458E-3</c:v>
                </c:pt>
                <c:pt idx="4535">
                  <c:v>4.6341357662268634E-3</c:v>
                </c:pt>
                <c:pt idx="4536">
                  <c:v>4.637355033713121E-3</c:v>
                </c:pt>
                <c:pt idx="4537">
                  <c:v>4.6405765376119779E-3</c:v>
                </c:pt>
                <c:pt idx="4538">
                  <c:v>4.6438002794432975E-3</c:v>
                </c:pt>
                <c:pt idx="4539">
                  <c:v>4.6470262607279274E-3</c:v>
                </c:pt>
                <c:pt idx="4540">
                  <c:v>4.6502544830892079E-3</c:v>
                </c:pt>
                <c:pt idx="4541">
                  <c:v>4.653484948050169E-3</c:v>
                </c:pt>
                <c:pt idx="4542">
                  <c:v>4.6567176571687147E-3</c:v>
                </c:pt>
                <c:pt idx="4543">
                  <c:v>4.659952611969922E-3</c:v>
                </c:pt>
                <c:pt idx="4544">
                  <c:v>4.6631898140816457E-3</c:v>
                </c:pt>
                <c:pt idx="4545">
                  <c:v>4.6664292650311556E-3</c:v>
                </c:pt>
                <c:pt idx="4546">
                  <c:v>4.66967096634671E-3</c:v>
                </c:pt>
                <c:pt idx="4547">
                  <c:v>4.6729149196595579E-3</c:v>
                </c:pt>
                <c:pt idx="4548">
                  <c:v>4.6761611265001531E-3</c:v>
                </c:pt>
                <c:pt idx="4549">
                  <c:v>4.6794095883999432E-3</c:v>
                </c:pt>
                <c:pt idx="4550">
                  <c:v>4.6826603069935781E-3</c:v>
                </c:pt>
                <c:pt idx="4551">
                  <c:v>4.6859132838147051E-3</c:v>
                </c:pt>
                <c:pt idx="4552">
                  <c:v>4.6891685203979631E-3</c:v>
                </c:pt>
                <c:pt idx="4553">
                  <c:v>4.6924260183814123E-3</c:v>
                </c:pt>
                <c:pt idx="4554">
                  <c:v>4.695685779301898E-3</c:v>
                </c:pt>
                <c:pt idx="4555">
                  <c:v>4.6989478046972595E-3</c:v>
                </c:pt>
                <c:pt idx="4556">
                  <c:v>4.7022120962089747E-3</c:v>
                </c:pt>
                <c:pt idx="4557">
                  <c:v>4.7054786553770919E-3</c:v>
                </c:pt>
                <c:pt idx="4558">
                  <c:v>4.7087474837769197E-3</c:v>
                </c:pt>
                <c:pt idx="4559">
                  <c:v>4.7120185829505759E-3</c:v>
                </c:pt>
                <c:pt idx="4560">
                  <c:v>4.7152919545441043E-3</c:v>
                </c:pt>
                <c:pt idx="4561">
                  <c:v>4.7185676001018379E-3</c:v>
                </c:pt>
                <c:pt idx="4562">
                  <c:v>4.7218455211691093E-3</c:v>
                </c:pt>
                <c:pt idx="4563">
                  <c:v>4.7251257193953958E-3</c:v>
                </c:pt>
                <c:pt idx="4564">
                  <c:v>4.7284081963282513E-3</c:v>
                </c:pt>
                <c:pt idx="4565">
                  <c:v>4.7316929535162313E-3</c:v>
                </c:pt>
                <c:pt idx="4566">
                  <c:v>4.7349799926122531E-3</c:v>
                </c:pt>
                <c:pt idx="4567">
                  <c:v>4.7382693151670971E-3</c:v>
                </c:pt>
                <c:pt idx="4568">
                  <c:v>4.7415609227325498E-3</c:v>
                </c:pt>
                <c:pt idx="4569">
                  <c:v>4.7448548169649737E-3</c:v>
                </c:pt>
                <c:pt idx="4570">
                  <c:v>4.7481509994183853E-3</c:v>
                </c:pt>
                <c:pt idx="4571">
                  <c:v>4.7514494716478064E-3</c:v>
                </c:pt>
                <c:pt idx="4572">
                  <c:v>4.7547502353130541E-3</c:v>
                </c:pt>
                <c:pt idx="4573">
                  <c:v>4.7580532919713854E-3</c:v>
                </c:pt>
                <c:pt idx="4574">
                  <c:v>4.7613586432157101E-3</c:v>
                </c:pt>
                <c:pt idx="4575">
                  <c:v>4.7646662906053747E-3</c:v>
                </c:pt>
                <c:pt idx="4576">
                  <c:v>4.7679762358048151E-3</c:v>
                </c:pt>
                <c:pt idx="4577">
                  <c:v>4.771288480375618E-3</c:v>
                </c:pt>
                <c:pt idx="4578">
                  <c:v>4.7746030258803852E-3</c:v>
                </c:pt>
                <c:pt idx="4579">
                  <c:v>4.7779198739870202E-3</c:v>
                </c:pt>
                <c:pt idx="4580">
                  <c:v>4.7812390262603694E-3</c:v>
                </c:pt>
                <c:pt idx="4581">
                  <c:v>4.7845604842662913E-3</c:v>
                </c:pt>
                <c:pt idx="4582">
                  <c:v>4.7878842496761696E-3</c:v>
                </c:pt>
                <c:pt idx="4583">
                  <c:v>4.7912103240581134E-3</c:v>
                </c:pt>
                <c:pt idx="4584">
                  <c:v>4.7945387089812453E-3</c:v>
                </c:pt>
                <c:pt idx="4585">
                  <c:v>4.7978694061204374E-3</c:v>
                </c:pt>
                <c:pt idx="4586">
                  <c:v>4.8012024170470662E-3</c:v>
                </c:pt>
                <c:pt idx="4587">
                  <c:v>4.8045377433684876E-3</c:v>
                </c:pt>
                <c:pt idx="4588">
                  <c:v>4.8078753866581912E-3</c:v>
                </c:pt>
                <c:pt idx="4589">
                  <c:v>4.811215348595705E-3</c:v>
                </c:pt>
                <c:pt idx="4590">
                  <c:v>4.8145576307567781E-3</c:v>
                </c:pt>
                <c:pt idx="4591">
                  <c:v>4.8179022347181822E-3</c:v>
                </c:pt>
                <c:pt idx="4592">
                  <c:v>4.8212491621629477E-3</c:v>
                </c:pt>
                <c:pt idx="4593">
                  <c:v>4.824598414670111E-3</c:v>
                </c:pt>
                <c:pt idx="4594">
                  <c:v>4.8279499938197312E-3</c:v>
                </c:pt>
                <c:pt idx="4595">
                  <c:v>4.8313039012983488E-3</c:v>
                </c:pt>
                <c:pt idx="4596">
                  <c:v>4.8346601386882937E-3</c:v>
                </c:pt>
                <c:pt idx="4597">
                  <c:v>4.8380187075729199E-3</c:v>
                </c:pt>
                <c:pt idx="4598">
                  <c:v>4.8413796096422853E-3</c:v>
                </c:pt>
                <c:pt idx="4599">
                  <c:v>4.844742846482019E-3</c:v>
                </c:pt>
                <c:pt idx="4600">
                  <c:v>4.8481084196787781E-3</c:v>
                </c:pt>
                <c:pt idx="4601">
                  <c:v>4.8514763309261454E-3</c:v>
                </c:pt>
                <c:pt idx="4602">
                  <c:v>4.8548465818130564E-3</c:v>
                </c:pt>
                <c:pt idx="4603">
                  <c:v>4.8582191739648247E-3</c:v>
                </c:pt>
                <c:pt idx="4604">
                  <c:v>4.8615941089725206E-3</c:v>
                </c:pt>
                <c:pt idx="4605">
                  <c:v>4.8649713885344382E-3</c:v>
                </c:pt>
                <c:pt idx="4606">
                  <c:v>4.8683510142439332E-3</c:v>
                </c:pt>
                <c:pt idx="4607">
                  <c:v>4.8717329876953935E-3</c:v>
                </c:pt>
                <c:pt idx="4608">
                  <c:v>4.8751173105906547E-3</c:v>
                </c:pt>
                <c:pt idx="4609">
                  <c:v>4.8785039845263964E-3</c:v>
                </c:pt>
                <c:pt idx="4610">
                  <c:v>4.8818930111003299E-3</c:v>
                </c:pt>
                <c:pt idx="4611">
                  <c:v>4.885284392017842E-3</c:v>
                </c:pt>
                <c:pt idx="4612">
                  <c:v>4.8886781288789401E-3</c:v>
                </c:pt>
                <c:pt idx="4613">
                  <c:v>4.89207422328467E-3</c:v>
                </c:pt>
                <c:pt idx="4614">
                  <c:v>4.8954726769439728E-3</c:v>
                </c:pt>
                <c:pt idx="4615">
                  <c:v>4.8988734914601944E-3</c:v>
                </c:pt>
                <c:pt idx="4616">
                  <c:v>4.9022766684377189E-3</c:v>
                </c:pt>
                <c:pt idx="4617">
                  <c:v>4.9056822095890507E-3</c:v>
                </c:pt>
                <c:pt idx="4618">
                  <c:v>4.9090901165208803E-3</c:v>
                </c:pt>
                <c:pt idx="4619">
                  <c:v>4.9125003908766802E-3</c:v>
                </c:pt>
                <c:pt idx="4620">
                  <c:v>4.915913034265299E-3</c:v>
                </c:pt>
                <c:pt idx="4621">
                  <c:v>4.9193280484040045E-3</c:v>
                </c:pt>
                <c:pt idx="4622">
                  <c:v>4.9227454349039558E-3</c:v>
                </c:pt>
                <c:pt idx="4623">
                  <c:v>4.9261651953773546E-3</c:v>
                </c:pt>
                <c:pt idx="4624">
                  <c:v>4.9295873315450519E-3</c:v>
                </c:pt>
                <c:pt idx="4625">
                  <c:v>4.933011845021565E-3</c:v>
                </c:pt>
                <c:pt idx="4626">
                  <c:v>4.9364387374224604E-3</c:v>
                </c:pt>
                <c:pt idx="4627">
                  <c:v>4.9398680104721761E-3</c:v>
                </c:pt>
                <c:pt idx="4628">
                  <c:v>4.9432996657885978E-3</c:v>
                </c:pt>
                <c:pt idx="4629">
                  <c:v>4.9467337049906588E-3</c:v>
                </c:pt>
                <c:pt idx="4630">
                  <c:v>4.9501701298063959E-3</c:v>
                </c:pt>
                <c:pt idx="4631">
                  <c:v>4.953608941857068E-3</c:v>
                </c:pt>
                <c:pt idx="4632">
                  <c:v>4.9570501428010533E-3</c:v>
                </c:pt>
                <c:pt idx="4633">
                  <c:v>4.9604937342617875E-3</c:v>
                </c:pt>
                <c:pt idx="4634">
                  <c:v>4.9639397179721155E-3</c:v>
                </c:pt>
                <c:pt idx="4635">
                  <c:v>4.9673880955578044E-3</c:v>
                </c:pt>
                <c:pt idx="4636">
                  <c:v>4.9708388686456788E-3</c:v>
                </c:pt>
                <c:pt idx="4637">
                  <c:v>4.9742920389721935E-3</c:v>
                </c:pt>
                <c:pt idx="4638">
                  <c:v>4.9777476081665087E-3</c:v>
                </c:pt>
                <c:pt idx="4639">
                  <c:v>4.9812055778588405E-3</c:v>
                </c:pt>
                <c:pt idx="4640">
                  <c:v>4.9846659497892664E-3</c:v>
                </c:pt>
                <c:pt idx="4641">
                  <c:v>4.9881287255903444E-3</c:v>
                </c:pt>
                <c:pt idx="4642">
                  <c:v>4.9915939068956887E-3</c:v>
                </c:pt>
                <c:pt idx="4643">
                  <c:v>4.9950614954490068E-3</c:v>
                </c:pt>
                <c:pt idx="4644">
                  <c:v>4.998531492886261E-3</c:v>
                </c:pt>
                <c:pt idx="4645">
                  <c:v>5.0020039008444725E-3</c:v>
                </c:pt>
                <c:pt idx="4646">
                  <c:v>5.0054787210709857E-3</c:v>
                </c:pt>
                <c:pt idx="4647">
                  <c:v>5.0089559552051735E-3</c:v>
                </c:pt>
                <c:pt idx="4648">
                  <c:v>5.0124356049239443E-3</c:v>
                </c:pt>
                <c:pt idx="4649">
                  <c:v>5.0159176718688721E-3</c:v>
                </c:pt>
                <c:pt idx="4650">
                  <c:v>5.0194021577921622E-3</c:v>
                </c:pt>
                <c:pt idx="4651">
                  <c:v>5.0228890643377478E-3</c:v>
                </c:pt>
                <c:pt idx="4652">
                  <c:v>5.026378393150629E-3</c:v>
                </c:pt>
                <c:pt idx="4653">
                  <c:v>5.0298701459866634E-3</c:v>
                </c:pt>
                <c:pt idx="4654">
                  <c:v>5.0333643244932138E-3</c:v>
                </c:pt>
                <c:pt idx="4655">
                  <c:v>5.036860930318709E-3</c:v>
                </c:pt>
                <c:pt idx="4656">
                  <c:v>5.0403599652226704E-3</c:v>
                </c:pt>
                <c:pt idx="4657">
                  <c:v>5.0438614308558954E-3</c:v>
                </c:pt>
                <c:pt idx="4658">
                  <c:v>5.0473653288702512E-3</c:v>
                </c:pt>
                <c:pt idx="4659">
                  <c:v>5.0508716610289288E-3</c:v>
                </c:pt>
                <c:pt idx="4660">
                  <c:v>5.0543804289861676E-3</c:v>
                </c:pt>
                <c:pt idx="4661">
                  <c:v>5.0578916343972805E-3</c:v>
                </c:pt>
                <c:pt idx="4662">
                  <c:v>5.0614052790291346E-3</c:v>
                </c:pt>
                <c:pt idx="4663">
                  <c:v>5.0649213645394204E-3</c:v>
                </c:pt>
                <c:pt idx="4664">
                  <c:v>5.0684398926237806E-3</c:v>
                </c:pt>
                <c:pt idx="4665">
                  <c:v>5.071960864942133E-3</c:v>
                </c:pt>
                <c:pt idx="4666">
                  <c:v>5.0754842832662584E-3</c:v>
                </c:pt>
                <c:pt idx="4667">
                  <c:v>5.079010149258459E-3</c:v>
                </c:pt>
                <c:pt idx="4668">
                  <c:v>5.0825384645821143E-3</c:v>
                </c:pt>
                <c:pt idx="4669">
                  <c:v>5.0860692310127006E-3</c:v>
                </c:pt>
                <c:pt idx="4670">
                  <c:v>5.0896024502159855E-3</c:v>
                </c:pt>
                <c:pt idx="4671">
                  <c:v>5.0931381238588178E-3</c:v>
                </c:pt>
                <c:pt idx="4672">
                  <c:v>5.0966762537203759E-3</c:v>
                </c:pt>
                <c:pt idx="4673">
                  <c:v>5.1002168414699027E-3</c:v>
                </c:pt>
                <c:pt idx="4674">
                  <c:v>5.1037598887777235E-3</c:v>
                </c:pt>
                <c:pt idx="4675">
                  <c:v>5.1073053974267264E-3</c:v>
                </c:pt>
                <c:pt idx="4676">
                  <c:v>5.1108533690896359E-3</c:v>
                </c:pt>
                <c:pt idx="4677">
                  <c:v>5.1144038054774721E-3</c:v>
                </c:pt>
                <c:pt idx="4678">
                  <c:v>5.1179567082652051E-3</c:v>
                </c:pt>
                <c:pt idx="4679">
                  <c:v>5.1215120792406851E-3</c:v>
                </c:pt>
                <c:pt idx="4680">
                  <c:v>5.1250699200812875E-3</c:v>
                </c:pt>
                <c:pt idx="4681">
                  <c:v>5.1286302324654769E-3</c:v>
                </c:pt>
                <c:pt idx="4682">
                  <c:v>5.1321930181848297E-3</c:v>
                </c:pt>
                <c:pt idx="4683">
                  <c:v>5.1357582789202218E-3</c:v>
                </c:pt>
                <c:pt idx="4684">
                  <c:v>5.1393260163536169E-3</c:v>
                </c:pt>
                <c:pt idx="4685">
                  <c:v>5.1428962322803288E-3</c:v>
                </c:pt>
                <c:pt idx="4686">
                  <c:v>5.1464689283847384E-3</c:v>
                </c:pt>
                <c:pt idx="4687">
                  <c:v>5.1500441063523162E-3</c:v>
                </c:pt>
                <c:pt idx="4688">
                  <c:v>5.1536217679821221E-3</c:v>
                </c:pt>
                <c:pt idx="4689">
                  <c:v>5.1572019149620472E-3</c:v>
                </c:pt>
                <c:pt idx="4690">
                  <c:v>5.1607845489810801E-3</c:v>
                </c:pt>
                <c:pt idx="4691">
                  <c:v>5.1643696718420293E-3</c:v>
                </c:pt>
                <c:pt idx="4692">
                  <c:v>5.1679572852363085E-3</c:v>
                </c:pt>
                <c:pt idx="4693">
                  <c:v>5.1715473908940561E-3</c:v>
                </c:pt>
                <c:pt idx="4694">
                  <c:v>5.1751399905089566E-3</c:v>
                </c:pt>
                <c:pt idx="4695">
                  <c:v>5.1787350858888345E-3</c:v>
                </c:pt>
                <c:pt idx="4696">
                  <c:v>5.182332678729808E-3</c:v>
                </c:pt>
                <c:pt idx="4697">
                  <c:v>5.1859327707290941E-3</c:v>
                </c:pt>
                <c:pt idx="4698">
                  <c:v>5.1895353636982897E-3</c:v>
                </c:pt>
                <c:pt idx="4699">
                  <c:v>5.1931404593370473E-3</c:v>
                </c:pt>
                <c:pt idx="4700">
                  <c:v>5.1967480593461254E-3</c:v>
                </c:pt>
                <c:pt idx="4701">
                  <c:v>5.2003581655408965E-3</c:v>
                </c:pt>
                <c:pt idx="4702">
                  <c:v>5.2039707796245607E-3</c:v>
                </c:pt>
                <c:pt idx="4703">
                  <c:v>5.2075859033014222E-3</c:v>
                </c:pt>
                <c:pt idx="4704">
                  <c:v>5.2112035383906396E-3</c:v>
                </c:pt>
                <c:pt idx="4705">
                  <c:v>5.2148236865989647E-3</c:v>
                </c:pt>
                <c:pt idx="4706">
                  <c:v>5.2184463496342554E-3</c:v>
                </c:pt>
                <c:pt idx="4707">
                  <c:v>5.2220715293194659E-3</c:v>
                </c:pt>
                <c:pt idx="4708">
                  <c:v>5.2256992273649059E-3</c:v>
                </c:pt>
                <c:pt idx="4709">
                  <c:v>5.2293294455200449E-3</c:v>
                </c:pt>
                <c:pt idx="4710">
                  <c:v>5.2329621854974922E-3</c:v>
                </c:pt>
                <c:pt idx="4711">
                  <c:v>5.2365974491252708E-3</c:v>
                </c:pt>
                <c:pt idx="4712">
                  <c:v>5.2402352381184488E-3</c:v>
                </c:pt>
                <c:pt idx="4713">
                  <c:v>5.2438755541932081E-3</c:v>
                </c:pt>
                <c:pt idx="4714">
                  <c:v>5.2475183991813846E-3</c:v>
                </c:pt>
                <c:pt idx="4715">
                  <c:v>5.2511637748016227E-3</c:v>
                </c:pt>
                <c:pt idx="4716">
                  <c:v>5.2548116827736829E-3</c:v>
                </c:pt>
                <c:pt idx="4717">
                  <c:v>5.258462124933222E-3</c:v>
                </c:pt>
                <c:pt idx="4718">
                  <c:v>5.262115103002468E-3</c:v>
                </c:pt>
                <c:pt idx="4719">
                  <c:v>5.2657706187047701E-3</c:v>
                </c:pt>
                <c:pt idx="4720">
                  <c:v>5.2694286738796097E-3</c:v>
                </c:pt>
                <c:pt idx="4721">
                  <c:v>5.2730892702528096E-3</c:v>
                </c:pt>
                <c:pt idx="4722">
                  <c:v>5.276752409589705E-3</c:v>
                </c:pt>
                <c:pt idx="4723">
                  <c:v>5.2804180936184336E-3</c:v>
                </c:pt>
                <c:pt idx="4724">
                  <c:v>5.2840863241835987E-3</c:v>
                </c:pt>
                <c:pt idx="4725">
                  <c:v>5.2877571030158213E-3</c:v>
                </c:pt>
                <c:pt idx="4726">
                  <c:v>5.2914304318468462E-3</c:v>
                </c:pt>
                <c:pt idx="4727">
                  <c:v>5.2951063125251203E-3</c:v>
                </c:pt>
                <c:pt idx="4728">
                  <c:v>5.298784746784877E-3</c:v>
                </c:pt>
                <c:pt idx="4729">
                  <c:v>5.3024657363614702E-3</c:v>
                </c:pt>
                <c:pt idx="4730">
                  <c:v>5.3061492831072031E-3</c:v>
                </c:pt>
                <c:pt idx="4731">
                  <c:v>5.309835388759925E-3</c:v>
                </c:pt>
                <c:pt idx="4732">
                  <c:v>5.3135240550586105E-3</c:v>
                </c:pt>
                <c:pt idx="4733">
                  <c:v>5.3172152838594239E-3</c:v>
                </c:pt>
                <c:pt idx="4734">
                  <c:v>5.3209090769038405E-3</c:v>
                </c:pt>
                <c:pt idx="4735">
                  <c:v>5.3246054359344592E-3</c:v>
                </c:pt>
                <c:pt idx="4736">
                  <c:v>5.3283043628113182E-3</c:v>
                </c:pt>
                <c:pt idx="4737">
                  <c:v>5.3320058592795216E-3</c:v>
                </c:pt>
                <c:pt idx="4738">
                  <c:v>5.3357099271241267E-3</c:v>
                </c:pt>
                <c:pt idx="4739">
                  <c:v>5.3394165680925847E-3</c:v>
                </c:pt>
                <c:pt idx="4740">
                  <c:v>5.3431257840501041E-3</c:v>
                </c:pt>
                <c:pt idx="4741">
                  <c:v>5.3468375767466445E-3</c:v>
                </c:pt>
                <c:pt idx="4742">
                  <c:v>5.350551947933299E-3</c:v>
                </c:pt>
                <c:pt idx="4743">
                  <c:v>5.3542688994791679E-3</c:v>
                </c:pt>
                <c:pt idx="4744">
                  <c:v>5.3579884331378599E-3</c:v>
                </c:pt>
                <c:pt idx="4745">
                  <c:v>5.3617105506641206E-3</c:v>
                </c:pt>
                <c:pt idx="4746">
                  <c:v>5.3654352539309474E-3</c:v>
                </c:pt>
                <c:pt idx="4747">
                  <c:v>5.3691625446956066E-3</c:v>
                </c:pt>
                <c:pt idx="4748">
                  <c:v>5.3728924247165022E-3</c:v>
                </c:pt>
                <c:pt idx="4749">
                  <c:v>5.3766248958705392E-3</c:v>
                </c:pt>
                <c:pt idx="4750">
                  <c:v>5.3803599599186484E-3</c:v>
                </c:pt>
                <c:pt idx="4751">
                  <c:v>5.3840976186229012E-3</c:v>
                </c:pt>
                <c:pt idx="4752">
                  <c:v>5.387837873864116E-3</c:v>
                </c:pt>
                <c:pt idx="4753">
                  <c:v>5.391580727406896E-3</c:v>
                </c:pt>
                <c:pt idx="4754">
                  <c:v>5.3953261810562444E-3</c:v>
                </c:pt>
                <c:pt idx="4755">
                  <c:v>5.3990742365791341E-3</c:v>
                </c:pt>
                <c:pt idx="4756">
                  <c:v>5.4028248958616154E-3</c:v>
                </c:pt>
                <c:pt idx="4757">
                  <c:v>5.4065781606732E-3</c:v>
                </c:pt>
                <c:pt idx="4758">
                  <c:v>5.4103340327845461E-3</c:v>
                </c:pt>
                <c:pt idx="4759">
                  <c:v>5.4140925140856375E-3</c:v>
                </c:pt>
                <c:pt idx="4760">
                  <c:v>5.4178536063496764E-3</c:v>
                </c:pt>
                <c:pt idx="4761">
                  <c:v>5.4216173113510137E-3</c:v>
                </c:pt>
                <c:pt idx="4762">
                  <c:v>5.4253836309835742E-3</c:v>
                </c:pt>
                <c:pt idx="4763">
                  <c:v>5.4291525670242587E-3</c:v>
                </c:pt>
                <c:pt idx="4764">
                  <c:v>5.4329241212511172E-3</c:v>
                </c:pt>
                <c:pt idx="4765">
                  <c:v>5.4366982955620265E-3</c:v>
                </c:pt>
                <c:pt idx="4766">
                  <c:v>5.4404750917375908E-3</c:v>
                </c:pt>
                <c:pt idx="4767">
                  <c:v>5.4442545115991822E-3</c:v>
                </c:pt>
                <c:pt idx="4768">
                  <c:v>5.448036556929799E-3</c:v>
                </c:pt>
                <c:pt idx="4769">
                  <c:v>5.4518212296325941E-3</c:v>
                </c:pt>
                <c:pt idx="4770">
                  <c:v>5.4556085314931271E-3</c:v>
                </c:pt>
                <c:pt idx="4771">
                  <c:v>5.4593984642981128E-3</c:v>
                </c:pt>
                <c:pt idx="4772">
                  <c:v>5.4631910299546768E-3</c:v>
                </c:pt>
                <c:pt idx="4773">
                  <c:v>5.4669862302520987E-3</c:v>
                </c:pt>
                <c:pt idx="4774">
                  <c:v>5.4707840669808213E-3</c:v>
                </c:pt>
                <c:pt idx="4775">
                  <c:v>5.474584542051947E-3</c:v>
                </c:pt>
                <c:pt idx="4776">
                  <c:v>5.4783876572584876E-3</c:v>
                </c:pt>
                <c:pt idx="4777">
                  <c:v>5.48219341439462E-3</c:v>
                </c:pt>
                <c:pt idx="4778">
                  <c:v>5.4860018153754311E-3</c:v>
                </c:pt>
                <c:pt idx="4779">
                  <c:v>5.4898128619976731E-3</c:v>
                </c:pt>
                <c:pt idx="4780">
                  <c:v>5.4936265560592635E-3</c:v>
                </c:pt>
                <c:pt idx="4781">
                  <c:v>5.4974428994792844E-3</c:v>
                </c:pt>
                <c:pt idx="4782">
                  <c:v>5.501261894058234E-3</c:v>
                </c:pt>
                <c:pt idx="4783">
                  <c:v>5.5050835416378353E-3</c:v>
                </c:pt>
                <c:pt idx="4784">
                  <c:v>5.5089078440210071E-3</c:v>
                </c:pt>
                <c:pt idx="4785">
                  <c:v>5.5127348031321684E-3</c:v>
                </c:pt>
                <c:pt idx="4786">
                  <c:v>5.5165644207768282E-3</c:v>
                </c:pt>
                <c:pt idx="4787">
                  <c:v>5.5203966987616634E-3</c:v>
                </c:pt>
                <c:pt idx="4788">
                  <c:v>5.5242316390151074E-3</c:v>
                </c:pt>
                <c:pt idx="4789">
                  <c:v>5.5280692433464342E-3</c:v>
                </c:pt>
                <c:pt idx="4790">
                  <c:v>5.5319095135660896E-3</c:v>
                </c:pt>
                <c:pt idx="4791">
                  <c:v>5.5357524516065288E-3</c:v>
                </c:pt>
                <c:pt idx="4792">
                  <c:v>5.5395980592807979E-3</c:v>
                </c:pt>
                <c:pt idx="4793">
                  <c:v>5.5434463384031194E-3</c:v>
                </c:pt>
                <c:pt idx="4794">
                  <c:v>5.547297290909978E-3</c:v>
                </c:pt>
                <c:pt idx="4795">
                  <c:v>5.5511509186182018E-3</c:v>
                </c:pt>
                <c:pt idx="4796">
                  <c:v>5.5550072233457957E-3</c:v>
                </c:pt>
                <c:pt idx="4797">
                  <c:v>5.5588662070332837E-3</c:v>
                </c:pt>
                <c:pt idx="4798">
                  <c:v>5.5627278715012817E-3</c:v>
                </c:pt>
                <c:pt idx="4799">
                  <c:v>5.5665922186120907E-3</c:v>
                </c:pt>
                <c:pt idx="4800">
                  <c:v>5.5704592501887723E-3</c:v>
                </c:pt>
                <c:pt idx="4801">
                  <c:v>5.5743289681772475E-3</c:v>
                </c:pt>
                <c:pt idx="4802">
                  <c:v>5.5782013744031982E-3</c:v>
                </c:pt>
                <c:pt idx="4803">
                  <c:v>5.5820764706934894E-3</c:v>
                </c:pt>
                <c:pt idx="4804">
                  <c:v>5.5859542589980996E-3</c:v>
                </c:pt>
                <c:pt idx="4805">
                  <c:v>5.5898347411465175E-3</c:v>
                </c:pt>
                <c:pt idx="4806">
                  <c:v>5.5937179189694186E-3</c:v>
                </c:pt>
                <c:pt idx="4807">
                  <c:v>5.5976037944208473E-3</c:v>
                </c:pt>
                <c:pt idx="4808">
                  <c:v>5.6014923693341089E-3</c:v>
                </c:pt>
                <c:pt idx="4809">
                  <c:v>5.605383645543696E-3</c:v>
                </c:pt>
                <c:pt idx="4810">
                  <c:v>5.6092776250077289E-3</c:v>
                </c:pt>
                <c:pt idx="4811">
                  <c:v>5.6131743095633353E-3</c:v>
                </c:pt>
                <c:pt idx="4812">
                  <c:v>5.6170737010897039E-3</c:v>
                </c:pt>
                <c:pt idx="4813">
                  <c:v>5.6209758014264298E-3</c:v>
                </c:pt>
                <c:pt idx="4814">
                  <c:v>5.6248806125370806E-3</c:v>
                </c:pt>
                <c:pt idx="4815">
                  <c:v>5.6287881362638943E-3</c:v>
                </c:pt>
                <c:pt idx="4816">
                  <c:v>5.6326983744503034E-3</c:v>
                </c:pt>
                <c:pt idx="4817">
                  <c:v>5.6366113290639702E-3</c:v>
                </c:pt>
                <c:pt idx="4818">
                  <c:v>5.6405270019509743E-3</c:v>
                </c:pt>
                <c:pt idx="4819">
                  <c:v>5.6444453949585924E-3</c:v>
                </c:pt>
                <c:pt idx="4820">
                  <c:v>5.6483665100585901E-3</c:v>
                </c:pt>
                <c:pt idx="4821">
                  <c:v>5.6522903491008983E-3</c:v>
                </c:pt>
                <c:pt idx="4822">
                  <c:v>5.6562169139366455E-3</c:v>
                </c:pt>
                <c:pt idx="4823">
                  <c:v>5.6601462065417104E-3</c:v>
                </c:pt>
                <c:pt idx="4824">
                  <c:v>5.6640782287698801E-3</c:v>
                </c:pt>
                <c:pt idx="4825">
                  <c:v>5.6680129824761448E-3</c:v>
                </c:pt>
                <c:pt idx="4826">
                  <c:v>5.6719504696405038E-3</c:v>
                </c:pt>
                <c:pt idx="4827">
                  <c:v>5.6758906921206102E-3</c:v>
                </c:pt>
                <c:pt idx="4828">
                  <c:v>5.6798336518166488E-3</c:v>
                </c:pt>
                <c:pt idx="4829">
                  <c:v>5.6837793505887697E-3</c:v>
                </c:pt>
                <c:pt idx="4830">
                  <c:v>5.6877277904224784E-3</c:v>
                </c:pt>
                <c:pt idx="4831">
                  <c:v>5.6916789731805981E-3</c:v>
                </c:pt>
                <c:pt idx="4832">
                  <c:v>5.695632900727156E-3</c:v>
                </c:pt>
                <c:pt idx="4833">
                  <c:v>5.6995895750517993E-3</c:v>
                </c:pt>
                <c:pt idx="4834">
                  <c:v>5.7035489980212361E-3</c:v>
                </c:pt>
                <c:pt idx="4835">
                  <c:v>5.7075111715033811E-3</c:v>
                </c:pt>
                <c:pt idx="4836">
                  <c:v>5.7114760974920319E-3</c:v>
                </c:pt>
                <c:pt idx="4837">
                  <c:v>5.7154437778577866E-3</c:v>
                </c:pt>
                <c:pt idx="4838">
                  <c:v>5.7194142144724588E-3</c:v>
                </c:pt>
                <c:pt idx="4839">
                  <c:v>5.7233874093340024E-3</c:v>
                </c:pt>
                <c:pt idx="4840">
                  <c:v>5.7273633643169179E-3</c:v>
                </c:pt>
                <c:pt idx="4841">
                  <c:v>5.7313420812969201E-3</c:v>
                </c:pt>
                <c:pt idx="4842">
                  <c:v>5.7353235622761324E-3</c:v>
                </c:pt>
                <c:pt idx="4843">
                  <c:v>5.7393078091329628E-3</c:v>
                </c:pt>
                <c:pt idx="4844">
                  <c:v>5.7432948237888274E-3</c:v>
                </c:pt>
                <c:pt idx="4845">
                  <c:v>5.7472846081246601E-3</c:v>
                </c:pt>
                <c:pt idx="4846">
                  <c:v>5.7512771641481508E-3</c:v>
                </c:pt>
                <c:pt idx="4847">
                  <c:v>5.7552724937429333E-3</c:v>
                </c:pt>
                <c:pt idx="4848">
                  <c:v>5.7592705987938655E-3</c:v>
                </c:pt>
                <c:pt idx="4849">
                  <c:v>5.7632714813128242E-3</c:v>
                </c:pt>
                <c:pt idx="4850">
                  <c:v>5.7672751431873722E-3</c:v>
                </c:pt>
                <c:pt idx="4851">
                  <c:v>5.7712815863062974E-3</c:v>
                </c:pt>
                <c:pt idx="4852">
                  <c:v>5.7752908126856711E-3</c:v>
                </c:pt>
                <c:pt idx="4853">
                  <c:v>5.7793028242169959E-3</c:v>
                </c:pt>
                <c:pt idx="4854">
                  <c:v>5.7833176227929948E-3</c:v>
                </c:pt>
                <c:pt idx="4855">
                  <c:v>5.7873352104339474E-3</c:v>
                </c:pt>
                <c:pt idx="4856">
                  <c:v>5.7913555890352986E-3</c:v>
                </c:pt>
                <c:pt idx="4857">
                  <c:v>5.7953787605358872E-3</c:v>
                </c:pt>
                <c:pt idx="4858">
                  <c:v>5.7994047268337037E-3</c:v>
                </c:pt>
                <c:pt idx="4859">
                  <c:v>5.8034334899546474E-3</c:v>
                </c:pt>
                <c:pt idx="4860">
                  <c:v>5.807465051799434E-3</c:v>
                </c:pt>
                <c:pt idx="4861">
                  <c:v>5.8114994142700127E-3</c:v>
                </c:pt>
                <c:pt idx="4862">
                  <c:v>5.8155365793965061E-3</c:v>
                </c:pt>
                <c:pt idx="4863">
                  <c:v>5.8195765490835953E-3</c:v>
                </c:pt>
                <c:pt idx="4864">
                  <c:v>5.823619325237196E-3</c:v>
                </c:pt>
                <c:pt idx="4865">
                  <c:v>5.8276649098916644E-3</c:v>
                </c:pt>
                <c:pt idx="4866">
                  <c:v>5.8317133049556533E-3</c:v>
                </c:pt>
                <c:pt idx="4867">
                  <c:v>5.8357645123390534E-3</c:v>
                </c:pt>
                <c:pt idx="4868">
                  <c:v>5.839818534080464E-3</c:v>
                </c:pt>
                <c:pt idx="4869">
                  <c:v>5.8438753720925184E-3</c:v>
                </c:pt>
                <c:pt idx="4870">
                  <c:v>5.8479350282890892E-3</c:v>
                </c:pt>
                <c:pt idx="4871">
                  <c:v>5.8519975047130286E-3</c:v>
                </c:pt>
                <c:pt idx="4872">
                  <c:v>5.8560628032809587E-3</c:v>
                </c:pt>
                <c:pt idx="4873">
                  <c:v>5.8601309259533815E-3</c:v>
                </c:pt>
                <c:pt idx="4874">
                  <c:v>5.8642018746494938E-3</c:v>
                </c:pt>
                <c:pt idx="4875">
                  <c:v>5.8682756514178303E-3</c:v>
                </c:pt>
                <c:pt idx="4876">
                  <c:v>5.8723522581803442E-3</c:v>
                </c:pt>
                <c:pt idx="4877">
                  <c:v>5.8764316968602341E-3</c:v>
                </c:pt>
                <c:pt idx="4878">
                  <c:v>5.8805139695103066E-3</c:v>
                </c:pt>
                <c:pt idx="4879">
                  <c:v>5.884599078056523E-3</c:v>
                </c:pt>
                <c:pt idx="4880">
                  <c:v>5.888687024426094E-3</c:v>
                </c:pt>
                <c:pt idx="4881">
                  <c:v>5.8927778106761053E-3</c:v>
                </c:pt>
                <c:pt idx="4882">
                  <c:v>5.8968714387365373E-3</c:v>
                </c:pt>
                <c:pt idx="4883">
                  <c:v>5.9009679105386185E-3</c:v>
                </c:pt>
                <c:pt idx="4884">
                  <c:v>5.9050672281437252E-3</c:v>
                </c:pt>
                <c:pt idx="4885">
                  <c:v>5.9091693934858608E-3</c:v>
                </c:pt>
                <c:pt idx="4886">
                  <c:v>5.9132744085002836E-3</c:v>
                </c:pt>
                <c:pt idx="4887">
                  <c:v>5.9173822752526684E-3</c:v>
                </c:pt>
                <c:pt idx="4888">
                  <c:v>5.9214929956810528E-3</c:v>
                </c:pt>
                <c:pt idx="4889">
                  <c:v>5.9256065717678439E-3</c:v>
                </c:pt>
                <c:pt idx="4890">
                  <c:v>5.9297230054536814E-3</c:v>
                </c:pt>
                <c:pt idx="4891">
                  <c:v>5.9338422988099888E-3</c:v>
                </c:pt>
                <c:pt idx="4892">
                  <c:v>5.9379644537801927E-3</c:v>
                </c:pt>
                <c:pt idx="4893">
                  <c:v>5.9420894723089803E-3</c:v>
                </c:pt>
                <c:pt idx="4894">
                  <c:v>5.9462173564720942E-3</c:v>
                </c:pt>
                <c:pt idx="4895">
                  <c:v>5.9503481082170146E-3</c:v>
                </c:pt>
                <c:pt idx="4896">
                  <c:v>5.9544817294924857E-3</c:v>
                </c:pt>
                <c:pt idx="4897">
                  <c:v>5.9586182223785762E-3</c:v>
                </c:pt>
                <c:pt idx="4898">
                  <c:v>5.962757588826831E-3</c:v>
                </c:pt>
                <c:pt idx="4899">
                  <c:v>5.9668998307900543E-3</c:v>
                </c:pt>
                <c:pt idx="4900">
                  <c:v>5.9710449503526577E-3</c:v>
                </c:pt>
                <c:pt idx="4901">
                  <c:v>5.9751929494702514E-3</c:v>
                </c:pt>
                <c:pt idx="4902">
                  <c:v>5.9793438301432222E-3</c:v>
                </c:pt>
                <c:pt idx="4903">
                  <c:v>5.9834975943298084E-3</c:v>
                </c:pt>
                <c:pt idx="4904">
                  <c:v>5.9876542441202173E-3</c:v>
                </c:pt>
                <c:pt idx="4905">
                  <c:v>5.991813781475501E-3</c:v>
                </c:pt>
                <c:pt idx="4906">
                  <c:v>5.995976208357982E-3</c:v>
                </c:pt>
                <c:pt idx="4907">
                  <c:v>6.0001415268622271E-3</c:v>
                </c:pt>
                <c:pt idx="4908">
                  <c:v>6.0043097389533779E-3</c:v>
                </c:pt>
                <c:pt idx="4909">
                  <c:v>6.0084808465978501E-3</c:v>
                </c:pt>
                <c:pt idx="4910">
                  <c:v>6.0126548518945767E-3</c:v>
                </c:pt>
                <c:pt idx="4911">
                  <c:v>6.0168317568127993E-3</c:v>
                </c:pt>
                <c:pt idx="4912">
                  <c:v>6.0210115633230346E-3</c:v>
                </c:pt>
                <c:pt idx="4913">
                  <c:v>6.0251942735285923E-3</c:v>
                </c:pt>
                <c:pt idx="4914">
                  <c:v>6.029379889402821E-3</c:v>
                </c:pt>
                <c:pt idx="4915">
                  <c:v>6.0335684129203468E-3</c:v>
                </c:pt>
                <c:pt idx="4916">
                  <c:v>6.0377598461888666E-3</c:v>
                </c:pt>
                <c:pt idx="4917">
                  <c:v>6.0419541911858436E-3</c:v>
                </c:pt>
                <c:pt idx="4918">
                  <c:v>6.0461514499340133E-3</c:v>
                </c:pt>
                <c:pt idx="4919">
                  <c:v>6.0503516244134947E-3</c:v>
                </c:pt>
                <c:pt idx="4920">
                  <c:v>6.0545547167378489E-3</c:v>
                </c:pt>
                <c:pt idx="4921">
                  <c:v>6.0587607288900384E-3</c:v>
                </c:pt>
                <c:pt idx="4922">
                  <c:v>6.0629696628543119E-3</c:v>
                </c:pt>
                <c:pt idx="4923">
                  <c:v>6.0671815207486383E-3</c:v>
                </c:pt>
                <c:pt idx="4924">
                  <c:v>6.0713963045601147E-3</c:v>
                </c:pt>
                <c:pt idx="4925">
                  <c:v>6.0756140162771298E-3</c:v>
                </c:pt>
                <c:pt idx="4926">
                  <c:v>6.0798346580220675E-3</c:v>
                </c:pt>
                <c:pt idx="4927">
                  <c:v>6.0840582317861708E-3</c:v>
                </c:pt>
                <c:pt idx="4928">
                  <c:v>6.0882847395619735E-3</c:v>
                </c:pt>
                <c:pt idx="4929">
                  <c:v>6.0925141834762882E-3</c:v>
                </c:pt>
                <c:pt idx="4930">
                  <c:v>6.0967465655245084E-3</c:v>
                </c:pt>
                <c:pt idx="4931">
                  <c:v>6.1009818877033233E-3</c:v>
                </c:pt>
                <c:pt idx="4932">
                  <c:v>6.1052201521439812E-3</c:v>
                </c:pt>
                <c:pt idx="4933">
                  <c:v>6.1094613608460389E-3</c:v>
                </c:pt>
                <c:pt idx="4934">
                  <c:v>6.1137055158548307E-3</c:v>
                </c:pt>
                <c:pt idx="4935">
                  <c:v>6.1179526191726015E-3</c:v>
                </c:pt>
                <c:pt idx="4936">
                  <c:v>6.1222026729365261E-3</c:v>
                </c:pt>
                <c:pt idx="4937">
                  <c:v>6.1264556791517238E-3</c:v>
                </c:pt>
                <c:pt idx="4938">
                  <c:v>6.1307116398246122E-3</c:v>
                </c:pt>
                <c:pt idx="4939">
                  <c:v>6.1349705570968253E-3</c:v>
                </c:pt>
                <c:pt idx="4940">
                  <c:v>6.1392324329776621E-3</c:v>
                </c:pt>
                <c:pt idx="4941">
                  <c:v>6.143497269477727E-3</c:v>
                </c:pt>
                <c:pt idx="4942">
                  <c:v>6.1477650687431183E-3</c:v>
                </c:pt>
                <c:pt idx="4943">
                  <c:v>6.152035832787328E-3</c:v>
                </c:pt>
                <c:pt idx="4944">
                  <c:v>6.1563095636251505E-3</c:v>
                </c:pt>
                <c:pt idx="4945">
                  <c:v>6.1605862634071615E-3</c:v>
                </c:pt>
                <c:pt idx="4946">
                  <c:v>6.1648659341510511E-3</c:v>
                </c:pt>
                <c:pt idx="4947">
                  <c:v>6.1691485779207036E-3</c:v>
                </c:pt>
                <c:pt idx="4948">
                  <c:v>6.1734341967365196E-3</c:v>
                </c:pt>
                <c:pt idx="4949">
                  <c:v>6.177722792755057E-3</c:v>
                </c:pt>
                <c:pt idx="4950">
                  <c:v>6.1820143679996173E-3</c:v>
                </c:pt>
                <c:pt idx="4951">
                  <c:v>6.1863089244948138E-3</c:v>
                </c:pt>
                <c:pt idx="4952">
                  <c:v>6.1906064644017033E-3</c:v>
                </c:pt>
                <c:pt idx="4953">
                  <c:v>6.1949069897478054E-3</c:v>
                </c:pt>
                <c:pt idx="4954">
                  <c:v>6.1992105025619583E-3</c:v>
                </c:pt>
                <c:pt idx="4955">
                  <c:v>6.2035170050097231E-3</c:v>
                </c:pt>
                <c:pt idx="4956">
                  <c:v>6.2078264991228503E-3</c:v>
                </c:pt>
                <c:pt idx="4957">
                  <c:v>6.2121389869344065E-3</c:v>
                </c:pt>
                <c:pt idx="4958">
                  <c:v>6.2164544706144707E-3</c:v>
                </c:pt>
                <c:pt idx="4959">
                  <c:v>6.2207729521990291E-3</c:v>
                </c:pt>
                <c:pt idx="4960">
                  <c:v>6.2250944337253911E-3</c:v>
                </c:pt>
                <c:pt idx="4961">
                  <c:v>6.2294189173681593E-3</c:v>
                </c:pt>
                <c:pt idx="4962">
                  <c:v>6.2337464051675671E-3</c:v>
                </c:pt>
                <c:pt idx="4963">
                  <c:v>6.2380768992105588E-3</c:v>
                </c:pt>
                <c:pt idx="4964">
                  <c:v>6.2424104015401096E-3</c:v>
                </c:pt>
                <c:pt idx="4965">
                  <c:v>6.2467469143368728E-3</c:v>
                </c:pt>
                <c:pt idx="4966">
                  <c:v>6.2510864396467551E-3</c:v>
                </c:pt>
                <c:pt idx="4967">
                  <c:v>6.2554289795169931E-3</c:v>
                </c:pt>
                <c:pt idx="4968">
                  <c:v>6.2597745361327875E-3</c:v>
                </c:pt>
                <c:pt idx="4969">
                  <c:v>6.2641231115443128E-3</c:v>
                </c:pt>
                <c:pt idx="4970">
                  <c:v>6.2684747078030744E-3</c:v>
                </c:pt>
                <c:pt idx="4971">
                  <c:v>6.2728293270988295E-3</c:v>
                </c:pt>
                <c:pt idx="4972">
                  <c:v>6.2771869714860293E-3</c:v>
                </c:pt>
                <c:pt idx="4973">
                  <c:v>6.2815476430204574E-3</c:v>
                </c:pt>
                <c:pt idx="4974">
                  <c:v>6.2859113438964382E-3</c:v>
                </c:pt>
                <c:pt idx="4975">
                  <c:v>6.2902780761727069E-3</c:v>
                </c:pt>
                <c:pt idx="4976">
                  <c:v>6.2946478419093344E-3</c:v>
                </c:pt>
                <c:pt idx="4977">
                  <c:v>6.2990206433052214E-3</c:v>
                </c:pt>
                <c:pt idx="4978">
                  <c:v>6.3033964824233965E-3</c:v>
                </c:pt>
                <c:pt idx="4979">
                  <c:v>6.3077753613741223E-3</c:v>
                </c:pt>
                <c:pt idx="4980">
                  <c:v>6.3121572822232002E-3</c:v>
                </c:pt>
                <c:pt idx="4981">
                  <c:v>6.3165422471756459E-3</c:v>
                </c:pt>
                <c:pt idx="4982">
                  <c:v>6.3209302583002291E-3</c:v>
                </c:pt>
                <c:pt idx="4983">
                  <c:v>6.3253213176670568E-3</c:v>
                </c:pt>
                <c:pt idx="4984">
                  <c:v>6.329715427485747E-3</c:v>
                </c:pt>
                <c:pt idx="4985">
                  <c:v>6.33411258982938E-3</c:v>
                </c:pt>
                <c:pt idx="4986">
                  <c:v>6.3385128067723834E-3</c:v>
                </c:pt>
                <c:pt idx="4987">
                  <c:v>6.3429160805289807E-3</c:v>
                </c:pt>
                <c:pt idx="4988">
                  <c:v>6.347322413176577E-3</c:v>
                </c:pt>
                <c:pt idx="4989">
                  <c:v>6.3517318067939262E-3</c:v>
                </c:pt>
                <c:pt idx="4990">
                  <c:v>6.3561442635998696E-3</c:v>
                </c:pt>
                <c:pt idx="4991">
                  <c:v>6.3605597856761439E-3</c:v>
                </c:pt>
                <c:pt idx="4992">
                  <c:v>6.3649783751521501E-3</c:v>
                </c:pt>
                <c:pt idx="4993">
                  <c:v>6.3694000341124228E-3</c:v>
                </c:pt>
                <c:pt idx="4994">
                  <c:v>6.3738247647819758E-3</c:v>
                </c:pt>
                <c:pt idx="4995">
                  <c:v>6.3782525692483369E-3</c:v>
                </c:pt>
                <c:pt idx="4996">
                  <c:v>6.3826834496003883E-3</c:v>
                </c:pt>
                <c:pt idx="4997">
                  <c:v>6.3871174080677856E-3</c:v>
                </c:pt>
                <c:pt idx="4998">
                  <c:v>6.3915544467424102E-3</c:v>
                </c:pt>
                <c:pt idx="4999">
                  <c:v>6.3959945677175001E-3</c:v>
                </c:pt>
                <c:pt idx="5000">
                  <c:v>6.4004377732273599E-3</c:v>
                </c:pt>
                <c:pt idx="5001">
                  <c:v>6.4048840653682347E-3</c:v>
                </c:pt>
                <c:pt idx="5002">
                  <c:v>6.4093334462377279E-3</c:v>
                </c:pt>
                <c:pt idx="5003">
                  <c:v>6.4137859180748045E-3</c:v>
                </c:pt>
                <c:pt idx="5004">
                  <c:v>6.4182414829800794E-3</c:v>
                </c:pt>
                <c:pt idx="5005">
                  <c:v>6.4227001430555318E-3</c:v>
                </c:pt>
                <c:pt idx="5006">
                  <c:v>6.4271619005447957E-3</c:v>
                </c:pt>
                <c:pt idx="5007">
                  <c:v>6.4316267575528678E-3</c:v>
                </c:pt>
                <c:pt idx="5008">
                  <c:v>6.4360947162329383E-3</c:v>
                </c:pt>
                <c:pt idx="5009">
                  <c:v>6.4405657786928347E-3</c:v>
                </c:pt>
                <c:pt idx="5010">
                  <c:v>6.4450399471824302E-3</c:v>
                </c:pt>
                <c:pt idx="5011">
                  <c:v>6.4495172238125771E-3</c:v>
                </c:pt>
                <c:pt idx="5012">
                  <c:v>6.4539976106954972E-3</c:v>
                </c:pt>
                <c:pt idx="5013">
                  <c:v>6.4584811100857568E-3</c:v>
                </c:pt>
                <c:pt idx="5014">
                  <c:v>6.4629677240986109E-3</c:v>
                </c:pt>
                <c:pt idx="5015">
                  <c:v>6.467457454850686E-3</c:v>
                </c:pt>
                <c:pt idx="5016">
                  <c:v>6.4719503046012494E-3</c:v>
                </c:pt>
                <c:pt idx="5017">
                  <c:v>6.4764462754699692E-3</c:v>
                </c:pt>
                <c:pt idx="5018">
                  <c:v>6.480945369577884E-3</c:v>
                </c:pt>
                <c:pt idx="5019">
                  <c:v>6.4854475891889755E-3</c:v>
                </c:pt>
                <c:pt idx="5020">
                  <c:v>6.4899529364273291E-3</c:v>
                </c:pt>
                <c:pt idx="5021">
                  <c:v>6.4944614134184097E-3</c:v>
                </c:pt>
                <c:pt idx="5022">
                  <c:v>6.498973022430919E-3</c:v>
                </c:pt>
                <c:pt idx="5023">
                  <c:v>6.5034877655933731E-3</c:v>
                </c:pt>
                <c:pt idx="5024">
                  <c:v>6.5080056450830207E-3</c:v>
                </c:pt>
                <c:pt idx="5025">
                  <c:v>6.5125266630312395E-3</c:v>
                </c:pt>
                <c:pt idx="5026">
                  <c:v>6.5170508217130404E-3</c:v>
                </c:pt>
                <c:pt idx="5027">
                  <c:v>6.521578123262861E-3</c:v>
                </c:pt>
                <c:pt idx="5028">
                  <c:v>6.526108569816523E-3</c:v>
                </c:pt>
                <c:pt idx="5029">
                  <c:v>6.5306421636537838E-3</c:v>
                </c:pt>
                <c:pt idx="5030">
                  <c:v>6.5351789069135304E-3</c:v>
                </c:pt>
                <c:pt idx="5031">
                  <c:v>6.5397188017360403E-3</c:v>
                </c:pt>
                <c:pt idx="5032">
                  <c:v>6.544261850405823E-3</c:v>
                </c:pt>
                <c:pt idx="5033">
                  <c:v>6.5488080550662291E-3</c:v>
                </c:pt>
                <c:pt idx="5034">
                  <c:v>6.5533574178619977E-3</c:v>
                </c:pt>
                <c:pt idx="5035">
                  <c:v>6.5579099410824036E-3</c:v>
                </c:pt>
                <c:pt idx="5036">
                  <c:v>6.5624656268752669E-3</c:v>
                </c:pt>
                <c:pt idx="5037">
                  <c:v>6.567024477437582E-3</c:v>
                </c:pt>
                <c:pt idx="5038">
                  <c:v>6.5715864949200519E-3</c:v>
                </c:pt>
                <c:pt idx="5039">
                  <c:v>6.5761516816183222E-3</c:v>
                </c:pt>
                <c:pt idx="5040">
                  <c:v>6.5807200396861849E-3</c:v>
                </c:pt>
                <c:pt idx="5041">
                  <c:v>6.5852915712788325E-3</c:v>
                </c:pt>
                <c:pt idx="5042">
                  <c:v>6.589866278696694E-3</c:v>
                </c:pt>
                <c:pt idx="5043">
                  <c:v>6.594444164098056E-3</c:v>
                </c:pt>
                <c:pt idx="5044">
                  <c:v>6.5990252296426041E-3</c:v>
                </c:pt>
                <c:pt idx="5045">
                  <c:v>6.6036094776355655E-3</c:v>
                </c:pt>
                <c:pt idx="5046">
                  <c:v>6.6081969102397276E-3</c:v>
                </c:pt>
                <c:pt idx="5047">
                  <c:v>6.6127875296192809E-3</c:v>
                </c:pt>
                <c:pt idx="5048">
                  <c:v>6.6173813380842588E-3</c:v>
                </c:pt>
                <c:pt idx="5049">
                  <c:v>6.6219783378019606E-3</c:v>
                </c:pt>
                <c:pt idx="5050">
                  <c:v>6.626578530941089E-3</c:v>
                </c:pt>
                <c:pt idx="5051">
                  <c:v>6.6311819198164963E-3</c:v>
                </c:pt>
                <c:pt idx="5052">
                  <c:v>6.6357885066000008E-3</c:v>
                </c:pt>
                <c:pt idx="5053">
                  <c:v>6.6403982935131422E-3</c:v>
                </c:pt>
                <c:pt idx="5054">
                  <c:v>6.6450112827306567E-3</c:v>
                </c:pt>
                <c:pt idx="5055">
                  <c:v>6.6496274765738368E-3</c:v>
                </c:pt>
                <c:pt idx="5056">
                  <c:v>6.6542468772205409E-3</c:v>
                </c:pt>
                <c:pt idx="5057">
                  <c:v>6.658869486850039E-3</c:v>
                </c:pt>
                <c:pt idx="5058">
                  <c:v>6.6634953077884659E-3</c:v>
                </c:pt>
                <c:pt idx="5059">
                  <c:v>6.6681243422182209E-3</c:v>
                </c:pt>
                <c:pt idx="5060">
                  <c:v>6.6727565923231204E-3</c:v>
                </c:pt>
                <c:pt idx="5061">
                  <c:v>6.6773920604341489E-3</c:v>
                </c:pt>
                <c:pt idx="5062">
                  <c:v>6.6820307487382574E-3</c:v>
                </c:pt>
                <c:pt idx="5063">
                  <c:v>6.686672659423817E-3</c:v>
                </c:pt>
                <c:pt idx="5064">
                  <c:v>6.6913177948266737E-3</c:v>
                </c:pt>
                <c:pt idx="5065">
                  <c:v>6.6959661571383399E-3</c:v>
                </c:pt>
                <c:pt idx="5066">
                  <c:v>6.7006177485517491E-3</c:v>
                </c:pt>
                <c:pt idx="5067">
                  <c:v>6.7052725714076182E-3</c:v>
                </c:pt>
                <c:pt idx="5068">
                  <c:v>6.7099306279020318E-3</c:v>
                </c:pt>
                <c:pt idx="5069">
                  <c:v>6.7145919202813518E-3</c:v>
                </c:pt>
                <c:pt idx="5070">
                  <c:v>6.7192564507446116E-3</c:v>
                </c:pt>
                <c:pt idx="5071">
                  <c:v>6.7239242216390396E-3</c:v>
                </c:pt>
                <c:pt idx="5072">
                  <c:v>6.7285952351668274E-3</c:v>
                </c:pt>
                <c:pt idx="5073">
                  <c:v>6.7332694935315959E-3</c:v>
                </c:pt>
                <c:pt idx="5074">
                  <c:v>6.737946999085467E-3</c:v>
                </c:pt>
                <c:pt idx="5075">
                  <c:v>6.7426277540352268E-3</c:v>
                </c:pt>
                <c:pt idx="5076">
                  <c:v>6.7473117605890906E-3</c:v>
                </c:pt>
                <c:pt idx="5077">
                  <c:v>6.7519990211040862E-3</c:v>
                </c:pt>
                <c:pt idx="5078">
                  <c:v>6.7566895377916027E-3</c:v>
                </c:pt>
                <c:pt idx="5079">
                  <c:v>6.7613833128644584E-3</c:v>
                </c:pt>
                <c:pt idx="5080">
                  <c:v>6.7660803486845993E-3</c:v>
                </c:pt>
                <c:pt idx="5081">
                  <c:v>6.7707806474680233E-3</c:v>
                </c:pt>
                <c:pt idx="5082">
                  <c:v>6.7754842114814643E-3</c:v>
                </c:pt>
                <c:pt idx="5083">
                  <c:v>6.780191042943899E-3</c:v>
                </c:pt>
                <c:pt idx="5084">
                  <c:v>6.7849011442238415E-3</c:v>
                </c:pt>
                <c:pt idx="5085">
                  <c:v>6.7896145175434545E-3</c:v>
                </c:pt>
                <c:pt idx="5086">
                  <c:v>6.7943311651263421E-3</c:v>
                </c:pt>
                <c:pt idx="5087">
                  <c:v>6.7990510893459581E-3</c:v>
                </c:pt>
                <c:pt idx="5088">
                  <c:v>6.8037742924291003E-3</c:v>
                </c:pt>
                <c:pt idx="5089">
                  <c:v>6.8085007766040088E-3</c:v>
                </c:pt>
                <c:pt idx="5090">
                  <c:v>6.8132305442490876E-3</c:v>
                </c:pt>
                <c:pt idx="5091">
                  <c:v>6.8179635975957791E-3</c:v>
                </c:pt>
                <c:pt idx="5092">
                  <c:v>6.8226999388769699E-3</c:v>
                </c:pt>
                <c:pt idx="5093">
                  <c:v>6.8274395704760252E-3</c:v>
                </c:pt>
                <c:pt idx="5094">
                  <c:v>6.8321824946290391E-3</c:v>
                </c:pt>
                <c:pt idx="5095">
                  <c:v>6.8369287135735569E-3</c:v>
                </c:pt>
                <c:pt idx="5096">
                  <c:v>6.8416782296979129E-3</c:v>
                </c:pt>
                <c:pt idx="5097">
                  <c:v>6.8464310452428659E-3</c:v>
                </c:pt>
                <c:pt idx="5098">
                  <c:v>6.8511871625004757E-3</c:v>
                </c:pt>
                <c:pt idx="5099">
                  <c:v>6.8559465837145115E-3</c:v>
                </c:pt>
                <c:pt idx="5100">
                  <c:v>6.8607093112799502E-3</c:v>
                </c:pt>
                <c:pt idx="5101">
                  <c:v>6.865475347443784E-3</c:v>
                </c:pt>
                <c:pt idx="5102">
                  <c:v>6.8702446944544611E-3</c:v>
                </c:pt>
                <c:pt idx="5103">
                  <c:v>6.875017354711954E-3</c:v>
                </c:pt>
                <c:pt idx="5104">
                  <c:v>6.8797933304679398E-3</c:v>
                </c:pt>
                <c:pt idx="5105">
                  <c:v>6.8845726239755572E-3</c:v>
                </c:pt>
                <c:pt idx="5106">
                  <c:v>6.8893552376397826E-3</c:v>
                </c:pt>
                <c:pt idx="5107">
                  <c:v>6.8941411737169908E-3</c:v>
                </c:pt>
                <c:pt idx="5108">
                  <c:v>6.8989304344650162E-3</c:v>
                </c:pt>
                <c:pt idx="5109">
                  <c:v>6.9037230222938539E-3</c:v>
                </c:pt>
                <c:pt idx="5110">
                  <c:v>6.9085189394645823E-3</c:v>
                </c:pt>
                <c:pt idx="5111">
                  <c:v>6.9133181882397466E-3</c:v>
                </c:pt>
                <c:pt idx="5112">
                  <c:v>6.9181207710343664E-3</c:v>
                </c:pt>
                <c:pt idx="5113">
                  <c:v>6.922926690114236E-3</c:v>
                </c:pt>
                <c:pt idx="5114">
                  <c:v>6.9277359477970249E-3</c:v>
                </c:pt>
                <c:pt idx="5115">
                  <c:v>6.9325485463515718E-3</c:v>
                </c:pt>
                <c:pt idx="5116">
                  <c:v>6.9373644881996141E-3</c:v>
                </c:pt>
                <c:pt idx="5117">
                  <c:v>6.9421837756132483E-3</c:v>
                </c:pt>
                <c:pt idx="5118">
                  <c:v>6.9470064108660455E-3</c:v>
                </c:pt>
                <c:pt idx="5119">
                  <c:v>6.9518323963847928E-3</c:v>
                </c:pt>
                <c:pt idx="5120">
                  <c:v>6.9566617344463269E-3</c:v>
                </c:pt>
                <c:pt idx="5121">
                  <c:v>6.9614944273289582E-3</c:v>
                </c:pt>
                <c:pt idx="5122">
                  <c:v>6.9663304774645355E-3</c:v>
                </c:pt>
                <c:pt idx="5123">
                  <c:v>6.9711698871346445E-3</c:v>
                </c:pt>
                <c:pt idx="5124">
                  <c:v>6.9760126586223478E-3</c:v>
                </c:pt>
                <c:pt idx="5125">
                  <c:v>6.980858794364565E-3</c:v>
                </c:pt>
                <c:pt idx="5126">
                  <c:v>6.9857082966476389E-3</c:v>
                </c:pt>
                <c:pt idx="5127">
                  <c:v>6.9905611678102572E-3</c:v>
                </c:pt>
                <c:pt idx="5128">
                  <c:v>6.9954174101418331E-3</c:v>
                </c:pt>
                <c:pt idx="5129">
                  <c:v>7.0002770260860674E-3</c:v>
                </c:pt>
                <c:pt idx="5130">
                  <c:v>7.0051400179356599E-3</c:v>
                </c:pt>
                <c:pt idx="5131">
                  <c:v>7.0100063879848006E-3</c:v>
                </c:pt>
                <c:pt idx="5132">
                  <c:v>7.014876138682285E-3</c:v>
                </c:pt>
                <c:pt idx="5133">
                  <c:v>7.0197492723255957E-3</c:v>
                </c:pt>
                <c:pt idx="5134">
                  <c:v>7.0246257912137062E-3</c:v>
                </c:pt>
                <c:pt idx="5135">
                  <c:v>7.0295056978005198E-3</c:v>
                </c:pt>
                <c:pt idx="5136">
                  <c:v>7.0343889943883095E-3</c:v>
                </c:pt>
                <c:pt idx="5137">
                  <c:v>7.0392756832808445E-3</c:v>
                </c:pt>
                <c:pt idx="5138">
                  <c:v>7.0441657669371438E-3</c:v>
                </c:pt>
                <c:pt idx="5139">
                  <c:v>7.0490592476642848E-3</c:v>
                </c:pt>
                <c:pt idx="5140">
                  <c:v>7.0539561277708383E-3</c:v>
                </c:pt>
                <c:pt idx="5141">
                  <c:v>7.0588564097209539E-3</c:v>
                </c:pt>
                <c:pt idx="5142">
                  <c:v>7.0637600958265183E-3</c:v>
                </c:pt>
                <c:pt idx="5143">
                  <c:v>7.0686671884523499E-3</c:v>
                </c:pt>
                <c:pt idx="5144">
                  <c:v>7.0735776899134416E-3</c:v>
                </c:pt>
                <c:pt idx="5145">
                  <c:v>7.0784916026807978E-3</c:v>
                </c:pt>
                <c:pt idx="5146">
                  <c:v>7.0834089290727357E-3</c:v>
                </c:pt>
                <c:pt idx="5147">
                  <c:v>7.0883296714090768E-3</c:v>
                </c:pt>
                <c:pt idx="5148">
                  <c:v>7.0932538321659784E-3</c:v>
                </c:pt>
                <c:pt idx="5149">
                  <c:v>7.0981814136665926E-3</c:v>
                </c:pt>
                <c:pt idx="5150">
                  <c:v>7.1031124182355798E-3</c:v>
                </c:pt>
                <c:pt idx="5151">
                  <c:v>7.1080468483542599E-3</c:v>
                </c:pt>
                <c:pt idx="5152">
                  <c:v>7.1129847063506309E-3</c:v>
                </c:pt>
                <c:pt idx="5153">
                  <c:v>7.1179259945542009E-3</c:v>
                </c:pt>
                <c:pt idx="5154">
                  <c:v>7.1228707154514645E-3</c:v>
                </c:pt>
                <c:pt idx="5155">
                  <c:v>7.1278188713752751E-3</c:v>
                </c:pt>
                <c:pt idx="5156">
                  <c:v>7.1327704646599989E-3</c:v>
                </c:pt>
                <c:pt idx="5157">
                  <c:v>7.1377254977973165E-3</c:v>
                </c:pt>
                <c:pt idx="5158">
                  <c:v>7.1426839731249464E-3</c:v>
                </c:pt>
                <c:pt idx="5159">
                  <c:v>7.1476458930341286E-3</c:v>
                </c:pt>
                <c:pt idx="5160">
                  <c:v>7.1526112598657215E-3</c:v>
                </c:pt>
                <c:pt idx="5161">
                  <c:v>7.1575800761183384E-3</c:v>
                </c:pt>
                <c:pt idx="5162">
                  <c:v>7.1625523441361987E-3</c:v>
                </c:pt>
                <c:pt idx="5163">
                  <c:v>7.1675280662650449E-3</c:v>
                </c:pt>
                <c:pt idx="5164">
                  <c:v>7.1725072450086989E-3</c:v>
                </c:pt>
                <c:pt idx="5165">
                  <c:v>7.1774898827162703E-3</c:v>
                </c:pt>
                <c:pt idx="5166">
                  <c:v>7.1824759817383935E-3</c:v>
                </c:pt>
                <c:pt idx="5167">
                  <c:v>7.187465544584111E-3</c:v>
                </c:pt>
                <c:pt idx="5168">
                  <c:v>7.1924585736074338E-3</c:v>
                </c:pt>
                <c:pt idx="5169">
                  <c:v>7.1974550711638953E-3</c:v>
                </c:pt>
                <c:pt idx="5170">
                  <c:v>7.2024550397677741E-3</c:v>
                </c:pt>
                <c:pt idx="5171">
                  <c:v>7.2074584817779872E-3</c:v>
                </c:pt>
                <c:pt idx="5172">
                  <c:v>7.2124653996074612E-3</c:v>
                </c:pt>
                <c:pt idx="5173">
                  <c:v>7.2174757956182832E-3</c:v>
                </c:pt>
                <c:pt idx="5174">
                  <c:v>7.2224896723317236E-3</c:v>
                </c:pt>
                <c:pt idx="5175">
                  <c:v>7.2275070321132628E-3</c:v>
                </c:pt>
                <c:pt idx="5176">
                  <c:v>7.2325278773299152E-3</c:v>
                </c:pt>
                <c:pt idx="5177">
                  <c:v>7.2375522105082085E-3</c:v>
                </c:pt>
                <c:pt idx="5178">
                  <c:v>7.2425800340185564E-3</c:v>
                </c:pt>
                <c:pt idx="5179">
                  <c:v>7.2476113502329097E-3</c:v>
                </c:pt>
                <c:pt idx="5180">
                  <c:v>7.2526461616830651E-3</c:v>
                </c:pt>
                <c:pt idx="5181">
                  <c:v>7.2576844707443805E-3</c:v>
                </c:pt>
                <c:pt idx="5182">
                  <c:v>7.2627262797937521E-3</c:v>
                </c:pt>
                <c:pt idx="5183">
                  <c:v>7.2677715913682592E-3</c:v>
                </c:pt>
                <c:pt idx="5184">
                  <c:v>7.2728204078482102E-3</c:v>
                </c:pt>
                <c:pt idx="5185">
                  <c:v>7.2778727316154604E-3</c:v>
                </c:pt>
                <c:pt idx="5186">
                  <c:v>7.2829285652123788E-3</c:v>
                </c:pt>
                <c:pt idx="5187">
                  <c:v>7.2879879110242397E-3</c:v>
                </c:pt>
                <c:pt idx="5188">
                  <c:v>7.293050771490929E-3</c:v>
                </c:pt>
                <c:pt idx="5189">
                  <c:v>7.2981171490009251E-3</c:v>
                </c:pt>
                <c:pt idx="5190">
                  <c:v>7.3031870461036704E-3</c:v>
                </c:pt>
                <c:pt idx="5191">
                  <c:v>7.3082604651910736E-3</c:v>
                </c:pt>
                <c:pt idx="5192">
                  <c:v>7.313337408656596E-3</c:v>
                </c:pt>
                <c:pt idx="5193">
                  <c:v>7.3184178790549944E-3</c:v>
                </c:pt>
                <c:pt idx="5194">
                  <c:v>7.3235018787831683E-3</c:v>
                </c:pt>
                <c:pt idx="5195">
                  <c:v>7.3285894102395679E-3</c:v>
                </c:pt>
                <c:pt idx="5196">
                  <c:v>7.333680475984281E-3</c:v>
                </c:pt>
                <c:pt idx="5197">
                  <c:v>7.3387750784192039E-3</c:v>
                </c:pt>
                <c:pt idx="5198">
                  <c:v>7.3438732199477899E-3</c:v>
                </c:pt>
                <c:pt idx="5199">
                  <c:v>7.3489749031354652E-3</c:v>
                </c:pt>
                <c:pt idx="5200">
                  <c:v>7.3540801303891351E-3</c:v>
                </c:pt>
                <c:pt idx="5201">
                  <c:v>7.3591889041172654E-3</c:v>
                </c:pt>
                <c:pt idx="5202">
                  <c:v>7.3643012268906323E-3</c:v>
                </c:pt>
                <c:pt idx="5203">
                  <c:v>7.3694171011211614E-3</c:v>
                </c:pt>
                <c:pt idx="5204">
                  <c:v>7.3745365292759981E-3</c:v>
                </c:pt>
                <c:pt idx="5205">
                  <c:v>7.3796595137703095E-3</c:v>
                </c:pt>
                <c:pt idx="5206">
                  <c:v>7.3847860571820212E-3</c:v>
                </c:pt>
                <c:pt idx="5207">
                  <c:v>7.3899161619297672E-3</c:v>
                </c:pt>
                <c:pt idx="5208">
                  <c:v>7.395049830433752E-3</c:v>
                </c:pt>
                <c:pt idx="5209">
                  <c:v>7.4001870652772766E-3</c:v>
                </c:pt>
                <c:pt idx="5210">
                  <c:v>7.40532786888402E-3</c:v>
                </c:pt>
                <c:pt idx="5211">
                  <c:v>7.4104722436792326E-3</c:v>
                </c:pt>
                <c:pt idx="5212">
                  <c:v>7.4156201922516048E-3</c:v>
                </c:pt>
                <c:pt idx="5213">
                  <c:v>7.4207717170298691E-3</c:v>
                </c:pt>
                <c:pt idx="5214">
                  <c:v>7.4259268204443342E-3</c:v>
                </c:pt>
                <c:pt idx="5215">
                  <c:v>7.4310855050890882E-3</c:v>
                </c:pt>
                <c:pt idx="5216">
                  <c:v>7.4362477733979299E-3</c:v>
                </c:pt>
                <c:pt idx="5217">
                  <c:v>7.4414136278603792E-3</c:v>
                </c:pt>
                <c:pt idx="5218">
                  <c:v>7.4465830709135039E-3</c:v>
                </c:pt>
                <c:pt idx="5219">
                  <c:v>7.4517561051586096E-3</c:v>
                </c:pt>
                <c:pt idx="5220">
                  <c:v>7.4569327330362648E-3</c:v>
                </c:pt>
                <c:pt idx="5221">
                  <c:v>7.4621129569886185E-3</c:v>
                </c:pt>
                <c:pt idx="5222">
                  <c:v>7.4672967796224022E-3</c:v>
                </c:pt>
                <c:pt idx="5223">
                  <c:v>7.4724842033832726E-3</c:v>
                </c:pt>
                <c:pt idx="5224">
                  <c:v>7.4776752307184743E-3</c:v>
                </c:pt>
                <c:pt idx="5225">
                  <c:v>7.4828698642401738E-3</c:v>
                </c:pt>
                <c:pt idx="5226">
                  <c:v>7.4880681063991287E-3</c:v>
                </c:pt>
                <c:pt idx="5227">
                  <c:v>7.493269959647688E-3</c:v>
                </c:pt>
                <c:pt idx="5228">
                  <c:v>7.4984754266034636E-3</c:v>
                </c:pt>
                <c:pt idx="5229">
                  <c:v>7.503684509722326E-3</c:v>
                </c:pt>
                <c:pt idx="5230">
                  <c:v>7.5088972114617375E-3</c:v>
                </c:pt>
                <c:pt idx="5231">
                  <c:v>7.5141135344447699E-3</c:v>
                </c:pt>
                <c:pt idx="5232">
                  <c:v>7.5193334811324165E-3</c:v>
                </c:pt>
                <c:pt idx="5233">
                  <c:v>7.5245570540420107E-3</c:v>
                </c:pt>
                <c:pt idx="5234">
                  <c:v>7.5297842556378515E-3</c:v>
                </c:pt>
                <c:pt idx="5235">
                  <c:v>7.5350150885503077E-3</c:v>
                </c:pt>
                <c:pt idx="5236">
                  <c:v>7.540249555247216E-3</c:v>
                </c:pt>
                <c:pt idx="5237">
                  <c:v>7.5454876581980135E-3</c:v>
                </c:pt>
                <c:pt idx="5238">
                  <c:v>7.550729400038556E-3</c:v>
                </c:pt>
                <c:pt idx="5239">
                  <c:v>7.5559747832418265E-3</c:v>
                </c:pt>
                <c:pt idx="5240">
                  <c:v>7.5612238102824112E-3</c:v>
                </c:pt>
                <c:pt idx="5241">
                  <c:v>7.5664764838016636E-3</c:v>
                </c:pt>
                <c:pt idx="5242">
                  <c:v>7.5717328062777237E-3</c:v>
                </c:pt>
                <c:pt idx="5243">
                  <c:v>7.5769927801903406E-3</c:v>
                </c:pt>
                <c:pt idx="5244">
                  <c:v>7.5822564081863726E-3</c:v>
                </c:pt>
                <c:pt idx="5245">
                  <c:v>7.5875236927491312E-3</c:v>
                </c:pt>
                <c:pt idx="5246">
                  <c:v>7.5927946363635347E-3</c:v>
                </c:pt>
                <c:pt idx="5247">
                  <c:v>7.5980692416819633E-3</c:v>
                </c:pt>
                <c:pt idx="5248">
                  <c:v>7.6033475111929065E-3</c:v>
                </c:pt>
                <c:pt idx="5249">
                  <c:v>7.6086294474418245E-3</c:v>
                </c:pt>
                <c:pt idx="5250">
                  <c:v>7.6139150529205505E-3</c:v>
                </c:pt>
                <c:pt idx="5251">
                  <c:v>7.6192043302888415E-3</c:v>
                </c:pt>
                <c:pt idx="5252">
                  <c:v>7.6244972820421093E-3</c:v>
                </c:pt>
                <c:pt idx="5253">
                  <c:v>7.6297939106773809E-3</c:v>
                </c:pt>
                <c:pt idx="5254">
                  <c:v>7.6350942188599617E-3</c:v>
                </c:pt>
                <c:pt idx="5255">
                  <c:v>7.6403982090904668E-3</c:v>
                </c:pt>
                <c:pt idx="5256">
                  <c:v>7.6457058838711326E-3</c:v>
                </c:pt>
                <c:pt idx="5257">
                  <c:v>7.6510172458728216E-3</c:v>
                </c:pt>
                <c:pt idx="5258">
                  <c:v>7.6563322976013638E-3</c:v>
                </c:pt>
                <c:pt idx="5259">
                  <c:v>7.6616510415642141E-3</c:v>
                </c:pt>
                <c:pt idx="5260">
                  <c:v>7.6669734804378064E-3</c:v>
                </c:pt>
                <c:pt idx="5261">
                  <c:v>7.6722996167331954E-3</c:v>
                </c:pt>
                <c:pt idx="5262">
                  <c:v>7.6776294530189271E-3</c:v>
                </c:pt>
                <c:pt idx="5263">
                  <c:v>7.6829629918094312E-3</c:v>
                </c:pt>
                <c:pt idx="5264">
                  <c:v>7.688300235788586E-3</c:v>
                </c:pt>
                <c:pt idx="5265">
                  <c:v>7.693641187474432E-3</c:v>
                </c:pt>
                <c:pt idx="5266">
                  <c:v>7.698985849386642E-3</c:v>
                </c:pt>
                <c:pt idx="5267">
                  <c:v>7.704334224214693E-3</c:v>
                </c:pt>
                <c:pt idx="5268">
                  <c:v>7.7096863144818758E-3</c:v>
                </c:pt>
                <c:pt idx="5269">
                  <c:v>7.7150421227131175E-3</c:v>
                </c:pt>
                <c:pt idx="5270">
                  <c:v>7.7204016516035047E-3</c:v>
                </c:pt>
                <c:pt idx="5271">
                  <c:v>7.7257649036815909E-3</c:v>
                </c:pt>
                <c:pt idx="5272">
                  <c:v>7.7311318814775685E-3</c:v>
                </c:pt>
                <c:pt idx="5273">
                  <c:v>7.7365025876921451E-3</c:v>
                </c:pt>
                <c:pt idx="5274">
                  <c:v>7.7418770248591463E-3</c:v>
                </c:pt>
                <c:pt idx="5275">
                  <c:v>7.7472551955140431E-3</c:v>
                </c:pt>
                <c:pt idx="5276">
                  <c:v>7.7526371023631732E-3</c:v>
                </c:pt>
                <c:pt idx="5277">
                  <c:v>7.7580227479456488E-3</c:v>
                </c:pt>
                <c:pt idx="5278">
                  <c:v>7.7634121348587135E-3</c:v>
                </c:pt>
                <c:pt idx="5279">
                  <c:v>7.7688052656448908E-3</c:v>
                </c:pt>
                <c:pt idx="5280">
                  <c:v>7.7742021430180471E-3</c:v>
                </c:pt>
                <c:pt idx="5281">
                  <c:v>7.7796027695243557E-3</c:v>
                </c:pt>
                <c:pt idx="5282">
                  <c:v>7.7850071477116433E-3</c:v>
                </c:pt>
                <c:pt idx="5283">
                  <c:v>7.7904152802994349E-3</c:v>
                </c:pt>
                <c:pt idx="5284">
                  <c:v>7.7958271698392156E-3</c:v>
                </c:pt>
                <c:pt idx="5285">
                  <c:v>7.8012428188841236E-3</c:v>
                </c:pt>
                <c:pt idx="5286">
                  <c:v>7.8066622301593575E-3</c:v>
                </c:pt>
                <c:pt idx="5287">
                  <c:v>7.8120854062217219E-3</c:v>
                </c:pt>
                <c:pt idx="5288">
                  <c:v>7.8175123496296815E-3</c:v>
                </c:pt>
                <c:pt idx="5289">
                  <c:v>7.8229430631141152E-3</c:v>
                </c:pt>
                <c:pt idx="5290">
                  <c:v>7.8283775492371636E-3</c:v>
                </c:pt>
                <c:pt idx="5291">
                  <c:v>7.8338158105626231E-3</c:v>
                </c:pt>
                <c:pt idx="5292">
                  <c:v>7.8392578498270721E-3</c:v>
                </c:pt>
                <c:pt idx="5293">
                  <c:v>7.8447036695979914E-3</c:v>
                </c:pt>
                <c:pt idx="5294">
                  <c:v>7.8501532725016431E-3</c:v>
                </c:pt>
                <c:pt idx="5295">
                  <c:v>7.8556066611089586E-3</c:v>
                </c:pt>
                <c:pt idx="5296">
                  <c:v>7.8610638381641281E-3</c:v>
                </c:pt>
                <c:pt idx="5297">
                  <c:v>7.8665248062417727E-3</c:v>
                </c:pt>
                <c:pt idx="5298">
                  <c:v>7.8719895679181841E-3</c:v>
                </c:pt>
                <c:pt idx="5299">
                  <c:v>7.877458125943277E-3</c:v>
                </c:pt>
                <c:pt idx="5300">
                  <c:v>7.8829304828970399E-3</c:v>
                </c:pt>
                <c:pt idx="5301">
                  <c:v>7.8884066413611401E-3</c:v>
                </c:pt>
                <c:pt idx="5302">
                  <c:v>7.8938866040912242E-3</c:v>
                </c:pt>
                <c:pt idx="5303">
                  <c:v>7.899370373672665E-3</c:v>
                </c:pt>
                <c:pt idx="5304">
                  <c:v>7.9048579526925112E-3</c:v>
                </c:pt>
                <c:pt idx="5305">
                  <c:v>7.9103493439121562E-3</c:v>
                </c:pt>
                <c:pt idx="5306">
                  <c:v>7.9158445499223663E-3</c:v>
                </c:pt>
                <c:pt idx="5307">
                  <c:v>7.9213435733732195E-3</c:v>
                </c:pt>
                <c:pt idx="5308">
                  <c:v>7.9268464168589636E-3</c:v>
                </c:pt>
                <c:pt idx="5309">
                  <c:v>7.9323530831486699E-3</c:v>
                </c:pt>
                <c:pt idx="5310">
                  <c:v>7.9378635748403124E-3</c:v>
                </c:pt>
                <c:pt idx="5311">
                  <c:v>7.9433778945335477E-3</c:v>
                </c:pt>
                <c:pt idx="5312">
                  <c:v>7.9488960450032238E-3</c:v>
                </c:pt>
                <c:pt idx="5313">
                  <c:v>7.9544180288527288E-3</c:v>
                </c:pt>
                <c:pt idx="5314">
                  <c:v>7.959943848687142E-3</c:v>
                </c:pt>
                <c:pt idx="5315">
                  <c:v>7.9654735072871002E-3</c:v>
                </c:pt>
                <c:pt idx="5316">
                  <c:v>7.9710070072614211E-3</c:v>
                </c:pt>
                <c:pt idx="5317">
                  <c:v>7.9765443512206154E-3</c:v>
                </c:pt>
                <c:pt idx="5318">
                  <c:v>7.9820855419511193E-3</c:v>
                </c:pt>
                <c:pt idx="5319">
                  <c:v>7.9876305820671904E-3</c:v>
                </c:pt>
                <c:pt idx="5320">
                  <c:v>7.9931794741847847E-3</c:v>
                </c:pt>
                <c:pt idx="5321">
                  <c:v>7.9987322210961498E-3</c:v>
                </c:pt>
                <c:pt idx="5322">
                  <c:v>8.0042888254209955E-3</c:v>
                </c:pt>
                <c:pt idx="5323">
                  <c:v>8.0098492898390116E-3</c:v>
                </c:pt>
                <c:pt idx="5324">
                  <c:v>8.0154136169734314E-3</c:v>
                </c:pt>
                <c:pt idx="5325">
                  <c:v>8.0209818096242651E-3</c:v>
                </c:pt>
                <c:pt idx="5326">
                  <c:v>8.0265538704185155E-3</c:v>
                </c:pt>
                <c:pt idx="5327">
                  <c:v>8.0321298019848802E-3</c:v>
                </c:pt>
                <c:pt idx="5328">
                  <c:v>8.0377096071292155E-3</c:v>
                </c:pt>
                <c:pt idx="5329">
                  <c:v>8.0432932884839971E-3</c:v>
                </c:pt>
                <c:pt idx="5330">
                  <c:v>8.0488808486834113E-3</c:v>
                </c:pt>
                <c:pt idx="5331">
                  <c:v>8.0544722905391587E-3</c:v>
                </c:pt>
                <c:pt idx="5332">
                  <c:v>8.0600676166892107E-3</c:v>
                </c:pt>
                <c:pt idx="5333">
                  <c:v>8.065666829773244E-3</c:v>
                </c:pt>
                <c:pt idx="5334">
                  <c:v>8.0712699326088259E-3</c:v>
                </c:pt>
                <c:pt idx="5335">
                  <c:v>8.0768769278394253E-3</c:v>
                </c:pt>
                <c:pt idx="5336">
                  <c:v>8.0824878181102264E-3</c:v>
                </c:pt>
                <c:pt idx="5337">
                  <c:v>8.0881026062446723E-3</c:v>
                </c:pt>
                <c:pt idx="5338">
                  <c:v>8.0937212948917463E-3</c:v>
                </c:pt>
                <c:pt idx="5339">
                  <c:v>8.0993438867610762E-3</c:v>
                </c:pt>
                <c:pt idx="5340">
                  <c:v>8.1049703845052067E-3</c:v>
                </c:pt>
                <c:pt idx="5341">
                  <c:v>8.1106007909554322E-3</c:v>
                </c:pt>
                <c:pt idx="5342">
                  <c:v>8.1162351087681051E-3</c:v>
                </c:pt>
                <c:pt idx="5343">
                  <c:v>8.1218733406012971E-3</c:v>
                </c:pt>
                <c:pt idx="5344">
                  <c:v>8.127515489292211E-3</c:v>
                </c:pt>
                <c:pt idx="5345">
                  <c:v>8.1331615575027383E-3</c:v>
                </c:pt>
                <c:pt idx="5346">
                  <c:v>8.1388115478964948E-3</c:v>
                </c:pt>
                <c:pt idx="5347">
                  <c:v>8.1444654633166004E-3</c:v>
                </c:pt>
                <c:pt idx="5348">
                  <c:v>8.150123306430496E-3</c:v>
                </c:pt>
                <c:pt idx="5349">
                  <c:v>8.155785079907352E-3</c:v>
                </c:pt>
                <c:pt idx="5350">
                  <c:v>8.1614507865962194E-3</c:v>
                </c:pt>
                <c:pt idx="5351">
                  <c:v>8.1671204291701022E-3</c:v>
                </c:pt>
                <c:pt idx="5352">
                  <c:v>8.1727940103632039E-3</c:v>
                </c:pt>
                <c:pt idx="5353">
                  <c:v>8.178471532852118E-3</c:v>
                </c:pt>
                <c:pt idx="5354">
                  <c:v>8.1841529994938211E-3</c:v>
                </c:pt>
                <c:pt idx="5355">
                  <c:v>8.1898384129687526E-3</c:v>
                </c:pt>
                <c:pt idx="5356">
                  <c:v>8.1955277759590897E-3</c:v>
                </c:pt>
                <c:pt idx="5357">
                  <c:v>8.2012210913277664E-3</c:v>
                </c:pt>
                <c:pt idx="5358">
                  <c:v>8.2069183617608094E-3</c:v>
                </c:pt>
                <c:pt idx="5359">
                  <c:v>8.212619589945994E-3</c:v>
                </c:pt>
                <c:pt idx="5360">
                  <c:v>8.2183247787522215E-3</c:v>
                </c:pt>
                <c:pt idx="5361">
                  <c:v>8.2240339308711236E-3</c:v>
                </c:pt>
                <c:pt idx="5362">
                  <c:v>8.2297470489960771E-3</c:v>
                </c:pt>
                <c:pt idx="5363">
                  <c:v>8.2354641360019697E-3</c:v>
                </c:pt>
                <c:pt idx="5364">
                  <c:v>8.2411851945860433E-3</c:v>
                </c:pt>
                <c:pt idx="5365">
                  <c:v>8.2469102274472968E-3</c:v>
                </c:pt>
                <c:pt idx="5366">
                  <c:v>8.252639237466608E-3</c:v>
                </c:pt>
                <c:pt idx="5367">
                  <c:v>8.2583722273468479E-3</c:v>
                </c:pt>
                <c:pt idx="5368">
                  <c:v>8.2641091998527701E-3</c:v>
                </c:pt>
                <c:pt idx="5369">
                  <c:v>8.2698501576908747E-3</c:v>
                </c:pt>
                <c:pt idx="5370">
                  <c:v>8.2755951037500591E-3</c:v>
                </c:pt>
                <c:pt idx="5371">
                  <c:v>8.2813440407407089E-3</c:v>
                </c:pt>
                <c:pt idx="5372">
                  <c:v>8.2870969713749743E-3</c:v>
                </c:pt>
                <c:pt idx="5373">
                  <c:v>8.2928538985477702E-3</c:v>
                </c:pt>
                <c:pt idx="5374">
                  <c:v>8.2986148249751431E-3</c:v>
                </c:pt>
                <c:pt idx="5375">
                  <c:v>8.3043797533748926E-3</c:v>
                </c:pt>
                <c:pt idx="5376">
                  <c:v>8.3101486866479744E-3</c:v>
                </c:pt>
                <c:pt idx="5377">
                  <c:v>8.3159216275160985E-3</c:v>
                </c:pt>
                <c:pt idx="5378">
                  <c:v>8.3216985787027322E-3</c:v>
                </c:pt>
                <c:pt idx="5379">
                  <c:v>8.3274795431148817E-3</c:v>
                </c:pt>
                <c:pt idx="5380">
                  <c:v>8.333264523479933E-3</c:v>
                </c:pt>
                <c:pt idx="5381">
                  <c:v>8.3390535225270328E-3</c:v>
                </c:pt>
                <c:pt idx="5382">
                  <c:v>8.3448465431692521E-3</c:v>
                </c:pt>
                <c:pt idx="5383">
                  <c:v>8.3506435881396598E-3</c:v>
                </c:pt>
                <c:pt idx="5384">
                  <c:v>8.3564446602338999E-3</c:v>
                </c:pt>
                <c:pt idx="5385">
                  <c:v>8.3622497621887136E-3</c:v>
                </c:pt>
                <c:pt idx="5386">
                  <c:v>8.3680588969252748E-3</c:v>
                </c:pt>
                <c:pt idx="5387">
                  <c:v>8.3738720671842539E-3</c:v>
                </c:pt>
                <c:pt idx="5388">
                  <c:v>8.3796892757081014E-3</c:v>
                </c:pt>
                <c:pt idx="5389">
                  <c:v>8.3855105254240832E-3</c:v>
                </c:pt>
                <c:pt idx="5390">
                  <c:v>8.3913358190785842E-3</c:v>
                </c:pt>
                <c:pt idx="5391">
                  <c:v>8.3971651594197758E-3</c:v>
                </c:pt>
                <c:pt idx="5392">
                  <c:v>8.4029985493810268E-3</c:v>
                </c:pt>
                <c:pt idx="5393">
                  <c:v>8.4088359917144518E-3</c:v>
                </c:pt>
                <c:pt idx="5394">
                  <c:v>8.4146774891739537E-3</c:v>
                </c:pt>
                <c:pt idx="5395">
                  <c:v>8.4205230446990163E-3</c:v>
                </c:pt>
                <c:pt idx="5396">
                  <c:v>8.4263726610474959E-3</c:v>
                </c:pt>
                <c:pt idx="5397">
                  <c:v>8.4322263410403879E-3</c:v>
                </c:pt>
                <c:pt idx="5398">
                  <c:v>8.438084087439254E-3</c:v>
                </c:pt>
                <c:pt idx="5399">
                  <c:v>8.4439459031917571E-3</c:v>
                </c:pt>
                <c:pt idx="5400">
                  <c:v>8.4498117910634246E-3</c:v>
                </c:pt>
                <c:pt idx="5401">
                  <c:v>8.4556817538215742E-3</c:v>
                </c:pt>
                <c:pt idx="5402">
                  <c:v>8.4615557944200184E-3</c:v>
                </c:pt>
                <c:pt idx="5403">
                  <c:v>8.4674339156300509E-3</c:v>
                </c:pt>
                <c:pt idx="5404">
                  <c:v>8.473316120224764E-3</c:v>
                </c:pt>
                <c:pt idx="5405">
                  <c:v>8.4792024111641252E-3</c:v>
                </c:pt>
                <c:pt idx="5406">
                  <c:v>8.4850927912252117E-3</c:v>
                </c:pt>
                <c:pt idx="5407">
                  <c:v>8.4909872631868978E-3</c:v>
                </c:pt>
                <c:pt idx="5408">
                  <c:v>8.4968858300153247E-3</c:v>
                </c:pt>
                <c:pt idx="5409">
                  <c:v>8.5027884944933602E-3</c:v>
                </c:pt>
                <c:pt idx="5410">
                  <c:v>8.5086952594056742E-3</c:v>
                </c:pt>
                <c:pt idx="5411">
                  <c:v>8.514606127724594E-3</c:v>
                </c:pt>
                <c:pt idx="5412">
                  <c:v>8.5205211022387917E-3</c:v>
                </c:pt>
                <c:pt idx="5413">
                  <c:v>8.5264401858007807E-3</c:v>
                </c:pt>
                <c:pt idx="5414">
                  <c:v>8.5323633812029748E-3</c:v>
                </c:pt>
                <c:pt idx="5415">
                  <c:v>8.538290691425976E-3</c:v>
                </c:pt>
                <c:pt idx="5416">
                  <c:v>8.5442221192662069E-3</c:v>
                </c:pt>
                <c:pt idx="5417">
                  <c:v>8.5501576675219085E-3</c:v>
                </c:pt>
                <c:pt idx="5418">
                  <c:v>8.5560973391798946E-3</c:v>
                </c:pt>
                <c:pt idx="5419">
                  <c:v>8.5620411370424237E-3</c:v>
                </c:pt>
                <c:pt idx="5420">
                  <c:v>8.5679890639135687E-3</c:v>
                </c:pt>
                <c:pt idx="5421">
                  <c:v>8.5739411227863747E-3</c:v>
                </c:pt>
                <c:pt idx="5422">
                  <c:v>8.5798973164689426E-3</c:v>
                </c:pt>
                <c:pt idx="5423">
                  <c:v>8.5858576477711949E-3</c:v>
                </c:pt>
                <c:pt idx="5424">
                  <c:v>8.5918221196924199E-3</c:v>
                </c:pt>
                <c:pt idx="5425">
                  <c:v>8.5977907350465715E-3</c:v>
                </c:pt>
                <c:pt idx="5426">
                  <c:v>8.6037634966494355E-3</c:v>
                </c:pt>
                <c:pt idx="5427">
                  <c:v>8.6097404075065505E-3</c:v>
                </c:pt>
                <c:pt idx="5428">
                  <c:v>8.6157214704377458E-3</c:v>
                </c:pt>
                <c:pt idx="5429">
                  <c:v>8.6217066883274053E-3</c:v>
                </c:pt>
                <c:pt idx="5430">
                  <c:v>8.6276960639991452E-3</c:v>
                </c:pt>
                <c:pt idx="5431">
                  <c:v>8.6336896004668654E-3</c:v>
                </c:pt>
                <c:pt idx="5432">
                  <c:v>8.6396873005582381E-3</c:v>
                </c:pt>
                <c:pt idx="5433">
                  <c:v>8.6456891671027655E-3</c:v>
                </c:pt>
                <c:pt idx="5434">
                  <c:v>8.6516952031206341E-3</c:v>
                </c:pt>
                <c:pt idx="5435">
                  <c:v>8.6577054114454124E-3</c:v>
                </c:pt>
                <c:pt idx="5436">
                  <c:v>8.6637197949125059E-3</c:v>
                </c:pt>
                <c:pt idx="5437">
                  <c:v>8.6697383565483982E-3</c:v>
                </c:pt>
                <c:pt idx="5438">
                  <c:v>8.6757610991925662E-3</c:v>
                </c:pt>
                <c:pt idx="5439">
                  <c:v>8.6817880256863274E-3</c:v>
                </c:pt>
                <c:pt idx="5440">
                  <c:v>8.6878191390624814E-3</c:v>
                </c:pt>
                <c:pt idx="5441">
                  <c:v>8.6938544421664241E-3</c:v>
                </c:pt>
                <c:pt idx="5442">
                  <c:v>8.6998939379087006E-3</c:v>
                </c:pt>
                <c:pt idx="5443">
                  <c:v>8.7059376291385333E-3</c:v>
                </c:pt>
                <c:pt idx="5444">
                  <c:v>8.7119855188971529E-3</c:v>
                </c:pt>
                <c:pt idx="5445">
                  <c:v>8.718037610037874E-3</c:v>
                </c:pt>
                <c:pt idx="5446">
                  <c:v>8.7240939054158591E-3</c:v>
                </c:pt>
                <c:pt idx="5447">
                  <c:v>8.7301544080786875E-3</c:v>
                </c:pt>
                <c:pt idx="5448">
                  <c:v>8.7362191208856192E-3</c:v>
                </c:pt>
                <c:pt idx="5449">
                  <c:v>8.7422880466977732E-3</c:v>
                </c:pt>
                <c:pt idx="5450">
                  <c:v>8.7483611885690819E-3</c:v>
                </c:pt>
                <c:pt idx="5451">
                  <c:v>8.7544385493647722E-3</c:v>
                </c:pt>
                <c:pt idx="5452">
                  <c:v>8.7605201319519294E-3</c:v>
                </c:pt>
                <c:pt idx="5453">
                  <c:v>8.7666059393908535E-3</c:v>
                </c:pt>
                <c:pt idx="5454">
                  <c:v>8.7726959745527446E-3</c:v>
                </c:pt>
                <c:pt idx="5455">
                  <c:v>8.7787902403106705E-3</c:v>
                </c:pt>
                <c:pt idx="5456">
                  <c:v>8.784888739731312E-3</c:v>
                </c:pt>
                <c:pt idx="5457">
                  <c:v>8.7909914756918606E-3</c:v>
                </c:pt>
                <c:pt idx="5458">
                  <c:v>8.7970984511353788E-3</c:v>
                </c:pt>
                <c:pt idx="5459">
                  <c:v>8.803209668942923E-3</c:v>
                </c:pt>
                <c:pt idx="5460">
                  <c:v>8.8093251321897052E-3</c:v>
                </c:pt>
                <c:pt idx="5461">
                  <c:v>8.8154448437609209E-3</c:v>
                </c:pt>
                <c:pt idx="5462">
                  <c:v>8.8215688065436341E-3</c:v>
                </c:pt>
                <c:pt idx="5463">
                  <c:v>8.8276970236194699E-3</c:v>
                </c:pt>
                <c:pt idx="5464">
                  <c:v>8.8338294978796417E-3</c:v>
                </c:pt>
                <c:pt idx="5465">
                  <c:v>8.8399662322172327E-3</c:v>
                </c:pt>
                <c:pt idx="5466">
                  <c:v>8.8461072297202955E-3</c:v>
                </c:pt>
                <c:pt idx="5467">
                  <c:v>8.8522524932860731E-3</c:v>
                </c:pt>
                <c:pt idx="5468">
                  <c:v>8.8584020258136841E-3</c:v>
                </c:pt>
                <c:pt idx="5469">
                  <c:v>8.8645558303976201E-3</c:v>
                </c:pt>
                <c:pt idx="5470">
                  <c:v>8.8707139099411646E-3</c:v>
                </c:pt>
                <c:pt idx="5471">
                  <c:v>8.8768762673494834E-3</c:v>
                </c:pt>
                <c:pt idx="5472">
                  <c:v>8.8830429057235212E-3</c:v>
                </c:pt>
                <c:pt idx="5473">
                  <c:v>8.8892138279726193E-3</c:v>
                </c:pt>
                <c:pt idx="5474">
                  <c:v>8.8953890370727217E-3</c:v>
                </c:pt>
                <c:pt idx="5475">
                  <c:v>8.9015685359370746E-3</c:v>
                </c:pt>
                <c:pt idx="5476">
                  <c:v>8.9077523276752495E-3</c:v>
                </c:pt>
                <c:pt idx="5477">
                  <c:v>8.9139404152046801E-3</c:v>
                </c:pt>
                <c:pt idx="5478">
                  <c:v>8.9201328014446857E-3</c:v>
                </c:pt>
                <c:pt idx="5479">
                  <c:v>8.926329489511324E-3</c:v>
                </c:pt>
                <c:pt idx="5480">
                  <c:v>8.9325304823281108E-3</c:v>
                </c:pt>
                <c:pt idx="5481">
                  <c:v>8.9387357828204558E-3</c:v>
                </c:pt>
                <c:pt idx="5482">
                  <c:v>8.9449453941109133E-3</c:v>
                </c:pt>
                <c:pt idx="5483">
                  <c:v>8.9511593191290983E-3</c:v>
                </c:pt>
                <c:pt idx="5484">
                  <c:v>8.9573775608065183E-3</c:v>
                </c:pt>
                <c:pt idx="5485">
                  <c:v>8.9636001222722448E-3</c:v>
                </c:pt>
                <c:pt idx="5486">
                  <c:v>8.9698270064619973E-3</c:v>
                </c:pt>
                <c:pt idx="5487">
                  <c:v>8.9760582163787104E-3</c:v>
                </c:pt>
                <c:pt idx="5488">
                  <c:v>8.9822937549620483E-3</c:v>
                </c:pt>
                <c:pt idx="5489">
                  <c:v>8.9885336253497858E-3</c:v>
                </c:pt>
                <c:pt idx="5490">
                  <c:v>8.9947778304858093E-3</c:v>
                </c:pt>
                <c:pt idx="5491">
                  <c:v>9.0010263733159134E-3</c:v>
                </c:pt>
                <c:pt idx="5492">
                  <c:v>9.0072792569844164E-3</c:v>
                </c:pt>
                <c:pt idx="5493">
                  <c:v>9.0135364844413438E-3</c:v>
                </c:pt>
                <c:pt idx="5494">
                  <c:v>9.0197980586386346E-3</c:v>
                </c:pt>
                <c:pt idx="5495">
                  <c:v>9.0260639827271644E-3</c:v>
                </c:pt>
                <c:pt idx="5496">
                  <c:v>9.0323342596631117E-3</c:v>
                </c:pt>
                <c:pt idx="5497">
                  <c:v>9.0386088924045722E-3</c:v>
                </c:pt>
                <c:pt idx="5498">
                  <c:v>9.0448878841089906E-3</c:v>
                </c:pt>
                <c:pt idx="5499">
                  <c:v>9.0511712377387109E-3</c:v>
                </c:pt>
                <c:pt idx="5500">
                  <c:v>9.0574589562579973E-3</c:v>
                </c:pt>
                <c:pt idx="5501">
                  <c:v>9.063751042830883E-3</c:v>
                </c:pt>
                <c:pt idx="5502">
                  <c:v>9.070047500425886E-3</c:v>
                </c:pt>
                <c:pt idx="5503">
                  <c:v>9.0763483320794938E-3</c:v>
                </c:pt>
                <c:pt idx="5504">
                  <c:v>9.0826535407642194E-3</c:v>
                </c:pt>
                <c:pt idx="5505">
                  <c:v>9.0889631296528894E-3</c:v>
                </c:pt>
                <c:pt idx="5506">
                  <c:v>9.0952771017222874E-3</c:v>
                </c:pt>
                <c:pt idx="5507">
                  <c:v>9.1015954599511211E-3</c:v>
                </c:pt>
                <c:pt idx="5508">
                  <c:v>9.1079182075188385E-3</c:v>
                </c:pt>
                <c:pt idx="5509">
                  <c:v>9.1142453474084284E-3</c:v>
                </c:pt>
                <c:pt idx="5510">
                  <c:v>9.1205768826048104E-3</c:v>
                </c:pt>
                <c:pt idx="5511">
                  <c:v>9.1269128162940662E-3</c:v>
                </c:pt>
                <c:pt idx="5512">
                  <c:v>9.1332531514654019E-3</c:v>
                </c:pt>
                <c:pt idx="5513">
                  <c:v>9.1395978911099646E-3</c:v>
                </c:pt>
                <c:pt idx="5514">
                  <c:v>9.1459470384204784E-3</c:v>
                </c:pt>
                <c:pt idx="5515">
                  <c:v>9.1523005963923855E-3</c:v>
                </c:pt>
                <c:pt idx="5516">
                  <c:v>9.1586585680230714E-3</c:v>
                </c:pt>
                <c:pt idx="5517">
                  <c:v>9.165020956511916E-3</c:v>
                </c:pt>
                <c:pt idx="5518">
                  <c:v>9.1713877648606119E-3</c:v>
                </c:pt>
                <c:pt idx="5519">
                  <c:v>9.1777589961395713E-3</c:v>
                </c:pt>
                <c:pt idx="5520">
                  <c:v>9.1841346533545146E-3</c:v>
                </c:pt>
                <c:pt idx="5521">
                  <c:v>9.1905147397137264E-3</c:v>
                </c:pt>
                <c:pt idx="5522">
                  <c:v>9.1968992582272431E-3</c:v>
                </c:pt>
                <c:pt idx="5523">
                  <c:v>9.2032882119070566E-3</c:v>
                </c:pt>
                <c:pt idx="5524">
                  <c:v>9.2096816039681402E-3</c:v>
                </c:pt>
                <c:pt idx="5525">
                  <c:v>9.2160794374268086E-3</c:v>
                </c:pt>
                <c:pt idx="5526">
                  <c:v>9.2224817153013349E-3</c:v>
                </c:pt>
                <c:pt idx="5527">
                  <c:v>9.228888440813399E-3</c:v>
                </c:pt>
                <c:pt idx="5528">
                  <c:v>9.2352996169856039E-3</c:v>
                </c:pt>
                <c:pt idx="5529">
                  <c:v>9.241715246842518E-3</c:v>
                </c:pt>
                <c:pt idx="5530">
                  <c:v>9.2481353336125397E-3</c:v>
                </c:pt>
                <c:pt idx="5531">
                  <c:v>9.2545598803245761E-3</c:v>
                </c:pt>
                <c:pt idx="5532">
                  <c:v>9.2609888900768884E-3</c:v>
                </c:pt>
                <c:pt idx="5533">
                  <c:v>9.267422365902455E-3</c:v>
                </c:pt>
                <c:pt idx="5534">
                  <c:v>9.2738603110386515E-3</c:v>
                </c:pt>
                <c:pt idx="5535">
                  <c:v>9.2803027285228139E-3</c:v>
                </c:pt>
                <c:pt idx="5536">
                  <c:v>9.2867496213942507E-3</c:v>
                </c:pt>
                <c:pt idx="5537">
                  <c:v>9.2932009928970872E-3</c:v>
                </c:pt>
                <c:pt idx="5538">
                  <c:v>9.2996568460749947E-3</c:v>
                </c:pt>
                <c:pt idx="5539">
                  <c:v>9.3061171839736168E-3</c:v>
                </c:pt>
                <c:pt idx="5540">
                  <c:v>9.3125820098438478E-3</c:v>
                </c:pt>
                <c:pt idx="5541">
                  <c:v>9.3190513267357045E-3</c:v>
                </c:pt>
                <c:pt idx="5542">
                  <c:v>9.3255251377011832E-3</c:v>
                </c:pt>
                <c:pt idx="5543">
                  <c:v>9.3320034459979592E-3</c:v>
                </c:pt>
                <c:pt idx="5544">
                  <c:v>9.3384862546824071E-3</c:v>
                </c:pt>
                <c:pt idx="5545">
                  <c:v>9.344973566812893E-3</c:v>
                </c:pt>
                <c:pt idx="5546">
                  <c:v>9.3514653856538801E-3</c:v>
                </c:pt>
                <c:pt idx="5547">
                  <c:v>9.3579617142681218E-3</c:v>
                </c:pt>
                <c:pt idx="5548">
                  <c:v>9.3644625557884938E-3</c:v>
                </c:pt>
                <c:pt idx="5549">
                  <c:v>9.3709679132818659E-3</c:v>
                </c:pt>
                <c:pt idx="5550">
                  <c:v>9.377477790021781E-3</c:v>
                </c:pt>
                <c:pt idx="5551">
                  <c:v>9.3839921890795167E-3</c:v>
                </c:pt>
                <c:pt idx="5552">
                  <c:v>9.3905111135283333E-3</c:v>
                </c:pt>
                <c:pt idx="5553">
                  <c:v>9.3970345666486068E-3</c:v>
                </c:pt>
                <c:pt idx="5554">
                  <c:v>9.4035625515180143E-3</c:v>
                </c:pt>
                <c:pt idx="5555">
                  <c:v>9.4100950712162311E-3</c:v>
                </c:pt>
                <c:pt idx="5556">
                  <c:v>9.4166321290304715E-3</c:v>
                </c:pt>
                <c:pt idx="5557">
                  <c:v>9.423173728044831E-3</c:v>
                </c:pt>
                <c:pt idx="5558">
                  <c:v>9.4297198713454069E-3</c:v>
                </c:pt>
                <c:pt idx="5559">
                  <c:v>9.4362705622262708E-3</c:v>
                </c:pt>
                <c:pt idx="5560">
                  <c:v>9.4428258037779489E-3</c:v>
                </c:pt>
                <c:pt idx="5561">
                  <c:v>9.449385599092976E-3</c:v>
                </c:pt>
                <c:pt idx="5562">
                  <c:v>9.4559499514722898E-3</c:v>
                </c:pt>
                <c:pt idx="5563">
                  <c:v>9.4625188640128678E-3</c:v>
                </c:pt>
                <c:pt idx="5564">
                  <c:v>9.469092339882584E-3</c:v>
                </c:pt>
                <c:pt idx="5565">
                  <c:v>9.4756703821825775E-3</c:v>
                </c:pt>
                <c:pt idx="5566">
                  <c:v>9.4822529942229679E-3</c:v>
                </c:pt>
                <c:pt idx="5567">
                  <c:v>9.4888401791093455E-3</c:v>
                </c:pt>
                <c:pt idx="5568">
                  <c:v>9.4954319399493097E-3</c:v>
                </c:pt>
                <c:pt idx="5569">
                  <c:v>9.5020282800598894E-3</c:v>
                </c:pt>
                <c:pt idx="5570">
                  <c:v>9.5086292025531489E-3</c:v>
                </c:pt>
                <c:pt idx="5571">
                  <c:v>9.5152347105431686E-3</c:v>
                </c:pt>
                <c:pt idx="5572">
                  <c:v>9.5218448073538953E-3</c:v>
                </c:pt>
                <c:pt idx="5573">
                  <c:v>9.5284594961038849E-3</c:v>
                </c:pt>
                <c:pt idx="5574">
                  <c:v>9.5350787799137107E-3</c:v>
                </c:pt>
                <c:pt idx="5575">
                  <c:v>9.5417026621142514E-3</c:v>
                </c:pt>
                <c:pt idx="5576">
                  <c:v>9.5483311458305666E-3</c:v>
                </c:pt>
                <c:pt idx="5577">
                  <c:v>9.5549642342592604E-3</c:v>
                </c:pt>
                <c:pt idx="5578">
                  <c:v>9.5616019305295938E-3</c:v>
                </c:pt>
                <c:pt idx="5579">
                  <c:v>9.5682442379817056E-3</c:v>
                </c:pt>
                <c:pt idx="5580">
                  <c:v>9.5748911597493477E-3</c:v>
                </c:pt>
                <c:pt idx="5581">
                  <c:v>9.5815426989683053E-3</c:v>
                </c:pt>
                <c:pt idx="5582">
                  <c:v>9.5881988589856856E-3</c:v>
                </c:pt>
                <c:pt idx="5583">
                  <c:v>9.5948596429417735E-3</c:v>
                </c:pt>
                <c:pt idx="5584">
                  <c:v>9.6015250539788922E-3</c:v>
                </c:pt>
                <c:pt idx="5585">
                  <c:v>9.608195095451133E-3</c:v>
                </c:pt>
                <c:pt idx="5586">
                  <c:v>9.6148697705053295E-3</c:v>
                </c:pt>
                <c:pt idx="5587">
                  <c:v>9.6215490822903586E-3</c:v>
                </c:pt>
                <c:pt idx="5588">
                  <c:v>9.6282330341673026E-3</c:v>
                </c:pt>
                <c:pt idx="5589">
                  <c:v>9.6349216292895608E-3</c:v>
                </c:pt>
                <c:pt idx="5590">
                  <c:v>9.641614870812578E-3</c:v>
                </c:pt>
                <c:pt idx="5591">
                  <c:v>9.6483127621044447E-3</c:v>
                </c:pt>
                <c:pt idx="5592">
                  <c:v>9.6550153063251366E-3</c:v>
                </c:pt>
                <c:pt idx="5593">
                  <c:v>9.6617225067069778E-3</c:v>
                </c:pt>
                <c:pt idx="5594">
                  <c:v>9.6684343664141872E-3</c:v>
                </c:pt>
                <c:pt idx="5595">
                  <c:v>9.6751508888242282E-3</c:v>
                </c:pt>
                <c:pt idx="5596">
                  <c:v>9.6818720771058627E-3</c:v>
                </c:pt>
                <c:pt idx="5597">
                  <c:v>9.6885979344299156E-3</c:v>
                </c:pt>
                <c:pt idx="5598">
                  <c:v>9.6953284641808878E-3</c:v>
                </c:pt>
                <c:pt idx="5599">
                  <c:v>9.7020636695341524E-3</c:v>
                </c:pt>
                <c:pt idx="5600">
                  <c:v>9.7088035536671453E-3</c:v>
                </c:pt>
                <c:pt idx="5601">
                  <c:v>9.7155481199714278E-3</c:v>
                </c:pt>
                <c:pt idx="5602">
                  <c:v>9.7222973716289962E-3</c:v>
                </c:pt>
                <c:pt idx="5603">
                  <c:v>9.7290513118239112E-3</c:v>
                </c:pt>
                <c:pt idx="5604">
                  <c:v>9.7358099439548065E-3</c:v>
                </c:pt>
                <c:pt idx="5605">
                  <c:v>9.7425732712103138E-3</c:v>
                </c:pt>
                <c:pt idx="5606">
                  <c:v>9.749341296781136E-3</c:v>
                </c:pt>
                <c:pt idx="5607">
                  <c:v>9.7561140240729951E-3</c:v>
                </c:pt>
                <c:pt idx="5608">
                  <c:v>9.7628914562811735E-3</c:v>
                </c:pt>
                <c:pt idx="5609">
                  <c:v>9.769673596674109E-3</c:v>
                </c:pt>
                <c:pt idx="5610">
                  <c:v>9.7764604484513774E-3</c:v>
                </c:pt>
                <c:pt idx="5611">
                  <c:v>9.7832520150281741E-3</c:v>
                </c:pt>
                <c:pt idx="5612">
                  <c:v>9.7900482996086721E-3</c:v>
                </c:pt>
                <c:pt idx="5613">
                  <c:v>9.7968493053991156E-3</c:v>
                </c:pt>
                <c:pt idx="5614">
                  <c:v>9.8036550358218278E-3</c:v>
                </c:pt>
                <c:pt idx="5615">
                  <c:v>9.8104654940876605E-3</c:v>
                </c:pt>
                <c:pt idx="5616">
                  <c:v>9.8172806834095471E-3</c:v>
                </c:pt>
                <c:pt idx="5617">
                  <c:v>9.8241006072169457E-3</c:v>
                </c:pt>
                <c:pt idx="5618">
                  <c:v>9.830925268727404E-3</c:v>
                </c:pt>
                <c:pt idx="5619">
                  <c:v>9.8377546711605583E-3</c:v>
                </c:pt>
                <c:pt idx="5620">
                  <c:v>9.8445888179530174E-3</c:v>
                </c:pt>
                <c:pt idx="5621">
                  <c:v>9.8514277123290406E-3</c:v>
                </c:pt>
                <c:pt idx="5622">
                  <c:v>9.8582713575867051E-3</c:v>
                </c:pt>
                <c:pt idx="5623">
                  <c:v>9.8651197569546017E-3</c:v>
                </c:pt>
                <c:pt idx="5624">
                  <c:v>9.8719729138788993E-3</c:v>
                </c:pt>
                <c:pt idx="5625">
                  <c:v>9.8788308315928275E-3</c:v>
                </c:pt>
                <c:pt idx="5626">
                  <c:v>9.885693513331708E-3</c:v>
                </c:pt>
                <c:pt idx="5627">
                  <c:v>9.8925609625488981E-3</c:v>
                </c:pt>
                <c:pt idx="5628">
                  <c:v>9.8994331824843688E-3</c:v>
                </c:pt>
                <c:pt idx="5629">
                  <c:v>9.906310176380188E-3</c:v>
                </c:pt>
                <c:pt idx="5630">
                  <c:v>9.9131919476969175E-3</c:v>
                </c:pt>
                <c:pt idx="5631">
                  <c:v>9.920078499681283E-3</c:v>
                </c:pt>
                <c:pt idx="5632">
                  <c:v>9.9269698355821182E-3</c:v>
                </c:pt>
                <c:pt idx="5633">
                  <c:v>9.9338659588671958E-3</c:v>
                </c:pt>
                <c:pt idx="5634">
                  <c:v>9.9407668727900175E-3</c:v>
                </c:pt>
                <c:pt idx="5635">
                  <c:v>9.9476725806061893E-3</c:v>
                </c:pt>
                <c:pt idx="5636">
                  <c:v>9.9545830857907178E-3</c:v>
                </c:pt>
                <c:pt idx="5637">
                  <c:v>9.9614983916038891E-3</c:v>
                </c:pt>
                <c:pt idx="5638">
                  <c:v>9.9684185013806277E-3</c:v>
                </c:pt>
                <c:pt idx="5639">
                  <c:v>9.9753434183856016E-3</c:v>
                </c:pt>
                <c:pt idx="5640">
                  <c:v>9.9822731461034798E-3</c:v>
                </c:pt>
                <c:pt idx="5641">
                  <c:v>9.9892076878036178E-3</c:v>
                </c:pt>
                <c:pt idx="5642">
                  <c:v>9.9961470467574889E-3</c:v>
                </c:pt>
                <c:pt idx="5643">
                  <c:v>1.0003091226457031E-2</c:v>
                </c:pt>
                <c:pt idx="5644">
                  <c:v>1.0010040230178414E-2</c:v>
                </c:pt>
                <c:pt idx="5645">
                  <c:v>1.0016994061199939E-2</c:v>
                </c:pt>
                <c:pt idx="5646">
                  <c:v>1.0023952723020823E-2</c:v>
                </c:pt>
                <c:pt idx="5647">
                  <c:v>1.0030916218924071E-2</c:v>
                </c:pt>
                <c:pt idx="5648">
                  <c:v>1.0037884552194816E-2</c:v>
                </c:pt>
                <c:pt idx="5649">
                  <c:v>1.004485772633958E-2</c:v>
                </c:pt>
                <c:pt idx="5650">
                  <c:v>1.005183574464821E-2</c:v>
                </c:pt>
                <c:pt idx="5651">
                  <c:v>1.005881861041269E-2</c:v>
                </c:pt>
                <c:pt idx="5652">
                  <c:v>1.0065806327146855E-2</c:v>
                </c:pt>
                <c:pt idx="5653">
                  <c:v>1.0072798898147415E-2</c:v>
                </c:pt>
                <c:pt idx="5654">
                  <c:v>1.007979632678656E-2</c:v>
                </c:pt>
                <c:pt idx="5655">
                  <c:v>1.0086798616365428E-2</c:v>
                </c:pt>
                <c:pt idx="5656">
                  <c:v>1.0093805770407631E-2</c:v>
                </c:pt>
                <c:pt idx="5657">
                  <c:v>1.0100817792219047E-2</c:v>
                </c:pt>
                <c:pt idx="5658">
                  <c:v>1.0107834685107701E-2</c:v>
                </c:pt>
                <c:pt idx="5659">
                  <c:v>1.0114856452604551E-2</c:v>
                </c:pt>
                <c:pt idx="5660">
                  <c:v>1.0121883098022371E-2</c:v>
                </c:pt>
                <c:pt idx="5661">
                  <c:v>1.0128914624676086E-2</c:v>
                </c:pt>
                <c:pt idx="5662">
                  <c:v>1.0135951036104015E-2</c:v>
                </c:pt>
                <c:pt idx="5663">
                  <c:v>1.0142992335625843E-2</c:v>
                </c:pt>
                <c:pt idx="5664">
                  <c:v>1.0150038526563409E-2</c:v>
                </c:pt>
                <c:pt idx="5665">
                  <c:v>1.015708961246241E-2</c:v>
                </c:pt>
                <c:pt idx="5666">
                  <c:v>1.0164145596649453E-2</c:v>
                </c:pt>
                <c:pt idx="5667">
                  <c:v>1.0171206482527312E-2</c:v>
                </c:pt>
                <c:pt idx="5668">
                  <c:v>1.0178272273427061E-2</c:v>
                </c:pt>
                <c:pt idx="5669">
                  <c:v>1.0185342972904262E-2</c:v>
                </c:pt>
                <c:pt idx="5670">
                  <c:v>1.0192418584294777E-2</c:v>
                </c:pt>
                <c:pt idx="5671">
                  <c:v>1.0199499110936634E-2</c:v>
                </c:pt>
                <c:pt idx="5672">
                  <c:v>1.0206584556392803E-2</c:v>
                </c:pt>
                <c:pt idx="5673">
                  <c:v>1.0213674924006108E-2</c:v>
                </c:pt>
                <c:pt idx="5674">
                  <c:v>1.0220770217121533E-2</c:v>
                </c:pt>
                <c:pt idx="5675">
                  <c:v>1.0227870439309485E-2</c:v>
                </c:pt>
                <c:pt idx="5676">
                  <c:v>1.0234975593919754E-2</c:v>
                </c:pt>
                <c:pt idx="5677">
                  <c:v>1.0242085684304302E-2</c:v>
                </c:pt>
                <c:pt idx="5678">
                  <c:v>1.0249200714040983E-2</c:v>
                </c:pt>
                <c:pt idx="5679">
                  <c:v>1.0256320686486572E-2</c:v>
                </c:pt>
                <c:pt idx="5680">
                  <c:v>1.0263445605000022E-2</c:v>
                </c:pt>
                <c:pt idx="5681">
                  <c:v>1.0270575473166649E-2</c:v>
                </c:pt>
                <c:pt idx="5682">
                  <c:v>1.0277710294350227E-2</c:v>
                </c:pt>
                <c:pt idx="5683">
                  <c:v>1.0284850071991548E-2</c:v>
                </c:pt>
                <c:pt idx="5684">
                  <c:v>1.0291994809458907E-2</c:v>
                </c:pt>
                <c:pt idx="5685">
                  <c:v>1.0299144510347594E-2</c:v>
                </c:pt>
                <c:pt idx="5686">
                  <c:v>1.0306299178030737E-2</c:v>
                </c:pt>
                <c:pt idx="5687">
                  <c:v>1.0313458815883664E-2</c:v>
                </c:pt>
                <c:pt idx="5688">
                  <c:v>1.0320623427509154E-2</c:v>
                </c:pt>
                <c:pt idx="5689">
                  <c:v>1.0327793016287379E-2</c:v>
                </c:pt>
                <c:pt idx="5690">
                  <c:v>1.0334967585600699E-2</c:v>
                </c:pt>
                <c:pt idx="5691">
                  <c:v>1.0342147139059413E-2</c:v>
                </c:pt>
                <c:pt idx="5692">
                  <c:v>1.0349331680050736E-2</c:v>
                </c:pt>
                <c:pt idx="5693">
                  <c:v>1.0356521211964084E-2</c:v>
                </c:pt>
                <c:pt idx="5694">
                  <c:v>1.0363715738417286E-2</c:v>
                </c:pt>
                <c:pt idx="5695">
                  <c:v>1.0370915262804623E-2</c:v>
                </c:pt>
                <c:pt idx="5696">
                  <c:v>1.0378119788522577E-2</c:v>
                </c:pt>
                <c:pt idx="5697">
                  <c:v>1.0385329319196524E-2</c:v>
                </c:pt>
                <c:pt idx="5698">
                  <c:v>1.0392543858227821E-2</c:v>
                </c:pt>
                <c:pt idx="5699">
                  <c:v>1.0399763409095703E-2</c:v>
                </c:pt>
                <c:pt idx="5700">
                  <c:v>1.0406987975206101E-2</c:v>
                </c:pt>
                <c:pt idx="5701">
                  <c:v>1.0414217560194474E-2</c:v>
                </c:pt>
                <c:pt idx="5702">
                  <c:v>1.0421452167471642E-2</c:v>
                </c:pt>
                <c:pt idx="5703">
                  <c:v>1.0428691800450638E-2</c:v>
                </c:pt>
                <c:pt idx="5704">
                  <c:v>1.0435936462774504E-2</c:v>
                </c:pt>
                <c:pt idx="5705">
                  <c:v>1.0443186157861174E-2</c:v>
                </c:pt>
                <c:pt idx="5706">
                  <c:v>1.0450440889130799E-2</c:v>
                </c:pt>
                <c:pt idx="5707">
                  <c:v>1.0457700660234017E-2</c:v>
                </c:pt>
                <c:pt idx="5708">
                  <c:v>1.046496547459589E-2</c:v>
                </c:pt>
                <c:pt idx="5709">
                  <c:v>1.0472235335643704E-2</c:v>
                </c:pt>
                <c:pt idx="5710">
                  <c:v>1.0479510247035707E-2</c:v>
                </c:pt>
                <c:pt idx="5711">
                  <c:v>1.0486790212204108E-2</c:v>
                </c:pt>
                <c:pt idx="5712">
                  <c:v>1.0494075234659691E-2</c:v>
                </c:pt>
                <c:pt idx="5713">
                  <c:v>1.0501365317839274E-2</c:v>
                </c:pt>
                <c:pt idx="5714">
                  <c:v>1.0508660465411284E-2</c:v>
                </c:pt>
                <c:pt idx="5715">
                  <c:v>1.0515960680817475E-2</c:v>
                </c:pt>
                <c:pt idx="5716">
                  <c:v>1.0523265967501831E-2</c:v>
                </c:pt>
                <c:pt idx="5717">
                  <c:v>1.0530576329140428E-2</c:v>
                </c:pt>
                <c:pt idx="5718">
                  <c:v>1.0537891769182201E-2</c:v>
                </c:pt>
                <c:pt idx="5719">
                  <c:v>1.0545212291078314E-2</c:v>
                </c:pt>
                <c:pt idx="5720">
                  <c:v>1.0552537898512512E-2</c:v>
                </c:pt>
                <c:pt idx="5721">
                  <c:v>1.0559868594940918E-2</c:v>
                </c:pt>
                <c:pt idx="5722">
                  <c:v>1.0567204383821898E-2</c:v>
                </c:pt>
                <c:pt idx="5723">
                  <c:v>1.057454526884688E-2</c:v>
                </c:pt>
                <c:pt idx="5724">
                  <c:v>1.058189125347919E-2</c:v>
                </c:pt>
                <c:pt idx="5725">
                  <c:v>1.0589242341184411E-2</c:v>
                </c:pt>
                <c:pt idx="5726">
                  <c:v>1.0596598535661667E-2</c:v>
                </c:pt>
                <c:pt idx="5727">
                  <c:v>1.0603959840381509E-2</c:v>
                </c:pt>
                <c:pt idx="5728">
                  <c:v>1.061132625889395E-2</c:v>
                </c:pt>
                <c:pt idx="5729">
                  <c:v>1.0618697794674212E-2</c:v>
                </c:pt>
                <c:pt idx="5730">
                  <c:v>1.0626074451431702E-2</c:v>
                </c:pt>
                <c:pt idx="5731">
                  <c:v>1.0633456232646634E-2</c:v>
                </c:pt>
                <c:pt idx="5732">
                  <c:v>1.064084314180147E-2</c:v>
                </c:pt>
                <c:pt idx="5733">
                  <c:v>1.0648235182613363E-2</c:v>
                </c:pt>
                <c:pt idx="5734">
                  <c:v>1.0655632358569776E-2</c:v>
                </c:pt>
                <c:pt idx="5735">
                  <c:v>1.0663034673160439E-2</c:v>
                </c:pt>
                <c:pt idx="5736">
                  <c:v>1.0670442130110253E-2</c:v>
                </c:pt>
                <c:pt idx="5737">
                  <c:v>1.0677854732913959E-2</c:v>
                </c:pt>
                <c:pt idx="5738">
                  <c:v>1.0685272485068561E-2</c:v>
                </c:pt>
                <c:pt idx="5739">
                  <c:v>1.069269539030673E-2</c:v>
                </c:pt>
                <c:pt idx="5740">
                  <c:v>1.0700123452130493E-2</c:v>
                </c:pt>
                <c:pt idx="5741">
                  <c:v>1.070755667404415E-2</c:v>
                </c:pt>
                <c:pt idx="5742">
                  <c:v>1.0714995059788157E-2</c:v>
                </c:pt>
                <c:pt idx="5743">
                  <c:v>1.0722438612871843E-2</c:v>
                </c:pt>
                <c:pt idx="5744">
                  <c:v>1.0729887336884885E-2</c:v>
                </c:pt>
                <c:pt idx="5745">
                  <c:v>1.0737341235341331E-2</c:v>
                </c:pt>
                <c:pt idx="5746">
                  <c:v>1.0744800311992039E-2</c:v>
                </c:pt>
                <c:pt idx="5747">
                  <c:v>1.0752264570356102E-2</c:v>
                </c:pt>
                <c:pt idx="5748">
                  <c:v>1.0759734013954894E-2</c:v>
                </c:pt>
                <c:pt idx="5749">
                  <c:v>1.0767208646547101E-2</c:v>
                </c:pt>
                <c:pt idx="5750">
                  <c:v>1.077468847165915E-2</c:v>
                </c:pt>
                <c:pt idx="5751">
                  <c:v>1.0782173492819763E-2</c:v>
                </c:pt>
                <c:pt idx="5752">
                  <c:v>1.078966371379546E-2</c:v>
                </c:pt>
                <c:pt idx="5753">
                  <c:v>1.0797159138120028E-2</c:v>
                </c:pt>
                <c:pt idx="5754">
                  <c:v>1.0804659769329544E-2</c:v>
                </c:pt>
                <c:pt idx="5755">
                  <c:v>1.0812165611198384E-2</c:v>
                </c:pt>
                <c:pt idx="5756">
                  <c:v>1.0819676667267703E-2</c:v>
                </c:pt>
                <c:pt idx="5757">
                  <c:v>1.0827192941159735E-2</c:v>
                </c:pt>
                <c:pt idx="5758">
                  <c:v>1.083471443642039E-2</c:v>
                </c:pt>
                <c:pt idx="5759">
                  <c:v>1.0842241156834544E-2</c:v>
                </c:pt>
                <c:pt idx="5760">
                  <c:v>1.0849773105953205E-2</c:v>
                </c:pt>
                <c:pt idx="5761">
                  <c:v>1.0857310287329679E-2</c:v>
                </c:pt>
                <c:pt idx="5762">
                  <c:v>1.0864852704756739E-2</c:v>
                </c:pt>
                <c:pt idx="5763">
                  <c:v>1.0872400361792791E-2</c:v>
                </c:pt>
                <c:pt idx="5764">
                  <c:v>1.0879953261998558E-2</c:v>
                </c:pt>
                <c:pt idx="5765">
                  <c:v>1.0887511409174719E-2</c:v>
                </c:pt>
                <c:pt idx="5766">
                  <c:v>1.0895074806887105E-2</c:v>
                </c:pt>
                <c:pt idx="5767">
                  <c:v>1.0902643458703861E-2</c:v>
                </c:pt>
                <c:pt idx="5768">
                  <c:v>1.0910217368433594E-2</c:v>
                </c:pt>
                <c:pt idx="5769">
                  <c:v>1.0917796539649572E-2</c:v>
                </c:pt>
                <c:pt idx="5770">
                  <c:v>1.0925380975927381E-2</c:v>
                </c:pt>
                <c:pt idx="5771">
                  <c:v>1.0932970681083568E-2</c:v>
                </c:pt>
                <c:pt idx="5772">
                  <c:v>1.0940565658698859E-2</c:v>
                </c:pt>
                <c:pt idx="5773">
                  <c:v>1.0948165912435951E-2</c:v>
                </c:pt>
                <c:pt idx="5774">
                  <c:v>1.0955771445880377E-2</c:v>
                </c:pt>
                <c:pt idx="5775">
                  <c:v>1.0963382262859303E-2</c:v>
                </c:pt>
                <c:pt idx="5776">
                  <c:v>1.097099836696341E-2</c:v>
                </c:pt>
                <c:pt idx="5777">
                  <c:v>1.0978619761785708E-2</c:v>
                </c:pt>
                <c:pt idx="5778">
                  <c:v>1.0986246451161341E-2</c:v>
                </c:pt>
                <c:pt idx="5779">
                  <c:v>1.0993878438688482E-2</c:v>
                </c:pt>
                <c:pt idx="5780">
                  <c:v>1.1001515727967632E-2</c:v>
                </c:pt>
                <c:pt idx="5781">
                  <c:v>1.1009158322841937E-2</c:v>
                </c:pt>
                <c:pt idx="5782">
                  <c:v>1.1016806226917069E-2</c:v>
                </c:pt>
                <c:pt idx="5783">
                  <c:v>1.1024459443801041E-2</c:v>
                </c:pt>
                <c:pt idx="5784">
                  <c:v>1.1032117977345013E-2</c:v>
                </c:pt>
                <c:pt idx="5785">
                  <c:v>1.1039781831162178E-2</c:v>
                </c:pt>
                <c:pt idx="5786">
                  <c:v>1.1047451008868071E-2</c:v>
                </c:pt>
                <c:pt idx="5787">
                  <c:v>1.1055125514321884E-2</c:v>
                </c:pt>
                <c:pt idx="5788">
                  <c:v>1.1062805351144346E-2</c:v>
                </c:pt>
                <c:pt idx="5789">
                  <c:v>1.1070490523039085E-2</c:v>
                </c:pt>
                <c:pt idx="5790">
                  <c:v>1.1078181033631689E-2</c:v>
                </c:pt>
                <c:pt idx="5791">
                  <c:v>1.1085876886792087E-2</c:v>
                </c:pt>
                <c:pt idx="5792">
                  <c:v>1.1093578086151079E-2</c:v>
                </c:pt>
                <c:pt idx="5793">
                  <c:v>1.110128463534182E-2</c:v>
                </c:pt>
                <c:pt idx="5794">
                  <c:v>1.1108996538242306E-2</c:v>
                </c:pt>
                <c:pt idx="5795">
                  <c:v>1.1116713798490911E-2</c:v>
                </c:pt>
                <c:pt idx="5796">
                  <c:v>1.1124436419728365E-2</c:v>
                </c:pt>
                <c:pt idx="5797">
                  <c:v>1.1132164405840752E-2</c:v>
                </c:pt>
                <c:pt idx="5798">
                  <c:v>1.1139897760474032E-2</c:v>
                </c:pt>
                <c:pt idx="5799">
                  <c:v>1.1147636487276532E-2</c:v>
                </c:pt>
                <c:pt idx="5800">
                  <c:v>1.1155380590142438E-2</c:v>
                </c:pt>
                <c:pt idx="5801">
                  <c:v>1.1163130072725316E-2</c:v>
                </c:pt>
                <c:pt idx="5802">
                  <c:v>1.1170884938762376E-2</c:v>
                </c:pt>
                <c:pt idx="5803">
                  <c:v>1.1178645191912093E-2</c:v>
                </c:pt>
                <c:pt idx="5804">
                  <c:v>1.1186410836079486E-2</c:v>
                </c:pt>
                <c:pt idx="5805">
                  <c:v>1.1194181874928282E-2</c:v>
                </c:pt>
                <c:pt idx="5806">
                  <c:v>1.1201958312124585E-2</c:v>
                </c:pt>
                <c:pt idx="5807">
                  <c:v>1.1209740151581559E-2</c:v>
                </c:pt>
                <c:pt idx="5808">
                  <c:v>1.1217527396970571E-2</c:v>
                </c:pt>
                <c:pt idx="5809">
                  <c:v>1.122532005196537E-2</c:v>
                </c:pt>
                <c:pt idx="5810">
                  <c:v>1.1233118120487282E-2</c:v>
                </c:pt>
                <c:pt idx="5811">
                  <c:v>1.1240921606215329E-2</c:v>
                </c:pt>
                <c:pt idx="5812">
                  <c:v>1.1248730512830924E-2</c:v>
                </c:pt>
                <c:pt idx="5813">
                  <c:v>1.1256544844263569E-2</c:v>
                </c:pt>
                <c:pt idx="5814">
                  <c:v>1.1264364604199962E-2</c:v>
                </c:pt>
                <c:pt idx="5815">
                  <c:v>1.1272189796329187E-2</c:v>
                </c:pt>
                <c:pt idx="5816">
                  <c:v>1.1280020424588947E-2</c:v>
                </c:pt>
                <c:pt idx="5817">
                  <c:v>1.1287856492673625E-2</c:v>
                </c:pt>
                <c:pt idx="5818">
                  <c:v>1.1295698004362189E-2</c:v>
                </c:pt>
                <c:pt idx="5819">
                  <c:v>1.1303544963353991E-2</c:v>
                </c:pt>
                <c:pt idx="5820">
                  <c:v>1.131139737359768E-2</c:v>
                </c:pt>
                <c:pt idx="5821">
                  <c:v>1.1319255238797919E-2</c:v>
                </c:pt>
                <c:pt idx="5822">
                  <c:v>1.1327118562661772E-2</c:v>
                </c:pt>
                <c:pt idx="5823">
                  <c:v>1.1334987349146126E-2</c:v>
                </c:pt>
                <c:pt idx="5824">
                  <c:v>1.1342861601963369E-2</c:v>
                </c:pt>
                <c:pt idx="5825">
                  <c:v>1.1350741324828295E-2</c:v>
                </c:pt>
                <c:pt idx="5826">
                  <c:v>1.1358626521706047E-2</c:v>
                </c:pt>
                <c:pt idx="5827">
                  <c:v>1.1366517196316749E-2</c:v>
                </c:pt>
                <c:pt idx="5828">
                  <c:v>1.1374413352382949E-2</c:v>
                </c:pt>
                <c:pt idx="5829">
                  <c:v>1.1382314993878052E-2</c:v>
                </c:pt>
                <c:pt idx="5830">
                  <c:v>1.1390222124529949E-2</c:v>
                </c:pt>
                <c:pt idx="5831">
                  <c:v>1.1398134748068943E-2</c:v>
                </c:pt>
                <c:pt idx="5832">
                  <c:v>1.1406052868476731E-2</c:v>
                </c:pt>
                <c:pt idx="5833">
                  <c:v>1.1413976489488976E-2</c:v>
                </c:pt>
                <c:pt idx="5834">
                  <c:v>1.1421905614926868E-2</c:v>
                </c:pt>
                <c:pt idx="5835">
                  <c:v>1.142984024853109E-2</c:v>
                </c:pt>
                <c:pt idx="5836">
                  <c:v>1.1437780394294413E-2</c:v>
                </c:pt>
                <c:pt idx="5837">
                  <c:v>1.1445726055962889E-2</c:v>
                </c:pt>
                <c:pt idx="5838">
                  <c:v>1.1453677237285003E-2</c:v>
                </c:pt>
                <c:pt idx="5839">
                  <c:v>1.1461633942261852E-2</c:v>
                </c:pt>
                <c:pt idx="5840">
                  <c:v>1.1469596174647306E-2</c:v>
                </c:pt>
                <c:pt idx="5841">
                  <c:v>1.147756393819766E-2</c:v>
                </c:pt>
                <c:pt idx="5842">
                  <c:v>1.1485537236922361E-2</c:v>
                </c:pt>
                <c:pt idx="5843">
                  <c:v>1.1493516074583101E-2</c:v>
                </c:pt>
                <c:pt idx="5844">
                  <c:v>1.1501500454944016E-2</c:v>
                </c:pt>
                <c:pt idx="5845">
                  <c:v>1.1509490382022911E-2</c:v>
                </c:pt>
                <c:pt idx="5846">
                  <c:v>1.1517485859589323E-2</c:v>
                </c:pt>
                <c:pt idx="5847">
                  <c:v>1.1525486891499098E-2</c:v>
                </c:pt>
                <c:pt idx="5848">
                  <c:v>1.1533493481526843E-2</c:v>
                </c:pt>
                <c:pt idx="5849">
                  <c:v>1.1541505633701534E-2</c:v>
                </c:pt>
                <c:pt idx="5850">
                  <c:v>1.15495233518032E-2</c:v>
                </c:pt>
                <c:pt idx="5851">
                  <c:v>1.1557546639614317E-2</c:v>
                </c:pt>
                <c:pt idx="5852">
                  <c:v>1.1565575501172265E-2</c:v>
                </c:pt>
                <c:pt idx="5853">
                  <c:v>1.1573609940264956E-2</c:v>
                </c:pt>
                <c:pt idx="5854">
                  <c:v>1.1581649960682755E-2</c:v>
                </c:pt>
                <c:pt idx="5855">
                  <c:v>1.1589695566471464E-2</c:v>
                </c:pt>
                <c:pt idx="5856">
                  <c:v>1.1597746761426891E-2</c:v>
                </c:pt>
                <c:pt idx="5857">
                  <c:v>1.1605803549347307E-2</c:v>
                </c:pt>
                <c:pt idx="5858">
                  <c:v>1.1613865934286951E-2</c:v>
                </c:pt>
                <c:pt idx="5859">
                  <c:v>1.1621933920049548E-2</c:v>
                </c:pt>
                <c:pt idx="5860">
                  <c:v>1.1630007510441291E-2</c:v>
                </c:pt>
                <c:pt idx="5861">
                  <c:v>1.1638086709524875E-2</c:v>
                </c:pt>
                <c:pt idx="5862">
                  <c:v>1.1646171521111956E-2</c:v>
                </c:pt>
                <c:pt idx="5863">
                  <c:v>1.165426194910146E-2</c:v>
                </c:pt>
                <c:pt idx="5864">
                  <c:v>1.1662357997310167E-2</c:v>
                </c:pt>
                <c:pt idx="5865">
                  <c:v>1.1670459669812071E-2</c:v>
                </c:pt>
                <c:pt idx="5866">
                  <c:v>1.1678566970429434E-2</c:v>
                </c:pt>
                <c:pt idx="5867">
                  <c:v>1.1686679902986994E-2</c:v>
                </c:pt>
                <c:pt idx="5868">
                  <c:v>1.1694798471567245E-2</c:v>
                </c:pt>
                <c:pt idx="5869">
                  <c:v>1.1702922680000416E-2</c:v>
                </c:pt>
                <c:pt idx="5870">
                  <c:v>1.1711052532119225E-2</c:v>
                </c:pt>
                <c:pt idx="5871">
                  <c:v>1.1719188032014676E-2</c:v>
                </c:pt>
                <c:pt idx="5872">
                  <c:v>1.172732918352499E-2</c:v>
                </c:pt>
                <c:pt idx="5873">
                  <c:v>1.1735475990490876E-2</c:v>
                </c:pt>
                <c:pt idx="5874">
                  <c:v>1.174362845701187E-2</c:v>
                </c:pt>
                <c:pt idx="5875">
                  <c:v>1.1751786586934198E-2</c:v>
                </c:pt>
                <c:pt idx="5876">
                  <c:v>1.1759950384106578E-2</c:v>
                </c:pt>
                <c:pt idx="5877">
                  <c:v>1.1768119852637097E-2</c:v>
                </c:pt>
                <c:pt idx="5878">
                  <c:v>1.1776294996380002E-2</c:v>
                </c:pt>
                <c:pt idx="5879">
                  <c:v>1.178447581927778E-2</c:v>
                </c:pt>
                <c:pt idx="5880">
                  <c:v>1.1792662325189858E-2</c:v>
                </c:pt>
                <c:pt idx="5881">
                  <c:v>1.1800854518235747E-2</c:v>
                </c:pt>
                <c:pt idx="5882">
                  <c:v>1.1809052402280416E-2</c:v>
                </c:pt>
                <c:pt idx="5883">
                  <c:v>1.1817255981191337E-2</c:v>
                </c:pt>
                <c:pt idx="5884">
                  <c:v>1.1825465259096618E-2</c:v>
                </c:pt>
                <c:pt idx="5885">
                  <c:v>1.1833680239869283E-2</c:v>
                </c:pt>
                <c:pt idx="5886">
                  <c:v>1.1841900927384874E-2</c:v>
                </c:pt>
                <c:pt idx="5887">
                  <c:v>1.1850127325780105E-2</c:v>
                </c:pt>
                <c:pt idx="5888">
                  <c:v>1.1858359438936079E-2</c:v>
                </c:pt>
                <c:pt idx="5889">
                  <c:v>1.1866597270736419E-2</c:v>
                </c:pt>
                <c:pt idx="5890">
                  <c:v>1.1874840825326466E-2</c:v>
                </c:pt>
                <c:pt idx="5891">
                  <c:v>1.1883090106595419E-2</c:v>
                </c:pt>
                <c:pt idx="5892">
                  <c:v>1.189134511852152E-2</c:v>
                </c:pt>
                <c:pt idx="5893">
                  <c:v>1.1899605864999194E-2</c:v>
                </c:pt>
                <c:pt idx="5894">
                  <c:v>1.1907872350185311E-2</c:v>
                </c:pt>
                <c:pt idx="5895">
                  <c:v>1.1916144577979891E-2</c:v>
                </c:pt>
                <c:pt idx="5896">
                  <c:v>1.1924422552285478E-2</c:v>
                </c:pt>
                <c:pt idx="5897">
                  <c:v>1.1932706277267615E-2</c:v>
                </c:pt>
                <c:pt idx="5898">
                  <c:v>1.1940995756834452E-2</c:v>
                </c:pt>
                <c:pt idx="5899">
                  <c:v>1.1949290994896675E-2</c:v>
                </c:pt>
                <c:pt idx="5900">
                  <c:v>1.195759199562851E-2</c:v>
                </c:pt>
                <c:pt idx="5901">
                  <c:v>1.1965898762946263E-2</c:v>
                </c:pt>
                <c:pt idx="5902">
                  <c:v>1.1974211300768769E-2</c:v>
                </c:pt>
                <c:pt idx="5903">
                  <c:v>1.1982529613278968E-2</c:v>
                </c:pt>
                <c:pt idx="5904">
                  <c:v>1.1990853704401325E-2</c:v>
                </c:pt>
                <c:pt idx="5905">
                  <c:v>1.1999183578062855E-2</c:v>
                </c:pt>
                <c:pt idx="5906">
                  <c:v>1.2007519238455213E-2</c:v>
                </c:pt>
                <c:pt idx="5907">
                  <c:v>1.2015860689511057E-2</c:v>
                </c:pt>
                <c:pt idx="5908">
                  <c:v>1.2024207935253075E-2</c:v>
                </c:pt>
                <c:pt idx="5909">
                  <c:v>1.2032560979619203E-2</c:v>
                </c:pt>
                <c:pt idx="5910">
                  <c:v>1.204091982681276E-2</c:v>
                </c:pt>
                <c:pt idx="5911">
                  <c:v>1.2049284480777337E-2</c:v>
                </c:pt>
                <c:pt idx="5912">
                  <c:v>1.2057654945459085E-2</c:v>
                </c:pt>
                <c:pt idx="5913">
                  <c:v>1.2066031225070087E-2</c:v>
                </c:pt>
                <c:pt idx="5914">
                  <c:v>1.2074413323562161E-2</c:v>
                </c:pt>
                <c:pt idx="5915">
                  <c:v>1.2082801244889684E-2</c:v>
                </c:pt>
                <c:pt idx="5916">
                  <c:v>1.2091194993273525E-2</c:v>
                </c:pt>
                <c:pt idx="5917">
                  <c:v>1.2099594572673742E-2</c:v>
                </c:pt>
                <c:pt idx="5918">
                  <c:v>1.2107999987052963E-2</c:v>
                </c:pt>
                <c:pt idx="5919">
                  <c:v>1.2116411240640855E-2</c:v>
                </c:pt>
                <c:pt idx="5920">
                  <c:v>1.2124828337405738E-2</c:v>
                </c:pt>
                <c:pt idx="5921">
                  <c:v>1.2133251281318501E-2</c:v>
                </c:pt>
                <c:pt idx="5922">
                  <c:v>1.2141680076617636E-2</c:v>
                </c:pt>
                <c:pt idx="5923">
                  <c:v>1.2150114727279736E-2</c:v>
                </c:pt>
                <c:pt idx="5924">
                  <c:v>1.2158555237372437E-2</c:v>
                </c:pt>
                <c:pt idx="5925">
                  <c:v>1.2167001610877675E-2</c:v>
                </c:pt>
                <c:pt idx="5926">
                  <c:v>1.2175453852045732E-2</c:v>
                </c:pt>
                <c:pt idx="5927">
                  <c:v>1.218391196486426E-2</c:v>
                </c:pt>
                <c:pt idx="5928">
                  <c:v>1.2192375953323502E-2</c:v>
                </c:pt>
                <c:pt idx="5929">
                  <c:v>1.2200845821682604E-2</c:v>
                </c:pt>
                <c:pt idx="5930">
                  <c:v>1.2209321573937533E-2</c:v>
                </c:pt>
                <c:pt idx="5931">
                  <c:v>1.2217803214086853E-2</c:v>
                </c:pt>
                <c:pt idx="5932">
                  <c:v>1.2226290746398595E-2</c:v>
                </c:pt>
                <c:pt idx="5933">
                  <c:v>1.2234784174877058E-2</c:v>
                </c:pt>
                <c:pt idx="5934">
                  <c:v>1.2243283503529144E-2</c:v>
                </c:pt>
                <c:pt idx="5935">
                  <c:v>1.2251788736631785E-2</c:v>
                </c:pt>
                <c:pt idx="5936">
                  <c:v>1.2260299878197633E-2</c:v>
                </c:pt>
                <c:pt idx="5937">
                  <c:v>1.2268816932331214E-2</c:v>
                </c:pt>
                <c:pt idx="5938">
                  <c:v>1.2277339903050575E-2</c:v>
                </c:pt>
                <c:pt idx="5939">
                  <c:v>1.2285868794644541E-2</c:v>
                </c:pt>
                <c:pt idx="5940">
                  <c:v>1.229440361113693E-2</c:v>
                </c:pt>
                <c:pt idx="5941">
                  <c:v>1.2302944356554166E-2</c:v>
                </c:pt>
                <c:pt idx="5942">
                  <c:v>1.2311491035194022E-2</c:v>
                </c:pt>
                <c:pt idx="5943">
                  <c:v>1.2320043651088705E-2</c:v>
                </c:pt>
                <c:pt idx="5944">
                  <c:v>1.2328602208273037E-2</c:v>
                </c:pt>
                <c:pt idx="5945">
                  <c:v>1.2337166711053754E-2</c:v>
                </c:pt>
                <c:pt idx="5946">
                  <c:v>1.2345737163471475E-2</c:v>
                </c:pt>
                <c:pt idx="5947">
                  <c:v>1.2354313569569434E-2</c:v>
                </c:pt>
                <c:pt idx="5948">
                  <c:v>1.2362895933663347E-2</c:v>
                </c:pt>
                <c:pt idx="5949">
                  <c:v>1.2371484259802262E-2</c:v>
                </c:pt>
                <c:pt idx="5950">
                  <c:v>1.2380078552037845E-2</c:v>
                </c:pt>
                <c:pt idx="5951">
                  <c:v>1.2388678814694814E-2</c:v>
                </c:pt>
                <c:pt idx="5952">
                  <c:v>1.2397285051830655E-2</c:v>
                </c:pt>
                <c:pt idx="5953">
                  <c:v>1.2405897267595757E-2</c:v>
                </c:pt>
                <c:pt idx="5954">
                  <c:v>1.2414515466053056E-2</c:v>
                </c:pt>
                <c:pt idx="5955">
                  <c:v>1.2423139651539301E-2</c:v>
                </c:pt>
                <c:pt idx="5956">
                  <c:v>1.2431769828123265E-2</c:v>
                </c:pt>
                <c:pt idx="5957">
                  <c:v>1.2440405999876364E-2</c:v>
                </c:pt>
                <c:pt idx="5958">
                  <c:v>1.2449048171144384E-2</c:v>
                </c:pt>
                <c:pt idx="5959">
                  <c:v>1.2457696346004589E-2</c:v>
                </c:pt>
                <c:pt idx="5960">
                  <c:v>1.2466350528536882E-2</c:v>
                </c:pt>
                <c:pt idx="5961">
                  <c:v>1.2475010723096116E-2</c:v>
                </c:pt>
                <c:pt idx="5962">
                  <c:v>1.2483676933768057E-2</c:v>
                </c:pt>
                <c:pt idx="5963">
                  <c:v>1.2492349164641115E-2</c:v>
                </c:pt>
                <c:pt idx="5964">
                  <c:v>1.2501027420079226E-2</c:v>
                </c:pt>
                <c:pt idx="5965">
                  <c:v>1.2509711704176677E-2</c:v>
                </c:pt>
                <c:pt idx="5966">
                  <c:v>1.2518402021030405E-2</c:v>
                </c:pt>
                <c:pt idx="5967">
                  <c:v>1.2527098375013446E-2</c:v>
                </c:pt>
                <c:pt idx="5968">
                  <c:v>1.2535800770228625E-2</c:v>
                </c:pt>
                <c:pt idx="5969">
                  <c:v>1.25445092108727E-2</c:v>
                </c:pt>
                <c:pt idx="5970">
                  <c:v>1.2553223701054004E-2</c:v>
                </c:pt>
                <c:pt idx="5971">
                  <c:v>1.2561944245157738E-2</c:v>
                </c:pt>
                <c:pt idx="5972">
                  <c:v>1.2570670847298139E-2</c:v>
                </c:pt>
                <c:pt idx="5973">
                  <c:v>1.257940351159211E-2</c:v>
                </c:pt>
                <c:pt idx="5974">
                  <c:v>1.2588142242433998E-2</c:v>
                </c:pt>
                <c:pt idx="5975">
                  <c:v>1.2596887043946618E-2</c:v>
                </c:pt>
                <c:pt idx="5976">
                  <c:v>1.260563792025546E-2</c:v>
                </c:pt>
                <c:pt idx="5977">
                  <c:v>1.2614394875764033E-2</c:v>
                </c:pt>
                <c:pt idx="5978">
                  <c:v>1.2623157914603752E-2</c:v>
                </c:pt>
                <c:pt idx="5979">
                  <c:v>1.2631927040908712E-2</c:v>
                </c:pt>
                <c:pt idx="5980">
                  <c:v>1.2640702259091604E-2</c:v>
                </c:pt>
                <c:pt idx="5981">
                  <c:v>1.264948357329246E-2</c:v>
                </c:pt>
                <c:pt idx="5982">
                  <c:v>1.2658270987746094E-2</c:v>
                </c:pt>
                <c:pt idx="5983">
                  <c:v>1.2667064506598104E-2</c:v>
                </c:pt>
                <c:pt idx="5984">
                  <c:v>1.2675864134273452E-2</c:v>
                </c:pt>
                <c:pt idx="5985">
                  <c:v>1.2684669874923688E-2</c:v>
                </c:pt>
                <c:pt idx="5986">
                  <c:v>1.2693481732703051E-2</c:v>
                </c:pt>
                <c:pt idx="5987">
                  <c:v>1.2702299712045735E-2</c:v>
                </c:pt>
                <c:pt idx="5988">
                  <c:v>1.2711123817111945E-2</c:v>
                </c:pt>
                <c:pt idx="5989">
                  <c:v>1.2719954052064586E-2</c:v>
                </c:pt>
                <c:pt idx="5990">
                  <c:v>1.2728790421347098E-2</c:v>
                </c:pt>
                <c:pt idx="5991">
                  <c:v>1.2737632929128365E-2</c:v>
                </c:pt>
                <c:pt idx="5992">
                  <c:v>1.274648157957997E-2</c:v>
                </c:pt>
                <c:pt idx="5993">
                  <c:v>1.2755336377154623E-2</c:v>
                </c:pt>
                <c:pt idx="5994">
                  <c:v>1.2764197326029899E-2</c:v>
                </c:pt>
                <c:pt idx="5995">
                  <c:v>1.2773064430386083E-2</c:v>
                </c:pt>
                <c:pt idx="5996">
                  <c:v>1.2781937694685171E-2</c:v>
                </c:pt>
                <c:pt idx="5997">
                  <c:v>1.2790817123113449E-2</c:v>
                </c:pt>
                <c:pt idx="5998">
                  <c:v>1.2799702719953053E-2</c:v>
                </c:pt>
                <c:pt idx="5999">
                  <c:v>1.2808594489395891E-2</c:v>
                </c:pt>
                <c:pt idx="6000">
                  <c:v>1.2817492435916374E-2</c:v>
                </c:pt>
                <c:pt idx="6001">
                  <c:v>1.2826396563712431E-2</c:v>
                </c:pt>
                <c:pt idx="6002">
                  <c:v>1.283530687698472E-2</c:v>
                </c:pt>
                <c:pt idx="6003">
                  <c:v>1.284422338021698E-2</c:v>
                </c:pt>
                <c:pt idx="6004">
                  <c:v>1.2853146077615894E-2</c:v>
                </c:pt>
                <c:pt idx="6005">
                  <c:v>1.2862074973390883E-2</c:v>
                </c:pt>
                <c:pt idx="6006">
                  <c:v>1.2871010072035031E-2</c:v>
                </c:pt>
                <c:pt idx="6007">
                  <c:v>1.2879951377763803E-2</c:v>
                </c:pt>
                <c:pt idx="6008">
                  <c:v>1.2888898894795392E-2</c:v>
                </c:pt>
                <c:pt idx="6009">
                  <c:v>1.2897852627632257E-2</c:v>
                </c:pt>
                <c:pt idx="6010">
                  <c:v>1.2906812580498651E-2</c:v>
                </c:pt>
                <c:pt idx="6011">
                  <c:v>1.2915778757621564E-2</c:v>
                </c:pt>
                <c:pt idx="6012">
                  <c:v>1.2924751163512846E-2</c:v>
                </c:pt>
                <c:pt idx="6013">
                  <c:v>1.2933729802405558E-2</c:v>
                </c:pt>
                <c:pt idx="6014">
                  <c:v>1.2942714678629678E-2</c:v>
                </c:pt>
                <c:pt idx="6015">
                  <c:v>1.2951705796423954E-2</c:v>
                </c:pt>
                <c:pt idx="6016">
                  <c:v>1.2960703160312788E-2</c:v>
                </c:pt>
                <c:pt idx="6017">
                  <c:v>1.2969706774541014E-2</c:v>
                </c:pt>
                <c:pt idx="6018">
                  <c:v>1.2978716643356222E-2</c:v>
                </c:pt>
                <c:pt idx="6019">
                  <c:v>1.2987732771292249E-2</c:v>
                </c:pt>
                <c:pt idx="6020">
                  <c:v>1.2996755162602782E-2</c:v>
                </c:pt>
                <c:pt idx="6021">
                  <c:v>1.300578382154427E-2</c:v>
                </c:pt>
                <c:pt idx="6022">
                  <c:v>1.3014818752660003E-2</c:v>
                </c:pt>
                <c:pt idx="6023">
                  <c:v>1.3023859960212542E-2</c:v>
                </c:pt>
                <c:pt idx="6024">
                  <c:v>1.3032907448467211E-2</c:v>
                </c:pt>
                <c:pt idx="6025">
                  <c:v>1.3041961221976777E-2</c:v>
                </c:pt>
                <c:pt idx="6026">
                  <c:v>1.3051021285012687E-2</c:v>
                </c:pt>
                <c:pt idx="6027">
                  <c:v>1.3060087641944189E-2</c:v>
                </c:pt>
                <c:pt idx="6028">
                  <c:v>1.3069160297048467E-2</c:v>
                </c:pt>
                <c:pt idx="6029">
                  <c:v>1.3078239254890954E-2</c:v>
                </c:pt>
                <c:pt idx="6030">
                  <c:v>1.3087324519754983E-2</c:v>
                </c:pt>
                <c:pt idx="6031">
                  <c:v>1.3096416095926659E-2</c:v>
                </c:pt>
                <c:pt idx="6032">
                  <c:v>1.3105513987980938E-2</c:v>
                </c:pt>
                <c:pt idx="6033">
                  <c:v>1.3114618200210079E-2</c:v>
                </c:pt>
                <c:pt idx="6034">
                  <c:v>1.3123728736909134E-2</c:v>
                </c:pt>
                <c:pt idx="6035">
                  <c:v>1.3132845602662594E-2</c:v>
                </c:pt>
                <c:pt idx="6036">
                  <c:v>1.3141968801771675E-2</c:v>
                </c:pt>
                <c:pt idx="6037">
                  <c:v>1.3151098338540383E-2</c:v>
                </c:pt>
                <c:pt idx="6038">
                  <c:v>1.316023421756277E-2</c:v>
                </c:pt>
                <c:pt idx="6039">
                  <c:v>1.3169376443149023E-2</c:v>
                </c:pt>
                <c:pt idx="6040">
                  <c:v>1.3178525019612123E-2</c:v>
                </c:pt>
                <c:pt idx="6041">
                  <c:v>1.3187679951555703E-2</c:v>
                </c:pt>
                <c:pt idx="6042">
                  <c:v>1.3196841243298941E-2</c:v>
                </c:pt>
                <c:pt idx="6043">
                  <c:v>1.3206008899259896E-2</c:v>
                </c:pt>
                <c:pt idx="6044">
                  <c:v>1.3215182923763545E-2</c:v>
                </c:pt>
                <c:pt idx="6045">
                  <c:v>1.3224363321426333E-2</c:v>
                </c:pt>
                <c:pt idx="6046">
                  <c:v>1.3233550096579446E-2</c:v>
                </c:pt>
                <c:pt idx="6047">
                  <c:v>1.3242743253556882E-2</c:v>
                </c:pt>
                <c:pt idx="6048">
                  <c:v>1.3251942796984708E-2</c:v>
                </c:pt>
                <c:pt idx="6049">
                  <c:v>1.3261148731203149E-2</c:v>
                </c:pt>
                <c:pt idx="6050">
                  <c:v>1.3270361060555239E-2</c:v>
                </c:pt>
                <c:pt idx="6051">
                  <c:v>1.3279579789676695E-2</c:v>
                </c:pt>
                <c:pt idx="6052">
                  <c:v>1.3288804922916789E-2</c:v>
                </c:pt>
                <c:pt idx="6053">
                  <c:v>1.3298036464627617E-2</c:v>
                </c:pt>
                <c:pt idx="6054">
                  <c:v>1.3307274419454561E-2</c:v>
                </c:pt>
                <c:pt idx="6055">
                  <c:v>1.3316518791755964E-2</c:v>
                </c:pt>
                <c:pt idx="6056">
                  <c:v>1.3325769585892999E-2</c:v>
                </c:pt>
                <c:pt idx="6057">
                  <c:v>1.3335026806520734E-2</c:v>
                </c:pt>
                <c:pt idx="6058">
                  <c:v>1.3344290458006607E-2</c:v>
                </c:pt>
                <c:pt idx="6059">
                  <c:v>1.3353560544818038E-2</c:v>
                </c:pt>
                <c:pt idx="6060">
                  <c:v>1.3362837071328329E-2</c:v>
                </c:pt>
                <c:pt idx="6061">
                  <c:v>1.3372120042205504E-2</c:v>
                </c:pt>
                <c:pt idx="6062">
                  <c:v>1.3381409461829143E-2</c:v>
                </c:pt>
                <c:pt idx="6063">
                  <c:v>1.3390705334581665E-2</c:v>
                </c:pt>
                <c:pt idx="6064">
                  <c:v>1.3400007665140828E-2</c:v>
                </c:pt>
                <c:pt idx="6065">
                  <c:v>1.3409316457895349E-2</c:v>
                </c:pt>
                <c:pt idx="6066">
                  <c:v>1.3418631717236786E-2</c:v>
                </c:pt>
                <c:pt idx="6067">
                  <c:v>1.3427953447852652E-2</c:v>
                </c:pt>
                <c:pt idx="6068">
                  <c:v>1.3437281654140817E-2</c:v>
                </c:pt>
                <c:pt idx="6069">
                  <c:v>1.3446616340501996E-2</c:v>
                </c:pt>
                <c:pt idx="6070">
                  <c:v>1.345595751163348E-2</c:v>
                </c:pt>
                <c:pt idx="6071">
                  <c:v>1.3465305171942308E-2</c:v>
                </c:pt>
                <c:pt idx="6072">
                  <c:v>1.3474659325936417E-2</c:v>
                </c:pt>
                <c:pt idx="6073">
                  <c:v>1.3484019978028771E-2</c:v>
                </c:pt>
                <c:pt idx="6074">
                  <c:v>1.3493387132929718E-2</c:v>
                </c:pt>
                <c:pt idx="6075">
                  <c:v>1.3502760795058563E-2</c:v>
                </c:pt>
                <c:pt idx="6076">
                  <c:v>1.3512140968837466E-2</c:v>
                </c:pt>
                <c:pt idx="6077">
                  <c:v>1.3521527658986605E-2</c:v>
                </c:pt>
                <c:pt idx="6078">
                  <c:v>1.3530920869934496E-2</c:v>
                </c:pt>
                <c:pt idx="6079">
                  <c:v>1.3540320606112525E-2</c:v>
                </c:pt>
                <c:pt idx="6080">
                  <c:v>1.3549726872250711E-2</c:v>
                </c:pt>
                <c:pt idx="6081">
                  <c:v>1.3559139672786808E-2</c:v>
                </c:pt>
                <c:pt idx="6082">
                  <c:v>1.3568559012161443E-2</c:v>
                </c:pt>
                <c:pt idx="6083">
                  <c:v>1.3577984895114499E-2</c:v>
                </c:pt>
                <c:pt idx="6084">
                  <c:v>1.3587417326092985E-2</c:v>
                </c:pt>
                <c:pt idx="6085">
                  <c:v>1.359685630954679E-2</c:v>
                </c:pt>
                <c:pt idx="6086">
                  <c:v>1.3606301850225683E-2</c:v>
                </c:pt>
                <c:pt idx="6087">
                  <c:v>1.3615753952585944E-2</c:v>
                </c:pt>
                <c:pt idx="6088">
                  <c:v>1.3625212621185878E-2</c:v>
                </c:pt>
                <c:pt idx="6089">
                  <c:v>1.3634677860487755E-2</c:v>
                </c:pt>
                <c:pt idx="6090">
                  <c:v>1.3644149675254557E-2</c:v>
                </c:pt>
                <c:pt idx="6091">
                  <c:v>1.3653628069954956E-2</c:v>
                </c:pt>
                <c:pt idx="6092">
                  <c:v>1.3663113049060531E-2</c:v>
                </c:pt>
                <c:pt idx="6093">
                  <c:v>1.3672604617344193E-2</c:v>
                </c:pt>
                <c:pt idx="6094">
                  <c:v>1.3682102779283939E-2</c:v>
                </c:pt>
                <c:pt idx="6095">
                  <c:v>1.3691607539360669E-2</c:v>
                </c:pt>
                <c:pt idx="6096">
                  <c:v>1.370111890235725E-2</c:v>
                </c:pt>
                <c:pt idx="6097">
                  <c:v>1.3710636872761018E-2</c:v>
                </c:pt>
                <c:pt idx="6098">
                  <c:v>1.3720161455062217E-2</c:v>
                </c:pt>
                <c:pt idx="6099">
                  <c:v>1.3729692654053691E-2</c:v>
                </c:pt>
                <c:pt idx="6100">
                  <c:v>1.3739230474232133E-2</c:v>
                </c:pt>
                <c:pt idx="6101">
                  <c:v>1.3748774920097148E-2</c:v>
                </c:pt>
                <c:pt idx="6102">
                  <c:v>1.3758325996451579E-2</c:v>
                </c:pt>
                <c:pt idx="6103">
                  <c:v>1.3767883707801498E-2</c:v>
                </c:pt>
                <c:pt idx="6104">
                  <c:v>1.3777448058756137E-2</c:v>
                </c:pt>
                <c:pt idx="6105">
                  <c:v>1.378701905382762E-2</c:v>
                </c:pt>
                <c:pt idx="6106">
                  <c:v>1.3796596697832151E-2</c:v>
                </c:pt>
                <c:pt idx="6107">
                  <c:v>1.3806180995288332E-2</c:v>
                </c:pt>
                <c:pt idx="6108">
                  <c:v>1.3815771950717698E-2</c:v>
                </c:pt>
                <c:pt idx="6109">
                  <c:v>1.3825369568946493E-2</c:v>
                </c:pt>
                <c:pt idx="6110">
                  <c:v>1.3834973854502745E-2</c:v>
                </c:pt>
                <c:pt idx="6111">
                  <c:v>1.3844584811917417E-2</c:v>
                </c:pt>
                <c:pt idx="6112">
                  <c:v>1.3854202446026821E-2</c:v>
                </c:pt>
                <c:pt idx="6113">
                  <c:v>1.3863826761368424E-2</c:v>
                </c:pt>
                <c:pt idx="6114">
                  <c:v>1.3873457762482643E-2</c:v>
                </c:pt>
                <c:pt idx="6115">
                  <c:v>1.3883095454215873E-2</c:v>
                </c:pt>
                <c:pt idx="6116">
                  <c:v>1.3892739841115047E-2</c:v>
                </c:pt>
                <c:pt idx="6117">
                  <c:v>1.3902390927831201E-2</c:v>
                </c:pt>
                <c:pt idx="6118">
                  <c:v>1.3912048718917379E-2</c:v>
                </c:pt>
                <c:pt idx="6119">
                  <c:v>1.3921713219233457E-2</c:v>
                </c:pt>
                <c:pt idx="6120">
                  <c:v>1.3931384433339015E-2</c:v>
                </c:pt>
                <c:pt idx="6121">
                  <c:v>1.3941062365796593E-2</c:v>
                </c:pt>
                <c:pt idx="6122">
                  <c:v>1.3950747021476206E-2</c:v>
                </c:pt>
                <c:pt idx="6123">
                  <c:v>1.3960438404946939E-2</c:v>
                </c:pt>
                <c:pt idx="6124">
                  <c:v>1.3970136520780852E-2</c:v>
                </c:pt>
                <c:pt idx="6125">
                  <c:v>1.3979841373858107E-2</c:v>
                </c:pt>
                <c:pt idx="6126">
                  <c:v>1.398955296875733E-2</c:v>
                </c:pt>
                <c:pt idx="6127">
                  <c:v>1.3999271310060105E-2</c:v>
                </c:pt>
                <c:pt idx="6128">
                  <c:v>1.400899640265678E-2</c:v>
                </c:pt>
                <c:pt idx="6129">
                  <c:v>1.4018728251135523E-2</c:v>
                </c:pt>
                <c:pt idx="6130">
                  <c:v>1.4028466860087479E-2</c:v>
                </c:pt>
                <c:pt idx="6131">
                  <c:v>1.403821223441319E-2</c:v>
                </c:pt>
                <c:pt idx="6132">
                  <c:v>1.4047964378710396E-2</c:v>
                </c:pt>
                <c:pt idx="6133">
                  <c:v>1.4057723297682099E-2</c:v>
                </c:pt>
                <c:pt idx="6134">
                  <c:v>1.4067488995932211E-2</c:v>
                </c:pt>
                <c:pt idx="6135">
                  <c:v>1.4077261478374911E-2</c:v>
                </c:pt>
                <c:pt idx="6136">
                  <c:v>1.4087040749620723E-2</c:v>
                </c:pt>
                <c:pt idx="6137">
                  <c:v>1.4096826814283165E-2</c:v>
                </c:pt>
                <c:pt idx="6138">
                  <c:v>1.4106619677286662E-2</c:v>
                </c:pt>
                <c:pt idx="6139">
                  <c:v>1.4116419343251354E-2</c:v>
                </c:pt>
                <c:pt idx="6140">
                  <c:v>1.412622581680038E-2</c:v>
                </c:pt>
                <c:pt idx="6141">
                  <c:v>1.4136039102868436E-2</c:v>
                </c:pt>
                <c:pt idx="6142">
                  <c:v>1.4145859206085295E-2</c:v>
                </c:pt>
                <c:pt idx="6143">
                  <c:v>1.4155686131083738E-2</c:v>
                </c:pt>
                <c:pt idx="6144">
                  <c:v>1.4165519882808755E-2</c:v>
                </c:pt>
                <c:pt idx="6145">
                  <c:v>1.4175360465899772E-2</c:v>
                </c:pt>
                <c:pt idx="6146">
                  <c:v>1.4185207884999235E-2</c:v>
                </c:pt>
                <c:pt idx="6147">
                  <c:v>1.4195062145062441E-2</c:v>
                </c:pt>
                <c:pt idx="6148">
                  <c:v>1.4204923250738497E-2</c:v>
                </c:pt>
                <c:pt idx="6149">
                  <c:v>1.4214791206782953E-2</c:v>
                </c:pt>
                <c:pt idx="6150">
                  <c:v>1.4224666017851164E-2</c:v>
                </c:pt>
                <c:pt idx="6151">
                  <c:v>1.4234547688912212E-2</c:v>
                </c:pt>
                <c:pt idx="6152">
                  <c:v>1.4244436224628136E-2</c:v>
                </c:pt>
                <c:pt idx="6153">
                  <c:v>1.4254331629664004E-2</c:v>
                </c:pt>
                <c:pt idx="6154">
                  <c:v>1.4264233908999256E-2</c:v>
                </c:pt>
                <c:pt idx="6155">
                  <c:v>1.4274143067305657E-2</c:v>
                </c:pt>
                <c:pt idx="6156">
                  <c:v>1.4284059109258E-2</c:v>
                </c:pt>
                <c:pt idx="6157">
                  <c:v>1.4293982039846114E-2</c:v>
                </c:pt>
                <c:pt idx="6158">
                  <c:v>1.4303911863751507E-2</c:v>
                </c:pt>
                <c:pt idx="6159">
                  <c:v>1.431384858565872E-2</c:v>
                </c:pt>
                <c:pt idx="6160">
                  <c:v>1.4323792210567987E-2</c:v>
                </c:pt>
                <c:pt idx="6161">
                  <c:v>1.4333742743170581E-2</c:v>
                </c:pt>
                <c:pt idx="6162">
                  <c:v>1.4343700188265175E-2</c:v>
                </c:pt>
                <c:pt idx="6163">
                  <c:v>1.4353664550549343E-2</c:v>
                </c:pt>
                <c:pt idx="6164">
                  <c:v>1.4363635835037228E-2</c:v>
                </c:pt>
                <c:pt idx="6165">
                  <c:v>1.4373614046433151E-2</c:v>
                </c:pt>
                <c:pt idx="6166">
                  <c:v>1.438359918944448E-2</c:v>
                </c:pt>
                <c:pt idx="6167">
                  <c:v>1.4393591269095818E-2</c:v>
                </c:pt>
                <c:pt idx="6168">
                  <c:v>1.4403590290101293E-2</c:v>
                </c:pt>
                <c:pt idx="6169">
                  <c:v>1.4413596257178094E-2</c:v>
                </c:pt>
                <c:pt idx="6170">
                  <c:v>1.4423609175361301E-2</c:v>
                </c:pt>
                <c:pt idx="6171">
                  <c:v>1.4433629049374876E-2</c:v>
                </c:pt>
                <c:pt idx="6172">
                  <c:v>1.444365588394584E-2</c:v>
                </c:pt>
                <c:pt idx="6173">
                  <c:v>1.4453689684119777E-2</c:v>
                </c:pt>
                <c:pt idx="6174">
                  <c:v>1.4463730454630501E-2</c:v>
                </c:pt>
                <c:pt idx="6175">
                  <c:v>1.4473778200214893E-2</c:v>
                </c:pt>
                <c:pt idx="6176">
                  <c:v>1.4483832925929058E-2</c:v>
                </c:pt>
                <c:pt idx="6177">
                  <c:v>1.449389463651668E-2</c:v>
                </c:pt>
                <c:pt idx="6178">
                  <c:v>1.4503963336830052E-2</c:v>
                </c:pt>
                <c:pt idx="6179">
                  <c:v>1.4514039031619231E-2</c:v>
                </c:pt>
                <c:pt idx="6180">
                  <c:v>1.4524121725954386E-2</c:v>
                </c:pt>
                <c:pt idx="6181">
                  <c:v>1.4534211424592399E-2</c:v>
                </c:pt>
                <c:pt idx="6182">
                  <c:v>1.4544308132293234E-2</c:v>
                </c:pt>
                <c:pt idx="6183">
                  <c:v>1.4554411854137634E-2</c:v>
                </c:pt>
                <c:pt idx="6184">
                  <c:v>1.4564522594892397E-2</c:v>
                </c:pt>
                <c:pt idx="6185">
                  <c:v>1.457464035932742E-2</c:v>
                </c:pt>
                <c:pt idx="6186">
                  <c:v>1.4584765152534037E-2</c:v>
                </c:pt>
                <c:pt idx="6187">
                  <c:v>1.4594896979288993E-2</c:v>
                </c:pt>
                <c:pt idx="6188">
                  <c:v>1.4605035844372127E-2</c:v>
                </c:pt>
                <c:pt idx="6189">
                  <c:v>1.4615181752885394E-2</c:v>
                </c:pt>
                <c:pt idx="6190">
                  <c:v>1.4625334709615499E-2</c:v>
                </c:pt>
                <c:pt idx="6191">
                  <c:v>1.463549471935225E-2</c:v>
                </c:pt>
                <c:pt idx="6192">
                  <c:v>1.4645661787208244E-2</c:v>
                </c:pt>
                <c:pt idx="6193">
                  <c:v>1.4655835917980167E-2</c:v>
                </c:pt>
                <c:pt idx="6194">
                  <c:v>1.4666017116574526E-2</c:v>
                </c:pt>
                <c:pt idx="6195">
                  <c:v>1.4676205387794452E-2</c:v>
                </c:pt>
                <c:pt idx="6196">
                  <c:v>1.4686400736766763E-2</c:v>
                </c:pt>
                <c:pt idx="6197">
                  <c:v>1.4696603168301488E-2</c:v>
                </c:pt>
                <c:pt idx="6198">
                  <c:v>1.4706812687211777E-2</c:v>
                </c:pt>
                <c:pt idx="6199">
                  <c:v>1.4717029298635137E-2</c:v>
                </c:pt>
                <c:pt idx="6200">
                  <c:v>1.4727253007391632E-2</c:v>
                </c:pt>
                <c:pt idx="6201">
                  <c:v>1.4737483818304446E-2</c:v>
                </c:pt>
                <c:pt idx="6202">
                  <c:v>1.4747721736521804E-2</c:v>
                </c:pt>
                <c:pt idx="6203">
                  <c:v>1.475796676687382E-2</c:v>
                </c:pt>
                <c:pt idx="6204">
                  <c:v>1.4768218914193738E-2</c:v>
                </c:pt>
                <c:pt idx="6205">
                  <c:v>1.4778478183640519E-2</c:v>
                </c:pt>
                <c:pt idx="6206">
                  <c:v>1.4788744580054351E-2</c:v>
                </c:pt>
                <c:pt idx="6207">
                  <c:v>1.4799018108386233E-2</c:v>
                </c:pt>
                <c:pt idx="6208">
                  <c:v>1.4809298773482854E-2</c:v>
                </c:pt>
                <c:pt idx="6209">
                  <c:v>1.4819586580517529E-2</c:v>
                </c:pt>
                <c:pt idx="6210">
                  <c:v>1.4829881534343904E-2</c:v>
                </c:pt>
                <c:pt idx="6211">
                  <c:v>1.4840183639818779E-2</c:v>
                </c:pt>
                <c:pt idx="6212">
                  <c:v>1.4850492902126252E-2</c:v>
                </c:pt>
                <c:pt idx="6213">
                  <c:v>1.4860809326130098E-2</c:v>
                </c:pt>
                <c:pt idx="6214">
                  <c:v>1.4871132916697239E-2</c:v>
                </c:pt>
                <c:pt idx="6215">
                  <c:v>1.4881463679022591E-2</c:v>
                </c:pt>
                <c:pt idx="6216">
                  <c:v>1.4891801617980068E-2</c:v>
                </c:pt>
                <c:pt idx="6217">
                  <c:v>1.4902146738446745E-2</c:v>
                </c:pt>
                <c:pt idx="6218">
                  <c:v>1.4912499045628368E-2</c:v>
                </c:pt>
                <c:pt idx="6219">
                  <c:v>1.4922858544409019E-2</c:v>
                </c:pt>
                <c:pt idx="6220">
                  <c:v>1.4933225239675944E-2</c:v>
                </c:pt>
                <c:pt idx="6221">
                  <c:v>1.4943599136645743E-2</c:v>
                </c:pt>
                <c:pt idx="6222">
                  <c:v>1.4953980240212687E-2</c:v>
                </c:pt>
                <c:pt idx="6223">
                  <c:v>1.4964368555383092E-2</c:v>
                </c:pt>
                <c:pt idx="6224">
                  <c:v>1.4974764087057802E-2</c:v>
                </c:pt>
                <c:pt idx="6225">
                  <c:v>1.4985166840467927E-2</c:v>
                </c:pt>
                <c:pt idx="6226">
                  <c:v>1.4995576820521349E-2</c:v>
                </c:pt>
                <c:pt idx="6227">
                  <c:v>1.5005994032129131E-2</c:v>
                </c:pt>
                <c:pt idx="6228">
                  <c:v>1.5016418480533294E-2</c:v>
                </c:pt>
                <c:pt idx="6229">
                  <c:v>1.5026850170651956E-2</c:v>
                </c:pt>
                <c:pt idx="6230">
                  <c:v>1.5037289107406418E-2</c:v>
                </c:pt>
                <c:pt idx="6231">
                  <c:v>1.5047735296049638E-2</c:v>
                </c:pt>
                <c:pt idx="6232">
                  <c:v>1.5058188741509985E-2</c:v>
                </c:pt>
                <c:pt idx="6233">
                  <c:v>1.5068649448719032E-2</c:v>
                </c:pt>
                <c:pt idx="6234">
                  <c:v>1.5079117422940684E-2</c:v>
                </c:pt>
                <c:pt idx="6235">
                  <c:v>1.5089592669113593E-2</c:v>
                </c:pt>
                <c:pt idx="6236">
                  <c:v>1.5100075192179613E-2</c:v>
                </c:pt>
                <c:pt idx="6237">
                  <c:v>1.5110564997413631E-2</c:v>
                </c:pt>
                <c:pt idx="6238">
                  <c:v>1.5121062089764596E-2</c:v>
                </c:pt>
                <c:pt idx="6239">
                  <c:v>1.5131566474294766E-2</c:v>
                </c:pt>
                <c:pt idx="6240">
                  <c:v>1.5142078155959738E-2</c:v>
                </c:pt>
                <c:pt idx="6241">
                  <c:v>1.5152597140049072E-2</c:v>
                </c:pt>
                <c:pt idx="6242">
                  <c:v>1.5163123431525486E-2</c:v>
                </c:pt>
                <c:pt idx="6243">
                  <c:v>1.5173657035354912E-2</c:v>
                </c:pt>
                <c:pt idx="6244">
                  <c:v>1.5184197956837946E-2</c:v>
                </c:pt>
                <c:pt idx="6245">
                  <c:v>1.5194746200947649E-2</c:v>
                </c:pt>
                <c:pt idx="6246">
                  <c:v>1.5205301772660315E-2</c:v>
                </c:pt>
                <c:pt idx="6247">
                  <c:v>1.521586467728759E-2</c:v>
                </c:pt>
                <c:pt idx="6248">
                  <c:v>1.522643491981291E-2</c:v>
                </c:pt>
                <c:pt idx="6249">
                  <c:v>1.5237012505222946E-2</c:v>
                </c:pt>
                <c:pt idx="6250">
                  <c:v>1.5247597438840419E-2</c:v>
                </c:pt>
                <c:pt idx="6251">
                  <c:v>1.5258189725659161E-2</c:v>
                </c:pt>
                <c:pt idx="6252">
                  <c:v>1.5268789370787336E-2</c:v>
                </c:pt>
                <c:pt idx="6253">
                  <c:v>1.5279396379225482E-2</c:v>
                </c:pt>
                <c:pt idx="6254">
                  <c:v>1.529001075631113E-2</c:v>
                </c:pt>
                <c:pt idx="6255">
                  <c:v>1.5300632507052001E-2</c:v>
                </c:pt>
                <c:pt idx="6256">
                  <c:v>1.5311261636459062E-2</c:v>
                </c:pt>
                <c:pt idx="6257">
                  <c:v>1.5321898149880978E-2</c:v>
                </c:pt>
                <c:pt idx="6258">
                  <c:v>1.5332542052335911E-2</c:v>
                </c:pt>
                <c:pt idx="6259">
                  <c:v>1.5343193348845279E-2</c:v>
                </c:pt>
                <c:pt idx="6260">
                  <c:v>1.5353852044768902E-2</c:v>
                </c:pt>
                <c:pt idx="6261">
                  <c:v>1.5364518145135404E-2</c:v>
                </c:pt>
                <c:pt idx="6262">
                  <c:v>1.5375191654976684E-2</c:v>
                </c:pt>
                <c:pt idx="6263">
                  <c:v>1.5385872579663729E-2</c:v>
                </c:pt>
                <c:pt idx="6264">
                  <c:v>1.539656092423566E-2</c:v>
                </c:pt>
                <c:pt idx="6265">
                  <c:v>1.5407256693734861E-2</c:v>
                </c:pt>
                <c:pt idx="6266">
                  <c:v>1.5417959893543529E-2</c:v>
                </c:pt>
                <c:pt idx="6267">
                  <c:v>1.5428670528711287E-2</c:v>
                </c:pt>
                <c:pt idx="6268">
                  <c:v>1.5439388604403376E-2</c:v>
                </c:pt>
                <c:pt idx="6269">
                  <c:v>1.5450114125676205E-2</c:v>
                </c:pt>
                <c:pt idx="6270">
                  <c:v>1.5460847097926941E-2</c:v>
                </c:pt>
                <c:pt idx="6271">
                  <c:v>1.5471587526219256E-2</c:v>
                </c:pt>
                <c:pt idx="6272">
                  <c:v>1.5482335415620108E-2</c:v>
                </c:pt>
                <c:pt idx="6273">
                  <c:v>1.5493090771537918E-2</c:v>
                </c:pt>
                <c:pt idx="6274">
                  <c:v>1.5503853599046921E-2</c:v>
                </c:pt>
                <c:pt idx="6275">
                  <c:v>1.5514623903224637E-2</c:v>
                </c:pt>
                <c:pt idx="6276">
                  <c:v>1.5525401689490771E-2</c:v>
                </c:pt>
                <c:pt idx="6277">
                  <c:v>1.5536186962930137E-2</c:v>
                </c:pt>
                <c:pt idx="6278">
                  <c:v>1.5546979728630849E-2</c:v>
                </c:pt>
                <c:pt idx="6279">
                  <c:v>1.555777999202391E-2</c:v>
                </c:pt>
                <c:pt idx="6280">
                  <c:v>1.5568587758204739E-2</c:v>
                </c:pt>
                <c:pt idx="6281">
                  <c:v>1.5579403032272062E-2</c:v>
                </c:pt>
                <c:pt idx="6282">
                  <c:v>1.5590225819668209E-2</c:v>
                </c:pt>
                <c:pt idx="6283">
                  <c:v>1.5601056125499228E-2</c:v>
                </c:pt>
                <c:pt idx="6284">
                  <c:v>1.5611893954988064E-2</c:v>
                </c:pt>
                <c:pt idx="6285">
                  <c:v>1.5622739313247628E-2</c:v>
                </c:pt>
                <c:pt idx="6286">
                  <c:v>1.5633592205735385E-2</c:v>
                </c:pt>
                <c:pt idx="6287">
                  <c:v>1.5644452637571592E-2</c:v>
                </c:pt>
                <c:pt idx="6288">
                  <c:v>1.5655320613879808E-2</c:v>
                </c:pt>
                <c:pt idx="6289">
                  <c:v>1.5666196140128895E-2</c:v>
                </c:pt>
                <c:pt idx="6290">
                  <c:v>1.5677079221449772E-2</c:v>
                </c:pt>
                <c:pt idx="6291">
                  <c:v>1.56879698629767E-2</c:v>
                </c:pt>
                <c:pt idx="6292">
                  <c:v>1.5698868070189931E-2</c:v>
                </c:pt>
                <c:pt idx="6293">
                  <c:v>1.57097738482311E-2</c:v>
                </c:pt>
                <c:pt idx="6294">
                  <c:v>1.5720687202245162E-2</c:v>
                </c:pt>
                <c:pt idx="6295">
                  <c:v>1.5731608137723806E-2</c:v>
                </c:pt>
                <c:pt idx="6296">
                  <c:v>1.5742536659819381E-2</c:v>
                </c:pt>
                <c:pt idx="6297">
                  <c:v>1.5753472773802207E-2</c:v>
                </c:pt>
                <c:pt idx="6298">
                  <c:v>1.576441648483155E-2</c:v>
                </c:pt>
                <c:pt idx="6299">
                  <c:v>1.5775367798414378E-2</c:v>
                </c:pt>
                <c:pt idx="6300">
                  <c:v>1.5786326719717369E-2</c:v>
                </c:pt>
                <c:pt idx="6301">
                  <c:v>1.579729325391056E-2</c:v>
                </c:pt>
                <c:pt idx="6302">
                  <c:v>1.5808267406512398E-2</c:v>
                </c:pt>
                <c:pt idx="6303">
                  <c:v>1.5819249182700338E-2</c:v>
                </c:pt>
                <c:pt idx="6304">
                  <c:v>1.5830238587655195E-2</c:v>
                </c:pt>
                <c:pt idx="6305">
                  <c:v>1.5841235626906931E-2</c:v>
                </c:pt>
                <c:pt idx="6306">
                  <c:v>1.5852240305643795E-2</c:v>
                </c:pt>
                <c:pt idx="6307">
                  <c:v>1.5863252629057412E-2</c:v>
                </c:pt>
                <c:pt idx="6308">
                  <c:v>1.5874272602689265E-2</c:v>
                </c:pt>
                <c:pt idx="6309">
                  <c:v>1.5885300231738432E-2</c:v>
                </c:pt>
                <c:pt idx="6310">
                  <c:v>1.5896335521407363E-2</c:v>
                </c:pt>
                <c:pt idx="6311">
                  <c:v>1.5907378477249101E-2</c:v>
                </c:pt>
                <c:pt idx="6312">
                  <c:v>1.5918429104473567E-2</c:v>
                </c:pt>
                <c:pt idx="6313">
                  <c:v>1.5929487408409954E-2</c:v>
                </c:pt>
                <c:pt idx="6314">
                  <c:v>1.5940553394275189E-2</c:v>
                </c:pt>
                <c:pt idx="6315">
                  <c:v>1.5951627067637756E-2</c:v>
                </c:pt>
                <c:pt idx="6316">
                  <c:v>1.5962708433722068E-2</c:v>
                </c:pt>
                <c:pt idx="6317">
                  <c:v>1.5973797497755928E-2</c:v>
                </c:pt>
                <c:pt idx="6318">
                  <c:v>1.5984894265319433E-2</c:v>
                </c:pt>
                <c:pt idx="6319">
                  <c:v>1.5995998741647897E-2</c:v>
                </c:pt>
                <c:pt idx="6320">
                  <c:v>1.6007110931980015E-2</c:v>
                </c:pt>
                <c:pt idx="6321">
                  <c:v>1.6018230841907535E-2</c:v>
                </c:pt>
                <c:pt idx="6322">
                  <c:v>1.6029358476676674E-2</c:v>
                </c:pt>
                <c:pt idx="6323">
                  <c:v>1.6040493841537065E-2</c:v>
                </c:pt>
                <c:pt idx="6324">
                  <c:v>1.605163694209211E-2</c:v>
                </c:pt>
                <c:pt idx="6325">
                  <c:v>1.6062787783598972E-2</c:v>
                </c:pt>
                <c:pt idx="6326">
                  <c:v>1.6073946371318232E-2</c:v>
                </c:pt>
                <c:pt idx="6327">
                  <c:v>1.608511271086497E-2</c:v>
                </c:pt>
                <c:pt idx="6328">
                  <c:v>1.6096286807507323E-2</c:v>
                </c:pt>
                <c:pt idx="6329">
                  <c:v>1.6107468666634029E-2</c:v>
                </c:pt>
                <c:pt idx="6330">
                  <c:v>1.6118658293520299E-2</c:v>
                </c:pt>
                <c:pt idx="6331">
                  <c:v>1.6129855693796841E-2</c:v>
                </c:pt>
                <c:pt idx="6332">
                  <c:v>1.6141060872746436E-2</c:v>
                </c:pt>
                <c:pt idx="6333">
                  <c:v>1.61522738356553E-2</c:v>
                </c:pt>
                <c:pt idx="6334">
                  <c:v>1.6163494588165874E-2</c:v>
                </c:pt>
                <c:pt idx="6335">
                  <c:v>1.6174723135571969E-2</c:v>
                </c:pt>
                <c:pt idx="6336">
                  <c:v>1.6185959483170812E-2</c:v>
                </c:pt>
                <c:pt idx="6337">
                  <c:v>1.6197203636616624E-2</c:v>
                </c:pt>
                <c:pt idx="6338">
                  <c:v>1.6208455601214245E-2</c:v>
                </c:pt>
                <c:pt idx="6339">
                  <c:v>1.6219715382271956E-2</c:v>
                </c:pt>
                <c:pt idx="6340">
                  <c:v>1.6230982985455771E-2</c:v>
                </c:pt>
                <c:pt idx="6341">
                  <c:v>1.6242258416081592E-2</c:v>
                </c:pt>
                <c:pt idx="6342">
                  <c:v>1.6253541679587029E-2</c:v>
                </c:pt>
                <c:pt idx="6343">
                  <c:v>1.6264832781295129E-2</c:v>
                </c:pt>
                <c:pt idx="6344">
                  <c:v>1.6276131726887667E-2</c:v>
                </c:pt>
                <c:pt idx="6345">
                  <c:v>1.6287438521695331E-2</c:v>
                </c:pt>
                <c:pt idx="6346">
                  <c:v>1.6298753171052269E-2</c:v>
                </c:pt>
                <c:pt idx="6347">
                  <c:v>1.6310075680652104E-2</c:v>
                </c:pt>
                <c:pt idx="6348">
                  <c:v>1.6321406055836641E-2</c:v>
                </c:pt>
                <c:pt idx="6349">
                  <c:v>1.6332744301951155E-2</c:v>
                </c:pt>
                <c:pt idx="6350">
                  <c:v>1.6344090424701141E-2</c:v>
                </c:pt>
                <c:pt idx="6351">
                  <c:v>1.6355444429439547E-2</c:v>
                </c:pt>
                <c:pt idx="6352">
                  <c:v>1.6366806321522792E-2</c:v>
                </c:pt>
                <c:pt idx="6353">
                  <c:v>1.6378176106668273E-2</c:v>
                </c:pt>
                <c:pt idx="6354">
                  <c:v>1.6389553790240097E-2</c:v>
                </c:pt>
                <c:pt idx="6355">
                  <c:v>1.640093937760586E-2</c:v>
                </c:pt>
                <c:pt idx="6356">
                  <c:v>1.6412332874494878E-2</c:v>
                </c:pt>
                <c:pt idx="6357">
                  <c:v>1.6423734286282448E-2</c:v>
                </c:pt>
                <c:pt idx="6358">
                  <c:v>1.6435143618466937E-2</c:v>
                </c:pt>
                <c:pt idx="6359">
                  <c:v>1.6446560876430868E-2</c:v>
                </c:pt>
                <c:pt idx="6360">
                  <c:v>1.6457986065919496E-2</c:v>
                </c:pt>
                <c:pt idx="6361">
                  <c:v>1.646941919232307E-2</c:v>
                </c:pt>
                <c:pt idx="6362">
                  <c:v>1.6480860261035339E-2</c:v>
                </c:pt>
                <c:pt idx="6363">
                  <c:v>1.649230927781354E-2</c:v>
                </c:pt>
                <c:pt idx="6364">
                  <c:v>1.650376624805916E-2</c:v>
                </c:pt>
                <c:pt idx="6365">
                  <c:v>1.6515231177177198E-2</c:v>
                </c:pt>
                <c:pt idx="6366">
                  <c:v>1.6526704070936898E-2</c:v>
                </c:pt>
                <c:pt idx="6367">
                  <c:v>1.6538184934751017E-2</c:v>
                </c:pt>
                <c:pt idx="6368">
                  <c:v>1.6549673774035826E-2</c:v>
                </c:pt>
                <c:pt idx="6369">
                  <c:v>1.6561170594572589E-2</c:v>
                </c:pt>
                <c:pt idx="6370">
                  <c:v>1.6572675401785364E-2</c:v>
                </c:pt>
                <c:pt idx="6371">
                  <c:v>1.6584188201101708E-2</c:v>
                </c:pt>
                <c:pt idx="6372">
                  <c:v>1.6595708998314952E-2</c:v>
                </c:pt>
                <c:pt idx="6373">
                  <c:v>1.6607237798860457E-2</c:v>
                </c:pt>
                <c:pt idx="6374">
                  <c:v>1.6618774608298019E-2</c:v>
                </c:pt>
                <c:pt idx="6375">
                  <c:v>1.6630319432070304E-2</c:v>
                </c:pt>
                <c:pt idx="6376">
                  <c:v>1.6641872275986756E-2</c:v>
                </c:pt>
                <c:pt idx="6377">
                  <c:v>1.6653433145497849E-2</c:v>
                </c:pt>
                <c:pt idx="6378">
                  <c:v>1.66650020460576E-2</c:v>
                </c:pt>
                <c:pt idx="6379">
                  <c:v>1.6676578983487567E-2</c:v>
                </c:pt>
                <c:pt idx="6380">
                  <c:v>1.6688163963249594E-2</c:v>
                </c:pt>
                <c:pt idx="6381">
                  <c:v>1.6699756990809066E-2</c:v>
                </c:pt>
                <c:pt idx="6382">
                  <c:v>1.6711358071999693E-2</c:v>
                </c:pt>
                <c:pt idx="6383">
                  <c:v>1.6722967212294701E-2</c:v>
                </c:pt>
                <c:pt idx="6384">
                  <c:v>1.6734584417170881E-2</c:v>
                </c:pt>
                <c:pt idx="6385">
                  <c:v>1.6746209692474097E-2</c:v>
                </c:pt>
                <c:pt idx="6386">
                  <c:v>1.6757843043688998E-2</c:v>
                </c:pt>
                <c:pt idx="6387">
                  <c:v>1.676948447642581E-2</c:v>
                </c:pt>
                <c:pt idx="6388">
                  <c:v>1.6781133996176544E-2</c:v>
                </c:pt>
                <c:pt idx="6389">
                  <c:v>1.6792791608803335E-2</c:v>
                </c:pt>
                <c:pt idx="6390">
                  <c:v>1.6804457319806086E-2</c:v>
                </c:pt>
                <c:pt idx="6391">
                  <c:v>1.6816131134688272E-2</c:v>
                </c:pt>
                <c:pt idx="6392">
                  <c:v>1.6827813059324247E-2</c:v>
                </c:pt>
                <c:pt idx="6393">
                  <c:v>1.6839503099225387E-2</c:v>
                </c:pt>
                <c:pt idx="6394">
                  <c:v>1.6851201259906638E-2</c:v>
                </c:pt>
                <c:pt idx="6395">
                  <c:v>1.686290754725461E-2</c:v>
                </c:pt>
                <c:pt idx="6396">
                  <c:v>1.6874621966792173E-2</c:v>
                </c:pt>
                <c:pt idx="6397">
                  <c:v>1.688634452404578E-2</c:v>
                </c:pt>
                <c:pt idx="6398">
                  <c:v>1.6898075224914308E-2</c:v>
                </c:pt>
                <c:pt idx="6399">
                  <c:v>1.6909814074932149E-2</c:v>
                </c:pt>
                <c:pt idx="6400">
                  <c:v>1.6921561079637281E-2</c:v>
                </c:pt>
                <c:pt idx="6401">
                  <c:v>1.6933316244940887E-2</c:v>
                </c:pt>
                <c:pt idx="6402">
                  <c:v>1.6945079576388893E-2</c:v>
                </c:pt>
                <c:pt idx="6403">
                  <c:v>1.6956851079654209E-2</c:v>
                </c:pt>
                <c:pt idx="6404">
                  <c:v>1.6968630760290215E-2</c:v>
                </c:pt>
                <c:pt idx="6405">
                  <c:v>1.6980418624224534E-2</c:v>
                </c:pt>
                <c:pt idx="6406">
                  <c:v>1.6992214677018523E-2</c:v>
                </c:pt>
                <c:pt idx="6407">
                  <c:v>1.7004018924237151E-2</c:v>
                </c:pt>
                <c:pt idx="6408">
                  <c:v>1.7015831371820406E-2</c:v>
                </c:pt>
                <c:pt idx="6409">
                  <c:v>1.7027652025341237E-2</c:v>
                </c:pt>
                <c:pt idx="6410">
                  <c:v>1.703948089037622E-2</c:v>
                </c:pt>
                <c:pt idx="6411">
                  <c:v>1.705131797287773E-2</c:v>
                </c:pt>
                <c:pt idx="6412">
                  <c:v>1.7063163278430341E-2</c:v>
                </c:pt>
                <c:pt idx="6413">
                  <c:v>1.7075016812622256E-2</c:v>
                </c:pt>
                <c:pt idx="6414">
                  <c:v>1.7086878581418264E-2</c:v>
                </c:pt>
                <c:pt idx="6415">
                  <c:v>1.7098748590414593E-2</c:v>
                </c:pt>
                <c:pt idx="6416">
                  <c:v>1.7110626845211089E-2</c:v>
                </c:pt>
                <c:pt idx="6417">
                  <c:v>1.7122513351784989E-2</c:v>
                </c:pt>
                <c:pt idx="6418">
                  <c:v>1.7134408115744185E-2</c:v>
                </c:pt>
                <c:pt idx="6419">
                  <c:v>1.7146311142824965E-2</c:v>
                </c:pt>
                <c:pt idx="6420">
                  <c:v>1.7158222438642758E-2</c:v>
                </c:pt>
                <c:pt idx="6421">
                  <c:v>1.7170142009191421E-2</c:v>
                </c:pt>
                <c:pt idx="6422">
                  <c:v>1.7182069860094452E-2</c:v>
                </c:pt>
                <c:pt idx="6423">
                  <c:v>1.7194005996978984E-2</c:v>
                </c:pt>
                <c:pt idx="6424">
                  <c:v>1.7205950425851383E-2</c:v>
                </c:pt>
                <c:pt idx="6425">
                  <c:v>1.7217903152346864E-2</c:v>
                </c:pt>
                <c:pt idx="6426">
                  <c:v>1.7229864182104308E-2</c:v>
                </c:pt>
                <c:pt idx="6427">
                  <c:v>1.7241833521142596E-2</c:v>
                </c:pt>
                <c:pt idx="6428">
                  <c:v>1.7253811175108706E-2</c:v>
                </c:pt>
                <c:pt idx="6429">
                  <c:v>1.7265797149653268E-2</c:v>
                </c:pt>
                <c:pt idx="6430">
                  <c:v>1.7277791450807725E-2</c:v>
                </c:pt>
                <c:pt idx="6431">
                  <c:v>1.7289794084230821E-2</c:v>
                </c:pt>
                <c:pt idx="6432">
                  <c:v>1.730180505571087E-2</c:v>
                </c:pt>
                <c:pt idx="6433">
                  <c:v>1.7313824370914221E-2</c:v>
                </c:pt>
                <c:pt idx="6434">
                  <c:v>1.7325852035889093E-2</c:v>
                </c:pt>
                <c:pt idx="6435">
                  <c:v>1.733788805630997E-2</c:v>
                </c:pt>
                <c:pt idx="6436">
                  <c:v>1.7349932437855032E-2</c:v>
                </c:pt>
                <c:pt idx="6437">
                  <c:v>1.7361985186585098E-2</c:v>
                </c:pt>
                <c:pt idx="6438">
                  <c:v>1.7374046308186498E-2</c:v>
                </c:pt>
                <c:pt idx="6439">
                  <c:v>1.7386115808349246E-2</c:v>
                </c:pt>
                <c:pt idx="6440">
                  <c:v>1.7398193693146807E-2</c:v>
                </c:pt>
                <c:pt idx="6441">
                  <c:v>1.7410279968277369E-2</c:v>
                </c:pt>
                <c:pt idx="6442">
                  <c:v>1.7422374639442805E-2</c:v>
                </c:pt>
                <c:pt idx="6443">
                  <c:v>1.7434477712729254E-2</c:v>
                </c:pt>
                <c:pt idx="6444">
                  <c:v>1.7446589193846784E-2</c:v>
                </c:pt>
                <c:pt idx="6445">
                  <c:v>1.7458709088509165E-2</c:v>
                </c:pt>
                <c:pt idx="6446">
                  <c:v>1.7470837402815218E-2</c:v>
                </c:pt>
                <c:pt idx="6447">
                  <c:v>1.748297414248693E-2</c:v>
                </c:pt>
                <c:pt idx="6448">
                  <c:v>1.7495119313377272E-2</c:v>
                </c:pt>
                <c:pt idx="6449">
                  <c:v>1.7507272921215913E-2</c:v>
                </c:pt>
                <c:pt idx="6450">
                  <c:v>1.7519434972118643E-2</c:v>
                </c:pt>
                <c:pt idx="6451">
                  <c:v>1.7531605471823357E-2</c:v>
                </c:pt>
                <c:pt idx="6452">
                  <c:v>1.7543784426071664E-2</c:v>
                </c:pt>
                <c:pt idx="6453">
                  <c:v>1.7555971840992116E-2</c:v>
                </c:pt>
                <c:pt idx="6454">
                  <c:v>1.7568167722334566E-2</c:v>
                </c:pt>
                <c:pt idx="6455">
                  <c:v>1.7580372075852606E-2</c:v>
                </c:pt>
                <c:pt idx="6456">
                  <c:v>1.7592584907687558E-2</c:v>
                </c:pt>
                <c:pt idx="6457">
                  <c:v>1.760480622360128E-2</c:v>
                </c:pt>
                <c:pt idx="6458">
                  <c:v>1.7617036029359354E-2</c:v>
                </c:pt>
                <c:pt idx="6459">
                  <c:v>1.7629274331115913E-2</c:v>
                </c:pt>
                <c:pt idx="6460">
                  <c:v>1.764152113464483E-2</c:v>
                </c:pt>
                <c:pt idx="6461">
                  <c:v>1.7653776445723711E-2</c:v>
                </c:pt>
                <c:pt idx="6462">
                  <c:v>1.7666040270519524E-2</c:v>
                </c:pt>
                <c:pt idx="6463">
                  <c:v>1.7678312614818184E-2</c:v>
                </c:pt>
                <c:pt idx="6464">
                  <c:v>1.7690593484538063E-2</c:v>
                </c:pt>
                <c:pt idx="6465">
                  <c:v>1.7702882885472844E-2</c:v>
                </c:pt>
                <c:pt idx="6466">
                  <c:v>1.7715180823806648E-2</c:v>
                </c:pt>
                <c:pt idx="6467">
                  <c:v>1.7727487305341478E-2</c:v>
                </c:pt>
                <c:pt idx="6468">
                  <c:v>1.7739802335883105E-2</c:v>
                </c:pt>
                <c:pt idx="6469">
                  <c:v>1.7752125921628541E-2</c:v>
                </c:pt>
                <c:pt idx="6470">
                  <c:v>1.7764458068391897E-2</c:v>
                </c:pt>
                <c:pt idx="6471">
                  <c:v>1.7776798781991038E-2</c:v>
                </c:pt>
                <c:pt idx="6472">
                  <c:v>1.7789148068635914E-2</c:v>
                </c:pt>
                <c:pt idx="6473">
                  <c:v>1.7801505934152754E-2</c:v>
                </c:pt>
                <c:pt idx="6474">
                  <c:v>1.7813872384371557E-2</c:v>
                </c:pt>
                <c:pt idx="6475">
                  <c:v>1.7826247425515227E-2</c:v>
                </c:pt>
                <c:pt idx="6476">
                  <c:v>1.7838631063422136E-2</c:v>
                </c:pt>
                <c:pt idx="6477">
                  <c:v>1.7851023304064337E-2</c:v>
                </c:pt>
                <c:pt idx="6478">
                  <c:v>1.7863424153288048E-2</c:v>
                </c:pt>
                <c:pt idx="6479">
                  <c:v>1.7875833617333477E-2</c:v>
                </c:pt>
                <c:pt idx="6480">
                  <c:v>1.7888251702055245E-2</c:v>
                </c:pt>
                <c:pt idx="6481">
                  <c:v>1.7900678413311763E-2</c:v>
                </c:pt>
                <c:pt idx="6482">
                  <c:v>1.7913113757356252E-2</c:v>
                </c:pt>
                <c:pt idx="6483">
                  <c:v>1.7925557740055543E-2</c:v>
                </c:pt>
                <c:pt idx="6484">
                  <c:v>1.7938010367280266E-2</c:v>
                </c:pt>
                <c:pt idx="6485">
                  <c:v>1.7950471645296687E-2</c:v>
                </c:pt>
                <c:pt idx="6486">
                  <c:v>1.7962941579983859E-2</c:v>
                </c:pt>
                <c:pt idx="6487">
                  <c:v>1.7975420177224671E-2</c:v>
                </c:pt>
                <c:pt idx="6488">
                  <c:v>1.7987907443298444E-2</c:v>
                </c:pt>
                <c:pt idx="6489">
                  <c:v>1.8000403384096503E-2</c:v>
                </c:pt>
                <c:pt idx="6490">
                  <c:v>1.8012908005513997E-2</c:v>
                </c:pt>
                <c:pt idx="6491">
                  <c:v>1.8025421313843347E-2</c:v>
                </c:pt>
                <c:pt idx="6492">
                  <c:v>1.8037943314988168E-2</c:v>
                </c:pt>
                <c:pt idx="6493">
                  <c:v>1.8050474014987227E-2</c:v>
                </c:pt>
                <c:pt idx="6494">
                  <c:v>1.8063013419752076E-2</c:v>
                </c:pt>
                <c:pt idx="6495">
                  <c:v>1.8075561535592637E-2</c:v>
                </c:pt>
                <c:pt idx="6496">
                  <c:v>1.8088118368428944E-2</c:v>
                </c:pt>
                <c:pt idx="6497">
                  <c:v>1.810068392418487E-2</c:v>
                </c:pt>
                <c:pt idx="6498">
                  <c:v>1.8113258209183501E-2</c:v>
                </c:pt>
                <c:pt idx="6499">
                  <c:v>1.8125841229357214E-2</c:v>
                </c:pt>
                <c:pt idx="6500">
                  <c:v>1.8138432990642241E-2</c:v>
                </c:pt>
                <c:pt idx="6501">
                  <c:v>1.8151033499374851E-2</c:v>
                </c:pt>
                <c:pt idx="6502">
                  <c:v>1.8163642761499794E-2</c:v>
                </c:pt>
                <c:pt idx="6503">
                  <c:v>1.8176260782965682E-2</c:v>
                </c:pt>
                <c:pt idx="6504">
                  <c:v>1.8188887570121999E-2</c:v>
                </c:pt>
                <c:pt idx="6505">
                  <c:v>1.8201523128925891E-2</c:v>
                </c:pt>
                <c:pt idx="6506">
                  <c:v>1.8214167465338379E-2</c:v>
                </c:pt>
                <c:pt idx="6507">
                  <c:v>1.8226820585722184E-2</c:v>
                </c:pt>
                <c:pt idx="6508">
                  <c:v>1.8239482496046885E-2</c:v>
                </c:pt>
                <c:pt idx="6509">
                  <c:v>1.8252153202418724E-2</c:v>
                </c:pt>
                <c:pt idx="6510">
                  <c:v>1.8264832710815297E-2</c:v>
                </c:pt>
                <c:pt idx="6511">
                  <c:v>1.8277521027617032E-2</c:v>
                </c:pt>
                <c:pt idx="6512">
                  <c:v>1.8290218158810104E-2</c:v>
                </c:pt>
                <c:pt idx="6513">
                  <c:v>1.8302924110384575E-2</c:v>
                </c:pt>
                <c:pt idx="6514">
                  <c:v>1.8315638888734179E-2</c:v>
                </c:pt>
                <c:pt idx="6515">
                  <c:v>1.8328362499857583E-2</c:v>
                </c:pt>
                <c:pt idx="6516">
                  <c:v>1.8341094949757334E-2</c:v>
                </c:pt>
                <c:pt idx="6517">
                  <c:v>1.83538362448405E-2</c:v>
                </c:pt>
                <c:pt idx="6518">
                  <c:v>1.8366586391118257E-2</c:v>
                </c:pt>
                <c:pt idx="6519">
                  <c:v>1.8379345394605676E-2</c:v>
                </c:pt>
                <c:pt idx="6520">
                  <c:v>1.8392113261723186E-2</c:v>
                </c:pt>
                <c:pt idx="6521">
                  <c:v>1.8404889998494496E-2</c:v>
                </c:pt>
                <c:pt idx="6522">
                  <c:v>1.8417675611081229E-2</c:v>
                </c:pt>
                <c:pt idx="6523">
                  <c:v>1.8430470105515184E-2</c:v>
                </c:pt>
                <c:pt idx="6524">
                  <c:v>1.8443273488234654E-2</c:v>
                </c:pt>
                <c:pt idx="6525">
                  <c:v>1.84560857652801E-2</c:v>
                </c:pt>
                <c:pt idx="6526">
                  <c:v>1.8468906942695908E-2</c:v>
                </c:pt>
                <c:pt idx="6527">
                  <c:v>1.8481737026933794E-2</c:v>
                </c:pt>
                <c:pt idx="6528">
                  <c:v>1.8494576024046822E-2</c:v>
                </c:pt>
                <c:pt idx="6529">
                  <c:v>1.8507423940091975E-2</c:v>
                </c:pt>
                <c:pt idx="6530">
                  <c:v>1.8520280781534428E-2</c:v>
                </c:pt>
                <c:pt idx="6531">
                  <c:v>1.8533146554439862E-2</c:v>
                </c:pt>
                <c:pt idx="6532">
                  <c:v>1.8546021264877907E-2</c:v>
                </c:pt>
                <c:pt idx="6533">
                  <c:v>1.8558904919327209E-2</c:v>
                </c:pt>
                <c:pt idx="6534">
                  <c:v>1.8571797523866104E-2</c:v>
                </c:pt>
                <c:pt idx="6535">
                  <c:v>1.8584699084576876E-2</c:v>
                </c:pt>
                <c:pt idx="6536">
                  <c:v>1.8597609607951687E-2</c:v>
                </c:pt>
                <c:pt idx="6537">
                  <c:v>1.8610529100081551E-2</c:v>
                </c:pt>
                <c:pt idx="6538">
                  <c:v>1.8623457567196931E-2</c:v>
                </c:pt>
                <c:pt idx="6539">
                  <c:v>1.8636395015397027E-2</c:v>
                </c:pt>
                <c:pt idx="6540">
                  <c:v>1.8649341451192059E-2</c:v>
                </c:pt>
                <c:pt idx="6541">
                  <c:v>1.8662296880689988E-2</c:v>
                </c:pt>
                <c:pt idx="6542">
                  <c:v>1.8675261310002727E-2</c:v>
                </c:pt>
                <c:pt idx="6543">
                  <c:v>1.8688234745654078E-2</c:v>
                </c:pt>
                <c:pt idx="6544">
                  <c:v>1.8701217193764736E-2</c:v>
                </c:pt>
                <c:pt idx="6545">
                  <c:v>1.8714208660459364E-2</c:v>
                </c:pt>
                <c:pt idx="6546">
                  <c:v>1.8727209152275368E-2</c:v>
                </c:pt>
                <c:pt idx="6547">
                  <c:v>1.8740218675346209E-2</c:v>
                </c:pt>
                <c:pt idx="6548">
                  <c:v>1.8753237235809319E-2</c:v>
                </c:pt>
                <c:pt idx="6549">
                  <c:v>1.8766264840215742E-2</c:v>
                </c:pt>
                <c:pt idx="6550">
                  <c:v>1.8779301494711728E-2</c:v>
                </c:pt>
                <c:pt idx="6551">
                  <c:v>1.8792347205447514E-2</c:v>
                </c:pt>
                <c:pt idx="6552">
                  <c:v>1.8805401978987796E-2</c:v>
                </c:pt>
                <c:pt idx="6553">
                  <c:v>1.8818465821491652E-2</c:v>
                </c:pt>
                <c:pt idx="6554">
                  <c:v>1.8831538739259156E-2</c:v>
                </c:pt>
                <c:pt idx="6555">
                  <c:v>1.8844620738457649E-2</c:v>
                </c:pt>
                <c:pt idx="6556">
                  <c:v>1.8857711825670097E-2</c:v>
                </c:pt>
                <c:pt idx="6557">
                  <c:v>1.8870812007072701E-2</c:v>
                </c:pt>
                <c:pt idx="6558">
                  <c:v>1.8883921288845664E-2</c:v>
                </c:pt>
                <c:pt idx="6559">
                  <c:v>1.8897039677585683E-2</c:v>
                </c:pt>
                <c:pt idx="6560">
                  <c:v>1.8910167179481834E-2</c:v>
                </c:pt>
                <c:pt idx="6561">
                  <c:v>1.8923303800727213E-2</c:v>
                </c:pt>
                <c:pt idx="6562">
                  <c:v>1.8936449547932274E-2</c:v>
                </c:pt>
                <c:pt idx="6563">
                  <c:v>1.8949604427298997E-2</c:v>
                </c:pt>
                <c:pt idx="6564">
                  <c:v>1.89627684450334E-2</c:v>
                </c:pt>
                <c:pt idx="6565">
                  <c:v>1.8975941607759714E-2</c:v>
                </c:pt>
                <c:pt idx="6566">
                  <c:v>1.8989123921692865E-2</c:v>
                </c:pt>
                <c:pt idx="6567">
                  <c:v>1.9002315393190063E-2</c:v>
                </c:pt>
                <c:pt idx="6568">
                  <c:v>1.901551602847458E-2</c:v>
                </c:pt>
                <c:pt idx="6569">
                  <c:v>1.9028725834189082E-2</c:v>
                </c:pt>
                <c:pt idx="6570">
                  <c:v>1.9041944816565775E-2</c:v>
                </c:pt>
                <c:pt idx="6571">
                  <c:v>1.9055172981840913E-2</c:v>
                </c:pt>
                <c:pt idx="6572">
                  <c:v>1.9068410336671008E-2</c:v>
                </c:pt>
                <c:pt idx="6573">
                  <c:v>1.9081656887301273E-2</c:v>
                </c:pt>
                <c:pt idx="6574">
                  <c:v>1.9094912639980963E-2</c:v>
                </c:pt>
                <c:pt idx="6575">
                  <c:v>1.9108177601380474E-2</c:v>
                </c:pt>
                <c:pt idx="6576">
                  <c:v>1.912145177775804E-2</c:v>
                </c:pt>
                <c:pt idx="6577">
                  <c:v>1.913473517537595E-2</c:v>
                </c:pt>
                <c:pt idx="6578">
                  <c:v>1.9148027800918514E-2</c:v>
                </c:pt>
                <c:pt idx="6579">
                  <c:v>1.9161329660657013E-2</c:v>
                </c:pt>
                <c:pt idx="6580">
                  <c:v>1.91746407608668E-2</c:v>
                </c:pt>
                <c:pt idx="6581">
                  <c:v>1.9187961108246124E-2</c:v>
                </c:pt>
                <c:pt idx="6582">
                  <c:v>1.9201290709079347E-2</c:v>
                </c:pt>
                <c:pt idx="6583">
                  <c:v>1.9214629569794712E-2</c:v>
                </c:pt>
                <c:pt idx="6584">
                  <c:v>1.9227977696685019E-2</c:v>
                </c:pt>
                <c:pt idx="6585">
                  <c:v>1.9241335096467155E-2</c:v>
                </c:pt>
                <c:pt idx="6586">
                  <c:v>1.9254701775442962E-2</c:v>
                </c:pt>
                <c:pt idx="6587">
                  <c:v>1.9268077739918368E-2</c:v>
                </c:pt>
                <c:pt idx="6588">
                  <c:v>1.9281462996624265E-2</c:v>
                </c:pt>
                <c:pt idx="6589">
                  <c:v>1.9294857551875638E-2</c:v>
                </c:pt>
                <c:pt idx="6590">
                  <c:v>1.9308261411991563E-2</c:v>
                </c:pt>
                <c:pt idx="6591">
                  <c:v>1.9321674583716971E-2</c:v>
                </c:pt>
                <c:pt idx="6592">
                  <c:v>1.9335097073380016E-2</c:v>
                </c:pt>
                <c:pt idx="6593">
                  <c:v>1.9348528887312959E-2</c:v>
                </c:pt>
                <c:pt idx="6594">
                  <c:v>1.9361970032274793E-2</c:v>
                </c:pt>
                <c:pt idx="6595">
                  <c:v>1.9375420514606872E-2</c:v>
                </c:pt>
                <c:pt idx="6596">
                  <c:v>1.9388880340654658E-2</c:v>
                </c:pt>
                <c:pt idx="6597">
                  <c:v>1.9402349517191241E-2</c:v>
                </c:pt>
                <c:pt idx="6598">
                  <c:v>1.9415828050571196E-2</c:v>
                </c:pt>
                <c:pt idx="6599">
                  <c:v>1.9429315947294596E-2</c:v>
                </c:pt>
                <c:pt idx="6600">
                  <c:v>1.9442813213724548E-2</c:v>
                </c:pt>
                <c:pt idx="6601">
                  <c:v>1.9456319856652988E-2</c:v>
                </c:pt>
                <c:pt idx="6602">
                  <c:v>1.9469835882452168E-2</c:v>
                </c:pt>
                <c:pt idx="6603">
                  <c:v>1.9483361297498471E-2</c:v>
                </c:pt>
                <c:pt idx="6604">
                  <c:v>1.9496896108597995E-2</c:v>
                </c:pt>
                <c:pt idx="6605">
                  <c:v>1.9510440322136283E-2</c:v>
                </c:pt>
                <c:pt idx="6606">
                  <c:v>1.9523993944503017E-2</c:v>
                </c:pt>
                <c:pt idx="6607">
                  <c:v>1.9537556982518484E-2</c:v>
                </c:pt>
                <c:pt idx="6608">
                  <c:v>1.9551129442581552E-2</c:v>
                </c:pt>
                <c:pt idx="6609">
                  <c:v>1.9564711331095219E-2</c:v>
                </c:pt>
                <c:pt idx="6610">
                  <c:v>1.9578302654894009E-2</c:v>
                </c:pt>
                <c:pt idx="6611">
                  <c:v>1.9591903420390119E-2</c:v>
                </c:pt>
                <c:pt idx="6612">
                  <c:v>1.9605513634142566E-2</c:v>
                </c:pt>
                <c:pt idx="6613">
                  <c:v>1.9619133302572169E-2</c:v>
                </c:pt>
                <c:pt idx="6614">
                  <c:v>1.9632762432532449E-2</c:v>
                </c:pt>
                <c:pt idx="6615">
                  <c:v>1.964640103045345E-2</c:v>
                </c:pt>
                <c:pt idx="6616">
                  <c:v>1.9660049102769379E-2</c:v>
                </c:pt>
                <c:pt idx="6617">
                  <c:v>1.9673706656348058E-2</c:v>
                </c:pt>
                <c:pt idx="6618">
                  <c:v>1.9687373697632935E-2</c:v>
                </c:pt>
                <c:pt idx="6619">
                  <c:v>1.9701050233071643E-2</c:v>
                </c:pt>
                <c:pt idx="6620">
                  <c:v>1.9714736269546319E-2</c:v>
                </c:pt>
                <c:pt idx="6621">
                  <c:v>1.9728431813513855E-2</c:v>
                </c:pt>
                <c:pt idx="6622">
                  <c:v>1.974213687143532E-2</c:v>
                </c:pt>
                <c:pt idx="6623">
                  <c:v>1.9755851450207217E-2</c:v>
                </c:pt>
                <c:pt idx="6624">
                  <c:v>1.9769575556299893E-2</c:v>
                </c:pt>
                <c:pt idx="6625">
                  <c:v>1.9783309196187898E-2</c:v>
                </c:pt>
                <c:pt idx="6626">
                  <c:v>1.9797052376782115E-2</c:v>
                </c:pt>
                <c:pt idx="6627">
                  <c:v>1.9810805104566388E-2</c:v>
                </c:pt>
                <c:pt idx="6628">
                  <c:v>1.9824567386173012E-2</c:v>
                </c:pt>
                <c:pt idx="6629">
                  <c:v>1.983833922809455E-2</c:v>
                </c:pt>
                <c:pt idx="6630">
                  <c:v>1.9852120637261099E-2</c:v>
                </c:pt>
                <c:pt idx="6631">
                  <c:v>1.9865911620174544E-2</c:v>
                </c:pt>
                <c:pt idx="6632">
                  <c:v>1.9879712183340986E-2</c:v>
                </c:pt>
                <c:pt idx="6633">
                  <c:v>1.9893522333704977E-2</c:v>
                </c:pt>
                <c:pt idx="6634">
                  <c:v>1.9907342077781963E-2</c:v>
                </c:pt>
                <c:pt idx="6635">
                  <c:v>1.992117142209161E-2</c:v>
                </c:pt>
                <c:pt idx="6636">
                  <c:v>1.9935010373592955E-2</c:v>
                </c:pt>
                <c:pt idx="6637">
                  <c:v>1.9948858938815026E-2</c:v>
                </c:pt>
                <c:pt idx="6638">
                  <c:v>1.9962717124291096E-2</c:v>
                </c:pt>
                <c:pt idx="6639">
                  <c:v>1.9976584936994706E-2</c:v>
                </c:pt>
                <c:pt idx="6640">
                  <c:v>1.9990462383468511E-2</c:v>
                </c:pt>
                <c:pt idx="6641">
                  <c:v>2.0004349470259399E-2</c:v>
                </c:pt>
                <c:pt idx="6642">
                  <c:v>2.001824620435546E-2</c:v>
                </c:pt>
                <c:pt idx="6643">
                  <c:v>2.0032152592312988E-2</c:v>
                </c:pt>
                <c:pt idx="6644">
                  <c:v>2.0046068640838383E-2</c:v>
                </c:pt>
                <c:pt idx="6645">
                  <c:v>2.0059994356496746E-2</c:v>
                </c:pt>
                <c:pt idx="6646">
                  <c:v>2.0073929746295609E-2</c:v>
                </c:pt>
                <c:pt idx="6647">
                  <c:v>2.0087874816809497E-2</c:v>
                </c:pt>
                <c:pt idx="6648">
                  <c:v>2.0101829574617213E-2</c:v>
                </c:pt>
                <c:pt idx="6649">
                  <c:v>2.011579402674089E-2</c:v>
                </c:pt>
                <c:pt idx="6650">
                  <c:v>2.0129768179768779E-2</c:v>
                </c:pt>
                <c:pt idx="6651">
                  <c:v>2.0143752040293388E-2</c:v>
                </c:pt>
                <c:pt idx="6652">
                  <c:v>2.0157745615351507E-2</c:v>
                </c:pt>
                <c:pt idx="6653">
                  <c:v>2.017174891154512E-2</c:v>
                </c:pt>
                <c:pt idx="6654">
                  <c:v>2.0185761935480488E-2</c:v>
                </c:pt>
                <c:pt idx="6655">
                  <c:v>2.0199784694209074E-2</c:v>
                </c:pt>
                <c:pt idx="6656">
                  <c:v>2.0213817194346628E-2</c:v>
                </c:pt>
                <c:pt idx="6657">
                  <c:v>2.0227859442660368E-2</c:v>
                </c:pt>
                <c:pt idx="6658">
                  <c:v>2.0241911445774932E-2</c:v>
                </c:pt>
                <c:pt idx="6659">
                  <c:v>2.0255973210761401E-2</c:v>
                </c:pt>
                <c:pt idx="6660">
                  <c:v>2.0270044744253923E-2</c:v>
                </c:pt>
                <c:pt idx="6661">
                  <c:v>2.0284126052890955E-2</c:v>
                </c:pt>
                <c:pt idx="6662">
                  <c:v>2.0298217143758322E-2</c:v>
                </c:pt>
                <c:pt idx="6663">
                  <c:v>2.0312318023504014E-2</c:v>
                </c:pt>
                <c:pt idx="6664">
                  <c:v>2.0326428698780329E-2</c:v>
                </c:pt>
                <c:pt idx="6665">
                  <c:v>2.0340549176687869E-2</c:v>
                </c:pt>
                <c:pt idx="6666">
                  <c:v>2.0354679463888484E-2</c:v>
                </c:pt>
                <c:pt idx="6667">
                  <c:v>2.0368819567048353E-2</c:v>
                </c:pt>
                <c:pt idx="6668">
                  <c:v>2.0382969493282881E-2</c:v>
                </c:pt>
                <c:pt idx="6669">
                  <c:v>2.0397129249267818E-2</c:v>
                </c:pt>
                <c:pt idx="6670">
                  <c:v>2.0411298841683238E-2</c:v>
                </c:pt>
                <c:pt idx="6671">
                  <c:v>2.0425478277659389E-2</c:v>
                </c:pt>
                <c:pt idx="6672">
                  <c:v>2.0439667563885943E-2</c:v>
                </c:pt>
                <c:pt idx="6673">
                  <c:v>2.0453866707205722E-2</c:v>
                </c:pt>
                <c:pt idx="6674">
                  <c:v>2.0468075714317389E-2</c:v>
                </c:pt>
                <c:pt idx="6675">
                  <c:v>2.0482294592371025E-2</c:v>
                </c:pt>
                <c:pt idx="6676">
                  <c:v>2.0496523348074905E-2</c:v>
                </c:pt>
                <c:pt idx="6677">
                  <c:v>2.0510761988141658E-2</c:v>
                </c:pt>
                <c:pt idx="6678">
                  <c:v>2.0525010519736275E-2</c:v>
                </c:pt>
                <c:pt idx="6679">
                  <c:v>2.0539268949581028E-2</c:v>
                </c:pt>
                <c:pt idx="6680">
                  <c:v>2.0553537284402543E-2</c:v>
                </c:pt>
                <c:pt idx="6681">
                  <c:v>2.0567815531380755E-2</c:v>
                </c:pt>
                <c:pt idx="6682">
                  <c:v>2.0582103697251948E-2</c:v>
                </c:pt>
                <c:pt idx="6683">
                  <c:v>2.0596401788756782E-2</c:v>
                </c:pt>
                <c:pt idx="6684">
                  <c:v>2.0610709813090166E-2</c:v>
                </c:pt>
                <c:pt idx="6685">
                  <c:v>2.0625027777002435E-2</c:v>
                </c:pt>
                <c:pt idx="6686">
                  <c:v>2.0639355687248302E-2</c:v>
                </c:pt>
                <c:pt idx="6687">
                  <c:v>2.0653693551037678E-2</c:v>
                </c:pt>
                <c:pt idx="6688">
                  <c:v>2.0668041375134984E-2</c:v>
                </c:pt>
                <c:pt idx="6689">
                  <c:v>2.06823991664595E-2</c:v>
                </c:pt>
                <c:pt idx="6690">
                  <c:v>2.0696766931784721E-2</c:v>
                </c:pt>
                <c:pt idx="6691">
                  <c:v>2.0711144678340628E-2</c:v>
                </c:pt>
                <c:pt idx="6692">
                  <c:v>2.0725532412910443E-2</c:v>
                </c:pt>
                <c:pt idx="6693">
                  <c:v>2.0739930142281798E-2</c:v>
                </c:pt>
                <c:pt idx="6694">
                  <c:v>2.0754337873699742E-2</c:v>
                </c:pt>
                <c:pt idx="6695">
                  <c:v>2.0768755613961649E-2</c:v>
                </c:pt>
                <c:pt idx="6696">
                  <c:v>2.0783183369869302E-2</c:v>
                </c:pt>
                <c:pt idx="6697">
                  <c:v>2.079762114868286E-2</c:v>
                </c:pt>
                <c:pt idx="6698">
                  <c:v>2.0812068957213877E-2</c:v>
                </c:pt>
                <c:pt idx="6699">
                  <c:v>2.0826526802278322E-2</c:v>
                </c:pt>
                <c:pt idx="6700">
                  <c:v>2.0840994691151488E-2</c:v>
                </c:pt>
                <c:pt idx="6701">
                  <c:v>2.0855472630659143E-2</c:v>
                </c:pt>
                <c:pt idx="6702">
                  <c:v>2.0869960627783308E-2</c:v>
                </c:pt>
                <c:pt idx="6703">
                  <c:v>2.0884458689358915E-2</c:v>
                </c:pt>
                <c:pt idx="6704">
                  <c:v>2.0898966822681504E-2</c:v>
                </c:pt>
                <c:pt idx="6705">
                  <c:v>2.0913485034595818E-2</c:v>
                </c:pt>
                <c:pt idx="6706">
                  <c:v>2.0928013331951038E-2</c:v>
                </c:pt>
                <c:pt idx="6707">
                  <c:v>2.0942551722057914E-2</c:v>
                </c:pt>
                <c:pt idx="6708">
                  <c:v>2.0957100211775471E-2</c:v>
                </c:pt>
                <c:pt idx="6709">
                  <c:v>2.0971658807967166E-2</c:v>
                </c:pt>
                <c:pt idx="6710">
                  <c:v>2.0986227517959009E-2</c:v>
                </c:pt>
                <c:pt idx="6711">
                  <c:v>2.1000806348624314E-2</c:v>
                </c:pt>
                <c:pt idx="6712">
                  <c:v>2.1015395306840864E-2</c:v>
                </c:pt>
                <c:pt idx="6713">
                  <c:v>2.1029994399949938E-2</c:v>
                </c:pt>
                <c:pt idx="6714">
                  <c:v>2.1044603634839194E-2</c:v>
                </c:pt>
                <c:pt idx="6715">
                  <c:v>2.1059223018400752E-2</c:v>
                </c:pt>
                <c:pt idx="6716">
                  <c:v>2.1073852557991202E-2</c:v>
                </c:pt>
                <c:pt idx="6717">
                  <c:v>2.1088492260512563E-2</c:v>
                </c:pt>
                <c:pt idx="6718">
                  <c:v>2.1103142133024885E-2</c:v>
                </c:pt>
                <c:pt idx="6719">
                  <c:v>2.1117802182439454E-2</c:v>
                </c:pt>
                <c:pt idx="6720">
                  <c:v>2.1132472416133325E-2</c:v>
                </c:pt>
                <c:pt idx="6721">
                  <c:v>2.1147152841027719E-2</c:v>
                </c:pt>
                <c:pt idx="6722">
                  <c:v>2.1161843464048341E-2</c:v>
                </c:pt>
                <c:pt idx="6723">
                  <c:v>2.1176544292587633E-2</c:v>
                </c:pt>
                <c:pt idx="6724">
                  <c:v>2.1191255333581245E-2</c:v>
                </c:pt>
                <c:pt idx="6725">
                  <c:v>2.1205976593969333E-2</c:v>
                </c:pt>
                <c:pt idx="6726">
                  <c:v>2.1220708081159747E-2</c:v>
                </c:pt>
                <c:pt idx="6727">
                  <c:v>2.1235449802102607E-2</c:v>
                </c:pt>
                <c:pt idx="6728">
                  <c:v>2.1250201763752537E-2</c:v>
                </c:pt>
                <c:pt idx="6729">
                  <c:v>2.1264963973532842E-2</c:v>
                </c:pt>
                <c:pt idx="6730">
                  <c:v>2.1279736438408137E-2</c:v>
                </c:pt>
                <c:pt idx="6731">
                  <c:v>2.1294519165347546E-2</c:v>
                </c:pt>
                <c:pt idx="6732">
                  <c:v>2.1309312161789856E-2</c:v>
                </c:pt>
                <c:pt idx="6733">
                  <c:v>2.132411543471421E-2</c:v>
                </c:pt>
                <c:pt idx="6734">
                  <c:v>2.1338928991259522E-2</c:v>
                </c:pt>
                <c:pt idx="6735">
                  <c:v>2.1353752838414317E-2</c:v>
                </c:pt>
                <c:pt idx="6736">
                  <c:v>2.1368586983638065E-2</c:v>
                </c:pt>
                <c:pt idx="6737">
                  <c:v>2.1383431433929321E-2</c:v>
                </c:pt>
                <c:pt idx="6738">
                  <c:v>2.1398286196291173E-2</c:v>
                </c:pt>
                <c:pt idx="6739">
                  <c:v>2.1413151278198653E-2</c:v>
                </c:pt>
                <c:pt idx="6740">
                  <c:v>2.1428026686664908E-2</c:v>
                </c:pt>
                <c:pt idx="6741">
                  <c:v>2.1442912428707637E-2</c:v>
                </c:pt>
                <c:pt idx="6742">
                  <c:v>2.1457808511817458E-2</c:v>
                </c:pt>
                <c:pt idx="6743">
                  <c:v>2.1472714943022143E-2</c:v>
                </c:pt>
                <c:pt idx="6744">
                  <c:v>2.1487631729354025E-2</c:v>
                </c:pt>
                <c:pt idx="6745">
                  <c:v>2.1502558878319346E-2</c:v>
                </c:pt>
                <c:pt idx="6746">
                  <c:v>2.1517496396960538E-2</c:v>
                </c:pt>
                <c:pt idx="6747">
                  <c:v>2.1532444292481263E-2</c:v>
                </c:pt>
                <c:pt idx="6748">
                  <c:v>2.1547402571933414E-2</c:v>
                </c:pt>
                <c:pt idx="6749">
                  <c:v>2.1562371242844113E-2</c:v>
                </c:pt>
                <c:pt idx="6750">
                  <c:v>2.1577350312275378E-2</c:v>
                </c:pt>
                <c:pt idx="6751">
                  <c:v>2.1592339787293812E-2</c:v>
                </c:pt>
                <c:pt idx="6752">
                  <c:v>2.1607339675442233E-2</c:v>
                </c:pt>
                <c:pt idx="6753">
                  <c:v>2.162234998379739E-2</c:v>
                </c:pt>
                <c:pt idx="6754">
                  <c:v>2.1637370719440614E-2</c:v>
                </c:pt>
                <c:pt idx="6755">
                  <c:v>2.1652401889930461E-2</c:v>
                </c:pt>
                <c:pt idx="6756">
                  <c:v>2.1667443502358438E-2</c:v>
                </c:pt>
                <c:pt idx="6757">
                  <c:v>2.1682495563820642E-2</c:v>
                </c:pt>
                <c:pt idx="6758">
                  <c:v>2.1697558081891395E-2</c:v>
                </c:pt>
                <c:pt idx="6759">
                  <c:v>2.171263106367699E-2</c:v>
                </c:pt>
                <c:pt idx="6760">
                  <c:v>2.172771451628833E-2</c:v>
                </c:pt>
                <c:pt idx="6761">
                  <c:v>2.1742808447315524E-2</c:v>
                </c:pt>
                <c:pt idx="6762">
                  <c:v>2.1757912863879687E-2</c:v>
                </c:pt>
                <c:pt idx="6763">
                  <c:v>2.1773027773264977E-2</c:v>
                </c:pt>
                <c:pt idx="6764">
                  <c:v>2.178815318260207E-2</c:v>
                </c:pt>
                <c:pt idx="6765">
                  <c:v>2.1803289099502191E-2</c:v>
                </c:pt>
                <c:pt idx="6766">
                  <c:v>2.1818435531106267E-2</c:v>
                </c:pt>
                <c:pt idx="6767">
                  <c:v>2.1833592484559849E-2</c:v>
                </c:pt>
                <c:pt idx="6768">
                  <c:v>2.1848759967490038E-2</c:v>
                </c:pt>
                <c:pt idx="6769">
                  <c:v>2.1863937987052648E-2</c:v>
                </c:pt>
                <c:pt idx="6770">
                  <c:v>2.1879126550408134E-2</c:v>
                </c:pt>
                <c:pt idx="6771">
                  <c:v>2.1894325665199502E-2</c:v>
                </c:pt>
                <c:pt idx="6772">
                  <c:v>2.1909535338597488E-2</c:v>
                </c:pt>
                <c:pt idx="6773">
                  <c:v>2.1924755577777483E-2</c:v>
                </c:pt>
                <c:pt idx="6774">
                  <c:v>2.1939986390398434E-2</c:v>
                </c:pt>
                <c:pt idx="6775">
                  <c:v>2.1955227783646027E-2</c:v>
                </c:pt>
                <c:pt idx="6776">
                  <c:v>2.1970479764710626E-2</c:v>
                </c:pt>
                <c:pt idx="6777">
                  <c:v>2.1985742341267139E-2</c:v>
                </c:pt>
                <c:pt idx="6778">
                  <c:v>2.2001015520516247E-2</c:v>
                </c:pt>
                <c:pt idx="6779">
                  <c:v>2.2016299309823489E-2</c:v>
                </c:pt>
                <c:pt idx="6780">
                  <c:v>2.2031593716399223E-2</c:v>
                </c:pt>
                <c:pt idx="6781">
                  <c:v>2.2046898747939709E-2</c:v>
                </c:pt>
                <c:pt idx="6782">
                  <c:v>2.206221441166566E-2</c:v>
                </c:pt>
                <c:pt idx="6783">
                  <c:v>2.2077540714802467E-2</c:v>
                </c:pt>
                <c:pt idx="6784">
                  <c:v>2.2092877665062443E-2</c:v>
                </c:pt>
                <c:pt idx="6785">
                  <c:v>2.2108225269681359E-2</c:v>
                </c:pt>
                <c:pt idx="6786">
                  <c:v>2.2123583535899678E-2</c:v>
                </c:pt>
                <c:pt idx="6787">
                  <c:v>2.2138952471445792E-2</c:v>
                </c:pt>
                <c:pt idx="6788">
                  <c:v>2.2154332083570566E-2</c:v>
                </c:pt>
                <c:pt idx="6789">
                  <c:v>2.2169722379529556E-2</c:v>
                </c:pt>
                <c:pt idx="6790">
                  <c:v>2.2185123367067284E-2</c:v>
                </c:pt>
                <c:pt idx="6791">
                  <c:v>2.2200535053449728E-2</c:v>
                </c:pt>
                <c:pt idx="6792">
                  <c:v>2.2215957446109224E-2</c:v>
                </c:pt>
                <c:pt idx="6793">
                  <c:v>2.2231390552321508E-2</c:v>
                </c:pt>
                <c:pt idx="6794">
                  <c:v>2.2246834379852646E-2</c:v>
                </c:pt>
                <c:pt idx="6795">
                  <c:v>2.2262288935988826E-2</c:v>
                </c:pt>
                <c:pt idx="6796">
                  <c:v>2.2277754228020967E-2</c:v>
                </c:pt>
                <c:pt idx="6797">
                  <c:v>2.2293230263731326E-2</c:v>
                </c:pt>
                <c:pt idx="6798">
                  <c:v>2.2308717050421287E-2</c:v>
                </c:pt>
                <c:pt idx="6799">
                  <c:v>2.232421459539697E-2</c:v>
                </c:pt>
                <c:pt idx="6800">
                  <c:v>2.2339722906456867E-2</c:v>
                </c:pt>
                <c:pt idx="6801">
                  <c:v>2.2355241990917585E-2</c:v>
                </c:pt>
                <c:pt idx="6802">
                  <c:v>2.2370771856100487E-2</c:v>
                </c:pt>
                <c:pt idx="6803">
                  <c:v>2.2386312509820323E-2</c:v>
                </c:pt>
                <c:pt idx="6804">
                  <c:v>2.2401863959408963E-2</c:v>
                </c:pt>
                <c:pt idx="6805">
                  <c:v>2.2417426212203037E-2</c:v>
                </c:pt>
                <c:pt idx="6806">
                  <c:v>2.243299927603359E-2</c:v>
                </c:pt>
                <c:pt idx="6807">
                  <c:v>2.2448583158247788E-2</c:v>
                </c:pt>
                <c:pt idx="6808">
                  <c:v>2.2464177866361006E-2</c:v>
                </c:pt>
                <c:pt idx="6809">
                  <c:v>2.2479783407730276E-2</c:v>
                </c:pt>
                <c:pt idx="6810">
                  <c:v>2.2495399790208433E-2</c:v>
                </c:pt>
                <c:pt idx="6811">
                  <c:v>2.2511027021163074E-2</c:v>
                </c:pt>
                <c:pt idx="6812">
                  <c:v>2.2526665107966581E-2</c:v>
                </c:pt>
                <c:pt idx="6813">
                  <c:v>2.2542314058488156E-2</c:v>
                </c:pt>
                <c:pt idx="6814">
                  <c:v>2.2557973880110771E-2</c:v>
                </c:pt>
                <c:pt idx="6815">
                  <c:v>2.2573644580222176E-2</c:v>
                </c:pt>
                <c:pt idx="6816">
                  <c:v>2.2589326166707991E-2</c:v>
                </c:pt>
                <c:pt idx="6817">
                  <c:v>2.2605018646966579E-2</c:v>
                </c:pt>
                <c:pt idx="6818">
                  <c:v>2.2620722028401097E-2</c:v>
                </c:pt>
                <c:pt idx="6819">
                  <c:v>2.2636436318913617E-2</c:v>
                </c:pt>
                <c:pt idx="6820">
                  <c:v>2.2652161525917924E-2</c:v>
                </c:pt>
                <c:pt idx="6821">
                  <c:v>2.2667897656832622E-2</c:v>
                </c:pt>
                <c:pt idx="6822">
                  <c:v>2.2683644719576256E-2</c:v>
                </c:pt>
                <c:pt idx="6823">
                  <c:v>2.2699402721578076E-2</c:v>
                </c:pt>
                <c:pt idx="6824">
                  <c:v>2.2715171670437431E-2</c:v>
                </c:pt>
                <c:pt idx="6825">
                  <c:v>2.2730951573593554E-2</c:v>
                </c:pt>
                <c:pt idx="6826">
                  <c:v>2.2746742438987017E-2</c:v>
                </c:pt>
                <c:pt idx="6827">
                  <c:v>2.276254427406774E-2</c:v>
                </c:pt>
                <c:pt idx="6828">
                  <c:v>2.2778357086290474E-2</c:v>
                </c:pt>
                <c:pt idx="6829">
                  <c:v>2.2794180883612344E-2</c:v>
                </c:pt>
                <c:pt idx="6830">
                  <c:v>2.2810015673498815E-2</c:v>
                </c:pt>
                <c:pt idx="6831">
                  <c:v>2.282586146342018E-2</c:v>
                </c:pt>
                <c:pt idx="6832">
                  <c:v>2.2841718261350161E-2</c:v>
                </c:pt>
                <c:pt idx="6833">
                  <c:v>2.285758607476979E-2</c:v>
                </c:pt>
                <c:pt idx="6834">
                  <c:v>2.2873464911164942E-2</c:v>
                </c:pt>
                <c:pt idx="6835">
                  <c:v>2.2889354778525967E-2</c:v>
                </c:pt>
                <c:pt idx="6836">
                  <c:v>2.2905255684349497E-2</c:v>
                </c:pt>
                <c:pt idx="6837">
                  <c:v>2.292116763630379E-2</c:v>
                </c:pt>
                <c:pt idx="6838">
                  <c:v>2.2937090641895551E-2</c:v>
                </c:pt>
                <c:pt idx="6839">
                  <c:v>2.2953024709137355E-2</c:v>
                </c:pt>
                <c:pt idx="6840">
                  <c:v>2.2968969845546684E-2</c:v>
                </c:pt>
                <c:pt idx="6841">
                  <c:v>2.2984926058645896E-2</c:v>
                </c:pt>
                <c:pt idx="6842">
                  <c:v>2.3000893356464276E-2</c:v>
                </c:pt>
                <c:pt idx="6843">
                  <c:v>2.3016871746534988E-2</c:v>
                </c:pt>
                <c:pt idx="6844">
                  <c:v>2.3032861236396071E-2</c:v>
                </c:pt>
                <c:pt idx="6845">
                  <c:v>2.3048861834093565E-2</c:v>
                </c:pt>
                <c:pt idx="6846">
                  <c:v>2.3064873547176335E-2</c:v>
                </c:pt>
                <c:pt idx="6847">
                  <c:v>2.3080896383198143E-2</c:v>
                </c:pt>
                <c:pt idx="6848">
                  <c:v>2.3096930350221812E-2</c:v>
                </c:pt>
                <c:pt idx="6849">
                  <c:v>2.3112975455811945E-2</c:v>
                </c:pt>
                <c:pt idx="6850">
                  <c:v>2.3129031707538064E-2</c:v>
                </c:pt>
                <c:pt idx="6851">
                  <c:v>2.3145099113479801E-2</c:v>
                </c:pt>
                <c:pt idx="6852">
                  <c:v>2.3161177681217542E-2</c:v>
                </c:pt>
                <c:pt idx="6853">
                  <c:v>2.3177267418505225E-2</c:v>
                </c:pt>
                <c:pt idx="6854">
                  <c:v>2.3193368332933426E-2</c:v>
                </c:pt>
                <c:pt idx="6855">
                  <c:v>2.3209480432604249E-2</c:v>
                </c:pt>
                <c:pt idx="6856">
                  <c:v>2.3225603725119164E-2</c:v>
                </c:pt>
                <c:pt idx="6857">
                  <c:v>2.324173821808458E-2</c:v>
                </c:pt>
                <c:pt idx="6858">
                  <c:v>2.3257883919619499E-2</c:v>
                </c:pt>
                <c:pt idx="6859">
                  <c:v>2.3274040837341241E-2</c:v>
                </c:pt>
                <c:pt idx="6860">
                  <c:v>2.329020897887208E-2</c:v>
                </c:pt>
                <c:pt idx="6861">
                  <c:v>2.3306388352347947E-2</c:v>
                </c:pt>
                <c:pt idx="6862">
                  <c:v>2.3322578965402053E-2</c:v>
                </c:pt>
                <c:pt idx="6863">
                  <c:v>2.3338780825672562E-2</c:v>
                </c:pt>
                <c:pt idx="6864">
                  <c:v>2.335499394131238E-2</c:v>
                </c:pt>
                <c:pt idx="6865">
                  <c:v>2.3371218319970632E-2</c:v>
                </c:pt>
                <c:pt idx="6866">
                  <c:v>2.3387453969301416E-2</c:v>
                </c:pt>
                <c:pt idx="6867">
                  <c:v>2.3403700897474632E-2</c:v>
                </c:pt>
                <c:pt idx="6868">
                  <c:v>2.3419959112155369E-2</c:v>
                </c:pt>
                <c:pt idx="6869">
                  <c:v>2.3436228621184198E-2</c:v>
                </c:pt>
                <c:pt idx="6870">
                  <c:v>2.3452509432236503E-2</c:v>
                </c:pt>
                <c:pt idx="6871">
                  <c:v>2.3468801553504913E-2</c:v>
                </c:pt>
                <c:pt idx="6872">
                  <c:v>2.3485104992675837E-2</c:v>
                </c:pt>
                <c:pt idx="6873">
                  <c:v>2.3501419757440665E-2</c:v>
                </c:pt>
                <c:pt idx="6874">
                  <c:v>2.3517745856009107E-2</c:v>
                </c:pt>
                <c:pt idx="6875">
                  <c:v>2.3534083296083606E-2</c:v>
                </c:pt>
                <c:pt idx="6876">
                  <c:v>2.3550432085371591E-2</c:v>
                </c:pt>
                <c:pt idx="6877">
                  <c:v>2.3566792232099894E-2</c:v>
                </c:pt>
                <c:pt idx="6878">
                  <c:v>2.3583163743987022E-2</c:v>
                </c:pt>
                <c:pt idx="6879">
                  <c:v>2.3599546628756476E-2</c:v>
                </c:pt>
                <c:pt idx="6880">
                  <c:v>2.361594089465225E-2</c:v>
                </c:pt>
                <c:pt idx="6881">
                  <c:v>2.363234654940894E-2</c:v>
                </c:pt>
                <c:pt idx="6882">
                  <c:v>2.3648763600938226E-2</c:v>
                </c:pt>
                <c:pt idx="6883">
                  <c:v>2.3665192056985095E-2</c:v>
                </c:pt>
                <c:pt idx="6884">
                  <c:v>2.3681631925816474E-2</c:v>
                </c:pt>
                <c:pt idx="6885">
                  <c:v>2.3698083215188476E-2</c:v>
                </c:pt>
                <c:pt idx="6886">
                  <c:v>2.3714545932862235E-2</c:v>
                </c:pt>
                <c:pt idx="6887">
                  <c:v>2.3731020087121926E-2</c:v>
                </c:pt>
                <c:pt idx="6888">
                  <c:v>2.3747505685739832E-2</c:v>
                </c:pt>
                <c:pt idx="6889">
                  <c:v>2.3764002736493279E-2</c:v>
                </c:pt>
                <c:pt idx="6890">
                  <c:v>2.3780511247683711E-2</c:v>
                </c:pt>
                <c:pt idx="6891">
                  <c:v>2.3797031227099627E-2</c:v>
                </c:pt>
                <c:pt idx="6892">
                  <c:v>2.3813562682534567E-2</c:v>
                </c:pt>
                <c:pt idx="6893">
                  <c:v>2.3830105622307293E-2</c:v>
                </c:pt>
                <c:pt idx="6894">
                  <c:v>2.3846660054222542E-2</c:v>
                </c:pt>
                <c:pt idx="6895">
                  <c:v>2.3863225986090111E-2</c:v>
                </c:pt>
                <c:pt idx="6896">
                  <c:v>2.3879803426246109E-2</c:v>
                </c:pt>
                <c:pt idx="6897">
                  <c:v>2.3896392382511553E-2</c:v>
                </c:pt>
                <c:pt idx="6898">
                  <c:v>2.3912992862886513E-2</c:v>
                </c:pt>
                <c:pt idx="6899">
                  <c:v>2.3929604875202515E-2</c:v>
                </c:pt>
                <c:pt idx="6900">
                  <c:v>2.3946228427818853E-2</c:v>
                </c:pt>
                <c:pt idx="6901">
                  <c:v>2.39628635285783E-2</c:v>
                </c:pt>
                <c:pt idx="6902">
                  <c:v>2.3979510185328706E-2</c:v>
                </c:pt>
                <c:pt idx="6903">
                  <c:v>2.3996168406446805E-2</c:v>
                </c:pt>
                <c:pt idx="6904">
                  <c:v>2.4012838199791723E-2</c:v>
                </c:pt>
                <c:pt idx="6905">
                  <c:v>2.4029519573227676E-2</c:v>
                </c:pt>
                <c:pt idx="6906">
                  <c:v>2.4046212535148867E-2</c:v>
                </c:pt>
                <c:pt idx="6907">
                  <c:v>2.4062917093430811E-2</c:v>
                </c:pt>
                <c:pt idx="6908">
                  <c:v>2.4079633255954132E-2</c:v>
                </c:pt>
                <c:pt idx="6909">
                  <c:v>2.4096361031130532E-2</c:v>
                </c:pt>
                <c:pt idx="6910">
                  <c:v>2.4113100426851955E-2</c:v>
                </c:pt>
                <c:pt idx="6911">
                  <c:v>2.4129851451015458E-2</c:v>
                </c:pt>
                <c:pt idx="6912">
                  <c:v>2.4146614112050286E-2</c:v>
                </c:pt>
                <c:pt idx="6913">
                  <c:v>2.4163388417864841E-2</c:v>
                </c:pt>
                <c:pt idx="6914">
                  <c:v>2.4180174376548583E-2</c:v>
                </c:pt>
                <c:pt idx="6915">
                  <c:v>2.4196971996020535E-2</c:v>
                </c:pt>
                <c:pt idx="6916">
                  <c:v>2.4213781284733393E-2</c:v>
                </c:pt>
                <c:pt idx="6917">
                  <c:v>2.4230602250617558E-2</c:v>
                </c:pt>
                <c:pt idx="6918">
                  <c:v>2.4247434901608564E-2</c:v>
                </c:pt>
                <c:pt idx="6919">
                  <c:v>2.4264279246176738E-2</c:v>
                </c:pt>
                <c:pt idx="6920">
                  <c:v>2.4281135292269013E-2</c:v>
                </c:pt>
                <c:pt idx="6921">
                  <c:v>2.4298003047837483E-2</c:v>
                </c:pt>
                <c:pt idx="6922">
                  <c:v>2.4314882521370131E-2</c:v>
                </c:pt>
                <c:pt idx="6923">
                  <c:v>2.4331773720830466E-2</c:v>
                </c:pt>
                <c:pt idx="6924">
                  <c:v>2.4348676654187166E-2</c:v>
                </c:pt>
                <c:pt idx="6925">
                  <c:v>2.436559132994592E-2</c:v>
                </c:pt>
                <c:pt idx="6926">
                  <c:v>2.4382517756086842E-2</c:v>
                </c:pt>
                <c:pt idx="6927">
                  <c:v>2.4399455940772755E-2</c:v>
                </c:pt>
                <c:pt idx="6928">
                  <c:v>2.4416405891994501E-2</c:v>
                </c:pt>
                <c:pt idx="6929">
                  <c:v>2.4433367618281427E-2</c:v>
                </c:pt>
                <c:pt idx="6930">
                  <c:v>2.4450341127635847E-2</c:v>
                </c:pt>
                <c:pt idx="6931">
                  <c:v>2.4467326428065268E-2</c:v>
                </c:pt>
                <c:pt idx="6932">
                  <c:v>2.4484323528116827E-2</c:v>
                </c:pt>
                <c:pt idx="6933">
                  <c:v>2.4501332435809528E-2</c:v>
                </c:pt>
                <c:pt idx="6934">
                  <c:v>2.4518353159167575E-2</c:v>
                </c:pt>
                <c:pt idx="6935">
                  <c:v>2.4535385706755931E-2</c:v>
                </c:pt>
                <c:pt idx="6936">
                  <c:v>2.455243008661032E-2</c:v>
                </c:pt>
                <c:pt idx="6937">
                  <c:v>2.4569486306771686E-2</c:v>
                </c:pt>
                <c:pt idx="6938">
                  <c:v>2.4586554375822852E-2</c:v>
                </c:pt>
                <c:pt idx="6939">
                  <c:v>2.46036343018163E-2</c:v>
                </c:pt>
                <c:pt idx="6940">
                  <c:v>2.4620726092809745E-2</c:v>
                </c:pt>
                <c:pt idx="6941">
                  <c:v>2.4637829757403907E-2</c:v>
                </c:pt>
                <c:pt idx="6942">
                  <c:v>2.4654945303668067E-2</c:v>
                </c:pt>
                <c:pt idx="6943">
                  <c:v>2.4672072739856252E-2</c:v>
                </c:pt>
                <c:pt idx="6944">
                  <c:v>2.4689212074048582E-2</c:v>
                </c:pt>
                <c:pt idx="6945">
                  <c:v>2.4706363314869705E-2</c:v>
                </c:pt>
                <c:pt idx="6946">
                  <c:v>2.4723526470411344E-2</c:v>
                </c:pt>
                <c:pt idx="6947">
                  <c:v>2.4740701548770481E-2</c:v>
                </c:pt>
                <c:pt idx="6948">
                  <c:v>2.4757888558589739E-2</c:v>
                </c:pt>
                <c:pt idx="6949">
                  <c:v>2.4775087507977731E-2</c:v>
                </c:pt>
                <c:pt idx="6950">
                  <c:v>2.4792298405048305E-2</c:v>
                </c:pt>
                <c:pt idx="6951">
                  <c:v>2.4809521258462128E-2</c:v>
                </c:pt>
                <c:pt idx="6952">
                  <c:v>2.4826756076344707E-2</c:v>
                </c:pt>
                <c:pt idx="6953">
                  <c:v>2.4844002866826826E-2</c:v>
                </c:pt>
                <c:pt idx="6954">
                  <c:v>2.4861261638587207E-2</c:v>
                </c:pt>
                <c:pt idx="6955">
                  <c:v>2.4878532399768304E-2</c:v>
                </c:pt>
                <c:pt idx="6956">
                  <c:v>2.4895815158517853E-2</c:v>
                </c:pt>
                <c:pt idx="6957">
                  <c:v>2.491310992353268E-2</c:v>
                </c:pt>
                <c:pt idx="6958">
                  <c:v>2.4930416702972222E-2</c:v>
                </c:pt>
                <c:pt idx="6959">
                  <c:v>2.4947735505182724E-2</c:v>
                </c:pt>
                <c:pt idx="6960">
                  <c:v>2.4965066338334591E-2</c:v>
                </c:pt>
                <c:pt idx="6961">
                  <c:v>2.4982409211148832E-2</c:v>
                </c:pt>
                <c:pt idx="6962">
                  <c:v>2.4999764131807586E-2</c:v>
                </c:pt>
                <c:pt idx="6963">
                  <c:v>2.5017131108498292E-2</c:v>
                </c:pt>
                <c:pt idx="6964">
                  <c:v>2.5034510149960148E-2</c:v>
                </c:pt>
                <c:pt idx="6965">
                  <c:v>2.5051901264392353E-2</c:v>
                </c:pt>
                <c:pt idx="6966">
                  <c:v>2.5069304459999428E-2</c:v>
                </c:pt>
                <c:pt idx="6967">
                  <c:v>2.5086719745538791E-2</c:v>
                </c:pt>
                <c:pt idx="6968">
                  <c:v>2.5104147129226748E-2</c:v>
                </c:pt>
                <c:pt idx="6969">
                  <c:v>2.512158661928492E-2</c:v>
                </c:pt>
                <c:pt idx="6970">
                  <c:v>2.5139038224488996E-2</c:v>
                </c:pt>
                <c:pt idx="6971">
                  <c:v>2.5156501953072414E-2</c:v>
                </c:pt>
                <c:pt idx="6972">
                  <c:v>2.5173977813457107E-2</c:v>
                </c:pt>
                <c:pt idx="6973">
                  <c:v>2.5191465813887575E-2</c:v>
                </c:pt>
                <c:pt idx="6974">
                  <c:v>2.5208965963163913E-2</c:v>
                </c:pt>
                <c:pt idx="6975">
                  <c:v>2.5226478269542461E-2</c:v>
                </c:pt>
                <c:pt idx="6976">
                  <c:v>2.524400274128491E-2</c:v>
                </c:pt>
                <c:pt idx="6977">
                  <c:v>2.5261539387209708E-2</c:v>
                </c:pt>
                <c:pt idx="6978">
                  <c:v>2.5279088215590412E-2</c:v>
                </c:pt>
                <c:pt idx="6979">
                  <c:v>2.5296649234705943E-2</c:v>
                </c:pt>
                <c:pt idx="6980">
                  <c:v>2.5314222453393143E-2</c:v>
                </c:pt>
                <c:pt idx="6981">
                  <c:v>2.5331807879942821E-2</c:v>
                </c:pt>
                <c:pt idx="6982">
                  <c:v>2.5349405522651164E-2</c:v>
                </c:pt>
                <c:pt idx="6983">
                  <c:v>2.5367015390373442E-2</c:v>
                </c:pt>
                <c:pt idx="6984">
                  <c:v>2.5384637491417755E-2</c:v>
                </c:pt>
                <c:pt idx="6985">
                  <c:v>2.5402271834097597E-2</c:v>
                </c:pt>
                <c:pt idx="6986">
                  <c:v>2.5419918427286699E-2</c:v>
                </c:pt>
                <c:pt idx="6987">
                  <c:v>2.5437577279310491E-2</c:v>
                </c:pt>
                <c:pt idx="6988">
                  <c:v>2.5455248398685012E-2</c:v>
                </c:pt>
                <c:pt idx="6989">
                  <c:v>2.5472931793746871E-2</c:v>
                </c:pt>
                <c:pt idx="6990">
                  <c:v>2.5490627473394496E-2</c:v>
                </c:pt>
                <c:pt idx="6991">
                  <c:v>2.5508335445976464E-2</c:v>
                </c:pt>
                <c:pt idx="6992">
                  <c:v>2.5526055719846782E-2</c:v>
                </c:pt>
                <c:pt idx="6993">
                  <c:v>2.5543788303922427E-2</c:v>
                </c:pt>
                <c:pt idx="6994">
                  <c:v>2.5561533206569394E-2</c:v>
                </c:pt>
                <c:pt idx="6995">
                  <c:v>2.5579290436159106E-2</c:v>
                </c:pt>
                <c:pt idx="6996">
                  <c:v>2.5597060001627141E-2</c:v>
                </c:pt>
                <c:pt idx="6997">
                  <c:v>2.5614841911356941E-2</c:v>
                </c:pt>
                <c:pt idx="6998">
                  <c:v>2.5632636173737386E-2</c:v>
                </c:pt>
                <c:pt idx="6999">
                  <c:v>2.5650442797722689E-2</c:v>
                </c:pt>
                <c:pt idx="7000">
                  <c:v>2.5668261791713776E-2</c:v>
                </c:pt>
                <c:pt idx="7001">
                  <c:v>2.5686093164117026E-2</c:v>
                </c:pt>
                <c:pt idx="7002">
                  <c:v>2.5703936923905317E-2</c:v>
                </c:pt>
                <c:pt idx="7003">
                  <c:v>2.5721793079497103E-2</c:v>
                </c:pt>
                <c:pt idx="7004">
                  <c:v>2.5739661639503572E-2</c:v>
                </c:pt>
                <c:pt idx="7005">
                  <c:v>2.5757542612354477E-2</c:v>
                </c:pt>
                <c:pt idx="7006">
                  <c:v>2.5775436007047667E-2</c:v>
                </c:pt>
                <c:pt idx="7007">
                  <c:v>2.5793341832025005E-2</c:v>
                </c:pt>
                <c:pt idx="7008">
                  <c:v>2.581126009573383E-2</c:v>
                </c:pt>
                <c:pt idx="7009">
                  <c:v>2.5829190807190754E-2</c:v>
                </c:pt>
                <c:pt idx="7010">
                  <c:v>2.5847133974855246E-2</c:v>
                </c:pt>
                <c:pt idx="7011">
                  <c:v>2.5865089607192259E-2</c:v>
                </c:pt>
                <c:pt idx="7012">
                  <c:v>2.5883057713237213E-2</c:v>
                </c:pt>
                <c:pt idx="7013">
                  <c:v>2.590103830146722E-2</c:v>
                </c:pt>
                <c:pt idx="7014">
                  <c:v>2.5919031380364884E-2</c:v>
                </c:pt>
                <c:pt idx="7015">
                  <c:v>2.5937036958984468E-2</c:v>
                </c:pt>
                <c:pt idx="7016">
                  <c:v>2.5955055045820762E-2</c:v>
                </c:pt>
                <c:pt idx="7017">
                  <c:v>2.5973085649563046E-2</c:v>
                </c:pt>
                <c:pt idx="7018">
                  <c:v>2.599112877871752E-2</c:v>
                </c:pt>
                <c:pt idx="7019">
                  <c:v>2.6009184442363636E-2</c:v>
                </c:pt>
                <c:pt idx="7020">
                  <c:v>2.6027252649019807E-2</c:v>
                </c:pt>
                <c:pt idx="7021">
                  <c:v>2.6045333407209981E-2</c:v>
                </c:pt>
                <c:pt idx="7022">
                  <c:v>2.6063426726032537E-2</c:v>
                </c:pt>
                <c:pt idx="7023">
                  <c:v>2.6081532614023663E-2</c:v>
                </c:pt>
                <c:pt idx="7024">
                  <c:v>2.6099651079725079E-2</c:v>
                </c:pt>
                <c:pt idx="7025">
                  <c:v>2.6117782132254137E-2</c:v>
                </c:pt>
                <c:pt idx="7026">
                  <c:v>2.6135925780164826E-2</c:v>
                </c:pt>
                <c:pt idx="7027">
                  <c:v>2.6154082032016683E-2</c:v>
                </c:pt>
                <c:pt idx="7028">
                  <c:v>2.6172250896946074E-2</c:v>
                </c:pt>
                <c:pt idx="7029">
                  <c:v>2.619043238352483E-2</c:v>
                </c:pt>
                <c:pt idx="7030">
                  <c:v>2.6208626500330335E-2</c:v>
                </c:pt>
                <c:pt idx="7031">
                  <c:v>2.622683325651801E-2</c:v>
                </c:pt>
                <c:pt idx="7032">
                  <c:v>2.6245052660677559E-2</c:v>
                </c:pt>
                <c:pt idx="7033">
                  <c:v>2.6263284721595351E-2</c:v>
                </c:pt>
                <c:pt idx="7034">
                  <c:v>2.6281529447872626E-2</c:v>
                </c:pt>
                <c:pt idx="7035">
                  <c:v>2.6299786848690276E-2</c:v>
                </c:pt>
                <c:pt idx="7036">
                  <c:v>2.6318056932661902E-2</c:v>
                </c:pt>
                <c:pt idx="7037">
                  <c:v>2.6336339708406677E-2</c:v>
                </c:pt>
                <c:pt idx="7038">
                  <c:v>2.635463518512465E-2</c:v>
                </c:pt>
                <c:pt idx="7039">
                  <c:v>2.6372943371447372E-2</c:v>
                </c:pt>
                <c:pt idx="7040">
                  <c:v>2.6391264276012006E-2</c:v>
                </c:pt>
                <c:pt idx="7041">
                  <c:v>2.6409597908037773E-2</c:v>
                </c:pt>
                <c:pt idx="7042">
                  <c:v>2.6427944276174238E-2</c:v>
                </c:pt>
                <c:pt idx="7043">
                  <c:v>2.644630338907657E-2</c:v>
                </c:pt>
                <c:pt idx="7044">
                  <c:v>2.6464675255983224E-2</c:v>
                </c:pt>
                <c:pt idx="7045">
                  <c:v>2.6483059885561794E-2</c:v>
                </c:pt>
                <c:pt idx="7046">
                  <c:v>2.6501457286485508E-2</c:v>
                </c:pt>
                <c:pt idx="7047">
                  <c:v>2.6519867468012076E-2</c:v>
                </c:pt>
                <c:pt idx="7048">
                  <c:v>2.6538290438827179E-2</c:v>
                </c:pt>
                <c:pt idx="7049">
                  <c:v>2.6556726207815354E-2</c:v>
                </c:pt>
                <c:pt idx="7050">
                  <c:v>2.6575174783673945E-2</c:v>
                </c:pt>
                <c:pt idx="7051">
                  <c:v>2.6593636175686424E-2</c:v>
                </c:pt>
                <c:pt idx="7052">
                  <c:v>2.6612110392562626E-2</c:v>
                </c:pt>
                <c:pt idx="7053">
                  <c:v>2.6630597443018038E-2</c:v>
                </c:pt>
                <c:pt idx="7054">
                  <c:v>2.6649097336355485E-2</c:v>
                </c:pt>
                <c:pt idx="7055">
                  <c:v>2.6667610081302976E-2</c:v>
                </c:pt>
                <c:pt idx="7056">
                  <c:v>2.668613568659417E-2</c:v>
                </c:pt>
                <c:pt idx="7057">
                  <c:v>2.6704674161551294E-2</c:v>
                </c:pt>
                <c:pt idx="7058">
                  <c:v>2.6723225514920561E-2</c:v>
                </c:pt>
                <c:pt idx="7059">
                  <c:v>2.6741789755453837E-2</c:v>
                </c:pt>
                <c:pt idx="7060">
                  <c:v>2.6760366892492799E-2</c:v>
                </c:pt>
                <c:pt idx="7061">
                  <c:v>2.6778956934801892E-2</c:v>
                </c:pt>
                <c:pt idx="7062">
                  <c:v>2.6797559891346221E-2</c:v>
                </c:pt>
                <c:pt idx="7063">
                  <c:v>2.6816175770902007E-2</c:v>
                </c:pt>
                <c:pt idx="7064">
                  <c:v>2.6834804582836904E-2</c:v>
                </c:pt>
                <c:pt idx="7065">
                  <c:v>2.6853446335939741E-2</c:v>
                </c:pt>
                <c:pt idx="7066">
                  <c:v>2.6872101039005041E-2</c:v>
                </c:pt>
                <c:pt idx="7067">
                  <c:v>2.6890768701419994E-2</c:v>
                </c:pt>
                <c:pt idx="7068">
                  <c:v>2.6909449331991752E-2</c:v>
                </c:pt>
                <c:pt idx="7069">
                  <c:v>2.6928142939533186E-2</c:v>
                </c:pt>
                <c:pt idx="7070">
                  <c:v>2.6946849533451063E-2</c:v>
                </c:pt>
                <c:pt idx="7071">
                  <c:v>2.69655691225709E-2</c:v>
                </c:pt>
                <c:pt idx="7072">
                  <c:v>2.6984301715723948E-2</c:v>
                </c:pt>
                <c:pt idx="7073">
                  <c:v>2.700304732233659E-2</c:v>
                </c:pt>
                <c:pt idx="7074">
                  <c:v>2.7021805951252753E-2</c:v>
                </c:pt>
                <c:pt idx="7075">
                  <c:v>2.70405776113221E-2</c:v>
                </c:pt>
                <c:pt idx="7076">
                  <c:v>2.705936231199068E-2</c:v>
                </c:pt>
                <c:pt idx="7077">
                  <c:v>2.7078160062120857E-2</c:v>
                </c:pt>
                <c:pt idx="7078">
                  <c:v>2.709697087077791E-2</c:v>
                </c:pt>
                <c:pt idx="7079">
                  <c:v>2.7115794746836116E-2</c:v>
                </c:pt>
                <c:pt idx="7080">
                  <c:v>2.7134631699767795E-2</c:v>
                </c:pt>
                <c:pt idx="7081">
                  <c:v>2.715348173845997E-2</c:v>
                </c:pt>
                <c:pt idx="7082">
                  <c:v>2.7172344871805431E-2</c:v>
                </c:pt>
                <c:pt idx="7083">
                  <c:v>2.7191221109296251E-2</c:v>
                </c:pt>
                <c:pt idx="7084">
                  <c:v>2.7210110459837983E-2</c:v>
                </c:pt>
                <c:pt idx="7085">
                  <c:v>2.7229012932341964E-2</c:v>
                </c:pt>
                <c:pt idx="7086">
                  <c:v>2.7247928536320066E-2</c:v>
                </c:pt>
                <c:pt idx="7087">
                  <c:v>2.7266857280696416E-2</c:v>
                </c:pt>
                <c:pt idx="7088">
                  <c:v>2.7285799174400931E-2</c:v>
                </c:pt>
                <c:pt idx="7089">
                  <c:v>2.7304754226965319E-2</c:v>
                </c:pt>
                <c:pt idx="7090">
                  <c:v>2.7323722447332322E-2</c:v>
                </c:pt>
                <c:pt idx="7091">
                  <c:v>2.7342703844450478E-2</c:v>
                </c:pt>
                <c:pt idx="7092">
                  <c:v>2.7361698427871377E-2</c:v>
                </c:pt>
                <c:pt idx="7093">
                  <c:v>2.7380706206556412E-2</c:v>
                </c:pt>
                <c:pt idx="7094">
                  <c:v>2.7399727189672138E-2</c:v>
                </c:pt>
                <c:pt idx="7095">
                  <c:v>2.7418761386191988E-2</c:v>
                </c:pt>
                <c:pt idx="7096">
                  <c:v>2.7437808805694117E-2</c:v>
                </c:pt>
                <c:pt idx="7097">
                  <c:v>2.7456869457164846E-2</c:v>
                </c:pt>
                <c:pt idx="7098">
                  <c:v>2.747594334959632E-2</c:v>
                </c:pt>
                <c:pt idx="7099">
                  <c:v>2.749503049258667E-2</c:v>
                </c:pt>
                <c:pt idx="7100">
                  <c:v>2.7514130895140956E-2</c:v>
                </c:pt>
                <c:pt idx="7101">
                  <c:v>2.7533244566270074E-2</c:v>
                </c:pt>
                <c:pt idx="7102">
                  <c:v>2.7552371515592176E-2</c:v>
                </c:pt>
                <c:pt idx="7103">
                  <c:v>2.75715117521311E-2</c:v>
                </c:pt>
                <c:pt idx="7104">
                  <c:v>2.7590665284916535E-2</c:v>
                </c:pt>
                <c:pt idx="7105">
                  <c:v>2.7609832123586694E-2</c:v>
                </c:pt>
                <c:pt idx="7106">
                  <c:v>2.7629012277184228E-2</c:v>
                </c:pt>
                <c:pt idx="7107">
                  <c:v>2.7648205754958834E-2</c:v>
                </c:pt>
                <c:pt idx="7108">
                  <c:v>2.7667412565965312E-2</c:v>
                </c:pt>
                <c:pt idx="7109">
                  <c:v>2.7686632719868685E-2</c:v>
                </c:pt>
                <c:pt idx="7110">
                  <c:v>2.7705866225736762E-2</c:v>
                </c:pt>
                <c:pt idx="7111">
                  <c:v>2.7725113092643236E-2</c:v>
                </c:pt>
                <c:pt idx="7112">
                  <c:v>2.7744373330273284E-2</c:v>
                </c:pt>
                <c:pt idx="7113">
                  <c:v>2.7763646947713622E-2</c:v>
                </c:pt>
                <c:pt idx="7114">
                  <c:v>2.7782933954056871E-2</c:v>
                </c:pt>
                <c:pt idx="7115">
                  <c:v>2.7802234359008405E-2</c:v>
                </c:pt>
                <c:pt idx="7116">
                  <c:v>2.7821548171673888E-2</c:v>
                </c:pt>
                <c:pt idx="7117">
                  <c:v>2.7840875401164908E-2</c:v>
                </c:pt>
                <c:pt idx="7118">
                  <c:v>2.7860216057207073E-2</c:v>
                </c:pt>
                <c:pt idx="7119">
                  <c:v>2.7879570148925049E-2</c:v>
                </c:pt>
                <c:pt idx="7120">
                  <c:v>2.7898937685449411E-2</c:v>
                </c:pt>
                <c:pt idx="7121">
                  <c:v>2.7918318676526058E-2</c:v>
                </c:pt>
                <c:pt idx="7122">
                  <c:v>2.7937713131298687E-2</c:v>
                </c:pt>
                <c:pt idx="7123">
                  <c:v>2.7957121059120328E-2</c:v>
                </c:pt>
                <c:pt idx="7124">
                  <c:v>2.7976542469146961E-2</c:v>
                </c:pt>
                <c:pt idx="7125">
                  <c:v>2.7995977371151594E-2</c:v>
                </c:pt>
                <c:pt idx="7126">
                  <c:v>2.8015425774303351E-2</c:v>
                </c:pt>
                <c:pt idx="7127">
                  <c:v>2.8034887687777302E-2</c:v>
                </c:pt>
                <c:pt idx="7128">
                  <c:v>2.8054363121366842E-2</c:v>
                </c:pt>
                <c:pt idx="7129">
                  <c:v>2.8073852084260217E-2</c:v>
                </c:pt>
                <c:pt idx="7130">
                  <c:v>2.8093354585651632E-2</c:v>
                </c:pt>
                <c:pt idx="7131">
                  <c:v>2.8112870635354902E-2</c:v>
                </c:pt>
                <c:pt idx="7132">
                  <c:v>2.8132400242577436E-2</c:v>
                </c:pt>
                <c:pt idx="7133">
                  <c:v>2.8151943416532616E-2</c:v>
                </c:pt>
                <c:pt idx="7134">
                  <c:v>2.8171500167054726E-2</c:v>
                </c:pt>
                <c:pt idx="7135">
                  <c:v>2.8191070503370372E-2</c:v>
                </c:pt>
                <c:pt idx="7136">
                  <c:v>2.8210654434712153E-2</c:v>
                </c:pt>
                <c:pt idx="7137">
                  <c:v>2.8230251970934858E-2</c:v>
                </c:pt>
                <c:pt idx="7138">
                  <c:v>2.824986312128434E-2</c:v>
                </c:pt>
                <c:pt idx="7139">
                  <c:v>2.8269487895218142E-2</c:v>
                </c:pt>
                <c:pt idx="7140">
                  <c:v>2.8289126301994538E-2</c:v>
                </c:pt>
                <c:pt idx="7141">
                  <c:v>2.8308778351495732E-2</c:v>
                </c:pt>
                <c:pt idx="7142">
                  <c:v>2.8328444052993295E-2</c:v>
                </c:pt>
                <c:pt idx="7143">
                  <c:v>2.8348123415764814E-2</c:v>
                </c:pt>
                <c:pt idx="7144">
                  <c:v>2.8367816449713101E-2</c:v>
                </c:pt>
                <c:pt idx="7145">
                  <c:v>2.8387523164129066E-2</c:v>
                </c:pt>
                <c:pt idx="7146">
                  <c:v>2.8407243568309641E-2</c:v>
                </c:pt>
                <c:pt idx="7147">
                  <c:v>2.8426977672178288E-2</c:v>
                </c:pt>
                <c:pt idx="7148">
                  <c:v>2.8446725485045295E-2</c:v>
                </c:pt>
                <c:pt idx="7149">
                  <c:v>2.8466487016226987E-2</c:v>
                </c:pt>
                <c:pt idx="7150">
                  <c:v>2.8486262275667522E-2</c:v>
                </c:pt>
                <c:pt idx="7151">
                  <c:v>2.8506051272696599E-2</c:v>
                </c:pt>
                <c:pt idx="7152">
                  <c:v>2.8525854016857529E-2</c:v>
                </c:pt>
                <c:pt idx="7153">
                  <c:v>2.8545670517492544E-2</c:v>
                </c:pt>
                <c:pt idx="7154">
                  <c:v>2.8565500784573466E-2</c:v>
                </c:pt>
                <c:pt idx="7155">
                  <c:v>2.858534482745595E-2</c:v>
                </c:pt>
                <c:pt idx="7156">
                  <c:v>2.8605202655501719E-2</c:v>
                </c:pt>
                <c:pt idx="7157">
                  <c:v>2.8625074278703384E-2</c:v>
                </c:pt>
                <c:pt idx="7158">
                  <c:v>2.8644959706436116E-2</c:v>
                </c:pt>
                <c:pt idx="7159">
                  <c:v>2.8664858948081157E-2</c:v>
                </c:pt>
                <c:pt idx="7160">
                  <c:v>2.8684772013651962E-2</c:v>
                </c:pt>
                <c:pt idx="7161">
                  <c:v>2.870469891254325E-2</c:v>
                </c:pt>
                <c:pt idx="7162">
                  <c:v>2.872463965415583E-2</c:v>
                </c:pt>
                <c:pt idx="7163">
                  <c:v>2.874459424852404E-2</c:v>
                </c:pt>
                <c:pt idx="7164">
                  <c:v>2.8764562705062193E-2</c:v>
                </c:pt>
                <c:pt idx="7165">
                  <c:v>2.8784545033190705E-2</c:v>
                </c:pt>
                <c:pt idx="7166">
                  <c:v>2.8804541242964835E-2</c:v>
                </c:pt>
                <c:pt idx="7167">
                  <c:v>2.8824551343818533E-2</c:v>
                </c:pt>
                <c:pt idx="7168">
                  <c:v>2.8844575345401729E-2</c:v>
                </c:pt>
                <c:pt idx="7169">
                  <c:v>2.8864613257161047E-2</c:v>
                </c:pt>
                <c:pt idx="7170">
                  <c:v>2.8884665089179716E-2</c:v>
                </c:pt>
                <c:pt idx="7171">
                  <c:v>2.8904730850917923E-2</c:v>
                </c:pt>
                <c:pt idx="7172">
                  <c:v>2.8924810551841994E-2</c:v>
                </c:pt>
                <c:pt idx="7173">
                  <c:v>2.8944904202056188E-2</c:v>
                </c:pt>
                <c:pt idx="7174">
                  <c:v>2.8965011811040421E-2</c:v>
                </c:pt>
                <c:pt idx="7175">
                  <c:v>2.8985133388280758E-2</c:v>
                </c:pt>
                <c:pt idx="7176">
                  <c:v>2.900526894390253E-2</c:v>
                </c:pt>
                <c:pt idx="7177">
                  <c:v>2.9025418487405426E-2</c:v>
                </c:pt>
                <c:pt idx="7178">
                  <c:v>2.9045582028295294E-2</c:v>
                </c:pt>
                <c:pt idx="7179">
                  <c:v>2.9065759576718583E-2</c:v>
                </c:pt>
                <c:pt idx="7180">
                  <c:v>2.9085951142194789E-2</c:v>
                </c:pt>
                <c:pt idx="7181">
                  <c:v>2.9106156734249589E-2</c:v>
                </c:pt>
                <c:pt idx="7182">
                  <c:v>2.9126376363050589E-2</c:v>
                </c:pt>
                <c:pt idx="7183">
                  <c:v>2.9146610038137143E-2</c:v>
                </c:pt>
                <c:pt idx="7184">
                  <c:v>2.9166857769267002E-2</c:v>
                </c:pt>
                <c:pt idx="7185">
                  <c:v>2.9187119565992337E-2</c:v>
                </c:pt>
                <c:pt idx="7186">
                  <c:v>2.9207395438509039E-2</c:v>
                </c:pt>
                <c:pt idx="7187">
                  <c:v>2.9227685396382996E-2</c:v>
                </c:pt>
                <c:pt idx="7188">
                  <c:v>2.9247989449186294E-2</c:v>
                </c:pt>
                <c:pt idx="7189">
                  <c:v>2.9268307607136092E-2</c:v>
                </c:pt>
                <c:pt idx="7190">
                  <c:v>2.928863987981823E-2</c:v>
                </c:pt>
                <c:pt idx="7191">
                  <c:v>2.9308986276824756E-2</c:v>
                </c:pt>
                <c:pt idx="7192">
                  <c:v>2.9329346808394136E-2</c:v>
                </c:pt>
                <c:pt idx="7193">
                  <c:v>2.9349721484132198E-2</c:v>
                </c:pt>
                <c:pt idx="7194">
                  <c:v>2.9370110313650995E-2</c:v>
                </c:pt>
                <c:pt idx="7195">
                  <c:v>2.9390513307210351E-2</c:v>
                </c:pt>
                <c:pt idx="7196">
                  <c:v>2.9410930474436121E-2</c:v>
                </c:pt>
                <c:pt idx="7197">
                  <c:v>2.943136182517455E-2</c:v>
                </c:pt>
                <c:pt idx="7198">
                  <c:v>2.9451807369064432E-2</c:v>
                </c:pt>
                <c:pt idx="7199">
                  <c:v>2.947226711639412E-2</c:v>
                </c:pt>
                <c:pt idx="7200">
                  <c:v>2.9492741076816251E-2</c:v>
                </c:pt>
                <c:pt idx="7201">
                  <c:v>2.9513229259989723E-2</c:v>
                </c:pt>
                <c:pt idx="7202">
                  <c:v>2.9533731676224348E-2</c:v>
                </c:pt>
                <c:pt idx="7203">
                  <c:v>2.9554248335192893E-2</c:v>
                </c:pt>
                <c:pt idx="7204">
                  <c:v>2.9574779246574395E-2</c:v>
                </c:pt>
                <c:pt idx="7205">
                  <c:v>2.9595324420700172E-2</c:v>
                </c:pt>
                <c:pt idx="7206">
                  <c:v>2.961588386726316E-2</c:v>
                </c:pt>
                <c:pt idx="7207">
                  <c:v>2.9636457595962583E-2</c:v>
                </c:pt>
                <c:pt idx="7208">
                  <c:v>2.9657045617151302E-2</c:v>
                </c:pt>
                <c:pt idx="7209">
                  <c:v>2.9677647940542475E-2</c:v>
                </c:pt>
                <c:pt idx="7210">
                  <c:v>2.9698264575855549E-2</c:v>
                </c:pt>
                <c:pt idx="7211">
                  <c:v>2.9718895533464976E-2</c:v>
                </c:pt>
                <c:pt idx="7212">
                  <c:v>2.9739540823104173E-2</c:v>
                </c:pt>
                <c:pt idx="7213">
                  <c:v>2.9760200454729387E-2</c:v>
                </c:pt>
                <c:pt idx="7214">
                  <c:v>2.9780874438087111E-2</c:v>
                </c:pt>
                <c:pt idx="7215">
                  <c:v>2.9801562783580652E-2</c:v>
                </c:pt>
                <c:pt idx="7216">
                  <c:v>2.9822265500970498E-2</c:v>
                </c:pt>
                <c:pt idx="7217">
                  <c:v>2.9842982600023459E-2</c:v>
                </c:pt>
                <c:pt idx="7218">
                  <c:v>2.9863714091164548E-2</c:v>
                </c:pt>
                <c:pt idx="7219">
                  <c:v>2.9884459984174598E-2</c:v>
                </c:pt>
                <c:pt idx="7220">
                  <c:v>2.9905220288840798E-2</c:v>
                </c:pt>
                <c:pt idx="7221">
                  <c:v>2.9925995015609896E-2</c:v>
                </c:pt>
                <c:pt idx="7222">
                  <c:v>2.9946784174283127E-2</c:v>
                </c:pt>
                <c:pt idx="7223">
                  <c:v>2.9967587774668084E-2</c:v>
                </c:pt>
                <c:pt idx="7224">
                  <c:v>2.9988405827233305E-2</c:v>
                </c:pt>
                <c:pt idx="7225">
                  <c:v>3.000923834180047E-2</c:v>
                </c:pt>
                <c:pt idx="7226">
                  <c:v>3.0030085328197623E-2</c:v>
                </c:pt>
                <c:pt idx="7227">
                  <c:v>3.0050946796915137E-2</c:v>
                </c:pt>
                <c:pt idx="7228">
                  <c:v>3.0071822757795165E-2</c:v>
                </c:pt>
                <c:pt idx="7229">
                  <c:v>3.0092713220905214E-2</c:v>
                </c:pt>
                <c:pt idx="7230">
                  <c:v>3.0113618196100662E-2</c:v>
                </c:pt>
                <c:pt idx="7231">
                  <c:v>3.0134537693901061E-2</c:v>
                </c:pt>
                <c:pt idx="7232">
                  <c:v>3.0155471724175952E-2</c:v>
                </c:pt>
                <c:pt idx="7233">
                  <c:v>3.017642029680127E-2</c:v>
                </c:pt>
                <c:pt idx="7234">
                  <c:v>3.0197383422318501E-2</c:v>
                </c:pt>
                <c:pt idx="7235">
                  <c:v>3.0218361110617771E-2</c:v>
                </c:pt>
                <c:pt idx="7236">
                  <c:v>3.0239353371595612E-2</c:v>
                </c:pt>
                <c:pt idx="7237">
                  <c:v>3.0260360215815497E-2</c:v>
                </c:pt>
                <c:pt idx="7238">
                  <c:v>3.0281381653188173E-2</c:v>
                </c:pt>
                <c:pt idx="7239">
                  <c:v>3.0302417693630818E-2</c:v>
                </c:pt>
                <c:pt idx="7240">
                  <c:v>3.0323468347728928E-2</c:v>
                </c:pt>
                <c:pt idx="7241">
                  <c:v>3.0344533625413925E-2</c:v>
                </c:pt>
                <c:pt idx="7242">
                  <c:v>3.03656135368446E-2</c:v>
                </c:pt>
                <c:pt idx="7243">
                  <c:v>3.0386708091965718E-2</c:v>
                </c:pt>
                <c:pt idx="7244">
                  <c:v>3.040781730139222E-2</c:v>
                </c:pt>
                <c:pt idx="7245">
                  <c:v>3.0428941175083154E-2</c:v>
                </c:pt>
                <c:pt idx="7246">
                  <c:v>3.0450079723004019E-2</c:v>
                </c:pt>
                <c:pt idx="7247">
                  <c:v>3.0471232955791894E-2</c:v>
                </c:pt>
                <c:pt idx="7248">
                  <c:v>3.0492400883426599E-2</c:v>
                </c:pt>
                <c:pt idx="7249">
                  <c:v>3.0513583515894411E-2</c:v>
                </c:pt>
                <c:pt idx="7250">
                  <c:v>3.05347808638546E-2</c:v>
                </c:pt>
                <c:pt idx="7251">
                  <c:v>3.0555992937307794E-2</c:v>
                </c:pt>
                <c:pt idx="7252">
                  <c:v>3.0577219746261097E-2</c:v>
                </c:pt>
                <c:pt idx="7253">
                  <c:v>3.0598461301396013E-2</c:v>
                </c:pt>
                <c:pt idx="7254">
                  <c:v>3.0619717612734017E-2</c:v>
                </c:pt>
                <c:pt idx="7255">
                  <c:v>3.0640988690303097E-2</c:v>
                </c:pt>
                <c:pt idx="7256">
                  <c:v>3.0662274544807019E-2</c:v>
                </c:pt>
                <c:pt idx="7257">
                  <c:v>3.0683575186288167E-2</c:v>
                </c:pt>
                <c:pt idx="7258">
                  <c:v>3.0704890625018841E-2</c:v>
                </c:pt>
                <c:pt idx="7259">
                  <c:v>3.0726220871054918E-2</c:v>
                </c:pt>
                <c:pt idx="7260">
                  <c:v>3.0747565935129943E-2</c:v>
                </c:pt>
                <c:pt idx="7261">
                  <c:v>3.0768925827314234E-2</c:v>
                </c:pt>
                <c:pt idx="7262">
                  <c:v>3.0790300557684634E-2</c:v>
                </c:pt>
                <c:pt idx="7263">
                  <c:v>3.0811690136997076E-2</c:v>
                </c:pt>
                <c:pt idx="7264">
                  <c:v>3.0833094575342883E-2</c:v>
                </c:pt>
                <c:pt idx="7265">
                  <c:v>3.0854513882819904E-2</c:v>
                </c:pt>
                <c:pt idx="7266">
                  <c:v>3.0875948070206514E-2</c:v>
                </c:pt>
                <c:pt idx="7267">
                  <c:v>3.0897397147615073E-2</c:v>
                </c:pt>
                <c:pt idx="7268">
                  <c:v>3.0918861125164499E-2</c:v>
                </c:pt>
                <c:pt idx="7269">
                  <c:v>3.0940340013655639E-2</c:v>
                </c:pt>
                <c:pt idx="7270">
                  <c:v>3.096183382322194E-2</c:v>
                </c:pt>
                <c:pt idx="7271">
                  <c:v>3.0983342564003424E-2</c:v>
                </c:pt>
                <c:pt idx="7272">
                  <c:v>3.1004866246823467E-2</c:v>
                </c:pt>
                <c:pt idx="7273">
                  <c:v>3.1026404881836649E-2</c:v>
                </c:pt>
                <c:pt idx="7274">
                  <c:v>3.1047958479430041E-2</c:v>
                </c:pt>
                <c:pt idx="7275">
                  <c:v>3.1069527049771881E-2</c:v>
                </c:pt>
                <c:pt idx="7276">
                  <c:v>3.1091110603715635E-2</c:v>
                </c:pt>
                <c:pt idx="7277">
                  <c:v>3.1112709151444137E-2</c:v>
                </c:pt>
                <c:pt idx="7278">
                  <c:v>3.1134322703146824E-2</c:v>
                </c:pt>
                <c:pt idx="7279">
                  <c:v>3.1155951269699805E-2</c:v>
                </c:pt>
                <c:pt idx="7280">
                  <c:v>3.1177594861307147E-2</c:v>
                </c:pt>
                <c:pt idx="7281">
                  <c:v>3.1199253488179535E-2</c:v>
                </c:pt>
                <c:pt idx="7282">
                  <c:v>3.1220927161215762E-2</c:v>
                </c:pt>
                <c:pt idx="7283">
                  <c:v>3.1242615890641177E-2</c:v>
                </c:pt>
                <c:pt idx="7284">
                  <c:v>3.1264319686687761E-2</c:v>
                </c:pt>
                <c:pt idx="7285">
                  <c:v>3.1286038560277028E-2</c:v>
                </c:pt>
                <c:pt idx="7286">
                  <c:v>3.1307772521655661E-2</c:v>
                </c:pt>
                <c:pt idx="7287">
                  <c:v>3.1329521581304927E-2</c:v>
                </c:pt>
                <c:pt idx="7288">
                  <c:v>3.1351285749485265E-2</c:v>
                </c:pt>
                <c:pt idx="7289">
                  <c:v>3.1373065037148581E-2</c:v>
                </c:pt>
                <c:pt idx="7290">
                  <c:v>3.1394859454570045E-2</c:v>
                </c:pt>
                <c:pt idx="7291">
                  <c:v>3.1416669012031495E-2</c:v>
                </c:pt>
                <c:pt idx="7292">
                  <c:v>3.1438493720507686E-2</c:v>
                </c:pt>
                <c:pt idx="7293">
                  <c:v>3.1460333590295209E-2</c:v>
                </c:pt>
                <c:pt idx="7294">
                  <c:v>3.1482188631697348E-2</c:v>
                </c:pt>
                <c:pt idx="7295">
                  <c:v>3.1504058855711739E-2</c:v>
                </c:pt>
                <c:pt idx="7296">
                  <c:v>3.152594427265646E-2</c:v>
                </c:pt>
                <c:pt idx="7297">
                  <c:v>3.1547844892856274E-2</c:v>
                </c:pt>
                <c:pt idx="7298">
                  <c:v>3.1569760727331753E-2</c:v>
                </c:pt>
                <c:pt idx="7299">
                  <c:v>3.1591691786422488E-2</c:v>
                </c:pt>
                <c:pt idx="7300">
                  <c:v>3.1613638080474786E-2</c:v>
                </c:pt>
                <c:pt idx="7301">
                  <c:v>3.1635599620532188E-2</c:v>
                </c:pt>
                <c:pt idx="7302">
                  <c:v>3.1657576416955865E-2</c:v>
                </c:pt>
                <c:pt idx="7303">
                  <c:v>3.1679568480344193E-2</c:v>
                </c:pt>
                <c:pt idx="7304">
                  <c:v>3.1701575821072248E-2</c:v>
                </c:pt>
                <c:pt idx="7305">
                  <c:v>3.1723598450214302E-2</c:v>
                </c:pt>
                <c:pt idx="7306">
                  <c:v>3.1745636378160337E-2</c:v>
                </c:pt>
                <c:pt idx="7307">
                  <c:v>3.1767689615307064E-2</c:v>
                </c:pt>
                <c:pt idx="7308">
                  <c:v>3.1789758172751856E-2</c:v>
                </c:pt>
                <c:pt idx="7309">
                  <c:v>3.1811842060906363E-2</c:v>
                </c:pt>
                <c:pt idx="7310">
                  <c:v>3.1833941290188981E-2</c:v>
                </c:pt>
                <c:pt idx="7311">
                  <c:v>3.1856055871720211E-2</c:v>
                </c:pt>
                <c:pt idx="7312">
                  <c:v>3.1878185815933428E-2</c:v>
                </c:pt>
                <c:pt idx="7313">
                  <c:v>3.1900331133268761E-2</c:v>
                </c:pt>
                <c:pt idx="7314">
                  <c:v>3.19224918348699E-2</c:v>
                </c:pt>
                <c:pt idx="7315">
                  <c:v>3.1944667931191974E-2</c:v>
                </c:pt>
                <c:pt idx="7316">
                  <c:v>3.1966859432696879E-2</c:v>
                </c:pt>
                <c:pt idx="7317">
                  <c:v>3.1989066350551557E-2</c:v>
                </c:pt>
                <c:pt idx="7318">
                  <c:v>3.201128869523294E-2</c:v>
                </c:pt>
                <c:pt idx="7319">
                  <c:v>3.2033526477457809E-2</c:v>
                </c:pt>
                <c:pt idx="7320">
                  <c:v>3.2055779707717183E-2</c:v>
                </c:pt>
                <c:pt idx="7321">
                  <c:v>3.2078048397209048E-2</c:v>
                </c:pt>
                <c:pt idx="7322">
                  <c:v>3.2100332556439487E-2</c:v>
                </c:pt>
                <c:pt idx="7323">
                  <c:v>3.2122632195921375E-2</c:v>
                </c:pt>
                <c:pt idx="7324">
                  <c:v>3.2144947326876068E-2</c:v>
                </c:pt>
                <c:pt idx="7325">
                  <c:v>3.2167277959831549E-2</c:v>
                </c:pt>
                <c:pt idx="7326">
                  <c:v>3.2189624105322619E-2</c:v>
                </c:pt>
                <c:pt idx="7327">
                  <c:v>3.221198577459404E-2</c:v>
                </c:pt>
                <c:pt idx="7328">
                  <c:v>3.2234362978195742E-2</c:v>
                </c:pt>
                <c:pt idx="7329">
                  <c:v>3.2256755726684509E-2</c:v>
                </c:pt>
                <c:pt idx="7330">
                  <c:v>3.2279164031328543E-2</c:v>
                </c:pt>
                <c:pt idx="7331">
                  <c:v>3.230158790269979E-2</c:v>
                </c:pt>
                <c:pt idx="7332">
                  <c:v>3.2324027351612224E-2</c:v>
                </c:pt>
                <c:pt idx="7333">
                  <c:v>3.2346482388651988E-2</c:v>
                </c:pt>
                <c:pt idx="7334">
                  <c:v>3.2368953025118635E-2</c:v>
                </c:pt>
                <c:pt idx="7335">
                  <c:v>3.2391439271613517E-2</c:v>
                </c:pt>
                <c:pt idx="7336">
                  <c:v>3.2413941138744844E-2</c:v>
                </c:pt>
                <c:pt idx="7337">
                  <c:v>3.2436458637835737E-2</c:v>
                </c:pt>
                <c:pt idx="7338">
                  <c:v>3.2458991779509658E-2</c:v>
                </c:pt>
                <c:pt idx="7339">
                  <c:v>3.2481540574396936E-2</c:v>
                </c:pt>
                <c:pt idx="7340">
                  <c:v>3.2504105033844315E-2</c:v>
                </c:pt>
                <c:pt idx="7341">
                  <c:v>3.2526685168497396E-2</c:v>
                </c:pt>
                <c:pt idx="7342">
                  <c:v>3.2549280989008694E-2</c:v>
                </c:pt>
                <c:pt idx="7343">
                  <c:v>3.2571892506748606E-2</c:v>
                </c:pt>
                <c:pt idx="7344">
                  <c:v>3.2594519732384947E-2</c:v>
                </c:pt>
                <c:pt idx="7345">
                  <c:v>3.2617162676592447E-2</c:v>
                </c:pt>
                <c:pt idx="7346">
                  <c:v>3.2639821350765201E-2</c:v>
                </c:pt>
                <c:pt idx="7347">
                  <c:v>3.2662495765593283E-2</c:v>
                </c:pt>
                <c:pt idx="7348">
                  <c:v>3.2685185932011487E-2</c:v>
                </c:pt>
                <c:pt idx="7349">
                  <c:v>3.2707891860724245E-2</c:v>
                </c:pt>
                <c:pt idx="7350">
                  <c:v>3.273061356315736E-2</c:v>
                </c:pt>
                <c:pt idx="7351">
                  <c:v>3.2753351050030619E-2</c:v>
                </c:pt>
                <c:pt idx="7352">
                  <c:v>3.2776104332070774E-2</c:v>
                </c:pt>
                <c:pt idx="7353">
                  <c:v>3.2798873420727452E-2</c:v>
                </c:pt>
                <c:pt idx="7354">
                  <c:v>3.282165832674281E-2</c:v>
                </c:pt>
                <c:pt idx="7355">
                  <c:v>3.2844459060865958E-2</c:v>
                </c:pt>
                <c:pt idx="7356">
                  <c:v>3.2867275634570411E-2</c:v>
                </c:pt>
                <c:pt idx="7357">
                  <c:v>3.2890108058620721E-2</c:v>
                </c:pt>
                <c:pt idx="7358">
                  <c:v>3.2912956343788421E-2</c:v>
                </c:pt>
                <c:pt idx="7359">
                  <c:v>3.2935820501570956E-2</c:v>
                </c:pt>
                <c:pt idx="7360">
                  <c:v>3.2958700542755313E-2</c:v>
                </c:pt>
                <c:pt idx="7361">
                  <c:v>3.2981596478135512E-2</c:v>
                </c:pt>
                <c:pt idx="7362">
                  <c:v>3.3004508319232947E-2</c:v>
                </c:pt>
                <c:pt idx="7363">
                  <c:v>3.3027436076857132E-2</c:v>
                </c:pt>
                <c:pt idx="7364">
                  <c:v>3.3050379762065048E-2</c:v>
                </c:pt>
                <c:pt idx="7365">
                  <c:v>3.3073339385680717E-2</c:v>
                </c:pt>
                <c:pt idx="7366">
                  <c:v>3.3096314959257599E-2</c:v>
                </c:pt>
                <c:pt idx="7367">
                  <c:v>3.3119306493635259E-2</c:v>
                </c:pt>
                <c:pt idx="7368">
                  <c:v>3.3142313999660306E-2</c:v>
                </c:pt>
                <c:pt idx="7369">
                  <c:v>3.316533748891029E-2</c:v>
                </c:pt>
                <c:pt idx="7370">
                  <c:v>3.3188376972247385E-2</c:v>
                </c:pt>
                <c:pt idx="7371">
                  <c:v>3.3211432460540813E-2</c:v>
                </c:pt>
                <c:pt idx="7372">
                  <c:v>3.3234503965392272E-2</c:v>
                </c:pt>
                <c:pt idx="7373">
                  <c:v>3.3257591497686596E-2</c:v>
                </c:pt>
                <c:pt idx="7374">
                  <c:v>3.3280695068315665E-2</c:v>
                </c:pt>
                <c:pt idx="7375">
                  <c:v>3.3303814688905385E-2</c:v>
                </c:pt>
                <c:pt idx="7376">
                  <c:v>3.3326950370363269E-2</c:v>
                </c:pt>
                <c:pt idx="7377">
                  <c:v>3.3350102123846585E-2</c:v>
                </c:pt>
                <c:pt idx="7378">
                  <c:v>3.3373269960277514E-2</c:v>
                </c:pt>
                <c:pt idx="7379">
                  <c:v>3.3396453891314293E-2</c:v>
                </c:pt>
                <c:pt idx="7380">
                  <c:v>3.3419653927894782E-2</c:v>
                </c:pt>
                <c:pt idx="7381">
                  <c:v>3.344287008096395E-2</c:v>
                </c:pt>
                <c:pt idx="7382">
                  <c:v>3.3466102362204347E-2</c:v>
                </c:pt>
                <c:pt idx="7383">
                  <c:v>3.3489350782576657E-2</c:v>
                </c:pt>
                <c:pt idx="7384">
                  <c:v>3.3512615353048655E-2</c:v>
                </c:pt>
                <c:pt idx="7385">
                  <c:v>3.3535896085327269E-2</c:v>
                </c:pt>
                <c:pt idx="7386">
                  <c:v>3.3559192990396024E-2</c:v>
                </c:pt>
                <c:pt idx="7387">
                  <c:v>3.3582506079245594E-2</c:v>
                </c:pt>
                <c:pt idx="7388">
                  <c:v>3.3605835363607298E-2</c:v>
                </c:pt>
                <c:pt idx="7389">
                  <c:v>3.3629180854487586E-2</c:v>
                </c:pt>
                <c:pt idx="7390">
                  <c:v>3.365254256290004E-2</c:v>
                </c:pt>
                <c:pt idx="7391">
                  <c:v>3.3675920500600455E-2</c:v>
                </c:pt>
                <c:pt idx="7392">
                  <c:v>3.3699314678618225E-2</c:v>
                </c:pt>
                <c:pt idx="7393">
                  <c:v>3.3722725108235263E-2</c:v>
                </c:pt>
                <c:pt idx="7394">
                  <c:v>3.3746151800495797E-2</c:v>
                </c:pt>
                <c:pt idx="7395">
                  <c:v>3.376959476718832E-2</c:v>
                </c:pt>
                <c:pt idx="7396">
                  <c:v>3.3793054019372902E-2</c:v>
                </c:pt>
                <c:pt idx="7397">
                  <c:v>3.3816529568116795E-2</c:v>
                </c:pt>
                <c:pt idx="7398">
                  <c:v>3.384002142523309E-2</c:v>
                </c:pt>
                <c:pt idx="7399">
                  <c:v>3.3863529601804922E-2</c:v>
                </c:pt>
                <c:pt idx="7400">
                  <c:v>3.3887054108922621E-2</c:v>
                </c:pt>
                <c:pt idx="7401">
                  <c:v>3.3910594958423905E-2</c:v>
                </c:pt>
                <c:pt idx="7402">
                  <c:v>3.3934152161415036E-2</c:v>
                </c:pt>
                <c:pt idx="7403">
                  <c:v>3.3957725729009472E-2</c:v>
                </c:pt>
                <c:pt idx="7404">
                  <c:v>3.3981315673069619E-2</c:v>
                </c:pt>
                <c:pt idx="7405">
                  <c:v>3.4004922004724894E-2</c:v>
                </c:pt>
                <c:pt idx="7406">
                  <c:v>3.4028544735111937E-2</c:v>
                </c:pt>
                <c:pt idx="7407">
                  <c:v>3.4052183876117886E-2</c:v>
                </c:pt>
                <c:pt idx="7408">
                  <c:v>3.4075839438895375E-2</c:v>
                </c:pt>
                <c:pt idx="7409">
                  <c:v>3.4099511434852375E-2</c:v>
                </c:pt>
                <c:pt idx="7410">
                  <c:v>3.4123199875156503E-2</c:v>
                </c:pt>
                <c:pt idx="7411">
                  <c:v>3.4146904771727958E-2</c:v>
                </c:pt>
                <c:pt idx="7412">
                  <c:v>3.41706261357504E-2</c:v>
                </c:pt>
                <c:pt idx="7413">
                  <c:v>3.4194363978414737E-2</c:v>
                </c:pt>
                <c:pt idx="7414">
                  <c:v>3.4218118311666032E-2</c:v>
                </c:pt>
                <c:pt idx="7415">
                  <c:v>3.4241889146711273E-2</c:v>
                </c:pt>
                <c:pt idx="7416">
                  <c:v>3.4265676494764689E-2</c:v>
                </c:pt>
                <c:pt idx="7417">
                  <c:v>3.4289480367796263E-2</c:v>
                </c:pt>
                <c:pt idx="7418">
                  <c:v>3.4313300777036357E-2</c:v>
                </c:pt>
                <c:pt idx="7419">
                  <c:v>3.4337137733722586E-2</c:v>
                </c:pt>
                <c:pt idx="7420">
                  <c:v>3.4360991249849905E-2</c:v>
                </c:pt>
                <c:pt idx="7421">
                  <c:v>3.4384861336672082E-2</c:v>
                </c:pt>
                <c:pt idx="7422">
                  <c:v>3.440874800570054E-2</c:v>
                </c:pt>
                <c:pt idx="7423">
                  <c:v>3.4432651268204169E-2</c:v>
                </c:pt>
                <c:pt idx="7424">
                  <c:v>3.445657113621127E-2</c:v>
                </c:pt>
                <c:pt idx="7425">
                  <c:v>3.4480507621006934E-2</c:v>
                </c:pt>
                <c:pt idx="7426">
                  <c:v>3.4504460733883538E-2</c:v>
                </c:pt>
                <c:pt idx="7427">
                  <c:v>3.4528430486894482E-2</c:v>
                </c:pt>
                <c:pt idx="7428">
                  <c:v>3.455241689134838E-2</c:v>
                </c:pt>
                <c:pt idx="7429">
                  <c:v>3.4576419958561165E-2</c:v>
                </c:pt>
                <c:pt idx="7430">
                  <c:v>3.4600439700611371E-2</c:v>
                </c:pt>
                <c:pt idx="7431">
                  <c:v>3.4624476128831197E-2</c:v>
                </c:pt>
                <c:pt idx="7432">
                  <c:v>3.4648529254560176E-2</c:v>
                </c:pt>
                <c:pt idx="7433">
                  <c:v>3.4672599089902043E-2</c:v>
                </c:pt>
                <c:pt idx="7434">
                  <c:v>3.4696685646212609E-2</c:v>
                </c:pt>
                <c:pt idx="7435">
                  <c:v>3.4720788934855071E-2</c:v>
                </c:pt>
                <c:pt idx="7436">
                  <c:v>3.4744908967958399E-2</c:v>
                </c:pt>
                <c:pt idx="7437">
                  <c:v>3.4769045756902095E-2</c:v>
                </c:pt>
                <c:pt idx="7438">
                  <c:v>3.4793199313326202E-2</c:v>
                </c:pt>
                <c:pt idx="7439">
                  <c:v>3.4817369648625515E-2</c:v>
                </c:pt>
                <c:pt idx="7440">
                  <c:v>3.4841556774962743E-2</c:v>
                </c:pt>
                <c:pt idx="7441">
                  <c:v>3.4865760703749041E-2</c:v>
                </c:pt>
                <c:pt idx="7442">
                  <c:v>3.4889981446402984E-2</c:v>
                </c:pt>
                <c:pt idx="7443">
                  <c:v>3.491421901511263E-2</c:v>
                </c:pt>
                <c:pt idx="7444">
                  <c:v>3.4938473421312941E-2</c:v>
                </c:pt>
                <c:pt idx="7445">
                  <c:v>3.4962744676446292E-2</c:v>
                </c:pt>
                <c:pt idx="7446">
                  <c:v>3.4987032792726178E-2</c:v>
                </c:pt>
                <c:pt idx="7447">
                  <c:v>3.501133778161139E-2</c:v>
                </c:pt>
                <c:pt idx="7448">
                  <c:v>3.5035659654568188E-2</c:v>
                </c:pt>
                <c:pt idx="7449">
                  <c:v>3.505999842383551E-2</c:v>
                </c:pt>
                <c:pt idx="7450">
                  <c:v>3.5084354100896081E-2</c:v>
                </c:pt>
                <c:pt idx="7451">
                  <c:v>3.5108726697240036E-2</c:v>
                </c:pt>
                <c:pt idx="7452">
                  <c:v>3.513311622513187E-2</c:v>
                </c:pt>
                <c:pt idx="7453">
                  <c:v>3.5157522696078226E-2</c:v>
                </c:pt>
                <c:pt idx="7454">
                  <c:v>3.5181946121849203E-2</c:v>
                </c:pt>
                <c:pt idx="7455">
                  <c:v>3.5206386513966924E-2</c:v>
                </c:pt>
                <c:pt idx="7456">
                  <c:v>3.5230843884729968E-2</c:v>
                </c:pt>
                <c:pt idx="7457">
                  <c:v>3.5255318245677014E-2</c:v>
                </c:pt>
                <c:pt idx="7458">
                  <c:v>3.5279809608354196E-2</c:v>
                </c:pt>
                <c:pt idx="7459">
                  <c:v>3.5304317985085758E-2</c:v>
                </c:pt>
                <c:pt idx="7460">
                  <c:v>3.5328843387434423E-2</c:v>
                </c:pt>
                <c:pt idx="7461">
                  <c:v>3.5353385826970424E-2</c:v>
                </c:pt>
                <c:pt idx="7462">
                  <c:v>3.5377945316043706E-2</c:v>
                </c:pt>
                <c:pt idx="7463">
                  <c:v>3.5402521866241099E-2</c:v>
                </c:pt>
                <c:pt idx="7464">
                  <c:v>3.542711548915696E-2</c:v>
                </c:pt>
                <c:pt idx="7465">
                  <c:v>3.5451726197166994E-2</c:v>
                </c:pt>
                <c:pt idx="7466">
                  <c:v>3.5476354001882204E-2</c:v>
                </c:pt>
                <c:pt idx="7467">
                  <c:v>3.5500998915179431E-2</c:v>
                </c:pt>
                <c:pt idx="7468">
                  <c:v>3.5525660948685263E-2</c:v>
                </c:pt>
                <c:pt idx="7469">
                  <c:v>3.5550340114809849E-2</c:v>
                </c:pt>
                <c:pt idx="7470">
                  <c:v>3.5575036425196473E-2</c:v>
                </c:pt>
                <c:pt idx="7471">
                  <c:v>3.5599749891495988E-2</c:v>
                </c:pt>
                <c:pt idx="7472">
                  <c:v>3.5624480526144413E-2</c:v>
                </c:pt>
                <c:pt idx="7473">
                  <c:v>3.564922834080933E-2</c:v>
                </c:pt>
                <c:pt idx="7474">
                  <c:v>3.5673993347165874E-2</c:v>
                </c:pt>
                <c:pt idx="7475">
                  <c:v>3.5698775557676012E-2</c:v>
                </c:pt>
                <c:pt idx="7476">
                  <c:v>3.5723574984031635E-2</c:v>
                </c:pt>
                <c:pt idx="7477">
                  <c:v>3.574839163793226E-2</c:v>
                </c:pt>
                <c:pt idx="7478">
                  <c:v>3.5773225531865821E-2</c:v>
                </c:pt>
                <c:pt idx="7479">
                  <c:v>3.5798076677548606E-2</c:v>
                </c:pt>
                <c:pt idx="7480">
                  <c:v>3.5822945086704513E-2</c:v>
                </c:pt>
                <c:pt idx="7481">
                  <c:v>3.5847830771847528E-2</c:v>
                </c:pt>
                <c:pt idx="7482">
                  <c:v>3.5872733744718381E-2</c:v>
                </c:pt>
                <c:pt idx="7483">
                  <c:v>3.5897654017326613E-2</c:v>
                </c:pt>
                <c:pt idx="7484">
                  <c:v>3.5922591601428723E-2</c:v>
                </c:pt>
                <c:pt idx="7485">
                  <c:v>3.5947546509573505E-2</c:v>
                </c:pt>
                <c:pt idx="7486">
                  <c:v>3.5972518753534348E-2</c:v>
                </c:pt>
                <c:pt idx="7487">
                  <c:v>3.5997508345092286E-2</c:v>
                </c:pt>
                <c:pt idx="7488">
                  <c:v>3.6022515296822266E-2</c:v>
                </c:pt>
                <c:pt idx="7489">
                  <c:v>3.6047539620522241E-2</c:v>
                </c:pt>
                <c:pt idx="7490">
                  <c:v>3.6072581327997809E-2</c:v>
                </c:pt>
                <c:pt idx="7491">
                  <c:v>3.6097640431850146E-2</c:v>
                </c:pt>
                <c:pt idx="7492">
                  <c:v>3.612271694390181E-2</c:v>
                </c:pt>
                <c:pt idx="7493">
                  <c:v>3.6147810875983018E-2</c:v>
                </c:pt>
                <c:pt idx="7494">
                  <c:v>3.6172922240721224E-2</c:v>
                </c:pt>
                <c:pt idx="7495">
                  <c:v>3.6198051049963639E-2</c:v>
                </c:pt>
                <c:pt idx="7496">
                  <c:v>3.6223197315565156E-2</c:v>
                </c:pt>
                <c:pt idx="7497">
                  <c:v>3.6248361050179569E-2</c:v>
                </c:pt>
                <c:pt idx="7498">
                  <c:v>3.627354226567879E-2</c:v>
                </c:pt>
                <c:pt idx="7499">
                  <c:v>3.6298740974206538E-2</c:v>
                </c:pt>
                <c:pt idx="7500">
                  <c:v>3.6323957187650684E-2</c:v>
                </c:pt>
                <c:pt idx="7501">
                  <c:v>3.6349190918700224E-2</c:v>
                </c:pt>
                <c:pt idx="7502">
                  <c:v>3.6374442179260086E-2</c:v>
                </c:pt>
                <c:pt idx="7503">
                  <c:v>3.6399710981242936E-2</c:v>
                </c:pt>
                <c:pt idx="7504">
                  <c:v>3.6424997337364234E-2</c:v>
                </c:pt>
                <c:pt idx="7505">
                  <c:v>3.6450301259553737E-2</c:v>
                </c:pt>
                <c:pt idx="7506">
                  <c:v>3.647562275974895E-2</c:v>
                </c:pt>
                <c:pt idx="7507">
                  <c:v>3.6500961850691849E-2</c:v>
                </c:pt>
                <c:pt idx="7508">
                  <c:v>3.6526318544337084E-2</c:v>
                </c:pt>
                <c:pt idx="7509">
                  <c:v>3.655169285264704E-2</c:v>
                </c:pt>
                <c:pt idx="7510">
                  <c:v>3.6577084788390279E-2</c:v>
                </c:pt>
                <c:pt idx="7511">
                  <c:v>3.6602494363546373E-2</c:v>
                </c:pt>
                <c:pt idx="7512">
                  <c:v>3.6627921590369171E-2</c:v>
                </c:pt>
                <c:pt idx="7513">
                  <c:v>3.6653366480854342E-2</c:v>
                </c:pt>
                <c:pt idx="7514">
                  <c:v>3.667882904780595E-2</c:v>
                </c:pt>
                <c:pt idx="7515">
                  <c:v>3.6704309303236905E-2</c:v>
                </c:pt>
                <c:pt idx="7516">
                  <c:v>3.6729807259167885E-2</c:v>
                </c:pt>
                <c:pt idx="7517">
                  <c:v>3.6755322928429666E-2</c:v>
                </c:pt>
                <c:pt idx="7518">
                  <c:v>3.6780856323060197E-2</c:v>
                </c:pt>
                <c:pt idx="7519">
                  <c:v>3.6806407455105238E-2</c:v>
                </c:pt>
                <c:pt idx="7520">
                  <c:v>3.6831976337422322E-2</c:v>
                </c:pt>
                <c:pt idx="7521">
                  <c:v>3.6857562982074502E-2</c:v>
                </c:pt>
                <c:pt idx="7522">
                  <c:v>3.6883167401132663E-2</c:v>
                </c:pt>
                <c:pt idx="7523">
                  <c:v>3.6908789607481139E-2</c:v>
                </c:pt>
                <c:pt idx="7524">
                  <c:v>3.6934429613208149E-2</c:v>
                </c:pt>
                <c:pt idx="7525">
                  <c:v>3.6960087430409752E-2</c:v>
                </c:pt>
                <c:pt idx="7526">
                  <c:v>3.6985763071997156E-2</c:v>
                </c:pt>
                <c:pt idx="7527">
                  <c:v>3.7011456550083789E-2</c:v>
                </c:pt>
                <c:pt idx="7528">
                  <c:v>3.7037167877060413E-2</c:v>
                </c:pt>
                <c:pt idx="7529">
                  <c:v>3.7062897065056721E-2</c:v>
                </c:pt>
                <c:pt idx="7530">
                  <c:v>3.7088644127019843E-2</c:v>
                </c:pt>
                <c:pt idx="7531">
                  <c:v>3.7114409075096902E-2</c:v>
                </c:pt>
                <c:pt idx="7532">
                  <c:v>3.7140191921442897E-2</c:v>
                </c:pt>
                <c:pt idx="7533">
                  <c:v>3.7165992679031958E-2</c:v>
                </c:pt>
                <c:pt idx="7534">
                  <c:v>3.7191811360036534E-2</c:v>
                </c:pt>
                <c:pt idx="7535">
                  <c:v>3.7217647976636965E-2</c:v>
                </c:pt>
                <c:pt idx="7536">
                  <c:v>3.724350254183445E-2</c:v>
                </c:pt>
                <c:pt idx="7537">
                  <c:v>3.7269375067826828E-2</c:v>
                </c:pt>
                <c:pt idx="7538">
                  <c:v>3.7295265566819842E-2</c:v>
                </c:pt>
                <c:pt idx="7539">
                  <c:v>3.7321174051841786E-2</c:v>
                </c:pt>
                <c:pt idx="7540">
                  <c:v>3.7347100535115953E-2</c:v>
                </c:pt>
                <c:pt idx="7541">
                  <c:v>3.7373045028873543E-2</c:v>
                </c:pt>
                <c:pt idx="7542">
                  <c:v>3.7399007546170017E-2</c:v>
                </c:pt>
                <c:pt idx="7543">
                  <c:v>3.7424988099254153E-2</c:v>
                </c:pt>
                <c:pt idx="7544">
                  <c:v>3.7450986700655151E-2</c:v>
                </c:pt>
                <c:pt idx="7545">
                  <c:v>3.7477003362638241E-2</c:v>
                </c:pt>
                <c:pt idx="7546">
                  <c:v>3.7503038098295208E-2</c:v>
                </c:pt>
                <c:pt idx="7547">
                  <c:v>3.7529090919908893E-2</c:v>
                </c:pt>
                <c:pt idx="7548">
                  <c:v>3.7555161839770097E-2</c:v>
                </c:pt>
                <c:pt idx="7549">
                  <c:v>3.7581250870997916E-2</c:v>
                </c:pt>
                <c:pt idx="7550">
                  <c:v>3.7607358025900803E-2</c:v>
                </c:pt>
                <c:pt idx="7551">
                  <c:v>3.7633483316795203E-2</c:v>
                </c:pt>
                <c:pt idx="7552">
                  <c:v>3.7659626756827561E-2</c:v>
                </c:pt>
                <c:pt idx="7553">
                  <c:v>3.7685788358332001E-2</c:v>
                </c:pt>
                <c:pt idx="7554">
                  <c:v>3.7711968133650652E-2</c:v>
                </c:pt>
                <c:pt idx="7555">
                  <c:v>3.7738166095957384E-2</c:v>
                </c:pt>
                <c:pt idx="7556">
                  <c:v>3.7764382257612035E-2</c:v>
                </c:pt>
                <c:pt idx="7557">
                  <c:v>3.7790616631257441E-2</c:v>
                </c:pt>
                <c:pt idx="7558">
                  <c:v>3.781686922927005E-2</c:v>
                </c:pt>
                <c:pt idx="7559">
                  <c:v>3.7843140064860378E-2</c:v>
                </c:pt>
                <c:pt idx="7560">
                  <c:v>3.7869429150422657E-2</c:v>
                </c:pt>
                <c:pt idx="7561">
                  <c:v>3.7895736498359152E-2</c:v>
                </c:pt>
                <c:pt idx="7562">
                  <c:v>3.7922062121907921E-2</c:v>
                </c:pt>
                <c:pt idx="7563">
                  <c:v>3.7948406033489042E-2</c:v>
                </c:pt>
                <c:pt idx="7564">
                  <c:v>3.7974768245530657E-2</c:v>
                </c:pt>
                <c:pt idx="7565">
                  <c:v>3.8001148771298426E-2</c:v>
                </c:pt>
                <c:pt idx="7566">
                  <c:v>3.8027547623238338E-2</c:v>
                </c:pt>
                <c:pt idx="7567">
                  <c:v>3.8053964813804436E-2</c:v>
                </c:pt>
                <c:pt idx="7568">
                  <c:v>3.808040035629006E-2</c:v>
                </c:pt>
                <c:pt idx="7569">
                  <c:v>3.8106854263167143E-2</c:v>
                </c:pt>
                <c:pt idx="7570">
                  <c:v>3.8133326546915709E-2</c:v>
                </c:pt>
                <c:pt idx="7571">
                  <c:v>3.8159817220856825E-2</c:v>
                </c:pt>
                <c:pt idx="7572">
                  <c:v>3.8186326297488429E-2</c:v>
                </c:pt>
                <c:pt idx="7573">
                  <c:v>3.8212853789594617E-2</c:v>
                </c:pt>
                <c:pt idx="7574">
                  <c:v>3.8239399709690113E-2</c:v>
                </c:pt>
                <c:pt idx="7575">
                  <c:v>3.8265964071133036E-2</c:v>
                </c:pt>
                <c:pt idx="7576">
                  <c:v>3.82925468864561E-2</c:v>
                </c:pt>
                <c:pt idx="7577">
                  <c:v>3.8319148168200139E-2</c:v>
                </c:pt>
                <c:pt idx="7578">
                  <c:v>3.8345767929751133E-2</c:v>
                </c:pt>
                <c:pt idx="7579">
                  <c:v>3.8372406183667926E-2</c:v>
                </c:pt>
                <c:pt idx="7580">
                  <c:v>3.8399062942517506E-2</c:v>
                </c:pt>
                <c:pt idx="7581">
                  <c:v>3.8425738219713769E-2</c:v>
                </c:pt>
                <c:pt idx="7582">
                  <c:v>3.8452432027841751E-2</c:v>
                </c:pt>
                <c:pt idx="7583">
                  <c:v>3.8479144379494651E-2</c:v>
                </c:pt>
                <c:pt idx="7584">
                  <c:v>3.850587528811434E-2</c:v>
                </c:pt>
                <c:pt idx="7585">
                  <c:v>3.8532624766312099E-2</c:v>
                </c:pt>
                <c:pt idx="7586">
                  <c:v>3.8559392826707388E-2</c:v>
                </c:pt>
                <c:pt idx="7587">
                  <c:v>3.8586179482770107E-2</c:v>
                </c:pt>
                <c:pt idx="7588">
                  <c:v>3.8612984747137848E-2</c:v>
                </c:pt>
                <c:pt idx="7589">
                  <c:v>3.8639808632737527E-2</c:v>
                </c:pt>
                <c:pt idx="7590">
                  <c:v>3.8666651152223709E-2</c:v>
                </c:pt>
                <c:pt idx="7591">
                  <c:v>3.8693512319103764E-2</c:v>
                </c:pt>
                <c:pt idx="7592">
                  <c:v>3.8720392146050435E-2</c:v>
                </c:pt>
                <c:pt idx="7593">
                  <c:v>3.874729064574467E-2</c:v>
                </c:pt>
                <c:pt idx="7594">
                  <c:v>3.8774207831722009E-2</c:v>
                </c:pt>
                <c:pt idx="7595">
                  <c:v>3.8801143716681627E-2</c:v>
                </c:pt>
                <c:pt idx="7596">
                  <c:v>3.8828098313330915E-2</c:v>
                </c:pt>
                <c:pt idx="7597">
                  <c:v>3.8855071635233648E-2</c:v>
                </c:pt>
                <c:pt idx="7598">
                  <c:v>3.8882063695115474E-2</c:v>
                </c:pt>
                <c:pt idx="7599">
                  <c:v>3.8909074505710302E-2</c:v>
                </c:pt>
                <c:pt idx="7600">
                  <c:v>3.8936104080610177E-2</c:v>
                </c:pt>
                <c:pt idx="7601">
                  <c:v>3.8963152432567295E-2</c:v>
                </c:pt>
                <c:pt idx="7602">
                  <c:v>3.8990219574625812E-2</c:v>
                </c:pt>
                <c:pt idx="7603">
                  <c:v>3.9017305519555047E-2</c:v>
                </c:pt>
                <c:pt idx="7604">
                  <c:v>3.9044410280984862E-2</c:v>
                </c:pt>
                <c:pt idx="7605">
                  <c:v>3.9071533871702924E-2</c:v>
                </c:pt>
                <c:pt idx="7606">
                  <c:v>3.9098676304505184E-2</c:v>
                </c:pt>
                <c:pt idx="7607">
                  <c:v>3.9125837593049925E-2</c:v>
                </c:pt>
                <c:pt idx="7608">
                  <c:v>3.9153017750151495E-2</c:v>
                </c:pt>
                <c:pt idx="7609">
                  <c:v>3.9180216788632524E-2</c:v>
                </c:pt>
                <c:pt idx="7610">
                  <c:v>3.9207434722179781E-2</c:v>
                </c:pt>
                <c:pt idx="7611">
                  <c:v>3.9234671563634325E-2</c:v>
                </c:pt>
                <c:pt idx="7612">
                  <c:v>3.9261927325845547E-2</c:v>
                </c:pt>
                <c:pt idx="7613">
                  <c:v>3.9289202022528745E-2</c:v>
                </c:pt>
                <c:pt idx="7614">
                  <c:v>3.9316495666551779E-2</c:v>
                </c:pt>
                <c:pt idx="7615">
                  <c:v>3.9343808270790807E-2</c:v>
                </c:pt>
                <c:pt idx="7616">
                  <c:v>3.937113984898976E-2</c:v>
                </c:pt>
                <c:pt idx="7617">
                  <c:v>3.9398490414043308E-2</c:v>
                </c:pt>
                <c:pt idx="7618">
                  <c:v>3.9425859979141345E-2</c:v>
                </c:pt>
                <c:pt idx="7619">
                  <c:v>3.9453248557195869E-2</c:v>
                </c:pt>
                <c:pt idx="7620">
                  <c:v>3.9480656161989036E-2</c:v>
                </c:pt>
                <c:pt idx="7621">
                  <c:v>3.9508082806451371E-2</c:v>
                </c:pt>
                <c:pt idx="7622">
                  <c:v>3.9535528503521815E-2</c:v>
                </c:pt>
                <c:pt idx="7623">
                  <c:v>3.9562993267011244E-2</c:v>
                </c:pt>
                <c:pt idx="7624">
                  <c:v>3.9590477109877183E-2</c:v>
                </c:pt>
                <c:pt idx="7625">
                  <c:v>3.9617980045085537E-2</c:v>
                </c:pt>
                <c:pt idx="7626">
                  <c:v>3.9645502086475985E-2</c:v>
                </c:pt>
                <c:pt idx="7627">
                  <c:v>3.967304324703308E-2</c:v>
                </c:pt>
                <c:pt idx="7628">
                  <c:v>3.970060353974976E-2</c:v>
                </c:pt>
                <c:pt idx="7629">
                  <c:v>3.9728182978494578E-2</c:v>
                </c:pt>
                <c:pt idx="7630">
                  <c:v>3.975578157627916E-2</c:v>
                </c:pt>
                <c:pt idx="7631">
                  <c:v>3.9783399346123537E-2</c:v>
                </c:pt>
                <c:pt idx="7632">
                  <c:v>3.9811036301925194E-2</c:v>
                </c:pt>
                <c:pt idx="7633">
                  <c:v>3.9838692456722877E-2</c:v>
                </c:pt>
                <c:pt idx="7634">
                  <c:v>3.986636782385386E-2</c:v>
                </c:pt>
                <c:pt idx="7635">
                  <c:v>3.9894062416374394E-2</c:v>
                </c:pt>
                <c:pt idx="7636">
                  <c:v>3.9921776248220624E-2</c:v>
                </c:pt>
                <c:pt idx="7637">
                  <c:v>3.9949509332467568E-2</c:v>
                </c:pt>
                <c:pt idx="7638">
                  <c:v>3.9977261682198707E-2</c:v>
                </c:pt>
                <c:pt idx="7639">
                  <c:v>4.0005033311379258E-2</c:v>
                </c:pt>
                <c:pt idx="7640">
                  <c:v>4.0032824233111497E-2</c:v>
                </c:pt>
                <c:pt idx="7641">
                  <c:v>4.00606344605062E-2</c:v>
                </c:pt>
                <c:pt idx="7642">
                  <c:v>4.0088464007557695E-2</c:v>
                </c:pt>
                <c:pt idx="7643">
                  <c:v>4.0116312887395596E-2</c:v>
                </c:pt>
                <c:pt idx="7644">
                  <c:v>4.0144181113158012E-2</c:v>
                </c:pt>
                <c:pt idx="7645">
                  <c:v>4.0172068698868461E-2</c:v>
                </c:pt>
                <c:pt idx="7646">
                  <c:v>4.0199975657683934E-2</c:v>
                </c:pt>
                <c:pt idx="7647">
                  <c:v>4.022790200306265E-2</c:v>
                </c:pt>
                <c:pt idx="7648">
                  <c:v>4.0255847748179273E-2</c:v>
                </c:pt>
                <c:pt idx="7649">
                  <c:v>4.0283812907096317E-2</c:v>
                </c:pt>
                <c:pt idx="7650">
                  <c:v>4.0311797493007381E-2</c:v>
                </c:pt>
                <c:pt idx="7651">
                  <c:v>4.03398015191146E-2</c:v>
                </c:pt>
                <c:pt idx="7652">
                  <c:v>4.0367824999509826E-2</c:v>
                </c:pt>
                <c:pt idx="7653">
                  <c:v>4.0395867947414156E-2</c:v>
                </c:pt>
                <c:pt idx="7654">
                  <c:v>4.0423930376057265E-2</c:v>
                </c:pt>
                <c:pt idx="7655">
                  <c:v>4.04520122995604E-2</c:v>
                </c:pt>
                <c:pt idx="7656">
                  <c:v>4.0480113731172225E-2</c:v>
                </c:pt>
                <c:pt idx="7657">
                  <c:v>4.0508234684150012E-2</c:v>
                </c:pt>
                <c:pt idx="7658">
                  <c:v>4.0536375172644447E-2</c:v>
                </c:pt>
                <c:pt idx="7659">
                  <c:v>4.0564535209931835E-2</c:v>
                </c:pt>
                <c:pt idx="7660">
                  <c:v>4.0592714809297083E-2</c:v>
                </c:pt>
                <c:pt idx="7661">
                  <c:v>4.0620913984920404E-2</c:v>
                </c:pt>
                <c:pt idx="7662">
                  <c:v>4.0649132750105774E-2</c:v>
                </c:pt>
                <c:pt idx="7663">
                  <c:v>4.0677371118461793E-2</c:v>
                </c:pt>
                <c:pt idx="7664">
                  <c:v>4.0705629103310326E-2</c:v>
                </c:pt>
                <c:pt idx="7665">
                  <c:v>4.0733906718871012E-2</c:v>
                </c:pt>
                <c:pt idx="7666">
                  <c:v>4.0762203978484846E-2</c:v>
                </c:pt>
                <c:pt idx="7667">
                  <c:v>4.0790520895501496E-2</c:v>
                </c:pt>
                <c:pt idx="7668">
                  <c:v>4.0818857484170239E-2</c:v>
                </c:pt>
                <c:pt idx="7669">
                  <c:v>4.0847213757859914E-2</c:v>
                </c:pt>
                <c:pt idx="7670">
                  <c:v>4.0875589729948002E-2</c:v>
                </c:pt>
                <c:pt idx="7671">
                  <c:v>4.0903985414713524E-2</c:v>
                </c:pt>
                <c:pt idx="7672">
                  <c:v>4.0932400825553175E-2</c:v>
                </c:pt>
                <c:pt idx="7673">
                  <c:v>4.0960835975872356E-2</c:v>
                </c:pt>
                <c:pt idx="7674">
                  <c:v>4.0989290879979851E-2</c:v>
                </c:pt>
                <c:pt idx="7675">
                  <c:v>4.1017765551300302E-2</c:v>
                </c:pt>
                <c:pt idx="7676">
                  <c:v>4.1046260003267068E-2</c:v>
                </c:pt>
                <c:pt idx="7677">
                  <c:v>4.1074774250218771E-2</c:v>
                </c:pt>
                <c:pt idx="7678">
                  <c:v>4.1103308305608058E-2</c:v>
                </c:pt>
                <c:pt idx="7679">
                  <c:v>4.1131862183195568E-2</c:v>
                </c:pt>
                <c:pt idx="7680">
                  <c:v>4.1160435896452005E-2</c:v>
                </c:pt>
                <c:pt idx="7681">
                  <c:v>4.1189029459755888E-2</c:v>
                </c:pt>
                <c:pt idx="7682">
                  <c:v>4.1217642886597287E-2</c:v>
                </c:pt>
                <c:pt idx="7683">
                  <c:v>4.1246276190475009E-2</c:v>
                </c:pt>
                <c:pt idx="7684">
                  <c:v>4.1274929385797549E-2</c:v>
                </c:pt>
                <c:pt idx="7685">
                  <c:v>4.1303602486083106E-2</c:v>
                </c:pt>
                <c:pt idx="7686">
                  <c:v>4.1332295504858646E-2</c:v>
                </c:pt>
                <c:pt idx="7687">
                  <c:v>4.1361008456562709E-2</c:v>
                </c:pt>
                <c:pt idx="7688">
                  <c:v>4.1389741354741695E-2</c:v>
                </c:pt>
                <c:pt idx="7689">
                  <c:v>4.1418494212950768E-2</c:v>
                </c:pt>
                <c:pt idx="7690">
                  <c:v>4.1447267045658591E-2</c:v>
                </c:pt>
                <c:pt idx="7691">
                  <c:v>4.1476059866439804E-2</c:v>
                </c:pt>
                <c:pt idx="7692">
                  <c:v>4.1504872689179836E-2</c:v>
                </c:pt>
                <c:pt idx="7693">
                  <c:v>4.1533705527471557E-2</c:v>
                </c:pt>
                <c:pt idx="7694">
                  <c:v>4.1562558395823887E-2</c:v>
                </c:pt>
                <c:pt idx="7695">
                  <c:v>4.1591431307849216E-2</c:v>
                </c:pt>
                <c:pt idx="7696">
                  <c:v>4.1620324277168774E-2</c:v>
                </c:pt>
                <c:pt idx="7697">
                  <c:v>4.1649237318321729E-2</c:v>
                </c:pt>
                <c:pt idx="7698">
                  <c:v>4.1678170444948863E-2</c:v>
                </c:pt>
                <c:pt idx="7699">
                  <c:v>4.1707123670699807E-2</c:v>
                </c:pt>
                <c:pt idx="7700">
                  <c:v>4.1736097010144059E-2</c:v>
                </c:pt>
                <c:pt idx="7701">
                  <c:v>4.1765090476950845E-2</c:v>
                </c:pt>
                <c:pt idx="7702">
                  <c:v>4.1794104084798271E-2</c:v>
                </c:pt>
                <c:pt idx="7703">
                  <c:v>4.1823137848286208E-2</c:v>
                </c:pt>
                <c:pt idx="7704">
                  <c:v>4.1852191781112401E-2</c:v>
                </c:pt>
                <c:pt idx="7705">
                  <c:v>4.1881265896983461E-2</c:v>
                </c:pt>
                <c:pt idx="7706">
                  <c:v>4.1910360210529726E-2</c:v>
                </c:pt>
                <c:pt idx="7707">
                  <c:v>4.1939474735477503E-2</c:v>
                </c:pt>
                <c:pt idx="7708">
                  <c:v>4.1968609485867357E-2</c:v>
                </c:pt>
                <c:pt idx="7709">
                  <c:v>4.1997764475444038E-2</c:v>
                </c:pt>
                <c:pt idx="7710">
                  <c:v>4.2026939718878567E-2</c:v>
                </c:pt>
                <c:pt idx="7711">
                  <c:v>4.205613522993544E-2</c:v>
                </c:pt>
                <c:pt idx="7712">
                  <c:v>4.2085351022388064E-2</c:v>
                </c:pt>
                <c:pt idx="7713">
                  <c:v>4.2114587110938052E-2</c:v>
                </c:pt>
                <c:pt idx="7714">
                  <c:v>4.2143843509378616E-2</c:v>
                </c:pt>
                <c:pt idx="7715">
                  <c:v>4.2173120231511881E-2</c:v>
                </c:pt>
                <c:pt idx="7716">
                  <c:v>4.2202417292070124E-2</c:v>
                </c:pt>
                <c:pt idx="7717">
                  <c:v>4.2231734704875318E-2</c:v>
                </c:pt>
                <c:pt idx="7718">
                  <c:v>4.2261072483758377E-2</c:v>
                </c:pt>
                <c:pt idx="7719">
                  <c:v>4.2290430643482299E-2</c:v>
                </c:pt>
                <c:pt idx="7720">
                  <c:v>4.2319809197897885E-2</c:v>
                </c:pt>
                <c:pt idx="7721">
                  <c:v>4.2349208160864897E-2</c:v>
                </c:pt>
                <c:pt idx="7722">
                  <c:v>4.2378627547177118E-2</c:v>
                </c:pt>
                <c:pt idx="7723">
                  <c:v>4.2408067370714231E-2</c:v>
                </c:pt>
                <c:pt idx="7724">
                  <c:v>4.243752764567367E-2</c:v>
                </c:pt>
                <c:pt idx="7725">
                  <c:v>4.2467008385953769E-2</c:v>
                </c:pt>
                <c:pt idx="7726">
                  <c:v>4.2496509606389468E-2</c:v>
                </c:pt>
                <c:pt idx="7727">
                  <c:v>4.2526031320899035E-2</c:v>
                </c:pt>
                <c:pt idx="7728">
                  <c:v>4.2555573543409789E-2</c:v>
                </c:pt>
                <c:pt idx="7729">
                  <c:v>4.2585136288787608E-2</c:v>
                </c:pt>
                <c:pt idx="7730">
                  <c:v>4.2614719570979794E-2</c:v>
                </c:pt>
                <c:pt idx="7731">
                  <c:v>4.2644323403942704E-2</c:v>
                </c:pt>
                <c:pt idx="7732">
                  <c:v>4.2673947802573213E-2</c:v>
                </c:pt>
                <c:pt idx="7733">
                  <c:v>4.2703592780847725E-2</c:v>
                </c:pt>
                <c:pt idx="7734">
                  <c:v>4.2733258352751685E-2</c:v>
                </c:pt>
                <c:pt idx="7735">
                  <c:v>4.2762944533213061E-2</c:v>
                </c:pt>
                <c:pt idx="7736">
                  <c:v>4.2792651336237379E-2</c:v>
                </c:pt>
                <c:pt idx="7737">
                  <c:v>4.2822378776150846E-2</c:v>
                </c:pt>
                <c:pt idx="7738">
                  <c:v>4.285212686697782E-2</c:v>
                </c:pt>
                <c:pt idx="7739">
                  <c:v>4.2881895623687778E-2</c:v>
                </c:pt>
                <c:pt idx="7740">
                  <c:v>4.2911685060325215E-2</c:v>
                </c:pt>
                <c:pt idx="7741">
                  <c:v>4.2941495190943736E-2</c:v>
                </c:pt>
                <c:pt idx="7742">
                  <c:v>4.2971326030544051E-2</c:v>
                </c:pt>
                <c:pt idx="7743">
                  <c:v>4.3001177593199928E-2</c:v>
                </c:pt>
                <c:pt idx="7744">
                  <c:v>4.3031049892994305E-2</c:v>
                </c:pt>
                <c:pt idx="7745">
                  <c:v>4.3060942944959144E-2</c:v>
                </c:pt>
                <c:pt idx="7746">
                  <c:v>4.3090856763197592E-2</c:v>
                </c:pt>
                <c:pt idx="7747">
                  <c:v>4.3120791361821932E-2</c:v>
                </c:pt>
                <c:pt idx="7748">
                  <c:v>4.3150746755895503E-2</c:v>
                </c:pt>
                <c:pt idx="7749">
                  <c:v>4.3180722959550846E-2</c:v>
                </c:pt>
                <c:pt idx="7750">
                  <c:v>4.3210719986929678E-2</c:v>
                </c:pt>
                <c:pt idx="7751">
                  <c:v>4.3240737853126751E-2</c:v>
                </c:pt>
                <c:pt idx="7752">
                  <c:v>4.327077657230409E-2</c:v>
                </c:pt>
                <c:pt idx="7753">
                  <c:v>4.3300836158947947E-2</c:v>
                </c:pt>
                <c:pt idx="7754">
                  <c:v>4.3330916627239396E-2</c:v>
                </c:pt>
                <c:pt idx="7755">
                  <c:v>4.3361017992315155E-2</c:v>
                </c:pt>
                <c:pt idx="7756">
                  <c:v>4.3391140268376649E-2</c:v>
                </c:pt>
                <c:pt idx="7757">
                  <c:v>4.3421283469634503E-2</c:v>
                </c:pt>
                <c:pt idx="7758">
                  <c:v>4.3451447611257014E-2</c:v>
                </c:pt>
                <c:pt idx="7759">
                  <c:v>4.348163270747523E-2</c:v>
                </c:pt>
                <c:pt idx="7760">
                  <c:v>4.3511838772529413E-2</c:v>
                </c:pt>
                <c:pt idx="7761">
                  <c:v>4.3542065821619486E-2</c:v>
                </c:pt>
                <c:pt idx="7762">
                  <c:v>4.3572313869006167E-2</c:v>
                </c:pt>
                <c:pt idx="7763">
                  <c:v>4.3602582928959431E-2</c:v>
                </c:pt>
                <c:pt idx="7764">
                  <c:v>4.3632873016710899E-2</c:v>
                </c:pt>
                <c:pt idx="7765">
                  <c:v>4.3663184146551029E-2</c:v>
                </c:pt>
                <c:pt idx="7766">
                  <c:v>4.3693516332779556E-2</c:v>
                </c:pt>
                <c:pt idx="7767">
                  <c:v>4.372386959065986E-2</c:v>
                </c:pt>
                <c:pt idx="7768">
                  <c:v>4.3754243934512209E-2</c:v>
                </c:pt>
                <c:pt idx="7769">
                  <c:v>4.3784639378984726E-2</c:v>
                </c:pt>
                <c:pt idx="7770">
                  <c:v>4.3815055938416912E-2</c:v>
                </c:pt>
                <c:pt idx="7771">
                  <c:v>4.3845493628114615E-2</c:v>
                </c:pt>
                <c:pt idx="7772">
                  <c:v>4.3875952462437938E-2</c:v>
                </c:pt>
                <c:pt idx="7773">
                  <c:v>4.3906432455756282E-2</c:v>
                </c:pt>
                <c:pt idx="7774">
                  <c:v>4.393693362340742E-2</c:v>
                </c:pt>
                <c:pt idx="7775">
                  <c:v>4.396745597978139E-2</c:v>
                </c:pt>
                <c:pt idx="7776">
                  <c:v>4.3997999539277577E-2</c:v>
                </c:pt>
                <c:pt idx="7777">
                  <c:v>4.4028564317265734E-2</c:v>
                </c:pt>
                <c:pt idx="7778">
                  <c:v>4.4059150328165909E-2</c:v>
                </c:pt>
                <c:pt idx="7779">
                  <c:v>4.408975758640752E-2</c:v>
                </c:pt>
                <c:pt idx="7780">
                  <c:v>4.412038610739237E-2</c:v>
                </c:pt>
                <c:pt idx="7781">
                  <c:v>4.4151035905570582E-2</c:v>
                </c:pt>
                <c:pt idx="7782">
                  <c:v>4.418170699572313E-2</c:v>
                </c:pt>
                <c:pt idx="7783">
                  <c:v>4.4212399392319544E-2</c:v>
                </c:pt>
                <c:pt idx="7784">
                  <c:v>4.4243113110804484E-2</c:v>
                </c:pt>
                <c:pt idx="7785">
                  <c:v>4.4273848165668275E-2</c:v>
                </c:pt>
                <c:pt idx="7786">
                  <c:v>4.4304604571410625E-2</c:v>
                </c:pt>
                <c:pt idx="7787">
                  <c:v>4.4335382343508402E-2</c:v>
                </c:pt>
                <c:pt idx="7788">
                  <c:v>4.4366181496482159E-2</c:v>
                </c:pt>
                <c:pt idx="7789">
                  <c:v>4.4397002044861841E-2</c:v>
                </c:pt>
                <c:pt idx="7790">
                  <c:v>4.4427844004156593E-2</c:v>
                </c:pt>
                <c:pt idx="7791">
                  <c:v>4.4458707388917239E-2</c:v>
                </c:pt>
                <c:pt idx="7792">
                  <c:v>4.4489592213704035E-2</c:v>
                </c:pt>
                <c:pt idx="7793">
                  <c:v>4.4520498494058473E-2</c:v>
                </c:pt>
                <c:pt idx="7794">
                  <c:v>4.4551426244561723E-2</c:v>
                </c:pt>
                <c:pt idx="7795">
                  <c:v>4.4582375479804412E-2</c:v>
                </c:pt>
                <c:pt idx="7796">
                  <c:v>4.4613346215360429E-2</c:v>
                </c:pt>
                <c:pt idx="7797">
                  <c:v>4.4644338465841357E-2</c:v>
                </c:pt>
                <c:pt idx="7798">
                  <c:v>4.4675352246193317E-2</c:v>
                </c:pt>
                <c:pt idx="7799">
                  <c:v>4.4706387571047501E-2</c:v>
                </c:pt>
                <c:pt idx="7800">
                  <c:v>4.4737444456021139E-2</c:v>
                </c:pt>
                <c:pt idx="7801">
                  <c:v>4.4768522915766447E-2</c:v>
                </c:pt>
                <c:pt idx="7802">
                  <c:v>4.4799622964945163E-2</c:v>
                </c:pt>
                <c:pt idx="7803">
                  <c:v>4.4830744619207059E-2</c:v>
                </c:pt>
                <c:pt idx="7804">
                  <c:v>4.4861887893234927E-2</c:v>
                </c:pt>
                <c:pt idx="7805">
                  <c:v>4.4893052801721067E-2</c:v>
                </c:pt>
                <c:pt idx="7806">
                  <c:v>4.4924239360347902E-2</c:v>
                </c:pt>
                <c:pt idx="7807">
                  <c:v>4.4955447583828835E-2</c:v>
                </c:pt>
                <c:pt idx="7808">
                  <c:v>4.4986677486886811E-2</c:v>
                </c:pt>
                <c:pt idx="7809">
                  <c:v>4.5017929085236955E-2</c:v>
                </c:pt>
                <c:pt idx="7810">
                  <c:v>4.504920239362336E-2</c:v>
                </c:pt>
                <c:pt idx="7811">
                  <c:v>4.5080497426799676E-2</c:v>
                </c:pt>
                <c:pt idx="7812">
                  <c:v>4.51118142005138E-2</c:v>
                </c:pt>
                <c:pt idx="7813">
                  <c:v>4.5143152729540573E-2</c:v>
                </c:pt>
                <c:pt idx="7814">
                  <c:v>4.5174513028993099E-2</c:v>
                </c:pt>
                <c:pt idx="7815">
                  <c:v>4.5205895113666059E-2</c:v>
                </c:pt>
                <c:pt idx="7816">
                  <c:v>4.5237298999351166E-2</c:v>
                </c:pt>
                <c:pt idx="7817">
                  <c:v>4.5268724700864363E-2</c:v>
                </c:pt>
                <c:pt idx="7818">
                  <c:v>4.5300172233031177E-2</c:v>
                </c:pt>
                <c:pt idx="7819">
                  <c:v>4.5331641611676264E-2</c:v>
                </c:pt>
                <c:pt idx="7820">
                  <c:v>4.5363132851646448E-2</c:v>
                </c:pt>
                <c:pt idx="7821">
                  <c:v>4.5394645967798193E-2</c:v>
                </c:pt>
                <c:pt idx="7822">
                  <c:v>4.5426180975989147E-2</c:v>
                </c:pt>
                <c:pt idx="7823">
                  <c:v>4.5457737891097104E-2</c:v>
                </c:pt>
                <c:pt idx="7824">
                  <c:v>4.5489316728009509E-2</c:v>
                </c:pt>
                <c:pt idx="7825">
                  <c:v>4.5520917502617074E-2</c:v>
                </c:pt>
                <c:pt idx="7826">
                  <c:v>4.5552540229828624E-2</c:v>
                </c:pt>
                <c:pt idx="7827">
                  <c:v>4.5584184924894321E-2</c:v>
                </c:pt>
                <c:pt idx="7828">
                  <c:v>4.5615851602743021E-2</c:v>
                </c:pt>
                <c:pt idx="7829">
                  <c:v>4.5647540279309645E-2</c:v>
                </c:pt>
                <c:pt idx="7830">
                  <c:v>4.5679250969544477E-2</c:v>
                </c:pt>
                <c:pt idx="7831">
                  <c:v>4.5710983688407515E-2</c:v>
                </c:pt>
                <c:pt idx="7832">
                  <c:v>4.5742738451866917E-2</c:v>
                </c:pt>
                <c:pt idx="7833">
                  <c:v>4.5774515274904143E-2</c:v>
                </c:pt>
                <c:pt idx="7834">
                  <c:v>4.5806314172510382E-2</c:v>
                </c:pt>
                <c:pt idx="7835">
                  <c:v>4.5838135160687098E-2</c:v>
                </c:pt>
                <c:pt idx="7836">
                  <c:v>4.5869978254447004E-2</c:v>
                </c:pt>
                <c:pt idx="7837">
                  <c:v>4.5901843468812549E-2</c:v>
                </c:pt>
                <c:pt idx="7838">
                  <c:v>4.5933730819818559E-2</c:v>
                </c:pt>
                <c:pt idx="7839">
                  <c:v>4.5965640322509063E-2</c:v>
                </c:pt>
                <c:pt idx="7840">
                  <c:v>4.5997571991937845E-2</c:v>
                </c:pt>
                <c:pt idx="7841">
                  <c:v>4.6029525844173164E-2</c:v>
                </c:pt>
                <c:pt idx="7842">
                  <c:v>4.6061501894290424E-2</c:v>
                </c:pt>
                <c:pt idx="7843">
                  <c:v>4.6093500157710181E-2</c:v>
                </c:pt>
                <c:pt idx="7844">
                  <c:v>4.612552064952808E-2</c:v>
                </c:pt>
                <c:pt idx="7845">
                  <c:v>4.6157563385857088E-2</c:v>
                </c:pt>
                <c:pt idx="7846">
                  <c:v>4.6189628381814542E-2</c:v>
                </c:pt>
                <c:pt idx="7847">
                  <c:v>4.622171565252757E-2</c:v>
                </c:pt>
                <c:pt idx="7848">
                  <c:v>4.6253825214142757E-2</c:v>
                </c:pt>
                <c:pt idx="7849">
                  <c:v>4.6285957081808944E-2</c:v>
                </c:pt>
                <c:pt idx="7850">
                  <c:v>4.6318111270684831E-2</c:v>
                </c:pt>
                <c:pt idx="7851">
                  <c:v>4.6350287796950655E-2</c:v>
                </c:pt>
                <c:pt idx="7852">
                  <c:v>4.6382486675786865E-2</c:v>
                </c:pt>
                <c:pt idx="7853">
                  <c:v>4.6414707922383766E-2</c:v>
                </c:pt>
                <c:pt idx="7854">
                  <c:v>4.6446951552955341E-2</c:v>
                </c:pt>
                <c:pt idx="7855">
                  <c:v>4.64792175827137E-2</c:v>
                </c:pt>
                <c:pt idx="7856">
                  <c:v>4.6511506026880825E-2</c:v>
                </c:pt>
                <c:pt idx="7857">
                  <c:v>4.6543816901704511E-2</c:v>
                </c:pt>
                <c:pt idx="7858">
                  <c:v>4.6576150222428607E-2</c:v>
                </c:pt>
                <c:pt idx="7859">
                  <c:v>4.6608506004645944E-2</c:v>
                </c:pt>
                <c:pt idx="7860">
                  <c:v>4.6640884263620855E-2</c:v>
                </c:pt>
                <c:pt idx="7861">
                  <c:v>4.6673285015646326E-2</c:v>
                </c:pt>
                <c:pt idx="7862">
                  <c:v>4.6705708276008596E-2</c:v>
                </c:pt>
                <c:pt idx="7863">
                  <c:v>4.6738154060003825E-2</c:v>
                </c:pt>
                <c:pt idx="7864">
                  <c:v>4.677062238395898E-2</c:v>
                </c:pt>
                <c:pt idx="7865">
                  <c:v>4.6803113263192198E-2</c:v>
                </c:pt>
                <c:pt idx="7866">
                  <c:v>4.6835626713031514E-2</c:v>
                </c:pt>
                <c:pt idx="7867">
                  <c:v>4.686816274983796E-2</c:v>
                </c:pt>
                <c:pt idx="7868">
                  <c:v>4.6900721388961598E-2</c:v>
                </c:pt>
                <c:pt idx="7869">
                  <c:v>4.6933302645762461E-2</c:v>
                </c:pt>
                <c:pt idx="7870">
                  <c:v>4.6965906536635682E-2</c:v>
                </c:pt>
                <c:pt idx="7871">
                  <c:v>4.6998533076963341E-2</c:v>
                </c:pt>
                <c:pt idx="7872">
                  <c:v>4.7031182282479697E-2</c:v>
                </c:pt>
                <c:pt idx="7873">
                  <c:v>4.7063854168587493E-2</c:v>
                </c:pt>
                <c:pt idx="7874">
                  <c:v>4.7096548751727474E-2</c:v>
                </c:pt>
                <c:pt idx="7875">
                  <c:v>4.7129266047324508E-2</c:v>
                </c:pt>
                <c:pt idx="7876">
                  <c:v>4.7162006070813473E-2</c:v>
                </c:pt>
                <c:pt idx="7877">
                  <c:v>4.7194768838669396E-2</c:v>
                </c:pt>
                <c:pt idx="7878">
                  <c:v>4.7227554366349324E-2</c:v>
                </c:pt>
                <c:pt idx="7879">
                  <c:v>4.7260362669320301E-2</c:v>
                </c:pt>
                <c:pt idx="7880">
                  <c:v>4.7293193764091732E-2</c:v>
                </c:pt>
                <c:pt idx="7881">
                  <c:v>4.7326047666152893E-2</c:v>
                </c:pt>
                <c:pt idx="7882">
                  <c:v>4.7358924391003088E-2</c:v>
                </c:pt>
                <c:pt idx="7883">
                  <c:v>4.7391823955186152E-2</c:v>
                </c:pt>
                <c:pt idx="7884">
                  <c:v>4.7424746374223656E-2</c:v>
                </c:pt>
                <c:pt idx="7885">
                  <c:v>4.7457691663647238E-2</c:v>
                </c:pt>
                <c:pt idx="7886">
                  <c:v>4.7490659840035233E-2</c:v>
                </c:pt>
                <c:pt idx="7887">
                  <c:v>4.7523650918941576E-2</c:v>
                </c:pt>
                <c:pt idx="7888">
                  <c:v>4.7556664916276324E-2</c:v>
                </c:pt>
                <c:pt idx="7889">
                  <c:v>4.7589701847614324E-2</c:v>
                </c:pt>
                <c:pt idx="7890">
                  <c:v>4.7622761729580007E-2</c:v>
                </c:pt>
                <c:pt idx="7891">
                  <c:v>4.7655844577770598E-2</c:v>
                </c:pt>
                <c:pt idx="7892">
                  <c:v>4.7688950407793411E-2</c:v>
                </c:pt>
                <c:pt idx="7893">
                  <c:v>4.7722079236307557E-2</c:v>
                </c:pt>
                <c:pt idx="7894">
                  <c:v>4.7755231078942785E-2</c:v>
                </c:pt>
                <c:pt idx="7895">
                  <c:v>4.7788405951338958E-2</c:v>
                </c:pt>
                <c:pt idx="7896">
                  <c:v>4.7821603870189945E-2</c:v>
                </c:pt>
                <c:pt idx="7897">
                  <c:v>4.7854824851158065E-2</c:v>
                </c:pt>
                <c:pt idx="7898">
                  <c:v>4.7888068909915822E-2</c:v>
                </c:pt>
                <c:pt idx="7899">
                  <c:v>4.7921336063191877E-2</c:v>
                </c:pt>
                <c:pt idx="7900">
                  <c:v>4.7954626326681238E-2</c:v>
                </c:pt>
                <c:pt idx="7901">
                  <c:v>4.798793971608907E-2</c:v>
                </c:pt>
                <c:pt idx="7902">
                  <c:v>4.8021276248178944E-2</c:v>
                </c:pt>
                <c:pt idx="7903">
                  <c:v>4.8054635938678578E-2</c:v>
                </c:pt>
                <c:pt idx="7904">
                  <c:v>4.8088018803675796E-2</c:v>
                </c:pt>
                <c:pt idx="7905">
                  <c:v>4.8121424858919459E-2</c:v>
                </c:pt>
                <c:pt idx="7906">
                  <c:v>4.8154854121219746E-2</c:v>
                </c:pt>
                <c:pt idx="7907">
                  <c:v>4.8188306606348145E-2</c:v>
                </c:pt>
                <c:pt idx="7908">
                  <c:v>4.8221782330086366E-2</c:v>
                </c:pt>
                <c:pt idx="7909">
                  <c:v>4.8255281309279648E-2</c:v>
                </c:pt>
                <c:pt idx="7910">
                  <c:v>4.8288803559732363E-2</c:v>
                </c:pt>
                <c:pt idx="7911">
                  <c:v>4.8322349097259132E-2</c:v>
                </c:pt>
                <c:pt idx="7912">
                  <c:v>4.8355917938740327E-2</c:v>
                </c:pt>
                <c:pt idx="7913">
                  <c:v>4.8389510100013286E-2</c:v>
                </c:pt>
                <c:pt idx="7914">
                  <c:v>4.8423125596925611E-2</c:v>
                </c:pt>
                <c:pt idx="7915">
                  <c:v>4.8456764446392873E-2</c:v>
                </c:pt>
                <c:pt idx="7916">
                  <c:v>4.8490426664285449E-2</c:v>
                </c:pt>
                <c:pt idx="7917">
                  <c:v>4.8524112266837026E-2</c:v>
                </c:pt>
                <c:pt idx="7918">
                  <c:v>4.8557821269939308E-2</c:v>
                </c:pt>
                <c:pt idx="7919">
                  <c:v>4.8591553690554914E-2</c:v>
                </c:pt>
                <c:pt idx="7920">
                  <c:v>4.8625309544598358E-2</c:v>
                </c:pt>
                <c:pt idx="7921">
                  <c:v>4.8659088847994462E-2</c:v>
                </c:pt>
                <c:pt idx="7922">
                  <c:v>4.8692891617741235E-2</c:v>
                </c:pt>
                <c:pt idx="7923">
                  <c:v>4.8726717869786371E-2</c:v>
                </c:pt>
                <c:pt idx="7924">
                  <c:v>4.8760567620087916E-2</c:v>
                </c:pt>
                <c:pt idx="7925">
                  <c:v>4.8794440885679316E-2</c:v>
                </c:pt>
                <c:pt idx="7926">
                  <c:v>4.8828337682541537E-2</c:v>
                </c:pt>
                <c:pt idx="7927">
                  <c:v>4.886225802666589E-2</c:v>
                </c:pt>
                <c:pt idx="7928">
                  <c:v>4.8896201935121363E-2</c:v>
                </c:pt>
                <c:pt idx="7929">
                  <c:v>4.8930169423922226E-2</c:v>
                </c:pt>
                <c:pt idx="7930">
                  <c:v>4.8964160509093163E-2</c:v>
                </c:pt>
                <c:pt idx="7931">
                  <c:v>4.8998175207738741E-2</c:v>
                </c:pt>
                <c:pt idx="7932">
                  <c:v>4.9032213535906644E-2</c:v>
                </c:pt>
                <c:pt idx="7933">
                  <c:v>4.906627551001197E-2</c:v>
                </c:pt>
                <c:pt idx="7934">
                  <c:v>4.9100361146123941E-2</c:v>
                </c:pt>
                <c:pt idx="7935">
                  <c:v>4.9134470461394741E-2</c:v>
                </c:pt>
                <c:pt idx="7936">
                  <c:v>4.9168603471916671E-2</c:v>
                </c:pt>
                <c:pt idx="7937">
                  <c:v>4.9202760193792494E-2</c:v>
                </c:pt>
                <c:pt idx="7938">
                  <c:v>4.9236940644210136E-2</c:v>
                </c:pt>
                <c:pt idx="7939">
                  <c:v>4.9271144839295476E-2</c:v>
                </c:pt>
                <c:pt idx="7940">
                  <c:v>4.9305372795184856E-2</c:v>
                </c:pt>
                <c:pt idx="7941">
                  <c:v>4.9339624529102045E-2</c:v>
                </c:pt>
                <c:pt idx="7942">
                  <c:v>4.9373900057206564E-2</c:v>
                </c:pt>
                <c:pt idx="7943">
                  <c:v>4.9408199395668387E-2</c:v>
                </c:pt>
                <c:pt idx="7944">
                  <c:v>4.9442522561747221E-2</c:v>
                </c:pt>
                <c:pt idx="7945">
                  <c:v>4.947686957163628E-2</c:v>
                </c:pt>
                <c:pt idx="7946">
                  <c:v>4.9511240441539262E-2</c:v>
                </c:pt>
                <c:pt idx="7947">
                  <c:v>4.9545635188751866E-2</c:v>
                </c:pt>
                <c:pt idx="7948">
                  <c:v>4.9580053829501078E-2</c:v>
                </c:pt>
                <c:pt idx="7949">
                  <c:v>4.9614496380385391E-2</c:v>
                </c:pt>
                <c:pt idx="7950">
                  <c:v>4.9648962857653585E-2</c:v>
                </c:pt>
                <c:pt idx="7951">
                  <c:v>4.9683453278649467E-2</c:v>
                </c:pt>
                <c:pt idx="7952">
                  <c:v>4.971796765964516E-2</c:v>
                </c:pt>
                <c:pt idx="7953">
                  <c:v>4.9752506016923326E-2</c:v>
                </c:pt>
                <c:pt idx="7954">
                  <c:v>4.9787068367863944E-2</c:v>
                </c:pt>
                <c:pt idx="7955">
                  <c:v>4.9821654728773063E-2</c:v>
                </c:pt>
                <c:pt idx="7956">
                  <c:v>4.9856265115967323E-2</c:v>
                </c:pt>
                <c:pt idx="7957">
                  <c:v>4.9890899546862932E-2</c:v>
                </c:pt>
                <c:pt idx="7958">
                  <c:v>4.9925558037799952E-2</c:v>
                </c:pt>
                <c:pt idx="7959">
                  <c:v>4.9960240605129047E-2</c:v>
                </c:pt>
                <c:pt idx="7960">
                  <c:v>4.9994947266302756E-2</c:v>
                </c:pt>
                <c:pt idx="7961">
                  <c:v>5.0029678037695216E-2</c:v>
                </c:pt>
                <c:pt idx="7962">
                  <c:v>5.006443293605544E-2</c:v>
                </c:pt>
                <c:pt idx="7963">
                  <c:v>5.0099211977779584E-2</c:v>
                </c:pt>
                <c:pt idx="7964">
                  <c:v>5.0134015180368724E-2</c:v>
                </c:pt>
                <c:pt idx="7965">
                  <c:v>5.0168842560242545E-2</c:v>
                </c:pt>
                <c:pt idx="7966">
                  <c:v>5.0203694133831391E-2</c:v>
                </c:pt>
                <c:pt idx="7967">
                  <c:v>5.0238569918672836E-2</c:v>
                </c:pt>
                <c:pt idx="7968">
                  <c:v>5.027346993122081E-2</c:v>
                </c:pt>
                <c:pt idx="7969">
                  <c:v>5.030839418793992E-2</c:v>
                </c:pt>
                <c:pt idx="7970">
                  <c:v>5.0343342706404316E-2</c:v>
                </c:pt>
                <c:pt idx="7971">
                  <c:v>5.0378315503102247E-2</c:v>
                </c:pt>
                <c:pt idx="7972">
                  <c:v>5.0413312594532647E-2</c:v>
                </c:pt>
                <c:pt idx="7973">
                  <c:v>5.0448333998306331E-2</c:v>
                </c:pt>
                <c:pt idx="7974">
                  <c:v>5.0483379730945924E-2</c:v>
                </c:pt>
                <c:pt idx="7975">
                  <c:v>5.0518449808984775E-2</c:v>
                </c:pt>
                <c:pt idx="7976">
                  <c:v>5.0553544250070422E-2</c:v>
                </c:pt>
                <c:pt idx="7977">
                  <c:v>5.0588663070759946E-2</c:v>
                </c:pt>
                <c:pt idx="7978">
                  <c:v>5.0623806287989515E-2</c:v>
                </c:pt>
                <c:pt idx="7979">
                  <c:v>5.0658973918338464E-2</c:v>
                </c:pt>
                <c:pt idx="7980">
                  <c:v>5.0694165979503415E-2</c:v>
                </c:pt>
                <c:pt idx="7981">
                  <c:v>5.0729382488087518E-2</c:v>
                </c:pt>
                <c:pt idx="7982">
                  <c:v>5.0764623460704678E-2</c:v>
                </c:pt>
                <c:pt idx="7983">
                  <c:v>5.079988891508843E-2</c:v>
                </c:pt>
                <c:pt idx="7984">
                  <c:v>5.0835178867876543E-2</c:v>
                </c:pt>
                <c:pt idx="7985">
                  <c:v>5.0870493335717581E-2</c:v>
                </c:pt>
                <c:pt idx="7986">
                  <c:v>5.0905832336382052E-2</c:v>
                </c:pt>
                <c:pt idx="7987">
                  <c:v>5.0941195886542438E-2</c:v>
                </c:pt>
                <c:pt idx="7988">
                  <c:v>5.0976584002882006E-2</c:v>
                </c:pt>
                <c:pt idx="7989">
                  <c:v>5.1011996703208343E-2</c:v>
                </c:pt>
                <c:pt idx="7990">
                  <c:v>5.1047434004228683E-2</c:v>
                </c:pt>
                <c:pt idx="7991">
                  <c:v>5.1082895922661097E-2</c:v>
                </c:pt>
                <c:pt idx="7992">
                  <c:v>5.1118382476350296E-2</c:v>
                </c:pt>
                <c:pt idx="7993">
                  <c:v>5.1153893682038376E-2</c:v>
                </c:pt>
                <c:pt idx="7994">
                  <c:v>5.118942955685072E-2</c:v>
                </c:pt>
                <c:pt idx="7995">
                  <c:v>5.1224990117551897E-2</c:v>
                </c:pt>
                <c:pt idx="7996">
                  <c:v>5.1260575382036266E-2</c:v>
                </c:pt>
                <c:pt idx="7997">
                  <c:v>5.1296185367092482E-2</c:v>
                </c:pt>
                <c:pt idx="7998">
                  <c:v>5.1331820089520079E-2</c:v>
                </c:pt>
                <c:pt idx="7999">
                  <c:v>5.1367479567250733E-2</c:v>
                </c:pt>
                <c:pt idx="8000">
                  <c:v>5.1403163817108105E-2</c:v>
                </c:pt>
                <c:pt idx="8001">
                  <c:v>5.143887285592677E-2</c:v>
                </c:pt>
                <c:pt idx="8002">
                  <c:v>5.14746067016758E-2</c:v>
                </c:pt>
                <c:pt idx="8003">
                  <c:v>5.1510365371213937E-2</c:v>
                </c:pt>
                <c:pt idx="8004">
                  <c:v>5.1546148881410875E-2</c:v>
                </c:pt>
                <c:pt idx="8005">
                  <c:v>5.1581957250273154E-2</c:v>
                </c:pt>
                <c:pt idx="8006">
                  <c:v>5.1617790494694678E-2</c:v>
                </c:pt>
                <c:pt idx="8007">
                  <c:v>5.1653648631956151E-2</c:v>
                </c:pt>
                <c:pt idx="8008">
                  <c:v>5.1689531678974165E-2</c:v>
                </c:pt>
                <c:pt idx="8009">
                  <c:v>5.1725439653805369E-2</c:v>
                </c:pt>
                <c:pt idx="8010">
                  <c:v>5.1761372573390654E-2</c:v>
                </c:pt>
                <c:pt idx="8011">
                  <c:v>5.1797330454681913E-2</c:v>
                </c:pt>
                <c:pt idx="8012">
                  <c:v>5.1833313315773427E-2</c:v>
                </c:pt>
                <c:pt idx="8013">
                  <c:v>5.1869321173641438E-2</c:v>
                </c:pt>
                <c:pt idx="8014">
                  <c:v>5.1905354045273182E-2</c:v>
                </c:pt>
                <c:pt idx="8015">
                  <c:v>5.1941411948800684E-2</c:v>
                </c:pt>
                <c:pt idx="8016">
                  <c:v>5.1977494901235585E-2</c:v>
                </c:pt>
                <c:pt idx="8017">
                  <c:v>5.2013602919600541E-2</c:v>
                </c:pt>
                <c:pt idx="8018">
                  <c:v>5.2049736022065404E-2</c:v>
                </c:pt>
                <c:pt idx="8019">
                  <c:v>5.2085894225677283E-2</c:v>
                </c:pt>
                <c:pt idx="8020">
                  <c:v>5.2122077547494344E-2</c:v>
                </c:pt>
                <c:pt idx="8021">
                  <c:v>5.2158286005724322E-2</c:v>
                </c:pt>
                <c:pt idx="8022">
                  <c:v>5.2194519617449885E-2</c:v>
                </c:pt>
                <c:pt idx="8023">
                  <c:v>5.2230778400144805E-2</c:v>
                </c:pt>
                <c:pt idx="8024">
                  <c:v>5.2267062370914698E-2</c:v>
                </c:pt>
                <c:pt idx="8025">
                  <c:v>5.2303371548017938E-2</c:v>
                </c:pt>
                <c:pt idx="8026">
                  <c:v>5.2339705948584725E-2</c:v>
                </c:pt>
                <c:pt idx="8027">
                  <c:v>5.2376065589756333E-2</c:v>
                </c:pt>
                <c:pt idx="8028">
                  <c:v>5.2412450489829225E-2</c:v>
                </c:pt>
                <c:pt idx="8029">
                  <c:v>5.2448860665969321E-2</c:v>
                </c:pt>
                <c:pt idx="8030">
                  <c:v>5.2485296135353653E-2</c:v>
                </c:pt>
                <c:pt idx="8031">
                  <c:v>5.2521756916316831E-2</c:v>
                </c:pt>
                <c:pt idx="8032">
                  <c:v>5.2558243026060568E-2</c:v>
                </c:pt>
                <c:pt idx="8033">
                  <c:v>5.2594754481797734E-2</c:v>
                </c:pt>
                <c:pt idx="8034">
                  <c:v>5.2631291301901167E-2</c:v>
                </c:pt>
                <c:pt idx="8035">
                  <c:v>5.2667853503608461E-2</c:v>
                </c:pt>
                <c:pt idx="8036">
                  <c:v>5.2704441104168373E-2</c:v>
                </c:pt>
                <c:pt idx="8037">
                  <c:v>5.2741054121992079E-2</c:v>
                </c:pt>
                <c:pt idx="8038">
                  <c:v>5.2777692574353094E-2</c:v>
                </c:pt>
                <c:pt idx="8039">
                  <c:v>5.2814356478920438E-2</c:v>
                </c:pt>
                <c:pt idx="8040">
                  <c:v>5.2851045852990851E-2</c:v>
                </c:pt>
                <c:pt idx="8041">
                  <c:v>5.2887760715026717E-2</c:v>
                </c:pt>
                <c:pt idx="8042">
                  <c:v>5.2924501082349605E-2</c:v>
                </c:pt>
                <c:pt idx="8043">
                  <c:v>5.2961266972292344E-2</c:v>
                </c:pt>
                <c:pt idx="8044">
                  <c:v>5.2998058403355801E-2</c:v>
                </c:pt>
                <c:pt idx="8045">
                  <c:v>5.3034875392897696E-2</c:v>
                </c:pt>
                <c:pt idx="8046">
                  <c:v>5.3071717958286982E-2</c:v>
                </c:pt>
                <c:pt idx="8047">
                  <c:v>5.3108586118063135E-2</c:v>
                </c:pt>
                <c:pt idx="8048">
                  <c:v>5.3145479889620054E-2</c:v>
                </c:pt>
                <c:pt idx="8049">
                  <c:v>5.3182399290362919E-2</c:v>
                </c:pt>
                <c:pt idx="8050">
                  <c:v>5.3219344338869864E-2</c:v>
                </c:pt>
                <c:pt idx="8051">
                  <c:v>5.3256315052571078E-2</c:v>
                </c:pt>
                <c:pt idx="8052">
                  <c:v>5.3293311449295798E-2</c:v>
                </c:pt>
                <c:pt idx="8053">
                  <c:v>5.3330333546497619E-2</c:v>
                </c:pt>
                <c:pt idx="8054">
                  <c:v>5.3367381362806353E-2</c:v>
                </c:pt>
                <c:pt idx="8055">
                  <c:v>5.3404454915700672E-2</c:v>
                </c:pt>
                <c:pt idx="8056">
                  <c:v>5.3441554222670558E-2</c:v>
                </c:pt>
                <c:pt idx="8057">
                  <c:v>5.3478679302384688E-2</c:v>
                </c:pt>
                <c:pt idx="8058">
                  <c:v>5.351583017235817E-2</c:v>
                </c:pt>
                <c:pt idx="8059">
                  <c:v>5.3553006850117484E-2</c:v>
                </c:pt>
                <c:pt idx="8060">
                  <c:v>5.3590209354370227E-2</c:v>
                </c:pt>
                <c:pt idx="8061">
                  <c:v>5.3627437702668035E-2</c:v>
                </c:pt>
                <c:pt idx="8062">
                  <c:v>5.3664691912573941E-2</c:v>
                </c:pt>
                <c:pt idx="8063">
                  <c:v>5.3701972002834553E-2</c:v>
                </c:pt>
                <c:pt idx="8064">
                  <c:v>5.3739277991038115E-2</c:v>
                </c:pt>
                <c:pt idx="8065">
                  <c:v>5.3776609894784291E-2</c:v>
                </c:pt>
                <c:pt idx="8066">
                  <c:v>5.3813967732858778E-2</c:v>
                </c:pt>
                <c:pt idx="8067">
                  <c:v>5.3851351522886511E-2</c:v>
                </c:pt>
                <c:pt idx="8068">
                  <c:v>5.3888761282895929E-2</c:v>
                </c:pt>
                <c:pt idx="8069">
                  <c:v>5.3926197030535659E-2</c:v>
                </c:pt>
                <c:pt idx="8070">
                  <c:v>5.3963658784643646E-2</c:v>
                </c:pt>
                <c:pt idx="8071">
                  <c:v>5.4001146562893856E-2</c:v>
                </c:pt>
                <c:pt idx="8072">
                  <c:v>5.4038660382971698E-2</c:v>
                </c:pt>
                <c:pt idx="8073">
                  <c:v>5.4076200263754419E-2</c:v>
                </c:pt>
                <c:pt idx="8074">
                  <c:v>5.4113766222952844E-2</c:v>
                </c:pt>
                <c:pt idx="8075">
                  <c:v>5.4151358278289256E-2</c:v>
                </c:pt>
                <c:pt idx="8076">
                  <c:v>5.4188976448680287E-2</c:v>
                </c:pt>
                <c:pt idx="8077">
                  <c:v>5.4226620751873678E-2</c:v>
                </c:pt>
                <c:pt idx="8078">
                  <c:v>5.4264291205628694E-2</c:v>
                </c:pt>
                <c:pt idx="8079">
                  <c:v>5.4301987828901395E-2</c:v>
                </c:pt>
                <c:pt idx="8080">
                  <c:v>5.4339710639476548E-2</c:v>
                </c:pt>
                <c:pt idx="8081">
                  <c:v>5.4377459655150451E-2</c:v>
                </c:pt>
                <c:pt idx="8082">
                  <c:v>5.4415234894918701E-2</c:v>
                </c:pt>
                <c:pt idx="8083">
                  <c:v>5.4453036376603148E-2</c:v>
                </c:pt>
                <c:pt idx="8084">
                  <c:v>5.4490864118433686E-2</c:v>
                </c:pt>
                <c:pt idx="8085">
                  <c:v>5.4528718138256105E-2</c:v>
                </c:pt>
                <c:pt idx="8086">
                  <c:v>5.4566598455118839E-2</c:v>
                </c:pt>
                <c:pt idx="8087">
                  <c:v>5.460450508689333E-2</c:v>
                </c:pt>
                <c:pt idx="8088">
                  <c:v>5.4642438051462586E-2</c:v>
                </c:pt>
                <c:pt idx="8089">
                  <c:v>5.4680397367914767E-2</c:v>
                </c:pt>
                <c:pt idx="8090">
                  <c:v>5.4718383054158583E-2</c:v>
                </c:pt>
                <c:pt idx="8091">
                  <c:v>5.4756395128114331E-2</c:v>
                </c:pt>
                <c:pt idx="8092">
                  <c:v>5.4794433608910002E-2</c:v>
                </c:pt>
                <c:pt idx="8093">
                  <c:v>5.4832498514491623E-2</c:v>
                </c:pt>
                <c:pt idx="8094">
                  <c:v>5.4870589862816899E-2</c:v>
                </c:pt>
                <c:pt idx="8095">
                  <c:v>5.4908707673053676E-2</c:v>
                </c:pt>
                <c:pt idx="8096">
                  <c:v>5.4946851963185439E-2</c:v>
                </c:pt>
                <c:pt idx="8097">
                  <c:v>5.4985022751607389E-2</c:v>
                </c:pt>
                <c:pt idx="8098">
                  <c:v>5.5023220056327163E-2</c:v>
                </c:pt>
                <c:pt idx="8099">
                  <c:v>5.5061443896565934E-2</c:v>
                </c:pt>
                <c:pt idx="8100">
                  <c:v>5.5099694290357215E-2</c:v>
                </c:pt>
                <c:pt idx="8101">
                  <c:v>5.5137971255746182E-2</c:v>
                </c:pt>
                <c:pt idx="8102">
                  <c:v>5.5176274811994115E-2</c:v>
                </c:pt>
                <c:pt idx="8103">
                  <c:v>5.5214604977172115E-2</c:v>
                </c:pt>
                <c:pt idx="8104">
                  <c:v>5.5252961769363E-2</c:v>
                </c:pt>
                <c:pt idx="8105">
                  <c:v>5.5291345207868221E-2</c:v>
                </c:pt>
                <c:pt idx="8106">
                  <c:v>5.532975531079657E-2</c:v>
                </c:pt>
                <c:pt idx="8107">
                  <c:v>5.5368192096268573E-2</c:v>
                </c:pt>
                <c:pt idx="8108">
                  <c:v>5.5406655583625931E-2</c:v>
                </c:pt>
                <c:pt idx="8109">
                  <c:v>5.5445145791015199E-2</c:v>
                </c:pt>
                <c:pt idx="8110">
                  <c:v>5.5483662736594705E-2</c:v>
                </c:pt>
                <c:pt idx="8111">
                  <c:v>5.5522206439746473E-2</c:v>
                </c:pt>
                <c:pt idx="8112">
                  <c:v>5.5560776918654915E-2</c:v>
                </c:pt>
                <c:pt idx="8113">
                  <c:v>5.5599374191920764E-2</c:v>
                </c:pt>
                <c:pt idx="8114">
                  <c:v>5.563799827775285E-2</c:v>
                </c:pt>
                <c:pt idx="8115">
                  <c:v>5.5676649195587125E-2</c:v>
                </c:pt>
                <c:pt idx="8116">
                  <c:v>5.5715326963658565E-2</c:v>
                </c:pt>
                <c:pt idx="8117">
                  <c:v>5.5754031600213985E-2</c:v>
                </c:pt>
                <c:pt idx="8118">
                  <c:v>5.5792763124729861E-2</c:v>
                </c:pt>
                <c:pt idx="8119">
                  <c:v>5.5831521555479213E-2</c:v>
                </c:pt>
                <c:pt idx="8120">
                  <c:v>5.5870306910746903E-2</c:v>
                </c:pt>
                <c:pt idx="8121">
                  <c:v>5.5909119210050026E-2</c:v>
                </c:pt>
                <c:pt idx="8122">
                  <c:v>5.5947958471699706E-2</c:v>
                </c:pt>
                <c:pt idx="8123">
                  <c:v>5.5986824714018939E-2</c:v>
                </c:pt>
                <c:pt idx="8124">
                  <c:v>5.6025717956565524E-2</c:v>
                </c:pt>
                <c:pt idx="8125">
                  <c:v>5.6064638217688777E-2</c:v>
                </c:pt>
                <c:pt idx="8126">
                  <c:v>5.6103585515749906E-2</c:v>
                </c:pt>
                <c:pt idx="8127">
                  <c:v>5.6142559870347497E-2</c:v>
                </c:pt>
                <c:pt idx="8128">
                  <c:v>5.6181561299869127E-2</c:v>
                </c:pt>
                <c:pt idx="8129">
                  <c:v>5.6220589823123356E-2</c:v>
                </c:pt>
                <c:pt idx="8130">
                  <c:v>5.6259645458522481E-2</c:v>
                </c:pt>
                <c:pt idx="8131">
                  <c:v>5.6298728225719588E-2</c:v>
                </c:pt>
                <c:pt idx="8132">
                  <c:v>5.6337838143153414E-2</c:v>
                </c:pt>
                <c:pt idx="8133">
                  <c:v>5.6376975229274637E-2</c:v>
                </c:pt>
                <c:pt idx="8134">
                  <c:v>5.641613950377735E-2</c:v>
                </c:pt>
                <c:pt idx="8135">
                  <c:v>5.6455330985138732E-2</c:v>
                </c:pt>
                <c:pt idx="8136">
                  <c:v>5.6494549691847945E-2</c:v>
                </c:pt>
                <c:pt idx="8137">
                  <c:v>5.653379564364016E-2</c:v>
                </c:pt>
                <c:pt idx="8138">
                  <c:v>5.6573068859031073E-2</c:v>
                </c:pt>
                <c:pt idx="8139">
                  <c:v>5.6612369356548425E-2</c:v>
                </c:pt>
                <c:pt idx="8140">
                  <c:v>5.6651697155968524E-2</c:v>
                </c:pt>
                <c:pt idx="8141">
                  <c:v>5.6691052275845706E-2</c:v>
                </c:pt>
                <c:pt idx="8142">
                  <c:v>5.6730434735159097E-2</c:v>
                </c:pt>
                <c:pt idx="8143">
                  <c:v>5.6769844552487951E-2</c:v>
                </c:pt>
                <c:pt idx="8144">
                  <c:v>5.6809281747663608E-2</c:v>
                </c:pt>
                <c:pt idx="8145">
                  <c:v>5.6848746339292003E-2</c:v>
                </c:pt>
                <c:pt idx="8146">
                  <c:v>5.6888238345991139E-2</c:v>
                </c:pt>
                <c:pt idx="8147">
                  <c:v>5.6927757787633718E-2</c:v>
                </c:pt>
                <c:pt idx="8148">
                  <c:v>5.696730468286447E-2</c:v>
                </c:pt>
                <c:pt idx="8149">
                  <c:v>5.7006879050340235E-2</c:v>
                </c:pt>
                <c:pt idx="8150">
                  <c:v>5.704648090997514E-2</c:v>
                </c:pt>
                <c:pt idx="8151">
                  <c:v>5.7086110280452823E-2</c:v>
                </c:pt>
                <c:pt idx="8152">
                  <c:v>5.7125767180469023E-2</c:v>
                </c:pt>
                <c:pt idx="8153">
                  <c:v>5.7165451629979401E-2</c:v>
                </c:pt>
                <c:pt idx="8154">
                  <c:v>5.7205163647706551E-2</c:v>
                </c:pt>
                <c:pt idx="8155">
                  <c:v>5.724490325238521E-2</c:v>
                </c:pt>
                <c:pt idx="8156">
                  <c:v>5.7284670464012651E-2</c:v>
                </c:pt>
                <c:pt idx="8157">
                  <c:v>5.7324465301350519E-2</c:v>
                </c:pt>
                <c:pt idx="8158">
                  <c:v>5.7364287783589998E-2</c:v>
                </c:pt>
                <c:pt idx="8159">
                  <c:v>5.7404137929517936E-2</c:v>
                </c:pt>
                <c:pt idx="8160">
                  <c:v>5.7444015759187228E-2</c:v>
                </c:pt>
                <c:pt idx="8161">
                  <c:v>5.7483921291411721E-2</c:v>
                </c:pt>
                <c:pt idx="8162">
                  <c:v>5.7523854545017419E-2</c:v>
                </c:pt>
                <c:pt idx="8163">
                  <c:v>5.7563815540099067E-2</c:v>
                </c:pt>
                <c:pt idx="8164">
                  <c:v>5.7603804295509722E-2</c:v>
                </c:pt>
                <c:pt idx="8165">
                  <c:v>5.764382083011467E-2</c:v>
                </c:pt>
                <c:pt idx="8166">
                  <c:v>5.7683865164050552E-2</c:v>
                </c:pt>
                <c:pt idx="8167">
                  <c:v>5.7723937316209742E-2</c:v>
                </c:pt>
                <c:pt idx="8168">
                  <c:v>5.7764037305496875E-2</c:v>
                </c:pt>
                <c:pt idx="8169">
                  <c:v>5.7804165152090581E-2</c:v>
                </c:pt>
                <c:pt idx="8170">
                  <c:v>5.7844320874922639E-2</c:v>
                </c:pt>
                <c:pt idx="8171">
                  <c:v>5.7884504492937111E-2</c:v>
                </c:pt>
                <c:pt idx="8172">
                  <c:v>5.7924716026354704E-2</c:v>
                </c:pt>
                <c:pt idx="8173">
                  <c:v>5.7964955494146687E-2</c:v>
                </c:pt>
                <c:pt idx="8174">
                  <c:v>5.800522291571867E-2</c:v>
                </c:pt>
                <c:pt idx="8175">
                  <c:v>5.80455183100674E-2</c:v>
                </c:pt>
                <c:pt idx="8176">
                  <c:v>5.8085841697469838E-2</c:v>
                </c:pt>
                <c:pt idx="8177">
                  <c:v>5.8126193096950017E-2</c:v>
                </c:pt>
                <c:pt idx="8178">
                  <c:v>5.816657252754432E-2</c:v>
                </c:pt>
                <c:pt idx="8179">
                  <c:v>5.8206980009571974E-2</c:v>
                </c:pt>
                <c:pt idx="8180">
                  <c:v>5.8247415562096706E-2</c:v>
                </c:pt>
                <c:pt idx="8181">
                  <c:v>5.8287879204194579E-2</c:v>
                </c:pt>
                <c:pt idx="8182">
                  <c:v>5.832837095622722E-2</c:v>
                </c:pt>
                <c:pt idx="8183">
                  <c:v>5.8368890837298092E-2</c:v>
                </c:pt>
                <c:pt idx="8184">
                  <c:v>5.8409438866523056E-2</c:v>
                </c:pt>
                <c:pt idx="8185">
                  <c:v>5.8450015064306186E-2</c:v>
                </c:pt>
                <c:pt idx="8186">
                  <c:v>5.8490619449790809E-2</c:v>
                </c:pt>
                <c:pt idx="8187">
                  <c:v>5.8531252042558497E-2</c:v>
                </c:pt>
                <c:pt idx="8188">
                  <c:v>5.8571912861778291E-2</c:v>
                </c:pt>
                <c:pt idx="8189">
                  <c:v>5.8612601927911026E-2</c:v>
                </c:pt>
                <c:pt idx="8190">
                  <c:v>5.8653319260153269E-2</c:v>
                </c:pt>
                <c:pt idx="8191">
                  <c:v>5.8694064877714017E-2</c:v>
                </c:pt>
                <c:pt idx="8192">
                  <c:v>5.8734838801096791E-2</c:v>
                </c:pt>
                <c:pt idx="8193">
                  <c:v>5.8775641049538176E-2</c:v>
                </c:pt>
                <c:pt idx="8194">
                  <c:v>5.8816471642287239E-2</c:v>
                </c:pt>
                <c:pt idx="8195">
                  <c:v>5.8857330599890262E-2</c:v>
                </c:pt>
                <c:pt idx="8196">
                  <c:v>5.8898217941623955E-2</c:v>
                </c:pt>
                <c:pt idx="8197">
                  <c:v>5.8939133686777515E-2</c:v>
                </c:pt>
                <c:pt idx="8198">
                  <c:v>5.8980077855940082E-2</c:v>
                </c:pt>
                <c:pt idx="8199">
                  <c:v>5.9021050468428551E-2</c:v>
                </c:pt>
                <c:pt idx="8200">
                  <c:v>5.9062051543572379E-2</c:v>
                </c:pt>
                <c:pt idx="8201">
                  <c:v>5.9103081102003616E-2</c:v>
                </c:pt>
                <c:pt idx="8202">
                  <c:v>5.9144139163079458E-2</c:v>
                </c:pt>
                <c:pt idx="8203">
                  <c:v>5.918522574660029E-2</c:v>
                </c:pt>
                <c:pt idx="8204">
                  <c:v>5.9226340871949314E-2</c:v>
                </c:pt>
                <c:pt idx="8205">
                  <c:v>5.9267484559815987E-2</c:v>
                </c:pt>
                <c:pt idx="8206">
                  <c:v>5.9308656829611346E-2</c:v>
                </c:pt>
                <c:pt idx="8207">
                  <c:v>5.9349857700759019E-2</c:v>
                </c:pt>
                <c:pt idx="8208">
                  <c:v>5.9391087193991617E-2</c:v>
                </c:pt>
                <c:pt idx="8209">
                  <c:v>5.9432345328760648E-2</c:v>
                </c:pt>
                <c:pt idx="8210">
                  <c:v>5.9473632124530267E-2</c:v>
                </c:pt>
                <c:pt idx="8211">
                  <c:v>5.9514947602076304E-2</c:v>
                </c:pt>
                <c:pt idx="8212">
                  <c:v>5.9556291780890842E-2</c:v>
                </c:pt>
                <c:pt idx="8213">
                  <c:v>5.9597664680478626E-2</c:v>
                </c:pt>
                <c:pt idx="8214">
                  <c:v>5.9639066321658822E-2</c:v>
                </c:pt>
                <c:pt idx="8215">
                  <c:v>5.9680496723964159E-2</c:v>
                </c:pt>
                <c:pt idx="8216">
                  <c:v>5.9721955906940051E-2</c:v>
                </c:pt>
                <c:pt idx="8217">
                  <c:v>5.9763443891449088E-2</c:v>
                </c:pt>
                <c:pt idx="8218">
                  <c:v>5.9804960697064737E-2</c:v>
                </c:pt>
                <c:pt idx="8219">
                  <c:v>5.9846506343808614E-2</c:v>
                </c:pt>
                <c:pt idx="8220">
                  <c:v>5.9888080851280494E-2</c:v>
                </c:pt>
                <c:pt idx="8221">
                  <c:v>5.9929684240400995E-2</c:v>
                </c:pt>
                <c:pt idx="8222">
                  <c:v>5.9971316530798034E-2</c:v>
                </c:pt>
                <c:pt idx="8223">
                  <c:v>6.001297774211227E-2</c:v>
                </c:pt>
                <c:pt idx="8224">
                  <c:v>6.0054667895307945E-2</c:v>
                </c:pt>
                <c:pt idx="8225">
                  <c:v>6.0096387010053917E-2</c:v>
                </c:pt>
                <c:pt idx="8226">
                  <c:v>6.0138135106031804E-2</c:v>
                </c:pt>
                <c:pt idx="8227">
                  <c:v>6.0179912204249564E-2</c:v>
                </c:pt>
                <c:pt idx="8228">
                  <c:v>6.0221718324417091E-2</c:v>
                </c:pt>
                <c:pt idx="8229">
                  <c:v>6.0263553486257018E-2</c:v>
                </c:pt>
                <c:pt idx="8230">
                  <c:v>6.0305417710821152E-2</c:v>
                </c:pt>
                <c:pt idx="8231">
                  <c:v>6.0347311017860457E-2</c:v>
                </c:pt>
                <c:pt idx="8232">
                  <c:v>6.0389233427578119E-2</c:v>
                </c:pt>
                <c:pt idx="8233">
                  <c:v>6.0431184959751652E-2</c:v>
                </c:pt>
                <c:pt idx="8234">
                  <c:v>6.0473165635491398E-2</c:v>
                </c:pt>
                <c:pt idx="8235">
                  <c:v>6.0515175474603285E-2</c:v>
                </c:pt>
                <c:pt idx="8236">
                  <c:v>6.0557214496906063E-2</c:v>
                </c:pt>
                <c:pt idx="8237">
                  <c:v>6.059928272355411E-2</c:v>
                </c:pt>
                <c:pt idx="8238">
                  <c:v>6.0641380174394653E-2</c:v>
                </c:pt>
                <c:pt idx="8239">
                  <c:v>6.0683506869287786E-2</c:v>
                </c:pt>
                <c:pt idx="8240">
                  <c:v>6.0725662829431988E-2</c:v>
                </c:pt>
                <c:pt idx="8241">
                  <c:v>6.0767848074715886E-2</c:v>
                </c:pt>
                <c:pt idx="8242">
                  <c:v>6.0810062625040982E-2</c:v>
                </c:pt>
                <c:pt idx="8243">
                  <c:v>6.0852306501649987E-2</c:v>
                </c:pt>
                <c:pt idx="8244">
                  <c:v>6.0894579724472986E-2</c:v>
                </c:pt>
                <c:pt idx="8245">
                  <c:v>6.0936882313453004E-2</c:v>
                </c:pt>
                <c:pt idx="8246">
                  <c:v>6.0979214289877029E-2</c:v>
                </c:pt>
                <c:pt idx="8247">
                  <c:v>6.102157567371673E-2</c:v>
                </c:pt>
                <c:pt idx="8248">
                  <c:v>6.1063966485401008E-2</c:v>
                </c:pt>
                <c:pt idx="8249">
                  <c:v>6.1106386744928361E-2</c:v>
                </c:pt>
                <c:pt idx="8250">
                  <c:v>6.1148836473645003E-2</c:v>
                </c:pt>
                <c:pt idx="8251">
                  <c:v>6.1191315691578138E-2</c:v>
                </c:pt>
                <c:pt idx="8252">
                  <c:v>6.1233824418767971E-2</c:v>
                </c:pt>
                <c:pt idx="8253">
                  <c:v>6.1276362676605224E-2</c:v>
                </c:pt>
                <c:pt idx="8254">
                  <c:v>6.1318930485158893E-2</c:v>
                </c:pt>
                <c:pt idx="8255">
                  <c:v>6.1361527864510955E-2</c:v>
                </c:pt>
                <c:pt idx="8256">
                  <c:v>6.140415483609675E-2</c:v>
                </c:pt>
                <c:pt idx="8257">
                  <c:v>6.1446811420027121E-2</c:v>
                </c:pt>
                <c:pt idx="8258">
                  <c:v>6.1489497636425944E-2</c:v>
                </c:pt>
                <c:pt idx="8259">
                  <c:v>6.1532213506773244E-2</c:v>
                </c:pt>
                <c:pt idx="8260">
                  <c:v>6.1574959051221817E-2</c:v>
                </c:pt>
                <c:pt idx="8261">
                  <c:v>6.1617734289937491E-2</c:v>
                </c:pt>
                <c:pt idx="8262">
                  <c:v>6.166053924444511E-2</c:v>
                </c:pt>
                <c:pt idx="8263">
                  <c:v>6.1703373934939479E-2</c:v>
                </c:pt>
                <c:pt idx="8264">
                  <c:v>6.1746238382077767E-2</c:v>
                </c:pt>
                <c:pt idx="8265">
                  <c:v>6.1789132606081897E-2</c:v>
                </c:pt>
                <c:pt idx="8266">
                  <c:v>6.1832056628536594E-2</c:v>
                </c:pt>
                <c:pt idx="8267">
                  <c:v>6.1875010469692827E-2</c:v>
                </c:pt>
                <c:pt idx="8268">
                  <c:v>6.1917994149814713E-2</c:v>
                </c:pt>
                <c:pt idx="8269">
                  <c:v>6.1961007690531984E-2</c:v>
                </c:pt>
                <c:pt idx="8270">
                  <c:v>6.2004051112137838E-2</c:v>
                </c:pt>
                <c:pt idx="8271">
                  <c:v>6.2047124434938664E-2</c:v>
                </c:pt>
                <c:pt idx="8272">
                  <c:v>6.2090227680609282E-2</c:v>
                </c:pt>
                <c:pt idx="8273">
                  <c:v>6.2133360869485239E-2</c:v>
                </c:pt>
                <c:pt idx="8274">
                  <c:v>6.2176524021915244E-2</c:v>
                </c:pt>
                <c:pt idx="8275">
                  <c:v>6.2219717159619353E-2</c:v>
                </c:pt>
                <c:pt idx="8276">
                  <c:v>6.2262940302975488E-2</c:v>
                </c:pt>
                <c:pt idx="8277">
                  <c:v>6.2306193472828161E-2</c:v>
                </c:pt>
                <c:pt idx="8278">
                  <c:v>6.234947668958269E-2</c:v>
                </c:pt>
                <c:pt idx="8279">
                  <c:v>6.2392789975019534E-2</c:v>
                </c:pt>
                <c:pt idx="8280">
                  <c:v>6.243613334957332E-2</c:v>
                </c:pt>
                <c:pt idx="8281">
                  <c:v>6.2479506833691918E-2</c:v>
                </c:pt>
                <c:pt idx="8282">
                  <c:v>6.2522910449201219E-2</c:v>
                </c:pt>
                <c:pt idx="8283">
                  <c:v>6.2566344216578473E-2</c:v>
                </c:pt>
                <c:pt idx="8284">
                  <c:v>6.2609808156314187E-2</c:v>
                </c:pt>
                <c:pt idx="8285">
                  <c:v>6.2653302290279753E-2</c:v>
                </c:pt>
                <c:pt idx="8286">
                  <c:v>6.2696826638995146E-2</c:v>
                </c:pt>
                <c:pt idx="8287">
                  <c:v>6.2740381222993608E-2</c:v>
                </c:pt>
                <c:pt idx="8288">
                  <c:v>6.2783966064192162E-2</c:v>
                </c:pt>
                <c:pt idx="8289">
                  <c:v>6.2827581183153527E-2</c:v>
                </c:pt>
                <c:pt idx="8290">
                  <c:v>6.28712266004538E-2</c:v>
                </c:pt>
                <c:pt idx="8291">
                  <c:v>6.2914902338055703E-2</c:v>
                </c:pt>
                <c:pt idx="8292">
                  <c:v>6.2958608416564851E-2</c:v>
                </c:pt>
                <c:pt idx="8293">
                  <c:v>6.3002344857058634E-2</c:v>
                </c:pt>
                <c:pt idx="8294">
                  <c:v>6.3046111680170394E-2</c:v>
                </c:pt>
                <c:pt idx="8295">
                  <c:v>6.3089908907923903E-2</c:v>
                </c:pt>
                <c:pt idx="8296">
                  <c:v>6.3133736560982132E-2</c:v>
                </c:pt>
                <c:pt idx="8297">
                  <c:v>6.317759466002143E-2</c:v>
                </c:pt>
                <c:pt idx="8298">
                  <c:v>6.3221483227111519E-2</c:v>
                </c:pt>
                <c:pt idx="8299">
                  <c:v>6.3265402282958433E-2</c:v>
                </c:pt>
                <c:pt idx="8300">
                  <c:v>6.3309351848281667E-2</c:v>
                </c:pt>
                <c:pt idx="8301">
                  <c:v>6.3353331945196961E-2</c:v>
                </c:pt>
                <c:pt idx="8302">
                  <c:v>6.3397342594453565E-2</c:v>
                </c:pt>
                <c:pt idx="8303">
                  <c:v>6.344138381681412E-2</c:v>
                </c:pt>
                <c:pt idx="8304">
                  <c:v>6.3485455634440538E-2</c:v>
                </c:pt>
                <c:pt idx="8305">
                  <c:v>6.3529558068125311E-2</c:v>
                </c:pt>
                <c:pt idx="8306">
                  <c:v>6.3573691138674407E-2</c:v>
                </c:pt>
                <c:pt idx="8307">
                  <c:v>6.361785486829595E-2</c:v>
                </c:pt>
                <c:pt idx="8308">
                  <c:v>6.3662049277825775E-2</c:v>
                </c:pt>
                <c:pt idx="8309">
                  <c:v>6.3706274388576789E-2</c:v>
                </c:pt>
                <c:pt idx="8310">
                  <c:v>6.3750530221412846E-2</c:v>
                </c:pt>
                <c:pt idx="8311">
                  <c:v>6.3794816798603826E-2</c:v>
                </c:pt>
                <c:pt idx="8312">
                  <c:v>6.383913414104353E-2</c:v>
                </c:pt>
                <c:pt idx="8313">
                  <c:v>6.3883482269639344E-2</c:v>
                </c:pt>
                <c:pt idx="8314">
                  <c:v>6.392786120670757E-2</c:v>
                </c:pt>
                <c:pt idx="8315">
                  <c:v>6.3972270973185627E-2</c:v>
                </c:pt>
                <c:pt idx="8316">
                  <c:v>6.401671159002445E-2</c:v>
                </c:pt>
                <c:pt idx="8317">
                  <c:v>6.4061183079586928E-2</c:v>
                </c:pt>
                <c:pt idx="8318">
                  <c:v>6.4105685462854112E-2</c:v>
                </c:pt>
                <c:pt idx="8319">
                  <c:v>6.4150218760820651E-2</c:v>
                </c:pt>
                <c:pt idx="8320">
                  <c:v>6.4194782995896052E-2</c:v>
                </c:pt>
                <c:pt idx="8321">
                  <c:v>6.4239378189105148E-2</c:v>
                </c:pt>
                <c:pt idx="8322">
                  <c:v>6.4284004361954084E-2</c:v>
                </c:pt>
                <c:pt idx="8323">
                  <c:v>6.4328661535495921E-2</c:v>
                </c:pt>
                <c:pt idx="8324">
                  <c:v>6.4373349732202503E-2</c:v>
                </c:pt>
                <c:pt idx="8325">
                  <c:v>6.4418068973157133E-2</c:v>
                </c:pt>
                <c:pt idx="8326">
                  <c:v>6.4462819279456768E-2</c:v>
                </c:pt>
                <c:pt idx="8327">
                  <c:v>6.4507600673620116E-2</c:v>
                </c:pt>
                <c:pt idx="8328">
                  <c:v>6.4552413176774445E-2</c:v>
                </c:pt>
                <c:pt idx="8329">
                  <c:v>6.4597256810060705E-2</c:v>
                </c:pt>
                <c:pt idx="8330">
                  <c:v>6.4642131596044566E-2</c:v>
                </c:pt>
                <c:pt idx="8331">
                  <c:v>6.4687037555897373E-2</c:v>
                </c:pt>
                <c:pt idx="8332">
                  <c:v>6.4731974710804149E-2</c:v>
                </c:pt>
                <c:pt idx="8333">
                  <c:v>6.4776943083377642E-2</c:v>
                </c:pt>
                <c:pt idx="8334">
                  <c:v>6.4821942694833323E-2</c:v>
                </c:pt>
                <c:pt idx="8335">
                  <c:v>6.4866973566400435E-2</c:v>
                </c:pt>
                <c:pt idx="8336">
                  <c:v>6.491203572073885E-2</c:v>
                </c:pt>
                <c:pt idx="8337">
                  <c:v>6.49571291791083E-2</c:v>
                </c:pt>
                <c:pt idx="8338">
                  <c:v>6.5002253963255249E-2</c:v>
                </c:pt>
                <c:pt idx="8339">
                  <c:v>6.5047410094467975E-2</c:v>
                </c:pt>
                <c:pt idx="8340">
                  <c:v>6.5092597595469398E-2</c:v>
                </c:pt>
                <c:pt idx="8341">
                  <c:v>6.5137816487578395E-2</c:v>
                </c:pt>
                <c:pt idx="8342">
                  <c:v>6.5183066792127611E-2</c:v>
                </c:pt>
                <c:pt idx="8343">
                  <c:v>6.5228348531887401E-2</c:v>
                </c:pt>
                <c:pt idx="8344">
                  <c:v>6.527366172822105E-2</c:v>
                </c:pt>
                <c:pt idx="8345">
                  <c:v>6.5319006402505736E-2</c:v>
                </c:pt>
                <c:pt idx="8346">
                  <c:v>6.5364382577559277E-2</c:v>
                </c:pt>
                <c:pt idx="8347">
                  <c:v>6.540979027478952E-2</c:v>
                </c:pt>
                <c:pt idx="8348">
                  <c:v>6.5455229515618232E-2</c:v>
                </c:pt>
                <c:pt idx="8349">
                  <c:v>6.550070032291079E-2</c:v>
                </c:pt>
                <c:pt idx="8350">
                  <c:v>6.5546202718119714E-2</c:v>
                </c:pt>
                <c:pt idx="8351">
                  <c:v>6.5591736722711444E-2</c:v>
                </c:pt>
                <c:pt idx="8352">
                  <c:v>6.563730235959904E-2</c:v>
                </c:pt>
                <c:pt idx="8353">
                  <c:v>6.568289965027975E-2</c:v>
                </c:pt>
                <c:pt idx="8354">
                  <c:v>6.572852861674304E-2</c:v>
                </c:pt>
                <c:pt idx="8355">
                  <c:v>6.5774189280515011E-2</c:v>
                </c:pt>
                <c:pt idx="8356">
                  <c:v>6.5819881664572505E-2</c:v>
                </c:pt>
                <c:pt idx="8357">
                  <c:v>6.5865605790472556E-2</c:v>
                </c:pt>
                <c:pt idx="8358">
                  <c:v>6.5911361679786201E-2</c:v>
                </c:pt>
                <c:pt idx="8359">
                  <c:v>6.5957149355538175E-2</c:v>
                </c:pt>
                <c:pt idx="8360">
                  <c:v>6.6002968839330475E-2</c:v>
                </c:pt>
                <c:pt idx="8361">
                  <c:v>6.6048820152779131E-2</c:v>
                </c:pt>
                <c:pt idx="8362">
                  <c:v>6.6094703318956879E-2</c:v>
                </c:pt>
                <c:pt idx="8363">
                  <c:v>6.6140618359510794E-2</c:v>
                </c:pt>
                <c:pt idx="8364">
                  <c:v>6.6186565296101965E-2</c:v>
                </c:pt>
                <c:pt idx="8365">
                  <c:v>6.6232544151851258E-2</c:v>
                </c:pt>
                <c:pt idx="8366">
                  <c:v>6.6278554948450877E-2</c:v>
                </c:pt>
                <c:pt idx="8367">
                  <c:v>6.6324597708089683E-2</c:v>
                </c:pt>
                <c:pt idx="8368">
                  <c:v>6.6370672452489024E-2</c:v>
                </c:pt>
                <c:pt idx="8369">
                  <c:v>6.6416779204834062E-2</c:v>
                </c:pt>
                <c:pt idx="8370">
                  <c:v>6.6462917986877368E-2</c:v>
                </c:pt>
                <c:pt idx="8371">
                  <c:v>6.6509088820385587E-2</c:v>
                </c:pt>
                <c:pt idx="8372">
                  <c:v>6.6555291728592231E-2</c:v>
                </c:pt>
                <c:pt idx="8373">
                  <c:v>6.6601526733295238E-2</c:v>
                </c:pt>
                <c:pt idx="8374">
                  <c:v>6.6647793856306647E-2</c:v>
                </c:pt>
                <c:pt idx="8375">
                  <c:v>6.6694093120908432E-2</c:v>
                </c:pt>
                <c:pt idx="8376">
                  <c:v>6.674042454894398E-2</c:v>
                </c:pt>
                <c:pt idx="8377">
                  <c:v>6.6786788162270808E-2</c:v>
                </c:pt>
                <c:pt idx="8378">
                  <c:v>6.6833183984219474E-2</c:v>
                </c:pt>
                <c:pt idx="8379">
                  <c:v>6.6879612036678901E-2</c:v>
                </c:pt>
                <c:pt idx="8380">
                  <c:v>6.6926072341552206E-2</c:v>
                </c:pt>
                <c:pt idx="8381">
                  <c:v>6.6972564922218578E-2</c:v>
                </c:pt>
                <c:pt idx="8382">
                  <c:v>6.7019089800612594E-2</c:v>
                </c:pt>
                <c:pt idx="8383">
                  <c:v>6.7065646999171016E-2</c:v>
                </c:pt>
                <c:pt idx="8384">
                  <c:v>6.7112236539857914E-2</c:v>
                </c:pt>
                <c:pt idx="8385">
                  <c:v>6.7158858446117492E-2</c:v>
                </c:pt>
                <c:pt idx="8386">
                  <c:v>6.7205512739945364E-2</c:v>
                </c:pt>
                <c:pt idx="8387">
                  <c:v>6.7252199443351354E-2</c:v>
                </c:pt>
                <c:pt idx="8388">
                  <c:v>6.7298918579828601E-2</c:v>
                </c:pt>
                <c:pt idx="8389">
                  <c:v>6.7345670171418556E-2</c:v>
                </c:pt>
                <c:pt idx="8390">
                  <c:v>6.739245424017698E-2</c:v>
                </c:pt>
                <c:pt idx="8391">
                  <c:v>6.7439270809645985E-2</c:v>
                </c:pt>
                <c:pt idx="8392">
                  <c:v>6.7486119901913E-2</c:v>
                </c:pt>
                <c:pt idx="8393">
                  <c:v>6.753300153907979E-2</c:v>
                </c:pt>
                <c:pt idx="8394">
                  <c:v>6.7579915744737554E-2</c:v>
                </c:pt>
                <c:pt idx="8395">
                  <c:v>6.762686254101978E-2</c:v>
                </c:pt>
                <c:pt idx="8396">
                  <c:v>6.7673841950074323E-2</c:v>
                </c:pt>
                <c:pt idx="8397">
                  <c:v>6.7720853995541605E-2</c:v>
                </c:pt>
                <c:pt idx="8398">
                  <c:v>6.7767898699601259E-2</c:v>
                </c:pt>
                <c:pt idx="8399">
                  <c:v>6.7814976084940734E-2</c:v>
                </c:pt>
                <c:pt idx="8400">
                  <c:v>6.7862086173769515E-2</c:v>
                </c:pt>
                <c:pt idx="8401">
                  <c:v>6.7909228989793749E-2</c:v>
                </c:pt>
                <c:pt idx="8402">
                  <c:v>6.7956404555254785E-2</c:v>
                </c:pt>
                <c:pt idx="8403">
                  <c:v>6.8003612892408388E-2</c:v>
                </c:pt>
                <c:pt idx="8404">
                  <c:v>6.8050854025010196E-2</c:v>
                </c:pt>
                <c:pt idx="8405">
                  <c:v>6.8098127975347908E-2</c:v>
                </c:pt>
                <c:pt idx="8406">
                  <c:v>6.8145434765723739E-2</c:v>
                </c:pt>
                <c:pt idx="8407">
                  <c:v>6.8192774419942814E-2</c:v>
                </c:pt>
                <c:pt idx="8408">
                  <c:v>6.8240146960339365E-2</c:v>
                </c:pt>
                <c:pt idx="8409">
                  <c:v>6.8287552409262098E-2</c:v>
                </c:pt>
                <c:pt idx="8410">
                  <c:v>6.8334990790565778E-2</c:v>
                </c:pt>
                <c:pt idx="8411">
                  <c:v>6.8382462126631224E-2</c:v>
                </c:pt>
                <c:pt idx="8412">
                  <c:v>6.8429966440351625E-2</c:v>
                </c:pt>
                <c:pt idx="8413">
                  <c:v>6.8477503754137845E-2</c:v>
                </c:pt>
                <c:pt idx="8414">
                  <c:v>6.852507409191104E-2</c:v>
                </c:pt>
                <c:pt idx="8415">
                  <c:v>6.8572677476114258E-2</c:v>
                </c:pt>
                <c:pt idx="8416">
                  <c:v>6.862031392920509E-2</c:v>
                </c:pt>
                <c:pt idx="8417">
                  <c:v>6.8667983475154598E-2</c:v>
                </c:pt>
                <c:pt idx="8418">
                  <c:v>6.8715686136452611E-2</c:v>
                </c:pt>
                <c:pt idx="8419">
                  <c:v>6.8763421935603586E-2</c:v>
                </c:pt>
                <c:pt idx="8420">
                  <c:v>6.881119089662853E-2</c:v>
                </c:pt>
                <c:pt idx="8421">
                  <c:v>6.885899304206422E-2</c:v>
                </c:pt>
                <c:pt idx="8422">
                  <c:v>6.8906828394462022E-2</c:v>
                </c:pt>
                <c:pt idx="8423">
                  <c:v>6.8954696977893054E-2</c:v>
                </c:pt>
                <c:pt idx="8424">
                  <c:v>6.9002598814941085E-2</c:v>
                </c:pt>
                <c:pt idx="8425">
                  <c:v>6.9050533928204524E-2</c:v>
                </c:pt>
                <c:pt idx="8426">
                  <c:v>6.909850234180466E-2</c:v>
                </c:pt>
                <c:pt idx="8427">
                  <c:v>6.9146504078372389E-2</c:v>
                </c:pt>
                <c:pt idx="8428">
                  <c:v>6.9194539161056681E-2</c:v>
                </c:pt>
                <c:pt idx="8429">
                  <c:v>6.9242607612518797E-2</c:v>
                </c:pt>
                <c:pt idx="8430">
                  <c:v>6.9290709456947153E-2</c:v>
                </c:pt>
                <c:pt idx="8431">
                  <c:v>6.933884471703558E-2</c:v>
                </c:pt>
                <c:pt idx="8432">
                  <c:v>6.9387013415492582E-2</c:v>
                </c:pt>
                <c:pt idx="8433">
                  <c:v>6.9435215576557033E-2</c:v>
                </c:pt>
                <c:pt idx="8434">
                  <c:v>6.9483451222970061E-2</c:v>
                </c:pt>
                <c:pt idx="8435">
                  <c:v>6.9531720377487546E-2</c:v>
                </c:pt>
                <c:pt idx="8436">
                  <c:v>6.9580023064398921E-2</c:v>
                </c:pt>
                <c:pt idx="8437">
                  <c:v>6.9628359306492735E-2</c:v>
                </c:pt>
                <c:pt idx="8438">
                  <c:v>6.9676729126572329E-2</c:v>
                </c:pt>
                <c:pt idx="8439">
                  <c:v>6.9725132548977775E-2</c:v>
                </c:pt>
                <c:pt idx="8440">
                  <c:v>6.9773569596545168E-2</c:v>
                </c:pt>
                <c:pt idx="8441">
                  <c:v>6.9822040292125409E-2</c:v>
                </c:pt>
                <c:pt idx="8442">
                  <c:v>6.9870544660109307E-2</c:v>
                </c:pt>
                <c:pt idx="8443">
                  <c:v>6.9919082723380599E-2</c:v>
                </c:pt>
                <c:pt idx="8444">
                  <c:v>6.9967654505346921E-2</c:v>
                </c:pt>
                <c:pt idx="8445">
                  <c:v>7.0016260028922694E-2</c:v>
                </c:pt>
                <c:pt idx="8446">
                  <c:v>7.0064899318566645E-2</c:v>
                </c:pt>
                <c:pt idx="8447">
                  <c:v>7.0113572397226112E-2</c:v>
                </c:pt>
                <c:pt idx="8448">
                  <c:v>7.0162279287863352E-2</c:v>
                </c:pt>
                <c:pt idx="8449">
                  <c:v>7.0211020014988038E-2</c:v>
                </c:pt>
                <c:pt idx="8450">
                  <c:v>7.0259794601595427E-2</c:v>
                </c:pt>
                <c:pt idx="8451">
                  <c:v>7.0308603070695627E-2</c:v>
                </c:pt>
                <c:pt idx="8452">
                  <c:v>7.0357445446849451E-2</c:v>
                </c:pt>
                <c:pt idx="8453">
                  <c:v>7.0406321753100076E-2</c:v>
                </c:pt>
                <c:pt idx="8454">
                  <c:v>7.0455232012505628E-2</c:v>
                </c:pt>
                <c:pt idx="8455">
                  <c:v>7.0504176249678141E-2</c:v>
                </c:pt>
                <c:pt idx="8456">
                  <c:v>7.0553154487708825E-2</c:v>
                </c:pt>
                <c:pt idx="8457">
                  <c:v>7.0602166750217618E-2</c:v>
                </c:pt>
                <c:pt idx="8458">
                  <c:v>7.0651213060326776E-2</c:v>
                </c:pt>
                <c:pt idx="8459">
                  <c:v>7.0700293442716777E-2</c:v>
                </c:pt>
                <c:pt idx="8460">
                  <c:v>7.0749407920543086E-2</c:v>
                </c:pt>
                <c:pt idx="8461">
                  <c:v>7.0798556516976197E-2</c:v>
                </c:pt>
                <c:pt idx="8462">
                  <c:v>7.0847739256748074E-2</c:v>
                </c:pt>
                <c:pt idx="8463">
                  <c:v>7.0896956163062463E-2</c:v>
                </c:pt>
                <c:pt idx="8464">
                  <c:v>7.094620725913818E-2</c:v>
                </c:pt>
                <c:pt idx="8465">
                  <c:v>7.0995492569758747E-2</c:v>
                </c:pt>
                <c:pt idx="8466">
                  <c:v>7.1044812118176343E-2</c:v>
                </c:pt>
                <c:pt idx="8467">
                  <c:v>7.1094165927658173E-2</c:v>
                </c:pt>
                <c:pt idx="8468">
                  <c:v>7.1143554023039457E-2</c:v>
                </c:pt>
                <c:pt idx="8469">
                  <c:v>7.119297642762086E-2</c:v>
                </c:pt>
                <c:pt idx="8470">
                  <c:v>7.1242433164718122E-2</c:v>
                </c:pt>
                <c:pt idx="8471">
                  <c:v>7.1291924259218264E-2</c:v>
                </c:pt>
                <c:pt idx="8472">
                  <c:v>7.1341449734470527E-2</c:v>
                </c:pt>
                <c:pt idx="8473">
                  <c:v>7.1391009614358722E-2</c:v>
                </c:pt>
                <c:pt idx="8474">
                  <c:v>7.1440603922263451E-2</c:v>
                </c:pt>
                <c:pt idx="8475">
                  <c:v>7.1490232683140961E-2</c:v>
                </c:pt>
                <c:pt idx="8476">
                  <c:v>7.1539895920405439E-2</c:v>
                </c:pt>
                <c:pt idx="8477">
                  <c:v>7.1589593657486267E-2</c:v>
                </c:pt>
                <c:pt idx="8478">
                  <c:v>7.1639325919391719E-2</c:v>
                </c:pt>
                <c:pt idx="8479">
                  <c:v>7.1689092729584819E-2</c:v>
                </c:pt>
                <c:pt idx="8480">
                  <c:v>7.1738894111543799E-2</c:v>
                </c:pt>
                <c:pt idx="8481">
                  <c:v>7.17887300903291E-2</c:v>
                </c:pt>
                <c:pt idx="8482">
                  <c:v>7.1838600689452664E-2</c:v>
                </c:pt>
                <c:pt idx="8483">
                  <c:v>7.1888505932441712E-2</c:v>
                </c:pt>
                <c:pt idx="8484">
                  <c:v>7.1938445844408921E-2</c:v>
                </c:pt>
                <c:pt idx="8485">
                  <c:v>7.1988420448915305E-2</c:v>
                </c:pt>
                <c:pt idx="8486">
                  <c:v>7.2038429769537116E-2</c:v>
                </c:pt>
                <c:pt idx="8487">
                  <c:v>7.2088473831439417E-2</c:v>
                </c:pt>
                <c:pt idx="8488">
                  <c:v>7.2138552658232338E-2</c:v>
                </c:pt>
                <c:pt idx="8489">
                  <c:v>7.2188666274066574E-2</c:v>
                </c:pt>
                <c:pt idx="8490">
                  <c:v>7.2238814702583934E-2</c:v>
                </c:pt>
                <c:pt idx="8491">
                  <c:v>7.2288997969019511E-2</c:v>
                </c:pt>
                <c:pt idx="8492">
                  <c:v>7.2339216097049089E-2</c:v>
                </c:pt>
                <c:pt idx="8493">
                  <c:v>7.2389469110363841E-2</c:v>
                </c:pt>
                <c:pt idx="8494">
                  <c:v>7.2439757034251456E-2</c:v>
                </c:pt>
                <c:pt idx="8495">
                  <c:v>7.2490079892437123E-2</c:v>
                </c:pt>
                <c:pt idx="8496">
                  <c:v>7.2540437708661379E-2</c:v>
                </c:pt>
                <c:pt idx="8497">
                  <c:v>7.2590830508264675E-2</c:v>
                </c:pt>
                <c:pt idx="8498">
                  <c:v>7.2641258315021662E-2</c:v>
                </c:pt>
                <c:pt idx="8499">
                  <c:v>7.2691721152722419E-2</c:v>
                </c:pt>
                <c:pt idx="8500">
                  <c:v>7.2742219046760218E-2</c:v>
                </c:pt>
                <c:pt idx="8501">
                  <c:v>7.279275202095932E-2</c:v>
                </c:pt>
                <c:pt idx="8502">
                  <c:v>7.2843320099689385E-2</c:v>
                </c:pt>
                <c:pt idx="8503">
                  <c:v>7.2893923306806649E-2</c:v>
                </c:pt>
                <c:pt idx="8504">
                  <c:v>7.2944561667775076E-2</c:v>
                </c:pt>
                <c:pt idx="8505">
                  <c:v>7.2995235206485126E-2</c:v>
                </c:pt>
                <c:pt idx="8506">
                  <c:v>7.3045943946842828E-2</c:v>
                </c:pt>
                <c:pt idx="8507">
                  <c:v>7.3096687914365202E-2</c:v>
                </c:pt>
                <c:pt idx="8508">
                  <c:v>7.3147467132992583E-2</c:v>
                </c:pt>
                <c:pt idx="8509">
                  <c:v>7.3198281626680795E-2</c:v>
                </c:pt>
                <c:pt idx="8510">
                  <c:v>7.3249131421000119E-2</c:v>
                </c:pt>
                <c:pt idx="8511">
                  <c:v>7.3300016539940796E-2</c:v>
                </c:pt>
                <c:pt idx="8512">
                  <c:v>7.3350937007508638E-2</c:v>
                </c:pt>
                <c:pt idx="8513">
                  <c:v>7.340189284932723E-2</c:v>
                </c:pt>
                <c:pt idx="8514">
                  <c:v>7.3452884089436843E-2</c:v>
                </c:pt>
                <c:pt idx="8515">
                  <c:v>7.3503910751893359E-2</c:v>
                </c:pt>
                <c:pt idx="8516">
                  <c:v>7.3554972862373794E-2</c:v>
                </c:pt>
                <c:pt idx="8517">
                  <c:v>7.3606070444968572E-2</c:v>
                </c:pt>
                <c:pt idx="8518">
                  <c:v>7.3657203524319662E-2</c:v>
                </c:pt>
                <c:pt idx="8519">
                  <c:v>7.3708372124549851E-2</c:v>
                </c:pt>
                <c:pt idx="8520">
                  <c:v>7.375957627140757E-2</c:v>
                </c:pt>
                <c:pt idx="8521">
                  <c:v>7.381081598905026E-2</c:v>
                </c:pt>
                <c:pt idx="8522">
                  <c:v>7.3862091301651028E-2</c:v>
                </c:pt>
                <c:pt idx="8523">
                  <c:v>7.3913402235011999E-2</c:v>
                </c:pt>
                <c:pt idx="8524">
                  <c:v>7.3964748813340989E-2</c:v>
                </c:pt>
                <c:pt idx="8525">
                  <c:v>7.4016131060861509E-2</c:v>
                </c:pt>
                <c:pt idx="8526">
                  <c:v>7.4067549003429503E-2</c:v>
                </c:pt>
                <c:pt idx="8527">
                  <c:v>7.4119002665303288E-2</c:v>
                </c:pt>
                <c:pt idx="8528">
                  <c:v>7.4170492070756863E-2</c:v>
                </c:pt>
                <c:pt idx="8529">
                  <c:v>7.4222017245700128E-2</c:v>
                </c:pt>
                <c:pt idx="8530">
                  <c:v>7.4273578214441957E-2</c:v>
                </c:pt>
                <c:pt idx="8531">
                  <c:v>7.4325175001307017E-2</c:v>
                </c:pt>
                <c:pt idx="8532">
                  <c:v>7.4376807632259193E-2</c:v>
                </c:pt>
                <c:pt idx="8533">
                  <c:v>7.4428476131658095E-2</c:v>
                </c:pt>
                <c:pt idx="8534">
                  <c:v>7.4480180524421E-2</c:v>
                </c:pt>
                <c:pt idx="8535">
                  <c:v>7.4531920834940216E-2</c:v>
                </c:pt>
                <c:pt idx="8536">
                  <c:v>7.4583697089251902E-2</c:v>
                </c:pt>
                <c:pt idx="8537">
                  <c:v>7.4635509311783366E-2</c:v>
                </c:pt>
                <c:pt idx="8538">
                  <c:v>7.4687357526977832E-2</c:v>
                </c:pt>
                <c:pt idx="8539">
                  <c:v>7.4739241760925695E-2</c:v>
                </c:pt>
                <c:pt idx="8540">
                  <c:v>7.4791162038105263E-2</c:v>
                </c:pt>
                <c:pt idx="8541">
                  <c:v>7.4843118383010693E-2</c:v>
                </c:pt>
                <c:pt idx="8542">
                  <c:v>7.489511082178682E-2</c:v>
                </c:pt>
                <c:pt idx="8543">
                  <c:v>7.4947139378962982E-2</c:v>
                </c:pt>
                <c:pt idx="8544">
                  <c:v>7.4999204079084433E-2</c:v>
                </c:pt>
                <c:pt idx="8545">
                  <c:v>7.5051304948350522E-2</c:v>
                </c:pt>
                <c:pt idx="8546">
                  <c:v>7.5103442011341753E-2</c:v>
                </c:pt>
                <c:pt idx="8547">
                  <c:v>7.5155615293201389E-2</c:v>
                </c:pt>
                <c:pt idx="8548">
                  <c:v>7.5207824818542948E-2</c:v>
                </c:pt>
                <c:pt idx="8549">
                  <c:v>7.526007061363868E-2</c:v>
                </c:pt>
                <c:pt idx="8550">
                  <c:v>7.5312352703137436E-2</c:v>
                </c:pt>
                <c:pt idx="8551">
                  <c:v>7.5364671111704071E-2</c:v>
                </c:pt>
                <c:pt idx="8552">
                  <c:v>7.5417025865665635E-2</c:v>
                </c:pt>
                <c:pt idx="8553">
                  <c:v>7.5469416989722385E-2</c:v>
                </c:pt>
                <c:pt idx="8554">
                  <c:v>7.5521844508590605E-2</c:v>
                </c:pt>
                <c:pt idx="8555">
                  <c:v>7.5574308448652261E-2</c:v>
                </c:pt>
                <c:pt idx="8556">
                  <c:v>7.5626808834659109E-2</c:v>
                </c:pt>
                <c:pt idx="8557">
                  <c:v>7.5679345691379005E-2</c:v>
                </c:pt>
                <c:pt idx="8558">
                  <c:v>7.5731919045248897E-2</c:v>
                </c:pt>
                <c:pt idx="8559">
                  <c:v>7.5784528921072195E-2</c:v>
                </c:pt>
                <c:pt idx="8560">
                  <c:v>7.5837175343668392E-2</c:v>
                </c:pt>
                <c:pt idx="8561">
                  <c:v>7.5889858339529576E-2</c:v>
                </c:pt>
                <c:pt idx="8562">
                  <c:v>7.5942577933510877E-2</c:v>
                </c:pt>
                <c:pt idx="8563">
                  <c:v>7.5995334151036487E-2</c:v>
                </c:pt>
                <c:pt idx="8564">
                  <c:v>7.604812701699494E-2</c:v>
                </c:pt>
                <c:pt idx="8565">
                  <c:v>7.6100956557952001E-2</c:v>
                </c:pt>
                <c:pt idx="8566">
                  <c:v>7.6153822798831969E-2</c:v>
                </c:pt>
                <c:pt idx="8567">
                  <c:v>7.6206725764575267E-2</c:v>
                </c:pt>
                <c:pt idx="8568">
                  <c:v>7.6259665481803074E-2</c:v>
                </c:pt>
                <c:pt idx="8569">
                  <c:v>7.6312641975491646E-2</c:v>
                </c:pt>
                <c:pt idx="8570">
                  <c:v>7.6365655270633423E-2</c:v>
                </c:pt>
                <c:pt idx="8571">
                  <c:v>7.641870539390512E-2</c:v>
                </c:pt>
                <c:pt idx="8572">
                  <c:v>7.6471792370335079E-2</c:v>
                </c:pt>
                <c:pt idx="8573">
                  <c:v>7.6524916224967862E-2</c:v>
                </c:pt>
                <c:pt idx="8574">
                  <c:v>7.6578076984535809E-2</c:v>
                </c:pt>
                <c:pt idx="8575">
                  <c:v>7.6631274674119468E-2</c:v>
                </c:pt>
                <c:pt idx="8576">
                  <c:v>7.6684509318815625E-2</c:v>
                </c:pt>
                <c:pt idx="8577">
                  <c:v>7.6737780945412365E-2</c:v>
                </c:pt>
                <c:pt idx="8578">
                  <c:v>7.6791089579042557E-2</c:v>
                </c:pt>
                <c:pt idx="8579">
                  <c:v>7.6844435245414414E-2</c:v>
                </c:pt>
                <c:pt idx="8580">
                  <c:v>7.6897817969694582E-2</c:v>
                </c:pt>
                <c:pt idx="8581">
                  <c:v>7.6951237778745657E-2</c:v>
                </c:pt>
                <c:pt idx="8582">
                  <c:v>7.7004694697770382E-2</c:v>
                </c:pt>
                <c:pt idx="8583">
                  <c:v>7.7058188751987861E-2</c:v>
                </c:pt>
                <c:pt idx="8584">
                  <c:v>7.7111719968316714E-2</c:v>
                </c:pt>
                <c:pt idx="8585">
                  <c:v>7.7165288372012253E-2</c:v>
                </c:pt>
                <c:pt idx="8586">
                  <c:v>7.7218893988346179E-2</c:v>
                </c:pt>
                <c:pt idx="8587">
                  <c:v>7.7272536844293249E-2</c:v>
                </c:pt>
                <c:pt idx="8588">
                  <c:v>7.7326216965161454E-2</c:v>
                </c:pt>
                <c:pt idx="8589">
                  <c:v>7.7379934376275161E-2</c:v>
                </c:pt>
                <c:pt idx="8590">
                  <c:v>7.7433689104665429E-2</c:v>
                </c:pt>
                <c:pt idx="8591">
                  <c:v>7.7487481175693013E-2</c:v>
                </c:pt>
                <c:pt idx="8592">
                  <c:v>7.7541310615299286E-2</c:v>
                </c:pt>
                <c:pt idx="8593">
                  <c:v>7.7595177448879088E-2</c:v>
                </c:pt>
                <c:pt idx="8594">
                  <c:v>7.7649081703538653E-2</c:v>
                </c:pt>
                <c:pt idx="8595">
                  <c:v>7.7703023404709276E-2</c:v>
                </c:pt>
                <c:pt idx="8596">
                  <c:v>7.7757002577838741E-2</c:v>
                </c:pt>
                <c:pt idx="8597">
                  <c:v>7.7811019250089819E-2</c:v>
                </c:pt>
                <c:pt idx="8598">
                  <c:v>7.7865073446946834E-2</c:v>
                </c:pt>
                <c:pt idx="8599">
                  <c:v>7.7919165193910664E-2</c:v>
                </c:pt>
                <c:pt idx="8600">
                  <c:v>7.7973294518200703E-2</c:v>
                </c:pt>
                <c:pt idx="8601">
                  <c:v>7.8027461445354426E-2</c:v>
                </c:pt>
                <c:pt idx="8602">
                  <c:v>7.8081666000925906E-2</c:v>
                </c:pt>
                <c:pt idx="8603">
                  <c:v>7.8135908212191282E-2</c:v>
                </c:pt>
                <c:pt idx="8604">
                  <c:v>7.8190188104741321E-2</c:v>
                </c:pt>
                <c:pt idx="8605">
                  <c:v>7.8244505704183356E-2</c:v>
                </c:pt>
                <c:pt idx="8606">
                  <c:v>7.8298861037850429E-2</c:v>
                </c:pt>
                <c:pt idx="8607">
                  <c:v>7.8353254131386676E-2</c:v>
                </c:pt>
                <c:pt idx="8608">
                  <c:v>7.8407685011023312E-2</c:v>
                </c:pt>
                <c:pt idx="8609">
                  <c:v>7.8462153702438919E-2</c:v>
                </c:pt>
                <c:pt idx="8610">
                  <c:v>7.8516660233042587E-2</c:v>
                </c:pt>
                <c:pt idx="8611">
                  <c:v>7.8571204628549746E-2</c:v>
                </c:pt>
                <c:pt idx="8612">
                  <c:v>7.8625786914692547E-2</c:v>
                </c:pt>
                <c:pt idx="8613">
                  <c:v>7.8680407118937201E-2</c:v>
                </c:pt>
                <c:pt idx="8614">
                  <c:v>7.8735065267052803E-2</c:v>
                </c:pt>
                <c:pt idx="8615">
                  <c:v>7.878976138482513E-2</c:v>
                </c:pt>
                <c:pt idx="8616">
                  <c:v>7.8844495499777734E-2</c:v>
                </c:pt>
                <c:pt idx="8617">
                  <c:v>7.8899267637733403E-2</c:v>
                </c:pt>
                <c:pt idx="8618">
                  <c:v>7.8954077824531718E-2</c:v>
                </c:pt>
                <c:pt idx="8619">
                  <c:v>7.9008926087753589E-2</c:v>
                </c:pt>
                <c:pt idx="8620">
                  <c:v>7.9063812453275706E-2</c:v>
                </c:pt>
                <c:pt idx="8621">
                  <c:v>7.9118736946991522E-2</c:v>
                </c:pt>
                <c:pt idx="8622">
                  <c:v>7.9173699596539471E-2</c:v>
                </c:pt>
                <c:pt idx="8623">
                  <c:v>7.9228700427850199E-2</c:v>
                </c:pt>
                <c:pt idx="8624">
                  <c:v>7.9283739467448017E-2</c:v>
                </c:pt>
                <c:pt idx="8625">
                  <c:v>7.9338816741298418E-2</c:v>
                </c:pt>
                <c:pt idx="8626">
                  <c:v>7.9393932277116719E-2</c:v>
                </c:pt>
                <c:pt idx="8627">
                  <c:v>7.9449086100905703E-2</c:v>
                </c:pt>
                <c:pt idx="8628">
                  <c:v>7.9504278238684972E-2</c:v>
                </c:pt>
                <c:pt idx="8629">
                  <c:v>7.9559508718227687E-2</c:v>
                </c:pt>
                <c:pt idx="8630">
                  <c:v>7.9614777565590808E-2</c:v>
                </c:pt>
                <c:pt idx="8631">
                  <c:v>7.9670084806848257E-2</c:v>
                </c:pt>
                <c:pt idx="8632">
                  <c:v>7.9725430469831077E-2</c:v>
                </c:pt>
                <c:pt idx="8633">
                  <c:v>7.9780814580650589E-2</c:v>
                </c:pt>
                <c:pt idx="8634">
                  <c:v>7.9836237165435101E-2</c:v>
                </c:pt>
                <c:pt idx="8635">
                  <c:v>7.9891698252073651E-2</c:v>
                </c:pt>
                <c:pt idx="8636">
                  <c:v>7.9947197866732073E-2</c:v>
                </c:pt>
                <c:pt idx="8637">
                  <c:v>8.000273603617522E-2</c:v>
                </c:pt>
                <c:pt idx="8638">
                  <c:v>8.0058312786604038E-2</c:v>
                </c:pt>
                <c:pt idx="8639">
                  <c:v>8.0113928145985197E-2</c:v>
                </c:pt>
                <c:pt idx="8640">
                  <c:v>8.0169582140557277E-2</c:v>
                </c:pt>
                <c:pt idx="8641">
                  <c:v>8.022527479657586E-2</c:v>
                </c:pt>
                <c:pt idx="8642">
                  <c:v>8.0281006142065944E-2</c:v>
                </c:pt>
                <c:pt idx="8643">
                  <c:v>8.0336776203320831E-2</c:v>
                </c:pt>
                <c:pt idx="8644">
                  <c:v>8.0392585006650877E-2</c:v>
                </c:pt>
                <c:pt idx="8645">
                  <c:v>8.0448432580139492E-2</c:v>
                </c:pt>
                <c:pt idx="8646">
                  <c:v>8.0504318950134837E-2</c:v>
                </c:pt>
                <c:pt idx="8647">
                  <c:v>8.0560244143002127E-2</c:v>
                </c:pt>
                <c:pt idx="8648">
                  <c:v>8.0616208186883351E-2</c:v>
                </c:pt>
                <c:pt idx="8649">
                  <c:v>8.067221110818161E-2</c:v>
                </c:pt>
                <c:pt idx="8650">
                  <c:v>8.0728252933317105E-2</c:v>
                </c:pt>
                <c:pt idx="8651">
                  <c:v>8.0784333690490526E-2</c:v>
                </c:pt>
                <c:pt idx="8652">
                  <c:v>8.0840453406160029E-2</c:v>
                </c:pt>
                <c:pt idx="8653">
                  <c:v>8.0896612107389507E-2</c:v>
                </c:pt>
                <c:pt idx="8654">
                  <c:v>8.0952809820672669E-2</c:v>
                </c:pt>
                <c:pt idx="8655">
                  <c:v>8.1009046574288646E-2</c:v>
                </c:pt>
                <c:pt idx="8656">
                  <c:v>8.1065322394769185E-2</c:v>
                </c:pt>
                <c:pt idx="8657">
                  <c:v>8.1121637308663244E-2</c:v>
                </c:pt>
                <c:pt idx="8658">
                  <c:v>8.117799134430892E-2</c:v>
                </c:pt>
                <c:pt idx="8659">
                  <c:v>8.1234384528293305E-2</c:v>
                </c:pt>
                <c:pt idx="8660">
                  <c:v>8.1290816887220702E-2</c:v>
                </c:pt>
                <c:pt idx="8661">
                  <c:v>8.1347288449488339E-2</c:v>
                </c:pt>
                <c:pt idx="8662">
                  <c:v>8.1403799241738739E-2</c:v>
                </c:pt>
                <c:pt idx="8663">
                  <c:v>8.1460349290631687E-2</c:v>
                </c:pt>
                <c:pt idx="8664">
                  <c:v>8.1516938624623642E-2</c:v>
                </c:pt>
                <c:pt idx="8665">
                  <c:v>8.1573567270412664E-2</c:v>
                </c:pt>
                <c:pt idx="8666">
                  <c:v>8.163023525471419E-2</c:v>
                </c:pt>
                <c:pt idx="8667">
                  <c:v>8.1686942606043964E-2</c:v>
                </c:pt>
                <c:pt idx="8668">
                  <c:v>8.1743689351155779E-2</c:v>
                </c:pt>
                <c:pt idx="8669">
                  <c:v>8.1800475517415913E-2</c:v>
                </c:pt>
                <c:pt idx="8670">
                  <c:v>8.1857301131614088E-2</c:v>
                </c:pt>
                <c:pt idx="8671">
                  <c:v>8.1914166222345403E-2</c:v>
                </c:pt>
                <c:pt idx="8672">
                  <c:v>8.1971070816438049E-2</c:v>
                </c:pt>
                <c:pt idx="8673">
                  <c:v>8.2028014940737595E-2</c:v>
                </c:pt>
                <c:pt idx="8674">
                  <c:v>8.20849986238988E-2</c:v>
                </c:pt>
                <c:pt idx="8675">
                  <c:v>8.2142021892805783E-2</c:v>
                </c:pt>
                <c:pt idx="8676">
                  <c:v>8.2199084774360109E-2</c:v>
                </c:pt>
                <c:pt idx="8677">
                  <c:v>8.2256187297276295E-2</c:v>
                </c:pt>
                <c:pt idx="8678">
                  <c:v>8.2313329488494541E-2</c:v>
                </c:pt>
                <c:pt idx="8679">
                  <c:v>8.2370511374972505E-2</c:v>
                </c:pt>
                <c:pt idx="8680">
                  <c:v>8.2427732985484573E-2</c:v>
                </c:pt>
                <c:pt idx="8681">
                  <c:v>8.2484994347027149E-2</c:v>
                </c:pt>
                <c:pt idx="8682">
                  <c:v>8.2542295487214673E-2</c:v>
                </c:pt>
                <c:pt idx="8683">
                  <c:v>8.259963643307984E-2</c:v>
                </c:pt>
                <c:pt idx="8684">
                  <c:v>8.2657017213477041E-2</c:v>
                </c:pt>
                <c:pt idx="8685">
                  <c:v>8.271443785547776E-2</c:v>
                </c:pt>
                <c:pt idx="8686">
                  <c:v>8.2771898386171064E-2</c:v>
                </c:pt>
                <c:pt idx="8687">
                  <c:v>8.2829398834471504E-2</c:v>
                </c:pt>
                <c:pt idx="8688">
                  <c:v>8.2886939227507062E-2</c:v>
                </c:pt>
                <c:pt idx="8689">
                  <c:v>8.2944519592423244E-2</c:v>
                </c:pt>
                <c:pt idx="8690">
                  <c:v>8.3002139958194956E-2</c:v>
                </c:pt>
                <c:pt idx="8691">
                  <c:v>8.3059800352006705E-2</c:v>
                </c:pt>
                <c:pt idx="8692">
                  <c:v>8.3117500801060645E-2</c:v>
                </c:pt>
                <c:pt idx="8693">
                  <c:v>8.3175241334392094E-2</c:v>
                </c:pt>
                <c:pt idx="8694">
                  <c:v>8.3233021979242261E-2</c:v>
                </c:pt>
                <c:pt idx="8695">
                  <c:v>8.3290842762870021E-2</c:v>
                </c:pt>
                <c:pt idx="8696">
                  <c:v>8.3348703714371267E-2</c:v>
                </c:pt>
                <c:pt idx="8697">
                  <c:v>8.3406604861043981E-2</c:v>
                </c:pt>
                <c:pt idx="8698">
                  <c:v>8.3464546230811218E-2</c:v>
                </c:pt>
                <c:pt idx="8699">
                  <c:v>8.3522527851007639E-2</c:v>
                </c:pt>
                <c:pt idx="8700">
                  <c:v>8.3580549750810085E-2</c:v>
                </c:pt>
                <c:pt idx="8701">
                  <c:v>8.3638611957592479E-2</c:v>
                </c:pt>
                <c:pt idx="8702">
                  <c:v>8.3696714498746549E-2</c:v>
                </c:pt>
                <c:pt idx="8703">
                  <c:v>8.375485740350995E-2</c:v>
                </c:pt>
                <c:pt idx="8704">
                  <c:v>8.3813040699313709E-2</c:v>
                </c:pt>
                <c:pt idx="8705">
                  <c:v>8.3871264413606691E-2</c:v>
                </c:pt>
                <c:pt idx="8706">
                  <c:v>8.3929528575687501E-2</c:v>
                </c:pt>
                <c:pt idx="8707">
                  <c:v>8.3987833213044386E-2</c:v>
                </c:pt>
                <c:pt idx="8708">
                  <c:v>8.4046178353183454E-2</c:v>
                </c:pt>
                <c:pt idx="8709">
                  <c:v>8.4104564025464401E-2</c:v>
                </c:pt>
                <c:pt idx="8710">
                  <c:v>8.4162990257432846E-2</c:v>
                </c:pt>
                <c:pt idx="8711">
                  <c:v>8.4221457076652198E-2</c:v>
                </c:pt>
                <c:pt idx="8712">
                  <c:v>8.4279964512543423E-2</c:v>
                </c:pt>
                <c:pt idx="8713">
                  <c:v>8.4338512592709566E-2</c:v>
                </c:pt>
                <c:pt idx="8714">
                  <c:v>8.4397101345385611E-2</c:v>
                </c:pt>
                <c:pt idx="8715">
                  <c:v>8.445573079821167E-2</c:v>
                </c:pt>
                <c:pt idx="8716">
                  <c:v>8.4514400980690546E-2</c:v>
                </c:pt>
                <c:pt idx="8717">
                  <c:v>8.4573111920502042E-2</c:v>
                </c:pt>
                <c:pt idx="8718">
                  <c:v>8.4631863645343919E-2</c:v>
                </c:pt>
                <c:pt idx="8719">
                  <c:v>8.46906561847805E-2</c:v>
                </c:pt>
                <c:pt idx="8720">
                  <c:v>8.4749489566549319E-2</c:v>
                </c:pt>
                <c:pt idx="8721">
                  <c:v>8.480836381840591E-2</c:v>
                </c:pt>
                <c:pt idx="8722">
                  <c:v>8.4867278969976256E-2</c:v>
                </c:pt>
                <c:pt idx="8723">
                  <c:v>8.4926235049055721E-2</c:v>
                </c:pt>
                <c:pt idx="8724">
                  <c:v>8.4985232083457735E-2</c:v>
                </c:pt>
                <c:pt idx="8725">
                  <c:v>8.5044270102870037E-2</c:v>
                </c:pt>
                <c:pt idx="8726">
                  <c:v>8.5103349135146014E-2</c:v>
                </c:pt>
                <c:pt idx="8727">
                  <c:v>8.5162469208776681E-2</c:v>
                </c:pt>
                <c:pt idx="8728">
                  <c:v>8.5221630351652811E-2</c:v>
                </c:pt>
                <c:pt idx="8729">
                  <c:v>8.5280832593544784E-2</c:v>
                </c:pt>
                <c:pt idx="8730">
                  <c:v>8.5340075962383397E-2</c:v>
                </c:pt>
                <c:pt idx="8731">
                  <c:v>8.5399360486117598E-2</c:v>
                </c:pt>
                <c:pt idx="8732">
                  <c:v>8.5458686194579844E-2</c:v>
                </c:pt>
                <c:pt idx="8733">
                  <c:v>8.5518053115759177E-2</c:v>
                </c:pt>
                <c:pt idx="8734">
                  <c:v>8.5577461277662845E-2</c:v>
                </c:pt>
                <c:pt idx="8735">
                  <c:v>8.563691071018549E-2</c:v>
                </c:pt>
                <c:pt idx="8736">
                  <c:v>8.5696401441374567E-2</c:v>
                </c:pt>
                <c:pt idx="8737">
                  <c:v>8.5755933499295708E-2</c:v>
                </c:pt>
                <c:pt idx="8738">
                  <c:v>8.5815506913905909E-2</c:v>
                </c:pt>
                <c:pt idx="8739">
                  <c:v>8.5875121713311117E-2</c:v>
                </c:pt>
                <c:pt idx="8740">
                  <c:v>8.5934777925635503E-2</c:v>
                </c:pt>
                <c:pt idx="8741">
                  <c:v>8.5994475580898525E-2</c:v>
                </c:pt>
                <c:pt idx="8742">
                  <c:v>8.6054214707264751E-2</c:v>
                </c:pt>
                <c:pt idx="8743">
                  <c:v>8.6113995333543553E-2</c:v>
                </c:pt>
                <c:pt idx="8744">
                  <c:v>8.6173817487937329E-2</c:v>
                </c:pt>
                <c:pt idx="8745">
                  <c:v>8.623368120054907E-2</c:v>
                </c:pt>
                <c:pt idx="8746">
                  <c:v>8.6293586499621655E-2</c:v>
                </c:pt>
                <c:pt idx="8747">
                  <c:v>8.6353533413416311E-2</c:v>
                </c:pt>
                <c:pt idx="8748">
                  <c:v>8.6413521972098797E-2</c:v>
                </c:pt>
                <c:pt idx="8749">
                  <c:v>8.6473552203970905E-2</c:v>
                </c:pt>
                <c:pt idx="8750">
                  <c:v>8.6533624137352799E-2</c:v>
                </c:pt>
                <c:pt idx="8751">
                  <c:v>8.659373780247312E-2</c:v>
                </c:pt>
                <c:pt idx="8752">
                  <c:v>8.6653893227692735E-2</c:v>
                </c:pt>
                <c:pt idx="8753">
                  <c:v>8.671409044139082E-2</c:v>
                </c:pt>
                <c:pt idx="8754">
                  <c:v>8.6774329473859088E-2</c:v>
                </c:pt>
                <c:pt idx="8755">
                  <c:v>8.6834610353517541E-2</c:v>
                </c:pt>
                <c:pt idx="8756">
                  <c:v>8.6894933108804556E-2</c:v>
                </c:pt>
                <c:pt idx="8757">
                  <c:v>8.6955297770075005E-2</c:v>
                </c:pt>
                <c:pt idx="8758">
                  <c:v>8.7015704365808147E-2</c:v>
                </c:pt>
                <c:pt idx="8759">
                  <c:v>8.707615292513525E-2</c:v>
                </c:pt>
                <c:pt idx="8760">
                  <c:v>8.7136643476573822E-2</c:v>
                </c:pt>
                <c:pt idx="8761">
                  <c:v>8.7197176050563166E-2</c:v>
                </c:pt>
                <c:pt idx="8762">
                  <c:v>8.7257750675661758E-2</c:v>
                </c:pt>
                <c:pt idx="8763">
                  <c:v>8.7318367380446557E-2</c:v>
                </c:pt>
                <c:pt idx="8764">
                  <c:v>8.7379026195420387E-2</c:v>
                </c:pt>
                <c:pt idx="8765">
                  <c:v>8.7439727149201243E-2</c:v>
                </c:pt>
                <c:pt idx="8766">
                  <c:v>8.7500470270425734E-2</c:v>
                </c:pt>
                <c:pt idx="8767">
                  <c:v>8.7561255589660242E-2</c:v>
                </c:pt>
                <c:pt idx="8768">
                  <c:v>8.7622083135582479E-2</c:v>
                </c:pt>
                <c:pt idx="8769">
                  <c:v>8.7682952936888742E-2</c:v>
                </c:pt>
                <c:pt idx="8770">
                  <c:v>8.7743865024209194E-2</c:v>
                </c:pt>
                <c:pt idx="8771">
                  <c:v>8.780481942628135E-2</c:v>
                </c:pt>
                <c:pt idx="8772">
                  <c:v>8.7865816172500652E-2</c:v>
                </c:pt>
                <c:pt idx="8773">
                  <c:v>8.7926855291643222E-2</c:v>
                </c:pt>
                <c:pt idx="8774">
                  <c:v>8.7987936814424433E-2</c:v>
                </c:pt>
                <c:pt idx="8775">
                  <c:v>8.8049060769661708E-2</c:v>
                </c:pt>
                <c:pt idx="8776">
                  <c:v>8.8110227186191201E-2</c:v>
                </c:pt>
                <c:pt idx="8777">
                  <c:v>8.8171436094792319E-2</c:v>
                </c:pt>
                <c:pt idx="8778">
                  <c:v>8.8232687524342629E-2</c:v>
                </c:pt>
                <c:pt idx="8779">
                  <c:v>8.8293981503738364E-2</c:v>
                </c:pt>
                <c:pt idx="8780">
                  <c:v>8.8355318063823171E-2</c:v>
                </c:pt>
                <c:pt idx="8781">
                  <c:v>8.8416697233534805E-2</c:v>
                </c:pt>
                <c:pt idx="8782">
                  <c:v>8.8478119041829797E-2</c:v>
                </c:pt>
                <c:pt idx="8783">
                  <c:v>8.8539583519616091E-2</c:v>
                </c:pt>
                <c:pt idx="8784">
                  <c:v>8.8601090695891796E-2</c:v>
                </c:pt>
                <c:pt idx="8785">
                  <c:v>8.8662640599673839E-2</c:v>
                </c:pt>
                <c:pt idx="8786">
                  <c:v>8.8724233261934612E-2</c:v>
                </c:pt>
                <c:pt idx="8787">
                  <c:v>8.8785868711732718E-2</c:v>
                </c:pt>
                <c:pt idx="8788">
                  <c:v>8.8847546978792047E-2</c:v>
                </c:pt>
                <c:pt idx="8789">
                  <c:v>8.8909268092210225E-2</c:v>
                </c:pt>
                <c:pt idx="8790">
                  <c:v>8.8971032083045812E-2</c:v>
                </c:pt>
                <c:pt idx="8791">
                  <c:v>8.903283898043822E-2</c:v>
                </c:pt>
                <c:pt idx="8792">
                  <c:v>8.9094688813545764E-2</c:v>
                </c:pt>
                <c:pt idx="8793">
                  <c:v>8.9156581613491798E-2</c:v>
                </c:pt>
                <c:pt idx="8794">
                  <c:v>8.9218517409476478E-2</c:v>
                </c:pt>
                <c:pt idx="8795">
                  <c:v>8.9280496230718973E-2</c:v>
                </c:pt>
                <c:pt idx="8796">
                  <c:v>8.9342518108407487E-2</c:v>
                </c:pt>
                <c:pt idx="8797">
                  <c:v>8.9404583071803115E-2</c:v>
                </c:pt>
                <c:pt idx="8798">
                  <c:v>8.946669115018592E-2</c:v>
                </c:pt>
                <c:pt idx="8799">
                  <c:v>8.9528842374809195E-2</c:v>
                </c:pt>
                <c:pt idx="8800">
                  <c:v>8.9591036774995053E-2</c:v>
                </c:pt>
                <c:pt idx="8801">
                  <c:v>8.9653274380084608E-2</c:v>
                </c:pt>
                <c:pt idx="8802">
                  <c:v>8.9715555221396306E-2</c:v>
                </c:pt>
                <c:pt idx="8803">
                  <c:v>8.9777879328313451E-2</c:v>
                </c:pt>
                <c:pt idx="8804">
                  <c:v>8.9840246730891998E-2</c:v>
                </c:pt>
                <c:pt idx="8805">
                  <c:v>8.9902657458554733E-2</c:v>
                </c:pt>
                <c:pt idx="8806">
                  <c:v>8.9965111542707185E-2</c:v>
                </c:pt>
                <c:pt idx="8807">
                  <c:v>9.0027609012814383E-2</c:v>
                </c:pt>
                <c:pt idx="8808">
                  <c:v>9.0090149898360422E-2</c:v>
                </c:pt>
                <c:pt idx="8809">
                  <c:v>9.0152734230816378E-2</c:v>
                </c:pt>
                <c:pt idx="8810">
                  <c:v>9.0215362039708702E-2</c:v>
                </c:pt>
                <c:pt idx="8811">
                  <c:v>9.0278033354582968E-2</c:v>
                </c:pt>
                <c:pt idx="8812">
                  <c:v>9.0340748206975907E-2</c:v>
                </c:pt>
                <c:pt idx="8813">
                  <c:v>9.0403506626475519E-2</c:v>
                </c:pt>
                <c:pt idx="8814">
                  <c:v>9.046630864268905E-2</c:v>
                </c:pt>
                <c:pt idx="8815">
                  <c:v>9.052915428721893E-2</c:v>
                </c:pt>
                <c:pt idx="8816">
                  <c:v>9.0592043589714927E-2</c:v>
                </c:pt>
                <c:pt idx="8817">
                  <c:v>9.0654976580505586E-2</c:v>
                </c:pt>
                <c:pt idx="8818">
                  <c:v>9.0717953289280492E-2</c:v>
                </c:pt>
                <c:pt idx="8819">
                  <c:v>9.0780973747730004E-2</c:v>
                </c:pt>
                <c:pt idx="8820">
                  <c:v>9.0844037985586337E-2</c:v>
                </c:pt>
                <c:pt idx="8821">
                  <c:v>9.0907146032600986E-2</c:v>
                </c:pt>
                <c:pt idx="8822">
                  <c:v>9.0970297920530407E-2</c:v>
                </c:pt>
                <c:pt idx="8823">
                  <c:v>9.1033493679168825E-2</c:v>
                </c:pt>
                <c:pt idx="8824">
                  <c:v>9.1096733338329766E-2</c:v>
                </c:pt>
                <c:pt idx="8825">
                  <c:v>9.1160016929835941E-2</c:v>
                </c:pt>
                <c:pt idx="8826">
                  <c:v>9.1223344483543689E-2</c:v>
                </c:pt>
                <c:pt idx="8827">
                  <c:v>9.128671602932871E-2</c:v>
                </c:pt>
                <c:pt idx="8828">
                  <c:v>9.1350131599080092E-2</c:v>
                </c:pt>
                <c:pt idx="8829">
                  <c:v>9.1413591222716445E-2</c:v>
                </c:pt>
                <c:pt idx="8830">
                  <c:v>9.1477094930175765E-2</c:v>
                </c:pt>
                <c:pt idx="8831">
                  <c:v>9.1540642753413642E-2</c:v>
                </c:pt>
                <c:pt idx="8832">
                  <c:v>9.1604234722411082E-2</c:v>
                </c:pt>
                <c:pt idx="8833">
                  <c:v>9.166787086783551E-2</c:v>
                </c:pt>
                <c:pt idx="8834">
                  <c:v>9.1731551219708218E-2</c:v>
                </c:pt>
                <c:pt idx="8835">
                  <c:v>9.179527581007367E-2</c:v>
                </c:pt>
                <c:pt idx="8836">
                  <c:v>9.1859044668996262E-2</c:v>
                </c:pt>
                <c:pt idx="8837">
                  <c:v>9.1922857826559901E-2</c:v>
                </c:pt>
                <c:pt idx="8838">
                  <c:v>9.1986715314875872E-2</c:v>
                </c:pt>
                <c:pt idx="8839">
                  <c:v>9.2050617164071286E-2</c:v>
                </c:pt>
                <c:pt idx="8840">
                  <c:v>9.2114563404292776E-2</c:v>
                </c:pt>
                <c:pt idx="8841">
                  <c:v>9.2178554067718618E-2</c:v>
                </c:pt>
                <c:pt idx="8842">
                  <c:v>9.2242589184538731E-2</c:v>
                </c:pt>
                <c:pt idx="8843">
                  <c:v>9.2306668784962645E-2</c:v>
                </c:pt>
                <c:pt idx="8844">
                  <c:v>9.2370792901235704E-2</c:v>
                </c:pt>
                <c:pt idx="8845">
                  <c:v>9.2434961563610807E-2</c:v>
                </c:pt>
                <c:pt idx="8846">
                  <c:v>9.2499174802360487E-2</c:v>
                </c:pt>
                <c:pt idx="8847">
                  <c:v>9.2563432649797342E-2</c:v>
                </c:pt>
                <c:pt idx="8848">
                  <c:v>9.2627735136237371E-2</c:v>
                </c:pt>
                <c:pt idx="8849">
                  <c:v>9.2692082292690631E-2</c:v>
                </c:pt>
                <c:pt idx="8850">
                  <c:v>9.2756474149513879E-2</c:v>
                </c:pt>
                <c:pt idx="8851">
                  <c:v>9.2820910739109572E-2</c:v>
                </c:pt>
                <c:pt idx="8852">
                  <c:v>9.2885392091878044E-2</c:v>
                </c:pt>
                <c:pt idx="8853">
                  <c:v>9.2949918238239324E-2</c:v>
                </c:pt>
                <c:pt idx="8854">
                  <c:v>9.3014489210663492E-2</c:v>
                </c:pt>
                <c:pt idx="8855">
                  <c:v>9.3079105039614252E-2</c:v>
                </c:pt>
                <c:pt idx="8856">
                  <c:v>9.3143765755575078E-2</c:v>
                </c:pt>
                <c:pt idx="8857">
                  <c:v>9.3208471391083764E-2</c:v>
                </c:pt>
                <c:pt idx="8858">
                  <c:v>9.327322197666757E-2</c:v>
                </c:pt>
                <c:pt idx="8859">
                  <c:v>9.3338017542873519E-2</c:v>
                </c:pt>
                <c:pt idx="8860">
                  <c:v>9.3402858122307267E-2</c:v>
                </c:pt>
                <c:pt idx="8861">
                  <c:v>9.3467743745559717E-2</c:v>
                </c:pt>
                <c:pt idx="8862">
                  <c:v>9.3532674443922187E-2</c:v>
                </c:pt>
                <c:pt idx="8863">
                  <c:v>9.3597650248026687E-2</c:v>
                </c:pt>
                <c:pt idx="8864">
                  <c:v>9.3662671190569535E-2</c:v>
                </c:pt>
                <c:pt idx="8865">
                  <c:v>9.3727737302226763E-2</c:v>
                </c:pt>
                <c:pt idx="8866">
                  <c:v>9.3792848613694274E-2</c:v>
                </c:pt>
                <c:pt idx="8867">
                  <c:v>9.3858005157736582E-2</c:v>
                </c:pt>
                <c:pt idx="8868">
                  <c:v>9.3923206965093667E-2</c:v>
                </c:pt>
                <c:pt idx="8869">
                  <c:v>9.3988454066525465E-2</c:v>
                </c:pt>
                <c:pt idx="8870">
                  <c:v>9.4053746494864823E-2</c:v>
                </c:pt>
                <c:pt idx="8871">
                  <c:v>9.4119084280915824E-2</c:v>
                </c:pt>
                <c:pt idx="8872">
                  <c:v>9.418446745550256E-2</c:v>
                </c:pt>
                <c:pt idx="8873">
                  <c:v>9.4249896051526352E-2</c:v>
                </c:pt>
                <c:pt idx="8874">
                  <c:v>9.4315370099855522E-2</c:v>
                </c:pt>
                <c:pt idx="8875">
                  <c:v>9.4380889631378431E-2</c:v>
                </c:pt>
                <c:pt idx="8876">
                  <c:v>9.4446454679065039E-2</c:v>
                </c:pt>
                <c:pt idx="8877">
                  <c:v>9.4512065273848034E-2</c:v>
                </c:pt>
                <c:pt idx="8878">
                  <c:v>9.457772144736834E-2</c:v>
                </c:pt>
                <c:pt idx="8879">
                  <c:v>9.4643423230600224E-2</c:v>
                </c:pt>
                <c:pt idx="8880">
                  <c:v>9.4709170656605363E-2</c:v>
                </c:pt>
                <c:pt idx="8881">
                  <c:v>9.4774963756402486E-2</c:v>
                </c:pt>
                <c:pt idx="8882">
                  <c:v>9.484080256103046E-2</c:v>
                </c:pt>
                <c:pt idx="8883">
                  <c:v>9.4906687103619922E-2</c:v>
                </c:pt>
                <c:pt idx="8884">
                  <c:v>9.4972617415254298E-2</c:v>
                </c:pt>
                <c:pt idx="8885">
                  <c:v>9.5038593527037182E-2</c:v>
                </c:pt>
                <c:pt idx="8886">
                  <c:v>9.510461547216828E-2</c:v>
                </c:pt>
                <c:pt idx="8887">
                  <c:v>9.517068328179587E-2</c:v>
                </c:pt>
                <c:pt idx="8888">
                  <c:v>9.523679698708841E-2</c:v>
                </c:pt>
                <c:pt idx="8889">
                  <c:v>9.5302956621314841E-2</c:v>
                </c:pt>
                <c:pt idx="8890">
                  <c:v>9.5369162215688405E-2</c:v>
                </c:pt>
                <c:pt idx="8891">
                  <c:v>9.5435413801442548E-2</c:v>
                </c:pt>
                <c:pt idx="8892">
                  <c:v>9.5501711411915602E-2</c:v>
                </c:pt>
                <c:pt idx="8893">
                  <c:v>9.5568055078385894E-2</c:v>
                </c:pt>
                <c:pt idx="8894">
                  <c:v>9.5634444832847873E-2</c:v>
                </c:pt>
                <c:pt idx="8895">
                  <c:v>9.5700880706621874E-2</c:v>
                </c:pt>
                <c:pt idx="8896">
                  <c:v>9.5767362733138961E-2</c:v>
                </c:pt>
                <c:pt idx="8897">
                  <c:v>9.5833890943764447E-2</c:v>
                </c:pt>
                <c:pt idx="8898">
                  <c:v>9.590046536988403E-2</c:v>
                </c:pt>
                <c:pt idx="8899">
                  <c:v>9.596708604499847E-2</c:v>
                </c:pt>
                <c:pt idx="8900">
                  <c:v>9.6033753000538499E-2</c:v>
                </c:pt>
                <c:pt idx="8901">
                  <c:v>9.6100466267955265E-2</c:v>
                </c:pt>
                <c:pt idx="8902">
                  <c:v>9.6167225880819399E-2</c:v>
                </c:pt>
                <c:pt idx="8903">
                  <c:v>9.6234031870627179E-2</c:v>
                </c:pt>
                <c:pt idx="8904">
                  <c:v>9.630088426889534E-2</c:v>
                </c:pt>
                <c:pt idx="8905">
                  <c:v>9.6367783109264527E-2</c:v>
                </c:pt>
                <c:pt idx="8906">
                  <c:v>9.6434728423296728E-2</c:v>
                </c:pt>
                <c:pt idx="8907">
                  <c:v>9.6501720243276523E-2</c:v>
                </c:pt>
                <c:pt idx="8908">
                  <c:v>9.6568758600808283E-2</c:v>
                </c:pt>
                <c:pt idx="8909">
                  <c:v>9.6635843529626259E-2</c:v>
                </c:pt>
                <c:pt idx="8910">
                  <c:v>9.6702975061380203E-2</c:v>
                </c:pt>
                <c:pt idx="8911">
                  <c:v>9.6770153227740421E-2</c:v>
                </c:pt>
                <c:pt idx="8912">
                  <c:v>9.6837378062511484E-2</c:v>
                </c:pt>
                <c:pt idx="8913">
                  <c:v>9.6904649597409201E-2</c:v>
                </c:pt>
                <c:pt idx="8914">
                  <c:v>9.6971967864169881E-2</c:v>
                </c:pt>
                <c:pt idx="8915">
                  <c:v>9.7039332896668606E-2</c:v>
                </c:pt>
                <c:pt idx="8916">
                  <c:v>9.710674472668733E-2</c:v>
                </c:pt>
                <c:pt idx="8917">
                  <c:v>9.7174203386028557E-2</c:v>
                </c:pt>
                <c:pt idx="8918">
                  <c:v>9.7241708908638022E-2</c:v>
                </c:pt>
                <c:pt idx="8919">
                  <c:v>9.7309261326363916E-2</c:v>
                </c:pt>
                <c:pt idx="8920">
                  <c:v>9.7376860671075122E-2</c:v>
                </c:pt>
                <c:pt idx="8921">
                  <c:v>9.7444506976788123E-2</c:v>
                </c:pt>
                <c:pt idx="8922">
                  <c:v>9.7512200275417585E-2</c:v>
                </c:pt>
                <c:pt idx="8923">
                  <c:v>9.7579940599608769E-2</c:v>
                </c:pt>
                <c:pt idx="8924">
                  <c:v>9.764772798131921E-2</c:v>
                </c:pt>
                <c:pt idx="8925">
                  <c:v>9.7715562454660038E-2</c:v>
                </c:pt>
                <c:pt idx="8926">
                  <c:v>9.7783444051634652E-2</c:v>
                </c:pt>
                <c:pt idx="8927">
                  <c:v>9.78513728042672E-2</c:v>
                </c:pt>
                <c:pt idx="8928">
                  <c:v>9.7919348746739965E-2</c:v>
                </c:pt>
                <c:pt idx="8929">
                  <c:v>9.7987371911123083E-2</c:v>
                </c:pt>
                <c:pt idx="8930">
                  <c:v>9.8055442329507497E-2</c:v>
                </c:pt>
                <c:pt idx="8931">
                  <c:v>9.8123560036146779E-2</c:v>
                </c:pt>
                <c:pt idx="8932">
                  <c:v>9.8191725063177956E-2</c:v>
                </c:pt>
                <c:pt idx="8933">
                  <c:v>9.8259937442758877E-2</c:v>
                </c:pt>
                <c:pt idx="8934">
                  <c:v>9.8328197209214541E-2</c:v>
                </c:pt>
                <c:pt idx="8935">
                  <c:v>9.8396504394749021E-2</c:v>
                </c:pt>
                <c:pt idx="8936">
                  <c:v>9.8464859031587221E-2</c:v>
                </c:pt>
                <c:pt idx="8937">
                  <c:v>9.8533261154125751E-2</c:v>
                </c:pt>
                <c:pt idx="8938">
                  <c:v>9.8601710794635797E-2</c:v>
                </c:pt>
                <c:pt idx="8939">
                  <c:v>9.8670207986127412E-2</c:v>
                </c:pt>
                <c:pt idx="8940">
                  <c:v>9.8738752760915191E-2</c:v>
                </c:pt>
                <c:pt idx="8941">
                  <c:v>9.8807345153491363E-2</c:v>
                </c:pt>
                <c:pt idx="8942">
                  <c:v>9.8875985196216931E-2</c:v>
                </c:pt>
                <c:pt idx="8943">
                  <c:v>9.8944672921473839E-2</c:v>
                </c:pt>
                <c:pt idx="8944">
                  <c:v>9.90134083638263E-2</c:v>
                </c:pt>
                <c:pt idx="8945">
                  <c:v>9.9082191555702775E-2</c:v>
                </c:pt>
                <c:pt idx="8946">
                  <c:v>9.915102252955274E-2</c:v>
                </c:pt>
                <c:pt idx="8947">
                  <c:v>9.9219901320012502E-2</c:v>
                </c:pt>
                <c:pt idx="8948">
                  <c:v>9.9288827959578135E-2</c:v>
                </c:pt>
                <c:pt idx="8949">
                  <c:v>9.935780248076681E-2</c:v>
                </c:pt>
                <c:pt idx="8950">
                  <c:v>9.9426824918287054E-2</c:v>
                </c:pt>
                <c:pt idx="8951">
                  <c:v>9.9495895304702736E-2</c:v>
                </c:pt>
                <c:pt idx="8952">
                  <c:v>9.9565013673323252E-2</c:v>
                </c:pt>
                <c:pt idx="8953">
                  <c:v>9.9634180056756214E-2</c:v>
                </c:pt>
                <c:pt idx="8954">
                  <c:v>9.9703394489806696E-2</c:v>
                </c:pt>
                <c:pt idx="8955">
                  <c:v>9.9772657005129148E-2</c:v>
                </c:pt>
                <c:pt idx="8956">
                  <c:v>9.9841967635399181E-2</c:v>
                </c:pt>
                <c:pt idx="8957">
                  <c:v>9.9911326415494453E-2</c:v>
                </c:pt>
                <c:pt idx="8958">
                  <c:v>9.998073337813751E-2</c:v>
                </c:pt>
                <c:pt idx="8959">
                  <c:v>0.1000501885560721</c:v>
                </c:pt>
                <c:pt idx="8960">
                  <c:v>0.10011969198424864</c:v>
                </c:pt>
                <c:pt idx="8961">
                  <c:v>0.10018924369545791</c:v>
                </c:pt>
                <c:pt idx="8962">
                  <c:v>0.10025884372251194</c:v>
                </c:pt>
                <c:pt idx="8963">
                  <c:v>0.10032849210043404</c:v>
                </c:pt>
                <c:pt idx="8964">
                  <c:v>0.10039818886208336</c:v>
                </c:pt>
                <c:pt idx="8965">
                  <c:v>0.10046793404034039</c:v>
                </c:pt>
                <c:pt idx="8966">
                  <c:v>0.10053772767030146</c:v>
                </c:pt>
                <c:pt idx="8967">
                  <c:v>0.10060756978489427</c:v>
                </c:pt>
                <c:pt idx="8968">
                  <c:v>0.10067746041780039</c:v>
                </c:pt>
                <c:pt idx="8969">
                  <c:v>0.10074739960199176</c:v>
                </c:pt>
                <c:pt idx="8970">
                  <c:v>0.10081738737266233</c:v>
                </c:pt>
                <c:pt idx="8971">
                  <c:v>0.1008874237628314</c:v>
                </c:pt>
                <c:pt idx="8972">
                  <c:v>0.10095750880553966</c:v>
                </c:pt>
                <c:pt idx="8973">
                  <c:v>0.10102764253605448</c:v>
                </c:pt>
                <c:pt idx="8974">
                  <c:v>0.10109782498746399</c:v>
                </c:pt>
                <c:pt idx="8975">
                  <c:v>0.10116805619287782</c:v>
                </c:pt>
                <c:pt idx="8976">
                  <c:v>0.10123833618763686</c:v>
                </c:pt>
                <c:pt idx="8977">
                  <c:v>0.10130866500489827</c:v>
                </c:pt>
                <c:pt idx="8978">
                  <c:v>0.1013790426778407</c:v>
                </c:pt>
                <c:pt idx="8979">
                  <c:v>0.10144946924187877</c:v>
                </c:pt>
                <c:pt idx="8980">
                  <c:v>0.10151994473023879</c:v>
                </c:pt>
                <c:pt idx="8981">
                  <c:v>0.1015904691761686</c:v>
                </c:pt>
                <c:pt idx="8982">
                  <c:v>0.10166104261515667</c:v>
                </c:pt>
                <c:pt idx="8983">
                  <c:v>0.10173166508049859</c:v>
                </c:pt>
                <c:pt idx="8984">
                  <c:v>0.10180233660625228</c:v>
                </c:pt>
                <c:pt idx="8985">
                  <c:v>0.10187305722575807</c:v>
                </c:pt>
                <c:pt idx="8986">
                  <c:v>0.10194382697460314</c:v>
                </c:pt>
                <c:pt idx="8987">
                  <c:v>0.10201464588617569</c:v>
                </c:pt>
                <c:pt idx="8988">
                  <c:v>0.10208551399388562</c:v>
                </c:pt>
                <c:pt idx="8989">
                  <c:v>0.1021564313333943</c:v>
                </c:pt>
                <c:pt idx="8990">
                  <c:v>0.10222739793815959</c:v>
                </c:pt>
                <c:pt idx="8991">
                  <c:v>0.10229841384166104</c:v>
                </c:pt>
                <c:pt idx="8992">
                  <c:v>0.10236947907963441</c:v>
                </c:pt>
                <c:pt idx="8993">
                  <c:v>0.10244059368560732</c:v>
                </c:pt>
                <c:pt idx="8994">
                  <c:v>0.10251175769312915</c:v>
                </c:pt>
                <c:pt idx="8995">
                  <c:v>0.10258297113801018</c:v>
                </c:pt>
                <c:pt idx="8996">
                  <c:v>0.10265423405384796</c:v>
                </c:pt>
                <c:pt idx="8997">
                  <c:v>0.10272554647500928</c:v>
                </c:pt>
                <c:pt idx="8998">
                  <c:v>0.10279690843513679</c:v>
                </c:pt>
                <c:pt idx="8999">
                  <c:v>0.10286831997014043</c:v>
                </c:pt>
                <c:pt idx="9000">
                  <c:v>0.10293978111371117</c:v>
                </c:pt>
                <c:pt idx="9001">
                  <c:v>0.10301129189956189</c:v>
                </c:pt>
                <c:pt idx="9002">
                  <c:v>0.10308285236367735</c:v>
                </c:pt>
                <c:pt idx="9003">
                  <c:v>0.10315446253981886</c:v>
                </c:pt>
                <c:pt idx="9004">
                  <c:v>0.10322612246176957</c:v>
                </c:pt>
                <c:pt idx="9005">
                  <c:v>0.1032978321655893</c:v>
                </c:pt>
                <c:pt idx="9006">
                  <c:v>0.10336959168510973</c:v>
                </c:pt>
                <c:pt idx="9007">
                  <c:v>0.10344140105418449</c:v>
                </c:pt>
                <c:pt idx="9008">
                  <c:v>0.10351326030894861</c:v>
                </c:pt>
                <c:pt idx="9009">
                  <c:v>0.10358516948330435</c:v>
                </c:pt>
                <c:pt idx="9010">
                  <c:v>0.10365712861117589</c:v>
                </c:pt>
                <c:pt idx="9011">
                  <c:v>0.10372913772877365</c:v>
                </c:pt>
                <c:pt idx="9012">
                  <c:v>0.10380119687007058</c:v>
                </c:pt>
                <c:pt idx="9013">
                  <c:v>0.1038733060698174</c:v>
                </c:pt>
                <c:pt idx="9014">
                  <c:v>0.10394546536203271</c:v>
                </c:pt>
                <c:pt idx="9015">
                  <c:v>0.10401767478302763</c:v>
                </c:pt>
                <c:pt idx="9016">
                  <c:v>0.10408993436686961</c:v>
                </c:pt>
                <c:pt idx="9017">
                  <c:v>0.10416224414764816</c:v>
                </c:pt>
                <c:pt idx="9018">
                  <c:v>0.10423460416175014</c:v>
                </c:pt>
                <c:pt idx="9019">
                  <c:v>0.10430701444331403</c:v>
                </c:pt>
                <c:pt idx="9020">
                  <c:v>0.10437947502650045</c:v>
                </c:pt>
                <c:pt idx="9021">
                  <c:v>0.10445198594777216</c:v>
                </c:pt>
                <c:pt idx="9022">
                  <c:v>0.10452454724133883</c:v>
                </c:pt>
                <c:pt idx="9023">
                  <c:v>0.10459715894143232</c:v>
                </c:pt>
                <c:pt idx="9024">
                  <c:v>0.10466982108459141</c:v>
                </c:pt>
                <c:pt idx="9025">
                  <c:v>0.10474253370509713</c:v>
                </c:pt>
                <c:pt idx="9026">
                  <c:v>0.10481529683725274</c:v>
                </c:pt>
                <c:pt idx="9027">
                  <c:v>0.10488811051767322</c:v>
                </c:pt>
                <c:pt idx="9028">
                  <c:v>0.10496097478071109</c:v>
                </c:pt>
                <c:pt idx="9029">
                  <c:v>0.10503388966150536</c:v>
                </c:pt>
                <c:pt idx="9030">
                  <c:v>0.10510685519445472</c:v>
                </c:pt>
                <c:pt idx="9031">
                  <c:v>0.10517987141627597</c:v>
                </c:pt>
                <c:pt idx="9032">
                  <c:v>0.10525293836141722</c:v>
                </c:pt>
                <c:pt idx="9033">
                  <c:v>0.10532605606434887</c:v>
                </c:pt>
                <c:pt idx="9034">
                  <c:v>0.10539922456186433</c:v>
                </c:pt>
                <c:pt idx="9035">
                  <c:v>0.10547244388848352</c:v>
                </c:pt>
                <c:pt idx="9036">
                  <c:v>0.10554571407874873</c:v>
                </c:pt>
                <c:pt idx="9037">
                  <c:v>0.10561903516953011</c:v>
                </c:pt>
                <c:pt idx="9038">
                  <c:v>0.10569240719541956</c:v>
                </c:pt>
                <c:pt idx="9039">
                  <c:v>0.10576583019103142</c:v>
                </c:pt>
                <c:pt idx="9040">
                  <c:v>0.10583930419331272</c:v>
                </c:pt>
                <c:pt idx="9041">
                  <c:v>0.10591282923692753</c:v>
                </c:pt>
                <c:pt idx="9042">
                  <c:v>0.10598640535733352</c:v>
                </c:pt>
                <c:pt idx="9043">
                  <c:v>0.10606003258924129</c:v>
                </c:pt>
                <c:pt idx="9044">
                  <c:v>0.10613371096970067</c:v>
                </c:pt>
                <c:pt idx="9045">
                  <c:v>0.10620744053347214</c:v>
                </c:pt>
                <c:pt idx="9046">
                  <c:v>0.10628122131533869</c:v>
                </c:pt>
                <c:pt idx="9047">
                  <c:v>0.10635505335242741</c:v>
                </c:pt>
                <c:pt idx="9048">
                  <c:v>0.10642893667957126</c:v>
                </c:pt>
                <c:pt idx="9049">
                  <c:v>0.1065028713316258</c:v>
                </c:pt>
                <c:pt idx="9050">
                  <c:v>0.10657685734579551</c:v>
                </c:pt>
                <c:pt idx="9051">
                  <c:v>0.10665089475698603</c:v>
                </c:pt>
                <c:pt idx="9052">
                  <c:v>0.10672498360012558</c:v>
                </c:pt>
                <c:pt idx="9053">
                  <c:v>0.10679912391249627</c:v>
                </c:pt>
                <c:pt idx="9054">
                  <c:v>0.10687331572907649</c:v>
                </c:pt>
                <c:pt idx="9055">
                  <c:v>0.10694755908486735</c:v>
                </c:pt>
                <c:pt idx="9056">
                  <c:v>0.10702185401722866</c:v>
                </c:pt>
                <c:pt idx="9057">
                  <c:v>0.10709620056121182</c:v>
                </c:pt>
                <c:pt idx="9058">
                  <c:v>0.10717059875267064</c:v>
                </c:pt>
                <c:pt idx="9059">
                  <c:v>0.10724504862670359</c:v>
                </c:pt>
                <c:pt idx="9060">
                  <c:v>0.10731955022077441</c:v>
                </c:pt>
                <c:pt idx="9061">
                  <c:v>0.107394103570032</c:v>
                </c:pt>
                <c:pt idx="9062">
                  <c:v>0.10746870870964798</c:v>
                </c:pt>
                <c:pt idx="9063">
                  <c:v>0.10754336567716423</c:v>
                </c:pt>
                <c:pt idx="9064">
                  <c:v>0.10761807450780293</c:v>
                </c:pt>
                <c:pt idx="9065">
                  <c:v>0.10769283523680907</c:v>
                </c:pt>
                <c:pt idx="9066">
                  <c:v>0.10776764790180285</c:v>
                </c:pt>
                <c:pt idx="9067">
                  <c:v>0.10784251253807986</c:v>
                </c:pt>
                <c:pt idx="9068">
                  <c:v>0.10791742918095862</c:v>
                </c:pt>
                <c:pt idx="9069">
                  <c:v>0.10799239786813777</c:v>
                </c:pt>
                <c:pt idx="9070">
                  <c:v>0.10806741863498653</c:v>
                </c:pt>
                <c:pt idx="9071">
                  <c:v>0.10814249151689707</c:v>
                </c:pt>
                <c:pt idx="9072">
                  <c:v>0.10821761655164665</c:v>
                </c:pt>
                <c:pt idx="9073">
                  <c:v>0.10829279377467824</c:v>
                </c:pt>
                <c:pt idx="9074">
                  <c:v>0.10836802322224631</c:v>
                </c:pt>
                <c:pt idx="9075">
                  <c:v>0.10844330492984146</c:v>
                </c:pt>
                <c:pt idx="9076">
                  <c:v>0.10851863893534604</c:v>
                </c:pt>
                <c:pt idx="9077">
                  <c:v>0.10859402527430162</c:v>
                </c:pt>
                <c:pt idx="9078">
                  <c:v>0.10866946398227284</c:v>
                </c:pt>
                <c:pt idx="9079">
                  <c:v>0.10874495509722103</c:v>
                </c:pt>
                <c:pt idx="9080">
                  <c:v>0.1088204986547619</c:v>
                </c:pt>
                <c:pt idx="9081">
                  <c:v>0.10889609469053423</c:v>
                </c:pt>
                <c:pt idx="9082">
                  <c:v>0.10897174324257856</c:v>
                </c:pt>
                <c:pt idx="9083">
                  <c:v>0.10904744434658485</c:v>
                </c:pt>
                <c:pt idx="9084">
                  <c:v>0.10912319803826623</c:v>
                </c:pt>
                <c:pt idx="9085">
                  <c:v>0.10919900435574253</c:v>
                </c:pt>
                <c:pt idx="9086">
                  <c:v>0.10927486333477819</c:v>
                </c:pt>
                <c:pt idx="9087">
                  <c:v>0.10935077501195642</c:v>
                </c:pt>
                <c:pt idx="9088">
                  <c:v>0.10942673942308968</c:v>
                </c:pt>
                <c:pt idx="9089">
                  <c:v>0.10950275660640386</c:v>
                </c:pt>
                <c:pt idx="9090">
                  <c:v>0.10957882659776286</c:v>
                </c:pt>
                <c:pt idx="9091">
                  <c:v>0.1096549494330538</c:v>
                </c:pt>
                <c:pt idx="9092">
                  <c:v>0.10973112515058232</c:v>
                </c:pt>
                <c:pt idx="9093">
                  <c:v>0.10980735378628709</c:v>
                </c:pt>
                <c:pt idx="9094">
                  <c:v>0.10988363537613009</c:v>
                </c:pt>
                <c:pt idx="9095">
                  <c:v>0.10995996995849683</c:v>
                </c:pt>
                <c:pt idx="9096">
                  <c:v>0.11003635756940094</c:v>
                </c:pt>
                <c:pt idx="9097">
                  <c:v>0.11011279824487941</c:v>
                </c:pt>
                <c:pt idx="9098">
                  <c:v>0.11018929202339779</c:v>
                </c:pt>
                <c:pt idx="9099">
                  <c:v>0.11026583894104482</c:v>
                </c:pt>
                <c:pt idx="9100">
                  <c:v>0.11034243903393265</c:v>
                </c:pt>
                <c:pt idx="9101">
                  <c:v>0.11041909234060703</c:v>
                </c:pt>
                <c:pt idx="9102">
                  <c:v>0.11049579889723199</c:v>
                </c:pt>
                <c:pt idx="9103">
                  <c:v>0.11057255874079948</c:v>
                </c:pt>
                <c:pt idx="9104">
                  <c:v>0.11064937190752211</c:v>
                </c:pt>
                <c:pt idx="9105">
                  <c:v>0.11072623843605288</c:v>
                </c:pt>
                <c:pt idx="9106">
                  <c:v>0.11080315836265636</c:v>
                </c:pt>
                <c:pt idx="9107">
                  <c:v>0.1108801317236207</c:v>
                </c:pt>
                <c:pt idx="9108">
                  <c:v>0.11095715855767946</c:v>
                </c:pt>
                <c:pt idx="9109">
                  <c:v>0.11103423890117291</c:v>
                </c:pt>
                <c:pt idx="9110">
                  <c:v>0.11111137279046483</c:v>
                </c:pt>
                <c:pt idx="9111">
                  <c:v>0.11118856026436959</c:v>
                </c:pt>
                <c:pt idx="9112">
                  <c:v>0.11126580135930321</c:v>
                </c:pt>
                <c:pt idx="9113">
                  <c:v>0.11134309611170534</c:v>
                </c:pt>
                <c:pt idx="9114">
                  <c:v>0.11142044456047129</c:v>
                </c:pt>
                <c:pt idx="9115">
                  <c:v>0.11149784674209304</c:v>
                </c:pt>
                <c:pt idx="9116">
                  <c:v>0.11157530269308619</c:v>
                </c:pt>
                <c:pt idx="9117">
                  <c:v>0.1116528124524272</c:v>
                </c:pt>
                <c:pt idx="9118">
                  <c:v>0.11173037605668414</c:v>
                </c:pt>
                <c:pt idx="9119">
                  <c:v>0.11180799354326229</c:v>
                </c:pt>
                <c:pt idx="9120">
                  <c:v>0.11188566494877887</c:v>
                </c:pt>
                <c:pt idx="9121">
                  <c:v>0.11196339031231872</c:v>
                </c:pt>
                <c:pt idx="9122">
                  <c:v>0.11204116967055164</c:v>
                </c:pt>
                <c:pt idx="9123">
                  <c:v>0.11211900306017118</c:v>
                </c:pt>
                <c:pt idx="9124">
                  <c:v>0.11219689052034373</c:v>
                </c:pt>
                <c:pt idx="9125">
                  <c:v>0.11227483208781555</c:v>
                </c:pt>
                <c:pt idx="9126">
                  <c:v>0.11235282779935674</c:v>
                </c:pt>
                <c:pt idx="9127">
                  <c:v>0.11243087769421532</c:v>
                </c:pt>
                <c:pt idx="9128">
                  <c:v>0.11250898180921422</c:v>
                </c:pt>
                <c:pt idx="9129">
                  <c:v>0.1125871401812002</c:v>
                </c:pt>
                <c:pt idx="9130">
                  <c:v>0.11266535284950316</c:v>
                </c:pt>
                <c:pt idx="9131">
                  <c:v>0.11274361985102281</c:v>
                </c:pt>
                <c:pt idx="9132">
                  <c:v>0.11282194122350366</c:v>
                </c:pt>
                <c:pt idx="9133">
                  <c:v>0.11290031700389494</c:v>
                </c:pt>
                <c:pt idx="9134">
                  <c:v>0.11297874723163599</c:v>
                </c:pt>
                <c:pt idx="9135">
                  <c:v>0.11305723194372916</c:v>
                </c:pt>
                <c:pt idx="9136">
                  <c:v>0.11313577117720072</c:v>
                </c:pt>
                <c:pt idx="9137">
                  <c:v>0.11321436497157228</c:v>
                </c:pt>
                <c:pt idx="9138">
                  <c:v>0.11329301336392333</c:v>
                </c:pt>
                <c:pt idx="9139">
                  <c:v>0.1133717163913574</c:v>
                </c:pt>
                <c:pt idx="9140">
                  <c:v>0.11345047409347848</c:v>
                </c:pt>
                <c:pt idx="9141">
                  <c:v>0.1135292865074434</c:v>
                </c:pt>
                <c:pt idx="9142">
                  <c:v>0.1136081536704331</c:v>
                </c:pt>
                <c:pt idx="9143">
                  <c:v>0.11368707562213413</c:v>
                </c:pt>
                <c:pt idx="9144">
                  <c:v>0.11376605239978083</c:v>
                </c:pt>
                <c:pt idx="9145">
                  <c:v>0.11384508404063166</c:v>
                </c:pt>
                <c:pt idx="9146">
                  <c:v>0.11392417058445596</c:v>
                </c:pt>
                <c:pt idx="9147">
                  <c:v>0.11400331206856572</c:v>
                </c:pt>
                <c:pt idx="9148">
                  <c:v>0.11408250853112714</c:v>
                </c:pt>
                <c:pt idx="9149">
                  <c:v>0.11416176000950236</c:v>
                </c:pt>
                <c:pt idx="9150">
                  <c:v>0.1142410665435713</c:v>
                </c:pt>
                <c:pt idx="9151">
                  <c:v>0.11432042817074976</c:v>
                </c:pt>
                <c:pt idx="9152">
                  <c:v>0.11439984492847777</c:v>
                </c:pt>
                <c:pt idx="9153">
                  <c:v>0.11447931685671843</c:v>
                </c:pt>
                <c:pt idx="9154">
                  <c:v>0.11455884399296556</c:v>
                </c:pt>
                <c:pt idx="9155">
                  <c:v>0.11463842637473726</c:v>
                </c:pt>
                <c:pt idx="9156">
                  <c:v>0.11471806404208</c:v>
                </c:pt>
                <c:pt idx="9157">
                  <c:v>0.11479775703256578</c:v>
                </c:pt>
                <c:pt idx="9158">
                  <c:v>0.11487750538379096</c:v>
                </c:pt>
                <c:pt idx="9159">
                  <c:v>0.1149573091358855</c:v>
                </c:pt>
                <c:pt idx="9160">
                  <c:v>0.11503716832649978</c:v>
                </c:pt>
                <c:pt idx="9161">
                  <c:v>0.11511708299330854</c:v>
                </c:pt>
                <c:pt idx="9162">
                  <c:v>0.11519705317652548</c:v>
                </c:pt>
                <c:pt idx="9163">
                  <c:v>0.11527707891387945</c:v>
                </c:pt>
                <c:pt idx="9164">
                  <c:v>0.11535716024396311</c:v>
                </c:pt>
                <c:pt idx="9165">
                  <c:v>0.11543729720455602</c:v>
                </c:pt>
                <c:pt idx="9166">
                  <c:v>0.11551748983598374</c:v>
                </c:pt>
                <c:pt idx="9167">
                  <c:v>0.11559773817608006</c:v>
                </c:pt>
                <c:pt idx="9168">
                  <c:v>0.11567804226270334</c:v>
                </c:pt>
                <c:pt idx="9169">
                  <c:v>0.11575840213626322</c:v>
                </c:pt>
                <c:pt idx="9170">
                  <c:v>0.11583881783467241</c:v>
                </c:pt>
                <c:pt idx="9171">
                  <c:v>0.11591928939586822</c:v>
                </c:pt>
                <c:pt idx="9172">
                  <c:v>0.11599981686034457</c:v>
                </c:pt>
                <c:pt idx="9173">
                  <c:v>0.11608040026609323</c:v>
                </c:pt>
                <c:pt idx="9174">
                  <c:v>0.11616103965113063</c:v>
                </c:pt>
                <c:pt idx="9175">
                  <c:v>0.11624173505603513</c:v>
                </c:pt>
                <c:pt idx="9176">
                  <c:v>0.11632248651887775</c:v>
                </c:pt>
                <c:pt idx="9177">
                  <c:v>0.11640329407860114</c:v>
                </c:pt>
                <c:pt idx="9178">
                  <c:v>0.11648415777332745</c:v>
                </c:pt>
                <c:pt idx="9179">
                  <c:v>0.11656507764374793</c:v>
                </c:pt>
                <c:pt idx="9180">
                  <c:v>0.11664605372803952</c:v>
                </c:pt>
                <c:pt idx="9181">
                  <c:v>0.11672708606440385</c:v>
                </c:pt>
                <c:pt idx="9182">
                  <c:v>0.11680817469361704</c:v>
                </c:pt>
                <c:pt idx="9183">
                  <c:v>0.11688931965393563</c:v>
                </c:pt>
                <c:pt idx="9184">
                  <c:v>0.11697052098364095</c:v>
                </c:pt>
                <c:pt idx="9185">
                  <c:v>0.11705177872359417</c:v>
                </c:pt>
                <c:pt idx="9186">
                  <c:v>0.11713309291213156</c:v>
                </c:pt>
                <c:pt idx="9187">
                  <c:v>0.11721446358761434</c:v>
                </c:pt>
                <c:pt idx="9188">
                  <c:v>0.11729589079098884</c:v>
                </c:pt>
                <c:pt idx="9189">
                  <c:v>0.11737737456067135</c:v>
                </c:pt>
                <c:pt idx="9190">
                  <c:v>0.11745891493510302</c:v>
                </c:pt>
                <c:pt idx="9191">
                  <c:v>0.11754051195531563</c:v>
                </c:pt>
                <c:pt idx="9192">
                  <c:v>0.11762216565980557</c:v>
                </c:pt>
                <c:pt idx="9193">
                  <c:v>0.11770387608795058</c:v>
                </c:pt>
                <c:pt idx="9194">
                  <c:v>0.11778564327829875</c:v>
                </c:pt>
                <c:pt idx="9195">
                  <c:v>0.117867467271996</c:v>
                </c:pt>
                <c:pt idx="9196">
                  <c:v>0.11794934810764578</c:v>
                </c:pt>
                <c:pt idx="9197">
                  <c:v>0.11803128582387659</c:v>
                </c:pt>
                <c:pt idx="9198">
                  <c:v>0.11811328046192014</c:v>
                </c:pt>
                <c:pt idx="9199">
                  <c:v>0.1181953320604604</c:v>
                </c:pt>
                <c:pt idx="9200">
                  <c:v>0.11827744065820642</c:v>
                </c:pt>
                <c:pt idx="9201">
                  <c:v>0.11835960629647591</c:v>
                </c:pt>
                <c:pt idx="9202">
                  <c:v>0.11844182901403351</c:v>
                </c:pt>
                <c:pt idx="9203">
                  <c:v>0.11852410884966899</c:v>
                </c:pt>
                <c:pt idx="9204">
                  <c:v>0.11860644584478625</c:v>
                </c:pt>
                <c:pt idx="9205">
                  <c:v>0.11868884003823074</c:v>
                </c:pt>
                <c:pt idx="9206">
                  <c:v>0.11877129146887316</c:v>
                </c:pt>
                <c:pt idx="9207">
                  <c:v>0.11885380017820373</c:v>
                </c:pt>
                <c:pt idx="9208">
                  <c:v>0.11893636620514894</c:v>
                </c:pt>
                <c:pt idx="9209">
                  <c:v>0.11901898958952652</c:v>
                </c:pt>
                <c:pt idx="9210">
                  <c:v>0.11910167037031527</c:v>
                </c:pt>
                <c:pt idx="9211">
                  <c:v>0.11918440858912083</c:v>
                </c:pt>
                <c:pt idx="9212">
                  <c:v>0.11926720428497795</c:v>
                </c:pt>
                <c:pt idx="9213">
                  <c:v>0.11935005749694676</c:v>
                </c:pt>
                <c:pt idx="9214">
                  <c:v>0.11943296826671962</c:v>
                </c:pt>
                <c:pt idx="9215">
                  <c:v>0.11951593663341274</c:v>
                </c:pt>
                <c:pt idx="9216">
                  <c:v>0.11959896263616768</c:v>
                </c:pt>
                <c:pt idx="9217">
                  <c:v>0.11968204631676377</c:v>
                </c:pt>
                <c:pt idx="9218">
                  <c:v>0.11976518771439877</c:v>
                </c:pt>
                <c:pt idx="9219">
                  <c:v>0.11984838686829589</c:v>
                </c:pt>
                <c:pt idx="9220">
                  <c:v>0.11993164382032158</c:v>
                </c:pt>
                <c:pt idx="9221">
                  <c:v>0.12001495860975536</c:v>
                </c:pt>
                <c:pt idx="9222">
                  <c:v>0.12009833127677606</c:v>
                </c:pt>
                <c:pt idx="9223">
                  <c:v>0.12018176186071595</c:v>
                </c:pt>
                <c:pt idx="9224">
                  <c:v>0.12026525040355797</c:v>
                </c:pt>
                <c:pt idx="9225">
                  <c:v>0.1203487969446909</c:v>
                </c:pt>
                <c:pt idx="9226">
                  <c:v>0.12043240152352905</c:v>
                </c:pt>
                <c:pt idx="9227">
                  <c:v>0.1205160641821429</c:v>
                </c:pt>
                <c:pt idx="9228">
                  <c:v>0.12059978496000338</c:v>
                </c:pt>
                <c:pt idx="9229">
                  <c:v>0.120683563896607</c:v>
                </c:pt>
                <c:pt idx="9230">
                  <c:v>0.120767401034112</c:v>
                </c:pt>
                <c:pt idx="9231">
                  <c:v>0.12085129641207161</c:v>
                </c:pt>
                <c:pt idx="9232">
                  <c:v>0.12093525007006471</c:v>
                </c:pt>
                <c:pt idx="9233">
                  <c:v>0.12101926205033744</c:v>
                </c:pt>
                <c:pt idx="9234">
                  <c:v>0.12110333239252555</c:v>
                </c:pt>
                <c:pt idx="9235">
                  <c:v>0.12118746113629043</c:v>
                </c:pt>
                <c:pt idx="9236">
                  <c:v>0.12127164832396638</c:v>
                </c:pt>
                <c:pt idx="9237">
                  <c:v>0.12135589399527175</c:v>
                </c:pt>
                <c:pt idx="9238">
                  <c:v>0.12144019819083428</c:v>
                </c:pt>
                <c:pt idx="9239">
                  <c:v>0.12152456095042573</c:v>
                </c:pt>
                <c:pt idx="9240">
                  <c:v>0.12160898231649811</c:v>
                </c:pt>
                <c:pt idx="9241">
                  <c:v>0.12169346232888029</c:v>
                </c:pt>
                <c:pt idx="9242">
                  <c:v>0.12177800102742696</c:v>
                </c:pt>
                <c:pt idx="9243">
                  <c:v>0.12186259845467867</c:v>
                </c:pt>
                <c:pt idx="9244">
                  <c:v>0.12194725465054734</c:v>
                </c:pt>
                <c:pt idx="9245">
                  <c:v>0.1220319696549708</c:v>
                </c:pt>
                <c:pt idx="9246">
                  <c:v>0.1221167435105783</c:v>
                </c:pt>
                <c:pt idx="9247">
                  <c:v>0.12220157625736501</c:v>
                </c:pt>
                <c:pt idx="9248">
                  <c:v>0.12228646793535204</c:v>
                </c:pt>
                <c:pt idx="9249">
                  <c:v>0.12237141858725754</c:v>
                </c:pt>
                <c:pt idx="9250">
                  <c:v>0.12245642825316011</c:v>
                </c:pt>
                <c:pt idx="9251">
                  <c:v>0.1225414969731643</c:v>
                </c:pt>
                <c:pt idx="9252">
                  <c:v>0.12262662479007737</c:v>
                </c:pt>
                <c:pt idx="9253">
                  <c:v>0.12271181174406148</c:v>
                </c:pt>
                <c:pt idx="9254">
                  <c:v>0.12279705787619832</c:v>
                </c:pt>
                <c:pt idx="9255">
                  <c:v>0.122882363226704</c:v>
                </c:pt>
                <c:pt idx="9256">
                  <c:v>0.12296772783850483</c:v>
                </c:pt>
                <c:pt idx="9257">
                  <c:v>0.12305315175187473</c:v>
                </c:pt>
                <c:pt idx="9258">
                  <c:v>0.12313863500711367</c:v>
                </c:pt>
                <c:pt idx="9259">
                  <c:v>0.12322417764723749</c:v>
                </c:pt>
                <c:pt idx="9260">
                  <c:v>0.1233097797126041</c:v>
                </c:pt>
                <c:pt idx="9261">
                  <c:v>0.1233954412435975</c:v>
                </c:pt>
                <c:pt idx="9262">
                  <c:v>0.12348116228332327</c:v>
                </c:pt>
                <c:pt idx="9263">
                  <c:v>0.12356694287222346</c:v>
                </c:pt>
                <c:pt idx="9264">
                  <c:v>0.12365278305076631</c:v>
                </c:pt>
                <c:pt idx="9265">
                  <c:v>0.12373868286214729</c:v>
                </c:pt>
                <c:pt idx="9266">
                  <c:v>0.12382464234689278</c:v>
                </c:pt>
                <c:pt idx="9267">
                  <c:v>0.12391066154645698</c:v>
                </c:pt>
                <c:pt idx="9268">
                  <c:v>0.12399674050142077</c:v>
                </c:pt>
                <c:pt idx="9269">
                  <c:v>0.12408287925509974</c:v>
                </c:pt>
                <c:pt idx="9270">
                  <c:v>0.12416907784813298</c:v>
                </c:pt>
                <c:pt idx="9271">
                  <c:v>0.12425533632118597</c:v>
                </c:pt>
                <c:pt idx="9272">
                  <c:v>0.12434165471766467</c:v>
                </c:pt>
                <c:pt idx="9273">
                  <c:v>0.12442803307829292</c:v>
                </c:pt>
                <c:pt idx="9274">
                  <c:v>0.124514471443821</c:v>
                </c:pt>
                <c:pt idx="9275">
                  <c:v>0.12460096985774538</c:v>
                </c:pt>
                <c:pt idx="9276">
                  <c:v>0.12468752836087484</c:v>
                </c:pt>
                <c:pt idx="9277">
                  <c:v>0.12477414699404465</c:v>
                </c:pt>
                <c:pt idx="9278">
                  <c:v>0.124860825800842</c:v>
                </c:pt>
                <c:pt idx="9279">
                  <c:v>0.12494756482216075</c:v>
                </c:pt>
                <c:pt idx="9280">
                  <c:v>0.12503436409892138</c:v>
                </c:pt>
                <c:pt idx="9281">
                  <c:v>0.12512122367480191</c:v>
                </c:pt>
                <c:pt idx="9282">
                  <c:v>0.12520814359078156</c:v>
                </c:pt>
                <c:pt idx="9283">
                  <c:v>0.12529512388877773</c:v>
                </c:pt>
                <c:pt idx="9284">
                  <c:v>0.12538216460982463</c:v>
                </c:pt>
                <c:pt idx="9285">
                  <c:v>0.12546926579772189</c:v>
                </c:pt>
                <c:pt idx="9286">
                  <c:v>0.12555642749356263</c:v>
                </c:pt>
                <c:pt idx="9287">
                  <c:v>0.12564364973846673</c:v>
                </c:pt>
                <c:pt idx="9288">
                  <c:v>0.12573093257632506</c:v>
                </c:pt>
                <c:pt idx="9289">
                  <c:v>0.12581827604831652</c:v>
                </c:pt>
                <c:pt idx="9290">
                  <c:v>0.12590568019564669</c:v>
                </c:pt>
                <c:pt idx="9291">
                  <c:v>0.125993145062298</c:v>
                </c:pt>
                <c:pt idx="9292">
                  <c:v>0.12608067068953521</c:v>
                </c:pt>
                <c:pt idx="9293">
                  <c:v>0.12616825711864987</c:v>
                </c:pt>
                <c:pt idx="9294">
                  <c:v>0.12625590439371612</c:v>
                </c:pt>
                <c:pt idx="9295">
                  <c:v>0.12634361255608481</c:v>
                </c:pt>
                <c:pt idx="9296">
                  <c:v>0.12643138164713352</c:v>
                </c:pt>
                <c:pt idx="9297">
                  <c:v>0.12651921171102837</c:v>
                </c:pt>
                <c:pt idx="9298">
                  <c:v>0.12660710278920639</c:v>
                </c:pt>
                <c:pt idx="9299">
                  <c:v>0.12669505492405336</c:v>
                </c:pt>
                <c:pt idx="9300">
                  <c:v>0.126783068157062</c:v>
                </c:pt>
                <c:pt idx="9301">
                  <c:v>0.12687114253252124</c:v>
                </c:pt>
                <c:pt idx="9302">
                  <c:v>0.1269592780919834</c:v>
                </c:pt>
                <c:pt idx="9303">
                  <c:v>0.12704747487702775</c:v>
                </c:pt>
                <c:pt idx="9304">
                  <c:v>0.12713573293203559</c:v>
                </c:pt>
                <c:pt idx="9305">
                  <c:v>0.12722405229864586</c:v>
                </c:pt>
                <c:pt idx="9306">
                  <c:v>0.1273124330185246</c:v>
                </c:pt>
                <c:pt idx="9307">
                  <c:v>0.12740087513614565</c:v>
                </c:pt>
                <c:pt idx="9308">
                  <c:v>0.12748937869323479</c:v>
                </c:pt>
                <c:pt idx="9309">
                  <c:v>0.12757794373154493</c:v>
                </c:pt>
                <c:pt idx="9310">
                  <c:v>0.12766657029564266</c:v>
                </c:pt>
                <c:pt idx="9311">
                  <c:v>0.12775525842734084</c:v>
                </c:pt>
                <c:pt idx="9312">
                  <c:v>0.12784400816940955</c:v>
                </c:pt>
                <c:pt idx="9313">
                  <c:v>0.12793281956371785</c:v>
                </c:pt>
                <c:pt idx="9314">
                  <c:v>0.12802169265495633</c:v>
                </c:pt>
                <c:pt idx="9315">
                  <c:v>0.12811062748505406</c:v>
                </c:pt>
                <c:pt idx="9316">
                  <c:v>0.12819962409596744</c:v>
                </c:pt>
                <c:pt idx="9317">
                  <c:v>0.12828868253248021</c:v>
                </c:pt>
                <c:pt idx="9318">
                  <c:v>0.12837780283660899</c:v>
                </c:pt>
                <c:pt idx="9319">
                  <c:v>0.12846698505039758</c:v>
                </c:pt>
                <c:pt idx="9320">
                  <c:v>0.1285562292187232</c:v>
                </c:pt>
                <c:pt idx="9321">
                  <c:v>0.12864553538369</c:v>
                </c:pt>
                <c:pt idx="9322">
                  <c:v>0.12873490358742956</c:v>
                </c:pt>
                <c:pt idx="9323">
                  <c:v>0.1288243338749126</c:v>
                </c:pt>
                <c:pt idx="9324">
                  <c:v>0.12891382628833115</c:v>
                </c:pt>
                <c:pt idx="9325">
                  <c:v>0.12900338086990459</c:v>
                </c:pt>
                <c:pt idx="9326">
                  <c:v>0.12909299766469751</c:v>
                </c:pt>
                <c:pt idx="9327">
                  <c:v>0.1291826767149899</c:v>
                </c:pt>
                <c:pt idx="9328">
                  <c:v>0.12927241806402975</c:v>
                </c:pt>
                <c:pt idx="9329">
                  <c:v>0.12936222175415388</c:v>
                </c:pt>
                <c:pt idx="9330">
                  <c:v>0.1294520878305522</c:v>
                </c:pt>
                <c:pt idx="9331">
                  <c:v>0.12954201633562235</c:v>
                </c:pt>
                <c:pt idx="9332">
                  <c:v>0.12963200731178939</c:v>
                </c:pt>
                <c:pt idx="9333">
                  <c:v>0.12972206080433754</c:v>
                </c:pt>
                <c:pt idx="9334">
                  <c:v>0.1298121768557528</c:v>
                </c:pt>
                <c:pt idx="9335">
                  <c:v>0.12990235550854878</c:v>
                </c:pt>
                <c:pt idx="9336">
                  <c:v>0.12999259680810407</c:v>
                </c:pt>
                <c:pt idx="9337">
                  <c:v>0.13008290079699331</c:v>
                </c:pt>
                <c:pt idx="9338">
                  <c:v>0.13017326751781874</c:v>
                </c:pt>
                <c:pt idx="9339">
                  <c:v>0.13026369701605361</c:v>
                </c:pt>
                <c:pt idx="9340">
                  <c:v>0.13035418933436135</c:v>
                </c:pt>
                <c:pt idx="9341">
                  <c:v>0.13044474451543303</c:v>
                </c:pt>
                <c:pt idx="9342">
                  <c:v>0.13053536260483678</c:v>
                </c:pt>
                <c:pt idx="9343">
                  <c:v>0.13062604364532496</c:v>
                </c:pt>
                <c:pt idx="9344">
                  <c:v>0.1307167876806288</c:v>
                </c:pt>
                <c:pt idx="9345">
                  <c:v>0.13080759475355813</c:v>
                </c:pt>
                <c:pt idx="9346">
                  <c:v>0.1308984649098078</c:v>
                </c:pt>
                <c:pt idx="9347">
                  <c:v>0.13098939819224914</c:v>
                </c:pt>
                <c:pt idx="9348">
                  <c:v>0.13108039464378124</c:v>
                </c:pt>
                <c:pt idx="9349">
                  <c:v>0.13117145431019428</c:v>
                </c:pt>
                <c:pt idx="9350">
                  <c:v>0.13126257723444892</c:v>
                </c:pt>
                <c:pt idx="9351">
                  <c:v>0.13135376345953384</c:v>
                </c:pt>
                <c:pt idx="9352">
                  <c:v>0.1314450130313346</c:v>
                </c:pt>
                <c:pt idx="9353">
                  <c:v>0.13153632599290155</c:v>
                </c:pt>
                <c:pt idx="9354">
                  <c:v>0.13162770238731294</c:v>
                </c:pt>
                <c:pt idx="9355">
                  <c:v>0.13171914226055009</c:v>
                </c:pt>
                <c:pt idx="9356">
                  <c:v>0.13181064565575309</c:v>
                </c:pt>
                <c:pt idx="9357">
                  <c:v>0.13190221261704974</c:v>
                </c:pt>
                <c:pt idx="9358">
                  <c:v>0.13199384318763813</c:v>
                </c:pt>
                <c:pt idx="9359">
                  <c:v>0.13208553741362747</c:v>
                </c:pt>
                <c:pt idx="9360">
                  <c:v>0.13217729533827788</c:v>
                </c:pt>
                <c:pt idx="9361">
                  <c:v>0.13226911700487751</c:v>
                </c:pt>
                <c:pt idx="9362">
                  <c:v>0.13236100245963175</c:v>
                </c:pt>
                <c:pt idx="9363">
                  <c:v>0.13245295174589095</c:v>
                </c:pt>
                <c:pt idx="9364">
                  <c:v>0.13254496490703349</c:v>
                </c:pt>
                <c:pt idx="9365">
                  <c:v>0.13263704198936119</c:v>
                </c:pt>
                <c:pt idx="9366">
                  <c:v>0.13272918303631473</c:v>
                </c:pt>
                <c:pt idx="9367">
                  <c:v>0.13282138809136301</c:v>
                </c:pt>
                <c:pt idx="9368">
                  <c:v>0.13291365720090439</c:v>
                </c:pt>
                <c:pt idx="9369">
                  <c:v>0.13300599040847019</c:v>
                </c:pt>
                <c:pt idx="9370">
                  <c:v>0.13309838775761992</c:v>
                </c:pt>
                <c:pt idx="9371">
                  <c:v>0.13319084929484873</c:v>
                </c:pt>
                <c:pt idx="9372">
                  <c:v>0.13328337506377866</c:v>
                </c:pt>
                <c:pt idx="9373">
                  <c:v>0.1333759651090306</c:v>
                </c:pt>
                <c:pt idx="9374">
                  <c:v>0.13346861947428526</c:v>
                </c:pt>
                <c:pt idx="9375">
                  <c:v>0.13356133820616703</c:v>
                </c:pt>
                <c:pt idx="9376">
                  <c:v>0.13365412134841942</c:v>
                </c:pt>
                <c:pt idx="9377">
                  <c:v>0.13374696894481419</c:v>
                </c:pt>
                <c:pt idx="9378">
                  <c:v>0.13383988104207301</c:v>
                </c:pt>
                <c:pt idx="9379">
                  <c:v>0.13393285768403057</c:v>
                </c:pt>
                <c:pt idx="9380">
                  <c:v>0.13402589891454997</c:v>
                </c:pt>
                <c:pt idx="9381">
                  <c:v>0.13411900478045027</c:v>
                </c:pt>
                <c:pt idx="9382">
                  <c:v>0.1342121753256576</c:v>
                </c:pt>
                <c:pt idx="9383">
                  <c:v>0.13430541059412657</c:v>
                </c:pt>
                <c:pt idx="9384">
                  <c:v>0.13439871063277384</c:v>
                </c:pt>
                <c:pt idx="9385">
                  <c:v>0.13449207548561715</c:v>
                </c:pt>
                <c:pt idx="9386">
                  <c:v>0.13458550519670276</c:v>
                </c:pt>
                <c:pt idx="9387">
                  <c:v>0.13467899981304524</c:v>
                </c:pt>
                <c:pt idx="9388">
                  <c:v>0.13477255937875407</c:v>
                </c:pt>
                <c:pt idx="9389">
                  <c:v>0.13486618393894867</c:v>
                </c:pt>
                <c:pt idx="9390">
                  <c:v>0.13495987353779781</c:v>
                </c:pt>
                <c:pt idx="9391">
                  <c:v>0.13505362822244682</c:v>
                </c:pt>
                <c:pt idx="9392">
                  <c:v>0.13514744803712792</c:v>
                </c:pt>
                <c:pt idx="9393">
                  <c:v>0.135241333026102</c:v>
                </c:pt>
                <c:pt idx="9394">
                  <c:v>0.1353352832366127</c:v>
                </c:pt>
                <c:pt idx="9395">
                  <c:v>0.13542929871298448</c:v>
                </c:pt>
                <c:pt idx="9396">
                  <c:v>0.13552337949957058</c:v>
                </c:pt>
                <c:pt idx="9397">
                  <c:v>0.13561752564371313</c:v>
                </c:pt>
                <c:pt idx="9398">
                  <c:v>0.13571173718982904</c:v>
                </c:pt>
                <c:pt idx="9399">
                  <c:v>0.13580601418236402</c:v>
                </c:pt>
                <c:pt idx="9400">
                  <c:v>0.13590035666875899</c:v>
                </c:pt>
                <c:pt idx="9401">
                  <c:v>0.13599476469352348</c:v>
                </c:pt>
                <c:pt idx="9402">
                  <c:v>0.13608923830218603</c:v>
                </c:pt>
                <c:pt idx="9403">
                  <c:v>0.13618377753931599</c:v>
                </c:pt>
                <c:pt idx="9404">
                  <c:v>0.13627838245248622</c:v>
                </c:pt>
                <c:pt idx="9405">
                  <c:v>0.13637305308633008</c:v>
                </c:pt>
                <c:pt idx="9406">
                  <c:v>0.13646778948550983</c:v>
                </c:pt>
                <c:pt idx="9407">
                  <c:v>0.13656259169769758</c:v>
                </c:pt>
                <c:pt idx="9408">
                  <c:v>0.13665745976761973</c:v>
                </c:pt>
                <c:pt idx="9409">
                  <c:v>0.13675239374003173</c:v>
                </c:pt>
                <c:pt idx="9410">
                  <c:v>0.13684739366270507</c:v>
                </c:pt>
                <c:pt idx="9411">
                  <c:v>0.13694245958045945</c:v>
                </c:pt>
                <c:pt idx="9412">
                  <c:v>0.13703759153814363</c:v>
                </c:pt>
                <c:pt idx="9413">
                  <c:v>0.13713278958362876</c:v>
                </c:pt>
                <c:pt idx="9414">
                  <c:v>0.13722805376182801</c:v>
                </c:pt>
                <c:pt idx="9415">
                  <c:v>0.13732338411768363</c:v>
                </c:pt>
                <c:pt idx="9416">
                  <c:v>0.13741878069916669</c:v>
                </c:pt>
                <c:pt idx="9417">
                  <c:v>0.13751424355128392</c:v>
                </c:pt>
                <c:pt idx="9418">
                  <c:v>0.13760977272007266</c:v>
                </c:pt>
                <c:pt idx="9419">
                  <c:v>0.13770536825060017</c:v>
                </c:pt>
                <c:pt idx="9420">
                  <c:v>0.13780103019097087</c:v>
                </c:pt>
                <c:pt idx="9421">
                  <c:v>0.13789675858631681</c:v>
                </c:pt>
                <c:pt idx="9422">
                  <c:v>0.13799255348179926</c:v>
                </c:pt>
                <c:pt idx="9423">
                  <c:v>0.13808841492562296</c:v>
                </c:pt>
                <c:pt idx="9424">
                  <c:v>0.13818434296301407</c:v>
                </c:pt>
                <c:pt idx="9425">
                  <c:v>0.13828033763922806</c:v>
                </c:pt>
                <c:pt idx="9426">
                  <c:v>0.13837639900257021</c:v>
                </c:pt>
                <c:pt idx="9427">
                  <c:v>0.13847252709836097</c:v>
                </c:pt>
                <c:pt idx="9428">
                  <c:v>0.13856872197195022</c:v>
                </c:pt>
                <c:pt idx="9429">
                  <c:v>0.13866498367174396</c:v>
                </c:pt>
                <c:pt idx="9430">
                  <c:v>0.13876131224315719</c:v>
                </c:pt>
                <c:pt idx="9431">
                  <c:v>0.13885770773163431</c:v>
                </c:pt>
                <c:pt idx="9432">
                  <c:v>0.13895417018568232</c:v>
                </c:pt>
                <c:pt idx="9433">
                  <c:v>0.13905069965081088</c:v>
                </c:pt>
                <c:pt idx="9434">
                  <c:v>0.13914729617357166</c:v>
                </c:pt>
                <c:pt idx="9435">
                  <c:v>0.13924395979953549</c:v>
                </c:pt>
                <c:pt idx="9436">
                  <c:v>0.13934069057734427</c:v>
                </c:pt>
                <c:pt idx="9437">
                  <c:v>0.13943748855263427</c:v>
                </c:pt>
                <c:pt idx="9438">
                  <c:v>0.1395343537710714</c:v>
                </c:pt>
                <c:pt idx="9439">
                  <c:v>0.13963128628139898</c:v>
                </c:pt>
                <c:pt idx="9440">
                  <c:v>0.13972828612934846</c:v>
                </c:pt>
                <c:pt idx="9441">
                  <c:v>0.13982535336068097</c:v>
                </c:pt>
                <c:pt idx="9442">
                  <c:v>0.13992248802424151</c:v>
                </c:pt>
                <c:pt idx="9443">
                  <c:v>0.14001969016585691</c:v>
                </c:pt>
                <c:pt idx="9444">
                  <c:v>0.14011695983138373</c:v>
                </c:pt>
                <c:pt idx="9445">
                  <c:v>0.14021429706976882</c:v>
                </c:pt>
                <c:pt idx="9446">
                  <c:v>0.14031170192693457</c:v>
                </c:pt>
                <c:pt idx="9447">
                  <c:v>0.14040917444985482</c:v>
                </c:pt>
                <c:pt idx="9448">
                  <c:v>0.14050671468451364</c:v>
                </c:pt>
                <c:pt idx="9449">
                  <c:v>0.14060432267999406</c:v>
                </c:pt>
                <c:pt idx="9450">
                  <c:v>0.14070199848234621</c:v>
                </c:pt>
                <c:pt idx="9451">
                  <c:v>0.14079974213765012</c:v>
                </c:pt>
                <c:pt idx="9452">
                  <c:v>0.14089755369509116</c:v>
                </c:pt>
                <c:pt idx="9453">
                  <c:v>0.14099543320081551</c:v>
                </c:pt>
                <c:pt idx="9454">
                  <c:v>0.14109338070099928</c:v>
                </c:pt>
                <c:pt idx="9455">
                  <c:v>0.14119139624493043</c:v>
                </c:pt>
                <c:pt idx="9456">
                  <c:v>0.14128947987885135</c:v>
                </c:pt>
                <c:pt idx="9457">
                  <c:v>0.14138763164903451</c:v>
                </c:pt>
                <c:pt idx="9458">
                  <c:v>0.14148585160487057</c:v>
                </c:pt>
                <c:pt idx="9459">
                  <c:v>0.14158413979269846</c:v>
                </c:pt>
                <c:pt idx="9460">
                  <c:v>0.14168249625888707</c:v>
                </c:pt>
                <c:pt idx="9461">
                  <c:v>0.14178092105293014</c:v>
                </c:pt>
                <c:pt idx="9462">
                  <c:v>0.14187941422126318</c:v>
                </c:pt>
                <c:pt idx="9463">
                  <c:v>0.14197797581138483</c:v>
                </c:pt>
                <c:pt idx="9464">
                  <c:v>0.14207660586979295</c:v>
                </c:pt>
                <c:pt idx="9465">
                  <c:v>0.14217530444611901</c:v>
                </c:pt>
                <c:pt idx="9466">
                  <c:v>0.14227407158692765</c:v>
                </c:pt>
                <c:pt idx="9467">
                  <c:v>0.14237290733881372</c:v>
                </c:pt>
                <c:pt idx="9468">
                  <c:v>0.14247181175151219</c:v>
                </c:pt>
                <c:pt idx="9469">
                  <c:v>0.14257078487168479</c:v>
                </c:pt>
                <c:pt idx="9470">
                  <c:v>0.14266982674602358</c:v>
                </c:pt>
                <c:pt idx="9471">
                  <c:v>0.14276893742436722</c:v>
                </c:pt>
                <c:pt idx="9472">
                  <c:v>0.14286811695347479</c:v>
                </c:pt>
                <c:pt idx="9473">
                  <c:v>0.14296736538013571</c:v>
                </c:pt>
                <c:pt idx="9474">
                  <c:v>0.14306668275429255</c:v>
                </c:pt>
                <c:pt idx="9475">
                  <c:v>0.14316606912280194</c:v>
                </c:pt>
                <c:pt idx="9476">
                  <c:v>0.14326552453255087</c:v>
                </c:pt>
                <c:pt idx="9477">
                  <c:v>0.14336504903358607</c:v>
                </c:pt>
                <c:pt idx="9478">
                  <c:v>0.14346464267286191</c:v>
                </c:pt>
                <c:pt idx="9479">
                  <c:v>0.14356430549840768</c:v>
                </c:pt>
                <c:pt idx="9480">
                  <c:v>0.14366403755724083</c:v>
                </c:pt>
                <c:pt idx="9481">
                  <c:v>0.14376383889954727</c:v>
                </c:pt>
                <c:pt idx="9482">
                  <c:v>0.14386370957241201</c:v>
                </c:pt>
                <c:pt idx="9483">
                  <c:v>0.14396364962295047</c:v>
                </c:pt>
                <c:pt idx="9484">
                  <c:v>0.14406365910145327</c:v>
                </c:pt>
                <c:pt idx="9485">
                  <c:v>0.14416373805510357</c:v>
                </c:pt>
                <c:pt idx="9486">
                  <c:v>0.1442638865311151</c:v>
                </c:pt>
                <c:pt idx="9487">
                  <c:v>0.14436410457988333</c:v>
                </c:pt>
                <c:pt idx="9488">
                  <c:v>0.14446439224868982</c:v>
                </c:pt>
                <c:pt idx="9489">
                  <c:v>0.14456474958484675</c:v>
                </c:pt>
                <c:pt idx="9490">
                  <c:v>0.14466517663885473</c:v>
                </c:pt>
                <c:pt idx="9491">
                  <c:v>0.14476567345809388</c:v>
                </c:pt>
                <c:pt idx="9492">
                  <c:v>0.14486624009102916</c:v>
                </c:pt>
                <c:pt idx="9493">
                  <c:v>0.14496687658510432</c:v>
                </c:pt>
                <c:pt idx="9494">
                  <c:v>0.14506758299096043</c:v>
                </c:pt>
                <c:pt idx="9495">
                  <c:v>0.14516835935610947</c:v>
                </c:pt>
                <c:pt idx="9496">
                  <c:v>0.14526920572809413</c:v>
                </c:pt>
                <c:pt idx="9497">
                  <c:v>0.14537012215766115</c:v>
                </c:pt>
                <c:pt idx="9498">
                  <c:v>0.14547110869242152</c:v>
                </c:pt>
                <c:pt idx="9499">
                  <c:v>0.14557216538001713</c:v>
                </c:pt>
                <c:pt idx="9500">
                  <c:v>0.14567329227130052</c:v>
                </c:pt>
                <c:pt idx="9501">
                  <c:v>0.14577448941398199</c:v>
                </c:pt>
                <c:pt idx="9502">
                  <c:v>0.14587575685580281</c:v>
                </c:pt>
                <c:pt idx="9503">
                  <c:v>0.14597709464772154</c:v>
                </c:pt>
                <c:pt idx="9504">
                  <c:v>0.146078502837548</c:v>
                </c:pt>
                <c:pt idx="9505">
                  <c:v>0.14617998147312303</c:v>
                </c:pt>
                <c:pt idx="9506">
                  <c:v>0.14628153060551141</c:v>
                </c:pt>
                <c:pt idx="9507">
                  <c:v>0.14638315028262272</c:v>
                </c:pt>
                <c:pt idx="9508">
                  <c:v>0.14648484055346336</c:v>
                </c:pt>
                <c:pt idx="9509">
                  <c:v>0.14658660146600719</c:v>
                </c:pt>
                <c:pt idx="9510">
                  <c:v>0.14668843307146115</c:v>
                </c:pt>
                <c:pt idx="9511">
                  <c:v>0.14679033541786798</c:v>
                </c:pt>
                <c:pt idx="9512">
                  <c:v>0.14689230855330168</c:v>
                </c:pt>
                <c:pt idx="9513">
                  <c:v>0.14699435252907586</c:v>
                </c:pt>
                <c:pt idx="9514">
                  <c:v>0.14709646739333357</c:v>
                </c:pt>
                <c:pt idx="9515">
                  <c:v>0.14719865319424899</c:v>
                </c:pt>
                <c:pt idx="9516">
                  <c:v>0.1473009099832428</c:v>
                </c:pt>
                <c:pt idx="9517">
                  <c:v>0.14740323780855841</c:v>
                </c:pt>
                <c:pt idx="9518">
                  <c:v>0.14750563671847045</c:v>
                </c:pt>
                <c:pt idx="9519">
                  <c:v>0.14760810676450689</c:v>
                </c:pt>
                <c:pt idx="9520">
                  <c:v>0.14771064799501174</c:v>
                </c:pt>
                <c:pt idx="9521">
                  <c:v>0.14781326045836032</c:v>
                </c:pt>
                <c:pt idx="9522">
                  <c:v>0.14791594420618803</c:v>
                </c:pt>
                <c:pt idx="9523">
                  <c:v>0.14801869928693973</c:v>
                </c:pt>
                <c:pt idx="9524">
                  <c:v>0.14812152575016929</c:v>
                </c:pt>
                <c:pt idx="9525">
                  <c:v>0.1482244236443867</c:v>
                </c:pt>
                <c:pt idx="9526">
                  <c:v>0.14832739302137096</c:v>
                </c:pt>
                <c:pt idx="9527">
                  <c:v>0.14843043392970165</c:v>
                </c:pt>
                <c:pt idx="9528">
                  <c:v>0.14853354641798983</c:v>
                </c:pt>
                <c:pt idx="9529">
                  <c:v>0.14863673053812251</c:v>
                </c:pt>
                <c:pt idx="9530">
                  <c:v>0.14873998633878063</c:v>
                </c:pt>
                <c:pt idx="9531">
                  <c:v>0.14884331386867658</c:v>
                </c:pt>
                <c:pt idx="9532">
                  <c:v>0.14894671317980562</c:v>
                </c:pt>
                <c:pt idx="9533">
                  <c:v>0.14905018432095019</c:v>
                </c:pt>
                <c:pt idx="9534">
                  <c:v>0.14915372734092427</c:v>
                </c:pt>
                <c:pt idx="9535">
                  <c:v>0.14925734229183155</c:v>
                </c:pt>
                <c:pt idx="9536">
                  <c:v>0.1493610292225562</c:v>
                </c:pt>
                <c:pt idx="9537">
                  <c:v>0.14946478818310155</c:v>
                </c:pt>
                <c:pt idx="9538">
                  <c:v>0.1495686192224174</c:v>
                </c:pt>
                <c:pt idx="9539">
                  <c:v>0.14967252239275239</c:v>
                </c:pt>
                <c:pt idx="9540">
                  <c:v>0.14977649774312662</c:v>
                </c:pt>
                <c:pt idx="9541">
                  <c:v>0.14988054532259201</c:v>
                </c:pt>
                <c:pt idx="9542">
                  <c:v>0.14998466518350612</c:v>
                </c:pt>
                <c:pt idx="9543">
                  <c:v>0.15008885737499131</c:v>
                </c:pt>
                <c:pt idx="9544">
                  <c:v>0.1501931219462018</c:v>
                </c:pt>
                <c:pt idx="9545">
                  <c:v>0.15029745894960431</c:v>
                </c:pt>
                <c:pt idx="9546">
                  <c:v>0.15040186843442366</c:v>
                </c:pt>
                <c:pt idx="9547">
                  <c:v>0.15050635044991659</c:v>
                </c:pt>
                <c:pt idx="9548">
                  <c:v>0.15061090504865926</c:v>
                </c:pt>
                <c:pt idx="9549">
                  <c:v>0.15071553227997914</c:v>
                </c:pt>
                <c:pt idx="9550">
                  <c:v>0.15082023219323565</c:v>
                </c:pt>
                <c:pt idx="9551">
                  <c:v>0.15092500484111462</c:v>
                </c:pt>
                <c:pt idx="9552">
                  <c:v>0.15102985027304641</c:v>
                </c:pt>
                <c:pt idx="9553">
                  <c:v>0.15113476853959301</c:v>
                </c:pt>
                <c:pt idx="9554">
                  <c:v>0.15123975969025122</c:v>
                </c:pt>
                <c:pt idx="9555">
                  <c:v>0.15134482377785338</c:v>
                </c:pt>
                <c:pt idx="9556">
                  <c:v>0.15144996085196735</c:v>
                </c:pt>
                <c:pt idx="9557">
                  <c:v>0.15155517096219306</c:v>
                </c:pt>
                <c:pt idx="9558">
                  <c:v>0.15166045416147308</c:v>
                </c:pt>
                <c:pt idx="9559">
                  <c:v>0.15176581049947863</c:v>
                </c:pt>
                <c:pt idx="9560">
                  <c:v>0.15187124002591312</c:v>
                </c:pt>
                <c:pt idx="9561">
                  <c:v>0.1519767427938295</c:v>
                </c:pt>
                <c:pt idx="9562">
                  <c:v>0.15208231885300261</c:v>
                </c:pt>
                <c:pt idx="9563">
                  <c:v>0.15218796825323946</c:v>
                </c:pt>
                <c:pt idx="9564">
                  <c:v>0.15229369104770371</c:v>
                </c:pt>
                <c:pt idx="9565">
                  <c:v>0.15239948728627392</c:v>
                </c:pt>
                <c:pt idx="9566">
                  <c:v>0.15250535701886106</c:v>
                </c:pt>
                <c:pt idx="9567">
                  <c:v>0.15261130029873959</c:v>
                </c:pt>
                <c:pt idx="9568">
                  <c:v>0.15271731717589218</c:v>
                </c:pt>
                <c:pt idx="9569">
                  <c:v>0.15282340770144576</c:v>
                </c:pt>
                <c:pt idx="9570">
                  <c:v>0.15292957192545009</c:v>
                </c:pt>
                <c:pt idx="9571">
                  <c:v>0.1530358099013279</c:v>
                </c:pt>
                <c:pt idx="9572">
                  <c:v>0.1531421216792008</c:v>
                </c:pt>
                <c:pt idx="9573">
                  <c:v>0.15324850730922296</c:v>
                </c:pt>
                <c:pt idx="9574">
                  <c:v>0.15335496684492847</c:v>
                </c:pt>
                <c:pt idx="9575">
                  <c:v>0.15346150033654352</c:v>
                </c:pt>
                <c:pt idx="9576">
                  <c:v>0.15356810783432684</c:v>
                </c:pt>
                <c:pt idx="9577">
                  <c:v>0.15367478939192417</c:v>
                </c:pt>
                <c:pt idx="9578">
                  <c:v>0.15378154505966646</c:v>
                </c:pt>
                <c:pt idx="9579">
                  <c:v>0.15388837488791726</c:v>
                </c:pt>
                <c:pt idx="9580">
                  <c:v>0.15399527893043422</c:v>
                </c:pt>
                <c:pt idx="9581">
                  <c:v>0.15410225723765317</c:v>
                </c:pt>
                <c:pt idx="9582">
                  <c:v>0.15420930986116479</c:v>
                </c:pt>
                <c:pt idx="9583">
                  <c:v>0.15431643685147273</c:v>
                </c:pt>
                <c:pt idx="9584">
                  <c:v>0.15442363826248409</c:v>
                </c:pt>
                <c:pt idx="9585">
                  <c:v>0.15453091414477513</c:v>
                </c:pt>
                <c:pt idx="9586">
                  <c:v>0.15463826454895477</c:v>
                </c:pt>
                <c:pt idx="9587">
                  <c:v>0.15474568952904263</c:v>
                </c:pt>
                <c:pt idx="9588">
                  <c:v>0.15485318913572035</c:v>
                </c:pt>
                <c:pt idx="9589">
                  <c:v>0.1549607634197025</c:v>
                </c:pt>
                <c:pt idx="9590">
                  <c:v>0.15506841243512126</c:v>
                </c:pt>
                <c:pt idx="9591">
                  <c:v>0.15517613623276399</c:v>
                </c:pt>
                <c:pt idx="9592">
                  <c:v>0.15528393486345105</c:v>
                </c:pt>
                <c:pt idx="9593">
                  <c:v>0.15539180838142752</c:v>
                </c:pt>
                <c:pt idx="9594">
                  <c:v>0.15549975683758666</c:v>
                </c:pt>
                <c:pt idx="9595">
                  <c:v>0.1556077802828548</c:v>
                </c:pt>
                <c:pt idx="9596">
                  <c:v>0.15571587877159015</c:v>
                </c:pt>
                <c:pt idx="9597">
                  <c:v>0.15582405235479219</c:v>
                </c:pt>
                <c:pt idx="9598">
                  <c:v>0.15593230108462788</c:v>
                </c:pt>
                <c:pt idx="9599">
                  <c:v>0.15604062501216523</c:v>
                </c:pt>
                <c:pt idx="9600">
                  <c:v>0.15614902419191368</c:v>
                </c:pt>
                <c:pt idx="9601">
                  <c:v>0.15625749867501448</c:v>
                </c:pt>
                <c:pt idx="9602">
                  <c:v>0.15636604851264213</c:v>
                </c:pt>
                <c:pt idx="9603">
                  <c:v>0.1564746737594197</c:v>
                </c:pt>
                <c:pt idx="9604">
                  <c:v>0.15658337446659518</c:v>
                </c:pt>
                <c:pt idx="9605">
                  <c:v>0.1566921506854497</c:v>
                </c:pt>
                <c:pt idx="9606">
                  <c:v>0.15680100247072035</c:v>
                </c:pt>
                <c:pt idx="9607">
                  <c:v>0.15690992987376193</c:v>
                </c:pt>
                <c:pt idx="9608">
                  <c:v>0.15701893294596253</c:v>
                </c:pt>
                <c:pt idx="9609">
                  <c:v>0.15712801174217339</c:v>
                </c:pt>
                <c:pt idx="9610">
                  <c:v>0.15723716631385642</c:v>
                </c:pt>
                <c:pt idx="9611">
                  <c:v>0.15734639671250691</c:v>
                </c:pt>
                <c:pt idx="9612">
                  <c:v>0.15745570299309042</c:v>
                </c:pt>
                <c:pt idx="9613">
                  <c:v>0.15756508520717624</c:v>
                </c:pt>
                <c:pt idx="9614">
                  <c:v>0.15767454340751424</c:v>
                </c:pt>
                <c:pt idx="9615">
                  <c:v>0.15778407764574301</c:v>
                </c:pt>
                <c:pt idx="9616">
                  <c:v>0.15789368797698097</c:v>
                </c:pt>
                <c:pt idx="9617">
                  <c:v>0.15800337445294083</c:v>
                </c:pt>
                <c:pt idx="9618">
                  <c:v>0.15811313712536884</c:v>
                </c:pt>
                <c:pt idx="9619">
                  <c:v>0.15822297604949842</c:v>
                </c:pt>
                <c:pt idx="9620">
                  <c:v>0.15833289127715008</c:v>
                </c:pt>
                <c:pt idx="9621">
                  <c:v>0.15844288286017802</c:v>
                </c:pt>
                <c:pt idx="9622">
                  <c:v>0.15855295085393081</c:v>
                </c:pt>
                <c:pt idx="9623">
                  <c:v>0.15866309531033707</c:v>
                </c:pt>
                <c:pt idx="9624">
                  <c:v>0.1587733162813591</c:v>
                </c:pt>
                <c:pt idx="9625">
                  <c:v>0.15888361382246097</c:v>
                </c:pt>
                <c:pt idx="9626">
                  <c:v>0.15899398798567954</c:v>
                </c:pt>
                <c:pt idx="9627">
                  <c:v>0.15910443882424313</c:v>
                </c:pt>
                <c:pt idx="9628">
                  <c:v>0.15921496639025856</c:v>
                </c:pt>
                <c:pt idx="9629">
                  <c:v>0.15932557073934414</c:v>
                </c:pt>
                <c:pt idx="9630">
                  <c:v>0.15943625192368158</c:v>
                </c:pt>
                <c:pt idx="9631">
                  <c:v>0.15954700999548629</c:v>
                </c:pt>
                <c:pt idx="9632">
                  <c:v>0.15965784501049265</c:v>
                </c:pt>
                <c:pt idx="9633">
                  <c:v>0.15976875702099114</c:v>
                </c:pt>
                <c:pt idx="9634">
                  <c:v>0.15987974607930613</c:v>
                </c:pt>
                <c:pt idx="9635">
                  <c:v>0.15999081224128822</c:v>
                </c:pt>
                <c:pt idx="9636">
                  <c:v>0.1601019555593369</c:v>
                </c:pt>
                <c:pt idx="9637">
                  <c:v>0.1602131760858857</c:v>
                </c:pt>
                <c:pt idx="9638">
                  <c:v>0.16032447387690163</c:v>
                </c:pt>
                <c:pt idx="9639">
                  <c:v>0.16043584898489355</c:v>
                </c:pt>
                <c:pt idx="9640">
                  <c:v>0.16054730146240428</c:v>
                </c:pt>
                <c:pt idx="9641">
                  <c:v>0.16065883136551762</c:v>
                </c:pt>
                <c:pt idx="9642">
                  <c:v>0.16077043874685185</c:v>
                </c:pt>
                <c:pt idx="9643">
                  <c:v>0.16088212366023</c:v>
                </c:pt>
                <c:pt idx="9644">
                  <c:v>0.16099388615834107</c:v>
                </c:pt>
                <c:pt idx="9645">
                  <c:v>0.16110572629742484</c:v>
                </c:pt>
                <c:pt idx="9646">
                  <c:v>0.16121764413024597</c:v>
                </c:pt>
                <c:pt idx="9647">
                  <c:v>0.16132963970960337</c:v>
                </c:pt>
                <c:pt idx="9648">
                  <c:v>0.16144171309185412</c:v>
                </c:pt>
                <c:pt idx="9649">
                  <c:v>0.1615538643298729</c:v>
                </c:pt>
                <c:pt idx="9650">
                  <c:v>0.16166609347656874</c:v>
                </c:pt>
                <c:pt idx="9651">
                  <c:v>0.16177840058841625</c:v>
                </c:pt>
                <c:pt idx="9652">
                  <c:v>0.16189078571840038</c:v>
                </c:pt>
                <c:pt idx="9653">
                  <c:v>0.16200324891954052</c:v>
                </c:pt>
                <c:pt idx="9654">
                  <c:v>0.16211579024842901</c:v>
                </c:pt>
                <c:pt idx="9655">
                  <c:v>0.16222840975816136</c:v>
                </c:pt>
                <c:pt idx="9656">
                  <c:v>0.16234110750186748</c:v>
                </c:pt>
                <c:pt idx="9657">
                  <c:v>0.16245388353625778</c:v>
                </c:pt>
                <c:pt idx="9658">
                  <c:v>0.16256673791453846</c:v>
                </c:pt>
                <c:pt idx="9659">
                  <c:v>0.16267967069113393</c:v>
                </c:pt>
                <c:pt idx="9660">
                  <c:v>0.16279268191932186</c:v>
                </c:pt>
                <c:pt idx="9661">
                  <c:v>0.16290577165597042</c:v>
                </c:pt>
                <c:pt idx="9662">
                  <c:v>0.16301893995443384</c:v>
                </c:pt>
                <c:pt idx="9663">
                  <c:v>0.16313218686810091</c:v>
                </c:pt>
                <c:pt idx="9664">
                  <c:v>0.16324551245395841</c:v>
                </c:pt>
                <c:pt idx="9665">
                  <c:v>0.16335891676547179</c:v>
                </c:pt>
                <c:pt idx="9666">
                  <c:v>0.16347239985614123</c:v>
                </c:pt>
                <c:pt idx="9667">
                  <c:v>0.16358596178307233</c:v>
                </c:pt>
                <c:pt idx="9668">
                  <c:v>0.16369960259984206</c:v>
                </c:pt>
                <c:pt idx="9669">
                  <c:v>0.16381332236006221</c:v>
                </c:pt>
                <c:pt idx="9670">
                  <c:v>0.16392712112095742</c:v>
                </c:pt>
                <c:pt idx="9671">
                  <c:v>0.1640409989362164</c:v>
                </c:pt>
                <c:pt idx="9672">
                  <c:v>0.16415495586075715</c:v>
                </c:pt>
                <c:pt idx="9673">
                  <c:v>0.16426899194834046</c:v>
                </c:pt>
                <c:pt idx="9674">
                  <c:v>0.16438310725635025</c:v>
                </c:pt>
                <c:pt idx="9675">
                  <c:v>0.16449730183862457</c:v>
                </c:pt>
                <c:pt idx="9676">
                  <c:v>0.16461157574903643</c:v>
                </c:pt>
                <c:pt idx="9677">
                  <c:v>0.16472592904508929</c:v>
                </c:pt>
                <c:pt idx="9678">
                  <c:v>0.16484036178073358</c:v>
                </c:pt>
                <c:pt idx="9679">
                  <c:v>0.16495487400995462</c:v>
                </c:pt>
                <c:pt idx="9680">
                  <c:v>0.16506946579037585</c:v>
                </c:pt>
                <c:pt idx="9681">
                  <c:v>0.16518413717606015</c:v>
                </c:pt>
                <c:pt idx="9682">
                  <c:v>0.16529888822110544</c:v>
                </c:pt>
                <c:pt idx="9683">
                  <c:v>0.16541371898325538</c:v>
                </c:pt>
                <c:pt idx="9684">
                  <c:v>0.16552862951668554</c:v>
                </c:pt>
                <c:pt idx="9685">
                  <c:v>0.16564361987560669</c:v>
                </c:pt>
                <c:pt idx="9686">
                  <c:v>0.16575869011788286</c:v>
                </c:pt>
                <c:pt idx="9687">
                  <c:v>0.16587384029780269</c:v>
                </c:pt>
                <c:pt idx="9688">
                  <c:v>0.1659890704708977</c:v>
                </c:pt>
                <c:pt idx="9689">
                  <c:v>0.16610438069152944</c:v>
                </c:pt>
                <c:pt idx="9690">
                  <c:v>0.16621977101772289</c:v>
                </c:pt>
                <c:pt idx="9691">
                  <c:v>0.16633524150391768</c:v>
                </c:pt>
                <c:pt idx="9692">
                  <c:v>0.16645079220458872</c:v>
                </c:pt>
                <c:pt idx="9693">
                  <c:v>0.16656642317788206</c:v>
                </c:pt>
                <c:pt idx="9694">
                  <c:v>0.16668213447835079</c:v>
                </c:pt>
                <c:pt idx="9695">
                  <c:v>0.16679792616058348</c:v>
                </c:pt>
                <c:pt idx="9696">
                  <c:v>0.16691379828284741</c:v>
                </c:pt>
                <c:pt idx="9697">
                  <c:v>0.16702975089980948</c:v>
                </c:pt>
                <c:pt idx="9698">
                  <c:v>0.16714578406617206</c:v>
                </c:pt>
                <c:pt idx="9699">
                  <c:v>0.16726189784032394</c:v>
                </c:pt>
                <c:pt idx="9700">
                  <c:v>0.16737809227704606</c:v>
                </c:pt>
                <c:pt idx="9701">
                  <c:v>0.16749436743115489</c:v>
                </c:pt>
                <c:pt idx="9702">
                  <c:v>0.16761072336116098</c:v>
                </c:pt>
                <c:pt idx="9703">
                  <c:v>0.16772716012195948</c:v>
                </c:pt>
                <c:pt idx="9704">
                  <c:v>0.16784367776970241</c:v>
                </c:pt>
                <c:pt idx="9705">
                  <c:v>0.1679602763593587</c:v>
                </c:pt>
                <c:pt idx="9706">
                  <c:v>0.16807695594960168</c:v>
                </c:pt>
                <c:pt idx="9707">
                  <c:v>0.16819371659547919</c:v>
                </c:pt>
                <c:pt idx="9708">
                  <c:v>0.16831055835207481</c:v>
                </c:pt>
                <c:pt idx="9709">
                  <c:v>0.16842748127818424</c:v>
                </c:pt>
                <c:pt idx="9710">
                  <c:v>0.16854448542897016</c:v>
                </c:pt>
                <c:pt idx="9711">
                  <c:v>0.16866157085963096</c:v>
                </c:pt>
                <c:pt idx="9712">
                  <c:v>0.16877873762908502</c:v>
                </c:pt>
                <c:pt idx="9713">
                  <c:v>0.16889598579261003</c:v>
                </c:pt>
                <c:pt idx="9714">
                  <c:v>0.16901331540551953</c:v>
                </c:pt>
                <c:pt idx="9715">
                  <c:v>0.16913072652685471</c:v>
                </c:pt>
                <c:pt idx="9716">
                  <c:v>0.16924821921200858</c:v>
                </c:pt>
                <c:pt idx="9717">
                  <c:v>0.16936579351764236</c:v>
                </c:pt>
                <c:pt idx="9718">
                  <c:v>0.16948344949922345</c:v>
                </c:pt>
                <c:pt idx="9719">
                  <c:v>0.16960118721595729</c:v>
                </c:pt>
                <c:pt idx="9720">
                  <c:v>0.16971900672339094</c:v>
                </c:pt>
                <c:pt idx="9721">
                  <c:v>0.1698369080771075</c:v>
                </c:pt>
                <c:pt idx="9722">
                  <c:v>0.16995489133643585</c:v>
                </c:pt>
                <c:pt idx="9723">
                  <c:v>0.17007295655703894</c:v>
                </c:pt>
                <c:pt idx="9724">
                  <c:v>0.17019110379461574</c:v>
                </c:pt>
                <c:pt idx="9725">
                  <c:v>0.17030933310861895</c:v>
                </c:pt>
                <c:pt idx="9726">
                  <c:v>0.17042764455482751</c:v>
                </c:pt>
                <c:pt idx="9727">
                  <c:v>0.17054603818905661</c:v>
                </c:pt>
                <c:pt idx="9728">
                  <c:v>0.1706645140708829</c:v>
                </c:pt>
                <c:pt idx="9729">
                  <c:v>0.17078307225620168</c:v>
                </c:pt>
                <c:pt idx="9730">
                  <c:v>0.17090171280094452</c:v>
                </c:pt>
                <c:pt idx="9731">
                  <c:v>0.1710204357648123</c:v>
                </c:pt>
                <c:pt idx="9732">
                  <c:v>0.17113924120381693</c:v>
                </c:pt>
                <c:pt idx="9733">
                  <c:v>0.17125812917525268</c:v>
                </c:pt>
                <c:pt idx="9734">
                  <c:v>0.17137709973520673</c:v>
                </c:pt>
                <c:pt idx="9735">
                  <c:v>0.171496152943546</c:v>
                </c:pt>
                <c:pt idx="9736">
                  <c:v>0.1716152888564382</c:v>
                </c:pt>
                <c:pt idx="9737">
                  <c:v>0.17173450753008745</c:v>
                </c:pt>
                <c:pt idx="9738">
                  <c:v>0.17185380902448555</c:v>
                </c:pt>
                <c:pt idx="9739">
                  <c:v>0.17197319339591732</c:v>
                </c:pt>
                <c:pt idx="9740">
                  <c:v>0.17209266070070411</c:v>
                </c:pt>
                <c:pt idx="9741">
                  <c:v>0.17221221099896286</c:v>
                </c:pt>
                <c:pt idx="9742">
                  <c:v>0.17233184434709573</c:v>
                </c:pt>
                <c:pt idx="9743">
                  <c:v>0.17245156080154156</c:v>
                </c:pt>
                <c:pt idx="9744">
                  <c:v>0.17257136042254262</c:v>
                </c:pt>
                <c:pt idx="9745">
                  <c:v>0.17269124326661875</c:v>
                </c:pt>
                <c:pt idx="9746">
                  <c:v>0.17281120939032646</c:v>
                </c:pt>
                <c:pt idx="9747">
                  <c:v>0.17293125885403368</c:v>
                </c:pt>
                <c:pt idx="9748">
                  <c:v>0.17305139171437808</c:v>
                </c:pt>
                <c:pt idx="9749">
                  <c:v>0.17317160802929416</c:v>
                </c:pt>
                <c:pt idx="9750">
                  <c:v>0.17329190785549572</c:v>
                </c:pt>
                <c:pt idx="9751">
                  <c:v>0.17341229125351862</c:v>
                </c:pt>
                <c:pt idx="9752">
                  <c:v>0.17353275828015807</c:v>
                </c:pt>
                <c:pt idx="9753">
                  <c:v>0.17365330899224621</c:v>
                </c:pt>
                <c:pt idx="9754">
                  <c:v>0.17377394345044514</c:v>
                </c:pt>
                <c:pt idx="9755">
                  <c:v>0.17389466171166851</c:v>
                </c:pt>
                <c:pt idx="9756">
                  <c:v>0.17401546383286701</c:v>
                </c:pt>
                <c:pt idx="9757">
                  <c:v>0.1741363498748292</c:v>
                </c:pt>
                <c:pt idx="9758">
                  <c:v>0.17425731989458751</c:v>
                </c:pt>
                <c:pt idx="9759">
                  <c:v>0.1743783739492113</c:v>
                </c:pt>
                <c:pt idx="9760">
                  <c:v>0.17449951209961595</c:v>
                </c:pt>
                <c:pt idx="9761">
                  <c:v>0.17462073440295284</c:v>
                </c:pt>
                <c:pt idx="9762">
                  <c:v>0.17474204091768178</c:v>
                </c:pt>
                <c:pt idx="9763">
                  <c:v>0.17486343170103091</c:v>
                </c:pt>
                <c:pt idx="9764">
                  <c:v>0.17498490681408502</c:v>
                </c:pt>
                <c:pt idx="9765">
                  <c:v>0.17510646631415447</c:v>
                </c:pt>
                <c:pt idx="9766">
                  <c:v>0.17522811025858676</c:v>
                </c:pt>
                <c:pt idx="9767">
                  <c:v>0.17534983870859405</c:v>
                </c:pt>
                <c:pt idx="9768">
                  <c:v>0.1754716517216062</c:v>
                </c:pt>
                <c:pt idx="9769">
                  <c:v>0.17559354935509033</c:v>
                </c:pt>
                <c:pt idx="9770">
                  <c:v>0.17571553167038625</c:v>
                </c:pt>
                <c:pt idx="9771">
                  <c:v>0.17583759872504362</c:v>
                </c:pt>
                <c:pt idx="9772">
                  <c:v>0.17595975057664937</c:v>
                </c:pt>
                <c:pt idx="9773">
                  <c:v>0.17608198728667129</c:v>
                </c:pt>
                <c:pt idx="9774">
                  <c:v>0.176204308912779</c:v>
                </c:pt>
                <c:pt idx="9775">
                  <c:v>0.17632671551267953</c:v>
                </c:pt>
                <c:pt idx="9776">
                  <c:v>0.17644920714796886</c:v>
                </c:pt>
                <c:pt idx="9777">
                  <c:v>0.17657178387643691</c:v>
                </c:pt>
                <c:pt idx="9778">
                  <c:v>0.1766944457571967</c:v>
                </c:pt>
                <c:pt idx="9779">
                  <c:v>0.17681719284811576</c:v>
                </c:pt>
                <c:pt idx="9780">
                  <c:v>0.17694002521096142</c:v>
                </c:pt>
                <c:pt idx="9781">
                  <c:v>0.17706294290368432</c:v>
                </c:pt>
                <c:pt idx="9782">
                  <c:v>0.17718594598427273</c:v>
                </c:pt>
                <c:pt idx="9783">
                  <c:v>0.17730903451462277</c:v>
                </c:pt>
                <c:pt idx="9784">
                  <c:v>0.17743220855280592</c:v>
                </c:pt>
                <c:pt idx="9785">
                  <c:v>0.17755546815693138</c:v>
                </c:pt>
                <c:pt idx="9786">
                  <c:v>0.17767881338902439</c:v>
                </c:pt>
                <c:pt idx="9787">
                  <c:v>0.17780224430727753</c:v>
                </c:pt>
                <c:pt idx="9788">
                  <c:v>0.17792576096992119</c:v>
                </c:pt>
                <c:pt idx="9789">
                  <c:v>0.1780493634391099</c:v>
                </c:pt>
                <c:pt idx="9790">
                  <c:v>0.1781730517731577</c:v>
                </c:pt>
                <c:pt idx="9791">
                  <c:v>0.17829682603041636</c:v>
                </c:pt>
                <c:pt idx="9792">
                  <c:v>0.17842068627317006</c:v>
                </c:pt>
                <c:pt idx="9793">
                  <c:v>0.17854463255985442</c:v>
                </c:pt>
                <c:pt idx="9794">
                  <c:v>0.17866866495024294</c:v>
                </c:pt>
                <c:pt idx="9795">
                  <c:v>0.17879278350284969</c:v>
                </c:pt>
                <c:pt idx="9796">
                  <c:v>0.17891698828013214</c:v>
                </c:pt>
                <c:pt idx="9797">
                  <c:v>0.17904127934068842</c:v>
                </c:pt>
                <c:pt idx="9798">
                  <c:v>0.17916565674315468</c:v>
                </c:pt>
                <c:pt idx="9799">
                  <c:v>0.17929012055011864</c:v>
                </c:pt>
                <c:pt idx="9800">
                  <c:v>0.1794146708203006</c:v>
                </c:pt>
                <c:pt idx="9801">
                  <c:v>0.17953930761245906</c:v>
                </c:pt>
                <c:pt idx="9802">
                  <c:v>0.17966403098931222</c:v>
                </c:pt>
                <c:pt idx="9803">
                  <c:v>0.17978884100970288</c:v>
                </c:pt>
                <c:pt idx="9804">
                  <c:v>0.17991373773251201</c:v>
                </c:pt>
                <c:pt idx="9805">
                  <c:v>0.18003872122058867</c:v>
                </c:pt>
                <c:pt idx="9806">
                  <c:v>0.18016379153289835</c:v>
                </c:pt>
                <c:pt idx="9807">
                  <c:v>0.18028894872975662</c:v>
                </c:pt>
                <c:pt idx="9808">
                  <c:v>0.18041419287020824</c:v>
                </c:pt>
                <c:pt idx="9809">
                  <c:v>0.18053952401727702</c:v>
                </c:pt>
                <c:pt idx="9810">
                  <c:v>0.18066494223009258</c:v>
                </c:pt>
                <c:pt idx="9811">
                  <c:v>0.18079044756782275</c:v>
                </c:pt>
                <c:pt idx="9812">
                  <c:v>0.18091604009362286</c:v>
                </c:pt>
                <c:pt idx="9813">
                  <c:v>0.18104171986674578</c:v>
                </c:pt>
                <c:pt idx="9814">
                  <c:v>0.18116748694648274</c:v>
                </c:pt>
                <c:pt idx="9815">
                  <c:v>0.1812933413961208</c:v>
                </c:pt>
                <c:pt idx="9816">
                  <c:v>0.1814192832750364</c:v>
                </c:pt>
                <c:pt idx="9817">
                  <c:v>0.18154531264264442</c:v>
                </c:pt>
                <c:pt idx="9818">
                  <c:v>0.1816714295623639</c:v>
                </c:pt>
                <c:pt idx="9819">
                  <c:v>0.18179763409369509</c:v>
                </c:pt>
                <c:pt idx="9820">
                  <c:v>0.18192392629617685</c:v>
                </c:pt>
                <c:pt idx="9821">
                  <c:v>0.18205030623336041</c:v>
                </c:pt>
                <c:pt idx="9822">
                  <c:v>0.18217677396487014</c:v>
                </c:pt>
                <c:pt idx="9823">
                  <c:v>0.18230332955169548</c:v>
                </c:pt>
                <c:pt idx="9824">
                  <c:v>0.18242997305354092</c:v>
                </c:pt>
                <c:pt idx="9825">
                  <c:v>0.18255670453413447</c:v>
                </c:pt>
                <c:pt idx="9826">
                  <c:v>0.18268352405326632</c:v>
                </c:pt>
                <c:pt idx="9827">
                  <c:v>0.18281043167076549</c:v>
                </c:pt>
                <c:pt idx="9828">
                  <c:v>0.18293742745049288</c:v>
                </c:pt>
                <c:pt idx="9829">
                  <c:v>0.18306451145236341</c:v>
                </c:pt>
                <c:pt idx="9830">
                  <c:v>0.18319168373633082</c:v>
                </c:pt>
                <c:pt idx="9831">
                  <c:v>0.18331894436638921</c:v>
                </c:pt>
                <c:pt idx="9832">
                  <c:v>0.18344629340257845</c:v>
                </c:pt>
                <c:pt idx="9833">
                  <c:v>0.18357373090497733</c:v>
                </c:pt>
                <c:pt idx="9834">
                  <c:v>0.18370125693771341</c:v>
                </c:pt>
                <c:pt idx="9835">
                  <c:v>0.18382887156095176</c:v>
                </c:pt>
                <c:pt idx="9836">
                  <c:v>0.1839565748348965</c:v>
                </c:pt>
                <c:pt idx="9837">
                  <c:v>0.18408436682380885</c:v>
                </c:pt>
                <c:pt idx="9838">
                  <c:v>0.18421224758797944</c:v>
                </c:pt>
                <c:pt idx="9839">
                  <c:v>0.18434021718907914</c:v>
                </c:pt>
                <c:pt idx="9840">
                  <c:v>0.18446827568747948</c:v>
                </c:pt>
                <c:pt idx="9841">
                  <c:v>0.18459642314762054</c:v>
                </c:pt>
                <c:pt idx="9842">
                  <c:v>0.18472465962996054</c:v>
                </c:pt>
                <c:pt idx="9843">
                  <c:v>0.18485298519499699</c:v>
                </c:pt>
                <c:pt idx="9844">
                  <c:v>0.18498139990730428</c:v>
                </c:pt>
                <c:pt idx="9845">
                  <c:v>0.18510990382746678</c:v>
                </c:pt>
                <c:pt idx="9846">
                  <c:v>0.18523849701610812</c:v>
                </c:pt>
                <c:pt idx="9847">
                  <c:v>0.18536717953793738</c:v>
                </c:pt>
                <c:pt idx="9848">
                  <c:v>0.18549595145366526</c:v>
                </c:pt>
                <c:pt idx="9849">
                  <c:v>0.18562481282404183</c:v>
                </c:pt>
                <c:pt idx="9850">
                  <c:v>0.18575376371391117</c:v>
                </c:pt>
                <c:pt idx="9851">
                  <c:v>0.18588280418411052</c:v>
                </c:pt>
                <c:pt idx="9852">
                  <c:v>0.1860119342968701</c:v>
                </c:pt>
                <c:pt idx="9853">
                  <c:v>0.18614115411310897</c:v>
                </c:pt>
                <c:pt idx="9854">
                  <c:v>0.1862704636978515</c:v>
                </c:pt>
                <c:pt idx="9855">
                  <c:v>0.18639986311210424</c:v>
                </c:pt>
                <c:pt idx="9856">
                  <c:v>0.18652935241691332</c:v>
                </c:pt>
                <c:pt idx="9857">
                  <c:v>0.18665893167743874</c:v>
                </c:pt>
                <c:pt idx="9858">
                  <c:v>0.18678860095481425</c:v>
                </c:pt>
                <c:pt idx="9859">
                  <c:v>0.18691836031021331</c:v>
                </c:pt>
                <c:pt idx="9860">
                  <c:v>0.1870482098089318</c:v>
                </c:pt>
                <c:pt idx="9861">
                  <c:v>0.187178149512231</c:v>
                </c:pt>
                <c:pt idx="9862">
                  <c:v>0.18730817948141187</c:v>
                </c:pt>
                <c:pt idx="9863">
                  <c:v>0.18743829978190654</c:v>
                </c:pt>
                <c:pt idx="9864">
                  <c:v>0.18756851047510401</c:v>
                </c:pt>
                <c:pt idx="9865">
                  <c:v>0.18769881162243313</c:v>
                </c:pt>
                <c:pt idx="9866">
                  <c:v>0.1878292032894624</c:v>
                </c:pt>
                <c:pt idx="9867">
                  <c:v>0.18795968553770892</c:v>
                </c:pt>
                <c:pt idx="9868">
                  <c:v>0.18809025843009816</c:v>
                </c:pt>
                <c:pt idx="9869">
                  <c:v>0.18822092202822979</c:v>
                </c:pt>
                <c:pt idx="9870">
                  <c:v>0.18835167639785477</c:v>
                </c:pt>
                <c:pt idx="9871">
                  <c:v>0.18848252160066128</c:v>
                </c:pt>
                <c:pt idx="9872">
                  <c:v>0.18861345769837748</c:v>
                </c:pt>
                <c:pt idx="9873">
                  <c:v>0.1887444847568914</c:v>
                </c:pt>
                <c:pt idx="9874">
                  <c:v>0.18887560283801993</c:v>
                </c:pt>
                <c:pt idx="9875">
                  <c:v>0.18900681200361991</c:v>
                </c:pt>
                <c:pt idx="9876">
                  <c:v>0.18913811231971683</c:v>
                </c:pt>
                <c:pt idx="9877">
                  <c:v>0.18926950384825644</c:v>
                </c:pt>
                <c:pt idx="9878">
                  <c:v>0.18940098665122465</c:v>
                </c:pt>
                <c:pt idx="9879">
                  <c:v>0.18953256079478462</c:v>
                </c:pt>
                <c:pt idx="9880">
                  <c:v>0.18966422634101127</c:v>
                </c:pt>
                <c:pt idx="9881">
                  <c:v>0.18979598335201978</c:v>
                </c:pt>
                <c:pt idx="9882">
                  <c:v>0.18992783189411133</c:v>
                </c:pt>
                <c:pt idx="9883">
                  <c:v>0.19005977202949026</c:v>
                </c:pt>
                <c:pt idx="9884">
                  <c:v>0.19019180382178516</c:v>
                </c:pt>
                <c:pt idx="9885">
                  <c:v>0.19032392733328396</c:v>
                </c:pt>
                <c:pt idx="9886">
                  <c:v>0.19045614263047225</c:v>
                </c:pt>
                <c:pt idx="9887">
                  <c:v>0.19058844977572742</c:v>
                </c:pt>
                <c:pt idx="9888">
                  <c:v>0.19072084883146737</c:v>
                </c:pt>
                <c:pt idx="9889">
                  <c:v>0.19085333986431632</c:v>
                </c:pt>
                <c:pt idx="9890">
                  <c:v>0.19098592293678177</c:v>
                </c:pt>
                <c:pt idx="9891">
                  <c:v>0.19111859811141174</c:v>
                </c:pt>
                <c:pt idx="9892">
                  <c:v>0.19125136545496946</c:v>
                </c:pt>
                <c:pt idx="9893">
                  <c:v>0.19138422503009273</c:v>
                </c:pt>
                <c:pt idx="9894">
                  <c:v>0.19151717689946005</c:v>
                </c:pt>
                <c:pt idx="9895">
                  <c:v>0.19165022112997387</c:v>
                </c:pt>
                <c:pt idx="9896">
                  <c:v>0.19178335778440264</c:v>
                </c:pt>
                <c:pt idx="9897">
                  <c:v>0.19191658692695196</c:v>
                </c:pt>
                <c:pt idx="9898">
                  <c:v>0.19204990862047464</c:v>
                </c:pt>
                <c:pt idx="9899">
                  <c:v>0.1921833229320592</c:v>
                </c:pt>
                <c:pt idx="9900">
                  <c:v>0.19231682992464874</c:v>
                </c:pt>
                <c:pt idx="9901">
                  <c:v>0.19245042966122713</c:v>
                </c:pt>
                <c:pt idx="9902">
                  <c:v>0.19258412220902282</c:v>
                </c:pt>
                <c:pt idx="9903">
                  <c:v>0.19271790763111021</c:v>
                </c:pt>
                <c:pt idx="9904">
                  <c:v>0.19285178599060451</c:v>
                </c:pt>
                <c:pt idx="9905">
                  <c:v>0.19298575735487439</c:v>
                </c:pt>
                <c:pt idx="9906">
                  <c:v>0.19311982178712572</c:v>
                </c:pt>
                <c:pt idx="9907">
                  <c:v>0.1932539793506054</c:v>
                </c:pt>
                <c:pt idx="9908">
                  <c:v>0.19338823011282258</c:v>
                </c:pt>
                <c:pt idx="9909">
                  <c:v>0.19352257413711496</c:v>
                </c:pt>
                <c:pt idx="9910">
                  <c:v>0.19365701148686132</c:v>
                </c:pt>
                <c:pt idx="9911">
                  <c:v>0.19379154222971159</c:v>
                </c:pt>
                <c:pt idx="9912">
                  <c:v>0.19392616642913563</c:v>
                </c:pt>
                <c:pt idx="9913">
                  <c:v>0.19406088415005629</c:v>
                </c:pt>
                <c:pt idx="9914">
                  <c:v>0.19419569545602872</c:v>
                </c:pt>
                <c:pt idx="9915">
                  <c:v>0.194330600414891</c:v>
                </c:pt>
                <c:pt idx="9916">
                  <c:v>0.19446559909028949</c:v>
                </c:pt>
                <c:pt idx="9917">
                  <c:v>0.19460069154591184</c:v>
                </c:pt>
                <c:pt idx="9918">
                  <c:v>0.19473587784973759</c:v>
                </c:pt>
                <c:pt idx="9919">
                  <c:v>0.19487115806554586</c:v>
                </c:pt>
                <c:pt idx="9920">
                  <c:v>0.19500653225715708</c:v>
                </c:pt>
                <c:pt idx="9921">
                  <c:v>0.19514200049269265</c:v>
                </c:pt>
                <c:pt idx="9922">
                  <c:v>0.19527756283606462</c:v>
                </c:pt>
                <c:pt idx="9923">
                  <c:v>0.19541321935122657</c:v>
                </c:pt>
                <c:pt idx="9924">
                  <c:v>0.1955489701064419</c:v>
                </c:pt>
                <c:pt idx="9925">
                  <c:v>0.19568481516575603</c:v>
                </c:pt>
                <c:pt idx="9926">
                  <c:v>0.19582075459325585</c:v>
                </c:pt>
                <c:pt idx="9927">
                  <c:v>0.19595678845734718</c:v>
                </c:pt>
                <c:pt idx="9928">
                  <c:v>0.19609291682220895</c:v>
                </c:pt>
                <c:pt idx="9929">
                  <c:v>0.19622913975348949</c:v>
                </c:pt>
                <c:pt idx="9930">
                  <c:v>0.19636545731545399</c:v>
                </c:pt>
                <c:pt idx="9931">
                  <c:v>0.19650186957669855</c:v>
                </c:pt>
                <c:pt idx="9932">
                  <c:v>0.19663837660158062</c:v>
                </c:pt>
                <c:pt idx="9933">
                  <c:v>0.1967749784544994</c:v>
                </c:pt>
                <c:pt idx="9934">
                  <c:v>0.19691167520419406</c:v>
                </c:pt>
                <c:pt idx="9935">
                  <c:v>0.19704846691515626</c:v>
                </c:pt>
                <c:pt idx="9936">
                  <c:v>0.19718535365191953</c:v>
                </c:pt>
                <c:pt idx="9937">
                  <c:v>0.19732233548336633</c:v>
                </c:pt>
                <c:pt idx="9938">
                  <c:v>0.19745941247412294</c:v>
                </c:pt>
                <c:pt idx="9939">
                  <c:v>0.19759658468885735</c:v>
                </c:pt>
                <c:pt idx="9940">
                  <c:v>0.19773385219659576</c:v>
                </c:pt>
                <c:pt idx="9941">
                  <c:v>0.19787121506209915</c:v>
                </c:pt>
                <c:pt idx="9942">
                  <c:v>0.19800867335161118</c:v>
                </c:pt>
                <c:pt idx="9943">
                  <c:v>0.19814622712997981</c:v>
                </c:pt>
                <c:pt idx="9944">
                  <c:v>0.1982838764664232</c:v>
                </c:pt>
                <c:pt idx="9945">
                  <c:v>0.19842162142588249</c:v>
                </c:pt>
                <c:pt idx="9946">
                  <c:v>0.19855946207334085</c:v>
                </c:pt>
                <c:pt idx="9947">
                  <c:v>0.19869739847816084</c:v>
                </c:pt>
                <c:pt idx="9948">
                  <c:v>0.19883543070541898</c:v>
                </c:pt>
                <c:pt idx="9949">
                  <c:v>0.19897355882023401</c:v>
                </c:pt>
                <c:pt idx="9950">
                  <c:v>0.19911178289211312</c:v>
                </c:pt>
                <c:pt idx="9951">
                  <c:v>0.19925010298626855</c:v>
                </c:pt>
                <c:pt idx="9952">
                  <c:v>0.19938851916795483</c:v>
                </c:pt>
                <c:pt idx="9953">
                  <c:v>0.19952703150682413</c:v>
                </c:pt>
                <c:pt idx="9954">
                  <c:v>0.19966564006822471</c:v>
                </c:pt>
                <c:pt idx="9955">
                  <c:v>0.19980434491754717</c:v>
                </c:pt>
                <c:pt idx="9956">
                  <c:v>0.19994314612458891</c:v>
                </c:pt>
                <c:pt idx="9957">
                  <c:v>0.20008204375483446</c:v>
                </c:pt>
                <c:pt idx="9958">
                  <c:v>0.20022103787526768</c:v>
                </c:pt>
                <c:pt idx="9959">
                  <c:v>0.20036012855146107</c:v>
                </c:pt>
                <c:pt idx="9960">
                  <c:v>0.20049931585340619</c:v>
                </c:pt>
                <c:pt idx="9961">
                  <c:v>0.20063859984676968</c:v>
                </c:pt>
                <c:pt idx="9962">
                  <c:v>0.2007779805972609</c:v>
                </c:pt>
                <c:pt idx="9963">
                  <c:v>0.2009174581750173</c:v>
                </c:pt>
                <c:pt idx="9964">
                  <c:v>0.20105703264584254</c:v>
                </c:pt>
                <c:pt idx="9965">
                  <c:v>0.20119670407558293</c:v>
                </c:pt>
                <c:pt idx="9966">
                  <c:v>0.20133647253452228</c:v>
                </c:pt>
                <c:pt idx="9967">
                  <c:v>0.20147633808860146</c:v>
                </c:pt>
                <c:pt idx="9968">
                  <c:v>0.20161630080380408</c:v>
                </c:pt>
                <c:pt idx="9969">
                  <c:v>0.20175636075056053</c:v>
                </c:pt>
                <c:pt idx="9970">
                  <c:v>0.2018965179949492</c:v>
                </c:pt>
                <c:pt idx="9971">
                  <c:v>0.20203677260309136</c:v>
                </c:pt>
                <c:pt idx="9972">
                  <c:v>0.2021771246455642</c:v>
                </c:pt>
                <c:pt idx="9973">
                  <c:v>0.20231757418858395</c:v>
                </c:pt>
                <c:pt idx="9974">
                  <c:v>0.20245812129988286</c:v>
                </c:pt>
                <c:pt idx="9975">
                  <c:v>0.2025987660457661</c:v>
                </c:pt>
                <c:pt idx="9976">
                  <c:v>0.20273950849700723</c:v>
                </c:pt>
                <c:pt idx="9977">
                  <c:v>0.2028803487200066</c:v>
                </c:pt>
                <c:pt idx="9978">
                  <c:v>0.20302128678120773</c:v>
                </c:pt>
                <c:pt idx="9979">
                  <c:v>0.20316232275153173</c:v>
                </c:pt>
                <c:pt idx="9980">
                  <c:v>0.20330345669751751</c:v>
                </c:pt>
                <c:pt idx="9981">
                  <c:v>0.20344468868574708</c:v>
                </c:pt>
                <c:pt idx="9982">
                  <c:v>0.20358601878728949</c:v>
                </c:pt>
                <c:pt idx="9983">
                  <c:v>0.2037274470688224</c:v>
                </c:pt>
                <c:pt idx="9984">
                  <c:v>0.20386897359706671</c:v>
                </c:pt>
                <c:pt idx="9985">
                  <c:v>0.20401059844323965</c:v>
                </c:pt>
                <c:pt idx="9986">
                  <c:v>0.20415232167415795</c:v>
                </c:pt>
                <c:pt idx="9987">
                  <c:v>0.20429414335816806</c:v>
                </c:pt>
                <c:pt idx="9988">
                  <c:v>0.2044360635621765</c:v>
                </c:pt>
                <c:pt idx="9989">
                  <c:v>0.20457808235759861</c:v>
                </c:pt>
                <c:pt idx="9990">
                  <c:v>0.20472019981143694</c:v>
                </c:pt>
                <c:pt idx="9991">
                  <c:v>0.20486241599073754</c:v>
                </c:pt>
                <c:pt idx="9992">
                  <c:v>0.20500473096706467</c:v>
                </c:pt>
                <c:pt idx="9993">
                  <c:v>0.20514714480756069</c:v>
                </c:pt>
                <c:pt idx="9994">
                  <c:v>0.20528965757941137</c:v>
                </c:pt>
                <c:pt idx="9995">
                  <c:v>0.20543226935433032</c:v>
                </c:pt>
                <c:pt idx="9996">
                  <c:v>0.20557498019959983</c:v>
                </c:pt>
                <c:pt idx="9997">
                  <c:v>0.20571779018254588</c:v>
                </c:pt>
                <c:pt idx="9998">
                  <c:v>0.20586069937503157</c:v>
                </c:pt>
                <c:pt idx="9999">
                  <c:v>0.20600370784447952</c:v>
                </c:pt>
                <c:pt idx="10000">
                  <c:v>0.20614681565835613</c:v>
                </c:pt>
                <c:pt idx="10001">
                  <c:v>0.20629002288867437</c:v>
                </c:pt>
                <c:pt idx="10002">
                  <c:v>0.20643332960299748</c:v>
                </c:pt>
                <c:pt idx="10003">
                  <c:v>0.20657673587043557</c:v>
                </c:pt>
                <c:pt idx="10004">
                  <c:v>0.2067202417586427</c:v>
                </c:pt>
                <c:pt idx="10005">
                  <c:v>0.20686384733983215</c:v>
                </c:pt>
                <c:pt idx="10006">
                  <c:v>0.20700755268175511</c:v>
                </c:pt>
                <c:pt idx="10007">
                  <c:v>0.20715135785220667</c:v>
                </c:pt>
                <c:pt idx="10008">
                  <c:v>0.20729526292355077</c:v>
                </c:pt>
                <c:pt idx="10009">
                  <c:v>0.2074392679636799</c:v>
                </c:pt>
                <c:pt idx="10010">
                  <c:v>0.20758337304053054</c:v>
                </c:pt>
                <c:pt idx="10011">
                  <c:v>0.20772757822661753</c:v>
                </c:pt>
                <c:pt idx="10012">
                  <c:v>0.20787188358997491</c:v>
                </c:pt>
                <c:pt idx="10013">
                  <c:v>0.2080162891986809</c:v>
                </c:pt>
                <c:pt idx="10014">
                  <c:v>0.20816079512540153</c:v>
                </c:pt>
                <c:pt idx="10015">
                  <c:v>0.2083054014383128</c:v>
                </c:pt>
                <c:pt idx="10016">
                  <c:v>0.20845010820563481</c:v>
                </c:pt>
                <c:pt idx="10017">
                  <c:v>0.20859491550018522</c:v>
                </c:pt>
                <c:pt idx="10018">
                  <c:v>0.2087398233902821</c:v>
                </c:pt>
                <c:pt idx="10019">
                  <c:v>0.20888483194580781</c:v>
                </c:pt>
                <c:pt idx="10020">
                  <c:v>0.20902994123517221</c:v>
                </c:pt>
                <c:pt idx="10021">
                  <c:v>0.2091751513313955</c:v>
                </c:pt>
                <c:pt idx="10022">
                  <c:v>0.20932046230298582</c:v>
                </c:pt>
                <c:pt idx="10023">
                  <c:v>0.2094658742184958</c:v>
                </c:pt>
                <c:pt idx="10024">
                  <c:v>0.20961138715109781</c:v>
                </c:pt>
                <c:pt idx="10025">
                  <c:v>0.20975700116944299</c:v>
                </c:pt>
                <c:pt idx="10026">
                  <c:v>0.20990271634222682</c:v>
                </c:pt>
                <c:pt idx="10027">
                  <c:v>0.21004853274277441</c:v>
                </c:pt>
                <c:pt idx="10028">
                  <c:v>0.21019445043987992</c:v>
                </c:pt>
                <c:pt idx="10029">
                  <c:v>0.21034046950238219</c:v>
                </c:pt>
                <c:pt idx="10030">
                  <c:v>0.21048659000375922</c:v>
                </c:pt>
                <c:pt idx="10031">
                  <c:v>0.21063281201294864</c:v>
                </c:pt>
                <c:pt idx="10032">
                  <c:v>0.21077913560046649</c:v>
                </c:pt>
                <c:pt idx="10033">
                  <c:v>0.21092556083534314</c:v>
                </c:pt>
                <c:pt idx="10034">
                  <c:v>0.21107208779126085</c:v>
                </c:pt>
                <c:pt idx="10035">
                  <c:v>0.21121871653734911</c:v>
                </c:pt>
                <c:pt idx="10036">
                  <c:v>0.21136544714278221</c:v>
                </c:pt>
                <c:pt idx="10037">
                  <c:v>0.21151227968139613</c:v>
                </c:pt>
                <c:pt idx="10038">
                  <c:v>0.2116592142224645</c:v>
                </c:pt>
                <c:pt idx="10039">
                  <c:v>0.21180625083530588</c:v>
                </c:pt>
                <c:pt idx="10040">
                  <c:v>0.21195338959391025</c:v>
                </c:pt>
                <c:pt idx="10041">
                  <c:v>0.21210063056769571</c:v>
                </c:pt>
                <c:pt idx="10042">
                  <c:v>0.21224797382612534</c:v>
                </c:pt>
                <c:pt idx="10043">
                  <c:v>0.21239541944334345</c:v>
                </c:pt>
                <c:pt idx="10044">
                  <c:v>0.21254296748891294</c:v>
                </c:pt>
                <c:pt idx="10045">
                  <c:v>0.21269061803244171</c:v>
                </c:pt>
                <c:pt idx="10046">
                  <c:v>0.21283837114822876</c:v>
                </c:pt>
                <c:pt idx="10047">
                  <c:v>0.21298622690598201</c:v>
                </c:pt>
                <c:pt idx="10048">
                  <c:v>0.21313418537700532</c:v>
                </c:pt>
                <c:pt idx="10049">
                  <c:v>0.21328224663110032</c:v>
                </c:pt>
                <c:pt idx="10050">
                  <c:v>0.21343041074277261</c:v>
                </c:pt>
                <c:pt idx="10051">
                  <c:v>0.21357867778192402</c:v>
                </c:pt>
                <c:pt idx="10052">
                  <c:v>0.21372704781850171</c:v>
                </c:pt>
                <c:pt idx="10053">
                  <c:v>0.21387552092716669</c:v>
                </c:pt>
                <c:pt idx="10054">
                  <c:v>0.21402409717796655</c:v>
                </c:pt>
                <c:pt idx="10055">
                  <c:v>0.21417277664099435</c:v>
                </c:pt>
                <c:pt idx="10056">
                  <c:v>0.21432155939106676</c:v>
                </c:pt>
                <c:pt idx="10057">
                  <c:v>0.21447044549837752</c:v>
                </c:pt>
                <c:pt idx="10058">
                  <c:v>0.21461943503316583</c:v>
                </c:pt>
                <c:pt idx="10059">
                  <c:v>0.21476852807040439</c:v>
                </c:pt>
                <c:pt idx="10060">
                  <c:v>0.21491772468043333</c:v>
                </c:pt>
                <c:pt idx="10061">
                  <c:v>0.21506702493363833</c:v>
                </c:pt>
                <c:pt idx="10062">
                  <c:v>0.21521642890514847</c:v>
                </c:pt>
                <c:pt idx="10063">
                  <c:v>0.21536593666545056</c:v>
                </c:pt>
                <c:pt idx="10064">
                  <c:v>0.21551554828664515</c:v>
                </c:pt>
                <c:pt idx="10065">
                  <c:v>0.21566526383931378</c:v>
                </c:pt>
                <c:pt idx="10066">
                  <c:v>0.21581508339879446</c:v>
                </c:pt>
                <c:pt idx="10067">
                  <c:v>0.21596500703577007</c:v>
                </c:pt>
                <c:pt idx="10068">
                  <c:v>0.21611503482096928</c:v>
                </c:pt>
                <c:pt idx="10069">
                  <c:v>0.21626516682988731</c:v>
                </c:pt>
                <c:pt idx="10070">
                  <c:v>0.21641540313335436</c:v>
                </c:pt>
                <c:pt idx="10071">
                  <c:v>0.21656574380224669</c:v>
                </c:pt>
                <c:pt idx="10072">
                  <c:v>0.21671618891221689</c:v>
                </c:pt>
                <c:pt idx="10073">
                  <c:v>0.21686673853424296</c:v>
                </c:pt>
                <c:pt idx="10074">
                  <c:v>0.21701739273934889</c:v>
                </c:pt>
                <c:pt idx="10075">
                  <c:v>0.21716815160334507</c:v>
                </c:pt>
                <c:pt idx="10076">
                  <c:v>0.21731901519735755</c:v>
                </c:pt>
                <c:pt idx="10077">
                  <c:v>0.21746998359414074</c:v>
                </c:pt>
                <c:pt idx="10078">
                  <c:v>0.2176210568649162</c:v>
                </c:pt>
                <c:pt idx="10079">
                  <c:v>0.2177722350857052</c:v>
                </c:pt>
                <c:pt idx="10080">
                  <c:v>0.21792351832783163</c:v>
                </c:pt>
                <c:pt idx="10081">
                  <c:v>0.21807490666266557</c:v>
                </c:pt>
                <c:pt idx="10082">
                  <c:v>0.21822640016638686</c:v>
                </c:pt>
                <c:pt idx="10083">
                  <c:v>0.21837799891046805</c:v>
                </c:pt>
                <c:pt idx="10084">
                  <c:v>0.21852970296642815</c:v>
                </c:pt>
                <c:pt idx="10085">
                  <c:v>0.21868151241060582</c:v>
                </c:pt>
                <c:pt idx="10086">
                  <c:v>0.21883342731462269</c:v>
                </c:pt>
                <c:pt idx="10087">
                  <c:v>0.21898544775014692</c:v>
                </c:pt>
                <c:pt idx="10088">
                  <c:v>0.21913757379367635</c:v>
                </c:pt>
                <c:pt idx="10089">
                  <c:v>0.21928980551698202</c:v>
                </c:pt>
                <c:pt idx="10090">
                  <c:v>0.21944214299188153</c:v>
                </c:pt>
                <c:pt idx="10091">
                  <c:v>0.21959458629503226</c:v>
                </c:pt>
                <c:pt idx="10092">
                  <c:v>0.21974713549835492</c:v>
                </c:pt>
                <c:pt idx="10093">
                  <c:v>0.2198997906754169</c:v>
                </c:pt>
                <c:pt idx="10094">
                  <c:v>0.22005255189823547</c:v>
                </c:pt>
                <c:pt idx="10095">
                  <c:v>0.22020541924368131</c:v>
                </c:pt>
                <c:pt idx="10096">
                  <c:v>0.22035839278387517</c:v>
                </c:pt>
                <c:pt idx="10097">
                  <c:v>0.22051147259098461</c:v>
                </c:pt>
                <c:pt idx="10098">
                  <c:v>0.22066465874204061</c:v>
                </c:pt>
                <c:pt idx="10099">
                  <c:v>0.22081795130931428</c:v>
                </c:pt>
                <c:pt idx="10100">
                  <c:v>0.22097135036512372</c:v>
                </c:pt>
                <c:pt idx="10101">
                  <c:v>0.22112485598666054</c:v>
                </c:pt>
                <c:pt idx="10102">
                  <c:v>0.22127846824634662</c:v>
                </c:pt>
                <c:pt idx="10103">
                  <c:v>0.22143218721665081</c:v>
                </c:pt>
                <c:pt idx="10104">
                  <c:v>0.22158601297492572</c:v>
                </c:pt>
                <c:pt idx="10105">
                  <c:v>0.22173994559374427</c:v>
                </c:pt>
                <c:pt idx="10106">
                  <c:v>0.2218939851457265</c:v>
                </c:pt>
                <c:pt idx="10107">
                  <c:v>0.22204813170838628</c:v>
                </c:pt>
                <c:pt idx="10108">
                  <c:v>0.22220238535444789</c:v>
                </c:pt>
                <c:pt idx="10109">
                  <c:v>0.22235674615830067</c:v>
                </c:pt>
                <c:pt idx="10110">
                  <c:v>0.22251121419276662</c:v>
                </c:pt>
                <c:pt idx="10111">
                  <c:v>0.22266578953557523</c:v>
                </c:pt>
                <c:pt idx="10112">
                  <c:v>0.2228204722596531</c:v>
                </c:pt>
                <c:pt idx="10113">
                  <c:v>0.22297526243797408</c:v>
                </c:pt>
                <c:pt idx="10114">
                  <c:v>0.22313016014842982</c:v>
                </c:pt>
                <c:pt idx="10115">
                  <c:v>0.22328516546409902</c:v>
                </c:pt>
                <c:pt idx="10116">
                  <c:v>0.22344027845810768</c:v>
                </c:pt>
                <c:pt idx="10117">
                  <c:v>0.22359549920850991</c:v>
                </c:pt>
                <c:pt idx="10118">
                  <c:v>0.22375082778853678</c:v>
                </c:pt>
                <c:pt idx="10119">
                  <c:v>0.22390626427146684</c:v>
                </c:pt>
                <c:pt idx="10120">
                  <c:v>0.22406180873551698</c:v>
                </c:pt>
                <c:pt idx="10121">
                  <c:v>0.22421746125407097</c:v>
                </c:pt>
                <c:pt idx="10122">
                  <c:v>0.22437322190219272</c:v>
                </c:pt>
                <c:pt idx="10123">
                  <c:v>0.22452909075336464</c:v>
                </c:pt>
                <c:pt idx="10124">
                  <c:v>0.22468506788602113</c:v>
                </c:pt>
                <c:pt idx="10125">
                  <c:v>0.22484115337375016</c:v>
                </c:pt>
                <c:pt idx="10126">
                  <c:v>0.22499734729018736</c:v>
                </c:pt>
                <c:pt idx="10127">
                  <c:v>0.22515364971393073</c:v>
                </c:pt>
                <c:pt idx="10128">
                  <c:v>0.22531006071872164</c:v>
                </c:pt>
                <c:pt idx="10129">
                  <c:v>0.22546658037834935</c:v>
                </c:pt>
                <c:pt idx="10130">
                  <c:v>0.22562320877157574</c:v>
                </c:pt>
                <c:pt idx="10131">
                  <c:v>0.22577994597229603</c:v>
                </c:pt>
                <c:pt idx="10132">
                  <c:v>0.22593679205445327</c:v>
                </c:pt>
                <c:pt idx="10133">
                  <c:v>0.22609374709697369</c:v>
                </c:pt>
                <c:pt idx="10134">
                  <c:v>0.22625081117390655</c:v>
                </c:pt>
                <c:pt idx="10135">
                  <c:v>0.22640798435934917</c:v>
                </c:pt>
                <c:pt idx="10136">
                  <c:v>0.22656526673239233</c:v>
                </c:pt>
                <c:pt idx="10137">
                  <c:v>0.22672265836723973</c:v>
                </c:pt>
                <c:pt idx="10138">
                  <c:v>0.22688015933979402</c:v>
                </c:pt>
                <c:pt idx="10139">
                  <c:v>0.22703776972435857</c:v>
                </c:pt>
                <c:pt idx="10140">
                  <c:v>0.22719548960024422</c:v>
                </c:pt>
                <c:pt idx="10141">
                  <c:v>0.22735331904186104</c:v>
                </c:pt>
                <c:pt idx="10142">
                  <c:v>0.22751125812366746</c:v>
                </c:pt>
                <c:pt idx="10143">
                  <c:v>0.22766930692513962</c:v>
                </c:pt>
                <c:pt idx="10144">
                  <c:v>0.22782746552084288</c:v>
                </c:pt>
                <c:pt idx="10145">
                  <c:v>0.22798573398539085</c:v>
                </c:pt>
                <c:pt idx="10146">
                  <c:v>0.2281441123984255</c:v>
                </c:pt>
                <c:pt idx="10147">
                  <c:v>0.22830260083466763</c:v>
                </c:pt>
                <c:pt idx="10148">
                  <c:v>0.22846119936888654</c:v>
                </c:pt>
                <c:pt idx="10149">
                  <c:v>0.22861990808089022</c:v>
                </c:pt>
                <c:pt idx="10150">
                  <c:v>0.22877872704555535</c:v>
                </c:pt>
                <c:pt idx="10151">
                  <c:v>0.22893765633780713</c:v>
                </c:pt>
                <c:pt idx="10152">
                  <c:v>0.22909669603762001</c:v>
                </c:pt>
                <c:pt idx="10153">
                  <c:v>0.22925584622002679</c:v>
                </c:pt>
                <c:pt idx="10154">
                  <c:v>0.22941510696177816</c:v>
                </c:pt>
                <c:pt idx="10155">
                  <c:v>0.22957447833800773</c:v>
                </c:pt>
                <c:pt idx="10156">
                  <c:v>0.22973396042891242</c:v>
                </c:pt>
                <c:pt idx="10157">
                  <c:v>0.22989355330973377</c:v>
                </c:pt>
                <c:pt idx="10158">
                  <c:v>0.23005325705576204</c:v>
                </c:pt>
                <c:pt idx="10159">
                  <c:v>0.23021307174736147</c:v>
                </c:pt>
                <c:pt idx="10160">
                  <c:v>0.23037299745993048</c:v>
                </c:pt>
                <c:pt idx="10161">
                  <c:v>0.23053303426891636</c:v>
                </c:pt>
                <c:pt idx="10162">
                  <c:v>0.23069318225485091</c:v>
                </c:pt>
                <c:pt idx="10163">
                  <c:v>0.23085344149328985</c:v>
                </c:pt>
                <c:pt idx="10164">
                  <c:v>0.23101381205983779</c:v>
                </c:pt>
                <c:pt idx="10165">
                  <c:v>0.23117429403519449</c:v>
                </c:pt>
                <c:pt idx="10166">
                  <c:v>0.23133488749507319</c:v>
                </c:pt>
                <c:pt idx="10167">
                  <c:v>0.23149559251692059</c:v>
                </c:pt>
                <c:pt idx="10168">
                  <c:v>0.2316564091765517</c:v>
                </c:pt>
                <c:pt idx="10169">
                  <c:v>0.23181733755489065</c:v>
                </c:pt>
                <c:pt idx="10170">
                  <c:v>0.23197837772786137</c:v>
                </c:pt>
                <c:pt idx="10171">
                  <c:v>0.2321395297714369</c:v>
                </c:pt>
                <c:pt idx="10172">
                  <c:v>0.23230079376671026</c:v>
                </c:pt>
                <c:pt idx="10173">
                  <c:v>0.23246216978976358</c:v>
                </c:pt>
                <c:pt idx="10174">
                  <c:v>0.23262365791672848</c:v>
                </c:pt>
                <c:pt idx="10175">
                  <c:v>0.232785258228867</c:v>
                </c:pt>
                <c:pt idx="10176">
                  <c:v>0.23294697080241999</c:v>
                </c:pt>
                <c:pt idx="10177">
                  <c:v>0.23310879571367782</c:v>
                </c:pt>
                <c:pt idx="10178">
                  <c:v>0.23327073304407198</c:v>
                </c:pt>
                <c:pt idx="10179">
                  <c:v>0.23343278287000241</c:v>
                </c:pt>
                <c:pt idx="10180">
                  <c:v>0.23359494526791846</c:v>
                </c:pt>
                <c:pt idx="10181">
                  <c:v>0.23375722031942153</c:v>
                </c:pt>
                <c:pt idx="10182">
                  <c:v>0.23391960810107087</c:v>
                </c:pt>
                <c:pt idx="10183">
                  <c:v>0.23408210869117846</c:v>
                </c:pt>
                <c:pt idx="10184">
                  <c:v>0.23424472216640635</c:v>
                </c:pt>
                <c:pt idx="10185">
                  <c:v>0.23440744860858292</c:v>
                </c:pt>
                <c:pt idx="10186">
                  <c:v>0.23457028809448036</c:v>
                </c:pt>
                <c:pt idx="10187">
                  <c:v>0.23473324070092055</c:v>
                </c:pt>
                <c:pt idx="10188">
                  <c:v>0.23489630650990259</c:v>
                </c:pt>
                <c:pt idx="10189">
                  <c:v>0.23505948559835874</c:v>
                </c:pt>
                <c:pt idx="10190">
                  <c:v>0.23522277804327113</c:v>
                </c:pt>
                <c:pt idx="10191">
                  <c:v>0.23538618392680979</c:v>
                </c:pt>
                <c:pt idx="10192">
                  <c:v>0.23554970332606748</c:v>
                </c:pt>
                <c:pt idx="10193">
                  <c:v>0.23571333631818683</c:v>
                </c:pt>
                <c:pt idx="10194">
                  <c:v>0.23587708298550933</c:v>
                </c:pt>
                <c:pt idx="10195">
                  <c:v>0.23604094340528839</c:v>
                </c:pt>
                <c:pt idx="10196">
                  <c:v>0.23620491765482765</c:v>
                </c:pt>
                <c:pt idx="10197">
                  <c:v>0.23636900581664022</c:v>
                </c:pt>
                <c:pt idx="10198">
                  <c:v>0.2365332079681407</c:v>
                </c:pt>
                <c:pt idx="10199">
                  <c:v>0.23669752418851611</c:v>
                </c:pt>
                <c:pt idx="10200">
                  <c:v>0.23686195455528503</c:v>
                </c:pt>
                <c:pt idx="10201">
                  <c:v>0.23702649915119012</c:v>
                </c:pt>
                <c:pt idx="10202">
                  <c:v>0.23719115805386132</c:v>
                </c:pt>
                <c:pt idx="10203">
                  <c:v>0.23735593134097893</c:v>
                </c:pt>
                <c:pt idx="10204">
                  <c:v>0.23752081909545814</c:v>
                </c:pt>
                <c:pt idx="10205">
                  <c:v>0.23768582139509078</c:v>
                </c:pt>
                <c:pt idx="10206">
                  <c:v>0.23785093831771917</c:v>
                </c:pt>
                <c:pt idx="10207">
                  <c:v>0.23801616994643143</c:v>
                </c:pt>
                <c:pt idx="10208">
                  <c:v>0.23818151635918161</c:v>
                </c:pt>
                <c:pt idx="10209">
                  <c:v>0.23834697763397433</c:v>
                </c:pt>
                <c:pt idx="10210">
                  <c:v>0.23851255385407105</c:v>
                </c:pt>
                <c:pt idx="10211">
                  <c:v>0.23867824509758837</c:v>
                </c:pt>
                <c:pt idx="10212">
                  <c:v>0.23884405144443144</c:v>
                </c:pt>
                <c:pt idx="10213">
                  <c:v>0.23900997297282184</c:v>
                </c:pt>
                <c:pt idx="10214">
                  <c:v>0.23917600976625258</c:v>
                </c:pt>
                <c:pt idx="10215">
                  <c:v>0.23934216190305763</c:v>
                </c:pt>
                <c:pt idx="10216">
                  <c:v>0.23950842946162171</c:v>
                </c:pt>
                <c:pt idx="10217">
                  <c:v>0.23967481252561193</c:v>
                </c:pt>
                <c:pt idx="10218">
                  <c:v>0.23984131117352567</c:v>
                </c:pt>
                <c:pt idx="10219">
                  <c:v>0.24000792548391106</c:v>
                </c:pt>
                <c:pt idx="10220">
                  <c:v>0.24017465554060977</c:v>
                </c:pt>
                <c:pt idx="10221">
                  <c:v>0.24034150142228281</c:v>
                </c:pt>
                <c:pt idx="10222">
                  <c:v>0.24050846320764216</c:v>
                </c:pt>
                <c:pt idx="10223">
                  <c:v>0.24067554098070437</c:v>
                </c:pt>
                <c:pt idx="10224">
                  <c:v>0.24084273482029445</c:v>
                </c:pt>
                <c:pt idx="10225">
                  <c:v>0.24101004480528856</c:v>
                </c:pt>
                <c:pt idx="10226">
                  <c:v>0.24117747101987846</c:v>
                </c:pt>
                <c:pt idx="10227">
                  <c:v>0.24134501354305357</c:v>
                </c:pt>
                <c:pt idx="10228">
                  <c:v>0.24151267245561178</c:v>
                </c:pt>
                <c:pt idx="10229">
                  <c:v>0.24168044783664866</c:v>
                </c:pt>
                <c:pt idx="10230">
                  <c:v>0.24184833977059012</c:v>
                </c:pt>
                <c:pt idx="10231">
                  <c:v>0.24201634833664534</c:v>
                </c:pt>
                <c:pt idx="10232">
                  <c:v>0.24218447361407483</c:v>
                </c:pt>
                <c:pt idx="10233">
                  <c:v>0.24235271568748057</c:v>
                </c:pt>
                <c:pt idx="10234">
                  <c:v>0.2425210746362369</c:v>
                </c:pt>
                <c:pt idx="10235">
                  <c:v>0.24268955053976965</c:v>
                </c:pt>
                <c:pt idx="10236">
                  <c:v>0.24285814348285725</c:v>
                </c:pt>
                <c:pt idx="10237">
                  <c:v>0.24302685354503956</c:v>
                </c:pt>
                <c:pt idx="10238">
                  <c:v>0.24319568080590809</c:v>
                </c:pt>
                <c:pt idx="10239">
                  <c:v>0.243364625350418</c:v>
                </c:pt>
                <c:pt idx="10240">
                  <c:v>0.24353368725827509</c:v>
                </c:pt>
                <c:pt idx="10241">
                  <c:v>0.24370286660923685</c:v>
                </c:pt>
                <c:pt idx="10242">
                  <c:v>0.2438721634884356</c:v>
                </c:pt>
                <c:pt idx="10243">
                  <c:v>0.24404157797574341</c:v>
                </c:pt>
                <c:pt idx="10244">
                  <c:v>0.24421111015286087</c:v>
                </c:pt>
                <c:pt idx="10245">
                  <c:v>0.24438076009976736</c:v>
                </c:pt>
                <c:pt idx="10246">
                  <c:v>0.24455052790183204</c:v>
                </c:pt>
                <c:pt idx="10247">
                  <c:v>0.24472041363914909</c:v>
                </c:pt>
                <c:pt idx="10248">
                  <c:v>0.24489041739186465</c:v>
                </c:pt>
                <c:pt idx="10249">
                  <c:v>0.2450605392455259</c:v>
                </c:pt>
                <c:pt idx="10250">
                  <c:v>0.24523077928039411</c:v>
                </c:pt>
                <c:pt idx="10251">
                  <c:v>0.24540113757678247</c:v>
                </c:pt>
                <c:pt idx="10252">
                  <c:v>0.24557161422041668</c:v>
                </c:pt>
                <c:pt idx="10253">
                  <c:v>0.2457422092917253</c:v>
                </c:pt>
                <c:pt idx="10254">
                  <c:v>0.2459129228711891</c:v>
                </c:pt>
                <c:pt idx="10255">
                  <c:v>0.2460837550447125</c:v>
                </c:pt>
                <c:pt idx="10256">
                  <c:v>0.24625470589289183</c:v>
                </c:pt>
                <c:pt idx="10257">
                  <c:v>0.24642577549816866</c:v>
                </c:pt>
                <c:pt idx="10258">
                  <c:v>0.24659696394124764</c:v>
                </c:pt>
                <c:pt idx="10259">
                  <c:v>0.24676827130827209</c:v>
                </c:pt>
                <c:pt idx="10260">
                  <c:v>0.2469396976800626</c:v>
                </c:pt>
                <c:pt idx="10261">
                  <c:v>0.24711124313749205</c:v>
                </c:pt>
                <c:pt idx="10262">
                  <c:v>0.24728290776688347</c:v>
                </c:pt>
                <c:pt idx="10263">
                  <c:v>0.24745469164922596</c:v>
                </c:pt>
                <c:pt idx="10264">
                  <c:v>0.2476265948655611</c:v>
                </c:pt>
                <c:pt idx="10265">
                  <c:v>0.24779861750239196</c:v>
                </c:pt>
                <c:pt idx="10266">
                  <c:v>0.24797075964087648</c:v>
                </c:pt>
                <c:pt idx="10267">
                  <c:v>0.2481430213622253</c:v>
                </c:pt>
                <c:pt idx="10268">
                  <c:v>0.24831540275312183</c:v>
                </c:pt>
                <c:pt idx="10269">
                  <c:v>0.24848790389489336</c:v>
                </c:pt>
                <c:pt idx="10270">
                  <c:v>0.24866052486891985</c:v>
                </c:pt>
                <c:pt idx="10271">
                  <c:v>0.24883326576206549</c:v>
                </c:pt>
                <c:pt idx="10272">
                  <c:v>0.24900612665582716</c:v>
                </c:pt>
                <c:pt idx="10273">
                  <c:v>0.24917910763356757</c:v>
                </c:pt>
                <c:pt idx="10274">
                  <c:v>0.24935220877689301</c:v>
                </c:pt>
                <c:pt idx="10275">
                  <c:v>0.2495254301729094</c:v>
                </c:pt>
                <c:pt idx="10276">
                  <c:v>0.24969877190334025</c:v>
                </c:pt>
                <c:pt idx="10277">
                  <c:v>0.24987223404996209</c:v>
                </c:pt>
                <c:pt idx="10278">
                  <c:v>0.25004581670006243</c:v>
                </c:pt>
                <c:pt idx="10279">
                  <c:v>0.25021951993553526</c:v>
                </c:pt>
                <c:pt idx="10280">
                  <c:v>0.25039334383832762</c:v>
                </c:pt>
                <c:pt idx="10281">
                  <c:v>0.25056728849590915</c:v>
                </c:pt>
                <c:pt idx="10282">
                  <c:v>0.25074135399034453</c:v>
                </c:pt>
                <c:pt idx="10283">
                  <c:v>0.25091554040375175</c:v>
                </c:pt>
                <c:pt idx="10284">
                  <c:v>0.2510898478237828</c:v>
                </c:pt>
                <c:pt idx="10285">
                  <c:v>0.25126427633267356</c:v>
                </c:pt>
                <c:pt idx="10286">
                  <c:v>0.25143882601271333</c:v>
                </c:pt>
                <c:pt idx="10287">
                  <c:v>0.25161349695173679</c:v>
                </c:pt>
                <c:pt idx="10288">
                  <c:v>0.25178828923215146</c:v>
                </c:pt>
                <c:pt idx="10289">
                  <c:v>0.25196320293825142</c:v>
                </c:pt>
                <c:pt idx="10290">
                  <c:v>0.25213823815255476</c:v>
                </c:pt>
                <c:pt idx="10291">
                  <c:v>0.25231339496314059</c:v>
                </c:pt>
                <c:pt idx="10292">
                  <c:v>0.25248867345264558</c:v>
                </c:pt>
                <c:pt idx="10293">
                  <c:v>0.25266407370375993</c:v>
                </c:pt>
                <c:pt idx="10294">
                  <c:v>0.25283959580474646</c:v>
                </c:pt>
                <c:pt idx="10295">
                  <c:v>0.25301523983841417</c:v>
                </c:pt>
                <c:pt idx="10296">
                  <c:v>0.25319100588762561</c:v>
                </c:pt>
                <c:pt idx="10297">
                  <c:v>0.25336689404082779</c:v>
                </c:pt>
                <c:pt idx="10298">
                  <c:v>0.2535429043810023</c:v>
                </c:pt>
                <c:pt idx="10299">
                  <c:v>0.25371903699118464</c:v>
                </c:pt>
                <c:pt idx="10300">
                  <c:v>0.25389529196000615</c:v>
                </c:pt>
                <c:pt idx="10301">
                  <c:v>0.25407166937062159</c:v>
                </c:pt>
                <c:pt idx="10302">
                  <c:v>0.25424816930808941</c:v>
                </c:pt>
                <c:pt idx="10303">
                  <c:v>0.25442479185567618</c:v>
                </c:pt>
                <c:pt idx="10304">
                  <c:v>0.25460153710225969</c:v>
                </c:pt>
                <c:pt idx="10305">
                  <c:v>0.25477840513122602</c:v>
                </c:pt>
                <c:pt idx="10306">
                  <c:v>0.2549553960260153</c:v>
                </c:pt>
                <c:pt idx="10307">
                  <c:v>0.25513250987569069</c:v>
                </c:pt>
                <c:pt idx="10308">
                  <c:v>0.25530974676381213</c:v>
                </c:pt>
                <c:pt idx="10309">
                  <c:v>0.25548710677399383</c:v>
                </c:pt>
                <c:pt idx="10310">
                  <c:v>0.25566458999548464</c:v>
                </c:pt>
                <c:pt idx="10311">
                  <c:v>0.25584219651201884</c:v>
                </c:pt>
                <c:pt idx="10312">
                  <c:v>0.25601992640738497</c:v>
                </c:pt>
                <c:pt idx="10313">
                  <c:v>0.25619777977101799</c:v>
                </c:pt>
                <c:pt idx="10314">
                  <c:v>0.25637575668682683</c:v>
                </c:pt>
                <c:pt idx="10315">
                  <c:v>0.25655385723877472</c:v>
                </c:pt>
                <c:pt idx="10316">
                  <c:v>0.25673208151648325</c:v>
                </c:pt>
                <c:pt idx="10317">
                  <c:v>0.25691042960403626</c:v>
                </c:pt>
                <c:pt idx="10318">
                  <c:v>0.25708890158744269</c:v>
                </c:pt>
                <c:pt idx="10319">
                  <c:v>0.25726749755089928</c:v>
                </c:pt>
                <c:pt idx="10320">
                  <c:v>0.25744621758427694</c:v>
                </c:pt>
                <c:pt idx="10321">
                  <c:v>0.25762506177189348</c:v>
                </c:pt>
                <c:pt idx="10322">
                  <c:v>0.2578040301981212</c:v>
                </c:pt>
                <c:pt idx="10323">
                  <c:v>0.25798312295301845</c:v>
                </c:pt>
                <c:pt idx="10324">
                  <c:v>0.2581623401210788</c:v>
                </c:pt>
                <c:pt idx="10325">
                  <c:v>0.25834168178685063</c:v>
                </c:pt>
                <c:pt idx="10326">
                  <c:v>0.25852114804058002</c:v>
                </c:pt>
                <c:pt idx="10327">
                  <c:v>0.25870073896693674</c:v>
                </c:pt>
                <c:pt idx="10328">
                  <c:v>0.25888045465064558</c:v>
                </c:pt>
                <c:pt idx="10329">
                  <c:v>0.2590602951821408</c:v>
                </c:pt>
                <c:pt idx="10330">
                  <c:v>0.25924026064626876</c:v>
                </c:pt>
                <c:pt idx="10331">
                  <c:v>0.25942035112793083</c:v>
                </c:pt>
                <c:pt idx="10332">
                  <c:v>0.25960056671775</c:v>
                </c:pt>
                <c:pt idx="10333">
                  <c:v>0.25978090750074956</c:v>
                </c:pt>
                <c:pt idx="10334">
                  <c:v>0.25996137356389942</c:v>
                </c:pt>
                <c:pt idx="10335">
                  <c:v>0.26014196499233705</c:v>
                </c:pt>
                <c:pt idx="10336">
                  <c:v>0.26032268187693758</c:v>
                </c:pt>
                <c:pt idx="10337">
                  <c:v>0.26050352430296075</c:v>
                </c:pt>
                <c:pt idx="10338">
                  <c:v>0.26068449235572172</c:v>
                </c:pt>
                <c:pt idx="10339">
                  <c:v>0.26086558612628497</c:v>
                </c:pt>
                <c:pt idx="10340">
                  <c:v>0.26104680570008815</c:v>
                </c:pt>
                <c:pt idx="10341">
                  <c:v>0.26122815116262421</c:v>
                </c:pt>
                <c:pt idx="10342">
                  <c:v>0.26140962260514777</c:v>
                </c:pt>
                <c:pt idx="10343">
                  <c:v>0.26159122011327451</c:v>
                </c:pt>
                <c:pt idx="10344">
                  <c:v>0.26177294377267574</c:v>
                </c:pt>
                <c:pt idx="10345">
                  <c:v>0.26195479367479629</c:v>
                </c:pt>
                <c:pt idx="10346">
                  <c:v>0.2621367699054305</c:v>
                </c:pt>
                <c:pt idx="10347">
                  <c:v>0.26231887255233693</c:v>
                </c:pt>
                <c:pt idx="10348">
                  <c:v>0.26250110170142527</c:v>
                </c:pt>
                <c:pt idx="10349">
                  <c:v>0.26268345744439464</c:v>
                </c:pt>
                <c:pt idx="10350">
                  <c:v>0.26286593986727802</c:v>
                </c:pt>
                <c:pt idx="10351">
                  <c:v>0.2630485490561642</c:v>
                </c:pt>
                <c:pt idx="10352">
                  <c:v>0.26323128510294358</c:v>
                </c:pt>
                <c:pt idx="10353">
                  <c:v>0.26341414809382857</c:v>
                </c:pt>
                <c:pt idx="10354">
                  <c:v>0.26359713811508745</c:v>
                </c:pt>
                <c:pt idx="10355">
                  <c:v>0.26378025525880233</c:v>
                </c:pt>
                <c:pt idx="10356">
                  <c:v>0.26396349961136539</c:v>
                </c:pt>
                <c:pt idx="10357">
                  <c:v>0.26414687125922487</c:v>
                </c:pt>
                <c:pt idx="10358">
                  <c:v>0.26433037029465478</c:v>
                </c:pt>
                <c:pt idx="10359">
                  <c:v>0.26451399680422755</c:v>
                </c:pt>
                <c:pt idx="10360">
                  <c:v>0.26469775087457176</c:v>
                </c:pt>
                <c:pt idx="10361">
                  <c:v>0.26488163259815384</c:v>
                </c:pt>
                <c:pt idx="10362">
                  <c:v>0.26506564206172673</c:v>
                </c:pt>
                <c:pt idx="10363">
                  <c:v>0.26524977935402955</c:v>
                </c:pt>
                <c:pt idx="10364">
                  <c:v>0.26543404456193187</c:v>
                </c:pt>
                <c:pt idx="10365">
                  <c:v>0.2656184377781573</c:v>
                </c:pt>
                <c:pt idx="10366">
                  <c:v>0.2658029590897002</c:v>
                </c:pt>
                <c:pt idx="10367">
                  <c:v>0.26598760858361115</c:v>
                </c:pt>
                <c:pt idx="10368">
                  <c:v>0.26617238635280721</c:v>
                </c:pt>
                <c:pt idx="10369">
                  <c:v>0.26635729248446416</c:v>
                </c:pt>
                <c:pt idx="10370">
                  <c:v>0.2665423270658141</c:v>
                </c:pt>
                <c:pt idx="10371">
                  <c:v>0.266727490189968</c:v>
                </c:pt>
                <c:pt idx="10372">
                  <c:v>0.26691278194428325</c:v>
                </c:pt>
                <c:pt idx="10373">
                  <c:v>0.26709820241617399</c:v>
                </c:pt>
                <c:pt idx="10374">
                  <c:v>0.2672837516989453</c:v>
                </c:pt>
                <c:pt idx="10375">
                  <c:v>0.26746942988013683</c:v>
                </c:pt>
                <c:pt idx="10376">
                  <c:v>0.26765523704734506</c:v>
                </c:pt>
                <c:pt idx="10377">
                  <c:v>0.26784117329406953</c:v>
                </c:pt>
                <c:pt idx="10378">
                  <c:v>0.26802723870803258</c:v>
                </c:pt>
                <c:pt idx="10379">
                  <c:v>0.26821343337896475</c:v>
                </c:pt>
                <c:pt idx="10380">
                  <c:v>0.26839975739470612</c:v>
                </c:pt>
                <c:pt idx="10381">
                  <c:v>0.26858621084901652</c:v>
                </c:pt>
                <c:pt idx="10382">
                  <c:v>0.26877279382986208</c:v>
                </c:pt>
                <c:pt idx="10383">
                  <c:v>0.26895950642526611</c:v>
                </c:pt>
                <c:pt idx="10384">
                  <c:v>0.26914634872918386</c:v>
                </c:pt>
                <c:pt idx="10385">
                  <c:v>0.26933332082976508</c:v>
                </c:pt>
                <c:pt idx="10386">
                  <c:v>0.2695204228152166</c:v>
                </c:pt>
                <c:pt idx="10387">
                  <c:v>0.26970765477968961</c:v>
                </c:pt>
                <c:pt idx="10388">
                  <c:v>0.26989501681151762</c:v>
                </c:pt>
                <c:pt idx="10389">
                  <c:v>0.27008250899909148</c:v>
                </c:pt>
                <c:pt idx="10390">
                  <c:v>0.27027013143675871</c:v>
                </c:pt>
                <c:pt idx="10391">
                  <c:v>0.27045788421303707</c:v>
                </c:pt>
                <c:pt idx="10392">
                  <c:v>0.27064576741847096</c:v>
                </c:pt>
                <c:pt idx="10393">
                  <c:v>0.27083378114169704</c:v>
                </c:pt>
                <c:pt idx="10394">
                  <c:v>0.27102192547732523</c:v>
                </c:pt>
                <c:pt idx="10395">
                  <c:v>0.27121020051411965</c:v>
                </c:pt>
                <c:pt idx="10396">
                  <c:v>0.27139860634090174</c:v>
                </c:pt>
                <c:pt idx="10397">
                  <c:v>0.27158714305247877</c:v>
                </c:pt>
                <c:pt idx="10398">
                  <c:v>0.27177581073779994</c:v>
                </c:pt>
                <c:pt idx="10399">
                  <c:v>0.27196460948587192</c:v>
                </c:pt>
                <c:pt idx="10400">
                  <c:v>0.27215353939169984</c:v>
                </c:pt>
                <c:pt idx="10401">
                  <c:v>0.27234260054441817</c:v>
                </c:pt>
                <c:pt idx="10402">
                  <c:v>0.27253179303321945</c:v>
                </c:pt>
                <c:pt idx="10403">
                  <c:v>0.2727211169533067</c:v>
                </c:pt>
                <c:pt idx="10404">
                  <c:v>0.27291057239400052</c:v>
                </c:pt>
                <c:pt idx="10405">
                  <c:v>0.27310015944467925</c:v>
                </c:pt>
                <c:pt idx="10406">
                  <c:v>0.27328987820074463</c:v>
                </c:pt>
                <c:pt idx="10407">
                  <c:v>0.2734797287517034</c:v>
                </c:pt>
                <c:pt idx="10408">
                  <c:v>0.2736697111891116</c:v>
                </c:pt>
                <c:pt idx="10409">
                  <c:v>0.27385982560259625</c:v>
                </c:pt>
                <c:pt idx="10410">
                  <c:v>0.27405007208782439</c:v>
                </c:pt>
                <c:pt idx="10411">
                  <c:v>0.27424045073455183</c:v>
                </c:pt>
                <c:pt idx="10412">
                  <c:v>0.27443096163259251</c:v>
                </c:pt>
                <c:pt idx="10413">
                  <c:v>0.27462160487781295</c:v>
                </c:pt>
                <c:pt idx="10414">
                  <c:v>0.27481238056015617</c:v>
                </c:pt>
                <c:pt idx="10415">
                  <c:v>0.27500328876962338</c:v>
                </c:pt>
                <c:pt idx="10416">
                  <c:v>0.27519432960228102</c:v>
                </c:pt>
                <c:pt idx="10417">
                  <c:v>0.27538550314825971</c:v>
                </c:pt>
                <c:pt idx="10418">
                  <c:v>0.27557680949774843</c:v>
                </c:pt>
                <c:pt idx="10419">
                  <c:v>0.27576824874701389</c:v>
                </c:pt>
                <c:pt idx="10420">
                  <c:v>0.27595982098637473</c:v>
                </c:pt>
                <c:pt idx="10421">
                  <c:v>0.27615152630620787</c:v>
                </c:pt>
                <c:pt idx="10422">
                  <c:v>0.276343364802981</c:v>
                </c:pt>
                <c:pt idx="10423">
                  <c:v>0.27653533656720092</c:v>
                </c:pt>
                <c:pt idx="10424">
                  <c:v>0.27672744169144664</c:v>
                </c:pt>
                <c:pt idx="10425">
                  <c:v>0.27691968026634661</c:v>
                </c:pt>
                <c:pt idx="10426">
                  <c:v>0.27711205238863673</c:v>
                </c:pt>
                <c:pt idx="10427">
                  <c:v>0.27730455814907568</c:v>
                </c:pt>
                <c:pt idx="10428">
                  <c:v>0.27749719763848085</c:v>
                </c:pt>
                <c:pt idx="10429">
                  <c:v>0.27768997095378994</c:v>
                </c:pt>
                <c:pt idx="10430">
                  <c:v>0.27788287818595087</c:v>
                </c:pt>
                <c:pt idx="10431">
                  <c:v>0.27807591942597049</c:v>
                </c:pt>
                <c:pt idx="10432">
                  <c:v>0.2782690947709886</c:v>
                </c:pt>
                <c:pt idx="10433">
                  <c:v>0.27846240431214281</c:v>
                </c:pt>
                <c:pt idx="10434">
                  <c:v>0.27865584814062971</c:v>
                </c:pt>
                <c:pt idx="10435">
                  <c:v>0.27884942635379178</c:v>
                </c:pt>
                <c:pt idx="10436">
                  <c:v>0.27904313904295663</c:v>
                </c:pt>
                <c:pt idx="10437">
                  <c:v>0.27923698630154287</c:v>
                </c:pt>
                <c:pt idx="10438">
                  <c:v>0.27943096822100072</c:v>
                </c:pt>
                <c:pt idx="10439">
                  <c:v>0.27962508489894344</c:v>
                </c:pt>
                <c:pt idx="10440">
                  <c:v>0.27981933642695267</c:v>
                </c:pt>
                <c:pt idx="10441">
                  <c:v>0.28001372289666954</c:v>
                </c:pt>
                <c:pt idx="10442">
                  <c:v>0.28020824440591069</c:v>
                </c:pt>
                <c:pt idx="10443">
                  <c:v>0.28040290104644894</c:v>
                </c:pt>
                <c:pt idx="10444">
                  <c:v>0.28059769291011627</c:v>
                </c:pt>
                <c:pt idx="10445">
                  <c:v>0.28079262009493361</c:v>
                </c:pt>
                <c:pt idx="10446">
                  <c:v>0.280987682692865</c:v>
                </c:pt>
                <c:pt idx="10447">
                  <c:v>0.28118288079593401</c:v>
                </c:pt>
                <c:pt idx="10448">
                  <c:v>0.28137821450236594</c:v>
                </c:pt>
                <c:pt idx="10449">
                  <c:v>0.28157368390431664</c:v>
                </c:pt>
                <c:pt idx="10450">
                  <c:v>0.28176928909400162</c:v>
                </c:pt>
                <c:pt idx="10451">
                  <c:v>0.28196503016985097</c:v>
                </c:pt>
                <c:pt idx="10452">
                  <c:v>0.28216090722421278</c:v>
                </c:pt>
                <c:pt idx="10453">
                  <c:v>0.2823569203515493</c:v>
                </c:pt>
                <c:pt idx="10454">
                  <c:v>0.28255306964433263</c:v>
                </c:pt>
                <c:pt idx="10455">
                  <c:v>0.28274935520126671</c:v>
                </c:pt>
                <c:pt idx="10456">
                  <c:v>0.28294577711495633</c:v>
                </c:pt>
                <c:pt idx="10457">
                  <c:v>0.2831423354780665</c:v>
                </c:pt>
                <c:pt idx="10458">
                  <c:v>0.28333903038950697</c:v>
                </c:pt>
                <c:pt idx="10459">
                  <c:v>0.2835358619420757</c:v>
                </c:pt>
                <c:pt idx="10460">
                  <c:v>0.28373283022863094</c:v>
                </c:pt>
                <c:pt idx="10461">
                  <c:v>0.28392993534828864</c:v>
                </c:pt>
                <c:pt idx="10462">
                  <c:v>0.28412717739404036</c:v>
                </c:pt>
                <c:pt idx="10463">
                  <c:v>0.284324556458938</c:v>
                </c:pt>
                <c:pt idx="10464">
                  <c:v>0.28452207264230428</c:v>
                </c:pt>
                <c:pt idx="10465">
                  <c:v>0.28471972603732459</c:v>
                </c:pt>
                <c:pt idx="10466">
                  <c:v>0.28491751673724497</c:v>
                </c:pt>
                <c:pt idx="10467">
                  <c:v>0.28511544484159518</c:v>
                </c:pt>
                <c:pt idx="10468">
                  <c:v>0.28531351044375508</c:v>
                </c:pt>
                <c:pt idx="10469">
                  <c:v>0.28551171363924238</c:v>
                </c:pt>
                <c:pt idx="10470">
                  <c:v>0.28571005452156245</c:v>
                </c:pt>
                <c:pt idx="10471">
                  <c:v>0.2859085331905219</c:v>
                </c:pt>
                <c:pt idx="10472">
                  <c:v>0.28610714973976037</c:v>
                </c:pt>
                <c:pt idx="10473">
                  <c:v>0.28630590426297819</c:v>
                </c:pt>
                <c:pt idx="10474">
                  <c:v>0.28650479686019009</c:v>
                </c:pt>
                <c:pt idx="10475">
                  <c:v>0.28670382762523106</c:v>
                </c:pt>
                <c:pt idx="10476">
                  <c:v>0.2869029966519967</c:v>
                </c:pt>
                <c:pt idx="10477">
                  <c:v>0.28710230404071052</c:v>
                </c:pt>
                <c:pt idx="10478">
                  <c:v>0.28730174988540302</c:v>
                </c:pt>
                <c:pt idx="10479">
                  <c:v>0.28750133428016578</c:v>
                </c:pt>
                <c:pt idx="10480">
                  <c:v>0.28770105732543122</c:v>
                </c:pt>
                <c:pt idx="10481">
                  <c:v>0.28790091911542598</c:v>
                </c:pt>
                <c:pt idx="10482">
                  <c:v>0.28810091974653407</c:v>
                </c:pt>
                <c:pt idx="10483">
                  <c:v>0.28830105931310873</c:v>
                </c:pt>
                <c:pt idx="10484">
                  <c:v>0.28850133791586174</c:v>
                </c:pt>
                <c:pt idx="10485">
                  <c:v>0.28870175564928197</c:v>
                </c:pt>
                <c:pt idx="10486">
                  <c:v>0.28890231260791932</c:v>
                </c:pt>
                <c:pt idx="10487">
                  <c:v>0.28910300889269569</c:v>
                </c:pt>
                <c:pt idx="10488">
                  <c:v>0.28930384459829689</c:v>
                </c:pt>
                <c:pt idx="10489">
                  <c:v>0.28950481981947018</c:v>
                </c:pt>
                <c:pt idx="10490">
                  <c:v>0.28970593465734784</c:v>
                </c:pt>
                <c:pt idx="10491">
                  <c:v>0.28990718920681319</c:v>
                </c:pt>
                <c:pt idx="10492">
                  <c:v>0.290108583562811</c:v>
                </c:pt>
                <c:pt idx="10493">
                  <c:v>0.29031011782668448</c:v>
                </c:pt>
                <c:pt idx="10494">
                  <c:v>0.29051179209351485</c:v>
                </c:pt>
                <c:pt idx="10495">
                  <c:v>0.29071360645844496</c:v>
                </c:pt>
                <c:pt idx="10496">
                  <c:v>0.29091556102302935</c:v>
                </c:pt>
                <c:pt idx="10497">
                  <c:v>0.29111765588254745</c:v>
                </c:pt>
                <c:pt idx="10498">
                  <c:v>0.29131989113446022</c:v>
                </c:pt>
                <c:pt idx="10499">
                  <c:v>0.29152226687417504</c:v>
                </c:pt>
                <c:pt idx="10500">
                  <c:v>0.29172478320352901</c:v>
                </c:pt>
                <c:pt idx="10501">
                  <c:v>0.29192744021806666</c:v>
                </c:pt>
                <c:pt idx="10502">
                  <c:v>0.29213023801339438</c:v>
                </c:pt>
                <c:pt idx="10503">
                  <c:v>0.29233317669156172</c:v>
                </c:pt>
                <c:pt idx="10504">
                  <c:v>0.29253625634831232</c:v>
                </c:pt>
                <c:pt idx="10505">
                  <c:v>0.29273947707945208</c:v>
                </c:pt>
                <c:pt idx="10506">
                  <c:v>0.29294283898724321</c:v>
                </c:pt>
                <c:pt idx="10507">
                  <c:v>0.29314634216762925</c:v>
                </c:pt>
                <c:pt idx="10508">
                  <c:v>0.29334998671661572</c:v>
                </c:pt>
                <c:pt idx="10509">
                  <c:v>0.29355377273667821</c:v>
                </c:pt>
                <c:pt idx="10510">
                  <c:v>0.29375770032396031</c:v>
                </c:pt>
                <c:pt idx="10511">
                  <c:v>0.29396176957466774</c:v>
                </c:pt>
                <c:pt idx="10512">
                  <c:v>0.29416598059148985</c:v>
                </c:pt>
                <c:pt idx="10513">
                  <c:v>0.29437033347077068</c:v>
                </c:pt>
                <c:pt idx="10514">
                  <c:v>0.29457482831105997</c:v>
                </c:pt>
                <c:pt idx="10515">
                  <c:v>0.29477946520883125</c:v>
                </c:pt>
                <c:pt idx="10516">
                  <c:v>0.29498424426705938</c:v>
                </c:pt>
                <c:pt idx="10517">
                  <c:v>0.29518916558235642</c:v>
                </c:pt>
                <c:pt idx="10518">
                  <c:v>0.29539422925139697</c:v>
                </c:pt>
                <c:pt idx="10519">
                  <c:v>0.29559943537737077</c:v>
                </c:pt>
                <c:pt idx="10520">
                  <c:v>0.29580478405709126</c:v>
                </c:pt>
                <c:pt idx="10521">
                  <c:v>0.29601027538743474</c:v>
                </c:pt>
                <c:pt idx="10522">
                  <c:v>0.29621590947180604</c:v>
                </c:pt>
                <c:pt idx="10523">
                  <c:v>0.29642168640722066</c:v>
                </c:pt>
                <c:pt idx="10524">
                  <c:v>0.2966276062907568</c:v>
                </c:pt>
                <c:pt idx="10525">
                  <c:v>0.2968336692260351</c:v>
                </c:pt>
                <c:pt idx="10526">
                  <c:v>0.29703987531027315</c:v>
                </c:pt>
                <c:pt idx="10527">
                  <c:v>0.29724622464291456</c:v>
                </c:pt>
                <c:pt idx="10528">
                  <c:v>0.29745271732130774</c:v>
                </c:pt>
                <c:pt idx="10529">
                  <c:v>0.29765935344936129</c:v>
                </c:pt>
                <c:pt idx="10530">
                  <c:v>0.29786613312456345</c:v>
                </c:pt>
                <c:pt idx="10531">
                  <c:v>0.29807305644446563</c:v>
                </c:pt>
                <c:pt idx="10532">
                  <c:v>0.29828012351319322</c:v>
                </c:pt>
                <c:pt idx="10533">
                  <c:v>0.29848733442843772</c:v>
                </c:pt>
                <c:pt idx="10534">
                  <c:v>0.2986946892879539</c:v>
                </c:pt>
                <c:pt idx="10535">
                  <c:v>0.29890218819608444</c:v>
                </c:pt>
                <c:pt idx="10536">
                  <c:v>0.29910983125072449</c:v>
                </c:pt>
                <c:pt idx="10537">
                  <c:v>0.29931761854983274</c:v>
                </c:pt>
                <c:pt idx="10538">
                  <c:v>0.29952555019796945</c:v>
                </c:pt>
                <c:pt idx="10539">
                  <c:v>0.29973362629323391</c:v>
                </c:pt>
                <c:pt idx="10540">
                  <c:v>0.29994184693378917</c:v>
                </c:pt>
                <c:pt idx="10541">
                  <c:v>0.30015021222441346</c:v>
                </c:pt>
                <c:pt idx="10542">
                  <c:v>0.3003587222634107</c:v>
                </c:pt>
                <c:pt idx="10543">
                  <c:v>0.30056737715133558</c:v>
                </c:pt>
                <c:pt idx="10544">
                  <c:v>0.30077617698662412</c:v>
                </c:pt>
                <c:pt idx="10545">
                  <c:v>0.30098512187434601</c:v>
                </c:pt>
                <c:pt idx="10546">
                  <c:v>0.30119421191307871</c:v>
                </c:pt>
                <c:pt idx="10547">
                  <c:v>0.30140344720146345</c:v>
                </c:pt>
                <c:pt idx="10548">
                  <c:v>0.30161282784478916</c:v>
                </c:pt>
                <c:pt idx="10549">
                  <c:v>0.30182235394183876</c:v>
                </c:pt>
                <c:pt idx="10550">
                  <c:v>0.30203202559145931</c:v>
                </c:pt>
                <c:pt idx="10551">
                  <c:v>0.30224184289915929</c:v>
                </c:pt>
                <c:pt idx="10552">
                  <c:v>0.30245180596392768</c:v>
                </c:pt>
                <c:pt idx="10553">
                  <c:v>0.30266191488481758</c:v>
                </c:pt>
                <c:pt idx="10554">
                  <c:v>0.3028721697675576</c:v>
                </c:pt>
                <c:pt idx="10555">
                  <c:v>0.30308257071134304</c:v>
                </c:pt>
                <c:pt idx="10556">
                  <c:v>0.30329311781543378</c:v>
                </c:pt>
                <c:pt idx="10557">
                  <c:v>0.30350381118577868</c:v>
                </c:pt>
                <c:pt idx="10558">
                  <c:v>0.30371465092178007</c:v>
                </c:pt>
                <c:pt idx="10559">
                  <c:v>0.30392563712511617</c:v>
                </c:pt>
                <c:pt idx="10560">
                  <c:v>0.30413676989532273</c:v>
                </c:pt>
                <c:pt idx="10561">
                  <c:v>0.30434804933864346</c:v>
                </c:pt>
                <c:pt idx="10562">
                  <c:v>0.30455947555475721</c:v>
                </c:pt>
                <c:pt idx="10563">
                  <c:v>0.30477104864340743</c:v>
                </c:pt>
                <c:pt idx="10564">
                  <c:v>0.30498276871105928</c:v>
                </c:pt>
                <c:pt idx="10565">
                  <c:v>0.30519463585759954</c:v>
                </c:pt>
                <c:pt idx="10566">
                  <c:v>0.30540665018297969</c:v>
                </c:pt>
                <c:pt idx="10567">
                  <c:v>0.30561881179388689</c:v>
                </c:pt>
                <c:pt idx="10568">
                  <c:v>0.3058311207904163</c:v>
                </c:pt>
                <c:pt idx="10569">
                  <c:v>0.30604357727272768</c:v>
                </c:pt>
                <c:pt idx="10570">
                  <c:v>0.30625618134773097</c:v>
                </c:pt>
                <c:pt idx="10571">
                  <c:v>0.30646893311572981</c:v>
                </c:pt>
                <c:pt idx="10572">
                  <c:v>0.30668183267932442</c:v>
                </c:pt>
                <c:pt idx="10573">
                  <c:v>0.30689488013895339</c:v>
                </c:pt>
                <c:pt idx="10574">
                  <c:v>0.30710807560182379</c:v>
                </c:pt>
                <c:pt idx="10575">
                  <c:v>0.30732141916851846</c:v>
                </c:pt>
                <c:pt idx="10576">
                  <c:v>0.30753491093968532</c:v>
                </c:pt>
                <c:pt idx="10577">
                  <c:v>0.30774855102275517</c:v>
                </c:pt>
                <c:pt idx="10578">
                  <c:v>0.30796233951852053</c:v>
                </c:pt>
                <c:pt idx="10579">
                  <c:v>0.3081762765278393</c:v>
                </c:pt>
                <c:pt idx="10580">
                  <c:v>0.30839036215836624</c:v>
                </c:pt>
                <c:pt idx="10581">
                  <c:v>0.30860459651110406</c:v>
                </c:pt>
                <c:pt idx="10582">
                  <c:v>0.30881897968712108</c:v>
                </c:pt>
                <c:pt idx="10583">
                  <c:v>0.3090335117942965</c:v>
                </c:pt>
                <c:pt idx="10584">
                  <c:v>0.30924819293384381</c:v>
                </c:pt>
                <c:pt idx="10585">
                  <c:v>0.30946302320704189</c:v>
                </c:pt>
                <c:pt idx="10586">
                  <c:v>0.30967800272199514</c:v>
                </c:pt>
                <c:pt idx="10587">
                  <c:v>0.30989313158012799</c:v>
                </c:pt>
                <c:pt idx="10588">
                  <c:v>0.31010840988518695</c:v>
                </c:pt>
                <c:pt idx="10589">
                  <c:v>0.31032383773873279</c:v>
                </c:pt>
                <c:pt idx="10590">
                  <c:v>0.31053941524917045</c:v>
                </c:pt>
                <c:pt idx="10591">
                  <c:v>0.31075514251820663</c:v>
                </c:pt>
                <c:pt idx="10592">
                  <c:v>0.31097101964761376</c:v>
                </c:pt>
                <c:pt idx="10593">
                  <c:v>0.31118704674602299</c:v>
                </c:pt>
                <c:pt idx="10594">
                  <c:v>0.31140322391535291</c:v>
                </c:pt>
                <c:pt idx="10595">
                  <c:v>0.31161955125758845</c:v>
                </c:pt>
                <c:pt idx="10596">
                  <c:v>0.31183602888158707</c:v>
                </c:pt>
                <c:pt idx="10597">
                  <c:v>0.31205265688948014</c:v>
                </c:pt>
                <c:pt idx="10598">
                  <c:v>0.31226943538346508</c:v>
                </c:pt>
                <c:pt idx="10599">
                  <c:v>0.31248636447262657</c:v>
                </c:pt>
                <c:pt idx="10600">
                  <c:v>0.31270344425930879</c:v>
                </c:pt>
                <c:pt idx="10601">
                  <c:v>0.3129206748459224</c:v>
                </c:pt>
                <c:pt idx="10602">
                  <c:v>0.31313805634177955</c:v>
                </c:pt>
                <c:pt idx="10603">
                  <c:v>0.31335558884943787</c:v>
                </c:pt>
                <c:pt idx="10604">
                  <c:v>0.31357327247380312</c:v>
                </c:pt>
                <c:pt idx="10605">
                  <c:v>0.31379110731757076</c:v>
                </c:pt>
                <c:pt idx="10606">
                  <c:v>0.31400909349035705</c:v>
                </c:pt>
                <c:pt idx="10607">
                  <c:v>0.31422723109500489</c:v>
                </c:pt>
                <c:pt idx="10608">
                  <c:v>0.31444552023442396</c:v>
                </c:pt>
                <c:pt idx="10609">
                  <c:v>0.314663961018459</c:v>
                </c:pt>
                <c:pt idx="10610">
                  <c:v>0.31488255355016759</c:v>
                </c:pt>
                <c:pt idx="10611">
                  <c:v>0.31510129793267388</c:v>
                </c:pt>
                <c:pt idx="10612">
                  <c:v>0.31532019427605179</c:v>
                </c:pt>
                <c:pt idx="10613">
                  <c:v>0.31553924268357375</c:v>
                </c:pt>
                <c:pt idx="10614">
                  <c:v>0.31575844325857899</c:v>
                </c:pt>
                <c:pt idx="10615">
                  <c:v>0.31597779611137106</c:v>
                </c:pt>
                <c:pt idx="10616">
                  <c:v>0.31619730134543766</c:v>
                </c:pt>
                <c:pt idx="10617">
                  <c:v>0.31641695906663586</c:v>
                </c:pt>
                <c:pt idx="10618">
                  <c:v>0.31663676937859248</c:v>
                </c:pt>
                <c:pt idx="10619">
                  <c:v>0.31685673239191769</c:v>
                </c:pt>
                <c:pt idx="10620">
                  <c:v>0.31707684821038729</c:v>
                </c:pt>
                <c:pt idx="10621">
                  <c:v>0.31729711693784401</c:v>
                </c:pt>
                <c:pt idx="10622">
                  <c:v>0.31751753868512889</c:v>
                </c:pt>
                <c:pt idx="10623">
                  <c:v>0.31773811355623394</c:v>
                </c:pt>
                <c:pt idx="10624">
                  <c:v>0.31795884165521865</c:v>
                </c:pt>
                <c:pt idx="10625">
                  <c:v>0.31817972309315512</c:v>
                </c:pt>
                <c:pt idx="10626">
                  <c:v>0.31840075797425221</c:v>
                </c:pt>
                <c:pt idx="10627">
                  <c:v>0.31862194640278646</c:v>
                </c:pt>
                <c:pt idx="10628">
                  <c:v>0.3188432884900616</c:v>
                </c:pt>
                <c:pt idx="10629">
                  <c:v>0.31906478434050389</c:v>
                </c:pt>
                <c:pt idx="10630">
                  <c:v>0.31928643405860729</c:v>
                </c:pt>
                <c:pt idx="10631">
                  <c:v>0.31950823775590764</c:v>
                </c:pt>
                <c:pt idx="10632">
                  <c:v>0.31973019553704901</c:v>
                </c:pt>
                <c:pt idx="10633">
                  <c:v>0.31995230750907117</c:v>
                </c:pt>
                <c:pt idx="10634">
                  <c:v>0.32017457377675879</c:v>
                </c:pt>
                <c:pt idx="10635">
                  <c:v>0.32039699445195796</c:v>
                </c:pt>
                <c:pt idx="10636">
                  <c:v>0.32061956963960381</c:v>
                </c:pt>
                <c:pt idx="10637">
                  <c:v>0.32084229944469944</c:v>
                </c:pt>
                <c:pt idx="10638">
                  <c:v>0.32106518397932432</c:v>
                </c:pt>
                <c:pt idx="10639">
                  <c:v>0.32128822334863227</c:v>
                </c:pt>
                <c:pt idx="10640">
                  <c:v>0.32151141765784558</c:v>
                </c:pt>
                <c:pt idx="10641">
                  <c:v>0.32173476701927728</c:v>
                </c:pt>
                <c:pt idx="10642">
                  <c:v>0.32195827153830059</c:v>
                </c:pt>
                <c:pt idx="10643">
                  <c:v>0.32218193132035716</c:v>
                </c:pt>
                <c:pt idx="10644">
                  <c:v>0.32240574647799425</c:v>
                </c:pt>
                <c:pt idx="10645">
                  <c:v>0.32262971711680499</c:v>
                </c:pt>
                <c:pt idx="10646">
                  <c:v>0.32285384334245076</c:v>
                </c:pt>
                <c:pt idx="10647">
                  <c:v>0.32307812526771362</c:v>
                </c:pt>
                <c:pt idx="10648">
                  <c:v>0.32330256299840687</c:v>
                </c:pt>
                <c:pt idx="10649">
                  <c:v>0.32352715664276621</c:v>
                </c:pt>
                <c:pt idx="10650">
                  <c:v>0.32375190630674711</c:v>
                </c:pt>
                <c:pt idx="10651">
                  <c:v>0.32397681210344526</c:v>
                </c:pt>
                <c:pt idx="10652">
                  <c:v>0.32420187413896834</c:v>
                </c:pt>
                <c:pt idx="10653">
                  <c:v>0.32442709251949259</c:v>
                </c:pt>
                <c:pt idx="10654">
                  <c:v>0.32465246735834974</c:v>
                </c:pt>
                <c:pt idx="10655">
                  <c:v>0.32487799876186857</c:v>
                </c:pt>
                <c:pt idx="10656">
                  <c:v>0.32510368683644691</c:v>
                </c:pt>
                <c:pt idx="10657">
                  <c:v>0.32532953169565276</c:v>
                </c:pt>
                <c:pt idx="10658">
                  <c:v>0.32555553344603666</c:v>
                </c:pt>
                <c:pt idx="10659">
                  <c:v>0.32578169219421838</c:v>
                </c:pt>
                <c:pt idx="10660">
                  <c:v>0.32600800805400271</c:v>
                </c:pt>
                <c:pt idx="10661">
                  <c:v>0.32623448113216247</c:v>
                </c:pt>
                <c:pt idx="10662">
                  <c:v>0.32646111153791496</c:v>
                </c:pt>
                <c:pt idx="10663">
                  <c:v>0.32668789937817649</c:v>
                </c:pt>
                <c:pt idx="10664">
                  <c:v>0.3269148447670685</c:v>
                </c:pt>
                <c:pt idx="10665">
                  <c:v>0.32714194781166073</c:v>
                </c:pt>
                <c:pt idx="10666">
                  <c:v>0.32736920861909241</c:v>
                </c:pt>
                <c:pt idx="10667">
                  <c:v>0.32759662730372302</c:v>
                </c:pt>
                <c:pt idx="10668">
                  <c:v>0.32782420397284567</c:v>
                </c:pt>
                <c:pt idx="10669">
                  <c:v>0.32805193873382293</c:v>
                </c:pt>
                <c:pt idx="10670">
                  <c:v>0.32827983170125274</c:v>
                </c:pt>
                <c:pt idx="10671">
                  <c:v>0.32850788298265204</c:v>
                </c:pt>
                <c:pt idx="10672">
                  <c:v>0.32873609268560738</c:v>
                </c:pt>
                <c:pt idx="10673">
                  <c:v>0.32896446092495563</c:v>
                </c:pt>
                <c:pt idx="10674">
                  <c:v>0.32919298780843786</c:v>
                </c:pt>
                <c:pt idx="10675">
                  <c:v>0.32942167344386503</c:v>
                </c:pt>
                <c:pt idx="10676">
                  <c:v>0.32965051794631361</c:v>
                </c:pt>
                <c:pt idx="10677">
                  <c:v>0.32987952142374932</c:v>
                </c:pt>
                <c:pt idx="10678">
                  <c:v>0.33010868398660981</c:v>
                </c:pt>
                <c:pt idx="10679">
                  <c:v>0.33033800574300592</c:v>
                </c:pt>
                <c:pt idx="10680">
                  <c:v>0.3305674868083342</c:v>
                </c:pt>
                <c:pt idx="10681">
                  <c:v>0.33079712729086064</c:v>
                </c:pt>
                <c:pt idx="10682">
                  <c:v>0.33102692729892164</c:v>
                </c:pt>
                <c:pt idx="10683">
                  <c:v>0.33125688694815436</c:v>
                </c:pt>
                <c:pt idx="10684">
                  <c:v>0.33148700634705064</c:v>
                </c:pt>
                <c:pt idx="10685">
                  <c:v>0.33171728560417274</c:v>
                </c:pt>
                <c:pt idx="10686">
                  <c:v>0.33194772483539903</c:v>
                </c:pt>
                <c:pt idx="10687">
                  <c:v>0.33217832414944759</c:v>
                </c:pt>
                <c:pt idx="10688">
                  <c:v>0.33240908365510713</c:v>
                </c:pt>
                <c:pt idx="10689">
                  <c:v>0.33264000346849765</c:v>
                </c:pt>
                <c:pt idx="10690">
                  <c:v>0.33287108369856394</c:v>
                </c:pt>
                <c:pt idx="10691">
                  <c:v>0.33310232445432159</c:v>
                </c:pt>
                <c:pt idx="10692">
                  <c:v>0.33333372585213278</c:v>
                </c:pt>
                <c:pt idx="10693">
                  <c:v>0.33356528800116958</c:v>
                </c:pt>
                <c:pt idx="10694">
                  <c:v>0.33379701101310355</c:v>
                </c:pt>
                <c:pt idx="10695">
                  <c:v>0.33402889499725347</c:v>
                </c:pt>
                <c:pt idx="10696">
                  <c:v>0.33426094007030516</c:v>
                </c:pt>
                <c:pt idx="10697">
                  <c:v>0.33449314634173438</c:v>
                </c:pt>
                <c:pt idx="10698">
                  <c:v>0.33472551392108796</c:v>
                </c:pt>
                <c:pt idx="10699">
                  <c:v>0.33495804292529496</c:v>
                </c:pt>
                <c:pt idx="10700">
                  <c:v>0.33519073346405953</c:v>
                </c:pt>
                <c:pt idx="10701">
                  <c:v>0.33542358564715691</c:v>
                </c:pt>
                <c:pt idx="10702">
                  <c:v>0.33565659959176009</c:v>
                </c:pt>
                <c:pt idx="10703">
                  <c:v>0.33588977540780196</c:v>
                </c:pt>
                <c:pt idx="10704">
                  <c:v>0.33612311320528671</c:v>
                </c:pt>
                <c:pt idx="10705">
                  <c:v>0.33635661310163167</c:v>
                </c:pt>
                <c:pt idx="10706">
                  <c:v>0.33659027520699902</c:v>
                </c:pt>
                <c:pt idx="10707">
                  <c:v>0.336824099634073</c:v>
                </c:pt>
                <c:pt idx="10708">
                  <c:v>0.33705808649316382</c:v>
                </c:pt>
                <c:pt idx="10709">
                  <c:v>0.33729223590201546</c:v>
                </c:pt>
                <c:pt idx="10710">
                  <c:v>0.33752654797109644</c:v>
                </c:pt>
                <c:pt idx="10711">
                  <c:v>0.33776102281094705</c:v>
                </c:pt>
                <c:pt idx="10712">
                  <c:v>0.33799566053955676</c:v>
                </c:pt>
                <c:pt idx="10713">
                  <c:v>0.33823046126762463</c:v>
                </c:pt>
                <c:pt idx="10714">
                  <c:v>0.33846542510592131</c:v>
                </c:pt>
                <c:pt idx="10715">
                  <c:v>0.33870055217268247</c:v>
                </c:pt>
                <c:pt idx="10716">
                  <c:v>0.33893584257883791</c:v>
                </c:pt>
                <c:pt idx="10717">
                  <c:v>0.3391712964353894</c:v>
                </c:pt>
                <c:pt idx="10718">
                  <c:v>0.33940691386081911</c:v>
                </c:pt>
                <c:pt idx="10719">
                  <c:v>0.33964269496628824</c:v>
                </c:pt>
                <c:pt idx="10720">
                  <c:v>0.33987863986302996</c:v>
                </c:pt>
                <c:pt idx="10721">
                  <c:v>0.3401147486697737</c:v>
                </c:pt>
                <c:pt idx="10722">
                  <c:v>0.34035102149791235</c:v>
                </c:pt>
                <c:pt idx="10723">
                  <c:v>0.34058745846138927</c:v>
                </c:pt>
                <c:pt idx="10724">
                  <c:v>0.34082405967174711</c:v>
                </c:pt>
                <c:pt idx="10725">
                  <c:v>0.34106082524804537</c:v>
                </c:pt>
                <c:pt idx="10726">
                  <c:v>0.34129775530198697</c:v>
                </c:pt>
                <c:pt idx="10727">
                  <c:v>0.34153484994534716</c:v>
                </c:pt>
                <c:pt idx="10728">
                  <c:v>0.34177210929743379</c:v>
                </c:pt>
                <c:pt idx="10729">
                  <c:v>0.3420095334701827</c:v>
                </c:pt>
                <c:pt idx="10730">
                  <c:v>0.34224712257560225</c:v>
                </c:pt>
                <c:pt idx="10731">
                  <c:v>0.34248487673324912</c:v>
                </c:pt>
                <c:pt idx="10732">
                  <c:v>0.34272279605529254</c:v>
                </c:pt>
                <c:pt idx="10733">
                  <c:v>0.34296088065397451</c:v>
                </c:pt>
                <c:pt idx="10734">
                  <c:v>0.34319913064910107</c:v>
                </c:pt>
                <c:pt idx="10735">
                  <c:v>0.34343754615307537</c:v>
                </c:pt>
                <c:pt idx="10736">
                  <c:v>0.34367612727837343</c:v>
                </c:pt>
                <c:pt idx="10737">
                  <c:v>0.34391487414505123</c:v>
                </c:pt>
                <c:pt idx="10738">
                  <c:v>0.34415378686574627</c:v>
                </c:pt>
                <c:pt idx="10739">
                  <c:v>0.344392865555675</c:v>
                </c:pt>
                <c:pt idx="10740">
                  <c:v>0.34463211032762625</c:v>
                </c:pt>
                <c:pt idx="10741">
                  <c:v>0.34487152130199</c:v>
                </c:pt>
                <c:pt idx="10742">
                  <c:v>0.34511109859171707</c:v>
                </c:pt>
                <c:pt idx="10743">
                  <c:v>0.3453508423098316</c:v>
                </c:pt>
                <c:pt idx="10744">
                  <c:v>0.34559075257697452</c:v>
                </c:pt>
                <c:pt idx="10745">
                  <c:v>0.34583082950633232</c:v>
                </c:pt>
                <c:pt idx="10746">
                  <c:v>0.34607107321116476</c:v>
                </c:pt>
                <c:pt idx="10747">
                  <c:v>0.34631148381236448</c:v>
                </c:pt>
                <c:pt idx="10748">
                  <c:v>0.34655206142335393</c:v>
                </c:pt>
                <c:pt idx="10749">
                  <c:v>0.34679280615762914</c:v>
                </c:pt>
                <c:pt idx="10750">
                  <c:v>0.34703371813633477</c:v>
                </c:pt>
                <c:pt idx="10751">
                  <c:v>0.34727479747312989</c:v>
                </c:pt>
                <c:pt idx="10752">
                  <c:v>0.34751604428427574</c:v>
                </c:pt>
                <c:pt idx="10753">
                  <c:v>0.3477574586835841</c:v>
                </c:pt>
                <c:pt idx="10754">
                  <c:v>0.34799904079253657</c:v>
                </c:pt>
                <c:pt idx="10755">
                  <c:v>0.34824079072510838</c:v>
                </c:pt>
                <c:pt idx="10756">
                  <c:v>0.34848270859534863</c:v>
                </c:pt>
                <c:pt idx="10757">
                  <c:v>0.34872479452499233</c:v>
                </c:pt>
                <c:pt idx="10758">
                  <c:v>0.34896704862825234</c:v>
                </c:pt>
                <c:pt idx="10759">
                  <c:v>0.34920947101941557</c:v>
                </c:pt>
                <c:pt idx="10760">
                  <c:v>0.349452061820471</c:v>
                </c:pt>
                <c:pt idx="10761">
                  <c:v>0.34969482114586969</c:v>
                </c:pt>
                <c:pt idx="10762">
                  <c:v>0.34993774911013692</c:v>
                </c:pt>
                <c:pt idx="10763">
                  <c:v>0.3501808458355159</c:v>
                </c:pt>
                <c:pt idx="10764">
                  <c:v>0.35042411143669655</c:v>
                </c:pt>
                <c:pt idx="10765">
                  <c:v>0.35066754602844291</c:v>
                </c:pt>
                <c:pt idx="10766">
                  <c:v>0.35091114973325321</c:v>
                </c:pt>
                <c:pt idx="10767">
                  <c:v>0.35115492266605647</c:v>
                </c:pt>
                <c:pt idx="10768">
                  <c:v>0.35139886494441286</c:v>
                </c:pt>
                <c:pt idx="10769">
                  <c:v>0.35164297668340583</c:v>
                </c:pt>
                <c:pt idx="10770">
                  <c:v>0.35188725800587434</c:v>
                </c:pt>
                <c:pt idx="10771">
                  <c:v>0.35213170902706697</c:v>
                </c:pt>
                <c:pt idx="10772">
                  <c:v>0.35237632986230721</c:v>
                </c:pt>
                <c:pt idx="10773">
                  <c:v>0.35262112063469009</c:v>
                </c:pt>
                <c:pt idx="10774">
                  <c:v>0.35286608145970472</c:v>
                </c:pt>
                <c:pt idx="10775">
                  <c:v>0.35311121245291494</c:v>
                </c:pt>
                <c:pt idx="10776">
                  <c:v>0.35335651373767257</c:v>
                </c:pt>
                <c:pt idx="10777">
                  <c:v>0.35360198542970755</c:v>
                </c:pt>
                <c:pt idx="10778">
                  <c:v>0.35384762764482475</c:v>
                </c:pt>
                <c:pt idx="10779">
                  <c:v>0.35409344050663327</c:v>
                </c:pt>
                <c:pt idx="10780">
                  <c:v>0.35433942413110431</c:v>
                </c:pt>
                <c:pt idx="10781">
                  <c:v>0.35458557863428436</c:v>
                </c:pt>
                <c:pt idx="10782">
                  <c:v>0.35483190414004018</c:v>
                </c:pt>
                <c:pt idx="10783">
                  <c:v>0.35507840076458497</c:v>
                </c:pt>
                <c:pt idx="10784">
                  <c:v>0.35532506862679242</c:v>
                </c:pt>
                <c:pt idx="10785">
                  <c:v>0.35557190784303183</c:v>
                </c:pt>
                <c:pt idx="10786">
                  <c:v>0.35581891853751452</c:v>
                </c:pt>
                <c:pt idx="10787">
                  <c:v>0.35606610082677692</c:v>
                </c:pt>
                <c:pt idx="10788">
                  <c:v>0.35631345482743093</c:v>
                </c:pt>
                <c:pt idx="10789">
                  <c:v>0.35656098066394698</c:v>
                </c:pt>
                <c:pt idx="10790">
                  <c:v>0.35680867845310449</c:v>
                </c:pt>
                <c:pt idx="10791">
                  <c:v>0.35705654831175859</c:v>
                </c:pt>
                <c:pt idx="10792">
                  <c:v>0.35730459036463924</c:v>
                </c:pt>
                <c:pt idx="10793">
                  <c:v>0.35755280472876949</c:v>
                </c:pt>
                <c:pt idx="10794">
                  <c:v>0.35780119152124806</c:v>
                </c:pt>
                <c:pt idx="10795">
                  <c:v>0.3580497508670652</c:v>
                </c:pt>
                <c:pt idx="10796">
                  <c:v>0.35829848288348781</c:v>
                </c:pt>
                <c:pt idx="10797">
                  <c:v>0.35854738769046773</c:v>
                </c:pt>
                <c:pt idx="10798">
                  <c:v>0.35879646540542948</c:v>
                </c:pt>
                <c:pt idx="10799">
                  <c:v>0.35904571615371095</c:v>
                </c:pt>
                <c:pt idx="10800">
                  <c:v>0.35929514005290525</c:v>
                </c:pt>
                <c:pt idx="10801">
                  <c:v>0.35954473722068186</c:v>
                </c:pt>
                <c:pt idx="10802">
                  <c:v>0.35979450778263999</c:v>
                </c:pt>
                <c:pt idx="10803">
                  <c:v>0.3600444518566181</c:v>
                </c:pt>
                <c:pt idx="10804">
                  <c:v>0.36029456956053102</c:v>
                </c:pt>
                <c:pt idx="10805">
                  <c:v>0.36054486102023986</c:v>
                </c:pt>
                <c:pt idx="10806">
                  <c:v>0.36079532635382888</c:v>
                </c:pt>
                <c:pt idx="10807">
                  <c:v>0.36104596567945874</c:v>
                </c:pt>
                <c:pt idx="10808">
                  <c:v>0.36129677912325314</c:v>
                </c:pt>
                <c:pt idx="10809">
                  <c:v>0.36154776680354256</c:v>
                </c:pt>
                <c:pt idx="10810">
                  <c:v>0.3617989288387341</c:v>
                </c:pt>
                <c:pt idx="10811">
                  <c:v>0.36205026535521451</c:v>
                </c:pt>
                <c:pt idx="10812">
                  <c:v>0.36230177647156098</c:v>
                </c:pt>
                <c:pt idx="10813">
                  <c:v>0.36255346230906554</c:v>
                </c:pt>
                <c:pt idx="10814">
                  <c:v>0.36280532298646467</c:v>
                </c:pt>
                <c:pt idx="10815">
                  <c:v>0.36305735863049671</c:v>
                </c:pt>
                <c:pt idx="10816">
                  <c:v>0.36330956936006864</c:v>
                </c:pt>
                <c:pt idx="10817">
                  <c:v>0.36356195529416463</c:v>
                </c:pt>
                <c:pt idx="10818">
                  <c:v>0.3638145165597873</c:v>
                </c:pt>
                <c:pt idx="10819">
                  <c:v>0.36406725327609168</c:v>
                </c:pt>
                <c:pt idx="10820">
                  <c:v>0.36432016556231001</c:v>
                </c:pt>
                <c:pt idx="10821">
                  <c:v>0.3645732535457098</c:v>
                </c:pt>
                <c:pt idx="10822">
                  <c:v>0.36482651734569455</c:v>
                </c:pt>
                <c:pt idx="10823">
                  <c:v>0.36507995708174518</c:v>
                </c:pt>
                <c:pt idx="10824">
                  <c:v>0.36533357288139462</c:v>
                </c:pt>
                <c:pt idx="10825">
                  <c:v>0.36558736486429533</c:v>
                </c:pt>
                <c:pt idx="10826">
                  <c:v>0.36584133315017753</c:v>
                </c:pt>
                <c:pt idx="10827">
                  <c:v>0.36609547786684005</c:v>
                </c:pt>
                <c:pt idx="10828">
                  <c:v>0.36634979913418486</c:v>
                </c:pt>
                <c:pt idx="10829">
                  <c:v>0.36660429707485936</c:v>
                </c:pt>
                <c:pt idx="10830">
                  <c:v>0.36685897180892657</c:v>
                </c:pt>
                <c:pt idx="10831">
                  <c:v>0.36711382346454086</c:v>
                </c:pt>
                <c:pt idx="10832">
                  <c:v>0.36736885216193788</c:v>
                </c:pt>
                <c:pt idx="10833">
                  <c:v>0.36762405802143117</c:v>
                </c:pt>
                <c:pt idx="10834">
                  <c:v>0.36787944117144233</c:v>
                </c:pt>
                <c:pt idx="10835">
                  <c:v>0.36813500173245767</c:v>
                </c:pt>
                <c:pt idx="10836">
                  <c:v>0.36839073982504178</c:v>
                </c:pt>
                <c:pt idx="10837">
                  <c:v>0.36864665557788395</c:v>
                </c:pt>
                <c:pt idx="10838">
                  <c:v>0.36890274911172188</c:v>
                </c:pt>
                <c:pt idx="10839">
                  <c:v>0.36915902054737154</c:v>
                </c:pt>
                <c:pt idx="10840">
                  <c:v>0.3694154700137906</c:v>
                </c:pt>
                <c:pt idx="10841">
                  <c:v>0.36967209763196862</c:v>
                </c:pt>
                <c:pt idx="10842">
                  <c:v>0.36992890352566499</c:v>
                </c:pt>
                <c:pt idx="10843">
                  <c:v>0.37018588781603173</c:v>
                </c:pt>
                <c:pt idx="10844">
                  <c:v>0.37044305063238531</c:v>
                </c:pt>
                <c:pt idx="10845">
                  <c:v>0.37070039209605177</c:v>
                </c:pt>
                <c:pt idx="10846">
                  <c:v>0.37095791232843572</c:v>
                </c:pt>
                <c:pt idx="10847">
                  <c:v>0.37121561145912341</c:v>
                </c:pt>
                <c:pt idx="10848">
                  <c:v>0.37147348960969379</c:v>
                </c:pt>
                <c:pt idx="10849">
                  <c:v>0.37173154690180471</c:v>
                </c:pt>
                <c:pt idx="10850">
                  <c:v>0.37198978346531264</c:v>
                </c:pt>
                <c:pt idx="10851">
                  <c:v>0.37224819942205017</c:v>
                </c:pt>
                <c:pt idx="10852">
                  <c:v>0.37250679489392885</c:v>
                </c:pt>
                <c:pt idx="10853">
                  <c:v>0.37276557001107585</c:v>
                </c:pt>
                <c:pt idx="10854">
                  <c:v>0.37302452489557797</c:v>
                </c:pt>
                <c:pt idx="10855">
                  <c:v>0.37328365966960092</c:v>
                </c:pt>
                <c:pt idx="10856">
                  <c:v>0.37354297446354334</c:v>
                </c:pt>
                <c:pt idx="10857">
                  <c:v>0.37380246939974654</c:v>
                </c:pt>
                <c:pt idx="10858">
                  <c:v>0.37406214460335274</c:v>
                </c:pt>
                <c:pt idx="10859">
                  <c:v>0.37432200019686757</c:v>
                </c:pt>
                <c:pt idx="10860">
                  <c:v>0.37458203631105241</c:v>
                </c:pt>
                <c:pt idx="10861">
                  <c:v>0.37484225306858882</c:v>
                </c:pt>
                <c:pt idx="10862">
                  <c:v>0.37510265059223785</c:v>
                </c:pt>
                <c:pt idx="10863">
                  <c:v>0.37536322901303371</c:v>
                </c:pt>
                <c:pt idx="10864">
                  <c:v>0.3756239884539137</c:v>
                </c:pt>
                <c:pt idx="10865">
                  <c:v>0.375884929037895</c:v>
                </c:pt>
                <c:pt idx="10866">
                  <c:v>0.37614605089628494</c:v>
                </c:pt>
                <c:pt idx="10867">
                  <c:v>0.37640735415227738</c:v>
                </c:pt>
                <c:pt idx="10868">
                  <c:v>0.37666883892914593</c:v>
                </c:pt>
                <c:pt idx="10869">
                  <c:v>0.37693050535847183</c:v>
                </c:pt>
                <c:pt idx="10870">
                  <c:v>0.37719235356370578</c:v>
                </c:pt>
                <c:pt idx="10871">
                  <c:v>0.37745438366837858</c:v>
                </c:pt>
                <c:pt idx="10872">
                  <c:v>0.37771659580434586</c:v>
                </c:pt>
                <c:pt idx="10873">
                  <c:v>0.37797899009531571</c:v>
                </c:pt>
                <c:pt idx="10874">
                  <c:v>0.37824156666782871</c:v>
                </c:pt>
                <c:pt idx="10875">
                  <c:v>0.37850432564575914</c:v>
                </c:pt>
                <c:pt idx="10876">
                  <c:v>0.37876726716132941</c:v>
                </c:pt>
                <c:pt idx="10877">
                  <c:v>0.3790303913385919</c:v>
                </c:pt>
                <c:pt idx="10878">
                  <c:v>0.37929369830167925</c:v>
                </c:pt>
                <c:pt idx="10879">
                  <c:v>0.37955718818308959</c:v>
                </c:pt>
                <c:pt idx="10880">
                  <c:v>0.37982086110713398</c:v>
                </c:pt>
                <c:pt idx="10881">
                  <c:v>0.38008471719820397</c:v>
                </c:pt>
                <c:pt idx="10882">
                  <c:v>0.38034875658907408</c:v>
                </c:pt>
                <c:pt idx="10883">
                  <c:v>0.38061297940431454</c:v>
                </c:pt>
                <c:pt idx="10884">
                  <c:v>0.38087738576857633</c:v>
                </c:pt>
                <c:pt idx="10885">
                  <c:v>0.38114197581491094</c:v>
                </c:pt>
                <c:pt idx="10886">
                  <c:v>0.38140674966814825</c:v>
                </c:pt>
                <c:pt idx="10887">
                  <c:v>0.38167170745597639</c:v>
                </c:pt>
                <c:pt idx="10888">
                  <c:v>0.38193684930339311</c:v>
                </c:pt>
                <c:pt idx="10889">
                  <c:v>0.38220217534381984</c:v>
                </c:pt>
                <c:pt idx="10890">
                  <c:v>0.38246768570243389</c:v>
                </c:pt>
                <c:pt idx="10891">
                  <c:v>0.38273338050449368</c:v>
                </c:pt>
                <c:pt idx="10892">
                  <c:v>0.38299925988369893</c:v>
                </c:pt>
                <c:pt idx="10893">
                  <c:v>0.38326532396548796</c:v>
                </c:pt>
                <c:pt idx="10894">
                  <c:v>0.38353157287538048</c:v>
                </c:pt>
                <c:pt idx="10895">
                  <c:v>0.38379800674735504</c:v>
                </c:pt>
                <c:pt idx="10896">
                  <c:v>0.38406462570711158</c:v>
                </c:pt>
                <c:pt idx="10897">
                  <c:v>0.38433142988043145</c:v>
                </c:pt>
                <c:pt idx="10898">
                  <c:v>0.38459841940157274</c:v>
                </c:pt>
                <c:pt idx="10899">
                  <c:v>0.38486559439649748</c:v>
                </c:pt>
                <c:pt idx="10900">
                  <c:v>0.38513295499124939</c:v>
                </c:pt>
                <c:pt idx="10901">
                  <c:v>0.38540050132036652</c:v>
                </c:pt>
                <c:pt idx="10902">
                  <c:v>0.38566823351007357</c:v>
                </c:pt>
                <c:pt idx="10903">
                  <c:v>0.38593615168948525</c:v>
                </c:pt>
                <c:pt idx="10904">
                  <c:v>0.38620425598499591</c:v>
                </c:pt>
                <c:pt idx="10905">
                  <c:v>0.3864725465315178</c:v>
                </c:pt>
                <c:pt idx="10906">
                  <c:v>0.38674102345562678</c:v>
                </c:pt>
                <c:pt idx="10907">
                  <c:v>0.3870096868839808</c:v>
                </c:pt>
                <c:pt idx="10908">
                  <c:v>0.38727853695177339</c:v>
                </c:pt>
                <c:pt idx="10909">
                  <c:v>0.38754757378584448</c:v>
                </c:pt>
                <c:pt idx="10910">
                  <c:v>0.38781679751311615</c:v>
                </c:pt>
                <c:pt idx="10911">
                  <c:v>0.38808620826906393</c:v>
                </c:pt>
                <c:pt idx="10912">
                  <c:v>0.38835580618079218</c:v>
                </c:pt>
                <c:pt idx="10913">
                  <c:v>0.38862559137548769</c:v>
                </c:pt>
                <c:pt idx="10914">
                  <c:v>0.38889556398890851</c:v>
                </c:pt>
                <c:pt idx="10915">
                  <c:v>0.38916572414842415</c:v>
                </c:pt>
                <c:pt idx="10916">
                  <c:v>0.38943607198148661</c:v>
                </c:pt>
                <c:pt idx="10917">
                  <c:v>0.38970660762413706</c:v>
                </c:pt>
                <c:pt idx="10918">
                  <c:v>0.38997733120401062</c:v>
                </c:pt>
                <c:pt idx="10919">
                  <c:v>0.3902482428516646</c:v>
                </c:pt>
                <c:pt idx="10920">
                  <c:v>0.39051934269490551</c:v>
                </c:pt>
                <c:pt idx="10921">
                  <c:v>0.39079063087015298</c:v>
                </c:pt>
                <c:pt idx="10922">
                  <c:v>0.39106210750539716</c:v>
                </c:pt>
                <c:pt idx="10923">
                  <c:v>0.39133377272871112</c:v>
                </c:pt>
                <c:pt idx="10924">
                  <c:v>0.39160562667679899</c:v>
                </c:pt>
                <c:pt idx="10925">
                  <c:v>0.3918776694779178</c:v>
                </c:pt>
                <c:pt idx="10926">
                  <c:v>0.39214990126040777</c:v>
                </c:pt>
                <c:pt idx="10927">
                  <c:v>0.39242232216125805</c:v>
                </c:pt>
                <c:pt idx="10928">
                  <c:v>0.39269493230899327</c:v>
                </c:pt>
                <c:pt idx="10929">
                  <c:v>0.39296773183222122</c:v>
                </c:pt>
                <c:pt idx="10930">
                  <c:v>0.39324072086821676</c:v>
                </c:pt>
                <c:pt idx="10931">
                  <c:v>0.39351389954577254</c:v>
                </c:pt>
                <c:pt idx="10932">
                  <c:v>0.39378726799662978</c:v>
                </c:pt>
                <c:pt idx="10933">
                  <c:v>0.39406082634975409</c:v>
                </c:pt>
                <c:pt idx="10934">
                  <c:v>0.3943345747428022</c:v>
                </c:pt>
                <c:pt idx="10935">
                  <c:v>0.39460851330492497</c:v>
                </c:pt>
                <c:pt idx="10936">
                  <c:v>0.39488264216535696</c:v>
                </c:pt>
                <c:pt idx="10937">
                  <c:v>0.39515696146204193</c:v>
                </c:pt>
                <c:pt idx="10938">
                  <c:v>0.39543147132440004</c:v>
                </c:pt>
                <c:pt idx="10939">
                  <c:v>0.39570617188193552</c:v>
                </c:pt>
                <c:pt idx="10940">
                  <c:v>0.39598106327287969</c:v>
                </c:pt>
                <c:pt idx="10941">
                  <c:v>0.39625614562692274</c:v>
                </c:pt>
                <c:pt idx="10942">
                  <c:v>0.39653141907383882</c:v>
                </c:pt>
                <c:pt idx="10943">
                  <c:v>0.39680688375214768</c:v>
                </c:pt>
                <c:pt idx="10944">
                  <c:v>0.39708253979180985</c:v>
                </c:pt>
                <c:pt idx="10945">
                  <c:v>0.39735838732287021</c:v>
                </c:pt>
                <c:pt idx="10946">
                  <c:v>0.39763442648413738</c:v>
                </c:pt>
                <c:pt idx="10947">
                  <c:v>0.39791065740584292</c:v>
                </c:pt>
                <c:pt idx="10948">
                  <c:v>0.39818708022120008</c:v>
                </c:pt>
                <c:pt idx="10949">
                  <c:v>0.39846369506061541</c:v>
                </c:pt>
                <c:pt idx="10950">
                  <c:v>0.39874050206328371</c:v>
                </c:pt>
                <c:pt idx="10951">
                  <c:v>0.39901750135979874</c:v>
                </c:pt>
                <c:pt idx="10952">
                  <c:v>0.39929469308083915</c:v>
                </c:pt>
                <c:pt idx="10953">
                  <c:v>0.39957207736588984</c:v>
                </c:pt>
                <c:pt idx="10954">
                  <c:v>0.3998496543458171</c:v>
                </c:pt>
                <c:pt idx="10955">
                  <c:v>0.40012742415157199</c:v>
                </c:pt>
                <c:pt idx="10956">
                  <c:v>0.40040538692293043</c:v>
                </c:pt>
                <c:pt idx="10957">
                  <c:v>0.40068354279103158</c:v>
                </c:pt>
                <c:pt idx="10958">
                  <c:v>0.40096189188709952</c:v>
                </c:pt>
                <c:pt idx="10959">
                  <c:v>0.40124043435120177</c:v>
                </c:pt>
                <c:pt idx="10960">
                  <c:v>0.40151917031475093</c:v>
                </c:pt>
                <c:pt idx="10961">
                  <c:v>0.40179809990924481</c:v>
                </c:pt>
                <c:pt idx="10962">
                  <c:v>0.40207722327504297</c:v>
                </c:pt>
                <c:pt idx="10963">
                  <c:v>0.40235654054383208</c:v>
                </c:pt>
                <c:pt idx="10964">
                  <c:v>0.40263605185031376</c:v>
                </c:pt>
                <c:pt idx="10965">
                  <c:v>0.40291575732635165</c:v>
                </c:pt>
                <c:pt idx="10966">
                  <c:v>0.40319565711269567</c:v>
                </c:pt>
                <c:pt idx="10967">
                  <c:v>0.4034757513413989</c:v>
                </c:pt>
                <c:pt idx="10968">
                  <c:v>0.40375604014459987</c:v>
                </c:pt>
                <c:pt idx="10969">
                  <c:v>0.40403652366334208</c:v>
                </c:pt>
                <c:pt idx="10970">
                  <c:v>0.40431720202995403</c:v>
                </c:pt>
                <c:pt idx="10971">
                  <c:v>0.40459807537684978</c:v>
                </c:pt>
                <c:pt idx="10972">
                  <c:v>0.40487914384536705</c:v>
                </c:pt>
                <c:pt idx="10973">
                  <c:v>0.40516040756811017</c:v>
                </c:pt>
                <c:pt idx="10974">
                  <c:v>0.40544186667776949</c:v>
                </c:pt>
                <c:pt idx="10975">
                  <c:v>0.40572352131597744</c:v>
                </c:pt>
                <c:pt idx="10976">
                  <c:v>0.40600537161561495</c:v>
                </c:pt>
                <c:pt idx="10977">
                  <c:v>0.40628741771260513</c:v>
                </c:pt>
                <c:pt idx="10978">
                  <c:v>0.40656965974000747</c:v>
                </c:pt>
                <c:pt idx="10979">
                  <c:v>0.40685209783984833</c:v>
                </c:pt>
                <c:pt idx="10980">
                  <c:v>0.40713473214537826</c:v>
                </c:pt>
                <c:pt idx="10981">
                  <c:v>0.40741756278993418</c:v>
                </c:pt>
                <c:pt idx="10982">
                  <c:v>0.40770058991583874</c:v>
                </c:pt>
                <c:pt idx="10983">
                  <c:v>0.40798381365662023</c:v>
                </c:pt>
                <c:pt idx="10984">
                  <c:v>0.40826723414589372</c:v>
                </c:pt>
                <c:pt idx="10985">
                  <c:v>0.40855085152627868</c:v>
                </c:pt>
                <c:pt idx="10986">
                  <c:v>0.40883466593158191</c:v>
                </c:pt>
                <c:pt idx="10987">
                  <c:v>0.40911867749569714</c:v>
                </c:pt>
                <c:pt idx="10988">
                  <c:v>0.40940288636154115</c:v>
                </c:pt>
                <c:pt idx="10989">
                  <c:v>0.40968729266319992</c:v>
                </c:pt>
                <c:pt idx="10990">
                  <c:v>0.40997189653484634</c:v>
                </c:pt>
                <c:pt idx="10991">
                  <c:v>0.41025669811969528</c:v>
                </c:pt>
                <c:pt idx="10992">
                  <c:v>0.41054169755211239</c:v>
                </c:pt>
                <c:pt idx="10993">
                  <c:v>0.4108268949695395</c:v>
                </c:pt>
                <c:pt idx="10994">
                  <c:v>0.4111122905065227</c:v>
                </c:pt>
                <c:pt idx="10995">
                  <c:v>0.41139788430667529</c:v>
                </c:pt>
                <c:pt idx="10996">
                  <c:v>0.41168367650473658</c:v>
                </c:pt>
                <c:pt idx="10997">
                  <c:v>0.41196966723553335</c:v>
                </c:pt>
                <c:pt idx="10998">
                  <c:v>0.41225585664297826</c:v>
                </c:pt>
                <c:pt idx="10999">
                  <c:v>0.41254224486209173</c:v>
                </c:pt>
                <c:pt idx="11000">
                  <c:v>0.41282883202798165</c:v>
                </c:pt>
                <c:pt idx="11001">
                  <c:v>0.41311561828486093</c:v>
                </c:pt>
                <c:pt idx="11002">
                  <c:v>0.41340260376803145</c:v>
                </c:pt>
                <c:pt idx="11003">
                  <c:v>0.41368978861288291</c:v>
                </c:pt>
                <c:pt idx="11004">
                  <c:v>0.41397717296392894</c:v>
                </c:pt>
                <c:pt idx="11005">
                  <c:v>0.41426475695675369</c:v>
                </c:pt>
                <c:pt idx="11006">
                  <c:v>0.41455254072702913</c:v>
                </c:pt>
                <c:pt idx="11007">
                  <c:v>0.41484052441957031</c:v>
                </c:pt>
                <c:pt idx="11008">
                  <c:v>0.41512870817024417</c:v>
                </c:pt>
                <c:pt idx="11009">
                  <c:v>0.41541709211802808</c:v>
                </c:pt>
                <c:pt idx="11010">
                  <c:v>0.41570567639897155</c:v>
                </c:pt>
                <c:pt idx="11011">
                  <c:v>0.41599446115829247</c:v>
                </c:pt>
                <c:pt idx="11012">
                  <c:v>0.41628344653223553</c:v>
                </c:pt>
                <c:pt idx="11013">
                  <c:v>0.41657263265713396</c:v>
                </c:pt>
                <c:pt idx="11014">
                  <c:v>0.41686201967850839</c:v>
                </c:pt>
                <c:pt idx="11015">
                  <c:v>0.41715160773288784</c:v>
                </c:pt>
                <c:pt idx="11016">
                  <c:v>0.41744139695688975</c:v>
                </c:pt>
                <c:pt idx="11017">
                  <c:v>0.41773138749633831</c:v>
                </c:pt>
                <c:pt idx="11018">
                  <c:v>0.41802157948804719</c:v>
                </c:pt>
                <c:pt idx="11019">
                  <c:v>0.41831197306891882</c:v>
                </c:pt>
                <c:pt idx="11020">
                  <c:v>0.41860256838508142</c:v>
                </c:pt>
                <c:pt idx="11021">
                  <c:v>0.41889336557363405</c:v>
                </c:pt>
                <c:pt idx="11022">
                  <c:v>0.41918436477481452</c:v>
                </c:pt>
                <c:pt idx="11023">
                  <c:v>0.41947556612590603</c:v>
                </c:pt>
                <c:pt idx="11024">
                  <c:v>0.41976696977344347</c:v>
                </c:pt>
                <c:pt idx="11025">
                  <c:v>0.42005857585490702</c:v>
                </c:pt>
                <c:pt idx="11026">
                  <c:v>0.42035038450786633</c:v>
                </c:pt>
                <c:pt idx="11027">
                  <c:v>0.42064239587916175</c:v>
                </c:pt>
                <c:pt idx="11028">
                  <c:v>0.4209346101065603</c:v>
                </c:pt>
                <c:pt idx="11029">
                  <c:v>0.42122702732791839</c:v>
                </c:pt>
                <c:pt idx="11030">
                  <c:v>0.42151964769038275</c:v>
                </c:pt>
                <c:pt idx="11031">
                  <c:v>0.42181247133200761</c:v>
                </c:pt>
                <c:pt idx="11032">
                  <c:v>0.42210549839093703</c:v>
                </c:pt>
                <c:pt idx="11033">
                  <c:v>0.42239872901462439</c:v>
                </c:pt>
                <c:pt idx="11034">
                  <c:v>0.42269216334141202</c:v>
                </c:pt>
                <c:pt idx="11035">
                  <c:v>0.42298580150973192</c:v>
                </c:pt>
                <c:pt idx="11036">
                  <c:v>0.42327964366734516</c:v>
                </c:pt>
                <c:pt idx="11037">
                  <c:v>0.42357368995288247</c:v>
                </c:pt>
                <c:pt idx="11038">
                  <c:v>0.42386794050814869</c:v>
                </c:pt>
                <c:pt idx="11039">
                  <c:v>0.42416239547196077</c:v>
                </c:pt>
                <c:pt idx="11040">
                  <c:v>0.42445705499249081</c:v>
                </c:pt>
                <c:pt idx="11041">
                  <c:v>0.42475191920875521</c:v>
                </c:pt>
                <c:pt idx="11042">
                  <c:v>0.42504698825986059</c:v>
                </c:pt>
                <c:pt idx="11043">
                  <c:v>0.42534226229428795</c:v>
                </c:pt>
                <c:pt idx="11044">
                  <c:v>0.4256377414513437</c:v>
                </c:pt>
                <c:pt idx="11045">
                  <c:v>0.42593342587042449</c:v>
                </c:pt>
                <c:pt idx="11046">
                  <c:v>0.42622931570032102</c:v>
                </c:pt>
                <c:pt idx="11047">
                  <c:v>0.42652541108063013</c:v>
                </c:pt>
                <c:pt idx="11048">
                  <c:v>0.42682171215103926</c:v>
                </c:pt>
                <c:pt idx="11049">
                  <c:v>0.42711821906064945</c:v>
                </c:pt>
                <c:pt idx="11050">
                  <c:v>0.42741493194934865</c:v>
                </c:pt>
                <c:pt idx="11051">
                  <c:v>0.42771185095711556</c:v>
                </c:pt>
                <c:pt idx="11052">
                  <c:v>0.4280089762333622</c:v>
                </c:pt>
                <c:pt idx="11053">
                  <c:v>0.42830630791826829</c:v>
                </c:pt>
                <c:pt idx="11054">
                  <c:v>0.42860384615522296</c:v>
                </c:pt>
                <c:pt idx="11055">
                  <c:v>0.42890159108459425</c:v>
                </c:pt>
                <c:pt idx="11056">
                  <c:v>0.42919954285620976</c:v>
                </c:pt>
                <c:pt idx="11057">
                  <c:v>0.42949770161063922</c:v>
                </c:pt>
                <c:pt idx="11058">
                  <c:v>0.42979606748854332</c:v>
                </c:pt>
                <c:pt idx="11059">
                  <c:v>0.43009464064006225</c:v>
                </c:pt>
                <c:pt idx="11060">
                  <c:v>0.43039342120605872</c:v>
                </c:pt>
                <c:pt idx="11061">
                  <c:v>0.43069240932748698</c:v>
                </c:pt>
                <c:pt idx="11062">
                  <c:v>0.43099160515480017</c:v>
                </c:pt>
                <c:pt idx="11063">
                  <c:v>0.43129100882915483</c:v>
                </c:pt>
                <c:pt idx="11064">
                  <c:v>0.43159062049179914</c:v>
                </c:pt>
                <c:pt idx="11065">
                  <c:v>0.43189044029350004</c:v>
                </c:pt>
                <c:pt idx="11066">
                  <c:v>0.43219046837570846</c:v>
                </c:pt>
                <c:pt idx="11067">
                  <c:v>0.43249070488311397</c:v>
                </c:pt>
                <c:pt idx="11068">
                  <c:v>0.43279114995735746</c:v>
                </c:pt>
                <c:pt idx="11069">
                  <c:v>0.43309180374962536</c:v>
                </c:pt>
                <c:pt idx="11070">
                  <c:v>0.43339266640176211</c:v>
                </c:pt>
                <c:pt idx="11071">
                  <c:v>0.43369373805570405</c:v>
                </c:pt>
                <c:pt idx="11072">
                  <c:v>0.43399501886295283</c:v>
                </c:pt>
                <c:pt idx="11073">
                  <c:v>0.43429650896564875</c:v>
                </c:pt>
                <c:pt idx="11074">
                  <c:v>0.43459820850602421</c:v>
                </c:pt>
                <c:pt idx="11075">
                  <c:v>0.43490011763589675</c:v>
                </c:pt>
                <c:pt idx="11076">
                  <c:v>0.43520223649770312</c:v>
                </c:pt>
                <c:pt idx="11077">
                  <c:v>0.43550456523397235</c:v>
                </c:pt>
                <c:pt idx="11078">
                  <c:v>0.43580710399683864</c:v>
                </c:pt>
                <c:pt idx="11079">
                  <c:v>0.4361098529290357</c:v>
                </c:pt>
                <c:pt idx="11080">
                  <c:v>0.4364128121733899</c:v>
                </c:pt>
                <c:pt idx="11081">
                  <c:v>0.43671598188235267</c:v>
                </c:pt>
                <c:pt idx="11082">
                  <c:v>0.43701936219895537</c:v>
                </c:pt>
                <c:pt idx="11083">
                  <c:v>0.43732295326950421</c:v>
                </c:pt>
                <c:pt idx="11084">
                  <c:v>0.43762675523722272</c:v>
                </c:pt>
                <c:pt idx="11085">
                  <c:v>0.43793076825498645</c:v>
                </c:pt>
                <c:pt idx="11086">
                  <c:v>0.43823499246622466</c:v>
                </c:pt>
                <c:pt idx="11087">
                  <c:v>0.43853942801445966</c:v>
                </c:pt>
                <c:pt idx="11088">
                  <c:v>0.43884407505288575</c:v>
                </c:pt>
                <c:pt idx="11089">
                  <c:v>0.43914893372523139</c:v>
                </c:pt>
                <c:pt idx="11090">
                  <c:v>0.43945400417531821</c:v>
                </c:pt>
                <c:pt idx="11091">
                  <c:v>0.43975928655665997</c:v>
                </c:pt>
                <c:pt idx="11092">
                  <c:v>0.44006478101328483</c:v>
                </c:pt>
                <c:pt idx="11093">
                  <c:v>0.44037048768931442</c:v>
                </c:pt>
                <c:pt idx="11094">
                  <c:v>0.44067640673858266</c:v>
                </c:pt>
                <c:pt idx="11095">
                  <c:v>0.44098253830541806</c:v>
                </c:pt>
                <c:pt idx="11096">
                  <c:v>0.44128888253424275</c:v>
                </c:pt>
                <c:pt idx="11097">
                  <c:v>0.44159543957921155</c:v>
                </c:pt>
                <c:pt idx="11098">
                  <c:v>0.44190220958495402</c:v>
                </c:pt>
                <c:pt idx="11099">
                  <c:v>0.44220919269941089</c:v>
                </c:pt>
                <c:pt idx="11100">
                  <c:v>0.44251638906740604</c:v>
                </c:pt>
                <c:pt idx="11101">
                  <c:v>0.44282379884352302</c:v>
                </c:pt>
                <c:pt idx="11102">
                  <c:v>0.44313142217279372</c:v>
                </c:pt>
                <c:pt idx="11103">
                  <c:v>0.44343925920034399</c:v>
                </c:pt>
                <c:pt idx="11104">
                  <c:v>0.44374731008107987</c:v>
                </c:pt>
                <c:pt idx="11105">
                  <c:v>0.4440555749603356</c:v>
                </c:pt>
                <c:pt idx="11106">
                  <c:v>0.44436405398353973</c:v>
                </c:pt>
                <c:pt idx="11107">
                  <c:v>0.44467274730592132</c:v>
                </c:pt>
                <c:pt idx="11108">
                  <c:v>0.44498165507311777</c:v>
                </c:pt>
                <c:pt idx="11109">
                  <c:v>0.44529077743086087</c:v>
                </c:pt>
                <c:pt idx="11110">
                  <c:v>0.4456001145347035</c:v>
                </c:pt>
                <c:pt idx="11111">
                  <c:v>0.44590966653058661</c:v>
                </c:pt>
                <c:pt idx="11112">
                  <c:v>0.44621943356779281</c:v>
                </c:pt>
                <c:pt idx="11113">
                  <c:v>0.44652941579245914</c:v>
                </c:pt>
                <c:pt idx="11114">
                  <c:v>0.44683961336057115</c:v>
                </c:pt>
                <c:pt idx="11115">
                  <c:v>0.4471500264184759</c:v>
                </c:pt>
                <c:pt idx="11116">
                  <c:v>0.44746065511261535</c:v>
                </c:pt>
                <c:pt idx="11117">
                  <c:v>0.44777149959930029</c:v>
                </c:pt>
                <c:pt idx="11118">
                  <c:v>0.44808256002518304</c:v>
                </c:pt>
                <c:pt idx="11119">
                  <c:v>0.44839383653701093</c:v>
                </c:pt>
                <c:pt idx="11120">
                  <c:v>0.44870532929142071</c:v>
                </c:pt>
                <c:pt idx="11121">
                  <c:v>0.44901703843537055</c:v>
                </c:pt>
                <c:pt idx="11122">
                  <c:v>0.44932896411591389</c:v>
                </c:pt>
                <c:pt idx="11123">
                  <c:v>0.4496411064900141</c:v>
                </c:pt>
                <c:pt idx="11124">
                  <c:v>0.44995346570493583</c:v>
                </c:pt>
                <c:pt idx="11125">
                  <c:v>0.45026604190803915</c:v>
                </c:pt>
                <c:pt idx="11126">
                  <c:v>0.45057883525661491</c:v>
                </c:pt>
                <c:pt idx="11127">
                  <c:v>0.45089184589823478</c:v>
                </c:pt>
                <c:pt idx="11128">
                  <c:v>0.45120507398384913</c:v>
                </c:pt>
                <c:pt idx="11129">
                  <c:v>0.45151851966122797</c:v>
                </c:pt>
                <c:pt idx="11130">
                  <c:v>0.45183218308809958</c:v>
                </c:pt>
                <c:pt idx="11131">
                  <c:v>0.4521460644124462</c:v>
                </c:pt>
                <c:pt idx="11132">
                  <c:v>0.45246016378234605</c:v>
                </c:pt>
                <c:pt idx="11133">
                  <c:v>0.4527744813558563</c:v>
                </c:pt>
                <c:pt idx="11134">
                  <c:v>0.45308901728126788</c:v>
                </c:pt>
                <c:pt idx="11135">
                  <c:v>0.45340377170696772</c:v>
                </c:pt>
                <c:pt idx="11136">
                  <c:v>0.45371874479134267</c:v>
                </c:pt>
                <c:pt idx="11137">
                  <c:v>0.45403393668299297</c:v>
                </c:pt>
                <c:pt idx="11138">
                  <c:v>0.4543493475306149</c:v>
                </c:pt>
                <c:pt idx="11139">
                  <c:v>0.45466497749292578</c:v>
                </c:pt>
                <c:pt idx="11140">
                  <c:v>0.45498082671883561</c:v>
                </c:pt>
                <c:pt idx="11141">
                  <c:v>0.45529689535735085</c:v>
                </c:pt>
                <c:pt idx="11142">
                  <c:v>0.45561318356751984</c:v>
                </c:pt>
                <c:pt idx="11143">
                  <c:v>0.45592969149856311</c:v>
                </c:pt>
                <c:pt idx="11144">
                  <c:v>0.45624641930311749</c:v>
                </c:pt>
                <c:pt idx="11145">
                  <c:v>0.45656336713060414</c:v>
                </c:pt>
                <c:pt idx="11146">
                  <c:v>0.45688053514051363</c:v>
                </c:pt>
                <c:pt idx="11147">
                  <c:v>0.45719792348248162</c:v>
                </c:pt>
                <c:pt idx="11148">
                  <c:v>0.45751553230624076</c:v>
                </c:pt>
                <c:pt idx="11149">
                  <c:v>0.45783336177161427</c:v>
                </c:pt>
                <c:pt idx="11150">
                  <c:v>0.45815141202854986</c:v>
                </c:pt>
                <c:pt idx="11151">
                  <c:v>0.45846968322709247</c:v>
                </c:pt>
                <c:pt idx="11152">
                  <c:v>0.4587881755273987</c:v>
                </c:pt>
                <c:pt idx="11153">
                  <c:v>0.45910688907972891</c:v>
                </c:pt>
                <c:pt idx="11154">
                  <c:v>0.45942582403444093</c:v>
                </c:pt>
                <c:pt idx="11155">
                  <c:v>0.4597449805520254</c:v>
                </c:pt>
                <c:pt idx="11156">
                  <c:v>0.46006435878305602</c:v>
                </c:pt>
                <c:pt idx="11157">
                  <c:v>0.46038395888155403</c:v>
                </c:pt>
                <c:pt idx="11158">
                  <c:v>0.4607037809982954</c:v>
                </c:pt>
                <c:pt idx="11159">
                  <c:v>0.4610238252942172</c:v>
                </c:pt>
                <c:pt idx="11160">
                  <c:v>0.46134409192031212</c:v>
                </c:pt>
                <c:pt idx="11161">
                  <c:v>0.46166458102767055</c:v>
                </c:pt>
                <c:pt idx="11162">
                  <c:v>0.46198529277756517</c:v>
                </c:pt>
                <c:pt idx="11163">
                  <c:v>0.46230622732130355</c:v>
                </c:pt>
                <c:pt idx="11164">
                  <c:v>0.46262738481029125</c:v>
                </c:pt>
                <c:pt idx="11165">
                  <c:v>0.46294876540613733</c:v>
                </c:pt>
                <c:pt idx="11166">
                  <c:v>0.46327036926046478</c:v>
                </c:pt>
                <c:pt idx="11167">
                  <c:v>0.463592196524995</c:v>
                </c:pt>
                <c:pt idx="11168">
                  <c:v>0.46391424736167403</c:v>
                </c:pt>
                <c:pt idx="11169">
                  <c:v>0.46423652192244114</c:v>
                </c:pt>
                <c:pt idx="11170">
                  <c:v>0.46455902035933411</c:v>
                </c:pt>
                <c:pt idx="11171">
                  <c:v>0.46488174283463668</c:v>
                </c:pt>
                <c:pt idx="11172">
                  <c:v>0.46520468950060506</c:v>
                </c:pt>
                <c:pt idx="11173">
                  <c:v>0.46552786051298123</c:v>
                </c:pt>
                <c:pt idx="11174">
                  <c:v>0.46585125602422595</c:v>
                </c:pt>
                <c:pt idx="11175">
                  <c:v>0.46617487619707432</c:v>
                </c:pt>
                <c:pt idx="11176">
                  <c:v>0.46649872118420604</c:v>
                </c:pt>
                <c:pt idx="11177">
                  <c:v>0.46682279113839981</c:v>
                </c:pt>
                <c:pt idx="11178">
                  <c:v>0.46714708622273016</c:v>
                </c:pt>
                <c:pt idx="11179">
                  <c:v>0.46747160659019515</c:v>
                </c:pt>
                <c:pt idx="11180">
                  <c:v>0.46779635239389211</c:v>
                </c:pt>
                <c:pt idx="11181">
                  <c:v>0.46812132379723564</c:v>
                </c:pt>
                <c:pt idx="11182">
                  <c:v>0.46844652095354294</c:v>
                </c:pt>
                <c:pt idx="11183">
                  <c:v>0.46877194401623062</c:v>
                </c:pt>
                <c:pt idx="11184">
                  <c:v>0.46909759314905408</c:v>
                </c:pt>
                <c:pt idx="11185">
                  <c:v>0.4694234685056502</c:v>
                </c:pt>
                <c:pt idx="11186">
                  <c:v>0.46974957023975555</c:v>
                </c:pt>
                <c:pt idx="11187">
                  <c:v>0.47007589851546711</c:v>
                </c:pt>
                <c:pt idx="11188">
                  <c:v>0.47040245348674214</c:v>
                </c:pt>
                <c:pt idx="11189">
                  <c:v>0.47072923531106281</c:v>
                </c:pt>
                <c:pt idx="11190">
                  <c:v>0.47105624414259334</c:v>
                </c:pt>
                <c:pt idx="11191">
                  <c:v>0.47138348014588705</c:v>
                </c:pt>
                <c:pt idx="11192">
                  <c:v>0.4717109434753296</c:v>
                </c:pt>
                <c:pt idx="11193">
                  <c:v>0.4720386342854066</c:v>
                </c:pt>
                <c:pt idx="11194">
                  <c:v>0.47236655274101469</c:v>
                </c:pt>
                <c:pt idx="11195">
                  <c:v>0.4726946989968614</c:v>
                </c:pt>
                <c:pt idx="11196">
                  <c:v>0.47302307320775461</c:v>
                </c:pt>
                <c:pt idx="11197">
                  <c:v>0.47335167553893476</c:v>
                </c:pt>
                <c:pt idx="11198">
                  <c:v>0.47368050614543206</c:v>
                </c:pt>
                <c:pt idx="11199">
                  <c:v>0.47400956518237725</c:v>
                </c:pt>
                <c:pt idx="11200">
                  <c:v>0.47433885281535537</c:v>
                </c:pt>
                <c:pt idx="11201">
                  <c:v>0.47466836919971994</c:v>
                </c:pt>
                <c:pt idx="11202">
                  <c:v>0.47499811449438128</c:v>
                </c:pt>
                <c:pt idx="11203">
                  <c:v>0.47532808885490163</c:v>
                </c:pt>
                <c:pt idx="11204">
                  <c:v>0.47565829244732666</c:v>
                </c:pt>
                <c:pt idx="11205">
                  <c:v>0.47598872542744203</c:v>
                </c:pt>
                <c:pt idx="11206">
                  <c:v>0.47631938795113438</c:v>
                </c:pt>
                <c:pt idx="11207">
                  <c:v>0.47665028018479566</c:v>
                </c:pt>
                <c:pt idx="11208">
                  <c:v>0.47698140228453645</c:v>
                </c:pt>
                <c:pt idx="11209">
                  <c:v>0.47731275440656851</c:v>
                </c:pt>
                <c:pt idx="11210">
                  <c:v>0.47764433671763085</c:v>
                </c:pt>
                <c:pt idx="11211">
                  <c:v>0.4779761493741595</c:v>
                </c:pt>
                <c:pt idx="11212">
                  <c:v>0.47830819253269202</c:v>
                </c:pt>
                <c:pt idx="11213">
                  <c:v>0.47864046636031515</c:v>
                </c:pt>
                <c:pt idx="11214">
                  <c:v>0.47897297101379127</c:v>
                </c:pt>
                <c:pt idx="11215">
                  <c:v>0.4793057066499844</c:v>
                </c:pt>
                <c:pt idx="11216">
                  <c:v>0.4796386734363296</c:v>
                </c:pt>
                <c:pt idx="11217">
                  <c:v>0.47997187152991627</c:v>
                </c:pt>
                <c:pt idx="11218">
                  <c:v>0.48030530109143021</c:v>
                </c:pt>
                <c:pt idx="11219">
                  <c:v>0.48063896227817171</c:v>
                </c:pt>
                <c:pt idx="11220">
                  <c:v>0.48097285525804179</c:v>
                </c:pt>
                <c:pt idx="11221">
                  <c:v>0.48130698018856655</c:v>
                </c:pt>
                <c:pt idx="11222">
                  <c:v>0.48164133722737451</c:v>
                </c:pt>
                <c:pt idx="11223">
                  <c:v>0.4819759265427167</c:v>
                </c:pt>
                <c:pt idx="11224">
                  <c:v>0.48231074829244791</c:v>
                </c:pt>
                <c:pt idx="11225">
                  <c:v>0.48264580263452522</c:v>
                </c:pt>
                <c:pt idx="11226">
                  <c:v>0.48298108973755066</c:v>
                </c:pt>
                <c:pt idx="11227">
                  <c:v>0.48331660975970819</c:v>
                </c:pt>
                <c:pt idx="11228">
                  <c:v>0.48365236285928437</c:v>
                </c:pt>
                <c:pt idx="11229">
                  <c:v>0.48398834920523276</c:v>
                </c:pt>
                <c:pt idx="11230">
                  <c:v>0.48432456895606724</c:v>
                </c:pt>
                <c:pt idx="11231">
                  <c:v>0.48466102227040447</c:v>
                </c:pt>
                <c:pt idx="11232">
                  <c:v>0.48499770931755043</c:v>
                </c:pt>
                <c:pt idx="11233">
                  <c:v>0.48533463025634949</c:v>
                </c:pt>
                <c:pt idx="11234">
                  <c:v>0.48567178524928289</c:v>
                </c:pt>
                <c:pt idx="11235">
                  <c:v>0.48600917445540848</c:v>
                </c:pt>
                <c:pt idx="11236">
                  <c:v>0.48634679804450315</c:v>
                </c:pt>
                <c:pt idx="11237">
                  <c:v>0.48668465617585316</c:v>
                </c:pt>
                <c:pt idx="11238">
                  <c:v>0.48702274900884818</c:v>
                </c:pt>
                <c:pt idx="11239">
                  <c:v>0.48736107671361911</c:v>
                </c:pt>
                <c:pt idx="11240">
                  <c:v>0.48769963944978445</c:v>
                </c:pt>
                <c:pt idx="11241">
                  <c:v>0.48803843737706626</c:v>
                </c:pt>
                <c:pt idx="11242">
                  <c:v>0.48837747066595022</c:v>
                </c:pt>
                <c:pt idx="11243">
                  <c:v>0.48871673947638772</c:v>
                </c:pt>
                <c:pt idx="11244">
                  <c:v>0.48905624396843389</c:v>
                </c:pt>
                <c:pt idx="11245">
                  <c:v>0.48939598431293008</c:v>
                </c:pt>
                <c:pt idx="11246">
                  <c:v>0.48973596067016117</c:v>
                </c:pt>
                <c:pt idx="11247">
                  <c:v>0.49007617320408187</c:v>
                </c:pt>
                <c:pt idx="11248">
                  <c:v>0.49041662207519249</c:v>
                </c:pt>
                <c:pt idx="11249">
                  <c:v>0.4907573074548095</c:v>
                </c:pt>
                <c:pt idx="11250">
                  <c:v>0.49109822950366383</c:v>
                </c:pt>
                <c:pt idx="11251">
                  <c:v>0.49143938838259038</c:v>
                </c:pt>
                <c:pt idx="11252">
                  <c:v>0.4917807842632631</c:v>
                </c:pt>
                <c:pt idx="11253">
                  <c:v>0.49212241730674794</c:v>
                </c:pt>
                <c:pt idx="11254">
                  <c:v>0.49246428767421535</c:v>
                </c:pt>
                <c:pt idx="11255">
                  <c:v>0.49280639553769717</c:v>
                </c:pt>
                <c:pt idx="11256">
                  <c:v>0.49314874105859541</c:v>
                </c:pt>
                <c:pt idx="11257">
                  <c:v>0.49349132439841653</c:v>
                </c:pt>
                <c:pt idx="11258">
                  <c:v>0.4938341457295512</c:v>
                </c:pt>
                <c:pt idx="11259">
                  <c:v>0.49417720521373798</c:v>
                </c:pt>
                <c:pt idx="11260">
                  <c:v>0.49452050301282019</c:v>
                </c:pt>
                <c:pt idx="11261">
                  <c:v>0.49486403929954809</c:v>
                </c:pt>
                <c:pt idx="11262">
                  <c:v>0.49520781423599741</c:v>
                </c:pt>
                <c:pt idx="11263">
                  <c:v>0.49555182798795472</c:v>
                </c:pt>
                <c:pt idx="11264">
                  <c:v>0.49589608071771357</c:v>
                </c:pt>
                <c:pt idx="11265">
                  <c:v>0.49624057259850474</c:v>
                </c:pt>
                <c:pt idx="11266">
                  <c:v>0.49658530379285476</c:v>
                </c:pt>
                <c:pt idx="11267">
                  <c:v>0.49693027446339577</c:v>
                </c:pt>
                <c:pt idx="11268">
                  <c:v>0.49727548478371975</c:v>
                </c:pt>
                <c:pt idx="11269">
                  <c:v>0.49762093491669224</c:v>
                </c:pt>
                <c:pt idx="11270">
                  <c:v>0.49796662502528444</c:v>
                </c:pt>
                <c:pt idx="11271">
                  <c:v>0.49831255528345042</c:v>
                </c:pt>
                <c:pt idx="11272">
                  <c:v>0.49865872585439541</c:v>
                </c:pt>
                <c:pt idx="11273">
                  <c:v>0.4990051369014305</c:v>
                </c:pt>
                <c:pt idx="11274">
                  <c:v>0.49935178859887247</c:v>
                </c:pt>
                <c:pt idx="11275">
                  <c:v>0.49969868111026694</c:v>
                </c:pt>
                <c:pt idx="11276">
                  <c:v>0.50004581459926556</c:v>
                </c:pt>
                <c:pt idx="11277">
                  <c:v>0.50039318924054876</c:v>
                </c:pt>
                <c:pt idx="11278">
                  <c:v>0.50074080519800312</c:v>
                </c:pt>
                <c:pt idx="11279">
                  <c:v>0.50108866263926755</c:v>
                </c:pt>
                <c:pt idx="11280">
                  <c:v>0.50143676172844898</c:v>
                </c:pt>
                <c:pt idx="11281">
                  <c:v>0.50178510264071363</c:v>
                </c:pt>
                <c:pt idx="11282">
                  <c:v>0.50213368554040394</c:v>
                </c:pt>
                <c:pt idx="11283">
                  <c:v>0.50248251059196924</c:v>
                </c:pt>
                <c:pt idx="11284">
                  <c:v>0.50283157797094091</c:v>
                </c:pt>
                <c:pt idx="11285">
                  <c:v>0.50318088784200443</c:v>
                </c:pt>
                <c:pt idx="11286">
                  <c:v>0.50353044036995176</c:v>
                </c:pt>
                <c:pt idx="11287">
                  <c:v>0.50388023573068053</c:v>
                </c:pt>
                <c:pt idx="11288">
                  <c:v>0.5042302740892195</c:v>
                </c:pt>
                <c:pt idx="11289">
                  <c:v>0.50458055561070447</c:v>
                </c:pt>
                <c:pt idx="11290">
                  <c:v>0.5049310804713999</c:v>
                </c:pt>
                <c:pt idx="11291">
                  <c:v>0.50528184883667859</c:v>
                </c:pt>
                <c:pt idx="11292">
                  <c:v>0.50563286087569992</c:v>
                </c:pt>
                <c:pt idx="11293">
                  <c:v>0.50598411675405874</c:v>
                </c:pt>
                <c:pt idx="11294">
                  <c:v>0.5063356166485099</c:v>
                </c:pt>
                <c:pt idx="11295">
                  <c:v>0.50668736072488652</c:v>
                </c:pt>
                <c:pt idx="11296">
                  <c:v>0.50703934914912874</c:v>
                </c:pt>
                <c:pt idx="11297">
                  <c:v>0.50739158209836022</c:v>
                </c:pt>
                <c:pt idx="11298">
                  <c:v>0.50774405973875947</c:v>
                </c:pt>
                <c:pt idx="11299">
                  <c:v>0.50809678223661325</c:v>
                </c:pt>
                <c:pt idx="11300">
                  <c:v>0.50844974976941426</c:v>
                </c:pt>
                <c:pt idx="11301">
                  <c:v>0.50880296250368784</c:v>
                </c:pt>
                <c:pt idx="11302">
                  <c:v>0.50915642060606736</c:v>
                </c:pt>
                <c:pt idx="11303">
                  <c:v>0.50951012425441555</c:v>
                </c:pt>
                <c:pt idx="11304">
                  <c:v>0.50986407361560537</c:v>
                </c:pt>
                <c:pt idx="11305">
                  <c:v>0.51021826885661736</c:v>
                </c:pt>
                <c:pt idx="11306">
                  <c:v>0.51057271015568562</c:v>
                </c:pt>
                <c:pt idx="11307">
                  <c:v>0.51092739768003059</c:v>
                </c:pt>
                <c:pt idx="11308">
                  <c:v>0.51128233160070158</c:v>
                </c:pt>
                <c:pt idx="11309">
                  <c:v>0.51163751208514385</c:v>
                </c:pt>
                <c:pt idx="11310">
                  <c:v>0.51199293931208711</c:v>
                </c:pt>
                <c:pt idx="11311">
                  <c:v>0.51234861344921701</c:v>
                </c:pt>
                <c:pt idx="11312">
                  <c:v>0.5127045346643283</c:v>
                </c:pt>
                <c:pt idx="11313">
                  <c:v>0.51306070313652319</c:v>
                </c:pt>
                <c:pt idx="11314">
                  <c:v>0.51341711903383724</c:v>
                </c:pt>
                <c:pt idx="11315">
                  <c:v>0.51377378252441497</c:v>
                </c:pt>
                <c:pt idx="11316">
                  <c:v>0.51413069378773213</c:v>
                </c:pt>
                <c:pt idx="11317">
                  <c:v>0.51448785299217481</c:v>
                </c:pt>
                <c:pt idx="11318">
                  <c:v>0.51484526030623812</c:v>
                </c:pt>
                <c:pt idx="11319">
                  <c:v>0.5152029159097723</c:v>
                </c:pt>
                <c:pt idx="11320">
                  <c:v>0.51556081997151426</c:v>
                </c:pt>
                <c:pt idx="11321">
                  <c:v>0.51591897266031084</c:v>
                </c:pt>
                <c:pt idx="11322">
                  <c:v>0.51627737415638708</c:v>
                </c:pt>
                <c:pt idx="11323">
                  <c:v>0.51663602462883207</c:v>
                </c:pt>
                <c:pt idx="11324">
                  <c:v>0.51699492425060622</c:v>
                </c:pt>
                <c:pt idx="11325">
                  <c:v>0.51735407319102555</c:v>
                </c:pt>
                <c:pt idx="11326">
                  <c:v>0.51771347163081682</c:v>
                </c:pt>
                <c:pt idx="11327">
                  <c:v>0.51807311973953929</c:v>
                </c:pt>
                <c:pt idx="11328">
                  <c:v>0.51843301768686234</c:v>
                </c:pt>
                <c:pt idx="11329">
                  <c:v>0.51879316565388933</c:v>
                </c:pt>
                <c:pt idx="11330">
                  <c:v>0.51915356381053346</c:v>
                </c:pt>
                <c:pt idx="11331">
                  <c:v>0.51951421232681771</c:v>
                </c:pt>
                <c:pt idx="11332">
                  <c:v>0.51987511138422338</c:v>
                </c:pt>
                <c:pt idx="11333">
                  <c:v>0.5202362611530178</c:v>
                </c:pt>
                <c:pt idx="11334">
                  <c:v>0.52059766180357869</c:v>
                </c:pt>
                <c:pt idx="11335">
                  <c:v>0.5209593135177657</c:v>
                </c:pt>
                <c:pt idx="11336">
                  <c:v>0.52132121646620133</c:v>
                </c:pt>
                <c:pt idx="11337">
                  <c:v>0.52168337082341432</c:v>
                </c:pt>
                <c:pt idx="11338">
                  <c:v>0.52204577676025632</c:v>
                </c:pt>
                <c:pt idx="11339">
                  <c:v>0.52240843445909302</c:v>
                </c:pt>
                <c:pt idx="11340">
                  <c:v>0.52277134409102133</c:v>
                </c:pt>
                <c:pt idx="11341">
                  <c:v>0.5231345058272493</c:v>
                </c:pt>
                <c:pt idx="11342">
                  <c:v>0.52349791985052285</c:v>
                </c:pt>
                <c:pt idx="11343">
                  <c:v>0.52386158633229563</c:v>
                </c:pt>
                <c:pt idx="11344">
                  <c:v>0.52422550544413293</c:v>
                </c:pt>
                <c:pt idx="11345">
                  <c:v>0.52458967736916162</c:v>
                </c:pt>
                <c:pt idx="11346">
                  <c:v>0.52495410227919304</c:v>
                </c:pt>
                <c:pt idx="11347">
                  <c:v>0.5253187803461502</c:v>
                </c:pt>
                <c:pt idx="11348">
                  <c:v>0.52568371175354189</c:v>
                </c:pt>
                <c:pt idx="11349">
                  <c:v>0.52604889667353794</c:v>
                </c:pt>
                <c:pt idx="11350">
                  <c:v>0.52641433527841974</c:v>
                </c:pt>
                <c:pt idx="11351">
                  <c:v>0.52678002775207877</c:v>
                </c:pt>
                <c:pt idx="11352">
                  <c:v>0.5271459742670439</c:v>
                </c:pt>
                <c:pt idx="11353">
                  <c:v>0.52751217499979397</c:v>
                </c:pt>
                <c:pt idx="11354">
                  <c:v>0.52787863012308966</c:v>
                </c:pt>
                <c:pt idx="11355">
                  <c:v>0.52824533982133404</c:v>
                </c:pt>
                <c:pt idx="11356">
                  <c:v>0.5286123042675358</c:v>
                </c:pt>
                <c:pt idx="11357">
                  <c:v>0.52897952363481593</c:v>
                </c:pt>
                <c:pt idx="11358">
                  <c:v>0.52934699810796193</c:v>
                </c:pt>
                <c:pt idx="11359">
                  <c:v>0.52971472786034357</c:v>
                </c:pt>
                <c:pt idx="11360">
                  <c:v>0.53008271306544275</c:v>
                </c:pt>
                <c:pt idx="11361">
                  <c:v>0.53045095390843244</c:v>
                </c:pt>
                <c:pt idx="11362">
                  <c:v>0.5308194505630438</c:v>
                </c:pt>
                <c:pt idx="11363">
                  <c:v>0.53118820320312066</c:v>
                </c:pt>
                <c:pt idx="11364">
                  <c:v>0.53155721201422212</c:v>
                </c:pt>
                <c:pt idx="11365">
                  <c:v>0.53192647717044161</c:v>
                </c:pt>
                <c:pt idx="11366">
                  <c:v>0.53229599884598544</c:v>
                </c:pt>
                <c:pt idx="11367">
                  <c:v>0.53266577722679997</c:v>
                </c:pt>
                <c:pt idx="11368">
                  <c:v>0.53303581248734155</c:v>
                </c:pt>
                <c:pt idx="11369">
                  <c:v>0.53340610480606088</c:v>
                </c:pt>
                <c:pt idx="11370">
                  <c:v>0.53377665435764887</c:v>
                </c:pt>
                <c:pt idx="11371">
                  <c:v>0.53414746132856894</c:v>
                </c:pt>
                <c:pt idx="11372">
                  <c:v>0.53451852589376292</c:v>
                </c:pt>
                <c:pt idx="11373">
                  <c:v>0.53488984822828589</c:v>
                </c:pt>
                <c:pt idx="11374">
                  <c:v>0.53526142851899028</c:v>
                </c:pt>
                <c:pt idx="11375">
                  <c:v>0.53563326694118263</c:v>
                </c:pt>
                <c:pt idx="11376">
                  <c:v>0.53600536367028329</c:v>
                </c:pt>
                <c:pt idx="11377">
                  <c:v>0.53637771889353425</c:v>
                </c:pt>
                <c:pt idx="11378">
                  <c:v>0.53675033278660766</c:v>
                </c:pt>
                <c:pt idx="11379">
                  <c:v>0.53712320552528969</c:v>
                </c:pt>
                <c:pt idx="11380">
                  <c:v>0.53749633729721291</c:v>
                </c:pt>
                <c:pt idx="11381">
                  <c:v>0.53786972827841584</c:v>
                </c:pt>
                <c:pt idx="11382">
                  <c:v>0.53824337864896743</c:v>
                </c:pt>
                <c:pt idx="11383">
                  <c:v>0.53861728858514279</c:v>
                </c:pt>
                <c:pt idx="11384">
                  <c:v>0.53899145827509631</c:v>
                </c:pt>
                <c:pt idx="11385">
                  <c:v>0.53936588789535633</c:v>
                </c:pt>
                <c:pt idx="11386">
                  <c:v>0.53974057762256544</c:v>
                </c:pt>
                <c:pt idx="11387">
                  <c:v>0.5401155276452706</c:v>
                </c:pt>
                <c:pt idx="11388">
                  <c:v>0.54049073814036808</c:v>
                </c:pt>
                <c:pt idx="11389">
                  <c:v>0.54086620928486906</c:v>
                </c:pt>
                <c:pt idx="11390">
                  <c:v>0.54124194126771363</c:v>
                </c:pt>
                <c:pt idx="11391">
                  <c:v>0.54161793426616711</c:v>
                </c:pt>
                <c:pt idx="11392">
                  <c:v>0.54199418845760972</c:v>
                </c:pt>
                <c:pt idx="11393">
                  <c:v>0.54237070403137544</c:v>
                </c:pt>
                <c:pt idx="11394">
                  <c:v>0.54274748116509941</c:v>
                </c:pt>
                <c:pt idx="11395">
                  <c:v>0.54312452003653189</c:v>
                </c:pt>
                <c:pt idx="11396">
                  <c:v>0.54350182083540155</c:v>
                </c:pt>
                <c:pt idx="11397">
                  <c:v>0.54387938373971412</c:v>
                </c:pt>
                <c:pt idx="11398">
                  <c:v>0.54425720893155038</c:v>
                </c:pt>
                <c:pt idx="11399">
                  <c:v>0.54463529658915499</c:v>
                </c:pt>
                <c:pt idx="11400">
                  <c:v>0.54501364690278453</c:v>
                </c:pt>
                <c:pt idx="11401">
                  <c:v>0.54539226005093977</c:v>
                </c:pt>
                <c:pt idx="11402">
                  <c:v>0.54577113621223705</c:v>
                </c:pt>
                <c:pt idx="11403">
                  <c:v>0.54615027557732976</c:v>
                </c:pt>
                <c:pt idx="11404">
                  <c:v>0.54652967832509081</c:v>
                </c:pt>
                <c:pt idx="11405">
                  <c:v>0.54690934463450902</c:v>
                </c:pt>
                <c:pt idx="11406">
                  <c:v>0.54728927469663557</c:v>
                </c:pt>
                <c:pt idx="11407">
                  <c:v>0.54766946869071631</c:v>
                </c:pt>
                <c:pt idx="11408">
                  <c:v>0.54804992679611342</c:v>
                </c:pt>
                <c:pt idx="11409">
                  <c:v>0.54843064920427642</c:v>
                </c:pt>
                <c:pt idx="11410">
                  <c:v>0.54881163609482508</c:v>
                </c:pt>
                <c:pt idx="11411">
                  <c:v>0.54919288764749552</c:v>
                </c:pt>
                <c:pt idx="11412">
                  <c:v>0.54957440405413649</c:v>
                </c:pt>
                <c:pt idx="11413">
                  <c:v>0.54995618549474257</c:v>
                </c:pt>
                <c:pt idx="11414">
                  <c:v>0.55033823215342881</c:v>
                </c:pt>
                <c:pt idx="11415">
                  <c:v>0.55072054421043137</c:v>
                </c:pt>
                <c:pt idx="11416">
                  <c:v>0.55110312185813293</c:v>
                </c:pt>
                <c:pt idx="11417">
                  <c:v>0.55148596527702831</c:v>
                </c:pt>
                <c:pt idx="11418">
                  <c:v>0.5518690746477295</c:v>
                </c:pt>
                <c:pt idx="11419">
                  <c:v>0.55225245016302038</c:v>
                </c:pt>
                <c:pt idx="11420">
                  <c:v>0.55263609200377217</c:v>
                </c:pt>
                <c:pt idx="11421">
                  <c:v>0.55302000035097376</c:v>
                </c:pt>
                <c:pt idx="11422">
                  <c:v>0.55340417539781084</c:v>
                </c:pt>
                <c:pt idx="11423">
                  <c:v>0.55378861732553197</c:v>
                </c:pt>
                <c:pt idx="11424">
                  <c:v>0.55417332631550331</c:v>
                </c:pt>
                <c:pt idx="11425">
                  <c:v>0.55455830256131355</c:v>
                </c:pt>
                <c:pt idx="11426">
                  <c:v>0.55494354624458919</c:v>
                </c:pt>
                <c:pt idx="11427">
                  <c:v>0.55532905755111539</c:v>
                </c:pt>
                <c:pt idx="11428">
                  <c:v>0.55571483666276278</c:v>
                </c:pt>
                <c:pt idx="11429">
                  <c:v>0.55610088377365829</c:v>
                </c:pt>
                <c:pt idx="11430">
                  <c:v>0.55648719906593391</c:v>
                </c:pt>
                <c:pt idx="11431">
                  <c:v>0.55687378272183963</c:v>
                </c:pt>
                <c:pt idx="11432">
                  <c:v>0.55726063493590727</c:v>
                </c:pt>
                <c:pt idx="11433">
                  <c:v>0.55764775589064852</c:v>
                </c:pt>
                <c:pt idx="11434">
                  <c:v>0.55803514576869362</c:v>
                </c:pt>
                <c:pt idx="11435">
                  <c:v>0.55842280476498007</c:v>
                </c:pt>
                <c:pt idx="11436">
                  <c:v>0.55881073306240026</c:v>
                </c:pt>
                <c:pt idx="11437">
                  <c:v>0.55919893084396499</c:v>
                </c:pt>
                <c:pt idx="11438">
                  <c:v>0.55958739830501858</c:v>
                </c:pt>
                <c:pt idx="11439">
                  <c:v>0.55997613562883475</c:v>
                </c:pt>
                <c:pt idx="11440">
                  <c:v>0.56036514299880602</c:v>
                </c:pt>
                <c:pt idx="11441">
                  <c:v>0.56075442061068403</c:v>
                </c:pt>
                <c:pt idx="11442">
                  <c:v>0.56114396864812477</c:v>
                </c:pt>
                <c:pt idx="11443">
                  <c:v>0.56153378729898884</c:v>
                </c:pt>
                <c:pt idx="11444">
                  <c:v>0.56192387674717914</c:v>
                </c:pt>
                <c:pt idx="11445">
                  <c:v>0.56231423718899176</c:v>
                </c:pt>
                <c:pt idx="11446">
                  <c:v>0.56270486880859338</c:v>
                </c:pt>
                <c:pt idx="11447">
                  <c:v>0.56309577179027037</c:v>
                </c:pt>
                <c:pt idx="11448">
                  <c:v>0.56348694633072816</c:v>
                </c:pt>
                <c:pt idx="11449">
                  <c:v>0.56387839261451767</c:v>
                </c:pt>
                <c:pt idx="11450">
                  <c:v>0.5642701108263094</c:v>
                </c:pt>
                <c:pt idx="11451">
                  <c:v>0.56466210116321924</c:v>
                </c:pt>
                <c:pt idx="11452">
                  <c:v>0.56505436381018281</c:v>
                </c:pt>
                <c:pt idx="11453">
                  <c:v>0.56544689895225586</c:v>
                </c:pt>
                <c:pt idx="11454">
                  <c:v>0.56583970678696527</c:v>
                </c:pt>
                <c:pt idx="11455">
                  <c:v>0.56623278749963235</c:v>
                </c:pt>
                <c:pt idx="11456">
                  <c:v>0.56662614127569888</c:v>
                </c:pt>
                <c:pt idx="11457">
                  <c:v>0.56701976831310352</c:v>
                </c:pt>
                <c:pt idx="11458">
                  <c:v>0.56741366879755428</c:v>
                </c:pt>
                <c:pt idx="11459">
                  <c:v>0.56780784291901087</c:v>
                </c:pt>
                <c:pt idx="11460">
                  <c:v>0.56820229086343077</c:v>
                </c:pt>
                <c:pt idx="11461">
                  <c:v>0.56859701282930331</c:v>
                </c:pt>
                <c:pt idx="11462">
                  <c:v>0.56899200900285296</c:v>
                </c:pt>
                <c:pt idx="11463">
                  <c:v>0.56938727957042512</c:v>
                </c:pt>
                <c:pt idx="11464">
                  <c:v>0.56978282473092301</c:v>
                </c:pt>
                <c:pt idx="11465">
                  <c:v>0.57017864467095958</c:v>
                </c:pt>
                <c:pt idx="11466">
                  <c:v>0.57057473957726867</c:v>
                </c:pt>
                <c:pt idx="11467">
                  <c:v>0.57097110964916842</c:v>
                </c:pt>
                <c:pt idx="11468">
                  <c:v>0.57136775507366089</c:v>
                </c:pt>
                <c:pt idx="11469">
                  <c:v>0.57176467603786951</c:v>
                </c:pt>
                <c:pt idx="11470">
                  <c:v>0.57216187274152797</c:v>
                </c:pt>
                <c:pt idx="11471">
                  <c:v>0.57255934537202835</c:v>
                </c:pt>
                <c:pt idx="11472">
                  <c:v>0.57295709412105311</c:v>
                </c:pt>
                <c:pt idx="11473">
                  <c:v>0.57335511917624615</c:v>
                </c:pt>
                <c:pt idx="11474">
                  <c:v>0.57375342073789659</c:v>
                </c:pt>
                <c:pt idx="11475">
                  <c:v>0.57415199899391811</c:v>
                </c:pt>
                <c:pt idx="11476">
                  <c:v>0.57455085413234563</c:v>
                </c:pt>
                <c:pt idx="11477">
                  <c:v>0.57494998635388639</c:v>
                </c:pt>
                <c:pt idx="11478">
                  <c:v>0.57534939584684552</c:v>
                </c:pt>
                <c:pt idx="11479">
                  <c:v>0.57574908279965042</c:v>
                </c:pt>
                <c:pt idx="11480">
                  <c:v>0.57614904741342676</c:v>
                </c:pt>
                <c:pt idx="11481">
                  <c:v>0.57654928987687226</c:v>
                </c:pt>
                <c:pt idx="11482">
                  <c:v>0.57694981037880755</c:v>
                </c:pt>
                <c:pt idx="11483">
                  <c:v>0.57735060912077751</c:v>
                </c:pt>
                <c:pt idx="11484">
                  <c:v>0.57775168629187368</c:v>
                </c:pt>
                <c:pt idx="11485">
                  <c:v>0.57815304208131002</c:v>
                </c:pt>
                <c:pt idx="11486">
                  <c:v>0.57855467669105221</c:v>
                </c:pt>
                <c:pt idx="11487">
                  <c:v>0.57895659031058588</c:v>
                </c:pt>
                <c:pt idx="11488">
                  <c:v>0.57935878313373512</c:v>
                </c:pt>
                <c:pt idx="11489">
                  <c:v>0.57976125535024048</c:v>
                </c:pt>
                <c:pt idx="11490">
                  <c:v>0.58016400716262895</c:v>
                </c:pt>
                <c:pt idx="11491">
                  <c:v>0.58056703876091365</c:v>
                </c:pt>
                <c:pt idx="11492">
                  <c:v>0.58097035033523059</c:v>
                </c:pt>
                <c:pt idx="11493">
                  <c:v>0.58137394208852944</c:v>
                </c:pt>
                <c:pt idx="11494">
                  <c:v>0.58177781421121932</c:v>
                </c:pt>
                <c:pt idx="11495">
                  <c:v>0.58218196689383284</c:v>
                </c:pt>
                <c:pt idx="11496">
                  <c:v>0.58258640033974285</c:v>
                </c:pt>
                <c:pt idx="11497">
                  <c:v>0.58299111473975562</c:v>
                </c:pt>
                <c:pt idx="11498">
                  <c:v>0.58339611028480132</c:v>
                </c:pt>
                <c:pt idx="11499">
                  <c:v>0.58380138717867658</c:v>
                </c:pt>
                <c:pt idx="11500">
                  <c:v>0.58420694561258601</c:v>
                </c:pt>
                <c:pt idx="11501">
                  <c:v>0.58461278577785747</c:v>
                </c:pt>
                <c:pt idx="11502">
                  <c:v>0.58501890787871313</c:v>
                </c:pt>
                <c:pt idx="11503">
                  <c:v>0.58542531210675586</c:v>
                </c:pt>
                <c:pt idx="11504">
                  <c:v>0.58583199865797553</c:v>
                </c:pt>
                <c:pt idx="11505">
                  <c:v>0.58623896772423223</c:v>
                </c:pt>
                <c:pt idx="11506">
                  <c:v>0.58664621951031637</c:v>
                </c:pt>
                <c:pt idx="11507">
                  <c:v>0.58705375420836359</c:v>
                </c:pt>
                <c:pt idx="11508">
                  <c:v>0.58746157201063465</c:v>
                </c:pt>
                <c:pt idx="11509">
                  <c:v>0.5878696731223465</c:v>
                </c:pt>
                <c:pt idx="11510">
                  <c:v>0.58827805773603592</c:v>
                </c:pt>
                <c:pt idx="11511">
                  <c:v>0.58868672604436434</c:v>
                </c:pt>
                <c:pt idx="11512">
                  <c:v>0.58909567825297682</c:v>
                </c:pt>
                <c:pt idx="11513">
                  <c:v>0.58950491455481158</c:v>
                </c:pt>
                <c:pt idx="11514">
                  <c:v>0.58991443514293207</c:v>
                </c:pt>
                <c:pt idx="11515">
                  <c:v>0.59032424022341201</c:v>
                </c:pt>
                <c:pt idx="11516">
                  <c:v>0.59073432998959208</c:v>
                </c:pt>
                <c:pt idx="11517">
                  <c:v>0.5911447046392394</c:v>
                </c:pt>
                <c:pt idx="11518">
                  <c:v>0.59155536436595424</c:v>
                </c:pt>
                <c:pt idx="11519">
                  <c:v>0.59196630937638384</c:v>
                </c:pt>
                <c:pt idx="11520">
                  <c:v>0.59237753986440644</c:v>
                </c:pt>
                <c:pt idx="11521">
                  <c:v>0.59278905602402621</c:v>
                </c:pt>
                <c:pt idx="11522">
                  <c:v>0.59320085806232137</c:v>
                </c:pt>
                <c:pt idx="11523">
                  <c:v>0.59361294617357452</c:v>
                </c:pt>
                <c:pt idx="11524">
                  <c:v>0.59402532055219437</c:v>
                </c:pt>
                <c:pt idx="11525">
                  <c:v>0.59443798140569093</c:v>
                </c:pt>
                <c:pt idx="11526">
                  <c:v>0.59485092892875213</c:v>
                </c:pt>
                <c:pt idx="11527">
                  <c:v>0.59526416331619203</c:v>
                </c:pt>
                <c:pt idx="11528">
                  <c:v>0.59567768477595351</c:v>
                </c:pt>
                <c:pt idx="11529">
                  <c:v>0.59609149350313029</c:v>
                </c:pt>
                <c:pt idx="11530">
                  <c:v>0.59650558969294298</c:v>
                </c:pt>
                <c:pt idx="11531">
                  <c:v>0.59691997355376791</c:v>
                </c:pt>
                <c:pt idx="11532">
                  <c:v>0.5973346452811058</c:v>
                </c:pt>
                <c:pt idx="11533">
                  <c:v>0.59774960507493358</c:v>
                </c:pt>
                <c:pt idx="11534">
                  <c:v>0.59816485313101442</c:v>
                </c:pt>
                <c:pt idx="11535">
                  <c:v>0.59858038965830462</c:v>
                </c:pt>
                <c:pt idx="11536">
                  <c:v>0.59899621485284871</c:v>
                </c:pt>
                <c:pt idx="11537">
                  <c:v>0.5994123289108183</c:v>
                </c:pt>
                <c:pt idx="11538">
                  <c:v>0.59982873204160536</c:v>
                </c:pt>
                <c:pt idx="11539">
                  <c:v>0.60024542444166329</c:v>
                </c:pt>
                <c:pt idx="11540">
                  <c:v>0.60066240630757284</c:v>
                </c:pt>
                <c:pt idx="11541">
                  <c:v>0.60107967784916261</c:v>
                </c:pt>
                <c:pt idx="11542">
                  <c:v>0.60149723926329579</c:v>
                </c:pt>
                <c:pt idx="11543">
                  <c:v>0.60191509074696314</c:v>
                </c:pt>
                <c:pt idx="11544">
                  <c:v>0.6023332325104308</c:v>
                </c:pt>
                <c:pt idx="11545">
                  <c:v>0.60275166475097242</c:v>
                </c:pt>
                <c:pt idx="11546">
                  <c:v>0.60317038766598963</c:v>
                </c:pt>
                <c:pt idx="11547">
                  <c:v>0.60358940146618711</c:v>
                </c:pt>
                <c:pt idx="11548">
                  <c:v>0.60400870634924997</c:v>
                </c:pt>
                <c:pt idx="11549">
                  <c:v>0.60442830251738933</c:v>
                </c:pt>
                <c:pt idx="11550">
                  <c:v>0.60484819016855584</c:v>
                </c:pt>
                <c:pt idx="11551">
                  <c:v>0.60526836951404039</c:v>
                </c:pt>
                <c:pt idx="11552">
                  <c:v>0.60568884075207774</c:v>
                </c:pt>
                <c:pt idx="11553">
                  <c:v>0.60610960408103165</c:v>
                </c:pt>
                <c:pt idx="11554">
                  <c:v>0.60653065971263342</c:v>
                </c:pt>
                <c:pt idx="11555">
                  <c:v>0.60695200784553149</c:v>
                </c:pt>
                <c:pt idx="11556">
                  <c:v>0.60737364867850319</c:v>
                </c:pt>
                <c:pt idx="11557">
                  <c:v>0.60779558242372134</c:v>
                </c:pt>
                <c:pt idx="11558">
                  <c:v>0.60821780928024871</c:v>
                </c:pt>
                <c:pt idx="11559">
                  <c:v>0.60864032944727708</c:v>
                </c:pt>
                <c:pt idx="11560">
                  <c:v>0.60906314313742194</c:v>
                </c:pt>
                <c:pt idx="11561">
                  <c:v>0.60948625055016115</c:v>
                </c:pt>
                <c:pt idx="11562">
                  <c:v>0.60990965188953949</c:v>
                </c:pt>
                <c:pt idx="11563">
                  <c:v>0.61033334735530287</c:v>
                </c:pt>
                <c:pt idx="11564">
                  <c:v>0.61075733716065828</c:v>
                </c:pt>
                <c:pt idx="11565">
                  <c:v>0.61118162150563826</c:v>
                </c:pt>
                <c:pt idx="11566">
                  <c:v>0.61160620059040527</c:v>
                </c:pt>
                <c:pt idx="11567">
                  <c:v>0.61203107462861095</c:v>
                </c:pt>
                <c:pt idx="11568">
                  <c:v>0.61245624382070518</c:v>
                </c:pt>
                <c:pt idx="11569">
                  <c:v>0.61288170836726774</c:v>
                </c:pt>
                <c:pt idx="11570">
                  <c:v>0.61330746848239581</c:v>
                </c:pt>
                <c:pt idx="11571">
                  <c:v>0.61373352436695727</c:v>
                </c:pt>
                <c:pt idx="11572">
                  <c:v>0.61415987622195034</c:v>
                </c:pt>
                <c:pt idx="11573">
                  <c:v>0.61458652426191862</c:v>
                </c:pt>
                <c:pt idx="11574">
                  <c:v>0.61501346868814888</c:v>
                </c:pt>
                <c:pt idx="11575">
                  <c:v>0.61544070970205855</c:v>
                </c:pt>
                <c:pt idx="11576">
                  <c:v>0.61586824751863867</c:v>
                </c:pt>
                <c:pt idx="11577">
                  <c:v>0.61629608233959587</c:v>
                </c:pt>
                <c:pt idx="11578">
                  <c:v>0.6167242143712548</c:v>
                </c:pt>
                <c:pt idx="11579">
                  <c:v>0.61715264381559309</c:v>
                </c:pt>
                <c:pt idx="11580">
                  <c:v>0.61758137088819987</c:v>
                </c:pt>
                <c:pt idx="11581">
                  <c:v>0.61801039579134276</c:v>
                </c:pt>
                <c:pt idx="11582">
                  <c:v>0.61843971872742054</c:v>
                </c:pt>
                <c:pt idx="11583">
                  <c:v>0.61886933991247206</c:v>
                </c:pt>
                <c:pt idx="11584">
                  <c:v>0.61929925954918685</c:v>
                </c:pt>
                <c:pt idx="11585">
                  <c:v>0.61972947784038568</c:v>
                </c:pt>
                <c:pt idx="11586">
                  <c:v>0.62015999500255803</c:v>
                </c:pt>
                <c:pt idx="11587">
                  <c:v>0.62059081123881588</c:v>
                </c:pt>
                <c:pt idx="11588">
                  <c:v>0.62102192675240342</c:v>
                </c:pt>
                <c:pt idx="11589">
                  <c:v>0.62145334176026112</c:v>
                </c:pt>
                <c:pt idx="11590">
                  <c:v>0.62188505646592507</c:v>
                </c:pt>
                <c:pt idx="11591">
                  <c:v>0.62231707107306289</c:v>
                </c:pt>
                <c:pt idx="11592">
                  <c:v>0.6227493857990678</c:v>
                </c:pt>
                <c:pt idx="11593">
                  <c:v>0.6231820008479001</c:v>
                </c:pt>
                <c:pt idx="11594">
                  <c:v>0.62361491642818978</c:v>
                </c:pt>
                <c:pt idx="11595">
                  <c:v>0.62404813274417115</c:v>
                </c:pt>
                <c:pt idx="11596">
                  <c:v>0.62448165001384193</c:v>
                </c:pt>
                <c:pt idx="11597">
                  <c:v>0.62491546844173007</c:v>
                </c:pt>
                <c:pt idx="11598">
                  <c:v>0.62534958823249565</c:v>
                </c:pt>
                <c:pt idx="11599">
                  <c:v>0.62578400960459113</c:v>
                </c:pt>
                <c:pt idx="11600">
                  <c:v>0.6262187327629708</c:v>
                </c:pt>
                <c:pt idx="11601">
                  <c:v>0.62665375791272171</c:v>
                </c:pt>
                <c:pt idx="11602">
                  <c:v>0.62708908527275198</c:v>
                </c:pt>
                <c:pt idx="11603">
                  <c:v>0.6275247150484432</c:v>
                </c:pt>
                <c:pt idx="11604">
                  <c:v>0.62796064744531011</c:v>
                </c:pt>
                <c:pt idx="11605">
                  <c:v>0.62839688268271743</c:v>
                </c:pt>
                <c:pt idx="11606">
                  <c:v>0.6288334209664751</c:v>
                </c:pt>
                <c:pt idx="11607">
                  <c:v>0.62927026250710505</c:v>
                </c:pt>
                <c:pt idx="11608">
                  <c:v>0.62970740751069365</c:v>
                </c:pt>
                <c:pt idx="11609">
                  <c:v>0.63014485619721583</c:v>
                </c:pt>
                <c:pt idx="11610">
                  <c:v>0.63058260877305405</c:v>
                </c:pt>
                <c:pt idx="11611">
                  <c:v>0.63102066544472446</c:v>
                </c:pt>
                <c:pt idx="11612">
                  <c:v>0.63145902643266072</c:v>
                </c:pt>
                <c:pt idx="11613">
                  <c:v>0.63189769194367562</c:v>
                </c:pt>
                <c:pt idx="11614">
                  <c:v>0.63233666218471618</c:v>
                </c:pt>
                <c:pt idx="11615">
                  <c:v>0.63277593737667559</c:v>
                </c:pt>
                <c:pt idx="11616">
                  <c:v>0.63321551772679807</c:v>
                </c:pt>
                <c:pt idx="11617">
                  <c:v>0.63365540344246218</c:v>
                </c:pt>
                <c:pt idx="11618">
                  <c:v>0.63409559474502186</c:v>
                </c:pt>
                <c:pt idx="11619">
                  <c:v>0.63453609184215343</c:v>
                </c:pt>
                <c:pt idx="11620">
                  <c:v>0.63497689494166798</c:v>
                </c:pt>
                <c:pt idx="11621">
                  <c:v>0.63541800426538109</c:v>
                </c:pt>
                <c:pt idx="11622">
                  <c:v>0.63585942002140217</c:v>
                </c:pt>
                <c:pt idx="11623">
                  <c:v>0.63630114242260549</c:v>
                </c:pt>
                <c:pt idx="11624">
                  <c:v>0.63674317167738004</c:v>
                </c:pt>
                <c:pt idx="11625">
                  <c:v>0.63718550800815843</c:v>
                </c:pt>
                <c:pt idx="11626">
                  <c:v>0.63762815162362907</c:v>
                </c:pt>
                <c:pt idx="11627">
                  <c:v>0.63807110273261547</c:v>
                </c:pt>
                <c:pt idx="11628">
                  <c:v>0.63851436155801433</c:v>
                </c:pt>
                <c:pt idx="11629">
                  <c:v>0.63895792830894926</c:v>
                </c:pt>
                <c:pt idx="11630">
                  <c:v>0.63940180319467921</c:v>
                </c:pt>
                <c:pt idx="11631">
                  <c:v>0.63984598643856561</c:v>
                </c:pt>
                <c:pt idx="11632">
                  <c:v>0.64029047825016827</c:v>
                </c:pt>
                <c:pt idx="11633">
                  <c:v>0.6407352788391828</c:v>
                </c:pt>
                <c:pt idx="11634">
                  <c:v>0.64118038842943625</c:v>
                </c:pt>
                <c:pt idx="11635">
                  <c:v>0.64162580723092533</c:v>
                </c:pt>
                <c:pt idx="11636">
                  <c:v>0.64207153545378315</c:v>
                </c:pt>
                <c:pt idx="11637">
                  <c:v>0.64251757332230353</c:v>
                </c:pt>
                <c:pt idx="11638">
                  <c:v>0.64296392104692113</c:v>
                </c:pt>
                <c:pt idx="11639">
                  <c:v>0.64341057884288866</c:v>
                </c:pt>
                <c:pt idx="11640">
                  <c:v>0.64385754692092345</c:v>
                </c:pt>
                <c:pt idx="11641">
                  <c:v>0.64430482550594337</c:v>
                </c:pt>
                <c:pt idx="11642">
                  <c:v>0.6447524148089685</c:v>
                </c:pt>
                <c:pt idx="11643">
                  <c:v>0.64520031504115583</c:v>
                </c:pt>
                <c:pt idx="11644">
                  <c:v>0.64564852642789206</c:v>
                </c:pt>
                <c:pt idx="11645">
                  <c:v>0.64609704918063748</c:v>
                </c:pt>
                <c:pt idx="11646">
                  <c:v>0.64654588351098929</c:v>
                </c:pt>
                <c:pt idx="11647">
                  <c:v>0.64699502964480449</c:v>
                </c:pt>
                <c:pt idx="11648">
                  <c:v>0.64744448779398411</c:v>
                </c:pt>
                <c:pt idx="11649">
                  <c:v>0.64789425817056689</c:v>
                </c:pt>
                <c:pt idx="11650">
                  <c:v>0.64834434100088079</c:v>
                </c:pt>
                <c:pt idx="11651">
                  <c:v>0.64879473649726871</c:v>
                </c:pt>
                <c:pt idx="11652">
                  <c:v>0.64924544487693536</c:v>
                </c:pt>
                <c:pt idx="11653">
                  <c:v>0.64969646635250911</c:v>
                </c:pt>
                <c:pt idx="11654">
                  <c:v>0.6501478011509475</c:v>
                </c:pt>
                <c:pt idx="11655">
                  <c:v>0.65059944948518433</c:v>
                </c:pt>
                <c:pt idx="11656">
                  <c:v>0.65105141156829127</c:v>
                </c:pt>
                <c:pt idx="11657">
                  <c:v>0.65150368762769928</c:v>
                </c:pt>
                <c:pt idx="11658">
                  <c:v>0.65195627787678612</c:v>
                </c:pt>
                <c:pt idx="11659">
                  <c:v>0.65240918252906799</c:v>
                </c:pt>
                <c:pt idx="11660">
                  <c:v>0.65286240181245003</c:v>
                </c:pt>
                <c:pt idx="11661">
                  <c:v>0.6533159359407551</c:v>
                </c:pt>
                <c:pt idx="11662">
                  <c:v>0.65376978512794459</c:v>
                </c:pt>
                <c:pt idx="11663">
                  <c:v>0.65422394960239894</c:v>
                </c:pt>
                <c:pt idx="11664">
                  <c:v>0.65467842957838696</c:v>
                </c:pt>
                <c:pt idx="11665">
                  <c:v>0.65513322527031626</c:v>
                </c:pt>
                <c:pt idx="11666">
                  <c:v>0.65558833690704366</c:v>
                </c:pt>
                <c:pt idx="11667">
                  <c:v>0.65604376470328463</c:v>
                </c:pt>
                <c:pt idx="11668">
                  <c:v>0.65649950887867081</c:v>
                </c:pt>
                <c:pt idx="11669">
                  <c:v>0.65695556964820623</c:v>
                </c:pt>
                <c:pt idx="11670">
                  <c:v>0.65741194724138419</c:v>
                </c:pt>
                <c:pt idx="11671">
                  <c:v>0.65786864187351757</c:v>
                </c:pt>
                <c:pt idx="11672">
                  <c:v>0.65832565376005869</c:v>
                </c:pt>
                <c:pt idx="11673">
                  <c:v>0.65878298313097983</c:v>
                </c:pt>
                <c:pt idx="11674">
                  <c:v>0.6592406302020426</c:v>
                </c:pt>
                <c:pt idx="11675">
                  <c:v>0.65969859518914897</c:v>
                </c:pt>
                <c:pt idx="11676">
                  <c:v>0.66015687832275038</c:v>
                </c:pt>
                <c:pt idx="11677">
                  <c:v>0.66061547981905877</c:v>
                </c:pt>
                <c:pt idx="11678">
                  <c:v>0.66107439989442618</c:v>
                </c:pt>
                <c:pt idx="11679">
                  <c:v>0.66153363877978477</c:v>
                </c:pt>
                <c:pt idx="11680">
                  <c:v>0.66199319669179735</c:v>
                </c:pt>
                <c:pt idx="11681">
                  <c:v>0.66245307384726715</c:v>
                </c:pt>
                <c:pt idx="11682">
                  <c:v>0.66291327047760795</c:v>
                </c:pt>
                <c:pt idx="11683">
                  <c:v>0.66337378679993442</c:v>
                </c:pt>
                <c:pt idx="11684">
                  <c:v>0.66383462303633201</c:v>
                </c:pt>
                <c:pt idx="11685">
                  <c:v>0.66429577940420692</c:v>
                </c:pt>
                <c:pt idx="11686">
                  <c:v>0.66475725613561676</c:v>
                </c:pt>
                <c:pt idx="11687">
                  <c:v>0.66521905344828014</c:v>
                </c:pt>
                <c:pt idx="11688">
                  <c:v>0.66568117156005657</c:v>
                </c:pt>
                <c:pt idx="11689">
                  <c:v>0.66614361070348782</c:v>
                </c:pt>
                <c:pt idx="11690">
                  <c:v>0.66660637109674625</c:v>
                </c:pt>
                <c:pt idx="11691">
                  <c:v>0.66706945295814601</c:v>
                </c:pt>
                <c:pt idx="11692">
                  <c:v>0.66753285652071348</c:v>
                </c:pt>
                <c:pt idx="11693">
                  <c:v>0.66799658200307643</c:v>
                </c:pt>
                <c:pt idx="11694">
                  <c:v>0.6684606296240041</c:v>
                </c:pt>
                <c:pt idx="11695">
                  <c:v>0.66892499961700891</c:v>
                </c:pt>
                <c:pt idx="11696">
                  <c:v>0.66938969220117439</c:v>
                </c:pt>
                <c:pt idx="11697">
                  <c:v>0.66985470760060006</c:v>
                </c:pt>
                <c:pt idx="11698">
                  <c:v>0.67032004603466389</c:v>
                </c:pt>
                <c:pt idx="11699">
                  <c:v>0.67078570773752766</c:v>
                </c:pt>
                <c:pt idx="11700">
                  <c:v>0.67125169292888442</c:v>
                </c:pt>
                <c:pt idx="11701">
                  <c:v>0.67171800182856956</c:v>
                </c:pt>
                <c:pt idx="11702">
                  <c:v>0.67218463467123346</c:v>
                </c:pt>
                <c:pt idx="11703">
                  <c:v>0.67265159167702715</c:v>
                </c:pt>
                <c:pt idx="11704">
                  <c:v>0.67311887306624463</c:v>
                </c:pt>
                <c:pt idx="11705">
                  <c:v>0.67358647907402558</c:v>
                </c:pt>
                <c:pt idx="11706">
                  <c:v>0.67405440992098009</c:v>
                </c:pt>
                <c:pt idx="11707">
                  <c:v>0.67452266582786169</c:v>
                </c:pt>
                <c:pt idx="11708">
                  <c:v>0.67499124703030022</c:v>
                </c:pt>
                <c:pt idx="11709">
                  <c:v>0.6754601537493663</c:v>
                </c:pt>
                <c:pt idx="11710">
                  <c:v>0.6759293862062733</c:v>
                </c:pt>
                <c:pt idx="11711">
                  <c:v>0.6763989446371429</c:v>
                </c:pt>
                <c:pt idx="11712">
                  <c:v>0.67686882926350644</c:v>
                </c:pt>
                <c:pt idx="11713">
                  <c:v>0.67733904031196723</c:v>
                </c:pt>
                <c:pt idx="11714">
                  <c:v>0.67780957800435437</c:v>
                </c:pt>
                <c:pt idx="11715">
                  <c:v>0.67828044257744602</c:v>
                </c:pt>
                <c:pt idx="11716">
                  <c:v>0.6787516342533898</c:v>
                </c:pt>
                <c:pt idx="11717">
                  <c:v>0.67922315325447746</c:v>
                </c:pt>
                <c:pt idx="11718">
                  <c:v>0.67969499981798098</c:v>
                </c:pt>
                <c:pt idx="11719">
                  <c:v>0.68016717416651129</c:v>
                </c:pt>
                <c:pt idx="11720">
                  <c:v>0.68063967652282364</c:v>
                </c:pt>
                <c:pt idx="11721">
                  <c:v>0.68111250712468496</c:v>
                </c:pt>
                <c:pt idx="11722">
                  <c:v>0.68158566619517036</c:v>
                </c:pt>
                <c:pt idx="11723">
                  <c:v>0.68205915395749972</c:v>
                </c:pt>
                <c:pt idx="11724">
                  <c:v>0.68253297064993568</c:v>
                </c:pt>
                <c:pt idx="11725">
                  <c:v>0.68300711649601864</c:v>
                </c:pt>
                <c:pt idx="11726">
                  <c:v>0.68348159171943412</c:v>
                </c:pt>
                <c:pt idx="11727">
                  <c:v>0.68395639655894158</c:v>
                </c:pt>
                <c:pt idx="11728">
                  <c:v>0.68443153123854761</c:v>
                </c:pt>
                <c:pt idx="11729">
                  <c:v>0.68490699598738747</c:v>
                </c:pt>
                <c:pt idx="11730">
                  <c:v>0.68538279102976873</c:v>
                </c:pt>
                <c:pt idx="11731">
                  <c:v>0.685858916605115</c:v>
                </c:pt>
                <c:pt idx="11732">
                  <c:v>0.68633537293805624</c:v>
                </c:pt>
                <c:pt idx="11733">
                  <c:v>0.68681216025336755</c:v>
                </c:pt>
                <c:pt idx="11734">
                  <c:v>0.68728927879097224</c:v>
                </c:pt>
                <c:pt idx="11735">
                  <c:v>0.68776672877596823</c:v>
                </c:pt>
                <c:pt idx="11736">
                  <c:v>0.68824451043359991</c:v>
                </c:pt>
                <c:pt idx="11737">
                  <c:v>0.68872262400429052</c:v>
                </c:pt>
                <c:pt idx="11738">
                  <c:v>0.68920106971360784</c:v>
                </c:pt>
                <c:pt idx="11739">
                  <c:v>0.68967984778726554</c:v>
                </c:pt>
                <c:pt idx="11740">
                  <c:v>0.69015895846618869</c:v>
                </c:pt>
                <c:pt idx="11741">
                  <c:v>0.69063840197641524</c:v>
                </c:pt>
                <c:pt idx="11742">
                  <c:v>0.69111817854915825</c:v>
                </c:pt>
                <c:pt idx="11743">
                  <c:v>0.69159828841075943</c:v>
                </c:pt>
                <c:pt idx="11744">
                  <c:v>0.69207873180281398</c:v>
                </c:pt>
                <c:pt idx="11745">
                  <c:v>0.69255950895198848</c:v>
                </c:pt>
                <c:pt idx="11746">
                  <c:v>0.69304062008509681</c:v>
                </c:pt>
                <c:pt idx="11747">
                  <c:v>0.69352206544423789</c:v>
                </c:pt>
                <c:pt idx="11748">
                  <c:v>0.69400384525655112</c:v>
                </c:pt>
                <c:pt idx="11749">
                  <c:v>0.69448595974932326</c:v>
                </c:pt>
                <c:pt idx="11750">
                  <c:v>0.69496840916515812</c:v>
                </c:pt>
                <c:pt idx="11751">
                  <c:v>0.69545119373166897</c:v>
                </c:pt>
                <c:pt idx="11752">
                  <c:v>0.69593431367661651</c:v>
                </c:pt>
                <c:pt idx="11753">
                  <c:v>0.69641776924311061</c:v>
                </c:pt>
                <c:pt idx="11754">
                  <c:v>0.69690156065923892</c:v>
                </c:pt>
                <c:pt idx="11755">
                  <c:v>0.69738568815323743</c:v>
                </c:pt>
                <c:pt idx="11756">
                  <c:v>0.69787015196872271</c:v>
                </c:pt>
                <c:pt idx="11757">
                  <c:v>0.69835495233425848</c:v>
                </c:pt>
                <c:pt idx="11758">
                  <c:v>0.69884008948364118</c:v>
                </c:pt>
                <c:pt idx="11759">
                  <c:v>0.69932556364574139</c:v>
                </c:pt>
                <c:pt idx="11760">
                  <c:v>0.69981137506485358</c:v>
                </c:pt>
                <c:pt idx="11761">
                  <c:v>0.70029752397017708</c:v>
                </c:pt>
                <c:pt idx="11762">
                  <c:v>0.70078401059105977</c:v>
                </c:pt>
                <c:pt idx="11763">
                  <c:v>0.70127083517230571</c:v>
                </c:pt>
                <c:pt idx="11764">
                  <c:v>0.70175799794359206</c:v>
                </c:pt>
                <c:pt idx="11765">
                  <c:v>0.7022454991347451</c:v>
                </c:pt>
                <c:pt idx="11766">
                  <c:v>0.70273333899107937</c:v>
                </c:pt>
                <c:pt idx="11767">
                  <c:v>0.70322151774275099</c:v>
                </c:pt>
                <c:pt idx="11768">
                  <c:v>0.70371003562006584</c:v>
                </c:pt>
                <c:pt idx="11769">
                  <c:v>0.70419889286884962</c:v>
                </c:pt>
                <c:pt idx="11770">
                  <c:v>0.70468808971973884</c:v>
                </c:pt>
                <c:pt idx="11771">
                  <c:v>0.70517762640351944</c:v>
                </c:pt>
                <c:pt idx="11772">
                  <c:v>0.70566750316652993</c:v>
                </c:pt>
                <c:pt idx="11773">
                  <c:v>0.70615772023988765</c:v>
                </c:pt>
                <c:pt idx="11774">
                  <c:v>0.70664827786000139</c:v>
                </c:pt>
                <c:pt idx="11775">
                  <c:v>0.70713917625829892</c:v>
                </c:pt>
                <c:pt idx="11776">
                  <c:v>0.70763041568180429</c:v>
                </c:pt>
                <c:pt idx="11777">
                  <c:v>0.70812199636227757</c:v>
                </c:pt>
                <c:pt idx="11778">
                  <c:v>0.70861391853162925</c:v>
                </c:pt>
                <c:pt idx="11779">
                  <c:v>0.70910618243739842</c:v>
                </c:pt>
                <c:pt idx="11780">
                  <c:v>0.70959878831182865</c:v>
                </c:pt>
                <c:pt idx="11781">
                  <c:v>0.71009173638731404</c:v>
                </c:pt>
                <c:pt idx="11782">
                  <c:v>0.71058502691191006</c:v>
                </c:pt>
                <c:pt idx="11783">
                  <c:v>0.71107866011834431</c:v>
                </c:pt>
                <c:pt idx="11784">
                  <c:v>0.71157263623949585</c:v>
                </c:pt>
                <c:pt idx="11785">
                  <c:v>0.71206695552393717</c:v>
                </c:pt>
                <c:pt idx="11786">
                  <c:v>0.71256161820488162</c:v>
                </c:pt>
                <c:pt idx="11787">
                  <c:v>0.7130566245208817</c:v>
                </c:pt>
                <c:pt idx="11788">
                  <c:v>0.71355197470546416</c:v>
                </c:pt>
                <c:pt idx="11789">
                  <c:v>0.71404766900789285</c:v>
                </c:pt>
                <c:pt idx="11790">
                  <c:v>0.7145437076620299</c:v>
                </c:pt>
                <c:pt idx="11791">
                  <c:v>0.71504009090188891</c:v>
                </c:pt>
                <c:pt idx="11792">
                  <c:v>0.71553681897725363</c:v>
                </c:pt>
                <c:pt idx="11793">
                  <c:v>0.71603389212247404</c:v>
                </c:pt>
                <c:pt idx="11794">
                  <c:v>0.71653131057205144</c:v>
                </c:pt>
                <c:pt idx="11795">
                  <c:v>0.71702907457629095</c:v>
                </c:pt>
                <c:pt idx="11796">
                  <c:v>0.71752718437003082</c:v>
                </c:pt>
                <c:pt idx="11797">
                  <c:v>0.71802564018826176</c:v>
                </c:pt>
                <c:pt idx="11798">
                  <c:v>0.71852444228181067</c:v>
                </c:pt>
                <c:pt idx="11799">
                  <c:v>0.71902359088600576</c:v>
                </c:pt>
                <c:pt idx="11800">
                  <c:v>0.71952308623632777</c:v>
                </c:pt>
                <c:pt idx="11801">
                  <c:v>0.72002292858412664</c:v>
                </c:pt>
                <c:pt idx="11802">
                  <c:v>0.7205231181652213</c:v>
                </c:pt>
                <c:pt idx="11803">
                  <c:v>0.72102365522082978</c:v>
                </c:pt>
                <c:pt idx="11804">
                  <c:v>0.72152453998708788</c:v>
                </c:pt>
                <c:pt idx="11805">
                  <c:v>0.72202577271604462</c:v>
                </c:pt>
                <c:pt idx="11806">
                  <c:v>0.72252735364417497</c:v>
                </c:pt>
                <c:pt idx="11807">
                  <c:v>0.72302928300810732</c:v>
                </c:pt>
                <c:pt idx="11808">
                  <c:v>0.72353156106041627</c:v>
                </c:pt>
                <c:pt idx="11809">
                  <c:v>0.72403418803806996</c:v>
                </c:pt>
                <c:pt idx="11810">
                  <c:v>0.72453716417819003</c:v>
                </c:pt>
                <c:pt idx="11811">
                  <c:v>0.72504048973387825</c:v>
                </c:pt>
                <c:pt idx="11812">
                  <c:v>0.72554416494259666</c:v>
                </c:pt>
                <c:pt idx="11813">
                  <c:v>0.72604819004196164</c:v>
                </c:pt>
                <c:pt idx="11814">
                  <c:v>0.72655256528560253</c:v>
                </c:pt>
                <c:pt idx="11815">
                  <c:v>0.72705729091147675</c:v>
                </c:pt>
                <c:pt idx="11816">
                  <c:v>0.72756236715769629</c:v>
                </c:pt>
                <c:pt idx="11817">
                  <c:v>0.72806779427841939</c:v>
                </c:pt>
                <c:pt idx="11818">
                  <c:v>0.72857357251209975</c:v>
                </c:pt>
                <c:pt idx="11819">
                  <c:v>0.7290797021026505</c:v>
                </c:pt>
                <c:pt idx="11820">
                  <c:v>0.72958618328884595</c:v>
                </c:pt>
                <c:pt idx="11821">
                  <c:v>0.73009301632555124</c:v>
                </c:pt>
                <c:pt idx="11822">
                  <c:v>0.73060020145188342</c:v>
                </c:pt>
                <c:pt idx="11823">
                  <c:v>0.73110773890711467</c:v>
                </c:pt>
                <c:pt idx="11824">
                  <c:v>0.73161562894664178</c:v>
                </c:pt>
                <c:pt idx="11825">
                  <c:v>0.73212387181008054</c:v>
                </c:pt>
                <c:pt idx="11826">
                  <c:v>0.73263246773720203</c:v>
                </c:pt>
                <c:pt idx="11827">
                  <c:v>0.73314141698393565</c:v>
                </c:pt>
                <c:pt idx="11828">
                  <c:v>0.73365071979039687</c:v>
                </c:pt>
                <c:pt idx="11829">
                  <c:v>0.73416037639685694</c:v>
                </c:pt>
                <c:pt idx="11830">
                  <c:v>0.73467038705977894</c:v>
                </c:pt>
                <c:pt idx="11831">
                  <c:v>0.73518075201977917</c:v>
                </c:pt>
                <c:pt idx="11832">
                  <c:v>0.73569147152298275</c:v>
                </c:pt>
                <c:pt idx="11833">
                  <c:v>0.73620254581032907</c:v>
                </c:pt>
                <c:pt idx="11834">
                  <c:v>0.73671397513899484</c:v>
                </c:pt>
                <c:pt idx="11835">
                  <c:v>0.73722575975026539</c:v>
                </c:pt>
                <c:pt idx="11836">
                  <c:v>0.73773789988558292</c:v>
                </c:pt>
                <c:pt idx="11837">
                  <c:v>0.73825039580266028</c:v>
                </c:pt>
                <c:pt idx="11838">
                  <c:v>0.73876324774328617</c:v>
                </c:pt>
                <c:pt idx="11839">
                  <c:v>0.73927645594940616</c:v>
                </c:pt>
                <c:pt idx="11840">
                  <c:v>0.73979002067927058</c:v>
                </c:pt>
                <c:pt idx="11841">
                  <c:v>0.74030394217517248</c:v>
                </c:pt>
                <c:pt idx="11842">
                  <c:v>0.74081822067956182</c:v>
                </c:pt>
                <c:pt idx="11843">
                  <c:v>0.74133285645122771</c:v>
                </c:pt>
                <c:pt idx="11844">
                  <c:v>0.74184784973296836</c:v>
                </c:pt>
                <c:pt idx="11845">
                  <c:v>0.74236320076773954</c:v>
                </c:pt>
                <c:pt idx="11846">
                  <c:v>0.74287890981486981</c:v>
                </c:pt>
                <c:pt idx="11847">
                  <c:v>0.743394977117664</c:v>
                </c:pt>
                <c:pt idx="11848">
                  <c:v>0.74391140292499713</c:v>
                </c:pt>
                <c:pt idx="11849">
                  <c:v>0.74442818748050055</c:v>
                </c:pt>
                <c:pt idx="11850">
                  <c:v>0.74494533104422456</c:v>
                </c:pt>
                <c:pt idx="11851">
                  <c:v>0.74546283386015033</c:v>
                </c:pt>
                <c:pt idx="11852">
                  <c:v>0.74598069617241769</c:v>
                </c:pt>
                <c:pt idx="11853">
                  <c:v>0.74649891824161896</c:v>
                </c:pt>
                <c:pt idx="11854">
                  <c:v>0.74701750031224434</c:v>
                </c:pt>
                <c:pt idx="11855">
                  <c:v>0.74753644262894259</c:v>
                </c:pt>
                <c:pt idx="11856">
                  <c:v>0.7480557454528497</c:v>
                </c:pt>
                <c:pt idx="11857">
                  <c:v>0.74857540902896569</c:v>
                </c:pt>
                <c:pt idx="11858">
                  <c:v>0.74909543360244957</c:v>
                </c:pt>
                <c:pt idx="11859">
                  <c:v>0.74961581943498179</c:v>
                </c:pt>
                <c:pt idx="11860">
                  <c:v>0.75013656677207341</c:v>
                </c:pt>
                <c:pt idx="11861">
                  <c:v>0.7506576758593948</c:v>
                </c:pt>
                <c:pt idx="11862">
                  <c:v>0.75117914695917209</c:v>
                </c:pt>
                <c:pt idx="11863">
                  <c:v>0.75170098031742838</c:v>
                </c:pt>
                <c:pt idx="11864">
                  <c:v>0.75222317618581935</c:v>
                </c:pt>
                <c:pt idx="11865">
                  <c:v>0.75274573481069873</c:v>
                </c:pt>
                <c:pt idx="11866">
                  <c:v>0.75326865645502217</c:v>
                </c:pt>
                <c:pt idx="11867">
                  <c:v>0.7537919413654971</c:v>
                </c:pt>
                <c:pt idx="11868">
                  <c:v>0.75431558978899071</c:v>
                </c:pt>
                <c:pt idx="11869">
                  <c:v>0.75483960198900735</c:v>
                </c:pt>
                <c:pt idx="11870">
                  <c:v>0.75536397821276868</c:v>
                </c:pt>
                <c:pt idx="11871">
                  <c:v>0.75588871870765717</c:v>
                </c:pt>
                <c:pt idx="11872">
                  <c:v>0.75641382373772625</c:v>
                </c:pt>
                <c:pt idx="11873">
                  <c:v>0.75693929355071343</c:v>
                </c:pt>
                <c:pt idx="11874">
                  <c:v>0.75746512839451696</c:v>
                </c:pt>
                <c:pt idx="11875">
                  <c:v>0.75799132853374096</c:v>
                </c:pt>
                <c:pt idx="11876">
                  <c:v>0.75851789421663984</c:v>
                </c:pt>
                <c:pt idx="11877">
                  <c:v>0.75904482569715126</c:v>
                </c:pt>
                <c:pt idx="11878">
                  <c:v>0.75957212322386314</c:v>
                </c:pt>
                <c:pt idx="11879">
                  <c:v>0.76009978706211567</c:v>
                </c:pt>
                <c:pt idx="11880">
                  <c:v>0.76062781746085362</c:v>
                </c:pt>
                <c:pt idx="11881">
                  <c:v>0.76115621466918326</c:v>
                </c:pt>
                <c:pt idx="11882">
                  <c:v>0.76168497895299803</c:v>
                </c:pt>
                <c:pt idx="11883">
                  <c:v>0.76221411056176192</c:v>
                </c:pt>
                <c:pt idx="11884">
                  <c:v>0.76274360974510058</c:v>
                </c:pt>
                <c:pt idx="11885">
                  <c:v>0.76327347676946222</c:v>
                </c:pt>
                <c:pt idx="11886">
                  <c:v>0.76380371188483109</c:v>
                </c:pt>
                <c:pt idx="11887">
                  <c:v>0.76433431534135332</c:v>
                </c:pt>
                <c:pt idx="11888">
                  <c:v>0.76486528740603277</c:v>
                </c:pt>
                <c:pt idx="11889">
                  <c:v>0.76539662832937505</c:v>
                </c:pt>
                <c:pt idx="11890">
                  <c:v>0.76592833836204799</c:v>
                </c:pt>
                <c:pt idx="11891">
                  <c:v>0.76646041777161245</c:v>
                </c:pt>
                <c:pt idx="11892">
                  <c:v>0.76699286680909617</c:v>
                </c:pt>
                <c:pt idx="11893">
                  <c:v>0.76752568573127444</c:v>
                </c:pt>
                <c:pt idx="11894">
                  <c:v>0.76805887478951251</c:v>
                </c:pt>
                <c:pt idx="11895">
                  <c:v>0.76859243425211521</c:v>
                </c:pt>
                <c:pt idx="11896">
                  <c:v>0.76912636437080895</c:v>
                </c:pt>
                <c:pt idx="11897">
                  <c:v>0.76966066539748301</c:v>
                </c:pt>
                <c:pt idx="11898">
                  <c:v>0.77019533760100189</c:v>
                </c:pt>
                <c:pt idx="11899">
                  <c:v>0.77073038123361692</c:v>
                </c:pt>
                <c:pt idx="11900">
                  <c:v>0.77126579654774274</c:v>
                </c:pt>
                <c:pt idx="11901">
                  <c:v>0.7718015838128045</c:v>
                </c:pt>
                <c:pt idx="11902">
                  <c:v>0.77233774328157956</c:v>
                </c:pt>
                <c:pt idx="11903">
                  <c:v>0.77287427520700913</c:v>
                </c:pt>
                <c:pt idx="11904">
                  <c:v>0.77341117985908014</c:v>
                </c:pt>
                <c:pt idx="11905">
                  <c:v>0.7739484574910972</c:v>
                </c:pt>
                <c:pt idx="11906">
                  <c:v>0.77448610835652887</c:v>
                </c:pt>
                <c:pt idx="11907">
                  <c:v>0.77502413272592541</c:v>
                </c:pt>
                <c:pt idx="11908">
                  <c:v>0.77556253085311944</c:v>
                </c:pt>
                <c:pt idx="11909">
                  <c:v>0.77610130299775515</c:v>
                </c:pt>
                <c:pt idx="11910">
                  <c:v>0.77664044941400623</c:v>
                </c:pt>
                <c:pt idx="11911">
                  <c:v>0.77717997037317554</c:v>
                </c:pt>
                <c:pt idx="11912">
                  <c:v>0.77771986612980171</c:v>
                </c:pt>
                <c:pt idx="11913">
                  <c:v>0.77826013693858864</c:v>
                </c:pt>
                <c:pt idx="11914">
                  <c:v>0.77880078307140488</c:v>
                </c:pt>
                <c:pt idx="11915">
                  <c:v>0.77934180478331994</c:v>
                </c:pt>
                <c:pt idx="11916">
                  <c:v>0.77988320232956887</c:v>
                </c:pt>
                <c:pt idx="11917">
                  <c:v>0.78042497598258731</c:v>
                </c:pt>
                <c:pt idx="11918">
                  <c:v>0.78096712599797657</c:v>
                </c:pt>
                <c:pt idx="11919">
                  <c:v>0.78150965263150418</c:v>
                </c:pt>
                <c:pt idx="11920">
                  <c:v>0.78205255615617375</c:v>
                </c:pt>
                <c:pt idx="11921">
                  <c:v>0.78259583682811984</c:v>
                </c:pt>
                <c:pt idx="11922">
                  <c:v>0.78313949490934132</c:v>
                </c:pt>
                <c:pt idx="11923">
                  <c:v>0.78368353065631691</c:v>
                </c:pt>
                <c:pt idx="11924">
                  <c:v>0.78422794434280962</c:v>
                </c:pt>
                <c:pt idx="11925">
                  <c:v>0.78477273622566668</c:v>
                </c:pt>
                <c:pt idx="11926">
                  <c:v>0.78531790656190159</c:v>
                </c:pt>
                <c:pt idx="11927">
                  <c:v>0.78586345562584847</c:v>
                </c:pt>
                <c:pt idx="11928">
                  <c:v>0.78640938367488999</c:v>
                </c:pt>
                <c:pt idx="11929">
                  <c:v>0.7869556909665758</c:v>
                </c:pt>
                <c:pt idx="11930">
                  <c:v>0.78750237777581211</c:v>
                </c:pt>
                <c:pt idx="11931">
                  <c:v>0.78804944436051849</c:v>
                </c:pt>
                <c:pt idx="11932">
                  <c:v>0.7885968909787815</c:v>
                </c:pt>
                <c:pt idx="11933">
                  <c:v>0.78914471790608076</c:v>
                </c:pt>
                <c:pt idx="11934">
                  <c:v>0.78969292540087366</c:v>
                </c:pt>
                <c:pt idx="11935">
                  <c:v>0.79024151372178508</c:v>
                </c:pt>
                <c:pt idx="11936">
                  <c:v>0.79079048314486922</c:v>
                </c:pt>
                <c:pt idx="11937">
                  <c:v>0.79133983392912222</c:v>
                </c:pt>
                <c:pt idx="11938">
                  <c:v>0.7918895663394705</c:v>
                </c:pt>
                <c:pt idx="11939">
                  <c:v>0.79243968063525827</c:v>
                </c:pt>
                <c:pt idx="11940">
                  <c:v>0.79299017709330744</c:v>
                </c:pt>
                <c:pt idx="11941">
                  <c:v>0.79354105597333491</c:v>
                </c:pt>
                <c:pt idx="11942">
                  <c:v>0.7940923175352258</c:v>
                </c:pt>
                <c:pt idx="11943">
                  <c:v>0.79464396205637955</c:v>
                </c:pt>
                <c:pt idx="11944">
                  <c:v>0.79519598979705441</c:v>
                </c:pt>
                <c:pt idx="11945">
                  <c:v>0.79574840101767774</c:v>
                </c:pt>
                <c:pt idx="11946">
                  <c:v>0.79630119599622717</c:v>
                </c:pt>
                <c:pt idx="11947">
                  <c:v>0.79685437499350409</c:v>
                </c:pt>
                <c:pt idx="11948">
                  <c:v>0.79740793827047884</c:v>
                </c:pt>
                <c:pt idx="11949">
                  <c:v>0.79796188610570873</c:v>
                </c:pt>
                <c:pt idx="11950">
                  <c:v>0.79851621876053902</c:v>
                </c:pt>
                <c:pt idx="11951">
                  <c:v>0.79907093649648442</c:v>
                </c:pt>
                <c:pt idx="11952">
                  <c:v>0.79962603959268308</c:v>
                </c:pt>
                <c:pt idx="11953">
                  <c:v>0.8001815283110254</c:v>
                </c:pt>
                <c:pt idx="11954">
                  <c:v>0.80073740291939743</c:v>
                </c:pt>
                <c:pt idx="11955">
                  <c:v>0.80129366368004129</c:v>
                </c:pt>
                <c:pt idx="11956">
                  <c:v>0.80185031087287184</c:v>
                </c:pt>
                <c:pt idx="11957">
                  <c:v>0.80240734476050757</c:v>
                </c:pt>
                <c:pt idx="11958">
                  <c:v>0.80296476560573771</c:v>
                </c:pt>
                <c:pt idx="11959">
                  <c:v>0.80352257368906077</c:v>
                </c:pt>
                <c:pt idx="11960">
                  <c:v>0.80408076927364303</c:v>
                </c:pt>
                <c:pt idx="11961">
                  <c:v>0.8046393526228216</c:v>
                </c:pt>
                <c:pt idx="11962">
                  <c:v>0.80519832401767999</c:v>
                </c:pt>
                <c:pt idx="11963">
                  <c:v>0.80575768372193346</c:v>
                </c:pt>
                <c:pt idx="11964">
                  <c:v>0.80631743199946826</c:v>
                </c:pt>
                <c:pt idx="11965">
                  <c:v>0.80687756913195408</c:v>
                </c:pt>
                <c:pt idx="11966">
                  <c:v>0.80743809538365607</c:v>
                </c:pt>
                <c:pt idx="11967">
                  <c:v>0.80799901102489002</c:v>
                </c:pt>
                <c:pt idx="11968">
                  <c:v>0.80856031632027581</c:v>
                </c:pt>
                <c:pt idx="11969">
                  <c:v>0.80912201155226704</c:v>
                </c:pt>
                <c:pt idx="11970">
                  <c:v>0.80968409698586374</c:v>
                </c:pt>
                <c:pt idx="11971">
                  <c:v>0.81024657288623825</c:v>
                </c:pt>
                <c:pt idx="11972">
                  <c:v>0.8108094395364327</c:v>
                </c:pt>
                <c:pt idx="11973">
                  <c:v>0.81137269720200023</c:v>
                </c:pt>
                <c:pt idx="11974">
                  <c:v>0.81193634614866572</c:v>
                </c:pt>
                <c:pt idx="11975">
                  <c:v>0.81250038666006208</c:v>
                </c:pt>
                <c:pt idx="11976">
                  <c:v>0.81306481900229588</c:v>
                </c:pt>
                <c:pt idx="11977">
                  <c:v>0.81362964344164646</c:v>
                </c:pt>
                <c:pt idx="11978">
                  <c:v>0.81419486026233789</c:v>
                </c:pt>
                <c:pt idx="11979">
                  <c:v>0.814760469731032</c:v>
                </c:pt>
                <c:pt idx="11980">
                  <c:v>0.81532647211456344</c:v>
                </c:pt>
                <c:pt idx="11981">
                  <c:v>0.81589286769774905</c:v>
                </c:pt>
                <c:pt idx="11982">
                  <c:v>0.81645965674780663</c:v>
                </c:pt>
                <c:pt idx="11983">
                  <c:v>0.81702683953807198</c:v>
                </c:pt>
                <c:pt idx="11984">
                  <c:v>0.81759441633612207</c:v>
                </c:pt>
                <c:pt idx="11985">
                  <c:v>0.81816238742756586</c:v>
                </c:pt>
                <c:pt idx="11986">
                  <c:v>0.81873075308036469</c:v>
                </c:pt>
                <c:pt idx="11987">
                  <c:v>0.8192995135626534</c:v>
                </c:pt>
                <c:pt idx="11988">
                  <c:v>0.81986866916063661</c:v>
                </c:pt>
                <c:pt idx="11989">
                  <c:v>0.82043822014283452</c:v>
                </c:pt>
                <c:pt idx="11990">
                  <c:v>0.8210081667779412</c:v>
                </c:pt>
                <c:pt idx="11991">
                  <c:v>0.82157850935275822</c:v>
                </c:pt>
                <c:pt idx="11992">
                  <c:v>0.8221492481363657</c:v>
                </c:pt>
                <c:pt idx="11993">
                  <c:v>0.8227203833980179</c:v>
                </c:pt>
                <c:pt idx="11994">
                  <c:v>0.82329191542511482</c:v>
                </c:pt>
                <c:pt idx="11995">
                  <c:v>0.82386384448729744</c:v>
                </c:pt>
                <c:pt idx="11996">
                  <c:v>0.82443617085438192</c:v>
                </c:pt>
                <c:pt idx="11997">
                  <c:v>0.82500889481436723</c:v>
                </c:pt>
                <c:pt idx="11998">
                  <c:v>0.82558201663745701</c:v>
                </c:pt>
                <c:pt idx="11999">
                  <c:v>0.82615553660004104</c:v>
                </c:pt>
                <c:pt idx="12000">
                  <c:v>0.8267294549726858</c:v>
                </c:pt>
                <c:pt idx="12001">
                  <c:v>0.82730377204419148</c:v>
                </c:pt>
                <c:pt idx="12002">
                  <c:v>0.82787848808551334</c:v>
                </c:pt>
                <c:pt idx="12003">
                  <c:v>0.82845360336778218</c:v>
                </c:pt>
                <c:pt idx="12004">
                  <c:v>0.82902911818040037</c:v>
                </c:pt>
                <c:pt idx="12005">
                  <c:v>0.82960503279488818</c:v>
                </c:pt>
                <c:pt idx="12006">
                  <c:v>0.83018134748294192</c:v>
                </c:pt>
                <c:pt idx="12007">
                  <c:v>0.83075806253456774</c:v>
                </c:pt>
                <c:pt idx="12008">
                  <c:v>0.83133517822185188</c:v>
                </c:pt>
                <c:pt idx="12009">
                  <c:v>0.83191269481705732</c:v>
                </c:pt>
                <c:pt idx="12010">
                  <c:v>0.83249061261079504</c:v>
                </c:pt>
                <c:pt idx="12011">
                  <c:v>0.83306893187571884</c:v>
                </c:pt>
                <c:pt idx="12012">
                  <c:v>0.83364765289072496</c:v>
                </c:pt>
                <c:pt idx="12013">
                  <c:v>0.83422677592883376</c:v>
                </c:pt>
                <c:pt idx="12014">
                  <c:v>0.83480630128146427</c:v>
                </c:pt>
                <c:pt idx="12015">
                  <c:v>0.83538622922202899</c:v>
                </c:pt>
                <c:pt idx="12016">
                  <c:v>0.83596656002411751</c:v>
                </c:pt>
                <c:pt idx="12017">
                  <c:v>0.8365472939797568</c:v>
                </c:pt>
                <c:pt idx="12018">
                  <c:v>0.83712843136292936</c:v>
                </c:pt>
                <c:pt idx="12019">
                  <c:v>0.83770997244779533</c:v>
                </c:pt>
                <c:pt idx="12020">
                  <c:v>0.83829191752699095</c:v>
                </c:pt>
                <c:pt idx="12021">
                  <c:v>0.83887426687506983</c:v>
                </c:pt>
                <c:pt idx="12022">
                  <c:v>0.83945702076676421</c:v>
                </c:pt>
                <c:pt idx="12023">
                  <c:v>0.84004017949532028</c:v>
                </c:pt>
                <c:pt idx="12024">
                  <c:v>0.84062374333586454</c:v>
                </c:pt>
                <c:pt idx="12025">
                  <c:v>0.84120771256370186</c:v>
                </c:pt>
                <c:pt idx="12026">
                  <c:v>0.84179208747269019</c:v>
                </c:pt>
                <c:pt idx="12027">
                  <c:v>0.84237686833852976</c:v>
                </c:pt>
                <c:pt idx="12028">
                  <c:v>0.84296205544323299</c:v>
                </c:pt>
                <c:pt idx="12029">
                  <c:v>0.84354764906287061</c:v>
                </c:pt>
                <c:pt idx="12030">
                  <c:v>0.84413364949211778</c:v>
                </c:pt>
                <c:pt idx="12031">
                  <c:v>0.8447200570074419</c:v>
                </c:pt>
                <c:pt idx="12032">
                  <c:v>0.84530687188548925</c:v>
                </c:pt>
                <c:pt idx="12033">
                  <c:v>0.84589409442154972</c:v>
                </c:pt>
                <c:pt idx="12034">
                  <c:v>0.84648172489266704</c:v>
                </c:pt>
                <c:pt idx="12035">
                  <c:v>0.84706976357606467</c:v>
                </c:pt>
                <c:pt idx="12036">
                  <c:v>0.84765821076764825</c:v>
                </c:pt>
                <c:pt idx="12037">
                  <c:v>0.84824706674503925</c:v>
                </c:pt>
                <c:pt idx="12038">
                  <c:v>0.84883633178603923</c:v>
                </c:pt>
                <c:pt idx="12039">
                  <c:v>0.84942600618717101</c:v>
                </c:pt>
                <c:pt idx="12040">
                  <c:v>0.85001609022663505</c:v>
                </c:pt>
                <c:pt idx="12041">
                  <c:v>0.85060658418281232</c:v>
                </c:pt>
                <c:pt idx="12042">
                  <c:v>0.85119748835284403</c:v>
                </c:pt>
                <c:pt idx="12043">
                  <c:v>0.85178880301551074</c:v>
                </c:pt>
                <c:pt idx="12044">
                  <c:v>0.85238052845597601</c:v>
                </c:pt>
                <c:pt idx="12045">
                  <c:v>0.85297266495339474</c:v>
                </c:pt>
                <c:pt idx="12046">
                  <c:v>0.85356521280573505</c:v>
                </c:pt>
                <c:pt idx="12047">
                  <c:v>0.85415817229255286</c:v>
                </c:pt>
                <c:pt idx="12048">
                  <c:v>0.85475154369358564</c:v>
                </c:pt>
                <c:pt idx="12049">
                  <c:v>0.85534532730742252</c:v>
                </c:pt>
                <c:pt idx="12050">
                  <c:v>0.85593952341420276</c:v>
                </c:pt>
                <c:pt idx="12051">
                  <c:v>0.85653413229424713</c:v>
                </c:pt>
                <c:pt idx="12052">
                  <c:v>0.8571291542467675</c:v>
                </c:pt>
                <c:pt idx="12053">
                  <c:v>0.85772458955248732</c:v>
                </c:pt>
                <c:pt idx="12054">
                  <c:v>0.85832043849231188</c:v>
                </c:pt>
                <c:pt idx="12055">
                  <c:v>0.85891670136607712</c:v>
                </c:pt>
                <c:pt idx="12056">
                  <c:v>0.85951337845509201</c:v>
                </c:pt>
                <c:pt idx="12057">
                  <c:v>0.86011047004710584</c:v>
                </c:pt>
                <c:pt idx="12058">
                  <c:v>0.86070797642380537</c:v>
                </c:pt>
                <c:pt idx="12059">
                  <c:v>0.86130589788586054</c:v>
                </c:pt>
                <c:pt idx="12060">
                  <c:v>0.8619042347153627</c:v>
                </c:pt>
                <c:pt idx="12061">
                  <c:v>0.86250298719458618</c:v>
                </c:pt>
                <c:pt idx="12062">
                  <c:v>0.86310215562482784</c:v>
                </c:pt>
                <c:pt idx="12063">
                  <c:v>0.86370174028876734</c:v>
                </c:pt>
                <c:pt idx="12064">
                  <c:v>0.86430174146926775</c:v>
                </c:pt>
                <c:pt idx="12065">
                  <c:v>0.86490215946825433</c:v>
                </c:pt>
                <c:pt idx="12066">
                  <c:v>0.86550299456899626</c:v>
                </c:pt>
                <c:pt idx="12067">
                  <c:v>0.86610424705494626</c:v>
                </c:pt>
                <c:pt idx="12068">
                  <c:v>0.86670591722865953</c:v>
                </c:pt>
                <c:pt idx="12069">
                  <c:v>0.86730800537399599</c:v>
                </c:pt>
                <c:pt idx="12070">
                  <c:v>0.86791051177499945</c:v>
                </c:pt>
                <c:pt idx="12071">
                  <c:v>0.86851343673485604</c:v>
                </c:pt>
                <c:pt idx="12072">
                  <c:v>0.86911678053801766</c:v>
                </c:pt>
                <c:pt idx="12073">
                  <c:v>0.86972054347544869</c:v>
                </c:pt>
                <c:pt idx="12074">
                  <c:v>0.87032472583198328</c:v>
                </c:pt>
                <c:pt idx="12075">
                  <c:v>0.87092932791165079</c:v>
                </c:pt>
                <c:pt idx="12076">
                  <c:v>0.87153434999969437</c:v>
                </c:pt>
                <c:pt idx="12077">
                  <c:v>0.87213979238154216</c:v>
                </c:pt>
                <c:pt idx="12078">
                  <c:v>0.87274565536185744</c:v>
                </c:pt>
                <c:pt idx="12079">
                  <c:v>0.87335193922647836</c:v>
                </c:pt>
                <c:pt idx="12080">
                  <c:v>0.87395864426142822</c:v>
                </c:pt>
                <c:pt idx="12081">
                  <c:v>0.87456577077200592</c:v>
                </c:pt>
                <c:pt idx="12082">
                  <c:v>0.87517331904464546</c:v>
                </c:pt>
                <c:pt idx="12083">
                  <c:v>0.875781289365967</c:v>
                </c:pt>
                <c:pt idx="12084">
                  <c:v>0.8763896820419057</c:v>
                </c:pt>
                <c:pt idx="12085">
                  <c:v>0.8769984973594932</c:v>
                </c:pt>
                <c:pt idx="12086">
                  <c:v>0.87760773560594718</c:v>
                </c:pt>
                <c:pt idx="12087">
                  <c:v>0.87821739708784108</c:v>
                </c:pt>
                <c:pt idx="12088">
                  <c:v>0.87882748209280503</c:v>
                </c:pt>
                <c:pt idx="12089">
                  <c:v>0.87943799091505448</c:v>
                </c:pt>
                <c:pt idx="12090">
                  <c:v>0.88004892384260602</c:v>
                </c:pt>
                <c:pt idx="12091">
                  <c:v>0.88066028118288575</c:v>
                </c:pt>
                <c:pt idx="12092">
                  <c:v>0.88127206322432405</c:v>
                </c:pt>
                <c:pt idx="12093">
                  <c:v>0.88188427025553817</c:v>
                </c:pt>
                <c:pt idx="12094">
                  <c:v>0.88249690258459546</c:v>
                </c:pt>
                <c:pt idx="12095">
                  <c:v>0.88310996050052759</c:v>
                </c:pt>
                <c:pt idx="12096">
                  <c:v>0.88372344429255378</c:v>
                </c:pt>
                <c:pt idx="12097">
                  <c:v>0.88433735426938387</c:v>
                </c:pt>
                <c:pt idx="12098">
                  <c:v>0.8849516907206525</c:v>
                </c:pt>
                <c:pt idx="12099">
                  <c:v>0.88556645393618183</c:v>
                </c:pt>
                <c:pt idx="12100">
                  <c:v>0.88618164422532564</c:v>
                </c:pt>
                <c:pt idx="12101">
                  <c:v>0.88679726187832242</c:v>
                </c:pt>
                <c:pt idx="12102">
                  <c:v>0.8874133071920558</c:v>
                </c:pt>
                <c:pt idx="12103">
                  <c:v>0.88802978045715419</c:v>
                </c:pt>
                <c:pt idx="12104">
                  <c:v>0.8886466819838319</c:v>
                </c:pt>
                <c:pt idx="12105">
                  <c:v>0.88926401206313466</c:v>
                </c:pt>
                <c:pt idx="12106">
                  <c:v>0.88988177098629717</c:v>
                </c:pt>
                <c:pt idx="12107">
                  <c:v>0.89049995906418067</c:v>
                </c:pt>
                <c:pt idx="12108">
                  <c:v>0.89111857658843785</c:v>
                </c:pt>
                <c:pt idx="12109">
                  <c:v>0.89173762385091082</c:v>
                </c:pt>
                <c:pt idx="12110">
                  <c:v>0.89235710116310907</c:v>
                </c:pt>
                <c:pt idx="12111">
                  <c:v>0.89297700881729347</c:v>
                </c:pt>
                <c:pt idx="12112">
                  <c:v>0.89359734710591499</c:v>
                </c:pt>
                <c:pt idx="12113">
                  <c:v>0.89421811634113246</c:v>
                </c:pt>
                <c:pt idx="12114">
                  <c:v>0.89483931681581663</c:v>
                </c:pt>
                <c:pt idx="12115">
                  <c:v>0.89546094882302796</c:v>
                </c:pt>
                <c:pt idx="12116">
                  <c:v>0.89608301267557666</c:v>
                </c:pt>
                <c:pt idx="12117">
                  <c:v>0.8967055086669441</c:v>
                </c:pt>
                <c:pt idx="12118">
                  <c:v>0.8973284370973309</c:v>
                </c:pt>
                <c:pt idx="12119">
                  <c:v>0.89795179826061278</c:v>
                </c:pt>
                <c:pt idx="12120">
                  <c:v>0.89857559247046992</c:v>
                </c:pt>
                <c:pt idx="12121">
                  <c:v>0.89919982002120025</c:v>
                </c:pt>
                <c:pt idx="12122">
                  <c:v>0.89982448120729219</c:v>
                </c:pt>
                <c:pt idx="12123">
                  <c:v>0.90044957634308032</c:v>
                </c:pt>
                <c:pt idx="12124">
                  <c:v>0.90107510572347593</c:v>
                </c:pt>
                <c:pt idx="12125">
                  <c:v>0.9017010696435821</c:v>
                </c:pt>
                <c:pt idx="12126">
                  <c:v>0.90232746841838851</c:v>
                </c:pt>
                <c:pt idx="12127">
                  <c:v>0.90295430234342189</c:v>
                </c:pt>
                <c:pt idx="12128">
                  <c:v>0.90358157171440034</c:v>
                </c:pt>
                <c:pt idx="12129">
                  <c:v>0.90420927684697083</c:v>
                </c:pt>
                <c:pt idx="12130">
                  <c:v>0.90483741803727624</c:v>
                </c:pt>
                <c:pt idx="12131">
                  <c:v>0.90546599558165153</c:v>
                </c:pt>
                <c:pt idx="12132">
                  <c:v>0.90609500979640167</c:v>
                </c:pt>
                <c:pt idx="12133">
                  <c:v>0.90672446097828729</c:v>
                </c:pt>
                <c:pt idx="12134">
                  <c:v>0.90735434943086324</c:v>
                </c:pt>
                <c:pt idx="12135">
                  <c:v>0.90798467545128858</c:v>
                </c:pt>
                <c:pt idx="12136">
                  <c:v>0.90861543935674849</c:v>
                </c:pt>
                <c:pt idx="12137">
                  <c:v>0.90924664144482881</c:v>
                </c:pt>
                <c:pt idx="12138">
                  <c:v>0.90987828201330845</c:v>
                </c:pt>
                <c:pt idx="12139">
                  <c:v>0.91051036138003416</c:v>
                </c:pt>
                <c:pt idx="12140">
                  <c:v>0.91114287984321229</c:v>
                </c:pt>
                <c:pt idx="12141">
                  <c:v>0.91177583770124282</c:v>
                </c:pt>
                <c:pt idx="12142">
                  <c:v>0.91240923527263529</c:v>
                </c:pt>
                <c:pt idx="12143">
                  <c:v>0.913043072856218</c:v>
                </c:pt>
                <c:pt idx="12144">
                  <c:v>0.91367735075101331</c:v>
                </c:pt>
                <c:pt idx="12145">
                  <c:v>0.91431206927619491</c:v>
                </c:pt>
                <c:pt idx="12146">
                  <c:v>0.91494722873121448</c:v>
                </c:pt>
                <c:pt idx="12147">
                  <c:v>0.91558282942237956</c:v>
                </c:pt>
                <c:pt idx="12148">
                  <c:v>0.9162188716495443</c:v>
                </c:pt>
                <c:pt idx="12149">
                  <c:v>0.91685535573277011</c:v>
                </c:pt>
                <c:pt idx="12150">
                  <c:v>0.91749228197234167</c:v>
                </c:pt>
                <c:pt idx="12151">
                  <c:v>0.91812965066873842</c:v>
                </c:pt>
                <c:pt idx="12152">
                  <c:v>0.91876746214268923</c:v>
                </c:pt>
                <c:pt idx="12153">
                  <c:v>0.91940571669510496</c:v>
                </c:pt>
                <c:pt idx="12154">
                  <c:v>0.92004441462709186</c:v>
                </c:pt>
                <c:pt idx="12155">
                  <c:v>0.92068355626004761</c:v>
                </c:pt>
                <c:pt idx="12156">
                  <c:v>0.92132314189551068</c:v>
                </c:pt>
                <c:pt idx="12157">
                  <c:v>0.92196317183521515</c:v>
                </c:pt>
                <c:pt idx="12158">
                  <c:v>0.92260364640122905</c:v>
                </c:pt>
                <c:pt idx="12159">
                  <c:v>0.92324456589571968</c:v>
                </c:pt>
                <c:pt idx="12160">
                  <c:v>0.92388593062105051</c:v>
                </c:pt>
                <c:pt idx="12161">
                  <c:v>0.92452774089996115</c:v>
                </c:pt>
                <c:pt idx="12162">
                  <c:v>0.92516999703524905</c:v>
                </c:pt>
                <c:pt idx="12163">
                  <c:v>0.92581269933664445</c:v>
                </c:pt>
                <c:pt idx="12164">
                  <c:v>0.92645584810735149</c:v>
                </c:pt>
                <c:pt idx="12165">
                  <c:v>0.92709944367100772</c:v>
                </c:pt>
                <c:pt idx="12166">
                  <c:v>0.92774348633125303</c:v>
                </c:pt>
                <c:pt idx="12167">
                  <c:v>0.92838797639192394</c:v>
                </c:pt>
                <c:pt idx="12168">
                  <c:v>0.92903291417733302</c:v>
                </c:pt>
                <c:pt idx="12169">
                  <c:v>0.92967829999175333</c:v>
                </c:pt>
                <c:pt idx="12170">
                  <c:v>0.93032413413965509</c:v>
                </c:pt>
                <c:pt idx="12171">
                  <c:v>0.93097041694602711</c:v>
                </c:pt>
                <c:pt idx="12172">
                  <c:v>0.93161714871577705</c:v>
                </c:pt>
                <c:pt idx="12173">
                  <c:v>0.9322643297540103</c:v>
                </c:pt>
                <c:pt idx="12174">
                  <c:v>0.93291196038639324</c:v>
                </c:pt>
                <c:pt idx="12175">
                  <c:v>0.93356004091846945</c:v>
                </c:pt>
                <c:pt idx="12176">
                  <c:v>0.93420857165598059</c:v>
                </c:pt>
                <c:pt idx="12177">
                  <c:v>0.93485755292527228</c:v>
                </c:pt>
                <c:pt idx="12178">
                  <c:v>0.93550698503252527</c:v>
                </c:pt>
                <c:pt idx="12179">
                  <c:v>0.93615686829093026</c:v>
                </c:pt>
                <c:pt idx="12180">
                  <c:v>0.93680720300707931</c:v>
                </c:pt>
                <c:pt idx="12181">
                  <c:v>0.9374579895082259</c:v>
                </c:pt>
                <c:pt idx="12182">
                  <c:v>0.93810922810140251</c:v>
                </c:pt>
                <c:pt idx="12183">
                  <c:v>0.93876091909384041</c:v>
                </c:pt>
                <c:pt idx="12184">
                  <c:v>0.93941306281347581</c:v>
                </c:pt>
                <c:pt idx="12185">
                  <c:v>0.94006565956798127</c:v>
                </c:pt>
                <c:pt idx="12186">
                  <c:v>0.94071870966522908</c:v>
                </c:pt>
                <c:pt idx="12187">
                  <c:v>0.94137221343383914</c:v>
                </c:pt>
                <c:pt idx="12188">
                  <c:v>0.94202617118212584</c:v>
                </c:pt>
                <c:pt idx="12189">
                  <c:v>0.94268058321860337</c:v>
                </c:pt>
                <c:pt idx="12190">
                  <c:v>0.943335449872577</c:v>
                </c:pt>
                <c:pt idx="12191">
                  <c:v>0.94399077145300414</c:v>
                </c:pt>
                <c:pt idx="12192">
                  <c:v>0.94464654827591565</c:v>
                </c:pt>
                <c:pt idx="12193">
                  <c:v>0.94530278065068385</c:v>
                </c:pt>
                <c:pt idx="12194">
                  <c:v>0.94595946890753024</c:v>
                </c:pt>
                <c:pt idx="12195">
                  <c:v>0.94661661335627134</c:v>
                </c:pt>
                <c:pt idx="12196">
                  <c:v>0.94727421430692493</c:v>
                </c:pt>
                <c:pt idx="12197">
                  <c:v>0.94793227209040098</c:v>
                </c:pt>
                <c:pt idx="12198">
                  <c:v>0.94859078701716226</c:v>
                </c:pt>
                <c:pt idx="12199">
                  <c:v>0.94924975939787304</c:v>
                </c:pt>
                <c:pt idx="12200">
                  <c:v>0.94990918956413328</c:v>
                </c:pt>
                <c:pt idx="12201">
                  <c:v>0.95056907782705347</c:v>
                </c:pt>
                <c:pt idx="12202">
                  <c:v>0.95122942449794556</c:v>
                </c:pt>
                <c:pt idx="12203">
                  <c:v>0.95189022990910122</c:v>
                </c:pt>
                <c:pt idx="12204">
                  <c:v>0.95255149437227971</c:v>
                </c:pt>
                <c:pt idx="12205">
                  <c:v>0.95321321819944216</c:v>
                </c:pt>
                <c:pt idx="12206">
                  <c:v>0.95387540172357344</c:v>
                </c:pt>
                <c:pt idx="12207">
                  <c:v>0.95453804525708263</c:v>
                </c:pt>
                <c:pt idx="12208">
                  <c:v>0.95520114911953169</c:v>
                </c:pt>
                <c:pt idx="12209">
                  <c:v>0.95586471362374992</c:v>
                </c:pt>
                <c:pt idx="12210">
                  <c:v>0.95652873910364788</c:v>
                </c:pt>
                <c:pt idx="12211">
                  <c:v>0.95719322587250411</c:v>
                </c:pt>
                <c:pt idx="12212">
                  <c:v>0.95785817424380004</c:v>
                </c:pt>
                <c:pt idx="12213">
                  <c:v>0.95852358455214293</c:v>
                </c:pt>
                <c:pt idx="12214">
                  <c:v>0.95918945711146453</c:v>
                </c:pt>
                <c:pt idx="12215">
                  <c:v>0.95985579223590001</c:v>
                </c:pt>
                <c:pt idx="12216">
                  <c:v>0.96052259026075437</c:v>
                </c:pt>
                <c:pt idx="12217">
                  <c:v>0.96118985150061409</c:v>
                </c:pt>
                <c:pt idx="12218">
                  <c:v>0.96185757627026969</c:v>
                </c:pt>
                <c:pt idx="12219">
                  <c:v>0.96252576490572528</c:v>
                </c:pt>
                <c:pt idx="12220">
                  <c:v>0.96319441772222336</c:v>
                </c:pt>
                <c:pt idx="12221">
                  <c:v>0.96386353503521105</c:v>
                </c:pt>
                <c:pt idx="12222">
                  <c:v>0.96453311718139312</c:v>
                </c:pt>
                <c:pt idx="12223">
                  <c:v>0.96520316447666965</c:v>
                </c:pt>
                <c:pt idx="12224">
                  <c:v>0.96587367724417306</c:v>
                </c:pt>
                <c:pt idx="12225">
                  <c:v>0.96654465580022764</c:v>
                </c:pt>
                <c:pt idx="12226">
                  <c:v>0.96721610048247508</c:v>
                </c:pt>
                <c:pt idx="12227">
                  <c:v>0.967888011607694</c:v>
                </c:pt>
                <c:pt idx="12228">
                  <c:v>0.96856038949286838</c:v>
                </c:pt>
                <c:pt idx="12229">
                  <c:v>0.96923323447634413</c:v>
                </c:pt>
                <c:pt idx="12230">
                  <c:v>0.96990654687556044</c:v>
                </c:pt>
                <c:pt idx="12231">
                  <c:v>0.97058032700816255</c:v>
                </c:pt>
                <c:pt idx="12232">
                  <c:v>0.9712545752132018</c:v>
                </c:pt>
                <c:pt idx="12233">
                  <c:v>0.97192929180877952</c:v>
                </c:pt>
                <c:pt idx="12234">
                  <c:v>0.97260447711320319</c:v>
                </c:pt>
                <c:pt idx="12235">
                  <c:v>0.97328013146623149</c:v>
                </c:pt>
                <c:pt idx="12236">
                  <c:v>0.97395625518662909</c:v>
                </c:pt>
                <c:pt idx="12237">
                  <c:v>0.97463284860045873</c:v>
                </c:pt>
                <c:pt idx="12238">
                  <c:v>0.97530991202691342</c:v>
                </c:pt>
                <c:pt idx="12239">
                  <c:v>0.97598744580669672</c:v>
                </c:pt>
                <c:pt idx="12240">
                  <c:v>0.97666545025946006</c:v>
                </c:pt>
                <c:pt idx="12241">
                  <c:v>0.97734392570506201</c:v>
                </c:pt>
                <c:pt idx="12242">
                  <c:v>0.97802287248491682</c:v>
                </c:pt>
                <c:pt idx="12243">
                  <c:v>0.97870229091934258</c:v>
                </c:pt>
                <c:pt idx="12244">
                  <c:v>0.9793821813288649</c:v>
                </c:pt>
                <c:pt idx="12245">
                  <c:v>0.98006254405560989</c:v>
                </c:pt>
                <c:pt idx="12246">
                  <c:v>0.98074337942056389</c:v>
                </c:pt>
                <c:pt idx="12247">
                  <c:v>0.98142468774492075</c:v>
                </c:pt>
                <c:pt idx="12248">
                  <c:v>0.98210646937152035</c:v>
                </c:pt>
                <c:pt idx="12249">
                  <c:v>0.98278872462201816</c:v>
                </c:pt>
                <c:pt idx="12250">
                  <c:v>0.98347145381827816</c:v>
                </c:pt>
                <c:pt idx="12251">
                  <c:v>0.98415465730385498</c:v>
                </c:pt>
                <c:pt idx="12252">
                  <c:v>0.98483833540107513</c:v>
                </c:pt>
                <c:pt idx="12253">
                  <c:v>0.98552248843964418</c:v>
                </c:pt>
                <c:pt idx="12254">
                  <c:v>0.98620711674232164</c:v>
                </c:pt>
                <c:pt idx="12255">
                  <c:v>0.98689222065361781</c:v>
                </c:pt>
                <c:pt idx="12256">
                  <c:v>0.9875778004967557</c:v>
                </c:pt>
                <c:pt idx="12257">
                  <c:v>0.98826385659516747</c:v>
                </c:pt>
                <c:pt idx="12258">
                  <c:v>0.9889503892940823</c:v>
                </c:pt>
                <c:pt idx="12259">
                  <c:v>0.98963739891739677</c:v>
                </c:pt>
                <c:pt idx="12260">
                  <c:v>0.99032488578921818</c:v>
                </c:pt>
                <c:pt idx="12261">
                  <c:v>0.99101285025549513</c:v>
                </c:pt>
                <c:pt idx="12262">
                  <c:v>0.99170129264080009</c:v>
                </c:pt>
                <c:pt idx="12263">
                  <c:v>0.99239021326991605</c:v>
                </c:pt>
                <c:pt idx="12264">
                  <c:v>0.99307961248951315</c:v>
                </c:pt>
                <c:pt idx="12265">
                  <c:v>0.99376949062484088</c:v>
                </c:pt>
                <c:pt idx="12266">
                  <c:v>0.99445984800135934</c:v>
                </c:pt>
                <c:pt idx="12267">
                  <c:v>0.99515068496646186</c:v>
                </c:pt>
                <c:pt idx="12268">
                  <c:v>0.99584200184607607</c:v>
                </c:pt>
                <c:pt idx="12269">
                  <c:v>0.99653379897359162</c:v>
                </c:pt>
                <c:pt idx="12270">
                  <c:v>0.99722607667537422</c:v>
                </c:pt>
                <c:pt idx="12271">
                  <c:v>0.99791883529978331</c:v>
                </c:pt>
                <c:pt idx="12272">
                  <c:v>0.99861207517365325</c:v>
                </c:pt>
                <c:pt idx="12273">
                  <c:v>0.99930579662403007</c:v>
                </c:pt>
                <c:pt idx="12274">
                  <c:v>1</c:v>
                </c:pt>
                <c:pt idx="12275">
                  <c:v>1.0006946856290788</c:v>
                </c:pt>
                <c:pt idx="12276">
                  <c:v>1.0013898538389949</c:v>
                </c:pt>
                <c:pt idx="12277">
                  <c:v>1.0020855049795623</c:v>
                </c:pt>
                <c:pt idx="12278">
                  <c:v>1.0027816393789799</c:v>
                </c:pt>
                <c:pt idx="12279">
                  <c:v>1.0034782573656593</c:v>
                </c:pt>
                <c:pt idx="12280">
                  <c:v>1.0041753592901443</c:v>
                </c:pt>
                <c:pt idx="12281">
                  <c:v>1.0048729454813183</c:v>
                </c:pt>
                <c:pt idx="12282">
                  <c:v>1.0055710162755944</c:v>
                </c:pt>
                <c:pt idx="12283">
                  <c:v>1.0062695720022976</c:v>
                </c:pt>
                <c:pt idx="12284">
                  <c:v>1.0069686130129472</c:v>
                </c:pt>
                <c:pt idx="12285">
                  <c:v>1.0076681396373406</c:v>
                </c:pt>
                <c:pt idx="12286">
                  <c:v>1.0083681522054906</c:v>
                </c:pt>
                <c:pt idx="12287">
                  <c:v>1.0090686510696485</c:v>
                </c:pt>
                <c:pt idx="12288">
                  <c:v>1.0097696365603006</c:v>
                </c:pt>
                <c:pt idx="12289">
                  <c:v>1.0104711090081471</c:v>
                </c:pt>
                <c:pt idx="12290">
                  <c:v>1.0111730687661744</c:v>
                </c:pt>
                <c:pt idx="12291">
                  <c:v>1.0118755161655579</c:v>
                </c:pt>
                <c:pt idx="12292">
                  <c:v>1.0125784515376874</c:v>
                </c:pt>
                <c:pt idx="12293">
                  <c:v>1.0132818752362855</c:v>
                </c:pt>
                <c:pt idx="12294">
                  <c:v>1.0139857875932183</c:v>
                </c:pt>
                <c:pt idx="12295">
                  <c:v>1.0146901889405666</c:v>
                </c:pt>
                <c:pt idx="12296">
                  <c:v>1.0153950796327911</c:v>
                </c:pt>
                <c:pt idx="12297">
                  <c:v>1.0161004600024492</c:v>
                </c:pt>
                <c:pt idx="12298">
                  <c:v>1.0168063303897135</c:v>
                </c:pt>
                <c:pt idx="12299">
                  <c:v>1.0175126911275882</c:v>
                </c:pt>
                <c:pt idx="12300">
                  <c:v>1.0182195425715199</c:v>
                </c:pt>
                <c:pt idx="12301">
                  <c:v>1.0189268850549917</c:v>
                </c:pt>
                <c:pt idx="12302">
                  <c:v>1.0196347189117028</c:v>
                </c:pt>
                <c:pt idx="12303">
                  <c:v>1.0203430444978405</c:v>
                </c:pt>
                <c:pt idx="12304">
                  <c:v>1.0210518621475837</c:v>
                </c:pt>
                <c:pt idx="12305">
                  <c:v>1.0217611721953277</c:v>
                </c:pt>
                <c:pt idx="12306">
                  <c:v>1.0224709749980025</c:v>
                </c:pt>
                <c:pt idx="12307">
                  <c:v>1.0231812708904839</c:v>
                </c:pt>
                <c:pt idx="12308">
                  <c:v>1.0238920602078645</c:v>
                </c:pt>
                <c:pt idx="12309">
                  <c:v>1.0246033433078188</c:v>
                </c:pt>
                <c:pt idx="12310">
                  <c:v>1.0253151205259208</c:v>
                </c:pt>
                <c:pt idx="12311">
                  <c:v>1.0260273921979621</c:v>
                </c:pt>
                <c:pt idx="12312">
                  <c:v>1.0267401586823635</c:v>
                </c:pt>
                <c:pt idx="12313">
                  <c:v>1.0274534203153982</c:v>
                </c:pt>
                <c:pt idx="12314">
                  <c:v>1.0281671774410392</c:v>
                </c:pt>
                <c:pt idx="12315">
                  <c:v>1.0288814303960121</c:v>
                </c:pt>
                <c:pt idx="12316">
                  <c:v>1.0295961795397341</c:v>
                </c:pt>
                <c:pt idx="12317">
                  <c:v>1.030311425209415</c:v>
                </c:pt>
                <c:pt idx="12318">
                  <c:v>1.031027167742482</c:v>
                </c:pt>
                <c:pt idx="12319">
                  <c:v>1.0317434074991028</c:v>
                </c:pt>
                <c:pt idx="12320">
                  <c:v>1.0324601448171891</c:v>
                </c:pt>
                <c:pt idx="12321">
                  <c:v>1.0331773800348729</c:v>
                </c:pt>
                <c:pt idx="12322">
                  <c:v>1.0338951135130725</c:v>
                </c:pt>
                <c:pt idx="12323">
                  <c:v>1.034613345590405</c:v>
                </c:pt>
                <c:pt idx="12324">
                  <c:v>1.0353320766057068</c:v>
                </c:pt>
                <c:pt idx="12325">
                  <c:v>1.0360513069206492</c:v>
                </c:pt>
                <c:pt idx="12326">
                  <c:v>1.0367710368745553</c:v>
                </c:pt>
                <c:pt idx="12327">
                  <c:v>1.0374912668145173</c:v>
                </c:pt>
                <c:pt idx="12328">
                  <c:v>1.0382119970803143</c:v>
                </c:pt>
                <c:pt idx="12329">
                  <c:v>1.0389332280346233</c:v>
                </c:pt>
                <c:pt idx="12330">
                  <c:v>1.0396549600177114</c:v>
                </c:pt>
                <c:pt idx="12331">
                  <c:v>1.0403771933700665</c:v>
                </c:pt>
                <c:pt idx="12332">
                  <c:v>1.0410999284551221</c:v>
                </c:pt>
                <c:pt idx="12333">
                  <c:v>1.041823165613855</c:v>
                </c:pt>
                <c:pt idx="12334">
                  <c:v>1.042546905187463</c:v>
                </c:pt>
                <c:pt idx="12335">
                  <c:v>1.0432711475401373</c:v>
                </c:pt>
                <c:pt idx="12336">
                  <c:v>1.043995893013566</c:v>
                </c:pt>
                <c:pt idx="12337">
                  <c:v>1.0447211419496585</c:v>
                </c:pt>
                <c:pt idx="12338">
                  <c:v>1.0454468947133659</c:v>
                </c:pt>
                <c:pt idx="12339">
                  <c:v>1.0461731516470885</c:v>
                </c:pt>
                <c:pt idx="12340">
                  <c:v>1.0468999130934487</c:v>
                </c:pt>
                <c:pt idx="12341">
                  <c:v>1.0476271794181586</c:v>
                </c:pt>
                <c:pt idx="12342">
                  <c:v>1.0483549509643328</c:v>
                </c:pt>
                <c:pt idx="12343">
                  <c:v>1.0490832280829414</c:v>
                </c:pt>
                <c:pt idx="12344">
                  <c:v>1.04981201111756</c:v>
                </c:pt>
                <c:pt idx="12345">
                  <c:v>1.0505413004349176</c:v>
                </c:pt>
                <c:pt idx="12346">
                  <c:v>1.0512710963790837</c:v>
                </c:pt>
                <c:pt idx="12347">
                  <c:v>1.0520013992943498</c:v>
                </c:pt>
                <c:pt idx="12348">
                  <c:v>1.0527322095482106</c:v>
                </c:pt>
                <c:pt idx="12349">
                  <c:v>1.053463527485452</c:v>
                </c:pt>
                <c:pt idx="12350">
                  <c:v>1.0541953534510848</c:v>
                </c:pt>
                <c:pt idx="12351">
                  <c:v>1.0549276878133689</c:v>
                </c:pt>
                <c:pt idx="12352">
                  <c:v>1.0556605309178102</c:v>
                </c:pt>
                <c:pt idx="12353">
                  <c:v>1.0563938831101385</c:v>
                </c:pt>
                <c:pt idx="12354">
                  <c:v>1.0571277447593819</c:v>
                </c:pt>
                <c:pt idx="12355">
                  <c:v>1.0578621162117667</c:v>
                </c:pt>
                <c:pt idx="12356">
                  <c:v>1.0585969978137437</c:v>
                </c:pt>
                <c:pt idx="12357">
                  <c:v>1.059332389935111</c:v>
                </c:pt>
                <c:pt idx="12358">
                  <c:v>1.0600682929228167</c:v>
                </c:pt>
                <c:pt idx="12359">
                  <c:v>1.0608047071317523</c:v>
                </c:pt>
                <c:pt idx="12360">
                  <c:v>1.0615416329093323</c:v>
                </c:pt>
                <c:pt idx="12361">
                  <c:v>1.0622790706263834</c:v>
                </c:pt>
                <c:pt idx="12362">
                  <c:v>1.0630170206308187</c:v>
                </c:pt>
                <c:pt idx="12363">
                  <c:v>1.0637554832707774</c:v>
                </c:pt>
                <c:pt idx="12364">
                  <c:v>1.0644944589178593</c:v>
                </c:pt>
                <c:pt idx="12365">
                  <c:v>1.0652339479207038</c:v>
                </c:pt>
                <c:pt idx="12366">
                  <c:v>1.0659739506281753</c:v>
                </c:pt>
                <c:pt idx="12367">
                  <c:v>1.0667144674126492</c:v>
                </c:pt>
                <c:pt idx="12368">
                  <c:v>1.0674554986234912</c:v>
                </c:pt>
                <c:pt idx="12369">
                  <c:v>1.068197044610294</c:v>
                </c:pt>
                <c:pt idx="12370">
                  <c:v>1.0689391057462092</c:v>
                </c:pt>
                <c:pt idx="12371">
                  <c:v>1.0696816823813315</c:v>
                </c:pt>
                <c:pt idx="12372">
                  <c:v>1.0704247748737707</c:v>
                </c:pt>
                <c:pt idx="12373">
                  <c:v>1.0711683835740919</c:v>
                </c:pt>
                <c:pt idx="12374">
                  <c:v>1.0719125088564845</c:v>
                </c:pt>
                <c:pt idx="12375">
                  <c:v>1.0726571510720169</c:v>
                </c:pt>
                <c:pt idx="12376">
                  <c:v>1.0734023105719854</c:v>
                </c:pt>
                <c:pt idx="12377">
                  <c:v>1.0741479877313598</c:v>
                </c:pt>
                <c:pt idx="12378">
                  <c:v>1.0748941829019407</c:v>
                </c:pt>
                <c:pt idx="12379">
                  <c:v>1.0756408964357569</c:v>
                </c:pt>
                <c:pt idx="12380">
                  <c:v>1.0763881287085604</c:v>
                </c:pt>
                <c:pt idx="12381">
                  <c:v>1.0771358800728852</c:v>
                </c:pt>
                <c:pt idx="12382">
                  <c:v>1.0778841508814945</c:v>
                </c:pt>
                <c:pt idx="12383">
                  <c:v>1.0786329415109237</c:v>
                </c:pt>
                <c:pt idx="12384">
                  <c:v>1.0793822523144425</c:v>
                </c:pt>
                <c:pt idx="12385">
                  <c:v>1.080132083645549</c:v>
                </c:pt>
                <c:pt idx="12386">
                  <c:v>1.0808824358815647</c:v>
                </c:pt>
                <c:pt idx="12387">
                  <c:v>1.0816333093764954</c:v>
                </c:pt>
                <c:pt idx="12388">
                  <c:v>1.0823847044924522</c:v>
                </c:pt>
                <c:pt idx="12389">
                  <c:v>1.0831366215839171</c:v>
                </c:pt>
                <c:pt idx="12390">
                  <c:v>1.0838890610292604</c:v>
                </c:pt>
                <c:pt idx="12391">
                  <c:v>1.0846420231834732</c:v>
                </c:pt>
                <c:pt idx="12392">
                  <c:v>1.0853955084017766</c:v>
                </c:pt>
                <c:pt idx="12393">
                  <c:v>1.0861495170633302</c:v>
                </c:pt>
                <c:pt idx="12394">
                  <c:v>1.0869040495238649</c:v>
                </c:pt>
                <c:pt idx="12395">
                  <c:v>1.087659106139343</c:v>
                </c:pt>
                <c:pt idx="12396">
                  <c:v>1.0884146872897149</c:v>
                </c:pt>
                <c:pt idx="12397">
                  <c:v>1.0891707933314534</c:v>
                </c:pt>
                <c:pt idx="12398">
                  <c:v>1.0899274246212629</c:v>
                </c:pt>
                <c:pt idx="12399">
                  <c:v>1.0906845815398862</c:v>
                </c:pt>
                <c:pt idx="12400">
                  <c:v>1.0914422644445401</c:v>
                </c:pt>
                <c:pt idx="12401">
                  <c:v>1.092200473692672</c:v>
                </c:pt>
                <c:pt idx="12402">
                  <c:v>1.0929592096658196</c:v>
                </c:pt>
                <c:pt idx="12403">
                  <c:v>1.0937184727219438</c:v>
                </c:pt>
                <c:pt idx="12404">
                  <c:v>1.0944782632272019</c:v>
                </c:pt>
                <c:pt idx="12405">
                  <c:v>1.0952385815400361</c:v>
                </c:pt>
                <c:pt idx="12406">
                  <c:v>1.0959994280430447</c:v>
                </c:pt>
                <c:pt idx="12407">
                  <c:v>1.0967608030951848</c:v>
                </c:pt>
                <c:pt idx="12408">
                  <c:v>1.0975227070556466</c:v>
                </c:pt>
                <c:pt idx="12409">
                  <c:v>1.0982851403078258</c:v>
                </c:pt>
                <c:pt idx="12410">
                  <c:v>1.0990481032114285</c:v>
                </c:pt>
                <c:pt idx="12411">
                  <c:v>1.0998115961263937</c:v>
                </c:pt>
                <c:pt idx="12412">
                  <c:v>1.1005756194369172</c:v>
                </c:pt>
                <c:pt idx="12413">
                  <c:v>1.1013401735034545</c:v>
                </c:pt>
                <c:pt idx="12414">
                  <c:v>1.1021052586866957</c:v>
                </c:pt>
                <c:pt idx="12415">
                  <c:v>1.1028708753716376</c:v>
                </c:pt>
                <c:pt idx="12416">
                  <c:v>1.1036370239194879</c:v>
                </c:pt>
                <c:pt idx="12417">
                  <c:v>1.1044037046997242</c:v>
                </c:pt>
                <c:pt idx="12418">
                  <c:v>1.1051709180740394</c:v>
                </c:pt>
                <c:pt idx="12419">
                  <c:v>1.1059386644285014</c:v>
                </c:pt>
                <c:pt idx="12420">
                  <c:v>1.1067069441253226</c:v>
                </c:pt>
                <c:pt idx="12421">
                  <c:v>1.1074757575269503</c:v>
                </c:pt>
                <c:pt idx="12422">
                  <c:v>1.1082451050202575</c:v>
                </c:pt>
                <c:pt idx="12423">
                  <c:v>1.109014986968212</c:v>
                </c:pt>
                <c:pt idx="12424">
                  <c:v>1.1097854037340171</c:v>
                </c:pt>
                <c:pt idx="12425">
                  <c:v>1.1105563557053526</c:v>
                </c:pt>
                <c:pt idx="12426">
                  <c:v>1.1113278432459435</c:v>
                </c:pt>
                <c:pt idx="12427">
                  <c:v>1.1120998667197499</c:v>
                </c:pt>
                <c:pt idx="12428">
                  <c:v>1.1128724265152607</c:v>
                </c:pt>
                <c:pt idx="12429">
                  <c:v>1.1136455229969591</c:v>
                </c:pt>
                <c:pt idx="12430">
                  <c:v>1.1144191565295647</c:v>
                </c:pt>
                <c:pt idx="12431">
                  <c:v>1.115193327502376</c:v>
                </c:pt>
                <c:pt idx="12432">
                  <c:v>1.1159680362806366</c:v>
                </c:pt>
                <c:pt idx="12433">
                  <c:v>1.116743283237952</c:v>
                </c:pt>
                <c:pt idx="12434">
                  <c:v>1.1175190687400567</c:v>
                </c:pt>
                <c:pt idx="12435">
                  <c:v>1.1182953931773321</c:v>
                </c:pt>
                <c:pt idx="12436">
                  <c:v>1.1190722569160374</c:v>
                </c:pt>
                <c:pt idx="12437">
                  <c:v>1.11984966032267</c:v>
                </c:pt>
                <c:pt idx="12438">
                  <c:v>1.1206276037884251</c:v>
                </c:pt>
                <c:pt idx="12439">
                  <c:v>1.1214060876803258</c:v>
                </c:pt>
                <c:pt idx="12440">
                  <c:v>1.1221851123656341</c:v>
                </c:pt>
                <c:pt idx="12441">
                  <c:v>1.1229646782363607</c:v>
                </c:pt>
                <c:pt idx="12442">
                  <c:v>1.1237447856602947</c:v>
                </c:pt>
                <c:pt idx="12443">
                  <c:v>1.1245254350054632</c:v>
                </c:pt>
                <c:pt idx="12444">
                  <c:v>1.1253066266646952</c:v>
                </c:pt>
                <c:pt idx="12445">
                  <c:v>1.1260883610065464</c:v>
                </c:pt>
                <c:pt idx="12446">
                  <c:v>1.1268706383998115</c:v>
                </c:pt>
                <c:pt idx="12447">
                  <c:v>1.1276534592381389</c:v>
                </c:pt>
                <c:pt idx="12448">
                  <c:v>1.1284368238908526</c:v>
                </c:pt>
                <c:pt idx="12449">
                  <c:v>1.1292207327357331</c:v>
                </c:pt>
                <c:pt idx="12450">
                  <c:v>1.1300051861426006</c:v>
                </c:pt>
                <c:pt idx="12451">
                  <c:v>1.1307901845061985</c:v>
                </c:pt>
                <c:pt idx="12452">
                  <c:v>1.1315757281968783</c:v>
                </c:pt>
                <c:pt idx="12453">
                  <c:v>1.1323618175852321</c:v>
                </c:pt>
                <c:pt idx="12454">
                  <c:v>1.1331484530668263</c:v>
                </c:pt>
                <c:pt idx="12455">
                  <c:v>1.1339356350127847</c:v>
                </c:pt>
                <c:pt idx="12456">
                  <c:v>1.1347233637944725</c:v>
                </c:pt>
                <c:pt idx="12457">
                  <c:v>1.1355116398082805</c:v>
                </c:pt>
                <c:pt idx="12458">
                  <c:v>1.1363004634261071</c:v>
                </c:pt>
                <c:pt idx="12459">
                  <c:v>1.1370898350200915</c:v>
                </c:pt>
                <c:pt idx="12460">
                  <c:v>1.1378797549874515</c:v>
                </c:pt>
                <c:pt idx="12461">
                  <c:v>1.1386702237008612</c:v>
                </c:pt>
                <c:pt idx="12462">
                  <c:v>1.1394612415415262</c:v>
                </c:pt>
                <c:pt idx="12463">
                  <c:v>1.1402528088826209</c:v>
                </c:pt>
                <c:pt idx="12464">
                  <c:v>1.1410449261224687</c:v>
                </c:pt>
                <c:pt idx="12465">
                  <c:v>1.1418375936347793</c:v>
                </c:pt>
                <c:pt idx="12466">
                  <c:v>1.1426308117935056</c:v>
                </c:pt>
                <c:pt idx="12467">
                  <c:v>1.1434245809978012</c:v>
                </c:pt>
                <c:pt idx="12468">
                  <c:v>1.144218901622156</c:v>
                </c:pt>
                <c:pt idx="12469">
                  <c:v>1.1450137740413022</c:v>
                </c:pt>
                <c:pt idx="12470">
                  <c:v>1.1458091986552261</c:v>
                </c:pt>
                <c:pt idx="12471">
                  <c:v>1.1466051758391984</c:v>
                </c:pt>
                <c:pt idx="12472">
                  <c:v>1.1474017059687329</c:v>
                </c:pt>
                <c:pt idx="12473">
                  <c:v>1.1481987894446499</c:v>
                </c:pt>
                <c:pt idx="12474">
                  <c:v>1.1489964266430028</c:v>
                </c:pt>
                <c:pt idx="12475">
                  <c:v>1.1497946179400889</c:v>
                </c:pt>
                <c:pt idx="12476">
                  <c:v>1.150593363737564</c:v>
                </c:pt>
                <c:pt idx="12477">
                  <c:v>1.1513926644122661</c:v>
                </c:pt>
                <c:pt idx="12478">
                  <c:v>1.1521925203496601</c:v>
                </c:pt>
                <c:pt idx="12479">
                  <c:v>1.1529929319270902</c:v>
                </c:pt>
                <c:pt idx="12480">
                  <c:v>1.1537938995473294</c:v>
                </c:pt>
                <c:pt idx="12481">
                  <c:v>1.1545954235882638</c:v>
                </c:pt>
                <c:pt idx="12482">
                  <c:v>1.1553975044280242</c:v>
                </c:pt>
                <c:pt idx="12483">
                  <c:v>1.156200142470224</c:v>
                </c:pt>
                <c:pt idx="12484">
                  <c:v>1.1570033380935369</c:v>
                </c:pt>
                <c:pt idx="12485">
                  <c:v>1.1578070916768826</c:v>
                </c:pt>
                <c:pt idx="12486">
                  <c:v>1.1586114036247162</c:v>
                </c:pt>
                <c:pt idx="12487">
                  <c:v>1.1594162743165013</c:v>
                </c:pt>
                <c:pt idx="12488">
                  <c:v>1.1602217041319474</c:v>
                </c:pt>
                <c:pt idx="12489">
                  <c:v>1.1610276934763533</c:v>
                </c:pt>
                <c:pt idx="12490">
                  <c:v>1.1618342427299737</c:v>
                </c:pt>
                <c:pt idx="12491">
                  <c:v>1.1626413522733108</c:v>
                </c:pt>
                <c:pt idx="12492">
                  <c:v>1.1634490225125078</c:v>
                </c:pt>
                <c:pt idx="12493">
                  <c:v>1.1642572538286131</c:v>
                </c:pt>
                <c:pt idx="12494">
                  <c:v>1.1650660466113987</c:v>
                </c:pt>
                <c:pt idx="12495">
                  <c:v>1.1658754012424246</c:v>
                </c:pt>
                <c:pt idx="12496">
                  <c:v>1.1666853181289643</c:v>
                </c:pt>
                <c:pt idx="12497">
                  <c:v>1.1674957976531257</c:v>
                </c:pt>
                <c:pt idx="12498">
                  <c:v>1.1683068401972647</c:v>
                </c:pt>
                <c:pt idx="12499">
                  <c:v>1.1691184461695043</c:v>
                </c:pt>
                <c:pt idx="12500">
                  <c:v>1.1699306159527494</c:v>
                </c:pt>
                <c:pt idx="12501">
                  <c:v>1.1707433499301529</c:v>
                </c:pt>
                <c:pt idx="12502">
                  <c:v>1.171556648510689</c:v>
                </c:pt>
                <c:pt idx="12503">
                  <c:v>1.1723705120780612</c:v>
                </c:pt>
                <c:pt idx="12504">
                  <c:v>1.1731849410162216</c:v>
                </c:pt>
                <c:pt idx="12505">
                  <c:v>1.1739999357349973</c:v>
                </c:pt>
                <c:pt idx="12506">
                  <c:v>1.174815496618892</c:v>
                </c:pt>
                <c:pt idx="12507">
                  <c:v>1.1756316240612124</c:v>
                </c:pt>
                <c:pt idx="12508">
                  <c:v>1.1764483184469785</c:v>
                </c:pt>
                <c:pt idx="12509">
                  <c:v>1.1772655801871577</c:v>
                </c:pt>
                <c:pt idx="12510">
                  <c:v>1.1780834096673229</c:v>
                </c:pt>
                <c:pt idx="12511">
                  <c:v>1.1789018072732973</c:v>
                </c:pt>
                <c:pt idx="12512">
                  <c:v>1.1797207734169053</c:v>
                </c:pt>
                <c:pt idx="12513">
                  <c:v>1.1805403084845238</c:v>
                </c:pt>
                <c:pt idx="12514">
                  <c:v>1.1813604128627808</c:v>
                </c:pt>
                <c:pt idx="12515">
                  <c:v>1.1821810869643592</c:v>
                </c:pt>
                <c:pt idx="12516">
                  <c:v>1.1830023311764422</c:v>
                </c:pt>
                <c:pt idx="12517">
                  <c:v>1.1838241458864638</c:v>
                </c:pt>
                <c:pt idx="12518">
                  <c:v>1.1846465315079677</c:v>
                </c:pt>
                <c:pt idx="12519">
                  <c:v>1.1854694884289445</c:v>
                </c:pt>
                <c:pt idx="12520">
                  <c:v>1.1862930170376362</c:v>
                </c:pt>
                <c:pt idx="12521">
                  <c:v>1.1871171177484487</c:v>
                </c:pt>
                <c:pt idx="12522">
                  <c:v>1.1879417909501822</c:v>
                </c:pt>
                <c:pt idx="12523">
                  <c:v>1.1887670370405377</c:v>
                </c:pt>
                <c:pt idx="12524">
                  <c:v>1.1895928564088369</c:v>
                </c:pt>
                <c:pt idx="12525">
                  <c:v>1.1904192494706389</c:v>
                </c:pt>
                <c:pt idx="12526">
                  <c:v>1.1912462166158251</c:v>
                </c:pt>
                <c:pt idx="12527">
                  <c:v>1.1920737582345293</c:v>
                </c:pt>
                <c:pt idx="12528">
                  <c:v>1.1929018747431768</c:v>
                </c:pt>
                <c:pt idx="12529">
                  <c:v>1.1937305665324622</c:v>
                </c:pt>
                <c:pt idx="12530">
                  <c:v>1.1945598339933328</c:v>
                </c:pt>
                <c:pt idx="12531">
                  <c:v>1.1953896775430828</c:v>
                </c:pt>
                <c:pt idx="12532">
                  <c:v>1.1962200975732213</c:v>
                </c:pt>
                <c:pt idx="12533">
                  <c:v>1.1970510944755111</c:v>
                </c:pt>
                <c:pt idx="12534">
                  <c:v>1.1978826686681163</c:v>
                </c:pt>
                <c:pt idx="12535">
                  <c:v>1.1987148205433626</c:v>
                </c:pt>
                <c:pt idx="12536">
                  <c:v>1.1995475504938302</c:v>
                </c:pt>
                <c:pt idx="12537">
                  <c:v>1.200380858938555</c:v>
                </c:pt>
                <c:pt idx="12538">
                  <c:v>1.201214746270681</c:v>
                </c:pt>
                <c:pt idx="12539">
                  <c:v>1.202049212892353</c:v>
                </c:pt>
                <c:pt idx="12540">
                  <c:v>1.2028842591972426</c:v>
                </c:pt>
                <c:pt idx="12541">
                  <c:v>1.2037198856055522</c:v>
                </c:pt>
                <c:pt idx="12542">
                  <c:v>1.2045560925115188</c:v>
                </c:pt>
                <c:pt idx="12543">
                  <c:v>1.2053928803096357</c:v>
                </c:pt>
                <c:pt idx="12544">
                  <c:v>1.2062302494209807</c:v>
                </c:pt>
                <c:pt idx="12545">
                  <c:v>1.2070682002406137</c:v>
                </c:pt>
                <c:pt idx="12546">
                  <c:v>1.2079067331638502</c:v>
                </c:pt>
                <c:pt idx="12547">
                  <c:v>1.2087458486126468</c:v>
                </c:pt>
                <c:pt idx="12548">
                  <c:v>1.2095855469828869</c:v>
                </c:pt>
                <c:pt idx="12549">
                  <c:v>1.2104258286707104</c:v>
                </c:pt>
                <c:pt idx="12550">
                  <c:v>1.2112666940989538</c:v>
                </c:pt>
                <c:pt idx="12551">
                  <c:v>1.2121081436643262</c:v>
                </c:pt>
                <c:pt idx="12552">
                  <c:v>1.2129501777726193</c:v>
                </c:pt>
                <c:pt idx="12553">
                  <c:v>1.2137927968210751</c:v>
                </c:pt>
                <c:pt idx="12554">
                  <c:v>1.2146360012337061</c:v>
                </c:pt>
                <c:pt idx="12555">
                  <c:v>1.2154797914083251</c:v>
                </c:pt>
                <c:pt idx="12556">
                  <c:v>1.2163241677430023</c:v>
                </c:pt>
                <c:pt idx="12557">
                  <c:v>1.2171691306626347</c:v>
                </c:pt>
                <c:pt idx="12558">
                  <c:v>1.2180146805658645</c:v>
                </c:pt>
                <c:pt idx="12559">
                  <c:v>1.2188608178515923</c:v>
                </c:pt>
                <c:pt idx="12560">
                  <c:v>1.219707542945601</c:v>
                </c:pt>
                <c:pt idx="12561">
                  <c:v>1.2205548562473645</c:v>
                </c:pt>
                <c:pt idx="12562">
                  <c:v>1.2214027581566151</c:v>
                </c:pt>
                <c:pt idx="12563">
                  <c:v>1.2222512491000237</c:v>
                </c:pt>
                <c:pt idx="12564">
                  <c:v>1.2231003294778973</c:v>
                </c:pt>
                <c:pt idx="12565">
                  <c:v>1.2239499996908019</c:v>
                </c:pt>
                <c:pt idx="12566">
                  <c:v>1.2248002601662982</c:v>
                </c:pt>
                <c:pt idx="12567">
                  <c:v>1.2256511113055277</c:v>
                </c:pt>
                <c:pt idx="12568">
                  <c:v>1.2265025535188163</c:v>
                </c:pt>
                <c:pt idx="12569">
                  <c:v>1.2273545872078442</c:v>
                </c:pt>
                <c:pt idx="12570">
                  <c:v>1.2282072128013615</c:v>
                </c:pt>
                <c:pt idx="12571">
                  <c:v>1.2290604307016255</c:v>
                </c:pt>
                <c:pt idx="12572">
                  <c:v>1.2299142413111548</c:v>
                </c:pt>
                <c:pt idx="12573">
                  <c:v>1.2307686450595929</c:v>
                </c:pt>
                <c:pt idx="12574">
                  <c:v>1.2316236423500369</c:v>
                </c:pt>
                <c:pt idx="12575">
                  <c:v>1.2324792335858437</c:v>
                </c:pt>
                <c:pt idx="12576">
                  <c:v>1.2333354191975539</c:v>
                </c:pt>
                <c:pt idx="12577">
                  <c:v>1.2341921995891045</c:v>
                </c:pt>
                <c:pt idx="12578">
                  <c:v>1.2350495751646942</c:v>
                </c:pt>
                <c:pt idx="12579">
                  <c:v>1.2359075463557609</c:v>
                </c:pt>
                <c:pt idx="12580">
                  <c:v>1.2367661135670844</c:v>
                </c:pt>
                <c:pt idx="12581">
                  <c:v>1.2376252772037064</c:v>
                </c:pt>
                <c:pt idx="12582">
                  <c:v>1.2384850376979646</c:v>
                </c:pt>
                <c:pt idx="12583">
                  <c:v>1.2393453954554825</c:v>
                </c:pt>
                <c:pt idx="12584">
                  <c:v>1.2402063508911705</c:v>
                </c:pt>
                <c:pt idx="12585">
                  <c:v>1.241067904411197</c:v>
                </c:pt>
                <c:pt idx="12586">
                  <c:v>1.2419300564491025</c:v>
                </c:pt>
                <c:pt idx="12587">
                  <c:v>1.2427928074116388</c:v>
                </c:pt>
                <c:pt idx="12588">
                  <c:v>1.2436561577058214</c:v>
                </c:pt>
                <c:pt idx="12589">
                  <c:v>1.2445201077660952</c:v>
                </c:pt>
                <c:pt idx="12590">
                  <c:v>1.24538465800006</c:v>
                </c:pt>
                <c:pt idx="12591">
                  <c:v>1.2462498088155802</c:v>
                </c:pt>
                <c:pt idx="12592">
                  <c:v>1.2471155606480067</c:v>
                </c:pt>
                <c:pt idx="12593">
                  <c:v>1.2479819139057895</c:v>
                </c:pt>
                <c:pt idx="12594">
                  <c:v>1.2488488689976438</c:v>
                </c:pt>
                <c:pt idx="12595">
                  <c:v>1.2497164263598277</c:v>
                </c:pt>
                <c:pt idx="12596">
                  <c:v>1.2505845864016438</c:v>
                </c:pt>
                <c:pt idx="12597">
                  <c:v>1.2514533495417646</c:v>
                </c:pt>
                <c:pt idx="12598">
                  <c:v>1.2523227161900419</c:v>
                </c:pt>
                <c:pt idx="12599">
                  <c:v>1.2531926867839482</c:v>
                </c:pt>
                <c:pt idx="12600">
                  <c:v>1.2540632617339238</c:v>
                </c:pt>
                <c:pt idx="12601">
                  <c:v>1.2549344414506753</c:v>
                </c:pt>
                <c:pt idx="12602">
                  <c:v>1.2558062263725871</c:v>
                </c:pt>
                <c:pt idx="12603">
                  <c:v>1.2566786169109561</c:v>
                </c:pt>
                <c:pt idx="12604">
                  <c:v>1.2575516134773448</c:v>
                </c:pt>
                <c:pt idx="12605">
                  <c:v>1.2584252165110525</c:v>
                </c:pt>
                <c:pt idx="12606">
                  <c:v>1.2592994264242332</c:v>
                </c:pt>
                <c:pt idx="12607">
                  <c:v>1.2601742436293084</c:v>
                </c:pt>
                <c:pt idx="12608">
                  <c:v>1.2610496685664931</c:v>
                </c:pt>
                <c:pt idx="12609">
                  <c:v>1.261925701648801</c:v>
                </c:pt>
                <c:pt idx="12610">
                  <c:v>1.2628023432895135</c:v>
                </c:pt>
                <c:pt idx="12611">
                  <c:v>1.2636795939297638</c:v>
                </c:pt>
                <c:pt idx="12612">
                  <c:v>1.2645574539834272</c:v>
                </c:pt>
                <c:pt idx="12613">
                  <c:v>1.265435923873854</c:v>
                </c:pt>
                <c:pt idx="12614">
                  <c:v>1.2663150040154756</c:v>
                </c:pt>
                <c:pt idx="12615">
                  <c:v>1.2671946948506521</c:v>
                </c:pt>
                <c:pt idx="12616">
                  <c:v>1.2680749967944098</c:v>
                </c:pt>
                <c:pt idx="12617">
                  <c:v>1.2689559102620445</c:v>
                </c:pt>
                <c:pt idx="12618">
                  <c:v>1.269837435696838</c:v>
                </c:pt>
                <c:pt idx="12619">
                  <c:v>1.270719573514683</c:v>
                </c:pt>
                <c:pt idx="12620">
                  <c:v>1.2716023241317409</c:v>
                </c:pt>
                <c:pt idx="12621">
                  <c:v>1.2724856879922184</c:v>
                </c:pt>
                <c:pt idx="12622">
                  <c:v>1.2733696655128752</c:v>
                </c:pt>
                <c:pt idx="12623">
                  <c:v>1.2742542571107405</c:v>
                </c:pt>
                <c:pt idx="12624">
                  <c:v>1.2751394632309481</c:v>
                </c:pt>
                <c:pt idx="12625">
                  <c:v>1.2760252842911259</c:v>
                </c:pt>
                <c:pt idx="12626">
                  <c:v>1.2769117207091734</c:v>
                </c:pt>
                <c:pt idx="12627">
                  <c:v>1.2777987729311524</c:v>
                </c:pt>
                <c:pt idx="12628">
                  <c:v>1.2786864413755623</c:v>
                </c:pt>
                <c:pt idx="12629">
                  <c:v>1.279574726470484</c:v>
                </c:pt>
                <c:pt idx="12630">
                  <c:v>1.2804636286349791</c:v>
                </c:pt>
                <c:pt idx="12631">
                  <c:v>1.2813531483163498</c:v>
                </c:pt>
                <c:pt idx="12632">
                  <c:v>1.2822432859342603</c:v>
                </c:pt>
                <c:pt idx="12633">
                  <c:v>1.2831340419086457</c:v>
                </c:pt>
                <c:pt idx="12634">
                  <c:v>1.2840254166877414</c:v>
                </c:pt>
                <c:pt idx="12635">
                  <c:v>1.2849174106920864</c:v>
                </c:pt>
                <c:pt idx="12636">
                  <c:v>1.2858100243424919</c:v>
                </c:pt>
                <c:pt idx="12637">
                  <c:v>1.2867032580881284</c:v>
                </c:pt>
                <c:pt idx="12638">
                  <c:v>1.2875971123504111</c:v>
                </c:pt>
                <c:pt idx="12639">
                  <c:v>1.2884915875510294</c:v>
                </c:pt>
                <c:pt idx="12640">
                  <c:v>1.2893866841400901</c:v>
                </c:pt>
                <c:pt idx="12641">
                  <c:v>1.2902824025398878</c:v>
                </c:pt>
                <c:pt idx="12642">
                  <c:v>1.2911787431823858</c:v>
                </c:pt>
                <c:pt idx="12643">
                  <c:v>1.2920757064904456</c:v>
                </c:pt>
                <c:pt idx="12644">
                  <c:v>1.2929732929154265</c:v>
                </c:pt>
                <c:pt idx="12645">
                  <c:v>1.2938715028807977</c:v>
                </c:pt>
                <c:pt idx="12646">
                  <c:v>1.294770336810303</c:v>
                </c:pt>
                <c:pt idx="12647">
                  <c:v>1.2956697951562426</c:v>
                </c:pt>
                <c:pt idx="12648">
                  <c:v>1.2965698783429693</c:v>
                </c:pt>
                <c:pt idx="12649">
                  <c:v>1.2974705867951102</c:v>
                </c:pt>
                <c:pt idx="12650">
                  <c:v>1.2983719209659095</c:v>
                </c:pt>
                <c:pt idx="12651">
                  <c:v>1.2992738812806039</c:v>
                </c:pt>
                <c:pt idx="12652">
                  <c:v>1.300176468164707</c:v>
                </c:pt>
                <c:pt idx="12653">
                  <c:v>1.3010796820724075</c:v>
                </c:pt>
                <c:pt idx="12654">
                  <c:v>1.3019835234298298</c:v>
                </c:pt>
                <c:pt idx="12655">
                  <c:v>1.3028879926633743</c:v>
                </c:pt>
                <c:pt idx="12656">
                  <c:v>1.3037930902281769</c:v>
                </c:pt>
                <c:pt idx="12657">
                  <c:v>1.3046988165512508</c:v>
                </c:pt>
                <c:pt idx="12658">
                  <c:v>1.3056051720693853</c:v>
                </c:pt>
                <c:pt idx="12659">
                  <c:v>1.3065121572101668</c:v>
                </c:pt>
                <c:pt idx="12660">
                  <c:v>1.3074197724299974</c:v>
                </c:pt>
                <c:pt idx="12661">
                  <c:v>1.3083280181570782</c:v>
                </c:pt>
                <c:pt idx="12662">
                  <c:v>1.3092368948198871</c:v>
                </c:pt>
                <c:pt idx="12663">
                  <c:v>1.3101464028757783</c:v>
                </c:pt>
                <c:pt idx="12664">
                  <c:v>1.3110565427538456</c:v>
                </c:pt>
                <c:pt idx="12665">
                  <c:v>1.3119673148834607</c:v>
                </c:pt>
                <c:pt idx="12666">
                  <c:v>1.3128787197229315</c:v>
                </c:pt>
                <c:pt idx="12667">
                  <c:v>1.3137907577022465</c:v>
                </c:pt>
                <c:pt idx="12668">
                  <c:v>1.3147034292516731</c:v>
                </c:pt>
                <c:pt idx="12669">
                  <c:v>1.315616734830475</c:v>
                </c:pt>
                <c:pt idx="12670">
                  <c:v>1.3165306748695373</c:v>
                </c:pt>
                <c:pt idx="12671">
                  <c:v>1.3174452498000251</c:v>
                </c:pt>
                <c:pt idx="12672">
                  <c:v>1.3183604600821595</c:v>
                </c:pt>
                <c:pt idx="12673">
                  <c:v>1.3192763061477244</c:v>
                </c:pt>
                <c:pt idx="12674">
                  <c:v>1.3201927884383895</c:v>
                </c:pt>
                <c:pt idx="12675">
                  <c:v>1.3211099073865189</c:v>
                </c:pt>
                <c:pt idx="12676">
                  <c:v>1.3220276634536139</c:v>
                </c:pt>
                <c:pt idx="12677">
                  <c:v>1.3229460570726599</c:v>
                </c:pt>
                <c:pt idx="12678">
                  <c:v>1.3238650886769225</c:v>
                </c:pt>
                <c:pt idx="12679">
                  <c:v>1.3247847587288655</c:v>
                </c:pt>
                <c:pt idx="12680">
                  <c:v>1.3257050676623772</c:v>
                </c:pt>
                <c:pt idx="12681">
                  <c:v>1.3266260159116268</c:v>
                </c:pt>
                <c:pt idx="12682">
                  <c:v>1.3275476039400429</c:v>
                </c:pt>
                <c:pt idx="12683">
                  <c:v>1.328469832182418</c:v>
                </c:pt>
                <c:pt idx="12684">
                  <c:v>1.3293927010738273</c:v>
                </c:pt>
                <c:pt idx="12685">
                  <c:v>1.3303162110786657</c:v>
                </c:pt>
                <c:pt idx="12686">
                  <c:v>1.3312403626326328</c:v>
                </c:pt>
                <c:pt idx="12687">
                  <c:v>1.3321651561814034</c:v>
                </c:pt>
                <c:pt idx="12688">
                  <c:v>1.3330905921612628</c:v>
                </c:pt>
                <c:pt idx="12689">
                  <c:v>1.3340166710378976</c:v>
                </c:pt>
                <c:pt idx="12690">
                  <c:v>1.3349433932482191</c:v>
                </c:pt>
                <c:pt idx="12691">
                  <c:v>1.3358707592294228</c:v>
                </c:pt>
                <c:pt idx="12692">
                  <c:v>1.336798769448166</c:v>
                </c:pt>
                <c:pt idx="12693">
                  <c:v>1.3377274243422721</c:v>
                </c:pt>
                <c:pt idx="12694">
                  <c:v>1.3386567243498473</c:v>
                </c:pt>
                <c:pt idx="12695">
                  <c:v>1.339586669938523</c:v>
                </c:pt>
                <c:pt idx="12696">
                  <c:v>1.3405172615470349</c:v>
                </c:pt>
                <c:pt idx="12697">
                  <c:v>1.3414484996144034</c:v>
                </c:pt>
                <c:pt idx="12698">
                  <c:v>1.342380384609235</c:v>
                </c:pt>
                <c:pt idx="12699">
                  <c:v>1.3433129169711804</c:v>
                </c:pt>
                <c:pt idx="12700">
                  <c:v>1.3442460971401757</c:v>
                </c:pt>
                <c:pt idx="12701">
                  <c:v>1.3451799255858043</c:v>
                </c:pt>
                <c:pt idx="12702">
                  <c:v>1.3461144027486343</c:v>
                </c:pt>
                <c:pt idx="12703">
                  <c:v>1.3470495290793199</c:v>
                </c:pt>
                <c:pt idx="12704">
                  <c:v>1.3479853050190207</c:v>
                </c:pt>
                <c:pt idx="12705">
                  <c:v>1.348921731038627</c:v>
                </c:pt>
                <c:pt idx="12706">
                  <c:v>1.3498588075799318</c:v>
                </c:pt>
                <c:pt idx="12707">
                  <c:v>1.3507965350850146</c:v>
                </c:pt>
                <c:pt idx="12708">
                  <c:v>1.3517349140257477</c:v>
                </c:pt>
                <c:pt idx="12709">
                  <c:v>1.3526739448448457</c:v>
                </c:pt>
                <c:pt idx="12710">
                  <c:v>1.3536136279853099</c:v>
                </c:pt>
                <c:pt idx="12711">
                  <c:v>1.3545539639199966</c:v>
                </c:pt>
                <c:pt idx="12712">
                  <c:v>1.3554949530925438</c:v>
                </c:pt>
                <c:pt idx="12713">
                  <c:v>1.3564365959468767</c:v>
                </c:pt>
                <c:pt idx="12714">
                  <c:v>1.3573788929568378</c:v>
                </c:pt>
                <c:pt idx="12715">
                  <c:v>1.3583218445669898</c:v>
                </c:pt>
                <c:pt idx="12716">
                  <c:v>1.3592654512221845</c:v>
                </c:pt>
                <c:pt idx="12717">
                  <c:v>1.3602097133972519</c:v>
                </c:pt>
                <c:pt idx="12718">
                  <c:v>1.3611546315376826</c:v>
                </c:pt>
                <c:pt idx="12719">
                  <c:v>1.3621002060991658</c:v>
                </c:pt>
                <c:pt idx="12720">
                  <c:v>1.3630464375277909</c:v>
                </c:pt>
                <c:pt idx="12721">
                  <c:v>1.3639933262997086</c:v>
                </c:pt>
                <c:pt idx="12722">
                  <c:v>1.3649408728616486</c:v>
                </c:pt>
                <c:pt idx="12723">
                  <c:v>1.3658890776606296</c:v>
                </c:pt>
                <c:pt idx="12724">
                  <c:v>1.3668379411737963</c:v>
                </c:pt>
                <c:pt idx="12725">
                  <c:v>1.3677874638488097</c:v>
                </c:pt>
                <c:pt idx="12726">
                  <c:v>1.3687376461336207</c:v>
                </c:pt>
                <c:pt idx="12727">
                  <c:v>1.3696884885063689</c:v>
                </c:pt>
                <c:pt idx="12728">
                  <c:v>1.3706399914156491</c:v>
                </c:pt>
                <c:pt idx="12729">
                  <c:v>1.3715921553103467</c:v>
                </c:pt>
                <c:pt idx="12730">
                  <c:v>1.3725449806695982</c:v>
                </c:pt>
                <c:pt idx="12731">
                  <c:v>1.3734984679429336</c:v>
                </c:pt>
                <c:pt idx="12732">
                  <c:v>1.3744526175901755</c:v>
                </c:pt>
                <c:pt idx="12733">
                  <c:v>1.3754074300614578</c:v>
                </c:pt>
                <c:pt idx="12734">
                  <c:v>1.3763629058372497</c:v>
                </c:pt>
                <c:pt idx="12735">
                  <c:v>1.3773190453683322</c:v>
                </c:pt>
                <c:pt idx="12736">
                  <c:v>1.3782758491057781</c:v>
                </c:pt>
                <c:pt idx="12737">
                  <c:v>1.3792333175310583</c:v>
                </c:pt>
                <c:pt idx="12738">
                  <c:v>1.3801914510958939</c:v>
                </c:pt>
                <c:pt idx="12739">
                  <c:v>1.3811502502522985</c:v>
                </c:pt>
                <c:pt idx="12740">
                  <c:v>1.3821097154827475</c:v>
                </c:pt>
                <c:pt idx="12741">
                  <c:v>1.3830698472399037</c:v>
                </c:pt>
                <c:pt idx="12742">
                  <c:v>1.3840306459767233</c:v>
                </c:pt>
                <c:pt idx="12743">
                  <c:v>1.3849921121766882</c:v>
                </c:pt>
                <c:pt idx="12744">
                  <c:v>1.3859542462934049</c:v>
                </c:pt>
                <c:pt idx="12745">
                  <c:v>1.3869170487807747</c:v>
                </c:pt>
                <c:pt idx="12746">
                  <c:v>1.3878805201232871</c:v>
                </c:pt>
                <c:pt idx="12747">
                  <c:v>1.3888446607754954</c:v>
                </c:pt>
                <c:pt idx="12748">
                  <c:v>1.389809471202359</c:v>
                </c:pt>
                <c:pt idx="12749">
                  <c:v>1.3907749518590418</c:v>
                </c:pt>
                <c:pt idx="12750">
                  <c:v>1.3917411032313811</c:v>
                </c:pt>
                <c:pt idx="12751">
                  <c:v>1.3927079257751942</c:v>
                </c:pt>
                <c:pt idx="12752">
                  <c:v>1.3936754199465942</c:v>
                </c:pt>
                <c:pt idx="12753">
                  <c:v>1.3946435862324316</c:v>
                </c:pt>
                <c:pt idx="12754">
                  <c:v>1.3956124250894744</c:v>
                </c:pt>
                <c:pt idx="12755">
                  <c:v>1.3965819369747865</c:v>
                </c:pt>
                <c:pt idx="12756">
                  <c:v>1.3975521223762339</c:v>
                </c:pt>
                <c:pt idx="12757">
                  <c:v>1.3985229817515374</c:v>
                </c:pt>
                <c:pt idx="12758">
                  <c:v>1.3994945155587142</c:v>
                </c:pt>
                <c:pt idx="12759">
                  <c:v>1.4004667242866475</c:v>
                </c:pt>
                <c:pt idx="12760">
                  <c:v>1.4014396083940126</c:v>
                </c:pt>
                <c:pt idx="12761">
                  <c:v>1.4024131683397818</c:v>
                </c:pt>
                <c:pt idx="12762">
                  <c:v>1.4033874046138586</c:v>
                </c:pt>
                <c:pt idx="12763">
                  <c:v>1.4043623176758742</c:v>
                </c:pt>
                <c:pt idx="12764">
                  <c:v>1.4053379079959833</c:v>
                </c:pt>
                <c:pt idx="12765">
                  <c:v>1.4063141760344358</c:v>
                </c:pt>
                <c:pt idx="12766">
                  <c:v>1.4072911222824969</c:v>
                </c:pt>
                <c:pt idx="12767">
                  <c:v>1.4082687472010766</c:v>
                </c:pt>
                <c:pt idx="12768">
                  <c:v>1.4092470512513846</c:v>
                </c:pt>
                <c:pt idx="12769">
                  <c:v>1.4102260349257107</c:v>
                </c:pt>
                <c:pt idx="12770">
                  <c:v>1.4112056986859265</c:v>
                </c:pt>
                <c:pt idx="12771">
                  <c:v>1.4121860429942028</c:v>
                </c:pt>
                <c:pt idx="12772">
                  <c:v>1.4131670683438566</c:v>
                </c:pt>
                <c:pt idx="12773">
                  <c:v>1.4141487751977226</c:v>
                </c:pt>
                <c:pt idx="12774">
                  <c:v>1.4151311640189357</c:v>
                </c:pt>
                <c:pt idx="12775">
                  <c:v>1.4161142353018412</c:v>
                </c:pt>
                <c:pt idx="12776">
                  <c:v>1.4170979895102394</c:v>
                </c:pt>
                <c:pt idx="12777">
                  <c:v>1.4180824271185488</c:v>
                </c:pt>
                <c:pt idx="12778">
                  <c:v>1.4190675485911923</c:v>
                </c:pt>
                <c:pt idx="12779">
                  <c:v>1.4200533544238907</c:v>
                </c:pt>
                <c:pt idx="12780">
                  <c:v>1.4210398450817343</c:v>
                </c:pt>
                <c:pt idx="12781">
                  <c:v>1.4220270210301145</c:v>
                </c:pt>
                <c:pt idx="12782">
                  <c:v>1.4230148827657858</c:v>
                </c:pt>
                <c:pt idx="12783">
                  <c:v>1.4240034307548086</c:v>
                </c:pt>
                <c:pt idx="12784">
                  <c:v>1.4249926654635447</c:v>
                </c:pt>
                <c:pt idx="12785">
                  <c:v>1.4259825873897851</c:v>
                </c:pt>
                <c:pt idx="12786">
                  <c:v>1.4269731970005615</c:v>
                </c:pt>
                <c:pt idx="12787">
                  <c:v>1.4279644947632089</c:v>
                </c:pt>
                <c:pt idx="12788">
                  <c:v>1.4289564811765556</c:v>
                </c:pt>
                <c:pt idx="12789">
                  <c:v>1.4299491567086082</c:v>
                </c:pt>
                <c:pt idx="12790">
                  <c:v>1.4309425218276757</c:v>
                </c:pt>
                <c:pt idx="12791">
                  <c:v>1.4319365770336272</c:v>
                </c:pt>
                <c:pt idx="12792">
                  <c:v>1.4329313227954448</c:v>
                </c:pt>
                <c:pt idx="12793">
                  <c:v>1.4339267595928478</c:v>
                </c:pt>
                <c:pt idx="12794">
                  <c:v>1.4349228878954481</c:v>
                </c:pt>
                <c:pt idx="12795">
                  <c:v>1.4359197082045054</c:v>
                </c:pt>
                <c:pt idx="12796">
                  <c:v>1.4369172209903063</c:v>
                </c:pt>
                <c:pt idx="12797">
                  <c:v>1.437915426723442</c:v>
                </c:pt>
                <c:pt idx="12798">
                  <c:v>1.4389143259062176</c:v>
                </c:pt>
                <c:pt idx="12799">
                  <c:v>1.4399139190099004</c:v>
                </c:pt>
                <c:pt idx="12800">
                  <c:v>1.4409142065060632</c:v>
                </c:pt>
                <c:pt idx="12801">
                  <c:v>1.4419151888980586</c:v>
                </c:pt>
                <c:pt idx="12802">
                  <c:v>1.4429168666581367</c:v>
                </c:pt>
                <c:pt idx="12803">
                  <c:v>1.4439192402588537</c:v>
                </c:pt>
                <c:pt idx="12804">
                  <c:v>1.444922310204612</c:v>
                </c:pt>
                <c:pt idx="12805">
                  <c:v>1.4459260769686466</c:v>
                </c:pt>
                <c:pt idx="12806">
                  <c:v>1.4469305410244993</c:v>
                </c:pt>
                <c:pt idx="12807">
                  <c:v>1.4479357028776243</c:v>
                </c:pt>
                <c:pt idx="12808">
                  <c:v>1.4489415630022437</c:v>
                </c:pt>
                <c:pt idx="12809">
                  <c:v>1.4499481218834365</c:v>
                </c:pt>
                <c:pt idx="12810">
                  <c:v>1.4509553799960617</c:v>
                </c:pt>
                <c:pt idx="12811">
                  <c:v>1.4519633378469796</c:v>
                </c:pt>
                <c:pt idx="12812">
                  <c:v>1.4529719959117313</c:v>
                </c:pt>
                <c:pt idx="12813">
                  <c:v>1.4539813546661662</c:v>
                </c:pt>
                <c:pt idx="12814">
                  <c:v>1.4549914146182013</c:v>
                </c:pt>
                <c:pt idx="12815">
                  <c:v>1.4560021762443698</c:v>
                </c:pt>
                <c:pt idx="12816">
                  <c:v>1.457013640021513</c:v>
                </c:pt>
                <c:pt idx="12817">
                  <c:v>1.458025806458608</c:v>
                </c:pt>
                <c:pt idx="12818">
                  <c:v>1.4590386760331808</c:v>
                </c:pt>
                <c:pt idx="12819">
                  <c:v>1.4600522492230681</c:v>
                </c:pt>
                <c:pt idx="12820">
                  <c:v>1.4610665265383078</c:v>
                </c:pt>
                <c:pt idx="12821">
                  <c:v>1.4620815084574221</c:v>
                </c:pt>
                <c:pt idx="12822">
                  <c:v>1.4630971954698895</c:v>
                </c:pt>
                <c:pt idx="12823">
                  <c:v>1.4641135880548752</c:v>
                </c:pt>
                <c:pt idx="12824">
                  <c:v>1.4651306867238361</c:v>
                </c:pt>
                <c:pt idx="12825">
                  <c:v>1.4661484919566254</c:v>
                </c:pt>
                <c:pt idx="12826">
                  <c:v>1.4671670042334084</c:v>
                </c:pt>
                <c:pt idx="12827">
                  <c:v>1.4681862240667081</c:v>
                </c:pt>
                <c:pt idx="12828">
                  <c:v>1.4692061519373787</c:v>
                </c:pt>
                <c:pt idx="12829">
                  <c:v>1.4702267883265867</c:v>
                </c:pt>
                <c:pt idx="12830">
                  <c:v>1.471248133747924</c:v>
                </c:pt>
                <c:pt idx="12831">
                  <c:v>1.4722701886832477</c:v>
                </c:pt>
                <c:pt idx="12832">
                  <c:v>1.4732929536147277</c:v>
                </c:pt>
                <c:pt idx="12833">
                  <c:v>1.474316429057027</c:v>
                </c:pt>
                <c:pt idx="12834">
                  <c:v>1.4753406154930078</c:v>
                </c:pt>
                <c:pt idx="12835">
                  <c:v>1.4763655134058451</c:v>
                </c:pt>
                <c:pt idx="12836">
                  <c:v>1.4773911233112758</c:v>
                </c:pt>
                <c:pt idx="12837">
                  <c:v>1.4784174456931689</c:v>
                </c:pt>
                <c:pt idx="12838">
                  <c:v>1.4794444810464715</c:v>
                </c:pt>
                <c:pt idx="12839">
                  <c:v>1.4804722298557027</c:v>
                </c:pt>
                <c:pt idx="12840">
                  <c:v>1.4815006926380336</c:v>
                </c:pt>
                <c:pt idx="12841">
                  <c:v>1.4825298698786797</c:v>
                </c:pt>
                <c:pt idx="12842">
                  <c:v>1.4835597620631704</c:v>
                </c:pt>
                <c:pt idx="12843">
                  <c:v>1.4845903697097553</c:v>
                </c:pt>
                <c:pt idx="12844">
                  <c:v>1.4856216933046615</c:v>
                </c:pt>
                <c:pt idx="12845">
                  <c:v>1.4866537333344314</c:v>
                </c:pt>
                <c:pt idx="12846">
                  <c:v>1.4876864903183953</c:v>
                </c:pt>
                <c:pt idx="12847">
                  <c:v>1.4887199647437943</c:v>
                </c:pt>
                <c:pt idx="12848">
                  <c:v>1.4897541570981851</c:v>
                </c:pt>
                <c:pt idx="12849">
                  <c:v>1.4907890679019817</c:v>
                </c:pt>
                <c:pt idx="12850">
                  <c:v>1.4918246976434413</c:v>
                </c:pt>
                <c:pt idx="12851">
                  <c:v>1.492861046811137</c:v>
                </c:pt>
                <c:pt idx="12852">
                  <c:v>1.4938981159265685</c:v>
                </c:pt>
                <c:pt idx="12853">
                  <c:v>1.4949359054790106</c:v>
                </c:pt>
                <c:pt idx="12854">
                  <c:v>1.495974415968941</c:v>
                </c:pt>
                <c:pt idx="12855">
                  <c:v>1.4970136478862919</c:v>
                </c:pt>
                <c:pt idx="12856">
                  <c:v>1.4980536017540136</c:v>
                </c:pt>
                <c:pt idx="12857">
                  <c:v>1.4990942780627419</c:v>
                </c:pt>
                <c:pt idx="12858">
                  <c:v>1.5001356773034316</c:v>
                </c:pt>
                <c:pt idx="12859">
                  <c:v>1.5011778000001228</c:v>
                </c:pt>
                <c:pt idx="12860">
                  <c:v>1.5022206466444752</c:v>
                </c:pt>
                <c:pt idx="12861">
                  <c:v>1.503264217728467</c:v>
                </c:pt>
                <c:pt idx="12862">
                  <c:v>1.5043085137772314</c:v>
                </c:pt>
                <c:pt idx="12863">
                  <c:v>1.5053535352834535</c:v>
                </c:pt>
                <c:pt idx="12864">
                  <c:v>1.5063992827401373</c:v>
                </c:pt>
                <c:pt idx="12865">
                  <c:v>1.5074457566735118</c:v>
                </c:pt>
                <c:pt idx="12866">
                  <c:v>1.5084929575772887</c:v>
                </c:pt>
                <c:pt idx="12867">
                  <c:v>1.5095408859564843</c:v>
                </c:pt>
                <c:pt idx="12868">
                  <c:v>1.5105895423054743</c:v>
                </c:pt>
                <c:pt idx="12869">
                  <c:v>1.5116389271519508</c:v>
                </c:pt>
                <c:pt idx="12870">
                  <c:v>1.5126890409909994</c:v>
                </c:pt>
                <c:pt idx="12871">
                  <c:v>1.5137398843180272</c:v>
                </c:pt>
                <c:pt idx="12872">
                  <c:v>1.5147914576618264</c:v>
                </c:pt>
                <c:pt idx="12873">
                  <c:v>1.5158437615185156</c:v>
                </c:pt>
                <c:pt idx="12874">
                  <c:v>1.5168967963845343</c:v>
                </c:pt>
                <c:pt idx="12875">
                  <c:v>1.5179505627897785</c:v>
                </c:pt>
                <c:pt idx="12876">
                  <c:v>1.5190050612314008</c:v>
                </c:pt>
                <c:pt idx="12877">
                  <c:v>1.5200602922068764</c:v>
                </c:pt>
                <c:pt idx="12878">
                  <c:v>1.521116256247206</c:v>
                </c:pt>
                <c:pt idx="12879">
                  <c:v>1.5221729538505793</c:v>
                </c:pt>
                <c:pt idx="12880">
                  <c:v>1.5232303855155087</c:v>
                </c:pt>
                <c:pt idx="12881">
                  <c:v>1.5242885517741027</c:v>
                </c:pt>
                <c:pt idx="12882">
                  <c:v>1.5253474531255897</c:v>
                </c:pt>
                <c:pt idx="12883">
                  <c:v>1.5264070900806281</c:v>
                </c:pt>
                <c:pt idx="12884">
                  <c:v>1.5274674631391174</c:v>
                </c:pt>
                <c:pt idx="12885">
                  <c:v>1.5285285728346456</c:v>
                </c:pt>
                <c:pt idx="12886">
                  <c:v>1.5295904196678305</c:v>
                </c:pt>
                <c:pt idx="12887">
                  <c:v>1.5306530041396134</c:v>
                </c:pt>
                <c:pt idx="12888">
                  <c:v>1.5317163267846956</c:v>
                </c:pt>
                <c:pt idx="12889">
                  <c:v>1.5327803881047384</c:v>
                </c:pt>
                <c:pt idx="12890">
                  <c:v>1.5338451886017286</c:v>
                </c:pt>
                <c:pt idx="12891">
                  <c:v>1.5349107288114818</c:v>
                </c:pt>
                <c:pt idx="12892">
                  <c:v>1.5359770092367062</c:v>
                </c:pt>
                <c:pt idx="12893">
                  <c:v>1.5370440303804351</c:v>
                </c:pt>
                <c:pt idx="12894">
                  <c:v>1.5381117927796017</c:v>
                </c:pt>
                <c:pt idx="12895">
                  <c:v>1.5391802969379627</c:v>
                </c:pt>
                <c:pt idx="12896">
                  <c:v>1.5402495433596</c:v>
                </c:pt>
                <c:pt idx="12897">
                  <c:v>1.5413195325825673</c:v>
                </c:pt>
                <c:pt idx="12898">
                  <c:v>1.5423902651116708</c:v>
                </c:pt>
                <c:pt idx="12899">
                  <c:v>1.5434617414632752</c:v>
                </c:pt>
                <c:pt idx="12900">
                  <c:v>1.5445339621428646</c:v>
                </c:pt>
                <c:pt idx="12901">
                  <c:v>1.5456069276899898</c:v>
                </c:pt>
                <c:pt idx="12902">
                  <c:v>1.5466806386108607</c:v>
                </c:pt>
                <c:pt idx="12903">
                  <c:v>1.5477550954120167</c:v>
                </c:pt>
                <c:pt idx="12904">
                  <c:v>1.5488302986341331</c:v>
                </c:pt>
                <c:pt idx="12905">
                  <c:v>1.5499062487844761</c:v>
                </c:pt>
                <c:pt idx="12906">
                  <c:v>1.5509829463706415</c:v>
                </c:pt>
                <c:pt idx="12907">
                  <c:v>1.5520603919344316</c:v>
                </c:pt>
                <c:pt idx="12908">
                  <c:v>1.5531385859841709</c:v>
                </c:pt>
                <c:pt idx="12909">
                  <c:v>1.5542175290285136</c:v>
                </c:pt>
                <c:pt idx="12910">
                  <c:v>1.5552972216103922</c:v>
                </c:pt>
                <c:pt idx="12911">
                  <c:v>1.5563776642391913</c:v>
                </c:pt>
                <c:pt idx="12912">
                  <c:v>1.5574588574359576</c:v>
                </c:pt>
                <c:pt idx="12913">
                  <c:v>1.55854080171076</c:v>
                </c:pt>
                <c:pt idx="12914">
                  <c:v>1.5596234976080416</c:v>
                </c:pt>
                <c:pt idx="12915">
                  <c:v>1.5607069456386036</c:v>
                </c:pt>
                <c:pt idx="12916">
                  <c:v>1.5617911463135787</c:v>
                </c:pt>
                <c:pt idx="12917">
                  <c:v>1.5628761001785454</c:v>
                </c:pt>
                <c:pt idx="12918">
                  <c:v>1.5639618077453703</c:v>
                </c:pt>
                <c:pt idx="12919">
                  <c:v>1.565048269526252</c:v>
                </c:pt>
                <c:pt idx="12920">
                  <c:v>1.5661354860679066</c:v>
                </c:pt>
                <c:pt idx="12921">
                  <c:v>1.5672234578832687</c:v>
                </c:pt>
                <c:pt idx="12922">
                  <c:v>1.5683121854856044</c:v>
                </c:pt>
                <c:pt idx="12923">
                  <c:v>1.5694016694227706</c:v>
                </c:pt>
                <c:pt idx="12924">
                  <c:v>1.5704919102087709</c:v>
                </c:pt>
                <c:pt idx="12925">
                  <c:v>1.5715829083579429</c:v>
                </c:pt>
                <c:pt idx="12926">
                  <c:v>1.5726746644192851</c:v>
                </c:pt>
                <c:pt idx="12927">
                  <c:v>1.5737671789078735</c:v>
                </c:pt>
                <c:pt idx="12928">
                  <c:v>1.5748604523505769</c:v>
                </c:pt>
                <c:pt idx="12929">
                  <c:v>1.5759544852631631</c:v>
                </c:pt>
                <c:pt idx="12930">
                  <c:v>1.5770492781961578</c:v>
                </c:pt>
                <c:pt idx="12931">
                  <c:v>1.5781448316660698</c:v>
                </c:pt>
                <c:pt idx="12932">
                  <c:v>1.5792411461897429</c:v>
                </c:pt>
                <c:pt idx="12933">
                  <c:v>1.5803382223188509</c:v>
                </c:pt>
                <c:pt idx="12934">
                  <c:v>1.5814360605709799</c:v>
                </c:pt>
                <c:pt idx="12935">
                  <c:v>1.5825346614640512</c:v>
                </c:pt>
                <c:pt idx="12936">
                  <c:v>1.5836340255508894</c:v>
                </c:pt>
                <c:pt idx="12937">
                  <c:v>1.58473415335016</c:v>
                </c:pt>
                <c:pt idx="12938">
                  <c:v>1.5858350453808643</c:v>
                </c:pt>
                <c:pt idx="12939">
                  <c:v>1.58693670219698</c:v>
                </c:pt>
                <c:pt idx="12940">
                  <c:v>1.5880391243182541</c:v>
                </c:pt>
                <c:pt idx="12941">
                  <c:v>1.5891423122647705</c:v>
                </c:pt>
                <c:pt idx="12942">
                  <c:v>1.5902462665916621</c:v>
                </c:pt>
                <c:pt idx="12943">
                  <c:v>1.5913509878197596</c:v>
                </c:pt>
                <c:pt idx="12944">
                  <c:v>1.5924564764818185</c:v>
                </c:pt>
                <c:pt idx="12945">
                  <c:v>1.5935627330993694</c:v>
                </c:pt>
                <c:pt idx="12946">
                  <c:v>1.5946697582290892</c:v>
                </c:pt>
                <c:pt idx="12947">
                  <c:v>1.5957775523932576</c:v>
                </c:pt>
                <c:pt idx="12948">
                  <c:v>1.5968861161144929</c:v>
                </c:pt>
                <c:pt idx="12949">
                  <c:v>1.5979954499506333</c:v>
                </c:pt>
                <c:pt idx="12950">
                  <c:v>1.5991055544250474</c:v>
                </c:pt>
                <c:pt idx="12951">
                  <c:v>1.6002164300614437</c:v>
                </c:pt>
                <c:pt idx="12952">
                  <c:v>1.6013280774188232</c:v>
                </c:pt>
                <c:pt idx="12953">
                  <c:v>1.6024404970216466</c:v>
                </c:pt>
                <c:pt idx="12954">
                  <c:v>1.6035536893947142</c:v>
                </c:pt>
                <c:pt idx="12955">
                  <c:v>1.6046676550981931</c:v>
                </c:pt>
                <c:pt idx="12956">
                  <c:v>1.6057823946576375</c:v>
                </c:pt>
                <c:pt idx="12957">
                  <c:v>1.6068979086106341</c:v>
                </c:pt>
                <c:pt idx="12958">
                  <c:v>1.6080141974834428</c:v>
                </c:pt>
                <c:pt idx="12959">
                  <c:v>1.6091312618377893</c:v>
                </c:pt>
                <c:pt idx="12960">
                  <c:v>1.6102491022006897</c:v>
                </c:pt>
                <c:pt idx="12961">
                  <c:v>1.6113677190995015</c:v>
                </c:pt>
                <c:pt idx="12962">
                  <c:v>1.6124871130971214</c:v>
                </c:pt>
                <c:pt idx="12963">
                  <c:v>1.6136072847216649</c:v>
                </c:pt>
                <c:pt idx="12964">
                  <c:v>1.6147282345015894</c:v>
                </c:pt>
                <c:pt idx="12965">
                  <c:v>1.6158499630009655</c:v>
                </c:pt>
                <c:pt idx="12966">
                  <c:v>1.6169724707490098</c:v>
                </c:pt>
                <c:pt idx="12967">
                  <c:v>1.6180957582752822</c:v>
                </c:pt>
                <c:pt idx="12968">
                  <c:v>1.6192198261450297</c:v>
                </c:pt>
                <c:pt idx="12969">
                  <c:v>1.6203446748885721</c:v>
                </c:pt>
                <c:pt idx="12970">
                  <c:v>1.621470305036574</c:v>
                </c:pt>
                <c:pt idx="12971">
                  <c:v>1.6225967171554609</c:v>
                </c:pt>
                <c:pt idx="12972">
                  <c:v>1.6237239117766595</c:v>
                </c:pt>
                <c:pt idx="12973">
                  <c:v>1.6248518894437625</c:v>
                </c:pt>
                <c:pt idx="12974">
                  <c:v>1.6259806506889101</c:v>
                </c:pt>
                <c:pt idx="12975">
                  <c:v>1.627110196080104</c:v>
                </c:pt>
                <c:pt idx="12976">
                  <c:v>1.6282405261502486</c:v>
                </c:pt>
                <c:pt idx="12977">
                  <c:v>1.6293716414325938</c:v>
                </c:pt>
                <c:pt idx="12978">
                  <c:v>1.6305035424963257</c:v>
                </c:pt>
                <c:pt idx="12979">
                  <c:v>1.6316362298754601</c:v>
                </c:pt>
                <c:pt idx="12980">
                  <c:v>1.632769704104359</c:v>
                </c:pt>
                <c:pt idx="12981">
                  <c:v>1.6339039657533958</c:v>
                </c:pt>
                <c:pt idx="12982">
                  <c:v>1.6350390153576997</c:v>
                </c:pt>
                <c:pt idx="12983">
                  <c:v>1.6361748534527472</c:v>
                </c:pt>
                <c:pt idx="12984">
                  <c:v>1.637311480610101</c:v>
                </c:pt>
                <c:pt idx="12985">
                  <c:v>1.6384488973660067</c:v>
                </c:pt>
                <c:pt idx="12986">
                  <c:v>1.6395871042570573</c:v>
                </c:pt>
                <c:pt idx="12987">
                  <c:v>1.6407261018560078</c:v>
                </c:pt>
                <c:pt idx="12988">
                  <c:v>1.6418658907002219</c:v>
                </c:pt>
                <c:pt idx="12989">
                  <c:v>1.6430064713393662</c:v>
                </c:pt>
                <c:pt idx="12990">
                  <c:v>1.6441478443115265</c:v>
                </c:pt>
                <c:pt idx="12991">
                  <c:v>1.6452900101910506</c:v>
                </c:pt>
                <c:pt idx="12992">
                  <c:v>1.6464329695167974</c:v>
                </c:pt>
                <c:pt idx="12993">
                  <c:v>1.6475767228279747</c:v>
                </c:pt>
                <c:pt idx="12994">
                  <c:v>1.6487212707001282</c:v>
                </c:pt>
                <c:pt idx="12995">
                  <c:v>1.6498666136732403</c:v>
                </c:pt>
                <c:pt idx="12996">
                  <c:v>1.6510127522876434</c:v>
                </c:pt>
                <c:pt idx="12997">
                  <c:v>1.6521596871200834</c:v>
                </c:pt>
                <c:pt idx="12998">
                  <c:v>1.6533074187116692</c:v>
                </c:pt>
                <c:pt idx="12999">
                  <c:v>1.6544559476038601</c:v>
                </c:pt>
                <c:pt idx="13000">
                  <c:v>1.6556052743746046</c:v>
                </c:pt>
                <c:pt idx="13001">
                  <c:v>1.6567553995661397</c:v>
                </c:pt>
                <c:pt idx="13002">
                  <c:v>1.6579063237331173</c:v>
                </c:pt>
                <c:pt idx="13003">
                  <c:v>1.6590580474185024</c:v>
                </c:pt>
                <c:pt idx="13004">
                  <c:v>1.6602105712018516</c:v>
                </c:pt>
                <c:pt idx="13005">
                  <c:v>1.6613638956269103</c:v>
                </c:pt>
                <c:pt idx="13006">
                  <c:v>1.6625180212377766</c:v>
                </c:pt>
                <c:pt idx="13007">
                  <c:v>1.6636729486152151</c:v>
                </c:pt>
                <c:pt idx="13008">
                  <c:v>1.6648286783041053</c:v>
                </c:pt>
                <c:pt idx="13009">
                  <c:v>1.66598521084968</c:v>
                </c:pt>
                <c:pt idx="13010">
                  <c:v>1.6671425468339152</c:v>
                </c:pt>
                <c:pt idx="13011">
                  <c:v>1.6683006868028267</c:v>
                </c:pt>
                <c:pt idx="13012">
                  <c:v>1.6694596313027841</c:v>
                </c:pt>
                <c:pt idx="13013">
                  <c:v>1.6706193809169774</c:v>
                </c:pt>
                <c:pt idx="13014">
                  <c:v>1.6717799361925612</c:v>
                </c:pt>
                <c:pt idx="13015">
                  <c:v>1.6729412976770444</c:v>
                </c:pt>
                <c:pt idx="13016">
                  <c:v>1.6741034659548331</c:v>
                </c:pt>
                <c:pt idx="13017">
                  <c:v>1.6752664415742231</c:v>
                </c:pt>
                <c:pt idx="13018">
                  <c:v>1.6764302250960628</c:v>
                </c:pt>
                <c:pt idx="13019">
                  <c:v>1.6775948170693844</c:v>
                </c:pt>
                <c:pt idx="13020">
                  <c:v>1.6787602180802197</c:v>
                </c:pt>
                <c:pt idx="13021">
                  <c:v>1.6799264286783893</c:v>
                </c:pt>
                <c:pt idx="13022">
                  <c:v>1.6810934494140704</c:v>
                </c:pt>
                <c:pt idx="13023">
                  <c:v>1.682261280874517</c:v>
                </c:pt>
                <c:pt idx="13024">
                  <c:v>1.6834299236106964</c:v>
                </c:pt>
                <c:pt idx="13025">
                  <c:v>1.684599378173933</c:v>
                </c:pt>
                <c:pt idx="13026">
                  <c:v>1.6857696451527056</c:v>
                </c:pt>
                <c:pt idx="13027">
                  <c:v>1.6869407250991306</c:v>
                </c:pt>
                <c:pt idx="13028">
                  <c:v>1.6881126185656823</c:v>
                </c:pt>
                <c:pt idx="13029">
                  <c:v>1.6892853261420666</c:v>
                </c:pt>
                <c:pt idx="13030">
                  <c:v>1.6904588483815512</c:v>
                </c:pt>
                <c:pt idx="13031">
                  <c:v>1.6916331858377629</c:v>
                </c:pt>
                <c:pt idx="13032">
                  <c:v>1.6928083391016373</c:v>
                </c:pt>
                <c:pt idx="13033">
                  <c:v>1.6939843087275961</c:v>
                </c:pt>
                <c:pt idx="13034">
                  <c:v>1.6951610952827543</c:v>
                </c:pt>
                <c:pt idx="13035">
                  <c:v>1.6963386993222784</c:v>
                </c:pt>
                <c:pt idx="13036">
                  <c:v>1.6975171214387479</c:v>
                </c:pt>
                <c:pt idx="13037">
                  <c:v>1.6986963621881268</c:v>
                </c:pt>
                <c:pt idx="13038">
                  <c:v>1.6998764221267393</c:v>
                </c:pt>
                <c:pt idx="13039">
                  <c:v>1.7010573018484008</c:v>
                </c:pt>
                <c:pt idx="13040">
                  <c:v>1.7022390019102345</c:v>
                </c:pt>
                <c:pt idx="13041">
                  <c:v>1.7034215228697251</c:v>
                </c:pt>
                <c:pt idx="13042">
                  <c:v>1.7046048653219263</c:v>
                </c:pt>
                <c:pt idx="13043">
                  <c:v>1.7057890298251235</c:v>
                </c:pt>
                <c:pt idx="13044">
                  <c:v>1.7069740169379635</c:v>
                </c:pt>
                <c:pt idx="13045">
                  <c:v>1.7081598272567413</c:v>
                </c:pt>
                <c:pt idx="13046">
                  <c:v>1.7093464613409064</c:v>
                </c:pt>
                <c:pt idx="13047">
                  <c:v>1.7105339197627167</c:v>
                </c:pt>
                <c:pt idx="13048">
                  <c:v>1.7117222030823736</c:v>
                </c:pt>
                <c:pt idx="13049">
                  <c:v>1.7129113118978301</c:v>
                </c:pt>
                <c:pt idx="13050">
                  <c:v>1.714101246770092</c:v>
                </c:pt>
                <c:pt idx="13051">
                  <c:v>1.7152920082605292</c:v>
                </c:pt>
                <c:pt idx="13052">
                  <c:v>1.7164835969683416</c:v>
                </c:pt>
                <c:pt idx="13053">
                  <c:v>1.717676013455705</c:v>
                </c:pt>
                <c:pt idx="13054">
                  <c:v>1.7188692582851599</c:v>
                </c:pt>
                <c:pt idx="13055">
                  <c:v>1.7200633320571559</c:v>
                </c:pt>
                <c:pt idx="13056">
                  <c:v>1.7212582353350416</c:v>
                </c:pt>
                <c:pt idx="13057">
                  <c:v>1.72245396868253</c:v>
                </c:pt>
                <c:pt idx="13058">
                  <c:v>1.7236505327013236</c:v>
                </c:pt>
                <c:pt idx="13059">
                  <c:v>1.7248479279559454</c:v>
                </c:pt>
                <c:pt idx="13060">
                  <c:v>1.7260461550112842</c:v>
                </c:pt>
                <c:pt idx="13061">
                  <c:v>1.7272452144702974</c:v>
                </c:pt>
                <c:pt idx="13062">
                  <c:v>1.7284451068986852</c:v>
                </c:pt>
                <c:pt idx="13063">
                  <c:v>1.7296458328750994</c:v>
                </c:pt>
                <c:pt idx="13064">
                  <c:v>1.7308473929660004</c:v>
                </c:pt>
                <c:pt idx="13065">
                  <c:v>1.7320497877760226</c:v>
                </c:pt>
                <c:pt idx="13066">
                  <c:v>1.7332530178724397</c:v>
                </c:pt>
                <c:pt idx="13067">
                  <c:v>1.7344570838228934</c:v>
                </c:pt>
                <c:pt idx="13068">
                  <c:v>1.7356619862332792</c:v>
                </c:pt>
                <c:pt idx="13069">
                  <c:v>1.7368677256720539</c:v>
                </c:pt>
                <c:pt idx="13070">
                  <c:v>1.7380743027080432</c:v>
                </c:pt>
                <c:pt idx="13071">
                  <c:v>1.7392817179484057</c:v>
                </c:pt>
                <c:pt idx="13072">
                  <c:v>1.740489971962784</c:v>
                </c:pt>
                <c:pt idx="13073">
                  <c:v>1.7416990653211901</c:v>
                </c:pt>
                <c:pt idx="13074">
                  <c:v>1.7429089986320487</c:v>
                </c:pt>
                <c:pt idx="13075">
                  <c:v>1.7441197724661908</c:v>
                </c:pt>
                <c:pt idx="13076">
                  <c:v>1.7453313873948164</c:v>
                </c:pt>
                <c:pt idx="13077">
                  <c:v>1.7465438440276198</c:v>
                </c:pt>
                <c:pt idx="13078">
                  <c:v>1.7477571429366219</c:v>
                </c:pt>
                <c:pt idx="13079">
                  <c:v>1.7489712847069401</c:v>
                </c:pt>
                <c:pt idx="13080">
                  <c:v>1.7501862699113633</c:v>
                </c:pt>
                <c:pt idx="13081">
                  <c:v>1.7514020991612818</c:v>
                </c:pt>
                <c:pt idx="13082">
                  <c:v>1.7526187730303078</c:v>
                </c:pt>
                <c:pt idx="13083">
                  <c:v>1.7538362920924249</c:v>
                </c:pt>
                <c:pt idx="13084">
                  <c:v>1.7550546569602985</c:v>
                </c:pt>
                <c:pt idx="13085">
                  <c:v>1.7562738682087369</c:v>
                </c:pt>
                <c:pt idx="13086">
                  <c:v>1.7574939264129208</c:v>
                </c:pt>
                <c:pt idx="13087">
                  <c:v>1.7587148321867931</c:v>
                </c:pt>
                <c:pt idx="13088">
                  <c:v>1.7599365861063612</c:v>
                </c:pt>
                <c:pt idx="13089">
                  <c:v>1.7611591887480054</c:v>
                </c:pt>
                <c:pt idx="13090">
                  <c:v>1.7623826407269489</c:v>
                </c:pt>
                <c:pt idx="13091">
                  <c:v>1.7636069426204</c:v>
                </c:pt>
                <c:pt idx="13092">
                  <c:v>1.7648320950187821</c:v>
                </c:pt>
                <c:pt idx="13093">
                  <c:v>1.7660580985000791</c:v>
                </c:pt>
                <c:pt idx="13094">
                  <c:v>1.7672849536812254</c:v>
                </c:pt>
                <c:pt idx="13095">
                  <c:v>1.7685126611410351</c:v>
                </c:pt>
                <c:pt idx="13096">
                  <c:v>1.7697412214586972</c:v>
                </c:pt>
                <c:pt idx="13097">
                  <c:v>1.770970635252433</c:v>
                </c:pt>
                <c:pt idx="13098">
                  <c:v>1.7722009031022636</c:v>
                </c:pt>
                <c:pt idx="13099">
                  <c:v>1.773432025588586</c:v>
                </c:pt>
                <c:pt idx="13100">
                  <c:v>1.7746640033309107</c:v>
                </c:pt>
                <c:pt idx="13101">
                  <c:v>1.7758968369104682</c:v>
                </c:pt>
                <c:pt idx="13102">
                  <c:v>1.7771305269088662</c:v>
                </c:pt>
                <c:pt idx="13103">
                  <c:v>1.7783650739469072</c:v>
                </c:pt>
                <c:pt idx="13104">
                  <c:v>1.7796004786070339</c:v>
                </c:pt>
                <c:pt idx="13105">
                  <c:v>1.7808367414720667</c:v>
                </c:pt>
                <c:pt idx="13106">
                  <c:v>1.7820738631641031</c:v>
                </c:pt>
                <c:pt idx="13107">
                  <c:v>1.7833118442668003</c:v>
                </c:pt>
                <c:pt idx="13108">
                  <c:v>1.7845506853771786</c:v>
                </c:pt>
                <c:pt idx="13109">
                  <c:v>1.7857903870796796</c:v>
                </c:pt>
                <c:pt idx="13110">
                  <c:v>1.7870309499981312</c:v>
                </c:pt>
                <c:pt idx="13111">
                  <c:v>1.788272374717814</c:v>
                </c:pt>
                <c:pt idx="13112">
                  <c:v>1.7895146618243889</c:v>
                </c:pt>
                <c:pt idx="13113">
                  <c:v>1.7907578119429841</c:v>
                </c:pt>
                <c:pt idx="13114">
                  <c:v>1.7920018256601016</c:v>
                </c:pt>
                <c:pt idx="13115">
                  <c:v>1.7932467035626234</c:v>
                </c:pt>
                <c:pt idx="13116">
                  <c:v>1.7944924462769813</c:v>
                </c:pt>
                <c:pt idx="13117">
                  <c:v>1.7957390543909004</c:v>
                </c:pt>
                <c:pt idx="13118">
                  <c:v>1.7969865284924869</c:v>
                </c:pt>
                <c:pt idx="13119">
                  <c:v>1.7982348692094789</c:v>
                </c:pt>
                <c:pt idx="13120">
                  <c:v>1.7994840771308271</c:v>
                </c:pt>
                <c:pt idx="13121">
                  <c:v>1.8007341528458642</c:v>
                </c:pt>
                <c:pt idx="13122">
                  <c:v>1.8019850969836377</c:v>
                </c:pt>
                <c:pt idx="13123">
                  <c:v>1.8032369101343266</c:v>
                </c:pt>
                <c:pt idx="13124">
                  <c:v>1.8044895929016216</c:v>
                </c:pt>
                <c:pt idx="13125">
                  <c:v>1.8057431458764941</c:v>
                </c:pt>
                <c:pt idx="13126">
                  <c:v>1.8069975696897422</c:v>
                </c:pt>
                <c:pt idx="13127">
                  <c:v>1.8082528649331862</c:v>
                </c:pt>
                <c:pt idx="13128">
                  <c:v>1.8095090321990301</c:v>
                </c:pt>
                <c:pt idx="13129">
                  <c:v>1.8107660721193872</c:v>
                </c:pt>
                <c:pt idx="13130">
                  <c:v>1.8120239852873121</c:v>
                </c:pt>
                <c:pt idx="13131">
                  <c:v>1.8132827722962441</c:v>
                </c:pt>
                <c:pt idx="13132">
                  <c:v>1.8145424337796145</c:v>
                </c:pt>
                <c:pt idx="13133">
                  <c:v>1.8158029703317151</c:v>
                </c:pt>
                <c:pt idx="13134">
                  <c:v>1.8170643825472224</c:v>
                </c:pt>
                <c:pt idx="13135">
                  <c:v>1.818326671060889</c:v>
                </c:pt>
                <c:pt idx="13136">
                  <c:v>1.8195898364682459</c:v>
                </c:pt>
                <c:pt idx="13137">
                  <c:v>1.8208538793784583</c:v>
                </c:pt>
                <c:pt idx="13138">
                  <c:v>1.8221188003878575</c:v>
                </c:pt>
                <c:pt idx="13139">
                  <c:v>1.8233846001329614</c:v>
                </c:pt>
                <c:pt idx="13140">
                  <c:v>1.8246512792109575</c:v>
                </c:pt>
                <c:pt idx="13141">
                  <c:v>1.8259188382194205</c:v>
                </c:pt>
                <c:pt idx="13142">
                  <c:v>1.8271872777961957</c:v>
                </c:pt>
                <c:pt idx="13143">
                  <c:v>1.8284565985397165</c:v>
                </c:pt>
                <c:pt idx="13144">
                  <c:v>1.8297268010488035</c:v>
                </c:pt>
                <c:pt idx="13145">
                  <c:v>1.8309978859626326</c:v>
                </c:pt>
                <c:pt idx="13146">
                  <c:v>1.8322698538808846</c:v>
                </c:pt>
                <c:pt idx="13147">
                  <c:v>1.8335427054036295</c:v>
                </c:pt>
                <c:pt idx="13148">
                  <c:v>1.8348164411713757</c:v>
                </c:pt>
                <c:pt idx="13149">
                  <c:v>1.8360910617850552</c:v>
                </c:pt>
                <c:pt idx="13150">
                  <c:v>1.8373665678459887</c:v>
                </c:pt>
                <c:pt idx="13151">
                  <c:v>1.8386429599960215</c:v>
                </c:pt>
                <c:pt idx="13152">
                  <c:v>1.8399202388373377</c:v>
                </c:pt>
                <c:pt idx="13153">
                  <c:v>1.8411984049859094</c:v>
                </c:pt>
                <c:pt idx="13154">
                  <c:v>1.8424774590447301</c:v>
                </c:pt>
                <c:pt idx="13155">
                  <c:v>1.8437574016574303</c:v>
                </c:pt>
                <c:pt idx="13156">
                  <c:v>1.8450382334278697</c:v>
                </c:pt>
                <c:pt idx="13157">
                  <c:v>1.8463199549602993</c:v>
                </c:pt>
                <c:pt idx="13158">
                  <c:v>1.8476025668996918</c:v>
                </c:pt>
                <c:pt idx="13159">
                  <c:v>1.8488860698511662</c:v>
                </c:pt>
                <c:pt idx="13160">
                  <c:v>1.8501704644202341</c:v>
                </c:pt>
                <c:pt idx="13161">
                  <c:v>1.851455751253213</c:v>
                </c:pt>
                <c:pt idx="13162">
                  <c:v>1.8527419309564841</c:v>
                </c:pt>
                <c:pt idx="13163">
                  <c:v>1.8540290041368217</c:v>
                </c:pt>
                <c:pt idx="13164">
                  <c:v>1.8553169714418909</c:v>
                </c:pt>
                <c:pt idx="13165">
                  <c:v>1.8566058334793378</c:v>
                </c:pt>
                <c:pt idx="13166">
                  <c:v>1.8578955908572019</c:v>
                </c:pt>
                <c:pt idx="13167">
                  <c:v>1.8591862442244995</c:v>
                </c:pt>
                <c:pt idx="13168">
                  <c:v>1.8604777941901434</c:v>
                </c:pt>
                <c:pt idx="13169">
                  <c:v>1.8617702413769877</c:v>
                </c:pt>
                <c:pt idx="13170">
                  <c:v>1.8630635863947633</c:v>
                </c:pt>
                <c:pt idx="13171">
                  <c:v>1.864357829894292</c:v>
                </c:pt>
                <c:pt idx="13172">
                  <c:v>1.8656529724861801</c:v>
                </c:pt>
                <c:pt idx="13173">
                  <c:v>1.8669490147814307</c:v>
                </c:pt>
                <c:pt idx="13174">
                  <c:v>1.8682459574322223</c:v>
                </c:pt>
                <c:pt idx="13175">
                  <c:v>1.8695438010504353</c:v>
                </c:pt>
                <c:pt idx="13176">
                  <c:v>1.8708425462483464</c:v>
                </c:pt>
                <c:pt idx="13177">
                  <c:v>1.8721421936794944</c:v>
                </c:pt>
                <c:pt idx="13178">
                  <c:v>1.8734427439570358</c:v>
                </c:pt>
                <c:pt idx="13179">
                  <c:v>1.8747441976945243</c:v>
                </c:pt>
                <c:pt idx="13180">
                  <c:v>1.8760465555468617</c:v>
                </c:pt>
                <c:pt idx="13181">
                  <c:v>1.8773498181284829</c:v>
                </c:pt>
                <c:pt idx="13182">
                  <c:v>1.8786539860678908</c:v>
                </c:pt>
                <c:pt idx="13183">
                  <c:v>1.8799590599803453</c:v>
                </c:pt>
                <c:pt idx="13184">
                  <c:v>1.8812650405225704</c:v>
                </c:pt>
                <c:pt idx="13185">
                  <c:v>1.8825719283107099</c:v>
                </c:pt>
                <c:pt idx="13186">
                  <c:v>1.8838797239613077</c:v>
                </c:pt>
                <c:pt idx="13187">
                  <c:v>1.8851884281324565</c:v>
                </c:pt>
                <c:pt idx="13188">
                  <c:v>1.8864980414415859</c:v>
                </c:pt>
                <c:pt idx="13189">
                  <c:v>1.8878085645065252</c:v>
                </c:pt>
                <c:pt idx="13190">
                  <c:v>1.8891199979867399</c:v>
                </c:pt>
                <c:pt idx="13191">
                  <c:v>1.8904323425009468</c:v>
                </c:pt>
                <c:pt idx="13192">
                  <c:v>1.8917455986682641</c:v>
                </c:pt>
                <c:pt idx="13193">
                  <c:v>1.8930597671495319</c:v>
                </c:pt>
                <c:pt idx="13194">
                  <c:v>1.8943748485647582</c:v>
                </c:pt>
                <c:pt idx="13195">
                  <c:v>1.8956908435343518</c:v>
                </c:pt>
                <c:pt idx="13196">
                  <c:v>1.8970077527205313</c:v>
                </c:pt>
                <c:pt idx="13197">
                  <c:v>1.8983255767445977</c:v>
                </c:pt>
                <c:pt idx="13198">
                  <c:v>1.8996443162420749</c:v>
                </c:pt>
                <c:pt idx="13199">
                  <c:v>1.9009639718350984</c:v>
                </c:pt>
                <c:pt idx="13200">
                  <c:v>1.902284544187729</c:v>
                </c:pt>
                <c:pt idx="13201">
                  <c:v>1.903606033922995</c:v>
                </c:pt>
                <c:pt idx="13202">
                  <c:v>1.9049284416643288</c:v>
                </c:pt>
                <c:pt idx="13203">
                  <c:v>1.9062517680771769</c:v>
                </c:pt>
                <c:pt idx="13204">
                  <c:v>1.9075760137858662</c:v>
                </c:pt>
                <c:pt idx="13205">
                  <c:v>1.9089011794151298</c:v>
                </c:pt>
                <c:pt idx="13206">
                  <c:v>1.9102272656318011</c:v>
                </c:pt>
                <c:pt idx="13207">
                  <c:v>1.9115542730615103</c:v>
                </c:pt>
                <c:pt idx="13208">
                  <c:v>1.9128822023302923</c:v>
                </c:pt>
                <c:pt idx="13209">
                  <c:v>1.9142110541063719</c:v>
                </c:pt>
                <c:pt idx="13210">
                  <c:v>1.9155408290166835</c:v>
                </c:pt>
                <c:pt idx="13211">
                  <c:v>1.9168715276885682</c:v>
                </c:pt>
                <c:pt idx="13212">
                  <c:v>1.9182031507916439</c:v>
                </c:pt>
                <c:pt idx="13213">
                  <c:v>1.9195356989541528</c:v>
                </c:pt>
                <c:pt idx="13214">
                  <c:v>1.9208691728187199</c:v>
                </c:pt>
                <c:pt idx="13215">
                  <c:v>1.922203573014432</c:v>
                </c:pt>
                <c:pt idx="13216">
                  <c:v>1.9235389002127692</c:v>
                </c:pt>
                <c:pt idx="13217">
                  <c:v>1.9248751550437211</c:v>
                </c:pt>
                <c:pt idx="13218">
                  <c:v>1.9262123381376859</c:v>
                </c:pt>
                <c:pt idx="13219">
                  <c:v>1.9275504501675447</c:v>
                </c:pt>
                <c:pt idx="13220">
                  <c:v>1.9288894917646007</c:v>
                </c:pt>
                <c:pt idx="13221">
                  <c:v>1.9302294635605663</c:v>
                </c:pt>
                <c:pt idx="13222">
                  <c:v>1.9315703662297266</c:v>
                </c:pt>
                <c:pt idx="13223">
                  <c:v>1.932912200404701</c:v>
                </c:pt>
                <c:pt idx="13224">
                  <c:v>1.9342549667185198</c:v>
                </c:pt>
                <c:pt idx="13225">
                  <c:v>1.9355986658468736</c:v>
                </c:pt>
                <c:pt idx="13226">
                  <c:v>1.9369432984237018</c:v>
                </c:pt>
                <c:pt idx="13227">
                  <c:v>1.9382888650974572</c:v>
                </c:pt>
                <c:pt idx="13228">
                  <c:v>1.9396353665029313</c:v>
                </c:pt>
                <c:pt idx="13229">
                  <c:v>1.9409828033176941</c:v>
                </c:pt>
                <c:pt idx="13230">
                  <c:v>1.9423311761774482</c:v>
                </c:pt>
                <c:pt idx="13231">
                  <c:v>1.9436804857183083</c:v>
                </c:pt>
                <c:pt idx="13232">
                  <c:v>1.945030732619258</c:v>
                </c:pt>
                <c:pt idx="13233">
                  <c:v>1.9463819175173254</c:v>
                </c:pt>
                <c:pt idx="13234">
                  <c:v>1.947734041049952</c:v>
                </c:pt>
                <c:pt idx="13235">
                  <c:v>1.949087103897537</c:v>
                </c:pt>
                <c:pt idx="13236">
                  <c:v>1.9504411066984377</c:v>
                </c:pt>
                <c:pt idx="13237">
                  <c:v>1.9517960500914247</c:v>
                </c:pt>
                <c:pt idx="13238">
                  <c:v>1.9531519347583162</c:v>
                </c:pt>
                <c:pt idx="13239">
                  <c:v>1.9545087613388004</c:v>
                </c:pt>
                <c:pt idx="13240">
                  <c:v>1.9558665304729803</c:v>
                </c:pt>
                <c:pt idx="13241">
                  <c:v>1.9572252428440962</c:v>
                </c:pt>
                <c:pt idx="13242">
                  <c:v>1.9585848990931705</c:v>
                </c:pt>
                <c:pt idx="13243">
                  <c:v>1.9599454998759014</c:v>
                </c:pt>
                <c:pt idx="13244">
                  <c:v>1.9613070458341726</c:v>
                </c:pt>
                <c:pt idx="13245">
                  <c:v>1.9626695376531247</c:v>
                </c:pt>
                <c:pt idx="13246">
                  <c:v>1.9640329759755633</c:v>
                </c:pt>
                <c:pt idx="13247">
                  <c:v>1.9653973614447104</c:v>
                </c:pt>
                <c:pt idx="13248">
                  <c:v>1.9667626947471355</c:v>
                </c:pt>
                <c:pt idx="13249">
                  <c:v>1.9681289765269849</c:v>
                </c:pt>
                <c:pt idx="13250">
                  <c:v>1.9694962074288218</c:v>
                </c:pt>
                <c:pt idx="13251">
                  <c:v>1.970864388140648</c:v>
                </c:pt>
                <c:pt idx="13252">
                  <c:v>1.9722335193079528</c:v>
                </c:pt>
                <c:pt idx="13253">
                  <c:v>1.9736036015766438</c:v>
                </c:pt>
                <c:pt idx="13254">
                  <c:v>1.9749746356361573</c:v>
                </c:pt>
                <c:pt idx="13255">
                  <c:v>1.976346622133329</c:v>
                </c:pt>
                <c:pt idx="13256">
                  <c:v>1.977719561715414</c:v>
                </c:pt>
                <c:pt idx="13257">
                  <c:v>1.9790934550732857</c:v>
                </c:pt>
                <c:pt idx="13258">
                  <c:v>1.9804683028551293</c:v>
                </c:pt>
                <c:pt idx="13259">
                  <c:v>1.9818441057239689</c:v>
                </c:pt>
                <c:pt idx="13260">
                  <c:v>1.9832208643288602</c:v>
                </c:pt>
                <c:pt idx="13261">
                  <c:v>1.9845985793625989</c:v>
                </c:pt>
                <c:pt idx="13262">
                  <c:v>1.9859772514751723</c:v>
                </c:pt>
                <c:pt idx="13263">
                  <c:v>1.98735688131699</c:v>
                </c:pt>
                <c:pt idx="13264">
                  <c:v>1.9887374695822919</c:v>
                </c:pt>
                <c:pt idx="13265">
                  <c:v>1.9901190169224214</c:v>
                </c:pt>
                <c:pt idx="13266">
                  <c:v>1.9915015239891438</c:v>
                </c:pt>
                <c:pt idx="13267">
                  <c:v>1.9928849914781479</c:v>
                </c:pt>
                <c:pt idx="13268">
                  <c:v>1.9942694200421347</c:v>
                </c:pt>
                <c:pt idx="13269">
                  <c:v>1.9956548103342291</c:v>
                </c:pt>
                <c:pt idx="13270">
                  <c:v>1.9970411630515703</c:v>
                </c:pt>
                <c:pt idx="13271">
                  <c:v>1.9984284788482214</c:v>
                </c:pt>
                <c:pt idx="13272">
                  <c:v>1.9998167583932192</c:v>
                </c:pt>
                <c:pt idx="13273">
                  <c:v>2.0012060023415055</c:v>
                </c:pt>
                <c:pt idx="13274">
                  <c:v>2.0025962113921585</c:v>
                </c:pt>
                <c:pt idx="13275">
                  <c:v>2.0039873862010604</c:v>
                </c:pt>
                <c:pt idx="13276">
                  <c:v>2.0053795274245183</c:v>
                </c:pt>
                <c:pt idx="13277">
                  <c:v>2.0067726357630691</c:v>
                </c:pt>
                <c:pt idx="13278">
                  <c:v>2.0081667118739626</c:v>
                </c:pt>
                <c:pt idx="13279">
                  <c:v>2.0095617564148744</c:v>
                </c:pt>
                <c:pt idx="13280">
                  <c:v>2.0109577700878023</c:v>
                </c:pt>
                <c:pt idx="13281">
                  <c:v>2.0123547535513668</c:v>
                </c:pt>
                <c:pt idx="13282">
                  <c:v>2.0137527074646155</c:v>
                </c:pt>
                <c:pt idx="13283">
                  <c:v>2.0151516325310102</c:v>
                </c:pt>
                <c:pt idx="13284">
                  <c:v>2.0165515294105441</c:v>
                </c:pt>
                <c:pt idx="13285">
                  <c:v>2.0179523987636401</c:v>
                </c:pt>
                <c:pt idx="13286">
                  <c:v>2.0193542412952268</c:v>
                </c:pt>
                <c:pt idx="13287">
                  <c:v>2.0207570576666738</c:v>
                </c:pt>
                <c:pt idx="13288">
                  <c:v>2.0221608485544946</c:v>
                </c:pt>
                <c:pt idx="13289">
                  <c:v>2.023565614620948</c:v>
                </c:pt>
                <c:pt idx="13290">
                  <c:v>2.0249713565729235</c:v>
                </c:pt>
                <c:pt idx="13291">
                  <c:v>2.0263780750736311</c:v>
                </c:pt>
                <c:pt idx="13292">
                  <c:v>2.0277857707867111</c:v>
                </c:pt>
                <c:pt idx="13293">
                  <c:v>2.029194444420527</c:v>
                </c:pt>
                <c:pt idx="13294">
                  <c:v>2.030604096639673</c:v>
                </c:pt>
                <c:pt idx="13295">
                  <c:v>2.0320147281091723</c:v>
                </c:pt>
                <c:pt idx="13296">
                  <c:v>2.0334263395388663</c:v>
                </c:pt>
                <c:pt idx="13297">
                  <c:v>2.0348389315947344</c:v>
                </c:pt>
                <c:pt idx="13298">
                  <c:v>2.0362525049431879</c:v>
                </c:pt>
                <c:pt idx="13299">
                  <c:v>2.0376670602955476</c:v>
                </c:pt>
                <c:pt idx="13300">
                  <c:v>2.0390825983191823</c:v>
                </c:pt>
                <c:pt idx="13301">
                  <c:v>2.0404991196818929</c:v>
                </c:pt>
                <c:pt idx="13302">
                  <c:v>2.041916625096484</c:v>
                </c:pt>
                <c:pt idx="13303">
                  <c:v>2.0433351152317161</c:v>
                </c:pt>
                <c:pt idx="13304">
                  <c:v>2.0447545907716598</c:v>
                </c:pt>
                <c:pt idx="13305">
                  <c:v>2.0461750523859741</c:v>
                </c:pt>
                <c:pt idx="13306">
                  <c:v>2.0475965007894463</c:v>
                </c:pt>
                <c:pt idx="13307">
                  <c:v>2.049018936652697</c:v>
                </c:pt>
                <c:pt idx="13308">
                  <c:v>2.0504423606467808</c:v>
                </c:pt>
                <c:pt idx="13309">
                  <c:v>2.0518667734879767</c:v>
                </c:pt>
                <c:pt idx="13310">
                  <c:v>2.0532921758483034</c:v>
                </c:pt>
                <c:pt idx="13311">
                  <c:v>2.0547185684002152</c:v>
                </c:pt>
                <c:pt idx="13312">
                  <c:v>2.0561459518614842</c:v>
                </c:pt>
                <c:pt idx="13313">
                  <c:v>2.0575743269055313</c:v>
                </c:pt>
                <c:pt idx="13314">
                  <c:v>2.0590036942062131</c:v>
                </c:pt>
                <c:pt idx="13315">
                  <c:v>2.0604340544827981</c:v>
                </c:pt>
                <c:pt idx="13316">
                  <c:v>2.0618654084101125</c:v>
                </c:pt>
                <c:pt idx="13317">
                  <c:v>2.0632977566784296</c:v>
                </c:pt>
                <c:pt idx="13318">
                  <c:v>2.064731099963482</c:v>
                </c:pt>
                <c:pt idx="13319">
                  <c:v>2.0661654389865389</c:v>
                </c:pt>
                <c:pt idx="13320">
                  <c:v>2.0676007744243021</c:v>
                </c:pt>
                <c:pt idx="13321">
                  <c:v>2.0690371069539131</c:v>
                </c:pt>
                <c:pt idx="13322">
                  <c:v>2.0704744372981447</c:v>
                </c:pt>
                <c:pt idx="13323">
                  <c:v>2.0719127661351111</c:v>
                </c:pt>
                <c:pt idx="13324">
                  <c:v>2.0733520941433645</c:v>
                </c:pt>
                <c:pt idx="13325">
                  <c:v>2.0747924220471865</c:v>
                </c:pt>
                <c:pt idx="13326">
                  <c:v>2.0762337505261046</c:v>
                </c:pt>
                <c:pt idx="13327">
                  <c:v>2.0776760802600864</c:v>
                </c:pt>
                <c:pt idx="13328">
                  <c:v>2.0791194119749239</c:v>
                </c:pt>
                <c:pt idx="13329">
                  <c:v>2.080563746351562</c:v>
                </c:pt>
                <c:pt idx="13330">
                  <c:v>2.0820090840713861</c:v>
                </c:pt>
                <c:pt idx="13331">
                  <c:v>2.0834554258617022</c:v>
                </c:pt>
                <c:pt idx="13332">
                  <c:v>2.0849027724048748</c:v>
                </c:pt>
                <c:pt idx="13333">
                  <c:v>2.0863511243988913</c:v>
                </c:pt>
                <c:pt idx="13334">
                  <c:v>2.0878004825270331</c:v>
                </c:pt>
                <c:pt idx="13335">
                  <c:v>2.0892508475186284</c:v>
                </c:pt>
                <c:pt idx="13336">
                  <c:v>2.0907022200579406</c:v>
                </c:pt>
                <c:pt idx="13337">
                  <c:v>2.0921546008296756</c:v>
                </c:pt>
                <c:pt idx="13338">
                  <c:v>2.0936079905646832</c:v>
                </c:pt>
                <c:pt idx="13339">
                  <c:v>2.0950623899486533</c:v>
                </c:pt>
                <c:pt idx="13340">
                  <c:v>2.09651779966772</c:v>
                </c:pt>
                <c:pt idx="13341">
                  <c:v>2.0979742204542573</c:v>
                </c:pt>
                <c:pt idx="13342">
                  <c:v>2.0994316529953849</c:v>
                </c:pt>
                <c:pt idx="13343">
                  <c:v>2.100890097978668</c:v>
                </c:pt>
                <c:pt idx="13344">
                  <c:v>2.1023495561380079</c:v>
                </c:pt>
                <c:pt idx="13345">
                  <c:v>2.1038100281619574</c:v>
                </c:pt>
                <c:pt idx="13346">
                  <c:v>2.1052715147395156</c:v>
                </c:pt>
                <c:pt idx="13347">
                  <c:v>2.1067340166061141</c:v>
                </c:pt>
                <c:pt idx="13348">
                  <c:v>2.1081975344517421</c:v>
                </c:pt>
                <c:pt idx="13349">
                  <c:v>2.1096620689821854</c:v>
                </c:pt>
                <c:pt idx="13350">
                  <c:v>2.1111276208883596</c:v>
                </c:pt>
                <c:pt idx="13351">
                  <c:v>2.1125941909077421</c:v>
                </c:pt>
                <c:pt idx="13352">
                  <c:v>2.1140617797322414</c:v>
                </c:pt>
                <c:pt idx="13353">
                  <c:v>2.1155303880542138</c:v>
                </c:pt>
                <c:pt idx="13354">
                  <c:v>2.1170000166126748</c:v>
                </c:pt>
                <c:pt idx="13355">
                  <c:v>2.1184706661009751</c:v>
                </c:pt>
                <c:pt idx="13356">
                  <c:v>2.1199423372129163</c:v>
                </c:pt>
                <c:pt idx="13357">
                  <c:v>2.1214150306890538</c:v>
                </c:pt>
                <c:pt idx="13358">
                  <c:v>2.1228887472241853</c:v>
                </c:pt>
                <c:pt idx="13359">
                  <c:v>2.1243634875135586</c:v>
                </c:pt>
                <c:pt idx="13360">
                  <c:v>2.125839252299274</c:v>
                </c:pt>
                <c:pt idx="13361">
                  <c:v>2.1273160422775783</c:v>
                </c:pt>
                <c:pt idx="13362">
                  <c:v>2.1287938581606576</c:v>
                </c:pt>
                <c:pt idx="13363">
                  <c:v>2.1302727006456932</c:v>
                </c:pt>
                <c:pt idx="13364">
                  <c:v>2.1317525704768507</c:v>
                </c:pt>
                <c:pt idx="13365">
                  <c:v>2.1332334683523131</c:v>
                </c:pt>
                <c:pt idx="13366">
                  <c:v>2.1347153949707156</c:v>
                </c:pt>
                <c:pt idx="13367">
                  <c:v>2.1361983510777751</c:v>
                </c:pt>
                <c:pt idx="13368">
                  <c:v>2.1376823373731306</c:v>
                </c:pt>
                <c:pt idx="13369">
                  <c:v>2.139167354556875</c:v>
                </c:pt>
                <c:pt idx="13370">
                  <c:v>2.1406534033762803</c:v>
                </c:pt>
                <c:pt idx="13371">
                  <c:v>2.1421404845324448</c:v>
                </c:pt>
                <c:pt idx="13372">
                  <c:v>2.1436285987269206</c:v>
                </c:pt>
                <c:pt idx="13373">
                  <c:v>2.1451177467085385</c:v>
                </c:pt>
                <c:pt idx="13374">
                  <c:v>2.1466079291798592</c:v>
                </c:pt>
                <c:pt idx="13375">
                  <c:v>2.1480991468438977</c:v>
                </c:pt>
                <c:pt idx="13376">
                  <c:v>2.1495914004510466</c:v>
                </c:pt>
                <c:pt idx="13377">
                  <c:v>2.1510846907053316</c:v>
                </c:pt>
                <c:pt idx="13378">
                  <c:v>2.1525790183268962</c:v>
                </c:pt>
                <c:pt idx="13379">
                  <c:v>2.1540743840207117</c:v>
                </c:pt>
                <c:pt idx="13380">
                  <c:v>2.1555707885392579</c:v>
                </c:pt>
                <c:pt idx="13381">
                  <c:v>2.1570682325885184</c:v>
                </c:pt>
                <c:pt idx="13382">
                  <c:v>2.1585667168749345</c:v>
                </c:pt>
                <c:pt idx="13383">
                  <c:v>2.1600662421525554</c:v>
                </c:pt>
                <c:pt idx="13384">
                  <c:v>2.1615668091288374</c:v>
                </c:pt>
                <c:pt idx="13385">
                  <c:v>2.1630684185116946</c:v>
                </c:pt>
                <c:pt idx="13386">
                  <c:v>2.164571071056749</c:v>
                </c:pt>
                <c:pt idx="13387">
                  <c:v>2.1660747674729319</c:v>
                </c:pt>
                <c:pt idx="13388">
                  <c:v>2.1675795084696348</c:v>
                </c:pt>
                <c:pt idx="13389">
                  <c:v>2.1690852948040544</c:v>
                </c:pt>
                <c:pt idx="13390">
                  <c:v>2.1705921271866009</c:v>
                </c:pt>
                <c:pt idx="13391">
                  <c:v>2.172100006328145</c:v>
                </c:pt>
                <c:pt idx="13392">
                  <c:v>2.1736089329874635</c:v>
                </c:pt>
                <c:pt idx="13393">
                  <c:v>2.1751189078764472</c:v>
                </c:pt>
                <c:pt idx="13394">
                  <c:v>2.1766299317232867</c:v>
                </c:pt>
                <c:pt idx="13395">
                  <c:v>2.1781420052408298</c:v>
                </c:pt>
                <c:pt idx="13396">
                  <c:v>2.179655129189964</c:v>
                </c:pt>
                <c:pt idx="13397">
                  <c:v>2.1811693042845599</c:v>
                </c:pt>
                <c:pt idx="13398">
                  <c:v>2.1826845312389533</c:v>
                </c:pt>
                <c:pt idx="13399">
                  <c:v>2.1842008108156179</c:v>
                </c:pt>
                <c:pt idx="13400">
                  <c:v>2.1857181437299138</c:v>
                </c:pt>
                <c:pt idx="13401">
                  <c:v>2.1872365306976658</c:v>
                </c:pt>
                <c:pt idx="13402">
                  <c:v>2.1887559724829377</c:v>
                </c:pt>
                <c:pt idx="13403">
                  <c:v>2.1902764698025825</c:v>
                </c:pt>
                <c:pt idx="13404">
                  <c:v>2.1917980233739165</c:v>
                </c:pt>
                <c:pt idx="13405">
                  <c:v>2.1933206339625979</c:v>
                </c:pt>
                <c:pt idx="13406">
                  <c:v>2.1948443022869739</c:v>
                </c:pt>
                <c:pt idx="13407">
                  <c:v>2.1963690290818381</c:v>
                </c:pt>
                <c:pt idx="13408">
                  <c:v>2.1978948150665034</c:v>
                </c:pt>
                <c:pt idx="13409">
                  <c:v>2.1994216610087571</c:v>
                </c:pt>
                <c:pt idx="13410">
                  <c:v>2.2009495676289448</c:v>
                </c:pt>
                <c:pt idx="13411">
                  <c:v>2.2024785356478787</c:v>
                </c:pt>
                <c:pt idx="13412">
                  <c:v>2.2040085658349482</c:v>
                </c:pt>
                <c:pt idx="13413">
                  <c:v>2.2055396589120004</c:v>
                </c:pt>
                <c:pt idx="13414">
                  <c:v>2.2070718156013514</c:v>
                </c:pt>
                <c:pt idx="13415">
                  <c:v>2.2086050366739949</c:v>
                </c:pt>
                <c:pt idx="13416">
                  <c:v>2.2101393228532835</c:v>
                </c:pt>
                <c:pt idx="13417">
                  <c:v>2.2116746748630396</c:v>
                </c:pt>
                <c:pt idx="13418">
                  <c:v>2.2132110934758646</c:v>
                </c:pt>
                <c:pt idx="13419">
                  <c:v>2.2147485794166202</c:v>
                </c:pt>
                <c:pt idx="13420">
                  <c:v>2.2162871334106384</c:v>
                </c:pt>
                <c:pt idx="13421">
                  <c:v>2.2178267562321312</c:v>
                </c:pt>
                <c:pt idx="13422">
                  <c:v>2.2193674486074721</c:v>
                </c:pt>
                <c:pt idx="13423">
                  <c:v>2.2209092112796651</c:v>
                </c:pt>
                <c:pt idx="13424">
                  <c:v>2.2224520449760599</c:v>
                </c:pt>
                <c:pt idx="13425">
                  <c:v>2.2239959504730216</c:v>
                </c:pt>
                <c:pt idx="13426">
                  <c:v>2.2255409284989449</c:v>
                </c:pt>
                <c:pt idx="13427">
                  <c:v>2.2270869797826958</c:v>
                </c:pt>
                <c:pt idx="13428">
                  <c:v>2.2286341051022593</c:v>
                </c:pt>
                <c:pt idx="13429">
                  <c:v>2.2301823051875491</c:v>
                </c:pt>
                <c:pt idx="13430">
                  <c:v>2.2317315807689506</c:v>
                </c:pt>
                <c:pt idx="13431">
                  <c:v>2.2332819326260727</c:v>
                </c:pt>
                <c:pt idx="13432">
                  <c:v>2.2348333614903493</c:v>
                </c:pt>
                <c:pt idx="13433">
                  <c:v>2.236385868093691</c:v>
                </c:pt>
                <c:pt idx="13434">
                  <c:v>2.2379394532173307</c:v>
                </c:pt>
                <c:pt idx="13435">
                  <c:v>2.2394941175942296</c:v>
                </c:pt>
                <c:pt idx="13436">
                  <c:v>2.2410498619578232</c:v>
                </c:pt>
                <c:pt idx="13437">
                  <c:v>2.2426066870909742</c:v>
                </c:pt>
                <c:pt idx="13438">
                  <c:v>2.2441645937281725</c:v>
                </c:pt>
                <c:pt idx="13439">
                  <c:v>2.2457235826207231</c:v>
                </c:pt>
                <c:pt idx="13440">
                  <c:v>2.2472836545041024</c:v>
                </c:pt>
                <c:pt idx="13441">
                  <c:v>2.2488448101633502</c:v>
                </c:pt>
                <c:pt idx="13442">
                  <c:v>2.2504070503349993</c:v>
                </c:pt>
                <c:pt idx="13443">
                  <c:v>2.2519703757560596</c:v>
                </c:pt>
                <c:pt idx="13444">
                  <c:v>2.2535347872132085</c:v>
                </c:pt>
                <c:pt idx="13445">
                  <c:v>2.2551002854445148</c:v>
                </c:pt>
                <c:pt idx="13446">
                  <c:v>2.2566668711885254</c:v>
                </c:pt>
                <c:pt idx="13447">
                  <c:v>2.2582345452335586</c:v>
                </c:pt>
                <c:pt idx="13448">
                  <c:v>2.2598033083192219</c:v>
                </c:pt>
                <c:pt idx="13449">
                  <c:v>2.2613731611856025</c:v>
                </c:pt>
                <c:pt idx="13450">
                  <c:v>2.2629441046226626</c:v>
                </c:pt>
                <c:pt idx="13451">
                  <c:v>2.2645161393715529</c:v>
                </c:pt>
                <c:pt idx="13452">
                  <c:v>2.2660892661903915</c:v>
                </c:pt>
                <c:pt idx="13453">
                  <c:v>2.2676634858213243</c:v>
                </c:pt>
                <c:pt idx="13454">
                  <c:v>2.2692387990565113</c:v>
                </c:pt>
                <c:pt idx="13455">
                  <c:v>2.2708152066391643</c:v>
                </c:pt>
                <c:pt idx="13456">
                  <c:v>2.2723927093129763</c:v>
                </c:pt>
                <c:pt idx="13457">
                  <c:v>2.2739713078717596</c:v>
                </c:pt>
                <c:pt idx="13458">
                  <c:v>2.2755510030602757</c:v>
                </c:pt>
                <c:pt idx="13459">
                  <c:v>2.2771317956237698</c:v>
                </c:pt>
                <c:pt idx="13460">
                  <c:v>2.2787136863577078</c:v>
                </c:pt>
                <c:pt idx="13461">
                  <c:v>2.280296676008406</c:v>
                </c:pt>
                <c:pt idx="13462">
                  <c:v>2.2818807653226627</c:v>
                </c:pt>
                <c:pt idx="13463">
                  <c:v>2.2834659550976038</c:v>
                </c:pt>
                <c:pt idx="13464">
                  <c:v>2.2850522460811007</c:v>
                </c:pt>
                <c:pt idx="13465">
                  <c:v>2.2866396390215105</c:v>
                </c:pt>
                <c:pt idx="13466">
                  <c:v>2.2882281347176208</c:v>
                </c:pt>
                <c:pt idx="13467">
                  <c:v>2.2898177339188632</c:v>
                </c:pt>
                <c:pt idx="13468">
                  <c:v>2.2914084373918264</c:v>
                </c:pt>
                <c:pt idx="13469">
                  <c:v>2.2930002458869487</c:v>
                </c:pt>
                <c:pt idx="13470">
                  <c:v>2.294593160205241</c:v>
                </c:pt>
                <c:pt idx="13471">
                  <c:v>2.296187181098218</c:v>
                </c:pt>
                <c:pt idx="13472">
                  <c:v>2.2977823093178835</c:v>
                </c:pt>
                <c:pt idx="13473">
                  <c:v>2.2993785456669182</c:v>
                </c:pt>
                <c:pt idx="13474">
                  <c:v>2.3009758908984055</c:v>
                </c:pt>
                <c:pt idx="13475">
                  <c:v>2.3025743457659162</c:v>
                </c:pt>
                <c:pt idx="13476">
                  <c:v>2.3041739110738053</c:v>
                </c:pt>
                <c:pt idx="13477">
                  <c:v>2.3057745875767268</c:v>
                </c:pt>
                <c:pt idx="13478">
                  <c:v>2.3073763760298234</c:v>
                </c:pt>
                <c:pt idx="13479">
                  <c:v>2.3089792772391275</c:v>
                </c:pt>
                <c:pt idx="13480">
                  <c:v>2.3105832919608664</c:v>
                </c:pt>
                <c:pt idx="13481">
                  <c:v>2.3121884209517578</c:v>
                </c:pt>
                <c:pt idx="13482">
                  <c:v>2.3137946650195156</c:v>
                </c:pt>
                <c:pt idx="13483">
                  <c:v>2.3154020249219442</c:v>
                </c:pt>
                <c:pt idx="13484">
                  <c:v>2.3170105014341975</c:v>
                </c:pt>
                <c:pt idx="13485">
                  <c:v>2.3186200953150986</c:v>
                </c:pt>
                <c:pt idx="13486">
                  <c:v>2.3202308073746076</c:v>
                </c:pt>
                <c:pt idx="13487">
                  <c:v>2.3218426383726367</c:v>
                </c:pt>
                <c:pt idx="13488">
                  <c:v>2.3234555890695914</c:v>
                </c:pt>
                <c:pt idx="13489">
                  <c:v>2.325069660277121</c:v>
                </c:pt>
                <c:pt idx="13490">
                  <c:v>2.3266848527567228</c:v>
                </c:pt>
                <c:pt idx="13491">
                  <c:v>2.3283011672703879</c:v>
                </c:pt>
                <c:pt idx="13492">
                  <c:v>2.3299186046314584</c:v>
                </c:pt>
                <c:pt idx="13493">
                  <c:v>2.3315371656030193</c:v>
                </c:pt>
                <c:pt idx="13494">
                  <c:v>2.3331568509486509</c:v>
                </c:pt>
                <c:pt idx="13495">
                  <c:v>2.3347776614833919</c:v>
                </c:pt>
                <c:pt idx="13496">
                  <c:v>2.3363995979719188</c:v>
                </c:pt>
                <c:pt idx="13497">
                  <c:v>2.3380226611964154</c:v>
                </c:pt>
                <c:pt idx="13498">
                  <c:v>2.3396468519225864</c:v>
                </c:pt>
                <c:pt idx="13499">
                  <c:v>2.3412721709677364</c:v>
                </c:pt>
                <c:pt idx="13500">
                  <c:v>2.34289861909867</c:v>
                </c:pt>
                <c:pt idx="13501">
                  <c:v>2.3445261970826881</c:v>
                </c:pt>
                <c:pt idx="13502">
                  <c:v>2.3461549057388003</c:v>
                </c:pt>
                <c:pt idx="13503">
                  <c:v>2.3477847458354102</c:v>
                </c:pt>
                <c:pt idx="13504">
                  <c:v>2.3494157181414184</c:v>
                </c:pt>
                <c:pt idx="13505">
                  <c:v>2.3510478234775429</c:v>
                </c:pt>
                <c:pt idx="13506">
                  <c:v>2.3526810626137902</c:v>
                </c:pt>
                <c:pt idx="13507">
                  <c:v>2.3543154363206642</c:v>
                </c:pt>
                <c:pt idx="13508">
                  <c:v>2.3559509454205947</c:v>
                </c:pt>
                <c:pt idx="13509">
                  <c:v>2.3575875906851933</c:v>
                </c:pt>
                <c:pt idx="13510">
                  <c:v>2.3592253728865713</c:v>
                </c:pt>
                <c:pt idx="13511">
                  <c:v>2.3608642928488739</c:v>
                </c:pt>
                <c:pt idx="13512">
                  <c:v>2.3625043513453212</c:v>
                </c:pt>
                <c:pt idx="13513">
                  <c:v>2.3641455491668371</c:v>
                </c:pt>
                <c:pt idx="13514">
                  <c:v>2.3657878870876807</c:v>
                </c:pt>
                <c:pt idx="13515">
                  <c:v>2.3674313659342894</c:v>
                </c:pt>
                <c:pt idx="13516">
                  <c:v>2.3690759864820348</c:v>
                </c:pt>
                <c:pt idx="13517">
                  <c:v>2.3707217495067905</c:v>
                </c:pt>
                <c:pt idx="13518">
                  <c:v>2.3723686558367176</c:v>
                </c:pt>
                <c:pt idx="13519">
                  <c:v>2.3740167062488045</c:v>
                </c:pt>
                <c:pt idx="13520">
                  <c:v>2.3756659015205432</c:v>
                </c:pt>
                <c:pt idx="13521">
                  <c:v>2.3773162424818226</c:v>
                </c:pt>
                <c:pt idx="13522">
                  <c:v>2.3789677299112504</c:v>
                </c:pt>
                <c:pt idx="13523">
                  <c:v>2.3806203645879407</c:v>
                </c:pt>
                <c:pt idx="13524">
                  <c:v>2.3822741473435127</c:v>
                </c:pt>
                <c:pt idx="13525">
                  <c:v>2.3839290789581984</c:v>
                </c:pt>
                <c:pt idx="13526">
                  <c:v>2.3855851602127363</c:v>
                </c:pt>
                <c:pt idx="13527">
                  <c:v>2.3872423919404802</c:v>
                </c:pt>
                <c:pt idx="13528">
                  <c:v>2.3889007749232891</c:v>
                </c:pt>
                <c:pt idx="13529">
                  <c:v>2.3905603099609234</c:v>
                </c:pt>
                <c:pt idx="13530">
                  <c:v>2.392220997836294</c:v>
                </c:pt>
                <c:pt idx="13531">
                  <c:v>2.3938828393850717</c:v>
                </c:pt>
                <c:pt idx="13532">
                  <c:v>2.3955458353912911</c:v>
                </c:pt>
                <c:pt idx="13533">
                  <c:v>2.3972099866394951</c:v>
                </c:pt>
                <c:pt idx="13534">
                  <c:v>2.3988752939670981</c:v>
                </c:pt>
                <c:pt idx="13535">
                  <c:v>2.4005417581597692</c:v>
                </c:pt>
                <c:pt idx="13536">
                  <c:v>2.4022093800036881</c:v>
                </c:pt>
                <c:pt idx="13537">
                  <c:v>2.403878160338015</c:v>
                </c:pt>
                <c:pt idx="13538">
                  <c:v>2.4055480999500585</c:v>
                </c:pt>
                <c:pt idx="13539">
                  <c:v>2.4072191996276371</c:v>
                </c:pt>
                <c:pt idx="13540">
                  <c:v>2.4088914602116613</c:v>
                </c:pt>
                <c:pt idx="13541">
                  <c:v>2.410564882491081</c:v>
                </c:pt>
                <c:pt idx="13542">
                  <c:v>2.4122394672729097</c:v>
                </c:pt>
                <c:pt idx="13543">
                  <c:v>2.4139152153471577</c:v>
                </c:pt>
                <c:pt idx="13544">
                  <c:v>2.4155921275570744</c:v>
                </c:pt>
                <c:pt idx="13545">
                  <c:v>2.4172702046938044</c:v>
                </c:pt>
                <c:pt idx="13546">
                  <c:v>2.4189494475490054</c:v>
                </c:pt>
                <c:pt idx="13547">
                  <c:v>2.4206298569676861</c:v>
                </c:pt>
                <c:pt idx="13548">
                  <c:v>2.4223114337426406</c:v>
                </c:pt>
                <c:pt idx="13549">
                  <c:v>2.4239941786671784</c:v>
                </c:pt>
                <c:pt idx="13550">
                  <c:v>2.4256780925880692</c:v>
                </c:pt>
                <c:pt idx="13551">
                  <c:v>2.4273631762997616</c:v>
                </c:pt>
                <c:pt idx="13552">
                  <c:v>2.4290494305972188</c:v>
                </c:pt>
                <c:pt idx="13553">
                  <c:v>2.4307368563289766</c:v>
                </c:pt>
                <c:pt idx="13554">
                  <c:v>2.432425454291141</c:v>
                </c:pt>
                <c:pt idx="13555">
                  <c:v>2.434115225280332</c:v>
                </c:pt>
                <c:pt idx="13556">
                  <c:v>2.4358061701468565</c:v>
                </c:pt>
                <c:pt idx="13557">
                  <c:v>2.4374982896884791</c:v>
                </c:pt>
                <c:pt idx="13558">
                  <c:v>2.4391915847212302</c:v>
                </c:pt>
                <c:pt idx="13559">
                  <c:v>2.4408860560439463</c:v>
                </c:pt>
                <c:pt idx="13560">
                  <c:v>2.442581704509299</c:v>
                </c:pt>
                <c:pt idx="13561">
                  <c:v>2.4442785309172725</c:v>
                </c:pt>
                <c:pt idx="13562">
                  <c:v>2.4459765360683701</c:v>
                </c:pt>
                <c:pt idx="13563">
                  <c:v>2.447675720817041</c:v>
                </c:pt>
                <c:pt idx="13564">
                  <c:v>2.4493760859649378</c:v>
                </c:pt>
                <c:pt idx="13565">
                  <c:v>2.4510776323142331</c:v>
                </c:pt>
                <c:pt idx="13566">
                  <c:v>2.4527803607211585</c:v>
                </c:pt>
                <c:pt idx="13567">
                  <c:v>2.4544842719890383</c:v>
                </c:pt>
                <c:pt idx="13568">
                  <c:v>2.4561893669217181</c:v>
                </c:pt>
                <c:pt idx="13569">
                  <c:v>2.457895646377215</c:v>
                </c:pt>
                <c:pt idx="13570">
                  <c:v>2.4596031111605288</c:v>
                </c:pt>
                <c:pt idx="13571">
                  <c:v>2.4613117620771812</c:v>
                </c:pt>
                <c:pt idx="13572">
                  <c:v>2.4630215999869791</c:v>
                </c:pt>
                <c:pt idx="13573">
                  <c:v>2.4647326256966009</c:v>
                </c:pt>
                <c:pt idx="13574">
                  <c:v>2.4664448400311945</c:v>
                </c:pt>
                <c:pt idx="13575">
                  <c:v>2.4681582437985217</c:v>
                </c:pt>
                <c:pt idx="13576">
                  <c:v>2.4698728378607808</c:v>
                </c:pt>
                <c:pt idx="13577">
                  <c:v>2.4715886230268951</c:v>
                </c:pt>
                <c:pt idx="13578">
                  <c:v>2.4733056001063112</c:v>
                </c:pt>
                <c:pt idx="13579">
                  <c:v>2.4750237699630251</c:v>
                </c:pt>
                <c:pt idx="13580">
                  <c:v>2.4767431334076471</c:v>
                </c:pt>
                <c:pt idx="13581">
                  <c:v>2.4784636912513118</c:v>
                </c:pt>
                <c:pt idx="13582">
                  <c:v>2.4801854443598179</c:v>
                </c:pt>
                <c:pt idx="13583">
                  <c:v>2.4819083935454653</c:v>
                </c:pt>
                <c:pt idx="13584">
                  <c:v>2.4836325396210808</c:v>
                </c:pt>
                <c:pt idx="13585">
                  <c:v>2.4853578834542684</c:v>
                </c:pt>
                <c:pt idx="13586">
                  <c:v>2.4870844258590221</c:v>
                </c:pt>
                <c:pt idx="13587">
                  <c:v>2.4888121676679722</c:v>
                </c:pt>
                <c:pt idx="13588">
                  <c:v>2.4905411096962067</c:v>
                </c:pt>
                <c:pt idx="13589">
                  <c:v>2.492271252813743</c:v>
                </c:pt>
                <c:pt idx="13590">
                  <c:v>2.4940025978368388</c:v>
                </c:pt>
                <c:pt idx="13591">
                  <c:v>2.4957351455822825</c:v>
                </c:pt>
                <c:pt idx="13592">
                  <c:v>2.4974688969219057</c:v>
                </c:pt>
                <c:pt idx="13593">
                  <c:v>2.4992038526736691</c:v>
                </c:pt>
                <c:pt idx="13594">
                  <c:v>2.5009400136560633</c:v>
                </c:pt>
                <c:pt idx="13595">
                  <c:v>2.5026773807427385</c:v>
                </c:pt>
                <c:pt idx="13596">
                  <c:v>2.5044159547533611</c:v>
                </c:pt>
                <c:pt idx="13597">
                  <c:v>2.5061557365081293</c:v>
                </c:pt>
                <c:pt idx="13598">
                  <c:v>2.5078967268825152</c:v>
                </c:pt>
                <c:pt idx="13599">
                  <c:v>2.5096389266978947</c:v>
                </c:pt>
                <c:pt idx="13600">
                  <c:v>2.5113823367761756</c:v>
                </c:pt>
                <c:pt idx="13601">
                  <c:v>2.5131269579946567</c:v>
                </c:pt>
                <c:pt idx="13602">
                  <c:v>2.5148727911764261</c:v>
                </c:pt>
                <c:pt idx="13603">
                  <c:v>2.5166198371634181</c:v>
                </c:pt>
                <c:pt idx="13604">
                  <c:v>2.518368096779827</c:v>
                </c:pt>
                <c:pt idx="13605">
                  <c:v>2.5201175709053905</c:v>
                </c:pt>
                <c:pt idx="13606">
                  <c:v>2.5218682603654874</c:v>
                </c:pt>
                <c:pt idx="13607">
                  <c:v>2.5236201659860318</c:v>
                </c:pt>
                <c:pt idx="13608">
                  <c:v>2.5253732886485962</c:v>
                </c:pt>
                <c:pt idx="13609">
                  <c:v>2.52712762918028</c:v>
                </c:pt>
                <c:pt idx="13610">
                  <c:v>2.5288831884087197</c:v>
                </c:pt>
                <c:pt idx="13611">
                  <c:v>2.5306399672173261</c:v>
                </c:pt>
                <c:pt idx="13612">
                  <c:v>2.532397966434925</c:v>
                </c:pt>
                <c:pt idx="13613">
                  <c:v>2.5341571868908774</c:v>
                </c:pt>
                <c:pt idx="13614">
                  <c:v>2.5359176294704375</c:v>
                </c:pt>
                <c:pt idx="13615">
                  <c:v>2.5376792950041582</c:v>
                </c:pt>
                <c:pt idx="13616">
                  <c:v>2.5394421843231316</c:v>
                </c:pt>
                <c:pt idx="13617">
                  <c:v>2.5412062983144579</c:v>
                </c:pt>
                <c:pt idx="13618">
                  <c:v>2.5429716378104215</c:v>
                </c:pt>
                <c:pt idx="13619">
                  <c:v>2.5447382036623636</c:v>
                </c:pt>
                <c:pt idx="13620">
                  <c:v>2.5465059967036874</c:v>
                </c:pt>
                <c:pt idx="13621">
                  <c:v>2.5482750178239608</c:v>
                </c:pt>
                <c:pt idx="13622">
                  <c:v>2.5500452678577838</c:v>
                </c:pt>
                <c:pt idx="13623">
                  <c:v>2.5518167476402982</c:v>
                </c:pt>
                <c:pt idx="13624">
                  <c:v>2.5535894580629268</c:v>
                </c:pt>
                <c:pt idx="13625">
                  <c:v>2.5553633999620105</c:v>
                </c:pt>
                <c:pt idx="13626">
                  <c:v>2.5571385741744326</c:v>
                </c:pt>
                <c:pt idx="13627">
                  <c:v>2.5589149815934751</c:v>
                </c:pt>
                <c:pt idx="13628">
                  <c:v>2.5606926230572227</c:v>
                </c:pt>
                <c:pt idx="13629">
                  <c:v>2.5624714994043041</c:v>
                </c:pt>
                <c:pt idx="13630">
                  <c:v>2.5642516115298646</c:v>
                </c:pt>
                <c:pt idx="13631">
                  <c:v>2.5660329602737368</c:v>
                </c:pt>
                <c:pt idx="13632">
                  <c:v>2.5678155464949817</c:v>
                </c:pt>
                <c:pt idx="13633">
                  <c:v>2.5695993710345606</c:v>
                </c:pt>
                <c:pt idx="13634">
                  <c:v>2.5713844347901085</c:v>
                </c:pt>
                <c:pt idx="13635">
                  <c:v>2.5731707386037943</c:v>
                </c:pt>
                <c:pt idx="13636">
                  <c:v>2.5749582833183333</c:v>
                </c:pt>
                <c:pt idx="13637">
                  <c:v>2.5767470698332322</c:v>
                </c:pt>
                <c:pt idx="13638">
                  <c:v>2.5785370989924163</c:v>
                </c:pt>
                <c:pt idx="13639">
                  <c:v>2.5803283716403591</c:v>
                </c:pt>
                <c:pt idx="13640">
                  <c:v>2.5821208886784421</c:v>
                </c:pt>
                <c:pt idx="13641">
                  <c:v>2.5839146509523512</c:v>
                </c:pt>
                <c:pt idx="13642">
                  <c:v>2.5857096593083209</c:v>
                </c:pt>
                <c:pt idx="13643">
                  <c:v>2.5875059146496127</c:v>
                </c:pt>
                <c:pt idx="13644">
                  <c:v>2.5893034178236762</c:v>
                </c:pt>
                <c:pt idx="13645">
                  <c:v>2.5911021696785106</c:v>
                </c:pt>
                <c:pt idx="13646">
                  <c:v>2.5929021711192615</c:v>
                </c:pt>
                <c:pt idx="13647">
                  <c:v>2.5947034229951456</c:v>
                </c:pt>
                <c:pt idx="13648">
                  <c:v>2.5965059261748218</c:v>
                </c:pt>
                <c:pt idx="13649">
                  <c:v>2.5983096815086486</c:v>
                </c:pt>
                <c:pt idx="13650">
                  <c:v>2.6001146899042888</c:v>
                </c:pt>
                <c:pt idx="13651">
                  <c:v>2.6019209522133222</c:v>
                </c:pt>
                <c:pt idx="13652">
                  <c:v>2.6037284692878795</c:v>
                </c:pt>
                <c:pt idx="13653">
                  <c:v>2.6055372420375176</c:v>
                </c:pt>
                <c:pt idx="13654">
                  <c:v>2.6073472713155907</c:v>
                </c:pt>
                <c:pt idx="13655">
                  <c:v>2.6091585579760075</c:v>
                </c:pt>
                <c:pt idx="13656">
                  <c:v>2.6109711029302218</c:v>
                </c:pt>
                <c:pt idx="13657">
                  <c:v>2.6127849070333675</c:v>
                </c:pt>
                <c:pt idx="13658">
                  <c:v>2.6145999711411343</c:v>
                </c:pt>
                <c:pt idx="13659">
                  <c:v>2.616416296166876</c:v>
                </c:pt>
                <c:pt idx="13660">
                  <c:v>2.6182338829675107</c:v>
                </c:pt>
                <c:pt idx="13661">
                  <c:v>2.6200527324005125</c:v>
                </c:pt>
                <c:pt idx="13662">
                  <c:v>2.62187284538114</c:v>
                </c:pt>
                <c:pt idx="13663">
                  <c:v>2.6236942227680982</c:v>
                </c:pt>
                <c:pt idx="13664">
                  <c:v>2.6255168654397525</c:v>
                </c:pt>
                <c:pt idx="13665">
                  <c:v>2.6273407742559614</c:v>
                </c:pt>
                <c:pt idx="13666">
                  <c:v>2.6291659501345301</c:v>
                </c:pt>
                <c:pt idx="13667">
                  <c:v>2.6309923939365518</c:v>
                </c:pt>
                <c:pt idx="13668">
                  <c:v>2.6328201065236794</c:v>
                </c:pt>
                <c:pt idx="13669">
                  <c:v>2.6346490888156313</c:v>
                </c:pt>
                <c:pt idx="13670">
                  <c:v>2.636479341675297</c:v>
                </c:pt>
                <c:pt idx="13671">
                  <c:v>2.6383108659661261</c:v>
                </c:pt>
                <c:pt idx="13672">
                  <c:v>2.6401436626097552</c:v>
                </c:pt>
                <c:pt idx="13673">
                  <c:v>2.641977732470874</c:v>
                </c:pt>
                <c:pt idx="13674">
                  <c:v>2.6438130764147316</c:v>
                </c:pt>
                <c:pt idx="13675">
                  <c:v>2.6456496953648876</c:v>
                </c:pt>
                <c:pt idx="13676">
                  <c:v>2.6474875901878345</c:v>
                </c:pt>
                <c:pt idx="13677">
                  <c:v>2.649326761769903</c:v>
                </c:pt>
                <c:pt idx="13678">
                  <c:v>2.6511672109787487</c:v>
                </c:pt>
                <c:pt idx="13679">
                  <c:v>2.6530089387405007</c:v>
                </c:pt>
                <c:pt idx="13680">
                  <c:v>2.6548519459240616</c:v>
                </c:pt>
                <c:pt idx="13681">
                  <c:v>2.6566962333988973</c:v>
                </c:pt>
                <c:pt idx="13682">
                  <c:v>2.6585418020930676</c:v>
                </c:pt>
                <c:pt idx="13683">
                  <c:v>2.6603886528772871</c:v>
                </c:pt>
                <c:pt idx="13684">
                  <c:v>2.6622367866228349</c:v>
                </c:pt>
                <c:pt idx="13685">
                  <c:v>2.6640862042597071</c:v>
                </c:pt>
                <c:pt idx="13686">
                  <c:v>2.6659369066604333</c:v>
                </c:pt>
                <c:pt idx="13687">
                  <c:v>2.6677888946981105</c:v>
                </c:pt>
                <c:pt idx="13688">
                  <c:v>2.6696421693046739</c:v>
                </c:pt>
                <c:pt idx="13689">
                  <c:v>2.6714967313544729</c:v>
                </c:pt>
                <c:pt idx="13690">
                  <c:v>2.6733525817224248</c:v>
                </c:pt>
                <c:pt idx="13691">
                  <c:v>2.6752097213424082</c:v>
                </c:pt>
                <c:pt idx="13692">
                  <c:v>2.6770681510905967</c:v>
                </c:pt>
                <c:pt idx="13693">
                  <c:v>2.6789278718632241</c:v>
                </c:pt>
                <c:pt idx="13694">
                  <c:v>2.6807888845376411</c:v>
                </c:pt>
                <c:pt idx="13695">
                  <c:v>2.6826511900503238</c:v>
                </c:pt>
                <c:pt idx="13696">
                  <c:v>2.6845147892798833</c:v>
                </c:pt>
                <c:pt idx="13697">
                  <c:v>2.6863796831054998</c:v>
                </c:pt>
                <c:pt idx="13698">
                  <c:v>2.6882458724656026</c:v>
                </c:pt>
                <c:pt idx="13699">
                  <c:v>2.6901133582406351</c:v>
                </c:pt>
                <c:pt idx="13700">
                  <c:v>2.6919821413116112</c:v>
                </c:pt>
                <c:pt idx="13701">
                  <c:v>2.6938522226189172</c:v>
                </c:pt>
                <c:pt idx="13702">
                  <c:v>2.6957236030448328</c:v>
                </c:pt>
                <c:pt idx="13703">
                  <c:v>2.6975962834722091</c:v>
                </c:pt>
                <c:pt idx="13704">
                  <c:v>2.6994702648433941</c:v>
                </c:pt>
                <c:pt idx="13705">
                  <c:v>2.7013455480425064</c:v>
                </c:pt>
                <c:pt idx="13706">
                  <c:v>2.703222133954239</c:v>
                </c:pt>
                <c:pt idx="13707">
                  <c:v>2.7051000235229052</c:v>
                </c:pt>
                <c:pt idx="13708">
                  <c:v>2.7069792176344674</c:v>
                </c:pt>
                <c:pt idx="13709">
                  <c:v>2.7088597171951734</c:v>
                </c:pt>
                <c:pt idx="13710">
                  <c:v>2.7107415230921763</c:v>
                </c:pt>
                <c:pt idx="13711">
                  <c:v>2.7126246362724156</c:v>
                </c:pt>
                <c:pt idx="13712">
                  <c:v>2.7145090576243196</c:v>
                </c:pt>
                <c:pt idx="13713">
                  <c:v>2.7163947880368911</c:v>
                </c:pt>
                <c:pt idx="13714">
                  <c:v>2.7182818284590451</c:v>
                </c:pt>
                <c:pt idx="13715">
                  <c:v>2.720170179781062</c:v>
                </c:pt>
                <c:pt idx="13716">
                  <c:v>2.7220598428937994</c:v>
                </c:pt>
                <c:pt idx="13717">
                  <c:v>2.72395081874815</c:v>
                </c:pt>
                <c:pt idx="13718">
                  <c:v>2.7258431082362522</c:v>
                </c:pt>
                <c:pt idx="13719">
                  <c:v>2.7277367122508207</c:v>
                </c:pt>
                <c:pt idx="13720">
                  <c:v>2.7296316317447324</c:v>
                </c:pt>
                <c:pt idx="13721">
                  <c:v>2.7315278676119843</c:v>
                </c:pt>
                <c:pt idx="13722">
                  <c:v>2.733425420767043</c:v>
                </c:pt>
                <c:pt idx="13723">
                  <c:v>2.7353242921051066</c:v>
                </c:pt>
                <c:pt idx="13724">
                  <c:v>2.7372244825817025</c:v>
                </c:pt>
                <c:pt idx="13725">
                  <c:v>2.7391259930933147</c:v>
                </c:pt>
                <c:pt idx="13726">
                  <c:v>2.7410288245370094</c:v>
                </c:pt>
                <c:pt idx="13727">
                  <c:v>2.7429329778703062</c:v>
                </c:pt>
                <c:pt idx="13728">
                  <c:v>2.7448384539915596</c:v>
                </c:pt>
                <c:pt idx="13729">
                  <c:v>2.746745253799705</c:v>
                </c:pt>
                <c:pt idx="13730">
                  <c:v>2.7486533782542604</c:v>
                </c:pt>
                <c:pt idx="13731">
                  <c:v>2.7505628282554531</c:v>
                </c:pt>
                <c:pt idx="13732">
                  <c:v>2.7524736047040936</c:v>
                </c:pt>
                <c:pt idx="13733">
                  <c:v>2.7543857085617005</c:v>
                </c:pt>
                <c:pt idx="13734">
                  <c:v>2.7562991407303787</c:v>
                </c:pt>
                <c:pt idx="13735">
                  <c:v>2.7582139021128178</c:v>
                </c:pt>
                <c:pt idx="13736">
                  <c:v>2.7601299936725412</c:v>
                </c:pt>
                <c:pt idx="13737">
                  <c:v>2.7620474163135351</c:v>
                </c:pt>
                <c:pt idx="13738">
                  <c:v>2.7639661709604826</c:v>
                </c:pt>
                <c:pt idx="13739">
                  <c:v>2.7658862585185844</c:v>
                </c:pt>
                <c:pt idx="13740">
                  <c:v>2.7678076799540441</c:v>
                </c:pt>
                <c:pt idx="13741">
                  <c:v>2.7697304361733623</c:v>
                </c:pt>
                <c:pt idx="13742">
                  <c:v>2.7716545280836278</c:v>
                </c:pt>
                <c:pt idx="13743">
                  <c:v>2.7735799566530588</c:v>
                </c:pt>
                <c:pt idx="13744">
                  <c:v>2.775506722790047</c:v>
                </c:pt>
                <c:pt idx="13745">
                  <c:v>2.7774348274035727</c:v>
                </c:pt>
                <c:pt idx="13746">
                  <c:v>2.7793642714638729</c:v>
                </c:pt>
                <c:pt idx="13747">
                  <c:v>2.7812950558812344</c:v>
                </c:pt>
                <c:pt idx="13748">
                  <c:v>2.7832271815665326</c:v>
                </c:pt>
                <c:pt idx="13749">
                  <c:v>2.7851606494920285</c:v>
                </c:pt>
                <c:pt idx="13750">
                  <c:v>2.7870954605699065</c:v>
                </c:pt>
                <c:pt idx="13751">
                  <c:v>2.7890316157129424</c:v>
                </c:pt>
                <c:pt idx="13752">
                  <c:v>2.7909691158954248</c:v>
                </c:pt>
                <c:pt idx="13753">
                  <c:v>2.7929079620314403</c:v>
                </c:pt>
                <c:pt idx="13754">
                  <c:v>2.7948481550560036</c:v>
                </c:pt>
                <c:pt idx="13755">
                  <c:v>2.7967896958844296</c:v>
                </c:pt>
                <c:pt idx="13756">
                  <c:v>2.7987325854937164</c:v>
                </c:pt>
                <c:pt idx="13757">
                  <c:v>2.8006768248004934</c:v>
                </c:pt>
                <c:pt idx="13758">
                  <c:v>2.8026224147219847</c:v>
                </c:pt>
                <c:pt idx="13759">
                  <c:v>2.8045693562372267</c:v>
                </c:pt>
                <c:pt idx="13760">
                  <c:v>2.8065176502647597</c:v>
                </c:pt>
                <c:pt idx="13761">
                  <c:v>2.8084672977237206</c:v>
                </c:pt>
                <c:pt idx="13762">
                  <c:v>2.8104182995951872</c:v>
                </c:pt>
                <c:pt idx="13763">
                  <c:v>2.8123706567996161</c:v>
                </c:pt>
                <c:pt idx="13764">
                  <c:v>2.8143243702580611</c:v>
                </c:pt>
                <c:pt idx="13765">
                  <c:v>2.8162794409536458</c:v>
                </c:pt>
                <c:pt idx="13766">
                  <c:v>2.8182358698087469</c:v>
                </c:pt>
                <c:pt idx="13767">
                  <c:v>2.8201936577668576</c:v>
                </c:pt>
                <c:pt idx="13768">
                  <c:v>2.8221528057515934</c:v>
                </c:pt>
                <c:pt idx="13769">
                  <c:v>2.8241133147488138</c:v>
                </c:pt>
                <c:pt idx="13770">
                  <c:v>2.8260751856834601</c:v>
                </c:pt>
                <c:pt idx="13771">
                  <c:v>2.8280384194810742</c:v>
                </c:pt>
                <c:pt idx="13772">
                  <c:v>2.8300030171295707</c:v>
                </c:pt>
                <c:pt idx="13773">
                  <c:v>2.8319689795558203</c:v>
                </c:pt>
                <c:pt idx="13774">
                  <c:v>2.8339363076872957</c:v>
                </c:pt>
                <c:pt idx="13775">
                  <c:v>2.8359050025139707</c:v>
                </c:pt>
                <c:pt idx="13776">
                  <c:v>2.83787506496465</c:v>
                </c:pt>
                <c:pt idx="13777">
                  <c:v>2.8398464959687395</c:v>
                </c:pt>
                <c:pt idx="13778">
                  <c:v>2.8418192965182794</c:v>
                </c:pt>
                <c:pt idx="13779">
                  <c:v>2.8437934675440095</c:v>
                </c:pt>
                <c:pt idx="13780">
                  <c:v>2.8457690099772748</c:v>
                </c:pt>
                <c:pt idx="13781">
                  <c:v>2.8477459248121844</c:v>
                </c:pt>
                <c:pt idx="13782">
                  <c:v>2.8497242129814193</c:v>
                </c:pt>
                <c:pt idx="13783">
                  <c:v>2.8517038754390156</c:v>
                </c:pt>
                <c:pt idx="13784">
                  <c:v>2.8536849131189084</c:v>
                </c:pt>
                <c:pt idx="13785">
                  <c:v>2.8556673270179713</c:v>
                </c:pt>
                <c:pt idx="13786">
                  <c:v>2.8576511180714808</c:v>
                </c:pt>
                <c:pt idx="13787">
                  <c:v>2.8596362872153196</c:v>
                </c:pt>
                <c:pt idx="13788">
                  <c:v>2.8616228354484403</c:v>
                </c:pt>
                <c:pt idx="13789">
                  <c:v>2.8636107637080706</c:v>
                </c:pt>
                <c:pt idx="13790">
                  <c:v>2.8656000729320441</c:v>
                </c:pt>
                <c:pt idx="13791">
                  <c:v>2.8675907641213971</c:v>
                </c:pt>
                <c:pt idx="13792">
                  <c:v>2.8695828382153117</c:v>
                </c:pt>
                <c:pt idx="13793">
                  <c:v>2.8715762961535778</c:v>
                </c:pt>
                <c:pt idx="13794">
                  <c:v>2.8735711389393193</c:v>
                </c:pt>
                <c:pt idx="13795">
                  <c:v>2.8755673675136761</c:v>
                </c:pt>
                <c:pt idx="13796">
                  <c:v>2.8775649828183991</c:v>
                </c:pt>
                <c:pt idx="13797">
                  <c:v>2.8795639858587037</c:v>
                </c:pt>
                <c:pt idx="13798">
                  <c:v>2.8815643775776927</c:v>
                </c:pt>
                <c:pt idx="13799">
                  <c:v>2.8835661589400616</c:v>
                </c:pt>
                <c:pt idx="13800">
                  <c:v>2.8855693308901804</c:v>
                </c:pt>
                <c:pt idx="13801">
                  <c:v>2.8875738944360605</c:v>
                </c:pt>
                <c:pt idx="13802">
                  <c:v>2.8895798505234285</c:v>
                </c:pt>
                <c:pt idx="13803">
                  <c:v>2.8915872000986238</c:v>
                </c:pt>
                <c:pt idx="13804">
                  <c:v>2.8935959441717611</c:v>
                </c:pt>
                <c:pt idx="13805">
                  <c:v>2.895606083690538</c:v>
                </c:pt>
                <c:pt idx="13806">
                  <c:v>2.8976176196032681</c:v>
                </c:pt>
                <c:pt idx="13807">
                  <c:v>2.8996305529221722</c:v>
                </c:pt>
                <c:pt idx="13808">
                  <c:v>2.9016448845969256</c:v>
                </c:pt>
                <c:pt idx="13809">
                  <c:v>2.9036606155778184</c:v>
                </c:pt>
                <c:pt idx="13810">
                  <c:v>2.9056777468791823</c:v>
                </c:pt>
                <c:pt idx="13811">
                  <c:v>2.9076962794526739</c:v>
                </c:pt>
                <c:pt idx="13812">
                  <c:v>2.9097162142717359</c:v>
                </c:pt>
                <c:pt idx="13813">
                  <c:v>2.9117375522893023</c:v>
                </c:pt>
                <c:pt idx="13814">
                  <c:v>2.9137602945225272</c:v>
                </c:pt>
                <c:pt idx="13815">
                  <c:v>2.9157844419257124</c:v>
                </c:pt>
                <c:pt idx="13816">
                  <c:v>2.9178099954537804</c:v>
                </c:pt>
                <c:pt idx="13817">
                  <c:v>2.9198369561260047</c:v>
                </c:pt>
                <c:pt idx="13818">
                  <c:v>2.921865324898679</c:v>
                </c:pt>
                <c:pt idx="13819">
                  <c:v>2.9238951027287157</c:v>
                </c:pt>
                <c:pt idx="13820">
                  <c:v>2.9259262906375154</c:v>
                </c:pt>
                <c:pt idx="13821">
                  <c:v>2.9279588895833655</c:v>
                </c:pt>
                <c:pt idx="13822">
                  <c:v>2.9299929005251744</c:v>
                </c:pt>
                <c:pt idx="13823">
                  <c:v>2.9320283244864722</c:v>
                </c:pt>
                <c:pt idx="13824">
                  <c:v>2.9340651624275451</c:v>
                </c:pt>
                <c:pt idx="13825">
                  <c:v>2.9361034153093017</c:v>
                </c:pt>
                <c:pt idx="13826">
                  <c:v>2.9381430841574065</c:v>
                </c:pt>
                <c:pt idx="13827">
                  <c:v>2.940184169934148</c:v>
                </c:pt>
                <c:pt idx="13828">
                  <c:v>2.9422266736238467</c:v>
                </c:pt>
                <c:pt idx="13829">
                  <c:v>2.944270596190083</c:v>
                </c:pt>
                <c:pt idx="13830">
                  <c:v>2.946315938661376</c:v>
                </c:pt>
                <c:pt idx="13831">
                  <c:v>2.9483627020026901</c:v>
                </c:pt>
                <c:pt idx="13832">
                  <c:v>2.9504108871796162</c:v>
                </c:pt>
                <c:pt idx="13833">
                  <c:v>2.9524604952228177</c:v>
                </c:pt>
                <c:pt idx="13834">
                  <c:v>2.9545115270992723</c:v>
                </c:pt>
                <c:pt idx="13835">
                  <c:v>2.9565639837765842</c:v>
                </c:pt>
                <c:pt idx="13836">
                  <c:v>2.958617866287566</c:v>
                </c:pt>
                <c:pt idx="13837">
                  <c:v>2.9606731756012121</c:v>
                </c:pt>
                <c:pt idx="13838">
                  <c:v>2.9627299126871449</c:v>
                </c:pt>
                <c:pt idx="13839">
                  <c:v>2.9647880785803307</c:v>
                </c:pt>
                <c:pt idx="13840">
                  <c:v>2.9668476742517851</c:v>
                </c:pt>
                <c:pt idx="13841">
                  <c:v>2.9689087006731518</c:v>
                </c:pt>
                <c:pt idx="13842">
                  <c:v>2.9709711588815568</c:v>
                </c:pt>
                <c:pt idx="13843">
                  <c:v>2.97303504985004</c:v>
                </c:pt>
                <c:pt idx="13844">
                  <c:v>2.9751003745739184</c:v>
                </c:pt>
                <c:pt idx="13845">
                  <c:v>2.9771671340275403</c:v>
                </c:pt>
                <c:pt idx="13846">
                  <c:v>2.9792353292509151</c:v>
                </c:pt>
                <c:pt idx="13847">
                  <c:v>2.9813049612197897</c:v>
                </c:pt>
                <c:pt idx="13848">
                  <c:v>2.9833760309105442</c:v>
                </c:pt>
                <c:pt idx="13849">
                  <c:v>2.9854485393653558</c:v>
                </c:pt>
                <c:pt idx="13850">
                  <c:v>2.9875224875620074</c:v>
                </c:pt>
                <c:pt idx="13851">
                  <c:v>2.9895978764789146</c:v>
                </c:pt>
                <c:pt idx="13852">
                  <c:v>2.9916747071604295</c:v>
                </c:pt>
                <c:pt idx="13853">
                  <c:v>2.9937529805863723</c:v>
                </c:pt>
                <c:pt idx="13854">
                  <c:v>2.9958326977372001</c:v>
                </c:pt>
                <c:pt idx="13855">
                  <c:v>2.9979138596594428</c:v>
                </c:pt>
                <c:pt idx="13856">
                  <c:v>2.9999964673349648</c:v>
                </c:pt>
                <c:pt idx="13857">
                  <c:v>3.0020805217681099</c:v>
                </c:pt>
                <c:pt idx="13858">
                  <c:v>3.0041660239420613</c:v>
                </c:pt>
                <c:pt idx="13859">
                  <c:v>3.006252974906261</c:v>
                </c:pt>
                <c:pt idx="13860">
                  <c:v>3.0083413756453039</c:v>
                </c:pt>
                <c:pt idx="13861">
                  <c:v>3.0104312271444247</c:v>
                </c:pt>
                <c:pt idx="13862">
                  <c:v>3.0125225304552519</c:v>
                </c:pt>
                <c:pt idx="13863">
                  <c:v>3.0146152865644358</c:v>
                </c:pt>
                <c:pt idx="13864">
                  <c:v>3.016709496459264</c:v>
                </c:pt>
                <c:pt idx="13865">
                  <c:v>3.0188051611935598</c:v>
                </c:pt>
                <c:pt idx="13866">
                  <c:v>3.0209022817560305</c:v>
                </c:pt>
                <c:pt idx="13867">
                  <c:v>3.0230008591360225</c:v>
                </c:pt>
                <c:pt idx="13868">
                  <c:v>3.0251008943895576</c:v>
                </c:pt>
                <c:pt idx="13869">
                  <c:v>3.0272023885074035</c:v>
                </c:pt>
                <c:pt idx="13870">
                  <c:v>3.0293053424809719</c:v>
                </c:pt>
                <c:pt idx="13871">
                  <c:v>3.0314097573684853</c:v>
                </c:pt>
                <c:pt idx="13872">
                  <c:v>3.0335156341627787</c:v>
                </c:pt>
                <c:pt idx="13873">
                  <c:v>3.0356229738794176</c:v>
                </c:pt>
                <c:pt idx="13874">
                  <c:v>3.0377317775125707</c:v>
                </c:pt>
                <c:pt idx="13875">
                  <c:v>3.0398420461234053</c:v>
                </c:pt>
                <c:pt idx="13876">
                  <c:v>3.0419537807075168</c:v>
                </c:pt>
                <c:pt idx="13877">
                  <c:v>3.0440669822611479</c:v>
                </c:pt>
                <c:pt idx="13878">
                  <c:v>3.0461816518476783</c:v>
                </c:pt>
                <c:pt idx="13879">
                  <c:v>3.0482977904647806</c:v>
                </c:pt>
                <c:pt idx="13880">
                  <c:v>3.0504153991107748</c:v>
                </c:pt>
                <c:pt idx="13881">
                  <c:v>3.0525344788512578</c:v>
                </c:pt>
                <c:pt idx="13882">
                  <c:v>3.0546550306859839</c:v>
                </c:pt>
                <c:pt idx="13883">
                  <c:v>3.056777055615354</c:v>
                </c:pt>
                <c:pt idx="13884">
                  <c:v>3.0589005547071877</c:v>
                </c:pt>
                <c:pt idx="13885">
                  <c:v>3.0610255289633241</c:v>
                </c:pt>
                <c:pt idx="13886">
                  <c:v>3.0631519793862512</c:v>
                </c:pt>
                <c:pt idx="13887">
                  <c:v>3.0652799070460155</c:v>
                </c:pt>
                <c:pt idx="13888">
                  <c:v>3.0674093129465447</c:v>
                </c:pt>
                <c:pt idx="13889">
                  <c:v>3.0695401981147512</c:v>
                </c:pt>
                <c:pt idx="13890">
                  <c:v>3.0716725635559121</c:v>
                </c:pt>
                <c:pt idx="13891">
                  <c:v>3.0738064103430505</c:v>
                </c:pt>
                <c:pt idx="13892">
                  <c:v>3.0759417394828863</c:v>
                </c:pt>
                <c:pt idx="13893">
                  <c:v>3.0780785519827929</c:v>
                </c:pt>
                <c:pt idx="13894">
                  <c:v>3.080216848918031</c:v>
                </c:pt>
                <c:pt idx="13895">
                  <c:v>3.0823566312974213</c:v>
                </c:pt>
                <c:pt idx="13896">
                  <c:v>3.0844979001304367</c:v>
                </c:pt>
                <c:pt idx="13897">
                  <c:v>3.0866406564945814</c:v>
                </c:pt>
                <c:pt idx="13898">
                  <c:v>3.0887849014007789</c:v>
                </c:pt>
                <c:pt idx="13899">
                  <c:v>3.0909306358606083</c:v>
                </c:pt>
                <c:pt idx="13900">
                  <c:v>3.0930778609538203</c:v>
                </c:pt>
                <c:pt idx="13901">
                  <c:v>3.0952265776934471</c:v>
                </c:pt>
                <c:pt idx="13902">
                  <c:v>3.0973767871157136</c:v>
                </c:pt>
                <c:pt idx="13903">
                  <c:v>3.0995284902350133</c:v>
                </c:pt>
                <c:pt idx="13904">
                  <c:v>3.1016816881341001</c:v>
                </c:pt>
                <c:pt idx="13905">
                  <c:v>3.1038363818288239</c:v>
                </c:pt>
                <c:pt idx="13906">
                  <c:v>3.1059925723356936</c:v>
                </c:pt>
                <c:pt idx="13907">
                  <c:v>3.1081502607397211</c:v>
                </c:pt>
                <c:pt idx="13908">
                  <c:v>3.1103094480588749</c:v>
                </c:pt>
                <c:pt idx="13909">
                  <c:v>3.1124701353117832</c:v>
                </c:pt>
                <c:pt idx="13910">
                  <c:v>3.1146323235857216</c:v>
                </c:pt>
                <c:pt idx="13911">
                  <c:v>3.1167960139007809</c:v>
                </c:pt>
                <c:pt idx="13912">
                  <c:v>3.1189612072777146</c:v>
                </c:pt>
                <c:pt idx="13913">
                  <c:v>3.1211279048060652</c:v>
                </c:pt>
                <c:pt idx="13914">
                  <c:v>3.1232961075080512</c:v>
                </c:pt>
                <c:pt idx="13915">
                  <c:v>3.1254658164065541</c:v>
                </c:pt>
                <c:pt idx="13916">
                  <c:v>3.1276370325933889</c:v>
                </c:pt>
                <c:pt idx="13917">
                  <c:v>3.1298097570929064</c:v>
                </c:pt>
                <c:pt idx="13918">
                  <c:v>3.1319839909529099</c:v>
                </c:pt>
                <c:pt idx="13919">
                  <c:v>3.1341597351991259</c:v>
                </c:pt>
                <c:pt idx="13920">
                  <c:v>3.1363369909264063</c:v>
                </c:pt>
                <c:pt idx="13921">
                  <c:v>3.1385157591619515</c:v>
                </c:pt>
                <c:pt idx="13922">
                  <c:v>3.1406960409336273</c:v>
                </c:pt>
                <c:pt idx="13923">
                  <c:v>3.1428778373385691</c:v>
                </c:pt>
                <c:pt idx="13924">
                  <c:v>3.1450611494061187</c:v>
                </c:pt>
                <c:pt idx="13925">
                  <c:v>3.147245978166286</c:v>
                </c:pt>
                <c:pt idx="13926">
                  <c:v>3.1494323247184943</c:v>
                </c:pt>
                <c:pt idx="13927">
                  <c:v>3.1516201900942327</c:v>
                </c:pt>
                <c:pt idx="13928">
                  <c:v>3.153809575325659</c:v>
                </c:pt>
                <c:pt idx="13929">
                  <c:v>3.1560004815144893</c:v>
                </c:pt>
                <c:pt idx="13930">
                  <c:v>3.1581929096943635</c:v>
                </c:pt>
                <c:pt idx="13931">
                  <c:v>3.160386860899592</c:v>
                </c:pt>
                <c:pt idx="13932">
                  <c:v>3.1625823362341885</c:v>
                </c:pt>
                <c:pt idx="13933">
                  <c:v>3.1647793367339494</c:v>
                </c:pt>
                <c:pt idx="13934">
                  <c:v>3.1669778634583841</c:v>
                </c:pt>
                <c:pt idx="13935">
                  <c:v>3.169177917444681</c:v>
                </c:pt>
                <c:pt idx="13936">
                  <c:v>3.1713794997999236</c:v>
                </c:pt>
                <c:pt idx="13937">
                  <c:v>3.1735826115627903</c:v>
                </c:pt>
                <c:pt idx="13938">
                  <c:v>3.1757872537726306</c:v>
                </c:pt>
                <c:pt idx="13939">
                  <c:v>3.1779934275388384</c:v>
                </c:pt>
                <c:pt idx="13940">
                  <c:v>3.1802011339022567</c:v>
                </c:pt>
                <c:pt idx="13941">
                  <c:v>3.1824103739044038</c:v>
                </c:pt>
                <c:pt idx="13942">
                  <c:v>3.1846211486569866</c:v>
                </c:pt>
                <c:pt idx="13943">
                  <c:v>3.1868334592030196</c:v>
                </c:pt>
                <c:pt idx="13944">
                  <c:v>3.189047306586192</c:v>
                </c:pt>
                <c:pt idx="13945">
                  <c:v>3.1912626919205302</c:v>
                </c:pt>
                <c:pt idx="13946">
                  <c:v>3.1934796162512229</c:v>
                </c:pt>
                <c:pt idx="13947">
                  <c:v>3.1956980806473889</c:v>
                </c:pt>
                <c:pt idx="13948">
                  <c:v>3.1979180861556218</c:v>
                </c:pt>
                <c:pt idx="13949">
                  <c:v>3.2001396338930457</c:v>
                </c:pt>
                <c:pt idx="13950">
                  <c:v>3.2023627249077569</c:v>
                </c:pt>
                <c:pt idx="13951">
                  <c:v>3.2045873602485315</c:v>
                </c:pt>
                <c:pt idx="13952">
                  <c:v>3.206813541034824</c:v>
                </c:pt>
                <c:pt idx="13953">
                  <c:v>3.2090412683169167</c:v>
                </c:pt>
                <c:pt idx="13954">
                  <c:v>3.2112705431457722</c:v>
                </c:pt>
                <c:pt idx="13955">
                  <c:v>3.2135013666431802</c:v>
                </c:pt>
                <c:pt idx="13956">
                  <c:v>3.2157337398616126</c:v>
                </c:pt>
                <c:pt idx="13957">
                  <c:v>3.2179676638542247</c:v>
                </c:pt>
                <c:pt idx="13958">
                  <c:v>3.2202031397451445</c:v>
                </c:pt>
                <c:pt idx="13959">
                  <c:v>3.2224401685890403</c:v>
                </c:pt>
                <c:pt idx="13960">
                  <c:v>3.2246787514412629</c:v>
                </c:pt>
                <c:pt idx="13961">
                  <c:v>3.2269188894282852</c:v>
                </c:pt>
                <c:pt idx="13962">
                  <c:v>3.2291605836069741</c:v>
                </c:pt>
                <c:pt idx="13963">
                  <c:v>3.2314038350583938</c:v>
                </c:pt>
                <c:pt idx="13964">
                  <c:v>3.2336486448408315</c:v>
                </c:pt>
                <c:pt idx="13965">
                  <c:v>3.2358950140838929</c:v>
                </c:pt>
                <c:pt idx="13966">
                  <c:v>3.238142943847385</c:v>
                </c:pt>
                <c:pt idx="13967">
                  <c:v>3.2403924351918021</c:v>
                </c:pt>
                <c:pt idx="13968">
                  <c:v>3.2426434892491054</c:v>
                </c:pt>
                <c:pt idx="13969">
                  <c:v>3.2448961070813129</c:v>
                </c:pt>
                <c:pt idx="13970">
                  <c:v>3.2471502897511302</c:v>
                </c:pt>
                <c:pt idx="13971">
                  <c:v>3.24940603839288</c:v>
                </c:pt>
                <c:pt idx="13972">
                  <c:v>3.2516633540707933</c:v>
                </c:pt>
                <c:pt idx="13973">
                  <c:v>3.2539222378497934</c:v>
                </c:pt>
                <c:pt idx="13974">
                  <c:v>3.2561826908665679</c:v>
                </c:pt>
                <c:pt idx="13975">
                  <c:v>3.2584447141875685</c:v>
                </c:pt>
                <c:pt idx="13976">
                  <c:v>3.2607083088799378</c:v>
                </c:pt>
                <c:pt idx="13977">
                  <c:v>3.2629734760827347</c:v>
                </c:pt>
                <c:pt idx="13978">
                  <c:v>3.2652402168646351</c:v>
                </c:pt>
                <c:pt idx="13979">
                  <c:v>3.2675085323187814</c:v>
                </c:pt>
                <c:pt idx="13980">
                  <c:v>3.2697784235152847</c:v>
                </c:pt>
                <c:pt idx="13981">
                  <c:v>3.2720498915963732</c:v>
                </c:pt>
                <c:pt idx="13982">
                  <c:v>3.2743229376336944</c:v>
                </c:pt>
                <c:pt idx="13983">
                  <c:v>3.2765975626995916</c:v>
                </c:pt>
                <c:pt idx="13984">
                  <c:v>3.2788737679386735</c:v>
                </c:pt>
                <c:pt idx="13985">
                  <c:v>3.2811515544248242</c:v>
                </c:pt>
                <c:pt idx="13986">
                  <c:v>3.2834309232326229</c:v>
                </c:pt>
                <c:pt idx="13987">
                  <c:v>3.2857118755090657</c:v>
                </c:pt>
                <c:pt idx="13988">
                  <c:v>3.287994412330276</c:v>
                </c:pt>
                <c:pt idx="13989">
                  <c:v>3.2902785347730736</c:v>
                </c:pt>
                <c:pt idx="13990">
                  <c:v>3.2925642439868468</c:v>
                </c:pt>
                <c:pt idx="13991">
                  <c:v>3.2948515410499635</c:v>
                </c:pt>
                <c:pt idx="13992">
                  <c:v>3.2971404270654796</c:v>
                </c:pt>
                <c:pt idx="13993">
                  <c:v>3.2994309031132101</c:v>
                </c:pt>
                <c:pt idx="13994">
                  <c:v>3.3017229703457418</c:v>
                </c:pt>
                <c:pt idx="13995">
                  <c:v>3.3040166298444404</c:v>
                </c:pt>
                <c:pt idx="13996">
                  <c:v>3.3063118826913747</c:v>
                </c:pt>
                <c:pt idx="13997">
                  <c:v>3.308608730041533</c:v>
                </c:pt>
                <c:pt idx="13998">
                  <c:v>3.310907172978538</c:v>
                </c:pt>
                <c:pt idx="13999">
                  <c:v>3.3132072125867134</c:v>
                </c:pt>
                <c:pt idx="14000">
                  <c:v>3.3155088500234577</c:v>
                </c:pt>
                <c:pt idx="14001">
                  <c:v>3.3178120863746532</c:v>
                </c:pt>
                <c:pt idx="14002">
                  <c:v>3.3201169227268847</c:v>
                </c:pt>
                <c:pt idx="14003">
                  <c:v>3.3224233602399647</c:v>
                </c:pt>
                <c:pt idx="14004">
                  <c:v>3.3247314000020394</c:v>
                </c:pt>
                <c:pt idx="14005">
                  <c:v>3.3270410431019606</c:v>
                </c:pt>
                <c:pt idx="14006">
                  <c:v>3.329352290701959</c:v>
                </c:pt>
                <c:pt idx="14007">
                  <c:v>3.3316651438924505</c:v>
                </c:pt>
                <c:pt idx="14008">
                  <c:v>3.3339796037888156</c:v>
                </c:pt>
                <c:pt idx="14009">
                  <c:v>3.3362956714829353</c:v>
                </c:pt>
                <c:pt idx="14010">
                  <c:v>3.3386133481402727</c:v>
                </c:pt>
                <c:pt idx="14011">
                  <c:v>3.3409326348542763</c:v>
                </c:pt>
                <c:pt idx="14012">
                  <c:v>3.3432535327191051</c:v>
                </c:pt>
                <c:pt idx="14013">
                  <c:v>3.345576042902652</c:v>
                </c:pt>
                <c:pt idx="14014">
                  <c:v>3.3479001665006471</c:v>
                </c:pt>
                <c:pt idx="14015">
                  <c:v>3.35022590460953</c:v>
                </c:pt>
                <c:pt idx="14016">
                  <c:v>3.35255325839963</c:v>
                </c:pt>
                <c:pt idx="14017">
                  <c:v>3.3548822289689615</c:v>
                </c:pt>
                <c:pt idx="14018">
                  <c:v>3.3572128174162517</c:v>
                </c:pt>
                <c:pt idx="14019">
                  <c:v>3.35954502491427</c:v>
                </c:pt>
                <c:pt idx="14020">
                  <c:v>3.3618788525633216</c:v>
                </c:pt>
                <c:pt idx="14021">
                  <c:v>3.3642143014644237</c:v>
                </c:pt>
                <c:pt idx="14022">
                  <c:v>3.3665513727927925</c:v>
                </c:pt>
                <c:pt idx="14023">
                  <c:v>3.3688900676510274</c:v>
                </c:pt>
                <c:pt idx="14024">
                  <c:v>3.3712303871669711</c:v>
                </c:pt>
                <c:pt idx="14025">
                  <c:v>3.373572332444704</c:v>
                </c:pt>
                <c:pt idx="14026">
                  <c:v>3.3759159046627114</c:v>
                </c:pt>
                <c:pt idx="14027">
                  <c:v>3.3782611049266595</c:v>
                </c:pt>
                <c:pt idx="14028">
                  <c:v>3.3806079343429309</c:v>
                </c:pt>
                <c:pt idx="14029">
                  <c:v>3.382956394092469</c:v>
                </c:pt>
                <c:pt idx="14030">
                  <c:v>3.3853064852832455</c:v>
                </c:pt>
                <c:pt idx="14031">
                  <c:v>3.3876582090239511</c:v>
                </c:pt>
                <c:pt idx="14032">
                  <c:v>3.3900115664979911</c:v>
                </c:pt>
                <c:pt idx="14033">
                  <c:v>3.3923665588156484</c:v>
                </c:pt>
                <c:pt idx="14034">
                  <c:v>3.3947231870879255</c:v>
                </c:pt>
                <c:pt idx="14035">
                  <c:v>3.3970814525006965</c:v>
                </c:pt>
                <c:pt idx="14036">
                  <c:v>3.3994413561665588</c:v>
                </c:pt>
                <c:pt idx="14037">
                  <c:v>3.4018028992235845</c:v>
                </c:pt>
                <c:pt idx="14038">
                  <c:v>3.4041660827858653</c:v>
                </c:pt>
                <c:pt idx="14039">
                  <c:v>3.4065309080425745</c:v>
                </c:pt>
                <c:pt idx="14040">
                  <c:v>3.4088973761094046</c:v>
                </c:pt>
                <c:pt idx="14041">
                  <c:v>3.4112654881027722</c:v>
                </c:pt>
                <c:pt idx="14042">
                  <c:v>3.4136352452143299</c:v>
                </c:pt>
                <c:pt idx="14043">
                  <c:v>3.4160066485620977</c:v>
                </c:pt>
                <c:pt idx="14044">
                  <c:v>3.4183796992648197</c:v>
                </c:pt>
                <c:pt idx="14045">
                  <c:v>3.420754398516634</c:v>
                </c:pt>
                <c:pt idx="14046">
                  <c:v>3.4231307474378916</c:v>
                </c:pt>
                <c:pt idx="14047">
                  <c:v>3.4255087471496708</c:v>
                </c:pt>
                <c:pt idx="14048">
                  <c:v>3.4278883988485997</c:v>
                </c:pt>
                <c:pt idx="14049">
                  <c:v>3.4302697036573662</c:v>
                </c:pt>
                <c:pt idx="14050">
                  <c:v>3.4326526626993856</c:v>
                </c:pt>
                <c:pt idx="14051">
                  <c:v>3.4350372771737825</c:v>
                </c:pt>
                <c:pt idx="14052">
                  <c:v>3.4374235482055853</c:v>
                </c:pt>
                <c:pt idx="14053">
                  <c:v>3.439811476945581</c:v>
                </c:pt>
                <c:pt idx="14054">
                  <c:v>3.4422010645203103</c:v>
                </c:pt>
                <c:pt idx="14055">
                  <c:v>3.4445923121322326</c:v>
                </c:pt>
                <c:pt idx="14056">
                  <c:v>3.4469852209095064</c:v>
                </c:pt>
                <c:pt idx="14057">
                  <c:v>3.4493797919810221</c:v>
                </c:pt>
                <c:pt idx="14058">
                  <c:v>3.4517760265517463</c:v>
                </c:pt>
                <c:pt idx="14059">
                  <c:v>3.4541739257521908</c:v>
                </c:pt>
                <c:pt idx="14060">
                  <c:v>3.4565734907136001</c:v>
                </c:pt>
                <c:pt idx="14061">
                  <c:v>3.458974722643454</c:v>
                </c:pt>
                <c:pt idx="14062">
                  <c:v>3.4613776226746213</c:v>
                </c:pt>
                <c:pt idx="14063">
                  <c:v>3.4637821919407061</c:v>
                </c:pt>
                <c:pt idx="14064">
                  <c:v>3.4661884316517066</c:v>
                </c:pt>
                <c:pt idx="14065">
                  <c:v>3.4685963429428548</c:v>
                </c:pt>
                <c:pt idx="14066">
                  <c:v>3.4710059269501179</c:v>
                </c:pt>
                <c:pt idx="14067">
                  <c:v>3.4734171848860176</c:v>
                </c:pt>
                <c:pt idx="14068">
                  <c:v>3.4758301178881537</c:v>
                </c:pt>
                <c:pt idx="14069">
                  <c:v>3.47824472712017</c:v>
                </c:pt>
                <c:pt idx="14070">
                  <c:v>3.4806610137211944</c:v>
                </c:pt>
                <c:pt idx="14071">
                  <c:v>3.4830789789071219</c:v>
                </c:pt>
                <c:pt idx="14072">
                  <c:v>3.4854986238187156</c:v>
                </c:pt>
                <c:pt idx="14073">
                  <c:v>3.4879199495974786</c:v>
                </c:pt>
                <c:pt idx="14074">
                  <c:v>3.4903429574618414</c:v>
                </c:pt>
                <c:pt idx="14075">
                  <c:v>3.4927676485549468</c:v>
                </c:pt>
                <c:pt idx="14076">
                  <c:v>3.4951940240206785</c:v>
                </c:pt>
                <c:pt idx="14077">
                  <c:v>3.4976220850800082</c:v>
                </c:pt>
                <c:pt idx="14078">
                  <c:v>3.5000518328784622</c:v>
                </c:pt>
                <c:pt idx="14079">
                  <c:v>3.50248326856231</c:v>
                </c:pt>
                <c:pt idx="14080">
                  <c:v>3.5049163933550695</c:v>
                </c:pt>
                <c:pt idx="14081">
                  <c:v>3.5073512084046565</c:v>
                </c:pt>
                <c:pt idx="14082">
                  <c:v>3.5097877148852676</c:v>
                </c:pt>
                <c:pt idx="14083">
                  <c:v>3.5122259139463612</c:v>
                </c:pt>
                <c:pt idx="14084">
                  <c:v>3.514665806814858</c:v>
                </c:pt>
                <c:pt idx="14085">
                  <c:v>3.5171073946418674</c:v>
                </c:pt>
                <c:pt idx="14086">
                  <c:v>3.5195506785792441</c:v>
                </c:pt>
                <c:pt idx="14087">
                  <c:v>3.5219956598564677</c:v>
                </c:pt>
                <c:pt idx="14088">
                  <c:v>3.5244423396270483</c:v>
                </c:pt>
                <c:pt idx="14089">
                  <c:v>3.5268907190452428</c:v>
                </c:pt>
                <c:pt idx="14090">
                  <c:v>3.5293407993430952</c:v>
                </c:pt>
                <c:pt idx="14091">
                  <c:v>3.5317925816765205</c:v>
                </c:pt>
                <c:pt idx="14092">
                  <c:v>3.5342460672021838</c:v>
                </c:pt>
                <c:pt idx="14093">
                  <c:v>3.5367012571546974</c:v>
                </c:pt>
                <c:pt idx="14094">
                  <c:v>3.5391581526923881</c:v>
                </c:pt>
                <c:pt idx="14095">
                  <c:v>3.5416167549743323</c:v>
                </c:pt>
                <c:pt idx="14096">
                  <c:v>3.544077065237718</c:v>
                </c:pt>
                <c:pt idx="14097">
                  <c:v>3.5465390846432867</c:v>
                </c:pt>
                <c:pt idx="14098">
                  <c:v>3.5490028143783547</c:v>
                </c:pt>
                <c:pt idx="14099">
                  <c:v>3.5514682556052235</c:v>
                </c:pt>
                <c:pt idx="14100">
                  <c:v>3.5539354095645224</c:v>
                </c:pt>
                <c:pt idx="14101">
                  <c:v>3.5564042774202216</c:v>
                </c:pt>
                <c:pt idx="14102">
                  <c:v>3.5588748603370455</c:v>
                </c:pt>
                <c:pt idx="14103">
                  <c:v>3.561347159558212</c:v>
                </c:pt>
                <c:pt idx="14104">
                  <c:v>3.563821176250118</c:v>
                </c:pt>
                <c:pt idx="14105">
                  <c:v>3.5662969115799177</c:v>
                </c:pt>
                <c:pt idx="14106">
                  <c:v>3.5687743667934204</c:v>
                </c:pt>
                <c:pt idx="14107">
                  <c:v>3.571253543059457</c:v>
                </c:pt>
                <c:pt idx="14108">
                  <c:v>3.5737344415476153</c:v>
                </c:pt>
                <c:pt idx="14109">
                  <c:v>3.5762170635063026</c:v>
                </c:pt>
                <c:pt idx="14110">
                  <c:v>3.5787014101067869</c:v>
                </c:pt>
                <c:pt idx="14111">
                  <c:v>3.5811874825210959</c:v>
                </c:pt>
                <c:pt idx="14112">
                  <c:v>3.5836752820002404</c:v>
                </c:pt>
                <c:pt idx="14113">
                  <c:v>3.5861648097179311</c:v>
                </c:pt>
                <c:pt idx="14114">
                  <c:v>3.5886560668747509</c:v>
                </c:pt>
                <c:pt idx="14115">
                  <c:v>3.5911490546459861</c:v>
                </c:pt>
                <c:pt idx="14116">
                  <c:v>3.5936437742861291</c:v>
                </c:pt>
                <c:pt idx="14117">
                  <c:v>3.5961402269721545</c:v>
                </c:pt>
                <c:pt idx="14118">
                  <c:v>3.5986384138818011</c:v>
                </c:pt>
                <c:pt idx="14119">
                  <c:v>3.6011383362721756</c:v>
                </c:pt>
                <c:pt idx="14120">
                  <c:v>3.603639995322709</c:v>
                </c:pt>
                <c:pt idx="14121">
                  <c:v>3.6061433922135957</c:v>
                </c:pt>
                <c:pt idx="14122">
                  <c:v>3.6086485282045642</c:v>
                </c:pt>
                <c:pt idx="14123">
                  <c:v>3.6111554044775045</c:v>
                </c:pt>
                <c:pt idx="14124">
                  <c:v>3.6136640222150724</c:v>
                </c:pt>
                <c:pt idx="14125">
                  <c:v>3.6161743826796249</c:v>
                </c:pt>
                <c:pt idx="14126">
                  <c:v>3.6186864870555153</c:v>
                </c:pt>
                <c:pt idx="14127">
                  <c:v>3.6212003365542147</c:v>
                </c:pt>
                <c:pt idx="14128">
                  <c:v>3.6237159323616686</c:v>
                </c:pt>
                <c:pt idx="14129">
                  <c:v>3.6262332757437448</c:v>
                </c:pt>
                <c:pt idx="14130">
                  <c:v>3.6287523678880915</c:v>
                </c:pt>
                <c:pt idx="14131">
                  <c:v>3.631273209983128</c:v>
                </c:pt>
                <c:pt idx="14132">
                  <c:v>3.6337958032973625</c:v>
                </c:pt>
                <c:pt idx="14133">
                  <c:v>3.6363201490209205</c:v>
                </c:pt>
                <c:pt idx="14134">
                  <c:v>3.6388462483446991</c:v>
                </c:pt>
                <c:pt idx="14135">
                  <c:v>3.6413741025398516</c:v>
                </c:pt>
                <c:pt idx="14136">
                  <c:v>3.6439037127989864</c:v>
                </c:pt>
                <c:pt idx="14137">
                  <c:v>3.6464350803154835</c:v>
                </c:pt>
                <c:pt idx="14138">
                  <c:v>3.6489682063631479</c:v>
                </c:pt>
                <c:pt idx="14139">
                  <c:v>3.6515030921370739</c:v>
                </c:pt>
                <c:pt idx="14140">
                  <c:v>3.654039738833132</c:v>
                </c:pt>
                <c:pt idx="14141">
                  <c:v>3.6565781477277826</c:v>
                </c:pt>
                <c:pt idx="14142">
                  <c:v>3.6591183200186128</c:v>
                </c:pt>
                <c:pt idx="14143">
                  <c:v>3.6616602569306291</c:v>
                </c:pt>
                <c:pt idx="14144">
                  <c:v>3.6642039596630274</c:v>
                </c:pt>
                <c:pt idx="14145">
                  <c:v>3.6667494294958192</c:v>
                </c:pt>
                <c:pt idx="14146">
                  <c:v>3.6692966676299235</c:v>
                </c:pt>
                <c:pt idx="14147">
                  <c:v>3.6718456752670368</c:v>
                </c:pt>
                <c:pt idx="14148">
                  <c:v>3.6743964536898401</c:v>
                </c:pt>
                <c:pt idx="14149">
                  <c:v>3.6769490041017567</c:v>
                </c:pt>
                <c:pt idx="14150">
                  <c:v>3.6795033277069904</c:v>
                </c:pt>
                <c:pt idx="14151">
                  <c:v>3.6820594257908961</c:v>
                </c:pt>
                <c:pt idx="14152">
                  <c:v>3.6846172995594078</c:v>
                </c:pt>
                <c:pt idx="14153">
                  <c:v>3.6871769502192393</c:v>
                </c:pt>
                <c:pt idx="14154">
                  <c:v>3.6897383790584275</c:v>
                </c:pt>
                <c:pt idx="14155">
                  <c:v>3.6923015872854199</c:v>
                </c:pt>
                <c:pt idx="14156">
                  <c:v>3.6948665761094488</c:v>
                </c:pt>
                <c:pt idx="14157">
                  <c:v>3.6974333468212359</c:v>
                </c:pt>
                <c:pt idx="14158">
                  <c:v>3.7000019006317495</c:v>
                </c:pt>
                <c:pt idx="14159">
                  <c:v>3.7025722387796831</c:v>
                </c:pt>
                <c:pt idx="14160">
                  <c:v>3.7051443624776312</c:v>
                </c:pt>
                <c:pt idx="14161">
                  <c:v>3.707718273019907</c:v>
                </c:pt>
                <c:pt idx="14162">
                  <c:v>3.710293971620847</c:v>
                </c:pt>
                <c:pt idx="14163">
                  <c:v>3.7128714594955752</c:v>
                </c:pt>
                <c:pt idx="14164">
                  <c:v>3.7154507379411039</c:v>
                </c:pt>
                <c:pt idx="14165">
                  <c:v>3.7180318081743025</c:v>
                </c:pt>
                <c:pt idx="14166">
                  <c:v>3.7206146714128283</c:v>
                </c:pt>
                <c:pt idx="14167">
                  <c:v>3.7231993289563987</c:v>
                </c:pt>
                <c:pt idx="14168">
                  <c:v>3.7257857820244209</c:v>
                </c:pt>
                <c:pt idx="14169">
                  <c:v>3.7283740318370922</c:v>
                </c:pt>
                <c:pt idx="14170">
                  <c:v>3.73096407969684</c:v>
                </c:pt>
                <c:pt idx="14171">
                  <c:v>3.7335559268256149</c:v>
                </c:pt>
                <c:pt idx="14172">
                  <c:v>3.7361495744733433</c:v>
                </c:pt>
                <c:pt idx="14173">
                  <c:v>3.7387450238636157</c:v>
                </c:pt>
                <c:pt idx="14174">
                  <c:v>3.7413422763024839</c:v>
                </c:pt>
                <c:pt idx="14175">
                  <c:v>3.7439413330152966</c:v>
                </c:pt>
                <c:pt idx="14176">
                  <c:v>3.7465421952281974</c:v>
                </c:pt>
                <c:pt idx="14177">
                  <c:v>3.7491448642499599</c:v>
                </c:pt>
                <c:pt idx="14178">
                  <c:v>3.7517493413084892</c:v>
                </c:pt>
                <c:pt idx="14179">
                  <c:v>3.7543556276324859</c:v>
                </c:pt>
                <c:pt idx="14180">
                  <c:v>3.7569637245334535</c:v>
                </c:pt>
                <c:pt idx="14181">
                  <c:v>3.7595736332418577</c:v>
                </c:pt>
                <c:pt idx="14182">
                  <c:v>3.762185354988961</c:v>
                </c:pt>
                <c:pt idx="14183">
                  <c:v>3.7647988910890029</c:v>
                </c:pt>
                <c:pt idx="14184">
                  <c:v>3.7674142427750148</c:v>
                </c:pt>
                <c:pt idx="14185">
                  <c:v>3.7700314112808271</c:v>
                </c:pt>
                <c:pt idx="14186">
                  <c:v>3.7726503979234196</c:v>
                </c:pt>
                <c:pt idx="14187">
                  <c:v>3.7752712039383955</c:v>
                </c:pt>
                <c:pt idx="14188">
                  <c:v>3.777893830589647</c:v>
                </c:pt>
                <c:pt idx="14189">
                  <c:v>3.7805182791144367</c:v>
                </c:pt>
                <c:pt idx="14190">
                  <c:v>3.7831445508334074</c:v>
                </c:pt>
                <c:pt idx="14191">
                  <c:v>3.7857726469855995</c:v>
                </c:pt>
                <c:pt idx="14192">
                  <c:v>3.7884025688108558</c:v>
                </c:pt>
                <c:pt idx="14193">
                  <c:v>3.7910343176325743</c:v>
                </c:pt>
                <c:pt idx="14194">
                  <c:v>3.7936678946923785</c:v>
                </c:pt>
                <c:pt idx="14195">
                  <c:v>3.7963033012326974</c:v>
                </c:pt>
                <c:pt idx="14196">
                  <c:v>3.7989405385796888</c:v>
                </c:pt>
                <c:pt idx="14197">
                  <c:v>3.801579607977565</c:v>
                </c:pt>
                <c:pt idx="14198">
                  <c:v>3.8042205106713469</c:v>
                </c:pt>
                <c:pt idx="14199">
                  <c:v>3.8068632479899578</c:v>
                </c:pt>
                <c:pt idx="14200">
                  <c:v>3.8095078211802047</c:v>
                </c:pt>
                <c:pt idx="14201">
                  <c:v>3.8121542314897052</c:v>
                </c:pt>
                <c:pt idx="14202">
                  <c:v>3.8148024802501532</c:v>
                </c:pt>
                <c:pt idx="14203">
                  <c:v>3.8174525687109577</c:v>
                </c:pt>
                <c:pt idx="14204">
                  <c:v>3.8201044981501315</c:v>
                </c:pt>
                <c:pt idx="14205">
                  <c:v>3.8227582698187614</c:v>
                </c:pt>
                <c:pt idx="14206">
                  <c:v>3.8254138850522472</c:v>
                </c:pt>
                <c:pt idx="14207">
                  <c:v>3.8280713451034716</c:v>
                </c:pt>
                <c:pt idx="14208">
                  <c:v>3.8307306512261317</c:v>
                </c:pt>
                <c:pt idx="14209">
                  <c:v>3.8333918047584103</c:v>
                </c:pt>
                <c:pt idx="14210">
                  <c:v>3.8360548069558047</c:v>
                </c:pt>
                <c:pt idx="14211">
                  <c:v>3.8387196590746253</c:v>
                </c:pt>
                <c:pt idx="14212">
                  <c:v>3.8413863624558471</c:v>
                </c:pt>
                <c:pt idx="14213">
                  <c:v>3.8440549183575849</c:v>
                </c:pt>
                <c:pt idx="14214">
                  <c:v>3.8467253280387692</c:v>
                </c:pt>
                <c:pt idx="14215">
                  <c:v>3.8493975928431716</c:v>
                </c:pt>
                <c:pt idx="14216">
                  <c:v>3.8520717140315304</c:v>
                </c:pt>
                <c:pt idx="14217">
                  <c:v>3.8547476928934494</c:v>
                </c:pt>
                <c:pt idx="14218">
                  <c:v>3.8574255306913612</c:v>
                </c:pt>
                <c:pt idx="14219">
                  <c:v>3.8601052287727744</c:v>
                </c:pt>
                <c:pt idx="14220">
                  <c:v>3.8627867884019351</c:v>
                </c:pt>
                <c:pt idx="14221">
                  <c:v>3.8654702108439087</c:v>
                </c:pt>
                <c:pt idx="14222">
                  <c:v>3.8681554974490142</c:v>
                </c:pt>
                <c:pt idx="14223">
                  <c:v>3.8708426494841346</c:v>
                </c:pt>
                <c:pt idx="14224">
                  <c:v>3.8735316682169731</c:v>
                </c:pt>
                <c:pt idx="14225">
                  <c:v>3.8762225550006657</c:v>
                </c:pt>
                <c:pt idx="14226">
                  <c:v>3.8789153111047359</c:v>
                </c:pt>
                <c:pt idx="14227">
                  <c:v>3.8816099377995319</c:v>
                </c:pt>
                <c:pt idx="14228">
                  <c:v>3.8843064364410109</c:v>
                </c:pt>
                <c:pt idx="14229">
                  <c:v>3.8870048083013451</c:v>
                </c:pt>
                <c:pt idx="14230">
                  <c:v>3.8897050546535312</c:v>
                </c:pt>
                <c:pt idx="14231">
                  <c:v>3.8924071768563544</c:v>
                </c:pt>
                <c:pt idx="14232">
                  <c:v>3.8951111761846402</c:v>
                </c:pt>
                <c:pt idx="14233">
                  <c:v>3.8978170539424002</c:v>
                </c:pt>
                <c:pt idx="14234">
                  <c:v>3.9005248114061724</c:v>
                </c:pt>
                <c:pt idx="14235">
                  <c:v>3.9032344499385219</c:v>
                </c:pt>
                <c:pt idx="14236">
                  <c:v>3.9059459708178199</c:v>
                </c:pt>
                <c:pt idx="14237">
                  <c:v>3.9086593753232663</c:v>
                </c:pt>
                <c:pt idx="14238">
                  <c:v>3.9113746648202676</c:v>
                </c:pt>
                <c:pt idx="14239">
                  <c:v>3.9140918405898617</c:v>
                </c:pt>
                <c:pt idx="14240">
                  <c:v>3.9168109039139156</c:v>
                </c:pt>
                <c:pt idx="14241">
                  <c:v>3.9195318561606842</c:v>
                </c:pt>
                <c:pt idx="14242">
                  <c:v>3.9222546986138758</c:v>
                </c:pt>
                <c:pt idx="14243">
                  <c:v>3.9249794325580321</c:v>
                </c:pt>
                <c:pt idx="14244">
                  <c:v>3.9277060593642603</c:v>
                </c:pt>
                <c:pt idx="14245">
                  <c:v>3.9304345803189467</c:v>
                </c:pt>
                <c:pt idx="14246">
                  <c:v>3.9331649967093116</c:v>
                </c:pt>
                <c:pt idx="14247">
                  <c:v>3.9358973099093215</c:v>
                </c:pt>
                <c:pt idx="14248">
                  <c:v>3.9386315212080456</c:v>
                </c:pt>
                <c:pt idx="14249">
                  <c:v>3.941367631924066</c:v>
                </c:pt>
                <c:pt idx="14250">
                  <c:v>3.9441056433481831</c:v>
                </c:pt>
                <c:pt idx="14251">
                  <c:v>3.9468455568581859</c:v>
                </c:pt>
                <c:pt idx="14252">
                  <c:v>3.9495873737467293</c:v>
                </c:pt>
                <c:pt idx="14253">
                  <c:v>3.9523310953073056</c:v>
                </c:pt>
                <c:pt idx="14254">
                  <c:v>3.9550767229205772</c:v>
                </c:pt>
                <c:pt idx="14255">
                  <c:v>3.9578242578818945</c:v>
                </c:pt>
                <c:pt idx="14256">
                  <c:v>3.9605737014874478</c:v>
                </c:pt>
                <c:pt idx="14257">
                  <c:v>3.9633250551207788</c:v>
                </c:pt>
                <c:pt idx="14258">
                  <c:v>3.9660783200799394</c:v>
                </c:pt>
                <c:pt idx="14259">
                  <c:v>3.9688334976638231</c:v>
                </c:pt>
                <c:pt idx="14260">
                  <c:v>3.9715905892588572</c:v>
                </c:pt>
                <c:pt idx="14261">
                  <c:v>3.9743495961658004</c:v>
                </c:pt>
                <c:pt idx="14262">
                  <c:v>3.9771105197151919</c:v>
                </c:pt>
                <c:pt idx="14263">
                  <c:v>3.9798733612095392</c:v>
                </c:pt>
                <c:pt idx="14264">
                  <c:v>3.9826381220391256</c:v>
                </c:pt>
                <c:pt idx="14265">
                  <c:v>3.9854048035083278</c:v>
                </c:pt>
                <c:pt idx="14266">
                  <c:v>3.9881734069223689</c:v>
                </c:pt>
                <c:pt idx="14267">
                  <c:v>3.9909439336744326</c:v>
                </c:pt>
                <c:pt idx="14268">
                  <c:v>3.993716385071616</c:v>
                </c:pt>
                <c:pt idx="14269">
                  <c:v>3.9964907624218635</c:v>
                </c:pt>
                <c:pt idx="14270">
                  <c:v>3.9992670671212647</c:v>
                </c:pt>
                <c:pt idx="14271">
                  <c:v>4.0020453004796419</c:v>
                </c:pt>
                <c:pt idx="14272">
                  <c:v>4.004825463807669</c:v>
                </c:pt>
                <c:pt idx="14273">
                  <c:v>4.0076075585043451</c:v>
                </c:pt>
                <c:pt idx="14274">
                  <c:v>4.0103915858822266</c:v>
                </c:pt>
                <c:pt idx="14275">
                  <c:v>4.0131775472547178</c:v>
                </c:pt>
                <c:pt idx="14276">
                  <c:v>4.0159654440237373</c:v>
                </c:pt>
                <c:pt idx="14277">
                  <c:v>4.0187552775045781</c:v>
                </c:pt>
                <c:pt idx="14278">
                  <c:v>4.0215470490426455</c:v>
                </c:pt>
                <c:pt idx="14279">
                  <c:v>4.024340759954999</c:v>
                </c:pt>
                <c:pt idx="14280">
                  <c:v>4.0271364116474562</c:v>
                </c:pt>
                <c:pt idx="14281">
                  <c:v>4.0299340054389683</c:v>
                </c:pt>
                <c:pt idx="14282">
                  <c:v>4.0327335426493409</c:v>
                </c:pt>
                <c:pt idx="14283">
                  <c:v>4.0355350246873236</c:v>
                </c:pt>
                <c:pt idx="14284">
                  <c:v>4.0383384528746182</c:v>
                </c:pt>
                <c:pt idx="14285">
                  <c:v>4.0411438285337837</c:v>
                </c:pt>
                <c:pt idx="14286">
                  <c:v>4.0439511530765069</c:v>
                </c:pt>
                <c:pt idx="14287">
                  <c:v>4.0467604278272464</c:v>
                </c:pt>
                <c:pt idx="14288">
                  <c:v>4.0495716541113183</c:v>
                </c:pt>
                <c:pt idx="14289">
                  <c:v>4.0523848333433552</c:v>
                </c:pt>
                <c:pt idx="14290">
                  <c:v>4.0551999668505756</c:v>
                </c:pt>
                <c:pt idx="14291">
                  <c:v>4.058017055961062</c:v>
                </c:pt>
                <c:pt idx="14292">
                  <c:v>4.0608361020923951</c:v>
                </c:pt>
                <c:pt idx="14293">
                  <c:v>4.0636571065745635</c:v>
                </c:pt>
                <c:pt idx="14294">
                  <c:v>4.0664800707680051</c:v>
                </c:pt>
                <c:pt idx="14295">
                  <c:v>4.0693049960044947</c:v>
                </c:pt>
                <c:pt idx="14296">
                  <c:v>4.0721318837055582</c:v>
                </c:pt>
                <c:pt idx="14297">
                  <c:v>4.0749607352048827</c:v>
                </c:pt>
                <c:pt idx="14298">
                  <c:v>4.07779155183702</c:v>
                </c:pt>
                <c:pt idx="14299">
                  <c:v>4.0806243350264602</c:v>
                </c:pt>
                <c:pt idx="14300">
                  <c:v>4.0834590861096727</c:v>
                </c:pt>
                <c:pt idx="14301">
                  <c:v>4.0862958064239931</c:v>
                </c:pt>
                <c:pt idx="14302">
                  <c:v>4.0891344973968815</c:v>
                </c:pt>
                <c:pt idx="14303">
                  <c:v>4.0919751603675936</c:v>
                </c:pt>
                <c:pt idx="14304">
                  <c:v>4.0948177966762547</c:v>
                </c:pt>
                <c:pt idx="14305">
                  <c:v>4.0976624077533028</c:v>
                </c:pt>
                <c:pt idx="14306">
                  <c:v>4.1005089949407854</c:v>
                </c:pt>
                <c:pt idx="14307">
                  <c:v>4.1033575596114797</c:v>
                </c:pt>
                <c:pt idx="14308">
                  <c:v>4.1062081031092372</c:v>
                </c:pt>
                <c:pt idx="14309">
                  <c:v>4.109060626868474</c:v>
                </c:pt>
                <c:pt idx="14310">
                  <c:v>4.1119151322349738</c:v>
                </c:pt>
                <c:pt idx="14311">
                  <c:v>4.1147716205553904</c:v>
                </c:pt>
                <c:pt idx="14312">
                  <c:v>4.1176300932671319</c:v>
                </c:pt>
                <c:pt idx="14313">
                  <c:v>4.1204905517187873</c:v>
                </c:pt>
                <c:pt idx="14314">
                  <c:v>4.1233529972598202</c:v>
                </c:pt>
                <c:pt idx="14315">
                  <c:v>4.1262174313306357</c:v>
                </c:pt>
                <c:pt idx="14316">
                  <c:v>4.1290838552826363</c:v>
                </c:pt>
                <c:pt idx="14317">
                  <c:v>4.1319522704680987</c:v>
                </c:pt>
                <c:pt idx="14318">
                  <c:v>4.1348226783304325</c:v>
                </c:pt>
                <c:pt idx="14319">
                  <c:v>4.1376950802238586</c:v>
                </c:pt>
                <c:pt idx="14320">
                  <c:v>4.1405694775034734</c:v>
                </c:pt>
                <c:pt idx="14321">
                  <c:v>4.1434458716156977</c:v>
                </c:pt>
                <c:pt idx="14322">
                  <c:v>4.1463242639175757</c:v>
                </c:pt>
                <c:pt idx="14323">
                  <c:v>4.1492046557972202</c:v>
                </c:pt>
                <c:pt idx="14324">
                  <c:v>4.1520870486134989</c:v>
                </c:pt>
                <c:pt idx="14325">
                  <c:v>4.1549714438168559</c:v>
                </c:pt>
                <c:pt idx="14326">
                  <c:v>4.1578578427681085</c:v>
                </c:pt>
                <c:pt idx="14327">
                  <c:v>4.1607462468289587</c:v>
                </c:pt>
                <c:pt idx="14328">
                  <c:v>4.1636366574528747</c:v>
                </c:pt>
                <c:pt idx="14329">
                  <c:v>4.1665290760035134</c:v>
                </c:pt>
                <c:pt idx="14330">
                  <c:v>4.1694235038454153</c:v>
                </c:pt>
                <c:pt idx="14331">
                  <c:v>4.172319942435081</c:v>
                </c:pt>
                <c:pt idx="14332">
                  <c:v>4.1752183931390094</c:v>
                </c:pt>
                <c:pt idx="14333">
                  <c:v>4.1781188573245895</c:v>
                </c:pt>
                <c:pt idx="14334">
                  <c:v>4.181021336451356</c:v>
                </c:pt>
                <c:pt idx="14335">
                  <c:v>4.1839258318886614</c:v>
                </c:pt>
                <c:pt idx="14336">
                  <c:v>4.1868323450067431</c:v>
                </c:pt>
                <c:pt idx="14337">
                  <c:v>4.1897408772681821</c:v>
                </c:pt>
                <c:pt idx="14338">
                  <c:v>4.192651430045184</c:v>
                </c:pt>
                <c:pt idx="14339">
                  <c:v>4.1955640047413736</c:v>
                </c:pt>
                <c:pt idx="14340">
                  <c:v>4.1984786027308001</c:v>
                </c:pt>
                <c:pt idx="14341">
                  <c:v>4.2013952254801126</c:v>
                </c:pt>
                <c:pt idx="14342">
                  <c:v>4.2043138743653339</c:v>
                </c:pt>
                <c:pt idx="14343">
                  <c:v>4.2072345507633813</c:v>
                </c:pt>
                <c:pt idx="14344">
                  <c:v>4.21015725614396</c:v>
                </c:pt>
                <c:pt idx="14345">
                  <c:v>4.2130819918859661</c:v>
                </c:pt>
                <c:pt idx="14346">
                  <c:v>4.2160087593691848</c:v>
                </c:pt>
                <c:pt idx="14347">
                  <c:v>4.2189375600663892</c:v>
                </c:pt>
                <c:pt idx="14348">
                  <c:v>4.2218683953593485</c:v>
                </c:pt>
                <c:pt idx="14349">
                  <c:v>4.2248012666307275</c:v>
                </c:pt>
                <c:pt idx="14350">
                  <c:v>4.2277361753563696</c:v>
                </c:pt>
                <c:pt idx="14351">
                  <c:v>4.2306731229209271</c:v>
                </c:pt>
                <c:pt idx="14352">
                  <c:v>4.2336121107407498</c:v>
                </c:pt>
                <c:pt idx="14353">
                  <c:v>4.2365531402023509</c:v>
                </c:pt>
                <c:pt idx="14354">
                  <c:v>4.2394962127856788</c:v>
                </c:pt>
                <c:pt idx="14355">
                  <c:v>4.2424413298792354</c:v>
                </c:pt>
                <c:pt idx="14356">
                  <c:v>4.245388492872423</c:v>
                </c:pt>
                <c:pt idx="14357">
                  <c:v>4.2483377032482785</c:v>
                </c:pt>
                <c:pt idx="14358">
                  <c:v>4.2512889623981991</c:v>
                </c:pt>
                <c:pt idx="14359">
                  <c:v>4.2542422717144852</c:v>
                </c:pt>
                <c:pt idx="14360">
                  <c:v>4.2571976326832655</c:v>
                </c:pt>
                <c:pt idx="14361">
                  <c:v>4.2601550466988387</c:v>
                </c:pt>
                <c:pt idx="14362">
                  <c:v>4.2631145151564098</c:v>
                </c:pt>
                <c:pt idx="14363">
                  <c:v>4.2660760395452071</c:v>
                </c:pt>
                <c:pt idx="14364">
                  <c:v>4.2690396212624364</c:v>
                </c:pt>
                <c:pt idx="14365">
                  <c:v>4.2720052617062132</c:v>
                </c:pt>
                <c:pt idx="14366">
                  <c:v>4.2749729623688699</c:v>
                </c:pt>
                <c:pt idx="14367">
                  <c:v>4.2779427246505284</c:v>
                </c:pt>
                <c:pt idx="14368">
                  <c:v>4.2809145499833656</c:v>
                </c:pt>
                <c:pt idx="14369">
                  <c:v>4.2838884397693837</c:v>
                </c:pt>
                <c:pt idx="14370">
                  <c:v>4.2868643955050691</c:v>
                </c:pt>
                <c:pt idx="14371">
                  <c:v>4.2898424185944366</c:v>
                </c:pt>
                <c:pt idx="14372">
                  <c:v>4.2928225104424129</c:v>
                </c:pt>
                <c:pt idx="14373">
                  <c:v>4.295804672548603</c:v>
                </c:pt>
                <c:pt idx="14374">
                  <c:v>4.2987889063199525</c:v>
                </c:pt>
                <c:pt idx="14375">
                  <c:v>4.3017752131643174</c:v>
                </c:pt>
                <c:pt idx="14376">
                  <c:v>4.30476359458443</c:v>
                </c:pt>
                <c:pt idx="14377">
                  <c:v>4.3077540519901696</c:v>
                </c:pt>
                <c:pt idx="14378">
                  <c:v>4.3107465867923294</c:v>
                </c:pt>
                <c:pt idx="14379">
                  <c:v>4.3137412004967741</c:v>
                </c:pt>
                <c:pt idx="14380">
                  <c:v>4.3167378945163248</c:v>
                </c:pt>
                <c:pt idx="14381">
                  <c:v>4.3197366702647155</c:v>
                </c:pt>
                <c:pt idx="14382">
                  <c:v>4.3227375292509533</c:v>
                </c:pt>
                <c:pt idx="14383">
                  <c:v>4.3257404728908044</c:v>
                </c:pt>
                <c:pt idx="14384">
                  <c:v>4.3287455026324464</c:v>
                </c:pt>
                <c:pt idx="14385">
                  <c:v>4.331752619893547</c:v>
                </c:pt>
                <c:pt idx="14386">
                  <c:v>4.3347618261873118</c:v>
                </c:pt>
                <c:pt idx="14387">
                  <c:v>4.3377731229334442</c:v>
                </c:pt>
                <c:pt idx="14388">
                  <c:v>4.340786511552567</c:v>
                </c:pt>
                <c:pt idx="14389">
                  <c:v>4.3438019935610424</c:v>
                </c:pt>
                <c:pt idx="14390">
                  <c:v>4.3468195703815331</c:v>
                </c:pt>
                <c:pt idx="14391">
                  <c:v>4.3498392434376267</c:v>
                </c:pt>
                <c:pt idx="14392">
                  <c:v>4.3528610142488464</c:v>
                </c:pt>
                <c:pt idx="14393">
                  <c:v>4.3558848842408224</c:v>
                </c:pt>
                <c:pt idx="14394">
                  <c:v>4.3589108548401114</c:v>
                </c:pt>
                <c:pt idx="14395">
                  <c:v>4.3619389275694047</c:v>
                </c:pt>
                <c:pt idx="14396">
                  <c:v>4.3649691038573071</c:v>
                </c:pt>
                <c:pt idx="14397">
                  <c:v>4.3680013851651296</c:v>
                </c:pt>
                <c:pt idx="14398">
                  <c:v>4.3710357729233973</c:v>
                </c:pt>
                <c:pt idx="14399">
                  <c:v>4.3740722686590372</c:v>
                </c:pt>
                <c:pt idx="14400">
                  <c:v>4.3771108738046269</c:v>
                </c:pt>
                <c:pt idx="14401">
                  <c:v>4.380151589793674</c:v>
                </c:pt>
                <c:pt idx="14402">
                  <c:v>4.3831944181562905</c:v>
                </c:pt>
                <c:pt idx="14403">
                  <c:v>4.3862393603280427</c:v>
                </c:pt>
                <c:pt idx="14404">
                  <c:v>4.389286417745426</c:v>
                </c:pt>
                <c:pt idx="14405">
                  <c:v>4.3923355919417455</c:v>
                </c:pt>
                <c:pt idx="14406">
                  <c:v>4.3953868843555588</c:v>
                </c:pt>
                <c:pt idx="14407">
                  <c:v>4.3984402964263598</c:v>
                </c:pt>
                <c:pt idx="14408">
                  <c:v>4.4014958296906483</c:v>
                </c:pt>
                <c:pt idx="14409">
                  <c:v>4.4045534855899851</c:v>
                </c:pt>
                <c:pt idx="14410">
                  <c:v>4.4076132655668641</c:v>
                </c:pt>
                <c:pt idx="14411">
                  <c:v>4.4106751711609906</c:v>
                </c:pt>
                <c:pt idx="14412">
                  <c:v>4.4137392038169319</c:v>
                </c:pt>
                <c:pt idx="14413">
                  <c:v>4.4168053650123253</c:v>
                </c:pt>
                <c:pt idx="14414">
                  <c:v>4.4198736561936789</c:v>
                </c:pt>
                <c:pt idx="14415">
                  <c:v>4.4229440789049805</c:v>
                </c:pt>
                <c:pt idx="14416">
                  <c:v>4.4260166345948155</c:v>
                </c:pt>
                <c:pt idx="14417">
                  <c:v>4.4290913247127071</c:v>
                </c:pt>
                <c:pt idx="14418">
                  <c:v>4.4321681508058628</c:v>
                </c:pt>
                <c:pt idx="14419">
                  <c:v>4.4352471143258887</c:v>
                </c:pt>
                <c:pt idx="14420">
                  <c:v>4.4383282167253313</c:v>
                </c:pt>
                <c:pt idx="14421">
                  <c:v>4.4414114595546259</c:v>
                </c:pt>
                <c:pt idx="14422">
                  <c:v>4.4444968442684045</c:v>
                </c:pt>
                <c:pt idx="14423">
                  <c:v>4.4475843723222441</c:v>
                </c:pt>
                <c:pt idx="14424">
                  <c:v>4.4506740452698121</c:v>
                </c:pt>
                <c:pt idx="14425">
                  <c:v>4.4537658645687754</c:v>
                </c:pt>
                <c:pt idx="14426">
                  <c:v>4.456859831677745</c:v>
                </c:pt>
                <c:pt idx="14427">
                  <c:v>4.4599559481536311</c:v>
                </c:pt>
                <c:pt idx="14428">
                  <c:v>4.463054215457138</c:v>
                </c:pt>
                <c:pt idx="14429">
                  <c:v>4.4661546350824155</c:v>
                </c:pt>
                <c:pt idx="14430">
                  <c:v>4.4692572084921336</c:v>
                </c:pt>
                <c:pt idx="14431">
                  <c:v>4.4723619372475305</c:v>
                </c:pt>
                <c:pt idx="14432">
                  <c:v>4.4754688228133759</c:v>
                </c:pt>
                <c:pt idx="14433">
                  <c:v>4.4785778666553888</c:v>
                </c:pt>
                <c:pt idx="14434">
                  <c:v>4.4816890703380645</c:v>
                </c:pt>
                <c:pt idx="14435">
                  <c:v>4.4848024353292288</c:v>
                </c:pt>
                <c:pt idx="14436">
                  <c:v>4.4879179630976562</c:v>
                </c:pt>
                <c:pt idx="14437">
                  <c:v>4.491035655211105</c:v>
                </c:pt>
                <c:pt idx="14438">
                  <c:v>4.4941555131404609</c:v>
                </c:pt>
                <c:pt idx="14439">
                  <c:v>4.4972775383575634</c:v>
                </c:pt>
                <c:pt idx="14440">
                  <c:v>4.5004017324334393</c:v>
                </c:pt>
                <c:pt idx="14441">
                  <c:v>4.5035280968420421</c:v>
                </c:pt>
                <c:pt idx="14442">
                  <c:v>4.5066566330910716</c:v>
                </c:pt>
                <c:pt idx="14443">
                  <c:v>4.5097873426564599</c:v>
                </c:pt>
                <c:pt idx="14444">
                  <c:v>4.5129202271136055</c:v>
                </c:pt>
                <c:pt idx="14445">
                  <c:v>4.51605528794056</c:v>
                </c:pt>
                <c:pt idx="14446">
                  <c:v>4.5191925266163366</c:v>
                </c:pt>
                <c:pt idx="14447">
                  <c:v>4.5223319447196184</c:v>
                </c:pt>
                <c:pt idx="14448">
                  <c:v>4.5254735437315388</c:v>
                </c:pt>
                <c:pt idx="14449">
                  <c:v>4.5286173251341957</c:v>
                </c:pt>
                <c:pt idx="14450">
                  <c:v>4.5317632905095646</c:v>
                </c:pt>
                <c:pt idx="14451">
                  <c:v>4.534911441341869</c:v>
                </c:pt>
                <c:pt idx="14452">
                  <c:v>4.5380617791162958</c:v>
                </c:pt>
                <c:pt idx="14453">
                  <c:v>4.5412143054181193</c:v>
                </c:pt>
                <c:pt idx="14454">
                  <c:v>4.5443690217346608</c:v>
                </c:pt>
                <c:pt idx="14455">
                  <c:v>4.5475259295542036</c:v>
                </c:pt>
                <c:pt idx="14456">
                  <c:v>4.5506850304653286</c:v>
                </c:pt>
                <c:pt idx="14457">
                  <c:v>4.5538463259584576</c:v>
                </c:pt>
                <c:pt idx="14458">
                  <c:v>4.5570098175581339</c:v>
                </c:pt>
                <c:pt idx="14459">
                  <c:v>4.5601755067567833</c:v>
                </c:pt>
                <c:pt idx="14460">
                  <c:v>4.5633433951474052</c:v>
                </c:pt>
                <c:pt idx="14461">
                  <c:v>4.5665134842245658</c:v>
                </c:pt>
                <c:pt idx="14462">
                  <c:v>4.5696857754838032</c:v>
                </c:pt>
                <c:pt idx="14463">
                  <c:v>4.5728602705214376</c:v>
                </c:pt>
                <c:pt idx="14464">
                  <c:v>4.5760369708351547</c:v>
                </c:pt>
                <c:pt idx="14465">
                  <c:v>4.579215877923609</c:v>
                </c:pt>
                <c:pt idx="14466">
                  <c:v>4.5823969933864523</c:v>
                </c:pt>
                <c:pt idx="14467">
                  <c:v>4.5855803187244923</c:v>
                </c:pt>
                <c:pt idx="14468">
                  <c:v>4.5887658554395099</c:v>
                </c:pt>
                <c:pt idx="14469">
                  <c:v>4.5919536051344911</c:v>
                </c:pt>
                <c:pt idx="14470">
                  <c:v>4.5951435693133753</c:v>
                </c:pt>
                <c:pt idx="14471">
                  <c:v>4.5983357494810742</c:v>
                </c:pt>
                <c:pt idx="14472">
                  <c:v>4.6015301472439178</c:v>
                </c:pt>
                <c:pt idx="14473">
                  <c:v>4.6047267641089817</c:v>
                </c:pt>
                <c:pt idx="14474">
                  <c:v>4.6079256016178434</c:v>
                </c:pt>
                <c:pt idx="14475">
                  <c:v>4.6111266612796014</c:v>
                </c:pt>
                <c:pt idx="14476">
                  <c:v>4.6143299447050552</c:v>
                </c:pt>
                <c:pt idx="14477">
                  <c:v>4.6175354534054698</c:v>
                </c:pt>
                <c:pt idx="14478">
                  <c:v>4.6207431888930923</c:v>
                </c:pt>
                <c:pt idx="14479">
                  <c:v>4.6239531527820805</c:v>
                </c:pt>
                <c:pt idx="14480">
                  <c:v>4.6271653465868523</c:v>
                </c:pt>
                <c:pt idx="14481">
                  <c:v>4.6303797718228079</c:v>
                </c:pt>
                <c:pt idx="14482">
                  <c:v>4.6335964301074704</c:v>
                </c:pt>
                <c:pt idx="14483">
                  <c:v>4.6368153229584168</c:v>
                </c:pt>
                <c:pt idx="14484">
                  <c:v>4.6400364518942085</c:v>
                </c:pt>
                <c:pt idx="14485">
                  <c:v>4.6432598185357419</c:v>
                </c:pt>
                <c:pt idx="14486">
                  <c:v>4.6464854244037577</c:v>
                </c:pt>
                <c:pt idx="14487">
                  <c:v>4.6497132710538152</c:v>
                </c:pt>
                <c:pt idx="14488">
                  <c:v>4.6529433600086989</c:v>
                </c:pt>
                <c:pt idx="14489">
                  <c:v>4.6561756928938154</c:v>
                </c:pt>
                <c:pt idx="14490">
                  <c:v>4.659410271234135</c:v>
                </c:pt>
                <c:pt idx="14491">
                  <c:v>4.6626470965556184</c:v>
                </c:pt>
                <c:pt idx="14492">
                  <c:v>4.6658861704870622</c:v>
                </c:pt>
                <c:pt idx="14493">
                  <c:v>4.6691274945566175</c:v>
                </c:pt>
                <c:pt idx="14494">
                  <c:v>4.6723710702934271</c:v>
                </c:pt>
                <c:pt idx="14495">
                  <c:v>4.6756168993296843</c:v>
                </c:pt>
                <c:pt idx="14496">
                  <c:v>4.6788649831967266</c:v>
                </c:pt>
                <c:pt idx="14497">
                  <c:v>4.6821153234268866</c:v>
                </c:pt>
                <c:pt idx="14498">
                  <c:v>4.6853679216557618</c:v>
                </c:pt>
                <c:pt idx="14499">
                  <c:v>4.6886227794178827</c:v>
                </c:pt>
                <c:pt idx="14500">
                  <c:v>4.6918798982487786</c:v>
                </c:pt>
                <c:pt idx="14501">
                  <c:v>4.6951392797874556</c:v>
                </c:pt>
                <c:pt idx="14502">
                  <c:v>4.6984009255716481</c:v>
                </c:pt>
                <c:pt idx="14503">
                  <c:v>4.7016648371742935</c:v>
                </c:pt>
                <c:pt idx="14504">
                  <c:v>4.7049310161351912</c:v>
                </c:pt>
                <c:pt idx="14505">
                  <c:v>4.7081994640979081</c:v>
                </c:pt>
                <c:pt idx="14506">
                  <c:v>4.7114701826044536</c:v>
                </c:pt>
                <c:pt idx="14507">
                  <c:v>4.7147431731978378</c:v>
                </c:pt>
                <c:pt idx="14508">
                  <c:v>4.7180184375250569</c:v>
                </c:pt>
                <c:pt idx="14509">
                  <c:v>4.7212959771313345</c:v>
                </c:pt>
                <c:pt idx="14510">
                  <c:v>4.7245757935628996</c:v>
                </c:pt>
                <c:pt idx="14511">
                  <c:v>4.7278578884701821</c:v>
                </c:pt>
                <c:pt idx="14512">
                  <c:v>4.7311422634016287</c:v>
                </c:pt>
                <c:pt idx="14513">
                  <c:v>4.7344289199066942</c:v>
                </c:pt>
                <c:pt idx="14514">
                  <c:v>4.7377178596392486</c:v>
                </c:pt>
                <c:pt idx="14515">
                  <c:v>4.7410090841509707</c:v>
                </c:pt>
                <c:pt idx="14516">
                  <c:v>4.7443025949945437</c:v>
                </c:pt>
                <c:pt idx="14517">
                  <c:v>4.7475983938272881</c:v>
                </c:pt>
                <c:pt idx="14518">
                  <c:v>4.7508964822041175</c:v>
                </c:pt>
                <c:pt idx="14519">
                  <c:v>4.7541968617155463</c:v>
                </c:pt>
                <c:pt idx="14520">
                  <c:v>4.7574995339185771</c:v>
                </c:pt>
                <c:pt idx="14521">
                  <c:v>4.7608045004751389</c:v>
                </c:pt>
                <c:pt idx="14522">
                  <c:v>4.7641117629444736</c:v>
                </c:pt>
                <c:pt idx="14523">
                  <c:v>4.767421322886829</c:v>
                </c:pt>
                <c:pt idx="14524">
                  <c:v>4.7707331819676027</c:v>
                </c:pt>
                <c:pt idx="14525">
                  <c:v>4.7740473417492852</c:v>
                </c:pt>
                <c:pt idx="14526">
                  <c:v>4.7773638037953807</c:v>
                </c:pt>
                <c:pt idx="14527">
                  <c:v>4.7806825697747595</c:v>
                </c:pt>
                <c:pt idx="14528">
                  <c:v>4.7840036412531699</c:v>
                </c:pt>
                <c:pt idx="14529">
                  <c:v>4.7873270197973765</c:v>
                </c:pt>
                <c:pt idx="14530">
                  <c:v>4.7906527070797313</c:v>
                </c:pt>
                <c:pt idx="14531">
                  <c:v>4.7939807046692469</c:v>
                </c:pt>
                <c:pt idx="14532">
                  <c:v>4.7973110141708624</c:v>
                </c:pt>
                <c:pt idx="14533">
                  <c:v>4.8006436371556997</c:v>
                </c:pt>
                <c:pt idx="14534">
                  <c:v>4.8039785753007607</c:v>
                </c:pt>
                <c:pt idx="14535">
                  <c:v>4.8073158301794248</c:v>
                </c:pt>
                <c:pt idx="14536">
                  <c:v>4.8106554033660913</c:v>
                </c:pt>
                <c:pt idx="14537">
                  <c:v>4.8139972965412605</c:v>
                </c:pt>
                <c:pt idx="14538">
                  <c:v>4.8173415112815929</c:v>
                </c:pt>
                <c:pt idx="14539">
                  <c:v>4.8206880491647697</c:v>
                </c:pt>
                <c:pt idx="14540">
                  <c:v>4.8240369118747966</c:v>
                </c:pt>
                <c:pt idx="14541">
                  <c:v>4.8273881009916222</c:v>
                </c:pt>
                <c:pt idx="14542">
                  <c:v>4.8307416180962193</c:v>
                </c:pt>
                <c:pt idx="14543">
                  <c:v>4.8340974648761037</c:v>
                </c:pt>
                <c:pt idx="14544">
                  <c:v>4.8374556429145201</c:v>
                </c:pt>
                <c:pt idx="14545">
                  <c:v>4.8408161537957382</c:v>
                </c:pt>
                <c:pt idx="14546">
                  <c:v>4.8441789992107926</c:v>
                </c:pt>
                <c:pt idx="14547">
                  <c:v>4.8475441807462305</c:v>
                </c:pt>
                <c:pt idx="14548">
                  <c:v>4.8509117000249198</c:v>
                </c:pt>
                <c:pt idx="14549">
                  <c:v>4.8542815586355381</c:v>
                </c:pt>
                <c:pt idx="14550">
                  <c:v>4.8576537582738242</c:v>
                </c:pt>
                <c:pt idx="14551">
                  <c:v>4.8610283005307382</c:v>
                </c:pt>
                <c:pt idx="14552">
                  <c:v>4.8644051869982698</c:v>
                </c:pt>
                <c:pt idx="14553">
                  <c:v>4.8677844193756936</c:v>
                </c:pt>
                <c:pt idx="14554">
                  <c:v>4.871165999257288</c:v>
                </c:pt>
                <c:pt idx="14555">
                  <c:v>4.8745499282383626</c:v>
                </c:pt>
                <c:pt idx="14556">
                  <c:v>4.8779362080217377</c:v>
                </c:pt>
                <c:pt idx="14557">
                  <c:v>4.8813248402050142</c:v>
                </c:pt>
                <c:pt idx="14558">
                  <c:v>4.8847158263868291</c:v>
                </c:pt>
                <c:pt idx="14559">
                  <c:v>4.8881091682735542</c:v>
                </c:pt>
                <c:pt idx="14560">
                  <c:v>4.8915048674661223</c:v>
                </c:pt>
                <c:pt idx="14561">
                  <c:v>4.8949029255665053</c:v>
                </c:pt>
                <c:pt idx="14562">
                  <c:v>4.8983033442846331</c:v>
                </c:pt>
                <c:pt idx="14563">
                  <c:v>4.9017061252247762</c:v>
                </c:pt>
                <c:pt idx="14564">
                  <c:v>4.9051112700279376</c:v>
                </c:pt>
                <c:pt idx="14565">
                  <c:v>4.908518780300545</c:v>
                </c:pt>
                <c:pt idx="14566">
                  <c:v>4.9119286577572838</c:v>
                </c:pt>
                <c:pt idx="14567">
                  <c:v>4.9153409040068885</c:v>
                </c:pt>
                <c:pt idx="14568">
                  <c:v>4.9187555206591371</c:v>
                </c:pt>
                <c:pt idx="14569">
                  <c:v>4.9221725094322908</c:v>
                </c:pt>
                <c:pt idx="14570">
                  <c:v>4.9255918719384413</c:v>
                </c:pt>
                <c:pt idx="14571">
                  <c:v>4.9290136097907213</c:v>
                </c:pt>
                <c:pt idx="14572">
                  <c:v>4.9324377247109767</c:v>
                </c:pt>
                <c:pt idx="14573">
                  <c:v>4.9358642183146602</c:v>
                </c:pt>
                <c:pt idx="14574">
                  <c:v>4.9392930922182696</c:v>
                </c:pt>
                <c:pt idx="14575">
                  <c:v>4.9427243481472427</c:v>
                </c:pt>
                <c:pt idx="14576">
                  <c:v>4.9461579877203983</c:v>
                </c:pt>
                <c:pt idx="14577">
                  <c:v>4.9495940125936215</c:v>
                </c:pt>
                <c:pt idx="14578">
                  <c:v>4.9530324243879074</c:v>
                </c:pt>
                <c:pt idx="14579">
                  <c:v>4.9564732248334913</c:v>
                </c:pt>
                <c:pt idx="14580">
                  <c:v>4.959916415553697</c:v>
                </c:pt>
                <c:pt idx="14581">
                  <c:v>4.9633619981729016</c:v>
                </c:pt>
                <c:pt idx="14582">
                  <c:v>4.9668099744249483</c:v>
                </c:pt>
                <c:pt idx="14583">
                  <c:v>4.9702603459365475</c:v>
                </c:pt>
                <c:pt idx="14584">
                  <c:v>4.9737131143354611</c:v>
                </c:pt>
                <c:pt idx="14585">
                  <c:v>4.9771682813591518</c:v>
                </c:pt>
                <c:pt idx="14586">
                  <c:v>4.9806258486377191</c:v>
                </c:pt>
                <c:pt idx="14587">
                  <c:v>4.9840858178023222</c:v>
                </c:pt>
                <c:pt idx="14588">
                  <c:v>4.9875481905940457</c:v>
                </c:pt>
                <c:pt idx="14589">
                  <c:v>4.9910129686463893</c:v>
                </c:pt>
                <c:pt idx="14590">
                  <c:v>4.9944801535939147</c:v>
                </c:pt>
                <c:pt idx="14591">
                  <c:v>4.9979497471813366</c:v>
                </c:pt>
                <c:pt idx="14592">
                  <c:v>5.0014217510455614</c:v>
                </c:pt>
                <c:pt idx="14593">
                  <c:v>5.0048961668609753</c:v>
                </c:pt>
                <c:pt idx="14594">
                  <c:v>5.0083729962666848</c:v>
                </c:pt>
                <c:pt idx="14595">
                  <c:v>5.0118522410122583</c:v>
                </c:pt>
                <c:pt idx="14596">
                  <c:v>5.0153339027391564</c:v>
                </c:pt>
                <c:pt idx="14597">
                  <c:v>5.018817983089904</c:v>
                </c:pt>
                <c:pt idx="14598">
                  <c:v>5.0223044838177193</c:v>
                </c:pt>
                <c:pt idx="14599">
                  <c:v>5.0257934065674865</c:v>
                </c:pt>
                <c:pt idx="14600">
                  <c:v>5.0292847529851548</c:v>
                </c:pt>
                <c:pt idx="14601">
                  <c:v>5.0327785248275996</c:v>
                </c:pt>
                <c:pt idx="14602">
                  <c:v>5.0362747237431336</c:v>
                </c:pt>
                <c:pt idx="14603">
                  <c:v>5.0397733513811422</c:v>
                </c:pt>
                <c:pt idx="14604">
                  <c:v>5.0432744095021613</c:v>
                </c:pt>
                <c:pt idx="14605">
                  <c:v>5.0467778997579442</c:v>
                </c:pt>
                <c:pt idx="14606">
                  <c:v>5.0502838238013128</c:v>
                </c:pt>
                <c:pt idx="14607">
                  <c:v>5.0537921833964772</c:v>
                </c:pt>
                <c:pt idx="14608">
                  <c:v>5.0573029801986342</c:v>
                </c:pt>
                <c:pt idx="14609">
                  <c:v>5.0608162159008758</c:v>
                </c:pt>
                <c:pt idx="14610">
                  <c:v>5.0643318921606237</c:v>
                </c:pt>
                <c:pt idx="14611">
                  <c:v>5.0678500107469935</c:v>
                </c:pt>
                <c:pt idx="14612">
                  <c:v>5.0713705733197862</c:v>
                </c:pt>
                <c:pt idx="14613">
                  <c:v>5.0748935815398806</c:v>
                </c:pt>
                <c:pt idx="14614">
                  <c:v>5.0784190371800815</c:v>
                </c:pt>
                <c:pt idx="14615">
                  <c:v>5.0819469419036505</c:v>
                </c:pt>
                <c:pt idx="14616">
                  <c:v>5.0854772973749309</c:v>
                </c:pt>
                <c:pt idx="14617">
                  <c:v>5.0890101053704244</c:v>
                </c:pt>
                <c:pt idx="14618">
                  <c:v>5.0925453675568617</c:v>
                </c:pt>
                <c:pt idx="14619">
                  <c:v>5.0960830856020571</c:v>
                </c:pt>
                <c:pt idx="14620">
                  <c:v>5.0996232612862169</c:v>
                </c:pt>
                <c:pt idx="14621">
                  <c:v>5.103165896279549</c:v>
                </c:pt>
                <c:pt idx="14622">
                  <c:v>5.1067109922905001</c:v>
                </c:pt>
                <c:pt idx="14623">
                  <c:v>5.1102585509915208</c:v>
                </c:pt>
                <c:pt idx="14624">
                  <c:v>5.1138085741677726</c:v>
                </c:pt>
                <c:pt idx="14625">
                  <c:v>5.1173610634941067</c:v>
                </c:pt>
                <c:pt idx="14626">
                  <c:v>5.1209160206464643</c:v>
                </c:pt>
                <c:pt idx="14627">
                  <c:v>5.1244734474137275</c:v>
                </c:pt>
                <c:pt idx="14628">
                  <c:v>5.1280333454742424</c:v>
                </c:pt>
                <c:pt idx="14629">
                  <c:v>5.1315957165074426</c:v>
                </c:pt>
                <c:pt idx="14630">
                  <c:v>5.1351605623059431</c:v>
                </c:pt>
                <c:pt idx="14631">
                  <c:v>5.1387278845515905</c:v>
                </c:pt>
                <c:pt idx="14632">
                  <c:v>5.1422976849273194</c:v>
                </c:pt>
                <c:pt idx="14633">
                  <c:v>5.1458699652294841</c:v>
                </c:pt>
                <c:pt idx="14634">
                  <c:v>5.1494447271434378</c:v>
                </c:pt>
                <c:pt idx="14635">
                  <c:v>5.153021972355627</c:v>
                </c:pt>
                <c:pt idx="14636">
                  <c:v>5.1566017026661504</c:v>
                </c:pt>
                <c:pt idx="14637">
                  <c:v>5.1601839197638766</c:v>
                </c:pt>
                <c:pt idx="14638">
                  <c:v>5.1637686253763402</c:v>
                </c:pt>
                <c:pt idx="14639">
                  <c:v>5.16735582119468</c:v>
                </c:pt>
                <c:pt idx="14640">
                  <c:v>5.1709455090240013</c:v>
                </c:pt>
                <c:pt idx="14641">
                  <c:v>5.1745376905578704</c:v>
                </c:pt>
                <c:pt idx="14642">
                  <c:v>5.1781323674909521</c:v>
                </c:pt>
                <c:pt idx="14643">
                  <c:v>5.1817295416321159</c:v>
                </c:pt>
                <c:pt idx="14644">
                  <c:v>5.1853292146784611</c:v>
                </c:pt>
                <c:pt idx="14645">
                  <c:v>5.1889313883281867</c:v>
                </c:pt>
                <c:pt idx="14646">
                  <c:v>5.1925360643939351</c:v>
                </c:pt>
                <c:pt idx="14647">
                  <c:v>5.1961432445763434</c:v>
                </c:pt>
                <c:pt idx="14648">
                  <c:v>5.1997529305771524</c:v>
                </c:pt>
                <c:pt idx="14649">
                  <c:v>5.2033651242127847</c:v>
                </c:pt>
                <c:pt idx="14650">
                  <c:v>5.2069798271874257</c:v>
                </c:pt>
                <c:pt idx="14651">
                  <c:v>5.2105970412063645</c:v>
                </c:pt>
                <c:pt idx="14652">
                  <c:v>5.2142167680898117</c:v>
                </c:pt>
                <c:pt idx="14653">
                  <c:v>5.2178390095455054</c:v>
                </c:pt>
                <c:pt idx="14654">
                  <c:v>5.2214637673202837</c:v>
                </c:pt>
                <c:pt idx="14655">
                  <c:v>5.2250910431241797</c:v>
                </c:pt>
                <c:pt idx="14656">
                  <c:v>5.2287208387824675</c:v>
                </c:pt>
                <c:pt idx="14657">
                  <c:v>5.2323531560076342</c:v>
                </c:pt>
                <c:pt idx="14658">
                  <c:v>5.2359879965132814</c:v>
                </c:pt>
                <c:pt idx="14659">
                  <c:v>5.2396253621284892</c:v>
                </c:pt>
                <c:pt idx="14660">
                  <c:v>5.2432652545693168</c:v>
                </c:pt>
                <c:pt idx="14661">
                  <c:v>5.2469076755529382</c:v>
                </c:pt>
                <c:pt idx="14662">
                  <c:v>5.2505526269122491</c:v>
                </c:pt>
                <c:pt idx="14663">
                  <c:v>5.2542001103668872</c:v>
                </c:pt>
                <c:pt idx="14664">
                  <c:v>5.2578501276376075</c:v>
                </c:pt>
                <c:pt idx="14665">
                  <c:v>5.2615026805611285</c:v>
                </c:pt>
                <c:pt idx="14666">
                  <c:v>5.2651577708606743</c:v>
                </c:pt>
                <c:pt idx="14667">
                  <c:v>5.2688154002989238</c:v>
                </c:pt>
                <c:pt idx="14668">
                  <c:v>5.2724755706014186</c:v>
                </c:pt>
                <c:pt idx="14669">
                  <c:v>5.2761382836099848</c:v>
                </c:pt>
                <c:pt idx="14670">
                  <c:v>5.279803541052642</c:v>
                </c:pt>
                <c:pt idx="14671">
                  <c:v>5.2834713446585289</c:v>
                </c:pt>
                <c:pt idx="14672">
                  <c:v>5.2871416962733129</c:v>
                </c:pt>
                <c:pt idx="14673">
                  <c:v>5.2908145976286178</c:v>
                </c:pt>
                <c:pt idx="14674">
                  <c:v>5.2944900504571883</c:v>
                </c:pt>
                <c:pt idx="14675">
                  <c:v>5.2981680566085423</c:v>
                </c:pt>
                <c:pt idx="14676">
                  <c:v>5.3018486178179129</c:v>
                </c:pt>
                <c:pt idx="14677">
                  <c:v>5.3055317358216598</c:v>
                </c:pt>
                <c:pt idx="14678">
                  <c:v>5.3092174124731573</c:v>
                </c:pt>
                <c:pt idx="14679">
                  <c:v>5.3129056495112579</c:v>
                </c:pt>
                <c:pt idx="14680">
                  <c:v>5.3165964486759414</c:v>
                </c:pt>
                <c:pt idx="14681">
                  <c:v>5.3202898118244484</c:v>
                </c:pt>
                <c:pt idx="14682">
                  <c:v>5.3239857406992579</c:v>
                </c:pt>
                <c:pt idx="14683">
                  <c:v>5.3276842370827424</c:v>
                </c:pt>
                <c:pt idx="14684">
                  <c:v>5.3313853027197231</c:v>
                </c:pt>
                <c:pt idx="14685">
                  <c:v>5.3350889394726053</c:v>
                </c:pt>
                <c:pt idx="14686">
                  <c:v>5.338795149088714</c:v>
                </c:pt>
                <c:pt idx="14687">
                  <c:v>5.3425039333165101</c:v>
                </c:pt>
                <c:pt idx="14688">
                  <c:v>5.3462152940222829</c:v>
                </c:pt>
                <c:pt idx="14689">
                  <c:v>5.3499292329570016</c:v>
                </c:pt>
                <c:pt idx="14690">
                  <c:v>5.3536457518727731</c:v>
                </c:pt>
                <c:pt idx="14691">
                  <c:v>5.3573648526397779</c:v>
                </c:pt>
                <c:pt idx="14692">
                  <c:v>5.361086537012639</c:v>
                </c:pt>
                <c:pt idx="14693">
                  <c:v>5.3648108067471165</c:v>
                </c:pt>
                <c:pt idx="14694">
                  <c:v>5.3685376637172908</c:v>
                </c:pt>
                <c:pt idx="14695">
                  <c:v>5.3722671096814434</c:v>
                </c:pt>
                <c:pt idx="14696">
                  <c:v>5.3759991463989971</c:v>
                </c:pt>
                <c:pt idx="14697">
                  <c:v>5.3797337757479404</c:v>
                </c:pt>
                <c:pt idx="14698">
                  <c:v>5.383470999490223</c:v>
                </c:pt>
                <c:pt idx="14699">
                  <c:v>5.3872108194281321</c:v>
                </c:pt>
                <c:pt idx="14700">
                  <c:v>5.3909532373259825</c:v>
                </c:pt>
                <c:pt idx="14701">
                  <c:v>5.3946982550669889</c:v>
                </c:pt>
                <c:pt idx="14702">
                  <c:v>5.3984458744180008</c:v>
                </c:pt>
                <c:pt idx="14703">
                  <c:v>5.4021960971470131</c:v>
                </c:pt>
                <c:pt idx="14704">
                  <c:v>5.4059489251411668</c:v>
                </c:pt>
                <c:pt idx="14705">
                  <c:v>5.4097043601709967</c:v>
                </c:pt>
                <c:pt idx="14706">
                  <c:v>5.4134624040081851</c:v>
                </c:pt>
                <c:pt idx="14707">
                  <c:v>5.4172230585438088</c:v>
                </c:pt>
                <c:pt idx="14708">
                  <c:v>5.4209863255520938</c:v>
                </c:pt>
                <c:pt idx="14709">
                  <c:v>5.4247522068084173</c:v>
                </c:pt>
                <c:pt idx="14710">
                  <c:v>5.4285207042078012</c:v>
                </c:pt>
                <c:pt idx="14711">
                  <c:v>5.4322918195281718</c:v>
                </c:pt>
                <c:pt idx="14712">
                  <c:v>5.4360655545881604</c:v>
                </c:pt>
                <c:pt idx="14713">
                  <c:v>5.4398419111680836</c:v>
                </c:pt>
                <c:pt idx="14714">
                  <c:v>5.4436208911682327</c:v>
                </c:pt>
                <c:pt idx="14715">
                  <c:v>5.4474024963714811</c:v>
                </c:pt>
                <c:pt idx="14716">
                  <c:v>5.451186728561856</c:v>
                </c:pt>
                <c:pt idx="14717">
                  <c:v>5.4549735896436138</c:v>
                </c:pt>
                <c:pt idx="14718">
                  <c:v>5.4587630814033439</c:v>
                </c:pt>
                <c:pt idx="14719">
                  <c:v>5.4625552056287958</c:v>
                </c:pt>
                <c:pt idx="14720">
                  <c:v>5.4663499642281961</c:v>
                </c:pt>
                <c:pt idx="14721">
                  <c:v>5.470147358991861</c:v>
                </c:pt>
                <c:pt idx="14722">
                  <c:v>5.4739473917112687</c:v>
                </c:pt>
                <c:pt idx="14723">
                  <c:v>5.4777500642986245</c:v>
                </c:pt>
                <c:pt idx="14724">
                  <c:v>5.481555378547978</c:v>
                </c:pt>
                <c:pt idx="14725">
                  <c:v>5.4853633362545446</c:v>
                </c:pt>
                <c:pt idx="14726">
                  <c:v>5.4891739393345169</c:v>
                </c:pt>
                <c:pt idx="14727">
                  <c:v>5.4929871895856861</c:v>
                </c:pt>
                <c:pt idx="14728">
                  <c:v>5.4968030888470061</c:v>
                </c:pt>
                <c:pt idx="14729">
                  <c:v>5.5006216389186822</c:v>
                </c:pt>
                <c:pt idx="14730">
                  <c:v>5.5044428417222395</c:v>
                </c:pt>
                <c:pt idx="14731">
                  <c:v>5.5082666990604698</c:v>
                </c:pt>
                <c:pt idx="14732">
                  <c:v>5.5120932127373354</c:v>
                </c:pt>
                <c:pt idx="14733">
                  <c:v>5.5159223846783672</c:v>
                </c:pt>
                <c:pt idx="14734">
                  <c:v>5.5197542166901172</c:v>
                </c:pt>
                <c:pt idx="14735">
                  <c:v>5.5235887105803103</c:v>
                </c:pt>
                <c:pt idx="14736">
                  <c:v>5.5274258682784927</c:v>
                </c:pt>
                <c:pt idx="14737">
                  <c:v>5.5312656915949852</c:v>
                </c:pt>
                <c:pt idx="14738">
                  <c:v>5.53510818234128</c:v>
                </c:pt>
                <c:pt idx="14739">
                  <c:v>5.5389533424509487</c:v>
                </c:pt>
                <c:pt idx="14740">
                  <c:v>5.5428011737380878</c:v>
                </c:pt>
                <c:pt idx="14741">
                  <c:v>5.5466516780179687</c:v>
                </c:pt>
                <c:pt idx="14742">
                  <c:v>5.5505048572281934</c:v>
                </c:pt>
                <c:pt idx="14743">
                  <c:v>5.5543607131866422</c:v>
                </c:pt>
                <c:pt idx="14744">
                  <c:v>5.5582192477528141</c:v>
                </c:pt>
                <c:pt idx="14745">
                  <c:v>5.5620804627470273</c:v>
                </c:pt>
                <c:pt idx="14746">
                  <c:v>5.5659443601122787</c:v>
                </c:pt>
                <c:pt idx="14747">
                  <c:v>5.5698109416715011</c:v>
                </c:pt>
                <c:pt idx="14748">
                  <c:v>5.5736802092488125</c:v>
                </c:pt>
                <c:pt idx="14749">
                  <c:v>5.5775521647912596</c:v>
                </c:pt>
                <c:pt idx="14750">
                  <c:v>5.5814268101255777</c:v>
                </c:pt>
                <c:pt idx="14751">
                  <c:v>5.5853041470796887</c:v>
                </c:pt>
                <c:pt idx="14752">
                  <c:v>5.5891841776047002</c:v>
                </c:pt>
                <c:pt idx="14753">
                  <c:v>5.5930669035311569</c:v>
                </c:pt>
                <c:pt idx="14754">
                  <c:v>5.5969523266907935</c:v>
                </c:pt>
                <c:pt idx="14755">
                  <c:v>5.6008404490387855</c:v>
                </c:pt>
                <c:pt idx="14756">
                  <c:v>5.604731272409496</c:v>
                </c:pt>
                <c:pt idx="14757">
                  <c:v>5.6086247986792879</c:v>
                </c:pt>
                <c:pt idx="14758">
                  <c:v>5.6125210296849897</c:v>
                </c:pt>
                <c:pt idx="14759">
                  <c:v>5.6164199673872144</c:v>
                </c:pt>
                <c:pt idx="14760">
                  <c:v>5.6203216136254301</c:v>
                </c:pt>
                <c:pt idx="14761">
                  <c:v>5.6242259702402952</c:v>
                </c:pt>
                <c:pt idx="14762">
                  <c:v>5.6281330391965136</c:v>
                </c:pt>
                <c:pt idx="14763">
                  <c:v>5.6320428223373877</c:v>
                </c:pt>
                <c:pt idx="14764">
                  <c:v>5.6359553215074154</c:v>
                </c:pt>
                <c:pt idx="14765">
                  <c:v>5.6398705386753969</c:v>
                </c:pt>
                <c:pt idx="14766">
                  <c:v>5.6437884756884804</c:v>
                </c:pt>
                <c:pt idx="14767">
                  <c:v>5.6477091343950097</c:v>
                </c:pt>
                <c:pt idx="14768">
                  <c:v>5.6516325167678909</c:v>
                </c:pt>
                <c:pt idx="14769">
                  <c:v>5.6555586246581244</c:v>
                </c:pt>
                <c:pt idx="14770">
                  <c:v>5.6594874599179095</c:v>
                </c:pt>
                <c:pt idx="14771">
                  <c:v>5.6634190245242664</c:v>
                </c:pt>
                <c:pt idx="14772">
                  <c:v>5.6673533203320554</c:v>
                </c:pt>
                <c:pt idx="14773">
                  <c:v>5.6712903492386024</c:v>
                </c:pt>
                <c:pt idx="14774">
                  <c:v>5.6752301131012599</c:v>
                </c:pt>
                <c:pt idx="14775">
                  <c:v>5.6791726139025469</c:v>
                </c:pt>
                <c:pt idx="14776">
                  <c:v>5.6831178535024831</c:v>
                </c:pt>
                <c:pt idx="14777">
                  <c:v>5.6870658337622944</c:v>
                </c:pt>
                <c:pt idx="14778">
                  <c:v>5.6910165566686342</c:v>
                </c:pt>
                <c:pt idx="14779">
                  <c:v>5.6949700240854026</c:v>
                </c:pt>
                <c:pt idx="14780">
                  <c:v>5.6989262378777044</c:v>
                </c:pt>
                <c:pt idx="14781">
                  <c:v>5.7028852000363388</c:v>
                </c:pt>
                <c:pt idx="14782">
                  <c:v>5.7068469124290901</c:v>
                </c:pt>
                <c:pt idx="14783">
                  <c:v>5.7108113769249567</c:v>
                </c:pt>
                <c:pt idx="14784">
                  <c:v>5.7147785955188866</c:v>
                </c:pt>
                <c:pt idx="14785">
                  <c:v>5.7187485700825604</c:v>
                </c:pt>
                <c:pt idx="14786">
                  <c:v>5.7227213024888739</c:v>
                </c:pt>
                <c:pt idx="14787">
                  <c:v>5.7266967947369372</c:v>
                </c:pt>
                <c:pt idx="14788">
                  <c:v>5.7306750487023326</c:v>
                </c:pt>
                <c:pt idx="14789">
                  <c:v>5.7346560663035868</c:v>
                </c:pt>
                <c:pt idx="14790">
                  <c:v>5.7386398494188038</c:v>
                </c:pt>
                <c:pt idx="14791">
                  <c:v>5.7426264000526546</c:v>
                </c:pt>
                <c:pt idx="14792">
                  <c:v>5.7466157200859405</c:v>
                </c:pt>
                <c:pt idx="14793">
                  <c:v>5.7506078114006813</c:v>
                </c:pt>
                <c:pt idx="14794">
                  <c:v>5.7546026760057307</c:v>
                </c:pt>
                <c:pt idx="14795">
                  <c:v>5.7586003157858103</c:v>
                </c:pt>
                <c:pt idx="14796">
                  <c:v>5.7626007326268676</c:v>
                </c:pt>
                <c:pt idx="14797">
                  <c:v>5.7666039285419428</c:v>
                </c:pt>
                <c:pt idx="14798">
                  <c:v>5.7706099054196907</c:v>
                </c:pt>
                <c:pt idx="14799">
                  <c:v>5.7746186651499904</c:v>
                </c:pt>
                <c:pt idx="14800">
                  <c:v>5.7786302097500801</c:v>
                </c:pt>
                <c:pt idx="14801">
                  <c:v>5.7826445411125551</c:v>
                </c:pt>
                <c:pt idx="14802">
                  <c:v>5.786661661173337</c:v>
                </c:pt>
                <c:pt idx="14803">
                  <c:v>5.7906815718275633</c:v>
                </c:pt>
                <c:pt idx="14804">
                  <c:v>5.7947042750980842</c:v>
                </c:pt>
                <c:pt idx="14805">
                  <c:v>5.7987297728827567</c:v>
                </c:pt>
                <c:pt idx="14806">
                  <c:v>5.8027580670806689</c:v>
                </c:pt>
                <c:pt idx="14807">
                  <c:v>5.8067891597188916</c:v>
                </c:pt>
                <c:pt idx="14808">
                  <c:v>5.8108230526992397</c:v>
                </c:pt>
                <c:pt idx="14809">
                  <c:v>5.8148597479247615</c:v>
                </c:pt>
                <c:pt idx="14810">
                  <c:v>5.8188992474267538</c:v>
                </c:pt>
                <c:pt idx="14811">
                  <c:v>5.8229415531109989</c:v>
                </c:pt>
                <c:pt idx="14812">
                  <c:v>5.8269866668845145</c:v>
                </c:pt>
                <c:pt idx="14813">
                  <c:v>5.8310345907828331</c:v>
                </c:pt>
                <c:pt idx="14814">
                  <c:v>5.8350853267157126</c:v>
                </c:pt>
                <c:pt idx="14815">
                  <c:v>5.839138876594145</c:v>
                </c:pt>
                <c:pt idx="14816">
                  <c:v>5.8431952424579112</c:v>
                </c:pt>
                <c:pt idx="14817">
                  <c:v>5.8472544262207489</c:v>
                </c:pt>
                <c:pt idx="14818">
                  <c:v>5.8513164298402121</c:v>
                </c:pt>
                <c:pt idx="14819">
                  <c:v>5.8553812552326114</c:v>
                </c:pt>
                <c:pt idx="14820">
                  <c:v>5.8594489044433997</c:v>
                </c:pt>
                <c:pt idx="14821">
                  <c:v>5.8635193793916383</c:v>
                </c:pt>
                <c:pt idx="14822">
                  <c:v>5.8675926819976354</c:v>
                </c:pt>
                <c:pt idx="14823">
                  <c:v>5.8716688143111071</c:v>
                </c:pt>
                <c:pt idx="14824">
                  <c:v>5.8757477782551195</c:v>
                </c:pt>
                <c:pt idx="14825">
                  <c:v>5.879829575753984</c:v>
                </c:pt>
                <c:pt idx="14826">
                  <c:v>5.8839142088616931</c:v>
                </c:pt>
                <c:pt idx="14827">
                  <c:v>5.8880016795053232</c:v>
                </c:pt>
                <c:pt idx="14828">
                  <c:v>5.8920919896131965</c:v>
                </c:pt>
                <c:pt idx="14829">
                  <c:v>5.8961851412435919</c:v>
                </c:pt>
                <c:pt idx="14830">
                  <c:v>5.9002811363276022</c:v>
                </c:pt>
                <c:pt idx="14831">
                  <c:v>5.904379976797574</c:v>
                </c:pt>
                <c:pt idx="14832">
                  <c:v>5.9084816647160769</c:v>
                </c:pt>
                <c:pt idx="14833">
                  <c:v>5.9125862020182307</c:v>
                </c:pt>
                <c:pt idx="14834">
                  <c:v>5.9166935906834635</c:v>
                </c:pt>
                <c:pt idx="14835">
                  <c:v>5.9208038326494945</c:v>
                </c:pt>
                <c:pt idx="14836">
                  <c:v>5.9249169299846312</c:v>
                </c:pt>
                <c:pt idx="14837">
                  <c:v>5.9290328846293781</c:v>
                </c:pt>
                <c:pt idx="14838">
                  <c:v>5.9331516985254966</c:v>
                </c:pt>
                <c:pt idx="14839">
                  <c:v>5.9372733737456072</c:v>
                </c:pt>
                <c:pt idx="14840">
                  <c:v>5.9413979122342608</c:v>
                </c:pt>
                <c:pt idx="14841">
                  <c:v>5.9455253159372701</c:v>
                </c:pt>
                <c:pt idx="14842">
                  <c:v>5.9496555869315761</c:v>
                </c:pt>
                <c:pt idx="14843">
                  <c:v>5.9537887271657866</c:v>
                </c:pt>
                <c:pt idx="14844">
                  <c:v>5.9579247385897709</c:v>
                </c:pt>
                <c:pt idx="14845">
                  <c:v>5.9620636232848021</c:v>
                </c:pt>
                <c:pt idx="14846">
                  <c:v>5.966205383203552</c:v>
                </c:pt>
                <c:pt idx="14847">
                  <c:v>5.970350020343397</c:v>
                </c:pt>
                <c:pt idx="14848">
                  <c:v>5.97449753665963</c:v>
                </c:pt>
                <c:pt idx="14849">
                  <c:v>5.9786479342393148</c:v>
                </c:pt>
                <c:pt idx="14850">
                  <c:v>5.9828012150405527</c:v>
                </c:pt>
                <c:pt idx="14851">
                  <c:v>5.9869573810227159</c:v>
                </c:pt>
                <c:pt idx="14852">
                  <c:v>5.9911164342772203</c:v>
                </c:pt>
                <c:pt idx="14853">
                  <c:v>5.995278376766251</c:v>
                </c:pt>
                <c:pt idx="14854">
                  <c:v>5.9994432104532667</c:v>
                </c:pt>
                <c:pt idx="14855">
                  <c:v>6.0036109374340434</c:v>
                </c:pt>
                <c:pt idx="14856">
                  <c:v>6.0077815596748589</c:v>
                </c:pt>
                <c:pt idx="14857">
                  <c:v>6.0119550791432674</c:v>
                </c:pt>
                <c:pt idx="14858">
                  <c:v>6.0161314979394165</c:v>
                </c:pt>
                <c:pt idx="14859">
                  <c:v>6.0203108180336837</c:v>
                </c:pt>
                <c:pt idx="14860">
                  <c:v>6.0244930413977258</c:v>
                </c:pt>
                <c:pt idx="14861">
                  <c:v>6.0286781701360708</c:v>
                </c:pt>
                <c:pt idx="14862">
                  <c:v>6.0328662062232059</c:v>
                </c:pt>
                <c:pt idx="14863">
                  <c:v>6.037057151678825</c:v>
                </c:pt>
                <c:pt idx="14864">
                  <c:v>6.0412510084800681</c:v>
                </c:pt>
                <c:pt idx="14865">
                  <c:v>6.0454477787373175</c:v>
                </c:pt>
                <c:pt idx="14866">
                  <c:v>6.0496474644305529</c:v>
                </c:pt>
                <c:pt idx="14867">
                  <c:v>6.0538500675410383</c:v>
                </c:pt>
                <c:pt idx="14868">
                  <c:v>6.0580555901835575</c:v>
                </c:pt>
                <c:pt idx="14869">
                  <c:v>6.0622640343422187</c:v>
                </c:pt>
                <c:pt idx="14870">
                  <c:v>6.0664754020024194</c:v>
                </c:pt>
                <c:pt idx="14871">
                  <c:v>6.0706896952833507</c:v>
                </c:pt>
                <c:pt idx="14872">
                  <c:v>6.0749069161732612</c:v>
                </c:pt>
                <c:pt idx="14873">
                  <c:v>6.0791270666616875</c:v>
                </c:pt>
                <c:pt idx="14874">
                  <c:v>6.0833501488722419</c:v>
                </c:pt>
                <c:pt idx="14875">
                  <c:v>6.0875761647973183</c:v>
                </c:pt>
                <c:pt idx="14876">
                  <c:v>6.091805116430602</c:v>
                </c:pt>
                <c:pt idx="14877">
                  <c:v>6.0960370059001354</c:v>
                </c:pt>
                <c:pt idx="14878">
                  <c:v>6.1002718352024674</c:v>
                </c:pt>
                <c:pt idx="14879">
                  <c:v>6.1045096063798576</c:v>
                </c:pt>
                <c:pt idx="14880">
                  <c:v>6.1087503214315362</c:v>
                </c:pt>
                <c:pt idx="14881">
                  <c:v>6.1129939824914654</c:v>
                </c:pt>
                <c:pt idx="14882">
                  <c:v>6.1172405915617478</c:v>
                </c:pt>
                <c:pt idx="14883">
                  <c:v>6.1214901506457844</c:v>
                </c:pt>
                <c:pt idx="14884">
                  <c:v>6.1257426618819864</c:v>
                </c:pt>
                <c:pt idx="14885">
                  <c:v>6.1299981272766306</c:v>
                </c:pt>
                <c:pt idx="14886">
                  <c:v>6.134256548837298</c:v>
                </c:pt>
                <c:pt idx="14887">
                  <c:v>6.1385179287068583</c:v>
                </c:pt>
                <c:pt idx="14888">
                  <c:v>6.1427822688957736</c:v>
                </c:pt>
                <c:pt idx="14889">
                  <c:v>6.1470495714158107</c:v>
                </c:pt>
                <c:pt idx="14890">
                  <c:v>6.1513198384143086</c:v>
                </c:pt>
                <c:pt idx="14891">
                  <c:v>6.1555930719059226</c:v>
                </c:pt>
                <c:pt idx="14892">
                  <c:v>6.1598692739514336</c:v>
                </c:pt>
                <c:pt idx="14893">
                  <c:v>6.1641484465682019</c:v>
                </c:pt>
                <c:pt idx="14894">
                  <c:v>6.1684305919095417</c:v>
                </c:pt>
                <c:pt idx="14895">
                  <c:v>6.1727157119957115</c:v>
                </c:pt>
                <c:pt idx="14896">
                  <c:v>6.1770038088482808</c:v>
                </c:pt>
                <c:pt idx="14897">
                  <c:v>6.1812948846250535</c:v>
                </c:pt>
                <c:pt idx="14898">
                  <c:v>6.1855889413505007</c:v>
                </c:pt>
                <c:pt idx="14899">
                  <c:v>6.1898859810504092</c:v>
                </c:pt>
                <c:pt idx="14900">
                  <c:v>6.1941860058870821</c:v>
                </c:pt>
                <c:pt idx="14901">
                  <c:v>6.1984890178892131</c:v>
                </c:pt>
                <c:pt idx="14902">
                  <c:v>6.2027950190868131</c:v>
                </c:pt>
                <c:pt idx="14903">
                  <c:v>6.2071040116466945</c:v>
                </c:pt>
                <c:pt idx="14904">
                  <c:v>6.2114159976017831</c:v>
                </c:pt>
                <c:pt idx="14905">
                  <c:v>6.215730978986322</c:v>
                </c:pt>
                <c:pt idx="14906">
                  <c:v>6.2200489579716445</c:v>
                </c:pt>
                <c:pt idx="14907">
                  <c:v>6.2243699365949148</c:v>
                </c:pt>
                <c:pt idx="14908">
                  <c:v>6.228693916939938</c:v>
                </c:pt>
                <c:pt idx="14909">
                  <c:v>6.2330209010466158</c:v>
                </c:pt>
                <c:pt idx="14910">
                  <c:v>6.237350891092321</c:v>
                </c:pt>
                <c:pt idx="14911">
                  <c:v>6.2416838891198854</c:v>
                </c:pt>
                <c:pt idx="14912">
                  <c:v>6.246019897173464</c:v>
                </c:pt>
                <c:pt idx="14913">
                  <c:v>6.250358917434971</c:v>
                </c:pt>
                <c:pt idx="14914">
                  <c:v>6.2547009519514987</c:v>
                </c:pt>
                <c:pt idx="14915">
                  <c:v>6.2590460027714645</c:v>
                </c:pt>
                <c:pt idx="14916">
                  <c:v>6.2633940720813337</c:v>
                </c:pt>
                <c:pt idx="14917">
                  <c:v>6.2677451619324662</c:v>
                </c:pt>
                <c:pt idx="14918">
                  <c:v>6.2720992743775534</c:v>
                </c:pt>
                <c:pt idx="14919">
                  <c:v>6.2764564116076196</c:v>
                </c:pt>
                <c:pt idx="14920">
                  <c:v>6.2808165756783039</c:v>
                </c:pt>
                <c:pt idx="14921">
                  <c:v>6.2851797686465769</c:v>
                </c:pt>
                <c:pt idx="14922">
                  <c:v>6.2895459927080335</c:v>
                </c:pt>
                <c:pt idx="14923">
                  <c:v>6.2939152499225983</c:v>
                </c:pt>
                <c:pt idx="14924">
                  <c:v>6.2982875423973601</c:v>
                </c:pt>
                <c:pt idx="14925">
                  <c:v>6.302662872195012</c:v>
                </c:pt>
                <c:pt idx="14926">
                  <c:v>6.307041241517255</c:v>
                </c:pt>
                <c:pt idx="14927">
                  <c:v>6.3114226524297443</c:v>
                </c:pt>
                <c:pt idx="14928">
                  <c:v>6.3158071069994772</c:v>
                </c:pt>
                <c:pt idx="14929">
                  <c:v>6.320194607432744</c:v>
                </c:pt>
                <c:pt idx="14930">
                  <c:v>6.3245851557995092</c:v>
                </c:pt>
                <c:pt idx="14931">
                  <c:v>6.3289787541710796</c:v>
                </c:pt>
                <c:pt idx="14932">
                  <c:v>6.333375404758347</c:v>
                </c:pt>
                <c:pt idx="14933">
                  <c:v>6.3377751096355945</c:v>
                </c:pt>
                <c:pt idx="14934">
                  <c:v>6.3421778708784471</c:v>
                </c:pt>
                <c:pt idx="14935">
                  <c:v>6.346583690702408</c:v>
                </c:pt>
                <c:pt idx="14936">
                  <c:v>6.3509925711860857</c:v>
                </c:pt>
                <c:pt idx="14937">
                  <c:v>6.3554045144556754</c:v>
                </c:pt>
                <c:pt idx="14938">
                  <c:v>6.3598195225925771</c:v>
                </c:pt>
                <c:pt idx="14939">
                  <c:v>6.3642375978184571</c:v>
                </c:pt>
                <c:pt idx="14940">
                  <c:v>6.368658742217705</c:v>
                </c:pt>
                <c:pt idx="14941">
                  <c:v>6.3730829578760613</c:v>
                </c:pt>
                <c:pt idx="14942">
                  <c:v>6.3775102470198251</c:v>
                </c:pt>
                <c:pt idx="14943">
                  <c:v>6.3819406117377335</c:v>
                </c:pt>
                <c:pt idx="14944">
                  <c:v>6.3863740541198757</c:v>
                </c:pt>
                <c:pt idx="14945">
                  <c:v>6.390810576397195</c:v>
                </c:pt>
                <c:pt idx="14946">
                  <c:v>6.3952501806627833</c:v>
                </c:pt>
                <c:pt idx="14947">
                  <c:v>6.3996928690110897</c:v>
                </c:pt>
                <c:pt idx="14948">
                  <c:v>6.4041386436777099</c:v>
                </c:pt>
                <c:pt idx="14949">
                  <c:v>6.4085875067601021</c:v>
                </c:pt>
                <c:pt idx="14950">
                  <c:v>6.4130394603570817</c:v>
                </c:pt>
                <c:pt idx="14951">
                  <c:v>6.4174945067089073</c:v>
                </c:pt>
                <c:pt idx="14952">
                  <c:v>6.4219526479174105</c:v>
                </c:pt>
                <c:pt idx="14953">
                  <c:v>6.4264138861325444</c:v>
                </c:pt>
                <c:pt idx="14954">
                  <c:v>6.4308782234589623</c:v>
                </c:pt>
                <c:pt idx="14955">
                  <c:v>6.4353456621431553</c:v>
                </c:pt>
                <c:pt idx="14956">
                  <c:v>6.4398162042928018</c:v>
                </c:pt>
                <c:pt idx="14957">
                  <c:v>6.4442898520169445</c:v>
                </c:pt>
                <c:pt idx="14958">
                  <c:v>6.4487666075667596</c:v>
                </c:pt>
                <c:pt idx="14959">
                  <c:v>6.4532464730543202</c:v>
                </c:pt>
                <c:pt idx="14960">
                  <c:v>6.4577294505930691</c:v>
                </c:pt>
                <c:pt idx="14961">
                  <c:v>6.4622155424388756</c:v>
                </c:pt>
                <c:pt idx="14962">
                  <c:v>6.4667047507082174</c:v>
                </c:pt>
                <c:pt idx="14963">
                  <c:v>6.4711970775189469</c:v>
                </c:pt>
                <c:pt idx="14964">
                  <c:v>6.4756925251316364</c:v>
                </c:pt>
                <c:pt idx="14965">
                  <c:v>6.4801910956671787</c:v>
                </c:pt>
                <c:pt idx="14966">
                  <c:v>6.4846927912478414</c:v>
                </c:pt>
                <c:pt idx="14967">
                  <c:v>6.4891976141389129</c:v>
                </c:pt>
                <c:pt idx="14968">
                  <c:v>6.4937055664657075</c:v>
                </c:pt>
                <c:pt idx="14969">
                  <c:v>6.4982166504022008</c:v>
                </c:pt>
                <c:pt idx="14970">
                  <c:v>6.5027308680765632</c:v>
                </c:pt>
                <c:pt idx="14971">
                  <c:v>6.5072482217603831</c:v>
                </c:pt>
                <c:pt idx="14972">
                  <c:v>6.5117687135848898</c:v>
                </c:pt>
                <c:pt idx="14973">
                  <c:v>6.5162923456826904</c:v>
                </c:pt>
                <c:pt idx="14974">
                  <c:v>6.5208191203301125</c:v>
                </c:pt>
                <c:pt idx="14975">
                  <c:v>6.5253490396628289</c:v>
                </c:pt>
                <c:pt idx="14976">
                  <c:v>6.5298821058178946</c:v>
                </c:pt>
                <c:pt idx="14977">
                  <c:v>6.5344183210763855</c:v>
                </c:pt>
                <c:pt idx="14978">
                  <c:v>6.5389576875784279</c:v>
                </c:pt>
                <c:pt idx="14979">
                  <c:v>6.5435002074655326</c:v>
                </c:pt>
                <c:pt idx="14980">
                  <c:v>6.5480458830235335</c:v>
                </c:pt>
                <c:pt idx="14981">
                  <c:v>6.5525947163970191</c:v>
                </c:pt>
                <c:pt idx="14982">
                  <c:v>6.557146709779679</c:v>
                </c:pt>
                <c:pt idx="14983">
                  <c:v>6.561701865318982</c:v>
                </c:pt>
                <c:pt idx="14984">
                  <c:v>6.5662601853071187</c:v>
                </c:pt>
                <c:pt idx="14985">
                  <c:v>6.5708216718946444</c:v>
                </c:pt>
                <c:pt idx="14986">
                  <c:v>6.5753863272335078</c:v>
                </c:pt>
                <c:pt idx="14987">
                  <c:v>6.5799541536206787</c:v>
                </c:pt>
                <c:pt idx="14988">
                  <c:v>6.5845251532111968</c:v>
                </c:pt>
                <c:pt idx="14989">
                  <c:v>6.5890993281614989</c:v>
                </c:pt>
                <c:pt idx="14990">
                  <c:v>6.5936766807733456</c:v>
                </c:pt>
                <c:pt idx="14991">
                  <c:v>6.5982572132062716</c:v>
                </c:pt>
                <c:pt idx="14992">
                  <c:v>6.6028409276212106</c:v>
                </c:pt>
                <c:pt idx="14993">
                  <c:v>6.6074278263247228</c:v>
                </c:pt>
                <c:pt idx="14994">
                  <c:v>6.6120179114808462</c:v>
                </c:pt>
                <c:pt idx="14995">
                  <c:v>6.6166111852550218</c:v>
                </c:pt>
                <c:pt idx="14996">
                  <c:v>6.6212076499586212</c:v>
                </c:pt>
                <c:pt idx="14997">
                  <c:v>6.6258073077601942</c:v>
                </c:pt>
                <c:pt idx="14998">
                  <c:v>6.6304101608779415</c:v>
                </c:pt>
                <c:pt idx="14999">
                  <c:v>6.6350162114833253</c:v>
                </c:pt>
                <c:pt idx="15000">
                  <c:v>6.6396254618941484</c:v>
                </c:pt>
                <c:pt idx="15001">
                  <c:v>6.644237914284993</c:v>
                </c:pt>
                <c:pt idx="15002">
                  <c:v>6.648853570831851</c:v>
                </c:pt>
                <c:pt idx="15003">
                  <c:v>6.653472433857357</c:v>
                </c:pt>
                <c:pt idx="15004">
                  <c:v>6.6580945055406309</c:v>
                </c:pt>
                <c:pt idx="15005">
                  <c:v>6.6627197880622013</c:v>
                </c:pt>
                <c:pt idx="15006">
                  <c:v>6.667348283749547</c:v>
                </c:pt>
                <c:pt idx="15007">
                  <c:v>6.6719799947863319</c:v>
                </c:pt>
                <c:pt idx="15008">
                  <c:v>6.6766149233576328</c:v>
                </c:pt>
                <c:pt idx="15009">
                  <c:v>6.6812530717957834</c:v>
                </c:pt>
                <c:pt idx="15010">
                  <c:v>6.6858944422889985</c:v>
                </c:pt>
                <c:pt idx="15011">
                  <c:v>6.6905390370269151</c:v>
                </c:pt>
                <c:pt idx="15012">
                  <c:v>6.6951868583467293</c:v>
                </c:pt>
                <c:pt idx="15013">
                  <c:v>6.6998379084412205</c:v>
                </c:pt>
                <c:pt idx="15014">
                  <c:v>6.7044921895533722</c:v>
                </c:pt>
                <c:pt idx="15015">
                  <c:v>6.7091497038789107</c:v>
                </c:pt>
                <c:pt idx="15016">
                  <c:v>6.7138104537615346</c:v>
                </c:pt>
                <c:pt idx="15017">
                  <c:v>6.7184744414001223</c:v>
                </c:pt>
                <c:pt idx="15018">
                  <c:v>6.7231416689949794</c:v>
                </c:pt>
                <c:pt idx="15019">
                  <c:v>6.7278121388946914</c:v>
                </c:pt>
                <c:pt idx="15020">
                  <c:v>6.7324858533027241</c:v>
                </c:pt>
                <c:pt idx="15021">
                  <c:v>6.7371628144239715</c:v>
                </c:pt>
                <c:pt idx="15022">
                  <c:v>6.7418430246119163</c:v>
                </c:pt>
                <c:pt idx="15023">
                  <c:v>6.7465264860746199</c:v>
                </c:pt>
                <c:pt idx="15024">
                  <c:v>6.7512132010215744</c:v>
                </c:pt>
                <c:pt idx="15025">
                  <c:v>6.7559031718111715</c:v>
                </c:pt>
                <c:pt idx="15026">
                  <c:v>6.7605964006560768</c:v>
                </c:pt>
                <c:pt idx="15027">
                  <c:v>6.765292889819615</c:v>
                </c:pt>
                <c:pt idx="15028">
                  <c:v>6.7699926415174243</c:v>
                </c:pt>
                <c:pt idx="15029">
                  <c:v>6.7746956581144566</c:v>
                </c:pt>
                <c:pt idx="15030">
                  <c:v>6.7794019418295317</c:v>
                </c:pt>
                <c:pt idx="15031">
                  <c:v>6.7841114948829091</c:v>
                </c:pt>
                <c:pt idx="15032">
                  <c:v>6.7888243196444726</c:v>
                </c:pt>
                <c:pt idx="15033">
                  <c:v>6.7935404183376713</c:v>
                </c:pt>
                <c:pt idx="15034">
                  <c:v>6.7982597931873929</c:v>
                </c:pt>
                <c:pt idx="15035">
                  <c:v>6.802982446568465</c:v>
                </c:pt>
                <c:pt idx="15036">
                  <c:v>6.8077083807089718</c:v>
                </c:pt>
                <c:pt idx="15037">
                  <c:v>6.8124375978384437</c:v>
                </c:pt>
                <c:pt idx="15038">
                  <c:v>6.817170100336658</c:v>
                </c:pt>
                <c:pt idx="15039">
                  <c:v>6.8219058904363488</c:v>
                </c:pt>
                <c:pt idx="15040">
                  <c:v>6.8266449703716932</c:v>
                </c:pt>
                <c:pt idx="15041">
                  <c:v>6.8313873425274334</c:v>
                </c:pt>
                <c:pt idx="15042">
                  <c:v>6.8361330091409584</c:v>
                </c:pt>
                <c:pt idx="15043">
                  <c:v>6.8408819725008811</c:v>
                </c:pt>
                <c:pt idx="15044">
                  <c:v>6.8456342348475934</c:v>
                </c:pt>
                <c:pt idx="15045">
                  <c:v>6.850389798572472</c:v>
                </c:pt>
                <c:pt idx="15046">
                  <c:v>6.8551486659191294</c:v>
                </c:pt>
                <c:pt idx="15047">
                  <c:v>6.8599108391326302</c:v>
                </c:pt>
                <c:pt idx="15048">
                  <c:v>6.8646763206093375</c:v>
                </c:pt>
                <c:pt idx="15049">
                  <c:v>6.8694451125975435</c:v>
                </c:pt>
                <c:pt idx="15050">
                  <c:v>6.8742172173469944</c:v>
                </c:pt>
                <c:pt idx="15051">
                  <c:v>6.878992637259052</c:v>
                </c:pt>
                <c:pt idx="15052">
                  <c:v>6.8837713745866953</c:v>
                </c:pt>
                <c:pt idx="15053">
                  <c:v>6.8885534315843646</c:v>
                </c:pt>
                <c:pt idx="15054">
                  <c:v>6.8933388106584284</c:v>
                </c:pt>
                <c:pt idx="15055">
                  <c:v>6.8981275140665641</c:v>
                </c:pt>
                <c:pt idx="15056">
                  <c:v>6.9029195440679141</c:v>
                </c:pt>
                <c:pt idx="15057">
                  <c:v>6.9077149030738658</c:v>
                </c:pt>
                <c:pt idx="15058">
                  <c:v>6.9125135933468052</c:v>
                </c:pt>
                <c:pt idx="15059">
                  <c:v>6.9173156172009156</c:v>
                </c:pt>
                <c:pt idx="15060">
                  <c:v>6.9221209769016232</c:v>
                </c:pt>
                <c:pt idx="15061">
                  <c:v>6.9269296748670222</c:v>
                </c:pt>
                <c:pt idx="15062">
                  <c:v>6.9317417133657928</c:v>
                </c:pt>
                <c:pt idx="15063">
                  <c:v>6.9365570946680846</c:v>
                </c:pt>
                <c:pt idx="15064">
                  <c:v>6.9413758211970356</c:v>
                </c:pt>
                <c:pt idx="15065">
                  <c:v>6.9461978952260566</c:v>
                </c:pt>
                <c:pt idx="15066">
                  <c:v>6.9510233190300328</c:v>
                </c:pt>
                <c:pt idx="15067">
                  <c:v>6.9558520950371552</c:v>
                </c:pt>
                <c:pt idx="15068">
                  <c:v>6.9606842255255756</c:v>
                </c:pt>
                <c:pt idx="15069">
                  <c:v>6.9655197127749231</c:v>
                </c:pt>
                <c:pt idx="15070">
                  <c:v>6.9703585592184538</c:v>
                </c:pt>
                <c:pt idx="15071">
                  <c:v>6.9752007671390697</c:v>
                </c:pt>
                <c:pt idx="15072">
                  <c:v>6.9800463388719409</c:v>
                </c:pt>
                <c:pt idx="15073">
                  <c:v>6.9848952767030381</c:v>
                </c:pt>
                <c:pt idx="15074">
                  <c:v>6.9897475830723845</c:v>
                </c:pt>
                <c:pt idx="15075">
                  <c:v>6.9946032602692343</c:v>
                </c:pt>
                <c:pt idx="15076">
                  <c:v>6.9994623105843239</c:v>
                </c:pt>
                <c:pt idx="15077">
                  <c:v>7.0043247364627659</c:v>
                </c:pt>
                <c:pt idx="15078">
                  <c:v>7.0091905401985883</c:v>
                </c:pt>
                <c:pt idx="15079">
                  <c:v>7.0140597240873062</c:v>
                </c:pt>
                <c:pt idx="15080">
                  <c:v>7.01893229057913</c:v>
                </c:pt>
                <c:pt idx="15081">
                  <c:v>7.0238082419728736</c:v>
                </c:pt>
                <c:pt idx="15082">
                  <c:v>7.0286875805688371</c:v>
                </c:pt>
                <c:pt idx="15083">
                  <c:v>7.0335703088223438</c:v>
                </c:pt>
                <c:pt idx="15084">
                  <c:v>7.038456429036998</c:v>
                </c:pt>
                <c:pt idx="15085">
                  <c:v>7.0433459435179007</c:v>
                </c:pt>
                <c:pt idx="15086">
                  <c:v>7.0482388547254944</c:v>
                </c:pt>
                <c:pt idx="15087">
                  <c:v>7.0531351649681868</c:v>
                </c:pt>
                <c:pt idx="15088">
                  <c:v>7.0580348766072412</c:v>
                </c:pt>
                <c:pt idx="15089">
                  <c:v>7.0629379919541684</c:v>
                </c:pt>
                <c:pt idx="15090">
                  <c:v>7.0678445134762544</c:v>
                </c:pt>
                <c:pt idx="15091">
                  <c:v>7.0727544434883303</c:v>
                </c:pt>
                <c:pt idx="15092">
                  <c:v>7.0776677843067288</c:v>
                </c:pt>
                <c:pt idx="15093">
                  <c:v>7.0825845384038812</c:v>
                </c:pt>
                <c:pt idx="15094">
                  <c:v>7.0875047080994467</c:v>
                </c:pt>
                <c:pt idx="15095">
                  <c:v>7.0924282957145879</c:v>
                </c:pt>
                <c:pt idx="15096">
                  <c:v>7.0973553037268928</c:v>
                </c:pt>
                <c:pt idx="15097">
                  <c:v>7.1022857344608585</c:v>
                </c:pt>
                <c:pt idx="15098">
                  <c:v>7.1072195902424893</c:v>
                </c:pt>
                <c:pt idx="15099">
                  <c:v>7.1121568735545386</c:v>
                </c:pt>
                <c:pt idx="15100">
                  <c:v>7.1170975867263513</c:v>
                </c:pt>
                <c:pt idx="15101">
                  <c:v>7.1220417320887819</c:v>
                </c:pt>
                <c:pt idx="15102">
                  <c:v>7.1269893121297647</c:v>
                </c:pt>
                <c:pt idx="15103">
                  <c:v>7.1319403291834993</c:v>
                </c:pt>
                <c:pt idx="15104">
                  <c:v>7.1368947856376312</c:v>
                </c:pt>
                <c:pt idx="15105">
                  <c:v>7.141852683829498</c:v>
                </c:pt>
                <c:pt idx="15106">
                  <c:v>7.1468140262539528</c:v>
                </c:pt>
                <c:pt idx="15107">
                  <c:v>7.1517788152516912</c:v>
                </c:pt>
                <c:pt idx="15108">
                  <c:v>7.1567470531649251</c:v>
                </c:pt>
                <c:pt idx="15109">
                  <c:v>7.1617187424937114</c:v>
                </c:pt>
                <c:pt idx="15110">
                  <c:v>7.1666938855836264</c:v>
                </c:pt>
                <c:pt idx="15111">
                  <c:v>7.1716724847817677</c:v>
                </c:pt>
                <c:pt idx="15112">
                  <c:v>7.1766545425934067</c:v>
                </c:pt>
                <c:pt idx="15113">
                  <c:v>7.1816400613690101</c:v>
                </c:pt>
                <c:pt idx="15114">
                  <c:v>7.1866290434605702</c:v>
                </c:pt>
                <c:pt idx="15115">
                  <c:v>7.1916214913785836</c:v>
                </c:pt>
                <c:pt idx="15116">
                  <c:v>7.1966174074784188</c:v>
                </c:pt>
                <c:pt idx="15117">
                  <c:v>7.2016167941693725</c:v>
                </c:pt>
                <c:pt idx="15118">
                  <c:v>7.2066196538099803</c:v>
                </c:pt>
                <c:pt idx="15119">
                  <c:v>7.2116259889177199</c:v>
                </c:pt>
                <c:pt idx="15120">
                  <c:v>7.2166358018545127</c:v>
                </c:pt>
                <c:pt idx="15121">
                  <c:v>7.221649094983813</c:v>
                </c:pt>
                <c:pt idx="15122">
                  <c:v>7.2266658708283487</c:v>
                </c:pt>
                <c:pt idx="15123">
                  <c:v>7.2316861317549677</c:v>
                </c:pt>
                <c:pt idx="15124">
                  <c:v>7.2367098801320529</c:v>
                </c:pt>
                <c:pt idx="15125">
                  <c:v>7.2417371184875936</c:v>
                </c:pt>
                <c:pt idx="15126">
                  <c:v>7.2467678491933745</c:v>
                </c:pt>
                <c:pt idx="15127">
                  <c:v>7.2518020746227156</c:v>
                </c:pt>
                <c:pt idx="15128">
                  <c:v>7.2568397973088805</c:v>
                </c:pt>
                <c:pt idx="15129">
                  <c:v>7.261881019628599</c:v>
                </c:pt>
                <c:pt idx="15130">
                  <c:v>7.266925743960142</c:v>
                </c:pt>
                <c:pt idx="15131">
                  <c:v>7.271973972842054</c:v>
                </c:pt>
                <c:pt idx="15132">
                  <c:v>7.2770257086560228</c:v>
                </c:pt>
                <c:pt idx="15133">
                  <c:v>7.282080953838264</c:v>
                </c:pt>
                <c:pt idx="15134">
                  <c:v>7.2871397107736637</c:v>
                </c:pt>
                <c:pt idx="15135">
                  <c:v>7.2922019820078283</c:v>
                </c:pt>
                <c:pt idx="15136">
                  <c:v>7.2972677699290696</c:v>
                </c:pt>
                <c:pt idx="15137">
                  <c:v>7.3023370769272482</c:v>
                </c:pt>
                <c:pt idx="15138">
                  <c:v>7.3074099055532793</c:v>
                </c:pt>
                <c:pt idx="15139">
                  <c:v>7.3124862582004555</c:v>
                </c:pt>
                <c:pt idx="15140">
                  <c:v>7.317566137263622</c:v>
                </c:pt>
                <c:pt idx="15141">
                  <c:v>7.3226495452990132</c:v>
                </c:pt>
                <c:pt idx="15142">
                  <c:v>7.3277364847049133</c:v>
                </c:pt>
                <c:pt idx="15143">
                  <c:v>7.3328269578811618</c:v>
                </c:pt>
                <c:pt idx="15144">
                  <c:v>7.3379209673893238</c:v>
                </c:pt>
                <c:pt idx="15145">
                  <c:v>7.3430185156326857</c:v>
                </c:pt>
                <c:pt idx="15146">
                  <c:v>7.3481196050160911</c:v>
                </c:pt>
                <c:pt idx="15147">
                  <c:v>7.3532242381064492</c:v>
                </c:pt>
                <c:pt idx="15148">
                  <c:v>7.3583324173120559</c:v>
                </c:pt>
                <c:pt idx="15149">
                  <c:v>7.3634441450963477</c:v>
                </c:pt>
                <c:pt idx="15150">
                  <c:v>7.3685594238708578</c:v>
                </c:pt>
                <c:pt idx="15151">
                  <c:v>7.3736782562096348</c:v>
                </c:pt>
                <c:pt idx="15152">
                  <c:v>7.3788006445276748</c:v>
                </c:pt>
                <c:pt idx="15153">
                  <c:v>7.3839265912415417</c:v>
                </c:pt>
                <c:pt idx="15154">
                  <c:v>7.3890560989306504</c:v>
                </c:pt>
                <c:pt idx="15155">
                  <c:v>7.3941891700150348</c:v>
                </c:pt>
                <c:pt idx="15156">
                  <c:v>7.3993258069162984</c:v>
                </c:pt>
                <c:pt idx="15157">
                  <c:v>7.4044660122192356</c:v>
                </c:pt>
                <c:pt idx="15158">
                  <c:v>7.4096097883489271</c:v>
                </c:pt>
                <c:pt idx="15159">
                  <c:v>7.4147571377320256</c:v>
                </c:pt>
                <c:pt idx="15160">
                  <c:v>7.4199080629587177</c:v>
                </c:pt>
                <c:pt idx="15161">
                  <c:v>7.4250625664591423</c:v>
                </c:pt>
                <c:pt idx="15162">
                  <c:v>7.4302206507190727</c:v>
                </c:pt>
                <c:pt idx="15163">
                  <c:v>7.4353823181719125</c:v>
                </c:pt>
                <c:pt idx="15164">
                  <c:v>7.4405475714150544</c:v>
                </c:pt>
                <c:pt idx="15165">
                  <c:v>7.4457164128853943</c:v>
                </c:pt>
                <c:pt idx="15166">
                  <c:v>7.4508888450214101</c:v>
                </c:pt>
                <c:pt idx="15167">
                  <c:v>7.4560648704259105</c:v>
                </c:pt>
                <c:pt idx="15168">
                  <c:v>7.4612444915408753</c:v>
                </c:pt>
                <c:pt idx="15169">
                  <c:v>7.4664277108098673</c:v>
                </c:pt>
                <c:pt idx="15170">
                  <c:v>7.4716145308411228</c:v>
                </c:pt>
                <c:pt idx="15171">
                  <c:v>7.4768049540817154</c:v>
                </c:pt>
                <c:pt idx="15172">
                  <c:v>7.4819989829803024</c:v>
                </c:pt>
                <c:pt idx="15173">
                  <c:v>7.487196620150562</c:v>
                </c:pt>
                <c:pt idx="15174">
                  <c:v>7.4923978680446686</c:v>
                </c:pt>
                <c:pt idx="15175">
                  <c:v>7.4976027291163883</c:v>
                </c:pt>
                <c:pt idx="15176">
                  <c:v>7.5028112059848482</c:v>
                </c:pt>
                <c:pt idx="15177">
                  <c:v>7.5080233011073378</c:v>
                </c:pt>
                <c:pt idx="15178">
                  <c:v>7.5132390169974066</c:v>
                </c:pt>
                <c:pt idx="15179">
                  <c:v>7.5184583561156453</c:v>
                </c:pt>
                <c:pt idx="15180">
                  <c:v>7.5236813210884668</c:v>
                </c:pt>
                <c:pt idx="15181">
                  <c:v>7.528907914379996</c:v>
                </c:pt>
                <c:pt idx="15182">
                  <c:v>7.5341381384559556</c:v>
                </c:pt>
                <c:pt idx="15183">
                  <c:v>7.5393719959482368</c:v>
                </c:pt>
                <c:pt idx="15184">
                  <c:v>7.5446094893261018</c:v>
                </c:pt>
                <c:pt idx="15185">
                  <c:v>7.5498506210604157</c:v>
                </c:pt>
                <c:pt idx="15186">
                  <c:v>7.5550953937885588</c:v>
                </c:pt>
                <c:pt idx="15187">
                  <c:v>7.5603438099849436</c:v>
                </c:pt>
                <c:pt idx="15188">
                  <c:v>7.5655958721255887</c:v>
                </c:pt>
                <c:pt idx="15189">
                  <c:v>7.5708515828533729</c:v>
                </c:pt>
                <c:pt idx="15190">
                  <c:v>7.57611094464787</c:v>
                </c:pt>
                <c:pt idx="15191">
                  <c:v>7.5813739599902625</c:v>
                </c:pt>
                <c:pt idx="15192">
                  <c:v>7.5866406315289403</c:v>
                </c:pt>
                <c:pt idx="15193">
                  <c:v>7.59191096174865</c:v>
                </c:pt>
                <c:pt idx="15194">
                  <c:v>7.5971849531910234</c:v>
                </c:pt>
                <c:pt idx="15195">
                  <c:v>7.602462608344144</c:v>
                </c:pt>
                <c:pt idx="15196">
                  <c:v>7.6077439298637701</c:v>
                </c:pt>
                <c:pt idx="15197">
                  <c:v>7.6130289202415584</c:v>
                </c:pt>
                <c:pt idx="15198">
                  <c:v>7.618317581970782</c:v>
                </c:pt>
                <c:pt idx="15199">
                  <c:v>7.6236099177127361</c:v>
                </c:pt>
                <c:pt idx="15200">
                  <c:v>7.6289059299642741</c:v>
                </c:pt>
                <c:pt idx="15201">
                  <c:v>7.6342056212238685</c:v>
                </c:pt>
                <c:pt idx="15202">
                  <c:v>7.6395089941583665</c:v>
                </c:pt>
                <c:pt idx="15203">
                  <c:v>7.6448160512698271</c:v>
                </c:pt>
                <c:pt idx="15204">
                  <c:v>7.6501267950619338</c:v>
                </c:pt>
                <c:pt idx="15205">
                  <c:v>7.6554412282070938</c:v>
                </c:pt>
                <c:pt idx="15206">
                  <c:v>7.6607593532125877</c:v>
                </c:pt>
                <c:pt idx="15207">
                  <c:v>7.6660811726430964</c:v>
                </c:pt>
                <c:pt idx="15208">
                  <c:v>7.6714066890092667</c:v>
                </c:pt>
                <c:pt idx="15209">
                  <c:v>7.6767359049909407</c:v>
                </c:pt>
                <c:pt idx="15210">
                  <c:v>7.6820688231023722</c:v>
                </c:pt>
                <c:pt idx="15211">
                  <c:v>7.6874054458594427</c:v>
                </c:pt>
                <c:pt idx="15212">
                  <c:v>7.6927457759475839</c:v>
                </c:pt>
                <c:pt idx="15213">
                  <c:v>7.6980898158862923</c:v>
                </c:pt>
                <c:pt idx="15214">
                  <c:v>7.7034375681966969</c:v>
                </c:pt>
                <c:pt idx="15215">
                  <c:v>7.7087890355698292</c:v>
                </c:pt>
                <c:pt idx="15216">
                  <c:v>7.7141442205304411</c:v>
                </c:pt>
                <c:pt idx="15217">
                  <c:v>7.719503125604918</c:v>
                </c:pt>
                <c:pt idx="15218">
                  <c:v>7.7248657534899055</c:v>
                </c:pt>
                <c:pt idx="15219">
                  <c:v>7.7302321067154187</c:v>
                </c:pt>
                <c:pt idx="15220">
                  <c:v>7.7356021878131136</c:v>
                </c:pt>
                <c:pt idx="15221">
                  <c:v>7.7409759994852587</c:v>
                </c:pt>
                <c:pt idx="15222">
                  <c:v>7.7463535442671461</c:v>
                </c:pt>
                <c:pt idx="15223">
                  <c:v>7.7517348247521127</c:v>
                </c:pt>
                <c:pt idx="15224">
                  <c:v>7.7571198434788577</c:v>
                </c:pt>
                <c:pt idx="15225">
                  <c:v>7.7625086031571646</c:v>
                </c:pt>
                <c:pt idx="15226">
                  <c:v>7.7679011063293792</c:v>
                </c:pt>
                <c:pt idx="15227">
                  <c:v>7.7732973555394942</c:v>
                </c:pt>
                <c:pt idx="15228">
                  <c:v>7.7786973535029444</c:v>
                </c:pt>
                <c:pt idx="15229">
                  <c:v>7.7841011027673765</c:v>
                </c:pt>
                <c:pt idx="15230">
                  <c:v>7.7895086058820899</c:v>
                </c:pt>
                <c:pt idx="15231">
                  <c:v>7.7949198655681826</c:v>
                </c:pt>
                <c:pt idx="15232">
                  <c:v>7.8003348843786142</c:v>
                </c:pt>
                <c:pt idx="15233">
                  <c:v>7.8057536648680008</c:v>
                </c:pt>
                <c:pt idx="15234">
                  <c:v>7.8111762097631141</c:v>
                </c:pt>
                <c:pt idx="15235">
                  <c:v>7.8166025216222392</c:v>
                </c:pt>
                <c:pt idx="15236">
                  <c:v>7.8220326030053196</c:v>
                </c:pt>
                <c:pt idx="15237">
                  <c:v>7.8274664566448138</c:v>
                </c:pt>
                <c:pt idx="15238">
                  <c:v>7.8329040851043414</c:v>
                </c:pt>
                <c:pt idx="15239">
                  <c:v>7.8383454910062165</c:v>
                </c:pt>
                <c:pt idx="15240">
                  <c:v>7.8437906769175028</c:v>
                </c:pt>
                <c:pt idx="15241">
                  <c:v>7.8492396455782609</c:v>
                </c:pt>
                <c:pt idx="15242">
                  <c:v>7.8546923995592399</c:v>
                </c:pt>
                <c:pt idx="15243">
                  <c:v>7.8601489414328585</c:v>
                </c:pt>
                <c:pt idx="15244">
                  <c:v>7.8656092739448917</c:v>
                </c:pt>
                <c:pt idx="15245">
                  <c:v>7.8710733996714506</c:v>
                </c:pt>
                <c:pt idx="15246">
                  <c:v>7.8765413211903184</c:v>
                </c:pt>
                <c:pt idx="15247">
                  <c:v>7.8820130412529954</c:v>
                </c:pt>
                <c:pt idx="15248">
                  <c:v>7.8874885624409661</c:v>
                </c:pt>
                <c:pt idx="15249">
                  <c:v>7.892967887337389</c:v>
                </c:pt>
                <c:pt idx="15250">
                  <c:v>7.8984510186995029</c:v>
                </c:pt>
                <c:pt idx="15251">
                  <c:v>7.9039379591141774</c:v>
                </c:pt>
                <c:pt idx="15252">
                  <c:v>7.9094287112275046</c:v>
                </c:pt>
                <c:pt idx="15253">
                  <c:v>7.9149232776298293</c:v>
                </c:pt>
                <c:pt idx="15254">
                  <c:v>7.9204216610860607</c:v>
                </c:pt>
                <c:pt idx="15255">
                  <c:v>7.9259238641902625</c:v>
                </c:pt>
                <c:pt idx="15256">
                  <c:v>7.9314298895381805</c:v>
                </c:pt>
                <c:pt idx="15257">
                  <c:v>7.9369397399004891</c:v>
                </c:pt>
                <c:pt idx="15258">
                  <c:v>7.9424534178766626</c:v>
                </c:pt>
                <c:pt idx="15259">
                  <c:v>7.9479709260678613</c:v>
                </c:pt>
                <c:pt idx="15260">
                  <c:v>7.953492267250537</c:v>
                </c:pt>
                <c:pt idx="15261">
                  <c:v>7.9590174440295867</c:v>
                </c:pt>
                <c:pt idx="15262">
                  <c:v>7.9645464590115918</c:v>
                </c:pt>
                <c:pt idx="15263">
                  <c:v>7.9700793149787987</c:v>
                </c:pt>
                <c:pt idx="15264">
                  <c:v>7.9756160145415329</c:v>
                </c:pt>
                <c:pt idx="15265">
                  <c:v>7.981156560311816</c:v>
                </c:pt>
                <c:pt idx="15266">
                  <c:v>7.9867009550776933</c:v>
                </c:pt>
                <c:pt idx="15267">
                  <c:v>7.9922492014549364</c:v>
                </c:pt>
                <c:pt idx="15268">
                  <c:v>7.9978013021192043</c:v>
                </c:pt>
                <c:pt idx="15269">
                  <c:v>8.003357259689782</c:v>
                </c:pt>
                <c:pt idx="15270">
                  <c:v>8.0089170769624722</c:v>
                </c:pt>
                <c:pt idx="15271">
                  <c:v>8.0144807565603227</c:v>
                </c:pt>
                <c:pt idx="15272">
                  <c:v>8.0200483011080816</c:v>
                </c:pt>
                <c:pt idx="15273">
                  <c:v>8.0256197134073801</c:v>
                </c:pt>
                <c:pt idx="15274">
                  <c:v>8.0311949960867359</c:v>
                </c:pt>
                <c:pt idx="15275">
                  <c:v>8.0367741517763722</c:v>
                </c:pt>
                <c:pt idx="15276">
                  <c:v>8.0423571832837641</c:v>
                </c:pt>
                <c:pt idx="15277">
                  <c:v>8.0479440932429114</c:v>
                </c:pt>
                <c:pt idx="15278">
                  <c:v>8.0535348842895189</c:v>
                </c:pt>
                <c:pt idx="15279">
                  <c:v>8.0591295592369203</c:v>
                </c:pt>
                <c:pt idx="15280">
                  <c:v>8.0647281207246078</c:v>
                </c:pt>
                <c:pt idx="15281">
                  <c:v>8.0703305713937841</c:v>
                </c:pt>
                <c:pt idx="15282">
                  <c:v>8.0759369140636466</c:v>
                </c:pt>
                <c:pt idx="15283">
                  <c:v>8.0815471513791941</c:v>
                </c:pt>
                <c:pt idx="15284">
                  <c:v>8.0871612860459816</c:v>
                </c:pt>
                <c:pt idx="15285">
                  <c:v>8.0927793207125571</c:v>
                </c:pt>
                <c:pt idx="15286">
                  <c:v>8.0984012582059641</c:v>
                </c:pt>
                <c:pt idx="15287">
                  <c:v>8.1040271011785538</c:v>
                </c:pt>
                <c:pt idx="15288">
                  <c:v>8.1096568522844024</c:v>
                </c:pt>
                <c:pt idx="15289">
                  <c:v>8.1152905143564453</c:v>
                </c:pt>
                <c:pt idx="15290">
                  <c:v>8.1209280900525691</c:v>
                </c:pt>
                <c:pt idx="15291">
                  <c:v>8.1265695820323831</c:v>
                </c:pt>
                <c:pt idx="15292">
                  <c:v>8.1322149931347312</c:v>
                </c:pt>
                <c:pt idx="15293">
                  <c:v>8.1378643260230401</c:v>
                </c:pt>
                <c:pt idx="15294">
                  <c:v>8.1435175833624704</c:v>
                </c:pt>
                <c:pt idx="15295">
                  <c:v>8.1491747679977848</c:v>
                </c:pt>
                <c:pt idx="15296">
                  <c:v>8.1548358825979648</c:v>
                </c:pt>
                <c:pt idx="15297">
                  <c:v>8.1605009298931019</c:v>
                </c:pt>
                <c:pt idx="15298">
                  <c:v>8.1661699125557661</c:v>
                </c:pt>
                <c:pt idx="15299">
                  <c:v>8.1718428334386353</c:v>
                </c:pt>
                <c:pt idx="15300">
                  <c:v>8.1775196952181162</c:v>
                </c:pt>
                <c:pt idx="15301">
                  <c:v>8.1832005005723527</c:v>
                </c:pt>
                <c:pt idx="15302">
                  <c:v>8.188885252359972</c:v>
                </c:pt>
                <c:pt idx="15303">
                  <c:v>8.194573953262962</c:v>
                </c:pt>
                <c:pt idx="15304">
                  <c:v>8.2002666059650533</c:v>
                </c:pt>
                <c:pt idx="15305">
                  <c:v>8.2059632133308327</c:v>
                </c:pt>
                <c:pt idx="15306">
                  <c:v>8.2116637780478836</c:v>
                </c:pt>
                <c:pt idx="15307">
                  <c:v>8.2173683028055322</c:v>
                </c:pt>
                <c:pt idx="15308">
                  <c:v>8.2230767904743391</c:v>
                </c:pt>
                <c:pt idx="15309">
                  <c:v>8.2287892437474941</c:v>
                </c:pt>
                <c:pt idx="15310">
                  <c:v>8.2345056653199311</c:v>
                </c:pt>
                <c:pt idx="15311">
                  <c:v>8.2402260580681972</c:v>
                </c:pt>
                <c:pt idx="15312">
                  <c:v>8.2459504246910988</c:v>
                </c:pt>
                <c:pt idx="15313">
                  <c:v>8.2516787679492278</c:v>
                </c:pt>
                <c:pt idx="15314">
                  <c:v>8.2574110905450162</c:v>
                </c:pt>
                <c:pt idx="15315">
                  <c:v>8.2631473953630152</c:v>
                </c:pt>
                <c:pt idx="15316">
                  <c:v>8.2688876851095348</c:v>
                </c:pt>
                <c:pt idx="15317">
                  <c:v>8.2746319624926414</c:v>
                </c:pt>
                <c:pt idx="15318">
                  <c:v>8.2803802304029013</c:v>
                </c:pt>
                <c:pt idx="15319">
                  <c:v>8.2861324915522712</c:v>
                </c:pt>
                <c:pt idx="15320">
                  <c:v>8.2918887486544648</c:v>
                </c:pt>
                <c:pt idx="15321">
                  <c:v>8.2976490046060754</c:v>
                </c:pt>
                <c:pt idx="15322">
                  <c:v>8.3034132621247174</c:v>
                </c:pt>
                <c:pt idx="15323">
                  <c:v>8.3091815239297606</c:v>
                </c:pt>
                <c:pt idx="15324">
                  <c:v>8.3149537929238431</c:v>
                </c:pt>
                <c:pt idx="15325">
                  <c:v>8.3207300718302406</c:v>
                </c:pt>
                <c:pt idx="15326">
                  <c:v>8.3265103633740036</c:v>
                </c:pt>
                <c:pt idx="15327">
                  <c:v>8.3322946704638152</c:v>
                </c:pt>
                <c:pt idx="15328">
                  <c:v>8.3380829958286373</c:v>
                </c:pt>
                <c:pt idx="15329">
                  <c:v>8.3438753422599063</c:v>
                </c:pt>
                <c:pt idx="15330">
                  <c:v>8.3496717124902471</c:v>
                </c:pt>
                <c:pt idx="15331">
                  <c:v>8.355472109436441</c:v>
                </c:pt>
                <c:pt idx="15332">
                  <c:v>8.3612765358350352</c:v>
                </c:pt>
                <c:pt idx="15333">
                  <c:v>8.3670849944243564</c:v>
                </c:pt>
                <c:pt idx="15334">
                  <c:v>8.3728974881272649</c:v>
                </c:pt>
                <c:pt idx="15335">
                  <c:v>8.3787140196860168</c:v>
                </c:pt>
                <c:pt idx="15336">
                  <c:v>8.3845345918446501</c:v>
                </c:pt>
                <c:pt idx="15337">
                  <c:v>8.3903592075321178</c:v>
                </c:pt>
                <c:pt idx="15338">
                  <c:v>8.3961878694964014</c:v>
                </c:pt>
                <c:pt idx="15339">
                  <c:v>8.4020205804872532</c:v>
                </c:pt>
                <c:pt idx="15340">
                  <c:v>8.4078573434397423</c:v>
                </c:pt>
                <c:pt idx="15341">
                  <c:v>8.4136981611075754</c:v>
                </c:pt>
                <c:pt idx="15342">
                  <c:v>8.4195430363075054</c:v>
                </c:pt>
                <c:pt idx="15343">
                  <c:v>8.4253919717969357</c:v>
                </c:pt>
                <c:pt idx="15344">
                  <c:v>8.4312449705190993</c:v>
                </c:pt>
                <c:pt idx="15345">
                  <c:v>8.4371020352353625</c:v>
                </c:pt>
                <c:pt idx="15346">
                  <c:v>8.4429631687088822</c:v>
                </c:pt>
                <c:pt idx="15347">
                  <c:v>8.4488283738890271</c:v>
                </c:pt>
                <c:pt idx="15348">
                  <c:v>8.4546976535429224</c:v>
                </c:pt>
                <c:pt idx="15349">
                  <c:v>8.4605710104394856</c:v>
                </c:pt>
                <c:pt idx="15350">
                  <c:v>8.4664484475342405</c:v>
                </c:pt>
                <c:pt idx="15351">
                  <c:v>8.4723299676000785</c:v>
                </c:pt>
                <c:pt idx="15352">
                  <c:v>8.4782155734116973</c:v>
                </c:pt>
                <c:pt idx="15353">
                  <c:v>8.4841052679307793</c:v>
                </c:pt>
                <c:pt idx="15354">
                  <c:v>8.4899990539360033</c:v>
                </c:pt>
                <c:pt idx="15355">
                  <c:v>8.4958969342078507</c:v>
                </c:pt>
                <c:pt idx="15356">
                  <c:v>8.5017989117141806</c:v>
                </c:pt>
                <c:pt idx="15357">
                  <c:v>8.5077049892394658</c:v>
                </c:pt>
                <c:pt idx="15358">
                  <c:v>8.5136151696319331</c:v>
                </c:pt>
                <c:pt idx="15359">
                  <c:v>8.5195294556797965</c:v>
                </c:pt>
                <c:pt idx="15360">
                  <c:v>8.5254478503591713</c:v>
                </c:pt>
                <c:pt idx="15361">
                  <c:v>8.5313703564622774</c:v>
                </c:pt>
                <c:pt idx="15362">
                  <c:v>8.5372969767831446</c:v>
                </c:pt>
                <c:pt idx="15363">
                  <c:v>8.5432277143040949</c:v>
                </c:pt>
                <c:pt idx="15364">
                  <c:v>8.549162571823171</c:v>
                </c:pt>
                <c:pt idx="15365">
                  <c:v>8.5551015521402274</c:v>
                </c:pt>
                <c:pt idx="15366">
                  <c:v>8.5610446582438104</c:v>
                </c:pt>
                <c:pt idx="15367">
                  <c:v>8.5669918929377946</c:v>
                </c:pt>
                <c:pt idx="15368">
                  <c:v>8.5729432590278769</c:v>
                </c:pt>
                <c:pt idx="15369">
                  <c:v>8.5788987595088333</c:v>
                </c:pt>
                <c:pt idx="15370">
                  <c:v>8.584858397190386</c:v>
                </c:pt>
                <c:pt idx="15371">
                  <c:v>8.5908221748840852</c:v>
                </c:pt>
                <c:pt idx="15372">
                  <c:v>8.5967900955909489</c:v>
                </c:pt>
                <c:pt idx="15373">
                  <c:v>8.6027621621265649</c:v>
                </c:pt>
                <c:pt idx="15374">
                  <c:v>8.6087383773709778</c:v>
                </c:pt>
                <c:pt idx="15375">
                  <c:v>8.6147187441435555</c:v>
                </c:pt>
                <c:pt idx="15376">
                  <c:v>8.6207032654536686</c:v>
                </c:pt>
                <c:pt idx="15377">
                  <c:v>8.6266919441247332</c:v>
                </c:pt>
                <c:pt idx="15378">
                  <c:v>8.6326847829819968</c:v>
                </c:pt>
                <c:pt idx="15379">
                  <c:v>8.6386817850411024</c:v>
                </c:pt>
                <c:pt idx="15380">
                  <c:v>8.6446829531313547</c:v>
                </c:pt>
                <c:pt idx="15381">
                  <c:v>8.6506882900838971</c:v>
                </c:pt>
                <c:pt idx="15382">
                  <c:v>8.6566977989206588</c:v>
                </c:pt>
                <c:pt idx="15383">
                  <c:v>8.6627114824768476</c:v>
                </c:pt>
                <c:pt idx="15384">
                  <c:v>8.6687293435895079</c:v>
                </c:pt>
                <c:pt idx="15385">
                  <c:v>8.6747513852868732</c:v>
                </c:pt>
                <c:pt idx="15386">
                  <c:v>8.6807776104100647</c:v>
                </c:pt>
                <c:pt idx="15387">
                  <c:v>8.6868080218652466</c:v>
                </c:pt>
                <c:pt idx="15388">
                  <c:v>8.6928426224973538</c:v>
                </c:pt>
                <c:pt idx="15389">
                  <c:v>8.6988814153430472</c:v>
                </c:pt>
                <c:pt idx="15390">
                  <c:v>8.7049244032513471</c:v>
                </c:pt>
                <c:pt idx="15391">
                  <c:v>8.7109715890731234</c:v>
                </c:pt>
                <c:pt idx="15392">
                  <c:v>8.7170229758513678</c:v>
                </c:pt>
                <c:pt idx="15393">
                  <c:v>8.7230785664410408</c:v>
                </c:pt>
                <c:pt idx="15394">
                  <c:v>8.7291383636989615</c:v>
                </c:pt>
                <c:pt idx="15395">
                  <c:v>8.7352023706744646</c:v>
                </c:pt>
                <c:pt idx="15396">
                  <c:v>8.7412705902284671</c:v>
                </c:pt>
                <c:pt idx="15397">
                  <c:v>8.7473430252237439</c:v>
                </c:pt>
                <c:pt idx="15398">
                  <c:v>8.753419678715991</c:v>
                </c:pt>
                <c:pt idx="15399">
                  <c:v>8.7595005535720905</c:v>
                </c:pt>
                <c:pt idx="15400">
                  <c:v>8.7655856526607874</c:v>
                </c:pt>
                <c:pt idx="15401">
                  <c:v>8.7716749790441515</c:v>
                </c:pt>
                <c:pt idx="15402">
                  <c:v>8.7777685355950439</c:v>
                </c:pt>
                <c:pt idx="15403">
                  <c:v>8.7838663252521023</c:v>
                </c:pt>
                <c:pt idx="15404">
                  <c:v>8.7899683508920496</c:v>
                </c:pt>
                <c:pt idx="15405">
                  <c:v>8.7960746155854714</c:v>
                </c:pt>
                <c:pt idx="15406">
                  <c:v>8.8021851222132241</c:v>
                </c:pt>
                <c:pt idx="15407">
                  <c:v>8.8082998736580294</c:v>
                </c:pt>
                <c:pt idx="15408">
                  <c:v>8.8144188729968764</c:v>
                </c:pt>
                <c:pt idx="15409">
                  <c:v>8.8205421231166294</c:v>
                </c:pt>
                <c:pt idx="15410">
                  <c:v>8.8266696269060212</c:v>
                </c:pt>
                <c:pt idx="15411">
                  <c:v>8.8328013874484608</c:v>
                </c:pt>
                <c:pt idx="15412">
                  <c:v>8.8389374076368288</c:v>
                </c:pt>
                <c:pt idx="15413">
                  <c:v>8.8450776903658852</c:v>
                </c:pt>
                <c:pt idx="15414">
                  <c:v>8.8512222387254678</c:v>
                </c:pt>
                <c:pt idx="15415">
                  <c:v>8.8573710556144949</c:v>
                </c:pt>
                <c:pt idx="15416">
                  <c:v>8.8635241439337591</c:v>
                </c:pt>
                <c:pt idx="15417">
                  <c:v>8.8696815067795427</c:v>
                </c:pt>
                <c:pt idx="15418">
                  <c:v>8.8758431470568091</c:v>
                </c:pt>
                <c:pt idx="15419">
                  <c:v>8.8820090677370285</c:v>
                </c:pt>
                <c:pt idx="15420">
                  <c:v>8.8881792717290633</c:v>
                </c:pt>
                <c:pt idx="15421">
                  <c:v>8.8943537621378095</c:v>
                </c:pt>
                <c:pt idx="15422">
                  <c:v>8.900532541876311</c:v>
                </c:pt>
                <c:pt idx="15423">
                  <c:v>8.9067156138594967</c:v>
                </c:pt>
                <c:pt idx="15424">
                  <c:v>8.9129029811987373</c:v>
                </c:pt>
                <c:pt idx="15425">
                  <c:v>8.91909464681315</c:v>
                </c:pt>
                <c:pt idx="15426">
                  <c:v>8.925290613623746</c:v>
                </c:pt>
                <c:pt idx="15427">
                  <c:v>8.9314908847483832</c:v>
                </c:pt>
                <c:pt idx="15428">
                  <c:v>8.9376954631122665</c:v>
                </c:pt>
                <c:pt idx="15429">
                  <c:v>8.9439043516424981</c:v>
                </c:pt>
                <c:pt idx="15430">
                  <c:v>8.950117553463441</c:v>
                </c:pt>
                <c:pt idx="15431">
                  <c:v>8.9563350715063983</c:v>
                </c:pt>
                <c:pt idx="15432">
                  <c:v>8.9625569087697894</c:v>
                </c:pt>
                <c:pt idx="15433">
                  <c:v>8.9687830681888556</c:v>
                </c:pt>
                <c:pt idx="15434">
                  <c:v>8.9750135528966535</c:v>
                </c:pt>
                <c:pt idx="15435">
                  <c:v>8.9812483658326379</c:v>
                </c:pt>
                <c:pt idx="15436">
                  <c:v>8.9874875099381786</c:v>
                </c:pt>
                <c:pt idx="15437">
                  <c:v>8.9937309883528584</c:v>
                </c:pt>
                <c:pt idx="15438">
                  <c:v>8.9999788040222679</c:v>
                </c:pt>
                <c:pt idx="15439">
                  <c:v>9.0062309598939088</c:v>
                </c:pt>
                <c:pt idx="15440">
                  <c:v>9.0124874591139115</c:v>
                </c:pt>
                <c:pt idx="15441">
                  <c:v>9.0187483046340109</c:v>
                </c:pt>
                <c:pt idx="15442">
                  <c:v>9.025013499407855</c:v>
                </c:pt>
                <c:pt idx="15443">
                  <c:v>9.0312830465881362</c:v>
                </c:pt>
                <c:pt idx="15444">
                  <c:v>9.0375569491327443</c:v>
                </c:pt>
                <c:pt idx="15445">
                  <c:v>9.043835210001486</c:v>
                </c:pt>
                <c:pt idx="15446">
                  <c:v>9.0501178323536315</c:v>
                </c:pt>
                <c:pt idx="15447">
                  <c:v>9.0564048191532383</c:v>
                </c:pt>
                <c:pt idx="15448">
                  <c:v>9.0626961734322258</c:v>
                </c:pt>
                <c:pt idx="15449">
                  <c:v>9.0689918981586306</c:v>
                </c:pt>
                <c:pt idx="15450">
                  <c:v>9.0752919965005141</c:v>
                </c:pt>
                <c:pt idx="15451">
                  <c:v>9.0815964714301778</c:v>
                </c:pt>
                <c:pt idx="15452">
                  <c:v>9.0879053259218505</c:v>
                </c:pt>
                <c:pt idx="15453">
                  <c:v>9.0942185631501982</c:v>
                </c:pt>
                <c:pt idx="15454">
                  <c:v>9.1005361860937217</c:v>
                </c:pt>
                <c:pt idx="15455">
                  <c:v>9.1068581977328513</c:v>
                </c:pt>
                <c:pt idx="15456">
                  <c:v>9.1131846012488751</c:v>
                </c:pt>
                <c:pt idx="15457">
                  <c:v>9.1195153996265059</c:v>
                </c:pt>
                <c:pt idx="15458">
                  <c:v>9.1258505958523912</c:v>
                </c:pt>
                <c:pt idx="15459">
                  <c:v>9.1321901931144502</c:v>
                </c:pt>
                <c:pt idx="15460">
                  <c:v>9.138534194403622</c:v>
                </c:pt>
                <c:pt idx="15461">
                  <c:v>9.1448826027127836</c:v>
                </c:pt>
                <c:pt idx="15462">
                  <c:v>9.1512354212365015</c:v>
                </c:pt>
                <c:pt idx="15463">
                  <c:v>9.1575926529719514</c:v>
                </c:pt>
                <c:pt idx="15464">
                  <c:v>9.1639543009849298</c:v>
                </c:pt>
                <c:pt idx="15465">
                  <c:v>9.1703203682766361</c:v>
                </c:pt>
                <c:pt idx="15466">
                  <c:v>9.1766908580505273</c:v>
                </c:pt>
                <c:pt idx="15467">
                  <c:v>9.1830657733121139</c:v>
                </c:pt>
                <c:pt idx="15468">
                  <c:v>9.1894451170688587</c:v>
                </c:pt>
                <c:pt idx="15469">
                  <c:v>9.195828892530896</c:v>
                </c:pt>
                <c:pt idx="15470">
                  <c:v>9.202217102710005</c:v>
                </c:pt>
                <c:pt idx="15471">
                  <c:v>9.2086097506199209</c:v>
                </c:pt>
                <c:pt idx="15472">
                  <c:v>9.2150068394774713</c:v>
                </c:pt>
                <c:pt idx="15473">
                  <c:v>9.2214083723007203</c:v>
                </c:pt>
                <c:pt idx="15474">
                  <c:v>9.227814352109684</c:v>
                </c:pt>
                <c:pt idx="15475">
                  <c:v>9.2342247821279013</c:v>
                </c:pt>
                <c:pt idx="15476">
                  <c:v>9.2406396653797298</c:v>
                </c:pt>
                <c:pt idx="15477">
                  <c:v>9.247059004958766</c:v>
                </c:pt>
                <c:pt idx="15478">
                  <c:v>9.2534828038934283</c:v>
                </c:pt>
                <c:pt idx="15479">
                  <c:v>9.2599110654162207</c:v>
                </c:pt>
                <c:pt idx="15480">
                  <c:v>9.2663437925599137</c:v>
                </c:pt>
                <c:pt idx="15481">
                  <c:v>9.2727809883592407</c:v>
                </c:pt>
                <c:pt idx="15482">
                  <c:v>9.2792226560534505</c:v>
                </c:pt>
                <c:pt idx="15483">
                  <c:v>9.285668798681634</c:v>
                </c:pt>
                <c:pt idx="15484">
                  <c:v>9.2921194192848553</c:v>
                </c:pt>
                <c:pt idx="15485">
                  <c:v>9.2985745211091171</c:v>
                </c:pt>
                <c:pt idx="15486">
                  <c:v>9.3050341071998499</c:v>
                </c:pt>
                <c:pt idx="15487">
                  <c:v>9.3114981806044614</c:v>
                </c:pt>
                <c:pt idx="15488">
                  <c:v>9.3179667445757204</c:v>
                </c:pt>
                <c:pt idx="15489">
                  <c:v>9.3244398021654131</c:v>
                </c:pt>
                <c:pt idx="15490">
                  <c:v>9.330917356427296</c:v>
                </c:pt>
                <c:pt idx="15491">
                  <c:v>9.3373994106209288</c:v>
                </c:pt>
                <c:pt idx="15492">
                  <c:v>9.3438859678044572</c:v>
                </c:pt>
                <c:pt idx="15493">
                  <c:v>9.3503770311060421</c:v>
                </c:pt>
                <c:pt idx="15494">
                  <c:v>9.3568726035879415</c:v>
                </c:pt>
                <c:pt idx="15495">
                  <c:v>9.3633726885187762</c:v>
                </c:pt>
                <c:pt idx="15496">
                  <c:v>9.3698772889651991</c:v>
                </c:pt>
                <c:pt idx="15497">
                  <c:v>9.3763864079958541</c:v>
                </c:pt>
                <c:pt idx="15498">
                  <c:v>9.3829000488861798</c:v>
                </c:pt>
                <c:pt idx="15499">
                  <c:v>9.3894182147092238</c:v>
                </c:pt>
                <c:pt idx="15500">
                  <c:v>9.3959409085400285</c:v>
                </c:pt>
                <c:pt idx="15501">
                  <c:v>9.4024681336608662</c:v>
                </c:pt>
                <c:pt idx="15502">
                  <c:v>9.4089998931511936</c:v>
                </c:pt>
                <c:pt idx="15503">
                  <c:v>9.4155361900924621</c:v>
                </c:pt>
                <c:pt idx="15504">
                  <c:v>9.422077027773792</c:v>
                </c:pt>
                <c:pt idx="15505">
                  <c:v>9.4286224092810613</c:v>
                </c:pt>
                <c:pt idx="15506">
                  <c:v>9.4351723377021486</c:v>
                </c:pt>
                <c:pt idx="15507">
                  <c:v>9.4417268163330341</c:v>
                </c:pt>
                <c:pt idx="15508">
                  <c:v>9.4482858482660284</c:v>
                </c:pt>
                <c:pt idx="15509">
                  <c:v>9.454849436664249</c:v>
                </c:pt>
                <c:pt idx="15510">
                  <c:v>9.4614175846241633</c:v>
                </c:pt>
                <c:pt idx="15511">
                  <c:v>9.4679902954509156</c:v>
                </c:pt>
                <c:pt idx="15512">
                  <c:v>9.474567572245423</c:v>
                </c:pt>
                <c:pt idx="15513">
                  <c:v>9.4811494181106148</c:v>
                </c:pt>
                <c:pt idx="15514">
                  <c:v>9.4877358363585262</c:v>
                </c:pt>
                <c:pt idx="15515">
                  <c:v>9.49432683009654</c:v>
                </c:pt>
                <c:pt idx="15516">
                  <c:v>9.5009224024340586</c:v>
                </c:pt>
                <c:pt idx="15517">
                  <c:v>9.5075225566900237</c:v>
                </c:pt>
                <c:pt idx="15518">
                  <c:v>9.5141272959782981</c:v>
                </c:pt>
                <c:pt idx="15519">
                  <c:v>9.5207366234147699</c:v>
                </c:pt>
                <c:pt idx="15520">
                  <c:v>9.5273505423253013</c:v>
                </c:pt>
                <c:pt idx="15521">
                  <c:v>9.5339690558302514</c:v>
                </c:pt>
                <c:pt idx="15522">
                  <c:v>9.5405921671214191</c:v>
                </c:pt>
                <c:pt idx="15523">
                  <c:v>9.5472198793233556</c:v>
                </c:pt>
                <c:pt idx="15524">
                  <c:v>9.5538521957711779</c:v>
                </c:pt>
                <c:pt idx="15525">
                  <c:v>9.5604891195939246</c:v>
                </c:pt>
                <c:pt idx="15526">
                  <c:v>9.5671306539226606</c:v>
                </c:pt>
                <c:pt idx="15527">
                  <c:v>9.5737768020994611</c:v>
                </c:pt>
                <c:pt idx="15528">
                  <c:v>9.5804275672598873</c:v>
                </c:pt>
                <c:pt idx="15529">
                  <c:v>9.5870829525415395</c:v>
                </c:pt>
                <c:pt idx="15530">
                  <c:v>9.5937429612934562</c:v>
                </c:pt>
                <c:pt idx="15531">
                  <c:v>9.6004075966577442</c:v>
                </c:pt>
                <c:pt idx="15532">
                  <c:v>9.6070768617785411</c:v>
                </c:pt>
                <c:pt idx="15533">
                  <c:v>9.6137507600118752</c:v>
                </c:pt>
                <c:pt idx="15534">
                  <c:v>9.6204292945064012</c:v>
                </c:pt>
                <c:pt idx="15535">
                  <c:v>9.6271124684128182</c:v>
                </c:pt>
                <c:pt idx="15536">
                  <c:v>9.63380028509415</c:v>
                </c:pt>
                <c:pt idx="15537">
                  <c:v>9.6404927477056219</c:v>
                </c:pt>
                <c:pt idx="15538">
                  <c:v>9.6471898594746914</c:v>
                </c:pt>
                <c:pt idx="15539">
                  <c:v>9.6538916235608223</c:v>
                </c:pt>
                <c:pt idx="15540">
                  <c:v>9.660598043336396</c:v>
                </c:pt>
                <c:pt idx="15541">
                  <c:v>9.6673091219654097</c:v>
                </c:pt>
                <c:pt idx="15542">
                  <c:v>9.6740248626139138</c:v>
                </c:pt>
                <c:pt idx="15543">
                  <c:v>9.6807452686613242</c:v>
                </c:pt>
                <c:pt idx="15544">
                  <c:v>9.6874703432782354</c:v>
                </c:pt>
                <c:pt idx="15545">
                  <c:v>9.6942000896373042</c:v>
                </c:pt>
                <c:pt idx="15546">
                  <c:v>9.7009345111249914</c:v>
                </c:pt>
                <c:pt idx="15547">
                  <c:v>9.7076736109185049</c:v>
                </c:pt>
                <c:pt idx="15548">
                  <c:v>9.7144173921971166</c:v>
                </c:pt>
                <c:pt idx="15549">
                  <c:v>9.7211658583543503</c:v>
                </c:pt>
                <c:pt idx="15550">
                  <c:v>9.7279190125740396</c:v>
                </c:pt>
                <c:pt idx="15551">
                  <c:v>9.7346768580420893</c:v>
                </c:pt>
                <c:pt idx="15552">
                  <c:v>9.7414393981590983</c:v>
                </c:pt>
                <c:pt idx="15553">
                  <c:v>9.7482066361155422</c:v>
                </c:pt>
                <c:pt idx="15554">
                  <c:v>9.7549785751749436</c:v>
                </c:pt>
                <c:pt idx="15555">
                  <c:v>9.7617552185320626</c:v>
                </c:pt>
                <c:pt idx="15556">
                  <c:v>9.7685365695969626</c:v>
                </c:pt>
                <c:pt idx="15557">
                  <c:v>9.7753226315689936</c:v>
                </c:pt>
                <c:pt idx="15558">
                  <c:v>9.7821134076495806</c:v>
                </c:pt>
                <c:pt idx="15559">
                  <c:v>9.7889089012558941</c:v>
                </c:pt>
                <c:pt idx="15560">
                  <c:v>9.7957091155939597</c:v>
                </c:pt>
                <c:pt idx="15561">
                  <c:v>9.8025140538718762</c:v>
                </c:pt>
                <c:pt idx="15562">
                  <c:v>9.8093237195139444</c:v>
                </c:pt>
                <c:pt idx="15563">
                  <c:v>9.8161381157328744</c:v>
                </c:pt>
                <c:pt idx="15564">
                  <c:v>9.8229572457434546</c:v>
                </c:pt>
                <c:pt idx="15565">
                  <c:v>9.8297811129771304</c:v>
                </c:pt>
                <c:pt idx="15566">
                  <c:v>9.8366097206533052</c:v>
                </c:pt>
                <c:pt idx="15567">
                  <c:v>9.8434430720651012</c:v>
                </c:pt>
                <c:pt idx="15568">
                  <c:v>9.8502811704362507</c:v>
                </c:pt>
                <c:pt idx="15569">
                  <c:v>9.8571240192077383</c:v>
                </c:pt>
                <c:pt idx="15570">
                  <c:v>9.8639716216079307</c:v>
                </c:pt>
                <c:pt idx="15571">
                  <c:v>9.870823980867284</c:v>
                </c:pt>
                <c:pt idx="15572">
                  <c:v>9.8776811004339606</c:v>
                </c:pt>
                <c:pt idx="15573">
                  <c:v>9.8845429835430547</c:v>
                </c:pt>
                <c:pt idx="15574">
                  <c:v>9.8914096334317652</c:v>
                </c:pt>
                <c:pt idx="15575">
                  <c:v>9.8982810535554435</c:v>
                </c:pt>
                <c:pt idx="15576">
                  <c:v>9.9051572471559322</c:v>
                </c:pt>
                <c:pt idx="15577">
                  <c:v>9.9120382174771784</c:v>
                </c:pt>
                <c:pt idx="15578">
                  <c:v>9.9189239679817405</c:v>
                </c:pt>
                <c:pt idx="15579">
                  <c:v>9.9258145019182233</c:v>
                </c:pt>
                <c:pt idx="15580">
                  <c:v>9.9327098225373387</c:v>
                </c:pt>
                <c:pt idx="15581">
                  <c:v>9.9396099333088657</c:v>
                </c:pt>
                <c:pt idx="15582">
                  <c:v>9.9465148374881842</c:v>
                </c:pt>
                <c:pt idx="15583">
                  <c:v>9.9534245384052085</c:v>
                </c:pt>
                <c:pt idx="15584">
                  <c:v>9.9603390393196882</c:v>
                </c:pt>
                <c:pt idx="15585">
                  <c:v>9.9672583437110571</c:v>
                </c:pt>
                <c:pt idx="15586">
                  <c:v>9.9741824548437492</c:v>
                </c:pt>
                <c:pt idx="15587">
                  <c:v>9.9811113759843177</c:v>
                </c:pt>
                <c:pt idx="15588">
                  <c:v>9.9880451106194492</c:v>
                </c:pt>
                <c:pt idx="15589">
                  <c:v>9.9949836620203882</c:v>
                </c:pt>
                <c:pt idx="15590">
                  <c:v>10.001927033460499</c:v>
                </c:pt>
                <c:pt idx="15591">
                  <c:v>10.008875228433739</c:v>
                </c:pt>
                <c:pt idx="15592">
                  <c:v>10.015828250218176</c:v>
                </c:pt>
                <c:pt idx="15593">
                  <c:v>10.022786102093999</c:v>
                </c:pt>
                <c:pt idx="15594">
                  <c:v>10.029748787562456</c:v>
                </c:pt>
                <c:pt idx="15595">
                  <c:v>10.036716309908448</c:v>
                </c:pt>
                <c:pt idx="15596">
                  <c:v>10.043688672419004</c:v>
                </c:pt>
                <c:pt idx="15597">
                  <c:v>10.050665878602675</c:v>
                </c:pt>
                <c:pt idx="15598">
                  <c:v>10.057647931751214</c:v>
                </c:pt>
                <c:pt idx="15599">
                  <c:v>10.064634835231738</c:v>
                </c:pt>
                <c:pt idx="15600">
                  <c:v>10.071626592340419</c:v>
                </c:pt>
                <c:pt idx="15601">
                  <c:v>10.078623206595566</c:v>
                </c:pt>
                <c:pt idx="15602">
                  <c:v>10.085624681298089</c:v>
                </c:pt>
                <c:pt idx="15603">
                  <c:v>10.092631019751037</c:v>
                </c:pt>
                <c:pt idx="15604">
                  <c:v>10.099642225480054</c:v>
                </c:pt>
                <c:pt idx="15605">
                  <c:v>10.106658301792933</c:v>
                </c:pt>
                <c:pt idx="15606">
                  <c:v>10.113679251999612</c:v>
                </c:pt>
                <c:pt idx="15607">
                  <c:v>10.120705079633089</c:v>
                </c:pt>
                <c:pt idx="15608">
                  <c:v>10.127735788008057</c:v>
                </c:pt>
                <c:pt idx="15609">
                  <c:v>10.134771380441354</c:v>
                </c:pt>
                <c:pt idx="15610">
                  <c:v>10.141811860473346</c:v>
                </c:pt>
                <c:pt idx="15611">
                  <c:v>10.148857231425637</c:v>
                </c:pt>
                <c:pt idx="15612">
                  <c:v>10.155907496695884</c:v>
                </c:pt>
                <c:pt idx="15613">
                  <c:v>10.162962659610146</c:v>
                </c:pt>
                <c:pt idx="15614">
                  <c:v>10.170022723718644</c:v>
                </c:pt>
                <c:pt idx="15615">
                  <c:v>10.177087692352217</c:v>
                </c:pt>
                <c:pt idx="15616">
                  <c:v>10.184157568843869</c:v>
                </c:pt>
                <c:pt idx="15617">
                  <c:v>10.19123235675122</c:v>
                </c:pt>
                <c:pt idx="15618">
                  <c:v>10.198312059412059</c:v>
                </c:pt>
                <c:pt idx="15619">
                  <c:v>10.20539668016634</c:v>
                </c:pt>
                <c:pt idx="15620">
                  <c:v>10.2124862225791</c:v>
                </c:pt>
                <c:pt idx="15621">
                  <c:v>10.219580689995093</c:v>
                </c:pt>
                <c:pt idx="15622">
                  <c:v>10.226680085761235</c:v>
                </c:pt>
                <c:pt idx="15623">
                  <c:v>10.233784413450001</c:v>
                </c:pt>
                <c:pt idx="15624">
                  <c:v>10.240893676413116</c:v>
                </c:pt>
                <c:pt idx="15625">
                  <c:v>10.248007878004481</c:v>
                </c:pt>
                <c:pt idx="15626">
                  <c:v>10.255127021804018</c:v>
                </c:pt>
                <c:pt idx="15627">
                  <c:v>10.262251111170443</c:v>
                </c:pt>
                <c:pt idx="15628">
                  <c:v>10.269380149539373</c:v>
                </c:pt>
                <c:pt idx="15629">
                  <c:v>10.276514140274033</c:v>
                </c:pt>
                <c:pt idx="15630">
                  <c:v>10.283653086964309</c:v>
                </c:pt>
                <c:pt idx="15631">
                  <c:v>10.290796992978255</c:v>
                </c:pt>
                <c:pt idx="15632">
                  <c:v>10.297945861686118</c:v>
                </c:pt>
                <c:pt idx="15633">
                  <c:v>10.305099696685263</c:v>
                </c:pt>
                <c:pt idx="15634">
                  <c:v>10.312258501350776</c:v>
                </c:pt>
                <c:pt idx="15635">
                  <c:v>10.319422279059927</c:v>
                </c:pt>
                <c:pt idx="15636">
                  <c:v>10.326591033417586</c:v>
                </c:pt>
                <c:pt idx="15637">
                  <c:v>10.333764767805876</c:v>
                </c:pt>
                <c:pt idx="15638">
                  <c:v>10.340943485609111</c:v>
                </c:pt>
                <c:pt idx="15639">
                  <c:v>10.348127190439682</c:v>
                </c:pt>
                <c:pt idx="15640">
                  <c:v>10.35531588568676</c:v>
                </c:pt>
                <c:pt idx="15641">
                  <c:v>10.362509574741722</c:v>
                </c:pt>
                <c:pt idx="15642">
                  <c:v>10.369708261224488</c:v>
                </c:pt>
                <c:pt idx="15643">
                  <c:v>10.376911948531301</c:v>
                </c:pt>
                <c:pt idx="15644">
                  <c:v>10.384120640136162</c:v>
                </c:pt>
                <c:pt idx="15645">
                  <c:v>10.391334339439879</c:v>
                </c:pt>
                <c:pt idx="15646">
                  <c:v>10.398553050072442</c:v>
                </c:pt>
                <c:pt idx="15647">
                  <c:v>10.405776775439541</c:v>
                </c:pt>
                <c:pt idx="15648">
                  <c:v>10.413005518949078</c:v>
                </c:pt>
                <c:pt idx="15649">
                  <c:v>10.42023928423861</c:v>
                </c:pt>
                <c:pt idx="15650">
                  <c:v>10.427478074720934</c:v>
                </c:pt>
                <c:pt idx="15651">
                  <c:v>10.434721893811055</c:v>
                </c:pt>
                <c:pt idx="15652">
                  <c:v>10.441970745154121</c:v>
                </c:pt>
                <c:pt idx="15653">
                  <c:v>10.449224632170042</c:v>
                </c:pt>
                <c:pt idx="15654">
                  <c:v>10.456483558280945</c:v>
                </c:pt>
                <c:pt idx="15655">
                  <c:v>10.463747527139583</c:v>
                </c:pt>
                <c:pt idx="15656">
                  <c:v>10.471016542172997</c:v>
                </c:pt>
                <c:pt idx="15657">
                  <c:v>10.478290606886691</c:v>
                </c:pt>
                <c:pt idx="15658">
                  <c:v>10.485569724712315</c:v>
                </c:pt>
                <c:pt idx="15659">
                  <c:v>10.492853899312777</c:v>
                </c:pt>
                <c:pt idx="15660">
                  <c:v>10.500143134124654</c:v>
                </c:pt>
                <c:pt idx="15661">
                  <c:v>10.507437432586752</c:v>
                </c:pt>
                <c:pt idx="15662">
                  <c:v>10.514736798369615</c:v>
                </c:pt>
                <c:pt idx="15663">
                  <c:v>10.522041234916989</c:v>
                </c:pt>
                <c:pt idx="15664">
                  <c:v>10.529350745674849</c:v>
                </c:pt>
                <c:pt idx="15665">
                  <c:v>10.536665334321402</c:v>
                </c:pt>
                <c:pt idx="15666">
                  <c:v>10.543985004307567</c:v>
                </c:pt>
                <c:pt idx="15667">
                  <c:v>10.551309759086513</c:v>
                </c:pt>
                <c:pt idx="15668">
                  <c:v>10.55863960234411</c:v>
                </c:pt>
                <c:pt idx="15669">
                  <c:v>10.565974537538482</c:v>
                </c:pt>
                <c:pt idx="15670">
                  <c:v>10.573314568129991</c:v>
                </c:pt>
                <c:pt idx="15671">
                  <c:v>10.580659697812202</c:v>
                </c:pt>
                <c:pt idx="15672">
                  <c:v>10.588009930050447</c:v>
                </c:pt>
                <c:pt idx="15673">
                  <c:v>10.595365268389397</c:v>
                </c:pt>
                <c:pt idx="15674">
                  <c:v>10.602725716299043</c:v>
                </c:pt>
                <c:pt idx="15675">
                  <c:v>10.610091277483221</c:v>
                </c:pt>
                <c:pt idx="15676">
                  <c:v>10.617461955416903</c:v>
                </c:pt>
                <c:pt idx="15677">
                  <c:v>10.624837753577317</c:v>
                </c:pt>
                <c:pt idx="15678">
                  <c:v>10.632218675676024</c:v>
                </c:pt>
                <c:pt idx="15679">
                  <c:v>10.639604725195239</c:v>
                </c:pt>
                <c:pt idx="15680">
                  <c:v>10.646995905619445</c:v>
                </c:pt>
                <c:pt idx="15681">
                  <c:v>10.65439222066794</c:v>
                </c:pt>
                <c:pt idx="15682">
                  <c:v>10.661793673830209</c:v>
                </c:pt>
                <c:pt idx="15683">
                  <c:v>10.669200268597994</c:v>
                </c:pt>
                <c:pt idx="15684">
                  <c:v>10.676612008698353</c:v>
                </c:pt>
                <c:pt idx="15685">
                  <c:v>10.684028897628046</c:v>
                </c:pt>
                <c:pt idx="15686">
                  <c:v>10.691450938886101</c:v>
                </c:pt>
                <c:pt idx="15687">
                  <c:v>10.698878136207348</c:v>
                </c:pt>
                <c:pt idx="15688">
                  <c:v>10.706310493095838</c:v>
                </c:pt>
                <c:pt idx="15689">
                  <c:v>10.713748013135847</c:v>
                </c:pt>
                <c:pt idx="15690">
                  <c:v>10.721190699836139</c:v>
                </c:pt>
                <c:pt idx="15691">
                  <c:v>10.728638556941929</c:v>
                </c:pt>
                <c:pt idx="15692">
                  <c:v>10.736091587967017</c:v>
                </c:pt>
                <c:pt idx="15693">
                  <c:v>10.743549796427484</c:v>
                </c:pt>
                <c:pt idx="15694">
                  <c:v>10.751013186076355</c:v>
                </c:pt>
                <c:pt idx="15695">
                  <c:v>10.75848176043476</c:v>
                </c:pt>
                <c:pt idx="15696">
                  <c:v>10.765955523026108</c:v>
                </c:pt>
                <c:pt idx="15697">
                  <c:v>10.773434477611257</c:v>
                </c:pt>
                <c:pt idx="15698">
                  <c:v>10.780918627718677</c:v>
                </c:pt>
                <c:pt idx="15699">
                  <c:v>10.788407976879126</c:v>
                </c:pt>
                <c:pt idx="15700">
                  <c:v>10.795902528861303</c:v>
                </c:pt>
                <c:pt idx="15701">
                  <c:v>10.80340228720104</c:v>
                </c:pt>
                <c:pt idx="15702">
                  <c:v>10.810907255515117</c:v>
                </c:pt>
                <c:pt idx="15703">
                  <c:v>10.818417437344113</c:v>
                </c:pt>
                <c:pt idx="15704">
                  <c:v>10.825932836467212</c:v>
                </c:pt>
                <c:pt idx="15705">
                  <c:v>10.833453456430078</c:v>
                </c:pt>
                <c:pt idx="15706">
                  <c:v>10.840979300780678</c:v>
                </c:pt>
                <c:pt idx="15707">
                  <c:v>10.848510373306071</c:v>
                </c:pt>
                <c:pt idx="15708">
                  <c:v>10.85604667755932</c:v>
                </c:pt>
                <c:pt idx="15709">
                  <c:v>10.863588217095787</c:v>
                </c:pt>
                <c:pt idx="15710">
                  <c:v>10.871134995710435</c:v>
                </c:pt>
                <c:pt idx="15711">
                  <c:v>10.878687016963731</c:v>
                </c:pt>
                <c:pt idx="15712">
                  <c:v>10.886244284418455</c:v>
                </c:pt>
                <c:pt idx="15713">
                  <c:v>10.893806801877481</c:v>
                </c:pt>
                <c:pt idx="15714">
                  <c:v>10.901374572908708</c:v>
                </c:pt>
                <c:pt idx="15715">
                  <c:v>10.908947601082341</c:v>
                </c:pt>
                <c:pt idx="15716">
                  <c:v>10.916525890209186</c:v>
                </c:pt>
                <c:pt idx="15717">
                  <c:v>10.924109443864582</c:v>
                </c:pt>
                <c:pt idx="15718">
                  <c:v>10.931698265705721</c:v>
                </c:pt>
                <c:pt idx="15719">
                  <c:v>10.93929235931274</c:v>
                </c:pt>
                <c:pt idx="15720">
                  <c:v>10.946891728507046</c:v>
                </c:pt>
                <c:pt idx="15721">
                  <c:v>10.954496376873923</c:v>
                </c:pt>
                <c:pt idx="15722">
                  <c:v>10.962106308000973</c:v>
                </c:pt>
                <c:pt idx="15723">
                  <c:v>10.969721525717576</c:v>
                </c:pt>
                <c:pt idx="15724">
                  <c:v>10.977342033616489</c:v>
                </c:pt>
                <c:pt idx="15725">
                  <c:v>10.984967835292801</c:v>
                </c:pt>
                <c:pt idx="15726">
                  <c:v>10.992598934583873</c:v>
                </c:pt>
                <c:pt idx="15727">
                  <c:v>11.000235335089956</c:v>
                </c:pt>
                <c:pt idx="15728">
                  <c:v>11.007877040413636</c:v>
                </c:pt>
                <c:pt idx="15729">
                  <c:v>11.015524054400277</c:v>
                </c:pt>
                <c:pt idx="15730">
                  <c:v>11.023176380657642</c:v>
                </c:pt>
                <c:pt idx="15731">
                  <c:v>11.030834022795828</c:v>
                </c:pt>
                <c:pt idx="15732">
                  <c:v>11.038496984668217</c:v>
                </c:pt>
                <c:pt idx="15733">
                  <c:v>11.046165269890098</c:v>
                </c:pt>
                <c:pt idx="15734">
                  <c:v>11.053838882159519</c:v>
                </c:pt>
                <c:pt idx="15735">
                  <c:v>11.061517825096626</c:v>
                </c:pt>
                <c:pt idx="15736">
                  <c:v>11.069202102565521</c:v>
                </c:pt>
                <c:pt idx="15737">
                  <c:v>11.076891718191543</c:v>
                </c:pt>
                <c:pt idx="15738">
                  <c:v>11.084586675602383</c:v>
                </c:pt>
                <c:pt idx="15739">
                  <c:v>11.092286978670202</c:v>
                </c:pt>
                <c:pt idx="15740">
                  <c:v>11.099992631027904</c:v>
                </c:pt>
                <c:pt idx="15741">
                  <c:v>11.107703636310742</c:v>
                </c:pt>
                <c:pt idx="15742">
                  <c:v>11.115419998398954</c:v>
                </c:pt>
                <c:pt idx="15743">
                  <c:v>11.123141720933017</c:v>
                </c:pt>
                <c:pt idx="15744">
                  <c:v>11.130868807555769</c:v>
                </c:pt>
                <c:pt idx="15745">
                  <c:v>11.138601262155541</c:v>
                </c:pt>
                <c:pt idx="15746">
                  <c:v>11.146339088380399</c:v>
                </c:pt>
                <c:pt idx="15747">
                  <c:v>11.154082289961938</c:v>
                </c:pt>
                <c:pt idx="15748">
                  <c:v>11.161830870553125</c:v>
                </c:pt>
                <c:pt idx="15749">
                  <c:v>11.169584834053108</c:v>
                </c:pt>
                <c:pt idx="15750">
                  <c:v>11.177344184120102</c:v>
                </c:pt>
                <c:pt idx="15751">
                  <c:v>11.185108924414696</c:v>
                </c:pt>
                <c:pt idx="15752">
                  <c:v>11.192879058844168</c:v>
                </c:pt>
                <c:pt idx="15753">
                  <c:v>11.200654591074365</c:v>
                </c:pt>
                <c:pt idx="15754">
                  <c:v>11.20843552477351</c:v>
                </c:pt>
                <c:pt idx="15755">
                  <c:v>11.216221863857026</c:v>
                </c:pt>
                <c:pt idx="15756">
                  <c:v>11.224013611998409</c:v>
                </c:pt>
                <c:pt idx="15757">
                  <c:v>11.231810772873526</c:v>
                </c:pt>
                <c:pt idx="15758">
                  <c:v>11.239613350405975</c:v>
                </c:pt>
                <c:pt idx="15759">
                  <c:v>11.247421348276905</c:v>
                </c:pt>
                <c:pt idx="15760">
                  <c:v>11.255234770169857</c:v>
                </c:pt>
                <c:pt idx="15761">
                  <c:v>11.263053620016603</c:v>
                </c:pt>
                <c:pt idx="15762">
                  <c:v>11.270877901505973</c:v>
                </c:pt>
                <c:pt idx="15763">
                  <c:v>11.278707618411252</c:v>
                </c:pt>
                <c:pt idx="15764">
                  <c:v>11.286542774426223</c:v>
                </c:pt>
                <c:pt idx="15765">
                  <c:v>11.294383373493602</c:v>
                </c:pt>
                <c:pt idx="15766">
                  <c:v>11.302229419312475</c:v>
                </c:pt>
                <c:pt idx="15767">
                  <c:v>11.310080915584333</c:v>
                </c:pt>
                <c:pt idx="15768">
                  <c:v>11.317937866260108</c:v>
                </c:pt>
                <c:pt idx="15769">
                  <c:v>11.325800275046607</c:v>
                </c:pt>
                <c:pt idx="15770">
                  <c:v>11.333668145653036</c:v>
                </c:pt>
                <c:pt idx="15771">
                  <c:v>11.34154148203857</c:v>
                </c:pt>
                <c:pt idx="15772">
                  <c:v>11.349420287917743</c:v>
                </c:pt>
                <c:pt idx="15773">
                  <c:v>11.357304567007501</c:v>
                </c:pt>
                <c:pt idx="15774">
                  <c:v>11.365194323275274</c:v>
                </c:pt>
                <c:pt idx="15775">
                  <c:v>11.373089560443342</c:v>
                </c:pt>
                <c:pt idx="15776">
                  <c:v>11.380990282236402</c:v>
                </c:pt>
                <c:pt idx="15777">
                  <c:v>11.388896492630158</c:v>
                </c:pt>
                <c:pt idx="15778">
                  <c:v>11.396808195354653</c:v>
                </c:pt>
                <c:pt idx="15779">
                  <c:v>11.404725394225336</c:v>
                </c:pt>
                <c:pt idx="15780">
                  <c:v>11.412648092977257</c:v>
                </c:pt>
                <c:pt idx="15781">
                  <c:v>11.420576295597183</c:v>
                </c:pt>
                <c:pt idx="15782">
                  <c:v>11.428510005825533</c:v>
                </c:pt>
                <c:pt idx="15783">
                  <c:v>11.436449227405152</c:v>
                </c:pt>
                <c:pt idx="15784">
                  <c:v>11.444393964331121</c:v>
                </c:pt>
                <c:pt idx="15785">
                  <c:v>11.452344220351659</c:v>
                </c:pt>
                <c:pt idx="15786">
                  <c:v>11.460299999217417</c:v>
                </c:pt>
                <c:pt idx="15787">
                  <c:v>11.468261304931806</c:v>
                </c:pt>
                <c:pt idx="15788">
                  <c:v>11.476228141250864</c:v>
                </c:pt>
                <c:pt idx="15789">
                  <c:v>11.484200511933063</c:v>
                </c:pt>
                <c:pt idx="15790">
                  <c:v>11.492178420990163</c:v>
                </c:pt>
                <c:pt idx="15791">
                  <c:v>11.500161872186036</c:v>
                </c:pt>
                <c:pt idx="15792">
                  <c:v>11.508150869370724</c:v>
                </c:pt>
                <c:pt idx="15793">
                  <c:v>11.516145416313156</c:v>
                </c:pt>
                <c:pt idx="15794">
                  <c:v>11.524145517036253</c:v>
                </c:pt>
                <c:pt idx="15795">
                  <c:v>11.53215117531435</c:v>
                </c:pt>
                <c:pt idx="15796">
                  <c:v>11.540162394924241</c:v>
                </c:pt>
                <c:pt idx="15797">
                  <c:v>11.548179179897231</c:v>
                </c:pt>
                <c:pt idx="15798">
                  <c:v>11.556201534015534</c:v>
                </c:pt>
                <c:pt idx="15799">
                  <c:v>11.564229461063814</c:v>
                </c:pt>
                <c:pt idx="15800">
                  <c:v>11.572262965081785</c:v>
                </c:pt>
                <c:pt idx="15801">
                  <c:v>11.580302049859549</c:v>
                </c:pt>
                <c:pt idx="15802">
                  <c:v>11.588346719189662</c:v>
                </c:pt>
                <c:pt idx="15803">
                  <c:v>11.596396977120268</c:v>
                </c:pt>
                <c:pt idx="15804">
                  <c:v>11.604452827449366</c:v>
                </c:pt>
                <c:pt idx="15805">
                  <c:v>11.612514273977427</c:v>
                </c:pt>
                <c:pt idx="15806">
                  <c:v>11.620581320761032</c:v>
                </c:pt>
                <c:pt idx="15807">
                  <c:v>11.628653971606107</c:v>
                </c:pt>
                <c:pt idx="15808">
                  <c:v>11.636732230405713</c:v>
                </c:pt>
                <c:pt idx="15809">
                  <c:v>11.644816100970887</c:v>
                </c:pt>
                <c:pt idx="15810">
                  <c:v>11.652905587369499</c:v>
                </c:pt>
                <c:pt idx="15811">
                  <c:v>11.661000693418057</c:v>
                </c:pt>
                <c:pt idx="15812">
                  <c:v>11.669101422935549</c:v>
                </c:pt>
                <c:pt idx="15813">
                  <c:v>11.677207779998326</c:v>
                </c:pt>
                <c:pt idx="15814">
                  <c:v>11.68531976843086</c:v>
                </c:pt>
                <c:pt idx="15815">
                  <c:v>11.693437392060099</c:v>
                </c:pt>
                <c:pt idx="15816">
                  <c:v>11.701560654970898</c:v>
                </c:pt>
                <c:pt idx="15817">
                  <c:v>11.709689560995701</c:v>
                </c:pt>
                <c:pt idx="15818">
                  <c:v>11.71782411396944</c:v>
                </c:pt>
                <c:pt idx="15819">
                  <c:v>11.72596431798549</c:v>
                </c:pt>
                <c:pt idx="15820">
                  <c:v>11.734110176884284</c:v>
                </c:pt>
                <c:pt idx="15821">
                  <c:v>11.742261694508759</c:v>
                </c:pt>
                <c:pt idx="15822">
                  <c:v>11.750418874960818</c:v>
                </c:pt>
                <c:pt idx="15823">
                  <c:v>11.758581722088909</c:v>
                </c:pt>
                <c:pt idx="15824">
                  <c:v>11.766750239829594</c:v>
                </c:pt>
                <c:pt idx="15825">
                  <c:v>11.774924432036491</c:v>
                </c:pt>
                <c:pt idx="15826">
                  <c:v>11.783104302822917</c:v>
                </c:pt>
                <c:pt idx="15827">
                  <c:v>11.791289856048024</c:v>
                </c:pt>
                <c:pt idx="15828">
                  <c:v>11.799481095573473</c:v>
                </c:pt>
                <c:pt idx="15829">
                  <c:v>11.807678025521156</c:v>
                </c:pt>
                <c:pt idx="15830">
                  <c:v>11.815880649758276</c:v>
                </c:pt>
                <c:pt idx="15831">
                  <c:v>11.824088972154541</c:v>
                </c:pt>
                <c:pt idx="15832">
                  <c:v>11.832302996840449</c:v>
                </c:pt>
                <c:pt idx="15833">
                  <c:v>11.84052272769126</c:v>
                </c:pt>
                <c:pt idx="15834">
                  <c:v>11.848748168584757</c:v>
                </c:pt>
                <c:pt idx="15835">
                  <c:v>11.856979323660049</c:v>
                </c:pt>
                <c:pt idx="15836">
                  <c:v>11.86521619680048</c:v>
                </c:pt>
                <c:pt idx="15837">
                  <c:v>11.873458791978312</c:v>
                </c:pt>
                <c:pt idx="15838">
                  <c:v>11.881707113082108</c:v>
                </c:pt>
                <c:pt idx="15839">
                  <c:v>11.889961164262491</c:v>
                </c:pt>
                <c:pt idx="15840">
                  <c:v>11.898220949413609</c:v>
                </c:pt>
                <c:pt idx="15841">
                  <c:v>11.906486472432142</c:v>
                </c:pt>
                <c:pt idx="15842">
                  <c:v>11.914757737477363</c:v>
                </c:pt>
                <c:pt idx="15843">
                  <c:v>11.923034748451544</c:v>
                </c:pt>
                <c:pt idx="15844">
                  <c:v>11.93131750925949</c:v>
                </c:pt>
                <c:pt idx="15845">
                  <c:v>11.93960602406915</c:v>
                </c:pt>
                <c:pt idx="15846">
                  <c:v>11.947900296790934</c:v>
                </c:pt>
                <c:pt idx="15847">
                  <c:v>11.95620033133779</c:v>
                </c:pt>
                <c:pt idx="15848">
                  <c:v>11.964506131886358</c:v>
                </c:pt>
                <c:pt idx="15849">
                  <c:v>11.972817702355206</c:v>
                </c:pt>
                <c:pt idx="15850">
                  <c:v>11.98113504666544</c:v>
                </c:pt>
                <c:pt idx="15851">
                  <c:v>11.989458169002411</c:v>
                </c:pt>
                <c:pt idx="15852">
                  <c:v>11.997787073292859</c:v>
                </c:pt>
                <c:pt idx="15853">
                  <c:v>12.006121763553423</c:v>
                </c:pt>
                <c:pt idx="15854">
                  <c:v>12.014462243716119</c:v>
                </c:pt>
                <c:pt idx="15855">
                  <c:v>12.022808517977939</c:v>
                </c:pt>
                <c:pt idx="15856">
                  <c:v>12.031160590276546</c:v>
                </c:pt>
                <c:pt idx="15857">
                  <c:v>12.039518464552152</c:v>
                </c:pt>
                <c:pt idx="15858">
                  <c:v>12.047882145010506</c:v>
                </c:pt>
                <c:pt idx="15859">
                  <c:v>12.05625163559748</c:v>
                </c:pt>
                <c:pt idx="15860">
                  <c:v>12.064626940261508</c:v>
                </c:pt>
                <c:pt idx="15861">
                  <c:v>12.073008063217104</c:v>
                </c:pt>
                <c:pt idx="15862">
                  <c:v>12.081395008418376</c:v>
                </c:pt>
                <c:pt idx="15863">
                  <c:v>12.089787779821984</c:v>
                </c:pt>
                <c:pt idx="15864">
                  <c:v>12.09818638165124</c:v>
                </c:pt>
                <c:pt idx="15865">
                  <c:v>12.10659081786849</c:v>
                </c:pt>
                <c:pt idx="15866">
                  <c:v>12.115001092438654</c:v>
                </c:pt>
                <c:pt idx="15867">
                  <c:v>12.123417209593846</c:v>
                </c:pt>
                <c:pt idx="15868">
                  <c:v>12.131839173304678</c:v>
                </c:pt>
                <c:pt idx="15869">
                  <c:v>12.140266987632669</c:v>
                </c:pt>
                <c:pt idx="15870">
                  <c:v>12.148700656553766</c:v>
                </c:pt>
                <c:pt idx="15871">
                  <c:v>12.157140184311855</c:v>
                </c:pt>
                <c:pt idx="15872">
                  <c:v>12.165585574888594</c:v>
                </c:pt>
                <c:pt idx="15873">
                  <c:v>12.17403683226822</c:v>
                </c:pt>
                <c:pt idx="15874">
                  <c:v>12.182493960703473</c:v>
                </c:pt>
                <c:pt idx="15875">
                  <c:v>12.190956964184315</c:v>
                </c:pt>
                <c:pt idx="15876">
                  <c:v>12.19942584670329</c:v>
                </c:pt>
                <c:pt idx="15877">
                  <c:v>12.207900612522009</c:v>
                </c:pt>
                <c:pt idx="15878">
                  <c:v>12.21638126563875</c:v>
                </c:pt>
                <c:pt idx="15879">
                  <c:v>12.224867810054389</c:v>
                </c:pt>
                <c:pt idx="15880">
                  <c:v>12.233360250039425</c:v>
                </c:pt>
                <c:pt idx="15881">
                  <c:v>12.241858589600472</c:v>
                </c:pt>
                <c:pt idx="15882">
                  <c:v>12.250362832835883</c:v>
                </c:pt>
                <c:pt idx="15883">
                  <c:v>12.25887298375766</c:v>
                </c:pt>
                <c:pt idx="15884">
                  <c:v>12.26738904664818</c:v>
                </c:pt>
                <c:pt idx="15885">
                  <c:v>12.275911025525206</c:v>
                </c:pt>
                <c:pt idx="15886">
                  <c:v>12.284438924409109</c:v>
                </c:pt>
                <c:pt idx="15887">
                  <c:v>12.292972747591193</c:v>
                </c:pt>
                <c:pt idx="15888">
                  <c:v>12.301512499097603</c:v>
                </c:pt>
                <c:pt idx="15889">
                  <c:v>12.310058182957093</c:v>
                </c:pt>
                <c:pt idx="15890">
                  <c:v>12.318609803469919</c:v>
                </c:pt>
                <c:pt idx="15891">
                  <c:v>12.327167364670618</c:v>
                </c:pt>
                <c:pt idx="15892">
                  <c:v>12.335730870596352</c:v>
                </c:pt>
                <c:pt idx="15893">
                  <c:v>12.34430032555634</c:v>
                </c:pt>
                <c:pt idx="15894">
                  <c:v>12.352875733593537</c:v>
                </c:pt>
                <c:pt idx="15895">
                  <c:v>12.361457098753521</c:v>
                </c:pt>
                <c:pt idx="15896">
                  <c:v>12.3700444253545</c:v>
                </c:pt>
                <c:pt idx="15897">
                  <c:v>12.378637717447861</c:v>
                </c:pt>
                <c:pt idx="15898">
                  <c:v>12.387236979177745</c:v>
                </c:pt>
                <c:pt idx="15899">
                  <c:v>12.395842214600982</c:v>
                </c:pt>
                <c:pt idx="15900">
                  <c:v>12.404453428047795</c:v>
                </c:pt>
                <c:pt idx="15901">
                  <c:v>12.413070623580838</c:v>
                </c:pt>
                <c:pt idx="15902">
                  <c:v>12.421693805265402</c:v>
                </c:pt>
                <c:pt idx="15903">
                  <c:v>12.430322977440738</c:v>
                </c:pt>
                <c:pt idx="15904">
                  <c:v>12.438958144177974</c:v>
                </c:pt>
                <c:pt idx="15905">
                  <c:v>12.447599309550881</c:v>
                </c:pt>
                <c:pt idx="15906">
                  <c:v>12.456246477907758</c:v>
                </c:pt>
                <c:pt idx="15907">
                  <c:v>12.464899653328224</c:v>
                </c:pt>
                <c:pt idx="15908">
                  <c:v>12.473558839894546</c:v>
                </c:pt>
                <c:pt idx="15909">
                  <c:v>12.48222404196409</c:v>
                </c:pt>
                <c:pt idx="15910">
                  <c:v>12.490895263624985</c:v>
                </c:pt>
                <c:pt idx="15911">
                  <c:v>12.499572508968008</c:v>
                </c:pt>
                <c:pt idx="15912">
                  <c:v>12.508255782359617</c:v>
                </c:pt>
                <c:pt idx="15913">
                  <c:v>12.516945087896465</c:v>
                </c:pt>
                <c:pt idx="15914">
                  <c:v>12.525640429768996</c:v>
                </c:pt>
                <c:pt idx="15915">
                  <c:v>12.534341812079367</c:v>
                </c:pt>
                <c:pt idx="15916">
                  <c:v>12.543049239206182</c:v>
                </c:pt>
                <c:pt idx="15917">
                  <c:v>12.551762715257487</c:v>
                </c:pt>
                <c:pt idx="15918">
                  <c:v>12.560482244343994</c:v>
                </c:pt>
                <c:pt idx="15919">
                  <c:v>12.569207830853442</c:v>
                </c:pt>
                <c:pt idx="15920">
                  <c:v>12.57793947890244</c:v>
                </c:pt>
                <c:pt idx="15921">
                  <c:v>12.586677192610278</c:v>
                </c:pt>
                <c:pt idx="15922">
                  <c:v>12.595420976373839</c:v>
                </c:pt>
                <c:pt idx="15923">
                  <c:v>12.604170834318325</c:v>
                </c:pt>
                <c:pt idx="15924">
                  <c:v>12.61292677057161</c:v>
                </c:pt>
                <c:pt idx="15925">
                  <c:v>12.62168878953975</c:v>
                </c:pt>
                <c:pt idx="15926">
                  <c:v>12.630456895356549</c:v>
                </c:pt>
                <c:pt idx="15927">
                  <c:v>12.639231092250453</c:v>
                </c:pt>
                <c:pt idx="15928">
                  <c:v>12.648011384360821</c:v>
                </c:pt>
                <c:pt idx="15929">
                  <c:v>12.656797776105963</c:v>
                </c:pt>
                <c:pt idx="15930">
                  <c:v>12.665590271631181</c:v>
                </c:pt>
                <c:pt idx="15931">
                  <c:v>12.674388875084466</c:v>
                </c:pt>
                <c:pt idx="15932">
                  <c:v>12.683193590893344</c:v>
                </c:pt>
                <c:pt idx="15933">
                  <c:v>12.692004423211763</c:v>
                </c:pt>
                <c:pt idx="15934">
                  <c:v>12.700821376196362</c:v>
                </c:pt>
                <c:pt idx="15935">
                  <c:v>12.709644454283906</c:v>
                </c:pt>
                <c:pt idx="15936">
                  <c:v>12.718473661636997</c:v>
                </c:pt>
                <c:pt idx="15937">
                  <c:v>12.727309002420952</c:v>
                </c:pt>
                <c:pt idx="15938">
                  <c:v>12.736150481081779</c:v>
                </c:pt>
                <c:pt idx="15939">
                  <c:v>12.744998101790774</c:v>
                </c:pt>
                <c:pt idx="15940">
                  <c:v>12.753851868721929</c:v>
                </c:pt>
                <c:pt idx="15941">
                  <c:v>12.762711786330531</c:v>
                </c:pt>
                <c:pt idx="15942">
                  <c:v>12.77157785879657</c:v>
                </c:pt>
                <c:pt idx="15943">
                  <c:v>12.780450090395737</c:v>
                </c:pt>
                <c:pt idx="15944">
                  <c:v>12.789328485313641</c:v>
                </c:pt>
                <c:pt idx="15945">
                  <c:v>12.798213048017958</c:v>
                </c:pt>
                <c:pt idx="15946">
                  <c:v>12.807103782700306</c:v>
                </c:pt>
                <c:pt idx="15947">
                  <c:v>12.81600069355502</c:v>
                </c:pt>
                <c:pt idx="15948">
                  <c:v>12.824903785059098</c:v>
                </c:pt>
                <c:pt idx="15949">
                  <c:v>12.833813061412899</c:v>
                </c:pt>
                <c:pt idx="15950">
                  <c:v>12.842728526819503</c:v>
                </c:pt>
                <c:pt idx="15951">
                  <c:v>12.851650185765246</c:v>
                </c:pt>
                <c:pt idx="15952">
                  <c:v>12.860578042459247</c:v>
                </c:pt>
                <c:pt idx="15953">
                  <c:v>12.869512101113353</c:v>
                </c:pt>
                <c:pt idx="15954">
                  <c:v>12.878452366223252</c:v>
                </c:pt>
                <c:pt idx="15955">
                  <c:v>12.887398842006844</c:v>
                </c:pt>
                <c:pt idx="15956">
                  <c:v>12.896351532684761</c:v>
                </c:pt>
                <c:pt idx="15957">
                  <c:v>12.905310442762067</c:v>
                </c:pt>
                <c:pt idx="15958">
                  <c:v>12.914275576465455</c:v>
                </c:pt>
                <c:pt idx="15959">
                  <c:v>12.923246938118389</c:v>
                </c:pt>
                <c:pt idx="15960">
                  <c:v>12.932224531953244</c:v>
                </c:pt>
                <c:pt idx="15961">
                  <c:v>12.941208362487613</c:v>
                </c:pt>
                <c:pt idx="15962">
                  <c:v>12.950198433959949</c:v>
                </c:pt>
                <c:pt idx="15963">
                  <c:v>12.95919475061145</c:v>
                </c:pt>
                <c:pt idx="15964">
                  <c:v>12.968197316969134</c:v>
                </c:pt>
                <c:pt idx="15965">
                  <c:v>12.977206137280293</c:v>
                </c:pt>
                <c:pt idx="15966">
                  <c:v>12.986221215794968</c:v>
                </c:pt>
                <c:pt idx="15967">
                  <c:v>12.99524255704962</c:v>
                </c:pt>
                <c:pt idx="15968">
                  <c:v>13.004270165300396</c:v>
                </c:pt>
                <c:pt idx="15969">
                  <c:v>13.013304044806205</c:v>
                </c:pt>
                <c:pt idx="15970">
                  <c:v>13.022344200112967</c:v>
                </c:pt>
                <c:pt idx="15971">
                  <c:v>13.031390635485703</c:v>
                </c:pt>
                <c:pt idx="15972">
                  <c:v>13.040443355287088</c:v>
                </c:pt>
                <c:pt idx="15973">
                  <c:v>13.049502363787877</c:v>
                </c:pt>
                <c:pt idx="15974">
                  <c:v>13.058567665546631</c:v>
                </c:pt>
                <c:pt idx="15975">
                  <c:v>13.06763926484024</c:v>
                </c:pt>
                <c:pt idx="15976">
                  <c:v>13.076717165948365</c:v>
                </c:pt>
                <c:pt idx="15977">
                  <c:v>13.085801373439079</c:v>
                </c:pt>
                <c:pt idx="15978">
                  <c:v>13.094891891598188</c:v>
                </c:pt>
                <c:pt idx="15979">
                  <c:v>13.103988724714279</c:v>
                </c:pt>
                <c:pt idx="15980">
                  <c:v>13.113091877364949</c:v>
                </c:pt>
                <c:pt idx="15981">
                  <c:v>13.122201353844945</c:v>
                </c:pt>
                <c:pt idx="15982">
                  <c:v>13.131317158451798</c:v>
                </c:pt>
                <c:pt idx="15983">
                  <c:v>13.140439295772651</c:v>
                </c:pt>
                <c:pt idx="15984">
                  <c:v>13.149567770111208</c:v>
                </c:pt>
                <c:pt idx="15985">
                  <c:v>13.158702585773961</c:v>
                </c:pt>
                <c:pt idx="15986">
                  <c:v>13.167843747357621</c:v>
                </c:pt>
                <c:pt idx="15987">
                  <c:v>13.176991259174867</c:v>
                </c:pt>
                <c:pt idx="15988">
                  <c:v>13.186145125637113</c:v>
                </c:pt>
                <c:pt idx="15989">
                  <c:v>13.195305351062833</c:v>
                </c:pt>
                <c:pt idx="15990">
                  <c:v>13.204471940061525</c:v>
                </c:pt>
                <c:pt idx="15991">
                  <c:v>13.213644896957861</c:v>
                </c:pt>
                <c:pt idx="15992">
                  <c:v>13.22282422607932</c:v>
                </c:pt>
                <c:pt idx="15993">
                  <c:v>13.232009932045013</c:v>
                </c:pt>
                <c:pt idx="15994">
                  <c:v>13.241202019188634</c:v>
                </c:pt>
                <c:pt idx="15995">
                  <c:v>13.250400491846685</c:v>
                </c:pt>
                <c:pt idx="15996">
                  <c:v>13.259605354647912</c:v>
                </c:pt>
                <c:pt idx="15997">
                  <c:v>13.268816611935042</c:v>
                </c:pt>
                <c:pt idx="15998">
                  <c:v>13.278034268053625</c:v>
                </c:pt>
                <c:pt idx="15999">
                  <c:v>13.287258327642061</c:v>
                </c:pt>
                <c:pt idx="16000">
                  <c:v>13.296488795052131</c:v>
                </c:pt>
                <c:pt idx="16001">
                  <c:v>13.305725674638451</c:v>
                </c:pt>
                <c:pt idx="16002">
                  <c:v>13.314968971049089</c:v>
                </c:pt>
                <c:pt idx="16003">
                  <c:v>13.324218688644907</c:v>
                </c:pt>
                <c:pt idx="16004">
                  <c:v>13.333474831886612</c:v>
                </c:pt>
                <c:pt idx="16005">
                  <c:v>13.342737405140928</c:v>
                </c:pt>
                <c:pt idx="16006">
                  <c:v>13.352006413068853</c:v>
                </c:pt>
                <c:pt idx="16007">
                  <c:v>13.36128186004338</c:v>
                </c:pt>
                <c:pt idx="16008">
                  <c:v>13.370563750440342</c:v>
                </c:pt>
                <c:pt idx="16009">
                  <c:v>13.379852088930456</c:v>
                </c:pt>
                <c:pt idx="16010">
                  <c:v>13.389146879895836</c:v>
                </c:pt>
                <c:pt idx="16011">
                  <c:v>13.398448127721441</c:v>
                </c:pt>
                <c:pt idx="16012">
                  <c:v>13.407755837087727</c:v>
                </c:pt>
                <c:pt idx="16013">
                  <c:v>13.417070012385951</c:v>
                </c:pt>
                <c:pt idx="16014">
                  <c:v>13.426390658010209</c:v>
                </c:pt>
                <c:pt idx="16015">
                  <c:v>13.435717778650728</c:v>
                </c:pt>
                <c:pt idx="16016">
                  <c:v>13.445051378707916</c:v>
                </c:pt>
                <c:pt idx="16017">
                  <c:v>13.454391462682933</c:v>
                </c:pt>
                <c:pt idx="16018">
                  <c:v>13.463738034982098</c:v>
                </c:pt>
                <c:pt idx="16019">
                  <c:v>13.473091100308682</c:v>
                </c:pt>
                <c:pt idx="16020">
                  <c:v>13.482450663075339</c:v>
                </c:pt>
                <c:pt idx="16021">
                  <c:v>13.491816727697575</c:v>
                </c:pt>
                <c:pt idx="16022">
                  <c:v>13.501189298888473</c:v>
                </c:pt>
                <c:pt idx="16023">
                  <c:v>13.510568381069884</c:v>
                </c:pt>
                <c:pt idx="16024">
                  <c:v>13.51995397866653</c:v>
                </c:pt>
                <c:pt idx="16025">
                  <c:v>13.529346096401317</c:v>
                </c:pt>
                <c:pt idx="16026">
                  <c:v>13.538744738705322</c:v>
                </c:pt>
                <c:pt idx="16027">
                  <c:v>13.548149910012492</c:v>
                </c:pt>
                <c:pt idx="16028">
                  <c:v>13.557561615055585</c:v>
                </c:pt>
                <c:pt idx="16029">
                  <c:v>13.566979858274914</c:v>
                </c:pt>
                <c:pt idx="16030">
                  <c:v>13.57640464411368</c:v>
                </c:pt>
                <c:pt idx="16031">
                  <c:v>13.585835977314506</c:v>
                </c:pt>
                <c:pt idx="16032">
                  <c:v>13.595273862326968</c:v>
                </c:pt>
                <c:pt idx="16033">
                  <c:v>13.604718303702519</c:v>
                </c:pt>
                <c:pt idx="16034">
                  <c:v>13.614169305896711</c:v>
                </c:pt>
                <c:pt idx="16035">
                  <c:v>13.623626873665364</c:v>
                </c:pt>
                <c:pt idx="16036">
                  <c:v>13.633091011470432</c:v>
                </c:pt>
                <c:pt idx="16037">
                  <c:v>13.642561723776764</c:v>
                </c:pt>
                <c:pt idx="16038">
                  <c:v>13.652039015350093</c:v>
                </c:pt>
                <c:pt idx="16039">
                  <c:v>13.661522890661679</c:v>
                </c:pt>
                <c:pt idx="16040">
                  <c:v>13.671013354185686</c:v>
                </c:pt>
                <c:pt idx="16041">
                  <c:v>13.680510410697783</c:v>
                </c:pt>
                <c:pt idx="16042">
                  <c:v>13.690014064678559</c:v>
                </c:pt>
                <c:pt idx="16043">
                  <c:v>13.699524320611502</c:v>
                </c:pt>
                <c:pt idx="16044">
                  <c:v>13.709041183282247</c:v>
                </c:pt>
                <c:pt idx="16045">
                  <c:v>13.718564657180725</c:v>
                </c:pt>
                <c:pt idx="16046">
                  <c:v>13.728094746799771</c:v>
                </c:pt>
                <c:pt idx="16047">
                  <c:v>13.737631456935008</c:v>
                </c:pt>
                <c:pt idx="16048">
                  <c:v>13.747174792085721</c:v>
                </c:pt>
                <c:pt idx="16049">
                  <c:v>13.756724756854219</c:v>
                </c:pt>
                <c:pt idx="16050">
                  <c:v>13.766281355745836</c:v>
                </c:pt>
                <c:pt idx="16051">
                  <c:v>13.775844593569529</c:v>
                </c:pt>
                <c:pt idx="16052">
                  <c:v>13.785414474837106</c:v>
                </c:pt>
                <c:pt idx="16053">
                  <c:v>13.7949910040633</c:v>
                </c:pt>
                <c:pt idx="16054">
                  <c:v>13.804574186067095</c:v>
                </c:pt>
                <c:pt idx="16055">
                  <c:v>13.81416402536971</c:v>
                </c:pt>
                <c:pt idx="16056">
                  <c:v>13.82376052649529</c:v>
                </c:pt>
                <c:pt idx="16057">
                  <c:v>13.833363694272874</c:v>
                </c:pt>
                <c:pt idx="16058">
                  <c:v>13.842973533233108</c:v>
                </c:pt>
                <c:pt idx="16059">
                  <c:v>13.852590047909572</c:v>
                </c:pt>
                <c:pt idx="16060">
                  <c:v>13.862213243141378</c:v>
                </c:pt>
                <c:pt idx="16061">
                  <c:v>13.871843123468615</c:v>
                </c:pt>
                <c:pt idx="16062">
                  <c:v>13.881479693535324</c:v>
                </c:pt>
                <c:pt idx="16063">
                  <c:v>13.891122957887703</c:v>
                </c:pt>
                <c:pt idx="16064">
                  <c:v>13.900772921378316</c:v>
                </c:pt>
                <c:pt idx="16065">
                  <c:v>13.910429588559886</c:v>
                </c:pt>
                <c:pt idx="16066">
                  <c:v>13.92009296398809</c:v>
                </c:pt>
                <c:pt idx="16067">
                  <c:v>13.929763052525614</c:v>
                </c:pt>
                <c:pt idx="16068">
                  <c:v>13.939439858734678</c:v>
                </c:pt>
                <c:pt idx="16069">
                  <c:v>13.949123387180457</c:v>
                </c:pt>
                <c:pt idx="16070">
                  <c:v>13.958813642735779</c:v>
                </c:pt>
                <c:pt idx="16071">
                  <c:v>13.968510629972378</c:v>
                </c:pt>
                <c:pt idx="16072">
                  <c:v>13.978214353464951</c:v>
                </c:pt>
                <c:pt idx="16073">
                  <c:v>13.987924818096486</c:v>
                </c:pt>
                <c:pt idx="16074">
                  <c:v>13.997642028448254</c:v>
                </c:pt>
                <c:pt idx="16075">
                  <c:v>14.007365989104491</c:v>
                </c:pt>
                <c:pt idx="16076">
                  <c:v>14.017096704958369</c:v>
                </c:pt>
                <c:pt idx="16077">
                  <c:v>14.026834180600712</c:v>
                </c:pt>
                <c:pt idx="16078">
                  <c:v>14.036578420727448</c:v>
                </c:pt>
                <c:pt idx="16079">
                  <c:v>14.046329429935566</c:v>
                </c:pt>
                <c:pt idx="16080">
                  <c:v>14.05608721313185</c:v>
                </c:pt>
                <c:pt idx="16081">
                  <c:v>14.065851774919892</c:v>
                </c:pt>
                <c:pt idx="16082">
                  <c:v>14.07562311990627</c:v>
                </c:pt>
                <c:pt idx="16083">
                  <c:v>14.085401253007998</c:v>
                </c:pt>
                <c:pt idx="16084">
                  <c:v>14.095186178838272</c:v>
                </c:pt>
                <c:pt idx="16085">
                  <c:v>14.104977902013276</c:v>
                </c:pt>
                <c:pt idx="16086">
                  <c:v>14.11477642746028</c:v>
                </c:pt>
                <c:pt idx="16087">
                  <c:v>14.124581759802098</c:v>
                </c:pt>
                <c:pt idx="16088">
                  <c:v>14.13439390366454</c:v>
                </c:pt>
                <c:pt idx="16089">
                  <c:v>14.144212863985157</c:v>
                </c:pt>
                <c:pt idx="16090">
                  <c:v>14.154038645396399</c:v>
                </c:pt>
                <c:pt idx="16091">
                  <c:v>14.163871252533728</c:v>
                </c:pt>
                <c:pt idx="16092">
                  <c:v>14.173710690344986</c:v>
                </c:pt>
                <c:pt idx="16093">
                  <c:v>14.18355696347229</c:v>
                </c:pt>
                <c:pt idx="16094">
                  <c:v>14.193410076664037</c:v>
                </c:pt>
                <c:pt idx="16095">
                  <c:v>14.203270034568575</c:v>
                </c:pt>
                <c:pt idx="16096">
                  <c:v>14.213136842147517</c:v>
                </c:pt>
                <c:pt idx="16097">
                  <c:v>14.223010504055889</c:v>
                </c:pt>
                <c:pt idx="16098">
                  <c:v>14.232891024951737</c:v>
                </c:pt>
                <c:pt idx="16099">
                  <c:v>14.242778409807016</c:v>
                </c:pt>
                <c:pt idx="16100">
                  <c:v>14.252672663286464</c:v>
                </c:pt>
                <c:pt idx="16101">
                  <c:v>14.262573790057841</c:v>
                </c:pt>
                <c:pt idx="16102">
                  <c:v>14.272481795103472</c:v>
                </c:pt>
                <c:pt idx="16103">
                  <c:v>14.282396683097819</c:v>
                </c:pt>
                <c:pt idx="16104">
                  <c:v>14.29231845871838</c:v>
                </c:pt>
                <c:pt idx="16105">
                  <c:v>14.302247126957871</c:v>
                </c:pt>
                <c:pt idx="16106">
                  <c:v>14.312182692500503</c:v>
                </c:pt>
                <c:pt idx="16107">
                  <c:v>14.322125160137736</c:v>
                </c:pt>
                <c:pt idx="16108">
                  <c:v>14.332074534560073</c:v>
                </c:pt>
                <c:pt idx="16109">
                  <c:v>14.342030820774118</c:v>
                </c:pt>
                <c:pt idx="16110">
                  <c:v>14.351994023477117</c:v>
                </c:pt>
                <c:pt idx="16111">
                  <c:v>14.361964147369354</c:v>
                </c:pt>
                <c:pt idx="16112">
                  <c:v>14.371941197467878</c:v>
                </c:pt>
                <c:pt idx="16113">
                  <c:v>14.381925178479726</c:v>
                </c:pt>
                <c:pt idx="16114">
                  <c:v>14.39191609511499</c:v>
                </c:pt>
                <c:pt idx="16115">
                  <c:v>14.401913952401175</c:v>
                </c:pt>
                <c:pt idx="16116">
                  <c:v>14.411918755055138</c:v>
                </c:pt>
                <c:pt idx="16117">
                  <c:v>14.421930507796795</c:v>
                </c:pt>
                <c:pt idx="16118">
                  <c:v>14.431949215664135</c:v>
                </c:pt>
                <c:pt idx="16119">
                  <c:v>14.441974883383853</c:v>
                </c:pt>
                <c:pt idx="16120">
                  <c:v>14.452007515685706</c:v>
                </c:pt>
                <c:pt idx="16121">
                  <c:v>14.462047117618193</c:v>
                </c:pt>
                <c:pt idx="16122">
                  <c:v>14.472093693917863</c:v>
                </c:pt>
                <c:pt idx="16123">
                  <c:v>14.482147249429712</c:v>
                </c:pt>
                <c:pt idx="16124">
                  <c:v>14.49220778889665</c:v>
                </c:pt>
                <c:pt idx="16125">
                  <c:v>14.502275317381221</c:v>
                </c:pt>
                <c:pt idx="16126">
                  <c:v>14.512349839633151</c:v>
                </c:pt>
                <c:pt idx="16127">
                  <c:v>14.522431360405244</c:v>
                </c:pt>
                <c:pt idx="16128">
                  <c:v>14.532519884770602</c:v>
                </c:pt>
                <c:pt idx="16129">
                  <c:v>14.542615417488856</c:v>
                </c:pt>
                <c:pt idx="16130">
                  <c:v>14.552717963322721</c:v>
                </c:pt>
                <c:pt idx="16131">
                  <c:v>14.56282752735588</c:v>
                </c:pt>
                <c:pt idx="16132">
                  <c:v>14.572944114357888</c:v>
                </c:pt>
                <c:pt idx="16133">
                  <c:v>14.583067729101396</c:v>
                </c:pt>
                <c:pt idx="16134">
                  <c:v>14.593198376680688</c:v>
                </c:pt>
                <c:pt idx="16135">
                  <c:v>14.603336061875265</c:v>
                </c:pt>
                <c:pt idx="16136">
                  <c:v>14.613480789467731</c:v>
                </c:pt>
                <c:pt idx="16137">
                  <c:v>14.623632564562994</c:v>
                </c:pt>
                <c:pt idx="16138">
                  <c:v>14.633791391950528</c:v>
                </c:pt>
                <c:pt idx="16139">
                  <c:v>14.643957276529454</c:v>
                </c:pt>
                <c:pt idx="16140">
                  <c:v>14.654130223095681</c:v>
                </c:pt>
                <c:pt idx="16141">
                  <c:v>14.664310236768316</c:v>
                </c:pt>
                <c:pt idx="16142">
                  <c:v>14.674497322350152</c:v>
                </c:pt>
                <c:pt idx="16143">
                  <c:v>14.6846914846471</c:v>
                </c:pt>
                <c:pt idx="16144">
                  <c:v>14.694892728788941</c:v>
                </c:pt>
                <c:pt idx="16145">
                  <c:v>14.705101059588488</c:v>
                </c:pt>
                <c:pt idx="16146">
                  <c:v>14.715316481861668</c:v>
                </c:pt>
                <c:pt idx="16147">
                  <c:v>14.725539000748965</c:v>
                </c:pt>
                <c:pt idx="16148">
                  <c:v>14.735768621073225</c:v>
                </c:pt>
                <c:pt idx="16149">
                  <c:v>14.746005347660425</c:v>
                </c:pt>
                <c:pt idx="16150">
                  <c:v>14.756249185661765</c:v>
                </c:pt>
                <c:pt idx="16151">
                  <c:v>14.766500139910152</c:v>
                </c:pt>
                <c:pt idx="16152">
                  <c:v>14.776758215349139</c:v>
                </c:pt>
                <c:pt idx="16153">
                  <c:v>14.787023416818124</c:v>
                </c:pt>
                <c:pt idx="16154">
                  <c:v>14.797295749482641</c:v>
                </c:pt>
                <c:pt idx="16155">
                  <c:v>14.807575218189037</c:v>
                </c:pt>
                <c:pt idx="16156">
                  <c:v>14.817861827786803</c:v>
                </c:pt>
                <c:pt idx="16157">
                  <c:v>14.828155583452244</c:v>
                </c:pt>
                <c:pt idx="16158">
                  <c:v>14.838456490041814</c:v>
                </c:pt>
                <c:pt idx="16159">
                  <c:v>14.848764552415119</c:v>
                </c:pt>
                <c:pt idx="16160">
                  <c:v>14.859079775759257</c:v>
                </c:pt>
                <c:pt idx="16161">
                  <c:v>14.869402164940814</c:v>
                </c:pt>
                <c:pt idx="16162">
                  <c:v>14.879731724829528</c:v>
                </c:pt>
                <c:pt idx="16163">
                  <c:v>14.890068460623317</c:v>
                </c:pt>
                <c:pt idx="16164">
                  <c:v>14.900412377198911</c:v>
                </c:pt>
                <c:pt idx="16165">
                  <c:v>14.910763479436211</c:v>
                </c:pt>
                <c:pt idx="16166">
                  <c:v>14.92112177254397</c:v>
                </c:pt>
                <c:pt idx="16167">
                  <c:v>14.931487261409092</c:v>
                </c:pt>
                <c:pt idx="16168">
                  <c:v>14.941859951030366</c:v>
                </c:pt>
                <c:pt idx="16169">
                  <c:v>14.952239846301266</c:v>
                </c:pt>
                <c:pt idx="16170">
                  <c:v>14.962626952445031</c:v>
                </c:pt>
                <c:pt idx="16171">
                  <c:v>14.973021274362164</c:v>
                </c:pt>
                <c:pt idx="16172">
                  <c:v>14.983422816956336</c:v>
                </c:pt>
                <c:pt idx="16173">
                  <c:v>14.993831585461688</c:v>
                </c:pt>
                <c:pt idx="16174">
                  <c:v>15.004247584788938</c:v>
                </c:pt>
                <c:pt idx="16175">
                  <c:v>15.014670819851986</c:v>
                </c:pt>
                <c:pt idx="16176">
                  <c:v>15.025101295895887</c:v>
                </c:pt>
                <c:pt idx="16177">
                  <c:v>15.0355390178416</c:v>
                </c:pt>
                <c:pt idx="16178">
                  <c:v>15.045983990613276</c:v>
                </c:pt>
                <c:pt idx="16179">
                  <c:v>15.056436219466907</c:v>
                </c:pt>
                <c:pt idx="16180">
                  <c:v>15.066895709333712</c:v>
                </c:pt>
                <c:pt idx="16181">
                  <c:v>15.077362465148115</c:v>
                </c:pt>
                <c:pt idx="16182">
                  <c:v>15.087836492177066</c:v>
                </c:pt>
                <c:pt idx="16183">
                  <c:v>15.098317795362073</c:v>
                </c:pt>
                <c:pt idx="16184">
                  <c:v>15.108806379757777</c:v>
                </c:pt>
                <c:pt idx="16185">
                  <c:v>15.119302250312323</c:v>
                </c:pt>
                <c:pt idx="16186">
                  <c:v>15.129805412307315</c:v>
                </c:pt>
                <c:pt idx="16187">
                  <c:v>15.140315870698005</c:v>
                </c:pt>
                <c:pt idx="16188">
                  <c:v>15.150833630442856</c:v>
                </c:pt>
                <c:pt idx="16189">
                  <c:v>15.16135869683449</c:v>
                </c:pt>
                <c:pt idx="16190">
                  <c:v>15.171891074838491</c:v>
                </c:pt>
                <c:pt idx="16191">
                  <c:v>15.182430769423664</c:v>
                </c:pt>
                <c:pt idx="16192">
                  <c:v>15.192977785893669</c:v>
                </c:pt>
                <c:pt idx="16193">
                  <c:v>15.203532129224444</c:v>
                </c:pt>
                <c:pt idx="16194">
                  <c:v>15.214093804395157</c:v>
                </c:pt>
                <c:pt idx="16195">
                  <c:v>15.22466281672053</c:v>
                </c:pt>
                <c:pt idx="16196">
                  <c:v>15.235239171186876</c:v>
                </c:pt>
                <c:pt idx="16197">
                  <c:v>15.24582287289468</c:v>
                </c:pt>
                <c:pt idx="16198">
                  <c:v>15.256413926836956</c:v>
                </c:pt>
                <c:pt idx="16199">
                  <c:v>15.267012338343209</c:v>
                </c:pt>
                <c:pt idx="16200">
                  <c:v>15.277618112413625</c:v>
                </c:pt>
                <c:pt idx="16201">
                  <c:v>15.288231254051638</c:v>
                </c:pt>
                <c:pt idx="16202">
                  <c:v>15.298851768597862</c:v>
                </c:pt>
                <c:pt idx="16203">
                  <c:v>15.309479661062916</c:v>
                </c:pt>
                <c:pt idx="16204">
                  <c:v>15.320114936460662</c:v>
                </c:pt>
                <c:pt idx="16205">
                  <c:v>15.330757600142858</c:v>
                </c:pt>
                <c:pt idx="16206">
                  <c:v>15.341407657130569</c:v>
                </c:pt>
                <c:pt idx="16207">
                  <c:v>15.352065112448118</c:v>
                </c:pt>
                <c:pt idx="16208">
                  <c:v>15.362729971458419</c:v>
                </c:pt>
                <c:pt idx="16209">
                  <c:v>15.373402239193011</c:v>
                </c:pt>
                <c:pt idx="16210">
                  <c:v>15.384081920686693</c:v>
                </c:pt>
                <c:pt idx="16211">
                  <c:v>15.394769021313566</c:v>
                </c:pt>
                <c:pt idx="16212">
                  <c:v>15.405463546115662</c:v>
                </c:pt>
                <c:pt idx="16213">
                  <c:v>15.416165500250447</c:v>
                </c:pt>
                <c:pt idx="16214">
                  <c:v>15.426874888766728</c:v>
                </c:pt>
                <c:pt idx="16215">
                  <c:v>15.43759171705355</c:v>
                </c:pt>
                <c:pt idx="16216">
                  <c:v>15.448315990166975</c:v>
                </c:pt>
                <c:pt idx="16217">
                  <c:v>15.459047713166335</c:v>
                </c:pt>
                <c:pt idx="16218">
                  <c:v>15.469786891451916</c:v>
                </c:pt>
                <c:pt idx="16219">
                  <c:v>15.48053353009032</c:v>
                </c:pt>
                <c:pt idx="16220">
                  <c:v>15.491287634151433</c:v>
                </c:pt>
                <c:pt idx="16221">
                  <c:v>15.502049209046806</c:v>
                </c:pt>
                <c:pt idx="16222">
                  <c:v>15.512818259853605</c:v>
                </c:pt>
                <c:pt idx="16223">
                  <c:v>15.523594791652288</c:v>
                </c:pt>
                <c:pt idx="16224">
                  <c:v>15.534378809865693</c:v>
                </c:pt>
                <c:pt idx="16225">
                  <c:v>15.545170319581574</c:v>
                </c:pt>
                <c:pt idx="16226">
                  <c:v>15.555969325890986</c:v>
                </c:pt>
                <c:pt idx="16227">
                  <c:v>15.566775834228075</c:v>
                </c:pt>
                <c:pt idx="16228">
                  <c:v>15.577589849691206</c:v>
                </c:pt>
                <c:pt idx="16229">
                  <c:v>15.58841137749547</c:v>
                </c:pt>
                <c:pt idx="16230">
                  <c:v>15.599240422746087</c:v>
                </c:pt>
                <c:pt idx="16231">
                  <c:v>15.610076990892315</c:v>
                </c:pt>
                <c:pt idx="16232">
                  <c:v>15.620921087046703</c:v>
                </c:pt>
                <c:pt idx="16233">
                  <c:v>15.631772716325113</c:v>
                </c:pt>
                <c:pt idx="16234">
                  <c:v>15.642631884188171</c:v>
                </c:pt>
                <c:pt idx="16235">
                  <c:v>15.653498595759089</c:v>
                </c:pt>
                <c:pt idx="16236">
                  <c:v>15.664372856164395</c:v>
                </c:pt>
                <c:pt idx="16237">
                  <c:v>15.675254670876106</c:v>
                </c:pt>
                <c:pt idx="16238">
                  <c:v>15.686144045028115</c:v>
                </c:pt>
                <c:pt idx="16239">
                  <c:v>15.697040983757645</c:v>
                </c:pt>
                <c:pt idx="16240">
                  <c:v>15.707945492548125</c:v>
                </c:pt>
                <c:pt idx="16241">
                  <c:v>15.718857576544153</c:v>
                </c:pt>
                <c:pt idx="16242">
                  <c:v>15.729777241008115</c:v>
                </c:pt>
                <c:pt idx="16243">
                  <c:v>15.740704491091527</c:v>
                </c:pt>
                <c:pt idx="16244">
                  <c:v>15.751639332293065</c:v>
                </c:pt>
                <c:pt idx="16245">
                  <c:v>15.762581769771643</c:v>
                </c:pt>
                <c:pt idx="16246">
                  <c:v>15.773531808689517</c:v>
                </c:pt>
                <c:pt idx="16247">
                  <c:v>15.784489454556832</c:v>
                </c:pt>
                <c:pt idx="16248">
                  <c:v>15.795454712543259</c:v>
                </c:pt>
                <c:pt idx="16249">
                  <c:v>15.806427587821823</c:v>
                </c:pt>
                <c:pt idx="16250">
                  <c:v>15.817408085914158</c:v>
                </c:pt>
                <c:pt idx="16251">
                  <c:v>15.828396212000719</c:v>
                </c:pt>
                <c:pt idx="16252">
                  <c:v>15.839391971265316</c:v>
                </c:pt>
                <c:pt idx="16253">
                  <c:v>15.850395369241101</c:v>
                </c:pt>
                <c:pt idx="16254">
                  <c:v>15.861406411119331</c:v>
                </c:pt>
                <c:pt idx="16255">
                  <c:v>15.872425102094629</c:v>
                </c:pt>
                <c:pt idx="16256">
                  <c:v>15.883451447711685</c:v>
                </c:pt>
                <c:pt idx="16257">
                  <c:v>15.894485453172582</c:v>
                </c:pt>
                <c:pt idx="16258">
                  <c:v>15.905527123798505</c:v>
                </c:pt>
                <c:pt idx="16259">
                  <c:v>15.916576464798522</c:v>
                </c:pt>
                <c:pt idx="16260">
                  <c:v>15.927633481732753</c:v>
                </c:pt>
                <c:pt idx="16261">
                  <c:v>15.938698179817749</c:v>
                </c:pt>
                <c:pt idx="16262">
                  <c:v>15.949770564273445</c:v>
                </c:pt>
                <c:pt idx="16263">
                  <c:v>15.96085064067155</c:v>
                </c:pt>
                <c:pt idx="16264">
                  <c:v>15.971938414239499</c:v>
                </c:pt>
                <c:pt idx="16265">
                  <c:v>15.983033890208112</c:v>
                </c:pt>
                <c:pt idx="16266">
                  <c:v>15.994137074160721</c:v>
                </c:pt>
                <c:pt idx="16267">
                  <c:v>16.00524797133566</c:v>
                </c:pt>
                <c:pt idx="16268">
                  <c:v>16.016366586974655</c:v>
                </c:pt>
                <c:pt idx="16269">
                  <c:v>16.027492926672686</c:v>
                </c:pt>
                <c:pt idx="16270">
                  <c:v>16.038626995679007</c:v>
                </c:pt>
                <c:pt idx="16271">
                  <c:v>16.049768799246284</c:v>
                </c:pt>
                <c:pt idx="16272">
                  <c:v>16.060918342981161</c:v>
                </c:pt>
                <c:pt idx="16273">
                  <c:v>16.072075632143839</c:v>
                </c:pt>
                <c:pt idx="16274">
                  <c:v>16.083240672114957</c:v>
                </c:pt>
                <c:pt idx="16275">
                  <c:v>16.09441346816179</c:v>
                </c:pt>
                <c:pt idx="16276">
                  <c:v>16.105594025906576</c:v>
                </c:pt>
                <c:pt idx="16277">
                  <c:v>16.116782350624153</c:v>
                </c:pt>
                <c:pt idx="16278">
                  <c:v>16.127978447592778</c:v>
                </c:pt>
                <c:pt idx="16279">
                  <c:v>16.139182322446413</c:v>
                </c:pt>
                <c:pt idx="16280">
                  <c:v>16.150393980470902</c:v>
                </c:pt>
                <c:pt idx="16281">
                  <c:v>16.161613426955505</c:v>
                </c:pt>
                <c:pt idx="16282">
                  <c:v>16.172840667545938</c:v>
                </c:pt>
                <c:pt idx="16283">
                  <c:v>16.184075707539066</c:v>
                </c:pt>
                <c:pt idx="16284">
                  <c:v>16.195318552235182</c:v>
                </c:pt>
                <c:pt idx="16285">
                  <c:v>16.206569207291771</c:v>
                </c:pt>
                <c:pt idx="16286">
                  <c:v>16.21782767801675</c:v>
                </c:pt>
                <c:pt idx="16287">
                  <c:v>16.229093969839546</c:v>
                </c:pt>
                <c:pt idx="16288">
                  <c:v>16.240368088075201</c:v>
                </c:pt>
                <c:pt idx="16289">
                  <c:v>16.251650038396939</c:v>
                </c:pt>
                <c:pt idx="16290">
                  <c:v>16.262939826127432</c:v>
                </c:pt>
                <c:pt idx="16291">
                  <c:v>16.274237456592807</c:v>
                </c:pt>
                <c:pt idx="16292">
                  <c:v>16.285542935478119</c:v>
                </c:pt>
                <c:pt idx="16293">
                  <c:v>16.296856268117143</c:v>
                </c:pt>
                <c:pt idx="16294">
                  <c:v>16.308177459847109</c:v>
                </c:pt>
                <c:pt idx="16295">
                  <c:v>16.319506516364932</c:v>
                </c:pt>
                <c:pt idx="16296">
                  <c:v>16.33084344301551</c:v>
                </c:pt>
                <c:pt idx="16297">
                  <c:v>16.342188245147206</c:v>
                </c:pt>
                <c:pt idx="16298">
                  <c:v>16.35354092846881</c:v>
                </c:pt>
                <c:pt idx="16299">
                  <c:v>16.364901498336373</c:v>
                </c:pt>
                <c:pt idx="16300">
                  <c:v>16.376269960109404</c:v>
                </c:pt>
                <c:pt idx="16301">
                  <c:v>16.387646319508608</c:v>
                </c:pt>
                <c:pt idx="16302">
                  <c:v>16.399030581901201</c:v>
                </c:pt>
                <c:pt idx="16303">
                  <c:v>16.410422752777272</c:v>
                </c:pt>
                <c:pt idx="16304">
                  <c:v>16.42182283751125</c:v>
                </c:pt>
                <c:pt idx="16305">
                  <c:v>16.433230841839748</c:v>
                </c:pt>
                <c:pt idx="16306">
                  <c:v>16.44464677114491</c:v>
                </c:pt>
                <c:pt idx="16307">
                  <c:v>16.45607063081237</c:v>
                </c:pt>
                <c:pt idx="16308">
                  <c:v>16.467502426590702</c:v>
                </c:pt>
                <c:pt idx="16309">
                  <c:v>16.478942163873274</c:v>
                </c:pt>
                <c:pt idx="16310">
                  <c:v>16.490389848056957</c:v>
                </c:pt>
                <c:pt idx="16311">
                  <c:v>16.501845484902312</c:v>
                </c:pt>
                <c:pt idx="16312">
                  <c:v>16.513309079813951</c:v>
                </c:pt>
                <c:pt idx="16313">
                  <c:v>16.524780638200003</c:v>
                </c:pt>
                <c:pt idx="16314">
                  <c:v>16.536260165833042</c:v>
                </c:pt>
                <c:pt idx="16315">
                  <c:v>16.547747668128956</c:v>
                </c:pt>
                <c:pt idx="16316">
                  <c:v>16.559243150507143</c:v>
                </c:pt>
                <c:pt idx="16317">
                  <c:v>16.570746618752224</c:v>
                </c:pt>
                <c:pt idx="16318">
                  <c:v>16.582258078291378</c:v>
                </c:pt>
                <c:pt idx="16319">
                  <c:v>16.593777534676043</c:v>
                </c:pt>
                <c:pt idx="16320">
                  <c:v>16.605304993340695</c:v>
                </c:pt>
                <c:pt idx="16321">
                  <c:v>16.616840460086042</c:v>
                </c:pt>
                <c:pt idx="16322">
                  <c:v>16.628383940354361</c:v>
                </c:pt>
                <c:pt idx="16323">
                  <c:v>16.639935439591458</c:v>
                </c:pt>
                <c:pt idx="16324">
                  <c:v>16.651494963610144</c:v>
                </c:pt>
                <c:pt idx="16325">
                  <c:v>16.663062517864041</c:v>
                </c:pt>
                <c:pt idx="16326">
                  <c:v>16.674638107810321</c:v>
                </c:pt>
                <c:pt idx="16327">
                  <c:v>16.686221739273908</c:v>
                </c:pt>
                <c:pt idx="16328">
                  <c:v>16.697813417719807</c:v>
                </c:pt>
                <c:pt idx="16329">
                  <c:v>16.709413148616559</c:v>
                </c:pt>
                <c:pt idx="16330">
                  <c:v>16.721020937801246</c:v>
                </c:pt>
                <c:pt idx="16331">
                  <c:v>16.732636790750263</c:v>
                </c:pt>
                <c:pt idx="16332">
                  <c:v>16.744260713065394</c:v>
                </c:pt>
                <c:pt idx="16333">
                  <c:v>16.755892710230395</c:v>
                </c:pt>
                <c:pt idx="16334">
                  <c:v>16.767532788098581</c:v>
                </c:pt>
                <c:pt idx="16335">
                  <c:v>16.779180952161582</c:v>
                </c:pt>
                <c:pt idx="16336">
                  <c:v>16.790837207914592</c:v>
                </c:pt>
                <c:pt idx="16337">
                  <c:v>16.802501561223131</c:v>
                </c:pt>
                <c:pt idx="16338">
                  <c:v>16.81417401759029</c:v>
                </c:pt>
                <c:pt idx="16339">
                  <c:v>16.825854582522716</c:v>
                </c:pt>
                <c:pt idx="16340">
                  <c:v>16.837543261898166</c:v>
                </c:pt>
                <c:pt idx="16341">
                  <c:v>16.849240061231203</c:v>
                </c:pt>
                <c:pt idx="16342">
                  <c:v>16.860944986039961</c:v>
                </c:pt>
                <c:pt idx="16343">
                  <c:v>16.87265804221445</c:v>
                </c:pt>
                <c:pt idx="16344">
                  <c:v>16.88437923528074</c:v>
                </c:pt>
                <c:pt idx="16345">
                  <c:v>16.896108570768472</c:v>
                </c:pt>
                <c:pt idx="16346">
                  <c:v>16.907846054579942</c:v>
                </c:pt>
                <c:pt idx="16347">
                  <c:v>16.919591692252734</c:v>
                </c:pt>
                <c:pt idx="16348">
                  <c:v>16.931345489451225</c:v>
                </c:pt>
                <c:pt idx="16349">
                  <c:v>16.94310745172044</c:v>
                </c:pt>
                <c:pt idx="16350">
                  <c:v>16.954877584979091</c:v>
                </c:pt>
                <c:pt idx="16351">
                  <c:v>16.966655894780168</c:v>
                </c:pt>
                <c:pt idx="16352">
                  <c:v>16.978442386680261</c:v>
                </c:pt>
                <c:pt idx="16353">
                  <c:v>16.990237066610433</c:v>
                </c:pt>
                <c:pt idx="16354">
                  <c:v>17.002039940135251</c:v>
                </c:pt>
                <c:pt idx="16355">
                  <c:v>17.013851012822894</c:v>
                </c:pt>
                <c:pt idx="16356">
                  <c:v>17.025670290616791</c:v>
                </c:pt>
                <c:pt idx="16357">
                  <c:v>17.037497779093119</c:v>
                </c:pt>
                <c:pt idx="16358">
                  <c:v>17.049333483831667</c:v>
                </c:pt>
                <c:pt idx="16359">
                  <c:v>17.061177410788257</c:v>
                </c:pt>
                <c:pt idx="16360">
                  <c:v>17.073029565550698</c:v>
                </c:pt>
                <c:pt idx="16361">
                  <c:v>17.084889953710416</c:v>
                </c:pt>
                <c:pt idx="16362">
                  <c:v>17.096758581235655</c:v>
                </c:pt>
                <c:pt idx="16363">
                  <c:v>17.108635453725871</c:v>
                </c:pt>
                <c:pt idx="16364">
                  <c:v>17.120520576908721</c:v>
                </c:pt>
                <c:pt idx="16365">
                  <c:v>17.132413956391193</c:v>
                </c:pt>
                <c:pt idx="16366">
                  <c:v>17.14431559815813</c:v>
                </c:pt>
                <c:pt idx="16367">
                  <c:v>17.156225507824562</c:v>
                </c:pt>
                <c:pt idx="16368">
                  <c:v>17.16814369100917</c:v>
                </c:pt>
                <c:pt idx="16369">
                  <c:v>17.180070153709277</c:v>
                </c:pt>
                <c:pt idx="16370">
                  <c:v>17.192004901551623</c:v>
                </c:pt>
                <c:pt idx="16371">
                  <c:v>17.203947940166611</c:v>
                </c:pt>
                <c:pt idx="16372">
                  <c:v>17.215899275564066</c:v>
                </c:pt>
                <c:pt idx="16373">
                  <c:v>17.22785891338247</c:v>
                </c:pt>
                <c:pt idx="16374">
                  <c:v>17.23982685926396</c:v>
                </c:pt>
                <c:pt idx="16375">
                  <c:v>17.2518031192309</c:v>
                </c:pt>
                <c:pt idx="16376">
                  <c:v>17.263787698933527</c:v>
                </c:pt>
                <c:pt idx="16377">
                  <c:v>17.275780604151443</c:v>
                </c:pt>
                <c:pt idx="16378">
                  <c:v>17.287781840542483</c:v>
                </c:pt>
                <c:pt idx="16379">
                  <c:v>17.299791414145758</c:v>
                </c:pt>
                <c:pt idx="16380">
                  <c:v>17.311809330627227</c:v>
                </c:pt>
                <c:pt idx="16381">
                  <c:v>17.323835595656519</c:v>
                </c:pt>
                <c:pt idx="16382">
                  <c:v>17.335870215285347</c:v>
                </c:pt>
                <c:pt idx="16383">
                  <c:v>17.347913195191484</c:v>
                </c:pt>
                <c:pt idx="16384">
                  <c:v>17.359964541056382</c:v>
                </c:pt>
                <c:pt idx="16385">
                  <c:v>17.372024258944371</c:v>
                </c:pt>
                <c:pt idx="16386">
                  <c:v>17.384092354545068</c:v>
                </c:pt>
                <c:pt idx="16387">
                  <c:v>17.396168833551776</c:v>
                </c:pt>
                <c:pt idx="16388">
                  <c:v>17.408253702041478</c:v>
                </c:pt>
                <c:pt idx="16389">
                  <c:v>17.420346965715645</c:v>
                </c:pt>
                <c:pt idx="16390">
                  <c:v>17.432448630279456</c:v>
                </c:pt>
                <c:pt idx="16391">
                  <c:v>17.444558701822569</c:v>
                </c:pt>
                <c:pt idx="16392">
                  <c:v>17.456677186058347</c:v>
                </c:pt>
                <c:pt idx="16393">
                  <c:v>17.468804088830971</c:v>
                </c:pt>
                <c:pt idx="16394">
                  <c:v>17.480939415861485</c:v>
                </c:pt>
                <c:pt idx="16395">
                  <c:v>17.493083173256483</c:v>
                </c:pt>
                <c:pt idx="16396">
                  <c:v>17.505235366745225</c:v>
                </c:pt>
                <c:pt idx="16397">
                  <c:v>17.517396002060689</c:v>
                </c:pt>
                <c:pt idx="16398">
                  <c:v>17.529565085322204</c:v>
                </c:pt>
                <c:pt idx="16399">
                  <c:v>17.541742622270981</c:v>
                </c:pt>
                <c:pt idx="16400">
                  <c:v>17.553928618651952</c:v>
                </c:pt>
                <c:pt idx="16401">
                  <c:v>17.566123080597208</c:v>
                </c:pt>
                <c:pt idx="16402">
                  <c:v>17.578326013859929</c:v>
                </c:pt>
                <c:pt idx="16403">
                  <c:v>17.590537424197031</c:v>
                </c:pt>
                <c:pt idx="16404">
                  <c:v>17.602757317753397</c:v>
                </c:pt>
                <c:pt idx="16405">
                  <c:v>17.614985700294202</c:v>
                </c:pt>
                <c:pt idx="16406">
                  <c:v>17.627222577588373</c:v>
                </c:pt>
                <c:pt idx="16407">
                  <c:v>17.639467955793599</c:v>
                </c:pt>
                <c:pt idx="16408">
                  <c:v>17.651721840687085</c:v>
                </c:pt>
                <c:pt idx="16409">
                  <c:v>17.663984238178308</c:v>
                </c:pt>
                <c:pt idx="16410">
                  <c:v>17.676255154052235</c:v>
                </c:pt>
                <c:pt idx="16411">
                  <c:v>17.688534594483684</c:v>
                </c:pt>
                <c:pt idx="16412">
                  <c:v>17.700822565265938</c:v>
                </c:pt>
                <c:pt idx="16413">
                  <c:v>17.713119072196022</c:v>
                </c:pt>
                <c:pt idx="16414">
                  <c:v>17.725424121461643</c:v>
                </c:pt>
                <c:pt idx="16415">
                  <c:v>17.73773771886815</c:v>
                </c:pt>
                <c:pt idx="16416">
                  <c:v>17.750059870224668</c:v>
                </c:pt>
                <c:pt idx="16417">
                  <c:v>17.762390581731804</c:v>
                </c:pt>
                <c:pt idx="16418">
                  <c:v>17.774729859207017</c:v>
                </c:pt>
                <c:pt idx="16419">
                  <c:v>17.78707770847155</c:v>
                </c:pt>
                <c:pt idx="16420">
                  <c:v>17.799434135738935</c:v>
                </c:pt>
                <c:pt idx="16421">
                  <c:v>17.811799146838769</c:v>
                </c:pt>
                <c:pt idx="16422">
                  <c:v>17.824172747734117</c:v>
                </c:pt>
                <c:pt idx="16423">
                  <c:v>17.83655494426241</c:v>
                </c:pt>
                <c:pt idx="16424">
                  <c:v>17.848945742654465</c:v>
                </c:pt>
                <c:pt idx="16425">
                  <c:v>17.861345148756094</c:v>
                </c:pt>
                <c:pt idx="16426">
                  <c:v>17.873753168416904</c:v>
                </c:pt>
                <c:pt idx="16427">
                  <c:v>17.886169807880709</c:v>
                </c:pt>
                <c:pt idx="16428">
                  <c:v>17.898595073005506</c:v>
                </c:pt>
                <c:pt idx="16429">
                  <c:v>17.911028969653106</c:v>
                </c:pt>
                <c:pt idx="16430">
                  <c:v>17.923471504080339</c:v>
                </c:pt>
                <c:pt idx="16431">
                  <c:v>17.935922682157429</c:v>
                </c:pt>
                <c:pt idx="16432">
                  <c:v>17.948382509758403</c:v>
                </c:pt>
                <c:pt idx="16433">
                  <c:v>17.960850993153141</c:v>
                </c:pt>
                <c:pt idx="16434">
                  <c:v>17.973328138224112</c:v>
                </c:pt>
                <c:pt idx="16435">
                  <c:v>17.98581395085759</c:v>
                </c:pt>
                <c:pt idx="16436">
                  <c:v>17.99830843733654</c:v>
                </c:pt>
                <c:pt idx="16437">
                  <c:v>18.010811603555684</c:v>
                </c:pt>
                <c:pt idx="16438">
                  <c:v>18.023323455544723</c:v>
                </c:pt>
                <c:pt idx="16439">
                  <c:v>18.035843999206303</c:v>
                </c:pt>
                <c:pt idx="16440">
                  <c:v>18.04837324084086</c:v>
                </c:pt>
                <c:pt idx="16441">
                  <c:v>18.060911186359522</c:v>
                </c:pt>
                <c:pt idx="16442">
                  <c:v>18.073457841677254</c:v>
                </c:pt>
                <c:pt idx="16443">
                  <c:v>18.086013213107631</c:v>
                </c:pt>
                <c:pt idx="16444">
                  <c:v>18.098577306574107</c:v>
                </c:pt>
                <c:pt idx="16445">
                  <c:v>18.111150128003981</c:v>
                </c:pt>
                <c:pt idx="16446">
                  <c:v>18.123731683723996</c:v>
                </c:pt>
                <c:pt idx="16447">
                  <c:v>18.136321979669962</c:v>
                </c:pt>
                <c:pt idx="16448">
                  <c:v>18.148921021781536</c:v>
                </c:pt>
                <c:pt idx="16449">
                  <c:v>18.161528816398654</c:v>
                </c:pt>
                <c:pt idx="16450">
                  <c:v>18.174145369469507</c:v>
                </c:pt>
                <c:pt idx="16451">
                  <c:v>18.186770686946144</c:v>
                </c:pt>
                <c:pt idx="16452">
                  <c:v>18.199404775181716</c:v>
                </c:pt>
                <c:pt idx="16453">
                  <c:v>18.212047640136824</c:v>
                </c:pt>
                <c:pt idx="16454">
                  <c:v>18.224699287908528</c:v>
                </c:pt>
                <c:pt idx="16455">
                  <c:v>18.237359724465428</c:v>
                </c:pt>
                <c:pt idx="16456">
                  <c:v>18.250028956178355</c:v>
                </c:pt>
                <c:pt idx="16457">
                  <c:v>18.262706989024487</c:v>
                </c:pt>
                <c:pt idx="16458">
                  <c:v>18.275393828984871</c:v>
                </c:pt>
                <c:pt idx="16459">
                  <c:v>18.28808948244362</c:v>
                </c:pt>
                <c:pt idx="16460">
                  <c:v>18.300793955390386</c:v>
                </c:pt>
                <c:pt idx="16461">
                  <c:v>18.313507253818678</c:v>
                </c:pt>
                <c:pt idx="16462">
                  <c:v>18.326229384125938</c:v>
                </c:pt>
                <c:pt idx="16463">
                  <c:v>18.338960352314295</c:v>
                </c:pt>
                <c:pt idx="16464">
                  <c:v>18.351700164389769</c:v>
                </c:pt>
                <c:pt idx="16465">
                  <c:v>18.364448826763134</c:v>
                </c:pt>
                <c:pt idx="16466">
                  <c:v>18.377206345449043</c:v>
                </c:pt>
                <c:pt idx="16467">
                  <c:v>18.38997272659984</c:v>
                </c:pt>
                <c:pt idx="16468">
                  <c:v>18.402747976238267</c:v>
                </c:pt>
                <c:pt idx="16469">
                  <c:v>18.41553210079292</c:v>
                </c:pt>
                <c:pt idx="16470">
                  <c:v>18.42832510629518</c:v>
                </c:pt>
                <c:pt idx="16471">
                  <c:v>18.441126998780341</c:v>
                </c:pt>
                <c:pt idx="16472">
                  <c:v>18.45393778469041</c:v>
                </c:pt>
                <c:pt idx="16473">
                  <c:v>18.46675747006935</c:v>
                </c:pt>
                <c:pt idx="16474">
                  <c:v>18.479586060965037</c:v>
                </c:pt>
                <c:pt idx="16475">
                  <c:v>18.492423563832915</c:v>
                </c:pt>
                <c:pt idx="16476">
                  <c:v>18.505269984729551</c:v>
                </c:pt>
                <c:pt idx="16477">
                  <c:v>18.518125329715431</c:v>
                </c:pt>
                <c:pt idx="16478">
                  <c:v>18.530989605259464</c:v>
                </c:pt>
                <c:pt idx="16479">
                  <c:v>18.543862817430849</c:v>
                </c:pt>
                <c:pt idx="16480">
                  <c:v>18.55674497230271</c:v>
                </c:pt>
                <c:pt idx="16481">
                  <c:v>18.569636076357451</c:v>
                </c:pt>
                <c:pt idx="16482">
                  <c:v>18.582536135676921</c:v>
                </c:pt>
                <c:pt idx="16483">
                  <c:v>18.595445156482214</c:v>
                </c:pt>
                <c:pt idx="16484">
                  <c:v>18.608363144863354</c:v>
                </c:pt>
                <c:pt idx="16485">
                  <c:v>18.621290107320771</c:v>
                </c:pt>
                <c:pt idx="16486">
                  <c:v>18.634226049953234</c:v>
                </c:pt>
                <c:pt idx="16487">
                  <c:v>18.647170978863468</c:v>
                </c:pt>
                <c:pt idx="16488">
                  <c:v>18.660124900565464</c:v>
                </c:pt>
                <c:pt idx="16489">
                  <c:v>18.6730878211707</c:v>
                </c:pt>
                <c:pt idx="16490">
                  <c:v>18.686059746794637</c:v>
                </c:pt>
                <c:pt idx="16491">
                  <c:v>18.699040683964846</c:v>
                </c:pt>
                <c:pt idx="16492">
                  <c:v>18.712030638805558</c:v>
                </c:pt>
                <c:pt idx="16493">
                  <c:v>18.725029617444978</c:v>
                </c:pt>
                <c:pt idx="16494">
                  <c:v>18.73803762642429</c:v>
                </c:pt>
                <c:pt idx="16495">
                  <c:v>18.751054671880507</c:v>
                </c:pt>
                <c:pt idx="16496">
                  <c:v>18.764080759954609</c:v>
                </c:pt>
                <c:pt idx="16497">
                  <c:v>18.777115897201426</c:v>
                </c:pt>
                <c:pt idx="16498">
                  <c:v>18.790160089770758</c:v>
                </c:pt>
                <c:pt idx="16499">
                  <c:v>18.803213343953214</c:v>
                </c:pt>
                <c:pt idx="16500">
                  <c:v>18.816275665906858</c:v>
                </c:pt>
                <c:pt idx="16501">
                  <c:v>18.82934706220475</c:v>
                </c:pt>
                <c:pt idx="16502">
                  <c:v>18.842427539013801</c:v>
                </c:pt>
                <c:pt idx="16503">
                  <c:v>18.855517102504923</c:v>
                </c:pt>
                <c:pt idx="16504">
                  <c:v>18.868615759264884</c:v>
                </c:pt>
                <c:pt idx="16505">
                  <c:v>18.881723515473457</c:v>
                </c:pt>
                <c:pt idx="16506">
                  <c:v>18.89484037731442</c:v>
                </c:pt>
                <c:pt idx="16507">
                  <c:v>18.907966351388279</c:v>
                </c:pt>
                <c:pt idx="16508">
                  <c:v>18.921101443887693</c:v>
                </c:pt>
                <c:pt idx="16509">
                  <c:v>18.934245661009342</c:v>
                </c:pt>
                <c:pt idx="16510">
                  <c:v>18.947399009367494</c:v>
                </c:pt>
                <c:pt idx="16511">
                  <c:v>18.960561495167724</c:v>
                </c:pt>
                <c:pt idx="16512">
                  <c:v>18.973733124757686</c:v>
                </c:pt>
                <c:pt idx="16513">
                  <c:v>18.986913904351283</c:v>
                </c:pt>
                <c:pt idx="16514">
                  <c:v>19.000103840581193</c:v>
                </c:pt>
                <c:pt idx="16515">
                  <c:v>19.013302939670254</c:v>
                </c:pt>
                <c:pt idx="16516">
                  <c:v>19.026511207845328</c:v>
                </c:pt>
                <c:pt idx="16517">
                  <c:v>19.039728651752927</c:v>
                </c:pt>
                <c:pt idx="16518">
                  <c:v>19.052955277628861</c:v>
                </c:pt>
                <c:pt idx="16519">
                  <c:v>19.066191091712987</c:v>
                </c:pt>
                <c:pt idx="16520">
                  <c:v>19.079436100665674</c:v>
                </c:pt>
                <c:pt idx="16521">
                  <c:v>19.092690310735733</c:v>
                </c:pt>
                <c:pt idx="16522">
                  <c:v>19.10595372817604</c:v>
                </c:pt>
                <c:pt idx="16523">
                  <c:v>19.11922635966085</c:v>
                </c:pt>
                <c:pt idx="16524">
                  <c:v>19.132508211452013</c:v>
                </c:pt>
                <c:pt idx="16525">
                  <c:v>19.145799289815439</c:v>
                </c:pt>
                <c:pt idx="16526">
                  <c:v>19.159099601439301</c:v>
                </c:pt>
                <c:pt idx="16527">
                  <c:v>19.172409152598515</c:v>
                </c:pt>
                <c:pt idx="16528">
                  <c:v>19.185727949711644</c:v>
                </c:pt>
                <c:pt idx="16529">
                  <c:v>19.199055999062033</c:v>
                </c:pt>
                <c:pt idx="16530">
                  <c:v>19.212393307356464</c:v>
                </c:pt>
                <c:pt idx="16531">
                  <c:v>19.225739880887296</c:v>
                </c:pt>
                <c:pt idx="16532">
                  <c:v>19.239095725950975</c:v>
                </c:pt>
                <c:pt idx="16533">
                  <c:v>19.252460849268264</c:v>
                </c:pt>
                <c:pt idx="16534">
                  <c:v>19.265835257144655</c:v>
                </c:pt>
                <c:pt idx="16535">
                  <c:v>19.279218955889718</c:v>
                </c:pt>
                <c:pt idx="16536">
                  <c:v>19.292611952238243</c:v>
                </c:pt>
                <c:pt idx="16537">
                  <c:v>19.306014252508856</c:v>
                </c:pt>
                <c:pt idx="16538">
                  <c:v>19.3194258630243</c:v>
                </c:pt>
                <c:pt idx="16539">
                  <c:v>19.332846790533395</c:v>
                </c:pt>
                <c:pt idx="16540">
                  <c:v>19.346277041367966</c:v>
                </c:pt>
                <c:pt idx="16541">
                  <c:v>19.359716621863921</c:v>
                </c:pt>
                <c:pt idx="16542">
                  <c:v>19.373165538784168</c:v>
                </c:pt>
                <c:pt idx="16543">
                  <c:v>19.386623798473728</c:v>
                </c:pt>
                <c:pt idx="16544">
                  <c:v>19.400091407422888</c:v>
                </c:pt>
                <c:pt idx="16545">
                  <c:v>19.413568371985189</c:v>
                </c:pt>
                <c:pt idx="16546">
                  <c:v>19.427054698942346</c:v>
                </c:pt>
                <c:pt idx="16547">
                  <c:v>19.440550394657031</c:v>
                </c:pt>
                <c:pt idx="16548">
                  <c:v>19.454055465496037</c:v>
                </c:pt>
                <c:pt idx="16549">
                  <c:v>19.467569918255219</c:v>
                </c:pt>
                <c:pt idx="16550">
                  <c:v>19.481093759310518</c:v>
                </c:pt>
                <c:pt idx="16551">
                  <c:v>19.494626995042008</c:v>
                </c:pt>
                <c:pt idx="16552">
                  <c:v>19.508169632259719</c:v>
                </c:pt>
                <c:pt idx="16553">
                  <c:v>19.521721677352883</c:v>
                </c:pt>
                <c:pt idx="16554">
                  <c:v>19.535283136714877</c:v>
                </c:pt>
                <c:pt idx="16555">
                  <c:v>19.548854017169941</c:v>
                </c:pt>
                <c:pt idx="16556">
                  <c:v>19.562434325120631</c:v>
                </c:pt>
                <c:pt idx="16557">
                  <c:v>19.576024067116091</c:v>
                </c:pt>
                <c:pt idx="16558">
                  <c:v>19.589623249567484</c:v>
                </c:pt>
                <c:pt idx="16559">
                  <c:v>19.603231879318031</c:v>
                </c:pt>
                <c:pt idx="16560">
                  <c:v>19.616849962788091</c:v>
                </c:pt>
                <c:pt idx="16561">
                  <c:v>19.630477506402208</c:v>
                </c:pt>
                <c:pt idx="16562">
                  <c:v>19.644114517017861</c:v>
                </c:pt>
                <c:pt idx="16563">
                  <c:v>19.657761001068813</c:v>
                </c:pt>
                <c:pt idx="16564">
                  <c:v>19.671416964992993</c:v>
                </c:pt>
                <c:pt idx="16565">
                  <c:v>19.685082415662194</c:v>
                </c:pt>
                <c:pt idx="16566">
                  <c:v>19.698757359523587</c:v>
                </c:pt>
                <c:pt idx="16567">
                  <c:v>19.712441803028533</c:v>
                </c:pt>
                <c:pt idx="16568">
                  <c:v>19.726135753063151</c:v>
                </c:pt>
                <c:pt idx="16569">
                  <c:v>19.739839216088065</c:v>
                </c:pt>
                <c:pt idx="16570">
                  <c:v>19.75355219856808</c:v>
                </c:pt>
                <c:pt idx="16571">
                  <c:v>19.767274707403686</c:v>
                </c:pt>
                <c:pt idx="16572">
                  <c:v>19.781006749068975</c:v>
                </c:pt>
                <c:pt idx="16573">
                  <c:v>19.794748330186263</c:v>
                </c:pt>
                <c:pt idx="16574">
                  <c:v>19.808499457238351</c:v>
                </c:pt>
                <c:pt idx="16575">
                  <c:v>19.822260137144912</c:v>
                </c:pt>
                <c:pt idx="16576">
                  <c:v>19.83603037639805</c:v>
                </c:pt>
                <c:pt idx="16577">
                  <c:v>19.849810181494078</c:v>
                </c:pt>
                <c:pt idx="16578">
                  <c:v>19.863599559367106</c:v>
                </c:pt>
                <c:pt idx="16579">
                  <c:v>19.877398516522778</c:v>
                </c:pt>
                <c:pt idx="16580">
                  <c:v>19.89120705947095</c:v>
                </c:pt>
                <c:pt idx="16581">
                  <c:v>19.905025195160199</c:v>
                </c:pt>
                <c:pt idx="16582">
                  <c:v>19.918852930109729</c:v>
                </c:pt>
                <c:pt idx="16583">
                  <c:v>19.932690270842983</c:v>
                </c:pt>
                <c:pt idx="16584">
                  <c:v>19.946537224323016</c:v>
                </c:pt>
                <c:pt idx="16585">
                  <c:v>19.960393797082641</c:v>
                </c:pt>
                <c:pt idx="16586">
                  <c:v>19.974259995658898</c:v>
                </c:pt>
                <c:pt idx="16587">
                  <c:v>19.988135827029367</c:v>
                </c:pt>
                <c:pt idx="16588">
                  <c:v>20.00202129774048</c:v>
                </c:pt>
                <c:pt idx="16589">
                  <c:v>20.015916414488551</c:v>
                </c:pt>
                <c:pt idx="16590">
                  <c:v>20.029821183828805</c:v>
                </c:pt>
                <c:pt idx="16591">
                  <c:v>20.04373561275823</c:v>
                </c:pt>
                <c:pt idx="16592">
                  <c:v>20.05765970784147</c:v>
                </c:pt>
                <c:pt idx="16593">
                  <c:v>20.071593475647422</c:v>
                </c:pt>
                <c:pt idx="16594">
                  <c:v>20.085536923187668</c:v>
                </c:pt>
                <c:pt idx="16595">
                  <c:v>20.099490057040541</c:v>
                </c:pt>
                <c:pt idx="16596">
                  <c:v>20.113452883788636</c:v>
                </c:pt>
                <c:pt idx="16597">
                  <c:v>20.127425410458159</c:v>
                </c:pt>
                <c:pt idx="16598">
                  <c:v>20.141407643641159</c:v>
                </c:pt>
                <c:pt idx="16599">
                  <c:v>20.155399589933968</c:v>
                </c:pt>
                <c:pt idx="16600">
                  <c:v>20.169401256377437</c:v>
                </c:pt>
                <c:pt idx="16601">
                  <c:v>20.183412649577367</c:v>
                </c:pt>
                <c:pt idx="16602">
                  <c:v>20.197433776290797</c:v>
                </c:pt>
                <c:pt idx="16603">
                  <c:v>20.211464643132402</c:v>
                </c:pt>
                <c:pt idx="16604">
                  <c:v>20.22550525716262</c:v>
                </c:pt>
                <c:pt idx="16605">
                  <c:v>20.239555625005632</c:v>
                </c:pt>
                <c:pt idx="16606">
                  <c:v>20.2536157532899</c:v>
                </c:pt>
                <c:pt idx="16607">
                  <c:v>20.267685649090598</c:v>
                </c:pt>
                <c:pt idx="16608">
                  <c:v>20.281765319045711</c:v>
                </c:pt>
                <c:pt idx="16609">
                  <c:v>20.295854769797529</c:v>
                </c:pt>
                <c:pt idx="16610">
                  <c:v>20.30995400843598</c:v>
                </c:pt>
                <c:pt idx="16611">
                  <c:v>20.324063041612892</c:v>
                </c:pt>
                <c:pt idx="16612">
                  <c:v>20.338181875984414</c:v>
                </c:pt>
                <c:pt idx="16613">
                  <c:v>20.352310518655255</c:v>
                </c:pt>
                <c:pt idx="16614">
                  <c:v>20.366448976291114</c:v>
                </c:pt>
                <c:pt idx="16615">
                  <c:v>20.380597255562023</c:v>
                </c:pt>
                <c:pt idx="16616">
                  <c:v>20.394755363587507</c:v>
                </c:pt>
                <c:pt idx="16617">
                  <c:v>20.408923307047171</c:v>
                </c:pt>
                <c:pt idx="16618">
                  <c:v>20.42310109277355</c:v>
                </c:pt>
                <c:pt idx="16619">
                  <c:v>20.437288727455222</c:v>
                </c:pt>
                <c:pt idx="16620">
                  <c:v>20.451486218231523</c:v>
                </c:pt>
                <c:pt idx="16621">
                  <c:v>20.465693571800632</c:v>
                </c:pt>
                <c:pt idx="16622">
                  <c:v>20.479910794865084</c:v>
                </c:pt>
                <c:pt idx="16623">
                  <c:v>20.494137894579094</c:v>
                </c:pt>
                <c:pt idx="16624">
                  <c:v>20.50837487765482</c:v>
                </c:pt>
                <c:pt idx="16625">
                  <c:v>20.522621750808767</c:v>
                </c:pt>
                <c:pt idx="16626">
                  <c:v>20.536878521210074</c:v>
                </c:pt>
                <c:pt idx="16627">
                  <c:v>20.551145195584898</c:v>
                </c:pt>
                <c:pt idx="16628">
                  <c:v>20.565421780663751</c:v>
                </c:pt>
                <c:pt idx="16629">
                  <c:v>20.579708283630723</c:v>
                </c:pt>
                <c:pt idx="16630">
                  <c:v>20.594004711225999</c:v>
                </c:pt>
                <c:pt idx="16631">
                  <c:v>20.608311070194123</c:v>
                </c:pt>
                <c:pt idx="16632">
                  <c:v>20.622627367734175</c:v>
                </c:pt>
                <c:pt idx="16633">
                  <c:v>20.63695361060039</c:v>
                </c:pt>
                <c:pt idx="16634">
                  <c:v>20.651289805701641</c:v>
                </c:pt>
                <c:pt idx="16635">
                  <c:v>20.665635959801243</c:v>
                </c:pt>
                <c:pt idx="16636">
                  <c:v>20.679992080118293</c:v>
                </c:pt>
                <c:pt idx="16637">
                  <c:v>20.694358173425815</c:v>
                </c:pt>
                <c:pt idx="16638">
                  <c:v>20.70873424650123</c:v>
                </c:pt>
                <c:pt idx="16639">
                  <c:v>20.723120306578686</c:v>
                </c:pt>
                <c:pt idx="16640">
                  <c:v>20.737516360445341</c:v>
                </c:pt>
                <c:pt idx="16641">
                  <c:v>20.751922414892739</c:v>
                </c:pt>
                <c:pt idx="16642">
                  <c:v>20.766338477170123</c:v>
                </c:pt>
                <c:pt idx="16643">
                  <c:v>20.780764554078804</c:v>
                </c:pt>
                <c:pt idx="16644">
                  <c:v>20.795200652424487</c:v>
                </c:pt>
                <c:pt idx="16645">
                  <c:v>20.809646779471539</c:v>
                </c:pt>
                <c:pt idx="16646">
                  <c:v>20.824102942035445</c:v>
                </c:pt>
                <c:pt idx="16647">
                  <c:v>20.838569147087735</c:v>
                </c:pt>
                <c:pt idx="16648">
                  <c:v>20.853045401453059</c:v>
                </c:pt>
                <c:pt idx="16649">
                  <c:v>20.867531712415978</c:v>
                </c:pt>
                <c:pt idx="16650">
                  <c:v>20.882028086810941</c:v>
                </c:pt>
                <c:pt idx="16651">
                  <c:v>20.896534531476828</c:v>
                </c:pt>
                <c:pt idx="16652">
                  <c:v>20.911051053713397</c:v>
                </c:pt>
                <c:pt idx="16653">
                  <c:v>20.925577660369346</c:v>
                </c:pt>
                <c:pt idx="16654">
                  <c:v>20.940114358297819</c:v>
                </c:pt>
                <c:pt idx="16655">
                  <c:v>20.954661154813795</c:v>
                </c:pt>
                <c:pt idx="16656">
                  <c:v>20.969218056780264</c:v>
                </c:pt>
                <c:pt idx="16657">
                  <c:v>20.983785071064652</c:v>
                </c:pt>
                <c:pt idx="16658">
                  <c:v>20.9983622049972</c:v>
                </c:pt>
                <c:pt idx="16659">
                  <c:v>21.012949465455204</c:v>
                </c:pt>
                <c:pt idx="16660">
                  <c:v>21.027546859320424</c:v>
                </c:pt>
                <c:pt idx="16661">
                  <c:v>21.042154393938375</c:v>
                </c:pt>
                <c:pt idx="16662">
                  <c:v>21.056772076200701</c:v>
                </c:pt>
                <c:pt idx="16663">
                  <c:v>21.071399913156828</c:v>
                </c:pt>
                <c:pt idx="16664">
                  <c:v>21.086037911707653</c:v>
                </c:pt>
                <c:pt idx="16665">
                  <c:v>21.100686079219127</c:v>
                </c:pt>
                <c:pt idx="16666">
                  <c:v>21.115344422602067</c:v>
                </c:pt>
                <c:pt idx="16667">
                  <c:v>21.130012948771757</c:v>
                </c:pt>
                <c:pt idx="16668">
                  <c:v>21.144691665109519</c:v>
                </c:pt>
                <c:pt idx="16669">
                  <c:v>21.159380578540574</c:v>
                </c:pt>
                <c:pt idx="16670">
                  <c:v>21.174079695994635</c:v>
                </c:pt>
                <c:pt idx="16671">
                  <c:v>21.188789024868413</c:v>
                </c:pt>
                <c:pt idx="16672">
                  <c:v>21.203508572101576</c:v>
                </c:pt>
                <c:pt idx="16673">
                  <c:v>21.21823834463828</c:v>
                </c:pt>
                <c:pt idx="16674">
                  <c:v>21.232978349890672</c:v>
                </c:pt>
                <c:pt idx="16675">
                  <c:v>21.247728594812884</c:v>
                </c:pt>
                <c:pt idx="16676">
                  <c:v>21.262489086363566</c:v>
                </c:pt>
                <c:pt idx="16677">
                  <c:v>21.277259831970309</c:v>
                </c:pt>
                <c:pt idx="16678">
                  <c:v>21.292040838601753</c:v>
                </c:pt>
                <c:pt idx="16679">
                  <c:v>21.306832113386093</c:v>
                </c:pt>
                <c:pt idx="16680">
                  <c:v>21.321633663301323</c:v>
                </c:pt>
                <c:pt idx="16681">
                  <c:v>21.336445495795701</c:v>
                </c:pt>
                <c:pt idx="16682">
                  <c:v>21.351267617857257</c:v>
                </c:pt>
                <c:pt idx="16683">
                  <c:v>21.366100036478539</c:v>
                </c:pt>
                <c:pt idx="16684">
                  <c:v>21.380942759123343</c:v>
                </c:pt>
                <c:pt idx="16685">
                  <c:v>21.395795792794264</c:v>
                </c:pt>
                <c:pt idx="16686">
                  <c:v>21.410659144498442</c:v>
                </c:pt>
                <c:pt idx="16687">
                  <c:v>21.42553282171523</c:v>
                </c:pt>
                <c:pt idx="16688">
                  <c:v>21.440416831461835</c:v>
                </c:pt>
                <c:pt idx="16689">
                  <c:v>21.455311180760006</c:v>
                </c:pt>
                <c:pt idx="16690">
                  <c:v>21.470215877104692</c:v>
                </c:pt>
                <c:pt idx="16691">
                  <c:v>21.485130927527738</c:v>
                </c:pt>
                <c:pt idx="16692">
                  <c:v>21.50005633922197</c:v>
                </c:pt>
                <c:pt idx="16693">
                  <c:v>21.514992119228673</c:v>
                </c:pt>
                <c:pt idx="16694">
                  <c:v>21.529938275063646</c:v>
                </c:pt>
                <c:pt idx="16695">
                  <c:v>21.544894813778289</c:v>
                </c:pt>
                <c:pt idx="16696">
                  <c:v>21.559861742428566</c:v>
                </c:pt>
                <c:pt idx="16697">
                  <c:v>21.574839068545959</c:v>
                </c:pt>
                <c:pt idx="16698">
                  <c:v>21.589826799196569</c:v>
                </c:pt>
                <c:pt idx="16699">
                  <c:v>21.604824941451078</c:v>
                </c:pt>
                <c:pt idx="16700">
                  <c:v>21.619833502856668</c:v>
                </c:pt>
                <c:pt idx="16701">
                  <c:v>21.634852490494179</c:v>
                </c:pt>
                <c:pt idx="16702">
                  <c:v>21.649881911449043</c:v>
                </c:pt>
                <c:pt idx="16703">
                  <c:v>21.664921773284181</c:v>
                </c:pt>
                <c:pt idx="16704">
                  <c:v>21.679972083095201</c:v>
                </c:pt>
                <c:pt idx="16705">
                  <c:v>21.695032847982308</c:v>
                </c:pt>
                <c:pt idx="16706">
                  <c:v>21.710104075524196</c:v>
                </c:pt>
                <c:pt idx="16707">
                  <c:v>21.725185772831267</c:v>
                </c:pt>
                <c:pt idx="16708">
                  <c:v>21.740277947176722</c:v>
                </c:pt>
                <c:pt idx="16709">
                  <c:v>21.755380605680514</c:v>
                </c:pt>
                <c:pt idx="16710">
                  <c:v>21.770493755942422</c:v>
                </c:pt>
                <c:pt idx="16711">
                  <c:v>21.785617405092626</c:v>
                </c:pt>
                <c:pt idx="16712">
                  <c:v>21.800751560265937</c:v>
                </c:pt>
                <c:pt idx="16713">
                  <c:v>21.815896229077971</c:v>
                </c:pt>
                <c:pt idx="16714">
                  <c:v>21.831051418673788</c:v>
                </c:pt>
                <c:pt idx="16715">
                  <c:v>21.846217136203069</c:v>
                </c:pt>
                <c:pt idx="16716">
                  <c:v>21.861393389297326</c:v>
                </c:pt>
                <c:pt idx="16717">
                  <c:v>21.876580185116513</c:v>
                </c:pt>
                <c:pt idx="16718">
                  <c:v>21.89177753082522</c:v>
                </c:pt>
                <c:pt idx="16719">
                  <c:v>21.906985434070876</c:v>
                </c:pt>
                <c:pt idx="16720">
                  <c:v>21.922203902028365</c:v>
                </c:pt>
                <c:pt idx="16721">
                  <c:v>21.937432941877226</c:v>
                </c:pt>
                <c:pt idx="16722">
                  <c:v>21.952672561280831</c:v>
                </c:pt>
                <c:pt idx="16723">
                  <c:v>21.967922767429027</c:v>
                </c:pt>
                <c:pt idx="16724">
                  <c:v>21.983183567676274</c:v>
                </c:pt>
                <c:pt idx="16725">
                  <c:v>21.998454969222081</c:v>
                </c:pt>
                <c:pt idx="16726">
                  <c:v>22.01373697975114</c:v>
                </c:pt>
                <c:pt idx="16727">
                  <c:v>22.029029606473294</c:v>
                </c:pt>
                <c:pt idx="16728">
                  <c:v>22.04433285660307</c:v>
                </c:pt>
                <c:pt idx="16729">
                  <c:v>22.059646737841184</c:v>
                </c:pt>
                <c:pt idx="16730">
                  <c:v>22.074971257412518</c:v>
                </c:pt>
                <c:pt idx="16731">
                  <c:v>22.090306422546647</c:v>
                </c:pt>
                <c:pt idx="16732">
                  <c:v>22.105652240960335</c:v>
                </c:pt>
                <c:pt idx="16733">
                  <c:v>22.121008719893549</c:v>
                </c:pt>
                <c:pt idx="16734">
                  <c:v>22.136375866590924</c:v>
                </c:pt>
                <c:pt idx="16735">
                  <c:v>22.15175368878533</c:v>
                </c:pt>
                <c:pt idx="16736">
                  <c:v>22.167142193731827</c:v>
                </c:pt>
                <c:pt idx="16737">
                  <c:v>22.182541388851561</c:v>
                </c:pt>
                <c:pt idx="16738">
                  <c:v>22.197951281409331</c:v>
                </c:pt>
                <c:pt idx="16739">
                  <c:v>22.213371879159521</c:v>
                </c:pt>
                <c:pt idx="16740">
                  <c:v>22.228803189377356</c:v>
                </c:pt>
                <c:pt idx="16741">
                  <c:v>22.24424521934279</c:v>
                </c:pt>
                <c:pt idx="16742">
                  <c:v>22.259697976826374</c:v>
                </c:pt>
                <c:pt idx="16743">
                  <c:v>22.275161469118512</c:v>
                </c:pt>
                <c:pt idx="16744">
                  <c:v>22.290635703514337</c:v>
                </c:pt>
                <c:pt idx="16745">
                  <c:v>22.3061206878006</c:v>
                </c:pt>
                <c:pt idx="16746">
                  <c:v>22.321616429282912</c:v>
                </c:pt>
                <c:pt idx="16747">
                  <c:v>22.337122935271623</c:v>
                </c:pt>
                <c:pt idx="16748">
                  <c:v>22.352640213569725</c:v>
                </c:pt>
                <c:pt idx="16749">
                  <c:v>22.368168271498064</c:v>
                </c:pt>
                <c:pt idx="16750">
                  <c:v>22.383707116382226</c:v>
                </c:pt>
                <c:pt idx="16751">
                  <c:v>22.399256756041488</c:v>
                </c:pt>
                <c:pt idx="16752">
                  <c:v>22.41481719781196</c:v>
                </c:pt>
                <c:pt idx="16753">
                  <c:v>22.430388449197707</c:v>
                </c:pt>
                <c:pt idx="16754">
                  <c:v>22.445970517544708</c:v>
                </c:pt>
                <c:pt idx="16755">
                  <c:v>22.461563410693973</c:v>
                </c:pt>
                <c:pt idx="16756">
                  <c:v>22.477167136002027</c:v>
                </c:pt>
                <c:pt idx="16757">
                  <c:v>22.492781700830154</c:v>
                </c:pt>
                <c:pt idx="16758">
                  <c:v>22.50840711303573</c:v>
                </c:pt>
                <c:pt idx="16759">
                  <c:v>22.524043379990612</c:v>
                </c:pt>
                <c:pt idx="16760">
                  <c:v>22.539690509071445</c:v>
                </c:pt>
                <c:pt idx="16761">
                  <c:v>22.555348508151983</c:v>
                </c:pt>
                <c:pt idx="16762">
                  <c:v>22.571017384619459</c:v>
                </c:pt>
                <c:pt idx="16763">
                  <c:v>22.586697145865905</c:v>
                </c:pt>
                <c:pt idx="16764">
                  <c:v>22.602387799781496</c:v>
                </c:pt>
                <c:pt idx="16765">
                  <c:v>22.61808935376887</c:v>
                </c:pt>
                <c:pt idx="16766">
                  <c:v>22.633801815235472</c:v>
                </c:pt>
                <c:pt idx="16767">
                  <c:v>22.649525192087939</c:v>
                </c:pt>
                <c:pt idx="16768">
                  <c:v>22.66525949174434</c:v>
                </c:pt>
                <c:pt idx="16769">
                  <c:v>22.681004721792601</c:v>
                </c:pt>
                <c:pt idx="16770">
                  <c:v>22.696760889660759</c:v>
                </c:pt>
                <c:pt idx="16771">
                  <c:v>22.712528003277445</c:v>
                </c:pt>
                <c:pt idx="16772">
                  <c:v>22.728306070081373</c:v>
                </c:pt>
                <c:pt idx="16773">
                  <c:v>22.74409509751608</c:v>
                </c:pt>
                <c:pt idx="16774">
                  <c:v>22.75989509352673</c:v>
                </c:pt>
                <c:pt idx="16775">
                  <c:v>22.775706065567544</c:v>
                </c:pt>
                <c:pt idx="16776">
                  <c:v>22.791528021097587</c:v>
                </c:pt>
                <c:pt idx="16777">
                  <c:v>22.807360968078594</c:v>
                </c:pt>
                <c:pt idx="16778">
                  <c:v>22.823204913980334</c:v>
                </c:pt>
                <c:pt idx="16779">
                  <c:v>22.83905986627742</c:v>
                </c:pt>
                <c:pt idx="16780">
                  <c:v>22.854925832948197</c:v>
                </c:pt>
                <c:pt idx="16781">
                  <c:v>22.870802821478009</c:v>
                </c:pt>
                <c:pt idx="16782">
                  <c:v>22.886690839523585</c:v>
                </c:pt>
                <c:pt idx="16783">
                  <c:v>22.902589894580334</c:v>
                </c:pt>
                <c:pt idx="16784">
                  <c:v>22.918499994648787</c:v>
                </c:pt>
                <c:pt idx="16785">
                  <c:v>22.934421147235113</c:v>
                </c:pt>
                <c:pt idx="16786">
                  <c:v>22.950353359850357</c:v>
                </c:pt>
                <c:pt idx="16787">
                  <c:v>22.966296640511725</c:v>
                </c:pt>
                <c:pt idx="16788">
                  <c:v>22.982250996741051</c:v>
                </c:pt>
                <c:pt idx="16789">
                  <c:v>22.998216436065039</c:v>
                </c:pt>
                <c:pt idx="16790">
                  <c:v>23.014192966517619</c:v>
                </c:pt>
                <c:pt idx="16791">
                  <c:v>23.030180595636306</c:v>
                </c:pt>
                <c:pt idx="16792">
                  <c:v>23.046179330963504</c:v>
                </c:pt>
                <c:pt idx="16793">
                  <c:v>23.062189180549897</c:v>
                </c:pt>
                <c:pt idx="16794">
                  <c:v>23.078210151948724</c:v>
                </c:pt>
                <c:pt idx="16795">
                  <c:v>23.094242252718114</c:v>
                </c:pt>
                <c:pt idx="16796">
                  <c:v>23.110285490925541</c:v>
                </c:pt>
                <c:pt idx="16797">
                  <c:v>23.126339874139997</c:v>
                </c:pt>
                <c:pt idx="16798">
                  <c:v>23.142405410103756</c:v>
                </c:pt>
                <c:pt idx="16799">
                  <c:v>23.158482106395972</c:v>
                </c:pt>
                <c:pt idx="16800">
                  <c:v>23.174569971106568</c:v>
                </c:pt>
                <c:pt idx="16801">
                  <c:v>23.190669011825577</c:v>
                </c:pt>
                <c:pt idx="16802">
                  <c:v>23.206779236147966</c:v>
                </c:pt>
                <c:pt idx="16803">
                  <c:v>23.222900652180524</c:v>
                </c:pt>
                <c:pt idx="16804">
                  <c:v>23.23903326752912</c:v>
                </c:pt>
                <c:pt idx="16805">
                  <c:v>23.255177089804555</c:v>
                </c:pt>
                <c:pt idx="16806">
                  <c:v>23.271332127130528</c:v>
                </c:pt>
                <c:pt idx="16807">
                  <c:v>23.287498387128768</c:v>
                </c:pt>
                <c:pt idx="16808">
                  <c:v>23.303675877425945</c:v>
                </c:pt>
                <c:pt idx="16809">
                  <c:v>23.319864606162707</c:v>
                </c:pt>
                <c:pt idx="16810">
                  <c:v>23.336064580976672</c:v>
                </c:pt>
                <c:pt idx="16811">
                  <c:v>23.352275809510424</c:v>
                </c:pt>
                <c:pt idx="16812">
                  <c:v>23.368498299921576</c:v>
                </c:pt>
                <c:pt idx="16813">
                  <c:v>23.384732059863687</c:v>
                </c:pt>
                <c:pt idx="16814">
                  <c:v>23.400977097165534</c:v>
                </c:pt>
                <c:pt idx="16815">
                  <c:v>23.417233419490955</c:v>
                </c:pt>
                <c:pt idx="16816">
                  <c:v>23.43350103502026</c:v>
                </c:pt>
                <c:pt idx="16817">
                  <c:v>23.449779951428294</c:v>
                </c:pt>
                <c:pt idx="16818">
                  <c:v>23.466070176394876</c:v>
                </c:pt>
                <c:pt idx="16819">
                  <c:v>23.482371718117374</c:v>
                </c:pt>
                <c:pt idx="16820">
                  <c:v>23.498684584286639</c:v>
                </c:pt>
                <c:pt idx="16821">
                  <c:v>23.515008782598507</c:v>
                </c:pt>
                <c:pt idx="16822">
                  <c:v>23.53134432126744</c:v>
                </c:pt>
                <c:pt idx="16823">
                  <c:v>23.547691208000334</c:v>
                </c:pt>
                <c:pt idx="16824">
                  <c:v>23.564049450509067</c:v>
                </c:pt>
                <c:pt idx="16825">
                  <c:v>23.580419057025239</c:v>
                </c:pt>
                <c:pt idx="16826">
                  <c:v>23.596800035271812</c:v>
                </c:pt>
                <c:pt idx="16827">
                  <c:v>23.613192393148562</c:v>
                </c:pt>
                <c:pt idx="16828">
                  <c:v>23.62959613838883</c:v>
                </c:pt>
                <c:pt idx="16829">
                  <c:v>23.646011279247105</c:v>
                </c:pt>
                <c:pt idx="16830">
                  <c:v>23.662437823467837</c:v>
                </c:pt>
                <c:pt idx="16831">
                  <c:v>23.678875778800485</c:v>
                </c:pt>
                <c:pt idx="16832">
                  <c:v>23.695325153516762</c:v>
                </c:pt>
                <c:pt idx="16833">
                  <c:v>23.711785955377263</c:v>
                </c:pt>
                <c:pt idx="16834">
                  <c:v>23.72825819214761</c:v>
                </c:pt>
                <c:pt idx="16835">
                  <c:v>23.744741872116769</c:v>
                </c:pt>
                <c:pt idx="16836">
                  <c:v>23.761237003061517</c:v>
                </c:pt>
                <c:pt idx="16837">
                  <c:v>23.777743592763674</c:v>
                </c:pt>
                <c:pt idx="16838">
                  <c:v>23.794261649529489</c:v>
                </c:pt>
                <c:pt idx="16839">
                  <c:v>23.810791181151959</c:v>
                </c:pt>
                <c:pt idx="16840">
                  <c:v>23.82733219542914</c:v>
                </c:pt>
                <c:pt idx="16841">
                  <c:v>23.84388470068459</c:v>
                </c:pt>
                <c:pt idx="16842">
                  <c:v>23.86044870472757</c:v>
                </c:pt>
                <c:pt idx="16843">
                  <c:v>23.877024215546118</c:v>
                </c:pt>
                <c:pt idx="16844">
                  <c:v>23.893611240959977</c:v>
                </c:pt>
                <c:pt idx="16845">
                  <c:v>23.910209789315871</c:v>
                </c:pt>
                <c:pt idx="16846">
                  <c:v>23.92681986844477</c:v>
                </c:pt>
                <c:pt idx="16847">
                  <c:v>23.943441486182724</c:v>
                </c:pt>
                <c:pt idx="16848">
                  <c:v>23.960074650893869</c:v>
                </c:pt>
                <c:pt idx="16849">
                  <c:v>23.976719370425503</c:v>
                </c:pt>
                <c:pt idx="16850">
                  <c:v>23.993375652630018</c:v>
                </c:pt>
                <c:pt idx="16851">
                  <c:v>24.010043505888991</c:v>
                </c:pt>
                <c:pt idx="16852">
                  <c:v>24.02672293806609</c:v>
                </c:pt>
                <c:pt idx="16853">
                  <c:v>24.043413957030086</c:v>
                </c:pt>
                <c:pt idx="16854">
                  <c:v>24.060116571180028</c:v>
                </c:pt>
                <c:pt idx="16855">
                  <c:v>24.076830788395991</c:v>
                </c:pt>
                <c:pt idx="16856">
                  <c:v>24.093556616563149</c:v>
                </c:pt>
                <c:pt idx="16857">
                  <c:v>24.110294064098074</c:v>
                </c:pt>
                <c:pt idx="16858">
                  <c:v>24.127043138897271</c:v>
                </c:pt>
                <c:pt idx="16859">
                  <c:v>24.143803849038029</c:v>
                </c:pt>
                <c:pt idx="16860">
                  <c:v>24.160576202427464</c:v>
                </c:pt>
                <c:pt idx="16861">
                  <c:v>24.177360207505554</c:v>
                </c:pt>
                <c:pt idx="16862">
                  <c:v>24.194155872190773</c:v>
                </c:pt>
                <c:pt idx="16863">
                  <c:v>24.21096320440672</c:v>
                </c:pt>
                <c:pt idx="16864">
                  <c:v>24.227782212610979</c:v>
                </c:pt>
                <c:pt idx="16865">
                  <c:v>24.244612904738531</c:v>
                </c:pt>
                <c:pt idx="16866">
                  <c:v>24.261455288729508</c:v>
                </c:pt>
                <c:pt idx="16867">
                  <c:v>24.27830937305913</c:v>
                </c:pt>
                <c:pt idx="16868">
                  <c:v>24.295175165678923</c:v>
                </c:pt>
                <c:pt idx="16869">
                  <c:v>24.312052674545583</c:v>
                </c:pt>
                <c:pt idx="16870">
                  <c:v>24.328941908151997</c:v>
                </c:pt>
                <c:pt idx="16871">
                  <c:v>24.345842874466285</c:v>
                </c:pt>
                <c:pt idx="16872">
                  <c:v>24.362755581638989</c:v>
                </c:pt>
                <c:pt idx="16873">
                  <c:v>24.379680037648932</c:v>
                </c:pt>
                <c:pt idx="16874">
                  <c:v>24.396616251012627</c:v>
                </c:pt>
                <c:pt idx="16875">
                  <c:v>24.413564229720357</c:v>
                </c:pt>
                <c:pt idx="16876">
                  <c:v>24.430523981767582</c:v>
                </c:pt>
                <c:pt idx="16877">
                  <c:v>24.447495515688583</c:v>
                </c:pt>
                <c:pt idx="16878">
                  <c:v>24.464478839490301</c:v>
                </c:pt>
                <c:pt idx="16879">
                  <c:v>24.481473961184875</c:v>
                </c:pt>
                <c:pt idx="16880">
                  <c:v>24.498480889324377</c:v>
                </c:pt>
                <c:pt idx="16881">
                  <c:v>24.515499631932457</c:v>
                </c:pt>
                <c:pt idx="16882">
                  <c:v>24.53253019703795</c:v>
                </c:pt>
                <c:pt idx="16883">
                  <c:v>24.549572593210776</c:v>
                </c:pt>
                <c:pt idx="16884">
                  <c:v>24.566626828491309</c:v>
                </c:pt>
                <c:pt idx="16885">
                  <c:v>24.583692910925134</c:v>
                </c:pt>
                <c:pt idx="16886">
                  <c:v>24.600770849100041</c:v>
                </c:pt>
                <c:pt idx="16887">
                  <c:v>24.617860651073176</c:v>
                </c:pt>
                <c:pt idx="16888">
                  <c:v>24.634962325086143</c:v>
                </c:pt>
                <c:pt idx="16889">
                  <c:v>24.652075879206912</c:v>
                </c:pt>
                <c:pt idx="16890">
                  <c:v>24.669201322047158</c:v>
                </c:pt>
                <c:pt idx="16891">
                  <c:v>24.686338661686438</c:v>
                </c:pt>
                <c:pt idx="16892">
                  <c:v>24.703487906209546</c:v>
                </c:pt>
                <c:pt idx="16893">
                  <c:v>24.720649064246111</c:v>
                </c:pt>
                <c:pt idx="16894">
                  <c:v>24.737822143892547</c:v>
                </c:pt>
                <c:pt idx="16895">
                  <c:v>24.755007153250503</c:v>
                </c:pt>
                <c:pt idx="16896">
                  <c:v>24.77220410096761</c:v>
                </c:pt>
                <c:pt idx="16897">
                  <c:v>24.789412995157161</c:v>
                </c:pt>
                <c:pt idx="16898">
                  <c:v>24.806633843937707</c:v>
                </c:pt>
                <c:pt idx="16899">
                  <c:v>24.823866655974911</c:v>
                </c:pt>
                <c:pt idx="16900">
                  <c:v>24.841111439398986</c:v>
                </c:pt>
                <c:pt idx="16901">
                  <c:v>24.858368202345417</c:v>
                </c:pt>
                <c:pt idx="16902">
                  <c:v>24.875636953497935</c:v>
                </c:pt>
                <c:pt idx="16903">
                  <c:v>24.892917701003714</c:v>
                </c:pt>
                <c:pt idx="16904">
                  <c:v>24.910210453196445</c:v>
                </c:pt>
                <c:pt idx="16905">
                  <c:v>24.927515218234241</c:v>
                </c:pt>
                <c:pt idx="16906">
                  <c:v>24.944832004824992</c:v>
                </c:pt>
                <c:pt idx="16907">
                  <c:v>24.962160821138532</c:v>
                </c:pt>
                <c:pt idx="16908">
                  <c:v>24.979501675349983</c:v>
                </c:pt>
                <c:pt idx="16909">
                  <c:v>24.996854576185399</c:v>
                </c:pt>
                <c:pt idx="16910">
                  <c:v>25.01421953183165</c:v>
                </c:pt>
                <c:pt idx="16911">
                  <c:v>25.031596550480909</c:v>
                </c:pt>
                <c:pt idx="16912">
                  <c:v>25.048985640877429</c:v>
                </c:pt>
                <c:pt idx="16913">
                  <c:v>25.066386811225151</c:v>
                </c:pt>
                <c:pt idx="16914">
                  <c:v>25.083800069733332</c:v>
                </c:pt>
                <c:pt idx="16915">
                  <c:v>25.101225425164461</c:v>
                </c:pt>
                <c:pt idx="16916">
                  <c:v>25.118662885739592</c:v>
                </c:pt>
                <c:pt idx="16917">
                  <c:v>25.136112459867995</c:v>
                </c:pt>
                <c:pt idx="16918">
                  <c:v>25.153574155781758</c:v>
                </c:pt>
                <c:pt idx="16919">
                  <c:v>25.171047982267751</c:v>
                </c:pt>
                <c:pt idx="16920">
                  <c:v>25.188533947569887</c:v>
                </c:pt>
                <c:pt idx="16921">
                  <c:v>25.206032059937431</c:v>
                </c:pt>
                <c:pt idx="16922">
                  <c:v>25.223542328175572</c:v>
                </c:pt>
                <c:pt idx="16923">
                  <c:v>25.241064760545417</c:v>
                </c:pt>
                <c:pt idx="16924">
                  <c:v>25.258599365313437</c:v>
                </c:pt>
                <c:pt idx="16925">
                  <c:v>25.27614615130318</c:v>
                </c:pt>
                <c:pt idx="16926">
                  <c:v>25.29370512679299</c:v>
                </c:pt>
                <c:pt idx="16927">
                  <c:v>25.311276300066567</c:v>
                </c:pt>
                <c:pt idx="16928">
                  <c:v>25.328859679965866</c:v>
                </c:pt>
                <c:pt idx="16929">
                  <c:v>25.346455274786496</c:v>
                </c:pt>
                <c:pt idx="16930">
                  <c:v>25.364063092829433</c:v>
                </c:pt>
                <c:pt idx="16931">
                  <c:v>25.381683142955072</c:v>
                </c:pt>
                <c:pt idx="16932">
                  <c:v>25.399315433476314</c:v>
                </c:pt>
                <c:pt idx="16933">
                  <c:v>25.416959972896393</c:v>
                </c:pt>
                <c:pt idx="16934">
                  <c:v>25.434616769539375</c:v>
                </c:pt>
                <c:pt idx="16935">
                  <c:v>25.452285832290304</c:v>
                </c:pt>
                <c:pt idx="16936">
                  <c:v>25.469967169485205</c:v>
                </c:pt>
                <c:pt idx="16937">
                  <c:v>25.487660789465508</c:v>
                </c:pt>
                <c:pt idx="16938">
                  <c:v>25.505366701134786</c:v>
                </c:pt>
                <c:pt idx="16939">
                  <c:v>25.523084912846453</c:v>
                </c:pt>
                <c:pt idx="16940">
                  <c:v>25.540815432959334</c:v>
                </c:pt>
                <c:pt idx="16941">
                  <c:v>25.558558270395565</c:v>
                </c:pt>
                <c:pt idx="16942">
                  <c:v>25.576313433525986</c:v>
                </c:pt>
                <c:pt idx="16943">
                  <c:v>25.59408093072685</c:v>
                </c:pt>
                <c:pt idx="16944">
                  <c:v>25.611860770938911</c:v>
                </c:pt>
                <c:pt idx="16945">
                  <c:v>25.629652962550448</c:v>
                </c:pt>
                <c:pt idx="16946">
                  <c:v>25.647457513955203</c:v>
                </c:pt>
                <c:pt idx="16947">
                  <c:v>25.665274434112558</c:v>
                </c:pt>
                <c:pt idx="16948">
                  <c:v>25.6831037314283</c:v>
                </c:pt>
                <c:pt idx="16949">
                  <c:v>25.700945414500666</c:v>
                </c:pt>
                <c:pt idx="16950">
                  <c:v>25.718799491746733</c:v>
                </c:pt>
                <c:pt idx="16951">
                  <c:v>25.73666597215081</c:v>
                </c:pt>
                <c:pt idx="16952">
                  <c:v>25.754544864142066</c:v>
                </c:pt>
                <c:pt idx="16953">
                  <c:v>25.772436176155136</c:v>
                </c:pt>
                <c:pt idx="16954">
                  <c:v>25.790339917193062</c:v>
                </c:pt>
                <c:pt idx="16955">
                  <c:v>25.808256095702596</c:v>
                </c:pt>
                <c:pt idx="16956">
                  <c:v>25.826184720135956</c:v>
                </c:pt>
                <c:pt idx="16957">
                  <c:v>25.844125799514973</c:v>
                </c:pt>
                <c:pt idx="16958">
                  <c:v>25.862079342304003</c:v>
                </c:pt>
                <c:pt idx="16959">
                  <c:v>25.880045356972897</c:v>
                </c:pt>
                <c:pt idx="16960">
                  <c:v>25.898023852562297</c:v>
                </c:pt>
                <c:pt idx="16961">
                  <c:v>25.916014837554211</c:v>
                </c:pt>
                <c:pt idx="16962">
                  <c:v>25.934018320624855</c:v>
                </c:pt>
                <c:pt idx="16963">
                  <c:v>25.952034310267635</c:v>
                </c:pt>
                <c:pt idx="16964">
                  <c:v>25.970062815548342</c:v>
                </c:pt>
                <c:pt idx="16965">
                  <c:v>25.988103844972578</c:v>
                </c:pt>
                <c:pt idx="16966">
                  <c:v>26.006157407051472</c:v>
                </c:pt>
                <c:pt idx="16967">
                  <c:v>26.024223510869714</c:v>
                </c:pt>
                <c:pt idx="16968">
                  <c:v>26.042302164950652</c:v>
                </c:pt>
                <c:pt idx="16969">
                  <c:v>26.060393377823157</c:v>
                </c:pt>
                <c:pt idx="16970">
                  <c:v>26.078497158590874</c:v>
                </c:pt>
                <c:pt idx="16971">
                  <c:v>26.096613515794921</c:v>
                </c:pt>
                <c:pt idx="16972">
                  <c:v>26.114742457981958</c:v>
                </c:pt>
                <c:pt idx="16973">
                  <c:v>26.132883994274614</c:v>
                </c:pt>
                <c:pt idx="16974">
                  <c:v>26.151038133231825</c:v>
                </c:pt>
                <c:pt idx="16975">
                  <c:v>26.169204883418068</c:v>
                </c:pt>
                <c:pt idx="16976">
                  <c:v>26.187384253974997</c:v>
                </c:pt>
                <c:pt idx="16977">
                  <c:v>26.205576253479403</c:v>
                </c:pt>
                <c:pt idx="16978">
                  <c:v>26.223780890704425</c:v>
                </c:pt>
                <c:pt idx="16979">
                  <c:v>26.241998174238375</c:v>
                </c:pt>
                <c:pt idx="16980">
                  <c:v>26.260228113248331</c:v>
                </c:pt>
                <c:pt idx="16981">
                  <c:v>26.27847071633494</c:v>
                </c:pt>
                <c:pt idx="16982">
                  <c:v>26.296725992104413</c:v>
                </c:pt>
                <c:pt idx="16983">
                  <c:v>26.314993949742952</c:v>
                </c:pt>
                <c:pt idx="16984">
                  <c:v>26.333274597869138</c:v>
                </c:pt>
                <c:pt idx="16985">
                  <c:v>26.351567945107131</c:v>
                </c:pt>
                <c:pt idx="16986">
                  <c:v>26.369874000662293</c:v>
                </c:pt>
                <c:pt idx="16987">
                  <c:v>26.388192773171173</c:v>
                </c:pt>
                <c:pt idx="16988">
                  <c:v>26.406524271275927</c:v>
                </c:pt>
                <c:pt idx="16989">
                  <c:v>26.424868504201104</c:v>
                </c:pt>
                <c:pt idx="16990">
                  <c:v>26.443225480601274</c:v>
                </c:pt>
                <c:pt idx="16991">
                  <c:v>26.461595209136604</c:v>
                </c:pt>
                <c:pt idx="16992">
                  <c:v>26.479977699050895</c:v>
                </c:pt>
                <c:pt idx="16993">
                  <c:v>26.498372959016756</c:v>
                </c:pt>
                <c:pt idx="16994">
                  <c:v>26.516780997905357</c:v>
                </c:pt>
                <c:pt idx="16995">
                  <c:v>26.535201824400964</c:v>
                </c:pt>
                <c:pt idx="16996">
                  <c:v>26.553635447773082</c:v>
                </c:pt>
                <c:pt idx="16997">
                  <c:v>26.57208187671845</c:v>
                </c:pt>
                <c:pt idx="16998">
                  <c:v>26.590541119939441</c:v>
                </c:pt>
                <c:pt idx="16999">
                  <c:v>26.609013186724894</c:v>
                </c:pt>
                <c:pt idx="17000">
                  <c:v>26.627498085789682</c:v>
                </c:pt>
                <c:pt idx="17001">
                  <c:v>26.645995825854332</c:v>
                </c:pt>
                <c:pt idx="17002">
                  <c:v>26.664506416227049</c:v>
                </c:pt>
                <c:pt idx="17003">
                  <c:v>26.683029865640883</c:v>
                </c:pt>
                <c:pt idx="17004">
                  <c:v>26.701566182834547</c:v>
                </c:pt>
                <c:pt idx="17005">
                  <c:v>26.720115377135659</c:v>
                </c:pt>
                <c:pt idx="17006">
                  <c:v>26.738677457295488</c:v>
                </c:pt>
                <c:pt idx="17007">
                  <c:v>26.757252432265645</c:v>
                </c:pt>
                <c:pt idx="17008">
                  <c:v>26.775840310809155</c:v>
                </c:pt>
                <c:pt idx="17009">
                  <c:v>26.794441102279585</c:v>
                </c:pt>
                <c:pt idx="17010">
                  <c:v>26.813054815452539</c:v>
                </c:pt>
                <c:pt idx="17011">
                  <c:v>26.831681459109312</c:v>
                </c:pt>
                <c:pt idx="17012">
                  <c:v>26.85032104262298</c:v>
                </c:pt>
                <c:pt idx="17013">
                  <c:v>26.868973574787443</c:v>
                </c:pt>
                <c:pt idx="17014">
                  <c:v>26.887639064402315</c:v>
                </c:pt>
                <c:pt idx="17015">
                  <c:v>26.906317520860213</c:v>
                </c:pt>
                <c:pt idx="17016">
                  <c:v>26.925008952973389</c:v>
                </c:pt>
                <c:pt idx="17017">
                  <c:v>26.943713369559799</c:v>
                </c:pt>
                <c:pt idx="17018">
                  <c:v>26.962430780031653</c:v>
                </c:pt>
                <c:pt idx="17019">
                  <c:v>26.981161193219574</c:v>
                </c:pt>
                <c:pt idx="17020">
                  <c:v>26.999904617959913</c:v>
                </c:pt>
                <c:pt idx="17021">
                  <c:v>27.018661063684512</c:v>
                </c:pt>
                <c:pt idx="17022">
                  <c:v>27.037430539242408</c:v>
                </c:pt>
                <c:pt idx="17023">
                  <c:v>27.056213053685237</c:v>
                </c:pt>
                <c:pt idx="17024">
                  <c:v>27.07500861587393</c:v>
                </c:pt>
                <c:pt idx="17025">
                  <c:v>27.093817235266567</c:v>
                </c:pt>
                <c:pt idx="17026">
                  <c:v>27.112638920736796</c:v>
                </c:pt>
                <c:pt idx="17027">
                  <c:v>27.131473681164028</c:v>
                </c:pt>
                <c:pt idx="17028">
                  <c:v>27.150321526026065</c:v>
                </c:pt>
                <c:pt idx="17029">
                  <c:v>27.169182464215066</c:v>
                </c:pt>
                <c:pt idx="17030">
                  <c:v>27.18805650462896</c:v>
                </c:pt>
                <c:pt idx="17031">
                  <c:v>27.206943656765311</c:v>
                </c:pt>
                <c:pt idx="17032">
                  <c:v>27.225843929534822</c:v>
                </c:pt>
                <c:pt idx="17033">
                  <c:v>27.244757331853982</c:v>
                </c:pt>
                <c:pt idx="17034">
                  <c:v>27.263683873240165</c:v>
                </c:pt>
                <c:pt idx="17035">
                  <c:v>27.282623562622653</c:v>
                </c:pt>
                <c:pt idx="17036">
                  <c:v>27.30157640893653</c:v>
                </c:pt>
                <c:pt idx="17037">
                  <c:v>27.320542421719018</c:v>
                </c:pt>
                <c:pt idx="17038">
                  <c:v>27.339521609918027</c:v>
                </c:pt>
                <c:pt idx="17039">
                  <c:v>27.358513982686329</c:v>
                </c:pt>
                <c:pt idx="17040">
                  <c:v>27.377519548983855</c:v>
                </c:pt>
                <c:pt idx="17041">
                  <c:v>27.396538318374361</c:v>
                </c:pt>
                <c:pt idx="17042">
                  <c:v>27.415570299830645</c:v>
                </c:pt>
                <c:pt idx="17043">
                  <c:v>27.434615502331326</c:v>
                </c:pt>
                <c:pt idx="17044">
                  <c:v>27.453673935460099</c:v>
                </c:pt>
                <c:pt idx="17045">
                  <c:v>27.472745608208481</c:v>
                </c:pt>
                <c:pt idx="17046">
                  <c:v>27.491830529573814</c:v>
                </c:pt>
                <c:pt idx="17047">
                  <c:v>27.510928709159781</c:v>
                </c:pt>
                <c:pt idx="17048">
                  <c:v>27.53004015597665</c:v>
                </c:pt>
                <c:pt idx="17049">
                  <c:v>27.549164879040525</c:v>
                </c:pt>
                <c:pt idx="17050">
                  <c:v>27.568302887975118</c:v>
                </c:pt>
                <c:pt idx="17051">
                  <c:v>27.587454191809488</c:v>
                </c:pt>
                <c:pt idx="17052">
                  <c:v>27.606618799779408</c:v>
                </c:pt>
                <c:pt idx="17053">
                  <c:v>27.625796720926072</c:v>
                </c:pt>
                <c:pt idx="17054">
                  <c:v>27.644987964899954</c:v>
                </c:pt>
                <c:pt idx="17055">
                  <c:v>27.664192540755227</c:v>
                </c:pt>
                <c:pt idx="17056">
                  <c:v>27.683410457551936</c:v>
                </c:pt>
                <c:pt idx="17057">
                  <c:v>27.702641724960692</c:v>
                </c:pt>
                <c:pt idx="17058">
                  <c:v>27.721886352054543</c:v>
                </c:pt>
                <c:pt idx="17059">
                  <c:v>27.741144347912428</c:v>
                </c:pt>
                <c:pt idx="17060">
                  <c:v>27.760415722225126</c:v>
                </c:pt>
                <c:pt idx="17061">
                  <c:v>27.779700484084611</c:v>
                </c:pt>
                <c:pt idx="17062">
                  <c:v>27.798998642588757</c:v>
                </c:pt>
                <c:pt idx="17063">
                  <c:v>27.818310207448548</c:v>
                </c:pt>
                <c:pt idx="17064">
                  <c:v>27.837635187774918</c:v>
                </c:pt>
                <c:pt idx="17065">
                  <c:v>27.856973592684721</c:v>
                </c:pt>
                <c:pt idx="17066">
                  <c:v>27.876325431909187</c:v>
                </c:pt>
                <c:pt idx="17067">
                  <c:v>27.895690714578262</c:v>
                </c:pt>
                <c:pt idx="17068">
                  <c:v>27.915069450030909</c:v>
                </c:pt>
                <c:pt idx="17069">
                  <c:v>27.934461647409332</c:v>
                </c:pt>
                <c:pt idx="17070">
                  <c:v>27.953867316471843</c:v>
                </c:pt>
                <c:pt idx="17071">
                  <c:v>27.973286466373775</c:v>
                </c:pt>
                <c:pt idx="17072">
                  <c:v>27.992719106276397</c:v>
                </c:pt>
                <c:pt idx="17073">
                  <c:v>28.012165245958368</c:v>
                </c:pt>
                <c:pt idx="17074">
                  <c:v>28.03162489459412</c:v>
                </c:pt>
                <c:pt idx="17075">
                  <c:v>28.051098061364026</c:v>
                </c:pt>
                <c:pt idx="17076">
                  <c:v>28.070584756067138</c:v>
                </c:pt>
                <c:pt idx="17077">
                  <c:v>28.090084987897018</c:v>
                </c:pt>
                <c:pt idx="17078">
                  <c:v>28.109598766053189</c:v>
                </c:pt>
                <c:pt idx="17079">
                  <c:v>28.12912610035514</c:v>
                </c:pt>
                <c:pt idx="17080">
                  <c:v>28.148667000015607</c:v>
                </c:pt>
                <c:pt idx="17081">
                  <c:v>28.168221474253293</c:v>
                </c:pt>
                <c:pt idx="17082">
                  <c:v>28.187789532908166</c:v>
                </c:pt>
                <c:pt idx="17083">
                  <c:v>28.207371185212178</c:v>
                </c:pt>
                <c:pt idx="17084">
                  <c:v>28.226966440608638</c:v>
                </c:pt>
                <c:pt idx="17085">
                  <c:v>28.2465753083419</c:v>
                </c:pt>
                <c:pt idx="17086">
                  <c:v>28.2661977982793</c:v>
                </c:pt>
                <c:pt idx="17087">
                  <c:v>28.285833919678467</c:v>
                </c:pt>
                <c:pt idx="17088">
                  <c:v>28.305483681803029</c:v>
                </c:pt>
                <c:pt idx="17089">
                  <c:v>28.325147094540903</c:v>
                </c:pt>
                <c:pt idx="17090">
                  <c:v>28.344824167169026</c:v>
                </c:pt>
                <c:pt idx="17091">
                  <c:v>28.364514908970349</c:v>
                </c:pt>
                <c:pt idx="17092">
                  <c:v>28.384219329853405</c:v>
                </c:pt>
                <c:pt idx="17093">
                  <c:v>28.403937439114475</c:v>
                </c:pt>
                <c:pt idx="17094">
                  <c:v>28.423669246055873</c:v>
                </c:pt>
                <c:pt idx="17095">
                  <c:v>28.4434147606068</c:v>
                </c:pt>
                <c:pt idx="17096">
                  <c:v>28.463173992082925</c:v>
                </c:pt>
                <c:pt idx="17097">
                  <c:v>28.482946950013197</c:v>
                </c:pt>
                <c:pt idx="17098">
                  <c:v>28.502733643725801</c:v>
                </c:pt>
                <c:pt idx="17099">
                  <c:v>28.522534083177561</c:v>
                </c:pt>
                <c:pt idx="17100">
                  <c:v>28.542348277710058</c:v>
                </c:pt>
                <c:pt idx="17101">
                  <c:v>28.562176236670929</c:v>
                </c:pt>
                <c:pt idx="17102">
                  <c:v>28.582017970037764</c:v>
                </c:pt>
                <c:pt idx="17103">
                  <c:v>28.601873487171623</c:v>
                </c:pt>
                <c:pt idx="17104">
                  <c:v>28.621742797439641</c:v>
                </c:pt>
                <c:pt idx="17105">
                  <c:v>28.641625910840215</c:v>
                </c:pt>
                <c:pt idx="17106">
                  <c:v>28.661522836753928</c:v>
                </c:pt>
                <c:pt idx="17107">
                  <c:v>28.681433584567454</c:v>
                </c:pt>
                <c:pt idx="17108">
                  <c:v>28.701358164300032</c:v>
                </c:pt>
                <c:pt idx="17109">
                  <c:v>28.721296585351819</c:v>
                </c:pt>
                <c:pt idx="17110">
                  <c:v>28.741248857129055</c:v>
                </c:pt>
                <c:pt idx="17111">
                  <c:v>28.761214989671881</c:v>
                </c:pt>
                <c:pt idx="17112">
                  <c:v>28.781194992400053</c:v>
                </c:pt>
                <c:pt idx="17113">
                  <c:v>28.801188874948991</c:v>
                </c:pt>
                <c:pt idx="17114">
                  <c:v>28.821196646751105</c:v>
                </c:pt>
                <c:pt idx="17115">
                  <c:v>28.841218317874457</c:v>
                </c:pt>
                <c:pt idx="17116">
                  <c:v>28.86125389776501</c:v>
                </c:pt>
                <c:pt idx="17117">
                  <c:v>28.881303395874845</c:v>
                </c:pt>
                <c:pt idx="17118">
                  <c:v>28.901366822293028</c:v>
                </c:pt>
                <c:pt idx="17119">
                  <c:v>28.921444186485211</c:v>
                </c:pt>
                <c:pt idx="17120">
                  <c:v>28.941535497923194</c:v>
                </c:pt>
                <c:pt idx="17121">
                  <c:v>28.961640766717075</c:v>
                </c:pt>
                <c:pt idx="17122">
                  <c:v>28.98176000235226</c:v>
                </c:pt>
                <c:pt idx="17123">
                  <c:v>29.00189321432029</c:v>
                </c:pt>
                <c:pt idx="17124">
                  <c:v>29.022040412752357</c:v>
                </c:pt>
                <c:pt idx="17125">
                  <c:v>29.042201607153643</c:v>
                </c:pt>
                <c:pt idx="17126">
                  <c:v>29.062376807035488</c:v>
                </c:pt>
                <c:pt idx="17127">
                  <c:v>29.082566022550211</c:v>
                </c:pt>
                <c:pt idx="17128">
                  <c:v>29.102769263222815</c:v>
                </c:pt>
                <c:pt idx="17129">
                  <c:v>29.122986538796376</c:v>
                </c:pt>
                <c:pt idx="17130">
                  <c:v>29.14321785880869</c:v>
                </c:pt>
                <c:pt idx="17131">
                  <c:v>29.163463233440318</c:v>
                </c:pt>
                <c:pt idx="17132">
                  <c:v>29.183722672242759</c:v>
                </c:pt>
                <c:pt idx="17133">
                  <c:v>29.203996184773704</c:v>
                </c:pt>
                <c:pt idx="17134">
                  <c:v>29.224283781234941</c:v>
                </c:pt>
                <c:pt idx="17135">
                  <c:v>29.244585471197887</c:v>
                </c:pt>
                <c:pt idx="17136">
                  <c:v>29.264901264240166</c:v>
                </c:pt>
                <c:pt idx="17137">
                  <c:v>29.285231170584847</c:v>
                </c:pt>
                <c:pt idx="17138">
                  <c:v>29.305575199823306</c:v>
                </c:pt>
                <c:pt idx="17139">
                  <c:v>29.325933361553137</c:v>
                </c:pt>
                <c:pt idx="17140">
                  <c:v>29.346305666018733</c:v>
                </c:pt>
                <c:pt idx="17141">
                  <c:v>29.366692122831473</c:v>
                </c:pt>
                <c:pt idx="17142">
                  <c:v>29.387092741822787</c:v>
                </c:pt>
                <c:pt idx="17143">
                  <c:v>29.407507532616972</c:v>
                </c:pt>
                <c:pt idx="17144">
                  <c:v>29.427936505486912</c:v>
                </c:pt>
                <c:pt idx="17145">
                  <c:v>29.448379670070718</c:v>
                </c:pt>
                <c:pt idx="17146">
                  <c:v>29.468837036012761</c:v>
                </c:pt>
                <c:pt idx="17147">
                  <c:v>29.489308613607346</c:v>
                </c:pt>
                <c:pt idx="17148">
                  <c:v>29.50979441251269</c:v>
                </c:pt>
                <c:pt idx="17149">
                  <c:v>29.530294442393274</c:v>
                </c:pt>
                <c:pt idx="17150">
                  <c:v>29.550808713564873</c:v>
                </c:pt>
                <c:pt idx="17151">
                  <c:v>29.571337235705847</c:v>
                </c:pt>
                <c:pt idx="17152">
                  <c:v>29.591880018500827</c:v>
                </c:pt>
                <c:pt idx="17153">
                  <c:v>29.612437072287104</c:v>
                </c:pt>
                <c:pt idx="17154">
                  <c:v>29.633008406763228</c:v>
                </c:pt>
                <c:pt idx="17155">
                  <c:v>29.653594031634022</c:v>
                </c:pt>
                <c:pt idx="17156">
                  <c:v>29.674193957258336</c:v>
                </c:pt>
                <c:pt idx="17157">
                  <c:v>29.694808193354941</c:v>
                </c:pt>
                <c:pt idx="17158">
                  <c:v>29.71543674986512</c:v>
                </c:pt>
                <c:pt idx="17159">
                  <c:v>29.736079636520696</c:v>
                </c:pt>
                <c:pt idx="17160">
                  <c:v>29.756736863709332</c:v>
                </c:pt>
                <c:pt idx="17161">
                  <c:v>29.777408441176831</c:v>
                </c:pt>
                <c:pt idx="17162">
                  <c:v>29.798094378675319</c:v>
                </c:pt>
                <c:pt idx="17163">
                  <c:v>29.818794686614122</c:v>
                </c:pt>
                <c:pt idx="17164">
                  <c:v>29.839509374759366</c:v>
                </c:pt>
                <c:pt idx="17165">
                  <c:v>29.860238452883515</c:v>
                </c:pt>
                <c:pt idx="17166">
                  <c:v>29.880981931417601</c:v>
                </c:pt>
                <c:pt idx="17167">
                  <c:v>29.901739820148123</c:v>
                </c:pt>
                <c:pt idx="17168">
                  <c:v>29.922512128867918</c:v>
                </c:pt>
                <c:pt idx="17169">
                  <c:v>29.943298868029782</c:v>
                </c:pt>
                <c:pt idx="17170">
                  <c:v>29.964100047440617</c:v>
                </c:pt>
                <c:pt idx="17171">
                  <c:v>29.984915676913687</c:v>
                </c:pt>
                <c:pt idx="17172">
                  <c:v>30.005745766923582</c:v>
                </c:pt>
                <c:pt idx="17173">
                  <c:v>30.026590327297658</c:v>
                </c:pt>
                <c:pt idx="17174">
                  <c:v>30.047449368088269</c:v>
                </c:pt>
                <c:pt idx="17175">
                  <c:v>30.068322899135978</c:v>
                </c:pt>
                <c:pt idx="17176">
                  <c:v>30.089210930944514</c:v>
                </c:pt>
                <c:pt idx="17177">
                  <c:v>30.110113473368564</c:v>
                </c:pt>
                <c:pt idx="17178">
                  <c:v>30.131030536269215</c:v>
                </c:pt>
                <c:pt idx="17179">
                  <c:v>30.151962130172098</c:v>
                </c:pt>
                <c:pt idx="17180">
                  <c:v>30.172908264952458</c:v>
                </c:pt>
                <c:pt idx="17181">
                  <c:v>30.193868950491947</c:v>
                </c:pt>
                <c:pt idx="17182">
                  <c:v>30.214844197338145</c:v>
                </c:pt>
                <c:pt idx="17183">
                  <c:v>30.235834015386892</c:v>
                </c:pt>
                <c:pt idx="17184">
                  <c:v>30.25683841454045</c:v>
                </c:pt>
                <c:pt idx="17185">
                  <c:v>30.277857405368394</c:v>
                </c:pt>
                <c:pt idx="17186">
                  <c:v>30.298890997787201</c:v>
                </c:pt>
                <c:pt idx="17187">
                  <c:v>30.319939201940393</c:v>
                </c:pt>
                <c:pt idx="17188">
                  <c:v>30.341002027757764</c:v>
                </c:pt>
                <c:pt idx="17189">
                  <c:v>30.362079485838301</c:v>
                </c:pt>
                <c:pt idx="17190">
                  <c:v>30.383171586126064</c:v>
                </c:pt>
                <c:pt idx="17191">
                  <c:v>30.404278338571562</c:v>
                </c:pt>
                <c:pt idx="17192">
                  <c:v>30.425399753795883</c:v>
                </c:pt>
                <c:pt idx="17193">
                  <c:v>30.446535841763826</c:v>
                </c:pt>
                <c:pt idx="17194">
                  <c:v>30.467686612446652</c:v>
                </c:pt>
                <c:pt idx="17195">
                  <c:v>30.488852076487596</c:v>
                </c:pt>
                <c:pt idx="17196">
                  <c:v>30.510032243872246</c:v>
                </c:pt>
                <c:pt idx="17197">
                  <c:v>30.531227124592654</c:v>
                </c:pt>
                <c:pt idx="17198">
                  <c:v>30.552436729314252</c:v>
                </c:pt>
                <c:pt idx="17199">
                  <c:v>30.573661068043446</c:v>
                </c:pt>
                <c:pt idx="17200">
                  <c:v>30.594900150793137</c:v>
                </c:pt>
                <c:pt idx="17201">
                  <c:v>30.616153988250996</c:v>
                </c:pt>
                <c:pt idx="17202">
                  <c:v>30.637422590444302</c:v>
                </c:pt>
                <c:pt idx="17203">
                  <c:v>30.658705967629899</c:v>
                </c:pt>
                <c:pt idx="17204">
                  <c:v>30.680004129848541</c:v>
                </c:pt>
                <c:pt idx="17205">
                  <c:v>30.701317087817628</c:v>
                </c:pt>
                <c:pt idx="17206">
                  <c:v>30.722644851592328</c:v>
                </c:pt>
                <c:pt idx="17207">
                  <c:v>30.743987431234331</c:v>
                </c:pt>
                <c:pt idx="17208">
                  <c:v>30.76534483748339</c:v>
                </c:pt>
                <c:pt idx="17209">
                  <c:v>30.786717080415645</c:v>
                </c:pt>
                <c:pt idx="17210">
                  <c:v>30.808104170113772</c:v>
                </c:pt>
                <c:pt idx="17211">
                  <c:v>30.829506117339914</c:v>
                </c:pt>
                <c:pt idx="17212">
                  <c:v>30.850922932191228</c:v>
                </c:pt>
                <c:pt idx="17213">
                  <c:v>30.872354624771415</c:v>
                </c:pt>
                <c:pt idx="17214">
                  <c:v>30.893801205865071</c:v>
                </c:pt>
                <c:pt idx="17215">
                  <c:v>30.915262685590406</c:v>
                </c:pt>
                <c:pt idx="17216">
                  <c:v>30.936739074072189</c:v>
                </c:pt>
                <c:pt idx="17217">
                  <c:v>30.95823038211751</c:v>
                </c:pt>
                <c:pt idx="17218">
                  <c:v>30.97973661986568</c:v>
                </c:pt>
                <c:pt idx="17219">
                  <c:v>31.001257797688151</c:v>
                </c:pt>
                <c:pt idx="17220">
                  <c:v>31.022793925737854</c:v>
                </c:pt>
                <c:pt idx="17221">
                  <c:v>31.044345014851938</c:v>
                </c:pt>
                <c:pt idx="17222">
                  <c:v>31.065911075197924</c:v>
                </c:pt>
                <c:pt idx="17223">
                  <c:v>31.087492116949914</c:v>
                </c:pt>
                <c:pt idx="17224">
                  <c:v>31.109088150967661</c:v>
                </c:pt>
                <c:pt idx="17225">
                  <c:v>31.130699187439888</c:v>
                </c:pt>
                <c:pt idx="17226">
                  <c:v>31.152325236561918</c:v>
                </c:pt>
                <c:pt idx="17227">
                  <c:v>31.173966309216148</c:v>
                </c:pt>
                <c:pt idx="17228">
                  <c:v>31.195622415612551</c:v>
                </c:pt>
                <c:pt idx="17229">
                  <c:v>31.217293565967712</c:v>
                </c:pt>
                <c:pt idx="17230">
                  <c:v>31.238979771186724</c:v>
                </c:pt>
                <c:pt idx="17231">
                  <c:v>31.260681041500852</c:v>
                </c:pt>
                <c:pt idx="17232">
                  <c:v>31.282397387375603</c:v>
                </c:pt>
                <c:pt idx="17233">
                  <c:v>31.304128819055979</c:v>
                </c:pt>
                <c:pt idx="17234">
                  <c:v>31.325875347477414</c:v>
                </c:pt>
                <c:pt idx="17235">
                  <c:v>31.347636982899623</c:v>
                </c:pt>
                <c:pt idx="17236">
                  <c:v>31.369413735588981</c:v>
                </c:pt>
                <c:pt idx="17237">
                  <c:v>31.391205616503726</c:v>
                </c:pt>
                <c:pt idx="17238">
                  <c:v>31.413012635924968</c:v>
                </c:pt>
                <c:pt idx="17239">
                  <c:v>31.4348348041405</c:v>
                </c:pt>
                <c:pt idx="17240">
                  <c:v>31.456672132131406</c:v>
                </c:pt>
                <c:pt idx="17241">
                  <c:v>31.478524630200244</c:v>
                </c:pt>
                <c:pt idx="17242">
                  <c:v>31.500392308656252</c:v>
                </c:pt>
                <c:pt idx="17243">
                  <c:v>31.522275178503424</c:v>
                </c:pt>
                <c:pt idx="17244">
                  <c:v>31.5441732500658</c:v>
                </c:pt>
                <c:pt idx="17245">
                  <c:v>31.56608653367412</c:v>
                </c:pt>
                <c:pt idx="17246">
                  <c:v>31.588015040355327</c:v>
                </c:pt>
                <c:pt idx="17247">
                  <c:v>31.609958780454988</c:v>
                </c:pt>
                <c:pt idx="17248">
                  <c:v>31.631917764555546</c:v>
                </c:pt>
                <c:pt idx="17249">
                  <c:v>31.653892003016477</c:v>
                </c:pt>
                <c:pt idx="17250">
                  <c:v>31.675881506895387</c:v>
                </c:pt>
                <c:pt idx="17251">
                  <c:v>31.697886286566632</c:v>
                </c:pt>
                <c:pt idx="17252">
                  <c:v>31.719906352411293</c:v>
                </c:pt>
                <c:pt idx="17253">
                  <c:v>31.741941715510041</c:v>
                </c:pt>
                <c:pt idx="17254">
                  <c:v>31.763992386258867</c:v>
                </c:pt>
                <c:pt idx="17255">
                  <c:v>31.786058375060495</c:v>
                </c:pt>
                <c:pt idx="17256">
                  <c:v>31.808139693018713</c:v>
                </c:pt>
                <c:pt idx="17257">
                  <c:v>31.830236350551186</c:v>
                </c:pt>
                <c:pt idx="17258">
                  <c:v>31.852348358082342</c:v>
                </c:pt>
                <c:pt idx="17259">
                  <c:v>31.874475726739117</c:v>
                </c:pt>
                <c:pt idx="17260">
                  <c:v>31.896618466960906</c:v>
                </c:pt>
                <c:pt idx="17261">
                  <c:v>31.918776589193875</c:v>
                </c:pt>
                <c:pt idx="17262">
                  <c:v>31.940950104588168</c:v>
                </c:pt>
                <c:pt idx="17263">
                  <c:v>31.963139023604949</c:v>
                </c:pt>
                <c:pt idx="17264">
                  <c:v>31.985343356944899</c:v>
                </c:pt>
                <c:pt idx="17265">
                  <c:v>32.007563115083236</c:v>
                </c:pt>
                <c:pt idx="17266">
                  <c:v>32.029798309201119</c:v>
                </c:pt>
                <c:pt idx="17267">
                  <c:v>32.052048949788819</c:v>
                </c:pt>
                <c:pt idx="17268">
                  <c:v>32.074315047343397</c:v>
                </c:pt>
                <c:pt idx="17269">
                  <c:v>32.096596613069337</c:v>
                </c:pt>
                <c:pt idx="17270">
                  <c:v>32.118893657478779</c:v>
                </c:pt>
                <c:pt idx="17271">
                  <c:v>32.141206191090681</c:v>
                </c:pt>
                <c:pt idx="17272">
                  <c:v>32.163534225132892</c:v>
                </c:pt>
                <c:pt idx="17273">
                  <c:v>32.185877770139477</c:v>
                </c:pt>
                <c:pt idx="17274">
                  <c:v>32.208236836651338</c:v>
                </c:pt>
                <c:pt idx="17275">
                  <c:v>32.230611435919727</c:v>
                </c:pt>
                <c:pt idx="17276">
                  <c:v>32.253001578500687</c:v>
                </c:pt>
                <c:pt idx="17277">
                  <c:v>32.275407275191931</c:v>
                </c:pt>
                <c:pt idx="17278">
                  <c:v>32.297828536563678</c:v>
                </c:pt>
                <c:pt idx="17279">
                  <c:v>32.320265373898479</c:v>
                </c:pt>
                <c:pt idx="17280">
                  <c:v>32.342717797781745</c:v>
                </c:pt>
                <c:pt idx="17281">
                  <c:v>32.365185818805728</c:v>
                </c:pt>
                <c:pt idx="17282">
                  <c:v>32.387669448276519</c:v>
                </c:pt>
                <c:pt idx="17283">
                  <c:v>32.410168696801598</c:v>
                </c:pt>
                <c:pt idx="17284">
                  <c:v>32.432683574995309</c:v>
                </c:pt>
                <c:pt idx="17285">
                  <c:v>32.455214094187319</c:v>
                </c:pt>
                <c:pt idx="17286">
                  <c:v>32.477760265007227</c:v>
                </c:pt>
                <c:pt idx="17287">
                  <c:v>32.50032209809153</c:v>
                </c:pt>
                <c:pt idx="17288">
                  <c:v>32.522899604793508</c:v>
                </c:pt>
                <c:pt idx="17289">
                  <c:v>32.545492795764936</c:v>
                </c:pt>
                <c:pt idx="17290">
                  <c:v>32.56810168166448</c:v>
                </c:pt>
                <c:pt idx="17291">
                  <c:v>32.590726273869109</c:v>
                </c:pt>
                <c:pt idx="17292">
                  <c:v>32.613366583052809</c:v>
                </c:pt>
                <c:pt idx="17293">
                  <c:v>32.636022620133936</c:v>
                </c:pt>
                <c:pt idx="17294">
                  <c:v>32.658694395800815</c:v>
                </c:pt>
                <c:pt idx="17295">
                  <c:v>32.681381921462055</c:v>
                </c:pt>
                <c:pt idx="17296">
                  <c:v>32.704085207821336</c:v>
                </c:pt>
                <c:pt idx="17297">
                  <c:v>32.726804265589259</c:v>
                </c:pt>
                <c:pt idx="17298">
                  <c:v>32.749539106198242</c:v>
                </c:pt>
                <c:pt idx="17299">
                  <c:v>32.772289740374276</c:v>
                </c:pt>
                <c:pt idx="17300">
                  <c:v>32.795056178850309</c:v>
                </c:pt>
                <c:pt idx="17301">
                  <c:v>32.817838433082585</c:v>
                </c:pt>
                <c:pt idx="17302">
                  <c:v>32.840636513819483</c:v>
                </c:pt>
                <c:pt idx="17303">
                  <c:v>32.863450431816325</c:v>
                </c:pt>
                <c:pt idx="17304">
                  <c:v>32.886280198553251</c:v>
                </c:pt>
                <c:pt idx="17305">
                  <c:v>32.909125824801052</c:v>
                </c:pt>
                <c:pt idx="17306">
                  <c:v>32.931987321337473</c:v>
                </c:pt>
                <c:pt idx="17307">
                  <c:v>32.954864699666615</c:v>
                </c:pt>
                <c:pt idx="17308">
                  <c:v>32.977757970581713</c:v>
                </c:pt>
                <c:pt idx="17309">
                  <c:v>33.000667145123117</c:v>
                </c:pt>
                <c:pt idx="17310">
                  <c:v>33.023592234098572</c:v>
                </c:pt>
                <c:pt idx="17311">
                  <c:v>33.04653324904416</c:v>
                </c:pt>
                <c:pt idx="17312">
                  <c:v>33.06949020078315</c:v>
                </c:pt>
                <c:pt idx="17313">
                  <c:v>33.092463100145821</c:v>
                </c:pt>
                <c:pt idx="17314">
                  <c:v>33.115451958692312</c:v>
                </c:pt>
                <c:pt idx="17315">
                  <c:v>33.138456787268467</c:v>
                </c:pt>
                <c:pt idx="17316">
                  <c:v>33.161477596727153</c:v>
                </c:pt>
                <c:pt idx="17317">
                  <c:v>33.184514398652624</c:v>
                </c:pt>
                <c:pt idx="17318">
                  <c:v>33.207567203913328</c:v>
                </c:pt>
                <c:pt idx="17319">
                  <c:v>33.230636023384776</c:v>
                </c:pt>
                <c:pt idx="17320">
                  <c:v>33.253720868675366</c:v>
                </c:pt>
                <c:pt idx="17321">
                  <c:v>33.276821750676241</c:v>
                </c:pt>
                <c:pt idx="17322">
                  <c:v>33.299938680527852</c:v>
                </c:pt>
                <c:pt idx="17323">
                  <c:v>33.323071669135963</c:v>
                </c:pt>
                <c:pt idx="17324">
                  <c:v>33.346220728141283</c:v>
                </c:pt>
                <c:pt idx="17325">
                  <c:v>33.369385868465208</c:v>
                </c:pt>
                <c:pt idx="17326">
                  <c:v>33.392567101036256</c:v>
                </c:pt>
                <c:pt idx="17327">
                  <c:v>33.4157644375194</c:v>
                </c:pt>
                <c:pt idx="17328">
                  <c:v>33.43897788885883</c:v>
                </c:pt>
                <c:pt idx="17329">
                  <c:v>33.462207466005836</c:v>
                </c:pt>
                <c:pt idx="17330">
                  <c:v>33.485453180649728</c:v>
                </c:pt>
                <c:pt idx="17331">
                  <c:v>33.508715043757519</c:v>
                </c:pt>
                <c:pt idx="17332">
                  <c:v>33.531993066303343</c:v>
                </c:pt>
                <c:pt idx="17333">
                  <c:v>33.555287260000874</c:v>
                </c:pt>
                <c:pt idx="17334">
                  <c:v>33.578597635840012</c:v>
                </c:pt>
                <c:pt idx="17335">
                  <c:v>33.601924204817763</c:v>
                </c:pt>
                <c:pt idx="17336">
                  <c:v>33.625266978672251</c:v>
                </c:pt>
                <c:pt idx="17337">
                  <c:v>33.648625968416269</c:v>
                </c:pt>
                <c:pt idx="17338">
                  <c:v>33.672001185314784</c:v>
                </c:pt>
                <c:pt idx="17339">
                  <c:v>33.695392640395383</c:v>
                </c:pt>
                <c:pt idx="17340">
                  <c:v>33.718800345428832</c:v>
                </c:pt>
                <c:pt idx="17341">
                  <c:v>33.742224311458585</c:v>
                </c:pt>
                <c:pt idx="17342">
                  <c:v>33.765664549535231</c:v>
                </c:pt>
                <c:pt idx="17343">
                  <c:v>33.78912107145409</c:v>
                </c:pt>
                <c:pt idx="17344">
                  <c:v>33.81259388828164</c:v>
                </c:pt>
                <c:pt idx="17345">
                  <c:v>33.836083011091517</c:v>
                </c:pt>
                <c:pt idx="17346">
                  <c:v>33.859588451703644</c:v>
                </c:pt>
                <c:pt idx="17347">
                  <c:v>33.883110221207566</c:v>
                </c:pt>
                <c:pt idx="17348">
                  <c:v>33.90664833070003</c:v>
                </c:pt>
                <c:pt idx="17349">
                  <c:v>33.930202792025597</c:v>
                </c:pt>
                <c:pt idx="17350">
                  <c:v>33.953773616296949</c:v>
                </c:pt>
                <c:pt idx="17351">
                  <c:v>33.977360814633975</c:v>
                </c:pt>
                <c:pt idx="17352">
                  <c:v>34.000964398905928</c:v>
                </c:pt>
                <c:pt idx="17353">
                  <c:v>34.024584380248669</c:v>
                </c:pt>
                <c:pt idx="17354">
                  <c:v>34.048220770053007</c:v>
                </c:pt>
                <c:pt idx="17355">
                  <c:v>34.071873579469766</c:v>
                </c:pt>
                <c:pt idx="17356">
                  <c:v>34.095542820401214</c:v>
                </c:pt>
                <c:pt idx="17357">
                  <c:v>34.119228504014195</c:v>
                </c:pt>
                <c:pt idx="17358">
                  <c:v>34.142930641482764</c:v>
                </c:pt>
                <c:pt idx="17359">
                  <c:v>34.166649244734039</c:v>
                </c:pt>
                <c:pt idx="17360">
                  <c:v>34.190384324958139</c:v>
                </c:pt>
                <c:pt idx="17361">
                  <c:v>34.214135893352427</c:v>
                </c:pt>
                <c:pt idx="17362">
                  <c:v>34.237903961868895</c:v>
                </c:pt>
                <c:pt idx="17363">
                  <c:v>34.261688541720986</c:v>
                </c:pt>
                <c:pt idx="17364">
                  <c:v>34.285489644129434</c:v>
                </c:pt>
                <c:pt idx="17365">
                  <c:v>34.309307281071142</c:v>
                </c:pt>
                <c:pt idx="17366">
                  <c:v>34.333141463782958</c:v>
                </c:pt>
                <c:pt idx="17367">
                  <c:v>34.356992203758978</c:v>
                </c:pt>
                <c:pt idx="17368">
                  <c:v>34.380859512251149</c:v>
                </c:pt>
                <c:pt idx="17369">
                  <c:v>34.404743401269691</c:v>
                </c:pt>
                <c:pt idx="17370">
                  <c:v>34.428643882082703</c:v>
                </c:pt>
                <c:pt idx="17371">
                  <c:v>34.452560965965581</c:v>
                </c:pt>
                <c:pt idx="17372">
                  <c:v>34.476494664953606</c:v>
                </c:pt>
                <c:pt idx="17373">
                  <c:v>34.500444990338359</c:v>
                </c:pt>
                <c:pt idx="17374">
                  <c:v>34.524411953418777</c:v>
                </c:pt>
                <c:pt idx="17375">
                  <c:v>34.548395566255216</c:v>
                </c:pt>
                <c:pt idx="17376">
                  <c:v>34.572395840162827</c:v>
                </c:pt>
                <c:pt idx="17377">
                  <c:v>34.596412786464093</c:v>
                </c:pt>
                <c:pt idx="17378">
                  <c:v>34.62044641724453</c:v>
                </c:pt>
                <c:pt idx="17379">
                  <c:v>34.644496743842886</c:v>
                </c:pt>
                <c:pt idx="17380">
                  <c:v>34.668563777605257</c:v>
                </c:pt>
                <c:pt idx="17381">
                  <c:v>34.692647530642361</c:v>
                </c:pt>
                <c:pt idx="17382">
                  <c:v>34.7167480143166</c:v>
                </c:pt>
                <c:pt idx="17383">
                  <c:v>34.7408652402505</c:v>
                </c:pt>
                <c:pt idx="17384">
                  <c:v>34.764999219821718</c:v>
                </c:pt>
                <c:pt idx="17385">
                  <c:v>34.789149965174666</c:v>
                </c:pt>
                <c:pt idx="17386">
                  <c:v>34.813317487703344</c:v>
                </c:pt>
                <c:pt idx="17387">
                  <c:v>34.837501798809136</c:v>
                </c:pt>
                <c:pt idx="17388">
                  <c:v>34.861702910661776</c:v>
                </c:pt>
                <c:pt idx="17389">
                  <c:v>34.885920834679027</c:v>
                </c:pt>
                <c:pt idx="17390">
                  <c:v>34.910155582286059</c:v>
                </c:pt>
                <c:pt idx="17391">
                  <c:v>34.934407165677982</c:v>
                </c:pt>
                <c:pt idx="17392">
                  <c:v>34.958675596296366</c:v>
                </c:pt>
                <c:pt idx="17393">
                  <c:v>34.982960885590209</c:v>
                </c:pt>
                <c:pt idx="17394">
                  <c:v>35.007263045780057</c:v>
                </c:pt>
                <c:pt idx="17395">
                  <c:v>35.031582088331348</c:v>
                </c:pt>
                <c:pt idx="17396">
                  <c:v>35.055918024716945</c:v>
                </c:pt>
                <c:pt idx="17397">
                  <c:v>35.080270867182882</c:v>
                </c:pt>
                <c:pt idx="17398">
                  <c:v>35.104640627218508</c:v>
                </c:pt>
                <c:pt idx="17399">
                  <c:v>35.129027316576213</c:v>
                </c:pt>
                <c:pt idx="17400">
                  <c:v>35.153430946760786</c:v>
                </c:pt>
                <c:pt idx="17401">
                  <c:v>35.177851530052315</c:v>
                </c:pt>
                <c:pt idx="17402">
                  <c:v>35.202289077972111</c:v>
                </c:pt>
                <c:pt idx="17403">
                  <c:v>35.226743602048955</c:v>
                </c:pt>
                <c:pt idx="17404">
                  <c:v>35.25121511458854</c:v>
                </c:pt>
                <c:pt idx="17405">
                  <c:v>35.275703627136217</c:v>
                </c:pt>
                <c:pt idx="17406">
                  <c:v>35.300209151244793</c:v>
                </c:pt>
                <c:pt idx="17407">
                  <c:v>35.324731699245639</c:v>
                </c:pt>
                <c:pt idx="17408">
                  <c:v>35.349271282708173</c:v>
                </c:pt>
                <c:pt idx="17409">
                  <c:v>35.373827913209304</c:v>
                </c:pt>
                <c:pt idx="17410">
                  <c:v>35.398401603106116</c:v>
                </c:pt>
                <c:pt idx="17411">
                  <c:v>35.422992363992158</c:v>
                </c:pt>
                <c:pt idx="17412">
                  <c:v>35.447600207726396</c:v>
                </c:pt>
                <c:pt idx="17413">
                  <c:v>35.472225145917939</c:v>
                </c:pt>
                <c:pt idx="17414">
                  <c:v>35.496867190958262</c:v>
                </c:pt>
                <c:pt idx="17415">
                  <c:v>35.521526354473139</c:v>
                </c:pt>
                <c:pt idx="17416">
                  <c:v>35.546202648095907</c:v>
                </c:pt>
                <c:pt idx="17417">
                  <c:v>35.570896084243863</c:v>
                </c:pt>
                <c:pt idx="17418">
                  <c:v>35.595606674567044</c:v>
                </c:pt>
                <c:pt idx="17419">
                  <c:v>35.620334430723041</c:v>
                </c:pt>
                <c:pt idx="17420">
                  <c:v>35.645079365155048</c:v>
                </c:pt>
                <c:pt idx="17421">
                  <c:v>35.669841489537397</c:v>
                </c:pt>
                <c:pt idx="17422">
                  <c:v>35.694620815551986</c:v>
                </c:pt>
                <c:pt idx="17423">
                  <c:v>35.719417355667971</c:v>
                </c:pt>
                <c:pt idx="17424">
                  <c:v>35.744231121584022</c:v>
                </c:pt>
                <c:pt idx="17425">
                  <c:v>35.769062125006407</c:v>
                </c:pt>
                <c:pt idx="17426">
                  <c:v>35.793910378430283</c:v>
                </c:pt>
                <c:pt idx="17427">
                  <c:v>35.81877589357871</c:v>
                </c:pt>
                <c:pt idx="17428">
                  <c:v>35.843658682443177</c:v>
                </c:pt>
                <c:pt idx="17429">
                  <c:v>35.868558756762503</c:v>
                </c:pt>
                <c:pt idx="17430">
                  <c:v>35.893476129066599</c:v>
                </c:pt>
                <c:pt idx="17431">
                  <c:v>35.918410811111144</c:v>
                </c:pt>
                <c:pt idx="17432">
                  <c:v>35.943362814659451</c:v>
                </c:pt>
                <c:pt idx="17433">
                  <c:v>35.968332152267564</c:v>
                </c:pt>
                <c:pt idx="17434">
                  <c:v>35.993318835715684</c:v>
                </c:pt>
                <c:pt idx="17435">
                  <c:v>36.018322876791643</c:v>
                </c:pt>
                <c:pt idx="17436">
                  <c:v>36.04334428807767</c:v>
                </c:pt>
                <c:pt idx="17437">
                  <c:v>36.068383081378542</c:v>
                </c:pt>
                <c:pt idx="17438">
                  <c:v>36.093439268506671</c:v>
                </c:pt>
                <c:pt idx="17439">
                  <c:v>36.118512862070531</c:v>
                </c:pt>
                <c:pt idx="17440">
                  <c:v>36.143603873899515</c:v>
                </c:pt>
                <c:pt idx="17441">
                  <c:v>36.168712315830668</c:v>
                </c:pt>
                <c:pt idx="17442">
                  <c:v>36.193838200498767</c:v>
                </c:pt>
                <c:pt idx="17443">
                  <c:v>36.218981539757863</c:v>
                </c:pt>
                <c:pt idx="17444">
                  <c:v>36.244142345733401</c:v>
                </c:pt>
                <c:pt idx="17445">
                  <c:v>36.269320630295375</c:v>
                </c:pt>
                <c:pt idx="17446">
                  <c:v>36.294516406113701</c:v>
                </c:pt>
                <c:pt idx="17447">
                  <c:v>36.319729685075394</c:v>
                </c:pt>
                <c:pt idx="17448">
                  <c:v>36.344960479075198</c:v>
                </c:pt>
                <c:pt idx="17449">
                  <c:v>36.370208800809451</c:v>
                </c:pt>
                <c:pt idx="17450">
                  <c:v>36.395474662189976</c:v>
                </c:pt>
                <c:pt idx="17451">
                  <c:v>36.420758075136305</c:v>
                </c:pt>
                <c:pt idx="17452">
                  <c:v>36.446059052371261</c:v>
                </c:pt>
                <c:pt idx="17453">
                  <c:v>36.471377605831506</c:v>
                </c:pt>
                <c:pt idx="17454">
                  <c:v>36.496713747461435</c:v>
                </c:pt>
                <c:pt idx="17455">
                  <c:v>36.522067490010407</c:v>
                </c:pt>
                <c:pt idx="17456">
                  <c:v>36.547438845439963</c:v>
                </c:pt>
                <c:pt idx="17457">
                  <c:v>36.572827825985527</c:v>
                </c:pt>
                <c:pt idx="17458">
                  <c:v>36.598234443624733</c:v>
                </c:pt>
                <c:pt idx="17459">
                  <c:v>36.623658711142376</c:v>
                </c:pt>
                <c:pt idx="17460">
                  <c:v>36.649100640533298</c:v>
                </c:pt>
                <c:pt idx="17461">
                  <c:v>36.674560243800094</c:v>
                </c:pt>
                <c:pt idx="17462">
                  <c:v>36.700037533754255</c:v>
                </c:pt>
                <c:pt idx="17463">
                  <c:v>36.725532522415605</c:v>
                </c:pt>
                <c:pt idx="17464">
                  <c:v>36.7510452218118</c:v>
                </c:pt>
                <c:pt idx="17465">
                  <c:v>36.776575644781019</c:v>
                </c:pt>
                <c:pt idx="17466">
                  <c:v>36.802123803368183</c:v>
                </c:pt>
                <c:pt idx="17467">
                  <c:v>36.827689709626007</c:v>
                </c:pt>
                <c:pt idx="17468">
                  <c:v>36.853273376419459</c:v>
                </c:pt>
                <c:pt idx="17469">
                  <c:v>36.878874815818577</c:v>
                </c:pt>
                <c:pt idx="17470">
                  <c:v>36.904494039901209</c:v>
                </c:pt>
                <c:pt idx="17471">
                  <c:v>36.930131061559152</c:v>
                </c:pt>
                <c:pt idx="17472">
                  <c:v>36.955785892887619</c:v>
                </c:pt>
                <c:pt idx="17473">
                  <c:v>36.981458546258722</c:v>
                </c:pt>
                <c:pt idx="17474">
                  <c:v>37.007149033783925</c:v>
                </c:pt>
                <c:pt idx="17475">
                  <c:v>37.032857368390871</c:v>
                </c:pt>
                <c:pt idx="17476">
                  <c:v>37.058583562208419</c:v>
                </c:pt>
                <c:pt idx="17477">
                  <c:v>37.084327627373284</c:v>
                </c:pt>
                <c:pt idx="17478">
                  <c:v>37.110089576840075</c:v>
                </c:pt>
                <c:pt idx="17479">
                  <c:v>37.13586942276293</c:v>
                </c:pt>
                <c:pt idx="17480">
                  <c:v>37.16166717730389</c:v>
                </c:pt>
                <c:pt idx="17481">
                  <c:v>37.187482853444571</c:v>
                </c:pt>
                <c:pt idx="17482">
                  <c:v>37.213316463364478</c:v>
                </c:pt>
                <c:pt idx="17483">
                  <c:v>37.23916801925099</c:v>
                </c:pt>
                <c:pt idx="17484">
                  <c:v>37.265037534112821</c:v>
                </c:pt>
                <c:pt idx="17485">
                  <c:v>37.290925020154852</c:v>
                </c:pt>
                <c:pt idx="17486">
                  <c:v>37.316830489589897</c:v>
                </c:pt>
                <c:pt idx="17487">
                  <c:v>37.342753955453787</c:v>
                </c:pt>
                <c:pt idx="17488">
                  <c:v>37.368695429976867</c:v>
                </c:pt>
                <c:pt idx="17489">
                  <c:v>37.394654925669499</c:v>
                </c:pt>
                <c:pt idx="17490">
                  <c:v>37.420632454778456</c:v>
                </c:pt>
                <c:pt idx="17491">
                  <c:v>37.446628030375834</c:v>
                </c:pt>
                <c:pt idx="17492">
                  <c:v>37.472641664725998</c:v>
                </c:pt>
                <c:pt idx="17493">
                  <c:v>37.498673370101265</c:v>
                </c:pt>
                <c:pt idx="17494">
                  <c:v>37.524723159600995</c:v>
                </c:pt>
                <c:pt idx="17495">
                  <c:v>37.55079104551514</c:v>
                </c:pt>
                <c:pt idx="17496">
                  <c:v>37.576877040141589</c:v>
                </c:pt>
                <c:pt idx="17497">
                  <c:v>37.602981156607044</c:v>
                </c:pt>
                <c:pt idx="17498">
                  <c:v>37.629103407227063</c:v>
                </c:pt>
                <c:pt idx="17499">
                  <c:v>37.65524380432521</c:v>
                </c:pt>
                <c:pt idx="17500">
                  <c:v>37.681402361055532</c:v>
                </c:pt>
                <c:pt idx="17501">
                  <c:v>37.7075790897593</c:v>
                </c:pt>
                <c:pt idx="17502">
                  <c:v>37.733774003060311</c:v>
                </c:pt>
                <c:pt idx="17503">
                  <c:v>37.759987113316406</c:v>
                </c:pt>
                <c:pt idx="17504">
                  <c:v>37.786218433718233</c:v>
                </c:pt>
                <c:pt idx="17505">
                  <c:v>37.812467976641372</c:v>
                </c:pt>
                <c:pt idx="17506">
                  <c:v>37.838735754469432</c:v>
                </c:pt>
                <c:pt idx="17507">
                  <c:v>37.865021780420577</c:v>
                </c:pt>
                <c:pt idx="17508">
                  <c:v>37.891326066896191</c:v>
                </c:pt>
                <c:pt idx="17509">
                  <c:v>37.91764862630572</c:v>
                </c:pt>
                <c:pt idx="17510">
                  <c:v>37.943989471894881</c:v>
                </c:pt>
                <c:pt idx="17511">
                  <c:v>37.970348616090924</c:v>
                </c:pt>
                <c:pt idx="17512">
                  <c:v>37.996726071329178</c:v>
                </c:pt>
              </c:numCache>
            </c:numRef>
          </c:xVal>
          <c:yVal>
            <c:numRef>
              <c:f>Grid!$F$2:$F$22512</c:f>
              <c:numCache>
                <c:formatCode>General</c:formatCode>
                <c:ptCount val="17513"/>
                <c:pt idx="0">
                  <c:v>12.102572445967112</c:v>
                </c:pt>
                <c:pt idx="1">
                  <c:v>12.102572319174106</c:v>
                </c:pt>
                <c:pt idx="2">
                  <c:v>-5.7624315442091714</c:v>
                </c:pt>
                <c:pt idx="3">
                  <c:v>-6.0652282834108986</c:v>
                </c:pt>
                <c:pt idx="4">
                  <c:v>-6.0652282198632035</c:v>
                </c:pt>
                <c:pt idx="5">
                  <c:v>-6.0652282198529717</c:v>
                </c:pt>
                <c:pt idx="6">
                  <c:v>-6.0652282834108986</c:v>
                </c:pt>
                <c:pt idx="7">
                  <c:v>-6.0652282198632035</c:v>
                </c:pt>
                <c:pt idx="8">
                  <c:v>-6.0652282198632035</c:v>
                </c:pt>
                <c:pt idx="9">
                  <c:v>-1.5163070708476087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3.5792858440142594</c:v>
                </c:pt>
                <c:pt idx="17">
                  <c:v>6.1359185254503865</c:v>
                </c:pt>
                <c:pt idx="18">
                  <c:v>6.1359185254606183</c:v>
                </c:pt>
                <c:pt idx="19">
                  <c:v>6.1359185897387309</c:v>
                </c:pt>
                <c:pt idx="20">
                  <c:v>6.1359185254503865</c:v>
                </c:pt>
                <c:pt idx="21">
                  <c:v>6.1359185254606183</c:v>
                </c:pt>
                <c:pt idx="22">
                  <c:v>6.1359185897387309</c:v>
                </c:pt>
                <c:pt idx="23">
                  <c:v>6.1483723803887491</c:v>
                </c:pt>
                <c:pt idx="24">
                  <c:v>6.1646581906730855</c:v>
                </c:pt>
                <c:pt idx="25">
                  <c:v>6.1646582552727773</c:v>
                </c:pt>
                <c:pt idx="26">
                  <c:v>6.1646581906730855</c:v>
                </c:pt>
                <c:pt idx="27">
                  <c:v>6.1646581906833173</c:v>
                </c:pt>
                <c:pt idx="28">
                  <c:v>6.1646581906730855</c:v>
                </c:pt>
                <c:pt idx="29">
                  <c:v>6.1646582552727773</c:v>
                </c:pt>
                <c:pt idx="30">
                  <c:v>0.280608261972975</c:v>
                </c:pt>
                <c:pt idx="31">
                  <c:v>-12.416552110470619</c:v>
                </c:pt>
                <c:pt idx="32">
                  <c:v>-12.416552240553308</c:v>
                </c:pt>
                <c:pt idx="33">
                  <c:v>-12.416552110470619</c:v>
                </c:pt>
                <c:pt idx="34">
                  <c:v>-12.416552110470619</c:v>
                </c:pt>
                <c:pt idx="35">
                  <c:v>-12.41655224056354</c:v>
                </c:pt>
                <c:pt idx="36">
                  <c:v>-12.416552110470619</c:v>
                </c:pt>
                <c:pt idx="37">
                  <c:v>-10.868152801190073</c:v>
                </c:pt>
                <c:pt idx="38">
                  <c:v>-6.2229549385282281</c:v>
                </c:pt>
                <c:pt idx="39">
                  <c:v>-6.2229548733279714</c:v>
                </c:pt>
                <c:pt idx="40">
                  <c:v>-6.2229548733382032</c:v>
                </c:pt>
                <c:pt idx="41">
                  <c:v>-6.2229548733279714</c:v>
                </c:pt>
                <c:pt idx="42">
                  <c:v>-6.2229549385384599</c:v>
                </c:pt>
                <c:pt idx="43">
                  <c:v>-6.2229548733279714</c:v>
                </c:pt>
                <c:pt idx="44">
                  <c:v>-4.9783638986685164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-1.2564721121703886</c:v>
                </c:pt>
                <c:pt idx="52">
                  <c:v>-6.2823604950395016</c:v>
                </c:pt>
                <c:pt idx="53">
                  <c:v>-6.2823604950292697</c:v>
                </c:pt>
                <c:pt idx="54">
                  <c:v>-6.2823605608621742</c:v>
                </c:pt>
                <c:pt idx="55">
                  <c:v>-6.2823604950395016</c:v>
                </c:pt>
                <c:pt idx="56">
                  <c:v>-6.2823604950395016</c:v>
                </c:pt>
                <c:pt idx="57">
                  <c:v>-6.2823604950292697</c:v>
                </c:pt>
                <c:pt idx="58">
                  <c:v>-6.2921767492329899</c:v>
                </c:pt>
                <c:pt idx="59">
                  <c:v>-6.3276659793783852</c:v>
                </c:pt>
                <c:pt idx="60">
                  <c:v>-6.3276659793783852</c:v>
                </c:pt>
                <c:pt idx="61">
                  <c:v>-6.3276660456655076</c:v>
                </c:pt>
                <c:pt idx="62">
                  <c:v>-6.3276659793783852</c:v>
                </c:pt>
                <c:pt idx="63">
                  <c:v>-6.3276659793681533</c:v>
                </c:pt>
                <c:pt idx="64">
                  <c:v>-6.3276660456757394</c:v>
                </c:pt>
                <c:pt idx="65">
                  <c:v>-2.7376684978259584</c:v>
                </c:pt>
                <c:pt idx="66">
                  <c:v>6.3429133672850622</c:v>
                </c:pt>
                <c:pt idx="67">
                  <c:v>6.3429134337319386</c:v>
                </c:pt>
                <c:pt idx="68">
                  <c:v>6.3429133672748303</c:v>
                </c:pt>
                <c:pt idx="69">
                  <c:v>6.3429133672748303</c:v>
                </c:pt>
                <c:pt idx="70">
                  <c:v>6.3429134337319386</c:v>
                </c:pt>
                <c:pt idx="71">
                  <c:v>6.3429133672748303</c:v>
                </c:pt>
                <c:pt idx="72">
                  <c:v>4.0171784659434548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3.2101329846567599</c:v>
                </c:pt>
                <c:pt idx="80">
                  <c:v>6.420266036591312</c:v>
                </c:pt>
                <c:pt idx="81">
                  <c:v>6.4202659693135198</c:v>
                </c:pt>
                <c:pt idx="82">
                  <c:v>6.4202659693135198</c:v>
                </c:pt>
                <c:pt idx="83">
                  <c:v>6.420266036591312</c:v>
                </c:pt>
                <c:pt idx="84">
                  <c:v>6.4202659693135198</c:v>
                </c:pt>
                <c:pt idx="85">
                  <c:v>6.4202659693237516</c:v>
                </c:pt>
                <c:pt idx="86">
                  <c:v>6.430732358834125</c:v>
                </c:pt>
                <c:pt idx="87">
                  <c:v>6.4359656210213627</c:v>
                </c:pt>
                <c:pt idx="88">
                  <c:v>6.4359655535893117</c:v>
                </c:pt>
                <c:pt idx="89">
                  <c:v>6.4359655535995435</c:v>
                </c:pt>
                <c:pt idx="90">
                  <c:v>6.4359656210213627</c:v>
                </c:pt>
                <c:pt idx="91">
                  <c:v>6.4359655535995435</c:v>
                </c:pt>
                <c:pt idx="92">
                  <c:v>6.4359655535893117</c:v>
                </c:pt>
                <c:pt idx="93">
                  <c:v>-4.5320583463991762</c:v>
                </c:pt>
                <c:pt idx="94">
                  <c:v>-6.4675919199591139</c:v>
                </c:pt>
                <c:pt idx="95">
                  <c:v>-6.4675919199488821</c:v>
                </c:pt>
                <c:pt idx="96">
                  <c:v>-6.4675919877122938</c:v>
                </c:pt>
                <c:pt idx="97">
                  <c:v>-6.4675919199488821</c:v>
                </c:pt>
                <c:pt idx="98">
                  <c:v>-6.4675919199488821</c:v>
                </c:pt>
                <c:pt idx="99">
                  <c:v>-6.4707936233512262</c:v>
                </c:pt>
                <c:pt idx="100">
                  <c:v>-6.5156164540092325</c:v>
                </c:pt>
                <c:pt idx="101">
                  <c:v>-6.5156164540092325</c:v>
                </c:pt>
                <c:pt idx="102">
                  <c:v>-6.5156164540092325</c:v>
                </c:pt>
                <c:pt idx="103">
                  <c:v>-6.515616522275816</c:v>
                </c:pt>
                <c:pt idx="104">
                  <c:v>-6.5156164540092325</c:v>
                </c:pt>
                <c:pt idx="105">
                  <c:v>-6.5156164540194643</c:v>
                </c:pt>
                <c:pt idx="106">
                  <c:v>-8.6982672183166407</c:v>
                </c:pt>
                <c:pt idx="107">
                  <c:v>-13.063568473546793</c:v>
                </c:pt>
                <c:pt idx="108">
                  <c:v>-13.063568473546793</c:v>
                </c:pt>
                <c:pt idx="109">
                  <c:v>-13.063568610418752</c:v>
                </c:pt>
                <c:pt idx="110">
                  <c:v>-13.063568473546793</c:v>
                </c:pt>
                <c:pt idx="111">
                  <c:v>-13.063568473546793</c:v>
                </c:pt>
                <c:pt idx="112">
                  <c:v>-13.063568610418752</c:v>
                </c:pt>
                <c:pt idx="113">
                  <c:v>7.1363679231928998</c:v>
                </c:pt>
                <c:pt idx="114">
                  <c:v>19.693085142795312</c:v>
                </c:pt>
                <c:pt idx="115">
                  <c:v>19.693085349116995</c:v>
                </c:pt>
                <c:pt idx="116">
                  <c:v>19.693085142795312</c:v>
                </c:pt>
                <c:pt idx="117">
                  <c:v>19.693085142795312</c:v>
                </c:pt>
                <c:pt idx="118">
                  <c:v>19.69308514278508</c:v>
                </c:pt>
                <c:pt idx="119">
                  <c:v>19.693085349127227</c:v>
                </c:pt>
                <c:pt idx="120">
                  <c:v>-11.002023785425759</c:v>
                </c:pt>
                <c:pt idx="121">
                  <c:v>-13.19453156601371</c:v>
                </c:pt>
                <c:pt idx="122">
                  <c:v>-13.194531704257818</c:v>
                </c:pt>
                <c:pt idx="123">
                  <c:v>-13.19453156601371</c:v>
                </c:pt>
                <c:pt idx="124">
                  <c:v>-13.194531566023942</c:v>
                </c:pt>
                <c:pt idx="125">
                  <c:v>-13.194531704257818</c:v>
                </c:pt>
                <c:pt idx="126">
                  <c:v>-7.5774388982847167</c:v>
                </c:pt>
                <c:pt idx="127">
                  <c:v>6.6305013788928893</c:v>
                </c:pt>
                <c:pt idx="128">
                  <c:v>6.6305014483529332</c:v>
                </c:pt>
                <c:pt idx="129">
                  <c:v>6.6305013788928893</c:v>
                </c:pt>
                <c:pt idx="130">
                  <c:v>6.6305013788928893</c:v>
                </c:pt>
                <c:pt idx="131">
                  <c:v>6.6305013788928893</c:v>
                </c:pt>
                <c:pt idx="132">
                  <c:v>6.6305014483529332</c:v>
                </c:pt>
                <c:pt idx="133">
                  <c:v>2.2101671263010405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-0.44653249320583888</c:v>
                </c:pt>
                <c:pt idx="140">
                  <c:v>-6.6979873980057283</c:v>
                </c:pt>
                <c:pt idx="141">
                  <c:v>-6.6979874681933129</c:v>
                </c:pt>
                <c:pt idx="142">
                  <c:v>-6.6979873980159601</c:v>
                </c:pt>
                <c:pt idx="143">
                  <c:v>-6.6979873980159601</c:v>
                </c:pt>
                <c:pt idx="144">
                  <c:v>-6.6979874681933129</c:v>
                </c:pt>
                <c:pt idx="145">
                  <c:v>-6.6979873980057283</c:v>
                </c:pt>
                <c:pt idx="146">
                  <c:v>-6.7068155276640695</c:v>
                </c:pt>
                <c:pt idx="147">
                  <c:v>-6.7150741005679491</c:v>
                </c:pt>
                <c:pt idx="148">
                  <c:v>-6.715074170914094</c:v>
                </c:pt>
                <c:pt idx="149">
                  <c:v>-6.7150741005577173</c:v>
                </c:pt>
                <c:pt idx="150">
                  <c:v>-6.7150741005577173</c:v>
                </c:pt>
                <c:pt idx="151">
                  <c:v>-6.7150741709243258</c:v>
                </c:pt>
                <c:pt idx="152">
                  <c:v>-6.7150741005577173</c:v>
                </c:pt>
                <c:pt idx="153">
                  <c:v>13.162119175053217</c:v>
                </c:pt>
                <c:pt idx="154">
                  <c:v>13.499020897441579</c:v>
                </c:pt>
                <c:pt idx="155">
                  <c:v>13.499020755996989</c:v>
                </c:pt>
                <c:pt idx="156">
                  <c:v>13.499020755996989</c:v>
                </c:pt>
                <c:pt idx="157">
                  <c:v>13.499020897431347</c:v>
                </c:pt>
                <c:pt idx="158">
                  <c:v>13.499020755996989</c:v>
                </c:pt>
                <c:pt idx="159">
                  <c:v>6.9744940572635761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-7.7487885378567096</c:v>
                </c:pt>
                <c:pt idx="173">
                  <c:v>-13.674332857141968</c:v>
                </c:pt>
                <c:pt idx="174">
                  <c:v>-13.6743327138708</c:v>
                </c:pt>
                <c:pt idx="175">
                  <c:v>-13.674332713860569</c:v>
                </c:pt>
                <c:pt idx="176">
                  <c:v>-13.6743327138708</c:v>
                </c:pt>
                <c:pt idx="177">
                  <c:v>-13.674332857141968</c:v>
                </c:pt>
                <c:pt idx="178">
                  <c:v>-11.623182806785065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2.7781625830294301</c:v>
                </c:pt>
                <c:pt idx="192">
                  <c:v>6.9454064575735748</c:v>
                </c:pt>
                <c:pt idx="193">
                  <c:v>6.945406530332999</c:v>
                </c:pt>
                <c:pt idx="194">
                  <c:v>6.9454064575735748</c:v>
                </c:pt>
                <c:pt idx="195">
                  <c:v>6.9454064575735748</c:v>
                </c:pt>
                <c:pt idx="196">
                  <c:v>6.9454065303432309</c:v>
                </c:pt>
                <c:pt idx="197">
                  <c:v>6.9469376318292468</c:v>
                </c:pt>
                <c:pt idx="198">
                  <c:v>6.9637805487337214</c:v>
                </c:pt>
                <c:pt idx="199">
                  <c:v>6.9637806216856584</c:v>
                </c:pt>
                <c:pt idx="200">
                  <c:v>6.9637805487337214</c:v>
                </c:pt>
                <c:pt idx="201">
                  <c:v>6.9637805487337214</c:v>
                </c:pt>
                <c:pt idx="202">
                  <c:v>6.9637806216856584</c:v>
                </c:pt>
                <c:pt idx="203">
                  <c:v>6.9637805487337214</c:v>
                </c:pt>
                <c:pt idx="204">
                  <c:v>6.9782499424388353</c:v>
                </c:pt>
                <c:pt idx="205">
                  <c:v>6.9822521883314979</c:v>
                </c:pt>
                <c:pt idx="206">
                  <c:v>6.9822521151655641</c:v>
                </c:pt>
                <c:pt idx="207">
                  <c:v>6.9822521151757959</c:v>
                </c:pt>
                <c:pt idx="208">
                  <c:v>6.9822521151757959</c:v>
                </c:pt>
                <c:pt idx="209">
                  <c:v>6.9822521883314979</c:v>
                </c:pt>
                <c:pt idx="210">
                  <c:v>-1.8619338975002654E-2</c:v>
                </c:pt>
                <c:pt idx="211">
                  <c:v>-7.0194907931258008</c:v>
                </c:pt>
                <c:pt idx="212">
                  <c:v>-7.0194908666614353</c:v>
                </c:pt>
                <c:pt idx="213">
                  <c:v>-7.0194907931258008</c:v>
                </c:pt>
                <c:pt idx="214">
                  <c:v>-7.019490793115569</c:v>
                </c:pt>
                <c:pt idx="215">
                  <c:v>-7.0194908666716671</c:v>
                </c:pt>
                <c:pt idx="216">
                  <c:v>-8.7931825015655107</c:v>
                </c:pt>
                <c:pt idx="217">
                  <c:v>-14.114257626915332</c:v>
                </c:pt>
                <c:pt idx="218">
                  <c:v>-14.11425777479576</c:v>
                </c:pt>
                <c:pt idx="219">
                  <c:v>-14.114257626915332</c:v>
                </c:pt>
                <c:pt idx="220">
                  <c:v>-14.114257626915332</c:v>
                </c:pt>
                <c:pt idx="221">
                  <c:v>-14.114257626915332</c:v>
                </c:pt>
                <c:pt idx="222">
                  <c:v>-14.115522493234073</c:v>
                </c:pt>
                <c:pt idx="223">
                  <c:v>-14.152199179667166</c:v>
                </c:pt>
                <c:pt idx="224">
                  <c:v>-14.152199179677398</c:v>
                </c:pt>
                <c:pt idx="225">
                  <c:v>-14.152199327955353</c:v>
                </c:pt>
                <c:pt idx="226">
                  <c:v>-14.152199179677398</c:v>
                </c:pt>
                <c:pt idx="227">
                  <c:v>-14.152199179667166</c:v>
                </c:pt>
                <c:pt idx="228">
                  <c:v>-14.152199327955353</c:v>
                </c:pt>
                <c:pt idx="229">
                  <c:v>-2.3586998632812719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9.5373516210867191</c:v>
                </c:pt>
                <c:pt idx="236">
                  <c:v>14.30602743163008</c:v>
                </c:pt>
                <c:pt idx="237">
                  <c:v>14.306027431619848</c:v>
                </c:pt>
                <c:pt idx="238">
                  <c:v>14.306027581519752</c:v>
                </c:pt>
                <c:pt idx="239">
                  <c:v>14.30602743163008</c:v>
                </c:pt>
                <c:pt idx="240">
                  <c:v>14.30602743163008</c:v>
                </c:pt>
                <c:pt idx="241">
                  <c:v>2.8508105825440295</c:v>
                </c:pt>
                <c:pt idx="242">
                  <c:v>-7.1725042164030084</c:v>
                </c:pt>
                <c:pt idx="243">
                  <c:v>-7.1725042164030084</c:v>
                </c:pt>
                <c:pt idx="244">
                  <c:v>-7.1725042915418218</c:v>
                </c:pt>
                <c:pt idx="245">
                  <c:v>-7.1725042164030084</c:v>
                </c:pt>
                <c:pt idx="246">
                  <c:v>-7.1725042164030084</c:v>
                </c:pt>
                <c:pt idx="247">
                  <c:v>-4.1839608367412557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3.8781717089062866</c:v>
                </c:pt>
                <c:pt idx="260">
                  <c:v>14.543144060770047</c:v>
                </c:pt>
                <c:pt idx="261">
                  <c:v>14.543143908396017</c:v>
                </c:pt>
                <c:pt idx="262">
                  <c:v>14.543143908396017</c:v>
                </c:pt>
                <c:pt idx="263">
                  <c:v>14.543144060770047</c:v>
                </c:pt>
                <c:pt idx="264">
                  <c:v>14.543143908396017</c:v>
                </c:pt>
                <c:pt idx="265">
                  <c:v>9.4483435401181275</c:v>
                </c:pt>
                <c:pt idx="266">
                  <c:v>-7.2917148127978582</c:v>
                </c:pt>
                <c:pt idx="267">
                  <c:v>-7.2917148891959185</c:v>
                </c:pt>
                <c:pt idx="268">
                  <c:v>-7.2917148127978582</c:v>
                </c:pt>
                <c:pt idx="269">
                  <c:v>-7.2917148127978582</c:v>
                </c:pt>
                <c:pt idx="270">
                  <c:v>-7.2917148891959185</c:v>
                </c:pt>
                <c:pt idx="271">
                  <c:v>-7.3005163255651944</c:v>
                </c:pt>
                <c:pt idx="272">
                  <c:v>-7.3323371794478165</c:v>
                </c:pt>
                <c:pt idx="273">
                  <c:v>-7.332337256261261</c:v>
                </c:pt>
                <c:pt idx="274">
                  <c:v>-7.3323371794375847</c:v>
                </c:pt>
                <c:pt idx="275">
                  <c:v>-7.3323371794478165</c:v>
                </c:pt>
                <c:pt idx="276">
                  <c:v>-7.332337256261261</c:v>
                </c:pt>
                <c:pt idx="277">
                  <c:v>-5.6214585042416205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2.47165171361419</c:v>
                </c:pt>
                <c:pt idx="290">
                  <c:v>7.4149550631532755</c:v>
                </c:pt>
                <c:pt idx="291">
                  <c:v>7.4149550631532755</c:v>
                </c:pt>
                <c:pt idx="292">
                  <c:v>7.4149551408425705</c:v>
                </c:pt>
                <c:pt idx="293">
                  <c:v>7.4149550631532755</c:v>
                </c:pt>
                <c:pt idx="294">
                  <c:v>7.4149550631532755</c:v>
                </c:pt>
                <c:pt idx="295">
                  <c:v>1.2270982730758551</c:v>
                </c:pt>
                <c:pt idx="296">
                  <c:v>-7.4359012639010684</c:v>
                </c:pt>
                <c:pt idx="297">
                  <c:v>-7.4359012638908366</c:v>
                </c:pt>
                <c:pt idx="298">
                  <c:v>-7.4359012639010684</c:v>
                </c:pt>
                <c:pt idx="299">
                  <c:v>-7.4359013418098252</c:v>
                </c:pt>
                <c:pt idx="300">
                  <c:v>-7.4359012638908366</c:v>
                </c:pt>
                <c:pt idx="301">
                  <c:v>0.26969225228042248</c:v>
                </c:pt>
                <c:pt idx="302">
                  <c:v>7.4781507812466357</c:v>
                </c:pt>
                <c:pt idx="303">
                  <c:v>7.4781507028952161</c:v>
                </c:pt>
                <c:pt idx="304">
                  <c:v>7.4781507028952161</c:v>
                </c:pt>
                <c:pt idx="305">
                  <c:v>7.4781507812466357</c:v>
                </c:pt>
                <c:pt idx="306">
                  <c:v>7.4781507028952161</c:v>
                </c:pt>
                <c:pt idx="307">
                  <c:v>-7.1597951443930414</c:v>
                </c:pt>
                <c:pt idx="308">
                  <c:v>-15.041766142856165</c:v>
                </c:pt>
                <c:pt idx="309">
                  <c:v>-15.04176598525788</c:v>
                </c:pt>
                <c:pt idx="310">
                  <c:v>-15.04176598525788</c:v>
                </c:pt>
                <c:pt idx="311">
                  <c:v>-15.041765985247649</c:v>
                </c:pt>
                <c:pt idx="312">
                  <c:v>-15.041766142856165</c:v>
                </c:pt>
                <c:pt idx="313">
                  <c:v>-2.7576570972954024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1.5215659393085363</c:v>
                </c:pt>
                <c:pt idx="325">
                  <c:v>7.6078296168121042</c:v>
                </c:pt>
                <c:pt idx="326">
                  <c:v>7.607829616822336</c:v>
                </c:pt>
                <c:pt idx="327">
                  <c:v>7.607829616822336</c:v>
                </c:pt>
                <c:pt idx="328">
                  <c:v>7.6078296965324501</c:v>
                </c:pt>
                <c:pt idx="329">
                  <c:v>7.6078296168121042</c:v>
                </c:pt>
                <c:pt idx="330">
                  <c:v>1.0048215542223893</c:v>
                </c:pt>
                <c:pt idx="331">
                  <c:v>-7.6298813768023486</c:v>
                </c:pt>
                <c:pt idx="332">
                  <c:v>-7.6298812968714227</c:v>
                </c:pt>
                <c:pt idx="333">
                  <c:v>-7.6298812968714227</c:v>
                </c:pt>
                <c:pt idx="334">
                  <c:v>-7.6298813768023486</c:v>
                </c:pt>
                <c:pt idx="335">
                  <c:v>-7.6298812968714227</c:v>
                </c:pt>
                <c:pt idx="336">
                  <c:v>-2.4161290773434696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7.3119695761637571</c:v>
                </c:pt>
                <c:pt idx="343">
                  <c:v>7.6968100801772223</c:v>
                </c:pt>
                <c:pt idx="344">
                  <c:v>7.6968101608196191</c:v>
                </c:pt>
                <c:pt idx="345">
                  <c:v>7.6968100801669905</c:v>
                </c:pt>
                <c:pt idx="346">
                  <c:v>7.6968100801772223</c:v>
                </c:pt>
                <c:pt idx="347">
                  <c:v>1.9129162613804997</c:v>
                </c:pt>
                <c:pt idx="348">
                  <c:v>-15.438765275189294</c:v>
                </c:pt>
                <c:pt idx="349">
                  <c:v>-15.438765275189294</c:v>
                </c:pt>
                <c:pt idx="350">
                  <c:v>-15.43876543694709</c:v>
                </c:pt>
                <c:pt idx="351">
                  <c:v>-15.438765275189294</c:v>
                </c:pt>
                <c:pt idx="352">
                  <c:v>-15.438765275189294</c:v>
                </c:pt>
                <c:pt idx="353">
                  <c:v>-2.2900069142176513</c:v>
                </c:pt>
                <c:pt idx="354">
                  <c:v>7.7649259923844101</c:v>
                </c:pt>
                <c:pt idx="355">
                  <c:v>7.7649259923844101</c:v>
                </c:pt>
                <c:pt idx="356">
                  <c:v>7.7649259923946419</c:v>
                </c:pt>
                <c:pt idx="357">
                  <c:v>7.764926073740483</c:v>
                </c:pt>
                <c:pt idx="358">
                  <c:v>7.7649259923946419</c:v>
                </c:pt>
                <c:pt idx="359">
                  <c:v>-6.4918303846680194</c:v>
                </c:pt>
                <c:pt idx="360">
                  <c:v>-7.787899227812221</c:v>
                </c:pt>
                <c:pt idx="361">
                  <c:v>-7.7878991462052181</c:v>
                </c:pt>
                <c:pt idx="362">
                  <c:v>-7.7878991462154499</c:v>
                </c:pt>
                <c:pt idx="363">
                  <c:v>-7.7878992278019892</c:v>
                </c:pt>
                <c:pt idx="364">
                  <c:v>-5.5813277214567929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3.4461258013092944</c:v>
                </c:pt>
                <c:pt idx="393">
                  <c:v>7.9525979196959167</c:v>
                </c:pt>
                <c:pt idx="394">
                  <c:v>7.9525979196959167</c:v>
                </c:pt>
                <c:pt idx="395">
                  <c:v>7.9525980030182994</c:v>
                </c:pt>
                <c:pt idx="396">
                  <c:v>7.9525979196959167</c:v>
                </c:pt>
                <c:pt idx="397">
                  <c:v>7.9525979196959167</c:v>
                </c:pt>
                <c:pt idx="398">
                  <c:v>0.66271650025493556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7.7815456039908808</c:v>
                </c:pt>
                <c:pt idx="410">
                  <c:v>8.0498747627477751</c:v>
                </c:pt>
                <c:pt idx="411">
                  <c:v>8.0498748470995967</c:v>
                </c:pt>
                <c:pt idx="412">
                  <c:v>8.0498747627477751</c:v>
                </c:pt>
                <c:pt idx="413">
                  <c:v>8.0498747627477751</c:v>
                </c:pt>
                <c:pt idx="414">
                  <c:v>-0.29392363543713868</c:v>
                </c:pt>
                <c:pt idx="415">
                  <c:v>-8.0994124536043319</c:v>
                </c:pt>
                <c:pt idx="416">
                  <c:v>-8.0994124535941001</c:v>
                </c:pt>
                <c:pt idx="417">
                  <c:v>-8.0994124535941001</c:v>
                </c:pt>
                <c:pt idx="418">
                  <c:v>-8.0994125384649465</c:v>
                </c:pt>
                <c:pt idx="419">
                  <c:v>-9.726794666960739</c:v>
                </c:pt>
                <c:pt idx="420">
                  <c:v>-24.373234587219557</c:v>
                </c:pt>
                <c:pt idx="421">
                  <c:v>-24.373234842587173</c:v>
                </c:pt>
                <c:pt idx="422">
                  <c:v>-24.373234587219557</c:v>
                </c:pt>
                <c:pt idx="423">
                  <c:v>-24.373234587209325</c:v>
                </c:pt>
                <c:pt idx="424">
                  <c:v>-24.373234842587173</c:v>
                </c:pt>
                <c:pt idx="425">
                  <c:v>-1.6072758461525822</c:v>
                </c:pt>
                <c:pt idx="426">
                  <c:v>8.1495636142944612</c:v>
                </c:pt>
                <c:pt idx="427">
                  <c:v>8.1495636996907592</c:v>
                </c:pt>
                <c:pt idx="428">
                  <c:v>8.149563614304693</c:v>
                </c:pt>
                <c:pt idx="429">
                  <c:v>8.1495636142944612</c:v>
                </c:pt>
                <c:pt idx="430">
                  <c:v>5.5688685281252592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0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19.804207624472809</c:v>
                </c:pt>
                <c:pt idx="442">
                  <c:v>33.007012707458095</c:v>
                </c:pt>
                <c:pt idx="443">
                  <c:v>33.007013053285078</c:v>
                </c:pt>
                <c:pt idx="444">
                  <c:v>33.007012707447863</c:v>
                </c:pt>
                <c:pt idx="445">
                  <c:v>33.007012707458095</c:v>
                </c:pt>
                <c:pt idx="446">
                  <c:v>18.964328309726259</c:v>
                </c:pt>
                <c:pt idx="447">
                  <c:v>-16.555402987424877</c:v>
                </c:pt>
                <c:pt idx="448">
                  <c:v>-16.555402813957414</c:v>
                </c:pt>
                <c:pt idx="449">
                  <c:v>-16.555402813957414</c:v>
                </c:pt>
                <c:pt idx="450">
                  <c:v>-16.555402987414645</c:v>
                </c:pt>
                <c:pt idx="451">
                  <c:v>-16.555402813957414</c:v>
                </c:pt>
                <c:pt idx="452">
                  <c:v>-16.606760318806092</c:v>
                </c:pt>
                <c:pt idx="453">
                  <c:v>-16.607630958987475</c:v>
                </c:pt>
                <c:pt idx="454">
                  <c:v>-16.607630784972798</c:v>
                </c:pt>
                <c:pt idx="455">
                  <c:v>-16.60763078498303</c:v>
                </c:pt>
                <c:pt idx="456">
                  <c:v>-16.607630958987475</c:v>
                </c:pt>
                <c:pt idx="457">
                  <c:v>0.84877511004991901</c:v>
                </c:pt>
                <c:pt idx="458">
                  <c:v>8.3300919222142067</c:v>
                </c:pt>
                <c:pt idx="459">
                  <c:v>8.3300920094917359</c:v>
                </c:pt>
                <c:pt idx="460">
                  <c:v>8.3300919222142067</c:v>
                </c:pt>
                <c:pt idx="461">
                  <c:v>8.3300919222142067</c:v>
                </c:pt>
                <c:pt idx="462">
                  <c:v>1.0992195372481521</c:v>
                </c:pt>
                <c:pt idx="463">
                  <c:v>-8.3565367460289295</c:v>
                </c:pt>
                <c:pt idx="464">
                  <c:v>-8.3565366584743259</c:v>
                </c:pt>
                <c:pt idx="465">
                  <c:v>-8.3565366584743259</c:v>
                </c:pt>
                <c:pt idx="466">
                  <c:v>-8.3565367460289295</c:v>
                </c:pt>
                <c:pt idx="467">
                  <c:v>-3.7506828280254947</c:v>
                </c:pt>
                <c:pt idx="468">
                  <c:v>16.766302416684375</c:v>
                </c:pt>
                <c:pt idx="469">
                  <c:v>16.766302592351284</c:v>
                </c:pt>
                <c:pt idx="470">
                  <c:v>16.766302416684375</c:v>
                </c:pt>
                <c:pt idx="471">
                  <c:v>16.766302416684375</c:v>
                </c:pt>
                <c:pt idx="472">
                  <c:v>16.766302592351284</c:v>
                </c:pt>
                <c:pt idx="473">
                  <c:v>0.83831512083677684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-6.3480142558375672</c:v>
                </c:pt>
                <c:pt idx="479">
                  <c:v>-8.4640190964607473</c:v>
                </c:pt>
                <c:pt idx="480">
                  <c:v>-8.4640190077800117</c:v>
                </c:pt>
                <c:pt idx="481">
                  <c:v>-8.4640190077800117</c:v>
                </c:pt>
                <c:pt idx="482">
                  <c:v>-8.4640190964607473</c:v>
                </c:pt>
                <c:pt idx="483">
                  <c:v>-13.260293296969039</c:v>
                </c:pt>
                <c:pt idx="484">
                  <c:v>-16.928032459285244</c:v>
                </c:pt>
                <c:pt idx="485">
                  <c:v>-16.928032636656887</c:v>
                </c:pt>
                <c:pt idx="486">
                  <c:v>-16.928032459285244</c:v>
                </c:pt>
                <c:pt idx="487">
                  <c:v>-16.928032459295476</c:v>
                </c:pt>
                <c:pt idx="488">
                  <c:v>-7.1734136143363321</c:v>
                </c:pt>
                <c:pt idx="489">
                  <c:v>8.518799506212984</c:v>
                </c:pt>
                <c:pt idx="490">
                  <c:v>8.518799506212984</c:v>
                </c:pt>
                <c:pt idx="491">
                  <c:v>8.518799506212984</c:v>
                </c:pt>
                <c:pt idx="492">
                  <c:v>8.5187995954676747</c:v>
                </c:pt>
                <c:pt idx="493">
                  <c:v>8.5252531422047397</c:v>
                </c:pt>
                <c:pt idx="494">
                  <c:v>8.5464579461615759</c:v>
                </c:pt>
                <c:pt idx="495">
                  <c:v>8.546458035716288</c:v>
                </c:pt>
                <c:pt idx="496">
                  <c:v>8.5464579461615759</c:v>
                </c:pt>
                <c:pt idx="497">
                  <c:v>8.5464579461718078</c:v>
                </c:pt>
                <c:pt idx="498">
                  <c:v>7.6918122321385196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-8.4866795314226593</c:v>
                </c:pt>
                <c:pt idx="505">
                  <c:v>-8.6305214669443657</c:v>
                </c:pt>
                <c:pt idx="506">
                  <c:v>-8.6305214669545975</c:v>
                </c:pt>
                <c:pt idx="507">
                  <c:v>-8.6305214669443657</c:v>
                </c:pt>
                <c:pt idx="508">
                  <c:v>-8.6305215573798417</c:v>
                </c:pt>
                <c:pt idx="509">
                  <c:v>-8.6305214669443657</c:v>
                </c:pt>
                <c:pt idx="510">
                  <c:v>-8.6305214669545975</c:v>
                </c:pt>
                <c:pt idx="511">
                  <c:v>-8.6305215573696099</c:v>
                </c:pt>
                <c:pt idx="512">
                  <c:v>-8.6305214669545975</c:v>
                </c:pt>
                <c:pt idx="513">
                  <c:v>-8.6305214669443657</c:v>
                </c:pt>
                <c:pt idx="514">
                  <c:v>-1.5822622855187851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6.5156164540092325</c:v>
                </c:pt>
                <c:pt idx="520">
                  <c:v>8.6874886963711653</c:v>
                </c:pt>
                <c:pt idx="521">
                  <c:v>8.6874886053388227</c:v>
                </c:pt>
                <c:pt idx="522">
                  <c:v>8.6874886053490545</c:v>
                </c:pt>
                <c:pt idx="523">
                  <c:v>8.6874886053388227</c:v>
                </c:pt>
                <c:pt idx="524">
                  <c:v>8.7278956205394298</c:v>
                </c:pt>
                <c:pt idx="525">
                  <c:v>8.7452127821231063</c:v>
                </c:pt>
                <c:pt idx="526">
                  <c:v>8.7452127821231063</c:v>
                </c:pt>
                <c:pt idx="527">
                  <c:v>8.7452128737602468</c:v>
                </c:pt>
                <c:pt idx="528">
                  <c:v>8.7452127821231063</c:v>
                </c:pt>
                <c:pt idx="529">
                  <c:v>2.7693173810039449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-5.8691394591255666</c:v>
                </c:pt>
                <c:pt idx="535">
                  <c:v>-8.8037091886985817</c:v>
                </c:pt>
                <c:pt idx="536">
                  <c:v>-8.8037091886985817</c:v>
                </c:pt>
                <c:pt idx="537">
                  <c:v>-8.8037092809281479</c:v>
                </c:pt>
                <c:pt idx="538">
                  <c:v>-8.8037091886985817</c:v>
                </c:pt>
                <c:pt idx="539">
                  <c:v>-2.7878412430831094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-12.408190795918285</c:v>
                </c:pt>
                <c:pt idx="545">
                  <c:v>-17.725986851314758</c:v>
                </c:pt>
                <c:pt idx="546">
                  <c:v>-17.725987037036642</c:v>
                </c:pt>
                <c:pt idx="547">
                  <c:v>-17.725986851304526</c:v>
                </c:pt>
                <c:pt idx="548">
                  <c:v>-17.725986851314758</c:v>
                </c:pt>
                <c:pt idx="549">
                  <c:v>-4.4314967592591605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14.525128752654327</c:v>
                </c:pt>
                <c:pt idx="555">
                  <c:v>17.78587194202299</c:v>
                </c:pt>
                <c:pt idx="556">
                  <c:v>17.785872128382543</c:v>
                </c:pt>
                <c:pt idx="557">
                  <c:v>17.78587194202299</c:v>
                </c:pt>
                <c:pt idx="558">
                  <c:v>17.78587194202299</c:v>
                </c:pt>
                <c:pt idx="559">
                  <c:v>-13.742711854287938</c:v>
                </c:pt>
                <c:pt idx="560">
                  <c:v>-17.906864268170963</c:v>
                </c:pt>
                <c:pt idx="561">
                  <c:v>-17.906864268160732</c:v>
                </c:pt>
                <c:pt idx="562">
                  <c:v>-17.906864455777736</c:v>
                </c:pt>
                <c:pt idx="563">
                  <c:v>-17.906864268160732</c:v>
                </c:pt>
                <c:pt idx="564">
                  <c:v>8.5057605273758359</c:v>
                </c:pt>
                <c:pt idx="565">
                  <c:v>8.9534322278888681</c:v>
                </c:pt>
                <c:pt idx="566">
                  <c:v>8.9534321340905976</c:v>
                </c:pt>
                <c:pt idx="567">
                  <c:v>8.9534321340803658</c:v>
                </c:pt>
                <c:pt idx="568">
                  <c:v>8.207312789572816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-1.9599093709309134</c:v>
                </c:pt>
                <c:pt idx="574">
                  <c:v>-9.0457355581418906</c:v>
                </c:pt>
                <c:pt idx="575">
                  <c:v>-9.0457356529277231</c:v>
                </c:pt>
                <c:pt idx="576">
                  <c:v>-9.0457355581418906</c:v>
                </c:pt>
                <c:pt idx="577">
                  <c:v>-9.0457355581418906</c:v>
                </c:pt>
                <c:pt idx="578">
                  <c:v>-2.4121961741099667</c:v>
                </c:pt>
                <c:pt idx="579">
                  <c:v>9.0457355581418906</c:v>
                </c:pt>
                <c:pt idx="580">
                  <c:v>9.0457355581418906</c:v>
                </c:pt>
                <c:pt idx="581">
                  <c:v>9.0457355581418906</c:v>
                </c:pt>
                <c:pt idx="582">
                  <c:v>9.0457356529277231</c:v>
                </c:pt>
                <c:pt idx="583">
                  <c:v>9.0780790186105733</c:v>
                </c:pt>
                <c:pt idx="584">
                  <c:v>9.1083358042198821</c:v>
                </c:pt>
                <c:pt idx="585">
                  <c:v>9.1083358996513688</c:v>
                </c:pt>
                <c:pt idx="586">
                  <c:v>9.1083358042198821</c:v>
                </c:pt>
                <c:pt idx="587">
                  <c:v>9.1083358042198821</c:v>
                </c:pt>
                <c:pt idx="588">
                  <c:v>-10.019169489614459</c:v>
                </c:pt>
                <c:pt idx="589">
                  <c:v>-18.216671608439764</c:v>
                </c:pt>
                <c:pt idx="590">
                  <c:v>-18.216671608439764</c:v>
                </c:pt>
                <c:pt idx="591">
                  <c:v>-18.216671799312969</c:v>
                </c:pt>
                <c:pt idx="592">
                  <c:v>-18.216671608439764</c:v>
                </c:pt>
                <c:pt idx="593">
                  <c:v>-26.430573611676504</c:v>
                </c:pt>
                <c:pt idx="594">
                  <c:v>-27.515428881523526</c:v>
                </c:pt>
                <c:pt idx="595">
                  <c:v>-27.515428593233949</c:v>
                </c:pt>
                <c:pt idx="596">
                  <c:v>-27.515428593244181</c:v>
                </c:pt>
                <c:pt idx="597">
                  <c:v>-22.012342874581019</c:v>
                </c:pt>
                <c:pt idx="598">
                  <c:v>27.515428881523526</c:v>
                </c:pt>
                <c:pt idx="599">
                  <c:v>27.515428593233949</c:v>
                </c:pt>
                <c:pt idx="600">
                  <c:v>27.515428593233949</c:v>
                </c:pt>
                <c:pt idx="601">
                  <c:v>27.515428881533758</c:v>
                </c:pt>
                <c:pt idx="602">
                  <c:v>18.802209538706968</c:v>
                </c:pt>
                <c:pt idx="603">
                  <c:v>0</c:v>
                </c:pt>
                <c:pt idx="604">
                  <c:v>0</c:v>
                </c:pt>
                <c:pt idx="605">
                  <c:v>0</c:v>
                </c:pt>
                <c:pt idx="606">
                  <c:v>0</c:v>
                </c:pt>
                <c:pt idx="607">
                  <c:v>-10.467663536608258</c:v>
                </c:pt>
                <c:pt idx="608">
                  <c:v>-18.472347223995584</c:v>
                </c:pt>
                <c:pt idx="609">
                  <c:v>-18.472347223995584</c:v>
                </c:pt>
                <c:pt idx="610">
                  <c:v>-18.472347417537367</c:v>
                </c:pt>
                <c:pt idx="611">
                  <c:v>-18.472347223995584</c:v>
                </c:pt>
                <c:pt idx="612">
                  <c:v>-3.3865969910697791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1.5502411539570728</c:v>
                </c:pt>
                <c:pt idx="617">
                  <c:v>18.602894042394443</c:v>
                </c:pt>
                <c:pt idx="618">
                  <c:v>18.602893847495103</c:v>
                </c:pt>
                <c:pt idx="619">
                  <c:v>18.602893847484872</c:v>
                </c:pt>
                <c:pt idx="620">
                  <c:v>18.602894042394443</c:v>
                </c:pt>
                <c:pt idx="621">
                  <c:v>15.204456827009132</c:v>
                </c:pt>
                <c:pt idx="622">
                  <c:v>9.334429246166934</c:v>
                </c:pt>
                <c:pt idx="623">
                  <c:v>9.3344293439775186</c:v>
                </c:pt>
                <c:pt idx="624">
                  <c:v>9.334429246166934</c:v>
                </c:pt>
                <c:pt idx="625">
                  <c:v>9.3344292461771659</c:v>
                </c:pt>
                <c:pt idx="626">
                  <c:v>-3.1336221550091961</c:v>
                </c:pt>
                <c:pt idx="627">
                  <c:v>-9.3676479537354265</c:v>
                </c:pt>
                <c:pt idx="628">
                  <c:v>-9.3676478555870286</c:v>
                </c:pt>
                <c:pt idx="629">
                  <c:v>-9.3676478555870286</c:v>
                </c:pt>
                <c:pt idx="630">
                  <c:v>-9.3676479537354265</c:v>
                </c:pt>
                <c:pt idx="631">
                  <c:v>-0.15612746426012489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-6.3124917204354727</c:v>
                </c:pt>
                <c:pt idx="641">
                  <c:v>-9.4687375806429781</c:v>
                </c:pt>
                <c:pt idx="642">
                  <c:v>-9.4687375806429781</c:v>
                </c:pt>
                <c:pt idx="643">
                  <c:v>-9.4687376798505305</c:v>
                </c:pt>
                <c:pt idx="644">
                  <c:v>-8.5195849447048264</c:v>
                </c:pt>
                <c:pt idx="645">
                  <c:v>19.005841497614085</c:v>
                </c:pt>
                <c:pt idx="646">
                  <c:v>19.005841696745492</c:v>
                </c:pt>
                <c:pt idx="647">
                  <c:v>19.005841497614085</c:v>
                </c:pt>
                <c:pt idx="648">
                  <c:v>19.005841497624317</c:v>
                </c:pt>
                <c:pt idx="649">
                  <c:v>7.1271906362757225</c:v>
                </c:pt>
                <c:pt idx="650">
                  <c:v>-9.5029207488121585</c:v>
                </c:pt>
                <c:pt idx="651">
                  <c:v>-9.5029207488019267</c:v>
                </c:pt>
                <c:pt idx="652">
                  <c:v>-9.5029208483778618</c:v>
                </c:pt>
                <c:pt idx="653">
                  <c:v>-9.5029207488121585</c:v>
                </c:pt>
                <c:pt idx="654">
                  <c:v>-17.215839302749313</c:v>
                </c:pt>
                <c:pt idx="655">
                  <c:v>-19.144069141810707</c:v>
                </c:pt>
                <c:pt idx="656">
                  <c:v>-19.144068941231041</c:v>
                </c:pt>
                <c:pt idx="657">
                  <c:v>-19.144068941231041</c:v>
                </c:pt>
                <c:pt idx="658">
                  <c:v>-10.848305733368008</c:v>
                </c:pt>
                <c:pt idx="659">
                  <c:v>19.144069141810707</c:v>
                </c:pt>
                <c:pt idx="660">
                  <c:v>19.144068941231041</c:v>
                </c:pt>
                <c:pt idx="661">
                  <c:v>19.144068941231041</c:v>
                </c:pt>
                <c:pt idx="662">
                  <c:v>19.144069141820939</c:v>
                </c:pt>
                <c:pt idx="663">
                  <c:v>0.9350793050929731</c:v>
                </c:pt>
                <c:pt idx="664">
                  <c:v>-9.6069673263467656</c:v>
                </c:pt>
                <c:pt idx="665">
                  <c:v>-9.6069674270026031</c:v>
                </c:pt>
                <c:pt idx="666">
                  <c:v>-9.6069673263467656</c:v>
                </c:pt>
                <c:pt idx="667">
                  <c:v>-8.966502837929788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-5.0000985360868819</c:v>
                </c:pt>
                <c:pt idx="673">
                  <c:v>-9.67760996845454</c:v>
                </c:pt>
                <c:pt idx="674">
                  <c:v>-9.67760996845454</c:v>
                </c:pt>
                <c:pt idx="675">
                  <c:v>-9.6776100698505285</c:v>
                </c:pt>
                <c:pt idx="676">
                  <c:v>-9.67760996845454</c:v>
                </c:pt>
                <c:pt idx="677">
                  <c:v>-9.7127223923253982</c:v>
                </c:pt>
                <c:pt idx="678">
                  <c:v>-9.7133176199212254</c:v>
                </c:pt>
                <c:pt idx="679">
                  <c:v>-9.7133175181613485</c:v>
                </c:pt>
                <c:pt idx="680">
                  <c:v>-9.7133175181511167</c:v>
                </c:pt>
                <c:pt idx="681">
                  <c:v>-0.64755450799474834</c:v>
                </c:pt>
                <c:pt idx="682">
                  <c:v>9.7133175181511167</c:v>
                </c:pt>
                <c:pt idx="683">
                  <c:v>9.7133175181613485</c:v>
                </c:pt>
                <c:pt idx="684">
                  <c:v>9.7133176199212254</c:v>
                </c:pt>
                <c:pt idx="685">
                  <c:v>9.7133175181511167</c:v>
                </c:pt>
                <c:pt idx="686">
                  <c:v>9.7819276448640924</c:v>
                </c:pt>
                <c:pt idx="687">
                  <c:v>9.7855387041566964</c:v>
                </c:pt>
                <c:pt idx="688">
                  <c:v>9.7855388066937259</c:v>
                </c:pt>
                <c:pt idx="689">
                  <c:v>9.7855387041566964</c:v>
                </c:pt>
                <c:pt idx="690">
                  <c:v>-3.9142139827733509</c:v>
                </c:pt>
                <c:pt idx="691">
                  <c:v>-19.571074401487564</c:v>
                </c:pt>
                <c:pt idx="692">
                  <c:v>-19.571074196423769</c:v>
                </c:pt>
                <c:pt idx="693">
                  <c:v>-19.571074196434001</c:v>
                </c:pt>
                <c:pt idx="694">
                  <c:v>-19.571074401477333</c:v>
                </c:pt>
                <c:pt idx="695">
                  <c:v>-0.32618456994073725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5.0937316148602489</c:v>
                </c:pt>
                <c:pt idx="700">
                  <c:v>9.858835486888637</c:v>
                </c:pt>
                <c:pt idx="701">
                  <c:v>9.8588353835938811</c:v>
                </c:pt>
                <c:pt idx="702">
                  <c:v>9.8588353835938811</c:v>
                </c:pt>
                <c:pt idx="703">
                  <c:v>9.861306486194124</c:v>
                </c:pt>
                <c:pt idx="704">
                  <c:v>9.8959020263113224</c:v>
                </c:pt>
                <c:pt idx="705">
                  <c:v>9.895901922628207</c:v>
                </c:pt>
                <c:pt idx="706">
                  <c:v>9.895901922628207</c:v>
                </c:pt>
                <c:pt idx="707">
                  <c:v>9.8959020263215542</c:v>
                </c:pt>
                <c:pt idx="708">
                  <c:v>-2.6389071793729788</c:v>
                </c:pt>
                <c:pt idx="709">
                  <c:v>-9.895901922628207</c:v>
                </c:pt>
                <c:pt idx="710">
                  <c:v>-9.8959020263113224</c:v>
                </c:pt>
                <c:pt idx="711">
                  <c:v>-9.895901922628207</c:v>
                </c:pt>
                <c:pt idx="712">
                  <c:v>-9.9108950588862186</c:v>
                </c:pt>
                <c:pt idx="713">
                  <c:v>-9.9708677083254376</c:v>
                </c:pt>
                <c:pt idx="714">
                  <c:v>-9.9708676038568775</c:v>
                </c:pt>
                <c:pt idx="715">
                  <c:v>-9.9708676038671094</c:v>
                </c:pt>
                <c:pt idx="716">
                  <c:v>-9.9708676038671094</c:v>
                </c:pt>
                <c:pt idx="717">
                  <c:v>-9.9708677083254376</c:v>
                </c:pt>
                <c:pt idx="718">
                  <c:v>-9.9708676038568775</c:v>
                </c:pt>
                <c:pt idx="719">
                  <c:v>-9.9708676038671094</c:v>
                </c:pt>
                <c:pt idx="720">
                  <c:v>-9.9708677083356694</c:v>
                </c:pt>
                <c:pt idx="721">
                  <c:v>-5.9825205623120805</c:v>
                </c:pt>
                <c:pt idx="722">
                  <c:v>0</c:v>
                </c:pt>
                <c:pt idx="723">
                  <c:v>0</c:v>
                </c:pt>
                <c:pt idx="724">
                  <c:v>0</c:v>
                </c:pt>
                <c:pt idx="725">
                  <c:v>0.16744968495218956</c:v>
                </c:pt>
                <c:pt idx="726">
                  <c:v>10.046981202284854</c:v>
                </c:pt>
                <c:pt idx="727">
                  <c:v>10.046981097018824</c:v>
                </c:pt>
                <c:pt idx="728">
                  <c:v>10.046981097029056</c:v>
                </c:pt>
                <c:pt idx="729">
                  <c:v>10.046981202284854</c:v>
                </c:pt>
                <c:pt idx="730">
                  <c:v>16.577520953596753</c:v>
                </c:pt>
                <c:pt idx="731">
                  <c:v>20.093965491751739</c:v>
                </c:pt>
                <c:pt idx="732">
                  <c:v>20.093965491751739</c:v>
                </c:pt>
                <c:pt idx="733">
                  <c:v>20.093965702283832</c:v>
                </c:pt>
                <c:pt idx="734">
                  <c:v>14.400675269089771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-18.971600050445993</c:v>
                </c:pt>
                <c:pt idx="740">
                  <c:v>-20.326714126794336</c:v>
                </c:pt>
                <c:pt idx="741">
                  <c:v>-20.326714126794336</c:v>
                </c:pt>
                <c:pt idx="742">
                  <c:v>-20.326714339754794</c:v>
                </c:pt>
                <c:pt idx="743">
                  <c:v>-7.7919070819405576</c:v>
                </c:pt>
                <c:pt idx="744">
                  <c:v>0</c:v>
                </c:pt>
                <c:pt idx="745">
                  <c:v>0</c:v>
                </c:pt>
                <c:pt idx="746">
                  <c:v>0</c:v>
                </c:pt>
                <c:pt idx="747">
                  <c:v>-3.0490066186301741</c:v>
                </c:pt>
                <c:pt idx="748">
                  <c:v>-10.163355395447557</c:v>
                </c:pt>
                <c:pt idx="749">
                  <c:v>-10.16335550192265</c:v>
                </c:pt>
                <c:pt idx="750">
                  <c:v>-10.163355395447557</c:v>
                </c:pt>
                <c:pt idx="751">
                  <c:v>-10.163355395437325</c:v>
                </c:pt>
                <c:pt idx="752">
                  <c:v>-10.241129558295237</c:v>
                </c:pt>
                <c:pt idx="753">
                  <c:v>-10.242447655334507</c:v>
                </c:pt>
                <c:pt idx="754">
                  <c:v>-10.242447655324275</c:v>
                </c:pt>
                <c:pt idx="755">
                  <c:v>-10.242447762648514</c:v>
                </c:pt>
                <c:pt idx="756">
                  <c:v>-3.0727342965972824</c:v>
                </c:pt>
                <c:pt idx="757">
                  <c:v>0</c:v>
                </c:pt>
                <c:pt idx="758">
                  <c:v>0</c:v>
                </c:pt>
                <c:pt idx="759">
                  <c:v>0</c:v>
                </c:pt>
                <c:pt idx="760">
                  <c:v>-4.284357173531693</c:v>
                </c:pt>
                <c:pt idx="761">
                  <c:v>-10.282457216482202</c:v>
                </c:pt>
                <c:pt idx="762">
                  <c:v>-10.282457324215404</c:v>
                </c:pt>
                <c:pt idx="763">
                  <c:v>-10.282457216482202</c:v>
                </c:pt>
                <c:pt idx="764">
                  <c:v>-2.5464202871465931</c:v>
                </c:pt>
                <c:pt idx="765">
                  <c:v>41.291122745088934</c:v>
                </c:pt>
                <c:pt idx="766">
                  <c:v>41.291122312466193</c:v>
                </c:pt>
                <c:pt idx="767">
                  <c:v>41.291122312455961</c:v>
                </c:pt>
                <c:pt idx="768">
                  <c:v>41.291122745088934</c:v>
                </c:pt>
                <c:pt idx="769">
                  <c:v>-5.1613902890531582</c:v>
                </c:pt>
                <c:pt idx="770">
                  <c:v>-10.322780578116548</c:v>
                </c:pt>
                <c:pt idx="771">
                  <c:v>-10.322780686272234</c:v>
                </c:pt>
                <c:pt idx="772">
                  <c:v>-10.322780578116548</c:v>
                </c:pt>
                <c:pt idx="773">
                  <c:v>-3.6129732023413035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-20.974574083023413</c:v>
                </c:pt>
                <c:pt idx="787">
                  <c:v>-20.974574302781978</c:v>
                </c:pt>
                <c:pt idx="788">
                  <c:v>-20.974574083023413</c:v>
                </c:pt>
                <c:pt idx="789">
                  <c:v>-20.974574083023413</c:v>
                </c:pt>
                <c:pt idx="790">
                  <c:v>4.7192792181246661</c:v>
                </c:pt>
                <c:pt idx="791">
                  <c:v>10.48728704150659</c:v>
                </c:pt>
                <c:pt idx="792">
                  <c:v>10.487287041516822</c:v>
                </c:pt>
                <c:pt idx="793">
                  <c:v>10.48728704150659</c:v>
                </c:pt>
                <c:pt idx="794">
                  <c:v>-2.8231777011555899</c:v>
                </c:pt>
                <c:pt idx="795">
                  <c:v>-10.529236189673354</c:v>
                </c:pt>
                <c:pt idx="796">
                  <c:v>-10.529236189673354</c:v>
                </c:pt>
                <c:pt idx="797">
                  <c:v>-10.529236300002385</c:v>
                </c:pt>
                <c:pt idx="798">
                  <c:v>-10.529236189673354</c:v>
                </c:pt>
                <c:pt idx="799">
                  <c:v>-10.529236189683585</c:v>
                </c:pt>
                <c:pt idx="800">
                  <c:v>-10.529236299992153</c:v>
                </c:pt>
                <c:pt idx="801">
                  <c:v>-10.529236189683585</c:v>
                </c:pt>
                <c:pt idx="802">
                  <c:v>-4.1862205173416314</c:v>
                </c:pt>
                <c:pt idx="803">
                  <c:v>10.614149495963957</c:v>
                </c:pt>
                <c:pt idx="804">
                  <c:v>10.614149384755491</c:v>
                </c:pt>
                <c:pt idx="805">
                  <c:v>10.614149384755491</c:v>
                </c:pt>
                <c:pt idx="806">
                  <c:v>8.8451244872945374</c:v>
                </c:pt>
                <c:pt idx="807">
                  <c:v>0</c:v>
                </c:pt>
                <c:pt idx="808">
                  <c:v>0</c:v>
                </c:pt>
                <c:pt idx="809">
                  <c:v>0</c:v>
                </c:pt>
                <c:pt idx="810">
                  <c:v>-0.3552373920357822</c:v>
                </c:pt>
                <c:pt idx="811">
                  <c:v>-10.657121649476155</c:v>
                </c:pt>
                <c:pt idx="812">
                  <c:v>-10.657121649465923</c:v>
                </c:pt>
                <c:pt idx="813">
                  <c:v>-10.657121761134857</c:v>
                </c:pt>
                <c:pt idx="814">
                  <c:v>-10.657121649476155</c:v>
                </c:pt>
                <c:pt idx="815">
                  <c:v>18.649962886578152</c:v>
                </c:pt>
                <c:pt idx="816">
                  <c:v>21.314243522259481</c:v>
                </c:pt>
                <c:pt idx="817">
                  <c:v>21.314243298952309</c:v>
                </c:pt>
                <c:pt idx="818">
                  <c:v>21.314243298942078</c:v>
                </c:pt>
                <c:pt idx="819">
                  <c:v>4.2628487044498504</c:v>
                </c:pt>
                <c:pt idx="820">
                  <c:v>0</c:v>
                </c:pt>
                <c:pt idx="821">
                  <c:v>0</c:v>
                </c:pt>
                <c:pt idx="822">
                  <c:v>0</c:v>
                </c:pt>
                <c:pt idx="823">
                  <c:v>-7.5208830714229666</c:v>
                </c:pt>
                <c:pt idx="824">
                  <c:v>-10.744118560898485</c:v>
                </c:pt>
                <c:pt idx="825">
                  <c:v>-10.744118560898485</c:v>
                </c:pt>
                <c:pt idx="826">
                  <c:v>-10.744118673468689</c:v>
                </c:pt>
                <c:pt idx="827">
                  <c:v>15.839502110646867</c:v>
                </c:pt>
                <c:pt idx="828">
                  <c:v>32.364455501056717</c:v>
                </c:pt>
                <c:pt idx="829">
                  <c:v>32.364455840161618</c:v>
                </c:pt>
                <c:pt idx="830">
                  <c:v>32.364455501056717</c:v>
                </c:pt>
                <c:pt idx="831">
                  <c:v>-3.2364455501015792</c:v>
                </c:pt>
                <c:pt idx="832">
                  <c:v>-32.364455840161618</c:v>
                </c:pt>
                <c:pt idx="833">
                  <c:v>-32.364455501056717</c:v>
                </c:pt>
                <c:pt idx="834">
                  <c:v>-32.364455501056717</c:v>
                </c:pt>
                <c:pt idx="835">
                  <c:v>-1.0144414484869753</c:v>
                </c:pt>
                <c:pt idx="836">
                  <c:v>32.497642560733489</c:v>
                </c:pt>
                <c:pt idx="837">
                  <c:v>32.497642560733489</c:v>
                </c:pt>
                <c:pt idx="838">
                  <c:v>32.497642560733489</c:v>
                </c:pt>
                <c:pt idx="839">
                  <c:v>13.701829878878218</c:v>
                </c:pt>
                <c:pt idx="840">
                  <c:v>-10.877310113303993</c:v>
                </c:pt>
                <c:pt idx="841">
                  <c:v>-10.877310113303993</c:v>
                </c:pt>
                <c:pt idx="842">
                  <c:v>-10.877310227269694</c:v>
                </c:pt>
                <c:pt idx="843">
                  <c:v>-6.5263860679823962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-4.0048961993979466</c:v>
                </c:pt>
                <c:pt idx="848">
                  <c:v>-10.922444294600853</c:v>
                </c:pt>
                <c:pt idx="849">
                  <c:v>-10.922444180162266</c:v>
                </c:pt>
                <c:pt idx="850">
                  <c:v>-10.922444180162266</c:v>
                </c:pt>
                <c:pt idx="851">
                  <c:v>-10.938372744597585</c:v>
                </c:pt>
                <c:pt idx="852">
                  <c:v>-10.967954479161051</c:v>
                </c:pt>
                <c:pt idx="853">
                  <c:v>-10.967954364245635</c:v>
                </c:pt>
                <c:pt idx="854">
                  <c:v>-10.967954364245635</c:v>
                </c:pt>
                <c:pt idx="855">
                  <c:v>-10.967954479171283</c:v>
                </c:pt>
                <c:pt idx="856">
                  <c:v>-10.967954364245635</c:v>
                </c:pt>
                <c:pt idx="857">
                  <c:v>-10.967954364245635</c:v>
                </c:pt>
                <c:pt idx="858">
                  <c:v>-10.967954479161051</c:v>
                </c:pt>
                <c:pt idx="859">
                  <c:v>0.5805214339222049</c:v>
                </c:pt>
                <c:pt idx="860">
                  <c:v>22.027690773385537</c:v>
                </c:pt>
                <c:pt idx="861">
                  <c:v>22.027691004177999</c:v>
                </c:pt>
                <c:pt idx="862">
                  <c:v>22.027690773385537</c:v>
                </c:pt>
                <c:pt idx="863">
                  <c:v>18.006248907403783</c:v>
                </c:pt>
                <c:pt idx="864">
                  <c:v>11.060122163860914</c:v>
                </c:pt>
                <c:pt idx="865">
                  <c:v>11.060122047979824</c:v>
                </c:pt>
                <c:pt idx="866">
                  <c:v>11.060122047979824</c:v>
                </c:pt>
                <c:pt idx="867">
                  <c:v>2.2120244096000574</c:v>
                </c:pt>
                <c:pt idx="868">
                  <c:v>-11.060122163860914</c:v>
                </c:pt>
                <c:pt idx="869">
                  <c:v>-11.060122047990056</c:v>
                </c:pt>
                <c:pt idx="870">
                  <c:v>-11.060122047979824</c:v>
                </c:pt>
                <c:pt idx="871">
                  <c:v>-20.706228709306863</c:v>
                </c:pt>
                <c:pt idx="872">
                  <c:v>-33.320367688856827</c:v>
                </c:pt>
                <c:pt idx="873">
                  <c:v>-33.320367688846595</c:v>
                </c:pt>
                <c:pt idx="874">
                  <c:v>-33.320368037966944</c:v>
                </c:pt>
                <c:pt idx="875">
                  <c:v>-6.4334664732563906</c:v>
                </c:pt>
                <c:pt idx="876">
                  <c:v>22.307703791682744</c:v>
                </c:pt>
                <c:pt idx="877">
                  <c:v>22.307704025419241</c:v>
                </c:pt>
                <c:pt idx="878">
                  <c:v>22.307703791692976</c:v>
                </c:pt>
                <c:pt idx="879">
                  <c:v>-2.2307703791692974</c:v>
                </c:pt>
                <c:pt idx="880">
                  <c:v>-22.307704025419241</c:v>
                </c:pt>
                <c:pt idx="881">
                  <c:v>-22.307703791692976</c:v>
                </c:pt>
                <c:pt idx="882">
                  <c:v>-22.307703791682744</c:v>
                </c:pt>
                <c:pt idx="883">
                  <c:v>-8.5512864534857176</c:v>
                </c:pt>
                <c:pt idx="884">
                  <c:v>0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8.8118607712745334</c:v>
                </c:pt>
                <c:pt idx="892">
                  <c:v>11.249183963335939</c:v>
                </c:pt>
                <c:pt idx="893">
                  <c:v>11.249184081187673</c:v>
                </c:pt>
                <c:pt idx="894">
                  <c:v>11.249183963335939</c:v>
                </c:pt>
                <c:pt idx="895">
                  <c:v>1.3124047957206506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11.346159687151715</c:v>
                </c:pt>
                <c:pt idx="900">
                  <c:v>11.346159806029732</c:v>
                </c:pt>
                <c:pt idx="901">
                  <c:v>11.346159687151715</c:v>
                </c:pt>
                <c:pt idx="902">
                  <c:v>8.3205171039133052</c:v>
                </c:pt>
                <c:pt idx="903">
                  <c:v>-11.346159806029732</c:v>
                </c:pt>
                <c:pt idx="904">
                  <c:v>-11.346159687151715</c:v>
                </c:pt>
                <c:pt idx="905">
                  <c:v>-11.346159687151715</c:v>
                </c:pt>
                <c:pt idx="906">
                  <c:v>-11.346159806029732</c:v>
                </c:pt>
                <c:pt idx="907">
                  <c:v>-11.346159687151715</c:v>
                </c:pt>
                <c:pt idx="908">
                  <c:v>-11.346159687161947</c:v>
                </c:pt>
                <c:pt idx="909">
                  <c:v>-11.346159806029732</c:v>
                </c:pt>
                <c:pt idx="910">
                  <c:v>-6.8076958122889826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6.4853991023381514</c:v>
                </c:pt>
                <c:pt idx="915">
                  <c:v>11.444821945302017</c:v>
                </c:pt>
                <c:pt idx="916">
                  <c:v>11.444822065213755</c:v>
                </c:pt>
                <c:pt idx="917">
                  <c:v>11.444821945302017</c:v>
                </c:pt>
                <c:pt idx="918">
                  <c:v>-13.733789089141601</c:v>
                </c:pt>
                <c:pt idx="919">
                  <c:v>-22.889647886956705</c:v>
                </c:pt>
                <c:pt idx="920">
                  <c:v>-22.88964764712296</c:v>
                </c:pt>
                <c:pt idx="921">
                  <c:v>-22.88964764712296</c:v>
                </c:pt>
                <c:pt idx="922">
                  <c:v>8.0563581156629951</c:v>
                </c:pt>
                <c:pt idx="923">
                  <c:v>11.494803106641143</c:v>
                </c:pt>
                <c:pt idx="924">
                  <c:v>11.494803106630911</c:v>
                </c:pt>
                <c:pt idx="925">
                  <c:v>10.536902958150096</c:v>
                </c:pt>
                <c:pt idx="926">
                  <c:v>0</c:v>
                </c:pt>
                <c:pt idx="927">
                  <c:v>0</c:v>
                </c:pt>
                <c:pt idx="928">
                  <c:v>0</c:v>
                </c:pt>
                <c:pt idx="929">
                  <c:v>-3.2711453920272198</c:v>
                </c:pt>
                <c:pt idx="930">
                  <c:v>-11.545218909736318</c:v>
                </c:pt>
                <c:pt idx="931">
                  <c:v>-11.545218909736318</c:v>
                </c:pt>
                <c:pt idx="932">
                  <c:v>-11.545219030699952</c:v>
                </c:pt>
                <c:pt idx="933">
                  <c:v>-5.9650297700307719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-8.153169615898415</c:v>
                </c:pt>
                <c:pt idx="938">
                  <c:v>-11.647385287610541</c:v>
                </c:pt>
                <c:pt idx="939">
                  <c:v>-11.647385165576472</c:v>
                </c:pt>
                <c:pt idx="940">
                  <c:v>-11.647385165576472</c:v>
                </c:pt>
                <c:pt idx="941">
                  <c:v>-0.77649234437517534</c:v>
                </c:pt>
                <c:pt idx="942">
                  <c:v>0</c:v>
                </c:pt>
                <c:pt idx="943">
                  <c:v>0</c:v>
                </c:pt>
                <c:pt idx="944">
                  <c:v>3.8997177472921627</c:v>
                </c:pt>
                <c:pt idx="945">
                  <c:v>23.398306728885437</c:v>
                </c:pt>
                <c:pt idx="946">
                  <c:v>23.398306483732512</c:v>
                </c:pt>
                <c:pt idx="947">
                  <c:v>23.398306483732512</c:v>
                </c:pt>
                <c:pt idx="948">
                  <c:v>13.649012258513094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-7.8342556887532986</c:v>
                </c:pt>
                <c:pt idx="953">
                  <c:v>-11.751383533119716</c:v>
                </c:pt>
                <c:pt idx="954">
                  <c:v>-11.751383656243416</c:v>
                </c:pt>
                <c:pt idx="955">
                  <c:v>-11.751383533129948</c:v>
                </c:pt>
                <c:pt idx="956">
                  <c:v>-11.751379933116873</c:v>
                </c:pt>
                <c:pt idx="957">
                  <c:v>-11.751379675991352</c:v>
                </c:pt>
                <c:pt idx="958">
                  <c:v>-11.751379799104779</c:v>
                </c:pt>
                <c:pt idx="959">
                  <c:v>-7.0402884516216604</c:v>
                </c:pt>
                <c:pt idx="960">
                  <c:v>11.804076445836644</c:v>
                </c:pt>
                <c:pt idx="961">
                  <c:v>11.804076569502197</c:v>
                </c:pt>
                <c:pt idx="962">
                  <c:v>11.804076445826412</c:v>
                </c:pt>
                <c:pt idx="963">
                  <c:v>17.560781074070892</c:v>
                </c:pt>
                <c:pt idx="964">
                  <c:v>23.714500063052377</c:v>
                </c:pt>
                <c:pt idx="965">
                  <c:v>23.714499814596806</c:v>
                </c:pt>
                <c:pt idx="966">
                  <c:v>23.714499814586574</c:v>
                </c:pt>
                <c:pt idx="967">
                  <c:v>-4.1500359867049479</c:v>
                </c:pt>
                <c:pt idx="968">
                  <c:v>-11.857247961355482</c:v>
                </c:pt>
                <c:pt idx="969">
                  <c:v>-11.85724796134525</c:v>
                </c:pt>
                <c:pt idx="970">
                  <c:v>-11.861719470229769</c:v>
                </c:pt>
                <c:pt idx="971">
                  <c:v>-11.910904576561796</c:v>
                </c:pt>
                <c:pt idx="972">
                  <c:v>-11.910904576561796</c:v>
                </c:pt>
                <c:pt idx="973">
                  <c:v>-11.910904576561796</c:v>
                </c:pt>
                <c:pt idx="974">
                  <c:v>-16.675263454295546</c:v>
                </c:pt>
                <c:pt idx="975">
                  <c:v>-23.821801334113538</c:v>
                </c:pt>
                <c:pt idx="976">
                  <c:v>-23.821801334113538</c:v>
                </c:pt>
                <c:pt idx="977">
                  <c:v>-23.821801583703579</c:v>
                </c:pt>
                <c:pt idx="978">
                  <c:v>1.8254357613171925</c:v>
                </c:pt>
                <c:pt idx="979">
                  <c:v>11.965041124634393</c:v>
                </c:pt>
                <c:pt idx="980">
                  <c:v>11.965041249996663</c:v>
                </c:pt>
                <c:pt idx="981">
                  <c:v>11.366789068403184</c:v>
                </c:pt>
                <c:pt idx="982">
                  <c:v>0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-1.2074812144111431</c:v>
                </c:pt>
                <c:pt idx="993">
                  <c:v>-12.07481227064428</c:v>
                </c:pt>
                <c:pt idx="994">
                  <c:v>-12.074812144121664</c:v>
                </c:pt>
                <c:pt idx="995">
                  <c:v>-12.074812144131895</c:v>
                </c:pt>
                <c:pt idx="996">
                  <c:v>-0.77902014648525786</c:v>
                </c:pt>
                <c:pt idx="997">
                  <c:v>12.130456439716175</c:v>
                </c:pt>
                <c:pt idx="998">
                  <c:v>12.130456439726407</c:v>
                </c:pt>
                <c:pt idx="999">
                  <c:v>12.130456566811565</c:v>
                </c:pt>
                <c:pt idx="1000">
                  <c:v>12.130456439726407</c:v>
                </c:pt>
                <c:pt idx="1001">
                  <c:v>12.130456439726407</c:v>
                </c:pt>
                <c:pt idx="1002">
                  <c:v>12.130456439726407</c:v>
                </c:pt>
                <c:pt idx="1003">
                  <c:v>6.4564729473668825</c:v>
                </c:pt>
                <c:pt idx="1004">
                  <c:v>-12.186615960276338</c:v>
                </c:pt>
                <c:pt idx="1005">
                  <c:v>-12.186615960276338</c:v>
                </c:pt>
                <c:pt idx="1006">
                  <c:v>-12.186616087970364</c:v>
                </c:pt>
                <c:pt idx="1007">
                  <c:v>10.967956897581727</c:v>
                </c:pt>
                <c:pt idx="1008">
                  <c:v>24.373235920558113</c:v>
                </c:pt>
                <c:pt idx="1009">
                  <c:v>24.373236175925744</c:v>
                </c:pt>
                <c:pt idx="1010">
                  <c:v>23.152684659415424</c:v>
                </c:pt>
                <c:pt idx="1011">
                  <c:v>-12.243301913579222</c:v>
                </c:pt>
                <c:pt idx="1012">
                  <c:v>-12.243302041856937</c:v>
                </c:pt>
                <c:pt idx="1013">
                  <c:v>-12.243301913579222</c:v>
                </c:pt>
                <c:pt idx="1014">
                  <c:v>-28.771752263428006</c:v>
                </c:pt>
                <c:pt idx="1015">
                  <c:v>-48.973192093010312</c:v>
                </c:pt>
                <c:pt idx="1016">
                  <c:v>-48.97319157989962</c:v>
                </c:pt>
                <c:pt idx="1017">
                  <c:v>-48.973191579909852</c:v>
                </c:pt>
                <c:pt idx="1018">
                  <c:v>4.1306827477450341</c:v>
                </c:pt>
                <c:pt idx="1019">
                  <c:v>12.300509696256627</c:v>
                </c:pt>
                <c:pt idx="1020">
                  <c:v>12.300509567389758</c:v>
                </c:pt>
                <c:pt idx="1021">
                  <c:v>4.9202038269456709</c:v>
                </c:pt>
                <c:pt idx="1022">
                  <c:v>-12.300509696256627</c:v>
                </c:pt>
                <c:pt idx="1023">
                  <c:v>-12.300509567379526</c:v>
                </c:pt>
                <c:pt idx="1024">
                  <c:v>-12.300509567379526</c:v>
                </c:pt>
                <c:pt idx="1025">
                  <c:v>-3.2801359190044956</c:v>
                </c:pt>
                <c:pt idx="1026">
                  <c:v>0</c:v>
                </c:pt>
                <c:pt idx="1027">
                  <c:v>0</c:v>
                </c:pt>
                <c:pt idx="1028">
                  <c:v>2.276367910766572</c:v>
                </c:pt>
                <c:pt idx="1029">
                  <c:v>12.416552110470619</c:v>
                </c:pt>
                <c:pt idx="1030">
                  <c:v>12.416552110470619</c:v>
                </c:pt>
                <c:pt idx="1031">
                  <c:v>12.416552110470619</c:v>
                </c:pt>
                <c:pt idx="1032">
                  <c:v>12.41655224056354</c:v>
                </c:pt>
                <c:pt idx="1033">
                  <c:v>12.416552110470619</c:v>
                </c:pt>
                <c:pt idx="1034">
                  <c:v>12.416552110470619</c:v>
                </c:pt>
                <c:pt idx="1035">
                  <c:v>12.41655224056354</c:v>
                </c:pt>
                <c:pt idx="1036">
                  <c:v>12.416552110470619</c:v>
                </c:pt>
                <c:pt idx="1037">
                  <c:v>12.416552110460387</c:v>
                </c:pt>
                <c:pt idx="1038">
                  <c:v>12.41655224056354</c:v>
                </c:pt>
                <c:pt idx="1039">
                  <c:v>-16.658383696384455</c:v>
                </c:pt>
                <c:pt idx="1040">
                  <c:v>-37.4261949870113</c:v>
                </c:pt>
                <c:pt idx="1041">
                  <c:v>-37.426195379139735</c:v>
                </c:pt>
                <c:pt idx="1042">
                  <c:v>-33.259807989514321</c:v>
                </c:pt>
                <c:pt idx="1043">
                  <c:v>25.069609975433213</c:v>
                </c:pt>
                <c:pt idx="1044">
                  <c:v>25.069610238086785</c:v>
                </c:pt>
                <c:pt idx="1045">
                  <c:v>25.069609975422981</c:v>
                </c:pt>
                <c:pt idx="1046">
                  <c:v>3.7604414963119122</c:v>
                </c:pt>
                <c:pt idx="1047">
                  <c:v>-12.534804987716607</c:v>
                </c:pt>
                <c:pt idx="1048">
                  <c:v>-12.534805119038277</c:v>
                </c:pt>
                <c:pt idx="1049">
                  <c:v>-10.027843990175331</c:v>
                </c:pt>
                <c:pt idx="1050">
                  <c:v>25.069609975433213</c:v>
                </c:pt>
                <c:pt idx="1051">
                  <c:v>25.069610238086785</c:v>
                </c:pt>
                <c:pt idx="1052">
                  <c:v>25.069609975422981</c:v>
                </c:pt>
                <c:pt idx="1053">
                  <c:v>10.863497656015602</c:v>
                </c:pt>
                <c:pt idx="1054">
                  <c:v>0</c:v>
                </c:pt>
                <c:pt idx="1055">
                  <c:v>0</c:v>
                </c:pt>
                <c:pt idx="1056">
                  <c:v>-2.1092219931261282</c:v>
                </c:pt>
                <c:pt idx="1057">
                  <c:v>-25.310664182682494</c:v>
                </c:pt>
                <c:pt idx="1058">
                  <c:v>-25.310663917493077</c:v>
                </c:pt>
                <c:pt idx="1059">
                  <c:v>-25.310663917503309</c:v>
                </c:pt>
                <c:pt idx="1060">
                  <c:v>5.9058216426306904</c:v>
                </c:pt>
                <c:pt idx="1061">
                  <c:v>25.310663917493077</c:v>
                </c:pt>
                <c:pt idx="1062">
                  <c:v>25.310663917493077</c:v>
                </c:pt>
                <c:pt idx="1063">
                  <c:v>21.514064329876277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-17.463539170710781</c:v>
                </c:pt>
                <c:pt idx="1068">
                  <c:v>-25.556398518628718</c:v>
                </c:pt>
                <c:pt idx="1069">
                  <c:v>-25.55639851863895</c:v>
                </c:pt>
                <c:pt idx="1070">
                  <c:v>-19.16729908980227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10.222559407453534</c:v>
                </c:pt>
                <c:pt idx="1075">
                  <c:v>12.778199259319475</c:v>
                </c:pt>
                <c:pt idx="1076">
                  <c:v>12.778199259319475</c:v>
                </c:pt>
                <c:pt idx="1077">
                  <c:v>8.0928596156922445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-12.198505341697734</c:v>
                </c:pt>
                <c:pt idx="1082">
                  <c:v>-12.840531938637271</c:v>
                </c:pt>
                <c:pt idx="1083">
                  <c:v>-12.84053207316216</c:v>
                </c:pt>
                <c:pt idx="1084">
                  <c:v>-12.840531938637271</c:v>
                </c:pt>
                <c:pt idx="1085">
                  <c:v>-12.84053193862704</c:v>
                </c:pt>
                <c:pt idx="1086">
                  <c:v>-12.840532073172392</c:v>
                </c:pt>
                <c:pt idx="1087">
                  <c:v>-15.858686876160816</c:v>
                </c:pt>
                <c:pt idx="1088">
                  <c:v>-38.710431403235873</c:v>
                </c:pt>
                <c:pt idx="1089">
                  <c:v>-38.710431808809503</c:v>
                </c:pt>
                <c:pt idx="1090">
                  <c:v>-38.710431403235873</c:v>
                </c:pt>
                <c:pt idx="1091">
                  <c:v>-48.140135872630026</c:v>
                </c:pt>
                <c:pt idx="1092">
                  <c:v>-51.868158569846649</c:v>
                </c:pt>
                <c:pt idx="1093">
                  <c:v>-51.868159113289003</c:v>
                </c:pt>
                <c:pt idx="1094">
                  <c:v>-8.6446916762599137</c:v>
                </c:pt>
                <c:pt idx="1095">
                  <c:v>77.802242110923785</c:v>
                </c:pt>
                <c:pt idx="1096">
                  <c:v>77.802242926097591</c:v>
                </c:pt>
                <c:pt idx="1097">
                  <c:v>77.802242110923785</c:v>
                </c:pt>
                <c:pt idx="1098">
                  <c:v>-8.4285795981424787</c:v>
                </c:pt>
                <c:pt idx="1099">
                  <c:v>-12.967044034478668</c:v>
                </c:pt>
                <c:pt idx="1100">
                  <c:v>-12.967043898618035</c:v>
                </c:pt>
                <c:pt idx="1101">
                  <c:v>-5.6190523560702026</c:v>
                </c:pt>
                <c:pt idx="1102">
                  <c:v>0</c:v>
                </c:pt>
                <c:pt idx="1103">
                  <c:v>0</c:v>
                </c:pt>
                <c:pt idx="1104">
                  <c:v>7.818740600254281</c:v>
                </c:pt>
                <c:pt idx="1105">
                  <c:v>39.093703410881183</c:v>
                </c:pt>
                <c:pt idx="1106">
                  <c:v>39.093703001281639</c:v>
                </c:pt>
                <c:pt idx="1107">
                  <c:v>39.093703001281639</c:v>
                </c:pt>
                <c:pt idx="1108">
                  <c:v>-4.3977702602372952</c:v>
                </c:pt>
                <c:pt idx="1109">
                  <c:v>-13.096065049739193</c:v>
                </c:pt>
                <c:pt idx="1110">
                  <c:v>-13.096064912536988</c:v>
                </c:pt>
                <c:pt idx="1111">
                  <c:v>-6.7663002048114596</c:v>
                </c:pt>
                <c:pt idx="1112">
                  <c:v>0</c:v>
                </c:pt>
                <c:pt idx="1113">
                  <c:v>0</c:v>
                </c:pt>
                <c:pt idx="1114">
                  <c:v>-1.7548726982788923</c:v>
                </c:pt>
                <c:pt idx="1115">
                  <c:v>-13.161545374995306</c:v>
                </c:pt>
                <c:pt idx="1116">
                  <c:v>-13.161545237096808</c:v>
                </c:pt>
                <c:pt idx="1117">
                  <c:v>-13.161545237096808</c:v>
                </c:pt>
                <c:pt idx="1118">
                  <c:v>-2.6323090750031541</c:v>
                </c:pt>
                <c:pt idx="1119">
                  <c:v>0</c:v>
                </c:pt>
                <c:pt idx="1120">
                  <c:v>0</c:v>
                </c:pt>
                <c:pt idx="1121">
                  <c:v>6.1729190391736282</c:v>
                </c:pt>
                <c:pt idx="1122">
                  <c:v>13.227683793964978</c:v>
                </c:pt>
                <c:pt idx="1123">
                  <c:v>13.227683655373523</c:v>
                </c:pt>
                <c:pt idx="1124">
                  <c:v>11.243531107072098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22.157483796285572</c:v>
                </c:pt>
                <c:pt idx="1129">
                  <c:v>26.588980276972137</c:v>
                </c:pt>
                <c:pt idx="1130">
                  <c:v>26.588980276961905</c:v>
                </c:pt>
                <c:pt idx="1131">
                  <c:v>5.3177961111130392</c:v>
                </c:pt>
                <c:pt idx="1132">
                  <c:v>-13.294490138486069</c:v>
                </c:pt>
                <c:pt idx="1133">
                  <c:v>-13.294490138486069</c:v>
                </c:pt>
                <c:pt idx="1134">
                  <c:v>-16.396538009245592</c:v>
                </c:pt>
                <c:pt idx="1135">
                  <c:v>-26.588980276972137</c:v>
                </c:pt>
                <c:pt idx="1136">
                  <c:v>-26.588980276961905</c:v>
                </c:pt>
                <c:pt idx="1137">
                  <c:v>-26.588980276961905</c:v>
                </c:pt>
                <c:pt idx="1138">
                  <c:v>-26.714956130439205</c:v>
                </c:pt>
                <c:pt idx="1139">
                  <c:v>-26.723954105775736</c:v>
                </c:pt>
                <c:pt idx="1140">
                  <c:v>-26.723954105785968</c:v>
                </c:pt>
                <c:pt idx="1141">
                  <c:v>-44.27176972378858</c:v>
                </c:pt>
                <c:pt idx="1142">
                  <c:v>-53.720592804482202</c:v>
                </c:pt>
                <c:pt idx="1143">
                  <c:v>-53.720592804492433</c:v>
                </c:pt>
                <c:pt idx="1144">
                  <c:v>-22.83125218111201</c:v>
                </c:pt>
                <c:pt idx="1145">
                  <c:v>26.860296402241101</c:v>
                </c:pt>
                <c:pt idx="1146">
                  <c:v>26.860296402241101</c:v>
                </c:pt>
                <c:pt idx="1147">
                  <c:v>26.86029668367684</c:v>
                </c:pt>
                <c:pt idx="1148">
                  <c:v>26.860296402241101</c:v>
                </c:pt>
                <c:pt idx="1149">
                  <c:v>26.860296402241101</c:v>
                </c:pt>
                <c:pt idx="1150">
                  <c:v>26.860296683656376</c:v>
                </c:pt>
                <c:pt idx="1151">
                  <c:v>-7.4451231822551369</c:v>
                </c:pt>
                <c:pt idx="1152">
                  <c:v>-13.499020755996989</c:v>
                </c:pt>
                <c:pt idx="1153">
                  <c:v>-13.499020755996989</c:v>
                </c:pt>
                <c:pt idx="1154">
                  <c:v>10.799216717943031</c:v>
                </c:pt>
                <c:pt idx="1155">
                  <c:v>26.998041511993979</c:v>
                </c:pt>
                <c:pt idx="1156">
                  <c:v>26.998041511993979</c:v>
                </c:pt>
                <c:pt idx="1157">
                  <c:v>31.722700659731892</c:v>
                </c:pt>
                <c:pt idx="1158">
                  <c:v>40.497066698766062</c:v>
                </c:pt>
                <c:pt idx="1159">
                  <c:v>40.497066698766062</c:v>
                </c:pt>
                <c:pt idx="1160">
                  <c:v>33.719578985884326</c:v>
                </c:pt>
                <c:pt idx="1161">
                  <c:v>-27.277813962897486</c:v>
                </c:pt>
                <c:pt idx="1162">
                  <c:v>-27.277813962897486</c:v>
                </c:pt>
                <c:pt idx="1163">
                  <c:v>-27.27781424868725</c:v>
                </c:pt>
                <c:pt idx="1164">
                  <c:v>-27.15361479210646</c:v>
                </c:pt>
                <c:pt idx="1165">
                  <c:v>-27.137211128038174</c:v>
                </c:pt>
                <c:pt idx="1166">
                  <c:v>-27.137211128038174</c:v>
                </c:pt>
                <c:pt idx="1167">
                  <c:v>-18.363313625152394</c:v>
                </c:pt>
                <c:pt idx="1168">
                  <c:v>-13.638906981448743</c:v>
                </c:pt>
                <c:pt idx="1169">
                  <c:v>-13.638906981448743</c:v>
                </c:pt>
                <c:pt idx="1170">
                  <c:v>4.0916721373005291</c:v>
                </c:pt>
                <c:pt idx="1171">
                  <c:v>27.277813962897486</c:v>
                </c:pt>
                <c:pt idx="1172">
                  <c:v>27.277813962897486</c:v>
                </c:pt>
                <c:pt idx="1173">
                  <c:v>27.308597479363726</c:v>
                </c:pt>
                <c:pt idx="1174">
                  <c:v>27.419890410622759</c:v>
                </c:pt>
                <c:pt idx="1175">
                  <c:v>27.419890410612528</c:v>
                </c:pt>
                <c:pt idx="1176">
                  <c:v>26.962892519615039</c:v>
                </c:pt>
                <c:pt idx="1177">
                  <c:v>0</c:v>
                </c:pt>
                <c:pt idx="1178">
                  <c:v>0</c:v>
                </c:pt>
                <c:pt idx="1179">
                  <c:v>0</c:v>
                </c:pt>
                <c:pt idx="1180">
                  <c:v>-11.255073588442261</c:v>
                </c:pt>
                <c:pt idx="1181">
                  <c:v>-13.7817227613562</c:v>
                </c:pt>
                <c:pt idx="1182">
                  <c:v>-13.781722761366431</c:v>
                </c:pt>
                <c:pt idx="1183">
                  <c:v>-13.781725770671096</c:v>
                </c:pt>
                <c:pt idx="1184">
                  <c:v>-13.781727284923626</c:v>
                </c:pt>
                <c:pt idx="1185">
                  <c:v>-13.781727284913394</c:v>
                </c:pt>
                <c:pt idx="1186">
                  <c:v>-13.814366316384676</c:v>
                </c:pt>
                <c:pt idx="1187">
                  <c:v>-13.854258144321046</c:v>
                </c:pt>
                <c:pt idx="1188">
                  <c:v>-13.854258144310814</c:v>
                </c:pt>
                <c:pt idx="1189">
                  <c:v>-13.833706597417217</c:v>
                </c:pt>
                <c:pt idx="1190">
                  <c:v>-13.7817227613562</c:v>
                </c:pt>
                <c:pt idx="1191">
                  <c:v>-13.781722761366431</c:v>
                </c:pt>
                <c:pt idx="1192">
                  <c:v>-8.225281785018602</c:v>
                </c:pt>
                <c:pt idx="1193">
                  <c:v>41.782687863803488</c:v>
                </c:pt>
                <c:pt idx="1194">
                  <c:v>41.782687863803488</c:v>
                </c:pt>
                <c:pt idx="1195">
                  <c:v>41.782688301576549</c:v>
                </c:pt>
                <c:pt idx="1196">
                  <c:v>2.0891343931896631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-9.0529177796272098</c:v>
                </c:pt>
                <c:pt idx="1203">
                  <c:v>-13.92756566888907</c:v>
                </c:pt>
                <c:pt idx="1204">
                  <c:v>-13.92756566888907</c:v>
                </c:pt>
                <c:pt idx="1205">
                  <c:v>3.7041398450319812E-2</c:v>
                </c:pt>
                <c:pt idx="1206">
                  <c:v>14.001648464993051</c:v>
                </c:pt>
                <c:pt idx="1207">
                  <c:v>14.001648465003283</c:v>
                </c:pt>
                <c:pt idx="1208">
                  <c:v>-6.616461936119542</c:v>
                </c:pt>
                <c:pt idx="1209">
                  <c:v>-42.229561530794399</c:v>
                </c:pt>
                <c:pt idx="1210">
                  <c:v>-42.229561530794399</c:v>
                </c:pt>
                <c:pt idx="1211">
                  <c:v>-28.171760180788315</c:v>
                </c:pt>
                <c:pt idx="1212">
                  <c:v>14.001644015961162</c:v>
                </c:pt>
                <c:pt idx="1213">
                  <c:v>14.001643869250399</c:v>
                </c:pt>
                <c:pt idx="1214">
                  <c:v>14.010379297689543</c:v>
                </c:pt>
                <c:pt idx="1215">
                  <c:v>14.076519117646745</c:v>
                </c:pt>
                <c:pt idx="1216">
                  <c:v>14.076518970151488</c:v>
                </c:pt>
                <c:pt idx="1217">
                  <c:v>14.07651897016172</c:v>
                </c:pt>
                <c:pt idx="1218">
                  <c:v>-14.152199327955353</c:v>
                </c:pt>
                <c:pt idx="1219">
                  <c:v>-14.152199179677398</c:v>
                </c:pt>
                <c:pt idx="1220">
                  <c:v>-14.152199179667166</c:v>
                </c:pt>
                <c:pt idx="1221">
                  <c:v>-14.152199327955353</c:v>
                </c:pt>
                <c:pt idx="1222">
                  <c:v>-14.152199179677398</c:v>
                </c:pt>
                <c:pt idx="1223">
                  <c:v>-14.152199179677398</c:v>
                </c:pt>
                <c:pt idx="1224">
                  <c:v>-2.8304398655869778</c:v>
                </c:pt>
                <c:pt idx="1225">
                  <c:v>0</c:v>
                </c:pt>
                <c:pt idx="1226">
                  <c:v>0</c:v>
                </c:pt>
                <c:pt idx="1227">
                  <c:v>9.9600882875341021</c:v>
                </c:pt>
                <c:pt idx="1228">
                  <c:v>14.228697702693758</c:v>
                </c:pt>
                <c:pt idx="1229">
                  <c:v>14.228697553624531</c:v>
                </c:pt>
                <c:pt idx="1230">
                  <c:v>14.2286975536143</c:v>
                </c:pt>
                <c:pt idx="1231">
                  <c:v>14.22869770270399</c:v>
                </c:pt>
                <c:pt idx="1232">
                  <c:v>14.2286975536143</c:v>
                </c:pt>
                <c:pt idx="1233">
                  <c:v>-8.6197037353731343</c:v>
                </c:pt>
                <c:pt idx="1234">
                  <c:v>-28.612055163039503</c:v>
                </c:pt>
                <c:pt idx="1235">
                  <c:v>-28.612054863260159</c:v>
                </c:pt>
                <c:pt idx="1236">
                  <c:v>-21.93590872849127</c:v>
                </c:pt>
                <c:pt idx="1237">
                  <c:v>-14.306027581519752</c:v>
                </c:pt>
                <c:pt idx="1238">
                  <c:v>-14.30602743163008</c:v>
                </c:pt>
                <c:pt idx="1239">
                  <c:v>-8.583616458973955</c:v>
                </c:pt>
                <c:pt idx="1240">
                  <c:v>0</c:v>
                </c:pt>
                <c:pt idx="1241">
                  <c:v>0</c:v>
                </c:pt>
                <c:pt idx="1242">
                  <c:v>-14.384204018683262</c:v>
                </c:pt>
                <c:pt idx="1243">
                  <c:v>-43.152612056070247</c:v>
                </c:pt>
                <c:pt idx="1244">
                  <c:v>-43.152612508186287</c:v>
                </c:pt>
                <c:pt idx="1245">
                  <c:v>-18.699465224292332</c:v>
                </c:pt>
                <c:pt idx="1246">
                  <c:v>43.152612056060015</c:v>
                </c:pt>
                <c:pt idx="1247">
                  <c:v>43.152612508186287</c:v>
                </c:pt>
                <c:pt idx="1248">
                  <c:v>36.45842443198763</c:v>
                </c:pt>
                <c:pt idx="1249">
                  <c:v>14.463236524277372</c:v>
                </c:pt>
                <c:pt idx="1250">
                  <c:v>14.463236675824415</c:v>
                </c:pt>
                <c:pt idx="1251">
                  <c:v>23.141179388303055</c:v>
                </c:pt>
                <c:pt idx="1252">
                  <c:v>57.852950844385326</c:v>
                </c:pt>
                <c:pt idx="1253">
                  <c:v>57.852951450532622</c:v>
                </c:pt>
                <c:pt idx="1254">
                  <c:v>40.979173316974894</c:v>
                </c:pt>
                <c:pt idx="1255">
                  <c:v>-43.389714320107956</c:v>
                </c:pt>
                <c:pt idx="1256">
                  <c:v>-43.389714320097724</c:v>
                </c:pt>
                <c:pt idx="1257">
                  <c:v>-39.543505346184482</c:v>
                </c:pt>
                <c:pt idx="1258">
                  <c:v>-14.543143908396017</c:v>
                </c:pt>
                <c:pt idx="1259">
                  <c:v>-14.543143908396017</c:v>
                </c:pt>
                <c:pt idx="1260">
                  <c:v>-7.7563429421712389</c:v>
                </c:pt>
                <c:pt idx="1261">
                  <c:v>43.629436498667566</c:v>
                </c:pt>
                <c:pt idx="1262">
                  <c:v>43.629436498667566</c:v>
                </c:pt>
                <c:pt idx="1263">
                  <c:v>36.357863970699562</c:v>
                </c:pt>
                <c:pt idx="1264">
                  <c:v>-29.086292590271547</c:v>
                </c:pt>
                <c:pt idx="1265">
                  <c:v>-29.086292590271547</c:v>
                </c:pt>
                <c:pt idx="1266">
                  <c:v>-27.881096762562841</c:v>
                </c:pt>
                <c:pt idx="1267">
                  <c:v>-14.623939152327514</c:v>
                </c:pt>
                <c:pt idx="1268">
                  <c:v>-14.623939152327514</c:v>
                </c:pt>
                <c:pt idx="1269">
                  <c:v>-15.84260091434715</c:v>
                </c:pt>
                <c:pt idx="1270">
                  <c:v>-29.24787830466526</c:v>
                </c:pt>
                <c:pt idx="1271">
                  <c:v>-29.24787830466526</c:v>
                </c:pt>
                <c:pt idx="1272">
                  <c:v>-26.810555112614082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0</c:v>
                </c:pt>
                <c:pt idx="1278">
                  <c:v>1.7156576659156899</c:v>
                </c:pt>
                <c:pt idx="1279">
                  <c:v>14.70563729050258</c:v>
                </c:pt>
                <c:pt idx="1280">
                  <c:v>14.705637136426045</c:v>
                </c:pt>
                <c:pt idx="1281">
                  <c:v>12.744885518235224</c:v>
                </c:pt>
                <c:pt idx="1282">
                  <c:v>0</c:v>
                </c:pt>
                <c:pt idx="1283">
                  <c:v>0</c:v>
                </c:pt>
                <c:pt idx="1284">
                  <c:v>-7.3941273466841242</c:v>
                </c:pt>
                <c:pt idx="1285">
                  <c:v>-44.364764544931198</c:v>
                </c:pt>
                <c:pt idx="1286">
                  <c:v>-44.364764080114981</c:v>
                </c:pt>
                <c:pt idx="1287">
                  <c:v>-26.618858448066941</c:v>
                </c:pt>
                <c:pt idx="1288">
                  <c:v>44.364764080114981</c:v>
                </c:pt>
                <c:pt idx="1289">
                  <c:v>44.364764544931198</c:v>
                </c:pt>
                <c:pt idx="1290">
                  <c:v>30.542898538270038</c:v>
                </c:pt>
                <c:pt idx="1291">
                  <c:v>-14.871802527802137</c:v>
                </c:pt>
                <c:pt idx="1292">
                  <c:v>-14.87180268361965</c:v>
                </c:pt>
                <c:pt idx="1293">
                  <c:v>-6.4444477620435006</c:v>
                </c:pt>
                <c:pt idx="1294">
                  <c:v>14.871802527802137</c:v>
                </c:pt>
                <c:pt idx="1295">
                  <c:v>14.871802683609419</c:v>
                </c:pt>
                <c:pt idx="1296">
                  <c:v>14.871802527802137</c:v>
                </c:pt>
                <c:pt idx="1297">
                  <c:v>14.871802527791905</c:v>
                </c:pt>
                <c:pt idx="1298">
                  <c:v>14.871802683609419</c:v>
                </c:pt>
                <c:pt idx="1299">
                  <c:v>-8.0288017245184395</c:v>
                </c:pt>
                <c:pt idx="1300">
                  <c:v>-44.868904217381527</c:v>
                </c:pt>
                <c:pt idx="1301">
                  <c:v>-44.868904217391758</c:v>
                </c:pt>
                <c:pt idx="1302">
                  <c:v>-24.677897578114923</c:v>
                </c:pt>
                <c:pt idx="1303">
                  <c:v>0</c:v>
                </c:pt>
                <c:pt idx="1304">
                  <c:v>0</c:v>
                </c:pt>
                <c:pt idx="1305">
                  <c:v>31.90677666665777</c:v>
                </c:pt>
                <c:pt idx="1306">
                  <c:v>59.825205623182192</c:v>
                </c:pt>
                <c:pt idx="1307">
                  <c:v>59.825205623171961</c:v>
                </c:pt>
                <c:pt idx="1308">
                  <c:v>5.8799631285679768</c:v>
                </c:pt>
                <c:pt idx="1309">
                  <c:v>-30.083531970505529</c:v>
                </c:pt>
                <c:pt idx="1310">
                  <c:v>-30.083531970515761</c:v>
                </c:pt>
                <c:pt idx="1311">
                  <c:v>-9.5264518904690902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0</c:v>
                </c:pt>
                <c:pt idx="1320">
                  <c:v>-29.24787830466526</c:v>
                </c:pt>
                <c:pt idx="1321">
                  <c:v>-30.256426149422847</c:v>
                </c:pt>
                <c:pt idx="1322">
                  <c:v>-25.196198930182685</c:v>
                </c:pt>
                <c:pt idx="1323">
                  <c:v>45.646977700913553</c:v>
                </c:pt>
                <c:pt idx="1324">
                  <c:v>45.646978179184472</c:v>
                </c:pt>
                <c:pt idx="1325">
                  <c:v>48.43651614269654</c:v>
                </c:pt>
                <c:pt idx="1326">
                  <c:v>60.86264192877892</c:v>
                </c:pt>
                <c:pt idx="1327">
                  <c:v>60.862642566449658</c:v>
                </c:pt>
                <c:pt idx="1328">
                  <c:v>24.345056771513615</c:v>
                </c:pt>
                <c:pt idx="1329">
                  <c:v>-60.86264192877892</c:v>
                </c:pt>
                <c:pt idx="1330">
                  <c:v>-60.86264256645989</c:v>
                </c:pt>
                <c:pt idx="1331">
                  <c:v>-54.633360752682421</c:v>
                </c:pt>
                <c:pt idx="1332">
                  <c:v>-45.912367106161653</c:v>
                </c:pt>
                <c:pt idx="1333">
                  <c:v>-45.912367106151422</c:v>
                </c:pt>
                <c:pt idx="1334">
                  <c:v>-12.243298023260252</c:v>
                </c:pt>
                <c:pt idx="1335">
                  <c:v>15.304122368720551</c:v>
                </c:pt>
                <c:pt idx="1336">
                  <c:v>15.304122368720551</c:v>
                </c:pt>
                <c:pt idx="1337">
                  <c:v>-5.6726684189170982</c:v>
                </c:pt>
                <c:pt idx="1338">
                  <c:v>-15.393620160344213</c:v>
                </c:pt>
                <c:pt idx="1339">
                  <c:v>-15.393620160344213</c:v>
                </c:pt>
                <c:pt idx="1340">
                  <c:v>22.941267494836119</c:v>
                </c:pt>
                <c:pt idx="1341">
                  <c:v>30.608244737441101</c:v>
                </c:pt>
                <c:pt idx="1342">
                  <c:v>30.608244737441101</c:v>
                </c:pt>
                <c:pt idx="1343">
                  <c:v>-28.740724453227941</c:v>
                </c:pt>
                <c:pt idx="1344">
                  <c:v>-30.787240320698658</c:v>
                </c:pt>
                <c:pt idx="1345">
                  <c:v>-29.001882810726787</c:v>
                </c:pt>
                <c:pt idx="1346">
                  <c:v>-15.484175949527264</c:v>
                </c:pt>
                <c:pt idx="1347">
                  <c:v>-15.484176111760846</c:v>
                </c:pt>
                <c:pt idx="1348">
                  <c:v>-6.7098095781325737</c:v>
                </c:pt>
                <c:pt idx="1349">
                  <c:v>15.484175949527264</c:v>
                </c:pt>
                <c:pt idx="1350">
                  <c:v>15.484176111760846</c:v>
                </c:pt>
                <c:pt idx="1351">
                  <c:v>-5.419459295272107</c:v>
                </c:pt>
                <c:pt idx="1352">
                  <c:v>-30.968346816707204</c:v>
                </c:pt>
                <c:pt idx="1353">
                  <c:v>-30.968347141164081</c:v>
                </c:pt>
                <c:pt idx="1354">
                  <c:v>-21.419771647823872</c:v>
                </c:pt>
                <c:pt idx="1355">
                  <c:v>-15.484170867179939</c:v>
                </c:pt>
                <c:pt idx="1356">
                  <c:v>-15.484171029403234</c:v>
                </c:pt>
                <c:pt idx="1357">
                  <c:v>-3.3549036878876226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58.495759352183491</c:v>
                </c:pt>
                <c:pt idx="1369">
                  <c:v>109.67954993449953</c:v>
                </c:pt>
                <c:pt idx="1370">
                  <c:v>109.67954878534533</c:v>
                </c:pt>
                <c:pt idx="1371">
                  <c:v>6.2674038652847912</c:v>
                </c:pt>
                <c:pt idx="1372">
                  <c:v>-31.337012797616158</c:v>
                </c:pt>
                <c:pt idx="1373">
                  <c:v>-31.337012469276168</c:v>
                </c:pt>
                <c:pt idx="1374">
                  <c:v>-46.223661944115428</c:v>
                </c:pt>
                <c:pt idx="1375">
                  <c:v>-47.286994544900459</c:v>
                </c:pt>
                <c:pt idx="1376">
                  <c:v>-40.193944942038705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9.4574009784425321</c:v>
                </c:pt>
                <c:pt idx="1383">
                  <c:v>15.762334798916111</c:v>
                </c:pt>
                <c:pt idx="1384">
                  <c:v>15.762334798926343</c:v>
                </c:pt>
                <c:pt idx="1385">
                  <c:v>-23.010472694935387</c:v>
                </c:pt>
                <c:pt idx="1386">
                  <c:v>-31.714572041206541</c:v>
                </c:pt>
                <c:pt idx="1387">
                  <c:v>-30.128843439136496</c:v>
                </c:pt>
                <c:pt idx="1388">
                  <c:v>0</c:v>
                </c:pt>
                <c:pt idx="1389">
                  <c:v>0</c:v>
                </c:pt>
                <c:pt idx="1390">
                  <c:v>14.271556637820131</c:v>
                </c:pt>
                <c:pt idx="1391">
                  <c:v>47.571855459383386</c:v>
                </c:pt>
                <c:pt idx="1392">
                  <c:v>47.571855957821981</c:v>
                </c:pt>
                <c:pt idx="1393">
                  <c:v>13.691725525756151</c:v>
                </c:pt>
                <c:pt idx="1394">
                  <c:v>-15.95338816617919</c:v>
                </c:pt>
                <c:pt idx="1395">
                  <c:v>-15.953388333328885</c:v>
                </c:pt>
                <c:pt idx="1396">
                  <c:v>-3.4565674360082195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-19.260799690241544</c:v>
                </c:pt>
                <c:pt idx="1402">
                  <c:v>-64.202664961445777</c:v>
                </c:pt>
                <c:pt idx="1403">
                  <c:v>-64.202664961456009</c:v>
                </c:pt>
                <c:pt idx="1404">
                  <c:v>8.5603554178828567</c:v>
                </c:pt>
                <c:pt idx="1405">
                  <c:v>64.202664961456009</c:v>
                </c:pt>
                <c:pt idx="1406">
                  <c:v>64.202664961445777</c:v>
                </c:pt>
                <c:pt idx="1407">
                  <c:v>-16.214785690668766</c:v>
                </c:pt>
                <c:pt idx="1408">
                  <c:v>-32.298276159503182</c:v>
                </c:pt>
                <c:pt idx="1409">
                  <c:v>-22.877945682477449</c:v>
                </c:pt>
                <c:pt idx="1410">
                  <c:v>48.447411081336419</c:v>
                </c:pt>
                <c:pt idx="1411">
                  <c:v>48.44741158894854</c:v>
                </c:pt>
                <c:pt idx="1412">
                  <c:v>22.608792544701906</c:v>
                </c:pt>
                <c:pt idx="1413">
                  <c:v>-16.149135260234516</c:v>
                </c:pt>
                <c:pt idx="1414">
                  <c:v>-16.149135429445359</c:v>
                </c:pt>
                <c:pt idx="1415">
                  <c:v>-27.184381310161076</c:v>
                </c:pt>
                <c:pt idx="1416">
                  <c:v>-32.298275821101903</c:v>
                </c:pt>
                <c:pt idx="1417">
                  <c:v>-32.298276159503182</c:v>
                </c:pt>
                <c:pt idx="1418">
                  <c:v>-1.0766091940333196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-18.41533078441735</c:v>
                </c:pt>
                <c:pt idx="1424">
                  <c:v>-32.497642901223614</c:v>
                </c:pt>
                <c:pt idx="1425">
                  <c:v>-32.497642560733489</c:v>
                </c:pt>
                <c:pt idx="1426">
                  <c:v>9.8367605432270473</c:v>
                </c:pt>
                <c:pt idx="1427">
                  <c:v>16.349745807449683</c:v>
                </c:pt>
                <c:pt idx="1428">
                  <c:v>10.35483890288743</c:v>
                </c:pt>
                <c:pt idx="1429">
                  <c:v>-16.349745636147201</c:v>
                </c:pt>
                <c:pt idx="1430">
                  <c:v>-16.349745807449683</c:v>
                </c:pt>
                <c:pt idx="1431">
                  <c:v>16.349745636147201</c:v>
                </c:pt>
                <c:pt idx="1432">
                  <c:v>49.0492369084416</c:v>
                </c:pt>
                <c:pt idx="1433">
                  <c:v>49.049237422349051</c:v>
                </c:pt>
                <c:pt idx="1434">
                  <c:v>-17.879128092526983</c:v>
                </c:pt>
                <c:pt idx="1435">
                  <c:v>-32.903863092747137</c:v>
                </c:pt>
                <c:pt idx="1436">
                  <c:v>-27.968283628831998</c:v>
                </c:pt>
                <c:pt idx="1437">
                  <c:v>0</c:v>
                </c:pt>
                <c:pt idx="1438">
                  <c:v>0</c:v>
                </c:pt>
                <c:pt idx="1439">
                  <c:v>-7.9517669140803875</c:v>
                </c:pt>
                <c:pt idx="1440">
                  <c:v>-16.451931718746692</c:v>
                </c:pt>
                <c:pt idx="1441">
                  <c:v>-16.451931546373569</c:v>
                </c:pt>
                <c:pt idx="1442">
                  <c:v>-56.759168244982575</c:v>
                </c:pt>
                <c:pt idx="1443">
                  <c:v>-65.807732274991082</c:v>
                </c:pt>
                <c:pt idx="1444">
                  <c:v>-48.486639766287119</c:v>
                </c:pt>
                <c:pt idx="1445">
                  <c:v>49.666213875846132</c:v>
                </c:pt>
                <c:pt idx="1446">
                  <c:v>49.666214396217882</c:v>
                </c:pt>
                <c:pt idx="1447">
                  <c:v>33.11080834490177</c:v>
                </c:pt>
                <c:pt idx="1448">
                  <c:v>16.555402813957414</c:v>
                </c:pt>
                <c:pt idx="1449">
                  <c:v>16.555402987414645</c:v>
                </c:pt>
                <c:pt idx="1450">
                  <c:v>16.555402813957414</c:v>
                </c:pt>
                <c:pt idx="1451">
                  <c:v>16.555402813957414</c:v>
                </c:pt>
                <c:pt idx="1452">
                  <c:v>6.5802487133966121</c:v>
                </c:pt>
                <c:pt idx="1453">
                  <c:v>-33.320368037956712</c:v>
                </c:pt>
                <c:pt idx="1454">
                  <c:v>-33.320367688856827</c:v>
                </c:pt>
                <c:pt idx="1455">
                  <c:v>-14.438825998506671</c:v>
                </c:pt>
                <c:pt idx="1456">
                  <c:v>0</c:v>
                </c:pt>
                <c:pt idx="1457">
                  <c:v>0</c:v>
                </c:pt>
                <c:pt idx="1458">
                  <c:v>-15.549510025265869</c:v>
                </c:pt>
                <c:pt idx="1459">
                  <c:v>-16.660189487336325</c:v>
                </c:pt>
                <c:pt idx="1460">
                  <c:v>-6.6640757251124816</c:v>
                </c:pt>
                <c:pt idx="1461">
                  <c:v>16.660189312781206</c:v>
                </c:pt>
                <c:pt idx="1462">
                  <c:v>16.660189487336325</c:v>
                </c:pt>
                <c:pt idx="1463">
                  <c:v>5.5533964375971454</c:v>
                </c:pt>
                <c:pt idx="1464">
                  <c:v>0</c:v>
                </c:pt>
                <c:pt idx="1465">
                  <c:v>-0.83831526719711291</c:v>
                </c:pt>
                <c:pt idx="1466">
                  <c:v>-16.766305168275323</c:v>
                </c:pt>
                <c:pt idx="1467">
                  <c:v>-16.766305168285555</c:v>
                </c:pt>
                <c:pt idx="1468">
                  <c:v>-24.124845414357019</c:v>
                </c:pt>
                <c:pt idx="1469">
                  <c:v>-33.747552243583485</c:v>
                </c:pt>
                <c:pt idx="1470">
                  <c:v>-33.747551889997588</c:v>
                </c:pt>
                <c:pt idx="1471">
                  <c:v>8.3473244059218263</c:v>
                </c:pt>
                <c:pt idx="1472">
                  <c:v>16.766299840760308</c:v>
                </c:pt>
                <c:pt idx="1473">
                  <c:v>20.445572180486188</c:v>
                </c:pt>
                <c:pt idx="1474">
                  <c:v>33.747557428458784</c:v>
                </c:pt>
                <c:pt idx="1475">
                  <c:v>33.74755778204473</c:v>
                </c:pt>
                <c:pt idx="1476">
                  <c:v>2.5310650994423782</c:v>
                </c:pt>
                <c:pt idx="1477">
                  <c:v>-16.873781483459986</c:v>
                </c:pt>
                <c:pt idx="1478">
                  <c:v>-16.875595952470558</c:v>
                </c:pt>
                <c:pt idx="1479">
                  <c:v>-16.982639015608786</c:v>
                </c:pt>
                <c:pt idx="1480">
                  <c:v>-16.982639015619018</c:v>
                </c:pt>
                <c:pt idx="1481">
                  <c:v>-60.807284875336734</c:v>
                </c:pt>
                <c:pt idx="1482">
                  <c:v>-118.11643839099321</c:v>
                </c:pt>
                <c:pt idx="1483">
                  <c:v>-118.11643715345275</c:v>
                </c:pt>
                <c:pt idx="1484">
                  <c:v>93.531525223657368</c:v>
                </c:pt>
                <c:pt idx="1485">
                  <c:v>135.86111912254987</c:v>
                </c:pt>
                <c:pt idx="1486">
                  <c:v>106.1690686499947</c:v>
                </c:pt>
                <c:pt idx="1487">
                  <c:v>17.092921502724238</c:v>
                </c:pt>
                <c:pt idx="1488">
                  <c:v>17.092921681813255</c:v>
                </c:pt>
                <c:pt idx="1489">
                  <c:v>5.412758475861823</c:v>
                </c:pt>
                <c:pt idx="1490">
                  <c:v>0</c:v>
                </c:pt>
                <c:pt idx="1491">
                  <c:v>-3.4185837753215136</c:v>
                </c:pt>
                <c:pt idx="1492">
                  <c:v>-34.185837395057625</c:v>
                </c:pt>
                <c:pt idx="1493">
                  <c:v>-34.185837395067857</c:v>
                </c:pt>
                <c:pt idx="1494">
                  <c:v>-34.185834761023017</c:v>
                </c:pt>
                <c:pt idx="1495">
                  <c:v>-34.185831784676999</c:v>
                </c:pt>
                <c:pt idx="1496">
                  <c:v>-34.185831784676999</c:v>
                </c:pt>
                <c:pt idx="1497">
                  <c:v>15.491618760808514</c:v>
                </c:pt>
                <c:pt idx="1498">
                  <c:v>17.2046344771238</c:v>
                </c:pt>
                <c:pt idx="1499">
                  <c:v>31.402183876247886</c:v>
                </c:pt>
                <c:pt idx="1500">
                  <c:v>51.278753287401237</c:v>
                </c:pt>
                <c:pt idx="1501">
                  <c:v>51.278753824668172</c:v>
                </c:pt>
                <c:pt idx="1502">
                  <c:v>7.6918129931050698</c:v>
                </c:pt>
                <c:pt idx="1503">
                  <c:v>0</c:v>
                </c:pt>
                <c:pt idx="1504">
                  <c:v>-5.1953485638139556</c:v>
                </c:pt>
                <c:pt idx="1505">
                  <c:v>-17.317828364604477</c:v>
                </c:pt>
                <c:pt idx="1506">
                  <c:v>-17.317828364604477</c:v>
                </c:pt>
                <c:pt idx="1507">
                  <c:v>-30.421266192327646</c:v>
                </c:pt>
                <c:pt idx="1508">
                  <c:v>-34.409268593728648</c:v>
                </c:pt>
                <c:pt idx="1509">
                  <c:v>-23.20173215099657</c:v>
                </c:pt>
                <c:pt idx="1510">
                  <c:v>17.3178228618467</c:v>
                </c:pt>
                <c:pt idx="1511">
                  <c:v>17.317822680391075</c:v>
                </c:pt>
                <c:pt idx="1512">
                  <c:v>5.4839771821279335</c:v>
                </c:pt>
                <c:pt idx="1513">
                  <c:v>0</c:v>
                </c:pt>
                <c:pt idx="1514">
                  <c:v>5.1953477111865407</c:v>
                </c:pt>
                <c:pt idx="1515">
                  <c:v>34.635651044995555</c:v>
                </c:pt>
                <c:pt idx="1516">
                  <c:v>34.635651044985323</c:v>
                </c:pt>
                <c:pt idx="1517">
                  <c:v>13.276999706361057</c:v>
                </c:pt>
                <c:pt idx="1518">
                  <c:v>0</c:v>
                </c:pt>
                <c:pt idx="1519">
                  <c:v>-10.459506720869173</c:v>
                </c:pt>
                <c:pt idx="1520">
                  <c:v>-104.59506830461484</c:v>
                </c:pt>
                <c:pt idx="1521">
                  <c:v>-104.59506720873267</c:v>
                </c:pt>
                <c:pt idx="1522">
                  <c:v>27.601475512686932</c:v>
                </c:pt>
                <c:pt idx="1523">
                  <c:v>122.02757873506094</c:v>
                </c:pt>
                <c:pt idx="1524">
                  <c:v>110.40590319508419</c:v>
                </c:pt>
                <c:pt idx="1525">
                  <c:v>-52.297536465284232</c:v>
                </c:pt>
                <c:pt idx="1526">
                  <c:v>-52.297536465294463</c:v>
                </c:pt>
                <c:pt idx="1527">
                  <c:v>-13.882091714285279</c:v>
                </c:pt>
                <c:pt idx="1528">
                  <c:v>17.548726982799156</c:v>
                </c:pt>
                <c:pt idx="1529">
                  <c:v>16.671290633654593</c:v>
                </c:pt>
                <c:pt idx="1530">
                  <c:v>0</c:v>
                </c:pt>
                <c:pt idx="1531">
                  <c:v>0</c:v>
                </c:pt>
                <c:pt idx="1532">
                  <c:v>9.4221383853958347</c:v>
                </c:pt>
                <c:pt idx="1533">
                  <c:v>17.666509657712069</c:v>
                </c:pt>
                <c:pt idx="1534">
                  <c:v>15.905747361845261</c:v>
                </c:pt>
                <c:pt idx="1535">
                  <c:v>-17.548732742799615</c:v>
                </c:pt>
                <c:pt idx="1536">
                  <c:v>-17.548732926664339</c:v>
                </c:pt>
                <c:pt idx="1537">
                  <c:v>-17.61350675493367</c:v>
                </c:pt>
                <c:pt idx="1538">
                  <c:v>-17.666503673957095</c:v>
                </c:pt>
                <c:pt idx="1539">
                  <c:v>-19.998482368446691</c:v>
                </c:pt>
                <c:pt idx="1540">
                  <c:v>-52.646180948397465</c:v>
                </c:pt>
                <c:pt idx="1541">
                  <c:v>-52.646180948397465</c:v>
                </c:pt>
                <c:pt idx="1542">
                  <c:v>-12.734684310489811</c:v>
                </c:pt>
                <c:pt idx="1543">
                  <c:v>17.785872128372311</c:v>
                </c:pt>
                <c:pt idx="1544">
                  <c:v>17.773935115223562</c:v>
                </c:pt>
                <c:pt idx="1545">
                  <c:v>17.666503673957095</c:v>
                </c:pt>
                <c:pt idx="1546">
                  <c:v>17.666503859055751</c:v>
                </c:pt>
                <c:pt idx="1547">
                  <c:v>-15.163748986812491</c:v>
                </c:pt>
                <c:pt idx="1548">
                  <c:v>-35.571743884056211</c:v>
                </c:pt>
                <c:pt idx="1549">
                  <c:v>-27.568101798980667</c:v>
                </c:pt>
                <c:pt idx="1550">
                  <c:v>17.785871942033221</c:v>
                </c:pt>
                <c:pt idx="1551">
                  <c:v>17.78587194202299</c:v>
                </c:pt>
                <c:pt idx="1552">
                  <c:v>17.785872128372311</c:v>
                </c:pt>
                <c:pt idx="1553">
                  <c:v>17.78587194202299</c:v>
                </c:pt>
                <c:pt idx="1554">
                  <c:v>13.932266354584506</c:v>
                </c:pt>
                <c:pt idx="1555">
                  <c:v>0</c:v>
                </c:pt>
                <c:pt idx="1556">
                  <c:v>0</c:v>
                </c:pt>
                <c:pt idx="1557">
                  <c:v>-53.720597212644982</c:v>
                </c:pt>
                <c:pt idx="1558">
                  <c:v>-71.627462950196715</c:v>
                </c:pt>
                <c:pt idx="1559">
                  <c:v>-28.650985480261827</c:v>
                </c:pt>
                <c:pt idx="1560">
                  <c:v>71.627462950196715</c:v>
                </c:pt>
                <c:pt idx="1561">
                  <c:v>71.627462950186484</c:v>
                </c:pt>
                <c:pt idx="1562">
                  <c:v>-34.918384807130955</c:v>
                </c:pt>
                <c:pt idx="1563">
                  <c:v>-53.720592804482202</c:v>
                </c:pt>
                <c:pt idx="1564">
                  <c:v>-32.232355682685224</c:v>
                </c:pt>
                <c:pt idx="1565">
                  <c:v>0</c:v>
                </c:pt>
                <c:pt idx="1566">
                  <c:v>0</c:v>
                </c:pt>
                <c:pt idx="1567">
                  <c:v>51.929906377664082</c:v>
                </c:pt>
                <c:pt idx="1568">
                  <c:v>53.720593367333215</c:v>
                </c:pt>
                <c:pt idx="1569">
                  <c:v>16.649704276728663</c:v>
                </c:pt>
                <c:pt idx="1570">
                  <c:v>-18.029514023415661</c:v>
                </c:pt>
                <c:pt idx="1571">
                  <c:v>-22.536893022435404</c:v>
                </c:pt>
                <c:pt idx="1572">
                  <c:v>-72.118062767097129</c:v>
                </c:pt>
                <c:pt idx="1573">
                  <c:v>-72.118062011499077</c:v>
                </c:pt>
                <c:pt idx="1574">
                  <c:v>10.158700392996678</c:v>
                </c:pt>
                <c:pt idx="1575">
                  <c:v>54.461573027577558</c:v>
                </c:pt>
                <c:pt idx="1576">
                  <c:v>41.753872216997138</c:v>
                </c:pt>
                <c:pt idx="1577">
                  <c:v>0</c:v>
                </c:pt>
                <c:pt idx="1578">
                  <c:v>0</c:v>
                </c:pt>
                <c:pt idx="1579">
                  <c:v>29.046168799111257</c:v>
                </c:pt>
                <c:pt idx="1580">
                  <c:v>36.307710998891629</c:v>
                </c:pt>
                <c:pt idx="1581">
                  <c:v>22.38975535056861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0</c:v>
                </c:pt>
                <c:pt idx="1586">
                  <c:v>-31.075870698701081</c:v>
                </c:pt>
                <c:pt idx="1587">
                  <c:v>-54.839771821238408</c:v>
                </c:pt>
                <c:pt idx="1588">
                  <c:v>-39.648525099974627</c:v>
                </c:pt>
                <c:pt idx="1589">
                  <c:v>36.307710998891629</c:v>
                </c:pt>
                <c:pt idx="1590">
                  <c:v>36.307710998891629</c:v>
                </c:pt>
                <c:pt idx="1591">
                  <c:v>9.0769278448278783</c:v>
                </c:pt>
                <c:pt idx="1592">
                  <c:v>0</c:v>
                </c:pt>
                <c:pt idx="1593">
                  <c:v>-6.7026387781484047</c:v>
                </c:pt>
                <c:pt idx="1594">
                  <c:v>-18.279924131945315</c:v>
                </c:pt>
                <c:pt idx="1595">
                  <c:v>-18.279923940409393</c:v>
                </c:pt>
                <c:pt idx="1596">
                  <c:v>17.061262344388922</c:v>
                </c:pt>
                <c:pt idx="1597">
                  <c:v>18.279924131935083</c:v>
                </c:pt>
                <c:pt idx="1598">
                  <c:v>7.9213003741791086</c:v>
                </c:pt>
                <c:pt idx="1599">
                  <c:v>0</c:v>
                </c:pt>
                <c:pt idx="1600">
                  <c:v>3.3747552243603947</c:v>
                </c:pt>
                <c:pt idx="1601">
                  <c:v>18.407755576361392</c:v>
                </c:pt>
                <c:pt idx="1602">
                  <c:v>18.407755576361392</c:v>
                </c:pt>
                <c:pt idx="1603">
                  <c:v>-11.148359011038366</c:v>
                </c:pt>
                <c:pt idx="1604">
                  <c:v>-18.537387852111543</c:v>
                </c:pt>
                <c:pt idx="1605">
                  <c:v>-10.504519672797915</c:v>
                </c:pt>
                <c:pt idx="1606">
                  <c:v>0</c:v>
                </c:pt>
                <c:pt idx="1607">
                  <c:v>0.92686939260660028</c:v>
                </c:pt>
                <c:pt idx="1608">
                  <c:v>18.537387657878075</c:v>
                </c:pt>
                <c:pt idx="1609">
                  <c:v>18.537387657888306</c:v>
                </c:pt>
                <c:pt idx="1610">
                  <c:v>-6.797042212441581</c:v>
                </c:pt>
                <c:pt idx="1611">
                  <c:v>-18.537387657878075</c:v>
                </c:pt>
                <c:pt idx="1612">
                  <c:v>-0.92686938289543841</c:v>
                </c:pt>
                <c:pt idx="1613">
                  <c:v>37.074775704223086</c:v>
                </c:pt>
                <c:pt idx="1614">
                  <c:v>37.074775315766381</c:v>
                </c:pt>
                <c:pt idx="1615">
                  <c:v>-51.352507937379059</c:v>
                </c:pt>
                <c:pt idx="1616">
                  <c:v>-56.006575477011829</c:v>
                </c:pt>
                <c:pt idx="1617">
                  <c:v>10.964667708269056</c:v>
                </c:pt>
                <c:pt idx="1618">
                  <c:v>55.612162973654684</c:v>
                </c:pt>
                <c:pt idx="1619">
                  <c:v>20.855655275625697</c:v>
                </c:pt>
                <c:pt idx="1620">
                  <c:v>-93.344299567353673</c:v>
                </c:pt>
                <c:pt idx="1621">
                  <c:v>-93.344298589350075</c:v>
                </c:pt>
                <c:pt idx="1622">
                  <c:v>-10.890168168761772</c:v>
                </c:pt>
                <c:pt idx="1623">
                  <c:v>0</c:v>
                </c:pt>
                <c:pt idx="1624">
                  <c:v>20.535747711781941</c:v>
                </c:pt>
                <c:pt idx="1625">
                  <c:v>37.337723112338246</c:v>
                </c:pt>
                <c:pt idx="1626">
                  <c:v>29.870178802827684</c:v>
                </c:pt>
                <c:pt idx="1627">
                  <c:v>0</c:v>
                </c:pt>
                <c:pt idx="1628">
                  <c:v>0</c:v>
                </c:pt>
                <c:pt idx="1629">
                  <c:v>32.359355059092053</c:v>
                </c:pt>
                <c:pt idx="1630">
                  <c:v>37.337716984677968</c:v>
                </c:pt>
                <c:pt idx="1631">
                  <c:v>-11.306523290746709</c:v>
                </c:pt>
                <c:pt idx="1632">
                  <c:v>-56.812425483878329</c:v>
                </c:pt>
                <c:pt idx="1633">
                  <c:v>-52.970825169000108</c:v>
                </c:pt>
                <c:pt idx="1634">
                  <c:v>-37.604421134571574</c:v>
                </c:pt>
                <c:pt idx="1635">
                  <c:v>-37.604421134561342</c:v>
                </c:pt>
                <c:pt idx="1636">
                  <c:v>-5.0139228704783747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4.103119618282034</c:v>
                </c:pt>
                <c:pt idx="1641">
                  <c:v>18.937475161285956</c:v>
                </c:pt>
                <c:pt idx="1642">
                  <c:v>18.937475359711293</c:v>
                </c:pt>
                <c:pt idx="1643">
                  <c:v>18.937480755541237</c:v>
                </c:pt>
                <c:pt idx="1644">
                  <c:v>18.937481377113787</c:v>
                </c:pt>
                <c:pt idx="1645">
                  <c:v>19.017527664325915</c:v>
                </c:pt>
                <c:pt idx="1646">
                  <c:v>19.074703242163206</c:v>
                </c:pt>
                <c:pt idx="1647">
                  <c:v>8.3045860278640369</c:v>
                </c:pt>
                <c:pt idx="1648">
                  <c:v>-18.937475161296188</c:v>
                </c:pt>
                <c:pt idx="1649">
                  <c:v>-18.937475359711293</c:v>
                </c:pt>
                <c:pt idx="1650">
                  <c:v>-37.509014825746078</c:v>
                </c:pt>
                <c:pt idx="1651">
                  <c:v>-38.149412745204934</c:v>
                </c:pt>
                <c:pt idx="1652">
                  <c:v>50.865877932352859</c:v>
                </c:pt>
                <c:pt idx="1653">
                  <c:v>95.37352247171502</c:v>
                </c:pt>
                <c:pt idx="1654">
                  <c:v>53.358121526104689</c:v>
                </c:pt>
                <c:pt idx="1655">
                  <c:v>-19.213934854005206</c:v>
                </c:pt>
                <c:pt idx="1656">
                  <c:v>-19.202332035158719</c:v>
                </c:pt>
                <c:pt idx="1657">
                  <c:v>-19.074703242163206</c:v>
                </c:pt>
                <c:pt idx="1658">
                  <c:v>-19.074703442026337</c:v>
                </c:pt>
                <c:pt idx="1659">
                  <c:v>-19.183767847080503</c:v>
                </c:pt>
                <c:pt idx="1660">
                  <c:v>-19.213934652703763</c:v>
                </c:pt>
                <c:pt idx="1661">
                  <c:v>0</c:v>
                </c:pt>
                <c:pt idx="1662">
                  <c:v>19.213934854015438</c:v>
                </c:pt>
                <c:pt idx="1663">
                  <c:v>31.702992176947397</c:v>
                </c:pt>
                <c:pt idx="1664">
                  <c:v>76.855738610794589</c:v>
                </c:pt>
                <c:pt idx="1665">
                  <c:v>76.855739416041288</c:v>
                </c:pt>
                <c:pt idx="1666">
                  <c:v>-48.67530112017127</c:v>
                </c:pt>
                <c:pt idx="1667">
                  <c:v>-57.641803958101058</c:v>
                </c:pt>
                <c:pt idx="1668">
                  <c:v>-45.336409519493138</c:v>
                </c:pt>
                <c:pt idx="1669">
                  <c:v>-38.710427167939613</c:v>
                </c:pt>
                <c:pt idx="1670">
                  <c:v>-16.451931546363337</c:v>
                </c:pt>
                <c:pt idx="1671">
                  <c:v>19.3552137867566</c:v>
                </c:pt>
                <c:pt idx="1672">
                  <c:v>10.322779836934075</c:v>
                </c:pt>
                <c:pt idx="1673">
                  <c:v>-58.065647104838462</c:v>
                </c:pt>
                <c:pt idx="1674">
                  <c:v>-58.065647713224486</c:v>
                </c:pt>
                <c:pt idx="1675">
                  <c:v>-8.7098470657237232</c:v>
                </c:pt>
                <c:pt idx="1676">
                  <c:v>0</c:v>
                </c:pt>
                <c:pt idx="1677">
                  <c:v>-11.37417489625928</c:v>
                </c:pt>
                <c:pt idx="1678">
                  <c:v>-19.498585740734168</c:v>
                </c:pt>
                <c:pt idx="1679">
                  <c:v>-12.999057024293396</c:v>
                </c:pt>
                <c:pt idx="1680">
                  <c:v>0</c:v>
                </c:pt>
                <c:pt idx="1681">
                  <c:v>2.5998114320937962</c:v>
                </c:pt>
                <c:pt idx="1682">
                  <c:v>38.997171072890424</c:v>
                </c:pt>
                <c:pt idx="1683">
                  <c:v>38.997171072880192</c:v>
                </c:pt>
                <c:pt idx="1684">
                  <c:v>7.1494814382681717</c:v>
                </c:pt>
                <c:pt idx="1685">
                  <c:v>0</c:v>
                </c:pt>
                <c:pt idx="1686">
                  <c:v>44.526624356351775</c:v>
                </c:pt>
                <c:pt idx="1687">
                  <c:v>78.576396746249003</c:v>
                </c:pt>
                <c:pt idx="1688">
                  <c:v>6.8875622302857451</c:v>
                </c:pt>
                <c:pt idx="1689">
                  <c:v>-136.49010515509141</c:v>
                </c:pt>
                <c:pt idx="1690">
                  <c:v>-123.4789229051671</c:v>
                </c:pt>
                <c:pt idx="1691">
                  <c:v>19.644097368805483</c:v>
                </c:pt>
                <c:pt idx="1692">
                  <c:v>19.644097368795251</c:v>
                </c:pt>
                <c:pt idx="1693">
                  <c:v>2.9466146053249154</c:v>
                </c:pt>
                <c:pt idx="1694">
                  <c:v>0</c:v>
                </c:pt>
                <c:pt idx="1695">
                  <c:v>24.22772008818729</c:v>
                </c:pt>
                <c:pt idx="1696">
                  <c:v>39.288194737610965</c:v>
                </c:pt>
                <c:pt idx="1697">
                  <c:v>31.757960217272441</c:v>
                </c:pt>
                <c:pt idx="1698">
                  <c:v>19.644103816568105</c:v>
                </c:pt>
                <c:pt idx="1699">
                  <c:v>10.75994806493904</c:v>
                </c:pt>
                <c:pt idx="1700">
                  <c:v>-39.583601609014487</c:v>
                </c:pt>
                <c:pt idx="1701">
                  <c:v>-39.583601194282096</c:v>
                </c:pt>
                <c:pt idx="1702">
                  <c:v>-39.583595131112951</c:v>
                </c:pt>
                <c:pt idx="1703">
                  <c:v>-39.583595112773459</c:v>
                </c:pt>
                <c:pt idx="1704">
                  <c:v>59.705259991844834</c:v>
                </c:pt>
                <c:pt idx="1705">
                  <c:v>98.958993241338675</c:v>
                </c:pt>
                <c:pt idx="1706">
                  <c:v>0</c:v>
                </c:pt>
                <c:pt idx="1707">
                  <c:v>-98.958994278169556</c:v>
                </c:pt>
                <c:pt idx="1708">
                  <c:v>-65.312935907400913</c:v>
                </c:pt>
                <c:pt idx="1709">
                  <c:v>19.79179734901545</c:v>
                </c:pt>
                <c:pt idx="1710">
                  <c:v>18.472344385962991</c:v>
                </c:pt>
                <c:pt idx="1711">
                  <c:v>0</c:v>
                </c:pt>
                <c:pt idx="1712">
                  <c:v>0</c:v>
                </c:pt>
                <c:pt idx="1713">
                  <c:v>-17.282837361109703</c:v>
                </c:pt>
                <c:pt idx="1714">
                  <c:v>-19.941735207723987</c:v>
                </c:pt>
                <c:pt idx="1715">
                  <c:v>33.236225346210055</c:v>
                </c:pt>
                <c:pt idx="1716">
                  <c:v>59.825206249983317</c:v>
                </c:pt>
                <c:pt idx="1717">
                  <c:v>3.9883470415447975</c:v>
                </c:pt>
                <c:pt idx="1718">
                  <c:v>-59.825205623171961</c:v>
                </c:pt>
                <c:pt idx="1719">
                  <c:v>-33.236225694438588</c:v>
                </c:pt>
                <c:pt idx="1720">
                  <c:v>39.883470415447974</c:v>
                </c:pt>
                <c:pt idx="1721">
                  <c:v>33.205779948943231</c:v>
                </c:pt>
                <c:pt idx="1722">
                  <c:v>-60.28188658213341</c:v>
                </c:pt>
                <c:pt idx="1723">
                  <c:v>-60.281887213719351</c:v>
                </c:pt>
                <c:pt idx="1724">
                  <c:v>28.466446441555043</c:v>
                </c:pt>
                <c:pt idx="1725">
                  <c:v>40.187924388095759</c:v>
                </c:pt>
                <c:pt idx="1726">
                  <c:v>40.187924809149649</c:v>
                </c:pt>
                <c:pt idx="1727">
                  <c:v>40.187924388085527</c:v>
                </c:pt>
                <c:pt idx="1728">
                  <c:v>19.424163454239121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-39.822111647421963</c:v>
                </c:pt>
                <c:pt idx="1736">
                  <c:v>-40.497062268001201</c:v>
                </c:pt>
                <c:pt idx="1737">
                  <c:v>25.648139436403486</c:v>
                </c:pt>
                <c:pt idx="1738">
                  <c:v>40.49706226799097</c:v>
                </c:pt>
                <c:pt idx="1739">
                  <c:v>-51.633754932683338</c:v>
                </c:pt>
                <c:pt idx="1740">
                  <c:v>-101.24265566998254</c:v>
                </c:pt>
                <c:pt idx="1741">
                  <c:v>-32.735125333297049</c:v>
                </c:pt>
                <c:pt idx="1742">
                  <c:v>40.497062692304269</c:v>
                </c:pt>
                <c:pt idx="1743">
                  <c:v>21.211251994111645</c:v>
                </c:pt>
                <c:pt idx="1744">
                  <c:v>-20.4054964916274</c:v>
                </c:pt>
                <c:pt idx="1745">
                  <c:v>-17.004580587856346</c:v>
                </c:pt>
                <c:pt idx="1746">
                  <c:v>0</c:v>
                </c:pt>
                <c:pt idx="1747">
                  <c:v>0</c:v>
                </c:pt>
                <c:pt idx="1748">
                  <c:v>40.810993410847047</c:v>
                </c:pt>
                <c:pt idx="1749">
                  <c:v>40.810992983254799</c:v>
                </c:pt>
                <c:pt idx="1750">
                  <c:v>-11.223023070393024</c:v>
                </c:pt>
                <c:pt idx="1751">
                  <c:v>-20.4054964916274</c:v>
                </c:pt>
                <c:pt idx="1752">
                  <c:v>51.460116728984516</c:v>
                </c:pt>
                <c:pt idx="1753">
                  <c:v>82.259664481857826</c:v>
                </c:pt>
                <c:pt idx="1754">
                  <c:v>-10.606607900885745</c:v>
                </c:pt>
                <c:pt idx="1755">
                  <c:v>-81.621993519358639</c:v>
                </c:pt>
                <c:pt idx="1756">
                  <c:v>-30.475400359964546</c:v>
                </c:pt>
                <c:pt idx="1757">
                  <c:v>41.129828865928808</c:v>
                </c:pt>
                <c:pt idx="1758">
                  <c:v>23.64965184569645</c:v>
                </c:pt>
                <c:pt idx="1759">
                  <c:v>-20.564914432964404</c:v>
                </c:pt>
                <c:pt idx="1760">
                  <c:v>-23.649651597910086</c:v>
                </c:pt>
                <c:pt idx="1761">
                  <c:v>-41.129829296871847</c:v>
                </c:pt>
                <c:pt idx="1762">
                  <c:v>-40.787080292047087</c:v>
                </c:pt>
                <c:pt idx="1763">
                  <c:v>-20.564914432964404</c:v>
                </c:pt>
                <c:pt idx="1764">
                  <c:v>-20.564914648430808</c:v>
                </c:pt>
                <c:pt idx="1765">
                  <c:v>34.218182427245694</c:v>
                </c:pt>
                <c:pt idx="1766">
                  <c:v>41.453685786134422</c:v>
                </c:pt>
                <c:pt idx="1767">
                  <c:v>-53.393216085993309</c:v>
                </c:pt>
                <c:pt idx="1768">
                  <c:v>-82.259665343733744</c:v>
                </c:pt>
                <c:pt idx="1769">
                  <c:v>22.346129327749143</c:v>
                </c:pt>
                <c:pt idx="1770">
                  <c:v>82.907378375423335</c:v>
                </c:pt>
                <c:pt idx="1771">
                  <c:v>40.071899967970786</c:v>
                </c:pt>
                <c:pt idx="1772">
                  <c:v>0</c:v>
                </c:pt>
                <c:pt idx="1773">
                  <c:v>-8.3565366584743259</c:v>
                </c:pt>
                <c:pt idx="1774">
                  <c:v>-20.891341865077436</c:v>
                </c:pt>
                <c:pt idx="1775">
                  <c:v>-8.4058862844206512</c:v>
                </c:pt>
                <c:pt idx="1776">
                  <c:v>20.726842893077443</c:v>
                </c:pt>
                <c:pt idx="1777">
                  <c:v>5.4366825904223903</c:v>
                </c:pt>
                <c:pt idx="1778">
                  <c:v>-62.674031795710356</c:v>
                </c:pt>
                <c:pt idx="1779">
                  <c:v>-55.723958338043381</c:v>
                </c:pt>
                <c:pt idx="1780">
                  <c:v>20.726849913374537</c:v>
                </c:pt>
                <c:pt idx="1781">
                  <c:v>20.726849696221706</c:v>
                </c:pt>
                <c:pt idx="1782">
                  <c:v>0.69089498987303377</c:v>
                </c:pt>
                <c:pt idx="1783">
                  <c:v>0</c:v>
                </c:pt>
                <c:pt idx="1784">
                  <c:v>54.317488849193154</c:v>
                </c:pt>
                <c:pt idx="1785">
                  <c:v>62.674024938572799</c:v>
                </c:pt>
                <c:pt idx="1786">
                  <c:v>14.623939152327514</c:v>
                </c:pt>
                <c:pt idx="1787">
                  <c:v>0</c:v>
                </c:pt>
                <c:pt idx="1788">
                  <c:v>-28.551500249794955</c:v>
                </c:pt>
                <c:pt idx="1789">
                  <c:v>-41.78268329237163</c:v>
                </c:pt>
                <c:pt idx="1790">
                  <c:v>-41.977673619560228</c:v>
                </c:pt>
                <c:pt idx="1791">
                  <c:v>-42.116951670714428</c:v>
                </c:pt>
                <c:pt idx="1792">
                  <c:v>-10.529236189683585</c:v>
                </c:pt>
                <c:pt idx="1793">
                  <c:v>21.058479511995159</c:v>
                </c:pt>
                <c:pt idx="1794">
                  <c:v>21.058476411357262</c:v>
                </c:pt>
                <c:pt idx="1795">
                  <c:v>21.058472379356939</c:v>
                </c:pt>
                <c:pt idx="1796">
                  <c:v>14.03898158624137</c:v>
                </c:pt>
                <c:pt idx="1797">
                  <c:v>0</c:v>
                </c:pt>
                <c:pt idx="1798">
                  <c:v>-21.22830051144685</c:v>
                </c:pt>
                <c:pt idx="1799">
                  <c:v>-84.913202045797632</c:v>
                </c:pt>
                <c:pt idx="1800">
                  <c:v>-61.624342443958113</c:v>
                </c:pt>
                <c:pt idx="1801">
                  <c:v>42.116944758713878</c:v>
                </c:pt>
                <c:pt idx="1802">
                  <c:v>37.905250282840449</c:v>
                </c:pt>
                <c:pt idx="1803">
                  <c:v>0</c:v>
                </c:pt>
                <c:pt idx="1804">
                  <c:v>0.70761019124249747</c:v>
                </c:pt>
                <c:pt idx="1805">
                  <c:v>21.228305737254463</c:v>
                </c:pt>
                <c:pt idx="1806">
                  <c:v>21.228305959671466</c:v>
                </c:pt>
                <c:pt idx="1807">
                  <c:v>21.228299001773191</c:v>
                </c:pt>
                <c:pt idx="1808">
                  <c:v>21.228298769510982</c:v>
                </c:pt>
                <c:pt idx="1809">
                  <c:v>-36.088114557244602</c:v>
                </c:pt>
                <c:pt idx="1810">
                  <c:v>-42.456604506775676</c:v>
                </c:pt>
                <c:pt idx="1811">
                  <c:v>10.757977239522607</c:v>
                </c:pt>
                <c:pt idx="1812">
                  <c:v>21.400893588782264</c:v>
                </c:pt>
                <c:pt idx="1813">
                  <c:v>-28.620813552603092</c:v>
                </c:pt>
                <c:pt idx="1814">
                  <c:v>-42.456604506775676</c:v>
                </c:pt>
                <c:pt idx="1815">
                  <c:v>-12.029371276914146</c:v>
                </c:pt>
                <c:pt idx="1816">
                  <c:v>0</c:v>
                </c:pt>
                <c:pt idx="1817">
                  <c:v>-14.267257709593558</c:v>
                </c:pt>
                <c:pt idx="1818">
                  <c:v>-21.400886564385221</c:v>
                </c:pt>
                <c:pt idx="1819">
                  <c:v>-8.2036732689669876</c:v>
                </c:pt>
                <c:pt idx="1820">
                  <c:v>0</c:v>
                </c:pt>
                <c:pt idx="1821">
                  <c:v>24.4531441563526</c:v>
                </c:pt>
                <c:pt idx="1822">
                  <c:v>43.152607786878747</c:v>
                </c:pt>
                <c:pt idx="1823">
                  <c:v>31.551693336899671</c:v>
                </c:pt>
                <c:pt idx="1824">
                  <c:v>21.400893588772032</c:v>
                </c:pt>
                <c:pt idx="1825">
                  <c:v>0.62857816527152532</c:v>
                </c:pt>
                <c:pt idx="1826">
                  <c:v>-21.576310749342614</c:v>
                </c:pt>
                <c:pt idx="1827">
                  <c:v>-21.576307562449315</c:v>
                </c:pt>
                <c:pt idx="1828">
                  <c:v>-21.576303667381378</c:v>
                </c:pt>
                <c:pt idx="1829">
                  <c:v>-30.566430515701942</c:v>
                </c:pt>
                <c:pt idx="1830">
                  <c:v>-43.152607334742292</c:v>
                </c:pt>
                <c:pt idx="1831">
                  <c:v>-1.7980253056108515</c:v>
                </c:pt>
                <c:pt idx="1832">
                  <c:v>64.728911680302772</c:v>
                </c:pt>
                <c:pt idx="1833">
                  <c:v>49.687911729866777</c:v>
                </c:pt>
                <c:pt idx="1834">
                  <c:v>21.754627367105435</c:v>
                </c:pt>
                <c:pt idx="1835">
                  <c:v>-7.0732211907300853</c:v>
                </c:pt>
                <c:pt idx="1836">
                  <c:v>-64.728918084095142</c:v>
                </c:pt>
                <c:pt idx="1837">
                  <c:v>-45.310242658859437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11.602464120857594</c:v>
                </c:pt>
                <c:pt idx="1842">
                  <c:v>43.509240909078777</c:v>
                </c:pt>
                <c:pt idx="1843">
                  <c:v>38.070587181688339</c:v>
                </c:pt>
                <c:pt idx="1844">
                  <c:v>21.754627367105435</c:v>
                </c:pt>
                <c:pt idx="1845">
                  <c:v>16.678547822859588</c:v>
                </c:pt>
                <c:pt idx="1846">
                  <c:v>0</c:v>
                </c:pt>
                <c:pt idx="1847">
                  <c:v>-15.228235824743708</c:v>
                </c:pt>
                <c:pt idx="1848">
                  <c:v>-65.263868504115692</c:v>
                </c:pt>
                <c:pt idx="1849">
                  <c:v>-41.617802676899416</c:v>
                </c:pt>
                <c:pt idx="1850">
                  <c:v>43.871817456992773</c:v>
                </c:pt>
                <c:pt idx="1851">
                  <c:v>34.366257368046142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-4.7527802245074655</c:v>
                </c:pt>
                <c:pt idx="1856">
                  <c:v>-21.935908728501502</c:v>
                </c:pt>
                <c:pt idx="1857">
                  <c:v>-26.768567612237078</c:v>
                </c:pt>
                <c:pt idx="1858">
                  <c:v>-44.240488655443656</c:v>
                </c:pt>
                <c:pt idx="1859">
                  <c:v>-49.272845403763654</c:v>
                </c:pt>
                <c:pt idx="1860">
                  <c:v>-65.807733385489726</c:v>
                </c:pt>
                <c:pt idx="1861">
                  <c:v>-19.484252371220943</c:v>
                </c:pt>
                <c:pt idx="1862">
                  <c:v>132.72147183628476</c:v>
                </c:pt>
                <c:pt idx="1863">
                  <c:v>99.541103877211015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-6.6923111375078923</c:v>
                </c:pt>
                <c:pt idx="1870">
                  <c:v>-22.307704025419241</c:v>
                </c:pt>
                <c:pt idx="1871">
                  <c:v>7.2484439883399565</c:v>
                </c:pt>
                <c:pt idx="1872">
                  <c:v>66.360739548395586</c:v>
                </c:pt>
                <c:pt idx="1873">
                  <c:v>27.519085489555298</c:v>
                </c:pt>
                <c:pt idx="1874">
                  <c:v>-44.615415372868881</c:v>
                </c:pt>
                <c:pt idx="1875">
                  <c:v>-36.064125645159422</c:v>
                </c:pt>
                <c:pt idx="1876">
                  <c:v>-22.307703791682744</c:v>
                </c:pt>
                <c:pt idx="1877">
                  <c:v>-13.012827348164635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10.782056832655014</c:v>
                </c:pt>
                <c:pt idx="1882">
                  <c:v>22.307703791682744</c:v>
                </c:pt>
                <c:pt idx="1883">
                  <c:v>10.782056945622712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-41.2692524470256</c:v>
                </c:pt>
                <c:pt idx="1888">
                  <c:v>-66.923111375068686</c:v>
                </c:pt>
                <c:pt idx="1889">
                  <c:v>-81.918850390608526</c:v>
                </c:pt>
                <c:pt idx="1890">
                  <c:v>-89.993480034160712</c:v>
                </c:pt>
                <c:pt idx="1891">
                  <c:v>68.309702858495513</c:v>
                </c:pt>
                <c:pt idx="1892">
                  <c:v>136.15392369412174</c:v>
                </c:pt>
                <c:pt idx="1893">
                  <c:v>14.520500270321863</c:v>
                </c:pt>
                <c:pt idx="1894">
                  <c:v>-22.498367926661647</c:v>
                </c:pt>
                <c:pt idx="1895">
                  <c:v>-4.1247007865520775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21.179498304594972</c:v>
                </c:pt>
                <c:pt idx="1900">
                  <c:v>22.69231937430343</c:v>
                </c:pt>
                <c:pt idx="1901">
                  <c:v>22.69231937430343</c:v>
                </c:pt>
                <c:pt idx="1902">
                  <c:v>21.179498082689342</c:v>
                </c:pt>
                <c:pt idx="1903">
                  <c:v>0</c:v>
                </c:pt>
                <c:pt idx="1904">
                  <c:v>-3.0256425832384113</c:v>
                </c:pt>
                <c:pt idx="1905">
                  <c:v>-22.692319374313662</c:v>
                </c:pt>
                <c:pt idx="1906">
                  <c:v>-31.769247456887339</c:v>
                </c:pt>
                <c:pt idx="1907">
                  <c:v>-68.07695812292053</c:v>
                </c:pt>
                <c:pt idx="1908">
                  <c:v>-43.819197585972454</c:v>
                </c:pt>
                <c:pt idx="1909">
                  <c:v>22.889644130427509</c:v>
                </c:pt>
                <c:pt idx="1910">
                  <c:v>22.889643890604034</c:v>
                </c:pt>
                <c:pt idx="1911">
                  <c:v>22.889643890604034</c:v>
                </c:pt>
                <c:pt idx="1912">
                  <c:v>3.0519525507250322</c:v>
                </c:pt>
                <c:pt idx="1913">
                  <c:v>-22.889643890604034</c:v>
                </c:pt>
                <c:pt idx="1914">
                  <c:v>12.589304139835289</c:v>
                </c:pt>
                <c:pt idx="1915">
                  <c:v>45.779288260855019</c:v>
                </c:pt>
                <c:pt idx="1916">
                  <c:v>-9.1558575562457065</c:v>
                </c:pt>
                <c:pt idx="1917">
                  <c:v>-45.779287781208069</c:v>
                </c:pt>
                <c:pt idx="1918">
                  <c:v>-45.779287781208069</c:v>
                </c:pt>
                <c:pt idx="1919">
                  <c:v>-45.779288260855019</c:v>
                </c:pt>
                <c:pt idx="1920">
                  <c:v>24.723492553178861</c:v>
                </c:pt>
                <c:pt idx="1921">
                  <c:v>46.18086048104287</c:v>
                </c:pt>
                <c:pt idx="1922">
                  <c:v>6.1574481286577418</c:v>
                </c:pt>
                <c:pt idx="1923">
                  <c:v>0</c:v>
                </c:pt>
                <c:pt idx="1924">
                  <c:v>21.93590872849127</c:v>
                </c:pt>
                <c:pt idx="1925">
                  <c:v>20.781387434205808</c:v>
                </c:pt>
                <c:pt idx="1926">
                  <c:v>-23.090430240521435</c:v>
                </c:pt>
                <c:pt idx="1927">
                  <c:v>-5.7726064232835856</c:v>
                </c:pt>
                <c:pt idx="1928">
                  <c:v>92.361729508745782</c:v>
                </c:pt>
                <c:pt idx="1929">
                  <c:v>51.95347183064883</c:v>
                </c:pt>
                <c:pt idx="1930">
                  <c:v>-69.271298300515511</c:v>
                </c:pt>
                <c:pt idx="1931">
                  <c:v>-45.026343895335081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13.200369992621869</c:v>
                </c:pt>
                <c:pt idx="1936">
                  <c:v>23.294770331142711</c:v>
                </c:pt>
                <c:pt idx="1937">
                  <c:v>39.212868615546611</c:v>
                </c:pt>
                <c:pt idx="1938">
                  <c:v>46.589548796442529</c:v>
                </c:pt>
                <c:pt idx="1939">
                  <c:v>-46.589545249904013</c:v>
                </c:pt>
                <c:pt idx="1940">
                  <c:v>-69.884318639448892</c:v>
                </c:pt>
                <c:pt idx="1941">
                  <c:v>-48.530772668874725</c:v>
                </c:pt>
                <c:pt idx="1942">
                  <c:v>-44.260063629170126</c:v>
                </c:pt>
                <c:pt idx="1943">
                  <c:v>23.294770331142711</c:v>
                </c:pt>
                <c:pt idx="1944">
                  <c:v>19.800554988932802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-9.4011038392838238</c:v>
                </c:pt>
                <c:pt idx="1949">
                  <c:v>-23.50275935196224</c:v>
                </c:pt>
                <c:pt idx="1950">
                  <c:v>-10.967954364245635</c:v>
                </c:pt>
                <c:pt idx="1951">
                  <c:v>0</c:v>
                </c:pt>
                <c:pt idx="1952">
                  <c:v>15.668506234638084</c:v>
                </c:pt>
                <c:pt idx="1953">
                  <c:v>23.50275935196224</c:v>
                </c:pt>
                <c:pt idx="1954">
                  <c:v>61.107174955344853</c:v>
                </c:pt>
                <c:pt idx="1955">
                  <c:v>70.508278055876488</c:v>
                </c:pt>
                <c:pt idx="1956">
                  <c:v>-17.235356858109053</c:v>
                </c:pt>
                <c:pt idx="1957">
                  <c:v>-29.840741534294352</c:v>
                </c:pt>
                <c:pt idx="1958">
                  <c:v>-118.57248739727534</c:v>
                </c:pt>
                <c:pt idx="1959">
                  <c:v>-92.881781794539336</c:v>
                </c:pt>
                <c:pt idx="1960">
                  <c:v>0</c:v>
                </c:pt>
                <c:pt idx="1961">
                  <c:v>24.900223443153298</c:v>
                </c:pt>
                <c:pt idx="1962">
                  <c:v>71.143495551884115</c:v>
                </c:pt>
                <c:pt idx="1963">
                  <c:v>11.857251853241323</c:v>
                </c:pt>
                <c:pt idx="1964">
                  <c:v>-47.428992342322758</c:v>
                </c:pt>
                <c:pt idx="1965">
                  <c:v>29.643119903368241</c:v>
                </c:pt>
                <c:pt idx="1966">
                  <c:v>71.14348776810219</c:v>
                </c:pt>
                <c:pt idx="1967">
                  <c:v>-4.7428992342414844</c:v>
                </c:pt>
                <c:pt idx="1968">
                  <c:v>-23.714495922690499</c:v>
                </c:pt>
                <c:pt idx="1969">
                  <c:v>-23.714495922700731</c:v>
                </c:pt>
                <c:pt idx="1970">
                  <c:v>-21.343046554050868</c:v>
                </c:pt>
                <c:pt idx="1971">
                  <c:v>0</c:v>
                </c:pt>
                <c:pt idx="1972">
                  <c:v>-6.3238655793909544</c:v>
                </c:pt>
                <c:pt idx="1973">
                  <c:v>-23.714496171156263</c:v>
                </c:pt>
                <c:pt idx="1974">
                  <c:v>-3.8625883510442085</c:v>
                </c:pt>
                <c:pt idx="1975">
                  <c:v>23.930082249268786</c:v>
                </c:pt>
                <c:pt idx="1976">
                  <c:v>-3.9883470415550293</c:v>
                </c:pt>
                <c:pt idx="1977">
                  <c:v>-23.930082499993325</c:v>
                </c:pt>
                <c:pt idx="1978">
                  <c:v>29.912602811591096</c:v>
                </c:pt>
                <c:pt idx="1979">
                  <c:v>47.860164498537571</c:v>
                </c:pt>
                <c:pt idx="1980">
                  <c:v>25.924256041654321</c:v>
                </c:pt>
                <c:pt idx="1981">
                  <c:v>21.935908728501502</c:v>
                </c:pt>
                <c:pt idx="1982">
                  <c:v>0</c:v>
                </c:pt>
                <c:pt idx="1983">
                  <c:v>-6.03740613532214</c:v>
                </c:pt>
                <c:pt idx="1984">
                  <c:v>-24.149624288253559</c:v>
                </c:pt>
                <c:pt idx="1985">
                  <c:v>-34.424191712702118</c:v>
                </c:pt>
                <c:pt idx="1986">
                  <c:v>-47.860164999986651</c:v>
                </c:pt>
                <c:pt idx="1987">
                  <c:v>-48.123619701290131</c:v>
                </c:pt>
                <c:pt idx="1988">
                  <c:v>-48.29925650311494</c:v>
                </c:pt>
                <c:pt idx="1989">
                  <c:v>65.20399075319699</c:v>
                </c:pt>
                <c:pt idx="1990">
                  <c:v>96.598505079622058</c:v>
                </c:pt>
                <c:pt idx="1991">
                  <c:v>-66.813967929000441</c:v>
                </c:pt>
                <c:pt idx="1992">
                  <c:v>-68.826435959136731</c:v>
                </c:pt>
                <c:pt idx="1993">
                  <c:v>-48.299249082556656</c:v>
                </c:pt>
                <c:pt idx="1994">
                  <c:v>-24.149624288263791</c:v>
                </c:pt>
                <c:pt idx="1995">
                  <c:v>24.149624288253559</c:v>
                </c:pt>
                <c:pt idx="1996">
                  <c:v>24.265155152516645</c:v>
                </c:pt>
                <c:pt idx="1997">
                  <c:v>24.373231920552676</c:v>
                </c:pt>
                <c:pt idx="1998">
                  <c:v>6.905749044160344</c:v>
                </c:pt>
                <c:pt idx="1999">
                  <c:v>0</c:v>
                </c:pt>
                <c:pt idx="2000">
                  <c:v>21.935915928496957</c:v>
                </c:pt>
                <c:pt idx="2001">
                  <c:v>34.122531888773295</c:v>
                </c:pt>
                <c:pt idx="2002">
                  <c:v>121.86616087959111</c:v>
                </c:pt>
                <c:pt idx="2003">
                  <c:v>63.370402993432869</c:v>
                </c:pt>
                <c:pt idx="2004">
                  <c:v>-73.119695761647804</c:v>
                </c:pt>
                <c:pt idx="2005">
                  <c:v>-48.74646435184053</c:v>
                </c:pt>
                <c:pt idx="2006">
                  <c:v>-24.373231920552676</c:v>
                </c:pt>
                <c:pt idx="2007">
                  <c:v>-24.373231920552676</c:v>
                </c:pt>
                <c:pt idx="2008">
                  <c:v>-24.373231920552676</c:v>
                </c:pt>
                <c:pt idx="2009">
                  <c:v>-2.437323217587934</c:v>
                </c:pt>
                <c:pt idx="2010">
                  <c:v>-2.460102720952356</c:v>
                </c:pt>
                <c:pt idx="2011">
                  <c:v>-24.601027209533793</c:v>
                </c:pt>
                <c:pt idx="2012">
                  <c:v>-9.0925093802701706</c:v>
                </c:pt>
                <c:pt idx="2013">
                  <c:v>24.373239920553313</c:v>
                </c:pt>
                <c:pt idx="2014">
                  <c:v>-13.640657982952581</c:v>
                </c:pt>
                <c:pt idx="2015">
                  <c:v>-49.202046859801335</c:v>
                </c:pt>
                <c:pt idx="2016">
                  <c:v>4.9202016736805918</c:v>
                </c:pt>
                <c:pt idx="2017">
                  <c:v>24.601019134769285</c:v>
                </c:pt>
                <c:pt idx="2018">
                  <c:v>-22.140917453270113</c:v>
                </c:pt>
                <c:pt idx="2019">
                  <c:v>-16.400679423176111</c:v>
                </c:pt>
                <c:pt idx="2020">
                  <c:v>24.601019134769285</c:v>
                </c:pt>
                <c:pt idx="2021">
                  <c:v>24.601022230087835</c:v>
                </c:pt>
                <c:pt idx="2022">
                  <c:v>24.60102746728808</c:v>
                </c:pt>
                <c:pt idx="2023">
                  <c:v>9.8404108838094242</c:v>
                </c:pt>
                <c:pt idx="2024">
                  <c:v>0</c:v>
                </c:pt>
                <c:pt idx="2025">
                  <c:v>-41.00170571650964</c:v>
                </c:pt>
                <c:pt idx="2026">
                  <c:v>-47.983599238124754</c:v>
                </c:pt>
                <c:pt idx="2027">
                  <c:v>-24.833104220941237</c:v>
                </c:pt>
                <c:pt idx="2028">
                  <c:v>17.383175446222257</c:v>
                </c:pt>
                <c:pt idx="2029">
                  <c:v>124.16552925564656</c:v>
                </c:pt>
                <c:pt idx="2030">
                  <c:v>34.352464778599611</c:v>
                </c:pt>
                <c:pt idx="2031">
                  <c:v>-49.66620896225416</c:v>
                </c:pt>
                <c:pt idx="2032">
                  <c:v>-68.291042720801357</c:v>
                </c:pt>
                <c:pt idx="2033">
                  <c:v>-74.499320813764086</c:v>
                </c:pt>
                <c:pt idx="2034">
                  <c:v>-25.660874766338978</c:v>
                </c:pt>
                <c:pt idx="2035">
                  <c:v>-14.072092391873522</c:v>
                </c:pt>
                <c:pt idx="2036">
                  <c:v>24.833104220941237</c:v>
                </c:pt>
                <c:pt idx="2037">
                  <c:v>2.3768828325717113</c:v>
                </c:pt>
                <c:pt idx="2038">
                  <c:v>-25.069610238086785</c:v>
                </c:pt>
                <c:pt idx="2039">
                  <c:v>27.245462916693906</c:v>
                </c:pt>
                <c:pt idx="2040">
                  <c:v>49.666208441872243</c:v>
                </c:pt>
                <c:pt idx="2041">
                  <c:v>-66.883828069158028</c:v>
                </c:pt>
                <c:pt idx="2042">
                  <c:v>-56.824449277629512</c:v>
                </c:pt>
                <c:pt idx="2043">
                  <c:v>25.069609975422981</c:v>
                </c:pt>
                <c:pt idx="2044">
                  <c:v>25.069610238086785</c:v>
                </c:pt>
                <c:pt idx="2045">
                  <c:v>25.069609975422981</c:v>
                </c:pt>
                <c:pt idx="2046">
                  <c:v>7.9387098255541915</c:v>
                </c:pt>
                <c:pt idx="2047">
                  <c:v>0</c:v>
                </c:pt>
                <c:pt idx="2048">
                  <c:v>-23.398302643732208</c:v>
                </c:pt>
                <c:pt idx="2049">
                  <c:v>-34.261801808316434</c:v>
                </c:pt>
                <c:pt idx="2050">
                  <c:v>-75.208838942839833</c:v>
                </c:pt>
                <c:pt idx="2051">
                  <c:v>12.221433800165988</c:v>
                </c:pt>
                <c:pt idx="2052">
                  <c:v>126.5533278951674</c:v>
                </c:pt>
                <c:pt idx="2053">
                  <c:v>37.965998368556356</c:v>
                </c:pt>
                <c:pt idx="2054">
                  <c:v>0</c:v>
                </c:pt>
                <c:pt idx="2055">
                  <c:v>96.180530778800843</c:v>
                </c:pt>
                <c:pt idx="2056">
                  <c:v>73.822776267053698</c:v>
                </c:pt>
                <c:pt idx="2057">
                  <c:v>-25.310664182682494</c:v>
                </c:pt>
                <c:pt idx="2058">
                  <c:v>-25.310663917493077</c:v>
                </c:pt>
                <c:pt idx="2059">
                  <c:v>-25.310663917493077</c:v>
                </c:pt>
                <c:pt idx="2060">
                  <c:v>-44.293668550476063</c:v>
                </c:pt>
                <c:pt idx="2061">
                  <c:v>-48.933958271273418</c:v>
                </c:pt>
                <c:pt idx="2062">
                  <c:v>50.621336142698404</c:v>
                </c:pt>
                <c:pt idx="2063">
                  <c:v>21.796662926705782</c:v>
                </c:pt>
                <c:pt idx="2064">
                  <c:v>-51.112805425637319</c:v>
                </c:pt>
                <c:pt idx="2065">
                  <c:v>-22.148882351102344</c:v>
                </c:pt>
                <c:pt idx="2066">
                  <c:v>0</c:v>
                </c:pt>
                <c:pt idx="2067">
                  <c:v>-63.890996965997331</c:v>
                </c:pt>
                <c:pt idx="2068">
                  <c:v>-64.771545284014593</c:v>
                </c:pt>
                <c:pt idx="2069">
                  <c:v>25.310663917493077</c:v>
                </c:pt>
                <c:pt idx="2070">
                  <c:v>15.608242912656593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24.278578592700864</c:v>
                </c:pt>
                <c:pt idx="2075">
                  <c:v>-22.148880673432505</c:v>
                </c:pt>
                <c:pt idx="2076">
                  <c:v>-178.89479989314998</c:v>
                </c:pt>
                <c:pt idx="2077">
                  <c:v>6.8693263945150047</c:v>
                </c:pt>
                <c:pt idx="2078">
                  <c:v>180.64866858761675</c:v>
                </c:pt>
                <c:pt idx="2079">
                  <c:v>12.247863912499769</c:v>
                </c:pt>
                <c:pt idx="2080">
                  <c:v>-23.00075866677301</c:v>
                </c:pt>
                <c:pt idx="2081">
                  <c:v>0</c:v>
                </c:pt>
                <c:pt idx="2082">
                  <c:v>10.222559407453534</c:v>
                </c:pt>
                <c:pt idx="2083">
                  <c:v>25.556398786403026</c:v>
                </c:pt>
                <c:pt idx="2084">
                  <c:v>-27.176640777660321</c:v>
                </c:pt>
                <c:pt idx="2085">
                  <c:v>-51.613902890582743</c:v>
                </c:pt>
                <c:pt idx="2086">
                  <c:v>75.270275837393598</c:v>
                </c:pt>
                <c:pt idx="2087">
                  <c:v>40.861006455050216</c:v>
                </c:pt>
                <c:pt idx="2088">
                  <c:v>-51.613902890582743</c:v>
                </c:pt>
                <c:pt idx="2089">
                  <c:v>-36.559848263880397</c:v>
                </c:pt>
                <c:pt idx="2090">
                  <c:v>-25.806951445286256</c:v>
                </c:pt>
                <c:pt idx="2091">
                  <c:v>20.011033802208388</c:v>
                </c:pt>
                <c:pt idx="2092">
                  <c:v>26.01136321441566</c:v>
                </c:pt>
                <c:pt idx="2093">
                  <c:v>25.806951445296487</c:v>
                </c:pt>
                <c:pt idx="2094">
                  <c:v>25.934708630661593</c:v>
                </c:pt>
                <c:pt idx="2095">
                  <c:v>26.062466089103264</c:v>
                </c:pt>
                <c:pt idx="2096">
                  <c:v>-16.297558280711701</c:v>
                </c:pt>
                <c:pt idx="2097">
                  <c:v>-19.755519431467945</c:v>
                </c:pt>
                <c:pt idx="2098">
                  <c:v>26.062465816026698</c:v>
                </c:pt>
                <c:pt idx="2099">
                  <c:v>14.768730783827912</c:v>
                </c:pt>
                <c:pt idx="2100">
                  <c:v>0</c:v>
                </c:pt>
                <c:pt idx="2101">
                  <c:v>-175.92165067408865</c:v>
                </c:pt>
                <c:pt idx="2102">
                  <c:v>-203.28724290885822</c:v>
                </c:pt>
                <c:pt idx="2103">
                  <c:v>234.56220089878485</c:v>
                </c:pt>
                <c:pt idx="2104">
                  <c:v>134.65607865810182</c:v>
                </c:pt>
                <c:pt idx="2105">
                  <c:v>-26.062466089103264</c:v>
                </c:pt>
                <c:pt idx="2106">
                  <c:v>-63.097235788629412</c:v>
                </c:pt>
                <c:pt idx="2107">
                  <c:v>-73.730723860415154</c:v>
                </c:pt>
                <c:pt idx="2108">
                  <c:v>78.187406821762366</c:v>
                </c:pt>
                <c:pt idx="2109">
                  <c:v>50.821813901668172</c:v>
                </c:pt>
                <c:pt idx="2110">
                  <c:v>0</c:v>
                </c:pt>
                <c:pt idx="2111">
                  <c:v>-17.809351640955843</c:v>
                </c:pt>
                <c:pt idx="2112">
                  <c:v>-26.062466089103264</c:v>
                </c:pt>
                <c:pt idx="2113">
                  <c:v>26.323090474193616</c:v>
                </c:pt>
                <c:pt idx="2114">
                  <c:v>26.323090474193616</c:v>
                </c:pt>
                <c:pt idx="2115">
                  <c:v>26.323090750000844</c:v>
                </c:pt>
                <c:pt idx="2116">
                  <c:v>-26.323090474203848</c:v>
                </c:pt>
                <c:pt idx="2117">
                  <c:v>-52.646180948387233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-17.987445345832718</c:v>
                </c:pt>
                <c:pt idx="2122">
                  <c:v>-25.441222628337442</c:v>
                </c:pt>
                <c:pt idx="2123">
                  <c:v>26.588980276961905</c:v>
                </c:pt>
                <c:pt idx="2124">
                  <c:v>16.839687685182763</c:v>
                </c:pt>
                <c:pt idx="2125">
                  <c:v>0</c:v>
                </c:pt>
                <c:pt idx="2126">
                  <c:v>-130.2860094662264</c:v>
                </c:pt>
                <c:pt idx="2127">
                  <c:v>-170.16948206349645</c:v>
                </c:pt>
                <c:pt idx="2128">
                  <c:v>132.94490277775435</c:v>
                </c:pt>
                <c:pt idx="2129">
                  <c:v>69.131348720113238</c:v>
                </c:pt>
                <c:pt idx="2130">
                  <c:v>-26.588980276972137</c:v>
                </c:pt>
                <c:pt idx="2131">
                  <c:v>-46.53071597220584</c:v>
                </c:pt>
                <c:pt idx="2132">
                  <c:v>-39.883470415447974</c:v>
                </c:pt>
                <c:pt idx="2133">
                  <c:v>79.766940830895948</c:v>
                </c:pt>
                <c:pt idx="2134">
                  <c:v>43.871817916654436</c:v>
                </c:pt>
                <c:pt idx="2135">
                  <c:v>0</c:v>
                </c:pt>
                <c:pt idx="2136">
                  <c:v>-21.488237121796971</c:v>
                </c:pt>
                <c:pt idx="2137">
                  <c:v>-22.383580569717054</c:v>
                </c:pt>
                <c:pt idx="2138">
                  <c:v>0</c:v>
                </c:pt>
                <c:pt idx="2139">
                  <c:v>13.877819807819964</c:v>
                </c:pt>
                <c:pt idx="2140">
                  <c:v>26.860296683666608</c:v>
                </c:pt>
                <c:pt idx="2141">
                  <c:v>3.1337012469317096</c:v>
                </c:pt>
                <c:pt idx="2142">
                  <c:v>0</c:v>
                </c:pt>
                <c:pt idx="2143">
                  <c:v>0</c:v>
                </c:pt>
                <c:pt idx="2144">
                  <c:v>16.563855058329413</c:v>
                </c:pt>
                <c:pt idx="2145">
                  <c:v>26.860305218566662</c:v>
                </c:pt>
                <c:pt idx="2146">
                  <c:v>-25.9649617112794</c:v>
                </c:pt>
                <c:pt idx="2147">
                  <c:v>-8.0580916500027939</c:v>
                </c:pt>
                <c:pt idx="2148">
                  <c:v>26.860305218566662</c:v>
                </c:pt>
                <c:pt idx="2149">
                  <c:v>7.6104198119314841</c:v>
                </c:pt>
                <c:pt idx="2150">
                  <c:v>-6.7843024819526132</c:v>
                </c:pt>
                <c:pt idx="2151">
                  <c:v>-81.411628930502019</c:v>
                </c:pt>
                <c:pt idx="2152">
                  <c:v>-5.8151163521823701</c:v>
                </c:pt>
                <c:pt idx="2153">
                  <c:v>80.580898867325473</c:v>
                </c:pt>
                <c:pt idx="2154">
                  <c:v>36.044488565866281</c:v>
                </c:pt>
                <c:pt idx="2155">
                  <c:v>-2.2614358194323487</c:v>
                </c:pt>
                <c:pt idx="2156">
                  <c:v>-108.54883560493792</c:v>
                </c:pt>
                <c:pt idx="2157">
                  <c:v>-27.137210521634326</c:v>
                </c:pt>
                <c:pt idx="2158">
                  <c:v>27.13720667442567</c:v>
                </c:pt>
                <c:pt idx="2159">
                  <c:v>53.822135329707152</c:v>
                </c:pt>
                <c:pt idx="2160">
                  <c:v>24.423488638141002</c:v>
                </c:pt>
                <c:pt idx="2161">
                  <c:v>-27.137215581640447</c:v>
                </c:pt>
                <c:pt idx="2162">
                  <c:v>13.568607790820224</c:v>
                </c:pt>
                <c:pt idx="2163">
                  <c:v>12.66403644604274</c:v>
                </c:pt>
                <c:pt idx="2164">
                  <c:v>-81.411628930502019</c:v>
                </c:pt>
                <c:pt idx="2165">
                  <c:v>-11.015071875438691</c:v>
                </c:pt>
                <c:pt idx="2166">
                  <c:v>54.839772395825719</c:v>
                </c:pt>
                <c:pt idx="2167">
                  <c:v>54.321534719833032</c:v>
                </c:pt>
                <c:pt idx="2168">
                  <c:v>21.540161332877744</c:v>
                </c:pt>
                <c:pt idx="2169">
                  <c:v>-54.839781395812459</c:v>
                </c:pt>
                <c:pt idx="2170">
                  <c:v>-54.444023590575732</c:v>
                </c:pt>
                <c:pt idx="2171">
                  <c:v>-42.896573342128413</c:v>
                </c:pt>
                <c:pt idx="2172">
                  <c:v>82.259666731864726</c:v>
                </c:pt>
                <c:pt idx="2173">
                  <c:v>29.247878911103196</c:v>
                </c:pt>
                <c:pt idx="2174">
                  <c:v>-27.419894910626315</c:v>
                </c:pt>
                <c:pt idx="2175">
                  <c:v>21.021919431471989</c:v>
                </c:pt>
                <c:pt idx="2176">
                  <c:v>11.88195458576519</c:v>
                </c:pt>
                <c:pt idx="2177">
                  <c:v>-27.419894910616083</c:v>
                </c:pt>
                <c:pt idx="2178">
                  <c:v>-8.682966721701403</c:v>
                </c:pt>
                <c:pt idx="2179">
                  <c:v>-2.7419886197928207</c:v>
                </c:pt>
                <c:pt idx="2180">
                  <c:v>-27.419885910619204</c:v>
                </c:pt>
                <c:pt idx="2181">
                  <c:v>-13.709942955309602</c:v>
                </c:pt>
                <c:pt idx="2182">
                  <c:v>0</c:v>
                </c:pt>
                <c:pt idx="2183">
                  <c:v>25.134895418064193</c:v>
                </c:pt>
                <c:pt idx="2184">
                  <c:v>9.9625585475341172</c:v>
                </c:pt>
                <c:pt idx="2185">
                  <c:v>-27.70851657894449</c:v>
                </c:pt>
                <c:pt idx="2186">
                  <c:v>-7.3889376769664503</c:v>
                </c:pt>
                <c:pt idx="2187">
                  <c:v>4.1129828865908342</c:v>
                </c:pt>
                <c:pt idx="2188">
                  <c:v>27.419885910619204</c:v>
                </c:pt>
                <c:pt idx="2189">
                  <c:v>-2.9007353293584268</c:v>
                </c:pt>
                <c:pt idx="2190">
                  <c:v>-27.708516288621627</c:v>
                </c:pt>
                <c:pt idx="2191">
                  <c:v>80.285926117152471</c:v>
                </c:pt>
                <c:pt idx="2192">
                  <c:v>39.322517340747027</c:v>
                </c:pt>
                <c:pt idx="2193">
                  <c:v>-27.708516288621627</c:v>
                </c:pt>
                <c:pt idx="2194">
                  <c:v>-50.337145351714227</c:v>
                </c:pt>
                <c:pt idx="2195">
                  <c:v>-35.952298519559861</c:v>
                </c:pt>
                <c:pt idx="2196">
                  <c:v>28.00328773851103</c:v>
                </c:pt>
                <c:pt idx="2197">
                  <c:v>-9.1379149462543072</c:v>
                </c:pt>
                <c:pt idx="2198">
                  <c:v>-18.398650756757153</c:v>
                </c:pt>
                <c:pt idx="2199">
                  <c:v>84.009872407008174</c:v>
                </c:pt>
                <c:pt idx="2200">
                  <c:v>-2.3434332829343796</c:v>
                </c:pt>
                <c:pt idx="2201">
                  <c:v>-83.125557960618607</c:v>
                </c:pt>
                <c:pt idx="2202">
                  <c:v>-5.5417039221017257</c:v>
                </c:pt>
                <c:pt idx="2203">
                  <c:v>-10.267872170787719</c:v>
                </c:pt>
                <c:pt idx="2204">
                  <c:v>-28.003287738500799</c:v>
                </c:pt>
                <c:pt idx="2205">
                  <c:v>-28.003288031912092</c:v>
                </c:pt>
                <c:pt idx="2206">
                  <c:v>-8.4009863215461476</c:v>
                </c:pt>
                <c:pt idx="2207">
                  <c:v>56.006575477011829</c:v>
                </c:pt>
                <c:pt idx="2208">
                  <c:v>-19.070339519942959</c:v>
                </c:pt>
                <c:pt idx="2209">
                  <c:v>-50.00443710151589</c:v>
                </c:pt>
                <c:pt idx="2210">
                  <c:v>0</c:v>
                </c:pt>
                <c:pt idx="2211">
                  <c:v>61.607238725513341</c:v>
                </c:pt>
                <c:pt idx="2212">
                  <c:v>112.01316014551919</c:v>
                </c:pt>
                <c:pt idx="2213">
                  <c:v>1.8668860024220799</c:v>
                </c:pt>
                <c:pt idx="2214">
                  <c:v>36.795718252681873</c:v>
                </c:pt>
                <c:pt idx="2215">
                  <c:v>84.913195078043927</c:v>
                </c:pt>
                <c:pt idx="2216">
                  <c:v>-89.038418702758747</c:v>
                </c:pt>
                <c:pt idx="2217">
                  <c:v>-76.542326099438284</c:v>
                </c:pt>
                <c:pt idx="2218">
                  <c:v>0</c:v>
                </c:pt>
                <c:pt idx="2219">
                  <c:v>0</c:v>
                </c:pt>
                <c:pt idx="2220">
                  <c:v>-6.1326196445231211</c:v>
                </c:pt>
                <c:pt idx="2221">
                  <c:v>-28.304398655910706</c:v>
                </c:pt>
                <c:pt idx="2222">
                  <c:v>84.913201271597103</c:v>
                </c:pt>
                <c:pt idx="2223">
                  <c:v>111.65880759508225</c:v>
                </c:pt>
                <c:pt idx="2224">
                  <c:v>-114.44823004345031</c:v>
                </c:pt>
                <c:pt idx="2225">
                  <c:v>-64.197661061427269</c:v>
                </c:pt>
                <c:pt idx="2226">
                  <c:v>-25.473958213737053</c:v>
                </c:pt>
                <c:pt idx="2227">
                  <c:v>56.608806602135921</c:v>
                </c:pt>
                <c:pt idx="2228">
                  <c:v>15.418718714961926</c:v>
                </c:pt>
                <c:pt idx="2229">
                  <c:v>-28.612064254562586</c:v>
                </c:pt>
                <c:pt idx="2230">
                  <c:v>-110.15641284725238</c:v>
                </c:pt>
                <c:pt idx="2231">
                  <c:v>-43.174462714804555</c:v>
                </c:pt>
                <c:pt idx="2232">
                  <c:v>56.608796718699359</c:v>
                </c:pt>
                <c:pt idx="2233">
                  <c:v>-66.843503081974305</c:v>
                </c:pt>
                <c:pt idx="2234">
                  <c:v>-28.612055163039503</c:v>
                </c:pt>
                <c:pt idx="2235">
                  <c:v>85.836164589770249</c:v>
                </c:pt>
                <c:pt idx="2236">
                  <c:v>-5.7224109726458927</c:v>
                </c:pt>
                <c:pt idx="2237">
                  <c:v>17.167235602164904</c:v>
                </c:pt>
                <c:pt idx="2238">
                  <c:v>143.06028370759299</c:v>
                </c:pt>
                <c:pt idx="2239">
                  <c:v>-66.761465730210745</c:v>
                </c:pt>
                <c:pt idx="2240">
                  <c:v>-114.44822816518571</c:v>
                </c:pt>
                <c:pt idx="2241">
                  <c:v>0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72.483878268078826</c:v>
                </c:pt>
                <c:pt idx="2246">
                  <c:v>97.218110400729344</c:v>
                </c:pt>
                <c:pt idx="2247">
                  <c:v>-57.852956197788046</c:v>
                </c:pt>
                <c:pt idx="2248">
                  <c:v>-40.979174108180715</c:v>
                </c:pt>
                <c:pt idx="2249">
                  <c:v>-21.212746269310188</c:v>
                </c:pt>
                <c:pt idx="2250">
                  <c:v>86.779429549426638</c:v>
                </c:pt>
                <c:pt idx="2251">
                  <c:v>23.141177489400906</c:v>
                </c:pt>
                <c:pt idx="2252">
                  <c:v>-29.890697994875826</c:v>
                </c:pt>
                <c:pt idx="2253">
                  <c:v>-57.852946703277198</c:v>
                </c:pt>
                <c:pt idx="2254">
                  <c:v>-13.016912871856798</c:v>
                </c:pt>
                <c:pt idx="2255">
                  <c:v>28.926473048564976</c:v>
                </c:pt>
                <c:pt idx="2256">
                  <c:v>-28.926473351638599</c:v>
                </c:pt>
                <c:pt idx="2257">
                  <c:v>27.464083773329524</c:v>
                </c:pt>
                <c:pt idx="2258">
                  <c:v>87.743644513986311</c:v>
                </c:pt>
                <c:pt idx="2259">
                  <c:v>-83.87071163304924</c:v>
                </c:pt>
                <c:pt idx="2260">
                  <c:v>-5.3353278349078979</c:v>
                </c:pt>
                <c:pt idx="2261">
                  <c:v>87.743644513986311</c:v>
                </c:pt>
                <c:pt idx="2262">
                  <c:v>-80.961992868402348</c:v>
                </c:pt>
                <c:pt idx="2263">
                  <c:v>-47.72868625218721</c:v>
                </c:pt>
                <c:pt idx="2264">
                  <c:v>0</c:v>
                </c:pt>
                <c:pt idx="2265">
                  <c:v>83.356462288289038</c:v>
                </c:pt>
                <c:pt idx="2266">
                  <c:v>8.7743645433268806</c:v>
                </c:pt>
                <c:pt idx="2267">
                  <c:v>-87.743644513986311</c:v>
                </c:pt>
                <c:pt idx="2268">
                  <c:v>23.398302163727053</c:v>
                </c:pt>
                <c:pt idx="2269">
                  <c:v>-10.236757513879555</c:v>
                </c:pt>
                <c:pt idx="2270">
                  <c:v>-58.49575660933052</c:v>
                </c:pt>
                <c:pt idx="2271">
                  <c:v>-30.710272219885731</c:v>
                </c:pt>
                <c:pt idx="2272">
                  <c:v>10.53252257848826</c:v>
                </c:pt>
                <c:pt idx="2273">
                  <c:v>59.153012301563287</c:v>
                </c:pt>
                <c:pt idx="2274">
                  <c:v>-26.301181951126011</c:v>
                </c:pt>
                <c:pt idx="2275">
                  <c:v>-29.401238274227332</c:v>
                </c:pt>
                <c:pt idx="2276">
                  <c:v>-29.576506150781643</c:v>
                </c:pt>
                <c:pt idx="2277">
                  <c:v>-86.774192207940402</c:v>
                </c:pt>
                <c:pt idx="2278">
                  <c:v>-59.629527638440116</c:v>
                </c:pt>
                <c:pt idx="2279">
                  <c:v>-29.576506460665911</c:v>
                </c:pt>
                <c:pt idx="2280">
                  <c:v>118.30603431100137</c:v>
                </c:pt>
                <c:pt idx="2281">
                  <c:v>87.74363960612213</c:v>
                </c:pt>
                <c:pt idx="2282">
                  <c:v>58.167129372642954</c:v>
                </c:pt>
                <c:pt idx="2283">
                  <c:v>29.576506150781643</c:v>
                </c:pt>
                <c:pt idx="2284">
                  <c:v>-2.9576506150781645</c:v>
                </c:pt>
                <c:pt idx="2285">
                  <c:v>-29.576506460665911</c:v>
                </c:pt>
                <c:pt idx="2286">
                  <c:v>-29.576506150781643</c:v>
                </c:pt>
                <c:pt idx="2287">
                  <c:v>-46.829468072070938</c:v>
                </c:pt>
                <c:pt idx="2288">
                  <c:v>-50.24645131671226</c:v>
                </c:pt>
                <c:pt idx="2289">
                  <c:v>29.912602811601328</c:v>
                </c:pt>
                <c:pt idx="2290">
                  <c:v>48.431528821902383</c:v>
                </c:pt>
                <c:pt idx="2291">
                  <c:v>45.84358453371155</c:v>
                </c:pt>
                <c:pt idx="2292">
                  <c:v>-29.576506460665911</c:v>
                </c:pt>
                <c:pt idx="2293">
                  <c:v>-29.800570591317868</c:v>
                </c:pt>
                <c:pt idx="2294">
                  <c:v>0</c:v>
                </c:pt>
                <c:pt idx="2295">
                  <c:v>119.65041249996663</c:v>
                </c:pt>
                <c:pt idx="2296">
                  <c:v>-55.836858581627162</c:v>
                </c:pt>
                <c:pt idx="2297">
                  <c:v>-95.630703220860653</c:v>
                </c:pt>
                <c:pt idx="2298">
                  <c:v>-29.576506460676143</c:v>
                </c:pt>
                <c:pt idx="2299">
                  <c:v>-53.271328428392565</c:v>
                </c:pt>
                <c:pt idx="2300">
                  <c:v>-59.82521233226538</c:v>
                </c:pt>
                <c:pt idx="2301">
                  <c:v>-59.825206249983317</c:v>
                </c:pt>
                <c:pt idx="2302">
                  <c:v>42.462143071615564</c:v>
                </c:pt>
                <c:pt idx="2303">
                  <c:v>48.272752123526018</c:v>
                </c:pt>
                <c:pt idx="2304">
                  <c:v>29.912603124996775</c:v>
                </c:pt>
                <c:pt idx="2305">
                  <c:v>-53.842685060859885</c:v>
                </c:pt>
                <c:pt idx="2306">
                  <c:v>-17.787110943905642</c:v>
                </c:pt>
                <c:pt idx="2307">
                  <c:v>30.250695448734412</c:v>
                </c:pt>
                <c:pt idx="2308">
                  <c:v>29.912603124986543</c:v>
                </c:pt>
                <c:pt idx="2309">
                  <c:v>46.742745142941203</c:v>
                </c:pt>
                <c:pt idx="2310">
                  <c:v>42.496533329824544</c:v>
                </c:pt>
                <c:pt idx="2311">
                  <c:v>-119.65042231816096</c:v>
                </c:pt>
                <c:pt idx="2312">
                  <c:v>-43.871821056995614</c:v>
                </c:pt>
                <c:pt idx="2313">
                  <c:v>16.641036028516762</c:v>
                </c:pt>
                <c:pt idx="2314">
                  <c:v>90.769288379278876</c:v>
                </c:pt>
                <c:pt idx="2315">
                  <c:v>-42.359000799848758</c:v>
                </c:pt>
                <c:pt idx="2316">
                  <c:v>-22.188049913879038</c:v>
                </c:pt>
                <c:pt idx="2317">
                  <c:v>151.28214067812456</c:v>
                </c:pt>
                <c:pt idx="2318">
                  <c:v>-50.427383008045133</c:v>
                </c:pt>
                <c:pt idx="2319">
                  <c:v>-55.974393914097185</c:v>
                </c:pt>
                <c:pt idx="2320">
                  <c:v>0</c:v>
                </c:pt>
                <c:pt idx="2321">
                  <c:v>0</c:v>
                </c:pt>
                <c:pt idx="2322">
                  <c:v>-30.256425832404574</c:v>
                </c:pt>
                <c:pt idx="2323">
                  <c:v>-54.461566498342556</c:v>
                </c:pt>
                <c:pt idx="2324">
                  <c:v>60.512852298835462</c:v>
                </c:pt>
                <c:pt idx="2325">
                  <c:v>24.205140665927754</c:v>
                </c:pt>
                <c:pt idx="2326">
                  <c:v>-5.1013741229068499</c:v>
                </c:pt>
                <c:pt idx="2327">
                  <c:v>-30.608245058135282</c:v>
                </c:pt>
                <c:pt idx="2328">
                  <c:v>-30.35024420707348</c:v>
                </c:pt>
                <c:pt idx="2329">
                  <c:v>-4.3390998286849172</c:v>
                </c:pt>
                <c:pt idx="2330">
                  <c:v>61.216490116260331</c:v>
                </c:pt>
                <c:pt idx="2331">
                  <c:v>9.182473421234377</c:v>
                </c:pt>
                <c:pt idx="2332">
                  <c:v>12.753439493307427</c:v>
                </c:pt>
                <c:pt idx="2333">
                  <c:v>30.608255104652574</c:v>
                </c:pt>
                <c:pt idx="2334">
                  <c:v>-59.686086949637968</c:v>
                </c:pt>
                <c:pt idx="2335">
                  <c:v>22.956184557732545</c:v>
                </c:pt>
                <c:pt idx="2336">
                  <c:v>55.82104382636988</c:v>
                </c:pt>
                <c:pt idx="2337">
                  <c:v>-216.77840457642188</c:v>
                </c:pt>
                <c:pt idx="2338">
                  <c:v>-22.181978059128177</c:v>
                </c:pt>
                <c:pt idx="2339">
                  <c:v>61.21648947487197</c:v>
                </c:pt>
                <c:pt idx="2340">
                  <c:v>61.216490116260331</c:v>
                </c:pt>
                <c:pt idx="2341">
                  <c:v>10.2027482458137</c:v>
                </c:pt>
                <c:pt idx="2342">
                  <c:v>12.753435307267125</c:v>
                </c:pt>
                <c:pt idx="2343">
                  <c:v>30.60824505812505</c:v>
                </c:pt>
                <c:pt idx="2344">
                  <c:v>-60.39426799858979</c:v>
                </c:pt>
                <c:pt idx="2345">
                  <c:v>-9.2905025203018248</c:v>
                </c:pt>
                <c:pt idx="2346">
                  <c:v>26.323090749990612</c:v>
                </c:pt>
                <c:pt idx="2347">
                  <c:v>0</c:v>
                </c:pt>
                <c:pt idx="2348">
                  <c:v>0</c:v>
                </c:pt>
                <c:pt idx="2349">
                  <c:v>-19.613283303914173</c:v>
                </c:pt>
                <c:pt idx="2350">
                  <c:v>-61.936683468699293</c:v>
                </c:pt>
                <c:pt idx="2351">
                  <c:v>21.677839214047822</c:v>
                </c:pt>
                <c:pt idx="2352">
                  <c:v>16.00030989607707</c:v>
                </c:pt>
                <c:pt idx="2353">
                  <c:v>4.1291122745109394</c:v>
                </c:pt>
                <c:pt idx="2354">
                  <c:v>61.936683468689061</c:v>
                </c:pt>
                <c:pt idx="2355">
                  <c:v>1.5484170867220866</c:v>
                </c:pt>
                <c:pt idx="2356">
                  <c:v>-16.430425925651079</c:v>
                </c:pt>
                <c:pt idx="2357">
                  <c:v>31.3370124692864</c:v>
                </c:pt>
                <c:pt idx="2358">
                  <c:v>-123.81192181490913</c:v>
                </c:pt>
                <c:pt idx="2359">
                  <c:v>-25.038887676520165</c:v>
                </c:pt>
                <c:pt idx="2360">
                  <c:v>153.55136109947981</c:v>
                </c:pt>
                <c:pt idx="2361">
                  <c:v>-31.3370124692864</c:v>
                </c:pt>
                <c:pt idx="2362">
                  <c:v>-12.012521572415945</c:v>
                </c:pt>
                <c:pt idx="2363">
                  <c:v>-6.2674024938531874</c:v>
                </c:pt>
                <c:pt idx="2364">
                  <c:v>-31.3370124692864</c:v>
                </c:pt>
                <c:pt idx="2365">
                  <c:v>-56.406623035692711</c:v>
                </c:pt>
                <c:pt idx="2366">
                  <c:v>-25.069609975422981</c:v>
                </c:pt>
                <c:pt idx="2367">
                  <c:v>31.337012469276168</c:v>
                </c:pt>
                <c:pt idx="2368">
                  <c:v>0</c:v>
                </c:pt>
                <c:pt idx="2369">
                  <c:v>-37.604415357135295</c:v>
                </c:pt>
                <c:pt idx="2370">
                  <c:v>-37.453393216296298</c:v>
                </c:pt>
                <c:pt idx="2371">
                  <c:v>63.429133672758539</c:v>
                </c:pt>
                <c:pt idx="2372">
                  <c:v>37.220568413234723</c:v>
                </c:pt>
                <c:pt idx="2373">
                  <c:v>31.337012469276168</c:v>
                </c:pt>
                <c:pt idx="2374">
                  <c:v>30.286152814184724</c:v>
                </c:pt>
                <c:pt idx="2375">
                  <c:v>-31.714567168659691</c:v>
                </c:pt>
                <c:pt idx="2376">
                  <c:v>8.2181000572030189</c:v>
                </c:pt>
                <c:pt idx="2377">
                  <c:v>24.02504289311241</c:v>
                </c:pt>
                <c:pt idx="2378">
                  <c:v>0</c:v>
                </c:pt>
                <c:pt idx="2379">
                  <c:v>-161.74429971373655</c:v>
                </c:pt>
                <c:pt idx="2380">
                  <c:v>-27.485958618837298</c:v>
                </c:pt>
                <c:pt idx="2381">
                  <c:v>140.13560546403846</c:v>
                </c:pt>
                <c:pt idx="2382">
                  <c:v>-62.674025595222083</c:v>
                </c:pt>
                <c:pt idx="2383">
                  <c:v>23.496466779171136</c:v>
                </c:pt>
                <c:pt idx="2384">
                  <c:v>34.886023520021801</c:v>
                </c:pt>
                <c:pt idx="2385">
                  <c:v>-31.714567168669923</c:v>
                </c:pt>
                <c:pt idx="2386">
                  <c:v>-2.6428805696961408</c:v>
                </c:pt>
                <c:pt idx="2387">
                  <c:v>-69.772052765337747</c:v>
                </c:pt>
                <c:pt idx="2388">
                  <c:v>-100.42947137547984</c:v>
                </c:pt>
                <c:pt idx="2389">
                  <c:v>31.714566836384385</c:v>
                </c:pt>
                <c:pt idx="2390">
                  <c:v>81.400729700925268</c:v>
                </c:pt>
                <c:pt idx="2391">
                  <c:v>44.245695076222169</c:v>
                </c:pt>
                <c:pt idx="2392">
                  <c:v>-26.802676606845768</c:v>
                </c:pt>
                <c:pt idx="2393">
                  <c:v>126.85826734551708</c:v>
                </c:pt>
                <c:pt idx="2394">
                  <c:v>23.53452941723506</c:v>
                </c:pt>
                <c:pt idx="2395">
                  <c:v>-32.101329846577833</c:v>
                </c:pt>
                <c:pt idx="2396">
                  <c:v>-32.101329846577833</c:v>
                </c:pt>
                <c:pt idx="2397">
                  <c:v>55.468261712815547</c:v>
                </c:pt>
                <c:pt idx="2398">
                  <c:v>46.720977741156439</c:v>
                </c:pt>
                <c:pt idx="2399">
                  <c:v>-10.700438013902504</c:v>
                </c:pt>
                <c:pt idx="2400">
                  <c:v>-224.70932999923593</c:v>
                </c:pt>
                <c:pt idx="2401">
                  <c:v>83.463462690223011</c:v>
                </c:pt>
                <c:pt idx="2402">
                  <c:v>49.222045068818886</c:v>
                </c:pt>
                <c:pt idx="2403">
                  <c:v>-85.603546257540884</c:v>
                </c:pt>
                <c:pt idx="2404">
                  <c:v>64.202660365831264</c:v>
                </c:pt>
                <c:pt idx="2405">
                  <c:v>19.260797907950792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-60.120638737364636</c:v>
                </c:pt>
                <c:pt idx="2410">
                  <c:v>-71.494814382691942</c:v>
                </c:pt>
                <c:pt idx="2411">
                  <c:v>0</c:v>
                </c:pt>
                <c:pt idx="2412">
                  <c:v>29.24787830466526</c:v>
                </c:pt>
                <c:pt idx="2413">
                  <c:v>49.935401983562102</c:v>
                </c:pt>
                <c:pt idx="2414">
                  <c:v>64.347975029219725</c:v>
                </c:pt>
                <c:pt idx="2415">
                  <c:v>64.995285121466978</c:v>
                </c:pt>
                <c:pt idx="2416">
                  <c:v>10.832547520247909</c:v>
                </c:pt>
                <c:pt idx="2417">
                  <c:v>-15.707194068930715</c:v>
                </c:pt>
                <c:pt idx="2418">
                  <c:v>-41.163680576925678</c:v>
                </c:pt>
                <c:pt idx="2419">
                  <c:v>-97.492927682210706</c:v>
                </c:pt>
                <c:pt idx="2420">
                  <c:v>-97.492937059227145</c:v>
                </c:pt>
                <c:pt idx="2421">
                  <c:v>1.0832533298004092</c:v>
                </c:pt>
                <c:pt idx="2422">
                  <c:v>116.44989562041799</c:v>
                </c:pt>
                <c:pt idx="2423">
                  <c:v>-32.497642901233846</c:v>
                </c:pt>
                <c:pt idx="2424">
                  <c:v>-8.6660380161921875</c:v>
                </c:pt>
                <c:pt idx="2425">
                  <c:v>0</c:v>
                </c:pt>
                <c:pt idx="2426">
                  <c:v>4.874646384112582</c:v>
                </c:pt>
                <c:pt idx="2427">
                  <c:v>97.492928703670827</c:v>
                </c:pt>
                <c:pt idx="2428">
                  <c:v>6.2151741397484015</c:v>
                </c:pt>
                <c:pt idx="2429">
                  <c:v>-57.033362694099814</c:v>
                </c:pt>
                <c:pt idx="2430">
                  <c:v>-95.42120396871853</c:v>
                </c:pt>
                <c:pt idx="2431">
                  <c:v>0</c:v>
                </c:pt>
                <c:pt idx="2432">
                  <c:v>-22.484313826707847</c:v>
                </c:pt>
                <c:pt idx="2433">
                  <c:v>-9.8711622712506077</c:v>
                </c:pt>
                <c:pt idx="2434">
                  <c:v>32.355475994534551</c:v>
                </c:pt>
                <c:pt idx="2435">
                  <c:v>0</c:v>
                </c:pt>
                <c:pt idx="2436">
                  <c:v>0</c:v>
                </c:pt>
                <c:pt idx="2437">
                  <c:v>11.516352082458429</c:v>
                </c:pt>
                <c:pt idx="2438">
                  <c:v>31.80706765632155</c:v>
                </c:pt>
                <c:pt idx="2439">
                  <c:v>-32.903863437493385</c:v>
                </c:pt>
                <c:pt idx="2440">
                  <c:v>12.064749800671223</c:v>
                </c:pt>
                <c:pt idx="2441">
                  <c:v>32.903863092747137</c:v>
                </c:pt>
                <c:pt idx="2442">
                  <c:v>31.244786451568356</c:v>
                </c:pt>
                <c:pt idx="2443">
                  <c:v>-66.640736075923655</c:v>
                </c:pt>
                <c:pt idx="2444">
                  <c:v>-43.024932338234876</c:v>
                </c:pt>
                <c:pt idx="2445">
                  <c:v>-44.968619733427857</c:v>
                </c:pt>
                <c:pt idx="2446">
                  <c:v>-58.060740941598432</c:v>
                </c:pt>
                <c:pt idx="2447">
                  <c:v>166.60184938098971</c:v>
                </c:pt>
                <c:pt idx="2448">
                  <c:v>-24.434941044393256</c:v>
                </c:pt>
                <c:pt idx="2449">
                  <c:v>-59.976669030368015</c:v>
                </c:pt>
                <c:pt idx="2450">
                  <c:v>0</c:v>
                </c:pt>
                <c:pt idx="2451">
                  <c:v>0</c:v>
                </c:pt>
                <c:pt idx="2452">
                  <c:v>-49.980552056950422</c:v>
                </c:pt>
                <c:pt idx="2453">
                  <c:v>5.5533993540431013</c:v>
                </c:pt>
                <c:pt idx="2454">
                  <c:v>84.411606529917023</c:v>
                </c:pt>
                <c:pt idx="2455">
                  <c:v>-33.32037897467265</c:v>
                </c:pt>
                <c:pt idx="2456">
                  <c:v>-6.6640757251124816</c:v>
                </c:pt>
                <c:pt idx="2457">
                  <c:v>16.104849669018421</c:v>
                </c:pt>
                <c:pt idx="2458">
                  <c:v>22.21358575037835</c:v>
                </c:pt>
                <c:pt idx="2459">
                  <c:v>-33.32037897467265</c:v>
                </c:pt>
                <c:pt idx="2460">
                  <c:v>136.61351518000484</c:v>
                </c:pt>
                <c:pt idx="2461">
                  <c:v>41.750141028467162</c:v>
                </c:pt>
                <c:pt idx="2462">
                  <c:v>-82.845259494159777</c:v>
                </c:pt>
                <c:pt idx="2463">
                  <c:v>-133.28148169213287</c:v>
                </c:pt>
                <c:pt idx="2464">
                  <c:v>-11.106790141007663</c:v>
                </c:pt>
                <c:pt idx="2465">
                  <c:v>41.095127324458353</c:v>
                </c:pt>
                <c:pt idx="2466">
                  <c:v>77.021319121093342</c:v>
                </c:pt>
                <c:pt idx="2467">
                  <c:v>101.24265566998254</c:v>
                </c:pt>
                <c:pt idx="2468">
                  <c:v>-33.747552243583485</c:v>
                </c:pt>
                <c:pt idx="2469">
                  <c:v>-56.772780331392688</c:v>
                </c:pt>
                <c:pt idx="2470">
                  <c:v>-2.2854354760979723</c:v>
                </c:pt>
                <c:pt idx="2471">
                  <c:v>84.368879724993974</c:v>
                </c:pt>
                <c:pt idx="2472">
                  <c:v>-101.24265673075044</c:v>
                </c:pt>
                <c:pt idx="2473">
                  <c:v>4.4996735853425616</c:v>
                </c:pt>
                <c:pt idx="2474">
                  <c:v>1.1249183963305245</c:v>
                </c:pt>
                <c:pt idx="2475">
                  <c:v>-27.56050099892617</c:v>
                </c:pt>
                <c:pt idx="2476">
                  <c:v>0</c:v>
                </c:pt>
                <c:pt idx="2477">
                  <c:v>-60.394979397936496</c:v>
                </c:pt>
                <c:pt idx="2478">
                  <c:v>-27.348670202592572</c:v>
                </c:pt>
                <c:pt idx="2479">
                  <c:v>60.745596725070328</c:v>
                </c:pt>
                <c:pt idx="2480">
                  <c:v>202.48532241688744</c:v>
                </c:pt>
                <c:pt idx="2481">
                  <c:v>-136.74332857138899</c:v>
                </c:pt>
                <c:pt idx="2482">
                  <c:v>-62.929696148922829</c:v>
                </c:pt>
                <c:pt idx="2483">
                  <c:v>-33.930174974307647</c:v>
                </c:pt>
                <c:pt idx="2484">
                  <c:v>-29.627721190470851</c:v>
                </c:pt>
                <c:pt idx="2485">
                  <c:v>0</c:v>
                </c:pt>
                <c:pt idx="2486">
                  <c:v>85.464588812328572</c:v>
                </c:pt>
                <c:pt idx="2487">
                  <c:v>8.5464568240895442</c:v>
                </c:pt>
                <c:pt idx="2488">
                  <c:v>-50.139228704753052</c:v>
                </c:pt>
                <c:pt idx="2489">
                  <c:v>0</c:v>
                </c:pt>
                <c:pt idx="2490">
                  <c:v>99.138923022295415</c:v>
                </c:pt>
                <c:pt idx="2491">
                  <c:v>-37.604419471419916</c:v>
                </c:pt>
                <c:pt idx="2492">
                  <c:v>-34.185834028821063</c:v>
                </c:pt>
                <c:pt idx="2493">
                  <c:v>48.429936964212956</c:v>
                </c:pt>
                <c:pt idx="2494">
                  <c:v>-102.55750764932611</c:v>
                </c:pt>
                <c:pt idx="2495">
                  <c:v>11.770120038188125</c:v>
                </c:pt>
                <c:pt idx="2496">
                  <c:v>15.008779656340979</c:v>
                </c:pt>
                <c:pt idx="2497">
                  <c:v>0</c:v>
                </c:pt>
                <c:pt idx="2498">
                  <c:v>0</c:v>
                </c:pt>
                <c:pt idx="2499">
                  <c:v>69.27130208999111</c:v>
                </c:pt>
                <c:pt idx="2500">
                  <c:v>-31.666881287215684</c:v>
                </c:pt>
                <c:pt idx="2501">
                  <c:v>-37.604421134561342</c:v>
                </c:pt>
                <c:pt idx="2502">
                  <c:v>-5.7726075601303588</c:v>
                </c:pt>
                <c:pt idx="2503">
                  <c:v>-34.635645360782149</c:v>
                </c:pt>
                <c:pt idx="2504">
                  <c:v>-34.635645723683169</c:v>
                </c:pt>
                <c:pt idx="2505">
                  <c:v>-12.699736632290882</c:v>
                </c:pt>
                <c:pt idx="2506">
                  <c:v>-24.2449517525516</c:v>
                </c:pt>
                <c:pt idx="2507">
                  <c:v>-54.839772395815487</c:v>
                </c:pt>
                <c:pt idx="2508">
                  <c:v>103.90693608235669</c:v>
                </c:pt>
                <c:pt idx="2509">
                  <c:v>47.335381993073035</c:v>
                </c:pt>
                <c:pt idx="2510">
                  <c:v>-22.513169720385363</c:v>
                </c:pt>
                <c:pt idx="2511">
                  <c:v>-20.204123239409157</c:v>
                </c:pt>
                <c:pt idx="2512">
                  <c:v>101.59790404777765</c:v>
                </c:pt>
                <c:pt idx="2513">
                  <c:v>-34.635657092099862</c:v>
                </c:pt>
                <c:pt idx="2514">
                  <c:v>-34.635648202883736</c:v>
                </c:pt>
                <c:pt idx="2515">
                  <c:v>-1.1545215120301644</c:v>
                </c:pt>
                <c:pt idx="2516">
                  <c:v>27.13125553261678</c:v>
                </c:pt>
                <c:pt idx="2517">
                  <c:v>0</c:v>
                </c:pt>
                <c:pt idx="2518">
                  <c:v>33.481134838233274</c:v>
                </c:pt>
                <c:pt idx="2519">
                  <c:v>10.39069701876064</c:v>
                </c:pt>
                <c:pt idx="2520">
                  <c:v>-46.758126842755694</c:v>
                </c:pt>
                <c:pt idx="2521">
                  <c:v>-91.291873645166035</c:v>
                </c:pt>
                <c:pt idx="2522">
                  <c:v>-35.09745396558808</c:v>
                </c:pt>
                <c:pt idx="2523">
                  <c:v>29.986772386539567</c:v>
                </c:pt>
                <c:pt idx="2524">
                  <c:v>11.545215120260718</c:v>
                </c:pt>
                <c:pt idx="2525">
                  <c:v>-14.623939152327514</c:v>
                </c:pt>
                <c:pt idx="2526">
                  <c:v>-35.09745433332764</c:v>
                </c:pt>
                <c:pt idx="2527">
                  <c:v>-35.097453965598312</c:v>
                </c:pt>
                <c:pt idx="2528">
                  <c:v>61.420544439791925</c:v>
                </c:pt>
                <c:pt idx="2529">
                  <c:v>46.488733371343947</c:v>
                </c:pt>
                <c:pt idx="2530">
                  <c:v>20.781387216471337</c:v>
                </c:pt>
                <c:pt idx="2531">
                  <c:v>5.849575660933052</c:v>
                </c:pt>
                <c:pt idx="2532">
                  <c:v>35.097453965598312</c:v>
                </c:pt>
                <c:pt idx="2533">
                  <c:v>-157.93854449996414</c:v>
                </c:pt>
                <c:pt idx="2534">
                  <c:v>35.09745396558808</c:v>
                </c:pt>
                <c:pt idx="2535">
                  <c:v>52.646180948397465</c:v>
                </c:pt>
                <c:pt idx="2536">
                  <c:v>-58.495757222212731</c:v>
                </c:pt>
                <c:pt idx="2537">
                  <c:v>0</c:v>
                </c:pt>
                <c:pt idx="2538">
                  <c:v>32.757623701223046</c:v>
                </c:pt>
                <c:pt idx="2539">
                  <c:v>-37.500523278668339</c:v>
                </c:pt>
                <c:pt idx="2540">
                  <c:v>-7.5412097034243786</c:v>
                </c:pt>
                <c:pt idx="2541">
                  <c:v>70.38462389857979</c:v>
                </c:pt>
                <c:pt idx="2542">
                  <c:v>71.143488513499477</c:v>
                </c:pt>
                <c:pt idx="2543">
                  <c:v>70.226538395081064</c:v>
                </c:pt>
                <c:pt idx="2544">
                  <c:v>-107.57686344090372</c:v>
                </c:pt>
                <c:pt idx="2545">
                  <c:v>-126.27969814389365</c:v>
                </c:pt>
                <c:pt idx="2546">
                  <c:v>-44.46467985505236</c:v>
                </c:pt>
                <c:pt idx="2547">
                  <c:v>34.386019087906341</c:v>
                </c:pt>
                <c:pt idx="2548">
                  <c:v>-35.571743884045979</c:v>
                </c:pt>
                <c:pt idx="2549">
                  <c:v>75.886387747730737</c:v>
                </c:pt>
                <c:pt idx="2550">
                  <c:v>48.02185424346105</c:v>
                </c:pt>
                <c:pt idx="2551">
                  <c:v>-101.37947746413461</c:v>
                </c:pt>
                <c:pt idx="2552">
                  <c:v>-275.68103744925651</c:v>
                </c:pt>
                <c:pt idx="2553">
                  <c:v>213.43048665565232</c:v>
                </c:pt>
                <c:pt idx="2554">
                  <c:v>32.014572998345805</c:v>
                </c:pt>
                <c:pt idx="2555">
                  <c:v>22.236400861860901</c:v>
                </c:pt>
                <c:pt idx="2556">
                  <c:v>35.864114381725372</c:v>
                </c:pt>
                <c:pt idx="2557">
                  <c:v>23.714495922700731</c:v>
                </c:pt>
                <c:pt idx="2558">
                  <c:v>-35.571744256744623</c:v>
                </c:pt>
                <c:pt idx="2559">
                  <c:v>-36.026542435987153</c:v>
                </c:pt>
                <c:pt idx="2560">
                  <c:v>41.46788225386932</c:v>
                </c:pt>
                <c:pt idx="2561">
                  <c:v>18.273156104818561</c:v>
                </c:pt>
                <c:pt idx="2562">
                  <c:v>-26.085945788282121</c:v>
                </c:pt>
                <c:pt idx="2563">
                  <c:v>1.8029514023425892</c:v>
                </c:pt>
                <c:pt idx="2564">
                  <c:v>36.059028046841554</c:v>
                </c:pt>
                <c:pt idx="2565">
                  <c:v>-53.27640235713514</c:v>
                </c:pt>
                <c:pt idx="2566">
                  <c:v>-6.8219782791277614</c:v>
                </c:pt>
                <c:pt idx="2567">
                  <c:v>22.2364006288817</c:v>
                </c:pt>
                <c:pt idx="2568">
                  <c:v>6.0098380707759818</c:v>
                </c:pt>
                <c:pt idx="2569">
                  <c:v>36.059028046841554</c:v>
                </c:pt>
                <c:pt idx="2570">
                  <c:v>-169.47744306399645</c:v>
                </c:pt>
                <c:pt idx="2571">
                  <c:v>110.58102602553483</c:v>
                </c:pt>
                <c:pt idx="2572">
                  <c:v>66.792677579536573</c:v>
                </c:pt>
                <c:pt idx="2573">
                  <c:v>-72.80251361474329</c:v>
                </c:pt>
                <c:pt idx="2574">
                  <c:v>-54.088552105464942</c:v>
                </c:pt>
                <c:pt idx="2575">
                  <c:v>108.17709597615661</c:v>
                </c:pt>
                <c:pt idx="2576">
                  <c:v>-19.231480244163208</c:v>
                </c:pt>
                <c:pt idx="2577">
                  <c:v>-36.392907936169941</c:v>
                </c:pt>
                <c:pt idx="2578">
                  <c:v>14.156507455601098</c:v>
                </c:pt>
                <c:pt idx="2579">
                  <c:v>44.948580100057633</c:v>
                </c:pt>
                <c:pt idx="2580">
                  <c:v>-38.387840874868722</c:v>
                </c:pt>
                <c:pt idx="2581">
                  <c:v>-73.119708527756757</c:v>
                </c:pt>
                <c:pt idx="2582">
                  <c:v>19.682227735845704</c:v>
                </c:pt>
                <c:pt idx="2583">
                  <c:v>-9.9329299676188647</c:v>
                </c:pt>
                <c:pt idx="2584">
                  <c:v>-36.559855063883568</c:v>
                </c:pt>
                <c:pt idx="2585">
                  <c:v>-19.498585536440096</c:v>
                </c:pt>
                <c:pt idx="2586">
                  <c:v>37.778509876852077</c:v>
                </c:pt>
                <c:pt idx="2587">
                  <c:v>73.119708527756757</c:v>
                </c:pt>
                <c:pt idx="2588">
                  <c:v>-138.05934209791559</c:v>
                </c:pt>
                <c:pt idx="2589">
                  <c:v>22.337978323014966</c:v>
                </c:pt>
                <c:pt idx="2590">
                  <c:v>68.193559044315478</c:v>
                </c:pt>
                <c:pt idx="2591">
                  <c:v>-45.090488253021647</c:v>
                </c:pt>
                <c:pt idx="2592">
                  <c:v>-65.807725785481452</c:v>
                </c:pt>
                <c:pt idx="2593">
                  <c:v>146.23940352330166</c:v>
                </c:pt>
                <c:pt idx="2594">
                  <c:v>-67.026396483776338</c:v>
                </c:pt>
                <c:pt idx="2595">
                  <c:v>-63.696528102232506</c:v>
                </c:pt>
                <c:pt idx="2596">
                  <c:v>12.512736669078187</c:v>
                </c:pt>
                <c:pt idx="2597">
                  <c:v>45.699810329842826</c:v>
                </c:pt>
                <c:pt idx="2598">
                  <c:v>-34.731855486782962</c:v>
                </c:pt>
                <c:pt idx="2599">
                  <c:v>0</c:v>
                </c:pt>
                <c:pt idx="2600">
                  <c:v>31.6852018286943</c:v>
                </c:pt>
                <c:pt idx="2601">
                  <c:v>61.61965782731513</c:v>
                </c:pt>
                <c:pt idx="2602">
                  <c:v>2.471652093347847</c:v>
                </c:pt>
                <c:pt idx="2603">
                  <c:v>-51.90469450421179</c:v>
                </c:pt>
                <c:pt idx="2604">
                  <c:v>4.265316986096062</c:v>
                </c:pt>
                <c:pt idx="2605">
                  <c:v>36.559859880824852</c:v>
                </c:pt>
                <c:pt idx="2606">
                  <c:v>105.00228710843821</c:v>
                </c:pt>
                <c:pt idx="2607">
                  <c:v>2.47165171361419</c:v>
                </c:pt>
                <c:pt idx="2608">
                  <c:v>-16.683648892097427</c:v>
                </c:pt>
                <c:pt idx="2609">
                  <c:v>-54.376341591762589</c:v>
                </c:pt>
                <c:pt idx="2610">
                  <c:v>-107.51685724926577</c:v>
                </c:pt>
                <c:pt idx="2611">
                  <c:v>74.149562800547955</c:v>
                </c:pt>
                <c:pt idx="2612">
                  <c:v>-37.074787484781574</c:v>
                </c:pt>
                <c:pt idx="2613">
                  <c:v>54.62351071988649</c:v>
                </c:pt>
                <c:pt idx="2614">
                  <c:v>-21.874121026160672</c:v>
                </c:pt>
                <c:pt idx="2615">
                  <c:v>-39.546433493626942</c:v>
                </c:pt>
                <c:pt idx="2616">
                  <c:v>-31.963753053562954</c:v>
                </c:pt>
                <c:pt idx="2617">
                  <c:v>-86.675528291796041</c:v>
                </c:pt>
                <c:pt idx="2618">
                  <c:v>111.22432594730937</c:v>
                </c:pt>
                <c:pt idx="2619">
                  <c:v>-61.791292840354757</c:v>
                </c:pt>
                <c:pt idx="2620">
                  <c:v>37.869234786821075</c:v>
                </c:pt>
                <c:pt idx="2621">
                  <c:v>31.337012469276168</c:v>
                </c:pt>
                <c:pt idx="2622">
                  <c:v>15.447828118660695</c:v>
                </c:pt>
                <c:pt idx="2623">
                  <c:v>45.972731202806102</c:v>
                </c:pt>
                <c:pt idx="2624">
                  <c:v>67.687946933645108</c:v>
                </c:pt>
                <c:pt idx="2625">
                  <c:v>-37.604414963139583</c:v>
                </c:pt>
                <c:pt idx="2626">
                  <c:v>-105.29237410854219</c:v>
                </c:pt>
                <c:pt idx="2627">
                  <c:v>-30.083535261937286</c:v>
                </c:pt>
                <c:pt idx="2628">
                  <c:v>21.309168479111069</c:v>
                </c:pt>
                <c:pt idx="2629">
                  <c:v>7.5208830714229666</c:v>
                </c:pt>
                <c:pt idx="2630">
                  <c:v>-28.83005147173489</c:v>
                </c:pt>
                <c:pt idx="2631">
                  <c:v>-2.5069609975412748</c:v>
                </c:pt>
                <c:pt idx="2632">
                  <c:v>-37.604415357135295</c:v>
                </c:pt>
                <c:pt idx="2633">
                  <c:v>-37.604414963139583</c:v>
                </c:pt>
                <c:pt idx="2634">
                  <c:v>-10.027843990165099</c:v>
                </c:pt>
                <c:pt idx="2635">
                  <c:v>63.927506107125907</c:v>
                </c:pt>
                <c:pt idx="2636">
                  <c:v>37.168421746169656</c:v>
                </c:pt>
                <c:pt idx="2637">
                  <c:v>-38.421902244940298</c:v>
                </c:pt>
                <c:pt idx="2638">
                  <c:v>68.94142743241575</c:v>
                </c:pt>
                <c:pt idx="2639">
                  <c:v>0</c:v>
                </c:pt>
                <c:pt idx="2640">
                  <c:v>35.09746548559923</c:v>
                </c:pt>
                <c:pt idx="2641">
                  <c:v>96.518001285380237</c:v>
                </c:pt>
                <c:pt idx="2642">
                  <c:v>-48.885747575696804</c:v>
                </c:pt>
                <c:pt idx="2643">
                  <c:v>-117.0641855433832</c:v>
                </c:pt>
                <c:pt idx="2644">
                  <c:v>-19.074699485654516</c:v>
                </c:pt>
                <c:pt idx="2645">
                  <c:v>97.280998197804365</c:v>
                </c:pt>
                <c:pt idx="2646">
                  <c:v>0</c:v>
                </c:pt>
                <c:pt idx="2647">
                  <c:v>-37.604427305993326</c:v>
                </c:pt>
                <c:pt idx="2648">
                  <c:v>-38.058577020040381</c:v>
                </c:pt>
                <c:pt idx="2649">
                  <c:v>-12.080645386707117</c:v>
                </c:pt>
                <c:pt idx="2650">
                  <c:v>20.346350124983637</c:v>
                </c:pt>
                <c:pt idx="2651">
                  <c:v>23.525467332009136</c:v>
                </c:pt>
                <c:pt idx="2652">
                  <c:v>18.064869165678193</c:v>
                </c:pt>
                <c:pt idx="2653">
                  <c:v>58.233957140109396</c:v>
                </c:pt>
                <c:pt idx="2654">
                  <c:v>-114.44823197476697</c:v>
                </c:pt>
                <c:pt idx="2655">
                  <c:v>30.51952488114507</c:v>
                </c:pt>
                <c:pt idx="2656">
                  <c:v>-83.928694265544721</c:v>
                </c:pt>
                <c:pt idx="2657">
                  <c:v>60.590242086891131</c:v>
                </c:pt>
                <c:pt idx="2658">
                  <c:v>173.39280056710345</c:v>
                </c:pt>
                <c:pt idx="2659">
                  <c:v>64.853991023391742</c:v>
                </c:pt>
                <c:pt idx="2660">
                  <c:v>-136.3093281766611</c:v>
                </c:pt>
                <c:pt idx="2661">
                  <c:v>-64.517389877429423</c:v>
                </c:pt>
                <c:pt idx="2662">
                  <c:v>77.420867041747542</c:v>
                </c:pt>
                <c:pt idx="2663">
                  <c:v>-104.85477702393767</c:v>
                </c:pt>
                <c:pt idx="2664">
                  <c:v>8.0786954240398039</c:v>
                </c:pt>
                <c:pt idx="2665">
                  <c:v>-64.517378613225873</c:v>
                </c:pt>
                <c:pt idx="2666">
                  <c:v>-74.540948160092952</c:v>
                </c:pt>
                <c:pt idx="2667">
                  <c:v>35.830520992153346</c:v>
                </c:pt>
                <c:pt idx="2668">
                  <c:v>96.776068933803472</c:v>
                </c:pt>
                <c:pt idx="2669">
                  <c:v>-54.839770338893928</c:v>
                </c:pt>
                <c:pt idx="2670">
                  <c:v>116.13129420968716</c:v>
                </c:pt>
                <c:pt idx="2671">
                  <c:v>-36.129744684300846</c:v>
                </c:pt>
                <c:pt idx="2672">
                  <c:v>-38.71042907381986</c:v>
                </c:pt>
                <c:pt idx="2673">
                  <c:v>16.774518439438111</c:v>
                </c:pt>
                <c:pt idx="2674">
                  <c:v>-29.032820680140016</c:v>
                </c:pt>
                <c:pt idx="2675">
                  <c:v>28.137286445955592</c:v>
                </c:pt>
                <c:pt idx="2676">
                  <c:v>53.154620771413271</c:v>
                </c:pt>
                <c:pt idx="2677">
                  <c:v>-147.09963748525544</c:v>
                </c:pt>
                <c:pt idx="2678">
                  <c:v>-98.066426503868271</c:v>
                </c:pt>
                <c:pt idx="2679">
                  <c:v>154.84172137762678</c:v>
                </c:pt>
                <c:pt idx="2680">
                  <c:v>10.32278153333354</c:v>
                </c:pt>
                <c:pt idx="2681">
                  <c:v>31.613515520478732</c:v>
                </c:pt>
                <c:pt idx="2682">
                  <c:v>-14.5886311341786</c:v>
                </c:pt>
                <c:pt idx="2683">
                  <c:v>-104.76852650029136</c:v>
                </c:pt>
                <c:pt idx="2684">
                  <c:v>-19.644099186564809</c:v>
                </c:pt>
                <c:pt idx="2685">
                  <c:v>82.505217760921184</c:v>
                </c:pt>
                <c:pt idx="2686">
                  <c:v>-15.715275315939337</c:v>
                </c:pt>
                <c:pt idx="2687">
                  <c:v>203.18160822506616</c:v>
                </c:pt>
                <c:pt idx="2688">
                  <c:v>-154.84172137761655</c:v>
                </c:pt>
                <c:pt idx="2689">
                  <c:v>-119.71344107106646</c:v>
                </c:pt>
                <c:pt idx="2690">
                  <c:v>13.096065049749425</c:v>
                </c:pt>
                <c:pt idx="2691">
                  <c:v>123.75782266525741</c:v>
                </c:pt>
                <c:pt idx="2692">
                  <c:v>62.861116738375365</c:v>
                </c:pt>
                <c:pt idx="2693">
                  <c:v>-37.978594877102417</c:v>
                </c:pt>
                <c:pt idx="2694">
                  <c:v>-64.170726238584948</c:v>
                </c:pt>
                <c:pt idx="2695">
                  <c:v>-9.8220486844027413</c:v>
                </c:pt>
                <c:pt idx="2696">
                  <c:v>62.861111580169357</c:v>
                </c:pt>
                <c:pt idx="2697">
                  <c:v>-40.627565438429983</c:v>
                </c:pt>
                <c:pt idx="2698">
                  <c:v>-119.65041124634392</c:v>
                </c:pt>
                <c:pt idx="2699">
                  <c:v>-81.999236443708455</c:v>
                </c:pt>
                <c:pt idx="2700">
                  <c:v>-78.576392877589342</c:v>
                </c:pt>
                <c:pt idx="2701">
                  <c:v>165.89341909886957</c:v>
                </c:pt>
                <c:pt idx="2702">
                  <c:v>70.490566972405816</c:v>
                </c:pt>
                <c:pt idx="2703">
                  <c:v>-4.6828353814253036</c:v>
                </c:pt>
                <c:pt idx="2704">
                  <c:v>-7.1036278172851759</c:v>
                </c:pt>
                <c:pt idx="2705">
                  <c:v>-117.8645938844666</c:v>
                </c:pt>
                <c:pt idx="2706">
                  <c:v>17.947563838628746</c:v>
                </c:pt>
                <c:pt idx="2707">
                  <c:v>115.63231285728084</c:v>
                </c:pt>
                <c:pt idx="2708">
                  <c:v>39.288194737610965</c:v>
                </c:pt>
                <c:pt idx="2709">
                  <c:v>-34.605359767822968</c:v>
                </c:pt>
                <c:pt idx="2710">
                  <c:v>-39.883470415447974</c:v>
                </c:pt>
                <c:pt idx="2711">
                  <c:v>-10.635592110782715</c:v>
                </c:pt>
                <c:pt idx="2712">
                  <c:v>50.519062526230691</c:v>
                </c:pt>
                <c:pt idx="2713">
                  <c:v>-5.3177961111028074</c:v>
                </c:pt>
                <c:pt idx="2714">
                  <c:v>-79.766946503629256</c:v>
                </c:pt>
                <c:pt idx="2715">
                  <c:v>-39.883474779092126</c:v>
                </c:pt>
                <c:pt idx="2716">
                  <c:v>2.658905037373934</c:v>
                </c:pt>
                <c:pt idx="2717">
                  <c:v>-82.42584845858984</c:v>
                </c:pt>
                <c:pt idx="2718">
                  <c:v>150.22775078303994</c:v>
                </c:pt>
                <c:pt idx="2719">
                  <c:v>-119.65042559087877</c:v>
                </c:pt>
                <c:pt idx="2720">
                  <c:v>29.820563160967005</c:v>
                </c:pt>
                <c:pt idx="2721">
                  <c:v>-27.826390512922412</c:v>
                </c:pt>
                <c:pt idx="2722">
                  <c:v>19.941735416650875</c:v>
                </c:pt>
                <c:pt idx="2723">
                  <c:v>13.959214645411906</c:v>
                </c:pt>
                <c:pt idx="2724">
                  <c:v>0</c:v>
                </c:pt>
                <c:pt idx="2725">
                  <c:v>-37.797258512805726</c:v>
                </c:pt>
                <c:pt idx="2726">
                  <c:v>-19.36904947868932</c:v>
                </c:pt>
                <c:pt idx="2727">
                  <c:v>80.11464664682795</c:v>
                </c:pt>
                <c:pt idx="2728">
                  <c:v>80.994135169846246</c:v>
                </c:pt>
                <c:pt idx="2729">
                  <c:v>52.932522840236516</c:v>
                </c:pt>
                <c:pt idx="2730">
                  <c:v>-156.87499650683776</c:v>
                </c:pt>
                <c:pt idx="2731">
                  <c:v>0</c:v>
                </c:pt>
                <c:pt idx="2732">
                  <c:v>37.797270918963832</c:v>
                </c:pt>
                <c:pt idx="2733">
                  <c:v>-28.347952892213186</c:v>
                </c:pt>
                <c:pt idx="2734">
                  <c:v>21.598440298827146</c:v>
                </c:pt>
                <c:pt idx="2735">
                  <c:v>-42.521920700753718</c:v>
                </c:pt>
                <c:pt idx="2736">
                  <c:v>-32.397655131318793</c:v>
                </c:pt>
                <c:pt idx="2737">
                  <c:v>0</c:v>
                </c:pt>
                <c:pt idx="2738">
                  <c:v>35.097460093328159</c:v>
                </c:pt>
                <c:pt idx="2739">
                  <c:v>10.124269554691743</c:v>
                </c:pt>
                <c:pt idx="2740">
                  <c:v>-67.495113527681966</c:v>
                </c:pt>
                <c:pt idx="2741">
                  <c:v>58.720740288590484</c:v>
                </c:pt>
                <c:pt idx="2742">
                  <c:v>-36.447356423071795</c:v>
                </c:pt>
                <c:pt idx="2743">
                  <c:v>-2.6998041512014441</c:v>
                </c:pt>
                <c:pt idx="2744">
                  <c:v>-80.994124535981939</c:v>
                </c:pt>
                <c:pt idx="2745">
                  <c:v>188.31135414687438</c:v>
                </c:pt>
                <c:pt idx="2746">
                  <c:v>26.998043284308107</c:v>
                </c:pt>
                <c:pt idx="2747">
                  <c:v>-64.795310262647817</c:v>
                </c:pt>
                <c:pt idx="2748">
                  <c:v>-22.948339291787551</c:v>
                </c:pt>
                <c:pt idx="2749">
                  <c:v>-53.468777525711538</c:v>
                </c:pt>
                <c:pt idx="2750">
                  <c:v>-34.274857388274008</c:v>
                </c:pt>
                <c:pt idx="2751">
                  <c:v>20.564914648430808</c:v>
                </c:pt>
                <c:pt idx="2752">
                  <c:v>-12.338948659782734</c:v>
                </c:pt>
                <c:pt idx="2753">
                  <c:v>-37.248860398576731</c:v>
                </c:pt>
                <c:pt idx="2754">
                  <c:v>52.329798197702559</c:v>
                </c:pt>
                <c:pt idx="2755">
                  <c:v>46.613806048056738</c:v>
                </c:pt>
                <c:pt idx="2756">
                  <c:v>-51.412284057411966</c:v>
                </c:pt>
                <c:pt idx="2757">
                  <c:v>113.10704175630632</c:v>
                </c:pt>
                <c:pt idx="2758">
                  <c:v>-1.3709945348991484</c:v>
                </c:pt>
                <c:pt idx="2759">
                  <c:v>-82.25967123185805</c:v>
                </c:pt>
                <c:pt idx="2760">
                  <c:v>-238.55302092240183</c:v>
                </c:pt>
                <c:pt idx="2761">
                  <c:v>189.19722511557478</c:v>
                </c:pt>
                <c:pt idx="2762">
                  <c:v>112.42154573354122</c:v>
                </c:pt>
                <c:pt idx="2763">
                  <c:v>-10.772104947023104</c:v>
                </c:pt>
                <c:pt idx="2764">
                  <c:v>-41.325689741142398</c:v>
                </c:pt>
                <c:pt idx="2765">
                  <c:v>-15.080937250836469</c:v>
                </c:pt>
                <c:pt idx="2766">
                  <c:v>-23.676853865682375</c:v>
                </c:pt>
                <c:pt idx="2767">
                  <c:v>43.556278582236814</c:v>
                </c:pt>
                <c:pt idx="2768">
                  <c:v>49.355795989116658</c:v>
                </c:pt>
                <c:pt idx="2769">
                  <c:v>-57.396793316479389</c:v>
                </c:pt>
                <c:pt idx="2770">
                  <c:v>-55.710244973526194</c:v>
                </c:pt>
                <c:pt idx="2771">
                  <c:v>22.284097755931537</c:v>
                </c:pt>
                <c:pt idx="2772">
                  <c:v>47.353707731354518</c:v>
                </c:pt>
                <c:pt idx="2773">
                  <c:v>-55.927862531976452</c:v>
                </c:pt>
                <c:pt idx="2774">
                  <c:v>78.211962478795968</c:v>
                </c:pt>
                <c:pt idx="2775">
                  <c:v>27.158756482908089</c:v>
                </c:pt>
                <c:pt idx="2776">
                  <c:v>-250.6961134685356</c:v>
                </c:pt>
                <c:pt idx="2777">
                  <c:v>250.69611609517381</c:v>
                </c:pt>
                <c:pt idx="2778">
                  <c:v>-26.53854457421367</c:v>
                </c:pt>
                <c:pt idx="2779">
                  <c:v>-41.70651851761712</c:v>
                </c:pt>
                <c:pt idx="2780">
                  <c:v>62.674037023791612</c:v>
                </c:pt>
                <c:pt idx="2781">
                  <c:v>50.835600977158222</c:v>
                </c:pt>
                <c:pt idx="2782">
                  <c:v>-111.42049883681597</c:v>
                </c:pt>
                <c:pt idx="2783">
                  <c:v>-52.924737067713259</c:v>
                </c:pt>
                <c:pt idx="2784">
                  <c:v>0</c:v>
                </c:pt>
                <c:pt idx="2785">
                  <c:v>0</c:v>
                </c:pt>
                <c:pt idx="2786">
                  <c:v>22.980475810801842</c:v>
                </c:pt>
                <c:pt idx="2787">
                  <c:v>41.782683730154872</c:v>
                </c:pt>
                <c:pt idx="2788">
                  <c:v>22.980475810801842</c:v>
                </c:pt>
                <c:pt idx="2789">
                  <c:v>0</c:v>
                </c:pt>
                <c:pt idx="2790">
                  <c:v>-30.640634735439406</c:v>
                </c:pt>
                <c:pt idx="2791">
                  <c:v>-70.547589720266558</c:v>
                </c:pt>
                <c:pt idx="2792">
                  <c:v>-30.427228236305893</c:v>
                </c:pt>
                <c:pt idx="2793">
                  <c:v>0</c:v>
                </c:pt>
                <c:pt idx="2794">
                  <c:v>8.491319507804393</c:v>
                </c:pt>
                <c:pt idx="2795">
                  <c:v>42.344278497922105</c:v>
                </c:pt>
                <c:pt idx="2796">
                  <c:v>51.767848215112863</c:v>
                </c:pt>
                <c:pt idx="2797">
                  <c:v>113.21760621160533</c:v>
                </c:pt>
                <c:pt idx="2798">
                  <c:v>-42.422902512418041</c:v>
                </c:pt>
                <c:pt idx="2799">
                  <c:v>-41.782697444430127</c:v>
                </c:pt>
                <c:pt idx="2800">
                  <c:v>-84.913195078054159</c:v>
                </c:pt>
                <c:pt idx="2801">
                  <c:v>-2.8304398359313869</c:v>
                </c:pt>
                <c:pt idx="2802">
                  <c:v>39.626157703090577</c:v>
                </c:pt>
                <c:pt idx="2803">
                  <c:v>4.2456597983855833</c:v>
                </c:pt>
                <c:pt idx="2804">
                  <c:v>0</c:v>
                </c:pt>
                <c:pt idx="2805">
                  <c:v>35.380497949188381</c:v>
                </c:pt>
                <c:pt idx="2806">
                  <c:v>-93.404515564493053</c:v>
                </c:pt>
                <c:pt idx="2807">
                  <c:v>-62.269676390572364</c:v>
                </c:pt>
                <c:pt idx="2808">
                  <c:v>-42.456597539021963</c:v>
                </c:pt>
                <c:pt idx="2809">
                  <c:v>17.469846055657353</c:v>
                </c:pt>
                <c:pt idx="2810">
                  <c:v>71.689008959337201</c:v>
                </c:pt>
                <c:pt idx="2811">
                  <c:v>57.316406677679652</c:v>
                </c:pt>
                <c:pt idx="2812">
                  <c:v>69.49658756538831</c:v>
                </c:pt>
                <c:pt idx="2813">
                  <c:v>-41.899792398166838</c:v>
                </c:pt>
                <c:pt idx="2814">
                  <c:v>-55.193582839443657</c:v>
                </c:pt>
                <c:pt idx="2815">
                  <c:v>46.029448306001953</c:v>
                </c:pt>
                <c:pt idx="2816">
                  <c:v>-2.1576303667412073</c:v>
                </c:pt>
                <c:pt idx="2817">
                  <c:v>-43.871817456992773</c:v>
                </c:pt>
                <c:pt idx="2818">
                  <c:v>-20.137883422880417</c:v>
                </c:pt>
                <c:pt idx="2819">
                  <c:v>-23.733934282781778</c:v>
                </c:pt>
                <c:pt idx="2820">
                  <c:v>0</c:v>
                </c:pt>
                <c:pt idx="2821">
                  <c:v>-34.522085867797927</c:v>
                </c:pt>
                <c:pt idx="2822">
                  <c:v>11.878567304772387</c:v>
                </c:pt>
                <c:pt idx="2823">
                  <c:v>110.38715360146733</c:v>
                </c:pt>
                <c:pt idx="2824">
                  <c:v>0</c:v>
                </c:pt>
                <c:pt idx="2825">
                  <c:v>-13.664992465840333</c:v>
                </c:pt>
                <c:pt idx="2826">
                  <c:v>-43.152607334752524</c:v>
                </c:pt>
                <c:pt idx="2827">
                  <c:v>5.7536809779731426</c:v>
                </c:pt>
                <c:pt idx="2828">
                  <c:v>71.921012978121013</c:v>
                </c:pt>
                <c:pt idx="2829">
                  <c:v>-64.728911002123667</c:v>
                </c:pt>
                <c:pt idx="2830">
                  <c:v>0</c:v>
                </c:pt>
                <c:pt idx="2831">
                  <c:v>-18.699463178389692</c:v>
                </c:pt>
                <c:pt idx="2832">
                  <c:v>-60.269808875671018</c:v>
                </c:pt>
                <c:pt idx="2833">
                  <c:v>43.727975432542678</c:v>
                </c:pt>
                <c:pt idx="2834">
                  <c:v>35.241295990048407</c:v>
                </c:pt>
                <c:pt idx="2835">
                  <c:v>0</c:v>
                </c:pt>
                <c:pt idx="2836">
                  <c:v>-14.384202444917507</c:v>
                </c:pt>
                <c:pt idx="2837">
                  <c:v>-47.46786806822471</c:v>
                </c:pt>
                <c:pt idx="2838">
                  <c:v>137.89655555005612</c:v>
                </c:pt>
                <c:pt idx="2839">
                  <c:v>-81.798164570082349</c:v>
                </c:pt>
                <c:pt idx="2840">
                  <c:v>-43.236515182342444</c:v>
                </c:pt>
                <c:pt idx="2841">
                  <c:v>-33.635060402774876</c:v>
                </c:pt>
                <c:pt idx="2842">
                  <c:v>48.822380465125512</c:v>
                </c:pt>
                <c:pt idx="2843">
                  <c:v>68.900329711145758</c:v>
                </c:pt>
                <c:pt idx="2844">
                  <c:v>-78.969272249982069</c:v>
                </c:pt>
                <c:pt idx="2845">
                  <c:v>8.6305214669443657</c:v>
                </c:pt>
                <c:pt idx="2846">
                  <c:v>75.457128658959306</c:v>
                </c:pt>
                <c:pt idx="2847">
                  <c:v>-40.215832668910892</c:v>
                </c:pt>
                <c:pt idx="2848">
                  <c:v>0</c:v>
                </c:pt>
                <c:pt idx="2849">
                  <c:v>-7.3119695761637571</c:v>
                </c:pt>
                <c:pt idx="2850">
                  <c:v>-76.775680549739903</c:v>
                </c:pt>
                <c:pt idx="2851">
                  <c:v>43.871817916654436</c:v>
                </c:pt>
                <c:pt idx="2852">
                  <c:v>58.495757809328055</c:v>
                </c:pt>
                <c:pt idx="2853">
                  <c:v>190.11122158030855</c:v>
                </c:pt>
                <c:pt idx="2854">
                  <c:v>-131.61546094996908</c:v>
                </c:pt>
                <c:pt idx="2855">
                  <c:v>-120.64750460673449</c:v>
                </c:pt>
                <c:pt idx="2856">
                  <c:v>0</c:v>
                </c:pt>
                <c:pt idx="2857">
                  <c:v>2.1935908958342565</c:v>
                </c:pt>
                <c:pt idx="2858">
                  <c:v>21.93590872849127</c:v>
                </c:pt>
                <c:pt idx="2859">
                  <c:v>13.106244626860388</c:v>
                </c:pt>
                <c:pt idx="2860">
                  <c:v>-66.360732983175723</c:v>
                </c:pt>
                <c:pt idx="2861">
                  <c:v>-53.457256565246048</c:v>
                </c:pt>
                <c:pt idx="2862">
                  <c:v>44.240488191929529</c:v>
                </c:pt>
                <c:pt idx="2863">
                  <c:v>41.291122312466193</c:v>
                </c:pt>
                <c:pt idx="2864">
                  <c:v>22.120244327721828</c:v>
                </c:pt>
                <c:pt idx="2865">
                  <c:v>8.8480976383899979</c:v>
                </c:pt>
                <c:pt idx="2866">
                  <c:v>-66.360732287889178</c:v>
                </c:pt>
                <c:pt idx="2867">
                  <c:v>-40.428808135705388</c:v>
                </c:pt>
                <c:pt idx="2868">
                  <c:v>89.230815166771905</c:v>
                </c:pt>
                <c:pt idx="2869">
                  <c:v>66.960603314217408</c:v>
                </c:pt>
                <c:pt idx="2870">
                  <c:v>-22.12024432773206</c:v>
                </c:pt>
                <c:pt idx="2871">
                  <c:v>-22.160860363363078</c:v>
                </c:pt>
                <c:pt idx="2872">
                  <c:v>-22.307703791692976</c:v>
                </c:pt>
                <c:pt idx="2873">
                  <c:v>-22.307704025419241</c:v>
                </c:pt>
                <c:pt idx="2874">
                  <c:v>-22.307703791692976</c:v>
                </c:pt>
                <c:pt idx="2875">
                  <c:v>-22.307703791692976</c:v>
                </c:pt>
                <c:pt idx="2876">
                  <c:v>-22.307703791682744</c:v>
                </c:pt>
                <c:pt idx="2877">
                  <c:v>-8.1794914759938777</c:v>
                </c:pt>
                <c:pt idx="2878">
                  <c:v>22.307703791692976</c:v>
                </c:pt>
                <c:pt idx="2879">
                  <c:v>-8.9230840793888238</c:v>
                </c:pt>
                <c:pt idx="2880">
                  <c:v>-66.923119398288122</c:v>
                </c:pt>
                <c:pt idx="2881">
                  <c:v>-49.89363090176537</c:v>
                </c:pt>
                <c:pt idx="2882">
                  <c:v>-22.498367926671879</c:v>
                </c:pt>
                <c:pt idx="2883">
                  <c:v>6.7495104487105575</c:v>
                </c:pt>
                <c:pt idx="2884">
                  <c:v>44.996735853333526</c:v>
                </c:pt>
                <c:pt idx="2885">
                  <c:v>12.466256691567137</c:v>
                </c:pt>
                <c:pt idx="2886">
                  <c:v>-22.307704025409009</c:v>
                </c:pt>
                <c:pt idx="2887">
                  <c:v>0.84209992945094547</c:v>
                </c:pt>
                <c:pt idx="2888">
                  <c:v>22.498367926661647</c:v>
                </c:pt>
                <c:pt idx="2889">
                  <c:v>-3.1096882431322554</c:v>
                </c:pt>
                <c:pt idx="2890">
                  <c:v>-22.69231937430343</c:v>
                </c:pt>
                <c:pt idx="2891">
                  <c:v>-22.569483457470799</c:v>
                </c:pt>
                <c:pt idx="2892">
                  <c:v>-22.498367926671879</c:v>
                </c:pt>
                <c:pt idx="2893">
                  <c:v>23.62328657051253</c:v>
                </c:pt>
                <c:pt idx="2894">
                  <c:v>44.996735853333526</c:v>
                </c:pt>
                <c:pt idx="2895">
                  <c:v>11.999129560886212</c:v>
                </c:pt>
                <c:pt idx="2896">
                  <c:v>0</c:v>
                </c:pt>
                <c:pt idx="2897">
                  <c:v>-54.461566498342556</c:v>
                </c:pt>
                <c:pt idx="2898">
                  <c:v>-68.07695812292053</c:v>
                </c:pt>
                <c:pt idx="2899">
                  <c:v>30.256426149422847</c:v>
                </c:pt>
                <c:pt idx="2900">
                  <c:v>45.384638748617093</c:v>
                </c:pt>
                <c:pt idx="2901">
                  <c:v>24.205140665927754</c:v>
                </c:pt>
                <c:pt idx="2902">
                  <c:v>22.692319612059464</c:v>
                </c:pt>
                <c:pt idx="2903">
                  <c:v>22.692326822584118</c:v>
                </c:pt>
                <c:pt idx="2904">
                  <c:v>18.127552014793405</c:v>
                </c:pt>
                <c:pt idx="2905">
                  <c:v>-45.779295773903179</c:v>
                </c:pt>
                <c:pt idx="2906">
                  <c:v>-28.700856164438058</c:v>
                </c:pt>
                <c:pt idx="2907">
                  <c:v>68.076965571201214</c:v>
                </c:pt>
                <c:pt idx="2908">
                  <c:v>8.6921475217660316</c:v>
                </c:pt>
                <c:pt idx="2909">
                  <c:v>-206.00681219994391</c:v>
                </c:pt>
                <c:pt idx="2910">
                  <c:v>-103.00340577207821</c:v>
                </c:pt>
                <c:pt idx="2911">
                  <c:v>137.33787085668251</c:v>
                </c:pt>
                <c:pt idx="2912">
                  <c:v>93.466051498958521</c:v>
                </c:pt>
                <c:pt idx="2913">
                  <c:v>22.889643890604034</c:v>
                </c:pt>
                <c:pt idx="2914">
                  <c:v>12.207810074994276</c:v>
                </c:pt>
                <c:pt idx="2915">
                  <c:v>0</c:v>
                </c:pt>
                <c:pt idx="2916">
                  <c:v>-37.767912419505869</c:v>
                </c:pt>
                <c:pt idx="2917">
                  <c:v>-68.668931671812103</c:v>
                </c:pt>
                <c:pt idx="2918">
                  <c:v>4.069270067629966</c:v>
                </c:pt>
                <c:pt idx="2919">
                  <c:v>46.180860481053102</c:v>
                </c:pt>
                <c:pt idx="2920">
                  <c:v>-4.4708427248397129</c:v>
                </c:pt>
                <c:pt idx="2921">
                  <c:v>-22.889643890604034</c:v>
                </c:pt>
                <c:pt idx="2922">
                  <c:v>33.51793503075745</c:v>
                </c:pt>
                <c:pt idx="2923">
                  <c:v>46.180860481053102</c:v>
                </c:pt>
                <c:pt idx="2924">
                  <c:v>-38.48405040087588</c:v>
                </c:pt>
                <c:pt idx="2925">
                  <c:v>-46.565701472953066</c:v>
                </c:pt>
                <c:pt idx="2926">
                  <c:v>-69.271290721564299</c:v>
                </c:pt>
                <c:pt idx="2927">
                  <c:v>-53.107989553203396</c:v>
                </c:pt>
                <c:pt idx="2928">
                  <c:v>69.271291447356106</c:v>
                </c:pt>
                <c:pt idx="2929">
                  <c:v>49.215310826805151</c:v>
                </c:pt>
                <c:pt idx="2930">
                  <c:v>-23.294770331142711</c:v>
                </c:pt>
                <c:pt idx="2931">
                  <c:v>-15.529847050143976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25.624247364268239</c:v>
                </c:pt>
                <c:pt idx="2936">
                  <c:v>46.589540662295654</c:v>
                </c:pt>
                <c:pt idx="2937">
                  <c:v>-46.589540662295654</c:v>
                </c:pt>
                <c:pt idx="2938">
                  <c:v>-93.179082300863868</c:v>
                </c:pt>
                <c:pt idx="2939">
                  <c:v>89.296625592113188</c:v>
                </c:pt>
                <c:pt idx="2940">
                  <c:v>139.76862963289747</c:v>
                </c:pt>
                <c:pt idx="2941">
                  <c:v>-69.884317842457406</c:v>
                </c:pt>
                <c:pt idx="2942">
                  <c:v>-92.40952946617017</c:v>
                </c:pt>
                <c:pt idx="2943">
                  <c:v>-47.005518703914248</c:v>
                </c:pt>
                <c:pt idx="2944">
                  <c:v>-25.977828971823602</c:v>
                </c:pt>
                <c:pt idx="2945">
                  <c:v>93.179081324591309</c:v>
                </c:pt>
                <c:pt idx="2946">
                  <c:v>55.796521316981639</c:v>
                </c:pt>
                <c:pt idx="2947">
                  <c:v>-47.005519196419115</c:v>
                </c:pt>
                <c:pt idx="2948">
                  <c:v>-37.604414963139583</c:v>
                </c:pt>
                <c:pt idx="2949">
                  <c:v>-23.50275935196224</c:v>
                </c:pt>
                <c:pt idx="2950">
                  <c:v>26.636460877974244</c:v>
                </c:pt>
                <c:pt idx="2951">
                  <c:v>70.50827805588672</c:v>
                </c:pt>
                <c:pt idx="2952">
                  <c:v>-7.8342531173241579</c:v>
                </c:pt>
                <c:pt idx="2953">
                  <c:v>-47.00551870392448</c:v>
                </c:pt>
                <c:pt idx="2954">
                  <c:v>-28.203311517851471</c:v>
                </c:pt>
                <c:pt idx="2955">
                  <c:v>-23.50275935196224</c:v>
                </c:pt>
                <c:pt idx="2956">
                  <c:v>-1.5668506234607389</c:v>
                </c:pt>
                <c:pt idx="2957">
                  <c:v>5.8756898995472735</c:v>
                </c:pt>
                <c:pt idx="2958">
                  <c:v>70.508278055896952</c:v>
                </c:pt>
                <c:pt idx="2959">
                  <c:v>50.093343693854834</c:v>
                </c:pt>
                <c:pt idx="2960">
                  <c:v>-23.714496171166495</c:v>
                </c:pt>
                <c:pt idx="2961">
                  <c:v>-6.3238655793909544</c:v>
                </c:pt>
                <c:pt idx="2962">
                  <c:v>23.714495922700731</c:v>
                </c:pt>
                <c:pt idx="2963">
                  <c:v>-13.042972894141061</c:v>
                </c:pt>
                <c:pt idx="2964">
                  <c:v>-47.428991845401463</c:v>
                </c:pt>
                <c:pt idx="2965">
                  <c:v>63.238660983056562</c:v>
                </c:pt>
                <c:pt idx="2966">
                  <c:v>118.57248739728557</c:v>
                </c:pt>
                <c:pt idx="2967">
                  <c:v>-56.43331966393346</c:v>
                </c:pt>
                <c:pt idx="2968">
                  <c:v>-95.72033685163052</c:v>
                </c:pt>
                <c:pt idx="2969">
                  <c:v>-1.5953389475258111</c:v>
                </c:pt>
                <c:pt idx="2970">
                  <c:v>-6.3813553333295072</c:v>
                </c:pt>
                <c:pt idx="2971">
                  <c:v>-47.860164498537571</c:v>
                </c:pt>
                <c:pt idx="2972">
                  <c:v>-26.387766372171196</c:v>
                </c:pt>
                <c:pt idx="2973">
                  <c:v>23.714496171166495</c:v>
                </c:pt>
                <c:pt idx="2974">
                  <c:v>66.885661352884469</c:v>
                </c:pt>
                <c:pt idx="2975">
                  <c:v>119.6504191008993</c:v>
                </c:pt>
                <c:pt idx="2976">
                  <c:v>-13.161547207728326</c:v>
                </c:pt>
                <c:pt idx="2977">
                  <c:v>-95.720336851620289</c:v>
                </c:pt>
                <c:pt idx="2978">
                  <c:v>-39.484637413117582</c:v>
                </c:pt>
                <c:pt idx="2979">
                  <c:v>-23.930082499993325</c:v>
                </c:pt>
                <c:pt idx="2980">
                  <c:v>-1.1965041124624161</c:v>
                </c:pt>
                <c:pt idx="2981">
                  <c:v>6.3813552664696296</c:v>
                </c:pt>
                <c:pt idx="2982">
                  <c:v>47.860164498547803</c:v>
                </c:pt>
                <c:pt idx="2983">
                  <c:v>11.76745341283914</c:v>
                </c:pt>
                <c:pt idx="2984">
                  <c:v>-72.448872864760673</c:v>
                </c:pt>
                <c:pt idx="2985">
                  <c:v>-48.998124067273444</c:v>
                </c:pt>
                <c:pt idx="2986">
                  <c:v>-23.930082499993325</c:v>
                </c:pt>
                <c:pt idx="2987">
                  <c:v>-8.3755287872471449</c:v>
                </c:pt>
                <c:pt idx="2988">
                  <c:v>0</c:v>
                </c:pt>
                <c:pt idx="2989">
                  <c:v>40.249374235467286</c:v>
                </c:pt>
                <c:pt idx="2990">
                  <c:v>46.689273623955515</c:v>
                </c:pt>
                <c:pt idx="2991">
                  <c:v>-48.299248576507118</c:v>
                </c:pt>
                <c:pt idx="2992">
                  <c:v>-24.149624541278328</c:v>
                </c:pt>
                <c:pt idx="2993">
                  <c:v>72.448872864760673</c:v>
                </c:pt>
                <c:pt idx="2994">
                  <c:v>-2.0385593144636034</c:v>
                </c:pt>
                <c:pt idx="2995">
                  <c:v>-121.86616887959183</c:v>
                </c:pt>
                <c:pt idx="2996">
                  <c:v>-22.603003541007261</c:v>
                </c:pt>
                <c:pt idx="2997">
                  <c:v>48.29925650311494</c:v>
                </c:pt>
                <c:pt idx="2998">
                  <c:v>29.955970989817889</c:v>
                </c:pt>
                <c:pt idx="2999">
                  <c:v>24.373232175920265</c:v>
                </c:pt>
                <c:pt idx="3000">
                  <c:v>47.934022777088295</c:v>
                </c:pt>
                <c:pt idx="3001">
                  <c:v>48.746463841095121</c:v>
                </c:pt>
                <c:pt idx="3002">
                  <c:v>48.746464351850761</c:v>
                </c:pt>
                <c:pt idx="3003">
                  <c:v>-4.874646384112582</c:v>
                </c:pt>
                <c:pt idx="3004">
                  <c:v>-97.492927682210706</c:v>
                </c:pt>
                <c:pt idx="3005">
                  <c:v>-69.869936770972174</c:v>
                </c:pt>
                <c:pt idx="3006">
                  <c:v>-48.746471841105993</c:v>
                </c:pt>
                <c:pt idx="3007">
                  <c:v>63.370407260099874</c:v>
                </c:pt>
                <c:pt idx="3008">
                  <c:v>97.492936703681792</c:v>
                </c:pt>
                <c:pt idx="3009">
                  <c:v>27.030749686350003</c:v>
                </c:pt>
                <c:pt idx="3010">
                  <c:v>-2.2512984337812179</c:v>
                </c:pt>
                <c:pt idx="3011">
                  <c:v>-121.86616760276402</c:v>
                </c:pt>
                <c:pt idx="3012">
                  <c:v>-84.581194909548103</c:v>
                </c:pt>
                <c:pt idx="3013">
                  <c:v>-24.601019134769285</c:v>
                </c:pt>
                <c:pt idx="3014">
                  <c:v>34.441431633527515</c:v>
                </c:pt>
                <c:pt idx="3015">
                  <c:v>73.803066252324825</c:v>
                </c:pt>
                <c:pt idx="3016">
                  <c:v>-26.651109176682372</c:v>
                </c:pt>
                <c:pt idx="3017">
                  <c:v>-45.101875950179988</c:v>
                </c:pt>
                <c:pt idx="3018">
                  <c:v>73.803066252314593</c:v>
                </c:pt>
                <c:pt idx="3019">
                  <c:v>36.901532739531063</c:v>
                </c:pt>
                <c:pt idx="3020">
                  <c:v>-73.803065479051895</c:v>
                </c:pt>
                <c:pt idx="3021">
                  <c:v>-27.772849439604972</c:v>
                </c:pt>
                <c:pt idx="3022">
                  <c:v>24.833112371881612</c:v>
                </c:pt>
                <c:pt idx="3023">
                  <c:v>7.4499337115634603</c:v>
                </c:pt>
                <c:pt idx="3024">
                  <c:v>0</c:v>
                </c:pt>
                <c:pt idx="3025">
                  <c:v>-22.763686340894036</c:v>
                </c:pt>
                <c:pt idx="3026">
                  <c:v>-17.383178660318151</c:v>
                </c:pt>
                <c:pt idx="3027">
                  <c:v>24.833112371881612</c:v>
                </c:pt>
                <c:pt idx="3028">
                  <c:v>24.833109507547359</c:v>
                </c:pt>
                <c:pt idx="3029">
                  <c:v>24.833104220931006</c:v>
                </c:pt>
                <c:pt idx="3030">
                  <c:v>-5.7943909848794668</c:v>
                </c:pt>
                <c:pt idx="3031">
                  <c:v>-24.83310448112708</c:v>
                </c:pt>
                <c:pt idx="3032">
                  <c:v>-3.7249656331411853</c:v>
                </c:pt>
                <c:pt idx="3033">
                  <c:v>-6.2082767344846035</c:v>
                </c:pt>
                <c:pt idx="3034">
                  <c:v>-74.499321594311468</c:v>
                </c:pt>
                <c:pt idx="3035">
                  <c:v>-27.091737140372711</c:v>
                </c:pt>
                <c:pt idx="3036">
                  <c:v>75.208838154848337</c:v>
                </c:pt>
                <c:pt idx="3037">
                  <c:v>-9.6257853615568205</c:v>
                </c:pt>
                <c:pt idx="3038">
                  <c:v>-74.499320813764086</c:v>
                </c:pt>
                <c:pt idx="3039">
                  <c:v>5.1558238175917062</c:v>
                </c:pt>
                <c:pt idx="3040">
                  <c:v>23.816129726182957</c:v>
                </c:pt>
                <c:pt idx="3041">
                  <c:v>0</c:v>
                </c:pt>
                <c:pt idx="3042">
                  <c:v>15.041768453826583</c:v>
                </c:pt>
                <c:pt idx="3043">
                  <c:v>50.139228179425352</c:v>
                </c:pt>
                <c:pt idx="3044">
                  <c:v>-32.590494132372818</c:v>
                </c:pt>
                <c:pt idx="3045">
                  <c:v>-100.27844813027131</c:v>
                </c:pt>
                <c:pt idx="3046">
                  <c:v>-20.05568962605631</c:v>
                </c:pt>
                <c:pt idx="3047">
                  <c:v>-1.2534805119038277</c:v>
                </c:pt>
                <c:pt idx="3048">
                  <c:v>-25.069609975433213</c:v>
                </c:pt>
                <c:pt idx="3049">
                  <c:v>-2.3623286323012636</c:v>
                </c:pt>
                <c:pt idx="3050">
                  <c:v>50.62132836537522</c:v>
                </c:pt>
                <c:pt idx="3051">
                  <c:v>64.554250349576762</c:v>
                </c:pt>
                <c:pt idx="3052">
                  <c:v>75.208838154848337</c:v>
                </c:pt>
                <c:pt idx="3053">
                  <c:v>-27.552471143477678</c:v>
                </c:pt>
                <c:pt idx="3054">
                  <c:v>-46.402891464130825</c:v>
                </c:pt>
                <c:pt idx="3055">
                  <c:v>0</c:v>
                </c:pt>
                <c:pt idx="3056">
                  <c:v>17.717467649936768</c:v>
                </c:pt>
                <c:pt idx="3057">
                  <c:v>50.621336673067098</c:v>
                </c:pt>
                <c:pt idx="3058">
                  <c:v>-27.419887849087782</c:v>
                </c:pt>
                <c:pt idx="3059">
                  <c:v>-75.932000060171021</c:v>
                </c:pt>
                <c:pt idx="3060">
                  <c:v>13.499019928191931</c:v>
                </c:pt>
                <c:pt idx="3061">
                  <c:v>21.514064329876277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-17.889478963041125</c:v>
                </c:pt>
                <c:pt idx="3066">
                  <c:v>-25.556398786403026</c:v>
                </c:pt>
                <c:pt idx="3067">
                  <c:v>24.462879543555154</c:v>
                </c:pt>
                <c:pt idx="3068">
                  <c:v>-0.18430095085429038</c:v>
                </c:pt>
                <c:pt idx="3069">
                  <c:v>-76.669196359209081</c:v>
                </c:pt>
                <c:pt idx="3070">
                  <c:v>5.1112797037318831</c:v>
                </c:pt>
                <c:pt idx="3071">
                  <c:v>76.669195555916858</c:v>
                </c:pt>
                <c:pt idx="3072">
                  <c:v>14.05601918524733</c:v>
                </c:pt>
                <c:pt idx="3073">
                  <c:v>-20.445119867953256</c:v>
                </c:pt>
                <c:pt idx="3074">
                  <c:v>-204.45119653745056</c:v>
                </c:pt>
                <c:pt idx="3075">
                  <c:v>-56.82958157284159</c:v>
                </c:pt>
                <c:pt idx="3076">
                  <c:v>180.64867048035157</c:v>
                </c:pt>
                <c:pt idx="3077">
                  <c:v>57.205411719414364</c:v>
                </c:pt>
                <c:pt idx="3078">
                  <c:v>0</c:v>
                </c:pt>
                <c:pt idx="3079">
                  <c:v>0</c:v>
                </c:pt>
                <c:pt idx="3080">
                  <c:v>-6.8818537187477764</c:v>
                </c:pt>
                <c:pt idx="3081">
                  <c:v>-25.806951445286256</c:v>
                </c:pt>
                <c:pt idx="3082">
                  <c:v>-11.1830124101274</c:v>
                </c:pt>
                <c:pt idx="3083">
                  <c:v>0</c:v>
                </c:pt>
                <c:pt idx="3084">
                  <c:v>43.871817456992773</c:v>
                </c:pt>
                <c:pt idx="3085">
                  <c:v>43.871817916654436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-19.546849566827447</c:v>
                </c:pt>
                <c:pt idx="3090">
                  <c:v>-27.765894954333845</c:v>
                </c:pt>
                <c:pt idx="3091">
                  <c:v>-51.613902890592975</c:v>
                </c:pt>
                <c:pt idx="3092">
                  <c:v>-4.0200928085093492</c:v>
                </c:pt>
                <c:pt idx="3093">
                  <c:v>78.187397448110801</c:v>
                </c:pt>
                <c:pt idx="3094">
                  <c:v>-45.779658091898412</c:v>
                </c:pt>
                <c:pt idx="3095">
                  <c:v>-103.22780686272233</c:v>
                </c:pt>
                <c:pt idx="3096">
                  <c:v>75.163810727622518</c:v>
                </c:pt>
                <c:pt idx="3097">
                  <c:v>46.912438468868523</c:v>
                </c:pt>
                <c:pt idx="3098">
                  <c:v>-26.062466089103264</c:v>
                </c:pt>
                <c:pt idx="3099">
                  <c:v>-106.42174069072506</c:v>
                </c:pt>
                <c:pt idx="3100">
                  <c:v>-156.37480345067408</c:v>
                </c:pt>
                <c:pt idx="3101">
                  <c:v>184.17476584718099</c:v>
                </c:pt>
                <c:pt idx="3102">
                  <c:v>143.34356990590737</c:v>
                </c:pt>
                <c:pt idx="3103">
                  <c:v>-52.12493163207386</c:v>
                </c:pt>
                <c:pt idx="3104">
                  <c:v>-22.587470373893218</c:v>
                </c:pt>
                <c:pt idx="3105">
                  <c:v>0</c:v>
                </c:pt>
                <c:pt idx="3106">
                  <c:v>46.912438468868523</c:v>
                </c:pt>
                <c:pt idx="3107">
                  <c:v>35.127860175708065</c:v>
                </c:pt>
                <c:pt idx="3108">
                  <c:v>-26.323090749990612</c:v>
                </c:pt>
                <c:pt idx="3109">
                  <c:v>-26.323090474193616</c:v>
                </c:pt>
                <c:pt idx="3110">
                  <c:v>-26.323090474203848</c:v>
                </c:pt>
                <c:pt idx="3111">
                  <c:v>-3.07102725416182</c:v>
                </c:pt>
                <c:pt idx="3112">
                  <c:v>5.2646180948366768</c:v>
                </c:pt>
                <c:pt idx="3113">
                  <c:v>26.323090474193616</c:v>
                </c:pt>
                <c:pt idx="3114">
                  <c:v>12.284109016667744</c:v>
                </c:pt>
                <c:pt idx="3115">
                  <c:v>0</c:v>
                </c:pt>
                <c:pt idx="3116">
                  <c:v>69.131356283747408</c:v>
                </c:pt>
                <c:pt idx="3117">
                  <c:v>45.374099807002473</c:v>
                </c:pt>
                <c:pt idx="3118">
                  <c:v>-78.969280889972623</c:v>
                </c:pt>
                <c:pt idx="3119">
                  <c:v>-35.536176028168342</c:v>
                </c:pt>
                <c:pt idx="3120">
                  <c:v>0</c:v>
                </c:pt>
                <c:pt idx="3121">
                  <c:v>23.48693282406639</c:v>
                </c:pt>
                <c:pt idx="3122">
                  <c:v>1.9587215470743939</c:v>
                </c:pt>
                <c:pt idx="3123">
                  <c:v>-78.969271422601309</c:v>
                </c:pt>
                <c:pt idx="3124">
                  <c:v>-19.152928993504606</c:v>
                </c:pt>
                <c:pt idx="3125">
                  <c:v>26.588980276972137</c:v>
                </c:pt>
                <c:pt idx="3126">
                  <c:v>-70.903955405249434</c:v>
                </c:pt>
                <c:pt idx="3127">
                  <c:v>-37.224576850504029</c:v>
                </c:pt>
                <c:pt idx="3128">
                  <c:v>79.766949558184251</c:v>
                </c:pt>
                <c:pt idx="3129">
                  <c:v>79.766944176351686</c:v>
                </c:pt>
                <c:pt idx="3130">
                  <c:v>79.766941666644428</c:v>
                </c:pt>
                <c:pt idx="3131">
                  <c:v>2.6588980276931209</c:v>
                </c:pt>
                <c:pt idx="3132">
                  <c:v>-17.011521054751672</c:v>
                </c:pt>
                <c:pt idx="3133">
                  <c:v>-53.720592804482202</c:v>
                </c:pt>
                <c:pt idx="3134">
                  <c:v>-107.85721076141938</c:v>
                </c:pt>
                <c:pt idx="3135">
                  <c:v>-128.51341310836841</c:v>
                </c:pt>
                <c:pt idx="3136">
                  <c:v>0</c:v>
                </c:pt>
                <c:pt idx="3137">
                  <c:v>42.542372379784879</c:v>
                </c:pt>
                <c:pt idx="3138">
                  <c:v>106.35592983514616</c:v>
                </c:pt>
                <c:pt idx="3139">
                  <c:v>-13.701462144582782</c:v>
                </c:pt>
                <c:pt idx="3140">
                  <c:v>-38.052086968530247</c:v>
                </c:pt>
                <c:pt idx="3141">
                  <c:v>80.580889206723299</c:v>
                </c:pt>
                <c:pt idx="3142">
                  <c:v>15.668506234648316</c:v>
                </c:pt>
                <c:pt idx="3143">
                  <c:v>-53.720593367343447</c:v>
                </c:pt>
                <c:pt idx="3144">
                  <c:v>-99.383104182166747</c:v>
                </c:pt>
                <c:pt idx="3145">
                  <c:v>-66.70307439481229</c:v>
                </c:pt>
                <c:pt idx="3146">
                  <c:v>80.58089802304886</c:v>
                </c:pt>
                <c:pt idx="3147">
                  <c:v>33.575374528048016</c:v>
                </c:pt>
                <c:pt idx="3148">
                  <c:v>0</c:v>
                </c:pt>
                <c:pt idx="3149">
                  <c:v>103.12138536283597</c:v>
                </c:pt>
                <c:pt idx="3150">
                  <c:v>54.459020767572419</c:v>
                </c:pt>
                <c:pt idx="3151">
                  <c:v>-53.720592804482202</c:v>
                </c:pt>
                <c:pt idx="3152">
                  <c:v>-16.116177841342612</c:v>
                </c:pt>
                <c:pt idx="3153">
                  <c:v>0</c:v>
                </c:pt>
                <c:pt idx="3154">
                  <c:v>0</c:v>
                </c:pt>
                <c:pt idx="3155">
                  <c:v>-25.328059562803432</c:v>
                </c:pt>
                <c:pt idx="3156">
                  <c:v>-54.274413917515176</c:v>
                </c:pt>
                <c:pt idx="3157">
                  <c:v>-8.1411620023307716</c:v>
                </c:pt>
                <c:pt idx="3158">
                  <c:v>0</c:v>
                </c:pt>
                <c:pt idx="3159">
                  <c:v>0</c:v>
                </c:pt>
                <c:pt idx="3160">
                  <c:v>16.734610782567103</c:v>
                </c:pt>
                <c:pt idx="3161">
                  <c:v>27.13720667442567</c:v>
                </c:pt>
                <c:pt idx="3162">
                  <c:v>0</c:v>
                </c:pt>
                <c:pt idx="3163">
                  <c:v>-21.02191620173237</c:v>
                </c:pt>
                <c:pt idx="3164">
                  <c:v>-54.839780821235287</c:v>
                </c:pt>
                <c:pt idx="3165">
                  <c:v>-75.654388196182637</c:v>
                </c:pt>
                <c:pt idx="3166">
                  <c:v>-67.843017396886296</c:v>
                </c:pt>
                <c:pt idx="3167">
                  <c:v>0</c:v>
                </c:pt>
                <c:pt idx="3168">
                  <c:v>15.537935349355656</c:v>
                </c:pt>
                <c:pt idx="3169">
                  <c:v>27.419886197907744</c:v>
                </c:pt>
                <c:pt idx="3170">
                  <c:v>79.611904163169527</c:v>
                </c:pt>
                <c:pt idx="3171">
                  <c:v>43.320595586111708</c:v>
                </c:pt>
                <c:pt idx="3172">
                  <c:v>-27.419895197914947</c:v>
                </c:pt>
                <c:pt idx="3173">
                  <c:v>34.274861888277563</c:v>
                </c:pt>
                <c:pt idx="3174">
                  <c:v>46.613813698057669</c:v>
                </c:pt>
                <c:pt idx="3175">
                  <c:v>0</c:v>
                </c:pt>
                <c:pt idx="3176">
                  <c:v>-15.537935349355656</c:v>
                </c:pt>
                <c:pt idx="3177">
                  <c:v>-27.419885910619204</c:v>
                </c:pt>
                <c:pt idx="3178">
                  <c:v>-0.91399619701791168</c:v>
                </c:pt>
                <c:pt idx="3179">
                  <c:v>-30.479371571574841</c:v>
                </c:pt>
                <c:pt idx="3180">
                  <c:v>-83.125557960618607</c:v>
                </c:pt>
                <c:pt idx="3181">
                  <c:v>3.4683730718523758</c:v>
                </c:pt>
                <c:pt idx="3182">
                  <c:v>2.0733265697016754</c:v>
                </c:pt>
                <c:pt idx="3183">
                  <c:v>-110.83407424924023</c:v>
                </c:pt>
                <c:pt idx="3184">
                  <c:v>38.791924623027164</c:v>
                </c:pt>
                <c:pt idx="3185">
                  <c:v>137.61897477013616</c:v>
                </c:pt>
                <c:pt idx="3186">
                  <c:v>83.125557960618607</c:v>
                </c:pt>
                <c:pt idx="3187">
                  <c:v>-0.92361599698825581</c:v>
                </c:pt>
                <c:pt idx="3188">
                  <c:v>-110.83407541050107</c:v>
                </c:pt>
                <c:pt idx="3189">
                  <c:v>-40.177349982722603</c:v>
                </c:pt>
                <c:pt idx="3190">
                  <c:v>-42.486394067822189</c:v>
                </c:pt>
                <c:pt idx="3191">
                  <c:v>-83.125557960618607</c:v>
                </c:pt>
                <c:pt idx="3192">
                  <c:v>87.281836773140554</c:v>
                </c:pt>
                <c:pt idx="3193">
                  <c:v>144.02534586226071</c:v>
                </c:pt>
                <c:pt idx="3194">
                  <c:v>-56.006584668507365</c:v>
                </c:pt>
                <c:pt idx="3195">
                  <c:v>-55.692157470004268</c:v>
                </c:pt>
                <c:pt idx="3196">
                  <c:v>-55.417032577253487</c:v>
                </c:pt>
                <c:pt idx="3197">
                  <c:v>50.435395074293453</c:v>
                </c:pt>
                <c:pt idx="3198">
                  <c:v>45.271982318250551</c:v>
                </c:pt>
                <c:pt idx="3199">
                  <c:v>28.00328773851103</c:v>
                </c:pt>
                <c:pt idx="3200">
                  <c:v>-17.494685550326764</c:v>
                </c:pt>
                <c:pt idx="3201">
                  <c:v>-14.709095503075226</c:v>
                </c:pt>
                <c:pt idx="3202">
                  <c:v>28.00328773851103</c:v>
                </c:pt>
                <c:pt idx="3203">
                  <c:v>-28.00328773851103</c:v>
                </c:pt>
                <c:pt idx="3204">
                  <c:v>-47.605589654237257</c:v>
                </c:pt>
                <c:pt idx="3205">
                  <c:v>28.003287738500799</c:v>
                </c:pt>
                <c:pt idx="3206">
                  <c:v>13.068200944639846</c:v>
                </c:pt>
                <c:pt idx="3207">
                  <c:v>0</c:v>
                </c:pt>
                <c:pt idx="3208">
                  <c:v>-82.60969969412993</c:v>
                </c:pt>
                <c:pt idx="3209">
                  <c:v>-14.001643869250399</c:v>
                </c:pt>
                <c:pt idx="3210">
                  <c:v>84.00986321552287</c:v>
                </c:pt>
                <c:pt idx="3211">
                  <c:v>-35.515998100685202</c:v>
                </c:pt>
                <c:pt idx="3212">
                  <c:v>-14.152199179677398</c:v>
                </c:pt>
                <c:pt idx="3213">
                  <c:v>84.913195078054159</c:v>
                </c:pt>
                <c:pt idx="3214">
                  <c:v>21.228298991927915</c:v>
                </c:pt>
                <c:pt idx="3215">
                  <c:v>-15.567419097637975</c:v>
                </c:pt>
                <c:pt idx="3216">
                  <c:v>-84.913195078054159</c:v>
                </c:pt>
                <c:pt idx="3217">
                  <c:v>-13.208719372759694</c:v>
                </c:pt>
                <c:pt idx="3218">
                  <c:v>28.304398359354796</c:v>
                </c:pt>
                <c:pt idx="3219">
                  <c:v>28.304398359344564</c:v>
                </c:pt>
                <c:pt idx="3220">
                  <c:v>-1.8869599103913186</c:v>
                </c:pt>
                <c:pt idx="3221">
                  <c:v>-28.304398359344564</c:v>
                </c:pt>
                <c:pt idx="3222">
                  <c:v>-28.606927254864125</c:v>
                </c:pt>
                <c:pt idx="3223">
                  <c:v>-15.736630174788996</c:v>
                </c:pt>
                <c:pt idx="3224">
                  <c:v>0</c:v>
                </c:pt>
                <c:pt idx="3225">
                  <c:v>-25.473958523413177</c:v>
                </c:pt>
                <c:pt idx="3226">
                  <c:v>-8.3836397314364923</c:v>
                </c:pt>
                <c:pt idx="3227">
                  <c:v>28.612055163029272</c:v>
                </c:pt>
                <c:pt idx="3228">
                  <c:v>51.978566334920579</c:v>
                </c:pt>
                <c:pt idx="3229">
                  <c:v>57.049773673220315</c:v>
                </c:pt>
                <c:pt idx="3230">
                  <c:v>56.608806602135921</c:v>
                </c:pt>
                <c:pt idx="3231">
                  <c:v>-89.815193116489667</c:v>
                </c:pt>
                <c:pt idx="3232">
                  <c:v>-114.44822696606825</c:v>
                </c:pt>
                <c:pt idx="3233">
                  <c:v>0</c:v>
                </c:pt>
                <c:pt idx="3234">
                  <c:v>19.074703242173438</c:v>
                </c:pt>
                <c:pt idx="3235">
                  <c:v>24.797114214819334</c:v>
                </c:pt>
                <c:pt idx="3236">
                  <c:v>0</c:v>
                </c:pt>
                <c:pt idx="3237">
                  <c:v>34.711768021966321</c:v>
                </c:pt>
                <c:pt idx="3238">
                  <c:v>53.031867255707574</c:v>
                </c:pt>
                <c:pt idx="3239">
                  <c:v>0</c:v>
                </c:pt>
                <c:pt idx="3240">
                  <c:v>-31.473260679335269</c:v>
                </c:pt>
                <c:pt idx="3241">
                  <c:v>-56.270374564407554</c:v>
                </c:pt>
                <c:pt idx="3242">
                  <c:v>0</c:v>
                </c:pt>
                <c:pt idx="3243">
                  <c:v>-28.612059858685651</c:v>
                </c:pt>
                <c:pt idx="3244">
                  <c:v>-57.224119117822745</c:v>
                </c:pt>
                <c:pt idx="3245">
                  <c:v>-1.9074706372576886</c:v>
                </c:pt>
                <c:pt idx="3246">
                  <c:v>26.033830288999503</c:v>
                </c:pt>
                <c:pt idx="3247">
                  <c:v>57.852955591640701</c:v>
                </c:pt>
                <c:pt idx="3248">
                  <c:v>3.8568637061127906</c:v>
                </c:pt>
                <c:pt idx="3249">
                  <c:v>-24.105398415743313</c:v>
                </c:pt>
                <c:pt idx="3250">
                  <c:v>-57.852955591640701</c:v>
                </c:pt>
                <c:pt idx="3251">
                  <c:v>-5.7852955591640702</c:v>
                </c:pt>
                <c:pt idx="3252">
                  <c:v>44.353928980692004</c:v>
                </c:pt>
                <c:pt idx="3253">
                  <c:v>115.70590290107548</c:v>
                </c:pt>
                <c:pt idx="3254">
                  <c:v>15.427453558499343</c:v>
                </c:pt>
                <c:pt idx="3255">
                  <c:v>0</c:v>
                </c:pt>
                <c:pt idx="3256">
                  <c:v>0</c:v>
                </c:pt>
                <c:pt idx="3257">
                  <c:v>-122.93751852673785</c:v>
                </c:pt>
                <c:pt idx="3258">
                  <c:v>-67.17370165356165</c:v>
                </c:pt>
                <c:pt idx="3259">
                  <c:v>87.743645433309723</c:v>
                </c:pt>
                <c:pt idx="3260">
                  <c:v>63.370404593432994</c:v>
                </c:pt>
                <c:pt idx="3261">
                  <c:v>0.42853717662671692</c:v>
                </c:pt>
                <c:pt idx="3262">
                  <c:v>-115.70590290107548</c:v>
                </c:pt>
                <c:pt idx="3263">
                  <c:v>2.6730264792000735</c:v>
                </c:pt>
                <c:pt idx="3264">
                  <c:v>19.986056734855968</c:v>
                </c:pt>
                <c:pt idx="3265">
                  <c:v>0</c:v>
                </c:pt>
                <c:pt idx="3266">
                  <c:v>71.657301846417099</c:v>
                </c:pt>
                <c:pt idx="3267">
                  <c:v>32.1726661351369</c:v>
                </c:pt>
                <c:pt idx="3268">
                  <c:v>-87.743634913985545</c:v>
                </c:pt>
                <c:pt idx="3269">
                  <c:v>-40.240488107079742</c:v>
                </c:pt>
                <c:pt idx="3270">
                  <c:v>-9.9683812708720527</c:v>
                </c:pt>
                <c:pt idx="3271">
                  <c:v>29.247887904655791</c:v>
                </c:pt>
                <c:pt idx="3272">
                  <c:v>4.8746480351862438</c:v>
                </c:pt>
                <c:pt idx="3273">
                  <c:v>0</c:v>
                </c:pt>
                <c:pt idx="3274">
                  <c:v>0</c:v>
                </c:pt>
                <c:pt idx="3275">
                  <c:v>49.721393638875703</c:v>
                </c:pt>
                <c:pt idx="3276">
                  <c:v>-24.088424518332282</c:v>
                </c:pt>
                <c:pt idx="3277">
                  <c:v>-177.45904661256466</c:v>
                </c:pt>
                <c:pt idx="3278">
                  <c:v>53.237710334822822</c:v>
                </c:pt>
                <c:pt idx="3279">
                  <c:v>54.716536378946046</c:v>
                </c:pt>
                <c:pt idx="3280">
                  <c:v>0</c:v>
                </c:pt>
                <c:pt idx="3281">
                  <c:v>-26.618855535703482</c:v>
                </c:pt>
                <c:pt idx="3282">
                  <c:v>19.717675018720882</c:v>
                </c:pt>
                <c:pt idx="3283">
                  <c:v>88.729528160209497</c:v>
                </c:pt>
                <c:pt idx="3284">
                  <c:v>-104.50366347957367</c:v>
                </c:pt>
                <c:pt idx="3285">
                  <c:v>-51.758891645494998</c:v>
                </c:pt>
                <c:pt idx="3286">
                  <c:v>29.576506150781643</c:v>
                </c:pt>
                <c:pt idx="3287">
                  <c:v>29.901399589561727</c:v>
                </c:pt>
                <c:pt idx="3288">
                  <c:v>29.744559646758557</c:v>
                </c:pt>
                <c:pt idx="3289">
                  <c:v>27.587943623450254</c:v>
                </c:pt>
                <c:pt idx="3290">
                  <c:v>-89.737818252936819</c:v>
                </c:pt>
                <c:pt idx="3291">
                  <c:v>-72.916175743652289</c:v>
                </c:pt>
                <c:pt idx="3292">
                  <c:v>-49.226957585813658</c:v>
                </c:pt>
                <c:pt idx="3293">
                  <c:v>89.737808434763053</c:v>
                </c:pt>
                <c:pt idx="3294">
                  <c:v>35.895123749989992</c:v>
                </c:pt>
                <c:pt idx="3295">
                  <c:v>-7.9766940830895949</c:v>
                </c:pt>
                <c:pt idx="3296">
                  <c:v>-59.825205623182192</c:v>
                </c:pt>
                <c:pt idx="3297">
                  <c:v>19.941735207723987</c:v>
                </c:pt>
                <c:pt idx="3298">
                  <c:v>17.947559911371478</c:v>
                </c:pt>
                <c:pt idx="3299">
                  <c:v>-149.56302387611902</c:v>
                </c:pt>
                <c:pt idx="3300">
                  <c:v>47.860169080354723</c:v>
                </c:pt>
                <c:pt idx="3301">
                  <c:v>95.72033719997907</c:v>
                </c:pt>
                <c:pt idx="3302">
                  <c:v>29.912602811580864</c:v>
                </c:pt>
                <c:pt idx="3303">
                  <c:v>53.842692915405031</c:v>
                </c:pt>
                <c:pt idx="3304">
                  <c:v>29.797998685293731</c:v>
                </c:pt>
                <c:pt idx="3305">
                  <c:v>-30.256435763445491</c:v>
                </c:pt>
                <c:pt idx="3306">
                  <c:v>-29.952716655963709</c:v>
                </c:pt>
                <c:pt idx="3307">
                  <c:v>-55.269551176358306</c:v>
                </c:pt>
                <c:pt idx="3308">
                  <c:v>-90.769277497234185</c:v>
                </c:pt>
                <c:pt idx="3309">
                  <c:v>25.88987346796393</c:v>
                </c:pt>
                <c:pt idx="3310">
                  <c:v>14.956301562493271</c:v>
                </c:pt>
                <c:pt idx="3311">
                  <c:v>6.0512856630370537</c:v>
                </c:pt>
                <c:pt idx="3312">
                  <c:v>121.02571326066945</c:v>
                </c:pt>
                <c:pt idx="3313">
                  <c:v>-24.205142652127751</c:v>
                </c:pt>
                <c:pt idx="3314">
                  <c:v>-89.256465582164367</c:v>
                </c:pt>
                <c:pt idx="3315">
                  <c:v>90.769277497234185</c:v>
                </c:pt>
                <c:pt idx="3316">
                  <c:v>48.410288283575959</c:v>
                </c:pt>
                <c:pt idx="3317">
                  <c:v>7.564111502873665</c:v>
                </c:pt>
                <c:pt idx="3318">
                  <c:v>-60.512861595850069</c:v>
                </c:pt>
                <c:pt idx="3319">
                  <c:v>-12.102572319174106</c:v>
                </c:pt>
                <c:pt idx="3320">
                  <c:v>-77.658164091555079</c:v>
                </c:pt>
                <c:pt idx="3321">
                  <c:v>-211.79499075790363</c:v>
                </c:pt>
                <c:pt idx="3322">
                  <c:v>150.69577270205863</c:v>
                </c:pt>
                <c:pt idx="3323">
                  <c:v>109.50950417645338</c:v>
                </c:pt>
                <c:pt idx="3324">
                  <c:v>28.227603480085936</c:v>
                </c:pt>
                <c:pt idx="3325">
                  <c:v>-30.608244737441101</c:v>
                </c:pt>
                <c:pt idx="3326">
                  <c:v>-12.243297894972347</c:v>
                </c:pt>
                <c:pt idx="3327">
                  <c:v>0</c:v>
                </c:pt>
                <c:pt idx="3328">
                  <c:v>0</c:v>
                </c:pt>
                <c:pt idx="3329">
                  <c:v>21.93590872849127</c:v>
                </c:pt>
                <c:pt idx="3330">
                  <c:v>-4.0810993410765191</c:v>
                </c:pt>
                <c:pt idx="3331">
                  <c:v>-91.824734212323307</c:v>
                </c:pt>
                <c:pt idx="3332">
                  <c:v>38.260305921801375</c:v>
                </c:pt>
                <c:pt idx="3333">
                  <c:v>10.202748352711762</c:v>
                </c:pt>
                <c:pt idx="3334">
                  <c:v>-61.216489474882202</c:v>
                </c:pt>
                <c:pt idx="3335">
                  <c:v>-122.82909564164517</c:v>
                </c:pt>
                <c:pt idx="3336">
                  <c:v>15.700230518140897</c:v>
                </c:pt>
                <c:pt idx="3337">
                  <c:v>102.02749116509469</c:v>
                </c:pt>
                <c:pt idx="3338">
                  <c:v>-30.608244737430869</c:v>
                </c:pt>
                <c:pt idx="3339">
                  <c:v>12.495365923732129</c:v>
                </c:pt>
                <c:pt idx="3340">
                  <c:v>39.742705225744103</c:v>
                </c:pt>
                <c:pt idx="3341">
                  <c:v>61.936683468699293</c:v>
                </c:pt>
                <c:pt idx="3342">
                  <c:v>-124.37751144004869</c:v>
                </c:pt>
                <c:pt idx="3343">
                  <c:v>-100.14298158321567</c:v>
                </c:pt>
                <c:pt idx="3344">
                  <c:v>-28.387646420404668</c:v>
                </c:pt>
                <c:pt idx="3345">
                  <c:v>123.87337710209323</c:v>
                </c:pt>
                <c:pt idx="3346">
                  <c:v>12.387334790583635</c:v>
                </c:pt>
                <c:pt idx="3347">
                  <c:v>-44.904101952450851</c:v>
                </c:pt>
                <c:pt idx="3348">
                  <c:v>30.968351899054529</c:v>
                </c:pt>
                <c:pt idx="3349">
                  <c:v>7.2259488521571074</c:v>
                </c:pt>
                <c:pt idx="3350">
                  <c:v>10.838919607023911</c:v>
                </c:pt>
                <c:pt idx="3351">
                  <c:v>30.968341734349647</c:v>
                </c:pt>
                <c:pt idx="3352">
                  <c:v>59.872127980383048</c:v>
                </c:pt>
                <c:pt idx="3353">
                  <c:v>-18.6363056508503</c:v>
                </c:pt>
                <c:pt idx="3354">
                  <c:v>-83.043083043603332</c:v>
                </c:pt>
                <c:pt idx="3355">
                  <c:v>0</c:v>
                </c:pt>
                <c:pt idx="3356">
                  <c:v>130.06704239956295</c:v>
                </c:pt>
                <c:pt idx="3357">
                  <c:v>71.012129516428814</c:v>
                </c:pt>
                <c:pt idx="3358">
                  <c:v>-219.35910785640723</c:v>
                </c:pt>
                <c:pt idx="3359">
                  <c:v>2.0891408722235809</c:v>
                </c:pt>
                <c:pt idx="3360">
                  <c:v>31.158826928353179</c:v>
                </c:pt>
                <c:pt idx="3361">
                  <c:v>26.814651454099057</c:v>
                </c:pt>
                <c:pt idx="3362">
                  <c:v>-31.337012797605926</c:v>
                </c:pt>
                <c:pt idx="3363">
                  <c:v>-10.445670823095465</c:v>
                </c:pt>
                <c:pt idx="3364">
                  <c:v>0</c:v>
                </c:pt>
                <c:pt idx="3365">
                  <c:v>0</c:v>
                </c:pt>
                <c:pt idx="3366">
                  <c:v>-54.317497194373203</c:v>
                </c:pt>
                <c:pt idx="3367">
                  <c:v>25.069609289707177</c:v>
                </c:pt>
                <c:pt idx="3368">
                  <c:v>119.10582852232334</c:v>
                </c:pt>
                <c:pt idx="3369">
                  <c:v>31.714566836394617</c:v>
                </c:pt>
                <c:pt idx="3370">
                  <c:v>-54.197929397180012</c:v>
                </c:pt>
                <c:pt idx="3371">
                  <c:v>-58.49575660933052</c:v>
                </c:pt>
                <c:pt idx="3372">
                  <c:v>31.337012797616158</c:v>
                </c:pt>
                <c:pt idx="3373">
                  <c:v>3.6559847880818785</c:v>
                </c:pt>
                <c:pt idx="3374">
                  <c:v>31.3370124692864</c:v>
                </c:pt>
                <c:pt idx="3375">
                  <c:v>37.377881693542683</c:v>
                </c:pt>
                <c:pt idx="3376">
                  <c:v>-190.28741142793015</c:v>
                </c:pt>
                <c:pt idx="3377">
                  <c:v>37.000332486615712</c:v>
                </c:pt>
                <c:pt idx="3378">
                  <c:v>63.429137807214502</c:v>
                </c:pt>
                <c:pt idx="3379">
                  <c:v>-63.42914408240285</c:v>
                </c:pt>
                <c:pt idx="3380">
                  <c:v>26.598714413130626</c:v>
                </c:pt>
                <c:pt idx="3381">
                  <c:v>-38.227381166105943</c:v>
                </c:pt>
                <c:pt idx="3382">
                  <c:v>-68.714903486857821</c:v>
                </c:pt>
                <c:pt idx="3383">
                  <c:v>63.429133672758539</c:v>
                </c:pt>
                <c:pt idx="3384">
                  <c:v>164.61923921979704</c:v>
                </c:pt>
                <c:pt idx="3385">
                  <c:v>19.853836332586162</c:v>
                </c:pt>
                <c:pt idx="3386">
                  <c:v>-214.60191232216562</c:v>
                </c:pt>
                <c:pt idx="3387">
                  <c:v>0</c:v>
                </c:pt>
                <c:pt idx="3388">
                  <c:v>41.228944085526471</c:v>
                </c:pt>
                <c:pt idx="3389">
                  <c:v>55.075060286189668</c:v>
                </c:pt>
                <c:pt idx="3390">
                  <c:v>32.101329846577833</c:v>
                </c:pt>
                <c:pt idx="3391">
                  <c:v>-53.876097253987119</c:v>
                </c:pt>
                <c:pt idx="3392">
                  <c:v>-97.000167989423417</c:v>
                </c:pt>
                <c:pt idx="3393">
                  <c:v>-94.698923047405117</c:v>
                </c:pt>
                <c:pt idx="3394">
                  <c:v>96.303990548746896</c:v>
                </c:pt>
                <c:pt idx="3395">
                  <c:v>70.552027264830286</c:v>
                </c:pt>
                <c:pt idx="3396">
                  <c:v>-0.46411358109400402</c:v>
                </c:pt>
                <c:pt idx="3397">
                  <c:v>-95.233956394686558</c:v>
                </c:pt>
                <c:pt idx="3398">
                  <c:v>-64.202659693165899</c:v>
                </c:pt>
                <c:pt idx="3399">
                  <c:v>42.801773128770442</c:v>
                </c:pt>
                <c:pt idx="3400">
                  <c:v>77.043192439003661</c:v>
                </c:pt>
                <c:pt idx="3401">
                  <c:v>32.101329846588065</c:v>
                </c:pt>
                <c:pt idx="3402">
                  <c:v>2.1400886564344295</c:v>
                </c:pt>
                <c:pt idx="3403">
                  <c:v>0</c:v>
                </c:pt>
                <c:pt idx="3404">
                  <c:v>13.910578695528649</c:v>
                </c:pt>
                <c:pt idx="3405">
                  <c:v>64.202670229746104</c:v>
                </c:pt>
                <c:pt idx="3406">
                  <c:v>-44.941869160829441</c:v>
                </c:pt>
                <c:pt idx="3407">
                  <c:v>-17.4641807417613</c:v>
                </c:pt>
                <c:pt idx="3408">
                  <c:v>32.444810109956549</c:v>
                </c:pt>
                <c:pt idx="3409">
                  <c:v>32.101329846577833</c:v>
                </c:pt>
                <c:pt idx="3410">
                  <c:v>-67.254276474583264</c:v>
                </c:pt>
                <c:pt idx="3411">
                  <c:v>-29.789507458454551</c:v>
                </c:pt>
                <c:pt idx="3412">
                  <c:v>54.242009397174016</c:v>
                </c:pt>
                <c:pt idx="3413">
                  <c:v>-96.304001085337447</c:v>
                </c:pt>
                <c:pt idx="3414">
                  <c:v>-51.639549815415741</c:v>
                </c:pt>
                <c:pt idx="3415">
                  <c:v>12.999057024293396</c:v>
                </c:pt>
                <c:pt idx="3416">
                  <c:v>97.492927682210706</c:v>
                </c:pt>
                <c:pt idx="3417">
                  <c:v>-32.497642901223614</c:v>
                </c:pt>
                <c:pt idx="3418">
                  <c:v>9.7492927682149322</c:v>
                </c:pt>
                <c:pt idx="3419">
                  <c:v>12.999057024293396</c:v>
                </c:pt>
                <c:pt idx="3420">
                  <c:v>-32.497642901223614</c:v>
                </c:pt>
                <c:pt idx="3421">
                  <c:v>-1.6248821280341166</c:v>
                </c:pt>
                <c:pt idx="3422">
                  <c:v>39.484642191293496</c:v>
                </c:pt>
                <c:pt idx="3423">
                  <c:v>22.26089046289751</c:v>
                </c:pt>
                <c:pt idx="3424">
                  <c:v>-97.492938348878226</c:v>
                </c:pt>
                <c:pt idx="3425">
                  <c:v>-38.286286030752947</c:v>
                </c:pt>
                <c:pt idx="3426">
                  <c:v>5.2470152600940887</c:v>
                </c:pt>
                <c:pt idx="3427">
                  <c:v>40.269995406512031</c:v>
                </c:pt>
                <c:pt idx="3428">
                  <c:v>65.807726185484043</c:v>
                </c:pt>
                <c:pt idx="3429">
                  <c:v>6.580772687502769</c:v>
                </c:pt>
                <c:pt idx="3430">
                  <c:v>18.097130641010502</c:v>
                </c:pt>
                <c:pt idx="3431">
                  <c:v>11.516358202465311</c:v>
                </c:pt>
                <c:pt idx="3432">
                  <c:v>-65.807736985492582</c:v>
                </c:pt>
                <c:pt idx="3433">
                  <c:v>21.387509974366619</c:v>
                </c:pt>
                <c:pt idx="3434">
                  <c:v>14.806738391735189</c:v>
                </c:pt>
                <c:pt idx="3435">
                  <c:v>0</c:v>
                </c:pt>
                <c:pt idx="3436">
                  <c:v>0</c:v>
                </c:pt>
                <c:pt idx="3437">
                  <c:v>29.065088605258982</c:v>
                </c:pt>
                <c:pt idx="3438">
                  <c:v>-3.2903873892755668</c:v>
                </c:pt>
                <c:pt idx="3439">
                  <c:v>-54.291383131859597</c:v>
                </c:pt>
                <c:pt idx="3440">
                  <c:v>-131.61545237097832</c:v>
                </c:pt>
                <c:pt idx="3441">
                  <c:v>-15.355136109947981</c:v>
                </c:pt>
                <c:pt idx="3442">
                  <c:v>18.645522614580948</c:v>
                </c:pt>
                <c:pt idx="3443">
                  <c:v>25.226295037768029</c:v>
                </c:pt>
                <c:pt idx="3444">
                  <c:v>0</c:v>
                </c:pt>
                <c:pt idx="3445">
                  <c:v>-60.323749635411353</c:v>
                </c:pt>
                <c:pt idx="3446">
                  <c:v>11.453876393047091</c:v>
                </c:pt>
                <c:pt idx="3447">
                  <c:v>57.644236101723941</c:v>
                </c:pt>
                <c:pt idx="3448">
                  <c:v>32.903863092747137</c:v>
                </c:pt>
                <c:pt idx="3449">
                  <c:v>-28.905419272936939</c:v>
                </c:pt>
                <c:pt idx="3450">
                  <c:v>-12.77280761405769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22.213578459237883</c:v>
                </c:pt>
                <c:pt idx="3455">
                  <c:v>9.9961104113859918</c:v>
                </c:pt>
                <c:pt idx="3456">
                  <c:v>-33.320367688856827</c:v>
                </c:pt>
                <c:pt idx="3457">
                  <c:v>-33.320367688846595</c:v>
                </c:pt>
                <c:pt idx="3458">
                  <c:v>87.302212154168373</c:v>
                </c:pt>
                <c:pt idx="3459">
                  <c:v>78.744287743320882</c:v>
                </c:pt>
                <c:pt idx="3460">
                  <c:v>-6.6640735377754572</c:v>
                </c:pt>
                <c:pt idx="3461">
                  <c:v>-66.640735377703422</c:v>
                </c:pt>
                <c:pt idx="3462">
                  <c:v>-14.438826149787722</c:v>
                </c:pt>
                <c:pt idx="3463">
                  <c:v>0</c:v>
                </c:pt>
                <c:pt idx="3464">
                  <c:v>-5.6245919816628538</c:v>
                </c:pt>
                <c:pt idx="3465">
                  <c:v>-33.747552243583485</c:v>
                </c:pt>
                <c:pt idx="3466">
                  <c:v>-4.4996735853323298</c:v>
                </c:pt>
                <c:pt idx="3467">
                  <c:v>-19.123612737659844</c:v>
                </c:pt>
                <c:pt idx="3468">
                  <c:v>-33.633636455422483</c:v>
                </c:pt>
                <c:pt idx="3469">
                  <c:v>-33.320367688867059</c:v>
                </c:pt>
                <c:pt idx="3470">
                  <c:v>30.394155911068168</c:v>
                </c:pt>
                <c:pt idx="3471">
                  <c:v>11.811643285251149</c:v>
                </c:pt>
                <c:pt idx="3472">
                  <c:v>35.43492948449849</c:v>
                </c:pt>
                <c:pt idx="3473">
                  <c:v>91.118390102977116</c:v>
                </c:pt>
                <c:pt idx="3474">
                  <c:v>-101.24265673074021</c:v>
                </c:pt>
                <c:pt idx="3475">
                  <c:v>0.32870992101211743</c:v>
                </c:pt>
                <c:pt idx="3476">
                  <c:v>49.730158715813886</c:v>
                </c:pt>
                <c:pt idx="3477">
                  <c:v>39.372143871660441</c:v>
                </c:pt>
                <c:pt idx="3478">
                  <c:v>-101.24265673074021</c:v>
                </c:pt>
                <c:pt idx="3479">
                  <c:v>45.756421004092758</c:v>
                </c:pt>
                <c:pt idx="3480">
                  <c:v>-30.570022653594869</c:v>
                </c:pt>
                <c:pt idx="3481">
                  <c:v>-72.557237323707554</c:v>
                </c:pt>
                <c:pt idx="3482">
                  <c:v>0</c:v>
                </c:pt>
                <c:pt idx="3483">
                  <c:v>67.495103779995176</c:v>
                </c:pt>
                <c:pt idx="3484">
                  <c:v>44.17861384614546</c:v>
                </c:pt>
                <c:pt idx="3485">
                  <c:v>5.6976386307812055</c:v>
                </c:pt>
                <c:pt idx="3486">
                  <c:v>-38.743942689293782</c:v>
                </c:pt>
                <c:pt idx="3487">
                  <c:v>-68.371664285709841</c:v>
                </c:pt>
                <c:pt idx="3488">
                  <c:v>75.800507784096894</c:v>
                </c:pt>
                <c:pt idx="3489">
                  <c:v>26.756987569923883</c:v>
                </c:pt>
                <c:pt idx="3490">
                  <c:v>-15.953388333328885</c:v>
                </c:pt>
                <c:pt idx="3491">
                  <c:v>34.185831784666767</c:v>
                </c:pt>
                <c:pt idx="3492">
                  <c:v>-67.547005346462157</c:v>
                </c:pt>
                <c:pt idx="3493">
                  <c:v>-19.626865704441173</c:v>
                </c:pt>
                <c:pt idx="3494">
                  <c:v>-14.813860595235425</c:v>
                </c:pt>
                <c:pt idx="3495">
                  <c:v>-29.057957016978008</c:v>
                </c:pt>
                <c:pt idx="3496">
                  <c:v>0</c:v>
                </c:pt>
                <c:pt idx="3497">
                  <c:v>60.035119254374607</c:v>
                </c:pt>
                <c:pt idx="3498">
                  <c:v>48.220015359438065</c:v>
                </c:pt>
                <c:pt idx="3499">
                  <c:v>12.392364021940937</c:v>
                </c:pt>
                <c:pt idx="3500">
                  <c:v>-38.031738819960204</c:v>
                </c:pt>
                <c:pt idx="3501">
                  <c:v>-102.55750657479224</c:v>
                </c:pt>
                <c:pt idx="3502">
                  <c:v>-50.484079644059015</c:v>
                </c:pt>
                <c:pt idx="3503">
                  <c:v>16.868014891399131</c:v>
                </c:pt>
                <c:pt idx="3504">
                  <c:v>46.053419627597393</c:v>
                </c:pt>
                <c:pt idx="3505">
                  <c:v>-34.635656729198722</c:v>
                </c:pt>
                <c:pt idx="3506">
                  <c:v>-133.34723520744183</c:v>
                </c:pt>
                <c:pt idx="3507">
                  <c:v>50.798947061393115</c:v>
                </c:pt>
                <c:pt idx="3508">
                  <c:v>66.384986941499122</c:v>
                </c:pt>
                <c:pt idx="3509">
                  <c:v>-19.04960324317128</c:v>
                </c:pt>
                <c:pt idx="3510">
                  <c:v>69.271302815772799</c:v>
                </c:pt>
                <c:pt idx="3511">
                  <c:v>-22.513178200294096</c:v>
                </c:pt>
                <c:pt idx="3512">
                  <c:v>-77.352945663648867</c:v>
                </c:pt>
                <c:pt idx="3513">
                  <c:v>-18.403069062515449</c:v>
                </c:pt>
                <c:pt idx="3514">
                  <c:v>119.4237144351454</c:v>
                </c:pt>
                <c:pt idx="3515">
                  <c:v>-69.27130208999111</c:v>
                </c:pt>
                <c:pt idx="3516">
                  <c:v>103.90694474998033</c:v>
                </c:pt>
                <c:pt idx="3517">
                  <c:v>20.258009057327214</c:v>
                </c:pt>
                <c:pt idx="3518">
                  <c:v>-47.966520419646933</c:v>
                </c:pt>
                <c:pt idx="3519">
                  <c:v>0</c:v>
                </c:pt>
                <c:pt idx="3520">
                  <c:v>0</c:v>
                </c:pt>
                <c:pt idx="3521">
                  <c:v>-110.83407424925046</c:v>
                </c:pt>
                <c:pt idx="3522">
                  <c:v>-27.215925748758419</c:v>
                </c:pt>
                <c:pt idx="3523">
                  <c:v>70.194911930655579</c:v>
                </c:pt>
                <c:pt idx="3524">
                  <c:v>65.515258154436708</c:v>
                </c:pt>
                <c:pt idx="3525">
                  <c:v>-70.194919451187303</c:v>
                </c:pt>
                <c:pt idx="3526">
                  <c:v>-15.208899373773489</c:v>
                </c:pt>
                <c:pt idx="3527">
                  <c:v>-18.718642114981673</c:v>
                </c:pt>
                <c:pt idx="3528">
                  <c:v>-15.208896718423889</c:v>
                </c:pt>
                <c:pt idx="3529">
                  <c:v>33.927539188877248</c:v>
                </c:pt>
                <c:pt idx="3530">
                  <c:v>0</c:v>
                </c:pt>
                <c:pt idx="3531">
                  <c:v>-109.972022425525</c:v>
                </c:pt>
                <c:pt idx="3532">
                  <c:v>-9.3593211555519904</c:v>
                </c:pt>
                <c:pt idx="3533">
                  <c:v>95.348083273197489</c:v>
                </c:pt>
                <c:pt idx="3534">
                  <c:v>66.669352870671489</c:v>
                </c:pt>
                <c:pt idx="3535">
                  <c:v>-35.571744256744623</c:v>
                </c:pt>
                <c:pt idx="3536">
                  <c:v>-35.192311949279663</c:v>
                </c:pt>
                <c:pt idx="3537">
                  <c:v>-15.793854284520263</c:v>
                </c:pt>
                <c:pt idx="3538">
                  <c:v>11.11419375576973</c:v>
                </c:pt>
                <c:pt idx="3539">
                  <c:v>30.386174427321457</c:v>
                </c:pt>
                <c:pt idx="3540">
                  <c:v>-35.571743884045979</c:v>
                </c:pt>
                <c:pt idx="3541">
                  <c:v>23.319254323987519</c:v>
                </c:pt>
                <c:pt idx="3542">
                  <c:v>14.623939305548067</c:v>
                </c:pt>
                <c:pt idx="3543">
                  <c:v>-12.450110359415071</c:v>
                </c:pt>
                <c:pt idx="3544">
                  <c:v>-35.571743884045979</c:v>
                </c:pt>
                <c:pt idx="3545">
                  <c:v>-35.571744256754855</c:v>
                </c:pt>
                <c:pt idx="3546">
                  <c:v>58.693377408687127</c:v>
                </c:pt>
                <c:pt idx="3547">
                  <c:v>24.900220718830141</c:v>
                </c:pt>
                <c:pt idx="3548">
                  <c:v>29.643125078820585</c:v>
                </c:pt>
                <c:pt idx="3549">
                  <c:v>18.971604132756983</c:v>
                </c:pt>
                <c:pt idx="3550">
                  <c:v>-213.43047497996412</c:v>
                </c:pt>
                <c:pt idx="3551">
                  <c:v>90.707946320537957</c:v>
                </c:pt>
                <c:pt idx="3552">
                  <c:v>-46.243267533770059</c:v>
                </c:pt>
                <c:pt idx="3553">
                  <c:v>-20.279142574998609</c:v>
                </c:pt>
                <c:pt idx="3554">
                  <c:v>43.400776099629518</c:v>
                </c:pt>
                <c:pt idx="3555">
                  <c:v>-28.376180982897605</c:v>
                </c:pt>
                <c:pt idx="3556">
                  <c:v>180.29515206983973</c:v>
                </c:pt>
                <c:pt idx="3557">
                  <c:v>4.0038441723586153</c:v>
                </c:pt>
                <c:pt idx="3558">
                  <c:v>-35.8559982195613</c:v>
                </c:pt>
                <c:pt idx="3559">
                  <c:v>-22.837384429662563</c:v>
                </c:pt>
                <c:pt idx="3560">
                  <c:v>-4.8078704062469049</c:v>
                </c:pt>
                <c:pt idx="3561">
                  <c:v>-36.05902842464566</c:v>
                </c:pt>
                <c:pt idx="3562">
                  <c:v>63.103299081970157</c:v>
                </c:pt>
                <c:pt idx="3563">
                  <c:v>-28.847222437471196</c:v>
                </c:pt>
                <c:pt idx="3564">
                  <c:v>-123.22605030252083</c:v>
                </c:pt>
                <c:pt idx="3565">
                  <c:v>-106.34977432789688</c:v>
                </c:pt>
                <c:pt idx="3566">
                  <c:v>108.17709558162805</c:v>
                </c:pt>
                <c:pt idx="3567">
                  <c:v>108.17708414052466</c:v>
                </c:pt>
                <c:pt idx="3568">
                  <c:v>-68.512154006825725</c:v>
                </c:pt>
                <c:pt idx="3569">
                  <c:v>-43.270833656211913</c:v>
                </c:pt>
                <c:pt idx="3570">
                  <c:v>28.029216708634557</c:v>
                </c:pt>
                <c:pt idx="3571">
                  <c:v>53.103596953148006</c:v>
                </c:pt>
                <c:pt idx="3572">
                  <c:v>-36.059028046841554</c:v>
                </c:pt>
                <c:pt idx="3573">
                  <c:v>103.36921373428798</c:v>
                </c:pt>
                <c:pt idx="3574">
                  <c:v>-55.21538727524154</c:v>
                </c:pt>
                <c:pt idx="3575">
                  <c:v>-49.355794639120703</c:v>
                </c:pt>
                <c:pt idx="3576">
                  <c:v>12.019676015617261</c:v>
                </c:pt>
                <c:pt idx="3577">
                  <c:v>31.852141775102471</c:v>
                </c:pt>
                <c:pt idx="3578">
                  <c:v>0</c:v>
                </c:pt>
                <c:pt idx="3579">
                  <c:v>-33.513193890762487</c:v>
                </c:pt>
                <c:pt idx="3580">
                  <c:v>41.325983733901701</c:v>
                </c:pt>
                <c:pt idx="3581">
                  <c:v>-18.780743774396853</c:v>
                </c:pt>
                <c:pt idx="3582">
                  <c:v>-87.743634913985545</c:v>
                </c:pt>
                <c:pt idx="3583">
                  <c:v>-14.623939152337746</c:v>
                </c:pt>
                <c:pt idx="3584">
                  <c:v>182.799241319402</c:v>
                </c:pt>
                <c:pt idx="3585">
                  <c:v>-47.527802245084885</c:v>
                </c:pt>
                <c:pt idx="3586">
                  <c:v>29.24787830466526</c:v>
                </c:pt>
                <c:pt idx="3587">
                  <c:v>-18.279924131935083</c:v>
                </c:pt>
                <c:pt idx="3588">
                  <c:v>-76.775680549739903</c:v>
                </c:pt>
                <c:pt idx="3589">
                  <c:v>0</c:v>
                </c:pt>
                <c:pt idx="3590">
                  <c:v>0</c:v>
                </c:pt>
                <c:pt idx="3591">
                  <c:v>-32.903863092747137</c:v>
                </c:pt>
                <c:pt idx="3592">
                  <c:v>-62.151749797405387</c:v>
                </c:pt>
                <c:pt idx="3593">
                  <c:v>-18.022460327264294</c:v>
                </c:pt>
                <c:pt idx="3594">
                  <c:v>48.489008439125101</c:v>
                </c:pt>
                <c:pt idx="3595">
                  <c:v>68.854380175560806</c:v>
                </c:pt>
                <c:pt idx="3596">
                  <c:v>36.559847880829018</c:v>
                </c:pt>
                <c:pt idx="3597">
                  <c:v>-98.90897916460554</c:v>
                </c:pt>
                <c:pt idx="3598">
                  <c:v>-29.659820252613102</c:v>
                </c:pt>
                <c:pt idx="3599">
                  <c:v>-40.215839268912696</c:v>
                </c:pt>
                <c:pt idx="3600">
                  <c:v>-8.5992917944579226</c:v>
                </c:pt>
                <c:pt idx="3601">
                  <c:v>98.866077649564872</c:v>
                </c:pt>
                <c:pt idx="3602">
                  <c:v>37.074775315766381</c:v>
                </c:pt>
                <c:pt idx="3603">
                  <c:v>36.568430387881847</c:v>
                </c:pt>
                <c:pt idx="3604">
                  <c:v>-50.162514287193332</c:v>
                </c:pt>
                <c:pt idx="3605">
                  <c:v>-51.904685442072932</c:v>
                </c:pt>
                <c:pt idx="3606">
                  <c:v>-21.626952494126723</c:v>
                </c:pt>
                <c:pt idx="3607">
                  <c:v>-8.6507837464483526</c:v>
                </c:pt>
                <c:pt idx="3608">
                  <c:v>-27.806092438936926</c:v>
                </c:pt>
                <c:pt idx="3609">
                  <c:v>148.29911498586674</c:v>
                </c:pt>
                <c:pt idx="3610">
                  <c:v>19.773215124282885</c:v>
                </c:pt>
                <c:pt idx="3611">
                  <c:v>-128.48175955833665</c:v>
                </c:pt>
                <c:pt idx="3612">
                  <c:v>-33.411434099865275</c:v>
                </c:pt>
                <c:pt idx="3613">
                  <c:v>98.866076657251313</c:v>
                </c:pt>
                <c:pt idx="3614">
                  <c:v>57.386455792334978</c:v>
                </c:pt>
                <c:pt idx="3615">
                  <c:v>-37.604414963129351</c:v>
                </c:pt>
                <c:pt idx="3616">
                  <c:v>-37.083603031768895</c:v>
                </c:pt>
                <c:pt idx="3617">
                  <c:v>-67.58202887845961</c:v>
                </c:pt>
                <c:pt idx="3618">
                  <c:v>-27.576575498680363</c:v>
                </c:pt>
                <c:pt idx="3619">
                  <c:v>16.921992464996659</c:v>
                </c:pt>
                <c:pt idx="3620">
                  <c:v>37.454359242093304</c:v>
                </c:pt>
                <c:pt idx="3621">
                  <c:v>29.606856287882945</c:v>
                </c:pt>
                <c:pt idx="3622">
                  <c:v>-37.604415357135295</c:v>
                </c:pt>
                <c:pt idx="3623">
                  <c:v>-37.6044264831405</c:v>
                </c:pt>
                <c:pt idx="3624">
                  <c:v>-8.7743663713946916</c:v>
                </c:pt>
                <c:pt idx="3625">
                  <c:v>0</c:v>
                </c:pt>
                <c:pt idx="3626">
                  <c:v>65.180991284672771</c:v>
                </c:pt>
                <c:pt idx="3627">
                  <c:v>100.27844895313436</c:v>
                </c:pt>
                <c:pt idx="3628">
                  <c:v>-63.927507905912137</c:v>
                </c:pt>
                <c:pt idx="3629">
                  <c:v>-300.83534754277986</c:v>
                </c:pt>
                <c:pt idx="3630">
                  <c:v>190.52905720751491</c:v>
                </c:pt>
                <c:pt idx="3631">
                  <c:v>81.47623818013281</c:v>
                </c:pt>
                <c:pt idx="3632">
                  <c:v>-30.083539691418512</c:v>
                </c:pt>
                <c:pt idx="3633">
                  <c:v>-42.61834395250694</c:v>
                </c:pt>
                <c:pt idx="3634">
                  <c:v>0</c:v>
                </c:pt>
                <c:pt idx="3635">
                  <c:v>-4.387181791668513</c:v>
                </c:pt>
                <c:pt idx="3636">
                  <c:v>-37.604414963129351</c:v>
                </c:pt>
                <c:pt idx="3637">
                  <c:v>34.361715411960276</c:v>
                </c:pt>
                <c:pt idx="3638">
                  <c:v>37.713423536810048</c:v>
                </c:pt>
                <c:pt idx="3639">
                  <c:v>-34.534299465069871</c:v>
                </c:pt>
                <c:pt idx="3640">
                  <c:v>15.105347825535713</c:v>
                </c:pt>
                <c:pt idx="3641">
                  <c:v>65.008413722012932</c:v>
                </c:pt>
                <c:pt idx="3642">
                  <c:v>-44.507643451684231</c:v>
                </c:pt>
                <c:pt idx="3643">
                  <c:v>-75.663001840316653</c:v>
                </c:pt>
                <c:pt idx="3644">
                  <c:v>-38.149406484346876</c:v>
                </c:pt>
                <c:pt idx="3645">
                  <c:v>94.101881166158165</c:v>
                </c:pt>
                <c:pt idx="3646">
                  <c:v>-48.422501956941915</c:v>
                </c:pt>
                <c:pt idx="3647">
                  <c:v>-50.765965754526206</c:v>
                </c:pt>
                <c:pt idx="3648">
                  <c:v>15.259762753625161</c:v>
                </c:pt>
                <c:pt idx="3649">
                  <c:v>28.612054863260159</c:v>
                </c:pt>
                <c:pt idx="3650">
                  <c:v>0</c:v>
                </c:pt>
                <c:pt idx="3651">
                  <c:v>0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40.000781304910063</c:v>
                </c:pt>
                <c:pt idx="3656">
                  <c:v>33.118924056748732</c:v>
                </c:pt>
                <c:pt idx="3657">
                  <c:v>-29.247887904666023</c:v>
                </c:pt>
                <c:pt idx="3658">
                  <c:v>0</c:v>
                </c:pt>
                <c:pt idx="3659">
                  <c:v>0</c:v>
                </c:pt>
                <c:pt idx="3660">
                  <c:v>-36.774905809542119</c:v>
                </c:pt>
                <c:pt idx="3661">
                  <c:v>24.058437233499269</c:v>
                </c:pt>
                <c:pt idx="3662">
                  <c:v>12.716468828112216</c:v>
                </c:pt>
                <c:pt idx="3663">
                  <c:v>41.291129088936117</c:v>
                </c:pt>
                <c:pt idx="3664">
                  <c:v>-14.586535311427719</c:v>
                </c:pt>
                <c:pt idx="3665">
                  <c:v>-104.77062205234537</c:v>
                </c:pt>
                <c:pt idx="3666">
                  <c:v>25.161777659167399</c:v>
                </c:pt>
                <c:pt idx="3667">
                  <c:v>-77.420855147046865</c:v>
                </c:pt>
                <c:pt idx="3668">
                  <c:v>36.774905809531887</c:v>
                </c:pt>
                <c:pt idx="3669">
                  <c:v>71.614290260686758</c:v>
                </c:pt>
                <c:pt idx="3670">
                  <c:v>-5.8065641360198175</c:v>
                </c:pt>
                <c:pt idx="3671">
                  <c:v>6.4517378613215639</c:v>
                </c:pt>
                <c:pt idx="3672">
                  <c:v>56.130125111147557</c:v>
                </c:pt>
                <c:pt idx="3673">
                  <c:v>40.462997478293225</c:v>
                </c:pt>
                <c:pt idx="3674">
                  <c:v>-31.430556119394527</c:v>
                </c:pt>
                <c:pt idx="3675">
                  <c:v>-5.1613911361144567</c:v>
                </c:pt>
                <c:pt idx="3676">
                  <c:v>-77.420867041757774</c:v>
                </c:pt>
                <c:pt idx="3677">
                  <c:v>-151.83733178319113</c:v>
                </c:pt>
                <c:pt idx="3678">
                  <c:v>66.02921176614592</c:v>
                </c:pt>
                <c:pt idx="3679">
                  <c:v>142.58341944112297</c:v>
                </c:pt>
                <c:pt idx="3680">
                  <c:v>69.678775349980938</c:v>
                </c:pt>
                <c:pt idx="3681">
                  <c:v>-34.049774360655064</c:v>
                </c:pt>
                <c:pt idx="3682">
                  <c:v>-53.693874953331623</c:v>
                </c:pt>
                <c:pt idx="3683">
                  <c:v>-21.608507332082457</c:v>
                </c:pt>
                <c:pt idx="3684">
                  <c:v>-102.14930631778033</c:v>
                </c:pt>
                <c:pt idx="3685">
                  <c:v>117.86458421282266</c:v>
                </c:pt>
                <c:pt idx="3686">
                  <c:v>5.8932292106395989</c:v>
                </c:pt>
                <c:pt idx="3687">
                  <c:v>0</c:v>
                </c:pt>
                <c:pt idx="3688">
                  <c:v>-27.501736316321537</c:v>
                </c:pt>
                <c:pt idx="3689">
                  <c:v>-16.370081140671235</c:v>
                </c:pt>
                <c:pt idx="3690">
                  <c:v>0</c:v>
                </c:pt>
                <c:pt idx="3691">
                  <c:v>-41.25260447448742</c:v>
                </c:pt>
                <c:pt idx="3692">
                  <c:v>-117.86458722178469</c:v>
                </c:pt>
                <c:pt idx="3693">
                  <c:v>-90.362858729820019</c:v>
                </c:pt>
                <c:pt idx="3694">
                  <c:v>117.86459710833768</c:v>
                </c:pt>
                <c:pt idx="3695">
                  <c:v>79.766940830895948</c:v>
                </c:pt>
                <c:pt idx="3696">
                  <c:v>-62.742057101968129</c:v>
                </c:pt>
                <c:pt idx="3697">
                  <c:v>-17.02488438630013</c:v>
                </c:pt>
                <c:pt idx="3698">
                  <c:v>-26.192138422090807</c:v>
                </c:pt>
                <c:pt idx="3699">
                  <c:v>48.128040454842342</c:v>
                </c:pt>
                <c:pt idx="3700">
                  <c:v>101.16710864933755</c:v>
                </c:pt>
                <c:pt idx="3701">
                  <c:v>52.384259650147953</c:v>
                </c:pt>
                <c:pt idx="3702">
                  <c:v>-45.83623020283126</c:v>
                </c:pt>
                <c:pt idx="3703">
                  <c:v>-164.21672857849123</c:v>
                </c:pt>
                <c:pt idx="3704">
                  <c:v>77.7727801828472</c:v>
                </c:pt>
                <c:pt idx="3705">
                  <c:v>-39.883470415447974</c:v>
                </c:pt>
                <c:pt idx="3706">
                  <c:v>68.704735204169793</c:v>
                </c:pt>
                <c:pt idx="3707">
                  <c:v>15.715277895042339</c:v>
                </c:pt>
                <c:pt idx="3708">
                  <c:v>-111.67372632688863</c:v>
                </c:pt>
                <c:pt idx="3709">
                  <c:v>-39.88347606968911</c:v>
                </c:pt>
                <c:pt idx="3710">
                  <c:v>39.88347696090397</c:v>
                </c:pt>
                <c:pt idx="3711">
                  <c:v>23.930090103813935</c:v>
                </c:pt>
                <c:pt idx="3712">
                  <c:v>0</c:v>
                </c:pt>
                <c:pt idx="3713">
                  <c:v>-23.930084867447089</c:v>
                </c:pt>
                <c:pt idx="3714">
                  <c:v>-103.69703486198758</c:v>
                </c:pt>
                <c:pt idx="3715">
                  <c:v>39.883470833322214</c:v>
                </c:pt>
                <c:pt idx="3716">
                  <c:v>-39.883470415447974</c:v>
                </c:pt>
                <c:pt idx="3717">
                  <c:v>67.801899706261551</c:v>
                </c:pt>
                <c:pt idx="3718">
                  <c:v>48.351048614419909</c:v>
                </c:pt>
                <c:pt idx="3719">
                  <c:v>-17.108991950061146</c:v>
                </c:pt>
                <c:pt idx="3720">
                  <c:v>-15.288668677436965</c:v>
                </c:pt>
                <c:pt idx="3721">
                  <c:v>20.923489039487517</c:v>
                </c:pt>
                <c:pt idx="3722">
                  <c:v>-11.617337336997652</c:v>
                </c:pt>
                <c:pt idx="3723">
                  <c:v>-26.179923338432815</c:v>
                </c:pt>
                <c:pt idx="3724">
                  <c:v>50.774732494632744</c:v>
                </c:pt>
                <c:pt idx="3725">
                  <c:v>-76.422879156365951</c:v>
                </c:pt>
                <c:pt idx="3726">
                  <c:v>-245.68218927916863</c:v>
                </c:pt>
                <c:pt idx="3727">
                  <c:v>283.47944916827225</c:v>
                </c:pt>
                <c:pt idx="3728">
                  <c:v>83.162163047236319</c:v>
                </c:pt>
                <c:pt idx="3729">
                  <c:v>45.078549627612325</c:v>
                </c:pt>
                <c:pt idx="3730">
                  <c:v>-89.093547623440344</c:v>
                </c:pt>
                <c:pt idx="3731">
                  <c:v>-208.55988397247313</c:v>
                </c:pt>
                <c:pt idx="3732">
                  <c:v>90.443451975866523</c:v>
                </c:pt>
                <c:pt idx="3733">
                  <c:v>149.83914235465727</c:v>
                </c:pt>
                <c:pt idx="3734">
                  <c:v>-16.198831110267193</c:v>
                </c:pt>
                <c:pt idx="3735">
                  <c:v>-34.422506389995085</c:v>
                </c:pt>
                <c:pt idx="3736">
                  <c:v>16.198830224120357</c:v>
                </c:pt>
                <c:pt idx="3737">
                  <c:v>-31.722709188901089</c:v>
                </c:pt>
                <c:pt idx="3738">
                  <c:v>0</c:v>
                </c:pt>
                <c:pt idx="3739">
                  <c:v>-4.049706226802166</c:v>
                </c:pt>
                <c:pt idx="3740">
                  <c:v>-80.994124535981939</c:v>
                </c:pt>
                <c:pt idx="3741">
                  <c:v>-2.6998041794883156</c:v>
                </c:pt>
                <c:pt idx="3742">
                  <c:v>-36.447356041199036</c:v>
                </c:pt>
                <c:pt idx="3743">
                  <c:v>93.343619305737974</c:v>
                </c:pt>
                <c:pt idx="3744">
                  <c:v>30.847371972646208</c:v>
                </c:pt>
                <c:pt idx="3745">
                  <c:v>-26.998041511993979</c:v>
                </c:pt>
                <c:pt idx="3746">
                  <c:v>31.111032273583358</c:v>
                </c:pt>
                <c:pt idx="3747">
                  <c:v>-66.493223783252944</c:v>
                </c:pt>
                <c:pt idx="3748">
                  <c:v>-58.436003356775359</c:v>
                </c:pt>
                <c:pt idx="3749">
                  <c:v>92.025355560026469</c:v>
                </c:pt>
                <c:pt idx="3750">
                  <c:v>41.129832915937122</c:v>
                </c:pt>
                <c:pt idx="3751">
                  <c:v>50.431508734003003</c:v>
                </c:pt>
                <c:pt idx="3752">
                  <c:v>50.336580840912525</c:v>
                </c:pt>
                <c:pt idx="3753">
                  <c:v>-126.81698471161592</c:v>
                </c:pt>
                <c:pt idx="3754">
                  <c:v>-161.09183141271822</c:v>
                </c:pt>
                <c:pt idx="3755">
                  <c:v>41.129828865928808</c:v>
                </c:pt>
                <c:pt idx="3756">
                  <c:v>80.203166288567317</c:v>
                </c:pt>
                <c:pt idx="3757">
                  <c:v>45.928309381501606</c:v>
                </c:pt>
                <c:pt idx="3758">
                  <c:v>141.89792061246666</c:v>
                </c:pt>
                <c:pt idx="3759">
                  <c:v>-82.259664481868057</c:v>
                </c:pt>
                <c:pt idx="3760">
                  <c:v>-108.30855475674565</c:v>
                </c:pt>
                <c:pt idx="3761">
                  <c:v>45.765103750827954</c:v>
                </c:pt>
                <c:pt idx="3762">
                  <c:v>-15.603222499144568</c:v>
                </c:pt>
                <c:pt idx="3763">
                  <c:v>0</c:v>
                </c:pt>
                <c:pt idx="3764">
                  <c:v>33.70905227901634</c:v>
                </c:pt>
                <c:pt idx="3765">
                  <c:v>-67.298418916344616</c:v>
                </c:pt>
                <c:pt idx="3766">
                  <c:v>-28.105383058382639</c:v>
                </c:pt>
                <c:pt idx="3767">
                  <c:v>31.337016226184971</c:v>
                </c:pt>
                <c:pt idx="3768">
                  <c:v>75.600550853566915</c:v>
                </c:pt>
                <c:pt idx="3769">
                  <c:v>-112.50859119040497</c:v>
                </c:pt>
                <c:pt idx="3770">
                  <c:v>-34.818903108458983</c:v>
                </c:pt>
                <c:pt idx="3771">
                  <c:v>44.502910519227335</c:v>
                </c:pt>
                <c:pt idx="3772">
                  <c:v>123.38950009778685</c:v>
                </c:pt>
                <c:pt idx="3773">
                  <c:v>-157.44674030068481</c:v>
                </c:pt>
                <c:pt idx="3774">
                  <c:v>100.97481681370937</c:v>
                </c:pt>
                <c:pt idx="3775">
                  <c:v>16.713073316948652</c:v>
                </c:pt>
                <c:pt idx="3776">
                  <c:v>-68.245049377545456</c:v>
                </c:pt>
                <c:pt idx="3777">
                  <c:v>-51.031454868326023</c:v>
                </c:pt>
                <c:pt idx="3778">
                  <c:v>46.156807949537551</c:v>
                </c:pt>
                <c:pt idx="3779">
                  <c:v>110.72411963908257</c:v>
                </c:pt>
                <c:pt idx="3780">
                  <c:v>-77.230576350974033</c:v>
                </c:pt>
                <c:pt idx="3781">
                  <c:v>-68.312446840920472</c:v>
                </c:pt>
                <c:pt idx="3782">
                  <c:v>41.78268329237163</c:v>
                </c:pt>
                <c:pt idx="3783">
                  <c:v>-16.713073492057859</c:v>
                </c:pt>
                <c:pt idx="3784">
                  <c:v>-48.746463841105353</c:v>
                </c:pt>
                <c:pt idx="3785">
                  <c:v>-15.320317207208047</c:v>
                </c:pt>
                <c:pt idx="3786">
                  <c:v>-28.551500548929614</c:v>
                </c:pt>
                <c:pt idx="3787">
                  <c:v>35.515280798518447</c:v>
                </c:pt>
                <c:pt idx="3788">
                  <c:v>56.474013869369294</c:v>
                </c:pt>
                <c:pt idx="3789">
                  <c:v>-127.50457680233019</c:v>
                </c:pt>
                <c:pt idx="3790">
                  <c:v>22.778299446492905</c:v>
                </c:pt>
                <c:pt idx="3791">
                  <c:v>-55.508080825520928</c:v>
                </c:pt>
                <c:pt idx="3792">
                  <c:v>144.66693681876785</c:v>
                </c:pt>
                <c:pt idx="3793">
                  <c:v>-157.20174459639955</c:v>
                </c:pt>
                <c:pt idx="3794">
                  <c:v>208.91343017616398</c:v>
                </c:pt>
                <c:pt idx="3795">
                  <c:v>-80.016084657142855</c:v>
                </c:pt>
                <c:pt idx="3796">
                  <c:v>-44.579427883048616</c:v>
                </c:pt>
                <c:pt idx="3797">
                  <c:v>111.36432925910776</c:v>
                </c:pt>
                <c:pt idx="3798">
                  <c:v>-56.87836241735949</c:v>
                </c:pt>
                <c:pt idx="3799">
                  <c:v>-49.532697647838624</c:v>
                </c:pt>
                <c:pt idx="3800">
                  <c:v>59.439236554640978</c:v>
                </c:pt>
                <c:pt idx="3801">
                  <c:v>-110.387164285355</c:v>
                </c:pt>
                <c:pt idx="3802">
                  <c:v>79.252322739777298</c:v>
                </c:pt>
                <c:pt idx="3803">
                  <c:v>21.228302950159115</c:v>
                </c:pt>
                <c:pt idx="3804">
                  <c:v>-99.065403548056196</c:v>
                </c:pt>
                <c:pt idx="3805">
                  <c:v>60.854460826330751</c:v>
                </c:pt>
                <c:pt idx="3806">
                  <c:v>16.982644589809709</c:v>
                </c:pt>
                <c:pt idx="3807">
                  <c:v>-61.248862023522022</c:v>
                </c:pt>
                <c:pt idx="3808">
                  <c:v>50.634712638756298</c:v>
                </c:pt>
                <c:pt idx="3809">
                  <c:v>61.562067076601181</c:v>
                </c:pt>
                <c:pt idx="3810">
                  <c:v>-62.571280635392696</c:v>
                </c:pt>
                <c:pt idx="3811">
                  <c:v>-88.857257090365323</c:v>
                </c:pt>
                <c:pt idx="3812">
                  <c:v>-5.660881589251181</c:v>
                </c:pt>
                <c:pt idx="3813">
                  <c:v>25.473966884709444</c:v>
                </c:pt>
                <c:pt idx="3814">
                  <c:v>-32.550063455185473</c:v>
                </c:pt>
                <c:pt idx="3815">
                  <c:v>-40.090173711683398</c:v>
                </c:pt>
                <c:pt idx="3816">
                  <c:v>86.305219390812539</c:v>
                </c:pt>
                <c:pt idx="3817">
                  <c:v>104.50588050631806</c:v>
                </c:pt>
                <c:pt idx="3818">
                  <c:v>-54.880372967671192</c:v>
                </c:pt>
                <c:pt idx="3819">
                  <c:v>-40.275766845760835</c:v>
                </c:pt>
                <c:pt idx="3820">
                  <c:v>86.305214669494816</c:v>
                </c:pt>
                <c:pt idx="3821">
                  <c:v>26.541173543523822</c:v>
                </c:pt>
                <c:pt idx="3822">
                  <c:v>-144.49163793851937</c:v>
                </c:pt>
                <c:pt idx="3823">
                  <c:v>-11.507370926424375</c:v>
                </c:pt>
                <c:pt idx="3824">
                  <c:v>115.07363136260879</c:v>
                </c:pt>
                <c:pt idx="3825">
                  <c:v>23.733934282781778</c:v>
                </c:pt>
                <c:pt idx="3826">
                  <c:v>-63.290490757622713</c:v>
                </c:pt>
                <c:pt idx="3827">
                  <c:v>71.201802102326823</c:v>
                </c:pt>
                <c:pt idx="3828">
                  <c:v>-34.522086229498903</c:v>
                </c:pt>
                <c:pt idx="3829">
                  <c:v>24.932616371185308</c:v>
                </c:pt>
                <c:pt idx="3830">
                  <c:v>-153.67124147286157</c:v>
                </c:pt>
                <c:pt idx="3831">
                  <c:v>89.182069312549999</c:v>
                </c:pt>
                <c:pt idx="3832">
                  <c:v>116.51203980382056</c:v>
                </c:pt>
                <c:pt idx="3833">
                  <c:v>-128.0673495812315</c:v>
                </c:pt>
                <c:pt idx="3834">
                  <c:v>-87.695702411332917</c:v>
                </c:pt>
                <c:pt idx="3835">
                  <c:v>-83.404400509773382</c:v>
                </c:pt>
                <c:pt idx="3836">
                  <c:v>87.719661479314013</c:v>
                </c:pt>
                <c:pt idx="3837">
                  <c:v>86.305228833437752</c:v>
                </c:pt>
                <c:pt idx="3838">
                  <c:v>-175.48728606662925</c:v>
                </c:pt>
                <c:pt idx="3839">
                  <c:v>0</c:v>
                </c:pt>
                <c:pt idx="3840">
                  <c:v>172.56249615751335</c:v>
                </c:pt>
                <c:pt idx="3841">
                  <c:v>-39.50860955598985</c:v>
                </c:pt>
                <c:pt idx="3842">
                  <c:v>83.380426839033404</c:v>
                </c:pt>
                <c:pt idx="3843">
                  <c:v>-166.71292025658286</c:v>
                </c:pt>
                <c:pt idx="3844">
                  <c:v>77.578812544214045</c:v>
                </c:pt>
                <c:pt idx="3845">
                  <c:v>-37.362978822472847</c:v>
                </c:pt>
                <c:pt idx="3846">
                  <c:v>-43.87181817699539</c:v>
                </c:pt>
                <c:pt idx="3847">
                  <c:v>39.484636124985919</c:v>
                </c:pt>
                <c:pt idx="3848">
                  <c:v>-81.162862295432021</c:v>
                </c:pt>
                <c:pt idx="3849">
                  <c:v>78.969271422580846</c:v>
                </c:pt>
                <c:pt idx="3850">
                  <c:v>-37.291045229151663</c:v>
                </c:pt>
                <c:pt idx="3851">
                  <c:v>81.162875975440784</c:v>
                </c:pt>
                <c:pt idx="3852">
                  <c:v>66.904522341912241</c:v>
                </c:pt>
                <c:pt idx="3853">
                  <c:v>65.807726185494275</c:v>
                </c:pt>
                <c:pt idx="3854">
                  <c:v>-59.752309990270156</c:v>
                </c:pt>
                <c:pt idx="3855">
                  <c:v>-66.360732287889178</c:v>
                </c:pt>
                <c:pt idx="3856">
                  <c:v>18.992687361280975</c:v>
                </c:pt>
                <c:pt idx="3857">
                  <c:v>21.935908958332334</c:v>
                </c:pt>
                <c:pt idx="3858">
                  <c:v>-63.417517939161932</c:v>
                </c:pt>
                <c:pt idx="3859">
                  <c:v>-66.360739548395586</c:v>
                </c:pt>
                <c:pt idx="3860">
                  <c:v>-22.857585926332423</c:v>
                </c:pt>
                <c:pt idx="3861">
                  <c:v>-22.120244095959649</c:v>
                </c:pt>
                <c:pt idx="3862">
                  <c:v>0</c:v>
                </c:pt>
                <c:pt idx="3863">
                  <c:v>-0.36867073879945655</c:v>
                </c:pt>
                <c:pt idx="3864">
                  <c:v>-22.120244095959649</c:v>
                </c:pt>
                <c:pt idx="3865">
                  <c:v>-17.664951750081229</c:v>
                </c:pt>
                <c:pt idx="3866">
                  <c:v>111.53852628049519</c:v>
                </c:pt>
                <c:pt idx="3867">
                  <c:v>98.203893314431383</c:v>
                </c:pt>
                <c:pt idx="3868">
                  <c:v>-88.480983644365466</c:v>
                </c:pt>
                <c:pt idx="3869">
                  <c:v>-79.248593024686258</c:v>
                </c:pt>
                <c:pt idx="3870">
                  <c:v>22.307704025409009</c:v>
                </c:pt>
                <c:pt idx="3871">
                  <c:v>24.910270088297779</c:v>
                </c:pt>
                <c:pt idx="3872">
                  <c:v>44.615414905416266</c:v>
                </c:pt>
                <c:pt idx="3873">
                  <c:v>27.884635157197376</c:v>
                </c:pt>
                <c:pt idx="3874">
                  <c:v>-66.923118697109246</c:v>
                </c:pt>
                <c:pt idx="3875">
                  <c:v>-50.564134574157734</c:v>
                </c:pt>
                <c:pt idx="3876">
                  <c:v>22.307704025409009</c:v>
                </c:pt>
                <c:pt idx="3877">
                  <c:v>-1.8589753159675932</c:v>
                </c:pt>
                <c:pt idx="3878">
                  <c:v>-89.230815166771905</c:v>
                </c:pt>
                <c:pt idx="3879">
                  <c:v>-50.049335954455756</c:v>
                </c:pt>
                <c:pt idx="3880">
                  <c:v>67.495103779984944</c:v>
                </c:pt>
                <c:pt idx="3881">
                  <c:v>47.246572645994576</c:v>
                </c:pt>
                <c:pt idx="3882">
                  <c:v>0</c:v>
                </c:pt>
                <c:pt idx="3883">
                  <c:v>-15.748857713675021</c:v>
                </c:pt>
                <c:pt idx="3884">
                  <c:v>-44.996735853323294</c:v>
                </c:pt>
                <c:pt idx="3885">
                  <c:v>-8.9993471706646595</c:v>
                </c:pt>
                <c:pt idx="3886">
                  <c:v>44.996736324771156</c:v>
                </c:pt>
                <c:pt idx="3887">
                  <c:v>-35.997392005737396</c:v>
                </c:pt>
                <c:pt idx="3888">
                  <c:v>-134.99021494458822</c:v>
                </c:pt>
                <c:pt idx="3889">
                  <c:v>-22.498368162385578</c:v>
                </c:pt>
                <c:pt idx="3890">
                  <c:v>89.993479091264931</c:v>
                </c:pt>
                <c:pt idx="3891">
                  <c:v>28.016289935199772</c:v>
                </c:pt>
                <c:pt idx="3892">
                  <c:v>-22.692319612059464</c:v>
                </c:pt>
                <c:pt idx="3893">
                  <c:v>60.67124534705659</c:v>
                </c:pt>
                <c:pt idx="3894">
                  <c:v>112.49183963331848</c:v>
                </c:pt>
                <c:pt idx="3895">
                  <c:v>-23.015572028192835</c:v>
                </c:pt>
                <c:pt idx="3896">
                  <c:v>-90.769277497223953</c:v>
                </c:pt>
                <c:pt idx="3897">
                  <c:v>-24.205140665927754</c:v>
                </c:pt>
                <c:pt idx="3898">
                  <c:v>0</c:v>
                </c:pt>
                <c:pt idx="3899">
                  <c:v>18.153855689645525</c:v>
                </c:pt>
                <c:pt idx="3900">
                  <c:v>22.692319374313662</c:v>
                </c:pt>
                <c:pt idx="3901">
                  <c:v>3.0256425832384113</c:v>
                </c:pt>
                <c:pt idx="3902">
                  <c:v>0</c:v>
                </c:pt>
                <c:pt idx="3903">
                  <c:v>-21.363667631229749</c:v>
                </c:pt>
                <c:pt idx="3904">
                  <c:v>-22.886355148669104</c:v>
                </c:pt>
                <c:pt idx="3905">
                  <c:v>-22.692319612059464</c:v>
                </c:pt>
                <c:pt idx="3906">
                  <c:v>-26.523704358524167</c:v>
                </c:pt>
                <c:pt idx="3907">
                  <c:v>-68.668939184860179</c:v>
                </c:pt>
                <c:pt idx="3908">
                  <c:v>-49.594235210124545</c:v>
                </c:pt>
                <c:pt idx="3909">
                  <c:v>45.779287781208069</c:v>
                </c:pt>
                <c:pt idx="3910">
                  <c:v>40.056878686816525</c:v>
                </c:pt>
                <c:pt idx="3911">
                  <c:v>22.889651403652113</c:v>
                </c:pt>
                <c:pt idx="3912">
                  <c:v>22.889649139126281</c:v>
                </c:pt>
                <c:pt idx="3913">
                  <c:v>22.889643890604034</c:v>
                </c:pt>
                <c:pt idx="3914">
                  <c:v>32.426995511690755</c:v>
                </c:pt>
                <c:pt idx="3915">
                  <c:v>45.779288260855019</c:v>
                </c:pt>
                <c:pt idx="3916">
                  <c:v>57.52529304086179</c:v>
                </c:pt>
                <c:pt idx="3917">
                  <c:v>69.271298300515511</c:v>
                </c:pt>
                <c:pt idx="3918">
                  <c:v>-27.708518094726561</c:v>
                </c:pt>
                <c:pt idx="3919">
                  <c:v>-92.361728541036939</c:v>
                </c:pt>
                <c:pt idx="3920">
                  <c:v>-43.731269285740048</c:v>
                </c:pt>
                <c:pt idx="3921">
                  <c:v>-22.889644130427509</c:v>
                </c:pt>
                <c:pt idx="3922">
                  <c:v>49.303088222259461</c:v>
                </c:pt>
                <c:pt idx="3923">
                  <c:v>69.27129072157453</c:v>
                </c:pt>
                <c:pt idx="3924">
                  <c:v>-32.711443183475708</c:v>
                </c:pt>
                <c:pt idx="3925">
                  <c:v>-46.18086048104287</c:v>
                </c:pt>
                <c:pt idx="3926">
                  <c:v>-46.58272932593718</c:v>
                </c:pt>
                <c:pt idx="3927">
                  <c:v>-41.930586596065069</c:v>
                </c:pt>
                <c:pt idx="3928">
                  <c:v>0</c:v>
                </c:pt>
                <c:pt idx="3929">
                  <c:v>4.618086048100194</c:v>
                </c:pt>
                <c:pt idx="3930">
                  <c:v>23.090430240531667</c:v>
                </c:pt>
                <c:pt idx="3931">
                  <c:v>9.17487016514362</c:v>
                </c:pt>
                <c:pt idx="3932">
                  <c:v>-23.294770331142711</c:v>
                </c:pt>
                <c:pt idx="3933">
                  <c:v>-13.588616026504178</c:v>
                </c:pt>
                <c:pt idx="3934">
                  <c:v>0</c:v>
                </c:pt>
                <c:pt idx="3935">
                  <c:v>62.119387549727541</c:v>
                </c:pt>
                <c:pt idx="3936">
                  <c:v>116.47385165573402</c:v>
                </c:pt>
                <c:pt idx="3937">
                  <c:v>-19.800554988932802</c:v>
                </c:pt>
                <c:pt idx="3938">
                  <c:v>-93.179081324591309</c:v>
                </c:pt>
                <c:pt idx="3939">
                  <c:v>-21.741785642402593</c:v>
                </c:pt>
                <c:pt idx="3940">
                  <c:v>0</c:v>
                </c:pt>
                <c:pt idx="3941">
                  <c:v>-20.760770760898275</c:v>
                </c:pt>
                <c:pt idx="3942">
                  <c:v>-21.946308179541965</c:v>
                </c:pt>
                <c:pt idx="3943">
                  <c:v>69.884310993448594</c:v>
                </c:pt>
                <c:pt idx="3944">
                  <c:v>51.165299656270527</c:v>
                </c:pt>
                <c:pt idx="3945">
                  <c:v>-70.508278055876488</c:v>
                </c:pt>
                <c:pt idx="3946">
                  <c:v>-45.438668080463742</c:v>
                </c:pt>
                <c:pt idx="3947">
                  <c:v>23.502759598209558</c:v>
                </c:pt>
                <c:pt idx="3948">
                  <c:v>4.7005518703924478</c:v>
                </c:pt>
                <c:pt idx="3949">
                  <c:v>-23.50275935196224</c:v>
                </c:pt>
                <c:pt idx="3950">
                  <c:v>-23.502763712494183</c:v>
                </c:pt>
                <c:pt idx="3951">
                  <c:v>-23.502767066239432</c:v>
                </c:pt>
                <c:pt idx="3952">
                  <c:v>-7.8342556887532986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-45.057542253132411</c:v>
                </c:pt>
                <c:pt idx="3957">
                  <c:v>-40.33581714827055</c:v>
                </c:pt>
                <c:pt idx="3958">
                  <c:v>23.50275935196224</c:v>
                </c:pt>
                <c:pt idx="3959">
                  <c:v>12.485399787869781</c:v>
                </c:pt>
                <c:pt idx="3960">
                  <c:v>-23.714496171166495</c:v>
                </c:pt>
                <c:pt idx="3961">
                  <c:v>12.647734142563442</c:v>
                </c:pt>
                <c:pt idx="3962">
                  <c:v>71.143495551873883</c:v>
                </c:pt>
                <c:pt idx="3963">
                  <c:v>7.9048315381387448</c:v>
                </c:pt>
                <c:pt idx="3964">
                  <c:v>-47.42899962918338</c:v>
                </c:pt>
                <c:pt idx="3965">
                  <c:v>-15.019183215905512</c:v>
                </c:pt>
                <c:pt idx="3966">
                  <c:v>0</c:v>
                </c:pt>
                <c:pt idx="3967">
                  <c:v>-60.471964602886352</c:v>
                </c:pt>
                <c:pt idx="3968">
                  <c:v>-71.14348776810219</c:v>
                </c:pt>
                <c:pt idx="3969">
                  <c:v>-71.790255354525215</c:v>
                </c:pt>
                <c:pt idx="3970">
                  <c:v>-36.110714948635355</c:v>
                </c:pt>
                <c:pt idx="3971">
                  <c:v>142.28698331998629</c:v>
                </c:pt>
                <c:pt idx="3972">
                  <c:v>97.229438601989102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19.722193168739214</c:v>
                </c:pt>
                <c:pt idx="3979">
                  <c:v>24.149624541278328</c:v>
                </c:pt>
                <c:pt idx="3980">
                  <c:v>-119.65041124635415</c:v>
                </c:pt>
                <c:pt idx="3981">
                  <c:v>-91.658801275872165</c:v>
                </c:pt>
                <c:pt idx="3982">
                  <c:v>48.299249082556656</c:v>
                </c:pt>
                <c:pt idx="3983">
                  <c:v>23.018982787483505</c:v>
                </c:pt>
                <c:pt idx="3984">
                  <c:v>-23.930082249268786</c:v>
                </c:pt>
                <c:pt idx="3985">
                  <c:v>25.865711497324614</c:v>
                </c:pt>
                <c:pt idx="3986">
                  <c:v>72.448872864760673</c:v>
                </c:pt>
                <c:pt idx="3987">
                  <c:v>38.639398861207738</c:v>
                </c:pt>
                <c:pt idx="3988">
                  <c:v>24.149624288253559</c:v>
                </c:pt>
                <c:pt idx="3989">
                  <c:v>-61.179048837905775</c:v>
                </c:pt>
                <c:pt idx="3990">
                  <c:v>-62.744301623003523</c:v>
                </c:pt>
                <c:pt idx="3991">
                  <c:v>73.119695761658036</c:v>
                </c:pt>
                <c:pt idx="3992">
                  <c:v>21.421611398658939</c:v>
                </c:pt>
                <c:pt idx="3993">
                  <c:v>-120.74812144127803</c:v>
                </c:pt>
                <c:pt idx="3994">
                  <c:v>-44.676804933263455</c:v>
                </c:pt>
                <c:pt idx="3995">
                  <c:v>48.299249082556656</c:v>
                </c:pt>
                <c:pt idx="3996">
                  <c:v>64.018865127101336</c:v>
                </c:pt>
                <c:pt idx="3997">
                  <c:v>73.119695761658036</c:v>
                </c:pt>
                <c:pt idx="3998">
                  <c:v>-48.74646435184053</c:v>
                </c:pt>
                <c:pt idx="3999">
                  <c:v>-69.869931505589804</c:v>
                </c:pt>
                <c:pt idx="4000">
                  <c:v>24.373231920562908</c:v>
                </c:pt>
                <c:pt idx="4001">
                  <c:v>7.3119695761637571</c:v>
                </c:pt>
                <c:pt idx="4002">
                  <c:v>-48.74646435184053</c:v>
                </c:pt>
                <c:pt idx="4003">
                  <c:v>14.623939152327514</c:v>
                </c:pt>
                <c:pt idx="4004">
                  <c:v>97.492927682210706</c:v>
                </c:pt>
                <c:pt idx="4005">
                  <c:v>4.8746464351860999</c:v>
                </c:pt>
                <c:pt idx="4006">
                  <c:v>-48.746463841105353</c:v>
                </c:pt>
                <c:pt idx="4007">
                  <c:v>-49.126109198126208</c:v>
                </c:pt>
                <c:pt idx="4008">
                  <c:v>-43.051783936903313</c:v>
                </c:pt>
                <c:pt idx="4009">
                  <c:v>73.803057404287387</c:v>
                </c:pt>
                <c:pt idx="4010">
                  <c:v>34.623656560044139</c:v>
                </c:pt>
                <c:pt idx="4011">
                  <c:v>-73.119696527760794</c:v>
                </c:pt>
                <c:pt idx="4012">
                  <c:v>-27.516695476670215</c:v>
                </c:pt>
                <c:pt idx="4013">
                  <c:v>24.601019134769285</c:v>
                </c:pt>
                <c:pt idx="4014">
                  <c:v>41.411715977401059</c:v>
                </c:pt>
                <c:pt idx="4015">
                  <c:v>49.202038269528337</c:v>
                </c:pt>
                <c:pt idx="4016">
                  <c:v>-39.361630615616527</c:v>
                </c:pt>
                <c:pt idx="4017">
                  <c:v>-37.66740948653365</c:v>
                </c:pt>
                <c:pt idx="4018">
                  <c:v>49.66620896225416</c:v>
                </c:pt>
                <c:pt idx="4019">
                  <c:v>6.4519653957255798</c:v>
                </c:pt>
                <c:pt idx="4020">
                  <c:v>-73.803057404297618</c:v>
                </c:pt>
                <c:pt idx="4021">
                  <c:v>-45.921902866032241</c:v>
                </c:pt>
                <c:pt idx="4022">
                  <c:v>-24.601019134759053</c:v>
                </c:pt>
                <c:pt idx="4023">
                  <c:v>-44.235423810248669</c:v>
                </c:pt>
                <c:pt idx="4024">
                  <c:v>-46.769021318694016</c:v>
                </c:pt>
                <c:pt idx="4025">
                  <c:v>124.16552925564656</c:v>
                </c:pt>
                <c:pt idx="4026">
                  <c:v>86.915870886497046</c:v>
                </c:pt>
                <c:pt idx="4027">
                  <c:v>-24.83310448112708</c:v>
                </c:pt>
                <c:pt idx="4028">
                  <c:v>-48.838442240808511</c:v>
                </c:pt>
                <c:pt idx="4029">
                  <c:v>-74.499320813764086</c:v>
                </c:pt>
                <c:pt idx="4030">
                  <c:v>14.485981146068067</c:v>
                </c:pt>
                <c:pt idx="4031">
                  <c:v>49.666216592822849</c:v>
                </c:pt>
                <c:pt idx="4032">
                  <c:v>-44.699594933547722</c:v>
                </c:pt>
                <c:pt idx="4033">
                  <c:v>-31.368551717907948</c:v>
                </c:pt>
                <c:pt idx="4034">
                  <c:v>50.139228704753052</c:v>
                </c:pt>
                <c:pt idx="4035">
                  <c:v>-14.631821546707489</c:v>
                </c:pt>
                <c:pt idx="4036">
                  <c:v>-99.332425034695092</c:v>
                </c:pt>
                <c:pt idx="4037">
                  <c:v>-83.250034653706081</c:v>
                </c:pt>
                <c:pt idx="4038">
                  <c:v>-75.208838154848337</c:v>
                </c:pt>
                <c:pt idx="4039">
                  <c:v>85.654507606512198</c:v>
                </c:pt>
                <c:pt idx="4040">
                  <c:v>87.743642690456724</c:v>
                </c:pt>
                <c:pt idx="4041">
                  <c:v>25.069609975422981</c:v>
                </c:pt>
                <c:pt idx="4042">
                  <c:v>-16.713073316948652</c:v>
                </c:pt>
                <c:pt idx="4043">
                  <c:v>-75.20883071427059</c:v>
                </c:pt>
                <c:pt idx="4044">
                  <c:v>41.782688778087817</c:v>
                </c:pt>
                <c:pt idx="4045">
                  <c:v>100.27844813027131</c:v>
                </c:pt>
                <c:pt idx="4046">
                  <c:v>-14.623946009475301</c:v>
                </c:pt>
                <c:pt idx="4047">
                  <c:v>-25.109792752665559</c:v>
                </c:pt>
                <c:pt idx="4048">
                  <c:v>-25.310663917493077</c:v>
                </c:pt>
                <c:pt idx="4049">
                  <c:v>-14.34270955324744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24.045130973547348</c:v>
                </c:pt>
                <c:pt idx="4054">
                  <c:v>8.8587323711297383</c:v>
                </c:pt>
                <c:pt idx="4055">
                  <c:v>-50.621327834996386</c:v>
                </c:pt>
                <c:pt idx="4056">
                  <c:v>-1.6873776121801973</c:v>
                </c:pt>
                <c:pt idx="4057">
                  <c:v>50.621327834996386</c:v>
                </c:pt>
                <c:pt idx="4058">
                  <c:v>-6.3276659793783852</c:v>
                </c:pt>
                <c:pt idx="4059">
                  <c:v>-24.03693968028929</c:v>
                </c:pt>
                <c:pt idx="4060">
                  <c:v>51.112805425627087</c:v>
                </c:pt>
                <c:pt idx="4061">
                  <c:v>28.185762130376343</c:v>
                </c:pt>
                <c:pt idx="4062">
                  <c:v>-25.310672225184863</c:v>
                </c:pt>
                <c:pt idx="4063">
                  <c:v>3.5140059865235811</c:v>
                </c:pt>
                <c:pt idx="4064">
                  <c:v>25.556406906988137</c:v>
                </c:pt>
                <c:pt idx="4065">
                  <c:v>25.347525365927567</c:v>
                </c:pt>
                <c:pt idx="4066">
                  <c:v>19.376173502949371</c:v>
                </c:pt>
                <c:pt idx="4067">
                  <c:v>-25.556398518628718</c:v>
                </c:pt>
                <c:pt idx="4068">
                  <c:v>-25.556401873978626</c:v>
                </c:pt>
                <c:pt idx="4069">
                  <c:v>-25.556407174752302</c:v>
                </c:pt>
                <c:pt idx="4070">
                  <c:v>-8.0928621872125692</c:v>
                </c:pt>
                <c:pt idx="4071">
                  <c:v>0</c:v>
                </c:pt>
                <c:pt idx="4072">
                  <c:v>-24.946719991820299</c:v>
                </c:pt>
                <c:pt idx="4073">
                  <c:v>-25.740137331521144</c:v>
                </c:pt>
                <c:pt idx="4074">
                  <c:v>-25.55639851863895</c:v>
                </c:pt>
                <c:pt idx="4075">
                  <c:v>30.667683157274709</c:v>
                </c:pt>
                <c:pt idx="4076">
                  <c:v>76.669203944266044</c:v>
                </c:pt>
                <c:pt idx="4077">
                  <c:v>-30.233392143603417</c:v>
                </c:pt>
                <c:pt idx="4078">
                  <c:v>-41.29112965364024</c:v>
                </c:pt>
                <c:pt idx="4079">
                  <c:v>25.806951715685699</c:v>
                </c:pt>
                <c:pt idx="4080">
                  <c:v>3.5494997942485886</c:v>
                </c:pt>
                <c:pt idx="4081">
                  <c:v>-25.556398518628718</c:v>
                </c:pt>
                <c:pt idx="4082">
                  <c:v>-44.230943781954487</c:v>
                </c:pt>
                <c:pt idx="4083">
                  <c:v>-51.613903031761332</c:v>
                </c:pt>
                <c:pt idx="4084">
                  <c:v>-51.61391136116503</c:v>
                </c:pt>
                <c:pt idx="4085">
                  <c:v>-18.76327523432483</c:v>
                </c:pt>
                <c:pt idx="4086">
                  <c:v>52.124940186526338</c:v>
                </c:pt>
                <c:pt idx="4087">
                  <c:v>51.801283232428389</c:v>
                </c:pt>
                <c:pt idx="4088">
                  <c:v>51.613903431361166</c:v>
                </c:pt>
                <c:pt idx="4089">
                  <c:v>51.613910796460907</c:v>
                </c:pt>
                <c:pt idx="4090">
                  <c:v>21.326937309627745</c:v>
                </c:pt>
                <c:pt idx="4091">
                  <c:v>-78.187406002563279</c:v>
                </c:pt>
                <c:pt idx="4092">
                  <c:v>-35.18433306978897</c:v>
                </c:pt>
                <c:pt idx="4093">
                  <c:v>0</c:v>
                </c:pt>
                <c:pt idx="4094">
                  <c:v>-66.459295102176739</c:v>
                </c:pt>
                <c:pt idx="4095">
                  <c:v>-43.437449184803739</c:v>
                </c:pt>
                <c:pt idx="4096">
                  <c:v>130.31233763462691</c:v>
                </c:pt>
                <c:pt idx="4097">
                  <c:v>29.537465677977</c:v>
                </c:pt>
                <c:pt idx="4098">
                  <c:v>-78.187398267299557</c:v>
                </c:pt>
                <c:pt idx="4099">
                  <c:v>-15.637479489626251</c:v>
                </c:pt>
                <c:pt idx="4100">
                  <c:v>0</c:v>
                </c:pt>
                <c:pt idx="4101">
                  <c:v>0</c:v>
                </c:pt>
                <c:pt idx="4102">
                  <c:v>-11.406672538817917</c:v>
                </c:pt>
                <c:pt idx="4103">
                  <c:v>-26.323090474193616</c:v>
                </c:pt>
                <c:pt idx="4104">
                  <c:v>13.839169493312646</c:v>
                </c:pt>
                <c:pt idx="4105">
                  <c:v>23.890593664697111</c:v>
                </c:pt>
                <c:pt idx="4106">
                  <c:v>0</c:v>
                </c:pt>
                <c:pt idx="4107">
                  <c:v>10.967954364245635</c:v>
                </c:pt>
                <c:pt idx="4108">
                  <c:v>26.323090749990612</c:v>
                </c:pt>
                <c:pt idx="4109">
                  <c:v>26.127621980581218</c:v>
                </c:pt>
                <c:pt idx="4110">
                  <c:v>12.04085863100255</c:v>
                </c:pt>
                <c:pt idx="4111">
                  <c:v>-184.26164388995554</c:v>
                </c:pt>
                <c:pt idx="4112">
                  <c:v>-78.969276606581261</c:v>
                </c:pt>
                <c:pt idx="4113">
                  <c:v>78.969271422591078</c:v>
                </c:pt>
                <c:pt idx="4114">
                  <c:v>60.055650481463445</c:v>
                </c:pt>
                <c:pt idx="4115">
                  <c:v>44.359289375411258</c:v>
                </c:pt>
                <c:pt idx="4116">
                  <c:v>-52.646189588398151</c:v>
                </c:pt>
                <c:pt idx="4117">
                  <c:v>-19.742319502493089</c:v>
                </c:pt>
                <c:pt idx="4118">
                  <c:v>26.323099114194303</c:v>
                </c:pt>
                <c:pt idx="4119">
                  <c:v>66.405980401723099</c:v>
                </c:pt>
                <c:pt idx="4120">
                  <c:v>66.525629349983902</c:v>
                </c:pt>
                <c:pt idx="4121">
                  <c:v>-52.646180948397465</c:v>
                </c:pt>
                <c:pt idx="4122">
                  <c:v>4.7328384893000992</c:v>
                </c:pt>
                <c:pt idx="4123">
                  <c:v>79.766940830895948</c:v>
                </c:pt>
                <c:pt idx="4124">
                  <c:v>-45.201266944425022</c:v>
                </c:pt>
                <c:pt idx="4125">
                  <c:v>-76.221744624268709</c:v>
                </c:pt>
                <c:pt idx="4126">
                  <c:v>-53.177969281212114</c:v>
                </c:pt>
                <c:pt idx="4127">
                  <c:v>-1.7725989946085026</c:v>
                </c:pt>
                <c:pt idx="4128">
                  <c:v>53.177969281201882</c:v>
                </c:pt>
                <c:pt idx="4129">
                  <c:v>31.020478444335236</c:v>
                </c:pt>
                <c:pt idx="4130">
                  <c:v>6.9411693280256896</c:v>
                </c:pt>
                <c:pt idx="4131">
                  <c:v>-80.58089802304886</c:v>
                </c:pt>
                <c:pt idx="4132">
                  <c:v>-36.261404110371473</c:v>
                </c:pt>
                <c:pt idx="4133">
                  <c:v>0</c:v>
                </c:pt>
                <c:pt idx="4134">
                  <c:v>0</c:v>
                </c:pt>
                <c:pt idx="4135">
                  <c:v>14.180791808321185</c:v>
                </c:pt>
                <c:pt idx="4136">
                  <c:v>53.177969281201882</c:v>
                </c:pt>
                <c:pt idx="4137">
                  <c:v>20.384888438043824</c:v>
                </c:pt>
                <c:pt idx="4138">
                  <c:v>0</c:v>
                </c:pt>
                <c:pt idx="4139">
                  <c:v>26.412624795536569</c:v>
                </c:pt>
                <c:pt idx="4140">
                  <c:v>8.0580890050989584</c:v>
                </c:pt>
                <c:pt idx="4141">
                  <c:v>-26.860296402241101</c:v>
                </c:pt>
                <c:pt idx="4142">
                  <c:v>-46.110181808876277</c:v>
                </c:pt>
                <c:pt idx="4143">
                  <c:v>-49.243885335024039</c:v>
                </c:pt>
                <c:pt idx="4144">
                  <c:v>0</c:v>
                </c:pt>
                <c:pt idx="4145">
                  <c:v>-24.423486006992313</c:v>
                </c:pt>
                <c:pt idx="4146">
                  <c:v>-54.274413917515176</c:v>
                </c:pt>
                <c:pt idx="4147">
                  <c:v>13.33784477705391</c:v>
                </c:pt>
                <c:pt idx="4148">
                  <c:v>26.860296402251333</c:v>
                </c:pt>
                <c:pt idx="4149">
                  <c:v>26.860296683666608</c:v>
                </c:pt>
                <c:pt idx="4150">
                  <c:v>-19.116039123383068</c:v>
                </c:pt>
                <c:pt idx="4151">
                  <c:v>-54.274413348861572</c:v>
                </c:pt>
                <c:pt idx="4152">
                  <c:v>-2.7137206674435901</c:v>
                </c:pt>
                <c:pt idx="4153">
                  <c:v>9.0457356529174913</c:v>
                </c:pt>
                <c:pt idx="4154">
                  <c:v>27.13720667442567</c:v>
                </c:pt>
                <c:pt idx="4155">
                  <c:v>7.6888752244252112</c:v>
                </c:pt>
                <c:pt idx="4156">
                  <c:v>-2.7137206958762703</c:v>
                </c:pt>
                <c:pt idx="4157">
                  <c:v>-27.13720667442567</c:v>
                </c:pt>
                <c:pt idx="4158">
                  <c:v>-14.02089011512351</c:v>
                </c:pt>
                <c:pt idx="4159">
                  <c:v>0</c:v>
                </c:pt>
                <c:pt idx="4160">
                  <c:v>70.556745073110619</c:v>
                </c:pt>
                <c:pt idx="4161">
                  <c:v>40.493805014907778</c:v>
                </c:pt>
                <c:pt idx="4162">
                  <c:v>-82.259667593730427</c:v>
                </c:pt>
                <c:pt idx="4163">
                  <c:v>-11.151699017775455</c:v>
                </c:pt>
                <c:pt idx="4164">
                  <c:v>18.920663242443737</c:v>
                </c:pt>
                <c:pt idx="4165">
                  <c:v>-219.35909858326914</c:v>
                </c:pt>
                <c:pt idx="4166">
                  <c:v>-17.365928943399251</c:v>
                </c:pt>
                <c:pt idx="4167">
                  <c:v>246.77898219560041</c:v>
                </c:pt>
                <c:pt idx="4168">
                  <c:v>-26.713186320146125</c:v>
                </c:pt>
                <c:pt idx="4169">
                  <c:v>-57.831461010194268</c:v>
                </c:pt>
                <c:pt idx="4170">
                  <c:v>27.419885910619204</c:v>
                </c:pt>
                <c:pt idx="4171">
                  <c:v>27.419885910619204</c:v>
                </c:pt>
                <c:pt idx="4172">
                  <c:v>26.03927087531147</c:v>
                </c:pt>
                <c:pt idx="4173">
                  <c:v>-55.417032577253487</c:v>
                </c:pt>
                <c:pt idx="4174">
                  <c:v>-7.639084004572644</c:v>
                </c:pt>
                <c:pt idx="4175">
                  <c:v>54.839772395815487</c:v>
                </c:pt>
                <c:pt idx="4176">
                  <c:v>-13.709942955309602</c:v>
                </c:pt>
                <c:pt idx="4177">
                  <c:v>-8.0912715967743978</c:v>
                </c:pt>
                <c:pt idx="4178">
                  <c:v>55.417033157878748</c:v>
                </c:pt>
                <c:pt idx="4179">
                  <c:v>-16.249890281767779</c:v>
                </c:pt>
                <c:pt idx="4180">
                  <c:v>-59.024912757077765</c:v>
                </c:pt>
                <c:pt idx="4181">
                  <c:v>-138.54259053787209</c:v>
                </c:pt>
                <c:pt idx="4182">
                  <c:v>-22.166813869466374</c:v>
                </c:pt>
                <c:pt idx="4183">
                  <c:v>110.83407424924023</c:v>
                </c:pt>
                <c:pt idx="4184">
                  <c:v>61.882354105657569</c:v>
                </c:pt>
                <c:pt idx="4185">
                  <c:v>30.479368236831775</c:v>
                </c:pt>
                <c:pt idx="4186">
                  <c:v>-27.708516288621627</c:v>
                </c:pt>
                <c:pt idx="4187">
                  <c:v>-27.708516288631859</c:v>
                </c:pt>
                <c:pt idx="4188">
                  <c:v>-5.5417021031509632</c:v>
                </c:pt>
                <c:pt idx="4189">
                  <c:v>138.54259053787209</c:v>
                </c:pt>
                <c:pt idx="4190">
                  <c:v>-44.333626971274072</c:v>
                </c:pt>
                <c:pt idx="4191">
                  <c:v>-193.95962514732432</c:v>
                </c:pt>
                <c:pt idx="4192">
                  <c:v>74.744213671167913</c:v>
                </c:pt>
                <c:pt idx="4193">
                  <c:v>39.322511413852787</c:v>
                </c:pt>
                <c:pt idx="4194">
                  <c:v>-27.708516578934258</c:v>
                </c:pt>
                <c:pt idx="4195">
                  <c:v>40.658808653307759</c:v>
                </c:pt>
                <c:pt idx="4196">
                  <c:v>7.0008196367589903</c:v>
                </c:pt>
                <c:pt idx="4197">
                  <c:v>-140.01644788402001</c:v>
                </c:pt>
                <c:pt idx="4198">
                  <c:v>-25.404383084143486</c:v>
                </c:pt>
                <c:pt idx="4199">
                  <c:v>27.738001618875618</c:v>
                </c:pt>
                <c:pt idx="4200">
                  <c:v>28.003287738500799</c:v>
                </c:pt>
                <c:pt idx="4201">
                  <c:v>13.068201081560341</c:v>
                </c:pt>
                <c:pt idx="4202">
                  <c:v>0</c:v>
                </c:pt>
                <c:pt idx="4203">
                  <c:v>54.721836828078438</c:v>
                </c:pt>
                <c:pt idx="4204">
                  <c:v>44.689835111853228</c:v>
                </c:pt>
                <c:pt idx="4205">
                  <c:v>28.003287738500799</c:v>
                </c:pt>
                <c:pt idx="4206">
                  <c:v>-43.405095994677261</c:v>
                </c:pt>
                <c:pt idx="4207">
                  <c:v>-48.157625798250066</c:v>
                </c:pt>
                <c:pt idx="4208">
                  <c:v>-28.304398359344564</c:v>
                </c:pt>
                <c:pt idx="4209">
                  <c:v>-69.15507932763326</c:v>
                </c:pt>
                <c:pt idx="4210">
                  <c:v>-55.856026863006882</c:v>
                </c:pt>
                <c:pt idx="4211">
                  <c:v>84.9132043683788</c:v>
                </c:pt>
                <c:pt idx="4212">
                  <c:v>-36.524720415186856</c:v>
                </c:pt>
                <c:pt idx="4213">
                  <c:v>-102.16684191982634</c:v>
                </c:pt>
                <c:pt idx="4214">
                  <c:v>84.913205258046631</c:v>
                </c:pt>
                <c:pt idx="4215">
                  <c:v>70.761000543539083</c:v>
                </c:pt>
                <c:pt idx="4216">
                  <c:v>56.608796718699359</c:v>
                </c:pt>
                <c:pt idx="4217">
                  <c:v>-77.837105129549641</c:v>
                </c:pt>
                <c:pt idx="4218">
                  <c:v>-62.269681964763059</c:v>
                </c:pt>
                <c:pt idx="4219">
                  <c:v>-28.304398359354796</c:v>
                </c:pt>
                <c:pt idx="4220">
                  <c:v>20.074587090189809</c:v>
                </c:pt>
                <c:pt idx="4221">
                  <c:v>19.551570823229824</c:v>
                </c:pt>
                <c:pt idx="4222">
                  <c:v>0</c:v>
                </c:pt>
                <c:pt idx="4223">
                  <c:v>43.871825116660197</c:v>
                </c:pt>
                <c:pt idx="4224">
                  <c:v>24.058743637704957</c:v>
                </c:pt>
                <c:pt idx="4225">
                  <c:v>-84.9132043683788</c:v>
                </c:pt>
                <c:pt idx="4226">
                  <c:v>31.765537503746202</c:v>
                </c:pt>
                <c:pt idx="4227">
                  <c:v>68.715088849967685</c:v>
                </c:pt>
                <c:pt idx="4228">
                  <c:v>-28.304398359354796</c:v>
                </c:pt>
                <c:pt idx="4229">
                  <c:v>-28.488997896477422</c:v>
                </c:pt>
                <c:pt idx="4230">
                  <c:v>-26.704593584046421</c:v>
                </c:pt>
                <c:pt idx="4231">
                  <c:v>0</c:v>
                </c:pt>
                <c:pt idx="4232">
                  <c:v>15.259767602431332</c:v>
                </c:pt>
                <c:pt idx="4233">
                  <c:v>28.612064554342027</c:v>
                </c:pt>
                <c:pt idx="4234">
                  <c:v>0</c:v>
                </c:pt>
                <c:pt idx="4235">
                  <c:v>-13.499025186772082</c:v>
                </c:pt>
                <c:pt idx="4236">
                  <c:v>-28.926482846139212</c:v>
                </c:pt>
                <c:pt idx="4237">
                  <c:v>-55.80922836733837</c:v>
                </c:pt>
                <c:pt idx="4238">
                  <c:v>14.306031344665083</c:v>
                </c:pt>
                <c:pt idx="4239">
                  <c:v>114.44823004345031</c:v>
                </c:pt>
                <c:pt idx="4240">
                  <c:v>-12.199424494392371</c:v>
                </c:pt>
                <c:pt idx="4241">
                  <c:v>-39.532849981034602</c:v>
                </c:pt>
                <c:pt idx="4242">
                  <c:v>-57.852955591640701</c:v>
                </c:pt>
                <c:pt idx="4243">
                  <c:v>112.9232989958512</c:v>
                </c:pt>
                <c:pt idx="4244">
                  <c:v>79.437760936083407</c:v>
                </c:pt>
                <c:pt idx="4245">
                  <c:v>-57.852946097129951</c:v>
                </c:pt>
                <c:pt idx="4246">
                  <c:v>-34.711768021966321</c:v>
                </c:pt>
                <c:pt idx="4247">
                  <c:v>-20.730639018140792</c:v>
                </c:pt>
                <c:pt idx="4248">
                  <c:v>0</c:v>
                </c:pt>
                <c:pt idx="4249">
                  <c:v>0</c:v>
                </c:pt>
                <c:pt idx="4250">
                  <c:v>-36.158093684336464</c:v>
                </c:pt>
                <c:pt idx="4251">
                  <c:v>-144.63237473734586</c:v>
                </c:pt>
                <c:pt idx="4252">
                  <c:v>90.122039261467307</c:v>
                </c:pt>
                <c:pt idx="4253">
                  <c:v>107.54220383407413</c:v>
                </c:pt>
                <c:pt idx="4254">
                  <c:v>-115.70590168878088</c:v>
                </c:pt>
                <c:pt idx="4255">
                  <c:v>91.600503061155536</c:v>
                </c:pt>
                <c:pt idx="4256">
                  <c:v>109.59919800405507</c:v>
                </c:pt>
                <c:pt idx="4257">
                  <c:v>-146.23940112330661</c:v>
                </c:pt>
                <c:pt idx="4258">
                  <c:v>-2.9247839904611048</c:v>
                </c:pt>
                <c:pt idx="4259">
                  <c:v>35.226022218203035</c:v>
                </c:pt>
                <c:pt idx="4260">
                  <c:v>-57.852955591640701</c:v>
                </c:pt>
                <c:pt idx="4261">
                  <c:v>1.6659475708324807</c:v>
                </c:pt>
                <c:pt idx="4262">
                  <c:v>18.523656453698994</c:v>
                </c:pt>
                <c:pt idx="4263">
                  <c:v>-29.24787830466526</c:v>
                </c:pt>
                <c:pt idx="4264">
                  <c:v>-49.23392847951559</c:v>
                </c:pt>
                <c:pt idx="4265">
                  <c:v>-42.409423986101672</c:v>
                </c:pt>
                <c:pt idx="4266">
                  <c:v>29.24787830466526</c:v>
                </c:pt>
                <c:pt idx="4267">
                  <c:v>9.2618281298149281</c:v>
                </c:pt>
                <c:pt idx="4268">
                  <c:v>5.8495757222212736</c:v>
                </c:pt>
                <c:pt idx="4269">
                  <c:v>29.24787830466526</c:v>
                </c:pt>
                <c:pt idx="4270">
                  <c:v>49.721399837926356</c:v>
                </c:pt>
                <c:pt idx="4271">
                  <c:v>58.627215427767453</c:v>
                </c:pt>
                <c:pt idx="4272">
                  <c:v>59.153012921331822</c:v>
                </c:pt>
                <c:pt idx="4273">
                  <c:v>-46.829475029377967</c:v>
                </c:pt>
                <c:pt idx="4274">
                  <c:v>-95.323991340516216</c:v>
                </c:pt>
                <c:pt idx="4275">
                  <c:v>-116.99151444441523</c:v>
                </c:pt>
                <c:pt idx="4276">
                  <c:v>12.18113882950688</c:v>
                </c:pt>
                <c:pt idx="4277">
                  <c:v>22.182379613096465</c:v>
                </c:pt>
                <c:pt idx="4278">
                  <c:v>-88.729519382007965</c:v>
                </c:pt>
                <c:pt idx="4279">
                  <c:v>47.322409841260864</c:v>
                </c:pt>
                <c:pt idx="4280">
                  <c:v>71.96949830023533</c:v>
                </c:pt>
                <c:pt idx="4281">
                  <c:v>29.576506460665911</c:v>
                </c:pt>
                <c:pt idx="4282">
                  <c:v>-65.068313531729856</c:v>
                </c:pt>
                <c:pt idx="4283">
                  <c:v>-60.631837609102369</c:v>
                </c:pt>
                <c:pt idx="4284">
                  <c:v>0</c:v>
                </c:pt>
                <c:pt idx="4285">
                  <c:v>24.927169009657543</c:v>
                </c:pt>
                <c:pt idx="4286">
                  <c:v>18.944648447335229</c:v>
                </c:pt>
                <c:pt idx="4287">
                  <c:v>0</c:v>
                </c:pt>
                <c:pt idx="4288">
                  <c:v>0</c:v>
                </c:pt>
                <c:pt idx="4289">
                  <c:v>-49.294180962912975</c:v>
                </c:pt>
                <c:pt idx="4290">
                  <c:v>-118.30603431099114</c:v>
                </c:pt>
                <c:pt idx="4291">
                  <c:v>75.868228876907111</c:v>
                </c:pt>
                <c:pt idx="4292">
                  <c:v>61.81938438030609</c:v>
                </c:pt>
                <c:pt idx="4293">
                  <c:v>29.912602811591096</c:v>
                </c:pt>
                <c:pt idx="4294">
                  <c:v>-29.912603124996775</c:v>
                </c:pt>
                <c:pt idx="4295">
                  <c:v>-29.912602811580864</c:v>
                </c:pt>
                <c:pt idx="4296">
                  <c:v>-27.918429290813581</c:v>
                </c:pt>
                <c:pt idx="4297">
                  <c:v>0</c:v>
                </c:pt>
                <c:pt idx="4298">
                  <c:v>-35.895129264809484</c:v>
                </c:pt>
                <c:pt idx="4299">
                  <c:v>-31.906783532364067</c:v>
                </c:pt>
                <c:pt idx="4300">
                  <c:v>149.5630254431475</c:v>
                </c:pt>
                <c:pt idx="4301">
                  <c:v>-29.912606084308862</c:v>
                </c:pt>
                <c:pt idx="4302">
                  <c:v>-83.61776453245642</c:v>
                </c:pt>
                <c:pt idx="4303">
                  <c:v>60.512861595850069</c:v>
                </c:pt>
                <c:pt idx="4304">
                  <c:v>-7.3062367862733435</c:v>
                </c:pt>
                <c:pt idx="4305">
                  <c:v>-4.292057376605741</c:v>
                </c:pt>
                <c:pt idx="4306">
                  <c:v>60.512851664819379</c:v>
                </c:pt>
                <c:pt idx="4307">
                  <c:v>-40.341901532556975</c:v>
                </c:pt>
                <c:pt idx="4308">
                  <c:v>-37.316258526641178</c:v>
                </c:pt>
                <c:pt idx="4309">
                  <c:v>0</c:v>
                </c:pt>
                <c:pt idx="4310">
                  <c:v>27.735057303631642</c:v>
                </c:pt>
                <c:pt idx="4311">
                  <c:v>2.0170950554990954</c:v>
                </c:pt>
                <c:pt idx="4312">
                  <c:v>-28.743604540790486</c:v>
                </c:pt>
                <c:pt idx="4313">
                  <c:v>60.512852298835462</c:v>
                </c:pt>
                <c:pt idx="4314">
                  <c:v>26.222235721416617</c:v>
                </c:pt>
                <c:pt idx="4315">
                  <c:v>-3.5709618860327486</c:v>
                </c:pt>
                <c:pt idx="4316">
                  <c:v>-30.608244737441101</c:v>
                </c:pt>
                <c:pt idx="4317">
                  <c:v>-30.367835470508808</c:v>
                </c:pt>
                <c:pt idx="4318">
                  <c:v>-9.0769277497254652</c:v>
                </c:pt>
                <c:pt idx="4319">
                  <c:v>60.512851664819379</c:v>
                </c:pt>
                <c:pt idx="4320">
                  <c:v>-82.794724387158737</c:v>
                </c:pt>
                <c:pt idx="4321">
                  <c:v>-47.812192247682653</c:v>
                </c:pt>
                <c:pt idx="4322">
                  <c:v>90.769287428264875</c:v>
                </c:pt>
                <c:pt idx="4323">
                  <c:v>-101.11276241320832</c:v>
                </c:pt>
                <c:pt idx="4324">
                  <c:v>-8.1621992664092229</c:v>
                </c:pt>
                <c:pt idx="4325">
                  <c:v>117.34334183529674</c:v>
                </c:pt>
                <c:pt idx="4326">
                  <c:v>-30.256426149412615</c:v>
                </c:pt>
                <c:pt idx="4327">
                  <c:v>-48.31646881764302</c:v>
                </c:pt>
                <c:pt idx="4328">
                  <c:v>-38.260312954363407</c:v>
                </c:pt>
                <c:pt idx="4329">
                  <c:v>91.824745220912902</c:v>
                </c:pt>
                <c:pt idx="4330">
                  <c:v>-17.854813783657935</c:v>
                </c:pt>
                <c:pt idx="4331">
                  <c:v>-61.420551639797615</c:v>
                </c:pt>
                <c:pt idx="4332">
                  <c:v>-61.936683468689061</c:v>
                </c:pt>
                <c:pt idx="4333">
                  <c:v>71.323221309091721</c:v>
                </c:pt>
                <c:pt idx="4334">
                  <c:v>65.297594466222492</c:v>
                </c:pt>
                <c:pt idx="4335">
                  <c:v>30.608244737441101</c:v>
                </c:pt>
                <c:pt idx="4336">
                  <c:v>-92.905036341155096</c:v>
                </c:pt>
                <c:pt idx="4337">
                  <c:v>-92.274859693737341</c:v>
                </c:pt>
                <c:pt idx="4338">
                  <c:v>-59.470019039862976</c:v>
                </c:pt>
                <c:pt idx="4339">
                  <c:v>123.8733682352668</c:v>
                </c:pt>
                <c:pt idx="4340">
                  <c:v>33.032897849968862</c:v>
                </c:pt>
                <c:pt idx="4341">
                  <c:v>0</c:v>
                </c:pt>
                <c:pt idx="4342">
                  <c:v>0</c:v>
                </c:pt>
                <c:pt idx="4343">
                  <c:v>27.355377510835595</c:v>
                </c:pt>
                <c:pt idx="4344">
                  <c:v>2.0645567932621165</c:v>
                </c:pt>
                <c:pt idx="4345">
                  <c:v>-30.968351715286953</c:v>
                </c:pt>
                <c:pt idx="4346">
                  <c:v>-30.968341734339415</c:v>
                </c:pt>
                <c:pt idx="4347">
                  <c:v>-30.968341734349647</c:v>
                </c:pt>
                <c:pt idx="4348">
                  <c:v>-30.968341734349647</c:v>
                </c:pt>
                <c:pt idx="4349">
                  <c:v>-30.968342058816699</c:v>
                </c:pt>
                <c:pt idx="4350">
                  <c:v>18.581005040613881</c:v>
                </c:pt>
                <c:pt idx="4351">
                  <c:v>19.09714406951101</c:v>
                </c:pt>
                <c:pt idx="4352">
                  <c:v>0</c:v>
                </c:pt>
                <c:pt idx="4353">
                  <c:v>91.356618111623561</c:v>
                </c:pt>
                <c:pt idx="4354">
                  <c:v>-66.286999564773524</c:v>
                </c:pt>
                <c:pt idx="4355">
                  <c:v>-136.039511186943</c:v>
                </c:pt>
                <c:pt idx="4356">
                  <c:v>123.87336693739859</c:v>
                </c:pt>
                <c:pt idx="4357">
                  <c:v>7.4655823823874039</c:v>
                </c:pt>
                <c:pt idx="4358">
                  <c:v>-20.369058318444875</c:v>
                </c:pt>
                <c:pt idx="4359">
                  <c:v>0</c:v>
                </c:pt>
                <c:pt idx="4360">
                  <c:v>0</c:v>
                </c:pt>
                <c:pt idx="4361">
                  <c:v>50.139225436562143</c:v>
                </c:pt>
                <c:pt idx="4362">
                  <c:v>73.119704070614233</c:v>
                </c:pt>
                <c:pt idx="4363">
                  <c:v>-62.674035224268899</c:v>
                </c:pt>
                <c:pt idx="4364">
                  <c:v>-39.693551870613703</c:v>
                </c:pt>
                <c:pt idx="4365">
                  <c:v>-52.22835466269359</c:v>
                </c:pt>
                <c:pt idx="4366">
                  <c:v>-94.01103740784896</c:v>
                </c:pt>
                <c:pt idx="4367">
                  <c:v>171.33418150554419</c:v>
                </c:pt>
                <c:pt idx="4368">
                  <c:v>33.923259266540512</c:v>
                </c:pt>
                <c:pt idx="4369">
                  <c:v>-79.909390539522519</c:v>
                </c:pt>
                <c:pt idx="4370">
                  <c:v>0</c:v>
                </c:pt>
                <c:pt idx="4371">
                  <c:v>0</c:v>
                </c:pt>
                <c:pt idx="4372">
                  <c:v>34.88602733688797</c:v>
                </c:pt>
                <c:pt idx="4373">
                  <c:v>95.143710918777003</c:v>
                </c:pt>
                <c:pt idx="4374">
                  <c:v>-90.858469335304619</c:v>
                </c:pt>
                <c:pt idx="4375">
                  <c:v>-57.671433860212417</c:v>
                </c:pt>
                <c:pt idx="4376">
                  <c:v>-25.371653469099321</c:v>
                </c:pt>
                <c:pt idx="4377">
                  <c:v>0</c:v>
                </c:pt>
                <c:pt idx="4378">
                  <c:v>-77.700698064448019</c:v>
                </c:pt>
                <c:pt idx="4379">
                  <c:v>14.800129802358773</c:v>
                </c:pt>
                <c:pt idx="4380">
                  <c:v>145.88701733651391</c:v>
                </c:pt>
                <c:pt idx="4381">
                  <c:v>-95.143701505989313</c:v>
                </c:pt>
                <c:pt idx="4382">
                  <c:v>52.857611393963744</c:v>
                </c:pt>
                <c:pt idx="4383">
                  <c:v>63.957709786699816</c:v>
                </c:pt>
                <c:pt idx="4384">
                  <c:v>-95.143701505999545</c:v>
                </c:pt>
                <c:pt idx="4385">
                  <c:v>-38.057480203659217</c:v>
                </c:pt>
                <c:pt idx="4386">
                  <c:v>-65.085774010355038</c:v>
                </c:pt>
                <c:pt idx="4387">
                  <c:v>-67.586844135193303</c:v>
                </c:pt>
                <c:pt idx="4388">
                  <c:v>95.143710918787235</c:v>
                </c:pt>
                <c:pt idx="4389">
                  <c:v>22.200199214382323</c:v>
                </c:pt>
                <c:pt idx="4390">
                  <c:v>-12.305509903450481</c:v>
                </c:pt>
                <c:pt idx="4391">
                  <c:v>-31.031285518375963</c:v>
                </c:pt>
                <c:pt idx="4392">
                  <c:v>32.101329846588065</c:v>
                </c:pt>
                <c:pt idx="4393">
                  <c:v>11.235465446308892</c:v>
                </c:pt>
                <c:pt idx="4394">
                  <c:v>8.9857940311185409</c:v>
                </c:pt>
                <c:pt idx="4395">
                  <c:v>31.714566836384385</c:v>
                </c:pt>
                <c:pt idx="4396">
                  <c:v>-54.610937040214957</c:v>
                </c:pt>
                <c:pt idx="4397">
                  <c:v>-98.444084847131762</c:v>
                </c:pt>
                <c:pt idx="4398">
                  <c:v>-90.953776679125824</c:v>
                </c:pt>
                <c:pt idx="4399">
                  <c:v>96.303989539733493</c:v>
                </c:pt>
                <c:pt idx="4400">
                  <c:v>44.941870685354331</c:v>
                </c:pt>
                <c:pt idx="4401">
                  <c:v>-9.9738686243914838</c:v>
                </c:pt>
                <c:pt idx="4402">
                  <c:v>-51.553687799436453</c:v>
                </c:pt>
                <c:pt idx="4403">
                  <c:v>96.304001085347679</c:v>
                </c:pt>
                <c:pt idx="4404">
                  <c:v>27.286133354960157</c:v>
                </c:pt>
                <c:pt idx="4405">
                  <c:v>22.74834979251856</c:v>
                </c:pt>
                <c:pt idx="4406">
                  <c:v>64.995285121466978</c:v>
                </c:pt>
                <c:pt idx="4407">
                  <c:v>-96.303990548757127</c:v>
                </c:pt>
                <c:pt idx="4408">
                  <c:v>-14.729622542771752</c:v>
                </c:pt>
                <c:pt idx="4409">
                  <c:v>4.8746433618901195</c:v>
                </c:pt>
                <c:pt idx="4410">
                  <c:v>-64.99529646912508</c:v>
                </c:pt>
                <c:pt idx="4411">
                  <c:v>-94.216743289632348</c:v>
                </c:pt>
                <c:pt idx="4412">
                  <c:v>-4.9010672317236414</c:v>
                </c:pt>
                <c:pt idx="4413">
                  <c:v>57.954129840516295</c:v>
                </c:pt>
                <c:pt idx="4414">
                  <c:v>32.497642560733489</c:v>
                </c:pt>
                <c:pt idx="4415">
                  <c:v>32.49765180517867</c:v>
                </c:pt>
                <c:pt idx="4416">
                  <c:v>15.707199224486734</c:v>
                </c:pt>
                <c:pt idx="4417">
                  <c:v>5.4162737601239543</c:v>
                </c:pt>
                <c:pt idx="4418">
                  <c:v>32.497642560743721</c:v>
                </c:pt>
                <c:pt idx="4419">
                  <c:v>-74.656573043298124</c:v>
                </c:pt>
                <c:pt idx="4420">
                  <c:v>-35.293799469400959</c:v>
                </c:pt>
                <c:pt idx="4421">
                  <c:v>19.498585536440096</c:v>
                </c:pt>
                <c:pt idx="4422">
                  <c:v>-64.99528512147721</c:v>
                </c:pt>
                <c:pt idx="4423">
                  <c:v>89.016468640279243</c:v>
                </c:pt>
                <c:pt idx="4424">
                  <c:v>28.516682487053195</c:v>
                </c:pt>
                <c:pt idx="4425">
                  <c:v>-87.743644513996543</c:v>
                </c:pt>
                <c:pt idx="4426">
                  <c:v>0</c:v>
                </c:pt>
                <c:pt idx="4427">
                  <c:v>24.91485929656405</c:v>
                </c:pt>
                <c:pt idx="4428">
                  <c:v>5.247015205119121</c:v>
                </c:pt>
                <c:pt idx="4429">
                  <c:v>-24.677896678114202</c:v>
                </c:pt>
                <c:pt idx="4430">
                  <c:v>65.80773698548235</c:v>
                </c:pt>
                <c:pt idx="4431">
                  <c:v>139.84142084417235</c:v>
                </c:pt>
                <c:pt idx="4432">
                  <c:v>13.7099385989605</c:v>
                </c:pt>
                <c:pt idx="4433">
                  <c:v>-178.22926741904217</c:v>
                </c:pt>
                <c:pt idx="4434">
                  <c:v>32.903873892745438</c:v>
                </c:pt>
                <c:pt idx="4435">
                  <c:v>-41.129834696865935</c:v>
                </c:pt>
                <c:pt idx="4436">
                  <c:v>16.451929746372148</c:v>
                </c:pt>
                <c:pt idx="4437">
                  <c:v>115.16353072461257</c:v>
                </c:pt>
                <c:pt idx="4438">
                  <c:v>-65.807726185494275</c:v>
                </c:pt>
                <c:pt idx="4439">
                  <c:v>-166.39360429465651</c:v>
                </c:pt>
                <c:pt idx="4440">
                  <c:v>-56.255895162953607</c:v>
                </c:pt>
                <c:pt idx="4441">
                  <c:v>121.78595362276873</c:v>
                </c:pt>
                <c:pt idx="4442">
                  <c:v>33.320368037966944</c:v>
                </c:pt>
                <c:pt idx="4443">
                  <c:v>7.2194129992482194</c:v>
                </c:pt>
                <c:pt idx="4444">
                  <c:v>0</c:v>
                </c:pt>
                <c:pt idx="4445">
                  <c:v>-13.161545374995306</c:v>
                </c:pt>
                <c:pt idx="4446">
                  <c:v>-98.711589278231173</c:v>
                </c:pt>
                <c:pt idx="4447">
                  <c:v>33.570270446522635</c:v>
                </c:pt>
                <c:pt idx="4448">
                  <c:v>18.326202420877728</c:v>
                </c:pt>
                <c:pt idx="4449">
                  <c:v>-27.766973074047353</c:v>
                </c:pt>
                <c:pt idx="4450">
                  <c:v>0</c:v>
                </c:pt>
                <c:pt idx="4451">
                  <c:v>56.644625071050463</c:v>
                </c:pt>
                <c:pt idx="4452">
                  <c:v>13.328147215184732</c:v>
                </c:pt>
                <c:pt idx="4453">
                  <c:v>-40.539780688105047</c:v>
                </c:pt>
                <c:pt idx="4454">
                  <c:v>-66.640735377703422</c:v>
                </c:pt>
                <c:pt idx="4455">
                  <c:v>-66.640745918971064</c:v>
                </c:pt>
                <c:pt idx="4456">
                  <c:v>50.977316573844107</c:v>
                </c:pt>
                <c:pt idx="4457">
                  <c:v>96.742990023116704</c:v>
                </c:pt>
                <c:pt idx="4458">
                  <c:v>0</c:v>
                </c:pt>
                <c:pt idx="4459">
                  <c:v>-32.209688765890839</c:v>
                </c:pt>
                <c:pt idx="4460">
                  <c:v>10.273780037399566</c:v>
                </c:pt>
                <c:pt idx="4461">
                  <c:v>10.273780145031623</c:v>
                </c:pt>
                <c:pt idx="4462">
                  <c:v>-32.209688765890839</c:v>
                </c:pt>
                <c:pt idx="4463">
                  <c:v>0</c:v>
                </c:pt>
                <c:pt idx="4464">
                  <c:v>-49.496409957248268</c:v>
                </c:pt>
                <c:pt idx="4465">
                  <c:v>-52.871169427657811</c:v>
                </c:pt>
                <c:pt idx="4466">
                  <c:v>-29.247887904666023</c:v>
                </c:pt>
                <c:pt idx="4467">
                  <c:v>0</c:v>
                </c:pt>
                <c:pt idx="4468">
                  <c:v>27.56051004507886</c:v>
                </c:pt>
                <c:pt idx="4469">
                  <c:v>33.747557243835907</c:v>
                </c:pt>
                <c:pt idx="4470">
                  <c:v>19.123612737670076</c:v>
                </c:pt>
                <c:pt idx="4471">
                  <c:v>-33.747552243583485</c:v>
                </c:pt>
                <c:pt idx="4472">
                  <c:v>-34.149318745824161</c:v>
                </c:pt>
                <c:pt idx="4473">
                  <c:v>8.83864744371275</c:v>
                </c:pt>
                <c:pt idx="4474">
                  <c:v>78.744299645277138</c:v>
                </c:pt>
                <c:pt idx="4475">
                  <c:v>159.73842261777463</c:v>
                </c:pt>
                <c:pt idx="4476">
                  <c:v>-101.24266674691515</c:v>
                </c:pt>
                <c:pt idx="4477">
                  <c:v>-1.928434510619178</c:v>
                </c:pt>
                <c:pt idx="4478">
                  <c:v>-11.57058921942599</c:v>
                </c:pt>
                <c:pt idx="4479">
                  <c:v>-52.242963445290769</c:v>
                </c:pt>
                <c:pt idx="4480">
                  <c:v>34.185832142844689</c:v>
                </c:pt>
                <c:pt idx="4481">
                  <c:v>-53.937645704693274</c:v>
                </c:pt>
                <c:pt idx="4482">
                  <c:v>-29.24787830466526</c:v>
                </c:pt>
                <c:pt idx="4483">
                  <c:v>19.371971344641775</c:v>
                </c:pt>
                <c:pt idx="4484">
                  <c:v>68.371664285699609</c:v>
                </c:pt>
                <c:pt idx="4485">
                  <c:v>-68.371663569343767</c:v>
                </c:pt>
                <c:pt idx="4486">
                  <c:v>-19.371971344641775</c:v>
                </c:pt>
                <c:pt idx="4487">
                  <c:v>43.871817916654436</c:v>
                </c:pt>
                <c:pt idx="4488">
                  <c:v>87.743634913985545</c:v>
                </c:pt>
                <c:pt idx="4489">
                  <c:v>0</c:v>
                </c:pt>
                <c:pt idx="4490">
                  <c:v>0</c:v>
                </c:pt>
                <c:pt idx="4491">
                  <c:v>-99.70868258407593</c:v>
                </c:pt>
                <c:pt idx="4492">
                  <c:v>-109.39466956549109</c:v>
                </c:pt>
                <c:pt idx="4493">
                  <c:v>34.18583232986181</c:v>
                </c:pt>
                <c:pt idx="4494">
                  <c:v>34.185843005448476</c:v>
                </c:pt>
                <c:pt idx="4495">
                  <c:v>9.1162248014563385</c:v>
                </c:pt>
                <c:pt idx="4496">
                  <c:v>31.90677633235838</c:v>
                </c:pt>
                <c:pt idx="4497">
                  <c:v>43.13712240130026</c:v>
                </c:pt>
                <c:pt idx="4498">
                  <c:v>-69.271290721564299</c:v>
                </c:pt>
                <c:pt idx="4499">
                  <c:v>25.564404909145807</c:v>
                </c:pt>
                <c:pt idx="4500">
                  <c:v>-75.208837914266127</c:v>
                </c:pt>
                <c:pt idx="4501">
                  <c:v>-87.743642113980997</c:v>
                </c:pt>
                <c:pt idx="4502">
                  <c:v>6.8371663569354002</c:v>
                </c:pt>
                <c:pt idx="4503">
                  <c:v>68.371664285689377</c:v>
                </c:pt>
                <c:pt idx="4504">
                  <c:v>-157.17986656434036</c:v>
                </c:pt>
                <c:pt idx="4505">
                  <c:v>-17.317821543554533</c:v>
                </c:pt>
                <c:pt idx="4506">
                  <c:v>89.475426266868212</c:v>
                </c:pt>
                <c:pt idx="4507">
                  <c:v>-33.481123848762216</c:v>
                </c:pt>
                <c:pt idx="4508">
                  <c:v>34.635645360792381</c:v>
                </c:pt>
                <c:pt idx="4509">
                  <c:v>-69.271291447356106</c:v>
                </c:pt>
                <c:pt idx="4510">
                  <c:v>-87.166379652711115</c:v>
                </c:pt>
                <c:pt idx="4511">
                  <c:v>-31.449172396858028</c:v>
                </c:pt>
                <c:pt idx="4512">
                  <c:v>105.29237341678562</c:v>
                </c:pt>
                <c:pt idx="4513">
                  <c:v>103.95311841599046</c:v>
                </c:pt>
                <c:pt idx="4514">
                  <c:v>31.172080824712122</c:v>
                </c:pt>
                <c:pt idx="4515">
                  <c:v>-15.208896718423889</c:v>
                </c:pt>
                <c:pt idx="4516">
                  <c:v>-28.662921038881169</c:v>
                </c:pt>
                <c:pt idx="4517">
                  <c:v>0</c:v>
                </c:pt>
                <c:pt idx="4518">
                  <c:v>32.172666135126669</c:v>
                </c:pt>
                <c:pt idx="4519">
                  <c:v>34.789581926891174</c:v>
                </c:pt>
                <c:pt idx="4520">
                  <c:v>-21.335557542242544</c:v>
                </c:pt>
                <c:pt idx="4521">
                  <c:v>-78.969271422591078</c:v>
                </c:pt>
                <c:pt idx="4522">
                  <c:v>70.19490866665528</c:v>
                </c:pt>
                <c:pt idx="4523">
                  <c:v>-24.568217775914725</c:v>
                </c:pt>
                <c:pt idx="4524">
                  <c:v>-12.284108887962478</c:v>
                </c:pt>
                <c:pt idx="4525">
                  <c:v>14.038981733333102</c:v>
                </c:pt>
                <c:pt idx="4526">
                  <c:v>19.303599681067816</c:v>
                </c:pt>
                <c:pt idx="4527">
                  <c:v>-70.194907931196624</c:v>
                </c:pt>
                <c:pt idx="4528">
                  <c:v>87.743634913995777</c:v>
                </c:pt>
                <c:pt idx="4529">
                  <c:v>128.10571580463326</c:v>
                </c:pt>
                <c:pt idx="4530">
                  <c:v>-28.077960868472328</c:v>
                </c:pt>
                <c:pt idx="4531">
                  <c:v>-238.66269675805293</c:v>
                </c:pt>
                <c:pt idx="4532">
                  <c:v>0</c:v>
                </c:pt>
                <c:pt idx="4533">
                  <c:v>128.05827798257985</c:v>
                </c:pt>
                <c:pt idx="4534">
                  <c:v>47.428991845401463</c:v>
                </c:pt>
                <c:pt idx="4535">
                  <c:v>-29.643120213960675</c:v>
                </c:pt>
                <c:pt idx="4536">
                  <c:v>-64.535048237636502</c:v>
                </c:pt>
                <c:pt idx="4537">
                  <c:v>-35.097453965598312</c:v>
                </c:pt>
                <c:pt idx="4538">
                  <c:v>-35.540124928519553</c:v>
                </c:pt>
                <c:pt idx="4539">
                  <c:v>39.128918272454669</c:v>
                </c:pt>
                <c:pt idx="4540">
                  <c:v>54.322005326931667</c:v>
                </c:pt>
                <c:pt idx="4541">
                  <c:v>58.321852835628739</c:v>
                </c:pt>
                <c:pt idx="4542">
                  <c:v>142.2869887026566</c:v>
                </c:pt>
                <c:pt idx="4543">
                  <c:v>-207.50185061010905</c:v>
                </c:pt>
                <c:pt idx="4544">
                  <c:v>-2.9189118227246765E-6</c:v>
                </c:pt>
                <c:pt idx="4545">
                  <c:v>-75.886393780163573</c:v>
                </c:pt>
                <c:pt idx="4546">
                  <c:v>-102.56519992512843</c:v>
                </c:pt>
                <c:pt idx="4547">
                  <c:v>163.63003295851738</c:v>
                </c:pt>
                <c:pt idx="4548">
                  <c:v>-106.71523277024411</c:v>
                </c:pt>
                <c:pt idx="4549">
                  <c:v>-19.56445913623245</c:v>
                </c:pt>
                <c:pt idx="4550">
                  <c:v>84.137732109310605</c:v>
                </c:pt>
                <c:pt idx="4551">
                  <c:v>65.263592887492337</c:v>
                </c:pt>
                <c:pt idx="4552">
                  <c:v>-56.914790214487894</c:v>
                </c:pt>
                <c:pt idx="4553">
                  <c:v>35.571743884056211</c:v>
                </c:pt>
                <c:pt idx="4554">
                  <c:v>3.5571744256785554</c:v>
                </c:pt>
                <c:pt idx="4555">
                  <c:v>-97.229441261452791</c:v>
                </c:pt>
                <c:pt idx="4556">
                  <c:v>-62.031275019418139</c:v>
                </c:pt>
                <c:pt idx="4557">
                  <c:v>27.645263909882374</c:v>
                </c:pt>
                <c:pt idx="4558">
                  <c:v>0</c:v>
                </c:pt>
                <c:pt idx="4559">
                  <c:v>0</c:v>
                </c:pt>
                <c:pt idx="4560">
                  <c:v>-56.49248654462297</c:v>
                </c:pt>
                <c:pt idx="4561">
                  <c:v>-10.817713656155661</c:v>
                </c:pt>
                <c:pt idx="4562">
                  <c:v>48.33859303576854</c:v>
                </c:pt>
                <c:pt idx="4563">
                  <c:v>71.257197719593663</c:v>
                </c:pt>
                <c:pt idx="4564">
                  <c:v>72.118056849301553</c:v>
                </c:pt>
                <c:pt idx="4565">
                  <c:v>-25.241319632796248</c:v>
                </c:pt>
                <c:pt idx="4566">
                  <c:v>37.86197944918414</c:v>
                </c:pt>
                <c:pt idx="4567">
                  <c:v>-29.782086439608417</c:v>
                </c:pt>
                <c:pt idx="4568">
                  <c:v>-78.394998012954446</c:v>
                </c:pt>
                <c:pt idx="4569">
                  <c:v>99.162327128821943</c:v>
                </c:pt>
                <c:pt idx="4570">
                  <c:v>-72.118056849301553</c:v>
                </c:pt>
                <c:pt idx="4571">
                  <c:v>-132.21644603477898</c:v>
                </c:pt>
                <c:pt idx="4572">
                  <c:v>12.345211770716343</c:v>
                </c:pt>
                <c:pt idx="4573">
                  <c:v>63.979740791452613</c:v>
                </c:pt>
                <c:pt idx="4574">
                  <c:v>7.3119696527740334</c:v>
                </c:pt>
                <c:pt idx="4575">
                  <c:v>36.559847880829018</c:v>
                </c:pt>
                <c:pt idx="4576">
                  <c:v>0</c:v>
                </c:pt>
                <c:pt idx="4577">
                  <c:v>0</c:v>
                </c:pt>
                <c:pt idx="4578">
                  <c:v>21.034433027330209</c:v>
                </c:pt>
                <c:pt idx="4579">
                  <c:v>9.4321068733555222</c:v>
                </c:pt>
                <c:pt idx="4580">
                  <c:v>-42.653158307858085</c:v>
                </c:pt>
                <c:pt idx="4581">
                  <c:v>-73.119707761653871</c:v>
                </c:pt>
                <c:pt idx="4582">
                  <c:v>32.903874292748029</c:v>
                </c:pt>
                <c:pt idx="4583">
                  <c:v>-19.498592140734743</c:v>
                </c:pt>
                <c:pt idx="4584">
                  <c:v>-36.559853080831985</c:v>
                </c:pt>
                <c:pt idx="4585">
                  <c:v>-49.965125437125828</c:v>
                </c:pt>
                <c:pt idx="4586">
                  <c:v>-48.746463841105353</c:v>
                </c:pt>
                <c:pt idx="4587">
                  <c:v>73.119696527760794</c:v>
                </c:pt>
                <c:pt idx="4588">
                  <c:v>108.46089364644959</c:v>
                </c:pt>
                <c:pt idx="4589">
                  <c:v>-30.46654630068624</c:v>
                </c:pt>
                <c:pt idx="4590">
                  <c:v>30.466541819895362</c:v>
                </c:pt>
                <c:pt idx="4591">
                  <c:v>15.087376981811614</c:v>
                </c:pt>
                <c:pt idx="4592">
                  <c:v>-121.11094263620964</c:v>
                </c:pt>
                <c:pt idx="4593">
                  <c:v>0</c:v>
                </c:pt>
                <c:pt idx="4594">
                  <c:v>72.913736753879149</c:v>
                </c:pt>
                <c:pt idx="4595">
                  <c:v>-43.665853649213503</c:v>
                </c:pt>
                <c:pt idx="4596">
                  <c:v>15.241854735361912</c:v>
                </c:pt>
                <c:pt idx="4597">
                  <c:v>-48.145713068415276</c:v>
                </c:pt>
                <c:pt idx="4598">
                  <c:v>-131.66695451447765</c:v>
                </c:pt>
                <c:pt idx="4599">
                  <c:v>179.19474923704414</c:v>
                </c:pt>
                <c:pt idx="4600">
                  <c:v>0</c:v>
                </c:pt>
                <c:pt idx="4601">
                  <c:v>0</c:v>
                </c:pt>
                <c:pt idx="4602">
                  <c:v>-24.098603955250702</c:v>
                </c:pt>
                <c:pt idx="4603">
                  <c:v>-19.77321370891352</c:v>
                </c:pt>
                <c:pt idx="4604">
                  <c:v>-21.009039345606062</c:v>
                </c:pt>
                <c:pt idx="4605">
                  <c:v>-55.612162973644452</c:v>
                </c:pt>
                <c:pt idx="4606">
                  <c:v>111.22432711263856</c:v>
                </c:pt>
                <c:pt idx="4607">
                  <c:v>9.2686938289441532</c:v>
                </c:pt>
                <c:pt idx="4608">
                  <c:v>-27.576570972964255</c:v>
                </c:pt>
                <c:pt idx="4609">
                  <c:v>-142.34949094486689</c:v>
                </c:pt>
                <c:pt idx="4610">
                  <c:v>-80.328682690273581</c:v>
                </c:pt>
                <c:pt idx="4611">
                  <c:v>103.8093806193703</c:v>
                </c:pt>
                <c:pt idx="4612">
                  <c:v>-71.033504783762865</c:v>
                </c:pt>
                <c:pt idx="4613">
                  <c:v>112.81324488940852</c:v>
                </c:pt>
                <c:pt idx="4614">
                  <c:v>-77.618690321803214</c:v>
                </c:pt>
                <c:pt idx="4615">
                  <c:v>88.273275486231313</c:v>
                </c:pt>
                <c:pt idx="4616">
                  <c:v>75.473649749950425</c:v>
                </c:pt>
                <c:pt idx="4617">
                  <c:v>-37.242494537430638</c:v>
                </c:pt>
                <c:pt idx="4618">
                  <c:v>-20.84132012393157</c:v>
                </c:pt>
                <c:pt idx="4619">
                  <c:v>74.149551408425708</c:v>
                </c:pt>
                <c:pt idx="4620">
                  <c:v>-33.879282776651188</c:v>
                </c:pt>
                <c:pt idx="4621">
                  <c:v>-97.771478904150641</c:v>
                </c:pt>
                <c:pt idx="4622">
                  <c:v>-17.54872716666382</c:v>
                </c:pt>
                <c:pt idx="4623">
                  <c:v>2.5069609975412748</c:v>
                </c:pt>
                <c:pt idx="4624">
                  <c:v>-37.604414963139583</c:v>
                </c:pt>
                <c:pt idx="4625">
                  <c:v>-17.548727166653588</c:v>
                </c:pt>
                <c:pt idx="4626">
                  <c:v>112.81324488940852</c:v>
                </c:pt>
                <c:pt idx="4627">
                  <c:v>76.462310425039576</c:v>
                </c:pt>
                <c:pt idx="4628">
                  <c:v>-75.208830714260358</c:v>
                </c:pt>
                <c:pt idx="4629">
                  <c:v>6.2674024938531874</c:v>
                </c:pt>
                <c:pt idx="4630">
                  <c:v>5.0139219950825495</c:v>
                </c:pt>
                <c:pt idx="4631">
                  <c:v>-41.201359003085216</c:v>
                </c:pt>
                <c:pt idx="4632">
                  <c:v>21.145671244295997</c:v>
                </c:pt>
                <c:pt idx="4633">
                  <c:v>-75.208829926268933</c:v>
                </c:pt>
                <c:pt idx="4634">
                  <c:v>-1.2534804987706374</c:v>
                </c:pt>
                <c:pt idx="4635">
                  <c:v>124.62139582121758</c:v>
                </c:pt>
                <c:pt idx="4636">
                  <c:v>-49.412564589243054</c:v>
                </c:pt>
                <c:pt idx="4637">
                  <c:v>-56.134126684095499</c:v>
                </c:pt>
                <c:pt idx="4638">
                  <c:v>24.797114474628099</c:v>
                </c:pt>
                <c:pt idx="4639">
                  <c:v>7.5208829926238243</c:v>
                </c:pt>
                <c:pt idx="4640">
                  <c:v>33.80764069874855</c:v>
                </c:pt>
                <c:pt idx="4641">
                  <c:v>-76.298813768095116</c:v>
                </c:pt>
                <c:pt idx="4642">
                  <c:v>-109.99746642406338</c:v>
                </c:pt>
                <c:pt idx="4643">
                  <c:v>53.409174921561331</c:v>
                </c:pt>
                <c:pt idx="4644">
                  <c:v>47.686763822452718</c:v>
                </c:pt>
                <c:pt idx="4645">
                  <c:v>-16.295246484028517</c:v>
                </c:pt>
                <c:pt idx="4646">
                  <c:v>-17.253790394847705</c:v>
                </c:pt>
                <c:pt idx="4647">
                  <c:v>8.1160975530855524</c:v>
                </c:pt>
                <c:pt idx="4648">
                  <c:v>-190.74704694198982</c:v>
                </c:pt>
                <c:pt idx="4649">
                  <c:v>296.92955924081792</c:v>
                </c:pt>
                <c:pt idx="4650">
                  <c:v>-76.298810881730844</c:v>
                </c:pt>
                <c:pt idx="4651">
                  <c:v>-22.253820682360647</c:v>
                </c:pt>
                <c:pt idx="4652">
                  <c:v>-22.889650568858762</c:v>
                </c:pt>
                <c:pt idx="4653">
                  <c:v>-47.050942385764685</c:v>
                </c:pt>
                <c:pt idx="4654">
                  <c:v>28.612058293473677</c:v>
                </c:pt>
                <c:pt idx="4655">
                  <c:v>95.261323343695196</c:v>
                </c:pt>
                <c:pt idx="4656">
                  <c:v>-77.420854335868995</c:v>
                </c:pt>
                <c:pt idx="4657">
                  <c:v>-2.5806951715655004</c:v>
                </c:pt>
                <c:pt idx="4658">
                  <c:v>-31.613525896951501</c:v>
                </c:pt>
                <c:pt idx="4659">
                  <c:v>13.810463694116651</c:v>
                </c:pt>
                <c:pt idx="4660">
                  <c:v>-23.488067132194647</c:v>
                </c:pt>
                <c:pt idx="4661">
                  <c:v>-46.452520225060802</c:v>
                </c:pt>
                <c:pt idx="4662">
                  <c:v>40.692703589099757</c:v>
                </c:pt>
                <c:pt idx="4663">
                  <c:v>121.24592964775579</c:v>
                </c:pt>
                <c:pt idx="4664">
                  <c:v>-116.13129542643874</c:v>
                </c:pt>
                <c:pt idx="4665">
                  <c:v>150.32550445116695</c:v>
                </c:pt>
                <c:pt idx="4666">
                  <c:v>-240.00465733532525</c:v>
                </c:pt>
                <c:pt idx="4667">
                  <c:v>23.226252944117316</c:v>
                </c:pt>
                <c:pt idx="4668">
                  <c:v>64.517378613225873</c:v>
                </c:pt>
                <c:pt idx="4669">
                  <c:v>17.419697943218171</c:v>
                </c:pt>
                <c:pt idx="4670">
                  <c:v>14.193828102447442</c:v>
                </c:pt>
                <c:pt idx="4671">
                  <c:v>-17.20785212898323</c:v>
                </c:pt>
                <c:pt idx="4672">
                  <c:v>70.75728040149184</c:v>
                </c:pt>
                <c:pt idx="4673">
                  <c:v>-38.710427573523432</c:v>
                </c:pt>
                <c:pt idx="4674">
                  <c:v>33.549036878876223</c:v>
                </c:pt>
                <c:pt idx="4675">
                  <c:v>7.7420854335899696</c:v>
                </c:pt>
                <c:pt idx="4676">
                  <c:v>52.904250462840913</c:v>
                </c:pt>
                <c:pt idx="4677">
                  <c:v>-29.986137180077307</c:v>
                </c:pt>
                <c:pt idx="4678">
                  <c:v>-66.789931053932506</c:v>
                </c:pt>
                <c:pt idx="4679">
                  <c:v>-11.786462289938816</c:v>
                </c:pt>
                <c:pt idx="4680">
                  <c:v>-32.085369903225676</c:v>
                </c:pt>
                <c:pt idx="4681">
                  <c:v>3.9288201185414517</c:v>
                </c:pt>
                <c:pt idx="4682">
                  <c:v>78.576402370726711</c:v>
                </c:pt>
                <c:pt idx="4683">
                  <c:v>-68.099549434804686</c:v>
                </c:pt>
                <c:pt idx="4684">
                  <c:v>-46.019189288457234</c:v>
                </c:pt>
                <c:pt idx="4685">
                  <c:v>-39.10523500720668</c:v>
                </c:pt>
                <c:pt idx="4686">
                  <c:v>5.2384260198956767</c:v>
                </c:pt>
                <c:pt idx="4687">
                  <c:v>21.608507105681937</c:v>
                </c:pt>
                <c:pt idx="4688">
                  <c:v>-13.096064912536988</c:v>
                </c:pt>
                <c:pt idx="4689">
                  <c:v>-5.2384232258631318</c:v>
                </c:pt>
                <c:pt idx="4690">
                  <c:v>94.29167768667628</c:v>
                </c:pt>
                <c:pt idx="4691">
                  <c:v>-117.86459710834791</c:v>
                </c:pt>
                <c:pt idx="4692">
                  <c:v>36.668981540176098</c:v>
                </c:pt>
                <c:pt idx="4693">
                  <c:v>39.804100742115082</c:v>
                </c:pt>
                <c:pt idx="4694">
                  <c:v>-20.814806201895848</c:v>
                </c:pt>
                <c:pt idx="4695">
                  <c:v>-39.288194737610965</c:v>
                </c:pt>
                <c:pt idx="4696">
                  <c:v>-60.876859958518715</c:v>
                </c:pt>
                <c:pt idx="4697">
                  <c:v>-28.176382084544318</c:v>
                </c:pt>
                <c:pt idx="4698">
                  <c:v>51.729456404508824</c:v>
                </c:pt>
                <c:pt idx="4699">
                  <c:v>54.88441807212461</c:v>
                </c:pt>
                <c:pt idx="4700">
                  <c:v>-39.883470415447974</c:v>
                </c:pt>
                <c:pt idx="4701">
                  <c:v>-39.883470415447974</c:v>
                </c:pt>
                <c:pt idx="4702">
                  <c:v>39.288195149238042</c:v>
                </c:pt>
                <c:pt idx="4703">
                  <c:v>-65.877175014562638</c:v>
                </c:pt>
                <c:pt idx="4704">
                  <c:v>-48.524889005463407</c:v>
                </c:pt>
                <c:pt idx="4705">
                  <c:v>-12.629765763887072</c:v>
                </c:pt>
                <c:pt idx="4706">
                  <c:v>22.60063323541711</c:v>
                </c:pt>
                <c:pt idx="4707">
                  <c:v>-71.79025285689589</c:v>
                </c:pt>
                <c:pt idx="4708">
                  <c:v>-53.177964044845275</c:v>
                </c:pt>
                <c:pt idx="4709">
                  <c:v>178.14617932218025</c:v>
                </c:pt>
                <c:pt idx="4710">
                  <c:v>79.766940830895948</c:v>
                </c:pt>
                <c:pt idx="4711">
                  <c:v>-109.01481913556121</c:v>
                </c:pt>
                <c:pt idx="4712">
                  <c:v>39.883470833322214</c:v>
                </c:pt>
                <c:pt idx="4713">
                  <c:v>116.99151321866104</c:v>
                </c:pt>
                <c:pt idx="4714">
                  <c:v>-226.00634369966838</c:v>
                </c:pt>
                <c:pt idx="4715">
                  <c:v>87.743642815121163</c:v>
                </c:pt>
                <c:pt idx="4716">
                  <c:v>39.474413544060056</c:v>
                </c:pt>
                <c:pt idx="4717">
                  <c:v>29.656939539687098</c:v>
                </c:pt>
                <c:pt idx="4718">
                  <c:v>21.935908958332334</c:v>
                </c:pt>
                <c:pt idx="4719">
                  <c:v>-40.118680625592695</c:v>
                </c:pt>
                <c:pt idx="4720">
                  <c:v>-16.382902462960306</c:v>
                </c:pt>
                <c:pt idx="4721">
                  <c:v>23.807363878764278</c:v>
                </c:pt>
                <c:pt idx="4722">
                  <c:v>-35.772405378199721</c:v>
                </c:pt>
                <c:pt idx="4723">
                  <c:v>1.3499020756007221</c:v>
                </c:pt>
                <c:pt idx="4724">
                  <c:v>80.994124535981939</c:v>
                </c:pt>
                <c:pt idx="4725">
                  <c:v>-70.194908666645048</c:v>
                </c:pt>
                <c:pt idx="4726">
                  <c:v>-12.149118680396267</c:v>
                </c:pt>
                <c:pt idx="4727">
                  <c:v>-91.118400072213404</c:v>
                </c:pt>
                <c:pt idx="4728">
                  <c:v>40.497067123058947</c:v>
                </c:pt>
                <c:pt idx="4729">
                  <c:v>3.3747607274629967</c:v>
                </c:pt>
                <c:pt idx="4730">
                  <c:v>-101.24266231614006</c:v>
                </c:pt>
                <c:pt idx="4731">
                  <c:v>-3.3747574397428481</c:v>
                </c:pt>
                <c:pt idx="4732">
                  <c:v>134.99021642152007</c:v>
                </c:pt>
                <c:pt idx="4733">
                  <c:v>40.49706226799097</c:v>
                </c:pt>
                <c:pt idx="4734">
                  <c:v>-67.495104487156738</c:v>
                </c:pt>
                <c:pt idx="4735">
                  <c:v>3.3747551890018053</c:v>
                </c:pt>
                <c:pt idx="4736">
                  <c:v>40.49706226799097</c:v>
                </c:pt>
                <c:pt idx="4737">
                  <c:v>-80.994124535981939</c:v>
                </c:pt>
                <c:pt idx="4738">
                  <c:v>-82.154209867969314</c:v>
                </c:pt>
                <c:pt idx="4739">
                  <c:v>90.928569397063484</c:v>
                </c:pt>
                <c:pt idx="4740">
                  <c:v>-33.747558979223413</c:v>
                </c:pt>
                <c:pt idx="4741">
                  <c:v>30.562632016357199</c:v>
                </c:pt>
                <c:pt idx="4742">
                  <c:v>-43.386699420494388</c:v>
                </c:pt>
                <c:pt idx="4743">
                  <c:v>-122.50361956376267</c:v>
                </c:pt>
                <c:pt idx="4744">
                  <c:v>66.482684122927665</c:v>
                </c:pt>
                <c:pt idx="4745">
                  <c:v>111.74658421767639</c:v>
                </c:pt>
                <c:pt idx="4746">
                  <c:v>-99.59747174034888</c:v>
                </c:pt>
                <c:pt idx="4747">
                  <c:v>40.644711383362328</c:v>
                </c:pt>
                <c:pt idx="4748">
                  <c:v>20.564923432971511</c:v>
                </c:pt>
                <c:pt idx="4749">
                  <c:v>-69.920721222089597</c:v>
                </c:pt>
                <c:pt idx="4750">
                  <c:v>39.758834986970321</c:v>
                </c:pt>
                <c:pt idx="4751">
                  <c:v>0</c:v>
                </c:pt>
                <c:pt idx="4752">
                  <c:v>78.146687670274346</c:v>
                </c:pt>
                <c:pt idx="4753">
                  <c:v>9.5969616437123388</c:v>
                </c:pt>
                <c:pt idx="4754">
                  <c:v>-33.589360592439029</c:v>
                </c:pt>
                <c:pt idx="4755">
                  <c:v>-10.282457216482202</c:v>
                </c:pt>
                <c:pt idx="4756">
                  <c:v>28.105383058382639</c:v>
                </c:pt>
                <c:pt idx="4757">
                  <c:v>-111.0505474265366</c:v>
                </c:pt>
                <c:pt idx="4758">
                  <c:v>-0.62021023726598878</c:v>
                </c:pt>
                <c:pt idx="4759">
                  <c:v>165.8250311737589</c:v>
                </c:pt>
                <c:pt idx="4760">
                  <c:v>39.758834986970321</c:v>
                </c:pt>
                <c:pt idx="4761">
                  <c:v>-78.146674845266773</c:v>
                </c:pt>
                <c:pt idx="4762">
                  <c:v>-37.604419077424168</c:v>
                </c:pt>
                <c:pt idx="4763">
                  <c:v>-73.446130655108618</c:v>
                </c:pt>
                <c:pt idx="4764">
                  <c:v>44.198253180920538</c:v>
                </c:pt>
                <c:pt idx="4765">
                  <c:v>-97.667034081637297</c:v>
                </c:pt>
                <c:pt idx="4766">
                  <c:v>68.419143891265577</c:v>
                </c:pt>
                <c:pt idx="4767">
                  <c:v>-121.20242553909743</c:v>
                </c:pt>
                <c:pt idx="4768">
                  <c:v>123.38948659779665</c:v>
                </c:pt>
                <c:pt idx="4769">
                  <c:v>-33.524074797859129</c:v>
                </c:pt>
                <c:pt idx="4770">
                  <c:v>69.855436511340031</c:v>
                </c:pt>
                <c:pt idx="4771">
                  <c:v>-195.20349411372143</c:v>
                </c:pt>
                <c:pt idx="4772">
                  <c:v>109.33135941505739</c:v>
                </c:pt>
                <c:pt idx="4773">
                  <c:v>-128.13356983912104</c:v>
                </c:pt>
                <c:pt idx="4774">
                  <c:v>63.370408022001776</c:v>
                </c:pt>
                <c:pt idx="4775">
                  <c:v>-55.710248046976375</c:v>
                </c:pt>
                <c:pt idx="4776">
                  <c:v>34.818905394174941</c:v>
                </c:pt>
                <c:pt idx="4777">
                  <c:v>97.492934082211221</c:v>
                </c:pt>
                <c:pt idx="4778">
                  <c:v>40.389933811200059</c:v>
                </c:pt>
                <c:pt idx="4779">
                  <c:v>-6.9637787931169886</c:v>
                </c:pt>
                <c:pt idx="4780">
                  <c:v>-93.314667810116347</c:v>
                </c:pt>
                <c:pt idx="4781">
                  <c:v>-41.782683292381861</c:v>
                </c:pt>
                <c:pt idx="4782">
                  <c:v>-18.10582942669949</c:v>
                </c:pt>
                <c:pt idx="4783">
                  <c:v>-37.312389098805049</c:v>
                </c:pt>
                <c:pt idx="4784">
                  <c:v>-170.90466135626701</c:v>
                </c:pt>
                <c:pt idx="4785">
                  <c:v>290.38966053914891</c:v>
                </c:pt>
                <c:pt idx="4786">
                  <c:v>37.604415357135295</c:v>
                </c:pt>
                <c:pt idx="4787">
                  <c:v>0</c:v>
                </c:pt>
                <c:pt idx="4788">
                  <c:v>-4.9532699451446938</c:v>
                </c:pt>
                <c:pt idx="4789">
                  <c:v>-297.19619982250862</c:v>
                </c:pt>
                <c:pt idx="4790">
                  <c:v>159.39196449057744</c:v>
                </c:pt>
                <c:pt idx="4791">
                  <c:v>50.768207495340668</c:v>
                </c:pt>
                <c:pt idx="4792">
                  <c:v>-70.96318325873888</c:v>
                </c:pt>
                <c:pt idx="4793">
                  <c:v>59.641420616651565</c:v>
                </c:pt>
                <c:pt idx="4794">
                  <c:v>-19.105466337726746</c:v>
                </c:pt>
                <c:pt idx="4795">
                  <c:v>90.574075698916303</c:v>
                </c:pt>
                <c:pt idx="4796">
                  <c:v>-93.505612008575227</c:v>
                </c:pt>
                <c:pt idx="4797">
                  <c:v>-79.858842342456143</c:v>
                </c:pt>
                <c:pt idx="4798">
                  <c:v>70.761005188701404</c:v>
                </c:pt>
                <c:pt idx="4799">
                  <c:v>73.591441615030078</c:v>
                </c:pt>
                <c:pt idx="4800">
                  <c:v>-8.491319507804393</c:v>
                </c:pt>
                <c:pt idx="4801">
                  <c:v>5.6608796718730057</c:v>
                </c:pt>
                <c:pt idx="4802">
                  <c:v>-48.117485147297756</c:v>
                </c:pt>
                <c:pt idx="4803">
                  <c:v>-21.228298769521214</c:v>
                </c:pt>
                <c:pt idx="4804">
                  <c:v>5.0112713516258314</c:v>
                </c:pt>
                <c:pt idx="4805">
                  <c:v>-47.467876355730205</c:v>
                </c:pt>
                <c:pt idx="4806">
                  <c:v>53.070752730240585</c:v>
                </c:pt>
                <c:pt idx="4807">
                  <c:v>45.994655927492119</c:v>
                </c:pt>
                <c:pt idx="4808">
                  <c:v>-55.193577379022805</c:v>
                </c:pt>
                <c:pt idx="4809">
                  <c:v>28.304398359354796</c:v>
                </c:pt>
                <c:pt idx="4810">
                  <c:v>33.547672153787417</c:v>
                </c:pt>
                <c:pt idx="4811">
                  <c:v>-97.940182369696814</c:v>
                </c:pt>
                <c:pt idx="4812">
                  <c:v>-52.374744587446891</c:v>
                </c:pt>
                <c:pt idx="4813">
                  <c:v>112.52159124908427</c:v>
                </c:pt>
                <c:pt idx="4814">
                  <c:v>-50.66952144413716</c:v>
                </c:pt>
                <c:pt idx="4815">
                  <c:v>47.131472839805944</c:v>
                </c:pt>
                <c:pt idx="4816">
                  <c:v>-114.73722666988741</c:v>
                </c:pt>
                <c:pt idx="4817">
                  <c:v>-48.906288312715432</c:v>
                </c:pt>
                <c:pt idx="4818">
                  <c:v>-51.06391756200378</c:v>
                </c:pt>
                <c:pt idx="4819">
                  <c:v>185.6954248525461</c:v>
                </c:pt>
                <c:pt idx="4820">
                  <c:v>-79.25232841262951</c:v>
                </c:pt>
                <c:pt idx="4821">
                  <c:v>-4.315260778684805</c:v>
                </c:pt>
                <c:pt idx="4822">
                  <c:v>-77.674692730413568</c:v>
                </c:pt>
                <c:pt idx="4823">
                  <c:v>168.29518229731326</c:v>
                </c:pt>
                <c:pt idx="4824">
                  <c:v>-86.305229737680108</c:v>
                </c:pt>
                <c:pt idx="4825">
                  <c:v>-43.152607334742292</c:v>
                </c:pt>
                <c:pt idx="4826">
                  <c:v>-0.71921012225047976</c:v>
                </c:pt>
                <c:pt idx="4827">
                  <c:v>41.714187090251563</c:v>
                </c:pt>
                <c:pt idx="4828">
                  <c:v>-81.19882365229283</c:v>
                </c:pt>
                <c:pt idx="4829">
                  <c:v>-4.387181745702347</c:v>
                </c:pt>
                <c:pt idx="4830">
                  <c:v>0</c:v>
                </c:pt>
                <c:pt idx="4831">
                  <c:v>0</c:v>
                </c:pt>
                <c:pt idx="4832">
                  <c:v>-39.484635711290423</c:v>
                </c:pt>
                <c:pt idx="4833">
                  <c:v>189.79956400820095</c:v>
                </c:pt>
                <c:pt idx="4834">
                  <c:v>-52.334534844625857</c:v>
                </c:pt>
                <c:pt idx="4835">
                  <c:v>-10.236759086627858</c:v>
                </c:pt>
                <c:pt idx="4836">
                  <c:v>0</c:v>
                </c:pt>
                <c:pt idx="4837">
                  <c:v>37.39892674862211</c:v>
                </c:pt>
                <c:pt idx="4838">
                  <c:v>-105.4002434151146</c:v>
                </c:pt>
                <c:pt idx="4839">
                  <c:v>-19.742317855650327</c:v>
                </c:pt>
                <c:pt idx="4840">
                  <c:v>73.119696527760794</c:v>
                </c:pt>
                <c:pt idx="4841">
                  <c:v>-58.49575660933052</c:v>
                </c:pt>
                <c:pt idx="4842">
                  <c:v>21.935908728501502</c:v>
                </c:pt>
                <c:pt idx="4843">
                  <c:v>79.232981800741072</c:v>
                </c:pt>
                <c:pt idx="4844">
                  <c:v>-127.491982339218</c:v>
                </c:pt>
                <c:pt idx="4845">
                  <c:v>111.14193755771775</c:v>
                </c:pt>
                <c:pt idx="4846">
                  <c:v>-75.313286634509211</c:v>
                </c:pt>
                <c:pt idx="4847">
                  <c:v>-24.129499854156357</c:v>
                </c:pt>
                <c:pt idx="4848">
                  <c:v>71.657301846417099</c:v>
                </c:pt>
                <c:pt idx="4849">
                  <c:v>-55.570968778848645</c:v>
                </c:pt>
                <c:pt idx="4850">
                  <c:v>37.656643711787297</c:v>
                </c:pt>
                <c:pt idx="4851">
                  <c:v>65.807726185494275</c:v>
                </c:pt>
                <c:pt idx="4852">
                  <c:v>-42.1298482344381</c:v>
                </c:pt>
                <c:pt idx="4853">
                  <c:v>-66.360732983175723</c:v>
                </c:pt>
                <c:pt idx="4854">
                  <c:v>-47.619969928808842</c:v>
                </c:pt>
                <c:pt idx="4855">
                  <c:v>-43.871817456992773</c:v>
                </c:pt>
                <c:pt idx="4856">
                  <c:v>-7.3119695761637571</c:v>
                </c:pt>
                <c:pt idx="4857">
                  <c:v>0</c:v>
                </c:pt>
                <c:pt idx="4858">
                  <c:v>0</c:v>
                </c:pt>
                <c:pt idx="4859">
                  <c:v>0</c:v>
                </c:pt>
                <c:pt idx="4860">
                  <c:v>19.170878417356871</c:v>
                </c:pt>
                <c:pt idx="4861">
                  <c:v>22.120244095969881</c:v>
                </c:pt>
                <c:pt idx="4862">
                  <c:v>-16.95885380690649</c:v>
                </c:pt>
                <c:pt idx="4863">
                  <c:v>-22.120244327721828</c:v>
                </c:pt>
                <c:pt idx="4864">
                  <c:v>-2.2120244096000574</c:v>
                </c:pt>
                <c:pt idx="4865">
                  <c:v>0</c:v>
                </c:pt>
                <c:pt idx="4866">
                  <c:v>61.936684117633398</c:v>
                </c:pt>
                <c:pt idx="4867">
                  <c:v>66.360732287889178</c:v>
                </c:pt>
                <c:pt idx="4868">
                  <c:v>-39.066600589826798</c:v>
                </c:pt>
                <c:pt idx="4869">
                  <c:v>-44.61540805082825</c:v>
                </c:pt>
                <c:pt idx="4870">
                  <c:v>-0.74359012639317645</c:v>
                </c:pt>
                <c:pt idx="4871">
                  <c:v>-1.1153853116195105</c:v>
                </c:pt>
                <c:pt idx="4872">
                  <c:v>-66.923118697109246</c:v>
                </c:pt>
                <c:pt idx="4873">
                  <c:v>-61.346192659734363</c:v>
                </c:pt>
                <c:pt idx="4874">
                  <c:v>44.615414905416266</c:v>
                </c:pt>
                <c:pt idx="4875">
                  <c:v>44.647191651088832</c:v>
                </c:pt>
                <c:pt idx="4876">
                  <c:v>44.996736324771156</c:v>
                </c:pt>
                <c:pt idx="4877">
                  <c:v>30.074088579934337</c:v>
                </c:pt>
                <c:pt idx="4878">
                  <c:v>-66.923118697109246</c:v>
                </c:pt>
                <c:pt idx="4879">
                  <c:v>-55.769266165240104</c:v>
                </c:pt>
                <c:pt idx="4880">
                  <c:v>0</c:v>
                </c:pt>
                <c:pt idx="4881">
                  <c:v>0</c:v>
                </c:pt>
                <c:pt idx="4882">
                  <c:v>0</c:v>
                </c:pt>
                <c:pt idx="4883">
                  <c:v>-5.999564780443106</c:v>
                </c:pt>
                <c:pt idx="4884">
                  <c:v>-22.498367926671879</c:v>
                </c:pt>
                <c:pt idx="4885">
                  <c:v>27.373016936032638</c:v>
                </c:pt>
                <c:pt idx="4886">
                  <c:v>134.99021494459845</c:v>
                </c:pt>
                <c:pt idx="4887">
                  <c:v>60.745598078913439</c:v>
                </c:pt>
                <c:pt idx="4888">
                  <c:v>-67.495103779984944</c:v>
                </c:pt>
                <c:pt idx="4889">
                  <c:v>-48.827277455873876</c:v>
                </c:pt>
                <c:pt idx="4890">
                  <c:v>-22.69231937430343</c:v>
                </c:pt>
                <c:pt idx="4891">
                  <c:v>-11.724365010057795</c:v>
                </c:pt>
                <c:pt idx="4892">
                  <c:v>0</c:v>
                </c:pt>
                <c:pt idx="4893">
                  <c:v>-12.102574305374104</c:v>
                </c:pt>
                <c:pt idx="4894">
                  <c:v>-22.692326822584118</c:v>
                </c:pt>
                <c:pt idx="4895">
                  <c:v>-9.0769308241381381</c:v>
                </c:pt>
                <c:pt idx="4896">
                  <c:v>0</c:v>
                </c:pt>
                <c:pt idx="4897">
                  <c:v>0</c:v>
                </c:pt>
                <c:pt idx="4898">
                  <c:v>0</c:v>
                </c:pt>
                <c:pt idx="4899">
                  <c:v>-33.282068415653221</c:v>
                </c:pt>
                <c:pt idx="4900">
                  <c:v>-45.384638748617093</c:v>
                </c:pt>
                <c:pt idx="4901">
                  <c:v>-27.388642862206648</c:v>
                </c:pt>
                <c:pt idx="4902">
                  <c:v>-22.889644130427509</c:v>
                </c:pt>
                <c:pt idx="4903">
                  <c:v>-82.849993489105032</c:v>
                </c:pt>
                <c:pt idx="4904">
                  <c:v>-90.769284945504637</c:v>
                </c:pt>
                <c:pt idx="4905">
                  <c:v>125.93251438601482</c:v>
                </c:pt>
                <c:pt idx="4906">
                  <c:v>131.23396556874124</c:v>
                </c:pt>
                <c:pt idx="4907">
                  <c:v>-45.779287781208069</c:v>
                </c:pt>
                <c:pt idx="4908">
                  <c:v>-43.10882977897829</c:v>
                </c:pt>
                <c:pt idx="4909">
                  <c:v>-22.889643890604034</c:v>
                </c:pt>
                <c:pt idx="4910">
                  <c:v>-13.733786334358328</c:v>
                </c:pt>
                <c:pt idx="4911">
                  <c:v>22.889644130427509</c:v>
                </c:pt>
                <c:pt idx="4912">
                  <c:v>42.345843326316981</c:v>
                </c:pt>
                <c:pt idx="4913">
                  <c:v>91.558583075464213</c:v>
                </c:pt>
                <c:pt idx="4914">
                  <c:v>24.121135735477157</c:v>
                </c:pt>
                <c:pt idx="4915">
                  <c:v>-92.361728541047171</c:v>
                </c:pt>
                <c:pt idx="4916">
                  <c:v>-38.484054442975001</c:v>
                </c:pt>
                <c:pt idx="4917">
                  <c:v>23.090430240521435</c:v>
                </c:pt>
                <c:pt idx="4918">
                  <c:v>-2.9649451315138364</c:v>
                </c:pt>
                <c:pt idx="4919">
                  <c:v>-22.889643890604034</c:v>
                </c:pt>
                <c:pt idx="4920">
                  <c:v>-8.0113753617124353</c:v>
                </c:pt>
                <c:pt idx="4921">
                  <c:v>0</c:v>
                </c:pt>
                <c:pt idx="4922">
                  <c:v>0</c:v>
                </c:pt>
                <c:pt idx="4923">
                  <c:v>0</c:v>
                </c:pt>
                <c:pt idx="4924">
                  <c:v>0</c:v>
                </c:pt>
                <c:pt idx="4925">
                  <c:v>0</c:v>
                </c:pt>
                <c:pt idx="4926">
                  <c:v>-22.320749232504735</c:v>
                </c:pt>
                <c:pt idx="4927">
                  <c:v>-19.998083745275419</c:v>
                </c:pt>
                <c:pt idx="4928">
                  <c:v>23.294770331152943</c:v>
                </c:pt>
                <c:pt idx="4929">
                  <c:v>23.257307981196671</c:v>
                </c:pt>
                <c:pt idx="4930">
                  <c:v>23.090430482448625</c:v>
                </c:pt>
                <c:pt idx="4931">
                  <c:v>-9.852600202630839</c:v>
                </c:pt>
                <c:pt idx="4932">
                  <c:v>-93.179088970601825</c:v>
                </c:pt>
                <c:pt idx="4933">
                  <c:v>-27.953725926579498</c:v>
                </c:pt>
                <c:pt idx="4934">
                  <c:v>69.884319371663608</c:v>
                </c:pt>
                <c:pt idx="4935">
                  <c:v>21.741789337970591</c:v>
                </c:pt>
                <c:pt idx="4936">
                  <c:v>-23.294770331142711</c:v>
                </c:pt>
                <c:pt idx="4937">
                  <c:v>21.228746280151046</c:v>
                </c:pt>
                <c:pt idx="4938">
                  <c:v>47.00551870392448</c:v>
                </c:pt>
                <c:pt idx="4939">
                  <c:v>-96.187995020977468</c:v>
                </c:pt>
                <c:pt idx="4940">
                  <c:v>-139.76863109730638</c:v>
                </c:pt>
                <c:pt idx="4941">
                  <c:v>45.97597897314435</c:v>
                </c:pt>
                <c:pt idx="4942">
                  <c:v>69.721393846185521</c:v>
                </c:pt>
                <c:pt idx="4943">
                  <c:v>23.294770575210851</c:v>
                </c:pt>
                <c:pt idx="4944">
                  <c:v>13.921397431235583</c:v>
                </c:pt>
                <c:pt idx="4945">
                  <c:v>-47.005526418211907</c:v>
                </c:pt>
                <c:pt idx="4946">
                  <c:v>-40.73812186720108</c:v>
                </c:pt>
                <c:pt idx="4947">
                  <c:v>-23.502759598209558</c:v>
                </c:pt>
                <c:pt idx="4948">
                  <c:v>4.7005549561033249</c:v>
                </c:pt>
                <c:pt idx="4949">
                  <c:v>47.005526418211907</c:v>
                </c:pt>
                <c:pt idx="4950">
                  <c:v>21.935912558324983</c:v>
                </c:pt>
                <c:pt idx="4951">
                  <c:v>0</c:v>
                </c:pt>
                <c:pt idx="4952">
                  <c:v>0</c:v>
                </c:pt>
                <c:pt idx="4953">
                  <c:v>0</c:v>
                </c:pt>
                <c:pt idx="4954">
                  <c:v>0</c:v>
                </c:pt>
                <c:pt idx="4955">
                  <c:v>0</c:v>
                </c:pt>
                <c:pt idx="4956">
                  <c:v>0</c:v>
                </c:pt>
                <c:pt idx="4957">
                  <c:v>4.7428991845380999</c:v>
                </c:pt>
                <c:pt idx="4958">
                  <c:v>47.428991845401463</c:v>
                </c:pt>
                <c:pt idx="4959">
                  <c:v>41.500368299538806</c:v>
                </c:pt>
                <c:pt idx="4960">
                  <c:v>23.714495922700731</c:v>
                </c:pt>
                <c:pt idx="4961">
                  <c:v>-14.228697553624531</c:v>
                </c:pt>
                <c:pt idx="4962">
                  <c:v>-71.143487768091958</c:v>
                </c:pt>
                <c:pt idx="4963">
                  <c:v>-5.6914790810856886</c:v>
                </c:pt>
                <c:pt idx="4964">
                  <c:v>47.860164498537571</c:v>
                </c:pt>
                <c:pt idx="4965">
                  <c:v>-54.421180615527867</c:v>
                </c:pt>
                <c:pt idx="4966">
                  <c:v>-94.857992468437743</c:v>
                </c:pt>
                <c:pt idx="4967">
                  <c:v>70.309893074788164</c:v>
                </c:pt>
                <c:pt idx="4968">
                  <c:v>87.786759512572189</c:v>
                </c:pt>
                <c:pt idx="4969">
                  <c:v>-142.28698481078095</c:v>
                </c:pt>
                <c:pt idx="4970">
                  <c:v>-98.652307955191077</c:v>
                </c:pt>
                <c:pt idx="4971">
                  <c:v>95.72033685163052</c:v>
                </c:pt>
                <c:pt idx="4972">
                  <c:v>53.84268798135674</c:v>
                </c:pt>
                <c:pt idx="4973">
                  <c:v>-23.930090103813935</c:v>
                </c:pt>
                <c:pt idx="4974">
                  <c:v>-23.930086045640628</c:v>
                </c:pt>
                <c:pt idx="4975">
                  <c:v>-23.930082499993325</c:v>
                </c:pt>
                <c:pt idx="4976">
                  <c:v>-24.080102642568058</c:v>
                </c:pt>
                <c:pt idx="4977">
                  <c:v>-24.149624288253559</c:v>
                </c:pt>
                <c:pt idx="4978">
                  <c:v>-3.2199499051032032</c:v>
                </c:pt>
                <c:pt idx="4979">
                  <c:v>1.6099749694199195</c:v>
                </c:pt>
                <c:pt idx="4980">
                  <c:v>48.299248576507118</c:v>
                </c:pt>
                <c:pt idx="4981">
                  <c:v>22.279857922905183</c:v>
                </c:pt>
                <c:pt idx="4982">
                  <c:v>-71.790247499990215</c:v>
                </c:pt>
                <c:pt idx="4983">
                  <c:v>-53.528008138309239</c:v>
                </c:pt>
                <c:pt idx="4984">
                  <c:v>-24.149624288253559</c:v>
                </c:pt>
                <c:pt idx="4985">
                  <c:v>30.589524418947772</c:v>
                </c:pt>
                <c:pt idx="4986">
                  <c:v>72.448872864770905</c:v>
                </c:pt>
                <c:pt idx="4987">
                  <c:v>0</c:v>
                </c:pt>
                <c:pt idx="4988">
                  <c:v>-24.149624541278328</c:v>
                </c:pt>
                <c:pt idx="4989">
                  <c:v>21.138374839966961</c:v>
                </c:pt>
                <c:pt idx="4990">
                  <c:v>14.683567854267807</c:v>
                </c:pt>
                <c:pt idx="4991">
                  <c:v>-48.299248576507118</c:v>
                </c:pt>
                <c:pt idx="4992">
                  <c:v>13.304656794495719</c:v>
                </c:pt>
                <c:pt idx="4993">
                  <c:v>146.23939952331671</c:v>
                </c:pt>
                <c:pt idx="4994">
                  <c:v>33.250454694067791</c:v>
                </c:pt>
                <c:pt idx="4995">
                  <c:v>-72.448881550442891</c:v>
                </c:pt>
                <c:pt idx="4996">
                  <c:v>-55.857188926175091</c:v>
                </c:pt>
                <c:pt idx="4997">
                  <c:v>-48.746463841105353</c:v>
                </c:pt>
                <c:pt idx="4998">
                  <c:v>-4.8746464351860999</c:v>
                </c:pt>
                <c:pt idx="4999">
                  <c:v>-2.4373231920511751</c:v>
                </c:pt>
                <c:pt idx="5000">
                  <c:v>-24.373231920562908</c:v>
                </c:pt>
                <c:pt idx="5001">
                  <c:v>-9.7492928703721997</c:v>
                </c:pt>
                <c:pt idx="5002">
                  <c:v>24.373231920562908</c:v>
                </c:pt>
                <c:pt idx="5003">
                  <c:v>-37.01542634663425</c:v>
                </c:pt>
                <c:pt idx="5004">
                  <c:v>-98.404085644838077</c:v>
                </c:pt>
                <c:pt idx="5005">
                  <c:v>24.521297055272882</c:v>
                </c:pt>
                <c:pt idx="5006">
                  <c:v>73.119703761648438</c:v>
                </c:pt>
                <c:pt idx="5007">
                  <c:v>51.195177060539194</c:v>
                </c:pt>
                <c:pt idx="5008">
                  <c:v>19.893415849509573</c:v>
                </c:pt>
                <c:pt idx="5009">
                  <c:v>-170.61263144385916</c:v>
                </c:pt>
                <c:pt idx="5010">
                  <c:v>-80.940392757972518</c:v>
                </c:pt>
                <c:pt idx="5011">
                  <c:v>98.404085644827845</c:v>
                </c:pt>
                <c:pt idx="5012">
                  <c:v>44.281838076217483</c:v>
                </c:pt>
                <c:pt idx="5013">
                  <c:v>0</c:v>
                </c:pt>
                <c:pt idx="5014">
                  <c:v>18.86078153426562</c:v>
                </c:pt>
                <c:pt idx="5015">
                  <c:v>24.601019134759053</c:v>
                </c:pt>
                <c:pt idx="5016">
                  <c:v>-48.428421315601362</c:v>
                </c:pt>
                <c:pt idx="5017">
                  <c:v>-70.886525729768408</c:v>
                </c:pt>
                <c:pt idx="5018">
                  <c:v>-147.60613095810379</c:v>
                </c:pt>
                <c:pt idx="5019">
                  <c:v>-8.31638434193367</c:v>
                </c:pt>
                <c:pt idx="5020">
                  <c:v>173.83174766977049</c:v>
                </c:pt>
                <c:pt idx="5021">
                  <c:v>57.943915282819724</c:v>
                </c:pt>
                <c:pt idx="5022">
                  <c:v>0</c:v>
                </c:pt>
                <c:pt idx="5023">
                  <c:v>-65.807733385489726</c:v>
                </c:pt>
                <c:pt idx="5024">
                  <c:v>-60.01334207844787</c:v>
                </c:pt>
                <c:pt idx="5025">
                  <c:v>49.666216592822849</c:v>
                </c:pt>
                <c:pt idx="5026">
                  <c:v>32.283040785339452</c:v>
                </c:pt>
                <c:pt idx="5027">
                  <c:v>0</c:v>
                </c:pt>
                <c:pt idx="5028">
                  <c:v>-28.971959679142397</c:v>
                </c:pt>
                <c:pt idx="5029">
                  <c:v>-49.666216592822849</c:v>
                </c:pt>
                <c:pt idx="5030">
                  <c:v>-9.105473137422937</c:v>
                </c:pt>
                <c:pt idx="5031">
                  <c:v>0</c:v>
                </c:pt>
                <c:pt idx="5032">
                  <c:v>0</c:v>
                </c:pt>
                <c:pt idx="5033">
                  <c:v>7.4499313443381245</c:v>
                </c:pt>
                <c:pt idx="5034">
                  <c:v>24.833104220941237</c:v>
                </c:pt>
                <c:pt idx="5035">
                  <c:v>11.588781969769165</c:v>
                </c:pt>
                <c:pt idx="5036">
                  <c:v>0</c:v>
                </c:pt>
                <c:pt idx="5037">
                  <c:v>58.913590505226928</c:v>
                </c:pt>
                <c:pt idx="5038">
                  <c:v>70.194915611187</c:v>
                </c:pt>
                <c:pt idx="5039">
                  <c:v>-75.208838154848337</c:v>
                </c:pt>
                <c:pt idx="5040">
                  <c:v>-61.002724143157927</c:v>
                </c:pt>
                <c:pt idx="5041">
                  <c:v>-25.069609975422981</c:v>
                </c:pt>
                <c:pt idx="5042">
                  <c:v>-25.069609975422981</c:v>
                </c:pt>
                <c:pt idx="5043">
                  <c:v>-25.069610238086785</c:v>
                </c:pt>
                <c:pt idx="5044">
                  <c:v>14.394937907362458</c:v>
                </c:pt>
                <c:pt idx="5045">
                  <c:v>25.298611220388036</c:v>
                </c:pt>
                <c:pt idx="5046">
                  <c:v>25.069610238086785</c:v>
                </c:pt>
                <c:pt idx="5047">
                  <c:v>9.9555278075553257</c:v>
                </c:pt>
                <c:pt idx="5048">
                  <c:v>-25.310663917503309</c:v>
                </c:pt>
                <c:pt idx="5049">
                  <c:v>-25.174066947411252</c:v>
                </c:pt>
                <c:pt idx="5050">
                  <c:v>-25.069609975422981</c:v>
                </c:pt>
                <c:pt idx="5051">
                  <c:v>-4.5960951621624142</c:v>
                </c:pt>
                <c:pt idx="5052">
                  <c:v>4.2184439862522565</c:v>
                </c:pt>
                <c:pt idx="5053">
                  <c:v>50.621328365364988</c:v>
                </c:pt>
                <c:pt idx="5054">
                  <c:v>15.186398350497893</c:v>
                </c:pt>
                <c:pt idx="5055">
                  <c:v>-50.621327834986154</c:v>
                </c:pt>
                <c:pt idx="5056">
                  <c:v>-3.7965996274054437</c:v>
                </c:pt>
                <c:pt idx="5057">
                  <c:v>25.310663917493077</c:v>
                </c:pt>
                <c:pt idx="5058">
                  <c:v>25.527729481836893</c:v>
                </c:pt>
                <c:pt idx="5059">
                  <c:v>21.296998988669188</c:v>
                </c:pt>
                <c:pt idx="5060">
                  <c:v>0</c:v>
                </c:pt>
                <c:pt idx="5061">
                  <c:v>-11.074439358078925</c:v>
                </c:pt>
                <c:pt idx="5062">
                  <c:v>-25.556398786392794</c:v>
                </c:pt>
                <c:pt idx="5063">
                  <c:v>29.389864308074472</c:v>
                </c:pt>
                <c:pt idx="5064">
                  <c:v>51.112805425627087</c:v>
                </c:pt>
                <c:pt idx="5065">
                  <c:v>-101.24266503843209</c:v>
                </c:pt>
                <c:pt idx="5066">
                  <c:v>-74.244620250297913</c:v>
                </c:pt>
                <c:pt idx="5067">
                  <c:v>0</c:v>
                </c:pt>
                <c:pt idx="5068">
                  <c:v>42.16805755575222</c:v>
                </c:pt>
                <c:pt idx="5069">
                  <c:v>76.66919635919885</c:v>
                </c:pt>
                <c:pt idx="5070">
                  <c:v>-8.7275936117558146</c:v>
                </c:pt>
                <c:pt idx="5071">
                  <c:v>-22.366024585917483</c:v>
                </c:pt>
                <c:pt idx="5072">
                  <c:v>0</c:v>
                </c:pt>
                <c:pt idx="5073">
                  <c:v>-10.648499382766229</c:v>
                </c:pt>
                <c:pt idx="5074">
                  <c:v>-25.55639851863895</c:v>
                </c:pt>
                <c:pt idx="5075">
                  <c:v>-25.731785836895781</c:v>
                </c:pt>
                <c:pt idx="5076">
                  <c:v>-25.806951445286256</c:v>
                </c:pt>
                <c:pt idx="5077">
                  <c:v>25.806951445286256</c:v>
                </c:pt>
                <c:pt idx="5078">
                  <c:v>18.064866200978965</c:v>
                </c:pt>
                <c:pt idx="5079">
                  <c:v>0</c:v>
                </c:pt>
                <c:pt idx="5080">
                  <c:v>-45.162169970429915</c:v>
                </c:pt>
                <c:pt idx="5081">
                  <c:v>-77.420862806461514</c:v>
                </c:pt>
                <c:pt idx="5082">
                  <c:v>13.763714075815946</c:v>
                </c:pt>
                <c:pt idx="5083">
                  <c:v>-2.8149113017219478</c:v>
                </c:pt>
                <c:pt idx="5084">
                  <c:v>-130.31233763463715</c:v>
                </c:pt>
                <c:pt idx="5085">
                  <c:v>-13.542266068623279</c:v>
                </c:pt>
                <c:pt idx="5086">
                  <c:v>103.22780578116549</c:v>
                </c:pt>
                <c:pt idx="5087">
                  <c:v>20.645561156233097</c:v>
                </c:pt>
                <c:pt idx="5088">
                  <c:v>0</c:v>
                </c:pt>
                <c:pt idx="5089">
                  <c:v>0</c:v>
                </c:pt>
                <c:pt idx="5090">
                  <c:v>32.578085834401364</c:v>
                </c:pt>
                <c:pt idx="5091">
                  <c:v>78.187406821762366</c:v>
                </c:pt>
                <c:pt idx="5092">
                  <c:v>-17.000220519072364</c:v>
                </c:pt>
                <c:pt idx="5093">
                  <c:v>-49.893439460898357</c:v>
                </c:pt>
                <c:pt idx="5094">
                  <c:v>0</c:v>
                </c:pt>
                <c:pt idx="5095">
                  <c:v>18.243726071223804</c:v>
                </c:pt>
                <c:pt idx="5096">
                  <c:v>52.12493163207386</c:v>
                </c:pt>
                <c:pt idx="5097">
                  <c:v>0</c:v>
                </c:pt>
                <c:pt idx="5098">
                  <c:v>-26.062466089103264</c:v>
                </c:pt>
                <c:pt idx="5099">
                  <c:v>-103.97187212478212</c:v>
                </c:pt>
                <c:pt idx="5100">
                  <c:v>-47.190441299321229</c:v>
                </c:pt>
                <c:pt idx="5101">
                  <c:v>78.187406821762366</c:v>
                </c:pt>
                <c:pt idx="5102">
                  <c:v>-20.849974934014828</c:v>
                </c:pt>
                <c:pt idx="5103">
                  <c:v>-78.187406002563279</c:v>
                </c:pt>
                <c:pt idx="5104">
                  <c:v>21.09756587140194</c:v>
                </c:pt>
                <c:pt idx="5105">
                  <c:v>18.864881506505768</c:v>
                </c:pt>
                <c:pt idx="5106">
                  <c:v>0</c:v>
                </c:pt>
                <c:pt idx="5107">
                  <c:v>-48.697717887481609</c:v>
                </c:pt>
                <c:pt idx="5108">
                  <c:v>-78.969271422591078</c:v>
                </c:pt>
                <c:pt idx="5109">
                  <c:v>95.08890652981232</c:v>
                </c:pt>
                <c:pt idx="5110">
                  <c:v>62.269110898402154</c:v>
                </c:pt>
                <c:pt idx="5111">
                  <c:v>-53.177960553934042</c:v>
                </c:pt>
                <c:pt idx="5112">
                  <c:v>-4.1523124199255674</c:v>
                </c:pt>
                <c:pt idx="5113">
                  <c:v>26.323090474203848</c:v>
                </c:pt>
                <c:pt idx="5114">
                  <c:v>-48.697717887491841</c:v>
                </c:pt>
                <c:pt idx="5115">
                  <c:v>-37.729763013011535</c:v>
                </c:pt>
                <c:pt idx="5116">
                  <c:v>0</c:v>
                </c:pt>
                <c:pt idx="5117">
                  <c:v>0</c:v>
                </c:pt>
                <c:pt idx="5118">
                  <c:v>0</c:v>
                </c:pt>
                <c:pt idx="5119">
                  <c:v>0</c:v>
                </c:pt>
                <c:pt idx="5120">
                  <c:v>16.671290808326024</c:v>
                </c:pt>
                <c:pt idx="5121">
                  <c:v>52.646180948397465</c:v>
                </c:pt>
                <c:pt idx="5122">
                  <c:v>-16.139511028118015</c:v>
                </c:pt>
                <c:pt idx="5123">
                  <c:v>-53.177961111099691</c:v>
                </c:pt>
                <c:pt idx="5124">
                  <c:v>53.177960553934042</c:v>
                </c:pt>
                <c:pt idx="5125">
                  <c:v>25.25953126311023</c:v>
                </c:pt>
                <c:pt idx="5126">
                  <c:v>-26.588980276961905</c:v>
                </c:pt>
                <c:pt idx="5127">
                  <c:v>-7.9766941666644424</c:v>
                </c:pt>
                <c:pt idx="5128">
                  <c:v>-1.3430148201135896</c:v>
                </c:pt>
                <c:pt idx="5129">
                  <c:v>-26.860296402241101</c:v>
                </c:pt>
                <c:pt idx="5130">
                  <c:v>17.567719295635627</c:v>
                </c:pt>
                <c:pt idx="5131">
                  <c:v>79.766940830906179</c:v>
                </c:pt>
                <c:pt idx="5132">
                  <c:v>-22.573501622903514</c:v>
                </c:pt>
                <c:pt idx="5133">
                  <c:v>-60.738638378289203</c:v>
                </c:pt>
                <c:pt idx="5134">
                  <c:v>-106.35592983513592</c:v>
                </c:pt>
                <c:pt idx="5135">
                  <c:v>9.9618234851601066</c:v>
                </c:pt>
                <c:pt idx="5136">
                  <c:v>134.3014922346587</c:v>
                </c:pt>
                <c:pt idx="5137">
                  <c:v>-2.6860283177752757</c:v>
                </c:pt>
                <c:pt idx="5138">
                  <c:v>-38.499758176548646</c:v>
                </c:pt>
                <c:pt idx="5139">
                  <c:v>-80.580890050999813</c:v>
                </c:pt>
                <c:pt idx="5140">
                  <c:v>29.098654435763748</c:v>
                </c:pt>
                <c:pt idx="5141">
                  <c:v>107.4411856089644</c:v>
                </c:pt>
                <c:pt idx="5142">
                  <c:v>-20.145222301683383</c:v>
                </c:pt>
                <c:pt idx="5143">
                  <c:v>-35.541433807718995</c:v>
                </c:pt>
                <c:pt idx="5144">
                  <c:v>-54.27441334885134</c:v>
                </c:pt>
                <c:pt idx="5145">
                  <c:v>-53.886745139222882</c:v>
                </c:pt>
                <c:pt idx="5146">
                  <c:v>-44.711786719186868</c:v>
                </c:pt>
                <c:pt idx="5147">
                  <c:v>81.411628930502019</c:v>
                </c:pt>
                <c:pt idx="5148">
                  <c:v>20.602129149762703</c:v>
                </c:pt>
                <c:pt idx="5149">
                  <c:v>-53.720593367333215</c:v>
                </c:pt>
                <c:pt idx="5150">
                  <c:v>-9.8487753474894255</c:v>
                </c:pt>
                <c:pt idx="5151">
                  <c:v>-5.4274431163280896</c:v>
                </c:pt>
                <c:pt idx="5152">
                  <c:v>-27.137215865977574</c:v>
                </c:pt>
                <c:pt idx="5153">
                  <c:v>20.352906490366134</c:v>
                </c:pt>
                <c:pt idx="5154">
                  <c:v>54.274422256066117</c:v>
                </c:pt>
                <c:pt idx="5155">
                  <c:v>54.274414214421995</c:v>
                </c:pt>
                <c:pt idx="5156">
                  <c:v>16.282324004661543</c:v>
                </c:pt>
                <c:pt idx="5157">
                  <c:v>-54.274413348861572</c:v>
                </c:pt>
                <c:pt idx="5158">
                  <c:v>-14.473176893029072</c:v>
                </c:pt>
                <c:pt idx="5159">
                  <c:v>-6.3979744961789722</c:v>
                </c:pt>
                <c:pt idx="5160">
                  <c:v>-54.839780821245519</c:v>
                </c:pt>
                <c:pt idx="5161">
                  <c:v>15.556780883830013</c:v>
                </c:pt>
                <c:pt idx="5162">
                  <c:v>81.41162978348251</c:v>
                </c:pt>
                <c:pt idx="5163">
                  <c:v>57.496957532171933</c:v>
                </c:pt>
                <c:pt idx="5164">
                  <c:v>5.4839771821177017</c:v>
                </c:pt>
                <c:pt idx="5165">
                  <c:v>-109.67954479163097</c:v>
                </c:pt>
                <c:pt idx="5166">
                  <c:v>5.4839771821177017</c:v>
                </c:pt>
                <c:pt idx="5167">
                  <c:v>41.214631746069479</c:v>
                </c:pt>
                <c:pt idx="5168">
                  <c:v>-81.41162978348251</c:v>
                </c:pt>
                <c:pt idx="5169">
                  <c:v>-55.455124486931105</c:v>
                </c:pt>
                <c:pt idx="5170">
                  <c:v>-27.708516288621627</c:v>
                </c:pt>
                <c:pt idx="5171">
                  <c:v>46.584951110250621</c:v>
                </c:pt>
                <c:pt idx="5172">
                  <c:v>21.935912558324983</c:v>
                </c:pt>
                <c:pt idx="5173">
                  <c:v>-54.839780821235287</c:v>
                </c:pt>
                <c:pt idx="5174">
                  <c:v>-16.451934246375703</c:v>
                </c:pt>
                <c:pt idx="5175">
                  <c:v>5.5417042252601867</c:v>
                </c:pt>
                <c:pt idx="5176">
                  <c:v>55.417041671996977</c:v>
                </c:pt>
                <c:pt idx="5177">
                  <c:v>-1.5489832828470242</c:v>
                </c:pt>
                <c:pt idx="5178">
                  <c:v>-54.839781395822691</c:v>
                </c:pt>
                <c:pt idx="5179">
                  <c:v>-4.5699817351020879</c:v>
                </c:pt>
                <c:pt idx="5180">
                  <c:v>9.2361720962106197</c:v>
                </c:pt>
                <c:pt idx="5181">
                  <c:v>27.708516578934258</c:v>
                </c:pt>
                <c:pt idx="5182">
                  <c:v>-55.417032577253487</c:v>
                </c:pt>
                <c:pt idx="5183">
                  <c:v>-55.417032577253487</c:v>
                </c:pt>
                <c:pt idx="5184">
                  <c:v>83.125549736823231</c:v>
                </c:pt>
                <c:pt idx="5185">
                  <c:v>34.635645360782149</c:v>
                </c:pt>
                <c:pt idx="5186">
                  <c:v>0</c:v>
                </c:pt>
                <c:pt idx="5187">
                  <c:v>0</c:v>
                </c:pt>
                <c:pt idx="5188">
                  <c:v>-57.726076206131793</c:v>
                </c:pt>
                <c:pt idx="5189">
                  <c:v>-138.54258144313883</c:v>
                </c:pt>
                <c:pt idx="5190">
                  <c:v>70.253862221168362</c:v>
                </c:pt>
                <c:pt idx="5191">
                  <c:v>74.75404047255148</c:v>
                </c:pt>
                <c:pt idx="5192">
                  <c:v>-27.708516288631859</c:v>
                </c:pt>
                <c:pt idx="5193">
                  <c:v>-66.181103355332354</c:v>
                </c:pt>
                <c:pt idx="5194">
                  <c:v>-61.140512203003119</c:v>
                </c:pt>
                <c:pt idx="5195">
                  <c:v>112.01315095402366</c:v>
                </c:pt>
                <c:pt idx="5196">
                  <c:v>50.405917929317809</c:v>
                </c:pt>
                <c:pt idx="5197">
                  <c:v>0</c:v>
                </c:pt>
                <c:pt idx="5198">
                  <c:v>0</c:v>
                </c:pt>
                <c:pt idx="5199">
                  <c:v>-33.603945286205054</c:v>
                </c:pt>
                <c:pt idx="5200">
                  <c:v>-84.009864095736276</c:v>
                </c:pt>
                <c:pt idx="5201">
                  <c:v>-14.001643869250399</c:v>
                </c:pt>
                <c:pt idx="5202">
                  <c:v>31.737059436973713</c:v>
                </c:pt>
                <c:pt idx="5203">
                  <c:v>112.01315095403389</c:v>
                </c:pt>
                <c:pt idx="5204">
                  <c:v>11.668036679964224</c:v>
                </c:pt>
                <c:pt idx="5205">
                  <c:v>-28.048454331635039</c:v>
                </c:pt>
                <c:pt idx="5206">
                  <c:v>-28.304398359354796</c:v>
                </c:pt>
                <c:pt idx="5207">
                  <c:v>-162.53952034955421</c:v>
                </c:pt>
                <c:pt idx="5208">
                  <c:v>-238.9112124835535</c:v>
                </c:pt>
                <c:pt idx="5209">
                  <c:v>141.52199179674329</c:v>
                </c:pt>
                <c:pt idx="5210">
                  <c:v>114.16107906915256</c:v>
                </c:pt>
                <c:pt idx="5211">
                  <c:v>84.9132043683788</c:v>
                </c:pt>
                <c:pt idx="5212">
                  <c:v>-46.611923487323899</c:v>
                </c:pt>
                <c:pt idx="5213">
                  <c:v>-25.092551999925483</c:v>
                </c:pt>
                <c:pt idx="5214">
                  <c:v>28.304398359354796</c:v>
                </c:pt>
                <c:pt idx="5215">
                  <c:v>-17.926118960919247</c:v>
                </c:pt>
                <c:pt idx="5216">
                  <c:v>-20.756558796860865</c:v>
                </c:pt>
                <c:pt idx="5217">
                  <c:v>0</c:v>
                </c:pt>
                <c:pt idx="5218">
                  <c:v>0</c:v>
                </c:pt>
                <c:pt idx="5219">
                  <c:v>0</c:v>
                </c:pt>
                <c:pt idx="5220">
                  <c:v>0</c:v>
                </c:pt>
                <c:pt idx="5221">
                  <c:v>36.24193616013158</c:v>
                </c:pt>
                <c:pt idx="5222">
                  <c:v>57.162578425737202</c:v>
                </c:pt>
                <c:pt idx="5223">
                  <c:v>56.60879731181118</c:v>
                </c:pt>
                <c:pt idx="5224">
                  <c:v>-53.209197515767059</c:v>
                </c:pt>
                <c:pt idx="5225">
                  <c:v>-140.19907790822253</c:v>
                </c:pt>
                <c:pt idx="5226">
                  <c:v>28.612064554342027</c:v>
                </c:pt>
                <c:pt idx="5227">
                  <c:v>28.463359071875921</c:v>
                </c:pt>
                <c:pt idx="5228">
                  <c:v>28.304398359354796</c:v>
                </c:pt>
                <c:pt idx="5229">
                  <c:v>-78.226803311322698</c:v>
                </c:pt>
                <c:pt idx="5230">
                  <c:v>5.7224090943915469</c:v>
                </c:pt>
                <c:pt idx="5231">
                  <c:v>143.06028370759299</c:v>
                </c:pt>
                <c:pt idx="5232">
                  <c:v>-30.519523935305894</c:v>
                </c:pt>
                <c:pt idx="5233">
                  <c:v>-57.433725616645276</c:v>
                </c:pt>
                <c:pt idx="5234">
                  <c:v>-57.852955591640701</c:v>
                </c:pt>
                <c:pt idx="5235">
                  <c:v>-10.606375191802501</c:v>
                </c:pt>
                <c:pt idx="5236">
                  <c:v>-24.320246888575394</c:v>
                </c:pt>
                <c:pt idx="5237">
                  <c:v>-85.836164589770249</c:v>
                </c:pt>
                <c:pt idx="5238">
                  <c:v>43.625523211828636</c:v>
                </c:pt>
                <c:pt idx="5239">
                  <c:v>59.781378260053103</c:v>
                </c:pt>
                <c:pt idx="5240">
                  <c:v>-28.926473048564976</c:v>
                </c:pt>
                <c:pt idx="5241">
                  <c:v>-8.1958340304241855</c:v>
                </c:pt>
                <c:pt idx="5242">
                  <c:v>-5.3031867811363007</c:v>
                </c:pt>
                <c:pt idx="5243">
                  <c:v>-28.926473048564976</c:v>
                </c:pt>
                <c:pt idx="5244">
                  <c:v>-67.495103779984944</c:v>
                </c:pt>
                <c:pt idx="5245">
                  <c:v>-69.423536043942875</c:v>
                </c:pt>
                <c:pt idx="5246">
                  <c:v>28.926473048564976</c:v>
                </c:pt>
                <c:pt idx="5247">
                  <c:v>47.246572645994576</c:v>
                </c:pt>
                <c:pt idx="5248">
                  <c:v>47.728680530134767</c:v>
                </c:pt>
                <c:pt idx="5249">
                  <c:v>-28.926473351638599</c:v>
                </c:pt>
                <c:pt idx="5250">
                  <c:v>-11.57058921942599</c:v>
                </c:pt>
                <c:pt idx="5251">
                  <c:v>8.6779419145746086</c:v>
                </c:pt>
                <c:pt idx="5252">
                  <c:v>86.779420054915803</c:v>
                </c:pt>
                <c:pt idx="5253">
                  <c:v>70.280621599481947</c:v>
                </c:pt>
                <c:pt idx="5254">
                  <c:v>46.389499971863899</c:v>
                </c:pt>
                <c:pt idx="5255">
                  <c:v>-86.779429549426638</c:v>
                </c:pt>
                <c:pt idx="5256">
                  <c:v>-21.030621371445481</c:v>
                </c:pt>
                <c:pt idx="5257">
                  <c:v>27.298019751014088</c:v>
                </c:pt>
                <c:pt idx="5258">
                  <c:v>0</c:v>
                </c:pt>
                <c:pt idx="5259">
                  <c:v>0</c:v>
                </c:pt>
                <c:pt idx="5260">
                  <c:v>-4.387181745702347</c:v>
                </c:pt>
                <c:pt idx="5261">
                  <c:v>-87.743634913985545</c:v>
                </c:pt>
                <c:pt idx="5262">
                  <c:v>-39.484636124985919</c:v>
                </c:pt>
                <c:pt idx="5263">
                  <c:v>0</c:v>
                </c:pt>
                <c:pt idx="5264">
                  <c:v>0</c:v>
                </c:pt>
                <c:pt idx="5265">
                  <c:v>-116.01659059738054</c:v>
                </c:pt>
                <c:pt idx="5266">
                  <c:v>-181.33685380890481</c:v>
                </c:pt>
                <c:pt idx="5267">
                  <c:v>146.23940112331684</c:v>
                </c:pt>
                <c:pt idx="5268">
                  <c:v>129.66559933589332</c:v>
                </c:pt>
                <c:pt idx="5269">
                  <c:v>99.333242973279681</c:v>
                </c:pt>
                <c:pt idx="5270">
                  <c:v>-147.88254046177278</c:v>
                </c:pt>
                <c:pt idx="5271">
                  <c:v>7.3941282331439213</c:v>
                </c:pt>
                <c:pt idx="5272">
                  <c:v>83.077127276161789</c:v>
                </c:pt>
                <c:pt idx="5273">
                  <c:v>-233.98303603730238</c:v>
                </c:pt>
                <c:pt idx="5274">
                  <c:v>12.882213687593774</c:v>
                </c:pt>
                <c:pt idx="5275">
                  <c:v>156.75549117442716</c:v>
                </c:pt>
                <c:pt idx="5276">
                  <c:v>0</c:v>
                </c:pt>
                <c:pt idx="5277">
                  <c:v>-18.731787228828374</c:v>
                </c:pt>
                <c:pt idx="5278">
                  <c:v>-29.576507916847657</c:v>
                </c:pt>
                <c:pt idx="5279">
                  <c:v>-29.576515858646204</c:v>
                </c:pt>
                <c:pt idx="5280">
                  <c:v>49.294180153924259</c:v>
                </c:pt>
                <c:pt idx="5281">
                  <c:v>56.195368423583609</c:v>
                </c:pt>
                <c:pt idx="5282">
                  <c:v>-88.729528160209497</c:v>
                </c:pt>
                <c:pt idx="5283">
                  <c:v>36.197614328991904</c:v>
                </c:pt>
                <c:pt idx="5284">
                  <c:v>41.194253086295106</c:v>
                </c:pt>
                <c:pt idx="5285">
                  <c:v>-118.30603431100137</c:v>
                </c:pt>
                <c:pt idx="5286">
                  <c:v>-7.1420564690519033</c:v>
                </c:pt>
                <c:pt idx="5287">
                  <c:v>38.19738865118277</c:v>
                </c:pt>
                <c:pt idx="5288">
                  <c:v>59.153022009438082</c:v>
                </c:pt>
                <c:pt idx="5289">
                  <c:v>-12.099477847387307</c:v>
                </c:pt>
                <c:pt idx="5290">
                  <c:v>-39.883474106050244</c:v>
                </c:pt>
                <c:pt idx="5291">
                  <c:v>-59.82521544136619</c:v>
                </c:pt>
                <c:pt idx="5292">
                  <c:v>-33.900951162214817</c:v>
                </c:pt>
                <c:pt idx="5293">
                  <c:v>-29.912602811591096</c:v>
                </c:pt>
                <c:pt idx="5294">
                  <c:v>-29.912603124996775</c:v>
                </c:pt>
                <c:pt idx="5295">
                  <c:v>53.842685060859885</c:v>
                </c:pt>
                <c:pt idx="5296">
                  <c:v>59.825210204989112</c:v>
                </c:pt>
                <c:pt idx="5297">
                  <c:v>59.825216068177646</c:v>
                </c:pt>
                <c:pt idx="5298">
                  <c:v>-29.912612629764858</c:v>
                </c:pt>
                <c:pt idx="5299">
                  <c:v>-29.912607393408248</c:v>
                </c:pt>
                <c:pt idx="5300">
                  <c:v>-27.918429583335779</c:v>
                </c:pt>
                <c:pt idx="5301">
                  <c:v>0</c:v>
                </c:pt>
                <c:pt idx="5302">
                  <c:v>-18.446105067140852</c:v>
                </c:pt>
                <c:pt idx="5303">
                  <c:v>-20.887248733832809</c:v>
                </c:pt>
                <c:pt idx="5304">
                  <c:v>30.256425832404574</c:v>
                </c:pt>
                <c:pt idx="5305">
                  <c:v>9.0769277497254652</c:v>
                </c:pt>
                <c:pt idx="5306">
                  <c:v>0</c:v>
                </c:pt>
                <c:pt idx="5307">
                  <c:v>0</c:v>
                </c:pt>
                <c:pt idx="5308">
                  <c:v>23.700866902063211</c:v>
                </c:pt>
                <c:pt idx="5309">
                  <c:v>20.170950554939793</c:v>
                </c:pt>
                <c:pt idx="5310">
                  <c:v>0</c:v>
                </c:pt>
                <c:pt idx="5311">
                  <c:v>-26.726509485301623</c:v>
                </c:pt>
                <c:pt idx="5312">
                  <c:v>-56.478661553831422</c:v>
                </c:pt>
                <c:pt idx="5313">
                  <c:v>-90.769278448248087</c:v>
                </c:pt>
                <c:pt idx="5314">
                  <c:v>58.683393358668326</c:v>
                </c:pt>
                <c:pt idx="5315">
                  <c:v>77.470528349243182</c:v>
                </c:pt>
                <c:pt idx="5316">
                  <c:v>84.718002156300429</c:v>
                </c:pt>
                <c:pt idx="5317">
                  <c:v>30.256425832414806</c:v>
                </c:pt>
                <c:pt idx="5318">
                  <c:v>-68.99169380623222</c:v>
                </c:pt>
                <c:pt idx="5319">
                  <c:v>-76.239163236401964</c:v>
                </c:pt>
                <c:pt idx="5320">
                  <c:v>90.769287428264875</c:v>
                </c:pt>
                <c:pt idx="5321">
                  <c:v>-96.152112129244259</c:v>
                </c:pt>
                <c:pt idx="5322">
                  <c:v>-71.419244418360378</c:v>
                </c:pt>
                <c:pt idx="5323">
                  <c:v>91.824735174385381</c:v>
                </c:pt>
                <c:pt idx="5324">
                  <c:v>9.182473421234377</c:v>
                </c:pt>
                <c:pt idx="5325">
                  <c:v>-13.77371013184645</c:v>
                </c:pt>
                <c:pt idx="5326">
                  <c:v>-30.098107640495602</c:v>
                </c:pt>
                <c:pt idx="5327">
                  <c:v>0</c:v>
                </c:pt>
                <c:pt idx="5328">
                  <c:v>-35.709618860347952</c:v>
                </c:pt>
                <c:pt idx="5329">
                  <c:v>-47.388765289991618</c:v>
                </c:pt>
                <c:pt idx="5330">
                  <c:v>30.968341734339415</c:v>
                </c:pt>
                <c:pt idx="5331">
                  <c:v>8.2582244624973313</c:v>
                </c:pt>
                <c:pt idx="5332">
                  <c:v>9.1824735174426309</c:v>
                </c:pt>
                <c:pt idx="5333">
                  <c:v>30.608244737430869</c:v>
                </c:pt>
                <c:pt idx="5334">
                  <c:v>-49.597359707874432</c:v>
                </c:pt>
                <c:pt idx="5335">
                  <c:v>-47.838891061783841</c:v>
                </c:pt>
                <c:pt idx="5336">
                  <c:v>-29.065838976996957</c:v>
                </c:pt>
                <c:pt idx="5337">
                  <c:v>61.936693633404175</c:v>
                </c:pt>
                <c:pt idx="5338">
                  <c:v>24.774677453359622</c:v>
                </c:pt>
                <c:pt idx="5339">
                  <c:v>-5.1613903431310009</c:v>
                </c:pt>
                <c:pt idx="5340">
                  <c:v>-30.968341734349647</c:v>
                </c:pt>
                <c:pt idx="5341">
                  <c:v>-30.968349357880868</c:v>
                </c:pt>
                <c:pt idx="5342">
                  <c:v>-10.322784074507231</c:v>
                </c:pt>
                <c:pt idx="5343">
                  <c:v>30.968351899054529</c:v>
                </c:pt>
                <c:pt idx="5344">
                  <c:v>-54.194606505701842</c:v>
                </c:pt>
                <c:pt idx="5345">
                  <c:v>0</c:v>
                </c:pt>
                <c:pt idx="5346">
                  <c:v>56.775302497289715</c:v>
                </c:pt>
                <c:pt idx="5347">
                  <c:v>0</c:v>
                </c:pt>
                <c:pt idx="5348">
                  <c:v>-82.582252266647856</c:v>
                </c:pt>
                <c:pt idx="5349">
                  <c:v>-92.905032826569922</c:v>
                </c:pt>
                <c:pt idx="5350">
                  <c:v>0</c:v>
                </c:pt>
                <c:pt idx="5351">
                  <c:v>78.969271422591078</c:v>
                </c:pt>
                <c:pt idx="5352">
                  <c:v>39.066809287688052</c:v>
                </c:pt>
                <c:pt idx="5353">
                  <c:v>-31.324723444790553</c:v>
                </c:pt>
                <c:pt idx="5354">
                  <c:v>-30.968341734349647</c:v>
                </c:pt>
                <c:pt idx="5355">
                  <c:v>-31.19568901439742</c:v>
                </c:pt>
                <c:pt idx="5356">
                  <c:v>-31.3370124692864</c:v>
                </c:pt>
                <c:pt idx="5357">
                  <c:v>-31.3370124692864</c:v>
                </c:pt>
                <c:pt idx="5358">
                  <c:v>44.836506349844299</c:v>
                </c:pt>
                <c:pt idx="5359">
                  <c:v>37.162010081217531</c:v>
                </c:pt>
                <c:pt idx="5360">
                  <c:v>0</c:v>
                </c:pt>
                <c:pt idx="5361">
                  <c:v>0</c:v>
                </c:pt>
                <c:pt idx="5362">
                  <c:v>0</c:v>
                </c:pt>
                <c:pt idx="5363">
                  <c:v>6.3429133672748303</c:v>
                </c:pt>
                <c:pt idx="5364">
                  <c:v>31.714567168669923</c:v>
                </c:pt>
                <c:pt idx="5365">
                  <c:v>31.406230769916938</c:v>
                </c:pt>
                <c:pt idx="5366">
                  <c:v>-33.948430175057709</c:v>
                </c:pt>
                <c:pt idx="5367">
                  <c:v>-122.73033959857295</c:v>
                </c:pt>
                <c:pt idx="5368">
                  <c:v>31.714567168669923</c:v>
                </c:pt>
                <c:pt idx="5369">
                  <c:v>71.168998198308202</c:v>
                </c:pt>
                <c:pt idx="5370">
                  <c:v>57.2749974890327</c:v>
                </c:pt>
                <c:pt idx="5371">
                  <c:v>-63.429134337329614</c:v>
                </c:pt>
                <c:pt idx="5372">
                  <c:v>43.758551146865422</c:v>
                </c:pt>
                <c:pt idx="5373">
                  <c:v>-8.3439515129023469</c:v>
                </c:pt>
                <c:pt idx="5374">
                  <c:v>-88.800788072267594</c:v>
                </c:pt>
                <c:pt idx="5375">
                  <c:v>0</c:v>
                </c:pt>
                <c:pt idx="5376">
                  <c:v>65.014862014582363</c:v>
                </c:pt>
                <c:pt idx="5377">
                  <c:v>38.057480602391628</c:v>
                </c:pt>
                <c:pt idx="5378">
                  <c:v>-95.143700509132699</c:v>
                </c:pt>
                <c:pt idx="5379">
                  <c:v>-66.072014242464917</c:v>
                </c:pt>
                <c:pt idx="5380">
                  <c:v>4.2286089558144706</c:v>
                </c:pt>
                <c:pt idx="5381">
                  <c:v>49.15757859639529</c:v>
                </c:pt>
                <c:pt idx="5382">
                  <c:v>-31.714566836384385</c:v>
                </c:pt>
                <c:pt idx="5383">
                  <c:v>-80.343577299552067</c:v>
                </c:pt>
                <c:pt idx="5384">
                  <c:v>-9.4499120284815508</c:v>
                </c:pt>
                <c:pt idx="5385">
                  <c:v>124.67951257555444</c:v>
                </c:pt>
                <c:pt idx="5386">
                  <c:v>-95.143710918787235</c:v>
                </c:pt>
                <c:pt idx="5387">
                  <c:v>26.106506318318438</c:v>
                </c:pt>
                <c:pt idx="5388">
                  <c:v>62.165715566271118</c:v>
                </c:pt>
                <c:pt idx="5389">
                  <c:v>-31.714566836384385</c:v>
                </c:pt>
                <c:pt idx="5390">
                  <c:v>24.656142158568077</c:v>
                </c:pt>
                <c:pt idx="5391">
                  <c:v>81.858396552687054</c:v>
                </c:pt>
                <c:pt idx="5392">
                  <c:v>90.11578877120202</c:v>
                </c:pt>
                <c:pt idx="5393">
                  <c:v>-126.85827908430365</c:v>
                </c:pt>
                <c:pt idx="5394">
                  <c:v>-29.600264809539706</c:v>
                </c:pt>
                <c:pt idx="5395">
                  <c:v>38.521595815891352</c:v>
                </c:pt>
                <c:pt idx="5396">
                  <c:v>92.023812226864635</c:v>
                </c:pt>
                <c:pt idx="5397">
                  <c:v>-32.101330182915632</c:v>
                </c:pt>
                <c:pt idx="5398">
                  <c:v>-54.030633363174012</c:v>
                </c:pt>
                <c:pt idx="5399">
                  <c:v>-74.909711523838354</c:v>
                </c:pt>
                <c:pt idx="5400">
                  <c:v>-96.304001085347679</c:v>
                </c:pt>
                <c:pt idx="5401">
                  <c:v>-4.815200003821313</c:v>
                </c:pt>
                <c:pt idx="5402">
                  <c:v>56.177333377857337</c:v>
                </c:pt>
                <c:pt idx="5403">
                  <c:v>68.396978221595347</c:v>
                </c:pt>
                <c:pt idx="5404">
                  <c:v>-32.497642560743721</c:v>
                </c:pt>
                <c:pt idx="5405">
                  <c:v>-87.796485740918698</c:v>
                </c:pt>
                <c:pt idx="5406">
                  <c:v>0.59446914250562</c:v>
                </c:pt>
                <c:pt idx="5407">
                  <c:v>68.245056844212712</c:v>
                </c:pt>
                <c:pt idx="5408">
                  <c:v>-97.492938348878226</c:v>
                </c:pt>
                <c:pt idx="5409">
                  <c:v>31.863548847867719</c:v>
                </c:pt>
                <c:pt idx="5410">
                  <c:v>22.299196731653119</c:v>
                </c:pt>
                <c:pt idx="5411">
                  <c:v>-27.081377689509367</c:v>
                </c:pt>
                <c:pt idx="5412">
                  <c:v>32.497653227411242</c:v>
                </c:pt>
                <c:pt idx="5413">
                  <c:v>-38.997176459256792</c:v>
                </c:pt>
                <c:pt idx="5414">
                  <c:v>-2.7081393689459476</c:v>
                </c:pt>
                <c:pt idx="5415">
                  <c:v>90.993409125610128</c:v>
                </c:pt>
                <c:pt idx="5416">
                  <c:v>-97.492939370338462</c:v>
                </c:pt>
                <c:pt idx="5417">
                  <c:v>-53.357070257181483</c:v>
                </c:pt>
                <c:pt idx="5418">
                  <c:v>-10.013336114029428</c:v>
                </c:pt>
                <c:pt idx="5419">
                  <c:v>32.497642901223614</c:v>
                </c:pt>
                <c:pt idx="5420">
                  <c:v>32.497642560733489</c:v>
                </c:pt>
                <c:pt idx="5421">
                  <c:v>-10.013336114029428</c:v>
                </c:pt>
                <c:pt idx="5422">
                  <c:v>-12.193386430222258</c:v>
                </c:pt>
                <c:pt idx="5423">
                  <c:v>32.497642560733489</c:v>
                </c:pt>
                <c:pt idx="5424">
                  <c:v>-94.337948216931679</c:v>
                </c:pt>
                <c:pt idx="5425">
                  <c:v>-15.612409277138186</c:v>
                </c:pt>
                <c:pt idx="5426">
                  <c:v>4.6444547493051909</c:v>
                </c:pt>
                <c:pt idx="5427">
                  <c:v>-65.807726185484043</c:v>
                </c:pt>
                <c:pt idx="5428">
                  <c:v>27.968283628831998</c:v>
                </c:pt>
                <c:pt idx="5429">
                  <c:v>73.485295010396428</c:v>
                </c:pt>
                <c:pt idx="5430">
                  <c:v>61.420544439791925</c:v>
                </c:pt>
                <c:pt idx="5431">
                  <c:v>-32.903863092747137</c:v>
                </c:pt>
                <c:pt idx="5432">
                  <c:v>-95.421203968728761</c:v>
                </c:pt>
                <c:pt idx="5433">
                  <c:v>-78.420880364369225</c:v>
                </c:pt>
                <c:pt idx="5434">
                  <c:v>-9.8711636078216998</c:v>
                </c:pt>
                <c:pt idx="5435">
                  <c:v>131.6154645499617</c:v>
                </c:pt>
                <c:pt idx="5436">
                  <c:v>-55.936566717669706</c:v>
                </c:pt>
                <c:pt idx="5437">
                  <c:v>-66.32142193165717</c:v>
                </c:pt>
                <c:pt idx="5438">
                  <c:v>-36.777360637601198</c:v>
                </c:pt>
                <c:pt idx="5439">
                  <c:v>32.903873892745438</c:v>
                </c:pt>
                <c:pt idx="5440">
                  <c:v>33.306484562312619</c:v>
                </c:pt>
                <c:pt idx="5441">
                  <c:v>54.437150711669119</c:v>
                </c:pt>
                <c:pt idx="5442">
                  <c:v>34.417163485884075</c:v>
                </c:pt>
                <c:pt idx="5443">
                  <c:v>-33.320367688856827</c:v>
                </c:pt>
                <c:pt idx="5444">
                  <c:v>33.320367688856827</c:v>
                </c:pt>
                <c:pt idx="5445">
                  <c:v>33.035756560968153</c:v>
                </c:pt>
                <c:pt idx="5446">
                  <c:v>-1.9367463719049292</c:v>
                </c:pt>
                <c:pt idx="5447">
                  <c:v>-64.419377531791909</c:v>
                </c:pt>
                <c:pt idx="5448">
                  <c:v>0</c:v>
                </c:pt>
                <c:pt idx="5449">
                  <c:v>23.87959684367663</c:v>
                </c:pt>
                <c:pt idx="5450">
                  <c:v>-19.992220613305911</c:v>
                </c:pt>
                <c:pt idx="5451">
                  <c:v>-97.184407688792319</c:v>
                </c:pt>
                <c:pt idx="5452">
                  <c:v>-66.640746314429464</c:v>
                </c:pt>
                <c:pt idx="5453">
                  <c:v>163.26980750830876</c:v>
                </c:pt>
                <c:pt idx="5454">
                  <c:v>67.537828922910606</c:v>
                </c:pt>
                <c:pt idx="5455">
                  <c:v>-119.739731579306</c:v>
                </c:pt>
                <c:pt idx="5456">
                  <c:v>-33.320367688856827</c:v>
                </c:pt>
                <c:pt idx="5457">
                  <c:v>-33.676363753909449</c:v>
                </c:pt>
                <c:pt idx="5458">
                  <c:v>73.105457717923542</c:v>
                </c:pt>
                <c:pt idx="5459">
                  <c:v>108.5688732865996</c:v>
                </c:pt>
                <c:pt idx="5460">
                  <c:v>-101.24265566998254</c:v>
                </c:pt>
                <c:pt idx="5461">
                  <c:v>-38.980558762360452</c:v>
                </c:pt>
                <c:pt idx="5462">
                  <c:v>-33.576684855688576</c:v>
                </c:pt>
                <c:pt idx="5463">
                  <c:v>-33.747559643851446</c:v>
                </c:pt>
                <c:pt idx="5464">
                  <c:v>-33.747552243583485</c:v>
                </c:pt>
                <c:pt idx="5465">
                  <c:v>-33.747551889997588</c:v>
                </c:pt>
                <c:pt idx="5466">
                  <c:v>59.84851423530624</c:v>
                </c:pt>
                <c:pt idx="5467">
                  <c:v>48.706121675011701</c:v>
                </c:pt>
                <c:pt idx="5468">
                  <c:v>-33.747562043836282</c:v>
                </c:pt>
                <c:pt idx="5469">
                  <c:v>-33.74755189000782</c:v>
                </c:pt>
                <c:pt idx="5470">
                  <c:v>-60.869773343238215</c:v>
                </c:pt>
                <c:pt idx="5471">
                  <c:v>33.309277533789597</c:v>
                </c:pt>
                <c:pt idx="5472">
                  <c:v>107.9921749095261</c:v>
                </c:pt>
                <c:pt idx="5473">
                  <c:v>0</c:v>
                </c:pt>
                <c:pt idx="5474">
                  <c:v>-30.372806988449245</c:v>
                </c:pt>
                <c:pt idx="5475">
                  <c:v>-34.010524257578282</c:v>
                </c:pt>
                <c:pt idx="5476">
                  <c:v>-34.047043151362367</c:v>
                </c:pt>
                <c:pt idx="5477">
                  <c:v>-32.615329170468158</c:v>
                </c:pt>
                <c:pt idx="5478">
                  <c:v>34.185831784666767</c:v>
                </c:pt>
                <c:pt idx="5479">
                  <c:v>33.864426528576722</c:v>
                </c:pt>
                <c:pt idx="5480">
                  <c:v>33.937478395603492</c:v>
                </c:pt>
                <c:pt idx="5481">
                  <c:v>23.930090103813935</c:v>
                </c:pt>
                <c:pt idx="5482">
                  <c:v>-34.185843005448476</c:v>
                </c:pt>
                <c:pt idx="5483">
                  <c:v>-63.813554829421832</c:v>
                </c:pt>
                <c:pt idx="5484">
                  <c:v>-48.429928361619787</c:v>
                </c:pt>
                <c:pt idx="5485">
                  <c:v>17.092919258569943</c:v>
                </c:pt>
                <c:pt idx="5486">
                  <c:v>132.18522708081824</c:v>
                </c:pt>
                <c:pt idx="5487">
                  <c:v>-136.74333979218105</c:v>
                </c:pt>
                <c:pt idx="5488">
                  <c:v>13.674329721658253</c:v>
                </c:pt>
                <c:pt idx="5489">
                  <c:v>-70.080960207919674</c:v>
                </c:pt>
                <c:pt idx="5490">
                  <c:v>-159.53389081381007</c:v>
                </c:pt>
                <c:pt idx="5491">
                  <c:v>239.30083371346956</c:v>
                </c:pt>
                <c:pt idx="5492">
                  <c:v>-92.871508372595386</c:v>
                </c:pt>
                <c:pt idx="5493">
                  <c:v>-13.134556560146022</c:v>
                </c:pt>
                <c:pt idx="5494">
                  <c:v>68.971415004157464</c:v>
                </c:pt>
                <c:pt idx="5495">
                  <c:v>64.953080390870952</c:v>
                </c:pt>
                <c:pt idx="5496">
                  <c:v>0</c:v>
                </c:pt>
                <c:pt idx="5497">
                  <c:v>0</c:v>
                </c:pt>
                <c:pt idx="5498">
                  <c:v>-51.953468041173231</c:v>
                </c:pt>
                <c:pt idx="5499">
                  <c:v>-87.743635833308872</c:v>
                </c:pt>
                <c:pt idx="5500">
                  <c:v>-34.635645360782149</c:v>
                </c:pt>
                <c:pt idx="5501">
                  <c:v>97.984390663507554</c:v>
                </c:pt>
                <c:pt idx="5502">
                  <c:v>32.476540195440592</c:v>
                </c:pt>
                <c:pt idx="5503">
                  <c:v>-28.863038103060781</c:v>
                </c:pt>
                <c:pt idx="5504">
                  <c:v>-58.880597113333749</c:v>
                </c:pt>
                <c:pt idx="5505">
                  <c:v>0</c:v>
                </c:pt>
                <c:pt idx="5506">
                  <c:v>0</c:v>
                </c:pt>
                <c:pt idx="5507">
                  <c:v>0</c:v>
                </c:pt>
                <c:pt idx="5508">
                  <c:v>-36.367431607775757</c:v>
                </c:pt>
                <c:pt idx="5509">
                  <c:v>-86.473671617826597</c:v>
                </c:pt>
                <c:pt idx="5510">
                  <c:v>105.29237341678562</c:v>
                </c:pt>
                <c:pt idx="5511">
                  <c:v>-40.177356172193285</c:v>
                </c:pt>
                <c:pt idx="5512">
                  <c:v>9.2361737087737996</c:v>
                </c:pt>
                <c:pt idx="5513">
                  <c:v>16.902199437959112</c:v>
                </c:pt>
                <c:pt idx="5514">
                  <c:v>-98.295972477913878</c:v>
                </c:pt>
                <c:pt idx="5515">
                  <c:v>34.635645723683169</c:v>
                </c:pt>
                <c:pt idx="5516">
                  <c:v>-19.988615778220993</c:v>
                </c:pt>
                <c:pt idx="5517">
                  <c:v>-16.378811850606407</c:v>
                </c:pt>
                <c:pt idx="5518">
                  <c:v>19.626868925498503</c:v>
                </c:pt>
                <c:pt idx="5519">
                  <c:v>71.041568963279033</c:v>
                </c:pt>
                <c:pt idx="5520">
                  <c:v>175.48726982798132</c:v>
                </c:pt>
                <c:pt idx="5521">
                  <c:v>-66.685162534628603</c:v>
                </c:pt>
                <c:pt idx="5522">
                  <c:v>-85.988763116643511</c:v>
                </c:pt>
                <c:pt idx="5523">
                  <c:v>-44.45677809508939</c:v>
                </c:pt>
                <c:pt idx="5524">
                  <c:v>-68.440046560908399</c:v>
                </c:pt>
                <c:pt idx="5525">
                  <c:v>35.097454333317408</c:v>
                </c:pt>
                <c:pt idx="5526">
                  <c:v>142.72965495874874</c:v>
                </c:pt>
                <c:pt idx="5527">
                  <c:v>30.417799004858452</c:v>
                </c:pt>
                <c:pt idx="5528">
                  <c:v>-114.65168722752496</c:v>
                </c:pt>
                <c:pt idx="5529">
                  <c:v>-137.45713452793882</c:v>
                </c:pt>
                <c:pt idx="5530">
                  <c:v>35.571743884045979</c:v>
                </c:pt>
                <c:pt idx="5531">
                  <c:v>7.7072111748769707</c:v>
                </c:pt>
                <c:pt idx="5532">
                  <c:v>-18.718642311103981</c:v>
                </c:pt>
                <c:pt idx="5533">
                  <c:v>-15.074514574865079</c:v>
                </c:pt>
                <c:pt idx="5534">
                  <c:v>32.038283991567859</c:v>
                </c:pt>
                <c:pt idx="5535">
                  <c:v>-35.09745433332764</c:v>
                </c:pt>
                <c:pt idx="5536">
                  <c:v>78.352703869143312</c:v>
                </c:pt>
                <c:pt idx="5537">
                  <c:v>-14.228699110374775</c:v>
                </c:pt>
                <c:pt idx="5538">
                  <c:v>-59.444344852838931</c:v>
                </c:pt>
                <c:pt idx="5539">
                  <c:v>32.172666135126669</c:v>
                </c:pt>
                <c:pt idx="5540">
                  <c:v>0</c:v>
                </c:pt>
                <c:pt idx="5541">
                  <c:v>60.471975160792766</c:v>
                </c:pt>
                <c:pt idx="5542">
                  <c:v>-82.407876055711014</c:v>
                </c:pt>
                <c:pt idx="5543">
                  <c:v>-123.31539047370951</c:v>
                </c:pt>
                <c:pt idx="5544">
                  <c:v>-14.228705875673549</c:v>
                </c:pt>
                <c:pt idx="5545">
                  <c:v>106.71524332782616</c:v>
                </c:pt>
                <c:pt idx="5546">
                  <c:v>8.8929369439906303</c:v>
                </c:pt>
                <c:pt idx="5547">
                  <c:v>-72.92208294068223</c:v>
                </c:pt>
                <c:pt idx="5548">
                  <c:v>-58.693384445260286</c:v>
                </c:pt>
                <c:pt idx="5549">
                  <c:v>16.60014987021674</c:v>
                </c:pt>
                <c:pt idx="5550">
                  <c:v>71.143499443780186</c:v>
                </c:pt>
                <c:pt idx="5551">
                  <c:v>142.28698870266683</c:v>
                </c:pt>
                <c:pt idx="5552">
                  <c:v>5.5550331062177172</c:v>
                </c:pt>
                <c:pt idx="5553">
                  <c:v>-94.484404492020886</c:v>
                </c:pt>
                <c:pt idx="5554">
                  <c:v>-142.90420738761352</c:v>
                </c:pt>
                <c:pt idx="5555">
                  <c:v>-108.46946412269784</c:v>
                </c:pt>
                <c:pt idx="5556">
                  <c:v>213.43047497997435</c:v>
                </c:pt>
                <c:pt idx="5557">
                  <c:v>122.21088112378133</c:v>
                </c:pt>
                <c:pt idx="5558">
                  <c:v>-79.32986525374919</c:v>
                </c:pt>
                <c:pt idx="5559">
                  <c:v>-86.541674019276471</c:v>
                </c:pt>
                <c:pt idx="5560">
                  <c:v>20.433449440638338</c:v>
                </c:pt>
                <c:pt idx="5561">
                  <c:v>-36.059028046851786</c:v>
                </c:pt>
                <c:pt idx="5562">
                  <c:v>0</c:v>
                </c:pt>
                <c:pt idx="5563">
                  <c:v>-27.645263909882374</c:v>
                </c:pt>
                <c:pt idx="5564">
                  <c:v>3.8813550280121341</c:v>
                </c:pt>
                <c:pt idx="5565">
                  <c:v>11.143244963675542</c:v>
                </c:pt>
                <c:pt idx="5566">
                  <c:v>-40.866908710626603</c:v>
                </c:pt>
                <c:pt idx="5567">
                  <c:v>-72.118056849291321</c:v>
                </c:pt>
                <c:pt idx="5568">
                  <c:v>60.098380078065844</c:v>
                </c:pt>
                <c:pt idx="5569">
                  <c:v>21.635416828111072</c:v>
                </c:pt>
                <c:pt idx="5570">
                  <c:v>35.341192455088233</c:v>
                </c:pt>
                <c:pt idx="5571">
                  <c:v>11.535555422676971</c:v>
                </c:pt>
                <c:pt idx="5572">
                  <c:v>-124.87108885324757</c:v>
                </c:pt>
                <c:pt idx="5573">
                  <c:v>146.23940505552778</c:v>
                </c:pt>
                <c:pt idx="5574">
                  <c:v>19.498587136440221</c:v>
                </c:pt>
                <c:pt idx="5575">
                  <c:v>-47.527810045084223</c:v>
                </c:pt>
                <c:pt idx="5576">
                  <c:v>-56.442401889995999</c:v>
                </c:pt>
                <c:pt idx="5577">
                  <c:v>-44.706517648705514</c:v>
                </c:pt>
                <c:pt idx="5578">
                  <c:v>-65.807725785481452</c:v>
                </c:pt>
                <c:pt idx="5579">
                  <c:v>146.23940352330166</c:v>
                </c:pt>
                <c:pt idx="5580">
                  <c:v>-67.026396483776338</c:v>
                </c:pt>
                <c:pt idx="5581">
                  <c:v>-40.215837068908684</c:v>
                </c:pt>
                <c:pt idx="5582">
                  <c:v>0</c:v>
                </c:pt>
                <c:pt idx="5583">
                  <c:v>8.5306312615731166</c:v>
                </c:pt>
                <c:pt idx="5584">
                  <c:v>30.466539900685731</c:v>
                </c:pt>
                <c:pt idx="5585">
                  <c:v>-146.23939152330584</c:v>
                </c:pt>
                <c:pt idx="5586">
                  <c:v>67.026388483775619</c:v>
                </c:pt>
                <c:pt idx="5587">
                  <c:v>-6.0933079801330532</c:v>
                </c:pt>
                <c:pt idx="5588">
                  <c:v>-25.591893516583379</c:v>
                </c:pt>
                <c:pt idx="5589">
                  <c:v>53.981559995261392</c:v>
                </c:pt>
                <c:pt idx="5590">
                  <c:v>105.66310964993674</c:v>
                </c:pt>
                <c:pt idx="5591">
                  <c:v>0</c:v>
                </c:pt>
                <c:pt idx="5592">
                  <c:v>-63.027118036807963</c:v>
                </c:pt>
                <c:pt idx="5593">
                  <c:v>-49.089749312062168</c:v>
                </c:pt>
                <c:pt idx="5594">
                  <c:v>-19.498585536440096</c:v>
                </c:pt>
                <c:pt idx="5595">
                  <c:v>62.151744797413947</c:v>
                </c:pt>
                <c:pt idx="5596">
                  <c:v>191.81048151119555</c:v>
                </c:pt>
                <c:pt idx="5597">
                  <c:v>-111.22433811632456</c:v>
                </c:pt>
                <c:pt idx="5598">
                  <c:v>-77.857029380015007</c:v>
                </c:pt>
                <c:pt idx="5599">
                  <c:v>5.5612163556293703</c:v>
                </c:pt>
                <c:pt idx="5600">
                  <c:v>-60.692780331736074</c:v>
                </c:pt>
                <c:pt idx="5601">
                  <c:v>-72.776410805033123</c:v>
                </c:pt>
                <c:pt idx="5602">
                  <c:v>63.027118697166962</c:v>
                </c:pt>
                <c:pt idx="5603">
                  <c:v>0</c:v>
                </c:pt>
                <c:pt idx="5604">
                  <c:v>-107.51686017911273</c:v>
                </c:pt>
                <c:pt idx="5605">
                  <c:v>63.027125592939925</c:v>
                </c:pt>
                <c:pt idx="5606">
                  <c:v>-45.760868070711282</c:v>
                </c:pt>
                <c:pt idx="5607">
                  <c:v>-53.105203697155915</c:v>
                </c:pt>
                <c:pt idx="5608">
                  <c:v>55.612172100413524</c:v>
                </c:pt>
                <c:pt idx="5609">
                  <c:v>2.47165171361419</c:v>
                </c:pt>
                <c:pt idx="5610">
                  <c:v>37.074775315766381</c:v>
                </c:pt>
                <c:pt idx="5611">
                  <c:v>37.542623670945872</c:v>
                </c:pt>
                <c:pt idx="5612">
                  <c:v>10.654584351187651</c:v>
                </c:pt>
                <c:pt idx="5613">
                  <c:v>-60.167070523874571</c:v>
                </c:pt>
                <c:pt idx="5614">
                  <c:v>-71.448396247104895</c:v>
                </c:pt>
                <c:pt idx="5615">
                  <c:v>13.788287893810415</c:v>
                </c:pt>
                <c:pt idx="5616">
                  <c:v>72.701880860160102</c:v>
                </c:pt>
                <c:pt idx="5617">
                  <c:v>-75.208842269132916</c:v>
                </c:pt>
                <c:pt idx="5618">
                  <c:v>-42.794885807154706</c:v>
                </c:pt>
                <c:pt idx="5619">
                  <c:v>37.780969740836561</c:v>
                </c:pt>
                <c:pt idx="5620">
                  <c:v>0</c:v>
                </c:pt>
                <c:pt idx="5621">
                  <c:v>-25.069614089717792</c:v>
                </c:pt>
                <c:pt idx="5622">
                  <c:v>68.941438440457887</c:v>
                </c:pt>
                <c:pt idx="5623">
                  <c:v>37.604414963139583</c:v>
                </c:pt>
                <c:pt idx="5624">
                  <c:v>-37.604414963139583</c:v>
                </c:pt>
                <c:pt idx="5625">
                  <c:v>150.41766142853095</c:v>
                </c:pt>
                <c:pt idx="5626">
                  <c:v>-112.81325311797768</c:v>
                </c:pt>
                <c:pt idx="5627">
                  <c:v>-150.4176660239801</c:v>
                </c:pt>
                <c:pt idx="5628">
                  <c:v>-50.139220476183802</c:v>
                </c:pt>
                <c:pt idx="5629">
                  <c:v>-49.957556110450348</c:v>
                </c:pt>
                <c:pt idx="5630">
                  <c:v>76.280646584643961</c:v>
                </c:pt>
                <c:pt idx="5631">
                  <c:v>75.20883071427059</c:v>
                </c:pt>
                <c:pt idx="5632">
                  <c:v>-148.53743910439727</c:v>
                </c:pt>
                <c:pt idx="5633">
                  <c:v>-7.4028014963615618</c:v>
                </c:pt>
                <c:pt idx="5634">
                  <c:v>95.773177663189415</c:v>
                </c:pt>
                <c:pt idx="5635">
                  <c:v>71.448388429967252</c:v>
                </c:pt>
                <c:pt idx="5636">
                  <c:v>-24.797114214819334</c:v>
                </c:pt>
                <c:pt idx="5637">
                  <c:v>-101.80441616108666</c:v>
                </c:pt>
                <c:pt idx="5638">
                  <c:v>75.208830714280822</c:v>
                </c:pt>
                <c:pt idx="5639">
                  <c:v>-61.14804867919851</c:v>
                </c:pt>
                <c:pt idx="5640">
                  <c:v>123.98558046541955</c:v>
                </c:pt>
                <c:pt idx="5641">
                  <c:v>30.519523002890704</c:v>
                </c:pt>
                <c:pt idx="5642">
                  <c:v>-59.131586937688681</c:v>
                </c:pt>
                <c:pt idx="5643">
                  <c:v>-38.149406484336644</c:v>
                </c:pt>
                <c:pt idx="5644">
                  <c:v>-26.704584818838917</c:v>
                </c:pt>
                <c:pt idx="5645">
                  <c:v>38.149406484346876</c:v>
                </c:pt>
                <c:pt idx="5646">
                  <c:v>76.2988254904201</c:v>
                </c:pt>
                <c:pt idx="5647">
                  <c:v>-85.836174254326011</c:v>
                </c:pt>
                <c:pt idx="5648">
                  <c:v>-34.334469592435205</c:v>
                </c:pt>
                <c:pt idx="5649">
                  <c:v>-20.982173566388738</c:v>
                </c:pt>
                <c:pt idx="5650">
                  <c:v>8.0786979283891895</c:v>
                </c:pt>
                <c:pt idx="5651">
                  <c:v>46.602118117154312</c:v>
                </c:pt>
                <c:pt idx="5652">
                  <c:v>-47.050934664028503</c:v>
                </c:pt>
                <c:pt idx="5653">
                  <c:v>-114.4482194530304</c:v>
                </c:pt>
                <c:pt idx="5654">
                  <c:v>71.025219287069959</c:v>
                </c:pt>
                <c:pt idx="5655">
                  <c:v>44.694647792928784</c:v>
                </c:pt>
                <c:pt idx="5656">
                  <c:v>12.080645386707117</c:v>
                </c:pt>
                <c:pt idx="5657">
                  <c:v>-20.982173786226923</c:v>
                </c:pt>
                <c:pt idx="5658">
                  <c:v>-22.889643890604034</c:v>
                </c:pt>
                <c:pt idx="5659">
                  <c:v>0</c:v>
                </c:pt>
                <c:pt idx="5660">
                  <c:v>-5.1613903431310009</c:v>
                </c:pt>
                <c:pt idx="5661">
                  <c:v>-38.710427167939613</c:v>
                </c:pt>
                <c:pt idx="5662">
                  <c:v>114.4482194530304</c:v>
                </c:pt>
                <c:pt idx="5663">
                  <c:v>-48.640493777161019</c:v>
                </c:pt>
                <c:pt idx="5664">
                  <c:v>-77.420854335879227</c:v>
                </c:pt>
                <c:pt idx="5665">
                  <c:v>-54.83977923300175</c:v>
                </c:pt>
                <c:pt idx="5666">
                  <c:v>-3.8710439873818161</c:v>
                </c:pt>
                <c:pt idx="5667">
                  <c:v>50.968738320822609</c:v>
                </c:pt>
                <c:pt idx="5668">
                  <c:v>34.415685869204644</c:v>
                </c:pt>
                <c:pt idx="5669">
                  <c:v>-144.09524391169285</c:v>
                </c:pt>
                <c:pt idx="5670">
                  <c:v>38.710427573523432</c:v>
                </c:pt>
                <c:pt idx="5671">
                  <c:v>2.5806951445265791</c:v>
                </c:pt>
                <c:pt idx="5672">
                  <c:v>-92.905025203038704</c:v>
                </c:pt>
                <c:pt idx="5673">
                  <c:v>39.865962724962884</c:v>
                </c:pt>
                <c:pt idx="5674">
                  <c:v>74.329804826366612</c:v>
                </c:pt>
                <c:pt idx="5675">
                  <c:v>-42.899240009416303</c:v>
                </c:pt>
                <c:pt idx="5676">
                  <c:v>-75.167570628576499</c:v>
                </c:pt>
                <c:pt idx="5677">
                  <c:v>70.583938094759716</c:v>
                </c:pt>
                <c:pt idx="5678">
                  <c:v>-143.48857592771486</c:v>
                </c:pt>
                <c:pt idx="5679">
                  <c:v>116.13128272056007</c:v>
                </c:pt>
                <c:pt idx="5680">
                  <c:v>9.6776067919874613</c:v>
                </c:pt>
                <c:pt idx="5681">
                  <c:v>-31.430555790084679</c:v>
                </c:pt>
                <c:pt idx="5682">
                  <c:v>121.79341249852192</c:v>
                </c:pt>
                <c:pt idx="5683">
                  <c:v>-2.6192146218885113</c:v>
                </c:pt>
                <c:pt idx="5684">
                  <c:v>-70.718757727691099</c:v>
                </c:pt>
                <c:pt idx="5685">
                  <c:v>51.729460488087732</c:v>
                </c:pt>
                <c:pt idx="5686">
                  <c:v>31.430563856713846</c:v>
                </c:pt>
                <c:pt idx="5687">
                  <c:v>-153.87877454318729</c:v>
                </c:pt>
                <c:pt idx="5688">
                  <c:v>-117.86458421282266</c:v>
                </c:pt>
                <c:pt idx="5689">
                  <c:v>223.94272481636514</c:v>
                </c:pt>
                <c:pt idx="5690">
                  <c:v>35.359377198172517</c:v>
                </c:pt>
                <c:pt idx="5691">
                  <c:v>-88.39844783125838</c:v>
                </c:pt>
                <c:pt idx="5692">
                  <c:v>-43.217019392522175</c:v>
                </c:pt>
                <c:pt idx="5693">
                  <c:v>-40.597801228868754</c:v>
                </c:pt>
                <c:pt idx="5694">
                  <c:v>-15.23905735276864</c:v>
                </c:pt>
                <c:pt idx="5695">
                  <c:v>67.623317711431724</c:v>
                </c:pt>
                <c:pt idx="5696">
                  <c:v>54.021270164210151</c:v>
                </c:pt>
                <c:pt idx="5697">
                  <c:v>93.309473427184543</c:v>
                </c:pt>
                <c:pt idx="5698">
                  <c:v>-196.44098658354937</c:v>
                </c:pt>
                <c:pt idx="5699">
                  <c:v>32.005988850817886</c:v>
                </c:pt>
                <c:pt idx="5700">
                  <c:v>73.417333600576541</c:v>
                </c:pt>
                <c:pt idx="5701">
                  <c:v>-70.093711065947346</c:v>
                </c:pt>
                <c:pt idx="5702">
                  <c:v>-41.877644374993437</c:v>
                </c:pt>
                <c:pt idx="5703">
                  <c:v>43.217014211363875</c:v>
                </c:pt>
                <c:pt idx="5704">
                  <c:v>79.092300735406468</c:v>
                </c:pt>
                <c:pt idx="5705">
                  <c:v>26.588984919178696</c:v>
                </c:pt>
                <c:pt idx="5706">
                  <c:v>-61.15466467338063</c:v>
                </c:pt>
                <c:pt idx="5707">
                  <c:v>-15.95338816617919</c:v>
                </c:pt>
                <c:pt idx="5708">
                  <c:v>-111.67371833331242</c:v>
                </c:pt>
                <c:pt idx="5709">
                  <c:v>119.65041124635415</c:v>
                </c:pt>
                <c:pt idx="5710">
                  <c:v>7.9766940830895949</c:v>
                </c:pt>
                <c:pt idx="5711">
                  <c:v>33.236225346210055</c:v>
                </c:pt>
                <c:pt idx="5712">
                  <c:v>-77.108043611093024</c:v>
                </c:pt>
                <c:pt idx="5713">
                  <c:v>-18.223678020599518</c:v>
                </c:pt>
                <c:pt idx="5714">
                  <c:v>-3.7122307079019858</c:v>
                </c:pt>
                <c:pt idx="5715">
                  <c:v>-39.883470833322214</c:v>
                </c:pt>
                <c:pt idx="5716">
                  <c:v>-40.098227563843651</c:v>
                </c:pt>
                <c:pt idx="5717">
                  <c:v>-29.697845663195423</c:v>
                </c:pt>
                <c:pt idx="5718">
                  <c:v>0</c:v>
                </c:pt>
                <c:pt idx="5719">
                  <c:v>-5.3996091885497215</c:v>
                </c:pt>
                <c:pt idx="5720">
                  <c:v>-80.994137828296985</c:v>
                </c:pt>
                <c:pt idx="5721">
                  <c:v>155.52509583919314</c:v>
                </c:pt>
                <c:pt idx="5722">
                  <c:v>-88.704939030581272</c:v>
                </c:pt>
                <c:pt idx="5723">
                  <c:v>-24.29824001926373</c:v>
                </c:pt>
                <c:pt idx="5724">
                  <c:v>-29.02289492947893</c:v>
                </c:pt>
                <c:pt idx="5725">
                  <c:v>10.41060843152275</c:v>
                </c:pt>
                <c:pt idx="5726">
                  <c:v>126.60445933109452</c:v>
                </c:pt>
                <c:pt idx="5727">
                  <c:v>74.919572506554005</c:v>
                </c:pt>
                <c:pt idx="5728">
                  <c:v>-110.69197623279275</c:v>
                </c:pt>
                <c:pt idx="5729">
                  <c:v>-116.091588027738</c:v>
                </c:pt>
                <c:pt idx="5730">
                  <c:v>16.198827565659396</c:v>
                </c:pt>
                <c:pt idx="5731">
                  <c:v>71.544822497929516</c:v>
                </c:pt>
                <c:pt idx="5732">
                  <c:v>0</c:v>
                </c:pt>
                <c:pt idx="5733">
                  <c:v>0</c:v>
                </c:pt>
                <c:pt idx="5734">
                  <c:v>-76.944431743052988</c:v>
                </c:pt>
                <c:pt idx="5735">
                  <c:v>-45.896672342707987</c:v>
                </c:pt>
                <c:pt idx="5736">
                  <c:v>-8.7743634913944621</c:v>
                </c:pt>
                <c:pt idx="5737">
                  <c:v>58.04578985895786</c:v>
                </c:pt>
                <c:pt idx="5738">
                  <c:v>4.049706226802166</c:v>
                </c:pt>
                <c:pt idx="5739">
                  <c:v>4.3977278556654191</c:v>
                </c:pt>
                <c:pt idx="5740">
                  <c:v>-37.470329100453483</c:v>
                </c:pt>
                <c:pt idx="5741">
                  <c:v>-56.442780536014268</c:v>
                </c:pt>
                <c:pt idx="5742">
                  <c:v>0.42184439862522566</c:v>
                </c:pt>
                <c:pt idx="5743">
                  <c:v>-9.3333039445753361</c:v>
                </c:pt>
                <c:pt idx="5744">
                  <c:v>130.82450408232557</c:v>
                </c:pt>
                <c:pt idx="5745">
                  <c:v>-178.1238092824531</c:v>
                </c:pt>
                <c:pt idx="5746">
                  <c:v>45.242812202525108</c:v>
                </c:pt>
                <c:pt idx="5747">
                  <c:v>164.51933068745726</c:v>
                </c:pt>
                <c:pt idx="5748">
                  <c:v>-34.274869988273728</c:v>
                </c:pt>
                <c:pt idx="5749">
                  <c:v>32.334383767671234</c:v>
                </c:pt>
                <c:pt idx="5750">
                  <c:v>-59.754268279359508</c:v>
                </c:pt>
                <c:pt idx="5751">
                  <c:v>-20.564917807969628</c:v>
                </c:pt>
                <c:pt idx="5752">
                  <c:v>0</c:v>
                </c:pt>
                <c:pt idx="5753">
                  <c:v>-25.363394733070802</c:v>
                </c:pt>
                <c:pt idx="5754">
                  <c:v>4.112982886601066</c:v>
                </c:pt>
                <c:pt idx="5755">
                  <c:v>-38.387840274875067</c:v>
                </c:pt>
                <c:pt idx="5756">
                  <c:v>15.07006205802454</c:v>
                </c:pt>
                <c:pt idx="5757">
                  <c:v>71.98808591244638</c:v>
                </c:pt>
                <c:pt idx="5758">
                  <c:v>-127.50247893438983</c:v>
                </c:pt>
                <c:pt idx="5759">
                  <c:v>-21.93590872849127</c:v>
                </c:pt>
                <c:pt idx="5760">
                  <c:v>34.274857747384679</c:v>
                </c:pt>
                <c:pt idx="5761">
                  <c:v>0</c:v>
                </c:pt>
                <c:pt idx="5762">
                  <c:v>0</c:v>
                </c:pt>
                <c:pt idx="5763">
                  <c:v>0</c:v>
                </c:pt>
                <c:pt idx="5764">
                  <c:v>41.129828865928808</c:v>
                </c:pt>
                <c:pt idx="5765">
                  <c:v>2.7419885910639668</c:v>
                </c:pt>
                <c:pt idx="5766">
                  <c:v>0</c:v>
                </c:pt>
                <c:pt idx="5767">
                  <c:v>-68.245049377545456</c:v>
                </c:pt>
                <c:pt idx="5768">
                  <c:v>44.568195511863074</c:v>
                </c:pt>
                <c:pt idx="5769">
                  <c:v>-123.70504387501067</c:v>
                </c:pt>
                <c:pt idx="5770">
                  <c:v>-44.818461100332463</c:v>
                </c:pt>
                <c:pt idx="5771">
                  <c:v>167.13074139806594</c:v>
                </c:pt>
                <c:pt idx="5772">
                  <c:v>-2.0891355360425115</c:v>
                </c:pt>
                <c:pt idx="5773">
                  <c:v>-62.674025595222083</c:v>
                </c:pt>
                <c:pt idx="5774">
                  <c:v>-10.445669451663862</c:v>
                </c:pt>
                <c:pt idx="5775">
                  <c:v>-58.495764837899678</c:v>
                </c:pt>
                <c:pt idx="5776">
                  <c:v>27.158744424596577</c:v>
                </c:pt>
                <c:pt idx="5777">
                  <c:v>-12.534804987716607</c:v>
                </c:pt>
                <c:pt idx="5778">
                  <c:v>-41.78268329237163</c:v>
                </c:pt>
                <c:pt idx="5779">
                  <c:v>-16.713073492068091</c:v>
                </c:pt>
                <c:pt idx="5780">
                  <c:v>20.891339589053757</c:v>
                </c:pt>
                <c:pt idx="5781">
                  <c:v>-262.62439147573485</c:v>
                </c:pt>
                <c:pt idx="5782">
                  <c:v>351.0644236656899</c:v>
                </c:pt>
                <c:pt idx="5783">
                  <c:v>-81.476245905849183</c:v>
                </c:pt>
                <c:pt idx="5784">
                  <c:v>41.78268329237163</c:v>
                </c:pt>
                <c:pt idx="5785">
                  <c:v>1.3927561243432707</c:v>
                </c:pt>
                <c:pt idx="5786">
                  <c:v>0</c:v>
                </c:pt>
                <c:pt idx="5787">
                  <c:v>-112.50998347842867</c:v>
                </c:pt>
                <c:pt idx="5788">
                  <c:v>51.925092704487241</c:v>
                </c:pt>
                <c:pt idx="5789">
                  <c:v>-51.217483282121698</c:v>
                </c:pt>
                <c:pt idx="5790">
                  <c:v>12.220311672606297</c:v>
                </c:pt>
                <c:pt idx="5791">
                  <c:v>42.265655169141965</c:v>
                </c:pt>
                <c:pt idx="5792">
                  <c:v>-15.567419260753958</c:v>
                </c:pt>
                <c:pt idx="5793">
                  <c:v>-42.456597539021963</c:v>
                </c:pt>
                <c:pt idx="5794">
                  <c:v>61.022935034271818</c:v>
                </c:pt>
                <c:pt idx="5795">
                  <c:v>-65.976205438412009</c:v>
                </c:pt>
                <c:pt idx="5796">
                  <c:v>-8.491319507804393</c:v>
                </c:pt>
                <c:pt idx="5797">
                  <c:v>63.684896308532942</c:v>
                </c:pt>
                <c:pt idx="5798">
                  <c:v>-62.269677042995369</c:v>
                </c:pt>
                <c:pt idx="5799">
                  <c:v>7.0760995898438148</c:v>
                </c:pt>
                <c:pt idx="5800">
                  <c:v>8.491319507804393</c:v>
                </c:pt>
                <c:pt idx="5801">
                  <c:v>-123.12413797286067</c:v>
                </c:pt>
                <c:pt idx="5802">
                  <c:v>29.232407157587325</c:v>
                </c:pt>
                <c:pt idx="5803">
                  <c:v>50.727519210629517</c:v>
                </c:pt>
                <c:pt idx="5804">
                  <c:v>-91.989300706592616</c:v>
                </c:pt>
                <c:pt idx="5805">
                  <c:v>95.527352431429392</c:v>
                </c:pt>
                <c:pt idx="5806">
                  <c:v>-162.14708992391465</c:v>
                </c:pt>
                <c:pt idx="5807">
                  <c:v>155.07099381794256</c:v>
                </c:pt>
                <c:pt idx="5808">
                  <c:v>70.760996639766532</c:v>
                </c:pt>
                <c:pt idx="5809">
                  <c:v>-31.842450244595657</c:v>
                </c:pt>
                <c:pt idx="5810">
                  <c:v>-142.20641043396856</c:v>
                </c:pt>
                <c:pt idx="5811">
                  <c:v>324.06218838490304</c:v>
                </c:pt>
                <c:pt idx="5812">
                  <c:v>-234.88011873602059</c:v>
                </c:pt>
                <c:pt idx="5813">
                  <c:v>36.749317214109119</c:v>
                </c:pt>
                <c:pt idx="5814">
                  <c:v>-82.778765905137362</c:v>
                </c:pt>
                <c:pt idx="5815">
                  <c:v>43.152607334742292</c:v>
                </c:pt>
                <c:pt idx="5816">
                  <c:v>302.06826550716966</c:v>
                </c:pt>
                <c:pt idx="5817">
                  <c:v>-291.99932332359771</c:v>
                </c:pt>
                <c:pt idx="5818">
                  <c:v>73.359432765555951</c:v>
                </c:pt>
                <c:pt idx="5819">
                  <c:v>-157.01982315353209</c:v>
                </c:pt>
                <c:pt idx="5820">
                  <c:v>-53.708757064488566</c:v>
                </c:pt>
                <c:pt idx="5821">
                  <c:v>-4.315260778684805</c:v>
                </c:pt>
                <c:pt idx="5822">
                  <c:v>38.118136479029864</c:v>
                </c:pt>
                <c:pt idx="5823">
                  <c:v>-69.044171735595853</c:v>
                </c:pt>
                <c:pt idx="5824">
                  <c:v>97.093379559811922</c:v>
                </c:pt>
                <c:pt idx="5825">
                  <c:v>-124.663097495287</c:v>
                </c:pt>
                <c:pt idx="5826">
                  <c:v>114.59415554777324</c:v>
                </c:pt>
                <c:pt idx="5827">
                  <c:v>-38.837355978672129</c:v>
                </c:pt>
                <c:pt idx="5828">
                  <c:v>-17.261045766689595</c:v>
                </c:pt>
                <c:pt idx="5829">
                  <c:v>0</c:v>
                </c:pt>
                <c:pt idx="5830">
                  <c:v>67.605763294520187</c:v>
                </c:pt>
                <c:pt idx="5831">
                  <c:v>-46.0294553778321</c:v>
                </c:pt>
                <c:pt idx="5832">
                  <c:v>11.327555884390257</c:v>
                </c:pt>
                <c:pt idx="5833">
                  <c:v>-21.396501136811086</c:v>
                </c:pt>
                <c:pt idx="5834">
                  <c:v>-11.507362076503046</c:v>
                </c:pt>
                <c:pt idx="5835">
                  <c:v>31.645245378816472</c:v>
                </c:pt>
                <c:pt idx="5836">
                  <c:v>12.2265720781763</c:v>
                </c:pt>
                <c:pt idx="5837">
                  <c:v>-61.852071161189805</c:v>
                </c:pt>
                <c:pt idx="5838">
                  <c:v>4.8187078190526345</c:v>
                </c:pt>
                <c:pt idx="5839">
                  <c:v>-109.67954364248705</c:v>
                </c:pt>
                <c:pt idx="5840">
                  <c:v>70.194908666645048</c:v>
                </c:pt>
                <c:pt idx="5841">
                  <c:v>82.853006082723212</c:v>
                </c:pt>
                <c:pt idx="5842">
                  <c:v>-106.25130872645542</c:v>
                </c:pt>
                <c:pt idx="5843">
                  <c:v>4.387181791668513</c:v>
                </c:pt>
                <c:pt idx="5844">
                  <c:v>-242.02621265108229</c:v>
                </c:pt>
                <c:pt idx="5845">
                  <c:v>114.79793290580047</c:v>
                </c:pt>
                <c:pt idx="5846">
                  <c:v>-8.7743642113970761</c:v>
                </c:pt>
                <c:pt idx="5847">
                  <c:v>34.366262648041506</c:v>
                </c:pt>
                <c:pt idx="5848">
                  <c:v>86.646844037562886</c:v>
                </c:pt>
                <c:pt idx="5849">
                  <c:v>65.807726185494275</c:v>
                </c:pt>
                <c:pt idx="5850">
                  <c:v>-24.507387361426822</c:v>
                </c:pt>
                <c:pt idx="5851">
                  <c:v>-66.360732287889178</c:v>
                </c:pt>
                <c:pt idx="5852">
                  <c:v>-19.908219686369822</c:v>
                </c:pt>
                <c:pt idx="5853">
                  <c:v>0</c:v>
                </c:pt>
                <c:pt idx="5854">
                  <c:v>15.484170867179939</c:v>
                </c:pt>
                <c:pt idx="5855">
                  <c:v>22.120244095969881</c:v>
                </c:pt>
                <c:pt idx="5856">
                  <c:v>-25.438280976886244</c:v>
                </c:pt>
                <c:pt idx="5857">
                  <c:v>-44.240488191939761</c:v>
                </c:pt>
                <c:pt idx="5858">
                  <c:v>-11.797463517843099</c:v>
                </c:pt>
                <c:pt idx="5859">
                  <c:v>0</c:v>
                </c:pt>
                <c:pt idx="5860">
                  <c:v>0</c:v>
                </c:pt>
                <c:pt idx="5861">
                  <c:v>0</c:v>
                </c:pt>
                <c:pt idx="5862">
                  <c:v>0</c:v>
                </c:pt>
                <c:pt idx="5863">
                  <c:v>0</c:v>
                </c:pt>
                <c:pt idx="5864">
                  <c:v>35.392390553539528</c:v>
                </c:pt>
                <c:pt idx="5865">
                  <c:v>44.240488191939761</c:v>
                </c:pt>
                <c:pt idx="5866">
                  <c:v>8.110756253495957</c:v>
                </c:pt>
                <c:pt idx="5867">
                  <c:v>0</c:v>
                </c:pt>
                <c:pt idx="5868">
                  <c:v>0</c:v>
                </c:pt>
                <c:pt idx="5869">
                  <c:v>0</c:v>
                </c:pt>
                <c:pt idx="5870">
                  <c:v>-19.705138349332206</c:v>
                </c:pt>
                <c:pt idx="5871">
                  <c:v>-22.307703791692976</c:v>
                </c:pt>
                <c:pt idx="5872">
                  <c:v>-22.307704025419241</c:v>
                </c:pt>
                <c:pt idx="5873">
                  <c:v>-22.307703791692976</c:v>
                </c:pt>
                <c:pt idx="5874">
                  <c:v>20.258064340746476</c:v>
                </c:pt>
                <c:pt idx="5875">
                  <c:v>22.498368162385578</c:v>
                </c:pt>
                <c:pt idx="5876">
                  <c:v>-44.615414905416266</c:v>
                </c:pt>
                <c:pt idx="5877">
                  <c:v>-42.378288564863134</c:v>
                </c:pt>
                <c:pt idx="5878">
                  <c:v>22.498375311279982</c:v>
                </c:pt>
                <c:pt idx="5879">
                  <c:v>14.998918262100611</c:v>
                </c:pt>
                <c:pt idx="5880">
                  <c:v>-67.495111164603273</c:v>
                </c:pt>
                <c:pt idx="5881">
                  <c:v>-61.495545399542351</c:v>
                </c:pt>
                <c:pt idx="5882">
                  <c:v>-22.498368162385578</c:v>
                </c:pt>
                <c:pt idx="5883">
                  <c:v>-14.248966353557494</c:v>
                </c:pt>
                <c:pt idx="5884">
                  <c:v>22.498367926661647</c:v>
                </c:pt>
                <c:pt idx="5885">
                  <c:v>22.49836816239581</c:v>
                </c:pt>
                <c:pt idx="5886">
                  <c:v>22.498367926661647</c:v>
                </c:pt>
                <c:pt idx="5887">
                  <c:v>9.6943398580553879</c:v>
                </c:pt>
                <c:pt idx="5888">
                  <c:v>-22.692319612069696</c:v>
                </c:pt>
                <c:pt idx="5889">
                  <c:v>-14.750007593296207</c:v>
                </c:pt>
                <c:pt idx="5890">
                  <c:v>0</c:v>
                </c:pt>
                <c:pt idx="5891">
                  <c:v>27.230786228476394</c:v>
                </c:pt>
                <c:pt idx="5892">
                  <c:v>68.076966284469378</c:v>
                </c:pt>
                <c:pt idx="5893">
                  <c:v>4.538464371412732</c:v>
                </c:pt>
                <c:pt idx="5894">
                  <c:v>-68.076965571201214</c:v>
                </c:pt>
                <c:pt idx="5895">
                  <c:v>-55.974391852281791</c:v>
                </c:pt>
                <c:pt idx="5896">
                  <c:v>-45.384638748617093</c:v>
                </c:pt>
                <c:pt idx="5897">
                  <c:v>9.0769277497254652</c:v>
                </c:pt>
                <c:pt idx="5898">
                  <c:v>45.38463922412916</c:v>
                </c:pt>
                <c:pt idx="5899">
                  <c:v>-15.39131227127317</c:v>
                </c:pt>
                <c:pt idx="5900">
                  <c:v>-45.779287781208069</c:v>
                </c:pt>
                <c:pt idx="5901">
                  <c:v>-45.48330706951608</c:v>
                </c:pt>
                <c:pt idx="5902">
                  <c:v>-45.384646196887552</c:v>
                </c:pt>
                <c:pt idx="5903">
                  <c:v>29.06590602087503</c:v>
                </c:pt>
                <c:pt idx="5904">
                  <c:v>45.779295773903179</c:v>
                </c:pt>
                <c:pt idx="5905">
                  <c:v>4.5779295294245914</c:v>
                </c:pt>
                <c:pt idx="5906">
                  <c:v>0</c:v>
                </c:pt>
                <c:pt idx="5907">
                  <c:v>22.508149825763024</c:v>
                </c:pt>
                <c:pt idx="5908">
                  <c:v>18.311714803472132</c:v>
                </c:pt>
                <c:pt idx="5909">
                  <c:v>-45.779295294256151</c:v>
                </c:pt>
                <c:pt idx="5910">
                  <c:v>-38.912401000114144</c:v>
                </c:pt>
                <c:pt idx="5911">
                  <c:v>0</c:v>
                </c:pt>
                <c:pt idx="5912">
                  <c:v>0</c:v>
                </c:pt>
                <c:pt idx="5913">
                  <c:v>0</c:v>
                </c:pt>
                <c:pt idx="5914">
                  <c:v>-7.6968101608196191</c:v>
                </c:pt>
                <c:pt idx="5915">
                  <c:v>-23.090430240521435</c:v>
                </c:pt>
                <c:pt idx="5916">
                  <c:v>6.753117491212449</c:v>
                </c:pt>
                <c:pt idx="5917">
                  <c:v>45.779295773903179</c:v>
                </c:pt>
                <c:pt idx="5918">
                  <c:v>-1.7334557721015194</c:v>
                </c:pt>
                <c:pt idx="5919">
                  <c:v>-46.180868059994069</c:v>
                </c:pt>
                <c:pt idx="5920">
                  <c:v>-3.4635674776319516</c:v>
                </c:pt>
                <c:pt idx="5921">
                  <c:v>23.090430240521435</c:v>
                </c:pt>
                <c:pt idx="5922">
                  <c:v>6.5422885681470575</c:v>
                </c:pt>
                <c:pt idx="5923">
                  <c:v>0</c:v>
                </c:pt>
                <c:pt idx="5924">
                  <c:v>0</c:v>
                </c:pt>
                <c:pt idx="5925">
                  <c:v>0</c:v>
                </c:pt>
                <c:pt idx="5926">
                  <c:v>-43.483571284805187</c:v>
                </c:pt>
                <c:pt idx="5927">
                  <c:v>-40.796499141594964</c:v>
                </c:pt>
                <c:pt idx="5928">
                  <c:v>69.271298300515511</c:v>
                </c:pt>
                <c:pt idx="5929">
                  <c:v>55.386386858865706</c:v>
                </c:pt>
                <c:pt idx="5930">
                  <c:v>-23.294778221231681</c:v>
                </c:pt>
                <c:pt idx="5931">
                  <c:v>-35.718653448180333</c:v>
                </c:pt>
                <c:pt idx="5932">
                  <c:v>-69.884310993438362</c:v>
                </c:pt>
                <c:pt idx="5933">
                  <c:v>-25.236001456487799</c:v>
                </c:pt>
                <c:pt idx="5934">
                  <c:v>46.589540662295654</c:v>
                </c:pt>
                <c:pt idx="5935">
                  <c:v>23.294770331152943</c:v>
                </c:pt>
                <c:pt idx="5936">
                  <c:v>0</c:v>
                </c:pt>
                <c:pt idx="5937">
                  <c:v>-14.753354697633197</c:v>
                </c:pt>
                <c:pt idx="5938">
                  <c:v>-23.294770331152943</c:v>
                </c:pt>
                <c:pt idx="5939">
                  <c:v>-41.077831610726484</c:v>
                </c:pt>
                <c:pt idx="5940">
                  <c:v>-47.005519196419115</c:v>
                </c:pt>
                <c:pt idx="5941">
                  <c:v>15.093069943722128</c:v>
                </c:pt>
                <c:pt idx="5942">
                  <c:v>23.294770331142711</c:v>
                </c:pt>
                <c:pt idx="5943">
                  <c:v>-23.502759598209558</c:v>
                </c:pt>
                <c:pt idx="5944">
                  <c:v>-29.770162874389129</c:v>
                </c:pt>
                <c:pt idx="5945">
                  <c:v>-70.508285770163909</c:v>
                </c:pt>
                <c:pt idx="5946">
                  <c:v>-20.369061918447755</c:v>
                </c:pt>
                <c:pt idx="5947">
                  <c:v>117.51380447409863</c:v>
                </c:pt>
                <c:pt idx="5948">
                  <c:v>70.508282684453036</c:v>
                </c:pt>
                <c:pt idx="5949">
                  <c:v>0</c:v>
                </c:pt>
                <c:pt idx="5950">
                  <c:v>-51.706074817174503</c:v>
                </c:pt>
                <c:pt idx="5951">
                  <c:v>-94.011045122136395</c:v>
                </c:pt>
                <c:pt idx="5952">
                  <c:v>2.6396521246062883</c:v>
                </c:pt>
                <c:pt idx="5953">
                  <c:v>47.429000126114985</c:v>
                </c:pt>
                <c:pt idx="5954">
                  <c:v>-129.19460271014853</c:v>
                </c:pt>
                <c:pt idx="5955">
                  <c:v>-164.51932317802311</c:v>
                </c:pt>
                <c:pt idx="5956">
                  <c:v>132.06010782035972</c:v>
                </c:pt>
                <c:pt idx="5957">
                  <c:v>120.15345197591958</c:v>
                </c:pt>
                <c:pt idx="5958">
                  <c:v>-47.42899962918338</c:v>
                </c:pt>
                <c:pt idx="5959">
                  <c:v>-22.133533392186994</c:v>
                </c:pt>
                <c:pt idx="5960">
                  <c:v>47.42899962918338</c:v>
                </c:pt>
                <c:pt idx="5961">
                  <c:v>-2.2456896339544512</c:v>
                </c:pt>
                <c:pt idx="5962">
                  <c:v>-71.790255354535446</c:v>
                </c:pt>
                <c:pt idx="5963">
                  <c:v>53.088134185680588</c:v>
                </c:pt>
                <c:pt idx="5964">
                  <c:v>142.28698331998629</c:v>
                </c:pt>
                <c:pt idx="5965">
                  <c:v>-32.251718477118303</c:v>
                </c:pt>
                <c:pt idx="5966">
                  <c:v>-95.720336851620289</c:v>
                </c:pt>
                <c:pt idx="5967">
                  <c:v>-31.10910770950905</c:v>
                </c:pt>
                <c:pt idx="5968">
                  <c:v>-20.753777037806199</c:v>
                </c:pt>
                <c:pt idx="5969">
                  <c:v>23.714496171166495</c:v>
                </c:pt>
                <c:pt idx="5970">
                  <c:v>3.0218016774277774</c:v>
                </c:pt>
                <c:pt idx="5971">
                  <c:v>-71.79024674780635</c:v>
                </c:pt>
                <c:pt idx="5972">
                  <c:v>-16.498584402525253</c:v>
                </c:pt>
                <c:pt idx="5973">
                  <c:v>72.448872864760673</c:v>
                </c:pt>
                <c:pt idx="5974">
                  <c:v>4.2737516922219347</c:v>
                </c:pt>
                <c:pt idx="5975">
                  <c:v>-47.860164999986651</c:v>
                </c:pt>
                <c:pt idx="5976">
                  <c:v>4.786016449859896</c:v>
                </c:pt>
                <c:pt idx="5977">
                  <c:v>23.930082249268786</c:v>
                </c:pt>
                <c:pt idx="5978">
                  <c:v>45.862339558243342</c:v>
                </c:pt>
                <c:pt idx="5979">
                  <c:v>36.224443037881741</c:v>
                </c:pt>
                <c:pt idx="5980">
                  <c:v>-96.598505079611826</c:v>
                </c:pt>
                <c:pt idx="5981">
                  <c:v>-51.694837925637742</c:v>
                </c:pt>
                <c:pt idx="5982">
                  <c:v>71.790247499979984</c:v>
                </c:pt>
                <c:pt idx="5983">
                  <c:v>9.2866282490221916</c:v>
                </c:pt>
                <c:pt idx="5984">
                  <c:v>-72.448872864760673</c:v>
                </c:pt>
                <c:pt idx="5985">
                  <c:v>-27.772068222465471</c:v>
                </c:pt>
                <c:pt idx="5986">
                  <c:v>0</c:v>
                </c:pt>
                <c:pt idx="5987">
                  <c:v>-19.498585536440096</c:v>
                </c:pt>
                <c:pt idx="5988">
                  <c:v>-24.373232175920265</c:v>
                </c:pt>
                <c:pt idx="5989">
                  <c:v>-48.29925650311494</c:v>
                </c:pt>
                <c:pt idx="5990">
                  <c:v>-21.57068793580666</c:v>
                </c:pt>
                <c:pt idx="5991">
                  <c:v>97.492936703681792</c:v>
                </c:pt>
                <c:pt idx="5992">
                  <c:v>32.34857573919858</c:v>
                </c:pt>
                <c:pt idx="5993">
                  <c:v>-72.448872864760673</c:v>
                </c:pt>
                <c:pt idx="5994">
                  <c:v>-59.017512903039218</c:v>
                </c:pt>
                <c:pt idx="5995">
                  <c:v>-48.746471841105993</c:v>
                </c:pt>
                <c:pt idx="5996">
                  <c:v>7.3119677095020581</c:v>
                </c:pt>
                <c:pt idx="5997">
                  <c:v>24.373231920552676</c:v>
                </c:pt>
                <c:pt idx="5998">
                  <c:v>47.934031012650365</c:v>
                </c:pt>
                <c:pt idx="5999">
                  <c:v>36.559854547491099</c:v>
                </c:pt>
                <c:pt idx="6000">
                  <c:v>-24.373231920552676</c:v>
                </c:pt>
                <c:pt idx="6001">
                  <c:v>-33.477130893351848</c:v>
                </c:pt>
                <c:pt idx="6002">
                  <c:v>-49.202046344282614</c:v>
                </c:pt>
                <c:pt idx="6003">
                  <c:v>7.9345892638479487</c:v>
                </c:pt>
                <c:pt idx="6004">
                  <c:v>48.746472351841255</c:v>
                </c:pt>
                <c:pt idx="6005">
                  <c:v>-27.979867404120711</c:v>
                </c:pt>
                <c:pt idx="6006">
                  <c:v>-49.202046344292846</c:v>
                </c:pt>
                <c:pt idx="6007">
                  <c:v>-24.373232175920265</c:v>
                </c:pt>
                <c:pt idx="6008">
                  <c:v>-9.6581778825385207</c:v>
                </c:pt>
                <c:pt idx="6009">
                  <c:v>49.202038269528337</c:v>
                </c:pt>
                <c:pt idx="6010">
                  <c:v>28.701189291268872</c:v>
                </c:pt>
                <c:pt idx="6011">
                  <c:v>0</c:v>
                </c:pt>
                <c:pt idx="6012">
                  <c:v>-46.741936356050381</c:v>
                </c:pt>
                <c:pt idx="6013">
                  <c:v>-73.803057404287387</c:v>
                </c:pt>
                <c:pt idx="6014">
                  <c:v>-11.070458726629941</c:v>
                </c:pt>
                <c:pt idx="6015">
                  <c:v>4.1001698557965858</c:v>
                </c:pt>
                <c:pt idx="6016">
                  <c:v>49.202038269518106</c:v>
                </c:pt>
                <c:pt idx="6017">
                  <c:v>41.891358493864864</c:v>
                </c:pt>
                <c:pt idx="6018">
                  <c:v>24.833104220941237</c:v>
                </c:pt>
                <c:pt idx="6019">
                  <c:v>11.588781969769165</c:v>
                </c:pt>
                <c:pt idx="6020">
                  <c:v>0</c:v>
                </c:pt>
                <c:pt idx="6021">
                  <c:v>-37.249656331411856</c:v>
                </c:pt>
                <c:pt idx="6022">
                  <c:v>-49.666208441872243</c:v>
                </c:pt>
                <c:pt idx="6023">
                  <c:v>-25.246989555809122</c:v>
                </c:pt>
                <c:pt idx="6024">
                  <c:v>-19.452598306407378</c:v>
                </c:pt>
                <c:pt idx="6025">
                  <c:v>0</c:v>
                </c:pt>
                <c:pt idx="6026">
                  <c:v>11.174896899423556</c:v>
                </c:pt>
                <c:pt idx="6027">
                  <c:v>24.83310448112708</c:v>
                </c:pt>
                <c:pt idx="6028">
                  <c:v>-26.397983963119827</c:v>
                </c:pt>
                <c:pt idx="6029">
                  <c:v>-50.139219950845963</c:v>
                </c:pt>
                <c:pt idx="6030">
                  <c:v>43.01251366635352</c:v>
                </c:pt>
                <c:pt idx="6031">
                  <c:v>20.497164017286345</c:v>
                </c:pt>
                <c:pt idx="6032">
                  <c:v>-125.34805810569429</c:v>
                </c:pt>
                <c:pt idx="6033">
                  <c:v>-11.036936728717482</c:v>
                </c:pt>
                <c:pt idx="6034">
                  <c:v>148.99863347657757</c:v>
                </c:pt>
                <c:pt idx="6035">
                  <c:v>35.854275232772608</c:v>
                </c:pt>
                <c:pt idx="6036">
                  <c:v>-25.069610238086785</c:v>
                </c:pt>
                <c:pt idx="6037">
                  <c:v>-92.757564314784432</c:v>
                </c:pt>
                <c:pt idx="6038">
                  <c:v>-77.715796683820898</c:v>
                </c:pt>
                <c:pt idx="6039">
                  <c:v>50.139228704753052</c:v>
                </c:pt>
                <c:pt idx="6040">
                  <c:v>20.055692917488066</c:v>
                </c:pt>
                <c:pt idx="6041">
                  <c:v>-25.069609975433213</c:v>
                </c:pt>
                <c:pt idx="6042">
                  <c:v>-41.678231984135635</c:v>
                </c:pt>
                <c:pt idx="6043">
                  <c:v>-50.621336673067098</c:v>
                </c:pt>
                <c:pt idx="6044">
                  <c:v>41.742514485909922</c:v>
                </c:pt>
                <c:pt idx="6045">
                  <c:v>46.001134135771679</c:v>
                </c:pt>
                <c:pt idx="6046">
                  <c:v>25.310664182682494</c:v>
                </c:pt>
                <c:pt idx="6047">
                  <c:v>25.206207209263042</c:v>
                </c:pt>
                <c:pt idx="6048">
                  <c:v>25.069609975422981</c:v>
                </c:pt>
                <c:pt idx="6049">
                  <c:v>-26.652531140942518</c:v>
                </c:pt>
                <c:pt idx="6050">
                  <c:v>-50.621327834986154</c:v>
                </c:pt>
                <c:pt idx="6051">
                  <c:v>21.514064329866045</c:v>
                </c:pt>
                <c:pt idx="6052">
                  <c:v>25.310664182692726</c:v>
                </c:pt>
                <c:pt idx="6053">
                  <c:v>25.310663917493077</c:v>
                </c:pt>
                <c:pt idx="6054">
                  <c:v>0.72491707336498368</c:v>
                </c:pt>
                <c:pt idx="6055">
                  <c:v>-25.556398786403026</c:v>
                </c:pt>
                <c:pt idx="6056">
                  <c:v>-180.60675342353457</c:v>
                </c:pt>
                <c:pt idx="6057">
                  <c:v>-213.45328121191841</c:v>
                </c:pt>
                <c:pt idx="6058">
                  <c:v>202.48532795535888</c:v>
                </c:pt>
                <c:pt idx="6059">
                  <c:v>134.07280890139356</c:v>
                </c:pt>
                <c:pt idx="6060">
                  <c:v>-25.556406906988137</c:v>
                </c:pt>
                <c:pt idx="6061">
                  <c:v>-40.464301149658873</c:v>
                </c:pt>
                <c:pt idx="6062">
                  <c:v>-51.112797572806052</c:v>
                </c:pt>
                <c:pt idx="6063">
                  <c:v>15.120869123529069</c:v>
                </c:pt>
                <c:pt idx="6064">
                  <c:v>28.750949451913673</c:v>
                </c:pt>
                <c:pt idx="6065">
                  <c:v>51.112805961155324</c:v>
                </c:pt>
                <c:pt idx="6066">
                  <c:v>8.3100067644585902</c:v>
                </c:pt>
                <c:pt idx="6067">
                  <c:v>-51.61391136116503</c:v>
                </c:pt>
                <c:pt idx="6068">
                  <c:v>-69.57019909631785</c:v>
                </c:pt>
                <c:pt idx="6069">
                  <c:v>-76.669195555916858</c:v>
                </c:pt>
                <c:pt idx="6070">
                  <c:v>76.669195555916858</c:v>
                </c:pt>
                <c:pt idx="6071">
                  <c:v>47.634287238907937</c:v>
                </c:pt>
                <c:pt idx="6072">
                  <c:v>-25.806951715685699</c:v>
                </c:pt>
                <c:pt idx="6073">
                  <c:v>-25.660795571415481</c:v>
                </c:pt>
                <c:pt idx="6074">
                  <c:v>-25.55639851863895</c:v>
                </c:pt>
                <c:pt idx="6075">
                  <c:v>18.958504982071823</c:v>
                </c:pt>
                <c:pt idx="6076">
                  <c:v>4.3011571624455449</c:v>
                </c:pt>
                <c:pt idx="6077">
                  <c:v>-103.22781425174777</c:v>
                </c:pt>
                <c:pt idx="6078">
                  <c:v>-30.968342623520826</c:v>
                </c:pt>
                <c:pt idx="6079">
                  <c:v>51.613911361175262</c:v>
                </c:pt>
                <c:pt idx="6080">
                  <c:v>-47.312748834014982</c:v>
                </c:pt>
                <c:pt idx="6081">
                  <c:v>-68.818545814363219</c:v>
                </c:pt>
                <c:pt idx="6082">
                  <c:v>51.613902890582743</c:v>
                </c:pt>
                <c:pt idx="6083">
                  <c:v>42.151357133186174</c:v>
                </c:pt>
                <c:pt idx="6084">
                  <c:v>25.806960186268075</c:v>
                </c:pt>
                <c:pt idx="6085">
                  <c:v>-25.806954268817094</c:v>
                </c:pt>
                <c:pt idx="6086">
                  <c:v>-51.61391136116503</c:v>
                </c:pt>
                <c:pt idx="6087">
                  <c:v>23.473253243459439</c:v>
                </c:pt>
                <c:pt idx="6088">
                  <c:v>-3.4749954785423269</c:v>
                </c:pt>
                <c:pt idx="6089">
                  <c:v>-78.187397448110801</c:v>
                </c:pt>
                <c:pt idx="6090">
                  <c:v>30.661729571804344</c:v>
                </c:pt>
                <c:pt idx="6091">
                  <c:v>103.2278153333047</c:v>
                </c:pt>
                <c:pt idx="6092">
                  <c:v>10.322781425177848</c:v>
                </c:pt>
                <c:pt idx="6093">
                  <c:v>-11.293737040409265</c:v>
                </c:pt>
                <c:pt idx="6094">
                  <c:v>-52.12494073266933</c:v>
                </c:pt>
                <c:pt idx="6095">
                  <c:v>-52.124935624149643</c:v>
                </c:pt>
                <c:pt idx="6096">
                  <c:v>-52.124931632063628</c:v>
                </c:pt>
                <c:pt idx="6097">
                  <c:v>36.930514448259203</c:v>
                </c:pt>
                <c:pt idx="6098">
                  <c:v>47.772499840785585</c:v>
                </c:pt>
                <c:pt idx="6099">
                  <c:v>26.06246581603693</c:v>
                </c:pt>
                <c:pt idx="6100">
                  <c:v>13.031233044551632</c:v>
                </c:pt>
                <c:pt idx="6101">
                  <c:v>0</c:v>
                </c:pt>
                <c:pt idx="6102">
                  <c:v>-21.497190553929222</c:v>
                </c:pt>
                <c:pt idx="6103">
                  <c:v>-26.323090474193616</c:v>
                </c:pt>
                <c:pt idx="6104">
                  <c:v>-26.323090749990612</c:v>
                </c:pt>
                <c:pt idx="6105">
                  <c:v>37.291049014442144</c:v>
                </c:pt>
                <c:pt idx="6106">
                  <c:v>105.29237053678538</c:v>
                </c:pt>
                <c:pt idx="6107">
                  <c:v>-45.187977926156499</c:v>
                </c:pt>
                <c:pt idx="6108">
                  <c:v>-67.123888053198911</c:v>
                </c:pt>
                <c:pt idx="6109">
                  <c:v>0</c:v>
                </c:pt>
                <c:pt idx="6110">
                  <c:v>-25.445654391663052</c:v>
                </c:pt>
                <c:pt idx="6111">
                  <c:v>-52.646180948387233</c:v>
                </c:pt>
                <c:pt idx="6112">
                  <c:v>11.845390713390197</c:v>
                </c:pt>
                <c:pt idx="6113">
                  <c:v>18.426163524991384</c:v>
                </c:pt>
                <c:pt idx="6114">
                  <c:v>-26.323090474193616</c:v>
                </c:pt>
                <c:pt idx="6115">
                  <c:v>-0.74892294446691277</c:v>
                </c:pt>
                <c:pt idx="6116">
                  <c:v>26.588980276961905</c:v>
                </c:pt>
                <c:pt idx="6117">
                  <c:v>26.58898055554473</c:v>
                </c:pt>
                <c:pt idx="6118">
                  <c:v>21.714333892859557</c:v>
                </c:pt>
                <c:pt idx="6119">
                  <c:v>0</c:v>
                </c:pt>
                <c:pt idx="6120">
                  <c:v>-68.688204277591097</c:v>
                </c:pt>
                <c:pt idx="6121">
                  <c:v>-132.94491011210806</c:v>
                </c:pt>
                <c:pt idx="6122">
                  <c:v>5.3178024553867509</c:v>
                </c:pt>
                <c:pt idx="6123">
                  <c:v>9.3061481399011807</c:v>
                </c:pt>
                <c:pt idx="6124">
                  <c:v>-53.177969281201882</c:v>
                </c:pt>
                <c:pt idx="6125">
                  <c:v>7.3978875632630849</c:v>
                </c:pt>
                <c:pt idx="6126">
                  <c:v>53.720602183669094</c:v>
                </c:pt>
                <c:pt idx="6127">
                  <c:v>28.397755033218978</c:v>
                </c:pt>
                <c:pt idx="6128">
                  <c:v>-48.746468786550992</c:v>
                </c:pt>
                <c:pt idx="6129">
                  <c:v>-239.30084245448961</c:v>
                </c:pt>
                <c:pt idx="6130">
                  <c:v>14.325490598199568</c:v>
                </c:pt>
                <c:pt idx="6131">
                  <c:v>161.16178722977216</c:v>
                </c:pt>
                <c:pt idx="6132">
                  <c:v>0</c:v>
                </c:pt>
                <c:pt idx="6133">
                  <c:v>-18.802207678567648</c:v>
                </c:pt>
                <c:pt idx="6134">
                  <c:v>-53.720592804482202</c:v>
                </c:pt>
                <c:pt idx="6135">
                  <c:v>42.528802636879185</c:v>
                </c:pt>
                <c:pt idx="6136">
                  <c:v>69.389099766146401</c:v>
                </c:pt>
                <c:pt idx="6137">
                  <c:v>-53.720592804482202</c:v>
                </c:pt>
                <c:pt idx="6138">
                  <c:v>-29.54632604246828</c:v>
                </c:pt>
                <c:pt idx="6139">
                  <c:v>0</c:v>
                </c:pt>
                <c:pt idx="6140">
                  <c:v>-21.935908728501502</c:v>
                </c:pt>
                <c:pt idx="6141">
                  <c:v>-11.985599614538261</c:v>
                </c:pt>
                <c:pt idx="6142">
                  <c:v>54.274413917515176</c:v>
                </c:pt>
                <c:pt idx="6143">
                  <c:v>8.2980778232374082</c:v>
                </c:pt>
                <c:pt idx="6144">
                  <c:v>-26.860296402241101</c:v>
                </c:pt>
                <c:pt idx="6145">
                  <c:v>23.537373382595291</c:v>
                </c:pt>
                <c:pt idx="6146">
                  <c:v>-6.9735236879381688</c:v>
                </c:pt>
                <c:pt idx="6147">
                  <c:v>-80.580889206723299</c:v>
                </c:pt>
                <c:pt idx="6148">
                  <c:v>85.745271869629008</c:v>
                </c:pt>
                <c:pt idx="6149">
                  <c:v>146.54092529687549</c:v>
                </c:pt>
                <c:pt idx="6150">
                  <c:v>-81.411628930512251</c:v>
                </c:pt>
                <c:pt idx="6151">
                  <c:v>-93.623367925751012</c:v>
                </c:pt>
                <c:pt idx="6152">
                  <c:v>-108.54882783502012</c:v>
                </c:pt>
                <c:pt idx="6153">
                  <c:v>94.980223360505192</c:v>
                </c:pt>
                <c:pt idx="6154">
                  <c:v>100.40766469538215</c:v>
                </c:pt>
                <c:pt idx="6155">
                  <c:v>-27.137206958752472</c:v>
                </c:pt>
                <c:pt idx="6156">
                  <c:v>-27.137206674435902</c:v>
                </c:pt>
                <c:pt idx="6157">
                  <c:v>-27.13720667442567</c:v>
                </c:pt>
                <c:pt idx="6158">
                  <c:v>-0.45228678264433975</c:v>
                </c:pt>
                <c:pt idx="6159">
                  <c:v>-72.81817465748955</c:v>
                </c:pt>
                <c:pt idx="6160">
                  <c:v>-189.96045562821493</c:v>
                </c:pt>
                <c:pt idx="6161">
                  <c:v>18.741631281174016</c:v>
                </c:pt>
                <c:pt idx="6162">
                  <c:v>77.689679060746627</c:v>
                </c:pt>
                <c:pt idx="6163">
                  <c:v>54.839780821245519</c:v>
                </c:pt>
                <c:pt idx="6164">
                  <c:v>8.2259696731813392</c:v>
                </c:pt>
                <c:pt idx="6165">
                  <c:v>-27.419886197907744</c:v>
                </c:pt>
                <c:pt idx="6166">
                  <c:v>-0.91399619701791168</c:v>
                </c:pt>
                <c:pt idx="6167">
                  <c:v>0</c:v>
                </c:pt>
                <c:pt idx="6168">
                  <c:v>0</c:v>
                </c:pt>
                <c:pt idx="6169">
                  <c:v>0</c:v>
                </c:pt>
                <c:pt idx="6170">
                  <c:v>-18.279925440413987</c:v>
                </c:pt>
                <c:pt idx="6171">
                  <c:v>-109.6795537916484</c:v>
                </c:pt>
                <c:pt idx="6172">
                  <c:v>-16.451935446363006</c:v>
                </c:pt>
                <c:pt idx="6173">
                  <c:v>54.839771821238408</c:v>
                </c:pt>
                <c:pt idx="6174">
                  <c:v>1.8279924131986243</c:v>
                </c:pt>
                <c:pt idx="6175">
                  <c:v>-10.510956265736679</c:v>
                </c:pt>
                <c:pt idx="6176">
                  <c:v>-27.419885910629436</c:v>
                </c:pt>
                <c:pt idx="6177">
                  <c:v>-27.645979706730312</c:v>
                </c:pt>
                <c:pt idx="6178">
                  <c:v>-11.083406631569609</c:v>
                </c:pt>
                <c:pt idx="6179">
                  <c:v>55.417032577253487</c:v>
                </c:pt>
                <c:pt idx="6180">
                  <c:v>72.503956563673057</c:v>
                </c:pt>
                <c:pt idx="6181">
                  <c:v>77.583854909444625</c:v>
                </c:pt>
                <c:pt idx="6182">
                  <c:v>-83.125557960618607</c:v>
                </c:pt>
                <c:pt idx="6183">
                  <c:v>-58.187889208218941</c:v>
                </c:pt>
                <c:pt idx="6184">
                  <c:v>-27.70851657894449</c:v>
                </c:pt>
                <c:pt idx="6185">
                  <c:v>20.31957861166541</c:v>
                </c:pt>
                <c:pt idx="6186">
                  <c:v>27.708516288631859</c:v>
                </c:pt>
                <c:pt idx="6187">
                  <c:v>27.708516578934258</c:v>
                </c:pt>
                <c:pt idx="6188">
                  <c:v>-50.494349364275422</c:v>
                </c:pt>
                <c:pt idx="6189">
                  <c:v>-72.808548120124584</c:v>
                </c:pt>
                <c:pt idx="6190">
                  <c:v>0</c:v>
                </c:pt>
                <c:pt idx="6191">
                  <c:v>0</c:v>
                </c:pt>
                <c:pt idx="6192">
                  <c:v>0</c:v>
                </c:pt>
                <c:pt idx="6193">
                  <c:v>82.609698828596805</c:v>
                </c:pt>
                <c:pt idx="6194">
                  <c:v>37.337717375879379</c:v>
                </c:pt>
                <c:pt idx="6195">
                  <c:v>-28.003287738500799</c:v>
                </c:pt>
                <c:pt idx="6196">
                  <c:v>-51.806082316243874</c:v>
                </c:pt>
                <c:pt idx="6197">
                  <c:v>-16.335251351947868</c:v>
                </c:pt>
                <c:pt idx="6198">
                  <c:v>84.00986321552287</c:v>
                </c:pt>
                <c:pt idx="6199">
                  <c:v>3.7337716984729123</c:v>
                </c:pt>
                <c:pt idx="6200">
                  <c:v>-23.802794827123744</c:v>
                </c:pt>
                <c:pt idx="6201">
                  <c:v>0</c:v>
                </c:pt>
                <c:pt idx="6202">
                  <c:v>-65.341004723189002</c:v>
                </c:pt>
                <c:pt idx="6203">
                  <c:v>-109.67452628123355</c:v>
                </c:pt>
                <c:pt idx="6204">
                  <c:v>28.304398359344564</c:v>
                </c:pt>
                <c:pt idx="6205">
                  <c:v>2.0274781803480146</c:v>
                </c:pt>
                <c:pt idx="6206">
                  <c:v>-28.003287738500799</c:v>
                </c:pt>
                <c:pt idx="6207">
                  <c:v>-53.748254745115581</c:v>
                </c:pt>
                <c:pt idx="6208">
                  <c:v>-16.98264180270413</c:v>
                </c:pt>
                <c:pt idx="6209">
                  <c:v>56.608806009024001</c:v>
                </c:pt>
                <c:pt idx="6210">
                  <c:v>-33.965283961285643</c:v>
                </c:pt>
                <c:pt idx="6211">
                  <c:v>-21.454136405013401</c:v>
                </c:pt>
                <c:pt idx="6212">
                  <c:v>84.009872407008174</c:v>
                </c:pt>
                <c:pt idx="6213">
                  <c:v>-12.079557970503966</c:v>
                </c:pt>
                <c:pt idx="6214">
                  <c:v>-37.616142010353997</c:v>
                </c:pt>
                <c:pt idx="6215">
                  <c:v>85.836173981082908</c:v>
                </c:pt>
                <c:pt idx="6216">
                  <c:v>-16.613453202667746</c:v>
                </c:pt>
                <c:pt idx="6217">
                  <c:v>-84.913203903854381</c:v>
                </c:pt>
                <c:pt idx="6218">
                  <c:v>-84.913195078054159</c:v>
                </c:pt>
                <c:pt idx="6219">
                  <c:v>-42.456597983855829</c:v>
                </c:pt>
                <c:pt idx="6220">
                  <c:v>0</c:v>
                </c:pt>
                <c:pt idx="6221">
                  <c:v>82.08275524211254</c:v>
                </c:pt>
                <c:pt idx="6222">
                  <c:v>37.611007602507378</c:v>
                </c:pt>
                <c:pt idx="6223">
                  <c:v>-28.612055163029272</c:v>
                </c:pt>
                <c:pt idx="6224">
                  <c:v>-3.3380730673844448</c:v>
                </c:pt>
                <c:pt idx="6225">
                  <c:v>0</c:v>
                </c:pt>
                <c:pt idx="6226">
                  <c:v>0</c:v>
                </c:pt>
                <c:pt idx="6227">
                  <c:v>45.779295294256151</c:v>
                </c:pt>
                <c:pt idx="6228">
                  <c:v>34.334470218509757</c:v>
                </c:pt>
                <c:pt idx="6229">
                  <c:v>-28.612064554331795</c:v>
                </c:pt>
                <c:pt idx="6230">
                  <c:v>-92.480871410344719</c:v>
                </c:pt>
                <c:pt idx="6231">
                  <c:v>-78.237725111432383</c:v>
                </c:pt>
                <c:pt idx="6232">
                  <c:v>57.224110326068775</c:v>
                </c:pt>
                <c:pt idx="6233">
                  <c:v>18.120968080060674</c:v>
                </c:pt>
                <c:pt idx="6234">
                  <c:v>-4.3389709572821884</c:v>
                </c:pt>
                <c:pt idx="6235">
                  <c:v>-28.926473351638599</c:v>
                </c:pt>
                <c:pt idx="6236">
                  <c:v>7.5145946289150674</c:v>
                </c:pt>
                <c:pt idx="6237">
                  <c:v>17.072906512906414</c:v>
                </c:pt>
                <c:pt idx="6238">
                  <c:v>-86.77942864020568</c:v>
                </c:pt>
                <c:pt idx="6239">
                  <c:v>-2.7773591437868363</c:v>
                </c:pt>
                <c:pt idx="6240">
                  <c:v>55.809236814356787</c:v>
                </c:pt>
                <c:pt idx="6241">
                  <c:v>28.926473048564976</c:v>
                </c:pt>
                <c:pt idx="6242">
                  <c:v>28.926473351638599</c:v>
                </c:pt>
                <c:pt idx="6243">
                  <c:v>27.48014939613417</c:v>
                </c:pt>
                <c:pt idx="6244">
                  <c:v>-57.852946097129951</c:v>
                </c:pt>
                <c:pt idx="6245">
                  <c:v>-86.779424802171221</c:v>
                </c:pt>
                <c:pt idx="6246">
                  <c:v>-115.70590168878088</c:v>
                </c:pt>
                <c:pt idx="6247">
                  <c:v>83.404673134723595</c:v>
                </c:pt>
                <c:pt idx="6248">
                  <c:v>-35.611702164720299</c:v>
                </c:pt>
                <c:pt idx="6249">
                  <c:v>-175.48727942798209</c:v>
                </c:pt>
                <c:pt idx="6250">
                  <c:v>105.99945314019506</c:v>
                </c:pt>
                <c:pt idx="6251">
                  <c:v>37.31515023264933</c:v>
                </c:pt>
                <c:pt idx="6252">
                  <c:v>-58.495757222212731</c:v>
                </c:pt>
                <c:pt idx="6253">
                  <c:v>79.515660357961565</c:v>
                </c:pt>
                <c:pt idx="6254">
                  <c:v>11.152762386505856</c:v>
                </c:pt>
                <c:pt idx="6255">
                  <c:v>-87.743635833319104</c:v>
                </c:pt>
                <c:pt idx="6256">
                  <c:v>21.448444090081036</c:v>
                </c:pt>
                <c:pt idx="6257">
                  <c:v>29.108602693695293</c:v>
                </c:pt>
                <c:pt idx="6258">
                  <c:v>28.926473351638599</c:v>
                </c:pt>
                <c:pt idx="6259">
                  <c:v>29.221094533325275</c:v>
                </c:pt>
                <c:pt idx="6260">
                  <c:v>17.061262344388922</c:v>
                </c:pt>
                <c:pt idx="6261">
                  <c:v>0</c:v>
                </c:pt>
                <c:pt idx="6262">
                  <c:v>-27.111797304893408</c:v>
                </c:pt>
                <c:pt idx="6263">
                  <c:v>-54.782261948169321</c:v>
                </c:pt>
                <c:pt idx="6264">
                  <c:v>-87.743635833308872</c:v>
                </c:pt>
                <c:pt idx="6265">
                  <c:v>76.044483592119448</c:v>
                </c:pt>
                <c:pt idx="6266">
                  <c:v>62.537879116597871</c:v>
                </c:pt>
                <c:pt idx="6267">
                  <c:v>29.576506150791875</c:v>
                </c:pt>
                <c:pt idx="6268">
                  <c:v>29.264319123582606</c:v>
                </c:pt>
                <c:pt idx="6269">
                  <c:v>-23.841949324536657</c:v>
                </c:pt>
                <c:pt idx="6270">
                  <c:v>-88.729528160219729</c:v>
                </c:pt>
                <c:pt idx="6271">
                  <c:v>-87.776498941861334</c:v>
                </c:pt>
                <c:pt idx="6272">
                  <c:v>-60.598979354826504</c:v>
                </c:pt>
                <c:pt idx="6273">
                  <c:v>-29.576515858646204</c:v>
                </c:pt>
                <c:pt idx="6274">
                  <c:v>203.09202996025837</c:v>
                </c:pt>
                <c:pt idx="6275">
                  <c:v>59.153017155495569</c:v>
                </c:pt>
                <c:pt idx="6276">
                  <c:v>-88.729527998424032</c:v>
                </c:pt>
                <c:pt idx="6277">
                  <c:v>-88.729519381997733</c:v>
                </c:pt>
                <c:pt idx="6278">
                  <c:v>5.915301230156329</c:v>
                </c:pt>
                <c:pt idx="6279">
                  <c:v>84.293042529727686</c:v>
                </c:pt>
                <c:pt idx="6280">
                  <c:v>0</c:v>
                </c:pt>
                <c:pt idx="6281">
                  <c:v>-17.252961921289291</c:v>
                </c:pt>
                <c:pt idx="6282">
                  <c:v>-38.449458966800549</c:v>
                </c:pt>
                <c:pt idx="6283">
                  <c:v>-118.30603431099114</c:v>
                </c:pt>
                <c:pt idx="6284">
                  <c:v>-82.242857481865542</c:v>
                </c:pt>
                <c:pt idx="6285">
                  <c:v>-37.541997011852104</c:v>
                </c:pt>
                <c:pt idx="6286">
                  <c:v>88.729518452355165</c:v>
                </c:pt>
                <c:pt idx="6287">
                  <c:v>49.518248422783081</c:v>
                </c:pt>
                <c:pt idx="6288">
                  <c:v>29.912610666126014</c:v>
                </c:pt>
                <c:pt idx="6289">
                  <c:v>29.912602811591096</c:v>
                </c:pt>
                <c:pt idx="6290">
                  <c:v>-57.831039908317855</c:v>
                </c:pt>
                <c:pt idx="6291">
                  <c:v>-65.807733385489726</c:v>
                </c:pt>
                <c:pt idx="6292">
                  <c:v>0</c:v>
                </c:pt>
                <c:pt idx="6293">
                  <c:v>0</c:v>
                </c:pt>
                <c:pt idx="6294">
                  <c:v>0</c:v>
                </c:pt>
                <c:pt idx="6295">
                  <c:v>0</c:v>
                </c:pt>
                <c:pt idx="6296">
                  <c:v>-51.848511540092602</c:v>
                </c:pt>
                <c:pt idx="6297">
                  <c:v>-72.202839101701542</c:v>
                </c:pt>
                <c:pt idx="6298">
                  <c:v>-90.769287428264875</c:v>
                </c:pt>
                <c:pt idx="6299">
                  <c:v>80.712462968882875</c:v>
                </c:pt>
                <c:pt idx="6300">
                  <c:v>75.280056270623874</c:v>
                </c:pt>
                <c:pt idx="6301">
                  <c:v>61.349487847677153</c:v>
                </c:pt>
                <c:pt idx="6302">
                  <c:v>151.28213909308425</c:v>
                </c:pt>
                <c:pt idx="6303">
                  <c:v>-3.0256439390793823</c:v>
                </c:pt>
                <c:pt idx="6304">
                  <c:v>-113.965879407823</c:v>
                </c:pt>
                <c:pt idx="6305">
                  <c:v>-60.512851664819379</c:v>
                </c:pt>
                <c:pt idx="6306">
                  <c:v>39.654262029160897</c:v>
                </c:pt>
                <c:pt idx="6307">
                  <c:v>47.585111950213523</c:v>
                </c:pt>
                <c:pt idx="6308">
                  <c:v>-121.02571326067968</c:v>
                </c:pt>
                <c:pt idx="6309">
                  <c:v>-30.256428632172874</c:v>
                </c:pt>
                <c:pt idx="6310">
                  <c:v>-9.0769277497254652</c:v>
                </c:pt>
                <c:pt idx="6311">
                  <c:v>-30.256425832404574</c:v>
                </c:pt>
                <c:pt idx="6312">
                  <c:v>-4.5384638748627326</c:v>
                </c:pt>
                <c:pt idx="6313">
                  <c:v>12.606844228925334</c:v>
                </c:pt>
                <c:pt idx="6314">
                  <c:v>30.256425832404574</c:v>
                </c:pt>
                <c:pt idx="6315">
                  <c:v>-57.487209081570739</c:v>
                </c:pt>
                <c:pt idx="6316">
                  <c:v>49.823421122399552</c:v>
                </c:pt>
                <c:pt idx="6317">
                  <c:v>130.20231310245313</c:v>
                </c:pt>
                <c:pt idx="6318">
                  <c:v>-121.02570332963876</c:v>
                </c:pt>
                <c:pt idx="6319">
                  <c:v>-63.761313555967064</c:v>
                </c:pt>
                <c:pt idx="6320">
                  <c:v>-6.1216489474861735</c:v>
                </c:pt>
                <c:pt idx="6321">
                  <c:v>91.824734212323307</c:v>
                </c:pt>
                <c:pt idx="6322">
                  <c:v>-72.439521006577962</c:v>
                </c:pt>
                <c:pt idx="6323">
                  <c:v>-71.536514076358927</c:v>
                </c:pt>
                <c:pt idx="6324">
                  <c:v>30.256435763445491</c:v>
                </c:pt>
                <c:pt idx="6325">
                  <c:v>3.5299175427175449</c:v>
                </c:pt>
                <c:pt idx="6326">
                  <c:v>-55.743019695944</c:v>
                </c:pt>
                <c:pt idx="6327">
                  <c:v>-116.68344005828003</c:v>
                </c:pt>
                <c:pt idx="6328">
                  <c:v>91.824734212302843</c:v>
                </c:pt>
                <c:pt idx="6329">
                  <c:v>36.729894069760292</c:v>
                </c:pt>
                <c:pt idx="6330">
                  <c:v>-10.2027482458137</c:v>
                </c:pt>
                <c:pt idx="6331">
                  <c:v>-61.21648947487197</c:v>
                </c:pt>
                <c:pt idx="6332">
                  <c:v>6.3857201454580492</c:v>
                </c:pt>
                <c:pt idx="6333">
                  <c:v>50.239535867096038</c:v>
                </c:pt>
                <c:pt idx="6334">
                  <c:v>91.82474425883025</c:v>
                </c:pt>
                <c:pt idx="6335">
                  <c:v>-71.353228492243232</c:v>
                </c:pt>
                <c:pt idx="6336">
                  <c:v>-49.54935219613742</c:v>
                </c:pt>
                <c:pt idx="6337">
                  <c:v>1.0322780578147244</c:v>
                </c:pt>
                <c:pt idx="6338">
                  <c:v>30.968342058816699</c:v>
                </c:pt>
                <c:pt idx="6339">
                  <c:v>-7.225946404682607</c:v>
                </c:pt>
                <c:pt idx="6340">
                  <c:v>-18.581005040613881</c:v>
                </c:pt>
                <c:pt idx="6341">
                  <c:v>30.968341734349647</c:v>
                </c:pt>
                <c:pt idx="6342">
                  <c:v>30.968350021164337</c:v>
                </c:pt>
                <c:pt idx="6343">
                  <c:v>-3.0968314628418794</c:v>
                </c:pt>
                <c:pt idx="6344">
                  <c:v>-61.936693633404175</c:v>
                </c:pt>
                <c:pt idx="6345">
                  <c:v>-3.0968347141153849</c:v>
                </c:pt>
                <c:pt idx="6346">
                  <c:v>49.54935219613742</c:v>
                </c:pt>
                <c:pt idx="6347">
                  <c:v>67.442174222506765</c:v>
                </c:pt>
                <c:pt idx="6348">
                  <c:v>-125.3480614761506</c:v>
                </c:pt>
                <c:pt idx="6349">
                  <c:v>-13.321305469860537</c:v>
                </c:pt>
                <c:pt idx="6350">
                  <c:v>2.8756317324780283</c:v>
                </c:pt>
                <c:pt idx="6351">
                  <c:v>-62.674025595222083</c:v>
                </c:pt>
                <c:pt idx="6352">
                  <c:v>-6.2674024938531874</c:v>
                </c:pt>
                <c:pt idx="6353">
                  <c:v>30.292445386975828</c:v>
                </c:pt>
                <c:pt idx="6354">
                  <c:v>44.394100606137123</c:v>
                </c:pt>
                <c:pt idx="6355">
                  <c:v>-156.68507263212808</c:v>
                </c:pt>
                <c:pt idx="6356">
                  <c:v>36.037568111105529</c:v>
                </c:pt>
                <c:pt idx="6357">
                  <c:v>89.832776450036206</c:v>
                </c:pt>
                <c:pt idx="6358">
                  <c:v>0</c:v>
                </c:pt>
                <c:pt idx="6359">
                  <c:v>-81.476232420132362</c:v>
                </c:pt>
                <c:pt idx="6360">
                  <c:v>-64.939355999001549</c:v>
                </c:pt>
                <c:pt idx="6361">
                  <c:v>-26.460277523161732</c:v>
                </c:pt>
                <c:pt idx="6362">
                  <c:v>31.337022754992731</c:v>
                </c:pt>
                <c:pt idx="6363">
                  <c:v>-32.903866864173814</c:v>
                </c:pt>
                <c:pt idx="6364">
                  <c:v>-9.4011082964263508</c:v>
                </c:pt>
                <c:pt idx="6365">
                  <c:v>125.34806016284169</c:v>
                </c:pt>
                <c:pt idx="6366">
                  <c:v>-181.47780711447334</c:v>
                </c:pt>
                <c:pt idx="6367">
                  <c:v>-63.99547109873248</c:v>
                </c:pt>
                <c:pt idx="6368">
                  <c:v>87.781390350691254</c:v>
                </c:pt>
                <c:pt idx="6369">
                  <c:v>31.714566836384385</c:v>
                </c:pt>
                <c:pt idx="6370">
                  <c:v>8.9857940311185409</c:v>
                </c:pt>
                <c:pt idx="6371">
                  <c:v>-20.08589232970704</c:v>
                </c:pt>
                <c:pt idx="6372">
                  <c:v>-63.429133672758539</c:v>
                </c:pt>
                <c:pt idx="6373">
                  <c:v>84.572187946009336</c:v>
                </c:pt>
                <c:pt idx="6374">
                  <c:v>7.928640751205597</c:v>
                </c:pt>
                <c:pt idx="6375">
                  <c:v>-68.714903486857821</c:v>
                </c:pt>
                <c:pt idx="6376">
                  <c:v>-95.143700509142931</c:v>
                </c:pt>
                <c:pt idx="6377">
                  <c:v>53.914764186731709</c:v>
                </c:pt>
                <c:pt idx="6378">
                  <c:v>44.40039357093405</c:v>
                </c:pt>
                <c:pt idx="6379">
                  <c:v>-29.600262207128626</c:v>
                </c:pt>
                <c:pt idx="6380">
                  <c:v>95.14371191563373</c:v>
                </c:pt>
                <c:pt idx="6381">
                  <c:v>-5.2857639152940212</c:v>
                </c:pt>
                <c:pt idx="6382">
                  <c:v>-31.521190504370729</c:v>
                </c:pt>
                <c:pt idx="6383">
                  <c:v>64.202670902421815</c:v>
                </c:pt>
                <c:pt idx="6384">
                  <c:v>7.4903115268066118</c:v>
                </c:pt>
                <c:pt idx="6385">
                  <c:v>-64.202664961456009</c:v>
                </c:pt>
                <c:pt idx="6386">
                  <c:v>-85.912964409460926</c:v>
                </c:pt>
                <c:pt idx="6387">
                  <c:v>190.28741342164349</c:v>
                </c:pt>
                <c:pt idx="6388">
                  <c:v>-72.808141970137399</c:v>
                </c:pt>
                <c:pt idx="6389">
                  <c:v>-111.2846166323763</c:v>
                </c:pt>
                <c:pt idx="6390">
                  <c:v>-31.566308013203951</c:v>
                </c:pt>
                <c:pt idx="6391">
                  <c:v>0</c:v>
                </c:pt>
                <c:pt idx="6392">
                  <c:v>-103.07234898451038</c:v>
                </c:pt>
                <c:pt idx="6393">
                  <c:v>-64.924622816417298</c:v>
                </c:pt>
                <c:pt idx="6394">
                  <c:v>192.6079896160779</c:v>
                </c:pt>
                <c:pt idx="6395">
                  <c:v>-9.6303979003183979</c:v>
                </c:pt>
                <c:pt idx="6396">
                  <c:v>2.3514554619599952</c:v>
                </c:pt>
                <c:pt idx="6397">
                  <c:v>8.8840080772704049</c:v>
                </c:pt>
                <c:pt idx="6398">
                  <c:v>-96.304000076323945</c:v>
                </c:pt>
                <c:pt idx="6399">
                  <c:v>-17.655733532313572</c:v>
                </c:pt>
                <c:pt idx="6400">
                  <c:v>-14.623939152327514</c:v>
                </c:pt>
                <c:pt idx="6401">
                  <c:v>-29.24787830466526</c:v>
                </c:pt>
                <c:pt idx="6402">
                  <c:v>0</c:v>
                </c:pt>
                <c:pt idx="6403">
                  <c:v>23.540975467477601</c:v>
                </c:pt>
                <c:pt idx="6404">
                  <c:v>-3.5007623083784147</c:v>
                </c:pt>
                <c:pt idx="6405">
                  <c:v>-64.453657745455615</c:v>
                </c:pt>
                <c:pt idx="6406">
                  <c:v>-32.497642901233846</c:v>
                </c:pt>
                <c:pt idx="6407">
                  <c:v>32.497642560733489</c:v>
                </c:pt>
                <c:pt idx="6408">
                  <c:v>44.413444833014374</c:v>
                </c:pt>
                <c:pt idx="6409">
                  <c:v>0</c:v>
                </c:pt>
                <c:pt idx="6410">
                  <c:v>30.872760432699376</c:v>
                </c:pt>
                <c:pt idx="6411">
                  <c:v>-6.4995285121466981</c:v>
                </c:pt>
                <c:pt idx="6412">
                  <c:v>-16.248821450616923</c:v>
                </c:pt>
                <c:pt idx="6413">
                  <c:v>32.497642560733489</c:v>
                </c:pt>
                <c:pt idx="6414">
                  <c:v>3.249764256078465</c:v>
                </c:pt>
                <c:pt idx="6415">
                  <c:v>-18.097124890622382</c:v>
                </c:pt>
                <c:pt idx="6416">
                  <c:v>-32.815848644138896</c:v>
                </c:pt>
                <c:pt idx="6417">
                  <c:v>-32.497642560733489</c:v>
                </c:pt>
                <c:pt idx="6418">
                  <c:v>-32.497642560743721</c:v>
                </c:pt>
                <c:pt idx="6419">
                  <c:v>1.2931353737745415</c:v>
                </c:pt>
                <c:pt idx="6420">
                  <c:v>26.871488192416642</c:v>
                </c:pt>
                <c:pt idx="6421">
                  <c:v>0</c:v>
                </c:pt>
                <c:pt idx="6422">
                  <c:v>109.67955379163817</c:v>
                </c:pt>
                <c:pt idx="6423">
                  <c:v>-16.451931546373569</c:v>
                </c:pt>
                <c:pt idx="6424">
                  <c:v>-120.8506172727415</c:v>
                </c:pt>
                <c:pt idx="6425">
                  <c:v>97.492928703681059</c:v>
                </c:pt>
                <c:pt idx="6426">
                  <c:v>-35.86927297640684</c:v>
                </c:pt>
                <c:pt idx="6427">
                  <c:v>-49.9041923573335</c:v>
                </c:pt>
                <c:pt idx="6428">
                  <c:v>-37.839442953120461</c:v>
                </c:pt>
                <c:pt idx="6429">
                  <c:v>-65.807726185494275</c:v>
                </c:pt>
                <c:pt idx="6430">
                  <c:v>68.549714776558247</c:v>
                </c:pt>
                <c:pt idx="6431">
                  <c:v>-12.613152738879954</c:v>
                </c:pt>
                <c:pt idx="6432">
                  <c:v>-102.0019842162335</c:v>
                </c:pt>
                <c:pt idx="6433">
                  <c:v>65.807736985492582</c:v>
                </c:pt>
                <c:pt idx="6434">
                  <c:v>39.276385393235103</c:v>
                </c:pt>
                <c:pt idx="6435">
                  <c:v>-32.695616537250693</c:v>
                </c:pt>
                <c:pt idx="6436">
                  <c:v>-82.259666731864726</c:v>
                </c:pt>
                <c:pt idx="6437">
                  <c:v>0</c:v>
                </c:pt>
                <c:pt idx="6438">
                  <c:v>138.8348759387905</c:v>
                </c:pt>
                <c:pt idx="6439">
                  <c:v>-4.4774247021136127</c:v>
                </c:pt>
                <c:pt idx="6440">
                  <c:v>-134.3574497820513</c:v>
                </c:pt>
                <c:pt idx="6441">
                  <c:v>0</c:v>
                </c:pt>
                <c:pt idx="6442">
                  <c:v>0</c:v>
                </c:pt>
                <c:pt idx="6443">
                  <c:v>-72.388498804037567</c:v>
                </c:pt>
                <c:pt idx="6444">
                  <c:v>-88.659945954350704</c:v>
                </c:pt>
                <c:pt idx="6445">
                  <c:v>66.640735377703422</c:v>
                </c:pt>
                <c:pt idx="6446">
                  <c:v>66.640735377713654</c:v>
                </c:pt>
                <c:pt idx="6447">
                  <c:v>8.3300919222142067</c:v>
                </c:pt>
                <c:pt idx="6448">
                  <c:v>-33.320368037966944</c:v>
                </c:pt>
                <c:pt idx="6449">
                  <c:v>-33.320367688856827</c:v>
                </c:pt>
                <c:pt idx="6450">
                  <c:v>124.95138922308954</c:v>
                </c:pt>
                <c:pt idx="6451">
                  <c:v>48.869877132472169</c:v>
                </c:pt>
                <c:pt idx="6452">
                  <c:v>-66.640739023278769</c:v>
                </c:pt>
                <c:pt idx="6453">
                  <c:v>-194.92416173424027</c:v>
                </c:pt>
                <c:pt idx="6454">
                  <c:v>99.961104113900845</c:v>
                </c:pt>
                <c:pt idx="6455">
                  <c:v>-17.258241726025481</c:v>
                </c:pt>
                <c:pt idx="6456">
                  <c:v>-0.51262104136891706</c:v>
                </c:pt>
                <c:pt idx="6457">
                  <c:v>86.00642006381527</c:v>
                </c:pt>
                <c:pt idx="6458">
                  <c:v>-67.495103779995176</c:v>
                </c:pt>
                <c:pt idx="6459">
                  <c:v>-40.724893841925891</c:v>
                </c:pt>
                <c:pt idx="6460">
                  <c:v>13.726852473753343</c:v>
                </c:pt>
                <c:pt idx="6461">
                  <c:v>56.245919816659239</c:v>
                </c:pt>
                <c:pt idx="6462">
                  <c:v>0</c:v>
                </c:pt>
                <c:pt idx="6463">
                  <c:v>-29.24787830466526</c:v>
                </c:pt>
                <c:pt idx="6464">
                  <c:v>-52.871165181608667</c:v>
                </c:pt>
                <c:pt idx="6465">
                  <c:v>-58.495756609320289</c:v>
                </c:pt>
                <c:pt idx="6466">
                  <c:v>-33.747551889997588</c:v>
                </c:pt>
                <c:pt idx="6467">
                  <c:v>-1.1249184081167209</c:v>
                </c:pt>
                <c:pt idx="6468">
                  <c:v>-22.498375311279982</c:v>
                </c:pt>
                <c:pt idx="6469">
                  <c:v>3.3747522351483332</c:v>
                </c:pt>
                <c:pt idx="6470">
                  <c:v>60.745604376907856</c:v>
                </c:pt>
                <c:pt idx="6471">
                  <c:v>-33.747551889987356</c:v>
                </c:pt>
                <c:pt idx="6472">
                  <c:v>-33.747560382312251</c:v>
                </c:pt>
                <c:pt idx="6473">
                  <c:v>-2.0453068679094533</c:v>
                </c:pt>
                <c:pt idx="6474">
                  <c:v>27.918438454458116</c:v>
                </c:pt>
                <c:pt idx="6475">
                  <c:v>0</c:v>
                </c:pt>
                <c:pt idx="6476">
                  <c:v>-30.197494654824759</c:v>
                </c:pt>
                <c:pt idx="6477">
                  <c:v>6.8371686727355341</c:v>
                </c:pt>
                <c:pt idx="6478">
                  <c:v>12.673597780867864</c:v>
                </c:pt>
                <c:pt idx="6479">
                  <c:v>-33.185103584147178</c:v>
                </c:pt>
                <c:pt idx="6480">
                  <c:v>0</c:v>
                </c:pt>
                <c:pt idx="6481">
                  <c:v>-25.069609975422981</c:v>
                </c:pt>
                <c:pt idx="6482">
                  <c:v>-18.802207481569791</c:v>
                </c:pt>
                <c:pt idx="6483">
                  <c:v>11.395279251085354</c:v>
                </c:pt>
                <c:pt idx="6484">
                  <c:v>68.371674790125482</c:v>
                </c:pt>
                <c:pt idx="6485">
                  <c:v>7.9766953921787476</c:v>
                </c:pt>
                <c:pt idx="6486">
                  <c:v>-41.023005303888858</c:v>
                </c:pt>
                <c:pt idx="6487">
                  <c:v>-35.895131041441438</c:v>
                </c:pt>
                <c:pt idx="6488">
                  <c:v>29.627720880049992</c:v>
                </c:pt>
                <c:pt idx="6489">
                  <c:v>-102.5574964285443</c:v>
                </c:pt>
                <c:pt idx="6490">
                  <c:v>76.918129931091627</c:v>
                </c:pt>
                <c:pt idx="6491">
                  <c:v>24.439871648024791</c:v>
                </c:pt>
                <c:pt idx="6492">
                  <c:v>-96.799890674499636</c:v>
                </c:pt>
                <c:pt idx="6493">
                  <c:v>-68.371664285689377</c:v>
                </c:pt>
                <c:pt idx="6494">
                  <c:v>57.801044530652739</c:v>
                </c:pt>
                <c:pt idx="6495">
                  <c:v>2.0241610925192224</c:v>
                </c:pt>
                <c:pt idx="6496">
                  <c:v>3.7484465068850308</c:v>
                </c:pt>
                <c:pt idx="6497">
                  <c:v>55.417032577253487</c:v>
                </c:pt>
                <c:pt idx="6498">
                  <c:v>-69.271290721564299</c:v>
                </c:pt>
                <c:pt idx="6499">
                  <c:v>-97.009804948997783</c:v>
                </c:pt>
                <c:pt idx="6500">
                  <c:v>106.24597413406211</c:v>
                </c:pt>
                <c:pt idx="6501">
                  <c:v>149.51054888107632</c:v>
                </c:pt>
                <c:pt idx="6502">
                  <c:v>-170.86919674908626</c:v>
                </c:pt>
                <c:pt idx="6503">
                  <c:v>-34.635645360782149</c:v>
                </c:pt>
                <c:pt idx="6504">
                  <c:v>17.317822680391075</c:v>
                </c:pt>
                <c:pt idx="6505">
                  <c:v>-15.586040575656915</c:v>
                </c:pt>
                <c:pt idx="6506">
                  <c:v>-61.866961920435465</c:v>
                </c:pt>
                <c:pt idx="6507">
                  <c:v>-35.09746548559923</c:v>
                </c:pt>
                <c:pt idx="6508">
                  <c:v>32.311219322050732</c:v>
                </c:pt>
                <c:pt idx="6509">
                  <c:v>10.390697127627911</c:v>
                </c:pt>
                <c:pt idx="6510">
                  <c:v>0</c:v>
                </c:pt>
                <c:pt idx="6511">
                  <c:v>11.699151321866104</c:v>
                </c:pt>
                <c:pt idx="6512">
                  <c:v>70.194908666645048</c:v>
                </c:pt>
                <c:pt idx="6513">
                  <c:v>-89.398459502270654</c:v>
                </c:pt>
                <c:pt idx="6514">
                  <c:v>32.072611113132339</c:v>
                </c:pt>
                <c:pt idx="6515">
                  <c:v>35.097461245328262</c:v>
                </c:pt>
                <c:pt idx="6516">
                  <c:v>-70.056367055008636</c:v>
                </c:pt>
                <c:pt idx="6517">
                  <c:v>-69.27130208999111</c:v>
                </c:pt>
                <c:pt idx="6518">
                  <c:v>22.921099332597208</c:v>
                </c:pt>
                <c:pt idx="6519">
                  <c:v>-9.3593210574908365</c:v>
                </c:pt>
                <c:pt idx="6520">
                  <c:v>-21.643429945453313</c:v>
                </c:pt>
                <c:pt idx="6521">
                  <c:v>4.6796605287505342</c:v>
                </c:pt>
                <c:pt idx="6522">
                  <c:v>35.097454333317408</c:v>
                </c:pt>
                <c:pt idx="6523">
                  <c:v>66.100215144533038</c:v>
                </c:pt>
                <c:pt idx="6524">
                  <c:v>-18.718645186981917</c:v>
                </c:pt>
                <c:pt idx="6525">
                  <c:v>-56.740891609537783</c:v>
                </c:pt>
                <c:pt idx="6526">
                  <c:v>-30.417793436847777</c:v>
                </c:pt>
                <c:pt idx="6527">
                  <c:v>0</c:v>
                </c:pt>
                <c:pt idx="6528">
                  <c:v>-62.843414853589678</c:v>
                </c:pt>
                <c:pt idx="6529">
                  <c:v>43.539814514077356</c:v>
                </c:pt>
                <c:pt idx="6530">
                  <c:v>63.17541713807082</c:v>
                </c:pt>
                <c:pt idx="6531">
                  <c:v>-37.350333220938175</c:v>
                </c:pt>
                <c:pt idx="6532">
                  <c:v>-249.00221886402034</c:v>
                </c:pt>
                <c:pt idx="6533">
                  <c:v>43.595147364917459</c:v>
                </c:pt>
                <c:pt idx="6534">
                  <c:v>70.827303015000084</c:v>
                </c:pt>
                <c:pt idx="6535">
                  <c:v>9.485799925836675</c:v>
                </c:pt>
                <c:pt idx="6536">
                  <c:v>-49.895306457904297</c:v>
                </c:pt>
                <c:pt idx="6537">
                  <c:v>35.09746548559923</c:v>
                </c:pt>
                <c:pt idx="6538">
                  <c:v>1.7548732926654107</c:v>
                </c:pt>
                <c:pt idx="6539">
                  <c:v>50.986166233810152</c:v>
                </c:pt>
                <c:pt idx="6540">
                  <c:v>-49.207584682845905</c:v>
                </c:pt>
                <c:pt idx="6541">
                  <c:v>-88.929366479705735</c:v>
                </c:pt>
                <c:pt idx="6542">
                  <c:v>173.70869411485094</c:v>
                </c:pt>
                <c:pt idx="6543">
                  <c:v>-71.14348776810219</c:v>
                </c:pt>
                <c:pt idx="6544">
                  <c:v>-43.278964658326792</c:v>
                </c:pt>
                <c:pt idx="6545">
                  <c:v>3.5571755559816056</c:v>
                </c:pt>
                <c:pt idx="6546">
                  <c:v>-9.9487140933024953</c:v>
                </c:pt>
                <c:pt idx="6547">
                  <c:v>-90.245038547260151</c:v>
                </c:pt>
                <c:pt idx="6548">
                  <c:v>71.14348776810219</c:v>
                </c:pt>
                <c:pt idx="6549">
                  <c:v>-21.343046330431683</c:v>
                </c:pt>
                <c:pt idx="6550">
                  <c:v>55.469188608584304</c:v>
                </c:pt>
                <c:pt idx="6551">
                  <c:v>33.460181217843648</c:v>
                </c:pt>
                <c:pt idx="6552">
                  <c:v>-38.26805695011879</c:v>
                </c:pt>
                <c:pt idx="6553">
                  <c:v>108.17709597615661</c:v>
                </c:pt>
                <c:pt idx="6554">
                  <c:v>-31.251157573516764</c:v>
                </c:pt>
                <c:pt idx="6555">
                  <c:v>-115.72999742061705</c:v>
                </c:pt>
                <c:pt idx="6556">
                  <c:v>-68.772043819068131</c:v>
                </c:pt>
                <c:pt idx="6557">
                  <c:v>-10.817708527396766</c:v>
                </c:pt>
                <c:pt idx="6558">
                  <c:v>-30.049190039032922</c:v>
                </c:pt>
                <c:pt idx="6559">
                  <c:v>36.059028046841554</c:v>
                </c:pt>
                <c:pt idx="6560">
                  <c:v>67.310186392680762</c:v>
                </c:pt>
                <c:pt idx="6561">
                  <c:v>48.679695556388168</c:v>
                </c:pt>
                <c:pt idx="6562">
                  <c:v>-10.817706835971956</c:v>
                </c:pt>
                <c:pt idx="6563">
                  <c:v>-79.930855612532255</c:v>
                </c:pt>
                <c:pt idx="6564">
                  <c:v>-108.17708414053489</c:v>
                </c:pt>
                <c:pt idx="6565">
                  <c:v>36.059028046841554</c:v>
                </c:pt>
                <c:pt idx="6566">
                  <c:v>7.8127894101512201</c:v>
                </c:pt>
                <c:pt idx="6567">
                  <c:v>20.433449440638338</c:v>
                </c:pt>
                <c:pt idx="6568">
                  <c:v>-2.1535252861399523</c:v>
                </c:pt>
                <c:pt idx="6569">
                  <c:v>-78.378305793828218</c:v>
                </c:pt>
                <c:pt idx="6570">
                  <c:v>-108.17709710956905</c:v>
                </c:pt>
                <c:pt idx="6571">
                  <c:v>61.033254179149544</c:v>
                </c:pt>
                <c:pt idx="6572">
                  <c:v>19.49858873644035</c:v>
                </c:pt>
                <c:pt idx="6573">
                  <c:v>-18.889261136333904</c:v>
                </c:pt>
                <c:pt idx="6574">
                  <c:v>9.7492883682171403</c:v>
                </c:pt>
                <c:pt idx="6575">
                  <c:v>96.883607484192368</c:v>
                </c:pt>
                <c:pt idx="6576">
                  <c:v>0</c:v>
                </c:pt>
                <c:pt idx="6577">
                  <c:v>-65.807726185484043</c:v>
                </c:pt>
                <c:pt idx="6578">
                  <c:v>-73.119704161671493</c:v>
                </c:pt>
                <c:pt idx="6579">
                  <c:v>-54.839778395813468</c:v>
                </c:pt>
                <c:pt idx="6580">
                  <c:v>-3.6559847880818785</c:v>
                </c:pt>
                <c:pt idx="6581">
                  <c:v>73.119696961655563</c:v>
                </c:pt>
                <c:pt idx="6582">
                  <c:v>73.119707761664102</c:v>
                </c:pt>
                <c:pt idx="6583">
                  <c:v>-124.30349369720037</c:v>
                </c:pt>
                <c:pt idx="6584">
                  <c:v>109.67954844248743</c:v>
                </c:pt>
                <c:pt idx="6585">
                  <c:v>36.559847880829018</c:v>
                </c:pt>
                <c:pt idx="6586">
                  <c:v>-124.61244896138795</c:v>
                </c:pt>
                <c:pt idx="6587">
                  <c:v>-52.702821566245426</c:v>
                </c:pt>
                <c:pt idx="6588">
                  <c:v>109.67955564249311</c:v>
                </c:pt>
                <c:pt idx="6589">
                  <c:v>-91.399630659709572</c:v>
                </c:pt>
                <c:pt idx="6590">
                  <c:v>-31.075874098702631</c:v>
                </c:pt>
                <c:pt idx="6591">
                  <c:v>0</c:v>
                </c:pt>
                <c:pt idx="6592">
                  <c:v>-61.791296896696608</c:v>
                </c:pt>
                <c:pt idx="6593">
                  <c:v>-124.66394054293067</c:v>
                </c:pt>
                <c:pt idx="6594">
                  <c:v>219.35909928495971</c:v>
                </c:pt>
                <c:pt idx="6595">
                  <c:v>-59.474118758844597</c:v>
                </c:pt>
                <c:pt idx="6596">
                  <c:v>39.546427003484141</c:v>
                </c:pt>
                <c:pt idx="6597">
                  <c:v>9.2686938289441532</c:v>
                </c:pt>
                <c:pt idx="6598">
                  <c:v>-22.244865189459826</c:v>
                </c:pt>
                <c:pt idx="6599">
                  <c:v>-7.921300457173575</c:v>
                </c:pt>
                <c:pt idx="6600">
                  <c:v>-38.422168973346466</c:v>
                </c:pt>
                <c:pt idx="6601">
                  <c:v>-148.29911343209093</c:v>
                </c:pt>
                <c:pt idx="6602">
                  <c:v>98.866076657251313</c:v>
                </c:pt>
                <c:pt idx="6603">
                  <c:v>3.0189502491544613</c:v>
                </c:pt>
                <c:pt idx="6604">
                  <c:v>-38.857895461910225</c:v>
                </c:pt>
                <c:pt idx="6605">
                  <c:v>22.244865422527713</c:v>
                </c:pt>
                <c:pt idx="6606">
                  <c:v>74.149550631542994</c:v>
                </c:pt>
                <c:pt idx="6607">
                  <c:v>74.149550631532762</c:v>
                </c:pt>
                <c:pt idx="6608">
                  <c:v>-64.26294455396895</c:v>
                </c:pt>
                <c:pt idx="6609">
                  <c:v>-74.944010102597687</c:v>
                </c:pt>
                <c:pt idx="6610">
                  <c:v>11.916892065789725</c:v>
                </c:pt>
                <c:pt idx="6611">
                  <c:v>-0.63557251399139036</c:v>
                </c:pt>
                <c:pt idx="6612">
                  <c:v>-51.887037954218641</c:v>
                </c:pt>
                <c:pt idx="6613">
                  <c:v>131.48305340255524</c:v>
                </c:pt>
                <c:pt idx="6614">
                  <c:v>-188.02208715854144</c:v>
                </c:pt>
                <c:pt idx="6615">
                  <c:v>44.498567635465072</c:v>
                </c:pt>
                <c:pt idx="6616">
                  <c:v>-5.2610923878437417</c:v>
                </c:pt>
                <c:pt idx="6617">
                  <c:v>22.809815050637436</c:v>
                </c:pt>
                <c:pt idx="6618">
                  <c:v>47.632267269513861</c:v>
                </c:pt>
                <c:pt idx="6619">
                  <c:v>-15.041768453826583</c:v>
                </c:pt>
                <c:pt idx="6620">
                  <c:v>-67.687958453646033</c:v>
                </c:pt>
                <c:pt idx="6621">
                  <c:v>150.41767377138481</c:v>
                </c:pt>
                <c:pt idx="6622">
                  <c:v>-142.89678591134626</c:v>
                </c:pt>
                <c:pt idx="6623">
                  <c:v>22.56265391502934</c:v>
                </c:pt>
                <c:pt idx="6624">
                  <c:v>-7.5208838942860297</c:v>
                </c:pt>
                <c:pt idx="6625">
                  <c:v>-57.660110760617648</c:v>
                </c:pt>
                <c:pt idx="6626">
                  <c:v>15.041765985247649</c:v>
                </c:pt>
                <c:pt idx="6627">
                  <c:v>-72.701868928727663</c:v>
                </c:pt>
                <c:pt idx="6628">
                  <c:v>0</c:v>
                </c:pt>
                <c:pt idx="6629">
                  <c:v>-33.217233217447472</c:v>
                </c:pt>
                <c:pt idx="6630">
                  <c:v>71.366639701784123</c:v>
                </c:pt>
                <c:pt idx="6631">
                  <c:v>-14.333277157859481</c:v>
                </c:pt>
                <c:pt idx="6632">
                  <c:v>-67.68794693365534</c:v>
                </c:pt>
                <c:pt idx="6633">
                  <c:v>-9.4011037407848956</c:v>
                </c:pt>
                <c:pt idx="6634">
                  <c:v>-37.649831317704923</c:v>
                </c:pt>
                <c:pt idx="6635">
                  <c:v>-38.149406484346876</c:v>
                </c:pt>
                <c:pt idx="6636">
                  <c:v>137.84652209676261</c:v>
                </c:pt>
                <c:pt idx="6637">
                  <c:v>-169.63770554439733</c:v>
                </c:pt>
                <c:pt idx="6638">
                  <c:v>-31.791169148549852</c:v>
                </c:pt>
                <c:pt idx="6639">
                  <c:v>61.039057053205639</c:v>
                </c:pt>
                <c:pt idx="6640">
                  <c:v>24.161291026561234</c:v>
                </c:pt>
                <c:pt idx="6641">
                  <c:v>63.582344140571308</c:v>
                </c:pt>
                <c:pt idx="6642">
                  <c:v>1.2716468828101983</c:v>
                </c:pt>
                <c:pt idx="6643">
                  <c:v>76.298812968693753</c:v>
                </c:pt>
                <c:pt idx="6644">
                  <c:v>-89.015282729452821</c:v>
                </c:pt>
                <c:pt idx="6645">
                  <c:v>-32.426995511690755</c:v>
                </c:pt>
                <c:pt idx="6646">
                  <c:v>0</c:v>
                </c:pt>
                <c:pt idx="6647">
                  <c:v>-47.686763822452718</c:v>
                </c:pt>
                <c:pt idx="6648">
                  <c:v>-63.283138903690975</c:v>
                </c:pt>
                <c:pt idx="6649">
                  <c:v>67.098084769518636</c:v>
                </c:pt>
                <c:pt idx="6650">
                  <c:v>0</c:v>
                </c:pt>
                <c:pt idx="6651">
                  <c:v>37.51358304293155</c:v>
                </c:pt>
                <c:pt idx="6652">
                  <c:v>6.3582344140612239</c:v>
                </c:pt>
                <c:pt idx="6653">
                  <c:v>-80.113763221714024</c:v>
                </c:pt>
                <c:pt idx="6654">
                  <c:v>-8.9202275156855233</c:v>
                </c:pt>
                <c:pt idx="6655">
                  <c:v>45.162172441024516</c:v>
                </c:pt>
                <c:pt idx="6656">
                  <c:v>0</c:v>
                </c:pt>
                <c:pt idx="6657">
                  <c:v>0</c:v>
                </c:pt>
                <c:pt idx="6658">
                  <c:v>0</c:v>
                </c:pt>
                <c:pt idx="6659">
                  <c:v>-38.71043987381816</c:v>
                </c:pt>
                <c:pt idx="6660">
                  <c:v>-38.710429267635817</c:v>
                </c:pt>
                <c:pt idx="6661">
                  <c:v>-38.299011999971611</c:v>
                </c:pt>
                <c:pt idx="6662">
                  <c:v>-15.895586035137711</c:v>
                </c:pt>
                <c:pt idx="6663">
                  <c:v>-17.419692408079918</c:v>
                </c:pt>
                <c:pt idx="6664">
                  <c:v>-14.193823294911533</c:v>
                </c:pt>
                <c:pt idx="6665">
                  <c:v>38.710427167929382</c:v>
                </c:pt>
                <c:pt idx="6666">
                  <c:v>36.77490619484675</c:v>
                </c:pt>
                <c:pt idx="6667">
                  <c:v>0</c:v>
                </c:pt>
                <c:pt idx="6668">
                  <c:v>36.129732023402802</c:v>
                </c:pt>
                <c:pt idx="6669">
                  <c:v>-54.194598602926668</c:v>
                </c:pt>
                <c:pt idx="6670">
                  <c:v>-51.613902890572511</c:v>
                </c:pt>
                <c:pt idx="6671">
                  <c:v>-18.064866011706517</c:v>
                </c:pt>
                <c:pt idx="6672">
                  <c:v>-16.129344653309026</c:v>
                </c:pt>
                <c:pt idx="6673">
                  <c:v>-27.74247309435215</c:v>
                </c:pt>
                <c:pt idx="6674">
                  <c:v>0</c:v>
                </c:pt>
                <c:pt idx="6675">
                  <c:v>1.3096064912577916</c:v>
                </c:pt>
                <c:pt idx="6676">
                  <c:v>39.288195149238042</c:v>
                </c:pt>
                <c:pt idx="6677">
                  <c:v>-67.695111893472784</c:v>
                </c:pt>
                <c:pt idx="6678">
                  <c:v>75.552746542490652</c:v>
                </c:pt>
                <c:pt idx="6679">
                  <c:v>-91.672459646754433</c:v>
                </c:pt>
                <c:pt idx="6680">
                  <c:v>-45.181429751224648</c:v>
                </c:pt>
                <c:pt idx="6681">
                  <c:v>44.52662070262167</c:v>
                </c:pt>
                <c:pt idx="6682">
                  <c:v>35.359379502970832</c:v>
                </c:pt>
                <c:pt idx="6683">
                  <c:v>96.256087638482256</c:v>
                </c:pt>
                <c:pt idx="6684">
                  <c:v>-13.09606577223458</c:v>
                </c:pt>
                <c:pt idx="6685">
                  <c:v>-196.44098864174629</c:v>
                </c:pt>
                <c:pt idx="6686">
                  <c:v>-9.8220493291810502</c:v>
                </c:pt>
                <c:pt idx="6687">
                  <c:v>130.9606598716307</c:v>
                </c:pt>
                <c:pt idx="6688">
                  <c:v>15.943470558612354</c:v>
                </c:pt>
                <c:pt idx="6689">
                  <c:v>-39.516392113707376</c:v>
                </c:pt>
                <c:pt idx="6690">
                  <c:v>-19.644103816568105</c:v>
                </c:pt>
                <c:pt idx="6691">
                  <c:v>-45.181423948250561</c:v>
                </c:pt>
                <c:pt idx="6692">
                  <c:v>-86.43402932834006</c:v>
                </c:pt>
                <c:pt idx="6693">
                  <c:v>6.5480324562684942</c:v>
                </c:pt>
                <c:pt idx="6694">
                  <c:v>37.323785000724278</c:v>
                </c:pt>
                <c:pt idx="6695">
                  <c:v>0</c:v>
                </c:pt>
                <c:pt idx="6696">
                  <c:v>-37.323785000724278</c:v>
                </c:pt>
                <c:pt idx="6697">
                  <c:v>59.924418236141385</c:v>
                </c:pt>
                <c:pt idx="6698">
                  <c:v>21.271184444441925</c:v>
                </c:pt>
                <c:pt idx="6699">
                  <c:v>49.189621585117628</c:v>
                </c:pt>
                <c:pt idx="6700">
                  <c:v>-23.265358178709409</c:v>
                </c:pt>
                <c:pt idx="6701">
                  <c:v>-102.53624314474347</c:v>
                </c:pt>
                <c:pt idx="6702">
                  <c:v>-43.038431958938638</c:v>
                </c:pt>
                <c:pt idx="6703">
                  <c:v>39.883470415447974</c:v>
                </c:pt>
                <c:pt idx="6704">
                  <c:v>19.941733898634833</c:v>
                </c:pt>
                <c:pt idx="6705">
                  <c:v>-159.53389642420098</c:v>
                </c:pt>
                <c:pt idx="6706">
                  <c:v>119.65042433725591</c:v>
                </c:pt>
                <c:pt idx="6707">
                  <c:v>47.860165807626721</c:v>
                </c:pt>
                <c:pt idx="6708">
                  <c:v>-23.930082499993325</c:v>
                </c:pt>
                <c:pt idx="6709">
                  <c:v>15.95338816617919</c:v>
                </c:pt>
                <c:pt idx="6710">
                  <c:v>-31.90677633235838</c:v>
                </c:pt>
                <c:pt idx="6711">
                  <c:v>-80.380540171773845</c:v>
                </c:pt>
                <c:pt idx="6712">
                  <c:v>-30.628462272193328</c:v>
                </c:pt>
                <c:pt idx="6713">
                  <c:v>39.883479360909277</c:v>
                </c:pt>
                <c:pt idx="6714">
                  <c:v>4.9189585227764878</c:v>
                </c:pt>
                <c:pt idx="6715">
                  <c:v>-99.974577361389137</c:v>
                </c:pt>
                <c:pt idx="6716">
                  <c:v>38.554021401596302</c:v>
                </c:pt>
                <c:pt idx="6717">
                  <c:v>0</c:v>
                </c:pt>
                <c:pt idx="6718">
                  <c:v>-37.797258512805726</c:v>
                </c:pt>
                <c:pt idx="6719">
                  <c:v>28.347943587594699</c:v>
                </c:pt>
                <c:pt idx="6720">
                  <c:v>-21.128012789311882</c:v>
                </c:pt>
                <c:pt idx="6721">
                  <c:v>-40.292532072640171</c:v>
                </c:pt>
                <c:pt idx="6722">
                  <c:v>-16.873775944998794</c:v>
                </c:pt>
                <c:pt idx="6723">
                  <c:v>59.825212168627957</c:v>
                </c:pt>
                <c:pt idx="6724">
                  <c:v>39.392599883763907</c:v>
                </c:pt>
                <c:pt idx="6725">
                  <c:v>-68.17006390086452</c:v>
                </c:pt>
                <c:pt idx="6726">
                  <c:v>-49.946376797196024</c:v>
                </c:pt>
                <c:pt idx="6727">
                  <c:v>-62.770447173062408</c:v>
                </c:pt>
                <c:pt idx="6728">
                  <c:v>40.497062268001201</c:v>
                </c:pt>
                <c:pt idx="6729">
                  <c:v>40.49706226799097</c:v>
                </c:pt>
                <c:pt idx="6730">
                  <c:v>40.497062692294037</c:v>
                </c:pt>
                <c:pt idx="6731">
                  <c:v>-32.397649814396864</c:v>
                </c:pt>
                <c:pt idx="6732">
                  <c:v>-40.49706226799097</c:v>
                </c:pt>
                <c:pt idx="6733">
                  <c:v>107.99217579567294</c:v>
                </c:pt>
                <c:pt idx="6734">
                  <c:v>3.227105560604568</c:v>
                </c:pt>
                <c:pt idx="6735">
                  <c:v>-81.521435659270466</c:v>
                </c:pt>
                <c:pt idx="6736">
                  <c:v>-80.994124535992171</c:v>
                </c:pt>
                <c:pt idx="6737">
                  <c:v>21.303142353764759</c:v>
                </c:pt>
                <c:pt idx="6738">
                  <c:v>64.415639670031027</c:v>
                </c:pt>
                <c:pt idx="6739">
                  <c:v>-89.093536989596501</c:v>
                </c:pt>
                <c:pt idx="6740">
                  <c:v>16.198825076919661</c:v>
                </c:pt>
                <c:pt idx="6741">
                  <c:v>66.746329972443078</c:v>
                </c:pt>
                <c:pt idx="6742">
                  <c:v>-43.186320309229338</c:v>
                </c:pt>
                <c:pt idx="6743">
                  <c:v>-82.259658593743694</c:v>
                </c:pt>
                <c:pt idx="6744">
                  <c:v>78.273228164864577</c:v>
                </c:pt>
                <c:pt idx="6745">
                  <c:v>-65.934279505081847</c:v>
                </c:pt>
                <c:pt idx="6746">
                  <c:v>20.564914432964404</c:v>
                </c:pt>
                <c:pt idx="6747">
                  <c:v>-53.468788435917126</c:v>
                </c:pt>
                <c:pt idx="6748">
                  <c:v>-109.72173213234765</c:v>
                </c:pt>
                <c:pt idx="6749">
                  <c:v>54.881964586104949</c:v>
                </c:pt>
                <c:pt idx="6750">
                  <c:v>51.412285271081053</c:v>
                </c:pt>
                <c:pt idx="6751">
                  <c:v>-41.129835840936877</c:v>
                </c:pt>
                <c:pt idx="6752">
                  <c:v>-6.854971477654801</c:v>
                </c:pt>
                <c:pt idx="6753">
                  <c:v>55.982272454068891</c:v>
                </c:pt>
                <c:pt idx="6754">
                  <c:v>21.478916179984992</c:v>
                </c:pt>
                <c:pt idx="6755">
                  <c:v>-132.98645701650824</c:v>
                </c:pt>
                <c:pt idx="6756">
                  <c:v>-102.82457324216426</c:v>
                </c:pt>
                <c:pt idx="6757">
                  <c:v>172.54942490897326</c:v>
                </c:pt>
                <c:pt idx="6758">
                  <c:v>-117.02415593996118</c:v>
                </c:pt>
                <c:pt idx="6759">
                  <c:v>41.129829296861615</c:v>
                </c:pt>
                <c:pt idx="6760">
                  <c:v>0.68549714776343373</c:v>
                </c:pt>
                <c:pt idx="6761">
                  <c:v>229.80477067949181</c:v>
                </c:pt>
                <c:pt idx="6762">
                  <c:v>-180.44897334036898</c:v>
                </c:pt>
                <c:pt idx="6763">
                  <c:v>50.922654067537387</c:v>
                </c:pt>
                <c:pt idx="6764">
                  <c:v>31.337015897855178</c:v>
                </c:pt>
                <c:pt idx="6765">
                  <c:v>-57.10300987101192</c:v>
                </c:pt>
                <c:pt idx="6766">
                  <c:v>-83.565372488858245</c:v>
                </c:pt>
                <c:pt idx="6767">
                  <c:v>-58.811302915439946</c:v>
                </c:pt>
                <c:pt idx="6768">
                  <c:v>-127.81802287622345</c:v>
                </c:pt>
                <c:pt idx="6769">
                  <c:v>5.5710235830682846</c:v>
                </c:pt>
                <c:pt idx="6770">
                  <c:v>94.011039693564896</c:v>
                </c:pt>
                <c:pt idx="6771">
                  <c:v>27.855123566346027</c:v>
                </c:pt>
                <c:pt idx="6772">
                  <c:v>107.24223163118094</c:v>
                </c:pt>
                <c:pt idx="6773">
                  <c:v>-169.91626184612653</c:v>
                </c:pt>
                <c:pt idx="6774">
                  <c:v>121.86617034561699</c:v>
                </c:pt>
                <c:pt idx="6775">
                  <c:v>-76.601589124319588</c:v>
                </c:pt>
                <c:pt idx="6776">
                  <c:v>-201.94964642744023</c:v>
                </c:pt>
                <c:pt idx="6777">
                  <c:v>153.20318395776647</c:v>
                </c:pt>
                <c:pt idx="6778">
                  <c:v>-41.78269677808845</c:v>
                </c:pt>
                <c:pt idx="6779">
                  <c:v>-41.782683730154872</c:v>
                </c:pt>
                <c:pt idx="6780">
                  <c:v>121.73139022439587</c:v>
                </c:pt>
                <c:pt idx="6781">
                  <c:v>-108.50020558181906</c:v>
                </c:pt>
                <c:pt idx="6782">
                  <c:v>96.10018309363322</c:v>
                </c:pt>
                <c:pt idx="6783">
                  <c:v>-49.869663579375697</c:v>
                </c:pt>
                <c:pt idx="6784">
                  <c:v>83.295809070420148</c:v>
                </c:pt>
                <c:pt idx="6785">
                  <c:v>-32.347880749598772</c:v>
                </c:pt>
                <c:pt idx="6786">
                  <c:v>-24.0587386054526</c:v>
                </c:pt>
                <c:pt idx="6787">
                  <c:v>-113.21760272773359</c:v>
                </c:pt>
                <c:pt idx="6788">
                  <c:v>18.397854016664379</c:v>
                </c:pt>
                <c:pt idx="6789">
                  <c:v>50.947917046836587</c:v>
                </c:pt>
                <c:pt idx="6790">
                  <c:v>0</c:v>
                </c:pt>
                <c:pt idx="6791">
                  <c:v>-87.743634913985545</c:v>
                </c:pt>
                <c:pt idx="6792">
                  <c:v>35.380505055364608</c:v>
                </c:pt>
                <c:pt idx="6793">
                  <c:v>102.50235840874124</c:v>
                </c:pt>
                <c:pt idx="6794">
                  <c:v>-33.156583589625875</c:v>
                </c:pt>
                <c:pt idx="6795">
                  <c:v>11.32176317849213</c:v>
                </c:pt>
                <c:pt idx="6796">
                  <c:v>-70.761005188701404</c:v>
                </c:pt>
                <c:pt idx="6797">
                  <c:v>-63.684896308543173</c:v>
                </c:pt>
                <c:pt idx="6798">
                  <c:v>39.626158118268847</c:v>
                </c:pt>
                <c:pt idx="6799">
                  <c:v>-65.100116226503758</c:v>
                </c:pt>
                <c:pt idx="6800">
                  <c:v>9.1989294667846817</c:v>
                </c:pt>
                <c:pt idx="6801">
                  <c:v>11.32175690752498</c:v>
                </c:pt>
                <c:pt idx="6802">
                  <c:v>-89.158864586784944</c:v>
                </c:pt>
                <c:pt idx="6803">
                  <c:v>107.55672607520791</c:v>
                </c:pt>
                <c:pt idx="6804">
                  <c:v>-38.918548151874667</c:v>
                </c:pt>
                <c:pt idx="6805">
                  <c:v>-2.8304398359313869</c:v>
                </c:pt>
                <c:pt idx="6806">
                  <c:v>-42.479798337689004</c:v>
                </c:pt>
                <c:pt idx="6807">
                  <c:v>-43.848631058337112</c:v>
                </c:pt>
                <c:pt idx="6808">
                  <c:v>-84.913195967711658</c:v>
                </c:pt>
                <c:pt idx="6809">
                  <c:v>168.31838285990162</c:v>
                </c:pt>
                <c:pt idx="6810">
                  <c:v>-117.3704648840469</c:v>
                </c:pt>
                <c:pt idx="6811">
                  <c:v>152.61176176487146</c:v>
                </c:pt>
                <c:pt idx="6812">
                  <c:v>-104.28547952892322</c:v>
                </c:pt>
                <c:pt idx="6813">
                  <c:v>139.89798006560648</c:v>
                </c:pt>
                <c:pt idx="6814">
                  <c:v>-89.55325946307282</c:v>
                </c:pt>
                <c:pt idx="6815">
                  <c:v>17.261042933898963</c:v>
                </c:pt>
                <c:pt idx="6816">
                  <c:v>-64.728922805402632</c:v>
                </c:pt>
                <c:pt idx="6817">
                  <c:v>-85.168402158877996</c:v>
                </c:pt>
                <c:pt idx="6818">
                  <c:v>49.207892557525533</c:v>
                </c:pt>
                <c:pt idx="6819">
                  <c:v>53.22155990520303</c:v>
                </c:pt>
                <c:pt idx="6820">
                  <c:v>-215.7630566392919</c:v>
                </c:pt>
                <c:pt idx="6821">
                  <c:v>77.674696035330854</c:v>
                </c:pt>
                <c:pt idx="6822">
                  <c:v>61.132864404014356</c:v>
                </c:pt>
                <c:pt idx="6823">
                  <c:v>30.926035256565992</c:v>
                </c:pt>
                <c:pt idx="6824">
                  <c:v>-17.261043114749452</c:v>
                </c:pt>
                <c:pt idx="6825">
                  <c:v>-13.664992322667029</c:v>
                </c:pt>
                <c:pt idx="6826">
                  <c:v>28.768404889835015</c:v>
                </c:pt>
                <c:pt idx="6827">
                  <c:v>-98.963313857907778</c:v>
                </c:pt>
                <c:pt idx="6828">
                  <c:v>-5.3221549046126224</c:v>
                </c:pt>
                <c:pt idx="6829">
                  <c:v>31.645245378816472</c:v>
                </c:pt>
                <c:pt idx="6830">
                  <c:v>-81.162863145816331</c:v>
                </c:pt>
                <c:pt idx="6831">
                  <c:v>2.7689589706515574</c:v>
                </c:pt>
                <c:pt idx="6832">
                  <c:v>8.1989953935940783</c:v>
                </c:pt>
                <c:pt idx="6833">
                  <c:v>34.234402177594774</c:v>
                </c:pt>
                <c:pt idx="6834">
                  <c:v>-15.223280920878107</c:v>
                </c:pt>
                <c:pt idx="6835">
                  <c:v>-36.559847880829018</c:v>
                </c:pt>
                <c:pt idx="6836">
                  <c:v>-25.172354278603081</c:v>
                </c:pt>
                <c:pt idx="6837">
                  <c:v>31.021930264574884</c:v>
                </c:pt>
                <c:pt idx="6838">
                  <c:v>13.161545237086576</c:v>
                </c:pt>
                <c:pt idx="6839">
                  <c:v>5.8495756609432839</c:v>
                </c:pt>
                <c:pt idx="6840">
                  <c:v>-103.25460899182629</c:v>
                </c:pt>
                <c:pt idx="6841">
                  <c:v>-0.57536655156844629</c:v>
                </c:pt>
                <c:pt idx="6842">
                  <c:v>78.969277902583926</c:v>
                </c:pt>
                <c:pt idx="6843">
                  <c:v>-48.2590076283211</c:v>
                </c:pt>
                <c:pt idx="6844">
                  <c:v>57.033364134094811</c:v>
                </c:pt>
                <c:pt idx="6845">
                  <c:v>54.839778301251712</c:v>
                </c:pt>
                <c:pt idx="6846">
                  <c:v>-56.240725196528409</c:v>
                </c:pt>
                <c:pt idx="6847">
                  <c:v>-66.360739548395586</c:v>
                </c:pt>
                <c:pt idx="6848">
                  <c:v>-41.186668750447758</c:v>
                </c:pt>
                <c:pt idx="6849">
                  <c:v>-21.935908958332334</c:v>
                </c:pt>
                <c:pt idx="6850">
                  <c:v>-22.040365436731538</c:v>
                </c:pt>
                <c:pt idx="6851">
                  <c:v>-22.120244095959649</c:v>
                </c:pt>
                <c:pt idx="6852">
                  <c:v>3.5791783849751706</c:v>
                </c:pt>
                <c:pt idx="6853">
                  <c:v>21.935908958322102</c:v>
                </c:pt>
                <c:pt idx="6854">
                  <c:v>22.04343769285294</c:v>
                </c:pt>
                <c:pt idx="6855">
                  <c:v>22.120244095959649</c:v>
                </c:pt>
                <c:pt idx="6856">
                  <c:v>-57.512635252080848</c:v>
                </c:pt>
                <c:pt idx="6857">
                  <c:v>-110.60122047980846</c:v>
                </c:pt>
                <c:pt idx="6858">
                  <c:v>-28.640717179058964</c:v>
                </c:pt>
                <c:pt idx="6859">
                  <c:v>22.307704025419241</c:v>
                </c:pt>
                <c:pt idx="6860">
                  <c:v>7.8076963270925415</c:v>
                </c:pt>
                <c:pt idx="6861">
                  <c:v>0</c:v>
                </c:pt>
                <c:pt idx="6862">
                  <c:v>14.746829551814553</c:v>
                </c:pt>
                <c:pt idx="6863">
                  <c:v>22.120244095969881</c:v>
                </c:pt>
                <c:pt idx="6864">
                  <c:v>22.248341554710073</c:v>
                </c:pt>
                <c:pt idx="6865">
                  <c:v>22.307704025409009</c:v>
                </c:pt>
                <c:pt idx="6866">
                  <c:v>22.307703791692976</c:v>
                </c:pt>
                <c:pt idx="6867">
                  <c:v>22.307703791692976</c:v>
                </c:pt>
                <c:pt idx="6868">
                  <c:v>-27.884629739616219</c:v>
                </c:pt>
                <c:pt idx="6869">
                  <c:v>-44.61540805082825</c:v>
                </c:pt>
                <c:pt idx="6870">
                  <c:v>-97.038517229462016</c:v>
                </c:pt>
                <c:pt idx="6871">
                  <c:v>-111.53852628049519</c:v>
                </c:pt>
                <c:pt idx="6872">
                  <c:v>34.672277996279895</c:v>
                </c:pt>
                <c:pt idx="6873">
                  <c:v>67.495111164613505</c:v>
                </c:pt>
                <c:pt idx="6874">
                  <c:v>-10.334001476609673</c:v>
                </c:pt>
                <c:pt idx="6875">
                  <c:v>-22.307711347459868</c:v>
                </c:pt>
                <c:pt idx="6876">
                  <c:v>78.763360070771228</c:v>
                </c:pt>
                <c:pt idx="6877">
                  <c:v>89.993479091264931</c:v>
                </c:pt>
                <c:pt idx="6878">
                  <c:v>-59.620675261093929</c:v>
                </c:pt>
                <c:pt idx="6879">
                  <c:v>-67.495103779984944</c:v>
                </c:pt>
                <c:pt idx="6880">
                  <c:v>-89.993479091275162</c:v>
                </c:pt>
                <c:pt idx="6881">
                  <c:v>-80.994131182139455</c:v>
                </c:pt>
                <c:pt idx="6882">
                  <c:v>89.993480034160712</c:v>
                </c:pt>
                <c:pt idx="6883">
                  <c:v>76.494456858356543</c:v>
                </c:pt>
                <c:pt idx="6884">
                  <c:v>-44.996743237951861</c:v>
                </c:pt>
                <c:pt idx="6885">
                  <c:v>-38.247232152982662</c:v>
                </c:pt>
                <c:pt idx="6886">
                  <c:v>0</c:v>
                </c:pt>
                <c:pt idx="6887">
                  <c:v>-14.623939152327514</c:v>
                </c:pt>
                <c:pt idx="6888">
                  <c:v>-67.495104487166969</c:v>
                </c:pt>
                <c:pt idx="6889">
                  <c:v>-37.393839105691754</c:v>
                </c:pt>
                <c:pt idx="6890">
                  <c:v>45.384638748617093</c:v>
                </c:pt>
                <c:pt idx="6891">
                  <c:v>22.692319612059464</c:v>
                </c:pt>
                <c:pt idx="6892">
                  <c:v>-22.69231937430343</c:v>
                </c:pt>
                <c:pt idx="6893">
                  <c:v>31.769250103339125</c:v>
                </c:pt>
                <c:pt idx="6894">
                  <c:v>113.46160550859854</c:v>
                </c:pt>
                <c:pt idx="6895">
                  <c:v>7.5641069546511428</c:v>
                </c:pt>
                <c:pt idx="6896">
                  <c:v>-113.46160431981831</c:v>
                </c:pt>
                <c:pt idx="6897">
                  <c:v>-65.156558757572739</c:v>
                </c:pt>
                <c:pt idx="6898">
                  <c:v>-22.889644130427509</c:v>
                </c:pt>
                <c:pt idx="6899">
                  <c:v>-22.767960438878507</c:v>
                </c:pt>
                <c:pt idx="6900">
                  <c:v>-22.692319374313662</c:v>
                </c:pt>
                <c:pt idx="6901">
                  <c:v>55.379126079358223</c:v>
                </c:pt>
                <c:pt idx="6902">
                  <c:v>91.558575562416138</c:v>
                </c:pt>
                <c:pt idx="6903">
                  <c:v>-31.282513317157484</c:v>
                </c:pt>
                <c:pt idx="6904">
                  <c:v>-68.668932391292756</c:v>
                </c:pt>
                <c:pt idx="6905">
                  <c:v>-68.66893805789735</c:v>
                </c:pt>
                <c:pt idx="6906">
                  <c:v>-68.668939184860179</c:v>
                </c:pt>
                <c:pt idx="6907">
                  <c:v>-47.30526503708537</c:v>
                </c:pt>
                <c:pt idx="6908">
                  <c:v>-44.246618643509343</c:v>
                </c:pt>
                <c:pt idx="6909">
                  <c:v>46.18086048104287</c:v>
                </c:pt>
                <c:pt idx="6910">
                  <c:v>43.463552334217638</c:v>
                </c:pt>
                <c:pt idx="6911">
                  <c:v>22.889643890604034</c:v>
                </c:pt>
                <c:pt idx="6912">
                  <c:v>18.311715112481181</c:v>
                </c:pt>
                <c:pt idx="6913">
                  <c:v>0</c:v>
                </c:pt>
                <c:pt idx="6914">
                  <c:v>13.854260563150467</c:v>
                </c:pt>
                <c:pt idx="6915">
                  <c:v>46.180868059994069</c:v>
                </c:pt>
                <c:pt idx="6916">
                  <c:v>0.24094516205441555</c:v>
                </c:pt>
                <c:pt idx="6917">
                  <c:v>-68.668939904330685</c:v>
                </c:pt>
                <c:pt idx="6918">
                  <c:v>-57.997229898952973</c:v>
                </c:pt>
                <c:pt idx="6919">
                  <c:v>-46.589540662285422</c:v>
                </c:pt>
                <c:pt idx="6920">
                  <c:v>9.0727001187676226</c:v>
                </c:pt>
                <c:pt idx="6921">
                  <c:v>46.18086048104287</c:v>
                </c:pt>
                <c:pt idx="6922">
                  <c:v>30.017559312671725</c:v>
                </c:pt>
                <c:pt idx="6923">
                  <c:v>23.090430482458856</c:v>
                </c:pt>
                <c:pt idx="6924">
                  <c:v>-32.653546481734281</c:v>
                </c:pt>
                <c:pt idx="6925">
                  <c:v>-46.589540662295654</c:v>
                </c:pt>
                <c:pt idx="6926">
                  <c:v>38.449993719103958</c:v>
                </c:pt>
                <c:pt idx="6927">
                  <c:v>43.469948940112332</c:v>
                </c:pt>
                <c:pt idx="6928">
                  <c:v>-116.47385930175477</c:v>
                </c:pt>
                <c:pt idx="6929">
                  <c:v>-94.7320716204174</c:v>
                </c:pt>
                <c:pt idx="6930">
                  <c:v>46.58954879645276</c:v>
                </c:pt>
                <c:pt idx="6931">
                  <c:v>23.294774154158205</c:v>
                </c:pt>
                <c:pt idx="6932">
                  <c:v>-46.589548308316409</c:v>
                </c:pt>
                <c:pt idx="6933">
                  <c:v>-20.889032889834073</c:v>
                </c:pt>
                <c:pt idx="6934">
                  <c:v>23.502767066249664</c:v>
                </c:pt>
                <c:pt idx="6935">
                  <c:v>11.751383533119716</c:v>
                </c:pt>
                <c:pt idx="6936">
                  <c:v>0</c:v>
                </c:pt>
                <c:pt idx="6937">
                  <c:v>-14.493373024184395</c:v>
                </c:pt>
                <c:pt idx="6938">
                  <c:v>-23.502767066249664</c:v>
                </c:pt>
                <c:pt idx="6939">
                  <c:v>11.595391837802053</c:v>
                </c:pt>
                <c:pt idx="6940">
                  <c:v>23.294777977163463</c:v>
                </c:pt>
                <c:pt idx="6941">
                  <c:v>43.844086607029155</c:v>
                </c:pt>
                <c:pt idx="6942">
                  <c:v>47.00551870392448</c:v>
                </c:pt>
                <c:pt idx="6943">
                  <c:v>-47.005519196419115</c:v>
                </c:pt>
                <c:pt idx="6944">
                  <c:v>-53.272922226351369</c:v>
                </c:pt>
                <c:pt idx="6945">
                  <c:v>-94.011045122136395</c:v>
                </c:pt>
                <c:pt idx="6946">
                  <c:v>-43.645969153630553</c:v>
                </c:pt>
                <c:pt idx="6947">
                  <c:v>94.857991474584836</c:v>
                </c:pt>
                <c:pt idx="6948">
                  <c:v>45.541008749230308</c:v>
                </c:pt>
                <c:pt idx="6949">
                  <c:v>-23.502767312497063</c:v>
                </c:pt>
                <c:pt idx="6950">
                  <c:v>-36.662190694777529</c:v>
                </c:pt>
                <c:pt idx="6951">
                  <c:v>-47.428991845401463</c:v>
                </c:pt>
                <c:pt idx="6952">
                  <c:v>-63.584492858933835</c:v>
                </c:pt>
                <c:pt idx="6953">
                  <c:v>-70.508278055876488</c:v>
                </c:pt>
                <c:pt idx="6954">
                  <c:v>27.772780195186765</c:v>
                </c:pt>
                <c:pt idx="6955">
                  <c:v>47.428992342322758</c:v>
                </c:pt>
                <c:pt idx="6956">
                  <c:v>24.109737521413944</c:v>
                </c:pt>
                <c:pt idx="6957">
                  <c:v>20.552563133005254</c:v>
                </c:pt>
                <c:pt idx="6958">
                  <c:v>0</c:v>
                </c:pt>
                <c:pt idx="6959">
                  <c:v>-7.1143488513468789</c:v>
                </c:pt>
                <c:pt idx="6960">
                  <c:v>-23.714495922700731</c:v>
                </c:pt>
                <c:pt idx="6961">
                  <c:v>-23.714495922700731</c:v>
                </c:pt>
                <c:pt idx="6962">
                  <c:v>-23.714496171166495</c:v>
                </c:pt>
                <c:pt idx="6963">
                  <c:v>4.8722509804830247</c:v>
                </c:pt>
                <c:pt idx="6964">
                  <c:v>23.930082249268786</c:v>
                </c:pt>
                <c:pt idx="6965">
                  <c:v>-49.455509855133805</c:v>
                </c:pt>
                <c:pt idx="6966">
                  <c:v>-71.79025460235151</c:v>
                </c:pt>
                <c:pt idx="6967">
                  <c:v>-26.919546501341387</c:v>
                </c:pt>
                <c:pt idx="6968">
                  <c:v>-21.738288156905178</c:v>
                </c:pt>
                <c:pt idx="6969">
                  <c:v>0</c:v>
                </c:pt>
                <c:pt idx="6970">
                  <c:v>6.0374060720659477</c:v>
                </c:pt>
                <c:pt idx="6971">
                  <c:v>24.149624288253559</c:v>
                </c:pt>
                <c:pt idx="6972">
                  <c:v>13.684787240053966</c:v>
                </c:pt>
                <c:pt idx="6973">
                  <c:v>0</c:v>
                </c:pt>
                <c:pt idx="6974">
                  <c:v>-14.358049349559225</c:v>
                </c:pt>
                <c:pt idx="6975">
                  <c:v>-23.930082499993325</c:v>
                </c:pt>
                <c:pt idx="6976">
                  <c:v>-42.613109766820905</c:v>
                </c:pt>
                <c:pt idx="6977">
                  <c:v>-48.29924857651735</c:v>
                </c:pt>
                <c:pt idx="6978">
                  <c:v>43.469324174307125</c:v>
                </c:pt>
                <c:pt idx="6979">
                  <c:v>29.096638233371685</c:v>
                </c:pt>
                <c:pt idx="6980">
                  <c:v>-95.720328997085375</c:v>
                </c:pt>
                <c:pt idx="6981">
                  <c:v>-52.514456275216368</c:v>
                </c:pt>
                <c:pt idx="6982">
                  <c:v>48.299248576507118</c:v>
                </c:pt>
                <c:pt idx="6983">
                  <c:v>48.515402621059863</c:v>
                </c:pt>
                <c:pt idx="6984">
                  <c:v>48.74646435184053</c:v>
                </c:pt>
                <c:pt idx="6985">
                  <c:v>-1.0658630472914381</c:v>
                </c:pt>
                <c:pt idx="6986">
                  <c:v>-24.149624288253559</c:v>
                </c:pt>
                <c:pt idx="6987">
                  <c:v>59.569080114080784</c:v>
                </c:pt>
                <c:pt idx="6988">
                  <c:v>65.170452246536755</c:v>
                </c:pt>
                <c:pt idx="6989">
                  <c:v>-73.11970376165867</c:v>
                </c:pt>
                <c:pt idx="6990">
                  <c:v>-66.914589965368222</c:v>
                </c:pt>
                <c:pt idx="6991">
                  <c:v>-48.299249082556656</c:v>
                </c:pt>
                <c:pt idx="6992">
                  <c:v>-48.493045324503029</c:v>
                </c:pt>
                <c:pt idx="6993">
                  <c:v>-48.746471841105993</c:v>
                </c:pt>
                <c:pt idx="6994">
                  <c:v>59.308200428075565</c:v>
                </c:pt>
                <c:pt idx="6995">
                  <c:v>121.86616760276402</c:v>
                </c:pt>
                <c:pt idx="6996">
                  <c:v>1.3333283233999748E-6</c:v>
                </c:pt>
                <c:pt idx="6997">
                  <c:v>-27.622996732709318</c:v>
                </c:pt>
                <c:pt idx="6998">
                  <c:v>-121.86616760276402</c:v>
                </c:pt>
                <c:pt idx="6999">
                  <c:v>-104.9112040916641</c:v>
                </c:pt>
                <c:pt idx="7000">
                  <c:v>-49.202038785036741</c:v>
                </c:pt>
                <c:pt idx="7001">
                  <c:v>5.8427420445101346</c:v>
                </c:pt>
                <c:pt idx="7002">
                  <c:v>73.119695761647804</c:v>
                </c:pt>
                <c:pt idx="7003">
                  <c:v>57.573223640370152</c:v>
                </c:pt>
                <c:pt idx="7004">
                  <c:v>49.202046859801335</c:v>
                </c:pt>
                <c:pt idx="7005">
                  <c:v>-35.686669416385463</c:v>
                </c:pt>
                <c:pt idx="7006">
                  <c:v>-47.136774994012782</c:v>
                </c:pt>
                <c:pt idx="7007">
                  <c:v>-24.601019392513255</c:v>
                </c:pt>
                <c:pt idx="7008">
                  <c:v>-3.6901505823625489</c:v>
                </c:pt>
                <c:pt idx="7009">
                  <c:v>49.202046344292846</c:v>
                </c:pt>
                <c:pt idx="7010">
                  <c:v>12.184467113856664</c:v>
                </c:pt>
                <c:pt idx="7011">
                  <c:v>-24.833112371881612</c:v>
                </c:pt>
                <c:pt idx="7012">
                  <c:v>-6.6221632991663837</c:v>
                </c:pt>
                <c:pt idx="7013">
                  <c:v>0</c:v>
                </c:pt>
                <c:pt idx="7014">
                  <c:v>-70.112904534070452</c:v>
                </c:pt>
                <c:pt idx="7015">
                  <c:v>-49.08599572643724</c:v>
                </c:pt>
                <c:pt idx="7016">
                  <c:v>74.49931266281348</c:v>
                </c:pt>
                <c:pt idx="7017">
                  <c:v>15.178364795008751</c:v>
                </c:pt>
                <c:pt idx="7018">
                  <c:v>-73.803057404287387</c:v>
                </c:pt>
                <c:pt idx="7019">
                  <c:v>32.963823433085651</c:v>
                </c:pt>
                <c:pt idx="7020">
                  <c:v>99.332426075448794</c:v>
                </c:pt>
                <c:pt idx="7021">
                  <c:v>-111.74897469989484</c:v>
                </c:pt>
                <c:pt idx="7022">
                  <c:v>-136.58208068686787</c:v>
                </c:pt>
                <c:pt idx="7023">
                  <c:v>0</c:v>
                </c:pt>
                <c:pt idx="7024">
                  <c:v>0</c:v>
                </c:pt>
                <c:pt idx="7025">
                  <c:v>0</c:v>
                </c:pt>
                <c:pt idx="7026">
                  <c:v>13.788285630952336</c:v>
                </c:pt>
                <c:pt idx="7027">
                  <c:v>25.069609975422981</c:v>
                </c:pt>
                <c:pt idx="7028">
                  <c:v>24.88040537183554</c:v>
                </c:pt>
                <c:pt idx="7029">
                  <c:v>24.005334331762999</c:v>
                </c:pt>
                <c:pt idx="7030">
                  <c:v>0</c:v>
                </c:pt>
                <c:pt idx="7031">
                  <c:v>7.0360461959367608</c:v>
                </c:pt>
                <c:pt idx="7032">
                  <c:v>24.833104220931006</c:v>
                </c:pt>
                <c:pt idx="7033">
                  <c:v>-39.807864910935876</c:v>
                </c:pt>
                <c:pt idx="7034">
                  <c:v>-100.27844813027131</c:v>
                </c:pt>
                <c:pt idx="7035">
                  <c:v>-23.39830456373236</c:v>
                </c:pt>
                <c:pt idx="7036">
                  <c:v>-0.41782683729786529</c:v>
                </c:pt>
                <c:pt idx="7037">
                  <c:v>-25.069609975422981</c:v>
                </c:pt>
                <c:pt idx="7038">
                  <c:v>-11.699151321866104</c:v>
                </c:pt>
                <c:pt idx="7039">
                  <c:v>25.069610238086785</c:v>
                </c:pt>
                <c:pt idx="7040">
                  <c:v>25.194158804465939</c:v>
                </c:pt>
                <c:pt idx="7041">
                  <c:v>25.310672225184863</c:v>
                </c:pt>
                <c:pt idx="7042">
                  <c:v>-73.067472818803225</c:v>
                </c:pt>
                <c:pt idx="7043">
                  <c:v>-96.935833192595254</c:v>
                </c:pt>
                <c:pt idx="7044">
                  <c:v>0</c:v>
                </c:pt>
                <c:pt idx="7045">
                  <c:v>15.186398509611543</c:v>
                </c:pt>
                <c:pt idx="7046">
                  <c:v>50.621327834986154</c:v>
                </c:pt>
                <c:pt idx="7047">
                  <c:v>-6.4763159103132546</c:v>
                </c:pt>
                <c:pt idx="7048">
                  <c:v>-50.139219950845963</c:v>
                </c:pt>
                <c:pt idx="7049">
                  <c:v>-9.1921904206348906</c:v>
                </c:pt>
                <c:pt idx="7050">
                  <c:v>-2.1092219931261282</c:v>
                </c:pt>
                <c:pt idx="7051">
                  <c:v>-25.310663917493077</c:v>
                </c:pt>
                <c:pt idx="7052">
                  <c:v>-7.5071921435035867</c:v>
                </c:pt>
                <c:pt idx="7053">
                  <c:v>25.556398518628718</c:v>
                </c:pt>
                <c:pt idx="7054">
                  <c:v>105.55120760486554</c:v>
                </c:pt>
                <c:pt idx="7055">
                  <c:v>151.86399340380731</c:v>
                </c:pt>
                <c:pt idx="7056">
                  <c:v>-121.49119345014066</c:v>
                </c:pt>
                <c:pt idx="7057">
                  <c:v>-135.07212741482499</c:v>
                </c:pt>
                <c:pt idx="7058">
                  <c:v>-51.112805961155324</c:v>
                </c:pt>
                <c:pt idx="7059">
                  <c:v>-16.611659875948192</c:v>
                </c:pt>
                <c:pt idx="7060">
                  <c:v>25.556406906988137</c:v>
                </c:pt>
                <c:pt idx="7061">
                  <c:v>-30.667682136930377</c:v>
                </c:pt>
                <c:pt idx="7062">
                  <c:v>-50.260925861796942</c:v>
                </c:pt>
                <c:pt idx="7063">
                  <c:v>0</c:v>
                </c:pt>
                <c:pt idx="7064">
                  <c:v>0</c:v>
                </c:pt>
                <c:pt idx="7065">
                  <c:v>0</c:v>
                </c:pt>
                <c:pt idx="7066">
                  <c:v>-59.631596543490886</c:v>
                </c:pt>
                <c:pt idx="7067">
                  <c:v>-102.22559407454557</c:v>
                </c:pt>
                <c:pt idx="7068">
                  <c:v>74.965436440107354</c:v>
                </c:pt>
                <c:pt idx="7069">
                  <c:v>75.278626812985436</c:v>
                </c:pt>
                <c:pt idx="7070">
                  <c:v>-77.420854335868995</c:v>
                </c:pt>
                <c:pt idx="7071">
                  <c:v>-8.0803319692306683</c:v>
                </c:pt>
                <c:pt idx="7072">
                  <c:v>76.669195555916858</c:v>
                </c:pt>
                <c:pt idx="7073">
                  <c:v>-36.330174364739065</c:v>
                </c:pt>
                <c:pt idx="7074">
                  <c:v>-76.560623705538646</c:v>
                </c:pt>
                <c:pt idx="7075">
                  <c:v>-51.61391136116503</c:v>
                </c:pt>
                <c:pt idx="7076">
                  <c:v>-17.204637120395166</c:v>
                </c:pt>
                <c:pt idx="7077">
                  <c:v>51.613911361175262</c:v>
                </c:pt>
                <c:pt idx="7078">
                  <c:v>2.5806982774535494</c:v>
                </c:pt>
                <c:pt idx="7079">
                  <c:v>-25.806951445296487</c:v>
                </c:pt>
                <c:pt idx="7080">
                  <c:v>46.452512601519352</c:v>
                </c:pt>
                <c:pt idx="7081">
                  <c:v>33.549037230382197</c:v>
                </c:pt>
                <c:pt idx="7082">
                  <c:v>-25.806951445286256</c:v>
                </c:pt>
                <c:pt idx="7083">
                  <c:v>-25.94322577635533</c:v>
                </c:pt>
                <c:pt idx="7084">
                  <c:v>-26.062466089103264</c:v>
                </c:pt>
                <c:pt idx="7085">
                  <c:v>-47.781194529389673</c:v>
                </c:pt>
                <c:pt idx="7086">
                  <c:v>-47.781194529399905</c:v>
                </c:pt>
                <c:pt idx="7087">
                  <c:v>-26.062466089103264</c:v>
                </c:pt>
                <c:pt idx="7088">
                  <c:v>22.229754207797725</c:v>
                </c:pt>
                <c:pt idx="7089">
                  <c:v>77.420862806451282</c:v>
                </c:pt>
                <c:pt idx="7090">
                  <c:v>-41.878810385900572</c:v>
                </c:pt>
                <c:pt idx="7091">
                  <c:v>-65.156171668802727</c:v>
                </c:pt>
                <c:pt idx="7092">
                  <c:v>78.187406002563279</c:v>
                </c:pt>
                <c:pt idx="7093">
                  <c:v>36.487453853340156</c:v>
                </c:pt>
                <c:pt idx="7094">
                  <c:v>-26.062474643555831</c:v>
                </c:pt>
                <c:pt idx="7095">
                  <c:v>-26.249249244814511</c:v>
                </c:pt>
                <c:pt idx="7096">
                  <c:v>-19.794442359561089</c:v>
                </c:pt>
                <c:pt idx="7097">
                  <c:v>104.24987291086562</c:v>
                </c:pt>
                <c:pt idx="7098">
                  <c:v>-1.5376832333221895</c:v>
                </c:pt>
                <c:pt idx="7099">
                  <c:v>-184.26164195937648</c:v>
                </c:pt>
                <c:pt idx="7100">
                  <c:v>-55.278493166989733</c:v>
                </c:pt>
                <c:pt idx="7101">
                  <c:v>0.43871817457228102</c:v>
                </c:pt>
                <c:pt idx="7102">
                  <c:v>26.323090474203848</c:v>
                </c:pt>
                <c:pt idx="7103">
                  <c:v>35.536172512486303</c:v>
                </c:pt>
                <c:pt idx="7104">
                  <c:v>52.646180948397465</c:v>
                </c:pt>
                <c:pt idx="7105">
                  <c:v>-19.303599681078047</c:v>
                </c:pt>
                <c:pt idx="7106">
                  <c:v>-51.330026424680625</c:v>
                </c:pt>
                <c:pt idx="7107">
                  <c:v>26.323090749990612</c:v>
                </c:pt>
                <c:pt idx="7108">
                  <c:v>-38.168484211586616</c:v>
                </c:pt>
                <c:pt idx="7109">
                  <c:v>-157.93855148518284</c:v>
                </c:pt>
                <c:pt idx="7110">
                  <c:v>3.9484667804947842</c:v>
                </c:pt>
                <c:pt idx="7111">
                  <c:v>77.209975578143215</c:v>
                </c:pt>
                <c:pt idx="7112">
                  <c:v>-26.588989004239977</c:v>
                </c:pt>
                <c:pt idx="7113">
                  <c:v>-16.839693212450406</c:v>
                </c:pt>
                <c:pt idx="7114">
                  <c:v>0</c:v>
                </c:pt>
                <c:pt idx="7115">
                  <c:v>-18.612286193872311</c:v>
                </c:pt>
                <c:pt idx="7116">
                  <c:v>-19.994912945770356</c:v>
                </c:pt>
                <c:pt idx="7117">
                  <c:v>105.29237053678538</c:v>
                </c:pt>
                <c:pt idx="7118">
                  <c:v>44.545410285344815</c:v>
                </c:pt>
                <c:pt idx="7119">
                  <c:v>-53.177961111099691</c:v>
                </c:pt>
                <c:pt idx="7120">
                  <c:v>-53.177966953934551</c:v>
                </c:pt>
                <c:pt idx="7121">
                  <c:v>-46.530723484696765</c:v>
                </c:pt>
                <c:pt idx="7122">
                  <c:v>26.588980276972137</c:v>
                </c:pt>
                <c:pt idx="7123">
                  <c:v>49.98547849064699</c:v>
                </c:pt>
                <c:pt idx="7124">
                  <c:v>80.580898023059092</c:v>
                </c:pt>
                <c:pt idx="7125">
                  <c:v>-68.968564263503069</c:v>
                </c:pt>
                <c:pt idx="7126">
                  <c:v>-90.402541307049262</c:v>
                </c:pt>
                <c:pt idx="7127">
                  <c:v>0</c:v>
                </c:pt>
                <c:pt idx="7128">
                  <c:v>0</c:v>
                </c:pt>
                <c:pt idx="7129">
                  <c:v>0</c:v>
                </c:pt>
                <c:pt idx="7130">
                  <c:v>-23.278923548604862</c:v>
                </c:pt>
                <c:pt idx="7131">
                  <c:v>-20.592893908387911</c:v>
                </c:pt>
                <c:pt idx="7132">
                  <c:v>0</c:v>
                </c:pt>
                <c:pt idx="7133">
                  <c:v>-31.337012469276168</c:v>
                </c:pt>
                <c:pt idx="7134">
                  <c:v>-53.720592804482202</c:v>
                </c:pt>
                <c:pt idx="7135">
                  <c:v>-2.6860296683697302</c:v>
                </c:pt>
                <c:pt idx="7136">
                  <c:v>0</c:v>
                </c:pt>
                <c:pt idx="7137">
                  <c:v>0</c:v>
                </c:pt>
                <c:pt idx="7138">
                  <c:v>73.418143499461053</c:v>
                </c:pt>
                <c:pt idx="7139">
                  <c:v>96.641686006174425</c:v>
                </c:pt>
                <c:pt idx="7140">
                  <c:v>-108.54882669771291</c:v>
                </c:pt>
                <c:pt idx="7141">
                  <c:v>-61.511001795370994</c:v>
                </c:pt>
                <c:pt idx="7142">
                  <c:v>0</c:v>
                </c:pt>
                <c:pt idx="7143">
                  <c:v>0</c:v>
                </c:pt>
                <c:pt idx="7144">
                  <c:v>0</c:v>
                </c:pt>
                <c:pt idx="7145">
                  <c:v>0</c:v>
                </c:pt>
                <c:pt idx="7146">
                  <c:v>0</c:v>
                </c:pt>
                <c:pt idx="7147">
                  <c:v>0</c:v>
                </c:pt>
                <c:pt idx="7148">
                  <c:v>0</c:v>
                </c:pt>
                <c:pt idx="7149">
                  <c:v>-25.780349161323766</c:v>
                </c:pt>
                <c:pt idx="7150">
                  <c:v>-81.411628930502019</c:v>
                </c:pt>
                <c:pt idx="7151">
                  <c:v>-24.423488679153674</c:v>
                </c:pt>
                <c:pt idx="7152">
                  <c:v>4.5228685687309147</c:v>
                </c:pt>
                <c:pt idx="7153">
                  <c:v>54.274422256066117</c:v>
                </c:pt>
                <c:pt idx="7154">
                  <c:v>3.3544608199975867</c:v>
                </c:pt>
                <c:pt idx="7155">
                  <c:v>-54.839781395822691</c:v>
                </c:pt>
                <c:pt idx="7156">
                  <c:v>-7.311970776161294</c:v>
                </c:pt>
                <c:pt idx="7157">
                  <c:v>-6.7843016686038595</c:v>
                </c:pt>
                <c:pt idx="7158">
                  <c:v>-27.137206958762704</c:v>
                </c:pt>
                <c:pt idx="7159">
                  <c:v>-27.316236857354721</c:v>
                </c:pt>
                <c:pt idx="7160">
                  <c:v>-24.677897319555235</c:v>
                </c:pt>
                <c:pt idx="7161">
                  <c:v>54.839772395815487</c:v>
                </c:pt>
                <c:pt idx="7162">
                  <c:v>7.3119695761739889</c:v>
                </c:pt>
                <c:pt idx="7163">
                  <c:v>-54.83977182124864</c:v>
                </c:pt>
                <c:pt idx="7164">
                  <c:v>-9.1399620659726573</c:v>
                </c:pt>
                <c:pt idx="7165">
                  <c:v>-19.193922237435785</c:v>
                </c:pt>
                <c:pt idx="7166">
                  <c:v>-82.259666731864726</c:v>
                </c:pt>
                <c:pt idx="7167">
                  <c:v>4.5699833851050968</c:v>
                </c:pt>
                <c:pt idx="7168">
                  <c:v>54.839781095825856</c:v>
                </c:pt>
                <c:pt idx="7169">
                  <c:v>54.839771821238408</c:v>
                </c:pt>
                <c:pt idx="7170">
                  <c:v>42.957821259974864</c:v>
                </c:pt>
                <c:pt idx="7171">
                  <c:v>27.419886197917975</c:v>
                </c:pt>
                <c:pt idx="7172">
                  <c:v>-18.520449255431878</c:v>
                </c:pt>
                <c:pt idx="7173">
                  <c:v>-34.635645360782149</c:v>
                </c:pt>
                <c:pt idx="7174">
                  <c:v>-55.417033157878748</c:v>
                </c:pt>
                <c:pt idx="7175">
                  <c:v>-36.752274132838785</c:v>
                </c:pt>
                <c:pt idx="7176">
                  <c:v>-21.89743247178135</c:v>
                </c:pt>
                <c:pt idx="7177">
                  <c:v>55.417042252622331</c:v>
                </c:pt>
                <c:pt idx="7178">
                  <c:v>15.239688657689799</c:v>
                </c:pt>
                <c:pt idx="7179">
                  <c:v>-27.708516288621627</c:v>
                </c:pt>
                <c:pt idx="7180">
                  <c:v>-152.39684936943732</c:v>
                </c:pt>
                <c:pt idx="7181">
                  <c:v>-87.281832523922873</c:v>
                </c:pt>
                <c:pt idx="7182">
                  <c:v>83.125548865895581</c:v>
                </c:pt>
                <c:pt idx="7183">
                  <c:v>42.48639164255453</c:v>
                </c:pt>
                <c:pt idx="7184">
                  <c:v>19.35174588731498</c:v>
                </c:pt>
                <c:pt idx="7185">
                  <c:v>-28.003287738500799</c:v>
                </c:pt>
                <c:pt idx="7186">
                  <c:v>4.495264610647129</c:v>
                </c:pt>
                <c:pt idx="7187">
                  <c:v>27.70851657894449</c:v>
                </c:pt>
                <c:pt idx="7188">
                  <c:v>-83.125548865885349</c:v>
                </c:pt>
                <c:pt idx="7189">
                  <c:v>-36.821866947379185</c:v>
                </c:pt>
                <c:pt idx="7190">
                  <c:v>28.00328803190186</c:v>
                </c:pt>
                <c:pt idx="7191">
                  <c:v>-43.405095994687493</c:v>
                </c:pt>
                <c:pt idx="7192">
                  <c:v>-16.33525118079725</c:v>
                </c:pt>
                <c:pt idx="7193">
                  <c:v>84.009864095726044</c:v>
                </c:pt>
                <c:pt idx="7194">
                  <c:v>-16.33525118079725</c:v>
                </c:pt>
                <c:pt idx="7195">
                  <c:v>-39.204602833899074</c:v>
                </c:pt>
                <c:pt idx="7196">
                  <c:v>56.006575477011829</c:v>
                </c:pt>
                <c:pt idx="7197">
                  <c:v>-91.010691465413259</c:v>
                </c:pt>
                <c:pt idx="7198">
                  <c:v>-191.35580858475763</c:v>
                </c:pt>
                <c:pt idx="7199">
                  <c:v>84.009863215512638</c:v>
                </c:pt>
                <c:pt idx="7200">
                  <c:v>33.603945638296558</c:v>
                </c:pt>
                <c:pt idx="7201">
                  <c:v>-28.00328773851103</c:v>
                </c:pt>
                <c:pt idx="7202">
                  <c:v>21.735168314605659</c:v>
                </c:pt>
                <c:pt idx="7203">
                  <c:v>18.869599103933648</c:v>
                </c:pt>
                <c:pt idx="7204">
                  <c:v>0</c:v>
                </c:pt>
                <c:pt idx="7205">
                  <c:v>21.70004586475287</c:v>
                </c:pt>
                <c:pt idx="7206">
                  <c:v>-2.358694623479642</c:v>
                </c:pt>
                <c:pt idx="7207">
                  <c:v>-113.21760272772336</c:v>
                </c:pt>
                <c:pt idx="7208">
                  <c:v>132.08719544041014</c:v>
                </c:pt>
                <c:pt idx="7209">
                  <c:v>198.60253769152882</c:v>
                </c:pt>
                <c:pt idx="7210">
                  <c:v>-226.43519616513231</c:v>
                </c:pt>
                <c:pt idx="7211">
                  <c:v>-82.082759267922611</c:v>
                </c:pt>
                <c:pt idx="7212">
                  <c:v>28.304398359354796</c:v>
                </c:pt>
                <c:pt idx="7213">
                  <c:v>28.304398655900474</c:v>
                </c:pt>
                <c:pt idx="7214">
                  <c:v>-24.530478578102716</c:v>
                </c:pt>
                <c:pt idx="7215">
                  <c:v>-84.913195078054159</c:v>
                </c:pt>
                <c:pt idx="7216">
                  <c:v>44.815297871860324</c:v>
                </c:pt>
                <c:pt idx="7217">
                  <c:v>46.343324705027747</c:v>
                </c:pt>
                <c:pt idx="7218">
                  <c:v>28.612054863260159</c:v>
                </c:pt>
                <c:pt idx="7219">
                  <c:v>-65.992320779259956</c:v>
                </c:pt>
                <c:pt idx="7220">
                  <c:v>-52.747707594683988</c:v>
                </c:pt>
                <c:pt idx="7221">
                  <c:v>28.612054863260159</c:v>
                </c:pt>
                <c:pt idx="7222">
                  <c:v>28.612055163039503</c:v>
                </c:pt>
                <c:pt idx="7223">
                  <c:v>10.014219202132871</c:v>
                </c:pt>
                <c:pt idx="7224">
                  <c:v>-57.224109726510086</c:v>
                </c:pt>
                <c:pt idx="7225">
                  <c:v>1.2203708116156693</c:v>
                </c:pt>
                <c:pt idx="7226">
                  <c:v>16.81675243181872</c:v>
                </c:pt>
                <c:pt idx="7227">
                  <c:v>-57.852946097129951</c:v>
                </c:pt>
                <c:pt idx="7228">
                  <c:v>-92.753370457908815</c:v>
                </c:pt>
                <c:pt idx="7229">
                  <c:v>-92.989187105958706</c:v>
                </c:pt>
                <c:pt idx="7230">
                  <c:v>143.06028370759299</c:v>
                </c:pt>
                <c:pt idx="7231">
                  <c:v>17.167231978820737</c:v>
                </c:pt>
                <c:pt idx="7232">
                  <c:v>-83.441356029108505</c:v>
                </c:pt>
                <c:pt idx="7233">
                  <c:v>57.852955591640701</c:v>
                </c:pt>
                <c:pt idx="7234">
                  <c:v>28.92647779582035</c:v>
                </c:pt>
                <c:pt idx="7235">
                  <c:v>0</c:v>
                </c:pt>
                <c:pt idx="7236">
                  <c:v>-139.81129557943297</c:v>
                </c:pt>
                <c:pt idx="7237">
                  <c:v>-40.921532040139006</c:v>
                </c:pt>
                <c:pt idx="7238">
                  <c:v>85.836165489108282</c:v>
                </c:pt>
                <c:pt idx="7239">
                  <c:v>7.1530137158150398</c:v>
                </c:pt>
                <c:pt idx="7240">
                  <c:v>-11.57058921942599</c:v>
                </c:pt>
                <c:pt idx="7241">
                  <c:v>-28.926473048564976</c:v>
                </c:pt>
                <c:pt idx="7242">
                  <c:v>22.176962902917811</c:v>
                </c:pt>
                <c:pt idx="7243">
                  <c:v>-2.8926473048513817</c:v>
                </c:pt>
                <c:pt idx="7244">
                  <c:v>-57.852946097140183</c:v>
                </c:pt>
                <c:pt idx="7245">
                  <c:v>-8.6779420054966963</c:v>
                </c:pt>
                <c:pt idx="7246">
                  <c:v>30.372800024074543</c:v>
                </c:pt>
                <c:pt idx="7247">
                  <c:v>86.779428640215912</c:v>
                </c:pt>
                <c:pt idx="7248">
                  <c:v>-106.06374195236241</c:v>
                </c:pt>
                <c:pt idx="7249">
                  <c:v>-89.570294607378912</c:v>
                </c:pt>
                <c:pt idx="7250">
                  <c:v>29.24787830466526</c:v>
                </c:pt>
                <c:pt idx="7251">
                  <c:v>-41.884462062311144</c:v>
                </c:pt>
                <c:pt idx="7252">
                  <c:v>-14.17397179379735</c:v>
                </c:pt>
                <c:pt idx="7253">
                  <c:v>87.743634913985545</c:v>
                </c:pt>
                <c:pt idx="7254">
                  <c:v>-52.646181499981225</c:v>
                </c:pt>
                <c:pt idx="7255">
                  <c:v>-61.420544439791925</c:v>
                </c:pt>
                <c:pt idx="7256">
                  <c:v>0</c:v>
                </c:pt>
                <c:pt idx="7257">
                  <c:v>-69.423542912164535</c:v>
                </c:pt>
                <c:pt idx="7258">
                  <c:v>-53.811914346567939</c:v>
                </c:pt>
                <c:pt idx="7259">
                  <c:v>29.576506150781643</c:v>
                </c:pt>
                <c:pt idx="7260">
                  <c:v>99.508519485075539</c:v>
                </c:pt>
                <c:pt idx="7261">
                  <c:v>81.894066831088196</c:v>
                </c:pt>
                <c:pt idx="7262">
                  <c:v>0</c:v>
                </c:pt>
                <c:pt idx="7263">
                  <c:v>-70.194915611187</c:v>
                </c:pt>
                <c:pt idx="7264">
                  <c:v>-61.420551803318858</c:v>
                </c:pt>
                <c:pt idx="7265">
                  <c:v>0</c:v>
                </c:pt>
                <c:pt idx="7266">
                  <c:v>23.88577512213795</c:v>
                </c:pt>
                <c:pt idx="7267">
                  <c:v>10.620160157554066</c:v>
                </c:pt>
                <c:pt idx="7268">
                  <c:v>-29.576515858646204</c:v>
                </c:pt>
                <c:pt idx="7269">
                  <c:v>43.817052531331626</c:v>
                </c:pt>
                <c:pt idx="7270">
                  <c:v>-0.43816730204052484</c:v>
                </c:pt>
                <c:pt idx="7271">
                  <c:v>-118.30603431099114</c:v>
                </c:pt>
                <c:pt idx="7272">
                  <c:v>-17.745905146650717</c:v>
                </c:pt>
                <c:pt idx="7273">
                  <c:v>0</c:v>
                </c:pt>
                <c:pt idx="7274">
                  <c:v>0</c:v>
                </c:pt>
                <c:pt idx="7275">
                  <c:v>-52.251827533057806</c:v>
                </c:pt>
                <c:pt idx="7276">
                  <c:v>-23.661204920625316</c:v>
                </c:pt>
                <c:pt idx="7277">
                  <c:v>29.576506460676143</c:v>
                </c:pt>
                <c:pt idx="7278">
                  <c:v>2.4647088458984703</c:v>
                </c:pt>
                <c:pt idx="7279">
                  <c:v>39.928283303555219</c:v>
                </c:pt>
                <c:pt idx="7280">
                  <c:v>88.729519381997733</c:v>
                </c:pt>
                <c:pt idx="7281">
                  <c:v>-82.814217222188603</c:v>
                </c:pt>
                <c:pt idx="7282">
                  <c:v>-31.385826508115496</c:v>
                </c:pt>
                <c:pt idx="7283">
                  <c:v>30.892885224407962</c:v>
                </c:pt>
                <c:pt idx="7284">
                  <c:v>88.729528160209497</c:v>
                </c:pt>
                <c:pt idx="7285">
                  <c:v>-22.406444759648412</c:v>
                </c:pt>
                <c:pt idx="7286">
                  <c:v>-111.67372632688863</c:v>
                </c:pt>
                <c:pt idx="7287">
                  <c:v>0</c:v>
                </c:pt>
                <c:pt idx="7288">
                  <c:v>-71.79025263872289</c:v>
                </c:pt>
                <c:pt idx="7289">
                  <c:v>-95.720337506169983</c:v>
                </c:pt>
                <c:pt idx="7290">
                  <c:v>59.825206249983317</c:v>
                </c:pt>
                <c:pt idx="7291">
                  <c:v>19.941735207723987</c:v>
                </c:pt>
                <c:pt idx="7292">
                  <c:v>-17.947561686946472</c:v>
                </c:pt>
                <c:pt idx="7293">
                  <c:v>-89.737809374980088</c:v>
                </c:pt>
                <c:pt idx="7294">
                  <c:v>19.941735207723987</c:v>
                </c:pt>
                <c:pt idx="7295">
                  <c:v>51.940197678968687</c:v>
                </c:pt>
                <c:pt idx="7296">
                  <c:v>30.256426149412615</c:v>
                </c:pt>
                <c:pt idx="7297">
                  <c:v>5.5470114026122799</c:v>
                </c:pt>
                <c:pt idx="7298">
                  <c:v>-21.179498082689342</c:v>
                </c:pt>
                <c:pt idx="7299">
                  <c:v>-60.512852298835462</c:v>
                </c:pt>
                <c:pt idx="7300">
                  <c:v>47.79139989437283</c:v>
                </c:pt>
                <c:pt idx="7301">
                  <c:v>7.6787141317192784</c:v>
                </c:pt>
                <c:pt idx="7302">
                  <c:v>-60.512851664819379</c:v>
                </c:pt>
                <c:pt idx="7303">
                  <c:v>-1.0085475383164824</c:v>
                </c:pt>
                <c:pt idx="7304">
                  <c:v>0</c:v>
                </c:pt>
                <c:pt idx="7305">
                  <c:v>-4.034190110987959</c:v>
                </c:pt>
                <c:pt idx="7306">
                  <c:v>-60.512852298835462</c:v>
                </c:pt>
                <c:pt idx="7307">
                  <c:v>-4.5384638748627326</c:v>
                </c:pt>
                <c:pt idx="7308">
                  <c:v>20.112314070770449</c:v>
                </c:pt>
                <c:pt idx="7309">
                  <c:v>-30.608245058135282</c:v>
                </c:pt>
                <c:pt idx="7310">
                  <c:v>-96.914388321140521</c:v>
                </c:pt>
                <c:pt idx="7311">
                  <c:v>-61.017129732144539</c:v>
                </c:pt>
                <c:pt idx="7312">
                  <c:v>90.769288379289108</c:v>
                </c:pt>
                <c:pt idx="7313">
                  <c:v>-35.299170091832615</c:v>
                </c:pt>
                <c:pt idx="7314">
                  <c:v>9.6163811311327123</c:v>
                </c:pt>
                <c:pt idx="7315">
                  <c:v>122.43299027902772</c:v>
                </c:pt>
                <c:pt idx="7316">
                  <c:v>-80.10917360703499</c:v>
                </c:pt>
                <c:pt idx="7317">
                  <c:v>-30.080516322148178</c:v>
                </c:pt>
                <c:pt idx="7318">
                  <c:v>28.567704465014774</c:v>
                </c:pt>
                <c:pt idx="7319">
                  <c:v>0</c:v>
                </c:pt>
                <c:pt idx="7320">
                  <c:v>96.926108335219922</c:v>
                </c:pt>
                <c:pt idx="7321">
                  <c:v>91.824734212302843</c:v>
                </c:pt>
                <c:pt idx="7322">
                  <c:v>-153.04122529064571</c:v>
                </c:pt>
                <c:pt idx="7323">
                  <c:v>-82.642268493415358</c:v>
                </c:pt>
                <c:pt idx="7324">
                  <c:v>-51.013747926732982</c:v>
                </c:pt>
                <c:pt idx="7325">
                  <c:v>-30.608245058135282</c:v>
                </c:pt>
                <c:pt idx="7326">
                  <c:v>52.034016053647825</c:v>
                </c:pt>
                <c:pt idx="7327">
                  <c:v>18.364946842458522</c:v>
                </c:pt>
                <c:pt idx="7328">
                  <c:v>-29.587970222855922</c:v>
                </c:pt>
                <c:pt idx="7329">
                  <c:v>0</c:v>
                </c:pt>
                <c:pt idx="7330">
                  <c:v>-92.905031301875965</c:v>
                </c:pt>
                <c:pt idx="7331">
                  <c:v>-120.84255700603788</c:v>
                </c:pt>
                <c:pt idx="7332">
                  <c:v>30.608255104642343</c:v>
                </c:pt>
                <c:pt idx="7333">
                  <c:v>147.00960912408397</c:v>
                </c:pt>
                <c:pt idx="7334">
                  <c:v>72.259467435050794</c:v>
                </c:pt>
                <c:pt idx="7335">
                  <c:v>-154.8417204587885</c:v>
                </c:pt>
                <c:pt idx="7336">
                  <c:v>-12.903476569704425</c:v>
                </c:pt>
                <c:pt idx="7337">
                  <c:v>29.936063676534921</c:v>
                </c:pt>
                <c:pt idx="7338">
                  <c:v>51.613903431361166</c:v>
                </c:pt>
                <c:pt idx="7339">
                  <c:v>-92.905025203048936</c:v>
                </c:pt>
                <c:pt idx="7340">
                  <c:v>-52.646187555448989</c:v>
                </c:pt>
                <c:pt idx="7341">
                  <c:v>-23.742403371364585</c:v>
                </c:pt>
                <c:pt idx="7342">
                  <c:v>0</c:v>
                </c:pt>
                <c:pt idx="7343">
                  <c:v>50.581633133942141</c:v>
                </c:pt>
                <c:pt idx="7344">
                  <c:v>49.696821688453589</c:v>
                </c:pt>
                <c:pt idx="7345">
                  <c:v>31.337012469276168</c:v>
                </c:pt>
                <c:pt idx="7346">
                  <c:v>-92.905035367753825</c:v>
                </c:pt>
                <c:pt idx="7347">
                  <c:v>-20.645559462110501</c:v>
                </c:pt>
                <c:pt idx="7348">
                  <c:v>10.138452073175591</c:v>
                </c:pt>
                <c:pt idx="7349">
                  <c:v>-94.011047693555298</c:v>
                </c:pt>
                <c:pt idx="7350">
                  <c:v>-21.935911128496578</c:v>
                </c:pt>
                <c:pt idx="7351">
                  <c:v>10.967954479161051</c:v>
                </c:pt>
                <c:pt idx="7352">
                  <c:v>31.3370124692864</c:v>
                </c:pt>
                <c:pt idx="7353">
                  <c:v>1.5668506234607389</c:v>
                </c:pt>
                <c:pt idx="7354">
                  <c:v>-17.23535703869042</c:v>
                </c:pt>
                <c:pt idx="7355">
                  <c:v>-7.8342515744584871</c:v>
                </c:pt>
                <c:pt idx="7356">
                  <c:v>125.34806016284169</c:v>
                </c:pt>
                <c:pt idx="7357">
                  <c:v>-62.674030738080418</c:v>
                </c:pt>
                <c:pt idx="7358">
                  <c:v>-81.476239105846076</c:v>
                </c:pt>
                <c:pt idx="7359">
                  <c:v>0</c:v>
                </c:pt>
                <c:pt idx="7360">
                  <c:v>59.540324315457397</c:v>
                </c:pt>
                <c:pt idx="7361">
                  <c:v>-6.2674024938531874</c:v>
                </c:pt>
                <c:pt idx="7362">
                  <c:v>-62.674024938562567</c:v>
                </c:pt>
                <c:pt idx="7363">
                  <c:v>-62.674024938562567</c:v>
                </c:pt>
                <c:pt idx="7364">
                  <c:v>8.1174189776969232</c:v>
                </c:pt>
                <c:pt idx="7365">
                  <c:v>-2.8945834811050308</c:v>
                </c:pt>
                <c:pt idx="7366">
                  <c:v>-62.674024938562567</c:v>
                </c:pt>
                <c:pt idx="7367">
                  <c:v>-2.0891341865097903</c:v>
                </c:pt>
                <c:pt idx="7368">
                  <c:v>18.279923940419625</c:v>
                </c:pt>
                <c:pt idx="7369">
                  <c:v>19.777556263249824</c:v>
                </c:pt>
                <c:pt idx="7370">
                  <c:v>-31.714567168680155</c:v>
                </c:pt>
                <c:pt idx="7371">
                  <c:v>95.143700509153163</c:v>
                </c:pt>
                <c:pt idx="7372">
                  <c:v>7.9286373717400362</c:v>
                </c:pt>
                <c:pt idx="7373">
                  <c:v>-151.17277988631002</c:v>
                </c:pt>
                <c:pt idx="7374">
                  <c:v>63.42914408240285</c:v>
                </c:pt>
                <c:pt idx="7375">
                  <c:v>1.585731985199333</c:v>
                </c:pt>
                <c:pt idx="7376">
                  <c:v>-40.171787435326053</c:v>
                </c:pt>
                <c:pt idx="7377">
                  <c:v>-63.429144746974039</c:v>
                </c:pt>
                <c:pt idx="7378">
                  <c:v>-7.400066809612472</c:v>
                </c:pt>
                <c:pt idx="7379">
                  <c:v>15.857283418187077</c:v>
                </c:pt>
                <c:pt idx="7380">
                  <c:v>28.014534332324587</c:v>
                </c:pt>
                <c:pt idx="7381">
                  <c:v>0</c:v>
                </c:pt>
                <c:pt idx="7382">
                  <c:v>-71.357775381857195</c:v>
                </c:pt>
                <c:pt idx="7383">
                  <c:v>-60.257677620463646</c:v>
                </c:pt>
                <c:pt idx="7384">
                  <c:v>0</c:v>
                </c:pt>
                <c:pt idx="7385">
                  <c:v>0</c:v>
                </c:pt>
                <c:pt idx="7386">
                  <c:v>0</c:v>
                </c:pt>
                <c:pt idx="7387">
                  <c:v>16.050664923294033</c:v>
                </c:pt>
                <c:pt idx="7388">
                  <c:v>64.202659693155667</c:v>
                </c:pt>
                <c:pt idx="7389">
                  <c:v>-20.86586461889874</c:v>
                </c:pt>
                <c:pt idx="7390">
                  <c:v>-15.51564275917775</c:v>
                </c:pt>
                <c:pt idx="7391">
                  <c:v>8.5603546257581815</c:v>
                </c:pt>
                <c:pt idx="7392">
                  <c:v>64.202659693155667</c:v>
                </c:pt>
                <c:pt idx="7393">
                  <c:v>-9.9342388055771327</c:v>
                </c:pt>
                <c:pt idx="7394">
                  <c:v>-45.708066365915364</c:v>
                </c:pt>
                <c:pt idx="7395">
                  <c:v>-59.387460216170524</c:v>
                </c:pt>
                <c:pt idx="7396">
                  <c:v>32.101330182915632</c:v>
                </c:pt>
                <c:pt idx="7397">
                  <c:v>-33.70639633890621</c:v>
                </c:pt>
                <c:pt idx="7398">
                  <c:v>-64.453661123233658</c:v>
                </c:pt>
                <c:pt idx="7399">
                  <c:v>-64.99529646912508</c:v>
                </c:pt>
                <c:pt idx="7400">
                  <c:v>-126.29165193305377</c:v>
                </c:pt>
                <c:pt idx="7401">
                  <c:v>46.130799927682084</c:v>
                </c:pt>
                <c:pt idx="7402">
                  <c:v>113.84082833387498</c:v>
                </c:pt>
                <c:pt idx="7403">
                  <c:v>-32.101329846588065</c:v>
                </c:pt>
                <c:pt idx="7404">
                  <c:v>-61.157657006070586</c:v>
                </c:pt>
                <c:pt idx="7405">
                  <c:v>-30.331133374478782</c:v>
                </c:pt>
                <c:pt idx="7406">
                  <c:v>-5.8852438052074705</c:v>
                </c:pt>
                <c:pt idx="7407">
                  <c:v>-32.101329846577833</c:v>
                </c:pt>
                <c:pt idx="7408">
                  <c:v>179.89295487811196</c:v>
                </c:pt>
                <c:pt idx="7409">
                  <c:v>45.496700772834465</c:v>
                </c:pt>
                <c:pt idx="7410">
                  <c:v>-143.53126406547193</c:v>
                </c:pt>
                <c:pt idx="7411">
                  <c:v>0</c:v>
                </c:pt>
                <c:pt idx="7412">
                  <c:v>25.226295302073485</c:v>
                </c:pt>
                <c:pt idx="7413">
                  <c:v>-9.519101133417772</c:v>
                </c:pt>
                <c:pt idx="7414">
                  <c:v>-59.57901136135326</c:v>
                </c:pt>
                <c:pt idx="7415">
                  <c:v>0</c:v>
                </c:pt>
                <c:pt idx="7416">
                  <c:v>-23.831604544541307</c:v>
                </c:pt>
                <c:pt idx="7417">
                  <c:v>-83.105954646878914</c:v>
                </c:pt>
                <c:pt idx="7418">
                  <c:v>-149.79383247450423</c:v>
                </c:pt>
                <c:pt idx="7419">
                  <c:v>129.99058090961171</c:v>
                </c:pt>
                <c:pt idx="7420">
                  <c:v>62.029878437797301</c:v>
                </c:pt>
                <c:pt idx="7421">
                  <c:v>32.903863092747137</c:v>
                </c:pt>
                <c:pt idx="7422">
                  <c:v>29.640558462831425</c:v>
                </c:pt>
                <c:pt idx="7423">
                  <c:v>-64.99528512147721</c:v>
                </c:pt>
                <c:pt idx="7424">
                  <c:v>1.9024661582412239</c:v>
                </c:pt>
                <c:pt idx="7425">
                  <c:v>-1.64519695186644</c:v>
                </c:pt>
                <c:pt idx="7426">
                  <c:v>-65.807736805494486</c:v>
                </c:pt>
                <c:pt idx="7427">
                  <c:v>-65.807726185484043</c:v>
                </c:pt>
                <c:pt idx="7428">
                  <c:v>24.129499854156357</c:v>
                </c:pt>
                <c:pt idx="7429">
                  <c:v>88.840434130412078</c:v>
                </c:pt>
                <c:pt idx="7430">
                  <c:v>127.22828106528831</c:v>
                </c:pt>
                <c:pt idx="7431">
                  <c:v>-131.61546454997193</c:v>
                </c:pt>
                <c:pt idx="7432">
                  <c:v>-64.447147924867224</c:v>
                </c:pt>
                <c:pt idx="7433">
                  <c:v>-33.167649336943121</c:v>
                </c:pt>
                <c:pt idx="7434">
                  <c:v>-32.903863437493385</c:v>
                </c:pt>
                <c:pt idx="7435">
                  <c:v>-32.903863092747137</c:v>
                </c:pt>
                <c:pt idx="7436">
                  <c:v>13.45309845437359</c:v>
                </c:pt>
                <c:pt idx="7437">
                  <c:v>33.160707593683149</c:v>
                </c:pt>
                <c:pt idx="7438">
                  <c:v>31.258670265617692</c:v>
                </c:pt>
                <c:pt idx="7439">
                  <c:v>0</c:v>
                </c:pt>
                <c:pt idx="7440">
                  <c:v>-48.869872610319248</c:v>
                </c:pt>
                <c:pt idx="7441">
                  <c:v>15.966014184857649</c:v>
                </c:pt>
                <c:pt idx="7442">
                  <c:v>109.5407177657226</c:v>
                </c:pt>
                <c:pt idx="7443">
                  <c:v>-133.28148169213287</c:v>
                </c:pt>
                <c:pt idx="7444">
                  <c:v>-5.5533972248911239</c:v>
                </c:pt>
                <c:pt idx="7445">
                  <c:v>-26.656294151091597</c:v>
                </c:pt>
                <c:pt idx="7446">
                  <c:v>-77.747524607332593</c:v>
                </c:pt>
                <c:pt idx="7447">
                  <c:v>66.640736075933887</c:v>
                </c:pt>
                <c:pt idx="7448">
                  <c:v>12.217468152584928</c:v>
                </c:pt>
                <c:pt idx="7449">
                  <c:v>16.873775944998794</c:v>
                </c:pt>
                <c:pt idx="7450">
                  <c:v>-19.650475645636266</c:v>
                </c:pt>
                <c:pt idx="7451">
                  <c:v>-233.24258475870334</c:v>
                </c:pt>
                <c:pt idx="7452">
                  <c:v>90.520340606199255</c:v>
                </c:pt>
                <c:pt idx="7453">
                  <c:v>38.631689718668234</c:v>
                </c:pt>
                <c:pt idx="7454">
                  <c:v>1.9080842451274354</c:v>
                </c:pt>
                <c:pt idx="7455">
                  <c:v>99.961114003286298</c:v>
                </c:pt>
                <c:pt idx="7456">
                  <c:v>-59.122292890827524</c:v>
                </c:pt>
                <c:pt idx="7457">
                  <c:v>-23.62328657051253</c:v>
                </c:pt>
                <c:pt idx="7458">
                  <c:v>-11.249187655639991</c:v>
                </c:pt>
                <c:pt idx="7459">
                  <c:v>-35.997399390355731</c:v>
                </c:pt>
                <c:pt idx="7460">
                  <c:v>-101.24265673074021</c:v>
                </c:pt>
                <c:pt idx="7461">
                  <c:v>22.498367926661647</c:v>
                </c:pt>
                <c:pt idx="7462">
                  <c:v>67.495108579995559</c:v>
                </c:pt>
                <c:pt idx="7463">
                  <c:v>53.996091712804613</c:v>
                </c:pt>
                <c:pt idx="7464">
                  <c:v>-33.747562966919972</c:v>
                </c:pt>
                <c:pt idx="7465">
                  <c:v>-33.747553736144496</c:v>
                </c:pt>
                <c:pt idx="7466">
                  <c:v>-87.743634913985545</c:v>
                </c:pt>
                <c:pt idx="7467">
                  <c:v>-95.618064690146383</c:v>
                </c:pt>
                <c:pt idx="7468">
                  <c:v>33.747551889987356</c:v>
                </c:pt>
                <c:pt idx="7469">
                  <c:v>33.747551889997588</c:v>
                </c:pt>
                <c:pt idx="7470">
                  <c:v>-30.927951558287962</c:v>
                </c:pt>
                <c:pt idx="7471">
                  <c:v>-32.629938158578902</c:v>
                </c:pt>
                <c:pt idx="7472">
                  <c:v>37.122307078999391</c:v>
                </c:pt>
                <c:pt idx="7473">
                  <c:v>101.24265673074021</c:v>
                </c:pt>
                <c:pt idx="7474">
                  <c:v>127.86816768708989</c:v>
                </c:pt>
                <c:pt idx="7475">
                  <c:v>-54.697330107414714</c:v>
                </c:pt>
                <c:pt idx="7476">
                  <c:v>-223.34744583024903</c:v>
                </c:pt>
                <c:pt idx="7477">
                  <c:v>0</c:v>
                </c:pt>
                <c:pt idx="7478">
                  <c:v>60.394969486254176</c:v>
                </c:pt>
                <c:pt idx="7479">
                  <c:v>27.348665714273704</c:v>
                </c:pt>
                <c:pt idx="7480">
                  <c:v>0</c:v>
                </c:pt>
                <c:pt idx="7481">
                  <c:v>1.1395277261541947</c:v>
                </c:pt>
                <c:pt idx="7482">
                  <c:v>34.185831784666767</c:v>
                </c:pt>
                <c:pt idx="7483">
                  <c:v>-119.65042091554277</c:v>
                </c:pt>
                <c:pt idx="7484">
                  <c:v>-75.208835910694035</c:v>
                </c:pt>
                <c:pt idx="7485">
                  <c:v>40.453236335667363</c:v>
                </c:pt>
                <c:pt idx="7486">
                  <c:v>68.371675506481424</c:v>
                </c:pt>
                <c:pt idx="7487">
                  <c:v>-23.930081127196754</c:v>
                </c:pt>
                <c:pt idx="7488">
                  <c:v>-77.180519778770545</c:v>
                </c:pt>
                <c:pt idx="7489">
                  <c:v>-19.679347623380458</c:v>
                </c:pt>
                <c:pt idx="7490">
                  <c:v>120.78994869718379</c:v>
                </c:pt>
                <c:pt idx="7491">
                  <c:v>-102.55750657479224</c:v>
                </c:pt>
                <c:pt idx="7492">
                  <c:v>-49.352049140900689</c:v>
                </c:pt>
                <c:pt idx="7493">
                  <c:v>-16.740561924386224</c:v>
                </c:pt>
                <c:pt idx="7494">
                  <c:v>16.163301168371145</c:v>
                </c:pt>
                <c:pt idx="7495">
                  <c:v>69.271291447356106</c:v>
                </c:pt>
                <c:pt idx="7496">
                  <c:v>-98.134328522226326</c:v>
                </c:pt>
                <c:pt idx="7497">
                  <c:v>41.562774432942675</c:v>
                </c:pt>
                <c:pt idx="7498">
                  <c:v>73.694462415691348</c:v>
                </c:pt>
                <c:pt idx="7499">
                  <c:v>8.27657771961678</c:v>
                </c:pt>
                <c:pt idx="7500">
                  <c:v>-138.54259281156564</c:v>
                </c:pt>
                <c:pt idx="7501">
                  <c:v>-77.352952674171561</c:v>
                </c:pt>
                <c:pt idx="7502">
                  <c:v>-5.1953442059200388</c:v>
                </c:pt>
                <c:pt idx="7503">
                  <c:v>-1.7317788575151596</c:v>
                </c:pt>
                <c:pt idx="7504">
                  <c:v>-54.724329131092198</c:v>
                </c:pt>
                <c:pt idx="7505">
                  <c:v>105.29237451997372</c:v>
                </c:pt>
                <c:pt idx="7506">
                  <c:v>46.4117667034511</c:v>
                </c:pt>
                <c:pt idx="7507">
                  <c:v>-43.871823899097201</c:v>
                </c:pt>
                <c:pt idx="7508">
                  <c:v>-51.676387921617163</c:v>
                </c:pt>
                <c:pt idx="7509">
                  <c:v>68.416955746664485</c:v>
                </c:pt>
                <c:pt idx="7510">
                  <c:v>34.635645360792381</c:v>
                </c:pt>
                <c:pt idx="7511">
                  <c:v>62.49040104093811</c:v>
                </c:pt>
                <c:pt idx="7512">
                  <c:v>-4.1870647274889015</c:v>
                </c:pt>
                <c:pt idx="7513">
                  <c:v>-60.158267586644129</c:v>
                </c:pt>
                <c:pt idx="7514">
                  <c:v>-36.82153961302479</c:v>
                </c:pt>
                <c:pt idx="7515">
                  <c:v>-138.54259426311867</c:v>
                </c:pt>
                <c:pt idx="7516">
                  <c:v>44.333631859697803</c:v>
                </c:pt>
                <c:pt idx="7517">
                  <c:v>0</c:v>
                </c:pt>
                <c:pt idx="7518">
                  <c:v>-61.420553723319031</c:v>
                </c:pt>
                <c:pt idx="7519">
                  <c:v>70.194907931186393</c:v>
                </c:pt>
                <c:pt idx="7520">
                  <c:v>-70.194907931186393</c:v>
                </c:pt>
                <c:pt idx="7521">
                  <c:v>-17.54872716666382</c:v>
                </c:pt>
                <c:pt idx="7522">
                  <c:v>-17.548726982799156</c:v>
                </c:pt>
                <c:pt idx="7523">
                  <c:v>-26.323090474193616</c:v>
                </c:pt>
                <c:pt idx="7524">
                  <c:v>0</c:v>
                </c:pt>
                <c:pt idx="7525">
                  <c:v>-70.194907931186393</c:v>
                </c:pt>
                <c:pt idx="7526">
                  <c:v>89.166504669349024</c:v>
                </c:pt>
                <c:pt idx="7527">
                  <c:v>14.370984529156786</c:v>
                </c:pt>
                <c:pt idx="7528">
                  <c:v>-58.242802596381473</c:v>
                </c:pt>
                <c:pt idx="7529">
                  <c:v>68.772038175822914</c:v>
                </c:pt>
                <c:pt idx="7530">
                  <c:v>0</c:v>
                </c:pt>
                <c:pt idx="7531">
                  <c:v>-111.45814115042919</c:v>
                </c:pt>
                <c:pt idx="7532">
                  <c:v>-44.725538228263915</c:v>
                </c:pt>
                <c:pt idx="7533">
                  <c:v>3.2251760067956359</c:v>
                </c:pt>
                <c:pt idx="7534">
                  <c:v>-64.029150559455587</c:v>
                </c:pt>
                <c:pt idx="7535">
                  <c:v>35.571743884045979</c:v>
                </c:pt>
                <c:pt idx="7536">
                  <c:v>64.424390190009021</c:v>
                </c:pt>
                <c:pt idx="7537">
                  <c:v>8.4976992613373952</c:v>
                </c:pt>
                <c:pt idx="7538">
                  <c:v>-60.471968689371089</c:v>
                </c:pt>
                <c:pt idx="7539">
                  <c:v>-85.965058033302725</c:v>
                </c:pt>
                <c:pt idx="7540">
                  <c:v>71.143488513489245</c:v>
                </c:pt>
                <c:pt idx="7541">
                  <c:v>-54.543340622208611</c:v>
                </c:pt>
                <c:pt idx="7542">
                  <c:v>90.707954493517661</c:v>
                </c:pt>
                <c:pt idx="7543">
                  <c:v>43.652541463041452</c:v>
                </c:pt>
                <c:pt idx="7544">
                  <c:v>-108.27455157602284</c:v>
                </c:pt>
                <c:pt idx="7545">
                  <c:v>35.571743884045979</c:v>
                </c:pt>
                <c:pt idx="7546">
                  <c:v>-308.28845828157949</c:v>
                </c:pt>
                <c:pt idx="7547">
                  <c:v>45.057548173873968</c:v>
                </c:pt>
                <c:pt idx="7548">
                  <c:v>106.95887957138495</c:v>
                </c:pt>
                <c:pt idx="7549">
                  <c:v>35.920964200712902</c:v>
                </c:pt>
                <c:pt idx="7550">
                  <c:v>28.384302780212082</c:v>
                </c:pt>
                <c:pt idx="7551">
                  <c:v>-108.17708414052466</c:v>
                </c:pt>
                <c:pt idx="7552">
                  <c:v>42.068866054650186</c:v>
                </c:pt>
                <c:pt idx="7553">
                  <c:v>71.51707304221371</c:v>
                </c:pt>
                <c:pt idx="7554">
                  <c:v>2.4039352031234524</c:v>
                </c:pt>
                <c:pt idx="7555">
                  <c:v>-108.17708611313681</c:v>
                </c:pt>
                <c:pt idx="7556">
                  <c:v>-108.17709597614638</c:v>
                </c:pt>
                <c:pt idx="7557">
                  <c:v>165.87154140543277</c:v>
                </c:pt>
                <c:pt idx="7558">
                  <c:v>-31.251154484427492</c:v>
                </c:pt>
                <c:pt idx="7559">
                  <c:v>-15.024595019521577</c:v>
                </c:pt>
                <c:pt idx="7560">
                  <c:v>61.300348321904778</c:v>
                </c:pt>
                <c:pt idx="7561">
                  <c:v>15.024594033215504</c:v>
                </c:pt>
                <c:pt idx="7562">
                  <c:v>-216.35418011668128</c:v>
                </c:pt>
                <c:pt idx="7563">
                  <c:v>96.157417811849896</c:v>
                </c:pt>
                <c:pt idx="7564">
                  <c:v>-43.270837206897404</c:v>
                </c:pt>
                <c:pt idx="7565">
                  <c:v>-50.048602116313134</c:v>
                </c:pt>
                <c:pt idx="7566">
                  <c:v>56.058434004614568</c:v>
                </c:pt>
                <c:pt idx="7567">
                  <c:v>1.2019677988208946</c:v>
                </c:pt>
                <c:pt idx="7568">
                  <c:v>72.118067929304829</c:v>
                </c:pt>
                <c:pt idx="7569">
                  <c:v>-190.31154614074234</c:v>
                </c:pt>
                <c:pt idx="7570">
                  <c:v>-102.36757886632367</c:v>
                </c:pt>
                <c:pt idx="7571">
                  <c:v>84.087654725902752</c:v>
                </c:pt>
                <c:pt idx="7572">
                  <c:v>185.84590319421366</c:v>
                </c:pt>
                <c:pt idx="7573">
                  <c:v>36.559848263880397</c:v>
                </c:pt>
                <c:pt idx="7574">
                  <c:v>-34.848713448045338</c:v>
                </c:pt>
                <c:pt idx="7575">
                  <c:v>-120.53064924547871</c:v>
                </c:pt>
                <c:pt idx="7576">
                  <c:v>-84.087656206924876</c:v>
                </c:pt>
                <c:pt idx="7577">
                  <c:v>-9.7492927682149322</c:v>
                </c:pt>
                <c:pt idx="7578">
                  <c:v>42.653155860962066</c:v>
                </c:pt>
                <c:pt idx="7579">
                  <c:v>73.119696527771026</c:v>
                </c:pt>
                <c:pt idx="7580">
                  <c:v>-103.586235662354</c:v>
                </c:pt>
                <c:pt idx="7581">
                  <c:v>-25.591893516583379</c:v>
                </c:pt>
                <c:pt idx="7582">
                  <c:v>-41.434501499059436</c:v>
                </c:pt>
                <c:pt idx="7583">
                  <c:v>-19.49858873644035</c:v>
                </c:pt>
                <c:pt idx="7584">
                  <c:v>54.753960582075301</c:v>
                </c:pt>
                <c:pt idx="7585">
                  <c:v>-37.074775704212854</c:v>
                </c:pt>
                <c:pt idx="7586">
                  <c:v>71.28312124370045</c:v>
                </c:pt>
                <c:pt idx="7587">
                  <c:v>-70.073051171590976</c:v>
                </c:pt>
                <c:pt idx="7588">
                  <c:v>-67.326767118563211</c:v>
                </c:pt>
                <c:pt idx="7589">
                  <c:v>7.0030179885790869</c:v>
                </c:pt>
                <c:pt idx="7590">
                  <c:v>88.155586461934149</c:v>
                </c:pt>
                <c:pt idx="7591">
                  <c:v>144.60878797933751</c:v>
                </c:pt>
                <c:pt idx="7592">
                  <c:v>-73.119696527760794</c:v>
                </c:pt>
                <c:pt idx="7593">
                  <c:v>-104.23848701796648</c:v>
                </c:pt>
                <c:pt idx="7594">
                  <c:v>-40.78225730932003</c:v>
                </c:pt>
                <c:pt idx="7595">
                  <c:v>0</c:v>
                </c:pt>
                <c:pt idx="7596">
                  <c:v>-29.659820252613102</c:v>
                </c:pt>
                <c:pt idx="7597">
                  <c:v>-98.866067508720576</c:v>
                </c:pt>
                <c:pt idx="7598">
                  <c:v>37.074775704212854</c:v>
                </c:pt>
                <c:pt idx="7599">
                  <c:v>-95.004122546647721</c:v>
                </c:pt>
                <c:pt idx="7600">
                  <c:v>46.065413369841785</c:v>
                </c:pt>
                <c:pt idx="7601">
                  <c:v>72.419400210129766</c:v>
                </c:pt>
                <c:pt idx="7602">
                  <c:v>63.027122956323865</c:v>
                </c:pt>
                <c:pt idx="7603">
                  <c:v>74.149558744216378</c:v>
                </c:pt>
                <c:pt idx="7604">
                  <c:v>-111.22433811632456</c:v>
                </c:pt>
                <c:pt idx="7605">
                  <c:v>-147.68120205747599</c:v>
                </c:pt>
                <c:pt idx="7606">
                  <c:v>90.674315069913519</c:v>
                </c:pt>
                <c:pt idx="7607">
                  <c:v>78.63383750496844</c:v>
                </c:pt>
                <c:pt idx="7608">
                  <c:v>-12.976171496482172</c:v>
                </c:pt>
                <c:pt idx="7609">
                  <c:v>-74.432025110131121</c:v>
                </c:pt>
                <c:pt idx="7610">
                  <c:v>-75.10290321369888</c:v>
                </c:pt>
                <c:pt idx="7611">
                  <c:v>-74.149563577451261</c:v>
                </c:pt>
                <c:pt idx="7612">
                  <c:v>62.762308513331284</c:v>
                </c:pt>
                <c:pt idx="7613">
                  <c:v>18.802210567280671</c:v>
                </c:pt>
                <c:pt idx="7614">
                  <c:v>-64.880864580978411</c:v>
                </c:pt>
                <c:pt idx="7615">
                  <c:v>-21.609299976881648</c:v>
                </c:pt>
                <c:pt idx="7616">
                  <c:v>68.94143401527927</c:v>
                </c:pt>
                <c:pt idx="7617">
                  <c:v>-75.20884144628009</c:v>
                </c:pt>
                <c:pt idx="7618">
                  <c:v>-75.20883071427059</c:v>
                </c:pt>
                <c:pt idx="7619">
                  <c:v>26.323090474203848</c:v>
                </c:pt>
                <c:pt idx="7620">
                  <c:v>120.33413693346456</c:v>
                </c:pt>
                <c:pt idx="7621">
                  <c:v>-41.36485853855244</c:v>
                </c:pt>
                <c:pt idx="7622">
                  <c:v>-82.729720324629568</c:v>
                </c:pt>
                <c:pt idx="7623">
                  <c:v>40.11137596068086</c:v>
                </c:pt>
                <c:pt idx="7624">
                  <c:v>-70.194908666645048</c:v>
                </c:pt>
                <c:pt idx="7625">
                  <c:v>0</c:v>
                </c:pt>
                <c:pt idx="7626">
                  <c:v>0</c:v>
                </c:pt>
                <c:pt idx="7627">
                  <c:v>-28.203311517851471</c:v>
                </c:pt>
                <c:pt idx="7628">
                  <c:v>-60.176154437385698</c:v>
                </c:pt>
                <c:pt idx="7629">
                  <c:v>-10.64550279461311</c:v>
                </c:pt>
                <c:pt idx="7630">
                  <c:v>85.672677082461277</c:v>
                </c:pt>
                <c:pt idx="7631">
                  <c:v>83.547200200703699</c:v>
                </c:pt>
                <c:pt idx="7632">
                  <c:v>-150.4176598525481</c:v>
                </c:pt>
                <c:pt idx="7633">
                  <c:v>64.962989327629103</c:v>
                </c:pt>
                <c:pt idx="7634">
                  <c:v>-74.990843977786739</c:v>
                </c:pt>
                <c:pt idx="7635">
                  <c:v>31.119019265519849</c:v>
                </c:pt>
                <c:pt idx="7636">
                  <c:v>22.253826918765558</c:v>
                </c:pt>
                <c:pt idx="7637">
                  <c:v>-38.149406884052674</c:v>
                </c:pt>
                <c:pt idx="7638">
                  <c:v>38.149406484346876</c:v>
                </c:pt>
                <c:pt idx="7639">
                  <c:v>34.334465835906052</c:v>
                </c:pt>
                <c:pt idx="7640">
                  <c:v>-76.298813768095116</c:v>
                </c:pt>
                <c:pt idx="7641">
                  <c:v>24.797114214819334</c:v>
                </c:pt>
                <c:pt idx="7642">
                  <c:v>-45.779296963822389</c:v>
                </c:pt>
                <c:pt idx="7643">
                  <c:v>-31.791177620760696</c:v>
                </c:pt>
                <c:pt idx="7644">
                  <c:v>0</c:v>
                </c:pt>
                <c:pt idx="7645">
                  <c:v>-21.617997007793836</c:v>
                </c:pt>
                <c:pt idx="7646">
                  <c:v>-60.964247617138547</c:v>
                </c:pt>
                <c:pt idx="7647">
                  <c:v>38.710427573523432</c:v>
                </c:pt>
                <c:pt idx="7648">
                  <c:v>0</c:v>
                </c:pt>
                <c:pt idx="7649">
                  <c:v>129.70799269024525</c:v>
                </c:pt>
                <c:pt idx="7650">
                  <c:v>-116.80451268552416</c:v>
                </c:pt>
                <c:pt idx="7651">
                  <c:v>-143.88311015810967</c:v>
                </c:pt>
                <c:pt idx="7652">
                  <c:v>3.8803930615292042</c:v>
                </c:pt>
                <c:pt idx="7653">
                  <c:v>61.291510324734354</c:v>
                </c:pt>
                <c:pt idx="7654">
                  <c:v>-60.085315212838147</c:v>
                </c:pt>
                <c:pt idx="7655">
                  <c:v>38.149406484336644</c:v>
                </c:pt>
                <c:pt idx="7656">
                  <c:v>-38.710427573523432</c:v>
                </c:pt>
                <c:pt idx="7657">
                  <c:v>-206.4556225740767</c:v>
                </c:pt>
                <c:pt idx="7658">
                  <c:v>136.77684858945034</c:v>
                </c:pt>
                <c:pt idx="7659">
                  <c:v>131.27884641863847</c:v>
                </c:pt>
                <c:pt idx="7660">
                  <c:v>3.5624813408113067</c:v>
                </c:pt>
                <c:pt idx="7661">
                  <c:v>-26.452125231425573</c:v>
                </c:pt>
                <c:pt idx="7662">
                  <c:v>-14.193823294911533</c:v>
                </c:pt>
                <c:pt idx="7663">
                  <c:v>-63.727763602371198</c:v>
                </c:pt>
                <c:pt idx="7664">
                  <c:v>196.44097368803438</c:v>
                </c:pt>
                <c:pt idx="7665">
                  <c:v>-131.4228631810947</c:v>
                </c:pt>
                <c:pt idx="7666">
                  <c:v>-154.84172045877827</c:v>
                </c:pt>
                <c:pt idx="7667">
                  <c:v>103.22781001645151</c:v>
                </c:pt>
                <c:pt idx="7668">
                  <c:v>66.481794279521182</c:v>
                </c:pt>
                <c:pt idx="7669">
                  <c:v>-61.965572496425267</c:v>
                </c:pt>
                <c:pt idx="7670">
                  <c:v>-38.710430767932223</c:v>
                </c:pt>
                <c:pt idx="7671">
                  <c:v>-56.47679073530383</c:v>
                </c:pt>
                <c:pt idx="7672">
                  <c:v>-146.75296423394596</c:v>
                </c:pt>
                <c:pt idx="7673">
                  <c:v>154.84170867174822</c:v>
                </c:pt>
                <c:pt idx="7674">
                  <c:v>50.843557736986156</c:v>
                </c:pt>
                <c:pt idx="7675">
                  <c:v>-83.814823625852512</c:v>
                </c:pt>
                <c:pt idx="7676">
                  <c:v>38.132663770352366</c:v>
                </c:pt>
                <c:pt idx="7677">
                  <c:v>54.194603964517945</c:v>
                </c:pt>
                <c:pt idx="7678">
                  <c:v>-81.850411076481464</c:v>
                </c:pt>
                <c:pt idx="7679">
                  <c:v>-78.576395456692381</c:v>
                </c:pt>
                <c:pt idx="7680">
                  <c:v>132.03915679067032</c:v>
                </c:pt>
                <c:pt idx="7681">
                  <c:v>-141.2064060981038</c:v>
                </c:pt>
                <c:pt idx="7682">
                  <c:v>117.86458544773458</c:v>
                </c:pt>
                <c:pt idx="7683">
                  <c:v>-102.14930631778033</c:v>
                </c:pt>
                <c:pt idx="7684">
                  <c:v>-53.693866141395517</c:v>
                </c:pt>
                <c:pt idx="7685">
                  <c:v>16.131971038555157</c:v>
                </c:pt>
                <c:pt idx="7686">
                  <c:v>-7.6195286763792041</c:v>
                </c:pt>
                <c:pt idx="7687">
                  <c:v>-20.298900614434377</c:v>
                </c:pt>
                <c:pt idx="7688">
                  <c:v>28.811343109446689</c:v>
                </c:pt>
                <c:pt idx="7689">
                  <c:v>29.466146053197992</c:v>
                </c:pt>
                <c:pt idx="7690">
                  <c:v>-91.513714206997605</c:v>
                </c:pt>
                <c:pt idx="7691">
                  <c:v>81.036862276976208</c:v>
                </c:pt>
                <c:pt idx="7692">
                  <c:v>117.86458544772435</c:v>
                </c:pt>
                <c:pt idx="7693">
                  <c:v>-172.97719071974234</c:v>
                </c:pt>
                <c:pt idx="7694">
                  <c:v>-36.559847880829018</c:v>
                </c:pt>
                <c:pt idx="7695">
                  <c:v>55.836859166661327</c:v>
                </c:pt>
                <c:pt idx="7696">
                  <c:v>-38.811981932646276</c:v>
                </c:pt>
                <c:pt idx="7697">
                  <c:v>-3.0656700763075957</c:v>
                </c:pt>
                <c:pt idx="7698">
                  <c:v>27.918432637870346</c:v>
                </c:pt>
                <c:pt idx="7699">
                  <c:v>-108.35010401045291</c:v>
                </c:pt>
                <c:pt idx="7700">
                  <c:v>-43.53449220870278</c:v>
                </c:pt>
                <c:pt idx="7701">
                  <c:v>99.371365358749614</c:v>
                </c:pt>
                <c:pt idx="7702">
                  <c:v>-159.5338947527039</c:v>
                </c:pt>
                <c:pt idx="7703">
                  <c:v>187.45232317080502</c:v>
                </c:pt>
                <c:pt idx="7704">
                  <c:v>-111.67372793331329</c:v>
                </c:pt>
                <c:pt idx="7705">
                  <c:v>-6.6472481237929175</c:v>
                </c:pt>
                <c:pt idx="7706">
                  <c:v>13.294490138486069</c:v>
                </c:pt>
                <c:pt idx="7707">
                  <c:v>0</c:v>
                </c:pt>
                <c:pt idx="7708">
                  <c:v>0</c:v>
                </c:pt>
                <c:pt idx="7709">
                  <c:v>-29.697845663195423</c:v>
                </c:pt>
                <c:pt idx="7710">
                  <c:v>-58.045789250790122</c:v>
                </c:pt>
                <c:pt idx="7711">
                  <c:v>-7.3119696527740334</c:v>
                </c:pt>
                <c:pt idx="7712">
                  <c:v>-39.934604177516917</c:v>
                </c:pt>
                <c:pt idx="7713">
                  <c:v>-40.497075560306016</c:v>
                </c:pt>
                <c:pt idx="7714">
                  <c:v>119.65042559087877</c:v>
                </c:pt>
                <c:pt idx="7715">
                  <c:v>-24.482313607475486</c:v>
                </c:pt>
                <c:pt idx="7716">
                  <c:v>-39.995962255077956</c:v>
                </c:pt>
                <c:pt idx="7717">
                  <c:v>17.722578193372673</c:v>
                </c:pt>
                <c:pt idx="7718">
                  <c:v>-10.41060843152275</c:v>
                </c:pt>
                <c:pt idx="7719">
                  <c:v>67.781446644512513</c:v>
                </c:pt>
                <c:pt idx="7720">
                  <c:v>34.422503288455559</c:v>
                </c:pt>
                <c:pt idx="7721">
                  <c:v>-91.568357461517508</c:v>
                </c:pt>
                <c:pt idx="7722">
                  <c:v>-18.448661699869714</c:v>
                </c:pt>
                <c:pt idx="7723">
                  <c:v>10.799214167873849</c:v>
                </c:pt>
                <c:pt idx="7724">
                  <c:v>-97.192961095351706</c:v>
                </c:pt>
                <c:pt idx="7725">
                  <c:v>118.79139572354724</c:v>
                </c:pt>
                <c:pt idx="7726">
                  <c:v>-40.49706226799097</c:v>
                </c:pt>
                <c:pt idx="7727">
                  <c:v>-116.09159212407383</c:v>
                </c:pt>
                <c:pt idx="7728">
                  <c:v>-18.223680014442682</c:v>
                </c:pt>
                <c:pt idx="7729">
                  <c:v>31.047747738796144</c:v>
                </c:pt>
                <c:pt idx="7730">
                  <c:v>-14.848922987175504</c:v>
                </c:pt>
                <c:pt idx="7731">
                  <c:v>33.156969731922274</c:v>
                </c:pt>
                <c:pt idx="7732">
                  <c:v>-4.8090261443275724</c:v>
                </c:pt>
                <c:pt idx="7733">
                  <c:v>-80.994125384598306</c:v>
                </c:pt>
                <c:pt idx="7734">
                  <c:v>-21.598433209601321</c:v>
                </c:pt>
                <c:pt idx="7735">
                  <c:v>58.045789250800354</c:v>
                </c:pt>
                <c:pt idx="7736">
                  <c:v>17.548726982799156</c:v>
                </c:pt>
                <c:pt idx="7737">
                  <c:v>53.742976947898356</c:v>
                </c:pt>
                <c:pt idx="7738">
                  <c:v>-115.16352082460475</c:v>
                </c:pt>
                <c:pt idx="7739">
                  <c:v>0</c:v>
                </c:pt>
                <c:pt idx="7740">
                  <c:v>0</c:v>
                </c:pt>
                <c:pt idx="7741">
                  <c:v>0</c:v>
                </c:pt>
                <c:pt idx="7742">
                  <c:v>-34.42250292779795</c:v>
                </c:pt>
                <c:pt idx="7743">
                  <c:v>-9.4493146282091054</c:v>
                </c:pt>
                <c:pt idx="7744">
                  <c:v>-86.372650068450795</c:v>
                </c:pt>
                <c:pt idx="7745">
                  <c:v>32.903866692739747</c:v>
                </c:pt>
                <c:pt idx="7746">
                  <c:v>123.38949374059463</c:v>
                </c:pt>
                <c:pt idx="7747">
                  <c:v>-19.299381237088728</c:v>
                </c:pt>
                <c:pt idx="7748">
                  <c:v>-94.493145291989151</c:v>
                </c:pt>
                <c:pt idx="7749">
                  <c:v>-43.186325486710011</c:v>
                </c:pt>
                <c:pt idx="7750">
                  <c:v>-52.913857052514444</c:v>
                </c:pt>
                <c:pt idx="7751">
                  <c:v>105.69714215546372</c:v>
                </c:pt>
                <c:pt idx="7752">
                  <c:v>20.564912182967742</c:v>
                </c:pt>
                <c:pt idx="7753">
                  <c:v>-94.598619532790408</c:v>
                </c:pt>
                <c:pt idx="7754">
                  <c:v>-194.68118996540863</c:v>
                </c:pt>
                <c:pt idx="7755">
                  <c:v>123.38948659779665</c:v>
                </c:pt>
                <c:pt idx="7756">
                  <c:v>-36.276944676127492</c:v>
                </c:pt>
                <c:pt idx="7757">
                  <c:v>147.3274946090562</c:v>
                </c:pt>
                <c:pt idx="7758">
                  <c:v>-45.24282120253222</c:v>
                </c:pt>
                <c:pt idx="7759">
                  <c:v>-17.822928953637771</c:v>
                </c:pt>
                <c:pt idx="7760">
                  <c:v>-90.485623505049517</c:v>
                </c:pt>
                <c:pt idx="7761">
                  <c:v>14.580415523900038</c:v>
                </c:pt>
                <c:pt idx="7762">
                  <c:v>57.396785592853476</c:v>
                </c:pt>
                <c:pt idx="7763">
                  <c:v>-73.413480253563961</c:v>
                </c:pt>
                <c:pt idx="7764">
                  <c:v>-41.78268329237163</c:v>
                </c:pt>
                <c:pt idx="7765">
                  <c:v>64.469375286747862</c:v>
                </c:pt>
                <c:pt idx="7766">
                  <c:v>-54.720087100200281</c:v>
                </c:pt>
                <c:pt idx="7767">
                  <c:v>-83.56537115618535</c:v>
                </c:pt>
                <c:pt idx="7768">
                  <c:v>143.45388913240413</c:v>
                </c:pt>
                <c:pt idx="7769">
                  <c:v>34.818903108448751</c:v>
                </c:pt>
                <c:pt idx="7770">
                  <c:v>-110.02773266991709</c:v>
                </c:pt>
                <c:pt idx="7771">
                  <c:v>-41.782685120940286</c:v>
                </c:pt>
                <c:pt idx="7772">
                  <c:v>-27.855133915342861</c:v>
                </c:pt>
                <c:pt idx="7773">
                  <c:v>118.38428258553971</c:v>
                </c:pt>
                <c:pt idx="7774">
                  <c:v>-83.565366584743259</c:v>
                </c:pt>
                <c:pt idx="7775">
                  <c:v>-42.479075278038351</c:v>
                </c:pt>
                <c:pt idx="7776">
                  <c:v>36.211670739105443</c:v>
                </c:pt>
                <c:pt idx="7777">
                  <c:v>-32.033401038441788</c:v>
                </c:pt>
                <c:pt idx="7778">
                  <c:v>-6.9637829074016109</c:v>
                </c:pt>
                <c:pt idx="7779">
                  <c:v>0</c:v>
                </c:pt>
                <c:pt idx="7780">
                  <c:v>-188.02208510140426</c:v>
                </c:pt>
                <c:pt idx="7781">
                  <c:v>73.38926710086217</c:v>
                </c:pt>
                <c:pt idx="7782">
                  <c:v>15.050756311402713</c:v>
                </c:pt>
                <c:pt idx="7783">
                  <c:v>72.692891998996103</c:v>
                </c:pt>
                <c:pt idx="7784">
                  <c:v>46.38776178427635</c:v>
                </c:pt>
                <c:pt idx="7785">
                  <c:v>-42.142111065461265</c:v>
                </c:pt>
                <c:pt idx="7786">
                  <c:v>-42.456597539032195</c:v>
                </c:pt>
                <c:pt idx="7787">
                  <c:v>-3.1449331510416956</c:v>
                </c:pt>
                <c:pt idx="7788">
                  <c:v>6.6829830159837487</c:v>
                </c:pt>
                <c:pt idx="7789">
                  <c:v>-26.181568482403698</c:v>
                </c:pt>
                <c:pt idx="7790">
                  <c:v>-14.859809138657686</c:v>
                </c:pt>
                <c:pt idx="7791">
                  <c:v>-2.5496422598748367</c:v>
                </c:pt>
                <c:pt idx="7792">
                  <c:v>61.281268828811726</c:v>
                </c:pt>
                <c:pt idx="7793">
                  <c:v>-19.813078851540173</c:v>
                </c:pt>
                <c:pt idx="7794">
                  <c:v>-84.91319596772189</c:v>
                </c:pt>
                <c:pt idx="7795">
                  <c:v>-63.684896308543173</c:v>
                </c:pt>
                <c:pt idx="7796">
                  <c:v>31.134838195286182</c:v>
                </c:pt>
                <c:pt idx="7797">
                  <c:v>-38.210937785119768</c:v>
                </c:pt>
                <c:pt idx="7798">
                  <c:v>3.5380498319913962</c:v>
                </c:pt>
                <c:pt idx="7799">
                  <c:v>33.965277334441176</c:v>
                </c:pt>
                <c:pt idx="7800">
                  <c:v>-125.24697644334978</c:v>
                </c:pt>
                <c:pt idx="7801">
                  <c:v>0</c:v>
                </c:pt>
                <c:pt idx="7802">
                  <c:v>127.30020556537039</c:v>
                </c:pt>
                <c:pt idx="7803">
                  <c:v>45.356638826670455</c:v>
                </c:pt>
                <c:pt idx="7804">
                  <c:v>-76.421876370950727</c:v>
                </c:pt>
                <c:pt idx="7805">
                  <c:v>-125.00337205916746</c:v>
                </c:pt>
                <c:pt idx="7806">
                  <c:v>-240.12339348613546</c:v>
                </c:pt>
                <c:pt idx="7807">
                  <c:v>181.86737147660617</c:v>
                </c:pt>
                <c:pt idx="7808">
                  <c:v>43.152609695406269</c:v>
                </c:pt>
                <c:pt idx="7809">
                  <c:v>34.522085867797927</c:v>
                </c:pt>
                <c:pt idx="7810">
                  <c:v>-24.45314441255746</c:v>
                </c:pt>
                <c:pt idx="7811">
                  <c:v>-42.618999824702321</c:v>
                </c:pt>
                <c:pt idx="7812">
                  <c:v>20.323486035080691</c:v>
                </c:pt>
                <c:pt idx="7813">
                  <c:v>12.2265720781763</c:v>
                </c:pt>
                <c:pt idx="7814">
                  <c:v>0</c:v>
                </c:pt>
                <c:pt idx="7815">
                  <c:v>-29.487615012085495</c:v>
                </c:pt>
                <c:pt idx="7816">
                  <c:v>42.224594273792086</c:v>
                </c:pt>
                <c:pt idx="7817">
                  <c:v>-50.855116273564775</c:v>
                </c:pt>
                <c:pt idx="7818">
                  <c:v>-49.625498434965913</c:v>
                </c:pt>
                <c:pt idx="7819">
                  <c:v>25.891564400843329</c:v>
                </c:pt>
                <c:pt idx="7820">
                  <c:v>-7.6116405401839797</c:v>
                </c:pt>
                <c:pt idx="7821">
                  <c:v>-18.279923940409393</c:v>
                </c:pt>
                <c:pt idx="7822">
                  <c:v>-24.453152182587612</c:v>
                </c:pt>
                <c:pt idx="7823">
                  <c:v>-66.886548443426733</c:v>
                </c:pt>
                <c:pt idx="7824">
                  <c:v>28.768412443933141</c:v>
                </c:pt>
                <c:pt idx="7825">
                  <c:v>-50.764248389276361</c:v>
                </c:pt>
                <c:pt idx="7826">
                  <c:v>-16.841510655926893</c:v>
                </c:pt>
                <c:pt idx="7827">
                  <c:v>43.152607786878747</c:v>
                </c:pt>
                <c:pt idx="7828">
                  <c:v>19.023114693397844</c:v>
                </c:pt>
                <c:pt idx="7829">
                  <c:v>47.144224107304446</c:v>
                </c:pt>
                <c:pt idx="7830">
                  <c:v>17.932305068455456</c:v>
                </c:pt>
                <c:pt idx="7831">
                  <c:v>-53.892810756792109</c:v>
                </c:pt>
                <c:pt idx="7832">
                  <c:v>-19.958082202483851</c:v>
                </c:pt>
                <c:pt idx="7833">
                  <c:v>41.678228460825423</c:v>
                </c:pt>
                <c:pt idx="7834">
                  <c:v>-96.518006325388313</c:v>
                </c:pt>
                <c:pt idx="7835">
                  <c:v>19.011120898029862</c:v>
                </c:pt>
                <c:pt idx="7836">
                  <c:v>-51.183787569428468</c:v>
                </c:pt>
                <c:pt idx="7837">
                  <c:v>-99.442786235851642</c:v>
                </c:pt>
                <c:pt idx="7838">
                  <c:v>18.699463178389692</c:v>
                </c:pt>
                <c:pt idx="7839">
                  <c:v>80.012126938158858</c:v>
                </c:pt>
                <c:pt idx="7840">
                  <c:v>21.935908728501502</c:v>
                </c:pt>
                <c:pt idx="7841">
                  <c:v>-21.935908728501502</c:v>
                </c:pt>
                <c:pt idx="7842">
                  <c:v>58.49575660933052</c:v>
                </c:pt>
                <c:pt idx="7843">
                  <c:v>29.247884611094115</c:v>
                </c:pt>
                <c:pt idx="7844">
                  <c:v>49.125380804583422</c:v>
                </c:pt>
                <c:pt idx="7845">
                  <c:v>-66.360739548395586</c:v>
                </c:pt>
                <c:pt idx="7846">
                  <c:v>-47.10998002002821</c:v>
                </c:pt>
                <c:pt idx="7847">
                  <c:v>-21.935908728501502</c:v>
                </c:pt>
                <c:pt idx="7848">
                  <c:v>-22.015787387729613</c:v>
                </c:pt>
                <c:pt idx="7849">
                  <c:v>-22.120244327721828</c:v>
                </c:pt>
                <c:pt idx="7850">
                  <c:v>-41.779614276256879</c:v>
                </c:pt>
                <c:pt idx="7851">
                  <c:v>-65.807733385489726</c:v>
                </c:pt>
                <c:pt idx="7852">
                  <c:v>-16.286030579064743</c:v>
                </c:pt>
                <c:pt idx="7853">
                  <c:v>44.240495452435937</c:v>
                </c:pt>
                <c:pt idx="7854">
                  <c:v>44.240492064200978</c:v>
                </c:pt>
                <c:pt idx="7855">
                  <c:v>44.240488655443656</c:v>
                </c:pt>
                <c:pt idx="7856">
                  <c:v>1.2934719005333561</c:v>
                </c:pt>
                <c:pt idx="7857">
                  <c:v>-44.615407583385952</c:v>
                </c:pt>
                <c:pt idx="7858">
                  <c:v>-44.421702982392723</c:v>
                </c:pt>
                <c:pt idx="7859">
                  <c:v>-44.240495915960381</c:v>
                </c:pt>
                <c:pt idx="7860">
                  <c:v>-20.645564544468058</c:v>
                </c:pt>
                <c:pt idx="7861">
                  <c:v>0</c:v>
                </c:pt>
                <c:pt idx="7862">
                  <c:v>-12.534805119048508</c:v>
                </c:pt>
                <c:pt idx="7863">
                  <c:v>-22.120244095959649</c:v>
                </c:pt>
                <c:pt idx="7864">
                  <c:v>16.808886050321874</c:v>
                </c:pt>
                <c:pt idx="7865">
                  <c:v>44.615408050848714</c:v>
                </c:pt>
                <c:pt idx="7866">
                  <c:v>-10.410261769463542</c:v>
                </c:pt>
                <c:pt idx="7867">
                  <c:v>-44.615407583385952</c:v>
                </c:pt>
                <c:pt idx="7868">
                  <c:v>-1.1153852012709622</c:v>
                </c:pt>
                <c:pt idx="7869">
                  <c:v>22.307703791692976</c:v>
                </c:pt>
                <c:pt idx="7870">
                  <c:v>-39.057548048964691</c:v>
                </c:pt>
                <c:pt idx="7871">
                  <c:v>-67.495103779984944</c:v>
                </c:pt>
                <c:pt idx="7872">
                  <c:v>-50.716665803346324</c:v>
                </c:pt>
                <c:pt idx="7873">
                  <c:v>-44.615414905416266</c:v>
                </c:pt>
                <c:pt idx="7874">
                  <c:v>24.087239671156414</c:v>
                </c:pt>
                <c:pt idx="7875">
                  <c:v>44.996743709389563</c:v>
                </c:pt>
                <c:pt idx="7876">
                  <c:v>8.2494029269575009</c:v>
                </c:pt>
                <c:pt idx="7877">
                  <c:v>0</c:v>
                </c:pt>
                <c:pt idx="7878">
                  <c:v>38.997171481468335</c:v>
                </c:pt>
                <c:pt idx="7879">
                  <c:v>44.996735853323294</c:v>
                </c:pt>
                <c:pt idx="7880">
                  <c:v>24.373231920552676</c:v>
                </c:pt>
                <c:pt idx="7881">
                  <c:v>22.498368162385578</c:v>
                </c:pt>
                <c:pt idx="7882">
                  <c:v>-173.23744017376112</c:v>
                </c:pt>
                <c:pt idx="7883">
                  <c:v>-176.23075763880954</c:v>
                </c:pt>
                <c:pt idx="7884">
                  <c:v>45.384639224118928</c:v>
                </c:pt>
                <c:pt idx="7885">
                  <c:v>37.852857531784466</c:v>
                </c:pt>
                <c:pt idx="7886">
                  <c:v>-44.996735853323294</c:v>
                </c:pt>
                <c:pt idx="7887">
                  <c:v>-54.125384982192706</c:v>
                </c:pt>
                <c:pt idx="7888">
                  <c:v>-113.46160550858831</c:v>
                </c:pt>
                <c:pt idx="7889">
                  <c:v>-68.07696259189099</c:v>
                </c:pt>
                <c:pt idx="7890">
                  <c:v>113.46160431981831</c:v>
                </c:pt>
                <c:pt idx="7891">
                  <c:v>95.307747832732531</c:v>
                </c:pt>
                <c:pt idx="7892">
                  <c:v>45.384638748617093</c:v>
                </c:pt>
                <c:pt idx="7893">
                  <c:v>30.256425832404574</c:v>
                </c:pt>
                <c:pt idx="7894">
                  <c:v>0</c:v>
                </c:pt>
                <c:pt idx="7895">
                  <c:v>0</c:v>
                </c:pt>
                <c:pt idx="7896">
                  <c:v>0</c:v>
                </c:pt>
                <c:pt idx="7897">
                  <c:v>-22.126655992751367</c:v>
                </c:pt>
                <c:pt idx="7898">
                  <c:v>-45.779287781208069</c:v>
                </c:pt>
                <c:pt idx="7899">
                  <c:v>-45.555653329407541</c:v>
                </c:pt>
                <c:pt idx="7900">
                  <c:v>-45.38463922412916</c:v>
                </c:pt>
                <c:pt idx="7901">
                  <c:v>12.352514720274565</c:v>
                </c:pt>
                <c:pt idx="7902">
                  <c:v>45.779287781218301</c:v>
                </c:pt>
                <c:pt idx="7903">
                  <c:v>-19.837691371865699</c:v>
                </c:pt>
                <c:pt idx="7904">
                  <c:v>-45.779288260855019</c:v>
                </c:pt>
                <c:pt idx="7905">
                  <c:v>9.1558575562354747</c:v>
                </c:pt>
                <c:pt idx="7906">
                  <c:v>22.889643890604034</c:v>
                </c:pt>
                <c:pt idx="7907">
                  <c:v>-58.51918899134219</c:v>
                </c:pt>
                <c:pt idx="7908">
                  <c:v>-69.271298300515511</c:v>
                </c:pt>
                <c:pt idx="7909">
                  <c:v>43.861785401005008</c:v>
                </c:pt>
                <c:pt idx="7910">
                  <c:v>39.648618152719052</c:v>
                </c:pt>
                <c:pt idx="7911">
                  <c:v>-46.180868059994069</c:v>
                </c:pt>
                <c:pt idx="7912">
                  <c:v>-46.180866796835538</c:v>
                </c:pt>
                <c:pt idx="7913">
                  <c:v>-46.180860964897249</c:v>
                </c:pt>
                <c:pt idx="7914">
                  <c:v>-3.0787220110172351</c:v>
                </c:pt>
                <c:pt idx="7915">
                  <c:v>115.45215878155838</c:v>
                </c:pt>
                <c:pt idx="7916">
                  <c:v>73.119700561658419</c:v>
                </c:pt>
                <c:pt idx="7917">
                  <c:v>0</c:v>
                </c:pt>
                <c:pt idx="7918">
                  <c:v>-21.551071761329883</c:v>
                </c:pt>
                <c:pt idx="7919">
                  <c:v>-46.180868059994069</c:v>
                </c:pt>
                <c:pt idx="7920">
                  <c:v>-33.096286975719188</c:v>
                </c:pt>
                <c:pt idx="7921">
                  <c:v>-23.090430240521435</c:v>
                </c:pt>
                <c:pt idx="7922">
                  <c:v>-69.816202727251934</c:v>
                </c:pt>
                <c:pt idx="7923">
                  <c:v>-93.17908994687447</c:v>
                </c:pt>
                <c:pt idx="7924">
                  <c:v>16.306343564551131</c:v>
                </c:pt>
                <c:pt idx="7925">
                  <c:v>46.589548308306178</c:v>
                </c:pt>
                <c:pt idx="7926">
                  <c:v>4.6589548796473226</c:v>
                </c:pt>
                <c:pt idx="7927">
                  <c:v>0</c:v>
                </c:pt>
                <c:pt idx="7928">
                  <c:v>-46.589548308316409</c:v>
                </c:pt>
                <c:pt idx="7929">
                  <c:v>-33.000930843494771</c:v>
                </c:pt>
                <c:pt idx="7930">
                  <c:v>69.884318639459124</c:v>
                </c:pt>
                <c:pt idx="7931">
                  <c:v>42.610023259335939</c:v>
                </c:pt>
                <c:pt idx="7932">
                  <c:v>-47.00551870392448</c:v>
                </c:pt>
                <c:pt idx="7933">
                  <c:v>-38.31158083884425</c:v>
                </c:pt>
                <c:pt idx="7934">
                  <c:v>-23.294777977163463</c:v>
                </c:pt>
                <c:pt idx="7935">
                  <c:v>-46.114636348556942</c:v>
                </c:pt>
                <c:pt idx="7936">
                  <c:v>-70.508278794618448</c:v>
                </c:pt>
                <c:pt idx="7937">
                  <c:v>1.7020434869867824</c:v>
                </c:pt>
                <c:pt idx="7938">
                  <c:v>46.589540662305886</c:v>
                </c:pt>
                <c:pt idx="7939">
                  <c:v>-4.8114793985793316</c:v>
                </c:pt>
                <c:pt idx="7940">
                  <c:v>-23.50275935196224</c:v>
                </c:pt>
                <c:pt idx="7941">
                  <c:v>-43.871817456992773</c:v>
                </c:pt>
                <c:pt idx="7942">
                  <c:v>-47.005519196419115</c:v>
                </c:pt>
                <c:pt idx="7943">
                  <c:v>-23.714495922700731</c:v>
                </c:pt>
                <c:pt idx="7944">
                  <c:v>-9.5810798259141485</c:v>
                </c:pt>
                <c:pt idx="7945">
                  <c:v>70.50827879462868</c:v>
                </c:pt>
                <c:pt idx="7946">
                  <c:v>30.553587157550915</c:v>
                </c:pt>
                <c:pt idx="7947">
                  <c:v>-70.50827805588672</c:v>
                </c:pt>
                <c:pt idx="7948">
                  <c:v>-21.367748930349979</c:v>
                </c:pt>
                <c:pt idx="7949">
                  <c:v>47.42899234233299</c:v>
                </c:pt>
                <c:pt idx="7950">
                  <c:v>20.552563133005254</c:v>
                </c:pt>
                <c:pt idx="7951">
                  <c:v>0</c:v>
                </c:pt>
                <c:pt idx="7952">
                  <c:v>-50.530938664722754</c:v>
                </c:pt>
                <c:pt idx="7953">
                  <c:v>-70.508285770163909</c:v>
                </c:pt>
                <c:pt idx="7954">
                  <c:v>-10.576242865524588</c:v>
                </c:pt>
                <c:pt idx="7955">
                  <c:v>0</c:v>
                </c:pt>
                <c:pt idx="7956">
                  <c:v>-23.930082249268786</c:v>
                </c:pt>
                <c:pt idx="7957">
                  <c:v>-19.941735207723987</c:v>
                </c:pt>
                <c:pt idx="7958">
                  <c:v>0</c:v>
                </c:pt>
                <c:pt idx="7959">
                  <c:v>-7.5095903755203635</c:v>
                </c:pt>
                <c:pt idx="7960">
                  <c:v>-23.714495922700731</c:v>
                </c:pt>
                <c:pt idx="7961">
                  <c:v>9.6870122738771425</c:v>
                </c:pt>
                <c:pt idx="7962">
                  <c:v>47.860164999986651</c:v>
                </c:pt>
                <c:pt idx="7963">
                  <c:v>2.3930082249248321</c:v>
                </c:pt>
                <c:pt idx="7964">
                  <c:v>-23.930082249268786</c:v>
                </c:pt>
                <c:pt idx="7965">
                  <c:v>14.358049500004181</c:v>
                </c:pt>
                <c:pt idx="7966">
                  <c:v>23.930082249268786</c:v>
                </c:pt>
                <c:pt idx="7967">
                  <c:v>-68.599569114576653</c:v>
                </c:pt>
                <c:pt idx="7968">
                  <c:v>-62.218214499980604</c:v>
                </c:pt>
                <c:pt idx="7969">
                  <c:v>0</c:v>
                </c:pt>
                <c:pt idx="7970">
                  <c:v>14.358049349559225</c:v>
                </c:pt>
                <c:pt idx="7971">
                  <c:v>47.860164999986651</c:v>
                </c:pt>
                <c:pt idx="7972">
                  <c:v>-7.9766940830895949</c:v>
                </c:pt>
                <c:pt idx="7973">
                  <c:v>-71.790246747816582</c:v>
                </c:pt>
                <c:pt idx="7974">
                  <c:v>-11.028328540506495</c:v>
                </c:pt>
                <c:pt idx="7975">
                  <c:v>24.149624288253559</c:v>
                </c:pt>
                <c:pt idx="7976">
                  <c:v>24.149624288253559</c:v>
                </c:pt>
                <c:pt idx="7977">
                  <c:v>24.149624288253559</c:v>
                </c:pt>
                <c:pt idx="7978">
                  <c:v>0</c:v>
                </c:pt>
                <c:pt idx="7979">
                  <c:v>-13.161545237096808</c:v>
                </c:pt>
                <c:pt idx="7980">
                  <c:v>-71.790246747816582</c:v>
                </c:pt>
                <c:pt idx="7981">
                  <c:v>-80.786188721278165</c:v>
                </c:pt>
                <c:pt idx="7982">
                  <c:v>-97.492935682201107</c:v>
                </c:pt>
                <c:pt idx="7983">
                  <c:v>-17.30723433991977</c:v>
                </c:pt>
                <c:pt idx="7984">
                  <c:v>48.299249082556656</c:v>
                </c:pt>
                <c:pt idx="7985">
                  <c:v>30.589524098449733</c:v>
                </c:pt>
                <c:pt idx="7986">
                  <c:v>24.149624288253559</c:v>
                </c:pt>
                <c:pt idx="7987">
                  <c:v>2.0124687117774571</c:v>
                </c:pt>
                <c:pt idx="7988">
                  <c:v>-2.8174561669627449</c:v>
                </c:pt>
                <c:pt idx="7989">
                  <c:v>-24.149624288253559</c:v>
                </c:pt>
                <c:pt idx="7990">
                  <c:v>-31.528676484441874</c:v>
                </c:pt>
                <c:pt idx="7991">
                  <c:v>-48.746463841105353</c:v>
                </c:pt>
                <c:pt idx="7992">
                  <c:v>12.186615960276338</c:v>
                </c:pt>
                <c:pt idx="7993">
                  <c:v>73.119695761647804</c:v>
                </c:pt>
                <c:pt idx="7994">
                  <c:v>-12.186616087949901</c:v>
                </c:pt>
                <c:pt idx="7995">
                  <c:v>-48.746463841105353</c:v>
                </c:pt>
                <c:pt idx="7996">
                  <c:v>-4.874646384112582</c:v>
                </c:pt>
                <c:pt idx="7997">
                  <c:v>4.9202038785067437</c:v>
                </c:pt>
                <c:pt idx="7998">
                  <c:v>49.202038269518106</c:v>
                </c:pt>
                <c:pt idx="7999">
                  <c:v>-4.9695577233652379</c:v>
                </c:pt>
                <c:pt idx="8000">
                  <c:v>-121.86616087959111</c:v>
                </c:pt>
                <c:pt idx="8001">
                  <c:v>-58.90197714133393</c:v>
                </c:pt>
                <c:pt idx="8002">
                  <c:v>0</c:v>
                </c:pt>
                <c:pt idx="8003">
                  <c:v>36.081495109028985</c:v>
                </c:pt>
                <c:pt idx="8004">
                  <c:v>49.202038269518106</c:v>
                </c:pt>
                <c:pt idx="8005">
                  <c:v>-43.849038735565998</c:v>
                </c:pt>
                <c:pt idx="8006">
                  <c:v>-37.744341394724671</c:v>
                </c:pt>
                <c:pt idx="8007">
                  <c:v>24.601019392513255</c:v>
                </c:pt>
                <c:pt idx="8008">
                  <c:v>-2.6303006320158624</c:v>
                </c:pt>
                <c:pt idx="8009">
                  <c:v>-49.666216592822849</c:v>
                </c:pt>
                <c:pt idx="8010">
                  <c:v>-34.627098480789897</c:v>
                </c:pt>
                <c:pt idx="8011">
                  <c:v>-24.601019134769285</c:v>
                </c:pt>
                <c:pt idx="8012">
                  <c:v>35.6714843398046</c:v>
                </c:pt>
                <c:pt idx="8013">
                  <c:v>45.078667911332609</c:v>
                </c:pt>
                <c:pt idx="8014">
                  <c:v>-74.499320813774318</c:v>
                </c:pt>
                <c:pt idx="8015">
                  <c:v>-41.512291724886786</c:v>
                </c:pt>
                <c:pt idx="8016">
                  <c:v>49.202038785036741</c:v>
                </c:pt>
                <c:pt idx="8017">
                  <c:v>13.418386065803592</c:v>
                </c:pt>
                <c:pt idx="8018">
                  <c:v>-24.833104220941237</c:v>
                </c:pt>
                <c:pt idx="8019">
                  <c:v>-7.0360462696560839</c:v>
                </c:pt>
                <c:pt idx="8020">
                  <c:v>0</c:v>
                </c:pt>
                <c:pt idx="8021">
                  <c:v>-47.182898019788347</c:v>
                </c:pt>
                <c:pt idx="8022">
                  <c:v>-45.113472668039833</c:v>
                </c:pt>
                <c:pt idx="8023">
                  <c:v>-24.833104481116848</c:v>
                </c:pt>
                <c:pt idx="8024">
                  <c:v>27.296705830152501</c:v>
                </c:pt>
                <c:pt idx="8025">
                  <c:v>100.27843990171239</c:v>
                </c:pt>
                <c:pt idx="8026">
                  <c:v>-115.5724853366105</c:v>
                </c:pt>
                <c:pt idx="8027">
                  <c:v>-223.49794613940128</c:v>
                </c:pt>
                <c:pt idx="8028">
                  <c:v>113.02610665907258</c:v>
                </c:pt>
                <c:pt idx="8029">
                  <c:v>127.8550192085367</c:v>
                </c:pt>
                <c:pt idx="8030">
                  <c:v>0</c:v>
                </c:pt>
                <c:pt idx="8031">
                  <c:v>-19.220037468774432</c:v>
                </c:pt>
                <c:pt idx="8032">
                  <c:v>-50.139228704753052</c:v>
                </c:pt>
                <c:pt idx="8033">
                  <c:v>-2.5069588032568477</c:v>
                </c:pt>
                <c:pt idx="8034">
                  <c:v>25.069618204002371</c:v>
                </c:pt>
                <c:pt idx="8035">
                  <c:v>25.069611198086871</c:v>
                </c:pt>
                <c:pt idx="8036">
                  <c:v>25.069609975422981</c:v>
                </c:pt>
                <c:pt idx="8037">
                  <c:v>25.069609975422981</c:v>
                </c:pt>
                <c:pt idx="8038">
                  <c:v>-23.350095039933883</c:v>
                </c:pt>
                <c:pt idx="8039">
                  <c:v>-101.24266503843209</c:v>
                </c:pt>
                <c:pt idx="8040">
                  <c:v>-51.730178876214531</c:v>
                </c:pt>
                <c:pt idx="8041">
                  <c:v>-25.069609975422981</c:v>
                </c:pt>
                <c:pt idx="8042">
                  <c:v>-2.5069610238076554</c:v>
                </c:pt>
                <c:pt idx="8043">
                  <c:v>12.655333343366951</c:v>
                </c:pt>
                <c:pt idx="8044">
                  <c:v>75.932000060181252</c:v>
                </c:pt>
                <c:pt idx="8045">
                  <c:v>10.437636943027506</c:v>
                </c:pt>
                <c:pt idx="8046">
                  <c:v>-75.208838154848337</c:v>
                </c:pt>
                <c:pt idx="8047">
                  <c:v>-23.816132082368298</c:v>
                </c:pt>
                <c:pt idx="8048">
                  <c:v>0</c:v>
                </c:pt>
                <c:pt idx="8049">
                  <c:v>-24.045130721617397</c:v>
                </c:pt>
                <c:pt idx="8050">
                  <c:v>-14.289467056341028</c:v>
                </c:pt>
                <c:pt idx="8051">
                  <c:v>25.55639851863895</c:v>
                </c:pt>
                <c:pt idx="8052">
                  <c:v>-37.843133126014529</c:v>
                </c:pt>
                <c:pt idx="8053">
                  <c:v>-101.24266397768456</c:v>
                </c:pt>
                <c:pt idx="8054">
                  <c:v>-23.623288261460754</c:v>
                </c:pt>
                <c:pt idx="8055">
                  <c:v>2.5310668336513085</c:v>
                </c:pt>
                <c:pt idx="8056">
                  <c:v>50.621336142688172</c:v>
                </c:pt>
                <c:pt idx="8057">
                  <c:v>42.684105895066445</c:v>
                </c:pt>
                <c:pt idx="8058">
                  <c:v>25.556398786413258</c:v>
                </c:pt>
                <c:pt idx="8059">
                  <c:v>-35.778962959101996</c:v>
                </c:pt>
                <c:pt idx="8060">
                  <c:v>-76.669203944266044</c:v>
                </c:pt>
                <c:pt idx="8061">
                  <c:v>-54.094378409856049</c:v>
                </c:pt>
                <c:pt idx="8062">
                  <c:v>-29.815796873690655</c:v>
                </c:pt>
                <c:pt idx="8063">
                  <c:v>76.669203944266044</c:v>
                </c:pt>
                <c:pt idx="8064">
                  <c:v>-15.333838433008934</c:v>
                </c:pt>
                <c:pt idx="8065">
                  <c:v>-127.78200098153371</c:v>
                </c:pt>
                <c:pt idx="8066">
                  <c:v>78.372959371716945</c:v>
                </c:pt>
                <c:pt idx="8067">
                  <c:v>149.49241179506242</c:v>
                </c:pt>
                <c:pt idx="8068">
                  <c:v>-77.420863617629237</c:v>
                </c:pt>
                <c:pt idx="8069">
                  <c:v>-60.997115781981471</c:v>
                </c:pt>
                <c:pt idx="8070">
                  <c:v>-25.55639851863895</c:v>
                </c:pt>
                <c:pt idx="8071">
                  <c:v>20.745782544257537</c:v>
                </c:pt>
                <c:pt idx="8072">
                  <c:v>51.613902890582743</c:v>
                </c:pt>
                <c:pt idx="8073">
                  <c:v>-64.517378613225873</c:v>
                </c:pt>
                <c:pt idx="8074">
                  <c:v>-61.936684117633398</c:v>
                </c:pt>
                <c:pt idx="8075">
                  <c:v>0</c:v>
                </c:pt>
                <c:pt idx="8076">
                  <c:v>0</c:v>
                </c:pt>
                <c:pt idx="8077">
                  <c:v>0</c:v>
                </c:pt>
                <c:pt idx="8078">
                  <c:v>-61.93669024516921</c:v>
                </c:pt>
                <c:pt idx="8079">
                  <c:v>-54.194604811579246</c:v>
                </c:pt>
                <c:pt idx="8080">
                  <c:v>154.84171876466587</c:v>
                </c:pt>
                <c:pt idx="8081">
                  <c:v>30.355108905126635</c:v>
                </c:pt>
                <c:pt idx="8082">
                  <c:v>-156.37480345066385</c:v>
                </c:pt>
                <c:pt idx="8083">
                  <c:v>29.67373923606312</c:v>
                </c:pt>
                <c:pt idx="8084">
                  <c:v>100.20422843995857</c:v>
                </c:pt>
                <c:pt idx="8085">
                  <c:v>-78.187397448100569</c:v>
                </c:pt>
                <c:pt idx="8086">
                  <c:v>-43.437443026724807</c:v>
                </c:pt>
                <c:pt idx="8087">
                  <c:v>26.062466089093032</c:v>
                </c:pt>
                <c:pt idx="8088">
                  <c:v>9.1218630356170181</c:v>
                </c:pt>
                <c:pt idx="8089">
                  <c:v>0</c:v>
                </c:pt>
                <c:pt idx="8090">
                  <c:v>0</c:v>
                </c:pt>
                <c:pt idx="8091">
                  <c:v>0</c:v>
                </c:pt>
                <c:pt idx="8092">
                  <c:v>0</c:v>
                </c:pt>
                <c:pt idx="8093">
                  <c:v>-46.91244409305537</c:v>
                </c:pt>
                <c:pt idx="8094">
                  <c:v>-78.187406002563279</c:v>
                </c:pt>
                <c:pt idx="8095">
                  <c:v>-6.5156171668802729</c:v>
                </c:pt>
                <c:pt idx="8096">
                  <c:v>-24.568217775914725</c:v>
                </c:pt>
                <c:pt idx="8097">
                  <c:v>-105.29236299998291</c:v>
                </c:pt>
                <c:pt idx="8098">
                  <c:v>-1.3204982680109281</c:v>
                </c:pt>
                <c:pt idx="8099">
                  <c:v>78.187397448100569</c:v>
                </c:pt>
                <c:pt idx="8100">
                  <c:v>32.373926627019031</c:v>
                </c:pt>
                <c:pt idx="8101">
                  <c:v>20.619754204794891</c:v>
                </c:pt>
                <c:pt idx="8102">
                  <c:v>0</c:v>
                </c:pt>
                <c:pt idx="8103">
                  <c:v>-28.955399824993769</c:v>
                </c:pt>
                <c:pt idx="8104">
                  <c:v>-52.646180948397465</c:v>
                </c:pt>
                <c:pt idx="8105">
                  <c:v>17.110008808226873</c:v>
                </c:pt>
                <c:pt idx="8106">
                  <c:v>-13.600265426166931</c:v>
                </c:pt>
                <c:pt idx="8107">
                  <c:v>-157.93855148517261</c:v>
                </c:pt>
                <c:pt idx="8108">
                  <c:v>15.793855148515215</c:v>
                </c:pt>
                <c:pt idx="8109">
                  <c:v>157.93855313995468</c:v>
                </c:pt>
                <c:pt idx="8110">
                  <c:v>-75.521573681098232</c:v>
                </c:pt>
                <c:pt idx="8111">
                  <c:v>-56.971326415012769</c:v>
                </c:pt>
                <c:pt idx="8112">
                  <c:v>105.29237053677515</c:v>
                </c:pt>
                <c:pt idx="8113">
                  <c:v>15.492516414375231</c:v>
                </c:pt>
                <c:pt idx="8114">
                  <c:v>-53.177960553934042</c:v>
                </c:pt>
                <c:pt idx="8115">
                  <c:v>-53.177968553934683</c:v>
                </c:pt>
                <c:pt idx="8116">
                  <c:v>-38.997177881468907</c:v>
                </c:pt>
                <c:pt idx="8117">
                  <c:v>0</c:v>
                </c:pt>
                <c:pt idx="8118">
                  <c:v>-31.90677633235838</c:v>
                </c:pt>
                <c:pt idx="8119">
                  <c:v>-53.177961111099691</c:v>
                </c:pt>
                <c:pt idx="8120">
                  <c:v>22.600633235427342</c:v>
                </c:pt>
                <c:pt idx="8121">
                  <c:v>50.844644521461348</c:v>
                </c:pt>
                <c:pt idx="8122">
                  <c:v>107.44119555099208</c:v>
                </c:pt>
                <c:pt idx="8123">
                  <c:v>-70.5421954509534</c:v>
                </c:pt>
                <c:pt idx="8124">
                  <c:v>-155.10239338533032</c:v>
                </c:pt>
                <c:pt idx="8125">
                  <c:v>106.35593094946732</c:v>
                </c:pt>
                <c:pt idx="8126">
                  <c:v>27.963650939647799</c:v>
                </c:pt>
                <c:pt idx="8127">
                  <c:v>-107.44119442528996</c:v>
                </c:pt>
                <c:pt idx="8128">
                  <c:v>-28.650985180074592</c:v>
                </c:pt>
                <c:pt idx="8129">
                  <c:v>-2.6588980555514037</c:v>
                </c:pt>
                <c:pt idx="8130">
                  <c:v>-26.588980276972137</c:v>
                </c:pt>
                <c:pt idx="8131">
                  <c:v>-14.623939152337746</c:v>
                </c:pt>
                <c:pt idx="8132">
                  <c:v>0</c:v>
                </c:pt>
                <c:pt idx="8133">
                  <c:v>-65.807733385489726</c:v>
                </c:pt>
                <c:pt idx="8134">
                  <c:v>-51.034568747930606</c:v>
                </c:pt>
                <c:pt idx="8135">
                  <c:v>80.580898867325473</c:v>
                </c:pt>
                <c:pt idx="8136">
                  <c:v>51.186867781306105</c:v>
                </c:pt>
                <c:pt idx="8137">
                  <c:v>27.137206674435902</c:v>
                </c:pt>
                <c:pt idx="8138">
                  <c:v>-123.53891228843605</c:v>
                </c:pt>
                <c:pt idx="8139">
                  <c:v>-77.8948657379281</c:v>
                </c:pt>
                <c:pt idx="8140">
                  <c:v>53.720592804482202</c:v>
                </c:pt>
                <c:pt idx="8141">
                  <c:v>54.089812438874887</c:v>
                </c:pt>
                <c:pt idx="8142">
                  <c:v>50.217686408491375</c:v>
                </c:pt>
                <c:pt idx="8143">
                  <c:v>-26.860305218566662</c:v>
                </c:pt>
                <c:pt idx="8144">
                  <c:v>-26.975680825176287</c:v>
                </c:pt>
                <c:pt idx="8145">
                  <c:v>-27.137206958752472</c:v>
                </c:pt>
                <c:pt idx="8146">
                  <c:v>-48.846972013974394</c:v>
                </c:pt>
                <c:pt idx="8147">
                  <c:v>-54.27441334885134</c:v>
                </c:pt>
                <c:pt idx="8148">
                  <c:v>-54.274413917515176</c:v>
                </c:pt>
                <c:pt idx="8149">
                  <c:v>7.2365884465196517</c:v>
                </c:pt>
                <c:pt idx="8150">
                  <c:v>54.27441334885134</c:v>
                </c:pt>
                <c:pt idx="8151">
                  <c:v>-23.066625914943181</c:v>
                </c:pt>
                <c:pt idx="8152">
                  <c:v>36.748303704963817</c:v>
                </c:pt>
                <c:pt idx="8153">
                  <c:v>164.51932446372234</c:v>
                </c:pt>
                <c:pt idx="8154">
                  <c:v>-55.631278397403165</c:v>
                </c:pt>
                <c:pt idx="8155">
                  <c:v>-119.85600401344398</c:v>
                </c:pt>
                <c:pt idx="8156">
                  <c:v>0</c:v>
                </c:pt>
                <c:pt idx="8157">
                  <c:v>14.02089011512351</c:v>
                </c:pt>
                <c:pt idx="8158">
                  <c:v>27.137206958752472</c:v>
                </c:pt>
                <c:pt idx="8159">
                  <c:v>-71.319971291232349</c:v>
                </c:pt>
                <c:pt idx="8160">
                  <c:v>-57.581760412302373</c:v>
                </c:pt>
                <c:pt idx="8161">
                  <c:v>0</c:v>
                </c:pt>
                <c:pt idx="8162">
                  <c:v>19.193920137437534</c:v>
                </c:pt>
                <c:pt idx="8163">
                  <c:v>16.451930646372858</c:v>
                </c:pt>
                <c:pt idx="8164">
                  <c:v>-82.259667593730427</c:v>
                </c:pt>
                <c:pt idx="8165">
                  <c:v>-54.839776321241963</c:v>
                </c:pt>
                <c:pt idx="8166">
                  <c:v>-27.419885910629436</c:v>
                </c:pt>
                <c:pt idx="8167">
                  <c:v>46.613806536447257</c:v>
                </c:pt>
                <c:pt idx="8168">
                  <c:v>30.075285388286535</c:v>
                </c:pt>
                <c:pt idx="8169">
                  <c:v>-27.708516288621627</c:v>
                </c:pt>
                <c:pt idx="8170">
                  <c:v>11.800172077798758</c:v>
                </c:pt>
                <c:pt idx="8171">
                  <c:v>14.522918520029734</c:v>
                </c:pt>
                <c:pt idx="8172">
                  <c:v>-83.125548865895581</c:v>
                </c:pt>
                <c:pt idx="8173">
                  <c:v>-38.791922804076421</c:v>
                </c:pt>
                <c:pt idx="8174">
                  <c:v>0</c:v>
                </c:pt>
                <c:pt idx="8175">
                  <c:v>77.583845608163074</c:v>
                </c:pt>
                <c:pt idx="8176">
                  <c:v>63.729590647000713</c:v>
                </c:pt>
                <c:pt idx="8177">
                  <c:v>27.70852567367784</c:v>
                </c:pt>
                <c:pt idx="8178">
                  <c:v>-227.20984538990584</c:v>
                </c:pt>
                <c:pt idx="8179">
                  <c:v>-203.19579930398049</c:v>
                </c:pt>
                <c:pt idx="8180">
                  <c:v>249.37665830521328</c:v>
                </c:pt>
                <c:pt idx="8181">
                  <c:v>83.125552503776603</c:v>
                </c:pt>
                <c:pt idx="8182">
                  <c:v>-28.18015060844672</c:v>
                </c:pt>
                <c:pt idx="8183">
                  <c:v>-56.006576063813952</c:v>
                </c:pt>
                <c:pt idx="8184">
                  <c:v>-5.8659518525873215</c:v>
                </c:pt>
                <c:pt idx="8185">
                  <c:v>55.417032577253487</c:v>
                </c:pt>
                <c:pt idx="8186">
                  <c:v>-16.88057836307167</c:v>
                </c:pt>
                <c:pt idx="8187">
                  <c:v>-44.539969271798277</c:v>
                </c:pt>
                <c:pt idx="8188">
                  <c:v>-83.125557960618607</c:v>
                </c:pt>
                <c:pt idx="8189">
                  <c:v>56.723856682103083</c:v>
                </c:pt>
                <c:pt idx="8190">
                  <c:v>82.609707506898658</c:v>
                </c:pt>
                <c:pt idx="8191">
                  <c:v>-84.00986321552287</c:v>
                </c:pt>
                <c:pt idx="8192">
                  <c:v>14.001643869250399</c:v>
                </c:pt>
                <c:pt idx="8193">
                  <c:v>81.676256759729114</c:v>
                </c:pt>
                <c:pt idx="8194">
                  <c:v>-56.006575477011829</c:v>
                </c:pt>
                <c:pt idx="8195">
                  <c:v>-81.209538577830941</c:v>
                </c:pt>
                <c:pt idx="8196">
                  <c:v>-112.01316131912354</c:v>
                </c:pt>
                <c:pt idx="8197">
                  <c:v>61.140518609215526</c:v>
                </c:pt>
                <c:pt idx="8198">
                  <c:v>21.935912098708005</c:v>
                </c:pt>
                <c:pt idx="8199">
                  <c:v>-112.01316131911331</c:v>
                </c:pt>
                <c:pt idx="8200">
                  <c:v>-6.7749912668713765</c:v>
                </c:pt>
                <c:pt idx="8201">
                  <c:v>17.042861139777539</c:v>
                </c:pt>
                <c:pt idx="8202">
                  <c:v>-28.003287738500799</c:v>
                </c:pt>
                <c:pt idx="8203">
                  <c:v>-46.120110575854319</c:v>
                </c:pt>
                <c:pt idx="8204">
                  <c:v>-42.456597539032195</c:v>
                </c:pt>
                <c:pt idx="8205">
                  <c:v>113.21759343740895</c:v>
                </c:pt>
                <c:pt idx="8206">
                  <c:v>67.930556774179564</c:v>
                </c:pt>
                <c:pt idx="8207">
                  <c:v>28.304398359344564</c:v>
                </c:pt>
                <c:pt idx="8208">
                  <c:v>-110.85889357412768</c:v>
                </c:pt>
                <c:pt idx="8209">
                  <c:v>-88.687119814314642</c:v>
                </c:pt>
                <c:pt idx="8210">
                  <c:v>-56.608806009024001</c:v>
                </c:pt>
                <c:pt idx="8211">
                  <c:v>18.397866056161135</c:v>
                </c:pt>
                <c:pt idx="8212">
                  <c:v>18.869605297486885</c:v>
                </c:pt>
                <c:pt idx="8213">
                  <c:v>0</c:v>
                </c:pt>
                <c:pt idx="8214">
                  <c:v>22.171778714821443</c:v>
                </c:pt>
                <c:pt idx="8215">
                  <c:v>28.376185174238032</c:v>
                </c:pt>
                <c:pt idx="8216">
                  <c:v>28.612054863270391</c:v>
                </c:pt>
                <c:pt idx="8217">
                  <c:v>-70.668705450436491</c:v>
                </c:pt>
                <c:pt idx="8218">
                  <c:v>-87.651344450902187</c:v>
                </c:pt>
                <c:pt idx="8219">
                  <c:v>57.224119717381534</c:v>
                </c:pt>
                <c:pt idx="8220">
                  <c:v>4.2918060381800087</c:v>
                </c:pt>
                <c:pt idx="8221">
                  <c:v>-30.996401377223172</c:v>
                </c:pt>
                <c:pt idx="8222">
                  <c:v>-57.224110326068775</c:v>
                </c:pt>
                <c:pt idx="8223">
                  <c:v>21.459046312659918</c:v>
                </c:pt>
                <c:pt idx="8224">
                  <c:v>82.498100600645841</c:v>
                </c:pt>
                <c:pt idx="8225">
                  <c:v>-114.44823004344008</c:v>
                </c:pt>
                <c:pt idx="8226">
                  <c:v>37.672538590237878</c:v>
                </c:pt>
                <c:pt idx="8227">
                  <c:v>200.2843934341133</c:v>
                </c:pt>
                <c:pt idx="8228">
                  <c:v>-180.2559559793099</c:v>
                </c:pt>
                <c:pt idx="8229">
                  <c:v>-81.067494257484071</c:v>
                </c:pt>
                <c:pt idx="8230">
                  <c:v>85.836164589760017</c:v>
                </c:pt>
                <c:pt idx="8231">
                  <c:v>-92.192652236130044</c:v>
                </c:pt>
                <c:pt idx="8232">
                  <c:v>-83.771489494079603</c:v>
                </c:pt>
                <c:pt idx="8233">
                  <c:v>-28.612064254562586</c:v>
                </c:pt>
                <c:pt idx="8234">
                  <c:v>91.652907364893721</c:v>
                </c:pt>
                <c:pt idx="8235">
                  <c:v>79.065700315724499</c:v>
                </c:pt>
                <c:pt idx="8236">
                  <c:v>0</c:v>
                </c:pt>
                <c:pt idx="8237">
                  <c:v>-45.779287781208069</c:v>
                </c:pt>
                <c:pt idx="8238">
                  <c:v>-65.105528785637688</c:v>
                </c:pt>
                <c:pt idx="8239">
                  <c:v>-86.77942864020568</c:v>
                </c:pt>
                <c:pt idx="8240">
                  <c:v>-2.3736276866592727E-6</c:v>
                </c:pt>
                <c:pt idx="8241">
                  <c:v>8.6779420054966963</c:v>
                </c:pt>
                <c:pt idx="8242">
                  <c:v>-57.852946097140183</c:v>
                </c:pt>
                <c:pt idx="8243">
                  <c:v>25.53029084249323</c:v>
                </c:pt>
                <c:pt idx="8244">
                  <c:v>45.821676490735015</c:v>
                </c:pt>
                <c:pt idx="8245">
                  <c:v>0</c:v>
                </c:pt>
                <c:pt idx="8246">
                  <c:v>-20.248531134000601</c:v>
                </c:pt>
                <c:pt idx="8247">
                  <c:v>-28.98539734551499</c:v>
                </c:pt>
                <c:pt idx="8248">
                  <c:v>-29.247878611106366</c:v>
                </c:pt>
                <c:pt idx="8249">
                  <c:v>-9.2618281298149281</c:v>
                </c:pt>
                <c:pt idx="8250">
                  <c:v>-4.874646384112582</c:v>
                </c:pt>
                <c:pt idx="8251">
                  <c:v>-29.247878611096134</c:v>
                </c:pt>
                <c:pt idx="8252">
                  <c:v>29.24787830466526</c:v>
                </c:pt>
                <c:pt idx="8253">
                  <c:v>43.871817456992773</c:v>
                </c:pt>
                <c:pt idx="8254">
                  <c:v>-29.247878611106366</c:v>
                </c:pt>
                <c:pt idx="8255">
                  <c:v>-29.24787830466526</c:v>
                </c:pt>
                <c:pt idx="8256">
                  <c:v>-14.623939152327514</c:v>
                </c:pt>
                <c:pt idx="8257">
                  <c:v>58.495757222212731</c:v>
                </c:pt>
                <c:pt idx="8258">
                  <c:v>-38.997171072890424</c:v>
                </c:pt>
                <c:pt idx="8259">
                  <c:v>-68.245049377545456</c:v>
                </c:pt>
                <c:pt idx="8260">
                  <c:v>29.247878611096134</c:v>
                </c:pt>
                <c:pt idx="8261">
                  <c:v>-29.247878304655028</c:v>
                </c:pt>
                <c:pt idx="8262">
                  <c:v>-43.81704614930841</c:v>
                </c:pt>
                <c:pt idx="8263">
                  <c:v>29.576506150781643</c:v>
                </c:pt>
                <c:pt idx="8264">
                  <c:v>109.29615219381891</c:v>
                </c:pt>
                <c:pt idx="8265">
                  <c:v>81.472324464314795</c:v>
                </c:pt>
                <c:pt idx="8266">
                  <c:v>-207.03556247121085</c:v>
                </c:pt>
                <c:pt idx="8267">
                  <c:v>-41.407108074147857</c:v>
                </c:pt>
                <c:pt idx="8268">
                  <c:v>10.494188077253812</c:v>
                </c:pt>
                <c:pt idx="8269">
                  <c:v>-58.495766209321047</c:v>
                </c:pt>
                <c:pt idx="8270">
                  <c:v>-37.770296896434346</c:v>
                </c:pt>
                <c:pt idx="8271">
                  <c:v>-1.9717648115483324</c:v>
                </c:pt>
                <c:pt idx="8272">
                  <c:v>88.729528160209497</c:v>
                </c:pt>
                <c:pt idx="8273">
                  <c:v>44.364762117965029</c:v>
                </c:pt>
                <c:pt idx="8274">
                  <c:v>5.9152986413944921</c:v>
                </c:pt>
                <c:pt idx="8275">
                  <c:v>-59.15302200942785</c:v>
                </c:pt>
                <c:pt idx="8276">
                  <c:v>-36.248026971121199</c:v>
                </c:pt>
                <c:pt idx="8277">
                  <c:v>-11.074385089534708</c:v>
                </c:pt>
                <c:pt idx="8278">
                  <c:v>29.576506150781643</c:v>
                </c:pt>
                <c:pt idx="8279">
                  <c:v>-118.30602460313681</c:v>
                </c:pt>
                <c:pt idx="8280">
                  <c:v>-43.776590528427526</c:v>
                </c:pt>
                <c:pt idx="8281">
                  <c:v>149.56301405793502</c:v>
                </c:pt>
                <c:pt idx="8282">
                  <c:v>-35.396579993708798</c:v>
                </c:pt>
                <c:pt idx="8283">
                  <c:v>-59.545125696375969</c:v>
                </c:pt>
                <c:pt idx="8284">
                  <c:v>-59.153012301563287</c:v>
                </c:pt>
                <c:pt idx="8285">
                  <c:v>79.811753719003192</c:v>
                </c:pt>
                <c:pt idx="8286">
                  <c:v>5.9825206250034473</c:v>
                </c:pt>
                <c:pt idx="8287">
                  <c:v>-89.737808434763053</c:v>
                </c:pt>
                <c:pt idx="8288">
                  <c:v>0</c:v>
                </c:pt>
                <c:pt idx="8289">
                  <c:v>-31.906781903024669</c:v>
                </c:pt>
                <c:pt idx="8290">
                  <c:v>-53.842693569954726</c:v>
                </c:pt>
                <c:pt idx="8291">
                  <c:v>29.912612629764858</c:v>
                </c:pt>
                <c:pt idx="8292">
                  <c:v>119.65042106453815</c:v>
                </c:pt>
                <c:pt idx="8293">
                  <c:v>131.34040251537721</c:v>
                </c:pt>
                <c:pt idx="8294">
                  <c:v>-181.53856492548883</c:v>
                </c:pt>
                <c:pt idx="8295">
                  <c:v>-37.046933638492909</c:v>
                </c:pt>
                <c:pt idx="8296">
                  <c:v>10.32041896478208</c:v>
                </c:pt>
                <c:pt idx="8297">
                  <c:v>-60.512861595860301</c:v>
                </c:pt>
                <c:pt idx="8298">
                  <c:v>-14.119667705703124</c:v>
                </c:pt>
                <c:pt idx="8299">
                  <c:v>9.0769308241381381</c:v>
                </c:pt>
                <c:pt idx="8300">
                  <c:v>30.256435763445491</c:v>
                </c:pt>
                <c:pt idx="8301">
                  <c:v>4.5384653645127306</c:v>
                </c:pt>
                <c:pt idx="8302">
                  <c:v>-24.205144891944457</c:v>
                </c:pt>
                <c:pt idx="8303">
                  <c:v>-60.512861595860301</c:v>
                </c:pt>
                <c:pt idx="8304">
                  <c:v>25.391329591219552</c:v>
                </c:pt>
                <c:pt idx="8305">
                  <c:v>-43.721095497811</c:v>
                </c:pt>
                <c:pt idx="8306">
                  <c:v>-114.79850871063344</c:v>
                </c:pt>
                <c:pt idx="8307">
                  <c:v>30.256425832404574</c:v>
                </c:pt>
                <c:pt idx="8308">
                  <c:v>12.102570332963877</c:v>
                </c:pt>
                <c:pt idx="8309">
                  <c:v>9.0769278448278783</c:v>
                </c:pt>
                <c:pt idx="8310">
                  <c:v>60.512851664819379</c:v>
                </c:pt>
                <c:pt idx="8311">
                  <c:v>-3.2719158167660258</c:v>
                </c:pt>
                <c:pt idx="8312">
                  <c:v>-22.446046375961782</c:v>
                </c:pt>
                <c:pt idx="8313">
                  <c:v>0</c:v>
                </c:pt>
                <c:pt idx="8314">
                  <c:v>24.996733202239472</c:v>
                </c:pt>
                <c:pt idx="8315">
                  <c:v>-62.312996188657905</c:v>
                </c:pt>
                <c:pt idx="8316">
                  <c:v>-211.79499075790363</c:v>
                </c:pt>
                <c:pt idx="8317">
                  <c:v>43.015724126031863</c:v>
                </c:pt>
                <c:pt idx="8318">
                  <c:v>61.216495139518976</c:v>
                </c:pt>
                <c:pt idx="8319">
                  <c:v>55.094849904138577</c:v>
                </c:pt>
                <c:pt idx="8320">
                  <c:v>-30.608244737441101</c:v>
                </c:pt>
                <c:pt idx="8321">
                  <c:v>27.547420263692899</c:v>
                </c:pt>
                <c:pt idx="8322">
                  <c:v>36.729894069760292</c:v>
                </c:pt>
                <c:pt idx="8323">
                  <c:v>-61.21648947487197</c:v>
                </c:pt>
                <c:pt idx="8324">
                  <c:v>-14.283847544141226</c:v>
                </c:pt>
                <c:pt idx="8325">
                  <c:v>0</c:v>
                </c:pt>
                <c:pt idx="8326">
                  <c:v>0</c:v>
                </c:pt>
                <c:pt idx="8327">
                  <c:v>-82.642269832944166</c:v>
                </c:pt>
                <c:pt idx="8328">
                  <c:v>37.738165057063568</c:v>
                </c:pt>
                <c:pt idx="8329">
                  <c:v>168.86749585557496</c:v>
                </c:pt>
                <c:pt idx="8330">
                  <c:v>-153.04123373370223</c:v>
                </c:pt>
                <c:pt idx="8331">
                  <c:v>-77.76295114885491</c:v>
                </c:pt>
                <c:pt idx="8332">
                  <c:v>-18.581005040613881</c:v>
                </c:pt>
                <c:pt idx="8333">
                  <c:v>30.968341734359878</c:v>
                </c:pt>
                <c:pt idx="8334">
                  <c:v>-113.17249356804669</c:v>
                </c:pt>
                <c:pt idx="8335">
                  <c:v>-66.960039548189542</c:v>
                </c:pt>
                <c:pt idx="8336">
                  <c:v>92.905035367743594</c:v>
                </c:pt>
                <c:pt idx="8337">
                  <c:v>-22.710116594199182</c:v>
                </c:pt>
                <c:pt idx="8338">
                  <c:v>17.032588132348675</c:v>
                </c:pt>
                <c:pt idx="8339">
                  <c:v>52.646180948387233</c:v>
                </c:pt>
                <c:pt idx="8340">
                  <c:v>-30.968341734349647</c:v>
                </c:pt>
                <c:pt idx="8341">
                  <c:v>11.355058754902526</c:v>
                </c:pt>
                <c:pt idx="8342">
                  <c:v>39.423190588800963</c:v>
                </c:pt>
                <c:pt idx="8343">
                  <c:v>62.674024938572799</c:v>
                </c:pt>
                <c:pt idx="8344">
                  <c:v>-99.00038239120434</c:v>
                </c:pt>
                <c:pt idx="8345">
                  <c:v>-68.130351815567167</c:v>
                </c:pt>
                <c:pt idx="8346">
                  <c:v>-1.0445674251684707</c:v>
                </c:pt>
                <c:pt idx="8347">
                  <c:v>-31.337023083322595</c:v>
                </c:pt>
                <c:pt idx="8348">
                  <c:v>8.1230478592392465</c:v>
                </c:pt>
                <c:pt idx="8349">
                  <c:v>44.627600425952487</c:v>
                </c:pt>
                <c:pt idx="8350">
                  <c:v>94.01103839283823</c:v>
                </c:pt>
                <c:pt idx="8351">
                  <c:v>-136.31601264137399</c:v>
                </c:pt>
                <c:pt idx="8352">
                  <c:v>-70.508279770165998</c:v>
                </c:pt>
                <c:pt idx="8353">
                  <c:v>92.444196898660493</c:v>
                </c:pt>
                <c:pt idx="8354">
                  <c:v>0</c:v>
                </c:pt>
                <c:pt idx="8355">
                  <c:v>-57.973479411025934</c:v>
                </c:pt>
                <c:pt idx="8356">
                  <c:v>-73.641987359953532</c:v>
                </c:pt>
                <c:pt idx="8357">
                  <c:v>0</c:v>
                </c:pt>
                <c:pt idx="8358">
                  <c:v>-51.183787033156527</c:v>
                </c:pt>
                <c:pt idx="8359">
                  <c:v>28.725599049223504</c:v>
                </c:pt>
                <c:pt idx="8360">
                  <c:v>151.98452201126693</c:v>
                </c:pt>
                <c:pt idx="8361">
                  <c:v>-125.34806016284169</c:v>
                </c:pt>
                <c:pt idx="8362">
                  <c:v>-48.050089729085563</c:v>
                </c:pt>
                <c:pt idx="8363">
                  <c:v>36.559850663875501</c:v>
                </c:pt>
                <c:pt idx="8364">
                  <c:v>156.68507263211785</c:v>
                </c:pt>
                <c:pt idx="8365">
                  <c:v>-79.601052690611439</c:v>
                </c:pt>
                <c:pt idx="8366">
                  <c:v>-83.873708376515083</c:v>
                </c:pt>
                <c:pt idx="8367">
                  <c:v>-28.184433799290598</c:v>
                </c:pt>
                <c:pt idx="8368">
                  <c:v>31.714566836374154</c:v>
                </c:pt>
                <c:pt idx="8369">
                  <c:v>-31.714566836374154</c:v>
                </c:pt>
                <c:pt idx="8370">
                  <c:v>-36.471752243973995</c:v>
                </c:pt>
                <c:pt idx="8371">
                  <c:v>31.714566836384385</c:v>
                </c:pt>
                <c:pt idx="8372">
                  <c:v>-111.00099329600988</c:v>
                </c:pt>
                <c:pt idx="8373">
                  <c:v>-28.543110104822627</c:v>
                </c:pt>
                <c:pt idx="8374">
                  <c:v>59.200533782937136</c:v>
                </c:pt>
                <c:pt idx="8375">
                  <c:v>31.714566836384385</c:v>
                </c:pt>
                <c:pt idx="8376">
                  <c:v>7.9286417921700387</c:v>
                </c:pt>
                <c:pt idx="8377">
                  <c:v>-11.628674506677344</c:v>
                </c:pt>
                <c:pt idx="8378">
                  <c:v>-31.714566836384385</c:v>
                </c:pt>
                <c:pt idx="8379">
                  <c:v>-32.094894493654998</c:v>
                </c:pt>
                <c:pt idx="8380">
                  <c:v>-70.977462460858106</c:v>
                </c:pt>
                <c:pt idx="8381">
                  <c:v>-80.433814021206629</c:v>
                </c:pt>
                <c:pt idx="8382">
                  <c:v>-32.101329846577833</c:v>
                </c:pt>
                <c:pt idx="8383">
                  <c:v>50.69173906796631</c:v>
                </c:pt>
                <c:pt idx="8384">
                  <c:v>63.803004582622435</c:v>
                </c:pt>
                <c:pt idx="8385">
                  <c:v>30.496262124978692</c:v>
                </c:pt>
                <c:pt idx="8386">
                  <c:v>-224.70932181701022</c:v>
                </c:pt>
                <c:pt idx="8387">
                  <c:v>88.278662346381708</c:v>
                </c:pt>
                <c:pt idx="8388">
                  <c:v>106.46941715539116</c:v>
                </c:pt>
                <c:pt idx="8389">
                  <c:v>-32.101330182915632</c:v>
                </c:pt>
                <c:pt idx="8390">
                  <c:v>-32.101329846588065</c:v>
                </c:pt>
                <c:pt idx="8391">
                  <c:v>9.6303989539805119</c:v>
                </c:pt>
                <c:pt idx="8392">
                  <c:v>4.8151995274358104</c:v>
                </c:pt>
                <c:pt idx="8393">
                  <c:v>-64.202659693155667</c:v>
                </c:pt>
                <c:pt idx="8394">
                  <c:v>141.78088314759162</c:v>
                </c:pt>
                <c:pt idx="8395">
                  <c:v>19.260797056091345</c:v>
                </c:pt>
                <c:pt idx="8396">
                  <c:v>-108.43777436522852</c:v>
                </c:pt>
                <c:pt idx="8397">
                  <c:v>-162.48822347034522</c:v>
                </c:pt>
                <c:pt idx="8398">
                  <c:v>79.923071024032396</c:v>
                </c:pt>
                <c:pt idx="8399">
                  <c:v>22.986138303581804</c:v>
                </c:pt>
                <c:pt idx="8400">
                  <c:v>-78.628450681367781</c:v>
                </c:pt>
                <c:pt idx="8401">
                  <c:v>64.202670229746104</c:v>
                </c:pt>
                <c:pt idx="8402">
                  <c:v>16.050667725602896</c:v>
                </c:pt>
                <c:pt idx="8403">
                  <c:v>-25.998118315253798</c:v>
                </c:pt>
                <c:pt idx="8404">
                  <c:v>-60.120648337365395</c:v>
                </c:pt>
                <c:pt idx="8405">
                  <c:v>32.497653567891234</c:v>
                </c:pt>
                <c:pt idx="8406">
                  <c:v>-102.60536587041645</c:v>
                </c:pt>
                <c:pt idx="8407">
                  <c:v>-107.00443984633338</c:v>
                </c:pt>
                <c:pt idx="8408">
                  <c:v>0</c:v>
                </c:pt>
                <c:pt idx="8409">
                  <c:v>63.912030369444238</c:v>
                </c:pt>
                <c:pt idx="8410">
                  <c:v>23.831604544541307</c:v>
                </c:pt>
                <c:pt idx="8411">
                  <c:v>9.749292768225164</c:v>
                </c:pt>
                <c:pt idx="8412">
                  <c:v>32.497642901233846</c:v>
                </c:pt>
                <c:pt idx="8413">
                  <c:v>-60.120638737374868</c:v>
                </c:pt>
                <c:pt idx="8414">
                  <c:v>-6.2557961929364652</c:v>
                </c:pt>
                <c:pt idx="8415">
                  <c:v>-1.868614466822532</c:v>
                </c:pt>
                <c:pt idx="8416">
                  <c:v>-97.492927682210706</c:v>
                </c:pt>
                <c:pt idx="8417">
                  <c:v>81.244106401838849</c:v>
                </c:pt>
                <c:pt idx="8418">
                  <c:v>4.9558905424441466</c:v>
                </c:pt>
                <c:pt idx="8419">
                  <c:v>-42.775022020577417</c:v>
                </c:pt>
                <c:pt idx="8420">
                  <c:v>32.903863092747137</c:v>
                </c:pt>
                <c:pt idx="8421">
                  <c:v>61.786143565964117</c:v>
                </c:pt>
                <c:pt idx="8422">
                  <c:v>29.24787830466526</c:v>
                </c:pt>
                <c:pt idx="8423">
                  <c:v>-14.258340673522396</c:v>
                </c:pt>
                <c:pt idx="8424">
                  <c:v>-65.80772687498677</c:v>
                </c:pt>
                <c:pt idx="8425">
                  <c:v>-7.6775680549791065</c:v>
                </c:pt>
                <c:pt idx="8426">
                  <c:v>-18.09712470101195</c:v>
                </c:pt>
                <c:pt idx="8427">
                  <c:v>-25.774692755980823</c:v>
                </c:pt>
                <c:pt idx="8428">
                  <c:v>0</c:v>
                </c:pt>
                <c:pt idx="8429">
                  <c:v>29.065079065257585</c:v>
                </c:pt>
                <c:pt idx="8430">
                  <c:v>14.806738391735189</c:v>
                </c:pt>
                <c:pt idx="8431">
                  <c:v>-46.065411332482519</c:v>
                </c:pt>
                <c:pt idx="8432">
                  <c:v>-197.42318935647089</c:v>
                </c:pt>
                <c:pt idx="8433">
                  <c:v>69.098111414762002</c:v>
                </c:pt>
                <c:pt idx="8434">
                  <c:v>-13.869603195800366</c:v>
                </c:pt>
                <c:pt idx="8435">
                  <c:v>-58.51889575355429</c:v>
                </c:pt>
                <c:pt idx="8436">
                  <c:v>65.807726185484043</c:v>
                </c:pt>
                <c:pt idx="8437">
                  <c:v>-55.60336416335376</c:v>
                </c:pt>
                <c:pt idx="8438">
                  <c:v>-6.6640735377652254</c:v>
                </c:pt>
                <c:pt idx="8439">
                  <c:v>23.87959684367663</c:v>
                </c:pt>
                <c:pt idx="8440">
                  <c:v>0</c:v>
                </c:pt>
                <c:pt idx="8441">
                  <c:v>-63.6141353126431</c:v>
                </c:pt>
                <c:pt idx="8442">
                  <c:v>18.076299471211581</c:v>
                </c:pt>
                <c:pt idx="8443">
                  <c:v>45.537835841431523</c:v>
                </c:pt>
                <c:pt idx="8444">
                  <c:v>0</c:v>
                </c:pt>
                <c:pt idx="8445">
                  <c:v>0</c:v>
                </c:pt>
                <c:pt idx="8446">
                  <c:v>-46.121654249664054</c:v>
                </c:pt>
                <c:pt idx="8447">
                  <c:v>-3.3035578567508175</c:v>
                </c:pt>
                <c:pt idx="8448">
                  <c:v>77.747523878213428</c:v>
                </c:pt>
                <c:pt idx="8449">
                  <c:v>-233.24258475870334</c:v>
                </c:pt>
                <c:pt idx="8450">
                  <c:v>41.650465515811533</c:v>
                </c:pt>
                <c:pt idx="8451">
                  <c:v>46.278289854217164</c:v>
                </c:pt>
                <c:pt idx="8452">
                  <c:v>-40.72490198370879</c:v>
                </c:pt>
                <c:pt idx="8453">
                  <c:v>133.28148308857348</c:v>
                </c:pt>
                <c:pt idx="8454">
                  <c:v>-3.1255623999372659</c:v>
                </c:pt>
                <c:pt idx="8455">
                  <c:v>-67.95789231519521</c:v>
                </c:pt>
                <c:pt idx="8456">
                  <c:v>-73.219380824619279</c:v>
                </c:pt>
                <c:pt idx="8457">
                  <c:v>33.747552243573253</c:v>
                </c:pt>
                <c:pt idx="8458">
                  <c:v>64.120358560229661</c:v>
                </c:pt>
                <c:pt idx="8459">
                  <c:v>-33.747554105380019</c:v>
                </c:pt>
                <c:pt idx="8460">
                  <c:v>-40.497067123069179</c:v>
                </c:pt>
                <c:pt idx="8461">
                  <c:v>101.24266674691515</c:v>
                </c:pt>
                <c:pt idx="8462">
                  <c:v>-67.495114856917567</c:v>
                </c:pt>
                <c:pt idx="8463">
                  <c:v>-67.495107810245756</c:v>
                </c:pt>
                <c:pt idx="8464">
                  <c:v>-53.996083023987957</c:v>
                </c:pt>
                <c:pt idx="8465">
                  <c:v>-26.998041511993979</c:v>
                </c:pt>
                <c:pt idx="8466">
                  <c:v>33.747552243573253</c:v>
                </c:pt>
                <c:pt idx="8467">
                  <c:v>6.7495103780036105</c:v>
                </c:pt>
                <c:pt idx="8468">
                  <c:v>-17.092915892333384</c:v>
                </c:pt>
                <c:pt idx="8469">
                  <c:v>-48.714813203559522</c:v>
                </c:pt>
                <c:pt idx="8470">
                  <c:v>-101.24266674690492</c:v>
                </c:pt>
                <c:pt idx="8471">
                  <c:v>54.237146328701165</c:v>
                </c:pt>
                <c:pt idx="8472">
                  <c:v>46.443063620038686</c:v>
                </c:pt>
                <c:pt idx="8473">
                  <c:v>-11.687467720719718</c:v>
                </c:pt>
                <c:pt idx="8474">
                  <c:v>-94.054875503202155</c:v>
                </c:pt>
                <c:pt idx="8475">
                  <c:v>67.495114856907335</c:v>
                </c:pt>
                <c:pt idx="8476">
                  <c:v>68.152527105289394</c:v>
                </c:pt>
                <c:pt idx="8477">
                  <c:v>-11.395277261552179</c:v>
                </c:pt>
                <c:pt idx="8478">
                  <c:v>-90.022692423441342</c:v>
                </c:pt>
                <c:pt idx="8479">
                  <c:v>-34.18584336362651</c:v>
                </c:pt>
                <c:pt idx="8480">
                  <c:v>-34.185832906749035</c:v>
                </c:pt>
                <c:pt idx="8481">
                  <c:v>-97.429620586311543</c:v>
                </c:pt>
                <c:pt idx="8482">
                  <c:v>-56.976386904744558</c:v>
                </c:pt>
                <c:pt idx="8483">
                  <c:v>99.138912175547958</c:v>
                </c:pt>
                <c:pt idx="8484">
                  <c:v>34.185831784666767</c:v>
                </c:pt>
                <c:pt idx="8485">
                  <c:v>112.81325467399914</c:v>
                </c:pt>
                <c:pt idx="8486">
                  <c:v>-13.052090297580943</c:v>
                </c:pt>
                <c:pt idx="8487">
                  <c:v>-106.02856325712298</c:v>
                </c:pt>
                <c:pt idx="8488">
                  <c:v>136.74333835945902</c:v>
                </c:pt>
                <c:pt idx="8489">
                  <c:v>-86.604117819880713</c:v>
                </c:pt>
                <c:pt idx="8490">
                  <c:v>-58.40829678568722</c:v>
                </c:pt>
                <c:pt idx="8491">
                  <c:v>5.1953468041152764</c:v>
                </c:pt>
                <c:pt idx="8492">
                  <c:v>69.166336254244513</c:v>
                </c:pt>
                <c:pt idx="8493">
                  <c:v>68.371674790125482</c:v>
                </c:pt>
                <c:pt idx="8494">
                  <c:v>-161.78295714592753</c:v>
                </c:pt>
                <c:pt idx="8495">
                  <c:v>-50.798951987705308</c:v>
                </c:pt>
                <c:pt idx="8496">
                  <c:v>27.978404434296998</c:v>
                </c:pt>
                <c:pt idx="8497">
                  <c:v>-66.654875087174489</c:v>
                </c:pt>
                <c:pt idx="8498">
                  <c:v>34.635645723672937</c:v>
                </c:pt>
                <c:pt idx="8499">
                  <c:v>-17.317822680391075</c:v>
                </c:pt>
                <c:pt idx="8500">
                  <c:v>15.586040412356061</c:v>
                </c:pt>
                <c:pt idx="8501">
                  <c:v>39.053614346809667</c:v>
                </c:pt>
                <c:pt idx="8502">
                  <c:v>-70.19490866665528</c:v>
                </c:pt>
                <c:pt idx="8503">
                  <c:v>64.622417433149167</c:v>
                </c:pt>
                <c:pt idx="8504">
                  <c:v>-27.708516288631859</c:v>
                </c:pt>
                <c:pt idx="8505">
                  <c:v>-54.26251163376245</c:v>
                </c:pt>
                <c:pt idx="8506">
                  <c:v>-40.562191042518052</c:v>
                </c:pt>
                <c:pt idx="8507">
                  <c:v>-70.194919451187303</c:v>
                </c:pt>
                <c:pt idx="8508">
                  <c:v>57.649117565565255</c:v>
                </c:pt>
                <c:pt idx="8509">
                  <c:v>-44.195086989408132</c:v>
                </c:pt>
                <c:pt idx="8510">
                  <c:v>-77.02968219438219</c:v>
                </c:pt>
                <c:pt idx="8511">
                  <c:v>-20.658238471635315</c:v>
                </c:pt>
                <c:pt idx="8512">
                  <c:v>70.194907931186393</c:v>
                </c:pt>
                <c:pt idx="8513">
                  <c:v>-146.82435926540302</c:v>
                </c:pt>
                <c:pt idx="8514">
                  <c:v>45.334214823212577</c:v>
                </c:pt>
                <c:pt idx="8515">
                  <c:v>122.54861729653112</c:v>
                </c:pt>
                <c:pt idx="8516">
                  <c:v>39.192158272252577</c:v>
                </c:pt>
                <c:pt idx="8517">
                  <c:v>70.194919451187303</c:v>
                </c:pt>
                <c:pt idx="8518">
                  <c:v>-51.476274803541827</c:v>
                </c:pt>
                <c:pt idx="8519">
                  <c:v>-5.2646154068364632</c:v>
                </c:pt>
                <c:pt idx="8520">
                  <c:v>-3.5097423245677724</c:v>
                </c:pt>
                <c:pt idx="8521">
                  <c:v>-66.100215837090047</c:v>
                </c:pt>
                <c:pt idx="8522">
                  <c:v>-35.09745396558808</c:v>
                </c:pt>
                <c:pt idx="8523">
                  <c:v>26.149184170757348</c:v>
                </c:pt>
                <c:pt idx="8524">
                  <c:v>13.042972894141061</c:v>
                </c:pt>
                <c:pt idx="8525">
                  <c:v>-26.908048040289991</c:v>
                </c:pt>
                <c:pt idx="8526">
                  <c:v>-37.121089394244578</c:v>
                </c:pt>
                <c:pt idx="8527">
                  <c:v>177.85873295941147</c:v>
                </c:pt>
                <c:pt idx="8528">
                  <c:v>-76.977262965506029</c:v>
                </c:pt>
                <c:pt idx="8529">
                  <c:v>-152.46050590822531</c:v>
                </c:pt>
                <c:pt idx="8530">
                  <c:v>-74.503044148558416</c:v>
                </c:pt>
                <c:pt idx="8531">
                  <c:v>58.495766209331279</c:v>
                </c:pt>
                <c:pt idx="8532">
                  <c:v>0</c:v>
                </c:pt>
                <c:pt idx="8533">
                  <c:v>-99.600893772643886</c:v>
                </c:pt>
                <c:pt idx="8534">
                  <c:v>66.258306863537356</c:v>
                </c:pt>
                <c:pt idx="8535">
                  <c:v>77.2144050603127</c:v>
                </c:pt>
                <c:pt idx="8536">
                  <c:v>-46.243269578996319</c:v>
                </c:pt>
                <c:pt idx="8537">
                  <c:v>-213.43047721616634</c:v>
                </c:pt>
                <c:pt idx="8538">
                  <c:v>66.400588388965204</c:v>
                </c:pt>
                <c:pt idx="8539">
                  <c:v>124.5011123509271</c:v>
                </c:pt>
                <c:pt idx="8540">
                  <c:v>13.63583490923496</c:v>
                </c:pt>
                <c:pt idx="8541">
                  <c:v>-76.47925771827849</c:v>
                </c:pt>
                <c:pt idx="8542">
                  <c:v>-2.3714495922690499</c:v>
                </c:pt>
                <c:pt idx="8543">
                  <c:v>-35.571744256744623</c:v>
                </c:pt>
                <c:pt idx="8544">
                  <c:v>-35.571743884056211</c:v>
                </c:pt>
                <c:pt idx="8545">
                  <c:v>50.677560032069437</c:v>
                </c:pt>
                <c:pt idx="8546">
                  <c:v>53.073369554068719</c:v>
                </c:pt>
                <c:pt idx="8547">
                  <c:v>-8.8929442371608332</c:v>
                </c:pt>
                <c:pt idx="8548">
                  <c:v>142.28698721188238</c:v>
                </c:pt>
                <c:pt idx="8549">
                  <c:v>-120.3591980867658</c:v>
                </c:pt>
                <c:pt idx="8550">
                  <c:v>-118.99479735201928</c:v>
                </c:pt>
                <c:pt idx="8551">
                  <c:v>-55.891493472610037</c:v>
                </c:pt>
                <c:pt idx="8552">
                  <c:v>9.0147570117129465</c:v>
                </c:pt>
                <c:pt idx="8553">
                  <c:v>34.857060810490459</c:v>
                </c:pt>
                <c:pt idx="8554">
                  <c:v>0</c:v>
                </c:pt>
                <c:pt idx="8555">
                  <c:v>-117.79283461877911</c:v>
                </c:pt>
                <c:pt idx="8556">
                  <c:v>28.847225106844988</c:v>
                </c:pt>
                <c:pt idx="8557">
                  <c:v>88.945609814177431</c:v>
                </c:pt>
                <c:pt idx="8558">
                  <c:v>0</c:v>
                </c:pt>
                <c:pt idx="8559">
                  <c:v>0</c:v>
                </c:pt>
                <c:pt idx="8560">
                  <c:v>-68.512153288997922</c:v>
                </c:pt>
                <c:pt idx="8561">
                  <c:v>-19.231481624987619</c:v>
                </c:pt>
                <c:pt idx="8562">
                  <c:v>55.891493472610037</c:v>
                </c:pt>
                <c:pt idx="8563">
                  <c:v>31.85213817509959</c:v>
                </c:pt>
                <c:pt idx="8564">
                  <c:v>-138.82726878034697</c:v>
                </c:pt>
                <c:pt idx="8565">
                  <c:v>-72.118056093683109</c:v>
                </c:pt>
                <c:pt idx="8566">
                  <c:v>150.84694603123364</c:v>
                </c:pt>
                <c:pt idx="8567">
                  <c:v>-208.00718310279058</c:v>
                </c:pt>
                <c:pt idx="8568">
                  <c:v>-46.208978435676748</c:v>
                </c:pt>
                <c:pt idx="8569">
                  <c:v>261.30276887231275</c:v>
                </c:pt>
                <c:pt idx="8570">
                  <c:v>-40.215833268904547</c:v>
                </c:pt>
                <c:pt idx="8571">
                  <c:v>-109.67955564248288</c:v>
                </c:pt>
                <c:pt idx="8572">
                  <c:v>14.198240642199142</c:v>
                </c:pt>
                <c:pt idx="8573">
                  <c:v>-9.9329267073429861</c:v>
                </c:pt>
                <c:pt idx="8574">
                  <c:v>-36.559847880829018</c:v>
                </c:pt>
                <c:pt idx="8575">
                  <c:v>-28.029217002317516</c:v>
                </c:pt>
                <c:pt idx="8576">
                  <c:v>-1.2186615960307035</c:v>
                </c:pt>
                <c:pt idx="8577">
                  <c:v>-36.559847880829018</c:v>
                </c:pt>
                <c:pt idx="8578">
                  <c:v>207.1724813247011</c:v>
                </c:pt>
                <c:pt idx="8579">
                  <c:v>-68.245053292574994</c:v>
                </c:pt>
                <c:pt idx="8580">
                  <c:v>-113.33553523057202</c:v>
                </c:pt>
                <c:pt idx="8581">
                  <c:v>47.527802245084885</c:v>
                </c:pt>
                <c:pt idx="8582">
                  <c:v>-39.048664631148043</c:v>
                </c:pt>
                <c:pt idx="8583">
                  <c:v>-111.22433811632456</c:v>
                </c:pt>
                <c:pt idx="8584">
                  <c:v>45.468100879963757</c:v>
                </c:pt>
                <c:pt idx="8585">
                  <c:v>1.8279966131951653</c:v>
                </c:pt>
                <c:pt idx="8586">
                  <c:v>-3.4242674423580186</c:v>
                </c:pt>
                <c:pt idx="8587">
                  <c:v>36.93746133312051</c:v>
                </c:pt>
                <c:pt idx="8588">
                  <c:v>29.179221619053855</c:v>
                </c:pt>
                <c:pt idx="8589">
                  <c:v>-74.149550631532762</c:v>
                </c:pt>
                <c:pt idx="8590">
                  <c:v>-8.6507809070172712</c:v>
                </c:pt>
                <c:pt idx="8591">
                  <c:v>-51.183795433159752</c:v>
                </c:pt>
                <c:pt idx="8592">
                  <c:v>-18.022466411766839</c:v>
                </c:pt>
                <c:pt idx="8593">
                  <c:v>13.594084282442557</c:v>
                </c:pt>
                <c:pt idx="8594">
                  <c:v>-32.131471940330862</c:v>
                </c:pt>
                <c:pt idx="8595">
                  <c:v>0</c:v>
                </c:pt>
                <c:pt idx="8596">
                  <c:v>176.10519431046802</c:v>
                </c:pt>
                <c:pt idx="8597">
                  <c:v>-269.41004978097283</c:v>
                </c:pt>
                <c:pt idx="8598">
                  <c:v>-40.16434338849465</c:v>
                </c:pt>
                <c:pt idx="8599">
                  <c:v>177.95893368471428</c:v>
                </c:pt>
                <c:pt idx="8600">
                  <c:v>63.027124932580847</c:v>
                </c:pt>
                <c:pt idx="8601">
                  <c:v>-107.51686130560762</c:v>
                </c:pt>
                <c:pt idx="8602">
                  <c:v>0</c:v>
                </c:pt>
                <c:pt idx="8603">
                  <c:v>63.027128380467296</c:v>
                </c:pt>
                <c:pt idx="8604">
                  <c:v>-25.422707512269294</c:v>
                </c:pt>
                <c:pt idx="8605">
                  <c:v>-56.141808792449645</c:v>
                </c:pt>
                <c:pt idx="8606">
                  <c:v>-25.334429799104466</c:v>
                </c:pt>
                <c:pt idx="8607">
                  <c:v>5.0139219950825495</c:v>
                </c:pt>
                <c:pt idx="8608">
                  <c:v>37.604415357135295</c:v>
                </c:pt>
                <c:pt idx="8609">
                  <c:v>-144.15025735869492</c:v>
                </c:pt>
                <c:pt idx="8610">
                  <c:v>58.89592878733378</c:v>
                </c:pt>
                <c:pt idx="8611">
                  <c:v>42.635992059852455</c:v>
                </c:pt>
                <c:pt idx="8612">
                  <c:v>16.921986733408719</c:v>
                </c:pt>
                <c:pt idx="8613">
                  <c:v>16.445311050786135</c:v>
                </c:pt>
                <c:pt idx="8614">
                  <c:v>-40.888181205219652</c:v>
                </c:pt>
                <c:pt idx="8615">
                  <c:v>-75.208829926279165</c:v>
                </c:pt>
                <c:pt idx="8616">
                  <c:v>-5.0139219950825495</c:v>
                </c:pt>
                <c:pt idx="8617">
                  <c:v>28.830051773798267</c:v>
                </c:pt>
                <c:pt idx="8618">
                  <c:v>15.04176598525788</c:v>
                </c:pt>
                <c:pt idx="8619">
                  <c:v>-16.295246484028517</c:v>
                </c:pt>
                <c:pt idx="8620">
                  <c:v>-37.604415357135295</c:v>
                </c:pt>
                <c:pt idx="8621">
                  <c:v>-33.84397346682767</c:v>
                </c:pt>
                <c:pt idx="8622">
                  <c:v>0</c:v>
                </c:pt>
                <c:pt idx="8623">
                  <c:v>-35.606124405679928</c:v>
                </c:pt>
                <c:pt idx="8624">
                  <c:v>80.104678219923443</c:v>
                </c:pt>
                <c:pt idx="8625">
                  <c:v>20.055692711767186</c:v>
                </c:pt>
                <c:pt idx="8626">
                  <c:v>-158.02030284292209</c:v>
                </c:pt>
                <c:pt idx="8627">
                  <c:v>-202.35536777110809</c:v>
                </c:pt>
                <c:pt idx="8628">
                  <c:v>47.850266258927512</c:v>
                </c:pt>
                <c:pt idx="8629">
                  <c:v>114.4482194530304</c:v>
                </c:pt>
                <c:pt idx="8630">
                  <c:v>-35.070204756977681</c:v>
                </c:pt>
                <c:pt idx="8631">
                  <c:v>55.416554514517493</c:v>
                </c:pt>
                <c:pt idx="8632">
                  <c:v>25.432937656224432</c:v>
                </c:pt>
                <c:pt idx="8633">
                  <c:v>77.715798115220949</c:v>
                </c:pt>
                <c:pt idx="8634">
                  <c:v>31.010021196808644</c:v>
                </c:pt>
                <c:pt idx="8635">
                  <c:v>-152.59763595476448</c:v>
                </c:pt>
                <c:pt idx="8636">
                  <c:v>-1.9074703242152977</c:v>
                </c:pt>
                <c:pt idx="8637">
                  <c:v>-38.149406884052674</c:v>
                </c:pt>
                <c:pt idx="8638">
                  <c:v>-3.8149406484305954</c:v>
                </c:pt>
                <c:pt idx="8639">
                  <c:v>-57.224109726510086</c:v>
                </c:pt>
                <c:pt idx="8640">
                  <c:v>38.149406884042442</c:v>
                </c:pt>
                <c:pt idx="8641">
                  <c:v>28.612054863260159</c:v>
                </c:pt>
                <c:pt idx="8642">
                  <c:v>-53.409169078079493</c:v>
                </c:pt>
                <c:pt idx="8643">
                  <c:v>0</c:v>
                </c:pt>
                <c:pt idx="8644">
                  <c:v>0</c:v>
                </c:pt>
                <c:pt idx="8645">
                  <c:v>-38.710427167939613</c:v>
                </c:pt>
                <c:pt idx="8646">
                  <c:v>27.901428956376538</c:v>
                </c:pt>
                <c:pt idx="8647">
                  <c:v>121.77888971864213</c:v>
                </c:pt>
                <c:pt idx="8648">
                  <c:v>20.009737714827999</c:v>
                </c:pt>
                <c:pt idx="8649">
                  <c:v>-92.830223417854</c:v>
                </c:pt>
                <c:pt idx="8650">
                  <c:v>-92.989181905577894</c:v>
                </c:pt>
                <c:pt idx="8651">
                  <c:v>-32.903873892745438</c:v>
                </c:pt>
                <c:pt idx="8652">
                  <c:v>0.63582365010343711</c:v>
                </c:pt>
                <c:pt idx="8653">
                  <c:v>38.149419405789367</c:v>
                </c:pt>
                <c:pt idx="8654">
                  <c:v>38.635626079683256</c:v>
                </c:pt>
                <c:pt idx="8655">
                  <c:v>-46.452521919173172</c:v>
                </c:pt>
                <c:pt idx="8656">
                  <c:v>-30.968347141164081</c:v>
                </c:pt>
                <c:pt idx="8657">
                  <c:v>-18.064866011706517</c:v>
                </c:pt>
                <c:pt idx="8658">
                  <c:v>-0.37400961514622355</c:v>
                </c:pt>
                <c:pt idx="8659">
                  <c:v>55.21379408547584</c:v>
                </c:pt>
                <c:pt idx="8660">
                  <c:v>-38.73932761700371</c:v>
                </c:pt>
                <c:pt idx="8661">
                  <c:v>-39.288194737610965</c:v>
                </c:pt>
                <c:pt idx="8662">
                  <c:v>69.640263652775161</c:v>
                </c:pt>
                <c:pt idx="8663">
                  <c:v>-108.38920369374986</c:v>
                </c:pt>
                <c:pt idx="8664">
                  <c:v>25.806947210000228</c:v>
                </c:pt>
                <c:pt idx="8665">
                  <c:v>-28.387646887251201</c:v>
                </c:pt>
                <c:pt idx="8666">
                  <c:v>-45.759191517921913</c:v>
                </c:pt>
                <c:pt idx="8667">
                  <c:v>62.533709957360024</c:v>
                </c:pt>
                <c:pt idx="8668">
                  <c:v>-54.194598035109323</c:v>
                </c:pt>
                <c:pt idx="8669">
                  <c:v>75.47570430876948</c:v>
                </c:pt>
                <c:pt idx="8670">
                  <c:v>-39.288194737600733</c:v>
                </c:pt>
                <c:pt idx="8671">
                  <c:v>-38.768203924907773</c:v>
                </c:pt>
                <c:pt idx="8672">
                  <c:v>51.209466128346612</c:v>
                </c:pt>
                <c:pt idx="8673">
                  <c:v>-74.647578383535873</c:v>
                </c:pt>
                <c:pt idx="8674">
                  <c:v>-32.046840439178709</c:v>
                </c:pt>
                <c:pt idx="8675">
                  <c:v>30.737242652053972</c:v>
                </c:pt>
                <c:pt idx="8676">
                  <c:v>-28.156539561950432</c:v>
                </c:pt>
                <c:pt idx="8677">
                  <c:v>-6.5480346055227017</c:v>
                </c:pt>
                <c:pt idx="8678">
                  <c:v>-35.359387240290147</c:v>
                </c:pt>
                <c:pt idx="8679">
                  <c:v>39.288207633125978</c:v>
                </c:pt>
                <c:pt idx="8680">
                  <c:v>2.6192138422131737</c:v>
                </c:pt>
                <c:pt idx="8681">
                  <c:v>0</c:v>
                </c:pt>
                <c:pt idx="8682">
                  <c:v>-109.01482922320196</c:v>
                </c:pt>
                <c:pt idx="8683">
                  <c:v>25.20000576317846</c:v>
                </c:pt>
                <c:pt idx="8684">
                  <c:v>65.480325422372303</c:v>
                </c:pt>
                <c:pt idx="8685">
                  <c:v>-39.288203531335675</c:v>
                </c:pt>
                <c:pt idx="8686">
                  <c:v>-48.45544017637458</c:v>
                </c:pt>
                <c:pt idx="8687">
                  <c:v>-69.409144036437851</c:v>
                </c:pt>
                <c:pt idx="8688">
                  <c:v>0.65480325248951754</c:v>
                </c:pt>
                <c:pt idx="8689">
                  <c:v>39.288194737600733</c:v>
                </c:pt>
                <c:pt idx="8690">
                  <c:v>145.36633213511283</c:v>
                </c:pt>
                <c:pt idx="8691">
                  <c:v>-90.918446942245097</c:v>
                </c:pt>
                <c:pt idx="8692">
                  <c:v>-104.21293281308712</c:v>
                </c:pt>
                <c:pt idx="8693">
                  <c:v>-56.650402008007141</c:v>
                </c:pt>
                <c:pt idx="8694">
                  <c:v>-2.936693374796822</c:v>
                </c:pt>
                <c:pt idx="8695">
                  <c:v>25.537326579445082</c:v>
                </c:pt>
                <c:pt idx="8696">
                  <c:v>9.9708676038568775</c:v>
                </c:pt>
                <c:pt idx="8697">
                  <c:v>21.935908728501502</c:v>
                </c:pt>
                <c:pt idx="8698">
                  <c:v>-69.885365310927014</c:v>
                </c:pt>
                <c:pt idx="8699">
                  <c:v>117.86458421282266</c:v>
                </c:pt>
                <c:pt idx="8700">
                  <c:v>7.8576389475160537</c:v>
                </c:pt>
                <c:pt idx="8701">
                  <c:v>-166.18113938127274</c:v>
                </c:pt>
                <c:pt idx="8702">
                  <c:v>63.813558773806292</c:v>
                </c:pt>
                <c:pt idx="8703">
                  <c:v>7.9766988831002079</c:v>
                </c:pt>
                <c:pt idx="8704">
                  <c:v>-58.495764204025029</c:v>
                </c:pt>
                <c:pt idx="8705">
                  <c:v>29.247876559199412</c:v>
                </c:pt>
                <c:pt idx="8706">
                  <c:v>25.770862103410973</c:v>
                </c:pt>
                <c:pt idx="8707">
                  <c:v>-81.607723940078486</c:v>
                </c:pt>
                <c:pt idx="8708">
                  <c:v>105.69120576458678</c:v>
                </c:pt>
                <c:pt idx="8709">
                  <c:v>-187.45232338898825</c:v>
                </c:pt>
                <c:pt idx="8710">
                  <c:v>39.883470833322214</c:v>
                </c:pt>
                <c:pt idx="8711">
                  <c:v>348.24408116751164</c:v>
                </c:pt>
                <c:pt idx="8712">
                  <c:v>-227.92893930513191</c:v>
                </c:pt>
                <c:pt idx="8713">
                  <c:v>-105.49689862340561</c:v>
                </c:pt>
                <c:pt idx="8714">
                  <c:v>68.937054301217785</c:v>
                </c:pt>
                <c:pt idx="8715">
                  <c:v>-91.885382217972435</c:v>
                </c:pt>
                <c:pt idx="8716">
                  <c:v>-61.665987826968696</c:v>
                </c:pt>
                <c:pt idx="8717">
                  <c:v>71.790247499979984</c:v>
                </c:pt>
                <c:pt idx="8718">
                  <c:v>-12.824069718196627</c:v>
                </c:pt>
                <c:pt idx="8719">
                  <c:v>-31.047747738796144</c:v>
                </c:pt>
                <c:pt idx="8720">
                  <c:v>5.9825206250034473</c:v>
                </c:pt>
                <c:pt idx="8721">
                  <c:v>35.864443781269379</c:v>
                </c:pt>
                <c:pt idx="8722">
                  <c:v>-40.49706226799097</c:v>
                </c:pt>
                <c:pt idx="8723">
                  <c:v>-79.644223294854157</c:v>
                </c:pt>
                <c:pt idx="8724">
                  <c:v>62.095495477592287</c:v>
                </c:pt>
                <c:pt idx="8725">
                  <c:v>-178.1870846130164</c:v>
                </c:pt>
                <c:pt idx="8726">
                  <c:v>18.223683780599973</c:v>
                </c:pt>
                <c:pt idx="8727">
                  <c:v>95.843053245607024</c:v>
                </c:pt>
                <c:pt idx="8728">
                  <c:v>36.447356041199036</c:v>
                </c:pt>
                <c:pt idx="8729">
                  <c:v>-19.193920137437534</c:v>
                </c:pt>
                <c:pt idx="8730">
                  <c:v>23.918577652644064</c:v>
                </c:pt>
                <c:pt idx="8731">
                  <c:v>44.546768494793135</c:v>
                </c:pt>
                <c:pt idx="8732">
                  <c:v>-93.143243216388427</c:v>
                </c:pt>
                <c:pt idx="8733">
                  <c:v>0</c:v>
                </c:pt>
                <c:pt idx="8734">
                  <c:v>10.124265566995184</c:v>
                </c:pt>
                <c:pt idx="8735">
                  <c:v>121.49118680398314</c:v>
                </c:pt>
                <c:pt idx="8736">
                  <c:v>-123.38948789059506</c:v>
                </c:pt>
                <c:pt idx="8737">
                  <c:v>-159.41501064650797</c:v>
                </c:pt>
                <c:pt idx="8738">
                  <c:v>115.54319026451545</c:v>
                </c:pt>
                <c:pt idx="8739">
                  <c:v>-28.790888157800044</c:v>
                </c:pt>
                <c:pt idx="8740">
                  <c:v>-52.329801474423896</c:v>
                </c:pt>
                <c:pt idx="8741">
                  <c:v>37.248868948578369</c:v>
                </c:pt>
                <c:pt idx="8742">
                  <c:v>-57.581762212303794</c:v>
                </c:pt>
                <c:pt idx="8743">
                  <c:v>20.564914648430808</c:v>
                </c:pt>
                <c:pt idx="8744">
                  <c:v>9.5969618687201894</c:v>
                </c:pt>
                <c:pt idx="8745">
                  <c:v>-141.21242098970896</c:v>
                </c:pt>
                <c:pt idx="8746">
                  <c:v>78.146679714047465</c:v>
                </c:pt>
                <c:pt idx="8747">
                  <c:v>106.93756225142877</c:v>
                </c:pt>
                <c:pt idx="8748">
                  <c:v>-61.694754548896981</c:v>
                </c:pt>
                <c:pt idx="8749">
                  <c:v>24.677897578114923</c:v>
                </c:pt>
                <c:pt idx="8750">
                  <c:v>-116.53451512014185</c:v>
                </c:pt>
                <c:pt idx="8751">
                  <c:v>82.259657731867847</c:v>
                </c:pt>
                <c:pt idx="8752">
                  <c:v>-116.53451634111813</c:v>
                </c:pt>
                <c:pt idx="8753">
                  <c:v>-12.338948659782734</c:v>
                </c:pt>
                <c:pt idx="8754">
                  <c:v>139.27561097459258</c:v>
                </c:pt>
                <c:pt idx="8755">
                  <c:v>-350.40875730774144</c:v>
                </c:pt>
                <c:pt idx="8756">
                  <c:v>37.016848004337014</c:v>
                </c:pt>
                <c:pt idx="8757">
                  <c:v>167.84888667787718</c:v>
                </c:pt>
                <c:pt idx="8758">
                  <c:v>25.461328117006907</c:v>
                </c:pt>
                <c:pt idx="8759">
                  <c:v>-41.478018327949989</c:v>
                </c:pt>
                <c:pt idx="8760">
                  <c:v>-41.782689920950894</c:v>
                </c:pt>
                <c:pt idx="8761">
                  <c:v>83.260699264318333</c:v>
                </c:pt>
                <c:pt idx="8762">
                  <c:v>95.012090407201143</c:v>
                </c:pt>
                <c:pt idx="8763">
                  <c:v>-114.20600099915936</c:v>
                </c:pt>
                <c:pt idx="8764">
                  <c:v>0</c:v>
                </c:pt>
                <c:pt idx="8765">
                  <c:v>8.3565367460289295</c:v>
                </c:pt>
                <c:pt idx="8766">
                  <c:v>16.713071259811478</c:v>
                </c:pt>
                <c:pt idx="8767">
                  <c:v>-112.81325723227249</c:v>
                </c:pt>
                <c:pt idx="8768">
                  <c:v>2.0891348722255993</c:v>
                </c:pt>
                <c:pt idx="8769">
                  <c:v>41.782697006656974</c:v>
                </c:pt>
                <c:pt idx="8770">
                  <c:v>-167.13074688378211</c:v>
                </c:pt>
                <c:pt idx="8771">
                  <c:v>-8.3565373441901283</c:v>
                </c:pt>
                <c:pt idx="8772">
                  <c:v>-75.208843057124454</c:v>
                </c:pt>
                <c:pt idx="8773">
                  <c:v>200.556901060543</c:v>
                </c:pt>
                <c:pt idx="8774">
                  <c:v>16.713067831232468</c:v>
                </c:pt>
                <c:pt idx="8775">
                  <c:v>-105.97301982479338</c:v>
                </c:pt>
                <c:pt idx="8776">
                  <c:v>-6.1438515486331076</c:v>
                </c:pt>
                <c:pt idx="8777">
                  <c:v>69.637805487286059</c:v>
                </c:pt>
                <c:pt idx="8778">
                  <c:v>-98.87446151733478</c:v>
                </c:pt>
                <c:pt idx="8779">
                  <c:v>57.788156843888366</c:v>
                </c:pt>
                <c:pt idx="8780">
                  <c:v>50.139225436562143</c:v>
                </c:pt>
                <c:pt idx="8781">
                  <c:v>-64.763166867438031</c:v>
                </c:pt>
                <c:pt idx="8782">
                  <c:v>-18.802207481569791</c:v>
                </c:pt>
                <c:pt idx="8783">
                  <c:v>-42.052248991031767</c:v>
                </c:pt>
                <c:pt idx="8784">
                  <c:v>-42.456603093542618</c:v>
                </c:pt>
                <c:pt idx="8785">
                  <c:v>13.478280214134287</c:v>
                </c:pt>
                <c:pt idx="8786">
                  <c:v>65.774040301723375</c:v>
                </c:pt>
                <c:pt idx="8787">
                  <c:v>-31.842448154266471</c:v>
                </c:pt>
                <c:pt idx="8788">
                  <c:v>81.375146135730489</c:v>
                </c:pt>
                <c:pt idx="8789">
                  <c:v>-61.562066431581847</c:v>
                </c:pt>
                <c:pt idx="8790">
                  <c:v>29.82070541431548</c:v>
                </c:pt>
                <c:pt idx="8791">
                  <c:v>-46.095736347459265</c:v>
                </c:pt>
                <c:pt idx="8792">
                  <c:v>-76.421887647659517</c:v>
                </c:pt>
                <c:pt idx="8793">
                  <c:v>41.041391092023929</c:v>
                </c:pt>
                <c:pt idx="8794">
                  <c:v>0</c:v>
                </c:pt>
                <c:pt idx="8795">
                  <c:v>-86.305228833437752</c:v>
                </c:pt>
                <c:pt idx="8796">
                  <c:v>-1.4384204805591716</c:v>
                </c:pt>
                <c:pt idx="8797">
                  <c:v>40.333768084673267</c:v>
                </c:pt>
                <c:pt idx="8798">
                  <c:v>-74.299045693298666</c:v>
                </c:pt>
                <c:pt idx="8799">
                  <c:v>-47.409867251914683</c:v>
                </c:pt>
                <c:pt idx="8800">
                  <c:v>177.03010543599103</c:v>
                </c:pt>
                <c:pt idx="8801">
                  <c:v>-70.180996987528545</c:v>
                </c:pt>
                <c:pt idx="8802">
                  <c:v>-25.473961310518757</c:v>
                </c:pt>
                <c:pt idx="8803">
                  <c:v>66.167342105640046</c:v>
                </c:pt>
                <c:pt idx="8804">
                  <c:v>-233.16330137196607</c:v>
                </c:pt>
                <c:pt idx="8805">
                  <c:v>58.395224115088482</c:v>
                </c:pt>
                <c:pt idx="8806">
                  <c:v>35.00929697398913</c:v>
                </c:pt>
                <c:pt idx="8807">
                  <c:v>-14.152199327955353</c:v>
                </c:pt>
                <c:pt idx="8808">
                  <c:v>56.098389535169076</c:v>
                </c:pt>
                <c:pt idx="8809">
                  <c:v>4.7560669374324842</c:v>
                </c:pt>
                <c:pt idx="8810">
                  <c:v>-16.982639193542333</c:v>
                </c:pt>
                <c:pt idx="8811">
                  <c:v>0</c:v>
                </c:pt>
                <c:pt idx="8812">
                  <c:v>-48.906288312715432</c:v>
                </c:pt>
                <c:pt idx="8813">
                  <c:v>79.832332195891823</c:v>
                </c:pt>
                <c:pt idx="8814">
                  <c:v>54.6599683464148</c:v>
                </c:pt>
                <c:pt idx="8815">
                  <c:v>-86.305221515408078</c:v>
                </c:pt>
                <c:pt idx="8816">
                  <c:v>-43.152607334742292</c:v>
                </c:pt>
                <c:pt idx="8817">
                  <c:v>-83.428381900527157</c:v>
                </c:pt>
                <c:pt idx="8818">
                  <c:v>-51.783129745960437</c:v>
                </c:pt>
                <c:pt idx="8819">
                  <c:v>47.467875858391274</c:v>
                </c:pt>
                <c:pt idx="8820">
                  <c:v>-37.398932886330094</c:v>
                </c:pt>
                <c:pt idx="8821">
                  <c:v>-32.364463763349946</c:v>
                </c:pt>
                <c:pt idx="8822">
                  <c:v>25.891564400843329</c:v>
                </c:pt>
                <c:pt idx="8823">
                  <c:v>0</c:v>
                </c:pt>
                <c:pt idx="8824">
                  <c:v>-16.541832811648483</c:v>
                </c:pt>
                <c:pt idx="8825">
                  <c:v>4.8426867697879157</c:v>
                </c:pt>
                <c:pt idx="8826">
                  <c:v>23.92572757727255</c:v>
                </c:pt>
                <c:pt idx="8827">
                  <c:v>-10.788156082866406</c:v>
                </c:pt>
                <c:pt idx="8828">
                  <c:v>71.681284959792521</c:v>
                </c:pt>
                <c:pt idx="8829">
                  <c:v>-129.9373062231052</c:v>
                </c:pt>
                <c:pt idx="8830">
                  <c:v>-95.271377764200793</c:v>
                </c:pt>
                <c:pt idx="8831">
                  <c:v>212.04713282880385</c:v>
                </c:pt>
                <c:pt idx="8832">
                  <c:v>-18.963178911298851</c:v>
                </c:pt>
                <c:pt idx="8833">
                  <c:v>37.974300447197308</c:v>
                </c:pt>
                <c:pt idx="8834">
                  <c:v>-136.00264419667636</c:v>
                </c:pt>
                <c:pt idx="8835">
                  <c:v>-30.710272219895963</c:v>
                </c:pt>
                <c:pt idx="8836">
                  <c:v>39.484640444991427</c:v>
                </c:pt>
                <c:pt idx="8837">
                  <c:v>66.239258089659415</c:v>
                </c:pt>
                <c:pt idx="8838">
                  <c:v>-24.561031745515276</c:v>
                </c:pt>
                <c:pt idx="8839">
                  <c:v>69.463717941369225</c:v>
                </c:pt>
                <c:pt idx="8840">
                  <c:v>-38.022248036065335</c:v>
                </c:pt>
                <c:pt idx="8841">
                  <c:v>-11.699145081860491</c:v>
                </c:pt>
                <c:pt idx="8842">
                  <c:v>-194.91622992114588</c:v>
                </c:pt>
                <c:pt idx="8843">
                  <c:v>-22.120244095969881</c:v>
                </c:pt>
                <c:pt idx="8844">
                  <c:v>-2.3226256300728982</c:v>
                </c:pt>
                <c:pt idx="8845">
                  <c:v>43.871817916654436</c:v>
                </c:pt>
                <c:pt idx="8846">
                  <c:v>37.346345448685902</c:v>
                </c:pt>
                <c:pt idx="8847">
                  <c:v>22.120244095969881</c:v>
                </c:pt>
                <c:pt idx="8848">
                  <c:v>-26.56272873190499</c:v>
                </c:pt>
                <c:pt idx="8849">
                  <c:v>-131.61546094996908</c:v>
                </c:pt>
                <c:pt idx="8850">
                  <c:v>-61.918252552788985</c:v>
                </c:pt>
                <c:pt idx="8851">
                  <c:v>88.480983644355234</c:v>
                </c:pt>
                <c:pt idx="8852">
                  <c:v>73.734152599417243</c:v>
                </c:pt>
                <c:pt idx="8853">
                  <c:v>44.240488191929529</c:v>
                </c:pt>
                <c:pt idx="8854">
                  <c:v>-41.512952181784684</c:v>
                </c:pt>
                <c:pt idx="8855">
                  <c:v>-200.76934355079334</c:v>
                </c:pt>
                <c:pt idx="8856">
                  <c:v>-72.931196355238711</c:v>
                </c:pt>
                <c:pt idx="8857">
                  <c:v>132.72147183628476</c:v>
                </c:pt>
                <c:pt idx="8858">
                  <c:v>61.786717786959017</c:v>
                </c:pt>
                <c:pt idx="8859">
                  <c:v>-44.615414905416266</c:v>
                </c:pt>
                <c:pt idx="8860">
                  <c:v>-44.452946662896139</c:v>
                </c:pt>
                <c:pt idx="8861">
                  <c:v>-44.240488191929529</c:v>
                </c:pt>
                <c:pt idx="8862">
                  <c:v>-24.332268760498106</c:v>
                </c:pt>
                <c:pt idx="8863">
                  <c:v>0</c:v>
                </c:pt>
                <c:pt idx="8864">
                  <c:v>-21.564113665299796</c:v>
                </c:pt>
                <c:pt idx="8865">
                  <c:v>-44.615408050838482</c:v>
                </c:pt>
                <c:pt idx="8866">
                  <c:v>-21.564113665299796</c:v>
                </c:pt>
                <c:pt idx="8867">
                  <c:v>0</c:v>
                </c:pt>
                <c:pt idx="8868">
                  <c:v>25.282064562134988</c:v>
                </c:pt>
                <c:pt idx="8869">
                  <c:v>44.615407583385952</c:v>
                </c:pt>
                <c:pt idx="8870">
                  <c:v>31.230785308370166</c:v>
                </c:pt>
                <c:pt idx="8871">
                  <c:v>22.307704025419241</c:v>
                </c:pt>
                <c:pt idx="8872">
                  <c:v>8.1794913902840136</c:v>
                </c:pt>
                <c:pt idx="8873">
                  <c:v>0</c:v>
                </c:pt>
                <c:pt idx="8874">
                  <c:v>-30.747769821932071</c:v>
                </c:pt>
                <c:pt idx="8875">
                  <c:v>-44.996735853323294</c:v>
                </c:pt>
                <c:pt idx="8876">
                  <c:v>4.4996735853323298</c:v>
                </c:pt>
                <c:pt idx="8877">
                  <c:v>22.498367926661647</c:v>
                </c:pt>
                <c:pt idx="8878">
                  <c:v>-12.749075292013378</c:v>
                </c:pt>
                <c:pt idx="8879">
                  <c:v>-22.498367926661647</c:v>
                </c:pt>
                <c:pt idx="8880">
                  <c:v>-22.498367926671879</c:v>
                </c:pt>
                <c:pt idx="8881">
                  <c:v>-22.498368162385578</c:v>
                </c:pt>
                <c:pt idx="8882">
                  <c:v>37.464954636500899</c:v>
                </c:pt>
                <c:pt idx="8883">
                  <c:v>45.384638748617093</c:v>
                </c:pt>
                <c:pt idx="8884">
                  <c:v>-62.403886009042019</c:v>
                </c:pt>
                <c:pt idx="8885">
                  <c:v>-66.567376556481591</c:v>
                </c:pt>
                <c:pt idx="8886">
                  <c:v>22.498375311269751</c:v>
                </c:pt>
                <c:pt idx="8887">
                  <c:v>24.024126458813697</c:v>
                </c:pt>
                <c:pt idx="8888">
                  <c:v>45.384638748617093</c:v>
                </c:pt>
                <c:pt idx="8889">
                  <c:v>33.282068415653221</c:v>
                </c:pt>
                <c:pt idx="8890">
                  <c:v>-45.38463922412916</c:v>
                </c:pt>
                <c:pt idx="8891">
                  <c:v>-45.46357005774081</c:v>
                </c:pt>
                <c:pt idx="8892">
                  <c:v>-45.779295294266383</c:v>
                </c:pt>
                <c:pt idx="8893">
                  <c:v>-32.808494960881355</c:v>
                </c:pt>
                <c:pt idx="8894">
                  <c:v>0</c:v>
                </c:pt>
                <c:pt idx="8895">
                  <c:v>8.0113753617124353</c:v>
                </c:pt>
                <c:pt idx="8896">
                  <c:v>22.889643890614266</c:v>
                </c:pt>
                <c:pt idx="8897">
                  <c:v>-16.529217155109215</c:v>
                </c:pt>
                <c:pt idx="8898">
                  <c:v>-68.07695812292053</c:v>
                </c:pt>
                <c:pt idx="8899">
                  <c:v>-22.59365711616336</c:v>
                </c:pt>
                <c:pt idx="8900">
                  <c:v>22.889644130427509</c:v>
                </c:pt>
                <c:pt idx="8901">
                  <c:v>36.24193616013158</c:v>
                </c:pt>
                <c:pt idx="8902">
                  <c:v>45.779287781208069</c:v>
                </c:pt>
                <c:pt idx="8903">
                  <c:v>-122.07810703764891</c:v>
                </c:pt>
                <c:pt idx="8904">
                  <c:v>-206.00680252849463</c:v>
                </c:pt>
                <c:pt idx="8905">
                  <c:v>52.405241134441319</c:v>
                </c:pt>
                <c:pt idx="8906">
                  <c:v>138.54258902207982</c:v>
                </c:pt>
                <c:pt idx="8907">
                  <c:v>20.781388571052595</c:v>
                </c:pt>
                <c:pt idx="8908">
                  <c:v>0</c:v>
                </c:pt>
                <c:pt idx="8909">
                  <c:v>-21.551068224488038</c:v>
                </c:pt>
                <c:pt idx="8910">
                  <c:v>-23.090430735082382</c:v>
                </c:pt>
                <c:pt idx="8911">
                  <c:v>-23.090437819472637</c:v>
                </c:pt>
                <c:pt idx="8912">
                  <c:v>-20.011712776870827</c:v>
                </c:pt>
                <c:pt idx="8913">
                  <c:v>0</c:v>
                </c:pt>
                <c:pt idx="8914">
                  <c:v>-5.3877670561168935</c:v>
                </c:pt>
                <c:pt idx="8915">
                  <c:v>-23.090430240531667</c:v>
                </c:pt>
                <c:pt idx="8916">
                  <c:v>2.5263170937695145E-6</c:v>
                </c:pt>
                <c:pt idx="8917">
                  <c:v>46.180868059994069</c:v>
                </c:pt>
                <c:pt idx="8918">
                  <c:v>-3.8484040295587145</c:v>
                </c:pt>
                <c:pt idx="8919">
                  <c:v>-69.271299026297157</c:v>
                </c:pt>
                <c:pt idx="8920">
                  <c:v>-19.902728363632487</c:v>
                </c:pt>
                <c:pt idx="8921">
                  <c:v>23.294770331152943</c:v>
                </c:pt>
                <c:pt idx="8922">
                  <c:v>-22.130031814590179</c:v>
                </c:pt>
                <c:pt idx="8923">
                  <c:v>-46.589541150431934</c:v>
                </c:pt>
                <c:pt idx="8924">
                  <c:v>-10.870892821201297</c:v>
                </c:pt>
                <c:pt idx="8925">
                  <c:v>0</c:v>
                </c:pt>
                <c:pt idx="8926">
                  <c:v>60.566403495554347</c:v>
                </c:pt>
                <c:pt idx="8927">
                  <c:v>69.884310993448594</c:v>
                </c:pt>
                <c:pt idx="8928">
                  <c:v>-45.057354875636463</c:v>
                </c:pt>
                <c:pt idx="8929">
                  <c:v>-27.932924895926082</c:v>
                </c:pt>
                <c:pt idx="8930">
                  <c:v>116.47385930175477</c:v>
                </c:pt>
                <c:pt idx="8931">
                  <c:v>56.683945217001558</c:v>
                </c:pt>
                <c:pt idx="8932">
                  <c:v>-139.76863109730638</c:v>
                </c:pt>
                <c:pt idx="8933">
                  <c:v>-90.849609261385922</c:v>
                </c:pt>
                <c:pt idx="8934">
                  <c:v>0</c:v>
                </c:pt>
                <c:pt idx="8935">
                  <c:v>45.438672285107536</c:v>
                </c:pt>
                <c:pt idx="8936">
                  <c:v>94.011045122126163</c:v>
                </c:pt>
                <c:pt idx="8937">
                  <c:v>-21.422870901725837</c:v>
                </c:pt>
                <c:pt idx="8938">
                  <c:v>-93.179088970601825</c:v>
                </c:pt>
                <c:pt idx="8939">
                  <c:v>-42.083114357857625</c:v>
                </c:pt>
                <c:pt idx="8940">
                  <c:v>-23.50275935196224</c:v>
                </c:pt>
                <c:pt idx="8941">
                  <c:v>-3.1337012469317096</c:v>
                </c:pt>
                <c:pt idx="8942">
                  <c:v>-0.78342544851672247</c:v>
                </c:pt>
                <c:pt idx="8943">
                  <c:v>-47.005526418201676</c:v>
                </c:pt>
                <c:pt idx="8944">
                  <c:v>-36.429282395540625</c:v>
                </c:pt>
                <c:pt idx="8945">
                  <c:v>23.502767312497063</c:v>
                </c:pt>
                <c:pt idx="8946">
                  <c:v>16.843649730808337</c:v>
                </c:pt>
                <c:pt idx="8947">
                  <c:v>0</c:v>
                </c:pt>
                <c:pt idx="8948">
                  <c:v>-30.828848395482503</c:v>
                </c:pt>
                <c:pt idx="8949">
                  <c:v>-71.143495551884115</c:v>
                </c:pt>
                <c:pt idx="8950">
                  <c:v>-15.80966719170706</c:v>
                </c:pt>
                <c:pt idx="8951">
                  <c:v>23.714495922690499</c:v>
                </c:pt>
                <c:pt idx="8952">
                  <c:v>6.3238656456484916</c:v>
                </c:pt>
                <c:pt idx="8953">
                  <c:v>0</c:v>
                </c:pt>
                <c:pt idx="8954">
                  <c:v>20.947804731718467</c:v>
                </c:pt>
                <c:pt idx="8955">
                  <c:v>22.924012965457877</c:v>
                </c:pt>
                <c:pt idx="8956">
                  <c:v>0</c:v>
                </c:pt>
                <c:pt idx="8957">
                  <c:v>0</c:v>
                </c:pt>
                <c:pt idx="8958">
                  <c:v>0</c:v>
                </c:pt>
                <c:pt idx="8959">
                  <c:v>-23.930082249268786</c:v>
                </c:pt>
                <c:pt idx="8960">
                  <c:v>-71.79024674780635</c:v>
                </c:pt>
                <c:pt idx="8961">
                  <c:v>-11.965041249996663</c:v>
                </c:pt>
                <c:pt idx="8962">
                  <c:v>47.860164498537571</c:v>
                </c:pt>
                <c:pt idx="8963">
                  <c:v>-31.90677633235838</c:v>
                </c:pt>
                <c:pt idx="8964">
                  <c:v>-71.790247499979984</c:v>
                </c:pt>
                <c:pt idx="8965">
                  <c:v>7.9766940830895949</c:v>
                </c:pt>
                <c:pt idx="8966">
                  <c:v>23.930082249268786</c:v>
                </c:pt>
                <c:pt idx="8967">
                  <c:v>47.860164498537571</c:v>
                </c:pt>
                <c:pt idx="8968">
                  <c:v>23.930082499993325</c:v>
                </c:pt>
                <c:pt idx="8969">
                  <c:v>-95.720328997075143</c:v>
                </c:pt>
                <c:pt idx="8970">
                  <c:v>-47.860164498537571</c:v>
                </c:pt>
                <c:pt idx="8971">
                  <c:v>47.860164999986651</c:v>
                </c:pt>
                <c:pt idx="8972">
                  <c:v>23.930082249268786</c:v>
                </c:pt>
                <c:pt idx="8973">
                  <c:v>0</c:v>
                </c:pt>
                <c:pt idx="8974">
                  <c:v>0</c:v>
                </c:pt>
                <c:pt idx="8975">
                  <c:v>0</c:v>
                </c:pt>
                <c:pt idx="8976">
                  <c:v>0</c:v>
                </c:pt>
                <c:pt idx="8977">
                  <c:v>-2.4149624541247632</c:v>
                </c:pt>
                <c:pt idx="8978">
                  <c:v>-48.299248576507118</c:v>
                </c:pt>
                <c:pt idx="8979">
                  <c:v>-25.759599240805162</c:v>
                </c:pt>
                <c:pt idx="8980">
                  <c:v>48.299249082556656</c:v>
                </c:pt>
                <c:pt idx="8981">
                  <c:v>-2.012471993440204</c:v>
                </c:pt>
                <c:pt idx="8982">
                  <c:v>-72.448880791368509</c:v>
                </c:pt>
                <c:pt idx="8983">
                  <c:v>-28.979552316543309</c:v>
                </c:pt>
                <c:pt idx="8984">
                  <c:v>0</c:v>
                </c:pt>
                <c:pt idx="8985">
                  <c:v>-57.277095013299814</c:v>
                </c:pt>
                <c:pt idx="8986">
                  <c:v>-73.119695761658036</c:v>
                </c:pt>
                <c:pt idx="8987">
                  <c:v>94.64939281649329</c:v>
                </c:pt>
                <c:pt idx="8988">
                  <c:v>75.191798234407173</c:v>
                </c:pt>
                <c:pt idx="8989">
                  <c:v>-24.149632214851152</c:v>
                </c:pt>
                <c:pt idx="8990">
                  <c:v>-42.10532262317119</c:v>
                </c:pt>
                <c:pt idx="8991">
                  <c:v>-73.119695761668268</c:v>
                </c:pt>
                <c:pt idx="8992">
                  <c:v>-4.062205320095523</c:v>
                </c:pt>
                <c:pt idx="8993">
                  <c:v>48.74646435184053</c:v>
                </c:pt>
                <c:pt idx="8994">
                  <c:v>-45.208169113692676</c:v>
                </c:pt>
                <c:pt idx="8995">
                  <c:v>-73.803057404287387</c:v>
                </c:pt>
                <c:pt idx="8996">
                  <c:v>22.736960431800057</c:v>
                </c:pt>
                <c:pt idx="8997">
                  <c:v>19.904806277003939</c:v>
                </c:pt>
                <c:pt idx="8998">
                  <c:v>0</c:v>
                </c:pt>
                <c:pt idx="8999">
                  <c:v>0</c:v>
                </c:pt>
                <c:pt idx="9000">
                  <c:v>0</c:v>
                </c:pt>
                <c:pt idx="9001">
                  <c:v>-29.521222961714955</c:v>
                </c:pt>
                <c:pt idx="9002">
                  <c:v>-49.202038269528337</c:v>
                </c:pt>
                <c:pt idx="9003">
                  <c:v>31.161291230522245</c:v>
                </c:pt>
                <c:pt idx="9004">
                  <c:v>45.921902384891062</c:v>
                </c:pt>
                <c:pt idx="9005">
                  <c:v>-49.202038269528337</c:v>
                </c:pt>
                <c:pt idx="9006">
                  <c:v>-12.300509696256627</c:v>
                </c:pt>
                <c:pt idx="9007">
                  <c:v>98.404076539056675</c:v>
                </c:pt>
                <c:pt idx="9008">
                  <c:v>6.5602717692643058</c:v>
                </c:pt>
                <c:pt idx="9009">
                  <c:v>-98.404077570063251</c:v>
                </c:pt>
                <c:pt idx="9010">
                  <c:v>-31.161290904033589</c:v>
                </c:pt>
                <c:pt idx="9011">
                  <c:v>0</c:v>
                </c:pt>
                <c:pt idx="9012">
                  <c:v>22.349793798847113</c:v>
                </c:pt>
                <c:pt idx="9013">
                  <c:v>8.277700406909462</c:v>
                </c:pt>
                <c:pt idx="9014">
                  <c:v>-99.332425034695092</c:v>
                </c:pt>
                <c:pt idx="9015">
                  <c:v>-44.869788489817601</c:v>
                </c:pt>
                <c:pt idx="9016">
                  <c:v>49.20203878502651</c:v>
                </c:pt>
                <c:pt idx="9017">
                  <c:v>-8.4711056454553333</c:v>
                </c:pt>
                <c:pt idx="9018">
                  <c:v>-49.666208441882475</c:v>
                </c:pt>
                <c:pt idx="9019">
                  <c:v>-9.1054716430765197</c:v>
                </c:pt>
                <c:pt idx="9020">
                  <c:v>6.2082764627787466</c:v>
                </c:pt>
                <c:pt idx="9021">
                  <c:v>124.16552925564656</c:v>
                </c:pt>
                <c:pt idx="9022">
                  <c:v>46.366957162690071</c:v>
                </c:pt>
                <c:pt idx="9023">
                  <c:v>-150.41766808112749</c:v>
                </c:pt>
                <c:pt idx="9024">
                  <c:v>-83.439234022358761</c:v>
                </c:pt>
                <c:pt idx="9025">
                  <c:v>-24.833104481116848</c:v>
                </c:pt>
                <c:pt idx="9026">
                  <c:v>32.645677644100388</c:v>
                </c:pt>
                <c:pt idx="9027">
                  <c:v>50.974873753843717</c:v>
                </c:pt>
                <c:pt idx="9028">
                  <c:v>100.27844813027131</c:v>
                </c:pt>
                <c:pt idx="9029">
                  <c:v>40.426721250918455</c:v>
                </c:pt>
                <c:pt idx="9030">
                  <c:v>-124.16552925564656</c:v>
                </c:pt>
                <c:pt idx="9031">
                  <c:v>-74.617569615534762</c:v>
                </c:pt>
                <c:pt idx="9032">
                  <c:v>-25.069610238086785</c:v>
                </c:pt>
                <c:pt idx="9033">
                  <c:v>-6.2674024938531874</c:v>
                </c:pt>
                <c:pt idx="9034">
                  <c:v>0</c:v>
                </c:pt>
                <c:pt idx="9035">
                  <c:v>25.310664182682494</c:v>
                </c:pt>
                <c:pt idx="9036">
                  <c:v>38.616841519840129</c:v>
                </c:pt>
                <c:pt idx="9037">
                  <c:v>75.208829926279165</c:v>
                </c:pt>
                <c:pt idx="9038">
                  <c:v>36.350934845231464</c:v>
                </c:pt>
                <c:pt idx="9039">
                  <c:v>0</c:v>
                </c:pt>
                <c:pt idx="9040">
                  <c:v>-38.809684673490068</c:v>
                </c:pt>
                <c:pt idx="9041">
                  <c:v>-52.308705706421371</c:v>
                </c:pt>
                <c:pt idx="9042">
                  <c:v>-101.24266503843209</c:v>
                </c:pt>
                <c:pt idx="9043">
                  <c:v>-63.276665609138426</c:v>
                </c:pt>
                <c:pt idx="9044">
                  <c:v>25.310663917503309</c:v>
                </c:pt>
                <c:pt idx="9045">
                  <c:v>10.967954479161051</c:v>
                </c:pt>
                <c:pt idx="9046">
                  <c:v>0</c:v>
                </c:pt>
                <c:pt idx="9047">
                  <c:v>-41.742117580439526</c:v>
                </c:pt>
                <c:pt idx="9048">
                  <c:v>-43.470451397251054</c:v>
                </c:pt>
                <c:pt idx="9049">
                  <c:v>25.310663917493077</c:v>
                </c:pt>
                <c:pt idx="9050">
                  <c:v>25.310663917493077</c:v>
                </c:pt>
                <c:pt idx="9051">
                  <c:v>25.310664182692726</c:v>
                </c:pt>
                <c:pt idx="9052">
                  <c:v>-6.9051422920558432</c:v>
                </c:pt>
                <c:pt idx="9053">
                  <c:v>-25.55639851863895</c:v>
                </c:pt>
                <c:pt idx="9054">
                  <c:v>-71.734026401248897</c:v>
                </c:pt>
                <c:pt idx="9055">
                  <c:v>-38.584426417919225</c:v>
                </c:pt>
                <c:pt idx="9056">
                  <c:v>127.78200098153371</c:v>
                </c:pt>
                <c:pt idx="9057">
                  <c:v>32.371438682831254</c:v>
                </c:pt>
                <c:pt idx="9058">
                  <c:v>-76.669204747558354</c:v>
                </c:pt>
                <c:pt idx="9059">
                  <c:v>-38.33459987504061</c:v>
                </c:pt>
                <c:pt idx="9060">
                  <c:v>-23.85263861738817</c:v>
                </c:pt>
                <c:pt idx="9061">
                  <c:v>25.556398786392794</c:v>
                </c:pt>
                <c:pt idx="9062">
                  <c:v>1.2778199259380867</c:v>
                </c:pt>
                <c:pt idx="9063">
                  <c:v>-51.1127970372779</c:v>
                </c:pt>
                <c:pt idx="9064">
                  <c:v>-35.778958300962188</c:v>
                </c:pt>
                <c:pt idx="9065">
                  <c:v>-25.556398518628718</c:v>
                </c:pt>
                <c:pt idx="9066">
                  <c:v>42.610701059498524</c:v>
                </c:pt>
                <c:pt idx="9067">
                  <c:v>46.836694246453369</c:v>
                </c:pt>
                <c:pt idx="9068">
                  <c:v>25.55639851863895</c:v>
                </c:pt>
                <c:pt idx="9069">
                  <c:v>-10.456408805667234</c:v>
                </c:pt>
                <c:pt idx="9070">
                  <c:v>-51.613903431361166</c:v>
                </c:pt>
                <c:pt idx="9071">
                  <c:v>-31.82857344919184</c:v>
                </c:pt>
                <c:pt idx="9072">
                  <c:v>-24.086488015601869</c:v>
                </c:pt>
                <c:pt idx="9073">
                  <c:v>0</c:v>
                </c:pt>
                <c:pt idx="9074">
                  <c:v>9.4625489624170669</c:v>
                </c:pt>
                <c:pt idx="9075">
                  <c:v>25.806951445286256</c:v>
                </c:pt>
                <c:pt idx="9076">
                  <c:v>25.806951445296487</c:v>
                </c:pt>
                <c:pt idx="9077">
                  <c:v>25.806951715675467</c:v>
                </c:pt>
                <c:pt idx="9078">
                  <c:v>25.806951445286256</c:v>
                </c:pt>
                <c:pt idx="9079">
                  <c:v>-15.82485897602051</c:v>
                </c:pt>
                <c:pt idx="9080">
                  <c:v>-130.31233899996889</c:v>
                </c:pt>
                <c:pt idx="9081">
                  <c:v>-54.296807347758651</c:v>
                </c:pt>
                <c:pt idx="9082">
                  <c:v>0</c:v>
                </c:pt>
                <c:pt idx="9083">
                  <c:v>92.087387737930626</c:v>
                </c:pt>
                <c:pt idx="9084">
                  <c:v>72.974911128465394</c:v>
                </c:pt>
                <c:pt idx="9085">
                  <c:v>-52.12493163207386</c:v>
                </c:pt>
                <c:pt idx="9086">
                  <c:v>-79.056150728443072</c:v>
                </c:pt>
                <c:pt idx="9087">
                  <c:v>-104.24987291087585</c:v>
                </c:pt>
                <c:pt idx="9088">
                  <c:v>4.3437428769375632</c:v>
                </c:pt>
                <c:pt idx="9089">
                  <c:v>22.153095943625253</c:v>
                </c:pt>
                <c:pt idx="9090">
                  <c:v>0</c:v>
                </c:pt>
                <c:pt idx="9091">
                  <c:v>-12.162484047482536</c:v>
                </c:pt>
                <c:pt idx="9092">
                  <c:v>-26.06246581603693</c:v>
                </c:pt>
                <c:pt idx="9093">
                  <c:v>35.184329220293499</c:v>
                </c:pt>
                <c:pt idx="9094">
                  <c:v>39.01551132660839</c:v>
                </c:pt>
                <c:pt idx="9095">
                  <c:v>-78.969271422591078</c:v>
                </c:pt>
                <c:pt idx="9096">
                  <c:v>-44.749254274992225</c:v>
                </c:pt>
                <c:pt idx="9097">
                  <c:v>0</c:v>
                </c:pt>
                <c:pt idx="9098">
                  <c:v>-39.484642191293496</c:v>
                </c:pt>
                <c:pt idx="9099">
                  <c:v>-48.2590076283211</c:v>
                </c:pt>
                <c:pt idx="9100">
                  <c:v>0</c:v>
                </c:pt>
                <c:pt idx="9101">
                  <c:v>43.871821056995614</c:v>
                </c:pt>
                <c:pt idx="9102">
                  <c:v>105.29237053678538</c:v>
                </c:pt>
                <c:pt idx="9103">
                  <c:v>6.5807748474901739</c:v>
                </c:pt>
                <c:pt idx="9104">
                  <c:v>-26.323090474193616</c:v>
                </c:pt>
                <c:pt idx="9105">
                  <c:v>-26.323090474193616</c:v>
                </c:pt>
                <c:pt idx="9106">
                  <c:v>-15.355136270829563</c:v>
                </c:pt>
                <c:pt idx="9107">
                  <c:v>0</c:v>
                </c:pt>
                <c:pt idx="9108">
                  <c:v>-39.88347696090397</c:v>
                </c:pt>
                <c:pt idx="9109">
                  <c:v>-47.860172854531882</c:v>
                </c:pt>
                <c:pt idx="9110">
                  <c:v>0</c:v>
                </c:pt>
                <c:pt idx="9111">
                  <c:v>11.521895235172703</c:v>
                </c:pt>
                <c:pt idx="9112">
                  <c:v>26.588989282822894</c:v>
                </c:pt>
                <c:pt idx="9113">
                  <c:v>-15.067093769077506</c:v>
                </c:pt>
                <c:pt idx="9114">
                  <c:v>-19.5340439217773</c:v>
                </c:pt>
                <c:pt idx="9115">
                  <c:v>26.323099389991391</c:v>
                </c:pt>
                <c:pt idx="9116">
                  <c:v>14.038986194241737</c:v>
                </c:pt>
                <c:pt idx="9117">
                  <c:v>0</c:v>
                </c:pt>
                <c:pt idx="9118">
                  <c:v>21.935908728501502</c:v>
                </c:pt>
                <c:pt idx="9119">
                  <c:v>12.186614487949758</c:v>
                </c:pt>
                <c:pt idx="9120">
                  <c:v>-53.177969281201882</c:v>
                </c:pt>
                <c:pt idx="9121">
                  <c:v>-38.997175145603137</c:v>
                </c:pt>
                <c:pt idx="9122">
                  <c:v>-26.588980555554961</c:v>
                </c:pt>
                <c:pt idx="9123">
                  <c:v>20.384884879007881</c:v>
                </c:pt>
                <c:pt idx="9124">
                  <c:v>7.8500798912912737</c:v>
                </c:pt>
                <c:pt idx="9125">
                  <c:v>-53.720593367322984</c:v>
                </c:pt>
                <c:pt idx="9126">
                  <c:v>-37.604414963139583</c:v>
                </c:pt>
                <c:pt idx="9127">
                  <c:v>-26.860296402241101</c:v>
                </c:pt>
                <c:pt idx="9128">
                  <c:v>50.510019184602029</c:v>
                </c:pt>
                <c:pt idx="9129">
                  <c:v>10.82099146305956</c:v>
                </c:pt>
                <c:pt idx="9130">
                  <c:v>-80.580889206733531</c:v>
                </c:pt>
                <c:pt idx="9131">
                  <c:v>-25.517281582127509</c:v>
                </c:pt>
                <c:pt idx="9132">
                  <c:v>-8.0580894459162646</c:v>
                </c:pt>
                <c:pt idx="9133">
                  <c:v>-161.16178722977216</c:v>
                </c:pt>
                <c:pt idx="9134">
                  <c:v>-14.860852705602341</c:v>
                </c:pt>
                <c:pt idx="9135">
                  <c:v>189.96045761851286</c:v>
                </c:pt>
                <c:pt idx="9136">
                  <c:v>37.99209112564094</c:v>
                </c:pt>
                <c:pt idx="9137">
                  <c:v>17.906865737551737</c:v>
                </c:pt>
                <c:pt idx="9138">
                  <c:v>107.44119555099208</c:v>
                </c:pt>
                <c:pt idx="9139">
                  <c:v>-65.64620058013044</c:v>
                </c:pt>
                <c:pt idx="9140">
                  <c:v>-217.09767120987584</c:v>
                </c:pt>
                <c:pt idx="9141">
                  <c:v>-18.091472790369089</c:v>
                </c:pt>
                <c:pt idx="9142">
                  <c:v>16.116180486246421</c:v>
                </c:pt>
                <c:pt idx="9143">
                  <c:v>53.720601620807763</c:v>
                </c:pt>
                <c:pt idx="9144">
                  <c:v>35.998338700384522</c:v>
                </c:pt>
                <c:pt idx="9145">
                  <c:v>21.709764894188496</c:v>
                </c:pt>
                <c:pt idx="9146">
                  <c:v>-81.411628930512251</c:v>
                </c:pt>
                <c:pt idx="9147">
                  <c:v>0.9045723681940786</c:v>
                </c:pt>
                <c:pt idx="9148">
                  <c:v>108.54883674224521</c:v>
                </c:pt>
                <c:pt idx="9149">
                  <c:v>-46.585543765676142</c:v>
                </c:pt>
                <c:pt idx="9150">
                  <c:v>-87.065211872911306</c:v>
                </c:pt>
                <c:pt idx="9151">
                  <c:v>-109.67954479163097</c:v>
                </c:pt>
                <c:pt idx="9152">
                  <c:v>-11.307169447679922</c:v>
                </c:pt>
                <c:pt idx="9153">
                  <c:v>54.274413348861572</c:v>
                </c:pt>
                <c:pt idx="9154">
                  <c:v>54.830349754509967</c:v>
                </c:pt>
                <c:pt idx="9155">
                  <c:v>23.415263397896247</c:v>
                </c:pt>
                <c:pt idx="9156">
                  <c:v>-27.13720667442567</c:v>
                </c:pt>
                <c:pt idx="9157">
                  <c:v>-90.419672863961779</c:v>
                </c:pt>
                <c:pt idx="9158">
                  <c:v>-82.259663731865757</c:v>
                </c:pt>
                <c:pt idx="9159">
                  <c:v>54.839780821245519</c:v>
                </c:pt>
                <c:pt idx="9160">
                  <c:v>8.2259697593679419</c:v>
                </c:pt>
                <c:pt idx="9161">
                  <c:v>-27.419885910619204</c:v>
                </c:pt>
                <c:pt idx="9162">
                  <c:v>25.591893516583379</c:v>
                </c:pt>
                <c:pt idx="9163">
                  <c:v>37.473844077846927</c:v>
                </c:pt>
                <c:pt idx="9164">
                  <c:v>54.839772395815487</c:v>
                </c:pt>
                <c:pt idx="9165">
                  <c:v>-92.313622799083959</c:v>
                </c:pt>
                <c:pt idx="9166">
                  <c:v>-95.777186419386055</c:v>
                </c:pt>
                <c:pt idx="9167">
                  <c:v>110.83407541050107</c:v>
                </c:pt>
                <c:pt idx="9168">
                  <c:v>14.190997374799476</c:v>
                </c:pt>
                <c:pt idx="9169">
                  <c:v>-54.83977182124864</c:v>
                </c:pt>
                <c:pt idx="9170">
                  <c:v>26.332711762695592</c:v>
                </c:pt>
                <c:pt idx="9171">
                  <c:v>27.593064137422704</c:v>
                </c:pt>
                <c:pt idx="9172">
                  <c:v>27.419885910619204</c:v>
                </c:pt>
                <c:pt idx="9173">
                  <c:v>-83.183283088815216</c:v>
                </c:pt>
                <c:pt idx="9174">
                  <c:v>-74.812999132970134</c:v>
                </c:pt>
                <c:pt idx="9175">
                  <c:v>55.417041671986745</c:v>
                </c:pt>
                <c:pt idx="9176">
                  <c:v>2.7708492035985968</c:v>
                </c:pt>
                <c:pt idx="9177">
                  <c:v>-23.552247277361296</c:v>
                </c:pt>
                <c:pt idx="9178">
                  <c:v>55.417041671996977</c:v>
                </c:pt>
                <c:pt idx="9179">
                  <c:v>3.6944694447950237</c:v>
                </c:pt>
                <c:pt idx="9180">
                  <c:v>-55.417042252612099</c:v>
                </c:pt>
                <c:pt idx="9181">
                  <c:v>-6.4653215284040817</c:v>
                </c:pt>
                <c:pt idx="9182">
                  <c:v>0</c:v>
                </c:pt>
                <c:pt idx="9183">
                  <c:v>0</c:v>
                </c:pt>
                <c:pt idx="9184">
                  <c:v>20.535751081998676</c:v>
                </c:pt>
                <c:pt idx="9185">
                  <c:v>18.717993211102758</c:v>
                </c:pt>
                <c:pt idx="9186">
                  <c:v>-27.70852567367784</c:v>
                </c:pt>
                <c:pt idx="9187">
                  <c:v>-27.880470090533567</c:v>
                </c:pt>
                <c:pt idx="9188">
                  <c:v>-27.536566276195522</c:v>
                </c:pt>
                <c:pt idx="9189">
                  <c:v>0</c:v>
                </c:pt>
                <c:pt idx="9190">
                  <c:v>-75.608881030136914</c:v>
                </c:pt>
                <c:pt idx="9191">
                  <c:v>-168.01973562253104</c:v>
                </c:pt>
                <c:pt idx="9192">
                  <c:v>128.81513064394113</c:v>
                </c:pt>
                <c:pt idx="9193">
                  <c:v>114.81348721167122</c:v>
                </c:pt>
                <c:pt idx="9194">
                  <c:v>0</c:v>
                </c:pt>
                <c:pt idx="9195">
                  <c:v>-84.00986321552287</c:v>
                </c:pt>
                <c:pt idx="9196">
                  <c:v>-75.909988310158198</c:v>
                </c:pt>
                <c:pt idx="9197">
                  <c:v>84.913195078054159</c:v>
                </c:pt>
                <c:pt idx="9198">
                  <c:v>31.134838195286182</c:v>
                </c:pt>
                <c:pt idx="9199">
                  <c:v>0</c:v>
                </c:pt>
                <c:pt idx="9200">
                  <c:v>0</c:v>
                </c:pt>
                <c:pt idx="9201">
                  <c:v>-14.468365331565909</c:v>
                </c:pt>
                <c:pt idx="9202">
                  <c:v>-28.00328803190186</c:v>
                </c:pt>
                <c:pt idx="9203">
                  <c:v>-28.289342828310051</c:v>
                </c:pt>
                <c:pt idx="9204">
                  <c:v>-16.982639015608786</c:v>
                </c:pt>
                <c:pt idx="9205">
                  <c:v>0</c:v>
                </c:pt>
                <c:pt idx="9206">
                  <c:v>0</c:v>
                </c:pt>
                <c:pt idx="9207">
                  <c:v>0</c:v>
                </c:pt>
                <c:pt idx="9208">
                  <c:v>0</c:v>
                </c:pt>
                <c:pt idx="9209">
                  <c:v>-42.456604951599381</c:v>
                </c:pt>
                <c:pt idx="9210">
                  <c:v>-33.965283605418492</c:v>
                </c:pt>
                <c:pt idx="9211">
                  <c:v>56.608806009024001</c:v>
                </c:pt>
                <c:pt idx="9212">
                  <c:v>93.404518816112855</c:v>
                </c:pt>
                <c:pt idx="9213">
                  <c:v>87.589806662032871</c:v>
                </c:pt>
                <c:pt idx="9214">
                  <c:v>-143.06027431629056</c:v>
                </c:pt>
                <c:pt idx="9215">
                  <c:v>-110.11026916613</c:v>
                </c:pt>
                <c:pt idx="9216">
                  <c:v>-83.497984295569921</c:v>
                </c:pt>
                <c:pt idx="9217">
                  <c:v>0</c:v>
                </c:pt>
                <c:pt idx="9218">
                  <c:v>41.487484525531208</c:v>
                </c:pt>
                <c:pt idx="9219">
                  <c:v>85.836173981072676</c:v>
                </c:pt>
                <c:pt idx="9220">
                  <c:v>-104.43400870306256</c:v>
                </c:pt>
                <c:pt idx="9221">
                  <c:v>-66.761466825854001</c:v>
                </c:pt>
                <c:pt idx="9222">
                  <c:v>0</c:v>
                </c:pt>
                <c:pt idx="9223">
                  <c:v>75.821945387627139</c:v>
                </c:pt>
                <c:pt idx="9224">
                  <c:v>-4.2918115164474306</c:v>
                </c:pt>
                <c:pt idx="9225">
                  <c:v>-171.67234036951908</c:v>
                </c:pt>
                <c:pt idx="9226">
                  <c:v>132.09233356942474</c:v>
                </c:pt>
                <c:pt idx="9227">
                  <c:v>119.21690606357207</c:v>
                </c:pt>
                <c:pt idx="9228">
                  <c:v>-85.836174880410809</c:v>
                </c:pt>
                <c:pt idx="9229">
                  <c:v>65.320382771309824</c:v>
                </c:pt>
                <c:pt idx="9230">
                  <c:v>62.003271231052643</c:v>
                </c:pt>
                <c:pt idx="9231">
                  <c:v>-114.44823004345031</c:v>
                </c:pt>
                <c:pt idx="9232">
                  <c:v>-14.085937519297204</c:v>
                </c:pt>
                <c:pt idx="9233">
                  <c:v>23.623286322992172</c:v>
                </c:pt>
                <c:pt idx="9234">
                  <c:v>0</c:v>
                </c:pt>
                <c:pt idx="9235">
                  <c:v>-57.224109726520318</c:v>
                </c:pt>
                <c:pt idx="9236">
                  <c:v>-78.248205717610233</c:v>
                </c:pt>
                <c:pt idx="9237">
                  <c:v>-28.926473048564976</c:v>
                </c:pt>
                <c:pt idx="9238">
                  <c:v>42.425494249069942</c:v>
                </c:pt>
                <c:pt idx="9239">
                  <c:v>72.316182621427785</c:v>
                </c:pt>
                <c:pt idx="9240">
                  <c:v>-57.852946097140183</c:v>
                </c:pt>
                <c:pt idx="9241">
                  <c:v>10.017130586588518</c:v>
                </c:pt>
                <c:pt idx="9242">
                  <c:v>53.621110225217933</c:v>
                </c:pt>
                <c:pt idx="9243">
                  <c:v>0</c:v>
                </c:pt>
                <c:pt idx="9244">
                  <c:v>-16.39166823260032</c:v>
                </c:pt>
                <c:pt idx="9245">
                  <c:v>-27.48014939613417</c:v>
                </c:pt>
                <c:pt idx="9246">
                  <c:v>0</c:v>
                </c:pt>
                <c:pt idx="9247">
                  <c:v>-31.819120686807576</c:v>
                </c:pt>
                <c:pt idx="9248">
                  <c:v>-56.899444157389681</c:v>
                </c:pt>
                <c:pt idx="9249">
                  <c:v>-29.247887904666023</c:v>
                </c:pt>
                <c:pt idx="9250">
                  <c:v>1.9498592140704047</c:v>
                </c:pt>
                <c:pt idx="9251">
                  <c:v>27.298028711025029</c:v>
                </c:pt>
                <c:pt idx="9252">
                  <c:v>-29.247887904666023</c:v>
                </c:pt>
                <c:pt idx="9253">
                  <c:v>1.9498591936409908</c:v>
                </c:pt>
                <c:pt idx="9254">
                  <c:v>26.323099710001653</c:v>
                </c:pt>
                <c:pt idx="9255">
                  <c:v>-58.495766209331279</c:v>
                </c:pt>
                <c:pt idx="9256">
                  <c:v>35.097454605598365</c:v>
                </c:pt>
                <c:pt idx="9257">
                  <c:v>110.16701839516982</c:v>
                </c:pt>
                <c:pt idx="9258">
                  <c:v>-87.743644513996543</c:v>
                </c:pt>
                <c:pt idx="9259">
                  <c:v>-72.144770964837917</c:v>
                </c:pt>
                <c:pt idx="9260">
                  <c:v>-56.545898648132152</c:v>
                </c:pt>
                <c:pt idx="9261">
                  <c:v>0</c:v>
                </c:pt>
                <c:pt idx="9262">
                  <c:v>-32.172666135126669</c:v>
                </c:pt>
                <c:pt idx="9263">
                  <c:v>-52.613318715030388</c:v>
                </c:pt>
                <c:pt idx="9264">
                  <c:v>59.153012301563287</c:v>
                </c:pt>
                <c:pt idx="9265">
                  <c:v>8.8729518452344927</c:v>
                </c:pt>
                <c:pt idx="9266">
                  <c:v>-10.050534160499305</c:v>
                </c:pt>
                <c:pt idx="9267">
                  <c:v>204.73515987773519</c:v>
                </c:pt>
                <c:pt idx="9268">
                  <c:v>-0.95849954743788446</c:v>
                </c:pt>
                <c:pt idx="9269">
                  <c:v>-136.05193703068593</c:v>
                </c:pt>
                <c:pt idx="9270">
                  <c:v>-29.576506460665911</c:v>
                </c:pt>
                <c:pt idx="9271">
                  <c:v>-29.576506150781643</c:v>
                </c:pt>
                <c:pt idx="9272">
                  <c:v>-5.6912354805309517</c:v>
                </c:pt>
                <c:pt idx="9273">
                  <c:v>149.5630254431475</c:v>
                </c:pt>
                <c:pt idx="9274">
                  <c:v>-68.451689783003431</c:v>
                </c:pt>
                <c:pt idx="9275">
                  <c:v>-123.23545022301495</c:v>
                </c:pt>
                <c:pt idx="9276">
                  <c:v>118.30602584266364</c:v>
                </c:pt>
                <c:pt idx="9277">
                  <c:v>-90.141131300448876</c:v>
                </c:pt>
                <c:pt idx="9278">
                  <c:v>-137.59798046057094</c:v>
                </c:pt>
                <c:pt idx="9279">
                  <c:v>0</c:v>
                </c:pt>
                <c:pt idx="9280">
                  <c:v>22.434459472328761</c:v>
                </c:pt>
                <c:pt idx="9281">
                  <c:v>21.437372384665156</c:v>
                </c:pt>
                <c:pt idx="9282">
                  <c:v>0</c:v>
                </c:pt>
                <c:pt idx="9283">
                  <c:v>0</c:v>
                </c:pt>
                <c:pt idx="9284">
                  <c:v>19.941735207723987</c:v>
                </c:pt>
                <c:pt idx="9285">
                  <c:v>59.825205623171961</c:v>
                </c:pt>
                <c:pt idx="9286">
                  <c:v>-17.947561875000112</c:v>
                </c:pt>
                <c:pt idx="9287">
                  <c:v>-29.912602811580864</c:v>
                </c:pt>
                <c:pt idx="9288">
                  <c:v>-29.912602811580864</c:v>
                </c:pt>
                <c:pt idx="9289">
                  <c:v>-1.9941735416712265</c:v>
                </c:pt>
                <c:pt idx="9290">
                  <c:v>-13.959219227229058</c:v>
                </c:pt>
                <c:pt idx="9291">
                  <c:v>-29.912612629764858</c:v>
                </c:pt>
                <c:pt idx="9292">
                  <c:v>-30.256426149422847</c:v>
                </c:pt>
                <c:pt idx="9293">
                  <c:v>19.288476868163205</c:v>
                </c:pt>
                <c:pt idx="9294">
                  <c:v>54.839780821245519</c:v>
                </c:pt>
                <c:pt idx="9295">
                  <c:v>0</c:v>
                </c:pt>
                <c:pt idx="9296">
                  <c:v>0</c:v>
                </c:pt>
                <c:pt idx="9297">
                  <c:v>-15.128214571382594</c:v>
                </c:pt>
                <c:pt idx="9298">
                  <c:v>-90.769287428264875</c:v>
                </c:pt>
                <c:pt idx="9299">
                  <c:v>39.333358297690921</c:v>
                </c:pt>
                <c:pt idx="9300">
                  <c:v>34.290620577883068</c:v>
                </c:pt>
                <c:pt idx="9301">
                  <c:v>-121.02571326066945</c:v>
                </c:pt>
                <c:pt idx="9302">
                  <c:v>51.940196402475657</c:v>
                </c:pt>
                <c:pt idx="9303">
                  <c:v>90.769281138614488</c:v>
                </c:pt>
                <c:pt idx="9304">
                  <c:v>90.769287428254643</c:v>
                </c:pt>
                <c:pt idx="9305">
                  <c:v>-103.37613095304434</c:v>
                </c:pt>
                <c:pt idx="9306">
                  <c:v>-50.427381683894751</c:v>
                </c:pt>
                <c:pt idx="9307">
                  <c:v>28.743604540790486</c:v>
                </c:pt>
                <c:pt idx="9308">
                  <c:v>-60.512852298835462</c:v>
                </c:pt>
                <c:pt idx="9309">
                  <c:v>-26.222235721426848</c:v>
                </c:pt>
                <c:pt idx="9310">
                  <c:v>-12.102571657104029</c:v>
                </c:pt>
                <c:pt idx="9311">
                  <c:v>-90.769287428254643</c:v>
                </c:pt>
                <c:pt idx="9312">
                  <c:v>-28.743607986778464</c:v>
                </c:pt>
                <c:pt idx="9313">
                  <c:v>15.128215398962517</c:v>
                </c:pt>
                <c:pt idx="9314">
                  <c:v>60.512861595850069</c:v>
                </c:pt>
                <c:pt idx="9315">
                  <c:v>12.102572445977344</c:v>
                </c:pt>
                <c:pt idx="9316">
                  <c:v>-11.223023070393024</c:v>
                </c:pt>
                <c:pt idx="9317">
                  <c:v>-30.608244737441101</c:v>
                </c:pt>
                <c:pt idx="9318">
                  <c:v>55.094841104635321</c:v>
                </c:pt>
                <c:pt idx="9319">
                  <c:v>-15.304127391968912</c:v>
                </c:pt>
                <c:pt idx="9320">
                  <c:v>-83.662544322636165</c:v>
                </c:pt>
                <c:pt idx="9321">
                  <c:v>30.608255104642343</c:v>
                </c:pt>
                <c:pt idx="9322">
                  <c:v>-8.1622012757228912</c:v>
                </c:pt>
                <c:pt idx="9323">
                  <c:v>-24.486603827158444</c:v>
                </c:pt>
                <c:pt idx="9324">
                  <c:v>0</c:v>
                </c:pt>
                <c:pt idx="9325">
                  <c:v>0</c:v>
                </c:pt>
                <c:pt idx="9326">
                  <c:v>0</c:v>
                </c:pt>
                <c:pt idx="9327">
                  <c:v>0</c:v>
                </c:pt>
                <c:pt idx="9328">
                  <c:v>56.115125149213675</c:v>
                </c:pt>
                <c:pt idx="9329">
                  <c:v>-13.275575675034212</c:v>
                </c:pt>
                <c:pt idx="9330">
                  <c:v>-88.775922458852023</c:v>
                </c:pt>
                <c:pt idx="9331">
                  <c:v>-30.968342058816699</c:v>
                </c:pt>
                <c:pt idx="9332">
                  <c:v>9.0564394723087123</c:v>
                </c:pt>
                <c:pt idx="9333">
                  <c:v>23.976458377660151</c:v>
                </c:pt>
                <c:pt idx="9334">
                  <c:v>0</c:v>
                </c:pt>
                <c:pt idx="9335">
                  <c:v>24.774673387481762</c:v>
                </c:pt>
                <c:pt idx="9336">
                  <c:v>-4.6452512601560283</c:v>
                </c:pt>
                <c:pt idx="9337">
                  <c:v>-61.936684117633398</c:v>
                </c:pt>
                <c:pt idx="9338">
                  <c:v>27.871507560915703</c:v>
                </c:pt>
                <c:pt idx="9339">
                  <c:v>13.935753780457851</c:v>
                </c:pt>
                <c:pt idx="9340">
                  <c:v>0</c:v>
                </c:pt>
                <c:pt idx="9341">
                  <c:v>0</c:v>
                </c:pt>
                <c:pt idx="9342">
                  <c:v>-90.840469087429724</c:v>
                </c:pt>
                <c:pt idx="9343">
                  <c:v>-74.840159191342423</c:v>
                </c:pt>
                <c:pt idx="9344">
                  <c:v>30.968342058826931</c:v>
                </c:pt>
                <c:pt idx="9345">
                  <c:v>59.503456618143318</c:v>
                </c:pt>
                <c:pt idx="9346">
                  <c:v>-62.674030081431077</c:v>
                </c:pt>
                <c:pt idx="9347">
                  <c:v>-150.63887211247797</c:v>
                </c:pt>
                <c:pt idx="9348">
                  <c:v>185.81006057080276</c:v>
                </c:pt>
                <c:pt idx="9349">
                  <c:v>37.426227326740808</c:v>
                </c:pt>
                <c:pt idx="9350">
                  <c:v>-4.7005519196419119</c:v>
                </c:pt>
                <c:pt idx="9351">
                  <c:v>62.674024938562567</c:v>
                </c:pt>
                <c:pt idx="9352">
                  <c:v>-131.09317791554719</c:v>
                </c:pt>
                <c:pt idx="9353">
                  <c:v>-111.24640074581083</c:v>
                </c:pt>
                <c:pt idx="9354">
                  <c:v>-44.394100141003307</c:v>
                </c:pt>
                <c:pt idx="9355">
                  <c:v>156.68507263212808</c:v>
                </c:pt>
                <c:pt idx="9356">
                  <c:v>-14.623942923764425</c:v>
                </c:pt>
                <c:pt idx="9357">
                  <c:v>-58.495761679355262</c:v>
                </c:pt>
                <c:pt idx="9358">
                  <c:v>31.337022755002963</c:v>
                </c:pt>
                <c:pt idx="9359">
                  <c:v>31.337013669283937</c:v>
                </c:pt>
                <c:pt idx="9360">
                  <c:v>-14.466630015607212</c:v>
                </c:pt>
                <c:pt idx="9361">
                  <c:v>-53.952527398668408</c:v>
                </c:pt>
                <c:pt idx="9362">
                  <c:v>31.337022755002963</c:v>
                </c:pt>
                <c:pt idx="9363">
                  <c:v>53.801500961128532</c:v>
                </c:pt>
                <c:pt idx="9364">
                  <c:v>23.257349013354688</c:v>
                </c:pt>
                <c:pt idx="9365">
                  <c:v>-63.429133672768771</c:v>
                </c:pt>
                <c:pt idx="9366">
                  <c:v>-4.2286089558247024</c:v>
                </c:pt>
                <c:pt idx="9367">
                  <c:v>-16.914441197873106</c:v>
                </c:pt>
                <c:pt idx="9368">
                  <c:v>-26.957390659120811</c:v>
                </c:pt>
                <c:pt idx="9369">
                  <c:v>0</c:v>
                </c:pt>
                <c:pt idx="9370">
                  <c:v>0</c:v>
                </c:pt>
                <c:pt idx="9371">
                  <c:v>-12.157250620608387</c:v>
                </c:pt>
                <c:pt idx="9372">
                  <c:v>-31.714566836384385</c:v>
                </c:pt>
                <c:pt idx="9373">
                  <c:v>63.429144746974039</c:v>
                </c:pt>
                <c:pt idx="9374">
                  <c:v>-93.029398482298248</c:v>
                </c:pt>
                <c:pt idx="9375">
                  <c:v>-108.43546394039645</c:v>
                </c:pt>
                <c:pt idx="9376">
                  <c:v>160.50665091458839</c:v>
                </c:pt>
                <c:pt idx="9377">
                  <c:v>21.400886564385221</c:v>
                </c:pt>
                <c:pt idx="9378">
                  <c:v>-30.657414608501835</c:v>
                </c:pt>
                <c:pt idx="9379">
                  <c:v>-53.876087885307136</c:v>
                </c:pt>
                <c:pt idx="9380">
                  <c:v>32.101329846577833</c:v>
                </c:pt>
                <c:pt idx="9381">
                  <c:v>31.817703639102639</c:v>
                </c:pt>
                <c:pt idx="9382">
                  <c:v>-1.8564624684100965</c:v>
                </c:pt>
                <c:pt idx="9383">
                  <c:v>-64.202659693155667</c:v>
                </c:pt>
                <c:pt idx="9384">
                  <c:v>30.49626335424945</c:v>
                </c:pt>
                <c:pt idx="9385">
                  <c:v>51.897156959941718</c:v>
                </c:pt>
                <c:pt idx="9386">
                  <c:v>16.050670191584139</c:v>
                </c:pt>
                <c:pt idx="9387">
                  <c:v>-128.40532992290179</c:v>
                </c:pt>
                <c:pt idx="9388">
                  <c:v>-71.692971219962274</c:v>
                </c:pt>
                <c:pt idx="9389">
                  <c:v>-31.031285843492274</c:v>
                </c:pt>
                <c:pt idx="9390">
                  <c:v>9.6303989539702801</c:v>
                </c:pt>
                <c:pt idx="9391">
                  <c:v>64.202659693165899</c:v>
                </c:pt>
                <c:pt idx="9392">
                  <c:v>-61.527557770920289</c:v>
                </c:pt>
                <c:pt idx="9393">
                  <c:v>-29.426220782134056</c:v>
                </c:pt>
                <c:pt idx="9394">
                  <c:v>59.367654590229293</c:v>
                </c:pt>
                <c:pt idx="9395">
                  <c:v>-32.497642901223614</c:v>
                </c:pt>
                <c:pt idx="9396">
                  <c:v>-122.10395460686702</c:v>
                </c:pt>
                <c:pt idx="9397">
                  <c:v>-52.841698689548231</c:v>
                </c:pt>
                <c:pt idx="9398">
                  <c:v>162.48822517280615</c:v>
                </c:pt>
                <c:pt idx="9399">
                  <c:v>2.7081370578346529</c:v>
                </c:pt>
                <c:pt idx="9400">
                  <c:v>0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18.41533078441735</c:v>
                </c:pt>
                <c:pt idx="9405">
                  <c:v>18.415330977361752</c:v>
                </c:pt>
                <c:pt idx="9406">
                  <c:v>-32.497642560733489</c:v>
                </c:pt>
                <c:pt idx="9407">
                  <c:v>-60.662275357821187</c:v>
                </c:pt>
                <c:pt idx="9408">
                  <c:v>18.956958714603548</c:v>
                </c:pt>
                <c:pt idx="9409">
                  <c:v>70.41156599270262</c:v>
                </c:pt>
                <c:pt idx="9410">
                  <c:v>-64.995295788134499</c:v>
                </c:pt>
                <c:pt idx="9411">
                  <c:v>-11.915804352672762</c:v>
                </c:pt>
                <c:pt idx="9412">
                  <c:v>15.355141149945824</c:v>
                </c:pt>
                <c:pt idx="9413">
                  <c:v>19.85065126863357</c:v>
                </c:pt>
                <c:pt idx="9414">
                  <c:v>-64.99529646912508</c:v>
                </c:pt>
                <c:pt idx="9415">
                  <c:v>114.7911581524895</c:v>
                </c:pt>
                <c:pt idx="9416">
                  <c:v>17.365928883389653</c:v>
                </c:pt>
                <c:pt idx="9417">
                  <c:v>-156.11056005112664</c:v>
                </c:pt>
                <c:pt idx="9418">
                  <c:v>-98.711590312480155</c:v>
                </c:pt>
                <c:pt idx="9419">
                  <c:v>52.646180948387233</c:v>
                </c:pt>
                <c:pt idx="9420">
                  <c:v>84.101195432529096</c:v>
                </c:pt>
                <c:pt idx="9421">
                  <c:v>48.611066384202033</c:v>
                </c:pt>
                <c:pt idx="9422">
                  <c:v>-131.61546317098686</c:v>
                </c:pt>
                <c:pt idx="9423">
                  <c:v>16.451928846371434</c:v>
                </c:pt>
                <c:pt idx="9424">
                  <c:v>10.967954479171283</c:v>
                </c:pt>
                <c:pt idx="9425">
                  <c:v>-65.807726185504507</c:v>
                </c:pt>
                <c:pt idx="9426">
                  <c:v>-65.807726185484043</c:v>
                </c:pt>
                <c:pt idx="9427">
                  <c:v>33.52862033820373</c:v>
                </c:pt>
                <c:pt idx="9428">
                  <c:v>23.504742707177915</c:v>
                </c:pt>
                <c:pt idx="9429">
                  <c:v>-32.903863092747137</c:v>
                </c:pt>
                <c:pt idx="9430">
                  <c:v>-32.903863437493385</c:v>
                </c:pt>
                <c:pt idx="9431">
                  <c:v>17.868047173156736</c:v>
                </c:pt>
                <c:pt idx="9432">
                  <c:v>33.132940620602348</c:v>
                </c:pt>
                <c:pt idx="9433">
                  <c:v>36.839831525988799</c:v>
                </c:pt>
                <c:pt idx="9434">
                  <c:v>66.640736075944119</c:v>
                </c:pt>
                <c:pt idx="9435">
                  <c:v>-39.31803387285678</c:v>
                </c:pt>
                <c:pt idx="9436">
                  <c:v>-97.295478755261684</c:v>
                </c:pt>
                <c:pt idx="9437">
                  <c:v>-88.298982956300264</c:v>
                </c:pt>
                <c:pt idx="9438">
                  <c:v>166.60184938097947</c:v>
                </c:pt>
                <c:pt idx="9439">
                  <c:v>1.8227876748525242E-6</c:v>
                </c:pt>
                <c:pt idx="9440">
                  <c:v>-101.10649734520044</c:v>
                </c:pt>
                <c:pt idx="9441">
                  <c:v>-109.92251147181398</c:v>
                </c:pt>
                <c:pt idx="9442">
                  <c:v>133.28148169212264</c:v>
                </c:pt>
                <c:pt idx="9443">
                  <c:v>-11.106787887750642</c:v>
                </c:pt>
                <c:pt idx="9444">
                  <c:v>-33.555325091798721</c:v>
                </c:pt>
                <c:pt idx="9445">
                  <c:v>-16.98057756879426</c:v>
                </c:pt>
                <c:pt idx="9446">
                  <c:v>33.320378625562412</c:v>
                </c:pt>
                <c:pt idx="9447">
                  <c:v>33.320368767086116</c:v>
                </c:pt>
                <c:pt idx="9448">
                  <c:v>12.77280761405769</c:v>
                </c:pt>
                <c:pt idx="9449">
                  <c:v>0</c:v>
                </c:pt>
                <c:pt idx="9450">
                  <c:v>0</c:v>
                </c:pt>
                <c:pt idx="9451">
                  <c:v>-66.640746314419232</c:v>
                </c:pt>
                <c:pt idx="9452">
                  <c:v>-67.224557249231509</c:v>
                </c:pt>
                <c:pt idx="9453">
                  <c:v>-41.621981100410757</c:v>
                </c:pt>
                <c:pt idx="9454">
                  <c:v>11.106790141007663</c:v>
                </c:pt>
                <c:pt idx="9455">
                  <c:v>133.28148169213287</c:v>
                </c:pt>
                <c:pt idx="9456">
                  <c:v>-72.393489318620581</c:v>
                </c:pt>
                <c:pt idx="9457">
                  <c:v>-71.994783273013994</c:v>
                </c:pt>
                <c:pt idx="9458">
                  <c:v>16.873777791155934</c:v>
                </c:pt>
                <c:pt idx="9459">
                  <c:v>101.24266780766271</c:v>
                </c:pt>
                <c:pt idx="9460">
                  <c:v>-103.49250058573296</c:v>
                </c:pt>
                <c:pt idx="9461">
                  <c:v>-39.372148671660824</c:v>
                </c:pt>
                <c:pt idx="9462">
                  <c:v>51.74624918517015</c:v>
                </c:pt>
                <c:pt idx="9463">
                  <c:v>101.24266780767294</c:v>
                </c:pt>
                <c:pt idx="9464">
                  <c:v>-94.49315563045073</c:v>
                </c:pt>
                <c:pt idx="9465">
                  <c:v>-78.744291435635162</c:v>
                </c:pt>
                <c:pt idx="9466">
                  <c:v>-5.1424841514024173</c:v>
                </c:pt>
                <c:pt idx="9467">
                  <c:v>85.574149435354684</c:v>
                </c:pt>
                <c:pt idx="9468">
                  <c:v>-101.24265566999277</c:v>
                </c:pt>
                <c:pt idx="9469">
                  <c:v>4.8429928868997569</c:v>
                </c:pt>
                <c:pt idx="9470">
                  <c:v>33.96669183734241</c:v>
                </c:pt>
                <c:pt idx="9471">
                  <c:v>13.323708798123178</c:v>
                </c:pt>
                <c:pt idx="9472">
                  <c:v>-68.371664285699609</c:v>
                </c:pt>
                <c:pt idx="9473">
                  <c:v>-5.6976386307812055</c:v>
                </c:pt>
                <c:pt idx="9474">
                  <c:v>-63.243795721124783</c:v>
                </c:pt>
                <c:pt idx="9475">
                  <c:v>-56.97639438526577</c:v>
                </c:pt>
                <c:pt idx="9476">
                  <c:v>34.185831784676999</c:v>
                </c:pt>
                <c:pt idx="9477">
                  <c:v>34.185831784666767</c:v>
                </c:pt>
                <c:pt idx="9478">
                  <c:v>60.394978088857577</c:v>
                </c:pt>
                <c:pt idx="9479">
                  <c:v>18.802213475965452</c:v>
                </c:pt>
                <c:pt idx="9480">
                  <c:v>-41.0230003857667</c:v>
                </c:pt>
                <c:pt idx="9481">
                  <c:v>-68.37167479011525</c:v>
                </c:pt>
                <c:pt idx="9482">
                  <c:v>56.976396255396075</c:v>
                </c:pt>
                <c:pt idx="9483">
                  <c:v>25.06961408970756</c:v>
                </c:pt>
                <c:pt idx="9484">
                  <c:v>24.2449517525516</c:v>
                </c:pt>
                <c:pt idx="9485">
                  <c:v>54.952224855962513</c:v>
                </c:pt>
                <c:pt idx="9486">
                  <c:v>-102.55750657479224</c:v>
                </c:pt>
                <c:pt idx="9487">
                  <c:v>-20.511501314960494</c:v>
                </c:pt>
                <c:pt idx="9488">
                  <c:v>36.464893603456765</c:v>
                </c:pt>
                <c:pt idx="9489">
                  <c:v>25.302019229898235</c:v>
                </c:pt>
                <c:pt idx="9490">
                  <c:v>-103.90694745077326</c:v>
                </c:pt>
                <c:pt idx="9491">
                  <c:v>65.500364419436153</c:v>
                </c:pt>
                <c:pt idx="9492">
                  <c:v>20.511502651939313</c:v>
                </c:pt>
                <c:pt idx="9493">
                  <c:v>-30.017564238994101</c:v>
                </c:pt>
                <c:pt idx="9494">
                  <c:v>-63.49869263512295</c:v>
                </c:pt>
                <c:pt idx="9495">
                  <c:v>-34.635645723672937</c:v>
                </c:pt>
                <c:pt idx="9496">
                  <c:v>-34.230813142284447</c:v>
                </c:pt>
                <c:pt idx="9497">
                  <c:v>8.2540791216978331</c:v>
                </c:pt>
                <c:pt idx="9498">
                  <c:v>22.513169720385363</c:v>
                </c:pt>
                <c:pt idx="9499">
                  <c:v>3.4635645360802614</c:v>
                </c:pt>
                <c:pt idx="9500">
                  <c:v>34.635645360782149</c:v>
                </c:pt>
                <c:pt idx="9501">
                  <c:v>-109.67954479164121</c:v>
                </c:pt>
                <c:pt idx="9502">
                  <c:v>-1.1545215120199326</c:v>
                </c:pt>
                <c:pt idx="9503">
                  <c:v>62.344161649414012</c:v>
                </c:pt>
                <c:pt idx="9504">
                  <c:v>-31.141293910666089</c:v>
                </c:pt>
                <c:pt idx="9505">
                  <c:v>70.194907931186393</c:v>
                </c:pt>
                <c:pt idx="9506">
                  <c:v>-11.92235881419289</c:v>
                </c:pt>
                <c:pt idx="9507">
                  <c:v>-53.007931022156825</c:v>
                </c:pt>
                <c:pt idx="9508">
                  <c:v>-42.240094162559572</c:v>
                </c:pt>
                <c:pt idx="9509">
                  <c:v>34.635645360782149</c:v>
                </c:pt>
                <c:pt idx="9510">
                  <c:v>35.097453965598312</c:v>
                </c:pt>
                <c:pt idx="9511">
                  <c:v>-17.54872716666382</c:v>
                </c:pt>
                <c:pt idx="9512">
                  <c:v>-17.548726982799156</c:v>
                </c:pt>
                <c:pt idx="9513">
                  <c:v>0</c:v>
                </c:pt>
                <c:pt idx="9514">
                  <c:v>0</c:v>
                </c:pt>
                <c:pt idx="9515">
                  <c:v>-103.5375005265067</c:v>
                </c:pt>
                <c:pt idx="9516">
                  <c:v>126.35083965214207</c:v>
                </c:pt>
                <c:pt idx="9517">
                  <c:v>-26.908047938215777</c:v>
                </c:pt>
                <c:pt idx="9518">
                  <c:v>-198.88558130370399</c:v>
                </c:pt>
                <c:pt idx="9519">
                  <c:v>70.194907931196624</c:v>
                </c:pt>
                <c:pt idx="9520">
                  <c:v>35.682423233543624</c:v>
                </c:pt>
                <c:pt idx="9521">
                  <c:v>9.3593241294910801</c:v>
                </c:pt>
                <c:pt idx="9522">
                  <c:v>52.646180948387233</c:v>
                </c:pt>
                <c:pt idx="9523">
                  <c:v>61.420544439791925</c:v>
                </c:pt>
                <c:pt idx="9524">
                  <c:v>-70.194908666645048</c:v>
                </c:pt>
                <c:pt idx="9525">
                  <c:v>-142.28698721188238</c:v>
                </c:pt>
                <c:pt idx="9526">
                  <c:v>-6.2922489757998665</c:v>
                </c:pt>
                <c:pt idx="9527">
                  <c:v>35.342504127092397</c:v>
                </c:pt>
                <c:pt idx="9528">
                  <c:v>35.437365004487432</c:v>
                </c:pt>
                <c:pt idx="9529">
                  <c:v>32.741824784079242</c:v>
                </c:pt>
                <c:pt idx="9530">
                  <c:v>-35.571755932422732</c:v>
                </c:pt>
                <c:pt idx="9531">
                  <c:v>-7.1143511119427476</c:v>
                </c:pt>
                <c:pt idx="9532">
                  <c:v>-120.94393582198171</c:v>
                </c:pt>
                <c:pt idx="9533">
                  <c:v>-25.295462686365038</c:v>
                </c:pt>
                <c:pt idx="9534">
                  <c:v>303.94080955629181</c:v>
                </c:pt>
                <c:pt idx="9535">
                  <c:v>-213.43047497997435</c:v>
                </c:pt>
                <c:pt idx="9536">
                  <c:v>-32.01457124699666</c:v>
                </c:pt>
                <c:pt idx="9537">
                  <c:v>-21.935908958332334</c:v>
                </c:pt>
                <c:pt idx="9538">
                  <c:v>-21.93590872849127</c:v>
                </c:pt>
                <c:pt idx="9539">
                  <c:v>17.78587194202299</c:v>
                </c:pt>
                <c:pt idx="9540">
                  <c:v>106.71523277025435</c:v>
                </c:pt>
                <c:pt idx="9541">
                  <c:v>-26.085945514969783</c:v>
                </c:pt>
                <c:pt idx="9542">
                  <c:v>-35.571743884056211</c:v>
                </c:pt>
                <c:pt idx="9543">
                  <c:v>-18.971596936935242</c:v>
                </c:pt>
                <c:pt idx="9544">
                  <c:v>-26.678807913039602</c:v>
                </c:pt>
                <c:pt idx="9545">
                  <c:v>-104.33566065715786</c:v>
                </c:pt>
                <c:pt idx="9546">
                  <c:v>36.05902842464566</c:v>
                </c:pt>
                <c:pt idx="9547">
                  <c:v>92.583990931097077</c:v>
                </c:pt>
                <c:pt idx="9548">
                  <c:v>66.676716275811174</c:v>
                </c:pt>
                <c:pt idx="9549">
                  <c:v>-1.4618525037133272</c:v>
                </c:pt>
                <c:pt idx="9550">
                  <c:v>-75.464074011553535</c:v>
                </c:pt>
                <c:pt idx="9551">
                  <c:v>-108.17708414052466</c:v>
                </c:pt>
                <c:pt idx="9552">
                  <c:v>118.99479255459042</c:v>
                </c:pt>
                <c:pt idx="9553">
                  <c:v>45.674769337887227</c:v>
                </c:pt>
                <c:pt idx="9554">
                  <c:v>-16.827546421864167</c:v>
                </c:pt>
                <c:pt idx="9555">
                  <c:v>-45.073785058564731</c:v>
                </c:pt>
                <c:pt idx="9556">
                  <c:v>-75.723960086275241</c:v>
                </c:pt>
                <c:pt idx="9557">
                  <c:v>-180.29515206983973</c:v>
                </c:pt>
                <c:pt idx="9558">
                  <c:v>114.18692964423285</c:v>
                </c:pt>
                <c:pt idx="9559">
                  <c:v>93.753478638335636</c:v>
                </c:pt>
                <c:pt idx="9560">
                  <c:v>-5.4088542070277681</c:v>
                </c:pt>
                <c:pt idx="9561">
                  <c:v>-54.005072097943021</c:v>
                </c:pt>
                <c:pt idx="9562">
                  <c:v>36.559848263880397</c:v>
                </c:pt>
                <c:pt idx="9563">
                  <c:v>-138.20959162619198</c:v>
                </c:pt>
                <c:pt idx="9564">
                  <c:v>101.04040754735358</c:v>
                </c:pt>
                <c:pt idx="9565">
                  <c:v>62.427198360166813</c:v>
                </c:pt>
                <c:pt idx="9566">
                  <c:v>0.33387988932838603</c:v>
                </c:pt>
                <c:pt idx="9567">
                  <c:v>48.946791774692151</c:v>
                </c:pt>
                <c:pt idx="9568">
                  <c:v>-108.17708414052466</c:v>
                </c:pt>
                <c:pt idx="9569">
                  <c:v>-42.527962348056604</c:v>
                </c:pt>
                <c:pt idx="9570">
                  <c:v>-36.559851280820332</c:v>
                </c:pt>
                <c:pt idx="9571">
                  <c:v>0.95990468180248323</c:v>
                </c:pt>
                <c:pt idx="9572">
                  <c:v>14.27336541808784</c:v>
                </c:pt>
                <c:pt idx="9573">
                  <c:v>-25.591892316585842</c:v>
                </c:pt>
                <c:pt idx="9574">
                  <c:v>73.119707761664102</c:v>
                </c:pt>
                <c:pt idx="9575">
                  <c:v>-58.495766822213596</c:v>
                </c:pt>
                <c:pt idx="9576">
                  <c:v>-73.119699361650646</c:v>
                </c:pt>
                <c:pt idx="9577">
                  <c:v>36.559853880826935</c:v>
                </c:pt>
                <c:pt idx="9578">
                  <c:v>91.39962545969631</c:v>
                </c:pt>
                <c:pt idx="9579">
                  <c:v>-29.196395144263189</c:v>
                </c:pt>
                <c:pt idx="9580">
                  <c:v>37.074787484781574</c:v>
                </c:pt>
                <c:pt idx="9581">
                  <c:v>-130.96322093930922</c:v>
                </c:pt>
                <c:pt idx="9582">
                  <c:v>10.967951079169698</c:v>
                </c:pt>
                <c:pt idx="9583">
                  <c:v>16.185885704983125</c:v>
                </c:pt>
                <c:pt idx="9584">
                  <c:v>-36.903132837453924</c:v>
                </c:pt>
                <c:pt idx="9585">
                  <c:v>-36.559848263880397</c:v>
                </c:pt>
                <c:pt idx="9586">
                  <c:v>-36.559847880829018</c:v>
                </c:pt>
                <c:pt idx="9587">
                  <c:v>135.97517132015355</c:v>
                </c:pt>
                <c:pt idx="9588">
                  <c:v>-18.537387852111543</c:v>
                </c:pt>
                <c:pt idx="9589">
                  <c:v>-11.414224807860062</c:v>
                </c:pt>
                <c:pt idx="9590">
                  <c:v>-4.0335982403733706</c:v>
                </c:pt>
                <c:pt idx="9591">
                  <c:v>-46.961382558669612</c:v>
                </c:pt>
                <c:pt idx="9592">
                  <c:v>74.149550631532762</c:v>
                </c:pt>
                <c:pt idx="9593">
                  <c:v>74.149562800547955</c:v>
                </c:pt>
                <c:pt idx="9594">
                  <c:v>-46.961390265712993</c:v>
                </c:pt>
                <c:pt idx="9595">
                  <c:v>-50.668864060191062</c:v>
                </c:pt>
                <c:pt idx="9596">
                  <c:v>-70.442073099961235</c:v>
                </c:pt>
                <c:pt idx="9597">
                  <c:v>-51.904685442083164</c:v>
                </c:pt>
                <c:pt idx="9598">
                  <c:v>98.866068544588074</c:v>
                </c:pt>
                <c:pt idx="9599">
                  <c:v>-37.074775315766381</c:v>
                </c:pt>
                <c:pt idx="9600">
                  <c:v>63.027118036797731</c:v>
                </c:pt>
                <c:pt idx="9601">
                  <c:v>-5.5612163556293703</c:v>
                </c:pt>
                <c:pt idx="9602">
                  <c:v>-57.412937774705171</c:v>
                </c:pt>
                <c:pt idx="9603">
                  <c:v>-20.444090388409339</c:v>
                </c:pt>
                <c:pt idx="9604">
                  <c:v>39.873038537124273</c:v>
                </c:pt>
                <c:pt idx="9605">
                  <c:v>-108.46137245353992</c:v>
                </c:pt>
                <c:pt idx="9606">
                  <c:v>148.29910126308599</c:v>
                </c:pt>
                <c:pt idx="9607">
                  <c:v>-131.96855713763509</c:v>
                </c:pt>
                <c:pt idx="9608">
                  <c:v>-37.957504062996172</c:v>
                </c:pt>
                <c:pt idx="9609">
                  <c:v>55.506241331511895</c:v>
                </c:pt>
                <c:pt idx="9610">
                  <c:v>39.48463612499615</c:v>
                </c:pt>
                <c:pt idx="9611">
                  <c:v>-31.963752718666601</c:v>
                </c:pt>
                <c:pt idx="9612">
                  <c:v>0</c:v>
                </c:pt>
                <c:pt idx="9613">
                  <c:v>36.350934464368947</c:v>
                </c:pt>
                <c:pt idx="9614">
                  <c:v>-82.729723659988935</c:v>
                </c:pt>
                <c:pt idx="9615">
                  <c:v>-65.180990461819945</c:v>
                </c:pt>
                <c:pt idx="9616">
                  <c:v>-2.5069609975412748</c:v>
                </c:pt>
                <c:pt idx="9617">
                  <c:v>26.323090749990612</c:v>
                </c:pt>
                <c:pt idx="9618">
                  <c:v>-5.0139219950825495</c:v>
                </c:pt>
                <c:pt idx="9619">
                  <c:v>-37.604414963139583</c:v>
                </c:pt>
                <c:pt idx="9620">
                  <c:v>144.15027080044439</c:v>
                </c:pt>
                <c:pt idx="9621">
                  <c:v>-91.994576328204573</c:v>
                </c:pt>
                <c:pt idx="9622">
                  <c:v>-77.852043186736211</c:v>
                </c:pt>
                <c:pt idx="9623">
                  <c:v>-1.2534805119038277</c:v>
                </c:pt>
                <c:pt idx="9624">
                  <c:v>49.857644963444912</c:v>
                </c:pt>
                <c:pt idx="9625">
                  <c:v>63.582354575355197</c:v>
                </c:pt>
                <c:pt idx="9626">
                  <c:v>0</c:v>
                </c:pt>
                <c:pt idx="9627">
                  <c:v>-76.298826289831808</c:v>
                </c:pt>
                <c:pt idx="9628">
                  <c:v>20.518928895100007</c:v>
                </c:pt>
                <c:pt idx="9629">
                  <c:v>11.908064738326171</c:v>
                </c:pt>
                <c:pt idx="9630">
                  <c:v>-20.346350338160061</c:v>
                </c:pt>
                <c:pt idx="9631">
                  <c:v>19.719614607030191</c:v>
                </c:pt>
                <c:pt idx="9632">
                  <c:v>55.307563165806819</c:v>
                </c:pt>
                <c:pt idx="9633">
                  <c:v>-139.88117026180655</c:v>
                </c:pt>
                <c:pt idx="9634">
                  <c:v>38.149406484346876</c:v>
                </c:pt>
                <c:pt idx="9635">
                  <c:v>38.149406484336644</c:v>
                </c:pt>
                <c:pt idx="9636">
                  <c:v>-49.594228949256198</c:v>
                </c:pt>
                <c:pt idx="9637">
                  <c:v>-29.24787830466526</c:v>
                </c:pt>
                <c:pt idx="9638">
                  <c:v>35.606112718716254</c:v>
                </c:pt>
                <c:pt idx="9639">
                  <c:v>27.976231714972641</c:v>
                </c:pt>
                <c:pt idx="9640">
                  <c:v>-57.224109726510086</c:v>
                </c:pt>
                <c:pt idx="9641">
                  <c:v>37.51358304293155</c:v>
                </c:pt>
                <c:pt idx="9642">
                  <c:v>0</c:v>
                </c:pt>
                <c:pt idx="9643">
                  <c:v>-67.397285495148807</c:v>
                </c:pt>
                <c:pt idx="9644">
                  <c:v>-76.298822151297841</c:v>
                </c:pt>
                <c:pt idx="9645">
                  <c:v>35.952077667982621</c:v>
                </c:pt>
                <c:pt idx="9646">
                  <c:v>46.704979386711983</c:v>
                </c:pt>
                <c:pt idx="9647">
                  <c:v>-38.317712689419587</c:v>
                </c:pt>
                <c:pt idx="9648">
                  <c:v>-25.900454892546595</c:v>
                </c:pt>
                <c:pt idx="9649">
                  <c:v>36.223235638430062</c:v>
                </c:pt>
                <c:pt idx="9650">
                  <c:v>-77.420867041757774</c:v>
                </c:pt>
                <c:pt idx="9651">
                  <c:v>92.063503756168672</c:v>
                </c:pt>
                <c:pt idx="9652">
                  <c:v>30.519528846372605</c:v>
                </c:pt>
                <c:pt idx="9653">
                  <c:v>-92.905032826569922</c:v>
                </c:pt>
                <c:pt idx="9654">
                  <c:v>-10.322781425177848</c:v>
                </c:pt>
                <c:pt idx="9655">
                  <c:v>51.613907666647236</c:v>
                </c:pt>
                <c:pt idx="9656">
                  <c:v>-108.38920369373963</c:v>
                </c:pt>
                <c:pt idx="9657">
                  <c:v>72.259475905633082</c:v>
                </c:pt>
                <c:pt idx="9658">
                  <c:v>0</c:v>
                </c:pt>
                <c:pt idx="9659">
                  <c:v>-36.129744260775304</c:v>
                </c:pt>
                <c:pt idx="9660">
                  <c:v>54.19460565864054</c:v>
                </c:pt>
                <c:pt idx="9661">
                  <c:v>25.806955680582515</c:v>
                </c:pt>
                <c:pt idx="9662">
                  <c:v>-61.936690894103393</c:v>
                </c:pt>
                <c:pt idx="9663">
                  <c:v>-69.67877652581025</c:v>
                </c:pt>
                <c:pt idx="9664">
                  <c:v>20.953707298863868</c:v>
                </c:pt>
                <c:pt idx="9665">
                  <c:v>60.983376672996044</c:v>
                </c:pt>
                <c:pt idx="9666">
                  <c:v>-39.355613448189601</c:v>
                </c:pt>
                <c:pt idx="9667">
                  <c:v>-77.420854335868995</c:v>
                </c:pt>
                <c:pt idx="9668">
                  <c:v>60.3767116631794</c:v>
                </c:pt>
                <c:pt idx="9669">
                  <c:v>-11.343503284533549</c:v>
                </c:pt>
                <c:pt idx="9670">
                  <c:v>-39.07634662872772</c:v>
                </c:pt>
                <c:pt idx="9671">
                  <c:v>-18.989294123176588</c:v>
                </c:pt>
                <c:pt idx="9672">
                  <c:v>61.936689199980776</c:v>
                </c:pt>
                <c:pt idx="9673">
                  <c:v>71.643184518008709</c:v>
                </c:pt>
                <c:pt idx="9674">
                  <c:v>-145.36633149033452</c:v>
                </c:pt>
                <c:pt idx="9675">
                  <c:v>-74.647570783569677</c:v>
                </c:pt>
                <c:pt idx="9676">
                  <c:v>39.288194737600733</c:v>
                </c:pt>
                <c:pt idx="9677">
                  <c:v>147.33074208692904</c:v>
                </c:pt>
                <c:pt idx="9678">
                  <c:v>-31.430563856713846</c:v>
                </c:pt>
                <c:pt idx="9679">
                  <c:v>-24.882527417395089</c:v>
                </c:pt>
                <c:pt idx="9680">
                  <c:v>22.263310351310835</c:v>
                </c:pt>
                <c:pt idx="9681">
                  <c:v>-84.469625373866123</c:v>
                </c:pt>
                <c:pt idx="9682">
                  <c:v>-117.86458851133108</c:v>
                </c:pt>
                <c:pt idx="9683">
                  <c:v>117.8645943143154</c:v>
                </c:pt>
                <c:pt idx="9684">
                  <c:v>106.0781269029642</c:v>
                </c:pt>
                <c:pt idx="9685">
                  <c:v>0</c:v>
                </c:pt>
                <c:pt idx="9686">
                  <c:v>-156.87498363410901</c:v>
                </c:pt>
                <c:pt idx="9687">
                  <c:v>85.501429860794701</c:v>
                </c:pt>
                <c:pt idx="9688">
                  <c:v>-2.6192130099478383</c:v>
                </c:pt>
                <c:pt idx="9689">
                  <c:v>12.173387611880415</c:v>
                </c:pt>
                <c:pt idx="9690">
                  <c:v>-90.094980934014387</c:v>
                </c:pt>
                <c:pt idx="9691">
                  <c:v>-76.750879835377631</c:v>
                </c:pt>
                <c:pt idx="9692">
                  <c:v>53.177969281201882</c:v>
                </c:pt>
                <c:pt idx="9693">
                  <c:v>-18.334493886509723</c:v>
                </c:pt>
                <c:pt idx="9694">
                  <c:v>-55.449939835762706</c:v>
                </c:pt>
                <c:pt idx="9695">
                  <c:v>116.3268015844435</c:v>
                </c:pt>
                <c:pt idx="9696">
                  <c:v>-79.766940830895948</c:v>
                </c:pt>
                <c:pt idx="9697">
                  <c:v>139.59214791663797</c:v>
                </c:pt>
                <c:pt idx="9698">
                  <c:v>-67.008198802475462</c:v>
                </c:pt>
                <c:pt idx="9699">
                  <c:v>-63.277804554661408</c:v>
                </c:pt>
                <c:pt idx="9700">
                  <c:v>7.9766941666644424</c:v>
                </c:pt>
                <c:pt idx="9701">
                  <c:v>19.941735207723987</c:v>
                </c:pt>
                <c:pt idx="9702">
                  <c:v>-31.906781568725222</c:v>
                </c:pt>
                <c:pt idx="9703">
                  <c:v>-67.801908869895854</c:v>
                </c:pt>
                <c:pt idx="9704">
                  <c:v>-7.6085363928224021</c:v>
                </c:pt>
                <c:pt idx="9705">
                  <c:v>93.358010579041675</c:v>
                </c:pt>
                <c:pt idx="9706">
                  <c:v>-116.32680136626027</c:v>
                </c:pt>
                <c:pt idx="9707">
                  <c:v>79.766954757546316</c:v>
                </c:pt>
                <c:pt idx="9708">
                  <c:v>79.766941921812105</c:v>
                </c:pt>
                <c:pt idx="9709">
                  <c:v>-18.448661699869714</c:v>
                </c:pt>
                <c:pt idx="9710">
                  <c:v>-69.29498354014639</c:v>
                </c:pt>
                <c:pt idx="9711">
                  <c:v>-54.896022541058898</c:v>
                </c:pt>
                <c:pt idx="9712">
                  <c:v>-62.095495477592287</c:v>
                </c:pt>
                <c:pt idx="9713">
                  <c:v>-7.4244614935826361</c:v>
                </c:pt>
                <c:pt idx="9714">
                  <c:v>65.920218025114025</c:v>
                </c:pt>
                <c:pt idx="9715">
                  <c:v>18.448661699869714</c:v>
                </c:pt>
                <c:pt idx="9716">
                  <c:v>-47.921523683794938</c:v>
                </c:pt>
                <c:pt idx="9717">
                  <c:v>-64.795300307678644</c:v>
                </c:pt>
                <c:pt idx="9718">
                  <c:v>80.308946967317283</c:v>
                </c:pt>
                <c:pt idx="9719">
                  <c:v>39.883470415447974</c:v>
                </c:pt>
                <c:pt idx="9720">
                  <c:v>-33.798684898491835</c:v>
                </c:pt>
                <c:pt idx="9721">
                  <c:v>-40.497062268001201</c:v>
                </c:pt>
                <c:pt idx="9722">
                  <c:v>50.621327834996386</c:v>
                </c:pt>
                <c:pt idx="9723">
                  <c:v>0</c:v>
                </c:pt>
                <c:pt idx="9724">
                  <c:v>30.372804454839404</c:v>
                </c:pt>
                <c:pt idx="9725">
                  <c:v>20.248531134000601</c:v>
                </c:pt>
                <c:pt idx="9726">
                  <c:v>-40.760723198048574</c:v>
                </c:pt>
                <c:pt idx="9727">
                  <c:v>-26.734388762855769</c:v>
                </c:pt>
                <c:pt idx="9728">
                  <c:v>-10.799216604795545</c:v>
                </c:pt>
                <c:pt idx="9729">
                  <c:v>-25.648139705128767</c:v>
                </c:pt>
                <c:pt idx="9730">
                  <c:v>36.447356041199036</c:v>
                </c:pt>
                <c:pt idx="9731">
                  <c:v>-1.3499020756007221</c:v>
                </c:pt>
                <c:pt idx="9732">
                  <c:v>-40.49706226799097</c:v>
                </c:pt>
                <c:pt idx="9733">
                  <c:v>74.919565980749596</c:v>
                </c:pt>
                <c:pt idx="9734">
                  <c:v>-131.78419013042841</c:v>
                </c:pt>
                <c:pt idx="9735">
                  <c:v>-32.903863092747137</c:v>
                </c:pt>
                <c:pt idx="9736">
                  <c:v>178.18708559379294</c:v>
                </c:pt>
                <c:pt idx="9737">
                  <c:v>4.8406603515318904</c:v>
                </c:pt>
                <c:pt idx="9738">
                  <c:v>-145.90543699940204</c:v>
                </c:pt>
                <c:pt idx="9739">
                  <c:v>-60.429210736157273</c:v>
                </c:pt>
                <c:pt idx="9740">
                  <c:v>41.129828865928808</c:v>
                </c:pt>
                <c:pt idx="9741">
                  <c:v>-34.274862338272797</c:v>
                </c:pt>
                <c:pt idx="9742">
                  <c:v>-65.807732274991082</c:v>
                </c:pt>
                <c:pt idx="9743">
                  <c:v>145.32540567630122</c:v>
                </c:pt>
                <c:pt idx="9744">
                  <c:v>41.129828865928808</c:v>
                </c:pt>
                <c:pt idx="9745">
                  <c:v>-160.40633560777877</c:v>
                </c:pt>
                <c:pt idx="9746">
                  <c:v>-112.42154483354562</c:v>
                </c:pt>
                <c:pt idx="9747">
                  <c:v>205.6491578296598</c:v>
                </c:pt>
                <c:pt idx="9748">
                  <c:v>-112.42154483355074</c:v>
                </c:pt>
                <c:pt idx="9749">
                  <c:v>24.677908378123568</c:v>
                </c:pt>
                <c:pt idx="9750">
                  <c:v>109.6795458924837</c:v>
                </c:pt>
                <c:pt idx="9751">
                  <c:v>60.323749003366338</c:v>
                </c:pt>
                <c:pt idx="9752">
                  <c:v>-104.65256565535266</c:v>
                </c:pt>
                <c:pt idx="9753">
                  <c:v>-111.96454291004132</c:v>
                </c:pt>
                <c:pt idx="9754">
                  <c:v>38.844840748382779</c:v>
                </c:pt>
                <c:pt idx="9755">
                  <c:v>80.431672580535405</c:v>
                </c:pt>
                <c:pt idx="9756">
                  <c:v>-16.451931546373569</c:v>
                </c:pt>
                <c:pt idx="9757">
                  <c:v>-82.781946758734193</c:v>
                </c:pt>
                <c:pt idx="9758">
                  <c:v>-10.445675046813109</c:v>
                </c:pt>
                <c:pt idx="9759">
                  <c:v>75.404695854203567</c:v>
                </c:pt>
                <c:pt idx="9760">
                  <c:v>-21.783576028995107</c:v>
                </c:pt>
                <c:pt idx="9761">
                  <c:v>3.481887760087524</c:v>
                </c:pt>
                <c:pt idx="9762">
                  <c:v>-144.84664881690537</c:v>
                </c:pt>
                <c:pt idx="9763">
                  <c:v>2.7855122194914421</c:v>
                </c:pt>
                <c:pt idx="9764">
                  <c:v>41.782683292376745</c:v>
                </c:pt>
                <c:pt idx="9765">
                  <c:v>41.782683730149756</c:v>
                </c:pt>
                <c:pt idx="9766">
                  <c:v>-38.997171072885308</c:v>
                </c:pt>
                <c:pt idx="9767">
                  <c:v>73.119708333085413</c:v>
                </c:pt>
                <c:pt idx="9768">
                  <c:v>-25.069620295234934</c:v>
                </c:pt>
                <c:pt idx="9769">
                  <c:v>26.462374770880022</c:v>
                </c:pt>
                <c:pt idx="9770">
                  <c:v>-54.317495594362839</c:v>
                </c:pt>
                <c:pt idx="9771">
                  <c:v>96.100178522201318</c:v>
                </c:pt>
                <c:pt idx="9772">
                  <c:v>-55.710248961260703</c:v>
                </c:pt>
                <c:pt idx="9773">
                  <c:v>-37.885217823057367</c:v>
                </c:pt>
                <c:pt idx="9774">
                  <c:v>17.690249159936517</c:v>
                </c:pt>
                <c:pt idx="9775">
                  <c:v>22.28410507021637</c:v>
                </c:pt>
                <c:pt idx="9776">
                  <c:v>-19.45365756976511</c:v>
                </c:pt>
                <c:pt idx="9777">
                  <c:v>-27.900057475874242</c:v>
                </c:pt>
                <c:pt idx="9778">
                  <c:v>8.0869710445444554</c:v>
                </c:pt>
                <c:pt idx="9779">
                  <c:v>-103.49076950597266</c:v>
                </c:pt>
                <c:pt idx="9780">
                  <c:v>-115.86832776609222</c:v>
                </c:pt>
                <c:pt idx="9781">
                  <c:v>96.369748267923413</c:v>
                </c:pt>
                <c:pt idx="9782">
                  <c:v>86.193632146689779</c:v>
                </c:pt>
                <c:pt idx="9783">
                  <c:v>-42.321814689697014</c:v>
                </c:pt>
                <c:pt idx="9784">
                  <c:v>-48.252260565782251</c:v>
                </c:pt>
                <c:pt idx="9785">
                  <c:v>-65.100116226508874</c:v>
                </c:pt>
                <c:pt idx="9786">
                  <c:v>91.989295829183433</c:v>
                </c:pt>
                <c:pt idx="9787">
                  <c:v>152.84376528382552</c:v>
                </c:pt>
                <c:pt idx="9788">
                  <c:v>-166.28835406440604</c:v>
                </c:pt>
                <c:pt idx="9789">
                  <c:v>42.456597539021963</c:v>
                </c:pt>
                <c:pt idx="9790">
                  <c:v>-41.041378051062338</c:v>
                </c:pt>
                <c:pt idx="9791">
                  <c:v>78.544705447200869</c:v>
                </c:pt>
                <c:pt idx="9792">
                  <c:v>-70.760995898376763</c:v>
                </c:pt>
                <c:pt idx="9793">
                  <c:v>-9.9065394257752022</c:v>
                </c:pt>
                <c:pt idx="9794">
                  <c:v>-36.088108286282569</c:v>
                </c:pt>
                <c:pt idx="9795">
                  <c:v>26.889178441383986</c:v>
                </c:pt>
                <c:pt idx="9796">
                  <c:v>-57.316406677684768</c:v>
                </c:pt>
                <c:pt idx="9797">
                  <c:v>106.1414949596498</c:v>
                </c:pt>
                <c:pt idx="9798">
                  <c:v>-13.73459330224213</c:v>
                </c:pt>
                <c:pt idx="9799">
                  <c:v>-55.611182678163821</c:v>
                </c:pt>
                <c:pt idx="9800">
                  <c:v>42.456597983855829</c:v>
                </c:pt>
                <c:pt idx="9801">
                  <c:v>-23.525131095392162</c:v>
                </c:pt>
                <c:pt idx="9802">
                  <c:v>-85.446811181657722</c:v>
                </c:pt>
                <c:pt idx="9803">
                  <c:v>65.308922305335713</c:v>
                </c:pt>
                <c:pt idx="9804">
                  <c:v>1.4384263821935337</c:v>
                </c:pt>
                <c:pt idx="9805">
                  <c:v>-81.607156212892235</c:v>
                </c:pt>
                <c:pt idx="9806">
                  <c:v>1.7748255616393409</c:v>
                </c:pt>
                <c:pt idx="9807">
                  <c:v>21.5763109754058</c:v>
                </c:pt>
                <c:pt idx="9808">
                  <c:v>0</c:v>
                </c:pt>
                <c:pt idx="9809">
                  <c:v>0</c:v>
                </c:pt>
                <c:pt idx="9810">
                  <c:v>0</c:v>
                </c:pt>
                <c:pt idx="9811">
                  <c:v>0</c:v>
                </c:pt>
                <c:pt idx="9812">
                  <c:v>-17.261048599475114</c:v>
                </c:pt>
                <c:pt idx="9813">
                  <c:v>23.014720848083652</c:v>
                </c:pt>
                <c:pt idx="9814">
                  <c:v>97.812585595924304</c:v>
                </c:pt>
                <c:pt idx="9815">
                  <c:v>-47.467873025600639</c:v>
                </c:pt>
                <c:pt idx="9816">
                  <c:v>-115.07362548631242</c:v>
                </c:pt>
                <c:pt idx="9817">
                  <c:v>86.305224348183359</c:v>
                </c:pt>
                <c:pt idx="9818">
                  <c:v>60.413650268651487</c:v>
                </c:pt>
                <c:pt idx="9819">
                  <c:v>-12.22657220627873</c:v>
                </c:pt>
                <c:pt idx="9820">
                  <c:v>-55.043551862548981</c:v>
                </c:pt>
                <c:pt idx="9821">
                  <c:v>-87.360066742126278</c:v>
                </c:pt>
                <c:pt idx="9822">
                  <c:v>-64.728911002118551</c:v>
                </c:pt>
                <c:pt idx="9823">
                  <c:v>40.947033415544098</c:v>
                </c:pt>
                <c:pt idx="9824">
                  <c:v>124.47130953001063</c:v>
                </c:pt>
                <c:pt idx="9825">
                  <c:v>-52.502341992801334</c:v>
                </c:pt>
                <c:pt idx="9826">
                  <c:v>-69.044183790145112</c:v>
                </c:pt>
                <c:pt idx="9827">
                  <c:v>-26.323090474198732</c:v>
                </c:pt>
                <c:pt idx="9828">
                  <c:v>-88.031318962885734</c:v>
                </c:pt>
                <c:pt idx="9829">
                  <c:v>70.482592718564533</c:v>
                </c:pt>
                <c:pt idx="9830">
                  <c:v>32.172668775129438</c:v>
                </c:pt>
                <c:pt idx="9831">
                  <c:v>119.58067882201337</c:v>
                </c:pt>
                <c:pt idx="9832">
                  <c:v>-122.50547057601891</c:v>
                </c:pt>
                <c:pt idx="9833">
                  <c:v>-73.11969576165292</c:v>
                </c:pt>
                <c:pt idx="9834">
                  <c:v>7.3119695761637571</c:v>
                </c:pt>
                <c:pt idx="9835">
                  <c:v>36.559848263880397</c:v>
                </c:pt>
                <c:pt idx="9836">
                  <c:v>7.1921012224587537</c:v>
                </c:pt>
                <c:pt idx="9837">
                  <c:v>16.937398378888805</c:v>
                </c:pt>
                <c:pt idx="9838">
                  <c:v>-111.87313451533822</c:v>
                </c:pt>
                <c:pt idx="9839">
                  <c:v>6.6923112076257727</c:v>
                </c:pt>
                <c:pt idx="9840">
                  <c:v>37.179506319489995</c:v>
                </c:pt>
                <c:pt idx="9841">
                  <c:v>0</c:v>
                </c:pt>
                <c:pt idx="9842">
                  <c:v>0</c:v>
                </c:pt>
                <c:pt idx="9843">
                  <c:v>0</c:v>
                </c:pt>
                <c:pt idx="9844">
                  <c:v>-7.3734159087393234</c:v>
                </c:pt>
                <c:pt idx="9845">
                  <c:v>-44.240495915955265</c:v>
                </c:pt>
                <c:pt idx="9846">
                  <c:v>-36.129737952821657</c:v>
                </c:pt>
                <c:pt idx="9847">
                  <c:v>0</c:v>
                </c:pt>
                <c:pt idx="9848">
                  <c:v>8.7743650233320398</c:v>
                </c:pt>
                <c:pt idx="9849">
                  <c:v>43.871824656993347</c:v>
                </c:pt>
                <c:pt idx="9850">
                  <c:v>39.559000483937361</c:v>
                </c:pt>
                <c:pt idx="9851">
                  <c:v>22.307703791692976</c:v>
                </c:pt>
                <c:pt idx="9852">
                  <c:v>32.58674580967719</c:v>
                </c:pt>
                <c:pt idx="9853">
                  <c:v>66.36073954839047</c:v>
                </c:pt>
                <c:pt idx="9854">
                  <c:v>22.120247726217968</c:v>
                </c:pt>
                <c:pt idx="9855">
                  <c:v>-110.6012288991361</c:v>
                </c:pt>
                <c:pt idx="9856">
                  <c:v>-87.056289973228559</c:v>
                </c:pt>
                <c:pt idx="9857">
                  <c:v>-22.307711113723293</c:v>
                </c:pt>
                <c:pt idx="9858">
                  <c:v>-15.615397943216793</c:v>
                </c:pt>
                <c:pt idx="9859">
                  <c:v>0</c:v>
                </c:pt>
                <c:pt idx="9860">
                  <c:v>-42.384639522858564</c:v>
                </c:pt>
                <c:pt idx="9861">
                  <c:v>-133.84623147454073</c:v>
                </c:pt>
                <c:pt idx="9862">
                  <c:v>-32.346170131850229</c:v>
                </c:pt>
                <c:pt idx="9863">
                  <c:v>156.15394118590635</c:v>
                </c:pt>
                <c:pt idx="9864">
                  <c:v>87.670554113877657</c:v>
                </c:pt>
                <c:pt idx="9865">
                  <c:v>-22.498375311274867</c:v>
                </c:pt>
                <c:pt idx="9866">
                  <c:v>-3.0824045271136011</c:v>
                </c:pt>
                <c:pt idx="9867">
                  <c:v>22.307711113728409</c:v>
                </c:pt>
                <c:pt idx="9868">
                  <c:v>-19.33334300055893</c:v>
                </c:pt>
                <c:pt idx="9869">
                  <c:v>-66.923118697109246</c:v>
                </c:pt>
                <c:pt idx="9870">
                  <c:v>-33.461559348554623</c:v>
                </c:pt>
                <c:pt idx="9871">
                  <c:v>0</c:v>
                </c:pt>
                <c:pt idx="9872">
                  <c:v>74.244618219528121</c:v>
                </c:pt>
                <c:pt idx="9873">
                  <c:v>134.99021494459845</c:v>
                </c:pt>
                <c:pt idx="9874">
                  <c:v>-1.4769267515665803E-6</c:v>
                </c:pt>
                <c:pt idx="9875">
                  <c:v>-89.993479091270046</c:v>
                </c:pt>
                <c:pt idx="9876">
                  <c:v>-16.873773729611248</c:v>
                </c:pt>
                <c:pt idx="9877">
                  <c:v>22.498375546998872</c:v>
                </c:pt>
                <c:pt idx="9878">
                  <c:v>-25.019739744438315</c:v>
                </c:pt>
                <c:pt idx="9879">
                  <c:v>-45.384646196887552</c:v>
                </c:pt>
                <c:pt idx="9880">
                  <c:v>-27.838499814723228</c:v>
                </c:pt>
                <c:pt idx="9881">
                  <c:v>-22.498367926661647</c:v>
                </c:pt>
                <c:pt idx="9882">
                  <c:v>32.939420858141482</c:v>
                </c:pt>
                <c:pt idx="9883">
                  <c:v>45.384638748617093</c:v>
                </c:pt>
                <c:pt idx="9884">
                  <c:v>45.04199818611157</c:v>
                </c:pt>
                <c:pt idx="9885">
                  <c:v>44.996743237941629</c:v>
                </c:pt>
                <c:pt idx="9886">
                  <c:v>-39.359220234568674</c:v>
                </c:pt>
                <c:pt idx="9887">
                  <c:v>-45.384646672404806</c:v>
                </c:pt>
                <c:pt idx="9888">
                  <c:v>45.384646196892668</c:v>
                </c:pt>
                <c:pt idx="9889">
                  <c:v>31.677168800611323</c:v>
                </c:pt>
                <c:pt idx="9890">
                  <c:v>-160.22751642604584</c:v>
                </c:pt>
                <c:pt idx="9891">
                  <c:v>-129.38569172289743</c:v>
                </c:pt>
                <c:pt idx="9892">
                  <c:v>45.384638748611977</c:v>
                </c:pt>
                <c:pt idx="9893">
                  <c:v>35.551300725569035</c:v>
                </c:pt>
                <c:pt idx="9894">
                  <c:v>0</c:v>
                </c:pt>
                <c:pt idx="9895">
                  <c:v>-40.846177108234478</c:v>
                </c:pt>
                <c:pt idx="9896">
                  <c:v>-136.15392369412174</c:v>
                </c:pt>
                <c:pt idx="9897">
                  <c:v>-44.266468915847618</c:v>
                </c:pt>
                <c:pt idx="9898">
                  <c:v>114.44822696606825</c:v>
                </c:pt>
                <c:pt idx="9899">
                  <c:v>62.946524831341122</c:v>
                </c:pt>
                <c:pt idx="9900">
                  <c:v>0</c:v>
                </c:pt>
                <c:pt idx="9901">
                  <c:v>12.314896128282532</c:v>
                </c:pt>
                <c:pt idx="9902">
                  <c:v>23.090430240521435</c:v>
                </c:pt>
                <c:pt idx="9903">
                  <c:v>-35.023837429175543</c:v>
                </c:pt>
                <c:pt idx="9904">
                  <c:v>-68.668939184860179</c:v>
                </c:pt>
                <c:pt idx="9905">
                  <c:v>13.352295525168413</c:v>
                </c:pt>
                <c:pt idx="9906">
                  <c:v>45.779295773903179</c:v>
                </c:pt>
                <c:pt idx="9907">
                  <c:v>64.572891636107784</c:v>
                </c:pt>
                <c:pt idx="9908">
                  <c:v>69.271290721569414</c:v>
                </c:pt>
                <c:pt idx="9909">
                  <c:v>6.9271291447335646</c:v>
                </c:pt>
                <c:pt idx="9910">
                  <c:v>0</c:v>
                </c:pt>
                <c:pt idx="9911">
                  <c:v>-69.271290721569414</c:v>
                </c:pt>
                <c:pt idx="9912">
                  <c:v>-60.035118625363914</c:v>
                </c:pt>
                <c:pt idx="9913">
                  <c:v>23.090430482453741</c:v>
                </c:pt>
                <c:pt idx="9914">
                  <c:v>9.2361720962106197</c:v>
                </c:pt>
                <c:pt idx="9915">
                  <c:v>-46.180860481047986</c:v>
                </c:pt>
                <c:pt idx="9916">
                  <c:v>-53.107992383319271</c:v>
                </c:pt>
                <c:pt idx="9917">
                  <c:v>-69.271298300520627</c:v>
                </c:pt>
                <c:pt idx="9918">
                  <c:v>23.662581005310866</c:v>
                </c:pt>
                <c:pt idx="9919">
                  <c:v>163.06340167252748</c:v>
                </c:pt>
                <c:pt idx="9920">
                  <c:v>30.671451298254414</c:v>
                </c:pt>
                <c:pt idx="9921">
                  <c:v>-93.179081324591309</c:v>
                </c:pt>
                <c:pt idx="9922">
                  <c:v>-34.165663510315724</c:v>
                </c:pt>
                <c:pt idx="9923">
                  <c:v>0</c:v>
                </c:pt>
                <c:pt idx="9924">
                  <c:v>17.47107774835959</c:v>
                </c:pt>
                <c:pt idx="9925">
                  <c:v>23.294770575215967</c:v>
                </c:pt>
                <c:pt idx="9926">
                  <c:v>-37.271639156382726</c:v>
                </c:pt>
                <c:pt idx="9927">
                  <c:v>-46.589548308311294</c:v>
                </c:pt>
                <c:pt idx="9928">
                  <c:v>113.75613584158249</c:v>
                </c:pt>
                <c:pt idx="9929">
                  <c:v>88.520134302634261</c:v>
                </c:pt>
                <c:pt idx="9930">
                  <c:v>-163.06339996405043</c:v>
                </c:pt>
                <c:pt idx="9931">
                  <c:v>-107.36393686204124</c:v>
                </c:pt>
                <c:pt idx="9932">
                  <c:v>94.011046107115504</c:v>
                </c:pt>
                <c:pt idx="9933">
                  <c:v>44.655245083016531</c:v>
                </c:pt>
                <c:pt idx="9934">
                  <c:v>-47.005526418206792</c:v>
                </c:pt>
                <c:pt idx="9935">
                  <c:v>-47.00552318213586</c:v>
                </c:pt>
                <c:pt idx="9936">
                  <c:v>-47.005518703919364</c:v>
                </c:pt>
                <c:pt idx="9937">
                  <c:v>-3.5254139027943361</c:v>
                </c:pt>
                <c:pt idx="9938">
                  <c:v>23.502759598209558</c:v>
                </c:pt>
                <c:pt idx="9939">
                  <c:v>41.129834651646931</c:v>
                </c:pt>
                <c:pt idx="9940">
                  <c:v>47.005526418206792</c:v>
                </c:pt>
                <c:pt idx="9941">
                  <c:v>5.4839780821235289</c:v>
                </c:pt>
                <c:pt idx="9942">
                  <c:v>0</c:v>
                </c:pt>
                <c:pt idx="9943">
                  <c:v>0</c:v>
                </c:pt>
                <c:pt idx="9944">
                  <c:v>-3.5571755559713738</c:v>
                </c:pt>
                <c:pt idx="9945">
                  <c:v>-23.714503954948491</c:v>
                </c:pt>
                <c:pt idx="9946">
                  <c:v>-30.828850148159315</c:v>
                </c:pt>
                <c:pt idx="9947">
                  <c:v>-47.428991845401463</c:v>
                </c:pt>
                <c:pt idx="9948">
                  <c:v>-4.7428992342312526</c:v>
                </c:pt>
                <c:pt idx="9949">
                  <c:v>47.428991845396347</c:v>
                </c:pt>
                <c:pt idx="9950">
                  <c:v>-9.4857983690761998</c:v>
                </c:pt>
                <c:pt idx="9951">
                  <c:v>-47.42899234233299</c:v>
                </c:pt>
                <c:pt idx="9952">
                  <c:v>-11.857247961350366</c:v>
                </c:pt>
                <c:pt idx="9953">
                  <c:v>0</c:v>
                </c:pt>
                <c:pt idx="9954">
                  <c:v>0</c:v>
                </c:pt>
                <c:pt idx="9955">
                  <c:v>0</c:v>
                </c:pt>
                <c:pt idx="9956">
                  <c:v>0</c:v>
                </c:pt>
                <c:pt idx="9957">
                  <c:v>-5.1381407832513135</c:v>
                </c:pt>
                <c:pt idx="9958">
                  <c:v>-23.714496171166495</c:v>
                </c:pt>
                <c:pt idx="9959">
                  <c:v>-32.567907733839881</c:v>
                </c:pt>
                <c:pt idx="9960">
                  <c:v>-47.860164498537571</c:v>
                </c:pt>
                <c:pt idx="9961">
                  <c:v>15.953388333328885</c:v>
                </c:pt>
                <c:pt idx="9962">
                  <c:v>71.79024674780635</c:v>
                </c:pt>
                <c:pt idx="9963">
                  <c:v>4.7860164498547801</c:v>
                </c:pt>
                <c:pt idx="9964">
                  <c:v>-23.930082499993325</c:v>
                </c:pt>
                <c:pt idx="9965">
                  <c:v>-3.1906776332348148</c:v>
                </c:pt>
                <c:pt idx="9966">
                  <c:v>-0.79766940830998267</c:v>
                </c:pt>
                <c:pt idx="9967">
                  <c:v>-23.930082499993325</c:v>
                </c:pt>
                <c:pt idx="9968">
                  <c:v>-23.973990657063695</c:v>
                </c:pt>
                <c:pt idx="9969">
                  <c:v>-24.149624288253559</c:v>
                </c:pt>
                <c:pt idx="9970">
                  <c:v>3.4541281162047071</c:v>
                </c:pt>
                <c:pt idx="9971">
                  <c:v>47.860164498537571</c:v>
                </c:pt>
                <c:pt idx="9972">
                  <c:v>-18.309810410908213</c:v>
                </c:pt>
                <c:pt idx="9973">
                  <c:v>-72.448880791363393</c:v>
                </c:pt>
                <c:pt idx="9974">
                  <c:v>33.809478056870276</c:v>
                </c:pt>
                <c:pt idx="9975">
                  <c:v>72.448880791368509</c:v>
                </c:pt>
                <c:pt idx="9976">
                  <c:v>-60.37406732614042</c:v>
                </c:pt>
                <c:pt idx="9977">
                  <c:v>-57.959105240351242</c:v>
                </c:pt>
                <c:pt idx="9978">
                  <c:v>72.448880791363393</c:v>
                </c:pt>
                <c:pt idx="9979">
                  <c:v>31.394515009591995</c:v>
                </c:pt>
                <c:pt idx="9980">
                  <c:v>-72.448881550437775</c:v>
                </c:pt>
                <c:pt idx="9981">
                  <c:v>-38.639403088727825</c:v>
                </c:pt>
                <c:pt idx="9982">
                  <c:v>0</c:v>
                </c:pt>
                <c:pt idx="9983">
                  <c:v>31.685207028697327</c:v>
                </c:pt>
                <c:pt idx="9984">
                  <c:v>48.746471841100877</c:v>
                </c:pt>
                <c:pt idx="9985">
                  <c:v>-34.12253028877317</c:v>
                </c:pt>
                <c:pt idx="9986">
                  <c:v>-46.309148249047112</c:v>
                </c:pt>
                <c:pt idx="9987">
                  <c:v>0</c:v>
                </c:pt>
                <c:pt idx="9988">
                  <c:v>17.06126421105062</c:v>
                </c:pt>
                <c:pt idx="9989">
                  <c:v>73.11970376165867</c:v>
                </c:pt>
                <c:pt idx="9990">
                  <c:v>20.311031346597218</c:v>
                </c:pt>
                <c:pt idx="9991">
                  <c:v>-48.746463841100237</c:v>
                </c:pt>
                <c:pt idx="9992">
                  <c:v>-2.2930579563891844</c:v>
                </c:pt>
                <c:pt idx="9993">
                  <c:v>24.601019392518371</c:v>
                </c:pt>
                <c:pt idx="9994">
                  <c:v>-79.178842459664253</c:v>
                </c:pt>
                <c:pt idx="9995">
                  <c:v>-88.962303710016826</c:v>
                </c:pt>
                <c:pt idx="9996">
                  <c:v>73.119704527761513</c:v>
                </c:pt>
                <c:pt idx="9997">
                  <c:v>36.389011451475909</c:v>
                </c:pt>
                <c:pt idx="9998">
                  <c:v>-73.803065479057011</c:v>
                </c:pt>
                <c:pt idx="9999">
                  <c:v>-27.8811596180633</c:v>
                </c:pt>
                <c:pt idx="10000">
                  <c:v>24.601019134764169</c:v>
                </c:pt>
                <c:pt idx="10001">
                  <c:v>7.7903227260083971</c:v>
                </c:pt>
                <c:pt idx="10002">
                  <c:v>0</c:v>
                </c:pt>
                <c:pt idx="10003">
                  <c:v>-88.563669813059988</c:v>
                </c:pt>
                <c:pt idx="10004">
                  <c:v>-81.183363144721241</c:v>
                </c:pt>
                <c:pt idx="10005">
                  <c:v>49.202038269528337</c:v>
                </c:pt>
                <c:pt idx="10006">
                  <c:v>32.801359190024492</c:v>
                </c:pt>
                <c:pt idx="10007">
                  <c:v>0</c:v>
                </c:pt>
                <c:pt idx="10008">
                  <c:v>0</c:v>
                </c:pt>
                <c:pt idx="10009">
                  <c:v>0</c:v>
                </c:pt>
                <c:pt idx="10010">
                  <c:v>38.077426472108186</c:v>
                </c:pt>
                <c:pt idx="10011">
                  <c:v>49.666208441877359</c:v>
                </c:pt>
                <c:pt idx="10012">
                  <c:v>0</c:v>
                </c:pt>
                <c:pt idx="10013">
                  <c:v>-5.7402377981101038</c:v>
                </c:pt>
                <c:pt idx="10014">
                  <c:v>-24.601019134764169</c:v>
                </c:pt>
                <c:pt idx="10015">
                  <c:v>-24.705457682390499</c:v>
                </c:pt>
                <c:pt idx="10016">
                  <c:v>-24.833104220936121</c:v>
                </c:pt>
                <c:pt idx="10017">
                  <c:v>9.1054715476750427</c:v>
                </c:pt>
                <c:pt idx="10018">
                  <c:v>24.833104220941237</c:v>
                </c:pt>
                <c:pt idx="10019">
                  <c:v>2.0694253734255517</c:v>
                </c:pt>
                <c:pt idx="10020">
                  <c:v>-8.2777014069787072</c:v>
                </c:pt>
                <c:pt idx="10021">
                  <c:v>-49.666208441882475</c:v>
                </c:pt>
                <c:pt idx="10022">
                  <c:v>-29.799725377352498</c:v>
                </c:pt>
                <c:pt idx="10023">
                  <c:v>0</c:v>
                </c:pt>
                <c:pt idx="10024">
                  <c:v>47.632258953309801</c:v>
                </c:pt>
                <c:pt idx="10025">
                  <c:v>75.208830714265474</c:v>
                </c:pt>
                <c:pt idx="10026">
                  <c:v>-79.804925088436477</c:v>
                </c:pt>
                <c:pt idx="10027">
                  <c:v>-86.90798124814016</c:v>
                </c:pt>
                <c:pt idx="10028">
                  <c:v>0</c:v>
                </c:pt>
                <c:pt idx="10029">
                  <c:v>0</c:v>
                </c:pt>
                <c:pt idx="10030">
                  <c:v>0</c:v>
                </c:pt>
                <c:pt idx="10031">
                  <c:v>15.459592818178017</c:v>
                </c:pt>
                <c:pt idx="10032">
                  <c:v>25.069610238086785</c:v>
                </c:pt>
                <c:pt idx="10033">
                  <c:v>25.27852339189328</c:v>
                </c:pt>
                <c:pt idx="10034">
                  <c:v>11.908063641183958</c:v>
                </c:pt>
                <c:pt idx="10035">
                  <c:v>-75.208838942839833</c:v>
                </c:pt>
                <c:pt idx="10036">
                  <c:v>-27.158746060044272</c:v>
                </c:pt>
                <c:pt idx="10037">
                  <c:v>50.139228179420236</c:v>
                </c:pt>
                <c:pt idx="10038">
                  <c:v>-13.675796034533384</c:v>
                </c:pt>
                <c:pt idx="10039">
                  <c:v>-50.621336142683056</c:v>
                </c:pt>
                <c:pt idx="10040">
                  <c:v>40.497068914148493</c:v>
                </c:pt>
                <c:pt idx="10041">
                  <c:v>42.184447227550798</c:v>
                </c:pt>
                <c:pt idx="10042">
                  <c:v>0</c:v>
                </c:pt>
                <c:pt idx="10043">
                  <c:v>-10.967954364245635</c:v>
                </c:pt>
                <c:pt idx="10044">
                  <c:v>-25.31066418268761</c:v>
                </c:pt>
                <c:pt idx="10045">
                  <c:v>-78.463063959626083</c:v>
                </c:pt>
                <c:pt idx="10046">
                  <c:v>-101.24266397767944</c:v>
                </c:pt>
                <c:pt idx="10047">
                  <c:v>192.36105352682372</c:v>
                </c:pt>
                <c:pt idx="10048">
                  <c:v>119.80381489548218</c:v>
                </c:pt>
                <c:pt idx="10049">
                  <c:v>-151.86399181267072</c:v>
                </c:pt>
                <c:pt idx="10050">
                  <c:v>-75.931995906335359</c:v>
                </c:pt>
                <c:pt idx="10051">
                  <c:v>0</c:v>
                </c:pt>
                <c:pt idx="10052">
                  <c:v>39.653379978436</c:v>
                </c:pt>
                <c:pt idx="10053">
                  <c:v>45.534629064267293</c:v>
                </c:pt>
                <c:pt idx="10054">
                  <c:v>-51.112805961150208</c:v>
                </c:pt>
                <c:pt idx="10055">
                  <c:v>-51.112802629507286</c:v>
                </c:pt>
                <c:pt idx="10056">
                  <c:v>-51.1127970372779</c:v>
                </c:pt>
                <c:pt idx="10057">
                  <c:v>27.686098685269943</c:v>
                </c:pt>
                <c:pt idx="10058">
                  <c:v>76.669195555911742</c:v>
                </c:pt>
                <c:pt idx="10059">
                  <c:v>53.668444438652998</c:v>
                </c:pt>
                <c:pt idx="10060">
                  <c:v>32.371443775398717</c:v>
                </c:pt>
                <c:pt idx="10061">
                  <c:v>-51.112805425627087</c:v>
                </c:pt>
                <c:pt idx="10062">
                  <c:v>-51.112801511057313</c:v>
                </c:pt>
                <c:pt idx="10063">
                  <c:v>-51.112797037272784</c:v>
                </c:pt>
                <c:pt idx="10064">
                  <c:v>45.287448320017859</c:v>
                </c:pt>
                <c:pt idx="10065">
                  <c:v>74.827639592068849</c:v>
                </c:pt>
                <c:pt idx="10066">
                  <c:v>25.556398518633834</c:v>
                </c:pt>
                <c:pt idx="10067">
                  <c:v>-25.973989825394785</c:v>
                </c:pt>
                <c:pt idx="10068">
                  <c:v>-129.03476569703915</c:v>
                </c:pt>
                <c:pt idx="10069">
                  <c:v>-14.62394225821553</c:v>
                </c:pt>
                <c:pt idx="10070">
                  <c:v>51.613903431361166</c:v>
                </c:pt>
                <c:pt idx="10071">
                  <c:v>51.613910796466023</c:v>
                </c:pt>
                <c:pt idx="10072">
                  <c:v>9.4625533809175604</c:v>
                </c:pt>
                <c:pt idx="10073">
                  <c:v>-129.03476704898529</c:v>
                </c:pt>
                <c:pt idx="10074">
                  <c:v>-32.688809116978227</c:v>
                </c:pt>
                <c:pt idx="10075">
                  <c:v>51.613902890582743</c:v>
                </c:pt>
                <c:pt idx="10076">
                  <c:v>-34.409268593718416</c:v>
                </c:pt>
                <c:pt idx="10077">
                  <c:v>-34.307063204872385</c:v>
                </c:pt>
                <c:pt idx="10078">
                  <c:v>78.187397448105685</c:v>
                </c:pt>
                <c:pt idx="10079">
                  <c:v>31.389940446082122</c:v>
                </c:pt>
                <c:pt idx="10080">
                  <c:v>-25.806951715680583</c:v>
                </c:pt>
                <c:pt idx="10081">
                  <c:v>-45.545436585376962</c:v>
                </c:pt>
                <c:pt idx="10082">
                  <c:v>-43.437443026729923</c:v>
                </c:pt>
                <c:pt idx="10083">
                  <c:v>78.187398267309788</c:v>
                </c:pt>
                <c:pt idx="10084">
                  <c:v>48.215561759667303</c:v>
                </c:pt>
                <c:pt idx="10085">
                  <c:v>0</c:v>
                </c:pt>
                <c:pt idx="10086">
                  <c:v>-54.73117878711583</c:v>
                </c:pt>
                <c:pt idx="10087">
                  <c:v>-76.884274157306905</c:v>
                </c:pt>
                <c:pt idx="10088">
                  <c:v>0</c:v>
                </c:pt>
                <c:pt idx="10089">
                  <c:v>-8.6874915478502395</c:v>
                </c:pt>
                <c:pt idx="10090">
                  <c:v>-26.062474370494527</c:v>
                </c:pt>
                <c:pt idx="10091">
                  <c:v>-26.062468810096323</c:v>
                </c:pt>
                <c:pt idx="10092">
                  <c:v>-26.062465816031814</c:v>
                </c:pt>
                <c:pt idx="10093">
                  <c:v>50.022568265683596</c:v>
                </c:pt>
                <c:pt idx="10094">
                  <c:v>21.21485065591262</c:v>
                </c:pt>
                <c:pt idx="10095">
                  <c:v>-52.124940186526338</c:v>
                </c:pt>
                <c:pt idx="10096">
                  <c:v>77.414213822125205</c:v>
                </c:pt>
                <c:pt idx="10097">
                  <c:v>157.93855148517773</c:v>
                </c:pt>
                <c:pt idx="10098">
                  <c:v>-167.15163228714954</c:v>
                </c:pt>
                <c:pt idx="10099">
                  <c:v>-109.67954853563641</c:v>
                </c:pt>
                <c:pt idx="10100">
                  <c:v>78.969280062586648</c:v>
                </c:pt>
                <c:pt idx="10101">
                  <c:v>46.504129816413929</c:v>
                </c:pt>
                <c:pt idx="10102">
                  <c:v>26.323090749990612</c:v>
                </c:pt>
                <c:pt idx="10103">
                  <c:v>-173.73240533769541</c:v>
                </c:pt>
                <c:pt idx="10104">
                  <c:v>-79.846711515725715</c:v>
                </c:pt>
                <c:pt idx="10105">
                  <c:v>184.26164388995042</c:v>
                </c:pt>
                <c:pt idx="10106">
                  <c:v>37.840548361018115</c:v>
                </c:pt>
                <c:pt idx="10107">
                  <c:v>-53.177969281201882</c:v>
                </c:pt>
                <c:pt idx="10108">
                  <c:v>23.673063501013409</c:v>
                </c:pt>
                <c:pt idx="10109">
                  <c:v>26.402863739661484</c:v>
                </c:pt>
                <c:pt idx="10110">
                  <c:v>26.588980276967021</c:v>
                </c:pt>
                <c:pt idx="10111">
                  <c:v>-25.259536935848651</c:v>
                </c:pt>
                <c:pt idx="10112">
                  <c:v>-53.177969838367623</c:v>
                </c:pt>
                <c:pt idx="10113">
                  <c:v>0</c:v>
                </c:pt>
                <c:pt idx="10114">
                  <c:v>37.224575442299624</c:v>
                </c:pt>
                <c:pt idx="10115">
                  <c:v>106.35593094946732</c:v>
                </c:pt>
                <c:pt idx="10116">
                  <c:v>-61.15465812792975</c:v>
                </c:pt>
                <c:pt idx="10117">
                  <c:v>-124.96821559265202</c:v>
                </c:pt>
                <c:pt idx="10118">
                  <c:v>26.588980555549846</c:v>
                </c:pt>
                <c:pt idx="10119">
                  <c:v>5.3177960553913577</c:v>
                </c:pt>
                <c:pt idx="10120">
                  <c:v>-26.588980276961905</c:v>
                </c:pt>
                <c:pt idx="10121">
                  <c:v>-26.792467370921301</c:v>
                </c:pt>
                <c:pt idx="10122">
                  <c:v>-23.726595403907037</c:v>
                </c:pt>
                <c:pt idx="10123">
                  <c:v>0</c:v>
                </c:pt>
                <c:pt idx="10124">
                  <c:v>0</c:v>
                </c:pt>
                <c:pt idx="10125">
                  <c:v>0</c:v>
                </c:pt>
                <c:pt idx="10126">
                  <c:v>67.150748352542422</c:v>
                </c:pt>
                <c:pt idx="10127">
                  <c:v>48.511328506802236</c:v>
                </c:pt>
                <c:pt idx="10128">
                  <c:v>-79.766950393917469</c:v>
                </c:pt>
                <c:pt idx="10129">
                  <c:v>-35.895127301175755</c:v>
                </c:pt>
                <c:pt idx="10130">
                  <c:v>0</c:v>
                </c:pt>
                <c:pt idx="10131">
                  <c:v>-49.243877253388774</c:v>
                </c:pt>
                <c:pt idx="10132">
                  <c:v>-30.810882952128551</c:v>
                </c:pt>
                <c:pt idx="10133">
                  <c:v>27.137206674430786</c:v>
                </c:pt>
                <c:pt idx="10134">
                  <c:v>44.859464564472965</c:v>
                </c:pt>
                <c:pt idx="10135">
                  <c:v>52.825249591078254</c:v>
                </c:pt>
                <c:pt idx="10136">
                  <c:v>26.860296402241101</c:v>
                </c:pt>
                <c:pt idx="10137">
                  <c:v>-16.448470167975355</c:v>
                </c:pt>
                <c:pt idx="10138">
                  <c:v>-81.411620876267648</c:v>
                </c:pt>
                <c:pt idx="10139">
                  <c:v>46.133251346530805</c:v>
                </c:pt>
                <c:pt idx="10140">
                  <c:v>49.936152417913675</c:v>
                </c:pt>
                <c:pt idx="10141">
                  <c:v>-107.44118673466643</c:v>
                </c:pt>
                <c:pt idx="10142">
                  <c:v>-6.7196892717638628</c:v>
                </c:pt>
                <c:pt idx="10143">
                  <c:v>81.411620023287242</c:v>
                </c:pt>
                <c:pt idx="10144">
                  <c:v>31.660074785216331</c:v>
                </c:pt>
                <c:pt idx="10145">
                  <c:v>-5.4274413348871802</c:v>
                </c:pt>
                <c:pt idx="10146">
                  <c:v>-81.411620023287242</c:v>
                </c:pt>
                <c:pt idx="10147">
                  <c:v>-25.780346610819453</c:v>
                </c:pt>
                <c:pt idx="10148">
                  <c:v>2.2614338895380306</c:v>
                </c:pt>
                <c:pt idx="10149">
                  <c:v>27.137206674430786</c:v>
                </c:pt>
                <c:pt idx="10150">
                  <c:v>39.801236872840029</c:v>
                </c:pt>
                <c:pt idx="10151">
                  <c:v>54.274413348856456</c:v>
                </c:pt>
                <c:pt idx="10152">
                  <c:v>-108.39335311781107</c:v>
                </c:pt>
                <c:pt idx="10153">
                  <c:v>-109.60887606023724</c:v>
                </c:pt>
                <c:pt idx="10154">
                  <c:v>-27.137215865972458</c:v>
                </c:pt>
                <c:pt idx="10155">
                  <c:v>-9.9503123799382411</c:v>
                </c:pt>
                <c:pt idx="10156">
                  <c:v>0.91399649701985397</c:v>
                </c:pt>
                <c:pt idx="10157">
                  <c:v>27.419895197909831</c:v>
                </c:pt>
                <c:pt idx="10158">
                  <c:v>51.183792133158853</c:v>
                </c:pt>
                <c:pt idx="10159">
                  <c:v>82.259657731867847</c:v>
                </c:pt>
                <c:pt idx="10160">
                  <c:v>-31.989867230899186</c:v>
                </c:pt>
                <c:pt idx="10161">
                  <c:v>-42.043825062951832</c:v>
                </c:pt>
                <c:pt idx="10162">
                  <c:v>0</c:v>
                </c:pt>
                <c:pt idx="10163">
                  <c:v>0</c:v>
                </c:pt>
                <c:pt idx="10164">
                  <c:v>0</c:v>
                </c:pt>
                <c:pt idx="10165">
                  <c:v>0</c:v>
                </c:pt>
                <c:pt idx="10166">
                  <c:v>12.338948659777618</c:v>
                </c:pt>
                <c:pt idx="10167">
                  <c:v>27.419886197912859</c:v>
                </c:pt>
                <c:pt idx="10168">
                  <c:v>-90.0959802252695</c:v>
                </c:pt>
                <c:pt idx="10169">
                  <c:v>-59.342409987620435</c:v>
                </c:pt>
                <c:pt idx="10170">
                  <c:v>82.259667593730427</c:v>
                </c:pt>
                <c:pt idx="10171">
                  <c:v>-27.997149729789125</c:v>
                </c:pt>
                <c:pt idx="10172">
                  <c:v>-71.580341324570725</c:v>
                </c:pt>
                <c:pt idx="10173">
                  <c:v>55.417042252617215</c:v>
                </c:pt>
                <c:pt idx="10174">
                  <c:v>13.85425814431593</c:v>
                </c:pt>
                <c:pt idx="10175">
                  <c:v>-27.708525383365117</c:v>
                </c:pt>
                <c:pt idx="10176">
                  <c:v>23.090438061399905</c:v>
                </c:pt>
                <c:pt idx="10177">
                  <c:v>18.472350255575041</c:v>
                </c:pt>
                <c:pt idx="10178">
                  <c:v>0</c:v>
                </c:pt>
                <c:pt idx="10179">
                  <c:v>-42.004938941482187</c:v>
                </c:pt>
                <c:pt idx="10180">
                  <c:v>-40.658816159694929</c:v>
                </c:pt>
                <c:pt idx="10181">
                  <c:v>27.708516288631859</c:v>
                </c:pt>
                <c:pt idx="10182">
                  <c:v>11.083406515449674</c:v>
                </c:pt>
                <c:pt idx="10183">
                  <c:v>0</c:v>
                </c:pt>
                <c:pt idx="10184">
                  <c:v>0</c:v>
                </c:pt>
                <c:pt idx="10185">
                  <c:v>0</c:v>
                </c:pt>
                <c:pt idx="10186">
                  <c:v>0</c:v>
                </c:pt>
                <c:pt idx="10187">
                  <c:v>49.472483123842032</c:v>
                </c:pt>
                <c:pt idx="10188">
                  <c:v>2.800332144063745</c:v>
                </c:pt>
                <c:pt idx="10189">
                  <c:v>-112.01316131912354</c:v>
                </c:pt>
                <c:pt idx="10190">
                  <c:v>56.006580072759597</c:v>
                </c:pt>
                <c:pt idx="10191">
                  <c:v>70.941668092161819</c:v>
                </c:pt>
                <c:pt idx="10192">
                  <c:v>-112.01316131912354</c:v>
                </c:pt>
                <c:pt idx="10193">
                  <c:v>8.8677099285422418</c:v>
                </c:pt>
                <c:pt idx="10194">
                  <c:v>79.809378786662876</c:v>
                </c:pt>
                <c:pt idx="10195">
                  <c:v>0</c:v>
                </c:pt>
                <c:pt idx="10196">
                  <c:v>-98.011516276263677</c:v>
                </c:pt>
                <c:pt idx="10197">
                  <c:v>-196.02303255252735</c:v>
                </c:pt>
                <c:pt idx="10198">
                  <c:v>119.01899884443506</c:v>
                </c:pt>
                <c:pt idx="10199">
                  <c:v>76.537307839181565</c:v>
                </c:pt>
                <c:pt idx="10200">
                  <c:v>-28.003287738505914</c:v>
                </c:pt>
                <c:pt idx="10201">
                  <c:v>-28.249194745530882</c:v>
                </c:pt>
                <c:pt idx="10202">
                  <c:v>-35.852238297481094</c:v>
                </c:pt>
                <c:pt idx="10203">
                  <c:v>-56.608796718704475</c:v>
                </c:pt>
                <c:pt idx="10204">
                  <c:v>65.100116226508874</c:v>
                </c:pt>
                <c:pt idx="10205">
                  <c:v>84.91319596772189</c:v>
                </c:pt>
                <c:pt idx="10206">
                  <c:v>-56.608796718704475</c:v>
                </c:pt>
                <c:pt idx="10207">
                  <c:v>48.11748293993395</c:v>
                </c:pt>
                <c:pt idx="10208">
                  <c:v>96.234963481695146</c:v>
                </c:pt>
                <c:pt idx="10209">
                  <c:v>-141.52200108707817</c:v>
                </c:pt>
                <c:pt idx="10210">
                  <c:v>-38.836510500057052</c:v>
                </c:pt>
                <c:pt idx="10211">
                  <c:v>57.224109726515202</c:v>
                </c:pt>
                <c:pt idx="10212">
                  <c:v>0.95373517210029357</c:v>
                </c:pt>
                <c:pt idx="10213">
                  <c:v>-99.188460928853999</c:v>
                </c:pt>
                <c:pt idx="10214">
                  <c:v>-228.89644829736324</c:v>
                </c:pt>
                <c:pt idx="10215">
                  <c:v>129.95411603362777</c:v>
                </c:pt>
                <c:pt idx="10216">
                  <c:v>130.41559804446354</c:v>
                </c:pt>
                <c:pt idx="10217">
                  <c:v>57.224109726510086</c:v>
                </c:pt>
                <c:pt idx="10218">
                  <c:v>10.491086893113462</c:v>
                </c:pt>
                <c:pt idx="10219">
                  <c:v>0</c:v>
                </c:pt>
                <c:pt idx="10220">
                  <c:v>0</c:v>
                </c:pt>
                <c:pt idx="10221">
                  <c:v>-42.918082744554141</c:v>
                </c:pt>
                <c:pt idx="10222">
                  <c:v>-32.426995511690755</c:v>
                </c:pt>
                <c:pt idx="10223">
                  <c:v>57.224109726515202</c:v>
                </c:pt>
                <c:pt idx="10224">
                  <c:v>-40.533744814305962</c:v>
                </c:pt>
                <c:pt idx="10225">
                  <c:v>-68.668931671817219</c:v>
                </c:pt>
                <c:pt idx="10226">
                  <c:v>28.612054863260159</c:v>
                </c:pt>
                <c:pt idx="10227">
                  <c:v>10.967954364250751</c:v>
                </c:pt>
                <c:pt idx="10228">
                  <c:v>0</c:v>
                </c:pt>
                <c:pt idx="10229">
                  <c:v>0</c:v>
                </c:pt>
                <c:pt idx="10230">
                  <c:v>-16.391668060858603</c:v>
                </c:pt>
                <c:pt idx="10231">
                  <c:v>-26.033826016474737</c:v>
                </c:pt>
                <c:pt idx="10232">
                  <c:v>28.926473048570092</c:v>
                </c:pt>
                <c:pt idx="10233">
                  <c:v>44.353925341132964</c:v>
                </c:pt>
                <c:pt idx="10234">
                  <c:v>57.365598510947066</c:v>
                </c:pt>
                <c:pt idx="10235">
                  <c:v>28.612054863255043</c:v>
                </c:pt>
                <c:pt idx="10236">
                  <c:v>-55.122752777035139</c:v>
                </c:pt>
                <c:pt idx="10237">
                  <c:v>-144.63237625270895</c:v>
                </c:pt>
                <c:pt idx="10238">
                  <c:v>23.451879149927517</c:v>
                </c:pt>
                <c:pt idx="10239">
                  <c:v>15.598873549153506</c:v>
                </c:pt>
                <c:pt idx="10240">
                  <c:v>0</c:v>
                </c:pt>
                <c:pt idx="10241">
                  <c:v>0</c:v>
                </c:pt>
                <c:pt idx="10242">
                  <c:v>0</c:v>
                </c:pt>
                <c:pt idx="10243">
                  <c:v>0</c:v>
                </c:pt>
                <c:pt idx="10244">
                  <c:v>0</c:v>
                </c:pt>
                <c:pt idx="10245">
                  <c:v>0</c:v>
                </c:pt>
                <c:pt idx="10246">
                  <c:v>0</c:v>
                </c:pt>
                <c:pt idx="10247">
                  <c:v>-26.323099389991391</c:v>
                </c:pt>
                <c:pt idx="10248">
                  <c:v>-17.548732742799615</c:v>
                </c:pt>
                <c:pt idx="10249">
                  <c:v>0</c:v>
                </c:pt>
                <c:pt idx="10250">
                  <c:v>105.29237163997347</c:v>
                </c:pt>
                <c:pt idx="10251">
                  <c:v>46.796611047464872</c:v>
                </c:pt>
                <c:pt idx="10252">
                  <c:v>-58.495756609325404</c:v>
                </c:pt>
                <c:pt idx="10253">
                  <c:v>-84.818856612204129</c:v>
                </c:pt>
                <c:pt idx="10254">
                  <c:v>-40.947035386526707</c:v>
                </c:pt>
                <c:pt idx="10255">
                  <c:v>29.247878304660144</c:v>
                </c:pt>
                <c:pt idx="10256">
                  <c:v>81.894067893058292</c:v>
                </c:pt>
                <c:pt idx="10257">
                  <c:v>40.947035815544318</c:v>
                </c:pt>
                <c:pt idx="10258">
                  <c:v>-29.247878304660144</c:v>
                </c:pt>
                <c:pt idx="10259">
                  <c:v>-56.162507638953635</c:v>
                </c:pt>
                <c:pt idx="10260">
                  <c:v>-58.879162042956665</c:v>
                </c:pt>
                <c:pt idx="10261">
                  <c:v>-58.495756609320289</c:v>
                </c:pt>
                <c:pt idx="10262">
                  <c:v>49.348948225653764</c:v>
                </c:pt>
                <c:pt idx="10263">
                  <c:v>46.336530995121016</c:v>
                </c:pt>
                <c:pt idx="10264">
                  <c:v>29.576515858646204</c:v>
                </c:pt>
                <c:pt idx="10265">
                  <c:v>-54.71654511602619</c:v>
                </c:pt>
                <c:pt idx="10266">
                  <c:v>-45.19728875408537</c:v>
                </c:pt>
                <c:pt idx="10267">
                  <c:v>-29.24787830466526</c:v>
                </c:pt>
                <c:pt idx="10268">
                  <c:v>27.615693335601787</c:v>
                </c:pt>
                <c:pt idx="10269">
                  <c:v>43.871822608791064</c:v>
                </c:pt>
                <c:pt idx="10270">
                  <c:v>59.15302200942785</c:v>
                </c:pt>
                <c:pt idx="10271">
                  <c:v>-59.825215441355958</c:v>
                </c:pt>
                <c:pt idx="10272">
                  <c:v>-27.918433872630732</c:v>
                </c:pt>
                <c:pt idx="10273">
                  <c:v>0</c:v>
                </c:pt>
                <c:pt idx="10274">
                  <c:v>0</c:v>
                </c:pt>
                <c:pt idx="10275">
                  <c:v>0</c:v>
                </c:pt>
                <c:pt idx="10276">
                  <c:v>-2.957650646066591</c:v>
                </c:pt>
                <c:pt idx="10277">
                  <c:v>-29.576506150781643</c:v>
                </c:pt>
                <c:pt idx="10278">
                  <c:v>25.554549443158972</c:v>
                </c:pt>
                <c:pt idx="10279">
                  <c:v>41.978473374283489</c:v>
                </c:pt>
                <c:pt idx="10280">
                  <c:v>-59.153012301563287</c:v>
                </c:pt>
                <c:pt idx="10281">
                  <c:v>-59.601141182635736</c:v>
                </c:pt>
                <c:pt idx="10282">
                  <c:v>-35.895123749995108</c:v>
                </c:pt>
                <c:pt idx="10283">
                  <c:v>59.825205623177077</c:v>
                </c:pt>
                <c:pt idx="10284">
                  <c:v>-71.790253947812047</c:v>
                </c:pt>
                <c:pt idx="10285">
                  <c:v>-39.883475415139408</c:v>
                </c:pt>
                <c:pt idx="10286">
                  <c:v>179.47562668769987</c:v>
                </c:pt>
                <c:pt idx="10287">
                  <c:v>-35.895121410269446</c:v>
                </c:pt>
                <c:pt idx="10288">
                  <c:v>-49.739730345702064</c:v>
                </c:pt>
                <c:pt idx="10289">
                  <c:v>30.256426149422847</c:v>
                </c:pt>
                <c:pt idx="10290">
                  <c:v>-49.315681953357938</c:v>
                </c:pt>
                <c:pt idx="10291">
                  <c:v>-9.9708676038619934</c:v>
                </c:pt>
                <c:pt idx="10292">
                  <c:v>59.825206249983317</c:v>
                </c:pt>
                <c:pt idx="10293">
                  <c:v>-25.752344259629329</c:v>
                </c:pt>
                <c:pt idx="10294">
                  <c:v>-104.86602626005734</c:v>
                </c:pt>
                <c:pt idx="10295">
                  <c:v>-167.44182205494741</c:v>
                </c:pt>
                <c:pt idx="10296">
                  <c:v>181.53856492548883</c:v>
                </c:pt>
                <c:pt idx="10297">
                  <c:v>75.641068718957087</c:v>
                </c:pt>
                <c:pt idx="10298">
                  <c:v>4.0341901532556976</c:v>
                </c:pt>
                <c:pt idx="10299">
                  <c:v>30.256425832414806</c:v>
                </c:pt>
                <c:pt idx="10300">
                  <c:v>-31.769247124034013</c:v>
                </c:pt>
                <c:pt idx="10301">
                  <c:v>-53.453018970587898</c:v>
                </c:pt>
                <c:pt idx="10302">
                  <c:v>-30.256426149417731</c:v>
                </c:pt>
                <c:pt idx="10303">
                  <c:v>40.846174873749248</c:v>
                </c:pt>
                <c:pt idx="10304">
                  <c:v>30.25642583240969</c:v>
                </c:pt>
                <c:pt idx="10305">
                  <c:v>-30.256426149417731</c:v>
                </c:pt>
                <c:pt idx="10306">
                  <c:v>23.196593138183321</c:v>
                </c:pt>
                <c:pt idx="10307">
                  <c:v>43.672453410809844</c:v>
                </c:pt>
                <c:pt idx="10308">
                  <c:v>61.216490116265447</c:v>
                </c:pt>
                <c:pt idx="10309">
                  <c:v>-121.02570332963876</c:v>
                </c:pt>
                <c:pt idx="10310">
                  <c:v>-37.627031892747908</c:v>
                </c:pt>
                <c:pt idx="10311">
                  <c:v>19.977449207862978</c:v>
                </c:pt>
                <c:pt idx="10312">
                  <c:v>-60.512861595850069</c:v>
                </c:pt>
                <c:pt idx="10313">
                  <c:v>0.23454932401193693</c:v>
                </c:pt>
                <c:pt idx="10314">
                  <c:v>52.034024301154446</c:v>
                </c:pt>
                <c:pt idx="10315">
                  <c:v>122.43297894974906</c:v>
                </c:pt>
                <c:pt idx="10316">
                  <c:v>-48.97319157989962</c:v>
                </c:pt>
                <c:pt idx="10317">
                  <c:v>-80.60171482564472</c:v>
                </c:pt>
                <c:pt idx="10318">
                  <c:v>-61.216500162772512</c:v>
                </c:pt>
                <c:pt idx="10319">
                  <c:v>53.054299585200184</c:v>
                </c:pt>
                <c:pt idx="10320">
                  <c:v>-76.520616866845998</c:v>
                </c:pt>
                <c:pt idx="10321">
                  <c:v>-185.69003743329108</c:v>
                </c:pt>
                <c:pt idx="10322">
                  <c:v>214.25773325508626</c:v>
                </c:pt>
                <c:pt idx="10323">
                  <c:v>39.334596225710179</c:v>
                </c:pt>
                <c:pt idx="10324">
                  <c:v>-41.885288581821463</c:v>
                </c:pt>
                <c:pt idx="10325">
                  <c:v>30.608254783948055</c:v>
                </c:pt>
                <c:pt idx="10326">
                  <c:v>-17.626753784404141</c:v>
                </c:pt>
                <c:pt idx="10327">
                  <c:v>-19.613289741562713</c:v>
                </c:pt>
                <c:pt idx="10328">
                  <c:v>0</c:v>
                </c:pt>
                <c:pt idx="10329">
                  <c:v>86.711366343232811</c:v>
                </c:pt>
                <c:pt idx="10330">
                  <c:v>44.904100898223938</c:v>
                </c:pt>
                <c:pt idx="10331">
                  <c:v>-9.1824744258809794</c:v>
                </c:pt>
                <c:pt idx="10332">
                  <c:v>-91.824744258825135</c:v>
                </c:pt>
                <c:pt idx="10333">
                  <c:v>31.328442158895871</c:v>
                </c:pt>
                <c:pt idx="10334">
                  <c:v>38.710432655870811</c:v>
                </c:pt>
                <c:pt idx="10335">
                  <c:v>-123.87337710209835</c:v>
                </c:pt>
                <c:pt idx="10336">
                  <c:v>-98.066417186224683</c:v>
                </c:pt>
                <c:pt idx="10337">
                  <c:v>-1.9662439402433045</c:v>
                </c:pt>
                <c:pt idx="10338">
                  <c:v>121.71049862579214</c:v>
                </c:pt>
                <c:pt idx="10339">
                  <c:v>-92.905025203048936</c:v>
                </c:pt>
                <c:pt idx="10340">
                  <c:v>-18.581005235288998</c:v>
                </c:pt>
                <c:pt idx="10341">
                  <c:v>36.781050321790048</c:v>
                </c:pt>
                <c:pt idx="10342">
                  <c:v>62.674024938562567</c:v>
                </c:pt>
                <c:pt idx="10343">
                  <c:v>-59.196231625917378</c:v>
                </c:pt>
                <c:pt idx="10344">
                  <c:v>10.101581908582197</c:v>
                </c:pt>
                <c:pt idx="10345">
                  <c:v>188.02208510140426</c:v>
                </c:pt>
                <c:pt idx="10346">
                  <c:v>-203.28505272492703</c:v>
                </c:pt>
                <c:pt idx="10347">
                  <c:v>-80.314925020703527</c:v>
                </c:pt>
                <c:pt idx="10348">
                  <c:v>45.438669623314063</c:v>
                </c:pt>
                <c:pt idx="10349">
                  <c:v>125.34806016284169</c:v>
                </c:pt>
                <c:pt idx="10350">
                  <c:v>-62.674030738080418</c:v>
                </c:pt>
                <c:pt idx="10351">
                  <c:v>-70.508284741600448</c:v>
                </c:pt>
                <c:pt idx="10352">
                  <c:v>31.337012469281284</c:v>
                </c:pt>
                <c:pt idx="10353">
                  <c:v>31.337012797616158</c:v>
                </c:pt>
                <c:pt idx="10354">
                  <c:v>-3.1337012469265937</c:v>
                </c:pt>
                <c:pt idx="10355">
                  <c:v>1.5668521663161772</c:v>
                </c:pt>
                <c:pt idx="10356">
                  <c:v>188.02208707138291</c:v>
                </c:pt>
                <c:pt idx="10357">
                  <c:v>-95.710037295593992</c:v>
                </c:pt>
                <c:pt idx="10358">
                  <c:v>-97.53488476021343</c:v>
                </c:pt>
                <c:pt idx="10359">
                  <c:v>62.674025595222083</c:v>
                </c:pt>
                <c:pt idx="10360">
                  <c:v>-88.78820199629611</c:v>
                </c:pt>
                <c:pt idx="10361">
                  <c:v>-40.738116210066181</c:v>
                </c:pt>
                <c:pt idx="10362">
                  <c:v>0</c:v>
                </c:pt>
                <c:pt idx="10363">
                  <c:v>0</c:v>
                </c:pt>
                <c:pt idx="10364">
                  <c:v>0</c:v>
                </c:pt>
                <c:pt idx="10365">
                  <c:v>25.371653469104437</c:v>
                </c:pt>
                <c:pt idx="10366">
                  <c:v>62.900558217860478</c:v>
                </c:pt>
                <c:pt idx="10367">
                  <c:v>31.714566836379269</c:v>
                </c:pt>
                <c:pt idx="10368">
                  <c:v>-28.543110152746969</c:v>
                </c:pt>
                <c:pt idx="10369">
                  <c:v>-63.42913433733473</c:v>
                </c:pt>
                <c:pt idx="10370">
                  <c:v>-63.429133672758539</c:v>
                </c:pt>
                <c:pt idx="10371">
                  <c:v>-8.4572178230348136</c:v>
                </c:pt>
                <c:pt idx="10372">
                  <c:v>0</c:v>
                </c:pt>
                <c:pt idx="10373">
                  <c:v>6.4202659693135198</c:v>
                </c:pt>
                <c:pt idx="10374">
                  <c:v>64.202659693160783</c:v>
                </c:pt>
                <c:pt idx="10375">
                  <c:v>-6.1366398261291115</c:v>
                </c:pt>
                <c:pt idx="10376">
                  <c:v>-53.914767265221805</c:v>
                </c:pt>
                <c:pt idx="10377">
                  <c:v>-95.143710918782119</c:v>
                </c:pt>
                <c:pt idx="10378">
                  <c:v>58.891124191465416</c:v>
                </c:pt>
                <c:pt idx="10379">
                  <c:v>64.202664580469531</c:v>
                </c:pt>
                <c:pt idx="10380">
                  <c:v>41.821973502931698</c:v>
                </c:pt>
                <c:pt idx="10381">
                  <c:v>-31.714566836379269</c:v>
                </c:pt>
                <c:pt idx="10382">
                  <c:v>22.528945580180867</c:v>
                </c:pt>
                <c:pt idx="10383">
                  <c:v>1.0700443282172147</c:v>
                </c:pt>
                <c:pt idx="10384">
                  <c:v>-24.611019549041981</c:v>
                </c:pt>
                <c:pt idx="10385">
                  <c:v>32.101330182915632</c:v>
                </c:pt>
                <c:pt idx="10386">
                  <c:v>-40.126662308224844</c:v>
                </c:pt>
                <c:pt idx="10387">
                  <c:v>-14.980620595066584</c:v>
                </c:pt>
                <c:pt idx="10388">
                  <c:v>62.062571686974316</c:v>
                </c:pt>
                <c:pt idx="10389">
                  <c:v>-64.202659693160783</c:v>
                </c:pt>
                <c:pt idx="10390">
                  <c:v>-64.202666541944055</c:v>
                </c:pt>
                <c:pt idx="10391">
                  <c:v>-9.6304035198257978</c:v>
                </c:pt>
                <c:pt idx="10392">
                  <c:v>128.40533126825821</c:v>
                </c:pt>
                <c:pt idx="10393">
                  <c:v>-78.668082659562373</c:v>
                </c:pt>
                <c:pt idx="10394">
                  <c:v>30.516080338472641</c:v>
                </c:pt>
                <c:pt idx="10395">
                  <c:v>109.22379359485436</c:v>
                </c:pt>
                <c:pt idx="10396">
                  <c:v>32.497642560733489</c:v>
                </c:pt>
                <c:pt idx="10397">
                  <c:v>-131.55601441995327</c:v>
                </c:pt>
                <c:pt idx="10398">
                  <c:v>-67.221242525295366</c:v>
                </c:pt>
                <c:pt idx="10399">
                  <c:v>19.498593358662941</c:v>
                </c:pt>
                <c:pt idx="10400">
                  <c:v>-64.995295788139615</c:v>
                </c:pt>
                <c:pt idx="10401">
                  <c:v>-90.451775052856334</c:v>
                </c:pt>
                <c:pt idx="10402">
                  <c:v>15.165571150566592</c:v>
                </c:pt>
                <c:pt idx="10403">
                  <c:v>154.36381194127543</c:v>
                </c:pt>
                <c:pt idx="10404">
                  <c:v>64.995285802447228</c:v>
                </c:pt>
                <c:pt idx="10405">
                  <c:v>-77.994349967983226</c:v>
                </c:pt>
                <c:pt idx="10406">
                  <c:v>-42.788565193859114</c:v>
                </c:pt>
                <c:pt idx="10407">
                  <c:v>89.910154373592491</c:v>
                </c:pt>
                <c:pt idx="10408">
                  <c:v>-129.99058227157741</c:v>
                </c:pt>
                <c:pt idx="10409">
                  <c:v>-41.163683954708844</c:v>
                </c:pt>
                <c:pt idx="10410">
                  <c:v>10.967954364250751</c:v>
                </c:pt>
                <c:pt idx="10411">
                  <c:v>32.903863437493385</c:v>
                </c:pt>
                <c:pt idx="10412">
                  <c:v>-32.497642560738605</c:v>
                </c:pt>
                <c:pt idx="10413">
                  <c:v>52.788365154593976</c:v>
                </c:pt>
                <c:pt idx="10414">
                  <c:v>57.162003797029833</c:v>
                </c:pt>
                <c:pt idx="10415">
                  <c:v>-32.497653227406126</c:v>
                </c:pt>
                <c:pt idx="10416">
                  <c:v>-96.504458076542974</c:v>
                </c:pt>
                <c:pt idx="10417">
                  <c:v>-15.355136270829563</c:v>
                </c:pt>
                <c:pt idx="10418">
                  <c:v>32.781996933142018</c:v>
                </c:pt>
                <c:pt idx="10419">
                  <c:v>32.497642560738605</c:v>
                </c:pt>
                <c:pt idx="10420">
                  <c:v>1.6248821450637385</c:v>
                </c:pt>
                <c:pt idx="10421">
                  <c:v>20.290715573858005</c:v>
                </c:pt>
                <c:pt idx="10422">
                  <c:v>4.9355794639100239</c:v>
                </c:pt>
                <c:pt idx="10423">
                  <c:v>-65.807726185489159</c:v>
                </c:pt>
                <c:pt idx="10424">
                  <c:v>184.26164550995375</c:v>
                </c:pt>
                <c:pt idx="10425">
                  <c:v>-47.606477939758868</c:v>
                </c:pt>
                <c:pt idx="10426">
                  <c:v>-120.20323409324224</c:v>
                </c:pt>
                <c:pt idx="10427">
                  <c:v>65.807726874981654</c:v>
                </c:pt>
                <c:pt idx="10428">
                  <c:v>-29.613476783470379</c:v>
                </c:pt>
                <c:pt idx="10429">
                  <c:v>-54.270548873225245</c:v>
                </c:pt>
                <c:pt idx="10430">
                  <c:v>-45.537836318553801</c:v>
                </c:pt>
                <c:pt idx="10431">
                  <c:v>0</c:v>
                </c:pt>
                <c:pt idx="10432">
                  <c:v>131.06012366393136</c:v>
                </c:pt>
                <c:pt idx="10433">
                  <c:v>-21.380573045456096</c:v>
                </c:pt>
                <c:pt idx="10434">
                  <c:v>-21.380572821448848</c:v>
                </c:pt>
                <c:pt idx="10435">
                  <c:v>128.83876563572983</c:v>
                </c:pt>
                <c:pt idx="10436">
                  <c:v>-133.28148169213287</c:v>
                </c:pt>
                <c:pt idx="10437">
                  <c:v>6.6640703265816796</c:v>
                </c:pt>
                <c:pt idx="10438">
                  <c:v>15.549504921462425</c:v>
                </c:pt>
                <c:pt idx="10439">
                  <c:v>-62.198019685865049</c:v>
                </c:pt>
                <c:pt idx="10440">
                  <c:v>0</c:v>
                </c:pt>
                <c:pt idx="10441">
                  <c:v>24.748204719332929</c:v>
                </c:pt>
                <c:pt idx="10442">
                  <c:v>19.12361273766496</c:v>
                </c:pt>
                <c:pt idx="10443">
                  <c:v>-3.8873762710951207</c:v>
                </c:pt>
                <c:pt idx="10444">
                  <c:v>-33.320367688861943</c:v>
                </c:pt>
                <c:pt idx="10445">
                  <c:v>19.992220613316142</c:v>
                </c:pt>
                <c:pt idx="10446">
                  <c:v>17.215523486284969</c:v>
                </c:pt>
                <c:pt idx="10447">
                  <c:v>-6.108734076292464</c:v>
                </c:pt>
                <c:pt idx="10448">
                  <c:v>-33.320367688856827</c:v>
                </c:pt>
                <c:pt idx="10449">
                  <c:v>53.312588860749159</c:v>
                </c:pt>
                <c:pt idx="10450">
                  <c:v>-25.69512969852488</c:v>
                </c:pt>
                <c:pt idx="10451">
                  <c:v>-75.931991752489452</c:v>
                </c:pt>
                <c:pt idx="10452">
                  <c:v>0</c:v>
                </c:pt>
                <c:pt idx="10453">
                  <c:v>-31.654349636067575</c:v>
                </c:pt>
                <c:pt idx="10454">
                  <c:v>-76.337823758955992</c:v>
                </c:pt>
                <c:pt idx="10455">
                  <c:v>-11.249187655639991</c:v>
                </c:pt>
                <c:pt idx="10456">
                  <c:v>159.73842466063991</c:v>
                </c:pt>
                <c:pt idx="10457">
                  <c:v>-101.24265566998254</c:v>
                </c:pt>
                <c:pt idx="10458">
                  <c:v>-26.998041511999094</c:v>
                </c:pt>
                <c:pt idx="10459">
                  <c:v>14.623939305553183</c:v>
                </c:pt>
                <c:pt idx="10460">
                  <c:v>38.24722547532992</c:v>
                </c:pt>
                <c:pt idx="10461">
                  <c:v>67.49510377999006</c:v>
                </c:pt>
                <c:pt idx="10462">
                  <c:v>11.249184081192789</c:v>
                </c:pt>
                <c:pt idx="10463">
                  <c:v>-35.997388682658638</c:v>
                </c:pt>
                <c:pt idx="10464">
                  <c:v>-43.76955214823731</c:v>
                </c:pt>
                <c:pt idx="10465">
                  <c:v>34.185832142849804</c:v>
                </c:pt>
                <c:pt idx="10466">
                  <c:v>-30.350882706265395</c:v>
                </c:pt>
                <c:pt idx="10467">
                  <c:v>-56.253231775075086</c:v>
                </c:pt>
                <c:pt idx="10468">
                  <c:v>18.568455159453976</c:v>
                </c:pt>
                <c:pt idx="10469">
                  <c:v>143.81425386998606</c:v>
                </c:pt>
                <c:pt idx="10470">
                  <c:v>-205.11500192880791</c:v>
                </c:pt>
                <c:pt idx="10471">
                  <c:v>35.895129732347165</c:v>
                </c:pt>
                <c:pt idx="10472">
                  <c:v>85.026306068241425</c:v>
                </c:pt>
                <c:pt idx="10473">
                  <c:v>26.647415352102293</c:v>
                </c:pt>
                <c:pt idx="10474">
                  <c:v>-136.74333835946413</c:v>
                </c:pt>
                <c:pt idx="10475">
                  <c:v>113.95278316014574</c:v>
                </c:pt>
                <c:pt idx="10476">
                  <c:v>28.488197268180375</c:v>
                </c:pt>
                <c:pt idx="10477">
                  <c:v>-117.94112358439033</c:v>
                </c:pt>
                <c:pt idx="10478">
                  <c:v>-246.13800190123806</c:v>
                </c:pt>
                <c:pt idx="10479">
                  <c:v>136.74332713868242</c:v>
                </c:pt>
                <c:pt idx="10480">
                  <c:v>136.74333592829782</c:v>
                </c:pt>
                <c:pt idx="10481">
                  <c:v>16.418195454342879</c:v>
                </c:pt>
                <c:pt idx="10482">
                  <c:v>-79.66199388024684</c:v>
                </c:pt>
                <c:pt idx="10483">
                  <c:v>0</c:v>
                </c:pt>
                <c:pt idx="10484">
                  <c:v>32.47655085517605</c:v>
                </c:pt>
                <c:pt idx="10485">
                  <c:v>-11.695156940189364</c:v>
                </c:pt>
                <c:pt idx="10486">
                  <c:v>20.241608592394595</c:v>
                </c:pt>
                <c:pt idx="10487">
                  <c:v>78.469986938478485</c:v>
                </c:pt>
                <c:pt idx="10488">
                  <c:v>-103.90694853945085</c:v>
                </c:pt>
                <c:pt idx="10489">
                  <c:v>42.529881453988111</c:v>
                </c:pt>
                <c:pt idx="10490">
                  <c:v>29.627725742387707</c:v>
                </c:pt>
                <c:pt idx="10491">
                  <c:v>-51.953471996039525</c:v>
                </c:pt>
                <c:pt idx="10492">
                  <c:v>-166.25110872124176</c:v>
                </c:pt>
                <c:pt idx="10493">
                  <c:v>34.635645360787265</c:v>
                </c:pt>
                <c:pt idx="10494">
                  <c:v>34.635645723672937</c:v>
                </c:pt>
                <c:pt idx="10495">
                  <c:v>34.635645360782149</c:v>
                </c:pt>
                <c:pt idx="10496">
                  <c:v>34.635648013416095</c:v>
                </c:pt>
                <c:pt idx="10497">
                  <c:v>34.635656729203838</c:v>
                </c:pt>
                <c:pt idx="10498">
                  <c:v>1.1545219030720417</c:v>
                </c:pt>
                <c:pt idx="10499">
                  <c:v>0</c:v>
                </c:pt>
                <c:pt idx="10500">
                  <c:v>-15.008784582658237</c:v>
                </c:pt>
                <c:pt idx="10501">
                  <c:v>-23.090438061394789</c:v>
                </c:pt>
                <c:pt idx="10502">
                  <c:v>34.635656729203838</c:v>
                </c:pt>
                <c:pt idx="10503">
                  <c:v>3.4635656729219186</c:v>
                </c:pt>
                <c:pt idx="10504">
                  <c:v>-45.026346830249246</c:v>
                </c:pt>
                <c:pt idx="10505">
                  <c:v>-56.171326975640532</c:v>
                </c:pt>
                <c:pt idx="10506">
                  <c:v>-25.799707388742465</c:v>
                </c:pt>
                <c:pt idx="10507">
                  <c:v>34.635645723672937</c:v>
                </c:pt>
                <c:pt idx="10508">
                  <c:v>4.6180860481053099</c:v>
                </c:pt>
                <c:pt idx="10509">
                  <c:v>21.643429945448197</c:v>
                </c:pt>
                <c:pt idx="10510">
                  <c:v>9.5286509790940954</c:v>
                </c:pt>
                <c:pt idx="10511">
                  <c:v>-38.191571617827691</c:v>
                </c:pt>
                <c:pt idx="10512">
                  <c:v>-70.194907931186393</c:v>
                </c:pt>
                <c:pt idx="10513">
                  <c:v>19.303599681078047</c:v>
                </c:pt>
                <c:pt idx="10514">
                  <c:v>14.038981733327986</c:v>
                </c:pt>
                <c:pt idx="10515">
                  <c:v>0</c:v>
                </c:pt>
                <c:pt idx="10516">
                  <c:v>7.0194907931206849</c:v>
                </c:pt>
                <c:pt idx="10517">
                  <c:v>70.194908666645048</c:v>
                </c:pt>
                <c:pt idx="10518">
                  <c:v>-19.303599681078047</c:v>
                </c:pt>
                <c:pt idx="10519">
                  <c:v>7.3040647441903115</c:v>
                </c:pt>
                <c:pt idx="10520">
                  <c:v>22.52877136260868</c:v>
                </c:pt>
                <c:pt idx="10521">
                  <c:v>0</c:v>
                </c:pt>
                <c:pt idx="10522">
                  <c:v>0</c:v>
                </c:pt>
                <c:pt idx="10523">
                  <c:v>-92.486535067540117</c:v>
                </c:pt>
                <c:pt idx="10524">
                  <c:v>-16.900530760910097</c:v>
                </c:pt>
                <c:pt idx="10525">
                  <c:v>35.279265100997797</c:v>
                </c:pt>
                <c:pt idx="10526">
                  <c:v>40.765220219121787</c:v>
                </c:pt>
                <c:pt idx="10527">
                  <c:v>70.194920186646087</c:v>
                </c:pt>
                <c:pt idx="10528">
                  <c:v>-153.05336604120657</c:v>
                </c:pt>
                <c:pt idx="10529">
                  <c:v>-11.857251853241323</c:v>
                </c:pt>
                <c:pt idx="10530">
                  <c:v>40.314643490980991</c:v>
                </c:pt>
                <c:pt idx="10531">
                  <c:v>0</c:v>
                </c:pt>
                <c:pt idx="10532">
                  <c:v>0</c:v>
                </c:pt>
                <c:pt idx="10533">
                  <c:v>-33.793157043910462</c:v>
                </c:pt>
                <c:pt idx="10534">
                  <c:v>-10.078660767146021</c:v>
                </c:pt>
                <c:pt idx="10535">
                  <c:v>34.386019087911457</c:v>
                </c:pt>
                <c:pt idx="10536">
                  <c:v>44.34285927895808</c:v>
                </c:pt>
                <c:pt idx="10537">
                  <c:v>-34.857060445279828</c:v>
                </c:pt>
                <c:pt idx="10538">
                  <c:v>0</c:v>
                </c:pt>
                <c:pt idx="10539">
                  <c:v>-28.457395405397747</c:v>
                </c:pt>
                <c:pt idx="10540">
                  <c:v>-35.571743884051095</c:v>
                </c:pt>
                <c:pt idx="10541">
                  <c:v>-11.69481990708347</c:v>
                </c:pt>
                <c:pt idx="10542">
                  <c:v>40.152215014327417</c:v>
                </c:pt>
                <c:pt idx="10543">
                  <c:v>71.143488513489245</c:v>
                </c:pt>
                <c:pt idx="10544">
                  <c:v>40.152215014327417</c:v>
                </c:pt>
                <c:pt idx="10545">
                  <c:v>-11.694819907088586</c:v>
                </c:pt>
                <c:pt idx="10546">
                  <c:v>-67.034058697530369</c:v>
                </c:pt>
                <c:pt idx="10547">
                  <c:v>-69.113137089789021</c:v>
                </c:pt>
                <c:pt idx="10548">
                  <c:v>72.11805609369334</c:v>
                </c:pt>
                <c:pt idx="10549">
                  <c:v>-106.71523277024411</c:v>
                </c:pt>
                <c:pt idx="10550">
                  <c:v>2.7450341170793289</c:v>
                </c:pt>
                <c:pt idx="10551">
                  <c:v>-3.6059028046851784</c:v>
                </c:pt>
                <c:pt idx="10552">
                  <c:v>-12.019676141551964</c:v>
                </c:pt>
                <c:pt idx="10553">
                  <c:v>40.265914652312709</c:v>
                </c:pt>
                <c:pt idx="10554">
                  <c:v>72.118056093688224</c:v>
                </c:pt>
                <c:pt idx="10555">
                  <c:v>7.2118056849311776</c:v>
                </c:pt>
                <c:pt idx="10556">
                  <c:v>-73.921007496030811</c:v>
                </c:pt>
                <c:pt idx="10557">
                  <c:v>-40.866898453093576</c:v>
                </c:pt>
                <c:pt idx="10558">
                  <c:v>99.162330087724811</c:v>
                </c:pt>
                <c:pt idx="10559">
                  <c:v>269.10720465467796</c:v>
                </c:pt>
                <c:pt idx="10560">
                  <c:v>-292.47879504662797</c:v>
                </c:pt>
                <c:pt idx="10561">
                  <c:v>11.351914236973121</c:v>
                </c:pt>
                <c:pt idx="10562">
                  <c:v>5.1000153628376408</c:v>
                </c:pt>
                <c:pt idx="10563">
                  <c:v>-6.3019829109645737</c:v>
                </c:pt>
                <c:pt idx="10564">
                  <c:v>6.9113137089799253</c:v>
                </c:pt>
                <c:pt idx="10565">
                  <c:v>-109.67954479164121</c:v>
                </c:pt>
                <c:pt idx="10566">
                  <c:v>36.059028046841554</c:v>
                </c:pt>
                <c:pt idx="10567">
                  <c:v>7.8127894101512201</c:v>
                </c:pt>
                <c:pt idx="10568">
                  <c:v>-21.326578153927674</c:v>
                </c:pt>
                <c:pt idx="10569">
                  <c:v>5.1000153094028473</c:v>
                </c:pt>
                <c:pt idx="10570">
                  <c:v>60.098380078076076</c:v>
                </c:pt>
                <c:pt idx="10571">
                  <c:v>0</c:v>
                </c:pt>
                <c:pt idx="10572">
                  <c:v>0</c:v>
                </c:pt>
                <c:pt idx="10573">
                  <c:v>-84.087659325906955</c:v>
                </c:pt>
                <c:pt idx="10574">
                  <c:v>-26.810553512608841</c:v>
                </c:pt>
                <c:pt idx="10575">
                  <c:v>23.154578167124424</c:v>
                </c:pt>
                <c:pt idx="10576">
                  <c:v>0</c:v>
                </c:pt>
                <c:pt idx="10577">
                  <c:v>0</c:v>
                </c:pt>
                <c:pt idx="10578">
                  <c:v>35.838949847405758</c:v>
                </c:pt>
                <c:pt idx="10579">
                  <c:v>-20.605679521564635</c:v>
                </c:pt>
                <c:pt idx="10580">
                  <c:v>48.746463841105353</c:v>
                </c:pt>
                <c:pt idx="10581">
                  <c:v>-17.636269496306507</c:v>
                </c:pt>
                <c:pt idx="10582">
                  <c:v>-163.33499209857553</c:v>
                </c:pt>
                <c:pt idx="10583">
                  <c:v>73.119695761658036</c:v>
                </c:pt>
                <c:pt idx="10584">
                  <c:v>37.074787873228175</c:v>
                </c:pt>
                <c:pt idx="10585">
                  <c:v>36.654253474887838</c:v>
                </c:pt>
                <c:pt idx="10586">
                  <c:v>-77.436511595473164</c:v>
                </c:pt>
                <c:pt idx="10587">
                  <c:v>-68.193563529828694</c:v>
                </c:pt>
                <c:pt idx="10588">
                  <c:v>36.679997999962062</c:v>
                </c:pt>
                <c:pt idx="10589">
                  <c:v>33.367297784189738</c:v>
                </c:pt>
                <c:pt idx="10590">
                  <c:v>-37.074775315766381</c:v>
                </c:pt>
                <c:pt idx="10591">
                  <c:v>-69.206247981202438</c:v>
                </c:pt>
                <c:pt idx="10592">
                  <c:v>77.857036478608052</c:v>
                </c:pt>
                <c:pt idx="10593">
                  <c:v>111.22433203181697</c:v>
                </c:pt>
                <c:pt idx="10594">
                  <c:v>-8.0328719227703651</c:v>
                </c:pt>
                <c:pt idx="10595">
                  <c:v>-155.71406687271363</c:v>
                </c:pt>
                <c:pt idx="10596">
                  <c:v>37.074775315771497</c:v>
                </c:pt>
                <c:pt idx="10597">
                  <c:v>-33.36729813379668</c:v>
                </c:pt>
                <c:pt idx="10598">
                  <c:v>-8.6507809070121553</c:v>
                </c:pt>
                <c:pt idx="10599">
                  <c:v>21.626952267532946</c:v>
                </c:pt>
                <c:pt idx="10600">
                  <c:v>7.2030992796766631</c:v>
                </c:pt>
                <c:pt idx="10601">
                  <c:v>-11.528489657715697</c:v>
                </c:pt>
                <c:pt idx="10602">
                  <c:v>72.322294465264477</c:v>
                </c:pt>
                <c:pt idx="10603">
                  <c:v>37.604427305998442</c:v>
                </c:pt>
                <c:pt idx="10604">
                  <c:v>-61.11159792841228</c:v>
                </c:pt>
                <c:pt idx="10605">
                  <c:v>-22.244868840166433</c:v>
                </c:pt>
                <c:pt idx="10606">
                  <c:v>0</c:v>
                </c:pt>
                <c:pt idx="10607">
                  <c:v>-13.161545375000422</c:v>
                </c:pt>
                <c:pt idx="10608">
                  <c:v>-30.710272219895963</c:v>
                </c:pt>
                <c:pt idx="10609">
                  <c:v>0</c:v>
                </c:pt>
                <c:pt idx="10610">
                  <c:v>0</c:v>
                </c:pt>
                <c:pt idx="10611">
                  <c:v>31.3370124692864</c:v>
                </c:pt>
                <c:pt idx="10612">
                  <c:v>12.534804987711491</c:v>
                </c:pt>
                <c:pt idx="10613">
                  <c:v>37.604421528562227</c:v>
                </c:pt>
                <c:pt idx="10614">
                  <c:v>37.604419077424168</c:v>
                </c:pt>
                <c:pt idx="10615">
                  <c:v>-25.069618203997255</c:v>
                </c:pt>
                <c:pt idx="10616">
                  <c:v>37.604427305993326</c:v>
                </c:pt>
                <c:pt idx="10617">
                  <c:v>-75.208843057124454</c:v>
                </c:pt>
                <c:pt idx="10618">
                  <c:v>51.047547530501411</c:v>
                </c:pt>
                <c:pt idx="10619">
                  <c:v>-155.71317370361692</c:v>
                </c:pt>
                <c:pt idx="10620">
                  <c:v>-30.083537839991966</c:v>
                </c:pt>
                <c:pt idx="10621">
                  <c:v>148.53745144725102</c:v>
                </c:pt>
                <c:pt idx="10622">
                  <c:v>40.43837865775297</c:v>
                </c:pt>
                <c:pt idx="10623">
                  <c:v>-115.64721452713859</c:v>
                </c:pt>
                <c:pt idx="10624">
                  <c:v>-150.41767219540185</c:v>
                </c:pt>
                <c:pt idx="10625">
                  <c:v>79.132778085406699</c:v>
                </c:pt>
                <c:pt idx="10626">
                  <c:v>113.27649241710424</c:v>
                </c:pt>
                <c:pt idx="10627">
                  <c:v>50.765960200236393</c:v>
                </c:pt>
                <c:pt idx="10628">
                  <c:v>-61.039050374945802</c:v>
                </c:pt>
                <c:pt idx="10629">
                  <c:v>-95.646012973580142</c:v>
                </c:pt>
                <c:pt idx="10630">
                  <c:v>65.762310225385136</c:v>
                </c:pt>
                <c:pt idx="10631">
                  <c:v>-38.14940648434176</c:v>
                </c:pt>
                <c:pt idx="10632">
                  <c:v>-38.149406484336644</c:v>
                </c:pt>
                <c:pt idx="10633">
                  <c:v>21.617997234288669</c:v>
                </c:pt>
                <c:pt idx="10634">
                  <c:v>13.988115710927531</c:v>
                </c:pt>
                <c:pt idx="10635">
                  <c:v>36.877759601531565</c:v>
                </c:pt>
                <c:pt idx="10636">
                  <c:v>12.716468961352597</c:v>
                </c:pt>
                <c:pt idx="10637">
                  <c:v>-100.46010374210287</c:v>
                </c:pt>
                <c:pt idx="10638">
                  <c:v>-36.877759601531565</c:v>
                </c:pt>
                <c:pt idx="10639">
                  <c:v>0</c:v>
                </c:pt>
                <c:pt idx="10640">
                  <c:v>170.97105332504702</c:v>
                </c:pt>
                <c:pt idx="10641">
                  <c:v>-66.060185493108449</c:v>
                </c:pt>
                <c:pt idx="10642">
                  <c:v>7.6298813768125804</c:v>
                </c:pt>
                <c:pt idx="10643">
                  <c:v>62.946520699166214</c:v>
                </c:pt>
                <c:pt idx="10644">
                  <c:v>-24.161290773419349</c:v>
                </c:pt>
                <c:pt idx="10645">
                  <c:v>-70.034082735666502</c:v>
                </c:pt>
                <c:pt idx="10646">
                  <c:v>-34.876785830050814</c:v>
                </c:pt>
                <c:pt idx="10647">
                  <c:v>76.298812968683521</c:v>
                </c:pt>
                <c:pt idx="10648">
                  <c:v>-230.45795769891521</c:v>
                </c:pt>
                <c:pt idx="10649">
                  <c:v>161.15319926546752</c:v>
                </c:pt>
                <c:pt idx="10650">
                  <c:v>122.07810575859031</c:v>
                </c:pt>
                <c:pt idx="10651">
                  <c:v>-36.129732023407918</c:v>
                </c:pt>
                <c:pt idx="10652">
                  <c:v>-64.5173792891989</c:v>
                </c:pt>
                <c:pt idx="10653">
                  <c:v>-23.226256300764792</c:v>
                </c:pt>
                <c:pt idx="10654">
                  <c:v>36.129732023407918</c:v>
                </c:pt>
                <c:pt idx="10655">
                  <c:v>0</c:v>
                </c:pt>
                <c:pt idx="10656">
                  <c:v>144.51893995245405</c:v>
                </c:pt>
                <c:pt idx="10657">
                  <c:v>-92.905032826580154</c:v>
                </c:pt>
                <c:pt idx="10658">
                  <c:v>-4.2352911883529219E-6</c:v>
                </c:pt>
                <c:pt idx="10659">
                  <c:v>-5.1613902890582741</c:v>
                </c:pt>
                <c:pt idx="10660">
                  <c:v>-108.38920115257621</c:v>
                </c:pt>
                <c:pt idx="10661">
                  <c:v>-92.905031132457566</c:v>
                </c:pt>
                <c:pt idx="10662">
                  <c:v>88.051789552133869</c:v>
                </c:pt>
                <c:pt idx="10663">
                  <c:v>151.95287082339146</c:v>
                </c:pt>
                <c:pt idx="10664">
                  <c:v>-154.84170867174822</c:v>
                </c:pt>
                <c:pt idx="10665">
                  <c:v>16.639706180858031</c:v>
                </c:pt>
                <c:pt idx="10666">
                  <c:v>9.1672454387738451</c:v>
                </c:pt>
                <c:pt idx="10667">
                  <c:v>99.530093335269854</c:v>
                </c:pt>
                <c:pt idx="10668">
                  <c:v>-44.045154754077068</c:v>
                </c:pt>
                <c:pt idx="10669">
                  <c:v>-128.16810876395709</c:v>
                </c:pt>
                <c:pt idx="10670">
                  <c:v>28.811352264293749</c:v>
                </c:pt>
                <c:pt idx="10671">
                  <c:v>0</c:v>
                </c:pt>
                <c:pt idx="10672">
                  <c:v>0.6548032456288958</c:v>
                </c:pt>
                <c:pt idx="10673">
                  <c:v>39.288194737605849</c:v>
                </c:pt>
                <c:pt idx="10674">
                  <c:v>-31.430556119394527</c:v>
                </c:pt>
                <c:pt idx="10675">
                  <c:v>-8.5124421931500649</c:v>
                </c:pt>
                <c:pt idx="10676">
                  <c:v>78.576389475211698</c:v>
                </c:pt>
                <c:pt idx="10677">
                  <c:v>-55.003479725189123</c:v>
                </c:pt>
                <c:pt idx="10678">
                  <c:v>-60.241900948241529</c:v>
                </c:pt>
                <c:pt idx="10679">
                  <c:v>80.540808024034504</c:v>
                </c:pt>
                <c:pt idx="10680">
                  <c:v>-7.8576389475211696</c:v>
                </c:pt>
                <c:pt idx="10681">
                  <c:v>-32.740162624368445</c:v>
                </c:pt>
                <c:pt idx="10682">
                  <c:v>39.288194737605849</c:v>
                </c:pt>
                <c:pt idx="10683">
                  <c:v>39.288194737605849</c:v>
                </c:pt>
                <c:pt idx="10684">
                  <c:v>-28.007720935938686</c:v>
                </c:pt>
                <c:pt idx="10685">
                  <c:v>-39.437013657065101</c:v>
                </c:pt>
                <c:pt idx="10686">
                  <c:v>-113.93577290622244</c:v>
                </c:pt>
                <c:pt idx="10687">
                  <c:v>-75.957183521376763</c:v>
                </c:pt>
                <c:pt idx="10688">
                  <c:v>130.96065449849004</c:v>
                </c:pt>
                <c:pt idx="10689">
                  <c:v>172.15373505892592</c:v>
                </c:pt>
                <c:pt idx="10690">
                  <c:v>-127.62710666663619</c:v>
                </c:pt>
                <c:pt idx="10691">
                  <c:v>-3.9288207633146444</c:v>
                </c:pt>
                <c:pt idx="10692">
                  <c:v>-39.288207633125978</c:v>
                </c:pt>
                <c:pt idx="10693">
                  <c:v>-235.96729178443533</c:v>
                </c:pt>
                <c:pt idx="10694">
                  <c:v>183.46397586965463</c:v>
                </c:pt>
                <c:pt idx="10695">
                  <c:v>114.33262828186456</c:v>
                </c:pt>
                <c:pt idx="10696">
                  <c:v>-28.434339544765592</c:v>
                </c:pt>
                <c:pt idx="10697">
                  <c:v>-34.049774717402343</c:v>
                </c:pt>
                <c:pt idx="10698">
                  <c:v>18.61229230296696</c:v>
                </c:pt>
                <c:pt idx="10699">
                  <c:v>25.259539554026954</c:v>
                </c:pt>
                <c:pt idx="10700">
                  <c:v>-21.271187935348074</c:v>
                </c:pt>
                <c:pt idx="10701">
                  <c:v>-66.472461601510034</c:v>
                </c:pt>
                <c:pt idx="10702">
                  <c:v>13.294491229391991</c:v>
                </c:pt>
                <c:pt idx="10703">
                  <c:v>159.53389642420609</c:v>
                </c:pt>
                <c:pt idx="10704">
                  <c:v>-154.21609826095118</c:v>
                </c:pt>
                <c:pt idx="10705">
                  <c:v>87.078920443426938</c:v>
                </c:pt>
                <c:pt idx="10706">
                  <c:v>-69.243848135686264</c:v>
                </c:pt>
                <c:pt idx="10707">
                  <c:v>-92.284219577414376</c:v>
                </c:pt>
                <c:pt idx="10708">
                  <c:v>15.95338816617919</c:v>
                </c:pt>
                <c:pt idx="10709">
                  <c:v>80.380539329596459</c:v>
                </c:pt>
                <c:pt idx="10710">
                  <c:v>14.010349745880044</c:v>
                </c:pt>
                <c:pt idx="10711">
                  <c:v>-41.683348795035045</c:v>
                </c:pt>
                <c:pt idx="10712">
                  <c:v>-6.7495103779984946</c:v>
                </c:pt>
                <c:pt idx="10713">
                  <c:v>-125.72497190381534</c:v>
                </c:pt>
                <c:pt idx="10714">
                  <c:v>83.878006907563048</c:v>
                </c:pt>
                <c:pt idx="10715">
                  <c:v>161.98826236428914</c:v>
                </c:pt>
                <c:pt idx="10716">
                  <c:v>-72.894725252286364</c:v>
                </c:pt>
                <c:pt idx="10717">
                  <c:v>-45.221721083368358</c:v>
                </c:pt>
                <c:pt idx="10718">
                  <c:v>23.807363878764278</c:v>
                </c:pt>
                <c:pt idx="10719">
                  <c:v>11.965041249996663</c:v>
                </c:pt>
                <c:pt idx="10720">
                  <c:v>-124.8659501899071</c:v>
                </c:pt>
                <c:pt idx="10721">
                  <c:v>-29.697844777043475</c:v>
                </c:pt>
                <c:pt idx="10722">
                  <c:v>66.820160052959906</c:v>
                </c:pt>
                <c:pt idx="10723">
                  <c:v>0</c:v>
                </c:pt>
                <c:pt idx="10724">
                  <c:v>34.960358361043021</c:v>
                </c:pt>
                <c:pt idx="10725">
                  <c:v>79.106378547142171</c:v>
                </c:pt>
                <c:pt idx="10726">
                  <c:v>-75.594528545622708</c:v>
                </c:pt>
                <c:pt idx="10727">
                  <c:v>-36.44735604119392</c:v>
                </c:pt>
                <c:pt idx="10728">
                  <c:v>40.49706226799097</c:v>
                </c:pt>
                <c:pt idx="10729">
                  <c:v>-117.92660287116168</c:v>
                </c:pt>
                <c:pt idx="10730">
                  <c:v>133.45047550500317</c:v>
                </c:pt>
                <c:pt idx="10731">
                  <c:v>-37.480874817830838</c:v>
                </c:pt>
                <c:pt idx="10732">
                  <c:v>9.8078823707922815</c:v>
                </c:pt>
                <c:pt idx="10733">
                  <c:v>-13.920865154622215</c:v>
                </c:pt>
                <c:pt idx="10734">
                  <c:v>32.144543175221735</c:v>
                </c:pt>
                <c:pt idx="10735">
                  <c:v>17.896748799173427</c:v>
                </c:pt>
                <c:pt idx="10736">
                  <c:v>-78.146674845271889</c:v>
                </c:pt>
                <c:pt idx="10737">
                  <c:v>-60.566309532573285</c:v>
                </c:pt>
                <c:pt idx="10738">
                  <c:v>28.347943587594699</c:v>
                </c:pt>
                <c:pt idx="10739">
                  <c:v>19.193920338534397</c:v>
                </c:pt>
                <c:pt idx="10740">
                  <c:v>61.694743298898324</c:v>
                </c:pt>
                <c:pt idx="10741">
                  <c:v>-28.790880206151186</c:v>
                </c:pt>
                <c:pt idx="10742">
                  <c:v>75.404687044256519</c:v>
                </c:pt>
                <c:pt idx="10743">
                  <c:v>-123.38948659780176</c:v>
                </c:pt>
                <c:pt idx="10744">
                  <c:v>75.404686254207931</c:v>
                </c:pt>
                <c:pt idx="10745">
                  <c:v>-102.82457324215915</c:v>
                </c:pt>
                <c:pt idx="10746">
                  <c:v>82.259657731862731</c:v>
                </c:pt>
                <c:pt idx="10747">
                  <c:v>-2.7419885910639668</c:v>
                </c:pt>
                <c:pt idx="10748">
                  <c:v>-41.129829296861615</c:v>
                </c:pt>
                <c:pt idx="10749">
                  <c:v>37.84379491950093</c:v>
                </c:pt>
                <c:pt idx="10750">
                  <c:v>-13.16589759994058</c:v>
                </c:pt>
                <c:pt idx="10751">
                  <c:v>-61.009246151134889</c:v>
                </c:pt>
                <c:pt idx="10752">
                  <c:v>52.587424600992613</c:v>
                </c:pt>
                <c:pt idx="10753">
                  <c:v>50.922645262581447</c:v>
                </c:pt>
                <c:pt idx="10754">
                  <c:v>-96.187218829319932</c:v>
                </c:pt>
                <c:pt idx="10755">
                  <c:v>-6.6373534050492591</c:v>
                </c:pt>
                <c:pt idx="10756">
                  <c:v>55.38381717660743</c:v>
                </c:pt>
                <c:pt idx="10757">
                  <c:v>-7.399014583022046</c:v>
                </c:pt>
                <c:pt idx="10758">
                  <c:v>139.71085950125405</c:v>
                </c:pt>
                <c:pt idx="10759">
                  <c:v>-85.654513777944175</c:v>
                </c:pt>
                <c:pt idx="10760">
                  <c:v>-125.34804987712002</c:v>
                </c:pt>
                <c:pt idx="10761">
                  <c:v>41.129829296861615</c:v>
                </c:pt>
                <c:pt idx="10762">
                  <c:v>2.7419885910639668</c:v>
                </c:pt>
                <c:pt idx="10763">
                  <c:v>0</c:v>
                </c:pt>
                <c:pt idx="10764">
                  <c:v>-34.818903108453867</c:v>
                </c:pt>
                <c:pt idx="10765">
                  <c:v>56.406622444704261</c:v>
                </c:pt>
                <c:pt idx="10766">
                  <c:v>-69.63781554443409</c:v>
                </c:pt>
                <c:pt idx="10767">
                  <c:v>17.409456400392976</c:v>
                </c:pt>
                <c:pt idx="10768">
                  <c:v>-48.746468008982987</c:v>
                </c:pt>
                <c:pt idx="10769">
                  <c:v>-52.228359829756918</c:v>
                </c:pt>
                <c:pt idx="10770">
                  <c:v>45.28704480722125</c:v>
                </c:pt>
                <c:pt idx="10771">
                  <c:v>21.565256229389433</c:v>
                </c:pt>
                <c:pt idx="10772">
                  <c:v>-22.980483353665431</c:v>
                </c:pt>
                <c:pt idx="10773">
                  <c:v>66.852298753510794</c:v>
                </c:pt>
                <c:pt idx="10774">
                  <c:v>78.915368023972277</c:v>
                </c:pt>
                <c:pt idx="10775">
                  <c:v>-97.717570107284004</c:v>
                </c:pt>
                <c:pt idx="10776">
                  <c:v>-46.634872209278335</c:v>
                </c:pt>
                <c:pt idx="10777">
                  <c:v>100.9523626899407</c:v>
                </c:pt>
                <c:pt idx="10778">
                  <c:v>-102.36758526631907</c:v>
                </c:pt>
                <c:pt idx="10779">
                  <c:v>0</c:v>
                </c:pt>
                <c:pt idx="10780">
                  <c:v>4.2456611919332703</c:v>
                </c:pt>
                <c:pt idx="10781">
                  <c:v>42.456610545480551</c:v>
                </c:pt>
                <c:pt idx="10782">
                  <c:v>38.255864944422662</c:v>
                </c:pt>
                <c:pt idx="10783">
                  <c:v>-83.56538029903372</c:v>
                </c:pt>
                <c:pt idx="10784">
                  <c:v>123.85422140269802</c:v>
                </c:pt>
                <c:pt idx="10785">
                  <c:v>-114.6328258973037</c:v>
                </c:pt>
                <c:pt idx="10786">
                  <c:v>67.222957716360654</c:v>
                </c:pt>
                <c:pt idx="10787">
                  <c:v>-140.106784030612</c:v>
                </c:pt>
                <c:pt idx="10788">
                  <c:v>46.702255202610324</c:v>
                </c:pt>
                <c:pt idx="10789">
                  <c:v>50.24031846849477</c:v>
                </c:pt>
                <c:pt idx="10790">
                  <c:v>9.1989325825229376</c:v>
                </c:pt>
                <c:pt idx="10791">
                  <c:v>-63.684906760153282</c:v>
                </c:pt>
                <c:pt idx="10792">
                  <c:v>36.795723905864065</c:v>
                </c:pt>
                <c:pt idx="10793">
                  <c:v>-31.134843631174242</c:v>
                </c:pt>
                <c:pt idx="10794">
                  <c:v>-57.316411555104182</c:v>
                </c:pt>
                <c:pt idx="10795">
                  <c:v>36.946519989564237</c:v>
                </c:pt>
                <c:pt idx="10796">
                  <c:v>85.470011275920555</c:v>
                </c:pt>
                <c:pt idx="10797">
                  <c:v>-35.38050017795026</c:v>
                </c:pt>
                <c:pt idx="10798">
                  <c:v>9.6049362318339337</c:v>
                </c:pt>
                <c:pt idx="10799">
                  <c:v>18.699462824292141</c:v>
                </c:pt>
                <c:pt idx="10800">
                  <c:v>39.556556783866959</c:v>
                </c:pt>
                <c:pt idx="10801">
                  <c:v>12.806581292155636</c:v>
                </c:pt>
                <c:pt idx="10802">
                  <c:v>-114.93442549696171</c:v>
                </c:pt>
                <c:pt idx="10803">
                  <c:v>-7.4821053824017447</c:v>
                </c:pt>
                <c:pt idx="10804">
                  <c:v>-39.985762764210698</c:v>
                </c:pt>
                <c:pt idx="10805">
                  <c:v>-61.852070513142216</c:v>
                </c:pt>
                <c:pt idx="10806">
                  <c:v>128.72701794487807</c:v>
                </c:pt>
                <c:pt idx="10807">
                  <c:v>5.0460760563201923</c:v>
                </c:pt>
                <c:pt idx="10808">
                  <c:v>-142.40361411942598</c:v>
                </c:pt>
                <c:pt idx="10809">
                  <c:v>92.778106741779595</c:v>
                </c:pt>
                <c:pt idx="10810">
                  <c:v>-34.522085867797927</c:v>
                </c:pt>
                <c:pt idx="10811">
                  <c:v>-32.364451960076103</c:v>
                </c:pt>
                <c:pt idx="10812">
                  <c:v>138.08835102528982</c:v>
                </c:pt>
                <c:pt idx="10813">
                  <c:v>-146.71887450160034</c:v>
                </c:pt>
                <c:pt idx="10814">
                  <c:v>189.87148077125539</c:v>
                </c:pt>
                <c:pt idx="10815">
                  <c:v>-125.86178555695322</c:v>
                </c:pt>
                <c:pt idx="10816">
                  <c:v>-222.95514967480659</c:v>
                </c:pt>
                <c:pt idx="10817">
                  <c:v>153.19176807770199</c:v>
                </c:pt>
                <c:pt idx="10818">
                  <c:v>25.69977503491328</c:v>
                </c:pt>
                <c:pt idx="10819">
                  <c:v>-58.783441274121984</c:v>
                </c:pt>
                <c:pt idx="10820">
                  <c:v>109.31993858136181</c:v>
                </c:pt>
                <c:pt idx="10821">
                  <c:v>-25.675799924173187</c:v>
                </c:pt>
                <c:pt idx="10822">
                  <c:v>118.45392133497427</c:v>
                </c:pt>
                <c:pt idx="10823">
                  <c:v>-14.623940352330166</c:v>
                </c:pt>
                <c:pt idx="10824">
                  <c:v>-146.47914025040279</c:v>
                </c:pt>
                <c:pt idx="10825">
                  <c:v>155.25350560844964</c:v>
                </c:pt>
                <c:pt idx="10826">
                  <c:v>-84.770913182040132</c:v>
                </c:pt>
                <c:pt idx="10827">
                  <c:v>-40.994976968011315</c:v>
                </c:pt>
                <c:pt idx="10828">
                  <c:v>4.3871817456972311</c:v>
                </c:pt>
                <c:pt idx="10829">
                  <c:v>79.041193262960661</c:v>
                </c:pt>
                <c:pt idx="10830">
                  <c:v>-76.116404124349572</c:v>
                </c:pt>
                <c:pt idx="10831">
                  <c:v>204.73516157264254</c:v>
                </c:pt>
                <c:pt idx="10832">
                  <c:v>-214.97192171161512</c:v>
                </c:pt>
                <c:pt idx="10833">
                  <c:v>-80.4316653378269</c:v>
                </c:pt>
                <c:pt idx="10834">
                  <c:v>124.30348279481967</c:v>
                </c:pt>
                <c:pt idx="10835">
                  <c:v>-87.743635833308872</c:v>
                </c:pt>
                <c:pt idx="10836">
                  <c:v>-71.657301366427291</c:v>
                </c:pt>
                <c:pt idx="10837">
                  <c:v>371.44806790921916</c:v>
                </c:pt>
                <c:pt idx="10838">
                  <c:v>-296.86598182270274</c:v>
                </c:pt>
                <c:pt idx="10839">
                  <c:v>0</c:v>
                </c:pt>
                <c:pt idx="10840">
                  <c:v>-3.6559850280844555</c:v>
                </c:pt>
                <c:pt idx="10841">
                  <c:v>-109.6795508424825</c:v>
                </c:pt>
                <c:pt idx="10842">
                  <c:v>-103.81154225046285</c:v>
                </c:pt>
                <c:pt idx="10843">
                  <c:v>66.36073954839047</c:v>
                </c:pt>
                <c:pt idx="10844">
                  <c:v>64.148714775775829</c:v>
                </c:pt>
                <c:pt idx="10845">
                  <c:v>22.120244327721828</c:v>
                </c:pt>
                <c:pt idx="10846">
                  <c:v>23.594927035696429</c:v>
                </c:pt>
                <c:pt idx="10847">
                  <c:v>44.240488191924413</c:v>
                </c:pt>
                <c:pt idx="10848">
                  <c:v>40.553781267500248</c:v>
                </c:pt>
                <c:pt idx="10849">
                  <c:v>0</c:v>
                </c:pt>
                <c:pt idx="10850">
                  <c:v>0</c:v>
                </c:pt>
                <c:pt idx="10851">
                  <c:v>0</c:v>
                </c:pt>
                <c:pt idx="10852">
                  <c:v>-5.1613902890582741</c:v>
                </c:pt>
                <c:pt idx="10853">
                  <c:v>-44.240488191929529</c:v>
                </c:pt>
                <c:pt idx="10854">
                  <c:v>-26.444314687835419</c:v>
                </c:pt>
                <c:pt idx="10855">
                  <c:v>89.230815166771905</c:v>
                </c:pt>
                <c:pt idx="10856">
                  <c:v>55.769259479232439</c:v>
                </c:pt>
                <c:pt idx="10857">
                  <c:v>-111.53851895846488</c:v>
                </c:pt>
                <c:pt idx="10858">
                  <c:v>-106.92701301595574</c:v>
                </c:pt>
                <c:pt idx="10859">
                  <c:v>-88.480983644355234</c:v>
                </c:pt>
                <c:pt idx="10860">
                  <c:v>-40.31008733910928</c:v>
                </c:pt>
                <c:pt idx="10861">
                  <c:v>133.84623147454585</c:v>
                </c:pt>
                <c:pt idx="10862">
                  <c:v>94.760080572473157</c:v>
                </c:pt>
                <c:pt idx="10863">
                  <c:v>-22.498367926661647</c:v>
                </c:pt>
                <c:pt idx="10864">
                  <c:v>4.3280759092022985</c:v>
                </c:pt>
                <c:pt idx="10865">
                  <c:v>66.923111375073802</c:v>
                </c:pt>
                <c:pt idx="10866">
                  <c:v>22.117039656724302</c:v>
                </c:pt>
                <c:pt idx="10867">
                  <c:v>-67.495104487166969</c:v>
                </c:pt>
                <c:pt idx="10868">
                  <c:v>-50.173267117807207</c:v>
                </c:pt>
                <c:pt idx="10869">
                  <c:v>-22.307703791692976</c:v>
                </c:pt>
                <c:pt idx="10870">
                  <c:v>-31.76147056040773</c:v>
                </c:pt>
                <c:pt idx="10871">
                  <c:v>-44.996743237941629</c:v>
                </c:pt>
                <c:pt idx="10872">
                  <c:v>17.998693849025521</c:v>
                </c:pt>
                <c:pt idx="10873">
                  <c:v>89.993479091270046</c:v>
                </c:pt>
                <c:pt idx="10874">
                  <c:v>55.121005567083031</c:v>
                </c:pt>
                <c:pt idx="10875">
                  <c:v>22.498367926661647</c:v>
                </c:pt>
                <c:pt idx="10876">
                  <c:v>-54.545616346340246</c:v>
                </c:pt>
                <c:pt idx="10877">
                  <c:v>-113.46160550859342</c:v>
                </c:pt>
                <c:pt idx="10878">
                  <c:v>-13.10465086656489</c:v>
                </c:pt>
                <c:pt idx="10879">
                  <c:v>44.996743237941629</c:v>
                </c:pt>
                <c:pt idx="10880">
                  <c:v>-1.2574546499278405</c:v>
                </c:pt>
                <c:pt idx="10881">
                  <c:v>-22.692326822584118</c:v>
                </c:pt>
                <c:pt idx="10882">
                  <c:v>45.384642472757434</c:v>
                </c:pt>
                <c:pt idx="10883">
                  <c:v>68.076966284464262</c:v>
                </c:pt>
                <c:pt idx="10884">
                  <c:v>-24.266557258831572</c:v>
                </c:pt>
                <c:pt idx="10885">
                  <c:v>-44.99673585332841</c:v>
                </c:pt>
                <c:pt idx="10886">
                  <c:v>13.83812659141236</c:v>
                </c:pt>
                <c:pt idx="10887">
                  <c:v>22.889644130432625</c:v>
                </c:pt>
                <c:pt idx="10888">
                  <c:v>-63.528635098105838</c:v>
                </c:pt>
                <c:pt idx="10889">
                  <c:v>-65.807733385489726</c:v>
                </c:pt>
                <c:pt idx="10890">
                  <c:v>68.076966284464262</c:v>
                </c:pt>
                <c:pt idx="10891">
                  <c:v>66.218825755363341</c:v>
                </c:pt>
                <c:pt idx="10892">
                  <c:v>45.779287781213185</c:v>
                </c:pt>
                <c:pt idx="10893">
                  <c:v>15.259761501445352</c:v>
                </c:pt>
                <c:pt idx="10894">
                  <c:v>-137.3378708566774</c:v>
                </c:pt>
                <c:pt idx="10895">
                  <c:v>-97.330323298930921</c:v>
                </c:pt>
                <c:pt idx="10896">
                  <c:v>22.69231961206458</c:v>
                </c:pt>
                <c:pt idx="10897">
                  <c:v>37.251582314311534</c:v>
                </c:pt>
                <c:pt idx="10898">
                  <c:v>68.668939184860179</c:v>
                </c:pt>
                <c:pt idx="10899">
                  <c:v>22.729016525061049</c:v>
                </c:pt>
                <c:pt idx="10900">
                  <c:v>-46.180868059994069</c:v>
                </c:pt>
                <c:pt idx="10901">
                  <c:v>-11.645608328170979</c:v>
                </c:pt>
                <c:pt idx="10902">
                  <c:v>22.889651403646997</c:v>
                </c:pt>
                <c:pt idx="10903">
                  <c:v>-17.167234349995326</c:v>
                </c:pt>
                <c:pt idx="10904">
                  <c:v>-45.779295294251035</c:v>
                </c:pt>
                <c:pt idx="10905">
                  <c:v>15.527480275240586</c:v>
                </c:pt>
                <c:pt idx="10906">
                  <c:v>46.180868543848533</c:v>
                </c:pt>
                <c:pt idx="10907">
                  <c:v>-148.54844439999556</c:v>
                </c:pt>
                <c:pt idx="10908">
                  <c:v>-207.81388732260555</c:v>
                </c:pt>
                <c:pt idx="10909">
                  <c:v>152.39685229996226</c:v>
                </c:pt>
                <c:pt idx="10910">
                  <c:v>207.81388732260555</c:v>
                </c:pt>
                <c:pt idx="10911">
                  <c:v>-15.393626981404386</c:v>
                </c:pt>
                <c:pt idx="10912">
                  <c:v>-26.169161620461264</c:v>
                </c:pt>
                <c:pt idx="10913">
                  <c:v>-69.271290721569414</c:v>
                </c:pt>
                <c:pt idx="10914">
                  <c:v>-49.961152157592764</c:v>
                </c:pt>
                <c:pt idx="10915">
                  <c:v>46.589541150431934</c:v>
                </c:pt>
                <c:pt idx="10916">
                  <c:v>33.389170807979063</c:v>
                </c:pt>
                <c:pt idx="10917">
                  <c:v>0</c:v>
                </c:pt>
                <c:pt idx="10918">
                  <c:v>8.9296619602735898</c:v>
                </c:pt>
                <c:pt idx="10919">
                  <c:v>23.294770575215967</c:v>
                </c:pt>
                <c:pt idx="10920">
                  <c:v>11.647385165571356</c:v>
                </c:pt>
                <c:pt idx="10921">
                  <c:v>0</c:v>
                </c:pt>
                <c:pt idx="10922">
                  <c:v>0</c:v>
                </c:pt>
                <c:pt idx="10923">
                  <c:v>0</c:v>
                </c:pt>
                <c:pt idx="10924">
                  <c:v>-85.414157880875365</c:v>
                </c:pt>
                <c:pt idx="10925">
                  <c:v>-116.47385287607472</c:v>
                </c:pt>
                <c:pt idx="10926">
                  <c:v>22.130031814590179</c:v>
                </c:pt>
                <c:pt idx="10927">
                  <c:v>46.589540662290538</c:v>
                </c:pt>
                <c:pt idx="10928">
                  <c:v>1.552984705016444</c:v>
                </c:pt>
                <c:pt idx="10929">
                  <c:v>9.7928170395073657</c:v>
                </c:pt>
                <c:pt idx="10930">
                  <c:v>117.51380447409352</c:v>
                </c:pt>
                <c:pt idx="10931">
                  <c:v>66.591155868650091</c:v>
                </c:pt>
                <c:pt idx="10932">
                  <c:v>-117.51380570533018</c:v>
                </c:pt>
                <c:pt idx="10933">
                  <c:v>-76.38397290815746</c:v>
                </c:pt>
                <c:pt idx="10934">
                  <c:v>0</c:v>
                </c:pt>
                <c:pt idx="10935">
                  <c:v>0</c:v>
                </c:pt>
                <c:pt idx="10936">
                  <c:v>0</c:v>
                </c:pt>
                <c:pt idx="10937">
                  <c:v>72.466846092354515</c:v>
                </c:pt>
                <c:pt idx="10938">
                  <c:v>117.51380570533018</c:v>
                </c:pt>
                <c:pt idx="10939">
                  <c:v>-5.875693695134272</c:v>
                </c:pt>
                <c:pt idx="10940">
                  <c:v>-47.005526418206792</c:v>
                </c:pt>
                <c:pt idx="10941">
                  <c:v>-213.09169473804053</c:v>
                </c:pt>
                <c:pt idx="10942">
                  <c:v>-228.7390248246663</c:v>
                </c:pt>
                <c:pt idx="10943">
                  <c:v>142.28698331998118</c:v>
                </c:pt>
                <c:pt idx="10944">
                  <c:v>114.62007131378461</c:v>
                </c:pt>
                <c:pt idx="10945">
                  <c:v>-23.714495922700731</c:v>
                </c:pt>
                <c:pt idx="10946">
                  <c:v>21.343046330431683</c:v>
                </c:pt>
                <c:pt idx="10947">
                  <c:v>118.57247961349854</c:v>
                </c:pt>
                <c:pt idx="10948">
                  <c:v>41.105126696684501</c:v>
                </c:pt>
                <c:pt idx="10949">
                  <c:v>-47.428991845396347</c:v>
                </c:pt>
                <c:pt idx="10950">
                  <c:v>-62.052930997728978</c:v>
                </c:pt>
                <c:pt idx="10951">
                  <c:v>-71.143488513499477</c:v>
                </c:pt>
                <c:pt idx="10952">
                  <c:v>37.943193476320147</c:v>
                </c:pt>
                <c:pt idx="10953">
                  <c:v>71.14348776810219</c:v>
                </c:pt>
                <c:pt idx="10954">
                  <c:v>49.800441959443496</c:v>
                </c:pt>
                <c:pt idx="10955">
                  <c:v>37.943193476320147</c:v>
                </c:pt>
                <c:pt idx="10956">
                  <c:v>-71.14348776810219</c:v>
                </c:pt>
                <c:pt idx="10957">
                  <c:v>-65.710713027009064</c:v>
                </c:pt>
                <c:pt idx="10958">
                  <c:v>-47.860164498537571</c:v>
                </c:pt>
                <c:pt idx="10959">
                  <c:v>-19.144065799414005</c:v>
                </c:pt>
                <c:pt idx="10960">
                  <c:v>23.930082499993325</c:v>
                </c:pt>
                <c:pt idx="10961">
                  <c:v>37.490462190523139</c:v>
                </c:pt>
                <c:pt idx="10962">
                  <c:v>47.860164498537571</c:v>
                </c:pt>
                <c:pt idx="10963">
                  <c:v>-74.980930141046741</c:v>
                </c:pt>
                <c:pt idx="10964">
                  <c:v>-119.65042035451698</c:v>
                </c:pt>
                <c:pt idx="10965">
                  <c:v>31.109113207687585</c:v>
                </c:pt>
                <c:pt idx="10966">
                  <c:v>47.889444101312378</c:v>
                </c:pt>
                <c:pt idx="10967">
                  <c:v>48.299249082556656</c:v>
                </c:pt>
                <c:pt idx="10968">
                  <c:v>24.259395307745947</c:v>
                </c:pt>
                <c:pt idx="10969">
                  <c:v>-47.860164498537571</c:v>
                </c:pt>
                <c:pt idx="10970">
                  <c:v>2.2686010932749179</c:v>
                </c:pt>
                <c:pt idx="10971">
                  <c:v>72.448872864760673</c:v>
                </c:pt>
                <c:pt idx="10972">
                  <c:v>-14.489774572954182</c:v>
                </c:pt>
                <c:pt idx="10973">
                  <c:v>-72.448873623834984</c:v>
                </c:pt>
                <c:pt idx="10974">
                  <c:v>-34.614467689005892</c:v>
                </c:pt>
                <c:pt idx="10975">
                  <c:v>-24.149632214856268</c:v>
                </c:pt>
                <c:pt idx="10976">
                  <c:v>22.539656733867215</c:v>
                </c:pt>
                <c:pt idx="10977">
                  <c:v>20.527187597700742</c:v>
                </c:pt>
                <c:pt idx="10978">
                  <c:v>0</c:v>
                </c:pt>
                <c:pt idx="10979">
                  <c:v>8.049874762752891</c:v>
                </c:pt>
                <c:pt idx="10980">
                  <c:v>24.149624541273212</c:v>
                </c:pt>
                <c:pt idx="10981">
                  <c:v>-0.92051808629343046</c:v>
                </c:pt>
                <c:pt idx="10982">
                  <c:v>-24.373231920552676</c:v>
                </c:pt>
                <c:pt idx="10983">
                  <c:v>10.56173394290151</c:v>
                </c:pt>
                <c:pt idx="10984">
                  <c:v>24.37323192054756</c:v>
                </c:pt>
                <c:pt idx="10985">
                  <c:v>46.305413855180994</c:v>
                </c:pt>
                <c:pt idx="10986">
                  <c:v>50.781294627076115</c:v>
                </c:pt>
                <c:pt idx="10987">
                  <c:v>73.11970376165867</c:v>
                </c:pt>
                <c:pt idx="10988">
                  <c:v>14.623942352327768</c:v>
                </c:pt>
                <c:pt idx="10989">
                  <c:v>-121.86616887959694</c:v>
                </c:pt>
                <c:pt idx="10990">
                  <c:v>-134.73614524305165</c:v>
                </c:pt>
                <c:pt idx="10991">
                  <c:v>-147.6061228833444</c:v>
                </c:pt>
                <c:pt idx="10992">
                  <c:v>80.450651051154281</c:v>
                </c:pt>
                <c:pt idx="10993">
                  <c:v>170.61263323143746</c:v>
                </c:pt>
                <c:pt idx="10994">
                  <c:v>-97.49293434887791</c:v>
                </c:pt>
                <c:pt idx="10995">
                  <c:v>-99.03809040988277</c:v>
                </c:pt>
                <c:pt idx="10996">
                  <c:v>73.803066252319709</c:v>
                </c:pt>
                <c:pt idx="10997">
                  <c:v>57.402383364294437</c:v>
                </c:pt>
                <c:pt idx="10998">
                  <c:v>24.601019134764169</c:v>
                </c:pt>
                <c:pt idx="10999">
                  <c:v>-29.521227712144618</c:v>
                </c:pt>
                <c:pt idx="11000">
                  <c:v>-73.803065479057011</c:v>
                </c:pt>
                <c:pt idx="11001">
                  <c:v>58.222416258816097</c:v>
                </c:pt>
                <c:pt idx="11002">
                  <c:v>98.404085644832961</c:v>
                </c:pt>
                <c:pt idx="11003">
                  <c:v>-22.550934072286807</c:v>
                </c:pt>
                <c:pt idx="11004">
                  <c:v>-29.521224576668878</c:v>
                </c:pt>
                <c:pt idx="11005">
                  <c:v>-49.202046859796219</c:v>
                </c:pt>
                <c:pt idx="11006">
                  <c:v>-39.048320459565566</c:v>
                </c:pt>
                <c:pt idx="11007">
                  <c:v>-24.833104220941237</c:v>
                </c:pt>
                <c:pt idx="11008">
                  <c:v>23.289743646462451</c:v>
                </c:pt>
                <c:pt idx="11009">
                  <c:v>49.202046859801335</c:v>
                </c:pt>
                <c:pt idx="11010">
                  <c:v>28.082296504052739</c:v>
                </c:pt>
                <c:pt idx="11011">
                  <c:v>17.429589164416804</c:v>
                </c:pt>
                <c:pt idx="11012">
                  <c:v>-49.202046859801335</c:v>
                </c:pt>
                <c:pt idx="11013">
                  <c:v>-41.485214671896635</c:v>
                </c:pt>
                <c:pt idx="11014">
                  <c:v>-24.833104220941237</c:v>
                </c:pt>
                <c:pt idx="11015">
                  <c:v>2.4833104481127082</c:v>
                </c:pt>
                <c:pt idx="11016">
                  <c:v>24.833104220941237</c:v>
                </c:pt>
                <c:pt idx="11017">
                  <c:v>25.018373507670411</c:v>
                </c:pt>
                <c:pt idx="11018">
                  <c:v>25.061734667140104</c:v>
                </c:pt>
                <c:pt idx="11019">
                  <c:v>24.833104220941237</c:v>
                </c:pt>
                <c:pt idx="11020">
                  <c:v>-1.6555424549832523</c:v>
                </c:pt>
                <c:pt idx="11021">
                  <c:v>-74.499320813764086</c:v>
                </c:pt>
                <c:pt idx="11022">
                  <c:v>0.3547586742590646</c:v>
                </c:pt>
                <c:pt idx="11023">
                  <c:v>75.208838154848337</c:v>
                </c:pt>
                <c:pt idx="11024">
                  <c:v>-18.802211595854374</c:v>
                </c:pt>
                <c:pt idx="11025">
                  <c:v>-50.139228704747936</c:v>
                </c:pt>
                <c:pt idx="11026">
                  <c:v>0</c:v>
                </c:pt>
                <c:pt idx="11027">
                  <c:v>-17.548726982799156</c:v>
                </c:pt>
                <c:pt idx="11028">
                  <c:v>-75.208830714265474</c:v>
                </c:pt>
                <c:pt idx="11029">
                  <c:v>-2.1574327815411705</c:v>
                </c:pt>
                <c:pt idx="11030">
                  <c:v>75.931991752489452</c:v>
                </c:pt>
                <c:pt idx="11031">
                  <c:v>18.982998137016988</c:v>
                </c:pt>
                <c:pt idx="11032">
                  <c:v>0</c:v>
                </c:pt>
                <c:pt idx="11033">
                  <c:v>0</c:v>
                </c:pt>
                <c:pt idx="11034">
                  <c:v>0</c:v>
                </c:pt>
                <c:pt idx="11035">
                  <c:v>0</c:v>
                </c:pt>
                <c:pt idx="11036">
                  <c:v>-12.952631820636741</c:v>
                </c:pt>
                <c:pt idx="11037">
                  <c:v>-25.069609975428097</c:v>
                </c:pt>
                <c:pt idx="11038">
                  <c:v>52.364958267188115</c:v>
                </c:pt>
                <c:pt idx="11039">
                  <c:v>70.869866722840598</c:v>
                </c:pt>
                <c:pt idx="11040">
                  <c:v>-75.932000060186368</c:v>
                </c:pt>
                <c:pt idx="11041">
                  <c:v>-83.525197618248825</c:v>
                </c:pt>
                <c:pt idx="11042">
                  <c:v>-101.24265566998766</c:v>
                </c:pt>
                <c:pt idx="11043">
                  <c:v>-15.186398350497893</c:v>
                </c:pt>
                <c:pt idx="11044">
                  <c:v>50.62132836537522</c:v>
                </c:pt>
                <c:pt idx="11045">
                  <c:v>71.713547766242314</c:v>
                </c:pt>
                <c:pt idx="11046">
                  <c:v>70.869859799758999</c:v>
                </c:pt>
                <c:pt idx="11047">
                  <c:v>25.310672490379485</c:v>
                </c:pt>
                <c:pt idx="11048">
                  <c:v>-2.7112695801108067</c:v>
                </c:pt>
                <c:pt idx="11049">
                  <c:v>-51.112805425627087</c:v>
                </c:pt>
                <c:pt idx="11050">
                  <c:v>-50.79334552389161</c:v>
                </c:pt>
                <c:pt idx="11051">
                  <c:v>-50.621327834996386</c:v>
                </c:pt>
                <c:pt idx="11052">
                  <c:v>-4.2184439862471406</c:v>
                </c:pt>
                <c:pt idx="11053">
                  <c:v>25.55640019630879</c:v>
                </c:pt>
                <c:pt idx="11054">
                  <c:v>127.78200232035417</c:v>
                </c:pt>
                <c:pt idx="11055">
                  <c:v>16.611659316728321</c:v>
                </c:pt>
                <c:pt idx="11056">
                  <c:v>-102.22560246289987</c:v>
                </c:pt>
                <c:pt idx="11057">
                  <c:v>-102.22560353395626</c:v>
                </c:pt>
                <c:pt idx="11058">
                  <c:v>-94.558682068472251</c:v>
                </c:pt>
                <c:pt idx="11059">
                  <c:v>51.112805425621971</c:v>
                </c:pt>
                <c:pt idx="11060">
                  <c:v>51.112803165040603</c:v>
                </c:pt>
                <c:pt idx="11061">
                  <c:v>51.112797037272784</c:v>
                </c:pt>
                <c:pt idx="11062">
                  <c:v>35.507525588882714</c:v>
                </c:pt>
                <c:pt idx="11063">
                  <c:v>25.806951715680583</c:v>
                </c:pt>
                <c:pt idx="11064">
                  <c:v>-21.276119354980221</c:v>
                </c:pt>
                <c:pt idx="11065">
                  <c:v>-20.445118814907069</c:v>
                </c:pt>
                <c:pt idx="11066">
                  <c:v>0</c:v>
                </c:pt>
                <c:pt idx="11067">
                  <c:v>0</c:v>
                </c:pt>
                <c:pt idx="11068">
                  <c:v>0</c:v>
                </c:pt>
                <c:pt idx="11069">
                  <c:v>0</c:v>
                </c:pt>
                <c:pt idx="11070">
                  <c:v>-5.1613903431361168</c:v>
                </c:pt>
                <c:pt idx="11071">
                  <c:v>-51.613902890577627</c:v>
                </c:pt>
                <c:pt idx="11072">
                  <c:v>0</c:v>
                </c:pt>
                <c:pt idx="11073">
                  <c:v>77.420855147036633</c:v>
                </c:pt>
                <c:pt idx="11074">
                  <c:v>5.1613902890582741</c:v>
                </c:pt>
                <c:pt idx="11075">
                  <c:v>-25.806951445291372</c:v>
                </c:pt>
                <c:pt idx="11076">
                  <c:v>-52.124932178201412</c:v>
                </c:pt>
                <c:pt idx="11077">
                  <c:v>-27.44650199091085</c:v>
                </c:pt>
                <c:pt idx="11078">
                  <c:v>25.806951445291372</c:v>
                </c:pt>
                <c:pt idx="11079">
                  <c:v>42.036373000904661</c:v>
                </c:pt>
                <c:pt idx="11080">
                  <c:v>52.124931632068744</c:v>
                </c:pt>
                <c:pt idx="11081">
                  <c:v>27.799963537108788</c:v>
                </c:pt>
                <c:pt idx="11082">
                  <c:v>-6.5156164540092325</c:v>
                </c:pt>
                <c:pt idx="11083">
                  <c:v>-104.24986435640794</c:v>
                </c:pt>
                <c:pt idx="11084">
                  <c:v>-0.86874886053592859</c:v>
                </c:pt>
                <c:pt idx="11085">
                  <c:v>78.187397448105685</c:v>
                </c:pt>
                <c:pt idx="11086">
                  <c:v>-36.921826959559546</c:v>
                </c:pt>
                <c:pt idx="11087">
                  <c:v>-41.699945305658069</c:v>
                </c:pt>
                <c:pt idx="11088">
                  <c:v>0</c:v>
                </c:pt>
                <c:pt idx="11089">
                  <c:v>-13.465607479370702</c:v>
                </c:pt>
                <c:pt idx="11090">
                  <c:v>-26.062465816031814</c:v>
                </c:pt>
                <c:pt idx="11091">
                  <c:v>-26.279653031170913</c:v>
                </c:pt>
                <c:pt idx="11092">
                  <c:v>-4.5609315655951175</c:v>
                </c:pt>
                <c:pt idx="11093">
                  <c:v>104.2498632641426</c:v>
                </c:pt>
                <c:pt idx="11094">
                  <c:v>28.416775228086433</c:v>
                </c:pt>
                <c:pt idx="11095">
                  <c:v>-52.646181499986341</c:v>
                </c:pt>
                <c:pt idx="11096">
                  <c:v>-9.6517998405390237</c:v>
                </c:pt>
                <c:pt idx="11097">
                  <c:v>3.9484635711300657</c:v>
                </c:pt>
                <c:pt idx="11098">
                  <c:v>26.323090474193616</c:v>
                </c:pt>
                <c:pt idx="11099">
                  <c:v>26.323090749995728</c:v>
                </c:pt>
                <c:pt idx="11100">
                  <c:v>26.323090474193616</c:v>
                </c:pt>
                <c:pt idx="11101">
                  <c:v>4.8258999202695119</c:v>
                </c:pt>
                <c:pt idx="11102">
                  <c:v>3.9484636124996153</c:v>
                </c:pt>
                <c:pt idx="11103">
                  <c:v>26.323090474198732</c:v>
                </c:pt>
                <c:pt idx="11104">
                  <c:v>-24.953757989932324</c:v>
                </c:pt>
                <c:pt idx="11105">
                  <c:v>-79.766941666649544</c:v>
                </c:pt>
                <c:pt idx="11106">
                  <c:v>-144.90994970945985</c:v>
                </c:pt>
                <c:pt idx="11107">
                  <c:v>-105.02647783947235</c:v>
                </c:pt>
                <c:pt idx="11108">
                  <c:v>159.53389206056701</c:v>
                </c:pt>
                <c:pt idx="11109">
                  <c:v>49.632767401846458</c:v>
                </c:pt>
                <c:pt idx="11110">
                  <c:v>-53.177960553928926</c:v>
                </c:pt>
                <c:pt idx="11111">
                  <c:v>38.997171072880192</c:v>
                </c:pt>
                <c:pt idx="11112">
                  <c:v>35.895123749995108</c:v>
                </c:pt>
                <c:pt idx="11113">
                  <c:v>-26.588980276967021</c:v>
                </c:pt>
                <c:pt idx="11114">
                  <c:v>3.5451973702609054</c:v>
                </c:pt>
                <c:pt idx="11115">
                  <c:v>26.588980555549846</c:v>
                </c:pt>
                <c:pt idx="11116">
                  <c:v>2.2157483564143448</c:v>
                </c:pt>
                <c:pt idx="11117">
                  <c:v>0</c:v>
                </c:pt>
                <c:pt idx="11118">
                  <c:v>0</c:v>
                </c:pt>
                <c:pt idx="11119">
                  <c:v>0</c:v>
                </c:pt>
                <c:pt idx="11120">
                  <c:v>0</c:v>
                </c:pt>
                <c:pt idx="11121">
                  <c:v>52.291661759245812</c:v>
                </c:pt>
                <c:pt idx="11122">
                  <c:v>8.5916773003781852</c:v>
                </c:pt>
                <c:pt idx="11123">
                  <c:v>-80.580889206723299</c:v>
                </c:pt>
                <c:pt idx="11124">
                  <c:v>-80.580896222426759</c:v>
                </c:pt>
                <c:pt idx="11125">
                  <c:v>-69.891041517635017</c:v>
                </c:pt>
                <c:pt idx="11126">
                  <c:v>79.766949558168903</c:v>
                </c:pt>
                <c:pt idx="11127">
                  <c:v>57.722510743200267</c:v>
                </c:pt>
                <c:pt idx="11128">
                  <c:v>26.860296683666608</c:v>
                </c:pt>
                <c:pt idx="11129">
                  <c:v>5.8197308871537734</c:v>
                </c:pt>
                <c:pt idx="11130">
                  <c:v>-17.906865737546621</c:v>
                </c:pt>
                <c:pt idx="11131">
                  <c:v>-107.44119555099719</c:v>
                </c:pt>
                <c:pt idx="11132">
                  <c:v>-7.1627451195058454</c:v>
                </c:pt>
                <c:pt idx="11133">
                  <c:v>80.58089802304886</c:v>
                </c:pt>
                <c:pt idx="11134">
                  <c:v>-65.212376918404786</c:v>
                </c:pt>
                <c:pt idx="11135">
                  <c:v>10.148760088106854</c:v>
                </c:pt>
                <c:pt idx="11136">
                  <c:v>241.74268525282102</c:v>
                </c:pt>
                <c:pt idx="11137">
                  <c:v>-74.142731563126034</c:v>
                </c:pt>
                <c:pt idx="11138">
                  <c:v>-237.88440171497012</c:v>
                </c:pt>
                <c:pt idx="11139">
                  <c:v>-53.720592804477086</c:v>
                </c:pt>
                <c:pt idx="11140">
                  <c:v>11.187178676496114</c:v>
                </c:pt>
                <c:pt idx="11141">
                  <c:v>108.54883560492769</c:v>
                </c:pt>
                <c:pt idx="11142">
                  <c:v>2.2614288421170059</c:v>
                </c:pt>
                <c:pt idx="11143">
                  <c:v>-18.091477054430374</c:v>
                </c:pt>
                <c:pt idx="11144">
                  <c:v>27.137215865972458</c:v>
                </c:pt>
                <c:pt idx="11145">
                  <c:v>27.292684262579787</c:v>
                </c:pt>
                <c:pt idx="11146">
                  <c:v>27.41988591062432</c:v>
                </c:pt>
                <c:pt idx="11147">
                  <c:v>-101.75040059523091</c:v>
                </c:pt>
                <c:pt idx="11148">
                  <c:v>-54.274419287008172</c:v>
                </c:pt>
                <c:pt idx="11149">
                  <c:v>54.274413348856456</c:v>
                </c:pt>
                <c:pt idx="11150">
                  <c:v>93.981430827303498</c:v>
                </c:pt>
                <c:pt idx="11151">
                  <c:v>77.887559122924344</c:v>
                </c:pt>
                <c:pt idx="11152">
                  <c:v>-162.82324895379438</c:v>
                </c:pt>
                <c:pt idx="11153">
                  <c:v>-122.54145912674029</c:v>
                </c:pt>
                <c:pt idx="11154">
                  <c:v>-82.259666731864726</c:v>
                </c:pt>
                <c:pt idx="11155">
                  <c:v>139.84143344416697</c:v>
                </c:pt>
                <c:pt idx="11156">
                  <c:v>123.38949919779637</c:v>
                </c:pt>
                <c:pt idx="11157">
                  <c:v>27.419886197912859</c:v>
                </c:pt>
                <c:pt idx="11158">
                  <c:v>8.2259657731867843</c:v>
                </c:pt>
                <c:pt idx="11159">
                  <c:v>-5.4839780821235289</c:v>
                </c:pt>
                <c:pt idx="11160">
                  <c:v>-54.839781395822691</c:v>
                </c:pt>
                <c:pt idx="11161">
                  <c:v>-27.419890410622759</c:v>
                </c:pt>
                <c:pt idx="11162">
                  <c:v>0</c:v>
                </c:pt>
                <c:pt idx="11163">
                  <c:v>49.875338027357024</c:v>
                </c:pt>
                <c:pt idx="11164">
                  <c:v>11.819417344104712</c:v>
                </c:pt>
                <c:pt idx="11165">
                  <c:v>-82.259666731864726</c:v>
                </c:pt>
                <c:pt idx="11166">
                  <c:v>16.408641129487684</c:v>
                </c:pt>
                <c:pt idx="11167">
                  <c:v>44.333632731274527</c:v>
                </c:pt>
                <c:pt idx="11168">
                  <c:v>-27.708525383365117</c:v>
                </c:pt>
                <c:pt idx="11169">
                  <c:v>-12.468836553152471</c:v>
                </c:pt>
                <c:pt idx="11170">
                  <c:v>0</c:v>
                </c:pt>
                <c:pt idx="11171">
                  <c:v>26.323099114194303</c:v>
                </c:pt>
                <c:pt idx="11172">
                  <c:v>7.388940102234109</c:v>
                </c:pt>
                <c:pt idx="11173">
                  <c:v>-27.70852567367784</c:v>
                </c:pt>
                <c:pt idx="11174">
                  <c:v>-27.708518259156719</c:v>
                </c:pt>
                <c:pt idx="11175">
                  <c:v>-16.566155483200212</c:v>
                </c:pt>
                <c:pt idx="11176">
                  <c:v>28.003288031906976</c:v>
                </c:pt>
                <c:pt idx="11177">
                  <c:v>-42.37830877760463</c:v>
                </c:pt>
                <c:pt idx="11178">
                  <c:v>-72.042141895692879</c:v>
                </c:pt>
                <c:pt idx="11179">
                  <c:v>138.54259198944044</c:v>
                </c:pt>
                <c:pt idx="11180">
                  <c:v>34.684774496929336</c:v>
                </c:pt>
                <c:pt idx="11181">
                  <c:v>-84.00987240701329</c:v>
                </c:pt>
                <c:pt idx="11182">
                  <c:v>-8.4009873287211452</c:v>
                </c:pt>
                <c:pt idx="11183">
                  <c:v>-8.8677077838616558</c:v>
                </c:pt>
                <c:pt idx="11184">
                  <c:v>-28.003287738505914</c:v>
                </c:pt>
                <c:pt idx="11185">
                  <c:v>56.006582957433118</c:v>
                </c:pt>
                <c:pt idx="11186">
                  <c:v>68.608062465723336</c:v>
                </c:pt>
                <c:pt idx="11187">
                  <c:v>0</c:v>
                </c:pt>
                <c:pt idx="11188">
                  <c:v>-51.806087984321707</c:v>
                </c:pt>
                <c:pt idx="11189">
                  <c:v>-79.809379622850869</c:v>
                </c:pt>
                <c:pt idx="11190">
                  <c:v>0</c:v>
                </c:pt>
                <c:pt idx="11191">
                  <c:v>-13.534922406945123</c:v>
                </c:pt>
                <c:pt idx="11192">
                  <c:v>-28.003288031906976</c:v>
                </c:pt>
                <c:pt idx="11193">
                  <c:v>75.503488176673727</c:v>
                </c:pt>
                <c:pt idx="11194">
                  <c:v>53.778356882762857</c:v>
                </c:pt>
                <c:pt idx="11195">
                  <c:v>0</c:v>
                </c:pt>
                <c:pt idx="11196">
                  <c:v>-67.93055606244026</c:v>
                </c:pt>
                <c:pt idx="11197">
                  <c:v>-42.682430504657347</c:v>
                </c:pt>
                <c:pt idx="11198">
                  <c:v>84.009864095720928</c:v>
                </c:pt>
                <c:pt idx="11199">
                  <c:v>45.944468578856025</c:v>
                </c:pt>
                <c:pt idx="11200">
                  <c:v>20.756565609761168</c:v>
                </c:pt>
                <c:pt idx="11201">
                  <c:v>-28.304407649674321</c:v>
                </c:pt>
                <c:pt idx="11202">
                  <c:v>-44.815301742817027</c:v>
                </c:pt>
                <c:pt idx="11203">
                  <c:v>-53.778356882767973</c:v>
                </c:pt>
                <c:pt idx="11204">
                  <c:v>28.30439835934968</c:v>
                </c:pt>
                <c:pt idx="11205">
                  <c:v>-26.417438745514271</c:v>
                </c:pt>
                <c:pt idx="11206">
                  <c:v>-84.913195078054159</c:v>
                </c:pt>
                <c:pt idx="11207">
                  <c:v>47.17399726558962</c:v>
                </c:pt>
                <c:pt idx="11208">
                  <c:v>12.972849383958222</c:v>
                </c:pt>
                <c:pt idx="11209">
                  <c:v>-57.224109726515202</c:v>
                </c:pt>
                <c:pt idx="11210">
                  <c:v>39.533860751921011</c:v>
                </c:pt>
                <c:pt idx="11211">
                  <c:v>31.042541569355976</c:v>
                </c:pt>
                <c:pt idx="11212">
                  <c:v>-28.612054863255043</c:v>
                </c:pt>
                <c:pt idx="11213">
                  <c:v>36.723931349578883</c:v>
                </c:pt>
                <c:pt idx="11214">
                  <c:v>38.14427927559268</c:v>
                </c:pt>
                <c:pt idx="11215">
                  <c:v>-28.612054863255043</c:v>
                </c:pt>
                <c:pt idx="11216">
                  <c:v>-48.163625686484863</c:v>
                </c:pt>
                <c:pt idx="11217">
                  <c:v>-40.056876808557064</c:v>
                </c:pt>
                <c:pt idx="11218">
                  <c:v>57.224110326073891</c:v>
                </c:pt>
                <c:pt idx="11219">
                  <c:v>39.580009227505798</c:v>
                </c:pt>
                <c:pt idx="11220">
                  <c:v>23.843379052711683</c:v>
                </c:pt>
                <c:pt idx="11221">
                  <c:v>-28.612055163034388</c:v>
                </c:pt>
                <c:pt idx="11222">
                  <c:v>-12.875424688466049</c:v>
                </c:pt>
                <c:pt idx="11223">
                  <c:v>-0.48210788414530759</c:v>
                </c:pt>
                <c:pt idx="11224">
                  <c:v>-28.926473351638599</c:v>
                </c:pt>
                <c:pt idx="11225">
                  <c:v>42.76087789788393</c:v>
                </c:pt>
                <c:pt idx="11226">
                  <c:v>114.44822884432772</c:v>
                </c:pt>
                <c:pt idx="11227">
                  <c:v>-106.81834804054782</c:v>
                </c:pt>
                <c:pt idx="11228">
                  <c:v>-64.853996345122624</c:v>
                </c:pt>
                <c:pt idx="11229">
                  <c:v>0</c:v>
                </c:pt>
                <c:pt idx="11230">
                  <c:v>79.54780171700871</c:v>
                </c:pt>
                <c:pt idx="11231">
                  <c:v>40.497062267996085</c:v>
                </c:pt>
                <c:pt idx="11232">
                  <c:v>-28.926473048564976</c:v>
                </c:pt>
                <c:pt idx="11233">
                  <c:v>-80.029908767706672</c:v>
                </c:pt>
                <c:pt idx="11234">
                  <c:v>-65.566676411704876</c:v>
                </c:pt>
                <c:pt idx="11235">
                  <c:v>-28.926482543075725</c:v>
                </c:pt>
                <c:pt idx="11236">
                  <c:v>20.248537780153008</c:v>
                </c:pt>
                <c:pt idx="11237">
                  <c:v>57.85295303295451</c:v>
                </c:pt>
                <c:pt idx="11238">
                  <c:v>115.70589219427013</c:v>
                </c:pt>
                <c:pt idx="11239">
                  <c:v>-96.903692466549089</c:v>
                </c:pt>
                <c:pt idx="11240">
                  <c:v>-92.468296913565638</c:v>
                </c:pt>
                <c:pt idx="11241">
                  <c:v>29.247887904660907</c:v>
                </c:pt>
                <c:pt idx="11242">
                  <c:v>5.8495775809332047</c:v>
                </c:pt>
                <c:pt idx="11243">
                  <c:v>74.582093178313798</c:v>
                </c:pt>
                <c:pt idx="11244">
                  <c:v>263.2309143419676</c:v>
                </c:pt>
                <c:pt idx="11245">
                  <c:v>-146.89827765567458</c:v>
                </c:pt>
                <c:pt idx="11246">
                  <c:v>-190.91472908318201</c:v>
                </c:pt>
                <c:pt idx="11247">
                  <c:v>0</c:v>
                </c:pt>
                <c:pt idx="11248">
                  <c:v>44.846746733818357</c:v>
                </c:pt>
                <c:pt idx="11249">
                  <c:v>11.699148761865899</c:v>
                </c:pt>
                <c:pt idx="11250">
                  <c:v>-116.9915240444161</c:v>
                </c:pt>
                <c:pt idx="11251">
                  <c:v>-4.8746486241127602</c:v>
                </c:pt>
                <c:pt idx="11252">
                  <c:v>37.047315079239453</c:v>
                </c:pt>
                <c:pt idx="11253">
                  <c:v>58.495766822208481</c:v>
                </c:pt>
                <c:pt idx="11254">
                  <c:v>-8.7743612513993998</c:v>
                </c:pt>
                <c:pt idx="11255">
                  <c:v>-13.561375783211046</c:v>
                </c:pt>
                <c:pt idx="11256">
                  <c:v>29.576506460671027</c:v>
                </c:pt>
                <c:pt idx="11257">
                  <c:v>6.4082429993360233</c:v>
                </c:pt>
                <c:pt idx="11258">
                  <c:v>-8.3800100760547984</c:v>
                </c:pt>
                <c:pt idx="11259">
                  <c:v>-29.576506460671027</c:v>
                </c:pt>
                <c:pt idx="11260">
                  <c:v>-29.31361155388403</c:v>
                </c:pt>
                <c:pt idx="11261">
                  <c:v>-20.473521533266215</c:v>
                </c:pt>
                <c:pt idx="11262">
                  <c:v>0</c:v>
                </c:pt>
                <c:pt idx="11263">
                  <c:v>24.154154870968682</c:v>
                </c:pt>
                <c:pt idx="11264">
                  <c:v>29.466970007317517</c:v>
                </c:pt>
                <c:pt idx="11265">
                  <c:v>29.24787830466526</c:v>
                </c:pt>
                <c:pt idx="11266">
                  <c:v>-44.419539089149417</c:v>
                </c:pt>
                <c:pt idx="11267">
                  <c:v>-7.0412279176007262</c:v>
                </c:pt>
                <c:pt idx="11268">
                  <c:v>89.737818252947051</c:v>
                </c:pt>
                <c:pt idx="11269">
                  <c:v>-41.782415841314787</c:v>
                </c:pt>
                <c:pt idx="11270">
                  <c:v>23.661208803773185</c:v>
                </c:pt>
                <c:pt idx="11271">
                  <c:v>147.88254046177789</c:v>
                </c:pt>
                <c:pt idx="11272">
                  <c:v>-96.12365408705142</c:v>
                </c:pt>
                <c:pt idx="11273">
                  <c:v>-131.85072978921664</c:v>
                </c:pt>
                <c:pt idx="11274">
                  <c:v>-149.56302387611902</c:v>
                </c:pt>
                <c:pt idx="11275">
                  <c:v>52.19581164252164</c:v>
                </c:pt>
                <c:pt idx="11276">
                  <c:v>45.020147714742201</c:v>
                </c:pt>
                <c:pt idx="11277">
                  <c:v>30.411146355412669</c:v>
                </c:pt>
                <c:pt idx="11278">
                  <c:v>59.825215441361074</c:v>
                </c:pt>
                <c:pt idx="11279">
                  <c:v>-21.879893768753583</c:v>
                </c:pt>
                <c:pt idx="11280">
                  <c:v>-84.808399803637656</c:v>
                </c:pt>
                <c:pt idx="11281">
                  <c:v>-29.91260281158598</c:v>
                </c:pt>
                <c:pt idx="11282">
                  <c:v>41.877650265899803</c:v>
                </c:pt>
                <c:pt idx="11283">
                  <c:v>81.761122860758078</c:v>
                </c:pt>
                <c:pt idx="11284">
                  <c:v>29.912602811591096</c:v>
                </c:pt>
                <c:pt idx="11285">
                  <c:v>-29.912609670447722</c:v>
                </c:pt>
                <c:pt idx="11286">
                  <c:v>-72.065313019015591</c:v>
                </c:pt>
                <c:pt idx="11287">
                  <c:v>-121.02570332963876</c:v>
                </c:pt>
                <c:pt idx="11288">
                  <c:v>149.2191999641754</c:v>
                </c:pt>
                <c:pt idx="11289">
                  <c:v>129.12273972456407</c:v>
                </c:pt>
                <c:pt idx="11290">
                  <c:v>-149.56302387611902</c:v>
                </c:pt>
                <c:pt idx="11291">
                  <c:v>-2.7104732808180994</c:v>
                </c:pt>
                <c:pt idx="11292">
                  <c:v>19.162403227962006</c:v>
                </c:pt>
                <c:pt idx="11293">
                  <c:v>0</c:v>
                </c:pt>
                <c:pt idx="11294">
                  <c:v>-54.46156649833744</c:v>
                </c:pt>
                <c:pt idx="11295">
                  <c:v>-6.0512852298835469</c:v>
                </c:pt>
                <c:pt idx="11296">
                  <c:v>60.512851664819379</c:v>
                </c:pt>
                <c:pt idx="11297">
                  <c:v>-90.769277497229069</c:v>
                </c:pt>
                <c:pt idx="11298">
                  <c:v>9.0769278448227624</c:v>
                </c:pt>
                <c:pt idx="11299">
                  <c:v>78.666707164270306</c:v>
                </c:pt>
                <c:pt idx="11300">
                  <c:v>-30.25642583240969</c:v>
                </c:pt>
                <c:pt idx="11301">
                  <c:v>28.743611297118651</c:v>
                </c:pt>
                <c:pt idx="11302">
                  <c:v>30.256431791030149</c:v>
                </c:pt>
                <c:pt idx="11303">
                  <c:v>-90.769287428264875</c:v>
                </c:pt>
                <c:pt idx="11304">
                  <c:v>22.692317129304325</c:v>
                </c:pt>
                <c:pt idx="11305">
                  <c:v>60.723946021792358</c:v>
                </c:pt>
                <c:pt idx="11306">
                  <c:v>61.216499521389153</c:v>
                </c:pt>
                <c:pt idx="11307">
                  <c:v>60.606671379027318</c:v>
                </c:pt>
                <c:pt idx="11308">
                  <c:v>-41.221452990388642</c:v>
                </c:pt>
                <c:pt idx="11309">
                  <c:v>-183.64947847113822</c:v>
                </c:pt>
                <c:pt idx="11310">
                  <c:v>56.443479495883089</c:v>
                </c:pt>
                <c:pt idx="11311">
                  <c:v>11.914933708453113</c:v>
                </c:pt>
                <c:pt idx="11312">
                  <c:v>-36.72989368492216</c:v>
                </c:pt>
                <c:pt idx="11313">
                  <c:v>-91.824734212318191</c:v>
                </c:pt>
                <c:pt idx="11314">
                  <c:v>71.41924516665199</c:v>
                </c:pt>
                <c:pt idx="11315">
                  <c:v>110.18968641291238</c:v>
                </c:pt>
                <c:pt idx="11316">
                  <c:v>-30.608254783948055</c:v>
                </c:pt>
                <c:pt idx="11317">
                  <c:v>-30.608247067433624</c:v>
                </c:pt>
                <c:pt idx="11318">
                  <c:v>-30.608244737435985</c:v>
                </c:pt>
                <c:pt idx="11319">
                  <c:v>-30.608244737435985</c:v>
                </c:pt>
                <c:pt idx="11320">
                  <c:v>26.527145717043418</c:v>
                </c:pt>
                <c:pt idx="11321">
                  <c:v>-15.664219365629094</c:v>
                </c:pt>
                <c:pt idx="11322">
                  <c:v>-51.673919056734164</c:v>
                </c:pt>
                <c:pt idx="11323">
                  <c:v>61.216489474877086</c:v>
                </c:pt>
                <c:pt idx="11324">
                  <c:v>21.425771540692651</c:v>
                </c:pt>
                <c:pt idx="11325">
                  <c:v>-7.141923772070613</c:v>
                </c:pt>
                <c:pt idx="11326">
                  <c:v>-30.608244737435985</c:v>
                </c:pt>
                <c:pt idx="11327">
                  <c:v>-55.670996305730704</c:v>
                </c:pt>
                <c:pt idx="11328">
                  <c:v>44.904099411277194</c:v>
                </c:pt>
                <c:pt idx="11329">
                  <c:v>216.7784023051473</c:v>
                </c:pt>
                <c:pt idx="11330">
                  <c:v>-81.537973561000044</c:v>
                </c:pt>
                <c:pt idx="11331">
                  <c:v>-108.91734302072757</c:v>
                </c:pt>
                <c:pt idx="11332">
                  <c:v>-94.969581318668148</c:v>
                </c:pt>
                <c:pt idx="11333">
                  <c:v>123.87336823526168</c:v>
                </c:pt>
                <c:pt idx="11334">
                  <c:v>-6.1936683468678826</c:v>
                </c:pt>
                <c:pt idx="11335">
                  <c:v>-35.509136286270525</c:v>
                </c:pt>
                <c:pt idx="11336">
                  <c:v>31.337012469281284</c:v>
                </c:pt>
                <c:pt idx="11337">
                  <c:v>-105.76549044809661</c:v>
                </c:pt>
                <c:pt idx="11338">
                  <c:v>20.64556589976409</c:v>
                </c:pt>
                <c:pt idx="11339">
                  <c:v>173.38585578104252</c:v>
                </c:pt>
                <c:pt idx="11340">
                  <c:v>-62.674035880933637</c:v>
                </c:pt>
                <c:pt idx="11341">
                  <c:v>-21.935912328499231</c:v>
                </c:pt>
                <c:pt idx="11342">
                  <c:v>-7.3119695761637571</c:v>
                </c:pt>
                <c:pt idx="11343">
                  <c:v>-31.337012797611042</c:v>
                </c:pt>
                <c:pt idx="11344">
                  <c:v>20.584116033743637</c:v>
                </c:pt>
                <c:pt idx="11345">
                  <c:v>-21.106399574898923</c:v>
                </c:pt>
                <c:pt idx="11346">
                  <c:v>-92.444187752955898</c:v>
                </c:pt>
                <c:pt idx="11347">
                  <c:v>0</c:v>
                </c:pt>
                <c:pt idx="11348">
                  <c:v>19.324491022725077</c:v>
                </c:pt>
                <c:pt idx="11349">
                  <c:v>17.757640585312753</c:v>
                </c:pt>
                <c:pt idx="11350">
                  <c:v>-31.337012469281284</c:v>
                </c:pt>
                <c:pt idx="11351">
                  <c:v>19.846774563875247</c:v>
                </c:pt>
                <c:pt idx="11352">
                  <c:v>44.394100998148055</c:v>
                </c:pt>
                <c:pt idx="11353">
                  <c:v>60.584891408717404</c:v>
                </c:pt>
                <c:pt idx="11354">
                  <c:v>-62.674024938562567</c:v>
                </c:pt>
                <c:pt idx="11355">
                  <c:v>-24.025042893117526</c:v>
                </c:pt>
                <c:pt idx="11356">
                  <c:v>7.3119696527740334</c:v>
                </c:pt>
                <c:pt idx="11357">
                  <c:v>31.3370124692864</c:v>
                </c:pt>
                <c:pt idx="11358">
                  <c:v>-47.634775982421125</c:v>
                </c:pt>
                <c:pt idx="11359">
                  <c:v>-20.784368126610158</c:v>
                </c:pt>
                <c:pt idx="11360">
                  <c:v>28.184433503996722</c:v>
                </c:pt>
                <c:pt idx="11361">
                  <c:v>-31.714566836379269</c:v>
                </c:pt>
                <c:pt idx="11362">
                  <c:v>31.211161340593119</c:v>
                </c:pt>
                <c:pt idx="11363">
                  <c:v>45.960951621613916</c:v>
                </c:pt>
                <c:pt idx="11364">
                  <c:v>0</c:v>
                </c:pt>
                <c:pt idx="11365">
                  <c:v>-56.029068664644058</c:v>
                </c:pt>
                <c:pt idx="11366">
                  <c:v>-31.714566836384385</c:v>
                </c:pt>
                <c:pt idx="11367">
                  <c:v>7.4000655951573799</c:v>
                </c:pt>
                <c:pt idx="11368">
                  <c:v>63.429133672763655</c:v>
                </c:pt>
                <c:pt idx="11369">
                  <c:v>63.429134337329614</c:v>
                </c:pt>
                <c:pt idx="11370">
                  <c:v>19.028740101829609</c:v>
                </c:pt>
                <c:pt idx="11371">
                  <c:v>-63.429133672758539</c:v>
                </c:pt>
                <c:pt idx="11372">
                  <c:v>-2.1143044779123512</c:v>
                </c:pt>
                <c:pt idx="11373">
                  <c:v>0</c:v>
                </c:pt>
                <c:pt idx="11374">
                  <c:v>-6.955288133424685</c:v>
                </c:pt>
                <c:pt idx="11375">
                  <c:v>-32.101330182925864</c:v>
                </c:pt>
                <c:pt idx="11376">
                  <c:v>-4.8151994769851401</c:v>
                </c:pt>
                <c:pt idx="11377">
                  <c:v>0</c:v>
                </c:pt>
                <c:pt idx="11378">
                  <c:v>-3.1714567168659693</c:v>
                </c:pt>
                <c:pt idx="11379">
                  <c:v>-31.714566836379269</c:v>
                </c:pt>
                <c:pt idx="11380">
                  <c:v>-31.991746993689688</c:v>
                </c:pt>
                <c:pt idx="11381">
                  <c:v>-9.630398953975396</c:v>
                </c:pt>
                <c:pt idx="11382">
                  <c:v>32.101330182915632</c:v>
                </c:pt>
                <c:pt idx="11383">
                  <c:v>0.53502216411116532</c:v>
                </c:pt>
                <c:pt idx="11384">
                  <c:v>0</c:v>
                </c:pt>
                <c:pt idx="11385">
                  <c:v>0</c:v>
                </c:pt>
                <c:pt idx="11386">
                  <c:v>0</c:v>
                </c:pt>
                <c:pt idx="11387">
                  <c:v>0</c:v>
                </c:pt>
                <c:pt idx="11388">
                  <c:v>-33.171379966253149</c:v>
                </c:pt>
                <c:pt idx="11389">
                  <c:v>-44.82297532706248</c:v>
                </c:pt>
                <c:pt idx="11390">
                  <c:v>64.995295788139615</c:v>
                </c:pt>
                <c:pt idx="11391">
                  <c:v>12.99905929382297</c:v>
                </c:pt>
                <c:pt idx="11392">
                  <c:v>0</c:v>
                </c:pt>
                <c:pt idx="11393">
                  <c:v>4.3330190080960937</c:v>
                </c:pt>
                <c:pt idx="11394">
                  <c:v>64.99528580245746</c:v>
                </c:pt>
                <c:pt idx="11395">
                  <c:v>-28.164623552637398</c:v>
                </c:pt>
                <c:pt idx="11396">
                  <c:v>-5.8522177456962039</c:v>
                </c:pt>
                <c:pt idx="11397">
                  <c:v>96.303989539743725</c:v>
                </c:pt>
                <c:pt idx="11398">
                  <c:v>-162.48822517280104</c:v>
                </c:pt>
                <c:pt idx="11399">
                  <c:v>6.4995317121469531</c:v>
                </c:pt>
                <c:pt idx="11400">
                  <c:v>77.994349612432757</c:v>
                </c:pt>
                <c:pt idx="11401">
                  <c:v>32.49764290122873</c:v>
                </c:pt>
                <c:pt idx="11402">
                  <c:v>-214.48445103419053</c:v>
                </c:pt>
                <c:pt idx="11403">
                  <c:v>45.496701718360391</c:v>
                </c:pt>
                <c:pt idx="11404">
                  <c:v>146.23940105552231</c:v>
                </c:pt>
                <c:pt idx="11405">
                  <c:v>-97.492927682210706</c:v>
                </c:pt>
                <c:pt idx="11406">
                  <c:v>48.746463841105353</c:v>
                </c:pt>
                <c:pt idx="11407">
                  <c:v>-6.4995285802447222</c:v>
                </c:pt>
                <c:pt idx="11408">
                  <c:v>-45.4154554786303</c:v>
                </c:pt>
                <c:pt idx="11409">
                  <c:v>32.903863092747137</c:v>
                </c:pt>
                <c:pt idx="11410">
                  <c:v>4.3871817916633971</c:v>
                </c:pt>
                <c:pt idx="11411">
                  <c:v>34.000658529172725</c:v>
                </c:pt>
                <c:pt idx="11412">
                  <c:v>47.78507524868261</c:v>
                </c:pt>
                <c:pt idx="11413">
                  <c:v>-32.497642560738605</c:v>
                </c:pt>
                <c:pt idx="11414">
                  <c:v>-224.77537240014655</c:v>
                </c:pt>
                <c:pt idx="11415">
                  <c:v>-16.451931546373569</c:v>
                </c:pt>
                <c:pt idx="11416">
                  <c:v>180.9712542100996</c:v>
                </c:pt>
                <c:pt idx="11417">
                  <c:v>-65.807737674985177</c:v>
                </c:pt>
                <c:pt idx="11418">
                  <c:v>16.113421525257191</c:v>
                </c:pt>
                <c:pt idx="11419">
                  <c:v>0.88691511932783784</c:v>
                </c:pt>
                <c:pt idx="11420">
                  <c:v>-37.839452133115529</c:v>
                </c:pt>
                <c:pt idx="11421">
                  <c:v>-65.807726185494275</c:v>
                </c:pt>
                <c:pt idx="11422">
                  <c:v>96.781793581239683</c:v>
                </c:pt>
                <c:pt idx="11423">
                  <c:v>33.736872706794152</c:v>
                </c:pt>
                <c:pt idx="11424">
                  <c:v>-54.839780821240403</c:v>
                </c:pt>
                <c:pt idx="11425">
                  <c:v>0</c:v>
                </c:pt>
                <c:pt idx="11426">
                  <c:v>0</c:v>
                </c:pt>
                <c:pt idx="11427">
                  <c:v>16.660189487336325</c:v>
                </c:pt>
                <c:pt idx="11428">
                  <c:v>27.211642544212712</c:v>
                </c:pt>
                <c:pt idx="11429">
                  <c:v>0</c:v>
                </c:pt>
                <c:pt idx="11430">
                  <c:v>0</c:v>
                </c:pt>
                <c:pt idx="11431">
                  <c:v>-35.097459725593652</c:v>
                </c:pt>
                <c:pt idx="11432">
                  <c:v>-52.646189588393035</c:v>
                </c:pt>
                <c:pt idx="11433">
                  <c:v>0</c:v>
                </c:pt>
                <c:pt idx="11434">
                  <c:v>-29.43299145849122</c:v>
                </c:pt>
                <c:pt idx="11435">
                  <c:v>61.087346960371015</c:v>
                </c:pt>
                <c:pt idx="11436">
                  <c:v>83.300925563270212</c:v>
                </c:pt>
                <c:pt idx="11437">
                  <c:v>-66.640746314419232</c:v>
                </c:pt>
                <c:pt idx="11438">
                  <c:v>-4.4427164209626469</c:v>
                </c:pt>
                <c:pt idx="11439">
                  <c:v>0</c:v>
                </c:pt>
                <c:pt idx="11440">
                  <c:v>19.992223894326795</c:v>
                </c:pt>
                <c:pt idx="11441">
                  <c:v>66.640746314419232</c:v>
                </c:pt>
                <c:pt idx="11442">
                  <c:v>1.1106791052406617</c:v>
                </c:pt>
                <c:pt idx="11443">
                  <c:v>-88.854322059052407</c:v>
                </c:pt>
                <c:pt idx="11444">
                  <c:v>-51.198029738465046</c:v>
                </c:pt>
                <c:pt idx="11445">
                  <c:v>92.848496093842286</c:v>
                </c:pt>
                <c:pt idx="11446">
                  <c:v>-66.640747012639594</c:v>
                </c:pt>
                <c:pt idx="11447">
                  <c:v>55.53395125188792</c:v>
                </c:pt>
                <c:pt idx="11448">
                  <c:v>44.249169881083823</c:v>
                </c:pt>
                <c:pt idx="11449">
                  <c:v>-29.810337815164726</c:v>
                </c:pt>
                <c:pt idx="11450">
                  <c:v>0</c:v>
                </c:pt>
                <c:pt idx="11451">
                  <c:v>-54.423276156777071</c:v>
                </c:pt>
                <c:pt idx="11452">
                  <c:v>-16.446597384528054</c:v>
                </c:pt>
                <c:pt idx="11453">
                  <c:v>26.998041511993979</c:v>
                </c:pt>
                <c:pt idx="11454">
                  <c:v>0</c:v>
                </c:pt>
                <c:pt idx="11455">
                  <c:v>60.74560400767745</c:v>
                </c:pt>
                <c:pt idx="11456">
                  <c:v>6.7495148087684713</c:v>
                </c:pt>
                <c:pt idx="11457">
                  <c:v>-84.368883048067616</c:v>
                </c:pt>
                <c:pt idx="11458">
                  <c:v>-202.48532241689256</c:v>
                </c:pt>
                <c:pt idx="11459">
                  <c:v>168.73776121790718</c:v>
                </c:pt>
                <c:pt idx="11460">
                  <c:v>26.998041511993979</c:v>
                </c:pt>
                <c:pt idx="11461">
                  <c:v>-6.5741984201297994</c:v>
                </c:pt>
                <c:pt idx="11462">
                  <c:v>22.323056202680071</c:v>
                </c:pt>
                <c:pt idx="11463">
                  <c:v>-67.49510377999006</c:v>
                </c:pt>
                <c:pt idx="11464">
                  <c:v>-39.934603069830821</c:v>
                </c:pt>
                <c:pt idx="11465">
                  <c:v>1.3513630227408084</c:v>
                </c:pt>
                <c:pt idx="11466">
                  <c:v>18.334708927248155</c:v>
                </c:pt>
                <c:pt idx="11467">
                  <c:v>-33.747551889992472</c:v>
                </c:pt>
                <c:pt idx="11468">
                  <c:v>157.28405698978409</c:v>
                </c:pt>
                <c:pt idx="11469">
                  <c:v>-6.8371697231668431</c:v>
                </c:pt>
                <c:pt idx="11470">
                  <c:v>-89.701292216701006</c:v>
                </c:pt>
                <c:pt idx="11471">
                  <c:v>-62.995430194657729</c:v>
                </c:pt>
                <c:pt idx="11472">
                  <c:v>0</c:v>
                </c:pt>
                <c:pt idx="11473">
                  <c:v>80.336704693978163</c:v>
                </c:pt>
                <c:pt idx="11474">
                  <c:v>17.092915892333384</c:v>
                </c:pt>
                <c:pt idx="11475">
                  <c:v>-46.150873392846464</c:v>
                </c:pt>
                <c:pt idx="11476">
                  <c:v>34.185831784671883</c:v>
                </c:pt>
                <c:pt idx="11477">
                  <c:v>2.2790554523135054</c:v>
                </c:pt>
                <c:pt idx="11478">
                  <c:v>0</c:v>
                </c:pt>
                <c:pt idx="11479">
                  <c:v>12.699736632285767</c:v>
                </c:pt>
                <c:pt idx="11480">
                  <c:v>14.079164932373622</c:v>
                </c:pt>
                <c:pt idx="11481">
                  <c:v>-170.92916071424389</c:v>
                </c:pt>
                <c:pt idx="11482">
                  <c:v>80.336704693978163</c:v>
                </c:pt>
                <c:pt idx="11483">
                  <c:v>45.34120847229552</c:v>
                </c:pt>
                <c:pt idx="11484">
                  <c:v>1.9491951757897259</c:v>
                </c:pt>
                <c:pt idx="11485">
                  <c:v>102.55750657479224</c:v>
                </c:pt>
                <c:pt idx="11486">
                  <c:v>1.7092917762484132</c:v>
                </c:pt>
                <c:pt idx="11487">
                  <c:v>-73.499546378599916</c:v>
                </c:pt>
                <c:pt idx="11488">
                  <c:v>-28.098361374099884</c:v>
                </c:pt>
                <c:pt idx="11489">
                  <c:v>57.7260756013087</c:v>
                </c:pt>
                <c:pt idx="11490">
                  <c:v>0</c:v>
                </c:pt>
                <c:pt idx="11491">
                  <c:v>-62.344162302617427</c:v>
                </c:pt>
                <c:pt idx="11492">
                  <c:v>-47.335381993073035</c:v>
                </c:pt>
                <c:pt idx="11493">
                  <c:v>-21.935908728496386</c:v>
                </c:pt>
                <c:pt idx="11494">
                  <c:v>-3.4635645723693402</c:v>
                </c:pt>
                <c:pt idx="11495">
                  <c:v>-34.635645360782149</c:v>
                </c:pt>
                <c:pt idx="11496">
                  <c:v>51.953468041178347</c:v>
                </c:pt>
                <c:pt idx="11497">
                  <c:v>30.017559627182187</c:v>
                </c:pt>
                <c:pt idx="11498">
                  <c:v>-31.172080824707006</c:v>
                </c:pt>
                <c:pt idx="11499">
                  <c:v>-100.44337154627131</c:v>
                </c:pt>
                <c:pt idx="11500">
                  <c:v>0</c:v>
                </c:pt>
                <c:pt idx="11501">
                  <c:v>81.393766597840099</c:v>
                </c:pt>
                <c:pt idx="11502">
                  <c:v>68.116769209544373</c:v>
                </c:pt>
                <c:pt idx="11503">
                  <c:v>-0.34635645360700296</c:v>
                </c:pt>
                <c:pt idx="11504">
                  <c:v>-105.29236299997268</c:v>
                </c:pt>
                <c:pt idx="11505">
                  <c:v>69.271290721569414</c:v>
                </c:pt>
                <c:pt idx="11506">
                  <c:v>-33.003921623788592</c:v>
                </c:pt>
                <c:pt idx="11507">
                  <c:v>14.623939305553183</c:v>
                </c:pt>
                <c:pt idx="11508">
                  <c:v>47.966520419646933</c:v>
                </c:pt>
                <c:pt idx="11509">
                  <c:v>-140.3898158623779</c:v>
                </c:pt>
                <c:pt idx="11510">
                  <c:v>133.8937095575686</c:v>
                </c:pt>
                <c:pt idx="11511">
                  <c:v>-11.052619275134736</c:v>
                </c:pt>
                <c:pt idx="11512">
                  <c:v>-70.194907931191509</c:v>
                </c:pt>
                <c:pt idx="11513">
                  <c:v>-39.777114911098522</c:v>
                </c:pt>
                <c:pt idx="11514">
                  <c:v>70.194907931186393</c:v>
                </c:pt>
                <c:pt idx="11515">
                  <c:v>-167.29787503866876</c:v>
                </c:pt>
                <c:pt idx="11516">
                  <c:v>128.73019380395738</c:v>
                </c:pt>
                <c:pt idx="11517">
                  <c:v>94.723608572121805</c:v>
                </c:pt>
                <c:pt idx="11518">
                  <c:v>-62.005502005883187</c:v>
                </c:pt>
                <c:pt idx="11519">
                  <c:v>-35.097453965598312</c:v>
                </c:pt>
                <c:pt idx="11520">
                  <c:v>33.927539188882363</c:v>
                </c:pt>
                <c:pt idx="11521">
                  <c:v>-121.07041507952022</c:v>
                </c:pt>
                <c:pt idx="11522">
                  <c:v>-18.734451856767098</c:v>
                </c:pt>
                <c:pt idx="11523">
                  <c:v>131.97117983253705</c:v>
                </c:pt>
                <c:pt idx="11524">
                  <c:v>103.7667293257562</c:v>
                </c:pt>
                <c:pt idx="11525">
                  <c:v>-70.194907931191509</c:v>
                </c:pt>
                <c:pt idx="11526">
                  <c:v>-180.00884455460795</c:v>
                </c:pt>
                <c:pt idx="11527">
                  <c:v>33.200295070157168</c:v>
                </c:pt>
                <c:pt idx="11528">
                  <c:v>163.63003003959531</c:v>
                </c:pt>
                <c:pt idx="11529">
                  <c:v>-33.200294639629</c:v>
                </c:pt>
                <c:pt idx="11530">
                  <c:v>0</c:v>
                </c:pt>
                <c:pt idx="11531">
                  <c:v>-29.643119903373357</c:v>
                </c:pt>
                <c:pt idx="11532">
                  <c:v>-14.228697553619416</c:v>
                </c:pt>
                <c:pt idx="11533">
                  <c:v>0</c:v>
                </c:pt>
                <c:pt idx="11534">
                  <c:v>4.7428991845380999</c:v>
                </c:pt>
                <c:pt idx="11535">
                  <c:v>35.571743884051095</c:v>
                </c:pt>
                <c:pt idx="11536">
                  <c:v>3.5571744256734394</c:v>
                </c:pt>
                <c:pt idx="11537">
                  <c:v>23.714495922700731</c:v>
                </c:pt>
                <c:pt idx="11538">
                  <c:v>-10.671523165215842</c:v>
                </c:pt>
                <c:pt idx="11539">
                  <c:v>-42.491179440938254</c:v>
                </c:pt>
                <c:pt idx="11540">
                  <c:v>72.118056093688224</c:v>
                </c:pt>
                <c:pt idx="11541">
                  <c:v>36.180849087548118</c:v>
                </c:pt>
                <c:pt idx="11542">
                  <c:v>-72.239877891274247</c:v>
                </c:pt>
                <c:pt idx="11543">
                  <c:v>6.432150948895397</c:v>
                </c:pt>
                <c:pt idx="11544">
                  <c:v>53.065245328399818</c:v>
                </c:pt>
                <c:pt idx="11545">
                  <c:v>-51.083622615289762</c:v>
                </c:pt>
                <c:pt idx="11546">
                  <c:v>180.29515206983973</c:v>
                </c:pt>
                <c:pt idx="11547">
                  <c:v>-191.76256940616992</c:v>
                </c:pt>
                <c:pt idx="11548">
                  <c:v>-159.81297436837025</c:v>
                </c:pt>
                <c:pt idx="11549">
                  <c:v>-48.078711470309514</c:v>
                </c:pt>
                <c:pt idx="11550">
                  <c:v>43.270836023337274</c:v>
                </c:pt>
                <c:pt idx="11551">
                  <c:v>72.118067929309944</c:v>
                </c:pt>
                <c:pt idx="11552">
                  <c:v>107.57610166412366</c:v>
                </c:pt>
                <c:pt idx="11553">
                  <c:v>52.886574468705717</c:v>
                </c:pt>
                <c:pt idx="11554">
                  <c:v>-23.438368230448543</c:v>
                </c:pt>
                <c:pt idx="11555">
                  <c:v>-60.098380707744468</c:v>
                </c:pt>
                <c:pt idx="11556">
                  <c:v>-44.648089599671152</c:v>
                </c:pt>
                <c:pt idx="11557">
                  <c:v>-109.679555642488</c:v>
                </c:pt>
                <c:pt idx="11558">
                  <c:v>56.968266561872419</c:v>
                </c:pt>
                <c:pt idx="11559">
                  <c:v>-28.847227171721933</c:v>
                </c:pt>
                <c:pt idx="11560">
                  <c:v>15.750783463725899</c:v>
                </c:pt>
                <c:pt idx="11561">
                  <c:v>58.170228963809699</c:v>
                </c:pt>
                <c:pt idx="11562">
                  <c:v>-67.310197439255703</c:v>
                </c:pt>
                <c:pt idx="11563">
                  <c:v>0</c:v>
                </c:pt>
                <c:pt idx="11564">
                  <c:v>62.502325538732556</c:v>
                </c:pt>
                <c:pt idx="11565">
                  <c:v>25.241324039722166</c:v>
                </c:pt>
                <c:pt idx="11566">
                  <c:v>0</c:v>
                </c:pt>
                <c:pt idx="11567">
                  <c:v>-9.0147570117129465</c:v>
                </c:pt>
                <c:pt idx="11568">
                  <c:v>-34.857060810490459</c:v>
                </c:pt>
                <c:pt idx="11569">
                  <c:v>0</c:v>
                </c:pt>
                <c:pt idx="11570">
                  <c:v>0</c:v>
                </c:pt>
                <c:pt idx="11571">
                  <c:v>-46.309148734250726</c:v>
                </c:pt>
                <c:pt idx="11572">
                  <c:v>-9.7492943682201751</c:v>
                </c:pt>
                <c:pt idx="11573">
                  <c:v>47.527808645080277</c:v>
                </c:pt>
                <c:pt idx="11574">
                  <c:v>-32.903874637499506</c:v>
                </c:pt>
                <c:pt idx="11575">
                  <c:v>73.119707761658987</c:v>
                </c:pt>
                <c:pt idx="11576">
                  <c:v>-18.709028136192927</c:v>
                </c:pt>
                <c:pt idx="11577">
                  <c:v>10.787729762016536</c:v>
                </c:pt>
                <c:pt idx="11578">
                  <c:v>53.011779982621974</c:v>
                </c:pt>
                <c:pt idx="11579">
                  <c:v>8.4962996342766353</c:v>
                </c:pt>
                <c:pt idx="11580">
                  <c:v>-182.76492226622329</c:v>
                </c:pt>
                <c:pt idx="11581">
                  <c:v>-146.23939305552159</c:v>
                </c:pt>
                <c:pt idx="11582">
                  <c:v>44.764358344226743</c:v>
                </c:pt>
                <c:pt idx="11583">
                  <c:v>98.428379189017676</c:v>
                </c:pt>
                <c:pt idx="11584">
                  <c:v>110.42619546181791</c:v>
                </c:pt>
                <c:pt idx="11585">
                  <c:v>55.61217149196839</c:v>
                </c:pt>
                <c:pt idx="11586">
                  <c:v>-69.764086710621783</c:v>
                </c:pt>
                <c:pt idx="11587">
                  <c:v>-36.559860263886598</c:v>
                </c:pt>
                <c:pt idx="11588">
                  <c:v>-37.031865696189627</c:v>
                </c:pt>
                <c:pt idx="11589">
                  <c:v>126.05424499755971</c:v>
                </c:pt>
                <c:pt idx="11590">
                  <c:v>42.635997535909858</c:v>
                </c:pt>
                <c:pt idx="11591">
                  <c:v>-142.11997650575836</c:v>
                </c:pt>
                <c:pt idx="11592">
                  <c:v>-164.3648449402896</c:v>
                </c:pt>
                <c:pt idx="11593">
                  <c:v>259.52343937940543</c:v>
                </c:pt>
                <c:pt idx="11594">
                  <c:v>-74.149563577451261</c:v>
                </c:pt>
                <c:pt idx="11595">
                  <c:v>16.683656599140726</c:v>
                </c:pt>
                <c:pt idx="11596">
                  <c:v>-33.367301029261142</c:v>
                </c:pt>
                <c:pt idx="11597">
                  <c:v>-6.9382805918886055</c:v>
                </c:pt>
                <c:pt idx="11598">
                  <c:v>22.386107826589015</c:v>
                </c:pt>
                <c:pt idx="11599">
                  <c:v>-96.394426773117516</c:v>
                </c:pt>
                <c:pt idx="11600">
                  <c:v>37.074775704212854</c:v>
                </c:pt>
                <c:pt idx="11601">
                  <c:v>3.0895646096497562</c:v>
                </c:pt>
                <c:pt idx="11602">
                  <c:v>0</c:v>
                </c:pt>
                <c:pt idx="11603">
                  <c:v>106.5458505061614</c:v>
                </c:pt>
                <c:pt idx="11604">
                  <c:v>53.493606922291555</c:v>
                </c:pt>
                <c:pt idx="11605">
                  <c:v>-132.46288533916234</c:v>
                </c:pt>
                <c:pt idx="11606">
                  <c:v>-65.807725568346982</c:v>
                </c:pt>
                <c:pt idx="11607">
                  <c:v>112.81325841425975</c:v>
                </c:pt>
                <c:pt idx="11608">
                  <c:v>-20.055697443204171</c:v>
                </c:pt>
                <c:pt idx="11609">
                  <c:v>-63.795099022634865</c:v>
                </c:pt>
                <c:pt idx="11610">
                  <c:v>-14.547435800127188</c:v>
                </c:pt>
                <c:pt idx="11611">
                  <c:v>10.027843990170215</c:v>
                </c:pt>
                <c:pt idx="11612">
                  <c:v>30.083534439079347</c:v>
                </c:pt>
                <c:pt idx="11613">
                  <c:v>285.79356864564852</c:v>
                </c:pt>
                <c:pt idx="11614">
                  <c:v>-150.41765985255321</c:v>
                </c:pt>
                <c:pt idx="11615">
                  <c:v>-117.82717758164428</c:v>
                </c:pt>
                <c:pt idx="11616">
                  <c:v>-33.843977524276902</c:v>
                </c:pt>
                <c:pt idx="11617">
                  <c:v>20.682428229725748</c:v>
                </c:pt>
                <c:pt idx="11618">
                  <c:v>52.019445430433784</c:v>
                </c:pt>
                <c:pt idx="11619">
                  <c:v>50.647888903205647</c:v>
                </c:pt>
                <c:pt idx="11620">
                  <c:v>-43.12699653420313</c:v>
                </c:pt>
                <c:pt idx="11621">
                  <c:v>-112.81325723227249</c:v>
                </c:pt>
                <c:pt idx="11622">
                  <c:v>90.250605785822088</c:v>
                </c:pt>
                <c:pt idx="11623">
                  <c:v>86.035999007068938</c:v>
                </c:pt>
                <c:pt idx="11624">
                  <c:v>-12.080645386707117</c:v>
                </c:pt>
                <c:pt idx="11625">
                  <c:v>-91.558580779813198</c:v>
                </c:pt>
                <c:pt idx="11626">
                  <c:v>-73.755529158436957</c:v>
                </c:pt>
                <c:pt idx="11627">
                  <c:v>33.698642394500951</c:v>
                </c:pt>
                <c:pt idx="11628">
                  <c:v>0</c:v>
                </c:pt>
                <c:pt idx="11629">
                  <c:v>36.350934845226348</c:v>
                </c:pt>
                <c:pt idx="11630">
                  <c:v>-84.037692569792313</c:v>
                </c:pt>
                <c:pt idx="11631">
                  <c:v>-40.056876808557064</c:v>
                </c:pt>
                <c:pt idx="11632">
                  <c:v>38.149406884047558</c:v>
                </c:pt>
                <c:pt idx="11633">
                  <c:v>49.594228429643785</c:v>
                </c:pt>
                <c:pt idx="11634">
                  <c:v>0</c:v>
                </c:pt>
                <c:pt idx="11635">
                  <c:v>0</c:v>
                </c:pt>
                <c:pt idx="11636">
                  <c:v>0</c:v>
                </c:pt>
                <c:pt idx="11637">
                  <c:v>34.334465835906052</c:v>
                </c:pt>
                <c:pt idx="11638">
                  <c:v>-19.495468754865431</c:v>
                </c:pt>
                <c:pt idx="11639">
                  <c:v>8.6864703419799554</c:v>
                </c:pt>
                <c:pt idx="11640">
                  <c:v>2.5432937656255126</c:v>
                </c:pt>
                <c:pt idx="11641">
                  <c:v>-1.5521532010781884</c:v>
                </c:pt>
                <c:pt idx="11642">
                  <c:v>42.244865998011058</c:v>
                </c:pt>
                <c:pt idx="11643">
                  <c:v>-108.05259576441824</c:v>
                </c:pt>
                <c:pt idx="11644">
                  <c:v>77.420854335874111</c:v>
                </c:pt>
                <c:pt idx="11645">
                  <c:v>42.076562979915117</c:v>
                </c:pt>
                <c:pt idx="11646">
                  <c:v>-19.495475153847877</c:v>
                </c:pt>
                <c:pt idx="11647">
                  <c:v>-38.710432038524175</c:v>
                </c:pt>
                <c:pt idx="11648">
                  <c:v>109.07177843022045</c:v>
                </c:pt>
                <c:pt idx="11649">
                  <c:v>87.706237647614302</c:v>
                </c:pt>
                <c:pt idx="11650">
                  <c:v>-224.52048773873213</c:v>
                </c:pt>
                <c:pt idx="11651">
                  <c:v>-38.710427167934498</c:v>
                </c:pt>
                <c:pt idx="11652">
                  <c:v>-38.710427573523432</c:v>
                </c:pt>
                <c:pt idx="11653">
                  <c:v>69.678768902284148</c:v>
                </c:pt>
                <c:pt idx="11654">
                  <c:v>46.452512601524468</c:v>
                </c:pt>
                <c:pt idx="11655">
                  <c:v>-90.324331004879483</c:v>
                </c:pt>
                <c:pt idx="11656">
                  <c:v>-30.968341734349647</c:v>
                </c:pt>
                <c:pt idx="11657">
                  <c:v>77.420854335874111</c:v>
                </c:pt>
                <c:pt idx="11658">
                  <c:v>67.098077848999395</c:v>
                </c:pt>
                <c:pt idx="11659">
                  <c:v>12.595342311189068</c:v>
                </c:pt>
                <c:pt idx="11660">
                  <c:v>-153.2432310762556</c:v>
                </c:pt>
                <c:pt idx="11661">
                  <c:v>77.420855147036633</c:v>
                </c:pt>
                <c:pt idx="11662">
                  <c:v>-59.355988324162482</c:v>
                </c:pt>
                <c:pt idx="11663">
                  <c:v>-137.2198074684313</c:v>
                </c:pt>
                <c:pt idx="11664">
                  <c:v>89.476941879182974</c:v>
                </c:pt>
                <c:pt idx="11665">
                  <c:v>116.13128785674789</c:v>
                </c:pt>
                <c:pt idx="11666">
                  <c:v>-44.516991243126974</c:v>
                </c:pt>
                <c:pt idx="11667">
                  <c:v>-77.276412443453722</c:v>
                </c:pt>
                <c:pt idx="11668">
                  <c:v>49.765047189044743</c:v>
                </c:pt>
                <c:pt idx="11669">
                  <c:v>115.25500068980178</c:v>
                </c:pt>
                <c:pt idx="11670">
                  <c:v>-38.710427167934498</c:v>
                </c:pt>
                <c:pt idx="11671">
                  <c:v>-73.925361313905952</c:v>
                </c:pt>
                <c:pt idx="11672">
                  <c:v>11.786458421284314</c:v>
                </c:pt>
                <c:pt idx="11673">
                  <c:v>39.288194737605849</c:v>
                </c:pt>
                <c:pt idx="11674">
                  <c:v>-44.526621169143951</c:v>
                </c:pt>
                <c:pt idx="11675">
                  <c:v>-36.014178509476722</c:v>
                </c:pt>
                <c:pt idx="11676">
                  <c:v>78.576389475216814</c:v>
                </c:pt>
                <c:pt idx="11677">
                  <c:v>42.562211411680515</c:v>
                </c:pt>
                <c:pt idx="11678">
                  <c:v>-110.00694526529638</c:v>
                </c:pt>
                <c:pt idx="11679">
                  <c:v>0</c:v>
                </c:pt>
                <c:pt idx="11680">
                  <c:v>37.323785391779722</c:v>
                </c:pt>
                <c:pt idx="11681">
                  <c:v>6.5480324562684942</c:v>
                </c:pt>
                <c:pt idx="11682">
                  <c:v>-28.583153797739421</c:v>
                </c:pt>
                <c:pt idx="11683">
                  <c:v>-15.288663659253352</c:v>
                </c:pt>
                <c:pt idx="11684">
                  <c:v>0</c:v>
                </c:pt>
                <c:pt idx="11685">
                  <c:v>-15.715277895042339</c:v>
                </c:pt>
                <c:pt idx="11686">
                  <c:v>-16.856222944241878</c:v>
                </c:pt>
                <c:pt idx="11687">
                  <c:v>68.585682431532604</c:v>
                </c:pt>
                <c:pt idx="11688">
                  <c:v>170.05042980011115</c:v>
                </c:pt>
                <c:pt idx="11689">
                  <c:v>-199.41736516815698</c:v>
                </c:pt>
                <c:pt idx="11690">
                  <c:v>-196.54020126226774</c:v>
                </c:pt>
                <c:pt idx="11691">
                  <c:v>106.13766255226335</c:v>
                </c:pt>
                <c:pt idx="11692">
                  <c:v>129.62128212293902</c:v>
                </c:pt>
                <c:pt idx="11693">
                  <c:v>-61.819379791654548</c:v>
                </c:pt>
                <c:pt idx="11694">
                  <c:v>-27.918429290808465</c:v>
                </c:pt>
                <c:pt idx="11695">
                  <c:v>79.23119272083548</c:v>
                </c:pt>
                <c:pt idx="11696">
                  <c:v>25.795279373175816</c:v>
                </c:pt>
                <c:pt idx="11697">
                  <c:v>-61.154655277759019</c:v>
                </c:pt>
                <c:pt idx="11698">
                  <c:v>-10.799216604800661</c:v>
                </c:pt>
                <c:pt idx="11699">
                  <c:v>-68.967724226100401</c:v>
                </c:pt>
                <c:pt idx="11700">
                  <c:v>159.53388333329397</c:v>
                </c:pt>
                <c:pt idx="11701">
                  <c:v>-67.801899706261551</c:v>
                </c:pt>
                <c:pt idx="11702">
                  <c:v>89.737808434757937</c:v>
                </c:pt>
                <c:pt idx="11703">
                  <c:v>-59.825206249983317</c:v>
                </c:pt>
                <c:pt idx="11704">
                  <c:v>-94.523824884612722</c:v>
                </c:pt>
                <c:pt idx="11705">
                  <c:v>-35.097453965598312</c:v>
                </c:pt>
                <c:pt idx="11706">
                  <c:v>0</c:v>
                </c:pt>
                <c:pt idx="11707">
                  <c:v>44.546768494793135</c:v>
                </c:pt>
                <c:pt idx="11708">
                  <c:v>53.167734023059523</c:v>
                </c:pt>
                <c:pt idx="11709">
                  <c:v>-90.29004204805679</c:v>
                </c:pt>
                <c:pt idx="11710">
                  <c:v>36.44735604119392</c:v>
                </c:pt>
                <c:pt idx="11711">
                  <c:v>-0.66472450692583818</c:v>
                </c:pt>
                <c:pt idx="11712">
                  <c:v>-39.883470415447974</c:v>
                </c:pt>
                <c:pt idx="11713">
                  <c:v>33.798684898496951</c:v>
                </c:pt>
                <c:pt idx="11714">
                  <c:v>6.7495103779984946</c:v>
                </c:pt>
                <c:pt idx="11715">
                  <c:v>30.372796701000901</c:v>
                </c:pt>
                <c:pt idx="11716">
                  <c:v>-39.678940213668348</c:v>
                </c:pt>
                <c:pt idx="11717">
                  <c:v>34.279331495534166</c:v>
                </c:pt>
                <c:pt idx="11718">
                  <c:v>4.049706226802166</c:v>
                </c:pt>
                <c:pt idx="11719">
                  <c:v>-72.894712846138475</c:v>
                </c:pt>
                <c:pt idx="11720">
                  <c:v>25.64813943639837</c:v>
                </c:pt>
                <c:pt idx="11721">
                  <c:v>62.095495477592287</c:v>
                </c:pt>
                <c:pt idx="11722">
                  <c:v>-20.24853356153459</c:v>
                </c:pt>
                <c:pt idx="11723">
                  <c:v>-111.36693342160154</c:v>
                </c:pt>
                <c:pt idx="11724">
                  <c:v>0</c:v>
                </c:pt>
                <c:pt idx="11725">
                  <c:v>121.49120136920241</c:v>
                </c:pt>
                <c:pt idx="11726">
                  <c:v>84.368880832680077</c:v>
                </c:pt>
                <c:pt idx="11727">
                  <c:v>-89.325551408835253</c:v>
                </c:pt>
                <c:pt idx="11728">
                  <c:v>2.2568675326449572</c:v>
                </c:pt>
                <c:pt idx="11729">
                  <c:v>-15.281313500294122</c:v>
                </c:pt>
                <c:pt idx="11730">
                  <c:v>-115.65919618991921</c:v>
                </c:pt>
                <c:pt idx="11731">
                  <c:v>12.149119677322965</c:v>
                </c:pt>
                <c:pt idx="11732">
                  <c:v>68.845013776906654</c:v>
                </c:pt>
                <c:pt idx="11733">
                  <c:v>22.326114797222161</c:v>
                </c:pt>
                <c:pt idx="11734">
                  <c:v>58.267257560070924</c:v>
                </c:pt>
                <c:pt idx="11735">
                  <c:v>-71.819009618373599</c:v>
                </c:pt>
                <c:pt idx="11736">
                  <c:v>-26.892580412337672</c:v>
                </c:pt>
                <c:pt idx="11737">
                  <c:v>41.129828865933924</c:v>
                </c:pt>
                <c:pt idx="11738">
                  <c:v>39.758834986970321</c:v>
                </c:pt>
                <c:pt idx="11739">
                  <c:v>0</c:v>
                </c:pt>
                <c:pt idx="11740">
                  <c:v>79.517669140798759</c:v>
                </c:pt>
                <c:pt idx="11741">
                  <c:v>-176.85827627350756</c:v>
                </c:pt>
                <c:pt idx="11742">
                  <c:v>-137.09943323955073</c:v>
                </c:pt>
                <c:pt idx="11743">
                  <c:v>34.274857388279123</c:v>
                </c:pt>
                <c:pt idx="11744">
                  <c:v>82.259667181865083</c:v>
                </c:pt>
                <c:pt idx="11745">
                  <c:v>-74.033696334357884</c:v>
                </c:pt>
                <c:pt idx="11746">
                  <c:v>21.935910528497807</c:v>
                </c:pt>
                <c:pt idx="11747">
                  <c:v>82.259664481862941</c:v>
                </c:pt>
                <c:pt idx="11748">
                  <c:v>0</c:v>
                </c:pt>
                <c:pt idx="11749">
                  <c:v>0</c:v>
                </c:pt>
                <c:pt idx="11750">
                  <c:v>39.69354912775561</c:v>
                </c:pt>
                <c:pt idx="11751">
                  <c:v>48.050082689671129</c:v>
                </c:pt>
                <c:pt idx="11752">
                  <c:v>-123.25892376964931</c:v>
                </c:pt>
                <c:pt idx="11753">
                  <c:v>23.176341770879723</c:v>
                </c:pt>
                <c:pt idx="11754">
                  <c:v>-75.404699419248516</c:v>
                </c:pt>
                <c:pt idx="11755">
                  <c:v>1.3709942955319834</c:v>
                </c:pt>
                <c:pt idx="11756">
                  <c:v>41.129828865928808</c:v>
                </c:pt>
                <c:pt idx="11757">
                  <c:v>122.54078910056313</c:v>
                </c:pt>
                <c:pt idx="11758">
                  <c:v>-27.855121343910234</c:v>
                </c:pt>
                <c:pt idx="11759">
                  <c:v>-77.994354031482189</c:v>
                </c:pt>
                <c:pt idx="11760">
                  <c:v>-48.909679961997952</c:v>
                </c:pt>
                <c:pt idx="11761">
                  <c:v>52.391578556718237</c:v>
                </c:pt>
                <c:pt idx="11762">
                  <c:v>25.069614089712676</c:v>
                </c:pt>
                <c:pt idx="11763">
                  <c:v>0</c:v>
                </c:pt>
                <c:pt idx="11764">
                  <c:v>0</c:v>
                </c:pt>
                <c:pt idx="11765">
                  <c:v>0</c:v>
                </c:pt>
                <c:pt idx="11766">
                  <c:v>41.782683292376745</c:v>
                </c:pt>
                <c:pt idx="11767">
                  <c:v>-29.247884782533301</c:v>
                </c:pt>
                <c:pt idx="11768">
                  <c:v>-100.27844813027131</c:v>
                </c:pt>
                <c:pt idx="11769">
                  <c:v>-30.640634414410979</c:v>
                </c:pt>
                <c:pt idx="11770">
                  <c:v>-30.640634735439406</c:v>
                </c:pt>
                <c:pt idx="11771">
                  <c:v>83.565370241890804</c:v>
                </c:pt>
                <c:pt idx="11772">
                  <c:v>65.459547900912739</c:v>
                </c:pt>
                <c:pt idx="11773">
                  <c:v>0</c:v>
                </c:pt>
                <c:pt idx="11774">
                  <c:v>-11.321761320425137</c:v>
                </c:pt>
                <c:pt idx="11775">
                  <c:v>-68.065350082278002</c:v>
                </c:pt>
                <c:pt idx="11776">
                  <c:v>83.632771037982963</c:v>
                </c:pt>
                <c:pt idx="11777">
                  <c:v>81.408841619850079</c:v>
                </c:pt>
                <c:pt idx="11778">
                  <c:v>-125.3480635914156</c:v>
                </c:pt>
                <c:pt idx="11779">
                  <c:v>-209.38517036264369</c:v>
                </c:pt>
                <c:pt idx="11780">
                  <c:v>223.60477446553659</c:v>
                </c:pt>
                <c:pt idx="11781">
                  <c:v>-49.734880958619271</c:v>
                </c:pt>
                <c:pt idx="11782">
                  <c:v>-12.53480704485378</c:v>
                </c:pt>
                <c:pt idx="11783">
                  <c:v>138.69156479458979</c:v>
                </c:pt>
                <c:pt idx="11784">
                  <c:v>-96.2349623185669</c:v>
                </c:pt>
                <c:pt idx="11785">
                  <c:v>21.228305737254463</c:v>
                </c:pt>
                <c:pt idx="11786">
                  <c:v>24.058742553833408</c:v>
                </c:pt>
                <c:pt idx="11787">
                  <c:v>-29.012018144886724</c:v>
                </c:pt>
                <c:pt idx="11788">
                  <c:v>40.333771842718996</c:v>
                </c:pt>
                <c:pt idx="11789">
                  <c:v>6.3684949727920088</c:v>
                </c:pt>
                <c:pt idx="11790">
                  <c:v>-91.989303760728589</c:v>
                </c:pt>
                <c:pt idx="11791">
                  <c:v>-10.614155655722575</c:v>
                </c:pt>
                <c:pt idx="11792">
                  <c:v>41.04137762105627</c:v>
                </c:pt>
                <c:pt idx="11793">
                  <c:v>41.714194373215122</c:v>
                </c:pt>
                <c:pt idx="11794">
                  <c:v>-13.409787680033055</c:v>
                </c:pt>
                <c:pt idx="11795">
                  <c:v>1.4152180599038351</c:v>
                </c:pt>
                <c:pt idx="11796">
                  <c:v>67.373757293056556</c:v>
                </c:pt>
                <c:pt idx="11797">
                  <c:v>-69.496583444754833</c:v>
                </c:pt>
                <c:pt idx="11798">
                  <c:v>-27.596797458431823</c:v>
                </c:pt>
                <c:pt idx="11799">
                  <c:v>56.608801956973551</c:v>
                </c:pt>
                <c:pt idx="11800">
                  <c:v>80.041136262840439</c:v>
                </c:pt>
                <c:pt idx="11801">
                  <c:v>-116.83684832354162</c:v>
                </c:pt>
                <c:pt idx="11802">
                  <c:v>-74.473058593838857</c:v>
                </c:pt>
                <c:pt idx="11803">
                  <c:v>-23.014724153000977</c:v>
                </c:pt>
                <c:pt idx="11804">
                  <c:v>61.399667165274394</c:v>
                </c:pt>
                <c:pt idx="11805">
                  <c:v>88.19605006512721</c:v>
                </c:pt>
                <c:pt idx="11806">
                  <c:v>-79.113126079213217</c:v>
                </c:pt>
                <c:pt idx="11807">
                  <c:v>-30.206825134320628</c:v>
                </c:pt>
                <c:pt idx="11808">
                  <c:v>60.413652157168343</c:v>
                </c:pt>
                <c:pt idx="11809">
                  <c:v>122.26573292182842</c:v>
                </c:pt>
                <c:pt idx="11810">
                  <c:v>-237.3393530886558</c:v>
                </c:pt>
                <c:pt idx="11811">
                  <c:v>-28.768404889835015</c:v>
                </c:pt>
                <c:pt idx="11812">
                  <c:v>123.70414326663804</c:v>
                </c:pt>
                <c:pt idx="11813">
                  <c:v>34.522098615340425</c:v>
                </c:pt>
                <c:pt idx="11814">
                  <c:v>-123.70415471808025</c:v>
                </c:pt>
                <c:pt idx="11815">
                  <c:v>42.433397657092833</c:v>
                </c:pt>
                <c:pt idx="11816">
                  <c:v>0</c:v>
                </c:pt>
                <c:pt idx="11817">
                  <c:v>-87.743634913990661</c:v>
                </c:pt>
                <c:pt idx="11818">
                  <c:v>129.45782200424733</c:v>
                </c:pt>
                <c:pt idx="11819">
                  <c:v>-40.275767267750432</c:v>
                </c:pt>
                <c:pt idx="11820">
                  <c:v>-43.847843786252795</c:v>
                </c:pt>
                <c:pt idx="11821">
                  <c:v>81.965980265282653</c:v>
                </c:pt>
                <c:pt idx="11822">
                  <c:v>4.315260778684805</c:v>
                </c:pt>
                <c:pt idx="11823">
                  <c:v>-40.994976968011315</c:v>
                </c:pt>
                <c:pt idx="11824">
                  <c:v>79.017232204072101</c:v>
                </c:pt>
                <c:pt idx="11825">
                  <c:v>5.8495766822213593</c:v>
                </c:pt>
                <c:pt idx="11826">
                  <c:v>-160.86334387564719</c:v>
                </c:pt>
                <c:pt idx="11827">
                  <c:v>65.807724985496733</c:v>
                </c:pt>
                <c:pt idx="11828">
                  <c:v>7.3119696527740334</c:v>
                </c:pt>
                <c:pt idx="11829">
                  <c:v>-78.969271422591078</c:v>
                </c:pt>
                <c:pt idx="11830">
                  <c:v>-8.7743634913995781</c:v>
                </c:pt>
                <c:pt idx="11831">
                  <c:v>236.90782722776916</c:v>
                </c:pt>
                <c:pt idx="11832">
                  <c:v>-250.06937364493746</c:v>
                </c:pt>
                <c:pt idx="11833">
                  <c:v>87.743633473990542</c:v>
                </c:pt>
                <c:pt idx="11834">
                  <c:v>92.130829619683809</c:v>
                </c:pt>
                <c:pt idx="11835">
                  <c:v>-188.64882856161918</c:v>
                </c:pt>
                <c:pt idx="11836">
                  <c:v>17.548725542799041</c:v>
                </c:pt>
                <c:pt idx="11837">
                  <c:v>4.3871817456972311</c:v>
                </c:pt>
                <c:pt idx="11838">
                  <c:v>0</c:v>
                </c:pt>
                <c:pt idx="11839">
                  <c:v>19.742317855650327</c:v>
                </c:pt>
                <c:pt idx="11840">
                  <c:v>21.935908728496386</c:v>
                </c:pt>
                <c:pt idx="11841">
                  <c:v>22.101810790784924</c:v>
                </c:pt>
                <c:pt idx="11842">
                  <c:v>22.120244095964765</c:v>
                </c:pt>
                <c:pt idx="11843">
                  <c:v>-18.433536746638154</c:v>
                </c:pt>
                <c:pt idx="11844">
                  <c:v>-22.120244327721828</c:v>
                </c:pt>
                <c:pt idx="11845">
                  <c:v>-1.4746829397316663</c:v>
                </c:pt>
                <c:pt idx="11846">
                  <c:v>0</c:v>
                </c:pt>
                <c:pt idx="11847">
                  <c:v>21.014231891164734</c:v>
                </c:pt>
                <c:pt idx="11848">
                  <c:v>22.120244327726944</c:v>
                </c:pt>
                <c:pt idx="11849">
                  <c:v>0.7373414698632752</c:v>
                </c:pt>
                <c:pt idx="11850">
                  <c:v>0</c:v>
                </c:pt>
                <c:pt idx="11851">
                  <c:v>-21.751573588927489</c:v>
                </c:pt>
                <c:pt idx="11852">
                  <c:v>-22.120244095964765</c:v>
                </c:pt>
                <c:pt idx="11853">
                  <c:v>-22.307703791692976</c:v>
                </c:pt>
                <c:pt idx="11854">
                  <c:v>-20.82052375706137</c:v>
                </c:pt>
                <c:pt idx="11855">
                  <c:v>22.307703791698092</c:v>
                </c:pt>
                <c:pt idx="11856">
                  <c:v>17.846163033354379</c:v>
                </c:pt>
                <c:pt idx="11857">
                  <c:v>-44.615408050838482</c:v>
                </c:pt>
                <c:pt idx="11858">
                  <c:v>-35.692326066708759</c:v>
                </c:pt>
                <c:pt idx="11859">
                  <c:v>44.615407583385952</c:v>
                </c:pt>
                <c:pt idx="11860">
                  <c:v>32.717965903944815</c:v>
                </c:pt>
                <c:pt idx="11861">
                  <c:v>-44.615407583380836</c:v>
                </c:pt>
                <c:pt idx="11862">
                  <c:v>-33.461555687539459</c:v>
                </c:pt>
                <c:pt idx="11863">
                  <c:v>22.30770379168786</c:v>
                </c:pt>
                <c:pt idx="11864">
                  <c:v>17.846163220335395</c:v>
                </c:pt>
                <c:pt idx="11865">
                  <c:v>0</c:v>
                </c:pt>
                <c:pt idx="11866">
                  <c:v>5.576925947923244</c:v>
                </c:pt>
                <c:pt idx="11867">
                  <c:v>22.307704025419241</c:v>
                </c:pt>
                <c:pt idx="11868">
                  <c:v>3.2381125589400694</c:v>
                </c:pt>
                <c:pt idx="11869">
                  <c:v>-44.99673585332841</c:v>
                </c:pt>
                <c:pt idx="11870">
                  <c:v>-14.998912108262168</c:v>
                </c:pt>
                <c:pt idx="11871">
                  <c:v>44.99673585332841</c:v>
                </c:pt>
                <c:pt idx="11872">
                  <c:v>10.499238365780553</c:v>
                </c:pt>
                <c:pt idx="11873">
                  <c:v>-44.996736324776272</c:v>
                </c:pt>
                <c:pt idx="11874">
                  <c:v>-5.8314735258232977</c:v>
                </c:pt>
                <c:pt idx="11875">
                  <c:v>45.384638748617093</c:v>
                </c:pt>
                <c:pt idx="11876">
                  <c:v>22.692319374308546</c:v>
                </c:pt>
                <c:pt idx="11877">
                  <c:v>0</c:v>
                </c:pt>
                <c:pt idx="11878">
                  <c:v>49.923106720027555</c:v>
                </c:pt>
                <c:pt idx="11879">
                  <c:v>90.769284945499521</c:v>
                </c:pt>
                <c:pt idx="11880">
                  <c:v>-7.185902948414606</c:v>
                </c:pt>
                <c:pt idx="11881">
                  <c:v>-68.076965571196098</c:v>
                </c:pt>
                <c:pt idx="11882">
                  <c:v>-145.60905676674815</c:v>
                </c:pt>
                <c:pt idx="11883">
                  <c:v>-181.53856434478203</c:v>
                </c:pt>
                <c:pt idx="11884">
                  <c:v>56.730802159904037</c:v>
                </c:pt>
                <c:pt idx="11885">
                  <c:v>136.15392369411663</c:v>
                </c:pt>
                <c:pt idx="11886">
                  <c:v>6.4294919222698566</c:v>
                </c:pt>
                <c:pt idx="11887">
                  <c:v>-22.69231937430343</c:v>
                </c:pt>
                <c:pt idx="11888">
                  <c:v>17.397444853633655</c:v>
                </c:pt>
                <c:pt idx="11889">
                  <c:v>22.69231961206458</c:v>
                </c:pt>
                <c:pt idx="11890">
                  <c:v>1.1346159687131252</c:v>
                </c:pt>
                <c:pt idx="11891">
                  <c:v>2.2889643890614266</c:v>
                </c:pt>
                <c:pt idx="11892">
                  <c:v>68.668931671817219</c:v>
                </c:pt>
                <c:pt idx="11893">
                  <c:v>50.067807793339512</c:v>
                </c:pt>
                <c:pt idx="11894">
                  <c:v>-90.769277497229069</c:v>
                </c:pt>
                <c:pt idx="11895">
                  <c:v>-61.428506657116699</c:v>
                </c:pt>
                <c:pt idx="11896">
                  <c:v>69.271291447356106</c:v>
                </c:pt>
                <c:pt idx="11897">
                  <c:v>49.644425017123133</c:v>
                </c:pt>
                <c:pt idx="11898">
                  <c:v>0</c:v>
                </c:pt>
                <c:pt idx="11899">
                  <c:v>-25.178608543471285</c:v>
                </c:pt>
                <c:pt idx="11900">
                  <c:v>-68.668931671817219</c:v>
                </c:pt>
                <c:pt idx="11901">
                  <c:v>-37.767912419500753</c:v>
                </c:pt>
                <c:pt idx="11902">
                  <c:v>0</c:v>
                </c:pt>
                <c:pt idx="11903">
                  <c:v>12.589304139830173</c:v>
                </c:pt>
                <c:pt idx="11904">
                  <c:v>22.88964389060915</c:v>
                </c:pt>
                <c:pt idx="11905">
                  <c:v>-6.2310697910644599</c:v>
                </c:pt>
                <c:pt idx="11906">
                  <c:v>-23.090430240521435</c:v>
                </c:pt>
                <c:pt idx="11907">
                  <c:v>-6.1574480641387082</c:v>
                </c:pt>
                <c:pt idx="11908">
                  <c:v>0</c:v>
                </c:pt>
                <c:pt idx="11909">
                  <c:v>0</c:v>
                </c:pt>
                <c:pt idx="11910">
                  <c:v>0</c:v>
                </c:pt>
                <c:pt idx="11911">
                  <c:v>0</c:v>
                </c:pt>
                <c:pt idx="11912">
                  <c:v>1.552984705016444</c:v>
                </c:pt>
                <c:pt idx="11913">
                  <c:v>46.589540662295654</c:v>
                </c:pt>
                <c:pt idx="11914">
                  <c:v>32.673980490794364</c:v>
                </c:pt>
                <c:pt idx="11915">
                  <c:v>-46.180860964902365</c:v>
                </c:pt>
                <c:pt idx="11916">
                  <c:v>-52.106725020654608</c:v>
                </c:pt>
                <c:pt idx="11917">
                  <c:v>-69.884318639459124</c:v>
                </c:pt>
                <c:pt idx="11918">
                  <c:v>-18.635818499111661</c:v>
                </c:pt>
                <c:pt idx="11919">
                  <c:v>69.88431863946424</c:v>
                </c:pt>
                <c:pt idx="11920">
                  <c:v>47.366036957108236</c:v>
                </c:pt>
                <c:pt idx="11921">
                  <c:v>23.294770331142711</c:v>
                </c:pt>
                <c:pt idx="11922">
                  <c:v>-4.6589541150391005</c:v>
                </c:pt>
                <c:pt idx="11923">
                  <c:v>-23.294770331147827</c:v>
                </c:pt>
                <c:pt idx="11924">
                  <c:v>10.094400476831236</c:v>
                </c:pt>
                <c:pt idx="11925">
                  <c:v>23.294770575215967</c:v>
                </c:pt>
                <c:pt idx="11926">
                  <c:v>-35.288810293317766</c:v>
                </c:pt>
                <c:pt idx="11927">
                  <c:v>-47.005526418206792</c:v>
                </c:pt>
                <c:pt idx="11928">
                  <c:v>43.469712939543697</c:v>
                </c:pt>
                <c:pt idx="11929">
                  <c:v>40.748522669956444</c:v>
                </c:pt>
                <c:pt idx="11930">
                  <c:v>-23.50275935196224</c:v>
                </c:pt>
                <c:pt idx="11931">
                  <c:v>-18.410495018595782</c:v>
                </c:pt>
                <c:pt idx="11932">
                  <c:v>0</c:v>
                </c:pt>
                <c:pt idx="11933">
                  <c:v>-8.2259684731838014</c:v>
                </c:pt>
                <c:pt idx="11934">
                  <c:v>-23.502767312497063</c:v>
                </c:pt>
                <c:pt idx="11935">
                  <c:v>21.935908471355518</c:v>
                </c:pt>
                <c:pt idx="11936">
                  <c:v>70.508285770169024</c:v>
                </c:pt>
                <c:pt idx="11937">
                  <c:v>-45.438669880460047</c:v>
                </c:pt>
                <c:pt idx="11938">
                  <c:v>-117.51380570533018</c:v>
                </c:pt>
                <c:pt idx="11939">
                  <c:v>59.550914429442081</c:v>
                </c:pt>
                <c:pt idx="11940">
                  <c:v>118.57248739728045</c:v>
                </c:pt>
                <c:pt idx="11941">
                  <c:v>-115.05765990922279</c:v>
                </c:pt>
                <c:pt idx="11942">
                  <c:v>-133.94456210624827</c:v>
                </c:pt>
                <c:pt idx="11943">
                  <c:v>71.14348776810219</c:v>
                </c:pt>
                <c:pt idx="11944">
                  <c:v>62.44817467776155</c:v>
                </c:pt>
                <c:pt idx="11945">
                  <c:v>23.714503706482645</c:v>
                </c:pt>
                <c:pt idx="11946">
                  <c:v>15.809669137655098</c:v>
                </c:pt>
                <c:pt idx="11947">
                  <c:v>0</c:v>
                </c:pt>
                <c:pt idx="11948">
                  <c:v>-11.462010124798923</c:v>
                </c:pt>
                <c:pt idx="11949">
                  <c:v>-23.714503706482645</c:v>
                </c:pt>
                <c:pt idx="11950">
                  <c:v>-38.733679933626362</c:v>
                </c:pt>
                <c:pt idx="11951">
                  <c:v>-47.428991845401463</c:v>
                </c:pt>
                <c:pt idx="11952">
                  <c:v>27.214180624020514</c:v>
                </c:pt>
                <c:pt idx="11953">
                  <c:v>47.860164498542687</c:v>
                </c:pt>
                <c:pt idx="11954">
                  <c:v>-42.664534475220073</c:v>
                </c:pt>
                <c:pt idx="11955">
                  <c:v>-35.507067200623098</c:v>
                </c:pt>
                <c:pt idx="11956">
                  <c:v>71.790254602356626</c:v>
                </c:pt>
                <c:pt idx="11957">
                  <c:v>46.264829832107523</c:v>
                </c:pt>
                <c:pt idx="11958">
                  <c:v>-23.930090103813935</c:v>
                </c:pt>
                <c:pt idx="11959">
                  <c:v>-3.1906786805071601</c:v>
                </c:pt>
                <c:pt idx="11960">
                  <c:v>23.930090354538557</c:v>
                </c:pt>
                <c:pt idx="11961">
                  <c:v>-76.576264768572216</c:v>
                </c:pt>
                <c:pt idx="11962">
                  <c:v>-143.58050135015785</c:v>
                </c:pt>
                <c:pt idx="11963">
                  <c:v>58.229865583920478</c:v>
                </c:pt>
                <c:pt idx="11964">
                  <c:v>119.65041124634904</c:v>
                </c:pt>
                <c:pt idx="11965">
                  <c:v>7.9766940830895949</c:v>
                </c:pt>
                <c:pt idx="11966">
                  <c:v>0</c:v>
                </c:pt>
                <c:pt idx="11967">
                  <c:v>0</c:v>
                </c:pt>
                <c:pt idx="11968">
                  <c:v>0</c:v>
                </c:pt>
                <c:pt idx="11969">
                  <c:v>0</c:v>
                </c:pt>
                <c:pt idx="11970">
                  <c:v>11.269828485011871</c:v>
                </c:pt>
                <c:pt idx="11971">
                  <c:v>24.149632214861384</c:v>
                </c:pt>
                <c:pt idx="11972">
                  <c:v>-22.942145451823741</c:v>
                </c:pt>
                <c:pt idx="11973">
                  <c:v>-48.299257009159447</c:v>
                </c:pt>
                <c:pt idx="11974">
                  <c:v>-28.174562990733868</c:v>
                </c:pt>
                <c:pt idx="11975">
                  <c:v>-22.942143073842416</c:v>
                </c:pt>
                <c:pt idx="11976">
                  <c:v>48.299249082556656</c:v>
                </c:pt>
                <c:pt idx="11977">
                  <c:v>28.890106092987693</c:v>
                </c:pt>
                <c:pt idx="11978">
                  <c:v>-48.746463841105353</c:v>
                </c:pt>
                <c:pt idx="11979">
                  <c:v>-38.907728427615652</c:v>
                </c:pt>
                <c:pt idx="11980">
                  <c:v>-24.149624288253559</c:v>
                </c:pt>
                <c:pt idx="11981">
                  <c:v>18.373093787203249</c:v>
                </c:pt>
                <c:pt idx="11982">
                  <c:v>48.746463841110469</c:v>
                </c:pt>
                <c:pt idx="11983">
                  <c:v>-46.715361670517254</c:v>
                </c:pt>
                <c:pt idx="11984">
                  <c:v>-73.119695761658036</c:v>
                </c:pt>
                <c:pt idx="11985">
                  <c:v>22.528468954087515</c:v>
                </c:pt>
                <c:pt idx="11986">
                  <c:v>32.425196813990269</c:v>
                </c:pt>
                <c:pt idx="11987">
                  <c:v>73.803057404292502</c:v>
                </c:pt>
                <c:pt idx="11988">
                  <c:v>36.168813163099891</c:v>
                </c:pt>
                <c:pt idx="11989">
                  <c:v>-24.373232175920265</c:v>
                </c:pt>
                <c:pt idx="11990">
                  <c:v>-24.373231920552676</c:v>
                </c:pt>
                <c:pt idx="11991">
                  <c:v>-24.373231920552676</c:v>
                </c:pt>
                <c:pt idx="11992">
                  <c:v>-24.551665495586818</c:v>
                </c:pt>
                <c:pt idx="11993">
                  <c:v>-24.601019134764169</c:v>
                </c:pt>
                <c:pt idx="11994">
                  <c:v>97.492935682211339</c:v>
                </c:pt>
                <c:pt idx="11995">
                  <c:v>58.313532233976794</c:v>
                </c:pt>
                <c:pt idx="11996">
                  <c:v>-98.404084613821183</c:v>
                </c:pt>
                <c:pt idx="11997">
                  <c:v>-16.400680768971903</c:v>
                </c:pt>
                <c:pt idx="11998">
                  <c:v>98.404084613821183</c:v>
                </c:pt>
                <c:pt idx="11999">
                  <c:v>20.50084734049253</c:v>
                </c:pt>
                <c:pt idx="12000">
                  <c:v>-24.601027209528677</c:v>
                </c:pt>
                <c:pt idx="12001">
                  <c:v>-129.15535853226999</c:v>
                </c:pt>
                <c:pt idx="12002">
                  <c:v>-134.48557967722428</c:v>
                </c:pt>
                <c:pt idx="12003">
                  <c:v>49.202046344292846</c:v>
                </c:pt>
                <c:pt idx="12004">
                  <c:v>49.333558938603595</c:v>
                </c:pt>
                <c:pt idx="12005">
                  <c:v>49.66620896225416</c:v>
                </c:pt>
                <c:pt idx="12006">
                  <c:v>49.426387186163268</c:v>
                </c:pt>
                <c:pt idx="12007">
                  <c:v>49.202038269528337</c:v>
                </c:pt>
                <c:pt idx="12008">
                  <c:v>-23.301342896313674</c:v>
                </c:pt>
                <c:pt idx="12009">
                  <c:v>-49.666208441877359</c:v>
                </c:pt>
                <c:pt idx="12010">
                  <c:v>22.349793798847113</c:v>
                </c:pt>
                <c:pt idx="12011">
                  <c:v>39.547300299515179</c:v>
                </c:pt>
                <c:pt idx="12012">
                  <c:v>98.404085644838077</c:v>
                </c:pt>
                <c:pt idx="12013">
                  <c:v>5.1740251473529897</c:v>
                </c:pt>
                <c:pt idx="12014">
                  <c:v>-125.34805810569941</c:v>
                </c:pt>
                <c:pt idx="12015">
                  <c:v>7.8835279232048858</c:v>
                </c:pt>
                <c:pt idx="12016">
                  <c:v>74.499320813769202</c:v>
                </c:pt>
                <c:pt idx="12017">
                  <c:v>-37.24966285216825</c:v>
                </c:pt>
                <c:pt idx="12018">
                  <c:v>-49.666216026401884</c:v>
                </c:pt>
                <c:pt idx="12019">
                  <c:v>-49.666208441877359</c:v>
                </c:pt>
                <c:pt idx="12020">
                  <c:v>14.505689292229007</c:v>
                </c:pt>
                <c:pt idx="12021">
                  <c:v>125.34805941901341</c:v>
                </c:pt>
                <c:pt idx="12022">
                  <c:v>17.130898229878866</c:v>
                </c:pt>
                <c:pt idx="12023">
                  <c:v>-50.139228179425352</c:v>
                </c:pt>
                <c:pt idx="12024">
                  <c:v>-158.77420640313423</c:v>
                </c:pt>
                <c:pt idx="12025">
                  <c:v>-140.38982217095202</c:v>
                </c:pt>
                <c:pt idx="12026">
                  <c:v>125.34805810569429</c:v>
                </c:pt>
                <c:pt idx="12027">
                  <c:v>70.194913142618304</c:v>
                </c:pt>
                <c:pt idx="12028">
                  <c:v>-25.069610238086785</c:v>
                </c:pt>
                <c:pt idx="12029">
                  <c:v>-9.6100171572449646</c:v>
                </c:pt>
                <c:pt idx="12030">
                  <c:v>0</c:v>
                </c:pt>
                <c:pt idx="12031">
                  <c:v>0</c:v>
                </c:pt>
                <c:pt idx="12032">
                  <c:v>5.905821580748043</c:v>
                </c:pt>
                <c:pt idx="12033">
                  <c:v>50.621327834996386</c:v>
                </c:pt>
                <c:pt idx="12034">
                  <c:v>31.216485825313185</c:v>
                </c:pt>
                <c:pt idx="12035">
                  <c:v>0</c:v>
                </c:pt>
                <c:pt idx="12036">
                  <c:v>16.030087147748343</c:v>
                </c:pt>
                <c:pt idx="12037">
                  <c:v>25.310664182682494</c:v>
                </c:pt>
                <c:pt idx="12038">
                  <c:v>-65.807726185489159</c:v>
                </c:pt>
                <c:pt idx="12039">
                  <c:v>-54.839771821243524</c:v>
                </c:pt>
                <c:pt idx="12040">
                  <c:v>50.62132836537522</c:v>
                </c:pt>
                <c:pt idx="12041">
                  <c:v>-4.2184439862522565</c:v>
                </c:pt>
                <c:pt idx="12042">
                  <c:v>-75.931991752489452</c:v>
                </c:pt>
                <c:pt idx="12043">
                  <c:v>30.372796700995785</c:v>
                </c:pt>
                <c:pt idx="12044">
                  <c:v>75.931992548057721</c:v>
                </c:pt>
                <c:pt idx="12045">
                  <c:v>-95.336834089234486</c:v>
                </c:pt>
                <c:pt idx="12046">
                  <c:v>-83.582530958622286</c:v>
                </c:pt>
                <c:pt idx="12047">
                  <c:v>-25.556407174747186</c:v>
                </c:pt>
                <c:pt idx="12048">
                  <c:v>0.724917311300734</c:v>
                </c:pt>
                <c:pt idx="12049">
                  <c:v>25.310672225189979</c:v>
                </c:pt>
                <c:pt idx="12050">
                  <c:v>45.52233713827799</c:v>
                </c:pt>
                <c:pt idx="12051">
                  <c:v>47.705277234786571</c:v>
                </c:pt>
                <c:pt idx="12052">
                  <c:v>0</c:v>
                </c:pt>
                <c:pt idx="12053">
                  <c:v>-8.944739575237989</c:v>
                </c:pt>
                <c:pt idx="12054">
                  <c:v>-25.55639851863895</c:v>
                </c:pt>
                <c:pt idx="12055">
                  <c:v>6.8150396049724336</c:v>
                </c:pt>
                <c:pt idx="12056">
                  <c:v>25.556398518633834</c:v>
                </c:pt>
                <c:pt idx="12057">
                  <c:v>-21.296998988669188</c:v>
                </c:pt>
                <c:pt idx="12058">
                  <c:v>-20.445118814907069</c:v>
                </c:pt>
                <c:pt idx="12059">
                  <c:v>0</c:v>
                </c:pt>
                <c:pt idx="12060">
                  <c:v>-12.778199393201513</c:v>
                </c:pt>
                <c:pt idx="12061">
                  <c:v>-25.556398518633834</c:v>
                </c:pt>
                <c:pt idx="12062">
                  <c:v>95.540006815015417</c:v>
                </c:pt>
                <c:pt idx="12063">
                  <c:v>109.7630624347303</c:v>
                </c:pt>
                <c:pt idx="12064">
                  <c:v>-102.22559407455068</c:v>
                </c:pt>
                <c:pt idx="12065">
                  <c:v>-26.892680794120231</c:v>
                </c:pt>
                <c:pt idx="12066">
                  <c:v>103.22780686272233</c:v>
                </c:pt>
                <c:pt idx="12067">
                  <c:v>-5.1159076807967602E-12</c:v>
                </c:pt>
                <c:pt idx="12068">
                  <c:v>-51.613902890582743</c:v>
                </c:pt>
                <c:pt idx="12069">
                  <c:v>-201.29423157053375</c:v>
                </c:pt>
                <c:pt idx="12070">
                  <c:v>-116.99151717158989</c:v>
                </c:pt>
                <c:pt idx="12071">
                  <c:v>129.03476569703915</c:v>
                </c:pt>
                <c:pt idx="12072">
                  <c:v>70.683795764471057</c:v>
                </c:pt>
                <c:pt idx="12073">
                  <c:v>26.062466089103264</c:v>
                </c:pt>
                <c:pt idx="12074">
                  <c:v>3.040621011870634</c:v>
                </c:pt>
                <c:pt idx="12075">
                  <c:v>-14.193824847850426</c:v>
                </c:pt>
                <c:pt idx="12076">
                  <c:v>-77.420863617629237</c:v>
                </c:pt>
                <c:pt idx="12077">
                  <c:v>10.386658928985494</c:v>
                </c:pt>
                <c:pt idx="12078">
                  <c:v>104.2498718186002</c:v>
                </c:pt>
                <c:pt idx="12079">
                  <c:v>1.710892559983807E-6</c:v>
                </c:pt>
                <c:pt idx="12080">
                  <c:v>-19.981223792295662</c:v>
                </c:pt>
                <c:pt idx="12081">
                  <c:v>26.06246581603693</c:v>
                </c:pt>
                <c:pt idx="12082">
                  <c:v>14.768730783822797</c:v>
                </c:pt>
                <c:pt idx="12083">
                  <c:v>0</c:v>
                </c:pt>
                <c:pt idx="12084">
                  <c:v>-39.0936987240554</c:v>
                </c:pt>
                <c:pt idx="12085">
                  <c:v>-43.437443481835366</c:v>
                </c:pt>
                <c:pt idx="12086">
                  <c:v>78.187397448105685</c:v>
                </c:pt>
                <c:pt idx="12087">
                  <c:v>38.125043744561111</c:v>
                </c:pt>
                <c:pt idx="12088">
                  <c:v>-26.323090474198732</c:v>
                </c:pt>
                <c:pt idx="12089">
                  <c:v>-7.4582090458303325</c:v>
                </c:pt>
                <c:pt idx="12090">
                  <c:v>0</c:v>
                </c:pt>
                <c:pt idx="12091">
                  <c:v>0</c:v>
                </c:pt>
                <c:pt idx="12092">
                  <c:v>28.668712698012566</c:v>
                </c:pt>
                <c:pt idx="12093">
                  <c:v>78.187397448110801</c:v>
                </c:pt>
                <c:pt idx="12094">
                  <c:v>-65.177883261603682</c:v>
                </c:pt>
                <c:pt idx="12095">
                  <c:v>-128.54442649580147</c:v>
                </c:pt>
                <c:pt idx="12096">
                  <c:v>52.646180948392349</c:v>
                </c:pt>
                <c:pt idx="12097">
                  <c:v>25.006935950487005</c:v>
                </c:pt>
                <c:pt idx="12098">
                  <c:v>-26.323090749995728</c:v>
                </c:pt>
                <c:pt idx="12099">
                  <c:v>-26.323090474193616</c:v>
                </c:pt>
                <c:pt idx="12100">
                  <c:v>-25.884372299626452</c:v>
                </c:pt>
                <c:pt idx="12101">
                  <c:v>0</c:v>
                </c:pt>
                <c:pt idx="12102">
                  <c:v>19.303599883329177</c:v>
                </c:pt>
                <c:pt idx="12103">
                  <c:v>52.646180948392349</c:v>
                </c:pt>
                <c:pt idx="12104">
                  <c:v>-21.430718103234589</c:v>
                </c:pt>
                <c:pt idx="12105">
                  <c:v>-47.886753980545137</c:v>
                </c:pt>
                <c:pt idx="12106">
                  <c:v>52.646180948392349</c:v>
                </c:pt>
                <c:pt idx="12107">
                  <c:v>-8.3046281852966448</c:v>
                </c:pt>
                <c:pt idx="12108">
                  <c:v>-106.35593094946732</c:v>
                </c:pt>
                <c:pt idx="12109">
                  <c:v>10.635596183515894</c:v>
                </c:pt>
                <c:pt idx="12110">
                  <c:v>53.177968553934683</c:v>
                </c:pt>
                <c:pt idx="12111">
                  <c:v>53.177961111094575</c:v>
                </c:pt>
                <c:pt idx="12112">
                  <c:v>-4.4315004946457766</c:v>
                </c:pt>
                <c:pt idx="12113">
                  <c:v>-79.766949558168903</c:v>
                </c:pt>
                <c:pt idx="12114">
                  <c:v>-38.110874020530694</c:v>
                </c:pt>
                <c:pt idx="12115">
                  <c:v>-19.498585536445212</c:v>
                </c:pt>
                <c:pt idx="12116">
                  <c:v>26.588980276972137</c:v>
                </c:pt>
                <c:pt idx="12117">
                  <c:v>39.702597259820564</c:v>
                </c:pt>
                <c:pt idx="12118">
                  <c:v>53.720602183658862</c:v>
                </c:pt>
                <c:pt idx="12119">
                  <c:v>8.0580902431232104</c:v>
                </c:pt>
                <c:pt idx="12120">
                  <c:v>-5.3720592804492426</c:v>
                </c:pt>
                <c:pt idx="12121">
                  <c:v>-26.860296683666608</c:v>
                </c:pt>
                <c:pt idx="12122">
                  <c:v>-42.081136026093837</c:v>
                </c:pt>
                <c:pt idx="12123">
                  <c:v>-53.720601620812879</c:v>
                </c:pt>
                <c:pt idx="12124">
                  <c:v>71.6274654639289</c:v>
                </c:pt>
                <c:pt idx="12125">
                  <c:v>64.464717536807555</c:v>
                </c:pt>
                <c:pt idx="12126">
                  <c:v>26.860296402241101</c:v>
                </c:pt>
                <c:pt idx="12127">
                  <c:v>8.9534322278888681</c:v>
                </c:pt>
                <c:pt idx="12128">
                  <c:v>-3.581373147509324</c:v>
                </c:pt>
                <c:pt idx="12129">
                  <c:v>-107.44119442529508</c:v>
                </c:pt>
                <c:pt idx="12130">
                  <c:v>-32.232357783665059</c:v>
                </c:pt>
                <c:pt idx="12131">
                  <c:v>80.580898023053976</c:v>
                </c:pt>
                <c:pt idx="12132">
                  <c:v>-22.80818085760971</c:v>
                </c:pt>
                <c:pt idx="12133">
                  <c:v>-38.075168674541686</c:v>
                </c:pt>
                <c:pt idx="12134">
                  <c:v>53.720602183658862</c:v>
                </c:pt>
                <c:pt idx="12135">
                  <c:v>-30.118607612494007</c:v>
                </c:pt>
                <c:pt idx="12136">
                  <c:v>-108.5488356049328</c:v>
                </c:pt>
                <c:pt idx="12137">
                  <c:v>111.26255565667033</c:v>
                </c:pt>
                <c:pt idx="12138">
                  <c:v>97.241663633544931</c:v>
                </c:pt>
                <c:pt idx="12139">
                  <c:v>0</c:v>
                </c:pt>
                <c:pt idx="12140">
                  <c:v>-88.195928405646455</c:v>
                </c:pt>
                <c:pt idx="12141">
                  <c:v>-129.35402709175847</c:v>
                </c:pt>
                <c:pt idx="12142">
                  <c:v>54.274413348861572</c:v>
                </c:pt>
                <c:pt idx="12143">
                  <c:v>31.660074785216331</c:v>
                </c:pt>
                <c:pt idx="12144">
                  <c:v>0</c:v>
                </c:pt>
                <c:pt idx="12145">
                  <c:v>66.486163626574779</c:v>
                </c:pt>
                <c:pt idx="12146">
                  <c:v>54.274420474635441</c:v>
                </c:pt>
                <c:pt idx="12147">
                  <c:v>-54.274413917515176</c:v>
                </c:pt>
                <c:pt idx="12148">
                  <c:v>-54.604211041079573</c:v>
                </c:pt>
                <c:pt idx="12149">
                  <c:v>-54.839780821245519</c:v>
                </c:pt>
                <c:pt idx="12150">
                  <c:v>79.974676777237875</c:v>
                </c:pt>
                <c:pt idx="12151">
                  <c:v>19.519003394620555</c:v>
                </c:pt>
                <c:pt idx="12152">
                  <c:v>-81.411628930502019</c:v>
                </c:pt>
                <c:pt idx="12153">
                  <c:v>23.047785453983103</c:v>
                </c:pt>
                <c:pt idx="12154">
                  <c:v>50.269798336141129</c:v>
                </c:pt>
                <c:pt idx="12155">
                  <c:v>27.419885910619204</c:v>
                </c:pt>
                <c:pt idx="12156">
                  <c:v>-19.193925438536773</c:v>
                </c:pt>
                <c:pt idx="12157">
                  <c:v>-54.839780821240403</c:v>
                </c:pt>
                <c:pt idx="12158">
                  <c:v>-1.8279926940428814</c:v>
                </c:pt>
                <c:pt idx="12159">
                  <c:v>30.479371571569725</c:v>
                </c:pt>
                <c:pt idx="12160">
                  <c:v>83.125557960618607</c:v>
                </c:pt>
                <c:pt idx="12161">
                  <c:v>-67.90511201181171</c:v>
                </c:pt>
                <c:pt idx="12162">
                  <c:v>-99.625592825258309</c:v>
                </c:pt>
                <c:pt idx="12163">
                  <c:v>-54.839772395815487</c:v>
                </c:pt>
                <c:pt idx="12164">
                  <c:v>-6.6866037571533861</c:v>
                </c:pt>
                <c:pt idx="12165">
                  <c:v>27.708516288626743</c:v>
                </c:pt>
                <c:pt idx="12166">
                  <c:v>83.125558831561705</c:v>
                </c:pt>
                <c:pt idx="12167">
                  <c:v>14.215047672085593</c:v>
                </c:pt>
                <c:pt idx="12168">
                  <c:v>-82.259666731869842</c:v>
                </c:pt>
                <c:pt idx="12169">
                  <c:v>-15.080939058848191</c:v>
                </c:pt>
                <c:pt idx="12170">
                  <c:v>19.395963524147412</c:v>
                </c:pt>
                <c:pt idx="12171">
                  <c:v>83.125557960618607</c:v>
                </c:pt>
                <c:pt idx="12172">
                  <c:v>-24.937667649468001</c:v>
                </c:pt>
                <c:pt idx="12173">
                  <c:v>-73.850082398111624</c:v>
                </c:pt>
                <c:pt idx="12174">
                  <c:v>56.006575477016945</c:v>
                </c:pt>
                <c:pt idx="12175">
                  <c:v>55.711809158213022</c:v>
                </c:pt>
                <c:pt idx="12176">
                  <c:v>55.417041671991861</c:v>
                </c:pt>
                <c:pt idx="12177">
                  <c:v>-96.979814589142251</c:v>
                </c:pt>
                <c:pt idx="12178">
                  <c:v>-36.551662784325543</c:v>
                </c:pt>
                <c:pt idx="12179">
                  <c:v>112.01316131911842</c:v>
                </c:pt>
                <c:pt idx="12180">
                  <c:v>-38.271164811417769</c:v>
                </c:pt>
                <c:pt idx="12181">
                  <c:v>-72.749601183339038</c:v>
                </c:pt>
                <c:pt idx="12182">
                  <c:v>-27.708516578939374</c:v>
                </c:pt>
                <c:pt idx="12183">
                  <c:v>6.6470961947742877</c:v>
                </c:pt>
                <c:pt idx="12184">
                  <c:v>26.603123351579853</c:v>
                </c:pt>
                <c:pt idx="12185">
                  <c:v>0</c:v>
                </c:pt>
                <c:pt idx="12186">
                  <c:v>40.604771663387282</c:v>
                </c:pt>
                <c:pt idx="12187">
                  <c:v>84.00987240701329</c:v>
                </c:pt>
                <c:pt idx="12188">
                  <c:v>-44.338547043427717</c:v>
                </c:pt>
                <c:pt idx="12189">
                  <c:v>-46.205430743004044</c:v>
                </c:pt>
                <c:pt idx="12190">
                  <c:v>-28.00328773851103</c:v>
                </c:pt>
                <c:pt idx="12191">
                  <c:v>-6.0673790100095299</c:v>
                </c:pt>
                <c:pt idx="12192">
                  <c:v>6.5341005407801704</c:v>
                </c:pt>
                <c:pt idx="12193">
                  <c:v>28.003287738505914</c:v>
                </c:pt>
                <c:pt idx="12194">
                  <c:v>-28.404768566297601</c:v>
                </c:pt>
                <c:pt idx="12195">
                  <c:v>-46.737387355048924</c:v>
                </c:pt>
                <c:pt idx="12196">
                  <c:v>28.003287738505914</c:v>
                </c:pt>
                <c:pt idx="12197">
                  <c:v>-2.9659396153136388</c:v>
                </c:pt>
                <c:pt idx="12198">
                  <c:v>-28.30439865590559</c:v>
                </c:pt>
                <c:pt idx="12199">
                  <c:v>28.30439835934968</c:v>
                </c:pt>
                <c:pt idx="12200">
                  <c:v>15.567419097643091</c:v>
                </c:pt>
                <c:pt idx="12201">
                  <c:v>0</c:v>
                </c:pt>
                <c:pt idx="12202">
                  <c:v>76.421883931540918</c:v>
                </c:pt>
                <c:pt idx="12203">
                  <c:v>-4.2456569668068509</c:v>
                </c:pt>
                <c:pt idx="12204">
                  <c:v>-169.82640122576339</c:v>
                </c:pt>
                <c:pt idx="12205">
                  <c:v>56.608794860637502</c:v>
                </c:pt>
                <c:pt idx="12206">
                  <c:v>99.219224857507285</c:v>
                </c:pt>
                <c:pt idx="12207">
                  <c:v>57.224119117817629</c:v>
                </c:pt>
                <c:pt idx="12208">
                  <c:v>-64.925782218405516</c:v>
                </c:pt>
                <c:pt idx="12209">
                  <c:v>-94.348002273107923</c:v>
                </c:pt>
                <c:pt idx="12210">
                  <c:v>0</c:v>
                </c:pt>
                <c:pt idx="12211">
                  <c:v>-17.926119148737989</c:v>
                </c:pt>
                <c:pt idx="12212">
                  <c:v>-23.561360590801844</c:v>
                </c:pt>
                <c:pt idx="12213">
                  <c:v>28.612054863255043</c:v>
                </c:pt>
                <c:pt idx="12214">
                  <c:v>-2.8612055163008807</c:v>
                </c:pt>
                <c:pt idx="12215">
                  <c:v>-27.181452120096129</c:v>
                </c:pt>
                <c:pt idx="12216">
                  <c:v>57.224109726515202</c:v>
                </c:pt>
                <c:pt idx="12217">
                  <c:v>15.736630339667634</c:v>
                </c:pt>
                <c:pt idx="12218">
                  <c:v>-28.612054863255043</c:v>
                </c:pt>
                <c:pt idx="12219">
                  <c:v>25.750849376926983</c:v>
                </c:pt>
                <c:pt idx="12220">
                  <c:v>4.7686758605065842</c:v>
                </c:pt>
                <c:pt idx="12221">
                  <c:v>-28.612054863255043</c:v>
                </c:pt>
                <c:pt idx="12222">
                  <c:v>22.213644792188958</c:v>
                </c:pt>
                <c:pt idx="12223">
                  <c:v>18.320099597424484</c:v>
                </c:pt>
                <c:pt idx="12224">
                  <c:v>0</c:v>
                </c:pt>
                <c:pt idx="12225">
                  <c:v>-72.316182621417553</c:v>
                </c:pt>
                <c:pt idx="12226">
                  <c:v>-59.299269749560757</c:v>
                </c:pt>
                <c:pt idx="12227">
                  <c:v>0</c:v>
                </c:pt>
                <c:pt idx="12228">
                  <c:v>-22.659070554711789</c:v>
                </c:pt>
                <c:pt idx="12229">
                  <c:v>1.9284315365658826</c:v>
                </c:pt>
                <c:pt idx="12230">
                  <c:v>86.779420054926035</c:v>
                </c:pt>
                <c:pt idx="12231">
                  <c:v>43.389709572852581</c:v>
                </c:pt>
                <c:pt idx="12232">
                  <c:v>15.427452292567988</c:v>
                </c:pt>
                <c:pt idx="12233">
                  <c:v>-28.926473351638599</c:v>
                </c:pt>
                <c:pt idx="12234">
                  <c:v>-49.657112066705771</c:v>
                </c:pt>
                <c:pt idx="12235">
                  <c:v>-46.282356877709077</c:v>
                </c:pt>
                <c:pt idx="12236">
                  <c:v>0</c:v>
                </c:pt>
                <c:pt idx="12237">
                  <c:v>59.299270370861684</c:v>
                </c:pt>
                <c:pt idx="12238">
                  <c:v>77.190829005530134</c:v>
                </c:pt>
                <c:pt idx="12239">
                  <c:v>29.24787830466526</c:v>
                </c:pt>
                <c:pt idx="12240">
                  <c:v>-28.819338265156166</c:v>
                </c:pt>
                <c:pt idx="12241">
                  <c:v>-57.949367673965156</c:v>
                </c:pt>
                <c:pt idx="12242">
                  <c:v>-58.495756609320289</c:v>
                </c:pt>
                <c:pt idx="12243">
                  <c:v>35.933108007923373</c:v>
                </c:pt>
                <c:pt idx="12244">
                  <c:v>79.108547033561052</c:v>
                </c:pt>
                <c:pt idx="12245">
                  <c:v>29.24787830466526</c:v>
                </c:pt>
                <c:pt idx="12246">
                  <c:v>-26.323090749990612</c:v>
                </c:pt>
                <c:pt idx="12247">
                  <c:v>-50.696322394751412</c:v>
                </c:pt>
                <c:pt idx="12248">
                  <c:v>0</c:v>
                </c:pt>
                <c:pt idx="12249">
                  <c:v>-37.047312907397988</c:v>
                </c:pt>
                <c:pt idx="12250">
                  <c:v>-46.7966052874593</c:v>
                </c:pt>
                <c:pt idx="12251">
                  <c:v>29.24787830466526</c:v>
                </c:pt>
                <c:pt idx="12252">
                  <c:v>66.295190823899389</c:v>
                </c:pt>
                <c:pt idx="12253">
                  <c:v>72.100950194115981</c:v>
                </c:pt>
                <c:pt idx="12254">
                  <c:v>-29.576506150786759</c:v>
                </c:pt>
                <c:pt idx="12255">
                  <c:v>-124.41850878095835</c:v>
                </c:pt>
                <c:pt idx="12256">
                  <c:v>-131.41828374404656</c:v>
                </c:pt>
                <c:pt idx="12257">
                  <c:v>118.30603431099625</c:v>
                </c:pt>
                <c:pt idx="12258">
                  <c:v>78.432515843210567</c:v>
                </c:pt>
                <c:pt idx="12259">
                  <c:v>33.958211121507581</c:v>
                </c:pt>
                <c:pt idx="12260">
                  <c:v>-88.729518452344934</c:v>
                </c:pt>
                <c:pt idx="12261">
                  <c:v>-28.097680843242561</c:v>
                </c:pt>
                <c:pt idx="12262">
                  <c:v>17.745903876399545</c:v>
                </c:pt>
                <c:pt idx="12263">
                  <c:v>88.729518452344934</c:v>
                </c:pt>
                <c:pt idx="12264">
                  <c:v>25.140030228164399</c:v>
                </c:pt>
                <c:pt idx="12265">
                  <c:v>-34.505926469280695</c:v>
                </c:pt>
                <c:pt idx="12266">
                  <c:v>-147.88254046177789</c:v>
                </c:pt>
                <c:pt idx="12267">
                  <c:v>29.576511004719041</c:v>
                </c:pt>
                <c:pt idx="12268">
                  <c:v>80.842457264572559</c:v>
                </c:pt>
                <c:pt idx="12269">
                  <c:v>59.153012921331822</c:v>
                </c:pt>
                <c:pt idx="12270">
                  <c:v>-33.520040304219194</c:v>
                </c:pt>
                <c:pt idx="12271">
                  <c:v>-41.407108611094301</c:v>
                </c:pt>
                <c:pt idx="12272">
                  <c:v>0</c:v>
                </c:pt>
                <c:pt idx="12273">
                  <c:v>-24.647088458984705</c:v>
                </c:pt>
                <c:pt idx="12274">
                  <c:v>1.7140929701046759</c:v>
                </c:pt>
                <c:pt idx="12275">
                  <c:v>59.825206249983317</c:v>
                </c:pt>
                <c:pt idx="12276">
                  <c:v>-45.865990977770288</c:v>
                </c:pt>
                <c:pt idx="12277">
                  <c:v>-34.898036613514421</c:v>
                </c:pt>
                <c:pt idx="12278">
                  <c:v>0</c:v>
                </c:pt>
                <c:pt idx="12279">
                  <c:v>27.918429290813581</c:v>
                </c:pt>
                <c:pt idx="12280">
                  <c:v>29.91260281158598</c:v>
                </c:pt>
                <c:pt idx="12281">
                  <c:v>29.91260281158598</c:v>
                </c:pt>
                <c:pt idx="12282">
                  <c:v>-59.825206249983317</c:v>
                </c:pt>
                <c:pt idx="12283">
                  <c:v>19.941735207723987</c:v>
                </c:pt>
                <c:pt idx="12284">
                  <c:v>77.704002705958814</c:v>
                </c:pt>
                <c:pt idx="12285">
                  <c:v>-90.769278448248087</c:v>
                </c:pt>
                <c:pt idx="12286">
                  <c:v>20.543425494160363</c:v>
                </c:pt>
                <c:pt idx="12287">
                  <c:v>80.764027591284702</c:v>
                </c:pt>
                <c:pt idx="12288">
                  <c:v>29.912603124996775</c:v>
                </c:pt>
                <c:pt idx="12289">
                  <c:v>-93.903797370400113</c:v>
                </c:pt>
                <c:pt idx="12290">
                  <c:v>-115.98296569090637</c:v>
                </c:pt>
                <c:pt idx="12291">
                  <c:v>0</c:v>
                </c:pt>
                <c:pt idx="12292">
                  <c:v>-23.431546559987247</c:v>
                </c:pt>
                <c:pt idx="12293">
                  <c:v>17.884523902209246</c:v>
                </c:pt>
                <c:pt idx="12294">
                  <c:v>121.02571452870173</c:v>
                </c:pt>
                <c:pt idx="12295">
                  <c:v>-88.752189724490592</c:v>
                </c:pt>
                <c:pt idx="12296">
                  <c:v>5.0427359835623147</c:v>
                </c:pt>
                <c:pt idx="12297">
                  <c:v>181.53856492549394</c:v>
                </c:pt>
                <c:pt idx="12298">
                  <c:v>-257.17963153901911</c:v>
                </c:pt>
                <c:pt idx="12299">
                  <c:v>40.341906571950048</c:v>
                </c:pt>
                <c:pt idx="12300">
                  <c:v>290.46170520492433</c:v>
                </c:pt>
                <c:pt idx="12301">
                  <c:v>-302.56428135624401</c:v>
                </c:pt>
                <c:pt idx="12302">
                  <c:v>-78.66671477806085</c:v>
                </c:pt>
                <c:pt idx="12303">
                  <c:v>55.528752184672456</c:v>
                </c:pt>
                <c:pt idx="12304">
                  <c:v>30.608255104647458</c:v>
                </c:pt>
                <c:pt idx="12305">
                  <c:v>30.350246886151549</c:v>
                </c:pt>
                <c:pt idx="12306">
                  <c:v>-4.3332390267712944</c:v>
                </c:pt>
                <c:pt idx="12307">
                  <c:v>-91.824745220907786</c:v>
                </c:pt>
                <c:pt idx="12308">
                  <c:v>64.277320981177084</c:v>
                </c:pt>
                <c:pt idx="12309">
                  <c:v>66.171278247822116</c:v>
                </c:pt>
                <c:pt idx="12310">
                  <c:v>30.256426149417731</c:v>
                </c:pt>
                <c:pt idx="12311">
                  <c:v>-28.579422385112231</c:v>
                </c:pt>
                <c:pt idx="12312">
                  <c:v>-30.608244737435985</c:v>
                </c:pt>
                <c:pt idx="12313">
                  <c:v>-21.42577131621184</c:v>
                </c:pt>
                <c:pt idx="12314">
                  <c:v>61.216490116265447</c:v>
                </c:pt>
                <c:pt idx="12315">
                  <c:v>-40.810999680924397</c:v>
                </c:pt>
                <c:pt idx="12316">
                  <c:v>-70.398970598432783</c:v>
                </c:pt>
                <c:pt idx="12317">
                  <c:v>0</c:v>
                </c:pt>
                <c:pt idx="12318">
                  <c:v>0</c:v>
                </c:pt>
                <c:pt idx="12319">
                  <c:v>11.355062362987685</c:v>
                </c:pt>
                <c:pt idx="12320">
                  <c:v>30.968352223521691</c:v>
                </c:pt>
                <c:pt idx="12321">
                  <c:v>-27.529424449801507</c:v>
                </c:pt>
                <c:pt idx="12322">
                  <c:v>49.207255023843523</c:v>
                </c:pt>
                <c:pt idx="12323">
                  <c:v>111.48604055997461</c:v>
                </c:pt>
                <c:pt idx="12324">
                  <c:v>0</c:v>
                </c:pt>
                <c:pt idx="12325">
                  <c:v>-41.291122312466193</c:v>
                </c:pt>
                <c:pt idx="12326">
                  <c:v>-54.194598035109323</c:v>
                </c:pt>
                <c:pt idx="12327">
                  <c:v>-30.968342058816699</c:v>
                </c:pt>
                <c:pt idx="12328">
                  <c:v>20.645561156233097</c:v>
                </c:pt>
                <c:pt idx="12329">
                  <c:v>18.064866011706517</c:v>
                </c:pt>
                <c:pt idx="12330">
                  <c:v>0</c:v>
                </c:pt>
                <c:pt idx="12331">
                  <c:v>-60.904415406181286</c:v>
                </c:pt>
                <c:pt idx="12332">
                  <c:v>-26.839233907810524</c:v>
                </c:pt>
                <c:pt idx="12333">
                  <c:v>5.1613920372536155</c:v>
                </c:pt>
                <c:pt idx="12334">
                  <c:v>30.968351899054529</c:v>
                </c:pt>
                <c:pt idx="12335">
                  <c:v>7.7420879747636322</c:v>
                </c:pt>
                <c:pt idx="12336">
                  <c:v>10.322780686272234</c:v>
                </c:pt>
                <c:pt idx="12337">
                  <c:v>30.968341734349647</c:v>
                </c:pt>
                <c:pt idx="12338">
                  <c:v>-112.32169333807489</c:v>
                </c:pt>
                <c:pt idx="12339">
                  <c:v>-12.583960937215638</c:v>
                </c:pt>
                <c:pt idx="12340">
                  <c:v>80.480829555477115</c:v>
                </c:pt>
                <c:pt idx="12341">
                  <c:v>-31.337022754992731</c:v>
                </c:pt>
                <c:pt idx="12342">
                  <c:v>-52.756785254586298</c:v>
                </c:pt>
                <c:pt idx="12343">
                  <c:v>6.1474265993738094E-3</c:v>
                </c:pt>
                <c:pt idx="12344">
                  <c:v>156.68507263212297</c:v>
                </c:pt>
                <c:pt idx="12345">
                  <c:v>-175.48727771369258</c:v>
                </c:pt>
                <c:pt idx="12346">
                  <c:v>-52.7506435235981</c:v>
                </c:pt>
                <c:pt idx="12347">
                  <c:v>114.90237905402967</c:v>
                </c:pt>
                <c:pt idx="12348">
                  <c:v>0</c:v>
                </c:pt>
                <c:pt idx="12349">
                  <c:v>0</c:v>
                </c:pt>
                <c:pt idx="12350">
                  <c:v>8.8788231139166545</c:v>
                </c:pt>
                <c:pt idx="12351">
                  <c:v>31.337022754992731</c:v>
                </c:pt>
                <c:pt idx="12352">
                  <c:v>31.337013997613706</c:v>
                </c:pt>
                <c:pt idx="12353">
                  <c:v>-29.79533716828065</c:v>
                </c:pt>
                <c:pt idx="12354">
                  <c:v>-79.361936304478547</c:v>
                </c:pt>
                <c:pt idx="12355">
                  <c:v>62.674035880938753</c:v>
                </c:pt>
                <c:pt idx="12356">
                  <c:v>41.002407352747696</c:v>
                </c:pt>
                <c:pt idx="12357">
                  <c:v>51.44178251734629</c:v>
                </c:pt>
                <c:pt idx="12358">
                  <c:v>94.011037407843844</c:v>
                </c:pt>
                <c:pt idx="12359">
                  <c:v>-282.88262205554611</c:v>
                </c:pt>
                <c:pt idx="12360">
                  <c:v>-63.429138530594258</c:v>
                </c:pt>
                <c:pt idx="12361">
                  <c:v>130.0863571842284</c:v>
                </c:pt>
                <c:pt idx="12362">
                  <c:v>-31.337012797611042</c:v>
                </c:pt>
                <c:pt idx="12363">
                  <c:v>15.951672009966689</c:v>
                </c:pt>
                <c:pt idx="12364">
                  <c:v>8.4572178230348136</c:v>
                </c:pt>
                <c:pt idx="12365">
                  <c:v>-31.714567168664807</c:v>
                </c:pt>
                <c:pt idx="12366">
                  <c:v>61.843415567083248</c:v>
                </c:pt>
                <c:pt idx="12367">
                  <c:v>25.371657632962165</c:v>
                </c:pt>
                <c:pt idx="12368">
                  <c:v>0</c:v>
                </c:pt>
                <c:pt idx="12369">
                  <c:v>0</c:v>
                </c:pt>
                <c:pt idx="12370">
                  <c:v>-26.957390659115696</c:v>
                </c:pt>
                <c:pt idx="12371">
                  <c:v>-31.714572388187865</c:v>
                </c:pt>
                <c:pt idx="12372">
                  <c:v>-23.72146399607724</c:v>
                </c:pt>
                <c:pt idx="12373">
                  <c:v>64.202670229746104</c:v>
                </c:pt>
                <c:pt idx="12374">
                  <c:v>-4.5380237945540536</c:v>
                </c:pt>
                <c:pt idx="12375">
                  <c:v>-10.442604812363935</c:v>
                </c:pt>
                <c:pt idx="12376">
                  <c:v>32.101340383163162</c:v>
                </c:pt>
                <c:pt idx="12377">
                  <c:v>1.0700446794396248</c:v>
                </c:pt>
                <c:pt idx="12378">
                  <c:v>-18.725782086375197</c:v>
                </c:pt>
                <c:pt idx="12379">
                  <c:v>-32.101338100240518</c:v>
                </c:pt>
                <c:pt idx="12380">
                  <c:v>-32.101329846582949</c:v>
                </c:pt>
                <c:pt idx="12381">
                  <c:v>77.043201395106138</c:v>
                </c:pt>
                <c:pt idx="12382">
                  <c:v>34.241423946921245</c:v>
                </c:pt>
                <c:pt idx="12383">
                  <c:v>-24.611019549047096</c:v>
                </c:pt>
                <c:pt idx="12384">
                  <c:v>32.101330182920748</c:v>
                </c:pt>
                <c:pt idx="12385">
                  <c:v>-88.278664980536988</c:v>
                </c:pt>
                <c:pt idx="12386">
                  <c:v>-17.655733874153704</c:v>
                </c:pt>
                <c:pt idx="12387">
                  <c:v>153.4985295874566</c:v>
                </c:pt>
                <c:pt idx="12388">
                  <c:v>-259.9811538764821</c:v>
                </c:pt>
                <c:pt idx="12389">
                  <c:v>-22.457724024357859</c:v>
                </c:pt>
                <c:pt idx="12390">
                  <c:v>38.521595815901584</c:v>
                </c:pt>
                <c:pt idx="12391">
                  <c:v>-96.303990548757127</c:v>
                </c:pt>
                <c:pt idx="12392">
                  <c:v>114.90426625742826</c:v>
                </c:pt>
                <c:pt idx="12393">
                  <c:v>54.16273760122931</c:v>
                </c:pt>
                <c:pt idx="12394">
                  <c:v>22.470933586580443</c:v>
                </c:pt>
                <c:pt idx="12395">
                  <c:v>96.304000076329061</c:v>
                </c:pt>
                <c:pt idx="12396">
                  <c:v>-99.817970111488322</c:v>
                </c:pt>
                <c:pt idx="12397">
                  <c:v>-12.45742942324765</c:v>
                </c:pt>
                <c:pt idx="12398">
                  <c:v>75.827839752826563</c:v>
                </c:pt>
                <c:pt idx="12399">
                  <c:v>-32.49765322740101</c:v>
                </c:pt>
                <c:pt idx="12400">
                  <c:v>-32.497644856779345</c:v>
                </c:pt>
                <c:pt idx="12401">
                  <c:v>43.330195058759571</c:v>
                </c:pt>
                <c:pt idx="12402">
                  <c:v>80.702485959161365</c:v>
                </c:pt>
                <c:pt idx="12403">
                  <c:v>-292.47880437996201</c:v>
                </c:pt>
                <c:pt idx="12404">
                  <c:v>56.32925089545796</c:v>
                </c:pt>
                <c:pt idx="12405">
                  <c:v>67.703428223756788</c:v>
                </c:pt>
                <c:pt idx="12406">
                  <c:v>-54.081493494827605</c:v>
                </c:pt>
                <c:pt idx="12407">
                  <c:v>98.711590312475039</c:v>
                </c:pt>
                <c:pt idx="12408">
                  <c:v>-45.171723159420068</c:v>
                </c:pt>
                <c:pt idx="12409">
                  <c:v>-22.281196180707472</c:v>
                </c:pt>
                <c:pt idx="12410">
                  <c:v>95.400893475250186</c:v>
                </c:pt>
                <c:pt idx="12411">
                  <c:v>32.49765322740101</c:v>
                </c:pt>
                <c:pt idx="12412">
                  <c:v>-13.283415756703551</c:v>
                </c:pt>
                <c:pt idx="12413">
                  <c:v>-57.033370131649079</c:v>
                </c:pt>
                <c:pt idx="12414">
                  <c:v>-95.42120296896465</c:v>
                </c:pt>
                <c:pt idx="12415">
                  <c:v>0</c:v>
                </c:pt>
                <c:pt idx="12416">
                  <c:v>45.496699585032005</c:v>
                </c:pt>
                <c:pt idx="12417">
                  <c:v>42.246935771595808</c:v>
                </c:pt>
                <c:pt idx="12418">
                  <c:v>0</c:v>
                </c:pt>
                <c:pt idx="12419">
                  <c:v>0</c:v>
                </c:pt>
                <c:pt idx="12420">
                  <c:v>0</c:v>
                </c:pt>
                <c:pt idx="12421">
                  <c:v>0</c:v>
                </c:pt>
                <c:pt idx="12422">
                  <c:v>0</c:v>
                </c:pt>
                <c:pt idx="12423">
                  <c:v>0</c:v>
                </c:pt>
                <c:pt idx="12424">
                  <c:v>-46.065408329843947</c:v>
                </c:pt>
                <c:pt idx="12425">
                  <c:v>-41.678226584146714</c:v>
                </c:pt>
                <c:pt idx="12426">
                  <c:v>-3.2903863437513845</c:v>
                </c:pt>
                <c:pt idx="12427">
                  <c:v>-65.807726185489159</c:v>
                </c:pt>
                <c:pt idx="12428">
                  <c:v>76.872864955502251</c:v>
                </c:pt>
                <c:pt idx="12429">
                  <c:v>66.807337916123316</c:v>
                </c:pt>
                <c:pt idx="12430">
                  <c:v>-30.710272219895963</c:v>
                </c:pt>
                <c:pt idx="12431">
                  <c:v>0</c:v>
                </c:pt>
                <c:pt idx="12432">
                  <c:v>0</c:v>
                </c:pt>
                <c:pt idx="12433">
                  <c:v>14.438826149782606</c:v>
                </c:pt>
                <c:pt idx="12434">
                  <c:v>33.320367688856827</c:v>
                </c:pt>
                <c:pt idx="12435">
                  <c:v>33.320367688856827</c:v>
                </c:pt>
                <c:pt idx="12436">
                  <c:v>-19.992220822782215</c:v>
                </c:pt>
                <c:pt idx="12437">
                  <c:v>-49.425212071802243</c:v>
                </c:pt>
                <c:pt idx="12438">
                  <c:v>-38.873762303666297</c:v>
                </c:pt>
                <c:pt idx="12439">
                  <c:v>99.961104113900845</c:v>
                </c:pt>
                <c:pt idx="12440">
                  <c:v>-98.295084682126614</c:v>
                </c:pt>
                <c:pt idx="12441">
                  <c:v>26.65629998399374</c:v>
                </c:pt>
                <c:pt idx="12442">
                  <c:v>115.880841676906</c:v>
                </c:pt>
                <c:pt idx="12443">
                  <c:v>-67.495114856912451</c:v>
                </c:pt>
                <c:pt idx="12444">
                  <c:v>-66.71193366764561</c:v>
                </c:pt>
                <c:pt idx="12445">
                  <c:v>-26.656294430374579</c:v>
                </c:pt>
                <c:pt idx="12446">
                  <c:v>19.992220613316142</c:v>
                </c:pt>
                <c:pt idx="12447">
                  <c:v>66.640735377713654</c:v>
                </c:pt>
                <c:pt idx="12448">
                  <c:v>-32.074413768866343</c:v>
                </c:pt>
                <c:pt idx="12449">
                  <c:v>34.851111441419377</c:v>
                </c:pt>
                <c:pt idx="12450">
                  <c:v>29.831696712882444</c:v>
                </c:pt>
                <c:pt idx="12451">
                  <c:v>-26.99804077353317</c:v>
                </c:pt>
                <c:pt idx="12452">
                  <c:v>67.495115564084344</c:v>
                </c:pt>
                <c:pt idx="12453">
                  <c:v>-87.743640821682263</c:v>
                </c:pt>
                <c:pt idx="12454">
                  <c:v>-40.497068175682564</c:v>
                </c:pt>
                <c:pt idx="12455">
                  <c:v>61.870512446568014</c:v>
                </c:pt>
                <c:pt idx="12456">
                  <c:v>33.747551889992472</c:v>
                </c:pt>
                <c:pt idx="12457">
                  <c:v>-112.49183963331848</c:v>
                </c:pt>
                <c:pt idx="12458">
                  <c:v>-39.372144284177317</c:v>
                </c:pt>
                <c:pt idx="12459">
                  <c:v>52.096870147064301</c:v>
                </c:pt>
                <c:pt idx="12460">
                  <c:v>102.55749535401566</c:v>
                </c:pt>
                <c:pt idx="12461">
                  <c:v>-64.660893794423131</c:v>
                </c:pt>
                <c:pt idx="12462">
                  <c:v>1.6873776121801973</c:v>
                </c:pt>
                <c:pt idx="12463">
                  <c:v>-5.3981473694215447</c:v>
                </c:pt>
                <c:pt idx="12464">
                  <c:v>-54.784986834409878</c:v>
                </c:pt>
                <c:pt idx="12465">
                  <c:v>67.495104487166969</c:v>
                </c:pt>
                <c:pt idx="12466">
                  <c:v>-13.849644671739496</c:v>
                </c:pt>
                <c:pt idx="12467">
                  <c:v>-34.185831784671883</c:v>
                </c:pt>
                <c:pt idx="12468">
                  <c:v>-26.20913797618536</c:v>
                </c:pt>
                <c:pt idx="12469">
                  <c:v>0</c:v>
                </c:pt>
                <c:pt idx="12470">
                  <c:v>31.906776332363496</c:v>
                </c:pt>
                <c:pt idx="12471">
                  <c:v>11.965041249996663</c:v>
                </c:pt>
                <c:pt idx="12472">
                  <c:v>0</c:v>
                </c:pt>
                <c:pt idx="12473">
                  <c:v>2.8488193153906027</c:v>
                </c:pt>
                <c:pt idx="12474">
                  <c:v>34.185832142844689</c:v>
                </c:pt>
                <c:pt idx="12475">
                  <c:v>-20.511499070801086</c:v>
                </c:pt>
                <c:pt idx="12476">
                  <c:v>-51.84851154008237</c:v>
                </c:pt>
                <c:pt idx="12477">
                  <c:v>12.234931922933473</c:v>
                </c:pt>
                <c:pt idx="12478">
                  <c:v>277.08517715782574</c:v>
                </c:pt>
                <c:pt idx="12479">
                  <c:v>-189.04166272268725</c:v>
                </c:pt>
                <c:pt idx="12480">
                  <c:v>-111.6737207165029</c:v>
                </c:pt>
                <c:pt idx="12481">
                  <c:v>-68.731519697726839</c:v>
                </c:pt>
                <c:pt idx="12482">
                  <c:v>-50.91890517264325</c:v>
                </c:pt>
                <c:pt idx="12483">
                  <c:v>68.371674790120366</c:v>
                </c:pt>
                <c:pt idx="12484">
                  <c:v>69.136349056217739</c:v>
                </c:pt>
                <c:pt idx="12485">
                  <c:v>-11.545215120260718</c:v>
                </c:pt>
                <c:pt idx="12486">
                  <c:v>-14.858841797637556</c:v>
                </c:pt>
                <c:pt idx="12487">
                  <c:v>96.829870166021095</c:v>
                </c:pt>
                <c:pt idx="12488">
                  <c:v>-69.27129072157453</c:v>
                </c:pt>
                <c:pt idx="12489">
                  <c:v>10.390693608235669</c:v>
                </c:pt>
                <c:pt idx="12490">
                  <c:v>34.635645723678053</c:v>
                </c:pt>
                <c:pt idx="12491">
                  <c:v>10.390693608235669</c:v>
                </c:pt>
                <c:pt idx="12492">
                  <c:v>-69.27129072157453</c:v>
                </c:pt>
                <c:pt idx="12493">
                  <c:v>-35.790166872807198</c:v>
                </c:pt>
                <c:pt idx="12494">
                  <c:v>-34.635645723672937</c:v>
                </c:pt>
                <c:pt idx="12495">
                  <c:v>-4.6180860481053099</c:v>
                </c:pt>
                <c:pt idx="12496">
                  <c:v>40.40825292091251</c:v>
                </c:pt>
                <c:pt idx="12497">
                  <c:v>69.271291447356106</c:v>
                </c:pt>
                <c:pt idx="12498">
                  <c:v>-24.66057949688512</c:v>
                </c:pt>
                <c:pt idx="12499">
                  <c:v>-57.310447856975181</c:v>
                </c:pt>
                <c:pt idx="12500">
                  <c:v>-2.8863038103060781</c:v>
                </c:pt>
                <c:pt idx="12501">
                  <c:v>87.689757243426726</c:v>
                </c:pt>
                <c:pt idx="12502">
                  <c:v>-35.097453965598312</c:v>
                </c:pt>
                <c:pt idx="12503">
                  <c:v>-4.6796605777759952</c:v>
                </c:pt>
                <c:pt idx="12504">
                  <c:v>0</c:v>
                </c:pt>
                <c:pt idx="12505">
                  <c:v>-36.852330695872411</c:v>
                </c:pt>
                <c:pt idx="12506">
                  <c:v>-87.743644129986279</c:v>
                </c:pt>
                <c:pt idx="12507">
                  <c:v>70.194920186646087</c:v>
                </c:pt>
                <c:pt idx="12508">
                  <c:v>98.850133587679238</c:v>
                </c:pt>
                <c:pt idx="12509">
                  <c:v>-18.125987738809123</c:v>
                </c:pt>
                <c:pt idx="12510">
                  <c:v>-23.398302888885095</c:v>
                </c:pt>
                <c:pt idx="12511">
                  <c:v>114.06672538818428</c:v>
                </c:pt>
                <c:pt idx="12512">
                  <c:v>-175.48726982797621</c:v>
                </c:pt>
                <c:pt idx="12513">
                  <c:v>0</c:v>
                </c:pt>
                <c:pt idx="12514">
                  <c:v>-26.876435523204105</c:v>
                </c:pt>
                <c:pt idx="12515">
                  <c:v>-21.675052830534909</c:v>
                </c:pt>
                <c:pt idx="12516">
                  <c:v>73.704664467981814</c:v>
                </c:pt>
                <c:pt idx="12517">
                  <c:v>105.2923618967847</c:v>
                </c:pt>
                <c:pt idx="12518">
                  <c:v>-103.53748919850581</c:v>
                </c:pt>
                <c:pt idx="12519">
                  <c:v>50.559305836927045</c:v>
                </c:pt>
                <c:pt idx="12520">
                  <c:v>86.905722724718444</c:v>
                </c:pt>
                <c:pt idx="12521">
                  <c:v>-53.705428432936394</c:v>
                </c:pt>
                <c:pt idx="12522">
                  <c:v>71.143487768091958</c:v>
                </c:pt>
                <c:pt idx="12523">
                  <c:v>-54.543341193674749</c:v>
                </c:pt>
                <c:pt idx="12524">
                  <c:v>-93.340255951747864</c:v>
                </c:pt>
                <c:pt idx="12525">
                  <c:v>-48.946719584451401</c:v>
                </c:pt>
                <c:pt idx="12526">
                  <c:v>11.85724613963519</c:v>
                </c:pt>
                <c:pt idx="12527">
                  <c:v>-106.71524332782104</c:v>
                </c:pt>
                <c:pt idx="12528">
                  <c:v>92.486544217446266</c:v>
                </c:pt>
                <c:pt idx="12529">
                  <c:v>-17.785876798643557</c:v>
                </c:pt>
                <c:pt idx="12530">
                  <c:v>11.857247182970129</c:v>
                </c:pt>
                <c:pt idx="12531">
                  <c:v>81.815019884662632</c:v>
                </c:pt>
                <c:pt idx="12532">
                  <c:v>0</c:v>
                </c:pt>
                <c:pt idx="12533">
                  <c:v>0</c:v>
                </c:pt>
                <c:pt idx="12534">
                  <c:v>0</c:v>
                </c:pt>
                <c:pt idx="12535">
                  <c:v>-18.971596936930126</c:v>
                </c:pt>
                <c:pt idx="12536">
                  <c:v>-14.082512304779721</c:v>
                </c:pt>
                <c:pt idx="12537">
                  <c:v>47.875669967595378</c:v>
                </c:pt>
                <c:pt idx="12538">
                  <c:v>177.85873109592836</c:v>
                </c:pt>
                <c:pt idx="12539">
                  <c:v>-245.44505346885791</c:v>
                </c:pt>
                <c:pt idx="12540">
                  <c:v>-56.013316166031039</c:v>
                </c:pt>
                <c:pt idx="12541">
                  <c:v>79.134955139308275</c:v>
                </c:pt>
                <c:pt idx="12542">
                  <c:v>11.613604029030796</c:v>
                </c:pt>
                <c:pt idx="12543">
                  <c:v>-108.17709597615149</c:v>
                </c:pt>
                <c:pt idx="12544">
                  <c:v>-5.4088547988052724</c:v>
                </c:pt>
                <c:pt idx="12545">
                  <c:v>0</c:v>
                </c:pt>
                <c:pt idx="12546">
                  <c:v>90.147576034919865</c:v>
                </c:pt>
                <c:pt idx="12547">
                  <c:v>98.561351810231358</c:v>
                </c:pt>
                <c:pt idx="12548">
                  <c:v>-98.561344360705633</c:v>
                </c:pt>
                <c:pt idx="12549">
                  <c:v>36.059028046841554</c:v>
                </c:pt>
                <c:pt idx="12550">
                  <c:v>5.4088542070277681</c:v>
                </c:pt>
                <c:pt idx="12551">
                  <c:v>-68.512160784892373</c:v>
                </c:pt>
                <c:pt idx="12552">
                  <c:v>-33.05411136186472</c:v>
                </c:pt>
                <c:pt idx="12553">
                  <c:v>72.118065562184583</c:v>
                </c:pt>
                <c:pt idx="12554">
                  <c:v>72.118056093688224</c:v>
                </c:pt>
                <c:pt idx="12555">
                  <c:v>-142.60011402377313</c:v>
                </c:pt>
                <c:pt idx="12556">
                  <c:v>-59.93144273341337</c:v>
                </c:pt>
                <c:pt idx="12557">
                  <c:v>4.8078704062469049</c:v>
                </c:pt>
                <c:pt idx="12558">
                  <c:v>23.438368476021211</c:v>
                </c:pt>
                <c:pt idx="12559">
                  <c:v>21.635418603448702</c:v>
                </c:pt>
                <c:pt idx="12560">
                  <c:v>144.23612402299815</c:v>
                </c:pt>
                <c:pt idx="12561">
                  <c:v>-126.87436968287216</c:v>
                </c:pt>
                <c:pt idx="12562">
                  <c:v>13.889408875269609</c:v>
                </c:pt>
                <c:pt idx="12563">
                  <c:v>53.746320904261381</c:v>
                </c:pt>
                <c:pt idx="12564">
                  <c:v>-44.481152521058156</c:v>
                </c:pt>
                <c:pt idx="12565">
                  <c:v>-155.37936269351894</c:v>
                </c:pt>
                <c:pt idx="12566">
                  <c:v>329.03864292745698</c:v>
                </c:pt>
                <c:pt idx="12567">
                  <c:v>-369.22944330329852</c:v>
                </c:pt>
                <c:pt idx="12568">
                  <c:v>-1.8530321065270872</c:v>
                </c:pt>
                <c:pt idx="12569">
                  <c:v>127.9594795829025</c:v>
                </c:pt>
                <c:pt idx="12570">
                  <c:v>51.183795433159752</c:v>
                </c:pt>
                <c:pt idx="12571">
                  <c:v>-3.6559860263896828</c:v>
                </c:pt>
                <c:pt idx="12572">
                  <c:v>-36.559859880824852</c:v>
                </c:pt>
                <c:pt idx="12573">
                  <c:v>-3.6559859880845318</c:v>
                </c:pt>
                <c:pt idx="12574">
                  <c:v>104.80490695645459</c:v>
                </c:pt>
                <c:pt idx="12575">
                  <c:v>-4.8746467841100554</c:v>
                </c:pt>
                <c:pt idx="12576">
                  <c:v>-65.198399787476717</c:v>
                </c:pt>
                <c:pt idx="12577">
                  <c:v>83.907435583086027</c:v>
                </c:pt>
                <c:pt idx="12578">
                  <c:v>-111.22433811631944</c:v>
                </c:pt>
                <c:pt idx="12579">
                  <c:v>-41.537480563196411</c:v>
                </c:pt>
                <c:pt idx="12580">
                  <c:v>126.19156030236749</c:v>
                </c:pt>
                <c:pt idx="12581">
                  <c:v>2.9865779987157834</c:v>
                </c:pt>
                <c:pt idx="12582">
                  <c:v>-82.079436670481229</c:v>
                </c:pt>
                <c:pt idx="12583">
                  <c:v>18.537395770561691</c:v>
                </c:pt>
                <c:pt idx="12584">
                  <c:v>-74.149563577446145</c:v>
                </c:pt>
                <c:pt idx="12585">
                  <c:v>70.665219918953071</c:v>
                </c:pt>
                <c:pt idx="12586">
                  <c:v>-13.199313514720561</c:v>
                </c:pt>
                <c:pt idx="12587">
                  <c:v>29.659822997176416</c:v>
                </c:pt>
                <c:pt idx="12588">
                  <c:v>-3.0895625814788517</c:v>
                </c:pt>
                <c:pt idx="12589">
                  <c:v>-67.970427902386277</c:v>
                </c:pt>
                <c:pt idx="12590">
                  <c:v>66.734607219703065</c:v>
                </c:pt>
                <c:pt idx="12591">
                  <c:v>-74.14956280055307</c:v>
                </c:pt>
                <c:pt idx="12592">
                  <c:v>22.244863566924128</c:v>
                </c:pt>
                <c:pt idx="12593">
                  <c:v>11.740345639669961</c:v>
                </c:pt>
                <c:pt idx="12594">
                  <c:v>55.61216905816228</c:v>
                </c:pt>
                <c:pt idx="12595">
                  <c:v>40.279099589264739</c:v>
                </c:pt>
                <c:pt idx="12596">
                  <c:v>-95.891268647427012</c:v>
                </c:pt>
                <c:pt idx="12597">
                  <c:v>0</c:v>
                </c:pt>
                <c:pt idx="12598">
                  <c:v>0</c:v>
                </c:pt>
                <c:pt idx="12599">
                  <c:v>58.913593110819924</c:v>
                </c:pt>
                <c:pt idx="12600">
                  <c:v>28.830056505230189</c:v>
                </c:pt>
                <c:pt idx="12601">
                  <c:v>-48.88574480064937</c:v>
                </c:pt>
                <c:pt idx="12602">
                  <c:v>-53.06989847264559</c:v>
                </c:pt>
                <c:pt idx="12603">
                  <c:v>101.95564434152288</c:v>
                </c:pt>
                <c:pt idx="12604">
                  <c:v>0</c:v>
                </c:pt>
                <c:pt idx="12605">
                  <c:v>-137.88286617912689</c:v>
                </c:pt>
                <c:pt idx="12606">
                  <c:v>131.61545992140046</c:v>
                </c:pt>
                <c:pt idx="12607">
                  <c:v>7.5032263819824143</c:v>
                </c:pt>
                <c:pt idx="12608">
                  <c:v>-149.14653200027894</c:v>
                </c:pt>
                <c:pt idx="12609">
                  <c:v>-71.448386298553729</c:v>
                </c:pt>
                <c:pt idx="12610">
                  <c:v>172.9803195275779</c:v>
                </c:pt>
                <c:pt idx="12611">
                  <c:v>-37.604427305993326</c:v>
                </c:pt>
                <c:pt idx="12612">
                  <c:v>-37.604416197423937</c:v>
                </c:pt>
                <c:pt idx="12613">
                  <c:v>17.948387619731786</c:v>
                </c:pt>
                <c:pt idx="12614">
                  <c:v>-49.912140150351448</c:v>
                </c:pt>
                <c:pt idx="12615">
                  <c:v>12.534810130569772</c:v>
                </c:pt>
                <c:pt idx="12616">
                  <c:v>112.81325224283282</c:v>
                </c:pt>
                <c:pt idx="12617">
                  <c:v>-93.874799798350836</c:v>
                </c:pt>
                <c:pt idx="12618">
                  <c:v>114.44823197476697</c:v>
                </c:pt>
                <c:pt idx="12619">
                  <c:v>-167.8574009750333</c:v>
                </c:pt>
                <c:pt idx="12620">
                  <c:v>-15.041768865252994</c:v>
                </c:pt>
                <c:pt idx="12621">
                  <c:v>129.48999295132614</c:v>
                </c:pt>
                <c:pt idx="12622">
                  <c:v>-32.427000234049544</c:v>
                </c:pt>
                <c:pt idx="12623">
                  <c:v>-179.79271667307253</c:v>
                </c:pt>
                <c:pt idx="12624">
                  <c:v>113.0312538646027</c:v>
                </c:pt>
                <c:pt idx="12625">
                  <c:v>114.44823317388447</c:v>
                </c:pt>
                <c:pt idx="12626">
                  <c:v>-73.11970786600304</c:v>
                </c:pt>
                <c:pt idx="12627">
                  <c:v>18.620541554211268</c:v>
                </c:pt>
                <c:pt idx="12628">
                  <c:v>12.534804987711491</c:v>
                </c:pt>
                <c:pt idx="12629">
                  <c:v>39.421060249747967</c:v>
                </c:pt>
                <c:pt idx="12630">
                  <c:v>-7.6298779577389428</c:v>
                </c:pt>
                <c:pt idx="12631">
                  <c:v>-119.5348167929703</c:v>
                </c:pt>
                <c:pt idx="12632">
                  <c:v>5.0865875845400152</c:v>
                </c:pt>
                <c:pt idx="12633">
                  <c:v>76.298812968688637</c:v>
                </c:pt>
                <c:pt idx="12634">
                  <c:v>6.358234414056108</c:v>
                </c:pt>
                <c:pt idx="12635">
                  <c:v>-29.677994473028832</c:v>
                </c:pt>
                <c:pt idx="12636">
                  <c:v>-38.355114068330884</c:v>
                </c:pt>
                <c:pt idx="12637">
                  <c:v>-19.710526683578539</c:v>
                </c:pt>
                <c:pt idx="12638">
                  <c:v>0</c:v>
                </c:pt>
                <c:pt idx="12639">
                  <c:v>14.193823294911533</c:v>
                </c:pt>
                <c:pt idx="12640">
                  <c:v>75.457282569384319</c:v>
                </c:pt>
                <c:pt idx="12641">
                  <c:v>38.149419006078332</c:v>
                </c:pt>
                <c:pt idx="12642">
                  <c:v>-31.02445431088092</c:v>
                </c:pt>
                <c:pt idx="12643">
                  <c:v>-67.528192579882969</c:v>
                </c:pt>
                <c:pt idx="12644">
                  <c:v>-29.24787830466526</c:v>
                </c:pt>
                <c:pt idx="12645">
                  <c:v>56.13012612277992</c:v>
                </c:pt>
                <c:pt idx="12646">
                  <c:v>-17.980713415558057</c:v>
                </c:pt>
                <c:pt idx="12647">
                  <c:v>-151.7000077960509</c:v>
                </c:pt>
                <c:pt idx="12648">
                  <c:v>273.55371105679785</c:v>
                </c:pt>
                <c:pt idx="12649">
                  <c:v>-232.26257571350089</c:v>
                </c:pt>
                <c:pt idx="12650">
                  <c:v>56.775292332579717</c:v>
                </c:pt>
                <c:pt idx="12651">
                  <c:v>-77.420865311741622</c:v>
                </c:pt>
                <c:pt idx="12652">
                  <c:v>38.710431403225641</c:v>
                </c:pt>
                <c:pt idx="12653">
                  <c:v>74.840165120756154</c:v>
                </c:pt>
                <c:pt idx="12654">
                  <c:v>7.7420855147067327</c:v>
                </c:pt>
                <c:pt idx="12655">
                  <c:v>-18.064866011706517</c:v>
                </c:pt>
                <c:pt idx="12656">
                  <c:v>38.710427167939613</c:v>
                </c:pt>
                <c:pt idx="12657">
                  <c:v>38.710427167934498</c:v>
                </c:pt>
                <c:pt idx="12658">
                  <c:v>0</c:v>
                </c:pt>
                <c:pt idx="12659">
                  <c:v>-34.194210665010424</c:v>
                </c:pt>
                <c:pt idx="12660">
                  <c:v>-125.80889782520242</c:v>
                </c:pt>
                <c:pt idx="12661">
                  <c:v>61.782615845752922</c:v>
                </c:pt>
                <c:pt idx="12662">
                  <c:v>-56.621221732907692</c:v>
                </c:pt>
                <c:pt idx="12663">
                  <c:v>-138.51014868775019</c:v>
                </c:pt>
                <c:pt idx="12664">
                  <c:v>137.21980890613523</c:v>
                </c:pt>
                <c:pt idx="12665">
                  <c:v>72.972044049402655</c:v>
                </c:pt>
                <c:pt idx="12666">
                  <c:v>39.288194737610965</c:v>
                </c:pt>
                <c:pt idx="12667">
                  <c:v>0</c:v>
                </c:pt>
                <c:pt idx="12668">
                  <c:v>-34.19421066501554</c:v>
                </c:pt>
                <c:pt idx="12669">
                  <c:v>78.720841039276024</c:v>
                </c:pt>
                <c:pt idx="12670">
                  <c:v>18.334487630844471</c:v>
                </c:pt>
                <c:pt idx="12671">
                  <c:v>-59.587101584878454</c:v>
                </c:pt>
                <c:pt idx="12672">
                  <c:v>-15.715277895042339</c:v>
                </c:pt>
                <c:pt idx="12673">
                  <c:v>34.049768772595144</c:v>
                </c:pt>
                <c:pt idx="12674">
                  <c:v>-72.028357773616719</c:v>
                </c:pt>
                <c:pt idx="12675">
                  <c:v>-35.359375263842708</c:v>
                </c:pt>
                <c:pt idx="12676">
                  <c:v>39.288194737605849</c:v>
                </c:pt>
                <c:pt idx="12677">
                  <c:v>-70.718751268637689</c:v>
                </c:pt>
                <c:pt idx="12678">
                  <c:v>17.679687631923912</c:v>
                </c:pt>
                <c:pt idx="12679">
                  <c:v>11.786458421279198</c:v>
                </c:pt>
                <c:pt idx="12680">
                  <c:v>47.145834179091793</c:v>
                </c:pt>
                <c:pt idx="12681">
                  <c:v>21.608507105687053</c:v>
                </c:pt>
                <c:pt idx="12682">
                  <c:v>-39.506462486153929</c:v>
                </c:pt>
                <c:pt idx="12683">
                  <c:v>2.1826775082932759</c:v>
                </c:pt>
                <c:pt idx="12684">
                  <c:v>100.18489658089875</c:v>
                </c:pt>
                <c:pt idx="12685">
                  <c:v>-5.8932292106395989</c:v>
                </c:pt>
                <c:pt idx="12686">
                  <c:v>-117.86458421282266</c:v>
                </c:pt>
                <c:pt idx="12687">
                  <c:v>215.48980985494518</c:v>
                </c:pt>
                <c:pt idx="12688">
                  <c:v>-320.25833398999828</c:v>
                </c:pt>
                <c:pt idx="12689">
                  <c:v>-65.28190664419607</c:v>
                </c:pt>
                <c:pt idx="12690">
                  <c:v>79.766949739378006</c:v>
                </c:pt>
                <c:pt idx="12691">
                  <c:v>38.554027728874182</c:v>
                </c:pt>
                <c:pt idx="12692">
                  <c:v>33.23622534620494</c:v>
                </c:pt>
                <c:pt idx="12693">
                  <c:v>54.507410138875393</c:v>
                </c:pt>
                <c:pt idx="12694">
                  <c:v>25.924258606407836</c:v>
                </c:pt>
                <c:pt idx="12695">
                  <c:v>96.385063540368208</c:v>
                </c:pt>
                <c:pt idx="12696">
                  <c:v>-77.10805626563868</c:v>
                </c:pt>
                <c:pt idx="12697">
                  <c:v>79.766953921807939</c:v>
                </c:pt>
                <c:pt idx="12698">
                  <c:v>-139.59215736316295</c:v>
                </c:pt>
                <c:pt idx="12699">
                  <c:v>35.895121349989772</c:v>
                </c:pt>
                <c:pt idx="12700">
                  <c:v>-263.23092350560194</c:v>
                </c:pt>
                <c:pt idx="12701">
                  <c:v>68.466630322276927</c:v>
                </c:pt>
                <c:pt idx="12702">
                  <c:v>131.64614461815765</c:v>
                </c:pt>
                <c:pt idx="12703">
                  <c:v>5.9518410320482058</c:v>
                </c:pt>
                <c:pt idx="12704">
                  <c:v>52.768899318901973</c:v>
                </c:pt>
                <c:pt idx="12705">
                  <c:v>-60.74559340199157</c:v>
                </c:pt>
                <c:pt idx="12706">
                  <c:v>-6.0745594038435939</c:v>
                </c:pt>
                <c:pt idx="12707">
                  <c:v>-43.115055044913802</c:v>
                </c:pt>
                <c:pt idx="12708">
                  <c:v>-79.766953921813055</c:v>
                </c:pt>
                <c:pt idx="12709">
                  <c:v>153.92975676753366</c:v>
                </c:pt>
                <c:pt idx="12710">
                  <c:v>54.129029476146961</c:v>
                </c:pt>
                <c:pt idx="12711">
                  <c:v>-54.803978963177578</c:v>
                </c:pt>
                <c:pt idx="12712">
                  <c:v>4.0497062692273573</c:v>
                </c:pt>
                <c:pt idx="12713">
                  <c:v>-9.4493145291999383</c:v>
                </c:pt>
                <c:pt idx="12714">
                  <c:v>-40.49706226799097</c:v>
                </c:pt>
                <c:pt idx="12715">
                  <c:v>-4.3258226057682609</c:v>
                </c:pt>
                <c:pt idx="12716">
                  <c:v>40.098227563838535</c:v>
                </c:pt>
                <c:pt idx="12717">
                  <c:v>8.099412453599216</c:v>
                </c:pt>
                <c:pt idx="12718">
                  <c:v>-51.296278872791625</c:v>
                </c:pt>
                <c:pt idx="12719">
                  <c:v>56.442779777385589</c:v>
                </c:pt>
                <c:pt idx="12720">
                  <c:v>-149.58603591625084</c:v>
                </c:pt>
                <c:pt idx="12721">
                  <c:v>283.47946246058223</c:v>
                </c:pt>
                <c:pt idx="12722">
                  <c:v>-370.54814756067981</c:v>
                </c:pt>
                <c:pt idx="12723">
                  <c:v>156.58864874496433</c:v>
                </c:pt>
                <c:pt idx="12724">
                  <c:v>20.42781788341399</c:v>
                </c:pt>
                <c:pt idx="12725">
                  <c:v>75.415233154330096</c:v>
                </c:pt>
                <c:pt idx="12726">
                  <c:v>-6.7495103780036105</c:v>
                </c:pt>
                <c:pt idx="12727">
                  <c:v>-104.3115810949818</c:v>
                </c:pt>
                <c:pt idx="12728">
                  <c:v>-5.0304950566943569</c:v>
                </c:pt>
                <c:pt idx="12729">
                  <c:v>56.44278851140227</c:v>
                </c:pt>
                <c:pt idx="12730">
                  <c:v>-0.42184439862522566</c:v>
                </c:pt>
                <c:pt idx="12731">
                  <c:v>40.180678969027163</c:v>
                </c:pt>
                <c:pt idx="12732">
                  <c:v>-44.55731507160008</c:v>
                </c:pt>
                <c:pt idx="12733">
                  <c:v>75.921444091751525</c:v>
                </c:pt>
                <c:pt idx="12734">
                  <c:v>-267.17516226833862</c:v>
                </c:pt>
                <c:pt idx="12735">
                  <c:v>205.64915998432397</c:v>
                </c:pt>
                <c:pt idx="12736">
                  <c:v>-32.90386264274678</c:v>
                </c:pt>
                <c:pt idx="12737">
                  <c:v>-78.146686995271267</c:v>
                </c:pt>
                <c:pt idx="12738">
                  <c:v>123.38949689059204</c:v>
                </c:pt>
                <c:pt idx="12739">
                  <c:v>6.8549746276572892</c:v>
                </c:pt>
                <c:pt idx="12740">
                  <c:v>-12.338948659777618</c:v>
                </c:pt>
                <c:pt idx="12741">
                  <c:v>-26.048891888011333</c:v>
                </c:pt>
                <c:pt idx="12742">
                  <c:v>75.404686254207931</c:v>
                </c:pt>
                <c:pt idx="12743">
                  <c:v>0</c:v>
                </c:pt>
                <c:pt idx="12744">
                  <c:v>-39.758834986970321</c:v>
                </c:pt>
                <c:pt idx="12745">
                  <c:v>62.826357638063847</c:v>
                </c:pt>
                <c:pt idx="12746">
                  <c:v>-41.575946057336012</c:v>
                </c:pt>
                <c:pt idx="12747">
                  <c:v>-41.129828865928808</c:v>
                </c:pt>
                <c:pt idx="12748">
                  <c:v>-41.249521790585916</c:v>
                </c:pt>
                <c:pt idx="12749">
                  <c:v>-25.243714574858384</c:v>
                </c:pt>
                <c:pt idx="12750">
                  <c:v>76.775693149739638</c:v>
                </c:pt>
                <c:pt idx="12751">
                  <c:v>0.68549715494564722</c:v>
                </c:pt>
                <c:pt idx="12752">
                  <c:v>41.129828865933924</c:v>
                </c:pt>
                <c:pt idx="12753">
                  <c:v>-117.02416896854095</c:v>
                </c:pt>
                <c:pt idx="12754">
                  <c:v>98.515744761056979</c:v>
                </c:pt>
                <c:pt idx="12755">
                  <c:v>125.02163634248002</c:v>
                </c:pt>
                <c:pt idx="12756">
                  <c:v>-267.40919158548974</c:v>
                </c:pt>
                <c:pt idx="12757">
                  <c:v>22.284100732268598</c:v>
                </c:pt>
                <c:pt idx="12758">
                  <c:v>81.030119571588486</c:v>
                </c:pt>
                <c:pt idx="12759">
                  <c:v>15.766434398605019</c:v>
                </c:pt>
                <c:pt idx="12760">
                  <c:v>-47.353715998929459</c:v>
                </c:pt>
                <c:pt idx="12761">
                  <c:v>-18.802207024427631</c:v>
                </c:pt>
                <c:pt idx="12762">
                  <c:v>2.7855131337808832</c:v>
                </c:pt>
                <c:pt idx="12763">
                  <c:v>-6.9637828344445349</c:v>
                </c:pt>
                <c:pt idx="12764">
                  <c:v>-4.1782647158720092</c:v>
                </c:pt>
                <c:pt idx="12765">
                  <c:v>22.284092727357518</c:v>
                </c:pt>
                <c:pt idx="12766">
                  <c:v>115.91325676502437</c:v>
                </c:pt>
                <c:pt idx="12767">
                  <c:v>-146.55389385778886</c:v>
                </c:pt>
                <c:pt idx="12768">
                  <c:v>170.61263464386963</c:v>
                </c:pt>
                <c:pt idx="12769">
                  <c:v>-33.965279889284545</c:v>
                </c:pt>
                <c:pt idx="12770">
                  <c:v>-216.73083516431146</c:v>
                </c:pt>
                <c:pt idx="12771">
                  <c:v>114.90239139688852</c:v>
                </c:pt>
                <c:pt idx="12772">
                  <c:v>-83.565380299038836</c:v>
                </c:pt>
                <c:pt idx="12773">
                  <c:v>169.82640587092575</c:v>
                </c:pt>
                <c:pt idx="12774">
                  <c:v>-34.729047046238719</c:v>
                </c:pt>
                <c:pt idx="12775">
                  <c:v>-42.40043801847203</c:v>
                </c:pt>
                <c:pt idx="12776">
                  <c:v>-41.861318735436981</c:v>
                </c:pt>
                <c:pt idx="12777">
                  <c:v>28.41672702538246</c:v>
                </c:pt>
                <c:pt idx="12778">
                  <c:v>8.4913222948997387</c:v>
                </c:pt>
                <c:pt idx="12779">
                  <c:v>-64.066791562598496</c:v>
                </c:pt>
                <c:pt idx="12780">
                  <c:v>98.032066208035062</c:v>
                </c:pt>
                <c:pt idx="12781">
                  <c:v>-4.2456553410020854</c:v>
                </c:pt>
                <c:pt idx="12782">
                  <c:v>25.473958523418293</c:v>
                </c:pt>
                <c:pt idx="12783">
                  <c:v>-19.813079059134424</c:v>
                </c:pt>
                <c:pt idx="12784">
                  <c:v>-60.146854642650212</c:v>
                </c:pt>
                <c:pt idx="12785">
                  <c:v>-42.45660380999928</c:v>
                </c:pt>
                <c:pt idx="12786">
                  <c:v>23.35113609112647</c:v>
                </c:pt>
                <c:pt idx="12787">
                  <c:v>43.871824656993347</c:v>
                </c:pt>
                <c:pt idx="12788">
                  <c:v>19.105468892559884</c:v>
                </c:pt>
                <c:pt idx="12789">
                  <c:v>60.146847143802582</c:v>
                </c:pt>
                <c:pt idx="12790">
                  <c:v>-45.287042716897183</c:v>
                </c:pt>
                <c:pt idx="12791">
                  <c:v>-74.960259099920506</c:v>
                </c:pt>
                <c:pt idx="12792">
                  <c:v>130.15384124259288</c:v>
                </c:pt>
                <c:pt idx="12793">
                  <c:v>-127.3697981322259</c:v>
                </c:pt>
                <c:pt idx="12794">
                  <c:v>-70.389800893349687</c:v>
                </c:pt>
                <c:pt idx="12795">
                  <c:v>43.500612232607573</c:v>
                </c:pt>
                <c:pt idx="12796">
                  <c:v>-57.165605154225425</c:v>
                </c:pt>
                <c:pt idx="12797">
                  <c:v>59.996047178311564</c:v>
                </c:pt>
                <c:pt idx="12798">
                  <c:v>84.565199432440934</c:v>
                </c:pt>
                <c:pt idx="12799">
                  <c:v>-97.302180410395735</c:v>
                </c:pt>
                <c:pt idx="12800">
                  <c:v>80.041138817683816</c:v>
                </c:pt>
                <c:pt idx="12801">
                  <c:v>38.837346601270113</c:v>
                </c:pt>
                <c:pt idx="12802">
                  <c:v>0</c:v>
                </c:pt>
                <c:pt idx="12803">
                  <c:v>-8.6305221751445824</c:v>
                </c:pt>
                <c:pt idx="12804">
                  <c:v>-165.41834180834203</c:v>
                </c:pt>
                <c:pt idx="12805">
                  <c:v>45.310238412284484</c:v>
                </c:pt>
                <c:pt idx="12806">
                  <c:v>172.61044350292744</c:v>
                </c:pt>
                <c:pt idx="12807">
                  <c:v>-172.61044350292744</c:v>
                </c:pt>
                <c:pt idx="12808">
                  <c:v>39.556556487457264</c:v>
                </c:pt>
                <c:pt idx="12809">
                  <c:v>43.152621478674703</c:v>
                </c:pt>
                <c:pt idx="12810">
                  <c:v>2.1576310749363077</c:v>
                </c:pt>
                <c:pt idx="12811">
                  <c:v>40.275766845765951</c:v>
                </c:pt>
                <c:pt idx="12812">
                  <c:v>-35.960506489065622</c:v>
                </c:pt>
                <c:pt idx="12813">
                  <c:v>-81.989966683565129</c:v>
                </c:pt>
                <c:pt idx="12814">
                  <c:v>67.437946863459985</c:v>
                </c:pt>
                <c:pt idx="12815">
                  <c:v>48.354896072290288</c:v>
                </c:pt>
                <c:pt idx="12816">
                  <c:v>-106.44311036779108</c:v>
                </c:pt>
                <c:pt idx="12817">
                  <c:v>53.940769083195079</c:v>
                </c:pt>
                <c:pt idx="12818">
                  <c:v>50.94405322016042</c:v>
                </c:pt>
                <c:pt idx="12819">
                  <c:v>-100.56956056398627</c:v>
                </c:pt>
                <c:pt idx="12820">
                  <c:v>-59.562587554043091</c:v>
                </c:pt>
                <c:pt idx="12821">
                  <c:v>27.198129456259064</c:v>
                </c:pt>
                <c:pt idx="12822">
                  <c:v>-26.466932775947797</c:v>
                </c:pt>
                <c:pt idx="12823">
                  <c:v>60.269808244201393</c:v>
                </c:pt>
                <c:pt idx="12824">
                  <c:v>18.699463178389692</c:v>
                </c:pt>
                <c:pt idx="12825">
                  <c:v>34.366268648044603</c:v>
                </c:pt>
                <c:pt idx="12826">
                  <c:v>-91.903074762723804</c:v>
                </c:pt>
                <c:pt idx="12827">
                  <c:v>104.33342280220781</c:v>
                </c:pt>
                <c:pt idx="12828">
                  <c:v>-93.59321923553594</c:v>
                </c:pt>
                <c:pt idx="12829">
                  <c:v>-40.947032986526516</c:v>
                </c:pt>
                <c:pt idx="12830">
                  <c:v>134.54025124145085</c:v>
                </c:pt>
                <c:pt idx="12831">
                  <c:v>-228.13347188661086</c:v>
                </c:pt>
                <c:pt idx="12832">
                  <c:v>19.011125218030205</c:v>
                </c:pt>
                <c:pt idx="12833">
                  <c:v>97.980395680616098</c:v>
                </c:pt>
                <c:pt idx="12834">
                  <c:v>20.473515027774457</c:v>
                </c:pt>
                <c:pt idx="12835">
                  <c:v>16.817530025183803</c:v>
                </c:pt>
                <c:pt idx="12836">
                  <c:v>21.935908728496386</c:v>
                </c:pt>
                <c:pt idx="12837">
                  <c:v>-11.699151321866104</c:v>
                </c:pt>
                <c:pt idx="12838">
                  <c:v>-21.935908958327218</c:v>
                </c:pt>
                <c:pt idx="12839">
                  <c:v>-22.077232510224189</c:v>
                </c:pt>
                <c:pt idx="12840">
                  <c:v>-22.120244095959649</c:v>
                </c:pt>
                <c:pt idx="12841">
                  <c:v>-22.120244327726944</c:v>
                </c:pt>
                <c:pt idx="12842">
                  <c:v>-22.120244095959649</c:v>
                </c:pt>
                <c:pt idx="12843">
                  <c:v>66.360738096291229</c:v>
                </c:pt>
                <c:pt idx="12844">
                  <c:v>88.480984571409152</c:v>
                </c:pt>
                <c:pt idx="12845">
                  <c:v>-19.908224284690892</c:v>
                </c:pt>
                <c:pt idx="12846">
                  <c:v>-44.240495452430821</c:v>
                </c:pt>
                <c:pt idx="12847">
                  <c:v>-44.240489865534897</c:v>
                </c:pt>
                <c:pt idx="12848">
                  <c:v>-44.240488191924413</c:v>
                </c:pt>
                <c:pt idx="12849">
                  <c:v>12.166134252779852</c:v>
                </c:pt>
                <c:pt idx="12850">
                  <c:v>22.120244327721828</c:v>
                </c:pt>
                <c:pt idx="12851">
                  <c:v>-16.383977406667167</c:v>
                </c:pt>
                <c:pt idx="12852">
                  <c:v>-22.307703791692976</c:v>
                </c:pt>
                <c:pt idx="12853">
                  <c:v>37.923096445872943</c:v>
                </c:pt>
                <c:pt idx="12854">
                  <c:v>44.615408050838482</c:v>
                </c:pt>
                <c:pt idx="12855">
                  <c:v>-17.846163033354379</c:v>
                </c:pt>
                <c:pt idx="12856">
                  <c:v>-22.307703791692976</c:v>
                </c:pt>
                <c:pt idx="12857">
                  <c:v>-43.871817916654436</c:v>
                </c:pt>
                <c:pt idx="12858">
                  <c:v>-44.615407583380836</c:v>
                </c:pt>
                <c:pt idx="12859">
                  <c:v>22.307703791692976</c:v>
                </c:pt>
                <c:pt idx="12860">
                  <c:v>23.051294159598179</c:v>
                </c:pt>
                <c:pt idx="12861">
                  <c:v>44.615407583380836</c:v>
                </c:pt>
                <c:pt idx="12862">
                  <c:v>37.141373492491148</c:v>
                </c:pt>
                <c:pt idx="12863">
                  <c:v>-67.495104487161854</c:v>
                </c:pt>
                <c:pt idx="12864">
                  <c:v>-59.620675005655926</c:v>
                </c:pt>
                <c:pt idx="12865">
                  <c:v>0</c:v>
                </c:pt>
                <c:pt idx="12866">
                  <c:v>16.873777052690009</c:v>
                </c:pt>
                <c:pt idx="12867">
                  <c:v>112.49184819655142</c:v>
                </c:pt>
                <c:pt idx="12868">
                  <c:v>71.994781796092369</c:v>
                </c:pt>
                <c:pt idx="12869">
                  <c:v>-89.993479091270046</c:v>
                </c:pt>
                <c:pt idx="12870">
                  <c:v>-56.245925944430311</c:v>
                </c:pt>
                <c:pt idx="12871">
                  <c:v>44.99673585332841</c:v>
                </c:pt>
                <c:pt idx="12872">
                  <c:v>51.920804768683603</c:v>
                </c:pt>
                <c:pt idx="12873">
                  <c:v>68.076966284469378</c:v>
                </c:pt>
                <c:pt idx="12874">
                  <c:v>10.117802528292527</c:v>
                </c:pt>
                <c:pt idx="12875">
                  <c:v>-89.993479091270046</c:v>
                </c:pt>
                <c:pt idx="12876">
                  <c:v>-52.496196686596313</c:v>
                </c:pt>
                <c:pt idx="12877">
                  <c:v>0</c:v>
                </c:pt>
                <c:pt idx="12878">
                  <c:v>10.967954364245635</c:v>
                </c:pt>
                <c:pt idx="12879">
                  <c:v>22.69231961206458</c:v>
                </c:pt>
                <c:pt idx="12880">
                  <c:v>-2.2692319374313663</c:v>
                </c:pt>
                <c:pt idx="12881">
                  <c:v>-22.69231937430343</c:v>
                </c:pt>
                <c:pt idx="12882">
                  <c:v>-8.6987224268193852</c:v>
                </c:pt>
                <c:pt idx="12883">
                  <c:v>0</c:v>
                </c:pt>
                <c:pt idx="12884">
                  <c:v>-15.506418239108367</c:v>
                </c:pt>
                <c:pt idx="12885">
                  <c:v>-22.692319374308546</c:v>
                </c:pt>
                <c:pt idx="12886">
                  <c:v>-22.692319612059464</c:v>
                </c:pt>
                <c:pt idx="12887">
                  <c:v>-22.692319374308546</c:v>
                </c:pt>
                <c:pt idx="12888">
                  <c:v>14.532950625370658</c:v>
                </c:pt>
                <c:pt idx="12889">
                  <c:v>22.889644130427509</c:v>
                </c:pt>
                <c:pt idx="12890">
                  <c:v>22.889643890604034</c:v>
                </c:pt>
                <c:pt idx="12891">
                  <c:v>22.88964389060915</c:v>
                </c:pt>
                <c:pt idx="12892">
                  <c:v>67.905951641432466</c:v>
                </c:pt>
                <c:pt idx="12893">
                  <c:v>57.987104367504543</c:v>
                </c:pt>
                <c:pt idx="12894">
                  <c:v>-91.558583075464213</c:v>
                </c:pt>
                <c:pt idx="12895">
                  <c:v>-84.691689668679373</c:v>
                </c:pt>
                <c:pt idx="12896">
                  <c:v>-45.779287781208069</c:v>
                </c:pt>
                <c:pt idx="12897">
                  <c:v>-13.73378633436856</c:v>
                </c:pt>
                <c:pt idx="12898">
                  <c:v>91.55857556242637</c:v>
                </c:pt>
                <c:pt idx="12899">
                  <c:v>55.253057637063549</c:v>
                </c:pt>
                <c:pt idx="12900">
                  <c:v>-23.090430240526551</c:v>
                </c:pt>
                <c:pt idx="12901">
                  <c:v>-23.006769261389184</c:v>
                </c:pt>
                <c:pt idx="12902">
                  <c:v>-22.889644130427509</c:v>
                </c:pt>
                <c:pt idx="12903">
                  <c:v>-11.444821945302017</c:v>
                </c:pt>
                <c:pt idx="12904">
                  <c:v>0</c:v>
                </c:pt>
                <c:pt idx="12905">
                  <c:v>0</c:v>
                </c:pt>
                <c:pt idx="12906">
                  <c:v>0</c:v>
                </c:pt>
                <c:pt idx="12907">
                  <c:v>-32.326602336732059</c:v>
                </c:pt>
                <c:pt idx="12908">
                  <c:v>-46.180860964902365</c:v>
                </c:pt>
                <c:pt idx="12909">
                  <c:v>27.708516288626743</c:v>
                </c:pt>
                <c:pt idx="12910">
                  <c:v>46.180860481047986</c:v>
                </c:pt>
                <c:pt idx="12911">
                  <c:v>25.583379346137843</c:v>
                </c:pt>
                <c:pt idx="12912">
                  <c:v>22.521683890920105</c:v>
                </c:pt>
                <c:pt idx="12913">
                  <c:v>-23.090430240521435</c:v>
                </c:pt>
                <c:pt idx="12914">
                  <c:v>-17.678823507160107</c:v>
                </c:pt>
                <c:pt idx="12915">
                  <c:v>23.294770575210851</c:v>
                </c:pt>
                <c:pt idx="12916">
                  <c:v>17.85932392054718</c:v>
                </c:pt>
                <c:pt idx="12917">
                  <c:v>0</c:v>
                </c:pt>
                <c:pt idx="12918">
                  <c:v>-24.45950910397702</c:v>
                </c:pt>
                <c:pt idx="12919">
                  <c:v>-69.884310993443478</c:v>
                </c:pt>
                <c:pt idx="12920">
                  <c:v>-48.142528919176748</c:v>
                </c:pt>
                <c:pt idx="12921">
                  <c:v>-23.294778221236797</c:v>
                </c:pt>
                <c:pt idx="12922">
                  <c:v>31.059695049200563</c:v>
                </c:pt>
                <c:pt idx="12923">
                  <c:v>69.88431863946424</c:v>
                </c:pt>
                <c:pt idx="12924">
                  <c:v>20.965295811498059</c:v>
                </c:pt>
                <c:pt idx="12925">
                  <c:v>0</c:v>
                </c:pt>
                <c:pt idx="12926">
                  <c:v>38.824617218579711</c:v>
                </c:pt>
                <c:pt idx="12927">
                  <c:v>46.589540662290538</c:v>
                </c:pt>
                <c:pt idx="12928">
                  <c:v>-86.981009415669106</c:v>
                </c:pt>
                <c:pt idx="12929">
                  <c:v>-84.21822101119632</c:v>
                </c:pt>
                <c:pt idx="12930">
                  <c:v>23.502759351967356</c:v>
                </c:pt>
                <c:pt idx="12931">
                  <c:v>13.318230438982006</c:v>
                </c:pt>
                <c:pt idx="12932">
                  <c:v>-23.50275935196224</c:v>
                </c:pt>
                <c:pt idx="12933">
                  <c:v>17.62706951397168</c:v>
                </c:pt>
                <c:pt idx="12934">
                  <c:v>94.011038392833115</c:v>
                </c:pt>
                <c:pt idx="12935">
                  <c:v>25.853035287158466</c:v>
                </c:pt>
                <c:pt idx="12936">
                  <c:v>-47.00551870392448</c:v>
                </c:pt>
                <c:pt idx="12937">
                  <c:v>-32.642721664177103</c:v>
                </c:pt>
                <c:pt idx="12938">
                  <c:v>-23.714495922695615</c:v>
                </c:pt>
                <c:pt idx="12939">
                  <c:v>-5.5333823819645271</c:v>
                </c:pt>
                <c:pt idx="12940">
                  <c:v>0</c:v>
                </c:pt>
                <c:pt idx="12941">
                  <c:v>21.343046330426567</c:v>
                </c:pt>
                <c:pt idx="12942">
                  <c:v>20.157321534297157</c:v>
                </c:pt>
                <c:pt idx="12943">
                  <c:v>-47.428991845401463</c:v>
                </c:pt>
                <c:pt idx="12944">
                  <c:v>-33.200294639634116</c:v>
                </c:pt>
                <c:pt idx="12945">
                  <c:v>23.714495922705847</c:v>
                </c:pt>
                <c:pt idx="12946">
                  <c:v>23.714495922700731</c:v>
                </c:pt>
                <c:pt idx="12947">
                  <c:v>23.714496171161379</c:v>
                </c:pt>
                <c:pt idx="12948">
                  <c:v>23.714495922700731</c:v>
                </c:pt>
                <c:pt idx="12949">
                  <c:v>23.714495922695615</c:v>
                </c:pt>
                <c:pt idx="12950">
                  <c:v>8.3000736599098079</c:v>
                </c:pt>
                <c:pt idx="12951">
                  <c:v>0</c:v>
                </c:pt>
                <c:pt idx="12952">
                  <c:v>-19.366838336870728</c:v>
                </c:pt>
                <c:pt idx="12953">
                  <c:v>-23.714496171166495</c:v>
                </c:pt>
                <c:pt idx="12954">
                  <c:v>22.34192964353749</c:v>
                </c:pt>
                <c:pt idx="12955">
                  <c:v>17.548726982799156</c:v>
                </c:pt>
                <c:pt idx="12956">
                  <c:v>-23.930082249268786</c:v>
                </c:pt>
                <c:pt idx="12957">
                  <c:v>-45.467159106350891</c:v>
                </c:pt>
                <c:pt idx="12958">
                  <c:v>-95.720336851625405</c:v>
                </c:pt>
                <c:pt idx="12959">
                  <c:v>-39.883474604542471</c:v>
                </c:pt>
                <c:pt idx="12960">
                  <c:v>23.930082499993325</c:v>
                </c:pt>
                <c:pt idx="12961">
                  <c:v>39.085805981688026</c:v>
                </c:pt>
                <c:pt idx="12962">
                  <c:v>47.860172353087833</c:v>
                </c:pt>
                <c:pt idx="12963">
                  <c:v>-9.7476650621183314</c:v>
                </c:pt>
                <c:pt idx="12964">
                  <c:v>-24.149624288258675</c:v>
                </c:pt>
                <c:pt idx="12965">
                  <c:v>23.12875380698101</c:v>
                </c:pt>
                <c:pt idx="12966">
                  <c:v>20.340570124997399</c:v>
                </c:pt>
                <c:pt idx="12967">
                  <c:v>0</c:v>
                </c:pt>
                <c:pt idx="12968">
                  <c:v>-16.099752167703276</c:v>
                </c:pt>
                <c:pt idx="12969">
                  <c:v>-48.299257009164563</c:v>
                </c:pt>
                <c:pt idx="12970">
                  <c:v>1.6099752167677697</c:v>
                </c:pt>
                <c:pt idx="12971">
                  <c:v>48.29925650311494</c:v>
                </c:pt>
                <c:pt idx="12972">
                  <c:v>-2.4149600508409623</c:v>
                </c:pt>
                <c:pt idx="12973">
                  <c:v>-24.149624541283444</c:v>
                </c:pt>
                <c:pt idx="12974">
                  <c:v>18.514711954328071</c:v>
                </c:pt>
                <c:pt idx="12975">
                  <c:v>20.91476720766784</c:v>
                </c:pt>
                <c:pt idx="12976">
                  <c:v>-24.373232175920265</c:v>
                </c:pt>
                <c:pt idx="12977">
                  <c:v>-11.433803598204689</c:v>
                </c:pt>
                <c:pt idx="12978">
                  <c:v>24.149624288253559</c:v>
                </c:pt>
                <c:pt idx="12979">
                  <c:v>24.250247976867712</c:v>
                </c:pt>
                <c:pt idx="12980">
                  <c:v>24.373231920552676</c:v>
                </c:pt>
                <c:pt idx="12981">
                  <c:v>-23.154570324521973</c:v>
                </c:pt>
                <c:pt idx="12982">
                  <c:v>-48.746464351845646</c:v>
                </c:pt>
                <c:pt idx="12983">
                  <c:v>34.122524688777844</c:v>
                </c:pt>
                <c:pt idx="12984">
                  <c:v>43.871817456992773</c:v>
                </c:pt>
                <c:pt idx="12985">
                  <c:v>-48.74646435184053</c:v>
                </c:pt>
                <c:pt idx="12986">
                  <c:v>-36.559847880829018</c:v>
                </c:pt>
                <c:pt idx="12987">
                  <c:v>0</c:v>
                </c:pt>
                <c:pt idx="12988">
                  <c:v>21.935908728496386</c:v>
                </c:pt>
                <c:pt idx="12989">
                  <c:v>48.74646435184053</c:v>
                </c:pt>
                <c:pt idx="12990">
                  <c:v>33.05192478198537</c:v>
                </c:pt>
                <c:pt idx="12991">
                  <c:v>24.601019134759053</c:v>
                </c:pt>
                <c:pt idx="12992">
                  <c:v>-38.966799852586199</c:v>
                </c:pt>
                <c:pt idx="12993">
                  <c:v>-47.136767527350642</c:v>
                </c:pt>
                <c:pt idx="12994">
                  <c:v>-24.601019134764169</c:v>
                </c:pt>
                <c:pt idx="12995">
                  <c:v>-10.660441736759495</c:v>
                </c:pt>
                <c:pt idx="12996">
                  <c:v>24.601019134764169</c:v>
                </c:pt>
                <c:pt idx="12997">
                  <c:v>0</c:v>
                </c:pt>
                <c:pt idx="12998">
                  <c:v>-24.601019392518371</c:v>
                </c:pt>
                <c:pt idx="12999">
                  <c:v>-6.9702887548490802</c:v>
                </c:pt>
                <c:pt idx="13000">
                  <c:v>0</c:v>
                </c:pt>
                <c:pt idx="13001">
                  <c:v>-137.76571469112145</c:v>
                </c:pt>
                <c:pt idx="13002">
                  <c:v>-99.390444837563962</c:v>
                </c:pt>
                <c:pt idx="13003">
                  <c:v>173.83173769752392</c:v>
                </c:pt>
                <c:pt idx="13004">
                  <c:v>107.19623824680804</c:v>
                </c:pt>
                <c:pt idx="13005">
                  <c:v>0</c:v>
                </c:pt>
                <c:pt idx="13006">
                  <c:v>-29.79972995569678</c:v>
                </c:pt>
                <c:pt idx="13007">
                  <c:v>-49.666216592822849</c:v>
                </c:pt>
                <c:pt idx="13008">
                  <c:v>53.805065143068987</c:v>
                </c:pt>
                <c:pt idx="13009">
                  <c:v>71.188239707577253</c:v>
                </c:pt>
                <c:pt idx="13010">
                  <c:v>24.833104220936121</c:v>
                </c:pt>
                <c:pt idx="13011">
                  <c:v>9.9332417924508327</c:v>
                </c:pt>
                <c:pt idx="13012">
                  <c:v>-24.833104220941237</c:v>
                </c:pt>
                <c:pt idx="13013">
                  <c:v>-24.833104220936121</c:v>
                </c:pt>
                <c:pt idx="13014">
                  <c:v>-24.83310448112708</c:v>
                </c:pt>
                <c:pt idx="13015">
                  <c:v>-62.910536942105075</c:v>
                </c:pt>
                <c:pt idx="13016">
                  <c:v>-74.499320813764086</c:v>
                </c:pt>
                <c:pt idx="13017">
                  <c:v>75.208838154848337</c:v>
                </c:pt>
                <c:pt idx="13018">
                  <c:v>56.406629207129875</c:v>
                </c:pt>
                <c:pt idx="13019">
                  <c:v>0</c:v>
                </c:pt>
                <c:pt idx="13020">
                  <c:v>-60.584894751088981</c:v>
                </c:pt>
                <c:pt idx="13021">
                  <c:v>-125.34805941901341</c:v>
                </c:pt>
                <c:pt idx="13022">
                  <c:v>-33.426148828186847</c:v>
                </c:pt>
                <c:pt idx="13023">
                  <c:v>0</c:v>
                </c:pt>
                <c:pt idx="13024">
                  <c:v>172.56249189693932</c:v>
                </c:pt>
                <c:pt idx="13025">
                  <c:v>122.84109518815286</c:v>
                </c:pt>
                <c:pt idx="13026">
                  <c:v>-50.139219950845963</c:v>
                </c:pt>
                <c:pt idx="13027">
                  <c:v>-50.13922445332117</c:v>
                </c:pt>
                <c:pt idx="13028">
                  <c:v>-50.139228179425352</c:v>
                </c:pt>
                <c:pt idx="13029">
                  <c:v>-86.90798344242458</c:v>
                </c:pt>
                <c:pt idx="13030">
                  <c:v>-100.27844095235737</c:v>
                </c:pt>
                <c:pt idx="13031">
                  <c:v>122.77279843189358</c:v>
                </c:pt>
                <c:pt idx="13032">
                  <c:v>82.380188876526887</c:v>
                </c:pt>
                <c:pt idx="13033">
                  <c:v>-50.139228179420236</c:v>
                </c:pt>
                <c:pt idx="13034">
                  <c:v>-12.414282261035277</c:v>
                </c:pt>
                <c:pt idx="13035">
                  <c:v>25.310663917498193</c:v>
                </c:pt>
                <c:pt idx="13036">
                  <c:v>5.905821580748043</c:v>
                </c:pt>
                <c:pt idx="13037">
                  <c:v>-1.6873776121801973</c:v>
                </c:pt>
                <c:pt idx="13038">
                  <c:v>-50.62132783499127</c:v>
                </c:pt>
                <c:pt idx="13039">
                  <c:v>-20.248531133995485</c:v>
                </c:pt>
                <c:pt idx="13040">
                  <c:v>50.621328365370104</c:v>
                </c:pt>
                <c:pt idx="13041">
                  <c:v>36.278622989437885</c:v>
                </c:pt>
                <c:pt idx="13042">
                  <c:v>25.310672225189979</c:v>
                </c:pt>
                <c:pt idx="13043">
                  <c:v>-37.966001812490106</c:v>
                </c:pt>
                <c:pt idx="13044">
                  <c:v>-50.670482232145098</c:v>
                </c:pt>
                <c:pt idx="13045">
                  <c:v>-51.112797037272784</c:v>
                </c:pt>
                <c:pt idx="13046">
                  <c:v>-21.722938740840039</c:v>
                </c:pt>
                <c:pt idx="13047">
                  <c:v>25.55639878639791</c:v>
                </c:pt>
                <c:pt idx="13048">
                  <c:v>25.392575451211776</c:v>
                </c:pt>
                <c:pt idx="13049">
                  <c:v>25.310663917493077</c:v>
                </c:pt>
                <c:pt idx="13050">
                  <c:v>73.245302043233977</c:v>
                </c:pt>
                <c:pt idx="13051">
                  <c:v>71.131982447744093</c:v>
                </c:pt>
                <c:pt idx="13052">
                  <c:v>51.112797037272784</c:v>
                </c:pt>
                <c:pt idx="13053">
                  <c:v>-63.891001160177083</c:v>
                </c:pt>
                <c:pt idx="13054">
                  <c:v>-178.89479801880648</c:v>
                </c:pt>
                <c:pt idx="13055">
                  <c:v>-38.760539570743369</c:v>
                </c:pt>
                <c:pt idx="13056">
                  <c:v>5.1613903431361168</c:v>
                </c:pt>
                <c:pt idx="13057">
                  <c:v>77.420854335868995</c:v>
                </c:pt>
                <c:pt idx="13058">
                  <c:v>39.662528289217789</c:v>
                </c:pt>
                <c:pt idx="13059">
                  <c:v>-25.556398786403026</c:v>
                </c:pt>
                <c:pt idx="13060">
                  <c:v>7.829778957917549</c:v>
                </c:pt>
                <c:pt idx="13061">
                  <c:v>25.806951445291372</c:v>
                </c:pt>
                <c:pt idx="13062">
                  <c:v>-22.98823102044269</c:v>
                </c:pt>
                <c:pt idx="13063">
                  <c:v>-7.5499929591204538</c:v>
                </c:pt>
                <c:pt idx="13064">
                  <c:v>51.613911361170146</c:v>
                </c:pt>
                <c:pt idx="13065">
                  <c:v>37.850199406036502</c:v>
                </c:pt>
                <c:pt idx="13066">
                  <c:v>25.806951715680583</c:v>
                </c:pt>
                <c:pt idx="13067">
                  <c:v>-103.22781283998746</c:v>
                </c:pt>
                <c:pt idx="13068">
                  <c:v>-115.27105713014046</c:v>
                </c:pt>
                <c:pt idx="13069">
                  <c:v>-25.806951715680583</c:v>
                </c:pt>
                <c:pt idx="13070">
                  <c:v>7.9635312215657033</c:v>
                </c:pt>
                <c:pt idx="13071">
                  <c:v>52.12493163207386</c:v>
                </c:pt>
                <c:pt idx="13072">
                  <c:v>13.031233044551632</c:v>
                </c:pt>
                <c:pt idx="13073">
                  <c:v>3.9093703001271405</c:v>
                </c:pt>
                <c:pt idx="13074">
                  <c:v>78.187406002563279</c:v>
                </c:pt>
                <c:pt idx="13075">
                  <c:v>30.593589956403189</c:v>
                </c:pt>
                <c:pt idx="13076">
                  <c:v>-51.613911361170146</c:v>
                </c:pt>
                <c:pt idx="13077">
                  <c:v>-121.45450608750609</c:v>
                </c:pt>
                <c:pt idx="13078">
                  <c:v>-156.37480345066896</c:v>
                </c:pt>
                <c:pt idx="13079">
                  <c:v>125.53421993181888</c:v>
                </c:pt>
                <c:pt idx="13080">
                  <c:v>106.85611583386407</c:v>
                </c:pt>
                <c:pt idx="13081">
                  <c:v>52.124931632068744</c:v>
                </c:pt>
                <c:pt idx="13082">
                  <c:v>-12.162484174913493</c:v>
                </c:pt>
                <c:pt idx="13083">
                  <c:v>-52.124931632068744</c:v>
                </c:pt>
                <c:pt idx="13084">
                  <c:v>45.174940747791553</c:v>
                </c:pt>
                <c:pt idx="13085">
                  <c:v>45.674473981155302</c:v>
                </c:pt>
                <c:pt idx="13086">
                  <c:v>26.323099114194303</c:v>
                </c:pt>
                <c:pt idx="13087">
                  <c:v>-34.641362203913431</c:v>
                </c:pt>
                <c:pt idx="13088">
                  <c:v>-78.187406821762366</c:v>
                </c:pt>
                <c:pt idx="13089">
                  <c:v>-7.818740600254281</c:v>
                </c:pt>
                <c:pt idx="13090">
                  <c:v>18.243728067266812</c:v>
                </c:pt>
                <c:pt idx="13091">
                  <c:v>78.187406002558163</c:v>
                </c:pt>
                <c:pt idx="13092">
                  <c:v>20.706628405299334</c:v>
                </c:pt>
                <c:pt idx="13093">
                  <c:v>-26.323099114199419</c:v>
                </c:pt>
                <c:pt idx="13094">
                  <c:v>-26.323091482196254</c:v>
                </c:pt>
                <c:pt idx="13095">
                  <c:v>-20.61975442082564</c:v>
                </c:pt>
                <c:pt idx="13096">
                  <c:v>0</c:v>
                </c:pt>
                <c:pt idx="13097">
                  <c:v>-28.955399521617071</c:v>
                </c:pt>
                <c:pt idx="13098">
                  <c:v>-52.646181499981225</c:v>
                </c:pt>
                <c:pt idx="13099">
                  <c:v>64.318743289978556</c:v>
                </c:pt>
                <c:pt idx="13100">
                  <c:v>48.870545749061158</c:v>
                </c:pt>
                <c:pt idx="13101">
                  <c:v>-52.646181499986341</c:v>
                </c:pt>
                <c:pt idx="13102">
                  <c:v>37.455015162275892</c:v>
                </c:pt>
                <c:pt idx="13103">
                  <c:v>106.35592983513592</c:v>
                </c:pt>
                <c:pt idx="13104">
                  <c:v>8.8629942457906488</c:v>
                </c:pt>
                <c:pt idx="13105">
                  <c:v>6.6472450692430343</c:v>
                </c:pt>
                <c:pt idx="13106">
                  <c:v>26.588980276961905</c:v>
                </c:pt>
                <c:pt idx="13107">
                  <c:v>-69.131353956474968</c:v>
                </c:pt>
                <c:pt idx="13108">
                  <c:v>-132.94491150501716</c:v>
                </c:pt>
                <c:pt idx="13109">
                  <c:v>-6.6472455056043804</c:v>
                </c:pt>
                <c:pt idx="13110">
                  <c:v>0</c:v>
                </c:pt>
                <c:pt idx="13111">
                  <c:v>0</c:v>
                </c:pt>
                <c:pt idx="13112">
                  <c:v>-34.565674360056619</c:v>
                </c:pt>
                <c:pt idx="13113">
                  <c:v>-53.177960553934042</c:v>
                </c:pt>
                <c:pt idx="13114">
                  <c:v>26.588980555549846</c:v>
                </c:pt>
                <c:pt idx="13115">
                  <c:v>36.085044661600662</c:v>
                </c:pt>
                <c:pt idx="13116">
                  <c:v>53.720592804477086</c:v>
                </c:pt>
                <c:pt idx="13117">
                  <c:v>15.220834787413123</c:v>
                </c:pt>
                <c:pt idx="13118">
                  <c:v>0</c:v>
                </c:pt>
                <c:pt idx="13119">
                  <c:v>0</c:v>
                </c:pt>
                <c:pt idx="13120">
                  <c:v>-34.918385688765568</c:v>
                </c:pt>
                <c:pt idx="13121">
                  <c:v>-80.580889206728415</c:v>
                </c:pt>
                <c:pt idx="13122">
                  <c:v>48.348533524038075</c:v>
                </c:pt>
                <c:pt idx="13123">
                  <c:v>67.150741005602754</c:v>
                </c:pt>
                <c:pt idx="13124">
                  <c:v>0</c:v>
                </c:pt>
                <c:pt idx="13125">
                  <c:v>-28.650982829054104</c:v>
                </c:pt>
                <c:pt idx="13126">
                  <c:v>-53.720592804482202</c:v>
                </c:pt>
                <c:pt idx="13127">
                  <c:v>-53.720593367338331</c:v>
                </c:pt>
                <c:pt idx="13128">
                  <c:v>-10.744118560893369</c:v>
                </c:pt>
                <c:pt idx="13129">
                  <c:v>107.4411856089644</c:v>
                </c:pt>
                <c:pt idx="13130">
                  <c:v>5.0213063216173959</c:v>
                </c:pt>
                <c:pt idx="13131">
                  <c:v>-52.922168186335696</c:v>
                </c:pt>
                <c:pt idx="13132">
                  <c:v>26.860296402241101</c:v>
                </c:pt>
                <c:pt idx="13133">
                  <c:v>37.36904162330412</c:v>
                </c:pt>
                <c:pt idx="13134">
                  <c:v>54.274413348856456</c:v>
                </c:pt>
                <c:pt idx="13135">
                  <c:v>-8.1411620023256557</c:v>
                </c:pt>
                <c:pt idx="13136">
                  <c:v>-23.066625673265403</c:v>
                </c:pt>
                <c:pt idx="13137">
                  <c:v>0</c:v>
                </c:pt>
                <c:pt idx="13138">
                  <c:v>0</c:v>
                </c:pt>
                <c:pt idx="13139">
                  <c:v>0</c:v>
                </c:pt>
                <c:pt idx="13140">
                  <c:v>-49.355795156234961</c:v>
                </c:pt>
                <c:pt idx="13141">
                  <c:v>-30.246678272539185</c:v>
                </c:pt>
                <c:pt idx="13142">
                  <c:v>27.13720667442567</c:v>
                </c:pt>
                <c:pt idx="13143">
                  <c:v>27.137206958757588</c:v>
                </c:pt>
                <c:pt idx="13144">
                  <c:v>23.518912451170962</c:v>
                </c:pt>
                <c:pt idx="13145">
                  <c:v>-27.137206674430786</c:v>
                </c:pt>
                <c:pt idx="13146">
                  <c:v>34.430335378923829</c:v>
                </c:pt>
                <c:pt idx="13147">
                  <c:v>109.67955264248393</c:v>
                </c:pt>
                <c:pt idx="13148">
                  <c:v>-53.468783825711398</c:v>
                </c:pt>
                <c:pt idx="13149">
                  <c:v>-68.479052434988503</c:v>
                </c:pt>
                <c:pt idx="13150">
                  <c:v>-27.13720667442567</c:v>
                </c:pt>
                <c:pt idx="13151">
                  <c:v>7.4156186294333546</c:v>
                </c:pt>
                <c:pt idx="13152">
                  <c:v>24.677897319560351</c:v>
                </c:pt>
                <c:pt idx="13153">
                  <c:v>-54.839772395820603</c:v>
                </c:pt>
                <c:pt idx="13154">
                  <c:v>-7.3119695761637571</c:v>
                </c:pt>
                <c:pt idx="13155">
                  <c:v>54.839771821243524</c:v>
                </c:pt>
                <c:pt idx="13156">
                  <c:v>-82.259658593733462</c:v>
                </c:pt>
                <c:pt idx="13157">
                  <c:v>-58.226368256515975</c:v>
                </c:pt>
                <c:pt idx="13158">
                  <c:v>110.83406515451209</c:v>
                </c:pt>
                <c:pt idx="13159">
                  <c:v>3.1460711532330112</c:v>
                </c:pt>
                <c:pt idx="13160">
                  <c:v>-53.468777525711538</c:v>
                </c:pt>
                <c:pt idx="13161">
                  <c:v>-27.41988591062432</c:v>
                </c:pt>
                <c:pt idx="13162">
                  <c:v>-2.6121049483267962</c:v>
                </c:pt>
                <c:pt idx="13163">
                  <c:v>27.708516288631859</c:v>
                </c:pt>
                <c:pt idx="13164">
                  <c:v>3.6944688384832252</c:v>
                </c:pt>
                <c:pt idx="13165">
                  <c:v>15.701492728065475</c:v>
                </c:pt>
                <c:pt idx="13166">
                  <c:v>55.417032577253487</c:v>
                </c:pt>
                <c:pt idx="13167">
                  <c:v>-21.762730501692886</c:v>
                </c:pt>
                <c:pt idx="13168">
                  <c:v>-49.355794639115587</c:v>
                </c:pt>
                <c:pt idx="13169">
                  <c:v>0</c:v>
                </c:pt>
                <c:pt idx="13170">
                  <c:v>28.936730663121587</c:v>
                </c:pt>
                <c:pt idx="13171">
                  <c:v>56.006575477011829</c:v>
                </c:pt>
                <c:pt idx="13172">
                  <c:v>-102.49203419678045</c:v>
                </c:pt>
                <c:pt idx="13173">
                  <c:v>-49.875329319531211</c:v>
                </c:pt>
                <c:pt idx="13174">
                  <c:v>55.417032577258603</c:v>
                </c:pt>
                <c:pt idx="13175">
                  <c:v>33.712028504378878</c:v>
                </c:pt>
                <c:pt idx="13176">
                  <c:v>10.965497935495961</c:v>
                </c:pt>
                <c:pt idx="13177">
                  <c:v>-56.006575477016945</c:v>
                </c:pt>
                <c:pt idx="13178">
                  <c:v>-2.8003288031871163</c:v>
                </c:pt>
                <c:pt idx="13179">
                  <c:v>26.136401889274577</c:v>
                </c:pt>
                <c:pt idx="13180">
                  <c:v>0</c:v>
                </c:pt>
                <c:pt idx="13181">
                  <c:v>13.534922406945123</c:v>
                </c:pt>
                <c:pt idx="13182">
                  <c:v>28.003288031906976</c:v>
                </c:pt>
                <c:pt idx="13183">
                  <c:v>2.3336073115417335</c:v>
                </c:pt>
                <c:pt idx="13184">
                  <c:v>0</c:v>
                </c:pt>
                <c:pt idx="13185">
                  <c:v>0</c:v>
                </c:pt>
                <c:pt idx="13186">
                  <c:v>0</c:v>
                </c:pt>
                <c:pt idx="13187">
                  <c:v>-6.132619644528237</c:v>
                </c:pt>
                <c:pt idx="13188">
                  <c:v>-28.30439865590559</c:v>
                </c:pt>
                <c:pt idx="13189">
                  <c:v>-65.44138105778697</c:v>
                </c:pt>
                <c:pt idx="13190">
                  <c:v>-67.207897925611647</c:v>
                </c:pt>
                <c:pt idx="13191">
                  <c:v>84.009873287216564</c:v>
                </c:pt>
                <c:pt idx="13192">
                  <c:v>39.204607123270478</c:v>
                </c:pt>
                <c:pt idx="13193">
                  <c:v>0</c:v>
                </c:pt>
                <c:pt idx="13194">
                  <c:v>-27.536566564711681</c:v>
                </c:pt>
                <c:pt idx="13195">
                  <c:v>7.251747451995004</c:v>
                </c:pt>
                <c:pt idx="13196">
                  <c:v>56.608796718704475</c:v>
                </c:pt>
                <c:pt idx="13197">
                  <c:v>-41.513117593716615</c:v>
                </c:pt>
                <c:pt idx="13198">
                  <c:v>-74.534919402492847</c:v>
                </c:pt>
                <c:pt idx="13199">
                  <c:v>-113.21760272772336</c:v>
                </c:pt>
                <c:pt idx="13200">
                  <c:v>103.78279893912743</c:v>
                </c:pt>
                <c:pt idx="13201">
                  <c:v>126.89806125139957</c:v>
                </c:pt>
                <c:pt idx="13202">
                  <c:v>-28.30439835934968</c:v>
                </c:pt>
                <c:pt idx="13203">
                  <c:v>28.30439835934968</c:v>
                </c:pt>
                <c:pt idx="13204">
                  <c:v>53.342510727790035</c:v>
                </c:pt>
                <c:pt idx="13205">
                  <c:v>28.612054863255043</c:v>
                </c:pt>
                <c:pt idx="13206">
                  <c:v>-37.611007602502262</c:v>
                </c:pt>
                <c:pt idx="13207">
                  <c:v>-83.990226446330382</c:v>
                </c:pt>
                <c:pt idx="13208">
                  <c:v>-57.224109726515202</c:v>
                </c:pt>
                <c:pt idx="13209">
                  <c:v>-42.764258688094763</c:v>
                </c:pt>
                <c:pt idx="13210">
                  <c:v>-28.304407946230327</c:v>
                </c:pt>
                <c:pt idx="13211">
                  <c:v>-1.4152203824849949</c:v>
                </c:pt>
                <c:pt idx="13212">
                  <c:v>23.84338296575692</c:v>
                </c:pt>
                <c:pt idx="13213">
                  <c:v>57.224119117817629</c:v>
                </c:pt>
                <c:pt idx="13214">
                  <c:v>57.224111421727386</c:v>
                </c:pt>
                <c:pt idx="13215">
                  <c:v>57.224109726515202</c:v>
                </c:pt>
                <c:pt idx="13216">
                  <c:v>57.224109726510086</c:v>
                </c:pt>
                <c:pt idx="13217">
                  <c:v>-82.974959972807397</c:v>
                </c:pt>
                <c:pt idx="13218">
                  <c:v>-73.914475063411842</c:v>
                </c:pt>
                <c:pt idx="13219">
                  <c:v>28.612054863260159</c:v>
                </c:pt>
                <c:pt idx="13220">
                  <c:v>-57.931558371312661</c:v>
                </c:pt>
                <c:pt idx="13221">
                  <c:v>-66.530895290827758</c:v>
                </c:pt>
                <c:pt idx="13222">
                  <c:v>0</c:v>
                </c:pt>
                <c:pt idx="13223">
                  <c:v>20.248537992304612</c:v>
                </c:pt>
                <c:pt idx="13224">
                  <c:v>44.605467643229652</c:v>
                </c:pt>
                <c:pt idx="13225">
                  <c:v>114.44821945302529</c:v>
                </c:pt>
                <c:pt idx="13226">
                  <c:v>40.05687680856218</c:v>
                </c:pt>
                <c:pt idx="13227">
                  <c:v>-15.427452454207252</c:v>
                </c:pt>
                <c:pt idx="13228">
                  <c:v>-115.70589219427013</c:v>
                </c:pt>
                <c:pt idx="13229">
                  <c:v>-8.6779419145694927</c:v>
                </c:pt>
                <c:pt idx="13230">
                  <c:v>49.175004697790733</c:v>
                </c:pt>
                <c:pt idx="13231">
                  <c:v>-28.926473048570092</c:v>
                </c:pt>
                <c:pt idx="13232">
                  <c:v>21.694854786426291</c:v>
                </c:pt>
                <c:pt idx="13233">
                  <c:v>48.210788919402781</c:v>
                </c:pt>
                <c:pt idx="13234">
                  <c:v>-86.779419145705162</c:v>
                </c:pt>
                <c:pt idx="13235">
                  <c:v>8.6779419145694927</c:v>
                </c:pt>
                <c:pt idx="13236">
                  <c:v>82.911843432726997</c:v>
                </c:pt>
                <c:pt idx="13237">
                  <c:v>-29.24787830466526</c:v>
                </c:pt>
                <c:pt idx="13238">
                  <c:v>-29.076462168080148</c:v>
                </c:pt>
                <c:pt idx="13239">
                  <c:v>-28.931830105964767</c:v>
                </c:pt>
                <c:pt idx="13240">
                  <c:v>-29.247878304660144</c:v>
                </c:pt>
                <c:pt idx="13241">
                  <c:v>45.64490311978367</c:v>
                </c:pt>
                <c:pt idx="13242">
                  <c:v>115.70589219427013</c:v>
                </c:pt>
                <c:pt idx="13243">
                  <c:v>-29.24787861110125</c:v>
                </c:pt>
                <c:pt idx="13244">
                  <c:v>-58.495756609325404</c:v>
                </c:pt>
                <c:pt idx="13245">
                  <c:v>-87.743634913990661</c:v>
                </c:pt>
                <c:pt idx="13246">
                  <c:v>29.24787861110125</c:v>
                </c:pt>
                <c:pt idx="13247">
                  <c:v>14.62393915233263</c:v>
                </c:pt>
                <c:pt idx="13248">
                  <c:v>0</c:v>
                </c:pt>
                <c:pt idx="13249">
                  <c:v>-29.24787861110125</c:v>
                </c:pt>
                <c:pt idx="13250">
                  <c:v>-29.24788310466564</c:v>
                </c:pt>
                <c:pt idx="13251">
                  <c:v>-29.247887904660907</c:v>
                </c:pt>
                <c:pt idx="13252">
                  <c:v>88.729529089867512</c:v>
                </c:pt>
                <c:pt idx="13253">
                  <c:v>-2.4482777214590192</c:v>
                </c:pt>
                <c:pt idx="13254">
                  <c:v>-85.788308507780201</c:v>
                </c:pt>
                <c:pt idx="13255">
                  <c:v>29.576516168535687</c:v>
                </c:pt>
                <c:pt idx="13256">
                  <c:v>29.401242496520304</c:v>
                </c:pt>
                <c:pt idx="13257">
                  <c:v>29.258832566199061</c:v>
                </c:pt>
                <c:pt idx="13258">
                  <c:v>29.576506150786759</c:v>
                </c:pt>
                <c:pt idx="13259">
                  <c:v>13.309427907299659</c:v>
                </c:pt>
                <c:pt idx="13260">
                  <c:v>-7.8870689540681225</c:v>
                </c:pt>
                <c:pt idx="13261">
                  <c:v>-118.30603431099625</c:v>
                </c:pt>
                <c:pt idx="13262">
                  <c:v>-14.788251612355511</c:v>
                </c:pt>
                <c:pt idx="13263">
                  <c:v>53.237719808487114</c:v>
                </c:pt>
                <c:pt idx="13264">
                  <c:v>0</c:v>
                </c:pt>
                <c:pt idx="13265">
                  <c:v>0</c:v>
                </c:pt>
                <c:pt idx="13266">
                  <c:v>-3.943535447818471</c:v>
                </c:pt>
                <c:pt idx="13267">
                  <c:v>-29.576515858651319</c:v>
                </c:pt>
                <c:pt idx="13268">
                  <c:v>28.097684049996104</c:v>
                </c:pt>
                <c:pt idx="13269">
                  <c:v>34.33788196570211</c:v>
                </c:pt>
                <c:pt idx="13270">
                  <c:v>-89.737818252941935</c:v>
                </c:pt>
                <c:pt idx="13271">
                  <c:v>55.892878541811726</c:v>
                </c:pt>
                <c:pt idx="13272">
                  <c:v>79.710933160421035</c:v>
                </c:pt>
                <c:pt idx="13273">
                  <c:v>-59.825205623171961</c:v>
                </c:pt>
                <c:pt idx="13274">
                  <c:v>-37.390760878124311</c:v>
                </c:pt>
                <c:pt idx="13275">
                  <c:v>-13.057359694854615</c:v>
                </c:pt>
                <c:pt idx="13276">
                  <c:v>29.576515858646204</c:v>
                </c:pt>
                <c:pt idx="13277">
                  <c:v>-18.01478693208367</c:v>
                </c:pt>
                <c:pt idx="13278">
                  <c:v>-19.94174196211717</c:v>
                </c:pt>
                <c:pt idx="13279">
                  <c:v>0</c:v>
                </c:pt>
                <c:pt idx="13280">
                  <c:v>51.848520049172095</c:v>
                </c:pt>
                <c:pt idx="13281">
                  <c:v>23.792559181134379</c:v>
                </c:pt>
                <c:pt idx="13282">
                  <c:v>-30.25642583240969</c:v>
                </c:pt>
                <c:pt idx="13283">
                  <c:v>26.904151379388754</c:v>
                </c:pt>
                <c:pt idx="13284">
                  <c:v>0.99708677083049735</c:v>
                </c:pt>
                <c:pt idx="13285">
                  <c:v>-28.405511903642054</c:v>
                </c:pt>
                <c:pt idx="13286">
                  <c:v>60.512851664819379</c:v>
                </c:pt>
                <c:pt idx="13287">
                  <c:v>26.222235721421733</c:v>
                </c:pt>
                <c:pt idx="13288">
                  <c:v>-12.102571452872219</c:v>
                </c:pt>
                <c:pt idx="13289">
                  <c:v>-121.02571326067456</c:v>
                </c:pt>
                <c:pt idx="13290">
                  <c:v>-81.245383296298129</c:v>
                </c:pt>
                <c:pt idx="13291">
                  <c:v>-21.122192646500455</c:v>
                </c:pt>
                <c:pt idx="13292">
                  <c:v>151.28213909308425</c:v>
                </c:pt>
                <c:pt idx="13293">
                  <c:v>-4.0341947454682634</c:v>
                </c:pt>
                <c:pt idx="13294">
                  <c:v>-26.222240299612462</c:v>
                </c:pt>
                <c:pt idx="13295">
                  <c:v>60.512861595855185</c:v>
                </c:pt>
                <c:pt idx="13296">
                  <c:v>-15.128211261032211</c:v>
                </c:pt>
                <c:pt idx="13297">
                  <c:v>-41.854726646927006</c:v>
                </c:pt>
                <c:pt idx="13298">
                  <c:v>-60.512861595850069</c:v>
                </c:pt>
                <c:pt idx="13299">
                  <c:v>52.444480049739113</c:v>
                </c:pt>
                <c:pt idx="13300">
                  <c:v>16.470988851521625</c:v>
                </c:pt>
                <c:pt idx="13301">
                  <c:v>-29.077842044753211</c:v>
                </c:pt>
                <c:pt idx="13302">
                  <c:v>0</c:v>
                </c:pt>
                <c:pt idx="13303">
                  <c:v>72.615427956403721</c:v>
                </c:pt>
                <c:pt idx="13304">
                  <c:v>84.506908807543326</c:v>
                </c:pt>
                <c:pt idx="13305">
                  <c:v>-122.43298899626113</c:v>
                </c:pt>
                <c:pt idx="13306">
                  <c:v>-56.625255610771397</c:v>
                </c:pt>
                <c:pt idx="13307">
                  <c:v>-4.7905979931977622</c:v>
                </c:pt>
                <c:pt idx="13308">
                  <c:v>60.512861595855185</c:v>
                </c:pt>
                <c:pt idx="13309">
                  <c:v>10.085476932639972</c:v>
                </c:pt>
                <c:pt idx="13310">
                  <c:v>0</c:v>
                </c:pt>
                <c:pt idx="13311">
                  <c:v>0</c:v>
                </c:pt>
                <c:pt idx="13312">
                  <c:v>-29.587979624486529</c:v>
                </c:pt>
                <c:pt idx="13313">
                  <c:v>-14.283852382164721</c:v>
                </c:pt>
                <c:pt idx="13314">
                  <c:v>3.0608254783948055</c:v>
                </c:pt>
                <c:pt idx="13315">
                  <c:v>30.608254783948055</c:v>
                </c:pt>
                <c:pt idx="13316">
                  <c:v>-51.733938650518155</c:v>
                </c:pt>
                <c:pt idx="13317">
                  <c:v>-54.374654726798674</c:v>
                </c:pt>
                <c:pt idx="13318">
                  <c:v>61.216489474877086</c:v>
                </c:pt>
                <c:pt idx="13319">
                  <c:v>61.216497679524259</c:v>
                </c:pt>
                <c:pt idx="13320">
                  <c:v>14.007775625483493</c:v>
                </c:pt>
                <c:pt idx="13321">
                  <c:v>-61.936693633404175</c:v>
                </c:pt>
                <c:pt idx="13322">
                  <c:v>-90.828466193015771</c:v>
                </c:pt>
                <c:pt idx="13323">
                  <c:v>6.6978042127203929</c:v>
                </c:pt>
                <c:pt idx="13324">
                  <c:v>85.679079984249071</c:v>
                </c:pt>
                <c:pt idx="13325">
                  <c:v>30.968351899054529</c:v>
                </c:pt>
                <c:pt idx="13326">
                  <c:v>-77.420859212924768</c:v>
                </c:pt>
                <c:pt idx="13327">
                  <c:v>-71.227193273705765</c:v>
                </c:pt>
                <c:pt idx="13328">
                  <c:v>61.936683468699293</c:v>
                </c:pt>
                <c:pt idx="13329">
                  <c:v>35.097454333322524</c:v>
                </c:pt>
                <c:pt idx="13330">
                  <c:v>30.968346308467353</c:v>
                </c:pt>
                <c:pt idx="13331">
                  <c:v>27.871517047972574</c:v>
                </c:pt>
                <c:pt idx="13332">
                  <c:v>-61.936693633404175</c:v>
                </c:pt>
                <c:pt idx="13333">
                  <c:v>14.451895332543579</c:v>
                </c:pt>
                <c:pt idx="13334">
                  <c:v>43.355684526912434</c:v>
                </c:pt>
                <c:pt idx="13335">
                  <c:v>-30.968351899054529</c:v>
                </c:pt>
                <c:pt idx="13336">
                  <c:v>-31.257136339888014</c:v>
                </c:pt>
                <c:pt idx="13337">
                  <c:v>-31.195688687558597</c:v>
                </c:pt>
                <c:pt idx="13338">
                  <c:v>-30.968341734354762</c:v>
                </c:pt>
                <c:pt idx="13339">
                  <c:v>29.260167635736085</c:v>
                </c:pt>
                <c:pt idx="13340">
                  <c:v>13.57937207002206</c:v>
                </c:pt>
                <c:pt idx="13341">
                  <c:v>15.484172561292302</c:v>
                </c:pt>
                <c:pt idx="13342">
                  <c:v>92.90503634114998</c:v>
                </c:pt>
                <c:pt idx="13343">
                  <c:v>-47.282026928230579</c:v>
                </c:pt>
                <c:pt idx="13344">
                  <c:v>-61.107181000810435</c:v>
                </c:pt>
                <c:pt idx="13345">
                  <c:v>0</c:v>
                </c:pt>
                <c:pt idx="13346">
                  <c:v>-59.540323691635969</c:v>
                </c:pt>
                <c:pt idx="13347">
                  <c:v>-97.144744311915574</c:v>
                </c:pt>
                <c:pt idx="13348">
                  <c:v>-83.043090243598783</c:v>
                </c:pt>
                <c:pt idx="13349">
                  <c:v>156.68507427377187</c:v>
                </c:pt>
                <c:pt idx="13350">
                  <c:v>62.67402750999171</c:v>
                </c:pt>
                <c:pt idx="13351">
                  <c:v>9.2689597122995782</c:v>
                </c:pt>
                <c:pt idx="13352">
                  <c:v>-31.714567168669923</c:v>
                </c:pt>
                <c:pt idx="13353">
                  <c:v>89.820193875898482</c:v>
                </c:pt>
                <c:pt idx="13354">
                  <c:v>22.766526894466569</c:v>
                </c:pt>
                <c:pt idx="13355">
                  <c:v>-37.39047638141205</c:v>
                </c:pt>
                <c:pt idx="13356">
                  <c:v>-62.674024938562567</c:v>
                </c:pt>
                <c:pt idx="13357">
                  <c:v>36.106782640309383</c:v>
                </c:pt>
                <c:pt idx="13358">
                  <c:v>38.05748060240186</c:v>
                </c:pt>
                <c:pt idx="13359">
                  <c:v>-2.0891341646211394</c:v>
                </c:pt>
                <c:pt idx="13360">
                  <c:v>-125.34804987712513</c:v>
                </c:pt>
                <c:pt idx="13361">
                  <c:v>30.179179076843361</c:v>
                </c:pt>
                <c:pt idx="13362">
                  <c:v>104.65807408551788</c:v>
                </c:pt>
                <c:pt idx="13363">
                  <c:v>31.714577246018468</c:v>
                </c:pt>
                <c:pt idx="13364">
                  <c:v>-49.157585883136072</c:v>
                </c:pt>
                <c:pt idx="13365">
                  <c:v>-33.828877198385811</c:v>
                </c:pt>
                <c:pt idx="13366">
                  <c:v>2.6751108205507106</c:v>
                </c:pt>
                <c:pt idx="13367">
                  <c:v>32.101329846577833</c:v>
                </c:pt>
                <c:pt idx="13368">
                  <c:v>-13.633396252386326</c:v>
                </c:pt>
                <c:pt idx="13369">
                  <c:v>-31.714566836379269</c:v>
                </c:pt>
                <c:pt idx="13370">
                  <c:v>-31.714566836384385</c:v>
                </c:pt>
                <c:pt idx="13371">
                  <c:v>-1.5857283584329847</c:v>
                </c:pt>
                <c:pt idx="13372">
                  <c:v>18.500163987888335</c:v>
                </c:pt>
                <c:pt idx="13373">
                  <c:v>25.371653469109553</c:v>
                </c:pt>
                <c:pt idx="13374">
                  <c:v>0</c:v>
                </c:pt>
                <c:pt idx="13375">
                  <c:v>-26.751108205486641</c:v>
                </c:pt>
                <c:pt idx="13376">
                  <c:v>-17.120709251511247</c:v>
                </c:pt>
                <c:pt idx="13377">
                  <c:v>5.3502216410963053</c:v>
                </c:pt>
                <c:pt idx="13378">
                  <c:v>64.202660365841496</c:v>
                </c:pt>
                <c:pt idx="13379">
                  <c:v>-50.827105590422576</c:v>
                </c:pt>
                <c:pt idx="13380">
                  <c:v>-85.068524093439947</c:v>
                </c:pt>
                <c:pt idx="13381">
                  <c:v>-64.20266036583638</c:v>
                </c:pt>
                <c:pt idx="13382">
                  <c:v>62.062571036721231</c:v>
                </c:pt>
                <c:pt idx="13383">
                  <c:v>44.406839621103941</c:v>
                </c:pt>
                <c:pt idx="13384">
                  <c:v>24.075997637189282</c:v>
                </c:pt>
                <c:pt idx="13385">
                  <c:v>0</c:v>
                </c:pt>
                <c:pt idx="13386">
                  <c:v>28.706250928653887</c:v>
                </c:pt>
                <c:pt idx="13387">
                  <c:v>32.2862761181308</c:v>
                </c:pt>
                <c:pt idx="13388">
                  <c:v>37.583657503502238</c:v>
                </c:pt>
                <c:pt idx="13389">
                  <c:v>64.995295788139615</c:v>
                </c:pt>
                <c:pt idx="13390">
                  <c:v>38.131890668724111</c:v>
                </c:pt>
                <c:pt idx="13391">
                  <c:v>-70.087908298368632</c:v>
                </c:pt>
                <c:pt idx="13392">
                  <c:v>-175.48727942797697</c:v>
                </c:pt>
                <c:pt idx="13393">
                  <c:v>0</c:v>
                </c:pt>
                <c:pt idx="13394">
                  <c:v>0</c:v>
                </c:pt>
                <c:pt idx="13395">
                  <c:v>49.829722682017312</c:v>
                </c:pt>
                <c:pt idx="13396">
                  <c:v>123.49105168635386</c:v>
                </c:pt>
                <c:pt idx="13397">
                  <c:v>-64.995296469114848</c:v>
                </c:pt>
                <c:pt idx="13398">
                  <c:v>1.6248787502560704</c:v>
                </c:pt>
                <c:pt idx="13399">
                  <c:v>10.832547520247909</c:v>
                </c:pt>
                <c:pt idx="13400">
                  <c:v>-32.49764290122873</c:v>
                </c:pt>
                <c:pt idx="13401">
                  <c:v>63.37041348232259</c:v>
                </c:pt>
                <c:pt idx="13402">
                  <c:v>-17.33207887683416</c:v>
                </c:pt>
                <c:pt idx="13403">
                  <c:v>-46.579962469535722</c:v>
                </c:pt>
                <c:pt idx="13404">
                  <c:v>0</c:v>
                </c:pt>
                <c:pt idx="13405">
                  <c:v>-61.745520865398753</c:v>
                </c:pt>
                <c:pt idx="13406">
                  <c:v>51.996234497174093</c:v>
                </c:pt>
                <c:pt idx="13407">
                  <c:v>72.815036425564699</c:v>
                </c:pt>
                <c:pt idx="13408">
                  <c:v>-98.711600078239712</c:v>
                </c:pt>
                <c:pt idx="13409">
                  <c:v>21.563539007489137</c:v>
                </c:pt>
                <c:pt idx="13410">
                  <c:v>-41.854255919870752</c:v>
                </c:pt>
                <c:pt idx="13411">
                  <c:v>-44.96861289341836</c:v>
                </c:pt>
                <c:pt idx="13412">
                  <c:v>131.61545237098343</c:v>
                </c:pt>
                <c:pt idx="13413">
                  <c:v>-75.678885906235806</c:v>
                </c:pt>
                <c:pt idx="13414">
                  <c:v>-24.129499601347561</c:v>
                </c:pt>
                <c:pt idx="13415">
                  <c:v>17.548726982799156</c:v>
                </c:pt>
                <c:pt idx="13416">
                  <c:v>-32.903863437488269</c:v>
                </c:pt>
                <c:pt idx="13417">
                  <c:v>-3.29038630927676</c:v>
                </c:pt>
                <c:pt idx="13418">
                  <c:v>37.291044838444371</c:v>
                </c:pt>
                <c:pt idx="13419">
                  <c:v>35.09745433332764</c:v>
                </c:pt>
                <c:pt idx="13420">
                  <c:v>-65.807726185494275</c:v>
                </c:pt>
                <c:pt idx="13421">
                  <c:v>23.032704164921974</c:v>
                </c:pt>
                <c:pt idx="13422">
                  <c:v>-23.032704164921974</c:v>
                </c:pt>
                <c:pt idx="13423">
                  <c:v>-42.677838061961843</c:v>
                </c:pt>
                <c:pt idx="13424">
                  <c:v>33.320367688856827</c:v>
                </c:pt>
                <c:pt idx="13425">
                  <c:v>2.7766973074047354</c:v>
                </c:pt>
                <c:pt idx="13426">
                  <c:v>-19.436881355480718</c:v>
                </c:pt>
                <c:pt idx="13427">
                  <c:v>-6.6640735377703413</c:v>
                </c:pt>
                <c:pt idx="13428">
                  <c:v>66.640735377708538</c:v>
                </c:pt>
                <c:pt idx="13429">
                  <c:v>-27.926633461818948</c:v>
                </c:pt>
                <c:pt idx="13430">
                  <c:v>7.9344125559100034</c:v>
                </c:pt>
                <c:pt idx="13431">
                  <c:v>23.324257382198756</c:v>
                </c:pt>
                <c:pt idx="13432">
                  <c:v>0</c:v>
                </c:pt>
                <c:pt idx="13433">
                  <c:v>0</c:v>
                </c:pt>
                <c:pt idx="13434">
                  <c:v>-88.85432112808688</c:v>
                </c:pt>
                <c:pt idx="13435">
                  <c:v>-74.970831366436315</c:v>
                </c:pt>
                <c:pt idx="13436">
                  <c:v>33.320378261007946</c:v>
                </c:pt>
                <c:pt idx="13437">
                  <c:v>33.320367688856827</c:v>
                </c:pt>
                <c:pt idx="13438">
                  <c:v>9.4407708451750771</c:v>
                </c:pt>
                <c:pt idx="13439">
                  <c:v>13.328147215184732</c:v>
                </c:pt>
                <c:pt idx="13440">
                  <c:v>33.355966372283518</c:v>
                </c:pt>
                <c:pt idx="13441">
                  <c:v>33.747551889997588</c:v>
                </c:pt>
                <c:pt idx="13442">
                  <c:v>-18.788985310299051</c:v>
                </c:pt>
                <c:pt idx="13443">
                  <c:v>13.72685232994214</c:v>
                </c:pt>
                <c:pt idx="13444">
                  <c:v>22.925550305019854</c:v>
                </c:pt>
                <c:pt idx="13445">
                  <c:v>-199.92221916451248</c:v>
                </c:pt>
                <c:pt idx="13446">
                  <c:v>84.753353280890664</c:v>
                </c:pt>
                <c:pt idx="13447">
                  <c:v>79.306751926104283</c:v>
                </c:pt>
                <c:pt idx="13448">
                  <c:v>33.640756192179346</c:v>
                </c:pt>
                <c:pt idx="13449">
                  <c:v>33.320367688861943</c:v>
                </c:pt>
                <c:pt idx="13450">
                  <c:v>-29.276357251409681</c:v>
                </c:pt>
                <c:pt idx="13451">
                  <c:v>-76.494450950654723</c:v>
                </c:pt>
                <c:pt idx="13452">
                  <c:v>-67.495104487161854</c:v>
                </c:pt>
                <c:pt idx="13453">
                  <c:v>1.1249183963356404</c:v>
                </c:pt>
                <c:pt idx="13454">
                  <c:v>33.747551889992472</c:v>
                </c:pt>
                <c:pt idx="13455">
                  <c:v>58.495757222207615</c:v>
                </c:pt>
                <c:pt idx="13456">
                  <c:v>52.871164627657429</c:v>
                </c:pt>
                <c:pt idx="13457">
                  <c:v>20.131656495421471</c:v>
                </c:pt>
                <c:pt idx="13458">
                  <c:v>-68.371664285699609</c:v>
                </c:pt>
                <c:pt idx="13459">
                  <c:v>-10.255749535403101</c:v>
                </c:pt>
                <c:pt idx="13460">
                  <c:v>0</c:v>
                </c:pt>
                <c:pt idx="13461">
                  <c:v>-8.5464580357111721</c:v>
                </c:pt>
                <c:pt idx="13462">
                  <c:v>-34.185831784671883</c:v>
                </c:pt>
                <c:pt idx="13463">
                  <c:v>-1.1395277261541947</c:v>
                </c:pt>
                <c:pt idx="13464">
                  <c:v>46.121654732892992</c:v>
                </c:pt>
                <c:pt idx="13465">
                  <c:v>41.621980664326607</c:v>
                </c:pt>
                <c:pt idx="13466">
                  <c:v>-3.4185831784677001</c:v>
                </c:pt>
                <c:pt idx="13467">
                  <c:v>-34.185831784666767</c:v>
                </c:pt>
                <c:pt idx="13468">
                  <c:v>21.293098439401913</c:v>
                </c:pt>
                <c:pt idx="13469">
                  <c:v>33.973996502244013</c:v>
                </c:pt>
                <c:pt idx="13470">
                  <c:v>-21.651029415138701</c:v>
                </c:pt>
                <c:pt idx="13471">
                  <c:v>-205.11500407787554</c:v>
                </c:pt>
                <c:pt idx="13472">
                  <c:v>54.697340954177527</c:v>
                </c:pt>
                <c:pt idx="13473">
                  <c:v>22.790558263375161</c:v>
                </c:pt>
                <c:pt idx="13474">
                  <c:v>13.276997527408982</c:v>
                </c:pt>
                <c:pt idx="13475">
                  <c:v>30.594820068691924</c:v>
                </c:pt>
                <c:pt idx="13476">
                  <c:v>0</c:v>
                </c:pt>
                <c:pt idx="13477">
                  <c:v>28.488193452372279</c:v>
                </c:pt>
                <c:pt idx="13478">
                  <c:v>15.383624303102092</c:v>
                </c:pt>
                <c:pt idx="13479">
                  <c:v>-9.2361720962106197</c:v>
                </c:pt>
                <c:pt idx="13480">
                  <c:v>-34.635645723672937</c:v>
                </c:pt>
                <c:pt idx="13481">
                  <c:v>-68.371674790120366</c:v>
                </c:pt>
                <c:pt idx="13482">
                  <c:v>-69.01639954099457</c:v>
                </c:pt>
                <c:pt idx="13483">
                  <c:v>71.003078105399567</c:v>
                </c:pt>
                <c:pt idx="13484">
                  <c:v>179.1982429926569</c:v>
                </c:pt>
                <c:pt idx="13485">
                  <c:v>-102.55749535401054</c:v>
                </c:pt>
                <c:pt idx="13486">
                  <c:v>-10.255749535403101</c:v>
                </c:pt>
                <c:pt idx="13487">
                  <c:v>21.935908958327218</c:v>
                </c:pt>
                <c:pt idx="13488">
                  <c:v>34.635645360782149</c:v>
                </c:pt>
                <c:pt idx="13489">
                  <c:v>20.781387216471337</c:v>
                </c:pt>
                <c:pt idx="13490">
                  <c:v>-103.90693717102393</c:v>
                </c:pt>
                <c:pt idx="13491">
                  <c:v>-75.043907755383671</c:v>
                </c:pt>
                <c:pt idx="13492">
                  <c:v>-30.017564238999217</c:v>
                </c:pt>
                <c:pt idx="13493">
                  <c:v>31.172084561833721</c:v>
                </c:pt>
                <c:pt idx="13494">
                  <c:v>101.59790404777765</c:v>
                </c:pt>
                <c:pt idx="13495">
                  <c:v>34.635645360787265</c:v>
                </c:pt>
                <c:pt idx="13496">
                  <c:v>8.0816505841804567</c:v>
                </c:pt>
                <c:pt idx="13497">
                  <c:v>-35.790167247799459</c:v>
                </c:pt>
                <c:pt idx="13498">
                  <c:v>-43.179104549773648</c:v>
                </c:pt>
                <c:pt idx="13499">
                  <c:v>35.097453965593196</c:v>
                </c:pt>
                <c:pt idx="13500">
                  <c:v>0</c:v>
                </c:pt>
                <c:pt idx="13501">
                  <c:v>25.738132908102358</c:v>
                </c:pt>
                <c:pt idx="13502">
                  <c:v>1.3931226245093045</c:v>
                </c:pt>
                <c:pt idx="13503">
                  <c:v>-27.131255816876109</c:v>
                </c:pt>
                <c:pt idx="13504">
                  <c:v>0</c:v>
                </c:pt>
                <c:pt idx="13505">
                  <c:v>-33.927538833405563</c:v>
                </c:pt>
                <c:pt idx="13506">
                  <c:v>-60.250638194878832</c:v>
                </c:pt>
                <c:pt idx="13507">
                  <c:v>-5.1106827319741237</c:v>
                </c:pt>
                <c:pt idx="13508">
                  <c:v>69.45602325823323</c:v>
                </c:pt>
                <c:pt idx="13509">
                  <c:v>70.194908666650164</c:v>
                </c:pt>
                <c:pt idx="13510">
                  <c:v>-29.832835870756519</c:v>
                </c:pt>
                <c:pt idx="13511">
                  <c:v>-85.229906519153715</c:v>
                </c:pt>
                <c:pt idx="13512">
                  <c:v>24.979268187548705</c:v>
                </c:pt>
                <c:pt idx="13513">
                  <c:v>114.65169317952549</c:v>
                </c:pt>
                <c:pt idx="13514">
                  <c:v>-105.2923618967847</c:v>
                </c:pt>
                <c:pt idx="13515">
                  <c:v>-3.5097453965577845</c:v>
                </c:pt>
                <c:pt idx="13516">
                  <c:v>25.493083384000656</c:v>
                </c:pt>
                <c:pt idx="13517">
                  <c:v>-15.548810061313192</c:v>
                </c:pt>
                <c:pt idx="13518">
                  <c:v>-45.62669629927727</c:v>
                </c:pt>
                <c:pt idx="13519">
                  <c:v>35.097465853328679</c:v>
                </c:pt>
                <c:pt idx="13520">
                  <c:v>0.58495775809127404</c:v>
                </c:pt>
                <c:pt idx="13521">
                  <c:v>26.678807913034486</c:v>
                </c:pt>
                <c:pt idx="13522">
                  <c:v>-55.341735183440171</c:v>
                </c:pt>
                <c:pt idx="13523">
                  <c:v>-74.495141859660549</c:v>
                </c:pt>
                <c:pt idx="13524">
                  <c:v>104.34379334636444</c:v>
                </c:pt>
                <c:pt idx="13525">
                  <c:v>35.571744256749739</c:v>
                </c:pt>
                <c:pt idx="13526">
                  <c:v>-21.343046330431683</c:v>
                </c:pt>
                <c:pt idx="13527">
                  <c:v>4.7428991845380999</c:v>
                </c:pt>
                <c:pt idx="13528">
                  <c:v>23.714495922700731</c:v>
                </c:pt>
                <c:pt idx="13529">
                  <c:v>3.5571744256734394</c:v>
                </c:pt>
                <c:pt idx="13530">
                  <c:v>35.571743884051095</c:v>
                </c:pt>
                <c:pt idx="13531">
                  <c:v>-118.57248973242118</c:v>
                </c:pt>
                <c:pt idx="13532">
                  <c:v>-52.171895857642802</c:v>
                </c:pt>
                <c:pt idx="13533">
                  <c:v>56.914794884748858</c:v>
                </c:pt>
                <c:pt idx="13534">
                  <c:v>106.55281332761635</c:v>
                </c:pt>
                <c:pt idx="13535">
                  <c:v>-72.118056849296437</c:v>
                </c:pt>
                <c:pt idx="13536">
                  <c:v>30.187253885161574</c:v>
                </c:pt>
                <c:pt idx="13537">
                  <c:v>-40.907513834222271</c:v>
                </c:pt>
                <c:pt idx="13538">
                  <c:v>-54.186005502990739</c:v>
                </c:pt>
                <c:pt idx="13539">
                  <c:v>-26.443287234352859</c:v>
                </c:pt>
                <c:pt idx="13540">
                  <c:v>2.4039355976417891</c:v>
                </c:pt>
                <c:pt idx="13541">
                  <c:v>72.118067929309944</c:v>
                </c:pt>
                <c:pt idx="13542">
                  <c:v>13.221645925568266</c:v>
                </c:pt>
                <c:pt idx="13543">
                  <c:v>108.17708414053489</c:v>
                </c:pt>
                <c:pt idx="13544">
                  <c:v>29.366987735443754</c:v>
                </c:pt>
                <c:pt idx="13545">
                  <c:v>-170.59819533100134</c:v>
                </c:pt>
                <c:pt idx="13546">
                  <c:v>72.118067929304829</c:v>
                </c:pt>
                <c:pt idx="13547">
                  <c:v>4.8078711952886941</c:v>
                </c:pt>
                <c:pt idx="13548">
                  <c:v>-51.684615890853578</c:v>
                </c:pt>
                <c:pt idx="13549">
                  <c:v>-36.059033964652414</c:v>
                </c:pt>
                <c:pt idx="13550">
                  <c:v>20.433452579970556</c:v>
                </c:pt>
                <c:pt idx="13551">
                  <c:v>64.872874221657526</c:v>
                </c:pt>
                <c:pt idx="13552">
                  <c:v>-36.559847880823902</c:v>
                </c:pt>
                <c:pt idx="13553">
                  <c:v>-36.125814282245372</c:v>
                </c:pt>
                <c:pt idx="13554">
                  <c:v>10.817712078077182</c:v>
                </c:pt>
                <c:pt idx="13555">
                  <c:v>36.059034753694206</c:v>
                </c:pt>
                <c:pt idx="13556">
                  <c:v>28.246238636695448</c:v>
                </c:pt>
                <c:pt idx="13557">
                  <c:v>0</c:v>
                </c:pt>
                <c:pt idx="13558">
                  <c:v>0</c:v>
                </c:pt>
                <c:pt idx="13559">
                  <c:v>58.495756609325404</c:v>
                </c:pt>
                <c:pt idx="13560">
                  <c:v>72.51871196087717</c:v>
                </c:pt>
                <c:pt idx="13561">
                  <c:v>2.4289762202711067</c:v>
                </c:pt>
                <c:pt idx="13562">
                  <c:v>-96.274266086185122</c:v>
                </c:pt>
                <c:pt idx="13563">
                  <c:v>-36.559847880823902</c:v>
                </c:pt>
                <c:pt idx="13564">
                  <c:v>-0.60933080439954146</c:v>
                </c:pt>
                <c:pt idx="13565">
                  <c:v>-28.638547506649907</c:v>
                </c:pt>
                <c:pt idx="13566">
                  <c:v>5.8011630769822267</c:v>
                </c:pt>
                <c:pt idx="13567">
                  <c:v>-30.783730518080855</c:v>
                </c:pt>
                <c:pt idx="13568">
                  <c:v>-97.492935682211339</c:v>
                </c:pt>
                <c:pt idx="13569">
                  <c:v>146.23940352331701</c:v>
                </c:pt>
                <c:pt idx="13570">
                  <c:v>-66.803264623013163</c:v>
                </c:pt>
                <c:pt idx="13571">
                  <c:v>-16.065738606786585</c:v>
                </c:pt>
                <c:pt idx="13572">
                  <c:v>21.326584930485428</c:v>
                </c:pt>
                <c:pt idx="13573">
                  <c:v>22.54524692650849</c:v>
                </c:pt>
                <c:pt idx="13574">
                  <c:v>-13.405279896758135</c:v>
                </c:pt>
                <c:pt idx="13575">
                  <c:v>-73.119707761658987</c:v>
                </c:pt>
                <c:pt idx="13576">
                  <c:v>71.695074957852256</c:v>
                </c:pt>
                <c:pt idx="13577">
                  <c:v>14.829912715491275</c:v>
                </c:pt>
                <c:pt idx="13578">
                  <c:v>44.489730378924769</c:v>
                </c:pt>
                <c:pt idx="13579">
                  <c:v>-32.912450216665462</c:v>
                </c:pt>
                <c:pt idx="13580">
                  <c:v>-127.12701229503634</c:v>
                </c:pt>
                <c:pt idx="13581">
                  <c:v>70.44207309996635</c:v>
                </c:pt>
                <c:pt idx="13582">
                  <c:v>-37.074775315771497</c:v>
                </c:pt>
                <c:pt idx="13583">
                  <c:v>25.51465466866539</c:v>
                </c:pt>
                <c:pt idx="13584">
                  <c:v>109.19037048914774</c:v>
                </c:pt>
                <c:pt idx="13585">
                  <c:v>-7.4149542518879832</c:v>
                </c:pt>
                <c:pt idx="13586">
                  <c:v>-122.34676726316292</c:v>
                </c:pt>
                <c:pt idx="13587">
                  <c:v>33.36729813379668</c:v>
                </c:pt>
                <c:pt idx="13588">
                  <c:v>0</c:v>
                </c:pt>
                <c:pt idx="13589">
                  <c:v>-33.985210706126857</c:v>
                </c:pt>
                <c:pt idx="13590">
                  <c:v>71.677908618765628</c:v>
                </c:pt>
                <c:pt idx="13591">
                  <c:v>9.2686926120385404</c:v>
                </c:pt>
                <c:pt idx="13592">
                  <c:v>-46.961389773680715</c:v>
                </c:pt>
                <c:pt idx="13593">
                  <c:v>0</c:v>
                </c:pt>
                <c:pt idx="13594">
                  <c:v>0</c:v>
                </c:pt>
                <c:pt idx="13595">
                  <c:v>0</c:v>
                </c:pt>
                <c:pt idx="13596">
                  <c:v>-30.895646420182494</c:v>
                </c:pt>
                <c:pt idx="13597">
                  <c:v>-86.304780538638894</c:v>
                </c:pt>
                <c:pt idx="13598">
                  <c:v>13.391055750959897</c:v>
                </c:pt>
                <c:pt idx="13599">
                  <c:v>92.528047364666648</c:v>
                </c:pt>
                <c:pt idx="13600">
                  <c:v>-37.604414963139583</c:v>
                </c:pt>
                <c:pt idx="13601">
                  <c:v>-37.604414963139583</c:v>
                </c:pt>
                <c:pt idx="13602">
                  <c:v>70.424418445054599</c:v>
                </c:pt>
                <c:pt idx="13603">
                  <c:v>-131.21823367885364</c:v>
                </c:pt>
                <c:pt idx="13604">
                  <c:v>67.061217175692121</c:v>
                </c:pt>
                <c:pt idx="13605">
                  <c:v>90.250603934385325</c:v>
                </c:pt>
                <c:pt idx="13606">
                  <c:v>-43.39515107474385</c:v>
                </c:pt>
                <c:pt idx="13607">
                  <c:v>40.88818201110815</c:v>
                </c:pt>
                <c:pt idx="13608">
                  <c:v>75.208842269132916</c:v>
                </c:pt>
                <c:pt idx="13609">
                  <c:v>-100.27845164950047</c:v>
                </c:pt>
                <c:pt idx="13610">
                  <c:v>-84.818849963524357</c:v>
                </c:pt>
                <c:pt idx="13611">
                  <c:v>17.130900149873906</c:v>
                </c:pt>
                <c:pt idx="13612">
                  <c:v>92.130823179262137</c:v>
                </c:pt>
                <c:pt idx="13613">
                  <c:v>59.540329040210018</c:v>
                </c:pt>
                <c:pt idx="13614">
                  <c:v>-62.047294152035875</c:v>
                </c:pt>
                <c:pt idx="13615">
                  <c:v>37.604427699994275</c:v>
                </c:pt>
                <c:pt idx="13616">
                  <c:v>-106.84559901073305</c:v>
                </c:pt>
                <c:pt idx="13617">
                  <c:v>-52.973178365464037</c:v>
                </c:pt>
                <c:pt idx="13618">
                  <c:v>82.856885537619561</c:v>
                </c:pt>
                <c:pt idx="13619">
                  <c:v>78.842114029934365</c:v>
                </c:pt>
                <c:pt idx="13620">
                  <c:v>36.241936160126464</c:v>
                </c:pt>
                <c:pt idx="13621">
                  <c:v>64.036501684428274</c:v>
                </c:pt>
                <c:pt idx="13622">
                  <c:v>-188.02208912852524</c:v>
                </c:pt>
                <c:pt idx="13623">
                  <c:v>38.149406484346876</c:v>
                </c:pt>
                <c:pt idx="13624">
                  <c:v>-91.558575562421254</c:v>
                </c:pt>
                <c:pt idx="13625">
                  <c:v>45.779288260855019</c:v>
                </c:pt>
                <c:pt idx="13626">
                  <c:v>30.819270524138446</c:v>
                </c:pt>
                <c:pt idx="13627">
                  <c:v>-23.189389227272141</c:v>
                </c:pt>
                <c:pt idx="13628">
                  <c:v>0</c:v>
                </c:pt>
                <c:pt idx="13629">
                  <c:v>12.716469871593674</c:v>
                </c:pt>
                <c:pt idx="13630">
                  <c:v>152.59763845910874</c:v>
                </c:pt>
                <c:pt idx="13631">
                  <c:v>-132.25128666456396</c:v>
                </c:pt>
                <c:pt idx="13632">
                  <c:v>-62.946524071718265</c:v>
                </c:pt>
                <c:pt idx="13633">
                  <c:v>-112.05453925009149</c:v>
                </c:pt>
                <c:pt idx="13634">
                  <c:v>37.027365025085302</c:v>
                </c:pt>
                <c:pt idx="13635">
                  <c:v>135.43040257750255</c:v>
                </c:pt>
                <c:pt idx="13636">
                  <c:v>-22.777439753885488</c:v>
                </c:pt>
                <c:pt idx="13637">
                  <c:v>28.499850726541613</c:v>
                </c:pt>
                <c:pt idx="13638">
                  <c:v>-114.44822065214778</c:v>
                </c:pt>
                <c:pt idx="13639">
                  <c:v>95.373516210856963</c:v>
                </c:pt>
                <c:pt idx="13640">
                  <c:v>-2.9734096230466092</c:v>
                </c:pt>
                <c:pt idx="13641">
                  <c:v>9.9674675829407509</c:v>
                </c:pt>
                <c:pt idx="13642">
                  <c:v>1.0004868857429345</c:v>
                </c:pt>
                <c:pt idx="13643">
                  <c:v>-38.710427167939613</c:v>
                </c:pt>
                <c:pt idx="13644">
                  <c:v>-13.791758616168996</c:v>
                </c:pt>
                <c:pt idx="13645">
                  <c:v>71.21222543744274</c:v>
                </c:pt>
                <c:pt idx="13646">
                  <c:v>0</c:v>
                </c:pt>
                <c:pt idx="13647">
                  <c:v>-36.129732023407918</c:v>
                </c:pt>
                <c:pt idx="13648">
                  <c:v>54.194608767631657</c:v>
                </c:pt>
                <c:pt idx="13649">
                  <c:v>-25.806955680582515</c:v>
                </c:pt>
                <c:pt idx="13650">
                  <c:v>-36.129737952821657</c:v>
                </c:pt>
                <c:pt idx="13651">
                  <c:v>-15.484171029408349</c:v>
                </c:pt>
                <c:pt idx="13652">
                  <c:v>-28.387646589817951</c:v>
                </c:pt>
                <c:pt idx="13653">
                  <c:v>-5.1613902890582741</c:v>
                </c:pt>
                <c:pt idx="13654">
                  <c:v>-38.710427573518317</c:v>
                </c:pt>
                <c:pt idx="13655">
                  <c:v>77.420854335868995</c:v>
                </c:pt>
                <c:pt idx="13656">
                  <c:v>44.372549350711694</c:v>
                </c:pt>
                <c:pt idx="13657">
                  <c:v>-77.276413253107975</c:v>
                </c:pt>
                <c:pt idx="13658">
                  <c:v>-44.516991243126974</c:v>
                </c:pt>
                <c:pt idx="13659">
                  <c:v>37.978588246353176</c:v>
                </c:pt>
                <c:pt idx="13660">
                  <c:v>63.958870632665224</c:v>
                </c:pt>
                <c:pt idx="13661">
                  <c:v>2.1762578457597028</c:v>
                </c:pt>
                <c:pt idx="13662">
                  <c:v>-104.11371605465678</c:v>
                </c:pt>
                <c:pt idx="13663">
                  <c:v>0</c:v>
                </c:pt>
                <c:pt idx="13664">
                  <c:v>0</c:v>
                </c:pt>
                <c:pt idx="13665">
                  <c:v>34.049768772590028</c:v>
                </c:pt>
                <c:pt idx="13666">
                  <c:v>125.95333971762282</c:v>
                </c:pt>
                <c:pt idx="13667">
                  <c:v>-86.01033618778834</c:v>
                </c:pt>
                <c:pt idx="13668">
                  <c:v>-176.79688921475412</c:v>
                </c:pt>
                <c:pt idx="13669">
                  <c:v>2.6192099735535534</c:v>
                </c:pt>
                <c:pt idx="13670">
                  <c:v>144.05672500394283</c:v>
                </c:pt>
                <c:pt idx="13671">
                  <c:v>-5.8932292106395989</c:v>
                </c:pt>
                <c:pt idx="13672">
                  <c:v>-36.668981755100496</c:v>
                </c:pt>
                <c:pt idx="13673">
                  <c:v>39.288195149243158</c:v>
                </c:pt>
                <c:pt idx="13674">
                  <c:v>39.288194737605849</c:v>
                </c:pt>
                <c:pt idx="13675">
                  <c:v>-86.434028422732865</c:v>
                </c:pt>
                <c:pt idx="13676">
                  <c:v>-10.476851930026521</c:v>
                </c:pt>
                <c:pt idx="13677">
                  <c:v>17.024884564671183</c:v>
                </c:pt>
                <c:pt idx="13678">
                  <c:v>55.00347263264819</c:v>
                </c:pt>
                <c:pt idx="13679">
                  <c:v>49.110243422008594</c:v>
                </c:pt>
                <c:pt idx="13680">
                  <c:v>-50.935756034401066</c:v>
                </c:pt>
                <c:pt idx="13681">
                  <c:v>24.088822430030095</c:v>
                </c:pt>
                <c:pt idx="13682">
                  <c:v>-77.266782983959018</c:v>
                </c:pt>
                <c:pt idx="13683">
                  <c:v>0</c:v>
                </c:pt>
                <c:pt idx="13684">
                  <c:v>108.04253552841992</c:v>
                </c:pt>
                <c:pt idx="13685">
                  <c:v>55.47970364765046</c:v>
                </c:pt>
                <c:pt idx="13686">
                  <c:v>-71.790252736346886</c:v>
                </c:pt>
                <c:pt idx="13687">
                  <c:v>-47.86016973490441</c:v>
                </c:pt>
                <c:pt idx="13688">
                  <c:v>0</c:v>
                </c:pt>
                <c:pt idx="13689">
                  <c:v>-15.288663819438476</c:v>
                </c:pt>
                <c:pt idx="13690">
                  <c:v>-39.883470415447974</c:v>
                </c:pt>
                <c:pt idx="13691">
                  <c:v>-17.947561686951587</c:v>
                </c:pt>
                <c:pt idx="13692">
                  <c:v>69.796073227033958</c:v>
                </c:pt>
                <c:pt idx="13693">
                  <c:v>-39.883470833322214</c:v>
                </c:pt>
                <c:pt idx="13694">
                  <c:v>-79.102229196703988</c:v>
                </c:pt>
                <c:pt idx="13695">
                  <c:v>61.154664673385746</c:v>
                </c:pt>
                <c:pt idx="13696">
                  <c:v>-13.959211955296093</c:v>
                </c:pt>
                <c:pt idx="13697">
                  <c:v>96.385053504000979</c:v>
                </c:pt>
                <c:pt idx="13698">
                  <c:v>-3.3236225346240751</c:v>
                </c:pt>
                <c:pt idx="13699">
                  <c:v>-42.542368888878734</c:v>
                </c:pt>
                <c:pt idx="13700">
                  <c:v>24.594806756194622</c:v>
                </c:pt>
                <c:pt idx="13701">
                  <c:v>-23.930082249268786</c:v>
                </c:pt>
                <c:pt idx="13702">
                  <c:v>-39.515315717936048</c:v>
                </c:pt>
                <c:pt idx="13703">
                  <c:v>88.704927289030863</c:v>
                </c:pt>
                <c:pt idx="13704">
                  <c:v>-154.8501431718872</c:v>
                </c:pt>
                <c:pt idx="13705">
                  <c:v>121.49120136920241</c:v>
                </c:pt>
                <c:pt idx="13706">
                  <c:v>8.0994133397511661</c:v>
                </c:pt>
                <c:pt idx="13707">
                  <c:v>33.747551889992472</c:v>
                </c:pt>
                <c:pt idx="13708">
                  <c:v>99.862083819942242</c:v>
                </c:pt>
                <c:pt idx="13709">
                  <c:v>-116.06090418314916</c:v>
                </c:pt>
                <c:pt idx="13710">
                  <c:v>-174.13738104468541</c:v>
                </c:pt>
                <c:pt idx="13711">
                  <c:v>54.671033618714901</c:v>
                </c:pt>
                <c:pt idx="13712">
                  <c:v>129.59060859073514</c:v>
                </c:pt>
                <c:pt idx="13713">
                  <c:v>-40.49706226799097</c:v>
                </c:pt>
                <c:pt idx="13714">
                  <c:v>-40.497062267996085</c:v>
                </c:pt>
                <c:pt idx="13715">
                  <c:v>-28.347943884606849</c:v>
                </c:pt>
                <c:pt idx="13716">
                  <c:v>40.497062267996085</c:v>
                </c:pt>
                <c:pt idx="13717">
                  <c:v>40.49706226799097</c:v>
                </c:pt>
                <c:pt idx="13718">
                  <c:v>-78.969272249976953</c:v>
                </c:pt>
                <c:pt idx="13719">
                  <c:v>101.24265566998254</c:v>
                </c:pt>
                <c:pt idx="13720">
                  <c:v>-110.01703001677035</c:v>
                </c:pt>
                <c:pt idx="13721">
                  <c:v>16.198831110277425</c:v>
                </c:pt>
                <c:pt idx="13722">
                  <c:v>28.347948536916142</c:v>
                </c:pt>
                <c:pt idx="13723">
                  <c:v>-23.623286322997288</c:v>
                </c:pt>
                <c:pt idx="13724">
                  <c:v>0</c:v>
                </c:pt>
                <c:pt idx="13725">
                  <c:v>75.035573191589549</c:v>
                </c:pt>
                <c:pt idx="13726">
                  <c:v>23.507279113372793</c:v>
                </c:pt>
                <c:pt idx="13727">
                  <c:v>-118.79138265278169</c:v>
                </c:pt>
                <c:pt idx="13728">
                  <c:v>16.198825076919661</c:v>
                </c:pt>
                <c:pt idx="13729">
                  <c:v>57.149368328710274</c:v>
                </c:pt>
                <c:pt idx="13730">
                  <c:v>-113.10704153131381</c:v>
                </c:pt>
                <c:pt idx="13731">
                  <c:v>82.259672093734025</c:v>
                </c:pt>
                <c:pt idx="13732">
                  <c:v>1.3709945205296032</c:v>
                </c:pt>
                <c:pt idx="13733">
                  <c:v>0</c:v>
                </c:pt>
                <c:pt idx="13734">
                  <c:v>0</c:v>
                </c:pt>
                <c:pt idx="13735">
                  <c:v>-31.532868797215155</c:v>
                </c:pt>
                <c:pt idx="13736">
                  <c:v>-127.50247893438983</c:v>
                </c:pt>
                <c:pt idx="13737">
                  <c:v>-34.274862338277913</c:v>
                </c:pt>
                <c:pt idx="13738">
                  <c:v>41.129829296866731</c:v>
                </c:pt>
                <c:pt idx="13739">
                  <c:v>82.259664481862941</c:v>
                </c:pt>
                <c:pt idx="13740">
                  <c:v>52.097790880180483</c:v>
                </c:pt>
                <c:pt idx="13741">
                  <c:v>4.1129829296892311</c:v>
                </c:pt>
                <c:pt idx="13742">
                  <c:v>7.4425363471667199</c:v>
                </c:pt>
                <c:pt idx="13743">
                  <c:v>-125.34806016284169</c:v>
                </c:pt>
                <c:pt idx="13744">
                  <c:v>22.621408588277404</c:v>
                </c:pt>
                <c:pt idx="13745">
                  <c:v>113.79253845407963</c:v>
                </c:pt>
                <c:pt idx="13746">
                  <c:v>36.984203258012251</c:v>
                </c:pt>
                <c:pt idx="13747">
                  <c:v>-41.78268373014464</c:v>
                </c:pt>
                <c:pt idx="13748">
                  <c:v>0</c:v>
                </c:pt>
                <c:pt idx="13749">
                  <c:v>0</c:v>
                </c:pt>
                <c:pt idx="13750">
                  <c:v>0</c:v>
                </c:pt>
                <c:pt idx="13751">
                  <c:v>-34.122524688772728</c:v>
                </c:pt>
                <c:pt idx="13752">
                  <c:v>-9.7492927682200481</c:v>
                </c:pt>
                <c:pt idx="13753">
                  <c:v>-29.476387028919707</c:v>
                </c:pt>
                <c:pt idx="13754">
                  <c:v>-14.395444978905859</c:v>
                </c:pt>
                <c:pt idx="13755">
                  <c:v>-25.069609975422981</c:v>
                </c:pt>
                <c:pt idx="13756">
                  <c:v>73.11970330451139</c:v>
                </c:pt>
                <c:pt idx="13757">
                  <c:v>21.870623622144439</c:v>
                </c:pt>
                <c:pt idx="13758">
                  <c:v>-51.81488135253332</c:v>
                </c:pt>
                <c:pt idx="13759">
                  <c:v>41.782691749524666</c:v>
                </c:pt>
                <c:pt idx="13760">
                  <c:v>-13.927565814813454</c:v>
                </c:pt>
                <c:pt idx="13761">
                  <c:v>-113.50963277285834</c:v>
                </c:pt>
                <c:pt idx="13762">
                  <c:v>-34.818902743648145</c:v>
                </c:pt>
                <c:pt idx="13763">
                  <c:v>117.93499695444918</c:v>
                </c:pt>
                <c:pt idx="13764">
                  <c:v>78.443630155368766</c:v>
                </c:pt>
                <c:pt idx="13765">
                  <c:v>25.069608603991377</c:v>
                </c:pt>
                <c:pt idx="13766">
                  <c:v>-121.16979457646262</c:v>
                </c:pt>
                <c:pt idx="13767">
                  <c:v>-41.78268373014464</c:v>
                </c:pt>
                <c:pt idx="13768">
                  <c:v>127.36980655256819</c:v>
                </c:pt>
                <c:pt idx="13769">
                  <c:v>-36.144266964209528</c:v>
                </c:pt>
                <c:pt idx="13770">
                  <c:v>73.119696527755679</c:v>
                </c:pt>
                <c:pt idx="13771">
                  <c:v>-25.653668989188304</c:v>
                </c:pt>
                <c:pt idx="13772">
                  <c:v>-7.0760995898386989</c:v>
                </c:pt>
                <c:pt idx="13773">
                  <c:v>133.03068459889141</c:v>
                </c:pt>
                <c:pt idx="13774">
                  <c:v>-239.57653177206586</c:v>
                </c:pt>
                <c:pt idx="13775">
                  <c:v>-53.374016563346935</c:v>
                </c:pt>
                <c:pt idx="13776">
                  <c:v>84.913205258046631</c:v>
                </c:pt>
                <c:pt idx="13777">
                  <c:v>58.024021746346676</c:v>
                </c:pt>
                <c:pt idx="13778">
                  <c:v>42.052248991031767</c:v>
                </c:pt>
                <c:pt idx="13779">
                  <c:v>42.153336569688356</c:v>
                </c:pt>
                <c:pt idx="13780">
                  <c:v>-45.287037374958466</c:v>
                </c:pt>
                <c:pt idx="13781">
                  <c:v>-65.807726185489159</c:v>
                </c:pt>
                <c:pt idx="13782">
                  <c:v>0</c:v>
                </c:pt>
                <c:pt idx="13783">
                  <c:v>53.070747479824902</c:v>
                </c:pt>
                <c:pt idx="13784">
                  <c:v>29.719618277315373</c:v>
                </c:pt>
                <c:pt idx="13785">
                  <c:v>-97.650179217180153</c:v>
                </c:pt>
                <c:pt idx="13786">
                  <c:v>-2.1228350088693504</c:v>
                </c:pt>
                <c:pt idx="13787">
                  <c:v>48.825097156976291</c:v>
                </c:pt>
                <c:pt idx="13788">
                  <c:v>-21.0542963205809</c:v>
                </c:pt>
                <c:pt idx="13789">
                  <c:v>62.803284558641501</c:v>
                </c:pt>
                <c:pt idx="13790">
                  <c:v>93.40451458585855</c:v>
                </c:pt>
                <c:pt idx="13791">
                  <c:v>-84.913197400640428</c:v>
                </c:pt>
                <c:pt idx="13792">
                  <c:v>-257.57003984616762</c:v>
                </c:pt>
                <c:pt idx="13793">
                  <c:v>14.859809138657686</c:v>
                </c:pt>
                <c:pt idx="13794">
                  <c:v>116.75564323232064</c:v>
                </c:pt>
                <c:pt idx="13795">
                  <c:v>5.6608806602125687</c:v>
                </c:pt>
                <c:pt idx="13796">
                  <c:v>80.644348468599702</c:v>
                </c:pt>
                <c:pt idx="13797">
                  <c:v>-42.433397212502044</c:v>
                </c:pt>
                <c:pt idx="13798">
                  <c:v>0</c:v>
                </c:pt>
                <c:pt idx="13799">
                  <c:v>-42.433411584967466</c:v>
                </c:pt>
                <c:pt idx="13800">
                  <c:v>40.275780065440223</c:v>
                </c:pt>
                <c:pt idx="13801">
                  <c:v>-38.837359348817728</c:v>
                </c:pt>
                <c:pt idx="13802">
                  <c:v>-2.8768414633867576</c:v>
                </c:pt>
                <c:pt idx="13803">
                  <c:v>-77.674693202545342</c:v>
                </c:pt>
                <c:pt idx="13804">
                  <c:v>66.167331246614395</c:v>
                </c:pt>
                <c:pt idx="13805">
                  <c:v>11.50736207649793</c:v>
                </c:pt>
                <c:pt idx="13806">
                  <c:v>0</c:v>
                </c:pt>
                <c:pt idx="13807">
                  <c:v>71.921024027861378</c:v>
                </c:pt>
                <c:pt idx="13808">
                  <c:v>15.822625451910067</c:v>
                </c:pt>
                <c:pt idx="13809">
                  <c:v>-69.044183066748147</c:v>
                </c:pt>
                <c:pt idx="13810">
                  <c:v>-221.51673181564288</c:v>
                </c:pt>
                <c:pt idx="13811">
                  <c:v>71.921019778680545</c:v>
                </c:pt>
                <c:pt idx="13812">
                  <c:v>76.056474765347673</c:v>
                </c:pt>
                <c:pt idx="13813">
                  <c:v>43.332409865312584</c:v>
                </c:pt>
                <c:pt idx="13814">
                  <c:v>-83.428374180513359</c:v>
                </c:pt>
                <c:pt idx="13815">
                  <c:v>120.52764123583971</c:v>
                </c:pt>
                <c:pt idx="13816">
                  <c:v>-92.478440956255454</c:v>
                </c:pt>
                <c:pt idx="13817">
                  <c:v>-4.3152649826581317</c:v>
                </c:pt>
                <c:pt idx="13818">
                  <c:v>-2.6490906446969653</c:v>
                </c:pt>
                <c:pt idx="13819">
                  <c:v>104.05772753228767</c:v>
                </c:pt>
                <c:pt idx="13820">
                  <c:v>-0.95895170834864263</c:v>
                </c:pt>
                <c:pt idx="13821">
                  <c:v>-29.247883411106798</c:v>
                </c:pt>
                <c:pt idx="13822">
                  <c:v>28.768414332460228</c:v>
                </c:pt>
                <c:pt idx="13823">
                  <c:v>-41.929954529554074</c:v>
                </c:pt>
                <c:pt idx="13824">
                  <c:v>54.839776715815873</c:v>
                </c:pt>
                <c:pt idx="13825">
                  <c:v>-38.082180139468591</c:v>
                </c:pt>
                <c:pt idx="13826">
                  <c:v>-19.682388872239645</c:v>
                </c:pt>
                <c:pt idx="13827">
                  <c:v>16.086333067563334</c:v>
                </c:pt>
                <c:pt idx="13828">
                  <c:v>55.570978481097804</c:v>
                </c:pt>
                <c:pt idx="13829">
                  <c:v>-23.398306483727396</c:v>
                </c:pt>
                <c:pt idx="13830">
                  <c:v>-32.172671415132207</c:v>
                </c:pt>
                <c:pt idx="13831">
                  <c:v>0</c:v>
                </c:pt>
                <c:pt idx="13832">
                  <c:v>0</c:v>
                </c:pt>
                <c:pt idx="13833">
                  <c:v>55.570973338861798</c:v>
                </c:pt>
                <c:pt idx="13834">
                  <c:v>87.74364303330951</c:v>
                </c:pt>
                <c:pt idx="13835">
                  <c:v>-37.874775460407413</c:v>
                </c:pt>
                <c:pt idx="13836">
                  <c:v>-110.60122774032</c:v>
                </c:pt>
                <c:pt idx="13837">
                  <c:v>-38.710430114697125</c:v>
                </c:pt>
                <c:pt idx="13838">
                  <c:v>0</c:v>
                </c:pt>
                <c:pt idx="13839">
                  <c:v>14.378158662374794</c:v>
                </c:pt>
                <c:pt idx="13840">
                  <c:v>22.120244327726944</c:v>
                </c:pt>
                <c:pt idx="13841">
                  <c:v>7.3734146986532156</c:v>
                </c:pt>
                <c:pt idx="13842">
                  <c:v>0</c:v>
                </c:pt>
                <c:pt idx="13843">
                  <c:v>15.115505093589062</c:v>
                </c:pt>
                <c:pt idx="13844">
                  <c:v>22.120251588233433</c:v>
                </c:pt>
                <c:pt idx="13845">
                  <c:v>22.120246274113619</c:v>
                </c:pt>
                <c:pt idx="13846">
                  <c:v>22.120244095959649</c:v>
                </c:pt>
                <c:pt idx="13847">
                  <c:v>-121.63011101445562</c:v>
                </c:pt>
                <c:pt idx="13848">
                  <c:v>-178.46164497760444</c:v>
                </c:pt>
                <c:pt idx="13849">
                  <c:v>71.515881150162002</c:v>
                </c:pt>
                <c:pt idx="13850">
                  <c:v>154.84172481509137</c:v>
                </c:pt>
                <c:pt idx="13851">
                  <c:v>-15.177988922808561</c:v>
                </c:pt>
                <c:pt idx="13852">
                  <c:v>-66.923118697109246</c:v>
                </c:pt>
                <c:pt idx="13853">
                  <c:v>-13.384623879659671</c:v>
                </c:pt>
                <c:pt idx="13854">
                  <c:v>0</c:v>
                </c:pt>
                <c:pt idx="13855">
                  <c:v>18.58975315974244</c:v>
                </c:pt>
                <c:pt idx="13856">
                  <c:v>22.307703791692976</c:v>
                </c:pt>
                <c:pt idx="13857">
                  <c:v>2.9743605367208605</c:v>
                </c:pt>
                <c:pt idx="13858">
                  <c:v>0</c:v>
                </c:pt>
                <c:pt idx="13859">
                  <c:v>-20.076933412523676</c:v>
                </c:pt>
                <c:pt idx="13860">
                  <c:v>-22.307704025414125</c:v>
                </c:pt>
                <c:pt idx="13861">
                  <c:v>-22.48565698433211</c:v>
                </c:pt>
                <c:pt idx="13862">
                  <c:v>-22.498367926661647</c:v>
                </c:pt>
                <c:pt idx="13863">
                  <c:v>-0.37497280270898425</c:v>
                </c:pt>
                <c:pt idx="13864">
                  <c:v>2.9743607496270816</c:v>
                </c:pt>
                <c:pt idx="13865">
                  <c:v>89.230822488802218</c:v>
                </c:pt>
                <c:pt idx="13866">
                  <c:v>80.282318948165866</c:v>
                </c:pt>
                <c:pt idx="13867">
                  <c:v>-44.996743237941629</c:v>
                </c:pt>
                <c:pt idx="13868">
                  <c:v>-42.39456045385716</c:v>
                </c:pt>
                <c:pt idx="13869">
                  <c:v>-22.692319612059464</c:v>
                </c:pt>
                <c:pt idx="13870">
                  <c:v>-14.407360035794701</c:v>
                </c:pt>
                <c:pt idx="13871">
                  <c:v>22.498367926661647</c:v>
                </c:pt>
                <c:pt idx="13872">
                  <c:v>22.498367926661647</c:v>
                </c:pt>
                <c:pt idx="13873">
                  <c:v>22.498368162385578</c:v>
                </c:pt>
                <c:pt idx="13874">
                  <c:v>-3.1646411207155336</c:v>
                </c:pt>
                <c:pt idx="13875">
                  <c:v>-68.07695812292053</c:v>
                </c:pt>
                <c:pt idx="13876">
                  <c:v>-44.250023243523117</c:v>
                </c:pt>
                <c:pt idx="13877">
                  <c:v>0</c:v>
                </c:pt>
                <c:pt idx="13878">
                  <c:v>9.4551330726264293</c:v>
                </c:pt>
                <c:pt idx="13879">
                  <c:v>22.69231961206458</c:v>
                </c:pt>
                <c:pt idx="13880">
                  <c:v>22.692319374308546</c:v>
                </c:pt>
                <c:pt idx="13881">
                  <c:v>22.69231937430343</c:v>
                </c:pt>
                <c:pt idx="13882">
                  <c:v>22.69231961206458</c:v>
                </c:pt>
                <c:pt idx="13883">
                  <c:v>22.69231937430343</c:v>
                </c:pt>
                <c:pt idx="13884">
                  <c:v>-33.282068415648105</c:v>
                </c:pt>
                <c:pt idx="13885">
                  <c:v>-68.076958836188624</c:v>
                </c:pt>
                <c:pt idx="13886">
                  <c:v>-5.9164467470115643</c:v>
                </c:pt>
                <c:pt idx="13887">
                  <c:v>22.889643890604034</c:v>
                </c:pt>
                <c:pt idx="13888">
                  <c:v>22.88964389060915</c:v>
                </c:pt>
                <c:pt idx="13889">
                  <c:v>22.889644130427509</c:v>
                </c:pt>
                <c:pt idx="13890">
                  <c:v>42.345847583708846</c:v>
                </c:pt>
                <c:pt idx="13891">
                  <c:v>45.779295294256151</c:v>
                </c:pt>
                <c:pt idx="13892">
                  <c:v>-61.039057525782447</c:v>
                </c:pt>
                <c:pt idx="13893">
                  <c:v>-67.52445686511507</c:v>
                </c:pt>
                <c:pt idx="13894">
                  <c:v>0</c:v>
                </c:pt>
                <c:pt idx="13895">
                  <c:v>4.5779288260875486</c:v>
                </c:pt>
                <c:pt idx="13896">
                  <c:v>45.779287781208069</c:v>
                </c:pt>
                <c:pt idx="13897">
                  <c:v>24.686681722368856</c:v>
                </c:pt>
                <c:pt idx="13898">
                  <c:v>-69.27129144735099</c:v>
                </c:pt>
                <c:pt idx="13899">
                  <c:v>-56.129824119461283</c:v>
                </c:pt>
                <c:pt idx="13900">
                  <c:v>-22.88964389060915</c:v>
                </c:pt>
                <c:pt idx="13901">
                  <c:v>36.302174844048416</c:v>
                </c:pt>
                <c:pt idx="13902">
                  <c:v>138.54259047365326</c:v>
                </c:pt>
                <c:pt idx="13903">
                  <c:v>30.787240825961046</c:v>
                </c:pt>
                <c:pt idx="13904">
                  <c:v>-92.361728541042055</c:v>
                </c:pt>
                <c:pt idx="13905">
                  <c:v>-53.107993393844062</c:v>
                </c:pt>
                <c:pt idx="13906">
                  <c:v>-23.090430240526551</c:v>
                </c:pt>
                <c:pt idx="13907">
                  <c:v>38.484050400870764</c:v>
                </c:pt>
                <c:pt idx="13908">
                  <c:v>69.27129144735099</c:v>
                </c:pt>
                <c:pt idx="13909">
                  <c:v>16.163301168366029</c:v>
                </c:pt>
                <c:pt idx="13910">
                  <c:v>0</c:v>
                </c:pt>
                <c:pt idx="13911">
                  <c:v>-81.58618770465624</c:v>
                </c:pt>
                <c:pt idx="13912">
                  <c:v>-92.361720962095973</c:v>
                </c:pt>
                <c:pt idx="13913">
                  <c:v>90.086734619812674</c:v>
                </c:pt>
                <c:pt idx="13914">
                  <c:v>76.872742898209111</c:v>
                </c:pt>
                <c:pt idx="13915">
                  <c:v>-69.884310993438362</c:v>
                </c:pt>
                <c:pt idx="13916">
                  <c:v>-49.695510039781006</c:v>
                </c:pt>
                <c:pt idx="13917">
                  <c:v>23.294770331147827</c:v>
                </c:pt>
                <c:pt idx="13918">
                  <c:v>-23.294773123889577</c:v>
                </c:pt>
                <c:pt idx="13919">
                  <c:v>-116.47385930174966</c:v>
                </c:pt>
                <c:pt idx="13920">
                  <c:v>-11.647385930179571</c:v>
                </c:pt>
                <c:pt idx="13921">
                  <c:v>116.47386052209555</c:v>
                </c:pt>
                <c:pt idx="13922">
                  <c:v>37.153775397985889</c:v>
                </c:pt>
                <c:pt idx="13923">
                  <c:v>-23.50275935196224</c:v>
                </c:pt>
                <c:pt idx="13924">
                  <c:v>-39.663506684767263</c:v>
                </c:pt>
                <c:pt idx="13925">
                  <c:v>-46.589540662295654</c:v>
                </c:pt>
                <c:pt idx="13926">
                  <c:v>49.04034462422149</c:v>
                </c:pt>
                <c:pt idx="13927">
                  <c:v>70.508278794623564</c:v>
                </c:pt>
                <c:pt idx="13928">
                  <c:v>-18.802207481569791</c:v>
                </c:pt>
                <c:pt idx="13929">
                  <c:v>-23.502759351957124</c:v>
                </c:pt>
                <c:pt idx="13930">
                  <c:v>-23.502759598214674</c:v>
                </c:pt>
                <c:pt idx="13931">
                  <c:v>-3.1337012469265937</c:v>
                </c:pt>
                <c:pt idx="13932">
                  <c:v>70.508278055881604</c:v>
                </c:pt>
                <c:pt idx="13933">
                  <c:v>54.056346509513155</c:v>
                </c:pt>
                <c:pt idx="13934">
                  <c:v>23.502759598209558</c:v>
                </c:pt>
                <c:pt idx="13935">
                  <c:v>-33.704933118709981</c:v>
                </c:pt>
                <c:pt idx="13936">
                  <c:v>-94.857983690797809</c:v>
                </c:pt>
                <c:pt idx="13937">
                  <c:v>-5.0110988933073086</c:v>
                </c:pt>
                <c:pt idx="13938">
                  <c:v>47.005518703919364</c:v>
                </c:pt>
                <c:pt idx="13939">
                  <c:v>-25.394272717221657</c:v>
                </c:pt>
                <c:pt idx="13940">
                  <c:v>-47.42899234233299</c:v>
                </c:pt>
                <c:pt idx="13941">
                  <c:v>17.785871942028106</c:v>
                </c:pt>
                <c:pt idx="13942">
                  <c:v>23.714495922700731</c:v>
                </c:pt>
                <c:pt idx="13943">
                  <c:v>23.714496171161379</c:v>
                </c:pt>
                <c:pt idx="13944">
                  <c:v>8.3000735729467916</c:v>
                </c:pt>
                <c:pt idx="13945">
                  <c:v>-47.428991845401463</c:v>
                </c:pt>
                <c:pt idx="13946">
                  <c:v>-47.42899469945381</c:v>
                </c:pt>
                <c:pt idx="13947">
                  <c:v>-47.429000126114985</c:v>
                </c:pt>
                <c:pt idx="13948">
                  <c:v>51.259242543478649</c:v>
                </c:pt>
                <c:pt idx="13949">
                  <c:v>143.58050135016296</c:v>
                </c:pt>
                <c:pt idx="13950">
                  <c:v>-51.762280383431822</c:v>
                </c:pt>
                <c:pt idx="13951">
                  <c:v>-142.28698331998118</c:v>
                </c:pt>
                <c:pt idx="13952">
                  <c:v>16.168979740906252</c:v>
                </c:pt>
                <c:pt idx="13953">
                  <c:v>47.860172854531882</c:v>
                </c:pt>
                <c:pt idx="13954">
                  <c:v>23.930082249273902</c:v>
                </c:pt>
                <c:pt idx="13955">
                  <c:v>23.930082249268786</c:v>
                </c:pt>
                <c:pt idx="13956">
                  <c:v>23.930082499993325</c:v>
                </c:pt>
                <c:pt idx="13957">
                  <c:v>0</c:v>
                </c:pt>
                <c:pt idx="13958">
                  <c:v>-47.860164498542687</c:v>
                </c:pt>
                <c:pt idx="13959">
                  <c:v>0</c:v>
                </c:pt>
                <c:pt idx="13960">
                  <c:v>47.860164498542687</c:v>
                </c:pt>
                <c:pt idx="13961">
                  <c:v>-16.24611088482726</c:v>
                </c:pt>
                <c:pt idx="13962">
                  <c:v>-48.299248576507118</c:v>
                </c:pt>
                <c:pt idx="13963">
                  <c:v>-27.585457487376804</c:v>
                </c:pt>
                <c:pt idx="13964">
                  <c:v>-23.531247545116351</c:v>
                </c:pt>
                <c:pt idx="13965">
                  <c:v>0</c:v>
                </c:pt>
                <c:pt idx="13966">
                  <c:v>14.489774724769042</c:v>
                </c:pt>
                <c:pt idx="13967">
                  <c:v>72.448872864760673</c:v>
                </c:pt>
                <c:pt idx="13968">
                  <c:v>7.6473779860804569</c:v>
                </c:pt>
                <c:pt idx="13969">
                  <c:v>-96.598506091721219</c:v>
                </c:pt>
                <c:pt idx="13970">
                  <c:v>-28.174560612747428</c:v>
                </c:pt>
                <c:pt idx="13971">
                  <c:v>24.149632214861384</c:v>
                </c:pt>
                <c:pt idx="13972">
                  <c:v>42.261844928886489</c:v>
                </c:pt>
                <c:pt idx="13973">
                  <c:v>48.299248576512234</c:v>
                </c:pt>
                <c:pt idx="13974">
                  <c:v>48.716649490130095</c:v>
                </c:pt>
                <c:pt idx="13975">
                  <c:v>42.246935771590692</c:v>
                </c:pt>
                <c:pt idx="13976">
                  <c:v>0</c:v>
                </c:pt>
                <c:pt idx="13977">
                  <c:v>-23.154570324527089</c:v>
                </c:pt>
                <c:pt idx="13978">
                  <c:v>-73.11969576165292</c:v>
                </c:pt>
                <c:pt idx="13979">
                  <c:v>-60.526864036872276</c:v>
                </c:pt>
                <c:pt idx="13980">
                  <c:v>-48.746471841100877</c:v>
                </c:pt>
                <c:pt idx="13981">
                  <c:v>21.123471131146271</c:v>
                </c:pt>
                <c:pt idx="13982">
                  <c:v>48.74647235183614</c:v>
                </c:pt>
                <c:pt idx="13983">
                  <c:v>26.404335247269717</c:v>
                </c:pt>
                <c:pt idx="13984">
                  <c:v>27.216775644617496</c:v>
                </c:pt>
                <c:pt idx="13985">
                  <c:v>48.746464351835414</c:v>
                </c:pt>
                <c:pt idx="13986">
                  <c:v>-36.153629882151463</c:v>
                </c:pt>
                <c:pt idx="13987">
                  <c:v>-219.35909528496961</c:v>
                </c:pt>
                <c:pt idx="13988">
                  <c:v>-67.891983773516955</c:v>
                </c:pt>
                <c:pt idx="13989">
                  <c:v>73.803057404292502</c:v>
                </c:pt>
                <c:pt idx="13990">
                  <c:v>1.8071118994022854</c:v>
                </c:pt>
                <c:pt idx="13991">
                  <c:v>-24.37323192054756</c:v>
                </c:pt>
                <c:pt idx="13992">
                  <c:v>67.257979690432947</c:v>
                </c:pt>
                <c:pt idx="13993">
                  <c:v>66.42275852740643</c:v>
                </c:pt>
                <c:pt idx="13994">
                  <c:v>24.601019134764169</c:v>
                </c:pt>
                <c:pt idx="13995">
                  <c:v>24.601019392518371</c:v>
                </c:pt>
                <c:pt idx="13996">
                  <c:v>24.601019134764169</c:v>
                </c:pt>
                <c:pt idx="13997">
                  <c:v>-18.450764351069289</c:v>
                </c:pt>
                <c:pt idx="13998">
                  <c:v>-49.202038785036741</c:v>
                </c:pt>
                <c:pt idx="13999">
                  <c:v>9.8404076539015737</c:v>
                </c:pt>
                <c:pt idx="14000">
                  <c:v>23.777117078833783</c:v>
                </c:pt>
                <c:pt idx="14001">
                  <c:v>-24.833104481121964</c:v>
                </c:pt>
                <c:pt idx="14002">
                  <c:v>-24.775084968086816</c:v>
                </c:pt>
                <c:pt idx="14003">
                  <c:v>-24.601027209528677</c:v>
                </c:pt>
                <c:pt idx="14004">
                  <c:v>10.057020003604872</c:v>
                </c:pt>
                <c:pt idx="14005">
                  <c:v>49.666216592822849</c:v>
                </c:pt>
                <c:pt idx="14006">
                  <c:v>14.899864977845832</c:v>
                </c:pt>
                <c:pt idx="14007">
                  <c:v>0</c:v>
                </c:pt>
                <c:pt idx="14008">
                  <c:v>23.177564182388686</c:v>
                </c:pt>
                <c:pt idx="14009">
                  <c:v>41.388508393392122</c:v>
                </c:pt>
                <c:pt idx="14010">
                  <c:v>124.16552925564145</c:v>
                </c:pt>
                <c:pt idx="14011">
                  <c:v>34.766347903761911</c:v>
                </c:pt>
                <c:pt idx="14012">
                  <c:v>-99.332425034700208</c:v>
                </c:pt>
                <c:pt idx="14013">
                  <c:v>-115.06005770796639</c:v>
                </c:pt>
                <c:pt idx="14014">
                  <c:v>-124.16553055657587</c:v>
                </c:pt>
                <c:pt idx="14015">
                  <c:v>26.898593854749439</c:v>
                </c:pt>
                <c:pt idx="14016">
                  <c:v>52.981238035816538</c:v>
                </c:pt>
                <c:pt idx="14017">
                  <c:v>74.499313443376124</c:v>
                </c:pt>
                <c:pt idx="14018">
                  <c:v>48.424553230835407</c:v>
                </c:pt>
                <c:pt idx="14019">
                  <c:v>0</c:v>
                </c:pt>
                <c:pt idx="14020">
                  <c:v>-90.250601794264213</c:v>
                </c:pt>
                <c:pt idx="14021">
                  <c:v>-150.41766808112237</c:v>
                </c:pt>
                <c:pt idx="14022">
                  <c:v>20.055686746056079</c:v>
                </c:pt>
                <c:pt idx="14023">
                  <c:v>52.646181771250291</c:v>
                </c:pt>
                <c:pt idx="14024">
                  <c:v>75.208838942839833</c:v>
                </c:pt>
                <c:pt idx="14025">
                  <c:v>48.88574480064937</c:v>
                </c:pt>
                <c:pt idx="14026">
                  <c:v>0</c:v>
                </c:pt>
                <c:pt idx="14027">
                  <c:v>0</c:v>
                </c:pt>
                <c:pt idx="14028">
                  <c:v>0</c:v>
                </c:pt>
                <c:pt idx="14029">
                  <c:v>-43.028128659747438</c:v>
                </c:pt>
                <c:pt idx="14030">
                  <c:v>-44.715506722744529</c:v>
                </c:pt>
                <c:pt idx="14031">
                  <c:v>0</c:v>
                </c:pt>
                <c:pt idx="14032">
                  <c:v>18.561153539499696</c:v>
                </c:pt>
                <c:pt idx="14033">
                  <c:v>50.621328365370104</c:v>
                </c:pt>
                <c:pt idx="14034">
                  <c:v>18.561153539499696</c:v>
                </c:pt>
                <c:pt idx="14035">
                  <c:v>0</c:v>
                </c:pt>
                <c:pt idx="14036">
                  <c:v>-22.779597525746837</c:v>
                </c:pt>
                <c:pt idx="14037">
                  <c:v>-29.529109597753418</c:v>
                </c:pt>
                <c:pt idx="14038">
                  <c:v>-50.621336142683056</c:v>
                </c:pt>
                <c:pt idx="14039">
                  <c:v>-39.653378178434572</c:v>
                </c:pt>
                <c:pt idx="14040">
                  <c:v>-25.31066418268761</c:v>
                </c:pt>
                <c:pt idx="14041">
                  <c:v>63.964722548780458</c:v>
                </c:pt>
                <c:pt idx="14042">
                  <c:v>102.22560246289987</c:v>
                </c:pt>
                <c:pt idx="14043">
                  <c:v>-23.185059720743546</c:v>
                </c:pt>
                <c:pt idx="14044">
                  <c:v>-38.150298924191432</c:v>
                </c:pt>
                <c:pt idx="14045">
                  <c:v>-76.669203944255813</c:v>
                </c:pt>
                <c:pt idx="14046">
                  <c:v>-22.279941318095542</c:v>
                </c:pt>
                <c:pt idx="14047">
                  <c:v>25.310663917498193</c:v>
                </c:pt>
                <c:pt idx="14048">
                  <c:v>86.84261475381544</c:v>
                </c:pt>
                <c:pt idx="14049">
                  <c:v>91.577103340594263</c:v>
                </c:pt>
                <c:pt idx="14050">
                  <c:v>-25.556398518633834</c:v>
                </c:pt>
                <c:pt idx="14051">
                  <c:v>-44.297760508035211</c:v>
                </c:pt>
                <c:pt idx="14052">
                  <c:v>-76.669203944260929</c:v>
                </c:pt>
                <c:pt idx="14053">
                  <c:v>-10.222556998059497</c:v>
                </c:pt>
                <c:pt idx="14054">
                  <c:v>25.556406906988137</c:v>
                </c:pt>
                <c:pt idx="14055">
                  <c:v>25.790248476067404</c:v>
                </c:pt>
                <c:pt idx="14056">
                  <c:v>19.785329648689299</c:v>
                </c:pt>
                <c:pt idx="14057">
                  <c:v>0</c:v>
                </c:pt>
                <c:pt idx="14058">
                  <c:v>-40.000779116672639</c:v>
                </c:pt>
                <c:pt idx="14059">
                  <c:v>-77.420863617624121</c:v>
                </c:pt>
                <c:pt idx="14060">
                  <c:v>27.548299583075977</c:v>
                </c:pt>
                <c:pt idx="14061">
                  <c:v>48.582220027586864</c:v>
                </c:pt>
                <c:pt idx="14062">
                  <c:v>25.806951715680583</c:v>
                </c:pt>
                <c:pt idx="14063">
                  <c:v>-25.806954833526333</c:v>
                </c:pt>
                <c:pt idx="14064">
                  <c:v>-103.22781425174777</c:v>
                </c:pt>
                <c:pt idx="14065">
                  <c:v>-12.903478399016539</c:v>
                </c:pt>
                <c:pt idx="14066">
                  <c:v>25.806951445291372</c:v>
                </c:pt>
                <c:pt idx="14067">
                  <c:v>0</c:v>
                </c:pt>
                <c:pt idx="14068">
                  <c:v>23.45622180076796</c:v>
                </c:pt>
                <c:pt idx="14069">
                  <c:v>78.187406821762366</c:v>
                </c:pt>
                <c:pt idx="14070">
                  <c:v>29.971838967648232</c:v>
                </c:pt>
                <c:pt idx="14071">
                  <c:v>0</c:v>
                </c:pt>
                <c:pt idx="14072">
                  <c:v>-47.781195671602468</c:v>
                </c:pt>
                <c:pt idx="14073">
                  <c:v>-33.940830162635905</c:v>
                </c:pt>
                <c:pt idx="14074">
                  <c:v>25.806959915878775</c:v>
                </c:pt>
                <c:pt idx="14075">
                  <c:v>12.043248086926807</c:v>
                </c:pt>
                <c:pt idx="14076">
                  <c:v>0</c:v>
                </c:pt>
                <c:pt idx="14077">
                  <c:v>22.153095943630369</c:v>
                </c:pt>
                <c:pt idx="14078">
                  <c:v>26.062466089103264</c:v>
                </c:pt>
                <c:pt idx="14079">
                  <c:v>26.06246581603693</c:v>
                </c:pt>
                <c:pt idx="14080">
                  <c:v>-49.518689185122199</c:v>
                </c:pt>
                <c:pt idx="14081">
                  <c:v>-130.31233763463203</c:v>
                </c:pt>
                <c:pt idx="14082">
                  <c:v>15.637477942568376</c:v>
                </c:pt>
                <c:pt idx="14083">
                  <c:v>46.043689608327476</c:v>
                </c:pt>
                <c:pt idx="14084">
                  <c:v>0</c:v>
                </c:pt>
                <c:pt idx="14085">
                  <c:v>-11.728109740094423</c:v>
                </c:pt>
                <c:pt idx="14086">
                  <c:v>-26.06246581603693</c:v>
                </c:pt>
                <c:pt idx="14087">
                  <c:v>74.642908721129231</c:v>
                </c:pt>
                <c:pt idx="14088">
                  <c:v>86.944393793801922</c:v>
                </c:pt>
                <c:pt idx="14089">
                  <c:v>-78.187406002568395</c:v>
                </c:pt>
                <c:pt idx="14090">
                  <c:v>-45.609320168161908</c:v>
                </c:pt>
                <c:pt idx="14091">
                  <c:v>0</c:v>
                </c:pt>
                <c:pt idx="14092">
                  <c:v>59.22696004694383</c:v>
                </c:pt>
                <c:pt idx="14093">
                  <c:v>65.807733385489726</c:v>
                </c:pt>
                <c:pt idx="14094">
                  <c:v>-78.969280889977739</c:v>
                </c:pt>
                <c:pt idx="14095">
                  <c:v>-46.065413369846901</c:v>
                </c:pt>
                <c:pt idx="14096">
                  <c:v>0</c:v>
                </c:pt>
                <c:pt idx="14097">
                  <c:v>0</c:v>
                </c:pt>
                <c:pt idx="14098">
                  <c:v>5.2646190139961542</c:v>
                </c:pt>
                <c:pt idx="14099">
                  <c:v>52.646189588393035</c:v>
                </c:pt>
                <c:pt idx="14100">
                  <c:v>41.354732220107408</c:v>
                </c:pt>
                <c:pt idx="14101">
                  <c:v>26.588980555554961</c:v>
                </c:pt>
                <c:pt idx="14102">
                  <c:v>-35.478562682899181</c:v>
                </c:pt>
                <c:pt idx="14103">
                  <c:v>-49.606175221576535</c:v>
                </c:pt>
                <c:pt idx="14104">
                  <c:v>-26.588989282822894</c:v>
                </c:pt>
                <c:pt idx="14105">
                  <c:v>-38.997175727430204</c:v>
                </c:pt>
                <c:pt idx="14106">
                  <c:v>-53.177960553928926</c:v>
                </c:pt>
                <c:pt idx="14107">
                  <c:v>33.679375370360411</c:v>
                </c:pt>
                <c:pt idx="14108">
                  <c:v>53.177962008478687</c:v>
                </c:pt>
                <c:pt idx="14109">
                  <c:v>53.177969281201882</c:v>
                </c:pt>
                <c:pt idx="14110">
                  <c:v>-29.247878902012229</c:v>
                </c:pt>
                <c:pt idx="14111">
                  <c:v>-106.35592983513592</c:v>
                </c:pt>
                <c:pt idx="14112">
                  <c:v>-14.180790644682403</c:v>
                </c:pt>
                <c:pt idx="14113">
                  <c:v>11.639461774302431</c:v>
                </c:pt>
                <c:pt idx="14114">
                  <c:v>53.720593367333215</c:v>
                </c:pt>
                <c:pt idx="14115">
                  <c:v>37.893823921007566</c:v>
                </c:pt>
                <c:pt idx="14116">
                  <c:v>26.588989004239977</c:v>
                </c:pt>
                <c:pt idx="14117">
                  <c:v>-173.71468883824699</c:v>
                </c:pt>
                <c:pt idx="14118">
                  <c:v>-91.325017465576835</c:v>
                </c:pt>
                <c:pt idx="14119">
                  <c:v>134.30149082753107</c:v>
                </c:pt>
                <c:pt idx="14120">
                  <c:v>44.767164078221263</c:v>
                </c:pt>
                <c:pt idx="14121">
                  <c:v>-0.89534321340905987</c:v>
                </c:pt>
                <c:pt idx="14122">
                  <c:v>-26.860296402241101</c:v>
                </c:pt>
                <c:pt idx="14123">
                  <c:v>-16.116178010197917</c:v>
                </c:pt>
                <c:pt idx="14124">
                  <c:v>0</c:v>
                </c:pt>
                <c:pt idx="14125">
                  <c:v>20.592893908382795</c:v>
                </c:pt>
                <c:pt idx="14126">
                  <c:v>23.278923548609978</c:v>
                </c:pt>
                <c:pt idx="14127">
                  <c:v>0</c:v>
                </c:pt>
                <c:pt idx="14128">
                  <c:v>-27.137206674430786</c:v>
                </c:pt>
                <c:pt idx="14129">
                  <c:v>-54.274413348861572</c:v>
                </c:pt>
                <c:pt idx="14130">
                  <c:v>112.30096985024079</c:v>
                </c:pt>
                <c:pt idx="14131">
                  <c:v>73.588909219418923</c:v>
                </c:pt>
                <c:pt idx="14132">
                  <c:v>-108.5488356049328</c:v>
                </c:pt>
                <c:pt idx="14133">
                  <c:v>-74.175035619912776</c:v>
                </c:pt>
                <c:pt idx="14134">
                  <c:v>-51.108405755053901</c:v>
                </c:pt>
                <c:pt idx="14135">
                  <c:v>135.68604227935847</c:v>
                </c:pt>
                <c:pt idx="14136">
                  <c:v>59.701857090708643</c:v>
                </c:pt>
                <c:pt idx="14137">
                  <c:v>-54.274422256071233</c:v>
                </c:pt>
                <c:pt idx="14138">
                  <c:v>-33.01693671712296</c:v>
                </c:pt>
                <c:pt idx="14139">
                  <c:v>-9.045734168378269</c:v>
                </c:pt>
                <c:pt idx="14140">
                  <c:v>81.411628930502019</c:v>
                </c:pt>
                <c:pt idx="14141">
                  <c:v>-82.76848614670223</c:v>
                </c:pt>
                <c:pt idx="14142">
                  <c:v>-217.09767120987073</c:v>
                </c:pt>
                <c:pt idx="14143">
                  <c:v>113.48629909128228</c:v>
                </c:pt>
                <c:pt idx="14144">
                  <c:v>109.49109681835935</c:v>
                </c:pt>
                <c:pt idx="14145">
                  <c:v>54.274413348856456</c:v>
                </c:pt>
                <c:pt idx="14146">
                  <c:v>-63.225923157377501</c:v>
                </c:pt>
                <c:pt idx="14147">
                  <c:v>-84.219567102793647</c:v>
                </c:pt>
                <c:pt idx="14148">
                  <c:v>108.54882669771803</c:v>
                </c:pt>
                <c:pt idx="14149">
                  <c:v>26.854527719602316</c:v>
                </c:pt>
                <c:pt idx="14150">
                  <c:v>-54.839771821243524</c:v>
                </c:pt>
                <c:pt idx="14151">
                  <c:v>-5.4839771821228176</c:v>
                </c:pt>
                <c:pt idx="14152">
                  <c:v>16.451931718746692</c:v>
                </c:pt>
                <c:pt idx="14153">
                  <c:v>54.839771821238408</c:v>
                </c:pt>
                <c:pt idx="14154">
                  <c:v>16.451931546373569</c:v>
                </c:pt>
                <c:pt idx="14155">
                  <c:v>-8.3125549736823228</c:v>
                </c:pt>
                <c:pt idx="14156">
                  <c:v>-83.125548865885349</c:v>
                </c:pt>
                <c:pt idx="14157">
                  <c:v>-54.344289672328102</c:v>
                </c:pt>
                <c:pt idx="14158">
                  <c:v>-27.41988591062432</c:v>
                </c:pt>
                <c:pt idx="14159">
                  <c:v>124.71238547382937</c:v>
                </c:pt>
                <c:pt idx="14160">
                  <c:v>74.081800084836303</c:v>
                </c:pt>
                <c:pt idx="14161">
                  <c:v>-54.839780821240403</c:v>
                </c:pt>
                <c:pt idx="14162">
                  <c:v>-14.623941705553399</c:v>
                </c:pt>
                <c:pt idx="14163">
                  <c:v>-8.3125548865885346</c:v>
                </c:pt>
                <c:pt idx="14164">
                  <c:v>-55.417032577258603</c:v>
                </c:pt>
                <c:pt idx="14165">
                  <c:v>-8.4761121895953018</c:v>
                </c:pt>
                <c:pt idx="14166">
                  <c:v>27.419885910619204</c:v>
                </c:pt>
                <c:pt idx="14167">
                  <c:v>-53.225693430757467</c:v>
                </c:pt>
                <c:pt idx="14168">
                  <c:v>-33.603945638291442</c:v>
                </c:pt>
                <c:pt idx="14169">
                  <c:v>0</c:v>
                </c:pt>
                <c:pt idx="14170">
                  <c:v>22.628621635710392</c:v>
                </c:pt>
                <c:pt idx="14171">
                  <c:v>8.3125548865885346</c:v>
                </c:pt>
                <c:pt idx="14172">
                  <c:v>-55.417033157878748</c:v>
                </c:pt>
                <c:pt idx="14173">
                  <c:v>35.210449688052677</c:v>
                </c:pt>
                <c:pt idx="14174">
                  <c:v>79.318084304942644</c:v>
                </c:pt>
                <c:pt idx="14175">
                  <c:v>27.708516578939374</c:v>
                </c:pt>
                <c:pt idx="14176">
                  <c:v>-28.1506734634455</c:v>
                </c:pt>
                <c:pt idx="14177">
                  <c:v>-84.00986321552287</c:v>
                </c:pt>
                <c:pt idx="14178">
                  <c:v>-31.461939746725491</c:v>
                </c:pt>
                <c:pt idx="14179">
                  <c:v>-8.2093848791277555</c:v>
                </c:pt>
                <c:pt idx="14180">
                  <c:v>28.003287738505914</c:v>
                </c:pt>
                <c:pt idx="14181">
                  <c:v>93.811014906893746</c:v>
                </c:pt>
                <c:pt idx="14182">
                  <c:v>57.406739863937894</c:v>
                </c:pt>
                <c:pt idx="14183">
                  <c:v>-140.01643869253471</c:v>
                </c:pt>
                <c:pt idx="14184">
                  <c:v>-12.601479614359929</c:v>
                </c:pt>
                <c:pt idx="14185">
                  <c:v>32.46976117350323</c:v>
                </c:pt>
                <c:pt idx="14186">
                  <c:v>-226.43519616513231</c:v>
                </c:pt>
                <c:pt idx="14187">
                  <c:v>43.68111463043477</c:v>
                </c:pt>
                <c:pt idx="14188">
                  <c:v>280.0328895105705</c:v>
                </c:pt>
                <c:pt idx="14189">
                  <c:v>-44.805260075226961</c:v>
                </c:pt>
                <c:pt idx="14190">
                  <c:v>-22.282185942469273</c:v>
                </c:pt>
                <c:pt idx="14191">
                  <c:v>28.304398655910706</c:v>
                </c:pt>
                <c:pt idx="14192">
                  <c:v>-67.930556062445376</c:v>
                </c:pt>
                <c:pt idx="14193">
                  <c:v>-51.038250233084604</c:v>
                </c:pt>
                <c:pt idx="14194">
                  <c:v>28.003288031906976</c:v>
                </c:pt>
                <c:pt idx="14195">
                  <c:v>90.49377858436371</c:v>
                </c:pt>
                <c:pt idx="14196">
                  <c:v>66.51533614447456</c:v>
                </c:pt>
                <c:pt idx="14197">
                  <c:v>-141.52199327953306</c:v>
                </c:pt>
                <c:pt idx="14198">
                  <c:v>19.813078851545288</c:v>
                </c:pt>
                <c:pt idx="14199">
                  <c:v>94.347994531174123</c:v>
                </c:pt>
                <c:pt idx="14200">
                  <c:v>-113.21759462362748</c:v>
                </c:pt>
                <c:pt idx="14201">
                  <c:v>-37.575114343719783</c:v>
                </c:pt>
                <c:pt idx="14202">
                  <c:v>28.612054863255043</c:v>
                </c:pt>
                <c:pt idx="14203">
                  <c:v>56.608796718704475</c:v>
                </c:pt>
                <c:pt idx="14204">
                  <c:v>5.6608797311790715</c:v>
                </c:pt>
                <c:pt idx="14205">
                  <c:v>-56.608796718704475</c:v>
                </c:pt>
                <c:pt idx="14206">
                  <c:v>20.089969705064206</c:v>
                </c:pt>
                <c:pt idx="14207">
                  <c:v>28.612055163034388</c:v>
                </c:pt>
                <c:pt idx="14208">
                  <c:v>28.612054863260159</c:v>
                </c:pt>
                <c:pt idx="14209">
                  <c:v>-18.818322822248895</c:v>
                </c:pt>
                <c:pt idx="14210">
                  <c:v>12.14217947557389</c:v>
                </c:pt>
                <c:pt idx="14211">
                  <c:v>114.44822884433283</c:v>
                </c:pt>
                <c:pt idx="14212">
                  <c:v>-35.765073274721296</c:v>
                </c:pt>
                <c:pt idx="14213">
                  <c:v>-73.437615608316079</c:v>
                </c:pt>
                <c:pt idx="14214">
                  <c:v>-28.612054863260159</c:v>
                </c:pt>
                <c:pt idx="14215">
                  <c:v>-48.163625686479747</c:v>
                </c:pt>
                <c:pt idx="14216">
                  <c:v>-44.348685038049155</c:v>
                </c:pt>
                <c:pt idx="14217">
                  <c:v>28.612055163034388</c:v>
                </c:pt>
                <c:pt idx="14218">
                  <c:v>28.805946077535044</c:v>
                </c:pt>
                <c:pt idx="14219">
                  <c:v>31.756236716359489</c:v>
                </c:pt>
                <c:pt idx="14220">
                  <c:v>57.224110326073891</c:v>
                </c:pt>
                <c:pt idx="14221">
                  <c:v>41.188782275677937</c:v>
                </c:pt>
                <c:pt idx="14222">
                  <c:v>17.465929724432598</c:v>
                </c:pt>
                <c:pt idx="14223">
                  <c:v>-200.28439553255859</c:v>
                </c:pt>
                <c:pt idx="14224">
                  <c:v>-22.077396545521637</c:v>
                </c:pt>
                <c:pt idx="14225">
                  <c:v>144.63237473734586</c:v>
                </c:pt>
                <c:pt idx="14226">
                  <c:v>-86.779420054926035</c:v>
                </c:pt>
                <c:pt idx="14227">
                  <c:v>-2.8926473048564976</c:v>
                </c:pt>
                <c:pt idx="14228">
                  <c:v>86.779419145705162</c:v>
                </c:pt>
                <c:pt idx="14229">
                  <c:v>-25.069610238091901</c:v>
                </c:pt>
                <c:pt idx="14230">
                  <c:v>-2.8926473048564976</c:v>
                </c:pt>
                <c:pt idx="14231">
                  <c:v>28.926473048570092</c:v>
                </c:pt>
                <c:pt idx="14232">
                  <c:v>28.926473048564976</c:v>
                </c:pt>
                <c:pt idx="14233">
                  <c:v>-7.2316183379122077</c:v>
                </c:pt>
                <c:pt idx="14234">
                  <c:v>-57.852946097135067</c:v>
                </c:pt>
                <c:pt idx="14235">
                  <c:v>-32.108385083906612</c:v>
                </c:pt>
                <c:pt idx="14236">
                  <c:v>17.163040855307614</c:v>
                </c:pt>
                <c:pt idx="14237">
                  <c:v>86.779419145700047</c:v>
                </c:pt>
                <c:pt idx="14238">
                  <c:v>-41.54698610457158</c:v>
                </c:pt>
                <c:pt idx="14239">
                  <c:v>-13.649010018518009</c:v>
                </c:pt>
                <c:pt idx="14240">
                  <c:v>58.49575660933052</c:v>
                </c:pt>
                <c:pt idx="14241">
                  <c:v>6.8245049377535221</c:v>
                </c:pt>
                <c:pt idx="14242">
                  <c:v>-53.621114307021834</c:v>
                </c:pt>
                <c:pt idx="14243">
                  <c:v>-146.23940112331684</c:v>
                </c:pt>
                <c:pt idx="14244">
                  <c:v>56.545905095679906</c:v>
                </c:pt>
                <c:pt idx="14245">
                  <c:v>23.398305448885324</c:v>
                </c:pt>
                <c:pt idx="14246">
                  <c:v>-87.743644513986311</c:v>
                </c:pt>
                <c:pt idx="14247">
                  <c:v>-11.699152601866205</c:v>
                </c:pt>
                <c:pt idx="14248">
                  <c:v>32.534160325411172</c:v>
                </c:pt>
                <c:pt idx="14249">
                  <c:v>88.729529089862396</c:v>
                </c:pt>
                <c:pt idx="14250">
                  <c:v>87.85865579271406</c:v>
                </c:pt>
                <c:pt idx="14251">
                  <c:v>31.68520149672155</c:v>
                </c:pt>
                <c:pt idx="14252">
                  <c:v>-58.495757222207615</c:v>
                </c:pt>
                <c:pt idx="14253">
                  <c:v>-111.32816857913312</c:v>
                </c:pt>
                <c:pt idx="14254">
                  <c:v>-35.886162781004252</c:v>
                </c:pt>
                <c:pt idx="14255">
                  <c:v>87.743645433309723</c:v>
                </c:pt>
                <c:pt idx="14256">
                  <c:v>-17.844491084303826</c:v>
                </c:pt>
                <c:pt idx="14257">
                  <c:v>-17.252961921289291</c:v>
                </c:pt>
                <c:pt idx="14258">
                  <c:v>0</c:v>
                </c:pt>
                <c:pt idx="14259">
                  <c:v>-27.604739074062866</c:v>
                </c:pt>
                <c:pt idx="14260">
                  <c:v>-16.267078382929906</c:v>
                </c:pt>
                <c:pt idx="14261">
                  <c:v>0</c:v>
                </c:pt>
                <c:pt idx="14262">
                  <c:v>85.771868735936252</c:v>
                </c:pt>
                <c:pt idx="14263">
                  <c:v>-25.632976689480675</c:v>
                </c:pt>
                <c:pt idx="14264">
                  <c:v>-147.88254046178301</c:v>
                </c:pt>
                <c:pt idx="14265">
                  <c:v>147.88254201120444</c:v>
                </c:pt>
                <c:pt idx="14266">
                  <c:v>71.47656122319222</c:v>
                </c:pt>
                <c:pt idx="14267">
                  <c:v>-4.4364759226172463</c:v>
                </c:pt>
                <c:pt idx="14268">
                  <c:v>-88.729519382002849</c:v>
                </c:pt>
                <c:pt idx="14269">
                  <c:v>11.830602460312658</c:v>
                </c:pt>
                <c:pt idx="14270">
                  <c:v>73.857241211759415</c:v>
                </c:pt>
                <c:pt idx="14271">
                  <c:v>-89.737809374980088</c:v>
                </c:pt>
                <c:pt idx="14272">
                  <c:v>20.938821968112745</c:v>
                </c:pt>
                <c:pt idx="14273">
                  <c:v>76.277137169545526</c:v>
                </c:pt>
                <c:pt idx="14274">
                  <c:v>0</c:v>
                </c:pt>
                <c:pt idx="14275">
                  <c:v>40.421225072734913</c:v>
                </c:pt>
                <c:pt idx="14276">
                  <c:v>17.409807029664648</c:v>
                </c:pt>
                <c:pt idx="14277">
                  <c:v>-149.56301405793502</c:v>
                </c:pt>
                <c:pt idx="14278">
                  <c:v>-83.755295949977295</c:v>
                </c:pt>
                <c:pt idx="14279">
                  <c:v>12.606839545108153</c:v>
                </c:pt>
                <c:pt idx="14280">
                  <c:v>211.79499075790363</c:v>
                </c:pt>
                <c:pt idx="14281">
                  <c:v>-58.885421495866993</c:v>
                </c:pt>
                <c:pt idx="14282">
                  <c:v>-56.833945342010807</c:v>
                </c:pt>
                <c:pt idx="14283">
                  <c:v>59.825205623171961</c:v>
                </c:pt>
                <c:pt idx="14284">
                  <c:v>-73.199921900121765</c:v>
                </c:pt>
                <c:pt idx="14285">
                  <c:v>-25.511668145057847</c:v>
                </c:pt>
                <c:pt idx="14286">
                  <c:v>59.825205623171961</c:v>
                </c:pt>
                <c:pt idx="14287">
                  <c:v>-56.501583680541508</c:v>
                </c:pt>
                <c:pt idx="14288">
                  <c:v>-29.247878304660144</c:v>
                </c:pt>
                <c:pt idx="14289">
                  <c:v>0</c:v>
                </c:pt>
                <c:pt idx="14290">
                  <c:v>0</c:v>
                </c:pt>
                <c:pt idx="14291">
                  <c:v>36.307710998891629</c:v>
                </c:pt>
                <c:pt idx="14292">
                  <c:v>37.820530800855721</c:v>
                </c:pt>
                <c:pt idx="14293">
                  <c:v>-90.769287428264875</c:v>
                </c:pt>
                <c:pt idx="14294">
                  <c:v>-27.230786513783663</c:v>
                </c:pt>
                <c:pt idx="14295">
                  <c:v>7.5641089408613729</c:v>
                </c:pt>
                <c:pt idx="14296">
                  <c:v>30.256435763445491</c:v>
                </c:pt>
                <c:pt idx="14297">
                  <c:v>30.256428135622869</c:v>
                </c:pt>
                <c:pt idx="14298">
                  <c:v>-12.471983699526081</c:v>
                </c:pt>
                <c:pt idx="14299">
                  <c:v>-91.824744258825135</c:v>
                </c:pt>
                <c:pt idx="14300">
                  <c:v>-7.6520621017418895</c:v>
                </c:pt>
                <c:pt idx="14301">
                  <c:v>14.283847544141226</c:v>
                </c:pt>
                <c:pt idx="14302">
                  <c:v>29.587969912856661</c:v>
                </c:pt>
                <c:pt idx="14303">
                  <c:v>0</c:v>
                </c:pt>
                <c:pt idx="14304">
                  <c:v>53.56443415097835</c:v>
                </c:pt>
                <c:pt idx="14305">
                  <c:v>68.974104870280769</c:v>
                </c:pt>
                <c:pt idx="14306">
                  <c:v>-60.512851664819379</c:v>
                </c:pt>
                <c:pt idx="14307">
                  <c:v>-39.579634262900278</c:v>
                </c:pt>
                <c:pt idx="14308">
                  <c:v>-22.446053508230278</c:v>
                </c:pt>
                <c:pt idx="14309">
                  <c:v>0</c:v>
                </c:pt>
                <c:pt idx="14310">
                  <c:v>51.013750135644607</c:v>
                </c:pt>
                <c:pt idx="14311">
                  <c:v>24.486601817860123</c:v>
                </c:pt>
                <c:pt idx="14312">
                  <c:v>-30.608244737441101</c:v>
                </c:pt>
                <c:pt idx="14313">
                  <c:v>28.567695387591908</c:v>
                </c:pt>
                <c:pt idx="14314">
                  <c:v>14.28384754413611</c:v>
                </c:pt>
                <c:pt idx="14315">
                  <c:v>7.141923772070613</c:v>
                </c:pt>
                <c:pt idx="14316">
                  <c:v>61.216490116265447</c:v>
                </c:pt>
                <c:pt idx="14317">
                  <c:v>-127.02422252548462</c:v>
                </c:pt>
                <c:pt idx="14318">
                  <c:v>-121.98286269731993</c:v>
                </c:pt>
                <c:pt idx="14319">
                  <c:v>154.84172045878339</c:v>
                </c:pt>
                <c:pt idx="14320">
                  <c:v>51.313823753937989</c:v>
                </c:pt>
                <c:pt idx="14321">
                  <c:v>-6.409726545013009</c:v>
                </c:pt>
                <c:pt idx="14322">
                  <c:v>-61.936683468699293</c:v>
                </c:pt>
                <c:pt idx="14323">
                  <c:v>-31.484491088423553</c:v>
                </c:pt>
                <c:pt idx="14324">
                  <c:v>-30.968346139054074</c:v>
                </c:pt>
                <c:pt idx="14325">
                  <c:v>-35.613592994500557</c:v>
                </c:pt>
                <c:pt idx="14326">
                  <c:v>-61.936684117633398</c:v>
                </c:pt>
                <c:pt idx="14327">
                  <c:v>51.613902890582743</c:v>
                </c:pt>
                <c:pt idx="14328">
                  <c:v>83.098386872661422</c:v>
                </c:pt>
                <c:pt idx="14329">
                  <c:v>61.936694282333278</c:v>
                </c:pt>
                <c:pt idx="14330">
                  <c:v>-77.420862467634947</c:v>
                </c:pt>
                <c:pt idx="14331">
                  <c:v>11.871197326006953</c:v>
                </c:pt>
                <c:pt idx="14332">
                  <c:v>109.42148408389768</c:v>
                </c:pt>
                <c:pt idx="14333">
                  <c:v>-92.90503536774871</c:v>
                </c:pt>
                <c:pt idx="14334">
                  <c:v>-12.147697587965492</c:v>
                </c:pt>
                <c:pt idx="14335">
                  <c:v>23.502767312491947</c:v>
                </c:pt>
                <c:pt idx="14336">
                  <c:v>0</c:v>
                </c:pt>
                <c:pt idx="14337">
                  <c:v>26.114177057733549</c:v>
                </c:pt>
                <c:pt idx="14338">
                  <c:v>-22.980480267949435</c:v>
                </c:pt>
                <c:pt idx="14339">
                  <c:v>-88.812790579855402</c:v>
                </c:pt>
                <c:pt idx="14340">
                  <c:v>61.936693633409291</c:v>
                </c:pt>
                <c:pt idx="14341">
                  <c:v>23.742399226136733</c:v>
                </c:pt>
                <c:pt idx="14342">
                  <c:v>27.158744424596577</c:v>
                </c:pt>
                <c:pt idx="14343">
                  <c:v>125.34804987712513</c:v>
                </c:pt>
                <c:pt idx="14344">
                  <c:v>-104.97900017209271</c:v>
                </c:pt>
                <c:pt idx="14345">
                  <c:v>-52.228356376972883</c:v>
                </c:pt>
                <c:pt idx="14346">
                  <c:v>91.399629816355045</c:v>
                </c:pt>
                <c:pt idx="14347">
                  <c:v>-62.674024938557451</c:v>
                </c:pt>
                <c:pt idx="14348">
                  <c:v>-43.582365984789504</c:v>
                </c:pt>
                <c:pt idx="14349">
                  <c:v>-9.6905676696180816</c:v>
                </c:pt>
                <c:pt idx="14350">
                  <c:v>62.674035224274014</c:v>
                </c:pt>
                <c:pt idx="14351">
                  <c:v>-67.896867207252967</c:v>
                </c:pt>
                <c:pt idx="14352">
                  <c:v>-25.78696486082297</c:v>
                </c:pt>
                <c:pt idx="14353">
                  <c:v>58.690835740535633</c:v>
                </c:pt>
                <c:pt idx="14354">
                  <c:v>-31.337022754997847</c:v>
                </c:pt>
                <c:pt idx="14355">
                  <c:v>-10.967958079163932</c:v>
                </c:pt>
                <c:pt idx="14356">
                  <c:v>16.914438421971365</c:v>
                </c:pt>
                <c:pt idx="14357">
                  <c:v>63.42914408240285</c:v>
                </c:pt>
                <c:pt idx="14358">
                  <c:v>63.429135551789834</c:v>
                </c:pt>
                <c:pt idx="14359">
                  <c:v>-77.96498194896094</c:v>
                </c:pt>
                <c:pt idx="14360">
                  <c:v>-194.25173112997803</c:v>
                </c:pt>
                <c:pt idx="14361">
                  <c:v>31.714567168664807</c:v>
                </c:pt>
                <c:pt idx="14362">
                  <c:v>122.62966589424903</c:v>
                </c:pt>
                <c:pt idx="14363">
                  <c:v>95.014786445504569</c:v>
                </c:pt>
                <c:pt idx="14364">
                  <c:v>-32.101330182920748</c:v>
                </c:pt>
                <c:pt idx="14365">
                  <c:v>-1.0700443282172147</c:v>
                </c:pt>
                <c:pt idx="14366">
                  <c:v>-55.500498035955815</c:v>
                </c:pt>
                <c:pt idx="14367">
                  <c:v>-69.772055367753936</c:v>
                </c:pt>
                <c:pt idx="14368">
                  <c:v>31.714567168669923</c:v>
                </c:pt>
                <c:pt idx="14369">
                  <c:v>-46.617834829412281</c:v>
                </c:pt>
                <c:pt idx="14370">
                  <c:v>-6.7683526784978527</c:v>
                </c:pt>
                <c:pt idx="14371">
                  <c:v>59.200525381515142</c:v>
                </c:pt>
                <c:pt idx="14372">
                  <c:v>0</c:v>
                </c:pt>
                <c:pt idx="14373">
                  <c:v>89.883730946039421</c:v>
                </c:pt>
                <c:pt idx="14374">
                  <c:v>43.317461150737586</c:v>
                </c:pt>
                <c:pt idx="14375">
                  <c:v>-126.85827775516651</c:v>
                </c:pt>
                <c:pt idx="14376">
                  <c:v>-6.3429138877570468</c:v>
                </c:pt>
                <c:pt idx="14377">
                  <c:v>37.451558026411874</c:v>
                </c:pt>
                <c:pt idx="14378">
                  <c:v>36.381513130191848</c:v>
                </c:pt>
                <c:pt idx="14379">
                  <c:v>-64.202670229746104</c:v>
                </c:pt>
                <c:pt idx="14380">
                  <c:v>-36.916531290849747</c:v>
                </c:pt>
                <c:pt idx="14381">
                  <c:v>-63.132615364943561</c:v>
                </c:pt>
                <c:pt idx="14382">
                  <c:v>-77.485740829265396</c:v>
                </c:pt>
                <c:pt idx="14383">
                  <c:v>64.995285121472094</c:v>
                </c:pt>
                <c:pt idx="14384">
                  <c:v>-9.445453119666686</c:v>
                </c:pt>
                <c:pt idx="14385">
                  <c:v>6.4202659693186357</c:v>
                </c:pt>
                <c:pt idx="14386">
                  <c:v>59.896061532670629</c:v>
                </c:pt>
                <c:pt idx="14387">
                  <c:v>-64.995285802447228</c:v>
                </c:pt>
                <c:pt idx="14388">
                  <c:v>23.289977168524818</c:v>
                </c:pt>
                <c:pt idx="14389">
                  <c:v>54.16273760122931</c:v>
                </c:pt>
                <c:pt idx="14390">
                  <c:v>32.49764290122873</c:v>
                </c:pt>
                <c:pt idx="14391">
                  <c:v>-29.948030766342988</c:v>
                </c:pt>
                <c:pt idx="14392">
                  <c:v>6.6580535978130557</c:v>
                </c:pt>
                <c:pt idx="14393">
                  <c:v>32.497645567895631</c:v>
                </c:pt>
                <c:pt idx="14394">
                  <c:v>32.49765322740101</c:v>
                </c:pt>
                <c:pt idx="14395">
                  <c:v>-113.74175749591147</c:v>
                </c:pt>
                <c:pt idx="14396">
                  <c:v>-76.369464817731767</c:v>
                </c:pt>
                <c:pt idx="14397">
                  <c:v>0</c:v>
                </c:pt>
                <c:pt idx="14398">
                  <c:v>129.9905702429493</c:v>
                </c:pt>
                <c:pt idx="14399">
                  <c:v>19.498585536440096</c:v>
                </c:pt>
                <c:pt idx="14400">
                  <c:v>-32.49764290122873</c:v>
                </c:pt>
                <c:pt idx="14401">
                  <c:v>-60.18157181716208</c:v>
                </c:pt>
                <c:pt idx="14402">
                  <c:v>-32.903863092747137</c:v>
                </c:pt>
                <c:pt idx="14403">
                  <c:v>47.047108441796219</c:v>
                </c:pt>
                <c:pt idx="14404">
                  <c:v>34.664152064784098</c:v>
                </c:pt>
                <c:pt idx="14405">
                  <c:v>0</c:v>
                </c:pt>
                <c:pt idx="14406">
                  <c:v>0</c:v>
                </c:pt>
                <c:pt idx="14407">
                  <c:v>77.32408672795529</c:v>
                </c:pt>
                <c:pt idx="14408">
                  <c:v>-4.2043813662964995</c:v>
                </c:pt>
                <c:pt idx="14409">
                  <c:v>-120.28191038816747</c:v>
                </c:pt>
                <c:pt idx="14410">
                  <c:v>-32.903863092742021</c:v>
                </c:pt>
                <c:pt idx="14411">
                  <c:v>68.001317058340334</c:v>
                </c:pt>
                <c:pt idx="14412">
                  <c:v>27.41988591062432</c:v>
                </c:pt>
                <c:pt idx="14413">
                  <c:v>-72.388500642488353</c:v>
                </c:pt>
                <c:pt idx="14414">
                  <c:v>-131.61546317098174</c:v>
                </c:pt>
                <c:pt idx="14415">
                  <c:v>120.64750376673825</c:v>
                </c:pt>
                <c:pt idx="14416">
                  <c:v>183.16485060203604</c:v>
                </c:pt>
                <c:pt idx="14417">
                  <c:v>134.90584840025969</c:v>
                </c:pt>
                <c:pt idx="14418">
                  <c:v>-131.61545237098343</c:v>
                </c:pt>
                <c:pt idx="14419">
                  <c:v>-106.38916672788928</c:v>
                </c:pt>
                <c:pt idx="14420">
                  <c:v>-55.936573377670875</c:v>
                </c:pt>
                <c:pt idx="14421">
                  <c:v>-7.6775680549739906</c:v>
                </c:pt>
                <c:pt idx="14422">
                  <c:v>-65.807726874981654</c:v>
                </c:pt>
                <c:pt idx="14423">
                  <c:v>11.516352082458429</c:v>
                </c:pt>
                <c:pt idx="14424">
                  <c:v>48.085455620981044</c:v>
                </c:pt>
                <c:pt idx="14425">
                  <c:v>39.984441645559315</c:v>
                </c:pt>
                <c:pt idx="14426">
                  <c:v>-133.28147075542731</c:v>
                </c:pt>
                <c:pt idx="14427">
                  <c:v>56.179528272069838</c:v>
                </c:pt>
                <c:pt idx="14428">
                  <c:v>67.105832176699394</c:v>
                </c:pt>
                <c:pt idx="14429">
                  <c:v>33.320368037966944</c:v>
                </c:pt>
                <c:pt idx="14430">
                  <c:v>33.320367688861943</c:v>
                </c:pt>
                <c:pt idx="14431">
                  <c:v>-23.324257382203871</c:v>
                </c:pt>
                <c:pt idx="14432">
                  <c:v>-104.40382568520478</c:v>
                </c:pt>
                <c:pt idx="14433">
                  <c:v>-94.407714649227842</c:v>
                </c:pt>
                <c:pt idx="14434">
                  <c:v>166.60184938098971</c:v>
                </c:pt>
                <c:pt idx="14435">
                  <c:v>16.660185112651998</c:v>
                </c:pt>
                <c:pt idx="14436">
                  <c:v>38.873768683412926</c:v>
                </c:pt>
                <c:pt idx="14437">
                  <c:v>31.099014946733408</c:v>
                </c:pt>
                <c:pt idx="14438">
                  <c:v>-66.640747012644709</c:v>
                </c:pt>
                <c:pt idx="14439">
                  <c:v>-67.452385906710248</c:v>
                </c:pt>
                <c:pt idx="14440">
                  <c:v>-66.939764318512189</c:v>
                </c:pt>
                <c:pt idx="14441">
                  <c:v>-21.928788991809</c:v>
                </c:pt>
                <c:pt idx="14442">
                  <c:v>66.355946605521169</c:v>
                </c:pt>
                <c:pt idx="14443">
                  <c:v>33.320367688856827</c:v>
                </c:pt>
                <c:pt idx="14444">
                  <c:v>57.812261887505294</c:v>
                </c:pt>
                <c:pt idx="14445">
                  <c:v>11.249184081192789</c:v>
                </c:pt>
                <c:pt idx="14446">
                  <c:v>-55.733298775295438</c:v>
                </c:pt>
                <c:pt idx="14447">
                  <c:v>33.320367688856827</c:v>
                </c:pt>
                <c:pt idx="14448">
                  <c:v>-47.332009982138132</c:v>
                </c:pt>
                <c:pt idx="14449">
                  <c:v>-16.873775944993678</c:v>
                </c:pt>
                <c:pt idx="14450">
                  <c:v>47.246574861377006</c:v>
                </c:pt>
                <c:pt idx="14451">
                  <c:v>101.24266780766783</c:v>
                </c:pt>
                <c:pt idx="14452">
                  <c:v>-172.11252350051947</c:v>
                </c:pt>
                <c:pt idx="14453">
                  <c:v>-60.745597832756431</c:v>
                </c:pt>
                <c:pt idx="14454">
                  <c:v>54.390535499071724</c:v>
                </c:pt>
                <c:pt idx="14455">
                  <c:v>100.84820376477413</c:v>
                </c:pt>
                <c:pt idx="14456">
                  <c:v>0</c:v>
                </c:pt>
                <c:pt idx="14457">
                  <c:v>-72.557236563487649</c:v>
                </c:pt>
                <c:pt idx="14458">
                  <c:v>-16.325926247705002</c:v>
                </c:pt>
                <c:pt idx="14459">
                  <c:v>75.38414188414275</c:v>
                </c:pt>
                <c:pt idx="14460">
                  <c:v>-101.24265566998254</c:v>
                </c:pt>
                <c:pt idx="14461">
                  <c:v>68.590804235325095</c:v>
                </c:pt>
                <c:pt idx="14462">
                  <c:v>64.712026448805972</c:v>
                </c:pt>
                <c:pt idx="14463">
                  <c:v>8.2177480251648074</c:v>
                </c:pt>
                <c:pt idx="14464">
                  <c:v>-68.371664285699609</c:v>
                </c:pt>
                <c:pt idx="14465">
                  <c:v>63.813552664716759</c:v>
                </c:pt>
                <c:pt idx="14466">
                  <c:v>-139.77477064608453</c:v>
                </c:pt>
                <c:pt idx="14467">
                  <c:v>-80.154091440470893</c:v>
                </c:pt>
                <c:pt idx="14468">
                  <c:v>150.41766995125266</c:v>
                </c:pt>
                <c:pt idx="14469">
                  <c:v>-34.185831784666767</c:v>
                </c:pt>
                <c:pt idx="14470">
                  <c:v>21.651027023801294</c:v>
                </c:pt>
                <c:pt idx="14471">
                  <c:v>34.185831784671883</c:v>
                </c:pt>
                <c:pt idx="14472">
                  <c:v>-8.9962715222871914</c:v>
                </c:pt>
                <c:pt idx="14473">
                  <c:v>-138.54258144313883</c:v>
                </c:pt>
                <c:pt idx="14474">
                  <c:v>31.307025225560256</c:v>
                </c:pt>
                <c:pt idx="14475">
                  <c:v>58.115914033940669</c:v>
                </c:pt>
                <c:pt idx="14476">
                  <c:v>39.883470415447974</c:v>
                </c:pt>
                <c:pt idx="14477">
                  <c:v>-15.383624464282155</c:v>
                </c:pt>
                <c:pt idx="14478">
                  <c:v>-102.55749535401054</c:v>
                </c:pt>
                <c:pt idx="14479">
                  <c:v>-43.302063318596225</c:v>
                </c:pt>
                <c:pt idx="14480">
                  <c:v>86.776538590790878</c:v>
                </c:pt>
                <c:pt idx="14481">
                  <c:v>85.434599658354287</c:v>
                </c:pt>
                <c:pt idx="14482">
                  <c:v>-100.42088086746247</c:v>
                </c:pt>
                <c:pt idx="14483">
                  <c:v>-34.18583214285492</c:v>
                </c:pt>
                <c:pt idx="14484">
                  <c:v>177.90127806891513</c:v>
                </c:pt>
                <c:pt idx="14485">
                  <c:v>0</c:v>
                </c:pt>
                <c:pt idx="14486">
                  <c:v>-153.55136981527266</c:v>
                </c:pt>
                <c:pt idx="14487">
                  <c:v>138.54258289470198</c:v>
                </c:pt>
                <c:pt idx="14488">
                  <c:v>-229.74979188267571</c:v>
                </c:pt>
                <c:pt idx="14489">
                  <c:v>72.734859805016313</c:v>
                </c:pt>
                <c:pt idx="14490">
                  <c:v>117.76120190260066</c:v>
                </c:pt>
                <c:pt idx="14491">
                  <c:v>-11.545215120260718</c:v>
                </c:pt>
                <c:pt idx="14492">
                  <c:v>-69.271290721569414</c:v>
                </c:pt>
                <c:pt idx="14493">
                  <c:v>55.417033157878748</c:v>
                </c:pt>
                <c:pt idx="14494">
                  <c:v>69.856248287665792</c:v>
                </c:pt>
                <c:pt idx="14495">
                  <c:v>3.455867725998969</c:v>
                </c:pt>
                <c:pt idx="14496">
                  <c:v>-87.689758162185555</c:v>
                </c:pt>
                <c:pt idx="14497">
                  <c:v>35.097453965593196</c:v>
                </c:pt>
                <c:pt idx="14498">
                  <c:v>-25.337898783931426</c:v>
                </c:pt>
                <c:pt idx="14499">
                  <c:v>-55.971203489461317</c:v>
                </c:pt>
                <c:pt idx="14500">
                  <c:v>2.8632133498213017</c:v>
                </c:pt>
                <c:pt idx="14501">
                  <c:v>112.37342621054542</c:v>
                </c:pt>
                <c:pt idx="14502">
                  <c:v>-175.48728134797713</c:v>
                </c:pt>
                <c:pt idx="14503">
                  <c:v>29.247886291107058</c:v>
                </c:pt>
                <c:pt idx="14504">
                  <c:v>-11.699153241866256</c:v>
                </c:pt>
                <c:pt idx="14505">
                  <c:v>-3.8400003052060486E-6</c:v>
                </c:pt>
                <c:pt idx="14506">
                  <c:v>114.25915644995943</c:v>
                </c:pt>
                <c:pt idx="14507">
                  <c:v>-173.17823817234779</c:v>
                </c:pt>
                <c:pt idx="14508">
                  <c:v>-2.6990861596239939</c:v>
                </c:pt>
                <c:pt idx="14509">
                  <c:v>96.715626938073655</c:v>
                </c:pt>
                <c:pt idx="14510">
                  <c:v>81.894066933053111</c:v>
                </c:pt>
                <c:pt idx="14511">
                  <c:v>-35.097453965593196</c:v>
                </c:pt>
                <c:pt idx="14512">
                  <c:v>-35.097454333322524</c:v>
                </c:pt>
                <c:pt idx="14513">
                  <c:v>23.398302643727092</c:v>
                </c:pt>
                <c:pt idx="14514">
                  <c:v>-26.876428712391093</c:v>
                </c:pt>
                <c:pt idx="14515">
                  <c:v>2.8931685328804502</c:v>
                </c:pt>
                <c:pt idx="14516">
                  <c:v>115.67931111092579</c:v>
                </c:pt>
                <c:pt idx="14517">
                  <c:v>-106.71523165214306</c:v>
                </c:pt>
                <c:pt idx="14518">
                  <c:v>-44.646490990472309</c:v>
                </c:pt>
                <c:pt idx="14519">
                  <c:v>8.4818847972193119</c:v>
                </c:pt>
                <c:pt idx="14520">
                  <c:v>21.935908728501502</c:v>
                </c:pt>
                <c:pt idx="14521">
                  <c:v>-4.7428991845380999</c:v>
                </c:pt>
                <c:pt idx="14522">
                  <c:v>-35.571744256754855</c:v>
                </c:pt>
                <c:pt idx="14523">
                  <c:v>-35.571754392156173</c:v>
                </c:pt>
                <c:pt idx="14524">
                  <c:v>59.286243698642785</c:v>
                </c:pt>
                <c:pt idx="14525">
                  <c:v>75.886394363944916</c:v>
                </c:pt>
                <c:pt idx="14526">
                  <c:v>28.457395107238831</c:v>
                </c:pt>
                <c:pt idx="14527">
                  <c:v>0</c:v>
                </c:pt>
                <c:pt idx="14528">
                  <c:v>-34.386019448186815</c:v>
                </c:pt>
                <c:pt idx="14529">
                  <c:v>42.68609266085825</c:v>
                </c:pt>
                <c:pt idx="14530">
                  <c:v>-88.929365547964181</c:v>
                </c:pt>
                <c:pt idx="14531">
                  <c:v>-163.63003042878799</c:v>
                </c:pt>
                <c:pt idx="14532">
                  <c:v>74.781877361673068</c:v>
                </c:pt>
                <c:pt idx="14533">
                  <c:v>180.29515206983973</c:v>
                </c:pt>
                <c:pt idx="14534">
                  <c:v>-228.39821587009524</c:v>
                </c:pt>
                <c:pt idx="14535">
                  <c:v>-8.8929341182380988</c:v>
                </c:pt>
                <c:pt idx="14536">
                  <c:v>138.72980873698384</c:v>
                </c:pt>
                <c:pt idx="14537">
                  <c:v>-9.6157423905722723</c:v>
                </c:pt>
                <c:pt idx="14538">
                  <c:v>-72.118068684918285</c:v>
                </c:pt>
                <c:pt idx="14539">
                  <c:v>26.597603602306606</c:v>
                </c:pt>
                <c:pt idx="14540">
                  <c:v>-38.016290491114766</c:v>
                </c:pt>
                <c:pt idx="14541">
                  <c:v>45.674768548850544</c:v>
                </c:pt>
                <c:pt idx="14542">
                  <c:v>108.54255613933763</c:v>
                </c:pt>
                <c:pt idx="14543">
                  <c:v>-104.93664445794383</c:v>
                </c:pt>
                <c:pt idx="14544">
                  <c:v>0</c:v>
                </c:pt>
                <c:pt idx="14545">
                  <c:v>-86.54167678092017</c:v>
                </c:pt>
                <c:pt idx="14546">
                  <c:v>39.063949023352897</c:v>
                </c:pt>
                <c:pt idx="14547">
                  <c:v>104.57118883173904</c:v>
                </c:pt>
                <c:pt idx="14548">
                  <c:v>19.832465633555625</c:v>
                </c:pt>
                <c:pt idx="14549">
                  <c:v>-72.118056093688224</c:v>
                </c:pt>
                <c:pt idx="14550">
                  <c:v>-4.8078704062469049</c:v>
                </c:pt>
                <c:pt idx="14551">
                  <c:v>105.77315004563681</c:v>
                </c:pt>
                <c:pt idx="14552">
                  <c:v>-4.8078704062469049</c:v>
                </c:pt>
                <c:pt idx="14553">
                  <c:v>-100.96527853116453</c:v>
                </c:pt>
                <c:pt idx="14554">
                  <c:v>0</c:v>
                </c:pt>
                <c:pt idx="14555">
                  <c:v>0</c:v>
                </c:pt>
                <c:pt idx="14556">
                  <c:v>-31.852151896172824</c:v>
                </c:pt>
                <c:pt idx="14557">
                  <c:v>36.726792265085415</c:v>
                </c:pt>
                <c:pt idx="14558">
                  <c:v>56.058439817269623</c:v>
                </c:pt>
                <c:pt idx="14559">
                  <c:v>17.194814300115159</c:v>
                </c:pt>
                <c:pt idx="14560">
                  <c:v>-34.256077003412862</c:v>
                </c:pt>
                <c:pt idx="14561">
                  <c:v>0</c:v>
                </c:pt>
                <c:pt idx="14562">
                  <c:v>62.151741397407278</c:v>
                </c:pt>
                <c:pt idx="14563">
                  <c:v>-69.463718773575494</c:v>
                </c:pt>
                <c:pt idx="14564">
                  <c:v>-63.979735661790805</c:v>
                </c:pt>
                <c:pt idx="14565">
                  <c:v>45.449408934041976</c:v>
                </c:pt>
                <c:pt idx="14566">
                  <c:v>67.242469202852121</c:v>
                </c:pt>
                <c:pt idx="14567">
                  <c:v>-74.14955140843594</c:v>
                </c:pt>
                <c:pt idx="14568">
                  <c:v>-11.122432594729913</c:v>
                </c:pt>
                <c:pt idx="14569">
                  <c:v>23.763901122542443</c:v>
                </c:pt>
                <c:pt idx="14570">
                  <c:v>3.6559848263870167</c:v>
                </c:pt>
                <c:pt idx="14571">
                  <c:v>-27.41988591062432</c:v>
                </c:pt>
                <c:pt idx="14572">
                  <c:v>1.8537387657908768</c:v>
                </c:pt>
                <c:pt idx="14573">
                  <c:v>37.07477570421797</c:v>
                </c:pt>
                <c:pt idx="14574">
                  <c:v>-26.741898121286034</c:v>
                </c:pt>
                <c:pt idx="14575">
                  <c:v>36.559847880829018</c:v>
                </c:pt>
                <c:pt idx="14576">
                  <c:v>4.3940474448315712</c:v>
                </c:pt>
                <c:pt idx="14577">
                  <c:v>-73.857762592239922</c:v>
                </c:pt>
                <c:pt idx="14578">
                  <c:v>-63.936834171869698</c:v>
                </c:pt>
                <c:pt idx="14579">
                  <c:v>37.074775315766381</c:v>
                </c:pt>
                <c:pt idx="14580">
                  <c:v>37.074786656327667</c:v>
                </c:pt>
                <c:pt idx="14581">
                  <c:v>-42.635996886371082</c:v>
                </c:pt>
                <c:pt idx="14582">
                  <c:v>-15.104543770486034</c:v>
                </c:pt>
                <c:pt idx="14583">
                  <c:v>49.089753368404018</c:v>
                </c:pt>
                <c:pt idx="14584">
                  <c:v>51.904693960386638</c:v>
                </c:pt>
                <c:pt idx="14585">
                  <c:v>-74.14956280055307</c:v>
                </c:pt>
                <c:pt idx="14586">
                  <c:v>33.36730949154159</c:v>
                </c:pt>
                <c:pt idx="14587">
                  <c:v>95.158592613759978</c:v>
                </c:pt>
                <c:pt idx="14588">
                  <c:v>0</c:v>
                </c:pt>
                <c:pt idx="14589">
                  <c:v>-43.25390498824833</c:v>
                </c:pt>
                <c:pt idx="14590">
                  <c:v>-17.548729862799384</c:v>
                </c:pt>
                <c:pt idx="14591">
                  <c:v>-65.251615264486489</c:v>
                </c:pt>
                <c:pt idx="14592">
                  <c:v>74.14956280055307</c:v>
                </c:pt>
                <c:pt idx="14593">
                  <c:v>8.6507824173703369</c:v>
                </c:pt>
                <c:pt idx="14594">
                  <c:v>52.646180948392349</c:v>
                </c:pt>
                <c:pt idx="14595">
                  <c:v>-4.4489730378909425</c:v>
                </c:pt>
                <c:pt idx="14596">
                  <c:v>-61.173379911958882</c:v>
                </c:pt>
                <c:pt idx="14597">
                  <c:v>-37.163050647477689</c:v>
                </c:pt>
                <c:pt idx="14598">
                  <c:v>-37.604427305993326</c:v>
                </c:pt>
                <c:pt idx="14599">
                  <c:v>-75.208830714265474</c:v>
                </c:pt>
                <c:pt idx="14600">
                  <c:v>111.04778953903096</c:v>
                </c:pt>
                <c:pt idx="14601">
                  <c:v>100.79042915331023</c:v>
                </c:pt>
                <c:pt idx="14602">
                  <c:v>-15.668506398802963</c:v>
                </c:pt>
                <c:pt idx="14603">
                  <c:v>-65.180985936108954</c:v>
                </c:pt>
                <c:pt idx="14604">
                  <c:v>60.167065792452931</c:v>
                </c:pt>
                <c:pt idx="14605">
                  <c:v>188.02208912852524</c:v>
                </c:pt>
                <c:pt idx="14606">
                  <c:v>-255.71004581791345</c:v>
                </c:pt>
                <c:pt idx="14607">
                  <c:v>43.871823011282579</c:v>
                </c:pt>
                <c:pt idx="14608">
                  <c:v>-58.286846895718384</c:v>
                </c:pt>
                <c:pt idx="14609">
                  <c:v>-77.715798115220949</c:v>
                </c:pt>
                <c:pt idx="14610">
                  <c:v>11.908064738326171</c:v>
                </c:pt>
                <c:pt idx="14611">
                  <c:v>20.682428229725748</c:v>
                </c:pt>
                <c:pt idx="14612">
                  <c:v>-75.208830714265474</c:v>
                </c:pt>
                <c:pt idx="14613">
                  <c:v>35.72419421497851</c:v>
                </c:pt>
                <c:pt idx="14614">
                  <c:v>69.204850227090276</c:v>
                </c:pt>
                <c:pt idx="14615">
                  <c:v>0.36332362994945588</c:v>
                </c:pt>
                <c:pt idx="14616">
                  <c:v>38.421902334386822</c:v>
                </c:pt>
                <c:pt idx="14617">
                  <c:v>61.229805546504281</c:v>
                </c:pt>
                <c:pt idx="14618">
                  <c:v>-23.716214612918524</c:v>
                </c:pt>
                <c:pt idx="14619">
                  <c:v>36.877759601531565</c:v>
                </c:pt>
                <c:pt idx="14620">
                  <c:v>0</c:v>
                </c:pt>
                <c:pt idx="14621">
                  <c:v>-165.31410561765983</c:v>
                </c:pt>
                <c:pt idx="14622">
                  <c:v>-26.704588366659539</c:v>
                </c:pt>
                <c:pt idx="14623">
                  <c:v>38.14940648434176</c:v>
                </c:pt>
                <c:pt idx="14624">
                  <c:v>84.927850530619779</c:v>
                </c:pt>
                <c:pt idx="14625">
                  <c:v>84.201200165509334</c:v>
                </c:pt>
                <c:pt idx="14626">
                  <c:v>-103.00339750772839</c:v>
                </c:pt>
                <c:pt idx="14627">
                  <c:v>0</c:v>
                </c:pt>
                <c:pt idx="14628">
                  <c:v>-36.241948435498877</c:v>
                </c:pt>
                <c:pt idx="14629">
                  <c:v>-7.6298838012156658</c:v>
                </c:pt>
                <c:pt idx="14630">
                  <c:v>75.485341236301252</c:v>
                </c:pt>
                <c:pt idx="14631">
                  <c:v>-22.711987907154445</c:v>
                </c:pt>
                <c:pt idx="14632">
                  <c:v>-68.66893501094458</c:v>
                </c:pt>
                <c:pt idx="14633">
                  <c:v>59.767413300829588</c:v>
                </c:pt>
                <c:pt idx="14634">
                  <c:v>-2.5806960186268078</c:v>
                </c:pt>
                <c:pt idx="14635">
                  <c:v>-38.71043987381816</c:v>
                </c:pt>
                <c:pt idx="14636">
                  <c:v>33.025428414086939</c:v>
                </c:pt>
                <c:pt idx="14637">
                  <c:v>-21.618004103445241</c:v>
                </c:pt>
                <c:pt idx="14638">
                  <c:v>35.045095858064094</c:v>
                </c:pt>
                <c:pt idx="14639">
                  <c:v>-58.065640751904304</c:v>
                </c:pt>
                <c:pt idx="14640">
                  <c:v>-80.61868027940946</c:v>
                </c:pt>
                <c:pt idx="14641">
                  <c:v>89.651106177509448</c:v>
                </c:pt>
                <c:pt idx="14642">
                  <c:v>3.2258699894848468</c:v>
                </c:pt>
                <c:pt idx="14643">
                  <c:v>38.71043987381816</c:v>
                </c:pt>
                <c:pt idx="14644">
                  <c:v>-34.306426421528769</c:v>
                </c:pt>
                <c:pt idx="14645">
                  <c:v>85.275151566538156</c:v>
                </c:pt>
                <c:pt idx="14646">
                  <c:v>-12.903471487351984</c:v>
                </c:pt>
                <c:pt idx="14647">
                  <c:v>-15.484171029408349</c:v>
                </c:pt>
                <c:pt idx="14648">
                  <c:v>-7.7420905159372957</c:v>
                </c:pt>
                <c:pt idx="14649">
                  <c:v>-36.129737952821657</c:v>
                </c:pt>
                <c:pt idx="14650">
                  <c:v>67.098085472535814</c:v>
                </c:pt>
                <c:pt idx="14651">
                  <c:v>0</c:v>
                </c:pt>
                <c:pt idx="14652">
                  <c:v>-193.55214854556127</c:v>
                </c:pt>
                <c:pt idx="14653">
                  <c:v>76.342353178366352</c:v>
                </c:pt>
                <c:pt idx="14654">
                  <c:v>0.43332568179107295</c:v>
                </c:pt>
                <c:pt idx="14655">
                  <c:v>-14.83899708104062</c:v>
                </c:pt>
                <c:pt idx="14656">
                  <c:v>0</c:v>
                </c:pt>
                <c:pt idx="14657">
                  <c:v>13.750868302233826</c:v>
                </c:pt>
                <c:pt idx="14658">
                  <c:v>39.153385269389574</c:v>
                </c:pt>
                <c:pt idx="14659">
                  <c:v>19.124116701842503</c:v>
                </c:pt>
                <c:pt idx="14660">
                  <c:v>-157.15279349249289</c:v>
                </c:pt>
                <c:pt idx="14661">
                  <c:v>111.57654694797114</c:v>
                </c:pt>
                <c:pt idx="14662">
                  <c:v>-49.37023882835507</c:v>
                </c:pt>
                <c:pt idx="14663">
                  <c:v>7.8576390298486318</c:v>
                </c:pt>
                <c:pt idx="14664">
                  <c:v>87.743642866224064</c:v>
                </c:pt>
                <c:pt idx="14665">
                  <c:v>39.577084970204147</c:v>
                </c:pt>
                <c:pt idx="14666">
                  <c:v>-53.327951408964623</c:v>
                </c:pt>
                <c:pt idx="14667">
                  <c:v>-58.932302395506213</c:v>
                </c:pt>
                <c:pt idx="14668">
                  <c:v>5.2384259650158187</c:v>
                </c:pt>
                <c:pt idx="14669">
                  <c:v>38.633391491976951</c:v>
                </c:pt>
                <c:pt idx="14670">
                  <c:v>0</c:v>
                </c:pt>
                <c:pt idx="14671">
                  <c:v>70.718762133664271</c:v>
                </c:pt>
                <c:pt idx="14672">
                  <c:v>-106.07813309899856</c:v>
                </c:pt>
                <c:pt idx="14673">
                  <c:v>-52.384264497501043</c:v>
                </c:pt>
                <c:pt idx="14674">
                  <c:v>21.608507105681937</c:v>
                </c:pt>
                <c:pt idx="14675">
                  <c:v>74.111827564121384</c:v>
                </c:pt>
                <c:pt idx="14676">
                  <c:v>105.95908049341632</c:v>
                </c:pt>
                <c:pt idx="14677">
                  <c:v>18.98929132914407</c:v>
                </c:pt>
                <c:pt idx="14678">
                  <c:v>-180.78523496674231</c:v>
                </c:pt>
                <c:pt idx="14679">
                  <c:v>-39.883470833322214</c:v>
                </c:pt>
                <c:pt idx="14680">
                  <c:v>-39.288194737605849</c:v>
                </c:pt>
                <c:pt idx="14681">
                  <c:v>136.33798431216715</c:v>
                </c:pt>
                <c:pt idx="14682">
                  <c:v>3.7899145504696401</c:v>
                </c:pt>
                <c:pt idx="14683">
                  <c:v>-39.68504990380773</c:v>
                </c:pt>
                <c:pt idx="14684">
                  <c:v>73.119703179841835</c:v>
                </c:pt>
                <c:pt idx="14685">
                  <c:v>-43.256698292648132</c:v>
                </c:pt>
                <c:pt idx="14686">
                  <c:v>-108.96521777101654</c:v>
                </c:pt>
                <c:pt idx="14687">
                  <c:v>109.67955018793792</c:v>
                </c:pt>
                <c:pt idx="14688">
                  <c:v>-129.62128997747905</c:v>
                </c:pt>
                <c:pt idx="14689">
                  <c:v>41.877644374988321</c:v>
                </c:pt>
                <c:pt idx="14690">
                  <c:v>79.766940830895948</c:v>
                </c:pt>
                <c:pt idx="14691">
                  <c:v>-33.900949853130776</c:v>
                </c:pt>
                <c:pt idx="14692">
                  <c:v>-5.9825206249983314</c:v>
                </c:pt>
                <c:pt idx="14693">
                  <c:v>-209.38822949929099</c:v>
                </c:pt>
                <c:pt idx="14694">
                  <c:v>57.831036029677257</c:v>
                </c:pt>
                <c:pt idx="14695">
                  <c:v>107.68537714088146</c:v>
                </c:pt>
                <c:pt idx="14696">
                  <c:v>0</c:v>
                </c:pt>
                <c:pt idx="14697">
                  <c:v>-14.17397179379735</c:v>
                </c:pt>
                <c:pt idx="14698">
                  <c:v>-8.4266614416248746</c:v>
                </c:pt>
                <c:pt idx="14699">
                  <c:v>53.177961111099691</c:v>
                </c:pt>
                <c:pt idx="14700">
                  <c:v>-74.449144775504593</c:v>
                </c:pt>
                <c:pt idx="14701">
                  <c:v>0</c:v>
                </c:pt>
                <c:pt idx="14702">
                  <c:v>-78.437505511597621</c:v>
                </c:pt>
                <c:pt idx="14703">
                  <c:v>62.238677124118752</c:v>
                </c:pt>
                <c:pt idx="14704">
                  <c:v>111.91915656273454</c:v>
                </c:pt>
                <c:pt idx="14705">
                  <c:v>-162.54049274688165</c:v>
                </c:pt>
                <c:pt idx="14706">
                  <c:v>41.172016407330823</c:v>
                </c:pt>
                <c:pt idx="14707">
                  <c:v>113.39178055346291</c:v>
                </c:pt>
                <c:pt idx="14708">
                  <c:v>17.54872716666382</c:v>
                </c:pt>
                <c:pt idx="14709">
                  <c:v>40.497066920300213</c:v>
                </c:pt>
                <c:pt idx="14710">
                  <c:v>-13.499014552923114</c:v>
                </c:pt>
                <c:pt idx="14711">
                  <c:v>-102.59256616404468</c:v>
                </c:pt>
                <c:pt idx="14712">
                  <c:v>137.69002378765597</c:v>
                </c:pt>
                <c:pt idx="14713">
                  <c:v>-79.644235531156994</c:v>
                </c:pt>
                <c:pt idx="14714">
                  <c:v>0</c:v>
                </c:pt>
                <c:pt idx="14715">
                  <c:v>75.594529431774674</c:v>
                </c:pt>
                <c:pt idx="14716">
                  <c:v>-22.273393552009935</c:v>
                </c:pt>
                <c:pt idx="14717">
                  <c:v>-71.544813108331724</c:v>
                </c:pt>
                <c:pt idx="14718">
                  <c:v>2.0248531346162366</c:v>
                </c:pt>
                <c:pt idx="14719">
                  <c:v>40.497062267996085</c:v>
                </c:pt>
                <c:pt idx="14720">
                  <c:v>-44.177654645998622</c:v>
                </c:pt>
                <c:pt idx="14721">
                  <c:v>-31.416861916757025</c:v>
                </c:pt>
                <c:pt idx="14722">
                  <c:v>21.598433209596205</c:v>
                </c:pt>
                <c:pt idx="14723">
                  <c:v>-58.045789250790122</c:v>
                </c:pt>
                <c:pt idx="14724">
                  <c:v>26.323090749990612</c:v>
                </c:pt>
                <c:pt idx="14725">
                  <c:v>99.808384714661884</c:v>
                </c:pt>
                <c:pt idx="14726">
                  <c:v>-41.129828865933924</c:v>
                </c:pt>
                <c:pt idx="14727">
                  <c:v>-41.129828865928808</c:v>
                </c:pt>
                <c:pt idx="14728">
                  <c:v>0</c:v>
                </c:pt>
                <c:pt idx="14729">
                  <c:v>-37.702343127101408</c:v>
                </c:pt>
                <c:pt idx="14730">
                  <c:v>-41.129828865939039</c:v>
                </c:pt>
                <c:pt idx="14731">
                  <c:v>86.256634312582747</c:v>
                </c:pt>
                <c:pt idx="14732">
                  <c:v>-21.134404371108456</c:v>
                </c:pt>
                <c:pt idx="14733">
                  <c:v>-30.161874501683169</c:v>
                </c:pt>
                <c:pt idx="14734">
                  <c:v>23.306903268223628</c:v>
                </c:pt>
                <c:pt idx="14735">
                  <c:v>-20.56491443296952</c:v>
                </c:pt>
                <c:pt idx="14736">
                  <c:v>6.854971477654801</c:v>
                </c:pt>
                <c:pt idx="14737">
                  <c:v>63.065738255193942</c:v>
                </c:pt>
                <c:pt idx="14738">
                  <c:v>-16.451931546373569</c:v>
                </c:pt>
                <c:pt idx="14739">
                  <c:v>21.935908728496386</c:v>
                </c:pt>
                <c:pt idx="14740">
                  <c:v>-34.274857747384679</c:v>
                </c:pt>
                <c:pt idx="14741">
                  <c:v>9.5969600687187668</c:v>
                </c:pt>
                <c:pt idx="14742">
                  <c:v>74.033691958675945</c:v>
                </c:pt>
                <c:pt idx="14743">
                  <c:v>-82.259657731862731</c:v>
                </c:pt>
                <c:pt idx="14744">
                  <c:v>-1.3709943098964104</c:v>
                </c:pt>
                <c:pt idx="14745">
                  <c:v>-76.775680549739903</c:v>
                </c:pt>
                <c:pt idx="14746">
                  <c:v>95.969600687172331</c:v>
                </c:pt>
                <c:pt idx="14747">
                  <c:v>58.10404456223575</c:v>
                </c:pt>
                <c:pt idx="14748">
                  <c:v>-20.401700826351139</c:v>
                </c:pt>
                <c:pt idx="14749">
                  <c:v>-98.67894655691569</c:v>
                </c:pt>
                <c:pt idx="14750">
                  <c:v>-45.960952103164225</c:v>
                </c:pt>
                <c:pt idx="14751">
                  <c:v>-47.984808218587268</c:v>
                </c:pt>
                <c:pt idx="14752">
                  <c:v>3.4166053924342452</c:v>
                </c:pt>
                <c:pt idx="14753">
                  <c:v>103.0639605153186</c:v>
                </c:pt>
                <c:pt idx="14754">
                  <c:v>107.93860421959089</c:v>
                </c:pt>
                <c:pt idx="14755">
                  <c:v>-54.317489651519843</c:v>
                </c:pt>
                <c:pt idx="14756">
                  <c:v>-173.81162460129508</c:v>
                </c:pt>
                <c:pt idx="14757">
                  <c:v>103.47743780044773</c:v>
                </c:pt>
                <c:pt idx="14758">
                  <c:v>116.99151321865081</c:v>
                </c:pt>
                <c:pt idx="14759">
                  <c:v>-77.297964090895192</c:v>
                </c:pt>
                <c:pt idx="14760">
                  <c:v>-37.604415357130179</c:v>
                </c:pt>
                <c:pt idx="14761">
                  <c:v>0</c:v>
                </c:pt>
                <c:pt idx="14762">
                  <c:v>0.69637805487541848</c:v>
                </c:pt>
                <c:pt idx="14763">
                  <c:v>41.78268373014464</c:v>
                </c:pt>
                <c:pt idx="14764">
                  <c:v>-79.387098255516335</c:v>
                </c:pt>
                <c:pt idx="14765">
                  <c:v>31.3370124692864</c:v>
                </c:pt>
                <c:pt idx="14766">
                  <c:v>5.5710244973526191</c:v>
                </c:pt>
                <c:pt idx="14767">
                  <c:v>139.27562240315174</c:v>
                </c:pt>
                <c:pt idx="14768">
                  <c:v>-160.16697113505899</c:v>
                </c:pt>
                <c:pt idx="14769">
                  <c:v>-35.717452541670653</c:v>
                </c:pt>
                <c:pt idx="14770">
                  <c:v>-16.510904462306183</c:v>
                </c:pt>
                <c:pt idx="14771">
                  <c:v>12.972853506098811</c:v>
                </c:pt>
                <c:pt idx="14772">
                  <c:v>42.456602880965796</c:v>
                </c:pt>
                <c:pt idx="14773">
                  <c:v>17.690249159941633</c:v>
                </c:pt>
                <c:pt idx="14774">
                  <c:v>-45.28704480722125</c:v>
                </c:pt>
                <c:pt idx="14775">
                  <c:v>21.228298769510982</c:v>
                </c:pt>
                <c:pt idx="14776">
                  <c:v>48.431978465703132</c:v>
                </c:pt>
                <c:pt idx="14777">
                  <c:v>-59.753735676193955</c:v>
                </c:pt>
                <c:pt idx="14778">
                  <c:v>-19.813082103159935</c:v>
                </c:pt>
                <c:pt idx="14779">
                  <c:v>84.913205025784407</c:v>
                </c:pt>
                <c:pt idx="14780">
                  <c:v>31.134838195286182</c:v>
                </c:pt>
                <c:pt idx="14781">
                  <c:v>-72.883825775327864</c:v>
                </c:pt>
                <c:pt idx="14782">
                  <c:v>0</c:v>
                </c:pt>
                <c:pt idx="14783">
                  <c:v>90.574074749922048</c:v>
                </c:pt>
                <c:pt idx="14784">
                  <c:v>-19.105468892559884</c:v>
                </c:pt>
                <c:pt idx="14785">
                  <c:v>46.702257782241411</c:v>
                </c:pt>
                <c:pt idx="14786">
                  <c:v>-139.9443695931177</c:v>
                </c:pt>
                <c:pt idx="14787">
                  <c:v>69.183373694746052</c:v>
                </c:pt>
                <c:pt idx="14788">
                  <c:v>-76.421875570249767</c:v>
                </c:pt>
                <c:pt idx="14789">
                  <c:v>42.479798310629057</c:v>
                </c:pt>
                <c:pt idx="14790">
                  <c:v>41.018177294536351</c:v>
                </c:pt>
                <c:pt idx="14791">
                  <c:v>-84.913195078059275</c:v>
                </c:pt>
                <c:pt idx="14792">
                  <c:v>82.082756102134908</c:v>
                </c:pt>
                <c:pt idx="14793">
                  <c:v>-118.73928460586936</c:v>
                </c:pt>
                <c:pt idx="14794">
                  <c:v>110.24796370451729</c:v>
                </c:pt>
                <c:pt idx="14795">
                  <c:v>168.08638156899215</c:v>
                </c:pt>
                <c:pt idx="14796">
                  <c:v>-132.33467335224421</c:v>
                </c:pt>
                <c:pt idx="14797">
                  <c:v>-23.014725800388963</c:v>
                </c:pt>
                <c:pt idx="14798">
                  <c:v>-71.921012978126129</c:v>
                </c:pt>
                <c:pt idx="14799">
                  <c:v>89.901265280726747</c:v>
                </c:pt>
                <c:pt idx="14800">
                  <c:v>-177.90011493486395</c:v>
                </c:pt>
                <c:pt idx="14801">
                  <c:v>39.811767922686499</c:v>
                </c:pt>
                <c:pt idx="14802">
                  <c:v>32.364459381137159</c:v>
                </c:pt>
                <c:pt idx="14803">
                  <c:v>0</c:v>
                </c:pt>
                <c:pt idx="14804">
                  <c:v>0</c:v>
                </c:pt>
                <c:pt idx="14805">
                  <c:v>0</c:v>
                </c:pt>
                <c:pt idx="14806">
                  <c:v>88.462845036236018</c:v>
                </c:pt>
                <c:pt idx="14807">
                  <c:v>-14.384202444917507</c:v>
                </c:pt>
                <c:pt idx="14808">
                  <c:v>-58.256020512280685</c:v>
                </c:pt>
                <c:pt idx="14809">
                  <c:v>11.507361955936053</c:v>
                </c:pt>
                <c:pt idx="14810">
                  <c:v>-10.512454620160486</c:v>
                </c:pt>
                <c:pt idx="14811">
                  <c:v>-16.817530201387438</c:v>
                </c:pt>
                <c:pt idx="14812">
                  <c:v>51.78312880169689</c:v>
                </c:pt>
                <c:pt idx="14813">
                  <c:v>10.368612595715506</c:v>
                </c:pt>
                <c:pt idx="14814">
                  <c:v>32.064784952746557</c:v>
                </c:pt>
                <c:pt idx="14815">
                  <c:v>-109.3199466075917</c:v>
                </c:pt>
                <c:pt idx="14816">
                  <c:v>-44.123539453551061</c:v>
                </c:pt>
                <c:pt idx="14817">
                  <c:v>59.226960046938714</c:v>
                </c:pt>
                <c:pt idx="14818">
                  <c:v>-23.398310568880667</c:v>
                </c:pt>
                <c:pt idx="14819">
                  <c:v>26.323091434193692</c:v>
                </c:pt>
                <c:pt idx="14820">
                  <c:v>17.932312434664908</c:v>
                </c:pt>
                <c:pt idx="14821">
                  <c:v>-66.191313050868999</c:v>
                </c:pt>
                <c:pt idx="14822">
                  <c:v>70.926105368806901</c:v>
                </c:pt>
                <c:pt idx="14823">
                  <c:v>61.432538235165026</c:v>
                </c:pt>
                <c:pt idx="14824">
                  <c:v>-87.024432903528719</c:v>
                </c:pt>
                <c:pt idx="14825">
                  <c:v>-43.871824656998463</c:v>
                </c:pt>
                <c:pt idx="14826">
                  <c:v>-43.871817456992773</c:v>
                </c:pt>
                <c:pt idx="14827">
                  <c:v>0</c:v>
                </c:pt>
                <c:pt idx="14828">
                  <c:v>87.743642113991228</c:v>
                </c:pt>
                <c:pt idx="14829">
                  <c:v>87.743642113986112</c:v>
                </c:pt>
                <c:pt idx="14830">
                  <c:v>-43.871825116655081</c:v>
                </c:pt>
                <c:pt idx="14831">
                  <c:v>-76.775684149742759</c:v>
                </c:pt>
                <c:pt idx="14832">
                  <c:v>21.935915928496957</c:v>
                </c:pt>
                <c:pt idx="14833">
                  <c:v>22.028080012233417</c:v>
                </c:pt>
                <c:pt idx="14834">
                  <c:v>22.120244327726944</c:v>
                </c:pt>
                <c:pt idx="14835">
                  <c:v>-11.975658093065128</c:v>
                </c:pt>
                <c:pt idx="14836">
                  <c:v>-43.871824656998463</c:v>
                </c:pt>
                <c:pt idx="14837">
                  <c:v>24.510459888846306</c:v>
                </c:pt>
                <c:pt idx="14838">
                  <c:v>88.480983644355234</c:v>
                </c:pt>
                <c:pt idx="14839">
                  <c:v>-5.8987322429580384</c:v>
                </c:pt>
                <c:pt idx="14840">
                  <c:v>-88.480984571404036</c:v>
                </c:pt>
                <c:pt idx="14841">
                  <c:v>-27.650304393905056</c:v>
                </c:pt>
                <c:pt idx="14842">
                  <c:v>22.12025135646606</c:v>
                </c:pt>
                <c:pt idx="14843">
                  <c:v>22.120247473943696</c:v>
                </c:pt>
                <c:pt idx="14844">
                  <c:v>22.120244095969881</c:v>
                </c:pt>
                <c:pt idx="14845">
                  <c:v>-29.821717533330538</c:v>
                </c:pt>
                <c:pt idx="14846">
                  <c:v>-66.923118697109246</c:v>
                </c:pt>
                <c:pt idx="14847">
                  <c:v>-25.653862436013515</c:v>
                </c:pt>
                <c:pt idx="14848">
                  <c:v>0</c:v>
                </c:pt>
                <c:pt idx="14849">
                  <c:v>28.256429440096628</c:v>
                </c:pt>
                <c:pt idx="14850">
                  <c:v>44.615415372868881</c:v>
                </c:pt>
                <c:pt idx="14851">
                  <c:v>-44.615410024062719</c:v>
                </c:pt>
                <c:pt idx="14852">
                  <c:v>-89.230822488802218</c:v>
                </c:pt>
                <c:pt idx="14853">
                  <c:v>35.692329369487041</c:v>
                </c:pt>
                <c:pt idx="14854">
                  <c:v>89.230822488802218</c:v>
                </c:pt>
                <c:pt idx="14855">
                  <c:v>23.794885997011537</c:v>
                </c:pt>
                <c:pt idx="14856">
                  <c:v>0</c:v>
                </c:pt>
                <c:pt idx="14857">
                  <c:v>0</c:v>
                </c:pt>
                <c:pt idx="14858">
                  <c:v>0</c:v>
                </c:pt>
                <c:pt idx="14859">
                  <c:v>-35.997394967513699</c:v>
                </c:pt>
                <c:pt idx="14860">
                  <c:v>-44.996743237941629</c:v>
                </c:pt>
                <c:pt idx="14861">
                  <c:v>-102.3675814509314</c:v>
                </c:pt>
                <c:pt idx="14862">
                  <c:v>-112.49184701793681</c:v>
                </c:pt>
                <c:pt idx="14863">
                  <c:v>129.28936372014027</c:v>
                </c:pt>
                <c:pt idx="14864">
                  <c:v>156.15394118591146</c:v>
                </c:pt>
                <c:pt idx="14865">
                  <c:v>10.41026274572709</c:v>
                </c:pt>
                <c:pt idx="14866">
                  <c:v>0</c:v>
                </c:pt>
                <c:pt idx="14867">
                  <c:v>0</c:v>
                </c:pt>
                <c:pt idx="14868">
                  <c:v>-4.4996739545627351</c:v>
                </c:pt>
                <c:pt idx="14869">
                  <c:v>-89.993480034165827</c:v>
                </c:pt>
                <c:pt idx="14870">
                  <c:v>-76.494457596812239</c:v>
                </c:pt>
                <c:pt idx="14871">
                  <c:v>44.99673585332841</c:v>
                </c:pt>
                <c:pt idx="14872">
                  <c:v>55.26646670234782</c:v>
                </c:pt>
                <c:pt idx="14873">
                  <c:v>113.46160431981319</c:v>
                </c:pt>
                <c:pt idx="14874">
                  <c:v>74.128249123885425</c:v>
                </c:pt>
                <c:pt idx="14875">
                  <c:v>-68.076958836188624</c:v>
                </c:pt>
                <c:pt idx="14876">
                  <c:v>-55.217979254492221</c:v>
                </c:pt>
                <c:pt idx="14877">
                  <c:v>-22.692326822584118</c:v>
                </c:pt>
                <c:pt idx="14878">
                  <c:v>-22.692324215686391</c:v>
                </c:pt>
                <c:pt idx="14879">
                  <c:v>-22.69231961206458</c:v>
                </c:pt>
                <c:pt idx="14880">
                  <c:v>-3.7820532290505717</c:v>
                </c:pt>
                <c:pt idx="14881">
                  <c:v>22.692319374308546</c:v>
                </c:pt>
                <c:pt idx="14882">
                  <c:v>89.167668370127089</c:v>
                </c:pt>
                <c:pt idx="14883">
                  <c:v>160.22752226032952</c:v>
                </c:pt>
                <c:pt idx="14884">
                  <c:v>-46.298910937537997</c:v>
                </c:pt>
                <c:pt idx="14885">
                  <c:v>-204.23089140512226</c:v>
                </c:pt>
                <c:pt idx="14886">
                  <c:v>-60.387884933234496</c:v>
                </c:pt>
                <c:pt idx="14887">
                  <c:v>22.889643890604034</c:v>
                </c:pt>
                <c:pt idx="14888">
                  <c:v>6.4853991702881357</c:v>
                </c:pt>
                <c:pt idx="14889">
                  <c:v>0</c:v>
                </c:pt>
                <c:pt idx="14890">
                  <c:v>54.935151347888144</c:v>
                </c:pt>
                <c:pt idx="14891">
                  <c:v>68.668939184860179</c:v>
                </c:pt>
                <c:pt idx="14892">
                  <c:v>-12.207809326371194</c:v>
                </c:pt>
                <c:pt idx="14893">
                  <c:v>-22.88964389060915</c:v>
                </c:pt>
                <c:pt idx="14894">
                  <c:v>-67.14296267505199</c:v>
                </c:pt>
                <c:pt idx="14895">
                  <c:v>-60.617406433675328</c:v>
                </c:pt>
                <c:pt idx="14896">
                  <c:v>92.361728541042055</c:v>
                </c:pt>
                <c:pt idx="14897">
                  <c:v>75.074022676294888</c:v>
                </c:pt>
                <c:pt idx="14898">
                  <c:v>-22.889644130432625</c:v>
                </c:pt>
                <c:pt idx="14899">
                  <c:v>-6.7731928705551372</c:v>
                </c:pt>
                <c:pt idx="14900">
                  <c:v>46.180860481047986</c:v>
                </c:pt>
                <c:pt idx="14901">
                  <c:v>-2.5263170937695145E-6</c:v>
                </c:pt>
                <c:pt idx="14902">
                  <c:v>-92.361728541036939</c:v>
                </c:pt>
                <c:pt idx="14903">
                  <c:v>-42.332459735697363</c:v>
                </c:pt>
                <c:pt idx="14904">
                  <c:v>23.090430482448625</c:v>
                </c:pt>
                <c:pt idx="14905">
                  <c:v>-1.5393620160333981</c:v>
                </c:pt>
                <c:pt idx="14906">
                  <c:v>-23.090430240521435</c:v>
                </c:pt>
                <c:pt idx="14907">
                  <c:v>35.793577383464203</c:v>
                </c:pt>
                <c:pt idx="14908">
                  <c:v>69.884319371663608</c:v>
                </c:pt>
                <c:pt idx="14909">
                  <c:v>-69.118039426306566</c:v>
                </c:pt>
                <c:pt idx="14910">
                  <c:v>-115.45215878156861</c:v>
                </c:pt>
                <c:pt idx="14911">
                  <c:v>81.684957445107173</c:v>
                </c:pt>
                <c:pt idx="14912">
                  <c:v>116.47385930175477</c:v>
                </c:pt>
                <c:pt idx="14913">
                  <c:v>3.8824619767248181</c:v>
                </c:pt>
                <c:pt idx="14914">
                  <c:v>-5.8236932809711153</c:v>
                </c:pt>
                <c:pt idx="14915">
                  <c:v>-69.88431863946424</c:v>
                </c:pt>
                <c:pt idx="14916">
                  <c:v>-60.566408977796861</c:v>
                </c:pt>
                <c:pt idx="14917">
                  <c:v>-23.294770575215967</c:v>
                </c:pt>
                <c:pt idx="14918">
                  <c:v>-15.918093059614357</c:v>
                </c:pt>
                <c:pt idx="14919">
                  <c:v>0</c:v>
                </c:pt>
                <c:pt idx="14920">
                  <c:v>10.184529159222437</c:v>
                </c:pt>
                <c:pt idx="14921">
                  <c:v>23.50275935196224</c:v>
                </c:pt>
                <c:pt idx="14922">
                  <c:v>36.585273093892518</c:v>
                </c:pt>
                <c:pt idx="14923">
                  <c:v>46.589548308311294</c:v>
                </c:pt>
                <c:pt idx="14924">
                  <c:v>-33.427305328881147</c:v>
                </c:pt>
                <c:pt idx="14925">
                  <c:v>-70.508285770169024</c:v>
                </c:pt>
                <c:pt idx="14926">
                  <c:v>-12.926519057861679</c:v>
                </c:pt>
                <c:pt idx="14927">
                  <c:v>0</c:v>
                </c:pt>
                <c:pt idx="14928">
                  <c:v>44.655242768723141</c:v>
                </c:pt>
                <c:pt idx="14929">
                  <c:v>41.129828865933924</c:v>
                </c:pt>
                <c:pt idx="14930">
                  <c:v>-23.502759598209558</c:v>
                </c:pt>
                <c:pt idx="14931">
                  <c:v>-18.410494825702049</c:v>
                </c:pt>
                <c:pt idx="14932">
                  <c:v>0</c:v>
                </c:pt>
                <c:pt idx="14933">
                  <c:v>8.3000736599098079</c:v>
                </c:pt>
                <c:pt idx="14934">
                  <c:v>23.714495922695615</c:v>
                </c:pt>
                <c:pt idx="14935">
                  <c:v>-23.396891066592996</c:v>
                </c:pt>
                <c:pt idx="14936">
                  <c:v>-70.508278055881604</c:v>
                </c:pt>
                <c:pt idx="14937">
                  <c:v>34.223693005318843</c:v>
                </c:pt>
                <c:pt idx="14938">
                  <c:v>94.85799147457972</c:v>
                </c:pt>
                <c:pt idx="14939">
                  <c:v>-16.600151556696172</c:v>
                </c:pt>
                <c:pt idx="14940">
                  <c:v>-47.429000126114985</c:v>
                </c:pt>
                <c:pt idx="14941">
                  <c:v>41.105133011958927</c:v>
                </c:pt>
                <c:pt idx="14942">
                  <c:v>39.524166357652817</c:v>
                </c:pt>
                <c:pt idx="14943">
                  <c:v>-47.429000126114985</c:v>
                </c:pt>
                <c:pt idx="14944">
                  <c:v>-36.36223304904059</c:v>
                </c:pt>
                <c:pt idx="14945">
                  <c:v>0</c:v>
                </c:pt>
                <c:pt idx="14946">
                  <c:v>0</c:v>
                </c:pt>
                <c:pt idx="14947">
                  <c:v>0</c:v>
                </c:pt>
                <c:pt idx="14948">
                  <c:v>13.161545237096808</c:v>
                </c:pt>
                <c:pt idx="14949">
                  <c:v>23.930082499993325</c:v>
                </c:pt>
                <c:pt idx="14950">
                  <c:v>-44.20597626317786</c:v>
                </c:pt>
                <c:pt idx="14951">
                  <c:v>-71.143487768097074</c:v>
                </c:pt>
                <c:pt idx="14952">
                  <c:v>31.993010862986626</c:v>
                </c:pt>
                <c:pt idx="14953">
                  <c:v>45.467156749989371</c:v>
                </c:pt>
                <c:pt idx="14954">
                  <c:v>-23.930082249268786</c:v>
                </c:pt>
                <c:pt idx="14955">
                  <c:v>-4.7860148789437043</c:v>
                </c:pt>
                <c:pt idx="14956">
                  <c:v>71.790255354525215</c:v>
                </c:pt>
                <c:pt idx="14957">
                  <c:v>18.90257162465792</c:v>
                </c:pt>
                <c:pt idx="14958">
                  <c:v>-72.448880791363393</c:v>
                </c:pt>
                <c:pt idx="14959">
                  <c:v>-32.601996697699811</c:v>
                </c:pt>
                <c:pt idx="14960">
                  <c:v>0</c:v>
                </c:pt>
                <c:pt idx="14961">
                  <c:v>17.307230739916928</c:v>
                </c:pt>
                <c:pt idx="14962">
                  <c:v>24.149624541273212</c:v>
                </c:pt>
                <c:pt idx="14963">
                  <c:v>-62.196259644199337</c:v>
                </c:pt>
                <c:pt idx="14964">
                  <c:v>-62.174305440307002</c:v>
                </c:pt>
                <c:pt idx="14965">
                  <c:v>72.448873623834984</c:v>
                </c:pt>
                <c:pt idx="14966">
                  <c:v>24.149622306606719</c:v>
                </c:pt>
                <c:pt idx="14967">
                  <c:v>-120.74812936787562</c:v>
                </c:pt>
                <c:pt idx="14968">
                  <c:v>-5.6349133908055098</c:v>
                </c:pt>
                <c:pt idx="14969">
                  <c:v>144.89775517427276</c:v>
                </c:pt>
                <c:pt idx="14970">
                  <c:v>25.759602279337138</c:v>
                </c:pt>
                <c:pt idx="14971">
                  <c:v>-48.299248576507118</c:v>
                </c:pt>
                <c:pt idx="14972">
                  <c:v>9.8387359242248831</c:v>
                </c:pt>
                <c:pt idx="14973">
                  <c:v>24.373231920552676</c:v>
                </c:pt>
                <c:pt idx="14974">
                  <c:v>-24.149624288253559</c:v>
                </c:pt>
                <c:pt idx="14975">
                  <c:v>-28.65904517321388</c:v>
                </c:pt>
                <c:pt idx="14976">
                  <c:v>-48.746463841105353</c:v>
                </c:pt>
                <c:pt idx="14977">
                  <c:v>-20.717247132470799</c:v>
                </c:pt>
                <c:pt idx="14978">
                  <c:v>24.373232175920265</c:v>
                </c:pt>
                <c:pt idx="14979">
                  <c:v>52.808669161195759</c:v>
                </c:pt>
                <c:pt idx="14980">
                  <c:v>73.119695761658036</c:v>
                </c:pt>
                <c:pt idx="14981">
                  <c:v>-60.526859269373162</c:v>
                </c:pt>
                <c:pt idx="14982">
                  <c:v>-97.492928703675943</c:v>
                </c:pt>
                <c:pt idx="14983">
                  <c:v>70.276152037588091</c:v>
                </c:pt>
                <c:pt idx="14984">
                  <c:v>73.119697228327368</c:v>
                </c:pt>
                <c:pt idx="14985">
                  <c:v>73.119704527761513</c:v>
                </c:pt>
                <c:pt idx="14986">
                  <c:v>7.3689182177228503</c:v>
                </c:pt>
                <c:pt idx="14987">
                  <c:v>-98.404084613816067</c:v>
                </c:pt>
                <c:pt idx="14988">
                  <c:v>-39.361634257936252</c:v>
                </c:pt>
                <c:pt idx="14989">
                  <c:v>0</c:v>
                </c:pt>
                <c:pt idx="14990">
                  <c:v>0</c:v>
                </c:pt>
                <c:pt idx="14991">
                  <c:v>-0.82003397975112391</c:v>
                </c:pt>
                <c:pt idx="14992">
                  <c:v>-49.202038269528337</c:v>
                </c:pt>
                <c:pt idx="14993">
                  <c:v>-60.682515749860606</c:v>
                </c:pt>
                <c:pt idx="14994">
                  <c:v>-98.404085644838077</c:v>
                </c:pt>
                <c:pt idx="14995">
                  <c:v>23.370967370550787</c:v>
                </c:pt>
                <c:pt idx="14996">
                  <c:v>172.20714201810856</c:v>
                </c:pt>
                <c:pt idx="14997">
                  <c:v>41.001701249526747</c:v>
                </c:pt>
                <c:pt idx="14998">
                  <c:v>-24.601019392513255</c:v>
                </c:pt>
                <c:pt idx="14999">
                  <c:v>-90.613761013048844</c:v>
                </c:pt>
                <c:pt idx="15000">
                  <c:v>-76.263165575707319</c:v>
                </c:pt>
                <c:pt idx="15001">
                  <c:v>98.404085644838077</c:v>
                </c:pt>
                <c:pt idx="15002">
                  <c:v>57.325021668898671</c:v>
                </c:pt>
                <c:pt idx="15003">
                  <c:v>-24.833104220946353</c:v>
                </c:pt>
                <c:pt idx="15004">
                  <c:v>31.455265676096008</c:v>
                </c:pt>
                <c:pt idx="15005">
                  <c:v>74.499312662818596</c:v>
                </c:pt>
                <c:pt idx="15006">
                  <c:v>-44.699587597694226</c:v>
                </c:pt>
                <c:pt idx="15007">
                  <c:v>-70.360462696519903</c:v>
                </c:pt>
                <c:pt idx="15008">
                  <c:v>49.666208441877359</c:v>
                </c:pt>
                <c:pt idx="15009">
                  <c:v>23.177563939548563</c:v>
                </c:pt>
                <c:pt idx="15010">
                  <c:v>-49.66620896225416</c:v>
                </c:pt>
                <c:pt idx="15011">
                  <c:v>-37.249656331411856</c:v>
                </c:pt>
                <c:pt idx="15012">
                  <c:v>-24.833104220936121</c:v>
                </c:pt>
                <c:pt idx="15013">
                  <c:v>-80.15968975445405</c:v>
                </c:pt>
                <c:pt idx="15014">
                  <c:v>-100.27844918092661</c:v>
                </c:pt>
                <c:pt idx="15015">
                  <c:v>169.26323460039322</c:v>
                </c:pt>
                <c:pt idx="15016">
                  <c:v>141.59994335773735</c:v>
                </c:pt>
                <c:pt idx="15017">
                  <c:v>25.069610238086785</c:v>
                </c:pt>
                <c:pt idx="15018">
                  <c:v>-33.426146633897304</c:v>
                </c:pt>
                <c:pt idx="15019">
                  <c:v>-100.27843990170216</c:v>
                </c:pt>
                <c:pt idx="15020">
                  <c:v>-28.412224936500404</c:v>
                </c:pt>
                <c:pt idx="15021">
                  <c:v>0</c:v>
                </c:pt>
                <c:pt idx="15022">
                  <c:v>72.701868928732779</c:v>
                </c:pt>
                <c:pt idx="15023">
                  <c:v>53.481835174592305</c:v>
                </c:pt>
                <c:pt idx="15024">
                  <c:v>-25.069609975422981</c:v>
                </c:pt>
                <c:pt idx="15025">
                  <c:v>-13.370458653561991</c:v>
                </c:pt>
                <c:pt idx="15026">
                  <c:v>0</c:v>
                </c:pt>
                <c:pt idx="15027">
                  <c:v>-18.139309330926888</c:v>
                </c:pt>
                <c:pt idx="15028">
                  <c:v>-25.310663917498193</c:v>
                </c:pt>
                <c:pt idx="15029">
                  <c:v>-0.42184439862522566</c:v>
                </c:pt>
                <c:pt idx="15030">
                  <c:v>11.811643285256265</c:v>
                </c:pt>
                <c:pt idx="15031">
                  <c:v>50.62132783499127</c:v>
                </c:pt>
                <c:pt idx="15032">
                  <c:v>-25.310663917493077</c:v>
                </c:pt>
                <c:pt idx="15033">
                  <c:v>-101.24265673074532</c:v>
                </c:pt>
                <c:pt idx="15034">
                  <c:v>-4.2184439862522565</c:v>
                </c:pt>
                <c:pt idx="15035">
                  <c:v>25.310663917498193</c:v>
                </c:pt>
                <c:pt idx="15036">
                  <c:v>25.310664182682494</c:v>
                </c:pt>
                <c:pt idx="15037">
                  <c:v>40.497062267996085</c:v>
                </c:pt>
                <c:pt idx="15038">
                  <c:v>75.931991752489452</c:v>
                </c:pt>
                <c:pt idx="15039">
                  <c:v>-25.023973811683739</c:v>
                </c:pt>
                <c:pt idx="15040">
                  <c:v>-102.22559407455068</c:v>
                </c:pt>
                <c:pt idx="15041">
                  <c:v>-15.333839111180302</c:v>
                </c:pt>
                <c:pt idx="15042">
                  <c:v>2.9815798271735212</c:v>
                </c:pt>
                <c:pt idx="15043">
                  <c:v>25.556398786403026</c:v>
                </c:pt>
                <c:pt idx="15044">
                  <c:v>25.4581046781806</c:v>
                </c:pt>
                <c:pt idx="15045">
                  <c:v>25.310663917498193</c:v>
                </c:pt>
                <c:pt idx="15046">
                  <c:v>42.512086442761458</c:v>
                </c:pt>
                <c:pt idx="15047">
                  <c:v>51.112797037272784</c:v>
                </c:pt>
                <c:pt idx="15048">
                  <c:v>-70.280095926252002</c:v>
                </c:pt>
                <c:pt idx="15049">
                  <c:v>-70.706036642378635</c:v>
                </c:pt>
                <c:pt idx="15050">
                  <c:v>-51.112797037272784</c:v>
                </c:pt>
                <c:pt idx="15051">
                  <c:v>28.112038370504891</c:v>
                </c:pt>
                <c:pt idx="15052">
                  <c:v>102.22559514560187</c:v>
                </c:pt>
                <c:pt idx="15053">
                  <c:v>-20.846003497554008</c:v>
                </c:pt>
                <c:pt idx="15054">
                  <c:v>-66.897632255271574</c:v>
                </c:pt>
                <c:pt idx="15055">
                  <c:v>-204.45119867955813</c:v>
                </c:pt>
                <c:pt idx="15056">
                  <c:v>-46.93691685214614</c:v>
                </c:pt>
                <c:pt idx="15057">
                  <c:v>206.45562003291838</c:v>
                </c:pt>
                <c:pt idx="15058">
                  <c:v>47.742862856140007</c:v>
                </c:pt>
                <c:pt idx="15059">
                  <c:v>-25.806951715680583</c:v>
                </c:pt>
                <c:pt idx="15060">
                  <c:v>24.700342685905159</c:v>
                </c:pt>
                <c:pt idx="15061">
                  <c:v>4.9776514761760806</c:v>
                </c:pt>
                <c:pt idx="15062">
                  <c:v>-51.61390343135605</c:v>
                </c:pt>
                <c:pt idx="15063">
                  <c:v>-7.7420854335848537</c:v>
                </c:pt>
                <c:pt idx="15064">
                  <c:v>25.806951445286256</c:v>
                </c:pt>
                <c:pt idx="15065">
                  <c:v>3.440926895425783</c:v>
                </c:pt>
                <c:pt idx="15066">
                  <c:v>-8.6874900310860177</c:v>
                </c:pt>
                <c:pt idx="15067">
                  <c:v>-52.124940186526338</c:v>
                </c:pt>
                <c:pt idx="15068">
                  <c:v>47.908944691045924</c:v>
                </c:pt>
                <c:pt idx="15069">
                  <c:v>154.84171714233051</c:v>
                </c:pt>
                <c:pt idx="15070">
                  <c:v>-27.697755953513472</c:v>
                </c:pt>
                <c:pt idx="15071">
                  <c:v>-70.368657703297671</c:v>
                </c:pt>
                <c:pt idx="15072">
                  <c:v>0</c:v>
                </c:pt>
                <c:pt idx="15073">
                  <c:v>-20.849972652826477</c:v>
                </c:pt>
                <c:pt idx="15074">
                  <c:v>-52.12493163207386</c:v>
                </c:pt>
                <c:pt idx="15075">
                  <c:v>59.943672004939557</c:v>
                </c:pt>
                <c:pt idx="15076">
                  <c:v>98.168621240401336</c:v>
                </c:pt>
                <c:pt idx="15077">
                  <c:v>-78.187397448110801</c:v>
                </c:pt>
                <c:pt idx="15078">
                  <c:v>-41.699945742564196</c:v>
                </c:pt>
                <c:pt idx="15079">
                  <c:v>26.06246581603693</c:v>
                </c:pt>
                <c:pt idx="15080">
                  <c:v>-43.437448729698247</c:v>
                </c:pt>
                <c:pt idx="15081">
                  <c:v>-78.187406821762366</c:v>
                </c:pt>
                <c:pt idx="15082">
                  <c:v>24.581257362250561</c:v>
                </c:pt>
                <c:pt idx="15083">
                  <c:v>26.24056523644532</c:v>
                </c:pt>
                <c:pt idx="15084">
                  <c:v>26.062466089103264</c:v>
                </c:pt>
                <c:pt idx="15085">
                  <c:v>-7.1150531677798421</c:v>
                </c:pt>
                <c:pt idx="15086">
                  <c:v>-26.323090474193616</c:v>
                </c:pt>
                <c:pt idx="15087">
                  <c:v>-0.87743634913944613</c:v>
                </c:pt>
                <c:pt idx="15088">
                  <c:v>7.8187398267330259</c:v>
                </c:pt>
                <c:pt idx="15089">
                  <c:v>26.062465816031814</c:v>
                </c:pt>
                <c:pt idx="15090">
                  <c:v>26.223184355235258</c:v>
                </c:pt>
                <c:pt idx="15091">
                  <c:v>26.323090749990612</c:v>
                </c:pt>
                <c:pt idx="15092">
                  <c:v>-23.690781426775278</c:v>
                </c:pt>
                <c:pt idx="15093">
                  <c:v>-33.93197280284511</c:v>
                </c:pt>
                <c:pt idx="15094">
                  <c:v>-53.177969838372739</c:v>
                </c:pt>
                <c:pt idx="15095">
                  <c:v>47.186579270188687</c:v>
                </c:pt>
                <c:pt idx="15096">
                  <c:v>105.2923705367905</c:v>
                </c:pt>
                <c:pt idx="15097">
                  <c:v>-47.381563061990242</c:v>
                </c:pt>
                <c:pt idx="15098">
                  <c:v>-36.8523266638772</c:v>
                </c:pt>
                <c:pt idx="15099">
                  <c:v>0</c:v>
                </c:pt>
                <c:pt idx="15100">
                  <c:v>0</c:v>
                </c:pt>
                <c:pt idx="15101">
                  <c:v>0</c:v>
                </c:pt>
                <c:pt idx="15102">
                  <c:v>-78.43750039886686</c:v>
                </c:pt>
                <c:pt idx="15103">
                  <c:v>-8.8629963347466596</c:v>
                </c:pt>
                <c:pt idx="15104">
                  <c:v>132.94491150501716</c:v>
                </c:pt>
                <c:pt idx="15105">
                  <c:v>-48.746467041100495</c:v>
                </c:pt>
                <c:pt idx="15106">
                  <c:v>-125.85451478976431</c:v>
                </c:pt>
                <c:pt idx="15107">
                  <c:v>79.766950393917469</c:v>
                </c:pt>
                <c:pt idx="15108">
                  <c:v>49.189618894206461</c:v>
                </c:pt>
                <c:pt idx="15109">
                  <c:v>0</c:v>
                </c:pt>
                <c:pt idx="15110">
                  <c:v>-19.697550901357559</c:v>
                </c:pt>
                <c:pt idx="15111">
                  <c:v>-21.515368734315683</c:v>
                </c:pt>
                <c:pt idx="15112">
                  <c:v>26.588980276961905</c:v>
                </c:pt>
                <c:pt idx="15113">
                  <c:v>14.623939305553183</c:v>
                </c:pt>
                <c:pt idx="15114">
                  <c:v>0</c:v>
                </c:pt>
                <c:pt idx="15115">
                  <c:v>0</c:v>
                </c:pt>
                <c:pt idx="15116">
                  <c:v>-22.383581804586804</c:v>
                </c:pt>
                <c:pt idx="15117">
                  <c:v>-134.30149223466381</c:v>
                </c:pt>
                <c:pt idx="15118">
                  <c:v>51.929906965425594</c:v>
                </c:pt>
                <c:pt idx="15119">
                  <c:v>214.88238003425437</c:v>
                </c:pt>
                <c:pt idx="15120">
                  <c:v>-51.034562817333985</c:v>
                </c:pt>
                <c:pt idx="15121">
                  <c:v>-73.418145850481537</c:v>
                </c:pt>
                <c:pt idx="15122">
                  <c:v>-53.720601620807763</c:v>
                </c:pt>
                <c:pt idx="15123">
                  <c:v>14.325493915643728</c:v>
                </c:pt>
                <c:pt idx="15124">
                  <c:v>53.720601620807763</c:v>
                </c:pt>
                <c:pt idx="15125">
                  <c:v>-241.74268525282613</c:v>
                </c:pt>
                <c:pt idx="15126">
                  <c:v>-73.501221986601379</c:v>
                </c:pt>
                <c:pt idx="15127">
                  <c:v>217.09767120986561</c:v>
                </c:pt>
                <c:pt idx="15128">
                  <c:v>54.27441780246896</c:v>
                </c:pt>
                <c:pt idx="15129">
                  <c:v>3.1660074785206103</c:v>
                </c:pt>
                <c:pt idx="15130">
                  <c:v>27.137206674430786</c:v>
                </c:pt>
                <c:pt idx="15131">
                  <c:v>27.13720667442567</c:v>
                </c:pt>
                <c:pt idx="15132">
                  <c:v>27.137206674430786</c:v>
                </c:pt>
                <c:pt idx="15133">
                  <c:v>-92.71879831045807</c:v>
                </c:pt>
                <c:pt idx="15134">
                  <c:v>-101.31224478315862</c:v>
                </c:pt>
                <c:pt idx="15135">
                  <c:v>-81.411620023287242</c:v>
                </c:pt>
                <c:pt idx="15136">
                  <c:v>42.062670786071955</c:v>
                </c:pt>
                <c:pt idx="15137">
                  <c:v>105.83510632718126</c:v>
                </c:pt>
                <c:pt idx="15138">
                  <c:v>27.137215581645563</c:v>
                </c:pt>
                <c:pt idx="15139">
                  <c:v>27.137212154632074</c:v>
                </c:pt>
                <c:pt idx="15140">
                  <c:v>27.13720667442567</c:v>
                </c:pt>
                <c:pt idx="15141">
                  <c:v>-126.18801823609171</c:v>
                </c:pt>
                <c:pt idx="15142">
                  <c:v>-115.33313677471656</c:v>
                </c:pt>
                <c:pt idx="15143">
                  <c:v>81.411620023292357</c:v>
                </c:pt>
                <c:pt idx="15144">
                  <c:v>49.91644179089414</c:v>
                </c:pt>
                <c:pt idx="15145">
                  <c:v>27.419886197912859</c:v>
                </c:pt>
                <c:pt idx="15146">
                  <c:v>54.382782572727919</c:v>
                </c:pt>
                <c:pt idx="15147">
                  <c:v>2.610073749743147</c:v>
                </c:pt>
                <c:pt idx="15148">
                  <c:v>-81.411628930502019</c:v>
                </c:pt>
                <c:pt idx="15149">
                  <c:v>23.047785453977987</c:v>
                </c:pt>
                <c:pt idx="15150">
                  <c:v>41.129834865931841</c:v>
                </c:pt>
                <c:pt idx="15151">
                  <c:v>-27.419894910621199</c:v>
                </c:pt>
                <c:pt idx="15152">
                  <c:v>-11.881954585760074</c:v>
                </c:pt>
                <c:pt idx="15153">
                  <c:v>0</c:v>
                </c:pt>
                <c:pt idx="15154">
                  <c:v>0</c:v>
                </c:pt>
                <c:pt idx="15155">
                  <c:v>-10.510956375863952</c:v>
                </c:pt>
                <c:pt idx="15156">
                  <c:v>-27.419885910619204</c:v>
                </c:pt>
                <c:pt idx="15157">
                  <c:v>37.469040695758359</c:v>
                </c:pt>
                <c:pt idx="15158">
                  <c:v>33.365677522929232</c:v>
                </c:pt>
                <c:pt idx="15159">
                  <c:v>-54.839780821240403</c:v>
                </c:pt>
                <c:pt idx="15160">
                  <c:v>-38.561022101676301</c:v>
                </c:pt>
                <c:pt idx="15161">
                  <c:v>-25.861281717808463</c:v>
                </c:pt>
                <c:pt idx="15162">
                  <c:v>83.125558831556589</c:v>
                </c:pt>
                <c:pt idx="15163">
                  <c:v>35.097455178227023</c:v>
                </c:pt>
                <c:pt idx="15164">
                  <c:v>-27.708525383365117</c:v>
                </c:pt>
                <c:pt idx="15165">
                  <c:v>-4.1562788510491178</c:v>
                </c:pt>
                <c:pt idx="15166">
                  <c:v>0</c:v>
                </c:pt>
                <c:pt idx="15167">
                  <c:v>0</c:v>
                </c:pt>
                <c:pt idx="15168">
                  <c:v>18.934159210345673</c:v>
                </c:pt>
                <c:pt idx="15169">
                  <c:v>22.166820306692095</c:v>
                </c:pt>
                <c:pt idx="15170">
                  <c:v>-27.708525383365117</c:v>
                </c:pt>
                <c:pt idx="15171">
                  <c:v>-13.392454075610104</c:v>
                </c:pt>
                <c:pt idx="15172">
                  <c:v>0</c:v>
                </c:pt>
                <c:pt idx="15173">
                  <c:v>26.323099114194303</c:v>
                </c:pt>
                <c:pt idx="15174">
                  <c:v>38.084477483395439</c:v>
                </c:pt>
                <c:pt idx="15175">
                  <c:v>56.006575477011829</c:v>
                </c:pt>
                <c:pt idx="15176">
                  <c:v>-145.61710359342516</c:v>
                </c:pt>
                <c:pt idx="15177">
                  <c:v>-124.42303604073945</c:v>
                </c:pt>
                <c:pt idx="15178">
                  <c:v>110.83406631576261</c:v>
                </c:pt>
                <c:pt idx="15179">
                  <c:v>111.60047689866032</c:v>
                </c:pt>
                <c:pt idx="15180">
                  <c:v>93.344300121267707</c:v>
                </c:pt>
                <c:pt idx="15181">
                  <c:v>-112.01316131912354</c:v>
                </c:pt>
                <c:pt idx="15182">
                  <c:v>-68.6080594018932</c:v>
                </c:pt>
                <c:pt idx="15183">
                  <c:v>-28.003287738505914</c:v>
                </c:pt>
                <c:pt idx="15184">
                  <c:v>-1.4001644015961161</c:v>
                </c:pt>
                <c:pt idx="15185">
                  <c:v>-44.805260381613557</c:v>
                </c:pt>
                <c:pt idx="15186">
                  <c:v>-112.01315095402877</c:v>
                </c:pt>
                <c:pt idx="15187">
                  <c:v>74.675434751753642</c:v>
                </c:pt>
                <c:pt idx="15188">
                  <c:v>74.595137803797599</c:v>
                </c:pt>
                <c:pt idx="15189">
                  <c:v>-28.304398359354796</c:v>
                </c:pt>
                <c:pt idx="15190">
                  <c:v>32.550058454296291</c:v>
                </c:pt>
                <c:pt idx="15191">
                  <c:v>37.83956801941757</c:v>
                </c:pt>
                <c:pt idx="15192">
                  <c:v>-56.006575477016945</c:v>
                </c:pt>
                <c:pt idx="15193">
                  <c:v>-90.333191827442846</c:v>
                </c:pt>
                <c:pt idx="15194">
                  <c:v>-99.065403656963369</c:v>
                </c:pt>
                <c:pt idx="15195">
                  <c:v>169.82639944642784</c:v>
                </c:pt>
                <c:pt idx="15196">
                  <c:v>70.761000543539083</c:v>
                </c:pt>
                <c:pt idx="15197">
                  <c:v>-28.30439865590559</c:v>
                </c:pt>
                <c:pt idx="15198">
                  <c:v>-1.4152199179656935</c:v>
                </c:pt>
                <c:pt idx="15199">
                  <c:v>-22.889643890604034</c:v>
                </c:pt>
                <c:pt idx="15200">
                  <c:v>-57.224110326079007</c:v>
                </c:pt>
                <c:pt idx="15201">
                  <c:v>139.55299822337014</c:v>
                </c:pt>
                <c:pt idx="15202">
                  <c:v>71.232739277484697</c:v>
                </c:pt>
                <c:pt idx="15203">
                  <c:v>-141.52200256985782</c:v>
                </c:pt>
                <c:pt idx="15204">
                  <c:v>32.785933131839528</c:v>
                </c:pt>
                <c:pt idx="15205">
                  <c:v>59.13158505942922</c:v>
                </c:pt>
                <c:pt idx="15206">
                  <c:v>-28.61206425455747</c:v>
                </c:pt>
                <c:pt idx="15207">
                  <c:v>-68.022856543707931</c:v>
                </c:pt>
                <c:pt idx="15208">
                  <c:v>-72.176215816347565</c:v>
                </c:pt>
                <c:pt idx="15209">
                  <c:v>0</c:v>
                </c:pt>
                <c:pt idx="15210">
                  <c:v>17.644100683873337</c:v>
                </c:pt>
                <c:pt idx="15211">
                  <c:v>23.843379052711683</c:v>
                </c:pt>
                <c:pt idx="15212">
                  <c:v>-28.612054863255043</c:v>
                </c:pt>
                <c:pt idx="15213">
                  <c:v>-123.03184236627551</c:v>
                </c:pt>
                <c:pt idx="15214">
                  <c:v>-192.12524121053491</c:v>
                </c:pt>
                <c:pt idx="15215">
                  <c:v>289.26473998018611</c:v>
                </c:pt>
                <c:pt idx="15216">
                  <c:v>144.63237150545865</c:v>
                </c:pt>
                <c:pt idx="15217">
                  <c:v>0</c:v>
                </c:pt>
                <c:pt idx="15218">
                  <c:v>-55.316639402299906</c:v>
                </c:pt>
                <c:pt idx="15219">
                  <c:v>-7.3573856133487761</c:v>
                </c:pt>
                <c:pt idx="15220">
                  <c:v>57.852946097135067</c:v>
                </c:pt>
                <c:pt idx="15221">
                  <c:v>-21.406638116555868</c:v>
                </c:pt>
                <c:pt idx="15222">
                  <c:v>-6.5556191637236099</c:v>
                </c:pt>
                <c:pt idx="15223">
                  <c:v>28.926473351638599</c:v>
                </c:pt>
                <c:pt idx="15224">
                  <c:v>-46.282356877709077</c:v>
                </c:pt>
                <c:pt idx="15225">
                  <c:v>-37.604414963139583</c:v>
                </c:pt>
                <c:pt idx="15226">
                  <c:v>0</c:v>
                </c:pt>
                <c:pt idx="15227">
                  <c:v>-24.105394207137479</c:v>
                </c:pt>
                <c:pt idx="15228">
                  <c:v>-10.606373451140492</c:v>
                </c:pt>
                <c:pt idx="15229">
                  <c:v>28.926473351638599</c:v>
                </c:pt>
                <c:pt idx="15230">
                  <c:v>75.208837521882657</c:v>
                </c:pt>
                <c:pt idx="15231">
                  <c:v>53.996087138277652</c:v>
                </c:pt>
                <c:pt idx="15232">
                  <c:v>-28.926482846144328</c:v>
                </c:pt>
                <c:pt idx="15233">
                  <c:v>-51.5962593272044</c:v>
                </c:pt>
                <c:pt idx="15234">
                  <c:v>-27.469435887604316</c:v>
                </c:pt>
                <c:pt idx="15235">
                  <c:v>57.852946703287429</c:v>
                </c:pt>
                <c:pt idx="15236">
                  <c:v>-29.408580932715399</c:v>
                </c:pt>
                <c:pt idx="15237">
                  <c:v>-36.559847880829018</c:v>
                </c:pt>
                <c:pt idx="15238">
                  <c:v>29.24787830466526</c:v>
                </c:pt>
                <c:pt idx="15239">
                  <c:v>29.006824666510656</c:v>
                </c:pt>
                <c:pt idx="15240">
                  <c:v>22.176962670566482</c:v>
                </c:pt>
                <c:pt idx="15241">
                  <c:v>0</c:v>
                </c:pt>
                <c:pt idx="15242">
                  <c:v>21.448451354810263</c:v>
                </c:pt>
                <c:pt idx="15243">
                  <c:v>15.598873549153506</c:v>
                </c:pt>
                <c:pt idx="15244">
                  <c:v>-29.247887904666023</c:v>
                </c:pt>
                <c:pt idx="15245">
                  <c:v>-93.593214115530373</c:v>
                </c:pt>
                <c:pt idx="15246">
                  <c:v>-82.792308699115878</c:v>
                </c:pt>
                <c:pt idx="15247">
                  <c:v>29.576506150781643</c:v>
                </c:pt>
                <c:pt idx="15248">
                  <c:v>7.3941266151664777</c:v>
                </c:pt>
                <c:pt idx="15249">
                  <c:v>29.247880704660332</c:v>
                </c:pt>
                <c:pt idx="15250">
                  <c:v>116.99152281865156</c:v>
                </c:pt>
                <c:pt idx="15251">
                  <c:v>-37.299265415496784</c:v>
                </c:pt>
                <c:pt idx="15252">
                  <c:v>-49.469452739979445</c:v>
                </c:pt>
                <c:pt idx="15253">
                  <c:v>58.495756609325404</c:v>
                </c:pt>
                <c:pt idx="15254">
                  <c:v>-31.701632889024811</c:v>
                </c:pt>
                <c:pt idx="15255">
                  <c:v>-34.012982429765799</c:v>
                </c:pt>
                <c:pt idx="15256">
                  <c:v>29.576506150786759</c:v>
                </c:pt>
                <c:pt idx="15257">
                  <c:v>-17.745903690474101</c:v>
                </c:pt>
                <c:pt idx="15258">
                  <c:v>-29.576506460665911</c:v>
                </c:pt>
                <c:pt idx="15259">
                  <c:v>-29.576506150781643</c:v>
                </c:pt>
                <c:pt idx="15260">
                  <c:v>-4.9294176917969406</c:v>
                </c:pt>
                <c:pt idx="15261">
                  <c:v>0</c:v>
                </c:pt>
                <c:pt idx="15262">
                  <c:v>0</c:v>
                </c:pt>
                <c:pt idx="15263">
                  <c:v>25.632971997344093</c:v>
                </c:pt>
                <c:pt idx="15264">
                  <c:v>6.7723477861651205</c:v>
                </c:pt>
                <c:pt idx="15265">
                  <c:v>-29.91260281158598</c:v>
                </c:pt>
                <c:pt idx="15266">
                  <c:v>-29.604514205849952</c:v>
                </c:pt>
                <c:pt idx="15267">
                  <c:v>-16.760020152109597</c:v>
                </c:pt>
                <c:pt idx="15268">
                  <c:v>0</c:v>
                </c:pt>
                <c:pt idx="15269">
                  <c:v>57.18124522484451</c:v>
                </c:pt>
                <c:pt idx="15270">
                  <c:v>16.104631663539863</c:v>
                </c:pt>
                <c:pt idx="15271">
                  <c:v>-27.918429583325548</c:v>
                </c:pt>
                <c:pt idx="15272">
                  <c:v>89.737808434763053</c:v>
                </c:pt>
                <c:pt idx="15273">
                  <c:v>40.382013795642351</c:v>
                </c:pt>
                <c:pt idx="15274">
                  <c:v>-2.4927169270839173</c:v>
                </c:pt>
                <c:pt idx="15275">
                  <c:v>-29.91260281158598</c:v>
                </c:pt>
                <c:pt idx="15276">
                  <c:v>-48.358707878731948</c:v>
                </c:pt>
                <c:pt idx="15277">
                  <c:v>-50.851425312488381</c:v>
                </c:pt>
                <c:pt idx="15278">
                  <c:v>0</c:v>
                </c:pt>
                <c:pt idx="15279">
                  <c:v>20.440278587918367</c:v>
                </c:pt>
                <c:pt idx="15280">
                  <c:v>16.950475104159381</c:v>
                </c:pt>
                <c:pt idx="15281">
                  <c:v>-29.91260281158598</c:v>
                </c:pt>
                <c:pt idx="15282">
                  <c:v>15.214168671413331</c:v>
                </c:pt>
                <c:pt idx="15283">
                  <c:v>21.179498082684226</c:v>
                </c:pt>
                <c:pt idx="15284">
                  <c:v>0</c:v>
                </c:pt>
                <c:pt idx="15285">
                  <c:v>50.427376387349483</c:v>
                </c:pt>
                <c:pt idx="15286">
                  <c:v>25.849760782201162</c:v>
                </c:pt>
                <c:pt idx="15287">
                  <c:v>-29.912603124991659</c:v>
                </c:pt>
                <c:pt idx="15288">
                  <c:v>-30.227773914012833</c:v>
                </c:pt>
                <c:pt idx="15289">
                  <c:v>-30.25642583240969</c:v>
                </c:pt>
                <c:pt idx="15290">
                  <c:v>-30.760699918575973</c:v>
                </c:pt>
                <c:pt idx="15291">
                  <c:v>-60.512851664819379</c:v>
                </c:pt>
                <c:pt idx="15292">
                  <c:v>42.358996165373568</c:v>
                </c:pt>
                <c:pt idx="15293">
                  <c:v>106.90603906128111</c:v>
                </c:pt>
                <c:pt idx="15294">
                  <c:v>0</c:v>
                </c:pt>
                <c:pt idx="15295">
                  <c:v>-40.341901109879586</c:v>
                </c:pt>
                <c:pt idx="15296">
                  <c:v>-34.138161084554284</c:v>
                </c:pt>
                <c:pt idx="15297">
                  <c:v>61.216490116265447</c:v>
                </c:pt>
                <c:pt idx="15298">
                  <c:v>-10.437294182501308</c:v>
                </c:pt>
                <c:pt idx="15299">
                  <c:v>-20.170950554939793</c:v>
                </c:pt>
                <c:pt idx="15300">
                  <c:v>0</c:v>
                </c:pt>
                <c:pt idx="15301">
                  <c:v>81.692358685439416</c:v>
                </c:pt>
                <c:pt idx="15302">
                  <c:v>-5.1717369627733616</c:v>
                </c:pt>
                <c:pt idx="15303">
                  <c:v>-119.3721656057869</c:v>
                </c:pt>
                <c:pt idx="15304">
                  <c:v>61.216489474877086</c:v>
                </c:pt>
                <c:pt idx="15305">
                  <c:v>-9.7922928566129457</c:v>
                </c:pt>
                <c:pt idx="15306">
                  <c:v>-56.525571333405708</c:v>
                </c:pt>
                <c:pt idx="15307">
                  <c:v>-30.608244737441101</c:v>
                </c:pt>
                <c:pt idx="15308">
                  <c:v>33.669069211184187</c:v>
                </c:pt>
                <c:pt idx="15309">
                  <c:v>28.567695387586792</c:v>
                </c:pt>
                <c:pt idx="15310">
                  <c:v>-61.21648947487197</c:v>
                </c:pt>
                <c:pt idx="15311">
                  <c:v>15.304122368715435</c:v>
                </c:pt>
                <c:pt idx="15312">
                  <c:v>30.752283536204519</c:v>
                </c:pt>
                <c:pt idx="15313">
                  <c:v>30.968342058811583</c:v>
                </c:pt>
                <c:pt idx="15314">
                  <c:v>-89.778182946536731</c:v>
                </c:pt>
                <c:pt idx="15315">
                  <c:v>-41.321130395539349</c:v>
                </c:pt>
                <c:pt idx="15316">
                  <c:v>18.064866200973849</c:v>
                </c:pt>
                <c:pt idx="15317">
                  <c:v>154.84170867174822</c:v>
                </c:pt>
                <c:pt idx="15318">
                  <c:v>3.0968341734339413</c:v>
                </c:pt>
                <c:pt idx="15319">
                  <c:v>-70.40496525038354</c:v>
                </c:pt>
                <c:pt idx="15320">
                  <c:v>-91.824734212313075</c:v>
                </c:pt>
                <c:pt idx="15321">
                  <c:v>65.195561290744635</c:v>
                </c:pt>
                <c:pt idx="15322">
                  <c:v>39.226566607833462</c:v>
                </c:pt>
                <c:pt idx="15323">
                  <c:v>-30.968341734349647</c:v>
                </c:pt>
                <c:pt idx="15324">
                  <c:v>-30.968341734344531</c:v>
                </c:pt>
                <c:pt idx="15325">
                  <c:v>43.355678882339284</c:v>
                </c:pt>
                <c:pt idx="15326">
                  <c:v>81.54996656712278</c:v>
                </c:pt>
                <c:pt idx="15327">
                  <c:v>30.968341734344531</c:v>
                </c:pt>
                <c:pt idx="15328">
                  <c:v>-64.001239584318512</c:v>
                </c:pt>
                <c:pt idx="15329">
                  <c:v>-49.549347294105694</c:v>
                </c:pt>
                <c:pt idx="15330">
                  <c:v>30.968341734344531</c:v>
                </c:pt>
                <c:pt idx="15331">
                  <c:v>-85.679078798366334</c:v>
                </c:pt>
                <c:pt idx="15332">
                  <c:v>-27.355368818615791</c:v>
                </c:pt>
                <c:pt idx="15333">
                  <c:v>23.742395329667037</c:v>
                </c:pt>
                <c:pt idx="15334">
                  <c:v>-30.968341734349647</c:v>
                </c:pt>
                <c:pt idx="15335">
                  <c:v>12.645406340680161</c:v>
                </c:pt>
                <c:pt idx="15336">
                  <c:v>12.534804987716607</c:v>
                </c:pt>
                <c:pt idx="15337">
                  <c:v>-31.3370124692864</c:v>
                </c:pt>
                <c:pt idx="15338">
                  <c:v>219.83837069194902</c:v>
                </c:pt>
                <c:pt idx="15339">
                  <c:v>37.125143288061267</c:v>
                </c:pt>
                <c:pt idx="15340">
                  <c:v>-167.13074259806857</c:v>
                </c:pt>
                <c:pt idx="15341">
                  <c:v>62.674024938562567</c:v>
                </c:pt>
                <c:pt idx="15342">
                  <c:v>19.846774771822542</c:v>
                </c:pt>
                <c:pt idx="15343">
                  <c:v>-35.515280798518447</c:v>
                </c:pt>
                <c:pt idx="15344">
                  <c:v>-125.34804987713025</c:v>
                </c:pt>
                <c:pt idx="15345">
                  <c:v>68.419144608118884</c:v>
                </c:pt>
                <c:pt idx="15346">
                  <c:v>-12.742464920944832</c:v>
                </c:pt>
                <c:pt idx="15347">
                  <c:v>-92.236539194008628</c:v>
                </c:pt>
                <c:pt idx="15348">
                  <c:v>219.35911015471063</c:v>
                </c:pt>
                <c:pt idx="15349">
                  <c:v>-65.807727214062865</c:v>
                </c:pt>
                <c:pt idx="15350">
                  <c:v>-93.557979367324791</c:v>
                </c:pt>
                <c:pt idx="15351">
                  <c:v>126.85826867466946</c:v>
                </c:pt>
                <c:pt idx="15352">
                  <c:v>-104.33085677523998</c:v>
                </c:pt>
                <c:pt idx="15353">
                  <c:v>-44.199031241813074</c:v>
                </c:pt>
                <c:pt idx="15354">
                  <c:v>23.257349257020518</c:v>
                </c:pt>
                <c:pt idx="15355">
                  <c:v>-31.714566836384385</c:v>
                </c:pt>
                <c:pt idx="15356">
                  <c:v>63.429133672763655</c:v>
                </c:pt>
                <c:pt idx="15357">
                  <c:v>60.257676989126239</c:v>
                </c:pt>
                <c:pt idx="15358">
                  <c:v>0</c:v>
                </c:pt>
                <c:pt idx="15359">
                  <c:v>-30.657414608501835</c:v>
                </c:pt>
                <c:pt idx="15360">
                  <c:v>-13.214402848490936</c:v>
                </c:pt>
                <c:pt idx="15361">
                  <c:v>0</c:v>
                </c:pt>
                <c:pt idx="15362">
                  <c:v>0</c:v>
                </c:pt>
                <c:pt idx="15363">
                  <c:v>26.428805696981872</c:v>
                </c:pt>
                <c:pt idx="15364">
                  <c:v>3.1714567168659693</c:v>
                </c:pt>
                <c:pt idx="15365">
                  <c:v>-38.057480897632097</c:v>
                </c:pt>
                <c:pt idx="15366">
                  <c:v>-126.8582777551614</c:v>
                </c:pt>
                <c:pt idx="15367">
                  <c:v>69.507763614943642</c:v>
                </c:pt>
                <c:pt idx="15368">
                  <c:v>89.593658512775463</c:v>
                </c:pt>
                <c:pt idx="15369">
                  <c:v>-63.429133672763655</c:v>
                </c:pt>
                <c:pt idx="15370">
                  <c:v>-64.151101798082678</c:v>
                </c:pt>
                <c:pt idx="15371">
                  <c:v>-46.011910679287837</c:v>
                </c:pt>
                <c:pt idx="15372">
                  <c:v>-44.70980397909392</c:v>
                </c:pt>
                <c:pt idx="15373">
                  <c:v>-95.143700509142931</c:v>
                </c:pt>
                <c:pt idx="15374">
                  <c:v>166.06960087446643</c:v>
                </c:pt>
                <c:pt idx="15375">
                  <c:v>123.59012570445758</c:v>
                </c:pt>
                <c:pt idx="15376">
                  <c:v>-13.375554980791673</c:v>
                </c:pt>
                <c:pt idx="15377">
                  <c:v>-160.50666145117896</c:v>
                </c:pt>
                <c:pt idx="15378">
                  <c:v>92.558838956826207</c:v>
                </c:pt>
                <c:pt idx="15379">
                  <c:v>113.95972780414429</c:v>
                </c:pt>
                <c:pt idx="15380">
                  <c:v>-32.101330182915632</c:v>
                </c:pt>
                <c:pt idx="15381">
                  <c:v>-32.491037348833288</c:v>
                </c:pt>
                <c:pt idx="15382">
                  <c:v>-52.577493417781298</c:v>
                </c:pt>
                <c:pt idx="15383">
                  <c:v>-47.081958661776682</c:v>
                </c:pt>
                <c:pt idx="15384">
                  <c:v>0</c:v>
                </c:pt>
                <c:pt idx="15385">
                  <c:v>146.23940112331684</c:v>
                </c:pt>
                <c:pt idx="15386">
                  <c:v>55.463969146036</c:v>
                </c:pt>
                <c:pt idx="15387">
                  <c:v>-26.216086316051346</c:v>
                </c:pt>
                <c:pt idx="15388">
                  <c:v>0</c:v>
                </c:pt>
                <c:pt idx="15389">
                  <c:v>27.081368800614655</c:v>
                </c:pt>
                <c:pt idx="15390">
                  <c:v>-29.756479932930166</c:v>
                </c:pt>
                <c:pt idx="15391">
                  <c:v>-96.442700234143771</c:v>
                </c:pt>
                <c:pt idx="15392">
                  <c:v>-97.492938348878226</c:v>
                </c:pt>
                <c:pt idx="15393">
                  <c:v>27.08137477324582</c:v>
                </c:pt>
                <c:pt idx="15394">
                  <c:v>51.454606943390047</c:v>
                </c:pt>
                <c:pt idx="15395">
                  <c:v>25.998113337480742</c:v>
                </c:pt>
                <c:pt idx="15396">
                  <c:v>-64.99529646912508</c:v>
                </c:pt>
                <c:pt idx="15397">
                  <c:v>-18.415333806639815</c:v>
                </c:pt>
                <c:pt idx="15398">
                  <c:v>-23.831604544541307</c:v>
                </c:pt>
                <c:pt idx="15399">
                  <c:v>-61.718439963242453</c:v>
                </c:pt>
                <c:pt idx="15400">
                  <c:v>131.61546317098174</c:v>
                </c:pt>
                <c:pt idx="15401">
                  <c:v>130.50511967015976</c:v>
                </c:pt>
                <c:pt idx="15402">
                  <c:v>9.884696012225163</c:v>
                </c:pt>
                <c:pt idx="15403">
                  <c:v>-230.32705486244697</c:v>
                </c:pt>
                <c:pt idx="15404">
                  <c:v>64.995295788139615</c:v>
                </c:pt>
                <c:pt idx="15405">
                  <c:v>1.3608354955610054</c:v>
                </c:pt>
                <c:pt idx="15406">
                  <c:v>-12.193390432453153</c:v>
                </c:pt>
                <c:pt idx="15407">
                  <c:v>32.497653227406126</c:v>
                </c:pt>
                <c:pt idx="15408">
                  <c:v>32.890322763899881</c:v>
                </c:pt>
                <c:pt idx="15409">
                  <c:v>-29.613483933741335</c:v>
                </c:pt>
                <c:pt idx="15410">
                  <c:v>-26.323094794199076</c:v>
                </c:pt>
                <c:pt idx="15411">
                  <c:v>65.807736985497698</c:v>
                </c:pt>
                <c:pt idx="15412">
                  <c:v>-29.613476733745802</c:v>
                </c:pt>
                <c:pt idx="15413">
                  <c:v>8.7743634913995781</c:v>
                </c:pt>
                <c:pt idx="15414">
                  <c:v>23.032704164921974</c:v>
                </c:pt>
                <c:pt idx="15415">
                  <c:v>0</c:v>
                </c:pt>
                <c:pt idx="15416">
                  <c:v>-31.80706765632155</c:v>
                </c:pt>
                <c:pt idx="15417">
                  <c:v>-32.903869932746403</c:v>
                </c:pt>
                <c:pt idx="15418">
                  <c:v>-33.028822031581925</c:v>
                </c:pt>
                <c:pt idx="15419">
                  <c:v>-33.320368037961828</c:v>
                </c:pt>
                <c:pt idx="15420">
                  <c:v>31.80012591305135</c:v>
                </c:pt>
                <c:pt idx="15421">
                  <c:v>54.832837186833999</c:v>
                </c:pt>
                <c:pt idx="15422">
                  <c:v>22.491252116766375</c:v>
                </c:pt>
                <c:pt idx="15423">
                  <c:v>-65.807736985492582</c:v>
                </c:pt>
                <c:pt idx="15424">
                  <c:v>-33.320367688856827</c:v>
                </c:pt>
                <c:pt idx="15425">
                  <c:v>-10.551449878687487</c:v>
                </c:pt>
                <c:pt idx="15426">
                  <c:v>23.324261210048778</c:v>
                </c:pt>
                <c:pt idx="15427">
                  <c:v>64.419388103937905</c:v>
                </c:pt>
                <c:pt idx="15428">
                  <c:v>0</c:v>
                </c:pt>
                <c:pt idx="15429">
                  <c:v>23.879596843681746</c:v>
                </c:pt>
                <c:pt idx="15430">
                  <c:v>6.6640735377703413</c:v>
                </c:pt>
                <c:pt idx="15431">
                  <c:v>-30.543670381452088</c:v>
                </c:pt>
                <c:pt idx="15432">
                  <c:v>0</c:v>
                </c:pt>
                <c:pt idx="15433">
                  <c:v>0</c:v>
                </c:pt>
                <c:pt idx="15434">
                  <c:v>29.988330919969094</c:v>
                </c:pt>
                <c:pt idx="15435">
                  <c:v>30.757261327356332</c:v>
                </c:pt>
                <c:pt idx="15436">
                  <c:v>-202.48532241689256</c:v>
                </c:pt>
                <c:pt idx="15437">
                  <c:v>77.320347673957713</c:v>
                </c:pt>
                <c:pt idx="15438">
                  <c:v>98.850430465376022</c:v>
                </c:pt>
                <c:pt idx="15439">
                  <c:v>39.813567546175975</c:v>
                </c:pt>
                <c:pt idx="15440">
                  <c:v>-67.495103779995176</c:v>
                </c:pt>
                <c:pt idx="15441">
                  <c:v>-36.737851525921052</c:v>
                </c:pt>
                <c:pt idx="15442">
                  <c:v>-33.569563029817971</c:v>
                </c:pt>
                <c:pt idx="15443">
                  <c:v>14.061483092628368</c:v>
                </c:pt>
                <c:pt idx="15444">
                  <c:v>134.99022005124618</c:v>
                </c:pt>
                <c:pt idx="15445">
                  <c:v>-97.305451990512566</c:v>
                </c:pt>
                <c:pt idx="15446">
                  <c:v>36.246583432384561</c:v>
                </c:pt>
                <c:pt idx="15447">
                  <c:v>1.4381896755502597</c:v>
                </c:pt>
                <c:pt idx="15448">
                  <c:v>-161.98826110765319</c:v>
                </c:pt>
                <c:pt idx="15449">
                  <c:v>-67.495103779995176</c:v>
                </c:pt>
                <c:pt idx="15450">
                  <c:v>139.48988963762713</c:v>
                </c:pt>
                <c:pt idx="15451">
                  <c:v>76.49445249057689</c:v>
                </c:pt>
                <c:pt idx="15452">
                  <c:v>-56.245929047429598</c:v>
                </c:pt>
                <c:pt idx="15453">
                  <c:v>0</c:v>
                </c:pt>
                <c:pt idx="15454">
                  <c:v>29.810347599778236</c:v>
                </c:pt>
                <c:pt idx="15455">
                  <c:v>-5.6245938278199956</c:v>
                </c:pt>
                <c:pt idx="15456">
                  <c:v>-4.8137789357576057</c:v>
                </c:pt>
                <c:pt idx="15457">
                  <c:v>68.371675506481424</c:v>
                </c:pt>
                <c:pt idx="15458">
                  <c:v>-67.495114856917567</c:v>
                </c:pt>
                <c:pt idx="15459">
                  <c:v>-92.038781204880607</c:v>
                </c:pt>
                <c:pt idx="15460">
                  <c:v>-17.640765945509081</c:v>
                </c:pt>
                <c:pt idx="15461">
                  <c:v>89.431012508486447</c:v>
                </c:pt>
                <c:pt idx="15462">
                  <c:v>0</c:v>
                </c:pt>
                <c:pt idx="15463">
                  <c:v>-56.976386307781361</c:v>
                </c:pt>
                <c:pt idx="15464">
                  <c:v>44.441587957133216</c:v>
                </c:pt>
                <c:pt idx="15465">
                  <c:v>100.27844813027131</c:v>
                </c:pt>
                <c:pt idx="15466">
                  <c:v>0</c:v>
                </c:pt>
                <c:pt idx="15467">
                  <c:v>-66.092619656265384</c:v>
                </c:pt>
                <c:pt idx="15468">
                  <c:v>1.7092957035209877</c:v>
                </c:pt>
                <c:pt idx="15469">
                  <c:v>-7.1970150327242877</c:v>
                </c:pt>
                <c:pt idx="15470">
                  <c:v>-55.477018154625164</c:v>
                </c:pt>
                <c:pt idx="15471">
                  <c:v>34.185831784671883</c:v>
                </c:pt>
                <c:pt idx="15472">
                  <c:v>5.1278747676989926</c:v>
                </c:pt>
                <c:pt idx="15473">
                  <c:v>-19.371971547614375</c:v>
                </c:pt>
                <c:pt idx="15474">
                  <c:v>-24.499846112345882</c:v>
                </c:pt>
                <c:pt idx="15475">
                  <c:v>3.9883472285568029</c:v>
                </c:pt>
                <c:pt idx="15476">
                  <c:v>239.30083371347467</c:v>
                </c:pt>
                <c:pt idx="15477">
                  <c:v>13.014609264135006</c:v>
                </c:pt>
                <c:pt idx="15478">
                  <c:v>-84.804852883374934</c:v>
                </c:pt>
                <c:pt idx="15479">
                  <c:v>-90.105158272801859</c:v>
                </c:pt>
                <c:pt idx="15480">
                  <c:v>-34.635657092094746</c:v>
                </c:pt>
                <c:pt idx="15481">
                  <c:v>59.78773049684505</c:v>
                </c:pt>
                <c:pt idx="15482">
                  <c:v>-172.35357886676107</c:v>
                </c:pt>
                <c:pt idx="15483">
                  <c:v>-108.52503349909482</c:v>
                </c:pt>
                <c:pt idx="15484">
                  <c:v>211.27744693236343</c:v>
                </c:pt>
                <c:pt idx="15485">
                  <c:v>-69.271290721569414</c:v>
                </c:pt>
                <c:pt idx="15486">
                  <c:v>46.180860964902365</c:v>
                </c:pt>
                <c:pt idx="15487">
                  <c:v>-9.2361720962106197</c:v>
                </c:pt>
                <c:pt idx="15488">
                  <c:v>-17.317819269866106</c:v>
                </c:pt>
                <c:pt idx="15489">
                  <c:v>103.90694816050022</c:v>
                </c:pt>
                <c:pt idx="15490">
                  <c:v>103.90693608235158</c:v>
                </c:pt>
                <c:pt idx="15491">
                  <c:v>-137.20334532118395</c:v>
                </c:pt>
                <c:pt idx="15492">
                  <c:v>-65.992455195415047</c:v>
                </c:pt>
                <c:pt idx="15493">
                  <c:v>51.953468585509405</c:v>
                </c:pt>
                <c:pt idx="15494">
                  <c:v>0</c:v>
                </c:pt>
                <c:pt idx="15495">
                  <c:v>69.025004127004777</c:v>
                </c:pt>
                <c:pt idx="15496">
                  <c:v>-6.6808281475871825</c:v>
                </c:pt>
                <c:pt idx="15497">
                  <c:v>-83.98759697086264</c:v>
                </c:pt>
                <c:pt idx="15498">
                  <c:v>-102.46764162136034</c:v>
                </c:pt>
                <c:pt idx="15499">
                  <c:v>34.635645723672937</c:v>
                </c:pt>
                <c:pt idx="15500">
                  <c:v>1.7317822680401307</c:v>
                </c:pt>
                <c:pt idx="15501">
                  <c:v>24.568217775914725</c:v>
                </c:pt>
                <c:pt idx="15502">
                  <c:v>35.097454333322524</c:v>
                </c:pt>
                <c:pt idx="15503">
                  <c:v>35.097456269598496</c:v>
                </c:pt>
                <c:pt idx="15504">
                  <c:v>35.097465485594114</c:v>
                </c:pt>
                <c:pt idx="15505">
                  <c:v>-64.93030088464991</c:v>
                </c:pt>
                <c:pt idx="15506">
                  <c:v>3.5097419405575101</c:v>
                </c:pt>
                <c:pt idx="15507">
                  <c:v>3.5097453965629004</c:v>
                </c:pt>
                <c:pt idx="15508">
                  <c:v>-7.0194884891205023</c:v>
                </c:pt>
                <c:pt idx="15509">
                  <c:v>105.29237451997372</c:v>
                </c:pt>
                <c:pt idx="15510">
                  <c:v>-61.420554807792755</c:v>
                </c:pt>
                <c:pt idx="15511">
                  <c:v>-70.194911387186664</c:v>
                </c:pt>
                <c:pt idx="15512">
                  <c:v>-6.5926299355871709</c:v>
                </c:pt>
                <c:pt idx="15513">
                  <c:v>55.72906541834314</c:v>
                </c:pt>
                <c:pt idx="15514">
                  <c:v>0</c:v>
                </c:pt>
                <c:pt idx="15515">
                  <c:v>34.386030734677355</c:v>
                </c:pt>
                <c:pt idx="15516">
                  <c:v>-41.990472781613356</c:v>
                </c:pt>
                <c:pt idx="15517">
                  <c:v>15.311659225333655</c:v>
                </c:pt>
                <c:pt idx="15518">
                  <c:v>62.487703287777585</c:v>
                </c:pt>
                <c:pt idx="15519">
                  <c:v>-70.194919451192419</c:v>
                </c:pt>
                <c:pt idx="15520">
                  <c:v>0</c:v>
                </c:pt>
                <c:pt idx="15521">
                  <c:v>-27.271670311104305</c:v>
                </c:pt>
                <c:pt idx="15522">
                  <c:v>2.3714496171156263</c:v>
                </c:pt>
                <c:pt idx="15523">
                  <c:v>14.228697553619416</c:v>
                </c:pt>
                <c:pt idx="15524">
                  <c:v>-35.571743884045979</c:v>
                </c:pt>
                <c:pt idx="15525">
                  <c:v>-35.571744256749739</c:v>
                </c:pt>
                <c:pt idx="15526">
                  <c:v>-5.9286239806726249</c:v>
                </c:pt>
                <c:pt idx="15527">
                  <c:v>21.343046330426567</c:v>
                </c:pt>
                <c:pt idx="15528">
                  <c:v>9.4857984684676211</c:v>
                </c:pt>
                <c:pt idx="15529">
                  <c:v>-26.085945514969783</c:v>
                </c:pt>
                <c:pt idx="15530">
                  <c:v>35.571743884051095</c:v>
                </c:pt>
                <c:pt idx="15531">
                  <c:v>-93.802202320877001</c:v>
                </c:pt>
                <c:pt idx="15532">
                  <c:v>87.280722937709029</c:v>
                </c:pt>
                <c:pt idx="15533">
                  <c:v>81.59573415565059</c:v>
                </c:pt>
                <c:pt idx="15534">
                  <c:v>-44.245411519351897</c:v>
                </c:pt>
                <c:pt idx="15535">
                  <c:v>-71.143487768097074</c:v>
                </c:pt>
                <c:pt idx="15536">
                  <c:v>72.118056093688224</c:v>
                </c:pt>
                <c:pt idx="15537">
                  <c:v>99.219186093758083</c:v>
                </c:pt>
                <c:pt idx="15538">
                  <c:v>-31.308009043148999</c:v>
                </c:pt>
                <c:pt idx="15539">
                  <c:v>-60.098384023279905</c:v>
                </c:pt>
                <c:pt idx="15540">
                  <c:v>82.93577358171666</c:v>
                </c:pt>
                <c:pt idx="15541">
                  <c:v>-108.17709710956393</c:v>
                </c:pt>
                <c:pt idx="15542">
                  <c:v>-10.817709597615661</c:v>
                </c:pt>
                <c:pt idx="15543">
                  <c:v>48.078711952871593</c:v>
                </c:pt>
                <c:pt idx="15544">
                  <c:v>39.664937776699681</c:v>
                </c:pt>
                <c:pt idx="15545">
                  <c:v>-8.4137759725757881</c:v>
                </c:pt>
                <c:pt idx="15546">
                  <c:v>-35.45805588441813</c:v>
                </c:pt>
                <c:pt idx="15547">
                  <c:v>0</c:v>
                </c:pt>
                <c:pt idx="15548">
                  <c:v>0</c:v>
                </c:pt>
                <c:pt idx="15549">
                  <c:v>-64.906250484317866</c:v>
                </c:pt>
                <c:pt idx="15550">
                  <c:v>-11.41868779748275</c:v>
                </c:pt>
                <c:pt idx="15551">
                  <c:v>114.10346003902085</c:v>
                </c:pt>
                <c:pt idx="15552">
                  <c:v>-36.559859880829968</c:v>
                </c:pt>
                <c:pt idx="15553">
                  <c:v>-70.932782886592946</c:v>
                </c:pt>
                <c:pt idx="15554">
                  <c:v>9.0147571061639731</c:v>
                </c:pt>
                <c:pt idx="15555">
                  <c:v>75.323309431184967</c:v>
                </c:pt>
                <c:pt idx="15556">
                  <c:v>36.559851880829335</c:v>
                </c:pt>
                <c:pt idx="15557">
                  <c:v>-123.90284020389214</c:v>
                </c:pt>
                <c:pt idx="15558">
                  <c:v>-216.35418011668128</c:v>
                </c:pt>
                <c:pt idx="15559">
                  <c:v>82.510077662555091</c:v>
                </c:pt>
                <c:pt idx="15560">
                  <c:v>83.478323602523886</c:v>
                </c:pt>
                <c:pt idx="15561">
                  <c:v>54.23044102323329</c:v>
                </c:pt>
                <c:pt idx="15562">
                  <c:v>24.982562718562914</c:v>
                </c:pt>
                <c:pt idx="15563">
                  <c:v>4.2653156307865583</c:v>
                </c:pt>
                <c:pt idx="15564">
                  <c:v>36.559847880829018</c:v>
                </c:pt>
                <c:pt idx="15565">
                  <c:v>3.0466539900665266</c:v>
                </c:pt>
                <c:pt idx="15566">
                  <c:v>-104.80489725837447</c:v>
                </c:pt>
                <c:pt idx="15567">
                  <c:v>-14.014608501153642</c:v>
                </c:pt>
                <c:pt idx="15568">
                  <c:v>63.370402993437985</c:v>
                </c:pt>
                <c:pt idx="15569">
                  <c:v>-36.559847880829018</c:v>
                </c:pt>
                <c:pt idx="15570">
                  <c:v>-36.559848263880397</c:v>
                </c:pt>
                <c:pt idx="15571">
                  <c:v>30.93855671605521</c:v>
                </c:pt>
                <c:pt idx="15572">
                  <c:v>9.8866067508710351</c:v>
                </c:pt>
                <c:pt idx="15573">
                  <c:v>19.498585740734168</c:v>
                </c:pt>
                <c:pt idx="15574">
                  <c:v>36.731490359141468</c:v>
                </c:pt>
                <c:pt idx="15575">
                  <c:v>20.391126423674066</c:v>
                </c:pt>
                <c:pt idx="15576">
                  <c:v>-74.149551408430824</c:v>
                </c:pt>
                <c:pt idx="15577">
                  <c:v>-2.4716516877177588</c:v>
                </c:pt>
                <c:pt idx="15578">
                  <c:v>-28.423994408754222</c:v>
                </c:pt>
                <c:pt idx="15579">
                  <c:v>-37.07477570421797</c:v>
                </c:pt>
                <c:pt idx="15580">
                  <c:v>-22.244865189464942</c:v>
                </c:pt>
                <c:pt idx="15581">
                  <c:v>37.07477774957249</c:v>
                </c:pt>
                <c:pt idx="15582">
                  <c:v>181.04849788872372</c:v>
                </c:pt>
                <c:pt idx="15583">
                  <c:v>-74.149563577446145</c:v>
                </c:pt>
                <c:pt idx="15584">
                  <c:v>80.328687963510774</c:v>
                </c:pt>
                <c:pt idx="15585">
                  <c:v>-57.46590539014705</c:v>
                </c:pt>
                <c:pt idx="15586">
                  <c:v>-79.092861325802076</c:v>
                </c:pt>
                <c:pt idx="15587">
                  <c:v>10.504519672803031</c:v>
                </c:pt>
                <c:pt idx="15588">
                  <c:v>29.606856287877829</c:v>
                </c:pt>
                <c:pt idx="15589">
                  <c:v>-37.604415357135295</c:v>
                </c:pt>
                <c:pt idx="15590">
                  <c:v>101.30242124435961</c:v>
                </c:pt>
                <c:pt idx="15591">
                  <c:v>-83.418250544989618</c:v>
                </c:pt>
                <c:pt idx="15592">
                  <c:v>-85.572118529586604</c:v>
                </c:pt>
                <c:pt idx="15593">
                  <c:v>-7.7327388515751538</c:v>
                </c:pt>
                <c:pt idx="15594">
                  <c:v>37.189530572700477</c:v>
                </c:pt>
                <c:pt idx="15595">
                  <c:v>32.01671701885315</c:v>
                </c:pt>
                <c:pt idx="15596">
                  <c:v>-74.149550631542994</c:v>
                </c:pt>
                <c:pt idx="15597">
                  <c:v>55.294379185237922</c:v>
                </c:pt>
                <c:pt idx="15598">
                  <c:v>48.514991698918173</c:v>
                </c:pt>
                <c:pt idx="15599">
                  <c:v>-59.796316814372808</c:v>
                </c:pt>
                <c:pt idx="15600">
                  <c:v>-71.448388429957021</c:v>
                </c:pt>
                <c:pt idx="15601">
                  <c:v>95.891260418857854</c:v>
                </c:pt>
                <c:pt idx="15602">
                  <c:v>181.75468615757455</c:v>
                </c:pt>
                <c:pt idx="15603">
                  <c:v>-188.02208715854655</c:v>
                </c:pt>
                <c:pt idx="15604">
                  <c:v>3.7604396448853863</c:v>
                </c:pt>
                <c:pt idx="15605">
                  <c:v>-39.484636124991034</c:v>
                </c:pt>
                <c:pt idx="15606">
                  <c:v>-75.208836303421805</c:v>
                </c:pt>
                <c:pt idx="15607">
                  <c:v>-88.370383186229375</c:v>
                </c:pt>
                <c:pt idx="15608">
                  <c:v>-36.977672838325304</c:v>
                </c:pt>
                <c:pt idx="15609">
                  <c:v>297.70163080103362</c:v>
                </c:pt>
                <c:pt idx="15610">
                  <c:v>112.81325723227249</c:v>
                </c:pt>
                <c:pt idx="15611">
                  <c:v>-112.78600410540488</c:v>
                </c:pt>
                <c:pt idx="15612">
                  <c:v>-72.102382767369718</c:v>
                </c:pt>
                <c:pt idx="15613">
                  <c:v>22.562648977881704</c:v>
                </c:pt>
                <c:pt idx="15614">
                  <c:v>19.65602753145474</c:v>
                </c:pt>
                <c:pt idx="15615">
                  <c:v>-67.915027445721336</c:v>
                </c:pt>
                <c:pt idx="15616">
                  <c:v>-33.81672389076833</c:v>
                </c:pt>
                <c:pt idx="15617">
                  <c:v>38.149406484346876</c:v>
                </c:pt>
                <c:pt idx="15618">
                  <c:v>3.8149406884062902</c:v>
                </c:pt>
                <c:pt idx="15619">
                  <c:v>0</c:v>
                </c:pt>
                <c:pt idx="15620">
                  <c:v>44.507640898397874</c:v>
                </c:pt>
                <c:pt idx="15621">
                  <c:v>-6.3582344806737403</c:v>
                </c:pt>
                <c:pt idx="15622">
                  <c:v>-49.594228429648901</c:v>
                </c:pt>
                <c:pt idx="15623">
                  <c:v>94.174534864210131</c:v>
                </c:pt>
                <c:pt idx="15624">
                  <c:v>-37.604415357135295</c:v>
                </c:pt>
                <c:pt idx="15625">
                  <c:v>-38.1312401003022</c:v>
                </c:pt>
                <c:pt idx="15626">
                  <c:v>-38.14940648434176</c:v>
                </c:pt>
                <c:pt idx="15627">
                  <c:v>-90.137331634573727</c:v>
                </c:pt>
                <c:pt idx="15628">
                  <c:v>67.883504174874687</c:v>
                </c:pt>
                <c:pt idx="15629">
                  <c:v>97.280994256813571</c:v>
                </c:pt>
                <c:pt idx="15630">
                  <c:v>-69.940578554632538</c:v>
                </c:pt>
                <c:pt idx="15631">
                  <c:v>69.940579287426488</c:v>
                </c:pt>
                <c:pt idx="15632">
                  <c:v>0</c:v>
                </c:pt>
                <c:pt idx="15633">
                  <c:v>-72.259464046815836</c:v>
                </c:pt>
                <c:pt idx="15634">
                  <c:v>-15.484171029408349</c:v>
                </c:pt>
                <c:pt idx="15635">
                  <c:v>50.32355531831945</c:v>
                </c:pt>
                <c:pt idx="15636">
                  <c:v>37.420079595671211</c:v>
                </c:pt>
                <c:pt idx="15637">
                  <c:v>-42.581470330871682</c:v>
                </c:pt>
                <c:pt idx="15638">
                  <c:v>-71.230926126895824</c:v>
                </c:pt>
                <c:pt idx="15639">
                  <c:v>69.940578554632538</c:v>
                </c:pt>
                <c:pt idx="15640">
                  <c:v>0</c:v>
                </c:pt>
                <c:pt idx="15641">
                  <c:v>0</c:v>
                </c:pt>
                <c:pt idx="15642">
                  <c:v>-186.93210199936888</c:v>
                </c:pt>
                <c:pt idx="15643">
                  <c:v>130.15680289031414</c:v>
                </c:pt>
                <c:pt idx="15644">
                  <c:v>123.87337416467548</c:v>
                </c:pt>
                <c:pt idx="15645">
                  <c:v>-54.194598035109323</c:v>
                </c:pt>
                <c:pt idx="15646">
                  <c:v>-36.129732023407918</c:v>
                </c:pt>
                <c:pt idx="15647">
                  <c:v>56.775293774497285</c:v>
                </c:pt>
                <c:pt idx="15648">
                  <c:v>-77.420854335874111</c:v>
                </c:pt>
                <c:pt idx="15649">
                  <c:v>38.710427167939613</c:v>
                </c:pt>
                <c:pt idx="15650">
                  <c:v>5.1613903431361168</c:v>
                </c:pt>
                <c:pt idx="15651">
                  <c:v>28.811342807579329</c:v>
                </c:pt>
                <c:pt idx="15652">
                  <c:v>-8.810955437480434</c:v>
                </c:pt>
                <c:pt idx="15653">
                  <c:v>-38.710427573518317</c:v>
                </c:pt>
                <c:pt idx="15654">
                  <c:v>2.3399586571643689</c:v>
                </c:pt>
                <c:pt idx="15655">
                  <c:v>69.274331603517268</c:v>
                </c:pt>
                <c:pt idx="15656">
                  <c:v>30.968341734344531</c:v>
                </c:pt>
                <c:pt idx="15657">
                  <c:v>-38.710427573518317</c:v>
                </c:pt>
                <c:pt idx="15658">
                  <c:v>-115.22611231132281</c:v>
                </c:pt>
                <c:pt idx="15659">
                  <c:v>49.110243422008594</c:v>
                </c:pt>
                <c:pt idx="15660">
                  <c:v>77.728997854090224</c:v>
                </c:pt>
                <c:pt idx="15661">
                  <c:v>78.114183156790787</c:v>
                </c:pt>
                <c:pt idx="15662">
                  <c:v>-35.359374833993911</c:v>
                </c:pt>
                <c:pt idx="15663">
                  <c:v>-99.530102545247374</c:v>
                </c:pt>
                <c:pt idx="15664">
                  <c:v>-18.334490877552806</c:v>
                </c:pt>
                <c:pt idx="15665">
                  <c:v>-55.658275878277088</c:v>
                </c:pt>
                <c:pt idx="15666">
                  <c:v>117.86458544773458</c:v>
                </c:pt>
                <c:pt idx="15667">
                  <c:v>-39.288194737605849</c:v>
                </c:pt>
                <c:pt idx="15668">
                  <c:v>30.120949298832006</c:v>
                </c:pt>
                <c:pt idx="15669">
                  <c:v>-81.195603308439274</c:v>
                </c:pt>
                <c:pt idx="15670">
                  <c:v>35.359375263847824</c:v>
                </c:pt>
                <c:pt idx="15671">
                  <c:v>-7.8576389475211696</c:v>
                </c:pt>
                <c:pt idx="15672">
                  <c:v>-101.99057159156909</c:v>
                </c:pt>
                <c:pt idx="15673">
                  <c:v>-17.183629608962779</c:v>
                </c:pt>
                <c:pt idx="15674">
                  <c:v>94.291677686671164</c:v>
                </c:pt>
                <c:pt idx="15675">
                  <c:v>9.8220486844027413</c:v>
                </c:pt>
                <c:pt idx="15676">
                  <c:v>117.86458544772947</c:v>
                </c:pt>
                <c:pt idx="15677">
                  <c:v>-73.179223329434564</c:v>
                </c:pt>
                <c:pt idx="15678">
                  <c:v>-78.735129655973012</c:v>
                </c:pt>
                <c:pt idx="15679">
                  <c:v>-19.644097574624137</c:v>
                </c:pt>
                <c:pt idx="15680">
                  <c:v>127.68663289722029</c:v>
                </c:pt>
                <c:pt idx="15681">
                  <c:v>6.5877175014562637</c:v>
                </c:pt>
                <c:pt idx="15682">
                  <c:v>-73.119696527755679</c:v>
                </c:pt>
                <c:pt idx="15683">
                  <c:v>0.39685045189304491</c:v>
                </c:pt>
                <c:pt idx="15684">
                  <c:v>-87.475763695319401</c:v>
                </c:pt>
                <c:pt idx="15685">
                  <c:v>-91.731992953008415</c:v>
                </c:pt>
                <c:pt idx="15686">
                  <c:v>118.32097510522613</c:v>
                </c:pt>
                <c:pt idx="15687">
                  <c:v>39.883470415447974</c:v>
                </c:pt>
                <c:pt idx="15688">
                  <c:v>3.3236225346189592</c:v>
                </c:pt>
                <c:pt idx="15689">
                  <c:v>-97.714514232551338</c:v>
                </c:pt>
                <c:pt idx="15690">
                  <c:v>23.265363415076251</c:v>
                </c:pt>
                <c:pt idx="15691">
                  <c:v>-18.612289248422194</c:v>
                </c:pt>
                <c:pt idx="15692">
                  <c:v>2.6588984919178698</c:v>
                </c:pt>
                <c:pt idx="15693">
                  <c:v>13.294492320297913</c:v>
                </c:pt>
                <c:pt idx="15694">
                  <c:v>8.6414137900150525</c:v>
                </c:pt>
                <c:pt idx="15695">
                  <c:v>156.21027101839761</c:v>
                </c:pt>
                <c:pt idx="15696">
                  <c:v>-15.95338816617919</c:v>
                </c:pt>
                <c:pt idx="15697">
                  <c:v>-111.67371716325944</c:v>
                </c:pt>
                <c:pt idx="15698">
                  <c:v>119.65041249997175</c:v>
                </c:pt>
                <c:pt idx="15699">
                  <c:v>-143.21235079024694</c:v>
                </c:pt>
                <c:pt idx="15700">
                  <c:v>145.20652103829136</c:v>
                </c:pt>
                <c:pt idx="15701">
                  <c:v>19.481544591042184</c:v>
                </c:pt>
                <c:pt idx="15702">
                  <c:v>-173.03291295799835</c:v>
                </c:pt>
                <c:pt idx="15703">
                  <c:v>-34.852015364997783</c:v>
                </c:pt>
                <c:pt idx="15704">
                  <c:v>82.344033479279446</c:v>
                </c:pt>
                <c:pt idx="15705">
                  <c:v>-7.6085442876400586</c:v>
                </c:pt>
                <c:pt idx="15706">
                  <c:v>-19.389507716376105</c:v>
                </c:pt>
                <c:pt idx="15707">
                  <c:v>95.168106742094096</c:v>
                </c:pt>
                <c:pt idx="15708">
                  <c:v>-16.198826849228695</c:v>
                </c:pt>
                <c:pt idx="15709">
                  <c:v>-111.36693320006228</c:v>
                </c:pt>
                <c:pt idx="15710">
                  <c:v>80.994137828296985</c:v>
                </c:pt>
                <c:pt idx="15711">
                  <c:v>-114.74169003432966</c:v>
                </c:pt>
                <c:pt idx="15712">
                  <c:v>93.14325340715375</c:v>
                </c:pt>
                <c:pt idx="15713">
                  <c:v>89.093539648052342</c:v>
                </c:pt>
                <c:pt idx="15714">
                  <c:v>-6.0745594038435939</c:v>
                </c:pt>
                <c:pt idx="15715">
                  <c:v>-143.08962843204077</c:v>
                </c:pt>
                <c:pt idx="15716">
                  <c:v>20.248532463225963</c:v>
                </c:pt>
                <c:pt idx="15717">
                  <c:v>126.89080219561184</c:v>
                </c:pt>
                <c:pt idx="15718">
                  <c:v>-6.5596804673454008</c:v>
                </c:pt>
                <c:pt idx="15719">
                  <c:v>-43.386696398573761</c:v>
                </c:pt>
                <c:pt idx="15720">
                  <c:v>-7.3400956860762987</c:v>
                </c:pt>
                <c:pt idx="15721">
                  <c:v>-116.85090867801313</c:v>
                </c:pt>
                <c:pt idx="15722">
                  <c:v>97.867911557908229</c:v>
                </c:pt>
                <c:pt idx="15723">
                  <c:v>-161.98826236428403</c:v>
                </c:pt>
                <c:pt idx="15724">
                  <c:v>41.129829296861615</c:v>
                </c:pt>
                <c:pt idx="15725">
                  <c:v>156.29336229054351</c:v>
                </c:pt>
                <c:pt idx="15726">
                  <c:v>-48.258997402693694</c:v>
                </c:pt>
                <c:pt idx="15727">
                  <c:v>-49.767104024207228</c:v>
                </c:pt>
                <c:pt idx="15728">
                  <c:v>17.822931691905058</c:v>
                </c:pt>
                <c:pt idx="15729">
                  <c:v>-64.573835234512444</c:v>
                </c:pt>
                <c:pt idx="15730">
                  <c:v>17.274530194679912</c:v>
                </c:pt>
                <c:pt idx="15731">
                  <c:v>41.129828865933924</c:v>
                </c:pt>
                <c:pt idx="15732">
                  <c:v>-23.306910674029297</c:v>
                </c:pt>
                <c:pt idx="15733">
                  <c:v>15.080942200840379</c:v>
                </c:pt>
                <c:pt idx="15734">
                  <c:v>28.790889957806602</c:v>
                </c:pt>
                <c:pt idx="15735">
                  <c:v>-19.193923287434909</c:v>
                </c:pt>
                <c:pt idx="15736">
                  <c:v>-47.984809343585603</c:v>
                </c:pt>
                <c:pt idx="15737">
                  <c:v>102.82458404215757</c:v>
                </c:pt>
                <c:pt idx="15738">
                  <c:v>-76.732169514165236</c:v>
                </c:pt>
                <c:pt idx="15739">
                  <c:v>83.56538029903372</c:v>
                </c:pt>
                <c:pt idx="15740">
                  <c:v>-39.051575789004168</c:v>
                </c:pt>
                <c:pt idx="15741">
                  <c:v>-78.832184368032316</c:v>
                </c:pt>
                <c:pt idx="15742">
                  <c:v>-83.369512281823788</c:v>
                </c:pt>
                <c:pt idx="15743">
                  <c:v>81.99851682041718</c:v>
                </c:pt>
                <c:pt idx="15744">
                  <c:v>63.065747494427896</c:v>
                </c:pt>
                <c:pt idx="15745">
                  <c:v>-42.00030607737429</c:v>
                </c:pt>
                <c:pt idx="15746">
                  <c:v>-82.760184715951937</c:v>
                </c:pt>
                <c:pt idx="15747">
                  <c:v>-59.997322418759609</c:v>
                </c:pt>
                <c:pt idx="15748">
                  <c:v>41.782683292376745</c:v>
                </c:pt>
                <c:pt idx="15749">
                  <c:v>68.941427432420866</c:v>
                </c:pt>
                <c:pt idx="15750">
                  <c:v>0</c:v>
                </c:pt>
                <c:pt idx="15751">
                  <c:v>27.855126766346281</c:v>
                </c:pt>
                <c:pt idx="15752">
                  <c:v>83.565376413322781</c:v>
                </c:pt>
                <c:pt idx="15753">
                  <c:v>25.069607038086499</c:v>
                </c:pt>
                <c:pt idx="15754">
                  <c:v>-121.4091702292508</c:v>
                </c:pt>
                <c:pt idx="15755">
                  <c:v>67.788061604033004</c:v>
                </c:pt>
                <c:pt idx="15756">
                  <c:v>-30.640646621156222</c:v>
                </c:pt>
                <c:pt idx="15757">
                  <c:v>122.55131923924053</c:v>
                </c:pt>
                <c:pt idx="15758">
                  <c:v>-42.456597539027079</c:v>
                </c:pt>
                <c:pt idx="15759">
                  <c:v>-82.880234788072514</c:v>
                </c:pt>
                <c:pt idx="15760">
                  <c:v>72.4233295924993</c:v>
                </c:pt>
                <c:pt idx="15761">
                  <c:v>-64.06679156259338</c:v>
                </c:pt>
                <c:pt idx="15762">
                  <c:v>-83.565368870464312</c:v>
                </c:pt>
                <c:pt idx="15763">
                  <c:v>80.0834878923053</c:v>
                </c:pt>
                <c:pt idx="15764">
                  <c:v>-28.843536318880538</c:v>
                </c:pt>
                <c:pt idx="15765">
                  <c:v>-54.721841008721455</c:v>
                </c:pt>
                <c:pt idx="15766">
                  <c:v>68.166435821038434</c:v>
                </c:pt>
                <c:pt idx="15767">
                  <c:v>74.591080542112365</c:v>
                </c:pt>
                <c:pt idx="15768">
                  <c:v>-54.070394286425042</c:v>
                </c:pt>
                <c:pt idx="15769">
                  <c:v>-148.57564295256458</c:v>
                </c:pt>
                <c:pt idx="15770">
                  <c:v>16.252564898173485</c:v>
                </c:pt>
                <c:pt idx="15771">
                  <c:v>116.75565089684051</c:v>
                </c:pt>
                <c:pt idx="15772">
                  <c:v>33.965283961280527</c:v>
                </c:pt>
                <c:pt idx="15773">
                  <c:v>22.643522403610625</c:v>
                </c:pt>
                <c:pt idx="15774">
                  <c:v>-84.463928203938423</c:v>
                </c:pt>
                <c:pt idx="15775">
                  <c:v>-47.859143917783207</c:v>
                </c:pt>
                <c:pt idx="15776">
                  <c:v>42.456597539021963</c:v>
                </c:pt>
                <c:pt idx="15777">
                  <c:v>33.25766807223728</c:v>
                </c:pt>
                <c:pt idx="15778">
                  <c:v>-7.7837095488189876</c:v>
                </c:pt>
                <c:pt idx="15779">
                  <c:v>-80.66753825966039</c:v>
                </c:pt>
                <c:pt idx="15780">
                  <c:v>-208.03733699929563</c:v>
                </c:pt>
                <c:pt idx="15781">
                  <c:v>396.26160025672249</c:v>
                </c:pt>
                <c:pt idx="15782">
                  <c:v>-348.14412855152733</c:v>
                </c:pt>
                <c:pt idx="15783">
                  <c:v>291.53533027550895</c:v>
                </c:pt>
                <c:pt idx="15784">
                  <c:v>-42.456611474508925</c:v>
                </c:pt>
                <c:pt idx="15785">
                  <c:v>84.159199043398786</c:v>
                </c:pt>
                <c:pt idx="15786">
                  <c:v>-120.24730537302835</c:v>
                </c:pt>
                <c:pt idx="15787">
                  <c:v>31.134837266252696</c:v>
                </c:pt>
                <c:pt idx="15788">
                  <c:v>4.2456597983855833</c:v>
                </c:pt>
                <c:pt idx="15789">
                  <c:v>0</c:v>
                </c:pt>
                <c:pt idx="15790">
                  <c:v>-72.176215816342449</c:v>
                </c:pt>
                <c:pt idx="15791">
                  <c:v>19.673876892400198</c:v>
                </c:pt>
                <c:pt idx="15792">
                  <c:v>144.49164625411535</c:v>
                </c:pt>
                <c:pt idx="15793">
                  <c:v>6.5424953313929075</c:v>
                </c:pt>
                <c:pt idx="15794">
                  <c:v>-43.152607334747408</c:v>
                </c:pt>
                <c:pt idx="15795">
                  <c:v>-73.77704933884641</c:v>
                </c:pt>
                <c:pt idx="15796">
                  <c:v>-55.680787838381939</c:v>
                </c:pt>
                <c:pt idx="15797">
                  <c:v>104.28547740432768</c:v>
                </c:pt>
                <c:pt idx="15798">
                  <c:v>-115.07362548631242</c:v>
                </c:pt>
                <c:pt idx="15799">
                  <c:v>130.15383590065417</c:v>
                </c:pt>
                <c:pt idx="15800">
                  <c:v>50.367914225664798</c:v>
                </c:pt>
                <c:pt idx="15801">
                  <c:v>-25.891564672124179</c:v>
                </c:pt>
                <c:pt idx="15802">
                  <c:v>43.152607334747408</c:v>
                </c:pt>
                <c:pt idx="15803">
                  <c:v>-5.7536809779629108</c:v>
                </c:pt>
                <c:pt idx="15804">
                  <c:v>-114.3544184253805</c:v>
                </c:pt>
                <c:pt idx="15805">
                  <c:v>-57.536816389499492</c:v>
                </c:pt>
                <c:pt idx="15806">
                  <c:v>20.857093545125782</c:v>
                </c:pt>
                <c:pt idx="15807">
                  <c:v>21.935908728496386</c:v>
                </c:pt>
                <c:pt idx="15808">
                  <c:v>-21.216698828546416</c:v>
                </c:pt>
                <c:pt idx="15809">
                  <c:v>17.980259902047351</c:v>
                </c:pt>
                <c:pt idx="15810">
                  <c:v>-11.507361011672508</c:v>
                </c:pt>
                <c:pt idx="15811">
                  <c:v>-35.708790733804641</c:v>
                </c:pt>
                <c:pt idx="15812">
                  <c:v>14.132478902132398</c:v>
                </c:pt>
                <c:pt idx="15813">
                  <c:v>40.707299159111621</c:v>
                </c:pt>
                <c:pt idx="15814">
                  <c:v>55.666866067364595</c:v>
                </c:pt>
                <c:pt idx="15815">
                  <c:v>-89.301931774479613</c:v>
                </c:pt>
                <c:pt idx="15816">
                  <c:v>51.183787033156527</c:v>
                </c:pt>
                <c:pt idx="15817">
                  <c:v>17.548732926664339</c:v>
                </c:pt>
                <c:pt idx="15818">
                  <c:v>43.58414204809327</c:v>
                </c:pt>
                <c:pt idx="15819">
                  <c:v>-23.841821072450365</c:v>
                </c:pt>
                <c:pt idx="15820">
                  <c:v>-47.527806103041755</c:v>
                </c:pt>
                <c:pt idx="15821">
                  <c:v>-45.142423985310693</c:v>
                </c:pt>
                <c:pt idx="15822">
                  <c:v>-131.80725439789995</c:v>
                </c:pt>
                <c:pt idx="15823">
                  <c:v>103.82997710155472</c:v>
                </c:pt>
                <c:pt idx="15824">
                  <c:v>99.442792557751886</c:v>
                </c:pt>
                <c:pt idx="15825">
                  <c:v>27.785493509430164</c:v>
                </c:pt>
                <c:pt idx="15826">
                  <c:v>-32.172671415127091</c:v>
                </c:pt>
                <c:pt idx="15827">
                  <c:v>-23.398306728885437</c:v>
                </c:pt>
                <c:pt idx="15828">
                  <c:v>39.484639551295849</c:v>
                </c:pt>
                <c:pt idx="15829">
                  <c:v>-51.914993110777722</c:v>
                </c:pt>
                <c:pt idx="15830">
                  <c:v>-65.807726874981654</c:v>
                </c:pt>
                <c:pt idx="15831">
                  <c:v>-33.56747041562511</c:v>
                </c:pt>
                <c:pt idx="15832">
                  <c:v>22.120244095964765</c:v>
                </c:pt>
                <c:pt idx="15833">
                  <c:v>55.684645598893979</c:v>
                </c:pt>
                <c:pt idx="15834">
                  <c:v>109.6795508424825</c:v>
                </c:pt>
                <c:pt idx="15835">
                  <c:v>25.238585719076159</c:v>
                </c:pt>
                <c:pt idx="15836">
                  <c:v>-110.60122774032</c:v>
                </c:pt>
                <c:pt idx="15837">
                  <c:v>-75.208835070568341</c:v>
                </c:pt>
                <c:pt idx="15838">
                  <c:v>-22.120244095964765</c:v>
                </c:pt>
                <c:pt idx="15839">
                  <c:v>-31.337015494496551</c:v>
                </c:pt>
                <c:pt idx="15840">
                  <c:v>-44.240495915950149</c:v>
                </c:pt>
                <c:pt idx="15841">
                  <c:v>13.272145489506903</c:v>
                </c:pt>
                <c:pt idx="15842">
                  <c:v>88.48098364436035</c:v>
                </c:pt>
                <c:pt idx="15843">
                  <c:v>58.703008325712922</c:v>
                </c:pt>
                <c:pt idx="15844">
                  <c:v>22.307703791692976</c:v>
                </c:pt>
                <c:pt idx="15845">
                  <c:v>-41.931613115449615</c:v>
                </c:pt>
                <c:pt idx="15846">
                  <c:v>-110.60122889913099</c:v>
                </c:pt>
                <c:pt idx="15847">
                  <c:v>-32.992906417454421</c:v>
                </c:pt>
                <c:pt idx="15848">
                  <c:v>44.615414905416266</c:v>
                </c:pt>
                <c:pt idx="15849">
                  <c:v>20.820527174006841</c:v>
                </c:pt>
                <c:pt idx="15850">
                  <c:v>0</c:v>
                </c:pt>
                <c:pt idx="15851">
                  <c:v>37.923096445878059</c:v>
                </c:pt>
                <c:pt idx="15852">
                  <c:v>66.923111375073802</c:v>
                </c:pt>
                <c:pt idx="15853">
                  <c:v>40.153871638973897</c:v>
                </c:pt>
                <c:pt idx="15854">
                  <c:v>22.307711113728409</c:v>
                </c:pt>
                <c:pt idx="15855">
                  <c:v>-20.076935365066117</c:v>
                </c:pt>
                <c:pt idx="15856">
                  <c:v>-44.615415372868881</c:v>
                </c:pt>
                <c:pt idx="15857">
                  <c:v>-14.871804968473795</c:v>
                </c:pt>
                <c:pt idx="15858">
                  <c:v>0</c:v>
                </c:pt>
                <c:pt idx="15859">
                  <c:v>-32.247661032757776</c:v>
                </c:pt>
                <c:pt idx="15860">
                  <c:v>-44.99673585332841</c:v>
                </c:pt>
                <c:pt idx="15861">
                  <c:v>6.7495103780036105</c:v>
                </c:pt>
                <c:pt idx="15862">
                  <c:v>22.498368162385578</c:v>
                </c:pt>
                <c:pt idx="15863">
                  <c:v>4.1247007865571934</c:v>
                </c:pt>
                <c:pt idx="15864">
                  <c:v>0</c:v>
                </c:pt>
                <c:pt idx="15865">
                  <c:v>0</c:v>
                </c:pt>
                <c:pt idx="15866">
                  <c:v>0</c:v>
                </c:pt>
                <c:pt idx="15867">
                  <c:v>-41.247007865551474</c:v>
                </c:pt>
                <c:pt idx="15868">
                  <c:v>-44.99673585332841</c:v>
                </c:pt>
                <c:pt idx="15869">
                  <c:v>20.436017747501513</c:v>
                </c:pt>
                <c:pt idx="15870">
                  <c:v>20.43601728723371</c:v>
                </c:pt>
                <c:pt idx="15871">
                  <c:v>-44.996743237941629</c:v>
                </c:pt>
                <c:pt idx="15872">
                  <c:v>-37.464961177573791</c:v>
                </c:pt>
                <c:pt idx="15873">
                  <c:v>45.384646196887552</c:v>
                </c:pt>
                <c:pt idx="15874">
                  <c:v>41.980797173500441</c:v>
                </c:pt>
                <c:pt idx="15875">
                  <c:v>22.692319612069696</c:v>
                </c:pt>
                <c:pt idx="15876">
                  <c:v>17.775650176539735</c:v>
                </c:pt>
                <c:pt idx="15877">
                  <c:v>0</c:v>
                </c:pt>
                <c:pt idx="15878">
                  <c:v>-6.4294905567522278</c:v>
                </c:pt>
                <c:pt idx="15879">
                  <c:v>-22.692319374308546</c:v>
                </c:pt>
                <c:pt idx="15880">
                  <c:v>9.2841184918359829</c:v>
                </c:pt>
                <c:pt idx="15881">
                  <c:v>68.668931671817219</c:v>
                </c:pt>
                <c:pt idx="15882">
                  <c:v>-0.42095897251168063</c:v>
                </c:pt>
                <c:pt idx="15883">
                  <c:v>-90.769277497234185</c:v>
                </c:pt>
                <c:pt idx="15884">
                  <c:v>-33.939816803309959</c:v>
                </c:pt>
                <c:pt idx="15885">
                  <c:v>22.889644130427509</c:v>
                </c:pt>
                <c:pt idx="15886">
                  <c:v>49.594228429648901</c:v>
                </c:pt>
                <c:pt idx="15887">
                  <c:v>68.668931671817219</c:v>
                </c:pt>
                <c:pt idx="15888">
                  <c:v>-7.6298813768125804</c:v>
                </c:pt>
                <c:pt idx="15889">
                  <c:v>-45.779287781208069</c:v>
                </c:pt>
                <c:pt idx="15890">
                  <c:v>22.889643890604034</c:v>
                </c:pt>
                <c:pt idx="15891">
                  <c:v>45.779288260860135</c:v>
                </c:pt>
                <c:pt idx="15892">
                  <c:v>-11.444821945302017</c:v>
                </c:pt>
                <c:pt idx="15893">
                  <c:v>-22.88964389060915</c:v>
                </c:pt>
                <c:pt idx="15894">
                  <c:v>-23.073698286446866</c:v>
                </c:pt>
                <c:pt idx="15895">
                  <c:v>-23.090430240521435</c:v>
                </c:pt>
                <c:pt idx="15896">
                  <c:v>-23.090430240526551</c:v>
                </c:pt>
                <c:pt idx="15897">
                  <c:v>-17.726088258560548</c:v>
                </c:pt>
                <c:pt idx="15898">
                  <c:v>22.889644130432625</c:v>
                </c:pt>
                <c:pt idx="15899">
                  <c:v>13.693629064380987</c:v>
                </c:pt>
                <c:pt idx="15900">
                  <c:v>-23.090430240526551</c:v>
                </c:pt>
                <c:pt idx="15901">
                  <c:v>-16.163301337715062</c:v>
                </c:pt>
                <c:pt idx="15902">
                  <c:v>0</c:v>
                </c:pt>
                <c:pt idx="15903">
                  <c:v>-27.953727455785693</c:v>
                </c:pt>
                <c:pt idx="15904">
                  <c:v>-69.884319371658492</c:v>
                </c:pt>
                <c:pt idx="15905">
                  <c:v>13.942805737128978</c:v>
                </c:pt>
                <c:pt idx="15906">
                  <c:v>92.361728541042055</c:v>
                </c:pt>
                <c:pt idx="15907">
                  <c:v>6.6751126022557568</c:v>
                </c:pt>
                <c:pt idx="15908">
                  <c:v>-46.589540662295654</c:v>
                </c:pt>
                <c:pt idx="15909">
                  <c:v>55.308051195589492</c:v>
                </c:pt>
                <c:pt idx="15910">
                  <c:v>92.361721929799614</c:v>
                </c:pt>
                <c:pt idx="15911">
                  <c:v>-4.0186884489379695</c:v>
                </c:pt>
                <c:pt idx="15912">
                  <c:v>-23.294770331147827</c:v>
                </c:pt>
                <c:pt idx="15913">
                  <c:v>-23.294770331147827</c:v>
                </c:pt>
                <c:pt idx="15914">
                  <c:v>-21.741785870199521</c:v>
                </c:pt>
                <c:pt idx="15915">
                  <c:v>0</c:v>
                </c:pt>
                <c:pt idx="15916">
                  <c:v>-8.5414157880860024</c:v>
                </c:pt>
                <c:pt idx="15917">
                  <c:v>-46.589541150431934</c:v>
                </c:pt>
                <c:pt idx="15918">
                  <c:v>-18.511022852431658</c:v>
                </c:pt>
                <c:pt idx="15919">
                  <c:v>47.00551870392448</c:v>
                </c:pt>
                <c:pt idx="15920">
                  <c:v>46.825262043157323</c:v>
                </c:pt>
                <c:pt idx="15921">
                  <c:v>46.589540662290538</c:v>
                </c:pt>
                <c:pt idx="15922">
                  <c:v>46.818332828048568</c:v>
                </c:pt>
                <c:pt idx="15923">
                  <c:v>47.005526910701505</c:v>
                </c:pt>
                <c:pt idx="15924">
                  <c:v>-81.476235248702366</c:v>
                </c:pt>
                <c:pt idx="15925">
                  <c:v>-141.01656382605574</c:v>
                </c:pt>
                <c:pt idx="15926">
                  <c:v>-45.046963138878311</c:v>
                </c:pt>
                <c:pt idx="15927">
                  <c:v>-23.502767312491947</c:v>
                </c:pt>
                <c:pt idx="15928">
                  <c:v>21.152490359620604</c:v>
                </c:pt>
                <c:pt idx="15929">
                  <c:v>23.502766423389822</c:v>
                </c:pt>
                <c:pt idx="15930">
                  <c:v>23.502759598209558</c:v>
                </c:pt>
                <c:pt idx="15931">
                  <c:v>18.410494825702049</c:v>
                </c:pt>
                <c:pt idx="15932">
                  <c:v>0</c:v>
                </c:pt>
                <c:pt idx="15933">
                  <c:v>34.781263905098612</c:v>
                </c:pt>
                <c:pt idx="15934">
                  <c:v>94.85799147457972</c:v>
                </c:pt>
                <c:pt idx="15935">
                  <c:v>-63.439809745332099</c:v>
                </c:pt>
                <c:pt idx="15936">
                  <c:v>-211.52485181244569</c:v>
                </c:pt>
                <c:pt idx="15937">
                  <c:v>-27.790430309413271</c:v>
                </c:pt>
                <c:pt idx="15938">
                  <c:v>71.143487768097074</c:v>
                </c:pt>
                <c:pt idx="15939">
                  <c:v>14.228697702698874</c:v>
                </c:pt>
                <c:pt idx="15940">
                  <c:v>0</c:v>
                </c:pt>
                <c:pt idx="15941">
                  <c:v>45.05754964772165</c:v>
                </c:pt>
                <c:pt idx="15942">
                  <c:v>47.472116116119821</c:v>
                </c:pt>
                <c:pt idx="15943">
                  <c:v>47.860164999986651</c:v>
                </c:pt>
                <c:pt idx="15944">
                  <c:v>22.449722806826635</c:v>
                </c:pt>
                <c:pt idx="15945">
                  <c:v>-47.428991845401463</c:v>
                </c:pt>
                <c:pt idx="15946">
                  <c:v>-47.608650889083378</c:v>
                </c:pt>
                <c:pt idx="15947">
                  <c:v>-47.860172353082717</c:v>
                </c:pt>
                <c:pt idx="15948">
                  <c:v>-6.1082779850037756</c:v>
                </c:pt>
                <c:pt idx="15949">
                  <c:v>23.714503954948491</c:v>
                </c:pt>
                <c:pt idx="15950">
                  <c:v>41.421321620661374</c:v>
                </c:pt>
                <c:pt idx="15951">
                  <c:v>47.860164498537571</c:v>
                </c:pt>
                <c:pt idx="15952">
                  <c:v>-38.288131999992395</c:v>
                </c:pt>
                <c:pt idx="15953">
                  <c:v>-41.478809232067938</c:v>
                </c:pt>
                <c:pt idx="15954">
                  <c:v>47.860164498542687</c:v>
                </c:pt>
                <c:pt idx="15955">
                  <c:v>25.422968380728253</c:v>
                </c:pt>
                <c:pt idx="15956">
                  <c:v>-48.299248576507118</c:v>
                </c:pt>
                <c:pt idx="15957">
                  <c:v>-18.20369406577057</c:v>
                </c:pt>
                <c:pt idx="15958">
                  <c:v>23.930082249268786</c:v>
                </c:pt>
                <c:pt idx="15959">
                  <c:v>-4.1164132740809514</c:v>
                </c:pt>
                <c:pt idx="15960">
                  <c:v>-24.149624288253559</c:v>
                </c:pt>
                <c:pt idx="15961">
                  <c:v>-5.6349123339254898</c:v>
                </c:pt>
                <c:pt idx="15962">
                  <c:v>0</c:v>
                </c:pt>
                <c:pt idx="15963">
                  <c:v>45.079298671409035</c:v>
                </c:pt>
                <c:pt idx="15964">
                  <c:v>37.029423908656142</c:v>
                </c:pt>
                <c:pt idx="15965">
                  <c:v>-48.299249082556656</c:v>
                </c:pt>
                <c:pt idx="15966">
                  <c:v>-41.054363668016471</c:v>
                </c:pt>
                <c:pt idx="15967">
                  <c:v>-24.149632214856268</c:v>
                </c:pt>
                <c:pt idx="15968">
                  <c:v>-24.257705660104218</c:v>
                </c:pt>
                <c:pt idx="15969">
                  <c:v>-24.373231920552676</c:v>
                </c:pt>
                <c:pt idx="15970">
                  <c:v>74.793031626541534</c:v>
                </c:pt>
                <c:pt idx="15971">
                  <c:v>120.74812936787562</c:v>
                </c:pt>
                <c:pt idx="15972">
                  <c:v>-25.759598453818214</c:v>
                </c:pt>
                <c:pt idx="15973">
                  <c:v>-45.884286147684833</c:v>
                </c:pt>
                <c:pt idx="15974">
                  <c:v>0</c:v>
                </c:pt>
                <c:pt idx="15975">
                  <c:v>-6.0933080439800662</c:v>
                </c:pt>
                <c:pt idx="15976">
                  <c:v>-24.373231920552676</c:v>
                </c:pt>
                <c:pt idx="15977">
                  <c:v>30.466539900690847</c:v>
                </c:pt>
                <c:pt idx="15978">
                  <c:v>97.492928703681059</c:v>
                </c:pt>
                <c:pt idx="15979">
                  <c:v>2.437323192056291</c:v>
                </c:pt>
                <c:pt idx="15980">
                  <c:v>-48.746463841105353</c:v>
                </c:pt>
                <c:pt idx="15981">
                  <c:v>13.405277696759216</c:v>
                </c:pt>
                <c:pt idx="15982">
                  <c:v>14.623938752330039</c:v>
                </c:pt>
                <c:pt idx="15983">
                  <c:v>-170.61263144386939</c:v>
                </c:pt>
                <c:pt idx="15984">
                  <c:v>-97.20819866424155</c:v>
                </c:pt>
                <c:pt idx="15985">
                  <c:v>123.00510374858023</c:v>
                </c:pt>
                <c:pt idx="15986">
                  <c:v>42.641767038575182</c:v>
                </c:pt>
                <c:pt idx="15987">
                  <c:v>-49.202046344292846</c:v>
                </c:pt>
                <c:pt idx="15988">
                  <c:v>1.0743992812776311</c:v>
                </c:pt>
                <c:pt idx="15989">
                  <c:v>24.373239920553313</c:v>
                </c:pt>
                <c:pt idx="15990">
                  <c:v>24.574444893102228</c:v>
                </c:pt>
                <c:pt idx="15991">
                  <c:v>17.220712767283842</c:v>
                </c:pt>
                <c:pt idx="15992">
                  <c:v>-49.202046344292846</c:v>
                </c:pt>
                <c:pt idx="15993">
                  <c:v>-80.363337248321315</c:v>
                </c:pt>
                <c:pt idx="15994">
                  <c:v>-147.60612442986971</c:v>
                </c:pt>
                <c:pt idx="15995">
                  <c:v>10.58308050861705</c:v>
                </c:pt>
                <c:pt idx="15996">
                  <c:v>148.99863347658268</c:v>
                </c:pt>
                <c:pt idx="15997">
                  <c:v>53.627135900380793</c:v>
                </c:pt>
                <c:pt idx="15998">
                  <c:v>24.601027209528677</c:v>
                </c:pt>
                <c:pt idx="15999">
                  <c:v>-23.780992969211226</c:v>
                </c:pt>
                <c:pt idx="16000">
                  <c:v>-9.7475785511874466</c:v>
                </c:pt>
                <c:pt idx="16001">
                  <c:v>49.666216592822849</c:v>
                </c:pt>
                <c:pt idx="16002">
                  <c:v>-14.899861445772009</c:v>
                </c:pt>
                <c:pt idx="16003">
                  <c:v>-99.332425034705324</c:v>
                </c:pt>
                <c:pt idx="16004">
                  <c:v>-49.666211679230905</c:v>
                </c:pt>
                <c:pt idx="16005">
                  <c:v>-24.833104220941237</c:v>
                </c:pt>
                <c:pt idx="16006">
                  <c:v>86.915872109137595</c:v>
                </c:pt>
                <c:pt idx="16007">
                  <c:v>66.221617927028902</c:v>
                </c:pt>
                <c:pt idx="16008">
                  <c:v>-148.99863347658268</c:v>
                </c:pt>
                <c:pt idx="16009">
                  <c:v>-39.732968927086326</c:v>
                </c:pt>
                <c:pt idx="16010">
                  <c:v>148.99863503769782</c:v>
                </c:pt>
                <c:pt idx="16011">
                  <c:v>74.641219375884816</c:v>
                </c:pt>
                <c:pt idx="16012">
                  <c:v>25.069609975428097</c:v>
                </c:pt>
                <c:pt idx="16013">
                  <c:v>-38.455843010504459</c:v>
                </c:pt>
                <c:pt idx="16014">
                  <c:v>-41.349096195133789</c:v>
                </c:pt>
                <c:pt idx="16015">
                  <c:v>50.139228179420236</c:v>
                </c:pt>
                <c:pt idx="16016">
                  <c:v>50.139225436562143</c:v>
                </c:pt>
                <c:pt idx="16017">
                  <c:v>50.139220476183802</c:v>
                </c:pt>
                <c:pt idx="16018">
                  <c:v>-37.604419763139965</c:v>
                </c:pt>
                <c:pt idx="16019">
                  <c:v>-100.27844813027131</c:v>
                </c:pt>
                <c:pt idx="16020">
                  <c:v>4.1782738587255892</c:v>
                </c:pt>
                <c:pt idx="16021">
                  <c:v>22.980483353665431</c:v>
                </c:pt>
                <c:pt idx="16022">
                  <c:v>0</c:v>
                </c:pt>
                <c:pt idx="16023">
                  <c:v>-8.3565394888870497</c:v>
                </c:pt>
                <c:pt idx="16024">
                  <c:v>-25.069618203997255</c:v>
                </c:pt>
                <c:pt idx="16025">
                  <c:v>63.377100353855184</c:v>
                </c:pt>
                <c:pt idx="16026">
                  <c:v>126.5533292211197</c:v>
                </c:pt>
                <c:pt idx="16027">
                  <c:v>-88.587329526621275</c:v>
                </c:pt>
                <c:pt idx="16028">
                  <c:v>-114.7135608045372</c:v>
                </c:pt>
                <c:pt idx="16029">
                  <c:v>-25.069610238086785</c:v>
                </c:pt>
                <c:pt idx="16030">
                  <c:v>2.6837369345459927</c:v>
                </c:pt>
                <c:pt idx="16031">
                  <c:v>50.621336142688172</c:v>
                </c:pt>
                <c:pt idx="16032">
                  <c:v>18.561156585649261</c:v>
                </c:pt>
                <c:pt idx="16033">
                  <c:v>0</c:v>
                </c:pt>
                <c:pt idx="16034">
                  <c:v>0</c:v>
                </c:pt>
                <c:pt idx="16035">
                  <c:v>0</c:v>
                </c:pt>
                <c:pt idx="16036">
                  <c:v>0</c:v>
                </c:pt>
                <c:pt idx="16037">
                  <c:v>0</c:v>
                </c:pt>
                <c:pt idx="16038">
                  <c:v>0</c:v>
                </c:pt>
                <c:pt idx="16039">
                  <c:v>-18.13931528476915</c:v>
                </c:pt>
                <c:pt idx="16040">
                  <c:v>-25.310672225189979</c:v>
                </c:pt>
                <c:pt idx="16041">
                  <c:v>-25.552303080413523</c:v>
                </c:pt>
                <c:pt idx="16042">
                  <c:v>-5.2423359972079231</c:v>
                </c:pt>
                <c:pt idx="16043">
                  <c:v>50.621336142683056</c:v>
                </c:pt>
                <c:pt idx="16044">
                  <c:v>9.9932065161948209</c:v>
                </c:pt>
                <c:pt idx="16045">
                  <c:v>-25.556407174752302</c:v>
                </c:pt>
                <c:pt idx="16046">
                  <c:v>16.185724374425138</c:v>
                </c:pt>
                <c:pt idx="16047">
                  <c:v>25.556406068153219</c:v>
                </c:pt>
                <c:pt idx="16048">
                  <c:v>25.556398518633834</c:v>
                </c:pt>
                <c:pt idx="16049">
                  <c:v>-4.0255536441315316</c:v>
                </c:pt>
                <c:pt idx="16050">
                  <c:v>-51.613911361170146</c:v>
                </c:pt>
                <c:pt idx="16051">
                  <c:v>-33.807944252102814</c:v>
                </c:pt>
                <c:pt idx="16052">
                  <c:v>-25.556398786403026</c:v>
                </c:pt>
                <c:pt idx="16053">
                  <c:v>-0.85187995062027522</c:v>
                </c:pt>
                <c:pt idx="16054">
                  <c:v>0</c:v>
                </c:pt>
                <c:pt idx="16055">
                  <c:v>0</c:v>
                </c:pt>
                <c:pt idx="16056">
                  <c:v>14.193823294911533</c:v>
                </c:pt>
                <c:pt idx="16057">
                  <c:v>25.806951445286256</c:v>
                </c:pt>
                <c:pt idx="16058">
                  <c:v>25.593988855889751</c:v>
                </c:pt>
                <c:pt idx="16059">
                  <c:v>15.26703113790105</c:v>
                </c:pt>
                <c:pt idx="16060">
                  <c:v>-51.613911361170146</c:v>
                </c:pt>
                <c:pt idx="16061">
                  <c:v>15.48416973776658</c:v>
                </c:pt>
                <c:pt idx="16062">
                  <c:v>103.2278153333047</c:v>
                </c:pt>
                <c:pt idx="16063">
                  <c:v>-68.034963798265437</c:v>
                </c:pt>
                <c:pt idx="16064">
                  <c:v>-121.21602560838075</c:v>
                </c:pt>
                <c:pt idx="16065">
                  <c:v>51.613903431361166</c:v>
                </c:pt>
                <c:pt idx="16066">
                  <c:v>51.613905855292167</c:v>
                </c:pt>
                <c:pt idx="16067">
                  <c:v>51.61391136116503</c:v>
                </c:pt>
                <c:pt idx="16068">
                  <c:v>1.1242662077651644</c:v>
                </c:pt>
                <c:pt idx="16069">
                  <c:v>-26.062465816031814</c:v>
                </c:pt>
                <c:pt idx="16070">
                  <c:v>-50.762196509664513</c:v>
                </c:pt>
                <c:pt idx="16071">
                  <c:v>-30.900211104334129</c:v>
                </c:pt>
                <c:pt idx="16072">
                  <c:v>26.062465816031814</c:v>
                </c:pt>
                <c:pt idx="16073">
                  <c:v>56.468680924845671</c:v>
                </c:pt>
                <c:pt idx="16074">
                  <c:v>78.187406821767482</c:v>
                </c:pt>
                <c:pt idx="16075">
                  <c:v>-39.093697868614242</c:v>
                </c:pt>
                <c:pt idx="16076">
                  <c:v>-52.124933485536523</c:v>
                </c:pt>
                <c:pt idx="16077">
                  <c:v>-52.124940186526338</c:v>
                </c:pt>
                <c:pt idx="16078">
                  <c:v>-10.424990427718148</c:v>
                </c:pt>
                <c:pt idx="16079">
                  <c:v>26.062465816031814</c:v>
                </c:pt>
                <c:pt idx="16080">
                  <c:v>-40.839883933730775</c:v>
                </c:pt>
                <c:pt idx="16081">
                  <c:v>-19.103786074991394</c:v>
                </c:pt>
                <c:pt idx="16082">
                  <c:v>130.31233763463715</c:v>
                </c:pt>
                <c:pt idx="16083">
                  <c:v>25.671528786022684</c:v>
                </c:pt>
                <c:pt idx="16084">
                  <c:v>-78.969280889982855</c:v>
                </c:pt>
                <c:pt idx="16085">
                  <c:v>-35.097455405593308</c:v>
                </c:pt>
                <c:pt idx="16086">
                  <c:v>-17.59216442582186</c:v>
                </c:pt>
                <c:pt idx="16087">
                  <c:v>26.062466089098148</c:v>
                </c:pt>
                <c:pt idx="16088">
                  <c:v>13.46560733828643</c:v>
                </c:pt>
                <c:pt idx="16089">
                  <c:v>0</c:v>
                </c:pt>
                <c:pt idx="16090">
                  <c:v>0</c:v>
                </c:pt>
                <c:pt idx="16091">
                  <c:v>-3.9883470415447975</c:v>
                </c:pt>
                <c:pt idx="16092">
                  <c:v>-26.588980276967021</c:v>
                </c:pt>
                <c:pt idx="16093">
                  <c:v>-13.294490138480953</c:v>
                </c:pt>
                <c:pt idx="16094">
                  <c:v>0</c:v>
                </c:pt>
                <c:pt idx="16095">
                  <c:v>-21.935908728496386</c:v>
                </c:pt>
                <c:pt idx="16096">
                  <c:v>-26.367405441330192</c:v>
                </c:pt>
                <c:pt idx="16097">
                  <c:v>-26.58898055554473</c:v>
                </c:pt>
                <c:pt idx="16098">
                  <c:v>27.949449767805092</c:v>
                </c:pt>
                <c:pt idx="16099">
                  <c:v>78.969271422585962</c:v>
                </c:pt>
                <c:pt idx="16100">
                  <c:v>-33.355876106936407</c:v>
                </c:pt>
                <c:pt idx="16101">
                  <c:v>-47.860164498537571</c:v>
                </c:pt>
                <c:pt idx="16102">
                  <c:v>-26.588980276967021</c:v>
                </c:pt>
                <c:pt idx="16103">
                  <c:v>31.90677666665777</c:v>
                </c:pt>
                <c:pt idx="16104">
                  <c:v>79.766940830901063</c:v>
                </c:pt>
                <c:pt idx="16105">
                  <c:v>7.9766940830895949</c:v>
                </c:pt>
                <c:pt idx="16106">
                  <c:v>-6.6472450692430343</c:v>
                </c:pt>
                <c:pt idx="16107">
                  <c:v>-26.58898055554473</c:v>
                </c:pt>
                <c:pt idx="16108">
                  <c:v>-10.635592110787831</c:v>
                </c:pt>
                <c:pt idx="16109">
                  <c:v>0</c:v>
                </c:pt>
                <c:pt idx="16110">
                  <c:v>-51.40536240739705</c:v>
                </c:pt>
                <c:pt idx="16111">
                  <c:v>-27.832512517811232</c:v>
                </c:pt>
                <c:pt idx="16112">
                  <c:v>26.860296402241101</c:v>
                </c:pt>
                <c:pt idx="16113">
                  <c:v>44.844034042410847</c:v>
                </c:pt>
                <c:pt idx="16114">
                  <c:v>49.614675441985469</c:v>
                </c:pt>
                <c:pt idx="16115">
                  <c:v>-53.720592804482202</c:v>
                </c:pt>
                <c:pt idx="16116">
                  <c:v>-21.488237346932262</c:v>
                </c:pt>
                <c:pt idx="16117">
                  <c:v>26.860296402241101</c:v>
                </c:pt>
                <c:pt idx="16118">
                  <c:v>47.453197069812283</c:v>
                </c:pt>
                <c:pt idx="16119">
                  <c:v>46.557855225837002</c:v>
                </c:pt>
                <c:pt idx="16120">
                  <c:v>0</c:v>
                </c:pt>
                <c:pt idx="16121">
                  <c:v>-26.860300810403881</c:v>
                </c:pt>
                <c:pt idx="16122">
                  <c:v>-53.720601620807763</c:v>
                </c:pt>
                <c:pt idx="16123">
                  <c:v>-30.681659655414503</c:v>
                </c:pt>
                <c:pt idx="16124">
                  <c:v>-6.9227568047012618</c:v>
                </c:pt>
                <c:pt idx="16125">
                  <c:v>53.720592804482202</c:v>
                </c:pt>
                <c:pt idx="16126">
                  <c:v>-12.534805119043392</c:v>
                </c:pt>
                <c:pt idx="16127">
                  <c:v>-53.720592804482202</c:v>
                </c:pt>
                <c:pt idx="16128">
                  <c:v>-27.58026310992917</c:v>
                </c:pt>
                <c:pt idx="16129">
                  <c:v>2.7137206958762703</c:v>
                </c:pt>
                <c:pt idx="16130">
                  <c:v>54.274413348861572</c:v>
                </c:pt>
                <c:pt idx="16131">
                  <c:v>-108.54883337813168</c:v>
                </c:pt>
                <c:pt idx="16132">
                  <c:v>-112.1671274405232</c:v>
                </c:pt>
                <c:pt idx="16133">
                  <c:v>217.09767120986561</c:v>
                </c:pt>
                <c:pt idx="16134">
                  <c:v>-21.257479155446568</c:v>
                </c:pt>
                <c:pt idx="16135">
                  <c:v>-244.2348804432429</c:v>
                </c:pt>
                <c:pt idx="16136">
                  <c:v>97.693950262997078</c:v>
                </c:pt>
                <c:pt idx="16137">
                  <c:v>112.61941408239024</c:v>
                </c:pt>
                <c:pt idx="16138">
                  <c:v>54.274413348856456</c:v>
                </c:pt>
                <c:pt idx="16139">
                  <c:v>-18.468376958040302</c:v>
                </c:pt>
                <c:pt idx="16140">
                  <c:v>-51.183787033161643</c:v>
                </c:pt>
                <c:pt idx="16141">
                  <c:v>0</c:v>
                </c:pt>
                <c:pt idx="16142">
                  <c:v>49.355799206238203</c:v>
                </c:pt>
                <c:pt idx="16143">
                  <c:v>109.67955264248393</c:v>
                </c:pt>
                <c:pt idx="16144">
                  <c:v>-100.08258987376814</c:v>
                </c:pt>
                <c:pt idx="16145">
                  <c:v>-89.255976512783192</c:v>
                </c:pt>
                <c:pt idx="16146">
                  <c:v>54.274413348856456</c:v>
                </c:pt>
                <c:pt idx="16147">
                  <c:v>37.266545971312851</c:v>
                </c:pt>
                <c:pt idx="16148">
                  <c:v>24.677897578120039</c:v>
                </c:pt>
                <c:pt idx="16149">
                  <c:v>-54.839771821243524</c:v>
                </c:pt>
                <c:pt idx="16150">
                  <c:v>-43.082894423777958</c:v>
                </c:pt>
                <c:pt idx="16151">
                  <c:v>-27.708516288626743</c:v>
                </c:pt>
                <c:pt idx="16152">
                  <c:v>89.071335586053351</c:v>
                </c:pt>
                <c:pt idx="16153">
                  <c:v>68.549714776553131</c:v>
                </c:pt>
                <c:pt idx="16154">
                  <c:v>-54.839771821243524</c:v>
                </c:pt>
                <c:pt idx="16155">
                  <c:v>-1.1833845622261059</c:v>
                </c:pt>
                <c:pt idx="16156">
                  <c:v>24.033289475346752</c:v>
                </c:pt>
                <c:pt idx="16157">
                  <c:v>-27.41988591062432</c:v>
                </c:pt>
                <c:pt idx="16158">
                  <c:v>-1.6932982353801116</c:v>
                </c:pt>
                <c:pt idx="16159">
                  <c:v>27.708516288631859</c:v>
                </c:pt>
                <c:pt idx="16160">
                  <c:v>-21.243195821282381</c:v>
                </c:pt>
                <c:pt idx="16161">
                  <c:v>-11.083406631579841</c:v>
                </c:pt>
                <c:pt idx="16162">
                  <c:v>27.708516288631859</c:v>
                </c:pt>
                <c:pt idx="16163">
                  <c:v>-31.864793731921011</c:v>
                </c:pt>
                <c:pt idx="16164">
                  <c:v>-36.944688771925982</c:v>
                </c:pt>
                <c:pt idx="16165">
                  <c:v>83.125548865885349</c:v>
                </c:pt>
                <c:pt idx="16166">
                  <c:v>-8.3125548865885346</c:v>
                </c:pt>
                <c:pt idx="16167">
                  <c:v>-83.125548865885349</c:v>
                </c:pt>
                <c:pt idx="16168">
                  <c:v>-2.7708516578924023</c:v>
                </c:pt>
                <c:pt idx="16169">
                  <c:v>-53.672971688877574</c:v>
                </c:pt>
                <c:pt idx="16170">
                  <c:v>-140.01644788402001</c:v>
                </c:pt>
                <c:pt idx="16171">
                  <c:v>87.473434410353931</c:v>
                </c:pt>
                <c:pt idx="16172">
                  <c:v>99.681885606716037</c:v>
                </c:pt>
                <c:pt idx="16173">
                  <c:v>-28.003287738505914</c:v>
                </c:pt>
                <c:pt idx="16174">
                  <c:v>65.341005407786355</c:v>
                </c:pt>
                <c:pt idx="16175">
                  <c:v>98.040984229764248</c:v>
                </c:pt>
                <c:pt idx="16176">
                  <c:v>-27.708516288626743</c:v>
                </c:pt>
                <c:pt idx="16177">
                  <c:v>-27.860815162973999</c:v>
                </c:pt>
                <c:pt idx="16178">
                  <c:v>-28.00328773851103</c:v>
                </c:pt>
                <c:pt idx="16179">
                  <c:v>-81.209534441670741</c:v>
                </c:pt>
                <c:pt idx="16180">
                  <c:v>-30.106043889499858</c:v>
                </c:pt>
                <c:pt idx="16181">
                  <c:v>56.608796718704475</c:v>
                </c:pt>
                <c:pt idx="16182">
                  <c:v>9.4347994531148558</c:v>
                </c:pt>
                <c:pt idx="16183">
                  <c:v>0</c:v>
                </c:pt>
                <c:pt idx="16184">
                  <c:v>0</c:v>
                </c:pt>
                <c:pt idx="16185">
                  <c:v>19.813078851545288</c:v>
                </c:pt>
                <c:pt idx="16186">
                  <c:v>24.058738605447484</c:v>
                </c:pt>
                <c:pt idx="16187">
                  <c:v>0</c:v>
                </c:pt>
                <c:pt idx="16188">
                  <c:v>49.53270254821841</c:v>
                </c:pt>
                <c:pt idx="16189">
                  <c:v>79.282435142532563</c:v>
                </c:pt>
                <c:pt idx="16190">
                  <c:v>-84.009873287216564</c:v>
                </c:pt>
                <c:pt idx="16191">
                  <c:v>-44.80526528373769</c:v>
                </c:pt>
                <c:pt idx="16192">
                  <c:v>0</c:v>
                </c:pt>
                <c:pt idx="16193">
                  <c:v>-77.837096303744218</c:v>
                </c:pt>
                <c:pt idx="16194">
                  <c:v>-12.265239289046242</c:v>
                </c:pt>
                <c:pt idx="16195">
                  <c:v>113.21759343740383</c:v>
                </c:pt>
                <c:pt idx="16196">
                  <c:v>20.756558796855749</c:v>
                </c:pt>
                <c:pt idx="16197">
                  <c:v>-7.6298813768125804</c:v>
                </c:pt>
                <c:pt idx="16198">
                  <c:v>-28.612054863255043</c:v>
                </c:pt>
                <c:pt idx="16199">
                  <c:v>-7.6298812968714227</c:v>
                </c:pt>
                <c:pt idx="16200">
                  <c:v>-5.2455434465541728</c:v>
                </c:pt>
                <c:pt idx="16201">
                  <c:v>-28.612054863260159</c:v>
                </c:pt>
                <c:pt idx="16202">
                  <c:v>26.781498665021203</c:v>
                </c:pt>
                <c:pt idx="16203">
                  <c:v>45.22550654802523</c:v>
                </c:pt>
                <c:pt idx="16204">
                  <c:v>-57.224109726515202</c:v>
                </c:pt>
                <c:pt idx="16205">
                  <c:v>-88.953755760537419</c:v>
                </c:pt>
                <c:pt idx="16206">
                  <c:v>-109.42317334799593</c:v>
                </c:pt>
                <c:pt idx="16207">
                  <c:v>114.44822884433795</c:v>
                </c:pt>
                <c:pt idx="16208">
                  <c:v>59.131584902902908</c:v>
                </c:pt>
                <c:pt idx="16209">
                  <c:v>0</c:v>
                </c:pt>
                <c:pt idx="16210">
                  <c:v>-81.544365282022113</c:v>
                </c:pt>
                <c:pt idx="16211">
                  <c:v>-26.227718523200434</c:v>
                </c:pt>
                <c:pt idx="16212">
                  <c:v>57.224119117817629</c:v>
                </c:pt>
                <c:pt idx="16213">
                  <c:v>32.227865427643991</c:v>
                </c:pt>
                <c:pt idx="16214">
                  <c:v>18.320099597424484</c:v>
                </c:pt>
                <c:pt idx="16215">
                  <c:v>0</c:v>
                </c:pt>
                <c:pt idx="16216">
                  <c:v>-47.686758605060724</c:v>
                </c:pt>
                <c:pt idx="16217">
                  <c:v>-40.056876808557064</c:v>
                </c:pt>
                <c:pt idx="16218">
                  <c:v>0</c:v>
                </c:pt>
                <c:pt idx="16219">
                  <c:v>67.977212376353265</c:v>
                </c:pt>
                <c:pt idx="16220">
                  <c:v>63.638240706848066</c:v>
                </c:pt>
                <c:pt idx="16221">
                  <c:v>0</c:v>
                </c:pt>
                <c:pt idx="16222">
                  <c:v>-42.425494249069942</c:v>
                </c:pt>
                <c:pt idx="16223">
                  <c:v>-57.852948154277357</c:v>
                </c:pt>
                <c:pt idx="16224">
                  <c:v>-57.852955591640701</c:v>
                </c:pt>
                <c:pt idx="16225">
                  <c:v>43.389713825262234</c:v>
                </c:pt>
                <c:pt idx="16226">
                  <c:v>81.476240173975981</c:v>
                </c:pt>
                <c:pt idx="16227">
                  <c:v>57.852946097140183</c:v>
                </c:pt>
                <c:pt idx="16228">
                  <c:v>-96.421583158232281</c:v>
                </c:pt>
                <c:pt idx="16229">
                  <c:v>-134.36347534870586</c:v>
                </c:pt>
                <c:pt idx="16230">
                  <c:v>87.743644513991427</c:v>
                </c:pt>
                <c:pt idx="16231">
                  <c:v>-25.696353036240016</c:v>
                </c:pt>
                <c:pt idx="16232">
                  <c:v>-59.781385222696095</c:v>
                </c:pt>
                <c:pt idx="16233">
                  <c:v>115.70590168877577</c:v>
                </c:pt>
                <c:pt idx="16234">
                  <c:v>62.39012060190651</c:v>
                </c:pt>
                <c:pt idx="16235">
                  <c:v>22.423373601844805</c:v>
                </c:pt>
                <c:pt idx="16236">
                  <c:v>-29.247878304660144</c:v>
                </c:pt>
                <c:pt idx="16237">
                  <c:v>6.6263050298284254</c:v>
                </c:pt>
                <c:pt idx="16238">
                  <c:v>23.109038155364104</c:v>
                </c:pt>
                <c:pt idx="16239">
                  <c:v>-29.247878304660144</c:v>
                </c:pt>
                <c:pt idx="16240">
                  <c:v>-29.24787830466526</c:v>
                </c:pt>
                <c:pt idx="16241">
                  <c:v>-35.097454925593269</c:v>
                </c:pt>
                <c:pt idx="16242">
                  <c:v>-87.743645433314839</c:v>
                </c:pt>
                <c:pt idx="16243">
                  <c:v>17.548728902799308</c:v>
                </c:pt>
                <c:pt idx="16244">
                  <c:v>84.884581292748095</c:v>
                </c:pt>
                <c:pt idx="16245">
                  <c:v>59.153012921331822</c:v>
                </c:pt>
                <c:pt idx="16246">
                  <c:v>58.747704624684708</c:v>
                </c:pt>
                <c:pt idx="16247">
                  <c:v>38.02224179606484</c:v>
                </c:pt>
                <c:pt idx="16248">
                  <c:v>-116.99151444441523</c:v>
                </c:pt>
                <c:pt idx="16249">
                  <c:v>-44.846746733818357</c:v>
                </c:pt>
                <c:pt idx="16250">
                  <c:v>7.8870683068751051</c:v>
                </c:pt>
                <c:pt idx="16251">
                  <c:v>59.153012921331822</c:v>
                </c:pt>
                <c:pt idx="16252">
                  <c:v>1.6924334075172907</c:v>
                </c:pt>
                <c:pt idx="16253">
                  <c:v>-11.551268791111172</c:v>
                </c:pt>
                <c:pt idx="16254">
                  <c:v>88.729519382002849</c:v>
                </c:pt>
                <c:pt idx="16255">
                  <c:v>-69.011847685157164</c:v>
                </c:pt>
                <c:pt idx="16256">
                  <c:v>-115.34837398805352</c:v>
                </c:pt>
                <c:pt idx="16257">
                  <c:v>29.576506150781643</c:v>
                </c:pt>
                <c:pt idx="16258">
                  <c:v>8.8729519381997726</c:v>
                </c:pt>
                <c:pt idx="16259">
                  <c:v>25.632971997344093</c:v>
                </c:pt>
                <c:pt idx="16260">
                  <c:v>118.30602460313169</c:v>
                </c:pt>
                <c:pt idx="16261">
                  <c:v>-11.830602584266364</c:v>
                </c:pt>
                <c:pt idx="16262">
                  <c:v>-59.321060631968017</c:v>
                </c:pt>
                <c:pt idx="16263">
                  <c:v>-59.825205623171961</c:v>
                </c:pt>
                <c:pt idx="16264">
                  <c:v>56.542662161737731</c:v>
                </c:pt>
                <c:pt idx="16265">
                  <c:v>53.1368820731631</c:v>
                </c:pt>
                <c:pt idx="16266">
                  <c:v>-29.91260281158598</c:v>
                </c:pt>
                <c:pt idx="16267">
                  <c:v>-29.632522571389426</c:v>
                </c:pt>
                <c:pt idx="16268">
                  <c:v>-82.041198338701491</c:v>
                </c:pt>
                <c:pt idx="16269">
                  <c:v>-179.47562668770499</c:v>
                </c:pt>
                <c:pt idx="16270">
                  <c:v>111.175182475165</c:v>
                </c:pt>
                <c:pt idx="16271">
                  <c:v>87.245097261065169</c:v>
                </c:pt>
                <c:pt idx="16272">
                  <c:v>0</c:v>
                </c:pt>
                <c:pt idx="16273">
                  <c:v>113.66789068403185</c:v>
                </c:pt>
                <c:pt idx="16274">
                  <c:v>-10.469411093748359</c:v>
                </c:pt>
                <c:pt idx="16275">
                  <c:v>-144.57758025600145</c:v>
                </c:pt>
                <c:pt idx="16276">
                  <c:v>149.56301405792991</c:v>
                </c:pt>
                <c:pt idx="16277">
                  <c:v>-31.408238681239169</c:v>
                </c:pt>
                <c:pt idx="16278">
                  <c:v>-164.51932446372746</c:v>
                </c:pt>
                <c:pt idx="16279">
                  <c:v>0</c:v>
                </c:pt>
                <c:pt idx="16280">
                  <c:v>55.974394500562127</c:v>
                </c:pt>
                <c:pt idx="16281">
                  <c:v>65.670205253020285</c:v>
                </c:pt>
                <c:pt idx="16282">
                  <c:v>-59.825205623171961</c:v>
                </c:pt>
                <c:pt idx="16283">
                  <c:v>45.590933038779689</c:v>
                </c:pt>
                <c:pt idx="16284">
                  <c:v>52.948745206718236</c:v>
                </c:pt>
                <c:pt idx="16285">
                  <c:v>-60.512851664819379</c:v>
                </c:pt>
                <c:pt idx="16286">
                  <c:v>35.757594165573693</c:v>
                </c:pt>
                <c:pt idx="16287">
                  <c:v>9.6270446839044794</c:v>
                </c:pt>
                <c:pt idx="16288">
                  <c:v>-90.769277497223953</c:v>
                </c:pt>
                <c:pt idx="16289">
                  <c:v>16.136760443951836</c:v>
                </c:pt>
                <c:pt idx="16290">
                  <c:v>43.36754414749619</c:v>
                </c:pt>
                <c:pt idx="16291">
                  <c:v>60.512851664819379</c:v>
                </c:pt>
                <c:pt idx="16292">
                  <c:v>-118.00007051191608</c:v>
                </c:pt>
                <c:pt idx="16293">
                  <c:v>-23.829866693245727</c:v>
                </c:pt>
                <c:pt idx="16294">
                  <c:v>46.017920826420685</c:v>
                </c:pt>
                <c:pt idx="16295">
                  <c:v>-90.769287428264875</c:v>
                </c:pt>
                <c:pt idx="16296">
                  <c:v>7.5641095166634145</c:v>
                </c:pt>
                <c:pt idx="16297">
                  <c:v>48.410289276686193</c:v>
                </c:pt>
                <c:pt idx="16298">
                  <c:v>0</c:v>
                </c:pt>
                <c:pt idx="16299">
                  <c:v>-23.196600995013434</c:v>
                </c:pt>
                <c:pt idx="16300">
                  <c:v>-49.753063605587066</c:v>
                </c:pt>
                <c:pt idx="16301">
                  <c:v>-91.824734212313075</c:v>
                </c:pt>
                <c:pt idx="16302">
                  <c:v>124.47353747332951</c:v>
                </c:pt>
                <c:pt idx="16303">
                  <c:v>97.788071202683014</c:v>
                </c:pt>
                <c:pt idx="16304">
                  <c:v>30.25642583240969</c:v>
                </c:pt>
                <c:pt idx="16305">
                  <c:v>-30.608244737435985</c:v>
                </c:pt>
                <c:pt idx="16306">
                  <c:v>-30.608245058130166</c:v>
                </c:pt>
                <c:pt idx="16307">
                  <c:v>-26.527145439113575</c:v>
                </c:pt>
                <c:pt idx="16308">
                  <c:v>0</c:v>
                </c:pt>
                <c:pt idx="16309">
                  <c:v>0</c:v>
                </c:pt>
                <c:pt idx="16310">
                  <c:v>-8.6723388554510965</c:v>
                </c:pt>
                <c:pt idx="16311">
                  <c:v>-30.608254783948055</c:v>
                </c:pt>
                <c:pt idx="16312">
                  <c:v>-30.608246565112875</c:v>
                </c:pt>
                <c:pt idx="16313">
                  <c:v>20.855621973056781</c:v>
                </c:pt>
                <c:pt idx="16314">
                  <c:v>92.905035367753825</c:v>
                </c:pt>
                <c:pt idx="16315">
                  <c:v>-61.216500162772512</c:v>
                </c:pt>
                <c:pt idx="16316">
                  <c:v>-8.9784170498030367</c:v>
                </c:pt>
                <c:pt idx="16317">
                  <c:v>12.549387475370278</c:v>
                </c:pt>
                <c:pt idx="16318">
                  <c:v>-91.824744258825135</c:v>
                </c:pt>
                <c:pt idx="16319">
                  <c:v>62.758910040718398</c:v>
                </c:pt>
                <c:pt idx="16320">
                  <c:v>114.58287153238813</c:v>
                </c:pt>
                <c:pt idx="16321">
                  <c:v>92.90502520304382</c:v>
                </c:pt>
                <c:pt idx="16322">
                  <c:v>-71.227186735275339</c:v>
                </c:pt>
                <c:pt idx="16323">
                  <c:v>-49.549346774958408</c:v>
                </c:pt>
                <c:pt idx="16324">
                  <c:v>-3.0968346816686738</c:v>
                </c:pt>
                <c:pt idx="16325">
                  <c:v>-61.936694282338394</c:v>
                </c:pt>
                <c:pt idx="16326">
                  <c:v>-3.0968314628469953</c:v>
                </c:pt>
                <c:pt idx="16327">
                  <c:v>10.838925367024368</c:v>
                </c:pt>
                <c:pt idx="16328">
                  <c:v>-61.93669428234351</c:v>
                </c:pt>
                <c:pt idx="16329">
                  <c:v>-12.387338726679811</c:v>
                </c:pt>
                <c:pt idx="16330">
                  <c:v>12.387336693740881</c:v>
                </c:pt>
                <c:pt idx="16331">
                  <c:v>30.968341734349647</c:v>
                </c:pt>
                <c:pt idx="16332">
                  <c:v>62.145607650570049</c:v>
                </c:pt>
                <c:pt idx="16333">
                  <c:v>-10.015556609369463</c:v>
                </c:pt>
                <c:pt idx="16334">
                  <c:v>-46.391074235338024</c:v>
                </c:pt>
                <c:pt idx="16335">
                  <c:v>31.337023083327711</c:v>
                </c:pt>
                <c:pt idx="16336">
                  <c:v>7.3119719761639477</c:v>
                </c:pt>
                <c:pt idx="16337">
                  <c:v>-11.355062362987685</c:v>
                </c:pt>
                <c:pt idx="16338">
                  <c:v>-30.968352223521691</c:v>
                </c:pt>
                <c:pt idx="16339">
                  <c:v>28.221754022293439</c:v>
                </c:pt>
                <c:pt idx="16340">
                  <c:v>-20.369059133604235</c:v>
                </c:pt>
                <c:pt idx="16341">
                  <c:v>-43.871825116660197</c:v>
                </c:pt>
                <c:pt idx="16342">
                  <c:v>62.67403522427913</c:v>
                </c:pt>
                <c:pt idx="16343">
                  <c:v>110.81220931521527</c:v>
                </c:pt>
                <c:pt idx="16344">
                  <c:v>11.402138234450257</c:v>
                </c:pt>
                <c:pt idx="16345">
                  <c:v>-188.02208510140937</c:v>
                </c:pt>
                <c:pt idx="16346">
                  <c:v>114.90238865403555</c:v>
                </c:pt>
                <c:pt idx="16347">
                  <c:v>-34.470715087639483</c:v>
                </c:pt>
                <c:pt idx="16348">
                  <c:v>-114.71360990886838</c:v>
                </c:pt>
                <c:pt idx="16349">
                  <c:v>95.143710918787235</c:v>
                </c:pt>
                <c:pt idx="16350">
                  <c:v>20.614470699067841</c:v>
                </c:pt>
                <c:pt idx="16351">
                  <c:v>-12.534809233328016</c:v>
                </c:pt>
                <c:pt idx="16352">
                  <c:v>-31.337022754997847</c:v>
                </c:pt>
                <c:pt idx="16353">
                  <c:v>-63.429133672763655</c:v>
                </c:pt>
                <c:pt idx="16354">
                  <c:v>34.357454185333843</c:v>
                </c:pt>
                <c:pt idx="16355">
                  <c:v>65.543443680327115</c:v>
                </c:pt>
                <c:pt idx="16356">
                  <c:v>-31.714577246018468</c:v>
                </c:pt>
                <c:pt idx="16357">
                  <c:v>-4.757186636745617</c:v>
                </c:pt>
                <c:pt idx="16358">
                  <c:v>14.800136048140246</c:v>
                </c:pt>
                <c:pt idx="16359">
                  <c:v>29.071695808853672</c:v>
                </c:pt>
                <c:pt idx="16360">
                  <c:v>0</c:v>
                </c:pt>
                <c:pt idx="16361">
                  <c:v>0</c:v>
                </c:pt>
                <c:pt idx="16362">
                  <c:v>0</c:v>
                </c:pt>
                <c:pt idx="16363">
                  <c:v>0</c:v>
                </c:pt>
                <c:pt idx="16364">
                  <c:v>-89.883734346321774</c:v>
                </c:pt>
                <c:pt idx="16365">
                  <c:v>12.183036154237696</c:v>
                </c:pt>
                <c:pt idx="16366">
                  <c:v>71.886358088566382</c:v>
                </c:pt>
                <c:pt idx="16367">
                  <c:v>-31.714577578304112</c:v>
                </c:pt>
                <c:pt idx="16368">
                  <c:v>-32.023979326473118</c:v>
                </c:pt>
                <c:pt idx="16369">
                  <c:v>9.6304035198309137</c:v>
                </c:pt>
                <c:pt idx="16370">
                  <c:v>55.642314782099248</c:v>
                </c:pt>
                <c:pt idx="16371">
                  <c:v>-64.202670229746104</c:v>
                </c:pt>
                <c:pt idx="16372">
                  <c:v>69.539993359687088</c:v>
                </c:pt>
                <c:pt idx="16373">
                  <c:v>86.68649070761056</c:v>
                </c:pt>
                <c:pt idx="16374">
                  <c:v>0</c:v>
                </c:pt>
                <c:pt idx="16375">
                  <c:v>-152.48132678101689</c:v>
                </c:pt>
                <c:pt idx="16376">
                  <c:v>26.751109961583346</c:v>
                </c:pt>
                <c:pt idx="16377">
                  <c:v>111.81964172416092</c:v>
                </c:pt>
                <c:pt idx="16378">
                  <c:v>-64.202659693160783</c:v>
                </c:pt>
                <c:pt idx="16379">
                  <c:v>-37.253404197268807</c:v>
                </c:pt>
                <c:pt idx="16380">
                  <c:v>31.903173758723106</c:v>
                </c:pt>
                <c:pt idx="16381">
                  <c:v>70.622933389305928</c:v>
                </c:pt>
                <c:pt idx="16382">
                  <c:v>-96.304000076323945</c:v>
                </c:pt>
                <c:pt idx="16383">
                  <c:v>77.188512821623959</c:v>
                </c:pt>
                <c:pt idx="16384">
                  <c:v>8.9500639599843641</c:v>
                </c:pt>
                <c:pt idx="16385">
                  <c:v>-149.23156199161016</c:v>
                </c:pt>
                <c:pt idx="16386">
                  <c:v>64.99529646912508</c:v>
                </c:pt>
                <c:pt idx="16387">
                  <c:v>19.49858873644035</c:v>
                </c:pt>
                <c:pt idx="16388">
                  <c:v>-56.17733091932093</c:v>
                </c:pt>
                <c:pt idx="16389">
                  <c:v>-160.50666145118407</c:v>
                </c:pt>
                <c:pt idx="16390">
                  <c:v>189.06099060107843</c:v>
                </c:pt>
                <c:pt idx="16391">
                  <c:v>30.331130212243334</c:v>
                </c:pt>
                <c:pt idx="16392">
                  <c:v>-46.5799619814998</c:v>
                </c:pt>
                <c:pt idx="16393">
                  <c:v>0</c:v>
                </c:pt>
                <c:pt idx="16394">
                  <c:v>30.33114301224435</c:v>
                </c:pt>
                <c:pt idx="16395">
                  <c:v>-5.416275537901873</c:v>
                </c:pt>
                <c:pt idx="16396">
                  <c:v>-24.914867735384988</c:v>
                </c:pt>
                <c:pt idx="16397">
                  <c:v>0</c:v>
                </c:pt>
                <c:pt idx="16398">
                  <c:v>0</c:v>
                </c:pt>
                <c:pt idx="16399">
                  <c:v>-17.873703595675543</c:v>
                </c:pt>
                <c:pt idx="16400">
                  <c:v>-19.417341430043507</c:v>
                </c:pt>
                <c:pt idx="16401">
                  <c:v>32.903863092747137</c:v>
                </c:pt>
                <c:pt idx="16402">
                  <c:v>4.387181791668513</c:v>
                </c:pt>
                <c:pt idx="16403">
                  <c:v>0</c:v>
                </c:pt>
                <c:pt idx="16404">
                  <c:v>0</c:v>
                </c:pt>
                <c:pt idx="16405">
                  <c:v>0</c:v>
                </c:pt>
                <c:pt idx="16406">
                  <c:v>-54.839771821243524</c:v>
                </c:pt>
                <c:pt idx="16407">
                  <c:v>0</c:v>
                </c:pt>
                <c:pt idx="16408">
                  <c:v>49.355794639120703</c:v>
                </c:pt>
                <c:pt idx="16409">
                  <c:v>-32.903863437498501</c:v>
                </c:pt>
                <c:pt idx="16410">
                  <c:v>21.935908728501502</c:v>
                </c:pt>
                <c:pt idx="16411">
                  <c:v>32.903868492746291</c:v>
                </c:pt>
                <c:pt idx="16412">
                  <c:v>27.419895197909831</c:v>
                </c:pt>
                <c:pt idx="16413">
                  <c:v>0</c:v>
                </c:pt>
                <c:pt idx="16414">
                  <c:v>-82.259666731864726</c:v>
                </c:pt>
                <c:pt idx="16415">
                  <c:v>-32.903868837492588</c:v>
                </c:pt>
                <c:pt idx="16416">
                  <c:v>44.080071577830175</c:v>
                </c:pt>
                <c:pt idx="16417">
                  <c:v>99.961114003281182</c:v>
                </c:pt>
                <c:pt idx="16418">
                  <c:v>14.994167257592004</c:v>
                </c:pt>
                <c:pt idx="16419">
                  <c:v>0</c:v>
                </c:pt>
                <c:pt idx="16420">
                  <c:v>-19.742320015647941</c:v>
                </c:pt>
                <c:pt idx="16421">
                  <c:v>-98.711600078239712</c:v>
                </c:pt>
                <c:pt idx="16422">
                  <c:v>-42.039199114565768</c:v>
                </c:pt>
                <c:pt idx="16423">
                  <c:v>3.1029592410274009</c:v>
                </c:pt>
                <c:pt idx="16424">
                  <c:v>25.774692755980823</c:v>
                </c:pt>
                <c:pt idx="16425">
                  <c:v>0</c:v>
                </c:pt>
                <c:pt idx="16426">
                  <c:v>29.98833091997421</c:v>
                </c:pt>
                <c:pt idx="16427">
                  <c:v>72.194136372269753</c:v>
                </c:pt>
                <c:pt idx="16428">
                  <c:v>46.648520356944942</c:v>
                </c:pt>
                <c:pt idx="16429">
                  <c:v>-99.96111400327095</c:v>
                </c:pt>
                <c:pt idx="16430">
                  <c:v>-4.9980557001658497</c:v>
                </c:pt>
                <c:pt idx="16431">
                  <c:v>21.102906683961049</c:v>
                </c:pt>
                <c:pt idx="16432">
                  <c:v>22.768925394136019</c:v>
                </c:pt>
                <c:pt idx="16433">
                  <c:v>0</c:v>
                </c:pt>
                <c:pt idx="16434">
                  <c:v>67.495104487161854</c:v>
                </c:pt>
                <c:pt idx="16435">
                  <c:v>-26.399983630402023</c:v>
                </c:pt>
                <c:pt idx="16436">
                  <c:v>-66.640739570118143</c:v>
                </c:pt>
                <c:pt idx="16437">
                  <c:v>-62.198029893461701</c:v>
                </c:pt>
                <c:pt idx="16438">
                  <c:v>0</c:v>
                </c:pt>
                <c:pt idx="16439">
                  <c:v>-25.545615228120496</c:v>
                </c:pt>
                <c:pt idx="16440">
                  <c:v>42.419396157737431</c:v>
                </c:pt>
                <c:pt idx="16441">
                  <c:v>104.61741970894943</c:v>
                </c:pt>
                <c:pt idx="16442">
                  <c:v>-67.495114856917567</c:v>
                </c:pt>
                <c:pt idx="16443">
                  <c:v>47.246580399843317</c:v>
                </c:pt>
                <c:pt idx="16444">
                  <c:v>-6.2796088531166339</c:v>
                </c:pt>
                <c:pt idx="16445">
                  <c:v>-58.965667615389222</c:v>
                </c:pt>
                <c:pt idx="16446">
                  <c:v>-33.747551889997588</c:v>
                </c:pt>
                <c:pt idx="16447">
                  <c:v>-65.245267670923283</c:v>
                </c:pt>
                <c:pt idx="16448">
                  <c:v>39.372143871665557</c:v>
                </c:pt>
                <c:pt idx="16449">
                  <c:v>56.099826518432764</c:v>
                </c:pt>
                <c:pt idx="16450">
                  <c:v>-35.851295760070009</c:v>
                </c:pt>
                <c:pt idx="16451">
                  <c:v>-67.495103779984944</c:v>
                </c:pt>
                <c:pt idx="16452">
                  <c:v>84.368888032680644</c:v>
                </c:pt>
                <c:pt idx="16453">
                  <c:v>43.871818564683984</c:v>
                </c:pt>
                <c:pt idx="16454">
                  <c:v>-62.498723050899677</c:v>
                </c:pt>
                <c:pt idx="16455">
                  <c:v>-34.185831784671883</c:v>
                </c:pt>
                <c:pt idx="16456">
                  <c:v>53.937645704703506</c:v>
                </c:pt>
                <c:pt idx="16457">
                  <c:v>29.247878611106366</c:v>
                </c:pt>
                <c:pt idx="16458">
                  <c:v>-9.5618063688350379</c:v>
                </c:pt>
                <c:pt idx="16459">
                  <c:v>-33.747551889997588</c:v>
                </c:pt>
                <c:pt idx="16460">
                  <c:v>33.053609069744716</c:v>
                </c:pt>
                <c:pt idx="16461">
                  <c:v>34.185839639217036</c:v>
                </c:pt>
                <c:pt idx="16462">
                  <c:v>-8.5464560760364083</c:v>
                </c:pt>
                <c:pt idx="16463">
                  <c:v>-72.929784962759214</c:v>
                </c:pt>
                <c:pt idx="16464">
                  <c:v>-102.55749535401054</c:v>
                </c:pt>
                <c:pt idx="16465">
                  <c:v>70.672633016387664</c:v>
                </c:pt>
                <c:pt idx="16466">
                  <c:v>45.559195051493674</c:v>
                </c:pt>
                <c:pt idx="16467">
                  <c:v>9.6859857738097457</c:v>
                </c:pt>
                <c:pt idx="16468">
                  <c:v>34.185831784671883</c:v>
                </c:pt>
                <c:pt idx="16469">
                  <c:v>-102.55749535401054</c:v>
                </c:pt>
                <c:pt idx="16470">
                  <c:v>19.941735416655991</c:v>
                </c:pt>
                <c:pt idx="16471">
                  <c:v>9.1162218092489056</c:v>
                </c:pt>
                <c:pt idx="16472">
                  <c:v>-47.725220425705004</c:v>
                </c:pt>
                <c:pt idx="16473">
                  <c:v>69.27129144735099</c:v>
                </c:pt>
                <c:pt idx="16474">
                  <c:v>8.0816505841804567</c:v>
                </c:pt>
                <c:pt idx="16475">
                  <c:v>83.1255556869353</c:v>
                </c:pt>
                <c:pt idx="16476">
                  <c:v>69.571174746851028</c:v>
                </c:pt>
                <c:pt idx="16477">
                  <c:v>-70.148427763409614</c:v>
                </c:pt>
                <c:pt idx="16478">
                  <c:v>-103.90694745077838</c:v>
                </c:pt>
                <c:pt idx="16479">
                  <c:v>4.618083633329535</c:v>
                </c:pt>
                <c:pt idx="16480">
                  <c:v>52.065927232610051</c:v>
                </c:pt>
                <c:pt idx="16481">
                  <c:v>36.254980184762893</c:v>
                </c:pt>
                <c:pt idx="16482">
                  <c:v>-69.27130208999111</c:v>
                </c:pt>
                <c:pt idx="16483">
                  <c:v>-2.3090434271934499</c:v>
                </c:pt>
                <c:pt idx="16484">
                  <c:v>-48.489903505098084</c:v>
                </c:pt>
                <c:pt idx="16485">
                  <c:v>5.7726075601354747</c:v>
                </c:pt>
                <c:pt idx="16486">
                  <c:v>63.498683826738834</c:v>
                </c:pt>
                <c:pt idx="16487">
                  <c:v>-138.54258144314394</c:v>
                </c:pt>
                <c:pt idx="16488">
                  <c:v>110.83406515451209</c:v>
                </c:pt>
                <c:pt idx="16489">
                  <c:v>6.3421715725134833</c:v>
                </c:pt>
                <c:pt idx="16490">
                  <c:v>-56.56385727920236</c:v>
                </c:pt>
                <c:pt idx="16491">
                  <c:v>-22.513169484511469</c:v>
                </c:pt>
                <c:pt idx="16492">
                  <c:v>69.27129144735099</c:v>
                </c:pt>
                <c:pt idx="16493">
                  <c:v>-19.44214226252085</c:v>
                </c:pt>
                <c:pt idx="16494">
                  <c:v>-34.820368802707591</c:v>
                </c:pt>
                <c:pt idx="16495">
                  <c:v>-23.090430482448625</c:v>
                </c:pt>
                <c:pt idx="16496">
                  <c:v>-2.8863037800651794</c:v>
                </c:pt>
                <c:pt idx="16497">
                  <c:v>-34.635645360787265</c:v>
                </c:pt>
                <c:pt idx="16498">
                  <c:v>79.638893899561211</c:v>
                </c:pt>
                <c:pt idx="16499">
                  <c:v>-14.038981733327986</c:v>
                </c:pt>
                <c:pt idx="16500">
                  <c:v>-49.721393117925821</c:v>
                </c:pt>
                <c:pt idx="16501">
                  <c:v>51.476265048209768</c:v>
                </c:pt>
                <c:pt idx="16502">
                  <c:v>-210.5847375199464</c:v>
                </c:pt>
                <c:pt idx="16503">
                  <c:v>190.69617384240067</c:v>
                </c:pt>
                <c:pt idx="16504">
                  <c:v>141.55974251456644</c:v>
                </c:pt>
                <c:pt idx="16505">
                  <c:v>-42.70189854821389</c:v>
                </c:pt>
                <c:pt idx="16506">
                  <c:v>-184.8466016374679</c:v>
                </c:pt>
                <c:pt idx="16507">
                  <c:v>175.48726982797621</c:v>
                </c:pt>
                <c:pt idx="16508">
                  <c:v>-25.153175605550452</c:v>
                </c:pt>
                <c:pt idx="16509">
                  <c:v>-50.306350684017083</c:v>
                </c:pt>
                <c:pt idx="16510">
                  <c:v>-12.71887464654292</c:v>
                </c:pt>
                <c:pt idx="16511">
                  <c:v>38.45700755464528</c:v>
                </c:pt>
                <c:pt idx="16512">
                  <c:v>70.194908666650164</c:v>
                </c:pt>
                <c:pt idx="16513">
                  <c:v>-106.87332829163243</c:v>
                </c:pt>
                <c:pt idx="16514">
                  <c:v>-35.856317835125836</c:v>
                </c:pt>
                <c:pt idx="16515">
                  <c:v>22.813345316665011</c:v>
                </c:pt>
                <c:pt idx="16516">
                  <c:v>-8.3000735729467916</c:v>
                </c:pt>
                <c:pt idx="16517">
                  <c:v>-71.143487768097074</c:v>
                </c:pt>
                <c:pt idx="16518">
                  <c:v>84.708180323400256</c:v>
                </c:pt>
                <c:pt idx="16519">
                  <c:v>-6.4503428909763176</c:v>
                </c:pt>
                <c:pt idx="16520">
                  <c:v>-28.457395107238831</c:v>
                </c:pt>
                <c:pt idx="16521">
                  <c:v>35.571744256749739</c:v>
                </c:pt>
                <c:pt idx="16522">
                  <c:v>35.571743884051095</c:v>
                </c:pt>
                <c:pt idx="16523">
                  <c:v>-30.828844699507883</c:v>
                </c:pt>
                <c:pt idx="16524">
                  <c:v>-10.671523277025434</c:v>
                </c:pt>
                <c:pt idx="16525">
                  <c:v>0</c:v>
                </c:pt>
                <c:pt idx="16526">
                  <c:v>-8.3000735729467916</c:v>
                </c:pt>
                <c:pt idx="16527">
                  <c:v>-35.571743884051095</c:v>
                </c:pt>
                <c:pt idx="16528">
                  <c:v>108.1770852739472</c:v>
                </c:pt>
                <c:pt idx="16529">
                  <c:v>51.302900939622674</c:v>
                </c:pt>
                <c:pt idx="16530">
                  <c:v>-23.121633524630912</c:v>
                </c:pt>
                <c:pt idx="16531">
                  <c:v>-37.196024816421556</c:v>
                </c:pt>
                <c:pt idx="16532">
                  <c:v>32.453125242161491</c:v>
                </c:pt>
                <c:pt idx="16533">
                  <c:v>0</c:v>
                </c:pt>
                <c:pt idx="16534">
                  <c:v>-62.502315936054863</c:v>
                </c:pt>
                <c:pt idx="16535">
                  <c:v>21.001947416470689</c:v>
                </c:pt>
                <c:pt idx="16536">
                  <c:v>11.451177825685685</c:v>
                </c:pt>
                <c:pt idx="16537">
                  <c:v>-28.847220372594201</c:v>
                </c:pt>
                <c:pt idx="16538">
                  <c:v>144.23612402299815</c:v>
                </c:pt>
                <c:pt idx="16539">
                  <c:v>-33.054120484035508</c:v>
                </c:pt>
                <c:pt idx="16540">
                  <c:v>-62.957117254409972</c:v>
                </c:pt>
                <c:pt idx="16541">
                  <c:v>-52.431775916764551</c:v>
                </c:pt>
                <c:pt idx="16542">
                  <c:v>-47.477720261677952</c:v>
                </c:pt>
                <c:pt idx="16543">
                  <c:v>-57.694444874952623</c:v>
                </c:pt>
                <c:pt idx="16544">
                  <c:v>72.118056849296437</c:v>
                </c:pt>
                <c:pt idx="16545">
                  <c:v>8.4137732109320833</c:v>
                </c:pt>
                <c:pt idx="16546">
                  <c:v>73.921007496030811</c:v>
                </c:pt>
                <c:pt idx="16547">
                  <c:v>24.039352283098811</c:v>
                </c:pt>
                <c:pt idx="16548">
                  <c:v>-72.118056093688224</c:v>
                </c:pt>
                <c:pt idx="16549">
                  <c:v>-62.402150914403535</c:v>
                </c:pt>
                <c:pt idx="16550">
                  <c:v>219.35910158328349</c:v>
                </c:pt>
                <c:pt idx="16551">
                  <c:v>-143.73530021641119</c:v>
                </c:pt>
                <c:pt idx="16552">
                  <c:v>-15.300050465194994</c:v>
                </c:pt>
                <c:pt idx="16553">
                  <c:v>18.905948930978511</c:v>
                </c:pt>
                <c:pt idx="16554">
                  <c:v>-93.853636888592689</c:v>
                </c:pt>
                <c:pt idx="16555">
                  <c:v>-36.559847880829018</c:v>
                </c:pt>
                <c:pt idx="16556">
                  <c:v>36.059028046841554</c:v>
                </c:pt>
                <c:pt idx="16557">
                  <c:v>7.8127894920087764</c:v>
                </c:pt>
                <c:pt idx="16558">
                  <c:v>0</c:v>
                </c:pt>
                <c:pt idx="16559">
                  <c:v>14.014608354317279</c:v>
                </c:pt>
                <c:pt idx="16560">
                  <c:v>29.857209415505906</c:v>
                </c:pt>
                <c:pt idx="16561">
                  <c:v>0</c:v>
                </c:pt>
                <c:pt idx="16562">
                  <c:v>-35.950517082818777</c:v>
                </c:pt>
                <c:pt idx="16563">
                  <c:v>106.63289076965373</c:v>
                </c:pt>
                <c:pt idx="16564">
                  <c:v>-3.0466539900665266</c:v>
                </c:pt>
                <c:pt idx="16565">
                  <c:v>-53.621110225217933</c:v>
                </c:pt>
                <c:pt idx="16566">
                  <c:v>43.262487112254895</c:v>
                </c:pt>
                <c:pt idx="16567">
                  <c:v>73.119695761663152</c:v>
                </c:pt>
                <c:pt idx="16568">
                  <c:v>-142.58340673523929</c:v>
                </c:pt>
                <c:pt idx="16569">
                  <c:v>-31.6852018286943</c:v>
                </c:pt>
                <c:pt idx="16570">
                  <c:v>0</c:v>
                </c:pt>
                <c:pt idx="16571">
                  <c:v>0</c:v>
                </c:pt>
                <c:pt idx="16572">
                  <c:v>-23.76390372253881</c:v>
                </c:pt>
                <c:pt idx="16573">
                  <c:v>-105.37991226201312</c:v>
                </c:pt>
                <c:pt idx="16574">
                  <c:v>148.29911343209605</c:v>
                </c:pt>
                <c:pt idx="16575">
                  <c:v>-5.7500209953423562</c:v>
                </c:pt>
                <c:pt idx="16576">
                  <c:v>-13.405277696759216</c:v>
                </c:pt>
                <c:pt idx="16577">
                  <c:v>33.367297784194854</c:v>
                </c:pt>
                <c:pt idx="16578">
                  <c:v>15.379162856910243</c:v>
                </c:pt>
                <c:pt idx="16579">
                  <c:v>-129.07515543303742</c:v>
                </c:pt>
                <c:pt idx="16580">
                  <c:v>111.22433811632456</c:v>
                </c:pt>
                <c:pt idx="16581">
                  <c:v>12.976172780236331</c:v>
                </c:pt>
                <c:pt idx="16582">
                  <c:v>-25.952342992954112</c:v>
                </c:pt>
                <c:pt idx="16583">
                  <c:v>-37.074775315771497</c:v>
                </c:pt>
                <c:pt idx="16584">
                  <c:v>5.1159076807967602E-12</c:v>
                </c:pt>
                <c:pt idx="16585">
                  <c:v>57.386456393594621</c:v>
                </c:pt>
                <c:pt idx="16586">
                  <c:v>-37.604414963139583</c:v>
                </c:pt>
                <c:pt idx="16587">
                  <c:v>35.830122144459295</c:v>
                </c:pt>
                <c:pt idx="16588">
                  <c:v>7.4149550631532755</c:v>
                </c:pt>
                <c:pt idx="16589">
                  <c:v>0</c:v>
                </c:pt>
                <c:pt idx="16590">
                  <c:v>0</c:v>
                </c:pt>
                <c:pt idx="16591">
                  <c:v>-9.8866067508710351</c:v>
                </c:pt>
                <c:pt idx="16592">
                  <c:v>-46.520017209819898</c:v>
                </c:pt>
                <c:pt idx="16593">
                  <c:v>-150.41767219540185</c:v>
                </c:pt>
                <c:pt idx="16594">
                  <c:v>191.37646937537497</c:v>
                </c:pt>
                <c:pt idx="16595">
                  <c:v>4.1665018480180001</c:v>
                </c:pt>
                <c:pt idx="16596">
                  <c:v>30.43662506875604</c:v>
                </c:pt>
                <c:pt idx="16597">
                  <c:v>54.173308598308026</c:v>
                </c:pt>
                <c:pt idx="16598">
                  <c:v>-53.899662011890172</c:v>
                </c:pt>
                <c:pt idx="16599">
                  <c:v>-107.17258264494578</c:v>
                </c:pt>
                <c:pt idx="16600">
                  <c:v>0</c:v>
                </c:pt>
                <c:pt idx="16601">
                  <c:v>-33.21724412029598</c:v>
                </c:pt>
                <c:pt idx="16602">
                  <c:v>97.144745021166798</c:v>
                </c:pt>
                <c:pt idx="16603">
                  <c:v>129.73524396568632</c:v>
                </c:pt>
                <c:pt idx="16604">
                  <c:v>11.908067618326401</c:v>
                </c:pt>
                <c:pt idx="16605">
                  <c:v>-125.97480111497056</c:v>
                </c:pt>
                <c:pt idx="16606">
                  <c:v>-30.083531970510645</c:v>
                </c:pt>
                <c:pt idx="16607">
                  <c:v>112.81324488941364</c:v>
                </c:pt>
                <c:pt idx="16608">
                  <c:v>13.161545374995306</c:v>
                </c:pt>
                <c:pt idx="16609">
                  <c:v>-109.36163192178449</c:v>
                </c:pt>
                <c:pt idx="16610">
                  <c:v>-2.1981324688585056</c:v>
                </c:pt>
                <c:pt idx="16611">
                  <c:v>52.646181499991457</c:v>
                </c:pt>
                <c:pt idx="16612">
                  <c:v>-37.731579651421626</c:v>
                </c:pt>
                <c:pt idx="16613">
                  <c:v>-47.505095293601464</c:v>
                </c:pt>
                <c:pt idx="16614">
                  <c:v>-150.41767377138481</c:v>
                </c:pt>
                <c:pt idx="16615">
                  <c:v>127.34636257122988</c:v>
                </c:pt>
                <c:pt idx="16616">
                  <c:v>-52.137528873529135</c:v>
                </c:pt>
                <c:pt idx="16617">
                  <c:v>48.885742263507041</c:v>
                </c:pt>
                <c:pt idx="16618">
                  <c:v>82.729720574267787</c:v>
                </c:pt>
                <c:pt idx="16619">
                  <c:v>-45.779291537732107</c:v>
                </c:pt>
                <c:pt idx="16620">
                  <c:v>-129.70799269024525</c:v>
                </c:pt>
                <c:pt idx="16621">
                  <c:v>0</c:v>
                </c:pt>
                <c:pt idx="16622">
                  <c:v>114.44823197476697</c:v>
                </c:pt>
                <c:pt idx="16623">
                  <c:v>113.05849295221229</c:v>
                </c:pt>
                <c:pt idx="16624">
                  <c:v>-43.632181936438876</c:v>
                </c:pt>
                <c:pt idx="16625">
                  <c:v>-73.241250243100566</c:v>
                </c:pt>
                <c:pt idx="16626">
                  <c:v>22.88964389060915</c:v>
                </c:pt>
                <c:pt idx="16627">
                  <c:v>95.373517210121449</c:v>
                </c:pt>
                <c:pt idx="16628">
                  <c:v>19.074703242168322</c:v>
                </c:pt>
                <c:pt idx="16629">
                  <c:v>-152.59762593737216</c:v>
                </c:pt>
                <c:pt idx="16630">
                  <c:v>137.33786478257528</c:v>
                </c:pt>
                <c:pt idx="16631">
                  <c:v>-62.385500015573477</c:v>
                </c:pt>
                <c:pt idx="16632">
                  <c:v>-13.277489511704951</c:v>
                </c:pt>
                <c:pt idx="16633">
                  <c:v>-21.561894939434563</c:v>
                </c:pt>
                <c:pt idx="16634">
                  <c:v>-18.494982062901432</c:v>
                </c:pt>
                <c:pt idx="16635">
                  <c:v>31.398454627066428</c:v>
                </c:pt>
                <c:pt idx="16636">
                  <c:v>-77.813577745336502</c:v>
                </c:pt>
                <c:pt idx="16637">
                  <c:v>267.04587323182164</c:v>
                </c:pt>
                <c:pt idx="16638">
                  <c:v>-207.29715340613564</c:v>
                </c:pt>
                <c:pt idx="16639">
                  <c:v>20.645558826822199</c:v>
                </c:pt>
                <c:pt idx="16640">
                  <c:v>-28.387646887246085</c:v>
                </c:pt>
                <c:pt idx="16641">
                  <c:v>-34.839384451144632</c:v>
                </c:pt>
                <c:pt idx="16642">
                  <c:v>30.968341734349647</c:v>
                </c:pt>
                <c:pt idx="16643">
                  <c:v>36.129732401952815</c:v>
                </c:pt>
                <c:pt idx="16644">
                  <c:v>-72.259465740933322</c:v>
                </c:pt>
                <c:pt idx="16645">
                  <c:v>-38.71043987381816</c:v>
                </c:pt>
                <c:pt idx="16646">
                  <c:v>387.10429709112253</c:v>
                </c:pt>
                <c:pt idx="16647">
                  <c:v>-317.42552473815596</c:v>
                </c:pt>
                <c:pt idx="16648">
                  <c:v>56.775295720819798</c:v>
                </c:pt>
                <c:pt idx="16649">
                  <c:v>22.186279757705734</c:v>
                </c:pt>
                <c:pt idx="16650">
                  <c:v>-79.606742475198516</c:v>
                </c:pt>
                <c:pt idx="16651">
                  <c:v>-25.161777659157167</c:v>
                </c:pt>
                <c:pt idx="16652">
                  <c:v>25.537326579445082</c:v>
                </c:pt>
                <c:pt idx="16653">
                  <c:v>98.33604138825747</c:v>
                </c:pt>
                <c:pt idx="16654">
                  <c:v>-77.420854335879227</c:v>
                </c:pt>
                <c:pt idx="16655">
                  <c:v>-192.47364884196378</c:v>
                </c:pt>
                <c:pt idx="16656">
                  <c:v>135.05317969119929</c:v>
                </c:pt>
                <c:pt idx="16657">
                  <c:v>-29.62985250640007</c:v>
                </c:pt>
                <c:pt idx="16658">
                  <c:v>-0.69331861828756802</c:v>
                </c:pt>
                <c:pt idx="16659">
                  <c:v>96.294602730499349</c:v>
                </c:pt>
                <c:pt idx="16660">
                  <c:v>49.110243422008594</c:v>
                </c:pt>
                <c:pt idx="16661">
                  <c:v>-78.30676757407484</c:v>
                </c:pt>
                <c:pt idx="16662">
                  <c:v>-61.821140100503186</c:v>
                </c:pt>
                <c:pt idx="16663">
                  <c:v>78.576403194011689</c:v>
                </c:pt>
                <c:pt idx="16664">
                  <c:v>155.84317267410023</c:v>
                </c:pt>
                <c:pt idx="16665">
                  <c:v>-115.24537123031732</c:v>
                </c:pt>
                <c:pt idx="16666">
                  <c:v>-39.288195149243158</c:v>
                </c:pt>
                <c:pt idx="16667">
                  <c:v>-74.64757816861659</c:v>
                </c:pt>
                <c:pt idx="16668">
                  <c:v>-56.967888602362869</c:v>
                </c:pt>
                <c:pt idx="16669">
                  <c:v>78.576395456697497</c:v>
                </c:pt>
                <c:pt idx="16670">
                  <c:v>106.88175719841652</c:v>
                </c:pt>
                <c:pt idx="16671">
                  <c:v>-119.3230119877132</c:v>
                </c:pt>
                <c:pt idx="16672">
                  <c:v>-110.0069584537035</c:v>
                </c:pt>
                <c:pt idx="16673">
                  <c:v>0</c:v>
                </c:pt>
                <c:pt idx="16674">
                  <c:v>75.778593789351149</c:v>
                </c:pt>
                <c:pt idx="16675">
                  <c:v>11.965041249996663</c:v>
                </c:pt>
                <c:pt idx="16676">
                  <c:v>28.811352264293749</c:v>
                </c:pt>
                <c:pt idx="16677">
                  <c:v>-9.5343352362228355</c:v>
                </c:pt>
                <c:pt idx="16678">
                  <c:v>42.542368879512672</c:v>
                </c:pt>
                <c:pt idx="16679">
                  <c:v>53.426000282494201</c:v>
                </c:pt>
                <c:pt idx="16680">
                  <c:v>-87.326945866771183</c:v>
                </c:pt>
                <c:pt idx="16681">
                  <c:v>-127.62711318398378</c:v>
                </c:pt>
                <c:pt idx="16682">
                  <c:v>135.72286646238277</c:v>
                </c:pt>
                <c:pt idx="16683">
                  <c:v>-78.576402370736943</c:v>
                </c:pt>
                <c:pt idx="16684">
                  <c:v>116.34664389212321</c:v>
                </c:pt>
                <c:pt idx="16685">
                  <c:v>-21.27118291716441</c:v>
                </c:pt>
                <c:pt idx="16686">
                  <c:v>-8.6414185900154337</c:v>
                </c:pt>
                <c:pt idx="16687">
                  <c:v>-27.253713729343932</c:v>
                </c:pt>
                <c:pt idx="16688">
                  <c:v>29.912605306808643</c:v>
                </c:pt>
                <c:pt idx="16689">
                  <c:v>21.935915492135614</c:v>
                </c:pt>
                <c:pt idx="16690">
                  <c:v>-39.883475433631588</c:v>
                </c:pt>
                <c:pt idx="16691">
                  <c:v>-5.9825262350453849</c:v>
                </c:pt>
                <c:pt idx="16692">
                  <c:v>50.519071346449756</c:v>
                </c:pt>
                <c:pt idx="16693">
                  <c:v>-69.744951464960849</c:v>
                </c:pt>
                <c:pt idx="16694">
                  <c:v>40.4970755603009</c:v>
                </c:pt>
                <c:pt idx="16695">
                  <c:v>0</c:v>
                </c:pt>
                <c:pt idx="16696">
                  <c:v>143.58049349561782</c:v>
                </c:pt>
                <c:pt idx="16697">
                  <c:v>-65.286173110827107</c:v>
                </c:pt>
                <c:pt idx="16698">
                  <c:v>-91.588820864705099</c:v>
                </c:pt>
                <c:pt idx="16699">
                  <c:v>44.34224105602587</c:v>
                </c:pt>
                <c:pt idx="16700">
                  <c:v>-28.388850489841374</c:v>
                </c:pt>
                <c:pt idx="16701">
                  <c:v>-72.853814140385452</c:v>
                </c:pt>
                <c:pt idx="16702">
                  <c:v>12.149118680396267</c:v>
                </c:pt>
                <c:pt idx="16703">
                  <c:v>2.2089341600741865</c:v>
                </c:pt>
                <c:pt idx="16704">
                  <c:v>92.959177543679886</c:v>
                </c:pt>
                <c:pt idx="16705">
                  <c:v>-33.747551889992472</c:v>
                </c:pt>
                <c:pt idx="16706">
                  <c:v>40.49706226799097</c:v>
                </c:pt>
                <c:pt idx="16707">
                  <c:v>80.994124535992171</c:v>
                </c:pt>
                <c:pt idx="16708">
                  <c:v>-215.98434654353574</c:v>
                </c:pt>
                <c:pt idx="16709">
                  <c:v>-6.7495125933860409</c:v>
                </c:pt>
                <c:pt idx="16710">
                  <c:v>40.497062267996085</c:v>
                </c:pt>
                <c:pt idx="16711">
                  <c:v>67.495113348696776</c:v>
                </c:pt>
                <c:pt idx="16712">
                  <c:v>10.124271105461492</c:v>
                </c:pt>
                <c:pt idx="16713">
                  <c:v>-20.248531133995485</c:v>
                </c:pt>
                <c:pt idx="16714">
                  <c:v>-33.74755778204473</c:v>
                </c:pt>
                <c:pt idx="16715">
                  <c:v>28.263570346333257</c:v>
                </c:pt>
                <c:pt idx="16716">
                  <c:v>170.17204030530107</c:v>
                </c:pt>
                <c:pt idx="16717">
                  <c:v>-47.921524185881793</c:v>
                </c:pt>
                <c:pt idx="16718">
                  <c:v>-85.233662092171642</c:v>
                </c:pt>
                <c:pt idx="16719">
                  <c:v>-117.92661468560006</c:v>
                </c:pt>
                <c:pt idx="16720">
                  <c:v>40.497062692294037</c:v>
                </c:pt>
                <c:pt idx="16721">
                  <c:v>-37.048484309232308</c:v>
                </c:pt>
                <c:pt idx="16722">
                  <c:v>30.973924969034172</c:v>
                </c:pt>
                <c:pt idx="16723">
                  <c:v>106.81101253183893</c:v>
                </c:pt>
                <c:pt idx="16724">
                  <c:v>-85.887526607609999</c:v>
                </c:pt>
                <c:pt idx="16725">
                  <c:v>-3.2271055267878443</c:v>
                </c:pt>
                <c:pt idx="16726">
                  <c:v>-13.70994520531138</c:v>
                </c:pt>
                <c:pt idx="16727">
                  <c:v>23.992400873169633</c:v>
                </c:pt>
                <c:pt idx="16728">
                  <c:v>13.193185010459842</c:v>
                </c:pt>
                <c:pt idx="16729">
                  <c:v>-31.70161002512787</c:v>
                </c:pt>
                <c:pt idx="16730">
                  <c:v>49.355800556239281</c:v>
                </c:pt>
                <c:pt idx="16731">
                  <c:v>-113.79253687908094</c:v>
                </c:pt>
                <c:pt idx="16732">
                  <c:v>-47.984800343588724</c:v>
                </c:pt>
                <c:pt idx="16733">
                  <c:v>115.1635233812228</c:v>
                </c:pt>
                <c:pt idx="16734">
                  <c:v>32.903875692746858</c:v>
                </c:pt>
                <c:pt idx="16735">
                  <c:v>-205.6491578296598</c:v>
                </c:pt>
                <c:pt idx="16736">
                  <c:v>235.48460442526397</c:v>
                </c:pt>
                <c:pt idx="16737">
                  <c:v>-16.811000514192848</c:v>
                </c:pt>
                <c:pt idx="16738">
                  <c:v>-76.090194876972745</c:v>
                </c:pt>
                <c:pt idx="16739">
                  <c:v>-82.259660656867595</c:v>
                </c:pt>
                <c:pt idx="16740">
                  <c:v>66.525866751595032</c:v>
                </c:pt>
                <c:pt idx="16741">
                  <c:v>41.782683292376745</c:v>
                </c:pt>
                <c:pt idx="16742">
                  <c:v>50.139228179420236</c:v>
                </c:pt>
                <c:pt idx="16743">
                  <c:v>-30.259804236264863</c:v>
                </c:pt>
                <c:pt idx="16744">
                  <c:v>-23.36130790599152</c:v>
                </c:pt>
                <c:pt idx="16745">
                  <c:v>100.82249302849817</c:v>
                </c:pt>
                <c:pt idx="16746">
                  <c:v>1.5450837968665245</c:v>
                </c:pt>
                <c:pt idx="16747">
                  <c:v>-129.73306481283015</c:v>
                </c:pt>
                <c:pt idx="16748">
                  <c:v>20.401700826351139</c:v>
                </c:pt>
                <c:pt idx="16749">
                  <c:v>-25.069610238086785</c:v>
                </c:pt>
                <c:pt idx="16750">
                  <c:v>22.980475810806958</c:v>
                </c:pt>
                <c:pt idx="16751">
                  <c:v>-79.387098255511219</c:v>
                </c:pt>
                <c:pt idx="16752">
                  <c:v>-37.604414963139583</c:v>
                </c:pt>
                <c:pt idx="16753">
                  <c:v>41.782683730149756</c:v>
                </c:pt>
                <c:pt idx="16754">
                  <c:v>41.78268329237163</c:v>
                </c:pt>
                <c:pt idx="16755">
                  <c:v>-77.297964090895192</c:v>
                </c:pt>
                <c:pt idx="16756">
                  <c:v>104.45670932537183</c:v>
                </c:pt>
                <c:pt idx="16757">
                  <c:v>54.31749993723129</c:v>
                </c:pt>
                <c:pt idx="16758">
                  <c:v>-91.921911471796989</c:v>
                </c:pt>
                <c:pt idx="16759">
                  <c:v>62.674032452364827</c:v>
                </c:pt>
                <c:pt idx="16760">
                  <c:v>-50.139225436562143</c:v>
                </c:pt>
                <c:pt idx="16761">
                  <c:v>-16.275033856628877</c:v>
                </c:pt>
                <c:pt idx="16762">
                  <c:v>119.33899088532472</c:v>
                </c:pt>
                <c:pt idx="16763">
                  <c:v>-22.284099584505302</c:v>
                </c:pt>
                <c:pt idx="16764">
                  <c:v>-124.65167845082387</c:v>
                </c:pt>
                <c:pt idx="16765">
                  <c:v>16.713073492057859</c:v>
                </c:pt>
                <c:pt idx="16766">
                  <c:v>89.428426569326476</c:v>
                </c:pt>
                <c:pt idx="16767">
                  <c:v>-24.665258551857814</c:v>
                </c:pt>
                <c:pt idx="16768">
                  <c:v>-66.616432195759629</c:v>
                </c:pt>
                <c:pt idx="16769">
                  <c:v>42.24319180351992</c:v>
                </c:pt>
                <c:pt idx="16770">
                  <c:v>30.640634414405863</c:v>
                </c:pt>
                <c:pt idx="16771">
                  <c:v>-69.345779232020604</c:v>
                </c:pt>
                <c:pt idx="16772">
                  <c:v>-161.33507791286337</c:v>
                </c:pt>
                <c:pt idx="16773">
                  <c:v>311.46072421977328</c:v>
                </c:pt>
                <c:pt idx="16774">
                  <c:v>-56.721117385614221</c:v>
                </c:pt>
                <c:pt idx="16775">
                  <c:v>-152.13615554969866</c:v>
                </c:pt>
                <c:pt idx="16776">
                  <c:v>42.456597539032195</c:v>
                </c:pt>
                <c:pt idx="16777">
                  <c:v>42.456597539027079</c:v>
                </c:pt>
                <c:pt idx="16778">
                  <c:v>42.456597983855829</c:v>
                </c:pt>
                <c:pt idx="16779">
                  <c:v>42.456611242251832</c:v>
                </c:pt>
                <c:pt idx="16780">
                  <c:v>82.790365897879454</c:v>
                </c:pt>
                <c:pt idx="16781">
                  <c:v>-31.842448154271587</c:v>
                </c:pt>
                <c:pt idx="16782">
                  <c:v>-81.189556033070005</c:v>
                </c:pt>
                <c:pt idx="16783">
                  <c:v>25.288366100116033</c:v>
                </c:pt>
                <c:pt idx="16784">
                  <c:v>-99.065403548045964</c:v>
                </c:pt>
                <c:pt idx="16785">
                  <c:v>42.456595196760453</c:v>
                </c:pt>
                <c:pt idx="16786">
                  <c:v>19.813078851545288</c:v>
                </c:pt>
                <c:pt idx="16787">
                  <c:v>-63.684896308538057</c:v>
                </c:pt>
                <c:pt idx="16788">
                  <c:v>-85.91081001870981</c:v>
                </c:pt>
                <c:pt idx="16789">
                  <c:v>63.267290431107909</c:v>
                </c:pt>
                <c:pt idx="16790">
                  <c:v>-15.080212240637838</c:v>
                </c:pt>
                <c:pt idx="16791">
                  <c:v>107.77712705479522</c:v>
                </c:pt>
                <c:pt idx="16792">
                  <c:v>28.153592844458352</c:v>
                </c:pt>
                <c:pt idx="16793">
                  <c:v>-85.470008580205544</c:v>
                </c:pt>
                <c:pt idx="16794">
                  <c:v>-12.342573840114179</c:v>
                </c:pt>
                <c:pt idx="16795">
                  <c:v>19.418673300635056</c:v>
                </c:pt>
                <c:pt idx="16796">
                  <c:v>46.029455377826984</c:v>
                </c:pt>
                <c:pt idx="16797">
                  <c:v>-2.1576307208336414</c:v>
                </c:pt>
                <c:pt idx="16798">
                  <c:v>-2.1576307434399564</c:v>
                </c:pt>
                <c:pt idx="16799">
                  <c:v>5.7536819222264546</c:v>
                </c:pt>
                <c:pt idx="16800">
                  <c:v>-66.886549159021214</c:v>
                </c:pt>
                <c:pt idx="16801">
                  <c:v>-43.152607786878747</c:v>
                </c:pt>
                <c:pt idx="16802">
                  <c:v>10.788151833690689</c:v>
                </c:pt>
                <c:pt idx="16803">
                  <c:v>51.78312880169689</c:v>
                </c:pt>
                <c:pt idx="16804">
                  <c:v>49.625504384413716</c:v>
                </c:pt>
                <c:pt idx="16805">
                  <c:v>-14.528040778874585</c:v>
                </c:pt>
                <c:pt idx="16806">
                  <c:v>-87.599796816096912</c:v>
                </c:pt>
                <c:pt idx="16807">
                  <c:v>110.03915410570993</c:v>
                </c:pt>
                <c:pt idx="16808">
                  <c:v>-43.152616777367506</c:v>
                </c:pt>
                <c:pt idx="16809">
                  <c:v>1.7021306226458264</c:v>
                </c:pt>
                <c:pt idx="16810">
                  <c:v>-18.963169269984938</c:v>
                </c:pt>
                <c:pt idx="16811">
                  <c:v>51.135845286428101</c:v>
                </c:pt>
                <c:pt idx="16812">
                  <c:v>-79.185044539261909</c:v>
                </c:pt>
                <c:pt idx="16813">
                  <c:v>18.495686977089651</c:v>
                </c:pt>
                <c:pt idx="16814">
                  <c:v>-31.441469506935508</c:v>
                </c:pt>
                <c:pt idx="16815">
                  <c:v>-35.097453965593196</c:v>
                </c:pt>
                <c:pt idx="16816">
                  <c:v>-27.473822892745325</c:v>
                </c:pt>
                <c:pt idx="16817">
                  <c:v>194.18674566388609</c:v>
                </c:pt>
                <c:pt idx="16818">
                  <c:v>-43.871821056995614</c:v>
                </c:pt>
                <c:pt idx="16819">
                  <c:v>-98.711600078234596</c:v>
                </c:pt>
                <c:pt idx="16820">
                  <c:v>98.711590312475039</c:v>
                </c:pt>
                <c:pt idx="16821">
                  <c:v>0</c:v>
                </c:pt>
                <c:pt idx="16822">
                  <c:v>-51.183787033161643</c:v>
                </c:pt>
                <c:pt idx="16823">
                  <c:v>-127.2282719582999</c:v>
                </c:pt>
                <c:pt idx="16824">
                  <c:v>114.06672538818428</c:v>
                </c:pt>
                <c:pt idx="16825">
                  <c:v>-77.506877507355256</c:v>
                </c:pt>
                <c:pt idx="16826">
                  <c:v>17.548730342799423</c:v>
                </c:pt>
                <c:pt idx="16827">
                  <c:v>147.70179634607265</c:v>
                </c:pt>
                <c:pt idx="16828">
                  <c:v>-87.743642113991228</c:v>
                </c:pt>
                <c:pt idx="16829">
                  <c:v>-46.624562770372286</c:v>
                </c:pt>
                <c:pt idx="16830">
                  <c:v>88.480984571409152</c:v>
                </c:pt>
                <c:pt idx="16831">
                  <c:v>49.908804386891433</c:v>
                </c:pt>
                <c:pt idx="16832">
                  <c:v>-65.807733385489726</c:v>
                </c:pt>
                <c:pt idx="16833">
                  <c:v>-54.88586163816462</c:v>
                </c:pt>
                <c:pt idx="16834">
                  <c:v>-22.120244095964765</c:v>
                </c:pt>
                <c:pt idx="16835">
                  <c:v>7.3734166347838253</c:v>
                </c:pt>
                <c:pt idx="16836">
                  <c:v>88.480984571409152</c:v>
                </c:pt>
                <c:pt idx="16837">
                  <c:v>38.341759579219577</c:v>
                </c:pt>
                <c:pt idx="16838">
                  <c:v>-88.480983644355234</c:v>
                </c:pt>
                <c:pt idx="16839">
                  <c:v>-42.028469305035223</c:v>
                </c:pt>
                <c:pt idx="16840">
                  <c:v>66.360732287894294</c:v>
                </c:pt>
                <c:pt idx="16841">
                  <c:v>45.346500396724437</c:v>
                </c:pt>
                <c:pt idx="16842">
                  <c:v>0</c:v>
                </c:pt>
                <c:pt idx="16843">
                  <c:v>-23.226256544109965</c:v>
                </c:pt>
                <c:pt idx="16844">
                  <c:v>-66.360732287894294</c:v>
                </c:pt>
                <c:pt idx="16845">
                  <c:v>-50.207955172618597</c:v>
                </c:pt>
                <c:pt idx="16846">
                  <c:v>-22.307704025414125</c:v>
                </c:pt>
                <c:pt idx="16847">
                  <c:v>4.4615407583385949</c:v>
                </c:pt>
                <c:pt idx="16848">
                  <c:v>44.615407583385952</c:v>
                </c:pt>
                <c:pt idx="16849">
                  <c:v>44.615408050833366</c:v>
                </c:pt>
                <c:pt idx="16850">
                  <c:v>44.615407583385952</c:v>
                </c:pt>
                <c:pt idx="16851">
                  <c:v>-7.4359012639010684</c:v>
                </c:pt>
                <c:pt idx="16852">
                  <c:v>-66.923112076252607</c:v>
                </c:pt>
                <c:pt idx="16853">
                  <c:v>-22.212371724208637</c:v>
                </c:pt>
                <c:pt idx="16854">
                  <c:v>22.498367926666763</c:v>
                </c:pt>
                <c:pt idx="16855">
                  <c:v>10.124265673076067</c:v>
                </c:pt>
                <c:pt idx="16856">
                  <c:v>0</c:v>
                </c:pt>
                <c:pt idx="16857">
                  <c:v>13.124047957221853</c:v>
                </c:pt>
                <c:pt idx="16858">
                  <c:v>22.498367926661647</c:v>
                </c:pt>
                <c:pt idx="16859">
                  <c:v>-20.248531346152134</c:v>
                </c:pt>
                <c:pt idx="16860">
                  <c:v>-44.99673585332841</c:v>
                </c:pt>
                <c:pt idx="16861">
                  <c:v>47.246577692146857</c:v>
                </c:pt>
                <c:pt idx="16862">
                  <c:v>89.993480034170943</c:v>
                </c:pt>
                <c:pt idx="16863">
                  <c:v>-8.9993506168219284</c:v>
                </c:pt>
                <c:pt idx="16864">
                  <c:v>-44.996743237941629</c:v>
                </c:pt>
                <c:pt idx="16865">
                  <c:v>7.8744272568373663</c:v>
                </c:pt>
                <c:pt idx="16866">
                  <c:v>22.498367926661647</c:v>
                </c:pt>
                <c:pt idx="16867">
                  <c:v>-34.07080430273389</c:v>
                </c:pt>
                <c:pt idx="16868">
                  <c:v>-45.384639224124044</c:v>
                </c:pt>
                <c:pt idx="16869">
                  <c:v>-45.035526142858814</c:v>
                </c:pt>
                <c:pt idx="16870">
                  <c:v>-44.99673585332841</c:v>
                </c:pt>
                <c:pt idx="16871">
                  <c:v>40.865570018519563</c:v>
                </c:pt>
                <c:pt idx="16872">
                  <c:v>43.493612589790871</c:v>
                </c:pt>
                <c:pt idx="16873">
                  <c:v>-68.076958122925646</c:v>
                </c:pt>
                <c:pt idx="16874">
                  <c:v>-54.839771821243524</c:v>
                </c:pt>
                <c:pt idx="16875">
                  <c:v>90.769278448253203</c:v>
                </c:pt>
                <c:pt idx="16876">
                  <c:v>80.557733778790478</c:v>
                </c:pt>
                <c:pt idx="16877">
                  <c:v>22.692319374308546</c:v>
                </c:pt>
                <c:pt idx="16878">
                  <c:v>12.81622746785634</c:v>
                </c:pt>
                <c:pt idx="16879">
                  <c:v>-22.889643890604034</c:v>
                </c:pt>
                <c:pt idx="16880">
                  <c:v>-50.061232019370365</c:v>
                </c:pt>
                <c:pt idx="16881">
                  <c:v>-113.46160550858831</c:v>
                </c:pt>
                <c:pt idx="16882">
                  <c:v>-46.680405034767823</c:v>
                </c:pt>
                <c:pt idx="16883">
                  <c:v>68.668939184860179</c:v>
                </c:pt>
                <c:pt idx="16884">
                  <c:v>48.068256806073748</c:v>
                </c:pt>
                <c:pt idx="16885">
                  <c:v>22.88964389060915</c:v>
                </c:pt>
                <c:pt idx="16886">
                  <c:v>22.889643890604034</c:v>
                </c:pt>
                <c:pt idx="16887">
                  <c:v>22.889643890604034</c:v>
                </c:pt>
                <c:pt idx="16888">
                  <c:v>-33.571478057960007</c:v>
                </c:pt>
                <c:pt idx="16889">
                  <c:v>-68.668931671817219</c:v>
                </c:pt>
                <c:pt idx="16890">
                  <c:v>-20.600679501547724</c:v>
                </c:pt>
                <c:pt idx="16891">
                  <c:v>0</c:v>
                </c:pt>
                <c:pt idx="16892">
                  <c:v>-18.087503688407775</c:v>
                </c:pt>
                <c:pt idx="16893">
                  <c:v>-23.090430240526551</c:v>
                </c:pt>
                <c:pt idx="16894">
                  <c:v>38.09921029604228</c:v>
                </c:pt>
                <c:pt idx="16895">
                  <c:v>46.180860481047986</c:v>
                </c:pt>
                <c:pt idx="16896">
                  <c:v>-111.7710755086193</c:v>
                </c:pt>
                <c:pt idx="16897">
                  <c:v>-102.20025968575727</c:v>
                </c:pt>
                <c:pt idx="16898">
                  <c:v>69.271298300520627</c:v>
                </c:pt>
                <c:pt idx="16899">
                  <c:v>69.271297037356973</c:v>
                </c:pt>
                <c:pt idx="16900">
                  <c:v>69.27129144735099</c:v>
                </c:pt>
                <c:pt idx="16901">
                  <c:v>50.798946529153298</c:v>
                </c:pt>
                <c:pt idx="16902">
                  <c:v>0</c:v>
                </c:pt>
                <c:pt idx="16903">
                  <c:v>-8.8513315922022713</c:v>
                </c:pt>
                <c:pt idx="16904">
                  <c:v>-23.090430482453741</c:v>
                </c:pt>
                <c:pt idx="16905">
                  <c:v>-23.18919461765795</c:v>
                </c:pt>
                <c:pt idx="16906">
                  <c:v>-23.294770331142711</c:v>
                </c:pt>
                <c:pt idx="16907">
                  <c:v>18.39060834885094</c:v>
                </c:pt>
                <c:pt idx="16908">
                  <c:v>46.180860481047986</c:v>
                </c:pt>
                <c:pt idx="16909">
                  <c:v>30.160597376117874</c:v>
                </c:pt>
                <c:pt idx="16910">
                  <c:v>23.294770575215967</c:v>
                </c:pt>
                <c:pt idx="16911">
                  <c:v>-52.801479417266364</c:v>
                </c:pt>
                <c:pt idx="16912">
                  <c:v>-69.884310993443478</c:v>
                </c:pt>
                <c:pt idx="16913">
                  <c:v>17.082831755155304</c:v>
                </c:pt>
                <c:pt idx="16914">
                  <c:v>23.305169782188294</c:v>
                </c:pt>
                <c:pt idx="16915">
                  <c:v>23.50275935196224</c:v>
                </c:pt>
                <c:pt idx="16916">
                  <c:v>32.006045221340592</c:v>
                </c:pt>
                <c:pt idx="16917">
                  <c:v>69.884319371658492</c:v>
                </c:pt>
                <c:pt idx="16918">
                  <c:v>34.817365122161902</c:v>
                </c:pt>
                <c:pt idx="16919">
                  <c:v>-47.005526418206792</c:v>
                </c:pt>
                <c:pt idx="16920">
                  <c:v>-36.730865831993832</c:v>
                </c:pt>
                <c:pt idx="16921">
                  <c:v>-23.294770331147827</c:v>
                </c:pt>
                <c:pt idx="16922">
                  <c:v>-23.409164292592941</c:v>
                </c:pt>
                <c:pt idx="16923">
                  <c:v>-23.502759598209558</c:v>
                </c:pt>
                <c:pt idx="16924">
                  <c:v>-39.56297824246807</c:v>
                </c:pt>
                <c:pt idx="16925">
                  <c:v>-47.005518703919364</c:v>
                </c:pt>
                <c:pt idx="16926">
                  <c:v>10.576241819189185</c:v>
                </c:pt>
                <c:pt idx="16927">
                  <c:v>23.50275935196224</c:v>
                </c:pt>
                <c:pt idx="16928">
                  <c:v>1.175137967598112</c:v>
                </c:pt>
                <c:pt idx="16929">
                  <c:v>4.7005519196419119</c:v>
                </c:pt>
                <c:pt idx="16930">
                  <c:v>47.00551870392448</c:v>
                </c:pt>
                <c:pt idx="16931">
                  <c:v>36.037564339673729</c:v>
                </c:pt>
                <c:pt idx="16932">
                  <c:v>0</c:v>
                </c:pt>
                <c:pt idx="16933">
                  <c:v>-18.018782358629036</c:v>
                </c:pt>
                <c:pt idx="16934">
                  <c:v>-47.005518703919364</c:v>
                </c:pt>
                <c:pt idx="16935">
                  <c:v>14.038134639953752</c:v>
                </c:pt>
                <c:pt idx="16936">
                  <c:v>71.143488513494361</c:v>
                </c:pt>
                <c:pt idx="16937">
                  <c:v>7.9048319742335771</c:v>
                </c:pt>
                <c:pt idx="16938">
                  <c:v>-23.714495922695615</c:v>
                </c:pt>
                <c:pt idx="16939">
                  <c:v>-4.3476576313820585</c:v>
                </c:pt>
                <c:pt idx="16940">
                  <c:v>0</c:v>
                </c:pt>
                <c:pt idx="16941">
                  <c:v>-23.132412840963919</c:v>
                </c:pt>
                <c:pt idx="16942">
                  <c:v>-30.225204339634818</c:v>
                </c:pt>
                <c:pt idx="16943">
                  <c:v>-71.143495551878999</c:v>
                </c:pt>
                <c:pt idx="16944">
                  <c:v>-30.645599674848469</c:v>
                </c:pt>
                <c:pt idx="16945">
                  <c:v>71.790255354525215</c:v>
                </c:pt>
                <c:pt idx="16946">
                  <c:v>28.813116866080044</c:v>
                </c:pt>
                <c:pt idx="16947">
                  <c:v>-23.714495922695615</c:v>
                </c:pt>
                <c:pt idx="16948">
                  <c:v>-23.843847718640539</c:v>
                </c:pt>
                <c:pt idx="16949">
                  <c:v>-23.930082499993325</c:v>
                </c:pt>
                <c:pt idx="16950">
                  <c:v>49.455503315157536</c:v>
                </c:pt>
                <c:pt idx="16951">
                  <c:v>71.79024674780635</c:v>
                </c:pt>
                <c:pt idx="16952">
                  <c:v>49.455503833321586</c:v>
                </c:pt>
                <c:pt idx="16953">
                  <c:v>30.999335904556009</c:v>
                </c:pt>
                <c:pt idx="16954">
                  <c:v>-120.7481214412678</c:v>
                </c:pt>
                <c:pt idx="16955">
                  <c:v>-59.415394439588404</c:v>
                </c:pt>
                <c:pt idx="16956">
                  <c:v>95.720328997080259</c:v>
                </c:pt>
                <c:pt idx="16957">
                  <c:v>30.911519088961079</c:v>
                </c:pt>
                <c:pt idx="16958">
                  <c:v>-48.299249082556656</c:v>
                </c:pt>
                <c:pt idx="16959">
                  <c:v>-2.5540057201779458</c:v>
                </c:pt>
                <c:pt idx="16960">
                  <c:v>23.930082249268786</c:v>
                </c:pt>
                <c:pt idx="16961">
                  <c:v>-72.492787613840818</c:v>
                </c:pt>
                <c:pt idx="16962">
                  <c:v>-96.598506091721219</c:v>
                </c:pt>
                <c:pt idx="16963">
                  <c:v>45.884293810066254</c:v>
                </c:pt>
                <c:pt idx="16964">
                  <c:v>44.274317800634634</c:v>
                </c:pt>
                <c:pt idx="16965">
                  <c:v>24.149624541278328</c:v>
                </c:pt>
                <c:pt idx="16966">
                  <c:v>7.166624615170865</c:v>
                </c:pt>
                <c:pt idx="16967">
                  <c:v>-24.37323192054756</c:v>
                </c:pt>
                <c:pt idx="16968">
                  <c:v>-24.250247976867712</c:v>
                </c:pt>
                <c:pt idx="16969">
                  <c:v>-24.149624288253559</c:v>
                </c:pt>
                <c:pt idx="16970">
                  <c:v>11.433803598204689</c:v>
                </c:pt>
                <c:pt idx="16971">
                  <c:v>24.373232175915149</c:v>
                </c:pt>
                <c:pt idx="16972">
                  <c:v>69.243830135150219</c:v>
                </c:pt>
                <c:pt idx="16973">
                  <c:v>46.935241086152672</c:v>
                </c:pt>
                <c:pt idx="16974">
                  <c:v>-146.23940105551719</c:v>
                </c:pt>
                <c:pt idx="16975">
                  <c:v>-69.057493374901185</c:v>
                </c:pt>
                <c:pt idx="16976">
                  <c:v>97.492935682206223</c:v>
                </c:pt>
                <c:pt idx="16977">
                  <c:v>9.3430719695448303</c:v>
                </c:pt>
                <c:pt idx="16978">
                  <c:v>-73.119704527756397</c:v>
                </c:pt>
                <c:pt idx="16979">
                  <c:v>-3.2497607894064071</c:v>
                </c:pt>
                <c:pt idx="16980">
                  <c:v>24.373239920553313</c:v>
                </c:pt>
                <c:pt idx="16981">
                  <c:v>24.582037791133121</c:v>
                </c:pt>
                <c:pt idx="16982">
                  <c:v>18.071118994053549</c:v>
                </c:pt>
                <c:pt idx="16983">
                  <c:v>-24.373231920552676</c:v>
                </c:pt>
                <c:pt idx="16984">
                  <c:v>-16.248821450611807</c:v>
                </c:pt>
                <c:pt idx="16985">
                  <c:v>0</c:v>
                </c:pt>
                <c:pt idx="16986">
                  <c:v>67.026387781519858</c:v>
                </c:pt>
                <c:pt idx="16987">
                  <c:v>121.86616087959622</c:v>
                </c:pt>
                <c:pt idx="16988">
                  <c:v>-43.336517503596539</c:v>
                </c:pt>
                <c:pt idx="16989">
                  <c:v>-98.404076539051559</c:v>
                </c:pt>
                <c:pt idx="16990">
                  <c:v>-98.404085375679941</c:v>
                </c:pt>
                <c:pt idx="16991">
                  <c:v>-66.832773763458221</c:v>
                </c:pt>
                <c:pt idx="16992">
                  <c:v>73.803065479057011</c:v>
                </c:pt>
                <c:pt idx="16993">
                  <c:v>34.348594338679519</c:v>
                </c:pt>
                <c:pt idx="16994">
                  <c:v>-24.833112632067543</c:v>
                </c:pt>
                <c:pt idx="16995">
                  <c:v>-24.686119988374408</c:v>
                </c:pt>
                <c:pt idx="16996">
                  <c:v>-24.601019134764169</c:v>
                </c:pt>
                <c:pt idx="16997">
                  <c:v>59.63427044629902</c:v>
                </c:pt>
                <c:pt idx="16998">
                  <c:v>72.391213935070951</c:v>
                </c:pt>
                <c:pt idx="16999">
                  <c:v>49.202038269528337</c:v>
                </c:pt>
                <c:pt idx="17000">
                  <c:v>12.091633116512368</c:v>
                </c:pt>
                <c:pt idx="17001">
                  <c:v>-74.499312662818596</c:v>
                </c:pt>
                <c:pt idx="17002">
                  <c:v>-48.010672507655613</c:v>
                </c:pt>
                <c:pt idx="17003">
                  <c:v>-24.833112632067543</c:v>
                </c:pt>
                <c:pt idx="17004">
                  <c:v>-81.949245830990805</c:v>
                </c:pt>
                <c:pt idx="17005">
                  <c:v>-99.332416883759834</c:v>
                </c:pt>
                <c:pt idx="17006">
                  <c:v>124.16552925564145</c:v>
                </c:pt>
                <c:pt idx="17007">
                  <c:v>95.193573426707829</c:v>
                </c:pt>
                <c:pt idx="17008">
                  <c:v>0</c:v>
                </c:pt>
                <c:pt idx="17009">
                  <c:v>58.495756609325404</c:v>
                </c:pt>
                <c:pt idx="17010">
                  <c:v>125.34805119044417</c:v>
                </c:pt>
                <c:pt idx="17011">
                  <c:v>-53.470009326514159</c:v>
                </c:pt>
                <c:pt idx="17012">
                  <c:v>-124.16552110470106</c:v>
                </c:pt>
                <c:pt idx="17013">
                  <c:v>-53.840543389790518</c:v>
                </c:pt>
                <c:pt idx="17014">
                  <c:v>-30.083536907653166</c:v>
                </c:pt>
                <c:pt idx="17015">
                  <c:v>50.139228179420236</c:v>
                </c:pt>
                <c:pt idx="17016">
                  <c:v>27.576575787610597</c:v>
                </c:pt>
                <c:pt idx="17017">
                  <c:v>0</c:v>
                </c:pt>
                <c:pt idx="17018">
                  <c:v>35.097453965593196</c:v>
                </c:pt>
                <c:pt idx="17019">
                  <c:v>50.139220476178686</c:v>
                </c:pt>
                <c:pt idx="17020">
                  <c:v>-92.757564726215961</c:v>
                </c:pt>
                <c:pt idx="17021">
                  <c:v>-65.036358492177726</c:v>
                </c:pt>
                <c:pt idx="17022">
                  <c:v>75.932000060181252</c:v>
                </c:pt>
                <c:pt idx="17023">
                  <c:v>63.895370011949154</c:v>
                </c:pt>
                <c:pt idx="17024">
                  <c:v>50.139219950851079</c:v>
                </c:pt>
                <c:pt idx="17025">
                  <c:v>-40.211815103210917</c:v>
                </c:pt>
                <c:pt idx="17026">
                  <c:v>-75.931992548057721</c:v>
                </c:pt>
                <c:pt idx="17027">
                  <c:v>48.038033089124895</c:v>
                </c:pt>
                <c:pt idx="17028">
                  <c:v>44.345890209733014</c:v>
                </c:pt>
                <c:pt idx="17029">
                  <c:v>25.31066418268761</c:v>
                </c:pt>
                <c:pt idx="17030">
                  <c:v>0</c:v>
                </c:pt>
                <c:pt idx="17031">
                  <c:v>-25.310663917498193</c:v>
                </c:pt>
                <c:pt idx="17032">
                  <c:v>-122.33488325221084</c:v>
                </c:pt>
                <c:pt idx="17033">
                  <c:v>-144.27079236049767</c:v>
                </c:pt>
                <c:pt idx="17034">
                  <c:v>75.931991752489452</c:v>
                </c:pt>
                <c:pt idx="17035">
                  <c:v>76.153156207905866</c:v>
                </c:pt>
                <c:pt idx="17036">
                  <c:v>76.669203944260929</c:v>
                </c:pt>
                <c:pt idx="17037">
                  <c:v>-27.112719010205993</c:v>
                </c:pt>
                <c:pt idx="17038">
                  <c:v>-101.24266397767433</c:v>
                </c:pt>
                <c:pt idx="17039">
                  <c:v>6.5365392126746888</c:v>
                </c:pt>
                <c:pt idx="17040">
                  <c:v>22.148878716152733</c:v>
                </c:pt>
                <c:pt idx="17041">
                  <c:v>0</c:v>
                </c:pt>
                <c:pt idx="17042">
                  <c:v>10.54611353765684</c:v>
                </c:pt>
                <c:pt idx="17043">
                  <c:v>25.310672225189979</c:v>
                </c:pt>
                <c:pt idx="17044">
                  <c:v>8.0150462046427258</c:v>
                </c:pt>
                <c:pt idx="17045">
                  <c:v>0</c:v>
                </c:pt>
                <c:pt idx="17046">
                  <c:v>49.409037136032232</c:v>
                </c:pt>
                <c:pt idx="17047">
                  <c:v>57.68981136192312</c:v>
                </c:pt>
                <c:pt idx="17048">
                  <c:v>77.420855147036633</c:v>
                </c:pt>
                <c:pt idx="17049">
                  <c:v>-35.440711475107371</c:v>
                </c:pt>
                <c:pt idx="17050">
                  <c:v>-127.78199259318453</c:v>
                </c:pt>
                <c:pt idx="17051">
                  <c:v>-42.594004521354201</c:v>
                </c:pt>
                <c:pt idx="17052">
                  <c:v>-22.574826337697182</c:v>
                </c:pt>
                <c:pt idx="17053">
                  <c:v>0</c:v>
                </c:pt>
                <c:pt idx="17054">
                  <c:v>10.752899964951196</c:v>
                </c:pt>
                <c:pt idx="17055">
                  <c:v>25.806960186268075</c:v>
                </c:pt>
                <c:pt idx="17056">
                  <c:v>80.573647729589467</c:v>
                </c:pt>
                <c:pt idx="17057">
                  <c:v>102.22559407455068</c:v>
                </c:pt>
                <c:pt idx="17058">
                  <c:v>-77.420855147041749</c:v>
                </c:pt>
                <c:pt idx="17059">
                  <c:v>-61.936683468694177</c:v>
                </c:pt>
                <c:pt idx="17060">
                  <c:v>-25.806951445291372</c:v>
                </c:pt>
                <c:pt idx="17061">
                  <c:v>5.3146989671887024</c:v>
                </c:pt>
                <c:pt idx="17062">
                  <c:v>26.06246581603693</c:v>
                </c:pt>
                <c:pt idx="17063">
                  <c:v>2.1718721513347057</c:v>
                </c:pt>
                <c:pt idx="17064">
                  <c:v>-5.5915062050637001</c:v>
                </c:pt>
                <c:pt idx="17065">
                  <c:v>-25.806951445291372</c:v>
                </c:pt>
                <c:pt idx="17066">
                  <c:v>-93.26701273453844</c:v>
                </c:pt>
                <c:pt idx="17067">
                  <c:v>-156.37481200512656</c:v>
                </c:pt>
                <c:pt idx="17068">
                  <c:v>125.9685975032675</c:v>
                </c:pt>
                <c:pt idx="17069">
                  <c:v>151.20064343119398</c:v>
                </c:pt>
                <c:pt idx="17070">
                  <c:v>-25.806951445286256</c:v>
                </c:pt>
                <c:pt idx="17071">
                  <c:v>-14.1938234436256</c:v>
                </c:pt>
                <c:pt idx="17072">
                  <c:v>0</c:v>
                </c:pt>
                <c:pt idx="17073">
                  <c:v>19.981223792295662</c:v>
                </c:pt>
                <c:pt idx="17074">
                  <c:v>19.546848853951285</c:v>
                </c:pt>
                <c:pt idx="17075">
                  <c:v>-52.124940186526338</c:v>
                </c:pt>
                <c:pt idx="17076">
                  <c:v>-31.27496411191478</c:v>
                </c:pt>
                <c:pt idx="17077">
                  <c:v>0</c:v>
                </c:pt>
                <c:pt idx="17078">
                  <c:v>76.449906000308175</c:v>
                </c:pt>
                <c:pt idx="17079">
                  <c:v>95.128008355262608</c:v>
                </c:pt>
                <c:pt idx="17080">
                  <c:v>-78.187398267304673</c:v>
                </c:pt>
                <c:pt idx="17081">
                  <c:v>-39.866885209932171</c:v>
                </c:pt>
                <c:pt idx="17082">
                  <c:v>26.323090474193616</c:v>
                </c:pt>
                <c:pt idx="17083">
                  <c:v>7.8969271422601315</c:v>
                </c:pt>
                <c:pt idx="17084">
                  <c:v>-1.7548730046653847</c:v>
                </c:pt>
                <c:pt idx="17085">
                  <c:v>-52.646189588393035</c:v>
                </c:pt>
                <c:pt idx="17086">
                  <c:v>4.882366260839353</c:v>
                </c:pt>
                <c:pt idx="17087">
                  <c:v>104.24987291086562</c:v>
                </c:pt>
                <c:pt idx="17088">
                  <c:v>-94.171502212570857</c:v>
                </c:pt>
                <c:pt idx="17089">
                  <c:v>-173.77672024518563</c:v>
                </c:pt>
                <c:pt idx="17090">
                  <c:v>184.26164388995554</c:v>
                </c:pt>
                <c:pt idx="17091">
                  <c:v>78.091837377446709</c:v>
                </c:pt>
                <c:pt idx="17092">
                  <c:v>-105.29237053678538</c:v>
                </c:pt>
                <c:pt idx="17093">
                  <c:v>-31.587711491992039</c:v>
                </c:pt>
                <c:pt idx="17094">
                  <c:v>0.88629963347364271</c:v>
                </c:pt>
                <c:pt idx="17095">
                  <c:v>26.588989004239977</c:v>
                </c:pt>
                <c:pt idx="17096">
                  <c:v>36.781428098288174</c:v>
                </c:pt>
                <c:pt idx="17097">
                  <c:v>53.177961111094575</c:v>
                </c:pt>
                <c:pt idx="17098">
                  <c:v>-63.033615579258843</c:v>
                </c:pt>
                <c:pt idx="17099">
                  <c:v>-94.727681215586912</c:v>
                </c:pt>
                <c:pt idx="17100">
                  <c:v>53.177969838372739</c:v>
                </c:pt>
                <c:pt idx="17101">
                  <c:v>8.8629948802020184</c:v>
                </c:pt>
                <c:pt idx="17102">
                  <c:v>-53.177969281206998</c:v>
                </c:pt>
                <c:pt idx="17103">
                  <c:v>28.361583913797432</c:v>
                </c:pt>
                <c:pt idx="17104">
                  <c:v>34.565681050962986</c:v>
                </c:pt>
                <c:pt idx="17105">
                  <c:v>-106.35592983513592</c:v>
                </c:pt>
                <c:pt idx="17106">
                  <c:v>-19.118747815914624</c:v>
                </c:pt>
                <c:pt idx="17107">
                  <c:v>80.580889206723299</c:v>
                </c:pt>
                <c:pt idx="17108">
                  <c:v>35.587639037987195</c:v>
                </c:pt>
                <c:pt idx="17109">
                  <c:v>21.71434124763665</c:v>
                </c:pt>
                <c:pt idx="17110">
                  <c:v>0</c:v>
                </c:pt>
                <c:pt idx="17111">
                  <c:v>0</c:v>
                </c:pt>
                <c:pt idx="17112">
                  <c:v>0</c:v>
                </c:pt>
                <c:pt idx="17113">
                  <c:v>0</c:v>
                </c:pt>
                <c:pt idx="17114">
                  <c:v>-7.1627480582827374</c:v>
                </c:pt>
                <c:pt idx="17115">
                  <c:v>-26.860305218571778</c:v>
                </c:pt>
                <c:pt idx="17116">
                  <c:v>-43.871821149309561</c:v>
                </c:pt>
                <c:pt idx="17117">
                  <c:v>-53.720592804482202</c:v>
                </c:pt>
                <c:pt idx="17118">
                  <c:v>107.44119442528996</c:v>
                </c:pt>
                <c:pt idx="17119">
                  <c:v>28.650985480266943</c:v>
                </c:pt>
                <c:pt idx="17120">
                  <c:v>-107.44119442528996</c:v>
                </c:pt>
                <c:pt idx="17121">
                  <c:v>70.85211249145155</c:v>
                </c:pt>
                <c:pt idx="17122">
                  <c:v>110.45490040136323</c:v>
                </c:pt>
                <c:pt idx="17123">
                  <c:v>-80.58089802304886</c:v>
                </c:pt>
                <c:pt idx="17124">
                  <c:v>-28.517143114115864</c:v>
                </c:pt>
                <c:pt idx="17125">
                  <c:v>27.137215865972458</c:v>
                </c:pt>
                <c:pt idx="17126">
                  <c:v>-19.660635778540751</c:v>
                </c:pt>
                <c:pt idx="17127">
                  <c:v>-33.256930448967786</c:v>
                </c:pt>
                <c:pt idx="17128">
                  <c:v>-54.274413348861572</c:v>
                </c:pt>
                <c:pt idx="17129">
                  <c:v>-4.0705810438092893</c:v>
                </c:pt>
                <c:pt idx="17130">
                  <c:v>27.137206674430786</c:v>
                </c:pt>
                <c:pt idx="17131">
                  <c:v>81.411628930502019</c:v>
                </c:pt>
                <c:pt idx="17132">
                  <c:v>18.996046949481642</c:v>
                </c:pt>
                <c:pt idx="17133">
                  <c:v>-81.411628930502019</c:v>
                </c:pt>
                <c:pt idx="17134">
                  <c:v>-18.996046750452859</c:v>
                </c:pt>
                <c:pt idx="17135">
                  <c:v>12.211744467523912</c:v>
                </c:pt>
                <c:pt idx="17136">
                  <c:v>81.411628930502019</c:v>
                </c:pt>
                <c:pt idx="17137">
                  <c:v>-35.127607060757811</c:v>
                </c:pt>
                <c:pt idx="17138">
                  <c:v>-137.09943998954591</c:v>
                </c:pt>
                <c:pt idx="17139">
                  <c:v>92.172283994396054</c:v>
                </c:pt>
                <c:pt idx="17140">
                  <c:v>82.858001535068453</c:v>
                </c:pt>
                <c:pt idx="17141">
                  <c:v>27.419885910619204</c:v>
                </c:pt>
                <c:pt idx="17142">
                  <c:v>-11.881950685760362</c:v>
                </c:pt>
                <c:pt idx="17143">
                  <c:v>-17.822925841900435</c:v>
                </c:pt>
                <c:pt idx="17144">
                  <c:v>54.839771821238408</c:v>
                </c:pt>
                <c:pt idx="17145">
                  <c:v>12.484999729287853</c:v>
                </c:pt>
                <c:pt idx="17146">
                  <c:v>-27.13720667442567</c:v>
                </c:pt>
                <c:pt idx="17147">
                  <c:v>-77.526722831998285</c:v>
                </c:pt>
                <c:pt idx="17148">
                  <c:v>-56.802465201565717</c:v>
                </c:pt>
                <c:pt idx="17149">
                  <c:v>0</c:v>
                </c:pt>
                <c:pt idx="17150">
                  <c:v>39.301842921891257</c:v>
                </c:pt>
                <c:pt idx="17151">
                  <c:v>51.640793622728516</c:v>
                </c:pt>
                <c:pt idx="17152">
                  <c:v>27.419885910619204</c:v>
                </c:pt>
                <c:pt idx="17153">
                  <c:v>13.252944856800646</c:v>
                </c:pt>
                <c:pt idx="17154">
                  <c:v>0</c:v>
                </c:pt>
                <c:pt idx="17155">
                  <c:v>-102.36758246632139</c:v>
                </c:pt>
                <c:pt idx="17156">
                  <c:v>-91.592045954072077</c:v>
                </c:pt>
                <c:pt idx="17157">
                  <c:v>-55.417032577253487</c:v>
                </c:pt>
                <c:pt idx="17158">
                  <c:v>69.27129144735099</c:v>
                </c:pt>
                <c:pt idx="17159">
                  <c:v>87.743634913985545</c:v>
                </c:pt>
                <c:pt idx="17160">
                  <c:v>-27.708516288626743</c:v>
                </c:pt>
                <c:pt idx="17161">
                  <c:v>-11.545215241224312</c:v>
                </c:pt>
                <c:pt idx="17162">
                  <c:v>0</c:v>
                </c:pt>
                <c:pt idx="17163">
                  <c:v>55.417041671991861</c:v>
                </c:pt>
                <c:pt idx="17164">
                  <c:v>-13.854256773679941</c:v>
                </c:pt>
                <c:pt idx="17165">
                  <c:v>-110.83407424925046</c:v>
                </c:pt>
                <c:pt idx="17166">
                  <c:v>4.6180845323130235</c:v>
                </c:pt>
                <c:pt idx="17167">
                  <c:v>27.782209442181273</c:v>
                </c:pt>
                <c:pt idx="17168">
                  <c:v>28.00328773851103</c:v>
                </c:pt>
                <c:pt idx="17169">
                  <c:v>-85.803062417022559</c:v>
                </c:pt>
                <c:pt idx="17170">
                  <c:v>-110.68668785539234</c:v>
                </c:pt>
                <c:pt idx="17171">
                  <c:v>140.01644788402513</c:v>
                </c:pt>
                <c:pt idx="17172">
                  <c:v>95.211187502411562</c:v>
                </c:pt>
                <c:pt idx="17173">
                  <c:v>56.006584668502249</c:v>
                </c:pt>
                <c:pt idx="17174">
                  <c:v>1.8668861751780093</c:v>
                </c:pt>
                <c:pt idx="17175">
                  <c:v>-33.250223184250515</c:v>
                </c:pt>
                <c:pt idx="17176">
                  <c:v>-83.125557960618607</c:v>
                </c:pt>
                <c:pt idx="17177">
                  <c:v>7.6296661069406175</c:v>
                </c:pt>
                <c:pt idx="17178">
                  <c:v>13.926366214042018</c:v>
                </c:pt>
                <c:pt idx="17179">
                  <c:v>-28.304398359354796</c:v>
                </c:pt>
                <c:pt idx="17180">
                  <c:v>30.713283647899623</c:v>
                </c:pt>
                <c:pt idx="17181">
                  <c:v>41.071488683145759</c:v>
                </c:pt>
                <c:pt idx="17182">
                  <c:v>-56.006575477016945</c:v>
                </c:pt>
                <c:pt idx="17183">
                  <c:v>7.8088021823743059</c:v>
                </c:pt>
                <c:pt idx="17184">
                  <c:v>54.731873848778342</c:v>
                </c:pt>
                <c:pt idx="17185">
                  <c:v>-56.006575477016945</c:v>
                </c:pt>
                <c:pt idx="17186">
                  <c:v>-5.3296579889397488</c:v>
                </c:pt>
                <c:pt idx="17187">
                  <c:v>56.608797311816296</c:v>
                </c:pt>
                <c:pt idx="17188">
                  <c:v>-19.813078851545288</c:v>
                </c:pt>
                <c:pt idx="17189">
                  <c:v>-18.397858933579595</c:v>
                </c:pt>
                <c:pt idx="17190">
                  <c:v>0</c:v>
                </c:pt>
                <c:pt idx="17191">
                  <c:v>22.171778714826559</c:v>
                </c:pt>
                <c:pt idx="17192">
                  <c:v>-17.926121128667461</c:v>
                </c:pt>
                <c:pt idx="17193">
                  <c:v>-169.82640122576851</c:v>
                </c:pt>
                <c:pt idx="17194">
                  <c:v>4.8763590623673316</c:v>
                </c:pt>
                <c:pt idx="17195">
                  <c:v>81.452067391720263</c:v>
                </c:pt>
                <c:pt idx="17196">
                  <c:v>56.608797311816296</c:v>
                </c:pt>
                <c:pt idx="17197">
                  <c:v>22.643518687481791</c:v>
                </c:pt>
                <c:pt idx="17198">
                  <c:v>-1.4306027431640311</c:v>
                </c:pt>
                <c:pt idx="17199">
                  <c:v>-28.612055163039503</c:v>
                </c:pt>
                <c:pt idx="17200">
                  <c:v>-13.829159850573697</c:v>
                </c:pt>
                <c:pt idx="17201">
                  <c:v>0</c:v>
                </c:pt>
                <c:pt idx="17202">
                  <c:v>55.316639402299906</c:v>
                </c:pt>
                <c:pt idx="17203">
                  <c:v>20.028438614126628</c:v>
                </c:pt>
                <c:pt idx="17204">
                  <c:v>-28.612054863255043</c:v>
                </c:pt>
                <c:pt idx="17205">
                  <c:v>-28.335164009746357</c:v>
                </c:pt>
                <c:pt idx="17206">
                  <c:v>-18.397859126340936</c:v>
                </c:pt>
                <c:pt idx="17207">
                  <c:v>0</c:v>
                </c:pt>
                <c:pt idx="17208">
                  <c:v>23.366511471660417</c:v>
                </c:pt>
                <c:pt idx="17209">
                  <c:v>36.718806786770259</c:v>
                </c:pt>
                <c:pt idx="17210">
                  <c:v>57.224119117817629</c:v>
                </c:pt>
                <c:pt idx="17211">
                  <c:v>-72.473396487129975</c:v>
                </c:pt>
                <c:pt idx="17212">
                  <c:v>-75.355566481400643</c:v>
                </c:pt>
                <c:pt idx="17213">
                  <c:v>57.224109726515202</c:v>
                </c:pt>
                <c:pt idx="17214">
                  <c:v>17.167232917953026</c:v>
                </c:pt>
                <c:pt idx="17215">
                  <c:v>-4.8210788919397665</c:v>
                </c:pt>
                <c:pt idx="17216">
                  <c:v>-28.926473048570092</c:v>
                </c:pt>
                <c:pt idx="17217">
                  <c:v>8.6779419145694927</c:v>
                </c:pt>
                <c:pt idx="17218">
                  <c:v>32.699492524469079</c:v>
                </c:pt>
                <c:pt idx="17219">
                  <c:v>57.224119717376418</c:v>
                </c:pt>
                <c:pt idx="17220">
                  <c:v>5.5337581212826406</c:v>
                </c:pt>
                <c:pt idx="17221">
                  <c:v>-21.694862698510054</c:v>
                </c:pt>
                <c:pt idx="17222">
                  <c:v>57.85295619778293</c:v>
                </c:pt>
                <c:pt idx="17223">
                  <c:v>-56.888731594780928</c:v>
                </c:pt>
                <c:pt idx="17224">
                  <c:v>-133.06178504318922</c:v>
                </c:pt>
                <c:pt idx="17225">
                  <c:v>86.779420054920919</c:v>
                </c:pt>
                <c:pt idx="17226">
                  <c:v>9.6421576828549931</c:v>
                </c:pt>
                <c:pt idx="17227">
                  <c:v>-56.888730328849569</c:v>
                </c:pt>
                <c:pt idx="17228">
                  <c:v>0</c:v>
                </c:pt>
                <c:pt idx="17229">
                  <c:v>-29.890688816850474</c:v>
                </c:pt>
                <c:pt idx="17230">
                  <c:v>-57.852946097135067</c:v>
                </c:pt>
                <c:pt idx="17231">
                  <c:v>0</c:v>
                </c:pt>
                <c:pt idx="17232">
                  <c:v>43.389710027463018</c:v>
                </c:pt>
                <c:pt idx="17233">
                  <c:v>86.779419145700047</c:v>
                </c:pt>
                <c:pt idx="17234">
                  <c:v>-27.314090013824217</c:v>
                </c:pt>
                <c:pt idx="17235">
                  <c:v>-15.11140394907077</c:v>
                </c:pt>
                <c:pt idx="17236">
                  <c:v>0</c:v>
                </c:pt>
                <c:pt idx="17237">
                  <c:v>28.444365164424784</c:v>
                </c:pt>
                <c:pt idx="17238">
                  <c:v>15.427452454212368</c:v>
                </c:pt>
                <c:pt idx="17239">
                  <c:v>0</c:v>
                </c:pt>
                <c:pt idx="17240">
                  <c:v>-28.272949027844788</c:v>
                </c:pt>
                <c:pt idx="17241">
                  <c:v>12.005870770699826</c:v>
                </c:pt>
                <c:pt idx="17242">
                  <c:v>59.153012301568403</c:v>
                </c:pt>
                <c:pt idx="17243">
                  <c:v>-85.295357460395451</c:v>
                </c:pt>
                <c:pt idx="17244">
                  <c:v>-45.334211847212309</c:v>
                </c:pt>
                <c:pt idx="17245">
                  <c:v>0</c:v>
                </c:pt>
                <c:pt idx="17246">
                  <c:v>-86.281250438755592</c:v>
                </c:pt>
                <c:pt idx="17247">
                  <c:v>-2.4482777214590192</c:v>
                </c:pt>
                <c:pt idx="17248">
                  <c:v>88.729529089867512</c:v>
                </c:pt>
                <c:pt idx="17249">
                  <c:v>29.576506150781643</c:v>
                </c:pt>
                <c:pt idx="17250">
                  <c:v>-91.484520188984206</c:v>
                </c:pt>
                <c:pt idx="17251">
                  <c:v>-196.88643108220114</c:v>
                </c:pt>
                <c:pt idx="17252">
                  <c:v>266.1885650649096</c:v>
                </c:pt>
                <c:pt idx="17253">
                  <c:v>92.673057136123376</c:v>
                </c:pt>
                <c:pt idx="17254">
                  <c:v>-56.195362275270348</c:v>
                </c:pt>
                <c:pt idx="17255">
                  <c:v>0</c:v>
                </c:pt>
                <c:pt idx="17256">
                  <c:v>-67.040086109563688</c:v>
                </c:pt>
                <c:pt idx="17257">
                  <c:v>-103.51778070222302</c:v>
                </c:pt>
                <c:pt idx="17258">
                  <c:v>59.153022009432966</c:v>
                </c:pt>
                <c:pt idx="17259">
                  <c:v>23.661208803773185</c:v>
                </c:pt>
                <c:pt idx="17260">
                  <c:v>6.9796073958288289</c:v>
                </c:pt>
                <c:pt idx="17261">
                  <c:v>59.825205623171961</c:v>
                </c:pt>
                <c:pt idx="17262">
                  <c:v>40.163550966120816</c:v>
                </c:pt>
                <c:pt idx="17263">
                  <c:v>9.6907870531942706</c:v>
                </c:pt>
                <c:pt idx="17264">
                  <c:v>-89.737809374974972</c:v>
                </c:pt>
                <c:pt idx="17265">
                  <c:v>-47.624903631483306</c:v>
                </c:pt>
                <c:pt idx="17266">
                  <c:v>2.7559871413717856</c:v>
                </c:pt>
                <c:pt idx="17267">
                  <c:v>119.65042231815585</c:v>
                </c:pt>
                <c:pt idx="17268">
                  <c:v>-59.825210532263959</c:v>
                </c:pt>
                <c:pt idx="17269">
                  <c:v>-77.274228184481714</c:v>
                </c:pt>
                <c:pt idx="17270">
                  <c:v>29.912612943175755</c:v>
                </c:pt>
                <c:pt idx="17271">
                  <c:v>5.4839789821242393</c:v>
                </c:pt>
                <c:pt idx="17272">
                  <c:v>20.938821968112745</c:v>
                </c:pt>
                <c:pt idx="17273">
                  <c:v>59.825206249983317</c:v>
                </c:pt>
                <c:pt idx="17274">
                  <c:v>-177.97999540167012</c:v>
                </c:pt>
                <c:pt idx="17275">
                  <c:v>-59.825207259535965</c:v>
                </c:pt>
                <c:pt idx="17276">
                  <c:v>149.5630238761139</c:v>
                </c:pt>
                <c:pt idx="17277">
                  <c:v>92.72907017838898</c:v>
                </c:pt>
                <c:pt idx="17278">
                  <c:v>31.740595205626921</c:v>
                </c:pt>
                <c:pt idx="17279">
                  <c:v>-29.24787830466526</c:v>
                </c:pt>
                <c:pt idx="17280">
                  <c:v>0</c:v>
                </c:pt>
                <c:pt idx="17281">
                  <c:v>-34.290615943397647</c:v>
                </c:pt>
                <c:pt idx="17282">
                  <c:v>-46.393186276361526</c:v>
                </c:pt>
                <c:pt idx="17283">
                  <c:v>60.512852298835462</c:v>
                </c:pt>
                <c:pt idx="17284">
                  <c:v>60.054420970387767</c:v>
                </c:pt>
                <c:pt idx="17285">
                  <c:v>35.757594165578809</c:v>
                </c:pt>
                <c:pt idx="17286">
                  <c:v>-60.512852298835462</c:v>
                </c:pt>
                <c:pt idx="17287">
                  <c:v>-83.205178487403501</c:v>
                </c:pt>
                <c:pt idx="17288">
                  <c:v>-36.307714971306972</c:v>
                </c:pt>
                <c:pt idx="17289">
                  <c:v>90.769288379289108</c:v>
                </c:pt>
                <c:pt idx="17290">
                  <c:v>-12.102568843308761</c:v>
                </c:pt>
                <c:pt idx="17291">
                  <c:v>-5.9105576044734667</c:v>
                </c:pt>
                <c:pt idx="17292">
                  <c:v>30.608244737441101</c:v>
                </c:pt>
                <c:pt idx="17293">
                  <c:v>1.0202748352691298</c:v>
                </c:pt>
                <c:pt idx="17294">
                  <c:v>-15.632486680077061</c:v>
                </c:pt>
                <c:pt idx="17295">
                  <c:v>-26.19878112775195</c:v>
                </c:pt>
                <c:pt idx="17296">
                  <c:v>30.608245058130166</c:v>
                </c:pt>
                <c:pt idx="17297">
                  <c:v>-46.264192300838324</c:v>
                </c:pt>
                <c:pt idx="17298">
                  <c:v>-51.682203417102286</c:v>
                </c:pt>
                <c:pt idx="17299">
                  <c:v>122.43299027904307</c:v>
                </c:pt>
                <c:pt idx="17300">
                  <c:v>-61.216494498130565</c:v>
                </c:pt>
                <c:pt idx="17301">
                  <c:v>-64.500136308760958</c:v>
                </c:pt>
                <c:pt idx="17302">
                  <c:v>60.512862229866258</c:v>
                </c:pt>
                <c:pt idx="17303">
                  <c:v>-18.458763892997503</c:v>
                </c:pt>
                <c:pt idx="17304">
                  <c:v>9.182473421234377</c:v>
                </c:pt>
                <c:pt idx="17305">
                  <c:v>61.216490116260331</c:v>
                </c:pt>
                <c:pt idx="17306">
                  <c:v>0</c:v>
                </c:pt>
                <c:pt idx="17307">
                  <c:v>-17.548726982799156</c:v>
                </c:pt>
                <c:pt idx="17308">
                  <c:v>-21.731853763576428</c:v>
                </c:pt>
                <c:pt idx="17309">
                  <c:v>30.608245058130166</c:v>
                </c:pt>
                <c:pt idx="17310">
                  <c:v>-13.263572719556787</c:v>
                </c:pt>
                <c:pt idx="17311">
                  <c:v>-48.259002082695346</c:v>
                </c:pt>
                <c:pt idx="17312">
                  <c:v>-92.905036341155096</c:v>
                </c:pt>
                <c:pt idx="17313">
                  <c:v>40.666961536173503</c:v>
                </c:pt>
                <c:pt idx="17314">
                  <c:v>74.948193983437974</c:v>
                </c:pt>
                <c:pt idx="17315">
                  <c:v>89.82619682060097</c:v>
                </c:pt>
                <c:pt idx="17316">
                  <c:v>-91.824734212313075</c:v>
                </c:pt>
                <c:pt idx="17317">
                  <c:v>-74.390043874617916</c:v>
                </c:pt>
                <c:pt idx="17318">
                  <c:v>-36.12973917842281</c:v>
                </c:pt>
                <c:pt idx="17319">
                  <c:v>92.905035367753825</c:v>
                </c:pt>
                <c:pt idx="17320">
                  <c:v>-69.678773984636592</c:v>
                </c:pt>
                <c:pt idx="17321">
                  <c:v>-41.291125700701159</c:v>
                </c:pt>
                <c:pt idx="17322">
                  <c:v>123.87337839997178</c:v>
                </c:pt>
                <c:pt idx="17323">
                  <c:v>-46.452521072111871</c:v>
                </c:pt>
                <c:pt idx="17324">
                  <c:v>-61.936688551051731</c:v>
                </c:pt>
                <c:pt idx="17325">
                  <c:v>-43.871817069598244</c:v>
                </c:pt>
                <c:pt idx="17326">
                  <c:v>154.841718836448</c:v>
                </c:pt>
                <c:pt idx="17327">
                  <c:v>51.613906278817701</c:v>
                </c:pt>
                <c:pt idx="17328">
                  <c:v>-24.774676357642381</c:v>
                </c:pt>
                <c:pt idx="17329">
                  <c:v>-92.90503536774871</c:v>
                </c:pt>
                <c:pt idx="17330">
                  <c:v>65.973635234360458</c:v>
                </c:pt>
                <c:pt idx="17331">
                  <c:v>37.77032284673308</c:v>
                </c:pt>
                <c:pt idx="17332">
                  <c:v>-30.980630758845489</c:v>
                </c:pt>
                <c:pt idx="17333">
                  <c:v>-31.337012469281284</c:v>
                </c:pt>
                <c:pt idx="17334">
                  <c:v>-11.490238025788498</c:v>
                </c:pt>
                <c:pt idx="17335">
                  <c:v>43.355680799850909</c:v>
                </c:pt>
                <c:pt idx="17336">
                  <c:v>185.81006057079765</c:v>
                </c:pt>
                <c:pt idx="17337">
                  <c:v>-119.48619172816358</c:v>
                </c:pt>
                <c:pt idx="17338">
                  <c:v>-109.67955079163919</c:v>
                </c:pt>
                <c:pt idx="17339">
                  <c:v>0</c:v>
                </c:pt>
                <c:pt idx="17340">
                  <c:v>0</c:v>
                </c:pt>
                <c:pt idx="17341">
                  <c:v>19.557316420675182</c:v>
                </c:pt>
                <c:pt idx="17342">
                  <c:v>31.626470817390764</c:v>
                </c:pt>
                <c:pt idx="17343">
                  <c:v>31.337012469281284</c:v>
                </c:pt>
                <c:pt idx="17344">
                  <c:v>31.337012797616158</c:v>
                </c:pt>
                <c:pt idx="17345">
                  <c:v>17.757640399259223</c:v>
                </c:pt>
                <c:pt idx="17346">
                  <c:v>-4.7005518703924478</c:v>
                </c:pt>
                <c:pt idx="17347">
                  <c:v>-94.011038392833115</c:v>
                </c:pt>
                <c:pt idx="17348">
                  <c:v>-12.289394649098822</c:v>
                </c:pt>
                <c:pt idx="17349">
                  <c:v>6.5442729535377122</c:v>
                </c:pt>
                <c:pt idx="17350">
                  <c:v>-62.674035880933637</c:v>
                </c:pt>
                <c:pt idx="17351">
                  <c:v>101.58730269123497</c:v>
                </c:pt>
                <c:pt idx="17352">
                  <c:v>4.2286092585064026</c:v>
                </c:pt>
                <c:pt idx="17353">
                  <c:v>-104.65807888777061</c:v>
                </c:pt>
                <c:pt idx="17354">
                  <c:v>95.143711915638846</c:v>
                </c:pt>
                <c:pt idx="17355">
                  <c:v>-18.500161038490816</c:v>
                </c:pt>
                <c:pt idx="17356">
                  <c:v>-31.714566836379269</c:v>
                </c:pt>
                <c:pt idx="17357">
                  <c:v>31.714567168664807</c:v>
                </c:pt>
                <c:pt idx="17358">
                  <c:v>-58.6719585364594</c:v>
                </c:pt>
                <c:pt idx="17359">
                  <c:v>26.428807084932743</c:v>
                </c:pt>
                <c:pt idx="17360">
                  <c:v>71.886360750180103</c:v>
                </c:pt>
                <c:pt idx="17361">
                  <c:v>-31.714566836379269</c:v>
                </c:pt>
                <c:pt idx="17362">
                  <c:v>-57.705049551069671</c:v>
                </c:pt>
                <c:pt idx="17363">
                  <c:v>-36.381513511374749</c:v>
                </c:pt>
                <c:pt idx="17364">
                  <c:v>0</c:v>
                </c:pt>
                <c:pt idx="17365">
                  <c:v>0</c:v>
                </c:pt>
                <c:pt idx="17366">
                  <c:v>65.014869127832483</c:v>
                </c:pt>
                <c:pt idx="17367">
                  <c:v>47.339800231198325</c:v>
                </c:pt>
                <c:pt idx="17368">
                  <c:v>-64.202659693160783</c:v>
                </c:pt>
                <c:pt idx="17369">
                  <c:v>25.681063877264311</c:v>
                </c:pt>
                <c:pt idx="17370">
                  <c:v>-4.0610116496464466</c:v>
                </c:pt>
                <c:pt idx="17371">
                  <c:v>-31.785475319958532</c:v>
                </c:pt>
                <c:pt idx="17372">
                  <c:v>-32.101340383168278</c:v>
                </c:pt>
                <c:pt idx="17373">
                  <c:v>20.33084912235153</c:v>
                </c:pt>
                <c:pt idx="17374">
                  <c:v>17.655737210743574</c:v>
                </c:pt>
                <c:pt idx="17375">
                  <c:v>-5.4162746490129132</c:v>
                </c:pt>
                <c:pt idx="17376">
                  <c:v>-64.995296469119964</c:v>
                </c:pt>
                <c:pt idx="17377">
                  <c:v>76.83182973329653</c:v>
                </c:pt>
                <c:pt idx="17378">
                  <c:v>69.552888007426603</c:v>
                </c:pt>
                <c:pt idx="17379">
                  <c:v>-32.101330182915632</c:v>
                </c:pt>
                <c:pt idx="17380">
                  <c:v>32.101329846577833</c:v>
                </c:pt>
                <c:pt idx="17381">
                  <c:v>-91.138720587470701</c:v>
                </c:pt>
                <c:pt idx="17382">
                  <c:v>-89.163760132124324</c:v>
                </c:pt>
                <c:pt idx="17383">
                  <c:v>96.304001085342563</c:v>
                </c:pt>
                <c:pt idx="17384">
                  <c:v>-21.76418211875982</c:v>
                </c:pt>
                <c:pt idx="17385">
                  <c:v>22.748351214740897</c:v>
                </c:pt>
                <c:pt idx="17386">
                  <c:v>57.868270440439545</c:v>
                </c:pt>
                <c:pt idx="17387">
                  <c:v>32.101329846582949</c:v>
                </c:pt>
                <c:pt idx="17388">
                  <c:v>-78.053798119555211</c:v>
                </c:pt>
                <c:pt idx="17389">
                  <c:v>-48.746469685174347</c:v>
                </c:pt>
                <c:pt idx="17390">
                  <c:v>14.623940752332757</c:v>
                </c:pt>
                <c:pt idx="17391">
                  <c:v>97.49293834887311</c:v>
                </c:pt>
                <c:pt idx="17392">
                  <c:v>-32.497640767895199</c:v>
                </c:pt>
                <c:pt idx="17393">
                  <c:v>-6.4995285121466981</c:v>
                </c:pt>
                <c:pt idx="17394">
                  <c:v>55.205370300048642</c:v>
                </c:pt>
                <c:pt idx="17395">
                  <c:v>-32.903863437488269</c:v>
                </c:pt>
                <c:pt idx="17396">
                  <c:v>-32.592427351538042</c:v>
                </c:pt>
                <c:pt idx="17397">
                  <c:v>-32.497647005178287</c:v>
                </c:pt>
                <c:pt idx="17398">
                  <c:v>-25.943960546544503</c:v>
                </c:pt>
                <c:pt idx="17399">
                  <c:v>65.807737674980061</c:v>
                </c:pt>
                <c:pt idx="17400">
                  <c:v>-30.114487048500955</c:v>
                </c:pt>
                <c:pt idx="17401">
                  <c:v>-40.080432402686348</c:v>
                </c:pt>
                <c:pt idx="17402">
                  <c:v>0</c:v>
                </c:pt>
                <c:pt idx="17403">
                  <c:v>0</c:v>
                </c:pt>
                <c:pt idx="17404">
                  <c:v>0</c:v>
                </c:pt>
                <c:pt idx="17405">
                  <c:v>0</c:v>
                </c:pt>
                <c:pt idx="17406">
                  <c:v>3.290386669272952</c:v>
                </c:pt>
                <c:pt idx="17407">
                  <c:v>98.711600078234596</c:v>
                </c:pt>
                <c:pt idx="17408">
                  <c:v>6.5807759274992241</c:v>
                </c:pt>
                <c:pt idx="17409">
                  <c:v>-20.839113292070799</c:v>
                </c:pt>
                <c:pt idx="17410">
                  <c:v>-3.290386669272952</c:v>
                </c:pt>
                <c:pt idx="17411">
                  <c:v>-98.711600078239712</c:v>
                </c:pt>
                <c:pt idx="17412">
                  <c:v>39.484640444991427</c:v>
                </c:pt>
                <c:pt idx="17413">
                  <c:v>14.258343553522625</c:v>
                </c:pt>
                <c:pt idx="17414">
                  <c:v>-128.33895998824406</c:v>
                </c:pt>
                <c:pt idx="17415">
                  <c:v>-33.320368037966944</c:v>
                </c:pt>
                <c:pt idx="17416">
                  <c:v>108.46474631049873</c:v>
                </c:pt>
                <c:pt idx="17417">
                  <c:v>75.90796510876622</c:v>
                </c:pt>
                <c:pt idx="17418">
                  <c:v>-60.004438929297159</c:v>
                </c:pt>
                <c:pt idx="17419">
                  <c:v>32.903873892745438</c:v>
                </c:pt>
                <c:pt idx="17420">
                  <c:v>33.209302676559432</c:v>
                </c:pt>
                <c:pt idx="17421">
                  <c:v>5.5533946729944912</c:v>
                </c:pt>
                <c:pt idx="17422">
                  <c:v>-26.697944610692335</c:v>
                </c:pt>
                <c:pt idx="17423">
                  <c:v>32.903863092742021</c:v>
                </c:pt>
                <c:pt idx="17424">
                  <c:v>-43.413671240942584</c:v>
                </c:pt>
                <c:pt idx="17425">
                  <c:v>-21.658240091428517</c:v>
                </c:pt>
                <c:pt idx="17426">
                  <c:v>15.549512941722055</c:v>
                </c:pt>
                <c:pt idx="17427">
                  <c:v>-99.961114003281182</c:v>
                </c:pt>
                <c:pt idx="17428">
                  <c:v>36.097063369401823</c:v>
                </c:pt>
                <c:pt idx="17429">
                  <c:v>33.320367688856827</c:v>
                </c:pt>
                <c:pt idx="17430">
                  <c:v>6.1087360813548139</c:v>
                </c:pt>
                <c:pt idx="17431">
                  <c:v>33.32037897467265</c:v>
                </c:pt>
                <c:pt idx="17432">
                  <c:v>-24.805170754584214</c:v>
                </c:pt>
                <c:pt idx="17433">
                  <c:v>-14.623943952333011</c:v>
                </c:pt>
                <c:pt idx="17434">
                  <c:v>0</c:v>
                </c:pt>
                <c:pt idx="17435">
                  <c:v>0</c:v>
                </c:pt>
                <c:pt idx="17436">
                  <c:v>0</c:v>
                </c:pt>
                <c:pt idx="17437">
                  <c:v>-42.746899508537709</c:v>
                </c:pt>
                <c:pt idx="17438">
                  <c:v>-33.88994662370947</c:v>
                </c:pt>
                <c:pt idx="17439">
                  <c:v>33.889946808322115</c:v>
                </c:pt>
                <c:pt idx="17440">
                  <c:v>67.49511556408946</c:v>
                </c:pt>
                <c:pt idx="17441">
                  <c:v>-29.24788310466564</c:v>
                </c:pt>
                <c:pt idx="17442">
                  <c:v>-39.372150333200203</c:v>
                </c:pt>
                <c:pt idx="17443">
                  <c:v>-3.8873762303656063</c:v>
                </c:pt>
                <c:pt idx="17444">
                  <c:v>-33.320368037966944</c:v>
                </c:pt>
                <c:pt idx="17445">
                  <c:v>47.332009486222731</c:v>
                </c:pt>
                <c:pt idx="17446">
                  <c:v>50.621333373457574</c:v>
                </c:pt>
                <c:pt idx="17447">
                  <c:v>20.160881983677434</c:v>
                </c:pt>
                <c:pt idx="17448">
                  <c:v>-34.185843005448476</c:v>
                </c:pt>
                <c:pt idx="17449">
                  <c:v>59.021701701715273</c:v>
                </c:pt>
                <c:pt idx="17450">
                  <c:v>5.0621370826928525</c:v>
                </c:pt>
                <c:pt idx="17451">
                  <c:v>-33.747555397688991</c:v>
                </c:pt>
                <c:pt idx="17452">
                  <c:v>-33.185103584136947</c:v>
                </c:pt>
                <c:pt idx="17453">
                  <c:v>0</c:v>
                </c:pt>
                <c:pt idx="17454">
                  <c:v>-24.748204719332929</c:v>
                </c:pt>
                <c:pt idx="17455">
                  <c:v>10.504113004722749</c:v>
                </c:pt>
                <c:pt idx="17456">
                  <c:v>68.240189138604393</c:v>
                </c:pt>
                <c:pt idx="17457">
                  <c:v>67.495104487156738</c:v>
                </c:pt>
                <c:pt idx="17458">
                  <c:v>10.1242655670003</c:v>
                </c:pt>
                <c:pt idx="17459">
                  <c:v>-58.115920392379543</c:v>
                </c:pt>
                <c:pt idx="17460">
                  <c:v>-54.127572421848676</c:v>
                </c:pt>
                <c:pt idx="17461">
                  <c:v>68.371674790120366</c:v>
                </c:pt>
                <c:pt idx="17462">
                  <c:v>0</c:v>
                </c:pt>
                <c:pt idx="17463">
                  <c:v>-146.99908625580781</c:v>
                </c:pt>
                <c:pt idx="17464">
                  <c:v>-86.604113546275343</c:v>
                </c:pt>
                <c:pt idx="17465">
                  <c:v>73.499540020161049</c:v>
                </c:pt>
                <c:pt idx="17466">
                  <c:v>102.55750764932611</c:v>
                </c:pt>
                <c:pt idx="17467">
                  <c:v>-45.581117274803454</c:v>
                </c:pt>
                <c:pt idx="17468">
                  <c:v>-28.488197829216393</c:v>
                </c:pt>
                <c:pt idx="17469">
                  <c:v>0</c:v>
                </c:pt>
                <c:pt idx="17470">
                  <c:v>-0.5772607560150822</c:v>
                </c:pt>
                <c:pt idx="17471">
                  <c:v>-34.635645360782149</c:v>
                </c:pt>
                <c:pt idx="17472">
                  <c:v>16.98046249830454</c:v>
                </c:pt>
                <c:pt idx="17473">
                  <c:v>18.23244380952092</c:v>
                </c:pt>
                <c:pt idx="17474">
                  <c:v>-6.8371663569354002</c:v>
                </c:pt>
                <c:pt idx="17475">
                  <c:v>-34.185831784666767</c:v>
                </c:pt>
                <c:pt idx="17476">
                  <c:v>92.399216815924945</c:v>
                </c:pt>
                <c:pt idx="17477">
                  <c:v>-8.658914750725625</c:v>
                </c:pt>
                <c:pt idx="17478">
                  <c:v>-55.821871806284129</c:v>
                </c:pt>
                <c:pt idx="17479">
                  <c:v>-27.303684356194971</c:v>
                </c:pt>
                <c:pt idx="17480">
                  <c:v>34.635645360782149</c:v>
                </c:pt>
                <c:pt idx="17481">
                  <c:v>63.49869263512295</c:v>
                </c:pt>
                <c:pt idx="17482">
                  <c:v>-28.863039618847967</c:v>
                </c:pt>
                <c:pt idx="17483">
                  <c:v>-83.125556823782063</c:v>
                </c:pt>
                <c:pt idx="17484">
                  <c:v>-30.017559312676841</c:v>
                </c:pt>
                <c:pt idx="17485">
                  <c:v>103.90693717102393</c:v>
                </c:pt>
                <c:pt idx="17486">
                  <c:v>77.352950021542739</c:v>
                </c:pt>
                <c:pt idx="17487">
                  <c:v>-35.559262646196409</c:v>
                </c:pt>
                <c:pt idx="17488">
                  <c:v>-79.315633674092069</c:v>
                </c:pt>
                <c:pt idx="17489">
                  <c:v>103.90694853945085</c:v>
                </c:pt>
                <c:pt idx="17490">
                  <c:v>-100.4433825357526</c:v>
                </c:pt>
                <c:pt idx="17491">
                  <c:v>20.86604890630311</c:v>
                </c:pt>
                <c:pt idx="17492">
                  <c:v>37.437284622213078</c:v>
                </c:pt>
                <c:pt idx="17493">
                  <c:v>-7.0194907931206849</c:v>
                </c:pt>
                <c:pt idx="17494">
                  <c:v>-35.097453965598312</c:v>
                </c:pt>
                <c:pt idx="17495">
                  <c:v>-1.7548727166653588</c:v>
                </c:pt>
                <c:pt idx="17496">
                  <c:v>-24.244951752546484</c:v>
                </c:pt>
                <c:pt idx="17497">
                  <c:v>-19.626865704446288</c:v>
                </c:pt>
                <c:pt idx="17498">
                  <c:v>0</c:v>
                </c:pt>
                <c:pt idx="17499">
                  <c:v>0</c:v>
                </c:pt>
                <c:pt idx="17500">
                  <c:v>98.272881855669979</c:v>
                </c:pt>
                <c:pt idx="17501">
                  <c:v>9.3593168334905013</c:v>
                </c:pt>
                <c:pt idx="17502">
                  <c:v>-80.724151494648012</c:v>
                </c:pt>
                <c:pt idx="17503">
                  <c:v>-88.913550046173185</c:v>
                </c:pt>
                <c:pt idx="17504">
                  <c:v>140.38981586238302</c:v>
                </c:pt>
                <c:pt idx="17505">
                  <c:v>-56.155926933322178</c:v>
                </c:pt>
                <c:pt idx="17506">
                  <c:v>97.687921409573377</c:v>
                </c:pt>
                <c:pt idx="17507">
                  <c:v>68.613948064344285</c:v>
                </c:pt>
                <c:pt idx="17508">
                  <c:v>-77.973265714790244</c:v>
                </c:pt>
                <c:pt idx="17509">
                  <c:v>-105.29237341678562</c:v>
                </c:pt>
                <c:pt idx="17510">
                  <c:v>94.763136075107056</c:v>
                </c:pt>
                <c:pt idx="17511">
                  <c:v>-18.212737776431172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DC8-47E9-9F13-9A406BCA58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0757775"/>
        <c:axId val="1890759855"/>
      </c:scatterChart>
      <c:valAx>
        <c:axId val="1890757775"/>
        <c:scaling>
          <c:logBase val="10"/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時間</a:t>
                </a:r>
                <a:r>
                  <a:rPr lang="ja-JP" altLang="en-US"/>
                  <a:t>（</a:t>
                </a:r>
                <a:r>
                  <a:rPr lang="en-US" altLang="ja-JP"/>
                  <a:t>s</a:t>
                </a:r>
                <a:r>
                  <a:rPr lang="ja-JP" altLang="en-US"/>
                  <a:t>）</a:t>
                </a:r>
                <a:endParaRPr 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0.E+00" sourceLinked="0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9855"/>
        <c:crosses val="autoZero"/>
        <c:crossBetween val="midCat"/>
      </c:valAx>
      <c:valAx>
        <c:axId val="189075985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en-US" altLang="ja-JP"/>
                  <a:t>d</a:t>
                </a:r>
                <a:r>
                  <a:rPr lang="en-US" altLang="ja-JP" i="1"/>
                  <a:t>T</a:t>
                </a:r>
                <a:r>
                  <a:rPr lang="en-US" altLang="ja-JP"/>
                  <a:t>/d</a:t>
                </a:r>
                <a:r>
                  <a:rPr lang="en-US" altLang="ja-JP" i="1"/>
                  <a:t>z</a:t>
                </a:r>
                <a:endParaRPr lang="ja-JP" i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7775"/>
        <c:crosses val="autoZero"/>
        <c:crossBetween val="midCat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Arial" panose="020B0604020202020204" pitchFamily="34" charset="0"/>
        </a:defRPr>
      </a:pPr>
      <a:endParaRPr lang="ja-JP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ja-JP" sz="1920" b="0" i="0" u="none" strike="noStrike" kern="1200" spc="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r>
              <a:rPr lang="ja-JP" altLang="en-US"/>
              <a:t>温度の対数時間微分</a:t>
            </a:r>
            <a:endParaRPr lang="en-US" altLang="ja-JP"/>
          </a:p>
          <a:p>
            <a:pPr>
              <a:defRPr lang="ja-JP"/>
            </a:pPr>
            <a:r>
              <a:rPr lang="ja-JP" altLang="en-US"/>
              <a:t>（ノイズ除去後）</a:t>
            </a:r>
            <a:endParaRPr lang="ja-JP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ja-JP" sz="1920" b="0" i="0" u="none" strike="noStrike" kern="1200" spc="0" baseline="0">
              <a:solidFill>
                <a:sysClr val="windowText" lastClr="00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xVal>
            <c:numRef>
              <c:f>Grid!$D$2:$D$22512</c:f>
              <c:numCache>
                <c:formatCode>General</c:formatCode>
                <c:ptCount val="17513"/>
                <c:pt idx="0">
                  <c:v>1.9872052623333875E-4</c:v>
                </c:pt>
                <c:pt idx="1">
                  <c:v>1.9885857452566914E-4</c:v>
                </c:pt>
                <c:pt idx="2">
                  <c:v>1.9899671871961125E-4</c:v>
                </c:pt>
                <c:pt idx="3">
                  <c:v>1.9913495888033961E-4</c:v>
                </c:pt>
                <c:pt idx="4">
                  <c:v>1.9927329507307109E-4</c:v>
                </c:pt>
                <c:pt idx="5">
                  <c:v>1.9941172736741755E-4</c:v>
                </c:pt>
                <c:pt idx="6">
                  <c:v>1.995502558286895E-4</c:v>
                </c:pt>
                <c:pt idx="7">
                  <c:v>1.9968888052223976E-4</c:v>
                </c:pt>
                <c:pt idx="8">
                  <c:v>1.9982760151782543E-4</c:v>
                </c:pt>
                <c:pt idx="9">
                  <c:v>1.9996641888089315E-4</c:v>
                </c:pt>
                <c:pt idx="10">
                  <c:v>2.0010533267693213E-4</c:v>
                </c:pt>
                <c:pt idx="11">
                  <c:v>2.0024434297584483E-4</c:v>
                </c:pt>
                <c:pt idx="12">
                  <c:v>2.0038344984321449E-4</c:v>
                </c:pt>
                <c:pt idx="13">
                  <c:v>2.0052265334612583E-4</c:v>
                </c:pt>
                <c:pt idx="14">
                  <c:v>2.0066195355025014E-4</c:v>
                </c:pt>
                <c:pt idx="15">
                  <c:v>2.008013505256844E-4</c:v>
                </c:pt>
                <c:pt idx="16">
                  <c:v>2.0094084433819421E-4</c:v>
                </c:pt>
                <c:pt idx="17">
                  <c:v>2.0108043505358787E-4</c:v>
                </c:pt>
                <c:pt idx="18">
                  <c:v>2.0122012274210852E-4</c:v>
                </c:pt>
                <c:pt idx="19">
                  <c:v>2.0135990746965895E-4</c:v>
                </c:pt>
                <c:pt idx="20">
                  <c:v>2.0149978930218468E-4</c:v>
                </c:pt>
                <c:pt idx="21">
                  <c:v>2.0163976831007535E-4</c:v>
                </c:pt>
                <c:pt idx="22">
                  <c:v>2.0177984455937114E-4</c:v>
                </c:pt>
                <c:pt idx="23">
                  <c:v>2.0192001811615516E-4</c:v>
                </c:pt>
                <c:pt idx="24">
                  <c:v>2.0206028905096377E-4</c:v>
                </c:pt>
                <c:pt idx="25">
                  <c:v>2.0220065742997502E-4</c:v>
                </c:pt>
                <c:pt idx="26">
                  <c:v>2.023411233194097E-4</c:v>
                </c:pt>
                <c:pt idx="27">
                  <c:v>2.0248168678995137E-4</c:v>
                </c:pt>
                <c:pt idx="28">
                  <c:v>2.02622347907916E-4</c:v>
                </c:pt>
                <c:pt idx="29">
                  <c:v>2.0276310674113786E-4</c:v>
                </c:pt>
                <c:pt idx="30">
                  <c:v>2.0290396335602198E-4</c:v>
                </c:pt>
                <c:pt idx="31">
                  <c:v>2.0304491782344855E-4</c:v>
                </c:pt>
                <c:pt idx="32">
                  <c:v>2.0318597020991801E-4</c:v>
                </c:pt>
                <c:pt idx="33">
                  <c:v>2.0332712058197388E-4</c:v>
                </c:pt>
                <c:pt idx="34">
                  <c:v>2.0346836901064417E-4</c:v>
                </c:pt>
                <c:pt idx="35">
                  <c:v>2.0360971556256799E-4</c:v>
                </c:pt>
                <c:pt idx="36">
                  <c:v>2.0375116030442764E-4</c:v>
                </c:pt>
                <c:pt idx="37">
                  <c:v>2.0389270330739928E-4</c:v>
                </c:pt>
                <c:pt idx="38">
                  <c:v>2.0403434463826098E-4</c:v>
                </c:pt>
                <c:pt idx="39">
                  <c:v>2.0417608436383415E-4</c:v>
                </c:pt>
                <c:pt idx="40">
                  <c:v>2.0431792255544328E-4</c:v>
                </c:pt>
                <c:pt idx="41">
                  <c:v>2.0445985928000581E-4</c:v>
                </c:pt>
                <c:pt idx="42">
                  <c:v>2.0460189460597112E-4</c:v>
                </c:pt>
                <c:pt idx="43">
                  <c:v>2.0474402860034649E-4</c:v>
                </c:pt>
                <c:pt idx="44">
                  <c:v>2.0488626133465486E-4</c:v>
                </c:pt>
                <c:pt idx="45">
                  <c:v>2.0502859287599973E-4</c:v>
                </c:pt>
                <c:pt idx="46">
                  <c:v>2.0517102329152816E-4</c:v>
                </c:pt>
                <c:pt idx="47">
                  <c:v>2.0531355265291219E-4</c:v>
                </c:pt>
                <c:pt idx="48">
                  <c:v>2.054561810273953E-4</c:v>
                </c:pt>
                <c:pt idx="49">
                  <c:v>2.0559890848226452E-4</c:v>
                </c:pt>
                <c:pt idx="50">
                  <c:v>2.0574173508934146E-4</c:v>
                </c:pt>
                <c:pt idx="51">
                  <c:v>2.0588466091600978E-4</c:v>
                </c:pt>
                <c:pt idx="52">
                  <c:v>2.0602768602969685E-4</c:v>
                </c:pt>
                <c:pt idx="53">
                  <c:v>2.0617081050237405E-4</c:v>
                </c:pt>
                <c:pt idx="54">
                  <c:v>2.0631403440156561E-4</c:v>
                </c:pt>
                <c:pt idx="55">
                  <c:v>2.064573577948395E-4</c:v>
                </c:pt>
                <c:pt idx="56">
                  <c:v>2.0660078075431716E-4</c:v>
                </c:pt>
                <c:pt idx="57">
                  <c:v>2.0674430334766366E-4</c:v>
                </c:pt>
                <c:pt idx="58">
                  <c:v>2.0688792564409319E-4</c:v>
                </c:pt>
                <c:pt idx="59">
                  <c:v>2.0703164771136175E-4</c:v>
                </c:pt>
                <c:pt idx="60">
                  <c:v>2.0717546962179133E-4</c:v>
                </c:pt>
                <c:pt idx="61">
                  <c:v>2.0731939144323527E-4</c:v>
                </c:pt>
                <c:pt idx="62">
                  <c:v>2.0746341324359076E-4</c:v>
                </c:pt>
                <c:pt idx="63">
                  <c:v>2.0760753509533074E-4</c:v>
                </c:pt>
                <c:pt idx="64">
                  <c:v>2.0775175706644997E-4</c:v>
                </c:pt>
                <c:pt idx="65">
                  <c:v>2.0789607922498728E-4</c:v>
                </c:pt>
                <c:pt idx="66">
                  <c:v>2.0804050164356671E-4</c:v>
                </c:pt>
                <c:pt idx="67">
                  <c:v>2.0818502439032486E-4</c:v>
                </c:pt>
                <c:pt idx="68">
                  <c:v>2.0832964753344247E-4</c:v>
                </c:pt>
                <c:pt idx="69">
                  <c:v>2.0847437114569501E-4</c:v>
                </c:pt>
                <c:pt idx="70">
                  <c:v>2.0861919529536118E-4</c:v>
                </c:pt>
                <c:pt idx="71">
                  <c:v>2.0876412005076391E-4</c:v>
                </c:pt>
                <c:pt idx="72">
                  <c:v>2.0890914548483047E-4</c:v>
                </c:pt>
                <c:pt idx="73">
                  <c:v>2.0905427166598194E-4</c:v>
                </c:pt>
                <c:pt idx="74">
                  <c:v>2.0919949866420585E-4</c:v>
                </c:pt>
                <c:pt idx="75">
                  <c:v>2.0934482654801518E-4</c:v>
                </c:pt>
                <c:pt idx="76">
                  <c:v>2.094902553905401E-4</c:v>
                </c:pt>
                <c:pt idx="77">
                  <c:v>2.0963578526039198E-4</c:v>
                </c:pt>
                <c:pt idx="78">
                  <c:v>2.0978141622622666E-4</c:v>
                </c:pt>
                <c:pt idx="79">
                  <c:v>2.0992714836132686E-4</c:v>
                </c:pt>
                <c:pt idx="80">
                  <c:v>2.1007298173444697E-4</c:v>
                </c:pt>
                <c:pt idx="81">
                  <c:v>2.1021891641438611E-4</c:v>
                </c:pt>
                <c:pt idx="82">
                  <c:v>2.103649524745797E-4</c:v>
                </c:pt>
                <c:pt idx="83">
                  <c:v>2.1051108998392564E-4</c:v>
                </c:pt>
                <c:pt idx="84">
                  <c:v>2.1065732901136649E-4</c:v>
                </c:pt>
                <c:pt idx="85">
                  <c:v>2.1080366963049084E-4</c:v>
                </c:pt>
                <c:pt idx="86">
                  <c:v>2.1095011191034021E-4</c:v>
                </c:pt>
                <c:pt idx="87">
                  <c:v>2.1109665592153692E-4</c:v>
                </c:pt>
                <c:pt idx="88">
                  <c:v>2.1124330173321522E-4</c:v>
                </c:pt>
                <c:pt idx="89">
                  <c:v>2.1139004941916846E-4</c:v>
                </c:pt>
                <c:pt idx="90">
                  <c:v>2.1153689904863024E-4</c:v>
                </c:pt>
                <c:pt idx="91">
                  <c:v>2.1168385069087901E-4</c:v>
                </c:pt>
                <c:pt idx="92">
                  <c:v>2.1183090441986204E-4</c:v>
                </c:pt>
                <c:pt idx="93">
                  <c:v>2.119780603049573E-4</c:v>
                </c:pt>
                <c:pt idx="94">
                  <c:v>2.1212531841558775E-4</c:v>
                </c:pt>
                <c:pt idx="95">
                  <c:v>2.1227267882585485E-4</c:v>
                </c:pt>
                <c:pt idx="96">
                  <c:v>2.1242014160528124E-4</c:v>
                </c:pt>
                <c:pt idx="97">
                  <c:v>2.125677068234347E-4</c:v>
                </c:pt>
                <c:pt idx="98">
                  <c:v>2.1271537455457121E-4</c:v>
                </c:pt>
                <c:pt idx="99">
                  <c:v>2.128631448683584E-4</c:v>
                </c:pt>
                <c:pt idx="100">
                  <c:v>2.1301101783450911E-4</c:v>
                </c:pt>
                <c:pt idx="101">
                  <c:v>2.131589935274342E-4</c:v>
                </c:pt>
                <c:pt idx="102">
                  <c:v>2.1330707201694664E-4</c:v>
                </c:pt>
                <c:pt idx="103">
                  <c:v>2.1345525337445771E-4</c:v>
                </c:pt>
                <c:pt idx="104">
                  <c:v>2.1360353766987415E-4</c:v>
                </c:pt>
                <c:pt idx="105">
                  <c:v>2.1375192497781383E-4</c:v>
                </c:pt>
                <c:pt idx="106">
                  <c:v>2.1390041536828387E-4</c:v>
                </c:pt>
                <c:pt idx="107">
                  <c:v>2.1404900891133679E-4</c:v>
                </c:pt>
                <c:pt idx="108">
                  <c:v>2.1419770568174609E-4</c:v>
                </c:pt>
                <c:pt idx="109">
                  <c:v>2.1434650574966486E-4</c:v>
                </c:pt>
                <c:pt idx="110">
                  <c:v>2.1449540918529178E-4</c:v>
                </c:pt>
                <c:pt idx="111">
                  <c:v>2.1464441606355619E-4</c:v>
                </c:pt>
                <c:pt idx="112">
                  <c:v>2.1479352645475757E-4</c:v>
                </c:pt>
                <c:pt idx="113">
                  <c:v>2.1494274042924095E-4</c:v>
                </c:pt>
                <c:pt idx="114">
                  <c:v>2.1509205806209198E-4</c:v>
                </c:pt>
                <c:pt idx="115">
                  <c:v>2.1524147942375671E-4</c:v>
                </c:pt>
                <c:pt idx="116">
                  <c:v>2.1539100458472688E-4</c:v>
                </c:pt>
                <c:pt idx="117">
                  <c:v>2.1554063362024477E-4</c:v>
                </c:pt>
                <c:pt idx="118">
                  <c:v>2.156903666009033E-4</c:v>
                </c:pt>
                <c:pt idx="119">
                  <c:v>2.158402035989117E-4</c:v>
                </c:pt>
                <c:pt idx="120">
                  <c:v>2.1599014468495781E-4</c:v>
                </c:pt>
                <c:pt idx="121">
                  <c:v>2.161401899344931E-4</c:v>
                </c:pt>
                <c:pt idx="122">
                  <c:v>2.1629033941830697E-4</c:v>
                </c:pt>
                <c:pt idx="123">
                  <c:v>2.1644059320723464E-4</c:v>
                </c:pt>
                <c:pt idx="124">
                  <c:v>2.1659095137688503E-4</c:v>
                </c:pt>
                <c:pt idx="125">
                  <c:v>2.1674141399819508E-4</c:v>
                </c:pt>
                <c:pt idx="126">
                  <c:v>2.1689198114214776E-4</c:v>
                </c:pt>
                <c:pt idx="127">
                  <c:v>2.1704265288450967E-4</c:v>
                </c:pt>
                <c:pt idx="128">
                  <c:v>2.1719342929636567E-4</c:v>
                </c:pt>
                <c:pt idx="129">
                  <c:v>2.1734431044884684E-4</c:v>
                </c:pt>
                <c:pt idx="130">
                  <c:v>2.1749529641787771E-4</c:v>
                </c:pt>
                <c:pt idx="131">
                  <c:v>2.1764638727469145E-4</c:v>
                </c:pt>
                <c:pt idx="132">
                  <c:v>2.1779758309215213E-4</c:v>
                </c:pt>
                <c:pt idx="133">
                  <c:v>2.1794888394158858E-4</c:v>
                </c:pt>
                <c:pt idx="134">
                  <c:v>2.1810028989913656E-4</c:v>
                </c:pt>
                <c:pt idx="135">
                  <c:v>2.1825180103622743E-4</c:v>
                </c:pt>
                <c:pt idx="136">
                  <c:v>2.1840341742433879E-4</c:v>
                </c:pt>
                <c:pt idx="137">
                  <c:v>2.1855513913976519E-4</c:v>
                </c:pt>
                <c:pt idx="138">
                  <c:v>2.1870696625408693E-4</c:v>
                </c:pt>
                <c:pt idx="139">
                  <c:v>2.1885889883893066E-4</c:v>
                </c:pt>
                <c:pt idx="140">
                  <c:v>2.190109369707501E-4</c:v>
                </c:pt>
                <c:pt idx="141">
                  <c:v>2.1916308072127477E-4</c:v>
                </c:pt>
                <c:pt idx="142">
                  <c:v>2.1931533016228077E-4</c:v>
                </c:pt>
                <c:pt idx="143">
                  <c:v>2.1946768537038121E-4</c:v>
                </c:pt>
                <c:pt idx="144">
                  <c:v>2.1962014641745521E-4</c:v>
                </c:pt>
                <c:pt idx="145">
                  <c:v>2.1977271337542858E-4</c:v>
                </c:pt>
                <c:pt idx="146">
                  <c:v>2.1992538632107414E-4</c:v>
                </c:pt>
                <c:pt idx="147">
                  <c:v>2.2007816532642103E-4</c:v>
                </c:pt>
                <c:pt idx="148">
                  <c:v>2.2023105046514732E-4</c:v>
                </c:pt>
                <c:pt idx="149">
                  <c:v>2.2038404180937891E-4</c:v>
                </c:pt>
                <c:pt idx="150">
                  <c:v>2.2053713943610221E-4</c:v>
                </c:pt>
                <c:pt idx="151">
                  <c:v>2.2069034341754663E-4</c:v>
                </c:pt>
                <c:pt idx="152">
                  <c:v>2.2084365382598844E-4</c:v>
                </c:pt>
                <c:pt idx="153">
                  <c:v>2.2099707073857462E-4</c:v>
                </c:pt>
                <c:pt idx="154">
                  <c:v>2.2115059422768524E-4</c:v>
                </c:pt>
                <c:pt idx="155">
                  <c:v>2.2130422436574725E-4</c:v>
                </c:pt>
                <c:pt idx="156">
                  <c:v>2.214579612300686E-4</c:v>
                </c:pt>
                <c:pt idx="157">
                  <c:v>2.2161180489318021E-4</c:v>
                </c:pt>
                <c:pt idx="158">
                  <c:v>2.2176575542766019E-4</c:v>
                </c:pt>
                <c:pt idx="159">
                  <c:v>2.219198129109776E-4</c:v>
                </c:pt>
                <c:pt idx="160">
                  <c:v>2.2207397741581475E-4</c:v>
                </c:pt>
                <c:pt idx="161">
                  <c:v>2.2222824901490097E-4</c:v>
                </c:pt>
                <c:pt idx="162">
                  <c:v>2.2238262778586699E-4</c:v>
                </c:pt>
                <c:pt idx="163">
                  <c:v>2.2253711380154661E-4</c:v>
                </c:pt>
                <c:pt idx="164">
                  <c:v>2.2269170713644124E-4</c:v>
                </c:pt>
                <c:pt idx="165">
                  <c:v>2.2284640786348256E-4</c:v>
                </c:pt>
                <c:pt idx="166">
                  <c:v>2.2300121606051718E-4</c:v>
                </c:pt>
                <c:pt idx="167">
                  <c:v>2.2315613180058153E-4</c:v>
                </c:pt>
                <c:pt idx="168">
                  <c:v>2.2331115515675942E-4</c:v>
                </c:pt>
                <c:pt idx="169">
                  <c:v>2.2346628620705983E-4</c:v>
                </c:pt>
                <c:pt idx="170">
                  <c:v>2.2362152502467149E-4</c:v>
                </c:pt>
                <c:pt idx="171">
                  <c:v>2.2377687168283065E-4</c:v>
                </c:pt>
                <c:pt idx="172">
                  <c:v>2.2393232625970893E-4</c:v>
                </c:pt>
                <c:pt idx="173">
                  <c:v>2.2408788882864777E-4</c:v>
                </c:pt>
                <c:pt idx="174">
                  <c:v>2.2424355946303607E-4</c:v>
                </c:pt>
                <c:pt idx="175">
                  <c:v>2.2439933824120852E-4</c:v>
                </c:pt>
                <c:pt idx="176">
                  <c:v>2.2455522523665949E-4</c:v>
                </c:pt>
                <c:pt idx="177">
                  <c:v>2.2471122052456597E-4</c:v>
                </c:pt>
                <c:pt idx="178">
                  <c:v>2.2486732417852104E-4</c:v>
                </c:pt>
                <c:pt idx="179">
                  <c:v>2.250235362770773E-4</c:v>
                </c:pt>
                <c:pt idx="180">
                  <c:v>2.2517985689393349E-4</c:v>
                </c:pt>
                <c:pt idx="181">
                  <c:v>2.2533628610283619E-4</c:v>
                </c:pt>
                <c:pt idx="182">
                  <c:v>2.2549282398250185E-4</c:v>
                </c:pt>
                <c:pt idx="183">
                  <c:v>2.2564947060678289E-4</c:v>
                </c:pt>
                <c:pt idx="184">
                  <c:v>2.2580622604957974E-4</c:v>
                </c:pt>
                <c:pt idx="185">
                  <c:v>2.2596309038977293E-4</c:v>
                </c:pt>
                <c:pt idx="186">
                  <c:v>2.2612006370136895E-4</c:v>
                </c:pt>
                <c:pt idx="187">
                  <c:v>2.2627714605842229E-4</c:v>
                </c:pt>
                <c:pt idx="188">
                  <c:v>2.2643433753997806E-4</c:v>
                </c:pt>
                <c:pt idx="189">
                  <c:v>2.265916382201971E-4</c:v>
                </c:pt>
                <c:pt idx="190">
                  <c:v>2.267490481732883E-4</c:v>
                </c:pt>
                <c:pt idx="191">
                  <c:v>2.2690656747846157E-4</c:v>
                </c:pt>
                <c:pt idx="192">
                  <c:v>2.2706419621003248E-4</c:v>
                </c:pt>
                <c:pt idx="193">
                  <c:v>2.2722193444401793E-4</c:v>
                </c:pt>
                <c:pt idx="194">
                  <c:v>2.273797822548333E-4</c:v>
                </c:pt>
                <c:pt idx="195">
                  <c:v>2.2753773972190882E-4</c:v>
                </c:pt>
                <c:pt idx="196">
                  <c:v>2.2769580691976672E-4</c:v>
                </c:pt>
                <c:pt idx="197">
                  <c:v>2.2785398392297755E-4</c:v>
                </c:pt>
                <c:pt idx="198">
                  <c:v>2.280122708111372E-4</c:v>
                </c:pt>
                <c:pt idx="199">
                  <c:v>2.2817066765892335E-4</c:v>
                </c:pt>
                <c:pt idx="200">
                  <c:v>2.2832917454106201E-4</c:v>
                </c:pt>
                <c:pt idx="201">
                  <c:v>2.2848779153731514E-4</c:v>
                </c:pt>
                <c:pt idx="202">
                  <c:v>2.2864651872251608E-4</c:v>
                </c:pt>
                <c:pt idx="203">
                  <c:v>2.2880535617154674E-4</c:v>
                </c:pt>
                <c:pt idx="204">
                  <c:v>2.289643039643354E-4</c:v>
                </c:pt>
                <c:pt idx="205">
                  <c:v>2.2912336217587148E-4</c:v>
                </c:pt>
                <c:pt idx="206">
                  <c:v>2.2928253088119304E-4</c:v>
                </c:pt>
                <c:pt idx="207">
                  <c:v>2.2944181016039503E-4</c:v>
                </c:pt>
                <c:pt idx="208">
                  <c:v>2.2960120008862331E-4</c:v>
                </c:pt>
                <c:pt idx="209">
                  <c:v>2.2976070074274413E-4</c:v>
                </c:pt>
                <c:pt idx="210">
                  <c:v>2.2992031219800431E-4</c:v>
                </c:pt>
                <c:pt idx="211">
                  <c:v>2.3008003453472159E-4</c:v>
                </c:pt>
                <c:pt idx="212">
                  <c:v>2.3023986782825086E-4</c:v>
                </c:pt>
                <c:pt idx="213">
                  <c:v>2.3039981215399578E-4</c:v>
                </c:pt>
                <c:pt idx="214">
                  <c:v>2.3055986759244163E-4</c:v>
                </c:pt>
                <c:pt idx="215">
                  <c:v>2.3072003421910044E-4</c:v>
                </c:pt>
                <c:pt idx="216">
                  <c:v>2.3088031210953314E-4</c:v>
                </c:pt>
                <c:pt idx="217">
                  <c:v>2.3104070134439289E-4</c:v>
                </c:pt>
                <c:pt idx="218">
                  <c:v>2.3120120199934913E-4</c:v>
                </c:pt>
                <c:pt idx="219">
                  <c:v>2.3136181415012047E-4</c:v>
                </c:pt>
                <c:pt idx="220">
                  <c:v>2.3152253787752817E-4</c:v>
                </c:pt>
                <c:pt idx="221">
                  <c:v>2.3168337325739957E-4</c:v>
                </c:pt>
                <c:pt idx="222">
                  <c:v>2.31844320367298E-4</c:v>
                </c:pt>
                <c:pt idx="223">
                  <c:v>2.3200537928315265E-4</c:v>
                </c:pt>
                <c:pt idx="224">
                  <c:v>2.3216655008600966E-4</c:v>
                </c:pt>
                <c:pt idx="225">
                  <c:v>2.3232783285190723E-4</c:v>
                </c:pt>
                <c:pt idx="226">
                  <c:v>2.3248922765693291E-4</c:v>
                </c:pt>
                <c:pt idx="227">
                  <c:v>2.3265073458230182E-4</c:v>
                </c:pt>
                <c:pt idx="228">
                  <c:v>2.328123537042108E-4</c:v>
                </c:pt>
                <c:pt idx="229">
                  <c:v>2.3297408509890603E-4</c:v>
                </c:pt>
                <c:pt idx="230">
                  <c:v>2.3313592884777204E-4</c:v>
                </c:pt>
                <c:pt idx="231">
                  <c:v>2.3329788502716455E-4</c:v>
                </c:pt>
                <c:pt idx="232">
                  <c:v>2.3345995371348879E-4</c:v>
                </c:pt>
                <c:pt idx="233">
                  <c:v>2.3362213498829895E-4</c:v>
                </c:pt>
                <c:pt idx="234">
                  <c:v>2.3378442892811005E-4</c:v>
                </c:pt>
                <c:pt idx="235">
                  <c:v>2.3394683560948665E-4</c:v>
                </c:pt>
                <c:pt idx="236">
                  <c:v>2.3410935511415304E-4</c:v>
                </c:pt>
                <c:pt idx="237">
                  <c:v>2.3427198751878374E-4</c:v>
                </c:pt>
                <c:pt idx="238">
                  <c:v>2.3443473290180879E-4</c:v>
                </c:pt>
                <c:pt idx="239">
                  <c:v>2.3459759134000571E-4</c:v>
                </c:pt>
                <c:pt idx="240">
                  <c:v>2.3476056291532612E-4</c:v>
                </c:pt>
                <c:pt idx="241">
                  <c:v>2.3492364770465787E-4</c:v>
                </c:pt>
                <c:pt idx="242">
                  <c:v>2.3508684578493861E-4</c:v>
                </c:pt>
                <c:pt idx="243">
                  <c:v>2.3525015723829088E-4</c:v>
                </c:pt>
                <c:pt idx="244">
                  <c:v>2.3541358214176287E-4</c:v>
                </c:pt>
                <c:pt idx="245">
                  <c:v>2.3557712057245268E-4</c:v>
                </c:pt>
                <c:pt idx="246">
                  <c:v>2.3574077261265415E-4</c:v>
                </c:pt>
                <c:pt idx="247">
                  <c:v>2.3590453833957612E-4</c:v>
                </c:pt>
                <c:pt idx="248">
                  <c:v>2.360684178304775E-4</c:v>
                </c:pt>
                <c:pt idx="249">
                  <c:v>2.362324111678237E-4</c:v>
                </c:pt>
                <c:pt idx="250">
                  <c:v>2.3639651842898466E-4</c:v>
                </c:pt>
                <c:pt idx="251">
                  <c:v>2.3656073969138033E-4</c:v>
                </c:pt>
                <c:pt idx="252">
                  <c:v>2.3672507503764821E-4</c:v>
                </c:pt>
                <c:pt idx="253">
                  <c:v>2.3688952454531948E-4</c:v>
                </c:pt>
                <c:pt idx="254">
                  <c:v>2.3705408829370045E-4</c:v>
                </c:pt>
                <c:pt idx="255">
                  <c:v>2.3721876636042648E-4</c:v>
                </c:pt>
                <c:pt idx="256">
                  <c:v>2.3738355882836488E-4</c:v>
                </c:pt>
                <c:pt idx="257">
                  <c:v>2.3754846577526254E-4</c:v>
                </c:pt>
                <c:pt idx="258">
                  <c:v>2.3771348727891678E-4</c:v>
                </c:pt>
                <c:pt idx="259">
                  <c:v>2.3787862342236765E-4</c:v>
                </c:pt>
                <c:pt idx="260">
                  <c:v>2.3804387428352425E-4</c:v>
                </c:pt>
                <c:pt idx="261">
                  <c:v>2.3820923994034607E-4</c:v>
                </c:pt>
                <c:pt idx="262">
                  <c:v>2.3837472047604644E-4</c:v>
                </c:pt>
                <c:pt idx="263">
                  <c:v>2.3854031596869682E-4</c:v>
                </c:pt>
                <c:pt idx="264">
                  <c:v>2.3870602649641941E-4</c:v>
                </c:pt>
                <c:pt idx="265">
                  <c:v>2.3887185214260099E-4</c:v>
                </c:pt>
                <c:pt idx="266">
                  <c:v>2.3903779298547592E-4</c:v>
                </c:pt>
                <c:pt idx="267">
                  <c:v>2.3920384910506966E-4</c:v>
                </c:pt>
                <c:pt idx="268">
                  <c:v>2.3937002057972166E-4</c:v>
                </c:pt>
                <c:pt idx="269">
                  <c:v>2.3953630749305071E-4</c:v>
                </c:pt>
                <c:pt idx="270">
                  <c:v>2.3970270992350874E-4</c:v>
                </c:pt>
                <c:pt idx="271">
                  <c:v>2.398692279495986E-4</c:v>
                </c:pt>
                <c:pt idx="272">
                  <c:v>2.4003586165511343E-4</c:v>
                </c:pt>
                <c:pt idx="273">
                  <c:v>2.4020261111866879E-4</c:v>
                </c:pt>
                <c:pt idx="274">
                  <c:v>2.4036947641893123E-4</c:v>
                </c:pt>
                <c:pt idx="275">
                  <c:v>2.4053645763986867E-4</c:v>
                </c:pt>
                <c:pt idx="276">
                  <c:v>2.4070355486026065E-4</c:v>
                </c:pt>
                <c:pt idx="277">
                  <c:v>2.4087076815893771E-4</c:v>
                </c:pt>
                <c:pt idx="278">
                  <c:v>2.4103809762004291E-4</c:v>
                </c:pt>
                <c:pt idx="279">
                  <c:v>2.4120554332252006E-4</c:v>
                </c:pt>
                <c:pt idx="280">
                  <c:v>2.4137310534536415E-4</c:v>
                </c:pt>
                <c:pt idx="281">
                  <c:v>2.4154078377289372E-4</c:v>
                </c:pt>
                <c:pt idx="282">
                  <c:v>2.417085786842172E-4</c:v>
                </c:pt>
                <c:pt idx="283">
                  <c:v>2.4187649016025421E-4</c:v>
                </c:pt>
                <c:pt idx="284">
                  <c:v>2.4204451828021946E-4</c:v>
                </c:pt>
                <c:pt idx="285">
                  <c:v>2.4221266312866605E-4</c:v>
                </c:pt>
                <c:pt idx="286">
                  <c:v>2.4238092478492246E-4</c:v>
                </c:pt>
                <c:pt idx="287">
                  <c:v>2.4254930332836863E-4</c:v>
                </c:pt>
                <c:pt idx="288">
                  <c:v>2.4271779884373393E-4</c:v>
                </c:pt>
                <c:pt idx="289">
                  <c:v>2.4288641141051234E-4</c:v>
                </c:pt>
                <c:pt idx="290">
                  <c:v>2.4305514110824929E-4</c:v>
                </c:pt>
                <c:pt idx="291">
                  <c:v>2.4322398802185095E-4</c:v>
                </c:pt>
                <c:pt idx="292">
                  <c:v>2.4339295223097697E-4</c:v>
                </c:pt>
                <c:pt idx="293">
                  <c:v>2.4356203381533878E-4</c:v>
                </c:pt>
                <c:pt idx="294">
                  <c:v>2.437312328600195E-4</c:v>
                </c:pt>
                <c:pt idx="295">
                  <c:v>2.4390054944484503E-4</c:v>
                </c:pt>
                <c:pt idx="296">
                  <c:v>2.4406998364969297E-4</c:v>
                </c:pt>
                <c:pt idx="297">
                  <c:v>2.4423953555982391E-4</c:v>
                </c:pt>
                <c:pt idx="298">
                  <c:v>2.4440920525523025E-4</c:v>
                </c:pt>
                <c:pt idx="299">
                  <c:v>2.4457899281773565E-4</c:v>
                </c:pt>
                <c:pt idx="300">
                  <c:v>2.4474889832743992E-4</c:v>
                </c:pt>
                <c:pt idx="301">
                  <c:v>2.4491892186984088E-4</c:v>
                </c:pt>
                <c:pt idx="302">
                  <c:v>2.4508906352515338E-4</c:v>
                </c:pt>
                <c:pt idx="303">
                  <c:v>2.4525932337364416E-4</c:v>
                </c:pt>
                <c:pt idx="304">
                  <c:v>2.4542970150098948E-4</c:v>
                </c:pt>
                <c:pt idx="305">
                  <c:v>2.4560019798757133E-4</c:v>
                </c:pt>
                <c:pt idx="306">
                  <c:v>2.4577081291382401E-4</c:v>
                </c:pt>
                <c:pt idx="307">
                  <c:v>2.4594154636560224E-4</c:v>
                </c:pt>
                <c:pt idx="308">
                  <c:v>2.4611239842345589E-4</c:v>
                </c:pt>
                <c:pt idx="309">
                  <c:v>2.4628336916798684E-4</c:v>
                </c:pt>
                <c:pt idx="310">
                  <c:v>2.4645445868522897E-4</c:v>
                </c:pt>
                <c:pt idx="311">
                  <c:v>2.4662566705590004E-4</c:v>
                </c:pt>
                <c:pt idx="312">
                  <c:v>2.4679699436256573E-4</c:v>
                </c:pt>
                <c:pt idx="313">
                  <c:v>2.4696844068605234E-4</c:v>
                </c:pt>
                <c:pt idx="314">
                  <c:v>2.4714000611263299E-4</c:v>
                </c:pt>
                <c:pt idx="315">
                  <c:v>2.4731169072324987E-4</c:v>
                </c:pt>
                <c:pt idx="316">
                  <c:v>2.4748349459889786E-4</c:v>
                </c:pt>
                <c:pt idx="317">
                  <c:v>2.4765541782602991E-4</c:v>
                </c:pt>
                <c:pt idx="318">
                  <c:v>2.4782746048575716E-4</c:v>
                </c:pt>
                <c:pt idx="319">
                  <c:v>2.4799962265924333E-4</c:v>
                </c:pt>
                <c:pt idx="320">
                  <c:v>2.481719044331217E-4</c:v>
                </c:pt>
                <c:pt idx="321">
                  <c:v>2.4834430588867252E-4</c:v>
                </c:pt>
                <c:pt idx="322">
                  <c:v>2.4851682710722874E-4</c:v>
                </c:pt>
                <c:pt idx="323">
                  <c:v>2.4868946817560442E-4</c:v>
                </c:pt>
                <c:pt idx="324">
                  <c:v>2.4886222917524928E-4</c:v>
                </c:pt>
                <c:pt idx="325">
                  <c:v>2.4903511018766589E-4</c:v>
                </c:pt>
                <c:pt idx="326">
                  <c:v>2.4920811129984933E-4</c:v>
                </c:pt>
                <c:pt idx="327">
                  <c:v>2.4938123259341921E-4</c:v>
                </c:pt>
                <c:pt idx="328">
                  <c:v>2.4955447415186385E-4</c:v>
                </c:pt>
                <c:pt idx="329">
                  <c:v>2.4972783605691249E-4</c:v>
                </c:pt>
                <c:pt idx="330">
                  <c:v>2.499013183958022E-4</c:v>
                </c:pt>
                <c:pt idx="331">
                  <c:v>2.5007492125037962E-4</c:v>
                </c:pt>
                <c:pt idx="332">
                  <c:v>2.502486447025445E-4</c:v>
                </c:pt>
                <c:pt idx="333">
                  <c:v>2.5042248883971581E-4</c:v>
                </c:pt>
                <c:pt idx="334">
                  <c:v>2.5059645374391094E-4</c:v>
                </c:pt>
                <c:pt idx="335">
                  <c:v>2.5077053949720037E-4</c:v>
                </c:pt>
                <c:pt idx="336">
                  <c:v>2.5094474618718541E-4</c:v>
                </c:pt>
                <c:pt idx="337">
                  <c:v>2.5111907389605448E-4</c:v>
                </c:pt>
                <c:pt idx="338">
                  <c:v>2.5129352270604927E-4</c:v>
                </c:pt>
                <c:pt idx="339">
                  <c:v>2.5146809270495377E-4</c:v>
                </c:pt>
                <c:pt idx="340">
                  <c:v>2.5164278397512782E-4</c:v>
                </c:pt>
                <c:pt idx="341">
                  <c:v>2.5181759659898451E-4</c:v>
                </c:pt>
                <c:pt idx="342">
                  <c:v>2.5199253066449101E-4</c:v>
                </c:pt>
                <c:pt idx="343">
                  <c:v>2.5216758625417886E-4</c:v>
                </c:pt>
                <c:pt idx="344">
                  <c:v>2.5234276345246912E-4</c:v>
                </c:pt>
                <c:pt idx="345">
                  <c:v>2.525180623420043E-4</c:v>
                </c:pt>
                <c:pt idx="346">
                  <c:v>2.5269348301099612E-4</c:v>
                </c:pt>
                <c:pt idx="347">
                  <c:v>2.5286902554220574E-4</c:v>
                </c:pt>
                <c:pt idx="348">
                  <c:v>2.5304469001844799E-4</c:v>
                </c:pt>
                <c:pt idx="349">
                  <c:v>2.5322047652811852E-4</c:v>
                </c:pt>
                <c:pt idx="350">
                  <c:v>2.5339638515415111E-4</c:v>
                </c:pt>
                <c:pt idx="351">
                  <c:v>2.5357241597953324E-4</c:v>
                </c:pt>
                <c:pt idx="352">
                  <c:v>2.5374856909284504E-4</c:v>
                </c:pt>
                <c:pt idx="353">
                  <c:v>2.5392484457719317E-4</c:v>
                </c:pt>
                <c:pt idx="354">
                  <c:v>2.5410124251573819E-4</c:v>
                </c:pt>
                <c:pt idx="355">
                  <c:v>2.5427776299724494E-4</c:v>
                </c:pt>
                <c:pt idx="356">
                  <c:v>2.5445440610499348E-4</c:v>
                </c:pt>
                <c:pt idx="357">
                  <c:v>2.5463117192417044E-4</c:v>
                </c:pt>
                <c:pt idx="358">
                  <c:v>2.5480806053816766E-4</c:v>
                </c:pt>
                <c:pt idx="359">
                  <c:v>2.5498507203599701E-4</c:v>
                </c:pt>
                <c:pt idx="360">
                  <c:v>2.5516220650117003E-4</c:v>
                </c:pt>
                <c:pt idx="361">
                  <c:v>2.5533946401725262E-4</c:v>
                </c:pt>
                <c:pt idx="362">
                  <c:v>2.555168446734421E-4</c:v>
                </c:pt>
                <c:pt idx="363">
                  <c:v>2.5569434855342435E-4</c:v>
                </c:pt>
                <c:pt idx="364">
                  <c:v>2.558719757409394E-4</c:v>
                </c:pt>
                <c:pt idx="365">
                  <c:v>2.5604972632537062E-4</c:v>
                </c:pt>
                <c:pt idx="366">
                  <c:v>2.5622760039057844E-4</c:v>
                </c:pt>
                <c:pt idx="367">
                  <c:v>2.5640559802047756E-4</c:v>
                </c:pt>
                <c:pt idx="368">
                  <c:v>2.5658371930463772E-4</c:v>
                </c:pt>
                <c:pt idx="369">
                  <c:v>2.567619643270943E-4</c:v>
                </c:pt>
                <c:pt idx="370">
                  <c:v>2.5694033317193691E-4</c:v>
                </c:pt>
                <c:pt idx="371">
                  <c:v>2.5711882592892218E-4</c:v>
                </c:pt>
                <c:pt idx="372">
                  <c:v>2.5729744268226067E-4</c:v>
                </c:pt>
                <c:pt idx="373">
                  <c:v>2.5747618351809078E-4</c:v>
                </c:pt>
                <c:pt idx="374">
                  <c:v>2.5765504852073617E-4</c:v>
                </c:pt>
                <c:pt idx="375">
                  <c:v>2.5783403778020315E-4</c:v>
                </c:pt>
                <c:pt idx="376">
                  <c:v>2.580131513809364E-4</c:v>
                </c:pt>
                <c:pt idx="377">
                  <c:v>2.5819238940743552E-4</c:v>
                </c:pt>
                <c:pt idx="378">
                  <c:v>2.5837175194989441E-4</c:v>
                </c:pt>
                <c:pt idx="379">
                  <c:v>2.5855123909293391E-4</c:v>
                </c:pt>
                <c:pt idx="380">
                  <c:v>2.5873085092122978E-4</c:v>
                </c:pt>
                <c:pt idx="381">
                  <c:v>2.5891058752516415E-4</c:v>
                </c:pt>
                <c:pt idx="382">
                  <c:v>2.5909044898953426E-4</c:v>
                </c:pt>
                <c:pt idx="383">
                  <c:v>2.5927043539919242E-4</c:v>
                </c:pt>
                <c:pt idx="384">
                  <c:v>2.5945054684470926E-4</c:v>
                </c:pt>
                <c:pt idx="385">
                  <c:v>2.5963078341105896E-4</c:v>
                </c:pt>
                <c:pt idx="386">
                  <c:v>2.5981114518327072E-4</c:v>
                </c:pt>
                <c:pt idx="387">
                  <c:v>2.5999163225210408E-4</c:v>
                </c:pt>
                <c:pt idx="388">
                  <c:v>2.6017224470271038E-4</c:v>
                </c:pt>
                <c:pt idx="389">
                  <c:v>2.6035298262219053E-4</c:v>
                </c:pt>
                <c:pt idx="390">
                  <c:v>2.6053384609581035E-4</c:v>
                </c:pt>
                <c:pt idx="391">
                  <c:v>2.6071483521458174E-4</c:v>
                </c:pt>
                <c:pt idx="392">
                  <c:v>2.6089595006389298E-4</c:v>
                </c:pt>
                <c:pt idx="393">
                  <c:v>2.6107719072918767E-4</c:v>
                </c:pt>
                <c:pt idx="394">
                  <c:v>2.6125855730166754E-4</c:v>
                </c:pt>
                <c:pt idx="395">
                  <c:v>2.614400498668989E-4</c:v>
                </c:pt>
                <c:pt idx="396">
                  <c:v>2.6162166851050354E-4</c:v>
                </c:pt>
                <c:pt idx="397">
                  <c:v>2.6180341332387341E-4</c:v>
                </c:pt>
                <c:pt idx="398">
                  <c:v>2.6198528439275333E-4</c:v>
                </c:pt>
                <c:pt idx="399">
                  <c:v>2.6216728180294361E-4</c:v>
                </c:pt>
                <c:pt idx="400">
                  <c:v>2.6234940564602674E-4</c:v>
                </c:pt>
                <c:pt idx="401">
                  <c:v>2.6253165600792646E-4</c:v>
                </c:pt>
                <c:pt idx="402">
                  <c:v>2.6271403297653344E-4</c:v>
                </c:pt>
                <c:pt idx="403">
                  <c:v>2.6289653663788678E-4</c:v>
                </c:pt>
                <c:pt idx="404">
                  <c:v>2.6307916708382371E-4</c:v>
                </c:pt>
                <c:pt idx="405">
                  <c:v>2.6326192440050686E-4</c:v>
                </c:pt>
                <c:pt idx="406">
                  <c:v>2.6344480867415476E-4</c:v>
                </c:pt>
                <c:pt idx="407">
                  <c:v>2.6362781999679611E-4</c:v>
                </c:pt>
                <c:pt idx="408">
                  <c:v>2.6381095845477329E-4</c:v>
                </c:pt>
                <c:pt idx="409">
                  <c:v>2.6399422413448455E-4</c:v>
                </c:pt>
                <c:pt idx="410">
                  <c:v>2.641776171281506E-4</c:v>
                </c:pt>
                <c:pt idx="411">
                  <c:v>2.643611375222938E-4</c:v>
                </c:pt>
                <c:pt idx="412">
                  <c:v>2.645447854034927E-4</c:v>
                </c:pt>
                <c:pt idx="413">
                  <c:v>2.6472856086416023E-4</c:v>
                </c:pt>
                <c:pt idx="414">
                  <c:v>2.6491246399099928E-4</c:v>
                </c:pt>
                <c:pt idx="415">
                  <c:v>2.6509649487076891E-4</c:v>
                </c:pt>
                <c:pt idx="416">
                  <c:v>2.6528065359607479E-4</c:v>
                </c:pt>
                <c:pt idx="417">
                  <c:v>2.6546494025380063E-4</c:v>
                </c:pt>
                <c:pt idx="418">
                  <c:v>2.6564935493281926E-4</c:v>
                </c:pt>
                <c:pt idx="419">
                  <c:v>2.6583389772013097E-4</c:v>
                </c:pt>
                <c:pt idx="420">
                  <c:v>2.6601856870859917E-4</c:v>
                </c:pt>
                <c:pt idx="421">
                  <c:v>2.6620336798534913E-4</c:v>
                </c:pt>
                <c:pt idx="422">
                  <c:v>2.6638829563756277E-4</c:v>
                </c:pt>
                <c:pt idx="423">
                  <c:v>2.6657335175829695E-4</c:v>
                </c:pt>
                <c:pt idx="424">
                  <c:v>2.6675853643485885E-4</c:v>
                </c:pt>
                <c:pt idx="425">
                  <c:v>2.6694384975461201E-4</c:v>
                </c:pt>
                <c:pt idx="426">
                  <c:v>2.6712929181080752E-4</c:v>
                </c:pt>
                <c:pt idx="427">
                  <c:v>2.6731486269093447E-4</c:v>
                </c:pt>
                <c:pt idx="428">
                  <c:v>2.6750056248253879E-4</c:v>
                </c:pt>
                <c:pt idx="429">
                  <c:v>2.676863912790659E-4</c:v>
                </c:pt>
                <c:pt idx="430">
                  <c:v>2.6787234916818747E-4</c:v>
                </c:pt>
                <c:pt idx="431">
                  <c:v>2.6805843623763179E-4</c:v>
                </c:pt>
                <c:pt idx="432">
                  <c:v>2.6824465258103945E-4</c:v>
                </c:pt>
                <c:pt idx="433">
                  <c:v>2.6843099828626475E-4</c:v>
                </c:pt>
                <c:pt idx="434">
                  <c:v>2.6861747344317352E-4</c:v>
                </c:pt>
                <c:pt idx="435">
                  <c:v>2.6880407813973815E-4</c:v>
                </c:pt>
                <c:pt idx="436">
                  <c:v>2.6899081246985966E-4</c:v>
                </c:pt>
                <c:pt idx="437">
                  <c:v>2.6917767652163667E-4</c:v>
                </c:pt>
                <c:pt idx="438">
                  <c:v>2.6936467038322524E-4</c:v>
                </c:pt>
                <c:pt idx="439">
                  <c:v>2.6955179414872202E-4</c:v>
                </c:pt>
                <c:pt idx="440">
                  <c:v>2.6973904790640959E-4</c:v>
                </c:pt>
                <c:pt idx="441">
                  <c:v>2.699264317446276E-4</c:v>
                </c:pt>
                <c:pt idx="442">
                  <c:v>2.7011394575766911E-4</c:v>
                </c:pt>
                <c:pt idx="443">
                  <c:v>2.703015900340008E-4</c:v>
                </c:pt>
                <c:pt idx="444">
                  <c:v>2.7048936466214651E-4</c:v>
                </c:pt>
                <c:pt idx="445">
                  <c:v>2.70677269736596E-4</c:v>
                </c:pt>
                <c:pt idx="446">
                  <c:v>2.7086530534600029E-4</c:v>
                </c:pt>
                <c:pt idx="447">
                  <c:v>2.7105347158104022E-4</c:v>
                </c:pt>
                <c:pt idx="448">
                  <c:v>2.7124176853048597E-4</c:v>
                </c:pt>
                <c:pt idx="449">
                  <c:v>2.7143019628909004E-4</c:v>
                </c:pt>
                <c:pt idx="450">
                  <c:v>2.7161875494575012E-4</c:v>
                </c:pt>
                <c:pt idx="451">
                  <c:v>2.7180744458942159E-4</c:v>
                </c:pt>
                <c:pt idx="452">
                  <c:v>2.7199626531505453E-4</c:v>
                </c:pt>
                <c:pt idx="453">
                  <c:v>2.7218521721173198E-4</c:v>
                </c:pt>
                <c:pt idx="454">
                  <c:v>2.7237430036859494E-4</c:v>
                </c:pt>
                <c:pt idx="455">
                  <c:v>2.725635148807914E-4</c:v>
                </c:pt>
                <c:pt idx="456">
                  <c:v>2.727528608375903E-4</c:v>
                </c:pt>
                <c:pt idx="457">
                  <c:v>2.7294233832831841E-4</c:v>
                </c:pt>
                <c:pt idx="458">
                  <c:v>2.731319474483223E-4</c:v>
                </c:pt>
                <c:pt idx="459">
                  <c:v>2.7332168828705694E-4</c:v>
                </c:pt>
                <c:pt idx="460">
                  <c:v>2.7351156093403549E-4</c:v>
                </c:pt>
                <c:pt idx="461">
                  <c:v>2.737015654848033E-4</c:v>
                </c:pt>
                <c:pt idx="462">
                  <c:v>2.73891702029002E-4</c:v>
                </c:pt>
                <c:pt idx="463">
                  <c:v>2.7408197065832549E-4</c:v>
                </c:pt>
                <c:pt idx="464">
                  <c:v>2.7427237146253585E-4</c:v>
                </c:pt>
                <c:pt idx="465">
                  <c:v>2.7446290453744424E-4</c:v>
                </c:pt>
                <c:pt idx="466">
                  <c:v>2.7465356997294165E-4</c:v>
                </c:pt>
                <c:pt idx="467">
                  <c:v>2.7484436785897733E-4</c:v>
                </c:pt>
                <c:pt idx="468">
                  <c:v>2.7503529829156221E-4</c:v>
                </c:pt>
                <c:pt idx="469">
                  <c:v>2.752263613607748E-4</c:v>
                </c:pt>
                <c:pt idx="470">
                  <c:v>2.7541755715675186E-4</c:v>
                </c:pt>
                <c:pt idx="471">
                  <c:v>2.7560888577570468E-4</c:v>
                </c:pt>
                <c:pt idx="472">
                  <c:v>2.7580034730789949E-4</c:v>
                </c:pt>
                <c:pt idx="473">
                  <c:v>2.7599194184366117E-4</c:v>
                </c:pt>
                <c:pt idx="474">
                  <c:v>2.7618366947940154E-4</c:v>
                </c:pt>
                <c:pt idx="475">
                  <c:v>2.7637553030557515E-4</c:v>
                </c:pt>
                <c:pt idx="476">
                  <c:v>2.765675244126952E-4</c:v>
                </c:pt>
                <c:pt idx="477">
                  <c:v>2.7675965189737458E-4</c:v>
                </c:pt>
                <c:pt idx="478">
                  <c:v>2.7695191285025659E-4</c:v>
                </c:pt>
                <c:pt idx="479">
                  <c:v>2.7714430736405955E-4</c:v>
                </c:pt>
                <c:pt idx="480">
                  <c:v>2.7733683552954853E-4</c:v>
                </c:pt>
                <c:pt idx="481">
                  <c:v>2.7752949744360507E-4</c:v>
                </c:pt>
                <c:pt idx="482">
                  <c:v>2.7772229319712467E-4</c:v>
                </c:pt>
                <c:pt idx="483">
                  <c:v>2.7791522288106142E-4</c:v>
                </c:pt>
                <c:pt idx="484">
                  <c:v>2.7810828659249914E-4</c:v>
                </c:pt>
                <c:pt idx="485">
                  <c:v>2.7830148442252272E-4</c:v>
                </c:pt>
                <c:pt idx="486">
                  <c:v>2.7849481646227605E-4</c:v>
                </c:pt>
                <c:pt idx="487">
                  <c:v>2.7868828280904536E-4</c:v>
                </c:pt>
                <c:pt idx="488">
                  <c:v>2.7888188355410545E-4</c:v>
                </c:pt>
                <c:pt idx="489">
                  <c:v>2.7907561878879038E-4</c:v>
                </c:pt>
                <c:pt idx="490">
                  <c:v>2.7926948861058928E-4</c:v>
                </c:pt>
                <c:pt idx="491">
                  <c:v>2.7946349311096724E-4</c:v>
                </c:pt>
                <c:pt idx="492">
                  <c:v>2.7965763238348363E-4</c:v>
                </c:pt>
                <c:pt idx="493">
                  <c:v>2.7985190651972649E-4</c:v>
                </c:pt>
                <c:pt idx="494">
                  <c:v>2.8004631561745605E-4</c:v>
                </c:pt>
                <c:pt idx="495">
                  <c:v>2.8024085976839197E-4</c:v>
                </c:pt>
                <c:pt idx="496">
                  <c:v>2.8043553906431336E-4</c:v>
                </c:pt>
                <c:pt idx="497">
                  <c:v>2.8063035360318431E-4</c:v>
                </c:pt>
                <c:pt idx="498">
                  <c:v>2.8082530347691581E-4</c:v>
                </c:pt>
                <c:pt idx="499">
                  <c:v>2.8102038877747819E-4</c:v>
                </c:pt>
                <c:pt idx="500">
                  <c:v>2.8121560960304011E-4</c:v>
                </c:pt>
                <c:pt idx="501">
                  <c:v>2.8141096604570399E-4</c:v>
                </c:pt>
                <c:pt idx="502">
                  <c:v>2.8160645819763218E-4</c:v>
                </c:pt>
                <c:pt idx="503">
                  <c:v>2.8180208615719785E-4</c:v>
                </c:pt>
                <c:pt idx="504">
                  <c:v>2.8199785001669573E-4</c:v>
                </c:pt>
                <c:pt idx="505">
                  <c:v>2.8219374986848022E-4</c:v>
                </c:pt>
                <c:pt idx="506">
                  <c:v>2.8238978581112973E-4</c:v>
                </c:pt>
                <c:pt idx="507">
                  <c:v>2.8258595793713138E-4</c:v>
                </c:pt>
                <c:pt idx="508">
                  <c:v>2.8278226634108984E-4</c:v>
                </c:pt>
                <c:pt idx="509">
                  <c:v>2.829787111156164E-4</c:v>
                </c:pt>
                <c:pt idx="510">
                  <c:v>2.8317529235956368E-4</c:v>
                </c:pt>
                <c:pt idx="511">
                  <c:v>2.8337201016567608E-4</c:v>
                </c:pt>
                <c:pt idx="512">
                  <c:v>2.8356886462675815E-4</c:v>
                </c:pt>
                <c:pt idx="513">
                  <c:v>2.8376585584186857E-4</c:v>
                </c:pt>
                <c:pt idx="514">
                  <c:v>2.8396298390394515E-4</c:v>
                </c:pt>
                <c:pt idx="515">
                  <c:v>2.8416024890598604E-4</c:v>
                </c:pt>
                <c:pt idx="516">
                  <c:v>2.8435765094725649E-4</c:v>
                </c:pt>
                <c:pt idx="517">
                  <c:v>2.8455519012088819E-4</c:v>
                </c:pt>
                <c:pt idx="518">
                  <c:v>2.8475286652007313E-4</c:v>
                </c:pt>
                <c:pt idx="519">
                  <c:v>2.8495068024428366E-4</c:v>
                </c:pt>
                <c:pt idx="520">
                  <c:v>2.8514863138684563E-4</c:v>
                </c:pt>
                <c:pt idx="521">
                  <c:v>2.8534672004114538E-4</c:v>
                </c:pt>
                <c:pt idx="522">
                  <c:v>2.8554494630686277E-4</c:v>
                </c:pt>
                <c:pt idx="523">
                  <c:v>2.8574331027751823E-4</c:v>
                </c:pt>
                <c:pt idx="524">
                  <c:v>2.8594181204877344E-4</c:v>
                </c:pt>
                <c:pt idx="525">
                  <c:v>2.861404517142746E-4</c:v>
                </c:pt>
                <c:pt idx="526">
                  <c:v>2.8633922937397862E-4</c:v>
                </c:pt>
                <c:pt idx="527">
                  <c:v>2.8653814512166623E-4</c:v>
                </c:pt>
                <c:pt idx="528">
                  <c:v>2.8673719905117888E-4</c:v>
                </c:pt>
                <c:pt idx="529">
                  <c:v>2.8693639126268209E-4</c:v>
                </c:pt>
                <c:pt idx="530">
                  <c:v>2.8713572185015202E-4</c:v>
                </c:pt>
                <c:pt idx="531">
                  <c:v>2.8733519090762586E-4</c:v>
                </c:pt>
                <c:pt idx="532">
                  <c:v>2.8753479853547802E-4</c:v>
                </c:pt>
                <c:pt idx="533">
                  <c:v>2.8773454482788072E-4</c:v>
                </c:pt>
                <c:pt idx="534">
                  <c:v>2.8793442987906724E-4</c:v>
                </c:pt>
                <c:pt idx="535">
                  <c:v>2.8813445378962123E-4</c:v>
                </c:pt>
                <c:pt idx="536">
                  <c:v>2.8833461665391137E-4</c:v>
                </c:pt>
                <c:pt idx="537">
                  <c:v>2.885349185684668E-4</c:v>
                </c:pt>
                <c:pt idx="538">
                  <c:v>2.8873535962778294E-4</c:v>
                </c:pt>
                <c:pt idx="539">
                  <c:v>2.8893593993272327E-4</c:v>
                </c:pt>
                <c:pt idx="540">
                  <c:v>2.8913665957791893E-4</c:v>
                </c:pt>
                <c:pt idx="541">
                  <c:v>2.8933751865806238E-4</c:v>
                </c:pt>
                <c:pt idx="542">
                  <c:v>2.8953851727422746E-4</c:v>
                </c:pt>
                <c:pt idx="543">
                  <c:v>2.8973965552124271E-4</c:v>
                </c:pt>
                <c:pt idx="544">
                  <c:v>2.8994093349399795E-4</c:v>
                </c:pt>
                <c:pt idx="545">
                  <c:v>2.9014235129377794E-4</c:v>
                </c:pt>
                <c:pt idx="546">
                  <c:v>2.9034390901560891E-4</c:v>
                </c:pt>
                <c:pt idx="547">
                  <c:v>2.9054560675457862E-4</c:v>
                </c:pt>
                <c:pt idx="548">
                  <c:v>2.9074744461218306E-4</c:v>
                </c:pt>
                <c:pt idx="549">
                  <c:v>2.9094942268364653E-4</c:v>
                </c:pt>
                <c:pt idx="550">
                  <c:v>2.9115154106425527E-4</c:v>
                </c:pt>
                <c:pt idx="551">
                  <c:v>2.9135379985571676E-4</c:v>
                </c:pt>
                <c:pt idx="552">
                  <c:v>2.9155619915345403E-4</c:v>
                </c:pt>
                <c:pt idx="553">
                  <c:v>2.9175873905507482E-4</c:v>
                </c:pt>
                <c:pt idx="554">
                  <c:v>2.9196141965613025E-4</c:v>
                </c:pt>
                <c:pt idx="555">
                  <c:v>2.9216424105861082E-4</c:v>
                </c:pt>
                <c:pt idx="556">
                  <c:v>2.9236720335820498E-4</c:v>
                </c:pt>
                <c:pt idx="557">
                  <c:v>2.9257030665066317E-4</c:v>
                </c:pt>
                <c:pt idx="558">
                  <c:v>2.9277355103818863E-4</c:v>
                </c:pt>
                <c:pt idx="559">
                  <c:v>2.9297693661666923E-4</c:v>
                </c:pt>
                <c:pt idx="560">
                  <c:v>2.9318046348205523E-4</c:v>
                </c:pt>
                <c:pt idx="561">
                  <c:v>2.9338413173676288E-4</c:v>
                </c:pt>
                <c:pt idx="562">
                  <c:v>2.9358794147688017E-4</c:v>
                </c:pt>
                <c:pt idx="563">
                  <c:v>2.9379189279855742E-4</c:v>
                </c:pt>
                <c:pt idx="564">
                  <c:v>2.9399598580442444E-4</c:v>
                </c:pt>
                <c:pt idx="565">
                  <c:v>2.9420022059076966E-4</c:v>
                </c:pt>
                <c:pt idx="566">
                  <c:v>2.9440459725394385E-4</c:v>
                </c:pt>
                <c:pt idx="567">
                  <c:v>2.946091158967909E-4</c:v>
                </c:pt>
                <c:pt idx="568">
                  <c:v>2.9481377661580004E-4</c:v>
                </c:pt>
                <c:pt idx="569">
                  <c:v>2.950185795096695E-4</c:v>
                </c:pt>
                <c:pt idx="570">
                  <c:v>2.9522352467501812E-4</c:v>
                </c:pt>
                <c:pt idx="571">
                  <c:v>2.9542861221497585E-4</c:v>
                </c:pt>
                <c:pt idx="572">
                  <c:v>2.9563384222630032E-4</c:v>
                </c:pt>
                <c:pt idx="573">
                  <c:v>2.9583921480581181E-4</c:v>
                </c:pt>
                <c:pt idx="574">
                  <c:v>2.9604473005685538E-4</c:v>
                </c:pt>
                <c:pt idx="575">
                  <c:v>2.9625038807639038E-4</c:v>
                </c:pt>
                <c:pt idx="576">
                  <c:v>2.9645618896143912E-4</c:v>
                </c:pt>
                <c:pt idx="577">
                  <c:v>2.966621328155621E-4</c:v>
                </c:pt>
                <c:pt idx="578">
                  <c:v>2.9686821973592096E-4</c:v>
                </c:pt>
                <c:pt idx="579">
                  <c:v>2.9707444981974025E-4</c:v>
                </c:pt>
                <c:pt idx="580">
                  <c:v>2.9728082317079653E-4</c:v>
                </c:pt>
                <c:pt idx="581">
                  <c:v>2.9748733988645403E-4</c:v>
                </c:pt>
                <c:pt idx="582">
                  <c:v>2.9769400006630605E-4</c:v>
                </c:pt>
                <c:pt idx="583">
                  <c:v>2.9790080380784762E-4</c:v>
                </c:pt>
                <c:pt idx="584">
                  <c:v>2.9810775121514395E-4</c:v>
                </c:pt>
                <c:pt idx="585">
                  <c:v>2.9831484238583013E-4</c:v>
                </c:pt>
                <c:pt idx="586">
                  <c:v>2.9852207741760446E-4</c:v>
                </c:pt>
                <c:pt idx="587">
                  <c:v>2.9872945641474928E-4</c:v>
                </c:pt>
                <c:pt idx="588">
                  <c:v>2.9893697947510316E-4</c:v>
                </c:pt>
                <c:pt idx="589">
                  <c:v>2.991446466965682E-4</c:v>
                </c:pt>
                <c:pt idx="590">
                  <c:v>2.9935245818364415E-4</c:v>
                </c:pt>
                <c:pt idx="591">
                  <c:v>2.9956041403437377E-4</c:v>
                </c:pt>
                <c:pt idx="592">
                  <c:v>2.9976851434686328E-4</c:v>
                </c:pt>
                <c:pt idx="593">
                  <c:v>2.9997675922583035E-4</c:v>
                </c:pt>
                <c:pt idx="594">
                  <c:v>3.0018514876952221E-4</c:v>
                </c:pt>
                <c:pt idx="595">
                  <c:v>3.0039368307624962E-4</c:v>
                </c:pt>
                <c:pt idx="596">
                  <c:v>3.0060236225094877E-4</c:v>
                </c:pt>
                <c:pt idx="597">
                  <c:v>3.008111863920717E-4</c:v>
                </c:pt>
                <c:pt idx="598">
                  <c:v>3.0102015560032444E-4</c:v>
                </c:pt>
                <c:pt idx="599">
                  <c:v>3.0122926997429132E-4</c:v>
                </c:pt>
                <c:pt idx="600">
                  <c:v>3.0143852961920039E-4</c:v>
                </c:pt>
                <c:pt idx="601">
                  <c:v>3.0164793463377754E-4</c:v>
                </c:pt>
                <c:pt idx="602">
                  <c:v>3.018574851168126E-4</c:v>
                </c:pt>
                <c:pt idx="603">
                  <c:v>3.0206718117375318E-4</c:v>
                </c:pt>
                <c:pt idx="604">
                  <c:v>3.0227702290353095E-4</c:v>
                </c:pt>
                <c:pt idx="605">
                  <c:v>3.0248701040514186E-4</c:v>
                </c:pt>
                <c:pt idx="606">
                  <c:v>3.0269714378425338E-4</c:v>
                </c:pt>
                <c:pt idx="607">
                  <c:v>3.029074231400035E-4</c:v>
                </c:pt>
                <c:pt idx="608">
                  <c:v>3.0311784857159471E-4</c:v>
                </c:pt>
                <c:pt idx="609">
                  <c:v>3.033284201849147E-4</c:v>
                </c:pt>
                <c:pt idx="610">
                  <c:v>3.0353913807930837E-4</c:v>
                </c:pt>
                <c:pt idx="611">
                  <c:v>3.0375000235418497E-4</c:v>
                </c:pt>
                <c:pt idx="612">
                  <c:v>3.0396101311565309E-4</c:v>
                </c:pt>
                <c:pt idx="613">
                  <c:v>3.0417217046326483E-4</c:v>
                </c:pt>
                <c:pt idx="614">
                  <c:v>3.0438347449885137E-4</c:v>
                </c:pt>
                <c:pt idx="615">
                  <c:v>3.0459492532209861E-4</c:v>
                </c:pt>
                <c:pt idx="616">
                  <c:v>3.048065230394102E-4</c:v>
                </c:pt>
                <c:pt idx="617">
                  <c:v>3.0501826775061519E-4</c:v>
                </c:pt>
                <c:pt idx="618">
                  <c:v>3.0523015955560726E-4</c:v>
                </c:pt>
                <c:pt idx="619">
                  <c:v>3.0544219856101199E-4</c:v>
                </c:pt>
                <c:pt idx="620">
                  <c:v>3.0565438486686655E-4</c:v>
                </c:pt>
                <c:pt idx="621">
                  <c:v>3.0586671857327306E-4</c:v>
                </c:pt>
                <c:pt idx="622">
                  <c:v>3.0607919978707941E-4</c:v>
                </c:pt>
                <c:pt idx="623">
                  <c:v>3.0629182860853144E-4</c:v>
                </c:pt>
                <c:pt idx="624">
                  <c:v>3.0650460513794001E-4</c:v>
                </c:pt>
                <c:pt idx="625">
                  <c:v>3.0671752948237583E-4</c:v>
                </c:pt>
                <c:pt idx="626">
                  <c:v>3.0693060174229381E-4</c:v>
                </c:pt>
                <c:pt idx="627">
                  <c:v>3.0714382202044868E-4</c:v>
                </c:pt>
                <c:pt idx="628">
                  <c:v>3.0735719041743032E-4</c:v>
                </c:pt>
                <c:pt idx="629">
                  <c:v>3.0757070704060739E-4</c:v>
                </c:pt>
                <c:pt idx="630">
                  <c:v>3.0778437199071413E-4</c:v>
                </c:pt>
                <c:pt idx="631">
                  <c:v>3.0799818536855018E-4</c:v>
                </c:pt>
                <c:pt idx="632">
                  <c:v>3.0821214728170808E-4</c:v>
                </c:pt>
                <c:pt idx="633">
                  <c:v>3.0842625783113225E-4</c:v>
                </c:pt>
                <c:pt idx="634">
                  <c:v>3.0864051711783244E-4</c:v>
                </c:pt>
                <c:pt idx="635">
                  <c:v>3.0885492524962568E-4</c:v>
                </c:pt>
                <c:pt idx="636">
                  <c:v>3.0906948232766683E-4</c:v>
                </c:pt>
                <c:pt idx="637">
                  <c:v>3.0928418845317635E-4</c:v>
                </c:pt>
                <c:pt idx="638">
                  <c:v>3.0949904373419609E-4</c:v>
                </c:pt>
                <c:pt idx="639">
                  <c:v>3.0971404827209189E-4</c:v>
                </c:pt>
                <c:pt idx="640">
                  <c:v>3.0992920216829531E-4</c:v>
                </c:pt>
                <c:pt idx="641">
                  <c:v>3.1014450553107354E-4</c:v>
                </c:pt>
                <c:pt idx="642">
                  <c:v>3.1035995846200373E-4</c:v>
                </c:pt>
                <c:pt idx="643">
                  <c:v>3.1057556106498879E-4</c:v>
                </c:pt>
                <c:pt idx="644">
                  <c:v>3.1079131344174249E-4</c:v>
                </c:pt>
                <c:pt idx="645">
                  <c:v>3.1100721570083298E-4</c:v>
                </c:pt>
                <c:pt idx="646">
                  <c:v>3.1122326794412019E-4</c:v>
                </c:pt>
                <c:pt idx="647">
                  <c:v>3.1143947027352991E-4</c:v>
                </c:pt>
                <c:pt idx="648">
                  <c:v>3.116558227978569E-4</c:v>
                </c:pt>
                <c:pt idx="649">
                  <c:v>3.1187232561917332E-4</c:v>
                </c:pt>
                <c:pt idx="650">
                  <c:v>3.1208897883961762E-4</c:v>
                </c:pt>
                <c:pt idx="651">
                  <c:v>3.1230578256821138E-4</c:v>
                </c:pt>
                <c:pt idx="652">
                  <c:v>3.1252273690723974E-4</c:v>
                </c:pt>
                <c:pt idx="653">
                  <c:v>3.1273984195905415E-4</c:v>
                </c:pt>
                <c:pt idx="654">
                  <c:v>3.129570978329035E-4</c:v>
                </c:pt>
                <c:pt idx="655">
                  <c:v>3.1317450463128624E-4</c:v>
                </c:pt>
                <c:pt idx="656">
                  <c:v>3.1339206245676725E-4</c:v>
                </c:pt>
                <c:pt idx="657">
                  <c:v>3.1360977141882336E-4</c:v>
                </c:pt>
                <c:pt idx="658">
                  <c:v>3.1382763162016673E-4</c:v>
                </c:pt>
                <c:pt idx="659">
                  <c:v>3.1404564316586111E-4</c:v>
                </c:pt>
                <c:pt idx="660">
                  <c:v>3.1426380615875673E-4</c:v>
                </c:pt>
                <c:pt idx="661">
                  <c:v>3.1448212070863486E-4</c:v>
                </c:pt>
                <c:pt idx="662">
                  <c:v>3.1470058691849336E-4</c:v>
                </c:pt>
                <c:pt idx="663">
                  <c:v>3.1491920489139702E-4</c:v>
                </c:pt>
                <c:pt idx="664">
                  <c:v>3.1513797473735599E-4</c:v>
                </c:pt>
                <c:pt idx="665">
                  <c:v>3.1535689655958307E-4</c:v>
                </c:pt>
                <c:pt idx="666">
                  <c:v>3.1557597046135783E-4</c:v>
                </c:pt>
                <c:pt idx="667">
                  <c:v>3.1579519655291994E-4</c:v>
                </c:pt>
                <c:pt idx="668">
                  <c:v>3.1601457493769737E-4</c:v>
                </c:pt>
                <c:pt idx="669">
                  <c:v>3.1623410571918518E-4</c:v>
                </c:pt>
                <c:pt idx="670">
                  <c:v>3.1645378900785288E-4</c:v>
                </c:pt>
                <c:pt idx="671">
                  <c:v>3.166736249073442E-4</c:v>
                </c:pt>
                <c:pt idx="672">
                  <c:v>3.1689361352367566E-4</c:v>
                </c:pt>
                <c:pt idx="673">
                  <c:v>3.1711375496063014E-4</c:v>
                </c:pt>
                <c:pt idx="674">
                  <c:v>3.1733404932898454E-4</c:v>
                </c:pt>
                <c:pt idx="675">
                  <c:v>3.1755449673267079E-4</c:v>
                </c:pt>
                <c:pt idx="676">
                  <c:v>3.1777509727568822E-4</c:v>
                </c:pt>
                <c:pt idx="677">
                  <c:v>3.1799585106904478E-4</c:v>
                </c:pt>
                <c:pt idx="678">
                  <c:v>3.1821675821688914E-4</c:v>
                </c:pt>
                <c:pt idx="679">
                  <c:v>3.1843781882343758E-4</c:v>
                </c:pt>
                <c:pt idx="680">
                  <c:v>3.1865903299992945E-4</c:v>
                </c:pt>
                <c:pt idx="681">
                  <c:v>3.1888040085073066E-4</c:v>
                </c:pt>
                <c:pt idx="682">
                  <c:v>3.191019224802748E-4</c:v>
                </c:pt>
                <c:pt idx="683">
                  <c:v>3.1932359800003327E-4</c:v>
                </c:pt>
                <c:pt idx="684">
                  <c:v>3.1954542751458967E-4</c:v>
                </c:pt>
                <c:pt idx="685">
                  <c:v>3.197674111285953E-4</c:v>
                </c:pt>
                <c:pt idx="686">
                  <c:v>3.1998954895375411E-4</c:v>
                </c:pt>
                <c:pt idx="687">
                  <c:v>3.2021184109486768E-4</c:v>
                </c:pt>
                <c:pt idx="688">
                  <c:v>3.2043428765913721E-4</c:v>
                </c:pt>
                <c:pt idx="689">
                  <c:v>3.2065688875150506E-4</c:v>
                </c:pt>
                <c:pt idx="690">
                  <c:v>3.2087964448398586E-4</c:v>
                </c:pt>
                <c:pt idx="691">
                  <c:v>3.2110255496167284E-4</c:v>
                </c:pt>
                <c:pt idx="692">
                  <c:v>3.2132562028972726E-4</c:v>
                </c:pt>
                <c:pt idx="693">
                  <c:v>3.2154884058039739E-4</c:v>
                </c:pt>
                <c:pt idx="694">
                  <c:v>3.2177221593899559E-4</c:v>
                </c:pt>
                <c:pt idx="695">
                  <c:v>3.2199574647090245E-4</c:v>
                </c:pt>
                <c:pt idx="696">
                  <c:v>3.2221943228860026E-4</c:v>
                </c:pt>
                <c:pt idx="697">
                  <c:v>3.2244327349762115E-4</c:v>
                </c:pt>
                <c:pt idx="698">
                  <c:v>3.2266727020356537E-4</c:v>
                </c:pt>
                <c:pt idx="699">
                  <c:v>3.2289142251914988E-4</c:v>
                </c:pt>
                <c:pt idx="700">
                  <c:v>3.2311573055012681E-4</c:v>
                </c:pt>
                <c:pt idx="701">
                  <c:v>3.2334019440231665E-4</c:v>
                </c:pt>
                <c:pt idx="702">
                  <c:v>3.2356481418867154E-4</c:v>
                </c:pt>
                <c:pt idx="703">
                  <c:v>3.23789590015164E-4</c:v>
                </c:pt>
                <c:pt idx="704">
                  <c:v>3.2401452199019284E-4</c:v>
                </c:pt>
                <c:pt idx="705">
                  <c:v>3.2423961021987315E-4</c:v>
                </c:pt>
                <c:pt idx="706">
                  <c:v>3.2446485481747104E-4</c:v>
                </c:pt>
                <c:pt idx="707">
                  <c:v>3.2469025588925389E-4</c:v>
                </c:pt>
                <c:pt idx="708">
                  <c:v>3.2491581354155802E-4</c:v>
                </c:pt>
                <c:pt idx="709">
                  <c:v>3.2514152788788584E-4</c:v>
                </c:pt>
                <c:pt idx="710">
                  <c:v>3.2536739903472629E-4</c:v>
                </c:pt>
                <c:pt idx="711">
                  <c:v>3.2559342708863746E-4</c:v>
                </c:pt>
                <c:pt idx="712">
                  <c:v>3.258196121633585E-4</c:v>
                </c:pt>
                <c:pt idx="713">
                  <c:v>3.2604595436560045E-4</c:v>
                </c:pt>
                <c:pt idx="714">
                  <c:v>3.262724538021436E-4</c:v>
                </c:pt>
                <c:pt idx="715">
                  <c:v>3.2649911058696423E-4</c:v>
                </c:pt>
                <c:pt idx="716">
                  <c:v>3.2672592482699606E-4</c:v>
                </c:pt>
                <c:pt idx="717">
                  <c:v>3.2695289663162088E-4</c:v>
                </c:pt>
                <c:pt idx="718">
                  <c:v>3.2718002610791601E-4</c:v>
                </c:pt>
                <c:pt idx="719">
                  <c:v>3.2740731337017485E-4</c:v>
                </c:pt>
                <c:pt idx="720">
                  <c:v>3.2763475852562842E-4</c:v>
                </c:pt>
                <c:pt idx="721">
                  <c:v>3.2786236168157737E-4</c:v>
                </c:pt>
                <c:pt idx="722">
                  <c:v>3.2809012295255342E-4</c:v>
                </c:pt>
                <c:pt idx="723">
                  <c:v>3.283180424460113E-4</c:v>
                </c:pt>
                <c:pt idx="724">
                  <c:v>3.2854612026947535E-4</c:v>
                </c:pt>
                <c:pt idx="725">
                  <c:v>3.2877435653771617E-4</c:v>
                </c:pt>
                <c:pt idx="726">
                  <c:v>3.2900275135841261E-4</c:v>
                </c:pt>
                <c:pt idx="727">
                  <c:v>3.2923130483931322E-4</c:v>
                </c:pt>
                <c:pt idx="728">
                  <c:v>3.29460017095428E-4</c:v>
                </c:pt>
                <c:pt idx="729">
                  <c:v>3.2968888823466027E-4</c:v>
                </c:pt>
                <c:pt idx="730">
                  <c:v>3.2991791836498339E-4</c:v>
                </c:pt>
                <c:pt idx="731">
                  <c:v>3.3014710760164719E-4</c:v>
                </c:pt>
                <c:pt idx="732">
                  <c:v>3.3037645605278002E-4</c:v>
                </c:pt>
                <c:pt idx="733">
                  <c:v>3.306059638289859E-4</c:v>
                </c:pt>
                <c:pt idx="734">
                  <c:v>3.3083563103853851E-4</c:v>
                </c:pt>
                <c:pt idx="735">
                  <c:v>3.3106545779700822E-4</c:v>
                </c:pt>
                <c:pt idx="736">
                  <c:v>3.3129544421282419E-4</c:v>
                </c:pt>
                <c:pt idx="737">
                  <c:v>3.3152559039448601E-4</c:v>
                </c:pt>
                <c:pt idx="738">
                  <c:v>3.3175589645780495E-4</c:v>
                </c:pt>
                <c:pt idx="739">
                  <c:v>3.3198636251143639E-4</c:v>
                </c:pt>
                <c:pt idx="740">
                  <c:v>3.3221698866410602E-4</c:v>
                </c:pt>
                <c:pt idx="741">
                  <c:v>3.3244777503186685E-4</c:v>
                </c:pt>
                <c:pt idx="742">
                  <c:v>3.3267872172360074E-4</c:v>
                </c:pt>
                <c:pt idx="743">
                  <c:v>3.329098288482602E-4</c:v>
                </c:pt>
                <c:pt idx="744">
                  <c:v>3.3314109652214023E-4</c:v>
                </c:pt>
                <c:pt idx="745">
                  <c:v>3.3337252485434973E-4</c:v>
                </c:pt>
                <c:pt idx="746">
                  <c:v>3.336041139540685E-4</c:v>
                </c:pt>
                <c:pt idx="747">
                  <c:v>3.3383586393783397E-4</c:v>
                </c:pt>
                <c:pt idx="748">
                  <c:v>3.3406777491498273E-4</c:v>
                </c:pt>
                <c:pt idx="749">
                  <c:v>3.342998469973545E-4</c:v>
                </c:pt>
                <c:pt idx="750">
                  <c:v>3.3453208029443279E-4</c:v>
                </c:pt>
                <c:pt idx="751">
                  <c:v>3.347644749230792E-4</c:v>
                </c:pt>
                <c:pt idx="752">
                  <c:v>3.3499703099293442E-4</c:v>
                </c:pt>
                <c:pt idx="753">
                  <c:v>3.3522974861371018E-4</c:v>
                </c:pt>
                <c:pt idx="754">
                  <c:v>3.3546262790251185E-4</c:v>
                </c:pt>
                <c:pt idx="755">
                  <c:v>3.3569566896920875E-4</c:v>
                </c:pt>
                <c:pt idx="756">
                  <c:v>3.3592887192374147E-4</c:v>
                </c:pt>
                <c:pt idx="757">
                  <c:v>3.3616223688345956E-4</c:v>
                </c:pt>
                <c:pt idx="758">
                  <c:v>3.3639576395846151E-4</c:v>
                </c:pt>
                <c:pt idx="759">
                  <c:v>3.3662945325891718E-4</c:v>
                </c:pt>
                <c:pt idx="760">
                  <c:v>3.3686330490242082E-4</c:v>
                </c:pt>
                <c:pt idx="761">
                  <c:v>3.3709731899930057E-4</c:v>
                </c:pt>
                <c:pt idx="762">
                  <c:v>3.3733149566241038E-4</c:v>
                </c:pt>
                <c:pt idx="763">
                  <c:v>3.3756583500222666E-4</c:v>
                </c:pt>
                <c:pt idx="764">
                  <c:v>3.3780033713667071E-4</c:v>
                </c:pt>
                <c:pt idx="765">
                  <c:v>3.3803500217637755E-4</c:v>
                </c:pt>
                <c:pt idx="766">
                  <c:v>3.3826983023205388E-4</c:v>
                </c:pt>
                <c:pt idx="767">
                  <c:v>3.3850482142186705E-4</c:v>
                </c:pt>
                <c:pt idx="768">
                  <c:v>3.3873997585668274E-4</c:v>
                </c:pt>
                <c:pt idx="769">
                  <c:v>3.3897529364743855E-4</c:v>
                </c:pt>
                <c:pt idx="770">
                  <c:v>3.3921077491254819E-4</c:v>
                </c:pt>
                <c:pt idx="771">
                  <c:v>3.3944641976310863E-4</c:v>
                </c:pt>
                <c:pt idx="772">
                  <c:v>3.3968222831028887E-4</c:v>
                </c:pt>
                <c:pt idx="773">
                  <c:v>3.399182006727495E-4</c:v>
                </c:pt>
                <c:pt idx="774">
                  <c:v>3.4015433696181919E-4</c:v>
                </c:pt>
                <c:pt idx="775">
                  <c:v>3.4039063728889878E-4</c:v>
                </c:pt>
                <c:pt idx="776">
                  <c:v>3.4062710177289635E-4</c:v>
                </c:pt>
                <c:pt idx="777">
                  <c:v>3.4086373052537278E-4</c:v>
                </c:pt>
                <c:pt idx="778">
                  <c:v>3.4110052366044297E-4</c:v>
                </c:pt>
                <c:pt idx="779">
                  <c:v>3.4133748128981761E-4</c:v>
                </c:pt>
                <c:pt idx="780">
                  <c:v>3.4157460353273565E-4</c:v>
                </c:pt>
                <c:pt idx="781">
                  <c:v>3.4181189050106815E-4</c:v>
                </c:pt>
                <c:pt idx="782">
                  <c:v>3.4204934230675876E-4</c:v>
                </c:pt>
                <c:pt idx="783">
                  <c:v>3.4228695906929514E-4</c:v>
                </c:pt>
                <c:pt idx="784">
                  <c:v>3.4252474090078173E-4</c:v>
                </c:pt>
                <c:pt idx="785">
                  <c:v>3.427626879133955E-4</c:v>
                </c:pt>
                <c:pt idx="786">
                  <c:v>3.4300080022687342E-4</c:v>
                </c:pt>
                <c:pt idx="787">
                  <c:v>3.4323907795355356E-4</c:v>
                </c:pt>
                <c:pt idx="788">
                  <c:v>3.4347752120584705E-4</c:v>
                </c:pt>
                <c:pt idx="789">
                  <c:v>3.4371613010374038E-4</c:v>
                </c:pt>
                <c:pt idx="790">
                  <c:v>3.4395490475980608E-4</c:v>
                </c:pt>
                <c:pt idx="791">
                  <c:v>3.4419384528668956E-4</c:v>
                </c:pt>
                <c:pt idx="792">
                  <c:v>3.4443295180462761E-4</c:v>
                </c:pt>
                <c:pt idx="793">
                  <c:v>3.446722244264275E-4</c:v>
                </c:pt>
                <c:pt idx="794">
                  <c:v>3.4491166326747923E-4</c:v>
                </c:pt>
                <c:pt idx="795">
                  <c:v>3.4515126844074151E-4</c:v>
                </c:pt>
                <c:pt idx="796">
                  <c:v>3.4539104006678562E-4</c:v>
                </c:pt>
                <c:pt idx="797">
                  <c:v>3.4563097825873263E-4</c:v>
                </c:pt>
                <c:pt idx="798">
                  <c:v>3.4587108312977692E-4</c:v>
                </c:pt>
                <c:pt idx="799">
                  <c:v>3.4611135480074111E-4</c:v>
                </c:pt>
                <c:pt idx="800">
                  <c:v>3.4635179338498223E-4</c:v>
                </c:pt>
                <c:pt idx="801">
                  <c:v>3.4659239899593065E-4</c:v>
                </c:pt>
                <c:pt idx="802">
                  <c:v>3.4683317175466112E-4</c:v>
                </c:pt>
                <c:pt idx="803">
                  <c:v>3.4707411177476691E-4</c:v>
                </c:pt>
                <c:pt idx="804">
                  <c:v>3.4731521916991513E-4</c:v>
                </c:pt>
                <c:pt idx="805">
                  <c:v>3.4755649406143283E-4</c:v>
                </c:pt>
                <c:pt idx="806">
                  <c:v>3.4779793656315033E-4</c:v>
                </c:pt>
                <c:pt idx="807">
                  <c:v>3.4803954679150408E-4</c:v>
                </c:pt>
                <c:pt idx="808">
                  <c:v>3.4828132486047715E-4</c:v>
                </c:pt>
                <c:pt idx="809">
                  <c:v>3.4852327089173428E-4</c:v>
                </c:pt>
                <c:pt idx="810">
                  <c:v>3.4876538499942233E-4</c:v>
                </c:pt>
                <c:pt idx="811">
                  <c:v>3.4900766729776227E-4</c:v>
                </c:pt>
                <c:pt idx="812">
                  <c:v>3.4925011790867236E-4</c:v>
                </c:pt>
                <c:pt idx="813">
                  <c:v>3.4949273694653761E-4</c:v>
                </c:pt>
                <c:pt idx="814">
                  <c:v>3.4973552452581715E-4</c:v>
                </c:pt>
                <c:pt idx="815">
                  <c:v>3.4997848076868357E-4</c:v>
                </c:pt>
                <c:pt idx="816">
                  <c:v>3.5022160578976048E-4</c:v>
                </c:pt>
                <c:pt idx="817">
                  <c:v>3.5046489970374557E-4</c:v>
                </c:pt>
                <c:pt idx="818">
                  <c:v>3.5070836263306635E-4</c:v>
                </c:pt>
                <c:pt idx="819">
                  <c:v>3.5095199469258531E-4</c:v>
                </c:pt>
                <c:pt idx="820">
                  <c:v>3.5119579599723953E-4</c:v>
                </c:pt>
                <c:pt idx="821">
                  <c:v>3.5143976666971171E-4</c:v>
                </c:pt>
                <c:pt idx="822">
                  <c:v>3.5168390682510404E-4</c:v>
                </c:pt>
                <c:pt idx="823">
                  <c:v>3.5192821658115372E-4</c:v>
                </c:pt>
                <c:pt idx="824">
                  <c:v>3.5217269605311764E-4</c:v>
                </c:pt>
                <c:pt idx="825">
                  <c:v>3.5241734536401966E-4</c:v>
                </c:pt>
                <c:pt idx="826">
                  <c:v>3.5266216462928222E-4</c:v>
                </c:pt>
                <c:pt idx="827">
                  <c:v>3.5290715396440228E-4</c:v>
                </c:pt>
                <c:pt idx="828">
                  <c:v>3.5315231349266046E-4</c:v>
                </c:pt>
                <c:pt idx="829">
                  <c:v>3.5339764332971977E-4</c:v>
                </c:pt>
                <c:pt idx="830">
                  <c:v>3.536431435913182E-4</c:v>
                </c:pt>
                <c:pt idx="831">
                  <c:v>3.5388881440099338E-4</c:v>
                </c:pt>
                <c:pt idx="832">
                  <c:v>3.5413465587464949E-4</c:v>
                </c:pt>
                <c:pt idx="833">
                  <c:v>3.5438066812826593E-4</c:v>
                </c:pt>
                <c:pt idx="834">
                  <c:v>3.5462685128563804E-4</c:v>
                </c:pt>
                <c:pt idx="835">
                  <c:v>3.5487320546291162E-4</c:v>
                </c:pt>
                <c:pt idx="836">
                  <c:v>3.5511973077630805E-4</c:v>
                </c:pt>
                <c:pt idx="837">
                  <c:v>3.5536642734988072E-4</c:v>
                </c:pt>
                <c:pt idx="838">
                  <c:v>3.5561329530001779E-4</c:v>
                </c:pt>
                <c:pt idx="839">
                  <c:v>3.5586033474577206E-4</c:v>
                </c:pt>
                <c:pt idx="840">
                  <c:v>3.5610754580368815E-4</c:v>
                </c:pt>
                <c:pt idx="841">
                  <c:v>3.5635492859816453E-4</c:v>
                </c:pt>
                <c:pt idx="842">
                  <c:v>3.5660248324591309E-4</c:v>
                </c:pt>
                <c:pt idx="843">
                  <c:v>3.5685020986372143E-4</c:v>
                </c:pt>
                <c:pt idx="844">
                  <c:v>3.5709810857624758E-4</c:v>
                </c:pt>
                <c:pt idx="845">
                  <c:v>3.5734617950044671E-4</c:v>
                </c:pt>
                <c:pt idx="846">
                  <c:v>3.575944227533501E-4</c:v>
                </c:pt>
                <c:pt idx="847">
                  <c:v>3.5784283845987557E-4</c:v>
                </c:pt>
                <c:pt idx="848">
                  <c:v>3.5809142673722249E-4</c:v>
                </c:pt>
                <c:pt idx="849">
                  <c:v>3.5834018770266587E-4</c:v>
                </c:pt>
                <c:pt idx="850">
                  <c:v>3.5858912148138434E-4</c:v>
                </c:pt>
                <c:pt idx="851">
                  <c:v>3.5883822819082149E-4</c:v>
                </c:pt>
                <c:pt idx="852">
                  <c:v>3.5908750795110979E-4</c:v>
                </c:pt>
                <c:pt idx="853">
                  <c:v>3.5933696087985065E-4</c:v>
                </c:pt>
                <c:pt idx="854">
                  <c:v>3.5958658710257078E-4</c:v>
                </c:pt>
                <c:pt idx="855">
                  <c:v>3.5983638673704044E-4</c:v>
                </c:pt>
                <c:pt idx="856">
                  <c:v>3.6008635990110639E-4</c:v>
                </c:pt>
                <c:pt idx="857">
                  <c:v>3.6033650672055701E-4</c:v>
                </c:pt>
                <c:pt idx="858">
                  <c:v>3.6058682731340824E-4</c:v>
                </c:pt>
                <c:pt idx="859">
                  <c:v>3.6083732179775259E-4</c:v>
                </c:pt>
                <c:pt idx="860">
                  <c:v>3.610879902996408E-4</c:v>
                </c:pt>
                <c:pt idx="861">
                  <c:v>3.6133883293733494E-4</c:v>
                </c:pt>
                <c:pt idx="862">
                  <c:v>3.6158984982917372E-4</c:v>
                </c:pt>
                <c:pt idx="863">
                  <c:v>3.6184104110147081E-4</c:v>
                </c:pt>
                <c:pt idx="864">
                  <c:v>3.6209240687273494E-4</c:v>
                </c:pt>
                <c:pt idx="865">
                  <c:v>3.6234394726155164E-4</c:v>
                </c:pt>
                <c:pt idx="866">
                  <c:v>3.6259566239449793E-4</c:v>
                </c:pt>
                <c:pt idx="867">
                  <c:v>3.6284755239032973E-4</c:v>
                </c:pt>
                <c:pt idx="868">
                  <c:v>3.6309961737052176E-4</c:v>
                </c:pt>
                <c:pt idx="869">
                  <c:v>3.6335185745398936E-4</c:v>
                </c:pt>
                <c:pt idx="870">
                  <c:v>3.6360427276766177E-4</c:v>
                </c:pt>
                <c:pt idx="871">
                  <c:v>3.6385686343062514E-4</c:v>
                </c:pt>
                <c:pt idx="872">
                  <c:v>3.6410962956204284E-4</c:v>
                </c:pt>
                <c:pt idx="873">
                  <c:v>3.6436257128910887E-4</c:v>
                </c:pt>
                <c:pt idx="874">
                  <c:v>3.646156887311576E-4</c:v>
                </c:pt>
                <c:pt idx="875">
                  <c:v>3.6486898200760107E-4</c:v>
                </c:pt>
                <c:pt idx="876">
                  <c:v>3.651224512458984E-4</c:v>
                </c:pt>
                <c:pt idx="877">
                  <c:v>3.6537609656563298E-4</c:v>
                </c:pt>
                <c:pt idx="878">
                  <c:v>3.6562991808646576E-4</c:v>
                </c:pt>
                <c:pt idx="879">
                  <c:v>3.6588391593612171E-4</c:v>
                </c:pt>
                <c:pt idx="880">
                  <c:v>3.6613809023443365E-4</c:v>
                </c:pt>
                <c:pt idx="881">
                  <c:v>3.6639244110131205E-4</c:v>
                </c:pt>
                <c:pt idx="882">
                  <c:v>3.6664696866474823E-4</c:v>
                </c:pt>
                <c:pt idx="883">
                  <c:v>3.6690167304482499E-4</c:v>
                </c:pt>
                <c:pt idx="884">
                  <c:v>3.6715655436437422E-4</c:v>
                </c:pt>
                <c:pt idx="885">
                  <c:v>3.6741161274364E-4</c:v>
                </c:pt>
                <c:pt idx="886">
                  <c:v>3.676668483109697E-4</c:v>
                </c:pt>
                <c:pt idx="887">
                  <c:v>3.6792226118678007E-4</c:v>
                </c:pt>
                <c:pt idx="888">
                  <c:v>3.6817785149156586E-4</c:v>
                </c:pt>
                <c:pt idx="889">
                  <c:v>3.684336193539422E-4</c:v>
                </c:pt>
                <c:pt idx="890">
                  <c:v>3.6868956489457687E-4</c:v>
                </c:pt>
                <c:pt idx="891">
                  <c:v>3.6894568823421606E-4</c:v>
                </c:pt>
                <c:pt idx="892">
                  <c:v>3.6920198950174301E-4</c:v>
                </c:pt>
                <c:pt idx="893">
                  <c:v>3.6945846881807716E-4</c:v>
                </c:pt>
                <c:pt idx="894">
                  <c:v>3.6971512630421655E-4</c:v>
                </c:pt>
                <c:pt idx="895">
                  <c:v>3.6997196208931319E-4</c:v>
                </c:pt>
                <c:pt idx="896">
                  <c:v>3.7022897629453876E-4</c:v>
                </c:pt>
                <c:pt idx="897">
                  <c:v>3.7048616904383915E-4</c:v>
                </c:pt>
                <c:pt idx="898">
                  <c:v>3.7074354045854888E-4</c:v>
                </c:pt>
                <c:pt idx="899">
                  <c:v>3.7100109066817927E-4</c:v>
                </c:pt>
                <c:pt idx="900">
                  <c:v>3.7125881979423902E-4</c:v>
                </c:pt>
                <c:pt idx="901">
                  <c:v>3.7151672795831571E-4</c:v>
                </c:pt>
                <c:pt idx="902">
                  <c:v>3.7177481529019078E-4</c:v>
                </c:pt>
                <c:pt idx="903">
                  <c:v>3.7203308191162632E-4</c:v>
                </c:pt>
                <c:pt idx="904">
                  <c:v>3.722915279444635E-4</c:v>
                </c:pt>
                <c:pt idx="905">
                  <c:v>3.7255015351875432E-4</c:v>
                </c:pt>
                <c:pt idx="906">
                  <c:v>3.7280895875651491E-4</c:v>
                </c:pt>
                <c:pt idx="907">
                  <c:v>3.730679437798405E-4</c:v>
                </c:pt>
                <c:pt idx="908">
                  <c:v>3.7332710871905439E-4</c:v>
                </c:pt>
                <c:pt idx="909">
                  <c:v>3.7358645369642708E-4</c:v>
                </c:pt>
                <c:pt idx="910">
                  <c:v>3.7384597883430846E-4</c:v>
                </c:pt>
                <c:pt idx="911">
                  <c:v>3.7410568426329355E-4</c:v>
                </c:pt>
                <c:pt idx="912">
                  <c:v>3.74365570105908E-4</c:v>
                </c:pt>
                <c:pt idx="913">
                  <c:v>3.7462563648748247E-4</c:v>
                </c:pt>
                <c:pt idx="914">
                  <c:v>3.7488588353070719E-4</c:v>
                </c:pt>
                <c:pt idx="915">
                  <c:v>3.7514631136654054E-4</c:v>
                </c:pt>
                <c:pt idx="916">
                  <c:v>3.7540692011784883E-4</c:v>
                </c:pt>
                <c:pt idx="917">
                  <c:v>3.7566770990757808E-4</c:v>
                </c:pt>
                <c:pt idx="918">
                  <c:v>3.7592868086695985E-4</c:v>
                </c:pt>
                <c:pt idx="919">
                  <c:v>3.7618983311911674E-4</c:v>
                </c:pt>
                <c:pt idx="920">
                  <c:v>3.7645116678725114E-4</c:v>
                </c:pt>
                <c:pt idx="921">
                  <c:v>3.7671268200286821E-4</c:v>
                </c:pt>
                <c:pt idx="922">
                  <c:v>3.7697437888934733E-4</c:v>
                </c:pt>
                <c:pt idx="923">
                  <c:v>3.7723625757014797E-4</c:v>
                </c:pt>
                <c:pt idx="924">
                  <c:v>3.7749831817704947E-4</c:v>
                </c:pt>
                <c:pt idx="925">
                  <c:v>3.7776056083368851E-4</c:v>
                </c:pt>
                <c:pt idx="926">
                  <c:v>3.7802298566378192E-4</c:v>
                </c:pt>
                <c:pt idx="927">
                  <c:v>3.7828559279938408E-4</c:v>
                </c:pt>
                <c:pt idx="928">
                  <c:v>3.7854838236438937E-4</c:v>
                </c:pt>
                <c:pt idx="929">
                  <c:v>3.7881135448552899E-4</c:v>
                </c:pt>
                <c:pt idx="930">
                  <c:v>3.7907450928686384E-4</c:v>
                </c:pt>
                <c:pt idx="931">
                  <c:v>3.7933784690081558E-4</c:v>
                </c:pt>
                <c:pt idx="932">
                  <c:v>3.796013674516233E-4</c:v>
                </c:pt>
                <c:pt idx="933">
                  <c:v>3.7986507106360672E-4</c:v>
                </c:pt>
                <c:pt idx="934">
                  <c:v>3.8012895786946368E-4</c:v>
                </c:pt>
                <c:pt idx="935">
                  <c:v>3.803930279936923E-4</c:v>
                </c:pt>
                <c:pt idx="936">
                  <c:v>3.8065728156087169E-4</c:v>
                </c:pt>
                <c:pt idx="937">
                  <c:v>3.8092171870397626E-4</c:v>
                </c:pt>
                <c:pt idx="938">
                  <c:v>3.8118633954776392E-4</c:v>
                </c:pt>
                <c:pt idx="939">
                  <c:v>3.814511442170735E-4</c:v>
                </c:pt>
                <c:pt idx="940">
                  <c:v>3.8171613284515679E-4</c:v>
                </c:pt>
                <c:pt idx="941">
                  <c:v>3.8198130555703192E-4</c:v>
                </c:pt>
                <c:pt idx="942">
                  <c:v>3.8224666248057917E-4</c:v>
                </c:pt>
                <c:pt idx="943">
                  <c:v>3.8251220374098464E-4</c:v>
                </c:pt>
                <c:pt idx="944">
                  <c:v>3.8277792947187078E-4</c:v>
                </c:pt>
                <c:pt idx="945">
                  <c:v>3.830438397986035E-4</c:v>
                </c:pt>
                <c:pt idx="946">
                  <c:v>3.8330993484662982E-4</c:v>
                </c:pt>
                <c:pt idx="947">
                  <c:v>3.8357621474985093E-4</c:v>
                </c:pt>
                <c:pt idx="948">
                  <c:v>3.838426796338941E-4</c:v>
                </c:pt>
                <c:pt idx="949">
                  <c:v>3.8410932962446817E-4</c:v>
                </c:pt>
                <c:pt idx="950">
                  <c:v>3.8437616485575342E-4</c:v>
                </c:pt>
                <c:pt idx="951">
                  <c:v>3.8464318545363915E-4</c:v>
                </c:pt>
                <c:pt idx="952">
                  <c:v>3.8491039154409633E-4</c:v>
                </c:pt>
                <c:pt idx="953">
                  <c:v>3.8517778326158515E-4</c:v>
                </c:pt>
                <c:pt idx="954">
                  <c:v>3.8544536073225743E-4</c:v>
                </c:pt>
                <c:pt idx="955">
                  <c:v>3.8571312408234681E-4</c:v>
                </c:pt>
                <c:pt idx="956">
                  <c:v>3.8598107344659394E-4</c:v>
                </c:pt>
                <c:pt idx="957">
                  <c:v>3.862492089514137E-4</c:v>
                </c:pt>
                <c:pt idx="958">
                  <c:v>3.8651753072611536E-4</c:v>
                </c:pt>
                <c:pt idx="959">
                  <c:v>3.8678603889728358E-4</c:v>
                </c:pt>
                <c:pt idx="960">
                  <c:v>3.8705473360003387E-4</c:v>
                </c:pt>
                <c:pt idx="961">
                  <c:v>3.8732361496113276E-4</c:v>
                </c:pt>
                <c:pt idx="962">
                  <c:v>3.8759268310742905E-4</c:v>
                </c:pt>
                <c:pt idx="963">
                  <c:v>3.8786193817431989E-4</c:v>
                </c:pt>
                <c:pt idx="964">
                  <c:v>3.8813138028883628E-4</c:v>
                </c:pt>
                <c:pt idx="965">
                  <c:v>3.8840100957809149E-4</c:v>
                </c:pt>
                <c:pt idx="966">
                  <c:v>3.8867082617776512E-4</c:v>
                </c:pt>
                <c:pt idx="967">
                  <c:v>3.8894083021515303E-4</c:v>
                </c:pt>
                <c:pt idx="968">
                  <c:v>3.8921102181763362E-4</c:v>
                </c:pt>
                <c:pt idx="969">
                  <c:v>3.8948140112116944E-4</c:v>
                </c:pt>
                <c:pt idx="970">
                  <c:v>3.8975196825332184E-4</c:v>
                </c:pt>
                <c:pt idx="971">
                  <c:v>3.9002272334173483E-4</c:v>
                </c:pt>
                <c:pt idx="972">
                  <c:v>3.9029366652265456E-4</c:v>
                </c:pt>
                <c:pt idx="973">
                  <c:v>3.9056479792390835E-4</c:v>
                </c:pt>
                <c:pt idx="974">
                  <c:v>3.9083611767625018E-4</c:v>
                </c:pt>
                <c:pt idx="975">
                  <c:v>3.9110762590767917E-4</c:v>
                </c:pt>
                <c:pt idx="976">
                  <c:v>3.913793227548204E-4</c:v>
                </c:pt>
                <c:pt idx="977">
                  <c:v>3.9165120834585676E-4</c:v>
                </c:pt>
                <c:pt idx="978">
                  <c:v>3.9192328280905441E-4</c:v>
                </c:pt>
                <c:pt idx="979">
                  <c:v>3.9219554628132326E-4</c:v>
                </c:pt>
                <c:pt idx="980">
                  <c:v>3.9246799889111367E-4</c:v>
                </c:pt>
                <c:pt idx="981">
                  <c:v>3.9274064076695906E-4</c:v>
                </c:pt>
                <c:pt idx="982">
                  <c:v>3.9301347204605513E-4</c:v>
                </c:pt>
                <c:pt idx="983">
                  <c:v>3.9328649285711993E-4</c:v>
                </c:pt>
                <c:pt idx="984">
                  <c:v>3.9355970332895506E-4</c:v>
                </c:pt>
                <c:pt idx="985">
                  <c:v>3.9383310359904222E-4</c:v>
                </c:pt>
                <c:pt idx="986">
                  <c:v>3.9410669379636804E-4</c:v>
                </c:pt>
                <c:pt idx="987">
                  <c:v>3.9438047405287215E-4</c:v>
                </c:pt>
                <c:pt idx="988">
                  <c:v>3.9465444449771449E-4</c:v>
                </c:pt>
                <c:pt idx="989">
                  <c:v>3.9492860526875917E-4</c:v>
                </c:pt>
                <c:pt idx="990">
                  <c:v>3.9520295649535155E-4</c:v>
                </c:pt>
                <c:pt idx="991">
                  <c:v>3.9547749830692088E-4</c:v>
                </c:pt>
                <c:pt idx="992">
                  <c:v>3.9575223084161874E-4</c:v>
                </c:pt>
                <c:pt idx="993">
                  <c:v>3.9602715422906032E-4</c:v>
                </c:pt>
                <c:pt idx="994">
                  <c:v>3.963022685989448E-4</c:v>
                </c:pt>
                <c:pt idx="995">
                  <c:v>3.9657757408971187E-4</c:v>
                </c:pt>
                <c:pt idx="996">
                  <c:v>3.9685307083124692E-4</c:v>
                </c:pt>
                <c:pt idx="997">
                  <c:v>3.9712875895351972E-4</c:v>
                </c:pt>
                <c:pt idx="998">
                  <c:v>3.9740463859525867E-4</c:v>
                </c:pt>
                <c:pt idx="999">
                  <c:v>3.9768070988662006E-4</c:v>
                </c:pt>
                <c:pt idx="1000">
                  <c:v>3.979569729578447E-4</c:v>
                </c:pt>
                <c:pt idx="1001">
                  <c:v>3.9823342794795025E-4</c:v>
                </c:pt>
                <c:pt idx="1002">
                  <c:v>3.9851007498736449E-4</c:v>
                </c:pt>
                <c:pt idx="1003">
                  <c:v>3.9878691420950138E-4</c:v>
                </c:pt>
                <c:pt idx="1004">
                  <c:v>3.9906394574496385E-4</c:v>
                </c:pt>
                <c:pt idx="1005">
                  <c:v>3.993411697331564E-4</c:v>
                </c:pt>
                <c:pt idx="1006">
                  <c:v>3.9961858630486953E-4</c:v>
                </c:pt>
                <c:pt idx="1007">
                  <c:v>3.9989619559097875E-4</c:v>
                </c:pt>
                <c:pt idx="1008">
                  <c:v>4.0017399773117912E-4</c:v>
                </c:pt>
                <c:pt idx="1009">
                  <c:v>4.0045199285653399E-4</c:v>
                </c:pt>
                <c:pt idx="1010">
                  <c:v>4.0073018109819175E-4</c:v>
                </c:pt>
                <c:pt idx="1011">
                  <c:v>4.0100856259613884E-4</c:v>
                </c:pt>
                <c:pt idx="1012">
                  <c:v>4.0128713748171195E-4</c:v>
                </c:pt>
                <c:pt idx="1013">
                  <c:v>4.015659058863329E-4</c:v>
                </c:pt>
                <c:pt idx="1014">
                  <c:v>4.0184486795028017E-4</c:v>
                </c:pt>
                <c:pt idx="1015">
                  <c:v>4.0212402380516434E-4</c:v>
                </c:pt>
                <c:pt idx="1016">
                  <c:v>4.024033735826813E-4</c:v>
                </c:pt>
                <c:pt idx="1017">
                  <c:v>4.0268291742340202E-4</c:v>
                </c:pt>
                <c:pt idx="1018">
                  <c:v>4.0296265545921163E-4</c:v>
                </c:pt>
                <c:pt idx="1019">
                  <c:v>4.0324258782501463E-4</c:v>
                </c:pt>
                <c:pt idx="1020">
                  <c:v>4.0352271465287325E-4</c:v>
                </c:pt>
                <c:pt idx="1021">
                  <c:v>4.0380303608374948E-4</c:v>
                </c:pt>
                <c:pt idx="1022">
                  <c:v>4.040835522498953E-4</c:v>
                </c:pt>
                <c:pt idx="1023">
                  <c:v>4.0436426328364829E-4</c:v>
                </c:pt>
                <c:pt idx="1024">
                  <c:v>4.0464516932626452E-4</c:v>
                </c:pt>
                <c:pt idx="1025">
                  <c:v>4.0492627051027163E-4</c:v>
                </c:pt>
                <c:pt idx="1026">
                  <c:v>4.0520756696828334E-4</c:v>
                </c:pt>
                <c:pt idx="1027">
                  <c:v>4.0548905884185026E-4</c:v>
                </c:pt>
                <c:pt idx="1028">
                  <c:v>4.0577074626377643E-4</c:v>
                </c:pt>
                <c:pt idx="1029">
                  <c:v>4.0605262936695206E-4</c:v>
                </c:pt>
                <c:pt idx="1030">
                  <c:v>4.0633470829322296E-4</c:v>
                </c:pt>
                <c:pt idx="1031">
                  <c:v>4.0661698317567022E-4</c:v>
                </c:pt>
                <c:pt idx="1032">
                  <c:v>4.0689945415042176E-4</c:v>
                </c:pt>
                <c:pt idx="1033">
                  <c:v>4.0718212135073747E-4</c:v>
                </c:pt>
                <c:pt idx="1034">
                  <c:v>4.0746498491885764E-4</c:v>
                </c:pt>
                <c:pt idx="1035">
                  <c:v>4.0774804498823367E-4</c:v>
                </c:pt>
                <c:pt idx="1036">
                  <c:v>4.0803130169240315E-4</c:v>
                </c:pt>
                <c:pt idx="1037">
                  <c:v>4.0831475517390324E-4</c:v>
                </c:pt>
                <c:pt idx="1038">
                  <c:v>4.0859840556646337E-4</c:v>
                </c:pt>
                <c:pt idx="1039">
                  <c:v>4.0888225300389995E-4</c:v>
                </c:pt>
                <c:pt idx="1040">
                  <c:v>4.0916629762904715E-4</c:v>
                </c:pt>
                <c:pt idx="1041">
                  <c:v>4.0945053957591347E-4</c:v>
                </c:pt>
                <c:pt idx="1042">
                  <c:v>4.0973497897859424E-4</c:v>
                </c:pt>
                <c:pt idx="1043">
                  <c:v>4.100196159802216E-4</c:v>
                </c:pt>
                <c:pt idx="1044">
                  <c:v>4.1030445071508348E-4</c:v>
                </c:pt>
                <c:pt idx="1045">
                  <c:v>4.1058948331755492E-4</c:v>
                </c:pt>
                <c:pt idx="1046">
                  <c:v>4.1087471393106654E-4</c:v>
                </c:pt>
                <c:pt idx="1047">
                  <c:v>4.1116014269018637E-4</c:v>
                </c:pt>
                <c:pt idx="1048">
                  <c:v>4.1144576973256325E-4</c:v>
                </c:pt>
                <c:pt idx="1049">
                  <c:v>4.1173159519294601E-4</c:v>
                </c:pt>
                <c:pt idx="1050">
                  <c:v>4.1201761921516431E-4</c:v>
                </c:pt>
                <c:pt idx="1051">
                  <c:v>4.1230384193416034E-4</c:v>
                </c:pt>
                <c:pt idx="1052">
                  <c:v>4.1259026348496405E-4</c:v>
                </c:pt>
                <c:pt idx="1053">
                  <c:v>4.1287688401170488E-4</c:v>
                </c:pt>
                <c:pt idx="1054">
                  <c:v>4.1316370364960671E-4</c:v>
                </c:pt>
                <c:pt idx="1055">
                  <c:v>4.1345072253398083E-4</c:v>
                </c:pt>
                <c:pt idx="1056">
                  <c:v>4.137379408092575E-4</c:v>
                </c:pt>
                <c:pt idx="1057">
                  <c:v>4.1402535861094237E-4</c:v>
                </c:pt>
                <c:pt idx="1058">
                  <c:v>4.1431297607462907E-4</c:v>
                </c:pt>
                <c:pt idx="1059">
                  <c:v>4.1460079334504905E-4</c:v>
                </c:pt>
                <c:pt idx="1060">
                  <c:v>4.1488881055799055E-4</c:v>
                </c:pt>
                <c:pt idx="1061">
                  <c:v>4.1517702784933002E-4</c:v>
                </c:pt>
                <c:pt idx="1062">
                  <c:v>4.1546544536410059E-4</c:v>
                </c:pt>
                <c:pt idx="1063">
                  <c:v>4.1575406323837391E-4</c:v>
                </c:pt>
                <c:pt idx="1064">
                  <c:v>4.1604288161133676E-4</c:v>
                </c:pt>
                <c:pt idx="1065">
                  <c:v>4.163319006192435E-4</c:v>
                </c:pt>
                <c:pt idx="1066">
                  <c:v>4.1662112040753078E-4</c:v>
                </c:pt>
                <c:pt idx="1067">
                  <c:v>4.1691054111264866E-4</c:v>
                </c:pt>
                <c:pt idx="1068">
                  <c:v>4.1720016287113558E-4</c:v>
                </c:pt>
                <c:pt idx="1069">
                  <c:v>4.1748998582873153E-4</c:v>
                </c:pt>
                <c:pt idx="1070">
                  <c:v>4.1778001012217109E-4</c:v>
                </c:pt>
                <c:pt idx="1071">
                  <c:v>4.1807023588827754E-4</c:v>
                </c:pt>
                <c:pt idx="1072">
                  <c:v>4.183606632730947E-4</c:v>
                </c:pt>
                <c:pt idx="1073">
                  <c:v>4.1865129241364243E-4</c:v>
                </c:pt>
                <c:pt idx="1074">
                  <c:v>4.1894212344702929E-4</c:v>
                </c:pt>
                <c:pt idx="1075">
                  <c:v>4.1923315651960373E-4</c:v>
                </c:pt>
                <c:pt idx="1076">
                  <c:v>4.1952439176867127E-4</c:v>
                </c:pt>
                <c:pt idx="1077">
                  <c:v>4.1981582933468104E-4</c:v>
                </c:pt>
                <c:pt idx="1078">
                  <c:v>4.2010746935512299E-4</c:v>
                </c:pt>
                <c:pt idx="1079">
                  <c:v>4.2039931197675271E-4</c:v>
                </c:pt>
                <c:pt idx="1080">
                  <c:v>4.206913573372576E-4</c:v>
                </c:pt>
                <c:pt idx="1081">
                  <c:v>4.2098360557441439E-4</c:v>
                </c:pt>
                <c:pt idx="1082">
                  <c:v>4.2127605683528479E-4</c:v>
                </c:pt>
                <c:pt idx="1083">
                  <c:v>4.2156871125784324E-4</c:v>
                </c:pt>
                <c:pt idx="1084">
                  <c:v>4.2186156898015395E-4</c:v>
                </c:pt>
                <c:pt idx="1085">
                  <c:v>4.2215463014958512E-4</c:v>
                </c:pt>
                <c:pt idx="1086">
                  <c:v>4.2244789490439912E-4</c:v>
                </c:pt>
                <c:pt idx="1087">
                  <c:v>4.22741363382948E-4</c:v>
                </c:pt>
                <c:pt idx="1088">
                  <c:v>4.2303503573290735E-4</c:v>
                </c:pt>
                <c:pt idx="1089">
                  <c:v>4.2332891209282786E-4</c:v>
                </c:pt>
                <c:pt idx="1090">
                  <c:v>4.2362299260135009E-4</c:v>
                </c:pt>
                <c:pt idx="1091">
                  <c:v>4.2391727740645761E-4</c:v>
                </c:pt>
                <c:pt idx="1092">
                  <c:v>4.2421176664699016E-4</c:v>
                </c:pt>
                <c:pt idx="1093">
                  <c:v>4.2450646046496597E-4</c:v>
                </c:pt>
                <c:pt idx="1094">
                  <c:v>4.2480135899941129E-4</c:v>
                </c:pt>
                <c:pt idx="1095">
                  <c:v>4.2509646239872139E-4</c:v>
                </c:pt>
                <c:pt idx="1096">
                  <c:v>4.2539177080212201E-4</c:v>
                </c:pt>
                <c:pt idx="1097">
                  <c:v>4.2568728434892939E-4</c:v>
                </c:pt>
                <c:pt idx="1098">
                  <c:v>4.2598300318784821E-4</c:v>
                </c:pt>
                <c:pt idx="1099">
                  <c:v>4.2627892745839468E-4</c:v>
                </c:pt>
                <c:pt idx="1100">
                  <c:v>4.2657505730017546E-4</c:v>
                </c:pt>
                <c:pt idx="1101">
                  <c:v>4.2687139286220539E-4</c:v>
                </c:pt>
                <c:pt idx="1102">
                  <c:v>4.2716793428429164E-4</c:v>
                </c:pt>
                <c:pt idx="1103">
                  <c:v>4.2746468170633202E-4</c:v>
                </c:pt>
                <c:pt idx="1104">
                  <c:v>4.2776163527765218E-4</c:v>
                </c:pt>
                <c:pt idx="1105">
                  <c:v>4.2805879513835087E-4</c:v>
                </c:pt>
                <c:pt idx="1106">
                  <c:v>4.2835616142861756E-4</c:v>
                </c:pt>
                <c:pt idx="1107">
                  <c:v>4.2865373429808943E-4</c:v>
                </c:pt>
                <c:pt idx="1108">
                  <c:v>4.2895151388715733E-4</c:v>
                </c:pt>
                <c:pt idx="1109">
                  <c:v>4.2924950033942634E-4</c:v>
                </c:pt>
                <c:pt idx="1110">
                  <c:v>4.2954769379547605E-4</c:v>
                </c:pt>
                <c:pt idx="1111">
                  <c:v>4.2984609440535978E-4</c:v>
                </c:pt>
                <c:pt idx="1112">
                  <c:v>4.3014470230985885E-4</c:v>
                </c:pt>
                <c:pt idx="1113">
                  <c:v>4.3044351764984603E-4</c:v>
                </c:pt>
                <c:pt idx="1114">
                  <c:v>4.3074254057568753E-4</c:v>
                </c:pt>
                <c:pt idx="1115">
                  <c:v>4.3104177122845838E-4</c:v>
                </c:pt>
                <c:pt idx="1116">
                  <c:v>4.3134120974932508E-4</c:v>
                </c:pt>
                <c:pt idx="1117">
                  <c:v>4.3164085628896742E-4</c:v>
                </c:pt>
                <c:pt idx="1118">
                  <c:v>4.319407109887547E-4</c:v>
                </c:pt>
                <c:pt idx="1119">
                  <c:v>4.3224077399014771E-4</c:v>
                </c:pt>
                <c:pt idx="1120">
                  <c:v>4.3254104544414063E-4</c:v>
                </c:pt>
                <c:pt idx="1121">
                  <c:v>4.3284152549239742E-4</c:v>
                </c:pt>
                <c:pt idx="1122">
                  <c:v>4.3314221427982557E-4</c:v>
                </c:pt>
                <c:pt idx="1123">
                  <c:v>4.3344311194827947E-4</c:v>
                </c:pt>
                <c:pt idx="1124">
                  <c:v>4.3374421864917316E-4</c:v>
                </c:pt>
                <c:pt idx="1125">
                  <c:v>4.3404553452456478E-4</c:v>
                </c:pt>
                <c:pt idx="1126">
                  <c:v>4.3434705971660457E-4</c:v>
                </c:pt>
                <c:pt idx="1127">
                  <c:v>4.3464879437702232E-4</c:v>
                </c:pt>
                <c:pt idx="1128">
                  <c:v>4.3495073864817255E-4</c:v>
                </c:pt>
                <c:pt idx="1129">
                  <c:v>4.3525289267250179E-4</c:v>
                </c:pt>
                <c:pt idx="1130">
                  <c:v>4.3555525660205635E-4</c:v>
                </c:pt>
                <c:pt idx="1131">
                  <c:v>4.3585783057948756E-4</c:v>
                </c:pt>
                <c:pt idx="1132">
                  <c:v>4.3616061474753917E-4</c:v>
                </c:pt>
                <c:pt idx="1133">
                  <c:v>4.3646360925857447E-4</c:v>
                </c:pt>
                <c:pt idx="1134">
                  <c:v>4.3676681425554233E-4</c:v>
                </c:pt>
                <c:pt idx="1135">
                  <c:v>4.3707022988148409E-4</c:v>
                </c:pt>
                <c:pt idx="1136">
                  <c:v>4.37373856289081E-4</c:v>
                </c:pt>
                <c:pt idx="1137">
                  <c:v>4.376776936215798E-4</c:v>
                </c:pt>
                <c:pt idx="1138">
                  <c:v>4.3798174202550711E-4</c:v>
                </c:pt>
                <c:pt idx="1139">
                  <c:v>4.3828600164430223E-4</c:v>
                </c:pt>
                <c:pt idx="1140">
                  <c:v>4.3859047263107093E-4</c:v>
                </c:pt>
                <c:pt idx="1141">
                  <c:v>4.3889515512945867E-4</c:v>
                </c:pt>
                <c:pt idx="1142">
                  <c:v>4.3920004928320387E-4</c:v>
                </c:pt>
                <c:pt idx="1143">
                  <c:v>4.3950515524573161E-4</c:v>
                </c:pt>
                <c:pt idx="1144">
                  <c:v>4.3981047316098691E-4</c:v>
                </c:pt>
                <c:pt idx="1145">
                  <c:v>4.4011600317300797E-4</c:v>
                </c:pt>
                <c:pt idx="1146">
                  <c:v>4.4042174543553988E-4</c:v>
                </c:pt>
                <c:pt idx="1147">
                  <c:v>4.4072770009282781E-4</c:v>
                </c:pt>
                <c:pt idx="1148">
                  <c:v>4.4103386728921036E-4</c:v>
                </c:pt>
                <c:pt idx="1149">
                  <c:v>4.4134024717875324E-4</c:v>
                </c:pt>
                <c:pt idx="1150">
                  <c:v>4.4164683990600241E-4</c:v>
                </c:pt>
                <c:pt idx="1151">
                  <c:v>4.4195364561559758E-4</c:v>
                </c:pt>
                <c:pt idx="1152">
                  <c:v>4.4226066446192579E-4</c:v>
                </c:pt>
                <c:pt idx="1153">
                  <c:v>4.4256789658983432E-4</c:v>
                </c:pt>
                <c:pt idx="1154">
                  <c:v>4.4287534214748696E-4</c:v>
                </c:pt>
                <c:pt idx="1155">
                  <c:v>4.4318300127992564E-4</c:v>
                </c:pt>
                <c:pt idx="1156">
                  <c:v>4.4349087414196687E-4</c:v>
                </c:pt>
                <c:pt idx="1157">
                  <c:v>4.4379896087886093E-4</c:v>
                </c:pt>
                <c:pt idx="1158">
                  <c:v>4.4410726163595228E-4</c:v>
                </c:pt>
                <c:pt idx="1159">
                  <c:v>4.4441577656838033E-4</c:v>
                </c:pt>
                <c:pt idx="1160">
                  <c:v>4.4472450582169835E-4</c:v>
                </c:pt>
                <c:pt idx="1161">
                  <c:v>4.4503344954155384E-4</c:v>
                </c:pt>
                <c:pt idx="1162">
                  <c:v>4.4534260788340973E-4</c:v>
                </c:pt>
                <c:pt idx="1163">
                  <c:v>4.4565198099312287E-4</c:v>
                </c:pt>
                <c:pt idx="1164">
                  <c:v>4.4596156901664455E-4</c:v>
                </c:pt>
                <c:pt idx="1165">
                  <c:v>4.4627137210976188E-4</c:v>
                </c:pt>
                <c:pt idx="1166">
                  <c:v>4.4658139041863583E-4</c:v>
                </c:pt>
                <c:pt idx="1167">
                  <c:v>4.468916240927737E-4</c:v>
                </c:pt>
                <c:pt idx="1168">
                  <c:v>4.4720207327853288E-4</c:v>
                </c:pt>
                <c:pt idx="1169">
                  <c:v>4.4751273813213371E-4</c:v>
                </c:pt>
                <c:pt idx="1170">
                  <c:v>4.4782361880014385E-4</c:v>
                </c:pt>
                <c:pt idx="1171">
                  <c:v>4.4813471542922583E-4</c:v>
                </c:pt>
                <c:pt idx="1172">
                  <c:v>4.4844602817592586E-4</c:v>
                </c:pt>
                <c:pt idx="1173">
                  <c:v>4.4875755718711718E-4</c:v>
                </c:pt>
                <c:pt idx="1174">
                  <c:v>4.4906930260976821E-4</c:v>
                </c:pt>
                <c:pt idx="1175">
                  <c:v>4.4938126460075168E-4</c:v>
                </c:pt>
                <c:pt idx="1176">
                  <c:v>4.4969344330724712E-4</c:v>
                </c:pt>
                <c:pt idx="1177">
                  <c:v>4.5000583887652945E-4</c:v>
                </c:pt>
                <c:pt idx="1178">
                  <c:v>4.5031845146579856E-4</c:v>
                </c:pt>
                <c:pt idx="1179">
                  <c:v>4.5063128122254086E-4</c:v>
                </c:pt>
                <c:pt idx="1180">
                  <c:v>4.5094432829433854E-4</c:v>
                </c:pt>
                <c:pt idx="1181">
                  <c:v>4.5125759283871924E-4</c:v>
                </c:pt>
                <c:pt idx="1182">
                  <c:v>4.5157107500347701E-4</c:v>
                </c:pt>
                <c:pt idx="1183">
                  <c:v>4.5188477493978964E-4</c:v>
                </c:pt>
                <c:pt idx="1184">
                  <c:v>4.5219869279564969E-4</c:v>
                </c:pt>
                <c:pt idx="1185">
                  <c:v>4.5251282872902309E-4</c:v>
                </c:pt>
                <c:pt idx="1186">
                  <c:v>4.5282718288811496E-4</c:v>
                </c:pt>
                <c:pt idx="1187">
                  <c:v>4.5314175542122655E-4</c:v>
                </c:pt>
                <c:pt idx="1188">
                  <c:v>4.5345654648665327E-4</c:v>
                </c:pt>
                <c:pt idx="1189">
                  <c:v>4.5377155623290929E-4</c:v>
                </c:pt>
                <c:pt idx="1190">
                  <c:v>4.5408678480860512E-4</c:v>
                </c:pt>
                <c:pt idx="1191">
                  <c:v>4.5440223237236632E-4</c:v>
                </c:pt>
                <c:pt idx="1192">
                  <c:v>4.5471789907301676E-4</c:v>
                </c:pt>
                <c:pt idx="1193">
                  <c:v>4.5503378505947688E-4</c:v>
                </c:pt>
                <c:pt idx="1194">
                  <c:v>4.5534989049070312E-4</c:v>
                </c:pt>
                <c:pt idx="1195">
                  <c:v>4.556662155158296E-4</c:v>
                </c:pt>
                <c:pt idx="1196">
                  <c:v>4.5598276028408754E-4</c:v>
                </c:pt>
                <c:pt idx="1197">
                  <c:v>4.5629952495476457E-4</c:v>
                </c:pt>
                <c:pt idx="1198">
                  <c:v>4.5661650967730619E-4</c:v>
                </c:pt>
                <c:pt idx="1199">
                  <c:v>4.5693371460457915E-4</c:v>
                </c:pt>
                <c:pt idx="1200">
                  <c:v>4.5725113988622965E-4</c:v>
                </c:pt>
                <c:pt idx="1201">
                  <c:v>4.5756878568198854E-4</c:v>
                </c:pt>
                <c:pt idx="1202">
                  <c:v>4.5788665214171689E-4</c:v>
                </c:pt>
                <c:pt idx="1203">
                  <c:v>4.5820473941537293E-4</c:v>
                </c:pt>
                <c:pt idx="1204">
                  <c:v>4.5852304766302063E-4</c:v>
                </c:pt>
                <c:pt idx="1205">
                  <c:v>4.5884157703483358E-4</c:v>
                </c:pt>
                <c:pt idx="1206">
                  <c:v>4.5916032768108275E-4</c:v>
                </c:pt>
                <c:pt idx="1207">
                  <c:v>4.5947929976216593E-4</c:v>
                </c:pt>
                <c:pt idx="1208">
                  <c:v>4.597984934285699E-4</c:v>
                </c:pt>
                <c:pt idx="1209">
                  <c:v>4.6011790883087906E-4</c:v>
                </c:pt>
                <c:pt idx="1210">
                  <c:v>4.6043754612982573E-4</c:v>
                </c:pt>
                <c:pt idx="1211">
                  <c:v>4.6075740547621045E-4</c:v>
                </c:pt>
                <c:pt idx="1212">
                  <c:v>4.6107748702428646E-4</c:v>
                </c:pt>
                <c:pt idx="1213">
                  <c:v>4.6139779092505689E-4</c:v>
                </c:pt>
                <c:pt idx="1214">
                  <c:v>4.617183173397013E-4</c:v>
                </c:pt>
                <c:pt idx="1215">
                  <c:v>4.6203906641943964E-4</c:v>
                </c:pt>
                <c:pt idx="1216">
                  <c:v>4.6236003831559016E-4</c:v>
                </c:pt>
                <c:pt idx="1217">
                  <c:v>4.6268123318966836E-4</c:v>
                </c:pt>
                <c:pt idx="1218">
                  <c:v>4.6300265119320972E-4</c:v>
                </c:pt>
                <c:pt idx="1219">
                  <c:v>4.6332429247784791E-4</c:v>
                </c:pt>
                <c:pt idx="1220">
                  <c:v>4.6364615720543542E-4</c:v>
                </c:pt>
                <c:pt idx="1221">
                  <c:v>4.639682455278237E-4</c:v>
                </c:pt>
                <c:pt idx="1222">
                  <c:v>4.6429055759696265E-4</c:v>
                </c:pt>
                <c:pt idx="1223">
                  <c:v>4.6461309357504225E-4</c:v>
                </c:pt>
                <c:pt idx="1224">
                  <c:v>4.6493585361423071E-4</c:v>
                </c:pt>
                <c:pt idx="1225">
                  <c:v>4.6525883786679485E-4</c:v>
                </c:pt>
                <c:pt idx="1226">
                  <c:v>4.6558204649526286E-4</c:v>
                </c:pt>
                <c:pt idx="1227">
                  <c:v>4.6590547965212023E-4</c:v>
                </c:pt>
                <c:pt idx="1228">
                  <c:v>4.6622913749334367E-4</c:v>
                </c:pt>
                <c:pt idx="1229">
                  <c:v>4.6655302017162352E-4</c:v>
                </c:pt>
                <c:pt idx="1230">
                  <c:v>4.6687712784994009E-4</c:v>
                </c:pt>
                <c:pt idx="1231">
                  <c:v>4.6720146068120308E-4</c:v>
                </c:pt>
                <c:pt idx="1232">
                  <c:v>4.6752601881842128E-4</c:v>
                </c:pt>
                <c:pt idx="1233">
                  <c:v>4.6785080242491489E-4</c:v>
                </c:pt>
                <c:pt idx="1234">
                  <c:v>4.6817581165391252E-4</c:v>
                </c:pt>
                <c:pt idx="1235">
                  <c:v>4.6850104665874205E-4</c:v>
                </c:pt>
                <c:pt idx="1236">
                  <c:v>4.6882650760306428E-4</c:v>
                </c:pt>
                <c:pt idx="1237">
                  <c:v>4.6915219464042733E-4</c:v>
                </c:pt>
                <c:pt idx="1238">
                  <c:v>4.6947810792447899E-4</c:v>
                </c:pt>
                <c:pt idx="1239">
                  <c:v>4.6980424761922123E-4</c:v>
                </c:pt>
                <c:pt idx="1240">
                  <c:v>4.7013061387852253E-4</c:v>
                </c:pt>
                <c:pt idx="1241">
                  <c:v>4.7045720685635098E-4</c:v>
                </c:pt>
                <c:pt idx="1242">
                  <c:v>4.7078402671705063E-4</c:v>
                </c:pt>
                <c:pt idx="1243">
                  <c:v>4.7111107361481088E-4</c:v>
                </c:pt>
                <c:pt idx="1244">
                  <c:v>4.71438347707351E-4</c:v>
                </c:pt>
                <c:pt idx="1245">
                  <c:v>4.7176584914906743E-4</c:v>
                </c:pt>
                <c:pt idx="1246">
                  <c:v>4.7209357810476147E-4</c:v>
                </c:pt>
                <c:pt idx="1247">
                  <c:v>4.7242153472905129E-4</c:v>
                </c:pt>
                <c:pt idx="1248">
                  <c:v>4.7274971917665525E-4</c:v>
                </c:pt>
                <c:pt idx="1249">
                  <c:v>4.7307813161271838E-4</c:v>
                </c:pt>
                <c:pt idx="1250">
                  <c:v>4.7340677219218118E-4</c:v>
                </c:pt>
                <c:pt idx="1251">
                  <c:v>4.7373564107008485E-4</c:v>
                </c:pt>
                <c:pt idx="1252">
                  <c:v>4.7406473841191869E-4</c:v>
                </c:pt>
                <c:pt idx="1253">
                  <c:v>4.7439406437294648E-4</c:v>
                </c:pt>
                <c:pt idx="1254">
                  <c:v>4.7472361910853264E-4</c:v>
                </c:pt>
                <c:pt idx="1255">
                  <c:v>4.7505340278451166E-4</c:v>
                </c:pt>
                <c:pt idx="1256">
                  <c:v>4.7538341555647108E-4</c:v>
                </c:pt>
                <c:pt idx="1257">
                  <c:v>4.7571365758356058E-4</c:v>
                </c:pt>
                <c:pt idx="1258">
                  <c:v>4.7604412902157675E-4</c:v>
                </c:pt>
                <c:pt idx="1259">
                  <c:v>4.7637483003681543E-4</c:v>
                </c:pt>
                <c:pt idx="1260">
                  <c:v>4.7670576078529691E-4</c:v>
                </c:pt>
                <c:pt idx="1261">
                  <c:v>4.7703692142314267E-4</c:v>
                </c:pt>
                <c:pt idx="1262">
                  <c:v>4.7736831211699532E-4</c:v>
                </c:pt>
                <c:pt idx="1263">
                  <c:v>4.7769993302320063E-4</c:v>
                </c:pt>
                <c:pt idx="1264">
                  <c:v>4.7803178429820566E-4</c:v>
                </c:pt>
                <c:pt idx="1265">
                  <c:v>4.7836386610900059E-4</c:v>
                </c:pt>
                <c:pt idx="1266">
                  <c:v>4.7869617861225712E-4</c:v>
                </c:pt>
                <c:pt idx="1267">
                  <c:v>4.7902872196474861E-4</c:v>
                </c:pt>
                <c:pt idx="1268">
                  <c:v>4.7936149633381355E-4</c:v>
                </c:pt>
                <c:pt idx="1269">
                  <c:v>4.7969450187645041E-4</c:v>
                </c:pt>
                <c:pt idx="1270">
                  <c:v>4.8002773874975945E-4</c:v>
                </c:pt>
                <c:pt idx="1271">
                  <c:v>4.8036120712142814E-4</c:v>
                </c:pt>
                <c:pt idx="1272">
                  <c:v>4.806949071487824E-4</c:v>
                </c:pt>
                <c:pt idx="1273">
                  <c:v>4.8102883899275005E-4</c:v>
                </c:pt>
                <c:pt idx="1274">
                  <c:v>4.8136300281086846E-4</c:v>
                </c:pt>
                <c:pt idx="1275">
                  <c:v>4.8169739877129144E-4</c:v>
                </c:pt>
                <c:pt idx="1276">
                  <c:v>4.8203202703178249E-4</c:v>
                </c:pt>
                <c:pt idx="1277">
                  <c:v>4.8236688775020757E-4</c:v>
                </c:pt>
                <c:pt idx="1278">
                  <c:v>4.8270198109507116E-4</c:v>
                </c:pt>
                <c:pt idx="1279">
                  <c:v>4.8303730722446577E-4</c:v>
                </c:pt>
                <c:pt idx="1280">
                  <c:v>4.8337286629658658E-4</c:v>
                </c:pt>
                <c:pt idx="1281">
                  <c:v>4.8370865848028951E-4</c:v>
                </c:pt>
                <c:pt idx="1282">
                  <c:v>4.8404468393399677E-4</c:v>
                </c:pt>
                <c:pt idx="1283">
                  <c:v>4.8438094281623342E-4</c:v>
                </c:pt>
                <c:pt idx="1284">
                  <c:v>4.8471743529620751E-4</c:v>
                </c:pt>
                <c:pt idx="1285">
                  <c:v>4.850541615326718E-4</c:v>
                </c:pt>
                <c:pt idx="1286">
                  <c:v>4.8539112168448172E-4</c:v>
                </c:pt>
                <c:pt idx="1287">
                  <c:v>4.8572831592119843E-4</c:v>
                </c:pt>
                <c:pt idx="1288">
                  <c:v>4.8606574440190556E-4</c:v>
                </c:pt>
                <c:pt idx="1289">
                  <c:v>4.8640340728932911E-4</c:v>
                </c:pt>
                <c:pt idx="1290">
                  <c:v>4.8674130474276651E-4</c:v>
                </c:pt>
                <c:pt idx="1291">
                  <c:v>4.8707943693225038E-4</c:v>
                </c:pt>
                <c:pt idx="1292">
                  <c:v>4.8741780401730708E-4</c:v>
                </c:pt>
                <c:pt idx="1293">
                  <c:v>4.8775640615756618E-4</c:v>
                </c:pt>
                <c:pt idx="1294">
                  <c:v>4.88095243523415E-4</c:v>
                </c:pt>
                <c:pt idx="1295">
                  <c:v>4.8843431627471252E-4</c:v>
                </c:pt>
                <c:pt idx="1296">
                  <c:v>4.8877362457142124E-4</c:v>
                </c:pt>
                <c:pt idx="1297">
                  <c:v>4.891131685842838E-4</c:v>
                </c:pt>
                <c:pt idx="1298">
                  <c:v>4.8945294847349248E-4</c:v>
                </c:pt>
                <c:pt idx="1299">
                  <c:v>4.8979296439934355E-4</c:v>
                </c:pt>
                <c:pt idx="1300">
                  <c:v>4.9013321653293581E-4</c:v>
                </c:pt>
                <c:pt idx="1301">
                  <c:v>4.9047370503479536E-4</c:v>
                </c:pt>
                <c:pt idx="1302">
                  <c:v>4.9081443006912409E-4</c:v>
                </c:pt>
                <c:pt idx="1303">
                  <c:v>4.9115539179666408E-4</c:v>
                </c:pt>
                <c:pt idx="1304">
                  <c:v>4.9149659038898988E-4</c:v>
                </c:pt>
                <c:pt idx="1305">
                  <c:v>4.9183802600707429E-4</c:v>
                </c:pt>
                <c:pt idx="1306">
                  <c:v>4.9217969881199485E-4</c:v>
                </c:pt>
                <c:pt idx="1307">
                  <c:v>4.92521608975684E-4</c:v>
                </c:pt>
                <c:pt idx="1308">
                  <c:v>4.9286375665945012E-4</c:v>
                </c:pt>
                <c:pt idx="1309">
                  <c:v>4.9320614202470671E-4</c:v>
                </c:pt>
                <c:pt idx="1310">
                  <c:v>4.9354876524374479E-4</c:v>
                </c:pt>
                <c:pt idx="1311">
                  <c:v>4.9389162647820925E-4</c:v>
                </c:pt>
                <c:pt idx="1312">
                  <c:v>4.9423472588985004E-4</c:v>
                </c:pt>
                <c:pt idx="1313">
                  <c:v>4.9457806365131736E-4</c:v>
                </c:pt>
                <c:pt idx="1314">
                  <c:v>4.9492163992459362E-4</c:v>
                </c:pt>
                <c:pt idx="1315">
                  <c:v>4.9526545487176585E-4</c:v>
                </c:pt>
                <c:pt idx="1316">
                  <c:v>4.9560950866584452E-4</c:v>
                </c:pt>
                <c:pt idx="1317">
                  <c:v>4.9595380146914955E-4</c:v>
                </c:pt>
                <c:pt idx="1318">
                  <c:v>4.9629833344771719E-4</c:v>
                </c:pt>
                <c:pt idx="1319">
                  <c:v>4.966431047640856E-4</c:v>
                </c:pt>
                <c:pt idx="1320">
                  <c:v>4.9698811559174632E-4</c:v>
                </c:pt>
                <c:pt idx="1321">
                  <c:v>4.9733336609347084E-4</c:v>
                </c:pt>
                <c:pt idx="1322">
                  <c:v>4.9767885643213635E-4</c:v>
                </c:pt>
                <c:pt idx="1323">
                  <c:v>4.9802458678159609E-4</c:v>
                </c:pt>
                <c:pt idx="1324">
                  <c:v>4.9837055730496123E-4</c:v>
                </c:pt>
                <c:pt idx="1325">
                  <c:v>4.9871676816544842E-4</c:v>
                </c:pt>
                <c:pt idx="1326">
                  <c:v>4.9906321953727356E-4</c:v>
                </c:pt>
                <c:pt idx="1327">
                  <c:v>4.9940991158388794E-4</c:v>
                </c:pt>
                <c:pt idx="1328">
                  <c:v>4.9975684446884865E-4</c:v>
                </c:pt>
                <c:pt idx="1329">
                  <c:v>5.0010401836673502E-4</c:v>
                </c:pt>
                <c:pt idx="1330">
                  <c:v>5.0045143344133898E-4</c:v>
                </c:pt>
                <c:pt idx="1331">
                  <c:v>5.0079908985655873E-4</c:v>
                </c:pt>
                <c:pt idx="1332">
                  <c:v>5.0114698778733788E-4</c:v>
                </c:pt>
                <c:pt idx="1333">
                  <c:v>5.0149512739780999E-4</c:v>
                </c:pt>
                <c:pt idx="1334">
                  <c:v>5.0184350885586627E-4</c:v>
                </c:pt>
                <c:pt idx="1335">
                  <c:v>5.0219213232586104E-4</c:v>
                </c:pt>
                <c:pt idx="1336">
                  <c:v>5.0254099798322427E-4</c:v>
                </c:pt>
                <c:pt idx="1337">
                  <c:v>5.0289010599254621E-4</c:v>
                </c:pt>
                <c:pt idx="1338">
                  <c:v>5.0323945651852366E-4</c:v>
                </c:pt>
                <c:pt idx="1339">
                  <c:v>5.0358904973695255E-4</c:v>
                </c:pt>
                <c:pt idx="1340">
                  <c:v>5.0393888581276624E-4</c:v>
                </c:pt>
                <c:pt idx="1341">
                  <c:v>5.0428896491100524E-4</c:v>
                </c:pt>
                <c:pt idx="1342">
                  <c:v>5.0463928720783193E-4</c:v>
                </c:pt>
                <c:pt idx="1343">
                  <c:v>5.0498985286852381E-4</c:v>
                </c:pt>
                <c:pt idx="1344">
                  <c:v>5.0534066205846541E-4</c:v>
                </c:pt>
                <c:pt idx="1345">
                  <c:v>5.0569171495418663E-4</c:v>
                </c:pt>
                <c:pt idx="1346">
                  <c:v>5.0604301172130954E-4</c:v>
                </c:pt>
                <c:pt idx="1347">
                  <c:v>5.0639455252924823E-4</c:v>
                </c:pt>
                <c:pt idx="1348">
                  <c:v>5.0674633754384702E-4</c:v>
                </c:pt>
                <c:pt idx="1349">
                  <c:v>5.0709836694212706E-4</c:v>
                </c:pt>
                <c:pt idx="1350">
                  <c:v>5.0745064089017112E-4</c:v>
                </c:pt>
                <c:pt idx="1351">
                  <c:v>5.0780315955416971E-4</c:v>
                </c:pt>
                <c:pt idx="1352">
                  <c:v>5.0815592311151284E-4</c:v>
                </c:pt>
                <c:pt idx="1353">
                  <c:v>5.0850893172862965E-4</c:v>
                </c:pt>
                <c:pt idx="1354">
                  <c:v>5.0886218557205729E-4</c:v>
                </c:pt>
                <c:pt idx="1355">
                  <c:v>5.0921568481955592E-4</c:v>
                </c:pt>
                <c:pt idx="1356">
                  <c:v>5.0956942963790162E-4</c:v>
                </c:pt>
                <c:pt idx="1357">
                  <c:v>5.099234201939788E-4</c:v>
                </c:pt>
                <c:pt idx="1358">
                  <c:v>5.1027765666591832E-4</c:v>
                </c:pt>
                <c:pt idx="1359">
                  <c:v>5.1063213922084418E-4</c:v>
                </c:pt>
                <c:pt idx="1360">
                  <c:v>5.1098686802598882E-4</c:v>
                </c:pt>
                <c:pt idx="1361">
                  <c:v>5.1134184325985442E-4</c:v>
                </c:pt>
                <c:pt idx="1362">
                  <c:v>5.116970650899138E-4</c:v>
                </c:pt>
                <c:pt idx="1363">
                  <c:v>5.1205253368747359E-4</c:v>
                </c:pt>
                <c:pt idx="1364">
                  <c:v>5.1240824922023148E-4</c:v>
                </c:pt>
                <c:pt idx="1365">
                  <c:v>5.127642118671862E-4</c:v>
                </c:pt>
                <c:pt idx="1366">
                  <c:v>5.1312042179627634E-4</c:v>
                </c:pt>
                <c:pt idx="1367">
                  <c:v>5.13476879175549E-4</c:v>
                </c:pt>
                <c:pt idx="1368">
                  <c:v>5.1383358418437654E-4</c:v>
                </c:pt>
                <c:pt idx="1369">
                  <c:v>5.1419053699104753E-4</c:v>
                </c:pt>
                <c:pt idx="1370">
                  <c:v>5.145477377639597E-4</c:v>
                </c:pt>
                <c:pt idx="1371">
                  <c:v>5.1490518668285946E-4</c:v>
                </c:pt>
                <c:pt idx="1372">
                  <c:v>5.1526288391638621E-4</c:v>
                </c:pt>
                <c:pt idx="1373">
                  <c:v>5.1562082963328899E-4</c:v>
                </c:pt>
                <c:pt idx="1374">
                  <c:v>5.15979024013689E-4</c:v>
                </c:pt>
                <c:pt idx="1375">
                  <c:v>5.1633746722657748E-4</c:v>
                </c:pt>
                <c:pt idx="1376">
                  <c:v>5.1669615944105528E-4</c:v>
                </c:pt>
                <c:pt idx="1377">
                  <c:v>5.1705510083761917E-4</c:v>
                </c:pt>
                <c:pt idx="1378">
                  <c:v>5.1741429158561308E-4</c:v>
                </c:pt>
                <c:pt idx="1379">
                  <c:v>5.1777373185825761E-4</c:v>
                </c:pt>
                <c:pt idx="1380">
                  <c:v>5.1813342182512414E-4</c:v>
                </c:pt>
                <c:pt idx="1381">
                  <c:v>5.1849336166721156E-4</c:v>
                </c:pt>
                <c:pt idx="1382">
                  <c:v>5.1885355155433454E-4</c:v>
                </c:pt>
                <c:pt idx="1383">
                  <c:v>5.1921399165641804E-4</c:v>
                </c:pt>
                <c:pt idx="1384">
                  <c:v>5.1957468215483844E-4</c:v>
                </c:pt>
                <c:pt idx="1385">
                  <c:v>5.1993562321976466E-4</c:v>
                </c:pt>
                <c:pt idx="1386">
                  <c:v>5.2029681502147593E-4</c:v>
                </c:pt>
                <c:pt idx="1387">
                  <c:v>5.2065825774172685E-4</c:v>
                </c:pt>
                <c:pt idx="1388">
                  <c:v>5.2101995155104136E-4</c:v>
                </c:pt>
                <c:pt idx="1389">
                  <c:v>5.2138189662005361E-4</c:v>
                </c:pt>
                <c:pt idx="1390">
                  <c:v>5.2174409313089751E-4</c:v>
                </c:pt>
                <c:pt idx="1391">
                  <c:v>5.2210654125445233E-4</c:v>
                </c:pt>
                <c:pt idx="1392">
                  <c:v>5.2246924116550989E-4</c:v>
                </c:pt>
                <c:pt idx="1393">
                  <c:v>5.2283219303517919E-4</c:v>
                </c:pt>
                <c:pt idx="1394">
                  <c:v>5.2319539704610049E-4</c:v>
                </c:pt>
                <c:pt idx="1395">
                  <c:v>5.2355885336962868E-4</c:v>
                </c:pt>
                <c:pt idx="1396">
                  <c:v>5.2392256217722948E-4</c:v>
                </c:pt>
                <c:pt idx="1397">
                  <c:v>5.2428652365192423E-4</c:v>
                </c:pt>
                <c:pt idx="1398">
                  <c:v>5.2465073796542497E-4</c:v>
                </c:pt>
                <c:pt idx="1399">
                  <c:v>5.250152052895552E-4</c:v>
                </c:pt>
                <c:pt idx="1400">
                  <c:v>5.2537992580771768E-4</c:v>
                </c:pt>
                <c:pt idx="1401">
                  <c:v>5.2574489969198289E-4</c:v>
                </c:pt>
                <c:pt idx="1402">
                  <c:v>5.2611012711453243E-4</c:v>
                </c:pt>
                <c:pt idx="1403">
                  <c:v>5.264756082591518E-4</c:v>
                </c:pt>
                <c:pt idx="1404">
                  <c:v>5.2684134329826992E-4</c:v>
                </c:pt>
                <c:pt idx="1405">
                  <c:v>5.272073324044279E-4</c:v>
                </c:pt>
                <c:pt idx="1406">
                  <c:v>5.2757357576179429E-4</c:v>
                </c:pt>
                <c:pt idx="1407">
                  <c:v>5.2794007354315775E-4</c:v>
                </c:pt>
                <c:pt idx="1408">
                  <c:v>5.2830682592526306E-4</c:v>
                </c:pt>
                <c:pt idx="1409">
                  <c:v>5.28673833081131E-4</c:v>
                </c:pt>
                <c:pt idx="1410">
                  <c:v>5.2904109519544252E-4</c:v>
                </c:pt>
                <c:pt idx="1411">
                  <c:v>5.2940861244146699E-4</c:v>
                </c:pt>
                <c:pt idx="1412">
                  <c:v>5.2977638499258602E-4</c:v>
                </c:pt>
                <c:pt idx="1413">
                  <c:v>5.3014441303386576E-4</c:v>
                </c:pt>
                <c:pt idx="1414">
                  <c:v>5.3051269673893675E-4</c:v>
                </c:pt>
                <c:pt idx="1415">
                  <c:v>5.3088123628154259E-4</c:v>
                </c:pt>
                <c:pt idx="1416">
                  <c:v>5.3125003184713499E-4</c:v>
                </c:pt>
                <c:pt idx="1417">
                  <c:v>5.3161908360970683E-4</c:v>
                </c:pt>
                <c:pt idx="1418">
                  <c:v>5.3198839174336393E-4</c:v>
                </c:pt>
                <c:pt idx="1419">
                  <c:v>5.3235795643394475E-4</c:v>
                </c:pt>
                <c:pt idx="1420">
                  <c:v>5.3272777785580525E-4</c:v>
                </c:pt>
                <c:pt idx="1421">
                  <c:v>5.3309785618341405E-4</c:v>
                </c:pt>
                <c:pt idx="1422">
                  <c:v>5.3346819160299741E-4</c:v>
                </c:pt>
                <c:pt idx="1423">
                  <c:v>5.3383878428927471E-4</c:v>
                </c:pt>
                <c:pt idx="1424">
                  <c:v>5.3420963442096542E-4</c:v>
                </c:pt>
                <c:pt idx="1425">
                  <c:v>5.3458074217302355E-4</c:v>
                </c:pt>
                <c:pt idx="1426">
                  <c:v>5.3495210773219339E-4</c:v>
                </c:pt>
                <c:pt idx="1427">
                  <c:v>5.3532373127368048E-4</c:v>
                </c:pt>
                <c:pt idx="1428">
                  <c:v>5.3569561297280347E-4</c:v>
                </c:pt>
                <c:pt idx="1429">
                  <c:v>5.360677530166963E-4</c:v>
                </c:pt>
                <c:pt idx="1430">
                  <c:v>5.3644015158092956E-4</c:v>
                </c:pt>
                <c:pt idx="1431">
                  <c:v>5.3681280884118794E-4</c:v>
                </c:pt>
                <c:pt idx="1432">
                  <c:v>5.3718572498499535E-4</c:v>
                </c:pt>
                <c:pt idx="1433">
                  <c:v>5.3755890018828876E-4</c:v>
                </c:pt>
                <c:pt idx="1434">
                  <c:v>5.3793233462711906E-4</c:v>
                </c:pt>
                <c:pt idx="1435">
                  <c:v>5.3830602848940138E-4</c:v>
                </c:pt>
                <c:pt idx="1436">
                  <c:v>5.3867998195143946E-4</c:v>
                </c:pt>
                <c:pt idx="1437">
                  <c:v>5.3905419519357362E-4</c:v>
                </c:pt>
                <c:pt idx="1438">
                  <c:v>5.394286683923444E-4</c:v>
                </c:pt>
                <c:pt idx="1439">
                  <c:v>5.3980340173618972E-4</c:v>
                </c:pt>
                <c:pt idx="1440">
                  <c:v>5.401783954019037E-4</c:v>
                </c:pt>
                <c:pt idx="1441">
                  <c:v>5.4055364956639529E-4</c:v>
                </c:pt>
                <c:pt idx="1442">
                  <c:v>5.409291644184952E-4</c:v>
                </c:pt>
                <c:pt idx="1443">
                  <c:v>5.4130494013536641E-4</c:v>
                </c:pt>
                <c:pt idx="1444">
                  <c:v>5.4168097689428661E-4</c:v>
                </c:pt>
                <c:pt idx="1445">
                  <c:v>5.4205727488448039E-4</c:v>
                </c:pt>
                <c:pt idx="1446">
                  <c:v>5.4243383428348034E-4</c:v>
                </c:pt>
                <c:pt idx="1447">
                  <c:v>5.4281065526893375E-4</c:v>
                </c:pt>
                <c:pt idx="1448">
                  <c:v>5.4318773803045998E-4</c:v>
                </c:pt>
                <c:pt idx="1449">
                  <c:v>5.4356508274596164E-4</c:v>
                </c:pt>
                <c:pt idx="1450">
                  <c:v>5.4394268959345661E-4</c:v>
                </c:pt>
                <c:pt idx="1451">
                  <c:v>5.4432055876295967E-4</c:v>
                </c:pt>
                <c:pt idx="1452">
                  <c:v>5.4469869043274443E-4</c:v>
                </c:pt>
                <c:pt idx="1453">
                  <c:v>5.4507708478516623E-4</c:v>
                </c:pt>
                <c:pt idx="1454">
                  <c:v>5.4545574199873798E-4</c:v>
                </c:pt>
                <c:pt idx="1455">
                  <c:v>5.45834662264003E-4</c:v>
                </c:pt>
                <c:pt idx="1456">
                  <c:v>5.4621384575973095E-4</c:v>
                </c:pt>
                <c:pt idx="1457">
                  <c:v>5.4659329266480716E-4</c:v>
                </c:pt>
                <c:pt idx="1458">
                  <c:v>5.4697300317017232E-4</c:v>
                </c:pt>
                <c:pt idx="1459">
                  <c:v>5.4735297745496872E-4</c:v>
                </c:pt>
                <c:pt idx="1460">
                  <c:v>5.4773321569845498E-4</c:v>
                </c:pt>
                <c:pt idx="1461">
                  <c:v>5.4811371809196981E-4</c:v>
                </c:pt>
                <c:pt idx="1462">
                  <c:v>5.4849448481502933E-4</c:v>
                </c:pt>
                <c:pt idx="1463">
                  <c:v>5.4887551604726578E-4</c:v>
                </c:pt>
                <c:pt idx="1464">
                  <c:v>5.4925681198041707E-4</c:v>
                </c:pt>
                <c:pt idx="1465">
                  <c:v>5.4963837279437347E-4</c:v>
                </c:pt>
                <c:pt idx="1466">
                  <c:v>5.5002019866914214E-4</c:v>
                </c:pt>
                <c:pt idx="1467">
                  <c:v>5.5040228979686074E-4</c:v>
                </c:pt>
                <c:pt idx="1468">
                  <c:v>5.5078464635779467E-4</c:v>
                </c:pt>
                <c:pt idx="1469">
                  <c:v>5.511672685363367E-4</c:v>
                </c:pt>
                <c:pt idx="1470">
                  <c:v>5.5155015651299456E-4</c:v>
                </c:pt>
                <c:pt idx="1471">
                  <c:v>5.519333104804403E-4</c:v>
                </c:pt>
                <c:pt idx="1472">
                  <c:v>5.5231673061944099E-4</c:v>
                </c:pt>
                <c:pt idx="1473">
                  <c:v>5.5270041711088071E-4</c:v>
                </c:pt>
                <c:pt idx="1474">
                  <c:v>5.5308437014783363E-4</c:v>
                </c:pt>
                <c:pt idx="1475">
                  <c:v>5.5346858991144347E-4</c:v>
                </c:pt>
                <c:pt idx="1476">
                  <c:v>5.5385307658297161E-4</c:v>
                </c:pt>
                <c:pt idx="1477">
                  <c:v>5.54237830355895E-4</c:v>
                </c:pt>
                <c:pt idx="1478">
                  <c:v>5.5462285141173501E-4</c:v>
                </c:pt>
                <c:pt idx="1479">
                  <c:v>5.5500813993213138E-4</c:v>
                </c:pt>
                <c:pt idx="1480">
                  <c:v>5.5539369611096396E-4</c:v>
                </c:pt>
                <c:pt idx="1481">
                  <c:v>5.5577952013013325E-4</c:v>
                </c:pt>
                <c:pt idx="1482">
                  <c:v>5.5616561217570408E-4</c:v>
                </c:pt>
                <c:pt idx="1483">
                  <c:v>5.5655197242982088E-4</c:v>
                </c:pt>
                <c:pt idx="1484">
                  <c:v>5.5693860108690344E-4</c:v>
                </c:pt>
                <c:pt idx="1485">
                  <c:v>5.5732549832935771E-4</c:v>
                </c:pt>
                <c:pt idx="1486">
                  <c:v>5.5771266433970849E-4</c:v>
                </c:pt>
                <c:pt idx="1487">
                  <c:v>5.5810009931278061E-4</c:v>
                </c:pt>
                <c:pt idx="1488">
                  <c:v>5.584878034313607E-4</c:v>
                </c:pt>
                <c:pt idx="1489">
                  <c:v>5.5887577687835388E-4</c:v>
                </c:pt>
                <c:pt idx="1490">
                  <c:v>5.5926401984899155E-4</c:v>
                </c:pt>
                <c:pt idx="1491">
                  <c:v>5.5965253252644156E-4</c:v>
                </c:pt>
                <c:pt idx="1492">
                  <c:v>5.6004131509399045E-4</c:v>
                </c:pt>
                <c:pt idx="1493">
                  <c:v>5.6043036774727664E-4</c:v>
                </c:pt>
                <c:pt idx="1494">
                  <c:v>5.6081969066985014E-4</c:v>
                </c:pt>
                <c:pt idx="1495">
                  <c:v>5.6120928404537957E-4</c:v>
                </c:pt>
                <c:pt idx="1496">
                  <c:v>5.6159914806991156E-4</c:v>
                </c:pt>
                <c:pt idx="1497">
                  <c:v>5.6198928292737862E-4</c:v>
                </c:pt>
                <c:pt idx="1498">
                  <c:v>5.6237968880592463E-4</c:v>
                </c:pt>
                <c:pt idx="1499">
                  <c:v>5.627703658897293E-4</c:v>
                </c:pt>
                <c:pt idx="1500">
                  <c:v>5.6316131437538441E-4</c:v>
                </c:pt>
                <c:pt idx="1501">
                  <c:v>5.6355253444733409E-4</c:v>
                </c:pt>
                <c:pt idx="1502">
                  <c:v>5.6394402629014241E-4</c:v>
                </c:pt>
                <c:pt idx="1503">
                  <c:v>5.6433579010081107E-4</c:v>
                </c:pt>
                <c:pt idx="1504">
                  <c:v>5.64727826064169E-4</c:v>
                </c:pt>
                <c:pt idx="1505">
                  <c:v>5.6512013436516495E-4</c:v>
                </c:pt>
                <c:pt idx="1506">
                  <c:v>5.6551271520121152E-4</c:v>
                </c:pt>
                <c:pt idx="1507">
                  <c:v>5.6590556875752319E-4</c:v>
                </c:pt>
                <c:pt idx="1508">
                  <c:v>5.6629869521943434E-4</c:v>
                </c:pt>
                <c:pt idx="1509">
                  <c:v>5.6669209478476949E-4</c:v>
                </c:pt>
                <c:pt idx="1510">
                  <c:v>5.6708576763912907E-4</c:v>
                </c:pt>
                <c:pt idx="1511">
                  <c:v>5.6747971396823411E-4</c:v>
                </c:pt>
                <c:pt idx="1512">
                  <c:v>5.6787393397032164E-4</c:v>
                </c:pt>
                <c:pt idx="1513">
                  <c:v>5.6826842783137929E-4</c:v>
                </c:pt>
                <c:pt idx="1514">
                  <c:v>5.6866319574165299E-4</c:v>
                </c:pt>
                <c:pt idx="1515">
                  <c:v>5.6905823788738037E-4</c:v>
                </c:pt>
                <c:pt idx="1516">
                  <c:v>5.6945355446734968E-4</c:v>
                </c:pt>
                <c:pt idx="1517">
                  <c:v>5.6984914566806603E-4</c:v>
                </c:pt>
                <c:pt idx="1518">
                  <c:v>5.7024501167615542E-4</c:v>
                </c:pt>
                <c:pt idx="1519">
                  <c:v>5.706411526908208E-4</c:v>
                </c:pt>
                <c:pt idx="1520">
                  <c:v>5.7103756889895609E-4</c:v>
                </c:pt>
                <c:pt idx="1521">
                  <c:v>5.7143426048757661E-4</c:v>
                </c:pt>
                <c:pt idx="1522">
                  <c:v>5.7183122765630068E-4</c:v>
                </c:pt>
                <c:pt idx="1523">
                  <c:v>5.7222847059241208E-4</c:v>
                </c:pt>
                <c:pt idx="1524">
                  <c:v>5.7262598948331592E-4</c:v>
                </c:pt>
                <c:pt idx="1525">
                  <c:v>5.7302378452904707E-4</c:v>
                </c:pt>
                <c:pt idx="1526">
                  <c:v>5.7342185591727983E-4</c:v>
                </c:pt>
                <c:pt idx="1527">
                  <c:v>5.7382020383998531E-4</c:v>
                </c:pt>
                <c:pt idx="1528">
                  <c:v>5.7421882848509003E-4</c:v>
                </c:pt>
                <c:pt idx="1529">
                  <c:v>5.7461773005318515E-4</c:v>
                </c:pt>
                <c:pt idx="1530">
                  <c:v>5.7501690873246701E-4</c:v>
                </c:pt>
                <c:pt idx="1531">
                  <c:v>5.7541636471125418E-4</c:v>
                </c:pt>
                <c:pt idx="1532">
                  <c:v>5.7581609819055588E-4</c:v>
                </c:pt>
                <c:pt idx="1533">
                  <c:v>5.7621610935896107E-4</c:v>
                </c:pt>
                <c:pt idx="1534">
                  <c:v>5.7661639840518109E-4</c:v>
                </c:pt>
                <c:pt idx="1535">
                  <c:v>5.7701696553064433E-4</c:v>
                </c:pt>
                <c:pt idx="1536">
                  <c:v>5.7741781092433321E-4</c:v>
                </c:pt>
                <c:pt idx="1537">
                  <c:v>5.7781893477535241E-4</c:v>
                </c:pt>
                <c:pt idx="1538">
                  <c:v>5.7822033728555046E-4</c:v>
                </c:pt>
                <c:pt idx="1539">
                  <c:v>5.7862201864430386E-4</c:v>
                </c:pt>
                <c:pt idx="1540">
                  <c:v>5.7902397904111176E-4</c:v>
                </c:pt>
                <c:pt idx="1541">
                  <c:v>5.7942621867824366E-4</c:v>
                </c:pt>
                <c:pt idx="1542">
                  <c:v>5.7982873774547095E-4</c:v>
                </c:pt>
                <c:pt idx="1543">
                  <c:v>5.8023153643690971E-4</c:v>
                </c:pt>
                <c:pt idx="1544">
                  <c:v>5.8063461494258612E-4</c:v>
                </c:pt>
                <c:pt idx="1545">
                  <c:v>5.810379734653325E-4</c:v>
                </c:pt>
                <c:pt idx="1546">
                  <c:v>5.8144161219544791E-4</c:v>
                </c:pt>
                <c:pt idx="1547">
                  <c:v>5.818455313233551E-4</c:v>
                </c:pt>
                <c:pt idx="1548">
                  <c:v>5.8224973105230914E-4</c:v>
                </c:pt>
                <c:pt idx="1549">
                  <c:v>5.8265421157300623E-4</c:v>
                </c:pt>
                <c:pt idx="1550">
                  <c:v>5.8305897307626595E-4</c:v>
                </c:pt>
                <c:pt idx="1551">
                  <c:v>5.8346401576576761E-4</c:v>
                </c:pt>
                <c:pt idx="1552">
                  <c:v>5.8386933983260475E-4</c:v>
                </c:pt>
                <c:pt idx="1553">
                  <c:v>5.8427494546799499E-4</c:v>
                </c:pt>
                <c:pt idx="1554">
                  <c:v>5.8468083287604251E-4</c:v>
                </c:pt>
                <c:pt idx="1555">
                  <c:v>5.8508700224823933E-4</c:v>
                </c:pt>
                <c:pt idx="1556">
                  <c:v>5.8549345377620203E-4</c:v>
                </c:pt>
                <c:pt idx="1557">
                  <c:v>5.8590018766446013E-4</c:v>
                </c:pt>
                <c:pt idx="1558">
                  <c:v>5.8630720410490517E-4</c:v>
                </c:pt>
                <c:pt idx="1559">
                  <c:v>5.8671450329382232E-4</c:v>
                </c:pt>
                <c:pt idx="1560">
                  <c:v>5.871220854233608E-4</c:v>
                </c:pt>
                <c:pt idx="1561">
                  <c:v>5.8752995069861927E-4</c:v>
                </c:pt>
                <c:pt idx="1562">
                  <c:v>5.87938099312023E-4</c:v>
                </c:pt>
                <c:pt idx="1563">
                  <c:v>5.8834653145612217E-4</c:v>
                </c:pt>
                <c:pt idx="1564">
                  <c:v>5.8875524733644315E-4</c:v>
                </c:pt>
                <c:pt idx="1565">
                  <c:v>5.8916424714581259E-4</c:v>
                </c:pt>
                <c:pt idx="1566">
                  <c:v>5.8957353107718215E-4</c:v>
                </c:pt>
                <c:pt idx="1567">
                  <c:v>5.8998309933650677E-4</c:v>
                </c:pt>
                <c:pt idx="1568">
                  <c:v>5.9039295211701524E-4</c:v>
                </c:pt>
                <c:pt idx="1569">
                  <c:v>5.9080308961206179E-4</c:v>
                </c:pt>
                <c:pt idx="1570">
                  <c:v>5.912135120280307E-4</c:v>
                </c:pt>
                <c:pt idx="1571">
                  <c:v>5.9162421955855375E-4</c:v>
                </c:pt>
                <c:pt idx="1572">
                  <c:v>5.9203521240169615E-4</c:v>
                </c:pt>
                <c:pt idx="1573">
                  <c:v>5.9244649075134966E-4</c:v>
                </c:pt>
                <c:pt idx="1574">
                  <c:v>5.9285805481447277E-4</c:v>
                </c:pt>
                <c:pt idx="1575">
                  <c:v>5.932699047852361E-4</c:v>
                </c:pt>
                <c:pt idx="1576">
                  <c:v>5.9368204085793574E-4</c:v>
                </c:pt>
                <c:pt idx="1577">
                  <c:v>5.94094463239962E-4</c:v>
                </c:pt>
                <c:pt idx="1578">
                  <c:v>5.9450717212589013E-4</c:v>
                </c:pt>
                <c:pt idx="1579">
                  <c:v>5.949201677104217E-4</c:v>
                </c:pt>
                <c:pt idx="1580">
                  <c:v>5.953334502013793E-4</c:v>
                </c:pt>
                <c:pt idx="1581">
                  <c:v>5.957470197937441E-4</c:v>
                </c:pt>
                <c:pt idx="1582">
                  <c:v>5.9616087668262383E-4</c:v>
                </c:pt>
                <c:pt idx="1583">
                  <c:v>5.9657502107627431E-4</c:v>
                </c:pt>
                <c:pt idx="1584">
                  <c:v>5.9698945317008341E-4</c:v>
                </c:pt>
                <c:pt idx="1585">
                  <c:v>5.9740417315956563E-4</c:v>
                </c:pt>
                <c:pt idx="1586">
                  <c:v>5.9781918125341134E-4</c:v>
                </c:pt>
                <c:pt idx="1587">
                  <c:v>5.9823447764741577E-4</c:v>
                </c:pt>
                <c:pt idx="1588">
                  <c:v>5.9865006254185694E-4</c:v>
                </c:pt>
                <c:pt idx="1589">
                  <c:v>5.9906593613279322E-4</c:v>
                </c:pt>
                <c:pt idx="1590">
                  <c:v>5.9948209862949534E-4</c:v>
                </c:pt>
                <c:pt idx="1591">
                  <c:v>5.9989855022830321E-4</c:v>
                </c:pt>
                <c:pt idx="1592">
                  <c:v>6.0031529112568424E-4</c:v>
                </c:pt>
                <c:pt idx="1593">
                  <c:v>6.0073232153134558E-4</c:v>
                </c:pt>
                <c:pt idx="1594">
                  <c:v>6.0114964164203653E-4</c:v>
                </c:pt>
                <c:pt idx="1595">
                  <c:v>6.0156725165463421E-4</c:v>
                </c:pt>
                <c:pt idx="1596">
                  <c:v>6.0198515177928324E-4</c:v>
                </c:pt>
                <c:pt idx="1597">
                  <c:v>6.0240334221314318E-4</c:v>
                </c:pt>
                <c:pt idx="1598">
                  <c:v>6.0282182315350155E-4</c:v>
                </c:pt>
                <c:pt idx="1599">
                  <c:v>6.032405948109415E-4</c:v>
                </c:pt>
                <c:pt idx="1600">
                  <c:v>6.0365965738303363E-4</c:v>
                </c:pt>
                <c:pt idx="1601">
                  <c:v>6.04079011067477E-4</c:v>
                </c:pt>
                <c:pt idx="1602">
                  <c:v>6.0449865607529378E-4</c:v>
                </c:pt>
                <c:pt idx="1603">
                  <c:v>6.0491859260446677E-4</c:v>
                </c:pt>
                <c:pt idx="1604">
                  <c:v>6.0533882085751171E-4</c:v>
                </c:pt>
                <c:pt idx="1605">
                  <c:v>6.0575934103267756E-4</c:v>
                </c:pt>
                <c:pt idx="1606">
                  <c:v>6.0618015334157316E-4</c:v>
                </c:pt>
                <c:pt idx="1607">
                  <c:v>6.0660125798273241E-4</c:v>
                </c:pt>
                <c:pt idx="1608">
                  <c:v>6.0702265515481758E-4</c:v>
                </c:pt>
                <c:pt idx="1609">
                  <c:v>6.0744434506987887E-4</c:v>
                </c:pt>
                <c:pt idx="1610">
                  <c:v>6.0786632792686414E-4</c:v>
                </c:pt>
                <c:pt idx="1611">
                  <c:v>6.0828860392485003E-4</c:v>
                </c:pt>
                <c:pt idx="1612">
                  <c:v>6.0871117327632911E-4</c:v>
                </c:pt>
                <c:pt idx="1613">
                  <c:v>6.0913403618066393E-4</c:v>
                </c:pt>
                <c:pt idx="1614">
                  <c:v>6.0955719283734629E-4</c:v>
                </c:pt>
                <c:pt idx="1615">
                  <c:v>6.0998064345931208E-4</c:v>
                </c:pt>
                <c:pt idx="1616">
                  <c:v>6.1040438824633953E-4</c:v>
                </c:pt>
                <c:pt idx="1617">
                  <c:v>6.1082842740278092E-4</c:v>
                </c:pt>
                <c:pt idx="1618">
                  <c:v>6.1125276112868304E-4</c:v>
                </c:pt>
                <c:pt idx="1619">
                  <c:v>6.1167738963757397E-4</c:v>
                </c:pt>
                <c:pt idx="1620">
                  <c:v>6.1210231312978762E-4</c:v>
                </c:pt>
                <c:pt idx="1621">
                  <c:v>6.1252753180578818E-4</c:v>
                </c:pt>
                <c:pt idx="1622">
                  <c:v>6.1295304587954882E-4</c:v>
                </c:pt>
                <c:pt idx="1623">
                  <c:v>6.1337885555182137E-4</c:v>
                </c:pt>
                <c:pt idx="1624">
                  <c:v>6.1380496102348813E-4</c:v>
                </c:pt>
                <c:pt idx="1625">
                  <c:v>6.1423136250896839E-4</c:v>
                </c:pt>
                <c:pt idx="1626">
                  <c:v>6.1465806020943295E-4</c:v>
                </c:pt>
                <c:pt idx="1627">
                  <c:v>6.1508505432618257E-4</c:v>
                </c:pt>
                <c:pt idx="1628">
                  <c:v>6.1551234507408424E-4</c:v>
                </c:pt>
                <c:pt idx="1629">
                  <c:v>6.1593993265472778E-4</c:v>
                </c:pt>
                <c:pt idx="1630">
                  <c:v>6.1636781726983421E-4</c:v>
                </c:pt>
                <c:pt idx="1631">
                  <c:v>6.1679599913471827E-4</c:v>
                </c:pt>
                <c:pt idx="1632">
                  <c:v>6.1722447845139047E-4</c:v>
                </c:pt>
                <c:pt idx="1633">
                  <c:v>6.176532554264864E-4</c:v>
                </c:pt>
                <c:pt idx="1634">
                  <c:v>6.1808233026228784E-4</c:v>
                </c:pt>
                <c:pt idx="1635">
                  <c:v>6.1851170317470865E-4</c:v>
                </c:pt>
                <c:pt idx="1636">
                  <c:v>6.1894137436632117E-4</c:v>
                </c:pt>
                <c:pt idx="1637">
                  <c:v>6.1937134403982925E-4</c:v>
                </c:pt>
                <c:pt idx="1638">
                  <c:v>6.1980161241159703E-4</c:v>
                </c:pt>
                <c:pt idx="1639">
                  <c:v>6.2023217968461926E-4</c:v>
                </c:pt>
                <c:pt idx="1640">
                  <c:v>6.206630460620225E-4</c:v>
                </c:pt>
                <c:pt idx="1641">
                  <c:v>6.2109421176062215E-4</c:v>
                </c:pt>
                <c:pt idx="1642">
                  <c:v>6.2152567698383634E-4</c:v>
                </c:pt>
                <c:pt idx="1643">
                  <c:v>6.2195744193521522E-4</c:v>
                </c:pt>
                <c:pt idx="1644">
                  <c:v>6.2238950683202621E-4</c:v>
                </c:pt>
                <c:pt idx="1645">
                  <c:v>6.2282187187811199E-4</c:v>
                </c:pt>
                <c:pt idx="1646">
                  <c:v>6.2325453727744688E-4</c:v>
                </c:pt>
                <c:pt idx="1647">
                  <c:v>6.2368750324775179E-4</c:v>
                </c:pt>
                <c:pt idx="1648">
                  <c:v>6.241207699932941E-4</c:v>
                </c:pt>
                <c:pt idx="1649">
                  <c:v>6.2455433772301799E-4</c:v>
                </c:pt>
                <c:pt idx="1650">
                  <c:v>6.249882066414657E-4</c:v>
                </c:pt>
                <c:pt idx="1651">
                  <c:v>6.2542237696696333E-4</c:v>
                </c:pt>
                <c:pt idx="1652">
                  <c:v>6.258568489043466E-4</c:v>
                </c:pt>
                <c:pt idx="1653">
                  <c:v>6.2629162265858416E-4</c:v>
                </c:pt>
                <c:pt idx="1654">
                  <c:v>6.2672669844845757E-4</c:v>
                </c:pt>
                <c:pt idx="1655">
                  <c:v>6.2716207647922975E-4</c:v>
                </c:pt>
                <c:pt idx="1656">
                  <c:v>6.2759775695629683E-4</c:v>
                </c:pt>
                <c:pt idx="1657">
                  <c:v>6.2803374009889651E-4</c:v>
                </c:pt>
                <c:pt idx="1658">
                  <c:v>6.2847002611271985E-4</c:v>
                </c:pt>
                <c:pt idx="1659">
                  <c:v>6.2890661520359123E-4</c:v>
                </c:pt>
                <c:pt idx="1660">
                  <c:v>6.2934350759120581E-4</c:v>
                </c:pt>
                <c:pt idx="1661">
                  <c:v>6.2978070348168353E-4</c:v>
                </c:pt>
                <c:pt idx="1662">
                  <c:v>6.3021820308586344E-4</c:v>
                </c:pt>
                <c:pt idx="1663">
                  <c:v>6.306560066101425E-4</c:v>
                </c:pt>
                <c:pt idx="1664">
                  <c:v>6.3109411427482681E-4</c:v>
                </c:pt>
                <c:pt idx="1665">
                  <c:v>6.3153252628660986E-4</c:v>
                </c:pt>
                <c:pt idx="1666">
                  <c:v>6.3197124285231882E-4</c:v>
                </c:pt>
                <c:pt idx="1667">
                  <c:v>6.3241026419271948E-4</c:v>
                </c:pt>
                <c:pt idx="1668">
                  <c:v>6.328495905149361E-4</c:v>
                </c:pt>
                <c:pt idx="1669">
                  <c:v>6.3328922202622747E-4</c:v>
                </c:pt>
                <c:pt idx="1670">
                  <c:v>6.3372915894781973E-4</c:v>
                </c:pt>
                <c:pt idx="1671">
                  <c:v>6.3416940148726896E-4</c:v>
                </c:pt>
                <c:pt idx="1672">
                  <c:v>6.3460994985226635E-4</c:v>
                </c:pt>
                <c:pt idx="1673">
                  <c:v>6.3505080426449914E-4</c:v>
                </c:pt>
                <c:pt idx="1674">
                  <c:v>6.3549196493195668E-4</c:v>
                </c:pt>
                <c:pt idx="1675">
                  <c:v>6.3593343206276305E-4</c:v>
                </c:pt>
                <c:pt idx="1676">
                  <c:v>6.3637520587906781E-4</c:v>
                </c:pt>
                <c:pt idx="1677">
                  <c:v>6.368172865892941E-4</c:v>
                </c:pt>
                <c:pt idx="1678">
                  <c:v>6.372596744066367E-4</c:v>
                </c:pt>
                <c:pt idx="1679">
                  <c:v>6.3770236953979858E-4</c:v>
                </c:pt>
                <c:pt idx="1680">
                  <c:v>6.381453722115474E-4</c:v>
                </c:pt>
                <c:pt idx="1681">
                  <c:v>6.38588682630886E-4</c:v>
                </c:pt>
                <c:pt idx="1682">
                  <c:v>6.3903230100695253E-4</c:v>
                </c:pt>
                <c:pt idx="1683">
                  <c:v>6.3947622756297924E-4</c:v>
                </c:pt>
                <c:pt idx="1684">
                  <c:v>6.3992046250840482E-4</c:v>
                </c:pt>
                <c:pt idx="1685">
                  <c:v>6.4036500605280371E-4</c:v>
                </c:pt>
                <c:pt idx="1686">
                  <c:v>6.4080985841987359E-4</c:v>
                </c:pt>
                <c:pt idx="1687">
                  <c:v>6.4125501981948988E-4</c:v>
                </c:pt>
                <c:pt idx="1688">
                  <c:v>6.4170049046166416E-4</c:v>
                </c:pt>
                <c:pt idx="1689">
                  <c:v>6.4214627057056076E-4</c:v>
                </c:pt>
                <c:pt idx="1690">
                  <c:v>6.4259236035649279E-4</c:v>
                </c:pt>
                <c:pt idx="1691">
                  <c:v>6.4303876002990952E-4</c:v>
                </c:pt>
                <c:pt idx="1692">
                  <c:v>6.4348546981544302E-4</c:v>
                </c:pt>
                <c:pt idx="1693">
                  <c:v>6.4393248992384493E-4</c:v>
                </c:pt>
                <c:pt idx="1694">
                  <c:v>6.4437982057069195E-4</c:v>
                </c:pt>
                <c:pt idx="1695">
                  <c:v>6.4482746196701916E-4</c:v>
                </c:pt>
                <c:pt idx="1696">
                  <c:v>6.45275414338083E-4</c:v>
                </c:pt>
                <c:pt idx="1697">
                  <c:v>6.4572367789522158E-4</c:v>
                </c:pt>
                <c:pt idx="1698">
                  <c:v>6.4617225284990983E-4</c:v>
                </c:pt>
                <c:pt idx="1699">
                  <c:v>6.466211394278742E-4</c:v>
                </c:pt>
                <c:pt idx="1700">
                  <c:v>6.4707033784089341E-4</c:v>
                </c:pt>
                <c:pt idx="1701">
                  <c:v>6.4751984830088336E-4</c:v>
                </c:pt>
                <c:pt idx="1702">
                  <c:v>6.4796967103404124E-4</c:v>
                </c:pt>
                <c:pt idx="1703">
                  <c:v>6.484198062525876E-4</c:v>
                </c:pt>
                <c:pt idx="1704">
                  <c:v>6.4887025416888024E-4</c:v>
                </c:pt>
                <c:pt idx="1705">
                  <c:v>6.4932101500958809E-4</c:v>
                </c:pt>
                <c:pt idx="1706">
                  <c:v>6.4977208898737418E-4</c:v>
                </c:pt>
                <c:pt idx="1707">
                  <c:v>6.5022347631977031E-4</c:v>
                </c:pt>
                <c:pt idx="1708">
                  <c:v>6.5067517721972509E-4</c:v>
                </c:pt>
                <c:pt idx="1709">
                  <c:v>6.5112719191453791E-4</c:v>
                </c:pt>
                <c:pt idx="1710">
                  <c:v>6.5157952061746342E-4</c:v>
                </c:pt>
                <c:pt idx="1711">
                  <c:v>6.5203216354189442E-4</c:v>
                </c:pt>
                <c:pt idx="1712">
                  <c:v>6.5248512091560409E-4</c:v>
                </c:pt>
                <c:pt idx="1713">
                  <c:v>6.5293839295229195E-4</c:v>
                </c:pt>
                <c:pt idx="1714">
                  <c:v>6.5339197986579573E-4</c:v>
                </c:pt>
                <c:pt idx="1715">
                  <c:v>6.5384588188436394E-4</c:v>
                </c:pt>
                <c:pt idx="1716">
                  <c:v>6.5430009922214137E-4</c:v>
                </c:pt>
                <c:pt idx="1717">
                  <c:v>6.5475463209341191E-4</c:v>
                </c:pt>
                <c:pt idx="1718">
                  <c:v>6.5520948072690004E-4</c:v>
                </c:pt>
                <c:pt idx="1719">
                  <c:v>6.5566464533719723E-4</c:v>
                </c:pt>
                <c:pt idx="1720">
                  <c:v>6.5612012613903417E-4</c:v>
                </c:pt>
                <c:pt idx="1721">
                  <c:v>6.5657592336161238E-4</c:v>
                </c:pt>
                <c:pt idx="1722">
                  <c:v>6.5703203721997091E-4</c:v>
                </c:pt>
                <c:pt idx="1723">
                  <c:v>6.5748846793407204E-4</c:v>
                </c:pt>
                <c:pt idx="1724">
                  <c:v>6.5794521571924374E-4</c:v>
                </c:pt>
                <c:pt idx="1725">
                  <c:v>6.5840228080532516E-4</c:v>
                </c:pt>
                <c:pt idx="1726">
                  <c:v>6.5885966340795338E-4</c:v>
                </c:pt>
                <c:pt idx="1727">
                  <c:v>6.5931736374290546E-4</c:v>
                </c:pt>
                <c:pt idx="1728">
                  <c:v>6.5977538204049985E-4</c:v>
                </c:pt>
                <c:pt idx="1729">
                  <c:v>6.6023371851682338E-4</c:v>
                </c:pt>
                <c:pt idx="1730">
                  <c:v>6.6069237338810315E-4</c:v>
                </c:pt>
                <c:pt idx="1731">
                  <c:v>6.6115134688513792E-4</c:v>
                </c:pt>
                <c:pt idx="1732">
                  <c:v>6.6161063922446511E-4</c:v>
                </c:pt>
                <c:pt idx="1733">
                  <c:v>6.6207025062276284E-4</c:v>
                </c:pt>
                <c:pt idx="1734">
                  <c:v>6.6253018131131117E-4</c:v>
                </c:pt>
                <c:pt idx="1735">
                  <c:v>6.6299043150709917E-4</c:v>
                </c:pt>
                <c:pt idx="1736">
                  <c:v>6.6345100142725666E-4</c:v>
                </c:pt>
                <c:pt idx="1737">
                  <c:v>6.6391189130354615E-4</c:v>
                </c:pt>
                <c:pt idx="1738">
                  <c:v>6.6437310135340939E-4</c:v>
                </c:pt>
                <c:pt idx="1739">
                  <c:v>6.6483463179926611E-4</c:v>
                </c:pt>
                <c:pt idx="1740">
                  <c:v>6.6529648285885035E-4</c:v>
                </c:pt>
                <c:pt idx="1741">
                  <c:v>6.6575865476456908E-4</c:v>
                </c:pt>
                <c:pt idx="1742">
                  <c:v>6.6622114773446891E-4</c:v>
                </c:pt>
                <c:pt idx="1743">
                  <c:v>6.6668396198673772E-4</c:v>
                </c:pt>
                <c:pt idx="1744">
                  <c:v>6.6714709775426734E-4</c:v>
                </c:pt>
                <c:pt idx="1745">
                  <c:v>6.6761055525555888E-4</c:v>
                </c:pt>
                <c:pt idx="1746">
                  <c:v>6.6807433470925538E-4</c:v>
                </c:pt>
                <c:pt idx="1747">
                  <c:v>6.6853843634873437E-4</c:v>
                </c:pt>
                <c:pt idx="1748">
                  <c:v>6.6900286039295266E-4</c:v>
                </c:pt>
                <c:pt idx="1749">
                  <c:v>6.694676070610093E-4</c:v>
                </c:pt>
                <c:pt idx="1750">
                  <c:v>6.6993267658676842E-4</c:v>
                </c:pt>
                <c:pt idx="1751">
                  <c:v>6.703980691896436E-4</c:v>
                </c:pt>
                <c:pt idx="1752">
                  <c:v>6.7086378509407184E-4</c:v>
                </c:pt>
                <c:pt idx="1753">
                  <c:v>6.7132982451976163E-4</c:v>
                </c:pt>
                <c:pt idx="1754">
                  <c:v>6.7179618770122761E-4</c:v>
                </c:pt>
                <c:pt idx="1755">
                  <c:v>6.7226287485849356E-4</c:v>
                </c:pt>
                <c:pt idx="1756">
                  <c:v>6.7272988621172624E-4</c:v>
                </c:pt>
                <c:pt idx="1757">
                  <c:v>6.731972219959294E-4</c:v>
                </c:pt>
                <c:pt idx="1758">
                  <c:v>6.7366488243158584E-4</c:v>
                </c:pt>
                <c:pt idx="1759">
                  <c:v>6.7413286773932118E-4</c:v>
                </c:pt>
                <c:pt idx="1760">
                  <c:v>6.7460117815462944E-4</c:v>
                </c:pt>
                <c:pt idx="1761">
                  <c:v>6.7506981389845312E-4</c:v>
                </c:pt>
                <c:pt idx="1762">
                  <c:v>6.7553877519187819E-4</c:v>
                </c:pt>
                <c:pt idx="1763">
                  <c:v>6.7600806227088948E-4</c:v>
                </c:pt>
                <c:pt idx="1764">
                  <c:v>6.7647767535689051E-4</c:v>
                </c:pt>
                <c:pt idx="1765">
                  <c:v>6.7694761467142824E-4</c:v>
                </c:pt>
                <c:pt idx="1766">
                  <c:v>6.7741788045097974E-4</c:v>
                </c:pt>
                <c:pt idx="1767">
                  <c:v>6.7788847291741007E-4</c:v>
                </c:pt>
                <c:pt idx="1768">
                  <c:v>6.7835939229766399E-4</c:v>
                </c:pt>
                <c:pt idx="1769">
                  <c:v>6.7883063881390472E-4</c:v>
                </c:pt>
                <c:pt idx="1770">
                  <c:v>6.7930221270326723E-4</c:v>
                </c:pt>
                <c:pt idx="1771">
                  <c:v>6.797741141882337E-4</c:v>
                </c:pt>
                <c:pt idx="1772">
                  <c:v>6.8024634349143063E-4</c:v>
                </c:pt>
                <c:pt idx="1773">
                  <c:v>6.8071890085048749E-4</c:v>
                </c:pt>
                <c:pt idx="1774">
                  <c:v>6.8119178648835073E-4</c:v>
                </c:pt>
                <c:pt idx="1775">
                  <c:v>6.8166500062811098E-4</c:v>
                </c:pt>
                <c:pt idx="1776">
                  <c:v>6.8213854350789342E-4</c:v>
                </c:pt>
                <c:pt idx="1777">
                  <c:v>6.8261241535110917E-4</c:v>
                </c:pt>
                <c:pt idx="1778">
                  <c:v>6.8308661638131422E-4</c:v>
                </c:pt>
                <c:pt idx="1779">
                  <c:v>6.8356114683713052E-4</c:v>
                </c:pt>
                <c:pt idx="1780">
                  <c:v>6.8403600694243486E-4</c:v>
                </c:pt>
                <c:pt idx="1781">
                  <c:v>6.8451119692124987E-4</c:v>
                </c:pt>
                <c:pt idx="1782">
                  <c:v>6.8498671701269461E-4</c:v>
                </c:pt>
                <c:pt idx="1783">
                  <c:v>6.8546256744111327E-4</c:v>
                </c:pt>
                <c:pt idx="1784">
                  <c:v>6.8593874843598612E-4</c:v>
                </c:pt>
                <c:pt idx="1785">
                  <c:v>6.8641526022195857E-4</c:v>
                </c:pt>
                <c:pt idx="1786">
                  <c:v>6.8689210303881526E-4</c:v>
                </c:pt>
                <c:pt idx="1787">
                  <c:v>6.8736927711152411E-4</c:v>
                </c:pt>
                <c:pt idx="1788">
                  <c:v>6.8784678266519902E-4</c:v>
                </c:pt>
                <c:pt idx="1789">
                  <c:v>6.8832461994012477E-4</c:v>
                </c:pt>
                <c:pt idx="1790">
                  <c:v>6.8880278916173831E-4</c:v>
                </c:pt>
                <c:pt idx="1791">
                  <c:v>6.8928129055562321E-4</c:v>
                </c:pt>
                <c:pt idx="1792">
                  <c:v>6.8976012436256515E-4</c:v>
                </c:pt>
                <c:pt idx="1793">
                  <c:v>6.9023929080847153E-4</c:v>
                </c:pt>
                <c:pt idx="1794">
                  <c:v>6.9071879011939612E-4</c:v>
                </c:pt>
                <c:pt idx="1795">
                  <c:v>6.9119862253662681E-4</c:v>
                </c:pt>
                <c:pt idx="1796">
                  <c:v>6.9167878828654209E-4</c:v>
                </c:pt>
                <c:pt idx="1797">
                  <c:v>6.9215928760070348E-4</c:v>
                </c:pt>
                <c:pt idx="1798">
                  <c:v>6.9264012070579357E-4</c:v>
                </c:pt>
                <c:pt idx="1799">
                  <c:v>6.9312128784377127E-4</c:v>
                </c:pt>
                <c:pt idx="1800">
                  <c:v>6.93602789241645E-4</c:v>
                </c:pt>
                <c:pt idx="1801">
                  <c:v>6.9408462512657006E-4</c:v>
                </c:pt>
                <c:pt idx="1802">
                  <c:v>6.9456679574101006E-4</c:v>
                </c:pt>
                <c:pt idx="1803">
                  <c:v>6.9504930131244677E-4</c:v>
                </c:pt>
                <c:pt idx="1804">
                  <c:v>6.955321420685092E-4</c:v>
                </c:pt>
                <c:pt idx="1805">
                  <c:v>6.9601531825216661E-4</c:v>
                </c:pt>
                <c:pt idx="1806">
                  <c:v>6.9649883009137512E-4</c:v>
                </c:pt>
                <c:pt idx="1807">
                  <c:v>6.9698267781423862E-4</c:v>
                </c:pt>
                <c:pt idx="1808">
                  <c:v>6.9746686166423312E-4</c:v>
                </c:pt>
                <c:pt idx="1809">
                  <c:v>6.9795138186979006E-4</c:v>
                </c:pt>
                <c:pt idx="1810">
                  <c:v>6.9843623865948896E-4</c:v>
                </c:pt>
                <c:pt idx="1811">
                  <c:v>6.9892143227731358E-4</c:v>
                </c:pt>
                <c:pt idx="1812">
                  <c:v>6.9940696295217185E-4</c:v>
                </c:pt>
                <c:pt idx="1813">
                  <c:v>6.9989283091821241E-4</c:v>
                </c:pt>
                <c:pt idx="1814">
                  <c:v>7.0037903640465067E-4</c:v>
                </c:pt>
                <c:pt idx="1815">
                  <c:v>7.0086557965614909E-4</c:v>
                </c:pt>
                <c:pt idx="1816">
                  <c:v>7.0135246090225227E-4</c:v>
                </c:pt>
                <c:pt idx="1817">
                  <c:v>7.0183968037265362E-4</c:v>
                </c:pt>
                <c:pt idx="1818">
                  <c:v>7.0232723831252584E-4</c:v>
                </c:pt>
                <c:pt idx="1819">
                  <c:v>7.0281513495189219E-4</c:v>
                </c:pt>
                <c:pt idx="1820">
                  <c:v>7.0330337052092521E-4</c:v>
                </c:pt>
                <c:pt idx="1821">
                  <c:v>7.0379194526530879E-4</c:v>
                </c:pt>
                <c:pt idx="1822">
                  <c:v>7.0428085941554616E-4</c:v>
                </c:pt>
                <c:pt idx="1823">
                  <c:v>7.0477011320228952E-4</c:v>
                </c:pt>
                <c:pt idx="1824">
                  <c:v>7.0525970687173548E-4</c:v>
                </c:pt>
                <c:pt idx="1825">
                  <c:v>7.0574964065486768E-4</c:v>
                </c:pt>
                <c:pt idx="1826">
                  <c:v>7.0623991478281959E-4</c:v>
                </c:pt>
                <c:pt idx="1827">
                  <c:v>7.0673052950230109E-4</c:v>
                </c:pt>
                <c:pt idx="1828">
                  <c:v>7.0722148504477763E-4</c:v>
                </c:pt>
                <c:pt idx="1829">
                  <c:v>7.0771278164701414E-4</c:v>
                </c:pt>
                <c:pt idx="1830">
                  <c:v>7.0820441954078681E-4</c:v>
                </c:pt>
                <c:pt idx="1831">
                  <c:v>7.0869639897349203E-4</c:v>
                </c:pt>
                <c:pt idx="1832">
                  <c:v>7.0918872017723884E-4</c:v>
                </c:pt>
                <c:pt idx="1833">
                  <c:v>7.0968138338428719E-4</c:v>
                </c:pt>
                <c:pt idx="1834">
                  <c:v>7.1017438884254903E-4</c:v>
                </c:pt>
                <c:pt idx="1835">
                  <c:v>7.106677367846178E-4</c:v>
                </c:pt>
                <c:pt idx="1836">
                  <c:v>7.1116142744323779E-4</c:v>
                </c:pt>
                <c:pt idx="1837">
                  <c:v>7.1165546106683776E-4</c:v>
                </c:pt>
                <c:pt idx="1838">
                  <c:v>7.1214983788849646E-4</c:v>
                </c:pt>
                <c:pt idx="1839">
                  <c:v>7.1264455814144324E-4</c:v>
                </c:pt>
                <c:pt idx="1840">
                  <c:v>7.1313962207462543E-4</c:v>
                </c:pt>
                <c:pt idx="1841">
                  <c:v>7.1363502992160741E-4</c:v>
                </c:pt>
                <c:pt idx="1842">
                  <c:v>7.1413078192130114E-4</c:v>
                </c:pt>
                <c:pt idx="1843">
                  <c:v>7.1462687830758519E-4</c:v>
                </c:pt>
                <c:pt idx="1844">
                  <c:v>7.1512331933009895E-4</c:v>
                </c:pt>
                <c:pt idx="1845">
                  <c:v>7.1562010522305676E-4</c:v>
                </c:pt>
                <c:pt idx="1846">
                  <c:v>7.1611723622082475E-4</c:v>
                </c:pt>
                <c:pt idx="1847">
                  <c:v>7.1661471257356295E-4</c:v>
                </c:pt>
                <c:pt idx="1848">
                  <c:v>7.1711253451597434E-4</c:v>
                </c:pt>
                <c:pt idx="1849">
                  <c:v>7.1761070228291361E-4</c:v>
                </c:pt>
                <c:pt idx="1850">
                  <c:v>7.1810921612506281E-4</c:v>
                </c:pt>
                <c:pt idx="1851">
                  <c:v>7.1860807627761392E-4</c:v>
                </c:pt>
                <c:pt idx="1852">
                  <c:v>7.1910728297591177E-4</c:v>
                </c:pt>
                <c:pt idx="1853">
                  <c:v>7.1960683647116113E-4</c:v>
                </c:pt>
                <c:pt idx="1854">
                  <c:v>7.2010673699904456E-4</c:v>
                </c:pt>
                <c:pt idx="1855">
                  <c:v>7.2060698479539762E-4</c:v>
                </c:pt>
                <c:pt idx="1856">
                  <c:v>7.2110758011194884E-4</c:v>
                </c:pt>
                <c:pt idx="1857">
                  <c:v>7.2160852318487248E-4</c:v>
                </c:pt>
                <c:pt idx="1858">
                  <c:v>7.2210981425574982E-4</c:v>
                </c:pt>
                <c:pt idx="1859">
                  <c:v>7.2261145356107245E-4</c:v>
                </c:pt>
                <c:pt idx="1860">
                  <c:v>7.2311344135326909E-4</c:v>
                </c:pt>
                <c:pt idx="1861">
                  <c:v>7.2361577786917092E-4</c:v>
                </c:pt>
                <c:pt idx="1862">
                  <c:v>7.2411846334576274E-4</c:v>
                </c:pt>
                <c:pt idx="1863">
                  <c:v>7.2462149803599976E-4</c:v>
                </c:pt>
                <c:pt idx="1864">
                  <c:v>7.2512488217720699E-4</c:v>
                </c:pt>
                <c:pt idx="1865">
                  <c:v>7.2562861600686333E-4</c:v>
                </c:pt>
                <c:pt idx="1866">
                  <c:v>7.2613269977845165E-4</c:v>
                </c:pt>
                <c:pt idx="1867">
                  <c:v>7.2663713372979203E-4</c:v>
                </c:pt>
                <c:pt idx="1868">
                  <c:v>7.2714191809885849E-4</c:v>
                </c:pt>
                <c:pt idx="1869">
                  <c:v>7.2764705313966269E-4</c:v>
                </c:pt>
                <c:pt idx="1870">
                  <c:v>7.2815253909052041E-4</c:v>
                </c:pt>
                <c:pt idx="1871">
                  <c:v>7.2865837618990223E-4</c:v>
                </c:pt>
                <c:pt idx="1872">
                  <c:v>7.2916456469234922E-4</c:v>
                </c:pt>
                <c:pt idx="1873">
                  <c:v>7.2967110483667459E-4</c:v>
                </c:pt>
                <c:pt idx="1874">
                  <c:v>7.3017799686715874E-4</c:v>
                </c:pt>
                <c:pt idx="1875">
                  <c:v>7.3068524102293557E-4</c:v>
                </c:pt>
                <c:pt idx="1876">
                  <c:v>7.3119283755925424E-4</c:v>
                </c:pt>
                <c:pt idx="1877">
                  <c:v>7.3170078671559204E-4</c:v>
                </c:pt>
                <c:pt idx="1878">
                  <c:v>7.3220908873158149E-4</c:v>
                </c:pt>
                <c:pt idx="1879">
                  <c:v>7.3271774386300431E-4</c:v>
                </c:pt>
                <c:pt idx="1880">
                  <c:v>7.3322675234983707E-4</c:v>
                </c:pt>
                <c:pt idx="1881">
                  <c:v>7.3373611443221199E-4</c:v>
                </c:pt>
                <c:pt idx="1882">
                  <c:v>7.3424583036644424E-4</c:v>
                </c:pt>
                <c:pt idx="1883">
                  <c:v>7.3475590039301093E-4</c:v>
                </c:pt>
                <c:pt idx="1884">
                  <c:v>7.352663247525451E-4</c:v>
                </c:pt>
                <c:pt idx="1885">
                  <c:v>7.3577710370189631E-4</c:v>
                </c:pt>
                <c:pt idx="1886">
                  <c:v>7.3628823748204324E-4</c:v>
                </c:pt>
                <c:pt idx="1887">
                  <c:v>7.3679972633948184E-4</c:v>
                </c:pt>
                <c:pt idx="1888">
                  <c:v>7.3731157051551454E-4</c:v>
                </c:pt>
                <c:pt idx="1889">
                  <c:v>7.3782377026770528E-4</c:v>
                </c:pt>
                <c:pt idx="1890">
                  <c:v>7.3833632583770298E-4</c:v>
                </c:pt>
                <c:pt idx="1891">
                  <c:v>7.3884923746731347E-4</c:v>
                </c:pt>
                <c:pt idx="1892">
                  <c:v>7.393625054146379E-4</c:v>
                </c:pt>
                <c:pt idx="1893">
                  <c:v>7.3987612992182925E-4</c:v>
                </c:pt>
                <c:pt idx="1894">
                  <c:v>7.4039011123119738E-4</c:v>
                </c:pt>
                <c:pt idx="1895">
                  <c:v>7.4090444960138186E-4</c:v>
                </c:pt>
                <c:pt idx="1896">
                  <c:v>7.4141914527504048E-4</c:v>
                </c:pt>
                <c:pt idx="1897">
                  <c:v>7.4193419849498876E-4</c:v>
                </c:pt>
                <c:pt idx="1898">
                  <c:v>7.4244960952040535E-4</c:v>
                </c:pt>
                <c:pt idx="1899">
                  <c:v>7.4296537859445445E-4</c:v>
                </c:pt>
                <c:pt idx="1900">
                  <c:v>7.434815059604576E-4</c:v>
                </c:pt>
                <c:pt idx="1901">
                  <c:v>7.4399799187813425E-4</c:v>
                </c:pt>
                <c:pt idx="1902">
                  <c:v>7.4451483659115556E-4</c:v>
                </c:pt>
                <c:pt idx="1903">
                  <c:v>7.4503204034877138E-4</c:v>
                </c:pt>
                <c:pt idx="1904">
                  <c:v>7.4554960339498044E-4</c:v>
                </c:pt>
                <c:pt idx="1905">
                  <c:v>7.4606752599022436E-4</c:v>
                </c:pt>
                <c:pt idx="1906">
                  <c:v>7.4658580837885227E-4</c:v>
                </c:pt>
                <c:pt idx="1907">
                  <c:v>7.4710445080537139E-4</c:v>
                </c:pt>
                <c:pt idx="1908">
                  <c:v>7.4762345353076676E-4</c:v>
                </c:pt>
                <c:pt idx="1909">
                  <c:v>7.4814281679989685E-4</c:v>
                </c:pt>
                <c:pt idx="1910">
                  <c:v>7.4866254085777912E-4</c:v>
                </c:pt>
                <c:pt idx="1911">
                  <c:v>7.4918262596594264E-4</c:v>
                </c:pt>
                <c:pt idx="1912">
                  <c:v>7.4970307236975678E-4</c:v>
                </c:pt>
                <c:pt idx="1913">
                  <c:v>7.5022388031474976E-4</c:v>
                </c:pt>
                <c:pt idx="1914">
                  <c:v>7.5074505006299621E-4</c:v>
                </c:pt>
                <c:pt idx="1915">
                  <c:v>7.5126658186037705E-4</c:v>
                </c:pt>
                <c:pt idx="1916">
                  <c:v>7.5178847595293264E-4</c:v>
                </c:pt>
                <c:pt idx="1917">
                  <c:v>7.5231073260328431E-4</c:v>
                </c:pt>
                <c:pt idx="1918">
                  <c:v>7.5283335205782566E-4</c:v>
                </c:pt>
                <c:pt idx="1919">
                  <c:v>7.5335633456859142E-4</c:v>
                </c:pt>
                <c:pt idx="1920">
                  <c:v>7.5387968038230664E-4</c:v>
                </c:pt>
                <c:pt idx="1921">
                  <c:v>7.5440338976232274E-4</c:v>
                </c:pt>
                <c:pt idx="1922">
                  <c:v>7.5492746295571908E-4</c:v>
                </c:pt>
                <c:pt idx="1923">
                  <c:v>7.5545190020973475E-4</c:v>
                </c:pt>
                <c:pt idx="1924">
                  <c:v>7.5597670178827073E-4</c:v>
                </c:pt>
                <c:pt idx="1925">
                  <c:v>7.565018679389215E-4</c:v>
                </c:pt>
                <c:pt idx="1926">
                  <c:v>7.570273989094419E-4</c:v>
                </c:pt>
                <c:pt idx="1927">
                  <c:v>7.5755329496428325E-4</c:v>
                </c:pt>
                <c:pt idx="1928">
                  <c:v>7.5807955635155634E-4</c:v>
                </c:pt>
                <c:pt idx="1929">
                  <c:v>7.5860618331953262E-4</c:v>
                </c:pt>
                <c:pt idx="1930">
                  <c:v>7.5913317613321516E-4</c:v>
                </c:pt>
                <c:pt idx="1931">
                  <c:v>7.5966053504123192E-4</c:v>
                </c:pt>
                <c:pt idx="1932">
                  <c:v>7.6018826029790342E-4</c:v>
                </c:pt>
                <c:pt idx="1933">
                  <c:v>7.6071635215219189E-4</c:v>
                </c:pt>
                <c:pt idx="1934">
                  <c:v>7.6124481086983732E-4</c:v>
                </c:pt>
                <c:pt idx="1935">
                  <c:v>7.6177363670015949E-4</c:v>
                </c:pt>
                <c:pt idx="1936">
                  <c:v>7.6230282989263971E-4</c:v>
                </c:pt>
                <c:pt idx="1937">
                  <c:v>7.6283239071357235E-4</c:v>
                </c:pt>
                <c:pt idx="1938">
                  <c:v>7.6336231941279695E-4</c:v>
                </c:pt>
                <c:pt idx="1939">
                  <c:v>7.6389261624031524E-4</c:v>
                </c:pt>
                <c:pt idx="1940">
                  <c:v>7.6442328146297681E-4</c:v>
                </c:pt>
                <c:pt idx="1941">
                  <c:v>7.6495431533114247E-4</c:v>
                </c:pt>
                <c:pt idx="1942">
                  <c:v>7.6548571809533525E-4</c:v>
                </c:pt>
                <c:pt idx="1943">
                  <c:v>7.6601749002296125E-4</c:v>
                </c:pt>
                <c:pt idx="1944">
                  <c:v>7.6654963136490323E-4</c:v>
                </c:pt>
                <c:pt idx="1945">
                  <c:v>7.6708214237220689E-4</c:v>
                </c:pt>
                <c:pt idx="1946">
                  <c:v>7.6761502331283596E-4</c:v>
                </c:pt>
                <c:pt idx="1947">
                  <c:v>7.6814827443819642E-4</c:v>
                </c:pt>
                <c:pt idx="1948">
                  <c:v>7.686818960054504E-4</c:v>
                </c:pt>
                <c:pt idx="1949">
                  <c:v>7.6921588826634163E-4</c:v>
                </c:pt>
                <c:pt idx="1950">
                  <c:v>7.6975025148957941E-4</c:v>
                </c:pt>
                <c:pt idx="1951">
                  <c:v>7.7028498592726907E-4</c:v>
                </c:pt>
                <c:pt idx="1952">
                  <c:v>7.708200918316796E-4</c:v>
                </c:pt>
                <c:pt idx="1953">
                  <c:v>7.7135556947208032E-4</c:v>
                </c:pt>
                <c:pt idx="1954">
                  <c:v>7.7189141910110248E-4</c:v>
                </c:pt>
                <c:pt idx="1955">
                  <c:v>7.7242764097154115E-4</c:v>
                </c:pt>
                <c:pt idx="1956">
                  <c:v>7.7296423535322737E-4</c:v>
                </c:pt>
                <c:pt idx="1957">
                  <c:v>7.7350120249931929E-4</c:v>
                </c:pt>
                <c:pt idx="1958">
                  <c:v>7.7403854266313893E-4</c:v>
                </c:pt>
                <c:pt idx="1959">
                  <c:v>7.7457625611508012E-4</c:v>
                </c:pt>
                <c:pt idx="1960">
                  <c:v>7.7511434310882903E-4</c:v>
                </c:pt>
                <c:pt idx="1961">
                  <c:v>7.75652803898236E-4</c:v>
                </c:pt>
                <c:pt idx="1962">
                  <c:v>7.7619163875425887E-4</c:v>
                </c:pt>
                <c:pt idx="1963">
                  <c:v>7.7673084793111258E-4</c:v>
                </c:pt>
                <c:pt idx="1964">
                  <c:v>7.7727043168883262E-4</c:v>
                </c:pt>
                <c:pt idx="1965">
                  <c:v>7.7781039028197545E-4</c:v>
                </c:pt>
                <c:pt idx="1966">
                  <c:v>7.7835072398225254E-4</c:v>
                </c:pt>
                <c:pt idx="1967">
                  <c:v>7.7889143304458617E-4</c:v>
                </c:pt>
                <c:pt idx="1968">
                  <c:v>7.7943251772406375E-4</c:v>
                </c:pt>
                <c:pt idx="1969">
                  <c:v>7.7997397829296345E-4</c:v>
                </c:pt>
                <c:pt idx="1970">
                  <c:v>7.8051581500673903E-4</c:v>
                </c:pt>
                <c:pt idx="1971">
                  <c:v>7.8105802812101013E-4</c:v>
                </c:pt>
                <c:pt idx="1972">
                  <c:v>7.8160061790862241E-4</c:v>
                </c:pt>
                <c:pt idx="1973">
                  <c:v>7.8214358462556271E-4</c:v>
                </c:pt>
                <c:pt idx="1974">
                  <c:v>7.8268692852798355E-4</c:v>
                </c:pt>
                <c:pt idx="1975">
                  <c:v>7.8323064988929981E-4</c:v>
                </c:pt>
                <c:pt idx="1976">
                  <c:v>7.8377474896603209E-4</c:v>
                </c:pt>
                <c:pt idx="1977">
                  <c:v>7.8431922602057369E-4</c:v>
                </c:pt>
                <c:pt idx="1978">
                  <c:v>7.8486408130978976E-4</c:v>
                </c:pt>
                <c:pt idx="1979">
                  <c:v>7.8540931510785587E-4</c:v>
                </c:pt>
                <c:pt idx="1980">
                  <c:v>7.85954927672006E-4</c:v>
                </c:pt>
                <c:pt idx="1981">
                  <c:v>7.8650091925964094E-4</c:v>
                </c:pt>
                <c:pt idx="1982">
                  <c:v>7.8704729014550791E-4</c:v>
                </c:pt>
                <c:pt idx="1983">
                  <c:v>7.875940405873775E-4</c:v>
                </c:pt>
                <c:pt idx="1984">
                  <c:v>7.8814117084318727E-4</c:v>
                </c:pt>
                <c:pt idx="1985">
                  <c:v>7.8868868118825734E-4</c:v>
                </c:pt>
                <c:pt idx="1986">
                  <c:v>7.8923657188089606E-4</c:v>
                </c:pt>
                <c:pt idx="1987">
                  <c:v>7.8978484317957876E-4</c:v>
                </c:pt>
                <c:pt idx="1988">
                  <c:v>7.9033349536019996E-4</c:v>
                </c:pt>
                <c:pt idx="1989">
                  <c:v>7.9088252868160633E-4</c:v>
                </c:pt>
                <c:pt idx="1990">
                  <c:v>7.9143194340281257E-4</c:v>
                </c:pt>
                <c:pt idx="1991">
                  <c:v>7.919817398002885E-4</c:v>
                </c:pt>
                <c:pt idx="1992">
                  <c:v>7.925319181334206E-4</c:v>
                </c:pt>
                <c:pt idx="1993">
                  <c:v>7.9308247866753418E-4</c:v>
                </c:pt>
                <c:pt idx="1994">
                  <c:v>7.9363342166236439E-4</c:v>
                </c:pt>
                <c:pt idx="1995">
                  <c:v>7.9418474739514997E-4</c:v>
                </c:pt>
                <c:pt idx="1996">
                  <c:v>7.9473645612599894E-4</c:v>
                </c:pt>
                <c:pt idx="1997">
                  <c:v>7.9528854811518833E-4</c:v>
                </c:pt>
                <c:pt idx="1998">
                  <c:v>7.9584102364053488E-4</c:v>
                </c:pt>
                <c:pt idx="1999">
                  <c:v>7.9639388296268946E-4</c:v>
                </c:pt>
                <c:pt idx="2000">
                  <c:v>7.9694712634247142E-4</c:v>
                </c:pt>
                <c:pt idx="2001">
                  <c:v>7.9750075405827722E-4</c:v>
                </c:pt>
                <c:pt idx="2002">
                  <c:v>7.9805476637130103E-4</c:v>
                </c:pt>
                <c:pt idx="2003">
                  <c:v>7.9860916354290647E-4</c:v>
                </c:pt>
                <c:pt idx="2004">
                  <c:v>7.9916394585207047E-4</c:v>
                </c:pt>
                <c:pt idx="2005">
                  <c:v>7.9971911356053181E-4</c:v>
                </c:pt>
                <c:pt idx="2006">
                  <c:v>8.0027466693019923E-4</c:v>
                </c:pt>
                <c:pt idx="2007">
                  <c:v>8.0083060624063158E-4</c:v>
                </c:pt>
                <c:pt idx="2008">
                  <c:v>8.013869317541135E-4</c:v>
                </c:pt>
                <c:pt idx="2009">
                  <c:v>8.0194364373893461E-4</c:v>
                </c:pt>
                <c:pt idx="2010">
                  <c:v>8.0250074245773228E-4</c:v>
                </c:pt>
                <c:pt idx="2011">
                  <c:v>8.0305822819084279E-4</c:v>
                </c:pt>
                <c:pt idx="2012">
                  <c:v>8.0361610120128048E-4</c:v>
                </c:pt>
                <c:pt idx="2013">
                  <c:v>8.0417436175223033E-4</c:v>
                </c:pt>
                <c:pt idx="2014">
                  <c:v>8.0473301012461325E-4</c:v>
                </c:pt>
                <c:pt idx="2015">
                  <c:v>8.0529204658199227E-4</c:v>
                </c:pt>
                <c:pt idx="2016">
                  <c:v>8.0585147138810087E-4</c:v>
                </c:pt>
                <c:pt idx="2017">
                  <c:v>8.064112848244463E-4</c:v>
                </c:pt>
                <c:pt idx="2018">
                  <c:v>8.0697148715514085E-4</c:v>
                </c:pt>
                <c:pt idx="2019">
                  <c:v>8.0753207864446834E-4</c:v>
                </c:pt>
                <c:pt idx="2020">
                  <c:v>8.080930595745229E-4</c:v>
                </c:pt>
                <c:pt idx="2021">
                  <c:v>8.0865443020996771E-4</c:v>
                </c:pt>
                <c:pt idx="2022">
                  <c:v>8.0921619082152554E-4</c:v>
                </c:pt>
                <c:pt idx="2023">
                  <c:v>8.0977834167421533E-4</c:v>
                </c:pt>
                <c:pt idx="2024">
                  <c:v>8.103408830509157E-4</c:v>
                </c:pt>
                <c:pt idx="2025">
                  <c:v>8.1090381521702623E-4</c:v>
                </c:pt>
                <c:pt idx="2026">
                  <c:v>8.1146713843811857E-4</c:v>
                </c:pt>
                <c:pt idx="2027">
                  <c:v>8.1203085299766126E-4</c:v>
                </c:pt>
                <c:pt idx="2028">
                  <c:v>8.1259495916160738E-4</c:v>
                </c:pt>
                <c:pt idx="2029">
                  <c:v>8.1315945719608246E-4</c:v>
                </c:pt>
                <c:pt idx="2030">
                  <c:v>8.1372434738514608E-4</c:v>
                </c:pt>
                <c:pt idx="2031">
                  <c:v>8.1428962999530619E-4</c:v>
                </c:pt>
                <c:pt idx="2032">
                  <c:v>8.1485530529324301E-4</c:v>
                </c:pt>
                <c:pt idx="2033">
                  <c:v>8.1542137356360896E-4</c:v>
                </c:pt>
                <c:pt idx="2034">
                  <c:v>8.159878350734673E-4</c:v>
                </c:pt>
                <c:pt idx="2035">
                  <c:v>8.165546900900548E-4</c:v>
                </c:pt>
                <c:pt idx="2036">
                  <c:v>8.1712193889861735E-4</c:v>
                </c:pt>
                <c:pt idx="2037">
                  <c:v>8.1768958176677529E-4</c:v>
                </c:pt>
                <c:pt idx="2038">
                  <c:v>8.1825761896827613E-4</c:v>
                </c:pt>
                <c:pt idx="2039">
                  <c:v>8.1882605077110004E-4</c:v>
                </c:pt>
                <c:pt idx="2040">
                  <c:v>8.1939487746128612E-4</c:v>
                </c:pt>
                <c:pt idx="2041">
                  <c:v>8.1996409930719925E-4</c:v>
                </c:pt>
                <c:pt idx="2042">
                  <c:v>8.2053371657737841E-4</c:v>
                </c:pt>
                <c:pt idx="2043">
                  <c:v>8.2110372955845944E-4</c:v>
                </c:pt>
                <c:pt idx="2044">
                  <c:v>8.2167413851936676E-4</c:v>
                </c:pt>
                <c:pt idx="2045">
                  <c:v>8.2224494372919936E-4</c:v>
                </c:pt>
                <c:pt idx="2046">
                  <c:v>8.2281614547519079E-4</c:v>
                </c:pt>
                <c:pt idx="2047">
                  <c:v>8.2338774402682645E-4</c:v>
                </c:pt>
                <c:pt idx="2048">
                  <c:v>8.2395973965376649E-4</c:v>
                </c:pt>
                <c:pt idx="2049">
                  <c:v>8.245321326438435E-4</c:v>
                </c:pt>
                <c:pt idx="2050">
                  <c:v>8.2510492326710492E-4</c:v>
                </c:pt>
                <c:pt idx="2051">
                  <c:v>8.2567811179377329E-4</c:v>
                </c:pt>
                <c:pt idx="2052">
                  <c:v>8.262516985122814E-4</c:v>
                </c:pt>
                <c:pt idx="2053">
                  <c:v>8.2682568369323983E-4</c:v>
                </c:pt>
                <c:pt idx="2054">
                  <c:v>8.2740006761345493E-4</c:v>
                </c:pt>
                <c:pt idx="2055">
                  <c:v>8.2797485054390049E-4</c:v>
                </c:pt>
                <c:pt idx="2056">
                  <c:v>8.2855003277381215E-4</c:v>
                </c:pt>
                <c:pt idx="2057">
                  <c:v>8.2912561457455292E-4</c:v>
                </c:pt>
                <c:pt idx="2058">
                  <c:v>8.2970159621766212E-4</c:v>
                </c:pt>
                <c:pt idx="2059">
                  <c:v>8.3027797799297841E-4</c:v>
                </c:pt>
                <c:pt idx="2060">
                  <c:v>8.3085476017243076E-4</c:v>
                </c:pt>
                <c:pt idx="2061">
                  <c:v>8.3143194302812487E-4</c:v>
                </c:pt>
                <c:pt idx="2062">
                  <c:v>8.3200952685050364E-4</c:v>
                </c:pt>
                <c:pt idx="2063">
                  <c:v>8.3258751191206339E-4</c:v>
                </c:pt>
                <c:pt idx="2064">
                  <c:v>8.3316589848547718E-4</c:v>
                </c:pt>
                <c:pt idx="2065">
                  <c:v>8.3374468686179366E-4</c:v>
                </c:pt>
                <c:pt idx="2066">
                  <c:v>8.3432387731407738E-4</c:v>
                </c:pt>
                <c:pt idx="2067">
                  <c:v>8.3490347012164486E-4</c:v>
                </c:pt>
                <c:pt idx="2068">
                  <c:v>8.3548346555792753E-4</c:v>
                </c:pt>
                <c:pt idx="2069">
                  <c:v>8.3606386391478363E-4</c:v>
                </c:pt>
                <c:pt idx="2070">
                  <c:v>8.3664466546603741E-4</c:v>
                </c:pt>
                <c:pt idx="2071">
                  <c:v>8.3722587048569051E-4</c:v>
                </c:pt>
                <c:pt idx="2072">
                  <c:v>8.3780747926621003E-4</c:v>
                </c:pt>
                <c:pt idx="2073">
                  <c:v>8.3838949208199097E-4</c:v>
                </c:pt>
                <c:pt idx="2074">
                  <c:v>8.3897190920760676E-4</c:v>
                </c:pt>
                <c:pt idx="2075">
                  <c:v>8.3955473093613416E-4</c:v>
                </c:pt>
                <c:pt idx="2076">
                  <c:v>8.4013795754254072E-4</c:v>
                </c:pt>
                <c:pt idx="2077">
                  <c:v>8.4072158930197213E-4</c:v>
                </c:pt>
                <c:pt idx="2078">
                  <c:v>8.4130562650811653E-4</c:v>
                </c:pt>
                <c:pt idx="2079">
                  <c:v>8.41890069436515E-4</c:v>
                </c:pt>
                <c:pt idx="2080">
                  <c:v>8.4247491836288689E-4</c:v>
                </c:pt>
                <c:pt idx="2081">
                  <c:v>8.4306017358153301E-4</c:v>
                </c:pt>
                <c:pt idx="2082">
                  <c:v>8.4364583536856888E-4</c:v>
                </c:pt>
                <c:pt idx="2083">
                  <c:v>8.4423190400643164E-4</c:v>
                </c:pt>
                <c:pt idx="2084">
                  <c:v>8.4481837977160793E-4</c:v>
                </c:pt>
                <c:pt idx="2085">
                  <c:v>8.4540526295921704E-4</c:v>
                </c:pt>
                <c:pt idx="2086">
                  <c:v>8.459925538461424E-4</c:v>
                </c:pt>
                <c:pt idx="2087">
                  <c:v>8.4658025270944743E-4</c:v>
                </c:pt>
                <c:pt idx="2088">
                  <c:v>8.4716835984486661E-4</c:v>
                </c:pt>
                <c:pt idx="2089">
                  <c:v>8.4775687552986114E-4</c:v>
                </c:pt>
                <c:pt idx="2090">
                  <c:v>8.48345800042072E-4</c:v>
                </c:pt>
                <c:pt idx="2091">
                  <c:v>8.4893513367785068E-4</c:v>
                </c:pt>
                <c:pt idx="2092">
                  <c:v>8.4952487671523681E-4</c:v>
                </c:pt>
                <c:pt idx="2093">
                  <c:v>8.5011502943245054E-4</c:v>
                </c:pt>
                <c:pt idx="2094">
                  <c:v>8.5070559212646125E-4</c:v>
                </c:pt>
                <c:pt idx="2095">
                  <c:v>8.5129656507588851E-4</c:v>
                </c:pt>
                <c:pt idx="2096">
                  <c:v>8.5188794855953264E-4</c:v>
                </c:pt>
                <c:pt idx="2097">
                  <c:v>8.524797428749824E-4</c:v>
                </c:pt>
                <c:pt idx="2098">
                  <c:v>8.5307194830143852E-4</c:v>
                </c:pt>
                <c:pt idx="2099">
                  <c:v>8.5366456512449382E-4</c:v>
                </c:pt>
                <c:pt idx="2100">
                  <c:v>8.5425759362372415E-4</c:v>
                </c:pt>
                <c:pt idx="2101">
                  <c:v>8.5485103409754608E-4</c:v>
                </c:pt>
                <c:pt idx="2102">
                  <c:v>8.5544488682593692E-4</c:v>
                </c:pt>
                <c:pt idx="2103">
                  <c:v>8.5603915208905539E-4</c:v>
                </c:pt>
                <c:pt idx="2104">
                  <c:v>8.5663383018594048E-4</c:v>
                </c:pt>
                <c:pt idx="2105">
                  <c:v>8.5722892139715348E-4</c:v>
                </c:pt>
                <c:pt idx="2106">
                  <c:v>8.5782442600343737E-4</c:v>
                </c:pt>
                <c:pt idx="2107">
                  <c:v>8.5842034430445478E-4</c:v>
                </c:pt>
                <c:pt idx="2108">
                  <c:v>8.5901667658135202E-4</c:v>
                </c:pt>
                <c:pt idx="2109">
                  <c:v>8.5961342311545767E-4</c:v>
                </c:pt>
                <c:pt idx="2110">
                  <c:v>8.6021058420705928E-4</c:v>
                </c:pt>
                <c:pt idx="2111">
                  <c:v>8.6080816013788951E-4</c:v>
                </c:pt>
                <c:pt idx="2112">
                  <c:v>8.6140615119613113E-4</c:v>
                </c:pt>
                <c:pt idx="2113">
                  <c:v>8.620045576638953E-4</c:v>
                </c:pt>
                <c:pt idx="2114">
                  <c:v>8.6260337984230494E-4</c:v>
                </c:pt>
                <c:pt idx="2115">
                  <c:v>8.6320261801387627E-4</c:v>
                </c:pt>
                <c:pt idx="2116">
                  <c:v>8.6380227246130872E-4</c:v>
                </c:pt>
                <c:pt idx="2117">
                  <c:v>8.644023434863533E-4</c:v>
                </c:pt>
                <c:pt idx="2118">
                  <c:v>8.6500283137211538E-4</c:v>
                </c:pt>
                <c:pt idx="2119">
                  <c:v>8.6560373640188408E-4</c:v>
                </c:pt>
                <c:pt idx="2120">
                  <c:v>8.6620505887803937E-4</c:v>
                </c:pt>
                <c:pt idx="2121">
                  <c:v>8.6680679908427739E-4</c:v>
                </c:pt>
                <c:pt idx="2122">
                  <c:v>8.6740895730447784E-4</c:v>
                </c:pt>
                <c:pt idx="2123">
                  <c:v>8.6801153384165157E-4</c:v>
                </c:pt>
                <c:pt idx="2124">
                  <c:v>8.6861452898008605E-4</c:v>
                </c:pt>
                <c:pt idx="2125">
                  <c:v>8.6921794300425328E-4</c:v>
                </c:pt>
                <c:pt idx="2126">
                  <c:v>8.6982177621779588E-4</c:v>
                </c:pt>
                <c:pt idx="2127">
                  <c:v>8.7042602890559427E-4</c:v>
                </c:pt>
                <c:pt idx="2128">
                  <c:v>8.7103070135905109E-4</c:v>
                </c:pt>
                <c:pt idx="2129">
                  <c:v>8.716357938634298E-4</c:v>
                </c:pt>
                <c:pt idx="2130">
                  <c:v>8.7224130672321752E-4</c:v>
                </c:pt>
                <c:pt idx="2131">
                  <c:v>8.728472402240871E-4</c:v>
                </c:pt>
                <c:pt idx="2132">
                  <c:v>8.7345359465189668E-4</c:v>
                </c:pt>
                <c:pt idx="2133">
                  <c:v>8.7406037031176863E-4</c:v>
                </c:pt>
                <c:pt idx="2134">
                  <c:v>8.7466756748997155E-4</c:v>
                </c:pt>
                <c:pt idx="2135">
                  <c:v>8.7527518647295981E-4</c:v>
                </c:pt>
                <c:pt idx="2136">
                  <c:v>8.7588322756649195E-4</c:v>
                </c:pt>
                <c:pt idx="2137">
                  <c:v>8.7649169105743358E-4</c:v>
                </c:pt>
                <c:pt idx="2138">
                  <c:v>8.7710057723283641E-4</c:v>
                </c:pt>
                <c:pt idx="2139">
                  <c:v>8.7770988639909687E-4</c:v>
                </c:pt>
                <c:pt idx="2140">
                  <c:v>8.7831961884367879E-4</c:v>
                </c:pt>
                <c:pt idx="2141">
                  <c:v>8.7892977485423251E-4</c:v>
                </c:pt>
                <c:pt idx="2142">
                  <c:v>8.7954035473779323E-4</c:v>
                </c:pt>
                <c:pt idx="2143">
                  <c:v>8.8015135878242458E-4</c:v>
                </c:pt>
                <c:pt idx="2144">
                  <c:v>8.8076278728278497E-4</c:v>
                </c:pt>
                <c:pt idx="2145">
                  <c:v>8.8137464052732495E-4</c:v>
                </c:pt>
                <c:pt idx="2146">
                  <c:v>8.8198691882393379E-4</c:v>
                </c:pt>
                <c:pt idx="2147">
                  <c:v>8.8259962246147632E-4</c:v>
                </c:pt>
                <c:pt idx="2148">
                  <c:v>8.8321275172900454E-4</c:v>
                </c:pt>
                <c:pt idx="2149">
                  <c:v>8.8382630693504996E-4</c:v>
                </c:pt>
                <c:pt idx="2150">
                  <c:v>8.844402883690796E-4</c:v>
                </c:pt>
                <c:pt idx="2151">
                  <c:v>8.8505469632074827E-4</c:v>
                </c:pt>
                <c:pt idx="2152">
                  <c:v>8.8566953109923117E-4</c:v>
                </c:pt>
                <c:pt idx="2153">
                  <c:v>8.8628479299459879E-4</c:v>
                </c:pt>
                <c:pt idx="2154">
                  <c:v>8.8690048229711027E-4</c:v>
                </c:pt>
                <c:pt idx="2155">
                  <c:v>8.8751659931658516E-4</c:v>
                </c:pt>
                <c:pt idx="2156">
                  <c:v>8.8813314434369936E-4</c:v>
                </c:pt>
                <c:pt idx="2157">
                  <c:v>8.8875011767578351E-4</c:v>
                </c:pt>
                <c:pt idx="2158">
                  <c:v>8.8936751960390413E-4</c:v>
                </c:pt>
                <c:pt idx="2159">
                  <c:v>8.8998535043874241E-4</c:v>
                </c:pt>
                <c:pt idx="2160">
                  <c:v>8.9060361047178294E-4</c:v>
                </c:pt>
                <c:pt idx="2161">
                  <c:v>8.91222299994699E-4</c:v>
                </c:pt>
                <c:pt idx="2162">
                  <c:v>8.9184141931881989E-4</c:v>
                </c:pt>
                <c:pt idx="2163">
                  <c:v>8.9246096873623801E-4</c:v>
                </c:pt>
                <c:pt idx="2164">
                  <c:v>8.9308094853923488E-4</c:v>
                </c:pt>
                <c:pt idx="2165">
                  <c:v>8.9370135903978922E-4</c:v>
                </c:pt>
                <c:pt idx="2166">
                  <c:v>8.9432220053060245E-4</c:v>
                </c:pt>
                <c:pt idx="2167">
                  <c:v>8.9494347330456572E-4</c:v>
                </c:pt>
                <c:pt idx="2168">
                  <c:v>8.9556517767430829E-4</c:v>
                </c:pt>
                <c:pt idx="2169">
                  <c:v>8.9618731393314207E-4</c:v>
                </c:pt>
                <c:pt idx="2170">
                  <c:v>8.9680988237456907E-4</c:v>
                </c:pt>
                <c:pt idx="2171">
                  <c:v>8.9743288331187068E-4</c:v>
                </c:pt>
                <c:pt idx="2172">
                  <c:v>8.9805631703897021E-4</c:v>
                </c:pt>
                <c:pt idx="2173">
                  <c:v>8.9868018385652073E-4</c:v>
                </c:pt>
                <c:pt idx="2174">
                  <c:v>8.993044840588405E-4</c:v>
                </c:pt>
                <c:pt idx="2175">
                  <c:v>8.9992921796008232E-4</c:v>
                </c:pt>
                <c:pt idx="2176">
                  <c:v>9.0055438585498742E-4</c:v>
                </c:pt>
                <c:pt idx="2177">
                  <c:v>9.0117998803848794E-4</c:v>
                </c:pt>
                <c:pt idx="2178">
                  <c:v>9.0180602482539175E-4</c:v>
                </c:pt>
                <c:pt idx="2179">
                  <c:v>9.0243249651105471E-4</c:v>
                </c:pt>
                <c:pt idx="2180">
                  <c:v>9.0305940339102404E-4</c:v>
                </c:pt>
                <c:pt idx="2181">
                  <c:v>9.036867457807643E-4</c:v>
                </c:pt>
                <c:pt idx="2182">
                  <c:v>9.0431452397624729E-4</c:v>
                </c:pt>
                <c:pt idx="2183">
                  <c:v>9.0494273827363661E-4</c:v>
                </c:pt>
                <c:pt idx="2184">
                  <c:v>9.055713889890546E-4</c:v>
                </c:pt>
                <c:pt idx="2185">
                  <c:v>9.0620047641909029E-4</c:v>
                </c:pt>
                <c:pt idx="2186">
                  <c:v>9.0683000086052494E-4</c:v>
                </c:pt>
                <c:pt idx="2187">
                  <c:v>9.0745996263014031E-4</c:v>
                </c:pt>
                <c:pt idx="2188">
                  <c:v>9.0809036202514398E-4</c:v>
                </c:pt>
                <c:pt idx="2189">
                  <c:v>9.0872119934954786E-4</c:v>
                </c:pt>
                <c:pt idx="2190">
                  <c:v>9.0935247490095893E-4</c:v>
                </c:pt>
                <c:pt idx="2191">
                  <c:v>9.0998418899703988E-4</c:v>
                </c:pt>
                <c:pt idx="2192">
                  <c:v>9.1061634193582519E-4</c:v>
                </c:pt>
                <c:pt idx="2193">
                  <c:v>9.1124893401554213E-4</c:v>
                </c:pt>
                <c:pt idx="2194">
                  <c:v>9.1188196555451624E-4</c:v>
                </c:pt>
                <c:pt idx="2195">
                  <c:v>9.1251543685140317E-4</c:v>
                </c:pt>
                <c:pt idx="2196">
                  <c:v>9.1314934820505239E-4</c:v>
                </c:pt>
                <c:pt idx="2197">
                  <c:v>9.1378369993445321E-4</c:v>
                </c:pt>
                <c:pt idx="2198">
                  <c:v>9.1441849233888414E-4</c:v>
                </c:pt>
                <c:pt idx="2199">
                  <c:v>9.1505372571781807E-4</c:v>
                </c:pt>
                <c:pt idx="2200">
                  <c:v>9.1568940039090936E-4</c:v>
                </c:pt>
                <c:pt idx="2201">
                  <c:v>9.163255166580608E-4</c:v>
                </c:pt>
                <c:pt idx="2202">
                  <c:v>9.1696207482604142E-4</c:v>
                </c:pt>
                <c:pt idx="2203">
                  <c:v>9.1759907519515702E-4</c:v>
                </c:pt>
                <c:pt idx="2204">
                  <c:v>9.182365180859511E-4</c:v>
                </c:pt>
                <c:pt idx="2205">
                  <c:v>9.1887440379916085E-4</c:v>
                </c:pt>
                <c:pt idx="2206">
                  <c:v>9.1951273263571819E-4</c:v>
                </c:pt>
                <c:pt idx="2207">
                  <c:v>9.2015150491683536E-4</c:v>
                </c:pt>
                <c:pt idx="2208">
                  <c:v>9.2079072094387632E-4</c:v>
                </c:pt>
                <c:pt idx="2209">
                  <c:v>9.2143038101840096E-4</c:v>
                </c:pt>
                <c:pt idx="2210">
                  <c:v>9.2207048546229112E-4</c:v>
                </c:pt>
                <c:pt idx="2211">
                  <c:v>9.227110345775395E-4</c:v>
                </c:pt>
                <c:pt idx="2212">
                  <c:v>9.2335202866633483E-4</c:v>
                </c:pt>
                <c:pt idx="2213">
                  <c:v>9.2399346805123017E-4</c:v>
                </c:pt>
                <c:pt idx="2214">
                  <c:v>9.2463535303484803E-4</c:v>
                </c:pt>
                <c:pt idx="2215">
                  <c:v>9.2527768392000739E-4</c:v>
                </c:pt>
                <c:pt idx="2216">
                  <c:v>9.2592046102993395E-4</c:v>
                </c:pt>
                <c:pt idx="2217">
                  <c:v>9.2656368466788157E-4</c:v>
                </c:pt>
                <c:pt idx="2218">
                  <c:v>9.2720735514404675E-4</c:v>
                </c:pt>
                <c:pt idx="2219">
                  <c:v>9.2785147276209059E-4</c:v>
                </c:pt>
                <c:pt idx="2220">
                  <c:v>9.2849603784613802E-4</c:v>
                </c:pt>
                <c:pt idx="2221">
                  <c:v>9.2914105070028639E-4</c:v>
                </c:pt>
                <c:pt idx="2222">
                  <c:v>9.2978651162883006E-4</c:v>
                </c:pt>
                <c:pt idx="2223">
                  <c:v>9.3043242095656997E-4</c:v>
                </c:pt>
                <c:pt idx="2224">
                  <c:v>9.3107877898823764E-4</c:v>
                </c:pt>
                <c:pt idx="2225">
                  <c:v>9.3172558602876187E-4</c:v>
                </c:pt>
                <c:pt idx="2226">
                  <c:v>9.3237284240362114E-4</c:v>
                </c:pt>
                <c:pt idx="2227">
                  <c:v>9.330205484181824E-4</c:v>
                </c:pt>
                <c:pt idx="2228">
                  <c:v>9.3366870437801047E-4</c:v>
                </c:pt>
                <c:pt idx="2229">
                  <c:v>9.3431731060926253E-4</c:v>
                </c:pt>
                <c:pt idx="2230">
                  <c:v>9.3496636741794239E-4</c:v>
                </c:pt>
                <c:pt idx="2231">
                  <c:v>9.3561587511025227E-4</c:v>
                </c:pt>
                <c:pt idx="2232">
                  <c:v>9.3626583401302936E-4</c:v>
                </c:pt>
                <c:pt idx="2233">
                  <c:v>9.3691624443291584E-4</c:v>
                </c:pt>
                <c:pt idx="2234">
                  <c:v>9.3756710668357391E-4</c:v>
                </c:pt>
                <c:pt idx="2235">
                  <c:v>9.3821842107205764E-4</c:v>
                </c:pt>
                <c:pt idx="2236">
                  <c:v>9.3887018792611343E-4</c:v>
                </c:pt>
                <c:pt idx="2237">
                  <c:v>9.3952240755323631E-4</c:v>
                </c:pt>
                <c:pt idx="2238">
                  <c:v>9.4017508026112047E-4</c:v>
                </c:pt>
                <c:pt idx="2239">
                  <c:v>9.4082820637819589E-4</c:v>
                </c:pt>
                <c:pt idx="2240">
                  <c:v>9.4148178621259891E-4</c:v>
                </c:pt>
                <c:pt idx="2241">
                  <c:v>9.4213582007266535E-4</c:v>
                </c:pt>
                <c:pt idx="2242">
                  <c:v>9.4279030828751031E-4</c:v>
                </c:pt>
                <c:pt idx="2243">
                  <c:v>9.4344525116591251E-4</c:v>
                </c:pt>
                <c:pt idx="2244">
                  <c:v>9.4410064901685091E-4</c:v>
                </c:pt>
                <c:pt idx="2245">
                  <c:v>9.4475650217012693E-4</c:v>
                </c:pt>
                <c:pt idx="2246">
                  <c:v>9.4541281093516339E-4</c:v>
                </c:pt>
                <c:pt idx="2247">
                  <c:v>9.460695756284671E-4</c:v>
                </c:pt>
                <c:pt idx="2248">
                  <c:v>9.467267965598766E-4</c:v>
                </c:pt>
                <c:pt idx="2249">
                  <c:v>9.4738447406011062E-4</c:v>
                </c:pt>
                <c:pt idx="2250">
                  <c:v>9.4804260843945264E-4</c:v>
                </c:pt>
                <c:pt idx="2251">
                  <c:v>9.4870120000838728E-4</c:v>
                </c:pt>
                <c:pt idx="2252">
                  <c:v>9.4936024909832303E-4</c:v>
                </c:pt>
                <c:pt idx="2253">
                  <c:v>9.5001975602019033E-4</c:v>
                </c:pt>
                <c:pt idx="2254">
                  <c:v>9.5067972108512147E-4</c:v>
                </c:pt>
                <c:pt idx="2255">
                  <c:v>9.5134014462521605E-4</c:v>
                </c:pt>
                <c:pt idx="2256">
                  <c:v>9.5200102695205296E-4</c:v>
                </c:pt>
                <c:pt idx="2257">
                  <c:v>9.5266236837741338E-4</c:v>
                </c:pt>
                <c:pt idx="2258">
                  <c:v>9.5332416923408949E-4</c:v>
                </c:pt>
                <c:pt idx="2259">
                  <c:v>9.5398642983430995E-4</c:v>
                </c:pt>
                <c:pt idx="2260">
                  <c:v>9.5464915049050614E-4</c:v>
                </c:pt>
                <c:pt idx="2261">
                  <c:v>9.5531233153616424E-4</c:v>
                </c:pt>
                <c:pt idx="2262">
                  <c:v>9.5597597328416428E-4</c:v>
                </c:pt>
                <c:pt idx="2263">
                  <c:v>9.5664007605454941E-4</c:v>
                </c:pt>
                <c:pt idx="2264">
                  <c:v>9.5730464016062012E-4</c:v>
                </c:pt>
                <c:pt idx="2265">
                  <c:v>9.5796966593679022E-4</c:v>
                </c:pt>
                <c:pt idx="2266">
                  <c:v>9.5863515369681005E-4</c:v>
                </c:pt>
                <c:pt idx="2267">
                  <c:v>9.5930110375463322E-4</c:v>
                </c:pt>
                <c:pt idx="2268">
                  <c:v>9.59967516445371E-4</c:v>
                </c:pt>
                <c:pt idx="2269">
                  <c:v>9.6063439208342815E-4</c:v>
                </c:pt>
                <c:pt idx="2270">
                  <c:v>9.6130173098341303E-4</c:v>
                </c:pt>
                <c:pt idx="2271">
                  <c:v>9.6196953348113591E-4</c:v>
                </c:pt>
                <c:pt idx="2272">
                  <c:v>9.6263779989165695E-4</c:v>
                </c:pt>
                <c:pt idx="2273">
                  <c:v>9.6330653053024087E-4</c:v>
                </c:pt>
                <c:pt idx="2274">
                  <c:v>9.6397572573339802E-4</c:v>
                </c:pt>
                <c:pt idx="2275">
                  <c:v>9.646453858168459E-4</c:v>
                </c:pt>
                <c:pt idx="2276">
                  <c:v>9.6531551109650649E-4</c:v>
                </c:pt>
                <c:pt idx="2277">
                  <c:v>9.6598610190959215E-4</c:v>
                </c:pt>
                <c:pt idx="2278">
                  <c:v>9.6665715857247871E-4</c:v>
                </c:pt>
                <c:pt idx="2279">
                  <c:v>9.6732868140878524E-4</c:v>
                </c:pt>
                <c:pt idx="2280">
                  <c:v>9.6800067073531267E-4</c:v>
                </c:pt>
                <c:pt idx="2281">
                  <c:v>9.686731268902112E-4</c:v>
                </c:pt>
                <c:pt idx="2282">
                  <c:v>9.6934605019073671E-4</c:v>
                </c:pt>
                <c:pt idx="2283">
                  <c:v>9.7001944095435075E-4</c:v>
                </c:pt>
                <c:pt idx="2284">
                  <c:v>9.7069329951990889E-4</c:v>
                </c:pt>
                <c:pt idx="2285">
                  <c:v>9.7136762620532848E-4</c:v>
                </c:pt>
                <c:pt idx="2286">
                  <c:v>9.720424213287333E-4</c:v>
                </c:pt>
                <c:pt idx="2287">
                  <c:v>9.7271768522968539E-4</c:v>
                </c:pt>
                <c:pt idx="2288">
                  <c:v>9.7339341822676531E-4</c:v>
                </c:pt>
                <c:pt idx="2289">
                  <c:v>9.7406962063876015E-4</c:v>
                </c:pt>
                <c:pt idx="2290">
                  <c:v>9.7474629280594016E-4</c:v>
                </c:pt>
                <c:pt idx="2291">
                  <c:v>9.754234350475504E-4</c:v>
                </c:pt>
                <c:pt idx="2292">
                  <c:v>9.7610104769014464E-4</c:v>
                </c:pt>
                <c:pt idx="2293">
                  <c:v>9.7677913105339675E-4</c:v>
                </c:pt>
                <c:pt idx="2294">
                  <c:v>9.774576854785237E-4</c:v>
                </c:pt>
                <c:pt idx="2295">
                  <c:v>9.7813671128565852E-4</c:v>
                </c:pt>
                <c:pt idx="2296">
                  <c:v>9.7881620879514131E-4</c:v>
                </c:pt>
                <c:pt idx="2297">
                  <c:v>9.7949617834890059E-4</c:v>
                </c:pt>
                <c:pt idx="2298">
                  <c:v>9.8017662026773727E-4</c:v>
                </c:pt>
                <c:pt idx="2299">
                  <c:v>9.8085753487265974E-4</c:v>
                </c:pt>
                <c:pt idx="2300">
                  <c:v>9.8153892250630952E-4</c:v>
                </c:pt>
                <c:pt idx="2301">
                  <c:v>9.8222078349015623E-4</c:v>
                </c:pt>
                <c:pt idx="2302">
                  <c:v>9.8290311814587788E-4</c:v>
                </c:pt>
                <c:pt idx="2303">
                  <c:v>9.8358592681683068E-4</c:v>
                </c:pt>
                <c:pt idx="2304">
                  <c:v>9.842692098251545E-4</c:v>
                </c:pt>
                <c:pt idx="2305">
                  <c:v>9.849529674931985E-4</c:v>
                </c:pt>
                <c:pt idx="2306">
                  <c:v>9.8563720016503465E-4</c:v>
                </c:pt>
                <c:pt idx="2307">
                  <c:v>9.8632190816347483E-4</c:v>
                </c:pt>
                <c:pt idx="2308">
                  <c:v>9.8700709181872149E-4</c:v>
                </c:pt>
                <c:pt idx="2309">
                  <c:v>9.8769275145402062E-4</c:v>
                </c:pt>
                <c:pt idx="2310">
                  <c:v>9.8837888741440112E-4</c:v>
                </c:pt>
                <c:pt idx="2311">
                  <c:v>9.890655000235728E-4</c:v>
                </c:pt>
                <c:pt idx="2312">
                  <c:v>9.897525896054556E-4</c:v>
                </c:pt>
                <c:pt idx="2313">
                  <c:v>9.9044015650579811E-4</c:v>
                </c:pt>
                <c:pt idx="2314">
                  <c:v>9.9112820104898516E-4</c:v>
                </c:pt>
                <c:pt idx="2315">
                  <c:v>9.9181672355961236E-4</c:v>
                </c:pt>
                <c:pt idx="2316">
                  <c:v>9.9250572438414932E-4</c:v>
                </c:pt>
                <c:pt idx="2317">
                  <c:v>9.9319520384765739E-4</c:v>
                </c:pt>
                <c:pt idx="2318">
                  <c:v>9.9388516227540916E-4</c:v>
                </c:pt>
                <c:pt idx="2319">
                  <c:v>9.9457560001459653E-4</c:v>
                </c:pt>
                <c:pt idx="2320">
                  <c:v>9.9526651739095915E-4</c:v>
                </c:pt>
                <c:pt idx="2321">
                  <c:v>9.9595791473044743E-4</c:v>
                </c:pt>
                <c:pt idx="2322">
                  <c:v>9.9664979238097817E-4</c:v>
                </c:pt>
                <c:pt idx="2323">
                  <c:v>9.9734215066896973E-4</c:v>
                </c:pt>
                <c:pt idx="2324">
                  <c:v>9.9803498992831387E-4</c:v>
                </c:pt>
                <c:pt idx="2325">
                  <c:v>9.9872831048586829E-4</c:v>
                </c:pt>
                <c:pt idx="2326">
                  <c:v>9.994221126905171E-4</c:v>
                </c:pt>
                <c:pt idx="2327">
                  <c:v>1.0001163968695868E-3</c:v>
                </c:pt>
                <c:pt idx="2328">
                  <c:v>1.0008111633506166E-3</c:v>
                </c:pt>
                <c:pt idx="2329">
                  <c:v>1.0015064124832178E-3</c:v>
                </c:pt>
                <c:pt idx="2330">
                  <c:v>1.0022021445954003E-3</c:v>
                </c:pt>
                <c:pt idx="2331">
                  <c:v>1.0028983600153857E-3</c:v>
                </c:pt>
                <c:pt idx="2332">
                  <c:v>1.0035950590935152E-3</c:v>
                </c:pt>
                <c:pt idx="2333">
                  <c:v>1.004292242158482E-3</c:v>
                </c:pt>
                <c:pt idx="2334">
                  <c:v>1.0049899095391926E-3</c:v>
                </c:pt>
                <c:pt idx="2335">
                  <c:v>1.0056880615867188E-3</c:v>
                </c:pt>
                <c:pt idx="2336">
                  <c:v>1.0063866986304393E-3</c:v>
                </c:pt>
                <c:pt idx="2337">
                  <c:v>1.0070858210072739E-3</c:v>
                </c:pt>
                <c:pt idx="2338">
                  <c:v>1.0077854290470442E-3</c:v>
                </c:pt>
                <c:pt idx="2339">
                  <c:v>1.0084855231017984E-3</c:v>
                </c:pt>
                <c:pt idx="2340">
                  <c:v>1.0091861035018313E-3</c:v>
                </c:pt>
                <c:pt idx="2341">
                  <c:v>1.0098871705776522E-3</c:v>
                </c:pt>
                <c:pt idx="2342">
                  <c:v>1.0105887246820435E-3</c:v>
                </c:pt>
                <c:pt idx="2343">
                  <c:v>1.0112907661459893E-3</c:v>
                </c:pt>
                <c:pt idx="2344">
                  <c:v>1.0119932953006879E-3</c:v>
                </c:pt>
                <c:pt idx="2345">
                  <c:v>1.0126963124996574E-3</c:v>
                </c:pt>
                <c:pt idx="2346">
                  <c:v>1.0133998180745722E-3</c:v>
                </c:pt>
                <c:pt idx="2347">
                  <c:v>1.0141038123573211E-3</c:v>
                </c:pt>
                <c:pt idx="2348">
                  <c:v>1.0148082957021599E-3</c:v>
                </c:pt>
                <c:pt idx="2349">
                  <c:v>1.0155132684414542E-3</c:v>
                </c:pt>
                <c:pt idx="2350">
                  <c:v>1.0162187309077854E-3</c:v>
                </c:pt>
                <c:pt idx="2351">
                  <c:v>1.0169246834561478E-3</c:v>
                </c:pt>
                <c:pt idx="2352">
                  <c:v>1.0176311264196004E-3</c:v>
                </c:pt>
                <c:pt idx="2353">
                  <c:v>1.0183380601388274E-3</c:v>
                </c:pt>
                <c:pt idx="2354">
                  <c:v>1.0190454849473354E-3</c:v>
                </c:pt>
                <c:pt idx="2355">
                  <c:v>1.0197534012011062E-3</c:v>
                </c:pt>
                <c:pt idx="2356">
                  <c:v>1.0204618092341249E-3</c:v>
                </c:pt>
                <c:pt idx="2357">
                  <c:v>1.0211707093805936E-3</c:v>
                </c:pt>
                <c:pt idx="2358">
                  <c:v>1.0218801019972366E-3</c:v>
                </c:pt>
                <c:pt idx="2359">
                  <c:v>1.0225899874187357E-3</c:v>
                </c:pt>
                <c:pt idx="2360">
                  <c:v>1.02330036597999E-3</c:v>
                </c:pt>
                <c:pt idx="2361">
                  <c:v>1.0240112380384674E-3</c:v>
                </c:pt>
                <c:pt idx="2362">
                  <c:v>1.0247226039295481E-3</c:v>
                </c:pt>
                <c:pt idx="2363">
                  <c:v>1.0254344639888291E-3</c:v>
                </c:pt>
                <c:pt idx="2364">
                  <c:v>1.0261468185745245E-3</c:v>
                </c:pt>
                <c:pt idx="2365">
                  <c:v>1.0268596680227131E-3</c:v>
                </c:pt>
                <c:pt idx="2366">
                  <c:v>1.0275730126696927E-3</c:v>
                </c:pt>
                <c:pt idx="2367">
                  <c:v>1.0282868528744236E-3</c:v>
                </c:pt>
                <c:pt idx="2368">
                  <c:v>1.0290011889736862E-3</c:v>
                </c:pt>
                <c:pt idx="2369">
                  <c:v>1.0297160213119712E-3</c:v>
                </c:pt>
                <c:pt idx="2370">
                  <c:v>1.0304313502265117E-3</c:v>
                </c:pt>
                <c:pt idx="2371">
                  <c:v>1.0311471760772663E-3</c:v>
                </c:pt>
                <c:pt idx="2372">
                  <c:v>1.0318634992019524E-3</c:v>
                </c:pt>
                <c:pt idx="2373">
                  <c:v>1.032580319938506E-3</c:v>
                </c:pt>
                <c:pt idx="2374">
                  <c:v>1.033297638647637E-3</c:v>
                </c:pt>
                <c:pt idx="2375">
                  <c:v>1.0340154556677666E-3</c:v>
                </c:pt>
                <c:pt idx="2376">
                  <c:v>1.0347337713375359E-3</c:v>
                </c:pt>
                <c:pt idx="2377">
                  <c:v>1.0354525860184066E-3</c:v>
                </c:pt>
                <c:pt idx="2378">
                  <c:v>1.0361719000495063E-3</c:v>
                </c:pt>
                <c:pt idx="2379">
                  <c:v>1.0368917137701815E-3</c:v>
                </c:pt>
                <c:pt idx="2380">
                  <c:v>1.0376120275426488E-3</c:v>
                </c:pt>
                <c:pt idx="2381">
                  <c:v>1.0383328417067419E-3</c:v>
                </c:pt>
                <c:pt idx="2382">
                  <c:v>1.0390541566100762E-3</c:v>
                </c:pt>
                <c:pt idx="2383">
                  <c:v>1.0397759725929425E-3</c:v>
                </c:pt>
                <c:pt idx="2384">
                  <c:v>1.0404982900185644E-3</c:v>
                </c:pt>
                <c:pt idx="2385">
                  <c:v>1.0412211092277214E-3</c:v>
                </c:pt>
                <c:pt idx="2386">
                  <c:v>1.0419444305614144E-3</c:v>
                </c:pt>
                <c:pt idx="2387">
                  <c:v>1.0426682543836243E-3</c:v>
                </c:pt>
                <c:pt idx="2388">
                  <c:v>1.0433925810358412E-3</c:v>
                </c:pt>
                <c:pt idx="2389">
                  <c:v>1.0441174108597774E-3</c:v>
                </c:pt>
                <c:pt idx="2390">
                  <c:v>1.0448427442201727E-3</c:v>
                </c:pt>
                <c:pt idx="2391">
                  <c:v>1.0455685814592299E-3</c:v>
                </c:pt>
                <c:pt idx="2392">
                  <c:v>1.0462949229193732E-3</c:v>
                </c:pt>
                <c:pt idx="2393">
                  <c:v>1.0470217689661034E-3</c:v>
                </c:pt>
                <c:pt idx="2394">
                  <c:v>1.047749119942337E-3</c:v>
                </c:pt>
                <c:pt idx="2395">
                  <c:v>1.0484769761912123E-3</c:v>
                </c:pt>
                <c:pt idx="2396">
                  <c:v>1.0492053380789924E-3</c:v>
                </c:pt>
                <c:pt idx="2397">
                  <c:v>1.0499342059493086E-3</c:v>
                </c:pt>
                <c:pt idx="2398">
                  <c:v>1.05066358015366E-3</c:v>
                </c:pt>
                <c:pt idx="2399">
                  <c:v>1.0513934610361395E-3</c:v>
                </c:pt>
                <c:pt idx="2400">
                  <c:v>1.0521238489640287E-3</c:v>
                </c:pt>
                <c:pt idx="2401">
                  <c:v>1.0528547442819152E-3</c:v>
                </c:pt>
                <c:pt idx="2402">
                  <c:v>1.0535861473346096E-3</c:v>
                </c:pt>
                <c:pt idx="2403">
                  <c:v>1.0543180584901594E-3</c:v>
                </c:pt>
                <c:pt idx="2404">
                  <c:v>1.055050478093871E-3</c:v>
                </c:pt>
                <c:pt idx="2405">
                  <c:v>1.0557834064912736E-3</c:v>
                </c:pt>
                <c:pt idx="2406">
                  <c:v>1.0565168440511831E-3</c:v>
                </c:pt>
                <c:pt idx="2407">
                  <c:v>1.0572507911196254E-3</c:v>
                </c:pt>
                <c:pt idx="2408">
                  <c:v>1.0579852480428506E-3</c:v>
                </c:pt>
                <c:pt idx="2409">
                  <c:v>1.0587202151904433E-3</c:v>
                </c:pt>
                <c:pt idx="2410">
                  <c:v>1.0594556929091514E-3</c:v>
                </c:pt>
                <c:pt idx="2411">
                  <c:v>1.0601916815459473E-3</c:v>
                </c:pt>
                <c:pt idx="2412">
                  <c:v>1.0609281814711862E-3</c:v>
                </c:pt>
                <c:pt idx="2413">
                  <c:v>1.0616651930323391E-3</c:v>
                </c:pt>
                <c:pt idx="2414">
                  <c:v>1.0624027165848319E-3</c:v>
                </c:pt>
                <c:pt idx="2415">
                  <c:v>1.0631407524766023E-3</c:v>
                </c:pt>
                <c:pt idx="2416">
                  <c:v>1.063879301079036E-3</c:v>
                </c:pt>
                <c:pt idx="2417">
                  <c:v>1.06461836274057E-3</c:v>
                </c:pt>
                <c:pt idx="2418">
                  <c:v>1.0653579378098678E-3</c:v>
                </c:pt>
                <c:pt idx="2419">
                  <c:v>1.0660980266590896E-3</c:v>
                </c:pt>
                <c:pt idx="2420">
                  <c:v>1.0668386296373989E-3</c:v>
                </c:pt>
                <c:pt idx="2421">
                  <c:v>1.0675797470941866E-3</c:v>
                </c:pt>
                <c:pt idx="2422">
                  <c:v>1.0683213794023885E-3</c:v>
                </c:pt>
                <c:pt idx="2423">
                  <c:v>1.0690635269118972E-3</c:v>
                </c:pt>
                <c:pt idx="2424">
                  <c:v>1.0698061899728313E-3</c:v>
                </c:pt>
                <c:pt idx="2425">
                  <c:v>1.0705493689589052E-3</c:v>
                </c:pt>
                <c:pt idx="2426">
                  <c:v>1.0712930642207403E-3</c:v>
                </c:pt>
                <c:pt idx="2427">
                  <c:v>1.0720372761169863E-3</c:v>
                </c:pt>
                <c:pt idx="2428">
                  <c:v>1.0727820049987362E-3</c:v>
                </c:pt>
                <c:pt idx="2429">
                  <c:v>1.0735272512407432E-3</c:v>
                </c:pt>
                <c:pt idx="2430">
                  <c:v>1.0742730151946046E-3</c:v>
                </c:pt>
                <c:pt idx="2431">
                  <c:v>1.0750192972121459E-3</c:v>
                </c:pt>
                <c:pt idx="2432">
                  <c:v>1.0757660976689015E-3</c:v>
                </c:pt>
                <c:pt idx="2433">
                  <c:v>1.0765134169172024E-3</c:v>
                </c:pt>
                <c:pt idx="2434">
                  <c:v>1.0772612553096074E-3</c:v>
                </c:pt>
                <c:pt idx="2435">
                  <c:v>1.0780096132224344E-3</c:v>
                </c:pt>
                <c:pt idx="2436">
                  <c:v>1.0787584910087488E-3</c:v>
                </c:pt>
                <c:pt idx="2437">
                  <c:v>1.079507889021845E-3</c:v>
                </c:pt>
                <c:pt idx="2438">
                  <c:v>1.0802578076388259E-3</c:v>
                </c:pt>
                <c:pt idx="2439">
                  <c:v>1.0810082472134928E-3</c:v>
                </c:pt>
                <c:pt idx="2440">
                  <c:v>1.0817592080998768E-3</c:v>
                </c:pt>
                <c:pt idx="2441">
                  <c:v>1.0825106906758677E-3</c:v>
                </c:pt>
                <c:pt idx="2442">
                  <c:v>1.0832626952960043E-3</c:v>
                </c:pt>
                <c:pt idx="2443">
                  <c:v>1.0840152223229437E-3</c:v>
                </c:pt>
                <c:pt idx="2444">
                  <c:v>1.0847682721117015E-3</c:v>
                </c:pt>
                <c:pt idx="2445">
                  <c:v>1.0855218450412183E-3</c:v>
                </c:pt>
                <c:pt idx="2446">
                  <c:v>1.0862759414670196E-3</c:v>
                </c:pt>
                <c:pt idx="2447">
                  <c:v>1.0870305617448617E-3</c:v>
                </c:pt>
                <c:pt idx="2448">
                  <c:v>1.0877857062544754E-3</c:v>
                </c:pt>
                <c:pt idx="2449">
                  <c:v>1.0885413753521278E-3</c:v>
                </c:pt>
                <c:pt idx="2450">
                  <c:v>1.089297569394317E-3</c:v>
                </c:pt>
                <c:pt idx="2451">
                  <c:v>1.0900542887615657E-3</c:v>
                </c:pt>
                <c:pt idx="2452">
                  <c:v>1.0908115338108843E-3</c:v>
                </c:pt>
                <c:pt idx="2453">
                  <c:v>1.091569304899514E-3</c:v>
                </c:pt>
                <c:pt idx="2454">
                  <c:v>1.0923276024087712E-3</c:v>
                </c:pt>
                <c:pt idx="2455">
                  <c:v>1.0930864266964107E-3</c:v>
                </c:pt>
                <c:pt idx="2456">
                  <c:v>1.0938457781204192E-3</c:v>
                </c:pt>
                <c:pt idx="2457">
                  <c:v>1.094605657062908E-3</c:v>
                </c:pt>
                <c:pt idx="2458">
                  <c:v>1.0953660638823781E-3</c:v>
                </c:pt>
                <c:pt idx="2459">
                  <c:v>1.0961269989455378E-3</c:v>
                </c:pt>
                <c:pt idx="2460">
                  <c:v>1.0968884626113699E-3</c:v>
                </c:pt>
                <c:pt idx="2461">
                  <c:v>1.0976504552630483E-3</c:v>
                </c:pt>
                <c:pt idx="2462">
                  <c:v>1.0984129772600715E-3</c:v>
                </c:pt>
                <c:pt idx="2463">
                  <c:v>1.0991760289621702E-3</c:v>
                </c:pt>
                <c:pt idx="2464">
                  <c:v>1.0999396107533182E-3</c:v>
                </c:pt>
                <c:pt idx="2465">
                  <c:v>1.1007037229937631E-3</c:v>
                </c:pt>
                <c:pt idx="2466">
                  <c:v>1.1014683660439863E-3</c:v>
                </c:pt>
                <c:pt idx="2467">
                  <c:v>1.1022335402887621E-3</c:v>
                </c:pt>
                <c:pt idx="2468">
                  <c:v>1.1029992460890893E-3</c:v>
                </c:pt>
                <c:pt idx="2469">
                  <c:v>1.1037654838062013E-3</c:v>
                </c:pt>
                <c:pt idx="2470">
                  <c:v>1.1045322538256748E-3</c:v>
                </c:pt>
                <c:pt idx="2471">
                  <c:v>1.1052995565092618E-3</c:v>
                </c:pt>
                <c:pt idx="2472">
                  <c:v>1.106067392226996E-3</c:v>
                </c:pt>
                <c:pt idx="2473">
                  <c:v>1.1068357613411154E-3</c:v>
                </c:pt>
                <c:pt idx="2474">
                  <c:v>1.1076046642382697E-3</c:v>
                </c:pt>
                <c:pt idx="2475">
                  <c:v>1.1083741012812168E-3</c:v>
                </c:pt>
                <c:pt idx="2476">
                  <c:v>1.10914407283295E-3</c:v>
                </c:pt>
                <c:pt idx="2477">
                  <c:v>1.1099145792809251E-3</c:v>
                </c:pt>
                <c:pt idx="2478">
                  <c:v>1.1106856209886567E-3</c:v>
                </c:pt>
                <c:pt idx="2479">
                  <c:v>1.1114571983198952E-3</c:v>
                </c:pt>
                <c:pt idx="2480">
                  <c:v>1.1122293116629042E-3</c:v>
                </c:pt>
                <c:pt idx="2481">
                  <c:v>1.1130019613819566E-3</c:v>
                </c:pt>
                <c:pt idx="2482">
                  <c:v>1.1137751478415615E-3</c:v>
                </c:pt>
                <c:pt idx="2483">
                  <c:v>1.1145488714307923E-3</c:v>
                </c:pt>
                <c:pt idx="2484">
                  <c:v>1.1153231325146814E-3</c:v>
                </c:pt>
                <c:pt idx="2485">
                  <c:v>1.1160979314584979E-3</c:v>
                </c:pt>
                <c:pt idx="2486">
                  <c:v>1.1168732686521268E-3</c:v>
                </c:pt>
                <c:pt idx="2487">
                  <c:v>1.1176491444613618E-3</c:v>
                </c:pt>
                <c:pt idx="2488">
                  <c:v>1.1184255592603715E-3</c:v>
                </c:pt>
                <c:pt idx="2489">
                  <c:v>1.1192025134154407E-3</c:v>
                </c:pt>
                <c:pt idx="2490">
                  <c:v>1.1199800073175394E-3</c:v>
                </c:pt>
                <c:pt idx="2491">
                  <c:v>1.1207580413334787E-3</c:v>
                </c:pt>
                <c:pt idx="2492">
                  <c:v>1.1215366158303073E-3</c:v>
                </c:pt>
                <c:pt idx="2493">
                  <c:v>1.1223157311998104E-3</c:v>
                </c:pt>
                <c:pt idx="2494">
                  <c:v>1.1230953878095639E-3</c:v>
                </c:pt>
                <c:pt idx="2495">
                  <c:v>1.1238755860273827E-3</c:v>
                </c:pt>
                <c:pt idx="2496">
                  <c:v>1.1246563262458686E-3</c:v>
                </c:pt>
                <c:pt idx="2497">
                  <c:v>1.1254376088333643E-3</c:v>
                </c:pt>
                <c:pt idx="2498">
                  <c:v>1.1262194341584515E-3</c:v>
                </c:pt>
                <c:pt idx="2499">
                  <c:v>1.1270018026145506E-3</c:v>
                </c:pt>
                <c:pt idx="2500">
                  <c:v>1.1277847145707729E-3</c:v>
                </c:pt>
                <c:pt idx="2501">
                  <c:v>1.1285681703964688E-3</c:v>
                </c:pt>
                <c:pt idx="2502">
                  <c:v>1.129352170485879E-3</c:v>
                </c:pt>
                <c:pt idx="2503">
                  <c:v>1.1301367152088846E-3</c:v>
                </c:pt>
                <c:pt idx="2504">
                  <c:v>1.1309218049438345E-3</c:v>
                </c:pt>
                <c:pt idx="2505">
                  <c:v>1.1317074400611067E-3</c:v>
                </c:pt>
                <c:pt idx="2506">
                  <c:v>1.1324936209560388E-3</c:v>
                </c:pt>
                <c:pt idx="2507">
                  <c:v>1.1332803479995406E-3</c:v>
                </c:pt>
                <c:pt idx="2508">
                  <c:v>1.1340676215627619E-3</c:v>
                </c:pt>
                <c:pt idx="2509">
                  <c:v>1.1348554420418653E-3</c:v>
                </c:pt>
                <c:pt idx="2510">
                  <c:v>1.1356438098085336E-3</c:v>
                </c:pt>
                <c:pt idx="2511">
                  <c:v>1.1364327252346915E-3</c:v>
                </c:pt>
                <c:pt idx="2512">
                  <c:v>1.1372221887173269E-3</c:v>
                </c:pt>
                <c:pt idx="2513">
                  <c:v>1.1380122006288984E-3</c:v>
                </c:pt>
                <c:pt idx="2514">
                  <c:v>1.1388027613421059E-3</c:v>
                </c:pt>
                <c:pt idx="2515">
                  <c:v>1.1395938712547655E-3</c:v>
                </c:pt>
                <c:pt idx="2516">
                  <c:v>1.1403855307401125E-3</c:v>
                </c:pt>
                <c:pt idx="2517">
                  <c:v>1.1411777401799273E-3</c:v>
                </c:pt>
                <c:pt idx="2518">
                  <c:v>1.1419704999479461E-3</c:v>
                </c:pt>
                <c:pt idx="2519">
                  <c:v>1.142763810443092E-3</c:v>
                </c:pt>
                <c:pt idx="2520">
                  <c:v>1.143557672039638E-3</c:v>
                </c:pt>
                <c:pt idx="2521">
                  <c:v>1.1443520851121007E-3</c:v>
                </c:pt>
                <c:pt idx="2522">
                  <c:v>1.1451470500602346E-3</c:v>
                </c:pt>
                <c:pt idx="2523">
                  <c:v>1.1459425672590935E-3</c:v>
                </c:pt>
                <c:pt idx="2524">
                  <c:v>1.1467386370839746E-3</c:v>
                </c:pt>
                <c:pt idx="2525">
                  <c:v>1.1475352599354663E-3</c:v>
                </c:pt>
                <c:pt idx="2526">
                  <c:v>1.1483324361894046E-3</c:v>
                </c:pt>
                <c:pt idx="2527">
                  <c:v>1.1491301662218695E-3</c:v>
                </c:pt>
                <c:pt idx="2528">
                  <c:v>1.1499284504342849E-3</c:v>
                </c:pt>
                <c:pt idx="2529">
                  <c:v>1.1507272892032705E-3</c:v>
                </c:pt>
                <c:pt idx="2530">
                  <c:v>1.1515266829056905E-3</c:v>
                </c:pt>
                <c:pt idx="2531">
                  <c:v>1.1523266319438061E-3</c:v>
                </c:pt>
                <c:pt idx="2532">
                  <c:v>1.1531271366950222E-3</c:v>
                </c:pt>
                <c:pt idx="2533">
                  <c:v>1.153928197545385E-3</c:v>
                </c:pt>
                <c:pt idx="2534">
                  <c:v>1.154729814872807E-3</c:v>
                </c:pt>
                <c:pt idx="2535">
                  <c:v>1.1555319890806681E-3</c:v>
                </c:pt>
                <c:pt idx="2536">
                  <c:v>1.1563347205474233E-3</c:v>
                </c:pt>
                <c:pt idx="2537">
                  <c:v>1.1571380096517734E-3</c:v>
                </c:pt>
                <c:pt idx="2538">
                  <c:v>1.1579418567979392E-3</c:v>
                </c:pt>
                <c:pt idx="2539">
                  <c:v>1.1587462623651658E-3</c:v>
                </c:pt>
                <c:pt idx="2540">
                  <c:v>1.159551226732943E-3</c:v>
                </c:pt>
                <c:pt idx="2541">
                  <c:v>1.160356750306335E-3</c:v>
                </c:pt>
                <c:pt idx="2542">
                  <c:v>1.1611628334653775E-3</c:v>
                </c:pt>
                <c:pt idx="2543">
                  <c:v>1.1619694765903519E-3</c:v>
                </c:pt>
                <c:pt idx="2544">
                  <c:v>1.1627766800871677E-3</c:v>
                </c:pt>
                <c:pt idx="2545">
                  <c:v>1.1635844443366522E-3</c:v>
                </c:pt>
                <c:pt idx="2546">
                  <c:v>1.1643927697198805E-3</c:v>
                </c:pt>
                <c:pt idx="2547">
                  <c:v>1.1652016566436082E-3</c:v>
                </c:pt>
                <c:pt idx="2548">
                  <c:v>1.1660111054894574E-3</c:v>
                </c:pt>
                <c:pt idx="2549">
                  <c:v>1.1668211166477873E-3</c:v>
                </c:pt>
                <c:pt idx="2550">
                  <c:v>1.1676316905007327E-3</c:v>
                </c:pt>
                <c:pt idx="2551">
                  <c:v>1.1684428274561806E-3</c:v>
                </c:pt>
                <c:pt idx="2552">
                  <c:v>1.1692545278968148E-3</c:v>
                </c:pt>
                <c:pt idx="2553">
                  <c:v>1.1700667922055668E-3</c:v>
                </c:pt>
                <c:pt idx="2554">
                  <c:v>1.1708796207911744E-3</c:v>
                </c:pt>
                <c:pt idx="2555">
                  <c:v>1.1716930140371193E-3</c:v>
                </c:pt>
                <c:pt idx="2556">
                  <c:v>1.172506972327132E-3</c:v>
                </c:pt>
                <c:pt idx="2557">
                  <c:v>1.1733214960708024E-3</c:v>
                </c:pt>
                <c:pt idx="2558">
                  <c:v>1.1741365856524121E-3</c:v>
                </c:pt>
                <c:pt idx="2559">
                  <c:v>1.1749522414564917E-3</c:v>
                </c:pt>
                <c:pt idx="2560">
                  <c:v>1.1757684638934855E-3</c:v>
                </c:pt>
                <c:pt idx="2561">
                  <c:v>1.1765852533484765E-3</c:v>
                </c:pt>
                <c:pt idx="2562">
                  <c:v>1.1774026102153638E-3</c:v>
                </c:pt>
                <c:pt idx="2563">
                  <c:v>1.1782205348797477E-3</c:v>
                </c:pt>
                <c:pt idx="2564">
                  <c:v>1.1790390277532142E-3</c:v>
                </c:pt>
                <c:pt idx="2565">
                  <c:v>1.1798580892219176E-3</c:v>
                </c:pt>
                <c:pt idx="2566">
                  <c:v>1.1806777196722619E-3</c:v>
                </c:pt>
                <c:pt idx="2567">
                  <c:v>1.1814979195166918E-3</c:v>
                </c:pt>
                <c:pt idx="2568">
                  <c:v>1.1823186891421666E-3</c:v>
                </c:pt>
                <c:pt idx="2569">
                  <c:v>1.1831400289358967E-3</c:v>
                </c:pt>
                <c:pt idx="2570">
                  <c:v>1.1839619393111864E-3</c:v>
                </c:pt>
                <c:pt idx="2571">
                  <c:v>1.1847844206558022E-3</c:v>
                </c:pt>
                <c:pt idx="2572">
                  <c:v>1.185607473357762E-3</c:v>
                </c:pt>
                <c:pt idx="2573">
                  <c:v>1.1864310978312322E-3</c:v>
                </c:pt>
                <c:pt idx="2574">
                  <c:v>1.1872552944647877E-3</c:v>
                </c:pt>
                <c:pt idx="2575">
                  <c:v>1.1880800636472559E-3</c:v>
                </c:pt>
                <c:pt idx="2576">
                  <c:v>1.1889054057936668E-3</c:v>
                </c:pt>
                <c:pt idx="2577">
                  <c:v>1.1897313212934058E-3</c:v>
                </c:pt>
                <c:pt idx="2578">
                  <c:v>1.1905578105447733E-3</c:v>
                </c:pt>
                <c:pt idx="2579">
                  <c:v>1.1913848739376778E-3</c:v>
                </c:pt>
                <c:pt idx="2580">
                  <c:v>1.1922125118883043E-3</c:v>
                </c:pt>
                <c:pt idx="2581">
                  <c:v>1.1930407247871212E-3</c:v>
                </c:pt>
                <c:pt idx="2582">
                  <c:v>1.1938695130248502E-3</c:v>
                </c:pt>
                <c:pt idx="2583">
                  <c:v>1.1946988770185438E-3</c:v>
                </c:pt>
                <c:pt idx="2584">
                  <c:v>1.1955288171594854E-3</c:v>
                </c:pt>
                <c:pt idx="2585">
                  <c:v>1.196359333839211E-3</c:v>
                </c:pt>
                <c:pt idx="2586">
                  <c:v>1.1971904274756435E-3</c:v>
                </c:pt>
                <c:pt idx="2587">
                  <c:v>1.1980220984608818E-3</c:v>
                </c:pt>
                <c:pt idx="2588">
                  <c:v>1.1988543471872786E-3</c:v>
                </c:pt>
                <c:pt idx="2589">
                  <c:v>1.1996871740736284E-3</c:v>
                </c:pt>
                <c:pt idx="2590">
                  <c:v>1.2005205795128475E-3</c:v>
                </c:pt>
                <c:pt idx="2591">
                  <c:v>1.2013545638981074E-3</c:v>
                </c:pt>
                <c:pt idx="2592">
                  <c:v>1.2021891276490758E-3</c:v>
                </c:pt>
                <c:pt idx="2593">
                  <c:v>1.2030242711594885E-3</c:v>
                </c:pt>
                <c:pt idx="2594">
                  <c:v>1.2038599948320961E-3</c:v>
                </c:pt>
                <c:pt idx="2595">
                  <c:v>1.2046962990611637E-3</c:v>
                </c:pt>
                <c:pt idx="2596">
                  <c:v>1.2055331842675259E-3</c:v>
                </c:pt>
                <c:pt idx="2597">
                  <c:v>1.2063706508460142E-3</c:v>
                </c:pt>
                <c:pt idx="2598">
                  <c:v>1.207208699191716E-3</c:v>
                </c:pt>
                <c:pt idx="2599">
                  <c:v>1.2080473297263435E-3</c:v>
                </c:pt>
                <c:pt idx="2600">
                  <c:v>1.2088865428455514E-3</c:v>
                </c:pt>
                <c:pt idx="2601">
                  <c:v>1.2097263389452511E-3</c:v>
                </c:pt>
                <c:pt idx="2602">
                  <c:v>1.2105667184480347E-3</c:v>
                </c:pt>
                <c:pt idx="2603">
                  <c:v>1.2114076817503817E-3</c:v>
                </c:pt>
                <c:pt idx="2604">
                  <c:v>1.2122492292490291E-3</c:v>
                </c:pt>
                <c:pt idx="2605">
                  <c:v>1.2130913613674504E-3</c:v>
                </c:pt>
                <c:pt idx="2606">
                  <c:v>1.213934078502952E-3</c:v>
                </c:pt>
                <c:pt idx="2607">
                  <c:v>1.2147773810619372E-3</c:v>
                </c:pt>
                <c:pt idx="2608">
                  <c:v>1.2156212694422461E-3</c:v>
                </c:pt>
                <c:pt idx="2609">
                  <c:v>1.2164657440685304E-3</c:v>
                </c:pt>
                <c:pt idx="2610">
                  <c:v>1.2173108053392015E-3</c:v>
                </c:pt>
                <c:pt idx="2611">
                  <c:v>1.2181564536529299E-3</c:v>
                </c:pt>
                <c:pt idx="2612">
                  <c:v>1.2190026894352522E-3</c:v>
                </c:pt>
                <c:pt idx="2613">
                  <c:v>1.2198495130854115E-3</c:v>
                </c:pt>
                <c:pt idx="2614">
                  <c:v>1.220696925002909E-3</c:v>
                </c:pt>
                <c:pt idx="2615">
                  <c:v>1.2215449256141693E-3</c:v>
                </c:pt>
                <c:pt idx="2616">
                  <c:v>1.2223935153192677E-3</c:v>
                </c:pt>
                <c:pt idx="2617">
                  <c:v>1.2232426945185389E-3</c:v>
                </c:pt>
                <c:pt idx="2618">
                  <c:v>1.2240924636392966E-3</c:v>
                </c:pt>
                <c:pt idx="2619">
                  <c:v>1.2249428230824506E-3</c:v>
                </c:pt>
                <c:pt idx="2620">
                  <c:v>1.2257937732491706E-3</c:v>
                </c:pt>
                <c:pt idx="2621">
                  <c:v>1.2266453145676611E-3</c:v>
                </c:pt>
                <c:pt idx="2622">
                  <c:v>1.2274974474396681E-3</c:v>
                </c:pt>
                <c:pt idx="2623">
                  <c:v>1.2283501722761354E-3</c:v>
                </c:pt>
                <c:pt idx="2624">
                  <c:v>1.2292034894793487E-3</c:v>
                </c:pt>
                <c:pt idx="2625">
                  <c:v>1.2300573994787037E-3</c:v>
                </c:pt>
                <c:pt idx="2626">
                  <c:v>1.2309119026770636E-3</c:v>
                </c:pt>
                <c:pt idx="2627">
                  <c:v>1.2317669994775533E-3</c:v>
                </c:pt>
                <c:pt idx="2628">
                  <c:v>1.2326226903104638E-3</c:v>
                </c:pt>
                <c:pt idx="2629">
                  <c:v>1.2334789755794992E-3</c:v>
                </c:pt>
                <c:pt idx="2630">
                  <c:v>1.2343358556886242E-3</c:v>
                </c:pt>
                <c:pt idx="2631">
                  <c:v>1.2351933310690278E-3</c:v>
                </c:pt>
                <c:pt idx="2632">
                  <c:v>1.2360514021252556E-3</c:v>
                </c:pt>
                <c:pt idx="2633">
                  <c:v>1.2369100692621151E-3</c:v>
                </c:pt>
                <c:pt idx="2634">
                  <c:v>1.2377693329116944E-3</c:v>
                </c:pt>
                <c:pt idx="2635">
                  <c:v>1.2386291934793827E-3</c:v>
                </c:pt>
                <c:pt idx="2636">
                  <c:v>1.2394896513708319E-3</c:v>
                </c:pt>
                <c:pt idx="2637">
                  <c:v>1.2403507070190313E-3</c:v>
                </c:pt>
                <c:pt idx="2638">
                  <c:v>1.2412123608302151E-3</c:v>
                </c:pt>
                <c:pt idx="2639">
                  <c:v>1.242074613219919E-3</c:v>
                </c:pt>
                <c:pt idx="2640">
                  <c:v>1.242937464594923E-3</c:v>
                </c:pt>
                <c:pt idx="2641">
                  <c:v>1.2438009153894209E-3</c:v>
                </c:pt>
                <c:pt idx="2642">
                  <c:v>1.2446649660107769E-3</c:v>
                </c:pt>
                <c:pt idx="2643">
                  <c:v>1.2455296168666203E-3</c:v>
                </c:pt>
                <c:pt idx="2644">
                  <c:v>1.2463948683920495E-3</c:v>
                </c:pt>
                <c:pt idx="2645">
                  <c:v>1.2472607209952791E-3</c:v>
                </c:pt>
                <c:pt idx="2646">
                  <c:v>1.2481271750847879E-3</c:v>
                </c:pt>
                <c:pt idx="2647">
                  <c:v>1.2489942310965822E-3</c:v>
                </c:pt>
                <c:pt idx="2648">
                  <c:v>1.2498618894397273E-3</c:v>
                </c:pt>
                <c:pt idx="2649">
                  <c:v>1.2507301505235542E-3</c:v>
                </c:pt>
                <c:pt idx="2650">
                  <c:v>1.2515990147849785E-3</c:v>
                </c:pt>
                <c:pt idx="2651">
                  <c:v>1.252468482633919E-3</c:v>
                </c:pt>
                <c:pt idx="2652">
                  <c:v>1.2533385544896791E-3</c:v>
                </c:pt>
                <c:pt idx="2653">
                  <c:v>1.254209230762728E-3</c:v>
                </c:pt>
                <c:pt idx="2654">
                  <c:v>1.255080511891197E-3</c:v>
                </c:pt>
                <c:pt idx="2655">
                  <c:v>1.2559523982861446E-3</c:v>
                </c:pt>
                <c:pt idx="2656">
                  <c:v>1.2568248903588966E-3</c:v>
                </c:pt>
                <c:pt idx="2657">
                  <c:v>1.2576979885484975E-3</c:v>
                </c:pt>
                <c:pt idx="2658">
                  <c:v>1.2585716932668636E-3</c:v>
                </c:pt>
                <c:pt idx="2659">
                  <c:v>1.259446004926178E-3</c:v>
                </c:pt>
                <c:pt idx="2660">
                  <c:v>1.2603209239664009E-3</c:v>
                </c:pt>
                <c:pt idx="2661">
                  <c:v>1.2611964508003077E-3</c:v>
                </c:pt>
                <c:pt idx="2662">
                  <c:v>1.2620725858409412E-3</c:v>
                </c:pt>
                <c:pt idx="2663">
                  <c:v>1.2629493295291793E-3</c:v>
                </c:pt>
                <c:pt idx="2664">
                  <c:v>1.2638266822786581E-3</c:v>
                </c:pt>
                <c:pt idx="2665">
                  <c:v>1.2647046445032816E-3</c:v>
                </c:pt>
                <c:pt idx="2666">
                  <c:v>1.2655832166448473E-3</c:v>
                </c:pt>
                <c:pt idx="2667">
                  <c:v>1.2664623991178539E-3</c:v>
                </c:pt>
                <c:pt idx="2668">
                  <c:v>1.2673421923462898E-3</c:v>
                </c:pt>
                <c:pt idx="2669">
                  <c:v>1.2682225967452106E-3</c:v>
                </c:pt>
                <c:pt idx="2670">
                  <c:v>1.2691036127576425E-3</c:v>
                </c:pt>
                <c:pt idx="2671">
                  <c:v>1.2699852407992375E-3</c:v>
                </c:pt>
                <c:pt idx="2672">
                  <c:v>1.2708674812859162E-3</c:v>
                </c:pt>
                <c:pt idx="2673">
                  <c:v>1.2717503346616292E-3</c:v>
                </c:pt>
                <c:pt idx="2674">
                  <c:v>1.2726338013428948E-3</c:v>
                </c:pt>
                <c:pt idx="2675">
                  <c:v>1.2735178817465018E-3</c:v>
                </c:pt>
                <c:pt idx="2676">
                  <c:v>1.2744025763173261E-3</c:v>
                </c:pt>
                <c:pt idx="2677">
                  <c:v>1.2752878854727547E-3</c:v>
                </c:pt>
                <c:pt idx="2678">
                  <c:v>1.2761738096304456E-3</c:v>
                </c:pt>
                <c:pt idx="2679">
                  <c:v>1.2770603492362029E-3</c:v>
                </c:pt>
                <c:pt idx="2680">
                  <c:v>1.2779475047082836E-3</c:v>
                </c:pt>
                <c:pt idx="2681">
                  <c:v>1.2788352764652169E-3</c:v>
                </c:pt>
                <c:pt idx="2682">
                  <c:v>1.2797236649537364E-3</c:v>
                </c:pt>
                <c:pt idx="2683">
                  <c:v>1.280612670592972E-3</c:v>
                </c:pt>
                <c:pt idx="2684">
                  <c:v>1.2815022938116492E-3</c:v>
                </c:pt>
                <c:pt idx="2685">
                  <c:v>1.2823925350294611E-3</c:v>
                </c:pt>
                <c:pt idx="2686">
                  <c:v>1.2832833946943842E-3</c:v>
                </c:pt>
                <c:pt idx="2687">
                  <c:v>1.2841748732267139E-3</c:v>
                </c:pt>
                <c:pt idx="2688">
                  <c:v>1.2850669710470187E-3</c:v>
                </c:pt>
                <c:pt idx="2689">
                  <c:v>1.285959688604209E-3</c:v>
                </c:pt>
                <c:pt idx="2690">
                  <c:v>1.2868530263194569E-3</c:v>
                </c:pt>
                <c:pt idx="2691">
                  <c:v>1.2877469846142083E-3</c:v>
                </c:pt>
                <c:pt idx="2692">
                  <c:v>1.2886415639383093E-3</c:v>
                </c:pt>
                <c:pt idx="2693">
                  <c:v>1.2895367647138109E-3</c:v>
                </c:pt>
                <c:pt idx="2694">
                  <c:v>1.2904325873630375E-3</c:v>
                </c:pt>
                <c:pt idx="2695">
                  <c:v>1.2913290323367736E-3</c:v>
                </c:pt>
                <c:pt idx="2696">
                  <c:v>1.2922261000579503E-3</c:v>
                </c:pt>
                <c:pt idx="2697">
                  <c:v>1.2931237909591812E-3</c:v>
                </c:pt>
                <c:pt idx="2698">
                  <c:v>1.2940221054639654E-3</c:v>
                </c:pt>
                <c:pt idx="2699">
                  <c:v>1.2949210440243416E-3</c:v>
                </c:pt>
                <c:pt idx="2700">
                  <c:v>1.295820607064417E-3</c:v>
                </c:pt>
                <c:pt idx="2701">
                  <c:v>1.2967207950085741E-3</c:v>
                </c:pt>
                <c:pt idx="2702">
                  <c:v>1.2976216083097944E-3</c:v>
                </c:pt>
                <c:pt idx="2703">
                  <c:v>1.2985230473930693E-3</c:v>
                </c:pt>
                <c:pt idx="2704">
                  <c:v>1.2994251126836665E-3</c:v>
                </c:pt>
                <c:pt idx="2705">
                  <c:v>1.3003278046355121E-3</c:v>
                </c:pt>
                <c:pt idx="2706">
                  <c:v>1.301231123674484E-3</c:v>
                </c:pt>
                <c:pt idx="2707">
                  <c:v>1.3021350702267366E-3</c:v>
                </c:pt>
                <c:pt idx="2708">
                  <c:v>1.3030396447471426E-3</c:v>
                </c:pt>
                <c:pt idx="2709">
                  <c:v>1.3039448476624685E-3</c:v>
                </c:pt>
                <c:pt idx="2710">
                  <c:v>1.3048506793997571E-3</c:v>
                </c:pt>
                <c:pt idx="2711">
                  <c:v>1.3057571404148298E-3</c:v>
                </c:pt>
                <c:pt idx="2712">
                  <c:v>1.3066642311353432E-3</c:v>
                </c:pt>
                <c:pt idx="2713">
                  <c:v>1.3075719519987444E-3</c:v>
                </c:pt>
                <c:pt idx="2714">
                  <c:v>1.3084803034332641E-3</c:v>
                </c:pt>
                <c:pt idx="2715">
                  <c:v>1.3093892858959918E-3</c:v>
                </c:pt>
                <c:pt idx="2716">
                  <c:v>1.3102988998157736E-3</c:v>
                </c:pt>
                <c:pt idx="2717">
                  <c:v>1.3112091456217332E-3</c:v>
                </c:pt>
                <c:pt idx="2718">
                  <c:v>1.3121200237719134E-3</c:v>
                </c:pt>
                <c:pt idx="2719">
                  <c:v>1.3130315346960545E-3</c:v>
                </c:pt>
                <c:pt idx="2720">
                  <c:v>1.313943678824175E-3</c:v>
                </c:pt>
                <c:pt idx="2721">
                  <c:v>1.3148564566152733E-3</c:v>
                </c:pt>
                <c:pt idx="2722">
                  <c:v>1.3157698684999853E-3</c:v>
                </c:pt>
                <c:pt idx="2723">
                  <c:v>1.3166839149092273E-3</c:v>
                </c:pt>
                <c:pt idx="2724">
                  <c:v>1.317598596302954E-3</c:v>
                </c:pt>
                <c:pt idx="2725">
                  <c:v>1.3185139131127001E-3</c:v>
                </c:pt>
                <c:pt idx="2726">
                  <c:v>1.3194298657702799E-3</c:v>
                </c:pt>
                <c:pt idx="2727">
                  <c:v>1.320346454736608E-3</c:v>
                </c:pt>
                <c:pt idx="2728">
                  <c:v>1.3212636804441188E-3</c:v>
                </c:pt>
                <c:pt idx="2729">
                  <c:v>1.3221815433351472E-3</c:v>
                </c:pt>
                <c:pt idx="2730">
                  <c:v>1.3231000438427086E-3</c:v>
                </c:pt>
                <c:pt idx="2731">
                  <c:v>1.3240191824289999E-3</c:v>
                </c:pt>
                <c:pt idx="2732">
                  <c:v>1.324938959527658E-3</c:v>
                </c:pt>
                <c:pt idx="2733">
                  <c:v>1.3258593755726016E-3</c:v>
                </c:pt>
                <c:pt idx="2734">
                  <c:v>1.3267804310269915E-3</c:v>
                </c:pt>
                <c:pt idx="2735">
                  <c:v>1.3277021263253691E-3</c:v>
                </c:pt>
                <c:pt idx="2736">
                  <c:v>1.3286244619025577E-3</c:v>
                </c:pt>
                <c:pt idx="2737">
                  <c:v>1.329547438222684E-3</c:v>
                </c:pt>
                <c:pt idx="2738">
                  <c:v>1.3304710557211961E-3</c:v>
                </c:pt>
                <c:pt idx="2739">
                  <c:v>1.3313953148338237E-3</c:v>
                </c:pt>
                <c:pt idx="2740">
                  <c:v>1.3323202160256617E-3</c:v>
                </c:pt>
                <c:pt idx="2741">
                  <c:v>1.333245759733066E-3</c:v>
                </c:pt>
                <c:pt idx="2742">
                  <c:v>1.334171946402383E-3</c:v>
                </c:pt>
                <c:pt idx="2743">
                  <c:v>1.3350987764705548E-3</c:v>
                </c:pt>
                <c:pt idx="2744">
                  <c:v>1.3360262504039696E-3</c:v>
                </c:pt>
                <c:pt idx="2745">
                  <c:v>1.3369543686401974E-3</c:v>
                </c:pt>
                <c:pt idx="2746">
                  <c:v>1.3378831316170916E-3</c:v>
                </c:pt>
                <c:pt idx="2747">
                  <c:v>1.338812539802013E-3</c:v>
                </c:pt>
                <c:pt idx="2748">
                  <c:v>1.3397425936334442E-3</c:v>
                </c:pt>
                <c:pt idx="2749">
                  <c:v>1.3406732935501515E-3</c:v>
                </c:pt>
                <c:pt idx="2750">
                  <c:v>1.3416046400204706E-3</c:v>
                </c:pt>
                <c:pt idx="2751">
                  <c:v>1.3425366334837983E-3</c:v>
                </c:pt>
                <c:pt idx="2752">
                  <c:v>1.3434692743798165E-3</c:v>
                </c:pt>
                <c:pt idx="2753">
                  <c:v>1.3444025631778372E-3</c:v>
                </c:pt>
                <c:pt idx="2754">
                  <c:v>1.3453365003181735E-3</c:v>
                </c:pt>
                <c:pt idx="2755">
                  <c:v>1.3462710862414246E-3</c:v>
                </c:pt>
                <c:pt idx="2756">
                  <c:v>1.3472063214178809E-3</c:v>
                </c:pt>
                <c:pt idx="2757">
                  <c:v>1.3481422062887741E-3</c:v>
                </c:pt>
                <c:pt idx="2758">
                  <c:v>1.3490787413054375E-3</c:v>
                </c:pt>
                <c:pt idx="2759">
                  <c:v>1.3500159269096957E-3</c:v>
                </c:pt>
                <c:pt idx="2760">
                  <c:v>1.3509537635731474E-3</c:v>
                </c:pt>
                <c:pt idx="2761">
                  <c:v>1.3518922517382517E-3</c:v>
                </c:pt>
                <c:pt idx="2762">
                  <c:v>1.3528313918477542E-3</c:v>
                </c:pt>
                <c:pt idx="2763">
                  <c:v>1.3537711843742376E-3</c:v>
                </c:pt>
                <c:pt idx="2764">
                  <c:v>1.3547116297610835E-3</c:v>
                </c:pt>
                <c:pt idx="2765">
                  <c:v>1.3556527284519608E-3</c:v>
                </c:pt>
                <c:pt idx="2766">
                  <c:v>1.3565944809204381E-3</c:v>
                </c:pt>
                <c:pt idx="2767">
                  <c:v>1.3575368876108211E-3</c:v>
                </c:pt>
                <c:pt idx="2768">
                  <c:v>1.3584799489677047E-3</c:v>
                </c:pt>
                <c:pt idx="2769">
                  <c:v>1.3594236654656442E-3</c:v>
                </c:pt>
                <c:pt idx="2770">
                  <c:v>1.360368037549873E-3</c:v>
                </c:pt>
                <c:pt idx="2771">
                  <c:v>1.3613130656659122E-3</c:v>
                </c:pt>
                <c:pt idx="2772">
                  <c:v>1.3622587502893078E-3</c:v>
                </c:pt>
                <c:pt idx="2773">
                  <c:v>1.3632050918662207E-3</c:v>
                </c:pt>
                <c:pt idx="2774">
                  <c:v>1.3641520908530273E-3</c:v>
                </c:pt>
                <c:pt idx="2775">
                  <c:v>1.3650997476964883E-3</c:v>
                </c:pt>
                <c:pt idx="2776">
                  <c:v>1.3660480628734724E-3</c:v>
                </c:pt>
                <c:pt idx="2777">
                  <c:v>1.3669970368313815E-3</c:v>
                </c:pt>
                <c:pt idx="2778">
                  <c:v>1.3679466700179087E-3</c:v>
                </c:pt>
                <c:pt idx="2779">
                  <c:v>1.3688969629109165E-3</c:v>
                </c:pt>
                <c:pt idx="2780">
                  <c:v>1.3698479159587403E-3</c:v>
                </c:pt>
                <c:pt idx="2781">
                  <c:v>1.3707995296100067E-3</c:v>
                </c:pt>
                <c:pt idx="2782">
                  <c:v>1.3717518043435749E-3</c:v>
                </c:pt>
                <c:pt idx="2783">
                  <c:v>1.3727047406087152E-3</c:v>
                </c:pt>
                <c:pt idx="2784">
                  <c:v>1.3736583388549899E-3</c:v>
                </c:pt>
                <c:pt idx="2785">
                  <c:v>1.3746125995622569E-3</c:v>
                </c:pt>
                <c:pt idx="2786">
                  <c:v>1.3755675231807234E-3</c:v>
                </c:pt>
                <c:pt idx="2787">
                  <c:v>1.3765231101709047E-3</c:v>
                </c:pt>
                <c:pt idx="2788">
                  <c:v>1.377479360983613E-3</c:v>
                </c:pt>
                <c:pt idx="2789">
                  <c:v>1.3784362761000411E-3</c:v>
                </c:pt>
                <c:pt idx="2790">
                  <c:v>1.3793938559716488E-3</c:v>
                </c:pt>
                <c:pt idx="2791">
                  <c:v>1.3803521010501887E-3</c:v>
                </c:pt>
                <c:pt idx="2792">
                  <c:v>1.3813110118178569E-3</c:v>
                </c:pt>
                <c:pt idx="2793">
                  <c:v>1.3822705887270553E-3</c:v>
                </c:pt>
                <c:pt idx="2794">
                  <c:v>1.3832308322304779E-3</c:v>
                </c:pt>
                <c:pt idx="2795">
                  <c:v>1.3841917428113273E-3</c:v>
                </c:pt>
                <c:pt idx="2796">
                  <c:v>1.385153320922948E-3</c:v>
                </c:pt>
                <c:pt idx="2797">
                  <c:v>1.3861155670189787E-3</c:v>
                </c:pt>
                <c:pt idx="2798">
                  <c:v>1.3870784815836295E-3</c:v>
                </c:pt>
                <c:pt idx="2799">
                  <c:v>1.3880420650711901E-3</c:v>
                </c:pt>
                <c:pt idx="2800">
                  <c:v>1.3890063179362456E-3</c:v>
                </c:pt>
                <c:pt idx="2801">
                  <c:v>1.3899712406640157E-3</c:v>
                </c:pt>
                <c:pt idx="2802">
                  <c:v>1.3909368337097379E-3</c:v>
                </c:pt>
                <c:pt idx="2803">
                  <c:v>1.3919030975390726E-3</c:v>
                </c:pt>
                <c:pt idx="2804">
                  <c:v>1.3928700326078689E-3</c:v>
                </c:pt>
                <c:pt idx="2805">
                  <c:v>1.3938376394026961E-3</c:v>
                </c:pt>
                <c:pt idx="2806">
                  <c:v>1.3948059183800585E-3</c:v>
                </c:pt>
                <c:pt idx="2807">
                  <c:v>1.3957748699967556E-3</c:v>
                </c:pt>
                <c:pt idx="2808">
                  <c:v>1.3967444947403718E-3</c:v>
                </c:pt>
                <c:pt idx="2809">
                  <c:v>1.3977147930683631E-3</c:v>
                </c:pt>
                <c:pt idx="2810">
                  <c:v>1.3986857654384819E-3</c:v>
                </c:pt>
                <c:pt idx="2811">
                  <c:v>1.399657412339329E-3</c:v>
                </c:pt>
                <c:pt idx="2812">
                  <c:v>1.400629734229315E-3</c:v>
                </c:pt>
                <c:pt idx="2813">
                  <c:v>1.4016027315671468E-3</c:v>
                </c:pt>
                <c:pt idx="2814">
                  <c:v>1.4025764048424441E-3</c:v>
                </c:pt>
                <c:pt idx="2815">
                  <c:v>1.4035507545145732E-3</c:v>
                </c:pt>
                <c:pt idx="2816">
                  <c:v>1.404525781043198E-3</c:v>
                </c:pt>
                <c:pt idx="2817">
                  <c:v>1.4055014849189596E-3</c:v>
                </c:pt>
                <c:pt idx="2818">
                  <c:v>1.4064778666021819E-3</c:v>
                </c:pt>
                <c:pt idx="2819">
                  <c:v>1.4074549265637279E-3</c:v>
                </c:pt>
                <c:pt idx="2820">
                  <c:v>1.4084326652645403E-3</c:v>
                </c:pt>
                <c:pt idx="2821">
                  <c:v>1.4094110831966247E-3</c:v>
                </c:pt>
                <c:pt idx="2822">
                  <c:v>1.4103901808215859E-3</c:v>
                </c:pt>
                <c:pt idx="2823">
                  <c:v>1.4113699586013276E-3</c:v>
                </c:pt>
                <c:pt idx="2824">
                  <c:v>1.4123504170288816E-3</c:v>
                </c:pt>
                <c:pt idx="2825">
                  <c:v>1.4133315565668151E-3</c:v>
                </c:pt>
                <c:pt idx="2826">
                  <c:v>1.4143133776779954E-3</c:v>
                </c:pt>
                <c:pt idx="2827">
                  <c:v>1.4152958808564822E-3</c:v>
                </c:pt>
                <c:pt idx="2828">
                  <c:v>1.4162790665658077E-3</c:v>
                </c:pt>
                <c:pt idx="2829">
                  <c:v>1.4172629352698044E-3</c:v>
                </c:pt>
                <c:pt idx="2830">
                  <c:v>1.4182474874635624E-3</c:v>
                </c:pt>
                <c:pt idx="2831">
                  <c:v>1.4192327236115805E-3</c:v>
                </c:pt>
                <c:pt idx="2832">
                  <c:v>1.4202186441889921E-3</c:v>
                </c:pt>
                <c:pt idx="2833">
                  <c:v>1.4212052496609194E-3</c:v>
                </c:pt>
                <c:pt idx="2834">
                  <c:v>1.4221925405238302E-3</c:v>
                </c:pt>
                <c:pt idx="2835">
                  <c:v>1.4231805172435154E-3</c:v>
                </c:pt>
                <c:pt idx="2836">
                  <c:v>1.4241691802860672E-3</c:v>
                </c:pt>
                <c:pt idx="2837">
                  <c:v>1.4251585301489891E-3</c:v>
                </c:pt>
                <c:pt idx="2838">
                  <c:v>1.4261485672990427E-3</c:v>
                </c:pt>
                <c:pt idx="2839">
                  <c:v>1.427139292203293E-3</c:v>
                </c:pt>
                <c:pt idx="2840">
                  <c:v>1.4281307053602805E-3</c:v>
                </c:pt>
                <c:pt idx="2841">
                  <c:v>1.4291228072377405E-3</c:v>
                </c:pt>
                <c:pt idx="2842">
                  <c:v>1.4301155983037119E-3</c:v>
                </c:pt>
                <c:pt idx="2843">
                  <c:v>1.4311090790577752E-3</c:v>
                </c:pt>
                <c:pt idx="2844">
                  <c:v>1.4321032499686409E-3</c:v>
                </c:pt>
                <c:pt idx="2845">
                  <c:v>1.4330981115053241E-3</c:v>
                </c:pt>
                <c:pt idx="2846">
                  <c:v>1.4340936641684468E-3</c:v>
                </c:pt>
                <c:pt idx="2847">
                  <c:v>1.4350899084276977E-3</c:v>
                </c:pt>
                <c:pt idx="2848">
                  <c:v>1.4360868447635185E-3</c:v>
                </c:pt>
                <c:pt idx="2849">
                  <c:v>1.4370844736462289E-3</c:v>
                </c:pt>
                <c:pt idx="2850">
                  <c:v>1.4380827955778432E-3</c:v>
                </c:pt>
                <c:pt idx="2851">
                  <c:v>1.4390818110293568E-3</c:v>
                </c:pt>
                <c:pt idx="2852">
                  <c:v>1.4400815204720697E-3</c:v>
                </c:pt>
                <c:pt idx="2853">
                  <c:v>1.4410819244090438E-3</c:v>
                </c:pt>
                <c:pt idx="2854">
                  <c:v>1.442083023312256E-3</c:v>
                </c:pt>
                <c:pt idx="2855">
                  <c:v>1.4430848176539899E-3</c:v>
                </c:pt>
                <c:pt idx="2856">
                  <c:v>1.444087307938356E-3</c:v>
                </c:pt>
                <c:pt idx="2857">
                  <c:v>1.445090494638316E-3</c:v>
                </c:pt>
                <c:pt idx="2858">
                  <c:v>1.446094378227138E-3</c:v>
                </c:pt>
                <c:pt idx="2859">
                  <c:v>1.4470989592099842E-3</c:v>
                </c:pt>
                <c:pt idx="2860">
                  <c:v>1.4481042380608024E-3</c:v>
                </c:pt>
                <c:pt idx="2861">
                  <c:v>1.4491102152538477E-3</c:v>
                </c:pt>
                <c:pt idx="2862">
                  <c:v>1.4501168912953359E-3</c:v>
                </c:pt>
                <c:pt idx="2863">
                  <c:v>1.4511242666602035E-3</c:v>
                </c:pt>
                <c:pt idx="2864">
                  <c:v>1.45213234183426E-3</c:v>
                </c:pt>
                <c:pt idx="2865">
                  <c:v>1.4531411172930798E-3</c:v>
                </c:pt>
                <c:pt idx="2866">
                  <c:v>1.4541505935442868E-3</c:v>
                </c:pt>
                <c:pt idx="2867">
                  <c:v>1.4551607710641386E-3</c:v>
                </c:pt>
                <c:pt idx="2868">
                  <c:v>1.4561716503292013E-3</c:v>
                </c:pt>
                <c:pt idx="2869">
                  <c:v>1.4571832318481569E-3</c:v>
                </c:pt>
                <c:pt idx="2870">
                  <c:v>1.4581955160982566E-3</c:v>
                </c:pt>
                <c:pt idx="2871">
                  <c:v>1.4592085035570602E-3</c:v>
                </c:pt>
                <c:pt idx="2872">
                  <c:v>1.4602221947343111E-3</c:v>
                </c:pt>
                <c:pt idx="2873">
                  <c:v>1.4612365901082549E-3</c:v>
                </c:pt>
                <c:pt idx="2874">
                  <c:v>1.462251690157448E-3</c:v>
                </c:pt>
                <c:pt idx="2875">
                  <c:v>1.4632674953926968E-3</c:v>
                </c:pt>
                <c:pt idx="2876">
                  <c:v>1.4642840062932443E-3</c:v>
                </c:pt>
                <c:pt idx="2877">
                  <c:v>1.4653012233493063E-3</c:v>
                </c:pt>
                <c:pt idx="2878">
                  <c:v>1.46631914704077E-3</c:v>
                </c:pt>
                <c:pt idx="2879">
                  <c:v>1.4673377778798623E-3</c:v>
                </c:pt>
                <c:pt idx="2880">
                  <c:v>1.46835711634716E-3</c:v>
                </c:pt>
                <c:pt idx="2881">
                  <c:v>1.469377162923551E-3</c:v>
                </c:pt>
                <c:pt idx="2882">
                  <c:v>1.4703979181223306E-3</c:v>
                </c:pt>
                <c:pt idx="2883">
                  <c:v>1.4714193824250778E-3</c:v>
                </c:pt>
                <c:pt idx="2884">
                  <c:v>1.4724415563136832E-3</c:v>
                </c:pt>
                <c:pt idx="2885">
                  <c:v>1.4734644403025128E-3</c:v>
                </c:pt>
                <c:pt idx="2886">
                  <c:v>1.4744880348741497E-3</c:v>
                </c:pt>
                <c:pt idx="2887">
                  <c:v>1.4755123405114897E-3</c:v>
                </c:pt>
                <c:pt idx="2888">
                  <c:v>1.4765373577299715E-3</c:v>
                </c:pt>
                <c:pt idx="2889">
                  <c:v>1.4775630870131847E-3</c:v>
                </c:pt>
                <c:pt idx="2890">
                  <c:v>1.478589528845032E-3</c:v>
                </c:pt>
                <c:pt idx="2891">
                  <c:v>1.4796166837420272E-3</c:v>
                </c:pt>
                <c:pt idx="2892">
                  <c:v>1.4806445521887682E-3</c:v>
                </c:pt>
                <c:pt idx="2893">
                  <c:v>1.4816731346809476E-3</c:v>
                </c:pt>
                <c:pt idx="2894">
                  <c:v>1.4827024317038146E-3</c:v>
                </c:pt>
                <c:pt idx="2895">
                  <c:v>1.4837324437753196E-3</c:v>
                </c:pt>
                <c:pt idx="2896">
                  <c:v>1.4847631713814085E-3</c:v>
                </c:pt>
                <c:pt idx="2897">
                  <c:v>1.4857946150083421E-3</c:v>
                </c:pt>
                <c:pt idx="2898">
                  <c:v>1.4868267751751512E-3</c:v>
                </c:pt>
                <c:pt idx="2899">
                  <c:v>1.4878596523687951E-3</c:v>
                </c:pt>
                <c:pt idx="2900">
                  <c:v>1.4888932470765487E-3</c:v>
                </c:pt>
                <c:pt idx="2901">
                  <c:v>1.4899275598185254E-3</c:v>
                </c:pt>
                <c:pt idx="2902">
                  <c:v>1.4909625910826999E-3</c:v>
                </c:pt>
                <c:pt idx="2903">
                  <c:v>1.4919983413573636E-3</c:v>
                </c:pt>
                <c:pt idx="2904">
                  <c:v>1.493034811163714E-3</c:v>
                </c:pt>
                <c:pt idx="2905">
                  <c:v>1.4940720009907439E-3</c:v>
                </c:pt>
                <c:pt idx="2906">
                  <c:v>1.4951099113277629E-3</c:v>
                </c:pt>
                <c:pt idx="2907">
                  <c:v>1.4961485426970558E-3</c:v>
                </c:pt>
                <c:pt idx="2908">
                  <c:v>1.4971878955886348E-3</c:v>
                </c:pt>
                <c:pt idx="2909">
                  <c:v>1.498227970503731E-3</c:v>
                </c:pt>
                <c:pt idx="2910">
                  <c:v>1.4992687679330154E-3</c:v>
                </c:pt>
                <c:pt idx="2911">
                  <c:v>1.5003102884002253E-3</c:v>
                </c:pt>
                <c:pt idx="2912">
                  <c:v>1.5013525323967361E-3</c:v>
                </c:pt>
                <c:pt idx="2913">
                  <c:v>1.5023955004142418E-3</c:v>
                </c:pt>
                <c:pt idx="2914">
                  <c:v>1.5034391929775724E-3</c:v>
                </c:pt>
                <c:pt idx="2915">
                  <c:v>1.5044836105791279E-3</c:v>
                </c:pt>
                <c:pt idx="2916">
                  <c:v>1.5055287537116277E-3</c:v>
                </c:pt>
                <c:pt idx="2917">
                  <c:v>1.5065746229009963E-3</c:v>
                </c:pt>
                <c:pt idx="2918">
                  <c:v>1.5076212186406605E-3</c:v>
                </c:pt>
                <c:pt idx="2919">
                  <c:v>1.5086685414243675E-3</c:v>
                </c:pt>
                <c:pt idx="2920">
                  <c:v>1.5097165917791384E-3</c:v>
                </c:pt>
                <c:pt idx="2921">
                  <c:v>1.5107653701994293E-3</c:v>
                </c:pt>
                <c:pt idx="2922">
                  <c:v>1.5118148771910169E-3</c:v>
                </c:pt>
                <c:pt idx="2923">
                  <c:v>1.5128651132490217E-3</c:v>
                </c:pt>
                <c:pt idx="2924">
                  <c:v>1.5139160789019305E-3</c:v>
                </c:pt>
                <c:pt idx="2925">
                  <c:v>1.5149677746455752E-3</c:v>
                </c:pt>
                <c:pt idx="2926">
                  <c:v>1.5160202009761087E-3</c:v>
                </c:pt>
                <c:pt idx="2927">
                  <c:v>1.51707335842312E-3</c:v>
                </c:pt>
                <c:pt idx="2928">
                  <c:v>1.5181272474834749E-3</c:v>
                </c:pt>
                <c:pt idx="2929">
                  <c:v>1.5191818686543612E-3</c:v>
                </c:pt>
                <c:pt idx="2930">
                  <c:v>1.5202372224664726E-3</c:v>
                </c:pt>
                <c:pt idx="2931">
                  <c:v>1.5212933094177108E-3</c:v>
                </c:pt>
                <c:pt idx="2932">
                  <c:v>1.5223501300063007E-3</c:v>
                </c:pt>
                <c:pt idx="2933">
                  <c:v>1.5234076847640424E-3</c:v>
                </c:pt>
                <c:pt idx="2934">
                  <c:v>1.5244659741898764E-3</c:v>
                </c:pt>
                <c:pt idx="2935">
                  <c:v>1.5255249987830661E-3</c:v>
                </c:pt>
                <c:pt idx="2936">
                  <c:v>1.5265847590765214E-3</c:v>
                </c:pt>
                <c:pt idx="2937">
                  <c:v>1.5276452555702225E-3</c:v>
                </c:pt>
                <c:pt idx="2938">
                  <c:v>1.5287064887755978E-3</c:v>
                </c:pt>
                <c:pt idx="2939">
                  <c:v>1.5297684591932992E-3</c:v>
                </c:pt>
                <c:pt idx="2940">
                  <c:v>1.5308311673577189E-3</c:v>
                </c:pt>
                <c:pt idx="2941">
                  <c:v>1.5318946137702284E-3</c:v>
                </c:pt>
                <c:pt idx="2942">
                  <c:v>1.5329587989325242E-3</c:v>
                </c:pt>
                <c:pt idx="2943">
                  <c:v>1.5340237233801126E-3</c:v>
                </c:pt>
                <c:pt idx="2944">
                  <c:v>1.5350893876154108E-3</c:v>
                </c:pt>
                <c:pt idx="2945">
                  <c:v>1.5361557921411619E-3</c:v>
                </c:pt>
                <c:pt idx="2946">
                  <c:v>1.5372229374939885E-3</c:v>
                </c:pt>
                <c:pt idx="2947">
                  <c:v>1.538290824177356E-3</c:v>
                </c:pt>
                <c:pt idx="2948">
                  <c:v>1.5393594526950556E-3</c:v>
                </c:pt>
                <c:pt idx="2949">
                  <c:v>1.5404288235848296E-3</c:v>
                </c:pt>
                <c:pt idx="2950">
                  <c:v>1.5414989373511928E-3</c:v>
                </c:pt>
                <c:pt idx="2951">
                  <c:v>1.5425697944989874E-3</c:v>
                </c:pt>
                <c:pt idx="2952">
                  <c:v>1.543641395567077E-3</c:v>
                </c:pt>
                <c:pt idx="2953">
                  <c:v>1.5447137410610288E-3</c:v>
                </c:pt>
                <c:pt idx="2954">
                  <c:v>1.5457868314979846E-3</c:v>
                </c:pt>
                <c:pt idx="2955">
                  <c:v>1.5468606673841906E-3</c:v>
                </c:pt>
                <c:pt idx="2956">
                  <c:v>1.5479352492600098E-3</c:v>
                </c:pt>
                <c:pt idx="2957">
                  <c:v>1.5490105776324154E-3</c:v>
                </c:pt>
                <c:pt idx="2958">
                  <c:v>1.5500866530087094E-3</c:v>
                </c:pt>
                <c:pt idx="2959">
                  <c:v>1.5511634759303816E-3</c:v>
                </c:pt>
                <c:pt idx="2960">
                  <c:v>1.5522410469054624E-3</c:v>
                </c:pt>
                <c:pt idx="2961">
                  <c:v>1.5533193664423121E-3</c:v>
                </c:pt>
                <c:pt idx="2962">
                  <c:v>1.5543984350835495E-3</c:v>
                </c:pt>
                <c:pt idx="2963">
                  <c:v>1.5554782533382648E-3</c:v>
                </c:pt>
                <c:pt idx="2964">
                  <c:v>1.5565588217158781E-3</c:v>
                </c:pt>
                <c:pt idx="2965">
                  <c:v>1.5576401407601402E-3</c:v>
                </c:pt>
                <c:pt idx="2966">
                  <c:v>1.5587222109812026E-3</c:v>
                </c:pt>
                <c:pt idx="2967">
                  <c:v>1.5598050329008973E-3</c:v>
                </c:pt>
                <c:pt idx="2968">
                  <c:v>1.5608886070300615E-3</c:v>
                </c:pt>
                <c:pt idx="2969">
                  <c:v>1.5619729339139581E-3</c:v>
                </c:pt>
                <c:pt idx="2970">
                  <c:v>1.5630580140641585E-3</c:v>
                </c:pt>
                <c:pt idx="2971">
                  <c:v>1.5641438479925647E-3</c:v>
                </c:pt>
                <c:pt idx="2972">
                  <c:v>1.5652304362455773E-3</c:v>
                </c:pt>
                <c:pt idx="2973">
                  <c:v>1.5663177793358339E-3</c:v>
                </c:pt>
                <c:pt idx="2974">
                  <c:v>1.567405877776305E-3</c:v>
                </c:pt>
                <c:pt idx="2975">
                  <c:v>1.5684947321145299E-3</c:v>
                </c:pt>
                <c:pt idx="2976">
                  <c:v>1.5695843428642157E-3</c:v>
                </c:pt>
                <c:pt idx="2977">
                  <c:v>1.5706747105394027E-3</c:v>
                </c:pt>
                <c:pt idx="2978">
                  <c:v>1.571765835688772E-3</c:v>
                </c:pt>
                <c:pt idx="2979">
                  <c:v>1.572857718827102E-3</c:v>
                </c:pt>
                <c:pt idx="2980">
                  <c:v>1.5739503604695051E-3</c:v>
                </c:pt>
                <c:pt idx="2981">
                  <c:v>1.5750437611658067E-3</c:v>
                </c:pt>
                <c:pt idx="2982">
                  <c:v>1.576137921431859E-3</c:v>
                </c:pt>
                <c:pt idx="2983">
                  <c:v>1.577232841795324E-3</c:v>
                </c:pt>
                <c:pt idx="2984">
                  <c:v>1.5783285227727465E-3</c:v>
                </c:pt>
                <c:pt idx="2985">
                  <c:v>1.579424964915482E-3</c:v>
                </c:pt>
                <c:pt idx="2986">
                  <c:v>1.5805221687408173E-3</c:v>
                </c:pt>
                <c:pt idx="2987">
                  <c:v>1.5816201347663742E-3</c:v>
                </c:pt>
                <c:pt idx="2988">
                  <c:v>1.5827188635446584E-3</c:v>
                </c:pt>
                <c:pt idx="2989">
                  <c:v>1.5838183555940348E-3</c:v>
                </c:pt>
                <c:pt idx="2990">
                  <c:v>1.5849186114332055E-3</c:v>
                </c:pt>
                <c:pt idx="2991">
                  <c:v>1.5860196316158279E-3</c:v>
                </c:pt>
                <c:pt idx="2992">
                  <c:v>1.5871214166613484E-3</c:v>
                </c:pt>
                <c:pt idx="2993">
                  <c:v>1.5882239670895505E-3</c:v>
                </c:pt>
                <c:pt idx="2994">
                  <c:v>1.5893272834552462E-3</c:v>
                </c:pt>
                <c:pt idx="2995">
                  <c:v>1.5904313662789655E-3</c:v>
                </c:pt>
                <c:pt idx="2996">
                  <c:v>1.591536216081576E-3</c:v>
                </c:pt>
                <c:pt idx="2997">
                  <c:v>1.5926418334190463E-3</c:v>
                </c:pt>
                <c:pt idx="2998">
                  <c:v>1.5937482188129923E-3</c:v>
                </c:pt>
                <c:pt idx="2999">
                  <c:v>1.5948553727969717E-3</c:v>
                </c:pt>
                <c:pt idx="3000">
                  <c:v>1.5959632958933009E-3</c:v>
                </c:pt>
                <c:pt idx="3001">
                  <c:v>1.5970719886594955E-3</c:v>
                </c:pt>
                <c:pt idx="3002">
                  <c:v>1.5981814516186216E-3</c:v>
                </c:pt>
                <c:pt idx="3003">
                  <c:v>1.599291685294085E-3</c:v>
                </c:pt>
                <c:pt idx="3004">
                  <c:v>1.6004026902445643E-3</c:v>
                </c:pt>
                <c:pt idx="3005">
                  <c:v>1.6015144669942164E-3</c:v>
                </c:pt>
                <c:pt idx="3006">
                  <c:v>1.6026270160675385E-3</c:v>
                </c:pt>
                <c:pt idx="3007">
                  <c:v>1.6037403380243741E-3</c:v>
                </c:pt>
                <c:pt idx="3008">
                  <c:v>1.6048544333899738E-3</c:v>
                </c:pt>
                <c:pt idx="3009">
                  <c:v>1.6059693026899283E-3</c:v>
                </c:pt>
                <c:pt idx="3010">
                  <c:v>1.6070849464852488E-3</c:v>
                </c:pt>
                <c:pt idx="3011">
                  <c:v>1.6082013653022811E-3</c:v>
                </c:pt>
                <c:pt idx="3012">
                  <c:v>1.6093185596794217E-3</c:v>
                </c:pt>
                <c:pt idx="3013">
                  <c:v>1.6104365301437234E-3</c:v>
                </c:pt>
                <c:pt idx="3014">
                  <c:v>1.611555277257758E-3</c:v>
                </c:pt>
                <c:pt idx="3015">
                  <c:v>1.6126748015493351E-3</c:v>
                </c:pt>
                <c:pt idx="3016">
                  <c:v>1.6137951035466072E-3</c:v>
                </c:pt>
                <c:pt idx="3017">
                  <c:v>1.6149161838133188E-3</c:v>
                </c:pt>
                <c:pt idx="3018">
                  <c:v>1.6160380428783809E-3</c:v>
                </c:pt>
                <c:pt idx="3019">
                  <c:v>1.6171606812710468E-3</c:v>
                </c:pt>
                <c:pt idx="3020">
                  <c:v>1.6182840995562374E-3</c:v>
                </c:pt>
                <c:pt idx="3021">
                  <c:v>1.619408298263966E-3</c:v>
                </c:pt>
                <c:pt idx="3022">
                  <c:v>1.62053327792459E-3</c:v>
                </c:pt>
                <c:pt idx="3023">
                  <c:v>1.6216590391042083E-3</c:v>
                </c:pt>
                <c:pt idx="3024">
                  <c:v>1.6227855823339398E-3</c:v>
                </c:pt>
                <c:pt idx="3025">
                  <c:v>1.6239129081452482E-3</c:v>
                </c:pt>
                <c:pt idx="3026">
                  <c:v>1.6250410171054124E-3</c:v>
                </c:pt>
                <c:pt idx="3027">
                  <c:v>1.6261699097466591E-3</c:v>
                </c:pt>
                <c:pt idx="3028">
                  <c:v>1.6272995866134007E-3</c:v>
                </c:pt>
                <c:pt idx="3029">
                  <c:v>1.6284300482385787E-3</c:v>
                </c:pt>
                <c:pt idx="3030">
                  <c:v>1.6295612951910503E-3</c:v>
                </c:pt>
                <c:pt idx="3031">
                  <c:v>1.6306933280045225E-3</c:v>
                </c:pt>
                <c:pt idx="3032">
                  <c:v>1.6318261472130491E-3</c:v>
                </c:pt>
                <c:pt idx="3033">
                  <c:v>1.6329597533866732E-3</c:v>
                </c:pt>
                <c:pt idx="3034">
                  <c:v>1.6340941470602149E-3</c:v>
                </c:pt>
                <c:pt idx="3035">
                  <c:v>1.6352293287688418E-3</c:v>
                </c:pt>
                <c:pt idx="3036">
                  <c:v>1.6363652990837858E-3</c:v>
                </c:pt>
                <c:pt idx="3037">
                  <c:v>1.6375020585409827E-3</c:v>
                </c:pt>
                <c:pt idx="3038">
                  <c:v>1.6386396076767155E-3</c:v>
                </c:pt>
                <c:pt idx="3039">
                  <c:v>1.639777947063408E-3</c:v>
                </c:pt>
                <c:pt idx="3040">
                  <c:v>1.6409170772381135E-3</c:v>
                </c:pt>
                <c:pt idx="3041">
                  <c:v>1.6420569987382332E-3</c:v>
                </c:pt>
                <c:pt idx="3042">
                  <c:v>1.6431977121373852E-3</c:v>
                </c:pt>
                <c:pt idx="3043">
                  <c:v>1.6443392179737422E-3</c:v>
                </c:pt>
                <c:pt idx="3044">
                  <c:v>1.6454815167977995E-3</c:v>
                </c:pt>
                <c:pt idx="3045">
                  <c:v>1.646624609148453E-3</c:v>
                </c:pt>
                <c:pt idx="3046">
                  <c:v>1.647768495600916E-3</c:v>
                </c:pt>
                <c:pt idx="3047">
                  <c:v>1.6489131766948589E-3</c:v>
                </c:pt>
                <c:pt idx="3048">
                  <c:v>1.650058652970302E-3</c:v>
                </c:pt>
                <c:pt idx="3049">
                  <c:v>1.6512049250036575E-3</c:v>
                </c:pt>
                <c:pt idx="3050">
                  <c:v>1.6523519933357219E-3</c:v>
                </c:pt>
                <c:pt idx="3051">
                  <c:v>1.6534998585076414E-3</c:v>
                </c:pt>
                <c:pt idx="3052">
                  <c:v>1.6546485210970304E-3</c:v>
                </c:pt>
                <c:pt idx="3053">
                  <c:v>1.6557979816458133E-3</c:v>
                </c:pt>
                <c:pt idx="3054">
                  <c:v>1.6569482406962645E-3</c:v>
                </c:pt>
                <c:pt idx="3055">
                  <c:v>1.6580992988272038E-3</c:v>
                </c:pt>
                <c:pt idx="3056">
                  <c:v>1.6592511565816847E-3</c:v>
                </c:pt>
                <c:pt idx="3057">
                  <c:v>1.6604038145151946E-3</c:v>
                </c:pt>
                <c:pt idx="3058">
                  <c:v>1.6615572731715166E-3</c:v>
                </c:pt>
                <c:pt idx="3059">
                  <c:v>1.6627115331310804E-3</c:v>
                </c:pt>
                <c:pt idx="3060">
                  <c:v>1.6638665949384502E-3</c:v>
                </c:pt>
                <c:pt idx="3061">
                  <c:v>1.6650224591385438E-3</c:v>
                </c:pt>
                <c:pt idx="3062">
                  <c:v>1.6661791263130009E-3</c:v>
                </c:pt>
                <c:pt idx="3063">
                  <c:v>1.6673365970075217E-3</c:v>
                </c:pt>
                <c:pt idx="3064">
                  <c:v>1.6684948717681602E-3</c:v>
                </c:pt>
                <c:pt idx="3065">
                  <c:v>1.6696539511777695E-3</c:v>
                </c:pt>
                <c:pt idx="3066">
                  <c:v>1.6708138357831874E-3</c:v>
                </c:pt>
                <c:pt idx="3067">
                  <c:v>1.6719745261316069E-3</c:v>
                </c:pt>
                <c:pt idx="3068">
                  <c:v>1.6731360228070965E-3</c:v>
                </c:pt>
                <c:pt idx="3069">
                  <c:v>1.6742983263576348E-3</c:v>
                </c:pt>
                <c:pt idx="3070">
                  <c:v>1.6754614373315556E-3</c:v>
                </c:pt>
                <c:pt idx="3071">
                  <c:v>1.6766253563141457E-3</c:v>
                </c:pt>
                <c:pt idx="3072">
                  <c:v>1.6777900838545264E-3</c:v>
                </c:pt>
                <c:pt idx="3073">
                  <c:v>1.6789556205143912E-3</c:v>
                </c:pt>
                <c:pt idx="3074">
                  <c:v>1.6801219668435992E-3</c:v>
                </c:pt>
                <c:pt idx="3075">
                  <c:v>1.6812891234290652E-3</c:v>
                </c:pt>
                <c:pt idx="3076">
                  <c:v>1.6824570908214381E-3</c:v>
                </c:pt>
                <c:pt idx="3077">
                  <c:v>1.6836258695717234E-3</c:v>
                </c:pt>
                <c:pt idx="3078">
                  <c:v>1.6847954602680604E-3</c:v>
                </c:pt>
                <c:pt idx="3079">
                  <c:v>1.6859658634622459E-3</c:v>
                </c:pt>
                <c:pt idx="3080">
                  <c:v>1.6871370797064353E-3</c:v>
                </c:pt>
                <c:pt idx="3081">
                  <c:v>1.6883091095899934E-3</c:v>
                </c:pt>
                <c:pt idx="3082">
                  <c:v>1.6894819536658686E-3</c:v>
                </c:pt>
                <c:pt idx="3083">
                  <c:v>1.6906556124873671E-3</c:v>
                </c:pt>
                <c:pt idx="3084">
                  <c:v>1.6918300866450838E-3</c:v>
                </c:pt>
                <c:pt idx="3085">
                  <c:v>1.6930053766931194E-3</c:v>
                </c:pt>
                <c:pt idx="3086">
                  <c:v>1.6941814831859345E-3</c:v>
                </c:pt>
                <c:pt idx="3087">
                  <c:v>1.6953584067153553E-3</c:v>
                </c:pt>
                <c:pt idx="3088">
                  <c:v>1.6965361478366386E-3</c:v>
                </c:pt>
                <c:pt idx="3089">
                  <c:v>1.6977147071177536E-3</c:v>
                </c:pt>
                <c:pt idx="3090">
                  <c:v>1.6988940851147031E-3</c:v>
                </c:pt>
                <c:pt idx="3091">
                  <c:v>1.7000742824209592E-3</c:v>
                </c:pt>
                <c:pt idx="3092">
                  <c:v>1.7012552995933237E-3</c:v>
                </c:pt>
                <c:pt idx="3093">
                  <c:v>1.7024371371889585E-3</c:v>
                </c:pt>
                <c:pt idx="3094">
                  <c:v>1.703619795802574E-3</c:v>
                </c:pt>
                <c:pt idx="3095">
                  <c:v>1.7048032759921323E-3</c:v>
                </c:pt>
                <c:pt idx="3096">
                  <c:v>1.705987578315958E-3</c:v>
                </c:pt>
                <c:pt idx="3097">
                  <c:v>1.7071727033700012E-3</c:v>
                </c:pt>
                <c:pt idx="3098">
                  <c:v>1.708358651713388E-3</c:v>
                </c:pt>
                <c:pt idx="3099">
                  <c:v>1.7095454239056073E-3</c:v>
                </c:pt>
                <c:pt idx="3100">
                  <c:v>1.7107330205438521E-3</c:v>
                </c:pt>
                <c:pt idx="3101">
                  <c:v>1.7119214421884145E-3</c:v>
                </c:pt>
                <c:pt idx="3102">
                  <c:v>1.7131106894124149E-3</c:v>
                </c:pt>
                <c:pt idx="3103">
                  <c:v>1.7143007627768978E-3</c:v>
                </c:pt>
                <c:pt idx="3104">
                  <c:v>1.715491662880718E-3</c:v>
                </c:pt>
                <c:pt idx="3105">
                  <c:v>1.7166833902857259E-3</c:v>
                </c:pt>
                <c:pt idx="3106">
                  <c:v>1.7178759455541365E-3</c:v>
                </c:pt>
                <c:pt idx="3107">
                  <c:v>1.7190693292860532E-3</c:v>
                </c:pt>
                <c:pt idx="3108">
                  <c:v>1.7202635420444986E-3</c:v>
                </c:pt>
                <c:pt idx="3109">
                  <c:v>1.72145858439286E-3</c:v>
                </c:pt>
                <c:pt idx="3110">
                  <c:v>1.7226544569324922E-3</c:v>
                </c:pt>
                <c:pt idx="3111">
                  <c:v>1.7238511602275918E-3</c:v>
                </c:pt>
                <c:pt idx="3112">
                  <c:v>1.7250486948427216E-3</c:v>
                </c:pt>
                <c:pt idx="3113">
                  <c:v>1.7262470613804901E-3</c:v>
                </c:pt>
                <c:pt idx="3114">
                  <c:v>1.7274462604062707E-3</c:v>
                </c:pt>
                <c:pt idx="3115">
                  <c:v>1.7286462924858035E-3</c:v>
                </c:pt>
                <c:pt idx="3116">
                  <c:v>1.7298471582229539E-3</c:v>
                </c:pt>
                <c:pt idx="3117">
                  <c:v>1.7310488581842743E-3</c:v>
                </c:pt>
                <c:pt idx="3118">
                  <c:v>1.7322513929492883E-3</c:v>
                </c:pt>
                <c:pt idx="3119">
                  <c:v>1.7334547630853095E-3</c:v>
                </c:pt>
                <c:pt idx="3120">
                  <c:v>1.7346589691978832E-3</c:v>
                </c:pt>
                <c:pt idx="3121">
                  <c:v>1.7358640118551377E-3</c:v>
                </c:pt>
                <c:pt idx="3122">
                  <c:v>1.7370698916255698E-3</c:v>
                </c:pt>
                <c:pt idx="3123">
                  <c:v>1.7382766091159877E-3</c:v>
                </c:pt>
                <c:pt idx="3124">
                  <c:v>1.7394841648957046E-3</c:v>
                </c:pt>
                <c:pt idx="3125">
                  <c:v>1.7406925595344026E-3</c:v>
                </c:pt>
                <c:pt idx="3126">
                  <c:v>1.7419017936401557E-3</c:v>
                </c:pt>
                <c:pt idx="3127">
                  <c:v>1.7431118677834643E-3</c:v>
                </c:pt>
                <c:pt idx="3128">
                  <c:v>1.7443227825351987E-3</c:v>
                </c:pt>
                <c:pt idx="3129">
                  <c:v>1.7455345385047009E-3</c:v>
                </c:pt>
                <c:pt idx="3130">
                  <c:v>1.7467471362636608E-3</c:v>
                </c:pt>
                <c:pt idx="3131">
                  <c:v>1.7479605763841399E-3</c:v>
                </c:pt>
                <c:pt idx="3132">
                  <c:v>1.7491748594767502E-3</c:v>
                </c:pt>
                <c:pt idx="3133">
                  <c:v>1.7503899861143748E-3</c:v>
                </c:pt>
                <c:pt idx="3134">
                  <c:v>1.7516059568830121E-3</c:v>
                </c:pt>
                <c:pt idx="3135">
                  <c:v>1.7528227723563143E-3</c:v>
                </c:pt>
                <c:pt idx="3136">
                  <c:v>1.7540404331465923E-3</c:v>
                </c:pt>
                <c:pt idx="3137">
                  <c:v>1.7552589398283226E-3</c:v>
                </c:pt>
                <c:pt idx="3138">
                  <c:v>1.7564782929763536E-3</c:v>
                </c:pt>
                <c:pt idx="3139">
                  <c:v>1.7576984932042732E-3</c:v>
                </c:pt>
                <c:pt idx="3140">
                  <c:v>1.7589195410877558E-3</c:v>
                </c:pt>
                <c:pt idx="3141">
                  <c:v>1.7601414372028488E-3</c:v>
                </c:pt>
                <c:pt idx="3142">
                  <c:v>1.7613641821644199E-3</c:v>
                </c:pt>
                <c:pt idx="3143">
                  <c:v>1.7625877765493436E-3</c:v>
                </c:pt>
                <c:pt idx="3144">
                  <c:v>1.7638122209348692E-3</c:v>
                </c:pt>
                <c:pt idx="3145">
                  <c:v>1.7650375159371464E-3</c:v>
                </c:pt>
                <c:pt idx="3146">
                  <c:v>1.7662636621342529E-3</c:v>
                </c:pt>
                <c:pt idx="3147">
                  <c:v>1.7674906601175019E-3</c:v>
                </c:pt>
                <c:pt idx="3148">
                  <c:v>1.7687185104657474E-3</c:v>
                </c:pt>
                <c:pt idx="3149">
                  <c:v>1.7699472137968539E-3</c:v>
                </c:pt>
                <c:pt idx="3150">
                  <c:v>1.7711767706905068E-3</c:v>
                </c:pt>
                <c:pt idx="3151">
                  <c:v>1.7724071817267679E-3</c:v>
                </c:pt>
                <c:pt idx="3152">
                  <c:v>1.7736384475247897E-3</c:v>
                </c:pt>
                <c:pt idx="3153">
                  <c:v>1.7748705686654669E-3</c:v>
                </c:pt>
                <c:pt idx="3154">
                  <c:v>1.776103545730071E-3</c:v>
                </c:pt>
                <c:pt idx="3155">
                  <c:v>1.7773373793390458E-3</c:v>
                </c:pt>
                <c:pt idx="3156">
                  <c:v>1.7785720700744972E-3</c:v>
                </c:pt>
                <c:pt idx="3157">
                  <c:v>1.7798076185189093E-3</c:v>
                </c:pt>
                <c:pt idx="3158">
                  <c:v>1.7810440252940196E-3</c:v>
                </c:pt>
                <c:pt idx="3159">
                  <c:v>1.7822812909831481E-3</c:v>
                </c:pt>
                <c:pt idx="3160">
                  <c:v>1.7835194161699933E-3</c:v>
                </c:pt>
                <c:pt idx="3161">
                  <c:v>1.7847584014775899E-3</c:v>
                </c:pt>
                <c:pt idx="3162">
                  <c:v>1.7859982474904741E-3</c:v>
                </c:pt>
                <c:pt idx="3163">
                  <c:v>1.7872389548065659E-3</c:v>
                </c:pt>
                <c:pt idx="3164">
                  <c:v>1.7884805240111869E-3</c:v>
                </c:pt>
                <c:pt idx="3165">
                  <c:v>1.7897229557291049E-3</c:v>
                </c:pt>
                <c:pt idx="3166">
                  <c:v>1.7909662505464826E-3</c:v>
                </c:pt>
                <c:pt idx="3167">
                  <c:v>1.7922104090498624E-3</c:v>
                </c:pt>
                <c:pt idx="3168">
                  <c:v>1.793455431865315E-3</c:v>
                </c:pt>
                <c:pt idx="3169">
                  <c:v>1.7947013195802252E-3</c:v>
                </c:pt>
                <c:pt idx="3170">
                  <c:v>1.7959480727823593E-3</c:v>
                </c:pt>
                <c:pt idx="3171">
                  <c:v>1.797195692099093E-3</c:v>
                </c:pt>
                <c:pt idx="3172">
                  <c:v>1.7984441781190368E-3</c:v>
                </c:pt>
                <c:pt idx="3173">
                  <c:v>1.7996935314311823E-3</c:v>
                </c:pt>
                <c:pt idx="3174">
                  <c:v>1.8009437526642137E-3</c:v>
                </c:pt>
                <c:pt idx="3175">
                  <c:v>1.8021948424079689E-3</c:v>
                </c:pt>
                <c:pt idx="3176">
                  <c:v>1.8034468012526679E-3</c:v>
                </c:pt>
                <c:pt idx="3177">
                  <c:v>1.8046996298283064E-3</c:v>
                </c:pt>
                <c:pt idx="3178">
                  <c:v>1.8059533287259522E-3</c:v>
                </c:pt>
                <c:pt idx="3179">
                  <c:v>1.8072078985502053E-3</c:v>
                </c:pt>
                <c:pt idx="3180">
                  <c:v>1.8084633398929276E-3</c:v>
                </c:pt>
                <c:pt idx="3181">
                  <c:v>1.8097196533858671E-3</c:v>
                </c:pt>
                <c:pt idx="3182">
                  <c:v>1.810976839621736E-3</c:v>
                </c:pt>
                <c:pt idx="3183">
                  <c:v>1.8122348991936302E-3</c:v>
                </c:pt>
                <c:pt idx="3184">
                  <c:v>1.8134938327346152E-3</c:v>
                </c:pt>
                <c:pt idx="3185">
                  <c:v>1.814753640838639E-3</c:v>
                </c:pt>
                <c:pt idx="3186">
                  <c:v>1.8160143241000349E-3</c:v>
                </c:pt>
                <c:pt idx="3187">
                  <c:v>1.8172758831531887E-3</c:v>
                </c:pt>
                <c:pt idx="3188">
                  <c:v>1.8185383185932869E-3</c:v>
                </c:pt>
                <c:pt idx="3189">
                  <c:v>1.8198016310159021E-3</c:v>
                </c:pt>
                <c:pt idx="3190">
                  <c:v>1.8210658210567432E-3</c:v>
                </c:pt>
                <c:pt idx="3191">
                  <c:v>1.822330889312238E-3</c:v>
                </c:pt>
                <c:pt idx="3192">
                  <c:v>1.8235968363924696E-3</c:v>
                </c:pt>
                <c:pt idx="3193">
                  <c:v>1.8248636628946677E-3</c:v>
                </c:pt>
                <c:pt idx="3194">
                  <c:v>1.8261313694563088E-3</c:v>
                </c:pt>
                <c:pt idx="3195">
                  <c:v>1.8273999566754803E-3</c:v>
                </c:pt>
                <c:pt idx="3196">
                  <c:v>1.8286694251506566E-3</c:v>
                </c:pt>
                <c:pt idx="3197">
                  <c:v>1.8299397755206449E-3</c:v>
                </c:pt>
                <c:pt idx="3198">
                  <c:v>1.8312110083847789E-3</c:v>
                </c:pt>
                <c:pt idx="3199">
                  <c:v>1.8324831243427817E-3</c:v>
                </c:pt>
                <c:pt idx="3200">
                  <c:v>1.8337561240347922E-3</c:v>
                </c:pt>
                <c:pt idx="3201">
                  <c:v>1.8350300080613945E-3</c:v>
                </c:pt>
                <c:pt idx="3202">
                  <c:v>1.8363047770235624E-3</c:v>
                </c:pt>
                <c:pt idx="3203">
                  <c:v>1.8375804315627696E-3</c:v>
                </c:pt>
                <c:pt idx="3204">
                  <c:v>1.8388569722808529E-3</c:v>
                </c:pt>
                <c:pt idx="3205">
                  <c:v>1.8401343997800391E-3</c:v>
                </c:pt>
                <c:pt idx="3206">
                  <c:v>1.8414127147031399E-3</c:v>
                </c:pt>
                <c:pt idx="3207">
                  <c:v>1.8426919176532475E-3</c:v>
                </c:pt>
                <c:pt idx="3208">
                  <c:v>1.8439720092472609E-3</c:v>
                </c:pt>
                <c:pt idx="3209">
                  <c:v>1.8452529900890827E-3</c:v>
                </c:pt>
                <c:pt idx="3210">
                  <c:v>1.8465348608233125E-3</c:v>
                </c:pt>
                <c:pt idx="3211">
                  <c:v>1.8478176220547197E-3</c:v>
                </c:pt>
                <c:pt idx="3212">
                  <c:v>1.8491012743884656E-3</c:v>
                </c:pt>
                <c:pt idx="3213">
                  <c:v>1.8503858184704949E-3</c:v>
                </c:pt>
                <c:pt idx="3214">
                  <c:v>1.8516712549068377E-3</c:v>
                </c:pt>
                <c:pt idx="3215">
                  <c:v>1.8529575843039179E-3</c:v>
                </c:pt>
                <c:pt idx="3216">
                  <c:v>1.8542448073090264E-3</c:v>
                </c:pt>
                <c:pt idx="3217">
                  <c:v>1.8555329245294582E-3</c:v>
                </c:pt>
                <c:pt idx="3218">
                  <c:v>1.8568219365729013E-3</c:v>
                </c:pt>
                <c:pt idx="3219">
                  <c:v>1.8581118440879969E-3</c:v>
                </c:pt>
                <c:pt idx="3220">
                  <c:v>1.8594026476833061E-3</c:v>
                </c:pt>
                <c:pt idx="3221">
                  <c:v>1.8606943479677846E-3</c:v>
                </c:pt>
                <c:pt idx="3222">
                  <c:v>1.8619869455914261E-3</c:v>
                </c:pt>
                <c:pt idx="3223">
                  <c:v>1.8632804411640609E-3</c:v>
                </c:pt>
                <c:pt idx="3224">
                  <c:v>1.8645748353094814E-3</c:v>
                </c:pt>
                <c:pt idx="3225">
                  <c:v>1.8658701286383371E-3</c:v>
                </c:pt>
                <c:pt idx="3226">
                  <c:v>1.8671663218024297E-3</c:v>
                </c:pt>
                <c:pt idx="3227">
                  <c:v>1.8684634154132859E-3</c:v>
                </c:pt>
                <c:pt idx="3228">
                  <c:v>1.8697614100828288E-3</c:v>
                </c:pt>
                <c:pt idx="3229">
                  <c:v>1.8710603064642196E-3</c:v>
                </c:pt>
                <c:pt idx="3230">
                  <c:v>1.8723601051702603E-3</c:v>
                </c:pt>
                <c:pt idx="3231">
                  <c:v>1.8736608068141499E-3</c:v>
                </c:pt>
                <c:pt idx="3232">
                  <c:v>1.874962412050412E-3</c:v>
                </c:pt>
                <c:pt idx="3233">
                  <c:v>1.8762649214931265E-3</c:v>
                </c:pt>
                <c:pt idx="3234">
                  <c:v>1.8775683357567716E-3</c:v>
                </c:pt>
                <c:pt idx="3235">
                  <c:v>1.8788726554972352E-3</c:v>
                </c:pt>
                <c:pt idx="3236">
                  <c:v>1.8801778813298785E-3</c:v>
                </c:pt>
                <c:pt idx="3237">
                  <c:v>1.8814840138841504E-3</c:v>
                </c:pt>
                <c:pt idx="3238">
                  <c:v>1.8827910537762382E-3</c:v>
                </c:pt>
                <c:pt idx="3239">
                  <c:v>1.8840990016638548E-3</c:v>
                </c:pt>
                <c:pt idx="3240">
                  <c:v>1.8854078581640725E-3</c:v>
                </c:pt>
                <c:pt idx="3241">
                  <c:v>1.8867176238943639E-3</c:v>
                </c:pt>
                <c:pt idx="3242">
                  <c:v>1.8880282995138132E-3</c:v>
                </c:pt>
                <c:pt idx="3243">
                  <c:v>1.8893398856407795E-3</c:v>
                </c:pt>
                <c:pt idx="3244">
                  <c:v>1.8906523828940236E-3</c:v>
                </c:pt>
                <c:pt idx="3245">
                  <c:v>1.8919657919340036E-3</c:v>
                </c:pt>
                <c:pt idx="3246">
                  <c:v>1.8932801133803691E-3</c:v>
                </c:pt>
                <c:pt idx="3247">
                  <c:v>1.8945953478531703E-3</c:v>
                </c:pt>
                <c:pt idx="3248">
                  <c:v>1.8959114960142437E-3</c:v>
                </c:pt>
                <c:pt idx="3249">
                  <c:v>1.89722855848453E-3</c:v>
                </c:pt>
                <c:pt idx="3250">
                  <c:v>1.8985465358853737E-3</c:v>
                </c:pt>
                <c:pt idx="3251">
                  <c:v>1.8998654288799907E-3</c:v>
                </c:pt>
                <c:pt idx="3252">
                  <c:v>1.9011852380906174E-3</c:v>
                </c:pt>
                <c:pt idx="3253">
                  <c:v>1.9025059641537359E-3</c:v>
                </c:pt>
                <c:pt idx="3254">
                  <c:v>1.9038276076924182E-3</c:v>
                </c:pt>
                <c:pt idx="3255">
                  <c:v>1.9051501693717256E-3</c:v>
                </c:pt>
                <c:pt idx="3256">
                  <c:v>1.9064736498156255E-3</c:v>
                </c:pt>
                <c:pt idx="3257">
                  <c:v>1.9077980496484889E-3</c:v>
                </c:pt>
                <c:pt idx="3258">
                  <c:v>1.9091233695367642E-3</c:v>
                </c:pt>
                <c:pt idx="3259">
                  <c:v>1.9104496101057201E-3</c:v>
                </c:pt>
                <c:pt idx="3260">
                  <c:v>1.9117767719810299E-3</c:v>
                </c:pt>
                <c:pt idx="3261">
                  <c:v>1.913104855830532E-3</c:v>
                </c:pt>
                <c:pt idx="3262">
                  <c:v>1.9144338622807985E-3</c:v>
                </c:pt>
                <c:pt idx="3263">
                  <c:v>1.915763791958808E-3</c:v>
                </c:pt>
                <c:pt idx="3264">
                  <c:v>1.9170946455337914E-3</c:v>
                </c:pt>
                <c:pt idx="3265">
                  <c:v>1.9184264236336277E-3</c:v>
                </c:pt>
                <c:pt idx="3266">
                  <c:v>1.9197591268866031E-3</c:v>
                </c:pt>
                <c:pt idx="3267">
                  <c:v>1.9210927559633443E-3</c:v>
                </c:pt>
                <c:pt idx="3268">
                  <c:v>1.9224273114930395E-3</c:v>
                </c:pt>
                <c:pt idx="3269">
                  <c:v>1.9237627941192826E-3</c:v>
                </c:pt>
                <c:pt idx="3270">
                  <c:v>1.9250992044721068E-3</c:v>
                </c:pt>
                <c:pt idx="3271">
                  <c:v>1.9264365432240047E-3</c:v>
                </c:pt>
                <c:pt idx="3272">
                  <c:v>1.9277748110059149E-3</c:v>
                </c:pt>
                <c:pt idx="3273">
                  <c:v>1.9291140084491849E-3</c:v>
                </c:pt>
                <c:pt idx="3274">
                  <c:v>1.9304541362277093E-3</c:v>
                </c:pt>
                <c:pt idx="3275">
                  <c:v>1.9317951949737425E-3</c:v>
                </c:pt>
                <c:pt idx="3276">
                  <c:v>1.933137185319949E-3</c:v>
                </c:pt>
                <c:pt idx="3277">
                  <c:v>1.9344801079416286E-3</c:v>
                </c:pt>
                <c:pt idx="3278">
                  <c:v>1.9358239634723548E-3</c:v>
                </c:pt>
                <c:pt idx="3279">
                  <c:v>1.9371687525461107E-3</c:v>
                </c:pt>
                <c:pt idx="3280">
                  <c:v>1.9385144758396053E-3</c:v>
                </c:pt>
                <c:pt idx="3281">
                  <c:v>1.9398611339877323E-3</c:v>
                </c:pt>
                <c:pt idx="3282">
                  <c:v>1.9412087276399223E-3</c:v>
                </c:pt>
                <c:pt idx="3283">
                  <c:v>1.9425572574319223E-3</c:v>
                </c:pt>
                <c:pt idx="3284">
                  <c:v>1.9439067240423231E-3</c:v>
                </c:pt>
                <c:pt idx="3285">
                  <c:v>1.9452571281077852E-3</c:v>
                </c:pt>
                <c:pt idx="3286">
                  <c:v>1.9466084702653814E-3</c:v>
                </c:pt>
                <c:pt idx="3287">
                  <c:v>1.9479607511951179E-3</c:v>
                </c:pt>
                <c:pt idx="3288">
                  <c:v>1.9493139715349829E-3</c:v>
                </c:pt>
                <c:pt idx="3289">
                  <c:v>1.9506681319233781E-3</c:v>
                </c:pt>
                <c:pt idx="3290">
                  <c:v>1.9520232330417272E-3</c:v>
                </c:pt>
                <c:pt idx="3291">
                  <c:v>1.9533792755293496E-3</c:v>
                </c:pt>
                <c:pt idx="3292">
                  <c:v>1.9547362600259776E-3</c:v>
                </c:pt>
                <c:pt idx="3293">
                  <c:v>1.9560941872144573E-3</c:v>
                </c:pt>
                <c:pt idx="3294">
                  <c:v>1.9574530577354398E-3</c:v>
                </c:pt>
                <c:pt idx="3295">
                  <c:v>1.958812872229993E-3</c:v>
                </c:pt>
                <c:pt idx="3296">
                  <c:v>1.9601736313823856E-3</c:v>
                </c:pt>
                <c:pt idx="3297">
                  <c:v>1.9615353358346066E-3</c:v>
                </c:pt>
                <c:pt idx="3298">
                  <c:v>1.9628979862433412E-3</c:v>
                </c:pt>
                <c:pt idx="3299">
                  <c:v>1.9642615832514403E-3</c:v>
                </c:pt>
                <c:pt idx="3300">
                  <c:v>1.9656261275450768E-3</c:v>
                </c:pt>
                <c:pt idx="3301">
                  <c:v>1.9669916197680242E-3</c:v>
                </c:pt>
                <c:pt idx="3302">
                  <c:v>1.9683580605644739E-3</c:v>
                </c:pt>
                <c:pt idx="3303">
                  <c:v>1.96972545062203E-3</c:v>
                </c:pt>
                <c:pt idx="3304">
                  <c:v>1.9710937905858079E-3</c:v>
                </c:pt>
                <c:pt idx="3305">
                  <c:v>1.9724630811013429E-3</c:v>
                </c:pt>
                <c:pt idx="3306">
                  <c:v>1.9738333228576728E-3</c:v>
                </c:pt>
                <c:pt idx="3307">
                  <c:v>1.9752045165012588E-3</c:v>
                </c:pt>
                <c:pt idx="3308">
                  <c:v>1.9765766626789827E-3</c:v>
                </c:pt>
                <c:pt idx="3309">
                  <c:v>1.9779497620813183E-3</c:v>
                </c:pt>
                <c:pt idx="3310">
                  <c:v>1.9793238153560763E-3</c:v>
                </c:pt>
                <c:pt idx="3311">
                  <c:v>1.9806988231514861E-3</c:v>
                </c:pt>
                <c:pt idx="3312">
                  <c:v>1.982074786159463E-3</c:v>
                </c:pt>
                <c:pt idx="3313">
                  <c:v>1.9834517050291676E-3</c:v>
                </c:pt>
                <c:pt idx="3314">
                  <c:v>1.9848295804246233E-3</c:v>
                </c:pt>
                <c:pt idx="3315">
                  <c:v>1.9862084129958634E-3</c:v>
                </c:pt>
                <c:pt idx="3316">
                  <c:v>1.9875882034367273E-3</c:v>
                </c:pt>
                <c:pt idx="3317">
                  <c:v>1.9889689523981814E-3</c:v>
                </c:pt>
                <c:pt idx="3318">
                  <c:v>1.9903506605316148E-3</c:v>
                </c:pt>
                <c:pt idx="3319">
                  <c:v>1.9917333285323136E-3</c:v>
                </c:pt>
                <c:pt idx="3320">
                  <c:v>1.9931169570526026E-3</c:v>
                </c:pt>
                <c:pt idx="3321">
                  <c:v>1.9945015467452286E-3</c:v>
                </c:pt>
                <c:pt idx="3322">
                  <c:v>1.9958870983069281E-3</c:v>
                </c:pt>
                <c:pt idx="3323">
                  <c:v>1.9972736123913858E-3</c:v>
                </c:pt>
                <c:pt idx="3324">
                  <c:v>1.9986610896527103E-3</c:v>
                </c:pt>
                <c:pt idx="3325">
                  <c:v>2.0000495307890913E-3</c:v>
                </c:pt>
                <c:pt idx="3326">
                  <c:v>2.0014389364555762E-3</c:v>
                </c:pt>
                <c:pt idx="3327">
                  <c:v>2.0028293073222109E-3</c:v>
                </c:pt>
                <c:pt idx="3328">
                  <c:v>2.004220644044923E-3</c:v>
                </c:pt>
                <c:pt idx="3329">
                  <c:v>2.0056129473238443E-3</c:v>
                </c:pt>
                <c:pt idx="3330">
                  <c:v>2.0070062178158448E-3</c:v>
                </c:pt>
                <c:pt idx="3331">
                  <c:v>2.0084004561782202E-3</c:v>
                </c:pt>
                <c:pt idx="3332">
                  <c:v>2.0097956631125627E-3</c:v>
                </c:pt>
                <c:pt idx="3333">
                  <c:v>2.0111918392771121E-3</c:v>
                </c:pt>
                <c:pt idx="3334">
                  <c:v>2.0125889853305351E-3</c:v>
                </c:pt>
                <c:pt idx="3335">
                  <c:v>2.0139871019758866E-3</c:v>
                </c:pt>
                <c:pt idx="3336">
                  <c:v>2.0153861898727795E-3</c:v>
                </c:pt>
                <c:pt idx="3337">
                  <c:v>2.016786249681254E-3</c:v>
                </c:pt>
                <c:pt idx="3338">
                  <c:v>2.0181872821058316E-3</c:v>
                </c:pt>
                <c:pt idx="3339">
                  <c:v>2.0195892878075005E-3</c:v>
                </c:pt>
                <c:pt idx="3340">
                  <c:v>2.0209922674476774E-3</c:v>
                </c:pt>
                <c:pt idx="3341">
                  <c:v>2.0223962217323526E-3</c:v>
                </c:pt>
                <c:pt idx="3342">
                  <c:v>2.0238011513238935E-3</c:v>
                </c:pt>
                <c:pt idx="3343">
                  <c:v>2.0252070568998314E-3</c:v>
                </c:pt>
                <c:pt idx="3344">
                  <c:v>2.0266139391234236E-3</c:v>
                </c:pt>
                <c:pt idx="3345">
                  <c:v>2.0280217987026232E-3</c:v>
                </c:pt>
                <c:pt idx="3346">
                  <c:v>2.0294306363016408E-3</c:v>
                </c:pt>
                <c:pt idx="3347">
                  <c:v>2.0308404525851156E-3</c:v>
                </c:pt>
                <c:pt idx="3348">
                  <c:v>2.0322512482624784E-3</c:v>
                </c:pt>
                <c:pt idx="3349">
                  <c:v>2.033663023999324E-3</c:v>
                </c:pt>
                <c:pt idx="3350">
                  <c:v>2.0350757804616783E-3</c:v>
                </c:pt>
                <c:pt idx="3351">
                  <c:v>2.0364895183604516E-3</c:v>
                </c:pt>
                <c:pt idx="3352">
                  <c:v>2.0379042383626266E-3</c:v>
                </c:pt>
                <c:pt idx="3353">
                  <c:v>2.0393199411356177E-3</c:v>
                </c:pt>
                <c:pt idx="3354">
                  <c:v>2.0407366273918186E-3</c:v>
                </c:pt>
                <c:pt idx="3355">
                  <c:v>2.0421542977996027E-3</c:v>
                </c:pt>
                <c:pt idx="3356">
                  <c:v>2.0435729530277769E-3</c:v>
                </c:pt>
                <c:pt idx="3357">
                  <c:v>2.0449925937902195E-3</c:v>
                </c:pt>
                <c:pt idx="3358">
                  <c:v>2.0464132207566985E-3</c:v>
                </c:pt>
                <c:pt idx="3359">
                  <c:v>2.0478348346123151E-3</c:v>
                </c:pt>
                <c:pt idx="3360">
                  <c:v>2.049257436027737E-3</c:v>
                </c:pt>
                <c:pt idx="3361">
                  <c:v>2.0506810257188285E-3</c:v>
                </c:pt>
                <c:pt idx="3362">
                  <c:v>2.0521056043572203E-3</c:v>
                </c:pt>
                <c:pt idx="3363">
                  <c:v>2.0535311726149778E-3</c:v>
                </c:pt>
                <c:pt idx="3364">
                  <c:v>2.0549577312094589E-3</c:v>
                </c:pt>
                <c:pt idx="3365">
                  <c:v>2.0563852808136948E-3</c:v>
                </c:pt>
                <c:pt idx="3366">
                  <c:v>2.0578138221011527E-3</c:v>
                </c:pt>
                <c:pt idx="3367">
                  <c:v>2.0592433557906865E-3</c:v>
                </c:pt>
                <c:pt idx="3368">
                  <c:v>2.0606738825567302E-3</c:v>
                </c:pt>
                <c:pt idx="3369">
                  <c:v>2.0621054030741568E-3</c:v>
                </c:pt>
                <c:pt idx="3370">
                  <c:v>2.0635379180633183E-3</c:v>
                </c:pt>
                <c:pt idx="3371">
                  <c:v>2.0649714282000562E-3</c:v>
                </c:pt>
                <c:pt idx="3372">
                  <c:v>2.0664059341756855E-3</c:v>
                </c:pt>
                <c:pt idx="3373">
                  <c:v>2.0678414366669551E-3</c:v>
                </c:pt>
                <c:pt idx="3374">
                  <c:v>2.0692779363962214E-3</c:v>
                </c:pt>
                <c:pt idx="3375">
                  <c:v>2.0707154340412061E-3</c:v>
                </c:pt>
                <c:pt idx="3376">
                  <c:v>2.0721539302800693E-3</c:v>
                </c:pt>
                <c:pt idx="3377">
                  <c:v>2.073593425836674E-3</c:v>
                </c:pt>
                <c:pt idx="3378">
                  <c:v>2.0750339213901551E-3</c:v>
                </c:pt>
                <c:pt idx="3379">
                  <c:v>2.0764754176200878E-3</c:v>
                </c:pt>
                <c:pt idx="3380">
                  <c:v>2.0779179152518442E-3</c:v>
                </c:pt>
                <c:pt idx="3381">
                  <c:v>2.0793614149659753E-3</c:v>
                </c:pt>
                <c:pt idx="3382">
                  <c:v>2.0808059174434734E-3</c:v>
                </c:pt>
                <c:pt idx="3383">
                  <c:v>2.0822514234112234E-3</c:v>
                </c:pt>
                <c:pt idx="3384">
                  <c:v>2.0836979335511962E-3</c:v>
                </c:pt>
                <c:pt idx="3385">
                  <c:v>2.0851454485458043E-3</c:v>
                </c:pt>
                <c:pt idx="3386">
                  <c:v>2.0865939691234485E-3</c:v>
                </c:pt>
                <c:pt idx="3387">
                  <c:v>2.0880434959675209E-3</c:v>
                </c:pt>
                <c:pt idx="3388">
                  <c:v>2.0894940297770614E-3</c:v>
                </c:pt>
                <c:pt idx="3389">
                  <c:v>2.0909455712363797E-3</c:v>
                </c:pt>
                <c:pt idx="3390">
                  <c:v>2.0923981210759037E-3</c:v>
                </c:pt>
                <c:pt idx="3391">
                  <c:v>2.0938516799809269E-3</c:v>
                </c:pt>
                <c:pt idx="3392">
                  <c:v>2.0953062486371871E-3</c:v>
                </c:pt>
                <c:pt idx="3393">
                  <c:v>2.0967618277766345E-3</c:v>
                </c:pt>
                <c:pt idx="3394">
                  <c:v>2.0982184180859923E-3</c:v>
                </c:pt>
                <c:pt idx="3395">
                  <c:v>2.0996760202524277E-3</c:v>
                </c:pt>
                <c:pt idx="3396">
                  <c:v>2.1011346350094189E-3</c:v>
                </c:pt>
                <c:pt idx="3397">
                  <c:v>2.1025942630451197E-3</c:v>
                </c:pt>
                <c:pt idx="3398">
                  <c:v>2.1040549050481317E-3</c:v>
                </c:pt>
                <c:pt idx="3399">
                  <c:v>2.1055165617534619E-3</c:v>
                </c:pt>
                <c:pt idx="3400">
                  <c:v>2.1069792338506994E-3</c:v>
                </c:pt>
                <c:pt idx="3401">
                  <c:v>2.108442922029882E-3</c:v>
                </c:pt>
                <c:pt idx="3402">
                  <c:v>2.1099076270275495E-3</c:v>
                </c:pt>
                <c:pt idx="3403">
                  <c:v>2.1113733495347294E-3</c:v>
                </c:pt>
                <c:pt idx="3404">
                  <c:v>2.1128400902582713E-3</c:v>
                </c:pt>
                <c:pt idx="3405">
                  <c:v>2.114307849890132E-3</c:v>
                </c:pt>
                <c:pt idx="3406">
                  <c:v>2.115776629168899E-3</c:v>
                </c:pt>
                <c:pt idx="3407">
                  <c:v>2.1172464287875239E-3</c:v>
                </c:pt>
                <c:pt idx="3408">
                  <c:v>2.1187172494394053E-3</c:v>
                </c:pt>
                <c:pt idx="3409">
                  <c:v>2.1201890918646723E-3</c:v>
                </c:pt>
                <c:pt idx="3410">
                  <c:v>2.1216619567577207E-3</c:v>
                </c:pt>
                <c:pt idx="3411">
                  <c:v>2.1231358448133958E-3</c:v>
                </c:pt>
                <c:pt idx="3412">
                  <c:v>2.12461075677337E-3</c:v>
                </c:pt>
                <c:pt idx="3413">
                  <c:v>2.1260866933334867E-3</c:v>
                </c:pt>
                <c:pt idx="3414">
                  <c:v>2.1275636551900414E-3</c:v>
                </c:pt>
                <c:pt idx="3415">
                  <c:v>2.1290416430862521E-3</c:v>
                </c:pt>
                <c:pt idx="3416">
                  <c:v>2.1305206577194149E-3</c:v>
                </c:pt>
                <c:pt idx="3417">
                  <c:v>2.132000699802788E-3</c:v>
                </c:pt>
                <c:pt idx="3418">
                  <c:v>2.1334817700346042E-3</c:v>
                </c:pt>
                <c:pt idx="3419">
                  <c:v>2.1349638691601489E-3</c:v>
                </c:pt>
                <c:pt idx="3420">
                  <c:v>2.1364469978786571E-3</c:v>
                </c:pt>
                <c:pt idx="3421">
                  <c:v>2.1379311568898167E-3</c:v>
                </c:pt>
                <c:pt idx="3422">
                  <c:v>2.139416346940468E-3</c:v>
                </c:pt>
                <c:pt idx="3423">
                  <c:v>2.1409025687313039E-3</c:v>
                </c:pt>
                <c:pt idx="3424">
                  <c:v>2.1423898229634719E-3</c:v>
                </c:pt>
                <c:pt idx="3425">
                  <c:v>2.1438781103853694E-3</c:v>
                </c:pt>
                <c:pt idx="3426">
                  <c:v>2.1453674316991508E-3</c:v>
                </c:pt>
                <c:pt idx="3427">
                  <c:v>2.1468577876074257E-3</c:v>
                </c:pt>
                <c:pt idx="3428">
                  <c:v>2.1483491788601527E-3</c:v>
                </c:pt>
                <c:pt idx="3429">
                  <c:v>2.14984160616095E-3</c:v>
                </c:pt>
                <c:pt idx="3430">
                  <c:v>2.1513350702138932E-3</c:v>
                </c:pt>
                <c:pt idx="3431">
                  <c:v>2.152829571770504E-3</c:v>
                </c:pt>
                <c:pt idx="3432">
                  <c:v>2.154325111535869E-3</c:v>
                </c:pt>
                <c:pt idx="3433">
                  <c:v>2.1558216902312168E-3</c:v>
                </c:pt>
                <c:pt idx="3434">
                  <c:v>2.1573193085625804E-3</c:v>
                </c:pt>
                <c:pt idx="3435">
                  <c:v>2.1588179672835731E-3</c:v>
                </c:pt>
                <c:pt idx="3436">
                  <c:v>2.1603176671012424E-3</c:v>
                </c:pt>
                <c:pt idx="3437">
                  <c:v>2.1618184087230934E-3</c:v>
                </c:pt>
                <c:pt idx="3438">
                  <c:v>2.1633201929043117E-3</c:v>
                </c:pt>
                <c:pt idx="3439">
                  <c:v>2.1648230203534184E-3</c:v>
                </c:pt>
                <c:pt idx="3440">
                  <c:v>2.1663268917793948E-3</c:v>
                </c:pt>
                <c:pt idx="3441">
                  <c:v>2.1678318079390011E-3</c:v>
                </c:pt>
                <c:pt idx="3442">
                  <c:v>2.1693377695422363E-3</c:v>
                </c:pt>
                <c:pt idx="3443">
                  <c:v>2.1708447772995606E-3</c:v>
                </c:pt>
                <c:pt idx="3444">
                  <c:v>2.1723528319693114E-3</c:v>
                </c:pt>
                <c:pt idx="3445">
                  <c:v>2.1738619342629691E-3</c:v>
                </c:pt>
                <c:pt idx="3446">
                  <c:v>2.1753720848924755E-3</c:v>
                </c:pt>
                <c:pt idx="3447">
                  <c:v>2.1768832846177496E-3</c:v>
                </c:pt>
                <c:pt idx="3448">
                  <c:v>2.1783955341517554E-3</c:v>
                </c:pt>
                <c:pt idx="3449">
                  <c:v>2.1799088342237803E-3</c:v>
                </c:pt>
                <c:pt idx="3450">
                  <c:v>2.181423185547746E-3</c:v>
                </c:pt>
                <c:pt idx="3451">
                  <c:v>2.1829385888856852E-3</c:v>
                </c:pt>
                <c:pt idx="3452">
                  <c:v>2.1844550449525461E-3</c:v>
                </c:pt>
                <c:pt idx="3453">
                  <c:v>2.1859725544637384E-3</c:v>
                </c:pt>
                <c:pt idx="3454">
                  <c:v>2.1874911181828851E-3</c:v>
                </c:pt>
                <c:pt idx="3455">
                  <c:v>2.1890107368264244E-3</c:v>
                </c:pt>
                <c:pt idx="3456">
                  <c:v>2.1905314111112591E-3</c:v>
                </c:pt>
                <c:pt idx="3457">
                  <c:v>2.1920531418026037E-3</c:v>
                </c:pt>
                <c:pt idx="3458">
                  <c:v>2.1935759296183911E-3</c:v>
                </c:pt>
                <c:pt idx="3459">
                  <c:v>2.1950997752770191E-3</c:v>
                </c:pt>
                <c:pt idx="3460">
                  <c:v>2.1966246795452984E-3</c:v>
                </c:pt>
                <c:pt idx="3461">
                  <c:v>2.1981506431426583E-3</c:v>
                </c:pt>
                <c:pt idx="3462">
                  <c:v>2.1996776668050002E-3</c:v>
                </c:pt>
                <c:pt idx="3463">
                  <c:v>2.2012057512527192E-3</c:v>
                </c:pt>
                <c:pt idx="3464">
                  <c:v>2.2027348972547605E-3</c:v>
                </c:pt>
                <c:pt idx="3465">
                  <c:v>2.204265105532554E-3</c:v>
                </c:pt>
                <c:pt idx="3466">
                  <c:v>2.2057963768079983E-3</c:v>
                </c:pt>
                <c:pt idx="3467">
                  <c:v>2.2073287118516407E-3</c:v>
                </c:pt>
                <c:pt idx="3468">
                  <c:v>2.2088621113864173E-3</c:v>
                </c:pt>
                <c:pt idx="3469">
                  <c:v>2.2103965761357315E-3</c:v>
                </c:pt>
                <c:pt idx="3470">
                  <c:v>2.2119321068717382E-3</c:v>
                </c:pt>
                <c:pt idx="3471">
                  <c:v>2.2134687043188802E-3</c:v>
                </c:pt>
                <c:pt idx="3472">
                  <c:v>2.2150063692020702E-3</c:v>
                </c:pt>
                <c:pt idx="3473">
                  <c:v>2.2165451022950729E-3</c:v>
                </c:pt>
                <c:pt idx="3474">
                  <c:v>2.2180849043238427E-3</c:v>
                </c:pt>
                <c:pt idx="3475">
                  <c:v>2.2196257760148034E-3</c:v>
                </c:pt>
                <c:pt idx="3476">
                  <c:v>2.2211677181433339E-3</c:v>
                </c:pt>
                <c:pt idx="3477">
                  <c:v>2.2227107314369021E-3</c:v>
                </c:pt>
                <c:pt idx="3478">
                  <c:v>2.2242548166396306E-3</c:v>
                </c:pt>
                <c:pt idx="3479">
                  <c:v>2.2257999744799647E-3</c:v>
                </c:pt>
                <c:pt idx="3480">
                  <c:v>2.2273462057354402E-3</c:v>
                </c:pt>
                <c:pt idx="3481">
                  <c:v>2.228893511135548E-3</c:v>
                </c:pt>
                <c:pt idx="3482">
                  <c:v>2.2304418914102521E-3</c:v>
                </c:pt>
                <c:pt idx="3483">
                  <c:v>2.2319913473387103E-3</c:v>
                </c:pt>
                <c:pt idx="3484">
                  <c:v>2.233541879651935E-3</c:v>
                </c:pt>
                <c:pt idx="3485">
                  <c:v>2.2350934890814126E-3</c:v>
                </c:pt>
                <c:pt idx="3486">
                  <c:v>2.2366461764079253E-3</c:v>
                </c:pt>
                <c:pt idx="3487">
                  <c:v>2.2381999423640099E-3</c:v>
                </c:pt>
                <c:pt idx="3488">
                  <c:v>2.2397547876826791E-3</c:v>
                </c:pt>
                <c:pt idx="3489">
                  <c:v>2.241310713146343E-3</c:v>
                </c:pt>
                <c:pt idx="3490">
                  <c:v>2.2428677194890664E-3</c:v>
                </c:pt>
                <c:pt idx="3491">
                  <c:v>2.24442580744539E-3</c:v>
                </c:pt>
                <c:pt idx="3492">
                  <c:v>2.2459849777993562E-3</c:v>
                </c:pt>
                <c:pt idx="3493">
                  <c:v>2.2475452312865603E-3</c:v>
                </c:pt>
                <c:pt idx="3494">
                  <c:v>2.2491065686594397E-3</c:v>
                </c:pt>
                <c:pt idx="3495">
                  <c:v>2.2506689906545787E-3</c:v>
                </c:pt>
                <c:pt idx="3496">
                  <c:v>2.2522324980582E-3</c:v>
                </c:pt>
                <c:pt idx="3497">
                  <c:v>2.2537970916079453E-3</c:v>
                </c:pt>
                <c:pt idx="3498">
                  <c:v>2.2553627720419351E-3</c:v>
                </c:pt>
                <c:pt idx="3499">
                  <c:v>2.2569295401480322E-3</c:v>
                </c:pt>
                <c:pt idx="3500">
                  <c:v>2.2584973966654166E-3</c:v>
                </c:pt>
                <c:pt idx="3501">
                  <c:v>2.260066342333748E-3</c:v>
                </c:pt>
                <c:pt idx="3502">
                  <c:v>2.2616363779425323E-3</c:v>
                </c:pt>
                <c:pt idx="3503">
                  <c:v>2.263207504232491E-3</c:v>
                </c:pt>
                <c:pt idx="3504">
                  <c:v>2.2647797219448262E-3</c:v>
                </c:pt>
                <c:pt idx="3505">
                  <c:v>2.2663530318706906E-3</c:v>
                </c:pt>
                <c:pt idx="3506">
                  <c:v>2.2679274347523503E-3</c:v>
                </c:pt>
                <c:pt idx="3507">
                  <c:v>2.2695029313490665E-3</c:v>
                </c:pt>
                <c:pt idx="3508">
                  <c:v>2.2710795224041031E-3</c:v>
                </c:pt>
                <c:pt idx="3509">
                  <c:v>2.2726572087108125E-3</c:v>
                </c:pt>
                <c:pt idx="3510">
                  <c:v>2.2742359910135263E-3</c:v>
                </c:pt>
                <c:pt idx="3511">
                  <c:v>2.2758158700570586E-3</c:v>
                </c:pt>
                <c:pt idx="3512">
                  <c:v>2.2773968466364169E-3</c:v>
                </c:pt>
                <c:pt idx="3513">
                  <c:v>2.2789789214974847E-3</c:v>
                </c:pt>
                <c:pt idx="3514">
                  <c:v>2.2805620953866295E-3</c:v>
                </c:pt>
                <c:pt idx="3515">
                  <c:v>2.2821463691005167E-3</c:v>
                </c:pt>
                <c:pt idx="3516">
                  <c:v>2.2837317433865851E-3</c:v>
                </c:pt>
                <c:pt idx="3517">
                  <c:v>2.2853182189927594E-3</c:v>
                </c:pt>
                <c:pt idx="3518">
                  <c:v>2.2869057967173658E-3</c:v>
                </c:pt>
                <c:pt idx="3519">
                  <c:v>2.2884944773094024E-3</c:v>
                </c:pt>
                <c:pt idx="3520">
                  <c:v>2.2900842615183529E-3</c:v>
                </c:pt>
                <c:pt idx="3521">
                  <c:v>2.2916751501442095E-3</c:v>
                </c:pt>
                <c:pt idx="3522">
                  <c:v>2.2932671439375319E-3</c:v>
                </c:pt>
                <c:pt idx="3523">
                  <c:v>2.294860243666064E-3</c:v>
                </c:pt>
                <c:pt idx="3524">
                  <c:v>2.2964544500813744E-3</c:v>
                </c:pt>
                <c:pt idx="3525">
                  <c:v>2.2980497639856802E-3</c:v>
                </c:pt>
                <c:pt idx="3526">
                  <c:v>2.2996461861316294E-3</c:v>
                </c:pt>
                <c:pt idx="3527">
                  <c:v>2.3012437172723571E-3</c:v>
                </c:pt>
                <c:pt idx="3528">
                  <c:v>2.3028423582117544E-3</c:v>
                </c:pt>
                <c:pt idx="3529">
                  <c:v>2.3044421097040383E-3</c:v>
                </c:pt>
                <c:pt idx="3530">
                  <c:v>2.306042972503915E-3</c:v>
                </c:pt>
                <c:pt idx="3531">
                  <c:v>2.3076449474169519E-3</c:v>
                </c:pt>
                <c:pt idx="3532">
                  <c:v>2.3092480351989391E-3</c:v>
                </c:pt>
                <c:pt idx="3533">
                  <c:v>2.3108522366061565E-3</c:v>
                </c:pt>
                <c:pt idx="3534">
                  <c:v>2.3124575524458516E-3</c:v>
                </c:pt>
                <c:pt idx="3535">
                  <c:v>2.3140639834753909E-3</c:v>
                </c:pt>
                <c:pt idx="3536">
                  <c:v>2.3156715304526315E-3</c:v>
                </c:pt>
                <c:pt idx="3537">
                  <c:v>2.3172801941865038E-3</c:v>
                </c:pt>
                <c:pt idx="3538">
                  <c:v>2.3188899754359544E-3</c:v>
                </c:pt>
                <c:pt idx="3539">
                  <c:v>2.3205008749773051E-3</c:v>
                </c:pt>
                <c:pt idx="3540">
                  <c:v>2.3221128935705208E-3</c:v>
                </c:pt>
                <c:pt idx="3541">
                  <c:v>2.3237260320267831E-3</c:v>
                </c:pt>
                <c:pt idx="3542">
                  <c:v>2.3253402911071488E-3</c:v>
                </c:pt>
                <c:pt idx="3543">
                  <c:v>2.3269556715731681E-3</c:v>
                </c:pt>
                <c:pt idx="3544">
                  <c:v>2.3285721742377138E-3</c:v>
                </c:pt>
                <c:pt idx="3545">
                  <c:v>2.3301897998634297E-3</c:v>
                </c:pt>
                <c:pt idx="3546">
                  <c:v>2.3318085492134545E-3</c:v>
                </c:pt>
                <c:pt idx="3547">
                  <c:v>2.3334284231023563E-3</c:v>
                </c:pt>
                <c:pt idx="3548">
                  <c:v>2.3350494222943701E-3</c:v>
                </c:pt>
                <c:pt idx="3549">
                  <c:v>2.3366715475542253E-3</c:v>
                </c:pt>
                <c:pt idx="3550">
                  <c:v>2.3382947996981886E-3</c:v>
                </c:pt>
                <c:pt idx="3551">
                  <c:v>2.3399191794920889E-3</c:v>
                </c:pt>
                <c:pt idx="3552">
                  <c:v>2.3415446877192879E-3</c:v>
                </c:pt>
                <c:pt idx="3553">
                  <c:v>2.3431713251466438E-3</c:v>
                </c:pt>
                <c:pt idx="3554">
                  <c:v>2.3447990925926929E-3</c:v>
                </c:pt>
                <c:pt idx="3555">
                  <c:v>2.3464279908253943E-3</c:v>
                </c:pt>
                <c:pt idx="3556">
                  <c:v>2.3480580206132048E-3</c:v>
                </c:pt>
                <c:pt idx="3557">
                  <c:v>2.3496891827763681E-3</c:v>
                </c:pt>
                <c:pt idx="3558">
                  <c:v>2.3513214780844448E-3</c:v>
                </c:pt>
                <c:pt idx="3559">
                  <c:v>2.3529549073074947E-3</c:v>
                </c:pt>
                <c:pt idx="3560">
                  <c:v>2.3545894712674719E-3</c:v>
                </c:pt>
                <c:pt idx="3561">
                  <c:v>2.356225170735542E-3</c:v>
                </c:pt>
                <c:pt idx="3562">
                  <c:v>2.3578620064833699E-3</c:v>
                </c:pt>
                <c:pt idx="3563">
                  <c:v>2.3594999793346253E-3</c:v>
                </c:pt>
                <c:pt idx="3564">
                  <c:v>2.3611390900620806E-3</c:v>
                </c:pt>
                <c:pt idx="3565">
                  <c:v>2.3627793394390118E-3</c:v>
                </c:pt>
                <c:pt idx="3566">
                  <c:v>2.3644207282908047E-3</c:v>
                </c:pt>
                <c:pt idx="3567">
                  <c:v>2.3660632573918442E-3</c:v>
                </c:pt>
                <c:pt idx="3568">
                  <c:v>2.3677069275342463E-3</c:v>
                </c:pt>
                <c:pt idx="3569">
                  <c:v>2.3693517394934352E-3</c:v>
                </c:pt>
                <c:pt idx="3570">
                  <c:v>2.3709976940970946E-3</c:v>
                </c:pt>
                <c:pt idx="3571">
                  <c:v>2.3726447921217629E-3</c:v>
                </c:pt>
                <c:pt idx="3572">
                  <c:v>2.3742930343444834E-3</c:v>
                </c:pt>
                <c:pt idx="3573">
                  <c:v>2.3759424215946648E-3</c:v>
                </c:pt>
                <c:pt idx="3574">
                  <c:v>2.3775929546504654E-3</c:v>
                </c:pt>
                <c:pt idx="3575">
                  <c:v>2.3792446342905489E-3</c:v>
                </c:pt>
                <c:pt idx="3576">
                  <c:v>2.3808974613460537E-3</c:v>
                </c:pt>
                <c:pt idx="3577">
                  <c:v>2.382551436596761E-3</c:v>
                </c:pt>
                <c:pt idx="3578">
                  <c:v>2.3842065608229586E-3</c:v>
                </c:pt>
                <c:pt idx="3579">
                  <c:v>2.3858628348575181E-3</c:v>
                </c:pt>
                <c:pt idx="3580">
                  <c:v>2.3875202594818468E-3</c:v>
                </c:pt>
                <c:pt idx="3581">
                  <c:v>2.3891788354778601E-3</c:v>
                </c:pt>
                <c:pt idx="3582">
                  <c:v>2.3908385636801661E-3</c:v>
                </c:pt>
                <c:pt idx="3583">
                  <c:v>2.3924994448718023E-3</c:v>
                </c:pt>
                <c:pt idx="3584">
                  <c:v>2.3941614798537337E-3</c:v>
                </c:pt>
                <c:pt idx="3585">
                  <c:v>2.3958246694100504E-3</c:v>
                </c:pt>
                <c:pt idx="3586">
                  <c:v>2.3974890143776822E-3</c:v>
                </c:pt>
                <c:pt idx="3587">
                  <c:v>2.399154515541845E-3</c:v>
                </c:pt>
                <c:pt idx="3588">
                  <c:v>2.4008211736882635E-3</c:v>
                </c:pt>
                <c:pt idx="3589">
                  <c:v>2.402488989655613E-3</c:v>
                </c:pt>
                <c:pt idx="3590">
                  <c:v>2.404157964230747E-3</c:v>
                </c:pt>
                <c:pt idx="3591">
                  <c:v>2.405828098201029E-3</c:v>
                </c:pt>
                <c:pt idx="3592">
                  <c:v>2.407499392406883E-3</c:v>
                </c:pt>
                <c:pt idx="3593">
                  <c:v>2.4091718476368044E-3</c:v>
                </c:pt>
                <c:pt idx="3594">
                  <c:v>2.4108454646797977E-3</c:v>
                </c:pt>
                <c:pt idx="3595">
                  <c:v>2.4125202443780408E-3</c:v>
                </c:pt>
                <c:pt idx="3596">
                  <c:v>2.4141961875216722E-3</c:v>
                </c:pt>
                <c:pt idx="3597">
                  <c:v>2.4158732949189207E-3</c:v>
                </c:pt>
                <c:pt idx="3598">
                  <c:v>2.4175515673609863E-3</c:v>
                </c:pt>
                <c:pt idx="3599">
                  <c:v>2.4192310056923888E-3</c:v>
                </c:pt>
                <c:pt idx="3600">
                  <c:v>2.4209116107054653E-3</c:v>
                </c:pt>
                <c:pt idx="3601">
                  <c:v>2.422593383193066E-3</c:v>
                </c:pt>
                <c:pt idx="3602">
                  <c:v>2.4242763240014719E-3</c:v>
                </c:pt>
                <c:pt idx="3603">
                  <c:v>2.4259604339246718E-3</c:v>
                </c:pt>
                <c:pt idx="3604">
                  <c:v>2.4276457137571697E-3</c:v>
                </c:pt>
                <c:pt idx="3605">
                  <c:v>2.4293321643470119E-3</c:v>
                </c:pt>
                <c:pt idx="3606">
                  <c:v>2.4310197864898428E-3</c:v>
                </c:pt>
                <c:pt idx="3607">
                  <c:v>2.4327085809818234E-3</c:v>
                </c:pt>
                <c:pt idx="3608">
                  <c:v>2.4343985486727686E-3</c:v>
                </c:pt>
                <c:pt idx="3609">
                  <c:v>2.4360896903599821E-3</c:v>
                </c:pt>
                <c:pt idx="3610">
                  <c:v>2.4377820068412848E-3</c:v>
                </c:pt>
                <c:pt idx="3611">
                  <c:v>2.4394754989682647E-3</c:v>
                </c:pt>
                <c:pt idx="3612">
                  <c:v>2.4411701675398881E-3</c:v>
                </c:pt>
                <c:pt idx="3613">
                  <c:v>2.4428660133734141E-3</c:v>
                </c:pt>
                <c:pt idx="3614">
                  <c:v>2.4445630372688831E-3</c:v>
                </c:pt>
                <c:pt idx="3615">
                  <c:v>2.4462612400802512E-3</c:v>
                </c:pt>
                <c:pt idx="3616">
                  <c:v>2.4479606226087075E-3</c:v>
                </c:pt>
                <c:pt idx="3617">
                  <c:v>2.4496611856559612E-3</c:v>
                </c:pt>
                <c:pt idx="3618">
                  <c:v>2.4513629300777491E-3</c:v>
                </c:pt>
                <c:pt idx="3619">
                  <c:v>2.4530658566769307E-3</c:v>
                </c:pt>
                <c:pt idx="3620">
                  <c:v>2.4547699662568873E-3</c:v>
                </c:pt>
                <c:pt idx="3621">
                  <c:v>2.4564752596751404E-3</c:v>
                </c:pt>
                <c:pt idx="3622">
                  <c:v>2.4581817377362244E-3</c:v>
                </c:pt>
                <c:pt idx="3623">
                  <c:v>2.4598894012451962E-3</c:v>
                </c:pt>
                <c:pt idx="3624">
                  <c:v>2.4615982510613646E-3</c:v>
                </c:pt>
                <c:pt idx="3625">
                  <c:v>2.4633082879909427E-3</c:v>
                </c:pt>
                <c:pt idx="3626">
                  <c:v>2.4650195128406655E-3</c:v>
                </c:pt>
                <c:pt idx="3627">
                  <c:v>2.4667319264716349E-3</c:v>
                </c:pt>
                <c:pt idx="3628">
                  <c:v>2.4684455296917446E-3</c:v>
                </c:pt>
                <c:pt idx="3629">
                  <c:v>2.4701603233273856E-3</c:v>
                </c:pt>
                <c:pt idx="3630">
                  <c:v>2.4718763081875367E-3</c:v>
                </c:pt>
                <c:pt idx="3631">
                  <c:v>2.4735934851356951E-3</c:v>
                </c:pt>
                <c:pt idx="3632">
                  <c:v>2.4753118549820019E-3</c:v>
                </c:pt>
                <c:pt idx="3633">
                  <c:v>2.477031418537124E-3</c:v>
                </c:pt>
                <c:pt idx="3634">
                  <c:v>2.4787521766663585E-3</c:v>
                </c:pt>
                <c:pt idx="3635">
                  <c:v>2.4804741301815364E-3</c:v>
                </c:pt>
                <c:pt idx="3636">
                  <c:v>2.4821972798950154E-3</c:v>
                </c:pt>
                <c:pt idx="3637">
                  <c:v>2.4839216266738968E-3</c:v>
                </c:pt>
                <c:pt idx="3638">
                  <c:v>2.4856471713317055E-3</c:v>
                </c:pt>
                <c:pt idx="3639">
                  <c:v>2.4873739146824923E-3</c:v>
                </c:pt>
                <c:pt idx="3640">
                  <c:v>2.4891018575951677E-3</c:v>
                </c:pt>
                <c:pt idx="3641">
                  <c:v>2.4908310008849529E-3</c:v>
                </c:pt>
                <c:pt idx="3642">
                  <c:v>2.4925613453857316E-3</c:v>
                </c:pt>
                <c:pt idx="3643">
                  <c:v>2.4942928919138201E-3</c:v>
                </c:pt>
                <c:pt idx="3644">
                  <c:v>2.4960256413405464E-3</c:v>
                </c:pt>
                <c:pt idx="3645">
                  <c:v>2.4977595944833983E-3</c:v>
                </c:pt>
                <c:pt idx="3646">
                  <c:v>2.4994947521603935E-3</c:v>
                </c:pt>
                <c:pt idx="3647">
                  <c:v>2.5012311152446771E-3</c:v>
                </c:pt>
                <c:pt idx="3648">
                  <c:v>2.5029686845554427E-3</c:v>
                </c:pt>
                <c:pt idx="3649">
                  <c:v>2.5047074609124138E-3</c:v>
                </c:pt>
                <c:pt idx="3650">
                  <c:v>2.506447445190556E-3</c:v>
                </c:pt>
                <c:pt idx="3651">
                  <c:v>2.5081886382107717E-3</c:v>
                </c:pt>
                <c:pt idx="3652">
                  <c:v>2.5099310407944932E-3</c:v>
                </c:pt>
                <c:pt idx="3653">
                  <c:v>2.5116746538185121E-3</c:v>
                </c:pt>
                <c:pt idx="3654">
                  <c:v>2.5134194781054418E-3</c:v>
                </c:pt>
                <c:pt idx="3655">
                  <c:v>2.5151655144784284E-3</c:v>
                </c:pt>
                <c:pt idx="3656">
                  <c:v>2.5169127638160912E-3</c:v>
                </c:pt>
                <c:pt idx="3657">
                  <c:v>2.5186612269427595E-3</c:v>
                </c:pt>
                <c:pt idx="3658">
                  <c:v>2.5204109047016346E-3</c:v>
                </c:pt>
                <c:pt idx="3659">
                  <c:v>2.5221617979181536E-3</c:v>
                </c:pt>
                <c:pt idx="3660">
                  <c:v>2.523913907473379E-3</c:v>
                </c:pt>
                <c:pt idx="3661">
                  <c:v>2.525667234193933E-3</c:v>
                </c:pt>
                <c:pt idx="3662">
                  <c:v>2.5274217789069734E-3</c:v>
                </c:pt>
                <c:pt idx="3663">
                  <c:v>2.5291775424954011E-3</c:v>
                </c:pt>
                <c:pt idx="3664">
                  <c:v>2.5309345257875618E-3</c:v>
                </c:pt>
                <c:pt idx="3665">
                  <c:v>2.532692729612338E-3</c:v>
                </c:pt>
                <c:pt idx="3666">
                  <c:v>2.5344521548544725E-3</c:v>
                </c:pt>
                <c:pt idx="3667">
                  <c:v>2.5362128023440379E-3</c:v>
                </c:pt>
                <c:pt idx="3668">
                  <c:v>2.5379746729116458E-3</c:v>
                </c:pt>
                <c:pt idx="3669">
                  <c:v>2.5397377674438839E-3</c:v>
                </c:pt>
                <c:pt idx="3670">
                  <c:v>2.5415020867725559E-3</c:v>
                </c:pt>
                <c:pt idx="3671">
                  <c:v>2.5432676317300061E-3</c:v>
                </c:pt>
                <c:pt idx="3672">
                  <c:v>2.5450344032046704E-3</c:v>
                </c:pt>
                <c:pt idx="3673">
                  <c:v>2.546802402030088E-3</c:v>
                </c:pt>
                <c:pt idx="3674">
                  <c:v>2.5485716290588822E-3</c:v>
                </c:pt>
                <c:pt idx="3675">
                  <c:v>2.5503420851257113E-3</c:v>
                </c:pt>
                <c:pt idx="3676">
                  <c:v>2.552113771121483E-3</c:v>
                </c:pt>
                <c:pt idx="3677">
                  <c:v>2.5538866878820556E-3</c:v>
                </c:pt>
                <c:pt idx="3678">
                  <c:v>2.5556608362438281E-3</c:v>
                </c:pt>
                <c:pt idx="3679">
                  <c:v>2.5574362170995664E-3</c:v>
                </c:pt>
                <c:pt idx="3680">
                  <c:v>2.5592128312868713E-3</c:v>
                </c:pt>
                <c:pt idx="3681">
                  <c:v>2.5609906796438867E-3</c:v>
                </c:pt>
                <c:pt idx="3682">
                  <c:v>2.5627697630652407E-3</c:v>
                </c:pt>
                <c:pt idx="3683">
                  <c:v>2.5645500823902796E-3</c:v>
                </c:pt>
                <c:pt idx="3684">
                  <c:v>2.5663316384588967E-3</c:v>
                </c:pt>
                <c:pt idx="3685">
                  <c:v>2.5681144321675845E-3</c:v>
                </c:pt>
                <c:pt idx="3686">
                  <c:v>2.5698984643574415E-3</c:v>
                </c:pt>
                <c:pt idx="3687">
                  <c:v>2.5716837358888225E-3</c:v>
                </c:pt>
                <c:pt idx="3688">
                  <c:v>2.573470247603956E-3</c:v>
                </c:pt>
                <c:pt idx="3689">
                  <c:v>2.5752580004018283E-3</c:v>
                </c:pt>
                <c:pt idx="3690">
                  <c:v>2.5770469951258779E-3</c:v>
                </c:pt>
                <c:pt idx="3691">
                  <c:v>2.5788372326200895E-3</c:v>
                </c:pt>
                <c:pt idx="3692">
                  <c:v>2.580628713785324E-3</c:v>
                </c:pt>
                <c:pt idx="3693">
                  <c:v>2.582421439466779E-3</c:v>
                </c:pt>
                <c:pt idx="3694">
                  <c:v>2.5842154105101991E-3</c:v>
                </c:pt>
                <c:pt idx="3695">
                  <c:v>2.5860106278183248E-3</c:v>
                </c:pt>
                <c:pt idx="3696">
                  <c:v>2.5878070922381153E-3</c:v>
                </c:pt>
                <c:pt idx="3697">
                  <c:v>2.5896048046170797E-3</c:v>
                </c:pt>
                <c:pt idx="3698">
                  <c:v>2.5914037658598408E-3</c:v>
                </c:pt>
                <c:pt idx="3699">
                  <c:v>2.5932039768151245E-3</c:v>
                </c:pt>
                <c:pt idx="3700">
                  <c:v>2.595005438332207E-3</c:v>
                </c:pt>
                <c:pt idx="3701">
                  <c:v>2.5968081513175981E-3</c:v>
                </c:pt>
                <c:pt idx="3702">
                  <c:v>2.5986121166217935E-3</c:v>
                </c:pt>
                <c:pt idx="3703">
                  <c:v>2.6004173351147609E-3</c:v>
                </c:pt>
                <c:pt idx="3704">
                  <c:v>2.6022238076481388E-3</c:v>
                </c:pt>
                <c:pt idx="3705">
                  <c:v>2.6040315351309588E-3</c:v>
                </c:pt>
                <c:pt idx="3706">
                  <c:v>2.6058405184160825E-3</c:v>
                </c:pt>
                <c:pt idx="3707">
                  <c:v>2.6076507583569246E-3</c:v>
                </c:pt>
                <c:pt idx="3708">
                  <c:v>2.6094622558644116E-3</c:v>
                </c:pt>
                <c:pt idx="3709">
                  <c:v>2.6112750117931846E-3</c:v>
                </c:pt>
                <c:pt idx="3710">
                  <c:v>2.6130890269984372E-3</c:v>
                </c:pt>
                <c:pt idx="3711">
                  <c:v>2.6149043023929969E-3</c:v>
                </c:pt>
                <c:pt idx="3712">
                  <c:v>2.6167208388332857E-3</c:v>
                </c:pt>
                <c:pt idx="3713">
                  <c:v>2.6185386371762823E-3</c:v>
                </c:pt>
                <c:pt idx="3714">
                  <c:v>2.6203576983367164E-3</c:v>
                </c:pt>
                <c:pt idx="3715">
                  <c:v>2.6221780231727972E-3</c:v>
                </c:pt>
                <c:pt idx="3716">
                  <c:v>2.6239996125432897E-3</c:v>
                </c:pt>
                <c:pt idx="3717">
                  <c:v>2.625822467364832E-3</c:v>
                </c:pt>
                <c:pt idx="3718">
                  <c:v>2.6276465884974226E-3</c:v>
                </c:pt>
                <c:pt idx="3719">
                  <c:v>2.6294719768207501E-3</c:v>
                </c:pt>
                <c:pt idx="3720">
                  <c:v>2.6312986331959677E-3</c:v>
                </c:pt>
                <c:pt idx="3721">
                  <c:v>2.633126558542264E-3</c:v>
                </c:pt>
                <c:pt idx="3722">
                  <c:v>2.6349557537220293E-3</c:v>
                </c:pt>
                <c:pt idx="3723">
                  <c:v>2.6367862195982132E-3</c:v>
                </c:pt>
                <c:pt idx="3724">
                  <c:v>2.6386179570919216E-3</c:v>
                </c:pt>
                <c:pt idx="3725">
                  <c:v>2.6404509670673428E-3</c:v>
                </c:pt>
                <c:pt idx="3726">
                  <c:v>2.6422852503892266E-3</c:v>
                </c:pt>
                <c:pt idx="3727">
                  <c:v>2.6441208079805993E-3</c:v>
                </c:pt>
                <c:pt idx="3728">
                  <c:v>2.6459576407074519E-3</c:v>
                </c:pt>
                <c:pt idx="3729">
                  <c:v>2.6477957494363373E-3</c:v>
                </c:pt>
                <c:pt idx="3730">
                  <c:v>2.649635135092207E-3</c:v>
                </c:pt>
                <c:pt idx="3731">
                  <c:v>2.6514757985428581E-3</c:v>
                </c:pt>
                <c:pt idx="3732">
                  <c:v>2.653317740675956E-3</c:v>
                </c:pt>
                <c:pt idx="3733">
                  <c:v>2.6551609623604649E-3</c:v>
                </c:pt>
                <c:pt idx="3734">
                  <c:v>2.6570054645239081E-3</c:v>
                </c:pt>
                <c:pt idx="3735">
                  <c:v>2.658851248036497E-3</c:v>
                </c:pt>
                <c:pt idx="3736">
                  <c:v>2.6606983137690073E-3</c:v>
                </c:pt>
                <c:pt idx="3737">
                  <c:v>2.6625466626508968E-3</c:v>
                </c:pt>
                <c:pt idx="3738">
                  <c:v>2.6643962955541925E-3</c:v>
                </c:pt>
                <c:pt idx="3739">
                  <c:v>2.6662472133514854E-3</c:v>
                </c:pt>
                <c:pt idx="3740">
                  <c:v>2.6680994169741724E-3</c:v>
                </c:pt>
                <c:pt idx="3741">
                  <c:v>2.6699529072960978E-3</c:v>
                </c:pt>
                <c:pt idx="3742">
                  <c:v>2.6718076851916738E-3</c:v>
                </c:pt>
                <c:pt idx="3743">
                  <c:v>2.6736637515942393E-3</c:v>
                </c:pt>
                <c:pt idx="3744">
                  <c:v>2.6755211073794609E-3</c:v>
                </c:pt>
                <c:pt idx="3745">
                  <c:v>2.6773797534235741E-3</c:v>
                </c:pt>
                <c:pt idx="3746">
                  <c:v>2.679239690661864E-3</c:v>
                </c:pt>
                <c:pt idx="3747">
                  <c:v>2.6811009199718245E-3</c:v>
                </c:pt>
                <c:pt idx="3748">
                  <c:v>2.6829634422510392E-3</c:v>
                </c:pt>
                <c:pt idx="3749">
                  <c:v>2.6848272583781803E-3</c:v>
                </c:pt>
                <c:pt idx="3750">
                  <c:v>2.6866923692911351E-3</c:v>
                </c:pt>
                <c:pt idx="3751">
                  <c:v>2.6885587758698373E-3</c:v>
                </c:pt>
                <c:pt idx="3752">
                  <c:v>2.6904264789947927E-3</c:v>
                </c:pt>
                <c:pt idx="3753">
                  <c:v>2.6922954796058437E-3</c:v>
                </c:pt>
                <c:pt idx="3754">
                  <c:v>2.6941657785847597E-3</c:v>
                </c:pt>
                <c:pt idx="3755">
                  <c:v>2.6960373768138823E-3</c:v>
                </c:pt>
                <c:pt idx="3756">
                  <c:v>2.6979102752350144E-3</c:v>
                </c:pt>
                <c:pt idx="3757">
                  <c:v>2.6997844747317645E-3</c:v>
                </c:pt>
                <c:pt idx="3758">
                  <c:v>2.7016599761883137E-3</c:v>
                </c:pt>
                <c:pt idx="3759">
                  <c:v>2.7035367805484296E-3</c:v>
                </c:pt>
                <c:pt idx="3760">
                  <c:v>2.7054148886975628E-3</c:v>
                </c:pt>
                <c:pt idx="3761">
                  <c:v>2.7072943015217388E-3</c:v>
                </c:pt>
                <c:pt idx="3762">
                  <c:v>2.7091750199666931E-3</c:v>
                </c:pt>
                <c:pt idx="3763">
                  <c:v>2.7110570449197231E-3</c:v>
                </c:pt>
                <c:pt idx="3764">
                  <c:v>2.7129403772884423E-3</c:v>
                </c:pt>
                <c:pt idx="3765">
                  <c:v>2.7148250179613392E-3</c:v>
                </c:pt>
                <c:pt idx="3766">
                  <c:v>2.7167109678867809E-3</c:v>
                </c:pt>
                <c:pt idx="3767">
                  <c:v>2.7185982279545329E-3</c:v>
                </c:pt>
                <c:pt idx="3768">
                  <c:v>2.7204867990549379E-3</c:v>
                </c:pt>
                <c:pt idx="3769">
                  <c:v>2.72237668213834E-3</c:v>
                </c:pt>
                <c:pt idx="3770">
                  <c:v>2.7242678780963611E-3</c:v>
                </c:pt>
                <c:pt idx="3771">
                  <c:v>2.7261603878212005E-3</c:v>
                </c:pt>
                <c:pt idx="3772">
                  <c:v>2.7280542122651839E-3</c:v>
                </c:pt>
                <c:pt idx="3773">
                  <c:v>2.7299493523217926E-3</c:v>
                </c:pt>
                <c:pt idx="3774">
                  <c:v>2.7318458088850871E-3</c:v>
                </c:pt>
                <c:pt idx="3775">
                  <c:v>2.733743582909379E-3</c:v>
                </c:pt>
                <c:pt idx="3776">
                  <c:v>2.7356426752900126E-3</c:v>
                </c:pt>
                <c:pt idx="3777">
                  <c:v>2.7375430869428317E-3</c:v>
                </c:pt>
                <c:pt idx="3778">
                  <c:v>2.7394448187643828E-3</c:v>
                </c:pt>
                <c:pt idx="3779">
                  <c:v>2.7413478717116329E-3</c:v>
                </c:pt>
                <c:pt idx="3780">
                  <c:v>2.743252246682417E-3</c:v>
                </c:pt>
                <c:pt idx="3781">
                  <c:v>2.7451579445751518E-3</c:v>
                </c:pt>
                <c:pt idx="3782">
                  <c:v>2.7470649663488E-3</c:v>
                </c:pt>
                <c:pt idx="3783">
                  <c:v>2.7489733129030685E-3</c:v>
                </c:pt>
                <c:pt idx="3784">
                  <c:v>2.7508829851382484E-3</c:v>
                </c:pt>
                <c:pt idx="3785">
                  <c:v>2.7527939840153014E-3</c:v>
                </c:pt>
                <c:pt idx="3786">
                  <c:v>2.754706310435812E-3</c:v>
                </c:pt>
                <c:pt idx="3787">
                  <c:v>2.7566199653019474E-3</c:v>
                </c:pt>
                <c:pt idx="3788">
                  <c:v>2.7585349495766747E-3</c:v>
                </c:pt>
                <c:pt idx="3789">
                  <c:v>2.7604512641634573E-3</c:v>
                </c:pt>
                <c:pt idx="3790">
                  <c:v>2.7623689099663456E-3</c:v>
                </c:pt>
                <c:pt idx="3791">
                  <c:v>2.7642878879503134E-3</c:v>
                </c:pt>
                <c:pt idx="3792">
                  <c:v>2.7662081990207092E-3</c:v>
                </c:pt>
                <c:pt idx="3793">
                  <c:v>2.7681298441036093E-3</c:v>
                </c:pt>
                <c:pt idx="3794">
                  <c:v>2.7700528241055775E-3</c:v>
                </c:pt>
                <c:pt idx="3795">
                  <c:v>2.7719771399942728E-3</c:v>
                </c:pt>
                <c:pt idx="3796">
                  <c:v>2.773902792677562E-3</c:v>
                </c:pt>
                <c:pt idx="3797">
                  <c:v>2.7758297830639002E-3</c:v>
                </c:pt>
                <c:pt idx="3798">
                  <c:v>2.7777581121229641E-3</c:v>
                </c:pt>
                <c:pt idx="3799">
                  <c:v>2.7796877807645128E-3</c:v>
                </c:pt>
                <c:pt idx="3800">
                  <c:v>2.7816187898988972E-3</c:v>
                </c:pt>
                <c:pt idx="3801">
                  <c:v>2.7835511404978161E-3</c:v>
                </c:pt>
                <c:pt idx="3802">
                  <c:v>2.7854848334729256E-3</c:v>
                </c:pt>
                <c:pt idx="3803">
                  <c:v>2.7874198697364753E-3</c:v>
                </c:pt>
                <c:pt idx="3804">
                  <c:v>2.7893562502621905E-3</c:v>
                </c:pt>
                <c:pt idx="3805">
                  <c:v>2.7912939759636287E-3</c:v>
                </c:pt>
                <c:pt idx="3806">
                  <c:v>2.7932330477549419E-3</c:v>
                </c:pt>
                <c:pt idx="3807">
                  <c:v>2.7951734666118852E-3</c:v>
                </c:pt>
                <c:pt idx="3808">
                  <c:v>2.7971152334499232E-3</c:v>
                </c:pt>
                <c:pt idx="3809">
                  <c:v>2.7990583492054784E-3</c:v>
                </c:pt>
                <c:pt idx="3810">
                  <c:v>2.8010028147952446E-3</c:v>
                </c:pt>
                <c:pt idx="3811">
                  <c:v>2.8029486311976926E-3</c:v>
                </c:pt>
                <c:pt idx="3812">
                  <c:v>2.804895799330832E-3</c:v>
                </c:pt>
                <c:pt idx="3813">
                  <c:v>2.8068443201132681E-3</c:v>
                </c:pt>
                <c:pt idx="3814">
                  <c:v>2.8087941945255128E-3</c:v>
                </c:pt>
                <c:pt idx="3815">
                  <c:v>2.8107454234874898E-3</c:v>
                </c:pt>
                <c:pt idx="3816">
                  <c:v>2.8126980079197206E-3</c:v>
                </c:pt>
                <c:pt idx="3817">
                  <c:v>2.8146519488047614E-3</c:v>
                </c:pt>
                <c:pt idx="3818">
                  <c:v>2.8166072470644549E-3</c:v>
                </c:pt>
                <c:pt idx="3819">
                  <c:v>2.8185639036212421E-3</c:v>
                </c:pt>
                <c:pt idx="3820">
                  <c:v>2.8205219194597283E-3</c:v>
                </c:pt>
                <c:pt idx="3821">
                  <c:v>2.8224812955036788E-3</c:v>
                </c:pt>
                <c:pt idx="3822">
                  <c:v>2.8244420326980092E-3</c:v>
                </c:pt>
                <c:pt idx="3823">
                  <c:v>2.8264041319677261E-3</c:v>
                </c:pt>
                <c:pt idx="3824">
                  <c:v>2.8283675943001733E-3</c:v>
                </c:pt>
                <c:pt idx="3825">
                  <c:v>2.830332420621686E-3</c:v>
                </c:pt>
                <c:pt idx="3826">
                  <c:v>2.8322986118592E-3</c:v>
                </c:pt>
                <c:pt idx="3827">
                  <c:v>2.8342661690021189E-3</c:v>
                </c:pt>
                <c:pt idx="3828">
                  <c:v>2.8362350929787093E-3</c:v>
                </c:pt>
                <c:pt idx="3829">
                  <c:v>2.8382053847178399E-3</c:v>
                </c:pt>
                <c:pt idx="3830">
                  <c:v>2.8401770452109775E-3</c:v>
                </c:pt>
                <c:pt idx="3831">
                  <c:v>2.8421500753883257E-3</c:v>
                </c:pt>
                <c:pt idx="3832">
                  <c:v>2.8441244761806895E-3</c:v>
                </c:pt>
                <c:pt idx="3833">
                  <c:v>2.8461002485816035E-3</c:v>
                </c:pt>
                <c:pt idx="3834">
                  <c:v>2.8480773935232111E-3</c:v>
                </c:pt>
                <c:pt idx="3835">
                  <c:v>2.8500559119382591E-3</c:v>
                </c:pt>
                <c:pt idx="3836">
                  <c:v>2.8520358048223539E-3</c:v>
                </c:pt>
                <c:pt idx="3837">
                  <c:v>2.8540170731095825E-3</c:v>
                </c:pt>
                <c:pt idx="3838">
                  <c:v>2.8559997177554177E-3</c:v>
                </c:pt>
                <c:pt idx="3839">
                  <c:v>2.8579837396952011E-3</c:v>
                </c:pt>
                <c:pt idx="3840">
                  <c:v>2.8599691399273084E-3</c:v>
                </c:pt>
                <c:pt idx="3841">
                  <c:v>2.861955919388425E-3</c:v>
                </c:pt>
                <c:pt idx="3842">
                  <c:v>2.8639440790158436E-3</c:v>
                </c:pt>
                <c:pt idx="3843">
                  <c:v>2.8659336198100212E-3</c:v>
                </c:pt>
                <c:pt idx="3844">
                  <c:v>2.8679245427095973E-3</c:v>
                </c:pt>
                <c:pt idx="3845">
                  <c:v>2.8699168486538188E-3</c:v>
                </c:pt>
                <c:pt idx="3846">
                  <c:v>2.8719105386452301E-3</c:v>
                </c:pt>
                <c:pt idx="3847">
                  <c:v>2.8739056136244273E-3</c:v>
                </c:pt>
                <c:pt idx="3848">
                  <c:v>2.8759020745326162E-3</c:v>
                </c:pt>
                <c:pt idx="3849">
                  <c:v>2.8778999223744322E-3</c:v>
                </c:pt>
                <c:pt idx="3850">
                  <c:v>2.8798991580924328E-3</c:v>
                </c:pt>
                <c:pt idx="3851">
                  <c:v>2.8818997826297872E-3</c:v>
                </c:pt>
                <c:pt idx="3852">
                  <c:v>2.8839017969932257E-3</c:v>
                </c:pt>
                <c:pt idx="3853">
                  <c:v>2.8859052021272718E-3</c:v>
                </c:pt>
                <c:pt idx="3854">
                  <c:v>2.8879099989980736E-3</c:v>
                </c:pt>
                <c:pt idx="3855">
                  <c:v>2.8899161885514238E-3</c:v>
                </c:pt>
                <c:pt idx="3856">
                  <c:v>2.8919237717968528E-3</c:v>
                </c:pt>
                <c:pt idx="3857">
                  <c:v>2.8939327496815118E-3</c:v>
                </c:pt>
                <c:pt idx="3858">
                  <c:v>2.8959431231531654E-3</c:v>
                </c:pt>
                <c:pt idx="3859">
                  <c:v>2.89795489322345E-3</c:v>
                </c:pt>
                <c:pt idx="3860">
                  <c:v>2.8999680608414909E-3</c:v>
                </c:pt>
                <c:pt idx="3861">
                  <c:v>2.9019826269570306E-3</c:v>
                </c:pt>
                <c:pt idx="3862">
                  <c:v>2.9039985925838141E-3</c:v>
                </c:pt>
                <c:pt idx="3863">
                  <c:v>2.9060159586729475E-3</c:v>
                </c:pt>
                <c:pt idx="3864">
                  <c:v>2.9080347261761529E-3</c:v>
                </c:pt>
                <c:pt idx="3865">
                  <c:v>2.9100548961092897E-3</c:v>
                </c:pt>
                <c:pt idx="3866">
                  <c:v>2.9120764694254473E-3</c:v>
                </c:pt>
                <c:pt idx="3867">
                  <c:v>2.9140994470995361E-3</c:v>
                </c:pt>
                <c:pt idx="3868">
                  <c:v>2.916123830085925E-3</c:v>
                </c:pt>
                <c:pt idx="3869">
                  <c:v>2.9181496194033004E-3</c:v>
                </c:pt>
                <c:pt idx="3870">
                  <c:v>2.9201768160074019E-3</c:v>
                </c:pt>
                <c:pt idx="3871">
                  <c:v>2.9222054208545897E-3</c:v>
                </c:pt>
                <c:pt idx="3872">
                  <c:v>2.9242354349656736E-3</c:v>
                </c:pt>
                <c:pt idx="3873">
                  <c:v>2.9262668592983875E-3</c:v>
                </c:pt>
                <c:pt idx="3874">
                  <c:v>2.9282996948110859E-3</c:v>
                </c:pt>
                <c:pt idx="3875">
                  <c:v>2.9303339425267071E-3</c:v>
                </c:pt>
                <c:pt idx="3876">
                  <c:v>2.9323696034049824E-3</c:v>
                </c:pt>
                <c:pt idx="3877">
                  <c:v>2.9344066784062648E-3</c:v>
                </c:pt>
                <c:pt idx="3878">
                  <c:v>2.9364451685556271E-3</c:v>
                </c:pt>
                <c:pt idx="3879">
                  <c:v>2.9384850748148004E-3</c:v>
                </c:pt>
                <c:pt idx="3880">
                  <c:v>2.9405263981461421E-3</c:v>
                </c:pt>
                <c:pt idx="3881">
                  <c:v>2.9425691395768613E-3</c:v>
                </c:pt>
                <c:pt idx="3882">
                  <c:v>2.9446133000706962E-3</c:v>
                </c:pt>
                <c:pt idx="3883">
                  <c:v>2.9466588806134502E-3</c:v>
                </c:pt>
                <c:pt idx="3884">
                  <c:v>2.9487058821701553E-3</c:v>
                </c:pt>
                <c:pt idx="3885">
                  <c:v>2.950754305770879E-3</c:v>
                </c:pt>
                <c:pt idx="3886">
                  <c:v>2.9528041523820409E-3</c:v>
                </c:pt>
                <c:pt idx="3887">
                  <c:v>2.9548554229706855E-3</c:v>
                </c:pt>
                <c:pt idx="3888">
                  <c:v>2.956908118569029E-3</c:v>
                </c:pt>
                <c:pt idx="3889">
                  <c:v>2.9589622401455058E-3</c:v>
                </c:pt>
                <c:pt idx="3890">
                  <c:v>2.9610177886691775E-3</c:v>
                </c:pt>
                <c:pt idx="3891">
                  <c:v>2.963074765174413E-3</c:v>
                </c:pt>
                <c:pt idx="3892">
                  <c:v>2.9651331706316659E-3</c:v>
                </c:pt>
                <c:pt idx="3893">
                  <c:v>2.9671930060120198E-3</c:v>
                </c:pt>
                <c:pt idx="3894">
                  <c:v>2.9692542723519996E-3</c:v>
                </c:pt>
                <c:pt idx="3895">
                  <c:v>2.9713169706240836E-3</c:v>
                </c:pt>
                <c:pt idx="3896">
                  <c:v>2.97338110180138E-3</c:v>
                </c:pt>
                <c:pt idx="3897">
                  <c:v>2.9754466669225763E-3</c:v>
                </c:pt>
                <c:pt idx="3898">
                  <c:v>2.977513666962178E-3</c:v>
                </c:pt>
                <c:pt idx="3899">
                  <c:v>2.9795821029170028E-3</c:v>
                </c:pt>
                <c:pt idx="3900">
                  <c:v>2.9816519757628651E-3</c:v>
                </c:pt>
                <c:pt idx="3901">
                  <c:v>2.9837232865413425E-3</c:v>
                </c:pt>
                <c:pt idx="3902">
                  <c:v>2.9857960362296506E-3</c:v>
                </c:pt>
                <c:pt idx="3903">
                  <c:v>2.9878702258056404E-3</c:v>
                </c:pt>
                <c:pt idx="3904">
                  <c:v>2.9899458563130603E-3</c:v>
                </c:pt>
                <c:pt idx="3905">
                  <c:v>2.9920229287311649E-3</c:v>
                </c:pt>
                <c:pt idx="3906">
                  <c:v>2.9941014440398443E-3</c:v>
                </c:pt>
                <c:pt idx="3907">
                  <c:v>2.9961814032850227E-3</c:v>
                </c:pt>
                <c:pt idx="3908">
                  <c:v>2.9982628074479985E-3</c:v>
                </c:pt>
                <c:pt idx="3909">
                  <c:v>3.0003456575107036E-3</c:v>
                </c:pt>
                <c:pt idx="3910">
                  <c:v>3.0024299545212455E-3</c:v>
                </c:pt>
                <c:pt idx="3911">
                  <c:v>3.0045156994629677E-3</c:v>
                </c:pt>
                <c:pt idx="3912">
                  <c:v>3.0066028933417263E-3</c:v>
                </c:pt>
                <c:pt idx="3913">
                  <c:v>3.0086915371421866E-3</c:v>
                </c:pt>
                <c:pt idx="3914">
                  <c:v>3.0107816319153709E-3</c:v>
                </c:pt>
                <c:pt idx="3915">
                  <c:v>3.012873178647357E-3</c:v>
                </c:pt>
                <c:pt idx="3916">
                  <c:v>3.0149661783248636E-3</c:v>
                </c:pt>
                <c:pt idx="3917">
                  <c:v>3.0170606320011049E-3</c:v>
                </c:pt>
                <c:pt idx="3918">
                  <c:v>3.0191565406642155E-3</c:v>
                </c:pt>
                <c:pt idx="3919">
                  <c:v>3.0212539053029721E-3</c:v>
                </c:pt>
                <c:pt idx="3920">
                  <c:v>3.0233527269727845E-3</c:v>
                </c:pt>
                <c:pt idx="3921">
                  <c:v>3.0254530066638487E-3</c:v>
                </c:pt>
                <c:pt idx="3922">
                  <c:v>3.0275547453670034E-3</c:v>
                </c:pt>
                <c:pt idx="3923">
                  <c:v>3.0296579441398594E-3</c:v>
                </c:pt>
                <c:pt idx="3924">
                  <c:v>3.0317626039746779E-3</c:v>
                </c:pt>
                <c:pt idx="3925">
                  <c:v>3.0338687258643637E-3</c:v>
                </c:pt>
                <c:pt idx="3926">
                  <c:v>3.0359763108687337E-3</c:v>
                </c:pt>
                <c:pt idx="3927">
                  <c:v>3.0380853599821182E-3</c:v>
                </c:pt>
                <c:pt idx="3928">
                  <c:v>3.0401958742216125E-3</c:v>
                </c:pt>
                <c:pt idx="3929">
                  <c:v>3.0423078545828834E-3</c:v>
                </c:pt>
                <c:pt idx="3930">
                  <c:v>3.044421302128696E-3</c:v>
                </c:pt>
                <c:pt idx="3931">
                  <c:v>3.0465362178561462E-3</c:v>
                </c:pt>
                <c:pt idx="3932">
                  <c:v>3.0486526027629773E-3</c:v>
                </c:pt>
                <c:pt idx="3933">
                  <c:v>3.0507704579141709E-3</c:v>
                </c:pt>
                <c:pt idx="3934">
                  <c:v>3.0528897843089021E-3</c:v>
                </c:pt>
                <c:pt idx="3935">
                  <c:v>3.0550105829469953E-3</c:v>
                </c:pt>
                <c:pt idx="3936">
                  <c:v>3.0571328548956523E-3</c:v>
                </c:pt>
                <c:pt idx="3937">
                  <c:v>3.0592566011561333E-3</c:v>
                </c:pt>
                <c:pt idx="3938">
                  <c:v>3.0613818227303467E-3</c:v>
                </c:pt>
                <c:pt idx="3939">
                  <c:v>3.0635085206877207E-3</c:v>
                </c:pt>
                <c:pt idx="3940">
                  <c:v>3.0656366960316031E-3</c:v>
                </c:pt>
                <c:pt idx="3941">
                  <c:v>3.0677663497659922E-3</c:v>
                </c:pt>
                <c:pt idx="3942">
                  <c:v>3.0698974829625465E-3</c:v>
                </c:pt>
                <c:pt idx="3943">
                  <c:v>3.0720300966267061E-3</c:v>
                </c:pt>
                <c:pt idx="3944">
                  <c:v>3.0741641917869304E-3</c:v>
                </c:pt>
                <c:pt idx="3945">
                  <c:v>3.0762997694500104E-3</c:v>
                </c:pt>
                <c:pt idx="3946">
                  <c:v>3.0784368306905861E-3</c:v>
                </c:pt>
                <c:pt idx="3947">
                  <c:v>3.0805753765168939E-3</c:v>
                </c:pt>
                <c:pt idx="3948">
                  <c:v>3.0827154079378248E-3</c:v>
                </c:pt>
                <c:pt idx="3949">
                  <c:v>3.0848569260302594E-3</c:v>
                </c:pt>
                <c:pt idx="3950">
                  <c:v>3.0869999318045372E-3</c:v>
                </c:pt>
                <c:pt idx="3951">
                  <c:v>3.0891444262716528E-3</c:v>
                </c:pt>
                <c:pt idx="3952">
                  <c:v>3.0912904105107326E-3</c:v>
                </c:pt>
                <c:pt idx="3953">
                  <c:v>3.0934378855342237E-3</c:v>
                </c:pt>
                <c:pt idx="3954">
                  <c:v>3.0955868523552294E-3</c:v>
                </c:pt>
                <c:pt idx="3955">
                  <c:v>3.0977373120551258E-3</c:v>
                </c:pt>
                <c:pt idx="3956">
                  <c:v>3.0998892656484722E-3</c:v>
                </c:pt>
                <c:pt idx="3957">
                  <c:v>3.1020427141730538E-3</c:v>
                </c:pt>
                <c:pt idx="3958">
                  <c:v>3.1041976586447927E-3</c:v>
                </c:pt>
                <c:pt idx="3959">
                  <c:v>3.1063541001480734E-3</c:v>
                </c:pt>
                <c:pt idx="3960">
                  <c:v>3.1085120397002768E-3</c:v>
                </c:pt>
                <c:pt idx="3961">
                  <c:v>3.110671478319442E-3</c:v>
                </c:pt>
                <c:pt idx="3962">
                  <c:v>3.1128324170922161E-3</c:v>
                </c:pt>
                <c:pt idx="3963">
                  <c:v>3.1149948570381009E-3</c:v>
                </c:pt>
                <c:pt idx="3964">
                  <c:v>3.1171587991772596E-3</c:v>
                </c:pt>
                <c:pt idx="3965">
                  <c:v>3.119324244598605E-3</c:v>
                </c:pt>
                <c:pt idx="3966">
                  <c:v>3.1214911943237647E-3</c:v>
                </c:pt>
                <c:pt idx="3967">
                  <c:v>3.1236596493750303E-3</c:v>
                </c:pt>
                <c:pt idx="3968">
                  <c:v>3.1258296108435846E-3</c:v>
                </c:pt>
                <c:pt idx="3969">
                  <c:v>3.1280010797531867E-3</c:v>
                </c:pt>
                <c:pt idx="3970">
                  <c:v>3.1301740571282595E-3</c:v>
                </c:pt>
                <c:pt idx="3971">
                  <c:v>3.1323485440622623E-3</c:v>
                </c:pt>
                <c:pt idx="3972">
                  <c:v>3.1345245415810882E-3</c:v>
                </c:pt>
                <c:pt idx="3973">
                  <c:v>3.1367020507341199E-3</c:v>
                </c:pt>
                <c:pt idx="3974">
                  <c:v>3.1388810725486286E-3</c:v>
                </c:pt>
                <c:pt idx="3975">
                  <c:v>3.1410616081211161E-3</c:v>
                </c:pt>
                <c:pt idx="3976">
                  <c:v>3.1432436584803288E-3</c:v>
                </c:pt>
                <c:pt idx="3977">
                  <c:v>3.1454272246556826E-3</c:v>
                </c:pt>
                <c:pt idx="3978">
                  <c:v>3.1476123077459643E-3</c:v>
                </c:pt>
                <c:pt idx="3979">
                  <c:v>3.1497989087820675E-3</c:v>
                </c:pt>
                <c:pt idx="3980">
                  <c:v>3.1519870287955529E-3</c:v>
                </c:pt>
                <c:pt idx="3981">
                  <c:v>3.1541766688875004E-3</c:v>
                </c:pt>
                <c:pt idx="3982">
                  <c:v>3.1563678300909523E-3</c:v>
                </c:pt>
                <c:pt idx="3983">
                  <c:v>3.1585605134396219E-3</c:v>
                </c:pt>
                <c:pt idx="3984">
                  <c:v>3.1607547200368843E-3</c:v>
                </c:pt>
                <c:pt idx="3985">
                  <c:v>3.162950450917937E-3</c:v>
                </c:pt>
                <c:pt idx="3986">
                  <c:v>3.1651477071186489E-3</c:v>
                </c:pt>
                <c:pt idx="3987">
                  <c:v>3.1673464897446963E-3</c:v>
                </c:pt>
                <c:pt idx="3988">
                  <c:v>3.1695467998334352E-3</c:v>
                </c:pt>
                <c:pt idx="3989">
                  <c:v>3.1717486384459726E-3</c:v>
                </c:pt>
                <c:pt idx="3990">
                  <c:v>3.1739520066210577E-3</c:v>
                </c:pt>
                <c:pt idx="3991">
                  <c:v>3.1761569054674435E-3</c:v>
                </c:pt>
                <c:pt idx="3992">
                  <c:v>3.1783633360253716E-3</c:v>
                </c:pt>
                <c:pt idx="3993">
                  <c:v>3.1805712993357577E-3</c:v>
                </c:pt>
                <c:pt idx="3994">
                  <c:v>3.1827807965096669E-3</c:v>
                </c:pt>
                <c:pt idx="3995">
                  <c:v>3.1849918285895107E-3</c:v>
                </c:pt>
                <c:pt idx="3996">
                  <c:v>3.1872043966183752E-3</c:v>
                </c:pt>
                <c:pt idx="3997">
                  <c:v>3.1894185017096433E-3</c:v>
                </c:pt>
                <c:pt idx="3998">
                  <c:v>3.1916341449078991E-3</c:v>
                </c:pt>
                <c:pt idx="3999">
                  <c:v>3.1938513272584059E-3</c:v>
                </c:pt>
                <c:pt idx="4000">
                  <c:v>3.1960700498768666E-3</c:v>
                </c:pt>
                <c:pt idx="4001">
                  <c:v>3.1982903138100456E-3</c:v>
                </c:pt>
                <c:pt idx="4002">
                  <c:v>3.2005121201286717E-3</c:v>
                </c:pt>
                <c:pt idx="4003">
                  <c:v>3.202735469880915E-3</c:v>
                </c:pt>
                <c:pt idx="4004">
                  <c:v>3.2049603641855825E-3</c:v>
                </c:pt>
                <c:pt idx="4005">
                  <c:v>3.2071868040923495E-3</c:v>
                </c:pt>
                <c:pt idx="4006">
                  <c:v>3.2094147906515723E-3</c:v>
                </c:pt>
                <c:pt idx="4007">
                  <c:v>3.211644324984391E-3</c:v>
                </c:pt>
                <c:pt idx="4008">
                  <c:v>3.2138754081426704E-3</c:v>
                </c:pt>
                <c:pt idx="4009">
                  <c:v>3.216108041178957E-3</c:v>
                </c:pt>
                <c:pt idx="4010">
                  <c:v>3.2183422252167289E-3</c:v>
                </c:pt>
                <c:pt idx="4011">
                  <c:v>3.2205779613100447E-3</c:v>
                </c:pt>
                <c:pt idx="4012">
                  <c:v>3.2228152505136458E-3</c:v>
                </c:pt>
                <c:pt idx="4013">
                  <c:v>3.225054093953354E-3</c:v>
                </c:pt>
                <c:pt idx="4014">
                  <c:v>3.2272944926854254E-3</c:v>
                </c:pt>
                <c:pt idx="4015">
                  <c:v>3.2295364477668014E-3</c:v>
                </c:pt>
                <c:pt idx="4016">
                  <c:v>3.2317799603256516E-3</c:v>
                </c:pt>
                <c:pt idx="4017">
                  <c:v>3.234025031420435E-3</c:v>
                </c:pt>
                <c:pt idx="4018">
                  <c:v>3.236271662133844E-3</c:v>
                </c:pt>
                <c:pt idx="4019">
                  <c:v>3.2385198535257601E-3</c:v>
                </c:pt>
                <c:pt idx="4020">
                  <c:v>3.2407696067274913E-3</c:v>
                </c:pt>
                <c:pt idx="4021">
                  <c:v>3.2430209228004403E-3</c:v>
                </c:pt>
                <c:pt idx="4022">
                  <c:v>3.2452738028066995E-3</c:v>
                </c:pt>
                <c:pt idx="4023">
                  <c:v>3.2475282478799357E-3</c:v>
                </c:pt>
                <c:pt idx="4024">
                  <c:v>3.2497842590837656E-3</c:v>
                </c:pt>
                <c:pt idx="4025">
                  <c:v>3.2520418374824959E-3</c:v>
                </c:pt>
                <c:pt idx="4026">
                  <c:v>3.2543009842121583E-3</c:v>
                </c:pt>
                <c:pt idx="4027">
                  <c:v>3.2565617003385877E-3</c:v>
                </c:pt>
                <c:pt idx="4028">
                  <c:v>3.2588239869283104E-3</c:v>
                </c:pt>
                <c:pt idx="4029">
                  <c:v>3.2610878451197274E-3</c:v>
                </c:pt>
                <c:pt idx="4030">
                  <c:v>3.2633532759808958E-3</c:v>
                </c:pt>
                <c:pt idx="4031">
                  <c:v>3.2656202805805665E-3</c:v>
                </c:pt>
                <c:pt idx="4032">
                  <c:v>3.2678888600595145E-3</c:v>
                </c:pt>
                <c:pt idx="4033">
                  <c:v>3.2701590154880248E-3</c:v>
                </c:pt>
                <c:pt idx="4034">
                  <c:v>3.272430747960887E-3</c:v>
                </c:pt>
                <c:pt idx="4035">
                  <c:v>3.2747040585498245E-3</c:v>
                </c:pt>
                <c:pt idx="4036">
                  <c:v>3.2769789483987856E-3</c:v>
                </c:pt>
                <c:pt idx="4037">
                  <c:v>3.2792554185810323E-3</c:v>
                </c:pt>
                <c:pt idx="4038">
                  <c:v>3.2815334701705233E-3</c:v>
                </c:pt>
                <c:pt idx="4039">
                  <c:v>3.2838131043135921E-3</c:v>
                </c:pt>
                <c:pt idx="4040">
                  <c:v>3.2860943220857394E-3</c:v>
                </c:pt>
                <c:pt idx="4041">
                  <c:v>3.2883771245631639E-3</c:v>
                </c:pt>
                <c:pt idx="4042">
                  <c:v>3.2906615128945899E-3</c:v>
                </c:pt>
                <c:pt idx="4043">
                  <c:v>3.2929474881577608E-3</c:v>
                </c:pt>
                <c:pt idx="4044">
                  <c:v>3.2952350514311194E-3</c:v>
                </c:pt>
                <c:pt idx="4045">
                  <c:v>3.2975242038657854E-3</c:v>
                </c:pt>
                <c:pt idx="4046">
                  <c:v>3.2998149465417507E-3</c:v>
                </c:pt>
                <c:pt idx="4047">
                  <c:v>3.3021072805637331E-3</c:v>
                </c:pt>
                <c:pt idx="4048">
                  <c:v>3.3044012070131746E-3</c:v>
                </c:pt>
                <c:pt idx="4049">
                  <c:v>3.3066967270443978E-3</c:v>
                </c:pt>
                <c:pt idx="4050">
                  <c:v>3.3089938417403975E-3</c:v>
                </c:pt>
                <c:pt idx="4051">
                  <c:v>3.3112925521848724E-3</c:v>
                </c:pt>
                <c:pt idx="4052">
                  <c:v>3.3135928595345509E-3</c:v>
                </c:pt>
                <c:pt idx="4053">
                  <c:v>3.3158947648746881E-3</c:v>
                </c:pt>
                <c:pt idx="4054">
                  <c:v>3.3181982692912413E-3</c:v>
                </c:pt>
                <c:pt idx="4055">
                  <c:v>3.3205033739433527E-3</c:v>
                </c:pt>
                <c:pt idx="4056">
                  <c:v>3.3228100799185391E-3</c:v>
                </c:pt>
                <c:pt idx="4057">
                  <c:v>3.3251183883050233E-3</c:v>
                </c:pt>
                <c:pt idx="4058">
                  <c:v>3.3274283002643649E-3</c:v>
                </c:pt>
                <c:pt idx="4059">
                  <c:v>3.3297398168863489E-3</c:v>
                </c:pt>
                <c:pt idx="4060">
                  <c:v>3.3320529392614675E-3</c:v>
                </c:pt>
                <c:pt idx="4061">
                  <c:v>3.3343676685537024E-3</c:v>
                </c:pt>
                <c:pt idx="4062">
                  <c:v>3.3366840058551119E-3</c:v>
                </c:pt>
                <c:pt idx="4063">
                  <c:v>3.3390019522827569E-3</c:v>
                </c:pt>
                <c:pt idx="4064">
                  <c:v>3.3413215089301627E-3</c:v>
                </c:pt>
                <c:pt idx="4065">
                  <c:v>3.3436426769645486E-3</c:v>
                </c:pt>
                <c:pt idx="4066">
                  <c:v>3.3459654574810108E-3</c:v>
                </c:pt>
                <c:pt idx="4067">
                  <c:v>3.3482898515753553E-3</c:v>
                </c:pt>
                <c:pt idx="4068">
                  <c:v>3.3506158604172352E-3</c:v>
                </c:pt>
                <c:pt idx="4069">
                  <c:v>3.3529434851040309E-3</c:v>
                </c:pt>
                <c:pt idx="4070">
                  <c:v>3.3552727267338336E-3</c:v>
                </c:pt>
                <c:pt idx="4071">
                  <c:v>3.3576035864787356E-3</c:v>
                </c:pt>
                <c:pt idx="4072">
                  <c:v>3.3599360654384064E-3</c:v>
                </c:pt>
                <c:pt idx="4073">
                  <c:v>3.3622701647132262E-3</c:v>
                </c:pt>
                <c:pt idx="4074">
                  <c:v>3.3646058854777334E-3</c:v>
                </c:pt>
                <c:pt idx="4075">
                  <c:v>3.3669432288338887E-3</c:v>
                </c:pt>
                <c:pt idx="4076">
                  <c:v>3.3692821958843694E-3</c:v>
                </c:pt>
                <c:pt idx="4077">
                  <c:v>3.3716227878061618E-3</c:v>
                </c:pt>
                <c:pt idx="4078">
                  <c:v>3.3739650057035254E-3</c:v>
                </c:pt>
                <c:pt idx="4079">
                  <c:v>3.3763088507060028E-3</c:v>
                </c:pt>
                <c:pt idx="4080">
                  <c:v>3.3786543239193371E-3</c:v>
                </c:pt>
                <c:pt idx="4081">
                  <c:v>3.3810014265237892E-3</c:v>
                </c:pt>
                <c:pt idx="4082">
                  <c:v>3.3833501596266906E-3</c:v>
                </c:pt>
                <c:pt idx="4083">
                  <c:v>3.3857005243360908E-3</c:v>
                </c:pt>
                <c:pt idx="4084">
                  <c:v>3.3880525218347116E-3</c:v>
                </c:pt>
                <c:pt idx="4085">
                  <c:v>3.3904061532321946E-3</c:v>
                </c:pt>
                <c:pt idx="4086">
                  <c:v>3.3927614196389002E-3</c:v>
                </c:pt>
                <c:pt idx="4087">
                  <c:v>3.3951183222400167E-3</c:v>
                </c:pt>
                <c:pt idx="4088">
                  <c:v>3.3974768621474992E-3</c:v>
                </c:pt>
                <c:pt idx="4089">
                  <c:v>3.399837040474024E-3</c:v>
                </c:pt>
                <c:pt idx="4090">
                  <c:v>3.4021988584072515E-3</c:v>
                </c:pt>
                <c:pt idx="4091">
                  <c:v>3.4045623170614555E-3</c:v>
                </c:pt>
                <c:pt idx="4092">
                  <c:v>3.4069274175764215E-3</c:v>
                </c:pt>
                <c:pt idx="4093">
                  <c:v>3.4092941610679205E-3</c:v>
                </c:pt>
                <c:pt idx="4094">
                  <c:v>3.411662548726917E-3</c:v>
                </c:pt>
                <c:pt idx="4095">
                  <c:v>3.4140325816707845E-3</c:v>
                </c:pt>
                <c:pt idx="4096">
                  <c:v>3.4164042610176203E-3</c:v>
                </c:pt>
                <c:pt idx="4097">
                  <c:v>3.4187775879608731E-3</c:v>
                </c:pt>
                <c:pt idx="4098">
                  <c:v>3.4211525636202466E-3</c:v>
                </c:pt>
                <c:pt idx="4099">
                  <c:v>3.4235291891161704E-3</c:v>
                </c:pt>
                <c:pt idx="4100">
                  <c:v>3.4259074656445817E-3</c:v>
                </c:pt>
                <c:pt idx="4101">
                  <c:v>3.4282873943275189E-3</c:v>
                </c:pt>
                <c:pt idx="4102">
                  <c:v>3.430668976287749E-3</c:v>
                </c:pt>
                <c:pt idx="4103">
                  <c:v>3.433052212723703E-3</c:v>
                </c:pt>
                <c:pt idx="4104">
                  <c:v>3.4354371047597594E-3</c:v>
                </c:pt>
                <c:pt idx="4105">
                  <c:v>3.4378236535210272E-3</c:v>
                </c:pt>
                <c:pt idx="4106">
                  <c:v>3.4402118602084356E-3</c:v>
                </c:pt>
                <c:pt idx="4107">
                  <c:v>3.4426017259487091E-3</c:v>
                </c:pt>
                <c:pt idx="4108">
                  <c:v>3.4449932518943677E-3</c:v>
                </c:pt>
                <c:pt idx="4109">
                  <c:v>3.4473864391736495E-3</c:v>
                </c:pt>
                <c:pt idx="4110">
                  <c:v>3.449781288990825E-3</c:v>
                </c:pt>
                <c:pt idx="4111">
                  <c:v>3.4521778024757519E-3</c:v>
                </c:pt>
                <c:pt idx="4112">
                  <c:v>3.4545759807590218E-3</c:v>
                </c:pt>
                <c:pt idx="4113">
                  <c:v>3.456975825047416E-3</c:v>
                </c:pt>
                <c:pt idx="4114">
                  <c:v>3.4593773364731497E-3</c:v>
                </c:pt>
                <c:pt idx="4115">
                  <c:v>3.461780516169171E-3</c:v>
                </c:pt>
                <c:pt idx="4116">
                  <c:v>3.464185365344779E-3</c:v>
                </c:pt>
                <c:pt idx="4117">
                  <c:v>3.4665918851345492E-3</c:v>
                </c:pt>
                <c:pt idx="4118">
                  <c:v>3.4690000766737935E-3</c:v>
                </c:pt>
                <c:pt idx="4119">
                  <c:v>3.4714099411743324E-3</c:v>
                </c:pt>
                <c:pt idx="4120">
                  <c:v>3.4738214797731077E-3</c:v>
                </c:pt>
                <c:pt idx="4121">
                  <c:v>3.4762346936077987E-3</c:v>
                </c:pt>
                <c:pt idx="4122">
                  <c:v>3.4786495838927535E-3</c:v>
                </c:pt>
                <c:pt idx="4123">
                  <c:v>3.4810661517672846E-3</c:v>
                </c:pt>
                <c:pt idx="4124">
                  <c:v>3.4834843983967906E-3</c:v>
                </c:pt>
                <c:pt idx="4125">
                  <c:v>3.4859043249221141E-3</c:v>
                </c:pt>
                <c:pt idx="4126">
                  <c:v>3.4883259325609811E-3</c:v>
                </c:pt>
                <c:pt idx="4127">
                  <c:v>3.4907492224558745E-3</c:v>
                </c:pt>
                <c:pt idx="4128">
                  <c:v>3.4931741957500168E-3</c:v>
                </c:pt>
                <c:pt idx="4129">
                  <c:v>3.4956008536636734E-3</c:v>
                </c:pt>
                <c:pt idx="4130">
                  <c:v>3.4980291973417095E-3</c:v>
                </c:pt>
                <c:pt idx="4131">
                  <c:v>3.500459227929732E-3</c:v>
                </c:pt>
                <c:pt idx="4132">
                  <c:v>3.5028909466505512E-3</c:v>
                </c:pt>
                <c:pt idx="4133">
                  <c:v>3.50532435465142E-3</c:v>
                </c:pt>
                <c:pt idx="4134">
                  <c:v>3.5077594530803342E-3</c:v>
                </c:pt>
                <c:pt idx="4135">
                  <c:v>3.5101962431626547E-3</c:v>
                </c:pt>
                <c:pt idx="4136">
                  <c:v>3.5126347260480261E-3</c:v>
                </c:pt>
                <c:pt idx="4137">
                  <c:v>3.5150749029124154E-3</c:v>
                </c:pt>
                <c:pt idx="4138">
                  <c:v>3.517516774907011E-3</c:v>
                </c:pt>
                <c:pt idx="4139">
                  <c:v>3.5199603432605831E-3</c:v>
                </c:pt>
                <c:pt idx="4140">
                  <c:v>3.5224056091259738E-3</c:v>
                </c:pt>
                <c:pt idx="4141">
                  <c:v>3.5248525736567738E-3</c:v>
                </c:pt>
                <c:pt idx="4142">
                  <c:v>3.5273012380843145E-3</c:v>
                </c:pt>
                <c:pt idx="4143">
                  <c:v>3.5297516035638441E-3</c:v>
                </c:pt>
                <c:pt idx="4144">
                  <c:v>3.5322036712513577E-3</c:v>
                </c:pt>
                <c:pt idx="4145">
                  <c:v>3.5346574423807558E-3</c:v>
                </c:pt>
                <c:pt idx="4146">
                  <c:v>3.5371129181096944E-3</c:v>
                </c:pt>
                <c:pt idx="4147">
                  <c:v>3.5395700995965807E-3</c:v>
                </c:pt>
                <c:pt idx="4148">
                  <c:v>3.5420289880778878E-3</c:v>
                </c:pt>
                <c:pt idx="4149">
                  <c:v>3.5444895847136859E-3</c:v>
                </c:pt>
                <c:pt idx="4150">
                  <c:v>3.5469518906647989E-3</c:v>
                </c:pt>
                <c:pt idx="4151">
                  <c:v>3.5494159071702779E-3</c:v>
                </c:pt>
                <c:pt idx="4152">
                  <c:v>3.5518816353926133E-3</c:v>
                </c:pt>
                <c:pt idx="4153">
                  <c:v>3.5543490765209095E-3</c:v>
                </c:pt>
                <c:pt idx="4154">
                  <c:v>3.5568182317192191E-3</c:v>
                </c:pt>
                <c:pt idx="4155">
                  <c:v>3.5592891022300402E-3</c:v>
                </c:pt>
                <c:pt idx="4156">
                  <c:v>3.5617616892190964E-3</c:v>
                </c:pt>
                <c:pt idx="4157">
                  <c:v>3.5642359938528674E-3</c:v>
                </c:pt>
                <c:pt idx="4158">
                  <c:v>3.5667120173764428E-3</c:v>
                </c:pt>
                <c:pt idx="4159">
                  <c:v>3.5691897609579771E-3</c:v>
                </c:pt>
                <c:pt idx="4160">
                  <c:v>3.571669225766383E-3</c:v>
                </c:pt>
                <c:pt idx="4161">
                  <c:v>3.5741504130493459E-3</c:v>
                </c:pt>
                <c:pt idx="4162">
                  <c:v>3.5766333239774578E-3</c:v>
                </c:pt>
                <c:pt idx="4163">
                  <c:v>3.579117959722068E-3</c:v>
                </c:pt>
                <c:pt idx="4164">
                  <c:v>3.5816043215334652E-3</c:v>
                </c:pt>
                <c:pt idx="4165">
                  <c:v>3.5840924105846814E-3</c:v>
                </c:pt>
                <c:pt idx="4166">
                  <c:v>3.586582228049509E-3</c:v>
                </c:pt>
                <c:pt idx="4167">
                  <c:v>3.5890737751808448E-3</c:v>
                </c:pt>
                <c:pt idx="4168">
                  <c:v>3.5915670531541668E-3</c:v>
                </c:pt>
                <c:pt idx="4169">
                  <c:v>3.5940620631718665E-3</c:v>
                </c:pt>
                <c:pt idx="4170">
                  <c:v>3.596558806411001E-3</c:v>
                </c:pt>
                <c:pt idx="4171">
                  <c:v>3.5990572841279518E-3</c:v>
                </c:pt>
                <c:pt idx="4172">
                  <c:v>3.6015574975014671E-3</c:v>
                </c:pt>
                <c:pt idx="4173">
                  <c:v>3.6040594477110598E-3</c:v>
                </c:pt>
                <c:pt idx="4174">
                  <c:v>3.6065631360157305E-3</c:v>
                </c:pt>
                <c:pt idx="4175">
                  <c:v>3.6090685635966862E-3</c:v>
                </c:pt>
                <c:pt idx="4176">
                  <c:v>3.6115757316358995E-3</c:v>
                </c:pt>
                <c:pt idx="4177">
                  <c:v>3.6140846413949971E-3</c:v>
                </c:pt>
                <c:pt idx="4178">
                  <c:v>3.6165952940576491E-3</c:v>
                </c:pt>
                <c:pt idx="4179">
                  <c:v>3.6191076908082928E-3</c:v>
                </c:pt>
                <c:pt idx="4180">
                  <c:v>3.621621832911186E-3</c:v>
                </c:pt>
                <c:pt idx="4181">
                  <c:v>3.6241377215524679E-3</c:v>
                </c:pt>
                <c:pt idx="4182">
                  <c:v>3.6266553579454327E-3</c:v>
                </c:pt>
                <c:pt idx="4183">
                  <c:v>3.6291747432778136E-3</c:v>
                </c:pt>
                <c:pt idx="4184">
                  <c:v>3.6316958788173851E-3</c:v>
                </c:pt>
                <c:pt idx="4185">
                  <c:v>3.6342187657535845E-3</c:v>
                </c:pt>
                <c:pt idx="4186">
                  <c:v>3.6367434052766213E-3</c:v>
                </c:pt>
                <c:pt idx="4187">
                  <c:v>3.6392697986569146E-3</c:v>
                </c:pt>
                <c:pt idx="4188">
                  <c:v>3.641797947086382E-3</c:v>
                </c:pt>
                <c:pt idx="4189">
                  <c:v>3.6443278517577162E-3</c:v>
                </c:pt>
                <c:pt idx="4190">
                  <c:v>3.6468595139439838E-3</c:v>
                </c:pt>
                <c:pt idx="4191">
                  <c:v>3.6493929348395903E-3</c:v>
                </c:pt>
                <c:pt idx="4192">
                  <c:v>3.6519281156397144E-3</c:v>
                </c:pt>
                <c:pt idx="4193">
                  <c:v>3.6544650576200784E-3</c:v>
                </c:pt>
                <c:pt idx="4194">
                  <c:v>3.6570037619775781E-3</c:v>
                </c:pt>
                <c:pt idx="4195">
                  <c:v>3.6595442299098844E-3</c:v>
                </c:pt>
                <c:pt idx="4196">
                  <c:v>3.6620864626953813E-3</c:v>
                </c:pt>
                <c:pt idx="4197">
                  <c:v>3.6646304615334602E-3</c:v>
                </c:pt>
                <c:pt idx="4198">
                  <c:v>3.6671762276509721E-3</c:v>
                </c:pt>
                <c:pt idx="4199">
                  <c:v>3.6697237622489204E-3</c:v>
                </c:pt>
                <c:pt idx="4200">
                  <c:v>3.6722730666092439E-3</c:v>
                </c:pt>
                <c:pt idx="4201">
                  <c:v>3.6748241419346708E-3</c:v>
                </c:pt>
                <c:pt idx="4202">
                  <c:v>3.6773769894287082E-3</c:v>
                </c:pt>
                <c:pt idx="4203">
                  <c:v>3.6799316103759698E-3</c:v>
                </c:pt>
                <c:pt idx="4204">
                  <c:v>3.6824880059816911E-3</c:v>
                </c:pt>
                <c:pt idx="4205">
                  <c:v>3.6850461774518895E-3</c:v>
                </c:pt>
                <c:pt idx="4206">
                  <c:v>3.6876061260738575E-3</c:v>
                </c:pt>
                <c:pt idx="4207">
                  <c:v>3.6901678530553445E-3</c:v>
                </c:pt>
                <c:pt idx="4208">
                  <c:v>3.6927313596048826E-3</c:v>
                </c:pt>
                <c:pt idx="4209">
                  <c:v>3.6952966470124491E-3</c:v>
                </c:pt>
                <c:pt idx="4210">
                  <c:v>3.6978637164883118E-3</c:v>
                </c:pt>
                <c:pt idx="4211">
                  <c:v>3.7004325692435243E-3</c:v>
                </c:pt>
                <c:pt idx="4212">
                  <c:v>3.7030032065707534E-3</c:v>
                </c:pt>
                <c:pt idx="4213">
                  <c:v>3.7055756296827912E-3</c:v>
                </c:pt>
                <c:pt idx="4214">
                  <c:v>3.7081498398201965E-3</c:v>
                </c:pt>
                <c:pt idx="4215">
                  <c:v>3.7107258381973915E-3</c:v>
                </c:pt>
                <c:pt idx="4216">
                  <c:v>3.7133036261106393E-3</c:v>
                </c:pt>
                <c:pt idx="4217">
                  <c:v>3.7158832047761046E-3</c:v>
                </c:pt>
                <c:pt idx="4218">
                  <c:v>3.7184645754107428E-3</c:v>
                </c:pt>
                <c:pt idx="4219">
                  <c:v>3.7210477393135196E-3</c:v>
                </c:pt>
                <c:pt idx="4220">
                  <c:v>3.7236326977031372E-3</c:v>
                </c:pt>
                <c:pt idx="4221">
                  <c:v>3.726219451799088E-3</c:v>
                </c:pt>
                <c:pt idx="4222">
                  <c:v>3.7288080029030468E-3</c:v>
                </c:pt>
                <c:pt idx="4223">
                  <c:v>3.7313983522362579E-3</c:v>
                </c:pt>
                <c:pt idx="4224">
                  <c:v>3.7339905010207565E-3</c:v>
                </c:pt>
                <c:pt idx="4225">
                  <c:v>3.736584450560933E-3</c:v>
                </c:pt>
                <c:pt idx="4226">
                  <c:v>3.739180202080577E-3</c:v>
                </c:pt>
                <c:pt idx="4227">
                  <c:v>3.7417777568314989E-3</c:v>
                </c:pt>
                <c:pt idx="4228">
                  <c:v>3.7443771160391329E-3</c:v>
                </c:pt>
                <c:pt idx="4229">
                  <c:v>3.7469782810114968E-3</c:v>
                </c:pt>
                <c:pt idx="4230">
                  <c:v>3.7495812529757862E-3</c:v>
                </c:pt>
                <c:pt idx="4231">
                  <c:v>3.7521860331599915E-3</c:v>
                </c:pt>
                <c:pt idx="4232">
                  <c:v>3.7547926228748583E-3</c:v>
                </c:pt>
                <c:pt idx="4233">
                  <c:v>3.7574010233501409E-3</c:v>
                </c:pt>
                <c:pt idx="4234">
                  <c:v>3.7600112358163905E-3</c:v>
                </c:pt>
                <c:pt idx="4235">
                  <c:v>3.7626232615870876E-3</c:v>
                </c:pt>
                <c:pt idx="4236">
                  <c:v>3.7652371018945499E-3</c:v>
                </c:pt>
                <c:pt idx="4237">
                  <c:v>3.7678527579718957E-3</c:v>
                </c:pt>
                <c:pt idx="4238">
                  <c:v>3.7704702311353441E-3</c:v>
                </c:pt>
                <c:pt idx="4239">
                  <c:v>3.7730895226197837E-3</c:v>
                </c:pt>
                <c:pt idx="4240">
                  <c:v>3.7757106336609035E-3</c:v>
                </c:pt>
                <c:pt idx="4241">
                  <c:v>3.7783335655776681E-3</c:v>
                </c:pt>
                <c:pt idx="4242">
                  <c:v>3.7809583196075414E-3</c:v>
                </c:pt>
                <c:pt idx="4243">
                  <c:v>3.7835848970163189E-3</c:v>
                </c:pt>
                <c:pt idx="4244">
                  <c:v>3.786213299043128E-3</c:v>
                </c:pt>
                <c:pt idx="4245">
                  <c:v>3.7888435270106006E-3</c:v>
                </c:pt>
                <c:pt idx="4246">
                  <c:v>3.7914755821596433E-3</c:v>
                </c:pt>
                <c:pt idx="4247">
                  <c:v>3.7941094657319673E-3</c:v>
                </c:pt>
                <c:pt idx="4248">
                  <c:v>3.7967451790529632E-3</c:v>
                </c:pt>
                <c:pt idx="4249">
                  <c:v>3.7993827233661261E-3</c:v>
                </c:pt>
                <c:pt idx="4250">
                  <c:v>3.8020220999157557E-3</c:v>
                </c:pt>
                <c:pt idx="4251">
                  <c:v>3.8046633100300075E-3</c:v>
                </c:pt>
                <c:pt idx="4252">
                  <c:v>3.8073063549549689E-3</c:v>
                </c:pt>
                <c:pt idx="4253">
                  <c:v>3.8099512359375358E-3</c:v>
                </c:pt>
                <c:pt idx="4254">
                  <c:v>3.812597954308633E-3</c:v>
                </c:pt>
                <c:pt idx="4255">
                  <c:v>3.8152465113169467E-3</c:v>
                </c:pt>
                <c:pt idx="4256">
                  <c:v>3.817896908211973E-3</c:v>
                </c:pt>
                <c:pt idx="4257">
                  <c:v>3.8205491463274128E-3</c:v>
                </c:pt>
                <c:pt idx="4258">
                  <c:v>3.823203226914556E-3</c:v>
                </c:pt>
                <c:pt idx="4259">
                  <c:v>3.8258591512533415E-3</c:v>
                </c:pt>
                <c:pt idx="4260">
                  <c:v>3.8285169205967409E-3</c:v>
                </c:pt>
                <c:pt idx="4261">
                  <c:v>3.8311765362821649E-3</c:v>
                </c:pt>
                <c:pt idx="4262">
                  <c:v>3.833837999564384E-3</c:v>
                </c:pt>
                <c:pt idx="4263">
                  <c:v>3.8365013116989839E-3</c:v>
                </c:pt>
                <c:pt idx="4264">
                  <c:v>3.8391664740261636E-3</c:v>
                </c:pt>
                <c:pt idx="4265">
                  <c:v>3.8418334878033106E-3</c:v>
                </c:pt>
                <c:pt idx="4266">
                  <c:v>3.8445023542886293E-3</c:v>
                </c:pt>
                <c:pt idx="4267">
                  <c:v>3.8471730748251133E-3</c:v>
                </c:pt>
                <c:pt idx="4268">
                  <c:v>3.8498456506727737E-3</c:v>
                </c:pt>
                <c:pt idx="4269">
                  <c:v>3.8525200830924373E-3</c:v>
                </c:pt>
                <c:pt idx="4270">
                  <c:v>3.8551963734298994E-3</c:v>
                </c:pt>
                <c:pt idx="4271">
                  <c:v>3.8578745229477982E-3</c:v>
                </c:pt>
                <c:pt idx="4272">
                  <c:v>3.8605545329376792E-3</c:v>
                </c:pt>
                <c:pt idx="4273">
                  <c:v>3.8632364046638779E-3</c:v>
                </c:pt>
                <c:pt idx="4274">
                  <c:v>3.8659201394759322E-3</c:v>
                </c:pt>
                <c:pt idx="4275">
                  <c:v>3.8686057386399927E-3</c:v>
                </c:pt>
                <c:pt idx="4276">
                  <c:v>3.8712932034230306E-3</c:v>
                </c:pt>
                <c:pt idx="4277">
                  <c:v>3.8739825351773991E-3</c:v>
                </c:pt>
                <c:pt idx="4278">
                  <c:v>3.8766737351718897E-3</c:v>
                </c:pt>
                <c:pt idx="4279">
                  <c:v>3.8793668046761148E-3</c:v>
                </c:pt>
                <c:pt idx="4280">
                  <c:v>3.882061745045249E-3</c:v>
                </c:pt>
                <c:pt idx="4281">
                  <c:v>3.884758557550729E-3</c:v>
                </c:pt>
                <c:pt idx="4282">
                  <c:v>3.8874572434648156E-3</c:v>
                </c:pt>
                <c:pt idx="4283">
                  <c:v>3.8901578041455093E-3</c:v>
                </c:pt>
                <c:pt idx="4284">
                  <c:v>3.8928602408668982E-3</c:v>
                </c:pt>
                <c:pt idx="4285">
                  <c:v>3.8955645549038969E-3</c:v>
                </c:pt>
                <c:pt idx="4286">
                  <c:v>3.8982707476173379E-3</c:v>
                </c:pt>
                <c:pt idx="4287">
                  <c:v>3.900978820283966E-3</c:v>
                </c:pt>
                <c:pt idx="4288">
                  <c:v>3.9036887742097586E-3</c:v>
                </c:pt>
                <c:pt idx="4289">
                  <c:v>3.9064006106731761E-3</c:v>
                </c:pt>
                <c:pt idx="4290">
                  <c:v>3.9091143310388352E-3</c:v>
                </c:pt>
                <c:pt idx="4291">
                  <c:v>3.911829936587034E-3</c:v>
                </c:pt>
                <c:pt idx="4292">
                  <c:v>3.9145474285988994E-3</c:v>
                </c:pt>
                <c:pt idx="4293">
                  <c:v>3.917266808441895E-3</c:v>
                </c:pt>
                <c:pt idx="4294">
                  <c:v>3.9199880773989875E-3</c:v>
                </c:pt>
                <c:pt idx="4295">
                  <c:v>3.9227112367539755E-3</c:v>
                </c:pt>
                <c:pt idx="4296">
                  <c:v>3.9254362878771744E-3</c:v>
                </c:pt>
                <c:pt idx="4297">
                  <c:v>3.9281632320542275E-3</c:v>
                </c:pt>
                <c:pt idx="4298">
                  <c:v>3.9308920705716111E-3</c:v>
                </c:pt>
                <c:pt idx="4299">
                  <c:v>3.9336228048024967E-3</c:v>
                </c:pt>
                <c:pt idx="4300">
                  <c:v>3.9363554360352104E-3</c:v>
                </c:pt>
                <c:pt idx="4301">
                  <c:v>3.9390899655589095E-3</c:v>
                </c:pt>
                <c:pt idx="4302">
                  <c:v>3.9418263947496321E-3</c:v>
                </c:pt>
                <c:pt idx="4303">
                  <c:v>3.9445647248983889E-3</c:v>
                </c:pt>
                <c:pt idx="4304">
                  <c:v>3.9473049573257469E-3</c:v>
                </c:pt>
                <c:pt idx="4305">
                  <c:v>3.9500470933244531E-3</c:v>
                </c:pt>
                <c:pt idx="4306">
                  <c:v>3.95279113427437E-3</c:v>
                </c:pt>
                <c:pt idx="4307">
                  <c:v>3.9555370814701009E-3</c:v>
                </c:pt>
                <c:pt idx="4308">
                  <c:v>3.958284936207087E-3</c:v>
                </c:pt>
                <c:pt idx="4309">
                  <c:v>3.9610346998680693E-3</c:v>
                </c:pt>
                <c:pt idx="4310">
                  <c:v>3.9637863737503505E-3</c:v>
                </c:pt>
                <c:pt idx="4311">
                  <c:v>3.9665399591520727E-3</c:v>
                </c:pt>
                <c:pt idx="4312">
                  <c:v>3.9692954574588627E-3</c:v>
                </c:pt>
                <c:pt idx="4313">
                  <c:v>3.9720528699707276E-3</c:v>
                </c:pt>
                <c:pt idx="4314">
                  <c:v>3.9748121979885174E-3</c:v>
                </c:pt>
                <c:pt idx="4315">
                  <c:v>3.9775734429007472E-3</c:v>
                </c:pt>
                <c:pt idx="4316">
                  <c:v>3.9803366060101363E-3</c:v>
                </c:pt>
                <c:pt idx="4317">
                  <c:v>3.9831016886492281E-3</c:v>
                </c:pt>
                <c:pt idx="4318">
                  <c:v>3.9858686921224913E-3</c:v>
                </c:pt>
                <c:pt idx="4319">
                  <c:v>3.9886376178223043E-3</c:v>
                </c:pt>
                <c:pt idx="4320">
                  <c:v>3.9914084670550094E-3</c:v>
                </c:pt>
                <c:pt idx="4321">
                  <c:v>3.9941812411277942E-3</c:v>
                </c:pt>
                <c:pt idx="4322">
                  <c:v>3.9969559414359422E-3</c:v>
                </c:pt>
                <c:pt idx="4323">
                  <c:v>3.9997325692885197E-3</c:v>
                </c:pt>
                <c:pt idx="4324">
                  <c:v>4.0025111259954409E-3</c:v>
                </c:pt>
                <c:pt idx="4325">
                  <c:v>4.005291612954898E-3</c:v>
                </c:pt>
                <c:pt idx="4326">
                  <c:v>4.0080740314786881E-3</c:v>
                </c:pt>
                <c:pt idx="4327">
                  <c:v>4.0108583828794573E-3</c:v>
                </c:pt>
                <c:pt idx="4328">
                  <c:v>4.0136446685583149E-3</c:v>
                </c:pt>
                <c:pt idx="4329">
                  <c:v>4.0164328898297909E-3</c:v>
                </c:pt>
                <c:pt idx="4330">
                  <c:v>4.0192230480092716E-3</c:v>
                </c:pt>
                <c:pt idx="4331">
                  <c:v>4.0220151445007866E-3</c:v>
                </c:pt>
                <c:pt idx="4332">
                  <c:v>4.0248091806216087E-3</c:v>
                </c:pt>
                <c:pt idx="4333">
                  <c:v>4.0276051577191711E-3</c:v>
                </c:pt>
                <c:pt idx="4334">
                  <c:v>4.0304030771125179E-3</c:v>
                </c:pt>
                <c:pt idx="4335">
                  <c:v>4.0332029402095834E-3</c:v>
                </c:pt>
                <c:pt idx="4336">
                  <c:v>4.0360047483313051E-3</c:v>
                </c:pt>
                <c:pt idx="4337">
                  <c:v>4.0388085027994788E-3</c:v>
                </c:pt>
                <c:pt idx="4338">
                  <c:v>4.041614205024976E-3</c:v>
                </c:pt>
                <c:pt idx="4339">
                  <c:v>4.0444218563314878E-3</c:v>
                </c:pt>
                <c:pt idx="4340">
                  <c:v>4.0472314580435658E-3</c:v>
                </c:pt>
                <c:pt idx="4341">
                  <c:v>4.0500430115750245E-3</c:v>
                </c:pt>
                <c:pt idx="4342">
                  <c:v>4.0528565182523174E-3</c:v>
                </c:pt>
                <c:pt idx="4343">
                  <c:v>4.0556719794027571E-3</c:v>
                </c:pt>
                <c:pt idx="4344">
                  <c:v>4.058489396443106E-3</c:v>
                </c:pt>
                <c:pt idx="4345">
                  <c:v>4.0613087707025838E-3</c:v>
                </c:pt>
                <c:pt idx="4346">
                  <c:v>4.0641301035112725E-3</c:v>
                </c:pt>
                <c:pt idx="4347">
                  <c:v>4.0669533962888887E-3</c:v>
                </c:pt>
                <c:pt idx="4348">
                  <c:v>4.0697786503674244E-3</c:v>
                </c:pt>
                <c:pt idx="4349">
                  <c:v>4.0726058671093669E-3</c:v>
                </c:pt>
                <c:pt idx="4350">
                  <c:v>4.0754350478484974E-3</c:v>
                </c:pt>
                <c:pt idx="4351">
                  <c:v>4.0782661940084817E-3</c:v>
                </c:pt>
                <c:pt idx="4352">
                  <c:v>4.0810993069250179E-3</c:v>
                </c:pt>
                <c:pt idx="4353">
                  <c:v>4.0839343879346679E-3</c:v>
                </c:pt>
                <c:pt idx="4354">
                  <c:v>4.0867714384640666E-3</c:v>
                </c:pt>
                <c:pt idx="4355">
                  <c:v>4.089610459851698E-3</c:v>
                </c:pt>
                <c:pt idx="4356">
                  <c:v>4.0924514534369108E-3</c:v>
                </c:pt>
                <c:pt idx="4357">
                  <c:v>4.0952944206493168E-3</c:v>
                </c:pt>
                <c:pt idx="4358">
                  <c:v>4.0981393628301884E-3</c:v>
                </c:pt>
                <c:pt idx="4359">
                  <c:v>4.1009862813216709E-3</c:v>
                </c:pt>
                <c:pt idx="4360">
                  <c:v>4.1038351775563543E-3</c:v>
                </c:pt>
                <c:pt idx="4361">
                  <c:v>4.1066860528783111E-3</c:v>
                </c:pt>
                <c:pt idx="4362">
                  <c:v>4.1095389086623843E-3</c:v>
                </c:pt>
                <c:pt idx="4363">
                  <c:v>4.1123937462544512E-3</c:v>
                </c:pt>
                <c:pt idx="4364">
                  <c:v>4.1152505670910876E-3</c:v>
                </c:pt>
                <c:pt idx="4365">
                  <c:v>4.118109372520105E-3</c:v>
                </c:pt>
                <c:pt idx="4366">
                  <c:v>4.120970163890186E-3</c:v>
                </c:pt>
                <c:pt idx="4367">
                  <c:v>4.1238329426409029E-3</c:v>
                </c:pt>
                <c:pt idx="4368">
                  <c:v>4.1266977101228775E-3</c:v>
                </c:pt>
                <c:pt idx="4369">
                  <c:v>4.1295644676876062E-3</c:v>
                </c:pt>
                <c:pt idx="4370">
                  <c:v>4.132433216777664E-3</c:v>
                </c:pt>
                <c:pt idx="4371">
                  <c:v>4.1353039587464875E-3</c:v>
                </c:pt>
                <c:pt idx="4372">
                  <c:v>4.1381766949483926E-3</c:v>
                </c:pt>
                <c:pt idx="4373">
                  <c:v>4.1410514268289617E-3</c:v>
                </c:pt>
                <c:pt idx="4374">
                  <c:v>4.1439281557444562E-3</c:v>
                </c:pt>
                <c:pt idx="4375">
                  <c:v>4.1468068830520155E-3</c:v>
                </c:pt>
                <c:pt idx="4376">
                  <c:v>4.1496876102002376E-3</c:v>
                </c:pt>
                <c:pt idx="4377">
                  <c:v>4.1525703385482098E-3</c:v>
                </c:pt>
                <c:pt idx="4378">
                  <c:v>4.1554550694861388E-3</c:v>
                </c:pt>
                <c:pt idx="4379">
                  <c:v>4.1583418043749376E-3</c:v>
                </c:pt>
                <c:pt idx="4380">
                  <c:v>4.1612305446672351E-3</c:v>
                </c:pt>
                <c:pt idx="4381">
                  <c:v>4.1641212917258993E-3</c:v>
                </c:pt>
                <c:pt idx="4382">
                  <c:v>4.1670140469146841E-3</c:v>
                </c:pt>
                <c:pt idx="4383">
                  <c:v>4.1699088116892453E-3</c:v>
                </c:pt>
                <c:pt idx="4384">
                  <c:v>4.1728055874152951E-3</c:v>
                </c:pt>
                <c:pt idx="4385">
                  <c:v>4.1757043754594306E-3</c:v>
                </c:pt>
                <c:pt idx="4386">
                  <c:v>4.1786051772803442E-3</c:v>
                </c:pt>
                <c:pt idx="4387">
                  <c:v>4.1815079942465949E-3</c:v>
                </c:pt>
                <c:pt idx="4388">
                  <c:v>4.1844128277276314E-3</c:v>
                </c:pt>
                <c:pt idx="4389">
                  <c:v>4.1873196791851865E-3</c:v>
                </c:pt>
                <c:pt idx="4390">
                  <c:v>4.1902285499906761E-3</c:v>
                </c:pt>
                <c:pt idx="4391">
                  <c:v>4.1931394415164009E-3</c:v>
                </c:pt>
                <c:pt idx="4392">
                  <c:v>4.1960523552271468E-3</c:v>
                </c:pt>
                <c:pt idx="4393">
                  <c:v>4.1989672924971858E-3</c:v>
                </c:pt>
                <c:pt idx="4394">
                  <c:v>4.2018842547322556E-3</c:v>
                </c:pt>
                <c:pt idx="4395">
                  <c:v>4.2048032433084767E-3</c:v>
                </c:pt>
                <c:pt idx="4396">
                  <c:v>4.2077242596947079E-3</c:v>
                </c:pt>
                <c:pt idx="4397">
                  <c:v>4.2106473052690441E-3</c:v>
                </c:pt>
                <c:pt idx="4398">
                  <c:v>4.2135723814104766E-3</c:v>
                </c:pt>
                <c:pt idx="4399">
                  <c:v>4.2164994895909262E-3</c:v>
                </c:pt>
                <c:pt idx="4400">
                  <c:v>4.219428631191363E-3</c:v>
                </c:pt>
                <c:pt idx="4401">
                  <c:v>4.2223598075936536E-3</c:v>
                </c:pt>
                <c:pt idx="4402">
                  <c:v>4.2252930202727893E-3</c:v>
                </c:pt>
                <c:pt idx="4403">
                  <c:v>4.2282282706126205E-3</c:v>
                </c:pt>
                <c:pt idx="4404">
                  <c:v>4.2311655599978938E-3</c:v>
                </c:pt>
                <c:pt idx="4405">
                  <c:v>4.2341048899066785E-3</c:v>
                </c:pt>
                <c:pt idx="4406">
                  <c:v>4.2370462617257092E-3</c:v>
                </c:pt>
                <c:pt idx="4407">
                  <c:v>4.2399896768734726E-3</c:v>
                </c:pt>
                <c:pt idx="4408">
                  <c:v>4.2429351367385673E-3</c:v>
                </c:pt>
                <c:pt idx="4409">
                  <c:v>4.2458826428031738E-3</c:v>
                </c:pt>
                <c:pt idx="4410">
                  <c:v>4.2488321964578848E-3</c:v>
                </c:pt>
                <c:pt idx="4411">
                  <c:v>4.2517837990941956E-3</c:v>
                </c:pt>
                <c:pt idx="4412">
                  <c:v>4.2547374521973765E-3</c:v>
                </c:pt>
                <c:pt idx="4413">
                  <c:v>4.2576931571609222E-3</c:v>
                </c:pt>
                <c:pt idx="4414">
                  <c:v>4.2606509153792285E-3</c:v>
                </c:pt>
                <c:pt idx="4415">
                  <c:v>4.2636107283406648E-3</c:v>
                </c:pt>
                <c:pt idx="4416">
                  <c:v>4.2665725974416297E-3</c:v>
                </c:pt>
                <c:pt idx="4417">
                  <c:v>4.2695365240794292E-3</c:v>
                </c:pt>
                <c:pt idx="4418">
                  <c:v>4.272502509745534E-3</c:v>
                </c:pt>
                <c:pt idx="4419">
                  <c:v>4.2754705558392583E-3</c:v>
                </c:pt>
                <c:pt idx="4420">
                  <c:v>4.2784406637608194E-3</c:v>
                </c:pt>
                <c:pt idx="4421">
                  <c:v>4.2814128350048006E-3</c:v>
                </c:pt>
                <c:pt idx="4422">
                  <c:v>4.2843870709734326E-3</c:v>
                </c:pt>
                <c:pt idx="4423">
                  <c:v>4.287363373101049E-3</c:v>
                </c:pt>
                <c:pt idx="4424">
                  <c:v>4.2903417427917652E-3</c:v>
                </c:pt>
                <c:pt idx="4425">
                  <c:v>4.29332218154432E-3</c:v>
                </c:pt>
                <c:pt idx="4426">
                  <c:v>4.2963046907648446E-3</c:v>
                </c:pt>
                <c:pt idx="4427">
                  <c:v>4.2992892718603818E-3</c:v>
                </c:pt>
                <c:pt idx="4428">
                  <c:v>4.3022759263327956E-3</c:v>
                </c:pt>
                <c:pt idx="4429">
                  <c:v>4.3052646555911513E-3</c:v>
                </c:pt>
                <c:pt idx="4430">
                  <c:v>4.3082554610454253E-3</c:v>
                </c:pt>
                <c:pt idx="4431">
                  <c:v>4.3112483442006144E-3</c:v>
                </c:pt>
                <c:pt idx="4432">
                  <c:v>4.3142433064687199E-3</c:v>
                </c:pt>
                <c:pt idx="4433">
                  <c:v>4.3172403492626613E-3</c:v>
                </c:pt>
                <c:pt idx="4434">
                  <c:v>4.3202394740905741E-3</c:v>
                </c:pt>
                <c:pt idx="4435">
                  <c:v>4.3232406823674038E-3</c:v>
                </c:pt>
                <c:pt idx="4436">
                  <c:v>4.326243975509016E-3</c:v>
                </c:pt>
                <c:pt idx="4437">
                  <c:v>4.3292493550266915E-3</c:v>
                </c:pt>
                <c:pt idx="4438">
                  <c:v>4.3322568223383272E-3</c:v>
                </c:pt>
                <c:pt idx="4439">
                  <c:v>4.3352663788942848E-3</c:v>
                </c:pt>
                <c:pt idx="4440">
                  <c:v>4.338278026114366E-3</c:v>
                </c:pt>
                <c:pt idx="4441">
                  <c:v>4.3412917655140564E-3</c:v>
                </c:pt>
                <c:pt idx="4442">
                  <c:v>4.3443075985151978E-3</c:v>
                </c:pt>
                <c:pt idx="4443">
                  <c:v>4.3473255265405533E-3</c:v>
                </c:pt>
                <c:pt idx="4444">
                  <c:v>4.3503455511087691E-3</c:v>
                </c:pt>
                <c:pt idx="4445">
                  <c:v>4.3533676736446517E-3</c:v>
                </c:pt>
                <c:pt idx="4446">
                  <c:v>4.3563918955739321E-3</c:v>
                </c:pt>
                <c:pt idx="4447">
                  <c:v>4.3594182184184234E-3</c:v>
                </c:pt>
                <c:pt idx="4448">
                  <c:v>4.3624466436059028E-3</c:v>
                </c:pt>
                <c:pt idx="4449">
                  <c:v>4.3654771725650764E-3</c:v>
                </c:pt>
                <c:pt idx="4450">
                  <c:v>4.3685098068209291E-3</c:v>
                </c:pt>
                <c:pt idx="4451">
                  <c:v>4.3715445478042176E-3</c:v>
                </c:pt>
                <c:pt idx="4452">
                  <c:v>4.374581396978456E-3</c:v>
                </c:pt>
                <c:pt idx="4453">
                  <c:v>4.3776203557763212E-3</c:v>
                </c:pt>
                <c:pt idx="4454">
                  <c:v>4.3806614257270423E-3</c:v>
                </c:pt>
                <c:pt idx="4455">
                  <c:v>4.3837046082653543E-3</c:v>
                </c:pt>
                <c:pt idx="4456">
                  <c:v>4.3867499048269257E-3</c:v>
                </c:pt>
                <c:pt idx="4457">
                  <c:v>4.3897973169441723E-3</c:v>
                </c:pt>
                <c:pt idx="4458">
                  <c:v>4.3928468460548223E-3</c:v>
                </c:pt>
                <c:pt idx="4459">
                  <c:v>4.3958984935975366E-3</c:v>
                </c:pt>
                <c:pt idx="4460">
                  <c:v>4.3989522611079281E-3</c:v>
                </c:pt>
                <c:pt idx="4461">
                  <c:v>4.4020081500267243E-3</c:v>
                </c:pt>
                <c:pt idx="4462">
                  <c:v>4.4050661617955848E-3</c:v>
                </c:pt>
                <c:pt idx="4463">
                  <c:v>4.4081262979533253E-3</c:v>
                </c:pt>
                <c:pt idx="4464">
                  <c:v>4.4111885599436781E-3</c:v>
                </c:pt>
                <c:pt idx="4465">
                  <c:v>4.4142529492113107E-3</c:v>
                </c:pt>
                <c:pt idx="4466">
                  <c:v>4.4173194672982464E-3</c:v>
                </c:pt>
                <c:pt idx="4467">
                  <c:v>4.420388115651229E-3</c:v>
                </c:pt>
                <c:pt idx="4468">
                  <c:v>4.4234588957501233E-3</c:v>
                </c:pt>
                <c:pt idx="4469">
                  <c:v>4.4265318090436151E-3</c:v>
                </c:pt>
                <c:pt idx="4470">
                  <c:v>4.4296068570780179E-3</c:v>
                </c:pt>
                <c:pt idx="4471">
                  <c:v>4.4326840413040991E-3</c:v>
                </c:pt>
                <c:pt idx="4472">
                  <c:v>4.4357633631735664E-3</c:v>
                </c:pt>
                <c:pt idx="4473">
                  <c:v>4.4388448242359572E-3</c:v>
                </c:pt>
                <c:pt idx="4474">
                  <c:v>4.4419284259450652E-3</c:v>
                </c:pt>
                <c:pt idx="4475">
                  <c:v>4.4450141697556242E-3</c:v>
                </c:pt>
                <c:pt idx="4476">
                  <c:v>4.4481020572204053E-3</c:v>
                </c:pt>
                <c:pt idx="4477">
                  <c:v>4.4511920897962326E-3</c:v>
                </c:pt>
                <c:pt idx="4478">
                  <c:v>4.454284268940875E-3</c:v>
                </c:pt>
                <c:pt idx="4479">
                  <c:v>4.4573785962103403E-3</c:v>
                </c:pt>
                <c:pt idx="4480">
                  <c:v>4.4604750730644913E-3</c:v>
                </c:pt>
                <c:pt idx="4481">
                  <c:v>4.4635737009641368E-3</c:v>
                </c:pt>
                <c:pt idx="4482">
                  <c:v>4.4666744814685312E-3</c:v>
                </c:pt>
                <c:pt idx="4483">
                  <c:v>4.4697774160405808E-3</c:v>
                </c:pt>
                <c:pt idx="4484">
                  <c:v>4.4728825061766857E-3</c:v>
                </c:pt>
                <c:pt idx="4485">
                  <c:v>4.4759897533417177E-3</c:v>
                </c:pt>
                <c:pt idx="4486">
                  <c:v>4.4790991590992679E-3</c:v>
                </c:pt>
                <c:pt idx="4487">
                  <c:v>4.482210724916314E-3</c:v>
                </c:pt>
                <c:pt idx="4488">
                  <c:v>4.4853244522607815E-3</c:v>
                </c:pt>
                <c:pt idx="4489">
                  <c:v>4.4884403426995231E-3</c:v>
                </c:pt>
                <c:pt idx="4490">
                  <c:v>4.4915583977025745E-3</c:v>
                </c:pt>
                <c:pt idx="4491">
                  <c:v>4.4946786187409242E-3</c:v>
                </c:pt>
                <c:pt idx="4492">
                  <c:v>4.497801007384691E-3</c:v>
                </c:pt>
                <c:pt idx="4493">
                  <c:v>4.5009255651069779E-3</c:v>
                </c:pt>
                <c:pt idx="4494">
                  <c:v>4.5040522933818402E-3</c:v>
                </c:pt>
                <c:pt idx="4495">
                  <c:v>4.5071811937826721E-3</c:v>
                </c:pt>
                <c:pt idx="4496">
                  <c:v>4.5103122677856477E-3</c:v>
                </c:pt>
                <c:pt idx="4497">
                  <c:v>4.5134455169007362E-3</c:v>
                </c:pt>
                <c:pt idx="4498">
                  <c:v>4.5165809426060957E-3</c:v>
                </c:pt>
                <c:pt idx="4499">
                  <c:v>4.5197185464794952E-3</c:v>
                </c:pt>
                <c:pt idx="4500">
                  <c:v>4.5228583300012158E-3</c:v>
                </c:pt>
                <c:pt idx="4501">
                  <c:v>4.5260002946524965E-3</c:v>
                </c:pt>
                <c:pt idx="4502">
                  <c:v>4.5291444420143987E-3</c:v>
                </c:pt>
                <c:pt idx="4503">
                  <c:v>4.5322907735702881E-3</c:v>
                </c:pt>
                <c:pt idx="4504">
                  <c:v>4.5354392908044947E-3</c:v>
                </c:pt>
                <c:pt idx="4505">
                  <c:v>4.538589995301376E-3</c:v>
                </c:pt>
                <c:pt idx="4506">
                  <c:v>4.5417428885473933E-3</c:v>
                </c:pt>
                <c:pt idx="4507">
                  <c:v>4.5448979720299704E-3</c:v>
                </c:pt>
                <c:pt idx="4508">
                  <c:v>4.5480552473367688E-3</c:v>
                </c:pt>
                <c:pt idx="4509">
                  <c:v>4.5512147159573503E-3</c:v>
                </c:pt>
                <c:pt idx="4510">
                  <c:v>4.5543763793822406E-3</c:v>
                </c:pt>
                <c:pt idx="4511">
                  <c:v>4.5575402392024145E-3</c:v>
                </c:pt>
                <c:pt idx="4512">
                  <c:v>4.5607062969105364E-3</c:v>
                </c:pt>
                <c:pt idx="4513">
                  <c:v>4.5638745540334501E-3</c:v>
                </c:pt>
                <c:pt idx="4514">
                  <c:v>4.5670450120658262E-3</c:v>
                </c:pt>
                <c:pt idx="4515">
                  <c:v>4.5702176726030649E-3</c:v>
                </c:pt>
                <c:pt idx="4516">
                  <c:v>4.5733925371419844E-3</c:v>
                </c:pt>
                <c:pt idx="4517">
                  <c:v>4.5765696071803745E-3</c:v>
                </c:pt>
                <c:pt idx="4518">
                  <c:v>4.5797488843169623E-3</c:v>
                </c:pt>
                <c:pt idx="4519">
                  <c:v>4.582930370051687E-3</c:v>
                </c:pt>
                <c:pt idx="4520">
                  <c:v>4.5861140658854625E-3</c:v>
                </c:pt>
                <c:pt idx="4521">
                  <c:v>4.5892999734203502E-3</c:v>
                </c:pt>
                <c:pt idx="4522">
                  <c:v>4.5924880941594168E-3</c:v>
                </c:pt>
                <c:pt idx="4523">
                  <c:v>4.5956784296067076E-3</c:v>
                </c:pt>
                <c:pt idx="4524">
                  <c:v>4.5988709813676231E-3</c:v>
                </c:pt>
                <c:pt idx="4525">
                  <c:v>4.6020657509483667E-3</c:v>
                </c:pt>
                <c:pt idx="4526">
                  <c:v>4.6052627398561197E-3</c:v>
                </c:pt>
                <c:pt idx="4527">
                  <c:v>4.60846194969963E-3</c:v>
                </c:pt>
                <c:pt idx="4528">
                  <c:v>4.6116633819882433E-3</c:v>
                </c:pt>
                <c:pt idx="4529">
                  <c:v>4.6148670382658592E-3</c:v>
                </c:pt>
                <c:pt idx="4530">
                  <c:v>4.6180729200438518E-3</c:v>
                </c:pt>
                <c:pt idx="4531">
                  <c:v>4.6212810289354448E-3</c:v>
                </c:pt>
                <c:pt idx="4532">
                  <c:v>4.6244913664541809E-3</c:v>
                </c:pt>
                <c:pt idx="4533">
                  <c:v>4.6277039341145847E-3</c:v>
                </c:pt>
                <c:pt idx="4534">
                  <c:v>4.6309187335332458E-3</c:v>
                </c:pt>
                <c:pt idx="4535">
                  <c:v>4.6341357662268634E-3</c:v>
                </c:pt>
                <c:pt idx="4536">
                  <c:v>4.637355033713121E-3</c:v>
                </c:pt>
                <c:pt idx="4537">
                  <c:v>4.6405765376119779E-3</c:v>
                </c:pt>
                <c:pt idx="4538">
                  <c:v>4.6438002794432975E-3</c:v>
                </c:pt>
                <c:pt idx="4539">
                  <c:v>4.6470262607279274E-3</c:v>
                </c:pt>
                <c:pt idx="4540">
                  <c:v>4.6502544830892079E-3</c:v>
                </c:pt>
                <c:pt idx="4541">
                  <c:v>4.653484948050169E-3</c:v>
                </c:pt>
                <c:pt idx="4542">
                  <c:v>4.6567176571687147E-3</c:v>
                </c:pt>
                <c:pt idx="4543">
                  <c:v>4.659952611969922E-3</c:v>
                </c:pt>
                <c:pt idx="4544">
                  <c:v>4.6631898140816457E-3</c:v>
                </c:pt>
                <c:pt idx="4545">
                  <c:v>4.6664292650311556E-3</c:v>
                </c:pt>
                <c:pt idx="4546">
                  <c:v>4.66967096634671E-3</c:v>
                </c:pt>
                <c:pt idx="4547">
                  <c:v>4.6729149196595579E-3</c:v>
                </c:pt>
                <c:pt idx="4548">
                  <c:v>4.6761611265001531E-3</c:v>
                </c:pt>
                <c:pt idx="4549">
                  <c:v>4.6794095883999432E-3</c:v>
                </c:pt>
                <c:pt idx="4550">
                  <c:v>4.6826603069935781E-3</c:v>
                </c:pt>
                <c:pt idx="4551">
                  <c:v>4.6859132838147051E-3</c:v>
                </c:pt>
                <c:pt idx="4552">
                  <c:v>4.6891685203979631E-3</c:v>
                </c:pt>
                <c:pt idx="4553">
                  <c:v>4.6924260183814123E-3</c:v>
                </c:pt>
                <c:pt idx="4554">
                  <c:v>4.695685779301898E-3</c:v>
                </c:pt>
                <c:pt idx="4555">
                  <c:v>4.6989478046972595E-3</c:v>
                </c:pt>
                <c:pt idx="4556">
                  <c:v>4.7022120962089747E-3</c:v>
                </c:pt>
                <c:pt idx="4557">
                  <c:v>4.7054786553770919E-3</c:v>
                </c:pt>
                <c:pt idx="4558">
                  <c:v>4.7087474837769197E-3</c:v>
                </c:pt>
                <c:pt idx="4559">
                  <c:v>4.7120185829505759E-3</c:v>
                </c:pt>
                <c:pt idx="4560">
                  <c:v>4.7152919545441043E-3</c:v>
                </c:pt>
                <c:pt idx="4561">
                  <c:v>4.7185676001018379E-3</c:v>
                </c:pt>
                <c:pt idx="4562">
                  <c:v>4.7218455211691093E-3</c:v>
                </c:pt>
                <c:pt idx="4563">
                  <c:v>4.7251257193953958E-3</c:v>
                </c:pt>
                <c:pt idx="4564">
                  <c:v>4.7284081963282513E-3</c:v>
                </c:pt>
                <c:pt idx="4565">
                  <c:v>4.7316929535162313E-3</c:v>
                </c:pt>
                <c:pt idx="4566">
                  <c:v>4.7349799926122531E-3</c:v>
                </c:pt>
                <c:pt idx="4567">
                  <c:v>4.7382693151670971E-3</c:v>
                </c:pt>
                <c:pt idx="4568">
                  <c:v>4.7415609227325498E-3</c:v>
                </c:pt>
                <c:pt idx="4569">
                  <c:v>4.7448548169649737E-3</c:v>
                </c:pt>
                <c:pt idx="4570">
                  <c:v>4.7481509994183853E-3</c:v>
                </c:pt>
                <c:pt idx="4571">
                  <c:v>4.7514494716478064E-3</c:v>
                </c:pt>
                <c:pt idx="4572">
                  <c:v>4.7547502353130541E-3</c:v>
                </c:pt>
                <c:pt idx="4573">
                  <c:v>4.7580532919713854E-3</c:v>
                </c:pt>
                <c:pt idx="4574">
                  <c:v>4.7613586432157101E-3</c:v>
                </c:pt>
                <c:pt idx="4575">
                  <c:v>4.7646662906053747E-3</c:v>
                </c:pt>
                <c:pt idx="4576">
                  <c:v>4.7679762358048151E-3</c:v>
                </c:pt>
                <c:pt idx="4577">
                  <c:v>4.771288480375618E-3</c:v>
                </c:pt>
                <c:pt idx="4578">
                  <c:v>4.7746030258803852E-3</c:v>
                </c:pt>
                <c:pt idx="4579">
                  <c:v>4.7779198739870202E-3</c:v>
                </c:pt>
                <c:pt idx="4580">
                  <c:v>4.7812390262603694E-3</c:v>
                </c:pt>
                <c:pt idx="4581">
                  <c:v>4.7845604842662913E-3</c:v>
                </c:pt>
                <c:pt idx="4582">
                  <c:v>4.7878842496761696E-3</c:v>
                </c:pt>
                <c:pt idx="4583">
                  <c:v>4.7912103240581134E-3</c:v>
                </c:pt>
                <c:pt idx="4584">
                  <c:v>4.7945387089812453E-3</c:v>
                </c:pt>
                <c:pt idx="4585">
                  <c:v>4.7978694061204374E-3</c:v>
                </c:pt>
                <c:pt idx="4586">
                  <c:v>4.8012024170470662E-3</c:v>
                </c:pt>
                <c:pt idx="4587">
                  <c:v>4.8045377433684876E-3</c:v>
                </c:pt>
                <c:pt idx="4588">
                  <c:v>4.8078753866581912E-3</c:v>
                </c:pt>
                <c:pt idx="4589">
                  <c:v>4.811215348595705E-3</c:v>
                </c:pt>
                <c:pt idx="4590">
                  <c:v>4.8145576307567781E-3</c:v>
                </c:pt>
                <c:pt idx="4591">
                  <c:v>4.8179022347181822E-3</c:v>
                </c:pt>
                <c:pt idx="4592">
                  <c:v>4.8212491621629477E-3</c:v>
                </c:pt>
                <c:pt idx="4593">
                  <c:v>4.824598414670111E-3</c:v>
                </c:pt>
                <c:pt idx="4594">
                  <c:v>4.8279499938197312E-3</c:v>
                </c:pt>
                <c:pt idx="4595">
                  <c:v>4.8313039012983488E-3</c:v>
                </c:pt>
                <c:pt idx="4596">
                  <c:v>4.8346601386882937E-3</c:v>
                </c:pt>
                <c:pt idx="4597">
                  <c:v>4.8380187075729199E-3</c:v>
                </c:pt>
                <c:pt idx="4598">
                  <c:v>4.8413796096422853E-3</c:v>
                </c:pt>
                <c:pt idx="4599">
                  <c:v>4.844742846482019E-3</c:v>
                </c:pt>
                <c:pt idx="4600">
                  <c:v>4.8481084196787781E-3</c:v>
                </c:pt>
                <c:pt idx="4601">
                  <c:v>4.8514763309261454E-3</c:v>
                </c:pt>
                <c:pt idx="4602">
                  <c:v>4.8548465818130564E-3</c:v>
                </c:pt>
                <c:pt idx="4603">
                  <c:v>4.8582191739648247E-3</c:v>
                </c:pt>
                <c:pt idx="4604">
                  <c:v>4.8615941089725206E-3</c:v>
                </c:pt>
                <c:pt idx="4605">
                  <c:v>4.8649713885344382E-3</c:v>
                </c:pt>
                <c:pt idx="4606">
                  <c:v>4.8683510142439332E-3</c:v>
                </c:pt>
                <c:pt idx="4607">
                  <c:v>4.8717329876953935E-3</c:v>
                </c:pt>
                <c:pt idx="4608">
                  <c:v>4.8751173105906547E-3</c:v>
                </c:pt>
                <c:pt idx="4609">
                  <c:v>4.8785039845263964E-3</c:v>
                </c:pt>
                <c:pt idx="4610">
                  <c:v>4.8818930111003299E-3</c:v>
                </c:pt>
                <c:pt idx="4611">
                  <c:v>4.885284392017842E-3</c:v>
                </c:pt>
                <c:pt idx="4612">
                  <c:v>4.8886781288789401E-3</c:v>
                </c:pt>
                <c:pt idx="4613">
                  <c:v>4.89207422328467E-3</c:v>
                </c:pt>
                <c:pt idx="4614">
                  <c:v>4.8954726769439728E-3</c:v>
                </c:pt>
                <c:pt idx="4615">
                  <c:v>4.8988734914601944E-3</c:v>
                </c:pt>
                <c:pt idx="4616">
                  <c:v>4.9022766684377189E-3</c:v>
                </c:pt>
                <c:pt idx="4617">
                  <c:v>4.9056822095890507E-3</c:v>
                </c:pt>
                <c:pt idx="4618">
                  <c:v>4.9090901165208803E-3</c:v>
                </c:pt>
                <c:pt idx="4619">
                  <c:v>4.9125003908766802E-3</c:v>
                </c:pt>
                <c:pt idx="4620">
                  <c:v>4.915913034265299E-3</c:v>
                </c:pt>
                <c:pt idx="4621">
                  <c:v>4.9193280484040045E-3</c:v>
                </c:pt>
                <c:pt idx="4622">
                  <c:v>4.9227454349039558E-3</c:v>
                </c:pt>
                <c:pt idx="4623">
                  <c:v>4.9261651953773546E-3</c:v>
                </c:pt>
                <c:pt idx="4624">
                  <c:v>4.9295873315450519E-3</c:v>
                </c:pt>
                <c:pt idx="4625">
                  <c:v>4.933011845021565E-3</c:v>
                </c:pt>
                <c:pt idx="4626">
                  <c:v>4.9364387374224604E-3</c:v>
                </c:pt>
                <c:pt idx="4627">
                  <c:v>4.9398680104721761E-3</c:v>
                </c:pt>
                <c:pt idx="4628">
                  <c:v>4.9432996657885978E-3</c:v>
                </c:pt>
                <c:pt idx="4629">
                  <c:v>4.9467337049906588E-3</c:v>
                </c:pt>
                <c:pt idx="4630">
                  <c:v>4.9501701298063959E-3</c:v>
                </c:pt>
                <c:pt idx="4631">
                  <c:v>4.953608941857068E-3</c:v>
                </c:pt>
                <c:pt idx="4632">
                  <c:v>4.9570501428010533E-3</c:v>
                </c:pt>
                <c:pt idx="4633">
                  <c:v>4.9604937342617875E-3</c:v>
                </c:pt>
                <c:pt idx="4634">
                  <c:v>4.9639397179721155E-3</c:v>
                </c:pt>
                <c:pt idx="4635">
                  <c:v>4.9673880955578044E-3</c:v>
                </c:pt>
                <c:pt idx="4636">
                  <c:v>4.9708388686456788E-3</c:v>
                </c:pt>
                <c:pt idx="4637">
                  <c:v>4.9742920389721935E-3</c:v>
                </c:pt>
                <c:pt idx="4638">
                  <c:v>4.9777476081665087E-3</c:v>
                </c:pt>
                <c:pt idx="4639">
                  <c:v>4.9812055778588405E-3</c:v>
                </c:pt>
                <c:pt idx="4640">
                  <c:v>4.9846659497892664E-3</c:v>
                </c:pt>
                <c:pt idx="4641">
                  <c:v>4.9881287255903444E-3</c:v>
                </c:pt>
                <c:pt idx="4642">
                  <c:v>4.9915939068956887E-3</c:v>
                </c:pt>
                <c:pt idx="4643">
                  <c:v>4.9950614954490068E-3</c:v>
                </c:pt>
                <c:pt idx="4644">
                  <c:v>4.998531492886261E-3</c:v>
                </c:pt>
                <c:pt idx="4645">
                  <c:v>5.0020039008444725E-3</c:v>
                </c:pt>
                <c:pt idx="4646">
                  <c:v>5.0054787210709857E-3</c:v>
                </c:pt>
                <c:pt idx="4647">
                  <c:v>5.0089559552051735E-3</c:v>
                </c:pt>
                <c:pt idx="4648">
                  <c:v>5.0124356049239443E-3</c:v>
                </c:pt>
                <c:pt idx="4649">
                  <c:v>5.0159176718688721E-3</c:v>
                </c:pt>
                <c:pt idx="4650">
                  <c:v>5.0194021577921622E-3</c:v>
                </c:pt>
                <c:pt idx="4651">
                  <c:v>5.0228890643377478E-3</c:v>
                </c:pt>
                <c:pt idx="4652">
                  <c:v>5.026378393150629E-3</c:v>
                </c:pt>
                <c:pt idx="4653">
                  <c:v>5.0298701459866634E-3</c:v>
                </c:pt>
                <c:pt idx="4654">
                  <c:v>5.0333643244932138E-3</c:v>
                </c:pt>
                <c:pt idx="4655">
                  <c:v>5.036860930318709E-3</c:v>
                </c:pt>
                <c:pt idx="4656">
                  <c:v>5.0403599652226704E-3</c:v>
                </c:pt>
                <c:pt idx="4657">
                  <c:v>5.0438614308558954E-3</c:v>
                </c:pt>
                <c:pt idx="4658">
                  <c:v>5.0473653288702512E-3</c:v>
                </c:pt>
                <c:pt idx="4659">
                  <c:v>5.0508716610289288E-3</c:v>
                </c:pt>
                <c:pt idx="4660">
                  <c:v>5.0543804289861676E-3</c:v>
                </c:pt>
                <c:pt idx="4661">
                  <c:v>5.0578916343972805E-3</c:v>
                </c:pt>
                <c:pt idx="4662">
                  <c:v>5.0614052790291346E-3</c:v>
                </c:pt>
                <c:pt idx="4663">
                  <c:v>5.0649213645394204E-3</c:v>
                </c:pt>
                <c:pt idx="4664">
                  <c:v>5.0684398926237806E-3</c:v>
                </c:pt>
                <c:pt idx="4665">
                  <c:v>5.071960864942133E-3</c:v>
                </c:pt>
                <c:pt idx="4666">
                  <c:v>5.0754842832662584E-3</c:v>
                </c:pt>
                <c:pt idx="4667">
                  <c:v>5.079010149258459E-3</c:v>
                </c:pt>
                <c:pt idx="4668">
                  <c:v>5.0825384645821143E-3</c:v>
                </c:pt>
                <c:pt idx="4669">
                  <c:v>5.0860692310127006E-3</c:v>
                </c:pt>
                <c:pt idx="4670">
                  <c:v>5.0896024502159855E-3</c:v>
                </c:pt>
                <c:pt idx="4671">
                  <c:v>5.0931381238588178E-3</c:v>
                </c:pt>
                <c:pt idx="4672">
                  <c:v>5.0966762537203759E-3</c:v>
                </c:pt>
                <c:pt idx="4673">
                  <c:v>5.1002168414699027E-3</c:v>
                </c:pt>
                <c:pt idx="4674">
                  <c:v>5.1037598887777235E-3</c:v>
                </c:pt>
                <c:pt idx="4675">
                  <c:v>5.1073053974267264E-3</c:v>
                </c:pt>
                <c:pt idx="4676">
                  <c:v>5.1108533690896359E-3</c:v>
                </c:pt>
                <c:pt idx="4677">
                  <c:v>5.1144038054774721E-3</c:v>
                </c:pt>
                <c:pt idx="4678">
                  <c:v>5.1179567082652051E-3</c:v>
                </c:pt>
                <c:pt idx="4679">
                  <c:v>5.1215120792406851E-3</c:v>
                </c:pt>
                <c:pt idx="4680">
                  <c:v>5.1250699200812875E-3</c:v>
                </c:pt>
                <c:pt idx="4681">
                  <c:v>5.1286302324654769E-3</c:v>
                </c:pt>
                <c:pt idx="4682">
                  <c:v>5.1321930181848297E-3</c:v>
                </c:pt>
                <c:pt idx="4683">
                  <c:v>5.1357582789202218E-3</c:v>
                </c:pt>
                <c:pt idx="4684">
                  <c:v>5.1393260163536169E-3</c:v>
                </c:pt>
                <c:pt idx="4685">
                  <c:v>5.1428962322803288E-3</c:v>
                </c:pt>
                <c:pt idx="4686">
                  <c:v>5.1464689283847384E-3</c:v>
                </c:pt>
                <c:pt idx="4687">
                  <c:v>5.1500441063523162E-3</c:v>
                </c:pt>
                <c:pt idx="4688">
                  <c:v>5.1536217679821221E-3</c:v>
                </c:pt>
                <c:pt idx="4689">
                  <c:v>5.1572019149620472E-3</c:v>
                </c:pt>
                <c:pt idx="4690">
                  <c:v>5.1607845489810801E-3</c:v>
                </c:pt>
                <c:pt idx="4691">
                  <c:v>5.1643696718420293E-3</c:v>
                </c:pt>
                <c:pt idx="4692">
                  <c:v>5.1679572852363085E-3</c:v>
                </c:pt>
                <c:pt idx="4693">
                  <c:v>5.1715473908940561E-3</c:v>
                </c:pt>
                <c:pt idx="4694">
                  <c:v>5.1751399905089566E-3</c:v>
                </c:pt>
                <c:pt idx="4695">
                  <c:v>5.1787350858888345E-3</c:v>
                </c:pt>
                <c:pt idx="4696">
                  <c:v>5.182332678729808E-3</c:v>
                </c:pt>
                <c:pt idx="4697">
                  <c:v>5.1859327707290941E-3</c:v>
                </c:pt>
                <c:pt idx="4698">
                  <c:v>5.1895353636982897E-3</c:v>
                </c:pt>
                <c:pt idx="4699">
                  <c:v>5.1931404593370473E-3</c:v>
                </c:pt>
                <c:pt idx="4700">
                  <c:v>5.1967480593461254E-3</c:v>
                </c:pt>
                <c:pt idx="4701">
                  <c:v>5.2003581655408965E-3</c:v>
                </c:pt>
                <c:pt idx="4702">
                  <c:v>5.2039707796245607E-3</c:v>
                </c:pt>
                <c:pt idx="4703">
                  <c:v>5.2075859033014222E-3</c:v>
                </c:pt>
                <c:pt idx="4704">
                  <c:v>5.2112035383906396E-3</c:v>
                </c:pt>
                <c:pt idx="4705">
                  <c:v>5.2148236865989647E-3</c:v>
                </c:pt>
                <c:pt idx="4706">
                  <c:v>5.2184463496342554E-3</c:v>
                </c:pt>
                <c:pt idx="4707">
                  <c:v>5.2220715293194659E-3</c:v>
                </c:pt>
                <c:pt idx="4708">
                  <c:v>5.2256992273649059E-3</c:v>
                </c:pt>
                <c:pt idx="4709">
                  <c:v>5.2293294455200449E-3</c:v>
                </c:pt>
                <c:pt idx="4710">
                  <c:v>5.2329621854974922E-3</c:v>
                </c:pt>
                <c:pt idx="4711">
                  <c:v>5.2365974491252708E-3</c:v>
                </c:pt>
                <c:pt idx="4712">
                  <c:v>5.2402352381184488E-3</c:v>
                </c:pt>
                <c:pt idx="4713">
                  <c:v>5.2438755541932081E-3</c:v>
                </c:pt>
                <c:pt idx="4714">
                  <c:v>5.2475183991813846E-3</c:v>
                </c:pt>
                <c:pt idx="4715">
                  <c:v>5.2511637748016227E-3</c:v>
                </c:pt>
                <c:pt idx="4716">
                  <c:v>5.2548116827736829E-3</c:v>
                </c:pt>
                <c:pt idx="4717">
                  <c:v>5.258462124933222E-3</c:v>
                </c:pt>
                <c:pt idx="4718">
                  <c:v>5.262115103002468E-3</c:v>
                </c:pt>
                <c:pt idx="4719">
                  <c:v>5.2657706187047701E-3</c:v>
                </c:pt>
                <c:pt idx="4720">
                  <c:v>5.2694286738796097E-3</c:v>
                </c:pt>
                <c:pt idx="4721">
                  <c:v>5.2730892702528096E-3</c:v>
                </c:pt>
                <c:pt idx="4722">
                  <c:v>5.276752409589705E-3</c:v>
                </c:pt>
                <c:pt idx="4723">
                  <c:v>5.2804180936184336E-3</c:v>
                </c:pt>
                <c:pt idx="4724">
                  <c:v>5.2840863241835987E-3</c:v>
                </c:pt>
                <c:pt idx="4725">
                  <c:v>5.2877571030158213E-3</c:v>
                </c:pt>
                <c:pt idx="4726">
                  <c:v>5.2914304318468462E-3</c:v>
                </c:pt>
                <c:pt idx="4727">
                  <c:v>5.2951063125251203E-3</c:v>
                </c:pt>
                <c:pt idx="4728">
                  <c:v>5.298784746784877E-3</c:v>
                </c:pt>
                <c:pt idx="4729">
                  <c:v>5.3024657363614702E-3</c:v>
                </c:pt>
                <c:pt idx="4730">
                  <c:v>5.3061492831072031E-3</c:v>
                </c:pt>
                <c:pt idx="4731">
                  <c:v>5.309835388759925E-3</c:v>
                </c:pt>
                <c:pt idx="4732">
                  <c:v>5.3135240550586105E-3</c:v>
                </c:pt>
                <c:pt idx="4733">
                  <c:v>5.3172152838594239E-3</c:v>
                </c:pt>
                <c:pt idx="4734">
                  <c:v>5.3209090769038405E-3</c:v>
                </c:pt>
                <c:pt idx="4735">
                  <c:v>5.3246054359344592E-3</c:v>
                </c:pt>
                <c:pt idx="4736">
                  <c:v>5.3283043628113182E-3</c:v>
                </c:pt>
                <c:pt idx="4737">
                  <c:v>5.3320058592795216E-3</c:v>
                </c:pt>
                <c:pt idx="4738">
                  <c:v>5.3357099271241267E-3</c:v>
                </c:pt>
                <c:pt idx="4739">
                  <c:v>5.3394165680925847E-3</c:v>
                </c:pt>
                <c:pt idx="4740">
                  <c:v>5.3431257840501041E-3</c:v>
                </c:pt>
                <c:pt idx="4741">
                  <c:v>5.3468375767466445E-3</c:v>
                </c:pt>
                <c:pt idx="4742">
                  <c:v>5.350551947933299E-3</c:v>
                </c:pt>
                <c:pt idx="4743">
                  <c:v>5.3542688994791679E-3</c:v>
                </c:pt>
                <c:pt idx="4744">
                  <c:v>5.3579884331378599E-3</c:v>
                </c:pt>
                <c:pt idx="4745">
                  <c:v>5.3617105506641206E-3</c:v>
                </c:pt>
                <c:pt idx="4746">
                  <c:v>5.3654352539309474E-3</c:v>
                </c:pt>
                <c:pt idx="4747">
                  <c:v>5.3691625446956066E-3</c:v>
                </c:pt>
                <c:pt idx="4748">
                  <c:v>5.3728924247165022E-3</c:v>
                </c:pt>
                <c:pt idx="4749">
                  <c:v>5.3766248958705392E-3</c:v>
                </c:pt>
                <c:pt idx="4750">
                  <c:v>5.3803599599186484E-3</c:v>
                </c:pt>
                <c:pt idx="4751">
                  <c:v>5.3840976186229012E-3</c:v>
                </c:pt>
                <c:pt idx="4752">
                  <c:v>5.387837873864116E-3</c:v>
                </c:pt>
                <c:pt idx="4753">
                  <c:v>5.391580727406896E-3</c:v>
                </c:pt>
                <c:pt idx="4754">
                  <c:v>5.3953261810562444E-3</c:v>
                </c:pt>
                <c:pt idx="4755">
                  <c:v>5.3990742365791341E-3</c:v>
                </c:pt>
                <c:pt idx="4756">
                  <c:v>5.4028248958616154E-3</c:v>
                </c:pt>
                <c:pt idx="4757">
                  <c:v>5.4065781606732E-3</c:v>
                </c:pt>
                <c:pt idx="4758">
                  <c:v>5.4103340327845461E-3</c:v>
                </c:pt>
                <c:pt idx="4759">
                  <c:v>5.4140925140856375E-3</c:v>
                </c:pt>
                <c:pt idx="4760">
                  <c:v>5.4178536063496764E-3</c:v>
                </c:pt>
                <c:pt idx="4761">
                  <c:v>5.4216173113510137E-3</c:v>
                </c:pt>
                <c:pt idx="4762">
                  <c:v>5.4253836309835742E-3</c:v>
                </c:pt>
                <c:pt idx="4763">
                  <c:v>5.4291525670242587E-3</c:v>
                </c:pt>
                <c:pt idx="4764">
                  <c:v>5.4329241212511172E-3</c:v>
                </c:pt>
                <c:pt idx="4765">
                  <c:v>5.4366982955620265E-3</c:v>
                </c:pt>
                <c:pt idx="4766">
                  <c:v>5.4404750917375908E-3</c:v>
                </c:pt>
                <c:pt idx="4767">
                  <c:v>5.4442545115991822E-3</c:v>
                </c:pt>
                <c:pt idx="4768">
                  <c:v>5.448036556929799E-3</c:v>
                </c:pt>
                <c:pt idx="4769">
                  <c:v>5.4518212296325941E-3</c:v>
                </c:pt>
                <c:pt idx="4770">
                  <c:v>5.4556085314931271E-3</c:v>
                </c:pt>
                <c:pt idx="4771">
                  <c:v>5.4593984642981128E-3</c:v>
                </c:pt>
                <c:pt idx="4772">
                  <c:v>5.4631910299546768E-3</c:v>
                </c:pt>
                <c:pt idx="4773">
                  <c:v>5.4669862302520987E-3</c:v>
                </c:pt>
                <c:pt idx="4774">
                  <c:v>5.4707840669808213E-3</c:v>
                </c:pt>
                <c:pt idx="4775">
                  <c:v>5.474584542051947E-3</c:v>
                </c:pt>
                <c:pt idx="4776">
                  <c:v>5.4783876572584876E-3</c:v>
                </c:pt>
                <c:pt idx="4777">
                  <c:v>5.48219341439462E-3</c:v>
                </c:pt>
                <c:pt idx="4778">
                  <c:v>5.4860018153754311E-3</c:v>
                </c:pt>
                <c:pt idx="4779">
                  <c:v>5.4898128619976731E-3</c:v>
                </c:pt>
                <c:pt idx="4780">
                  <c:v>5.4936265560592635E-3</c:v>
                </c:pt>
                <c:pt idx="4781">
                  <c:v>5.4974428994792844E-3</c:v>
                </c:pt>
                <c:pt idx="4782">
                  <c:v>5.501261894058234E-3</c:v>
                </c:pt>
                <c:pt idx="4783">
                  <c:v>5.5050835416378353E-3</c:v>
                </c:pt>
                <c:pt idx="4784">
                  <c:v>5.5089078440210071E-3</c:v>
                </c:pt>
                <c:pt idx="4785">
                  <c:v>5.5127348031321684E-3</c:v>
                </c:pt>
                <c:pt idx="4786">
                  <c:v>5.5165644207768282E-3</c:v>
                </c:pt>
                <c:pt idx="4787">
                  <c:v>5.5203966987616634E-3</c:v>
                </c:pt>
                <c:pt idx="4788">
                  <c:v>5.5242316390151074E-3</c:v>
                </c:pt>
                <c:pt idx="4789">
                  <c:v>5.5280692433464342E-3</c:v>
                </c:pt>
                <c:pt idx="4790">
                  <c:v>5.5319095135660896E-3</c:v>
                </c:pt>
                <c:pt idx="4791">
                  <c:v>5.5357524516065288E-3</c:v>
                </c:pt>
                <c:pt idx="4792">
                  <c:v>5.5395980592807979E-3</c:v>
                </c:pt>
                <c:pt idx="4793">
                  <c:v>5.5434463384031194E-3</c:v>
                </c:pt>
                <c:pt idx="4794">
                  <c:v>5.547297290909978E-3</c:v>
                </c:pt>
                <c:pt idx="4795">
                  <c:v>5.5511509186182018E-3</c:v>
                </c:pt>
                <c:pt idx="4796">
                  <c:v>5.5550072233457957E-3</c:v>
                </c:pt>
                <c:pt idx="4797">
                  <c:v>5.5588662070332837E-3</c:v>
                </c:pt>
                <c:pt idx="4798">
                  <c:v>5.5627278715012817E-3</c:v>
                </c:pt>
                <c:pt idx="4799">
                  <c:v>5.5665922186120907E-3</c:v>
                </c:pt>
                <c:pt idx="4800">
                  <c:v>5.5704592501887723E-3</c:v>
                </c:pt>
                <c:pt idx="4801">
                  <c:v>5.5743289681772475E-3</c:v>
                </c:pt>
                <c:pt idx="4802">
                  <c:v>5.5782013744031982E-3</c:v>
                </c:pt>
                <c:pt idx="4803">
                  <c:v>5.5820764706934894E-3</c:v>
                </c:pt>
                <c:pt idx="4804">
                  <c:v>5.5859542589980996E-3</c:v>
                </c:pt>
                <c:pt idx="4805">
                  <c:v>5.5898347411465175E-3</c:v>
                </c:pt>
                <c:pt idx="4806">
                  <c:v>5.5937179189694186E-3</c:v>
                </c:pt>
                <c:pt idx="4807">
                  <c:v>5.5976037944208473E-3</c:v>
                </c:pt>
                <c:pt idx="4808">
                  <c:v>5.6014923693341089E-3</c:v>
                </c:pt>
                <c:pt idx="4809">
                  <c:v>5.605383645543696E-3</c:v>
                </c:pt>
                <c:pt idx="4810">
                  <c:v>5.6092776250077289E-3</c:v>
                </c:pt>
                <c:pt idx="4811">
                  <c:v>5.6131743095633353E-3</c:v>
                </c:pt>
                <c:pt idx="4812">
                  <c:v>5.6170737010897039E-3</c:v>
                </c:pt>
                <c:pt idx="4813">
                  <c:v>5.6209758014264298E-3</c:v>
                </c:pt>
                <c:pt idx="4814">
                  <c:v>5.6248806125370806E-3</c:v>
                </c:pt>
                <c:pt idx="4815">
                  <c:v>5.6287881362638943E-3</c:v>
                </c:pt>
                <c:pt idx="4816">
                  <c:v>5.6326983744503034E-3</c:v>
                </c:pt>
                <c:pt idx="4817">
                  <c:v>5.6366113290639702E-3</c:v>
                </c:pt>
                <c:pt idx="4818">
                  <c:v>5.6405270019509743E-3</c:v>
                </c:pt>
                <c:pt idx="4819">
                  <c:v>5.6444453949585924E-3</c:v>
                </c:pt>
                <c:pt idx="4820">
                  <c:v>5.6483665100585901E-3</c:v>
                </c:pt>
                <c:pt idx="4821">
                  <c:v>5.6522903491008983E-3</c:v>
                </c:pt>
                <c:pt idx="4822">
                  <c:v>5.6562169139366455E-3</c:v>
                </c:pt>
                <c:pt idx="4823">
                  <c:v>5.6601462065417104E-3</c:v>
                </c:pt>
                <c:pt idx="4824">
                  <c:v>5.6640782287698801E-3</c:v>
                </c:pt>
                <c:pt idx="4825">
                  <c:v>5.6680129824761448E-3</c:v>
                </c:pt>
                <c:pt idx="4826">
                  <c:v>5.6719504696405038E-3</c:v>
                </c:pt>
                <c:pt idx="4827">
                  <c:v>5.6758906921206102E-3</c:v>
                </c:pt>
                <c:pt idx="4828">
                  <c:v>5.6798336518166488E-3</c:v>
                </c:pt>
                <c:pt idx="4829">
                  <c:v>5.6837793505887697E-3</c:v>
                </c:pt>
                <c:pt idx="4830">
                  <c:v>5.6877277904224784E-3</c:v>
                </c:pt>
                <c:pt idx="4831">
                  <c:v>5.6916789731805981E-3</c:v>
                </c:pt>
                <c:pt idx="4832">
                  <c:v>5.695632900727156E-3</c:v>
                </c:pt>
                <c:pt idx="4833">
                  <c:v>5.6995895750517993E-3</c:v>
                </c:pt>
                <c:pt idx="4834">
                  <c:v>5.7035489980212361E-3</c:v>
                </c:pt>
                <c:pt idx="4835">
                  <c:v>5.7075111715033811E-3</c:v>
                </c:pt>
                <c:pt idx="4836">
                  <c:v>5.7114760974920319E-3</c:v>
                </c:pt>
                <c:pt idx="4837">
                  <c:v>5.7154437778577866E-3</c:v>
                </c:pt>
                <c:pt idx="4838">
                  <c:v>5.7194142144724588E-3</c:v>
                </c:pt>
                <c:pt idx="4839">
                  <c:v>5.7233874093340024E-3</c:v>
                </c:pt>
                <c:pt idx="4840">
                  <c:v>5.7273633643169179E-3</c:v>
                </c:pt>
                <c:pt idx="4841">
                  <c:v>5.7313420812969201E-3</c:v>
                </c:pt>
                <c:pt idx="4842">
                  <c:v>5.7353235622761324E-3</c:v>
                </c:pt>
                <c:pt idx="4843">
                  <c:v>5.7393078091329628E-3</c:v>
                </c:pt>
                <c:pt idx="4844">
                  <c:v>5.7432948237888274E-3</c:v>
                </c:pt>
                <c:pt idx="4845">
                  <c:v>5.7472846081246601E-3</c:v>
                </c:pt>
                <c:pt idx="4846">
                  <c:v>5.7512771641481508E-3</c:v>
                </c:pt>
                <c:pt idx="4847">
                  <c:v>5.7552724937429333E-3</c:v>
                </c:pt>
                <c:pt idx="4848">
                  <c:v>5.7592705987938655E-3</c:v>
                </c:pt>
                <c:pt idx="4849">
                  <c:v>5.7632714813128242E-3</c:v>
                </c:pt>
                <c:pt idx="4850">
                  <c:v>5.7672751431873722E-3</c:v>
                </c:pt>
                <c:pt idx="4851">
                  <c:v>5.7712815863062974E-3</c:v>
                </c:pt>
                <c:pt idx="4852">
                  <c:v>5.7752908126856711E-3</c:v>
                </c:pt>
                <c:pt idx="4853">
                  <c:v>5.7793028242169959E-3</c:v>
                </c:pt>
                <c:pt idx="4854">
                  <c:v>5.7833176227929948E-3</c:v>
                </c:pt>
                <c:pt idx="4855">
                  <c:v>5.7873352104339474E-3</c:v>
                </c:pt>
                <c:pt idx="4856">
                  <c:v>5.7913555890352986E-3</c:v>
                </c:pt>
                <c:pt idx="4857">
                  <c:v>5.7953787605358872E-3</c:v>
                </c:pt>
                <c:pt idx="4858">
                  <c:v>5.7994047268337037E-3</c:v>
                </c:pt>
                <c:pt idx="4859">
                  <c:v>5.8034334899546474E-3</c:v>
                </c:pt>
                <c:pt idx="4860">
                  <c:v>5.807465051799434E-3</c:v>
                </c:pt>
                <c:pt idx="4861">
                  <c:v>5.8114994142700127E-3</c:v>
                </c:pt>
                <c:pt idx="4862">
                  <c:v>5.8155365793965061E-3</c:v>
                </c:pt>
                <c:pt idx="4863">
                  <c:v>5.8195765490835953E-3</c:v>
                </c:pt>
                <c:pt idx="4864">
                  <c:v>5.823619325237196E-3</c:v>
                </c:pt>
                <c:pt idx="4865">
                  <c:v>5.8276649098916644E-3</c:v>
                </c:pt>
                <c:pt idx="4866">
                  <c:v>5.8317133049556533E-3</c:v>
                </c:pt>
                <c:pt idx="4867">
                  <c:v>5.8357645123390534E-3</c:v>
                </c:pt>
                <c:pt idx="4868">
                  <c:v>5.839818534080464E-3</c:v>
                </c:pt>
                <c:pt idx="4869">
                  <c:v>5.8438753720925184E-3</c:v>
                </c:pt>
                <c:pt idx="4870">
                  <c:v>5.8479350282890892E-3</c:v>
                </c:pt>
                <c:pt idx="4871">
                  <c:v>5.8519975047130286E-3</c:v>
                </c:pt>
                <c:pt idx="4872">
                  <c:v>5.8560628032809587E-3</c:v>
                </c:pt>
                <c:pt idx="4873">
                  <c:v>5.8601309259533815E-3</c:v>
                </c:pt>
                <c:pt idx="4874">
                  <c:v>5.8642018746494938E-3</c:v>
                </c:pt>
                <c:pt idx="4875">
                  <c:v>5.8682756514178303E-3</c:v>
                </c:pt>
                <c:pt idx="4876">
                  <c:v>5.8723522581803442E-3</c:v>
                </c:pt>
                <c:pt idx="4877">
                  <c:v>5.8764316968602341E-3</c:v>
                </c:pt>
                <c:pt idx="4878">
                  <c:v>5.8805139695103066E-3</c:v>
                </c:pt>
                <c:pt idx="4879">
                  <c:v>5.884599078056523E-3</c:v>
                </c:pt>
                <c:pt idx="4880">
                  <c:v>5.888687024426094E-3</c:v>
                </c:pt>
                <c:pt idx="4881">
                  <c:v>5.8927778106761053E-3</c:v>
                </c:pt>
                <c:pt idx="4882">
                  <c:v>5.8968714387365373E-3</c:v>
                </c:pt>
                <c:pt idx="4883">
                  <c:v>5.9009679105386185E-3</c:v>
                </c:pt>
                <c:pt idx="4884">
                  <c:v>5.9050672281437252E-3</c:v>
                </c:pt>
                <c:pt idx="4885">
                  <c:v>5.9091693934858608E-3</c:v>
                </c:pt>
                <c:pt idx="4886">
                  <c:v>5.9132744085002836E-3</c:v>
                </c:pt>
                <c:pt idx="4887">
                  <c:v>5.9173822752526684E-3</c:v>
                </c:pt>
                <c:pt idx="4888">
                  <c:v>5.9214929956810528E-3</c:v>
                </c:pt>
                <c:pt idx="4889">
                  <c:v>5.9256065717678439E-3</c:v>
                </c:pt>
                <c:pt idx="4890">
                  <c:v>5.9297230054536814E-3</c:v>
                </c:pt>
                <c:pt idx="4891">
                  <c:v>5.9338422988099888E-3</c:v>
                </c:pt>
                <c:pt idx="4892">
                  <c:v>5.9379644537801927E-3</c:v>
                </c:pt>
                <c:pt idx="4893">
                  <c:v>5.9420894723089803E-3</c:v>
                </c:pt>
                <c:pt idx="4894">
                  <c:v>5.9462173564720942E-3</c:v>
                </c:pt>
                <c:pt idx="4895">
                  <c:v>5.9503481082170146E-3</c:v>
                </c:pt>
                <c:pt idx="4896">
                  <c:v>5.9544817294924857E-3</c:v>
                </c:pt>
                <c:pt idx="4897">
                  <c:v>5.9586182223785762E-3</c:v>
                </c:pt>
                <c:pt idx="4898">
                  <c:v>5.962757588826831E-3</c:v>
                </c:pt>
                <c:pt idx="4899">
                  <c:v>5.9668998307900543E-3</c:v>
                </c:pt>
                <c:pt idx="4900">
                  <c:v>5.9710449503526577E-3</c:v>
                </c:pt>
                <c:pt idx="4901">
                  <c:v>5.9751929494702514E-3</c:v>
                </c:pt>
                <c:pt idx="4902">
                  <c:v>5.9793438301432222E-3</c:v>
                </c:pt>
                <c:pt idx="4903">
                  <c:v>5.9834975943298084E-3</c:v>
                </c:pt>
                <c:pt idx="4904">
                  <c:v>5.9876542441202173E-3</c:v>
                </c:pt>
                <c:pt idx="4905">
                  <c:v>5.991813781475501E-3</c:v>
                </c:pt>
                <c:pt idx="4906">
                  <c:v>5.995976208357982E-3</c:v>
                </c:pt>
                <c:pt idx="4907">
                  <c:v>6.0001415268622271E-3</c:v>
                </c:pt>
                <c:pt idx="4908">
                  <c:v>6.0043097389533779E-3</c:v>
                </c:pt>
                <c:pt idx="4909">
                  <c:v>6.0084808465978501E-3</c:v>
                </c:pt>
                <c:pt idx="4910">
                  <c:v>6.0126548518945767E-3</c:v>
                </c:pt>
                <c:pt idx="4911">
                  <c:v>6.0168317568127993E-3</c:v>
                </c:pt>
                <c:pt idx="4912">
                  <c:v>6.0210115633230346E-3</c:v>
                </c:pt>
                <c:pt idx="4913">
                  <c:v>6.0251942735285923E-3</c:v>
                </c:pt>
                <c:pt idx="4914">
                  <c:v>6.029379889402821E-3</c:v>
                </c:pt>
                <c:pt idx="4915">
                  <c:v>6.0335684129203468E-3</c:v>
                </c:pt>
                <c:pt idx="4916">
                  <c:v>6.0377598461888666E-3</c:v>
                </c:pt>
                <c:pt idx="4917">
                  <c:v>6.0419541911858436E-3</c:v>
                </c:pt>
                <c:pt idx="4918">
                  <c:v>6.0461514499340133E-3</c:v>
                </c:pt>
                <c:pt idx="4919">
                  <c:v>6.0503516244134947E-3</c:v>
                </c:pt>
                <c:pt idx="4920">
                  <c:v>6.0545547167378489E-3</c:v>
                </c:pt>
                <c:pt idx="4921">
                  <c:v>6.0587607288900384E-3</c:v>
                </c:pt>
                <c:pt idx="4922">
                  <c:v>6.0629696628543119E-3</c:v>
                </c:pt>
                <c:pt idx="4923">
                  <c:v>6.0671815207486383E-3</c:v>
                </c:pt>
                <c:pt idx="4924">
                  <c:v>6.0713963045601147E-3</c:v>
                </c:pt>
                <c:pt idx="4925">
                  <c:v>6.0756140162771298E-3</c:v>
                </c:pt>
                <c:pt idx="4926">
                  <c:v>6.0798346580220675E-3</c:v>
                </c:pt>
                <c:pt idx="4927">
                  <c:v>6.0840582317861708E-3</c:v>
                </c:pt>
                <c:pt idx="4928">
                  <c:v>6.0882847395619735E-3</c:v>
                </c:pt>
                <c:pt idx="4929">
                  <c:v>6.0925141834762882E-3</c:v>
                </c:pt>
                <c:pt idx="4930">
                  <c:v>6.0967465655245084E-3</c:v>
                </c:pt>
                <c:pt idx="4931">
                  <c:v>6.1009818877033233E-3</c:v>
                </c:pt>
                <c:pt idx="4932">
                  <c:v>6.1052201521439812E-3</c:v>
                </c:pt>
                <c:pt idx="4933">
                  <c:v>6.1094613608460389E-3</c:v>
                </c:pt>
                <c:pt idx="4934">
                  <c:v>6.1137055158548307E-3</c:v>
                </c:pt>
                <c:pt idx="4935">
                  <c:v>6.1179526191726015E-3</c:v>
                </c:pt>
                <c:pt idx="4936">
                  <c:v>6.1222026729365261E-3</c:v>
                </c:pt>
                <c:pt idx="4937">
                  <c:v>6.1264556791517238E-3</c:v>
                </c:pt>
                <c:pt idx="4938">
                  <c:v>6.1307116398246122E-3</c:v>
                </c:pt>
                <c:pt idx="4939">
                  <c:v>6.1349705570968253E-3</c:v>
                </c:pt>
                <c:pt idx="4940">
                  <c:v>6.1392324329776621E-3</c:v>
                </c:pt>
                <c:pt idx="4941">
                  <c:v>6.143497269477727E-3</c:v>
                </c:pt>
                <c:pt idx="4942">
                  <c:v>6.1477650687431183E-3</c:v>
                </c:pt>
                <c:pt idx="4943">
                  <c:v>6.152035832787328E-3</c:v>
                </c:pt>
                <c:pt idx="4944">
                  <c:v>6.1563095636251505E-3</c:v>
                </c:pt>
                <c:pt idx="4945">
                  <c:v>6.1605862634071615E-3</c:v>
                </c:pt>
                <c:pt idx="4946">
                  <c:v>6.1648659341510511E-3</c:v>
                </c:pt>
                <c:pt idx="4947">
                  <c:v>6.1691485779207036E-3</c:v>
                </c:pt>
                <c:pt idx="4948">
                  <c:v>6.1734341967365196E-3</c:v>
                </c:pt>
                <c:pt idx="4949">
                  <c:v>6.177722792755057E-3</c:v>
                </c:pt>
                <c:pt idx="4950">
                  <c:v>6.1820143679996173E-3</c:v>
                </c:pt>
                <c:pt idx="4951">
                  <c:v>6.1863089244948138E-3</c:v>
                </c:pt>
                <c:pt idx="4952">
                  <c:v>6.1906064644017033E-3</c:v>
                </c:pt>
                <c:pt idx="4953">
                  <c:v>6.1949069897478054E-3</c:v>
                </c:pt>
                <c:pt idx="4954">
                  <c:v>6.1992105025619583E-3</c:v>
                </c:pt>
                <c:pt idx="4955">
                  <c:v>6.2035170050097231E-3</c:v>
                </c:pt>
                <c:pt idx="4956">
                  <c:v>6.2078264991228503E-3</c:v>
                </c:pt>
                <c:pt idx="4957">
                  <c:v>6.2121389869344065E-3</c:v>
                </c:pt>
                <c:pt idx="4958">
                  <c:v>6.2164544706144707E-3</c:v>
                </c:pt>
                <c:pt idx="4959">
                  <c:v>6.2207729521990291E-3</c:v>
                </c:pt>
                <c:pt idx="4960">
                  <c:v>6.2250944337253911E-3</c:v>
                </c:pt>
                <c:pt idx="4961">
                  <c:v>6.2294189173681593E-3</c:v>
                </c:pt>
                <c:pt idx="4962">
                  <c:v>6.2337464051675671E-3</c:v>
                </c:pt>
                <c:pt idx="4963">
                  <c:v>6.2380768992105588E-3</c:v>
                </c:pt>
                <c:pt idx="4964">
                  <c:v>6.2424104015401096E-3</c:v>
                </c:pt>
                <c:pt idx="4965">
                  <c:v>6.2467469143368728E-3</c:v>
                </c:pt>
                <c:pt idx="4966">
                  <c:v>6.2510864396467551E-3</c:v>
                </c:pt>
                <c:pt idx="4967">
                  <c:v>6.2554289795169931E-3</c:v>
                </c:pt>
                <c:pt idx="4968">
                  <c:v>6.2597745361327875E-3</c:v>
                </c:pt>
                <c:pt idx="4969">
                  <c:v>6.2641231115443128E-3</c:v>
                </c:pt>
                <c:pt idx="4970">
                  <c:v>6.2684747078030744E-3</c:v>
                </c:pt>
                <c:pt idx="4971">
                  <c:v>6.2728293270988295E-3</c:v>
                </c:pt>
                <c:pt idx="4972">
                  <c:v>6.2771869714860293E-3</c:v>
                </c:pt>
                <c:pt idx="4973">
                  <c:v>6.2815476430204574E-3</c:v>
                </c:pt>
                <c:pt idx="4974">
                  <c:v>6.2859113438964382E-3</c:v>
                </c:pt>
                <c:pt idx="4975">
                  <c:v>6.2902780761727069E-3</c:v>
                </c:pt>
                <c:pt idx="4976">
                  <c:v>6.2946478419093344E-3</c:v>
                </c:pt>
                <c:pt idx="4977">
                  <c:v>6.2990206433052214E-3</c:v>
                </c:pt>
                <c:pt idx="4978">
                  <c:v>6.3033964824233965E-3</c:v>
                </c:pt>
                <c:pt idx="4979">
                  <c:v>6.3077753613741223E-3</c:v>
                </c:pt>
                <c:pt idx="4980">
                  <c:v>6.3121572822232002E-3</c:v>
                </c:pt>
                <c:pt idx="4981">
                  <c:v>6.3165422471756459E-3</c:v>
                </c:pt>
                <c:pt idx="4982">
                  <c:v>6.3209302583002291E-3</c:v>
                </c:pt>
                <c:pt idx="4983">
                  <c:v>6.3253213176670568E-3</c:v>
                </c:pt>
                <c:pt idx="4984">
                  <c:v>6.329715427485747E-3</c:v>
                </c:pt>
                <c:pt idx="4985">
                  <c:v>6.33411258982938E-3</c:v>
                </c:pt>
                <c:pt idx="4986">
                  <c:v>6.3385128067723834E-3</c:v>
                </c:pt>
                <c:pt idx="4987">
                  <c:v>6.3429160805289807E-3</c:v>
                </c:pt>
                <c:pt idx="4988">
                  <c:v>6.347322413176577E-3</c:v>
                </c:pt>
                <c:pt idx="4989">
                  <c:v>6.3517318067939262E-3</c:v>
                </c:pt>
                <c:pt idx="4990">
                  <c:v>6.3561442635998696E-3</c:v>
                </c:pt>
                <c:pt idx="4991">
                  <c:v>6.3605597856761439E-3</c:v>
                </c:pt>
                <c:pt idx="4992">
                  <c:v>6.3649783751521501E-3</c:v>
                </c:pt>
                <c:pt idx="4993">
                  <c:v>6.3694000341124228E-3</c:v>
                </c:pt>
                <c:pt idx="4994">
                  <c:v>6.3738247647819758E-3</c:v>
                </c:pt>
                <c:pt idx="4995">
                  <c:v>6.3782525692483369E-3</c:v>
                </c:pt>
                <c:pt idx="4996">
                  <c:v>6.3826834496003883E-3</c:v>
                </c:pt>
                <c:pt idx="4997">
                  <c:v>6.3871174080677856E-3</c:v>
                </c:pt>
                <c:pt idx="4998">
                  <c:v>6.3915544467424102E-3</c:v>
                </c:pt>
                <c:pt idx="4999">
                  <c:v>6.3959945677175001E-3</c:v>
                </c:pt>
                <c:pt idx="5000">
                  <c:v>6.4004377732273599E-3</c:v>
                </c:pt>
                <c:pt idx="5001">
                  <c:v>6.4048840653682347E-3</c:v>
                </c:pt>
                <c:pt idx="5002">
                  <c:v>6.4093334462377279E-3</c:v>
                </c:pt>
                <c:pt idx="5003">
                  <c:v>6.4137859180748045E-3</c:v>
                </c:pt>
                <c:pt idx="5004">
                  <c:v>6.4182414829800794E-3</c:v>
                </c:pt>
                <c:pt idx="5005">
                  <c:v>6.4227001430555318E-3</c:v>
                </c:pt>
                <c:pt idx="5006">
                  <c:v>6.4271619005447957E-3</c:v>
                </c:pt>
                <c:pt idx="5007">
                  <c:v>6.4316267575528678E-3</c:v>
                </c:pt>
                <c:pt idx="5008">
                  <c:v>6.4360947162329383E-3</c:v>
                </c:pt>
                <c:pt idx="5009">
                  <c:v>6.4405657786928347E-3</c:v>
                </c:pt>
                <c:pt idx="5010">
                  <c:v>6.4450399471824302E-3</c:v>
                </c:pt>
                <c:pt idx="5011">
                  <c:v>6.4495172238125771E-3</c:v>
                </c:pt>
                <c:pt idx="5012">
                  <c:v>6.4539976106954972E-3</c:v>
                </c:pt>
                <c:pt idx="5013">
                  <c:v>6.4584811100857568E-3</c:v>
                </c:pt>
                <c:pt idx="5014">
                  <c:v>6.4629677240986109E-3</c:v>
                </c:pt>
                <c:pt idx="5015">
                  <c:v>6.467457454850686E-3</c:v>
                </c:pt>
                <c:pt idx="5016">
                  <c:v>6.4719503046012494E-3</c:v>
                </c:pt>
                <c:pt idx="5017">
                  <c:v>6.4764462754699692E-3</c:v>
                </c:pt>
                <c:pt idx="5018">
                  <c:v>6.480945369577884E-3</c:v>
                </c:pt>
                <c:pt idx="5019">
                  <c:v>6.4854475891889755E-3</c:v>
                </c:pt>
                <c:pt idx="5020">
                  <c:v>6.4899529364273291E-3</c:v>
                </c:pt>
                <c:pt idx="5021">
                  <c:v>6.4944614134184097E-3</c:v>
                </c:pt>
                <c:pt idx="5022">
                  <c:v>6.498973022430919E-3</c:v>
                </c:pt>
                <c:pt idx="5023">
                  <c:v>6.5034877655933731E-3</c:v>
                </c:pt>
                <c:pt idx="5024">
                  <c:v>6.5080056450830207E-3</c:v>
                </c:pt>
                <c:pt idx="5025">
                  <c:v>6.5125266630312395E-3</c:v>
                </c:pt>
                <c:pt idx="5026">
                  <c:v>6.5170508217130404E-3</c:v>
                </c:pt>
                <c:pt idx="5027">
                  <c:v>6.521578123262861E-3</c:v>
                </c:pt>
                <c:pt idx="5028">
                  <c:v>6.526108569816523E-3</c:v>
                </c:pt>
                <c:pt idx="5029">
                  <c:v>6.5306421636537838E-3</c:v>
                </c:pt>
                <c:pt idx="5030">
                  <c:v>6.5351789069135304E-3</c:v>
                </c:pt>
                <c:pt idx="5031">
                  <c:v>6.5397188017360403E-3</c:v>
                </c:pt>
                <c:pt idx="5032">
                  <c:v>6.544261850405823E-3</c:v>
                </c:pt>
                <c:pt idx="5033">
                  <c:v>6.5488080550662291E-3</c:v>
                </c:pt>
                <c:pt idx="5034">
                  <c:v>6.5533574178619977E-3</c:v>
                </c:pt>
                <c:pt idx="5035">
                  <c:v>6.5579099410824036E-3</c:v>
                </c:pt>
                <c:pt idx="5036">
                  <c:v>6.5624656268752669E-3</c:v>
                </c:pt>
                <c:pt idx="5037">
                  <c:v>6.567024477437582E-3</c:v>
                </c:pt>
                <c:pt idx="5038">
                  <c:v>6.5715864949200519E-3</c:v>
                </c:pt>
                <c:pt idx="5039">
                  <c:v>6.5761516816183222E-3</c:v>
                </c:pt>
                <c:pt idx="5040">
                  <c:v>6.5807200396861849E-3</c:v>
                </c:pt>
                <c:pt idx="5041">
                  <c:v>6.5852915712788325E-3</c:v>
                </c:pt>
                <c:pt idx="5042">
                  <c:v>6.589866278696694E-3</c:v>
                </c:pt>
                <c:pt idx="5043">
                  <c:v>6.594444164098056E-3</c:v>
                </c:pt>
                <c:pt idx="5044">
                  <c:v>6.5990252296426041E-3</c:v>
                </c:pt>
                <c:pt idx="5045">
                  <c:v>6.6036094776355655E-3</c:v>
                </c:pt>
                <c:pt idx="5046">
                  <c:v>6.6081969102397276E-3</c:v>
                </c:pt>
                <c:pt idx="5047">
                  <c:v>6.6127875296192809E-3</c:v>
                </c:pt>
                <c:pt idx="5048">
                  <c:v>6.6173813380842588E-3</c:v>
                </c:pt>
                <c:pt idx="5049">
                  <c:v>6.6219783378019606E-3</c:v>
                </c:pt>
                <c:pt idx="5050">
                  <c:v>6.626578530941089E-3</c:v>
                </c:pt>
                <c:pt idx="5051">
                  <c:v>6.6311819198164963E-3</c:v>
                </c:pt>
                <c:pt idx="5052">
                  <c:v>6.6357885066000008E-3</c:v>
                </c:pt>
                <c:pt idx="5053">
                  <c:v>6.6403982935131422E-3</c:v>
                </c:pt>
                <c:pt idx="5054">
                  <c:v>6.6450112827306567E-3</c:v>
                </c:pt>
                <c:pt idx="5055">
                  <c:v>6.6496274765738368E-3</c:v>
                </c:pt>
                <c:pt idx="5056">
                  <c:v>6.6542468772205409E-3</c:v>
                </c:pt>
                <c:pt idx="5057">
                  <c:v>6.658869486850039E-3</c:v>
                </c:pt>
                <c:pt idx="5058">
                  <c:v>6.6634953077884659E-3</c:v>
                </c:pt>
                <c:pt idx="5059">
                  <c:v>6.6681243422182209E-3</c:v>
                </c:pt>
                <c:pt idx="5060">
                  <c:v>6.6727565923231204E-3</c:v>
                </c:pt>
                <c:pt idx="5061">
                  <c:v>6.6773920604341489E-3</c:v>
                </c:pt>
                <c:pt idx="5062">
                  <c:v>6.6820307487382574E-3</c:v>
                </c:pt>
                <c:pt idx="5063">
                  <c:v>6.686672659423817E-3</c:v>
                </c:pt>
                <c:pt idx="5064">
                  <c:v>6.6913177948266737E-3</c:v>
                </c:pt>
                <c:pt idx="5065">
                  <c:v>6.6959661571383399E-3</c:v>
                </c:pt>
                <c:pt idx="5066">
                  <c:v>6.7006177485517491E-3</c:v>
                </c:pt>
                <c:pt idx="5067">
                  <c:v>6.7052725714076182E-3</c:v>
                </c:pt>
                <c:pt idx="5068">
                  <c:v>6.7099306279020318E-3</c:v>
                </c:pt>
                <c:pt idx="5069">
                  <c:v>6.7145919202813518E-3</c:v>
                </c:pt>
                <c:pt idx="5070">
                  <c:v>6.7192564507446116E-3</c:v>
                </c:pt>
                <c:pt idx="5071">
                  <c:v>6.7239242216390396E-3</c:v>
                </c:pt>
                <c:pt idx="5072">
                  <c:v>6.7285952351668274E-3</c:v>
                </c:pt>
                <c:pt idx="5073">
                  <c:v>6.7332694935315959E-3</c:v>
                </c:pt>
                <c:pt idx="5074">
                  <c:v>6.737946999085467E-3</c:v>
                </c:pt>
                <c:pt idx="5075">
                  <c:v>6.7426277540352268E-3</c:v>
                </c:pt>
                <c:pt idx="5076">
                  <c:v>6.7473117605890906E-3</c:v>
                </c:pt>
                <c:pt idx="5077">
                  <c:v>6.7519990211040862E-3</c:v>
                </c:pt>
                <c:pt idx="5078">
                  <c:v>6.7566895377916027E-3</c:v>
                </c:pt>
                <c:pt idx="5079">
                  <c:v>6.7613833128644584E-3</c:v>
                </c:pt>
                <c:pt idx="5080">
                  <c:v>6.7660803486845993E-3</c:v>
                </c:pt>
                <c:pt idx="5081">
                  <c:v>6.7707806474680233E-3</c:v>
                </c:pt>
                <c:pt idx="5082">
                  <c:v>6.7754842114814643E-3</c:v>
                </c:pt>
                <c:pt idx="5083">
                  <c:v>6.780191042943899E-3</c:v>
                </c:pt>
                <c:pt idx="5084">
                  <c:v>6.7849011442238415E-3</c:v>
                </c:pt>
                <c:pt idx="5085">
                  <c:v>6.7896145175434545E-3</c:v>
                </c:pt>
                <c:pt idx="5086">
                  <c:v>6.7943311651263421E-3</c:v>
                </c:pt>
                <c:pt idx="5087">
                  <c:v>6.7990510893459581E-3</c:v>
                </c:pt>
                <c:pt idx="5088">
                  <c:v>6.8037742924291003E-3</c:v>
                </c:pt>
                <c:pt idx="5089">
                  <c:v>6.8085007766040088E-3</c:v>
                </c:pt>
                <c:pt idx="5090">
                  <c:v>6.8132305442490876E-3</c:v>
                </c:pt>
                <c:pt idx="5091">
                  <c:v>6.8179635975957791E-3</c:v>
                </c:pt>
                <c:pt idx="5092">
                  <c:v>6.8226999388769699E-3</c:v>
                </c:pt>
                <c:pt idx="5093">
                  <c:v>6.8274395704760252E-3</c:v>
                </c:pt>
                <c:pt idx="5094">
                  <c:v>6.8321824946290391E-3</c:v>
                </c:pt>
                <c:pt idx="5095">
                  <c:v>6.8369287135735569E-3</c:v>
                </c:pt>
                <c:pt idx="5096">
                  <c:v>6.8416782296979129E-3</c:v>
                </c:pt>
                <c:pt idx="5097">
                  <c:v>6.8464310452428659E-3</c:v>
                </c:pt>
                <c:pt idx="5098">
                  <c:v>6.8511871625004757E-3</c:v>
                </c:pt>
                <c:pt idx="5099">
                  <c:v>6.8559465837145115E-3</c:v>
                </c:pt>
                <c:pt idx="5100">
                  <c:v>6.8607093112799502E-3</c:v>
                </c:pt>
                <c:pt idx="5101">
                  <c:v>6.865475347443784E-3</c:v>
                </c:pt>
                <c:pt idx="5102">
                  <c:v>6.8702446944544611E-3</c:v>
                </c:pt>
                <c:pt idx="5103">
                  <c:v>6.875017354711954E-3</c:v>
                </c:pt>
                <c:pt idx="5104">
                  <c:v>6.8797933304679398E-3</c:v>
                </c:pt>
                <c:pt idx="5105">
                  <c:v>6.8845726239755572E-3</c:v>
                </c:pt>
                <c:pt idx="5106">
                  <c:v>6.8893552376397826E-3</c:v>
                </c:pt>
                <c:pt idx="5107">
                  <c:v>6.8941411737169908E-3</c:v>
                </c:pt>
                <c:pt idx="5108">
                  <c:v>6.8989304344650162E-3</c:v>
                </c:pt>
                <c:pt idx="5109">
                  <c:v>6.9037230222938539E-3</c:v>
                </c:pt>
                <c:pt idx="5110">
                  <c:v>6.9085189394645823E-3</c:v>
                </c:pt>
                <c:pt idx="5111">
                  <c:v>6.9133181882397466E-3</c:v>
                </c:pt>
                <c:pt idx="5112">
                  <c:v>6.9181207710343664E-3</c:v>
                </c:pt>
                <c:pt idx="5113">
                  <c:v>6.922926690114236E-3</c:v>
                </c:pt>
                <c:pt idx="5114">
                  <c:v>6.9277359477970249E-3</c:v>
                </c:pt>
                <c:pt idx="5115">
                  <c:v>6.9325485463515718E-3</c:v>
                </c:pt>
                <c:pt idx="5116">
                  <c:v>6.9373644881996141E-3</c:v>
                </c:pt>
                <c:pt idx="5117">
                  <c:v>6.9421837756132483E-3</c:v>
                </c:pt>
                <c:pt idx="5118">
                  <c:v>6.9470064108660455E-3</c:v>
                </c:pt>
                <c:pt idx="5119">
                  <c:v>6.9518323963847928E-3</c:v>
                </c:pt>
                <c:pt idx="5120">
                  <c:v>6.9566617344463269E-3</c:v>
                </c:pt>
                <c:pt idx="5121">
                  <c:v>6.9614944273289582E-3</c:v>
                </c:pt>
                <c:pt idx="5122">
                  <c:v>6.9663304774645355E-3</c:v>
                </c:pt>
                <c:pt idx="5123">
                  <c:v>6.9711698871346445E-3</c:v>
                </c:pt>
                <c:pt idx="5124">
                  <c:v>6.9760126586223478E-3</c:v>
                </c:pt>
                <c:pt idx="5125">
                  <c:v>6.980858794364565E-3</c:v>
                </c:pt>
                <c:pt idx="5126">
                  <c:v>6.9857082966476389E-3</c:v>
                </c:pt>
                <c:pt idx="5127">
                  <c:v>6.9905611678102572E-3</c:v>
                </c:pt>
                <c:pt idx="5128">
                  <c:v>6.9954174101418331E-3</c:v>
                </c:pt>
                <c:pt idx="5129">
                  <c:v>7.0002770260860674E-3</c:v>
                </c:pt>
                <c:pt idx="5130">
                  <c:v>7.0051400179356599E-3</c:v>
                </c:pt>
                <c:pt idx="5131">
                  <c:v>7.0100063879848006E-3</c:v>
                </c:pt>
                <c:pt idx="5132">
                  <c:v>7.014876138682285E-3</c:v>
                </c:pt>
                <c:pt idx="5133">
                  <c:v>7.0197492723255957E-3</c:v>
                </c:pt>
                <c:pt idx="5134">
                  <c:v>7.0246257912137062E-3</c:v>
                </c:pt>
                <c:pt idx="5135">
                  <c:v>7.0295056978005198E-3</c:v>
                </c:pt>
                <c:pt idx="5136">
                  <c:v>7.0343889943883095E-3</c:v>
                </c:pt>
                <c:pt idx="5137">
                  <c:v>7.0392756832808445E-3</c:v>
                </c:pt>
                <c:pt idx="5138">
                  <c:v>7.0441657669371438E-3</c:v>
                </c:pt>
                <c:pt idx="5139">
                  <c:v>7.0490592476642848E-3</c:v>
                </c:pt>
                <c:pt idx="5140">
                  <c:v>7.0539561277708383E-3</c:v>
                </c:pt>
                <c:pt idx="5141">
                  <c:v>7.0588564097209539E-3</c:v>
                </c:pt>
                <c:pt idx="5142">
                  <c:v>7.0637600958265183E-3</c:v>
                </c:pt>
                <c:pt idx="5143">
                  <c:v>7.0686671884523499E-3</c:v>
                </c:pt>
                <c:pt idx="5144">
                  <c:v>7.0735776899134416E-3</c:v>
                </c:pt>
                <c:pt idx="5145">
                  <c:v>7.0784916026807978E-3</c:v>
                </c:pt>
                <c:pt idx="5146">
                  <c:v>7.0834089290727357E-3</c:v>
                </c:pt>
                <c:pt idx="5147">
                  <c:v>7.0883296714090768E-3</c:v>
                </c:pt>
                <c:pt idx="5148">
                  <c:v>7.0932538321659784E-3</c:v>
                </c:pt>
                <c:pt idx="5149">
                  <c:v>7.0981814136665926E-3</c:v>
                </c:pt>
                <c:pt idx="5150">
                  <c:v>7.1031124182355798E-3</c:v>
                </c:pt>
                <c:pt idx="5151">
                  <c:v>7.1080468483542599E-3</c:v>
                </c:pt>
                <c:pt idx="5152">
                  <c:v>7.1129847063506309E-3</c:v>
                </c:pt>
                <c:pt idx="5153">
                  <c:v>7.1179259945542009E-3</c:v>
                </c:pt>
                <c:pt idx="5154">
                  <c:v>7.1228707154514645E-3</c:v>
                </c:pt>
                <c:pt idx="5155">
                  <c:v>7.1278188713752751E-3</c:v>
                </c:pt>
                <c:pt idx="5156">
                  <c:v>7.1327704646599989E-3</c:v>
                </c:pt>
                <c:pt idx="5157">
                  <c:v>7.1377254977973165E-3</c:v>
                </c:pt>
                <c:pt idx="5158">
                  <c:v>7.1426839731249464E-3</c:v>
                </c:pt>
                <c:pt idx="5159">
                  <c:v>7.1476458930341286E-3</c:v>
                </c:pt>
                <c:pt idx="5160">
                  <c:v>7.1526112598657215E-3</c:v>
                </c:pt>
                <c:pt idx="5161">
                  <c:v>7.1575800761183384E-3</c:v>
                </c:pt>
                <c:pt idx="5162">
                  <c:v>7.1625523441361987E-3</c:v>
                </c:pt>
                <c:pt idx="5163">
                  <c:v>7.1675280662650449E-3</c:v>
                </c:pt>
                <c:pt idx="5164">
                  <c:v>7.1725072450086989E-3</c:v>
                </c:pt>
                <c:pt idx="5165">
                  <c:v>7.1774898827162703E-3</c:v>
                </c:pt>
                <c:pt idx="5166">
                  <c:v>7.1824759817383935E-3</c:v>
                </c:pt>
                <c:pt idx="5167">
                  <c:v>7.187465544584111E-3</c:v>
                </c:pt>
                <c:pt idx="5168">
                  <c:v>7.1924585736074338E-3</c:v>
                </c:pt>
                <c:pt idx="5169">
                  <c:v>7.1974550711638953E-3</c:v>
                </c:pt>
                <c:pt idx="5170">
                  <c:v>7.2024550397677741E-3</c:v>
                </c:pt>
                <c:pt idx="5171">
                  <c:v>7.2074584817779872E-3</c:v>
                </c:pt>
                <c:pt idx="5172">
                  <c:v>7.2124653996074612E-3</c:v>
                </c:pt>
                <c:pt idx="5173">
                  <c:v>7.2174757956182832E-3</c:v>
                </c:pt>
                <c:pt idx="5174">
                  <c:v>7.2224896723317236E-3</c:v>
                </c:pt>
                <c:pt idx="5175">
                  <c:v>7.2275070321132628E-3</c:v>
                </c:pt>
                <c:pt idx="5176">
                  <c:v>7.2325278773299152E-3</c:v>
                </c:pt>
                <c:pt idx="5177">
                  <c:v>7.2375522105082085E-3</c:v>
                </c:pt>
                <c:pt idx="5178">
                  <c:v>7.2425800340185564E-3</c:v>
                </c:pt>
                <c:pt idx="5179">
                  <c:v>7.2476113502329097E-3</c:v>
                </c:pt>
                <c:pt idx="5180">
                  <c:v>7.2526461616830651E-3</c:v>
                </c:pt>
                <c:pt idx="5181">
                  <c:v>7.2576844707443805E-3</c:v>
                </c:pt>
                <c:pt idx="5182">
                  <c:v>7.2627262797937521E-3</c:v>
                </c:pt>
                <c:pt idx="5183">
                  <c:v>7.2677715913682592E-3</c:v>
                </c:pt>
                <c:pt idx="5184">
                  <c:v>7.2728204078482102E-3</c:v>
                </c:pt>
                <c:pt idx="5185">
                  <c:v>7.2778727316154604E-3</c:v>
                </c:pt>
                <c:pt idx="5186">
                  <c:v>7.2829285652123788E-3</c:v>
                </c:pt>
                <c:pt idx="5187">
                  <c:v>7.2879879110242397E-3</c:v>
                </c:pt>
                <c:pt idx="5188">
                  <c:v>7.293050771490929E-3</c:v>
                </c:pt>
                <c:pt idx="5189">
                  <c:v>7.2981171490009251E-3</c:v>
                </c:pt>
                <c:pt idx="5190">
                  <c:v>7.3031870461036704E-3</c:v>
                </c:pt>
                <c:pt idx="5191">
                  <c:v>7.3082604651910736E-3</c:v>
                </c:pt>
                <c:pt idx="5192">
                  <c:v>7.313337408656596E-3</c:v>
                </c:pt>
                <c:pt idx="5193">
                  <c:v>7.3184178790549944E-3</c:v>
                </c:pt>
                <c:pt idx="5194">
                  <c:v>7.3235018787831683E-3</c:v>
                </c:pt>
                <c:pt idx="5195">
                  <c:v>7.3285894102395679E-3</c:v>
                </c:pt>
                <c:pt idx="5196">
                  <c:v>7.333680475984281E-3</c:v>
                </c:pt>
                <c:pt idx="5197">
                  <c:v>7.3387750784192039E-3</c:v>
                </c:pt>
                <c:pt idx="5198">
                  <c:v>7.3438732199477899E-3</c:v>
                </c:pt>
                <c:pt idx="5199">
                  <c:v>7.3489749031354652E-3</c:v>
                </c:pt>
                <c:pt idx="5200">
                  <c:v>7.3540801303891351E-3</c:v>
                </c:pt>
                <c:pt idx="5201">
                  <c:v>7.3591889041172654E-3</c:v>
                </c:pt>
                <c:pt idx="5202">
                  <c:v>7.3643012268906323E-3</c:v>
                </c:pt>
                <c:pt idx="5203">
                  <c:v>7.3694171011211614E-3</c:v>
                </c:pt>
                <c:pt idx="5204">
                  <c:v>7.3745365292759981E-3</c:v>
                </c:pt>
                <c:pt idx="5205">
                  <c:v>7.3796595137703095E-3</c:v>
                </c:pt>
                <c:pt idx="5206">
                  <c:v>7.3847860571820212E-3</c:v>
                </c:pt>
                <c:pt idx="5207">
                  <c:v>7.3899161619297672E-3</c:v>
                </c:pt>
                <c:pt idx="5208">
                  <c:v>7.395049830433752E-3</c:v>
                </c:pt>
                <c:pt idx="5209">
                  <c:v>7.4001870652772766E-3</c:v>
                </c:pt>
                <c:pt idx="5210">
                  <c:v>7.40532786888402E-3</c:v>
                </c:pt>
                <c:pt idx="5211">
                  <c:v>7.4104722436792326E-3</c:v>
                </c:pt>
                <c:pt idx="5212">
                  <c:v>7.4156201922516048E-3</c:v>
                </c:pt>
                <c:pt idx="5213">
                  <c:v>7.4207717170298691E-3</c:v>
                </c:pt>
                <c:pt idx="5214">
                  <c:v>7.4259268204443342E-3</c:v>
                </c:pt>
                <c:pt idx="5215">
                  <c:v>7.4310855050890882E-3</c:v>
                </c:pt>
                <c:pt idx="5216">
                  <c:v>7.4362477733979299E-3</c:v>
                </c:pt>
                <c:pt idx="5217">
                  <c:v>7.4414136278603792E-3</c:v>
                </c:pt>
                <c:pt idx="5218">
                  <c:v>7.4465830709135039E-3</c:v>
                </c:pt>
                <c:pt idx="5219">
                  <c:v>7.4517561051586096E-3</c:v>
                </c:pt>
                <c:pt idx="5220">
                  <c:v>7.4569327330362648E-3</c:v>
                </c:pt>
                <c:pt idx="5221">
                  <c:v>7.4621129569886185E-3</c:v>
                </c:pt>
                <c:pt idx="5222">
                  <c:v>7.4672967796224022E-3</c:v>
                </c:pt>
                <c:pt idx="5223">
                  <c:v>7.4724842033832726E-3</c:v>
                </c:pt>
                <c:pt idx="5224">
                  <c:v>7.4776752307184743E-3</c:v>
                </c:pt>
                <c:pt idx="5225">
                  <c:v>7.4828698642401738E-3</c:v>
                </c:pt>
                <c:pt idx="5226">
                  <c:v>7.4880681063991287E-3</c:v>
                </c:pt>
                <c:pt idx="5227">
                  <c:v>7.493269959647688E-3</c:v>
                </c:pt>
                <c:pt idx="5228">
                  <c:v>7.4984754266034636E-3</c:v>
                </c:pt>
                <c:pt idx="5229">
                  <c:v>7.503684509722326E-3</c:v>
                </c:pt>
                <c:pt idx="5230">
                  <c:v>7.5088972114617375E-3</c:v>
                </c:pt>
                <c:pt idx="5231">
                  <c:v>7.5141135344447699E-3</c:v>
                </c:pt>
                <c:pt idx="5232">
                  <c:v>7.5193334811324165E-3</c:v>
                </c:pt>
                <c:pt idx="5233">
                  <c:v>7.5245570540420107E-3</c:v>
                </c:pt>
                <c:pt idx="5234">
                  <c:v>7.5297842556378515E-3</c:v>
                </c:pt>
                <c:pt idx="5235">
                  <c:v>7.5350150885503077E-3</c:v>
                </c:pt>
                <c:pt idx="5236">
                  <c:v>7.540249555247216E-3</c:v>
                </c:pt>
                <c:pt idx="5237">
                  <c:v>7.5454876581980135E-3</c:v>
                </c:pt>
                <c:pt idx="5238">
                  <c:v>7.550729400038556E-3</c:v>
                </c:pt>
                <c:pt idx="5239">
                  <c:v>7.5559747832418265E-3</c:v>
                </c:pt>
                <c:pt idx="5240">
                  <c:v>7.5612238102824112E-3</c:v>
                </c:pt>
                <c:pt idx="5241">
                  <c:v>7.5664764838016636E-3</c:v>
                </c:pt>
                <c:pt idx="5242">
                  <c:v>7.5717328062777237E-3</c:v>
                </c:pt>
                <c:pt idx="5243">
                  <c:v>7.5769927801903406E-3</c:v>
                </c:pt>
                <c:pt idx="5244">
                  <c:v>7.5822564081863726E-3</c:v>
                </c:pt>
                <c:pt idx="5245">
                  <c:v>7.5875236927491312E-3</c:v>
                </c:pt>
                <c:pt idx="5246">
                  <c:v>7.5927946363635347E-3</c:v>
                </c:pt>
                <c:pt idx="5247">
                  <c:v>7.5980692416819633E-3</c:v>
                </c:pt>
                <c:pt idx="5248">
                  <c:v>7.6033475111929065E-3</c:v>
                </c:pt>
                <c:pt idx="5249">
                  <c:v>7.6086294474418245E-3</c:v>
                </c:pt>
                <c:pt idx="5250">
                  <c:v>7.6139150529205505E-3</c:v>
                </c:pt>
                <c:pt idx="5251">
                  <c:v>7.6192043302888415E-3</c:v>
                </c:pt>
                <c:pt idx="5252">
                  <c:v>7.6244972820421093E-3</c:v>
                </c:pt>
                <c:pt idx="5253">
                  <c:v>7.6297939106773809E-3</c:v>
                </c:pt>
                <c:pt idx="5254">
                  <c:v>7.6350942188599617E-3</c:v>
                </c:pt>
                <c:pt idx="5255">
                  <c:v>7.6403982090904668E-3</c:v>
                </c:pt>
                <c:pt idx="5256">
                  <c:v>7.6457058838711326E-3</c:v>
                </c:pt>
                <c:pt idx="5257">
                  <c:v>7.6510172458728216E-3</c:v>
                </c:pt>
                <c:pt idx="5258">
                  <c:v>7.6563322976013638E-3</c:v>
                </c:pt>
                <c:pt idx="5259">
                  <c:v>7.6616510415642141E-3</c:v>
                </c:pt>
                <c:pt idx="5260">
                  <c:v>7.6669734804378064E-3</c:v>
                </c:pt>
                <c:pt idx="5261">
                  <c:v>7.6722996167331954E-3</c:v>
                </c:pt>
                <c:pt idx="5262">
                  <c:v>7.6776294530189271E-3</c:v>
                </c:pt>
                <c:pt idx="5263">
                  <c:v>7.6829629918094312E-3</c:v>
                </c:pt>
                <c:pt idx="5264">
                  <c:v>7.688300235788586E-3</c:v>
                </c:pt>
                <c:pt idx="5265">
                  <c:v>7.693641187474432E-3</c:v>
                </c:pt>
                <c:pt idx="5266">
                  <c:v>7.698985849386642E-3</c:v>
                </c:pt>
                <c:pt idx="5267">
                  <c:v>7.704334224214693E-3</c:v>
                </c:pt>
                <c:pt idx="5268">
                  <c:v>7.7096863144818758E-3</c:v>
                </c:pt>
                <c:pt idx="5269">
                  <c:v>7.7150421227131175E-3</c:v>
                </c:pt>
                <c:pt idx="5270">
                  <c:v>7.7204016516035047E-3</c:v>
                </c:pt>
                <c:pt idx="5271">
                  <c:v>7.7257649036815909E-3</c:v>
                </c:pt>
                <c:pt idx="5272">
                  <c:v>7.7311318814775685E-3</c:v>
                </c:pt>
                <c:pt idx="5273">
                  <c:v>7.7365025876921451E-3</c:v>
                </c:pt>
                <c:pt idx="5274">
                  <c:v>7.7418770248591463E-3</c:v>
                </c:pt>
                <c:pt idx="5275">
                  <c:v>7.7472551955140431E-3</c:v>
                </c:pt>
                <c:pt idx="5276">
                  <c:v>7.7526371023631732E-3</c:v>
                </c:pt>
                <c:pt idx="5277">
                  <c:v>7.7580227479456488E-3</c:v>
                </c:pt>
                <c:pt idx="5278">
                  <c:v>7.7634121348587135E-3</c:v>
                </c:pt>
                <c:pt idx="5279">
                  <c:v>7.7688052656448908E-3</c:v>
                </c:pt>
                <c:pt idx="5280">
                  <c:v>7.7742021430180471E-3</c:v>
                </c:pt>
                <c:pt idx="5281">
                  <c:v>7.7796027695243557E-3</c:v>
                </c:pt>
                <c:pt idx="5282">
                  <c:v>7.7850071477116433E-3</c:v>
                </c:pt>
                <c:pt idx="5283">
                  <c:v>7.7904152802994349E-3</c:v>
                </c:pt>
                <c:pt idx="5284">
                  <c:v>7.7958271698392156E-3</c:v>
                </c:pt>
                <c:pt idx="5285">
                  <c:v>7.8012428188841236E-3</c:v>
                </c:pt>
                <c:pt idx="5286">
                  <c:v>7.8066622301593575E-3</c:v>
                </c:pt>
                <c:pt idx="5287">
                  <c:v>7.8120854062217219E-3</c:v>
                </c:pt>
                <c:pt idx="5288">
                  <c:v>7.8175123496296815E-3</c:v>
                </c:pt>
                <c:pt idx="5289">
                  <c:v>7.8229430631141152E-3</c:v>
                </c:pt>
                <c:pt idx="5290">
                  <c:v>7.8283775492371636E-3</c:v>
                </c:pt>
                <c:pt idx="5291">
                  <c:v>7.8338158105626231E-3</c:v>
                </c:pt>
                <c:pt idx="5292">
                  <c:v>7.8392578498270721E-3</c:v>
                </c:pt>
                <c:pt idx="5293">
                  <c:v>7.8447036695979914E-3</c:v>
                </c:pt>
                <c:pt idx="5294">
                  <c:v>7.8501532725016431E-3</c:v>
                </c:pt>
                <c:pt idx="5295">
                  <c:v>7.8556066611089586E-3</c:v>
                </c:pt>
                <c:pt idx="5296">
                  <c:v>7.8610638381641281E-3</c:v>
                </c:pt>
                <c:pt idx="5297">
                  <c:v>7.8665248062417727E-3</c:v>
                </c:pt>
                <c:pt idx="5298">
                  <c:v>7.8719895679181841E-3</c:v>
                </c:pt>
                <c:pt idx="5299">
                  <c:v>7.877458125943277E-3</c:v>
                </c:pt>
                <c:pt idx="5300">
                  <c:v>7.8829304828970399E-3</c:v>
                </c:pt>
                <c:pt idx="5301">
                  <c:v>7.8884066413611401E-3</c:v>
                </c:pt>
                <c:pt idx="5302">
                  <c:v>7.8938866040912242E-3</c:v>
                </c:pt>
                <c:pt idx="5303">
                  <c:v>7.899370373672665E-3</c:v>
                </c:pt>
                <c:pt idx="5304">
                  <c:v>7.9048579526925112E-3</c:v>
                </c:pt>
                <c:pt idx="5305">
                  <c:v>7.9103493439121562E-3</c:v>
                </c:pt>
                <c:pt idx="5306">
                  <c:v>7.9158445499223663E-3</c:v>
                </c:pt>
                <c:pt idx="5307">
                  <c:v>7.9213435733732195E-3</c:v>
                </c:pt>
                <c:pt idx="5308">
                  <c:v>7.9268464168589636E-3</c:v>
                </c:pt>
                <c:pt idx="5309">
                  <c:v>7.9323530831486699E-3</c:v>
                </c:pt>
                <c:pt idx="5310">
                  <c:v>7.9378635748403124E-3</c:v>
                </c:pt>
                <c:pt idx="5311">
                  <c:v>7.9433778945335477E-3</c:v>
                </c:pt>
                <c:pt idx="5312">
                  <c:v>7.9488960450032238E-3</c:v>
                </c:pt>
                <c:pt idx="5313">
                  <c:v>7.9544180288527288E-3</c:v>
                </c:pt>
                <c:pt idx="5314">
                  <c:v>7.959943848687142E-3</c:v>
                </c:pt>
                <c:pt idx="5315">
                  <c:v>7.9654735072871002E-3</c:v>
                </c:pt>
                <c:pt idx="5316">
                  <c:v>7.9710070072614211E-3</c:v>
                </c:pt>
                <c:pt idx="5317">
                  <c:v>7.9765443512206154E-3</c:v>
                </c:pt>
                <c:pt idx="5318">
                  <c:v>7.9820855419511193E-3</c:v>
                </c:pt>
                <c:pt idx="5319">
                  <c:v>7.9876305820671904E-3</c:v>
                </c:pt>
                <c:pt idx="5320">
                  <c:v>7.9931794741847847E-3</c:v>
                </c:pt>
                <c:pt idx="5321">
                  <c:v>7.9987322210961498E-3</c:v>
                </c:pt>
                <c:pt idx="5322">
                  <c:v>8.0042888254209955E-3</c:v>
                </c:pt>
                <c:pt idx="5323">
                  <c:v>8.0098492898390116E-3</c:v>
                </c:pt>
                <c:pt idx="5324">
                  <c:v>8.0154136169734314E-3</c:v>
                </c:pt>
                <c:pt idx="5325">
                  <c:v>8.0209818096242651E-3</c:v>
                </c:pt>
                <c:pt idx="5326">
                  <c:v>8.0265538704185155E-3</c:v>
                </c:pt>
                <c:pt idx="5327">
                  <c:v>8.0321298019848802E-3</c:v>
                </c:pt>
                <c:pt idx="5328">
                  <c:v>8.0377096071292155E-3</c:v>
                </c:pt>
                <c:pt idx="5329">
                  <c:v>8.0432932884839971E-3</c:v>
                </c:pt>
                <c:pt idx="5330">
                  <c:v>8.0488808486834113E-3</c:v>
                </c:pt>
                <c:pt idx="5331">
                  <c:v>8.0544722905391587E-3</c:v>
                </c:pt>
                <c:pt idx="5332">
                  <c:v>8.0600676166892107E-3</c:v>
                </c:pt>
                <c:pt idx="5333">
                  <c:v>8.065666829773244E-3</c:v>
                </c:pt>
                <c:pt idx="5334">
                  <c:v>8.0712699326088259E-3</c:v>
                </c:pt>
                <c:pt idx="5335">
                  <c:v>8.0768769278394253E-3</c:v>
                </c:pt>
                <c:pt idx="5336">
                  <c:v>8.0824878181102264E-3</c:v>
                </c:pt>
                <c:pt idx="5337">
                  <c:v>8.0881026062446723E-3</c:v>
                </c:pt>
                <c:pt idx="5338">
                  <c:v>8.0937212948917463E-3</c:v>
                </c:pt>
                <c:pt idx="5339">
                  <c:v>8.0993438867610762E-3</c:v>
                </c:pt>
                <c:pt idx="5340">
                  <c:v>8.1049703845052067E-3</c:v>
                </c:pt>
                <c:pt idx="5341">
                  <c:v>8.1106007909554322E-3</c:v>
                </c:pt>
                <c:pt idx="5342">
                  <c:v>8.1162351087681051E-3</c:v>
                </c:pt>
                <c:pt idx="5343">
                  <c:v>8.1218733406012971E-3</c:v>
                </c:pt>
                <c:pt idx="5344">
                  <c:v>8.127515489292211E-3</c:v>
                </c:pt>
                <c:pt idx="5345">
                  <c:v>8.1331615575027383E-3</c:v>
                </c:pt>
                <c:pt idx="5346">
                  <c:v>8.1388115478964948E-3</c:v>
                </c:pt>
                <c:pt idx="5347">
                  <c:v>8.1444654633166004E-3</c:v>
                </c:pt>
                <c:pt idx="5348">
                  <c:v>8.150123306430496E-3</c:v>
                </c:pt>
                <c:pt idx="5349">
                  <c:v>8.155785079907352E-3</c:v>
                </c:pt>
                <c:pt idx="5350">
                  <c:v>8.1614507865962194E-3</c:v>
                </c:pt>
                <c:pt idx="5351">
                  <c:v>8.1671204291701022E-3</c:v>
                </c:pt>
                <c:pt idx="5352">
                  <c:v>8.1727940103632039E-3</c:v>
                </c:pt>
                <c:pt idx="5353">
                  <c:v>8.178471532852118E-3</c:v>
                </c:pt>
                <c:pt idx="5354">
                  <c:v>8.1841529994938211E-3</c:v>
                </c:pt>
                <c:pt idx="5355">
                  <c:v>8.1898384129687526E-3</c:v>
                </c:pt>
                <c:pt idx="5356">
                  <c:v>8.1955277759590897E-3</c:v>
                </c:pt>
                <c:pt idx="5357">
                  <c:v>8.2012210913277664E-3</c:v>
                </c:pt>
                <c:pt idx="5358">
                  <c:v>8.2069183617608094E-3</c:v>
                </c:pt>
                <c:pt idx="5359">
                  <c:v>8.212619589945994E-3</c:v>
                </c:pt>
                <c:pt idx="5360">
                  <c:v>8.2183247787522215E-3</c:v>
                </c:pt>
                <c:pt idx="5361">
                  <c:v>8.2240339308711236E-3</c:v>
                </c:pt>
                <c:pt idx="5362">
                  <c:v>8.2297470489960771E-3</c:v>
                </c:pt>
                <c:pt idx="5363">
                  <c:v>8.2354641360019697E-3</c:v>
                </c:pt>
                <c:pt idx="5364">
                  <c:v>8.2411851945860433E-3</c:v>
                </c:pt>
                <c:pt idx="5365">
                  <c:v>8.2469102274472968E-3</c:v>
                </c:pt>
                <c:pt idx="5366">
                  <c:v>8.252639237466608E-3</c:v>
                </c:pt>
                <c:pt idx="5367">
                  <c:v>8.2583722273468479E-3</c:v>
                </c:pt>
                <c:pt idx="5368">
                  <c:v>8.2641091998527701E-3</c:v>
                </c:pt>
                <c:pt idx="5369">
                  <c:v>8.2698501576908747E-3</c:v>
                </c:pt>
                <c:pt idx="5370">
                  <c:v>8.2755951037500591E-3</c:v>
                </c:pt>
                <c:pt idx="5371">
                  <c:v>8.2813440407407089E-3</c:v>
                </c:pt>
                <c:pt idx="5372">
                  <c:v>8.2870969713749743E-3</c:v>
                </c:pt>
                <c:pt idx="5373">
                  <c:v>8.2928538985477702E-3</c:v>
                </c:pt>
                <c:pt idx="5374">
                  <c:v>8.2986148249751431E-3</c:v>
                </c:pt>
                <c:pt idx="5375">
                  <c:v>8.3043797533748926E-3</c:v>
                </c:pt>
                <c:pt idx="5376">
                  <c:v>8.3101486866479744E-3</c:v>
                </c:pt>
                <c:pt idx="5377">
                  <c:v>8.3159216275160985E-3</c:v>
                </c:pt>
                <c:pt idx="5378">
                  <c:v>8.3216985787027322E-3</c:v>
                </c:pt>
                <c:pt idx="5379">
                  <c:v>8.3274795431148817E-3</c:v>
                </c:pt>
                <c:pt idx="5380">
                  <c:v>8.333264523479933E-3</c:v>
                </c:pt>
                <c:pt idx="5381">
                  <c:v>8.3390535225270328E-3</c:v>
                </c:pt>
                <c:pt idx="5382">
                  <c:v>8.3448465431692521E-3</c:v>
                </c:pt>
                <c:pt idx="5383">
                  <c:v>8.3506435881396598E-3</c:v>
                </c:pt>
                <c:pt idx="5384">
                  <c:v>8.3564446602338999E-3</c:v>
                </c:pt>
                <c:pt idx="5385">
                  <c:v>8.3622497621887136E-3</c:v>
                </c:pt>
                <c:pt idx="5386">
                  <c:v>8.3680588969252748E-3</c:v>
                </c:pt>
                <c:pt idx="5387">
                  <c:v>8.3738720671842539E-3</c:v>
                </c:pt>
                <c:pt idx="5388">
                  <c:v>8.3796892757081014E-3</c:v>
                </c:pt>
                <c:pt idx="5389">
                  <c:v>8.3855105254240832E-3</c:v>
                </c:pt>
                <c:pt idx="5390">
                  <c:v>8.3913358190785842E-3</c:v>
                </c:pt>
                <c:pt idx="5391">
                  <c:v>8.3971651594197758E-3</c:v>
                </c:pt>
                <c:pt idx="5392">
                  <c:v>8.4029985493810268E-3</c:v>
                </c:pt>
                <c:pt idx="5393">
                  <c:v>8.4088359917144518E-3</c:v>
                </c:pt>
                <c:pt idx="5394">
                  <c:v>8.4146774891739537E-3</c:v>
                </c:pt>
                <c:pt idx="5395">
                  <c:v>8.4205230446990163E-3</c:v>
                </c:pt>
                <c:pt idx="5396">
                  <c:v>8.4263726610474959E-3</c:v>
                </c:pt>
                <c:pt idx="5397">
                  <c:v>8.4322263410403879E-3</c:v>
                </c:pt>
                <c:pt idx="5398">
                  <c:v>8.438084087439254E-3</c:v>
                </c:pt>
                <c:pt idx="5399">
                  <c:v>8.4439459031917571E-3</c:v>
                </c:pt>
                <c:pt idx="5400">
                  <c:v>8.4498117910634246E-3</c:v>
                </c:pt>
                <c:pt idx="5401">
                  <c:v>8.4556817538215742E-3</c:v>
                </c:pt>
                <c:pt idx="5402">
                  <c:v>8.4615557944200184E-3</c:v>
                </c:pt>
                <c:pt idx="5403">
                  <c:v>8.4674339156300509E-3</c:v>
                </c:pt>
                <c:pt idx="5404">
                  <c:v>8.473316120224764E-3</c:v>
                </c:pt>
                <c:pt idx="5405">
                  <c:v>8.4792024111641252E-3</c:v>
                </c:pt>
                <c:pt idx="5406">
                  <c:v>8.4850927912252117E-3</c:v>
                </c:pt>
                <c:pt idx="5407">
                  <c:v>8.4909872631868978E-3</c:v>
                </c:pt>
                <c:pt idx="5408">
                  <c:v>8.4968858300153247E-3</c:v>
                </c:pt>
                <c:pt idx="5409">
                  <c:v>8.5027884944933602E-3</c:v>
                </c:pt>
                <c:pt idx="5410">
                  <c:v>8.5086952594056742E-3</c:v>
                </c:pt>
                <c:pt idx="5411">
                  <c:v>8.514606127724594E-3</c:v>
                </c:pt>
                <c:pt idx="5412">
                  <c:v>8.5205211022387917E-3</c:v>
                </c:pt>
                <c:pt idx="5413">
                  <c:v>8.5264401858007807E-3</c:v>
                </c:pt>
                <c:pt idx="5414">
                  <c:v>8.5323633812029748E-3</c:v>
                </c:pt>
                <c:pt idx="5415">
                  <c:v>8.538290691425976E-3</c:v>
                </c:pt>
                <c:pt idx="5416">
                  <c:v>8.5442221192662069E-3</c:v>
                </c:pt>
                <c:pt idx="5417">
                  <c:v>8.5501576675219085E-3</c:v>
                </c:pt>
                <c:pt idx="5418">
                  <c:v>8.5560973391798946E-3</c:v>
                </c:pt>
                <c:pt idx="5419">
                  <c:v>8.5620411370424237E-3</c:v>
                </c:pt>
                <c:pt idx="5420">
                  <c:v>8.5679890639135687E-3</c:v>
                </c:pt>
                <c:pt idx="5421">
                  <c:v>8.5739411227863747E-3</c:v>
                </c:pt>
                <c:pt idx="5422">
                  <c:v>8.5798973164689426E-3</c:v>
                </c:pt>
                <c:pt idx="5423">
                  <c:v>8.5858576477711949E-3</c:v>
                </c:pt>
                <c:pt idx="5424">
                  <c:v>8.5918221196924199E-3</c:v>
                </c:pt>
                <c:pt idx="5425">
                  <c:v>8.5977907350465715E-3</c:v>
                </c:pt>
                <c:pt idx="5426">
                  <c:v>8.6037634966494355E-3</c:v>
                </c:pt>
                <c:pt idx="5427">
                  <c:v>8.6097404075065505E-3</c:v>
                </c:pt>
                <c:pt idx="5428">
                  <c:v>8.6157214704377458E-3</c:v>
                </c:pt>
                <c:pt idx="5429">
                  <c:v>8.6217066883274053E-3</c:v>
                </c:pt>
                <c:pt idx="5430">
                  <c:v>8.6276960639991452E-3</c:v>
                </c:pt>
                <c:pt idx="5431">
                  <c:v>8.6336896004668654E-3</c:v>
                </c:pt>
                <c:pt idx="5432">
                  <c:v>8.6396873005582381E-3</c:v>
                </c:pt>
                <c:pt idx="5433">
                  <c:v>8.6456891671027655E-3</c:v>
                </c:pt>
                <c:pt idx="5434">
                  <c:v>8.6516952031206341E-3</c:v>
                </c:pt>
                <c:pt idx="5435">
                  <c:v>8.6577054114454124E-3</c:v>
                </c:pt>
                <c:pt idx="5436">
                  <c:v>8.6637197949125059E-3</c:v>
                </c:pt>
                <c:pt idx="5437">
                  <c:v>8.6697383565483982E-3</c:v>
                </c:pt>
                <c:pt idx="5438">
                  <c:v>8.6757610991925662E-3</c:v>
                </c:pt>
                <c:pt idx="5439">
                  <c:v>8.6817880256863274E-3</c:v>
                </c:pt>
                <c:pt idx="5440">
                  <c:v>8.6878191390624814E-3</c:v>
                </c:pt>
                <c:pt idx="5441">
                  <c:v>8.6938544421664241E-3</c:v>
                </c:pt>
                <c:pt idx="5442">
                  <c:v>8.6998939379087006E-3</c:v>
                </c:pt>
                <c:pt idx="5443">
                  <c:v>8.7059376291385333E-3</c:v>
                </c:pt>
                <c:pt idx="5444">
                  <c:v>8.7119855188971529E-3</c:v>
                </c:pt>
                <c:pt idx="5445">
                  <c:v>8.718037610037874E-3</c:v>
                </c:pt>
                <c:pt idx="5446">
                  <c:v>8.7240939054158591E-3</c:v>
                </c:pt>
                <c:pt idx="5447">
                  <c:v>8.7301544080786875E-3</c:v>
                </c:pt>
                <c:pt idx="5448">
                  <c:v>8.7362191208856192E-3</c:v>
                </c:pt>
                <c:pt idx="5449">
                  <c:v>8.7422880466977732E-3</c:v>
                </c:pt>
                <c:pt idx="5450">
                  <c:v>8.7483611885690819E-3</c:v>
                </c:pt>
                <c:pt idx="5451">
                  <c:v>8.7544385493647722E-3</c:v>
                </c:pt>
                <c:pt idx="5452">
                  <c:v>8.7605201319519294E-3</c:v>
                </c:pt>
                <c:pt idx="5453">
                  <c:v>8.7666059393908535E-3</c:v>
                </c:pt>
                <c:pt idx="5454">
                  <c:v>8.7726959745527446E-3</c:v>
                </c:pt>
                <c:pt idx="5455">
                  <c:v>8.7787902403106705E-3</c:v>
                </c:pt>
                <c:pt idx="5456">
                  <c:v>8.784888739731312E-3</c:v>
                </c:pt>
                <c:pt idx="5457">
                  <c:v>8.7909914756918606E-3</c:v>
                </c:pt>
                <c:pt idx="5458">
                  <c:v>8.7970984511353788E-3</c:v>
                </c:pt>
                <c:pt idx="5459">
                  <c:v>8.803209668942923E-3</c:v>
                </c:pt>
                <c:pt idx="5460">
                  <c:v>8.8093251321897052E-3</c:v>
                </c:pt>
                <c:pt idx="5461">
                  <c:v>8.8154448437609209E-3</c:v>
                </c:pt>
                <c:pt idx="5462">
                  <c:v>8.8215688065436341E-3</c:v>
                </c:pt>
                <c:pt idx="5463">
                  <c:v>8.8276970236194699E-3</c:v>
                </c:pt>
                <c:pt idx="5464">
                  <c:v>8.8338294978796417E-3</c:v>
                </c:pt>
                <c:pt idx="5465">
                  <c:v>8.8399662322172327E-3</c:v>
                </c:pt>
                <c:pt idx="5466">
                  <c:v>8.8461072297202955E-3</c:v>
                </c:pt>
                <c:pt idx="5467">
                  <c:v>8.8522524932860731E-3</c:v>
                </c:pt>
                <c:pt idx="5468">
                  <c:v>8.8584020258136841E-3</c:v>
                </c:pt>
                <c:pt idx="5469">
                  <c:v>8.8645558303976201E-3</c:v>
                </c:pt>
                <c:pt idx="5470">
                  <c:v>8.8707139099411646E-3</c:v>
                </c:pt>
                <c:pt idx="5471">
                  <c:v>8.8768762673494834E-3</c:v>
                </c:pt>
                <c:pt idx="5472">
                  <c:v>8.8830429057235212E-3</c:v>
                </c:pt>
                <c:pt idx="5473">
                  <c:v>8.8892138279726193E-3</c:v>
                </c:pt>
                <c:pt idx="5474">
                  <c:v>8.8953890370727217E-3</c:v>
                </c:pt>
                <c:pt idx="5475">
                  <c:v>8.9015685359370746E-3</c:v>
                </c:pt>
                <c:pt idx="5476">
                  <c:v>8.9077523276752495E-3</c:v>
                </c:pt>
                <c:pt idx="5477">
                  <c:v>8.9139404152046801E-3</c:v>
                </c:pt>
                <c:pt idx="5478">
                  <c:v>8.9201328014446857E-3</c:v>
                </c:pt>
                <c:pt idx="5479">
                  <c:v>8.926329489511324E-3</c:v>
                </c:pt>
                <c:pt idx="5480">
                  <c:v>8.9325304823281108E-3</c:v>
                </c:pt>
                <c:pt idx="5481">
                  <c:v>8.9387357828204558E-3</c:v>
                </c:pt>
                <c:pt idx="5482">
                  <c:v>8.9449453941109133E-3</c:v>
                </c:pt>
                <c:pt idx="5483">
                  <c:v>8.9511593191290983E-3</c:v>
                </c:pt>
                <c:pt idx="5484">
                  <c:v>8.9573775608065183E-3</c:v>
                </c:pt>
                <c:pt idx="5485">
                  <c:v>8.9636001222722448E-3</c:v>
                </c:pt>
                <c:pt idx="5486">
                  <c:v>8.9698270064619973E-3</c:v>
                </c:pt>
                <c:pt idx="5487">
                  <c:v>8.9760582163787104E-3</c:v>
                </c:pt>
                <c:pt idx="5488">
                  <c:v>8.9822937549620483E-3</c:v>
                </c:pt>
                <c:pt idx="5489">
                  <c:v>8.9885336253497858E-3</c:v>
                </c:pt>
                <c:pt idx="5490">
                  <c:v>8.9947778304858093E-3</c:v>
                </c:pt>
                <c:pt idx="5491">
                  <c:v>9.0010263733159134E-3</c:v>
                </c:pt>
                <c:pt idx="5492">
                  <c:v>9.0072792569844164E-3</c:v>
                </c:pt>
                <c:pt idx="5493">
                  <c:v>9.0135364844413438E-3</c:v>
                </c:pt>
                <c:pt idx="5494">
                  <c:v>9.0197980586386346E-3</c:v>
                </c:pt>
                <c:pt idx="5495">
                  <c:v>9.0260639827271644E-3</c:v>
                </c:pt>
                <c:pt idx="5496">
                  <c:v>9.0323342596631117E-3</c:v>
                </c:pt>
                <c:pt idx="5497">
                  <c:v>9.0386088924045722E-3</c:v>
                </c:pt>
                <c:pt idx="5498">
                  <c:v>9.0448878841089906E-3</c:v>
                </c:pt>
                <c:pt idx="5499">
                  <c:v>9.0511712377387109E-3</c:v>
                </c:pt>
                <c:pt idx="5500">
                  <c:v>9.0574589562579973E-3</c:v>
                </c:pt>
                <c:pt idx="5501">
                  <c:v>9.063751042830883E-3</c:v>
                </c:pt>
                <c:pt idx="5502">
                  <c:v>9.070047500425886E-3</c:v>
                </c:pt>
                <c:pt idx="5503">
                  <c:v>9.0763483320794938E-3</c:v>
                </c:pt>
                <c:pt idx="5504">
                  <c:v>9.0826535407642194E-3</c:v>
                </c:pt>
                <c:pt idx="5505">
                  <c:v>9.0889631296528894E-3</c:v>
                </c:pt>
                <c:pt idx="5506">
                  <c:v>9.0952771017222874E-3</c:v>
                </c:pt>
                <c:pt idx="5507">
                  <c:v>9.1015954599511211E-3</c:v>
                </c:pt>
                <c:pt idx="5508">
                  <c:v>9.1079182075188385E-3</c:v>
                </c:pt>
                <c:pt idx="5509">
                  <c:v>9.1142453474084284E-3</c:v>
                </c:pt>
                <c:pt idx="5510">
                  <c:v>9.1205768826048104E-3</c:v>
                </c:pt>
                <c:pt idx="5511">
                  <c:v>9.1269128162940662E-3</c:v>
                </c:pt>
                <c:pt idx="5512">
                  <c:v>9.1332531514654019E-3</c:v>
                </c:pt>
                <c:pt idx="5513">
                  <c:v>9.1395978911099646E-3</c:v>
                </c:pt>
                <c:pt idx="5514">
                  <c:v>9.1459470384204784E-3</c:v>
                </c:pt>
                <c:pt idx="5515">
                  <c:v>9.1523005963923855E-3</c:v>
                </c:pt>
                <c:pt idx="5516">
                  <c:v>9.1586585680230714E-3</c:v>
                </c:pt>
                <c:pt idx="5517">
                  <c:v>9.165020956511916E-3</c:v>
                </c:pt>
                <c:pt idx="5518">
                  <c:v>9.1713877648606119E-3</c:v>
                </c:pt>
                <c:pt idx="5519">
                  <c:v>9.1777589961395713E-3</c:v>
                </c:pt>
                <c:pt idx="5520">
                  <c:v>9.1841346533545146E-3</c:v>
                </c:pt>
                <c:pt idx="5521">
                  <c:v>9.1905147397137264E-3</c:v>
                </c:pt>
                <c:pt idx="5522">
                  <c:v>9.1968992582272431E-3</c:v>
                </c:pt>
                <c:pt idx="5523">
                  <c:v>9.2032882119070566E-3</c:v>
                </c:pt>
                <c:pt idx="5524">
                  <c:v>9.2096816039681402E-3</c:v>
                </c:pt>
                <c:pt idx="5525">
                  <c:v>9.2160794374268086E-3</c:v>
                </c:pt>
                <c:pt idx="5526">
                  <c:v>9.2224817153013349E-3</c:v>
                </c:pt>
                <c:pt idx="5527">
                  <c:v>9.228888440813399E-3</c:v>
                </c:pt>
                <c:pt idx="5528">
                  <c:v>9.2352996169856039E-3</c:v>
                </c:pt>
                <c:pt idx="5529">
                  <c:v>9.241715246842518E-3</c:v>
                </c:pt>
                <c:pt idx="5530">
                  <c:v>9.2481353336125397E-3</c:v>
                </c:pt>
                <c:pt idx="5531">
                  <c:v>9.2545598803245761E-3</c:v>
                </c:pt>
                <c:pt idx="5532">
                  <c:v>9.2609888900768884E-3</c:v>
                </c:pt>
                <c:pt idx="5533">
                  <c:v>9.267422365902455E-3</c:v>
                </c:pt>
                <c:pt idx="5534">
                  <c:v>9.2738603110386515E-3</c:v>
                </c:pt>
                <c:pt idx="5535">
                  <c:v>9.2803027285228139E-3</c:v>
                </c:pt>
                <c:pt idx="5536">
                  <c:v>9.2867496213942507E-3</c:v>
                </c:pt>
                <c:pt idx="5537">
                  <c:v>9.2932009928970872E-3</c:v>
                </c:pt>
                <c:pt idx="5538">
                  <c:v>9.2996568460749947E-3</c:v>
                </c:pt>
                <c:pt idx="5539">
                  <c:v>9.3061171839736168E-3</c:v>
                </c:pt>
                <c:pt idx="5540">
                  <c:v>9.3125820098438478E-3</c:v>
                </c:pt>
                <c:pt idx="5541">
                  <c:v>9.3190513267357045E-3</c:v>
                </c:pt>
                <c:pt idx="5542">
                  <c:v>9.3255251377011832E-3</c:v>
                </c:pt>
                <c:pt idx="5543">
                  <c:v>9.3320034459979592E-3</c:v>
                </c:pt>
                <c:pt idx="5544">
                  <c:v>9.3384862546824071E-3</c:v>
                </c:pt>
                <c:pt idx="5545">
                  <c:v>9.344973566812893E-3</c:v>
                </c:pt>
                <c:pt idx="5546">
                  <c:v>9.3514653856538801E-3</c:v>
                </c:pt>
                <c:pt idx="5547">
                  <c:v>9.3579617142681218E-3</c:v>
                </c:pt>
                <c:pt idx="5548">
                  <c:v>9.3644625557884938E-3</c:v>
                </c:pt>
                <c:pt idx="5549">
                  <c:v>9.3709679132818659E-3</c:v>
                </c:pt>
                <c:pt idx="5550">
                  <c:v>9.377477790021781E-3</c:v>
                </c:pt>
                <c:pt idx="5551">
                  <c:v>9.3839921890795167E-3</c:v>
                </c:pt>
                <c:pt idx="5552">
                  <c:v>9.3905111135283333E-3</c:v>
                </c:pt>
                <c:pt idx="5553">
                  <c:v>9.3970345666486068E-3</c:v>
                </c:pt>
                <c:pt idx="5554">
                  <c:v>9.4035625515180143E-3</c:v>
                </c:pt>
                <c:pt idx="5555">
                  <c:v>9.4100950712162311E-3</c:v>
                </c:pt>
                <c:pt idx="5556">
                  <c:v>9.4166321290304715E-3</c:v>
                </c:pt>
                <c:pt idx="5557">
                  <c:v>9.423173728044831E-3</c:v>
                </c:pt>
                <c:pt idx="5558">
                  <c:v>9.4297198713454069E-3</c:v>
                </c:pt>
                <c:pt idx="5559">
                  <c:v>9.4362705622262708E-3</c:v>
                </c:pt>
                <c:pt idx="5560">
                  <c:v>9.4428258037779489E-3</c:v>
                </c:pt>
                <c:pt idx="5561">
                  <c:v>9.449385599092976E-3</c:v>
                </c:pt>
                <c:pt idx="5562">
                  <c:v>9.4559499514722898E-3</c:v>
                </c:pt>
                <c:pt idx="5563">
                  <c:v>9.4625188640128678E-3</c:v>
                </c:pt>
                <c:pt idx="5564">
                  <c:v>9.469092339882584E-3</c:v>
                </c:pt>
                <c:pt idx="5565">
                  <c:v>9.4756703821825775E-3</c:v>
                </c:pt>
                <c:pt idx="5566">
                  <c:v>9.4822529942229679E-3</c:v>
                </c:pt>
                <c:pt idx="5567">
                  <c:v>9.4888401791093455E-3</c:v>
                </c:pt>
                <c:pt idx="5568">
                  <c:v>9.4954319399493097E-3</c:v>
                </c:pt>
                <c:pt idx="5569">
                  <c:v>9.5020282800598894E-3</c:v>
                </c:pt>
                <c:pt idx="5570">
                  <c:v>9.5086292025531489E-3</c:v>
                </c:pt>
                <c:pt idx="5571">
                  <c:v>9.5152347105431686E-3</c:v>
                </c:pt>
                <c:pt idx="5572">
                  <c:v>9.5218448073538953E-3</c:v>
                </c:pt>
                <c:pt idx="5573">
                  <c:v>9.5284594961038849E-3</c:v>
                </c:pt>
                <c:pt idx="5574">
                  <c:v>9.5350787799137107E-3</c:v>
                </c:pt>
                <c:pt idx="5575">
                  <c:v>9.5417026621142514E-3</c:v>
                </c:pt>
                <c:pt idx="5576">
                  <c:v>9.5483311458305666E-3</c:v>
                </c:pt>
                <c:pt idx="5577">
                  <c:v>9.5549642342592604E-3</c:v>
                </c:pt>
                <c:pt idx="5578">
                  <c:v>9.5616019305295938E-3</c:v>
                </c:pt>
                <c:pt idx="5579">
                  <c:v>9.5682442379817056E-3</c:v>
                </c:pt>
                <c:pt idx="5580">
                  <c:v>9.5748911597493477E-3</c:v>
                </c:pt>
                <c:pt idx="5581">
                  <c:v>9.5815426989683053E-3</c:v>
                </c:pt>
                <c:pt idx="5582">
                  <c:v>9.5881988589856856E-3</c:v>
                </c:pt>
                <c:pt idx="5583">
                  <c:v>9.5948596429417735E-3</c:v>
                </c:pt>
                <c:pt idx="5584">
                  <c:v>9.6015250539788922E-3</c:v>
                </c:pt>
                <c:pt idx="5585">
                  <c:v>9.608195095451133E-3</c:v>
                </c:pt>
                <c:pt idx="5586">
                  <c:v>9.6148697705053295E-3</c:v>
                </c:pt>
                <c:pt idx="5587">
                  <c:v>9.6215490822903586E-3</c:v>
                </c:pt>
                <c:pt idx="5588">
                  <c:v>9.6282330341673026E-3</c:v>
                </c:pt>
                <c:pt idx="5589">
                  <c:v>9.6349216292895608E-3</c:v>
                </c:pt>
                <c:pt idx="5590">
                  <c:v>9.641614870812578E-3</c:v>
                </c:pt>
                <c:pt idx="5591">
                  <c:v>9.6483127621044447E-3</c:v>
                </c:pt>
                <c:pt idx="5592">
                  <c:v>9.6550153063251366E-3</c:v>
                </c:pt>
                <c:pt idx="5593">
                  <c:v>9.6617225067069778E-3</c:v>
                </c:pt>
                <c:pt idx="5594">
                  <c:v>9.6684343664141872E-3</c:v>
                </c:pt>
                <c:pt idx="5595">
                  <c:v>9.6751508888242282E-3</c:v>
                </c:pt>
                <c:pt idx="5596">
                  <c:v>9.6818720771058627E-3</c:v>
                </c:pt>
                <c:pt idx="5597">
                  <c:v>9.6885979344299156E-3</c:v>
                </c:pt>
                <c:pt idx="5598">
                  <c:v>9.6953284641808878E-3</c:v>
                </c:pt>
                <c:pt idx="5599">
                  <c:v>9.7020636695341524E-3</c:v>
                </c:pt>
                <c:pt idx="5600">
                  <c:v>9.7088035536671453E-3</c:v>
                </c:pt>
                <c:pt idx="5601">
                  <c:v>9.7155481199714278E-3</c:v>
                </c:pt>
                <c:pt idx="5602">
                  <c:v>9.7222973716289962E-3</c:v>
                </c:pt>
                <c:pt idx="5603">
                  <c:v>9.7290513118239112E-3</c:v>
                </c:pt>
                <c:pt idx="5604">
                  <c:v>9.7358099439548065E-3</c:v>
                </c:pt>
                <c:pt idx="5605">
                  <c:v>9.7425732712103138E-3</c:v>
                </c:pt>
                <c:pt idx="5606">
                  <c:v>9.749341296781136E-3</c:v>
                </c:pt>
                <c:pt idx="5607">
                  <c:v>9.7561140240729951E-3</c:v>
                </c:pt>
                <c:pt idx="5608">
                  <c:v>9.7628914562811735E-3</c:v>
                </c:pt>
                <c:pt idx="5609">
                  <c:v>9.769673596674109E-3</c:v>
                </c:pt>
                <c:pt idx="5610">
                  <c:v>9.7764604484513774E-3</c:v>
                </c:pt>
                <c:pt idx="5611">
                  <c:v>9.7832520150281741E-3</c:v>
                </c:pt>
                <c:pt idx="5612">
                  <c:v>9.7900482996086721E-3</c:v>
                </c:pt>
                <c:pt idx="5613">
                  <c:v>9.7968493053991156E-3</c:v>
                </c:pt>
                <c:pt idx="5614">
                  <c:v>9.8036550358218278E-3</c:v>
                </c:pt>
                <c:pt idx="5615">
                  <c:v>9.8104654940876605E-3</c:v>
                </c:pt>
                <c:pt idx="5616">
                  <c:v>9.8172806834095471E-3</c:v>
                </c:pt>
                <c:pt idx="5617">
                  <c:v>9.8241006072169457E-3</c:v>
                </c:pt>
                <c:pt idx="5618">
                  <c:v>9.830925268727404E-3</c:v>
                </c:pt>
                <c:pt idx="5619">
                  <c:v>9.8377546711605583E-3</c:v>
                </c:pt>
                <c:pt idx="5620">
                  <c:v>9.8445888179530174E-3</c:v>
                </c:pt>
                <c:pt idx="5621">
                  <c:v>9.8514277123290406E-3</c:v>
                </c:pt>
                <c:pt idx="5622">
                  <c:v>9.8582713575867051E-3</c:v>
                </c:pt>
                <c:pt idx="5623">
                  <c:v>9.8651197569546017E-3</c:v>
                </c:pt>
                <c:pt idx="5624">
                  <c:v>9.8719729138788993E-3</c:v>
                </c:pt>
                <c:pt idx="5625">
                  <c:v>9.8788308315928275E-3</c:v>
                </c:pt>
                <c:pt idx="5626">
                  <c:v>9.885693513331708E-3</c:v>
                </c:pt>
                <c:pt idx="5627">
                  <c:v>9.8925609625488981E-3</c:v>
                </c:pt>
                <c:pt idx="5628">
                  <c:v>9.8994331824843688E-3</c:v>
                </c:pt>
                <c:pt idx="5629">
                  <c:v>9.906310176380188E-3</c:v>
                </c:pt>
                <c:pt idx="5630">
                  <c:v>9.9131919476969175E-3</c:v>
                </c:pt>
                <c:pt idx="5631">
                  <c:v>9.920078499681283E-3</c:v>
                </c:pt>
                <c:pt idx="5632">
                  <c:v>9.9269698355821182E-3</c:v>
                </c:pt>
                <c:pt idx="5633">
                  <c:v>9.9338659588671958E-3</c:v>
                </c:pt>
                <c:pt idx="5634">
                  <c:v>9.9407668727900175E-3</c:v>
                </c:pt>
                <c:pt idx="5635">
                  <c:v>9.9476725806061893E-3</c:v>
                </c:pt>
                <c:pt idx="5636">
                  <c:v>9.9545830857907178E-3</c:v>
                </c:pt>
                <c:pt idx="5637">
                  <c:v>9.9614983916038891E-3</c:v>
                </c:pt>
                <c:pt idx="5638">
                  <c:v>9.9684185013806277E-3</c:v>
                </c:pt>
                <c:pt idx="5639">
                  <c:v>9.9753434183856016E-3</c:v>
                </c:pt>
                <c:pt idx="5640">
                  <c:v>9.9822731461034798E-3</c:v>
                </c:pt>
                <c:pt idx="5641">
                  <c:v>9.9892076878036178E-3</c:v>
                </c:pt>
                <c:pt idx="5642">
                  <c:v>9.9961470467574889E-3</c:v>
                </c:pt>
                <c:pt idx="5643">
                  <c:v>1.0003091226457031E-2</c:v>
                </c:pt>
                <c:pt idx="5644">
                  <c:v>1.0010040230178414E-2</c:v>
                </c:pt>
                <c:pt idx="5645">
                  <c:v>1.0016994061199939E-2</c:v>
                </c:pt>
                <c:pt idx="5646">
                  <c:v>1.0023952723020823E-2</c:v>
                </c:pt>
                <c:pt idx="5647">
                  <c:v>1.0030916218924071E-2</c:v>
                </c:pt>
                <c:pt idx="5648">
                  <c:v>1.0037884552194816E-2</c:v>
                </c:pt>
                <c:pt idx="5649">
                  <c:v>1.004485772633958E-2</c:v>
                </c:pt>
                <c:pt idx="5650">
                  <c:v>1.005183574464821E-2</c:v>
                </c:pt>
                <c:pt idx="5651">
                  <c:v>1.005881861041269E-2</c:v>
                </c:pt>
                <c:pt idx="5652">
                  <c:v>1.0065806327146855E-2</c:v>
                </c:pt>
                <c:pt idx="5653">
                  <c:v>1.0072798898147415E-2</c:v>
                </c:pt>
                <c:pt idx="5654">
                  <c:v>1.007979632678656E-2</c:v>
                </c:pt>
                <c:pt idx="5655">
                  <c:v>1.0086798616365428E-2</c:v>
                </c:pt>
                <c:pt idx="5656">
                  <c:v>1.0093805770407631E-2</c:v>
                </c:pt>
                <c:pt idx="5657">
                  <c:v>1.0100817792219047E-2</c:v>
                </c:pt>
                <c:pt idx="5658">
                  <c:v>1.0107834685107701E-2</c:v>
                </c:pt>
                <c:pt idx="5659">
                  <c:v>1.0114856452604551E-2</c:v>
                </c:pt>
                <c:pt idx="5660">
                  <c:v>1.0121883098022371E-2</c:v>
                </c:pt>
                <c:pt idx="5661">
                  <c:v>1.0128914624676086E-2</c:v>
                </c:pt>
                <c:pt idx="5662">
                  <c:v>1.0135951036104015E-2</c:v>
                </c:pt>
                <c:pt idx="5663">
                  <c:v>1.0142992335625843E-2</c:v>
                </c:pt>
                <c:pt idx="5664">
                  <c:v>1.0150038526563409E-2</c:v>
                </c:pt>
                <c:pt idx="5665">
                  <c:v>1.015708961246241E-2</c:v>
                </c:pt>
                <c:pt idx="5666">
                  <c:v>1.0164145596649453E-2</c:v>
                </c:pt>
                <c:pt idx="5667">
                  <c:v>1.0171206482527312E-2</c:v>
                </c:pt>
                <c:pt idx="5668">
                  <c:v>1.0178272273427061E-2</c:v>
                </c:pt>
                <c:pt idx="5669">
                  <c:v>1.0185342972904262E-2</c:v>
                </c:pt>
                <c:pt idx="5670">
                  <c:v>1.0192418584294777E-2</c:v>
                </c:pt>
                <c:pt idx="5671">
                  <c:v>1.0199499110936634E-2</c:v>
                </c:pt>
                <c:pt idx="5672">
                  <c:v>1.0206584556392803E-2</c:v>
                </c:pt>
                <c:pt idx="5673">
                  <c:v>1.0213674924006108E-2</c:v>
                </c:pt>
                <c:pt idx="5674">
                  <c:v>1.0220770217121533E-2</c:v>
                </c:pt>
                <c:pt idx="5675">
                  <c:v>1.0227870439309485E-2</c:v>
                </c:pt>
                <c:pt idx="5676">
                  <c:v>1.0234975593919754E-2</c:v>
                </c:pt>
                <c:pt idx="5677">
                  <c:v>1.0242085684304302E-2</c:v>
                </c:pt>
                <c:pt idx="5678">
                  <c:v>1.0249200714040983E-2</c:v>
                </c:pt>
                <c:pt idx="5679">
                  <c:v>1.0256320686486572E-2</c:v>
                </c:pt>
                <c:pt idx="5680">
                  <c:v>1.0263445605000022E-2</c:v>
                </c:pt>
                <c:pt idx="5681">
                  <c:v>1.0270575473166649E-2</c:v>
                </c:pt>
                <c:pt idx="5682">
                  <c:v>1.0277710294350227E-2</c:v>
                </c:pt>
                <c:pt idx="5683">
                  <c:v>1.0284850071991548E-2</c:v>
                </c:pt>
                <c:pt idx="5684">
                  <c:v>1.0291994809458907E-2</c:v>
                </c:pt>
                <c:pt idx="5685">
                  <c:v>1.0299144510347594E-2</c:v>
                </c:pt>
                <c:pt idx="5686">
                  <c:v>1.0306299178030737E-2</c:v>
                </c:pt>
                <c:pt idx="5687">
                  <c:v>1.0313458815883664E-2</c:v>
                </c:pt>
                <c:pt idx="5688">
                  <c:v>1.0320623427509154E-2</c:v>
                </c:pt>
                <c:pt idx="5689">
                  <c:v>1.0327793016287379E-2</c:v>
                </c:pt>
                <c:pt idx="5690">
                  <c:v>1.0334967585600699E-2</c:v>
                </c:pt>
                <c:pt idx="5691">
                  <c:v>1.0342147139059413E-2</c:v>
                </c:pt>
                <c:pt idx="5692">
                  <c:v>1.0349331680050736E-2</c:v>
                </c:pt>
                <c:pt idx="5693">
                  <c:v>1.0356521211964084E-2</c:v>
                </c:pt>
                <c:pt idx="5694">
                  <c:v>1.0363715738417286E-2</c:v>
                </c:pt>
                <c:pt idx="5695">
                  <c:v>1.0370915262804623E-2</c:v>
                </c:pt>
                <c:pt idx="5696">
                  <c:v>1.0378119788522577E-2</c:v>
                </c:pt>
                <c:pt idx="5697">
                  <c:v>1.0385329319196524E-2</c:v>
                </c:pt>
                <c:pt idx="5698">
                  <c:v>1.0392543858227821E-2</c:v>
                </c:pt>
                <c:pt idx="5699">
                  <c:v>1.0399763409095703E-2</c:v>
                </c:pt>
                <c:pt idx="5700">
                  <c:v>1.0406987975206101E-2</c:v>
                </c:pt>
                <c:pt idx="5701">
                  <c:v>1.0414217560194474E-2</c:v>
                </c:pt>
                <c:pt idx="5702">
                  <c:v>1.0421452167471642E-2</c:v>
                </c:pt>
                <c:pt idx="5703">
                  <c:v>1.0428691800450638E-2</c:v>
                </c:pt>
                <c:pt idx="5704">
                  <c:v>1.0435936462774504E-2</c:v>
                </c:pt>
                <c:pt idx="5705">
                  <c:v>1.0443186157861174E-2</c:v>
                </c:pt>
                <c:pt idx="5706">
                  <c:v>1.0450440889130799E-2</c:v>
                </c:pt>
                <c:pt idx="5707">
                  <c:v>1.0457700660234017E-2</c:v>
                </c:pt>
                <c:pt idx="5708">
                  <c:v>1.046496547459589E-2</c:v>
                </c:pt>
                <c:pt idx="5709">
                  <c:v>1.0472235335643704E-2</c:v>
                </c:pt>
                <c:pt idx="5710">
                  <c:v>1.0479510247035707E-2</c:v>
                </c:pt>
                <c:pt idx="5711">
                  <c:v>1.0486790212204108E-2</c:v>
                </c:pt>
                <c:pt idx="5712">
                  <c:v>1.0494075234659691E-2</c:v>
                </c:pt>
                <c:pt idx="5713">
                  <c:v>1.0501365317839274E-2</c:v>
                </c:pt>
                <c:pt idx="5714">
                  <c:v>1.0508660465411284E-2</c:v>
                </c:pt>
                <c:pt idx="5715">
                  <c:v>1.0515960680817475E-2</c:v>
                </c:pt>
                <c:pt idx="5716">
                  <c:v>1.0523265967501831E-2</c:v>
                </c:pt>
                <c:pt idx="5717">
                  <c:v>1.0530576329140428E-2</c:v>
                </c:pt>
                <c:pt idx="5718">
                  <c:v>1.0537891769182201E-2</c:v>
                </c:pt>
                <c:pt idx="5719">
                  <c:v>1.0545212291078314E-2</c:v>
                </c:pt>
                <c:pt idx="5720">
                  <c:v>1.0552537898512512E-2</c:v>
                </c:pt>
                <c:pt idx="5721">
                  <c:v>1.0559868594940918E-2</c:v>
                </c:pt>
                <c:pt idx="5722">
                  <c:v>1.0567204383821898E-2</c:v>
                </c:pt>
                <c:pt idx="5723">
                  <c:v>1.057454526884688E-2</c:v>
                </c:pt>
                <c:pt idx="5724">
                  <c:v>1.058189125347919E-2</c:v>
                </c:pt>
                <c:pt idx="5725">
                  <c:v>1.0589242341184411E-2</c:v>
                </c:pt>
                <c:pt idx="5726">
                  <c:v>1.0596598535661667E-2</c:v>
                </c:pt>
                <c:pt idx="5727">
                  <c:v>1.0603959840381509E-2</c:v>
                </c:pt>
                <c:pt idx="5728">
                  <c:v>1.061132625889395E-2</c:v>
                </c:pt>
                <c:pt idx="5729">
                  <c:v>1.0618697794674212E-2</c:v>
                </c:pt>
                <c:pt idx="5730">
                  <c:v>1.0626074451431702E-2</c:v>
                </c:pt>
                <c:pt idx="5731">
                  <c:v>1.0633456232646634E-2</c:v>
                </c:pt>
                <c:pt idx="5732">
                  <c:v>1.064084314180147E-2</c:v>
                </c:pt>
                <c:pt idx="5733">
                  <c:v>1.0648235182613363E-2</c:v>
                </c:pt>
                <c:pt idx="5734">
                  <c:v>1.0655632358569776E-2</c:v>
                </c:pt>
                <c:pt idx="5735">
                  <c:v>1.0663034673160439E-2</c:v>
                </c:pt>
                <c:pt idx="5736">
                  <c:v>1.0670442130110253E-2</c:v>
                </c:pt>
                <c:pt idx="5737">
                  <c:v>1.0677854732913959E-2</c:v>
                </c:pt>
                <c:pt idx="5738">
                  <c:v>1.0685272485068561E-2</c:v>
                </c:pt>
                <c:pt idx="5739">
                  <c:v>1.069269539030673E-2</c:v>
                </c:pt>
                <c:pt idx="5740">
                  <c:v>1.0700123452130493E-2</c:v>
                </c:pt>
                <c:pt idx="5741">
                  <c:v>1.070755667404415E-2</c:v>
                </c:pt>
                <c:pt idx="5742">
                  <c:v>1.0714995059788157E-2</c:v>
                </c:pt>
                <c:pt idx="5743">
                  <c:v>1.0722438612871843E-2</c:v>
                </c:pt>
                <c:pt idx="5744">
                  <c:v>1.0729887336884885E-2</c:v>
                </c:pt>
                <c:pt idx="5745">
                  <c:v>1.0737341235341331E-2</c:v>
                </c:pt>
                <c:pt idx="5746">
                  <c:v>1.0744800311992039E-2</c:v>
                </c:pt>
                <c:pt idx="5747">
                  <c:v>1.0752264570356102E-2</c:v>
                </c:pt>
                <c:pt idx="5748">
                  <c:v>1.0759734013954894E-2</c:v>
                </c:pt>
                <c:pt idx="5749">
                  <c:v>1.0767208646547101E-2</c:v>
                </c:pt>
                <c:pt idx="5750">
                  <c:v>1.077468847165915E-2</c:v>
                </c:pt>
                <c:pt idx="5751">
                  <c:v>1.0782173492819763E-2</c:v>
                </c:pt>
                <c:pt idx="5752">
                  <c:v>1.078966371379546E-2</c:v>
                </c:pt>
                <c:pt idx="5753">
                  <c:v>1.0797159138120028E-2</c:v>
                </c:pt>
                <c:pt idx="5754">
                  <c:v>1.0804659769329544E-2</c:v>
                </c:pt>
                <c:pt idx="5755">
                  <c:v>1.0812165611198384E-2</c:v>
                </c:pt>
                <c:pt idx="5756">
                  <c:v>1.0819676667267703E-2</c:v>
                </c:pt>
                <c:pt idx="5757">
                  <c:v>1.0827192941159735E-2</c:v>
                </c:pt>
                <c:pt idx="5758">
                  <c:v>1.083471443642039E-2</c:v>
                </c:pt>
                <c:pt idx="5759">
                  <c:v>1.0842241156834544E-2</c:v>
                </c:pt>
                <c:pt idx="5760">
                  <c:v>1.0849773105953205E-2</c:v>
                </c:pt>
                <c:pt idx="5761">
                  <c:v>1.0857310287329679E-2</c:v>
                </c:pt>
                <c:pt idx="5762">
                  <c:v>1.0864852704756739E-2</c:v>
                </c:pt>
                <c:pt idx="5763">
                  <c:v>1.0872400361792791E-2</c:v>
                </c:pt>
                <c:pt idx="5764">
                  <c:v>1.0879953261998558E-2</c:v>
                </c:pt>
                <c:pt idx="5765">
                  <c:v>1.0887511409174719E-2</c:v>
                </c:pt>
                <c:pt idx="5766">
                  <c:v>1.0895074806887105E-2</c:v>
                </c:pt>
                <c:pt idx="5767">
                  <c:v>1.0902643458703861E-2</c:v>
                </c:pt>
                <c:pt idx="5768">
                  <c:v>1.0910217368433594E-2</c:v>
                </c:pt>
                <c:pt idx="5769">
                  <c:v>1.0917796539649572E-2</c:v>
                </c:pt>
                <c:pt idx="5770">
                  <c:v>1.0925380975927381E-2</c:v>
                </c:pt>
                <c:pt idx="5771">
                  <c:v>1.0932970681083568E-2</c:v>
                </c:pt>
                <c:pt idx="5772">
                  <c:v>1.0940565658698859E-2</c:v>
                </c:pt>
                <c:pt idx="5773">
                  <c:v>1.0948165912435951E-2</c:v>
                </c:pt>
                <c:pt idx="5774">
                  <c:v>1.0955771445880377E-2</c:v>
                </c:pt>
                <c:pt idx="5775">
                  <c:v>1.0963382262859303E-2</c:v>
                </c:pt>
                <c:pt idx="5776">
                  <c:v>1.097099836696341E-2</c:v>
                </c:pt>
                <c:pt idx="5777">
                  <c:v>1.0978619761785708E-2</c:v>
                </c:pt>
                <c:pt idx="5778">
                  <c:v>1.0986246451161341E-2</c:v>
                </c:pt>
                <c:pt idx="5779">
                  <c:v>1.0993878438688482E-2</c:v>
                </c:pt>
                <c:pt idx="5780">
                  <c:v>1.1001515727967632E-2</c:v>
                </c:pt>
                <c:pt idx="5781">
                  <c:v>1.1009158322841937E-2</c:v>
                </c:pt>
                <c:pt idx="5782">
                  <c:v>1.1016806226917069E-2</c:v>
                </c:pt>
                <c:pt idx="5783">
                  <c:v>1.1024459443801041E-2</c:v>
                </c:pt>
                <c:pt idx="5784">
                  <c:v>1.1032117977345013E-2</c:v>
                </c:pt>
                <c:pt idx="5785">
                  <c:v>1.1039781831162178E-2</c:v>
                </c:pt>
                <c:pt idx="5786">
                  <c:v>1.1047451008868071E-2</c:v>
                </c:pt>
                <c:pt idx="5787">
                  <c:v>1.1055125514321884E-2</c:v>
                </c:pt>
                <c:pt idx="5788">
                  <c:v>1.1062805351144346E-2</c:v>
                </c:pt>
                <c:pt idx="5789">
                  <c:v>1.1070490523039085E-2</c:v>
                </c:pt>
                <c:pt idx="5790">
                  <c:v>1.1078181033631689E-2</c:v>
                </c:pt>
                <c:pt idx="5791">
                  <c:v>1.1085876886792087E-2</c:v>
                </c:pt>
                <c:pt idx="5792">
                  <c:v>1.1093578086151079E-2</c:v>
                </c:pt>
                <c:pt idx="5793">
                  <c:v>1.110128463534182E-2</c:v>
                </c:pt>
                <c:pt idx="5794">
                  <c:v>1.1108996538242306E-2</c:v>
                </c:pt>
                <c:pt idx="5795">
                  <c:v>1.1116713798490911E-2</c:v>
                </c:pt>
                <c:pt idx="5796">
                  <c:v>1.1124436419728365E-2</c:v>
                </c:pt>
                <c:pt idx="5797">
                  <c:v>1.1132164405840752E-2</c:v>
                </c:pt>
                <c:pt idx="5798">
                  <c:v>1.1139897760474032E-2</c:v>
                </c:pt>
                <c:pt idx="5799">
                  <c:v>1.1147636487276532E-2</c:v>
                </c:pt>
                <c:pt idx="5800">
                  <c:v>1.1155380590142438E-2</c:v>
                </c:pt>
                <c:pt idx="5801">
                  <c:v>1.1163130072725316E-2</c:v>
                </c:pt>
                <c:pt idx="5802">
                  <c:v>1.1170884938762376E-2</c:v>
                </c:pt>
                <c:pt idx="5803">
                  <c:v>1.1178645191912093E-2</c:v>
                </c:pt>
                <c:pt idx="5804">
                  <c:v>1.1186410836079486E-2</c:v>
                </c:pt>
                <c:pt idx="5805">
                  <c:v>1.1194181874928282E-2</c:v>
                </c:pt>
                <c:pt idx="5806">
                  <c:v>1.1201958312124585E-2</c:v>
                </c:pt>
                <c:pt idx="5807">
                  <c:v>1.1209740151581559E-2</c:v>
                </c:pt>
                <c:pt idx="5808">
                  <c:v>1.1217527396970571E-2</c:v>
                </c:pt>
                <c:pt idx="5809">
                  <c:v>1.122532005196537E-2</c:v>
                </c:pt>
                <c:pt idx="5810">
                  <c:v>1.1233118120487282E-2</c:v>
                </c:pt>
                <c:pt idx="5811">
                  <c:v>1.1240921606215329E-2</c:v>
                </c:pt>
                <c:pt idx="5812">
                  <c:v>1.1248730512830924E-2</c:v>
                </c:pt>
                <c:pt idx="5813">
                  <c:v>1.1256544844263569E-2</c:v>
                </c:pt>
                <c:pt idx="5814">
                  <c:v>1.1264364604199962E-2</c:v>
                </c:pt>
                <c:pt idx="5815">
                  <c:v>1.1272189796329187E-2</c:v>
                </c:pt>
                <c:pt idx="5816">
                  <c:v>1.1280020424588947E-2</c:v>
                </c:pt>
                <c:pt idx="5817">
                  <c:v>1.1287856492673625E-2</c:v>
                </c:pt>
                <c:pt idx="5818">
                  <c:v>1.1295698004362189E-2</c:v>
                </c:pt>
                <c:pt idx="5819">
                  <c:v>1.1303544963353991E-2</c:v>
                </c:pt>
                <c:pt idx="5820">
                  <c:v>1.131139737359768E-2</c:v>
                </c:pt>
                <c:pt idx="5821">
                  <c:v>1.1319255238797919E-2</c:v>
                </c:pt>
                <c:pt idx="5822">
                  <c:v>1.1327118562661772E-2</c:v>
                </c:pt>
                <c:pt idx="5823">
                  <c:v>1.1334987349146126E-2</c:v>
                </c:pt>
                <c:pt idx="5824">
                  <c:v>1.1342861601963369E-2</c:v>
                </c:pt>
                <c:pt idx="5825">
                  <c:v>1.1350741324828295E-2</c:v>
                </c:pt>
                <c:pt idx="5826">
                  <c:v>1.1358626521706047E-2</c:v>
                </c:pt>
                <c:pt idx="5827">
                  <c:v>1.1366517196316749E-2</c:v>
                </c:pt>
                <c:pt idx="5828">
                  <c:v>1.1374413352382949E-2</c:v>
                </c:pt>
                <c:pt idx="5829">
                  <c:v>1.1382314993878052E-2</c:v>
                </c:pt>
                <c:pt idx="5830">
                  <c:v>1.1390222124529949E-2</c:v>
                </c:pt>
                <c:pt idx="5831">
                  <c:v>1.1398134748068943E-2</c:v>
                </c:pt>
                <c:pt idx="5832">
                  <c:v>1.1406052868476731E-2</c:v>
                </c:pt>
                <c:pt idx="5833">
                  <c:v>1.1413976489488976E-2</c:v>
                </c:pt>
                <c:pt idx="5834">
                  <c:v>1.1421905614926868E-2</c:v>
                </c:pt>
                <c:pt idx="5835">
                  <c:v>1.142984024853109E-2</c:v>
                </c:pt>
                <c:pt idx="5836">
                  <c:v>1.1437780394294413E-2</c:v>
                </c:pt>
                <c:pt idx="5837">
                  <c:v>1.1445726055962889E-2</c:v>
                </c:pt>
                <c:pt idx="5838">
                  <c:v>1.1453677237285003E-2</c:v>
                </c:pt>
                <c:pt idx="5839">
                  <c:v>1.1461633942261852E-2</c:v>
                </c:pt>
                <c:pt idx="5840">
                  <c:v>1.1469596174647306E-2</c:v>
                </c:pt>
                <c:pt idx="5841">
                  <c:v>1.147756393819766E-2</c:v>
                </c:pt>
                <c:pt idx="5842">
                  <c:v>1.1485537236922361E-2</c:v>
                </c:pt>
                <c:pt idx="5843">
                  <c:v>1.1493516074583101E-2</c:v>
                </c:pt>
                <c:pt idx="5844">
                  <c:v>1.1501500454944016E-2</c:v>
                </c:pt>
                <c:pt idx="5845">
                  <c:v>1.1509490382022911E-2</c:v>
                </c:pt>
                <c:pt idx="5846">
                  <c:v>1.1517485859589323E-2</c:v>
                </c:pt>
                <c:pt idx="5847">
                  <c:v>1.1525486891499098E-2</c:v>
                </c:pt>
                <c:pt idx="5848">
                  <c:v>1.1533493481526843E-2</c:v>
                </c:pt>
                <c:pt idx="5849">
                  <c:v>1.1541505633701534E-2</c:v>
                </c:pt>
                <c:pt idx="5850">
                  <c:v>1.15495233518032E-2</c:v>
                </c:pt>
                <c:pt idx="5851">
                  <c:v>1.1557546639614317E-2</c:v>
                </c:pt>
                <c:pt idx="5852">
                  <c:v>1.1565575501172265E-2</c:v>
                </c:pt>
                <c:pt idx="5853">
                  <c:v>1.1573609940264956E-2</c:v>
                </c:pt>
                <c:pt idx="5854">
                  <c:v>1.1581649960682755E-2</c:v>
                </c:pt>
                <c:pt idx="5855">
                  <c:v>1.1589695566471464E-2</c:v>
                </c:pt>
                <c:pt idx="5856">
                  <c:v>1.1597746761426891E-2</c:v>
                </c:pt>
                <c:pt idx="5857">
                  <c:v>1.1605803549347307E-2</c:v>
                </c:pt>
                <c:pt idx="5858">
                  <c:v>1.1613865934286951E-2</c:v>
                </c:pt>
                <c:pt idx="5859">
                  <c:v>1.1621933920049548E-2</c:v>
                </c:pt>
                <c:pt idx="5860">
                  <c:v>1.1630007510441291E-2</c:v>
                </c:pt>
                <c:pt idx="5861">
                  <c:v>1.1638086709524875E-2</c:v>
                </c:pt>
                <c:pt idx="5862">
                  <c:v>1.1646171521111956E-2</c:v>
                </c:pt>
                <c:pt idx="5863">
                  <c:v>1.165426194910146E-2</c:v>
                </c:pt>
                <c:pt idx="5864">
                  <c:v>1.1662357997310167E-2</c:v>
                </c:pt>
                <c:pt idx="5865">
                  <c:v>1.1670459669812071E-2</c:v>
                </c:pt>
                <c:pt idx="5866">
                  <c:v>1.1678566970429434E-2</c:v>
                </c:pt>
                <c:pt idx="5867">
                  <c:v>1.1686679902986994E-2</c:v>
                </c:pt>
                <c:pt idx="5868">
                  <c:v>1.1694798471567245E-2</c:v>
                </c:pt>
                <c:pt idx="5869">
                  <c:v>1.1702922680000416E-2</c:v>
                </c:pt>
                <c:pt idx="5870">
                  <c:v>1.1711052532119225E-2</c:v>
                </c:pt>
                <c:pt idx="5871">
                  <c:v>1.1719188032014676E-2</c:v>
                </c:pt>
                <c:pt idx="5872">
                  <c:v>1.172732918352499E-2</c:v>
                </c:pt>
                <c:pt idx="5873">
                  <c:v>1.1735475990490876E-2</c:v>
                </c:pt>
                <c:pt idx="5874">
                  <c:v>1.174362845701187E-2</c:v>
                </c:pt>
                <c:pt idx="5875">
                  <c:v>1.1751786586934198E-2</c:v>
                </c:pt>
                <c:pt idx="5876">
                  <c:v>1.1759950384106578E-2</c:v>
                </c:pt>
                <c:pt idx="5877">
                  <c:v>1.1768119852637097E-2</c:v>
                </c:pt>
                <c:pt idx="5878">
                  <c:v>1.1776294996380002E-2</c:v>
                </c:pt>
                <c:pt idx="5879">
                  <c:v>1.178447581927778E-2</c:v>
                </c:pt>
                <c:pt idx="5880">
                  <c:v>1.1792662325189858E-2</c:v>
                </c:pt>
                <c:pt idx="5881">
                  <c:v>1.1800854518235747E-2</c:v>
                </c:pt>
                <c:pt idx="5882">
                  <c:v>1.1809052402280416E-2</c:v>
                </c:pt>
                <c:pt idx="5883">
                  <c:v>1.1817255981191337E-2</c:v>
                </c:pt>
                <c:pt idx="5884">
                  <c:v>1.1825465259096618E-2</c:v>
                </c:pt>
                <c:pt idx="5885">
                  <c:v>1.1833680239869283E-2</c:v>
                </c:pt>
                <c:pt idx="5886">
                  <c:v>1.1841900927384874E-2</c:v>
                </c:pt>
                <c:pt idx="5887">
                  <c:v>1.1850127325780105E-2</c:v>
                </c:pt>
                <c:pt idx="5888">
                  <c:v>1.1858359438936079E-2</c:v>
                </c:pt>
                <c:pt idx="5889">
                  <c:v>1.1866597270736419E-2</c:v>
                </c:pt>
                <c:pt idx="5890">
                  <c:v>1.1874840825326466E-2</c:v>
                </c:pt>
                <c:pt idx="5891">
                  <c:v>1.1883090106595419E-2</c:v>
                </c:pt>
                <c:pt idx="5892">
                  <c:v>1.189134511852152E-2</c:v>
                </c:pt>
                <c:pt idx="5893">
                  <c:v>1.1899605864999194E-2</c:v>
                </c:pt>
                <c:pt idx="5894">
                  <c:v>1.1907872350185311E-2</c:v>
                </c:pt>
                <c:pt idx="5895">
                  <c:v>1.1916144577979891E-2</c:v>
                </c:pt>
                <c:pt idx="5896">
                  <c:v>1.1924422552285478E-2</c:v>
                </c:pt>
                <c:pt idx="5897">
                  <c:v>1.1932706277267615E-2</c:v>
                </c:pt>
                <c:pt idx="5898">
                  <c:v>1.1940995756834452E-2</c:v>
                </c:pt>
                <c:pt idx="5899">
                  <c:v>1.1949290994896675E-2</c:v>
                </c:pt>
                <c:pt idx="5900">
                  <c:v>1.195759199562851E-2</c:v>
                </c:pt>
                <c:pt idx="5901">
                  <c:v>1.1965898762946263E-2</c:v>
                </c:pt>
                <c:pt idx="5902">
                  <c:v>1.1974211300768769E-2</c:v>
                </c:pt>
                <c:pt idx="5903">
                  <c:v>1.1982529613278968E-2</c:v>
                </c:pt>
                <c:pt idx="5904">
                  <c:v>1.1990853704401325E-2</c:v>
                </c:pt>
                <c:pt idx="5905">
                  <c:v>1.1999183578062855E-2</c:v>
                </c:pt>
                <c:pt idx="5906">
                  <c:v>1.2007519238455213E-2</c:v>
                </c:pt>
                <c:pt idx="5907">
                  <c:v>1.2015860689511057E-2</c:v>
                </c:pt>
                <c:pt idx="5908">
                  <c:v>1.2024207935253075E-2</c:v>
                </c:pt>
                <c:pt idx="5909">
                  <c:v>1.2032560979619203E-2</c:v>
                </c:pt>
                <c:pt idx="5910">
                  <c:v>1.204091982681276E-2</c:v>
                </c:pt>
                <c:pt idx="5911">
                  <c:v>1.2049284480777337E-2</c:v>
                </c:pt>
                <c:pt idx="5912">
                  <c:v>1.2057654945459085E-2</c:v>
                </c:pt>
                <c:pt idx="5913">
                  <c:v>1.2066031225070087E-2</c:v>
                </c:pt>
                <c:pt idx="5914">
                  <c:v>1.2074413323562161E-2</c:v>
                </c:pt>
                <c:pt idx="5915">
                  <c:v>1.2082801244889684E-2</c:v>
                </c:pt>
                <c:pt idx="5916">
                  <c:v>1.2091194993273525E-2</c:v>
                </c:pt>
                <c:pt idx="5917">
                  <c:v>1.2099594572673742E-2</c:v>
                </c:pt>
                <c:pt idx="5918">
                  <c:v>1.2107999987052963E-2</c:v>
                </c:pt>
                <c:pt idx="5919">
                  <c:v>1.2116411240640855E-2</c:v>
                </c:pt>
                <c:pt idx="5920">
                  <c:v>1.2124828337405738E-2</c:v>
                </c:pt>
                <c:pt idx="5921">
                  <c:v>1.2133251281318501E-2</c:v>
                </c:pt>
                <c:pt idx="5922">
                  <c:v>1.2141680076617636E-2</c:v>
                </c:pt>
                <c:pt idx="5923">
                  <c:v>1.2150114727279736E-2</c:v>
                </c:pt>
                <c:pt idx="5924">
                  <c:v>1.2158555237372437E-2</c:v>
                </c:pt>
                <c:pt idx="5925">
                  <c:v>1.2167001610877675E-2</c:v>
                </c:pt>
                <c:pt idx="5926">
                  <c:v>1.2175453852045732E-2</c:v>
                </c:pt>
                <c:pt idx="5927">
                  <c:v>1.218391196486426E-2</c:v>
                </c:pt>
                <c:pt idx="5928">
                  <c:v>1.2192375953323502E-2</c:v>
                </c:pt>
                <c:pt idx="5929">
                  <c:v>1.2200845821682604E-2</c:v>
                </c:pt>
                <c:pt idx="5930">
                  <c:v>1.2209321573937533E-2</c:v>
                </c:pt>
                <c:pt idx="5931">
                  <c:v>1.2217803214086853E-2</c:v>
                </c:pt>
                <c:pt idx="5932">
                  <c:v>1.2226290746398595E-2</c:v>
                </c:pt>
                <c:pt idx="5933">
                  <c:v>1.2234784174877058E-2</c:v>
                </c:pt>
                <c:pt idx="5934">
                  <c:v>1.2243283503529144E-2</c:v>
                </c:pt>
                <c:pt idx="5935">
                  <c:v>1.2251788736631785E-2</c:v>
                </c:pt>
                <c:pt idx="5936">
                  <c:v>1.2260299878197633E-2</c:v>
                </c:pt>
                <c:pt idx="5937">
                  <c:v>1.2268816932331214E-2</c:v>
                </c:pt>
                <c:pt idx="5938">
                  <c:v>1.2277339903050575E-2</c:v>
                </c:pt>
                <c:pt idx="5939">
                  <c:v>1.2285868794644541E-2</c:v>
                </c:pt>
                <c:pt idx="5940">
                  <c:v>1.229440361113693E-2</c:v>
                </c:pt>
                <c:pt idx="5941">
                  <c:v>1.2302944356554166E-2</c:v>
                </c:pt>
                <c:pt idx="5942">
                  <c:v>1.2311491035194022E-2</c:v>
                </c:pt>
                <c:pt idx="5943">
                  <c:v>1.2320043651088705E-2</c:v>
                </c:pt>
                <c:pt idx="5944">
                  <c:v>1.2328602208273037E-2</c:v>
                </c:pt>
                <c:pt idx="5945">
                  <c:v>1.2337166711053754E-2</c:v>
                </c:pt>
                <c:pt idx="5946">
                  <c:v>1.2345737163471475E-2</c:v>
                </c:pt>
                <c:pt idx="5947">
                  <c:v>1.2354313569569434E-2</c:v>
                </c:pt>
                <c:pt idx="5948">
                  <c:v>1.2362895933663347E-2</c:v>
                </c:pt>
                <c:pt idx="5949">
                  <c:v>1.2371484259802262E-2</c:v>
                </c:pt>
                <c:pt idx="5950">
                  <c:v>1.2380078552037845E-2</c:v>
                </c:pt>
                <c:pt idx="5951">
                  <c:v>1.2388678814694814E-2</c:v>
                </c:pt>
                <c:pt idx="5952">
                  <c:v>1.2397285051830655E-2</c:v>
                </c:pt>
                <c:pt idx="5953">
                  <c:v>1.2405897267595757E-2</c:v>
                </c:pt>
                <c:pt idx="5954">
                  <c:v>1.2414515466053056E-2</c:v>
                </c:pt>
                <c:pt idx="5955">
                  <c:v>1.2423139651539301E-2</c:v>
                </c:pt>
                <c:pt idx="5956">
                  <c:v>1.2431769828123265E-2</c:v>
                </c:pt>
                <c:pt idx="5957">
                  <c:v>1.2440405999876364E-2</c:v>
                </c:pt>
                <c:pt idx="5958">
                  <c:v>1.2449048171144384E-2</c:v>
                </c:pt>
                <c:pt idx="5959">
                  <c:v>1.2457696346004589E-2</c:v>
                </c:pt>
                <c:pt idx="5960">
                  <c:v>1.2466350528536882E-2</c:v>
                </c:pt>
                <c:pt idx="5961">
                  <c:v>1.2475010723096116E-2</c:v>
                </c:pt>
                <c:pt idx="5962">
                  <c:v>1.2483676933768057E-2</c:v>
                </c:pt>
                <c:pt idx="5963">
                  <c:v>1.2492349164641115E-2</c:v>
                </c:pt>
                <c:pt idx="5964">
                  <c:v>1.2501027420079226E-2</c:v>
                </c:pt>
                <c:pt idx="5965">
                  <c:v>1.2509711704176677E-2</c:v>
                </c:pt>
                <c:pt idx="5966">
                  <c:v>1.2518402021030405E-2</c:v>
                </c:pt>
                <c:pt idx="5967">
                  <c:v>1.2527098375013446E-2</c:v>
                </c:pt>
                <c:pt idx="5968">
                  <c:v>1.2535800770228625E-2</c:v>
                </c:pt>
                <c:pt idx="5969">
                  <c:v>1.25445092108727E-2</c:v>
                </c:pt>
                <c:pt idx="5970">
                  <c:v>1.2553223701054004E-2</c:v>
                </c:pt>
                <c:pt idx="5971">
                  <c:v>1.2561944245157738E-2</c:v>
                </c:pt>
                <c:pt idx="5972">
                  <c:v>1.2570670847298139E-2</c:v>
                </c:pt>
                <c:pt idx="5973">
                  <c:v>1.257940351159211E-2</c:v>
                </c:pt>
                <c:pt idx="5974">
                  <c:v>1.2588142242433998E-2</c:v>
                </c:pt>
                <c:pt idx="5975">
                  <c:v>1.2596887043946618E-2</c:v>
                </c:pt>
                <c:pt idx="5976">
                  <c:v>1.260563792025546E-2</c:v>
                </c:pt>
                <c:pt idx="5977">
                  <c:v>1.2614394875764033E-2</c:v>
                </c:pt>
                <c:pt idx="5978">
                  <c:v>1.2623157914603752E-2</c:v>
                </c:pt>
                <c:pt idx="5979">
                  <c:v>1.2631927040908712E-2</c:v>
                </c:pt>
                <c:pt idx="5980">
                  <c:v>1.2640702259091604E-2</c:v>
                </c:pt>
                <c:pt idx="5981">
                  <c:v>1.264948357329246E-2</c:v>
                </c:pt>
                <c:pt idx="5982">
                  <c:v>1.2658270987746094E-2</c:v>
                </c:pt>
                <c:pt idx="5983">
                  <c:v>1.2667064506598104E-2</c:v>
                </c:pt>
                <c:pt idx="5984">
                  <c:v>1.2675864134273452E-2</c:v>
                </c:pt>
                <c:pt idx="5985">
                  <c:v>1.2684669874923688E-2</c:v>
                </c:pt>
                <c:pt idx="5986">
                  <c:v>1.2693481732703051E-2</c:v>
                </c:pt>
                <c:pt idx="5987">
                  <c:v>1.2702299712045735E-2</c:v>
                </c:pt>
                <c:pt idx="5988">
                  <c:v>1.2711123817111945E-2</c:v>
                </c:pt>
                <c:pt idx="5989">
                  <c:v>1.2719954052064586E-2</c:v>
                </c:pt>
                <c:pt idx="5990">
                  <c:v>1.2728790421347098E-2</c:v>
                </c:pt>
                <c:pt idx="5991">
                  <c:v>1.2737632929128365E-2</c:v>
                </c:pt>
                <c:pt idx="5992">
                  <c:v>1.274648157957997E-2</c:v>
                </c:pt>
                <c:pt idx="5993">
                  <c:v>1.2755336377154623E-2</c:v>
                </c:pt>
                <c:pt idx="5994">
                  <c:v>1.2764197326029899E-2</c:v>
                </c:pt>
                <c:pt idx="5995">
                  <c:v>1.2773064430386083E-2</c:v>
                </c:pt>
                <c:pt idx="5996">
                  <c:v>1.2781937694685171E-2</c:v>
                </c:pt>
                <c:pt idx="5997">
                  <c:v>1.2790817123113449E-2</c:v>
                </c:pt>
                <c:pt idx="5998">
                  <c:v>1.2799702719953053E-2</c:v>
                </c:pt>
                <c:pt idx="5999">
                  <c:v>1.2808594489395891E-2</c:v>
                </c:pt>
                <c:pt idx="6000">
                  <c:v>1.2817492435916374E-2</c:v>
                </c:pt>
                <c:pt idx="6001">
                  <c:v>1.2826396563712431E-2</c:v>
                </c:pt>
                <c:pt idx="6002">
                  <c:v>1.283530687698472E-2</c:v>
                </c:pt>
                <c:pt idx="6003">
                  <c:v>1.284422338021698E-2</c:v>
                </c:pt>
                <c:pt idx="6004">
                  <c:v>1.2853146077615894E-2</c:v>
                </c:pt>
                <c:pt idx="6005">
                  <c:v>1.2862074973390883E-2</c:v>
                </c:pt>
                <c:pt idx="6006">
                  <c:v>1.2871010072035031E-2</c:v>
                </c:pt>
                <c:pt idx="6007">
                  <c:v>1.2879951377763803E-2</c:v>
                </c:pt>
                <c:pt idx="6008">
                  <c:v>1.2888898894795392E-2</c:v>
                </c:pt>
                <c:pt idx="6009">
                  <c:v>1.2897852627632257E-2</c:v>
                </c:pt>
                <c:pt idx="6010">
                  <c:v>1.2906812580498651E-2</c:v>
                </c:pt>
                <c:pt idx="6011">
                  <c:v>1.2915778757621564E-2</c:v>
                </c:pt>
                <c:pt idx="6012">
                  <c:v>1.2924751163512846E-2</c:v>
                </c:pt>
                <c:pt idx="6013">
                  <c:v>1.2933729802405558E-2</c:v>
                </c:pt>
                <c:pt idx="6014">
                  <c:v>1.2942714678629678E-2</c:v>
                </c:pt>
                <c:pt idx="6015">
                  <c:v>1.2951705796423954E-2</c:v>
                </c:pt>
                <c:pt idx="6016">
                  <c:v>1.2960703160312788E-2</c:v>
                </c:pt>
                <c:pt idx="6017">
                  <c:v>1.2969706774541014E-2</c:v>
                </c:pt>
                <c:pt idx="6018">
                  <c:v>1.2978716643356222E-2</c:v>
                </c:pt>
                <c:pt idx="6019">
                  <c:v>1.2987732771292249E-2</c:v>
                </c:pt>
                <c:pt idx="6020">
                  <c:v>1.2996755162602782E-2</c:v>
                </c:pt>
                <c:pt idx="6021">
                  <c:v>1.300578382154427E-2</c:v>
                </c:pt>
                <c:pt idx="6022">
                  <c:v>1.3014818752660003E-2</c:v>
                </c:pt>
                <c:pt idx="6023">
                  <c:v>1.3023859960212542E-2</c:v>
                </c:pt>
                <c:pt idx="6024">
                  <c:v>1.3032907448467211E-2</c:v>
                </c:pt>
                <c:pt idx="6025">
                  <c:v>1.3041961221976777E-2</c:v>
                </c:pt>
                <c:pt idx="6026">
                  <c:v>1.3051021285012687E-2</c:v>
                </c:pt>
                <c:pt idx="6027">
                  <c:v>1.3060087641944189E-2</c:v>
                </c:pt>
                <c:pt idx="6028">
                  <c:v>1.3069160297048467E-2</c:v>
                </c:pt>
                <c:pt idx="6029">
                  <c:v>1.3078239254890954E-2</c:v>
                </c:pt>
                <c:pt idx="6030">
                  <c:v>1.3087324519754983E-2</c:v>
                </c:pt>
                <c:pt idx="6031">
                  <c:v>1.3096416095926659E-2</c:v>
                </c:pt>
                <c:pt idx="6032">
                  <c:v>1.3105513987980938E-2</c:v>
                </c:pt>
                <c:pt idx="6033">
                  <c:v>1.3114618200210079E-2</c:v>
                </c:pt>
                <c:pt idx="6034">
                  <c:v>1.3123728736909134E-2</c:v>
                </c:pt>
                <c:pt idx="6035">
                  <c:v>1.3132845602662594E-2</c:v>
                </c:pt>
                <c:pt idx="6036">
                  <c:v>1.3141968801771675E-2</c:v>
                </c:pt>
                <c:pt idx="6037">
                  <c:v>1.3151098338540383E-2</c:v>
                </c:pt>
                <c:pt idx="6038">
                  <c:v>1.316023421756277E-2</c:v>
                </c:pt>
                <c:pt idx="6039">
                  <c:v>1.3169376443149023E-2</c:v>
                </c:pt>
                <c:pt idx="6040">
                  <c:v>1.3178525019612123E-2</c:v>
                </c:pt>
                <c:pt idx="6041">
                  <c:v>1.3187679951555703E-2</c:v>
                </c:pt>
                <c:pt idx="6042">
                  <c:v>1.3196841243298941E-2</c:v>
                </c:pt>
                <c:pt idx="6043">
                  <c:v>1.3206008899259896E-2</c:v>
                </c:pt>
                <c:pt idx="6044">
                  <c:v>1.3215182923763545E-2</c:v>
                </c:pt>
                <c:pt idx="6045">
                  <c:v>1.3224363321426333E-2</c:v>
                </c:pt>
                <c:pt idx="6046">
                  <c:v>1.3233550096579446E-2</c:v>
                </c:pt>
                <c:pt idx="6047">
                  <c:v>1.3242743253556882E-2</c:v>
                </c:pt>
                <c:pt idx="6048">
                  <c:v>1.3251942796984708E-2</c:v>
                </c:pt>
                <c:pt idx="6049">
                  <c:v>1.3261148731203149E-2</c:v>
                </c:pt>
                <c:pt idx="6050">
                  <c:v>1.3270361060555239E-2</c:v>
                </c:pt>
                <c:pt idx="6051">
                  <c:v>1.3279579789676695E-2</c:v>
                </c:pt>
                <c:pt idx="6052">
                  <c:v>1.3288804922916789E-2</c:v>
                </c:pt>
                <c:pt idx="6053">
                  <c:v>1.3298036464627617E-2</c:v>
                </c:pt>
                <c:pt idx="6054">
                  <c:v>1.3307274419454561E-2</c:v>
                </c:pt>
                <c:pt idx="6055">
                  <c:v>1.3316518791755964E-2</c:v>
                </c:pt>
                <c:pt idx="6056">
                  <c:v>1.3325769585892999E-2</c:v>
                </c:pt>
                <c:pt idx="6057">
                  <c:v>1.3335026806520734E-2</c:v>
                </c:pt>
                <c:pt idx="6058">
                  <c:v>1.3344290458006607E-2</c:v>
                </c:pt>
                <c:pt idx="6059">
                  <c:v>1.3353560544818038E-2</c:v>
                </c:pt>
                <c:pt idx="6060">
                  <c:v>1.3362837071328329E-2</c:v>
                </c:pt>
                <c:pt idx="6061">
                  <c:v>1.3372120042205504E-2</c:v>
                </c:pt>
                <c:pt idx="6062">
                  <c:v>1.3381409461829143E-2</c:v>
                </c:pt>
                <c:pt idx="6063">
                  <c:v>1.3390705334581665E-2</c:v>
                </c:pt>
                <c:pt idx="6064">
                  <c:v>1.3400007665140828E-2</c:v>
                </c:pt>
                <c:pt idx="6065">
                  <c:v>1.3409316457895349E-2</c:v>
                </c:pt>
                <c:pt idx="6066">
                  <c:v>1.3418631717236786E-2</c:v>
                </c:pt>
                <c:pt idx="6067">
                  <c:v>1.3427953447852652E-2</c:v>
                </c:pt>
                <c:pt idx="6068">
                  <c:v>1.3437281654140817E-2</c:v>
                </c:pt>
                <c:pt idx="6069">
                  <c:v>1.3446616340501996E-2</c:v>
                </c:pt>
                <c:pt idx="6070">
                  <c:v>1.345595751163348E-2</c:v>
                </c:pt>
                <c:pt idx="6071">
                  <c:v>1.3465305171942308E-2</c:v>
                </c:pt>
                <c:pt idx="6072">
                  <c:v>1.3474659325936417E-2</c:v>
                </c:pt>
                <c:pt idx="6073">
                  <c:v>1.3484019978028771E-2</c:v>
                </c:pt>
                <c:pt idx="6074">
                  <c:v>1.3493387132929718E-2</c:v>
                </c:pt>
                <c:pt idx="6075">
                  <c:v>1.3502760795058563E-2</c:v>
                </c:pt>
                <c:pt idx="6076">
                  <c:v>1.3512140968837466E-2</c:v>
                </c:pt>
                <c:pt idx="6077">
                  <c:v>1.3521527658986605E-2</c:v>
                </c:pt>
                <c:pt idx="6078">
                  <c:v>1.3530920869934496E-2</c:v>
                </c:pt>
                <c:pt idx="6079">
                  <c:v>1.3540320606112525E-2</c:v>
                </c:pt>
                <c:pt idx="6080">
                  <c:v>1.3549726872250711E-2</c:v>
                </c:pt>
                <c:pt idx="6081">
                  <c:v>1.3559139672786808E-2</c:v>
                </c:pt>
                <c:pt idx="6082">
                  <c:v>1.3568559012161443E-2</c:v>
                </c:pt>
                <c:pt idx="6083">
                  <c:v>1.3577984895114499E-2</c:v>
                </c:pt>
                <c:pt idx="6084">
                  <c:v>1.3587417326092985E-2</c:v>
                </c:pt>
                <c:pt idx="6085">
                  <c:v>1.359685630954679E-2</c:v>
                </c:pt>
                <c:pt idx="6086">
                  <c:v>1.3606301850225683E-2</c:v>
                </c:pt>
                <c:pt idx="6087">
                  <c:v>1.3615753952585944E-2</c:v>
                </c:pt>
                <c:pt idx="6088">
                  <c:v>1.3625212621185878E-2</c:v>
                </c:pt>
                <c:pt idx="6089">
                  <c:v>1.3634677860487755E-2</c:v>
                </c:pt>
                <c:pt idx="6090">
                  <c:v>1.3644149675254557E-2</c:v>
                </c:pt>
                <c:pt idx="6091">
                  <c:v>1.3653628069954956E-2</c:v>
                </c:pt>
                <c:pt idx="6092">
                  <c:v>1.3663113049060531E-2</c:v>
                </c:pt>
                <c:pt idx="6093">
                  <c:v>1.3672604617344193E-2</c:v>
                </c:pt>
                <c:pt idx="6094">
                  <c:v>1.3682102779283939E-2</c:v>
                </c:pt>
                <c:pt idx="6095">
                  <c:v>1.3691607539360669E-2</c:v>
                </c:pt>
                <c:pt idx="6096">
                  <c:v>1.370111890235725E-2</c:v>
                </c:pt>
                <c:pt idx="6097">
                  <c:v>1.3710636872761018E-2</c:v>
                </c:pt>
                <c:pt idx="6098">
                  <c:v>1.3720161455062217E-2</c:v>
                </c:pt>
                <c:pt idx="6099">
                  <c:v>1.3729692654053691E-2</c:v>
                </c:pt>
                <c:pt idx="6100">
                  <c:v>1.3739230474232133E-2</c:v>
                </c:pt>
                <c:pt idx="6101">
                  <c:v>1.3748774920097148E-2</c:v>
                </c:pt>
                <c:pt idx="6102">
                  <c:v>1.3758325996451579E-2</c:v>
                </c:pt>
                <c:pt idx="6103">
                  <c:v>1.3767883707801498E-2</c:v>
                </c:pt>
                <c:pt idx="6104">
                  <c:v>1.3777448058756137E-2</c:v>
                </c:pt>
                <c:pt idx="6105">
                  <c:v>1.378701905382762E-2</c:v>
                </c:pt>
                <c:pt idx="6106">
                  <c:v>1.3796596697832151E-2</c:v>
                </c:pt>
                <c:pt idx="6107">
                  <c:v>1.3806180995288332E-2</c:v>
                </c:pt>
                <c:pt idx="6108">
                  <c:v>1.3815771950717698E-2</c:v>
                </c:pt>
                <c:pt idx="6109">
                  <c:v>1.3825369568946493E-2</c:v>
                </c:pt>
                <c:pt idx="6110">
                  <c:v>1.3834973854502745E-2</c:v>
                </c:pt>
                <c:pt idx="6111">
                  <c:v>1.3844584811917417E-2</c:v>
                </c:pt>
                <c:pt idx="6112">
                  <c:v>1.3854202446026821E-2</c:v>
                </c:pt>
                <c:pt idx="6113">
                  <c:v>1.3863826761368424E-2</c:v>
                </c:pt>
                <c:pt idx="6114">
                  <c:v>1.3873457762482643E-2</c:v>
                </c:pt>
                <c:pt idx="6115">
                  <c:v>1.3883095454215873E-2</c:v>
                </c:pt>
                <c:pt idx="6116">
                  <c:v>1.3892739841115047E-2</c:v>
                </c:pt>
                <c:pt idx="6117">
                  <c:v>1.3902390927831201E-2</c:v>
                </c:pt>
                <c:pt idx="6118">
                  <c:v>1.3912048718917379E-2</c:v>
                </c:pt>
                <c:pt idx="6119">
                  <c:v>1.3921713219233457E-2</c:v>
                </c:pt>
                <c:pt idx="6120">
                  <c:v>1.3931384433339015E-2</c:v>
                </c:pt>
                <c:pt idx="6121">
                  <c:v>1.3941062365796593E-2</c:v>
                </c:pt>
                <c:pt idx="6122">
                  <c:v>1.3950747021476206E-2</c:v>
                </c:pt>
                <c:pt idx="6123">
                  <c:v>1.3960438404946939E-2</c:v>
                </c:pt>
                <c:pt idx="6124">
                  <c:v>1.3970136520780852E-2</c:v>
                </c:pt>
                <c:pt idx="6125">
                  <c:v>1.3979841373858107E-2</c:v>
                </c:pt>
                <c:pt idx="6126">
                  <c:v>1.398955296875733E-2</c:v>
                </c:pt>
                <c:pt idx="6127">
                  <c:v>1.3999271310060105E-2</c:v>
                </c:pt>
                <c:pt idx="6128">
                  <c:v>1.400899640265678E-2</c:v>
                </c:pt>
                <c:pt idx="6129">
                  <c:v>1.4018728251135523E-2</c:v>
                </c:pt>
                <c:pt idx="6130">
                  <c:v>1.4028466860087479E-2</c:v>
                </c:pt>
                <c:pt idx="6131">
                  <c:v>1.403821223441319E-2</c:v>
                </c:pt>
                <c:pt idx="6132">
                  <c:v>1.4047964378710396E-2</c:v>
                </c:pt>
                <c:pt idx="6133">
                  <c:v>1.4057723297682099E-2</c:v>
                </c:pt>
                <c:pt idx="6134">
                  <c:v>1.4067488995932211E-2</c:v>
                </c:pt>
                <c:pt idx="6135">
                  <c:v>1.4077261478374911E-2</c:v>
                </c:pt>
                <c:pt idx="6136">
                  <c:v>1.4087040749620723E-2</c:v>
                </c:pt>
                <c:pt idx="6137">
                  <c:v>1.4096826814283165E-2</c:v>
                </c:pt>
                <c:pt idx="6138">
                  <c:v>1.4106619677286662E-2</c:v>
                </c:pt>
                <c:pt idx="6139">
                  <c:v>1.4116419343251354E-2</c:v>
                </c:pt>
                <c:pt idx="6140">
                  <c:v>1.412622581680038E-2</c:v>
                </c:pt>
                <c:pt idx="6141">
                  <c:v>1.4136039102868436E-2</c:v>
                </c:pt>
                <c:pt idx="6142">
                  <c:v>1.4145859206085295E-2</c:v>
                </c:pt>
                <c:pt idx="6143">
                  <c:v>1.4155686131083738E-2</c:v>
                </c:pt>
                <c:pt idx="6144">
                  <c:v>1.4165519882808755E-2</c:v>
                </c:pt>
                <c:pt idx="6145">
                  <c:v>1.4175360465899772E-2</c:v>
                </c:pt>
                <c:pt idx="6146">
                  <c:v>1.4185207884999235E-2</c:v>
                </c:pt>
                <c:pt idx="6147">
                  <c:v>1.4195062145062441E-2</c:v>
                </c:pt>
                <c:pt idx="6148">
                  <c:v>1.4204923250738497E-2</c:v>
                </c:pt>
                <c:pt idx="6149">
                  <c:v>1.4214791206782953E-2</c:v>
                </c:pt>
                <c:pt idx="6150">
                  <c:v>1.4224666017851164E-2</c:v>
                </c:pt>
                <c:pt idx="6151">
                  <c:v>1.4234547688912212E-2</c:v>
                </c:pt>
                <c:pt idx="6152">
                  <c:v>1.4244436224628136E-2</c:v>
                </c:pt>
                <c:pt idx="6153">
                  <c:v>1.4254331629664004E-2</c:v>
                </c:pt>
                <c:pt idx="6154">
                  <c:v>1.4264233908999256E-2</c:v>
                </c:pt>
                <c:pt idx="6155">
                  <c:v>1.4274143067305657E-2</c:v>
                </c:pt>
                <c:pt idx="6156">
                  <c:v>1.4284059109258E-2</c:v>
                </c:pt>
                <c:pt idx="6157">
                  <c:v>1.4293982039846114E-2</c:v>
                </c:pt>
                <c:pt idx="6158">
                  <c:v>1.4303911863751507E-2</c:v>
                </c:pt>
                <c:pt idx="6159">
                  <c:v>1.431384858565872E-2</c:v>
                </c:pt>
                <c:pt idx="6160">
                  <c:v>1.4323792210567987E-2</c:v>
                </c:pt>
                <c:pt idx="6161">
                  <c:v>1.4333742743170581E-2</c:v>
                </c:pt>
                <c:pt idx="6162">
                  <c:v>1.4343700188265175E-2</c:v>
                </c:pt>
                <c:pt idx="6163">
                  <c:v>1.4353664550549343E-2</c:v>
                </c:pt>
                <c:pt idx="6164">
                  <c:v>1.4363635835037228E-2</c:v>
                </c:pt>
                <c:pt idx="6165">
                  <c:v>1.4373614046433151E-2</c:v>
                </c:pt>
                <c:pt idx="6166">
                  <c:v>1.438359918944448E-2</c:v>
                </c:pt>
                <c:pt idx="6167">
                  <c:v>1.4393591269095818E-2</c:v>
                </c:pt>
                <c:pt idx="6168">
                  <c:v>1.4403590290101293E-2</c:v>
                </c:pt>
                <c:pt idx="6169">
                  <c:v>1.4413596257178094E-2</c:v>
                </c:pt>
                <c:pt idx="6170">
                  <c:v>1.4423609175361301E-2</c:v>
                </c:pt>
                <c:pt idx="6171">
                  <c:v>1.4433629049374876E-2</c:v>
                </c:pt>
                <c:pt idx="6172">
                  <c:v>1.444365588394584E-2</c:v>
                </c:pt>
                <c:pt idx="6173">
                  <c:v>1.4453689684119777E-2</c:v>
                </c:pt>
                <c:pt idx="6174">
                  <c:v>1.4463730454630501E-2</c:v>
                </c:pt>
                <c:pt idx="6175">
                  <c:v>1.4473778200214893E-2</c:v>
                </c:pt>
                <c:pt idx="6176">
                  <c:v>1.4483832925929058E-2</c:v>
                </c:pt>
                <c:pt idx="6177">
                  <c:v>1.449389463651668E-2</c:v>
                </c:pt>
                <c:pt idx="6178">
                  <c:v>1.4503963336830052E-2</c:v>
                </c:pt>
                <c:pt idx="6179">
                  <c:v>1.4514039031619231E-2</c:v>
                </c:pt>
                <c:pt idx="6180">
                  <c:v>1.4524121725954386E-2</c:v>
                </c:pt>
                <c:pt idx="6181">
                  <c:v>1.4534211424592399E-2</c:v>
                </c:pt>
                <c:pt idx="6182">
                  <c:v>1.4544308132293234E-2</c:v>
                </c:pt>
                <c:pt idx="6183">
                  <c:v>1.4554411854137634E-2</c:v>
                </c:pt>
                <c:pt idx="6184">
                  <c:v>1.4564522594892397E-2</c:v>
                </c:pt>
                <c:pt idx="6185">
                  <c:v>1.457464035932742E-2</c:v>
                </c:pt>
                <c:pt idx="6186">
                  <c:v>1.4584765152534037E-2</c:v>
                </c:pt>
                <c:pt idx="6187">
                  <c:v>1.4594896979288993E-2</c:v>
                </c:pt>
                <c:pt idx="6188">
                  <c:v>1.4605035844372127E-2</c:v>
                </c:pt>
                <c:pt idx="6189">
                  <c:v>1.4615181752885394E-2</c:v>
                </c:pt>
                <c:pt idx="6190">
                  <c:v>1.4625334709615499E-2</c:v>
                </c:pt>
                <c:pt idx="6191">
                  <c:v>1.463549471935225E-2</c:v>
                </c:pt>
                <c:pt idx="6192">
                  <c:v>1.4645661787208244E-2</c:v>
                </c:pt>
                <c:pt idx="6193">
                  <c:v>1.4655835917980167E-2</c:v>
                </c:pt>
                <c:pt idx="6194">
                  <c:v>1.4666017116574526E-2</c:v>
                </c:pt>
                <c:pt idx="6195">
                  <c:v>1.4676205387794452E-2</c:v>
                </c:pt>
                <c:pt idx="6196">
                  <c:v>1.4686400736766763E-2</c:v>
                </c:pt>
                <c:pt idx="6197">
                  <c:v>1.4696603168301488E-2</c:v>
                </c:pt>
                <c:pt idx="6198">
                  <c:v>1.4706812687211777E-2</c:v>
                </c:pt>
                <c:pt idx="6199">
                  <c:v>1.4717029298635137E-2</c:v>
                </c:pt>
                <c:pt idx="6200">
                  <c:v>1.4727253007391632E-2</c:v>
                </c:pt>
                <c:pt idx="6201">
                  <c:v>1.4737483818304446E-2</c:v>
                </c:pt>
                <c:pt idx="6202">
                  <c:v>1.4747721736521804E-2</c:v>
                </c:pt>
                <c:pt idx="6203">
                  <c:v>1.475796676687382E-2</c:v>
                </c:pt>
                <c:pt idx="6204">
                  <c:v>1.4768218914193738E-2</c:v>
                </c:pt>
                <c:pt idx="6205">
                  <c:v>1.4778478183640519E-2</c:v>
                </c:pt>
                <c:pt idx="6206">
                  <c:v>1.4788744580054351E-2</c:v>
                </c:pt>
                <c:pt idx="6207">
                  <c:v>1.4799018108386233E-2</c:v>
                </c:pt>
                <c:pt idx="6208">
                  <c:v>1.4809298773482854E-2</c:v>
                </c:pt>
                <c:pt idx="6209">
                  <c:v>1.4819586580517529E-2</c:v>
                </c:pt>
                <c:pt idx="6210">
                  <c:v>1.4829881534343904E-2</c:v>
                </c:pt>
                <c:pt idx="6211">
                  <c:v>1.4840183639818779E-2</c:v>
                </c:pt>
                <c:pt idx="6212">
                  <c:v>1.4850492902126252E-2</c:v>
                </c:pt>
                <c:pt idx="6213">
                  <c:v>1.4860809326130098E-2</c:v>
                </c:pt>
                <c:pt idx="6214">
                  <c:v>1.4871132916697239E-2</c:v>
                </c:pt>
                <c:pt idx="6215">
                  <c:v>1.4881463679022591E-2</c:v>
                </c:pt>
                <c:pt idx="6216">
                  <c:v>1.4891801617980068E-2</c:v>
                </c:pt>
                <c:pt idx="6217">
                  <c:v>1.4902146738446745E-2</c:v>
                </c:pt>
                <c:pt idx="6218">
                  <c:v>1.4912499045628368E-2</c:v>
                </c:pt>
                <c:pt idx="6219">
                  <c:v>1.4922858544409019E-2</c:v>
                </c:pt>
                <c:pt idx="6220">
                  <c:v>1.4933225239675944E-2</c:v>
                </c:pt>
                <c:pt idx="6221">
                  <c:v>1.4943599136645743E-2</c:v>
                </c:pt>
                <c:pt idx="6222">
                  <c:v>1.4953980240212687E-2</c:v>
                </c:pt>
                <c:pt idx="6223">
                  <c:v>1.4964368555383092E-2</c:v>
                </c:pt>
                <c:pt idx="6224">
                  <c:v>1.4974764087057802E-2</c:v>
                </c:pt>
                <c:pt idx="6225">
                  <c:v>1.4985166840467927E-2</c:v>
                </c:pt>
                <c:pt idx="6226">
                  <c:v>1.4995576820521349E-2</c:v>
                </c:pt>
                <c:pt idx="6227">
                  <c:v>1.5005994032129131E-2</c:v>
                </c:pt>
                <c:pt idx="6228">
                  <c:v>1.5016418480533294E-2</c:v>
                </c:pt>
                <c:pt idx="6229">
                  <c:v>1.5026850170651956E-2</c:v>
                </c:pt>
                <c:pt idx="6230">
                  <c:v>1.5037289107406418E-2</c:v>
                </c:pt>
                <c:pt idx="6231">
                  <c:v>1.5047735296049638E-2</c:v>
                </c:pt>
                <c:pt idx="6232">
                  <c:v>1.5058188741509985E-2</c:v>
                </c:pt>
                <c:pt idx="6233">
                  <c:v>1.5068649448719032E-2</c:v>
                </c:pt>
                <c:pt idx="6234">
                  <c:v>1.5079117422940684E-2</c:v>
                </c:pt>
                <c:pt idx="6235">
                  <c:v>1.5089592669113593E-2</c:v>
                </c:pt>
                <c:pt idx="6236">
                  <c:v>1.5100075192179613E-2</c:v>
                </c:pt>
                <c:pt idx="6237">
                  <c:v>1.5110564997413631E-2</c:v>
                </c:pt>
                <c:pt idx="6238">
                  <c:v>1.5121062089764596E-2</c:v>
                </c:pt>
                <c:pt idx="6239">
                  <c:v>1.5131566474294766E-2</c:v>
                </c:pt>
                <c:pt idx="6240">
                  <c:v>1.5142078155959738E-2</c:v>
                </c:pt>
                <c:pt idx="6241">
                  <c:v>1.5152597140049072E-2</c:v>
                </c:pt>
                <c:pt idx="6242">
                  <c:v>1.5163123431525486E-2</c:v>
                </c:pt>
                <c:pt idx="6243">
                  <c:v>1.5173657035354912E-2</c:v>
                </c:pt>
                <c:pt idx="6244">
                  <c:v>1.5184197956837946E-2</c:v>
                </c:pt>
                <c:pt idx="6245">
                  <c:v>1.5194746200947649E-2</c:v>
                </c:pt>
                <c:pt idx="6246">
                  <c:v>1.5205301772660315E-2</c:v>
                </c:pt>
                <c:pt idx="6247">
                  <c:v>1.521586467728759E-2</c:v>
                </c:pt>
                <c:pt idx="6248">
                  <c:v>1.522643491981291E-2</c:v>
                </c:pt>
                <c:pt idx="6249">
                  <c:v>1.5237012505222946E-2</c:v>
                </c:pt>
                <c:pt idx="6250">
                  <c:v>1.5247597438840419E-2</c:v>
                </c:pt>
                <c:pt idx="6251">
                  <c:v>1.5258189725659161E-2</c:v>
                </c:pt>
                <c:pt idx="6252">
                  <c:v>1.5268789370787336E-2</c:v>
                </c:pt>
                <c:pt idx="6253">
                  <c:v>1.5279396379225482E-2</c:v>
                </c:pt>
                <c:pt idx="6254">
                  <c:v>1.529001075631113E-2</c:v>
                </c:pt>
                <c:pt idx="6255">
                  <c:v>1.5300632507052001E-2</c:v>
                </c:pt>
                <c:pt idx="6256">
                  <c:v>1.5311261636459062E-2</c:v>
                </c:pt>
                <c:pt idx="6257">
                  <c:v>1.5321898149880978E-2</c:v>
                </c:pt>
                <c:pt idx="6258">
                  <c:v>1.5332542052335911E-2</c:v>
                </c:pt>
                <c:pt idx="6259">
                  <c:v>1.5343193348845279E-2</c:v>
                </c:pt>
                <c:pt idx="6260">
                  <c:v>1.5353852044768902E-2</c:v>
                </c:pt>
                <c:pt idx="6261">
                  <c:v>1.5364518145135404E-2</c:v>
                </c:pt>
                <c:pt idx="6262">
                  <c:v>1.5375191654976684E-2</c:v>
                </c:pt>
                <c:pt idx="6263">
                  <c:v>1.5385872579663729E-2</c:v>
                </c:pt>
                <c:pt idx="6264">
                  <c:v>1.539656092423566E-2</c:v>
                </c:pt>
                <c:pt idx="6265">
                  <c:v>1.5407256693734861E-2</c:v>
                </c:pt>
                <c:pt idx="6266">
                  <c:v>1.5417959893543529E-2</c:v>
                </c:pt>
                <c:pt idx="6267">
                  <c:v>1.5428670528711287E-2</c:v>
                </c:pt>
                <c:pt idx="6268">
                  <c:v>1.5439388604403376E-2</c:v>
                </c:pt>
                <c:pt idx="6269">
                  <c:v>1.5450114125676205E-2</c:v>
                </c:pt>
                <c:pt idx="6270">
                  <c:v>1.5460847097926941E-2</c:v>
                </c:pt>
                <c:pt idx="6271">
                  <c:v>1.5471587526219256E-2</c:v>
                </c:pt>
                <c:pt idx="6272">
                  <c:v>1.5482335415620108E-2</c:v>
                </c:pt>
                <c:pt idx="6273">
                  <c:v>1.5493090771537918E-2</c:v>
                </c:pt>
                <c:pt idx="6274">
                  <c:v>1.5503853599046921E-2</c:v>
                </c:pt>
                <c:pt idx="6275">
                  <c:v>1.5514623903224637E-2</c:v>
                </c:pt>
                <c:pt idx="6276">
                  <c:v>1.5525401689490771E-2</c:v>
                </c:pt>
                <c:pt idx="6277">
                  <c:v>1.5536186962930137E-2</c:v>
                </c:pt>
                <c:pt idx="6278">
                  <c:v>1.5546979728630849E-2</c:v>
                </c:pt>
                <c:pt idx="6279">
                  <c:v>1.555777999202391E-2</c:v>
                </c:pt>
                <c:pt idx="6280">
                  <c:v>1.5568587758204739E-2</c:v>
                </c:pt>
                <c:pt idx="6281">
                  <c:v>1.5579403032272062E-2</c:v>
                </c:pt>
                <c:pt idx="6282">
                  <c:v>1.5590225819668209E-2</c:v>
                </c:pt>
                <c:pt idx="6283">
                  <c:v>1.5601056125499228E-2</c:v>
                </c:pt>
                <c:pt idx="6284">
                  <c:v>1.5611893954988064E-2</c:v>
                </c:pt>
                <c:pt idx="6285">
                  <c:v>1.5622739313247628E-2</c:v>
                </c:pt>
                <c:pt idx="6286">
                  <c:v>1.5633592205735385E-2</c:v>
                </c:pt>
                <c:pt idx="6287">
                  <c:v>1.5644452637571592E-2</c:v>
                </c:pt>
                <c:pt idx="6288">
                  <c:v>1.5655320613879808E-2</c:v>
                </c:pt>
                <c:pt idx="6289">
                  <c:v>1.5666196140128895E-2</c:v>
                </c:pt>
                <c:pt idx="6290">
                  <c:v>1.5677079221449772E-2</c:v>
                </c:pt>
                <c:pt idx="6291">
                  <c:v>1.56879698629767E-2</c:v>
                </c:pt>
                <c:pt idx="6292">
                  <c:v>1.5698868070189931E-2</c:v>
                </c:pt>
                <c:pt idx="6293">
                  <c:v>1.57097738482311E-2</c:v>
                </c:pt>
                <c:pt idx="6294">
                  <c:v>1.5720687202245162E-2</c:v>
                </c:pt>
                <c:pt idx="6295">
                  <c:v>1.5731608137723806E-2</c:v>
                </c:pt>
                <c:pt idx="6296">
                  <c:v>1.5742536659819381E-2</c:v>
                </c:pt>
                <c:pt idx="6297">
                  <c:v>1.5753472773802207E-2</c:v>
                </c:pt>
                <c:pt idx="6298">
                  <c:v>1.576441648483155E-2</c:v>
                </c:pt>
                <c:pt idx="6299">
                  <c:v>1.5775367798414378E-2</c:v>
                </c:pt>
                <c:pt idx="6300">
                  <c:v>1.5786326719717369E-2</c:v>
                </c:pt>
                <c:pt idx="6301">
                  <c:v>1.579729325391056E-2</c:v>
                </c:pt>
                <c:pt idx="6302">
                  <c:v>1.5808267406512398E-2</c:v>
                </c:pt>
                <c:pt idx="6303">
                  <c:v>1.5819249182700338E-2</c:v>
                </c:pt>
                <c:pt idx="6304">
                  <c:v>1.5830238587655195E-2</c:v>
                </c:pt>
                <c:pt idx="6305">
                  <c:v>1.5841235626906931E-2</c:v>
                </c:pt>
                <c:pt idx="6306">
                  <c:v>1.5852240305643795E-2</c:v>
                </c:pt>
                <c:pt idx="6307">
                  <c:v>1.5863252629057412E-2</c:v>
                </c:pt>
                <c:pt idx="6308">
                  <c:v>1.5874272602689265E-2</c:v>
                </c:pt>
                <c:pt idx="6309">
                  <c:v>1.5885300231738432E-2</c:v>
                </c:pt>
                <c:pt idx="6310">
                  <c:v>1.5896335521407363E-2</c:v>
                </c:pt>
                <c:pt idx="6311">
                  <c:v>1.5907378477249101E-2</c:v>
                </c:pt>
                <c:pt idx="6312">
                  <c:v>1.5918429104473567E-2</c:v>
                </c:pt>
                <c:pt idx="6313">
                  <c:v>1.5929487408409954E-2</c:v>
                </c:pt>
                <c:pt idx="6314">
                  <c:v>1.5940553394275189E-2</c:v>
                </c:pt>
                <c:pt idx="6315">
                  <c:v>1.5951627067637756E-2</c:v>
                </c:pt>
                <c:pt idx="6316">
                  <c:v>1.5962708433722068E-2</c:v>
                </c:pt>
                <c:pt idx="6317">
                  <c:v>1.5973797497755928E-2</c:v>
                </c:pt>
                <c:pt idx="6318">
                  <c:v>1.5984894265319433E-2</c:v>
                </c:pt>
                <c:pt idx="6319">
                  <c:v>1.5995998741647897E-2</c:v>
                </c:pt>
                <c:pt idx="6320">
                  <c:v>1.6007110931980015E-2</c:v>
                </c:pt>
                <c:pt idx="6321">
                  <c:v>1.6018230841907535E-2</c:v>
                </c:pt>
                <c:pt idx="6322">
                  <c:v>1.6029358476676674E-2</c:v>
                </c:pt>
                <c:pt idx="6323">
                  <c:v>1.6040493841537065E-2</c:v>
                </c:pt>
                <c:pt idx="6324">
                  <c:v>1.605163694209211E-2</c:v>
                </c:pt>
                <c:pt idx="6325">
                  <c:v>1.6062787783598972E-2</c:v>
                </c:pt>
                <c:pt idx="6326">
                  <c:v>1.6073946371318232E-2</c:v>
                </c:pt>
                <c:pt idx="6327">
                  <c:v>1.608511271086497E-2</c:v>
                </c:pt>
                <c:pt idx="6328">
                  <c:v>1.6096286807507323E-2</c:v>
                </c:pt>
                <c:pt idx="6329">
                  <c:v>1.6107468666634029E-2</c:v>
                </c:pt>
                <c:pt idx="6330">
                  <c:v>1.6118658293520299E-2</c:v>
                </c:pt>
                <c:pt idx="6331">
                  <c:v>1.6129855693796841E-2</c:v>
                </c:pt>
                <c:pt idx="6332">
                  <c:v>1.6141060872746436E-2</c:v>
                </c:pt>
                <c:pt idx="6333">
                  <c:v>1.61522738356553E-2</c:v>
                </c:pt>
                <c:pt idx="6334">
                  <c:v>1.6163494588165874E-2</c:v>
                </c:pt>
                <c:pt idx="6335">
                  <c:v>1.6174723135571969E-2</c:v>
                </c:pt>
                <c:pt idx="6336">
                  <c:v>1.6185959483170812E-2</c:v>
                </c:pt>
                <c:pt idx="6337">
                  <c:v>1.6197203636616624E-2</c:v>
                </c:pt>
                <c:pt idx="6338">
                  <c:v>1.6208455601214245E-2</c:v>
                </c:pt>
                <c:pt idx="6339">
                  <c:v>1.6219715382271956E-2</c:v>
                </c:pt>
                <c:pt idx="6340">
                  <c:v>1.6230982985455771E-2</c:v>
                </c:pt>
                <c:pt idx="6341">
                  <c:v>1.6242258416081592E-2</c:v>
                </c:pt>
                <c:pt idx="6342">
                  <c:v>1.6253541679587029E-2</c:v>
                </c:pt>
                <c:pt idx="6343">
                  <c:v>1.6264832781295129E-2</c:v>
                </c:pt>
                <c:pt idx="6344">
                  <c:v>1.6276131726887667E-2</c:v>
                </c:pt>
                <c:pt idx="6345">
                  <c:v>1.6287438521695331E-2</c:v>
                </c:pt>
                <c:pt idx="6346">
                  <c:v>1.6298753171052269E-2</c:v>
                </c:pt>
                <c:pt idx="6347">
                  <c:v>1.6310075680652104E-2</c:v>
                </c:pt>
                <c:pt idx="6348">
                  <c:v>1.6321406055836641E-2</c:v>
                </c:pt>
                <c:pt idx="6349">
                  <c:v>1.6332744301951155E-2</c:v>
                </c:pt>
                <c:pt idx="6350">
                  <c:v>1.6344090424701141E-2</c:v>
                </c:pt>
                <c:pt idx="6351">
                  <c:v>1.6355444429439547E-2</c:v>
                </c:pt>
                <c:pt idx="6352">
                  <c:v>1.6366806321522792E-2</c:v>
                </c:pt>
                <c:pt idx="6353">
                  <c:v>1.6378176106668273E-2</c:v>
                </c:pt>
                <c:pt idx="6354">
                  <c:v>1.6389553790240097E-2</c:v>
                </c:pt>
                <c:pt idx="6355">
                  <c:v>1.640093937760586E-2</c:v>
                </c:pt>
                <c:pt idx="6356">
                  <c:v>1.6412332874494878E-2</c:v>
                </c:pt>
                <c:pt idx="6357">
                  <c:v>1.6423734286282448E-2</c:v>
                </c:pt>
                <c:pt idx="6358">
                  <c:v>1.6435143618466937E-2</c:v>
                </c:pt>
                <c:pt idx="6359">
                  <c:v>1.6446560876430868E-2</c:v>
                </c:pt>
                <c:pt idx="6360">
                  <c:v>1.6457986065919496E-2</c:v>
                </c:pt>
                <c:pt idx="6361">
                  <c:v>1.646941919232307E-2</c:v>
                </c:pt>
                <c:pt idx="6362">
                  <c:v>1.6480860261035339E-2</c:v>
                </c:pt>
                <c:pt idx="6363">
                  <c:v>1.649230927781354E-2</c:v>
                </c:pt>
                <c:pt idx="6364">
                  <c:v>1.650376624805916E-2</c:v>
                </c:pt>
                <c:pt idx="6365">
                  <c:v>1.6515231177177198E-2</c:v>
                </c:pt>
                <c:pt idx="6366">
                  <c:v>1.6526704070936898E-2</c:v>
                </c:pt>
                <c:pt idx="6367">
                  <c:v>1.6538184934751017E-2</c:v>
                </c:pt>
                <c:pt idx="6368">
                  <c:v>1.6549673774035826E-2</c:v>
                </c:pt>
                <c:pt idx="6369">
                  <c:v>1.6561170594572589E-2</c:v>
                </c:pt>
                <c:pt idx="6370">
                  <c:v>1.6572675401785364E-2</c:v>
                </c:pt>
                <c:pt idx="6371">
                  <c:v>1.6584188201101708E-2</c:v>
                </c:pt>
                <c:pt idx="6372">
                  <c:v>1.6595708998314952E-2</c:v>
                </c:pt>
                <c:pt idx="6373">
                  <c:v>1.6607237798860457E-2</c:v>
                </c:pt>
                <c:pt idx="6374">
                  <c:v>1.6618774608298019E-2</c:v>
                </c:pt>
                <c:pt idx="6375">
                  <c:v>1.6630319432070304E-2</c:v>
                </c:pt>
                <c:pt idx="6376">
                  <c:v>1.6641872275986756E-2</c:v>
                </c:pt>
                <c:pt idx="6377">
                  <c:v>1.6653433145497849E-2</c:v>
                </c:pt>
                <c:pt idx="6378">
                  <c:v>1.66650020460576E-2</c:v>
                </c:pt>
                <c:pt idx="6379">
                  <c:v>1.6676578983487567E-2</c:v>
                </c:pt>
                <c:pt idx="6380">
                  <c:v>1.6688163963249594E-2</c:v>
                </c:pt>
                <c:pt idx="6381">
                  <c:v>1.6699756990809066E-2</c:v>
                </c:pt>
                <c:pt idx="6382">
                  <c:v>1.6711358071999693E-2</c:v>
                </c:pt>
                <c:pt idx="6383">
                  <c:v>1.6722967212294701E-2</c:v>
                </c:pt>
                <c:pt idx="6384">
                  <c:v>1.6734584417170881E-2</c:v>
                </c:pt>
                <c:pt idx="6385">
                  <c:v>1.6746209692474097E-2</c:v>
                </c:pt>
                <c:pt idx="6386">
                  <c:v>1.6757843043688998E-2</c:v>
                </c:pt>
                <c:pt idx="6387">
                  <c:v>1.676948447642581E-2</c:v>
                </c:pt>
                <c:pt idx="6388">
                  <c:v>1.6781133996176544E-2</c:v>
                </c:pt>
                <c:pt idx="6389">
                  <c:v>1.6792791608803335E-2</c:v>
                </c:pt>
                <c:pt idx="6390">
                  <c:v>1.6804457319806086E-2</c:v>
                </c:pt>
                <c:pt idx="6391">
                  <c:v>1.6816131134688272E-2</c:v>
                </c:pt>
                <c:pt idx="6392">
                  <c:v>1.6827813059324247E-2</c:v>
                </c:pt>
                <c:pt idx="6393">
                  <c:v>1.6839503099225387E-2</c:v>
                </c:pt>
                <c:pt idx="6394">
                  <c:v>1.6851201259906638E-2</c:v>
                </c:pt>
                <c:pt idx="6395">
                  <c:v>1.686290754725461E-2</c:v>
                </c:pt>
                <c:pt idx="6396">
                  <c:v>1.6874621966792173E-2</c:v>
                </c:pt>
                <c:pt idx="6397">
                  <c:v>1.688634452404578E-2</c:v>
                </c:pt>
                <c:pt idx="6398">
                  <c:v>1.6898075224914308E-2</c:v>
                </c:pt>
                <c:pt idx="6399">
                  <c:v>1.6909814074932149E-2</c:v>
                </c:pt>
                <c:pt idx="6400">
                  <c:v>1.6921561079637281E-2</c:v>
                </c:pt>
                <c:pt idx="6401">
                  <c:v>1.6933316244940887E-2</c:v>
                </c:pt>
                <c:pt idx="6402">
                  <c:v>1.6945079576388893E-2</c:v>
                </c:pt>
                <c:pt idx="6403">
                  <c:v>1.6956851079654209E-2</c:v>
                </c:pt>
                <c:pt idx="6404">
                  <c:v>1.6968630760290215E-2</c:v>
                </c:pt>
                <c:pt idx="6405">
                  <c:v>1.6980418624224534E-2</c:v>
                </c:pt>
                <c:pt idx="6406">
                  <c:v>1.6992214677018523E-2</c:v>
                </c:pt>
                <c:pt idx="6407">
                  <c:v>1.7004018924237151E-2</c:v>
                </c:pt>
                <c:pt idx="6408">
                  <c:v>1.7015831371820406E-2</c:v>
                </c:pt>
                <c:pt idx="6409">
                  <c:v>1.7027652025341237E-2</c:v>
                </c:pt>
                <c:pt idx="6410">
                  <c:v>1.703948089037622E-2</c:v>
                </c:pt>
                <c:pt idx="6411">
                  <c:v>1.705131797287773E-2</c:v>
                </c:pt>
                <c:pt idx="6412">
                  <c:v>1.7063163278430341E-2</c:v>
                </c:pt>
                <c:pt idx="6413">
                  <c:v>1.7075016812622256E-2</c:v>
                </c:pt>
                <c:pt idx="6414">
                  <c:v>1.7086878581418264E-2</c:v>
                </c:pt>
                <c:pt idx="6415">
                  <c:v>1.7098748590414593E-2</c:v>
                </c:pt>
                <c:pt idx="6416">
                  <c:v>1.7110626845211089E-2</c:v>
                </c:pt>
                <c:pt idx="6417">
                  <c:v>1.7122513351784989E-2</c:v>
                </c:pt>
                <c:pt idx="6418">
                  <c:v>1.7134408115744185E-2</c:v>
                </c:pt>
                <c:pt idx="6419">
                  <c:v>1.7146311142824965E-2</c:v>
                </c:pt>
                <c:pt idx="6420">
                  <c:v>1.7158222438642758E-2</c:v>
                </c:pt>
                <c:pt idx="6421">
                  <c:v>1.7170142009191421E-2</c:v>
                </c:pt>
                <c:pt idx="6422">
                  <c:v>1.7182069860094452E-2</c:v>
                </c:pt>
                <c:pt idx="6423">
                  <c:v>1.7194005996978984E-2</c:v>
                </c:pt>
                <c:pt idx="6424">
                  <c:v>1.7205950425851383E-2</c:v>
                </c:pt>
                <c:pt idx="6425">
                  <c:v>1.7217903152346864E-2</c:v>
                </c:pt>
                <c:pt idx="6426">
                  <c:v>1.7229864182104308E-2</c:v>
                </c:pt>
                <c:pt idx="6427">
                  <c:v>1.7241833521142596E-2</c:v>
                </c:pt>
                <c:pt idx="6428">
                  <c:v>1.7253811175108706E-2</c:v>
                </c:pt>
                <c:pt idx="6429">
                  <c:v>1.7265797149653268E-2</c:v>
                </c:pt>
                <c:pt idx="6430">
                  <c:v>1.7277791450807725E-2</c:v>
                </c:pt>
                <c:pt idx="6431">
                  <c:v>1.7289794084230821E-2</c:v>
                </c:pt>
                <c:pt idx="6432">
                  <c:v>1.730180505571087E-2</c:v>
                </c:pt>
                <c:pt idx="6433">
                  <c:v>1.7313824370914221E-2</c:v>
                </c:pt>
                <c:pt idx="6434">
                  <c:v>1.7325852035889093E-2</c:v>
                </c:pt>
                <c:pt idx="6435">
                  <c:v>1.733788805630997E-2</c:v>
                </c:pt>
                <c:pt idx="6436">
                  <c:v>1.7349932437855032E-2</c:v>
                </c:pt>
                <c:pt idx="6437">
                  <c:v>1.7361985186585098E-2</c:v>
                </c:pt>
                <c:pt idx="6438">
                  <c:v>1.7374046308186498E-2</c:v>
                </c:pt>
                <c:pt idx="6439">
                  <c:v>1.7386115808349246E-2</c:v>
                </c:pt>
                <c:pt idx="6440">
                  <c:v>1.7398193693146807E-2</c:v>
                </c:pt>
                <c:pt idx="6441">
                  <c:v>1.7410279968277369E-2</c:v>
                </c:pt>
                <c:pt idx="6442">
                  <c:v>1.7422374639442805E-2</c:v>
                </c:pt>
                <c:pt idx="6443">
                  <c:v>1.7434477712729254E-2</c:v>
                </c:pt>
                <c:pt idx="6444">
                  <c:v>1.7446589193846784E-2</c:v>
                </c:pt>
                <c:pt idx="6445">
                  <c:v>1.7458709088509165E-2</c:v>
                </c:pt>
                <c:pt idx="6446">
                  <c:v>1.7470837402815218E-2</c:v>
                </c:pt>
                <c:pt idx="6447">
                  <c:v>1.748297414248693E-2</c:v>
                </c:pt>
                <c:pt idx="6448">
                  <c:v>1.7495119313377272E-2</c:v>
                </c:pt>
                <c:pt idx="6449">
                  <c:v>1.7507272921215913E-2</c:v>
                </c:pt>
                <c:pt idx="6450">
                  <c:v>1.7519434972118643E-2</c:v>
                </c:pt>
                <c:pt idx="6451">
                  <c:v>1.7531605471823357E-2</c:v>
                </c:pt>
                <c:pt idx="6452">
                  <c:v>1.7543784426071664E-2</c:v>
                </c:pt>
                <c:pt idx="6453">
                  <c:v>1.7555971840992116E-2</c:v>
                </c:pt>
                <c:pt idx="6454">
                  <c:v>1.7568167722334566E-2</c:v>
                </c:pt>
                <c:pt idx="6455">
                  <c:v>1.7580372075852606E-2</c:v>
                </c:pt>
                <c:pt idx="6456">
                  <c:v>1.7592584907687558E-2</c:v>
                </c:pt>
                <c:pt idx="6457">
                  <c:v>1.760480622360128E-2</c:v>
                </c:pt>
                <c:pt idx="6458">
                  <c:v>1.7617036029359354E-2</c:v>
                </c:pt>
                <c:pt idx="6459">
                  <c:v>1.7629274331115913E-2</c:v>
                </c:pt>
                <c:pt idx="6460">
                  <c:v>1.764152113464483E-2</c:v>
                </c:pt>
                <c:pt idx="6461">
                  <c:v>1.7653776445723711E-2</c:v>
                </c:pt>
                <c:pt idx="6462">
                  <c:v>1.7666040270519524E-2</c:v>
                </c:pt>
                <c:pt idx="6463">
                  <c:v>1.7678312614818184E-2</c:v>
                </c:pt>
                <c:pt idx="6464">
                  <c:v>1.7690593484538063E-2</c:v>
                </c:pt>
                <c:pt idx="6465">
                  <c:v>1.7702882885472844E-2</c:v>
                </c:pt>
                <c:pt idx="6466">
                  <c:v>1.7715180823806648E-2</c:v>
                </c:pt>
                <c:pt idx="6467">
                  <c:v>1.7727487305341478E-2</c:v>
                </c:pt>
                <c:pt idx="6468">
                  <c:v>1.7739802335883105E-2</c:v>
                </c:pt>
                <c:pt idx="6469">
                  <c:v>1.7752125921628541E-2</c:v>
                </c:pt>
                <c:pt idx="6470">
                  <c:v>1.7764458068391897E-2</c:v>
                </c:pt>
                <c:pt idx="6471">
                  <c:v>1.7776798781991038E-2</c:v>
                </c:pt>
                <c:pt idx="6472">
                  <c:v>1.7789148068635914E-2</c:v>
                </c:pt>
                <c:pt idx="6473">
                  <c:v>1.7801505934152754E-2</c:v>
                </c:pt>
                <c:pt idx="6474">
                  <c:v>1.7813872384371557E-2</c:v>
                </c:pt>
                <c:pt idx="6475">
                  <c:v>1.7826247425515227E-2</c:v>
                </c:pt>
                <c:pt idx="6476">
                  <c:v>1.7838631063422136E-2</c:v>
                </c:pt>
                <c:pt idx="6477">
                  <c:v>1.7851023304064337E-2</c:v>
                </c:pt>
                <c:pt idx="6478">
                  <c:v>1.7863424153288048E-2</c:v>
                </c:pt>
                <c:pt idx="6479">
                  <c:v>1.7875833617333477E-2</c:v>
                </c:pt>
                <c:pt idx="6480">
                  <c:v>1.7888251702055245E-2</c:v>
                </c:pt>
                <c:pt idx="6481">
                  <c:v>1.7900678413311763E-2</c:v>
                </c:pt>
                <c:pt idx="6482">
                  <c:v>1.7913113757356252E-2</c:v>
                </c:pt>
                <c:pt idx="6483">
                  <c:v>1.7925557740055543E-2</c:v>
                </c:pt>
                <c:pt idx="6484">
                  <c:v>1.7938010367280266E-2</c:v>
                </c:pt>
                <c:pt idx="6485">
                  <c:v>1.7950471645296687E-2</c:v>
                </c:pt>
                <c:pt idx="6486">
                  <c:v>1.7962941579983859E-2</c:v>
                </c:pt>
                <c:pt idx="6487">
                  <c:v>1.7975420177224671E-2</c:v>
                </c:pt>
                <c:pt idx="6488">
                  <c:v>1.7987907443298444E-2</c:v>
                </c:pt>
                <c:pt idx="6489">
                  <c:v>1.8000403384096503E-2</c:v>
                </c:pt>
                <c:pt idx="6490">
                  <c:v>1.8012908005513997E-2</c:v>
                </c:pt>
                <c:pt idx="6491">
                  <c:v>1.8025421313843347E-2</c:v>
                </c:pt>
                <c:pt idx="6492">
                  <c:v>1.8037943314988168E-2</c:v>
                </c:pt>
                <c:pt idx="6493">
                  <c:v>1.8050474014987227E-2</c:v>
                </c:pt>
                <c:pt idx="6494">
                  <c:v>1.8063013419752076E-2</c:v>
                </c:pt>
                <c:pt idx="6495">
                  <c:v>1.8075561535592637E-2</c:v>
                </c:pt>
                <c:pt idx="6496">
                  <c:v>1.8088118368428944E-2</c:v>
                </c:pt>
                <c:pt idx="6497">
                  <c:v>1.810068392418487E-2</c:v>
                </c:pt>
                <c:pt idx="6498">
                  <c:v>1.8113258209183501E-2</c:v>
                </c:pt>
                <c:pt idx="6499">
                  <c:v>1.8125841229357214E-2</c:v>
                </c:pt>
                <c:pt idx="6500">
                  <c:v>1.8138432990642241E-2</c:v>
                </c:pt>
                <c:pt idx="6501">
                  <c:v>1.8151033499374851E-2</c:v>
                </c:pt>
                <c:pt idx="6502">
                  <c:v>1.8163642761499794E-2</c:v>
                </c:pt>
                <c:pt idx="6503">
                  <c:v>1.8176260782965682E-2</c:v>
                </c:pt>
                <c:pt idx="6504">
                  <c:v>1.8188887570121999E-2</c:v>
                </c:pt>
                <c:pt idx="6505">
                  <c:v>1.8201523128925891E-2</c:v>
                </c:pt>
                <c:pt idx="6506">
                  <c:v>1.8214167465338379E-2</c:v>
                </c:pt>
                <c:pt idx="6507">
                  <c:v>1.8226820585722184E-2</c:v>
                </c:pt>
                <c:pt idx="6508">
                  <c:v>1.8239482496046885E-2</c:v>
                </c:pt>
                <c:pt idx="6509">
                  <c:v>1.8252153202418724E-2</c:v>
                </c:pt>
                <c:pt idx="6510">
                  <c:v>1.8264832710815297E-2</c:v>
                </c:pt>
                <c:pt idx="6511">
                  <c:v>1.8277521027617032E-2</c:v>
                </c:pt>
                <c:pt idx="6512">
                  <c:v>1.8290218158810104E-2</c:v>
                </c:pt>
                <c:pt idx="6513">
                  <c:v>1.8302924110384575E-2</c:v>
                </c:pt>
                <c:pt idx="6514">
                  <c:v>1.8315638888734179E-2</c:v>
                </c:pt>
                <c:pt idx="6515">
                  <c:v>1.8328362499857583E-2</c:v>
                </c:pt>
                <c:pt idx="6516">
                  <c:v>1.8341094949757334E-2</c:v>
                </c:pt>
                <c:pt idx="6517">
                  <c:v>1.83538362448405E-2</c:v>
                </c:pt>
                <c:pt idx="6518">
                  <c:v>1.8366586391118257E-2</c:v>
                </c:pt>
                <c:pt idx="6519">
                  <c:v>1.8379345394605676E-2</c:v>
                </c:pt>
                <c:pt idx="6520">
                  <c:v>1.8392113261723186E-2</c:v>
                </c:pt>
                <c:pt idx="6521">
                  <c:v>1.8404889998494496E-2</c:v>
                </c:pt>
                <c:pt idx="6522">
                  <c:v>1.8417675611081229E-2</c:v>
                </c:pt>
                <c:pt idx="6523">
                  <c:v>1.8430470105515184E-2</c:v>
                </c:pt>
                <c:pt idx="6524">
                  <c:v>1.8443273488234654E-2</c:v>
                </c:pt>
                <c:pt idx="6525">
                  <c:v>1.84560857652801E-2</c:v>
                </c:pt>
                <c:pt idx="6526">
                  <c:v>1.8468906942695908E-2</c:v>
                </c:pt>
                <c:pt idx="6527">
                  <c:v>1.8481737026933794E-2</c:v>
                </c:pt>
                <c:pt idx="6528">
                  <c:v>1.8494576024046822E-2</c:v>
                </c:pt>
                <c:pt idx="6529">
                  <c:v>1.8507423940091975E-2</c:v>
                </c:pt>
                <c:pt idx="6530">
                  <c:v>1.8520280781534428E-2</c:v>
                </c:pt>
                <c:pt idx="6531">
                  <c:v>1.8533146554439862E-2</c:v>
                </c:pt>
                <c:pt idx="6532">
                  <c:v>1.8546021264877907E-2</c:v>
                </c:pt>
                <c:pt idx="6533">
                  <c:v>1.8558904919327209E-2</c:v>
                </c:pt>
                <c:pt idx="6534">
                  <c:v>1.8571797523866104E-2</c:v>
                </c:pt>
                <c:pt idx="6535">
                  <c:v>1.8584699084576876E-2</c:v>
                </c:pt>
                <c:pt idx="6536">
                  <c:v>1.8597609607951687E-2</c:v>
                </c:pt>
                <c:pt idx="6537">
                  <c:v>1.8610529100081551E-2</c:v>
                </c:pt>
                <c:pt idx="6538">
                  <c:v>1.8623457567196931E-2</c:v>
                </c:pt>
                <c:pt idx="6539">
                  <c:v>1.8636395015397027E-2</c:v>
                </c:pt>
                <c:pt idx="6540">
                  <c:v>1.8649341451192059E-2</c:v>
                </c:pt>
                <c:pt idx="6541">
                  <c:v>1.8662296880689988E-2</c:v>
                </c:pt>
                <c:pt idx="6542">
                  <c:v>1.8675261310002727E-2</c:v>
                </c:pt>
                <c:pt idx="6543">
                  <c:v>1.8688234745654078E-2</c:v>
                </c:pt>
                <c:pt idx="6544">
                  <c:v>1.8701217193764736E-2</c:v>
                </c:pt>
                <c:pt idx="6545">
                  <c:v>1.8714208660459364E-2</c:v>
                </c:pt>
                <c:pt idx="6546">
                  <c:v>1.8727209152275368E-2</c:v>
                </c:pt>
                <c:pt idx="6547">
                  <c:v>1.8740218675346209E-2</c:v>
                </c:pt>
                <c:pt idx="6548">
                  <c:v>1.8753237235809319E-2</c:v>
                </c:pt>
                <c:pt idx="6549">
                  <c:v>1.8766264840215742E-2</c:v>
                </c:pt>
                <c:pt idx="6550">
                  <c:v>1.8779301494711728E-2</c:v>
                </c:pt>
                <c:pt idx="6551">
                  <c:v>1.8792347205447514E-2</c:v>
                </c:pt>
                <c:pt idx="6552">
                  <c:v>1.8805401978987796E-2</c:v>
                </c:pt>
                <c:pt idx="6553">
                  <c:v>1.8818465821491652E-2</c:v>
                </c:pt>
                <c:pt idx="6554">
                  <c:v>1.8831538739259156E-2</c:v>
                </c:pt>
                <c:pt idx="6555">
                  <c:v>1.8844620738457649E-2</c:v>
                </c:pt>
                <c:pt idx="6556">
                  <c:v>1.8857711825670097E-2</c:v>
                </c:pt>
                <c:pt idx="6557">
                  <c:v>1.8870812007072701E-2</c:v>
                </c:pt>
                <c:pt idx="6558">
                  <c:v>1.8883921288845664E-2</c:v>
                </c:pt>
                <c:pt idx="6559">
                  <c:v>1.8897039677585683E-2</c:v>
                </c:pt>
                <c:pt idx="6560">
                  <c:v>1.8910167179481834E-2</c:v>
                </c:pt>
                <c:pt idx="6561">
                  <c:v>1.8923303800727213E-2</c:v>
                </c:pt>
                <c:pt idx="6562">
                  <c:v>1.8936449547932274E-2</c:v>
                </c:pt>
                <c:pt idx="6563">
                  <c:v>1.8949604427298997E-2</c:v>
                </c:pt>
                <c:pt idx="6564">
                  <c:v>1.89627684450334E-2</c:v>
                </c:pt>
                <c:pt idx="6565">
                  <c:v>1.8975941607759714E-2</c:v>
                </c:pt>
                <c:pt idx="6566">
                  <c:v>1.8989123921692865E-2</c:v>
                </c:pt>
                <c:pt idx="6567">
                  <c:v>1.9002315393190063E-2</c:v>
                </c:pt>
                <c:pt idx="6568">
                  <c:v>1.901551602847458E-2</c:v>
                </c:pt>
                <c:pt idx="6569">
                  <c:v>1.9028725834189082E-2</c:v>
                </c:pt>
                <c:pt idx="6570">
                  <c:v>1.9041944816565775E-2</c:v>
                </c:pt>
                <c:pt idx="6571">
                  <c:v>1.9055172981840913E-2</c:v>
                </c:pt>
                <c:pt idx="6572">
                  <c:v>1.9068410336671008E-2</c:v>
                </c:pt>
                <c:pt idx="6573">
                  <c:v>1.9081656887301273E-2</c:v>
                </c:pt>
                <c:pt idx="6574">
                  <c:v>1.9094912639980963E-2</c:v>
                </c:pt>
                <c:pt idx="6575">
                  <c:v>1.9108177601380474E-2</c:v>
                </c:pt>
                <c:pt idx="6576">
                  <c:v>1.912145177775804E-2</c:v>
                </c:pt>
                <c:pt idx="6577">
                  <c:v>1.913473517537595E-2</c:v>
                </c:pt>
                <c:pt idx="6578">
                  <c:v>1.9148027800918514E-2</c:v>
                </c:pt>
                <c:pt idx="6579">
                  <c:v>1.9161329660657013E-2</c:v>
                </c:pt>
                <c:pt idx="6580">
                  <c:v>1.91746407608668E-2</c:v>
                </c:pt>
                <c:pt idx="6581">
                  <c:v>1.9187961108246124E-2</c:v>
                </c:pt>
                <c:pt idx="6582">
                  <c:v>1.9201290709079347E-2</c:v>
                </c:pt>
                <c:pt idx="6583">
                  <c:v>1.9214629569794712E-2</c:v>
                </c:pt>
                <c:pt idx="6584">
                  <c:v>1.9227977696685019E-2</c:v>
                </c:pt>
                <c:pt idx="6585">
                  <c:v>1.9241335096467155E-2</c:v>
                </c:pt>
                <c:pt idx="6586">
                  <c:v>1.9254701775442962E-2</c:v>
                </c:pt>
                <c:pt idx="6587">
                  <c:v>1.9268077739918368E-2</c:v>
                </c:pt>
                <c:pt idx="6588">
                  <c:v>1.9281462996624265E-2</c:v>
                </c:pt>
                <c:pt idx="6589">
                  <c:v>1.9294857551875638E-2</c:v>
                </c:pt>
                <c:pt idx="6590">
                  <c:v>1.9308261411991563E-2</c:v>
                </c:pt>
                <c:pt idx="6591">
                  <c:v>1.9321674583716971E-2</c:v>
                </c:pt>
                <c:pt idx="6592">
                  <c:v>1.9335097073380016E-2</c:v>
                </c:pt>
                <c:pt idx="6593">
                  <c:v>1.9348528887312959E-2</c:v>
                </c:pt>
                <c:pt idx="6594">
                  <c:v>1.9361970032274793E-2</c:v>
                </c:pt>
                <c:pt idx="6595">
                  <c:v>1.9375420514606872E-2</c:v>
                </c:pt>
                <c:pt idx="6596">
                  <c:v>1.9388880340654658E-2</c:v>
                </c:pt>
                <c:pt idx="6597">
                  <c:v>1.9402349517191241E-2</c:v>
                </c:pt>
                <c:pt idx="6598">
                  <c:v>1.9415828050571196E-2</c:v>
                </c:pt>
                <c:pt idx="6599">
                  <c:v>1.9429315947294596E-2</c:v>
                </c:pt>
                <c:pt idx="6600">
                  <c:v>1.9442813213724548E-2</c:v>
                </c:pt>
                <c:pt idx="6601">
                  <c:v>1.9456319856652988E-2</c:v>
                </c:pt>
                <c:pt idx="6602">
                  <c:v>1.9469835882452168E-2</c:v>
                </c:pt>
                <c:pt idx="6603">
                  <c:v>1.9483361297498471E-2</c:v>
                </c:pt>
                <c:pt idx="6604">
                  <c:v>1.9496896108597995E-2</c:v>
                </c:pt>
                <c:pt idx="6605">
                  <c:v>1.9510440322136283E-2</c:v>
                </c:pt>
                <c:pt idx="6606">
                  <c:v>1.9523993944503017E-2</c:v>
                </c:pt>
                <c:pt idx="6607">
                  <c:v>1.9537556982518484E-2</c:v>
                </c:pt>
                <c:pt idx="6608">
                  <c:v>1.9551129442581552E-2</c:v>
                </c:pt>
                <c:pt idx="6609">
                  <c:v>1.9564711331095219E-2</c:v>
                </c:pt>
                <c:pt idx="6610">
                  <c:v>1.9578302654894009E-2</c:v>
                </c:pt>
                <c:pt idx="6611">
                  <c:v>1.9591903420390119E-2</c:v>
                </c:pt>
                <c:pt idx="6612">
                  <c:v>1.9605513634142566E-2</c:v>
                </c:pt>
                <c:pt idx="6613">
                  <c:v>1.9619133302572169E-2</c:v>
                </c:pt>
                <c:pt idx="6614">
                  <c:v>1.9632762432532449E-2</c:v>
                </c:pt>
                <c:pt idx="6615">
                  <c:v>1.964640103045345E-2</c:v>
                </c:pt>
                <c:pt idx="6616">
                  <c:v>1.9660049102769379E-2</c:v>
                </c:pt>
                <c:pt idx="6617">
                  <c:v>1.9673706656348058E-2</c:v>
                </c:pt>
                <c:pt idx="6618">
                  <c:v>1.9687373697632935E-2</c:v>
                </c:pt>
                <c:pt idx="6619">
                  <c:v>1.9701050233071643E-2</c:v>
                </c:pt>
                <c:pt idx="6620">
                  <c:v>1.9714736269546319E-2</c:v>
                </c:pt>
                <c:pt idx="6621">
                  <c:v>1.9728431813513855E-2</c:v>
                </c:pt>
                <c:pt idx="6622">
                  <c:v>1.974213687143532E-2</c:v>
                </c:pt>
                <c:pt idx="6623">
                  <c:v>1.9755851450207217E-2</c:v>
                </c:pt>
                <c:pt idx="6624">
                  <c:v>1.9769575556299893E-2</c:v>
                </c:pt>
                <c:pt idx="6625">
                  <c:v>1.9783309196187898E-2</c:v>
                </c:pt>
                <c:pt idx="6626">
                  <c:v>1.9797052376782115E-2</c:v>
                </c:pt>
                <c:pt idx="6627">
                  <c:v>1.9810805104566388E-2</c:v>
                </c:pt>
                <c:pt idx="6628">
                  <c:v>1.9824567386173012E-2</c:v>
                </c:pt>
                <c:pt idx="6629">
                  <c:v>1.983833922809455E-2</c:v>
                </c:pt>
                <c:pt idx="6630">
                  <c:v>1.9852120637261099E-2</c:v>
                </c:pt>
                <c:pt idx="6631">
                  <c:v>1.9865911620174544E-2</c:v>
                </c:pt>
                <c:pt idx="6632">
                  <c:v>1.9879712183340986E-2</c:v>
                </c:pt>
                <c:pt idx="6633">
                  <c:v>1.9893522333704977E-2</c:v>
                </c:pt>
                <c:pt idx="6634">
                  <c:v>1.9907342077781963E-2</c:v>
                </c:pt>
                <c:pt idx="6635">
                  <c:v>1.992117142209161E-2</c:v>
                </c:pt>
                <c:pt idx="6636">
                  <c:v>1.9935010373592955E-2</c:v>
                </c:pt>
                <c:pt idx="6637">
                  <c:v>1.9948858938815026E-2</c:v>
                </c:pt>
                <c:pt idx="6638">
                  <c:v>1.9962717124291096E-2</c:v>
                </c:pt>
                <c:pt idx="6639">
                  <c:v>1.9976584936994706E-2</c:v>
                </c:pt>
                <c:pt idx="6640">
                  <c:v>1.9990462383468511E-2</c:v>
                </c:pt>
                <c:pt idx="6641">
                  <c:v>2.0004349470259399E-2</c:v>
                </c:pt>
                <c:pt idx="6642">
                  <c:v>2.001824620435546E-2</c:v>
                </c:pt>
                <c:pt idx="6643">
                  <c:v>2.0032152592312988E-2</c:v>
                </c:pt>
                <c:pt idx="6644">
                  <c:v>2.0046068640838383E-2</c:v>
                </c:pt>
                <c:pt idx="6645">
                  <c:v>2.0059994356496746E-2</c:v>
                </c:pt>
                <c:pt idx="6646">
                  <c:v>2.0073929746295609E-2</c:v>
                </c:pt>
                <c:pt idx="6647">
                  <c:v>2.0087874816809497E-2</c:v>
                </c:pt>
                <c:pt idx="6648">
                  <c:v>2.0101829574617213E-2</c:v>
                </c:pt>
                <c:pt idx="6649">
                  <c:v>2.011579402674089E-2</c:v>
                </c:pt>
                <c:pt idx="6650">
                  <c:v>2.0129768179768779E-2</c:v>
                </c:pt>
                <c:pt idx="6651">
                  <c:v>2.0143752040293388E-2</c:v>
                </c:pt>
                <c:pt idx="6652">
                  <c:v>2.0157745615351507E-2</c:v>
                </c:pt>
                <c:pt idx="6653">
                  <c:v>2.017174891154512E-2</c:v>
                </c:pt>
                <c:pt idx="6654">
                  <c:v>2.0185761935480488E-2</c:v>
                </c:pt>
                <c:pt idx="6655">
                  <c:v>2.0199784694209074E-2</c:v>
                </c:pt>
                <c:pt idx="6656">
                  <c:v>2.0213817194346628E-2</c:v>
                </c:pt>
                <c:pt idx="6657">
                  <c:v>2.0227859442660368E-2</c:v>
                </c:pt>
                <c:pt idx="6658">
                  <c:v>2.0241911445774932E-2</c:v>
                </c:pt>
                <c:pt idx="6659">
                  <c:v>2.0255973210761401E-2</c:v>
                </c:pt>
                <c:pt idx="6660">
                  <c:v>2.0270044744253923E-2</c:v>
                </c:pt>
                <c:pt idx="6661">
                  <c:v>2.0284126052890955E-2</c:v>
                </c:pt>
                <c:pt idx="6662">
                  <c:v>2.0298217143758322E-2</c:v>
                </c:pt>
                <c:pt idx="6663">
                  <c:v>2.0312318023504014E-2</c:v>
                </c:pt>
                <c:pt idx="6664">
                  <c:v>2.0326428698780329E-2</c:v>
                </c:pt>
                <c:pt idx="6665">
                  <c:v>2.0340549176687869E-2</c:v>
                </c:pt>
                <c:pt idx="6666">
                  <c:v>2.0354679463888484E-2</c:v>
                </c:pt>
                <c:pt idx="6667">
                  <c:v>2.0368819567048353E-2</c:v>
                </c:pt>
                <c:pt idx="6668">
                  <c:v>2.0382969493282881E-2</c:v>
                </c:pt>
                <c:pt idx="6669">
                  <c:v>2.0397129249267818E-2</c:v>
                </c:pt>
                <c:pt idx="6670">
                  <c:v>2.0411298841683238E-2</c:v>
                </c:pt>
                <c:pt idx="6671">
                  <c:v>2.0425478277659389E-2</c:v>
                </c:pt>
                <c:pt idx="6672">
                  <c:v>2.0439667563885943E-2</c:v>
                </c:pt>
                <c:pt idx="6673">
                  <c:v>2.0453866707205722E-2</c:v>
                </c:pt>
                <c:pt idx="6674">
                  <c:v>2.0468075714317389E-2</c:v>
                </c:pt>
                <c:pt idx="6675">
                  <c:v>2.0482294592371025E-2</c:v>
                </c:pt>
                <c:pt idx="6676">
                  <c:v>2.0496523348074905E-2</c:v>
                </c:pt>
                <c:pt idx="6677">
                  <c:v>2.0510761988141658E-2</c:v>
                </c:pt>
                <c:pt idx="6678">
                  <c:v>2.0525010519736275E-2</c:v>
                </c:pt>
                <c:pt idx="6679">
                  <c:v>2.0539268949581028E-2</c:v>
                </c:pt>
                <c:pt idx="6680">
                  <c:v>2.0553537284402543E-2</c:v>
                </c:pt>
                <c:pt idx="6681">
                  <c:v>2.0567815531380755E-2</c:v>
                </c:pt>
                <c:pt idx="6682">
                  <c:v>2.0582103697251948E-2</c:v>
                </c:pt>
                <c:pt idx="6683">
                  <c:v>2.0596401788756782E-2</c:v>
                </c:pt>
                <c:pt idx="6684">
                  <c:v>2.0610709813090166E-2</c:v>
                </c:pt>
                <c:pt idx="6685">
                  <c:v>2.0625027777002435E-2</c:v>
                </c:pt>
                <c:pt idx="6686">
                  <c:v>2.0639355687248302E-2</c:v>
                </c:pt>
                <c:pt idx="6687">
                  <c:v>2.0653693551037678E-2</c:v>
                </c:pt>
                <c:pt idx="6688">
                  <c:v>2.0668041375134984E-2</c:v>
                </c:pt>
                <c:pt idx="6689">
                  <c:v>2.06823991664595E-2</c:v>
                </c:pt>
                <c:pt idx="6690">
                  <c:v>2.0696766931784721E-2</c:v>
                </c:pt>
                <c:pt idx="6691">
                  <c:v>2.0711144678340628E-2</c:v>
                </c:pt>
                <c:pt idx="6692">
                  <c:v>2.0725532412910443E-2</c:v>
                </c:pt>
                <c:pt idx="6693">
                  <c:v>2.0739930142281798E-2</c:v>
                </c:pt>
                <c:pt idx="6694">
                  <c:v>2.0754337873699742E-2</c:v>
                </c:pt>
                <c:pt idx="6695">
                  <c:v>2.0768755613961649E-2</c:v>
                </c:pt>
                <c:pt idx="6696">
                  <c:v>2.0783183369869302E-2</c:v>
                </c:pt>
                <c:pt idx="6697">
                  <c:v>2.079762114868286E-2</c:v>
                </c:pt>
                <c:pt idx="6698">
                  <c:v>2.0812068957213877E-2</c:v>
                </c:pt>
                <c:pt idx="6699">
                  <c:v>2.0826526802278322E-2</c:v>
                </c:pt>
                <c:pt idx="6700">
                  <c:v>2.0840994691151488E-2</c:v>
                </c:pt>
                <c:pt idx="6701">
                  <c:v>2.0855472630659143E-2</c:v>
                </c:pt>
                <c:pt idx="6702">
                  <c:v>2.0869960627783308E-2</c:v>
                </c:pt>
                <c:pt idx="6703">
                  <c:v>2.0884458689358915E-2</c:v>
                </c:pt>
                <c:pt idx="6704">
                  <c:v>2.0898966822681504E-2</c:v>
                </c:pt>
                <c:pt idx="6705">
                  <c:v>2.0913485034595818E-2</c:v>
                </c:pt>
                <c:pt idx="6706">
                  <c:v>2.0928013331951038E-2</c:v>
                </c:pt>
                <c:pt idx="6707">
                  <c:v>2.0942551722057914E-2</c:v>
                </c:pt>
                <c:pt idx="6708">
                  <c:v>2.0957100211775471E-2</c:v>
                </c:pt>
                <c:pt idx="6709">
                  <c:v>2.0971658807967166E-2</c:v>
                </c:pt>
                <c:pt idx="6710">
                  <c:v>2.0986227517959009E-2</c:v>
                </c:pt>
                <c:pt idx="6711">
                  <c:v>2.1000806348624314E-2</c:v>
                </c:pt>
                <c:pt idx="6712">
                  <c:v>2.1015395306840864E-2</c:v>
                </c:pt>
                <c:pt idx="6713">
                  <c:v>2.1029994399949938E-2</c:v>
                </c:pt>
                <c:pt idx="6714">
                  <c:v>2.1044603634839194E-2</c:v>
                </c:pt>
                <c:pt idx="6715">
                  <c:v>2.1059223018400752E-2</c:v>
                </c:pt>
                <c:pt idx="6716">
                  <c:v>2.1073852557991202E-2</c:v>
                </c:pt>
                <c:pt idx="6717">
                  <c:v>2.1088492260512563E-2</c:v>
                </c:pt>
                <c:pt idx="6718">
                  <c:v>2.1103142133024885E-2</c:v>
                </c:pt>
                <c:pt idx="6719">
                  <c:v>2.1117802182439454E-2</c:v>
                </c:pt>
                <c:pt idx="6720">
                  <c:v>2.1132472416133325E-2</c:v>
                </c:pt>
                <c:pt idx="6721">
                  <c:v>2.1147152841027719E-2</c:v>
                </c:pt>
                <c:pt idx="6722">
                  <c:v>2.1161843464048341E-2</c:v>
                </c:pt>
                <c:pt idx="6723">
                  <c:v>2.1176544292587633E-2</c:v>
                </c:pt>
                <c:pt idx="6724">
                  <c:v>2.1191255333581245E-2</c:v>
                </c:pt>
                <c:pt idx="6725">
                  <c:v>2.1205976593969333E-2</c:v>
                </c:pt>
                <c:pt idx="6726">
                  <c:v>2.1220708081159747E-2</c:v>
                </c:pt>
                <c:pt idx="6727">
                  <c:v>2.1235449802102607E-2</c:v>
                </c:pt>
                <c:pt idx="6728">
                  <c:v>2.1250201763752537E-2</c:v>
                </c:pt>
                <c:pt idx="6729">
                  <c:v>2.1264963973532842E-2</c:v>
                </c:pt>
                <c:pt idx="6730">
                  <c:v>2.1279736438408137E-2</c:v>
                </c:pt>
                <c:pt idx="6731">
                  <c:v>2.1294519165347546E-2</c:v>
                </c:pt>
                <c:pt idx="6732">
                  <c:v>2.1309312161789856E-2</c:v>
                </c:pt>
                <c:pt idx="6733">
                  <c:v>2.132411543471421E-2</c:v>
                </c:pt>
                <c:pt idx="6734">
                  <c:v>2.1338928991259522E-2</c:v>
                </c:pt>
                <c:pt idx="6735">
                  <c:v>2.1353752838414317E-2</c:v>
                </c:pt>
                <c:pt idx="6736">
                  <c:v>2.1368586983638065E-2</c:v>
                </c:pt>
                <c:pt idx="6737">
                  <c:v>2.1383431433929321E-2</c:v>
                </c:pt>
                <c:pt idx="6738">
                  <c:v>2.1398286196291173E-2</c:v>
                </c:pt>
                <c:pt idx="6739">
                  <c:v>2.1413151278198653E-2</c:v>
                </c:pt>
                <c:pt idx="6740">
                  <c:v>2.1428026686664908E-2</c:v>
                </c:pt>
                <c:pt idx="6741">
                  <c:v>2.1442912428707637E-2</c:v>
                </c:pt>
                <c:pt idx="6742">
                  <c:v>2.1457808511817458E-2</c:v>
                </c:pt>
                <c:pt idx="6743">
                  <c:v>2.1472714943022143E-2</c:v>
                </c:pt>
                <c:pt idx="6744">
                  <c:v>2.1487631729354025E-2</c:v>
                </c:pt>
                <c:pt idx="6745">
                  <c:v>2.1502558878319346E-2</c:v>
                </c:pt>
                <c:pt idx="6746">
                  <c:v>2.1517496396960538E-2</c:v>
                </c:pt>
                <c:pt idx="6747">
                  <c:v>2.1532444292481263E-2</c:v>
                </c:pt>
                <c:pt idx="6748">
                  <c:v>2.1547402571933414E-2</c:v>
                </c:pt>
                <c:pt idx="6749">
                  <c:v>2.1562371242844113E-2</c:v>
                </c:pt>
                <c:pt idx="6750">
                  <c:v>2.1577350312275378E-2</c:v>
                </c:pt>
                <c:pt idx="6751">
                  <c:v>2.1592339787293812E-2</c:v>
                </c:pt>
                <c:pt idx="6752">
                  <c:v>2.1607339675442233E-2</c:v>
                </c:pt>
                <c:pt idx="6753">
                  <c:v>2.162234998379739E-2</c:v>
                </c:pt>
                <c:pt idx="6754">
                  <c:v>2.1637370719440614E-2</c:v>
                </c:pt>
                <c:pt idx="6755">
                  <c:v>2.1652401889930461E-2</c:v>
                </c:pt>
                <c:pt idx="6756">
                  <c:v>2.1667443502358438E-2</c:v>
                </c:pt>
                <c:pt idx="6757">
                  <c:v>2.1682495563820642E-2</c:v>
                </c:pt>
                <c:pt idx="6758">
                  <c:v>2.1697558081891395E-2</c:v>
                </c:pt>
                <c:pt idx="6759">
                  <c:v>2.171263106367699E-2</c:v>
                </c:pt>
                <c:pt idx="6760">
                  <c:v>2.172771451628833E-2</c:v>
                </c:pt>
                <c:pt idx="6761">
                  <c:v>2.1742808447315524E-2</c:v>
                </c:pt>
                <c:pt idx="6762">
                  <c:v>2.1757912863879687E-2</c:v>
                </c:pt>
                <c:pt idx="6763">
                  <c:v>2.1773027773264977E-2</c:v>
                </c:pt>
                <c:pt idx="6764">
                  <c:v>2.178815318260207E-2</c:v>
                </c:pt>
                <c:pt idx="6765">
                  <c:v>2.1803289099502191E-2</c:v>
                </c:pt>
                <c:pt idx="6766">
                  <c:v>2.1818435531106267E-2</c:v>
                </c:pt>
                <c:pt idx="6767">
                  <c:v>2.1833592484559849E-2</c:v>
                </c:pt>
                <c:pt idx="6768">
                  <c:v>2.1848759967490038E-2</c:v>
                </c:pt>
                <c:pt idx="6769">
                  <c:v>2.1863937987052648E-2</c:v>
                </c:pt>
                <c:pt idx="6770">
                  <c:v>2.1879126550408134E-2</c:v>
                </c:pt>
                <c:pt idx="6771">
                  <c:v>2.1894325665199502E-2</c:v>
                </c:pt>
                <c:pt idx="6772">
                  <c:v>2.1909535338597488E-2</c:v>
                </c:pt>
                <c:pt idx="6773">
                  <c:v>2.1924755577777483E-2</c:v>
                </c:pt>
                <c:pt idx="6774">
                  <c:v>2.1939986390398434E-2</c:v>
                </c:pt>
                <c:pt idx="6775">
                  <c:v>2.1955227783646027E-2</c:v>
                </c:pt>
                <c:pt idx="6776">
                  <c:v>2.1970479764710626E-2</c:v>
                </c:pt>
                <c:pt idx="6777">
                  <c:v>2.1985742341267139E-2</c:v>
                </c:pt>
                <c:pt idx="6778">
                  <c:v>2.2001015520516247E-2</c:v>
                </c:pt>
                <c:pt idx="6779">
                  <c:v>2.2016299309823489E-2</c:v>
                </c:pt>
                <c:pt idx="6780">
                  <c:v>2.2031593716399223E-2</c:v>
                </c:pt>
                <c:pt idx="6781">
                  <c:v>2.2046898747939709E-2</c:v>
                </c:pt>
                <c:pt idx="6782">
                  <c:v>2.206221441166566E-2</c:v>
                </c:pt>
                <c:pt idx="6783">
                  <c:v>2.2077540714802467E-2</c:v>
                </c:pt>
                <c:pt idx="6784">
                  <c:v>2.2092877665062443E-2</c:v>
                </c:pt>
                <c:pt idx="6785">
                  <c:v>2.2108225269681359E-2</c:v>
                </c:pt>
                <c:pt idx="6786">
                  <c:v>2.2123583535899678E-2</c:v>
                </c:pt>
                <c:pt idx="6787">
                  <c:v>2.2138952471445792E-2</c:v>
                </c:pt>
                <c:pt idx="6788">
                  <c:v>2.2154332083570566E-2</c:v>
                </c:pt>
                <c:pt idx="6789">
                  <c:v>2.2169722379529556E-2</c:v>
                </c:pt>
                <c:pt idx="6790">
                  <c:v>2.2185123367067284E-2</c:v>
                </c:pt>
                <c:pt idx="6791">
                  <c:v>2.2200535053449728E-2</c:v>
                </c:pt>
                <c:pt idx="6792">
                  <c:v>2.2215957446109224E-2</c:v>
                </c:pt>
                <c:pt idx="6793">
                  <c:v>2.2231390552321508E-2</c:v>
                </c:pt>
                <c:pt idx="6794">
                  <c:v>2.2246834379852646E-2</c:v>
                </c:pt>
                <c:pt idx="6795">
                  <c:v>2.2262288935988826E-2</c:v>
                </c:pt>
                <c:pt idx="6796">
                  <c:v>2.2277754228020967E-2</c:v>
                </c:pt>
                <c:pt idx="6797">
                  <c:v>2.2293230263731326E-2</c:v>
                </c:pt>
                <c:pt idx="6798">
                  <c:v>2.2308717050421287E-2</c:v>
                </c:pt>
                <c:pt idx="6799">
                  <c:v>2.232421459539697E-2</c:v>
                </c:pt>
                <c:pt idx="6800">
                  <c:v>2.2339722906456867E-2</c:v>
                </c:pt>
                <c:pt idx="6801">
                  <c:v>2.2355241990917585E-2</c:v>
                </c:pt>
                <c:pt idx="6802">
                  <c:v>2.2370771856100487E-2</c:v>
                </c:pt>
                <c:pt idx="6803">
                  <c:v>2.2386312509820323E-2</c:v>
                </c:pt>
                <c:pt idx="6804">
                  <c:v>2.2401863959408963E-2</c:v>
                </c:pt>
                <c:pt idx="6805">
                  <c:v>2.2417426212203037E-2</c:v>
                </c:pt>
                <c:pt idx="6806">
                  <c:v>2.243299927603359E-2</c:v>
                </c:pt>
                <c:pt idx="6807">
                  <c:v>2.2448583158247788E-2</c:v>
                </c:pt>
                <c:pt idx="6808">
                  <c:v>2.2464177866361006E-2</c:v>
                </c:pt>
                <c:pt idx="6809">
                  <c:v>2.2479783407730276E-2</c:v>
                </c:pt>
                <c:pt idx="6810">
                  <c:v>2.2495399790208433E-2</c:v>
                </c:pt>
                <c:pt idx="6811">
                  <c:v>2.2511027021163074E-2</c:v>
                </c:pt>
                <c:pt idx="6812">
                  <c:v>2.2526665107966581E-2</c:v>
                </c:pt>
                <c:pt idx="6813">
                  <c:v>2.2542314058488156E-2</c:v>
                </c:pt>
                <c:pt idx="6814">
                  <c:v>2.2557973880110771E-2</c:v>
                </c:pt>
                <c:pt idx="6815">
                  <c:v>2.2573644580222176E-2</c:v>
                </c:pt>
                <c:pt idx="6816">
                  <c:v>2.2589326166707991E-2</c:v>
                </c:pt>
                <c:pt idx="6817">
                  <c:v>2.2605018646966579E-2</c:v>
                </c:pt>
                <c:pt idx="6818">
                  <c:v>2.2620722028401097E-2</c:v>
                </c:pt>
                <c:pt idx="6819">
                  <c:v>2.2636436318913617E-2</c:v>
                </c:pt>
                <c:pt idx="6820">
                  <c:v>2.2652161525917924E-2</c:v>
                </c:pt>
                <c:pt idx="6821">
                  <c:v>2.2667897656832622E-2</c:v>
                </c:pt>
                <c:pt idx="6822">
                  <c:v>2.2683644719576256E-2</c:v>
                </c:pt>
                <c:pt idx="6823">
                  <c:v>2.2699402721578076E-2</c:v>
                </c:pt>
                <c:pt idx="6824">
                  <c:v>2.2715171670437431E-2</c:v>
                </c:pt>
                <c:pt idx="6825">
                  <c:v>2.2730951573593554E-2</c:v>
                </c:pt>
                <c:pt idx="6826">
                  <c:v>2.2746742438987017E-2</c:v>
                </c:pt>
                <c:pt idx="6827">
                  <c:v>2.276254427406774E-2</c:v>
                </c:pt>
                <c:pt idx="6828">
                  <c:v>2.2778357086290474E-2</c:v>
                </c:pt>
                <c:pt idx="6829">
                  <c:v>2.2794180883612344E-2</c:v>
                </c:pt>
                <c:pt idx="6830">
                  <c:v>2.2810015673498815E-2</c:v>
                </c:pt>
                <c:pt idx="6831">
                  <c:v>2.282586146342018E-2</c:v>
                </c:pt>
                <c:pt idx="6832">
                  <c:v>2.2841718261350161E-2</c:v>
                </c:pt>
                <c:pt idx="6833">
                  <c:v>2.285758607476979E-2</c:v>
                </c:pt>
                <c:pt idx="6834">
                  <c:v>2.2873464911164942E-2</c:v>
                </c:pt>
                <c:pt idx="6835">
                  <c:v>2.2889354778525967E-2</c:v>
                </c:pt>
                <c:pt idx="6836">
                  <c:v>2.2905255684349497E-2</c:v>
                </c:pt>
                <c:pt idx="6837">
                  <c:v>2.292116763630379E-2</c:v>
                </c:pt>
                <c:pt idx="6838">
                  <c:v>2.2937090641895551E-2</c:v>
                </c:pt>
                <c:pt idx="6839">
                  <c:v>2.2953024709137355E-2</c:v>
                </c:pt>
                <c:pt idx="6840">
                  <c:v>2.2968969845546684E-2</c:v>
                </c:pt>
                <c:pt idx="6841">
                  <c:v>2.2984926058645896E-2</c:v>
                </c:pt>
                <c:pt idx="6842">
                  <c:v>2.3000893356464276E-2</c:v>
                </c:pt>
                <c:pt idx="6843">
                  <c:v>2.3016871746534988E-2</c:v>
                </c:pt>
                <c:pt idx="6844">
                  <c:v>2.3032861236396071E-2</c:v>
                </c:pt>
                <c:pt idx="6845">
                  <c:v>2.3048861834093565E-2</c:v>
                </c:pt>
                <c:pt idx="6846">
                  <c:v>2.3064873547176335E-2</c:v>
                </c:pt>
                <c:pt idx="6847">
                  <c:v>2.3080896383198143E-2</c:v>
                </c:pt>
                <c:pt idx="6848">
                  <c:v>2.3096930350221812E-2</c:v>
                </c:pt>
                <c:pt idx="6849">
                  <c:v>2.3112975455811945E-2</c:v>
                </c:pt>
                <c:pt idx="6850">
                  <c:v>2.3129031707538064E-2</c:v>
                </c:pt>
                <c:pt idx="6851">
                  <c:v>2.3145099113479801E-2</c:v>
                </c:pt>
                <c:pt idx="6852">
                  <c:v>2.3161177681217542E-2</c:v>
                </c:pt>
                <c:pt idx="6853">
                  <c:v>2.3177267418505225E-2</c:v>
                </c:pt>
                <c:pt idx="6854">
                  <c:v>2.3193368332933426E-2</c:v>
                </c:pt>
                <c:pt idx="6855">
                  <c:v>2.3209480432604249E-2</c:v>
                </c:pt>
                <c:pt idx="6856">
                  <c:v>2.3225603725119164E-2</c:v>
                </c:pt>
                <c:pt idx="6857">
                  <c:v>2.324173821808458E-2</c:v>
                </c:pt>
                <c:pt idx="6858">
                  <c:v>2.3257883919619499E-2</c:v>
                </c:pt>
                <c:pt idx="6859">
                  <c:v>2.3274040837341241E-2</c:v>
                </c:pt>
                <c:pt idx="6860">
                  <c:v>2.329020897887208E-2</c:v>
                </c:pt>
                <c:pt idx="6861">
                  <c:v>2.3306388352347947E-2</c:v>
                </c:pt>
                <c:pt idx="6862">
                  <c:v>2.3322578965402053E-2</c:v>
                </c:pt>
                <c:pt idx="6863">
                  <c:v>2.3338780825672562E-2</c:v>
                </c:pt>
                <c:pt idx="6864">
                  <c:v>2.335499394131238E-2</c:v>
                </c:pt>
                <c:pt idx="6865">
                  <c:v>2.3371218319970632E-2</c:v>
                </c:pt>
                <c:pt idx="6866">
                  <c:v>2.3387453969301416E-2</c:v>
                </c:pt>
                <c:pt idx="6867">
                  <c:v>2.3403700897474632E-2</c:v>
                </c:pt>
                <c:pt idx="6868">
                  <c:v>2.3419959112155369E-2</c:v>
                </c:pt>
                <c:pt idx="6869">
                  <c:v>2.3436228621184198E-2</c:v>
                </c:pt>
                <c:pt idx="6870">
                  <c:v>2.3452509432236503E-2</c:v>
                </c:pt>
                <c:pt idx="6871">
                  <c:v>2.3468801553504913E-2</c:v>
                </c:pt>
                <c:pt idx="6872">
                  <c:v>2.3485104992675837E-2</c:v>
                </c:pt>
                <c:pt idx="6873">
                  <c:v>2.3501419757440665E-2</c:v>
                </c:pt>
                <c:pt idx="6874">
                  <c:v>2.3517745856009107E-2</c:v>
                </c:pt>
                <c:pt idx="6875">
                  <c:v>2.3534083296083606E-2</c:v>
                </c:pt>
                <c:pt idx="6876">
                  <c:v>2.3550432085371591E-2</c:v>
                </c:pt>
                <c:pt idx="6877">
                  <c:v>2.3566792232099894E-2</c:v>
                </c:pt>
                <c:pt idx="6878">
                  <c:v>2.3583163743987022E-2</c:v>
                </c:pt>
                <c:pt idx="6879">
                  <c:v>2.3599546628756476E-2</c:v>
                </c:pt>
                <c:pt idx="6880">
                  <c:v>2.361594089465225E-2</c:v>
                </c:pt>
                <c:pt idx="6881">
                  <c:v>2.363234654940894E-2</c:v>
                </c:pt>
                <c:pt idx="6882">
                  <c:v>2.3648763600938226E-2</c:v>
                </c:pt>
                <c:pt idx="6883">
                  <c:v>2.3665192056985095E-2</c:v>
                </c:pt>
                <c:pt idx="6884">
                  <c:v>2.3681631925816474E-2</c:v>
                </c:pt>
                <c:pt idx="6885">
                  <c:v>2.3698083215188476E-2</c:v>
                </c:pt>
                <c:pt idx="6886">
                  <c:v>2.3714545932862235E-2</c:v>
                </c:pt>
                <c:pt idx="6887">
                  <c:v>2.3731020087121926E-2</c:v>
                </c:pt>
                <c:pt idx="6888">
                  <c:v>2.3747505685739832E-2</c:v>
                </c:pt>
                <c:pt idx="6889">
                  <c:v>2.3764002736493279E-2</c:v>
                </c:pt>
                <c:pt idx="6890">
                  <c:v>2.3780511247683711E-2</c:v>
                </c:pt>
                <c:pt idx="6891">
                  <c:v>2.3797031227099627E-2</c:v>
                </c:pt>
                <c:pt idx="6892">
                  <c:v>2.3813562682534567E-2</c:v>
                </c:pt>
                <c:pt idx="6893">
                  <c:v>2.3830105622307293E-2</c:v>
                </c:pt>
                <c:pt idx="6894">
                  <c:v>2.3846660054222542E-2</c:v>
                </c:pt>
                <c:pt idx="6895">
                  <c:v>2.3863225986090111E-2</c:v>
                </c:pt>
                <c:pt idx="6896">
                  <c:v>2.3879803426246109E-2</c:v>
                </c:pt>
                <c:pt idx="6897">
                  <c:v>2.3896392382511553E-2</c:v>
                </c:pt>
                <c:pt idx="6898">
                  <c:v>2.3912992862886513E-2</c:v>
                </c:pt>
                <c:pt idx="6899">
                  <c:v>2.3929604875202515E-2</c:v>
                </c:pt>
                <c:pt idx="6900">
                  <c:v>2.3946228427818853E-2</c:v>
                </c:pt>
                <c:pt idx="6901">
                  <c:v>2.39628635285783E-2</c:v>
                </c:pt>
                <c:pt idx="6902">
                  <c:v>2.3979510185328706E-2</c:v>
                </c:pt>
                <c:pt idx="6903">
                  <c:v>2.3996168406446805E-2</c:v>
                </c:pt>
                <c:pt idx="6904">
                  <c:v>2.4012838199791723E-2</c:v>
                </c:pt>
                <c:pt idx="6905">
                  <c:v>2.4029519573227676E-2</c:v>
                </c:pt>
                <c:pt idx="6906">
                  <c:v>2.4046212535148867E-2</c:v>
                </c:pt>
                <c:pt idx="6907">
                  <c:v>2.4062917093430811E-2</c:v>
                </c:pt>
                <c:pt idx="6908">
                  <c:v>2.4079633255954132E-2</c:v>
                </c:pt>
                <c:pt idx="6909">
                  <c:v>2.4096361031130532E-2</c:v>
                </c:pt>
                <c:pt idx="6910">
                  <c:v>2.4113100426851955E-2</c:v>
                </c:pt>
                <c:pt idx="6911">
                  <c:v>2.4129851451015458E-2</c:v>
                </c:pt>
                <c:pt idx="6912">
                  <c:v>2.4146614112050286E-2</c:v>
                </c:pt>
                <c:pt idx="6913">
                  <c:v>2.4163388417864841E-2</c:v>
                </c:pt>
                <c:pt idx="6914">
                  <c:v>2.4180174376548583E-2</c:v>
                </c:pt>
                <c:pt idx="6915">
                  <c:v>2.4196971996020535E-2</c:v>
                </c:pt>
                <c:pt idx="6916">
                  <c:v>2.4213781284733393E-2</c:v>
                </c:pt>
                <c:pt idx="6917">
                  <c:v>2.4230602250617558E-2</c:v>
                </c:pt>
                <c:pt idx="6918">
                  <c:v>2.4247434901608564E-2</c:v>
                </c:pt>
                <c:pt idx="6919">
                  <c:v>2.4264279246176738E-2</c:v>
                </c:pt>
                <c:pt idx="6920">
                  <c:v>2.4281135292269013E-2</c:v>
                </c:pt>
                <c:pt idx="6921">
                  <c:v>2.4298003047837483E-2</c:v>
                </c:pt>
                <c:pt idx="6922">
                  <c:v>2.4314882521370131E-2</c:v>
                </c:pt>
                <c:pt idx="6923">
                  <c:v>2.4331773720830466E-2</c:v>
                </c:pt>
                <c:pt idx="6924">
                  <c:v>2.4348676654187166E-2</c:v>
                </c:pt>
                <c:pt idx="6925">
                  <c:v>2.436559132994592E-2</c:v>
                </c:pt>
                <c:pt idx="6926">
                  <c:v>2.4382517756086842E-2</c:v>
                </c:pt>
                <c:pt idx="6927">
                  <c:v>2.4399455940772755E-2</c:v>
                </c:pt>
                <c:pt idx="6928">
                  <c:v>2.4416405891994501E-2</c:v>
                </c:pt>
                <c:pt idx="6929">
                  <c:v>2.4433367618281427E-2</c:v>
                </c:pt>
                <c:pt idx="6930">
                  <c:v>2.4450341127635847E-2</c:v>
                </c:pt>
                <c:pt idx="6931">
                  <c:v>2.4467326428065268E-2</c:v>
                </c:pt>
                <c:pt idx="6932">
                  <c:v>2.4484323528116827E-2</c:v>
                </c:pt>
                <c:pt idx="6933">
                  <c:v>2.4501332435809528E-2</c:v>
                </c:pt>
                <c:pt idx="6934">
                  <c:v>2.4518353159167575E-2</c:v>
                </c:pt>
                <c:pt idx="6935">
                  <c:v>2.4535385706755931E-2</c:v>
                </c:pt>
                <c:pt idx="6936">
                  <c:v>2.455243008661032E-2</c:v>
                </c:pt>
                <c:pt idx="6937">
                  <c:v>2.4569486306771686E-2</c:v>
                </c:pt>
                <c:pt idx="6938">
                  <c:v>2.4586554375822852E-2</c:v>
                </c:pt>
                <c:pt idx="6939">
                  <c:v>2.46036343018163E-2</c:v>
                </c:pt>
                <c:pt idx="6940">
                  <c:v>2.4620726092809745E-2</c:v>
                </c:pt>
                <c:pt idx="6941">
                  <c:v>2.4637829757403907E-2</c:v>
                </c:pt>
                <c:pt idx="6942">
                  <c:v>2.4654945303668067E-2</c:v>
                </c:pt>
                <c:pt idx="6943">
                  <c:v>2.4672072739856252E-2</c:v>
                </c:pt>
                <c:pt idx="6944">
                  <c:v>2.4689212074048582E-2</c:v>
                </c:pt>
                <c:pt idx="6945">
                  <c:v>2.4706363314869705E-2</c:v>
                </c:pt>
                <c:pt idx="6946">
                  <c:v>2.4723526470411344E-2</c:v>
                </c:pt>
                <c:pt idx="6947">
                  <c:v>2.4740701548770481E-2</c:v>
                </c:pt>
                <c:pt idx="6948">
                  <c:v>2.4757888558589739E-2</c:v>
                </c:pt>
                <c:pt idx="6949">
                  <c:v>2.4775087507977731E-2</c:v>
                </c:pt>
                <c:pt idx="6950">
                  <c:v>2.4792298405048305E-2</c:v>
                </c:pt>
                <c:pt idx="6951">
                  <c:v>2.4809521258462128E-2</c:v>
                </c:pt>
                <c:pt idx="6952">
                  <c:v>2.4826756076344707E-2</c:v>
                </c:pt>
                <c:pt idx="6953">
                  <c:v>2.4844002866826826E-2</c:v>
                </c:pt>
                <c:pt idx="6954">
                  <c:v>2.4861261638587207E-2</c:v>
                </c:pt>
                <c:pt idx="6955">
                  <c:v>2.4878532399768304E-2</c:v>
                </c:pt>
                <c:pt idx="6956">
                  <c:v>2.4895815158517853E-2</c:v>
                </c:pt>
                <c:pt idx="6957">
                  <c:v>2.491310992353268E-2</c:v>
                </c:pt>
                <c:pt idx="6958">
                  <c:v>2.4930416702972222E-2</c:v>
                </c:pt>
                <c:pt idx="6959">
                  <c:v>2.4947735505182724E-2</c:v>
                </c:pt>
                <c:pt idx="6960">
                  <c:v>2.4965066338334591E-2</c:v>
                </c:pt>
                <c:pt idx="6961">
                  <c:v>2.4982409211148832E-2</c:v>
                </c:pt>
                <c:pt idx="6962">
                  <c:v>2.4999764131807586E-2</c:v>
                </c:pt>
                <c:pt idx="6963">
                  <c:v>2.5017131108498292E-2</c:v>
                </c:pt>
                <c:pt idx="6964">
                  <c:v>2.5034510149960148E-2</c:v>
                </c:pt>
                <c:pt idx="6965">
                  <c:v>2.5051901264392353E-2</c:v>
                </c:pt>
                <c:pt idx="6966">
                  <c:v>2.5069304459999428E-2</c:v>
                </c:pt>
                <c:pt idx="6967">
                  <c:v>2.5086719745538791E-2</c:v>
                </c:pt>
                <c:pt idx="6968">
                  <c:v>2.5104147129226748E-2</c:v>
                </c:pt>
                <c:pt idx="6969">
                  <c:v>2.512158661928492E-2</c:v>
                </c:pt>
                <c:pt idx="6970">
                  <c:v>2.5139038224488996E-2</c:v>
                </c:pt>
                <c:pt idx="6971">
                  <c:v>2.5156501953072414E-2</c:v>
                </c:pt>
                <c:pt idx="6972">
                  <c:v>2.5173977813457107E-2</c:v>
                </c:pt>
                <c:pt idx="6973">
                  <c:v>2.5191465813887575E-2</c:v>
                </c:pt>
                <c:pt idx="6974">
                  <c:v>2.5208965963163913E-2</c:v>
                </c:pt>
                <c:pt idx="6975">
                  <c:v>2.5226478269542461E-2</c:v>
                </c:pt>
                <c:pt idx="6976">
                  <c:v>2.524400274128491E-2</c:v>
                </c:pt>
                <c:pt idx="6977">
                  <c:v>2.5261539387209708E-2</c:v>
                </c:pt>
                <c:pt idx="6978">
                  <c:v>2.5279088215590412E-2</c:v>
                </c:pt>
                <c:pt idx="6979">
                  <c:v>2.5296649234705943E-2</c:v>
                </c:pt>
                <c:pt idx="6980">
                  <c:v>2.5314222453393143E-2</c:v>
                </c:pt>
                <c:pt idx="6981">
                  <c:v>2.5331807879942821E-2</c:v>
                </c:pt>
                <c:pt idx="6982">
                  <c:v>2.5349405522651164E-2</c:v>
                </c:pt>
                <c:pt idx="6983">
                  <c:v>2.5367015390373442E-2</c:v>
                </c:pt>
                <c:pt idx="6984">
                  <c:v>2.5384637491417755E-2</c:v>
                </c:pt>
                <c:pt idx="6985">
                  <c:v>2.5402271834097597E-2</c:v>
                </c:pt>
                <c:pt idx="6986">
                  <c:v>2.5419918427286699E-2</c:v>
                </c:pt>
                <c:pt idx="6987">
                  <c:v>2.5437577279310491E-2</c:v>
                </c:pt>
                <c:pt idx="6988">
                  <c:v>2.5455248398685012E-2</c:v>
                </c:pt>
                <c:pt idx="6989">
                  <c:v>2.5472931793746871E-2</c:v>
                </c:pt>
                <c:pt idx="6990">
                  <c:v>2.5490627473394496E-2</c:v>
                </c:pt>
                <c:pt idx="6991">
                  <c:v>2.5508335445976464E-2</c:v>
                </c:pt>
                <c:pt idx="6992">
                  <c:v>2.5526055719846782E-2</c:v>
                </c:pt>
                <c:pt idx="6993">
                  <c:v>2.5543788303922427E-2</c:v>
                </c:pt>
                <c:pt idx="6994">
                  <c:v>2.5561533206569394E-2</c:v>
                </c:pt>
                <c:pt idx="6995">
                  <c:v>2.5579290436159106E-2</c:v>
                </c:pt>
                <c:pt idx="6996">
                  <c:v>2.5597060001627141E-2</c:v>
                </c:pt>
                <c:pt idx="6997">
                  <c:v>2.5614841911356941E-2</c:v>
                </c:pt>
                <c:pt idx="6998">
                  <c:v>2.5632636173737386E-2</c:v>
                </c:pt>
                <c:pt idx="6999">
                  <c:v>2.5650442797722689E-2</c:v>
                </c:pt>
                <c:pt idx="7000">
                  <c:v>2.5668261791713776E-2</c:v>
                </c:pt>
                <c:pt idx="7001">
                  <c:v>2.5686093164117026E-2</c:v>
                </c:pt>
                <c:pt idx="7002">
                  <c:v>2.5703936923905317E-2</c:v>
                </c:pt>
                <c:pt idx="7003">
                  <c:v>2.5721793079497103E-2</c:v>
                </c:pt>
                <c:pt idx="7004">
                  <c:v>2.5739661639503572E-2</c:v>
                </c:pt>
                <c:pt idx="7005">
                  <c:v>2.5757542612354477E-2</c:v>
                </c:pt>
                <c:pt idx="7006">
                  <c:v>2.5775436007047667E-2</c:v>
                </c:pt>
                <c:pt idx="7007">
                  <c:v>2.5793341832025005E-2</c:v>
                </c:pt>
                <c:pt idx="7008">
                  <c:v>2.581126009573383E-2</c:v>
                </c:pt>
                <c:pt idx="7009">
                  <c:v>2.5829190807190754E-2</c:v>
                </c:pt>
                <c:pt idx="7010">
                  <c:v>2.5847133974855246E-2</c:v>
                </c:pt>
                <c:pt idx="7011">
                  <c:v>2.5865089607192259E-2</c:v>
                </c:pt>
                <c:pt idx="7012">
                  <c:v>2.5883057713237213E-2</c:v>
                </c:pt>
                <c:pt idx="7013">
                  <c:v>2.590103830146722E-2</c:v>
                </c:pt>
                <c:pt idx="7014">
                  <c:v>2.5919031380364884E-2</c:v>
                </c:pt>
                <c:pt idx="7015">
                  <c:v>2.5937036958984468E-2</c:v>
                </c:pt>
                <c:pt idx="7016">
                  <c:v>2.5955055045820762E-2</c:v>
                </c:pt>
                <c:pt idx="7017">
                  <c:v>2.5973085649563046E-2</c:v>
                </c:pt>
                <c:pt idx="7018">
                  <c:v>2.599112877871752E-2</c:v>
                </c:pt>
                <c:pt idx="7019">
                  <c:v>2.6009184442363636E-2</c:v>
                </c:pt>
                <c:pt idx="7020">
                  <c:v>2.6027252649019807E-2</c:v>
                </c:pt>
                <c:pt idx="7021">
                  <c:v>2.6045333407209981E-2</c:v>
                </c:pt>
                <c:pt idx="7022">
                  <c:v>2.6063426726032537E-2</c:v>
                </c:pt>
                <c:pt idx="7023">
                  <c:v>2.6081532614023663E-2</c:v>
                </c:pt>
                <c:pt idx="7024">
                  <c:v>2.6099651079725079E-2</c:v>
                </c:pt>
                <c:pt idx="7025">
                  <c:v>2.6117782132254137E-2</c:v>
                </c:pt>
                <c:pt idx="7026">
                  <c:v>2.6135925780164826E-2</c:v>
                </c:pt>
                <c:pt idx="7027">
                  <c:v>2.6154082032016683E-2</c:v>
                </c:pt>
                <c:pt idx="7028">
                  <c:v>2.6172250896946074E-2</c:v>
                </c:pt>
                <c:pt idx="7029">
                  <c:v>2.619043238352483E-2</c:v>
                </c:pt>
                <c:pt idx="7030">
                  <c:v>2.6208626500330335E-2</c:v>
                </c:pt>
                <c:pt idx="7031">
                  <c:v>2.622683325651801E-2</c:v>
                </c:pt>
                <c:pt idx="7032">
                  <c:v>2.6245052660677559E-2</c:v>
                </c:pt>
                <c:pt idx="7033">
                  <c:v>2.6263284721595351E-2</c:v>
                </c:pt>
                <c:pt idx="7034">
                  <c:v>2.6281529447872626E-2</c:v>
                </c:pt>
                <c:pt idx="7035">
                  <c:v>2.6299786848690276E-2</c:v>
                </c:pt>
                <c:pt idx="7036">
                  <c:v>2.6318056932661902E-2</c:v>
                </c:pt>
                <c:pt idx="7037">
                  <c:v>2.6336339708406677E-2</c:v>
                </c:pt>
                <c:pt idx="7038">
                  <c:v>2.635463518512465E-2</c:v>
                </c:pt>
                <c:pt idx="7039">
                  <c:v>2.6372943371447372E-2</c:v>
                </c:pt>
                <c:pt idx="7040">
                  <c:v>2.6391264276012006E-2</c:v>
                </c:pt>
                <c:pt idx="7041">
                  <c:v>2.6409597908037773E-2</c:v>
                </c:pt>
                <c:pt idx="7042">
                  <c:v>2.6427944276174238E-2</c:v>
                </c:pt>
                <c:pt idx="7043">
                  <c:v>2.644630338907657E-2</c:v>
                </c:pt>
                <c:pt idx="7044">
                  <c:v>2.6464675255983224E-2</c:v>
                </c:pt>
                <c:pt idx="7045">
                  <c:v>2.6483059885561794E-2</c:v>
                </c:pt>
                <c:pt idx="7046">
                  <c:v>2.6501457286485508E-2</c:v>
                </c:pt>
                <c:pt idx="7047">
                  <c:v>2.6519867468012076E-2</c:v>
                </c:pt>
                <c:pt idx="7048">
                  <c:v>2.6538290438827179E-2</c:v>
                </c:pt>
                <c:pt idx="7049">
                  <c:v>2.6556726207815354E-2</c:v>
                </c:pt>
                <c:pt idx="7050">
                  <c:v>2.6575174783673945E-2</c:v>
                </c:pt>
                <c:pt idx="7051">
                  <c:v>2.6593636175686424E-2</c:v>
                </c:pt>
                <c:pt idx="7052">
                  <c:v>2.6612110392562626E-2</c:v>
                </c:pt>
                <c:pt idx="7053">
                  <c:v>2.6630597443018038E-2</c:v>
                </c:pt>
                <c:pt idx="7054">
                  <c:v>2.6649097336355485E-2</c:v>
                </c:pt>
                <c:pt idx="7055">
                  <c:v>2.6667610081302976E-2</c:v>
                </c:pt>
                <c:pt idx="7056">
                  <c:v>2.668613568659417E-2</c:v>
                </c:pt>
                <c:pt idx="7057">
                  <c:v>2.6704674161551294E-2</c:v>
                </c:pt>
                <c:pt idx="7058">
                  <c:v>2.6723225514920561E-2</c:v>
                </c:pt>
                <c:pt idx="7059">
                  <c:v>2.6741789755453837E-2</c:v>
                </c:pt>
                <c:pt idx="7060">
                  <c:v>2.6760366892492799E-2</c:v>
                </c:pt>
                <c:pt idx="7061">
                  <c:v>2.6778956934801892E-2</c:v>
                </c:pt>
                <c:pt idx="7062">
                  <c:v>2.6797559891346221E-2</c:v>
                </c:pt>
                <c:pt idx="7063">
                  <c:v>2.6816175770902007E-2</c:v>
                </c:pt>
                <c:pt idx="7064">
                  <c:v>2.6834804582836904E-2</c:v>
                </c:pt>
                <c:pt idx="7065">
                  <c:v>2.6853446335939741E-2</c:v>
                </c:pt>
                <c:pt idx="7066">
                  <c:v>2.6872101039005041E-2</c:v>
                </c:pt>
                <c:pt idx="7067">
                  <c:v>2.6890768701419994E-2</c:v>
                </c:pt>
                <c:pt idx="7068">
                  <c:v>2.6909449331991752E-2</c:v>
                </c:pt>
                <c:pt idx="7069">
                  <c:v>2.6928142939533186E-2</c:v>
                </c:pt>
                <c:pt idx="7070">
                  <c:v>2.6946849533451063E-2</c:v>
                </c:pt>
                <c:pt idx="7071">
                  <c:v>2.69655691225709E-2</c:v>
                </c:pt>
                <c:pt idx="7072">
                  <c:v>2.6984301715723948E-2</c:v>
                </c:pt>
                <c:pt idx="7073">
                  <c:v>2.700304732233659E-2</c:v>
                </c:pt>
                <c:pt idx="7074">
                  <c:v>2.7021805951252753E-2</c:v>
                </c:pt>
                <c:pt idx="7075">
                  <c:v>2.70405776113221E-2</c:v>
                </c:pt>
                <c:pt idx="7076">
                  <c:v>2.705936231199068E-2</c:v>
                </c:pt>
                <c:pt idx="7077">
                  <c:v>2.7078160062120857E-2</c:v>
                </c:pt>
                <c:pt idx="7078">
                  <c:v>2.709697087077791E-2</c:v>
                </c:pt>
                <c:pt idx="7079">
                  <c:v>2.7115794746836116E-2</c:v>
                </c:pt>
                <c:pt idx="7080">
                  <c:v>2.7134631699767795E-2</c:v>
                </c:pt>
                <c:pt idx="7081">
                  <c:v>2.715348173845997E-2</c:v>
                </c:pt>
                <c:pt idx="7082">
                  <c:v>2.7172344871805431E-2</c:v>
                </c:pt>
                <c:pt idx="7083">
                  <c:v>2.7191221109296251E-2</c:v>
                </c:pt>
                <c:pt idx="7084">
                  <c:v>2.7210110459837983E-2</c:v>
                </c:pt>
                <c:pt idx="7085">
                  <c:v>2.7229012932341964E-2</c:v>
                </c:pt>
                <c:pt idx="7086">
                  <c:v>2.7247928536320066E-2</c:v>
                </c:pt>
                <c:pt idx="7087">
                  <c:v>2.7266857280696416E-2</c:v>
                </c:pt>
                <c:pt idx="7088">
                  <c:v>2.7285799174400931E-2</c:v>
                </c:pt>
                <c:pt idx="7089">
                  <c:v>2.7304754226965319E-2</c:v>
                </c:pt>
                <c:pt idx="7090">
                  <c:v>2.7323722447332322E-2</c:v>
                </c:pt>
                <c:pt idx="7091">
                  <c:v>2.7342703844450478E-2</c:v>
                </c:pt>
                <c:pt idx="7092">
                  <c:v>2.7361698427871377E-2</c:v>
                </c:pt>
                <c:pt idx="7093">
                  <c:v>2.7380706206556412E-2</c:v>
                </c:pt>
                <c:pt idx="7094">
                  <c:v>2.7399727189672138E-2</c:v>
                </c:pt>
                <c:pt idx="7095">
                  <c:v>2.7418761386191988E-2</c:v>
                </c:pt>
                <c:pt idx="7096">
                  <c:v>2.7437808805694117E-2</c:v>
                </c:pt>
                <c:pt idx="7097">
                  <c:v>2.7456869457164846E-2</c:v>
                </c:pt>
                <c:pt idx="7098">
                  <c:v>2.747594334959632E-2</c:v>
                </c:pt>
                <c:pt idx="7099">
                  <c:v>2.749503049258667E-2</c:v>
                </c:pt>
                <c:pt idx="7100">
                  <c:v>2.7514130895140956E-2</c:v>
                </c:pt>
                <c:pt idx="7101">
                  <c:v>2.7533244566270074E-2</c:v>
                </c:pt>
                <c:pt idx="7102">
                  <c:v>2.7552371515592176E-2</c:v>
                </c:pt>
                <c:pt idx="7103">
                  <c:v>2.75715117521311E-2</c:v>
                </c:pt>
                <c:pt idx="7104">
                  <c:v>2.7590665284916535E-2</c:v>
                </c:pt>
                <c:pt idx="7105">
                  <c:v>2.7609832123586694E-2</c:v>
                </c:pt>
                <c:pt idx="7106">
                  <c:v>2.7629012277184228E-2</c:v>
                </c:pt>
                <c:pt idx="7107">
                  <c:v>2.7648205754958834E-2</c:v>
                </c:pt>
                <c:pt idx="7108">
                  <c:v>2.7667412565965312E-2</c:v>
                </c:pt>
                <c:pt idx="7109">
                  <c:v>2.7686632719868685E-2</c:v>
                </c:pt>
                <c:pt idx="7110">
                  <c:v>2.7705866225736762E-2</c:v>
                </c:pt>
                <c:pt idx="7111">
                  <c:v>2.7725113092643236E-2</c:v>
                </c:pt>
                <c:pt idx="7112">
                  <c:v>2.7744373330273284E-2</c:v>
                </c:pt>
                <c:pt idx="7113">
                  <c:v>2.7763646947713622E-2</c:v>
                </c:pt>
                <c:pt idx="7114">
                  <c:v>2.7782933954056871E-2</c:v>
                </c:pt>
                <c:pt idx="7115">
                  <c:v>2.7802234359008405E-2</c:v>
                </c:pt>
                <c:pt idx="7116">
                  <c:v>2.7821548171673888E-2</c:v>
                </c:pt>
                <c:pt idx="7117">
                  <c:v>2.7840875401164908E-2</c:v>
                </c:pt>
                <c:pt idx="7118">
                  <c:v>2.7860216057207073E-2</c:v>
                </c:pt>
                <c:pt idx="7119">
                  <c:v>2.7879570148925049E-2</c:v>
                </c:pt>
                <c:pt idx="7120">
                  <c:v>2.7898937685449411E-2</c:v>
                </c:pt>
                <c:pt idx="7121">
                  <c:v>2.7918318676526058E-2</c:v>
                </c:pt>
                <c:pt idx="7122">
                  <c:v>2.7937713131298687E-2</c:v>
                </c:pt>
                <c:pt idx="7123">
                  <c:v>2.7957121059120328E-2</c:v>
                </c:pt>
                <c:pt idx="7124">
                  <c:v>2.7976542469146961E-2</c:v>
                </c:pt>
                <c:pt idx="7125">
                  <c:v>2.7995977371151594E-2</c:v>
                </c:pt>
                <c:pt idx="7126">
                  <c:v>2.8015425774303351E-2</c:v>
                </c:pt>
                <c:pt idx="7127">
                  <c:v>2.8034887687777302E-2</c:v>
                </c:pt>
                <c:pt idx="7128">
                  <c:v>2.8054363121366842E-2</c:v>
                </c:pt>
                <c:pt idx="7129">
                  <c:v>2.8073852084260217E-2</c:v>
                </c:pt>
                <c:pt idx="7130">
                  <c:v>2.8093354585651632E-2</c:v>
                </c:pt>
                <c:pt idx="7131">
                  <c:v>2.8112870635354902E-2</c:v>
                </c:pt>
                <c:pt idx="7132">
                  <c:v>2.8132400242577436E-2</c:v>
                </c:pt>
                <c:pt idx="7133">
                  <c:v>2.8151943416532616E-2</c:v>
                </c:pt>
                <c:pt idx="7134">
                  <c:v>2.8171500167054726E-2</c:v>
                </c:pt>
                <c:pt idx="7135">
                  <c:v>2.8191070503370372E-2</c:v>
                </c:pt>
                <c:pt idx="7136">
                  <c:v>2.8210654434712153E-2</c:v>
                </c:pt>
                <c:pt idx="7137">
                  <c:v>2.8230251970934858E-2</c:v>
                </c:pt>
                <c:pt idx="7138">
                  <c:v>2.824986312128434E-2</c:v>
                </c:pt>
                <c:pt idx="7139">
                  <c:v>2.8269487895218142E-2</c:v>
                </c:pt>
                <c:pt idx="7140">
                  <c:v>2.8289126301994538E-2</c:v>
                </c:pt>
                <c:pt idx="7141">
                  <c:v>2.8308778351495732E-2</c:v>
                </c:pt>
                <c:pt idx="7142">
                  <c:v>2.8328444052993295E-2</c:v>
                </c:pt>
                <c:pt idx="7143">
                  <c:v>2.8348123415764814E-2</c:v>
                </c:pt>
                <c:pt idx="7144">
                  <c:v>2.8367816449713101E-2</c:v>
                </c:pt>
                <c:pt idx="7145">
                  <c:v>2.8387523164129066E-2</c:v>
                </c:pt>
                <c:pt idx="7146">
                  <c:v>2.8407243568309641E-2</c:v>
                </c:pt>
                <c:pt idx="7147">
                  <c:v>2.8426977672178288E-2</c:v>
                </c:pt>
                <c:pt idx="7148">
                  <c:v>2.8446725485045295E-2</c:v>
                </c:pt>
                <c:pt idx="7149">
                  <c:v>2.8466487016226987E-2</c:v>
                </c:pt>
                <c:pt idx="7150">
                  <c:v>2.8486262275667522E-2</c:v>
                </c:pt>
                <c:pt idx="7151">
                  <c:v>2.8506051272696599E-2</c:v>
                </c:pt>
                <c:pt idx="7152">
                  <c:v>2.8525854016857529E-2</c:v>
                </c:pt>
                <c:pt idx="7153">
                  <c:v>2.8545670517492544E-2</c:v>
                </c:pt>
                <c:pt idx="7154">
                  <c:v>2.8565500784573466E-2</c:v>
                </c:pt>
                <c:pt idx="7155">
                  <c:v>2.858534482745595E-2</c:v>
                </c:pt>
                <c:pt idx="7156">
                  <c:v>2.8605202655501719E-2</c:v>
                </c:pt>
                <c:pt idx="7157">
                  <c:v>2.8625074278703384E-2</c:v>
                </c:pt>
                <c:pt idx="7158">
                  <c:v>2.8644959706436116E-2</c:v>
                </c:pt>
                <c:pt idx="7159">
                  <c:v>2.8664858948081157E-2</c:v>
                </c:pt>
                <c:pt idx="7160">
                  <c:v>2.8684772013651962E-2</c:v>
                </c:pt>
                <c:pt idx="7161">
                  <c:v>2.870469891254325E-2</c:v>
                </c:pt>
                <c:pt idx="7162">
                  <c:v>2.872463965415583E-2</c:v>
                </c:pt>
                <c:pt idx="7163">
                  <c:v>2.874459424852404E-2</c:v>
                </c:pt>
                <c:pt idx="7164">
                  <c:v>2.8764562705062193E-2</c:v>
                </c:pt>
                <c:pt idx="7165">
                  <c:v>2.8784545033190705E-2</c:v>
                </c:pt>
                <c:pt idx="7166">
                  <c:v>2.8804541242964835E-2</c:v>
                </c:pt>
                <c:pt idx="7167">
                  <c:v>2.8824551343818533E-2</c:v>
                </c:pt>
                <c:pt idx="7168">
                  <c:v>2.8844575345401729E-2</c:v>
                </c:pt>
                <c:pt idx="7169">
                  <c:v>2.8864613257161047E-2</c:v>
                </c:pt>
                <c:pt idx="7170">
                  <c:v>2.8884665089179716E-2</c:v>
                </c:pt>
                <c:pt idx="7171">
                  <c:v>2.8904730850917923E-2</c:v>
                </c:pt>
                <c:pt idx="7172">
                  <c:v>2.8924810551841994E-2</c:v>
                </c:pt>
                <c:pt idx="7173">
                  <c:v>2.8944904202056188E-2</c:v>
                </c:pt>
                <c:pt idx="7174">
                  <c:v>2.8965011811040421E-2</c:v>
                </c:pt>
                <c:pt idx="7175">
                  <c:v>2.8985133388280758E-2</c:v>
                </c:pt>
                <c:pt idx="7176">
                  <c:v>2.900526894390253E-2</c:v>
                </c:pt>
                <c:pt idx="7177">
                  <c:v>2.9025418487405426E-2</c:v>
                </c:pt>
                <c:pt idx="7178">
                  <c:v>2.9045582028295294E-2</c:v>
                </c:pt>
                <c:pt idx="7179">
                  <c:v>2.9065759576718583E-2</c:v>
                </c:pt>
                <c:pt idx="7180">
                  <c:v>2.9085951142194789E-2</c:v>
                </c:pt>
                <c:pt idx="7181">
                  <c:v>2.9106156734249589E-2</c:v>
                </c:pt>
                <c:pt idx="7182">
                  <c:v>2.9126376363050589E-2</c:v>
                </c:pt>
                <c:pt idx="7183">
                  <c:v>2.9146610038137143E-2</c:v>
                </c:pt>
                <c:pt idx="7184">
                  <c:v>2.9166857769267002E-2</c:v>
                </c:pt>
                <c:pt idx="7185">
                  <c:v>2.9187119565992337E-2</c:v>
                </c:pt>
                <c:pt idx="7186">
                  <c:v>2.9207395438509039E-2</c:v>
                </c:pt>
                <c:pt idx="7187">
                  <c:v>2.9227685396382996E-2</c:v>
                </c:pt>
                <c:pt idx="7188">
                  <c:v>2.9247989449186294E-2</c:v>
                </c:pt>
                <c:pt idx="7189">
                  <c:v>2.9268307607136092E-2</c:v>
                </c:pt>
                <c:pt idx="7190">
                  <c:v>2.928863987981823E-2</c:v>
                </c:pt>
                <c:pt idx="7191">
                  <c:v>2.9308986276824756E-2</c:v>
                </c:pt>
                <c:pt idx="7192">
                  <c:v>2.9329346808394136E-2</c:v>
                </c:pt>
                <c:pt idx="7193">
                  <c:v>2.9349721484132198E-2</c:v>
                </c:pt>
                <c:pt idx="7194">
                  <c:v>2.9370110313650995E-2</c:v>
                </c:pt>
                <c:pt idx="7195">
                  <c:v>2.9390513307210351E-2</c:v>
                </c:pt>
                <c:pt idx="7196">
                  <c:v>2.9410930474436121E-2</c:v>
                </c:pt>
                <c:pt idx="7197">
                  <c:v>2.943136182517455E-2</c:v>
                </c:pt>
                <c:pt idx="7198">
                  <c:v>2.9451807369064432E-2</c:v>
                </c:pt>
                <c:pt idx="7199">
                  <c:v>2.947226711639412E-2</c:v>
                </c:pt>
                <c:pt idx="7200">
                  <c:v>2.9492741076816251E-2</c:v>
                </c:pt>
                <c:pt idx="7201">
                  <c:v>2.9513229259989723E-2</c:v>
                </c:pt>
                <c:pt idx="7202">
                  <c:v>2.9533731676224348E-2</c:v>
                </c:pt>
                <c:pt idx="7203">
                  <c:v>2.9554248335192893E-2</c:v>
                </c:pt>
                <c:pt idx="7204">
                  <c:v>2.9574779246574395E-2</c:v>
                </c:pt>
                <c:pt idx="7205">
                  <c:v>2.9595324420700172E-2</c:v>
                </c:pt>
                <c:pt idx="7206">
                  <c:v>2.961588386726316E-2</c:v>
                </c:pt>
                <c:pt idx="7207">
                  <c:v>2.9636457595962583E-2</c:v>
                </c:pt>
                <c:pt idx="7208">
                  <c:v>2.9657045617151302E-2</c:v>
                </c:pt>
                <c:pt idx="7209">
                  <c:v>2.9677647940542475E-2</c:v>
                </c:pt>
                <c:pt idx="7210">
                  <c:v>2.9698264575855549E-2</c:v>
                </c:pt>
                <c:pt idx="7211">
                  <c:v>2.9718895533464976E-2</c:v>
                </c:pt>
                <c:pt idx="7212">
                  <c:v>2.9739540823104173E-2</c:v>
                </c:pt>
                <c:pt idx="7213">
                  <c:v>2.9760200454729387E-2</c:v>
                </c:pt>
                <c:pt idx="7214">
                  <c:v>2.9780874438087111E-2</c:v>
                </c:pt>
                <c:pt idx="7215">
                  <c:v>2.9801562783580652E-2</c:v>
                </c:pt>
                <c:pt idx="7216">
                  <c:v>2.9822265500970498E-2</c:v>
                </c:pt>
                <c:pt idx="7217">
                  <c:v>2.9842982600023459E-2</c:v>
                </c:pt>
                <c:pt idx="7218">
                  <c:v>2.9863714091164548E-2</c:v>
                </c:pt>
                <c:pt idx="7219">
                  <c:v>2.9884459984174598E-2</c:v>
                </c:pt>
                <c:pt idx="7220">
                  <c:v>2.9905220288840798E-2</c:v>
                </c:pt>
                <c:pt idx="7221">
                  <c:v>2.9925995015609896E-2</c:v>
                </c:pt>
                <c:pt idx="7222">
                  <c:v>2.9946784174283127E-2</c:v>
                </c:pt>
                <c:pt idx="7223">
                  <c:v>2.9967587774668084E-2</c:v>
                </c:pt>
                <c:pt idx="7224">
                  <c:v>2.9988405827233305E-2</c:v>
                </c:pt>
                <c:pt idx="7225">
                  <c:v>3.000923834180047E-2</c:v>
                </c:pt>
                <c:pt idx="7226">
                  <c:v>3.0030085328197623E-2</c:v>
                </c:pt>
                <c:pt idx="7227">
                  <c:v>3.0050946796915137E-2</c:v>
                </c:pt>
                <c:pt idx="7228">
                  <c:v>3.0071822757795165E-2</c:v>
                </c:pt>
                <c:pt idx="7229">
                  <c:v>3.0092713220905214E-2</c:v>
                </c:pt>
                <c:pt idx="7230">
                  <c:v>3.0113618196100662E-2</c:v>
                </c:pt>
                <c:pt idx="7231">
                  <c:v>3.0134537693901061E-2</c:v>
                </c:pt>
                <c:pt idx="7232">
                  <c:v>3.0155471724175952E-2</c:v>
                </c:pt>
                <c:pt idx="7233">
                  <c:v>3.017642029680127E-2</c:v>
                </c:pt>
                <c:pt idx="7234">
                  <c:v>3.0197383422318501E-2</c:v>
                </c:pt>
                <c:pt idx="7235">
                  <c:v>3.0218361110617771E-2</c:v>
                </c:pt>
                <c:pt idx="7236">
                  <c:v>3.0239353371595612E-2</c:v>
                </c:pt>
                <c:pt idx="7237">
                  <c:v>3.0260360215815497E-2</c:v>
                </c:pt>
                <c:pt idx="7238">
                  <c:v>3.0281381653188173E-2</c:v>
                </c:pt>
                <c:pt idx="7239">
                  <c:v>3.0302417693630818E-2</c:v>
                </c:pt>
                <c:pt idx="7240">
                  <c:v>3.0323468347728928E-2</c:v>
                </c:pt>
                <c:pt idx="7241">
                  <c:v>3.0344533625413925E-2</c:v>
                </c:pt>
                <c:pt idx="7242">
                  <c:v>3.03656135368446E-2</c:v>
                </c:pt>
                <c:pt idx="7243">
                  <c:v>3.0386708091965718E-2</c:v>
                </c:pt>
                <c:pt idx="7244">
                  <c:v>3.040781730139222E-2</c:v>
                </c:pt>
                <c:pt idx="7245">
                  <c:v>3.0428941175083154E-2</c:v>
                </c:pt>
                <c:pt idx="7246">
                  <c:v>3.0450079723004019E-2</c:v>
                </c:pt>
                <c:pt idx="7247">
                  <c:v>3.0471232955791894E-2</c:v>
                </c:pt>
                <c:pt idx="7248">
                  <c:v>3.0492400883426599E-2</c:v>
                </c:pt>
                <c:pt idx="7249">
                  <c:v>3.0513583515894411E-2</c:v>
                </c:pt>
                <c:pt idx="7250">
                  <c:v>3.05347808638546E-2</c:v>
                </c:pt>
                <c:pt idx="7251">
                  <c:v>3.0555992937307794E-2</c:v>
                </c:pt>
                <c:pt idx="7252">
                  <c:v>3.0577219746261097E-2</c:v>
                </c:pt>
                <c:pt idx="7253">
                  <c:v>3.0598461301396013E-2</c:v>
                </c:pt>
                <c:pt idx="7254">
                  <c:v>3.0619717612734017E-2</c:v>
                </c:pt>
                <c:pt idx="7255">
                  <c:v>3.0640988690303097E-2</c:v>
                </c:pt>
                <c:pt idx="7256">
                  <c:v>3.0662274544807019E-2</c:v>
                </c:pt>
                <c:pt idx="7257">
                  <c:v>3.0683575186288167E-2</c:v>
                </c:pt>
                <c:pt idx="7258">
                  <c:v>3.0704890625018841E-2</c:v>
                </c:pt>
                <c:pt idx="7259">
                  <c:v>3.0726220871054918E-2</c:v>
                </c:pt>
                <c:pt idx="7260">
                  <c:v>3.0747565935129943E-2</c:v>
                </c:pt>
                <c:pt idx="7261">
                  <c:v>3.0768925827314234E-2</c:v>
                </c:pt>
                <c:pt idx="7262">
                  <c:v>3.0790300557684634E-2</c:v>
                </c:pt>
                <c:pt idx="7263">
                  <c:v>3.0811690136997076E-2</c:v>
                </c:pt>
                <c:pt idx="7264">
                  <c:v>3.0833094575342883E-2</c:v>
                </c:pt>
                <c:pt idx="7265">
                  <c:v>3.0854513882819904E-2</c:v>
                </c:pt>
                <c:pt idx="7266">
                  <c:v>3.0875948070206514E-2</c:v>
                </c:pt>
                <c:pt idx="7267">
                  <c:v>3.0897397147615073E-2</c:v>
                </c:pt>
                <c:pt idx="7268">
                  <c:v>3.0918861125164499E-2</c:v>
                </c:pt>
                <c:pt idx="7269">
                  <c:v>3.0940340013655639E-2</c:v>
                </c:pt>
                <c:pt idx="7270">
                  <c:v>3.096183382322194E-2</c:v>
                </c:pt>
                <c:pt idx="7271">
                  <c:v>3.0983342564003424E-2</c:v>
                </c:pt>
                <c:pt idx="7272">
                  <c:v>3.1004866246823467E-2</c:v>
                </c:pt>
                <c:pt idx="7273">
                  <c:v>3.1026404881836649E-2</c:v>
                </c:pt>
                <c:pt idx="7274">
                  <c:v>3.1047958479430041E-2</c:v>
                </c:pt>
                <c:pt idx="7275">
                  <c:v>3.1069527049771881E-2</c:v>
                </c:pt>
                <c:pt idx="7276">
                  <c:v>3.1091110603715635E-2</c:v>
                </c:pt>
                <c:pt idx="7277">
                  <c:v>3.1112709151444137E-2</c:v>
                </c:pt>
                <c:pt idx="7278">
                  <c:v>3.1134322703146824E-2</c:v>
                </c:pt>
                <c:pt idx="7279">
                  <c:v>3.1155951269699805E-2</c:v>
                </c:pt>
                <c:pt idx="7280">
                  <c:v>3.1177594861307147E-2</c:v>
                </c:pt>
                <c:pt idx="7281">
                  <c:v>3.1199253488179535E-2</c:v>
                </c:pt>
                <c:pt idx="7282">
                  <c:v>3.1220927161215762E-2</c:v>
                </c:pt>
                <c:pt idx="7283">
                  <c:v>3.1242615890641177E-2</c:v>
                </c:pt>
                <c:pt idx="7284">
                  <c:v>3.1264319686687761E-2</c:v>
                </c:pt>
                <c:pt idx="7285">
                  <c:v>3.1286038560277028E-2</c:v>
                </c:pt>
                <c:pt idx="7286">
                  <c:v>3.1307772521655661E-2</c:v>
                </c:pt>
                <c:pt idx="7287">
                  <c:v>3.1329521581304927E-2</c:v>
                </c:pt>
                <c:pt idx="7288">
                  <c:v>3.1351285749485265E-2</c:v>
                </c:pt>
                <c:pt idx="7289">
                  <c:v>3.1373065037148581E-2</c:v>
                </c:pt>
                <c:pt idx="7290">
                  <c:v>3.1394859454570045E-2</c:v>
                </c:pt>
                <c:pt idx="7291">
                  <c:v>3.1416669012031495E-2</c:v>
                </c:pt>
                <c:pt idx="7292">
                  <c:v>3.1438493720507686E-2</c:v>
                </c:pt>
                <c:pt idx="7293">
                  <c:v>3.1460333590295209E-2</c:v>
                </c:pt>
                <c:pt idx="7294">
                  <c:v>3.1482188631697348E-2</c:v>
                </c:pt>
                <c:pt idx="7295">
                  <c:v>3.1504058855711739E-2</c:v>
                </c:pt>
                <c:pt idx="7296">
                  <c:v>3.152594427265646E-2</c:v>
                </c:pt>
                <c:pt idx="7297">
                  <c:v>3.1547844892856274E-2</c:v>
                </c:pt>
                <c:pt idx="7298">
                  <c:v>3.1569760727331753E-2</c:v>
                </c:pt>
                <c:pt idx="7299">
                  <c:v>3.1591691786422488E-2</c:v>
                </c:pt>
                <c:pt idx="7300">
                  <c:v>3.1613638080474786E-2</c:v>
                </c:pt>
                <c:pt idx="7301">
                  <c:v>3.1635599620532188E-2</c:v>
                </c:pt>
                <c:pt idx="7302">
                  <c:v>3.1657576416955865E-2</c:v>
                </c:pt>
                <c:pt idx="7303">
                  <c:v>3.1679568480344193E-2</c:v>
                </c:pt>
                <c:pt idx="7304">
                  <c:v>3.1701575821072248E-2</c:v>
                </c:pt>
                <c:pt idx="7305">
                  <c:v>3.1723598450214302E-2</c:v>
                </c:pt>
                <c:pt idx="7306">
                  <c:v>3.1745636378160337E-2</c:v>
                </c:pt>
                <c:pt idx="7307">
                  <c:v>3.1767689615307064E-2</c:v>
                </c:pt>
                <c:pt idx="7308">
                  <c:v>3.1789758172751856E-2</c:v>
                </c:pt>
                <c:pt idx="7309">
                  <c:v>3.1811842060906363E-2</c:v>
                </c:pt>
                <c:pt idx="7310">
                  <c:v>3.1833941290188981E-2</c:v>
                </c:pt>
                <c:pt idx="7311">
                  <c:v>3.1856055871720211E-2</c:v>
                </c:pt>
                <c:pt idx="7312">
                  <c:v>3.1878185815933428E-2</c:v>
                </c:pt>
                <c:pt idx="7313">
                  <c:v>3.1900331133268761E-2</c:v>
                </c:pt>
                <c:pt idx="7314">
                  <c:v>3.19224918348699E-2</c:v>
                </c:pt>
                <c:pt idx="7315">
                  <c:v>3.1944667931191974E-2</c:v>
                </c:pt>
                <c:pt idx="7316">
                  <c:v>3.1966859432696879E-2</c:v>
                </c:pt>
                <c:pt idx="7317">
                  <c:v>3.1989066350551557E-2</c:v>
                </c:pt>
                <c:pt idx="7318">
                  <c:v>3.201128869523294E-2</c:v>
                </c:pt>
                <c:pt idx="7319">
                  <c:v>3.2033526477457809E-2</c:v>
                </c:pt>
                <c:pt idx="7320">
                  <c:v>3.2055779707717183E-2</c:v>
                </c:pt>
                <c:pt idx="7321">
                  <c:v>3.2078048397209048E-2</c:v>
                </c:pt>
                <c:pt idx="7322">
                  <c:v>3.2100332556439487E-2</c:v>
                </c:pt>
                <c:pt idx="7323">
                  <c:v>3.2122632195921375E-2</c:v>
                </c:pt>
                <c:pt idx="7324">
                  <c:v>3.2144947326876068E-2</c:v>
                </c:pt>
                <c:pt idx="7325">
                  <c:v>3.2167277959831549E-2</c:v>
                </c:pt>
                <c:pt idx="7326">
                  <c:v>3.2189624105322619E-2</c:v>
                </c:pt>
                <c:pt idx="7327">
                  <c:v>3.221198577459404E-2</c:v>
                </c:pt>
                <c:pt idx="7328">
                  <c:v>3.2234362978195742E-2</c:v>
                </c:pt>
                <c:pt idx="7329">
                  <c:v>3.2256755726684509E-2</c:v>
                </c:pt>
                <c:pt idx="7330">
                  <c:v>3.2279164031328543E-2</c:v>
                </c:pt>
                <c:pt idx="7331">
                  <c:v>3.230158790269979E-2</c:v>
                </c:pt>
                <c:pt idx="7332">
                  <c:v>3.2324027351612224E-2</c:v>
                </c:pt>
                <c:pt idx="7333">
                  <c:v>3.2346482388651988E-2</c:v>
                </c:pt>
                <c:pt idx="7334">
                  <c:v>3.2368953025118635E-2</c:v>
                </c:pt>
                <c:pt idx="7335">
                  <c:v>3.2391439271613517E-2</c:v>
                </c:pt>
                <c:pt idx="7336">
                  <c:v>3.2413941138744844E-2</c:v>
                </c:pt>
                <c:pt idx="7337">
                  <c:v>3.2436458637835737E-2</c:v>
                </c:pt>
                <c:pt idx="7338">
                  <c:v>3.2458991779509658E-2</c:v>
                </c:pt>
                <c:pt idx="7339">
                  <c:v>3.2481540574396936E-2</c:v>
                </c:pt>
                <c:pt idx="7340">
                  <c:v>3.2504105033844315E-2</c:v>
                </c:pt>
                <c:pt idx="7341">
                  <c:v>3.2526685168497396E-2</c:v>
                </c:pt>
                <c:pt idx="7342">
                  <c:v>3.2549280989008694E-2</c:v>
                </c:pt>
                <c:pt idx="7343">
                  <c:v>3.2571892506748606E-2</c:v>
                </c:pt>
                <c:pt idx="7344">
                  <c:v>3.2594519732384947E-2</c:v>
                </c:pt>
                <c:pt idx="7345">
                  <c:v>3.2617162676592447E-2</c:v>
                </c:pt>
                <c:pt idx="7346">
                  <c:v>3.2639821350765201E-2</c:v>
                </c:pt>
                <c:pt idx="7347">
                  <c:v>3.2662495765593283E-2</c:v>
                </c:pt>
                <c:pt idx="7348">
                  <c:v>3.2685185932011487E-2</c:v>
                </c:pt>
                <c:pt idx="7349">
                  <c:v>3.2707891860724245E-2</c:v>
                </c:pt>
                <c:pt idx="7350">
                  <c:v>3.273061356315736E-2</c:v>
                </c:pt>
                <c:pt idx="7351">
                  <c:v>3.2753351050030619E-2</c:v>
                </c:pt>
                <c:pt idx="7352">
                  <c:v>3.2776104332070774E-2</c:v>
                </c:pt>
                <c:pt idx="7353">
                  <c:v>3.2798873420727452E-2</c:v>
                </c:pt>
                <c:pt idx="7354">
                  <c:v>3.282165832674281E-2</c:v>
                </c:pt>
                <c:pt idx="7355">
                  <c:v>3.2844459060865958E-2</c:v>
                </c:pt>
                <c:pt idx="7356">
                  <c:v>3.2867275634570411E-2</c:v>
                </c:pt>
                <c:pt idx="7357">
                  <c:v>3.2890108058620721E-2</c:v>
                </c:pt>
                <c:pt idx="7358">
                  <c:v>3.2912956343788421E-2</c:v>
                </c:pt>
                <c:pt idx="7359">
                  <c:v>3.2935820501570956E-2</c:v>
                </c:pt>
                <c:pt idx="7360">
                  <c:v>3.2958700542755313E-2</c:v>
                </c:pt>
                <c:pt idx="7361">
                  <c:v>3.2981596478135512E-2</c:v>
                </c:pt>
                <c:pt idx="7362">
                  <c:v>3.3004508319232947E-2</c:v>
                </c:pt>
                <c:pt idx="7363">
                  <c:v>3.3027436076857132E-2</c:v>
                </c:pt>
                <c:pt idx="7364">
                  <c:v>3.3050379762065048E-2</c:v>
                </c:pt>
                <c:pt idx="7365">
                  <c:v>3.3073339385680717E-2</c:v>
                </c:pt>
                <c:pt idx="7366">
                  <c:v>3.3096314959257599E-2</c:v>
                </c:pt>
                <c:pt idx="7367">
                  <c:v>3.3119306493635259E-2</c:v>
                </c:pt>
                <c:pt idx="7368">
                  <c:v>3.3142313999660306E-2</c:v>
                </c:pt>
                <c:pt idx="7369">
                  <c:v>3.316533748891029E-2</c:v>
                </c:pt>
                <c:pt idx="7370">
                  <c:v>3.3188376972247385E-2</c:v>
                </c:pt>
                <c:pt idx="7371">
                  <c:v>3.3211432460540813E-2</c:v>
                </c:pt>
                <c:pt idx="7372">
                  <c:v>3.3234503965392272E-2</c:v>
                </c:pt>
                <c:pt idx="7373">
                  <c:v>3.3257591497686596E-2</c:v>
                </c:pt>
                <c:pt idx="7374">
                  <c:v>3.3280695068315665E-2</c:v>
                </c:pt>
                <c:pt idx="7375">
                  <c:v>3.3303814688905385E-2</c:v>
                </c:pt>
                <c:pt idx="7376">
                  <c:v>3.3326950370363269E-2</c:v>
                </c:pt>
                <c:pt idx="7377">
                  <c:v>3.3350102123846585E-2</c:v>
                </c:pt>
                <c:pt idx="7378">
                  <c:v>3.3373269960277514E-2</c:v>
                </c:pt>
                <c:pt idx="7379">
                  <c:v>3.3396453891314293E-2</c:v>
                </c:pt>
                <c:pt idx="7380">
                  <c:v>3.3419653927894782E-2</c:v>
                </c:pt>
                <c:pt idx="7381">
                  <c:v>3.344287008096395E-2</c:v>
                </c:pt>
                <c:pt idx="7382">
                  <c:v>3.3466102362204347E-2</c:v>
                </c:pt>
                <c:pt idx="7383">
                  <c:v>3.3489350782576657E-2</c:v>
                </c:pt>
                <c:pt idx="7384">
                  <c:v>3.3512615353048655E-2</c:v>
                </c:pt>
                <c:pt idx="7385">
                  <c:v>3.3535896085327269E-2</c:v>
                </c:pt>
                <c:pt idx="7386">
                  <c:v>3.3559192990396024E-2</c:v>
                </c:pt>
                <c:pt idx="7387">
                  <c:v>3.3582506079245594E-2</c:v>
                </c:pt>
                <c:pt idx="7388">
                  <c:v>3.3605835363607298E-2</c:v>
                </c:pt>
                <c:pt idx="7389">
                  <c:v>3.3629180854487586E-2</c:v>
                </c:pt>
                <c:pt idx="7390">
                  <c:v>3.365254256290004E-2</c:v>
                </c:pt>
                <c:pt idx="7391">
                  <c:v>3.3675920500600455E-2</c:v>
                </c:pt>
                <c:pt idx="7392">
                  <c:v>3.3699314678618225E-2</c:v>
                </c:pt>
                <c:pt idx="7393">
                  <c:v>3.3722725108235263E-2</c:v>
                </c:pt>
                <c:pt idx="7394">
                  <c:v>3.3746151800495797E-2</c:v>
                </c:pt>
                <c:pt idx="7395">
                  <c:v>3.376959476718832E-2</c:v>
                </c:pt>
                <c:pt idx="7396">
                  <c:v>3.3793054019372902E-2</c:v>
                </c:pt>
                <c:pt idx="7397">
                  <c:v>3.3816529568116795E-2</c:v>
                </c:pt>
                <c:pt idx="7398">
                  <c:v>3.384002142523309E-2</c:v>
                </c:pt>
                <c:pt idx="7399">
                  <c:v>3.3863529601804922E-2</c:v>
                </c:pt>
                <c:pt idx="7400">
                  <c:v>3.3887054108922621E-2</c:v>
                </c:pt>
                <c:pt idx="7401">
                  <c:v>3.3910594958423905E-2</c:v>
                </c:pt>
                <c:pt idx="7402">
                  <c:v>3.3934152161415036E-2</c:v>
                </c:pt>
                <c:pt idx="7403">
                  <c:v>3.3957725729009472E-2</c:v>
                </c:pt>
                <c:pt idx="7404">
                  <c:v>3.3981315673069619E-2</c:v>
                </c:pt>
                <c:pt idx="7405">
                  <c:v>3.4004922004724894E-2</c:v>
                </c:pt>
                <c:pt idx="7406">
                  <c:v>3.4028544735111937E-2</c:v>
                </c:pt>
                <c:pt idx="7407">
                  <c:v>3.4052183876117886E-2</c:v>
                </c:pt>
                <c:pt idx="7408">
                  <c:v>3.4075839438895375E-2</c:v>
                </c:pt>
                <c:pt idx="7409">
                  <c:v>3.4099511434852375E-2</c:v>
                </c:pt>
                <c:pt idx="7410">
                  <c:v>3.4123199875156503E-2</c:v>
                </c:pt>
                <c:pt idx="7411">
                  <c:v>3.4146904771727958E-2</c:v>
                </c:pt>
                <c:pt idx="7412">
                  <c:v>3.41706261357504E-2</c:v>
                </c:pt>
                <c:pt idx="7413">
                  <c:v>3.4194363978414737E-2</c:v>
                </c:pt>
                <c:pt idx="7414">
                  <c:v>3.4218118311666032E-2</c:v>
                </c:pt>
                <c:pt idx="7415">
                  <c:v>3.4241889146711273E-2</c:v>
                </c:pt>
                <c:pt idx="7416">
                  <c:v>3.4265676494764689E-2</c:v>
                </c:pt>
                <c:pt idx="7417">
                  <c:v>3.4289480367796263E-2</c:v>
                </c:pt>
                <c:pt idx="7418">
                  <c:v>3.4313300777036357E-2</c:v>
                </c:pt>
                <c:pt idx="7419">
                  <c:v>3.4337137733722586E-2</c:v>
                </c:pt>
                <c:pt idx="7420">
                  <c:v>3.4360991249849905E-2</c:v>
                </c:pt>
                <c:pt idx="7421">
                  <c:v>3.4384861336672082E-2</c:v>
                </c:pt>
                <c:pt idx="7422">
                  <c:v>3.440874800570054E-2</c:v>
                </c:pt>
                <c:pt idx="7423">
                  <c:v>3.4432651268204169E-2</c:v>
                </c:pt>
                <c:pt idx="7424">
                  <c:v>3.445657113621127E-2</c:v>
                </c:pt>
                <c:pt idx="7425">
                  <c:v>3.4480507621006934E-2</c:v>
                </c:pt>
                <c:pt idx="7426">
                  <c:v>3.4504460733883538E-2</c:v>
                </c:pt>
                <c:pt idx="7427">
                  <c:v>3.4528430486894482E-2</c:v>
                </c:pt>
                <c:pt idx="7428">
                  <c:v>3.455241689134838E-2</c:v>
                </c:pt>
                <c:pt idx="7429">
                  <c:v>3.4576419958561165E-2</c:v>
                </c:pt>
                <c:pt idx="7430">
                  <c:v>3.4600439700611371E-2</c:v>
                </c:pt>
                <c:pt idx="7431">
                  <c:v>3.4624476128831197E-2</c:v>
                </c:pt>
                <c:pt idx="7432">
                  <c:v>3.4648529254560176E-2</c:v>
                </c:pt>
                <c:pt idx="7433">
                  <c:v>3.4672599089902043E-2</c:v>
                </c:pt>
                <c:pt idx="7434">
                  <c:v>3.4696685646212609E-2</c:v>
                </c:pt>
                <c:pt idx="7435">
                  <c:v>3.4720788934855071E-2</c:v>
                </c:pt>
                <c:pt idx="7436">
                  <c:v>3.4744908967958399E-2</c:v>
                </c:pt>
                <c:pt idx="7437">
                  <c:v>3.4769045756902095E-2</c:v>
                </c:pt>
                <c:pt idx="7438">
                  <c:v>3.4793199313326202E-2</c:v>
                </c:pt>
                <c:pt idx="7439">
                  <c:v>3.4817369648625515E-2</c:v>
                </c:pt>
                <c:pt idx="7440">
                  <c:v>3.4841556774962743E-2</c:v>
                </c:pt>
                <c:pt idx="7441">
                  <c:v>3.4865760703749041E-2</c:v>
                </c:pt>
                <c:pt idx="7442">
                  <c:v>3.4889981446402984E-2</c:v>
                </c:pt>
                <c:pt idx="7443">
                  <c:v>3.491421901511263E-2</c:v>
                </c:pt>
                <c:pt idx="7444">
                  <c:v>3.4938473421312941E-2</c:v>
                </c:pt>
                <c:pt idx="7445">
                  <c:v>3.4962744676446292E-2</c:v>
                </c:pt>
                <c:pt idx="7446">
                  <c:v>3.4987032792726178E-2</c:v>
                </c:pt>
                <c:pt idx="7447">
                  <c:v>3.501133778161139E-2</c:v>
                </c:pt>
                <c:pt idx="7448">
                  <c:v>3.5035659654568188E-2</c:v>
                </c:pt>
                <c:pt idx="7449">
                  <c:v>3.505999842383551E-2</c:v>
                </c:pt>
                <c:pt idx="7450">
                  <c:v>3.5084354100896081E-2</c:v>
                </c:pt>
                <c:pt idx="7451">
                  <c:v>3.5108726697240036E-2</c:v>
                </c:pt>
                <c:pt idx="7452">
                  <c:v>3.513311622513187E-2</c:v>
                </c:pt>
                <c:pt idx="7453">
                  <c:v>3.5157522696078226E-2</c:v>
                </c:pt>
                <c:pt idx="7454">
                  <c:v>3.5181946121849203E-2</c:v>
                </c:pt>
                <c:pt idx="7455">
                  <c:v>3.5206386513966924E-2</c:v>
                </c:pt>
                <c:pt idx="7456">
                  <c:v>3.5230843884729968E-2</c:v>
                </c:pt>
                <c:pt idx="7457">
                  <c:v>3.5255318245677014E-2</c:v>
                </c:pt>
                <c:pt idx="7458">
                  <c:v>3.5279809608354196E-2</c:v>
                </c:pt>
                <c:pt idx="7459">
                  <c:v>3.5304317985085758E-2</c:v>
                </c:pt>
                <c:pt idx="7460">
                  <c:v>3.5328843387434423E-2</c:v>
                </c:pt>
                <c:pt idx="7461">
                  <c:v>3.5353385826970424E-2</c:v>
                </c:pt>
                <c:pt idx="7462">
                  <c:v>3.5377945316043706E-2</c:v>
                </c:pt>
                <c:pt idx="7463">
                  <c:v>3.5402521866241099E-2</c:v>
                </c:pt>
                <c:pt idx="7464">
                  <c:v>3.542711548915696E-2</c:v>
                </c:pt>
                <c:pt idx="7465">
                  <c:v>3.5451726197166994E-2</c:v>
                </c:pt>
                <c:pt idx="7466">
                  <c:v>3.5476354001882204E-2</c:v>
                </c:pt>
                <c:pt idx="7467">
                  <c:v>3.5500998915179431E-2</c:v>
                </c:pt>
                <c:pt idx="7468">
                  <c:v>3.5525660948685263E-2</c:v>
                </c:pt>
                <c:pt idx="7469">
                  <c:v>3.5550340114809849E-2</c:v>
                </c:pt>
                <c:pt idx="7470">
                  <c:v>3.5575036425196473E-2</c:v>
                </c:pt>
                <c:pt idx="7471">
                  <c:v>3.5599749891495988E-2</c:v>
                </c:pt>
                <c:pt idx="7472">
                  <c:v>3.5624480526144413E-2</c:v>
                </c:pt>
                <c:pt idx="7473">
                  <c:v>3.564922834080933E-2</c:v>
                </c:pt>
                <c:pt idx="7474">
                  <c:v>3.5673993347165874E-2</c:v>
                </c:pt>
                <c:pt idx="7475">
                  <c:v>3.5698775557676012E-2</c:v>
                </c:pt>
                <c:pt idx="7476">
                  <c:v>3.5723574984031635E-2</c:v>
                </c:pt>
                <c:pt idx="7477">
                  <c:v>3.574839163793226E-2</c:v>
                </c:pt>
                <c:pt idx="7478">
                  <c:v>3.5773225531865821E-2</c:v>
                </c:pt>
                <c:pt idx="7479">
                  <c:v>3.5798076677548606E-2</c:v>
                </c:pt>
                <c:pt idx="7480">
                  <c:v>3.5822945086704513E-2</c:v>
                </c:pt>
                <c:pt idx="7481">
                  <c:v>3.5847830771847528E-2</c:v>
                </c:pt>
                <c:pt idx="7482">
                  <c:v>3.5872733744718381E-2</c:v>
                </c:pt>
                <c:pt idx="7483">
                  <c:v>3.5897654017326613E-2</c:v>
                </c:pt>
                <c:pt idx="7484">
                  <c:v>3.5922591601428723E-2</c:v>
                </c:pt>
                <c:pt idx="7485">
                  <c:v>3.5947546509573505E-2</c:v>
                </c:pt>
                <c:pt idx="7486">
                  <c:v>3.5972518753534348E-2</c:v>
                </c:pt>
                <c:pt idx="7487">
                  <c:v>3.5997508345092286E-2</c:v>
                </c:pt>
                <c:pt idx="7488">
                  <c:v>3.6022515296822266E-2</c:v>
                </c:pt>
                <c:pt idx="7489">
                  <c:v>3.6047539620522241E-2</c:v>
                </c:pt>
                <c:pt idx="7490">
                  <c:v>3.6072581327997809E-2</c:v>
                </c:pt>
                <c:pt idx="7491">
                  <c:v>3.6097640431850146E-2</c:v>
                </c:pt>
                <c:pt idx="7492">
                  <c:v>3.612271694390181E-2</c:v>
                </c:pt>
                <c:pt idx="7493">
                  <c:v>3.6147810875983018E-2</c:v>
                </c:pt>
                <c:pt idx="7494">
                  <c:v>3.6172922240721224E-2</c:v>
                </c:pt>
                <c:pt idx="7495">
                  <c:v>3.6198051049963639E-2</c:v>
                </c:pt>
                <c:pt idx="7496">
                  <c:v>3.6223197315565156E-2</c:v>
                </c:pt>
                <c:pt idx="7497">
                  <c:v>3.6248361050179569E-2</c:v>
                </c:pt>
                <c:pt idx="7498">
                  <c:v>3.627354226567879E-2</c:v>
                </c:pt>
                <c:pt idx="7499">
                  <c:v>3.6298740974206538E-2</c:v>
                </c:pt>
                <c:pt idx="7500">
                  <c:v>3.6323957187650684E-2</c:v>
                </c:pt>
                <c:pt idx="7501">
                  <c:v>3.6349190918700224E-2</c:v>
                </c:pt>
                <c:pt idx="7502">
                  <c:v>3.6374442179260086E-2</c:v>
                </c:pt>
                <c:pt idx="7503">
                  <c:v>3.6399710981242936E-2</c:v>
                </c:pt>
                <c:pt idx="7504">
                  <c:v>3.6424997337364234E-2</c:v>
                </c:pt>
                <c:pt idx="7505">
                  <c:v>3.6450301259553737E-2</c:v>
                </c:pt>
                <c:pt idx="7506">
                  <c:v>3.647562275974895E-2</c:v>
                </c:pt>
                <c:pt idx="7507">
                  <c:v>3.6500961850691849E-2</c:v>
                </c:pt>
                <c:pt idx="7508">
                  <c:v>3.6526318544337084E-2</c:v>
                </c:pt>
                <c:pt idx="7509">
                  <c:v>3.655169285264704E-2</c:v>
                </c:pt>
                <c:pt idx="7510">
                  <c:v>3.6577084788390279E-2</c:v>
                </c:pt>
                <c:pt idx="7511">
                  <c:v>3.6602494363546373E-2</c:v>
                </c:pt>
                <c:pt idx="7512">
                  <c:v>3.6627921590369171E-2</c:v>
                </c:pt>
                <c:pt idx="7513">
                  <c:v>3.6653366480854342E-2</c:v>
                </c:pt>
                <c:pt idx="7514">
                  <c:v>3.667882904780595E-2</c:v>
                </c:pt>
                <c:pt idx="7515">
                  <c:v>3.6704309303236905E-2</c:v>
                </c:pt>
                <c:pt idx="7516">
                  <c:v>3.6729807259167885E-2</c:v>
                </c:pt>
                <c:pt idx="7517">
                  <c:v>3.6755322928429666E-2</c:v>
                </c:pt>
                <c:pt idx="7518">
                  <c:v>3.6780856323060197E-2</c:v>
                </c:pt>
                <c:pt idx="7519">
                  <c:v>3.6806407455105238E-2</c:v>
                </c:pt>
                <c:pt idx="7520">
                  <c:v>3.6831976337422322E-2</c:v>
                </c:pt>
                <c:pt idx="7521">
                  <c:v>3.6857562982074502E-2</c:v>
                </c:pt>
                <c:pt idx="7522">
                  <c:v>3.6883167401132663E-2</c:v>
                </c:pt>
                <c:pt idx="7523">
                  <c:v>3.6908789607481139E-2</c:v>
                </c:pt>
                <c:pt idx="7524">
                  <c:v>3.6934429613208149E-2</c:v>
                </c:pt>
                <c:pt idx="7525">
                  <c:v>3.6960087430409752E-2</c:v>
                </c:pt>
                <c:pt idx="7526">
                  <c:v>3.6985763071997156E-2</c:v>
                </c:pt>
                <c:pt idx="7527">
                  <c:v>3.7011456550083789E-2</c:v>
                </c:pt>
                <c:pt idx="7528">
                  <c:v>3.7037167877060413E-2</c:v>
                </c:pt>
                <c:pt idx="7529">
                  <c:v>3.7062897065056721E-2</c:v>
                </c:pt>
                <c:pt idx="7530">
                  <c:v>3.7088644127019843E-2</c:v>
                </c:pt>
                <c:pt idx="7531">
                  <c:v>3.7114409075096902E-2</c:v>
                </c:pt>
                <c:pt idx="7532">
                  <c:v>3.7140191921442897E-2</c:v>
                </c:pt>
                <c:pt idx="7533">
                  <c:v>3.7165992679031958E-2</c:v>
                </c:pt>
                <c:pt idx="7534">
                  <c:v>3.7191811360036534E-2</c:v>
                </c:pt>
                <c:pt idx="7535">
                  <c:v>3.7217647976636965E-2</c:v>
                </c:pt>
                <c:pt idx="7536">
                  <c:v>3.724350254183445E-2</c:v>
                </c:pt>
                <c:pt idx="7537">
                  <c:v>3.7269375067826828E-2</c:v>
                </c:pt>
                <c:pt idx="7538">
                  <c:v>3.7295265566819842E-2</c:v>
                </c:pt>
                <c:pt idx="7539">
                  <c:v>3.7321174051841786E-2</c:v>
                </c:pt>
                <c:pt idx="7540">
                  <c:v>3.7347100535115953E-2</c:v>
                </c:pt>
                <c:pt idx="7541">
                  <c:v>3.7373045028873543E-2</c:v>
                </c:pt>
                <c:pt idx="7542">
                  <c:v>3.7399007546170017E-2</c:v>
                </c:pt>
                <c:pt idx="7543">
                  <c:v>3.7424988099254153E-2</c:v>
                </c:pt>
                <c:pt idx="7544">
                  <c:v>3.7450986700655151E-2</c:v>
                </c:pt>
                <c:pt idx="7545">
                  <c:v>3.7477003362638241E-2</c:v>
                </c:pt>
                <c:pt idx="7546">
                  <c:v>3.7503038098295208E-2</c:v>
                </c:pt>
                <c:pt idx="7547">
                  <c:v>3.7529090919908893E-2</c:v>
                </c:pt>
                <c:pt idx="7548">
                  <c:v>3.7555161839770097E-2</c:v>
                </c:pt>
                <c:pt idx="7549">
                  <c:v>3.7581250870997916E-2</c:v>
                </c:pt>
                <c:pt idx="7550">
                  <c:v>3.7607358025900803E-2</c:v>
                </c:pt>
                <c:pt idx="7551">
                  <c:v>3.7633483316795203E-2</c:v>
                </c:pt>
                <c:pt idx="7552">
                  <c:v>3.7659626756827561E-2</c:v>
                </c:pt>
                <c:pt idx="7553">
                  <c:v>3.7685788358332001E-2</c:v>
                </c:pt>
                <c:pt idx="7554">
                  <c:v>3.7711968133650652E-2</c:v>
                </c:pt>
                <c:pt idx="7555">
                  <c:v>3.7738166095957384E-2</c:v>
                </c:pt>
                <c:pt idx="7556">
                  <c:v>3.7764382257612035E-2</c:v>
                </c:pt>
                <c:pt idx="7557">
                  <c:v>3.7790616631257441E-2</c:v>
                </c:pt>
                <c:pt idx="7558">
                  <c:v>3.781686922927005E-2</c:v>
                </c:pt>
                <c:pt idx="7559">
                  <c:v>3.7843140064860378E-2</c:v>
                </c:pt>
                <c:pt idx="7560">
                  <c:v>3.7869429150422657E-2</c:v>
                </c:pt>
                <c:pt idx="7561">
                  <c:v>3.7895736498359152E-2</c:v>
                </c:pt>
                <c:pt idx="7562">
                  <c:v>3.7922062121907921E-2</c:v>
                </c:pt>
                <c:pt idx="7563">
                  <c:v>3.7948406033489042E-2</c:v>
                </c:pt>
                <c:pt idx="7564">
                  <c:v>3.7974768245530657E-2</c:v>
                </c:pt>
                <c:pt idx="7565">
                  <c:v>3.8001148771298426E-2</c:v>
                </c:pt>
                <c:pt idx="7566">
                  <c:v>3.8027547623238338E-2</c:v>
                </c:pt>
                <c:pt idx="7567">
                  <c:v>3.8053964813804436E-2</c:v>
                </c:pt>
                <c:pt idx="7568">
                  <c:v>3.808040035629006E-2</c:v>
                </c:pt>
                <c:pt idx="7569">
                  <c:v>3.8106854263167143E-2</c:v>
                </c:pt>
                <c:pt idx="7570">
                  <c:v>3.8133326546915709E-2</c:v>
                </c:pt>
                <c:pt idx="7571">
                  <c:v>3.8159817220856825E-2</c:v>
                </c:pt>
                <c:pt idx="7572">
                  <c:v>3.8186326297488429E-2</c:v>
                </c:pt>
                <c:pt idx="7573">
                  <c:v>3.8212853789594617E-2</c:v>
                </c:pt>
                <c:pt idx="7574">
                  <c:v>3.8239399709690113E-2</c:v>
                </c:pt>
                <c:pt idx="7575">
                  <c:v>3.8265964071133036E-2</c:v>
                </c:pt>
                <c:pt idx="7576">
                  <c:v>3.82925468864561E-2</c:v>
                </c:pt>
                <c:pt idx="7577">
                  <c:v>3.8319148168200139E-2</c:v>
                </c:pt>
                <c:pt idx="7578">
                  <c:v>3.8345767929751133E-2</c:v>
                </c:pt>
                <c:pt idx="7579">
                  <c:v>3.8372406183667926E-2</c:v>
                </c:pt>
                <c:pt idx="7580">
                  <c:v>3.8399062942517506E-2</c:v>
                </c:pt>
                <c:pt idx="7581">
                  <c:v>3.8425738219713769E-2</c:v>
                </c:pt>
                <c:pt idx="7582">
                  <c:v>3.8452432027841751E-2</c:v>
                </c:pt>
                <c:pt idx="7583">
                  <c:v>3.8479144379494651E-2</c:v>
                </c:pt>
                <c:pt idx="7584">
                  <c:v>3.850587528811434E-2</c:v>
                </c:pt>
                <c:pt idx="7585">
                  <c:v>3.8532624766312099E-2</c:v>
                </c:pt>
                <c:pt idx="7586">
                  <c:v>3.8559392826707388E-2</c:v>
                </c:pt>
                <c:pt idx="7587">
                  <c:v>3.8586179482770107E-2</c:v>
                </c:pt>
                <c:pt idx="7588">
                  <c:v>3.8612984747137848E-2</c:v>
                </c:pt>
                <c:pt idx="7589">
                  <c:v>3.8639808632737527E-2</c:v>
                </c:pt>
                <c:pt idx="7590">
                  <c:v>3.8666651152223709E-2</c:v>
                </c:pt>
                <c:pt idx="7591">
                  <c:v>3.8693512319103764E-2</c:v>
                </c:pt>
                <c:pt idx="7592">
                  <c:v>3.8720392146050435E-2</c:v>
                </c:pt>
                <c:pt idx="7593">
                  <c:v>3.874729064574467E-2</c:v>
                </c:pt>
                <c:pt idx="7594">
                  <c:v>3.8774207831722009E-2</c:v>
                </c:pt>
                <c:pt idx="7595">
                  <c:v>3.8801143716681627E-2</c:v>
                </c:pt>
                <c:pt idx="7596">
                  <c:v>3.8828098313330915E-2</c:v>
                </c:pt>
                <c:pt idx="7597">
                  <c:v>3.8855071635233648E-2</c:v>
                </c:pt>
                <c:pt idx="7598">
                  <c:v>3.8882063695115474E-2</c:v>
                </c:pt>
                <c:pt idx="7599">
                  <c:v>3.8909074505710302E-2</c:v>
                </c:pt>
                <c:pt idx="7600">
                  <c:v>3.8936104080610177E-2</c:v>
                </c:pt>
                <c:pt idx="7601">
                  <c:v>3.8963152432567295E-2</c:v>
                </c:pt>
                <c:pt idx="7602">
                  <c:v>3.8990219574625812E-2</c:v>
                </c:pt>
                <c:pt idx="7603">
                  <c:v>3.9017305519555047E-2</c:v>
                </c:pt>
                <c:pt idx="7604">
                  <c:v>3.9044410280984862E-2</c:v>
                </c:pt>
                <c:pt idx="7605">
                  <c:v>3.9071533871702924E-2</c:v>
                </c:pt>
                <c:pt idx="7606">
                  <c:v>3.9098676304505184E-2</c:v>
                </c:pt>
                <c:pt idx="7607">
                  <c:v>3.9125837593049925E-2</c:v>
                </c:pt>
                <c:pt idx="7608">
                  <c:v>3.9153017750151495E-2</c:v>
                </c:pt>
                <c:pt idx="7609">
                  <c:v>3.9180216788632524E-2</c:v>
                </c:pt>
                <c:pt idx="7610">
                  <c:v>3.9207434722179781E-2</c:v>
                </c:pt>
                <c:pt idx="7611">
                  <c:v>3.9234671563634325E-2</c:v>
                </c:pt>
                <c:pt idx="7612">
                  <c:v>3.9261927325845547E-2</c:v>
                </c:pt>
                <c:pt idx="7613">
                  <c:v>3.9289202022528745E-2</c:v>
                </c:pt>
                <c:pt idx="7614">
                  <c:v>3.9316495666551779E-2</c:v>
                </c:pt>
                <c:pt idx="7615">
                  <c:v>3.9343808270790807E-2</c:v>
                </c:pt>
                <c:pt idx="7616">
                  <c:v>3.937113984898976E-2</c:v>
                </c:pt>
                <c:pt idx="7617">
                  <c:v>3.9398490414043308E-2</c:v>
                </c:pt>
                <c:pt idx="7618">
                  <c:v>3.9425859979141345E-2</c:v>
                </c:pt>
                <c:pt idx="7619">
                  <c:v>3.9453248557195869E-2</c:v>
                </c:pt>
                <c:pt idx="7620">
                  <c:v>3.9480656161989036E-2</c:v>
                </c:pt>
                <c:pt idx="7621">
                  <c:v>3.9508082806451371E-2</c:v>
                </c:pt>
                <c:pt idx="7622">
                  <c:v>3.9535528503521815E-2</c:v>
                </c:pt>
                <c:pt idx="7623">
                  <c:v>3.9562993267011244E-2</c:v>
                </c:pt>
                <c:pt idx="7624">
                  <c:v>3.9590477109877183E-2</c:v>
                </c:pt>
                <c:pt idx="7625">
                  <c:v>3.9617980045085537E-2</c:v>
                </c:pt>
                <c:pt idx="7626">
                  <c:v>3.9645502086475985E-2</c:v>
                </c:pt>
                <c:pt idx="7627">
                  <c:v>3.967304324703308E-2</c:v>
                </c:pt>
                <c:pt idx="7628">
                  <c:v>3.970060353974976E-2</c:v>
                </c:pt>
                <c:pt idx="7629">
                  <c:v>3.9728182978494578E-2</c:v>
                </c:pt>
                <c:pt idx="7630">
                  <c:v>3.975578157627916E-2</c:v>
                </c:pt>
                <c:pt idx="7631">
                  <c:v>3.9783399346123537E-2</c:v>
                </c:pt>
                <c:pt idx="7632">
                  <c:v>3.9811036301925194E-2</c:v>
                </c:pt>
                <c:pt idx="7633">
                  <c:v>3.9838692456722877E-2</c:v>
                </c:pt>
                <c:pt idx="7634">
                  <c:v>3.986636782385386E-2</c:v>
                </c:pt>
                <c:pt idx="7635">
                  <c:v>3.9894062416374394E-2</c:v>
                </c:pt>
                <c:pt idx="7636">
                  <c:v>3.9921776248220624E-2</c:v>
                </c:pt>
                <c:pt idx="7637">
                  <c:v>3.9949509332467568E-2</c:v>
                </c:pt>
                <c:pt idx="7638">
                  <c:v>3.9977261682198707E-2</c:v>
                </c:pt>
                <c:pt idx="7639">
                  <c:v>4.0005033311379258E-2</c:v>
                </c:pt>
                <c:pt idx="7640">
                  <c:v>4.0032824233111497E-2</c:v>
                </c:pt>
                <c:pt idx="7641">
                  <c:v>4.00606344605062E-2</c:v>
                </c:pt>
                <c:pt idx="7642">
                  <c:v>4.0088464007557695E-2</c:v>
                </c:pt>
                <c:pt idx="7643">
                  <c:v>4.0116312887395596E-2</c:v>
                </c:pt>
                <c:pt idx="7644">
                  <c:v>4.0144181113158012E-2</c:v>
                </c:pt>
                <c:pt idx="7645">
                  <c:v>4.0172068698868461E-2</c:v>
                </c:pt>
                <c:pt idx="7646">
                  <c:v>4.0199975657683934E-2</c:v>
                </c:pt>
                <c:pt idx="7647">
                  <c:v>4.022790200306265E-2</c:v>
                </c:pt>
                <c:pt idx="7648">
                  <c:v>4.0255847748179273E-2</c:v>
                </c:pt>
                <c:pt idx="7649">
                  <c:v>4.0283812907096317E-2</c:v>
                </c:pt>
                <c:pt idx="7650">
                  <c:v>4.0311797493007381E-2</c:v>
                </c:pt>
                <c:pt idx="7651">
                  <c:v>4.03398015191146E-2</c:v>
                </c:pt>
                <c:pt idx="7652">
                  <c:v>4.0367824999509826E-2</c:v>
                </c:pt>
                <c:pt idx="7653">
                  <c:v>4.0395867947414156E-2</c:v>
                </c:pt>
                <c:pt idx="7654">
                  <c:v>4.0423930376057265E-2</c:v>
                </c:pt>
                <c:pt idx="7655">
                  <c:v>4.04520122995604E-2</c:v>
                </c:pt>
                <c:pt idx="7656">
                  <c:v>4.0480113731172225E-2</c:v>
                </c:pt>
                <c:pt idx="7657">
                  <c:v>4.0508234684150012E-2</c:v>
                </c:pt>
                <c:pt idx="7658">
                  <c:v>4.0536375172644447E-2</c:v>
                </c:pt>
                <c:pt idx="7659">
                  <c:v>4.0564535209931835E-2</c:v>
                </c:pt>
                <c:pt idx="7660">
                  <c:v>4.0592714809297083E-2</c:v>
                </c:pt>
                <c:pt idx="7661">
                  <c:v>4.0620913984920404E-2</c:v>
                </c:pt>
                <c:pt idx="7662">
                  <c:v>4.0649132750105774E-2</c:v>
                </c:pt>
                <c:pt idx="7663">
                  <c:v>4.0677371118461793E-2</c:v>
                </c:pt>
                <c:pt idx="7664">
                  <c:v>4.0705629103310326E-2</c:v>
                </c:pt>
                <c:pt idx="7665">
                  <c:v>4.0733906718871012E-2</c:v>
                </c:pt>
                <c:pt idx="7666">
                  <c:v>4.0762203978484846E-2</c:v>
                </c:pt>
                <c:pt idx="7667">
                  <c:v>4.0790520895501496E-2</c:v>
                </c:pt>
                <c:pt idx="7668">
                  <c:v>4.0818857484170239E-2</c:v>
                </c:pt>
                <c:pt idx="7669">
                  <c:v>4.0847213757859914E-2</c:v>
                </c:pt>
                <c:pt idx="7670">
                  <c:v>4.0875589729948002E-2</c:v>
                </c:pt>
                <c:pt idx="7671">
                  <c:v>4.0903985414713524E-2</c:v>
                </c:pt>
                <c:pt idx="7672">
                  <c:v>4.0932400825553175E-2</c:v>
                </c:pt>
                <c:pt idx="7673">
                  <c:v>4.0960835975872356E-2</c:v>
                </c:pt>
                <c:pt idx="7674">
                  <c:v>4.0989290879979851E-2</c:v>
                </c:pt>
                <c:pt idx="7675">
                  <c:v>4.1017765551300302E-2</c:v>
                </c:pt>
                <c:pt idx="7676">
                  <c:v>4.1046260003267068E-2</c:v>
                </c:pt>
                <c:pt idx="7677">
                  <c:v>4.1074774250218771E-2</c:v>
                </c:pt>
                <c:pt idx="7678">
                  <c:v>4.1103308305608058E-2</c:v>
                </c:pt>
                <c:pt idx="7679">
                  <c:v>4.1131862183195568E-2</c:v>
                </c:pt>
                <c:pt idx="7680">
                  <c:v>4.1160435896452005E-2</c:v>
                </c:pt>
                <c:pt idx="7681">
                  <c:v>4.1189029459755888E-2</c:v>
                </c:pt>
                <c:pt idx="7682">
                  <c:v>4.1217642886597287E-2</c:v>
                </c:pt>
                <c:pt idx="7683">
                  <c:v>4.1246276190475009E-2</c:v>
                </c:pt>
                <c:pt idx="7684">
                  <c:v>4.1274929385797549E-2</c:v>
                </c:pt>
                <c:pt idx="7685">
                  <c:v>4.1303602486083106E-2</c:v>
                </c:pt>
                <c:pt idx="7686">
                  <c:v>4.1332295504858646E-2</c:v>
                </c:pt>
                <c:pt idx="7687">
                  <c:v>4.1361008456562709E-2</c:v>
                </c:pt>
                <c:pt idx="7688">
                  <c:v>4.1389741354741695E-2</c:v>
                </c:pt>
                <c:pt idx="7689">
                  <c:v>4.1418494212950768E-2</c:v>
                </c:pt>
                <c:pt idx="7690">
                  <c:v>4.1447267045658591E-2</c:v>
                </c:pt>
                <c:pt idx="7691">
                  <c:v>4.1476059866439804E-2</c:v>
                </c:pt>
                <c:pt idx="7692">
                  <c:v>4.1504872689179836E-2</c:v>
                </c:pt>
                <c:pt idx="7693">
                  <c:v>4.1533705527471557E-2</c:v>
                </c:pt>
                <c:pt idx="7694">
                  <c:v>4.1562558395823887E-2</c:v>
                </c:pt>
                <c:pt idx="7695">
                  <c:v>4.1591431307849216E-2</c:v>
                </c:pt>
                <c:pt idx="7696">
                  <c:v>4.1620324277168774E-2</c:v>
                </c:pt>
                <c:pt idx="7697">
                  <c:v>4.1649237318321729E-2</c:v>
                </c:pt>
                <c:pt idx="7698">
                  <c:v>4.1678170444948863E-2</c:v>
                </c:pt>
                <c:pt idx="7699">
                  <c:v>4.1707123670699807E-2</c:v>
                </c:pt>
                <c:pt idx="7700">
                  <c:v>4.1736097010144059E-2</c:v>
                </c:pt>
                <c:pt idx="7701">
                  <c:v>4.1765090476950845E-2</c:v>
                </c:pt>
                <c:pt idx="7702">
                  <c:v>4.1794104084798271E-2</c:v>
                </c:pt>
                <c:pt idx="7703">
                  <c:v>4.1823137848286208E-2</c:v>
                </c:pt>
                <c:pt idx="7704">
                  <c:v>4.1852191781112401E-2</c:v>
                </c:pt>
                <c:pt idx="7705">
                  <c:v>4.1881265896983461E-2</c:v>
                </c:pt>
                <c:pt idx="7706">
                  <c:v>4.1910360210529726E-2</c:v>
                </c:pt>
                <c:pt idx="7707">
                  <c:v>4.1939474735477503E-2</c:v>
                </c:pt>
                <c:pt idx="7708">
                  <c:v>4.1968609485867357E-2</c:v>
                </c:pt>
                <c:pt idx="7709">
                  <c:v>4.1997764475444038E-2</c:v>
                </c:pt>
                <c:pt idx="7710">
                  <c:v>4.2026939718878567E-2</c:v>
                </c:pt>
                <c:pt idx="7711">
                  <c:v>4.205613522993544E-2</c:v>
                </c:pt>
                <c:pt idx="7712">
                  <c:v>4.2085351022388064E-2</c:v>
                </c:pt>
                <c:pt idx="7713">
                  <c:v>4.2114587110938052E-2</c:v>
                </c:pt>
                <c:pt idx="7714">
                  <c:v>4.2143843509378616E-2</c:v>
                </c:pt>
                <c:pt idx="7715">
                  <c:v>4.2173120231511881E-2</c:v>
                </c:pt>
                <c:pt idx="7716">
                  <c:v>4.2202417292070124E-2</c:v>
                </c:pt>
                <c:pt idx="7717">
                  <c:v>4.2231734704875318E-2</c:v>
                </c:pt>
                <c:pt idx="7718">
                  <c:v>4.2261072483758377E-2</c:v>
                </c:pt>
                <c:pt idx="7719">
                  <c:v>4.2290430643482299E-2</c:v>
                </c:pt>
                <c:pt idx="7720">
                  <c:v>4.2319809197897885E-2</c:v>
                </c:pt>
                <c:pt idx="7721">
                  <c:v>4.2349208160864897E-2</c:v>
                </c:pt>
                <c:pt idx="7722">
                  <c:v>4.2378627547177118E-2</c:v>
                </c:pt>
                <c:pt idx="7723">
                  <c:v>4.2408067370714231E-2</c:v>
                </c:pt>
                <c:pt idx="7724">
                  <c:v>4.243752764567367E-2</c:v>
                </c:pt>
                <c:pt idx="7725">
                  <c:v>4.2467008385953769E-2</c:v>
                </c:pt>
                <c:pt idx="7726">
                  <c:v>4.2496509606389468E-2</c:v>
                </c:pt>
                <c:pt idx="7727">
                  <c:v>4.2526031320899035E-2</c:v>
                </c:pt>
                <c:pt idx="7728">
                  <c:v>4.2555573543409789E-2</c:v>
                </c:pt>
                <c:pt idx="7729">
                  <c:v>4.2585136288787608E-2</c:v>
                </c:pt>
                <c:pt idx="7730">
                  <c:v>4.2614719570979794E-2</c:v>
                </c:pt>
                <c:pt idx="7731">
                  <c:v>4.2644323403942704E-2</c:v>
                </c:pt>
                <c:pt idx="7732">
                  <c:v>4.2673947802573213E-2</c:v>
                </c:pt>
                <c:pt idx="7733">
                  <c:v>4.2703592780847725E-2</c:v>
                </c:pt>
                <c:pt idx="7734">
                  <c:v>4.2733258352751685E-2</c:v>
                </c:pt>
                <c:pt idx="7735">
                  <c:v>4.2762944533213061E-2</c:v>
                </c:pt>
                <c:pt idx="7736">
                  <c:v>4.2792651336237379E-2</c:v>
                </c:pt>
                <c:pt idx="7737">
                  <c:v>4.2822378776150846E-2</c:v>
                </c:pt>
                <c:pt idx="7738">
                  <c:v>4.285212686697782E-2</c:v>
                </c:pt>
                <c:pt idx="7739">
                  <c:v>4.2881895623687778E-2</c:v>
                </c:pt>
                <c:pt idx="7740">
                  <c:v>4.2911685060325215E-2</c:v>
                </c:pt>
                <c:pt idx="7741">
                  <c:v>4.2941495190943736E-2</c:v>
                </c:pt>
                <c:pt idx="7742">
                  <c:v>4.2971326030544051E-2</c:v>
                </c:pt>
                <c:pt idx="7743">
                  <c:v>4.3001177593199928E-2</c:v>
                </c:pt>
                <c:pt idx="7744">
                  <c:v>4.3031049892994305E-2</c:v>
                </c:pt>
                <c:pt idx="7745">
                  <c:v>4.3060942944959144E-2</c:v>
                </c:pt>
                <c:pt idx="7746">
                  <c:v>4.3090856763197592E-2</c:v>
                </c:pt>
                <c:pt idx="7747">
                  <c:v>4.3120791361821932E-2</c:v>
                </c:pt>
                <c:pt idx="7748">
                  <c:v>4.3150746755895503E-2</c:v>
                </c:pt>
                <c:pt idx="7749">
                  <c:v>4.3180722959550846E-2</c:v>
                </c:pt>
                <c:pt idx="7750">
                  <c:v>4.3210719986929678E-2</c:v>
                </c:pt>
                <c:pt idx="7751">
                  <c:v>4.3240737853126751E-2</c:v>
                </c:pt>
                <c:pt idx="7752">
                  <c:v>4.327077657230409E-2</c:v>
                </c:pt>
                <c:pt idx="7753">
                  <c:v>4.3300836158947947E-2</c:v>
                </c:pt>
                <c:pt idx="7754">
                  <c:v>4.3330916627239396E-2</c:v>
                </c:pt>
                <c:pt idx="7755">
                  <c:v>4.3361017992315155E-2</c:v>
                </c:pt>
                <c:pt idx="7756">
                  <c:v>4.3391140268376649E-2</c:v>
                </c:pt>
                <c:pt idx="7757">
                  <c:v>4.3421283469634503E-2</c:v>
                </c:pt>
                <c:pt idx="7758">
                  <c:v>4.3451447611257014E-2</c:v>
                </c:pt>
                <c:pt idx="7759">
                  <c:v>4.348163270747523E-2</c:v>
                </c:pt>
                <c:pt idx="7760">
                  <c:v>4.3511838772529413E-2</c:v>
                </c:pt>
                <c:pt idx="7761">
                  <c:v>4.3542065821619486E-2</c:v>
                </c:pt>
                <c:pt idx="7762">
                  <c:v>4.3572313869006167E-2</c:v>
                </c:pt>
                <c:pt idx="7763">
                  <c:v>4.3602582928959431E-2</c:v>
                </c:pt>
                <c:pt idx="7764">
                  <c:v>4.3632873016710899E-2</c:v>
                </c:pt>
                <c:pt idx="7765">
                  <c:v>4.3663184146551029E-2</c:v>
                </c:pt>
                <c:pt idx="7766">
                  <c:v>4.3693516332779556E-2</c:v>
                </c:pt>
                <c:pt idx="7767">
                  <c:v>4.372386959065986E-2</c:v>
                </c:pt>
                <c:pt idx="7768">
                  <c:v>4.3754243934512209E-2</c:v>
                </c:pt>
                <c:pt idx="7769">
                  <c:v>4.3784639378984726E-2</c:v>
                </c:pt>
                <c:pt idx="7770">
                  <c:v>4.3815055938416912E-2</c:v>
                </c:pt>
                <c:pt idx="7771">
                  <c:v>4.3845493628114615E-2</c:v>
                </c:pt>
                <c:pt idx="7772">
                  <c:v>4.3875952462437938E-2</c:v>
                </c:pt>
                <c:pt idx="7773">
                  <c:v>4.3906432455756282E-2</c:v>
                </c:pt>
                <c:pt idx="7774">
                  <c:v>4.393693362340742E-2</c:v>
                </c:pt>
                <c:pt idx="7775">
                  <c:v>4.396745597978139E-2</c:v>
                </c:pt>
                <c:pt idx="7776">
                  <c:v>4.3997999539277577E-2</c:v>
                </c:pt>
                <c:pt idx="7777">
                  <c:v>4.4028564317265734E-2</c:v>
                </c:pt>
                <c:pt idx="7778">
                  <c:v>4.4059150328165909E-2</c:v>
                </c:pt>
                <c:pt idx="7779">
                  <c:v>4.408975758640752E-2</c:v>
                </c:pt>
                <c:pt idx="7780">
                  <c:v>4.412038610739237E-2</c:v>
                </c:pt>
                <c:pt idx="7781">
                  <c:v>4.4151035905570582E-2</c:v>
                </c:pt>
                <c:pt idx="7782">
                  <c:v>4.418170699572313E-2</c:v>
                </c:pt>
                <c:pt idx="7783">
                  <c:v>4.4212399392319544E-2</c:v>
                </c:pt>
                <c:pt idx="7784">
                  <c:v>4.4243113110804484E-2</c:v>
                </c:pt>
                <c:pt idx="7785">
                  <c:v>4.4273848165668275E-2</c:v>
                </c:pt>
                <c:pt idx="7786">
                  <c:v>4.4304604571410625E-2</c:v>
                </c:pt>
                <c:pt idx="7787">
                  <c:v>4.4335382343508402E-2</c:v>
                </c:pt>
                <c:pt idx="7788">
                  <c:v>4.4366181496482159E-2</c:v>
                </c:pt>
                <c:pt idx="7789">
                  <c:v>4.4397002044861841E-2</c:v>
                </c:pt>
                <c:pt idx="7790">
                  <c:v>4.4427844004156593E-2</c:v>
                </c:pt>
                <c:pt idx="7791">
                  <c:v>4.4458707388917239E-2</c:v>
                </c:pt>
                <c:pt idx="7792">
                  <c:v>4.4489592213704035E-2</c:v>
                </c:pt>
                <c:pt idx="7793">
                  <c:v>4.4520498494058473E-2</c:v>
                </c:pt>
                <c:pt idx="7794">
                  <c:v>4.4551426244561723E-2</c:v>
                </c:pt>
                <c:pt idx="7795">
                  <c:v>4.4582375479804412E-2</c:v>
                </c:pt>
                <c:pt idx="7796">
                  <c:v>4.4613346215360429E-2</c:v>
                </c:pt>
                <c:pt idx="7797">
                  <c:v>4.4644338465841357E-2</c:v>
                </c:pt>
                <c:pt idx="7798">
                  <c:v>4.4675352246193317E-2</c:v>
                </c:pt>
                <c:pt idx="7799">
                  <c:v>4.4706387571047501E-2</c:v>
                </c:pt>
                <c:pt idx="7800">
                  <c:v>4.4737444456021139E-2</c:v>
                </c:pt>
                <c:pt idx="7801">
                  <c:v>4.4768522915766447E-2</c:v>
                </c:pt>
                <c:pt idx="7802">
                  <c:v>4.4799622964945163E-2</c:v>
                </c:pt>
                <c:pt idx="7803">
                  <c:v>4.4830744619207059E-2</c:v>
                </c:pt>
                <c:pt idx="7804">
                  <c:v>4.4861887893234927E-2</c:v>
                </c:pt>
                <c:pt idx="7805">
                  <c:v>4.4893052801721067E-2</c:v>
                </c:pt>
                <c:pt idx="7806">
                  <c:v>4.4924239360347902E-2</c:v>
                </c:pt>
                <c:pt idx="7807">
                  <c:v>4.4955447583828835E-2</c:v>
                </c:pt>
                <c:pt idx="7808">
                  <c:v>4.4986677486886811E-2</c:v>
                </c:pt>
                <c:pt idx="7809">
                  <c:v>4.5017929085236955E-2</c:v>
                </c:pt>
                <c:pt idx="7810">
                  <c:v>4.504920239362336E-2</c:v>
                </c:pt>
                <c:pt idx="7811">
                  <c:v>4.5080497426799676E-2</c:v>
                </c:pt>
                <c:pt idx="7812">
                  <c:v>4.51118142005138E-2</c:v>
                </c:pt>
                <c:pt idx="7813">
                  <c:v>4.5143152729540573E-2</c:v>
                </c:pt>
                <c:pt idx="7814">
                  <c:v>4.5174513028993099E-2</c:v>
                </c:pt>
                <c:pt idx="7815">
                  <c:v>4.5205895113666059E-2</c:v>
                </c:pt>
                <c:pt idx="7816">
                  <c:v>4.5237298999351166E-2</c:v>
                </c:pt>
                <c:pt idx="7817">
                  <c:v>4.5268724700864363E-2</c:v>
                </c:pt>
                <c:pt idx="7818">
                  <c:v>4.5300172233031177E-2</c:v>
                </c:pt>
                <c:pt idx="7819">
                  <c:v>4.5331641611676264E-2</c:v>
                </c:pt>
                <c:pt idx="7820">
                  <c:v>4.5363132851646448E-2</c:v>
                </c:pt>
                <c:pt idx="7821">
                  <c:v>4.5394645967798193E-2</c:v>
                </c:pt>
                <c:pt idx="7822">
                  <c:v>4.5426180975989147E-2</c:v>
                </c:pt>
                <c:pt idx="7823">
                  <c:v>4.5457737891097104E-2</c:v>
                </c:pt>
                <c:pt idx="7824">
                  <c:v>4.5489316728009509E-2</c:v>
                </c:pt>
                <c:pt idx="7825">
                  <c:v>4.5520917502617074E-2</c:v>
                </c:pt>
                <c:pt idx="7826">
                  <c:v>4.5552540229828624E-2</c:v>
                </c:pt>
                <c:pt idx="7827">
                  <c:v>4.5584184924894321E-2</c:v>
                </c:pt>
                <c:pt idx="7828">
                  <c:v>4.5615851602743021E-2</c:v>
                </c:pt>
                <c:pt idx="7829">
                  <c:v>4.5647540279309645E-2</c:v>
                </c:pt>
                <c:pt idx="7830">
                  <c:v>4.5679250969544477E-2</c:v>
                </c:pt>
                <c:pt idx="7831">
                  <c:v>4.5710983688407515E-2</c:v>
                </c:pt>
                <c:pt idx="7832">
                  <c:v>4.5742738451866917E-2</c:v>
                </c:pt>
                <c:pt idx="7833">
                  <c:v>4.5774515274904143E-2</c:v>
                </c:pt>
                <c:pt idx="7834">
                  <c:v>4.5806314172510382E-2</c:v>
                </c:pt>
                <c:pt idx="7835">
                  <c:v>4.5838135160687098E-2</c:v>
                </c:pt>
                <c:pt idx="7836">
                  <c:v>4.5869978254447004E-2</c:v>
                </c:pt>
                <c:pt idx="7837">
                  <c:v>4.5901843468812549E-2</c:v>
                </c:pt>
                <c:pt idx="7838">
                  <c:v>4.5933730819818559E-2</c:v>
                </c:pt>
                <c:pt idx="7839">
                  <c:v>4.5965640322509063E-2</c:v>
                </c:pt>
                <c:pt idx="7840">
                  <c:v>4.5997571991937845E-2</c:v>
                </c:pt>
                <c:pt idx="7841">
                  <c:v>4.6029525844173164E-2</c:v>
                </c:pt>
                <c:pt idx="7842">
                  <c:v>4.6061501894290424E-2</c:v>
                </c:pt>
                <c:pt idx="7843">
                  <c:v>4.6093500157710181E-2</c:v>
                </c:pt>
                <c:pt idx="7844">
                  <c:v>4.612552064952808E-2</c:v>
                </c:pt>
                <c:pt idx="7845">
                  <c:v>4.6157563385857088E-2</c:v>
                </c:pt>
                <c:pt idx="7846">
                  <c:v>4.6189628381814542E-2</c:v>
                </c:pt>
                <c:pt idx="7847">
                  <c:v>4.622171565252757E-2</c:v>
                </c:pt>
                <c:pt idx="7848">
                  <c:v>4.6253825214142757E-2</c:v>
                </c:pt>
                <c:pt idx="7849">
                  <c:v>4.6285957081808944E-2</c:v>
                </c:pt>
                <c:pt idx="7850">
                  <c:v>4.6318111270684831E-2</c:v>
                </c:pt>
                <c:pt idx="7851">
                  <c:v>4.6350287796950655E-2</c:v>
                </c:pt>
                <c:pt idx="7852">
                  <c:v>4.6382486675786865E-2</c:v>
                </c:pt>
                <c:pt idx="7853">
                  <c:v>4.6414707922383766E-2</c:v>
                </c:pt>
                <c:pt idx="7854">
                  <c:v>4.6446951552955341E-2</c:v>
                </c:pt>
                <c:pt idx="7855">
                  <c:v>4.64792175827137E-2</c:v>
                </c:pt>
                <c:pt idx="7856">
                  <c:v>4.6511506026880825E-2</c:v>
                </c:pt>
                <c:pt idx="7857">
                  <c:v>4.6543816901704511E-2</c:v>
                </c:pt>
                <c:pt idx="7858">
                  <c:v>4.6576150222428607E-2</c:v>
                </c:pt>
                <c:pt idx="7859">
                  <c:v>4.6608506004645944E-2</c:v>
                </c:pt>
                <c:pt idx="7860">
                  <c:v>4.6640884263620855E-2</c:v>
                </c:pt>
                <c:pt idx="7861">
                  <c:v>4.6673285015646326E-2</c:v>
                </c:pt>
                <c:pt idx="7862">
                  <c:v>4.6705708276008596E-2</c:v>
                </c:pt>
                <c:pt idx="7863">
                  <c:v>4.6738154060003825E-2</c:v>
                </c:pt>
                <c:pt idx="7864">
                  <c:v>4.677062238395898E-2</c:v>
                </c:pt>
                <c:pt idx="7865">
                  <c:v>4.6803113263192198E-2</c:v>
                </c:pt>
                <c:pt idx="7866">
                  <c:v>4.6835626713031514E-2</c:v>
                </c:pt>
                <c:pt idx="7867">
                  <c:v>4.686816274983796E-2</c:v>
                </c:pt>
                <c:pt idx="7868">
                  <c:v>4.6900721388961598E-2</c:v>
                </c:pt>
                <c:pt idx="7869">
                  <c:v>4.6933302645762461E-2</c:v>
                </c:pt>
                <c:pt idx="7870">
                  <c:v>4.6965906536635682E-2</c:v>
                </c:pt>
                <c:pt idx="7871">
                  <c:v>4.6998533076963341E-2</c:v>
                </c:pt>
                <c:pt idx="7872">
                  <c:v>4.7031182282479697E-2</c:v>
                </c:pt>
                <c:pt idx="7873">
                  <c:v>4.7063854168587493E-2</c:v>
                </c:pt>
                <c:pt idx="7874">
                  <c:v>4.7096548751727474E-2</c:v>
                </c:pt>
                <c:pt idx="7875">
                  <c:v>4.7129266047324508E-2</c:v>
                </c:pt>
                <c:pt idx="7876">
                  <c:v>4.7162006070813473E-2</c:v>
                </c:pt>
                <c:pt idx="7877">
                  <c:v>4.7194768838669396E-2</c:v>
                </c:pt>
                <c:pt idx="7878">
                  <c:v>4.7227554366349324E-2</c:v>
                </c:pt>
                <c:pt idx="7879">
                  <c:v>4.7260362669320301E-2</c:v>
                </c:pt>
                <c:pt idx="7880">
                  <c:v>4.7293193764091732E-2</c:v>
                </c:pt>
                <c:pt idx="7881">
                  <c:v>4.7326047666152893E-2</c:v>
                </c:pt>
                <c:pt idx="7882">
                  <c:v>4.7358924391003088E-2</c:v>
                </c:pt>
                <c:pt idx="7883">
                  <c:v>4.7391823955186152E-2</c:v>
                </c:pt>
                <c:pt idx="7884">
                  <c:v>4.7424746374223656E-2</c:v>
                </c:pt>
                <c:pt idx="7885">
                  <c:v>4.7457691663647238E-2</c:v>
                </c:pt>
                <c:pt idx="7886">
                  <c:v>4.7490659840035233E-2</c:v>
                </c:pt>
                <c:pt idx="7887">
                  <c:v>4.7523650918941576E-2</c:v>
                </c:pt>
                <c:pt idx="7888">
                  <c:v>4.7556664916276324E-2</c:v>
                </c:pt>
                <c:pt idx="7889">
                  <c:v>4.7589701847614324E-2</c:v>
                </c:pt>
                <c:pt idx="7890">
                  <c:v>4.7622761729580007E-2</c:v>
                </c:pt>
                <c:pt idx="7891">
                  <c:v>4.7655844577770598E-2</c:v>
                </c:pt>
                <c:pt idx="7892">
                  <c:v>4.7688950407793411E-2</c:v>
                </c:pt>
                <c:pt idx="7893">
                  <c:v>4.7722079236307557E-2</c:v>
                </c:pt>
                <c:pt idx="7894">
                  <c:v>4.7755231078942785E-2</c:v>
                </c:pt>
                <c:pt idx="7895">
                  <c:v>4.7788405951338958E-2</c:v>
                </c:pt>
                <c:pt idx="7896">
                  <c:v>4.7821603870189945E-2</c:v>
                </c:pt>
                <c:pt idx="7897">
                  <c:v>4.7854824851158065E-2</c:v>
                </c:pt>
                <c:pt idx="7898">
                  <c:v>4.7888068909915822E-2</c:v>
                </c:pt>
                <c:pt idx="7899">
                  <c:v>4.7921336063191877E-2</c:v>
                </c:pt>
                <c:pt idx="7900">
                  <c:v>4.7954626326681238E-2</c:v>
                </c:pt>
                <c:pt idx="7901">
                  <c:v>4.798793971608907E-2</c:v>
                </c:pt>
                <c:pt idx="7902">
                  <c:v>4.8021276248178944E-2</c:v>
                </c:pt>
                <c:pt idx="7903">
                  <c:v>4.8054635938678578E-2</c:v>
                </c:pt>
                <c:pt idx="7904">
                  <c:v>4.8088018803675796E-2</c:v>
                </c:pt>
                <c:pt idx="7905">
                  <c:v>4.8121424858919459E-2</c:v>
                </c:pt>
                <c:pt idx="7906">
                  <c:v>4.8154854121219746E-2</c:v>
                </c:pt>
                <c:pt idx="7907">
                  <c:v>4.8188306606348145E-2</c:v>
                </c:pt>
                <c:pt idx="7908">
                  <c:v>4.8221782330086366E-2</c:v>
                </c:pt>
                <c:pt idx="7909">
                  <c:v>4.8255281309279648E-2</c:v>
                </c:pt>
                <c:pt idx="7910">
                  <c:v>4.8288803559732363E-2</c:v>
                </c:pt>
                <c:pt idx="7911">
                  <c:v>4.8322349097259132E-2</c:v>
                </c:pt>
                <c:pt idx="7912">
                  <c:v>4.8355917938740327E-2</c:v>
                </c:pt>
                <c:pt idx="7913">
                  <c:v>4.8389510100013286E-2</c:v>
                </c:pt>
                <c:pt idx="7914">
                  <c:v>4.8423125596925611E-2</c:v>
                </c:pt>
                <c:pt idx="7915">
                  <c:v>4.8456764446392873E-2</c:v>
                </c:pt>
                <c:pt idx="7916">
                  <c:v>4.8490426664285449E-2</c:v>
                </c:pt>
                <c:pt idx="7917">
                  <c:v>4.8524112266837026E-2</c:v>
                </c:pt>
                <c:pt idx="7918">
                  <c:v>4.8557821269939308E-2</c:v>
                </c:pt>
                <c:pt idx="7919">
                  <c:v>4.8591553690554914E-2</c:v>
                </c:pt>
                <c:pt idx="7920">
                  <c:v>4.8625309544598358E-2</c:v>
                </c:pt>
                <c:pt idx="7921">
                  <c:v>4.8659088847994462E-2</c:v>
                </c:pt>
                <c:pt idx="7922">
                  <c:v>4.8692891617741235E-2</c:v>
                </c:pt>
                <c:pt idx="7923">
                  <c:v>4.8726717869786371E-2</c:v>
                </c:pt>
                <c:pt idx="7924">
                  <c:v>4.8760567620087916E-2</c:v>
                </c:pt>
                <c:pt idx="7925">
                  <c:v>4.8794440885679316E-2</c:v>
                </c:pt>
                <c:pt idx="7926">
                  <c:v>4.8828337682541537E-2</c:v>
                </c:pt>
                <c:pt idx="7927">
                  <c:v>4.886225802666589E-2</c:v>
                </c:pt>
                <c:pt idx="7928">
                  <c:v>4.8896201935121363E-2</c:v>
                </c:pt>
                <c:pt idx="7929">
                  <c:v>4.8930169423922226E-2</c:v>
                </c:pt>
                <c:pt idx="7930">
                  <c:v>4.8964160509093163E-2</c:v>
                </c:pt>
                <c:pt idx="7931">
                  <c:v>4.8998175207738741E-2</c:v>
                </c:pt>
                <c:pt idx="7932">
                  <c:v>4.9032213535906644E-2</c:v>
                </c:pt>
                <c:pt idx="7933">
                  <c:v>4.906627551001197E-2</c:v>
                </c:pt>
                <c:pt idx="7934">
                  <c:v>4.9100361146123941E-2</c:v>
                </c:pt>
                <c:pt idx="7935">
                  <c:v>4.9134470461394741E-2</c:v>
                </c:pt>
                <c:pt idx="7936">
                  <c:v>4.9168603471916671E-2</c:v>
                </c:pt>
                <c:pt idx="7937">
                  <c:v>4.9202760193792494E-2</c:v>
                </c:pt>
                <c:pt idx="7938">
                  <c:v>4.9236940644210136E-2</c:v>
                </c:pt>
                <c:pt idx="7939">
                  <c:v>4.9271144839295476E-2</c:v>
                </c:pt>
                <c:pt idx="7940">
                  <c:v>4.9305372795184856E-2</c:v>
                </c:pt>
                <c:pt idx="7941">
                  <c:v>4.9339624529102045E-2</c:v>
                </c:pt>
                <c:pt idx="7942">
                  <c:v>4.9373900057206564E-2</c:v>
                </c:pt>
                <c:pt idx="7943">
                  <c:v>4.9408199395668387E-2</c:v>
                </c:pt>
                <c:pt idx="7944">
                  <c:v>4.9442522561747221E-2</c:v>
                </c:pt>
                <c:pt idx="7945">
                  <c:v>4.947686957163628E-2</c:v>
                </c:pt>
                <c:pt idx="7946">
                  <c:v>4.9511240441539262E-2</c:v>
                </c:pt>
                <c:pt idx="7947">
                  <c:v>4.9545635188751866E-2</c:v>
                </c:pt>
                <c:pt idx="7948">
                  <c:v>4.9580053829501078E-2</c:v>
                </c:pt>
                <c:pt idx="7949">
                  <c:v>4.9614496380385391E-2</c:v>
                </c:pt>
                <c:pt idx="7950">
                  <c:v>4.9648962857653585E-2</c:v>
                </c:pt>
                <c:pt idx="7951">
                  <c:v>4.9683453278649467E-2</c:v>
                </c:pt>
                <c:pt idx="7952">
                  <c:v>4.971796765964516E-2</c:v>
                </c:pt>
                <c:pt idx="7953">
                  <c:v>4.9752506016923326E-2</c:v>
                </c:pt>
                <c:pt idx="7954">
                  <c:v>4.9787068367863944E-2</c:v>
                </c:pt>
                <c:pt idx="7955">
                  <c:v>4.9821654728773063E-2</c:v>
                </c:pt>
                <c:pt idx="7956">
                  <c:v>4.9856265115967323E-2</c:v>
                </c:pt>
                <c:pt idx="7957">
                  <c:v>4.9890899546862932E-2</c:v>
                </c:pt>
                <c:pt idx="7958">
                  <c:v>4.9925558037799952E-2</c:v>
                </c:pt>
                <c:pt idx="7959">
                  <c:v>4.9960240605129047E-2</c:v>
                </c:pt>
                <c:pt idx="7960">
                  <c:v>4.9994947266302756E-2</c:v>
                </c:pt>
                <c:pt idx="7961">
                  <c:v>5.0029678037695216E-2</c:v>
                </c:pt>
                <c:pt idx="7962">
                  <c:v>5.006443293605544E-2</c:v>
                </c:pt>
                <c:pt idx="7963">
                  <c:v>5.0099211977779584E-2</c:v>
                </c:pt>
                <c:pt idx="7964">
                  <c:v>5.0134015180368724E-2</c:v>
                </c:pt>
                <c:pt idx="7965">
                  <c:v>5.0168842560242545E-2</c:v>
                </c:pt>
                <c:pt idx="7966">
                  <c:v>5.0203694133831391E-2</c:v>
                </c:pt>
                <c:pt idx="7967">
                  <c:v>5.0238569918672836E-2</c:v>
                </c:pt>
                <c:pt idx="7968">
                  <c:v>5.027346993122081E-2</c:v>
                </c:pt>
                <c:pt idx="7969">
                  <c:v>5.030839418793992E-2</c:v>
                </c:pt>
                <c:pt idx="7970">
                  <c:v>5.0343342706404316E-2</c:v>
                </c:pt>
                <c:pt idx="7971">
                  <c:v>5.0378315503102247E-2</c:v>
                </c:pt>
                <c:pt idx="7972">
                  <c:v>5.0413312594532647E-2</c:v>
                </c:pt>
                <c:pt idx="7973">
                  <c:v>5.0448333998306331E-2</c:v>
                </c:pt>
                <c:pt idx="7974">
                  <c:v>5.0483379730945924E-2</c:v>
                </c:pt>
                <c:pt idx="7975">
                  <c:v>5.0518449808984775E-2</c:v>
                </c:pt>
                <c:pt idx="7976">
                  <c:v>5.0553544250070422E-2</c:v>
                </c:pt>
                <c:pt idx="7977">
                  <c:v>5.0588663070759946E-2</c:v>
                </c:pt>
                <c:pt idx="7978">
                  <c:v>5.0623806287989515E-2</c:v>
                </c:pt>
                <c:pt idx="7979">
                  <c:v>5.0658973918338464E-2</c:v>
                </c:pt>
                <c:pt idx="7980">
                  <c:v>5.0694165979503415E-2</c:v>
                </c:pt>
                <c:pt idx="7981">
                  <c:v>5.0729382488087518E-2</c:v>
                </c:pt>
                <c:pt idx="7982">
                  <c:v>5.0764623460704678E-2</c:v>
                </c:pt>
                <c:pt idx="7983">
                  <c:v>5.079988891508843E-2</c:v>
                </c:pt>
                <c:pt idx="7984">
                  <c:v>5.0835178867876543E-2</c:v>
                </c:pt>
                <c:pt idx="7985">
                  <c:v>5.0870493335717581E-2</c:v>
                </c:pt>
                <c:pt idx="7986">
                  <c:v>5.0905832336382052E-2</c:v>
                </c:pt>
                <c:pt idx="7987">
                  <c:v>5.0941195886542438E-2</c:v>
                </c:pt>
                <c:pt idx="7988">
                  <c:v>5.0976584002882006E-2</c:v>
                </c:pt>
                <c:pt idx="7989">
                  <c:v>5.1011996703208343E-2</c:v>
                </c:pt>
                <c:pt idx="7990">
                  <c:v>5.1047434004228683E-2</c:v>
                </c:pt>
                <c:pt idx="7991">
                  <c:v>5.1082895922661097E-2</c:v>
                </c:pt>
                <c:pt idx="7992">
                  <c:v>5.1118382476350296E-2</c:v>
                </c:pt>
                <c:pt idx="7993">
                  <c:v>5.1153893682038376E-2</c:v>
                </c:pt>
                <c:pt idx="7994">
                  <c:v>5.118942955685072E-2</c:v>
                </c:pt>
                <c:pt idx="7995">
                  <c:v>5.1224990117551897E-2</c:v>
                </c:pt>
                <c:pt idx="7996">
                  <c:v>5.1260575382036266E-2</c:v>
                </c:pt>
                <c:pt idx="7997">
                  <c:v>5.1296185367092482E-2</c:v>
                </c:pt>
                <c:pt idx="7998">
                  <c:v>5.1331820089520079E-2</c:v>
                </c:pt>
                <c:pt idx="7999">
                  <c:v>5.1367479567250733E-2</c:v>
                </c:pt>
                <c:pt idx="8000">
                  <c:v>5.1403163817108105E-2</c:v>
                </c:pt>
                <c:pt idx="8001">
                  <c:v>5.143887285592677E-2</c:v>
                </c:pt>
                <c:pt idx="8002">
                  <c:v>5.14746067016758E-2</c:v>
                </c:pt>
                <c:pt idx="8003">
                  <c:v>5.1510365371213937E-2</c:v>
                </c:pt>
                <c:pt idx="8004">
                  <c:v>5.1546148881410875E-2</c:v>
                </c:pt>
                <c:pt idx="8005">
                  <c:v>5.1581957250273154E-2</c:v>
                </c:pt>
                <c:pt idx="8006">
                  <c:v>5.1617790494694678E-2</c:v>
                </c:pt>
                <c:pt idx="8007">
                  <c:v>5.1653648631956151E-2</c:v>
                </c:pt>
                <c:pt idx="8008">
                  <c:v>5.1689531678974165E-2</c:v>
                </c:pt>
                <c:pt idx="8009">
                  <c:v>5.1725439653805369E-2</c:v>
                </c:pt>
                <c:pt idx="8010">
                  <c:v>5.1761372573390654E-2</c:v>
                </c:pt>
                <c:pt idx="8011">
                  <c:v>5.1797330454681913E-2</c:v>
                </c:pt>
                <c:pt idx="8012">
                  <c:v>5.1833313315773427E-2</c:v>
                </c:pt>
                <c:pt idx="8013">
                  <c:v>5.1869321173641438E-2</c:v>
                </c:pt>
                <c:pt idx="8014">
                  <c:v>5.1905354045273182E-2</c:v>
                </c:pt>
                <c:pt idx="8015">
                  <c:v>5.1941411948800684E-2</c:v>
                </c:pt>
                <c:pt idx="8016">
                  <c:v>5.1977494901235585E-2</c:v>
                </c:pt>
                <c:pt idx="8017">
                  <c:v>5.2013602919600541E-2</c:v>
                </c:pt>
                <c:pt idx="8018">
                  <c:v>5.2049736022065404E-2</c:v>
                </c:pt>
                <c:pt idx="8019">
                  <c:v>5.2085894225677283E-2</c:v>
                </c:pt>
                <c:pt idx="8020">
                  <c:v>5.2122077547494344E-2</c:v>
                </c:pt>
                <c:pt idx="8021">
                  <c:v>5.2158286005724322E-2</c:v>
                </c:pt>
                <c:pt idx="8022">
                  <c:v>5.2194519617449885E-2</c:v>
                </c:pt>
                <c:pt idx="8023">
                  <c:v>5.2230778400144805E-2</c:v>
                </c:pt>
                <c:pt idx="8024">
                  <c:v>5.2267062370914698E-2</c:v>
                </c:pt>
                <c:pt idx="8025">
                  <c:v>5.2303371548017938E-2</c:v>
                </c:pt>
                <c:pt idx="8026">
                  <c:v>5.2339705948584725E-2</c:v>
                </c:pt>
                <c:pt idx="8027">
                  <c:v>5.2376065589756333E-2</c:v>
                </c:pt>
                <c:pt idx="8028">
                  <c:v>5.2412450489829225E-2</c:v>
                </c:pt>
                <c:pt idx="8029">
                  <c:v>5.2448860665969321E-2</c:v>
                </c:pt>
                <c:pt idx="8030">
                  <c:v>5.2485296135353653E-2</c:v>
                </c:pt>
                <c:pt idx="8031">
                  <c:v>5.2521756916316831E-2</c:v>
                </c:pt>
                <c:pt idx="8032">
                  <c:v>5.2558243026060568E-2</c:v>
                </c:pt>
                <c:pt idx="8033">
                  <c:v>5.2594754481797734E-2</c:v>
                </c:pt>
                <c:pt idx="8034">
                  <c:v>5.2631291301901167E-2</c:v>
                </c:pt>
                <c:pt idx="8035">
                  <c:v>5.2667853503608461E-2</c:v>
                </c:pt>
                <c:pt idx="8036">
                  <c:v>5.2704441104168373E-2</c:v>
                </c:pt>
                <c:pt idx="8037">
                  <c:v>5.2741054121992079E-2</c:v>
                </c:pt>
                <c:pt idx="8038">
                  <c:v>5.2777692574353094E-2</c:v>
                </c:pt>
                <c:pt idx="8039">
                  <c:v>5.2814356478920438E-2</c:v>
                </c:pt>
                <c:pt idx="8040">
                  <c:v>5.2851045852990851E-2</c:v>
                </c:pt>
                <c:pt idx="8041">
                  <c:v>5.2887760715026717E-2</c:v>
                </c:pt>
                <c:pt idx="8042">
                  <c:v>5.2924501082349605E-2</c:v>
                </c:pt>
                <c:pt idx="8043">
                  <c:v>5.2961266972292344E-2</c:v>
                </c:pt>
                <c:pt idx="8044">
                  <c:v>5.2998058403355801E-2</c:v>
                </c:pt>
                <c:pt idx="8045">
                  <c:v>5.3034875392897696E-2</c:v>
                </c:pt>
                <c:pt idx="8046">
                  <c:v>5.3071717958286982E-2</c:v>
                </c:pt>
                <c:pt idx="8047">
                  <c:v>5.3108586118063135E-2</c:v>
                </c:pt>
                <c:pt idx="8048">
                  <c:v>5.3145479889620054E-2</c:v>
                </c:pt>
                <c:pt idx="8049">
                  <c:v>5.3182399290362919E-2</c:v>
                </c:pt>
                <c:pt idx="8050">
                  <c:v>5.3219344338869864E-2</c:v>
                </c:pt>
                <c:pt idx="8051">
                  <c:v>5.3256315052571078E-2</c:v>
                </c:pt>
                <c:pt idx="8052">
                  <c:v>5.3293311449295798E-2</c:v>
                </c:pt>
                <c:pt idx="8053">
                  <c:v>5.3330333546497619E-2</c:v>
                </c:pt>
                <c:pt idx="8054">
                  <c:v>5.3367381362806353E-2</c:v>
                </c:pt>
                <c:pt idx="8055">
                  <c:v>5.3404454915700672E-2</c:v>
                </c:pt>
                <c:pt idx="8056">
                  <c:v>5.3441554222670558E-2</c:v>
                </c:pt>
                <c:pt idx="8057">
                  <c:v>5.3478679302384688E-2</c:v>
                </c:pt>
                <c:pt idx="8058">
                  <c:v>5.351583017235817E-2</c:v>
                </c:pt>
                <c:pt idx="8059">
                  <c:v>5.3553006850117484E-2</c:v>
                </c:pt>
                <c:pt idx="8060">
                  <c:v>5.3590209354370227E-2</c:v>
                </c:pt>
                <c:pt idx="8061">
                  <c:v>5.3627437702668035E-2</c:v>
                </c:pt>
                <c:pt idx="8062">
                  <c:v>5.3664691912573941E-2</c:v>
                </c:pt>
                <c:pt idx="8063">
                  <c:v>5.3701972002834553E-2</c:v>
                </c:pt>
                <c:pt idx="8064">
                  <c:v>5.3739277991038115E-2</c:v>
                </c:pt>
                <c:pt idx="8065">
                  <c:v>5.3776609894784291E-2</c:v>
                </c:pt>
                <c:pt idx="8066">
                  <c:v>5.3813967732858778E-2</c:v>
                </c:pt>
                <c:pt idx="8067">
                  <c:v>5.3851351522886511E-2</c:v>
                </c:pt>
                <c:pt idx="8068">
                  <c:v>5.3888761282895929E-2</c:v>
                </c:pt>
                <c:pt idx="8069">
                  <c:v>5.3926197030535659E-2</c:v>
                </c:pt>
                <c:pt idx="8070">
                  <c:v>5.3963658784643646E-2</c:v>
                </c:pt>
                <c:pt idx="8071">
                  <c:v>5.4001146562893856E-2</c:v>
                </c:pt>
                <c:pt idx="8072">
                  <c:v>5.4038660382971698E-2</c:v>
                </c:pt>
                <c:pt idx="8073">
                  <c:v>5.4076200263754419E-2</c:v>
                </c:pt>
                <c:pt idx="8074">
                  <c:v>5.4113766222952844E-2</c:v>
                </c:pt>
                <c:pt idx="8075">
                  <c:v>5.4151358278289256E-2</c:v>
                </c:pt>
                <c:pt idx="8076">
                  <c:v>5.4188976448680287E-2</c:v>
                </c:pt>
                <c:pt idx="8077">
                  <c:v>5.4226620751873678E-2</c:v>
                </c:pt>
                <c:pt idx="8078">
                  <c:v>5.4264291205628694E-2</c:v>
                </c:pt>
                <c:pt idx="8079">
                  <c:v>5.4301987828901395E-2</c:v>
                </c:pt>
                <c:pt idx="8080">
                  <c:v>5.4339710639476548E-2</c:v>
                </c:pt>
                <c:pt idx="8081">
                  <c:v>5.4377459655150451E-2</c:v>
                </c:pt>
                <c:pt idx="8082">
                  <c:v>5.4415234894918701E-2</c:v>
                </c:pt>
                <c:pt idx="8083">
                  <c:v>5.4453036376603148E-2</c:v>
                </c:pt>
                <c:pt idx="8084">
                  <c:v>5.4490864118433686E-2</c:v>
                </c:pt>
                <c:pt idx="8085">
                  <c:v>5.4528718138256105E-2</c:v>
                </c:pt>
                <c:pt idx="8086">
                  <c:v>5.4566598455118839E-2</c:v>
                </c:pt>
                <c:pt idx="8087">
                  <c:v>5.460450508689333E-2</c:v>
                </c:pt>
                <c:pt idx="8088">
                  <c:v>5.4642438051462586E-2</c:v>
                </c:pt>
                <c:pt idx="8089">
                  <c:v>5.4680397367914767E-2</c:v>
                </c:pt>
                <c:pt idx="8090">
                  <c:v>5.4718383054158583E-2</c:v>
                </c:pt>
                <c:pt idx="8091">
                  <c:v>5.4756395128114331E-2</c:v>
                </c:pt>
                <c:pt idx="8092">
                  <c:v>5.4794433608910002E-2</c:v>
                </c:pt>
                <c:pt idx="8093">
                  <c:v>5.4832498514491623E-2</c:v>
                </c:pt>
                <c:pt idx="8094">
                  <c:v>5.4870589862816899E-2</c:v>
                </c:pt>
                <c:pt idx="8095">
                  <c:v>5.4908707673053676E-2</c:v>
                </c:pt>
                <c:pt idx="8096">
                  <c:v>5.4946851963185439E-2</c:v>
                </c:pt>
                <c:pt idx="8097">
                  <c:v>5.4985022751607389E-2</c:v>
                </c:pt>
                <c:pt idx="8098">
                  <c:v>5.5023220056327163E-2</c:v>
                </c:pt>
                <c:pt idx="8099">
                  <c:v>5.5061443896565934E-2</c:v>
                </c:pt>
                <c:pt idx="8100">
                  <c:v>5.5099694290357215E-2</c:v>
                </c:pt>
                <c:pt idx="8101">
                  <c:v>5.5137971255746182E-2</c:v>
                </c:pt>
                <c:pt idx="8102">
                  <c:v>5.5176274811994115E-2</c:v>
                </c:pt>
                <c:pt idx="8103">
                  <c:v>5.5214604977172115E-2</c:v>
                </c:pt>
                <c:pt idx="8104">
                  <c:v>5.5252961769363E-2</c:v>
                </c:pt>
                <c:pt idx="8105">
                  <c:v>5.5291345207868221E-2</c:v>
                </c:pt>
                <c:pt idx="8106">
                  <c:v>5.532975531079657E-2</c:v>
                </c:pt>
                <c:pt idx="8107">
                  <c:v>5.5368192096268573E-2</c:v>
                </c:pt>
                <c:pt idx="8108">
                  <c:v>5.5406655583625931E-2</c:v>
                </c:pt>
                <c:pt idx="8109">
                  <c:v>5.5445145791015199E-2</c:v>
                </c:pt>
                <c:pt idx="8110">
                  <c:v>5.5483662736594705E-2</c:v>
                </c:pt>
                <c:pt idx="8111">
                  <c:v>5.5522206439746473E-2</c:v>
                </c:pt>
                <c:pt idx="8112">
                  <c:v>5.5560776918654915E-2</c:v>
                </c:pt>
                <c:pt idx="8113">
                  <c:v>5.5599374191920764E-2</c:v>
                </c:pt>
                <c:pt idx="8114">
                  <c:v>5.563799827775285E-2</c:v>
                </c:pt>
                <c:pt idx="8115">
                  <c:v>5.5676649195587125E-2</c:v>
                </c:pt>
                <c:pt idx="8116">
                  <c:v>5.5715326963658565E-2</c:v>
                </c:pt>
                <c:pt idx="8117">
                  <c:v>5.5754031600213985E-2</c:v>
                </c:pt>
                <c:pt idx="8118">
                  <c:v>5.5792763124729861E-2</c:v>
                </c:pt>
                <c:pt idx="8119">
                  <c:v>5.5831521555479213E-2</c:v>
                </c:pt>
                <c:pt idx="8120">
                  <c:v>5.5870306910746903E-2</c:v>
                </c:pt>
                <c:pt idx="8121">
                  <c:v>5.5909119210050026E-2</c:v>
                </c:pt>
                <c:pt idx="8122">
                  <c:v>5.5947958471699706E-2</c:v>
                </c:pt>
                <c:pt idx="8123">
                  <c:v>5.5986824714018939E-2</c:v>
                </c:pt>
                <c:pt idx="8124">
                  <c:v>5.6025717956565524E-2</c:v>
                </c:pt>
                <c:pt idx="8125">
                  <c:v>5.6064638217688777E-2</c:v>
                </c:pt>
                <c:pt idx="8126">
                  <c:v>5.6103585515749906E-2</c:v>
                </c:pt>
                <c:pt idx="8127">
                  <c:v>5.6142559870347497E-2</c:v>
                </c:pt>
                <c:pt idx="8128">
                  <c:v>5.6181561299869127E-2</c:v>
                </c:pt>
                <c:pt idx="8129">
                  <c:v>5.6220589823123356E-2</c:v>
                </c:pt>
                <c:pt idx="8130">
                  <c:v>5.6259645458522481E-2</c:v>
                </c:pt>
                <c:pt idx="8131">
                  <c:v>5.6298728225719588E-2</c:v>
                </c:pt>
                <c:pt idx="8132">
                  <c:v>5.6337838143153414E-2</c:v>
                </c:pt>
                <c:pt idx="8133">
                  <c:v>5.6376975229274637E-2</c:v>
                </c:pt>
                <c:pt idx="8134">
                  <c:v>5.641613950377735E-2</c:v>
                </c:pt>
                <c:pt idx="8135">
                  <c:v>5.6455330985138732E-2</c:v>
                </c:pt>
                <c:pt idx="8136">
                  <c:v>5.6494549691847945E-2</c:v>
                </c:pt>
                <c:pt idx="8137">
                  <c:v>5.653379564364016E-2</c:v>
                </c:pt>
                <c:pt idx="8138">
                  <c:v>5.6573068859031073E-2</c:v>
                </c:pt>
                <c:pt idx="8139">
                  <c:v>5.6612369356548425E-2</c:v>
                </c:pt>
                <c:pt idx="8140">
                  <c:v>5.6651697155968524E-2</c:v>
                </c:pt>
                <c:pt idx="8141">
                  <c:v>5.6691052275845706E-2</c:v>
                </c:pt>
                <c:pt idx="8142">
                  <c:v>5.6730434735159097E-2</c:v>
                </c:pt>
                <c:pt idx="8143">
                  <c:v>5.6769844552487951E-2</c:v>
                </c:pt>
                <c:pt idx="8144">
                  <c:v>5.6809281747663608E-2</c:v>
                </c:pt>
                <c:pt idx="8145">
                  <c:v>5.6848746339292003E-2</c:v>
                </c:pt>
                <c:pt idx="8146">
                  <c:v>5.6888238345991139E-2</c:v>
                </c:pt>
                <c:pt idx="8147">
                  <c:v>5.6927757787633718E-2</c:v>
                </c:pt>
                <c:pt idx="8148">
                  <c:v>5.696730468286447E-2</c:v>
                </c:pt>
                <c:pt idx="8149">
                  <c:v>5.7006879050340235E-2</c:v>
                </c:pt>
                <c:pt idx="8150">
                  <c:v>5.704648090997514E-2</c:v>
                </c:pt>
                <c:pt idx="8151">
                  <c:v>5.7086110280452823E-2</c:v>
                </c:pt>
                <c:pt idx="8152">
                  <c:v>5.7125767180469023E-2</c:v>
                </c:pt>
                <c:pt idx="8153">
                  <c:v>5.7165451629979401E-2</c:v>
                </c:pt>
                <c:pt idx="8154">
                  <c:v>5.7205163647706551E-2</c:v>
                </c:pt>
                <c:pt idx="8155">
                  <c:v>5.724490325238521E-2</c:v>
                </c:pt>
                <c:pt idx="8156">
                  <c:v>5.7284670464012651E-2</c:v>
                </c:pt>
                <c:pt idx="8157">
                  <c:v>5.7324465301350519E-2</c:v>
                </c:pt>
                <c:pt idx="8158">
                  <c:v>5.7364287783589998E-2</c:v>
                </c:pt>
                <c:pt idx="8159">
                  <c:v>5.7404137929517936E-2</c:v>
                </c:pt>
                <c:pt idx="8160">
                  <c:v>5.7444015759187228E-2</c:v>
                </c:pt>
                <c:pt idx="8161">
                  <c:v>5.7483921291411721E-2</c:v>
                </c:pt>
                <c:pt idx="8162">
                  <c:v>5.7523854545017419E-2</c:v>
                </c:pt>
                <c:pt idx="8163">
                  <c:v>5.7563815540099067E-2</c:v>
                </c:pt>
                <c:pt idx="8164">
                  <c:v>5.7603804295509722E-2</c:v>
                </c:pt>
                <c:pt idx="8165">
                  <c:v>5.764382083011467E-2</c:v>
                </c:pt>
                <c:pt idx="8166">
                  <c:v>5.7683865164050552E-2</c:v>
                </c:pt>
                <c:pt idx="8167">
                  <c:v>5.7723937316209742E-2</c:v>
                </c:pt>
                <c:pt idx="8168">
                  <c:v>5.7764037305496875E-2</c:v>
                </c:pt>
                <c:pt idx="8169">
                  <c:v>5.7804165152090581E-2</c:v>
                </c:pt>
                <c:pt idx="8170">
                  <c:v>5.7844320874922639E-2</c:v>
                </c:pt>
                <c:pt idx="8171">
                  <c:v>5.7884504492937111E-2</c:v>
                </c:pt>
                <c:pt idx="8172">
                  <c:v>5.7924716026354704E-2</c:v>
                </c:pt>
                <c:pt idx="8173">
                  <c:v>5.7964955494146687E-2</c:v>
                </c:pt>
                <c:pt idx="8174">
                  <c:v>5.800522291571867E-2</c:v>
                </c:pt>
                <c:pt idx="8175">
                  <c:v>5.80455183100674E-2</c:v>
                </c:pt>
                <c:pt idx="8176">
                  <c:v>5.8085841697469838E-2</c:v>
                </c:pt>
                <c:pt idx="8177">
                  <c:v>5.8126193096950017E-2</c:v>
                </c:pt>
                <c:pt idx="8178">
                  <c:v>5.816657252754432E-2</c:v>
                </c:pt>
                <c:pt idx="8179">
                  <c:v>5.8206980009571974E-2</c:v>
                </c:pt>
                <c:pt idx="8180">
                  <c:v>5.8247415562096706E-2</c:v>
                </c:pt>
                <c:pt idx="8181">
                  <c:v>5.8287879204194579E-2</c:v>
                </c:pt>
                <c:pt idx="8182">
                  <c:v>5.832837095622722E-2</c:v>
                </c:pt>
                <c:pt idx="8183">
                  <c:v>5.8368890837298092E-2</c:v>
                </c:pt>
                <c:pt idx="8184">
                  <c:v>5.8409438866523056E-2</c:v>
                </c:pt>
                <c:pt idx="8185">
                  <c:v>5.8450015064306186E-2</c:v>
                </c:pt>
                <c:pt idx="8186">
                  <c:v>5.8490619449790809E-2</c:v>
                </c:pt>
                <c:pt idx="8187">
                  <c:v>5.8531252042558497E-2</c:v>
                </c:pt>
                <c:pt idx="8188">
                  <c:v>5.8571912861778291E-2</c:v>
                </c:pt>
                <c:pt idx="8189">
                  <c:v>5.8612601927911026E-2</c:v>
                </c:pt>
                <c:pt idx="8190">
                  <c:v>5.8653319260153269E-2</c:v>
                </c:pt>
                <c:pt idx="8191">
                  <c:v>5.8694064877714017E-2</c:v>
                </c:pt>
                <c:pt idx="8192">
                  <c:v>5.8734838801096791E-2</c:v>
                </c:pt>
                <c:pt idx="8193">
                  <c:v>5.8775641049538176E-2</c:v>
                </c:pt>
                <c:pt idx="8194">
                  <c:v>5.8816471642287239E-2</c:v>
                </c:pt>
                <c:pt idx="8195">
                  <c:v>5.8857330599890262E-2</c:v>
                </c:pt>
                <c:pt idx="8196">
                  <c:v>5.8898217941623955E-2</c:v>
                </c:pt>
                <c:pt idx="8197">
                  <c:v>5.8939133686777515E-2</c:v>
                </c:pt>
                <c:pt idx="8198">
                  <c:v>5.8980077855940082E-2</c:v>
                </c:pt>
                <c:pt idx="8199">
                  <c:v>5.9021050468428551E-2</c:v>
                </c:pt>
                <c:pt idx="8200">
                  <c:v>5.9062051543572379E-2</c:v>
                </c:pt>
                <c:pt idx="8201">
                  <c:v>5.9103081102003616E-2</c:v>
                </c:pt>
                <c:pt idx="8202">
                  <c:v>5.9144139163079458E-2</c:v>
                </c:pt>
                <c:pt idx="8203">
                  <c:v>5.918522574660029E-2</c:v>
                </c:pt>
                <c:pt idx="8204">
                  <c:v>5.9226340871949314E-2</c:v>
                </c:pt>
                <c:pt idx="8205">
                  <c:v>5.9267484559815987E-2</c:v>
                </c:pt>
                <c:pt idx="8206">
                  <c:v>5.9308656829611346E-2</c:v>
                </c:pt>
                <c:pt idx="8207">
                  <c:v>5.9349857700759019E-2</c:v>
                </c:pt>
                <c:pt idx="8208">
                  <c:v>5.9391087193991617E-2</c:v>
                </c:pt>
                <c:pt idx="8209">
                  <c:v>5.9432345328760648E-2</c:v>
                </c:pt>
                <c:pt idx="8210">
                  <c:v>5.9473632124530267E-2</c:v>
                </c:pt>
                <c:pt idx="8211">
                  <c:v>5.9514947602076304E-2</c:v>
                </c:pt>
                <c:pt idx="8212">
                  <c:v>5.9556291780890842E-2</c:v>
                </c:pt>
                <c:pt idx="8213">
                  <c:v>5.9597664680478626E-2</c:v>
                </c:pt>
                <c:pt idx="8214">
                  <c:v>5.9639066321658822E-2</c:v>
                </c:pt>
                <c:pt idx="8215">
                  <c:v>5.9680496723964159E-2</c:v>
                </c:pt>
                <c:pt idx="8216">
                  <c:v>5.9721955906940051E-2</c:v>
                </c:pt>
                <c:pt idx="8217">
                  <c:v>5.9763443891449088E-2</c:v>
                </c:pt>
                <c:pt idx="8218">
                  <c:v>5.9804960697064737E-2</c:v>
                </c:pt>
                <c:pt idx="8219">
                  <c:v>5.9846506343808614E-2</c:v>
                </c:pt>
                <c:pt idx="8220">
                  <c:v>5.9888080851280494E-2</c:v>
                </c:pt>
                <c:pt idx="8221">
                  <c:v>5.9929684240400995E-2</c:v>
                </c:pt>
                <c:pt idx="8222">
                  <c:v>5.9971316530798034E-2</c:v>
                </c:pt>
                <c:pt idx="8223">
                  <c:v>6.001297774211227E-2</c:v>
                </c:pt>
                <c:pt idx="8224">
                  <c:v>6.0054667895307945E-2</c:v>
                </c:pt>
                <c:pt idx="8225">
                  <c:v>6.0096387010053917E-2</c:v>
                </c:pt>
                <c:pt idx="8226">
                  <c:v>6.0138135106031804E-2</c:v>
                </c:pt>
                <c:pt idx="8227">
                  <c:v>6.0179912204249564E-2</c:v>
                </c:pt>
                <c:pt idx="8228">
                  <c:v>6.0221718324417091E-2</c:v>
                </c:pt>
                <c:pt idx="8229">
                  <c:v>6.0263553486257018E-2</c:v>
                </c:pt>
                <c:pt idx="8230">
                  <c:v>6.0305417710821152E-2</c:v>
                </c:pt>
                <c:pt idx="8231">
                  <c:v>6.0347311017860457E-2</c:v>
                </c:pt>
                <c:pt idx="8232">
                  <c:v>6.0389233427578119E-2</c:v>
                </c:pt>
                <c:pt idx="8233">
                  <c:v>6.0431184959751652E-2</c:v>
                </c:pt>
                <c:pt idx="8234">
                  <c:v>6.0473165635491398E-2</c:v>
                </c:pt>
                <c:pt idx="8235">
                  <c:v>6.0515175474603285E-2</c:v>
                </c:pt>
                <c:pt idx="8236">
                  <c:v>6.0557214496906063E-2</c:v>
                </c:pt>
                <c:pt idx="8237">
                  <c:v>6.059928272355411E-2</c:v>
                </c:pt>
                <c:pt idx="8238">
                  <c:v>6.0641380174394653E-2</c:v>
                </c:pt>
                <c:pt idx="8239">
                  <c:v>6.0683506869287786E-2</c:v>
                </c:pt>
                <c:pt idx="8240">
                  <c:v>6.0725662829431988E-2</c:v>
                </c:pt>
                <c:pt idx="8241">
                  <c:v>6.0767848074715886E-2</c:v>
                </c:pt>
                <c:pt idx="8242">
                  <c:v>6.0810062625040982E-2</c:v>
                </c:pt>
                <c:pt idx="8243">
                  <c:v>6.0852306501649987E-2</c:v>
                </c:pt>
                <c:pt idx="8244">
                  <c:v>6.0894579724472986E-2</c:v>
                </c:pt>
                <c:pt idx="8245">
                  <c:v>6.0936882313453004E-2</c:v>
                </c:pt>
                <c:pt idx="8246">
                  <c:v>6.0979214289877029E-2</c:v>
                </c:pt>
                <c:pt idx="8247">
                  <c:v>6.102157567371673E-2</c:v>
                </c:pt>
                <c:pt idx="8248">
                  <c:v>6.1063966485401008E-2</c:v>
                </c:pt>
                <c:pt idx="8249">
                  <c:v>6.1106386744928361E-2</c:v>
                </c:pt>
                <c:pt idx="8250">
                  <c:v>6.1148836473645003E-2</c:v>
                </c:pt>
                <c:pt idx="8251">
                  <c:v>6.1191315691578138E-2</c:v>
                </c:pt>
                <c:pt idx="8252">
                  <c:v>6.1233824418767971E-2</c:v>
                </c:pt>
                <c:pt idx="8253">
                  <c:v>6.1276362676605224E-2</c:v>
                </c:pt>
                <c:pt idx="8254">
                  <c:v>6.1318930485158893E-2</c:v>
                </c:pt>
                <c:pt idx="8255">
                  <c:v>6.1361527864510955E-2</c:v>
                </c:pt>
                <c:pt idx="8256">
                  <c:v>6.140415483609675E-2</c:v>
                </c:pt>
                <c:pt idx="8257">
                  <c:v>6.1446811420027121E-2</c:v>
                </c:pt>
                <c:pt idx="8258">
                  <c:v>6.1489497636425944E-2</c:v>
                </c:pt>
                <c:pt idx="8259">
                  <c:v>6.1532213506773244E-2</c:v>
                </c:pt>
                <c:pt idx="8260">
                  <c:v>6.1574959051221817E-2</c:v>
                </c:pt>
                <c:pt idx="8261">
                  <c:v>6.1617734289937491E-2</c:v>
                </c:pt>
                <c:pt idx="8262">
                  <c:v>6.166053924444511E-2</c:v>
                </c:pt>
                <c:pt idx="8263">
                  <c:v>6.1703373934939479E-2</c:v>
                </c:pt>
                <c:pt idx="8264">
                  <c:v>6.1746238382077767E-2</c:v>
                </c:pt>
                <c:pt idx="8265">
                  <c:v>6.1789132606081897E-2</c:v>
                </c:pt>
                <c:pt idx="8266">
                  <c:v>6.1832056628536594E-2</c:v>
                </c:pt>
                <c:pt idx="8267">
                  <c:v>6.1875010469692827E-2</c:v>
                </c:pt>
                <c:pt idx="8268">
                  <c:v>6.1917994149814713E-2</c:v>
                </c:pt>
                <c:pt idx="8269">
                  <c:v>6.1961007690531984E-2</c:v>
                </c:pt>
                <c:pt idx="8270">
                  <c:v>6.2004051112137838E-2</c:v>
                </c:pt>
                <c:pt idx="8271">
                  <c:v>6.2047124434938664E-2</c:v>
                </c:pt>
                <c:pt idx="8272">
                  <c:v>6.2090227680609282E-2</c:v>
                </c:pt>
                <c:pt idx="8273">
                  <c:v>6.2133360869485239E-2</c:v>
                </c:pt>
                <c:pt idx="8274">
                  <c:v>6.2176524021915244E-2</c:v>
                </c:pt>
                <c:pt idx="8275">
                  <c:v>6.2219717159619353E-2</c:v>
                </c:pt>
                <c:pt idx="8276">
                  <c:v>6.2262940302975488E-2</c:v>
                </c:pt>
                <c:pt idx="8277">
                  <c:v>6.2306193472828161E-2</c:v>
                </c:pt>
                <c:pt idx="8278">
                  <c:v>6.234947668958269E-2</c:v>
                </c:pt>
                <c:pt idx="8279">
                  <c:v>6.2392789975019534E-2</c:v>
                </c:pt>
                <c:pt idx="8280">
                  <c:v>6.243613334957332E-2</c:v>
                </c:pt>
                <c:pt idx="8281">
                  <c:v>6.2479506833691918E-2</c:v>
                </c:pt>
                <c:pt idx="8282">
                  <c:v>6.2522910449201219E-2</c:v>
                </c:pt>
                <c:pt idx="8283">
                  <c:v>6.2566344216578473E-2</c:v>
                </c:pt>
                <c:pt idx="8284">
                  <c:v>6.2609808156314187E-2</c:v>
                </c:pt>
                <c:pt idx="8285">
                  <c:v>6.2653302290279753E-2</c:v>
                </c:pt>
                <c:pt idx="8286">
                  <c:v>6.2696826638995146E-2</c:v>
                </c:pt>
                <c:pt idx="8287">
                  <c:v>6.2740381222993608E-2</c:v>
                </c:pt>
                <c:pt idx="8288">
                  <c:v>6.2783966064192162E-2</c:v>
                </c:pt>
                <c:pt idx="8289">
                  <c:v>6.2827581183153527E-2</c:v>
                </c:pt>
                <c:pt idx="8290">
                  <c:v>6.28712266004538E-2</c:v>
                </c:pt>
                <c:pt idx="8291">
                  <c:v>6.2914902338055703E-2</c:v>
                </c:pt>
                <c:pt idx="8292">
                  <c:v>6.2958608416564851E-2</c:v>
                </c:pt>
                <c:pt idx="8293">
                  <c:v>6.3002344857058634E-2</c:v>
                </c:pt>
                <c:pt idx="8294">
                  <c:v>6.3046111680170394E-2</c:v>
                </c:pt>
                <c:pt idx="8295">
                  <c:v>6.3089908907923903E-2</c:v>
                </c:pt>
                <c:pt idx="8296">
                  <c:v>6.3133736560982132E-2</c:v>
                </c:pt>
                <c:pt idx="8297">
                  <c:v>6.317759466002143E-2</c:v>
                </c:pt>
                <c:pt idx="8298">
                  <c:v>6.3221483227111519E-2</c:v>
                </c:pt>
                <c:pt idx="8299">
                  <c:v>6.3265402282958433E-2</c:v>
                </c:pt>
                <c:pt idx="8300">
                  <c:v>6.3309351848281667E-2</c:v>
                </c:pt>
                <c:pt idx="8301">
                  <c:v>6.3353331945196961E-2</c:v>
                </c:pt>
                <c:pt idx="8302">
                  <c:v>6.3397342594453565E-2</c:v>
                </c:pt>
                <c:pt idx="8303">
                  <c:v>6.344138381681412E-2</c:v>
                </c:pt>
                <c:pt idx="8304">
                  <c:v>6.3485455634440538E-2</c:v>
                </c:pt>
                <c:pt idx="8305">
                  <c:v>6.3529558068125311E-2</c:v>
                </c:pt>
                <c:pt idx="8306">
                  <c:v>6.3573691138674407E-2</c:v>
                </c:pt>
                <c:pt idx="8307">
                  <c:v>6.361785486829595E-2</c:v>
                </c:pt>
                <c:pt idx="8308">
                  <c:v>6.3662049277825775E-2</c:v>
                </c:pt>
                <c:pt idx="8309">
                  <c:v>6.3706274388576789E-2</c:v>
                </c:pt>
                <c:pt idx="8310">
                  <c:v>6.3750530221412846E-2</c:v>
                </c:pt>
                <c:pt idx="8311">
                  <c:v>6.3794816798603826E-2</c:v>
                </c:pt>
                <c:pt idx="8312">
                  <c:v>6.383913414104353E-2</c:v>
                </c:pt>
                <c:pt idx="8313">
                  <c:v>6.3883482269639344E-2</c:v>
                </c:pt>
                <c:pt idx="8314">
                  <c:v>6.392786120670757E-2</c:v>
                </c:pt>
                <c:pt idx="8315">
                  <c:v>6.3972270973185627E-2</c:v>
                </c:pt>
                <c:pt idx="8316">
                  <c:v>6.401671159002445E-2</c:v>
                </c:pt>
                <c:pt idx="8317">
                  <c:v>6.4061183079586928E-2</c:v>
                </c:pt>
                <c:pt idx="8318">
                  <c:v>6.4105685462854112E-2</c:v>
                </c:pt>
                <c:pt idx="8319">
                  <c:v>6.4150218760820651E-2</c:v>
                </c:pt>
                <c:pt idx="8320">
                  <c:v>6.4194782995896052E-2</c:v>
                </c:pt>
                <c:pt idx="8321">
                  <c:v>6.4239378189105148E-2</c:v>
                </c:pt>
                <c:pt idx="8322">
                  <c:v>6.4284004361954084E-2</c:v>
                </c:pt>
                <c:pt idx="8323">
                  <c:v>6.4328661535495921E-2</c:v>
                </c:pt>
                <c:pt idx="8324">
                  <c:v>6.4373349732202503E-2</c:v>
                </c:pt>
                <c:pt idx="8325">
                  <c:v>6.4418068973157133E-2</c:v>
                </c:pt>
                <c:pt idx="8326">
                  <c:v>6.4462819279456768E-2</c:v>
                </c:pt>
                <c:pt idx="8327">
                  <c:v>6.4507600673620116E-2</c:v>
                </c:pt>
                <c:pt idx="8328">
                  <c:v>6.4552413176774445E-2</c:v>
                </c:pt>
                <c:pt idx="8329">
                  <c:v>6.4597256810060705E-2</c:v>
                </c:pt>
                <c:pt idx="8330">
                  <c:v>6.4642131596044566E-2</c:v>
                </c:pt>
                <c:pt idx="8331">
                  <c:v>6.4687037555897373E-2</c:v>
                </c:pt>
                <c:pt idx="8332">
                  <c:v>6.4731974710804149E-2</c:v>
                </c:pt>
                <c:pt idx="8333">
                  <c:v>6.4776943083377642E-2</c:v>
                </c:pt>
                <c:pt idx="8334">
                  <c:v>6.4821942694833323E-2</c:v>
                </c:pt>
                <c:pt idx="8335">
                  <c:v>6.4866973566400435E-2</c:v>
                </c:pt>
                <c:pt idx="8336">
                  <c:v>6.491203572073885E-2</c:v>
                </c:pt>
                <c:pt idx="8337">
                  <c:v>6.49571291791083E-2</c:v>
                </c:pt>
                <c:pt idx="8338">
                  <c:v>6.5002253963255249E-2</c:v>
                </c:pt>
                <c:pt idx="8339">
                  <c:v>6.5047410094467975E-2</c:v>
                </c:pt>
                <c:pt idx="8340">
                  <c:v>6.5092597595469398E-2</c:v>
                </c:pt>
                <c:pt idx="8341">
                  <c:v>6.5137816487578395E-2</c:v>
                </c:pt>
                <c:pt idx="8342">
                  <c:v>6.5183066792127611E-2</c:v>
                </c:pt>
                <c:pt idx="8343">
                  <c:v>6.5228348531887401E-2</c:v>
                </c:pt>
                <c:pt idx="8344">
                  <c:v>6.527366172822105E-2</c:v>
                </c:pt>
                <c:pt idx="8345">
                  <c:v>6.5319006402505736E-2</c:v>
                </c:pt>
                <c:pt idx="8346">
                  <c:v>6.5364382577559277E-2</c:v>
                </c:pt>
                <c:pt idx="8347">
                  <c:v>6.540979027478952E-2</c:v>
                </c:pt>
                <c:pt idx="8348">
                  <c:v>6.5455229515618232E-2</c:v>
                </c:pt>
                <c:pt idx="8349">
                  <c:v>6.550070032291079E-2</c:v>
                </c:pt>
                <c:pt idx="8350">
                  <c:v>6.5546202718119714E-2</c:v>
                </c:pt>
                <c:pt idx="8351">
                  <c:v>6.5591736722711444E-2</c:v>
                </c:pt>
                <c:pt idx="8352">
                  <c:v>6.563730235959904E-2</c:v>
                </c:pt>
                <c:pt idx="8353">
                  <c:v>6.568289965027975E-2</c:v>
                </c:pt>
                <c:pt idx="8354">
                  <c:v>6.572852861674304E-2</c:v>
                </c:pt>
                <c:pt idx="8355">
                  <c:v>6.5774189280515011E-2</c:v>
                </c:pt>
                <c:pt idx="8356">
                  <c:v>6.5819881664572505E-2</c:v>
                </c:pt>
                <c:pt idx="8357">
                  <c:v>6.5865605790472556E-2</c:v>
                </c:pt>
                <c:pt idx="8358">
                  <c:v>6.5911361679786201E-2</c:v>
                </c:pt>
                <c:pt idx="8359">
                  <c:v>6.5957149355538175E-2</c:v>
                </c:pt>
                <c:pt idx="8360">
                  <c:v>6.6002968839330475E-2</c:v>
                </c:pt>
                <c:pt idx="8361">
                  <c:v>6.6048820152779131E-2</c:v>
                </c:pt>
                <c:pt idx="8362">
                  <c:v>6.6094703318956879E-2</c:v>
                </c:pt>
                <c:pt idx="8363">
                  <c:v>6.6140618359510794E-2</c:v>
                </c:pt>
                <c:pt idx="8364">
                  <c:v>6.6186565296101965E-2</c:v>
                </c:pt>
                <c:pt idx="8365">
                  <c:v>6.6232544151851258E-2</c:v>
                </c:pt>
                <c:pt idx="8366">
                  <c:v>6.6278554948450877E-2</c:v>
                </c:pt>
                <c:pt idx="8367">
                  <c:v>6.6324597708089683E-2</c:v>
                </c:pt>
                <c:pt idx="8368">
                  <c:v>6.6370672452489024E-2</c:v>
                </c:pt>
                <c:pt idx="8369">
                  <c:v>6.6416779204834062E-2</c:v>
                </c:pt>
                <c:pt idx="8370">
                  <c:v>6.6462917986877368E-2</c:v>
                </c:pt>
                <c:pt idx="8371">
                  <c:v>6.6509088820385587E-2</c:v>
                </c:pt>
                <c:pt idx="8372">
                  <c:v>6.6555291728592231E-2</c:v>
                </c:pt>
                <c:pt idx="8373">
                  <c:v>6.6601526733295238E-2</c:v>
                </c:pt>
                <c:pt idx="8374">
                  <c:v>6.6647793856306647E-2</c:v>
                </c:pt>
                <c:pt idx="8375">
                  <c:v>6.6694093120908432E-2</c:v>
                </c:pt>
                <c:pt idx="8376">
                  <c:v>6.674042454894398E-2</c:v>
                </c:pt>
                <c:pt idx="8377">
                  <c:v>6.6786788162270808E-2</c:v>
                </c:pt>
                <c:pt idx="8378">
                  <c:v>6.6833183984219474E-2</c:v>
                </c:pt>
                <c:pt idx="8379">
                  <c:v>6.6879612036678901E-2</c:v>
                </c:pt>
                <c:pt idx="8380">
                  <c:v>6.6926072341552206E-2</c:v>
                </c:pt>
                <c:pt idx="8381">
                  <c:v>6.6972564922218578E-2</c:v>
                </c:pt>
                <c:pt idx="8382">
                  <c:v>6.7019089800612594E-2</c:v>
                </c:pt>
                <c:pt idx="8383">
                  <c:v>6.7065646999171016E-2</c:v>
                </c:pt>
                <c:pt idx="8384">
                  <c:v>6.7112236539857914E-2</c:v>
                </c:pt>
                <c:pt idx="8385">
                  <c:v>6.7158858446117492E-2</c:v>
                </c:pt>
                <c:pt idx="8386">
                  <c:v>6.7205512739945364E-2</c:v>
                </c:pt>
                <c:pt idx="8387">
                  <c:v>6.7252199443351354E-2</c:v>
                </c:pt>
                <c:pt idx="8388">
                  <c:v>6.7298918579828601E-2</c:v>
                </c:pt>
                <c:pt idx="8389">
                  <c:v>6.7345670171418556E-2</c:v>
                </c:pt>
                <c:pt idx="8390">
                  <c:v>6.739245424017698E-2</c:v>
                </c:pt>
                <c:pt idx="8391">
                  <c:v>6.7439270809645985E-2</c:v>
                </c:pt>
                <c:pt idx="8392">
                  <c:v>6.7486119901913E-2</c:v>
                </c:pt>
                <c:pt idx="8393">
                  <c:v>6.753300153907979E-2</c:v>
                </c:pt>
                <c:pt idx="8394">
                  <c:v>6.7579915744737554E-2</c:v>
                </c:pt>
                <c:pt idx="8395">
                  <c:v>6.762686254101978E-2</c:v>
                </c:pt>
                <c:pt idx="8396">
                  <c:v>6.7673841950074323E-2</c:v>
                </c:pt>
                <c:pt idx="8397">
                  <c:v>6.7720853995541605E-2</c:v>
                </c:pt>
                <c:pt idx="8398">
                  <c:v>6.7767898699601259E-2</c:v>
                </c:pt>
                <c:pt idx="8399">
                  <c:v>6.7814976084940734E-2</c:v>
                </c:pt>
                <c:pt idx="8400">
                  <c:v>6.7862086173769515E-2</c:v>
                </c:pt>
                <c:pt idx="8401">
                  <c:v>6.7909228989793749E-2</c:v>
                </c:pt>
                <c:pt idx="8402">
                  <c:v>6.7956404555254785E-2</c:v>
                </c:pt>
                <c:pt idx="8403">
                  <c:v>6.8003612892408388E-2</c:v>
                </c:pt>
                <c:pt idx="8404">
                  <c:v>6.8050854025010196E-2</c:v>
                </c:pt>
                <c:pt idx="8405">
                  <c:v>6.8098127975347908E-2</c:v>
                </c:pt>
                <c:pt idx="8406">
                  <c:v>6.8145434765723739E-2</c:v>
                </c:pt>
                <c:pt idx="8407">
                  <c:v>6.8192774419942814E-2</c:v>
                </c:pt>
                <c:pt idx="8408">
                  <c:v>6.8240146960339365E-2</c:v>
                </c:pt>
                <c:pt idx="8409">
                  <c:v>6.8287552409262098E-2</c:v>
                </c:pt>
                <c:pt idx="8410">
                  <c:v>6.8334990790565778E-2</c:v>
                </c:pt>
                <c:pt idx="8411">
                  <c:v>6.8382462126631224E-2</c:v>
                </c:pt>
                <c:pt idx="8412">
                  <c:v>6.8429966440351625E-2</c:v>
                </c:pt>
                <c:pt idx="8413">
                  <c:v>6.8477503754137845E-2</c:v>
                </c:pt>
                <c:pt idx="8414">
                  <c:v>6.852507409191104E-2</c:v>
                </c:pt>
                <c:pt idx="8415">
                  <c:v>6.8572677476114258E-2</c:v>
                </c:pt>
                <c:pt idx="8416">
                  <c:v>6.862031392920509E-2</c:v>
                </c:pt>
                <c:pt idx="8417">
                  <c:v>6.8667983475154598E-2</c:v>
                </c:pt>
                <c:pt idx="8418">
                  <c:v>6.8715686136452611E-2</c:v>
                </c:pt>
                <c:pt idx="8419">
                  <c:v>6.8763421935603586E-2</c:v>
                </c:pt>
                <c:pt idx="8420">
                  <c:v>6.881119089662853E-2</c:v>
                </c:pt>
                <c:pt idx="8421">
                  <c:v>6.885899304206422E-2</c:v>
                </c:pt>
                <c:pt idx="8422">
                  <c:v>6.8906828394462022E-2</c:v>
                </c:pt>
                <c:pt idx="8423">
                  <c:v>6.8954696977893054E-2</c:v>
                </c:pt>
                <c:pt idx="8424">
                  <c:v>6.9002598814941085E-2</c:v>
                </c:pt>
                <c:pt idx="8425">
                  <c:v>6.9050533928204524E-2</c:v>
                </c:pt>
                <c:pt idx="8426">
                  <c:v>6.909850234180466E-2</c:v>
                </c:pt>
                <c:pt idx="8427">
                  <c:v>6.9146504078372389E-2</c:v>
                </c:pt>
                <c:pt idx="8428">
                  <c:v>6.9194539161056681E-2</c:v>
                </c:pt>
                <c:pt idx="8429">
                  <c:v>6.9242607612518797E-2</c:v>
                </c:pt>
                <c:pt idx="8430">
                  <c:v>6.9290709456947153E-2</c:v>
                </c:pt>
                <c:pt idx="8431">
                  <c:v>6.933884471703558E-2</c:v>
                </c:pt>
                <c:pt idx="8432">
                  <c:v>6.9387013415492582E-2</c:v>
                </c:pt>
                <c:pt idx="8433">
                  <c:v>6.9435215576557033E-2</c:v>
                </c:pt>
                <c:pt idx="8434">
                  <c:v>6.9483451222970061E-2</c:v>
                </c:pt>
                <c:pt idx="8435">
                  <c:v>6.9531720377487546E-2</c:v>
                </c:pt>
                <c:pt idx="8436">
                  <c:v>6.9580023064398921E-2</c:v>
                </c:pt>
                <c:pt idx="8437">
                  <c:v>6.9628359306492735E-2</c:v>
                </c:pt>
                <c:pt idx="8438">
                  <c:v>6.9676729126572329E-2</c:v>
                </c:pt>
                <c:pt idx="8439">
                  <c:v>6.9725132548977775E-2</c:v>
                </c:pt>
                <c:pt idx="8440">
                  <c:v>6.9773569596545168E-2</c:v>
                </c:pt>
                <c:pt idx="8441">
                  <c:v>6.9822040292125409E-2</c:v>
                </c:pt>
                <c:pt idx="8442">
                  <c:v>6.9870544660109307E-2</c:v>
                </c:pt>
                <c:pt idx="8443">
                  <c:v>6.9919082723380599E-2</c:v>
                </c:pt>
                <c:pt idx="8444">
                  <c:v>6.9967654505346921E-2</c:v>
                </c:pt>
                <c:pt idx="8445">
                  <c:v>7.0016260028922694E-2</c:v>
                </c:pt>
                <c:pt idx="8446">
                  <c:v>7.0064899318566645E-2</c:v>
                </c:pt>
                <c:pt idx="8447">
                  <c:v>7.0113572397226112E-2</c:v>
                </c:pt>
                <c:pt idx="8448">
                  <c:v>7.0162279287863352E-2</c:v>
                </c:pt>
                <c:pt idx="8449">
                  <c:v>7.0211020014988038E-2</c:v>
                </c:pt>
                <c:pt idx="8450">
                  <c:v>7.0259794601595427E-2</c:v>
                </c:pt>
                <c:pt idx="8451">
                  <c:v>7.0308603070695627E-2</c:v>
                </c:pt>
                <c:pt idx="8452">
                  <c:v>7.0357445446849451E-2</c:v>
                </c:pt>
                <c:pt idx="8453">
                  <c:v>7.0406321753100076E-2</c:v>
                </c:pt>
                <c:pt idx="8454">
                  <c:v>7.0455232012505628E-2</c:v>
                </c:pt>
                <c:pt idx="8455">
                  <c:v>7.0504176249678141E-2</c:v>
                </c:pt>
                <c:pt idx="8456">
                  <c:v>7.0553154487708825E-2</c:v>
                </c:pt>
                <c:pt idx="8457">
                  <c:v>7.0602166750217618E-2</c:v>
                </c:pt>
                <c:pt idx="8458">
                  <c:v>7.0651213060326776E-2</c:v>
                </c:pt>
                <c:pt idx="8459">
                  <c:v>7.0700293442716777E-2</c:v>
                </c:pt>
                <c:pt idx="8460">
                  <c:v>7.0749407920543086E-2</c:v>
                </c:pt>
                <c:pt idx="8461">
                  <c:v>7.0798556516976197E-2</c:v>
                </c:pt>
                <c:pt idx="8462">
                  <c:v>7.0847739256748074E-2</c:v>
                </c:pt>
                <c:pt idx="8463">
                  <c:v>7.0896956163062463E-2</c:v>
                </c:pt>
                <c:pt idx="8464">
                  <c:v>7.094620725913818E-2</c:v>
                </c:pt>
                <c:pt idx="8465">
                  <c:v>7.0995492569758747E-2</c:v>
                </c:pt>
                <c:pt idx="8466">
                  <c:v>7.1044812118176343E-2</c:v>
                </c:pt>
                <c:pt idx="8467">
                  <c:v>7.1094165927658173E-2</c:v>
                </c:pt>
                <c:pt idx="8468">
                  <c:v>7.1143554023039457E-2</c:v>
                </c:pt>
                <c:pt idx="8469">
                  <c:v>7.119297642762086E-2</c:v>
                </c:pt>
                <c:pt idx="8470">
                  <c:v>7.1242433164718122E-2</c:v>
                </c:pt>
                <c:pt idx="8471">
                  <c:v>7.1291924259218264E-2</c:v>
                </c:pt>
                <c:pt idx="8472">
                  <c:v>7.1341449734470527E-2</c:v>
                </c:pt>
                <c:pt idx="8473">
                  <c:v>7.1391009614358722E-2</c:v>
                </c:pt>
                <c:pt idx="8474">
                  <c:v>7.1440603922263451E-2</c:v>
                </c:pt>
                <c:pt idx="8475">
                  <c:v>7.1490232683140961E-2</c:v>
                </c:pt>
                <c:pt idx="8476">
                  <c:v>7.1539895920405439E-2</c:v>
                </c:pt>
                <c:pt idx="8477">
                  <c:v>7.1589593657486267E-2</c:v>
                </c:pt>
                <c:pt idx="8478">
                  <c:v>7.1639325919391719E-2</c:v>
                </c:pt>
                <c:pt idx="8479">
                  <c:v>7.1689092729584819E-2</c:v>
                </c:pt>
                <c:pt idx="8480">
                  <c:v>7.1738894111543799E-2</c:v>
                </c:pt>
                <c:pt idx="8481">
                  <c:v>7.17887300903291E-2</c:v>
                </c:pt>
                <c:pt idx="8482">
                  <c:v>7.1838600689452664E-2</c:v>
                </c:pt>
                <c:pt idx="8483">
                  <c:v>7.1888505932441712E-2</c:v>
                </c:pt>
                <c:pt idx="8484">
                  <c:v>7.1938445844408921E-2</c:v>
                </c:pt>
                <c:pt idx="8485">
                  <c:v>7.1988420448915305E-2</c:v>
                </c:pt>
                <c:pt idx="8486">
                  <c:v>7.2038429769537116E-2</c:v>
                </c:pt>
                <c:pt idx="8487">
                  <c:v>7.2088473831439417E-2</c:v>
                </c:pt>
                <c:pt idx="8488">
                  <c:v>7.2138552658232338E-2</c:v>
                </c:pt>
                <c:pt idx="8489">
                  <c:v>7.2188666274066574E-2</c:v>
                </c:pt>
                <c:pt idx="8490">
                  <c:v>7.2238814702583934E-2</c:v>
                </c:pt>
                <c:pt idx="8491">
                  <c:v>7.2288997969019511E-2</c:v>
                </c:pt>
                <c:pt idx="8492">
                  <c:v>7.2339216097049089E-2</c:v>
                </c:pt>
                <c:pt idx="8493">
                  <c:v>7.2389469110363841E-2</c:v>
                </c:pt>
                <c:pt idx="8494">
                  <c:v>7.2439757034251456E-2</c:v>
                </c:pt>
                <c:pt idx="8495">
                  <c:v>7.2490079892437123E-2</c:v>
                </c:pt>
                <c:pt idx="8496">
                  <c:v>7.2540437708661379E-2</c:v>
                </c:pt>
                <c:pt idx="8497">
                  <c:v>7.2590830508264675E-2</c:v>
                </c:pt>
                <c:pt idx="8498">
                  <c:v>7.2641258315021662E-2</c:v>
                </c:pt>
                <c:pt idx="8499">
                  <c:v>7.2691721152722419E-2</c:v>
                </c:pt>
                <c:pt idx="8500">
                  <c:v>7.2742219046760218E-2</c:v>
                </c:pt>
                <c:pt idx="8501">
                  <c:v>7.279275202095932E-2</c:v>
                </c:pt>
                <c:pt idx="8502">
                  <c:v>7.2843320099689385E-2</c:v>
                </c:pt>
                <c:pt idx="8503">
                  <c:v>7.2893923306806649E-2</c:v>
                </c:pt>
                <c:pt idx="8504">
                  <c:v>7.2944561667775076E-2</c:v>
                </c:pt>
                <c:pt idx="8505">
                  <c:v>7.2995235206485126E-2</c:v>
                </c:pt>
                <c:pt idx="8506">
                  <c:v>7.3045943946842828E-2</c:v>
                </c:pt>
                <c:pt idx="8507">
                  <c:v>7.3096687914365202E-2</c:v>
                </c:pt>
                <c:pt idx="8508">
                  <c:v>7.3147467132992583E-2</c:v>
                </c:pt>
                <c:pt idx="8509">
                  <c:v>7.3198281626680795E-2</c:v>
                </c:pt>
                <c:pt idx="8510">
                  <c:v>7.3249131421000119E-2</c:v>
                </c:pt>
                <c:pt idx="8511">
                  <c:v>7.3300016539940796E-2</c:v>
                </c:pt>
                <c:pt idx="8512">
                  <c:v>7.3350937007508638E-2</c:v>
                </c:pt>
                <c:pt idx="8513">
                  <c:v>7.340189284932723E-2</c:v>
                </c:pt>
                <c:pt idx="8514">
                  <c:v>7.3452884089436843E-2</c:v>
                </c:pt>
                <c:pt idx="8515">
                  <c:v>7.3503910751893359E-2</c:v>
                </c:pt>
                <c:pt idx="8516">
                  <c:v>7.3554972862373794E-2</c:v>
                </c:pt>
                <c:pt idx="8517">
                  <c:v>7.3606070444968572E-2</c:v>
                </c:pt>
                <c:pt idx="8518">
                  <c:v>7.3657203524319662E-2</c:v>
                </c:pt>
                <c:pt idx="8519">
                  <c:v>7.3708372124549851E-2</c:v>
                </c:pt>
                <c:pt idx="8520">
                  <c:v>7.375957627140757E-2</c:v>
                </c:pt>
                <c:pt idx="8521">
                  <c:v>7.381081598905026E-2</c:v>
                </c:pt>
                <c:pt idx="8522">
                  <c:v>7.3862091301651028E-2</c:v>
                </c:pt>
                <c:pt idx="8523">
                  <c:v>7.3913402235011999E-2</c:v>
                </c:pt>
                <c:pt idx="8524">
                  <c:v>7.3964748813340989E-2</c:v>
                </c:pt>
                <c:pt idx="8525">
                  <c:v>7.4016131060861509E-2</c:v>
                </c:pt>
                <c:pt idx="8526">
                  <c:v>7.4067549003429503E-2</c:v>
                </c:pt>
                <c:pt idx="8527">
                  <c:v>7.4119002665303288E-2</c:v>
                </c:pt>
                <c:pt idx="8528">
                  <c:v>7.4170492070756863E-2</c:v>
                </c:pt>
                <c:pt idx="8529">
                  <c:v>7.4222017245700128E-2</c:v>
                </c:pt>
                <c:pt idx="8530">
                  <c:v>7.4273578214441957E-2</c:v>
                </c:pt>
                <c:pt idx="8531">
                  <c:v>7.4325175001307017E-2</c:v>
                </c:pt>
                <c:pt idx="8532">
                  <c:v>7.4376807632259193E-2</c:v>
                </c:pt>
                <c:pt idx="8533">
                  <c:v>7.4428476131658095E-2</c:v>
                </c:pt>
                <c:pt idx="8534">
                  <c:v>7.4480180524421E-2</c:v>
                </c:pt>
                <c:pt idx="8535">
                  <c:v>7.4531920834940216E-2</c:v>
                </c:pt>
                <c:pt idx="8536">
                  <c:v>7.4583697089251902E-2</c:v>
                </c:pt>
                <c:pt idx="8537">
                  <c:v>7.4635509311783366E-2</c:v>
                </c:pt>
                <c:pt idx="8538">
                  <c:v>7.4687357526977832E-2</c:v>
                </c:pt>
                <c:pt idx="8539">
                  <c:v>7.4739241760925695E-2</c:v>
                </c:pt>
                <c:pt idx="8540">
                  <c:v>7.4791162038105263E-2</c:v>
                </c:pt>
                <c:pt idx="8541">
                  <c:v>7.4843118383010693E-2</c:v>
                </c:pt>
                <c:pt idx="8542">
                  <c:v>7.489511082178682E-2</c:v>
                </c:pt>
                <c:pt idx="8543">
                  <c:v>7.4947139378962982E-2</c:v>
                </c:pt>
                <c:pt idx="8544">
                  <c:v>7.4999204079084433E-2</c:v>
                </c:pt>
                <c:pt idx="8545">
                  <c:v>7.5051304948350522E-2</c:v>
                </c:pt>
                <c:pt idx="8546">
                  <c:v>7.5103442011341753E-2</c:v>
                </c:pt>
                <c:pt idx="8547">
                  <c:v>7.5155615293201389E-2</c:v>
                </c:pt>
                <c:pt idx="8548">
                  <c:v>7.5207824818542948E-2</c:v>
                </c:pt>
                <c:pt idx="8549">
                  <c:v>7.526007061363868E-2</c:v>
                </c:pt>
                <c:pt idx="8550">
                  <c:v>7.5312352703137436E-2</c:v>
                </c:pt>
                <c:pt idx="8551">
                  <c:v>7.5364671111704071E-2</c:v>
                </c:pt>
                <c:pt idx="8552">
                  <c:v>7.5417025865665635E-2</c:v>
                </c:pt>
                <c:pt idx="8553">
                  <c:v>7.5469416989722385E-2</c:v>
                </c:pt>
                <c:pt idx="8554">
                  <c:v>7.5521844508590605E-2</c:v>
                </c:pt>
                <c:pt idx="8555">
                  <c:v>7.5574308448652261E-2</c:v>
                </c:pt>
                <c:pt idx="8556">
                  <c:v>7.5626808834659109E-2</c:v>
                </c:pt>
                <c:pt idx="8557">
                  <c:v>7.5679345691379005E-2</c:v>
                </c:pt>
                <c:pt idx="8558">
                  <c:v>7.5731919045248897E-2</c:v>
                </c:pt>
                <c:pt idx="8559">
                  <c:v>7.5784528921072195E-2</c:v>
                </c:pt>
                <c:pt idx="8560">
                  <c:v>7.5837175343668392E-2</c:v>
                </c:pt>
                <c:pt idx="8561">
                  <c:v>7.5889858339529576E-2</c:v>
                </c:pt>
                <c:pt idx="8562">
                  <c:v>7.5942577933510877E-2</c:v>
                </c:pt>
                <c:pt idx="8563">
                  <c:v>7.5995334151036487E-2</c:v>
                </c:pt>
                <c:pt idx="8564">
                  <c:v>7.604812701699494E-2</c:v>
                </c:pt>
                <c:pt idx="8565">
                  <c:v>7.6100956557952001E-2</c:v>
                </c:pt>
                <c:pt idx="8566">
                  <c:v>7.6153822798831969E-2</c:v>
                </c:pt>
                <c:pt idx="8567">
                  <c:v>7.6206725764575267E-2</c:v>
                </c:pt>
                <c:pt idx="8568">
                  <c:v>7.6259665481803074E-2</c:v>
                </c:pt>
                <c:pt idx="8569">
                  <c:v>7.6312641975491646E-2</c:v>
                </c:pt>
                <c:pt idx="8570">
                  <c:v>7.6365655270633423E-2</c:v>
                </c:pt>
                <c:pt idx="8571">
                  <c:v>7.641870539390512E-2</c:v>
                </c:pt>
                <c:pt idx="8572">
                  <c:v>7.6471792370335079E-2</c:v>
                </c:pt>
                <c:pt idx="8573">
                  <c:v>7.6524916224967862E-2</c:v>
                </c:pt>
                <c:pt idx="8574">
                  <c:v>7.6578076984535809E-2</c:v>
                </c:pt>
                <c:pt idx="8575">
                  <c:v>7.6631274674119468E-2</c:v>
                </c:pt>
                <c:pt idx="8576">
                  <c:v>7.6684509318815625E-2</c:v>
                </c:pt>
                <c:pt idx="8577">
                  <c:v>7.6737780945412365E-2</c:v>
                </c:pt>
                <c:pt idx="8578">
                  <c:v>7.6791089579042557E-2</c:v>
                </c:pt>
                <c:pt idx="8579">
                  <c:v>7.6844435245414414E-2</c:v>
                </c:pt>
                <c:pt idx="8580">
                  <c:v>7.6897817969694582E-2</c:v>
                </c:pt>
                <c:pt idx="8581">
                  <c:v>7.6951237778745657E-2</c:v>
                </c:pt>
                <c:pt idx="8582">
                  <c:v>7.7004694697770382E-2</c:v>
                </c:pt>
                <c:pt idx="8583">
                  <c:v>7.7058188751987861E-2</c:v>
                </c:pt>
                <c:pt idx="8584">
                  <c:v>7.7111719968316714E-2</c:v>
                </c:pt>
                <c:pt idx="8585">
                  <c:v>7.7165288372012253E-2</c:v>
                </c:pt>
                <c:pt idx="8586">
                  <c:v>7.7218893988346179E-2</c:v>
                </c:pt>
                <c:pt idx="8587">
                  <c:v>7.7272536844293249E-2</c:v>
                </c:pt>
                <c:pt idx="8588">
                  <c:v>7.7326216965161454E-2</c:v>
                </c:pt>
                <c:pt idx="8589">
                  <c:v>7.7379934376275161E-2</c:v>
                </c:pt>
                <c:pt idx="8590">
                  <c:v>7.7433689104665429E-2</c:v>
                </c:pt>
                <c:pt idx="8591">
                  <c:v>7.7487481175693013E-2</c:v>
                </c:pt>
                <c:pt idx="8592">
                  <c:v>7.7541310615299286E-2</c:v>
                </c:pt>
                <c:pt idx="8593">
                  <c:v>7.7595177448879088E-2</c:v>
                </c:pt>
                <c:pt idx="8594">
                  <c:v>7.7649081703538653E-2</c:v>
                </c:pt>
                <c:pt idx="8595">
                  <c:v>7.7703023404709276E-2</c:v>
                </c:pt>
                <c:pt idx="8596">
                  <c:v>7.7757002577838741E-2</c:v>
                </c:pt>
                <c:pt idx="8597">
                  <c:v>7.7811019250089819E-2</c:v>
                </c:pt>
                <c:pt idx="8598">
                  <c:v>7.7865073446946834E-2</c:v>
                </c:pt>
                <c:pt idx="8599">
                  <c:v>7.7919165193910664E-2</c:v>
                </c:pt>
                <c:pt idx="8600">
                  <c:v>7.7973294518200703E-2</c:v>
                </c:pt>
                <c:pt idx="8601">
                  <c:v>7.8027461445354426E-2</c:v>
                </c:pt>
                <c:pt idx="8602">
                  <c:v>7.8081666000925906E-2</c:v>
                </c:pt>
                <c:pt idx="8603">
                  <c:v>7.8135908212191282E-2</c:v>
                </c:pt>
                <c:pt idx="8604">
                  <c:v>7.8190188104741321E-2</c:v>
                </c:pt>
                <c:pt idx="8605">
                  <c:v>7.8244505704183356E-2</c:v>
                </c:pt>
                <c:pt idx="8606">
                  <c:v>7.8298861037850429E-2</c:v>
                </c:pt>
                <c:pt idx="8607">
                  <c:v>7.8353254131386676E-2</c:v>
                </c:pt>
                <c:pt idx="8608">
                  <c:v>7.8407685011023312E-2</c:v>
                </c:pt>
                <c:pt idx="8609">
                  <c:v>7.8462153702438919E-2</c:v>
                </c:pt>
                <c:pt idx="8610">
                  <c:v>7.8516660233042587E-2</c:v>
                </c:pt>
                <c:pt idx="8611">
                  <c:v>7.8571204628549746E-2</c:v>
                </c:pt>
                <c:pt idx="8612">
                  <c:v>7.8625786914692547E-2</c:v>
                </c:pt>
                <c:pt idx="8613">
                  <c:v>7.8680407118937201E-2</c:v>
                </c:pt>
                <c:pt idx="8614">
                  <c:v>7.8735065267052803E-2</c:v>
                </c:pt>
                <c:pt idx="8615">
                  <c:v>7.878976138482513E-2</c:v>
                </c:pt>
                <c:pt idx="8616">
                  <c:v>7.8844495499777734E-2</c:v>
                </c:pt>
                <c:pt idx="8617">
                  <c:v>7.8899267637733403E-2</c:v>
                </c:pt>
                <c:pt idx="8618">
                  <c:v>7.8954077824531718E-2</c:v>
                </c:pt>
                <c:pt idx="8619">
                  <c:v>7.9008926087753589E-2</c:v>
                </c:pt>
                <c:pt idx="8620">
                  <c:v>7.9063812453275706E-2</c:v>
                </c:pt>
                <c:pt idx="8621">
                  <c:v>7.9118736946991522E-2</c:v>
                </c:pt>
                <c:pt idx="8622">
                  <c:v>7.9173699596539471E-2</c:v>
                </c:pt>
                <c:pt idx="8623">
                  <c:v>7.9228700427850199E-2</c:v>
                </c:pt>
                <c:pt idx="8624">
                  <c:v>7.9283739467448017E-2</c:v>
                </c:pt>
                <c:pt idx="8625">
                  <c:v>7.9338816741298418E-2</c:v>
                </c:pt>
                <c:pt idx="8626">
                  <c:v>7.9393932277116719E-2</c:v>
                </c:pt>
                <c:pt idx="8627">
                  <c:v>7.9449086100905703E-2</c:v>
                </c:pt>
                <c:pt idx="8628">
                  <c:v>7.9504278238684972E-2</c:v>
                </c:pt>
                <c:pt idx="8629">
                  <c:v>7.9559508718227687E-2</c:v>
                </c:pt>
                <c:pt idx="8630">
                  <c:v>7.9614777565590808E-2</c:v>
                </c:pt>
                <c:pt idx="8631">
                  <c:v>7.9670084806848257E-2</c:v>
                </c:pt>
                <c:pt idx="8632">
                  <c:v>7.9725430469831077E-2</c:v>
                </c:pt>
                <c:pt idx="8633">
                  <c:v>7.9780814580650589E-2</c:v>
                </c:pt>
                <c:pt idx="8634">
                  <c:v>7.9836237165435101E-2</c:v>
                </c:pt>
                <c:pt idx="8635">
                  <c:v>7.9891698252073651E-2</c:v>
                </c:pt>
                <c:pt idx="8636">
                  <c:v>7.9947197866732073E-2</c:v>
                </c:pt>
                <c:pt idx="8637">
                  <c:v>8.000273603617522E-2</c:v>
                </c:pt>
                <c:pt idx="8638">
                  <c:v>8.0058312786604038E-2</c:v>
                </c:pt>
                <c:pt idx="8639">
                  <c:v>8.0113928145985197E-2</c:v>
                </c:pt>
                <c:pt idx="8640">
                  <c:v>8.0169582140557277E-2</c:v>
                </c:pt>
                <c:pt idx="8641">
                  <c:v>8.022527479657586E-2</c:v>
                </c:pt>
                <c:pt idx="8642">
                  <c:v>8.0281006142065944E-2</c:v>
                </c:pt>
                <c:pt idx="8643">
                  <c:v>8.0336776203320831E-2</c:v>
                </c:pt>
                <c:pt idx="8644">
                  <c:v>8.0392585006650877E-2</c:v>
                </c:pt>
                <c:pt idx="8645">
                  <c:v>8.0448432580139492E-2</c:v>
                </c:pt>
                <c:pt idx="8646">
                  <c:v>8.0504318950134837E-2</c:v>
                </c:pt>
                <c:pt idx="8647">
                  <c:v>8.0560244143002127E-2</c:v>
                </c:pt>
                <c:pt idx="8648">
                  <c:v>8.0616208186883351E-2</c:v>
                </c:pt>
                <c:pt idx="8649">
                  <c:v>8.067221110818161E-2</c:v>
                </c:pt>
                <c:pt idx="8650">
                  <c:v>8.0728252933317105E-2</c:v>
                </c:pt>
                <c:pt idx="8651">
                  <c:v>8.0784333690490526E-2</c:v>
                </c:pt>
                <c:pt idx="8652">
                  <c:v>8.0840453406160029E-2</c:v>
                </c:pt>
                <c:pt idx="8653">
                  <c:v>8.0896612107389507E-2</c:v>
                </c:pt>
                <c:pt idx="8654">
                  <c:v>8.0952809820672669E-2</c:v>
                </c:pt>
                <c:pt idx="8655">
                  <c:v>8.1009046574288646E-2</c:v>
                </c:pt>
                <c:pt idx="8656">
                  <c:v>8.1065322394769185E-2</c:v>
                </c:pt>
                <c:pt idx="8657">
                  <c:v>8.1121637308663244E-2</c:v>
                </c:pt>
                <c:pt idx="8658">
                  <c:v>8.117799134430892E-2</c:v>
                </c:pt>
                <c:pt idx="8659">
                  <c:v>8.1234384528293305E-2</c:v>
                </c:pt>
                <c:pt idx="8660">
                  <c:v>8.1290816887220702E-2</c:v>
                </c:pt>
                <c:pt idx="8661">
                  <c:v>8.1347288449488339E-2</c:v>
                </c:pt>
                <c:pt idx="8662">
                  <c:v>8.1403799241738739E-2</c:v>
                </c:pt>
                <c:pt idx="8663">
                  <c:v>8.1460349290631687E-2</c:v>
                </c:pt>
                <c:pt idx="8664">
                  <c:v>8.1516938624623642E-2</c:v>
                </c:pt>
                <c:pt idx="8665">
                  <c:v>8.1573567270412664E-2</c:v>
                </c:pt>
                <c:pt idx="8666">
                  <c:v>8.163023525471419E-2</c:v>
                </c:pt>
                <c:pt idx="8667">
                  <c:v>8.1686942606043964E-2</c:v>
                </c:pt>
                <c:pt idx="8668">
                  <c:v>8.1743689351155779E-2</c:v>
                </c:pt>
                <c:pt idx="8669">
                  <c:v>8.1800475517415913E-2</c:v>
                </c:pt>
                <c:pt idx="8670">
                  <c:v>8.1857301131614088E-2</c:v>
                </c:pt>
                <c:pt idx="8671">
                  <c:v>8.1914166222345403E-2</c:v>
                </c:pt>
                <c:pt idx="8672">
                  <c:v>8.1971070816438049E-2</c:v>
                </c:pt>
                <c:pt idx="8673">
                  <c:v>8.2028014940737595E-2</c:v>
                </c:pt>
                <c:pt idx="8674">
                  <c:v>8.20849986238988E-2</c:v>
                </c:pt>
                <c:pt idx="8675">
                  <c:v>8.2142021892805783E-2</c:v>
                </c:pt>
                <c:pt idx="8676">
                  <c:v>8.2199084774360109E-2</c:v>
                </c:pt>
                <c:pt idx="8677">
                  <c:v>8.2256187297276295E-2</c:v>
                </c:pt>
                <c:pt idx="8678">
                  <c:v>8.2313329488494541E-2</c:v>
                </c:pt>
                <c:pt idx="8679">
                  <c:v>8.2370511374972505E-2</c:v>
                </c:pt>
                <c:pt idx="8680">
                  <c:v>8.2427732985484573E-2</c:v>
                </c:pt>
                <c:pt idx="8681">
                  <c:v>8.2484994347027149E-2</c:v>
                </c:pt>
                <c:pt idx="8682">
                  <c:v>8.2542295487214673E-2</c:v>
                </c:pt>
                <c:pt idx="8683">
                  <c:v>8.259963643307984E-2</c:v>
                </c:pt>
                <c:pt idx="8684">
                  <c:v>8.2657017213477041E-2</c:v>
                </c:pt>
                <c:pt idx="8685">
                  <c:v>8.271443785547776E-2</c:v>
                </c:pt>
                <c:pt idx="8686">
                  <c:v>8.2771898386171064E-2</c:v>
                </c:pt>
                <c:pt idx="8687">
                  <c:v>8.2829398834471504E-2</c:v>
                </c:pt>
                <c:pt idx="8688">
                  <c:v>8.2886939227507062E-2</c:v>
                </c:pt>
                <c:pt idx="8689">
                  <c:v>8.2944519592423244E-2</c:v>
                </c:pt>
                <c:pt idx="8690">
                  <c:v>8.3002139958194956E-2</c:v>
                </c:pt>
                <c:pt idx="8691">
                  <c:v>8.3059800352006705E-2</c:v>
                </c:pt>
                <c:pt idx="8692">
                  <c:v>8.3117500801060645E-2</c:v>
                </c:pt>
                <c:pt idx="8693">
                  <c:v>8.3175241334392094E-2</c:v>
                </c:pt>
                <c:pt idx="8694">
                  <c:v>8.3233021979242261E-2</c:v>
                </c:pt>
                <c:pt idx="8695">
                  <c:v>8.3290842762870021E-2</c:v>
                </c:pt>
                <c:pt idx="8696">
                  <c:v>8.3348703714371267E-2</c:v>
                </c:pt>
                <c:pt idx="8697">
                  <c:v>8.3406604861043981E-2</c:v>
                </c:pt>
                <c:pt idx="8698">
                  <c:v>8.3464546230811218E-2</c:v>
                </c:pt>
                <c:pt idx="8699">
                  <c:v>8.3522527851007639E-2</c:v>
                </c:pt>
                <c:pt idx="8700">
                  <c:v>8.3580549750810085E-2</c:v>
                </c:pt>
                <c:pt idx="8701">
                  <c:v>8.3638611957592479E-2</c:v>
                </c:pt>
                <c:pt idx="8702">
                  <c:v>8.3696714498746549E-2</c:v>
                </c:pt>
                <c:pt idx="8703">
                  <c:v>8.375485740350995E-2</c:v>
                </c:pt>
                <c:pt idx="8704">
                  <c:v>8.3813040699313709E-2</c:v>
                </c:pt>
                <c:pt idx="8705">
                  <c:v>8.3871264413606691E-2</c:v>
                </c:pt>
                <c:pt idx="8706">
                  <c:v>8.3929528575687501E-2</c:v>
                </c:pt>
                <c:pt idx="8707">
                  <c:v>8.3987833213044386E-2</c:v>
                </c:pt>
                <c:pt idx="8708">
                  <c:v>8.4046178353183454E-2</c:v>
                </c:pt>
                <c:pt idx="8709">
                  <c:v>8.4104564025464401E-2</c:v>
                </c:pt>
                <c:pt idx="8710">
                  <c:v>8.4162990257432846E-2</c:v>
                </c:pt>
                <c:pt idx="8711">
                  <c:v>8.4221457076652198E-2</c:v>
                </c:pt>
                <c:pt idx="8712">
                  <c:v>8.4279964512543423E-2</c:v>
                </c:pt>
                <c:pt idx="8713">
                  <c:v>8.4338512592709566E-2</c:v>
                </c:pt>
                <c:pt idx="8714">
                  <c:v>8.4397101345385611E-2</c:v>
                </c:pt>
                <c:pt idx="8715">
                  <c:v>8.445573079821167E-2</c:v>
                </c:pt>
                <c:pt idx="8716">
                  <c:v>8.4514400980690546E-2</c:v>
                </c:pt>
                <c:pt idx="8717">
                  <c:v>8.4573111920502042E-2</c:v>
                </c:pt>
                <c:pt idx="8718">
                  <c:v>8.4631863645343919E-2</c:v>
                </c:pt>
                <c:pt idx="8719">
                  <c:v>8.46906561847805E-2</c:v>
                </c:pt>
                <c:pt idx="8720">
                  <c:v>8.4749489566549319E-2</c:v>
                </c:pt>
                <c:pt idx="8721">
                  <c:v>8.480836381840591E-2</c:v>
                </c:pt>
                <c:pt idx="8722">
                  <c:v>8.4867278969976256E-2</c:v>
                </c:pt>
                <c:pt idx="8723">
                  <c:v>8.4926235049055721E-2</c:v>
                </c:pt>
                <c:pt idx="8724">
                  <c:v>8.4985232083457735E-2</c:v>
                </c:pt>
                <c:pt idx="8725">
                  <c:v>8.5044270102870037E-2</c:v>
                </c:pt>
                <c:pt idx="8726">
                  <c:v>8.5103349135146014E-2</c:v>
                </c:pt>
                <c:pt idx="8727">
                  <c:v>8.5162469208776681E-2</c:v>
                </c:pt>
                <c:pt idx="8728">
                  <c:v>8.5221630351652811E-2</c:v>
                </c:pt>
                <c:pt idx="8729">
                  <c:v>8.5280832593544784E-2</c:v>
                </c:pt>
                <c:pt idx="8730">
                  <c:v>8.5340075962383397E-2</c:v>
                </c:pt>
                <c:pt idx="8731">
                  <c:v>8.5399360486117598E-2</c:v>
                </c:pt>
                <c:pt idx="8732">
                  <c:v>8.5458686194579844E-2</c:v>
                </c:pt>
                <c:pt idx="8733">
                  <c:v>8.5518053115759177E-2</c:v>
                </c:pt>
                <c:pt idx="8734">
                  <c:v>8.5577461277662845E-2</c:v>
                </c:pt>
                <c:pt idx="8735">
                  <c:v>8.563691071018549E-2</c:v>
                </c:pt>
                <c:pt idx="8736">
                  <c:v>8.5696401441374567E-2</c:v>
                </c:pt>
                <c:pt idx="8737">
                  <c:v>8.5755933499295708E-2</c:v>
                </c:pt>
                <c:pt idx="8738">
                  <c:v>8.5815506913905909E-2</c:v>
                </c:pt>
                <c:pt idx="8739">
                  <c:v>8.5875121713311117E-2</c:v>
                </c:pt>
                <c:pt idx="8740">
                  <c:v>8.5934777925635503E-2</c:v>
                </c:pt>
                <c:pt idx="8741">
                  <c:v>8.5994475580898525E-2</c:v>
                </c:pt>
                <c:pt idx="8742">
                  <c:v>8.6054214707264751E-2</c:v>
                </c:pt>
                <c:pt idx="8743">
                  <c:v>8.6113995333543553E-2</c:v>
                </c:pt>
                <c:pt idx="8744">
                  <c:v>8.6173817487937329E-2</c:v>
                </c:pt>
                <c:pt idx="8745">
                  <c:v>8.623368120054907E-2</c:v>
                </c:pt>
                <c:pt idx="8746">
                  <c:v>8.6293586499621655E-2</c:v>
                </c:pt>
                <c:pt idx="8747">
                  <c:v>8.6353533413416311E-2</c:v>
                </c:pt>
                <c:pt idx="8748">
                  <c:v>8.6413521972098797E-2</c:v>
                </c:pt>
                <c:pt idx="8749">
                  <c:v>8.6473552203970905E-2</c:v>
                </c:pt>
                <c:pt idx="8750">
                  <c:v>8.6533624137352799E-2</c:v>
                </c:pt>
                <c:pt idx="8751">
                  <c:v>8.659373780247312E-2</c:v>
                </c:pt>
                <c:pt idx="8752">
                  <c:v>8.6653893227692735E-2</c:v>
                </c:pt>
                <c:pt idx="8753">
                  <c:v>8.671409044139082E-2</c:v>
                </c:pt>
                <c:pt idx="8754">
                  <c:v>8.6774329473859088E-2</c:v>
                </c:pt>
                <c:pt idx="8755">
                  <c:v>8.6834610353517541E-2</c:v>
                </c:pt>
                <c:pt idx="8756">
                  <c:v>8.6894933108804556E-2</c:v>
                </c:pt>
                <c:pt idx="8757">
                  <c:v>8.6955297770075005E-2</c:v>
                </c:pt>
                <c:pt idx="8758">
                  <c:v>8.7015704365808147E-2</c:v>
                </c:pt>
                <c:pt idx="8759">
                  <c:v>8.707615292513525E-2</c:v>
                </c:pt>
                <c:pt idx="8760">
                  <c:v>8.7136643476573822E-2</c:v>
                </c:pt>
                <c:pt idx="8761">
                  <c:v>8.7197176050563166E-2</c:v>
                </c:pt>
                <c:pt idx="8762">
                  <c:v>8.7257750675661758E-2</c:v>
                </c:pt>
                <c:pt idx="8763">
                  <c:v>8.7318367380446557E-2</c:v>
                </c:pt>
                <c:pt idx="8764">
                  <c:v>8.7379026195420387E-2</c:v>
                </c:pt>
                <c:pt idx="8765">
                  <c:v>8.7439727149201243E-2</c:v>
                </c:pt>
                <c:pt idx="8766">
                  <c:v>8.7500470270425734E-2</c:v>
                </c:pt>
                <c:pt idx="8767">
                  <c:v>8.7561255589660242E-2</c:v>
                </c:pt>
                <c:pt idx="8768">
                  <c:v>8.7622083135582479E-2</c:v>
                </c:pt>
                <c:pt idx="8769">
                  <c:v>8.7682952936888742E-2</c:v>
                </c:pt>
                <c:pt idx="8770">
                  <c:v>8.7743865024209194E-2</c:v>
                </c:pt>
                <c:pt idx="8771">
                  <c:v>8.780481942628135E-2</c:v>
                </c:pt>
                <c:pt idx="8772">
                  <c:v>8.7865816172500652E-2</c:v>
                </c:pt>
                <c:pt idx="8773">
                  <c:v>8.7926855291643222E-2</c:v>
                </c:pt>
                <c:pt idx="8774">
                  <c:v>8.7987936814424433E-2</c:v>
                </c:pt>
                <c:pt idx="8775">
                  <c:v>8.8049060769661708E-2</c:v>
                </c:pt>
                <c:pt idx="8776">
                  <c:v>8.8110227186191201E-2</c:v>
                </c:pt>
                <c:pt idx="8777">
                  <c:v>8.8171436094792319E-2</c:v>
                </c:pt>
                <c:pt idx="8778">
                  <c:v>8.8232687524342629E-2</c:v>
                </c:pt>
                <c:pt idx="8779">
                  <c:v>8.8293981503738364E-2</c:v>
                </c:pt>
                <c:pt idx="8780">
                  <c:v>8.8355318063823171E-2</c:v>
                </c:pt>
                <c:pt idx="8781">
                  <c:v>8.8416697233534805E-2</c:v>
                </c:pt>
                <c:pt idx="8782">
                  <c:v>8.8478119041829797E-2</c:v>
                </c:pt>
                <c:pt idx="8783">
                  <c:v>8.8539583519616091E-2</c:v>
                </c:pt>
                <c:pt idx="8784">
                  <c:v>8.8601090695891796E-2</c:v>
                </c:pt>
                <c:pt idx="8785">
                  <c:v>8.8662640599673839E-2</c:v>
                </c:pt>
                <c:pt idx="8786">
                  <c:v>8.8724233261934612E-2</c:v>
                </c:pt>
                <c:pt idx="8787">
                  <c:v>8.8785868711732718E-2</c:v>
                </c:pt>
                <c:pt idx="8788">
                  <c:v>8.8847546978792047E-2</c:v>
                </c:pt>
                <c:pt idx="8789">
                  <c:v>8.8909268092210225E-2</c:v>
                </c:pt>
                <c:pt idx="8790">
                  <c:v>8.8971032083045812E-2</c:v>
                </c:pt>
                <c:pt idx="8791">
                  <c:v>8.903283898043822E-2</c:v>
                </c:pt>
                <c:pt idx="8792">
                  <c:v>8.9094688813545764E-2</c:v>
                </c:pt>
                <c:pt idx="8793">
                  <c:v>8.9156581613491798E-2</c:v>
                </c:pt>
                <c:pt idx="8794">
                  <c:v>8.9218517409476478E-2</c:v>
                </c:pt>
                <c:pt idx="8795">
                  <c:v>8.9280496230718973E-2</c:v>
                </c:pt>
                <c:pt idx="8796">
                  <c:v>8.9342518108407487E-2</c:v>
                </c:pt>
                <c:pt idx="8797">
                  <c:v>8.9404583071803115E-2</c:v>
                </c:pt>
                <c:pt idx="8798">
                  <c:v>8.946669115018592E-2</c:v>
                </c:pt>
                <c:pt idx="8799">
                  <c:v>8.9528842374809195E-2</c:v>
                </c:pt>
                <c:pt idx="8800">
                  <c:v>8.9591036774995053E-2</c:v>
                </c:pt>
                <c:pt idx="8801">
                  <c:v>8.9653274380084608E-2</c:v>
                </c:pt>
                <c:pt idx="8802">
                  <c:v>8.9715555221396306E-2</c:v>
                </c:pt>
                <c:pt idx="8803">
                  <c:v>8.9777879328313451E-2</c:v>
                </c:pt>
                <c:pt idx="8804">
                  <c:v>8.9840246730891998E-2</c:v>
                </c:pt>
                <c:pt idx="8805">
                  <c:v>8.9902657458554733E-2</c:v>
                </c:pt>
                <c:pt idx="8806">
                  <c:v>8.9965111542707185E-2</c:v>
                </c:pt>
                <c:pt idx="8807">
                  <c:v>9.0027609012814383E-2</c:v>
                </c:pt>
                <c:pt idx="8808">
                  <c:v>9.0090149898360422E-2</c:v>
                </c:pt>
                <c:pt idx="8809">
                  <c:v>9.0152734230816378E-2</c:v>
                </c:pt>
                <c:pt idx="8810">
                  <c:v>9.0215362039708702E-2</c:v>
                </c:pt>
                <c:pt idx="8811">
                  <c:v>9.0278033354582968E-2</c:v>
                </c:pt>
                <c:pt idx="8812">
                  <c:v>9.0340748206975907E-2</c:v>
                </c:pt>
                <c:pt idx="8813">
                  <c:v>9.0403506626475519E-2</c:v>
                </c:pt>
                <c:pt idx="8814">
                  <c:v>9.046630864268905E-2</c:v>
                </c:pt>
                <c:pt idx="8815">
                  <c:v>9.052915428721893E-2</c:v>
                </c:pt>
                <c:pt idx="8816">
                  <c:v>9.0592043589714927E-2</c:v>
                </c:pt>
                <c:pt idx="8817">
                  <c:v>9.0654976580505586E-2</c:v>
                </c:pt>
                <c:pt idx="8818">
                  <c:v>9.0717953289280492E-2</c:v>
                </c:pt>
                <c:pt idx="8819">
                  <c:v>9.0780973747730004E-2</c:v>
                </c:pt>
                <c:pt idx="8820">
                  <c:v>9.0844037985586337E-2</c:v>
                </c:pt>
                <c:pt idx="8821">
                  <c:v>9.0907146032600986E-2</c:v>
                </c:pt>
                <c:pt idx="8822">
                  <c:v>9.0970297920530407E-2</c:v>
                </c:pt>
                <c:pt idx="8823">
                  <c:v>9.1033493679168825E-2</c:v>
                </c:pt>
                <c:pt idx="8824">
                  <c:v>9.1096733338329766E-2</c:v>
                </c:pt>
                <c:pt idx="8825">
                  <c:v>9.1160016929835941E-2</c:v>
                </c:pt>
                <c:pt idx="8826">
                  <c:v>9.1223344483543689E-2</c:v>
                </c:pt>
                <c:pt idx="8827">
                  <c:v>9.128671602932871E-2</c:v>
                </c:pt>
                <c:pt idx="8828">
                  <c:v>9.1350131599080092E-2</c:v>
                </c:pt>
                <c:pt idx="8829">
                  <c:v>9.1413591222716445E-2</c:v>
                </c:pt>
                <c:pt idx="8830">
                  <c:v>9.1477094930175765E-2</c:v>
                </c:pt>
                <c:pt idx="8831">
                  <c:v>9.1540642753413642E-2</c:v>
                </c:pt>
                <c:pt idx="8832">
                  <c:v>9.1604234722411082E-2</c:v>
                </c:pt>
                <c:pt idx="8833">
                  <c:v>9.166787086783551E-2</c:v>
                </c:pt>
                <c:pt idx="8834">
                  <c:v>9.1731551219708218E-2</c:v>
                </c:pt>
                <c:pt idx="8835">
                  <c:v>9.179527581007367E-2</c:v>
                </c:pt>
                <c:pt idx="8836">
                  <c:v>9.1859044668996262E-2</c:v>
                </c:pt>
                <c:pt idx="8837">
                  <c:v>9.1922857826559901E-2</c:v>
                </c:pt>
                <c:pt idx="8838">
                  <c:v>9.1986715314875872E-2</c:v>
                </c:pt>
                <c:pt idx="8839">
                  <c:v>9.2050617164071286E-2</c:v>
                </c:pt>
                <c:pt idx="8840">
                  <c:v>9.2114563404292776E-2</c:v>
                </c:pt>
                <c:pt idx="8841">
                  <c:v>9.2178554067718618E-2</c:v>
                </c:pt>
                <c:pt idx="8842">
                  <c:v>9.2242589184538731E-2</c:v>
                </c:pt>
                <c:pt idx="8843">
                  <c:v>9.2306668784962645E-2</c:v>
                </c:pt>
                <c:pt idx="8844">
                  <c:v>9.2370792901235704E-2</c:v>
                </c:pt>
                <c:pt idx="8845">
                  <c:v>9.2434961563610807E-2</c:v>
                </c:pt>
                <c:pt idx="8846">
                  <c:v>9.2499174802360487E-2</c:v>
                </c:pt>
                <c:pt idx="8847">
                  <c:v>9.2563432649797342E-2</c:v>
                </c:pt>
                <c:pt idx="8848">
                  <c:v>9.2627735136237371E-2</c:v>
                </c:pt>
                <c:pt idx="8849">
                  <c:v>9.2692082292690631E-2</c:v>
                </c:pt>
                <c:pt idx="8850">
                  <c:v>9.2756474149513879E-2</c:v>
                </c:pt>
                <c:pt idx="8851">
                  <c:v>9.2820910739109572E-2</c:v>
                </c:pt>
                <c:pt idx="8852">
                  <c:v>9.2885392091878044E-2</c:v>
                </c:pt>
                <c:pt idx="8853">
                  <c:v>9.2949918238239324E-2</c:v>
                </c:pt>
                <c:pt idx="8854">
                  <c:v>9.3014489210663492E-2</c:v>
                </c:pt>
                <c:pt idx="8855">
                  <c:v>9.3079105039614252E-2</c:v>
                </c:pt>
                <c:pt idx="8856">
                  <c:v>9.3143765755575078E-2</c:v>
                </c:pt>
                <c:pt idx="8857">
                  <c:v>9.3208471391083764E-2</c:v>
                </c:pt>
                <c:pt idx="8858">
                  <c:v>9.327322197666757E-2</c:v>
                </c:pt>
                <c:pt idx="8859">
                  <c:v>9.3338017542873519E-2</c:v>
                </c:pt>
                <c:pt idx="8860">
                  <c:v>9.3402858122307267E-2</c:v>
                </c:pt>
                <c:pt idx="8861">
                  <c:v>9.3467743745559717E-2</c:v>
                </c:pt>
                <c:pt idx="8862">
                  <c:v>9.3532674443922187E-2</c:v>
                </c:pt>
                <c:pt idx="8863">
                  <c:v>9.3597650248026687E-2</c:v>
                </c:pt>
                <c:pt idx="8864">
                  <c:v>9.3662671190569535E-2</c:v>
                </c:pt>
                <c:pt idx="8865">
                  <c:v>9.3727737302226763E-2</c:v>
                </c:pt>
                <c:pt idx="8866">
                  <c:v>9.3792848613694274E-2</c:v>
                </c:pt>
                <c:pt idx="8867">
                  <c:v>9.3858005157736582E-2</c:v>
                </c:pt>
                <c:pt idx="8868">
                  <c:v>9.3923206965093667E-2</c:v>
                </c:pt>
                <c:pt idx="8869">
                  <c:v>9.3988454066525465E-2</c:v>
                </c:pt>
                <c:pt idx="8870">
                  <c:v>9.4053746494864823E-2</c:v>
                </c:pt>
                <c:pt idx="8871">
                  <c:v>9.4119084280915824E-2</c:v>
                </c:pt>
                <c:pt idx="8872">
                  <c:v>9.418446745550256E-2</c:v>
                </c:pt>
                <c:pt idx="8873">
                  <c:v>9.4249896051526352E-2</c:v>
                </c:pt>
                <c:pt idx="8874">
                  <c:v>9.4315370099855522E-2</c:v>
                </c:pt>
                <c:pt idx="8875">
                  <c:v>9.4380889631378431E-2</c:v>
                </c:pt>
                <c:pt idx="8876">
                  <c:v>9.4446454679065039E-2</c:v>
                </c:pt>
                <c:pt idx="8877">
                  <c:v>9.4512065273848034E-2</c:v>
                </c:pt>
                <c:pt idx="8878">
                  <c:v>9.457772144736834E-2</c:v>
                </c:pt>
                <c:pt idx="8879">
                  <c:v>9.4643423230600224E-2</c:v>
                </c:pt>
                <c:pt idx="8880">
                  <c:v>9.4709170656605363E-2</c:v>
                </c:pt>
                <c:pt idx="8881">
                  <c:v>9.4774963756402486E-2</c:v>
                </c:pt>
                <c:pt idx="8882">
                  <c:v>9.484080256103046E-2</c:v>
                </c:pt>
                <c:pt idx="8883">
                  <c:v>9.4906687103619922E-2</c:v>
                </c:pt>
                <c:pt idx="8884">
                  <c:v>9.4972617415254298E-2</c:v>
                </c:pt>
                <c:pt idx="8885">
                  <c:v>9.5038593527037182E-2</c:v>
                </c:pt>
                <c:pt idx="8886">
                  <c:v>9.510461547216828E-2</c:v>
                </c:pt>
                <c:pt idx="8887">
                  <c:v>9.517068328179587E-2</c:v>
                </c:pt>
                <c:pt idx="8888">
                  <c:v>9.523679698708841E-2</c:v>
                </c:pt>
                <c:pt idx="8889">
                  <c:v>9.5302956621314841E-2</c:v>
                </c:pt>
                <c:pt idx="8890">
                  <c:v>9.5369162215688405E-2</c:v>
                </c:pt>
                <c:pt idx="8891">
                  <c:v>9.5435413801442548E-2</c:v>
                </c:pt>
                <c:pt idx="8892">
                  <c:v>9.5501711411915602E-2</c:v>
                </c:pt>
                <c:pt idx="8893">
                  <c:v>9.5568055078385894E-2</c:v>
                </c:pt>
                <c:pt idx="8894">
                  <c:v>9.5634444832847873E-2</c:v>
                </c:pt>
                <c:pt idx="8895">
                  <c:v>9.5700880706621874E-2</c:v>
                </c:pt>
                <c:pt idx="8896">
                  <c:v>9.5767362733138961E-2</c:v>
                </c:pt>
                <c:pt idx="8897">
                  <c:v>9.5833890943764447E-2</c:v>
                </c:pt>
                <c:pt idx="8898">
                  <c:v>9.590046536988403E-2</c:v>
                </c:pt>
                <c:pt idx="8899">
                  <c:v>9.596708604499847E-2</c:v>
                </c:pt>
                <c:pt idx="8900">
                  <c:v>9.6033753000538499E-2</c:v>
                </c:pt>
                <c:pt idx="8901">
                  <c:v>9.6100466267955265E-2</c:v>
                </c:pt>
                <c:pt idx="8902">
                  <c:v>9.6167225880819399E-2</c:v>
                </c:pt>
                <c:pt idx="8903">
                  <c:v>9.6234031870627179E-2</c:v>
                </c:pt>
                <c:pt idx="8904">
                  <c:v>9.630088426889534E-2</c:v>
                </c:pt>
                <c:pt idx="8905">
                  <c:v>9.6367783109264527E-2</c:v>
                </c:pt>
                <c:pt idx="8906">
                  <c:v>9.6434728423296728E-2</c:v>
                </c:pt>
                <c:pt idx="8907">
                  <c:v>9.6501720243276523E-2</c:v>
                </c:pt>
                <c:pt idx="8908">
                  <c:v>9.6568758600808283E-2</c:v>
                </c:pt>
                <c:pt idx="8909">
                  <c:v>9.6635843529626259E-2</c:v>
                </c:pt>
                <c:pt idx="8910">
                  <c:v>9.6702975061380203E-2</c:v>
                </c:pt>
                <c:pt idx="8911">
                  <c:v>9.6770153227740421E-2</c:v>
                </c:pt>
                <c:pt idx="8912">
                  <c:v>9.6837378062511484E-2</c:v>
                </c:pt>
                <c:pt idx="8913">
                  <c:v>9.6904649597409201E-2</c:v>
                </c:pt>
                <c:pt idx="8914">
                  <c:v>9.6971967864169881E-2</c:v>
                </c:pt>
                <c:pt idx="8915">
                  <c:v>9.7039332896668606E-2</c:v>
                </c:pt>
                <c:pt idx="8916">
                  <c:v>9.710674472668733E-2</c:v>
                </c:pt>
                <c:pt idx="8917">
                  <c:v>9.7174203386028557E-2</c:v>
                </c:pt>
                <c:pt idx="8918">
                  <c:v>9.7241708908638022E-2</c:v>
                </c:pt>
                <c:pt idx="8919">
                  <c:v>9.7309261326363916E-2</c:v>
                </c:pt>
                <c:pt idx="8920">
                  <c:v>9.7376860671075122E-2</c:v>
                </c:pt>
                <c:pt idx="8921">
                  <c:v>9.7444506976788123E-2</c:v>
                </c:pt>
                <c:pt idx="8922">
                  <c:v>9.7512200275417585E-2</c:v>
                </c:pt>
                <c:pt idx="8923">
                  <c:v>9.7579940599608769E-2</c:v>
                </c:pt>
                <c:pt idx="8924">
                  <c:v>9.764772798131921E-2</c:v>
                </c:pt>
                <c:pt idx="8925">
                  <c:v>9.7715562454660038E-2</c:v>
                </c:pt>
                <c:pt idx="8926">
                  <c:v>9.7783444051634652E-2</c:v>
                </c:pt>
                <c:pt idx="8927">
                  <c:v>9.78513728042672E-2</c:v>
                </c:pt>
                <c:pt idx="8928">
                  <c:v>9.7919348746739965E-2</c:v>
                </c:pt>
                <c:pt idx="8929">
                  <c:v>9.7987371911123083E-2</c:v>
                </c:pt>
                <c:pt idx="8930">
                  <c:v>9.8055442329507497E-2</c:v>
                </c:pt>
                <c:pt idx="8931">
                  <c:v>9.8123560036146779E-2</c:v>
                </c:pt>
                <c:pt idx="8932">
                  <c:v>9.8191725063177956E-2</c:v>
                </c:pt>
                <c:pt idx="8933">
                  <c:v>9.8259937442758877E-2</c:v>
                </c:pt>
                <c:pt idx="8934">
                  <c:v>9.8328197209214541E-2</c:v>
                </c:pt>
                <c:pt idx="8935">
                  <c:v>9.8396504394749021E-2</c:v>
                </c:pt>
                <c:pt idx="8936">
                  <c:v>9.8464859031587221E-2</c:v>
                </c:pt>
                <c:pt idx="8937">
                  <c:v>9.8533261154125751E-2</c:v>
                </c:pt>
                <c:pt idx="8938">
                  <c:v>9.8601710794635797E-2</c:v>
                </c:pt>
                <c:pt idx="8939">
                  <c:v>9.8670207986127412E-2</c:v>
                </c:pt>
                <c:pt idx="8940">
                  <c:v>9.8738752760915191E-2</c:v>
                </c:pt>
                <c:pt idx="8941">
                  <c:v>9.8807345153491363E-2</c:v>
                </c:pt>
                <c:pt idx="8942">
                  <c:v>9.8875985196216931E-2</c:v>
                </c:pt>
                <c:pt idx="8943">
                  <c:v>9.8944672921473839E-2</c:v>
                </c:pt>
                <c:pt idx="8944">
                  <c:v>9.90134083638263E-2</c:v>
                </c:pt>
                <c:pt idx="8945">
                  <c:v>9.9082191555702775E-2</c:v>
                </c:pt>
                <c:pt idx="8946">
                  <c:v>9.915102252955274E-2</c:v>
                </c:pt>
                <c:pt idx="8947">
                  <c:v>9.9219901320012502E-2</c:v>
                </c:pt>
                <c:pt idx="8948">
                  <c:v>9.9288827959578135E-2</c:v>
                </c:pt>
                <c:pt idx="8949">
                  <c:v>9.935780248076681E-2</c:v>
                </c:pt>
                <c:pt idx="8950">
                  <c:v>9.9426824918287054E-2</c:v>
                </c:pt>
                <c:pt idx="8951">
                  <c:v>9.9495895304702736E-2</c:v>
                </c:pt>
                <c:pt idx="8952">
                  <c:v>9.9565013673323252E-2</c:v>
                </c:pt>
                <c:pt idx="8953">
                  <c:v>9.9634180056756214E-2</c:v>
                </c:pt>
                <c:pt idx="8954">
                  <c:v>9.9703394489806696E-2</c:v>
                </c:pt>
                <c:pt idx="8955">
                  <c:v>9.9772657005129148E-2</c:v>
                </c:pt>
                <c:pt idx="8956">
                  <c:v>9.9841967635399181E-2</c:v>
                </c:pt>
                <c:pt idx="8957">
                  <c:v>9.9911326415494453E-2</c:v>
                </c:pt>
                <c:pt idx="8958">
                  <c:v>9.998073337813751E-2</c:v>
                </c:pt>
                <c:pt idx="8959">
                  <c:v>0.1000501885560721</c:v>
                </c:pt>
                <c:pt idx="8960">
                  <c:v>0.10011969198424864</c:v>
                </c:pt>
                <c:pt idx="8961">
                  <c:v>0.10018924369545791</c:v>
                </c:pt>
                <c:pt idx="8962">
                  <c:v>0.10025884372251194</c:v>
                </c:pt>
                <c:pt idx="8963">
                  <c:v>0.10032849210043404</c:v>
                </c:pt>
                <c:pt idx="8964">
                  <c:v>0.10039818886208336</c:v>
                </c:pt>
                <c:pt idx="8965">
                  <c:v>0.10046793404034039</c:v>
                </c:pt>
                <c:pt idx="8966">
                  <c:v>0.10053772767030146</c:v>
                </c:pt>
                <c:pt idx="8967">
                  <c:v>0.10060756978489427</c:v>
                </c:pt>
                <c:pt idx="8968">
                  <c:v>0.10067746041780039</c:v>
                </c:pt>
                <c:pt idx="8969">
                  <c:v>0.10074739960199176</c:v>
                </c:pt>
                <c:pt idx="8970">
                  <c:v>0.10081738737266233</c:v>
                </c:pt>
                <c:pt idx="8971">
                  <c:v>0.1008874237628314</c:v>
                </c:pt>
                <c:pt idx="8972">
                  <c:v>0.10095750880553966</c:v>
                </c:pt>
                <c:pt idx="8973">
                  <c:v>0.10102764253605448</c:v>
                </c:pt>
                <c:pt idx="8974">
                  <c:v>0.10109782498746399</c:v>
                </c:pt>
                <c:pt idx="8975">
                  <c:v>0.10116805619287782</c:v>
                </c:pt>
                <c:pt idx="8976">
                  <c:v>0.10123833618763686</c:v>
                </c:pt>
                <c:pt idx="8977">
                  <c:v>0.10130866500489827</c:v>
                </c:pt>
                <c:pt idx="8978">
                  <c:v>0.1013790426778407</c:v>
                </c:pt>
                <c:pt idx="8979">
                  <c:v>0.10144946924187877</c:v>
                </c:pt>
                <c:pt idx="8980">
                  <c:v>0.10151994473023879</c:v>
                </c:pt>
                <c:pt idx="8981">
                  <c:v>0.1015904691761686</c:v>
                </c:pt>
                <c:pt idx="8982">
                  <c:v>0.10166104261515667</c:v>
                </c:pt>
                <c:pt idx="8983">
                  <c:v>0.10173166508049859</c:v>
                </c:pt>
                <c:pt idx="8984">
                  <c:v>0.10180233660625228</c:v>
                </c:pt>
                <c:pt idx="8985">
                  <c:v>0.10187305722575807</c:v>
                </c:pt>
                <c:pt idx="8986">
                  <c:v>0.10194382697460314</c:v>
                </c:pt>
                <c:pt idx="8987">
                  <c:v>0.10201464588617569</c:v>
                </c:pt>
                <c:pt idx="8988">
                  <c:v>0.10208551399388562</c:v>
                </c:pt>
                <c:pt idx="8989">
                  <c:v>0.1021564313333943</c:v>
                </c:pt>
                <c:pt idx="8990">
                  <c:v>0.10222739793815959</c:v>
                </c:pt>
                <c:pt idx="8991">
                  <c:v>0.10229841384166104</c:v>
                </c:pt>
                <c:pt idx="8992">
                  <c:v>0.10236947907963441</c:v>
                </c:pt>
                <c:pt idx="8993">
                  <c:v>0.10244059368560732</c:v>
                </c:pt>
                <c:pt idx="8994">
                  <c:v>0.10251175769312915</c:v>
                </c:pt>
                <c:pt idx="8995">
                  <c:v>0.10258297113801018</c:v>
                </c:pt>
                <c:pt idx="8996">
                  <c:v>0.10265423405384796</c:v>
                </c:pt>
                <c:pt idx="8997">
                  <c:v>0.10272554647500928</c:v>
                </c:pt>
                <c:pt idx="8998">
                  <c:v>0.10279690843513679</c:v>
                </c:pt>
                <c:pt idx="8999">
                  <c:v>0.10286831997014043</c:v>
                </c:pt>
                <c:pt idx="9000">
                  <c:v>0.10293978111371117</c:v>
                </c:pt>
                <c:pt idx="9001">
                  <c:v>0.10301129189956189</c:v>
                </c:pt>
                <c:pt idx="9002">
                  <c:v>0.10308285236367735</c:v>
                </c:pt>
                <c:pt idx="9003">
                  <c:v>0.10315446253981886</c:v>
                </c:pt>
                <c:pt idx="9004">
                  <c:v>0.10322612246176957</c:v>
                </c:pt>
                <c:pt idx="9005">
                  <c:v>0.1032978321655893</c:v>
                </c:pt>
                <c:pt idx="9006">
                  <c:v>0.10336959168510973</c:v>
                </c:pt>
                <c:pt idx="9007">
                  <c:v>0.10344140105418449</c:v>
                </c:pt>
                <c:pt idx="9008">
                  <c:v>0.10351326030894861</c:v>
                </c:pt>
                <c:pt idx="9009">
                  <c:v>0.10358516948330435</c:v>
                </c:pt>
                <c:pt idx="9010">
                  <c:v>0.10365712861117589</c:v>
                </c:pt>
                <c:pt idx="9011">
                  <c:v>0.10372913772877365</c:v>
                </c:pt>
                <c:pt idx="9012">
                  <c:v>0.10380119687007058</c:v>
                </c:pt>
                <c:pt idx="9013">
                  <c:v>0.1038733060698174</c:v>
                </c:pt>
                <c:pt idx="9014">
                  <c:v>0.10394546536203271</c:v>
                </c:pt>
                <c:pt idx="9015">
                  <c:v>0.10401767478302763</c:v>
                </c:pt>
                <c:pt idx="9016">
                  <c:v>0.10408993436686961</c:v>
                </c:pt>
                <c:pt idx="9017">
                  <c:v>0.10416224414764816</c:v>
                </c:pt>
                <c:pt idx="9018">
                  <c:v>0.10423460416175014</c:v>
                </c:pt>
                <c:pt idx="9019">
                  <c:v>0.10430701444331403</c:v>
                </c:pt>
                <c:pt idx="9020">
                  <c:v>0.10437947502650045</c:v>
                </c:pt>
                <c:pt idx="9021">
                  <c:v>0.10445198594777216</c:v>
                </c:pt>
                <c:pt idx="9022">
                  <c:v>0.10452454724133883</c:v>
                </c:pt>
                <c:pt idx="9023">
                  <c:v>0.10459715894143232</c:v>
                </c:pt>
                <c:pt idx="9024">
                  <c:v>0.10466982108459141</c:v>
                </c:pt>
                <c:pt idx="9025">
                  <c:v>0.10474253370509713</c:v>
                </c:pt>
                <c:pt idx="9026">
                  <c:v>0.10481529683725274</c:v>
                </c:pt>
                <c:pt idx="9027">
                  <c:v>0.10488811051767322</c:v>
                </c:pt>
                <c:pt idx="9028">
                  <c:v>0.10496097478071109</c:v>
                </c:pt>
                <c:pt idx="9029">
                  <c:v>0.10503388966150536</c:v>
                </c:pt>
                <c:pt idx="9030">
                  <c:v>0.10510685519445472</c:v>
                </c:pt>
                <c:pt idx="9031">
                  <c:v>0.10517987141627597</c:v>
                </c:pt>
                <c:pt idx="9032">
                  <c:v>0.10525293836141722</c:v>
                </c:pt>
                <c:pt idx="9033">
                  <c:v>0.10532605606434887</c:v>
                </c:pt>
                <c:pt idx="9034">
                  <c:v>0.10539922456186433</c:v>
                </c:pt>
                <c:pt idx="9035">
                  <c:v>0.10547244388848352</c:v>
                </c:pt>
                <c:pt idx="9036">
                  <c:v>0.10554571407874873</c:v>
                </c:pt>
                <c:pt idx="9037">
                  <c:v>0.10561903516953011</c:v>
                </c:pt>
                <c:pt idx="9038">
                  <c:v>0.10569240719541956</c:v>
                </c:pt>
                <c:pt idx="9039">
                  <c:v>0.10576583019103142</c:v>
                </c:pt>
                <c:pt idx="9040">
                  <c:v>0.10583930419331272</c:v>
                </c:pt>
                <c:pt idx="9041">
                  <c:v>0.10591282923692753</c:v>
                </c:pt>
                <c:pt idx="9042">
                  <c:v>0.10598640535733352</c:v>
                </c:pt>
                <c:pt idx="9043">
                  <c:v>0.10606003258924129</c:v>
                </c:pt>
                <c:pt idx="9044">
                  <c:v>0.10613371096970067</c:v>
                </c:pt>
                <c:pt idx="9045">
                  <c:v>0.10620744053347214</c:v>
                </c:pt>
                <c:pt idx="9046">
                  <c:v>0.10628122131533869</c:v>
                </c:pt>
                <c:pt idx="9047">
                  <c:v>0.10635505335242741</c:v>
                </c:pt>
                <c:pt idx="9048">
                  <c:v>0.10642893667957126</c:v>
                </c:pt>
                <c:pt idx="9049">
                  <c:v>0.1065028713316258</c:v>
                </c:pt>
                <c:pt idx="9050">
                  <c:v>0.10657685734579551</c:v>
                </c:pt>
                <c:pt idx="9051">
                  <c:v>0.10665089475698603</c:v>
                </c:pt>
                <c:pt idx="9052">
                  <c:v>0.10672498360012558</c:v>
                </c:pt>
                <c:pt idx="9053">
                  <c:v>0.10679912391249627</c:v>
                </c:pt>
                <c:pt idx="9054">
                  <c:v>0.10687331572907649</c:v>
                </c:pt>
                <c:pt idx="9055">
                  <c:v>0.10694755908486735</c:v>
                </c:pt>
                <c:pt idx="9056">
                  <c:v>0.10702185401722866</c:v>
                </c:pt>
                <c:pt idx="9057">
                  <c:v>0.10709620056121182</c:v>
                </c:pt>
                <c:pt idx="9058">
                  <c:v>0.10717059875267064</c:v>
                </c:pt>
                <c:pt idx="9059">
                  <c:v>0.10724504862670359</c:v>
                </c:pt>
                <c:pt idx="9060">
                  <c:v>0.10731955022077441</c:v>
                </c:pt>
                <c:pt idx="9061">
                  <c:v>0.107394103570032</c:v>
                </c:pt>
                <c:pt idx="9062">
                  <c:v>0.10746870870964798</c:v>
                </c:pt>
                <c:pt idx="9063">
                  <c:v>0.10754336567716423</c:v>
                </c:pt>
                <c:pt idx="9064">
                  <c:v>0.10761807450780293</c:v>
                </c:pt>
                <c:pt idx="9065">
                  <c:v>0.10769283523680907</c:v>
                </c:pt>
                <c:pt idx="9066">
                  <c:v>0.10776764790180285</c:v>
                </c:pt>
                <c:pt idx="9067">
                  <c:v>0.10784251253807986</c:v>
                </c:pt>
                <c:pt idx="9068">
                  <c:v>0.10791742918095862</c:v>
                </c:pt>
                <c:pt idx="9069">
                  <c:v>0.10799239786813777</c:v>
                </c:pt>
                <c:pt idx="9070">
                  <c:v>0.10806741863498653</c:v>
                </c:pt>
                <c:pt idx="9071">
                  <c:v>0.10814249151689707</c:v>
                </c:pt>
                <c:pt idx="9072">
                  <c:v>0.10821761655164665</c:v>
                </c:pt>
                <c:pt idx="9073">
                  <c:v>0.10829279377467824</c:v>
                </c:pt>
                <c:pt idx="9074">
                  <c:v>0.10836802322224631</c:v>
                </c:pt>
                <c:pt idx="9075">
                  <c:v>0.10844330492984146</c:v>
                </c:pt>
                <c:pt idx="9076">
                  <c:v>0.10851863893534604</c:v>
                </c:pt>
                <c:pt idx="9077">
                  <c:v>0.10859402527430162</c:v>
                </c:pt>
                <c:pt idx="9078">
                  <c:v>0.10866946398227284</c:v>
                </c:pt>
                <c:pt idx="9079">
                  <c:v>0.10874495509722103</c:v>
                </c:pt>
                <c:pt idx="9080">
                  <c:v>0.1088204986547619</c:v>
                </c:pt>
                <c:pt idx="9081">
                  <c:v>0.10889609469053423</c:v>
                </c:pt>
                <c:pt idx="9082">
                  <c:v>0.10897174324257856</c:v>
                </c:pt>
                <c:pt idx="9083">
                  <c:v>0.10904744434658485</c:v>
                </c:pt>
                <c:pt idx="9084">
                  <c:v>0.10912319803826623</c:v>
                </c:pt>
                <c:pt idx="9085">
                  <c:v>0.10919900435574253</c:v>
                </c:pt>
                <c:pt idx="9086">
                  <c:v>0.10927486333477819</c:v>
                </c:pt>
                <c:pt idx="9087">
                  <c:v>0.10935077501195642</c:v>
                </c:pt>
                <c:pt idx="9088">
                  <c:v>0.10942673942308968</c:v>
                </c:pt>
                <c:pt idx="9089">
                  <c:v>0.10950275660640386</c:v>
                </c:pt>
                <c:pt idx="9090">
                  <c:v>0.10957882659776286</c:v>
                </c:pt>
                <c:pt idx="9091">
                  <c:v>0.1096549494330538</c:v>
                </c:pt>
                <c:pt idx="9092">
                  <c:v>0.10973112515058232</c:v>
                </c:pt>
                <c:pt idx="9093">
                  <c:v>0.10980735378628709</c:v>
                </c:pt>
                <c:pt idx="9094">
                  <c:v>0.10988363537613009</c:v>
                </c:pt>
                <c:pt idx="9095">
                  <c:v>0.10995996995849683</c:v>
                </c:pt>
                <c:pt idx="9096">
                  <c:v>0.11003635756940094</c:v>
                </c:pt>
                <c:pt idx="9097">
                  <c:v>0.11011279824487941</c:v>
                </c:pt>
                <c:pt idx="9098">
                  <c:v>0.11018929202339779</c:v>
                </c:pt>
                <c:pt idx="9099">
                  <c:v>0.11026583894104482</c:v>
                </c:pt>
                <c:pt idx="9100">
                  <c:v>0.11034243903393265</c:v>
                </c:pt>
                <c:pt idx="9101">
                  <c:v>0.11041909234060703</c:v>
                </c:pt>
                <c:pt idx="9102">
                  <c:v>0.11049579889723199</c:v>
                </c:pt>
                <c:pt idx="9103">
                  <c:v>0.11057255874079948</c:v>
                </c:pt>
                <c:pt idx="9104">
                  <c:v>0.11064937190752211</c:v>
                </c:pt>
                <c:pt idx="9105">
                  <c:v>0.11072623843605288</c:v>
                </c:pt>
                <c:pt idx="9106">
                  <c:v>0.11080315836265636</c:v>
                </c:pt>
                <c:pt idx="9107">
                  <c:v>0.1108801317236207</c:v>
                </c:pt>
                <c:pt idx="9108">
                  <c:v>0.11095715855767946</c:v>
                </c:pt>
                <c:pt idx="9109">
                  <c:v>0.11103423890117291</c:v>
                </c:pt>
                <c:pt idx="9110">
                  <c:v>0.11111137279046483</c:v>
                </c:pt>
                <c:pt idx="9111">
                  <c:v>0.11118856026436959</c:v>
                </c:pt>
                <c:pt idx="9112">
                  <c:v>0.11126580135930321</c:v>
                </c:pt>
                <c:pt idx="9113">
                  <c:v>0.11134309611170534</c:v>
                </c:pt>
                <c:pt idx="9114">
                  <c:v>0.11142044456047129</c:v>
                </c:pt>
                <c:pt idx="9115">
                  <c:v>0.11149784674209304</c:v>
                </c:pt>
                <c:pt idx="9116">
                  <c:v>0.11157530269308619</c:v>
                </c:pt>
                <c:pt idx="9117">
                  <c:v>0.1116528124524272</c:v>
                </c:pt>
                <c:pt idx="9118">
                  <c:v>0.11173037605668414</c:v>
                </c:pt>
                <c:pt idx="9119">
                  <c:v>0.11180799354326229</c:v>
                </c:pt>
                <c:pt idx="9120">
                  <c:v>0.11188566494877887</c:v>
                </c:pt>
                <c:pt idx="9121">
                  <c:v>0.11196339031231872</c:v>
                </c:pt>
                <c:pt idx="9122">
                  <c:v>0.11204116967055164</c:v>
                </c:pt>
                <c:pt idx="9123">
                  <c:v>0.11211900306017118</c:v>
                </c:pt>
                <c:pt idx="9124">
                  <c:v>0.11219689052034373</c:v>
                </c:pt>
                <c:pt idx="9125">
                  <c:v>0.11227483208781555</c:v>
                </c:pt>
                <c:pt idx="9126">
                  <c:v>0.11235282779935674</c:v>
                </c:pt>
                <c:pt idx="9127">
                  <c:v>0.11243087769421532</c:v>
                </c:pt>
                <c:pt idx="9128">
                  <c:v>0.11250898180921422</c:v>
                </c:pt>
                <c:pt idx="9129">
                  <c:v>0.1125871401812002</c:v>
                </c:pt>
                <c:pt idx="9130">
                  <c:v>0.11266535284950316</c:v>
                </c:pt>
                <c:pt idx="9131">
                  <c:v>0.11274361985102281</c:v>
                </c:pt>
                <c:pt idx="9132">
                  <c:v>0.11282194122350366</c:v>
                </c:pt>
                <c:pt idx="9133">
                  <c:v>0.11290031700389494</c:v>
                </c:pt>
                <c:pt idx="9134">
                  <c:v>0.11297874723163599</c:v>
                </c:pt>
                <c:pt idx="9135">
                  <c:v>0.11305723194372916</c:v>
                </c:pt>
                <c:pt idx="9136">
                  <c:v>0.11313577117720072</c:v>
                </c:pt>
                <c:pt idx="9137">
                  <c:v>0.11321436497157228</c:v>
                </c:pt>
                <c:pt idx="9138">
                  <c:v>0.11329301336392333</c:v>
                </c:pt>
                <c:pt idx="9139">
                  <c:v>0.1133717163913574</c:v>
                </c:pt>
                <c:pt idx="9140">
                  <c:v>0.11345047409347848</c:v>
                </c:pt>
                <c:pt idx="9141">
                  <c:v>0.1135292865074434</c:v>
                </c:pt>
                <c:pt idx="9142">
                  <c:v>0.1136081536704331</c:v>
                </c:pt>
                <c:pt idx="9143">
                  <c:v>0.11368707562213413</c:v>
                </c:pt>
                <c:pt idx="9144">
                  <c:v>0.11376605239978083</c:v>
                </c:pt>
                <c:pt idx="9145">
                  <c:v>0.11384508404063166</c:v>
                </c:pt>
                <c:pt idx="9146">
                  <c:v>0.11392417058445596</c:v>
                </c:pt>
                <c:pt idx="9147">
                  <c:v>0.11400331206856572</c:v>
                </c:pt>
                <c:pt idx="9148">
                  <c:v>0.11408250853112714</c:v>
                </c:pt>
                <c:pt idx="9149">
                  <c:v>0.11416176000950236</c:v>
                </c:pt>
                <c:pt idx="9150">
                  <c:v>0.1142410665435713</c:v>
                </c:pt>
                <c:pt idx="9151">
                  <c:v>0.11432042817074976</c:v>
                </c:pt>
                <c:pt idx="9152">
                  <c:v>0.11439984492847777</c:v>
                </c:pt>
                <c:pt idx="9153">
                  <c:v>0.11447931685671843</c:v>
                </c:pt>
                <c:pt idx="9154">
                  <c:v>0.11455884399296556</c:v>
                </c:pt>
                <c:pt idx="9155">
                  <c:v>0.11463842637473726</c:v>
                </c:pt>
                <c:pt idx="9156">
                  <c:v>0.11471806404208</c:v>
                </c:pt>
                <c:pt idx="9157">
                  <c:v>0.11479775703256578</c:v>
                </c:pt>
                <c:pt idx="9158">
                  <c:v>0.11487750538379096</c:v>
                </c:pt>
                <c:pt idx="9159">
                  <c:v>0.1149573091358855</c:v>
                </c:pt>
                <c:pt idx="9160">
                  <c:v>0.11503716832649978</c:v>
                </c:pt>
                <c:pt idx="9161">
                  <c:v>0.11511708299330854</c:v>
                </c:pt>
                <c:pt idx="9162">
                  <c:v>0.11519705317652548</c:v>
                </c:pt>
                <c:pt idx="9163">
                  <c:v>0.11527707891387945</c:v>
                </c:pt>
                <c:pt idx="9164">
                  <c:v>0.11535716024396311</c:v>
                </c:pt>
                <c:pt idx="9165">
                  <c:v>0.11543729720455602</c:v>
                </c:pt>
                <c:pt idx="9166">
                  <c:v>0.11551748983598374</c:v>
                </c:pt>
                <c:pt idx="9167">
                  <c:v>0.11559773817608006</c:v>
                </c:pt>
                <c:pt idx="9168">
                  <c:v>0.11567804226270334</c:v>
                </c:pt>
                <c:pt idx="9169">
                  <c:v>0.11575840213626322</c:v>
                </c:pt>
                <c:pt idx="9170">
                  <c:v>0.11583881783467241</c:v>
                </c:pt>
                <c:pt idx="9171">
                  <c:v>0.11591928939586822</c:v>
                </c:pt>
                <c:pt idx="9172">
                  <c:v>0.11599981686034457</c:v>
                </c:pt>
                <c:pt idx="9173">
                  <c:v>0.11608040026609323</c:v>
                </c:pt>
                <c:pt idx="9174">
                  <c:v>0.11616103965113063</c:v>
                </c:pt>
                <c:pt idx="9175">
                  <c:v>0.11624173505603513</c:v>
                </c:pt>
                <c:pt idx="9176">
                  <c:v>0.11632248651887775</c:v>
                </c:pt>
                <c:pt idx="9177">
                  <c:v>0.11640329407860114</c:v>
                </c:pt>
                <c:pt idx="9178">
                  <c:v>0.11648415777332745</c:v>
                </c:pt>
                <c:pt idx="9179">
                  <c:v>0.11656507764374793</c:v>
                </c:pt>
                <c:pt idx="9180">
                  <c:v>0.11664605372803952</c:v>
                </c:pt>
                <c:pt idx="9181">
                  <c:v>0.11672708606440385</c:v>
                </c:pt>
                <c:pt idx="9182">
                  <c:v>0.11680817469361704</c:v>
                </c:pt>
                <c:pt idx="9183">
                  <c:v>0.11688931965393563</c:v>
                </c:pt>
                <c:pt idx="9184">
                  <c:v>0.11697052098364095</c:v>
                </c:pt>
                <c:pt idx="9185">
                  <c:v>0.11705177872359417</c:v>
                </c:pt>
                <c:pt idx="9186">
                  <c:v>0.11713309291213156</c:v>
                </c:pt>
                <c:pt idx="9187">
                  <c:v>0.11721446358761434</c:v>
                </c:pt>
                <c:pt idx="9188">
                  <c:v>0.11729589079098884</c:v>
                </c:pt>
                <c:pt idx="9189">
                  <c:v>0.11737737456067135</c:v>
                </c:pt>
                <c:pt idx="9190">
                  <c:v>0.11745891493510302</c:v>
                </c:pt>
                <c:pt idx="9191">
                  <c:v>0.11754051195531563</c:v>
                </c:pt>
                <c:pt idx="9192">
                  <c:v>0.11762216565980557</c:v>
                </c:pt>
                <c:pt idx="9193">
                  <c:v>0.11770387608795058</c:v>
                </c:pt>
                <c:pt idx="9194">
                  <c:v>0.11778564327829875</c:v>
                </c:pt>
                <c:pt idx="9195">
                  <c:v>0.117867467271996</c:v>
                </c:pt>
                <c:pt idx="9196">
                  <c:v>0.11794934810764578</c:v>
                </c:pt>
                <c:pt idx="9197">
                  <c:v>0.11803128582387659</c:v>
                </c:pt>
                <c:pt idx="9198">
                  <c:v>0.11811328046192014</c:v>
                </c:pt>
                <c:pt idx="9199">
                  <c:v>0.1181953320604604</c:v>
                </c:pt>
                <c:pt idx="9200">
                  <c:v>0.11827744065820642</c:v>
                </c:pt>
                <c:pt idx="9201">
                  <c:v>0.11835960629647591</c:v>
                </c:pt>
                <c:pt idx="9202">
                  <c:v>0.11844182901403351</c:v>
                </c:pt>
                <c:pt idx="9203">
                  <c:v>0.11852410884966899</c:v>
                </c:pt>
                <c:pt idx="9204">
                  <c:v>0.11860644584478625</c:v>
                </c:pt>
                <c:pt idx="9205">
                  <c:v>0.11868884003823074</c:v>
                </c:pt>
                <c:pt idx="9206">
                  <c:v>0.11877129146887316</c:v>
                </c:pt>
                <c:pt idx="9207">
                  <c:v>0.11885380017820373</c:v>
                </c:pt>
                <c:pt idx="9208">
                  <c:v>0.11893636620514894</c:v>
                </c:pt>
                <c:pt idx="9209">
                  <c:v>0.11901898958952652</c:v>
                </c:pt>
                <c:pt idx="9210">
                  <c:v>0.11910167037031527</c:v>
                </c:pt>
                <c:pt idx="9211">
                  <c:v>0.11918440858912083</c:v>
                </c:pt>
                <c:pt idx="9212">
                  <c:v>0.11926720428497795</c:v>
                </c:pt>
                <c:pt idx="9213">
                  <c:v>0.11935005749694676</c:v>
                </c:pt>
                <c:pt idx="9214">
                  <c:v>0.11943296826671962</c:v>
                </c:pt>
                <c:pt idx="9215">
                  <c:v>0.11951593663341274</c:v>
                </c:pt>
                <c:pt idx="9216">
                  <c:v>0.11959896263616768</c:v>
                </c:pt>
                <c:pt idx="9217">
                  <c:v>0.11968204631676377</c:v>
                </c:pt>
                <c:pt idx="9218">
                  <c:v>0.11976518771439877</c:v>
                </c:pt>
                <c:pt idx="9219">
                  <c:v>0.11984838686829589</c:v>
                </c:pt>
                <c:pt idx="9220">
                  <c:v>0.11993164382032158</c:v>
                </c:pt>
                <c:pt idx="9221">
                  <c:v>0.12001495860975536</c:v>
                </c:pt>
                <c:pt idx="9222">
                  <c:v>0.12009833127677606</c:v>
                </c:pt>
                <c:pt idx="9223">
                  <c:v>0.12018176186071595</c:v>
                </c:pt>
                <c:pt idx="9224">
                  <c:v>0.12026525040355797</c:v>
                </c:pt>
                <c:pt idx="9225">
                  <c:v>0.1203487969446909</c:v>
                </c:pt>
                <c:pt idx="9226">
                  <c:v>0.12043240152352905</c:v>
                </c:pt>
                <c:pt idx="9227">
                  <c:v>0.1205160641821429</c:v>
                </c:pt>
                <c:pt idx="9228">
                  <c:v>0.12059978496000338</c:v>
                </c:pt>
                <c:pt idx="9229">
                  <c:v>0.120683563896607</c:v>
                </c:pt>
                <c:pt idx="9230">
                  <c:v>0.120767401034112</c:v>
                </c:pt>
                <c:pt idx="9231">
                  <c:v>0.12085129641207161</c:v>
                </c:pt>
                <c:pt idx="9232">
                  <c:v>0.12093525007006471</c:v>
                </c:pt>
                <c:pt idx="9233">
                  <c:v>0.12101926205033744</c:v>
                </c:pt>
                <c:pt idx="9234">
                  <c:v>0.12110333239252555</c:v>
                </c:pt>
                <c:pt idx="9235">
                  <c:v>0.12118746113629043</c:v>
                </c:pt>
                <c:pt idx="9236">
                  <c:v>0.12127164832396638</c:v>
                </c:pt>
                <c:pt idx="9237">
                  <c:v>0.12135589399527175</c:v>
                </c:pt>
                <c:pt idx="9238">
                  <c:v>0.12144019819083428</c:v>
                </c:pt>
                <c:pt idx="9239">
                  <c:v>0.12152456095042573</c:v>
                </c:pt>
                <c:pt idx="9240">
                  <c:v>0.12160898231649811</c:v>
                </c:pt>
                <c:pt idx="9241">
                  <c:v>0.12169346232888029</c:v>
                </c:pt>
                <c:pt idx="9242">
                  <c:v>0.12177800102742696</c:v>
                </c:pt>
                <c:pt idx="9243">
                  <c:v>0.12186259845467867</c:v>
                </c:pt>
                <c:pt idx="9244">
                  <c:v>0.12194725465054734</c:v>
                </c:pt>
                <c:pt idx="9245">
                  <c:v>0.1220319696549708</c:v>
                </c:pt>
                <c:pt idx="9246">
                  <c:v>0.1221167435105783</c:v>
                </c:pt>
                <c:pt idx="9247">
                  <c:v>0.12220157625736501</c:v>
                </c:pt>
                <c:pt idx="9248">
                  <c:v>0.12228646793535204</c:v>
                </c:pt>
                <c:pt idx="9249">
                  <c:v>0.12237141858725754</c:v>
                </c:pt>
                <c:pt idx="9250">
                  <c:v>0.12245642825316011</c:v>
                </c:pt>
                <c:pt idx="9251">
                  <c:v>0.1225414969731643</c:v>
                </c:pt>
                <c:pt idx="9252">
                  <c:v>0.12262662479007737</c:v>
                </c:pt>
                <c:pt idx="9253">
                  <c:v>0.12271181174406148</c:v>
                </c:pt>
                <c:pt idx="9254">
                  <c:v>0.12279705787619832</c:v>
                </c:pt>
                <c:pt idx="9255">
                  <c:v>0.122882363226704</c:v>
                </c:pt>
                <c:pt idx="9256">
                  <c:v>0.12296772783850483</c:v>
                </c:pt>
                <c:pt idx="9257">
                  <c:v>0.12305315175187473</c:v>
                </c:pt>
                <c:pt idx="9258">
                  <c:v>0.12313863500711367</c:v>
                </c:pt>
                <c:pt idx="9259">
                  <c:v>0.12322417764723749</c:v>
                </c:pt>
                <c:pt idx="9260">
                  <c:v>0.1233097797126041</c:v>
                </c:pt>
                <c:pt idx="9261">
                  <c:v>0.1233954412435975</c:v>
                </c:pt>
                <c:pt idx="9262">
                  <c:v>0.12348116228332327</c:v>
                </c:pt>
                <c:pt idx="9263">
                  <c:v>0.12356694287222346</c:v>
                </c:pt>
                <c:pt idx="9264">
                  <c:v>0.12365278305076631</c:v>
                </c:pt>
                <c:pt idx="9265">
                  <c:v>0.12373868286214729</c:v>
                </c:pt>
                <c:pt idx="9266">
                  <c:v>0.12382464234689278</c:v>
                </c:pt>
                <c:pt idx="9267">
                  <c:v>0.12391066154645698</c:v>
                </c:pt>
                <c:pt idx="9268">
                  <c:v>0.12399674050142077</c:v>
                </c:pt>
                <c:pt idx="9269">
                  <c:v>0.12408287925509974</c:v>
                </c:pt>
                <c:pt idx="9270">
                  <c:v>0.12416907784813298</c:v>
                </c:pt>
                <c:pt idx="9271">
                  <c:v>0.12425533632118597</c:v>
                </c:pt>
                <c:pt idx="9272">
                  <c:v>0.12434165471766467</c:v>
                </c:pt>
                <c:pt idx="9273">
                  <c:v>0.12442803307829292</c:v>
                </c:pt>
                <c:pt idx="9274">
                  <c:v>0.124514471443821</c:v>
                </c:pt>
                <c:pt idx="9275">
                  <c:v>0.12460096985774538</c:v>
                </c:pt>
                <c:pt idx="9276">
                  <c:v>0.12468752836087484</c:v>
                </c:pt>
                <c:pt idx="9277">
                  <c:v>0.12477414699404465</c:v>
                </c:pt>
                <c:pt idx="9278">
                  <c:v>0.124860825800842</c:v>
                </c:pt>
                <c:pt idx="9279">
                  <c:v>0.12494756482216075</c:v>
                </c:pt>
                <c:pt idx="9280">
                  <c:v>0.12503436409892138</c:v>
                </c:pt>
                <c:pt idx="9281">
                  <c:v>0.12512122367480191</c:v>
                </c:pt>
                <c:pt idx="9282">
                  <c:v>0.12520814359078156</c:v>
                </c:pt>
                <c:pt idx="9283">
                  <c:v>0.12529512388877773</c:v>
                </c:pt>
                <c:pt idx="9284">
                  <c:v>0.12538216460982463</c:v>
                </c:pt>
                <c:pt idx="9285">
                  <c:v>0.12546926579772189</c:v>
                </c:pt>
                <c:pt idx="9286">
                  <c:v>0.12555642749356263</c:v>
                </c:pt>
                <c:pt idx="9287">
                  <c:v>0.12564364973846673</c:v>
                </c:pt>
                <c:pt idx="9288">
                  <c:v>0.12573093257632506</c:v>
                </c:pt>
                <c:pt idx="9289">
                  <c:v>0.12581827604831652</c:v>
                </c:pt>
                <c:pt idx="9290">
                  <c:v>0.12590568019564669</c:v>
                </c:pt>
                <c:pt idx="9291">
                  <c:v>0.125993145062298</c:v>
                </c:pt>
                <c:pt idx="9292">
                  <c:v>0.12608067068953521</c:v>
                </c:pt>
                <c:pt idx="9293">
                  <c:v>0.12616825711864987</c:v>
                </c:pt>
                <c:pt idx="9294">
                  <c:v>0.12625590439371612</c:v>
                </c:pt>
                <c:pt idx="9295">
                  <c:v>0.12634361255608481</c:v>
                </c:pt>
                <c:pt idx="9296">
                  <c:v>0.12643138164713352</c:v>
                </c:pt>
                <c:pt idx="9297">
                  <c:v>0.12651921171102837</c:v>
                </c:pt>
                <c:pt idx="9298">
                  <c:v>0.12660710278920639</c:v>
                </c:pt>
                <c:pt idx="9299">
                  <c:v>0.12669505492405336</c:v>
                </c:pt>
                <c:pt idx="9300">
                  <c:v>0.126783068157062</c:v>
                </c:pt>
                <c:pt idx="9301">
                  <c:v>0.12687114253252124</c:v>
                </c:pt>
                <c:pt idx="9302">
                  <c:v>0.1269592780919834</c:v>
                </c:pt>
                <c:pt idx="9303">
                  <c:v>0.12704747487702775</c:v>
                </c:pt>
                <c:pt idx="9304">
                  <c:v>0.12713573293203559</c:v>
                </c:pt>
                <c:pt idx="9305">
                  <c:v>0.12722405229864586</c:v>
                </c:pt>
                <c:pt idx="9306">
                  <c:v>0.1273124330185246</c:v>
                </c:pt>
                <c:pt idx="9307">
                  <c:v>0.12740087513614565</c:v>
                </c:pt>
                <c:pt idx="9308">
                  <c:v>0.12748937869323479</c:v>
                </c:pt>
                <c:pt idx="9309">
                  <c:v>0.12757794373154493</c:v>
                </c:pt>
                <c:pt idx="9310">
                  <c:v>0.12766657029564266</c:v>
                </c:pt>
                <c:pt idx="9311">
                  <c:v>0.12775525842734084</c:v>
                </c:pt>
                <c:pt idx="9312">
                  <c:v>0.12784400816940955</c:v>
                </c:pt>
                <c:pt idx="9313">
                  <c:v>0.12793281956371785</c:v>
                </c:pt>
                <c:pt idx="9314">
                  <c:v>0.12802169265495633</c:v>
                </c:pt>
                <c:pt idx="9315">
                  <c:v>0.12811062748505406</c:v>
                </c:pt>
                <c:pt idx="9316">
                  <c:v>0.12819962409596744</c:v>
                </c:pt>
                <c:pt idx="9317">
                  <c:v>0.12828868253248021</c:v>
                </c:pt>
                <c:pt idx="9318">
                  <c:v>0.12837780283660899</c:v>
                </c:pt>
                <c:pt idx="9319">
                  <c:v>0.12846698505039758</c:v>
                </c:pt>
                <c:pt idx="9320">
                  <c:v>0.1285562292187232</c:v>
                </c:pt>
                <c:pt idx="9321">
                  <c:v>0.12864553538369</c:v>
                </c:pt>
                <c:pt idx="9322">
                  <c:v>0.12873490358742956</c:v>
                </c:pt>
                <c:pt idx="9323">
                  <c:v>0.1288243338749126</c:v>
                </c:pt>
                <c:pt idx="9324">
                  <c:v>0.12891382628833115</c:v>
                </c:pt>
                <c:pt idx="9325">
                  <c:v>0.12900338086990459</c:v>
                </c:pt>
                <c:pt idx="9326">
                  <c:v>0.12909299766469751</c:v>
                </c:pt>
                <c:pt idx="9327">
                  <c:v>0.1291826767149899</c:v>
                </c:pt>
                <c:pt idx="9328">
                  <c:v>0.12927241806402975</c:v>
                </c:pt>
                <c:pt idx="9329">
                  <c:v>0.12936222175415388</c:v>
                </c:pt>
                <c:pt idx="9330">
                  <c:v>0.1294520878305522</c:v>
                </c:pt>
                <c:pt idx="9331">
                  <c:v>0.12954201633562235</c:v>
                </c:pt>
                <c:pt idx="9332">
                  <c:v>0.12963200731178939</c:v>
                </c:pt>
                <c:pt idx="9333">
                  <c:v>0.12972206080433754</c:v>
                </c:pt>
                <c:pt idx="9334">
                  <c:v>0.1298121768557528</c:v>
                </c:pt>
                <c:pt idx="9335">
                  <c:v>0.12990235550854878</c:v>
                </c:pt>
                <c:pt idx="9336">
                  <c:v>0.12999259680810407</c:v>
                </c:pt>
                <c:pt idx="9337">
                  <c:v>0.13008290079699331</c:v>
                </c:pt>
                <c:pt idx="9338">
                  <c:v>0.13017326751781874</c:v>
                </c:pt>
                <c:pt idx="9339">
                  <c:v>0.13026369701605361</c:v>
                </c:pt>
                <c:pt idx="9340">
                  <c:v>0.13035418933436135</c:v>
                </c:pt>
                <c:pt idx="9341">
                  <c:v>0.13044474451543303</c:v>
                </c:pt>
                <c:pt idx="9342">
                  <c:v>0.13053536260483678</c:v>
                </c:pt>
                <c:pt idx="9343">
                  <c:v>0.13062604364532496</c:v>
                </c:pt>
                <c:pt idx="9344">
                  <c:v>0.1307167876806288</c:v>
                </c:pt>
                <c:pt idx="9345">
                  <c:v>0.13080759475355813</c:v>
                </c:pt>
                <c:pt idx="9346">
                  <c:v>0.1308984649098078</c:v>
                </c:pt>
                <c:pt idx="9347">
                  <c:v>0.13098939819224914</c:v>
                </c:pt>
                <c:pt idx="9348">
                  <c:v>0.13108039464378124</c:v>
                </c:pt>
                <c:pt idx="9349">
                  <c:v>0.13117145431019428</c:v>
                </c:pt>
                <c:pt idx="9350">
                  <c:v>0.13126257723444892</c:v>
                </c:pt>
                <c:pt idx="9351">
                  <c:v>0.13135376345953384</c:v>
                </c:pt>
                <c:pt idx="9352">
                  <c:v>0.1314450130313346</c:v>
                </c:pt>
                <c:pt idx="9353">
                  <c:v>0.13153632599290155</c:v>
                </c:pt>
                <c:pt idx="9354">
                  <c:v>0.13162770238731294</c:v>
                </c:pt>
                <c:pt idx="9355">
                  <c:v>0.13171914226055009</c:v>
                </c:pt>
                <c:pt idx="9356">
                  <c:v>0.13181064565575309</c:v>
                </c:pt>
                <c:pt idx="9357">
                  <c:v>0.13190221261704974</c:v>
                </c:pt>
                <c:pt idx="9358">
                  <c:v>0.13199384318763813</c:v>
                </c:pt>
                <c:pt idx="9359">
                  <c:v>0.13208553741362747</c:v>
                </c:pt>
                <c:pt idx="9360">
                  <c:v>0.13217729533827788</c:v>
                </c:pt>
                <c:pt idx="9361">
                  <c:v>0.13226911700487751</c:v>
                </c:pt>
                <c:pt idx="9362">
                  <c:v>0.13236100245963175</c:v>
                </c:pt>
                <c:pt idx="9363">
                  <c:v>0.13245295174589095</c:v>
                </c:pt>
                <c:pt idx="9364">
                  <c:v>0.13254496490703349</c:v>
                </c:pt>
                <c:pt idx="9365">
                  <c:v>0.13263704198936119</c:v>
                </c:pt>
                <c:pt idx="9366">
                  <c:v>0.13272918303631473</c:v>
                </c:pt>
                <c:pt idx="9367">
                  <c:v>0.13282138809136301</c:v>
                </c:pt>
                <c:pt idx="9368">
                  <c:v>0.13291365720090439</c:v>
                </c:pt>
                <c:pt idx="9369">
                  <c:v>0.13300599040847019</c:v>
                </c:pt>
                <c:pt idx="9370">
                  <c:v>0.13309838775761992</c:v>
                </c:pt>
                <c:pt idx="9371">
                  <c:v>0.13319084929484873</c:v>
                </c:pt>
                <c:pt idx="9372">
                  <c:v>0.13328337506377866</c:v>
                </c:pt>
                <c:pt idx="9373">
                  <c:v>0.1333759651090306</c:v>
                </c:pt>
                <c:pt idx="9374">
                  <c:v>0.13346861947428526</c:v>
                </c:pt>
                <c:pt idx="9375">
                  <c:v>0.13356133820616703</c:v>
                </c:pt>
                <c:pt idx="9376">
                  <c:v>0.13365412134841942</c:v>
                </c:pt>
                <c:pt idx="9377">
                  <c:v>0.13374696894481419</c:v>
                </c:pt>
                <c:pt idx="9378">
                  <c:v>0.13383988104207301</c:v>
                </c:pt>
                <c:pt idx="9379">
                  <c:v>0.13393285768403057</c:v>
                </c:pt>
                <c:pt idx="9380">
                  <c:v>0.13402589891454997</c:v>
                </c:pt>
                <c:pt idx="9381">
                  <c:v>0.13411900478045027</c:v>
                </c:pt>
                <c:pt idx="9382">
                  <c:v>0.1342121753256576</c:v>
                </c:pt>
                <c:pt idx="9383">
                  <c:v>0.13430541059412657</c:v>
                </c:pt>
                <c:pt idx="9384">
                  <c:v>0.13439871063277384</c:v>
                </c:pt>
                <c:pt idx="9385">
                  <c:v>0.13449207548561715</c:v>
                </c:pt>
                <c:pt idx="9386">
                  <c:v>0.13458550519670276</c:v>
                </c:pt>
                <c:pt idx="9387">
                  <c:v>0.13467899981304524</c:v>
                </c:pt>
                <c:pt idx="9388">
                  <c:v>0.13477255937875407</c:v>
                </c:pt>
                <c:pt idx="9389">
                  <c:v>0.13486618393894867</c:v>
                </c:pt>
                <c:pt idx="9390">
                  <c:v>0.13495987353779781</c:v>
                </c:pt>
                <c:pt idx="9391">
                  <c:v>0.13505362822244682</c:v>
                </c:pt>
                <c:pt idx="9392">
                  <c:v>0.13514744803712792</c:v>
                </c:pt>
                <c:pt idx="9393">
                  <c:v>0.135241333026102</c:v>
                </c:pt>
                <c:pt idx="9394">
                  <c:v>0.1353352832366127</c:v>
                </c:pt>
                <c:pt idx="9395">
                  <c:v>0.13542929871298448</c:v>
                </c:pt>
                <c:pt idx="9396">
                  <c:v>0.13552337949957058</c:v>
                </c:pt>
                <c:pt idx="9397">
                  <c:v>0.13561752564371313</c:v>
                </c:pt>
                <c:pt idx="9398">
                  <c:v>0.13571173718982904</c:v>
                </c:pt>
                <c:pt idx="9399">
                  <c:v>0.13580601418236402</c:v>
                </c:pt>
                <c:pt idx="9400">
                  <c:v>0.13590035666875899</c:v>
                </c:pt>
                <c:pt idx="9401">
                  <c:v>0.13599476469352348</c:v>
                </c:pt>
                <c:pt idx="9402">
                  <c:v>0.13608923830218603</c:v>
                </c:pt>
                <c:pt idx="9403">
                  <c:v>0.13618377753931599</c:v>
                </c:pt>
                <c:pt idx="9404">
                  <c:v>0.13627838245248622</c:v>
                </c:pt>
                <c:pt idx="9405">
                  <c:v>0.13637305308633008</c:v>
                </c:pt>
                <c:pt idx="9406">
                  <c:v>0.13646778948550983</c:v>
                </c:pt>
                <c:pt idx="9407">
                  <c:v>0.13656259169769758</c:v>
                </c:pt>
                <c:pt idx="9408">
                  <c:v>0.13665745976761973</c:v>
                </c:pt>
                <c:pt idx="9409">
                  <c:v>0.13675239374003173</c:v>
                </c:pt>
                <c:pt idx="9410">
                  <c:v>0.13684739366270507</c:v>
                </c:pt>
                <c:pt idx="9411">
                  <c:v>0.13694245958045945</c:v>
                </c:pt>
                <c:pt idx="9412">
                  <c:v>0.13703759153814363</c:v>
                </c:pt>
                <c:pt idx="9413">
                  <c:v>0.13713278958362876</c:v>
                </c:pt>
                <c:pt idx="9414">
                  <c:v>0.13722805376182801</c:v>
                </c:pt>
                <c:pt idx="9415">
                  <c:v>0.13732338411768363</c:v>
                </c:pt>
                <c:pt idx="9416">
                  <c:v>0.13741878069916669</c:v>
                </c:pt>
                <c:pt idx="9417">
                  <c:v>0.13751424355128392</c:v>
                </c:pt>
                <c:pt idx="9418">
                  <c:v>0.13760977272007266</c:v>
                </c:pt>
                <c:pt idx="9419">
                  <c:v>0.13770536825060017</c:v>
                </c:pt>
                <c:pt idx="9420">
                  <c:v>0.13780103019097087</c:v>
                </c:pt>
                <c:pt idx="9421">
                  <c:v>0.13789675858631681</c:v>
                </c:pt>
                <c:pt idx="9422">
                  <c:v>0.13799255348179926</c:v>
                </c:pt>
                <c:pt idx="9423">
                  <c:v>0.13808841492562296</c:v>
                </c:pt>
                <c:pt idx="9424">
                  <c:v>0.13818434296301407</c:v>
                </c:pt>
                <c:pt idx="9425">
                  <c:v>0.13828033763922806</c:v>
                </c:pt>
                <c:pt idx="9426">
                  <c:v>0.13837639900257021</c:v>
                </c:pt>
                <c:pt idx="9427">
                  <c:v>0.13847252709836097</c:v>
                </c:pt>
                <c:pt idx="9428">
                  <c:v>0.13856872197195022</c:v>
                </c:pt>
                <c:pt idx="9429">
                  <c:v>0.13866498367174396</c:v>
                </c:pt>
                <c:pt idx="9430">
                  <c:v>0.13876131224315719</c:v>
                </c:pt>
                <c:pt idx="9431">
                  <c:v>0.13885770773163431</c:v>
                </c:pt>
                <c:pt idx="9432">
                  <c:v>0.13895417018568232</c:v>
                </c:pt>
                <c:pt idx="9433">
                  <c:v>0.13905069965081088</c:v>
                </c:pt>
                <c:pt idx="9434">
                  <c:v>0.13914729617357166</c:v>
                </c:pt>
                <c:pt idx="9435">
                  <c:v>0.13924395979953549</c:v>
                </c:pt>
                <c:pt idx="9436">
                  <c:v>0.13934069057734427</c:v>
                </c:pt>
                <c:pt idx="9437">
                  <c:v>0.13943748855263427</c:v>
                </c:pt>
                <c:pt idx="9438">
                  <c:v>0.1395343537710714</c:v>
                </c:pt>
                <c:pt idx="9439">
                  <c:v>0.13963128628139898</c:v>
                </c:pt>
                <c:pt idx="9440">
                  <c:v>0.13972828612934846</c:v>
                </c:pt>
                <c:pt idx="9441">
                  <c:v>0.13982535336068097</c:v>
                </c:pt>
                <c:pt idx="9442">
                  <c:v>0.13992248802424151</c:v>
                </c:pt>
                <c:pt idx="9443">
                  <c:v>0.14001969016585691</c:v>
                </c:pt>
                <c:pt idx="9444">
                  <c:v>0.14011695983138373</c:v>
                </c:pt>
                <c:pt idx="9445">
                  <c:v>0.14021429706976882</c:v>
                </c:pt>
                <c:pt idx="9446">
                  <c:v>0.14031170192693457</c:v>
                </c:pt>
                <c:pt idx="9447">
                  <c:v>0.14040917444985482</c:v>
                </c:pt>
                <c:pt idx="9448">
                  <c:v>0.14050671468451364</c:v>
                </c:pt>
                <c:pt idx="9449">
                  <c:v>0.14060432267999406</c:v>
                </c:pt>
                <c:pt idx="9450">
                  <c:v>0.14070199848234621</c:v>
                </c:pt>
                <c:pt idx="9451">
                  <c:v>0.14079974213765012</c:v>
                </c:pt>
                <c:pt idx="9452">
                  <c:v>0.14089755369509116</c:v>
                </c:pt>
                <c:pt idx="9453">
                  <c:v>0.14099543320081551</c:v>
                </c:pt>
                <c:pt idx="9454">
                  <c:v>0.14109338070099928</c:v>
                </c:pt>
                <c:pt idx="9455">
                  <c:v>0.14119139624493043</c:v>
                </c:pt>
                <c:pt idx="9456">
                  <c:v>0.14128947987885135</c:v>
                </c:pt>
                <c:pt idx="9457">
                  <c:v>0.14138763164903451</c:v>
                </c:pt>
                <c:pt idx="9458">
                  <c:v>0.14148585160487057</c:v>
                </c:pt>
                <c:pt idx="9459">
                  <c:v>0.14158413979269846</c:v>
                </c:pt>
                <c:pt idx="9460">
                  <c:v>0.14168249625888707</c:v>
                </c:pt>
                <c:pt idx="9461">
                  <c:v>0.14178092105293014</c:v>
                </c:pt>
                <c:pt idx="9462">
                  <c:v>0.14187941422126318</c:v>
                </c:pt>
                <c:pt idx="9463">
                  <c:v>0.14197797581138483</c:v>
                </c:pt>
                <c:pt idx="9464">
                  <c:v>0.14207660586979295</c:v>
                </c:pt>
                <c:pt idx="9465">
                  <c:v>0.14217530444611901</c:v>
                </c:pt>
                <c:pt idx="9466">
                  <c:v>0.14227407158692765</c:v>
                </c:pt>
                <c:pt idx="9467">
                  <c:v>0.14237290733881372</c:v>
                </c:pt>
                <c:pt idx="9468">
                  <c:v>0.14247181175151219</c:v>
                </c:pt>
                <c:pt idx="9469">
                  <c:v>0.14257078487168479</c:v>
                </c:pt>
                <c:pt idx="9470">
                  <c:v>0.14266982674602358</c:v>
                </c:pt>
                <c:pt idx="9471">
                  <c:v>0.14276893742436722</c:v>
                </c:pt>
                <c:pt idx="9472">
                  <c:v>0.14286811695347479</c:v>
                </c:pt>
                <c:pt idx="9473">
                  <c:v>0.14296736538013571</c:v>
                </c:pt>
                <c:pt idx="9474">
                  <c:v>0.14306668275429255</c:v>
                </c:pt>
                <c:pt idx="9475">
                  <c:v>0.14316606912280194</c:v>
                </c:pt>
                <c:pt idx="9476">
                  <c:v>0.14326552453255087</c:v>
                </c:pt>
                <c:pt idx="9477">
                  <c:v>0.14336504903358607</c:v>
                </c:pt>
                <c:pt idx="9478">
                  <c:v>0.14346464267286191</c:v>
                </c:pt>
                <c:pt idx="9479">
                  <c:v>0.14356430549840768</c:v>
                </c:pt>
                <c:pt idx="9480">
                  <c:v>0.14366403755724083</c:v>
                </c:pt>
                <c:pt idx="9481">
                  <c:v>0.14376383889954727</c:v>
                </c:pt>
                <c:pt idx="9482">
                  <c:v>0.14386370957241201</c:v>
                </c:pt>
                <c:pt idx="9483">
                  <c:v>0.14396364962295047</c:v>
                </c:pt>
                <c:pt idx="9484">
                  <c:v>0.14406365910145327</c:v>
                </c:pt>
                <c:pt idx="9485">
                  <c:v>0.14416373805510357</c:v>
                </c:pt>
                <c:pt idx="9486">
                  <c:v>0.1442638865311151</c:v>
                </c:pt>
                <c:pt idx="9487">
                  <c:v>0.14436410457988333</c:v>
                </c:pt>
                <c:pt idx="9488">
                  <c:v>0.14446439224868982</c:v>
                </c:pt>
                <c:pt idx="9489">
                  <c:v>0.14456474958484675</c:v>
                </c:pt>
                <c:pt idx="9490">
                  <c:v>0.14466517663885473</c:v>
                </c:pt>
                <c:pt idx="9491">
                  <c:v>0.14476567345809388</c:v>
                </c:pt>
                <c:pt idx="9492">
                  <c:v>0.14486624009102916</c:v>
                </c:pt>
                <c:pt idx="9493">
                  <c:v>0.14496687658510432</c:v>
                </c:pt>
                <c:pt idx="9494">
                  <c:v>0.14506758299096043</c:v>
                </c:pt>
                <c:pt idx="9495">
                  <c:v>0.14516835935610947</c:v>
                </c:pt>
                <c:pt idx="9496">
                  <c:v>0.14526920572809413</c:v>
                </c:pt>
                <c:pt idx="9497">
                  <c:v>0.14537012215766115</c:v>
                </c:pt>
                <c:pt idx="9498">
                  <c:v>0.14547110869242152</c:v>
                </c:pt>
                <c:pt idx="9499">
                  <c:v>0.14557216538001713</c:v>
                </c:pt>
                <c:pt idx="9500">
                  <c:v>0.14567329227130052</c:v>
                </c:pt>
                <c:pt idx="9501">
                  <c:v>0.14577448941398199</c:v>
                </c:pt>
                <c:pt idx="9502">
                  <c:v>0.14587575685580281</c:v>
                </c:pt>
                <c:pt idx="9503">
                  <c:v>0.14597709464772154</c:v>
                </c:pt>
                <c:pt idx="9504">
                  <c:v>0.146078502837548</c:v>
                </c:pt>
                <c:pt idx="9505">
                  <c:v>0.14617998147312303</c:v>
                </c:pt>
                <c:pt idx="9506">
                  <c:v>0.14628153060551141</c:v>
                </c:pt>
                <c:pt idx="9507">
                  <c:v>0.14638315028262272</c:v>
                </c:pt>
                <c:pt idx="9508">
                  <c:v>0.14648484055346336</c:v>
                </c:pt>
                <c:pt idx="9509">
                  <c:v>0.14658660146600719</c:v>
                </c:pt>
                <c:pt idx="9510">
                  <c:v>0.14668843307146115</c:v>
                </c:pt>
                <c:pt idx="9511">
                  <c:v>0.14679033541786798</c:v>
                </c:pt>
                <c:pt idx="9512">
                  <c:v>0.14689230855330168</c:v>
                </c:pt>
                <c:pt idx="9513">
                  <c:v>0.14699435252907586</c:v>
                </c:pt>
                <c:pt idx="9514">
                  <c:v>0.14709646739333357</c:v>
                </c:pt>
                <c:pt idx="9515">
                  <c:v>0.14719865319424899</c:v>
                </c:pt>
                <c:pt idx="9516">
                  <c:v>0.1473009099832428</c:v>
                </c:pt>
                <c:pt idx="9517">
                  <c:v>0.14740323780855841</c:v>
                </c:pt>
                <c:pt idx="9518">
                  <c:v>0.14750563671847045</c:v>
                </c:pt>
                <c:pt idx="9519">
                  <c:v>0.14760810676450689</c:v>
                </c:pt>
                <c:pt idx="9520">
                  <c:v>0.14771064799501174</c:v>
                </c:pt>
                <c:pt idx="9521">
                  <c:v>0.14781326045836032</c:v>
                </c:pt>
                <c:pt idx="9522">
                  <c:v>0.14791594420618803</c:v>
                </c:pt>
                <c:pt idx="9523">
                  <c:v>0.14801869928693973</c:v>
                </c:pt>
                <c:pt idx="9524">
                  <c:v>0.14812152575016929</c:v>
                </c:pt>
                <c:pt idx="9525">
                  <c:v>0.1482244236443867</c:v>
                </c:pt>
                <c:pt idx="9526">
                  <c:v>0.14832739302137096</c:v>
                </c:pt>
                <c:pt idx="9527">
                  <c:v>0.14843043392970165</c:v>
                </c:pt>
                <c:pt idx="9528">
                  <c:v>0.14853354641798983</c:v>
                </c:pt>
                <c:pt idx="9529">
                  <c:v>0.14863673053812251</c:v>
                </c:pt>
                <c:pt idx="9530">
                  <c:v>0.14873998633878063</c:v>
                </c:pt>
                <c:pt idx="9531">
                  <c:v>0.14884331386867658</c:v>
                </c:pt>
                <c:pt idx="9532">
                  <c:v>0.14894671317980562</c:v>
                </c:pt>
                <c:pt idx="9533">
                  <c:v>0.14905018432095019</c:v>
                </c:pt>
                <c:pt idx="9534">
                  <c:v>0.14915372734092427</c:v>
                </c:pt>
                <c:pt idx="9535">
                  <c:v>0.14925734229183155</c:v>
                </c:pt>
                <c:pt idx="9536">
                  <c:v>0.1493610292225562</c:v>
                </c:pt>
                <c:pt idx="9537">
                  <c:v>0.14946478818310155</c:v>
                </c:pt>
                <c:pt idx="9538">
                  <c:v>0.1495686192224174</c:v>
                </c:pt>
                <c:pt idx="9539">
                  <c:v>0.14967252239275239</c:v>
                </c:pt>
                <c:pt idx="9540">
                  <c:v>0.14977649774312662</c:v>
                </c:pt>
                <c:pt idx="9541">
                  <c:v>0.14988054532259201</c:v>
                </c:pt>
                <c:pt idx="9542">
                  <c:v>0.14998466518350612</c:v>
                </c:pt>
                <c:pt idx="9543">
                  <c:v>0.15008885737499131</c:v>
                </c:pt>
                <c:pt idx="9544">
                  <c:v>0.1501931219462018</c:v>
                </c:pt>
                <c:pt idx="9545">
                  <c:v>0.15029745894960431</c:v>
                </c:pt>
                <c:pt idx="9546">
                  <c:v>0.15040186843442366</c:v>
                </c:pt>
                <c:pt idx="9547">
                  <c:v>0.15050635044991659</c:v>
                </c:pt>
                <c:pt idx="9548">
                  <c:v>0.15061090504865926</c:v>
                </c:pt>
                <c:pt idx="9549">
                  <c:v>0.15071553227997914</c:v>
                </c:pt>
                <c:pt idx="9550">
                  <c:v>0.15082023219323565</c:v>
                </c:pt>
                <c:pt idx="9551">
                  <c:v>0.15092500484111462</c:v>
                </c:pt>
                <c:pt idx="9552">
                  <c:v>0.15102985027304641</c:v>
                </c:pt>
                <c:pt idx="9553">
                  <c:v>0.15113476853959301</c:v>
                </c:pt>
                <c:pt idx="9554">
                  <c:v>0.15123975969025122</c:v>
                </c:pt>
                <c:pt idx="9555">
                  <c:v>0.15134482377785338</c:v>
                </c:pt>
                <c:pt idx="9556">
                  <c:v>0.15144996085196735</c:v>
                </c:pt>
                <c:pt idx="9557">
                  <c:v>0.15155517096219306</c:v>
                </c:pt>
                <c:pt idx="9558">
                  <c:v>0.15166045416147308</c:v>
                </c:pt>
                <c:pt idx="9559">
                  <c:v>0.15176581049947863</c:v>
                </c:pt>
                <c:pt idx="9560">
                  <c:v>0.15187124002591312</c:v>
                </c:pt>
                <c:pt idx="9561">
                  <c:v>0.1519767427938295</c:v>
                </c:pt>
                <c:pt idx="9562">
                  <c:v>0.15208231885300261</c:v>
                </c:pt>
                <c:pt idx="9563">
                  <c:v>0.15218796825323946</c:v>
                </c:pt>
                <c:pt idx="9564">
                  <c:v>0.15229369104770371</c:v>
                </c:pt>
                <c:pt idx="9565">
                  <c:v>0.15239948728627392</c:v>
                </c:pt>
                <c:pt idx="9566">
                  <c:v>0.15250535701886106</c:v>
                </c:pt>
                <c:pt idx="9567">
                  <c:v>0.15261130029873959</c:v>
                </c:pt>
                <c:pt idx="9568">
                  <c:v>0.15271731717589218</c:v>
                </c:pt>
                <c:pt idx="9569">
                  <c:v>0.15282340770144576</c:v>
                </c:pt>
                <c:pt idx="9570">
                  <c:v>0.15292957192545009</c:v>
                </c:pt>
                <c:pt idx="9571">
                  <c:v>0.1530358099013279</c:v>
                </c:pt>
                <c:pt idx="9572">
                  <c:v>0.1531421216792008</c:v>
                </c:pt>
                <c:pt idx="9573">
                  <c:v>0.15324850730922296</c:v>
                </c:pt>
                <c:pt idx="9574">
                  <c:v>0.15335496684492847</c:v>
                </c:pt>
                <c:pt idx="9575">
                  <c:v>0.15346150033654352</c:v>
                </c:pt>
                <c:pt idx="9576">
                  <c:v>0.15356810783432684</c:v>
                </c:pt>
                <c:pt idx="9577">
                  <c:v>0.15367478939192417</c:v>
                </c:pt>
                <c:pt idx="9578">
                  <c:v>0.15378154505966646</c:v>
                </c:pt>
                <c:pt idx="9579">
                  <c:v>0.15388837488791726</c:v>
                </c:pt>
                <c:pt idx="9580">
                  <c:v>0.15399527893043422</c:v>
                </c:pt>
                <c:pt idx="9581">
                  <c:v>0.15410225723765317</c:v>
                </c:pt>
                <c:pt idx="9582">
                  <c:v>0.15420930986116479</c:v>
                </c:pt>
                <c:pt idx="9583">
                  <c:v>0.15431643685147273</c:v>
                </c:pt>
                <c:pt idx="9584">
                  <c:v>0.15442363826248409</c:v>
                </c:pt>
                <c:pt idx="9585">
                  <c:v>0.15453091414477513</c:v>
                </c:pt>
                <c:pt idx="9586">
                  <c:v>0.15463826454895477</c:v>
                </c:pt>
                <c:pt idx="9587">
                  <c:v>0.15474568952904263</c:v>
                </c:pt>
                <c:pt idx="9588">
                  <c:v>0.15485318913572035</c:v>
                </c:pt>
                <c:pt idx="9589">
                  <c:v>0.1549607634197025</c:v>
                </c:pt>
                <c:pt idx="9590">
                  <c:v>0.15506841243512126</c:v>
                </c:pt>
                <c:pt idx="9591">
                  <c:v>0.15517613623276399</c:v>
                </c:pt>
                <c:pt idx="9592">
                  <c:v>0.15528393486345105</c:v>
                </c:pt>
                <c:pt idx="9593">
                  <c:v>0.15539180838142752</c:v>
                </c:pt>
                <c:pt idx="9594">
                  <c:v>0.15549975683758666</c:v>
                </c:pt>
                <c:pt idx="9595">
                  <c:v>0.1556077802828548</c:v>
                </c:pt>
                <c:pt idx="9596">
                  <c:v>0.15571587877159015</c:v>
                </c:pt>
                <c:pt idx="9597">
                  <c:v>0.15582405235479219</c:v>
                </c:pt>
                <c:pt idx="9598">
                  <c:v>0.15593230108462788</c:v>
                </c:pt>
                <c:pt idx="9599">
                  <c:v>0.15604062501216523</c:v>
                </c:pt>
                <c:pt idx="9600">
                  <c:v>0.15614902419191368</c:v>
                </c:pt>
                <c:pt idx="9601">
                  <c:v>0.15625749867501448</c:v>
                </c:pt>
                <c:pt idx="9602">
                  <c:v>0.15636604851264213</c:v>
                </c:pt>
                <c:pt idx="9603">
                  <c:v>0.1564746737594197</c:v>
                </c:pt>
                <c:pt idx="9604">
                  <c:v>0.15658337446659518</c:v>
                </c:pt>
                <c:pt idx="9605">
                  <c:v>0.1566921506854497</c:v>
                </c:pt>
                <c:pt idx="9606">
                  <c:v>0.15680100247072035</c:v>
                </c:pt>
                <c:pt idx="9607">
                  <c:v>0.15690992987376193</c:v>
                </c:pt>
                <c:pt idx="9608">
                  <c:v>0.15701893294596253</c:v>
                </c:pt>
                <c:pt idx="9609">
                  <c:v>0.15712801174217339</c:v>
                </c:pt>
                <c:pt idx="9610">
                  <c:v>0.15723716631385642</c:v>
                </c:pt>
                <c:pt idx="9611">
                  <c:v>0.15734639671250691</c:v>
                </c:pt>
                <c:pt idx="9612">
                  <c:v>0.15745570299309042</c:v>
                </c:pt>
                <c:pt idx="9613">
                  <c:v>0.15756508520717624</c:v>
                </c:pt>
                <c:pt idx="9614">
                  <c:v>0.15767454340751424</c:v>
                </c:pt>
                <c:pt idx="9615">
                  <c:v>0.15778407764574301</c:v>
                </c:pt>
                <c:pt idx="9616">
                  <c:v>0.15789368797698097</c:v>
                </c:pt>
                <c:pt idx="9617">
                  <c:v>0.15800337445294083</c:v>
                </c:pt>
                <c:pt idx="9618">
                  <c:v>0.15811313712536884</c:v>
                </c:pt>
                <c:pt idx="9619">
                  <c:v>0.15822297604949842</c:v>
                </c:pt>
                <c:pt idx="9620">
                  <c:v>0.15833289127715008</c:v>
                </c:pt>
                <c:pt idx="9621">
                  <c:v>0.15844288286017802</c:v>
                </c:pt>
                <c:pt idx="9622">
                  <c:v>0.15855295085393081</c:v>
                </c:pt>
                <c:pt idx="9623">
                  <c:v>0.15866309531033707</c:v>
                </c:pt>
                <c:pt idx="9624">
                  <c:v>0.1587733162813591</c:v>
                </c:pt>
                <c:pt idx="9625">
                  <c:v>0.15888361382246097</c:v>
                </c:pt>
                <c:pt idx="9626">
                  <c:v>0.15899398798567954</c:v>
                </c:pt>
                <c:pt idx="9627">
                  <c:v>0.15910443882424313</c:v>
                </c:pt>
                <c:pt idx="9628">
                  <c:v>0.15921496639025856</c:v>
                </c:pt>
                <c:pt idx="9629">
                  <c:v>0.15932557073934414</c:v>
                </c:pt>
                <c:pt idx="9630">
                  <c:v>0.15943625192368158</c:v>
                </c:pt>
                <c:pt idx="9631">
                  <c:v>0.15954700999548629</c:v>
                </c:pt>
                <c:pt idx="9632">
                  <c:v>0.15965784501049265</c:v>
                </c:pt>
                <c:pt idx="9633">
                  <c:v>0.15976875702099114</c:v>
                </c:pt>
                <c:pt idx="9634">
                  <c:v>0.15987974607930613</c:v>
                </c:pt>
                <c:pt idx="9635">
                  <c:v>0.15999081224128822</c:v>
                </c:pt>
                <c:pt idx="9636">
                  <c:v>0.1601019555593369</c:v>
                </c:pt>
                <c:pt idx="9637">
                  <c:v>0.1602131760858857</c:v>
                </c:pt>
                <c:pt idx="9638">
                  <c:v>0.16032447387690163</c:v>
                </c:pt>
                <c:pt idx="9639">
                  <c:v>0.16043584898489355</c:v>
                </c:pt>
                <c:pt idx="9640">
                  <c:v>0.16054730146240428</c:v>
                </c:pt>
                <c:pt idx="9641">
                  <c:v>0.16065883136551762</c:v>
                </c:pt>
                <c:pt idx="9642">
                  <c:v>0.16077043874685185</c:v>
                </c:pt>
                <c:pt idx="9643">
                  <c:v>0.16088212366023</c:v>
                </c:pt>
                <c:pt idx="9644">
                  <c:v>0.16099388615834107</c:v>
                </c:pt>
                <c:pt idx="9645">
                  <c:v>0.16110572629742484</c:v>
                </c:pt>
                <c:pt idx="9646">
                  <c:v>0.16121764413024597</c:v>
                </c:pt>
                <c:pt idx="9647">
                  <c:v>0.16132963970960337</c:v>
                </c:pt>
                <c:pt idx="9648">
                  <c:v>0.16144171309185412</c:v>
                </c:pt>
                <c:pt idx="9649">
                  <c:v>0.1615538643298729</c:v>
                </c:pt>
                <c:pt idx="9650">
                  <c:v>0.16166609347656874</c:v>
                </c:pt>
                <c:pt idx="9651">
                  <c:v>0.16177840058841625</c:v>
                </c:pt>
                <c:pt idx="9652">
                  <c:v>0.16189078571840038</c:v>
                </c:pt>
                <c:pt idx="9653">
                  <c:v>0.16200324891954052</c:v>
                </c:pt>
                <c:pt idx="9654">
                  <c:v>0.16211579024842901</c:v>
                </c:pt>
                <c:pt idx="9655">
                  <c:v>0.16222840975816136</c:v>
                </c:pt>
                <c:pt idx="9656">
                  <c:v>0.16234110750186748</c:v>
                </c:pt>
                <c:pt idx="9657">
                  <c:v>0.16245388353625778</c:v>
                </c:pt>
                <c:pt idx="9658">
                  <c:v>0.16256673791453846</c:v>
                </c:pt>
                <c:pt idx="9659">
                  <c:v>0.16267967069113393</c:v>
                </c:pt>
                <c:pt idx="9660">
                  <c:v>0.16279268191932186</c:v>
                </c:pt>
                <c:pt idx="9661">
                  <c:v>0.16290577165597042</c:v>
                </c:pt>
                <c:pt idx="9662">
                  <c:v>0.16301893995443384</c:v>
                </c:pt>
                <c:pt idx="9663">
                  <c:v>0.16313218686810091</c:v>
                </c:pt>
                <c:pt idx="9664">
                  <c:v>0.16324551245395841</c:v>
                </c:pt>
                <c:pt idx="9665">
                  <c:v>0.16335891676547179</c:v>
                </c:pt>
                <c:pt idx="9666">
                  <c:v>0.16347239985614123</c:v>
                </c:pt>
                <c:pt idx="9667">
                  <c:v>0.16358596178307233</c:v>
                </c:pt>
                <c:pt idx="9668">
                  <c:v>0.16369960259984206</c:v>
                </c:pt>
                <c:pt idx="9669">
                  <c:v>0.16381332236006221</c:v>
                </c:pt>
                <c:pt idx="9670">
                  <c:v>0.16392712112095742</c:v>
                </c:pt>
                <c:pt idx="9671">
                  <c:v>0.1640409989362164</c:v>
                </c:pt>
                <c:pt idx="9672">
                  <c:v>0.16415495586075715</c:v>
                </c:pt>
                <c:pt idx="9673">
                  <c:v>0.16426899194834046</c:v>
                </c:pt>
                <c:pt idx="9674">
                  <c:v>0.16438310725635025</c:v>
                </c:pt>
                <c:pt idx="9675">
                  <c:v>0.16449730183862457</c:v>
                </c:pt>
                <c:pt idx="9676">
                  <c:v>0.16461157574903643</c:v>
                </c:pt>
                <c:pt idx="9677">
                  <c:v>0.16472592904508929</c:v>
                </c:pt>
                <c:pt idx="9678">
                  <c:v>0.16484036178073358</c:v>
                </c:pt>
                <c:pt idx="9679">
                  <c:v>0.16495487400995462</c:v>
                </c:pt>
                <c:pt idx="9680">
                  <c:v>0.16506946579037585</c:v>
                </c:pt>
                <c:pt idx="9681">
                  <c:v>0.16518413717606015</c:v>
                </c:pt>
                <c:pt idx="9682">
                  <c:v>0.16529888822110544</c:v>
                </c:pt>
                <c:pt idx="9683">
                  <c:v>0.16541371898325538</c:v>
                </c:pt>
                <c:pt idx="9684">
                  <c:v>0.16552862951668554</c:v>
                </c:pt>
                <c:pt idx="9685">
                  <c:v>0.16564361987560669</c:v>
                </c:pt>
                <c:pt idx="9686">
                  <c:v>0.16575869011788286</c:v>
                </c:pt>
                <c:pt idx="9687">
                  <c:v>0.16587384029780269</c:v>
                </c:pt>
                <c:pt idx="9688">
                  <c:v>0.1659890704708977</c:v>
                </c:pt>
                <c:pt idx="9689">
                  <c:v>0.16610438069152944</c:v>
                </c:pt>
                <c:pt idx="9690">
                  <c:v>0.16621977101772289</c:v>
                </c:pt>
                <c:pt idx="9691">
                  <c:v>0.16633524150391768</c:v>
                </c:pt>
                <c:pt idx="9692">
                  <c:v>0.16645079220458872</c:v>
                </c:pt>
                <c:pt idx="9693">
                  <c:v>0.16656642317788206</c:v>
                </c:pt>
                <c:pt idx="9694">
                  <c:v>0.16668213447835079</c:v>
                </c:pt>
                <c:pt idx="9695">
                  <c:v>0.16679792616058348</c:v>
                </c:pt>
                <c:pt idx="9696">
                  <c:v>0.16691379828284741</c:v>
                </c:pt>
                <c:pt idx="9697">
                  <c:v>0.16702975089980948</c:v>
                </c:pt>
                <c:pt idx="9698">
                  <c:v>0.16714578406617206</c:v>
                </c:pt>
                <c:pt idx="9699">
                  <c:v>0.16726189784032394</c:v>
                </c:pt>
                <c:pt idx="9700">
                  <c:v>0.16737809227704606</c:v>
                </c:pt>
                <c:pt idx="9701">
                  <c:v>0.16749436743115489</c:v>
                </c:pt>
                <c:pt idx="9702">
                  <c:v>0.16761072336116098</c:v>
                </c:pt>
                <c:pt idx="9703">
                  <c:v>0.16772716012195948</c:v>
                </c:pt>
                <c:pt idx="9704">
                  <c:v>0.16784367776970241</c:v>
                </c:pt>
                <c:pt idx="9705">
                  <c:v>0.1679602763593587</c:v>
                </c:pt>
                <c:pt idx="9706">
                  <c:v>0.16807695594960168</c:v>
                </c:pt>
                <c:pt idx="9707">
                  <c:v>0.16819371659547919</c:v>
                </c:pt>
                <c:pt idx="9708">
                  <c:v>0.16831055835207481</c:v>
                </c:pt>
                <c:pt idx="9709">
                  <c:v>0.16842748127818424</c:v>
                </c:pt>
                <c:pt idx="9710">
                  <c:v>0.16854448542897016</c:v>
                </c:pt>
                <c:pt idx="9711">
                  <c:v>0.16866157085963096</c:v>
                </c:pt>
                <c:pt idx="9712">
                  <c:v>0.16877873762908502</c:v>
                </c:pt>
                <c:pt idx="9713">
                  <c:v>0.16889598579261003</c:v>
                </c:pt>
                <c:pt idx="9714">
                  <c:v>0.16901331540551953</c:v>
                </c:pt>
                <c:pt idx="9715">
                  <c:v>0.16913072652685471</c:v>
                </c:pt>
                <c:pt idx="9716">
                  <c:v>0.16924821921200858</c:v>
                </c:pt>
                <c:pt idx="9717">
                  <c:v>0.16936579351764236</c:v>
                </c:pt>
                <c:pt idx="9718">
                  <c:v>0.16948344949922345</c:v>
                </c:pt>
                <c:pt idx="9719">
                  <c:v>0.16960118721595729</c:v>
                </c:pt>
                <c:pt idx="9720">
                  <c:v>0.16971900672339094</c:v>
                </c:pt>
                <c:pt idx="9721">
                  <c:v>0.1698369080771075</c:v>
                </c:pt>
                <c:pt idx="9722">
                  <c:v>0.16995489133643585</c:v>
                </c:pt>
                <c:pt idx="9723">
                  <c:v>0.17007295655703894</c:v>
                </c:pt>
                <c:pt idx="9724">
                  <c:v>0.17019110379461574</c:v>
                </c:pt>
                <c:pt idx="9725">
                  <c:v>0.17030933310861895</c:v>
                </c:pt>
                <c:pt idx="9726">
                  <c:v>0.17042764455482751</c:v>
                </c:pt>
                <c:pt idx="9727">
                  <c:v>0.17054603818905661</c:v>
                </c:pt>
                <c:pt idx="9728">
                  <c:v>0.1706645140708829</c:v>
                </c:pt>
                <c:pt idx="9729">
                  <c:v>0.17078307225620168</c:v>
                </c:pt>
                <c:pt idx="9730">
                  <c:v>0.17090171280094452</c:v>
                </c:pt>
                <c:pt idx="9731">
                  <c:v>0.1710204357648123</c:v>
                </c:pt>
                <c:pt idx="9732">
                  <c:v>0.17113924120381693</c:v>
                </c:pt>
                <c:pt idx="9733">
                  <c:v>0.17125812917525268</c:v>
                </c:pt>
                <c:pt idx="9734">
                  <c:v>0.17137709973520673</c:v>
                </c:pt>
                <c:pt idx="9735">
                  <c:v>0.171496152943546</c:v>
                </c:pt>
                <c:pt idx="9736">
                  <c:v>0.1716152888564382</c:v>
                </c:pt>
                <c:pt idx="9737">
                  <c:v>0.17173450753008745</c:v>
                </c:pt>
                <c:pt idx="9738">
                  <c:v>0.17185380902448555</c:v>
                </c:pt>
                <c:pt idx="9739">
                  <c:v>0.17197319339591732</c:v>
                </c:pt>
                <c:pt idx="9740">
                  <c:v>0.17209266070070411</c:v>
                </c:pt>
                <c:pt idx="9741">
                  <c:v>0.17221221099896286</c:v>
                </c:pt>
                <c:pt idx="9742">
                  <c:v>0.17233184434709573</c:v>
                </c:pt>
                <c:pt idx="9743">
                  <c:v>0.17245156080154156</c:v>
                </c:pt>
                <c:pt idx="9744">
                  <c:v>0.17257136042254262</c:v>
                </c:pt>
                <c:pt idx="9745">
                  <c:v>0.17269124326661875</c:v>
                </c:pt>
                <c:pt idx="9746">
                  <c:v>0.17281120939032646</c:v>
                </c:pt>
                <c:pt idx="9747">
                  <c:v>0.17293125885403368</c:v>
                </c:pt>
                <c:pt idx="9748">
                  <c:v>0.17305139171437808</c:v>
                </c:pt>
                <c:pt idx="9749">
                  <c:v>0.17317160802929416</c:v>
                </c:pt>
                <c:pt idx="9750">
                  <c:v>0.17329190785549572</c:v>
                </c:pt>
                <c:pt idx="9751">
                  <c:v>0.17341229125351862</c:v>
                </c:pt>
                <c:pt idx="9752">
                  <c:v>0.17353275828015807</c:v>
                </c:pt>
                <c:pt idx="9753">
                  <c:v>0.17365330899224621</c:v>
                </c:pt>
                <c:pt idx="9754">
                  <c:v>0.17377394345044514</c:v>
                </c:pt>
                <c:pt idx="9755">
                  <c:v>0.17389466171166851</c:v>
                </c:pt>
                <c:pt idx="9756">
                  <c:v>0.17401546383286701</c:v>
                </c:pt>
                <c:pt idx="9757">
                  <c:v>0.1741363498748292</c:v>
                </c:pt>
                <c:pt idx="9758">
                  <c:v>0.17425731989458751</c:v>
                </c:pt>
                <c:pt idx="9759">
                  <c:v>0.1743783739492113</c:v>
                </c:pt>
                <c:pt idx="9760">
                  <c:v>0.17449951209961595</c:v>
                </c:pt>
                <c:pt idx="9761">
                  <c:v>0.17462073440295284</c:v>
                </c:pt>
                <c:pt idx="9762">
                  <c:v>0.17474204091768178</c:v>
                </c:pt>
                <c:pt idx="9763">
                  <c:v>0.17486343170103091</c:v>
                </c:pt>
                <c:pt idx="9764">
                  <c:v>0.17498490681408502</c:v>
                </c:pt>
                <c:pt idx="9765">
                  <c:v>0.17510646631415447</c:v>
                </c:pt>
                <c:pt idx="9766">
                  <c:v>0.17522811025858676</c:v>
                </c:pt>
                <c:pt idx="9767">
                  <c:v>0.17534983870859405</c:v>
                </c:pt>
                <c:pt idx="9768">
                  <c:v>0.1754716517216062</c:v>
                </c:pt>
                <c:pt idx="9769">
                  <c:v>0.17559354935509033</c:v>
                </c:pt>
                <c:pt idx="9770">
                  <c:v>0.17571553167038625</c:v>
                </c:pt>
                <c:pt idx="9771">
                  <c:v>0.17583759872504362</c:v>
                </c:pt>
                <c:pt idx="9772">
                  <c:v>0.17595975057664937</c:v>
                </c:pt>
                <c:pt idx="9773">
                  <c:v>0.17608198728667129</c:v>
                </c:pt>
                <c:pt idx="9774">
                  <c:v>0.176204308912779</c:v>
                </c:pt>
                <c:pt idx="9775">
                  <c:v>0.17632671551267953</c:v>
                </c:pt>
                <c:pt idx="9776">
                  <c:v>0.17644920714796886</c:v>
                </c:pt>
                <c:pt idx="9777">
                  <c:v>0.17657178387643691</c:v>
                </c:pt>
                <c:pt idx="9778">
                  <c:v>0.1766944457571967</c:v>
                </c:pt>
                <c:pt idx="9779">
                  <c:v>0.17681719284811576</c:v>
                </c:pt>
                <c:pt idx="9780">
                  <c:v>0.17694002521096142</c:v>
                </c:pt>
                <c:pt idx="9781">
                  <c:v>0.17706294290368432</c:v>
                </c:pt>
                <c:pt idx="9782">
                  <c:v>0.17718594598427273</c:v>
                </c:pt>
                <c:pt idx="9783">
                  <c:v>0.17730903451462277</c:v>
                </c:pt>
                <c:pt idx="9784">
                  <c:v>0.17743220855280592</c:v>
                </c:pt>
                <c:pt idx="9785">
                  <c:v>0.17755546815693138</c:v>
                </c:pt>
                <c:pt idx="9786">
                  <c:v>0.17767881338902439</c:v>
                </c:pt>
                <c:pt idx="9787">
                  <c:v>0.17780224430727753</c:v>
                </c:pt>
                <c:pt idx="9788">
                  <c:v>0.17792576096992119</c:v>
                </c:pt>
                <c:pt idx="9789">
                  <c:v>0.1780493634391099</c:v>
                </c:pt>
                <c:pt idx="9790">
                  <c:v>0.1781730517731577</c:v>
                </c:pt>
                <c:pt idx="9791">
                  <c:v>0.17829682603041636</c:v>
                </c:pt>
                <c:pt idx="9792">
                  <c:v>0.17842068627317006</c:v>
                </c:pt>
                <c:pt idx="9793">
                  <c:v>0.17854463255985442</c:v>
                </c:pt>
                <c:pt idx="9794">
                  <c:v>0.17866866495024294</c:v>
                </c:pt>
                <c:pt idx="9795">
                  <c:v>0.17879278350284969</c:v>
                </c:pt>
                <c:pt idx="9796">
                  <c:v>0.17891698828013214</c:v>
                </c:pt>
                <c:pt idx="9797">
                  <c:v>0.17904127934068842</c:v>
                </c:pt>
                <c:pt idx="9798">
                  <c:v>0.17916565674315468</c:v>
                </c:pt>
                <c:pt idx="9799">
                  <c:v>0.17929012055011864</c:v>
                </c:pt>
                <c:pt idx="9800">
                  <c:v>0.1794146708203006</c:v>
                </c:pt>
                <c:pt idx="9801">
                  <c:v>0.17953930761245906</c:v>
                </c:pt>
                <c:pt idx="9802">
                  <c:v>0.17966403098931222</c:v>
                </c:pt>
                <c:pt idx="9803">
                  <c:v>0.17978884100970288</c:v>
                </c:pt>
                <c:pt idx="9804">
                  <c:v>0.17991373773251201</c:v>
                </c:pt>
                <c:pt idx="9805">
                  <c:v>0.18003872122058867</c:v>
                </c:pt>
                <c:pt idx="9806">
                  <c:v>0.18016379153289835</c:v>
                </c:pt>
                <c:pt idx="9807">
                  <c:v>0.18028894872975662</c:v>
                </c:pt>
                <c:pt idx="9808">
                  <c:v>0.18041419287020824</c:v>
                </c:pt>
                <c:pt idx="9809">
                  <c:v>0.18053952401727702</c:v>
                </c:pt>
                <c:pt idx="9810">
                  <c:v>0.18066494223009258</c:v>
                </c:pt>
                <c:pt idx="9811">
                  <c:v>0.18079044756782275</c:v>
                </c:pt>
                <c:pt idx="9812">
                  <c:v>0.18091604009362286</c:v>
                </c:pt>
                <c:pt idx="9813">
                  <c:v>0.18104171986674578</c:v>
                </c:pt>
                <c:pt idx="9814">
                  <c:v>0.18116748694648274</c:v>
                </c:pt>
                <c:pt idx="9815">
                  <c:v>0.1812933413961208</c:v>
                </c:pt>
                <c:pt idx="9816">
                  <c:v>0.1814192832750364</c:v>
                </c:pt>
                <c:pt idx="9817">
                  <c:v>0.18154531264264442</c:v>
                </c:pt>
                <c:pt idx="9818">
                  <c:v>0.1816714295623639</c:v>
                </c:pt>
                <c:pt idx="9819">
                  <c:v>0.18179763409369509</c:v>
                </c:pt>
                <c:pt idx="9820">
                  <c:v>0.18192392629617685</c:v>
                </c:pt>
                <c:pt idx="9821">
                  <c:v>0.18205030623336041</c:v>
                </c:pt>
                <c:pt idx="9822">
                  <c:v>0.18217677396487014</c:v>
                </c:pt>
                <c:pt idx="9823">
                  <c:v>0.18230332955169548</c:v>
                </c:pt>
                <c:pt idx="9824">
                  <c:v>0.18242997305354092</c:v>
                </c:pt>
                <c:pt idx="9825">
                  <c:v>0.18255670453413447</c:v>
                </c:pt>
                <c:pt idx="9826">
                  <c:v>0.18268352405326632</c:v>
                </c:pt>
                <c:pt idx="9827">
                  <c:v>0.18281043167076549</c:v>
                </c:pt>
                <c:pt idx="9828">
                  <c:v>0.18293742745049288</c:v>
                </c:pt>
                <c:pt idx="9829">
                  <c:v>0.18306451145236341</c:v>
                </c:pt>
                <c:pt idx="9830">
                  <c:v>0.18319168373633082</c:v>
                </c:pt>
                <c:pt idx="9831">
                  <c:v>0.18331894436638921</c:v>
                </c:pt>
                <c:pt idx="9832">
                  <c:v>0.18344629340257845</c:v>
                </c:pt>
                <c:pt idx="9833">
                  <c:v>0.18357373090497733</c:v>
                </c:pt>
                <c:pt idx="9834">
                  <c:v>0.18370125693771341</c:v>
                </c:pt>
                <c:pt idx="9835">
                  <c:v>0.18382887156095176</c:v>
                </c:pt>
                <c:pt idx="9836">
                  <c:v>0.1839565748348965</c:v>
                </c:pt>
                <c:pt idx="9837">
                  <c:v>0.18408436682380885</c:v>
                </c:pt>
                <c:pt idx="9838">
                  <c:v>0.18421224758797944</c:v>
                </c:pt>
                <c:pt idx="9839">
                  <c:v>0.18434021718907914</c:v>
                </c:pt>
                <c:pt idx="9840">
                  <c:v>0.18446827568747948</c:v>
                </c:pt>
                <c:pt idx="9841">
                  <c:v>0.18459642314762054</c:v>
                </c:pt>
                <c:pt idx="9842">
                  <c:v>0.18472465962996054</c:v>
                </c:pt>
                <c:pt idx="9843">
                  <c:v>0.18485298519499699</c:v>
                </c:pt>
                <c:pt idx="9844">
                  <c:v>0.18498139990730428</c:v>
                </c:pt>
                <c:pt idx="9845">
                  <c:v>0.18510990382746678</c:v>
                </c:pt>
                <c:pt idx="9846">
                  <c:v>0.18523849701610812</c:v>
                </c:pt>
                <c:pt idx="9847">
                  <c:v>0.18536717953793738</c:v>
                </c:pt>
                <c:pt idx="9848">
                  <c:v>0.18549595145366526</c:v>
                </c:pt>
                <c:pt idx="9849">
                  <c:v>0.18562481282404183</c:v>
                </c:pt>
                <c:pt idx="9850">
                  <c:v>0.18575376371391117</c:v>
                </c:pt>
                <c:pt idx="9851">
                  <c:v>0.18588280418411052</c:v>
                </c:pt>
                <c:pt idx="9852">
                  <c:v>0.1860119342968701</c:v>
                </c:pt>
                <c:pt idx="9853">
                  <c:v>0.18614115411310897</c:v>
                </c:pt>
                <c:pt idx="9854">
                  <c:v>0.1862704636978515</c:v>
                </c:pt>
                <c:pt idx="9855">
                  <c:v>0.18639986311210424</c:v>
                </c:pt>
                <c:pt idx="9856">
                  <c:v>0.18652935241691332</c:v>
                </c:pt>
                <c:pt idx="9857">
                  <c:v>0.18665893167743874</c:v>
                </c:pt>
                <c:pt idx="9858">
                  <c:v>0.18678860095481425</c:v>
                </c:pt>
                <c:pt idx="9859">
                  <c:v>0.18691836031021331</c:v>
                </c:pt>
                <c:pt idx="9860">
                  <c:v>0.1870482098089318</c:v>
                </c:pt>
                <c:pt idx="9861">
                  <c:v>0.187178149512231</c:v>
                </c:pt>
                <c:pt idx="9862">
                  <c:v>0.18730817948141187</c:v>
                </c:pt>
                <c:pt idx="9863">
                  <c:v>0.18743829978190654</c:v>
                </c:pt>
                <c:pt idx="9864">
                  <c:v>0.18756851047510401</c:v>
                </c:pt>
                <c:pt idx="9865">
                  <c:v>0.18769881162243313</c:v>
                </c:pt>
                <c:pt idx="9866">
                  <c:v>0.1878292032894624</c:v>
                </c:pt>
                <c:pt idx="9867">
                  <c:v>0.18795968553770892</c:v>
                </c:pt>
                <c:pt idx="9868">
                  <c:v>0.18809025843009816</c:v>
                </c:pt>
                <c:pt idx="9869">
                  <c:v>0.18822092202822979</c:v>
                </c:pt>
                <c:pt idx="9870">
                  <c:v>0.18835167639785477</c:v>
                </c:pt>
                <c:pt idx="9871">
                  <c:v>0.18848252160066128</c:v>
                </c:pt>
                <c:pt idx="9872">
                  <c:v>0.18861345769837748</c:v>
                </c:pt>
                <c:pt idx="9873">
                  <c:v>0.1887444847568914</c:v>
                </c:pt>
                <c:pt idx="9874">
                  <c:v>0.18887560283801993</c:v>
                </c:pt>
                <c:pt idx="9875">
                  <c:v>0.18900681200361991</c:v>
                </c:pt>
                <c:pt idx="9876">
                  <c:v>0.18913811231971683</c:v>
                </c:pt>
                <c:pt idx="9877">
                  <c:v>0.18926950384825644</c:v>
                </c:pt>
                <c:pt idx="9878">
                  <c:v>0.18940098665122465</c:v>
                </c:pt>
                <c:pt idx="9879">
                  <c:v>0.18953256079478462</c:v>
                </c:pt>
                <c:pt idx="9880">
                  <c:v>0.18966422634101127</c:v>
                </c:pt>
                <c:pt idx="9881">
                  <c:v>0.18979598335201978</c:v>
                </c:pt>
                <c:pt idx="9882">
                  <c:v>0.18992783189411133</c:v>
                </c:pt>
                <c:pt idx="9883">
                  <c:v>0.19005977202949026</c:v>
                </c:pt>
                <c:pt idx="9884">
                  <c:v>0.19019180382178516</c:v>
                </c:pt>
                <c:pt idx="9885">
                  <c:v>0.19032392733328396</c:v>
                </c:pt>
                <c:pt idx="9886">
                  <c:v>0.19045614263047225</c:v>
                </c:pt>
                <c:pt idx="9887">
                  <c:v>0.19058844977572742</c:v>
                </c:pt>
                <c:pt idx="9888">
                  <c:v>0.19072084883146737</c:v>
                </c:pt>
                <c:pt idx="9889">
                  <c:v>0.19085333986431632</c:v>
                </c:pt>
                <c:pt idx="9890">
                  <c:v>0.19098592293678177</c:v>
                </c:pt>
                <c:pt idx="9891">
                  <c:v>0.19111859811141174</c:v>
                </c:pt>
                <c:pt idx="9892">
                  <c:v>0.19125136545496946</c:v>
                </c:pt>
                <c:pt idx="9893">
                  <c:v>0.19138422503009273</c:v>
                </c:pt>
                <c:pt idx="9894">
                  <c:v>0.19151717689946005</c:v>
                </c:pt>
                <c:pt idx="9895">
                  <c:v>0.19165022112997387</c:v>
                </c:pt>
                <c:pt idx="9896">
                  <c:v>0.19178335778440264</c:v>
                </c:pt>
                <c:pt idx="9897">
                  <c:v>0.19191658692695196</c:v>
                </c:pt>
                <c:pt idx="9898">
                  <c:v>0.19204990862047464</c:v>
                </c:pt>
                <c:pt idx="9899">
                  <c:v>0.1921833229320592</c:v>
                </c:pt>
                <c:pt idx="9900">
                  <c:v>0.19231682992464874</c:v>
                </c:pt>
                <c:pt idx="9901">
                  <c:v>0.19245042966122713</c:v>
                </c:pt>
                <c:pt idx="9902">
                  <c:v>0.19258412220902282</c:v>
                </c:pt>
                <c:pt idx="9903">
                  <c:v>0.19271790763111021</c:v>
                </c:pt>
                <c:pt idx="9904">
                  <c:v>0.19285178599060451</c:v>
                </c:pt>
                <c:pt idx="9905">
                  <c:v>0.19298575735487439</c:v>
                </c:pt>
                <c:pt idx="9906">
                  <c:v>0.19311982178712572</c:v>
                </c:pt>
                <c:pt idx="9907">
                  <c:v>0.1932539793506054</c:v>
                </c:pt>
                <c:pt idx="9908">
                  <c:v>0.19338823011282258</c:v>
                </c:pt>
                <c:pt idx="9909">
                  <c:v>0.19352257413711496</c:v>
                </c:pt>
                <c:pt idx="9910">
                  <c:v>0.19365701148686132</c:v>
                </c:pt>
                <c:pt idx="9911">
                  <c:v>0.19379154222971159</c:v>
                </c:pt>
                <c:pt idx="9912">
                  <c:v>0.19392616642913563</c:v>
                </c:pt>
                <c:pt idx="9913">
                  <c:v>0.19406088415005629</c:v>
                </c:pt>
                <c:pt idx="9914">
                  <c:v>0.19419569545602872</c:v>
                </c:pt>
                <c:pt idx="9915">
                  <c:v>0.194330600414891</c:v>
                </c:pt>
                <c:pt idx="9916">
                  <c:v>0.19446559909028949</c:v>
                </c:pt>
                <c:pt idx="9917">
                  <c:v>0.19460069154591184</c:v>
                </c:pt>
                <c:pt idx="9918">
                  <c:v>0.19473587784973759</c:v>
                </c:pt>
                <c:pt idx="9919">
                  <c:v>0.19487115806554586</c:v>
                </c:pt>
                <c:pt idx="9920">
                  <c:v>0.19500653225715708</c:v>
                </c:pt>
                <c:pt idx="9921">
                  <c:v>0.19514200049269265</c:v>
                </c:pt>
                <c:pt idx="9922">
                  <c:v>0.19527756283606462</c:v>
                </c:pt>
                <c:pt idx="9923">
                  <c:v>0.19541321935122657</c:v>
                </c:pt>
                <c:pt idx="9924">
                  <c:v>0.1955489701064419</c:v>
                </c:pt>
                <c:pt idx="9925">
                  <c:v>0.19568481516575603</c:v>
                </c:pt>
                <c:pt idx="9926">
                  <c:v>0.19582075459325585</c:v>
                </c:pt>
                <c:pt idx="9927">
                  <c:v>0.19595678845734718</c:v>
                </c:pt>
                <c:pt idx="9928">
                  <c:v>0.19609291682220895</c:v>
                </c:pt>
                <c:pt idx="9929">
                  <c:v>0.19622913975348949</c:v>
                </c:pt>
                <c:pt idx="9930">
                  <c:v>0.19636545731545399</c:v>
                </c:pt>
                <c:pt idx="9931">
                  <c:v>0.19650186957669855</c:v>
                </c:pt>
                <c:pt idx="9932">
                  <c:v>0.19663837660158062</c:v>
                </c:pt>
                <c:pt idx="9933">
                  <c:v>0.1967749784544994</c:v>
                </c:pt>
                <c:pt idx="9934">
                  <c:v>0.19691167520419406</c:v>
                </c:pt>
                <c:pt idx="9935">
                  <c:v>0.19704846691515626</c:v>
                </c:pt>
                <c:pt idx="9936">
                  <c:v>0.19718535365191953</c:v>
                </c:pt>
                <c:pt idx="9937">
                  <c:v>0.19732233548336633</c:v>
                </c:pt>
                <c:pt idx="9938">
                  <c:v>0.19745941247412294</c:v>
                </c:pt>
                <c:pt idx="9939">
                  <c:v>0.19759658468885735</c:v>
                </c:pt>
                <c:pt idx="9940">
                  <c:v>0.19773385219659576</c:v>
                </c:pt>
                <c:pt idx="9941">
                  <c:v>0.19787121506209915</c:v>
                </c:pt>
                <c:pt idx="9942">
                  <c:v>0.19800867335161118</c:v>
                </c:pt>
                <c:pt idx="9943">
                  <c:v>0.19814622712997981</c:v>
                </c:pt>
                <c:pt idx="9944">
                  <c:v>0.1982838764664232</c:v>
                </c:pt>
                <c:pt idx="9945">
                  <c:v>0.19842162142588249</c:v>
                </c:pt>
                <c:pt idx="9946">
                  <c:v>0.19855946207334085</c:v>
                </c:pt>
                <c:pt idx="9947">
                  <c:v>0.19869739847816084</c:v>
                </c:pt>
                <c:pt idx="9948">
                  <c:v>0.19883543070541898</c:v>
                </c:pt>
                <c:pt idx="9949">
                  <c:v>0.19897355882023401</c:v>
                </c:pt>
                <c:pt idx="9950">
                  <c:v>0.19911178289211312</c:v>
                </c:pt>
                <c:pt idx="9951">
                  <c:v>0.19925010298626855</c:v>
                </c:pt>
                <c:pt idx="9952">
                  <c:v>0.19938851916795483</c:v>
                </c:pt>
                <c:pt idx="9953">
                  <c:v>0.19952703150682413</c:v>
                </c:pt>
                <c:pt idx="9954">
                  <c:v>0.19966564006822471</c:v>
                </c:pt>
                <c:pt idx="9955">
                  <c:v>0.19980434491754717</c:v>
                </c:pt>
                <c:pt idx="9956">
                  <c:v>0.19994314612458891</c:v>
                </c:pt>
                <c:pt idx="9957">
                  <c:v>0.20008204375483446</c:v>
                </c:pt>
                <c:pt idx="9958">
                  <c:v>0.20022103787526768</c:v>
                </c:pt>
                <c:pt idx="9959">
                  <c:v>0.20036012855146107</c:v>
                </c:pt>
                <c:pt idx="9960">
                  <c:v>0.20049931585340619</c:v>
                </c:pt>
                <c:pt idx="9961">
                  <c:v>0.20063859984676968</c:v>
                </c:pt>
                <c:pt idx="9962">
                  <c:v>0.2007779805972609</c:v>
                </c:pt>
                <c:pt idx="9963">
                  <c:v>0.2009174581750173</c:v>
                </c:pt>
                <c:pt idx="9964">
                  <c:v>0.20105703264584254</c:v>
                </c:pt>
                <c:pt idx="9965">
                  <c:v>0.20119670407558293</c:v>
                </c:pt>
                <c:pt idx="9966">
                  <c:v>0.20133647253452228</c:v>
                </c:pt>
                <c:pt idx="9967">
                  <c:v>0.20147633808860146</c:v>
                </c:pt>
                <c:pt idx="9968">
                  <c:v>0.20161630080380408</c:v>
                </c:pt>
                <c:pt idx="9969">
                  <c:v>0.20175636075056053</c:v>
                </c:pt>
                <c:pt idx="9970">
                  <c:v>0.2018965179949492</c:v>
                </c:pt>
                <c:pt idx="9971">
                  <c:v>0.20203677260309136</c:v>
                </c:pt>
                <c:pt idx="9972">
                  <c:v>0.2021771246455642</c:v>
                </c:pt>
                <c:pt idx="9973">
                  <c:v>0.20231757418858395</c:v>
                </c:pt>
                <c:pt idx="9974">
                  <c:v>0.20245812129988286</c:v>
                </c:pt>
                <c:pt idx="9975">
                  <c:v>0.2025987660457661</c:v>
                </c:pt>
                <c:pt idx="9976">
                  <c:v>0.20273950849700723</c:v>
                </c:pt>
                <c:pt idx="9977">
                  <c:v>0.2028803487200066</c:v>
                </c:pt>
                <c:pt idx="9978">
                  <c:v>0.20302128678120773</c:v>
                </c:pt>
                <c:pt idx="9979">
                  <c:v>0.20316232275153173</c:v>
                </c:pt>
                <c:pt idx="9980">
                  <c:v>0.20330345669751751</c:v>
                </c:pt>
                <c:pt idx="9981">
                  <c:v>0.20344468868574708</c:v>
                </c:pt>
                <c:pt idx="9982">
                  <c:v>0.20358601878728949</c:v>
                </c:pt>
                <c:pt idx="9983">
                  <c:v>0.2037274470688224</c:v>
                </c:pt>
                <c:pt idx="9984">
                  <c:v>0.20386897359706671</c:v>
                </c:pt>
                <c:pt idx="9985">
                  <c:v>0.20401059844323965</c:v>
                </c:pt>
                <c:pt idx="9986">
                  <c:v>0.20415232167415795</c:v>
                </c:pt>
                <c:pt idx="9987">
                  <c:v>0.20429414335816806</c:v>
                </c:pt>
                <c:pt idx="9988">
                  <c:v>0.2044360635621765</c:v>
                </c:pt>
                <c:pt idx="9989">
                  <c:v>0.20457808235759861</c:v>
                </c:pt>
                <c:pt idx="9990">
                  <c:v>0.20472019981143694</c:v>
                </c:pt>
                <c:pt idx="9991">
                  <c:v>0.20486241599073754</c:v>
                </c:pt>
                <c:pt idx="9992">
                  <c:v>0.20500473096706467</c:v>
                </c:pt>
                <c:pt idx="9993">
                  <c:v>0.20514714480756069</c:v>
                </c:pt>
                <c:pt idx="9994">
                  <c:v>0.20528965757941137</c:v>
                </c:pt>
                <c:pt idx="9995">
                  <c:v>0.20543226935433032</c:v>
                </c:pt>
                <c:pt idx="9996">
                  <c:v>0.20557498019959983</c:v>
                </c:pt>
                <c:pt idx="9997">
                  <c:v>0.20571779018254588</c:v>
                </c:pt>
                <c:pt idx="9998">
                  <c:v>0.20586069937503157</c:v>
                </c:pt>
                <c:pt idx="9999">
                  <c:v>0.20600370784447952</c:v>
                </c:pt>
                <c:pt idx="10000">
                  <c:v>0.20614681565835613</c:v>
                </c:pt>
                <c:pt idx="10001">
                  <c:v>0.20629002288867437</c:v>
                </c:pt>
                <c:pt idx="10002">
                  <c:v>0.20643332960299748</c:v>
                </c:pt>
                <c:pt idx="10003">
                  <c:v>0.20657673587043557</c:v>
                </c:pt>
                <c:pt idx="10004">
                  <c:v>0.2067202417586427</c:v>
                </c:pt>
                <c:pt idx="10005">
                  <c:v>0.20686384733983215</c:v>
                </c:pt>
                <c:pt idx="10006">
                  <c:v>0.20700755268175511</c:v>
                </c:pt>
                <c:pt idx="10007">
                  <c:v>0.20715135785220667</c:v>
                </c:pt>
                <c:pt idx="10008">
                  <c:v>0.20729526292355077</c:v>
                </c:pt>
                <c:pt idx="10009">
                  <c:v>0.2074392679636799</c:v>
                </c:pt>
                <c:pt idx="10010">
                  <c:v>0.20758337304053054</c:v>
                </c:pt>
                <c:pt idx="10011">
                  <c:v>0.20772757822661753</c:v>
                </c:pt>
                <c:pt idx="10012">
                  <c:v>0.20787188358997491</c:v>
                </c:pt>
                <c:pt idx="10013">
                  <c:v>0.2080162891986809</c:v>
                </c:pt>
                <c:pt idx="10014">
                  <c:v>0.20816079512540153</c:v>
                </c:pt>
                <c:pt idx="10015">
                  <c:v>0.2083054014383128</c:v>
                </c:pt>
                <c:pt idx="10016">
                  <c:v>0.20845010820563481</c:v>
                </c:pt>
                <c:pt idx="10017">
                  <c:v>0.20859491550018522</c:v>
                </c:pt>
                <c:pt idx="10018">
                  <c:v>0.2087398233902821</c:v>
                </c:pt>
                <c:pt idx="10019">
                  <c:v>0.20888483194580781</c:v>
                </c:pt>
                <c:pt idx="10020">
                  <c:v>0.20902994123517221</c:v>
                </c:pt>
                <c:pt idx="10021">
                  <c:v>0.2091751513313955</c:v>
                </c:pt>
                <c:pt idx="10022">
                  <c:v>0.20932046230298582</c:v>
                </c:pt>
                <c:pt idx="10023">
                  <c:v>0.2094658742184958</c:v>
                </c:pt>
                <c:pt idx="10024">
                  <c:v>0.20961138715109781</c:v>
                </c:pt>
                <c:pt idx="10025">
                  <c:v>0.20975700116944299</c:v>
                </c:pt>
                <c:pt idx="10026">
                  <c:v>0.20990271634222682</c:v>
                </c:pt>
                <c:pt idx="10027">
                  <c:v>0.21004853274277441</c:v>
                </c:pt>
                <c:pt idx="10028">
                  <c:v>0.21019445043987992</c:v>
                </c:pt>
                <c:pt idx="10029">
                  <c:v>0.21034046950238219</c:v>
                </c:pt>
                <c:pt idx="10030">
                  <c:v>0.21048659000375922</c:v>
                </c:pt>
                <c:pt idx="10031">
                  <c:v>0.21063281201294864</c:v>
                </c:pt>
                <c:pt idx="10032">
                  <c:v>0.21077913560046649</c:v>
                </c:pt>
                <c:pt idx="10033">
                  <c:v>0.21092556083534314</c:v>
                </c:pt>
                <c:pt idx="10034">
                  <c:v>0.21107208779126085</c:v>
                </c:pt>
                <c:pt idx="10035">
                  <c:v>0.21121871653734911</c:v>
                </c:pt>
                <c:pt idx="10036">
                  <c:v>0.21136544714278221</c:v>
                </c:pt>
                <c:pt idx="10037">
                  <c:v>0.21151227968139613</c:v>
                </c:pt>
                <c:pt idx="10038">
                  <c:v>0.2116592142224645</c:v>
                </c:pt>
                <c:pt idx="10039">
                  <c:v>0.21180625083530588</c:v>
                </c:pt>
                <c:pt idx="10040">
                  <c:v>0.21195338959391025</c:v>
                </c:pt>
                <c:pt idx="10041">
                  <c:v>0.21210063056769571</c:v>
                </c:pt>
                <c:pt idx="10042">
                  <c:v>0.21224797382612534</c:v>
                </c:pt>
                <c:pt idx="10043">
                  <c:v>0.21239541944334345</c:v>
                </c:pt>
                <c:pt idx="10044">
                  <c:v>0.21254296748891294</c:v>
                </c:pt>
                <c:pt idx="10045">
                  <c:v>0.21269061803244171</c:v>
                </c:pt>
                <c:pt idx="10046">
                  <c:v>0.21283837114822876</c:v>
                </c:pt>
                <c:pt idx="10047">
                  <c:v>0.21298622690598201</c:v>
                </c:pt>
                <c:pt idx="10048">
                  <c:v>0.21313418537700532</c:v>
                </c:pt>
                <c:pt idx="10049">
                  <c:v>0.21328224663110032</c:v>
                </c:pt>
                <c:pt idx="10050">
                  <c:v>0.21343041074277261</c:v>
                </c:pt>
                <c:pt idx="10051">
                  <c:v>0.21357867778192402</c:v>
                </c:pt>
                <c:pt idx="10052">
                  <c:v>0.21372704781850171</c:v>
                </c:pt>
                <c:pt idx="10053">
                  <c:v>0.21387552092716669</c:v>
                </c:pt>
                <c:pt idx="10054">
                  <c:v>0.21402409717796655</c:v>
                </c:pt>
                <c:pt idx="10055">
                  <c:v>0.21417277664099435</c:v>
                </c:pt>
                <c:pt idx="10056">
                  <c:v>0.21432155939106676</c:v>
                </c:pt>
                <c:pt idx="10057">
                  <c:v>0.21447044549837752</c:v>
                </c:pt>
                <c:pt idx="10058">
                  <c:v>0.21461943503316583</c:v>
                </c:pt>
                <c:pt idx="10059">
                  <c:v>0.21476852807040439</c:v>
                </c:pt>
                <c:pt idx="10060">
                  <c:v>0.21491772468043333</c:v>
                </c:pt>
                <c:pt idx="10061">
                  <c:v>0.21506702493363833</c:v>
                </c:pt>
                <c:pt idx="10062">
                  <c:v>0.21521642890514847</c:v>
                </c:pt>
                <c:pt idx="10063">
                  <c:v>0.21536593666545056</c:v>
                </c:pt>
                <c:pt idx="10064">
                  <c:v>0.21551554828664515</c:v>
                </c:pt>
                <c:pt idx="10065">
                  <c:v>0.21566526383931378</c:v>
                </c:pt>
                <c:pt idx="10066">
                  <c:v>0.21581508339879446</c:v>
                </c:pt>
                <c:pt idx="10067">
                  <c:v>0.21596500703577007</c:v>
                </c:pt>
                <c:pt idx="10068">
                  <c:v>0.21611503482096928</c:v>
                </c:pt>
                <c:pt idx="10069">
                  <c:v>0.21626516682988731</c:v>
                </c:pt>
                <c:pt idx="10070">
                  <c:v>0.21641540313335436</c:v>
                </c:pt>
                <c:pt idx="10071">
                  <c:v>0.21656574380224669</c:v>
                </c:pt>
                <c:pt idx="10072">
                  <c:v>0.21671618891221689</c:v>
                </c:pt>
                <c:pt idx="10073">
                  <c:v>0.21686673853424296</c:v>
                </c:pt>
                <c:pt idx="10074">
                  <c:v>0.21701739273934889</c:v>
                </c:pt>
                <c:pt idx="10075">
                  <c:v>0.21716815160334507</c:v>
                </c:pt>
                <c:pt idx="10076">
                  <c:v>0.21731901519735755</c:v>
                </c:pt>
                <c:pt idx="10077">
                  <c:v>0.21746998359414074</c:v>
                </c:pt>
                <c:pt idx="10078">
                  <c:v>0.2176210568649162</c:v>
                </c:pt>
                <c:pt idx="10079">
                  <c:v>0.2177722350857052</c:v>
                </c:pt>
                <c:pt idx="10080">
                  <c:v>0.21792351832783163</c:v>
                </c:pt>
                <c:pt idx="10081">
                  <c:v>0.21807490666266557</c:v>
                </c:pt>
                <c:pt idx="10082">
                  <c:v>0.21822640016638686</c:v>
                </c:pt>
                <c:pt idx="10083">
                  <c:v>0.21837799891046805</c:v>
                </c:pt>
                <c:pt idx="10084">
                  <c:v>0.21852970296642815</c:v>
                </c:pt>
                <c:pt idx="10085">
                  <c:v>0.21868151241060582</c:v>
                </c:pt>
                <c:pt idx="10086">
                  <c:v>0.21883342731462269</c:v>
                </c:pt>
                <c:pt idx="10087">
                  <c:v>0.21898544775014692</c:v>
                </c:pt>
                <c:pt idx="10088">
                  <c:v>0.21913757379367635</c:v>
                </c:pt>
                <c:pt idx="10089">
                  <c:v>0.21928980551698202</c:v>
                </c:pt>
                <c:pt idx="10090">
                  <c:v>0.21944214299188153</c:v>
                </c:pt>
                <c:pt idx="10091">
                  <c:v>0.21959458629503226</c:v>
                </c:pt>
                <c:pt idx="10092">
                  <c:v>0.21974713549835492</c:v>
                </c:pt>
                <c:pt idx="10093">
                  <c:v>0.2198997906754169</c:v>
                </c:pt>
                <c:pt idx="10094">
                  <c:v>0.22005255189823547</c:v>
                </c:pt>
                <c:pt idx="10095">
                  <c:v>0.22020541924368131</c:v>
                </c:pt>
                <c:pt idx="10096">
                  <c:v>0.22035839278387517</c:v>
                </c:pt>
                <c:pt idx="10097">
                  <c:v>0.22051147259098461</c:v>
                </c:pt>
                <c:pt idx="10098">
                  <c:v>0.22066465874204061</c:v>
                </c:pt>
                <c:pt idx="10099">
                  <c:v>0.22081795130931428</c:v>
                </c:pt>
                <c:pt idx="10100">
                  <c:v>0.22097135036512372</c:v>
                </c:pt>
                <c:pt idx="10101">
                  <c:v>0.22112485598666054</c:v>
                </c:pt>
                <c:pt idx="10102">
                  <c:v>0.22127846824634662</c:v>
                </c:pt>
                <c:pt idx="10103">
                  <c:v>0.22143218721665081</c:v>
                </c:pt>
                <c:pt idx="10104">
                  <c:v>0.22158601297492572</c:v>
                </c:pt>
                <c:pt idx="10105">
                  <c:v>0.22173994559374427</c:v>
                </c:pt>
                <c:pt idx="10106">
                  <c:v>0.2218939851457265</c:v>
                </c:pt>
                <c:pt idx="10107">
                  <c:v>0.22204813170838628</c:v>
                </c:pt>
                <c:pt idx="10108">
                  <c:v>0.22220238535444789</c:v>
                </c:pt>
                <c:pt idx="10109">
                  <c:v>0.22235674615830067</c:v>
                </c:pt>
                <c:pt idx="10110">
                  <c:v>0.22251121419276662</c:v>
                </c:pt>
                <c:pt idx="10111">
                  <c:v>0.22266578953557523</c:v>
                </c:pt>
                <c:pt idx="10112">
                  <c:v>0.2228204722596531</c:v>
                </c:pt>
                <c:pt idx="10113">
                  <c:v>0.22297526243797408</c:v>
                </c:pt>
                <c:pt idx="10114">
                  <c:v>0.22313016014842982</c:v>
                </c:pt>
                <c:pt idx="10115">
                  <c:v>0.22328516546409902</c:v>
                </c:pt>
                <c:pt idx="10116">
                  <c:v>0.22344027845810768</c:v>
                </c:pt>
                <c:pt idx="10117">
                  <c:v>0.22359549920850991</c:v>
                </c:pt>
                <c:pt idx="10118">
                  <c:v>0.22375082778853678</c:v>
                </c:pt>
                <c:pt idx="10119">
                  <c:v>0.22390626427146684</c:v>
                </c:pt>
                <c:pt idx="10120">
                  <c:v>0.22406180873551698</c:v>
                </c:pt>
                <c:pt idx="10121">
                  <c:v>0.22421746125407097</c:v>
                </c:pt>
                <c:pt idx="10122">
                  <c:v>0.22437322190219272</c:v>
                </c:pt>
                <c:pt idx="10123">
                  <c:v>0.22452909075336464</c:v>
                </c:pt>
                <c:pt idx="10124">
                  <c:v>0.22468506788602113</c:v>
                </c:pt>
                <c:pt idx="10125">
                  <c:v>0.22484115337375016</c:v>
                </c:pt>
                <c:pt idx="10126">
                  <c:v>0.22499734729018736</c:v>
                </c:pt>
                <c:pt idx="10127">
                  <c:v>0.22515364971393073</c:v>
                </c:pt>
                <c:pt idx="10128">
                  <c:v>0.22531006071872164</c:v>
                </c:pt>
                <c:pt idx="10129">
                  <c:v>0.22546658037834935</c:v>
                </c:pt>
                <c:pt idx="10130">
                  <c:v>0.22562320877157574</c:v>
                </c:pt>
                <c:pt idx="10131">
                  <c:v>0.22577994597229603</c:v>
                </c:pt>
                <c:pt idx="10132">
                  <c:v>0.22593679205445327</c:v>
                </c:pt>
                <c:pt idx="10133">
                  <c:v>0.22609374709697369</c:v>
                </c:pt>
                <c:pt idx="10134">
                  <c:v>0.22625081117390655</c:v>
                </c:pt>
                <c:pt idx="10135">
                  <c:v>0.22640798435934917</c:v>
                </c:pt>
                <c:pt idx="10136">
                  <c:v>0.22656526673239233</c:v>
                </c:pt>
                <c:pt idx="10137">
                  <c:v>0.22672265836723973</c:v>
                </c:pt>
                <c:pt idx="10138">
                  <c:v>0.22688015933979402</c:v>
                </c:pt>
                <c:pt idx="10139">
                  <c:v>0.22703776972435857</c:v>
                </c:pt>
                <c:pt idx="10140">
                  <c:v>0.22719548960024422</c:v>
                </c:pt>
                <c:pt idx="10141">
                  <c:v>0.22735331904186104</c:v>
                </c:pt>
                <c:pt idx="10142">
                  <c:v>0.22751125812366746</c:v>
                </c:pt>
                <c:pt idx="10143">
                  <c:v>0.22766930692513962</c:v>
                </c:pt>
                <c:pt idx="10144">
                  <c:v>0.22782746552084288</c:v>
                </c:pt>
                <c:pt idx="10145">
                  <c:v>0.22798573398539085</c:v>
                </c:pt>
                <c:pt idx="10146">
                  <c:v>0.2281441123984255</c:v>
                </c:pt>
                <c:pt idx="10147">
                  <c:v>0.22830260083466763</c:v>
                </c:pt>
                <c:pt idx="10148">
                  <c:v>0.22846119936888654</c:v>
                </c:pt>
                <c:pt idx="10149">
                  <c:v>0.22861990808089022</c:v>
                </c:pt>
                <c:pt idx="10150">
                  <c:v>0.22877872704555535</c:v>
                </c:pt>
                <c:pt idx="10151">
                  <c:v>0.22893765633780713</c:v>
                </c:pt>
                <c:pt idx="10152">
                  <c:v>0.22909669603762001</c:v>
                </c:pt>
                <c:pt idx="10153">
                  <c:v>0.22925584622002679</c:v>
                </c:pt>
                <c:pt idx="10154">
                  <c:v>0.22941510696177816</c:v>
                </c:pt>
                <c:pt idx="10155">
                  <c:v>0.22957447833800773</c:v>
                </c:pt>
                <c:pt idx="10156">
                  <c:v>0.22973396042891242</c:v>
                </c:pt>
                <c:pt idx="10157">
                  <c:v>0.22989355330973377</c:v>
                </c:pt>
                <c:pt idx="10158">
                  <c:v>0.23005325705576204</c:v>
                </c:pt>
                <c:pt idx="10159">
                  <c:v>0.23021307174736147</c:v>
                </c:pt>
                <c:pt idx="10160">
                  <c:v>0.23037299745993048</c:v>
                </c:pt>
                <c:pt idx="10161">
                  <c:v>0.23053303426891636</c:v>
                </c:pt>
                <c:pt idx="10162">
                  <c:v>0.23069318225485091</c:v>
                </c:pt>
                <c:pt idx="10163">
                  <c:v>0.23085344149328985</c:v>
                </c:pt>
                <c:pt idx="10164">
                  <c:v>0.23101381205983779</c:v>
                </c:pt>
                <c:pt idx="10165">
                  <c:v>0.23117429403519449</c:v>
                </c:pt>
                <c:pt idx="10166">
                  <c:v>0.23133488749507319</c:v>
                </c:pt>
                <c:pt idx="10167">
                  <c:v>0.23149559251692059</c:v>
                </c:pt>
                <c:pt idx="10168">
                  <c:v>0.2316564091765517</c:v>
                </c:pt>
                <c:pt idx="10169">
                  <c:v>0.23181733755489065</c:v>
                </c:pt>
                <c:pt idx="10170">
                  <c:v>0.23197837772786137</c:v>
                </c:pt>
                <c:pt idx="10171">
                  <c:v>0.2321395297714369</c:v>
                </c:pt>
                <c:pt idx="10172">
                  <c:v>0.23230079376671026</c:v>
                </c:pt>
                <c:pt idx="10173">
                  <c:v>0.23246216978976358</c:v>
                </c:pt>
                <c:pt idx="10174">
                  <c:v>0.23262365791672848</c:v>
                </c:pt>
                <c:pt idx="10175">
                  <c:v>0.232785258228867</c:v>
                </c:pt>
                <c:pt idx="10176">
                  <c:v>0.23294697080241999</c:v>
                </c:pt>
                <c:pt idx="10177">
                  <c:v>0.23310879571367782</c:v>
                </c:pt>
                <c:pt idx="10178">
                  <c:v>0.23327073304407198</c:v>
                </c:pt>
                <c:pt idx="10179">
                  <c:v>0.23343278287000241</c:v>
                </c:pt>
                <c:pt idx="10180">
                  <c:v>0.23359494526791846</c:v>
                </c:pt>
                <c:pt idx="10181">
                  <c:v>0.23375722031942153</c:v>
                </c:pt>
                <c:pt idx="10182">
                  <c:v>0.23391960810107087</c:v>
                </c:pt>
                <c:pt idx="10183">
                  <c:v>0.23408210869117846</c:v>
                </c:pt>
                <c:pt idx="10184">
                  <c:v>0.23424472216640635</c:v>
                </c:pt>
                <c:pt idx="10185">
                  <c:v>0.23440744860858292</c:v>
                </c:pt>
                <c:pt idx="10186">
                  <c:v>0.23457028809448036</c:v>
                </c:pt>
                <c:pt idx="10187">
                  <c:v>0.23473324070092055</c:v>
                </c:pt>
                <c:pt idx="10188">
                  <c:v>0.23489630650990259</c:v>
                </c:pt>
                <c:pt idx="10189">
                  <c:v>0.23505948559835874</c:v>
                </c:pt>
                <c:pt idx="10190">
                  <c:v>0.23522277804327113</c:v>
                </c:pt>
                <c:pt idx="10191">
                  <c:v>0.23538618392680979</c:v>
                </c:pt>
                <c:pt idx="10192">
                  <c:v>0.23554970332606748</c:v>
                </c:pt>
                <c:pt idx="10193">
                  <c:v>0.23571333631818683</c:v>
                </c:pt>
                <c:pt idx="10194">
                  <c:v>0.23587708298550933</c:v>
                </c:pt>
                <c:pt idx="10195">
                  <c:v>0.23604094340528839</c:v>
                </c:pt>
                <c:pt idx="10196">
                  <c:v>0.23620491765482765</c:v>
                </c:pt>
                <c:pt idx="10197">
                  <c:v>0.23636900581664022</c:v>
                </c:pt>
                <c:pt idx="10198">
                  <c:v>0.2365332079681407</c:v>
                </c:pt>
                <c:pt idx="10199">
                  <c:v>0.23669752418851611</c:v>
                </c:pt>
                <c:pt idx="10200">
                  <c:v>0.23686195455528503</c:v>
                </c:pt>
                <c:pt idx="10201">
                  <c:v>0.23702649915119012</c:v>
                </c:pt>
                <c:pt idx="10202">
                  <c:v>0.23719115805386132</c:v>
                </c:pt>
                <c:pt idx="10203">
                  <c:v>0.23735593134097893</c:v>
                </c:pt>
                <c:pt idx="10204">
                  <c:v>0.23752081909545814</c:v>
                </c:pt>
                <c:pt idx="10205">
                  <c:v>0.23768582139509078</c:v>
                </c:pt>
                <c:pt idx="10206">
                  <c:v>0.23785093831771917</c:v>
                </c:pt>
                <c:pt idx="10207">
                  <c:v>0.23801616994643143</c:v>
                </c:pt>
                <c:pt idx="10208">
                  <c:v>0.23818151635918161</c:v>
                </c:pt>
                <c:pt idx="10209">
                  <c:v>0.23834697763397433</c:v>
                </c:pt>
                <c:pt idx="10210">
                  <c:v>0.23851255385407105</c:v>
                </c:pt>
                <c:pt idx="10211">
                  <c:v>0.23867824509758837</c:v>
                </c:pt>
                <c:pt idx="10212">
                  <c:v>0.23884405144443144</c:v>
                </c:pt>
                <c:pt idx="10213">
                  <c:v>0.23900997297282184</c:v>
                </c:pt>
                <c:pt idx="10214">
                  <c:v>0.23917600976625258</c:v>
                </c:pt>
                <c:pt idx="10215">
                  <c:v>0.23934216190305763</c:v>
                </c:pt>
                <c:pt idx="10216">
                  <c:v>0.23950842946162171</c:v>
                </c:pt>
                <c:pt idx="10217">
                  <c:v>0.23967481252561193</c:v>
                </c:pt>
                <c:pt idx="10218">
                  <c:v>0.23984131117352567</c:v>
                </c:pt>
                <c:pt idx="10219">
                  <c:v>0.24000792548391106</c:v>
                </c:pt>
                <c:pt idx="10220">
                  <c:v>0.24017465554060977</c:v>
                </c:pt>
                <c:pt idx="10221">
                  <c:v>0.24034150142228281</c:v>
                </c:pt>
                <c:pt idx="10222">
                  <c:v>0.24050846320764216</c:v>
                </c:pt>
                <c:pt idx="10223">
                  <c:v>0.24067554098070437</c:v>
                </c:pt>
                <c:pt idx="10224">
                  <c:v>0.24084273482029445</c:v>
                </c:pt>
                <c:pt idx="10225">
                  <c:v>0.24101004480528856</c:v>
                </c:pt>
                <c:pt idx="10226">
                  <c:v>0.24117747101987846</c:v>
                </c:pt>
                <c:pt idx="10227">
                  <c:v>0.24134501354305357</c:v>
                </c:pt>
                <c:pt idx="10228">
                  <c:v>0.24151267245561178</c:v>
                </c:pt>
                <c:pt idx="10229">
                  <c:v>0.24168044783664866</c:v>
                </c:pt>
                <c:pt idx="10230">
                  <c:v>0.24184833977059012</c:v>
                </c:pt>
                <c:pt idx="10231">
                  <c:v>0.24201634833664534</c:v>
                </c:pt>
                <c:pt idx="10232">
                  <c:v>0.24218447361407483</c:v>
                </c:pt>
                <c:pt idx="10233">
                  <c:v>0.24235271568748057</c:v>
                </c:pt>
                <c:pt idx="10234">
                  <c:v>0.2425210746362369</c:v>
                </c:pt>
                <c:pt idx="10235">
                  <c:v>0.24268955053976965</c:v>
                </c:pt>
                <c:pt idx="10236">
                  <c:v>0.24285814348285725</c:v>
                </c:pt>
                <c:pt idx="10237">
                  <c:v>0.24302685354503956</c:v>
                </c:pt>
                <c:pt idx="10238">
                  <c:v>0.24319568080590809</c:v>
                </c:pt>
                <c:pt idx="10239">
                  <c:v>0.243364625350418</c:v>
                </c:pt>
                <c:pt idx="10240">
                  <c:v>0.24353368725827509</c:v>
                </c:pt>
                <c:pt idx="10241">
                  <c:v>0.24370286660923685</c:v>
                </c:pt>
                <c:pt idx="10242">
                  <c:v>0.2438721634884356</c:v>
                </c:pt>
                <c:pt idx="10243">
                  <c:v>0.24404157797574341</c:v>
                </c:pt>
                <c:pt idx="10244">
                  <c:v>0.24421111015286087</c:v>
                </c:pt>
                <c:pt idx="10245">
                  <c:v>0.24438076009976736</c:v>
                </c:pt>
                <c:pt idx="10246">
                  <c:v>0.24455052790183204</c:v>
                </c:pt>
                <c:pt idx="10247">
                  <c:v>0.24472041363914909</c:v>
                </c:pt>
                <c:pt idx="10248">
                  <c:v>0.24489041739186465</c:v>
                </c:pt>
                <c:pt idx="10249">
                  <c:v>0.2450605392455259</c:v>
                </c:pt>
                <c:pt idx="10250">
                  <c:v>0.24523077928039411</c:v>
                </c:pt>
                <c:pt idx="10251">
                  <c:v>0.24540113757678247</c:v>
                </c:pt>
                <c:pt idx="10252">
                  <c:v>0.24557161422041668</c:v>
                </c:pt>
                <c:pt idx="10253">
                  <c:v>0.2457422092917253</c:v>
                </c:pt>
                <c:pt idx="10254">
                  <c:v>0.2459129228711891</c:v>
                </c:pt>
                <c:pt idx="10255">
                  <c:v>0.2460837550447125</c:v>
                </c:pt>
                <c:pt idx="10256">
                  <c:v>0.24625470589289183</c:v>
                </c:pt>
                <c:pt idx="10257">
                  <c:v>0.24642577549816866</c:v>
                </c:pt>
                <c:pt idx="10258">
                  <c:v>0.24659696394124764</c:v>
                </c:pt>
                <c:pt idx="10259">
                  <c:v>0.24676827130827209</c:v>
                </c:pt>
                <c:pt idx="10260">
                  <c:v>0.2469396976800626</c:v>
                </c:pt>
                <c:pt idx="10261">
                  <c:v>0.24711124313749205</c:v>
                </c:pt>
                <c:pt idx="10262">
                  <c:v>0.24728290776688347</c:v>
                </c:pt>
                <c:pt idx="10263">
                  <c:v>0.24745469164922596</c:v>
                </c:pt>
                <c:pt idx="10264">
                  <c:v>0.2476265948655611</c:v>
                </c:pt>
                <c:pt idx="10265">
                  <c:v>0.24779861750239196</c:v>
                </c:pt>
                <c:pt idx="10266">
                  <c:v>0.24797075964087648</c:v>
                </c:pt>
                <c:pt idx="10267">
                  <c:v>0.2481430213622253</c:v>
                </c:pt>
                <c:pt idx="10268">
                  <c:v>0.24831540275312183</c:v>
                </c:pt>
                <c:pt idx="10269">
                  <c:v>0.24848790389489336</c:v>
                </c:pt>
                <c:pt idx="10270">
                  <c:v>0.24866052486891985</c:v>
                </c:pt>
                <c:pt idx="10271">
                  <c:v>0.24883326576206549</c:v>
                </c:pt>
                <c:pt idx="10272">
                  <c:v>0.24900612665582716</c:v>
                </c:pt>
                <c:pt idx="10273">
                  <c:v>0.24917910763356757</c:v>
                </c:pt>
                <c:pt idx="10274">
                  <c:v>0.24935220877689301</c:v>
                </c:pt>
                <c:pt idx="10275">
                  <c:v>0.2495254301729094</c:v>
                </c:pt>
                <c:pt idx="10276">
                  <c:v>0.24969877190334025</c:v>
                </c:pt>
                <c:pt idx="10277">
                  <c:v>0.24987223404996209</c:v>
                </c:pt>
                <c:pt idx="10278">
                  <c:v>0.25004581670006243</c:v>
                </c:pt>
                <c:pt idx="10279">
                  <c:v>0.25021951993553526</c:v>
                </c:pt>
                <c:pt idx="10280">
                  <c:v>0.25039334383832762</c:v>
                </c:pt>
                <c:pt idx="10281">
                  <c:v>0.25056728849590915</c:v>
                </c:pt>
                <c:pt idx="10282">
                  <c:v>0.25074135399034453</c:v>
                </c:pt>
                <c:pt idx="10283">
                  <c:v>0.25091554040375175</c:v>
                </c:pt>
                <c:pt idx="10284">
                  <c:v>0.2510898478237828</c:v>
                </c:pt>
                <c:pt idx="10285">
                  <c:v>0.25126427633267356</c:v>
                </c:pt>
                <c:pt idx="10286">
                  <c:v>0.25143882601271333</c:v>
                </c:pt>
                <c:pt idx="10287">
                  <c:v>0.25161349695173679</c:v>
                </c:pt>
                <c:pt idx="10288">
                  <c:v>0.25178828923215146</c:v>
                </c:pt>
                <c:pt idx="10289">
                  <c:v>0.25196320293825142</c:v>
                </c:pt>
                <c:pt idx="10290">
                  <c:v>0.25213823815255476</c:v>
                </c:pt>
                <c:pt idx="10291">
                  <c:v>0.25231339496314059</c:v>
                </c:pt>
                <c:pt idx="10292">
                  <c:v>0.25248867345264558</c:v>
                </c:pt>
                <c:pt idx="10293">
                  <c:v>0.25266407370375993</c:v>
                </c:pt>
                <c:pt idx="10294">
                  <c:v>0.25283959580474646</c:v>
                </c:pt>
                <c:pt idx="10295">
                  <c:v>0.25301523983841417</c:v>
                </c:pt>
                <c:pt idx="10296">
                  <c:v>0.25319100588762561</c:v>
                </c:pt>
                <c:pt idx="10297">
                  <c:v>0.25336689404082779</c:v>
                </c:pt>
                <c:pt idx="10298">
                  <c:v>0.2535429043810023</c:v>
                </c:pt>
                <c:pt idx="10299">
                  <c:v>0.25371903699118464</c:v>
                </c:pt>
                <c:pt idx="10300">
                  <c:v>0.25389529196000615</c:v>
                </c:pt>
                <c:pt idx="10301">
                  <c:v>0.25407166937062159</c:v>
                </c:pt>
                <c:pt idx="10302">
                  <c:v>0.25424816930808941</c:v>
                </c:pt>
                <c:pt idx="10303">
                  <c:v>0.25442479185567618</c:v>
                </c:pt>
                <c:pt idx="10304">
                  <c:v>0.25460153710225969</c:v>
                </c:pt>
                <c:pt idx="10305">
                  <c:v>0.25477840513122602</c:v>
                </c:pt>
                <c:pt idx="10306">
                  <c:v>0.2549553960260153</c:v>
                </c:pt>
                <c:pt idx="10307">
                  <c:v>0.25513250987569069</c:v>
                </c:pt>
                <c:pt idx="10308">
                  <c:v>0.25530974676381213</c:v>
                </c:pt>
                <c:pt idx="10309">
                  <c:v>0.25548710677399383</c:v>
                </c:pt>
                <c:pt idx="10310">
                  <c:v>0.25566458999548464</c:v>
                </c:pt>
                <c:pt idx="10311">
                  <c:v>0.25584219651201884</c:v>
                </c:pt>
                <c:pt idx="10312">
                  <c:v>0.25601992640738497</c:v>
                </c:pt>
                <c:pt idx="10313">
                  <c:v>0.25619777977101799</c:v>
                </c:pt>
                <c:pt idx="10314">
                  <c:v>0.25637575668682683</c:v>
                </c:pt>
                <c:pt idx="10315">
                  <c:v>0.25655385723877472</c:v>
                </c:pt>
                <c:pt idx="10316">
                  <c:v>0.25673208151648325</c:v>
                </c:pt>
                <c:pt idx="10317">
                  <c:v>0.25691042960403626</c:v>
                </c:pt>
                <c:pt idx="10318">
                  <c:v>0.25708890158744269</c:v>
                </c:pt>
                <c:pt idx="10319">
                  <c:v>0.25726749755089928</c:v>
                </c:pt>
                <c:pt idx="10320">
                  <c:v>0.25744621758427694</c:v>
                </c:pt>
                <c:pt idx="10321">
                  <c:v>0.25762506177189348</c:v>
                </c:pt>
                <c:pt idx="10322">
                  <c:v>0.2578040301981212</c:v>
                </c:pt>
                <c:pt idx="10323">
                  <c:v>0.25798312295301845</c:v>
                </c:pt>
                <c:pt idx="10324">
                  <c:v>0.2581623401210788</c:v>
                </c:pt>
                <c:pt idx="10325">
                  <c:v>0.25834168178685063</c:v>
                </c:pt>
                <c:pt idx="10326">
                  <c:v>0.25852114804058002</c:v>
                </c:pt>
                <c:pt idx="10327">
                  <c:v>0.25870073896693674</c:v>
                </c:pt>
                <c:pt idx="10328">
                  <c:v>0.25888045465064558</c:v>
                </c:pt>
                <c:pt idx="10329">
                  <c:v>0.2590602951821408</c:v>
                </c:pt>
                <c:pt idx="10330">
                  <c:v>0.25924026064626876</c:v>
                </c:pt>
                <c:pt idx="10331">
                  <c:v>0.25942035112793083</c:v>
                </c:pt>
                <c:pt idx="10332">
                  <c:v>0.25960056671775</c:v>
                </c:pt>
                <c:pt idx="10333">
                  <c:v>0.25978090750074956</c:v>
                </c:pt>
                <c:pt idx="10334">
                  <c:v>0.25996137356389942</c:v>
                </c:pt>
                <c:pt idx="10335">
                  <c:v>0.26014196499233705</c:v>
                </c:pt>
                <c:pt idx="10336">
                  <c:v>0.26032268187693758</c:v>
                </c:pt>
                <c:pt idx="10337">
                  <c:v>0.26050352430296075</c:v>
                </c:pt>
                <c:pt idx="10338">
                  <c:v>0.26068449235572172</c:v>
                </c:pt>
                <c:pt idx="10339">
                  <c:v>0.26086558612628497</c:v>
                </c:pt>
                <c:pt idx="10340">
                  <c:v>0.26104680570008815</c:v>
                </c:pt>
                <c:pt idx="10341">
                  <c:v>0.26122815116262421</c:v>
                </c:pt>
                <c:pt idx="10342">
                  <c:v>0.26140962260514777</c:v>
                </c:pt>
                <c:pt idx="10343">
                  <c:v>0.26159122011327451</c:v>
                </c:pt>
                <c:pt idx="10344">
                  <c:v>0.26177294377267574</c:v>
                </c:pt>
                <c:pt idx="10345">
                  <c:v>0.26195479367479629</c:v>
                </c:pt>
                <c:pt idx="10346">
                  <c:v>0.2621367699054305</c:v>
                </c:pt>
                <c:pt idx="10347">
                  <c:v>0.26231887255233693</c:v>
                </c:pt>
                <c:pt idx="10348">
                  <c:v>0.26250110170142527</c:v>
                </c:pt>
                <c:pt idx="10349">
                  <c:v>0.26268345744439464</c:v>
                </c:pt>
                <c:pt idx="10350">
                  <c:v>0.26286593986727802</c:v>
                </c:pt>
                <c:pt idx="10351">
                  <c:v>0.2630485490561642</c:v>
                </c:pt>
                <c:pt idx="10352">
                  <c:v>0.26323128510294358</c:v>
                </c:pt>
                <c:pt idx="10353">
                  <c:v>0.26341414809382857</c:v>
                </c:pt>
                <c:pt idx="10354">
                  <c:v>0.26359713811508745</c:v>
                </c:pt>
                <c:pt idx="10355">
                  <c:v>0.26378025525880233</c:v>
                </c:pt>
                <c:pt idx="10356">
                  <c:v>0.26396349961136539</c:v>
                </c:pt>
                <c:pt idx="10357">
                  <c:v>0.26414687125922487</c:v>
                </c:pt>
                <c:pt idx="10358">
                  <c:v>0.26433037029465478</c:v>
                </c:pt>
                <c:pt idx="10359">
                  <c:v>0.26451399680422755</c:v>
                </c:pt>
                <c:pt idx="10360">
                  <c:v>0.26469775087457176</c:v>
                </c:pt>
                <c:pt idx="10361">
                  <c:v>0.26488163259815384</c:v>
                </c:pt>
                <c:pt idx="10362">
                  <c:v>0.26506564206172673</c:v>
                </c:pt>
                <c:pt idx="10363">
                  <c:v>0.26524977935402955</c:v>
                </c:pt>
                <c:pt idx="10364">
                  <c:v>0.26543404456193187</c:v>
                </c:pt>
                <c:pt idx="10365">
                  <c:v>0.2656184377781573</c:v>
                </c:pt>
                <c:pt idx="10366">
                  <c:v>0.2658029590897002</c:v>
                </c:pt>
                <c:pt idx="10367">
                  <c:v>0.26598760858361115</c:v>
                </c:pt>
                <c:pt idx="10368">
                  <c:v>0.26617238635280721</c:v>
                </c:pt>
                <c:pt idx="10369">
                  <c:v>0.26635729248446416</c:v>
                </c:pt>
                <c:pt idx="10370">
                  <c:v>0.2665423270658141</c:v>
                </c:pt>
                <c:pt idx="10371">
                  <c:v>0.266727490189968</c:v>
                </c:pt>
                <c:pt idx="10372">
                  <c:v>0.26691278194428325</c:v>
                </c:pt>
                <c:pt idx="10373">
                  <c:v>0.26709820241617399</c:v>
                </c:pt>
                <c:pt idx="10374">
                  <c:v>0.2672837516989453</c:v>
                </c:pt>
                <c:pt idx="10375">
                  <c:v>0.26746942988013683</c:v>
                </c:pt>
                <c:pt idx="10376">
                  <c:v>0.26765523704734506</c:v>
                </c:pt>
                <c:pt idx="10377">
                  <c:v>0.26784117329406953</c:v>
                </c:pt>
                <c:pt idx="10378">
                  <c:v>0.26802723870803258</c:v>
                </c:pt>
                <c:pt idx="10379">
                  <c:v>0.26821343337896475</c:v>
                </c:pt>
                <c:pt idx="10380">
                  <c:v>0.26839975739470612</c:v>
                </c:pt>
                <c:pt idx="10381">
                  <c:v>0.26858621084901652</c:v>
                </c:pt>
                <c:pt idx="10382">
                  <c:v>0.26877279382986208</c:v>
                </c:pt>
                <c:pt idx="10383">
                  <c:v>0.26895950642526611</c:v>
                </c:pt>
                <c:pt idx="10384">
                  <c:v>0.26914634872918386</c:v>
                </c:pt>
                <c:pt idx="10385">
                  <c:v>0.26933332082976508</c:v>
                </c:pt>
                <c:pt idx="10386">
                  <c:v>0.2695204228152166</c:v>
                </c:pt>
                <c:pt idx="10387">
                  <c:v>0.26970765477968961</c:v>
                </c:pt>
                <c:pt idx="10388">
                  <c:v>0.26989501681151762</c:v>
                </c:pt>
                <c:pt idx="10389">
                  <c:v>0.27008250899909148</c:v>
                </c:pt>
                <c:pt idx="10390">
                  <c:v>0.27027013143675871</c:v>
                </c:pt>
                <c:pt idx="10391">
                  <c:v>0.27045788421303707</c:v>
                </c:pt>
                <c:pt idx="10392">
                  <c:v>0.27064576741847096</c:v>
                </c:pt>
                <c:pt idx="10393">
                  <c:v>0.27083378114169704</c:v>
                </c:pt>
                <c:pt idx="10394">
                  <c:v>0.27102192547732523</c:v>
                </c:pt>
                <c:pt idx="10395">
                  <c:v>0.27121020051411965</c:v>
                </c:pt>
                <c:pt idx="10396">
                  <c:v>0.27139860634090174</c:v>
                </c:pt>
                <c:pt idx="10397">
                  <c:v>0.27158714305247877</c:v>
                </c:pt>
                <c:pt idx="10398">
                  <c:v>0.27177581073779994</c:v>
                </c:pt>
                <c:pt idx="10399">
                  <c:v>0.27196460948587192</c:v>
                </c:pt>
                <c:pt idx="10400">
                  <c:v>0.27215353939169984</c:v>
                </c:pt>
                <c:pt idx="10401">
                  <c:v>0.27234260054441817</c:v>
                </c:pt>
                <c:pt idx="10402">
                  <c:v>0.27253179303321945</c:v>
                </c:pt>
                <c:pt idx="10403">
                  <c:v>0.2727211169533067</c:v>
                </c:pt>
                <c:pt idx="10404">
                  <c:v>0.27291057239400052</c:v>
                </c:pt>
                <c:pt idx="10405">
                  <c:v>0.27310015944467925</c:v>
                </c:pt>
                <c:pt idx="10406">
                  <c:v>0.27328987820074463</c:v>
                </c:pt>
                <c:pt idx="10407">
                  <c:v>0.2734797287517034</c:v>
                </c:pt>
                <c:pt idx="10408">
                  <c:v>0.2736697111891116</c:v>
                </c:pt>
                <c:pt idx="10409">
                  <c:v>0.27385982560259625</c:v>
                </c:pt>
                <c:pt idx="10410">
                  <c:v>0.27405007208782439</c:v>
                </c:pt>
                <c:pt idx="10411">
                  <c:v>0.27424045073455183</c:v>
                </c:pt>
                <c:pt idx="10412">
                  <c:v>0.27443096163259251</c:v>
                </c:pt>
                <c:pt idx="10413">
                  <c:v>0.27462160487781295</c:v>
                </c:pt>
                <c:pt idx="10414">
                  <c:v>0.27481238056015617</c:v>
                </c:pt>
                <c:pt idx="10415">
                  <c:v>0.27500328876962338</c:v>
                </c:pt>
                <c:pt idx="10416">
                  <c:v>0.27519432960228102</c:v>
                </c:pt>
                <c:pt idx="10417">
                  <c:v>0.27538550314825971</c:v>
                </c:pt>
                <c:pt idx="10418">
                  <c:v>0.27557680949774843</c:v>
                </c:pt>
                <c:pt idx="10419">
                  <c:v>0.27576824874701389</c:v>
                </c:pt>
                <c:pt idx="10420">
                  <c:v>0.27595982098637473</c:v>
                </c:pt>
                <c:pt idx="10421">
                  <c:v>0.27615152630620787</c:v>
                </c:pt>
                <c:pt idx="10422">
                  <c:v>0.276343364802981</c:v>
                </c:pt>
                <c:pt idx="10423">
                  <c:v>0.27653533656720092</c:v>
                </c:pt>
                <c:pt idx="10424">
                  <c:v>0.27672744169144664</c:v>
                </c:pt>
                <c:pt idx="10425">
                  <c:v>0.27691968026634661</c:v>
                </c:pt>
                <c:pt idx="10426">
                  <c:v>0.27711205238863673</c:v>
                </c:pt>
                <c:pt idx="10427">
                  <c:v>0.27730455814907568</c:v>
                </c:pt>
                <c:pt idx="10428">
                  <c:v>0.27749719763848085</c:v>
                </c:pt>
                <c:pt idx="10429">
                  <c:v>0.27768997095378994</c:v>
                </c:pt>
                <c:pt idx="10430">
                  <c:v>0.27788287818595087</c:v>
                </c:pt>
                <c:pt idx="10431">
                  <c:v>0.27807591942597049</c:v>
                </c:pt>
                <c:pt idx="10432">
                  <c:v>0.2782690947709886</c:v>
                </c:pt>
                <c:pt idx="10433">
                  <c:v>0.27846240431214281</c:v>
                </c:pt>
                <c:pt idx="10434">
                  <c:v>0.27865584814062971</c:v>
                </c:pt>
                <c:pt idx="10435">
                  <c:v>0.27884942635379178</c:v>
                </c:pt>
                <c:pt idx="10436">
                  <c:v>0.27904313904295663</c:v>
                </c:pt>
                <c:pt idx="10437">
                  <c:v>0.27923698630154287</c:v>
                </c:pt>
                <c:pt idx="10438">
                  <c:v>0.27943096822100072</c:v>
                </c:pt>
                <c:pt idx="10439">
                  <c:v>0.27962508489894344</c:v>
                </c:pt>
                <c:pt idx="10440">
                  <c:v>0.27981933642695267</c:v>
                </c:pt>
                <c:pt idx="10441">
                  <c:v>0.28001372289666954</c:v>
                </c:pt>
                <c:pt idx="10442">
                  <c:v>0.28020824440591069</c:v>
                </c:pt>
                <c:pt idx="10443">
                  <c:v>0.28040290104644894</c:v>
                </c:pt>
                <c:pt idx="10444">
                  <c:v>0.28059769291011627</c:v>
                </c:pt>
                <c:pt idx="10445">
                  <c:v>0.28079262009493361</c:v>
                </c:pt>
                <c:pt idx="10446">
                  <c:v>0.280987682692865</c:v>
                </c:pt>
                <c:pt idx="10447">
                  <c:v>0.28118288079593401</c:v>
                </c:pt>
                <c:pt idx="10448">
                  <c:v>0.28137821450236594</c:v>
                </c:pt>
                <c:pt idx="10449">
                  <c:v>0.28157368390431664</c:v>
                </c:pt>
                <c:pt idx="10450">
                  <c:v>0.28176928909400162</c:v>
                </c:pt>
                <c:pt idx="10451">
                  <c:v>0.28196503016985097</c:v>
                </c:pt>
                <c:pt idx="10452">
                  <c:v>0.28216090722421278</c:v>
                </c:pt>
                <c:pt idx="10453">
                  <c:v>0.2823569203515493</c:v>
                </c:pt>
                <c:pt idx="10454">
                  <c:v>0.28255306964433263</c:v>
                </c:pt>
                <c:pt idx="10455">
                  <c:v>0.28274935520126671</c:v>
                </c:pt>
                <c:pt idx="10456">
                  <c:v>0.28294577711495633</c:v>
                </c:pt>
                <c:pt idx="10457">
                  <c:v>0.2831423354780665</c:v>
                </c:pt>
                <c:pt idx="10458">
                  <c:v>0.28333903038950697</c:v>
                </c:pt>
                <c:pt idx="10459">
                  <c:v>0.2835358619420757</c:v>
                </c:pt>
                <c:pt idx="10460">
                  <c:v>0.28373283022863094</c:v>
                </c:pt>
                <c:pt idx="10461">
                  <c:v>0.28392993534828864</c:v>
                </c:pt>
                <c:pt idx="10462">
                  <c:v>0.28412717739404036</c:v>
                </c:pt>
                <c:pt idx="10463">
                  <c:v>0.284324556458938</c:v>
                </c:pt>
                <c:pt idx="10464">
                  <c:v>0.28452207264230428</c:v>
                </c:pt>
                <c:pt idx="10465">
                  <c:v>0.28471972603732459</c:v>
                </c:pt>
                <c:pt idx="10466">
                  <c:v>0.28491751673724497</c:v>
                </c:pt>
                <c:pt idx="10467">
                  <c:v>0.28511544484159518</c:v>
                </c:pt>
                <c:pt idx="10468">
                  <c:v>0.28531351044375508</c:v>
                </c:pt>
                <c:pt idx="10469">
                  <c:v>0.28551171363924238</c:v>
                </c:pt>
                <c:pt idx="10470">
                  <c:v>0.28571005452156245</c:v>
                </c:pt>
                <c:pt idx="10471">
                  <c:v>0.2859085331905219</c:v>
                </c:pt>
                <c:pt idx="10472">
                  <c:v>0.28610714973976037</c:v>
                </c:pt>
                <c:pt idx="10473">
                  <c:v>0.28630590426297819</c:v>
                </c:pt>
                <c:pt idx="10474">
                  <c:v>0.28650479686019009</c:v>
                </c:pt>
                <c:pt idx="10475">
                  <c:v>0.28670382762523106</c:v>
                </c:pt>
                <c:pt idx="10476">
                  <c:v>0.2869029966519967</c:v>
                </c:pt>
                <c:pt idx="10477">
                  <c:v>0.28710230404071052</c:v>
                </c:pt>
                <c:pt idx="10478">
                  <c:v>0.28730174988540302</c:v>
                </c:pt>
                <c:pt idx="10479">
                  <c:v>0.28750133428016578</c:v>
                </c:pt>
                <c:pt idx="10480">
                  <c:v>0.28770105732543122</c:v>
                </c:pt>
                <c:pt idx="10481">
                  <c:v>0.28790091911542598</c:v>
                </c:pt>
                <c:pt idx="10482">
                  <c:v>0.28810091974653407</c:v>
                </c:pt>
                <c:pt idx="10483">
                  <c:v>0.28830105931310873</c:v>
                </c:pt>
                <c:pt idx="10484">
                  <c:v>0.28850133791586174</c:v>
                </c:pt>
                <c:pt idx="10485">
                  <c:v>0.28870175564928197</c:v>
                </c:pt>
                <c:pt idx="10486">
                  <c:v>0.28890231260791932</c:v>
                </c:pt>
                <c:pt idx="10487">
                  <c:v>0.28910300889269569</c:v>
                </c:pt>
                <c:pt idx="10488">
                  <c:v>0.28930384459829689</c:v>
                </c:pt>
                <c:pt idx="10489">
                  <c:v>0.28950481981947018</c:v>
                </c:pt>
                <c:pt idx="10490">
                  <c:v>0.28970593465734784</c:v>
                </c:pt>
                <c:pt idx="10491">
                  <c:v>0.28990718920681319</c:v>
                </c:pt>
                <c:pt idx="10492">
                  <c:v>0.290108583562811</c:v>
                </c:pt>
                <c:pt idx="10493">
                  <c:v>0.29031011782668448</c:v>
                </c:pt>
                <c:pt idx="10494">
                  <c:v>0.29051179209351485</c:v>
                </c:pt>
                <c:pt idx="10495">
                  <c:v>0.29071360645844496</c:v>
                </c:pt>
                <c:pt idx="10496">
                  <c:v>0.29091556102302935</c:v>
                </c:pt>
                <c:pt idx="10497">
                  <c:v>0.29111765588254745</c:v>
                </c:pt>
                <c:pt idx="10498">
                  <c:v>0.29131989113446022</c:v>
                </c:pt>
                <c:pt idx="10499">
                  <c:v>0.29152226687417504</c:v>
                </c:pt>
                <c:pt idx="10500">
                  <c:v>0.29172478320352901</c:v>
                </c:pt>
                <c:pt idx="10501">
                  <c:v>0.29192744021806666</c:v>
                </c:pt>
                <c:pt idx="10502">
                  <c:v>0.29213023801339438</c:v>
                </c:pt>
                <c:pt idx="10503">
                  <c:v>0.29233317669156172</c:v>
                </c:pt>
                <c:pt idx="10504">
                  <c:v>0.29253625634831232</c:v>
                </c:pt>
                <c:pt idx="10505">
                  <c:v>0.29273947707945208</c:v>
                </c:pt>
                <c:pt idx="10506">
                  <c:v>0.29294283898724321</c:v>
                </c:pt>
                <c:pt idx="10507">
                  <c:v>0.29314634216762925</c:v>
                </c:pt>
                <c:pt idx="10508">
                  <c:v>0.29334998671661572</c:v>
                </c:pt>
                <c:pt idx="10509">
                  <c:v>0.29355377273667821</c:v>
                </c:pt>
                <c:pt idx="10510">
                  <c:v>0.29375770032396031</c:v>
                </c:pt>
                <c:pt idx="10511">
                  <c:v>0.29396176957466774</c:v>
                </c:pt>
                <c:pt idx="10512">
                  <c:v>0.29416598059148985</c:v>
                </c:pt>
                <c:pt idx="10513">
                  <c:v>0.29437033347077068</c:v>
                </c:pt>
                <c:pt idx="10514">
                  <c:v>0.29457482831105997</c:v>
                </c:pt>
                <c:pt idx="10515">
                  <c:v>0.29477946520883125</c:v>
                </c:pt>
                <c:pt idx="10516">
                  <c:v>0.29498424426705938</c:v>
                </c:pt>
                <c:pt idx="10517">
                  <c:v>0.29518916558235642</c:v>
                </c:pt>
                <c:pt idx="10518">
                  <c:v>0.29539422925139697</c:v>
                </c:pt>
                <c:pt idx="10519">
                  <c:v>0.29559943537737077</c:v>
                </c:pt>
                <c:pt idx="10520">
                  <c:v>0.29580478405709126</c:v>
                </c:pt>
                <c:pt idx="10521">
                  <c:v>0.29601027538743474</c:v>
                </c:pt>
                <c:pt idx="10522">
                  <c:v>0.29621590947180604</c:v>
                </c:pt>
                <c:pt idx="10523">
                  <c:v>0.29642168640722066</c:v>
                </c:pt>
                <c:pt idx="10524">
                  <c:v>0.2966276062907568</c:v>
                </c:pt>
                <c:pt idx="10525">
                  <c:v>0.2968336692260351</c:v>
                </c:pt>
                <c:pt idx="10526">
                  <c:v>0.29703987531027315</c:v>
                </c:pt>
                <c:pt idx="10527">
                  <c:v>0.29724622464291456</c:v>
                </c:pt>
                <c:pt idx="10528">
                  <c:v>0.29745271732130774</c:v>
                </c:pt>
                <c:pt idx="10529">
                  <c:v>0.29765935344936129</c:v>
                </c:pt>
                <c:pt idx="10530">
                  <c:v>0.29786613312456345</c:v>
                </c:pt>
                <c:pt idx="10531">
                  <c:v>0.29807305644446563</c:v>
                </c:pt>
                <c:pt idx="10532">
                  <c:v>0.29828012351319322</c:v>
                </c:pt>
                <c:pt idx="10533">
                  <c:v>0.29848733442843772</c:v>
                </c:pt>
                <c:pt idx="10534">
                  <c:v>0.2986946892879539</c:v>
                </c:pt>
                <c:pt idx="10535">
                  <c:v>0.29890218819608444</c:v>
                </c:pt>
                <c:pt idx="10536">
                  <c:v>0.29910983125072449</c:v>
                </c:pt>
                <c:pt idx="10537">
                  <c:v>0.29931761854983274</c:v>
                </c:pt>
                <c:pt idx="10538">
                  <c:v>0.29952555019796945</c:v>
                </c:pt>
                <c:pt idx="10539">
                  <c:v>0.29973362629323391</c:v>
                </c:pt>
                <c:pt idx="10540">
                  <c:v>0.29994184693378917</c:v>
                </c:pt>
                <c:pt idx="10541">
                  <c:v>0.30015021222441346</c:v>
                </c:pt>
                <c:pt idx="10542">
                  <c:v>0.3003587222634107</c:v>
                </c:pt>
                <c:pt idx="10543">
                  <c:v>0.30056737715133558</c:v>
                </c:pt>
                <c:pt idx="10544">
                  <c:v>0.30077617698662412</c:v>
                </c:pt>
                <c:pt idx="10545">
                  <c:v>0.30098512187434601</c:v>
                </c:pt>
                <c:pt idx="10546">
                  <c:v>0.30119421191307871</c:v>
                </c:pt>
                <c:pt idx="10547">
                  <c:v>0.30140344720146345</c:v>
                </c:pt>
                <c:pt idx="10548">
                  <c:v>0.30161282784478916</c:v>
                </c:pt>
                <c:pt idx="10549">
                  <c:v>0.30182235394183876</c:v>
                </c:pt>
                <c:pt idx="10550">
                  <c:v>0.30203202559145931</c:v>
                </c:pt>
                <c:pt idx="10551">
                  <c:v>0.30224184289915929</c:v>
                </c:pt>
                <c:pt idx="10552">
                  <c:v>0.30245180596392768</c:v>
                </c:pt>
                <c:pt idx="10553">
                  <c:v>0.30266191488481758</c:v>
                </c:pt>
                <c:pt idx="10554">
                  <c:v>0.3028721697675576</c:v>
                </c:pt>
                <c:pt idx="10555">
                  <c:v>0.30308257071134304</c:v>
                </c:pt>
                <c:pt idx="10556">
                  <c:v>0.30329311781543378</c:v>
                </c:pt>
                <c:pt idx="10557">
                  <c:v>0.30350381118577868</c:v>
                </c:pt>
                <c:pt idx="10558">
                  <c:v>0.30371465092178007</c:v>
                </c:pt>
                <c:pt idx="10559">
                  <c:v>0.30392563712511617</c:v>
                </c:pt>
                <c:pt idx="10560">
                  <c:v>0.30413676989532273</c:v>
                </c:pt>
                <c:pt idx="10561">
                  <c:v>0.30434804933864346</c:v>
                </c:pt>
                <c:pt idx="10562">
                  <c:v>0.30455947555475721</c:v>
                </c:pt>
                <c:pt idx="10563">
                  <c:v>0.30477104864340743</c:v>
                </c:pt>
                <c:pt idx="10564">
                  <c:v>0.30498276871105928</c:v>
                </c:pt>
                <c:pt idx="10565">
                  <c:v>0.30519463585759954</c:v>
                </c:pt>
                <c:pt idx="10566">
                  <c:v>0.30540665018297969</c:v>
                </c:pt>
                <c:pt idx="10567">
                  <c:v>0.30561881179388689</c:v>
                </c:pt>
                <c:pt idx="10568">
                  <c:v>0.3058311207904163</c:v>
                </c:pt>
                <c:pt idx="10569">
                  <c:v>0.30604357727272768</c:v>
                </c:pt>
                <c:pt idx="10570">
                  <c:v>0.30625618134773097</c:v>
                </c:pt>
                <c:pt idx="10571">
                  <c:v>0.30646893311572981</c:v>
                </c:pt>
                <c:pt idx="10572">
                  <c:v>0.30668183267932442</c:v>
                </c:pt>
                <c:pt idx="10573">
                  <c:v>0.30689488013895339</c:v>
                </c:pt>
                <c:pt idx="10574">
                  <c:v>0.30710807560182379</c:v>
                </c:pt>
                <c:pt idx="10575">
                  <c:v>0.30732141916851846</c:v>
                </c:pt>
                <c:pt idx="10576">
                  <c:v>0.30753491093968532</c:v>
                </c:pt>
                <c:pt idx="10577">
                  <c:v>0.30774855102275517</c:v>
                </c:pt>
                <c:pt idx="10578">
                  <c:v>0.30796233951852053</c:v>
                </c:pt>
                <c:pt idx="10579">
                  <c:v>0.3081762765278393</c:v>
                </c:pt>
                <c:pt idx="10580">
                  <c:v>0.30839036215836624</c:v>
                </c:pt>
                <c:pt idx="10581">
                  <c:v>0.30860459651110406</c:v>
                </c:pt>
                <c:pt idx="10582">
                  <c:v>0.30881897968712108</c:v>
                </c:pt>
                <c:pt idx="10583">
                  <c:v>0.3090335117942965</c:v>
                </c:pt>
                <c:pt idx="10584">
                  <c:v>0.30924819293384381</c:v>
                </c:pt>
                <c:pt idx="10585">
                  <c:v>0.30946302320704189</c:v>
                </c:pt>
                <c:pt idx="10586">
                  <c:v>0.30967800272199514</c:v>
                </c:pt>
                <c:pt idx="10587">
                  <c:v>0.30989313158012799</c:v>
                </c:pt>
                <c:pt idx="10588">
                  <c:v>0.31010840988518695</c:v>
                </c:pt>
                <c:pt idx="10589">
                  <c:v>0.31032383773873279</c:v>
                </c:pt>
                <c:pt idx="10590">
                  <c:v>0.31053941524917045</c:v>
                </c:pt>
                <c:pt idx="10591">
                  <c:v>0.31075514251820663</c:v>
                </c:pt>
                <c:pt idx="10592">
                  <c:v>0.31097101964761376</c:v>
                </c:pt>
                <c:pt idx="10593">
                  <c:v>0.31118704674602299</c:v>
                </c:pt>
                <c:pt idx="10594">
                  <c:v>0.31140322391535291</c:v>
                </c:pt>
                <c:pt idx="10595">
                  <c:v>0.31161955125758845</c:v>
                </c:pt>
                <c:pt idx="10596">
                  <c:v>0.31183602888158707</c:v>
                </c:pt>
                <c:pt idx="10597">
                  <c:v>0.31205265688948014</c:v>
                </c:pt>
                <c:pt idx="10598">
                  <c:v>0.31226943538346508</c:v>
                </c:pt>
                <c:pt idx="10599">
                  <c:v>0.31248636447262657</c:v>
                </c:pt>
                <c:pt idx="10600">
                  <c:v>0.31270344425930879</c:v>
                </c:pt>
                <c:pt idx="10601">
                  <c:v>0.3129206748459224</c:v>
                </c:pt>
                <c:pt idx="10602">
                  <c:v>0.31313805634177955</c:v>
                </c:pt>
                <c:pt idx="10603">
                  <c:v>0.31335558884943787</c:v>
                </c:pt>
                <c:pt idx="10604">
                  <c:v>0.31357327247380312</c:v>
                </c:pt>
                <c:pt idx="10605">
                  <c:v>0.31379110731757076</c:v>
                </c:pt>
                <c:pt idx="10606">
                  <c:v>0.31400909349035705</c:v>
                </c:pt>
                <c:pt idx="10607">
                  <c:v>0.31422723109500489</c:v>
                </c:pt>
                <c:pt idx="10608">
                  <c:v>0.31444552023442396</c:v>
                </c:pt>
                <c:pt idx="10609">
                  <c:v>0.314663961018459</c:v>
                </c:pt>
                <c:pt idx="10610">
                  <c:v>0.31488255355016759</c:v>
                </c:pt>
                <c:pt idx="10611">
                  <c:v>0.31510129793267388</c:v>
                </c:pt>
                <c:pt idx="10612">
                  <c:v>0.31532019427605179</c:v>
                </c:pt>
                <c:pt idx="10613">
                  <c:v>0.31553924268357375</c:v>
                </c:pt>
                <c:pt idx="10614">
                  <c:v>0.31575844325857899</c:v>
                </c:pt>
                <c:pt idx="10615">
                  <c:v>0.31597779611137106</c:v>
                </c:pt>
                <c:pt idx="10616">
                  <c:v>0.31619730134543766</c:v>
                </c:pt>
                <c:pt idx="10617">
                  <c:v>0.31641695906663586</c:v>
                </c:pt>
                <c:pt idx="10618">
                  <c:v>0.31663676937859248</c:v>
                </c:pt>
                <c:pt idx="10619">
                  <c:v>0.31685673239191769</c:v>
                </c:pt>
                <c:pt idx="10620">
                  <c:v>0.31707684821038729</c:v>
                </c:pt>
                <c:pt idx="10621">
                  <c:v>0.31729711693784401</c:v>
                </c:pt>
                <c:pt idx="10622">
                  <c:v>0.31751753868512889</c:v>
                </c:pt>
                <c:pt idx="10623">
                  <c:v>0.31773811355623394</c:v>
                </c:pt>
                <c:pt idx="10624">
                  <c:v>0.31795884165521865</c:v>
                </c:pt>
                <c:pt idx="10625">
                  <c:v>0.31817972309315512</c:v>
                </c:pt>
                <c:pt idx="10626">
                  <c:v>0.31840075797425221</c:v>
                </c:pt>
                <c:pt idx="10627">
                  <c:v>0.31862194640278646</c:v>
                </c:pt>
                <c:pt idx="10628">
                  <c:v>0.3188432884900616</c:v>
                </c:pt>
                <c:pt idx="10629">
                  <c:v>0.31906478434050389</c:v>
                </c:pt>
                <c:pt idx="10630">
                  <c:v>0.31928643405860729</c:v>
                </c:pt>
                <c:pt idx="10631">
                  <c:v>0.31950823775590764</c:v>
                </c:pt>
                <c:pt idx="10632">
                  <c:v>0.31973019553704901</c:v>
                </c:pt>
                <c:pt idx="10633">
                  <c:v>0.31995230750907117</c:v>
                </c:pt>
                <c:pt idx="10634">
                  <c:v>0.32017457377675879</c:v>
                </c:pt>
                <c:pt idx="10635">
                  <c:v>0.32039699445195796</c:v>
                </c:pt>
                <c:pt idx="10636">
                  <c:v>0.32061956963960381</c:v>
                </c:pt>
                <c:pt idx="10637">
                  <c:v>0.32084229944469944</c:v>
                </c:pt>
                <c:pt idx="10638">
                  <c:v>0.32106518397932432</c:v>
                </c:pt>
                <c:pt idx="10639">
                  <c:v>0.32128822334863227</c:v>
                </c:pt>
                <c:pt idx="10640">
                  <c:v>0.32151141765784558</c:v>
                </c:pt>
                <c:pt idx="10641">
                  <c:v>0.32173476701927728</c:v>
                </c:pt>
                <c:pt idx="10642">
                  <c:v>0.32195827153830059</c:v>
                </c:pt>
                <c:pt idx="10643">
                  <c:v>0.32218193132035716</c:v>
                </c:pt>
                <c:pt idx="10644">
                  <c:v>0.32240574647799425</c:v>
                </c:pt>
                <c:pt idx="10645">
                  <c:v>0.32262971711680499</c:v>
                </c:pt>
                <c:pt idx="10646">
                  <c:v>0.32285384334245076</c:v>
                </c:pt>
                <c:pt idx="10647">
                  <c:v>0.32307812526771362</c:v>
                </c:pt>
                <c:pt idx="10648">
                  <c:v>0.32330256299840687</c:v>
                </c:pt>
                <c:pt idx="10649">
                  <c:v>0.32352715664276621</c:v>
                </c:pt>
                <c:pt idx="10650">
                  <c:v>0.32375190630674711</c:v>
                </c:pt>
                <c:pt idx="10651">
                  <c:v>0.32397681210344526</c:v>
                </c:pt>
                <c:pt idx="10652">
                  <c:v>0.32420187413896834</c:v>
                </c:pt>
                <c:pt idx="10653">
                  <c:v>0.32442709251949259</c:v>
                </c:pt>
                <c:pt idx="10654">
                  <c:v>0.32465246735834974</c:v>
                </c:pt>
                <c:pt idx="10655">
                  <c:v>0.32487799876186857</c:v>
                </c:pt>
                <c:pt idx="10656">
                  <c:v>0.32510368683644691</c:v>
                </c:pt>
                <c:pt idx="10657">
                  <c:v>0.32532953169565276</c:v>
                </c:pt>
                <c:pt idx="10658">
                  <c:v>0.32555553344603666</c:v>
                </c:pt>
                <c:pt idx="10659">
                  <c:v>0.32578169219421838</c:v>
                </c:pt>
                <c:pt idx="10660">
                  <c:v>0.32600800805400271</c:v>
                </c:pt>
                <c:pt idx="10661">
                  <c:v>0.32623448113216247</c:v>
                </c:pt>
                <c:pt idx="10662">
                  <c:v>0.32646111153791496</c:v>
                </c:pt>
                <c:pt idx="10663">
                  <c:v>0.32668789937817649</c:v>
                </c:pt>
                <c:pt idx="10664">
                  <c:v>0.3269148447670685</c:v>
                </c:pt>
                <c:pt idx="10665">
                  <c:v>0.32714194781166073</c:v>
                </c:pt>
                <c:pt idx="10666">
                  <c:v>0.32736920861909241</c:v>
                </c:pt>
                <c:pt idx="10667">
                  <c:v>0.32759662730372302</c:v>
                </c:pt>
                <c:pt idx="10668">
                  <c:v>0.32782420397284567</c:v>
                </c:pt>
                <c:pt idx="10669">
                  <c:v>0.32805193873382293</c:v>
                </c:pt>
                <c:pt idx="10670">
                  <c:v>0.32827983170125274</c:v>
                </c:pt>
                <c:pt idx="10671">
                  <c:v>0.32850788298265204</c:v>
                </c:pt>
                <c:pt idx="10672">
                  <c:v>0.32873609268560738</c:v>
                </c:pt>
                <c:pt idx="10673">
                  <c:v>0.32896446092495563</c:v>
                </c:pt>
                <c:pt idx="10674">
                  <c:v>0.32919298780843786</c:v>
                </c:pt>
                <c:pt idx="10675">
                  <c:v>0.32942167344386503</c:v>
                </c:pt>
                <c:pt idx="10676">
                  <c:v>0.32965051794631361</c:v>
                </c:pt>
                <c:pt idx="10677">
                  <c:v>0.32987952142374932</c:v>
                </c:pt>
                <c:pt idx="10678">
                  <c:v>0.33010868398660981</c:v>
                </c:pt>
                <c:pt idx="10679">
                  <c:v>0.33033800574300592</c:v>
                </c:pt>
                <c:pt idx="10680">
                  <c:v>0.3305674868083342</c:v>
                </c:pt>
                <c:pt idx="10681">
                  <c:v>0.33079712729086064</c:v>
                </c:pt>
                <c:pt idx="10682">
                  <c:v>0.33102692729892164</c:v>
                </c:pt>
                <c:pt idx="10683">
                  <c:v>0.33125688694815436</c:v>
                </c:pt>
                <c:pt idx="10684">
                  <c:v>0.33148700634705064</c:v>
                </c:pt>
                <c:pt idx="10685">
                  <c:v>0.33171728560417274</c:v>
                </c:pt>
                <c:pt idx="10686">
                  <c:v>0.33194772483539903</c:v>
                </c:pt>
                <c:pt idx="10687">
                  <c:v>0.33217832414944759</c:v>
                </c:pt>
                <c:pt idx="10688">
                  <c:v>0.33240908365510713</c:v>
                </c:pt>
                <c:pt idx="10689">
                  <c:v>0.33264000346849765</c:v>
                </c:pt>
                <c:pt idx="10690">
                  <c:v>0.33287108369856394</c:v>
                </c:pt>
                <c:pt idx="10691">
                  <c:v>0.33310232445432159</c:v>
                </c:pt>
                <c:pt idx="10692">
                  <c:v>0.33333372585213278</c:v>
                </c:pt>
                <c:pt idx="10693">
                  <c:v>0.33356528800116958</c:v>
                </c:pt>
                <c:pt idx="10694">
                  <c:v>0.33379701101310355</c:v>
                </c:pt>
                <c:pt idx="10695">
                  <c:v>0.33402889499725347</c:v>
                </c:pt>
                <c:pt idx="10696">
                  <c:v>0.33426094007030516</c:v>
                </c:pt>
                <c:pt idx="10697">
                  <c:v>0.33449314634173438</c:v>
                </c:pt>
                <c:pt idx="10698">
                  <c:v>0.33472551392108796</c:v>
                </c:pt>
                <c:pt idx="10699">
                  <c:v>0.33495804292529496</c:v>
                </c:pt>
                <c:pt idx="10700">
                  <c:v>0.33519073346405953</c:v>
                </c:pt>
                <c:pt idx="10701">
                  <c:v>0.33542358564715691</c:v>
                </c:pt>
                <c:pt idx="10702">
                  <c:v>0.33565659959176009</c:v>
                </c:pt>
                <c:pt idx="10703">
                  <c:v>0.33588977540780196</c:v>
                </c:pt>
                <c:pt idx="10704">
                  <c:v>0.33612311320528671</c:v>
                </c:pt>
                <c:pt idx="10705">
                  <c:v>0.33635661310163167</c:v>
                </c:pt>
                <c:pt idx="10706">
                  <c:v>0.33659027520699902</c:v>
                </c:pt>
                <c:pt idx="10707">
                  <c:v>0.336824099634073</c:v>
                </c:pt>
                <c:pt idx="10708">
                  <c:v>0.33705808649316382</c:v>
                </c:pt>
                <c:pt idx="10709">
                  <c:v>0.33729223590201546</c:v>
                </c:pt>
                <c:pt idx="10710">
                  <c:v>0.33752654797109644</c:v>
                </c:pt>
                <c:pt idx="10711">
                  <c:v>0.33776102281094705</c:v>
                </c:pt>
                <c:pt idx="10712">
                  <c:v>0.33799566053955676</c:v>
                </c:pt>
                <c:pt idx="10713">
                  <c:v>0.33823046126762463</c:v>
                </c:pt>
                <c:pt idx="10714">
                  <c:v>0.33846542510592131</c:v>
                </c:pt>
                <c:pt idx="10715">
                  <c:v>0.33870055217268247</c:v>
                </c:pt>
                <c:pt idx="10716">
                  <c:v>0.33893584257883791</c:v>
                </c:pt>
                <c:pt idx="10717">
                  <c:v>0.3391712964353894</c:v>
                </c:pt>
                <c:pt idx="10718">
                  <c:v>0.33940691386081911</c:v>
                </c:pt>
                <c:pt idx="10719">
                  <c:v>0.33964269496628824</c:v>
                </c:pt>
                <c:pt idx="10720">
                  <c:v>0.33987863986302996</c:v>
                </c:pt>
                <c:pt idx="10721">
                  <c:v>0.3401147486697737</c:v>
                </c:pt>
                <c:pt idx="10722">
                  <c:v>0.34035102149791235</c:v>
                </c:pt>
                <c:pt idx="10723">
                  <c:v>0.34058745846138927</c:v>
                </c:pt>
                <c:pt idx="10724">
                  <c:v>0.34082405967174711</c:v>
                </c:pt>
                <c:pt idx="10725">
                  <c:v>0.34106082524804537</c:v>
                </c:pt>
                <c:pt idx="10726">
                  <c:v>0.34129775530198697</c:v>
                </c:pt>
                <c:pt idx="10727">
                  <c:v>0.34153484994534716</c:v>
                </c:pt>
                <c:pt idx="10728">
                  <c:v>0.34177210929743379</c:v>
                </c:pt>
                <c:pt idx="10729">
                  <c:v>0.3420095334701827</c:v>
                </c:pt>
                <c:pt idx="10730">
                  <c:v>0.34224712257560225</c:v>
                </c:pt>
                <c:pt idx="10731">
                  <c:v>0.34248487673324912</c:v>
                </c:pt>
                <c:pt idx="10732">
                  <c:v>0.34272279605529254</c:v>
                </c:pt>
                <c:pt idx="10733">
                  <c:v>0.34296088065397451</c:v>
                </c:pt>
                <c:pt idx="10734">
                  <c:v>0.34319913064910107</c:v>
                </c:pt>
                <c:pt idx="10735">
                  <c:v>0.34343754615307537</c:v>
                </c:pt>
                <c:pt idx="10736">
                  <c:v>0.34367612727837343</c:v>
                </c:pt>
                <c:pt idx="10737">
                  <c:v>0.34391487414505123</c:v>
                </c:pt>
                <c:pt idx="10738">
                  <c:v>0.34415378686574627</c:v>
                </c:pt>
                <c:pt idx="10739">
                  <c:v>0.344392865555675</c:v>
                </c:pt>
                <c:pt idx="10740">
                  <c:v>0.34463211032762625</c:v>
                </c:pt>
                <c:pt idx="10741">
                  <c:v>0.34487152130199</c:v>
                </c:pt>
                <c:pt idx="10742">
                  <c:v>0.34511109859171707</c:v>
                </c:pt>
                <c:pt idx="10743">
                  <c:v>0.3453508423098316</c:v>
                </c:pt>
                <c:pt idx="10744">
                  <c:v>0.34559075257697452</c:v>
                </c:pt>
                <c:pt idx="10745">
                  <c:v>0.34583082950633232</c:v>
                </c:pt>
                <c:pt idx="10746">
                  <c:v>0.34607107321116476</c:v>
                </c:pt>
                <c:pt idx="10747">
                  <c:v>0.34631148381236448</c:v>
                </c:pt>
                <c:pt idx="10748">
                  <c:v>0.34655206142335393</c:v>
                </c:pt>
                <c:pt idx="10749">
                  <c:v>0.34679280615762914</c:v>
                </c:pt>
                <c:pt idx="10750">
                  <c:v>0.34703371813633477</c:v>
                </c:pt>
                <c:pt idx="10751">
                  <c:v>0.34727479747312989</c:v>
                </c:pt>
                <c:pt idx="10752">
                  <c:v>0.34751604428427574</c:v>
                </c:pt>
                <c:pt idx="10753">
                  <c:v>0.3477574586835841</c:v>
                </c:pt>
                <c:pt idx="10754">
                  <c:v>0.34799904079253657</c:v>
                </c:pt>
                <c:pt idx="10755">
                  <c:v>0.34824079072510838</c:v>
                </c:pt>
                <c:pt idx="10756">
                  <c:v>0.34848270859534863</c:v>
                </c:pt>
                <c:pt idx="10757">
                  <c:v>0.34872479452499233</c:v>
                </c:pt>
                <c:pt idx="10758">
                  <c:v>0.34896704862825234</c:v>
                </c:pt>
                <c:pt idx="10759">
                  <c:v>0.34920947101941557</c:v>
                </c:pt>
                <c:pt idx="10760">
                  <c:v>0.349452061820471</c:v>
                </c:pt>
                <c:pt idx="10761">
                  <c:v>0.34969482114586969</c:v>
                </c:pt>
                <c:pt idx="10762">
                  <c:v>0.34993774911013692</c:v>
                </c:pt>
                <c:pt idx="10763">
                  <c:v>0.3501808458355159</c:v>
                </c:pt>
                <c:pt idx="10764">
                  <c:v>0.35042411143669655</c:v>
                </c:pt>
                <c:pt idx="10765">
                  <c:v>0.35066754602844291</c:v>
                </c:pt>
                <c:pt idx="10766">
                  <c:v>0.35091114973325321</c:v>
                </c:pt>
                <c:pt idx="10767">
                  <c:v>0.35115492266605647</c:v>
                </c:pt>
                <c:pt idx="10768">
                  <c:v>0.35139886494441286</c:v>
                </c:pt>
                <c:pt idx="10769">
                  <c:v>0.35164297668340583</c:v>
                </c:pt>
                <c:pt idx="10770">
                  <c:v>0.35188725800587434</c:v>
                </c:pt>
                <c:pt idx="10771">
                  <c:v>0.35213170902706697</c:v>
                </c:pt>
                <c:pt idx="10772">
                  <c:v>0.35237632986230721</c:v>
                </c:pt>
                <c:pt idx="10773">
                  <c:v>0.35262112063469009</c:v>
                </c:pt>
                <c:pt idx="10774">
                  <c:v>0.35286608145970472</c:v>
                </c:pt>
                <c:pt idx="10775">
                  <c:v>0.35311121245291494</c:v>
                </c:pt>
                <c:pt idx="10776">
                  <c:v>0.35335651373767257</c:v>
                </c:pt>
                <c:pt idx="10777">
                  <c:v>0.35360198542970755</c:v>
                </c:pt>
                <c:pt idx="10778">
                  <c:v>0.35384762764482475</c:v>
                </c:pt>
                <c:pt idx="10779">
                  <c:v>0.35409344050663327</c:v>
                </c:pt>
                <c:pt idx="10780">
                  <c:v>0.35433942413110431</c:v>
                </c:pt>
                <c:pt idx="10781">
                  <c:v>0.35458557863428436</c:v>
                </c:pt>
                <c:pt idx="10782">
                  <c:v>0.35483190414004018</c:v>
                </c:pt>
                <c:pt idx="10783">
                  <c:v>0.35507840076458497</c:v>
                </c:pt>
                <c:pt idx="10784">
                  <c:v>0.35532506862679242</c:v>
                </c:pt>
                <c:pt idx="10785">
                  <c:v>0.35557190784303183</c:v>
                </c:pt>
                <c:pt idx="10786">
                  <c:v>0.35581891853751452</c:v>
                </c:pt>
                <c:pt idx="10787">
                  <c:v>0.35606610082677692</c:v>
                </c:pt>
                <c:pt idx="10788">
                  <c:v>0.35631345482743093</c:v>
                </c:pt>
                <c:pt idx="10789">
                  <c:v>0.35656098066394698</c:v>
                </c:pt>
                <c:pt idx="10790">
                  <c:v>0.35680867845310449</c:v>
                </c:pt>
                <c:pt idx="10791">
                  <c:v>0.35705654831175859</c:v>
                </c:pt>
                <c:pt idx="10792">
                  <c:v>0.35730459036463924</c:v>
                </c:pt>
                <c:pt idx="10793">
                  <c:v>0.35755280472876949</c:v>
                </c:pt>
                <c:pt idx="10794">
                  <c:v>0.35780119152124806</c:v>
                </c:pt>
                <c:pt idx="10795">
                  <c:v>0.3580497508670652</c:v>
                </c:pt>
                <c:pt idx="10796">
                  <c:v>0.35829848288348781</c:v>
                </c:pt>
                <c:pt idx="10797">
                  <c:v>0.35854738769046773</c:v>
                </c:pt>
                <c:pt idx="10798">
                  <c:v>0.35879646540542948</c:v>
                </c:pt>
                <c:pt idx="10799">
                  <c:v>0.35904571615371095</c:v>
                </c:pt>
                <c:pt idx="10800">
                  <c:v>0.35929514005290525</c:v>
                </c:pt>
                <c:pt idx="10801">
                  <c:v>0.35954473722068186</c:v>
                </c:pt>
                <c:pt idx="10802">
                  <c:v>0.35979450778263999</c:v>
                </c:pt>
                <c:pt idx="10803">
                  <c:v>0.3600444518566181</c:v>
                </c:pt>
                <c:pt idx="10804">
                  <c:v>0.36029456956053102</c:v>
                </c:pt>
                <c:pt idx="10805">
                  <c:v>0.36054486102023986</c:v>
                </c:pt>
                <c:pt idx="10806">
                  <c:v>0.36079532635382888</c:v>
                </c:pt>
                <c:pt idx="10807">
                  <c:v>0.36104596567945874</c:v>
                </c:pt>
                <c:pt idx="10808">
                  <c:v>0.36129677912325314</c:v>
                </c:pt>
                <c:pt idx="10809">
                  <c:v>0.36154776680354256</c:v>
                </c:pt>
                <c:pt idx="10810">
                  <c:v>0.3617989288387341</c:v>
                </c:pt>
                <c:pt idx="10811">
                  <c:v>0.36205026535521451</c:v>
                </c:pt>
                <c:pt idx="10812">
                  <c:v>0.36230177647156098</c:v>
                </c:pt>
                <c:pt idx="10813">
                  <c:v>0.36255346230906554</c:v>
                </c:pt>
                <c:pt idx="10814">
                  <c:v>0.36280532298646467</c:v>
                </c:pt>
                <c:pt idx="10815">
                  <c:v>0.36305735863049671</c:v>
                </c:pt>
                <c:pt idx="10816">
                  <c:v>0.36330956936006864</c:v>
                </c:pt>
                <c:pt idx="10817">
                  <c:v>0.36356195529416463</c:v>
                </c:pt>
                <c:pt idx="10818">
                  <c:v>0.3638145165597873</c:v>
                </c:pt>
                <c:pt idx="10819">
                  <c:v>0.36406725327609168</c:v>
                </c:pt>
                <c:pt idx="10820">
                  <c:v>0.36432016556231001</c:v>
                </c:pt>
                <c:pt idx="10821">
                  <c:v>0.3645732535457098</c:v>
                </c:pt>
                <c:pt idx="10822">
                  <c:v>0.36482651734569455</c:v>
                </c:pt>
                <c:pt idx="10823">
                  <c:v>0.36507995708174518</c:v>
                </c:pt>
                <c:pt idx="10824">
                  <c:v>0.36533357288139462</c:v>
                </c:pt>
                <c:pt idx="10825">
                  <c:v>0.36558736486429533</c:v>
                </c:pt>
                <c:pt idx="10826">
                  <c:v>0.36584133315017753</c:v>
                </c:pt>
                <c:pt idx="10827">
                  <c:v>0.36609547786684005</c:v>
                </c:pt>
                <c:pt idx="10828">
                  <c:v>0.36634979913418486</c:v>
                </c:pt>
                <c:pt idx="10829">
                  <c:v>0.36660429707485936</c:v>
                </c:pt>
                <c:pt idx="10830">
                  <c:v>0.36685897180892657</c:v>
                </c:pt>
                <c:pt idx="10831">
                  <c:v>0.36711382346454086</c:v>
                </c:pt>
                <c:pt idx="10832">
                  <c:v>0.36736885216193788</c:v>
                </c:pt>
                <c:pt idx="10833">
                  <c:v>0.36762405802143117</c:v>
                </c:pt>
                <c:pt idx="10834">
                  <c:v>0.36787944117144233</c:v>
                </c:pt>
                <c:pt idx="10835">
                  <c:v>0.36813500173245767</c:v>
                </c:pt>
                <c:pt idx="10836">
                  <c:v>0.36839073982504178</c:v>
                </c:pt>
                <c:pt idx="10837">
                  <c:v>0.36864665557788395</c:v>
                </c:pt>
                <c:pt idx="10838">
                  <c:v>0.36890274911172188</c:v>
                </c:pt>
                <c:pt idx="10839">
                  <c:v>0.36915902054737154</c:v>
                </c:pt>
                <c:pt idx="10840">
                  <c:v>0.3694154700137906</c:v>
                </c:pt>
                <c:pt idx="10841">
                  <c:v>0.36967209763196862</c:v>
                </c:pt>
                <c:pt idx="10842">
                  <c:v>0.36992890352566499</c:v>
                </c:pt>
                <c:pt idx="10843">
                  <c:v>0.37018588781603173</c:v>
                </c:pt>
                <c:pt idx="10844">
                  <c:v>0.37044305063238531</c:v>
                </c:pt>
                <c:pt idx="10845">
                  <c:v>0.37070039209605177</c:v>
                </c:pt>
                <c:pt idx="10846">
                  <c:v>0.37095791232843572</c:v>
                </c:pt>
                <c:pt idx="10847">
                  <c:v>0.37121561145912341</c:v>
                </c:pt>
                <c:pt idx="10848">
                  <c:v>0.37147348960969379</c:v>
                </c:pt>
                <c:pt idx="10849">
                  <c:v>0.37173154690180471</c:v>
                </c:pt>
                <c:pt idx="10850">
                  <c:v>0.37198978346531264</c:v>
                </c:pt>
                <c:pt idx="10851">
                  <c:v>0.37224819942205017</c:v>
                </c:pt>
                <c:pt idx="10852">
                  <c:v>0.37250679489392885</c:v>
                </c:pt>
                <c:pt idx="10853">
                  <c:v>0.37276557001107585</c:v>
                </c:pt>
                <c:pt idx="10854">
                  <c:v>0.37302452489557797</c:v>
                </c:pt>
                <c:pt idx="10855">
                  <c:v>0.37328365966960092</c:v>
                </c:pt>
                <c:pt idx="10856">
                  <c:v>0.37354297446354334</c:v>
                </c:pt>
                <c:pt idx="10857">
                  <c:v>0.37380246939974654</c:v>
                </c:pt>
                <c:pt idx="10858">
                  <c:v>0.37406214460335274</c:v>
                </c:pt>
                <c:pt idx="10859">
                  <c:v>0.37432200019686757</c:v>
                </c:pt>
                <c:pt idx="10860">
                  <c:v>0.37458203631105241</c:v>
                </c:pt>
                <c:pt idx="10861">
                  <c:v>0.37484225306858882</c:v>
                </c:pt>
                <c:pt idx="10862">
                  <c:v>0.37510265059223785</c:v>
                </c:pt>
                <c:pt idx="10863">
                  <c:v>0.37536322901303371</c:v>
                </c:pt>
                <c:pt idx="10864">
                  <c:v>0.3756239884539137</c:v>
                </c:pt>
                <c:pt idx="10865">
                  <c:v>0.375884929037895</c:v>
                </c:pt>
                <c:pt idx="10866">
                  <c:v>0.37614605089628494</c:v>
                </c:pt>
                <c:pt idx="10867">
                  <c:v>0.37640735415227738</c:v>
                </c:pt>
                <c:pt idx="10868">
                  <c:v>0.37666883892914593</c:v>
                </c:pt>
                <c:pt idx="10869">
                  <c:v>0.37693050535847183</c:v>
                </c:pt>
                <c:pt idx="10870">
                  <c:v>0.37719235356370578</c:v>
                </c:pt>
                <c:pt idx="10871">
                  <c:v>0.37745438366837858</c:v>
                </c:pt>
                <c:pt idx="10872">
                  <c:v>0.37771659580434586</c:v>
                </c:pt>
                <c:pt idx="10873">
                  <c:v>0.37797899009531571</c:v>
                </c:pt>
                <c:pt idx="10874">
                  <c:v>0.37824156666782871</c:v>
                </c:pt>
                <c:pt idx="10875">
                  <c:v>0.37850432564575914</c:v>
                </c:pt>
                <c:pt idx="10876">
                  <c:v>0.37876726716132941</c:v>
                </c:pt>
                <c:pt idx="10877">
                  <c:v>0.3790303913385919</c:v>
                </c:pt>
                <c:pt idx="10878">
                  <c:v>0.37929369830167925</c:v>
                </c:pt>
                <c:pt idx="10879">
                  <c:v>0.37955718818308959</c:v>
                </c:pt>
                <c:pt idx="10880">
                  <c:v>0.37982086110713398</c:v>
                </c:pt>
                <c:pt idx="10881">
                  <c:v>0.38008471719820397</c:v>
                </c:pt>
                <c:pt idx="10882">
                  <c:v>0.38034875658907408</c:v>
                </c:pt>
                <c:pt idx="10883">
                  <c:v>0.38061297940431454</c:v>
                </c:pt>
                <c:pt idx="10884">
                  <c:v>0.38087738576857633</c:v>
                </c:pt>
                <c:pt idx="10885">
                  <c:v>0.38114197581491094</c:v>
                </c:pt>
                <c:pt idx="10886">
                  <c:v>0.38140674966814825</c:v>
                </c:pt>
                <c:pt idx="10887">
                  <c:v>0.38167170745597639</c:v>
                </c:pt>
                <c:pt idx="10888">
                  <c:v>0.38193684930339311</c:v>
                </c:pt>
                <c:pt idx="10889">
                  <c:v>0.38220217534381984</c:v>
                </c:pt>
                <c:pt idx="10890">
                  <c:v>0.38246768570243389</c:v>
                </c:pt>
                <c:pt idx="10891">
                  <c:v>0.38273338050449368</c:v>
                </c:pt>
                <c:pt idx="10892">
                  <c:v>0.38299925988369893</c:v>
                </c:pt>
                <c:pt idx="10893">
                  <c:v>0.38326532396548796</c:v>
                </c:pt>
                <c:pt idx="10894">
                  <c:v>0.38353157287538048</c:v>
                </c:pt>
                <c:pt idx="10895">
                  <c:v>0.38379800674735504</c:v>
                </c:pt>
                <c:pt idx="10896">
                  <c:v>0.38406462570711158</c:v>
                </c:pt>
                <c:pt idx="10897">
                  <c:v>0.38433142988043145</c:v>
                </c:pt>
                <c:pt idx="10898">
                  <c:v>0.38459841940157274</c:v>
                </c:pt>
                <c:pt idx="10899">
                  <c:v>0.38486559439649748</c:v>
                </c:pt>
                <c:pt idx="10900">
                  <c:v>0.38513295499124939</c:v>
                </c:pt>
                <c:pt idx="10901">
                  <c:v>0.38540050132036652</c:v>
                </c:pt>
                <c:pt idx="10902">
                  <c:v>0.38566823351007357</c:v>
                </c:pt>
                <c:pt idx="10903">
                  <c:v>0.38593615168948525</c:v>
                </c:pt>
                <c:pt idx="10904">
                  <c:v>0.38620425598499591</c:v>
                </c:pt>
                <c:pt idx="10905">
                  <c:v>0.3864725465315178</c:v>
                </c:pt>
                <c:pt idx="10906">
                  <c:v>0.38674102345562678</c:v>
                </c:pt>
                <c:pt idx="10907">
                  <c:v>0.3870096868839808</c:v>
                </c:pt>
                <c:pt idx="10908">
                  <c:v>0.38727853695177339</c:v>
                </c:pt>
                <c:pt idx="10909">
                  <c:v>0.38754757378584448</c:v>
                </c:pt>
                <c:pt idx="10910">
                  <c:v>0.38781679751311615</c:v>
                </c:pt>
                <c:pt idx="10911">
                  <c:v>0.38808620826906393</c:v>
                </c:pt>
                <c:pt idx="10912">
                  <c:v>0.38835580618079218</c:v>
                </c:pt>
                <c:pt idx="10913">
                  <c:v>0.38862559137548769</c:v>
                </c:pt>
                <c:pt idx="10914">
                  <c:v>0.38889556398890851</c:v>
                </c:pt>
                <c:pt idx="10915">
                  <c:v>0.38916572414842415</c:v>
                </c:pt>
                <c:pt idx="10916">
                  <c:v>0.38943607198148661</c:v>
                </c:pt>
                <c:pt idx="10917">
                  <c:v>0.38970660762413706</c:v>
                </c:pt>
                <c:pt idx="10918">
                  <c:v>0.38997733120401062</c:v>
                </c:pt>
                <c:pt idx="10919">
                  <c:v>0.3902482428516646</c:v>
                </c:pt>
                <c:pt idx="10920">
                  <c:v>0.39051934269490551</c:v>
                </c:pt>
                <c:pt idx="10921">
                  <c:v>0.39079063087015298</c:v>
                </c:pt>
                <c:pt idx="10922">
                  <c:v>0.39106210750539716</c:v>
                </c:pt>
                <c:pt idx="10923">
                  <c:v>0.39133377272871112</c:v>
                </c:pt>
                <c:pt idx="10924">
                  <c:v>0.39160562667679899</c:v>
                </c:pt>
                <c:pt idx="10925">
                  <c:v>0.3918776694779178</c:v>
                </c:pt>
                <c:pt idx="10926">
                  <c:v>0.39214990126040777</c:v>
                </c:pt>
                <c:pt idx="10927">
                  <c:v>0.39242232216125805</c:v>
                </c:pt>
                <c:pt idx="10928">
                  <c:v>0.39269493230899327</c:v>
                </c:pt>
                <c:pt idx="10929">
                  <c:v>0.39296773183222122</c:v>
                </c:pt>
                <c:pt idx="10930">
                  <c:v>0.39324072086821676</c:v>
                </c:pt>
                <c:pt idx="10931">
                  <c:v>0.39351389954577254</c:v>
                </c:pt>
                <c:pt idx="10932">
                  <c:v>0.39378726799662978</c:v>
                </c:pt>
                <c:pt idx="10933">
                  <c:v>0.39406082634975409</c:v>
                </c:pt>
                <c:pt idx="10934">
                  <c:v>0.3943345747428022</c:v>
                </c:pt>
                <c:pt idx="10935">
                  <c:v>0.39460851330492497</c:v>
                </c:pt>
                <c:pt idx="10936">
                  <c:v>0.39488264216535696</c:v>
                </c:pt>
                <c:pt idx="10937">
                  <c:v>0.39515696146204193</c:v>
                </c:pt>
                <c:pt idx="10938">
                  <c:v>0.39543147132440004</c:v>
                </c:pt>
                <c:pt idx="10939">
                  <c:v>0.39570617188193552</c:v>
                </c:pt>
                <c:pt idx="10940">
                  <c:v>0.39598106327287969</c:v>
                </c:pt>
                <c:pt idx="10941">
                  <c:v>0.39625614562692274</c:v>
                </c:pt>
                <c:pt idx="10942">
                  <c:v>0.39653141907383882</c:v>
                </c:pt>
                <c:pt idx="10943">
                  <c:v>0.39680688375214768</c:v>
                </c:pt>
                <c:pt idx="10944">
                  <c:v>0.39708253979180985</c:v>
                </c:pt>
                <c:pt idx="10945">
                  <c:v>0.39735838732287021</c:v>
                </c:pt>
                <c:pt idx="10946">
                  <c:v>0.39763442648413738</c:v>
                </c:pt>
                <c:pt idx="10947">
                  <c:v>0.39791065740584292</c:v>
                </c:pt>
                <c:pt idx="10948">
                  <c:v>0.39818708022120008</c:v>
                </c:pt>
                <c:pt idx="10949">
                  <c:v>0.39846369506061541</c:v>
                </c:pt>
                <c:pt idx="10950">
                  <c:v>0.39874050206328371</c:v>
                </c:pt>
                <c:pt idx="10951">
                  <c:v>0.39901750135979874</c:v>
                </c:pt>
                <c:pt idx="10952">
                  <c:v>0.39929469308083915</c:v>
                </c:pt>
                <c:pt idx="10953">
                  <c:v>0.39957207736588984</c:v>
                </c:pt>
                <c:pt idx="10954">
                  <c:v>0.3998496543458171</c:v>
                </c:pt>
                <c:pt idx="10955">
                  <c:v>0.40012742415157199</c:v>
                </c:pt>
                <c:pt idx="10956">
                  <c:v>0.40040538692293043</c:v>
                </c:pt>
                <c:pt idx="10957">
                  <c:v>0.40068354279103158</c:v>
                </c:pt>
                <c:pt idx="10958">
                  <c:v>0.40096189188709952</c:v>
                </c:pt>
                <c:pt idx="10959">
                  <c:v>0.40124043435120177</c:v>
                </c:pt>
                <c:pt idx="10960">
                  <c:v>0.40151917031475093</c:v>
                </c:pt>
                <c:pt idx="10961">
                  <c:v>0.40179809990924481</c:v>
                </c:pt>
                <c:pt idx="10962">
                  <c:v>0.40207722327504297</c:v>
                </c:pt>
                <c:pt idx="10963">
                  <c:v>0.40235654054383208</c:v>
                </c:pt>
                <c:pt idx="10964">
                  <c:v>0.40263605185031376</c:v>
                </c:pt>
                <c:pt idx="10965">
                  <c:v>0.40291575732635165</c:v>
                </c:pt>
                <c:pt idx="10966">
                  <c:v>0.40319565711269567</c:v>
                </c:pt>
                <c:pt idx="10967">
                  <c:v>0.4034757513413989</c:v>
                </c:pt>
                <c:pt idx="10968">
                  <c:v>0.40375604014459987</c:v>
                </c:pt>
                <c:pt idx="10969">
                  <c:v>0.40403652366334208</c:v>
                </c:pt>
                <c:pt idx="10970">
                  <c:v>0.40431720202995403</c:v>
                </c:pt>
                <c:pt idx="10971">
                  <c:v>0.40459807537684978</c:v>
                </c:pt>
                <c:pt idx="10972">
                  <c:v>0.40487914384536705</c:v>
                </c:pt>
                <c:pt idx="10973">
                  <c:v>0.40516040756811017</c:v>
                </c:pt>
                <c:pt idx="10974">
                  <c:v>0.40544186667776949</c:v>
                </c:pt>
                <c:pt idx="10975">
                  <c:v>0.40572352131597744</c:v>
                </c:pt>
                <c:pt idx="10976">
                  <c:v>0.40600537161561495</c:v>
                </c:pt>
                <c:pt idx="10977">
                  <c:v>0.40628741771260513</c:v>
                </c:pt>
                <c:pt idx="10978">
                  <c:v>0.40656965974000747</c:v>
                </c:pt>
                <c:pt idx="10979">
                  <c:v>0.40685209783984833</c:v>
                </c:pt>
                <c:pt idx="10980">
                  <c:v>0.40713473214537826</c:v>
                </c:pt>
                <c:pt idx="10981">
                  <c:v>0.40741756278993418</c:v>
                </c:pt>
                <c:pt idx="10982">
                  <c:v>0.40770058991583874</c:v>
                </c:pt>
                <c:pt idx="10983">
                  <c:v>0.40798381365662023</c:v>
                </c:pt>
                <c:pt idx="10984">
                  <c:v>0.40826723414589372</c:v>
                </c:pt>
                <c:pt idx="10985">
                  <c:v>0.40855085152627868</c:v>
                </c:pt>
                <c:pt idx="10986">
                  <c:v>0.40883466593158191</c:v>
                </c:pt>
                <c:pt idx="10987">
                  <c:v>0.40911867749569714</c:v>
                </c:pt>
                <c:pt idx="10988">
                  <c:v>0.40940288636154115</c:v>
                </c:pt>
                <c:pt idx="10989">
                  <c:v>0.40968729266319992</c:v>
                </c:pt>
                <c:pt idx="10990">
                  <c:v>0.40997189653484634</c:v>
                </c:pt>
                <c:pt idx="10991">
                  <c:v>0.41025669811969528</c:v>
                </c:pt>
                <c:pt idx="10992">
                  <c:v>0.41054169755211239</c:v>
                </c:pt>
                <c:pt idx="10993">
                  <c:v>0.4108268949695395</c:v>
                </c:pt>
                <c:pt idx="10994">
                  <c:v>0.4111122905065227</c:v>
                </c:pt>
                <c:pt idx="10995">
                  <c:v>0.41139788430667529</c:v>
                </c:pt>
                <c:pt idx="10996">
                  <c:v>0.41168367650473658</c:v>
                </c:pt>
                <c:pt idx="10997">
                  <c:v>0.41196966723553335</c:v>
                </c:pt>
                <c:pt idx="10998">
                  <c:v>0.41225585664297826</c:v>
                </c:pt>
                <c:pt idx="10999">
                  <c:v>0.41254224486209173</c:v>
                </c:pt>
                <c:pt idx="11000">
                  <c:v>0.41282883202798165</c:v>
                </c:pt>
                <c:pt idx="11001">
                  <c:v>0.41311561828486093</c:v>
                </c:pt>
                <c:pt idx="11002">
                  <c:v>0.41340260376803145</c:v>
                </c:pt>
                <c:pt idx="11003">
                  <c:v>0.41368978861288291</c:v>
                </c:pt>
                <c:pt idx="11004">
                  <c:v>0.41397717296392894</c:v>
                </c:pt>
                <c:pt idx="11005">
                  <c:v>0.41426475695675369</c:v>
                </c:pt>
                <c:pt idx="11006">
                  <c:v>0.41455254072702913</c:v>
                </c:pt>
                <c:pt idx="11007">
                  <c:v>0.41484052441957031</c:v>
                </c:pt>
                <c:pt idx="11008">
                  <c:v>0.41512870817024417</c:v>
                </c:pt>
                <c:pt idx="11009">
                  <c:v>0.41541709211802808</c:v>
                </c:pt>
                <c:pt idx="11010">
                  <c:v>0.41570567639897155</c:v>
                </c:pt>
                <c:pt idx="11011">
                  <c:v>0.41599446115829247</c:v>
                </c:pt>
                <c:pt idx="11012">
                  <c:v>0.41628344653223553</c:v>
                </c:pt>
                <c:pt idx="11013">
                  <c:v>0.41657263265713396</c:v>
                </c:pt>
                <c:pt idx="11014">
                  <c:v>0.41686201967850839</c:v>
                </c:pt>
                <c:pt idx="11015">
                  <c:v>0.41715160773288784</c:v>
                </c:pt>
                <c:pt idx="11016">
                  <c:v>0.41744139695688975</c:v>
                </c:pt>
                <c:pt idx="11017">
                  <c:v>0.41773138749633831</c:v>
                </c:pt>
                <c:pt idx="11018">
                  <c:v>0.41802157948804719</c:v>
                </c:pt>
                <c:pt idx="11019">
                  <c:v>0.41831197306891882</c:v>
                </c:pt>
                <c:pt idx="11020">
                  <c:v>0.41860256838508142</c:v>
                </c:pt>
                <c:pt idx="11021">
                  <c:v>0.41889336557363405</c:v>
                </c:pt>
                <c:pt idx="11022">
                  <c:v>0.41918436477481452</c:v>
                </c:pt>
                <c:pt idx="11023">
                  <c:v>0.41947556612590603</c:v>
                </c:pt>
                <c:pt idx="11024">
                  <c:v>0.41976696977344347</c:v>
                </c:pt>
                <c:pt idx="11025">
                  <c:v>0.42005857585490702</c:v>
                </c:pt>
                <c:pt idx="11026">
                  <c:v>0.42035038450786633</c:v>
                </c:pt>
                <c:pt idx="11027">
                  <c:v>0.42064239587916175</c:v>
                </c:pt>
                <c:pt idx="11028">
                  <c:v>0.4209346101065603</c:v>
                </c:pt>
                <c:pt idx="11029">
                  <c:v>0.42122702732791839</c:v>
                </c:pt>
                <c:pt idx="11030">
                  <c:v>0.42151964769038275</c:v>
                </c:pt>
                <c:pt idx="11031">
                  <c:v>0.42181247133200761</c:v>
                </c:pt>
                <c:pt idx="11032">
                  <c:v>0.42210549839093703</c:v>
                </c:pt>
                <c:pt idx="11033">
                  <c:v>0.42239872901462439</c:v>
                </c:pt>
                <c:pt idx="11034">
                  <c:v>0.42269216334141202</c:v>
                </c:pt>
                <c:pt idx="11035">
                  <c:v>0.42298580150973192</c:v>
                </c:pt>
                <c:pt idx="11036">
                  <c:v>0.42327964366734516</c:v>
                </c:pt>
                <c:pt idx="11037">
                  <c:v>0.42357368995288247</c:v>
                </c:pt>
                <c:pt idx="11038">
                  <c:v>0.42386794050814869</c:v>
                </c:pt>
                <c:pt idx="11039">
                  <c:v>0.42416239547196077</c:v>
                </c:pt>
                <c:pt idx="11040">
                  <c:v>0.42445705499249081</c:v>
                </c:pt>
                <c:pt idx="11041">
                  <c:v>0.42475191920875521</c:v>
                </c:pt>
                <c:pt idx="11042">
                  <c:v>0.42504698825986059</c:v>
                </c:pt>
                <c:pt idx="11043">
                  <c:v>0.42534226229428795</c:v>
                </c:pt>
                <c:pt idx="11044">
                  <c:v>0.4256377414513437</c:v>
                </c:pt>
                <c:pt idx="11045">
                  <c:v>0.42593342587042449</c:v>
                </c:pt>
                <c:pt idx="11046">
                  <c:v>0.42622931570032102</c:v>
                </c:pt>
                <c:pt idx="11047">
                  <c:v>0.42652541108063013</c:v>
                </c:pt>
                <c:pt idx="11048">
                  <c:v>0.42682171215103926</c:v>
                </c:pt>
                <c:pt idx="11049">
                  <c:v>0.42711821906064945</c:v>
                </c:pt>
                <c:pt idx="11050">
                  <c:v>0.42741493194934865</c:v>
                </c:pt>
                <c:pt idx="11051">
                  <c:v>0.42771185095711556</c:v>
                </c:pt>
                <c:pt idx="11052">
                  <c:v>0.4280089762333622</c:v>
                </c:pt>
                <c:pt idx="11053">
                  <c:v>0.42830630791826829</c:v>
                </c:pt>
                <c:pt idx="11054">
                  <c:v>0.42860384615522296</c:v>
                </c:pt>
                <c:pt idx="11055">
                  <c:v>0.42890159108459425</c:v>
                </c:pt>
                <c:pt idx="11056">
                  <c:v>0.42919954285620976</c:v>
                </c:pt>
                <c:pt idx="11057">
                  <c:v>0.42949770161063922</c:v>
                </c:pt>
                <c:pt idx="11058">
                  <c:v>0.42979606748854332</c:v>
                </c:pt>
                <c:pt idx="11059">
                  <c:v>0.43009464064006225</c:v>
                </c:pt>
                <c:pt idx="11060">
                  <c:v>0.43039342120605872</c:v>
                </c:pt>
                <c:pt idx="11061">
                  <c:v>0.43069240932748698</c:v>
                </c:pt>
                <c:pt idx="11062">
                  <c:v>0.43099160515480017</c:v>
                </c:pt>
                <c:pt idx="11063">
                  <c:v>0.43129100882915483</c:v>
                </c:pt>
                <c:pt idx="11064">
                  <c:v>0.43159062049179914</c:v>
                </c:pt>
                <c:pt idx="11065">
                  <c:v>0.43189044029350004</c:v>
                </c:pt>
                <c:pt idx="11066">
                  <c:v>0.43219046837570846</c:v>
                </c:pt>
                <c:pt idx="11067">
                  <c:v>0.43249070488311397</c:v>
                </c:pt>
                <c:pt idx="11068">
                  <c:v>0.43279114995735746</c:v>
                </c:pt>
                <c:pt idx="11069">
                  <c:v>0.43309180374962536</c:v>
                </c:pt>
                <c:pt idx="11070">
                  <c:v>0.43339266640176211</c:v>
                </c:pt>
                <c:pt idx="11071">
                  <c:v>0.43369373805570405</c:v>
                </c:pt>
                <c:pt idx="11072">
                  <c:v>0.43399501886295283</c:v>
                </c:pt>
                <c:pt idx="11073">
                  <c:v>0.43429650896564875</c:v>
                </c:pt>
                <c:pt idx="11074">
                  <c:v>0.43459820850602421</c:v>
                </c:pt>
                <c:pt idx="11075">
                  <c:v>0.43490011763589675</c:v>
                </c:pt>
                <c:pt idx="11076">
                  <c:v>0.43520223649770312</c:v>
                </c:pt>
                <c:pt idx="11077">
                  <c:v>0.43550456523397235</c:v>
                </c:pt>
                <c:pt idx="11078">
                  <c:v>0.43580710399683864</c:v>
                </c:pt>
                <c:pt idx="11079">
                  <c:v>0.4361098529290357</c:v>
                </c:pt>
                <c:pt idx="11080">
                  <c:v>0.4364128121733899</c:v>
                </c:pt>
                <c:pt idx="11081">
                  <c:v>0.43671598188235267</c:v>
                </c:pt>
                <c:pt idx="11082">
                  <c:v>0.43701936219895537</c:v>
                </c:pt>
                <c:pt idx="11083">
                  <c:v>0.43732295326950421</c:v>
                </c:pt>
                <c:pt idx="11084">
                  <c:v>0.43762675523722272</c:v>
                </c:pt>
                <c:pt idx="11085">
                  <c:v>0.43793076825498645</c:v>
                </c:pt>
                <c:pt idx="11086">
                  <c:v>0.43823499246622466</c:v>
                </c:pt>
                <c:pt idx="11087">
                  <c:v>0.43853942801445966</c:v>
                </c:pt>
                <c:pt idx="11088">
                  <c:v>0.43884407505288575</c:v>
                </c:pt>
                <c:pt idx="11089">
                  <c:v>0.43914893372523139</c:v>
                </c:pt>
                <c:pt idx="11090">
                  <c:v>0.43945400417531821</c:v>
                </c:pt>
                <c:pt idx="11091">
                  <c:v>0.43975928655665997</c:v>
                </c:pt>
                <c:pt idx="11092">
                  <c:v>0.44006478101328483</c:v>
                </c:pt>
                <c:pt idx="11093">
                  <c:v>0.44037048768931442</c:v>
                </c:pt>
                <c:pt idx="11094">
                  <c:v>0.44067640673858266</c:v>
                </c:pt>
                <c:pt idx="11095">
                  <c:v>0.44098253830541806</c:v>
                </c:pt>
                <c:pt idx="11096">
                  <c:v>0.44128888253424275</c:v>
                </c:pt>
                <c:pt idx="11097">
                  <c:v>0.44159543957921155</c:v>
                </c:pt>
                <c:pt idx="11098">
                  <c:v>0.44190220958495402</c:v>
                </c:pt>
                <c:pt idx="11099">
                  <c:v>0.44220919269941089</c:v>
                </c:pt>
                <c:pt idx="11100">
                  <c:v>0.44251638906740604</c:v>
                </c:pt>
                <c:pt idx="11101">
                  <c:v>0.44282379884352302</c:v>
                </c:pt>
                <c:pt idx="11102">
                  <c:v>0.44313142217279372</c:v>
                </c:pt>
                <c:pt idx="11103">
                  <c:v>0.44343925920034399</c:v>
                </c:pt>
                <c:pt idx="11104">
                  <c:v>0.44374731008107987</c:v>
                </c:pt>
                <c:pt idx="11105">
                  <c:v>0.4440555749603356</c:v>
                </c:pt>
                <c:pt idx="11106">
                  <c:v>0.44436405398353973</c:v>
                </c:pt>
                <c:pt idx="11107">
                  <c:v>0.44467274730592132</c:v>
                </c:pt>
                <c:pt idx="11108">
                  <c:v>0.44498165507311777</c:v>
                </c:pt>
                <c:pt idx="11109">
                  <c:v>0.44529077743086087</c:v>
                </c:pt>
                <c:pt idx="11110">
                  <c:v>0.4456001145347035</c:v>
                </c:pt>
                <c:pt idx="11111">
                  <c:v>0.44590966653058661</c:v>
                </c:pt>
                <c:pt idx="11112">
                  <c:v>0.44621943356779281</c:v>
                </c:pt>
                <c:pt idx="11113">
                  <c:v>0.44652941579245914</c:v>
                </c:pt>
                <c:pt idx="11114">
                  <c:v>0.44683961336057115</c:v>
                </c:pt>
                <c:pt idx="11115">
                  <c:v>0.4471500264184759</c:v>
                </c:pt>
                <c:pt idx="11116">
                  <c:v>0.44746065511261535</c:v>
                </c:pt>
                <c:pt idx="11117">
                  <c:v>0.44777149959930029</c:v>
                </c:pt>
                <c:pt idx="11118">
                  <c:v>0.44808256002518304</c:v>
                </c:pt>
                <c:pt idx="11119">
                  <c:v>0.44839383653701093</c:v>
                </c:pt>
                <c:pt idx="11120">
                  <c:v>0.44870532929142071</c:v>
                </c:pt>
                <c:pt idx="11121">
                  <c:v>0.44901703843537055</c:v>
                </c:pt>
                <c:pt idx="11122">
                  <c:v>0.44932896411591389</c:v>
                </c:pt>
                <c:pt idx="11123">
                  <c:v>0.4496411064900141</c:v>
                </c:pt>
                <c:pt idx="11124">
                  <c:v>0.44995346570493583</c:v>
                </c:pt>
                <c:pt idx="11125">
                  <c:v>0.45026604190803915</c:v>
                </c:pt>
                <c:pt idx="11126">
                  <c:v>0.45057883525661491</c:v>
                </c:pt>
                <c:pt idx="11127">
                  <c:v>0.45089184589823478</c:v>
                </c:pt>
                <c:pt idx="11128">
                  <c:v>0.45120507398384913</c:v>
                </c:pt>
                <c:pt idx="11129">
                  <c:v>0.45151851966122797</c:v>
                </c:pt>
                <c:pt idx="11130">
                  <c:v>0.45183218308809958</c:v>
                </c:pt>
                <c:pt idx="11131">
                  <c:v>0.4521460644124462</c:v>
                </c:pt>
                <c:pt idx="11132">
                  <c:v>0.45246016378234605</c:v>
                </c:pt>
                <c:pt idx="11133">
                  <c:v>0.4527744813558563</c:v>
                </c:pt>
                <c:pt idx="11134">
                  <c:v>0.45308901728126788</c:v>
                </c:pt>
                <c:pt idx="11135">
                  <c:v>0.45340377170696772</c:v>
                </c:pt>
                <c:pt idx="11136">
                  <c:v>0.45371874479134267</c:v>
                </c:pt>
                <c:pt idx="11137">
                  <c:v>0.45403393668299297</c:v>
                </c:pt>
                <c:pt idx="11138">
                  <c:v>0.4543493475306149</c:v>
                </c:pt>
                <c:pt idx="11139">
                  <c:v>0.45466497749292578</c:v>
                </c:pt>
                <c:pt idx="11140">
                  <c:v>0.45498082671883561</c:v>
                </c:pt>
                <c:pt idx="11141">
                  <c:v>0.45529689535735085</c:v>
                </c:pt>
                <c:pt idx="11142">
                  <c:v>0.45561318356751984</c:v>
                </c:pt>
                <c:pt idx="11143">
                  <c:v>0.45592969149856311</c:v>
                </c:pt>
                <c:pt idx="11144">
                  <c:v>0.45624641930311749</c:v>
                </c:pt>
                <c:pt idx="11145">
                  <c:v>0.45656336713060414</c:v>
                </c:pt>
                <c:pt idx="11146">
                  <c:v>0.45688053514051363</c:v>
                </c:pt>
                <c:pt idx="11147">
                  <c:v>0.45719792348248162</c:v>
                </c:pt>
                <c:pt idx="11148">
                  <c:v>0.45751553230624076</c:v>
                </c:pt>
                <c:pt idx="11149">
                  <c:v>0.45783336177161427</c:v>
                </c:pt>
                <c:pt idx="11150">
                  <c:v>0.45815141202854986</c:v>
                </c:pt>
                <c:pt idx="11151">
                  <c:v>0.45846968322709247</c:v>
                </c:pt>
                <c:pt idx="11152">
                  <c:v>0.4587881755273987</c:v>
                </c:pt>
                <c:pt idx="11153">
                  <c:v>0.45910688907972891</c:v>
                </c:pt>
                <c:pt idx="11154">
                  <c:v>0.45942582403444093</c:v>
                </c:pt>
                <c:pt idx="11155">
                  <c:v>0.4597449805520254</c:v>
                </c:pt>
                <c:pt idx="11156">
                  <c:v>0.46006435878305602</c:v>
                </c:pt>
                <c:pt idx="11157">
                  <c:v>0.46038395888155403</c:v>
                </c:pt>
                <c:pt idx="11158">
                  <c:v>0.4607037809982954</c:v>
                </c:pt>
                <c:pt idx="11159">
                  <c:v>0.4610238252942172</c:v>
                </c:pt>
                <c:pt idx="11160">
                  <c:v>0.46134409192031212</c:v>
                </c:pt>
                <c:pt idx="11161">
                  <c:v>0.46166458102767055</c:v>
                </c:pt>
                <c:pt idx="11162">
                  <c:v>0.46198529277756517</c:v>
                </c:pt>
                <c:pt idx="11163">
                  <c:v>0.46230622732130355</c:v>
                </c:pt>
                <c:pt idx="11164">
                  <c:v>0.46262738481029125</c:v>
                </c:pt>
                <c:pt idx="11165">
                  <c:v>0.46294876540613733</c:v>
                </c:pt>
                <c:pt idx="11166">
                  <c:v>0.46327036926046478</c:v>
                </c:pt>
                <c:pt idx="11167">
                  <c:v>0.463592196524995</c:v>
                </c:pt>
                <c:pt idx="11168">
                  <c:v>0.46391424736167403</c:v>
                </c:pt>
                <c:pt idx="11169">
                  <c:v>0.46423652192244114</c:v>
                </c:pt>
                <c:pt idx="11170">
                  <c:v>0.46455902035933411</c:v>
                </c:pt>
                <c:pt idx="11171">
                  <c:v>0.46488174283463668</c:v>
                </c:pt>
                <c:pt idx="11172">
                  <c:v>0.46520468950060506</c:v>
                </c:pt>
                <c:pt idx="11173">
                  <c:v>0.46552786051298123</c:v>
                </c:pt>
                <c:pt idx="11174">
                  <c:v>0.46585125602422595</c:v>
                </c:pt>
                <c:pt idx="11175">
                  <c:v>0.46617487619707432</c:v>
                </c:pt>
                <c:pt idx="11176">
                  <c:v>0.46649872118420604</c:v>
                </c:pt>
                <c:pt idx="11177">
                  <c:v>0.46682279113839981</c:v>
                </c:pt>
                <c:pt idx="11178">
                  <c:v>0.46714708622273016</c:v>
                </c:pt>
                <c:pt idx="11179">
                  <c:v>0.46747160659019515</c:v>
                </c:pt>
                <c:pt idx="11180">
                  <c:v>0.46779635239389211</c:v>
                </c:pt>
                <c:pt idx="11181">
                  <c:v>0.46812132379723564</c:v>
                </c:pt>
                <c:pt idx="11182">
                  <c:v>0.46844652095354294</c:v>
                </c:pt>
                <c:pt idx="11183">
                  <c:v>0.46877194401623062</c:v>
                </c:pt>
                <c:pt idx="11184">
                  <c:v>0.46909759314905408</c:v>
                </c:pt>
                <c:pt idx="11185">
                  <c:v>0.4694234685056502</c:v>
                </c:pt>
                <c:pt idx="11186">
                  <c:v>0.46974957023975555</c:v>
                </c:pt>
                <c:pt idx="11187">
                  <c:v>0.47007589851546711</c:v>
                </c:pt>
                <c:pt idx="11188">
                  <c:v>0.47040245348674214</c:v>
                </c:pt>
                <c:pt idx="11189">
                  <c:v>0.47072923531106281</c:v>
                </c:pt>
                <c:pt idx="11190">
                  <c:v>0.47105624414259334</c:v>
                </c:pt>
                <c:pt idx="11191">
                  <c:v>0.47138348014588705</c:v>
                </c:pt>
                <c:pt idx="11192">
                  <c:v>0.4717109434753296</c:v>
                </c:pt>
                <c:pt idx="11193">
                  <c:v>0.4720386342854066</c:v>
                </c:pt>
                <c:pt idx="11194">
                  <c:v>0.47236655274101469</c:v>
                </c:pt>
                <c:pt idx="11195">
                  <c:v>0.4726946989968614</c:v>
                </c:pt>
                <c:pt idx="11196">
                  <c:v>0.47302307320775461</c:v>
                </c:pt>
                <c:pt idx="11197">
                  <c:v>0.47335167553893476</c:v>
                </c:pt>
                <c:pt idx="11198">
                  <c:v>0.47368050614543206</c:v>
                </c:pt>
                <c:pt idx="11199">
                  <c:v>0.47400956518237725</c:v>
                </c:pt>
                <c:pt idx="11200">
                  <c:v>0.47433885281535537</c:v>
                </c:pt>
                <c:pt idx="11201">
                  <c:v>0.47466836919971994</c:v>
                </c:pt>
                <c:pt idx="11202">
                  <c:v>0.47499811449438128</c:v>
                </c:pt>
                <c:pt idx="11203">
                  <c:v>0.47532808885490163</c:v>
                </c:pt>
                <c:pt idx="11204">
                  <c:v>0.47565829244732666</c:v>
                </c:pt>
                <c:pt idx="11205">
                  <c:v>0.47598872542744203</c:v>
                </c:pt>
                <c:pt idx="11206">
                  <c:v>0.47631938795113438</c:v>
                </c:pt>
                <c:pt idx="11207">
                  <c:v>0.47665028018479566</c:v>
                </c:pt>
                <c:pt idx="11208">
                  <c:v>0.47698140228453645</c:v>
                </c:pt>
                <c:pt idx="11209">
                  <c:v>0.47731275440656851</c:v>
                </c:pt>
                <c:pt idx="11210">
                  <c:v>0.47764433671763085</c:v>
                </c:pt>
                <c:pt idx="11211">
                  <c:v>0.4779761493741595</c:v>
                </c:pt>
                <c:pt idx="11212">
                  <c:v>0.47830819253269202</c:v>
                </c:pt>
                <c:pt idx="11213">
                  <c:v>0.47864046636031515</c:v>
                </c:pt>
                <c:pt idx="11214">
                  <c:v>0.47897297101379127</c:v>
                </c:pt>
                <c:pt idx="11215">
                  <c:v>0.4793057066499844</c:v>
                </c:pt>
                <c:pt idx="11216">
                  <c:v>0.4796386734363296</c:v>
                </c:pt>
                <c:pt idx="11217">
                  <c:v>0.47997187152991627</c:v>
                </c:pt>
                <c:pt idx="11218">
                  <c:v>0.48030530109143021</c:v>
                </c:pt>
                <c:pt idx="11219">
                  <c:v>0.48063896227817171</c:v>
                </c:pt>
                <c:pt idx="11220">
                  <c:v>0.48097285525804179</c:v>
                </c:pt>
                <c:pt idx="11221">
                  <c:v>0.48130698018856655</c:v>
                </c:pt>
                <c:pt idx="11222">
                  <c:v>0.48164133722737451</c:v>
                </c:pt>
                <c:pt idx="11223">
                  <c:v>0.4819759265427167</c:v>
                </c:pt>
                <c:pt idx="11224">
                  <c:v>0.48231074829244791</c:v>
                </c:pt>
                <c:pt idx="11225">
                  <c:v>0.48264580263452522</c:v>
                </c:pt>
                <c:pt idx="11226">
                  <c:v>0.48298108973755066</c:v>
                </c:pt>
                <c:pt idx="11227">
                  <c:v>0.48331660975970819</c:v>
                </c:pt>
                <c:pt idx="11228">
                  <c:v>0.48365236285928437</c:v>
                </c:pt>
                <c:pt idx="11229">
                  <c:v>0.48398834920523276</c:v>
                </c:pt>
                <c:pt idx="11230">
                  <c:v>0.48432456895606724</c:v>
                </c:pt>
                <c:pt idx="11231">
                  <c:v>0.48466102227040447</c:v>
                </c:pt>
                <c:pt idx="11232">
                  <c:v>0.48499770931755043</c:v>
                </c:pt>
                <c:pt idx="11233">
                  <c:v>0.48533463025634949</c:v>
                </c:pt>
                <c:pt idx="11234">
                  <c:v>0.48567178524928289</c:v>
                </c:pt>
                <c:pt idx="11235">
                  <c:v>0.48600917445540848</c:v>
                </c:pt>
                <c:pt idx="11236">
                  <c:v>0.48634679804450315</c:v>
                </c:pt>
                <c:pt idx="11237">
                  <c:v>0.48668465617585316</c:v>
                </c:pt>
                <c:pt idx="11238">
                  <c:v>0.48702274900884818</c:v>
                </c:pt>
                <c:pt idx="11239">
                  <c:v>0.48736107671361911</c:v>
                </c:pt>
                <c:pt idx="11240">
                  <c:v>0.48769963944978445</c:v>
                </c:pt>
                <c:pt idx="11241">
                  <c:v>0.48803843737706626</c:v>
                </c:pt>
                <c:pt idx="11242">
                  <c:v>0.48837747066595022</c:v>
                </c:pt>
                <c:pt idx="11243">
                  <c:v>0.48871673947638772</c:v>
                </c:pt>
                <c:pt idx="11244">
                  <c:v>0.48905624396843389</c:v>
                </c:pt>
                <c:pt idx="11245">
                  <c:v>0.48939598431293008</c:v>
                </c:pt>
                <c:pt idx="11246">
                  <c:v>0.48973596067016117</c:v>
                </c:pt>
                <c:pt idx="11247">
                  <c:v>0.49007617320408187</c:v>
                </c:pt>
                <c:pt idx="11248">
                  <c:v>0.49041662207519249</c:v>
                </c:pt>
                <c:pt idx="11249">
                  <c:v>0.4907573074548095</c:v>
                </c:pt>
                <c:pt idx="11250">
                  <c:v>0.49109822950366383</c:v>
                </c:pt>
                <c:pt idx="11251">
                  <c:v>0.49143938838259038</c:v>
                </c:pt>
                <c:pt idx="11252">
                  <c:v>0.4917807842632631</c:v>
                </c:pt>
                <c:pt idx="11253">
                  <c:v>0.49212241730674794</c:v>
                </c:pt>
                <c:pt idx="11254">
                  <c:v>0.49246428767421535</c:v>
                </c:pt>
                <c:pt idx="11255">
                  <c:v>0.49280639553769717</c:v>
                </c:pt>
                <c:pt idx="11256">
                  <c:v>0.49314874105859541</c:v>
                </c:pt>
                <c:pt idx="11257">
                  <c:v>0.49349132439841653</c:v>
                </c:pt>
                <c:pt idx="11258">
                  <c:v>0.4938341457295512</c:v>
                </c:pt>
                <c:pt idx="11259">
                  <c:v>0.49417720521373798</c:v>
                </c:pt>
                <c:pt idx="11260">
                  <c:v>0.49452050301282019</c:v>
                </c:pt>
                <c:pt idx="11261">
                  <c:v>0.49486403929954809</c:v>
                </c:pt>
                <c:pt idx="11262">
                  <c:v>0.49520781423599741</c:v>
                </c:pt>
                <c:pt idx="11263">
                  <c:v>0.49555182798795472</c:v>
                </c:pt>
                <c:pt idx="11264">
                  <c:v>0.49589608071771357</c:v>
                </c:pt>
                <c:pt idx="11265">
                  <c:v>0.49624057259850474</c:v>
                </c:pt>
                <c:pt idx="11266">
                  <c:v>0.49658530379285476</c:v>
                </c:pt>
                <c:pt idx="11267">
                  <c:v>0.49693027446339577</c:v>
                </c:pt>
                <c:pt idx="11268">
                  <c:v>0.49727548478371975</c:v>
                </c:pt>
                <c:pt idx="11269">
                  <c:v>0.49762093491669224</c:v>
                </c:pt>
                <c:pt idx="11270">
                  <c:v>0.49796662502528444</c:v>
                </c:pt>
                <c:pt idx="11271">
                  <c:v>0.49831255528345042</c:v>
                </c:pt>
                <c:pt idx="11272">
                  <c:v>0.49865872585439541</c:v>
                </c:pt>
                <c:pt idx="11273">
                  <c:v>0.4990051369014305</c:v>
                </c:pt>
                <c:pt idx="11274">
                  <c:v>0.49935178859887247</c:v>
                </c:pt>
                <c:pt idx="11275">
                  <c:v>0.49969868111026694</c:v>
                </c:pt>
                <c:pt idx="11276">
                  <c:v>0.50004581459926556</c:v>
                </c:pt>
                <c:pt idx="11277">
                  <c:v>0.50039318924054876</c:v>
                </c:pt>
                <c:pt idx="11278">
                  <c:v>0.50074080519800312</c:v>
                </c:pt>
                <c:pt idx="11279">
                  <c:v>0.50108866263926755</c:v>
                </c:pt>
                <c:pt idx="11280">
                  <c:v>0.50143676172844898</c:v>
                </c:pt>
                <c:pt idx="11281">
                  <c:v>0.50178510264071363</c:v>
                </c:pt>
                <c:pt idx="11282">
                  <c:v>0.50213368554040394</c:v>
                </c:pt>
                <c:pt idx="11283">
                  <c:v>0.50248251059196924</c:v>
                </c:pt>
                <c:pt idx="11284">
                  <c:v>0.50283157797094091</c:v>
                </c:pt>
                <c:pt idx="11285">
                  <c:v>0.50318088784200443</c:v>
                </c:pt>
                <c:pt idx="11286">
                  <c:v>0.50353044036995176</c:v>
                </c:pt>
                <c:pt idx="11287">
                  <c:v>0.50388023573068053</c:v>
                </c:pt>
                <c:pt idx="11288">
                  <c:v>0.5042302740892195</c:v>
                </c:pt>
                <c:pt idx="11289">
                  <c:v>0.50458055561070447</c:v>
                </c:pt>
                <c:pt idx="11290">
                  <c:v>0.5049310804713999</c:v>
                </c:pt>
                <c:pt idx="11291">
                  <c:v>0.50528184883667859</c:v>
                </c:pt>
                <c:pt idx="11292">
                  <c:v>0.50563286087569992</c:v>
                </c:pt>
                <c:pt idx="11293">
                  <c:v>0.50598411675405874</c:v>
                </c:pt>
                <c:pt idx="11294">
                  <c:v>0.5063356166485099</c:v>
                </c:pt>
                <c:pt idx="11295">
                  <c:v>0.50668736072488652</c:v>
                </c:pt>
                <c:pt idx="11296">
                  <c:v>0.50703934914912874</c:v>
                </c:pt>
                <c:pt idx="11297">
                  <c:v>0.50739158209836022</c:v>
                </c:pt>
                <c:pt idx="11298">
                  <c:v>0.50774405973875947</c:v>
                </c:pt>
                <c:pt idx="11299">
                  <c:v>0.50809678223661325</c:v>
                </c:pt>
                <c:pt idx="11300">
                  <c:v>0.50844974976941426</c:v>
                </c:pt>
                <c:pt idx="11301">
                  <c:v>0.50880296250368784</c:v>
                </c:pt>
                <c:pt idx="11302">
                  <c:v>0.50915642060606736</c:v>
                </c:pt>
                <c:pt idx="11303">
                  <c:v>0.50951012425441555</c:v>
                </c:pt>
                <c:pt idx="11304">
                  <c:v>0.50986407361560537</c:v>
                </c:pt>
                <c:pt idx="11305">
                  <c:v>0.51021826885661736</c:v>
                </c:pt>
                <c:pt idx="11306">
                  <c:v>0.51057271015568562</c:v>
                </c:pt>
                <c:pt idx="11307">
                  <c:v>0.51092739768003059</c:v>
                </c:pt>
                <c:pt idx="11308">
                  <c:v>0.51128233160070158</c:v>
                </c:pt>
                <c:pt idx="11309">
                  <c:v>0.51163751208514385</c:v>
                </c:pt>
                <c:pt idx="11310">
                  <c:v>0.51199293931208711</c:v>
                </c:pt>
                <c:pt idx="11311">
                  <c:v>0.51234861344921701</c:v>
                </c:pt>
                <c:pt idx="11312">
                  <c:v>0.5127045346643283</c:v>
                </c:pt>
                <c:pt idx="11313">
                  <c:v>0.51306070313652319</c:v>
                </c:pt>
                <c:pt idx="11314">
                  <c:v>0.51341711903383724</c:v>
                </c:pt>
                <c:pt idx="11315">
                  <c:v>0.51377378252441497</c:v>
                </c:pt>
                <c:pt idx="11316">
                  <c:v>0.51413069378773213</c:v>
                </c:pt>
                <c:pt idx="11317">
                  <c:v>0.51448785299217481</c:v>
                </c:pt>
                <c:pt idx="11318">
                  <c:v>0.51484526030623812</c:v>
                </c:pt>
                <c:pt idx="11319">
                  <c:v>0.5152029159097723</c:v>
                </c:pt>
                <c:pt idx="11320">
                  <c:v>0.51556081997151426</c:v>
                </c:pt>
                <c:pt idx="11321">
                  <c:v>0.51591897266031084</c:v>
                </c:pt>
                <c:pt idx="11322">
                  <c:v>0.51627737415638708</c:v>
                </c:pt>
                <c:pt idx="11323">
                  <c:v>0.51663602462883207</c:v>
                </c:pt>
                <c:pt idx="11324">
                  <c:v>0.51699492425060622</c:v>
                </c:pt>
                <c:pt idx="11325">
                  <c:v>0.51735407319102555</c:v>
                </c:pt>
                <c:pt idx="11326">
                  <c:v>0.51771347163081682</c:v>
                </c:pt>
                <c:pt idx="11327">
                  <c:v>0.51807311973953929</c:v>
                </c:pt>
                <c:pt idx="11328">
                  <c:v>0.51843301768686234</c:v>
                </c:pt>
                <c:pt idx="11329">
                  <c:v>0.51879316565388933</c:v>
                </c:pt>
                <c:pt idx="11330">
                  <c:v>0.51915356381053346</c:v>
                </c:pt>
                <c:pt idx="11331">
                  <c:v>0.51951421232681771</c:v>
                </c:pt>
                <c:pt idx="11332">
                  <c:v>0.51987511138422338</c:v>
                </c:pt>
                <c:pt idx="11333">
                  <c:v>0.5202362611530178</c:v>
                </c:pt>
                <c:pt idx="11334">
                  <c:v>0.52059766180357869</c:v>
                </c:pt>
                <c:pt idx="11335">
                  <c:v>0.5209593135177657</c:v>
                </c:pt>
                <c:pt idx="11336">
                  <c:v>0.52132121646620133</c:v>
                </c:pt>
                <c:pt idx="11337">
                  <c:v>0.52168337082341432</c:v>
                </c:pt>
                <c:pt idx="11338">
                  <c:v>0.52204577676025632</c:v>
                </c:pt>
                <c:pt idx="11339">
                  <c:v>0.52240843445909302</c:v>
                </c:pt>
                <c:pt idx="11340">
                  <c:v>0.52277134409102133</c:v>
                </c:pt>
                <c:pt idx="11341">
                  <c:v>0.5231345058272493</c:v>
                </c:pt>
                <c:pt idx="11342">
                  <c:v>0.52349791985052285</c:v>
                </c:pt>
                <c:pt idx="11343">
                  <c:v>0.52386158633229563</c:v>
                </c:pt>
                <c:pt idx="11344">
                  <c:v>0.52422550544413293</c:v>
                </c:pt>
                <c:pt idx="11345">
                  <c:v>0.52458967736916162</c:v>
                </c:pt>
                <c:pt idx="11346">
                  <c:v>0.52495410227919304</c:v>
                </c:pt>
                <c:pt idx="11347">
                  <c:v>0.5253187803461502</c:v>
                </c:pt>
                <c:pt idx="11348">
                  <c:v>0.52568371175354189</c:v>
                </c:pt>
                <c:pt idx="11349">
                  <c:v>0.52604889667353794</c:v>
                </c:pt>
                <c:pt idx="11350">
                  <c:v>0.52641433527841974</c:v>
                </c:pt>
                <c:pt idx="11351">
                  <c:v>0.52678002775207877</c:v>
                </c:pt>
                <c:pt idx="11352">
                  <c:v>0.5271459742670439</c:v>
                </c:pt>
                <c:pt idx="11353">
                  <c:v>0.52751217499979397</c:v>
                </c:pt>
                <c:pt idx="11354">
                  <c:v>0.52787863012308966</c:v>
                </c:pt>
                <c:pt idx="11355">
                  <c:v>0.52824533982133404</c:v>
                </c:pt>
                <c:pt idx="11356">
                  <c:v>0.5286123042675358</c:v>
                </c:pt>
                <c:pt idx="11357">
                  <c:v>0.52897952363481593</c:v>
                </c:pt>
                <c:pt idx="11358">
                  <c:v>0.52934699810796193</c:v>
                </c:pt>
                <c:pt idx="11359">
                  <c:v>0.52971472786034357</c:v>
                </c:pt>
                <c:pt idx="11360">
                  <c:v>0.53008271306544275</c:v>
                </c:pt>
                <c:pt idx="11361">
                  <c:v>0.53045095390843244</c:v>
                </c:pt>
                <c:pt idx="11362">
                  <c:v>0.5308194505630438</c:v>
                </c:pt>
                <c:pt idx="11363">
                  <c:v>0.53118820320312066</c:v>
                </c:pt>
                <c:pt idx="11364">
                  <c:v>0.53155721201422212</c:v>
                </c:pt>
                <c:pt idx="11365">
                  <c:v>0.53192647717044161</c:v>
                </c:pt>
                <c:pt idx="11366">
                  <c:v>0.53229599884598544</c:v>
                </c:pt>
                <c:pt idx="11367">
                  <c:v>0.53266577722679997</c:v>
                </c:pt>
                <c:pt idx="11368">
                  <c:v>0.53303581248734155</c:v>
                </c:pt>
                <c:pt idx="11369">
                  <c:v>0.53340610480606088</c:v>
                </c:pt>
                <c:pt idx="11370">
                  <c:v>0.53377665435764887</c:v>
                </c:pt>
                <c:pt idx="11371">
                  <c:v>0.53414746132856894</c:v>
                </c:pt>
                <c:pt idx="11372">
                  <c:v>0.53451852589376292</c:v>
                </c:pt>
                <c:pt idx="11373">
                  <c:v>0.53488984822828589</c:v>
                </c:pt>
                <c:pt idx="11374">
                  <c:v>0.53526142851899028</c:v>
                </c:pt>
                <c:pt idx="11375">
                  <c:v>0.53563326694118263</c:v>
                </c:pt>
                <c:pt idx="11376">
                  <c:v>0.53600536367028329</c:v>
                </c:pt>
                <c:pt idx="11377">
                  <c:v>0.53637771889353425</c:v>
                </c:pt>
                <c:pt idx="11378">
                  <c:v>0.53675033278660766</c:v>
                </c:pt>
                <c:pt idx="11379">
                  <c:v>0.53712320552528969</c:v>
                </c:pt>
                <c:pt idx="11380">
                  <c:v>0.53749633729721291</c:v>
                </c:pt>
                <c:pt idx="11381">
                  <c:v>0.53786972827841584</c:v>
                </c:pt>
                <c:pt idx="11382">
                  <c:v>0.53824337864896743</c:v>
                </c:pt>
                <c:pt idx="11383">
                  <c:v>0.53861728858514279</c:v>
                </c:pt>
                <c:pt idx="11384">
                  <c:v>0.53899145827509631</c:v>
                </c:pt>
                <c:pt idx="11385">
                  <c:v>0.53936588789535633</c:v>
                </c:pt>
                <c:pt idx="11386">
                  <c:v>0.53974057762256544</c:v>
                </c:pt>
                <c:pt idx="11387">
                  <c:v>0.5401155276452706</c:v>
                </c:pt>
                <c:pt idx="11388">
                  <c:v>0.54049073814036808</c:v>
                </c:pt>
                <c:pt idx="11389">
                  <c:v>0.54086620928486906</c:v>
                </c:pt>
                <c:pt idx="11390">
                  <c:v>0.54124194126771363</c:v>
                </c:pt>
                <c:pt idx="11391">
                  <c:v>0.54161793426616711</c:v>
                </c:pt>
                <c:pt idx="11392">
                  <c:v>0.54199418845760972</c:v>
                </c:pt>
                <c:pt idx="11393">
                  <c:v>0.54237070403137544</c:v>
                </c:pt>
                <c:pt idx="11394">
                  <c:v>0.54274748116509941</c:v>
                </c:pt>
                <c:pt idx="11395">
                  <c:v>0.54312452003653189</c:v>
                </c:pt>
                <c:pt idx="11396">
                  <c:v>0.54350182083540155</c:v>
                </c:pt>
                <c:pt idx="11397">
                  <c:v>0.54387938373971412</c:v>
                </c:pt>
                <c:pt idx="11398">
                  <c:v>0.54425720893155038</c:v>
                </c:pt>
                <c:pt idx="11399">
                  <c:v>0.54463529658915499</c:v>
                </c:pt>
                <c:pt idx="11400">
                  <c:v>0.54501364690278453</c:v>
                </c:pt>
                <c:pt idx="11401">
                  <c:v>0.54539226005093977</c:v>
                </c:pt>
                <c:pt idx="11402">
                  <c:v>0.54577113621223705</c:v>
                </c:pt>
                <c:pt idx="11403">
                  <c:v>0.54615027557732976</c:v>
                </c:pt>
                <c:pt idx="11404">
                  <c:v>0.54652967832509081</c:v>
                </c:pt>
                <c:pt idx="11405">
                  <c:v>0.54690934463450902</c:v>
                </c:pt>
                <c:pt idx="11406">
                  <c:v>0.54728927469663557</c:v>
                </c:pt>
                <c:pt idx="11407">
                  <c:v>0.54766946869071631</c:v>
                </c:pt>
                <c:pt idx="11408">
                  <c:v>0.54804992679611342</c:v>
                </c:pt>
                <c:pt idx="11409">
                  <c:v>0.54843064920427642</c:v>
                </c:pt>
                <c:pt idx="11410">
                  <c:v>0.54881163609482508</c:v>
                </c:pt>
                <c:pt idx="11411">
                  <c:v>0.54919288764749552</c:v>
                </c:pt>
                <c:pt idx="11412">
                  <c:v>0.54957440405413649</c:v>
                </c:pt>
                <c:pt idx="11413">
                  <c:v>0.54995618549474257</c:v>
                </c:pt>
                <c:pt idx="11414">
                  <c:v>0.55033823215342881</c:v>
                </c:pt>
                <c:pt idx="11415">
                  <c:v>0.55072054421043137</c:v>
                </c:pt>
                <c:pt idx="11416">
                  <c:v>0.55110312185813293</c:v>
                </c:pt>
                <c:pt idx="11417">
                  <c:v>0.55148596527702831</c:v>
                </c:pt>
                <c:pt idx="11418">
                  <c:v>0.5518690746477295</c:v>
                </c:pt>
                <c:pt idx="11419">
                  <c:v>0.55225245016302038</c:v>
                </c:pt>
                <c:pt idx="11420">
                  <c:v>0.55263609200377217</c:v>
                </c:pt>
                <c:pt idx="11421">
                  <c:v>0.55302000035097376</c:v>
                </c:pt>
                <c:pt idx="11422">
                  <c:v>0.55340417539781084</c:v>
                </c:pt>
                <c:pt idx="11423">
                  <c:v>0.55378861732553197</c:v>
                </c:pt>
                <c:pt idx="11424">
                  <c:v>0.55417332631550331</c:v>
                </c:pt>
                <c:pt idx="11425">
                  <c:v>0.55455830256131355</c:v>
                </c:pt>
                <c:pt idx="11426">
                  <c:v>0.55494354624458919</c:v>
                </c:pt>
                <c:pt idx="11427">
                  <c:v>0.55532905755111539</c:v>
                </c:pt>
                <c:pt idx="11428">
                  <c:v>0.55571483666276278</c:v>
                </c:pt>
                <c:pt idx="11429">
                  <c:v>0.55610088377365829</c:v>
                </c:pt>
                <c:pt idx="11430">
                  <c:v>0.55648719906593391</c:v>
                </c:pt>
                <c:pt idx="11431">
                  <c:v>0.55687378272183963</c:v>
                </c:pt>
                <c:pt idx="11432">
                  <c:v>0.55726063493590727</c:v>
                </c:pt>
                <c:pt idx="11433">
                  <c:v>0.55764775589064852</c:v>
                </c:pt>
                <c:pt idx="11434">
                  <c:v>0.55803514576869362</c:v>
                </c:pt>
                <c:pt idx="11435">
                  <c:v>0.55842280476498007</c:v>
                </c:pt>
                <c:pt idx="11436">
                  <c:v>0.55881073306240026</c:v>
                </c:pt>
                <c:pt idx="11437">
                  <c:v>0.55919893084396499</c:v>
                </c:pt>
                <c:pt idx="11438">
                  <c:v>0.55958739830501858</c:v>
                </c:pt>
                <c:pt idx="11439">
                  <c:v>0.55997613562883475</c:v>
                </c:pt>
                <c:pt idx="11440">
                  <c:v>0.56036514299880602</c:v>
                </c:pt>
                <c:pt idx="11441">
                  <c:v>0.56075442061068403</c:v>
                </c:pt>
                <c:pt idx="11442">
                  <c:v>0.56114396864812477</c:v>
                </c:pt>
                <c:pt idx="11443">
                  <c:v>0.56153378729898884</c:v>
                </c:pt>
                <c:pt idx="11444">
                  <c:v>0.56192387674717914</c:v>
                </c:pt>
                <c:pt idx="11445">
                  <c:v>0.56231423718899176</c:v>
                </c:pt>
                <c:pt idx="11446">
                  <c:v>0.56270486880859338</c:v>
                </c:pt>
                <c:pt idx="11447">
                  <c:v>0.56309577179027037</c:v>
                </c:pt>
                <c:pt idx="11448">
                  <c:v>0.56348694633072816</c:v>
                </c:pt>
                <c:pt idx="11449">
                  <c:v>0.56387839261451767</c:v>
                </c:pt>
                <c:pt idx="11450">
                  <c:v>0.5642701108263094</c:v>
                </c:pt>
                <c:pt idx="11451">
                  <c:v>0.56466210116321924</c:v>
                </c:pt>
                <c:pt idx="11452">
                  <c:v>0.56505436381018281</c:v>
                </c:pt>
                <c:pt idx="11453">
                  <c:v>0.56544689895225586</c:v>
                </c:pt>
                <c:pt idx="11454">
                  <c:v>0.56583970678696527</c:v>
                </c:pt>
                <c:pt idx="11455">
                  <c:v>0.56623278749963235</c:v>
                </c:pt>
                <c:pt idx="11456">
                  <c:v>0.56662614127569888</c:v>
                </c:pt>
                <c:pt idx="11457">
                  <c:v>0.56701976831310352</c:v>
                </c:pt>
                <c:pt idx="11458">
                  <c:v>0.56741366879755428</c:v>
                </c:pt>
                <c:pt idx="11459">
                  <c:v>0.56780784291901087</c:v>
                </c:pt>
                <c:pt idx="11460">
                  <c:v>0.56820229086343077</c:v>
                </c:pt>
                <c:pt idx="11461">
                  <c:v>0.56859701282930331</c:v>
                </c:pt>
                <c:pt idx="11462">
                  <c:v>0.56899200900285296</c:v>
                </c:pt>
                <c:pt idx="11463">
                  <c:v>0.56938727957042512</c:v>
                </c:pt>
                <c:pt idx="11464">
                  <c:v>0.56978282473092301</c:v>
                </c:pt>
                <c:pt idx="11465">
                  <c:v>0.57017864467095958</c:v>
                </c:pt>
                <c:pt idx="11466">
                  <c:v>0.57057473957726867</c:v>
                </c:pt>
                <c:pt idx="11467">
                  <c:v>0.57097110964916842</c:v>
                </c:pt>
                <c:pt idx="11468">
                  <c:v>0.57136775507366089</c:v>
                </c:pt>
                <c:pt idx="11469">
                  <c:v>0.57176467603786951</c:v>
                </c:pt>
                <c:pt idx="11470">
                  <c:v>0.57216187274152797</c:v>
                </c:pt>
                <c:pt idx="11471">
                  <c:v>0.57255934537202835</c:v>
                </c:pt>
                <c:pt idx="11472">
                  <c:v>0.57295709412105311</c:v>
                </c:pt>
                <c:pt idx="11473">
                  <c:v>0.57335511917624615</c:v>
                </c:pt>
                <c:pt idx="11474">
                  <c:v>0.57375342073789659</c:v>
                </c:pt>
                <c:pt idx="11475">
                  <c:v>0.57415199899391811</c:v>
                </c:pt>
                <c:pt idx="11476">
                  <c:v>0.57455085413234563</c:v>
                </c:pt>
                <c:pt idx="11477">
                  <c:v>0.57494998635388639</c:v>
                </c:pt>
                <c:pt idx="11478">
                  <c:v>0.57534939584684552</c:v>
                </c:pt>
                <c:pt idx="11479">
                  <c:v>0.57574908279965042</c:v>
                </c:pt>
                <c:pt idx="11480">
                  <c:v>0.57614904741342676</c:v>
                </c:pt>
                <c:pt idx="11481">
                  <c:v>0.57654928987687226</c:v>
                </c:pt>
                <c:pt idx="11482">
                  <c:v>0.57694981037880755</c:v>
                </c:pt>
                <c:pt idx="11483">
                  <c:v>0.57735060912077751</c:v>
                </c:pt>
                <c:pt idx="11484">
                  <c:v>0.57775168629187368</c:v>
                </c:pt>
                <c:pt idx="11485">
                  <c:v>0.57815304208131002</c:v>
                </c:pt>
                <c:pt idx="11486">
                  <c:v>0.57855467669105221</c:v>
                </c:pt>
                <c:pt idx="11487">
                  <c:v>0.57895659031058588</c:v>
                </c:pt>
                <c:pt idx="11488">
                  <c:v>0.57935878313373512</c:v>
                </c:pt>
                <c:pt idx="11489">
                  <c:v>0.57976125535024048</c:v>
                </c:pt>
                <c:pt idx="11490">
                  <c:v>0.58016400716262895</c:v>
                </c:pt>
                <c:pt idx="11491">
                  <c:v>0.58056703876091365</c:v>
                </c:pt>
                <c:pt idx="11492">
                  <c:v>0.58097035033523059</c:v>
                </c:pt>
                <c:pt idx="11493">
                  <c:v>0.58137394208852944</c:v>
                </c:pt>
                <c:pt idx="11494">
                  <c:v>0.58177781421121932</c:v>
                </c:pt>
                <c:pt idx="11495">
                  <c:v>0.58218196689383284</c:v>
                </c:pt>
                <c:pt idx="11496">
                  <c:v>0.58258640033974285</c:v>
                </c:pt>
                <c:pt idx="11497">
                  <c:v>0.58299111473975562</c:v>
                </c:pt>
                <c:pt idx="11498">
                  <c:v>0.58339611028480132</c:v>
                </c:pt>
                <c:pt idx="11499">
                  <c:v>0.58380138717867658</c:v>
                </c:pt>
                <c:pt idx="11500">
                  <c:v>0.58420694561258601</c:v>
                </c:pt>
                <c:pt idx="11501">
                  <c:v>0.58461278577785747</c:v>
                </c:pt>
                <c:pt idx="11502">
                  <c:v>0.58501890787871313</c:v>
                </c:pt>
                <c:pt idx="11503">
                  <c:v>0.58542531210675586</c:v>
                </c:pt>
                <c:pt idx="11504">
                  <c:v>0.58583199865797553</c:v>
                </c:pt>
                <c:pt idx="11505">
                  <c:v>0.58623896772423223</c:v>
                </c:pt>
                <c:pt idx="11506">
                  <c:v>0.58664621951031637</c:v>
                </c:pt>
                <c:pt idx="11507">
                  <c:v>0.58705375420836359</c:v>
                </c:pt>
                <c:pt idx="11508">
                  <c:v>0.58746157201063465</c:v>
                </c:pt>
                <c:pt idx="11509">
                  <c:v>0.5878696731223465</c:v>
                </c:pt>
                <c:pt idx="11510">
                  <c:v>0.58827805773603592</c:v>
                </c:pt>
                <c:pt idx="11511">
                  <c:v>0.58868672604436434</c:v>
                </c:pt>
                <c:pt idx="11512">
                  <c:v>0.58909567825297682</c:v>
                </c:pt>
                <c:pt idx="11513">
                  <c:v>0.58950491455481158</c:v>
                </c:pt>
                <c:pt idx="11514">
                  <c:v>0.58991443514293207</c:v>
                </c:pt>
                <c:pt idx="11515">
                  <c:v>0.59032424022341201</c:v>
                </c:pt>
                <c:pt idx="11516">
                  <c:v>0.59073432998959208</c:v>
                </c:pt>
                <c:pt idx="11517">
                  <c:v>0.5911447046392394</c:v>
                </c:pt>
                <c:pt idx="11518">
                  <c:v>0.59155536436595424</c:v>
                </c:pt>
                <c:pt idx="11519">
                  <c:v>0.59196630937638384</c:v>
                </c:pt>
                <c:pt idx="11520">
                  <c:v>0.59237753986440644</c:v>
                </c:pt>
                <c:pt idx="11521">
                  <c:v>0.59278905602402621</c:v>
                </c:pt>
                <c:pt idx="11522">
                  <c:v>0.59320085806232137</c:v>
                </c:pt>
                <c:pt idx="11523">
                  <c:v>0.59361294617357452</c:v>
                </c:pt>
                <c:pt idx="11524">
                  <c:v>0.59402532055219437</c:v>
                </c:pt>
                <c:pt idx="11525">
                  <c:v>0.59443798140569093</c:v>
                </c:pt>
                <c:pt idx="11526">
                  <c:v>0.59485092892875213</c:v>
                </c:pt>
                <c:pt idx="11527">
                  <c:v>0.59526416331619203</c:v>
                </c:pt>
                <c:pt idx="11528">
                  <c:v>0.59567768477595351</c:v>
                </c:pt>
                <c:pt idx="11529">
                  <c:v>0.59609149350313029</c:v>
                </c:pt>
                <c:pt idx="11530">
                  <c:v>0.59650558969294298</c:v>
                </c:pt>
                <c:pt idx="11531">
                  <c:v>0.59691997355376791</c:v>
                </c:pt>
                <c:pt idx="11532">
                  <c:v>0.5973346452811058</c:v>
                </c:pt>
                <c:pt idx="11533">
                  <c:v>0.59774960507493358</c:v>
                </c:pt>
                <c:pt idx="11534">
                  <c:v>0.59816485313101442</c:v>
                </c:pt>
                <c:pt idx="11535">
                  <c:v>0.59858038965830462</c:v>
                </c:pt>
                <c:pt idx="11536">
                  <c:v>0.59899621485284871</c:v>
                </c:pt>
                <c:pt idx="11537">
                  <c:v>0.5994123289108183</c:v>
                </c:pt>
                <c:pt idx="11538">
                  <c:v>0.59982873204160536</c:v>
                </c:pt>
                <c:pt idx="11539">
                  <c:v>0.60024542444166329</c:v>
                </c:pt>
                <c:pt idx="11540">
                  <c:v>0.60066240630757284</c:v>
                </c:pt>
                <c:pt idx="11541">
                  <c:v>0.60107967784916261</c:v>
                </c:pt>
                <c:pt idx="11542">
                  <c:v>0.60149723926329579</c:v>
                </c:pt>
                <c:pt idx="11543">
                  <c:v>0.60191509074696314</c:v>
                </c:pt>
                <c:pt idx="11544">
                  <c:v>0.6023332325104308</c:v>
                </c:pt>
                <c:pt idx="11545">
                  <c:v>0.60275166475097242</c:v>
                </c:pt>
                <c:pt idx="11546">
                  <c:v>0.60317038766598963</c:v>
                </c:pt>
                <c:pt idx="11547">
                  <c:v>0.60358940146618711</c:v>
                </c:pt>
                <c:pt idx="11548">
                  <c:v>0.60400870634924997</c:v>
                </c:pt>
                <c:pt idx="11549">
                  <c:v>0.60442830251738933</c:v>
                </c:pt>
                <c:pt idx="11550">
                  <c:v>0.60484819016855584</c:v>
                </c:pt>
                <c:pt idx="11551">
                  <c:v>0.60526836951404039</c:v>
                </c:pt>
                <c:pt idx="11552">
                  <c:v>0.60568884075207774</c:v>
                </c:pt>
                <c:pt idx="11553">
                  <c:v>0.60610960408103165</c:v>
                </c:pt>
                <c:pt idx="11554">
                  <c:v>0.60653065971263342</c:v>
                </c:pt>
                <c:pt idx="11555">
                  <c:v>0.60695200784553149</c:v>
                </c:pt>
                <c:pt idx="11556">
                  <c:v>0.60737364867850319</c:v>
                </c:pt>
                <c:pt idx="11557">
                  <c:v>0.60779558242372134</c:v>
                </c:pt>
                <c:pt idx="11558">
                  <c:v>0.60821780928024871</c:v>
                </c:pt>
                <c:pt idx="11559">
                  <c:v>0.60864032944727708</c:v>
                </c:pt>
                <c:pt idx="11560">
                  <c:v>0.60906314313742194</c:v>
                </c:pt>
                <c:pt idx="11561">
                  <c:v>0.60948625055016115</c:v>
                </c:pt>
                <c:pt idx="11562">
                  <c:v>0.60990965188953949</c:v>
                </c:pt>
                <c:pt idx="11563">
                  <c:v>0.61033334735530287</c:v>
                </c:pt>
                <c:pt idx="11564">
                  <c:v>0.61075733716065828</c:v>
                </c:pt>
                <c:pt idx="11565">
                  <c:v>0.61118162150563826</c:v>
                </c:pt>
                <c:pt idx="11566">
                  <c:v>0.61160620059040527</c:v>
                </c:pt>
                <c:pt idx="11567">
                  <c:v>0.61203107462861095</c:v>
                </c:pt>
                <c:pt idx="11568">
                  <c:v>0.61245624382070518</c:v>
                </c:pt>
                <c:pt idx="11569">
                  <c:v>0.61288170836726774</c:v>
                </c:pt>
                <c:pt idx="11570">
                  <c:v>0.61330746848239581</c:v>
                </c:pt>
                <c:pt idx="11571">
                  <c:v>0.61373352436695727</c:v>
                </c:pt>
                <c:pt idx="11572">
                  <c:v>0.61415987622195034</c:v>
                </c:pt>
                <c:pt idx="11573">
                  <c:v>0.61458652426191862</c:v>
                </c:pt>
                <c:pt idx="11574">
                  <c:v>0.61501346868814888</c:v>
                </c:pt>
                <c:pt idx="11575">
                  <c:v>0.61544070970205855</c:v>
                </c:pt>
                <c:pt idx="11576">
                  <c:v>0.61586824751863867</c:v>
                </c:pt>
                <c:pt idx="11577">
                  <c:v>0.61629608233959587</c:v>
                </c:pt>
                <c:pt idx="11578">
                  <c:v>0.6167242143712548</c:v>
                </c:pt>
                <c:pt idx="11579">
                  <c:v>0.61715264381559309</c:v>
                </c:pt>
                <c:pt idx="11580">
                  <c:v>0.61758137088819987</c:v>
                </c:pt>
                <c:pt idx="11581">
                  <c:v>0.61801039579134276</c:v>
                </c:pt>
                <c:pt idx="11582">
                  <c:v>0.61843971872742054</c:v>
                </c:pt>
                <c:pt idx="11583">
                  <c:v>0.61886933991247206</c:v>
                </c:pt>
                <c:pt idx="11584">
                  <c:v>0.61929925954918685</c:v>
                </c:pt>
                <c:pt idx="11585">
                  <c:v>0.61972947784038568</c:v>
                </c:pt>
                <c:pt idx="11586">
                  <c:v>0.62015999500255803</c:v>
                </c:pt>
                <c:pt idx="11587">
                  <c:v>0.62059081123881588</c:v>
                </c:pt>
                <c:pt idx="11588">
                  <c:v>0.62102192675240342</c:v>
                </c:pt>
                <c:pt idx="11589">
                  <c:v>0.62145334176026112</c:v>
                </c:pt>
                <c:pt idx="11590">
                  <c:v>0.62188505646592507</c:v>
                </c:pt>
                <c:pt idx="11591">
                  <c:v>0.62231707107306289</c:v>
                </c:pt>
                <c:pt idx="11592">
                  <c:v>0.6227493857990678</c:v>
                </c:pt>
                <c:pt idx="11593">
                  <c:v>0.6231820008479001</c:v>
                </c:pt>
                <c:pt idx="11594">
                  <c:v>0.62361491642818978</c:v>
                </c:pt>
                <c:pt idx="11595">
                  <c:v>0.62404813274417115</c:v>
                </c:pt>
                <c:pt idx="11596">
                  <c:v>0.62448165001384193</c:v>
                </c:pt>
                <c:pt idx="11597">
                  <c:v>0.62491546844173007</c:v>
                </c:pt>
                <c:pt idx="11598">
                  <c:v>0.62534958823249565</c:v>
                </c:pt>
                <c:pt idx="11599">
                  <c:v>0.62578400960459113</c:v>
                </c:pt>
                <c:pt idx="11600">
                  <c:v>0.6262187327629708</c:v>
                </c:pt>
                <c:pt idx="11601">
                  <c:v>0.62665375791272171</c:v>
                </c:pt>
                <c:pt idx="11602">
                  <c:v>0.62708908527275198</c:v>
                </c:pt>
                <c:pt idx="11603">
                  <c:v>0.6275247150484432</c:v>
                </c:pt>
                <c:pt idx="11604">
                  <c:v>0.62796064744531011</c:v>
                </c:pt>
                <c:pt idx="11605">
                  <c:v>0.62839688268271743</c:v>
                </c:pt>
                <c:pt idx="11606">
                  <c:v>0.6288334209664751</c:v>
                </c:pt>
                <c:pt idx="11607">
                  <c:v>0.62927026250710505</c:v>
                </c:pt>
                <c:pt idx="11608">
                  <c:v>0.62970740751069365</c:v>
                </c:pt>
                <c:pt idx="11609">
                  <c:v>0.63014485619721583</c:v>
                </c:pt>
                <c:pt idx="11610">
                  <c:v>0.63058260877305405</c:v>
                </c:pt>
                <c:pt idx="11611">
                  <c:v>0.63102066544472446</c:v>
                </c:pt>
                <c:pt idx="11612">
                  <c:v>0.63145902643266072</c:v>
                </c:pt>
                <c:pt idx="11613">
                  <c:v>0.63189769194367562</c:v>
                </c:pt>
                <c:pt idx="11614">
                  <c:v>0.63233666218471618</c:v>
                </c:pt>
                <c:pt idx="11615">
                  <c:v>0.63277593737667559</c:v>
                </c:pt>
                <c:pt idx="11616">
                  <c:v>0.63321551772679807</c:v>
                </c:pt>
                <c:pt idx="11617">
                  <c:v>0.63365540344246218</c:v>
                </c:pt>
                <c:pt idx="11618">
                  <c:v>0.63409559474502186</c:v>
                </c:pt>
                <c:pt idx="11619">
                  <c:v>0.63453609184215343</c:v>
                </c:pt>
                <c:pt idx="11620">
                  <c:v>0.63497689494166798</c:v>
                </c:pt>
                <c:pt idx="11621">
                  <c:v>0.63541800426538109</c:v>
                </c:pt>
                <c:pt idx="11622">
                  <c:v>0.63585942002140217</c:v>
                </c:pt>
                <c:pt idx="11623">
                  <c:v>0.63630114242260549</c:v>
                </c:pt>
                <c:pt idx="11624">
                  <c:v>0.63674317167738004</c:v>
                </c:pt>
                <c:pt idx="11625">
                  <c:v>0.63718550800815843</c:v>
                </c:pt>
                <c:pt idx="11626">
                  <c:v>0.63762815162362907</c:v>
                </c:pt>
                <c:pt idx="11627">
                  <c:v>0.63807110273261547</c:v>
                </c:pt>
                <c:pt idx="11628">
                  <c:v>0.63851436155801433</c:v>
                </c:pt>
                <c:pt idx="11629">
                  <c:v>0.63895792830894926</c:v>
                </c:pt>
                <c:pt idx="11630">
                  <c:v>0.63940180319467921</c:v>
                </c:pt>
                <c:pt idx="11631">
                  <c:v>0.63984598643856561</c:v>
                </c:pt>
                <c:pt idx="11632">
                  <c:v>0.64029047825016827</c:v>
                </c:pt>
                <c:pt idx="11633">
                  <c:v>0.6407352788391828</c:v>
                </c:pt>
                <c:pt idx="11634">
                  <c:v>0.64118038842943625</c:v>
                </c:pt>
                <c:pt idx="11635">
                  <c:v>0.64162580723092533</c:v>
                </c:pt>
                <c:pt idx="11636">
                  <c:v>0.64207153545378315</c:v>
                </c:pt>
                <c:pt idx="11637">
                  <c:v>0.64251757332230353</c:v>
                </c:pt>
                <c:pt idx="11638">
                  <c:v>0.64296392104692113</c:v>
                </c:pt>
                <c:pt idx="11639">
                  <c:v>0.64341057884288866</c:v>
                </c:pt>
                <c:pt idx="11640">
                  <c:v>0.64385754692092345</c:v>
                </c:pt>
                <c:pt idx="11641">
                  <c:v>0.64430482550594337</c:v>
                </c:pt>
                <c:pt idx="11642">
                  <c:v>0.6447524148089685</c:v>
                </c:pt>
                <c:pt idx="11643">
                  <c:v>0.64520031504115583</c:v>
                </c:pt>
                <c:pt idx="11644">
                  <c:v>0.64564852642789206</c:v>
                </c:pt>
                <c:pt idx="11645">
                  <c:v>0.64609704918063748</c:v>
                </c:pt>
                <c:pt idx="11646">
                  <c:v>0.64654588351098929</c:v>
                </c:pt>
                <c:pt idx="11647">
                  <c:v>0.64699502964480449</c:v>
                </c:pt>
                <c:pt idx="11648">
                  <c:v>0.64744448779398411</c:v>
                </c:pt>
                <c:pt idx="11649">
                  <c:v>0.64789425817056689</c:v>
                </c:pt>
                <c:pt idx="11650">
                  <c:v>0.64834434100088079</c:v>
                </c:pt>
                <c:pt idx="11651">
                  <c:v>0.64879473649726871</c:v>
                </c:pt>
                <c:pt idx="11652">
                  <c:v>0.64924544487693536</c:v>
                </c:pt>
                <c:pt idx="11653">
                  <c:v>0.64969646635250911</c:v>
                </c:pt>
                <c:pt idx="11654">
                  <c:v>0.6501478011509475</c:v>
                </c:pt>
                <c:pt idx="11655">
                  <c:v>0.65059944948518433</c:v>
                </c:pt>
                <c:pt idx="11656">
                  <c:v>0.65105141156829127</c:v>
                </c:pt>
                <c:pt idx="11657">
                  <c:v>0.65150368762769928</c:v>
                </c:pt>
                <c:pt idx="11658">
                  <c:v>0.65195627787678612</c:v>
                </c:pt>
                <c:pt idx="11659">
                  <c:v>0.65240918252906799</c:v>
                </c:pt>
                <c:pt idx="11660">
                  <c:v>0.65286240181245003</c:v>
                </c:pt>
                <c:pt idx="11661">
                  <c:v>0.6533159359407551</c:v>
                </c:pt>
                <c:pt idx="11662">
                  <c:v>0.65376978512794459</c:v>
                </c:pt>
                <c:pt idx="11663">
                  <c:v>0.65422394960239894</c:v>
                </c:pt>
                <c:pt idx="11664">
                  <c:v>0.65467842957838696</c:v>
                </c:pt>
                <c:pt idx="11665">
                  <c:v>0.65513322527031626</c:v>
                </c:pt>
                <c:pt idx="11666">
                  <c:v>0.65558833690704366</c:v>
                </c:pt>
                <c:pt idx="11667">
                  <c:v>0.65604376470328463</c:v>
                </c:pt>
                <c:pt idx="11668">
                  <c:v>0.65649950887867081</c:v>
                </c:pt>
                <c:pt idx="11669">
                  <c:v>0.65695556964820623</c:v>
                </c:pt>
                <c:pt idx="11670">
                  <c:v>0.65741194724138419</c:v>
                </c:pt>
                <c:pt idx="11671">
                  <c:v>0.65786864187351757</c:v>
                </c:pt>
                <c:pt idx="11672">
                  <c:v>0.65832565376005869</c:v>
                </c:pt>
                <c:pt idx="11673">
                  <c:v>0.65878298313097983</c:v>
                </c:pt>
                <c:pt idx="11674">
                  <c:v>0.6592406302020426</c:v>
                </c:pt>
                <c:pt idx="11675">
                  <c:v>0.65969859518914897</c:v>
                </c:pt>
                <c:pt idx="11676">
                  <c:v>0.66015687832275038</c:v>
                </c:pt>
                <c:pt idx="11677">
                  <c:v>0.66061547981905877</c:v>
                </c:pt>
                <c:pt idx="11678">
                  <c:v>0.66107439989442618</c:v>
                </c:pt>
                <c:pt idx="11679">
                  <c:v>0.66153363877978477</c:v>
                </c:pt>
                <c:pt idx="11680">
                  <c:v>0.66199319669179735</c:v>
                </c:pt>
                <c:pt idx="11681">
                  <c:v>0.66245307384726715</c:v>
                </c:pt>
                <c:pt idx="11682">
                  <c:v>0.66291327047760795</c:v>
                </c:pt>
                <c:pt idx="11683">
                  <c:v>0.66337378679993442</c:v>
                </c:pt>
                <c:pt idx="11684">
                  <c:v>0.66383462303633201</c:v>
                </c:pt>
                <c:pt idx="11685">
                  <c:v>0.66429577940420692</c:v>
                </c:pt>
                <c:pt idx="11686">
                  <c:v>0.66475725613561676</c:v>
                </c:pt>
                <c:pt idx="11687">
                  <c:v>0.66521905344828014</c:v>
                </c:pt>
                <c:pt idx="11688">
                  <c:v>0.66568117156005657</c:v>
                </c:pt>
                <c:pt idx="11689">
                  <c:v>0.66614361070348782</c:v>
                </c:pt>
                <c:pt idx="11690">
                  <c:v>0.66660637109674625</c:v>
                </c:pt>
                <c:pt idx="11691">
                  <c:v>0.66706945295814601</c:v>
                </c:pt>
                <c:pt idx="11692">
                  <c:v>0.66753285652071348</c:v>
                </c:pt>
                <c:pt idx="11693">
                  <c:v>0.66799658200307643</c:v>
                </c:pt>
                <c:pt idx="11694">
                  <c:v>0.6684606296240041</c:v>
                </c:pt>
                <c:pt idx="11695">
                  <c:v>0.66892499961700891</c:v>
                </c:pt>
                <c:pt idx="11696">
                  <c:v>0.66938969220117439</c:v>
                </c:pt>
                <c:pt idx="11697">
                  <c:v>0.66985470760060006</c:v>
                </c:pt>
                <c:pt idx="11698">
                  <c:v>0.67032004603466389</c:v>
                </c:pt>
                <c:pt idx="11699">
                  <c:v>0.67078570773752766</c:v>
                </c:pt>
                <c:pt idx="11700">
                  <c:v>0.67125169292888442</c:v>
                </c:pt>
                <c:pt idx="11701">
                  <c:v>0.67171800182856956</c:v>
                </c:pt>
                <c:pt idx="11702">
                  <c:v>0.67218463467123346</c:v>
                </c:pt>
                <c:pt idx="11703">
                  <c:v>0.67265159167702715</c:v>
                </c:pt>
                <c:pt idx="11704">
                  <c:v>0.67311887306624463</c:v>
                </c:pt>
                <c:pt idx="11705">
                  <c:v>0.67358647907402558</c:v>
                </c:pt>
                <c:pt idx="11706">
                  <c:v>0.67405440992098009</c:v>
                </c:pt>
                <c:pt idx="11707">
                  <c:v>0.67452266582786169</c:v>
                </c:pt>
                <c:pt idx="11708">
                  <c:v>0.67499124703030022</c:v>
                </c:pt>
                <c:pt idx="11709">
                  <c:v>0.6754601537493663</c:v>
                </c:pt>
                <c:pt idx="11710">
                  <c:v>0.6759293862062733</c:v>
                </c:pt>
                <c:pt idx="11711">
                  <c:v>0.6763989446371429</c:v>
                </c:pt>
                <c:pt idx="11712">
                  <c:v>0.67686882926350644</c:v>
                </c:pt>
                <c:pt idx="11713">
                  <c:v>0.67733904031196723</c:v>
                </c:pt>
                <c:pt idx="11714">
                  <c:v>0.67780957800435437</c:v>
                </c:pt>
                <c:pt idx="11715">
                  <c:v>0.67828044257744602</c:v>
                </c:pt>
                <c:pt idx="11716">
                  <c:v>0.6787516342533898</c:v>
                </c:pt>
                <c:pt idx="11717">
                  <c:v>0.67922315325447746</c:v>
                </c:pt>
                <c:pt idx="11718">
                  <c:v>0.67969499981798098</c:v>
                </c:pt>
                <c:pt idx="11719">
                  <c:v>0.68016717416651129</c:v>
                </c:pt>
                <c:pt idx="11720">
                  <c:v>0.68063967652282364</c:v>
                </c:pt>
                <c:pt idx="11721">
                  <c:v>0.68111250712468496</c:v>
                </c:pt>
                <c:pt idx="11722">
                  <c:v>0.68158566619517036</c:v>
                </c:pt>
                <c:pt idx="11723">
                  <c:v>0.68205915395749972</c:v>
                </c:pt>
                <c:pt idx="11724">
                  <c:v>0.68253297064993568</c:v>
                </c:pt>
                <c:pt idx="11725">
                  <c:v>0.68300711649601864</c:v>
                </c:pt>
                <c:pt idx="11726">
                  <c:v>0.68348159171943412</c:v>
                </c:pt>
                <c:pt idx="11727">
                  <c:v>0.68395639655894158</c:v>
                </c:pt>
                <c:pt idx="11728">
                  <c:v>0.68443153123854761</c:v>
                </c:pt>
                <c:pt idx="11729">
                  <c:v>0.68490699598738747</c:v>
                </c:pt>
                <c:pt idx="11730">
                  <c:v>0.68538279102976873</c:v>
                </c:pt>
                <c:pt idx="11731">
                  <c:v>0.685858916605115</c:v>
                </c:pt>
                <c:pt idx="11732">
                  <c:v>0.68633537293805624</c:v>
                </c:pt>
                <c:pt idx="11733">
                  <c:v>0.68681216025336755</c:v>
                </c:pt>
                <c:pt idx="11734">
                  <c:v>0.68728927879097224</c:v>
                </c:pt>
                <c:pt idx="11735">
                  <c:v>0.68776672877596823</c:v>
                </c:pt>
                <c:pt idx="11736">
                  <c:v>0.68824451043359991</c:v>
                </c:pt>
                <c:pt idx="11737">
                  <c:v>0.68872262400429052</c:v>
                </c:pt>
                <c:pt idx="11738">
                  <c:v>0.68920106971360784</c:v>
                </c:pt>
                <c:pt idx="11739">
                  <c:v>0.68967984778726554</c:v>
                </c:pt>
                <c:pt idx="11740">
                  <c:v>0.69015895846618869</c:v>
                </c:pt>
                <c:pt idx="11741">
                  <c:v>0.69063840197641524</c:v>
                </c:pt>
                <c:pt idx="11742">
                  <c:v>0.69111817854915825</c:v>
                </c:pt>
                <c:pt idx="11743">
                  <c:v>0.69159828841075943</c:v>
                </c:pt>
                <c:pt idx="11744">
                  <c:v>0.69207873180281398</c:v>
                </c:pt>
                <c:pt idx="11745">
                  <c:v>0.69255950895198848</c:v>
                </c:pt>
                <c:pt idx="11746">
                  <c:v>0.69304062008509681</c:v>
                </c:pt>
                <c:pt idx="11747">
                  <c:v>0.69352206544423789</c:v>
                </c:pt>
                <c:pt idx="11748">
                  <c:v>0.69400384525655112</c:v>
                </c:pt>
                <c:pt idx="11749">
                  <c:v>0.69448595974932326</c:v>
                </c:pt>
                <c:pt idx="11750">
                  <c:v>0.69496840916515812</c:v>
                </c:pt>
                <c:pt idx="11751">
                  <c:v>0.69545119373166897</c:v>
                </c:pt>
                <c:pt idx="11752">
                  <c:v>0.69593431367661651</c:v>
                </c:pt>
                <c:pt idx="11753">
                  <c:v>0.69641776924311061</c:v>
                </c:pt>
                <c:pt idx="11754">
                  <c:v>0.69690156065923892</c:v>
                </c:pt>
                <c:pt idx="11755">
                  <c:v>0.69738568815323743</c:v>
                </c:pt>
                <c:pt idx="11756">
                  <c:v>0.69787015196872271</c:v>
                </c:pt>
                <c:pt idx="11757">
                  <c:v>0.69835495233425848</c:v>
                </c:pt>
                <c:pt idx="11758">
                  <c:v>0.69884008948364118</c:v>
                </c:pt>
                <c:pt idx="11759">
                  <c:v>0.69932556364574139</c:v>
                </c:pt>
                <c:pt idx="11760">
                  <c:v>0.69981137506485358</c:v>
                </c:pt>
                <c:pt idx="11761">
                  <c:v>0.70029752397017708</c:v>
                </c:pt>
                <c:pt idx="11762">
                  <c:v>0.70078401059105977</c:v>
                </c:pt>
                <c:pt idx="11763">
                  <c:v>0.70127083517230571</c:v>
                </c:pt>
                <c:pt idx="11764">
                  <c:v>0.70175799794359206</c:v>
                </c:pt>
                <c:pt idx="11765">
                  <c:v>0.7022454991347451</c:v>
                </c:pt>
                <c:pt idx="11766">
                  <c:v>0.70273333899107937</c:v>
                </c:pt>
                <c:pt idx="11767">
                  <c:v>0.70322151774275099</c:v>
                </c:pt>
                <c:pt idx="11768">
                  <c:v>0.70371003562006584</c:v>
                </c:pt>
                <c:pt idx="11769">
                  <c:v>0.70419889286884962</c:v>
                </c:pt>
                <c:pt idx="11770">
                  <c:v>0.70468808971973884</c:v>
                </c:pt>
                <c:pt idx="11771">
                  <c:v>0.70517762640351944</c:v>
                </c:pt>
                <c:pt idx="11772">
                  <c:v>0.70566750316652993</c:v>
                </c:pt>
                <c:pt idx="11773">
                  <c:v>0.70615772023988765</c:v>
                </c:pt>
                <c:pt idx="11774">
                  <c:v>0.70664827786000139</c:v>
                </c:pt>
                <c:pt idx="11775">
                  <c:v>0.70713917625829892</c:v>
                </c:pt>
                <c:pt idx="11776">
                  <c:v>0.70763041568180429</c:v>
                </c:pt>
                <c:pt idx="11777">
                  <c:v>0.70812199636227757</c:v>
                </c:pt>
                <c:pt idx="11778">
                  <c:v>0.70861391853162925</c:v>
                </c:pt>
                <c:pt idx="11779">
                  <c:v>0.70910618243739842</c:v>
                </c:pt>
                <c:pt idx="11780">
                  <c:v>0.70959878831182865</c:v>
                </c:pt>
                <c:pt idx="11781">
                  <c:v>0.71009173638731404</c:v>
                </c:pt>
                <c:pt idx="11782">
                  <c:v>0.71058502691191006</c:v>
                </c:pt>
                <c:pt idx="11783">
                  <c:v>0.71107866011834431</c:v>
                </c:pt>
                <c:pt idx="11784">
                  <c:v>0.71157263623949585</c:v>
                </c:pt>
                <c:pt idx="11785">
                  <c:v>0.71206695552393717</c:v>
                </c:pt>
                <c:pt idx="11786">
                  <c:v>0.71256161820488162</c:v>
                </c:pt>
                <c:pt idx="11787">
                  <c:v>0.7130566245208817</c:v>
                </c:pt>
                <c:pt idx="11788">
                  <c:v>0.71355197470546416</c:v>
                </c:pt>
                <c:pt idx="11789">
                  <c:v>0.71404766900789285</c:v>
                </c:pt>
                <c:pt idx="11790">
                  <c:v>0.7145437076620299</c:v>
                </c:pt>
                <c:pt idx="11791">
                  <c:v>0.71504009090188891</c:v>
                </c:pt>
                <c:pt idx="11792">
                  <c:v>0.71553681897725363</c:v>
                </c:pt>
                <c:pt idx="11793">
                  <c:v>0.71603389212247404</c:v>
                </c:pt>
                <c:pt idx="11794">
                  <c:v>0.71653131057205144</c:v>
                </c:pt>
                <c:pt idx="11795">
                  <c:v>0.71702907457629095</c:v>
                </c:pt>
                <c:pt idx="11796">
                  <c:v>0.71752718437003082</c:v>
                </c:pt>
                <c:pt idx="11797">
                  <c:v>0.71802564018826176</c:v>
                </c:pt>
                <c:pt idx="11798">
                  <c:v>0.71852444228181067</c:v>
                </c:pt>
                <c:pt idx="11799">
                  <c:v>0.71902359088600576</c:v>
                </c:pt>
                <c:pt idx="11800">
                  <c:v>0.71952308623632777</c:v>
                </c:pt>
                <c:pt idx="11801">
                  <c:v>0.72002292858412664</c:v>
                </c:pt>
                <c:pt idx="11802">
                  <c:v>0.7205231181652213</c:v>
                </c:pt>
                <c:pt idx="11803">
                  <c:v>0.72102365522082978</c:v>
                </c:pt>
                <c:pt idx="11804">
                  <c:v>0.72152453998708788</c:v>
                </c:pt>
                <c:pt idx="11805">
                  <c:v>0.72202577271604462</c:v>
                </c:pt>
                <c:pt idx="11806">
                  <c:v>0.72252735364417497</c:v>
                </c:pt>
                <c:pt idx="11807">
                  <c:v>0.72302928300810732</c:v>
                </c:pt>
                <c:pt idx="11808">
                  <c:v>0.72353156106041627</c:v>
                </c:pt>
                <c:pt idx="11809">
                  <c:v>0.72403418803806996</c:v>
                </c:pt>
                <c:pt idx="11810">
                  <c:v>0.72453716417819003</c:v>
                </c:pt>
                <c:pt idx="11811">
                  <c:v>0.72504048973387825</c:v>
                </c:pt>
                <c:pt idx="11812">
                  <c:v>0.72554416494259666</c:v>
                </c:pt>
                <c:pt idx="11813">
                  <c:v>0.72604819004196164</c:v>
                </c:pt>
                <c:pt idx="11814">
                  <c:v>0.72655256528560253</c:v>
                </c:pt>
                <c:pt idx="11815">
                  <c:v>0.72705729091147675</c:v>
                </c:pt>
                <c:pt idx="11816">
                  <c:v>0.72756236715769629</c:v>
                </c:pt>
                <c:pt idx="11817">
                  <c:v>0.72806779427841939</c:v>
                </c:pt>
                <c:pt idx="11818">
                  <c:v>0.72857357251209975</c:v>
                </c:pt>
                <c:pt idx="11819">
                  <c:v>0.7290797021026505</c:v>
                </c:pt>
                <c:pt idx="11820">
                  <c:v>0.72958618328884595</c:v>
                </c:pt>
                <c:pt idx="11821">
                  <c:v>0.73009301632555124</c:v>
                </c:pt>
                <c:pt idx="11822">
                  <c:v>0.73060020145188342</c:v>
                </c:pt>
                <c:pt idx="11823">
                  <c:v>0.73110773890711467</c:v>
                </c:pt>
                <c:pt idx="11824">
                  <c:v>0.73161562894664178</c:v>
                </c:pt>
                <c:pt idx="11825">
                  <c:v>0.73212387181008054</c:v>
                </c:pt>
                <c:pt idx="11826">
                  <c:v>0.73263246773720203</c:v>
                </c:pt>
                <c:pt idx="11827">
                  <c:v>0.73314141698393565</c:v>
                </c:pt>
                <c:pt idx="11828">
                  <c:v>0.73365071979039687</c:v>
                </c:pt>
                <c:pt idx="11829">
                  <c:v>0.73416037639685694</c:v>
                </c:pt>
                <c:pt idx="11830">
                  <c:v>0.73467038705977894</c:v>
                </c:pt>
                <c:pt idx="11831">
                  <c:v>0.73518075201977917</c:v>
                </c:pt>
                <c:pt idx="11832">
                  <c:v>0.73569147152298275</c:v>
                </c:pt>
                <c:pt idx="11833">
                  <c:v>0.73620254581032907</c:v>
                </c:pt>
                <c:pt idx="11834">
                  <c:v>0.73671397513899484</c:v>
                </c:pt>
                <c:pt idx="11835">
                  <c:v>0.73722575975026539</c:v>
                </c:pt>
                <c:pt idx="11836">
                  <c:v>0.73773789988558292</c:v>
                </c:pt>
                <c:pt idx="11837">
                  <c:v>0.73825039580266028</c:v>
                </c:pt>
                <c:pt idx="11838">
                  <c:v>0.73876324774328617</c:v>
                </c:pt>
                <c:pt idx="11839">
                  <c:v>0.73927645594940616</c:v>
                </c:pt>
                <c:pt idx="11840">
                  <c:v>0.73979002067927058</c:v>
                </c:pt>
                <c:pt idx="11841">
                  <c:v>0.74030394217517248</c:v>
                </c:pt>
                <c:pt idx="11842">
                  <c:v>0.74081822067956182</c:v>
                </c:pt>
                <c:pt idx="11843">
                  <c:v>0.74133285645122771</c:v>
                </c:pt>
                <c:pt idx="11844">
                  <c:v>0.74184784973296836</c:v>
                </c:pt>
                <c:pt idx="11845">
                  <c:v>0.74236320076773954</c:v>
                </c:pt>
                <c:pt idx="11846">
                  <c:v>0.74287890981486981</c:v>
                </c:pt>
                <c:pt idx="11847">
                  <c:v>0.743394977117664</c:v>
                </c:pt>
                <c:pt idx="11848">
                  <c:v>0.74391140292499713</c:v>
                </c:pt>
                <c:pt idx="11849">
                  <c:v>0.74442818748050055</c:v>
                </c:pt>
                <c:pt idx="11850">
                  <c:v>0.74494533104422456</c:v>
                </c:pt>
                <c:pt idx="11851">
                  <c:v>0.74546283386015033</c:v>
                </c:pt>
                <c:pt idx="11852">
                  <c:v>0.74598069617241769</c:v>
                </c:pt>
                <c:pt idx="11853">
                  <c:v>0.74649891824161896</c:v>
                </c:pt>
                <c:pt idx="11854">
                  <c:v>0.74701750031224434</c:v>
                </c:pt>
                <c:pt idx="11855">
                  <c:v>0.74753644262894259</c:v>
                </c:pt>
                <c:pt idx="11856">
                  <c:v>0.7480557454528497</c:v>
                </c:pt>
                <c:pt idx="11857">
                  <c:v>0.74857540902896569</c:v>
                </c:pt>
                <c:pt idx="11858">
                  <c:v>0.74909543360244957</c:v>
                </c:pt>
                <c:pt idx="11859">
                  <c:v>0.74961581943498179</c:v>
                </c:pt>
                <c:pt idx="11860">
                  <c:v>0.75013656677207341</c:v>
                </c:pt>
                <c:pt idx="11861">
                  <c:v>0.7506576758593948</c:v>
                </c:pt>
                <c:pt idx="11862">
                  <c:v>0.75117914695917209</c:v>
                </c:pt>
                <c:pt idx="11863">
                  <c:v>0.75170098031742838</c:v>
                </c:pt>
                <c:pt idx="11864">
                  <c:v>0.75222317618581935</c:v>
                </c:pt>
                <c:pt idx="11865">
                  <c:v>0.75274573481069873</c:v>
                </c:pt>
                <c:pt idx="11866">
                  <c:v>0.75326865645502217</c:v>
                </c:pt>
                <c:pt idx="11867">
                  <c:v>0.7537919413654971</c:v>
                </c:pt>
                <c:pt idx="11868">
                  <c:v>0.75431558978899071</c:v>
                </c:pt>
                <c:pt idx="11869">
                  <c:v>0.75483960198900735</c:v>
                </c:pt>
                <c:pt idx="11870">
                  <c:v>0.75536397821276868</c:v>
                </c:pt>
                <c:pt idx="11871">
                  <c:v>0.75588871870765717</c:v>
                </c:pt>
                <c:pt idx="11872">
                  <c:v>0.75641382373772625</c:v>
                </c:pt>
                <c:pt idx="11873">
                  <c:v>0.75693929355071343</c:v>
                </c:pt>
                <c:pt idx="11874">
                  <c:v>0.75746512839451696</c:v>
                </c:pt>
                <c:pt idx="11875">
                  <c:v>0.75799132853374096</c:v>
                </c:pt>
                <c:pt idx="11876">
                  <c:v>0.75851789421663984</c:v>
                </c:pt>
                <c:pt idx="11877">
                  <c:v>0.75904482569715126</c:v>
                </c:pt>
                <c:pt idx="11878">
                  <c:v>0.75957212322386314</c:v>
                </c:pt>
                <c:pt idx="11879">
                  <c:v>0.76009978706211567</c:v>
                </c:pt>
                <c:pt idx="11880">
                  <c:v>0.76062781746085362</c:v>
                </c:pt>
                <c:pt idx="11881">
                  <c:v>0.76115621466918326</c:v>
                </c:pt>
                <c:pt idx="11882">
                  <c:v>0.76168497895299803</c:v>
                </c:pt>
                <c:pt idx="11883">
                  <c:v>0.76221411056176192</c:v>
                </c:pt>
                <c:pt idx="11884">
                  <c:v>0.76274360974510058</c:v>
                </c:pt>
                <c:pt idx="11885">
                  <c:v>0.76327347676946222</c:v>
                </c:pt>
                <c:pt idx="11886">
                  <c:v>0.76380371188483109</c:v>
                </c:pt>
                <c:pt idx="11887">
                  <c:v>0.76433431534135332</c:v>
                </c:pt>
                <c:pt idx="11888">
                  <c:v>0.76486528740603277</c:v>
                </c:pt>
                <c:pt idx="11889">
                  <c:v>0.76539662832937505</c:v>
                </c:pt>
                <c:pt idx="11890">
                  <c:v>0.76592833836204799</c:v>
                </c:pt>
                <c:pt idx="11891">
                  <c:v>0.76646041777161245</c:v>
                </c:pt>
                <c:pt idx="11892">
                  <c:v>0.76699286680909617</c:v>
                </c:pt>
                <c:pt idx="11893">
                  <c:v>0.76752568573127444</c:v>
                </c:pt>
                <c:pt idx="11894">
                  <c:v>0.76805887478951251</c:v>
                </c:pt>
                <c:pt idx="11895">
                  <c:v>0.76859243425211521</c:v>
                </c:pt>
                <c:pt idx="11896">
                  <c:v>0.76912636437080895</c:v>
                </c:pt>
                <c:pt idx="11897">
                  <c:v>0.76966066539748301</c:v>
                </c:pt>
                <c:pt idx="11898">
                  <c:v>0.77019533760100189</c:v>
                </c:pt>
                <c:pt idx="11899">
                  <c:v>0.77073038123361692</c:v>
                </c:pt>
                <c:pt idx="11900">
                  <c:v>0.77126579654774274</c:v>
                </c:pt>
                <c:pt idx="11901">
                  <c:v>0.7718015838128045</c:v>
                </c:pt>
                <c:pt idx="11902">
                  <c:v>0.77233774328157956</c:v>
                </c:pt>
                <c:pt idx="11903">
                  <c:v>0.77287427520700913</c:v>
                </c:pt>
                <c:pt idx="11904">
                  <c:v>0.77341117985908014</c:v>
                </c:pt>
                <c:pt idx="11905">
                  <c:v>0.7739484574910972</c:v>
                </c:pt>
                <c:pt idx="11906">
                  <c:v>0.77448610835652887</c:v>
                </c:pt>
                <c:pt idx="11907">
                  <c:v>0.77502413272592541</c:v>
                </c:pt>
                <c:pt idx="11908">
                  <c:v>0.77556253085311944</c:v>
                </c:pt>
                <c:pt idx="11909">
                  <c:v>0.77610130299775515</c:v>
                </c:pt>
                <c:pt idx="11910">
                  <c:v>0.77664044941400623</c:v>
                </c:pt>
                <c:pt idx="11911">
                  <c:v>0.77717997037317554</c:v>
                </c:pt>
                <c:pt idx="11912">
                  <c:v>0.77771986612980171</c:v>
                </c:pt>
                <c:pt idx="11913">
                  <c:v>0.77826013693858864</c:v>
                </c:pt>
                <c:pt idx="11914">
                  <c:v>0.77880078307140488</c:v>
                </c:pt>
                <c:pt idx="11915">
                  <c:v>0.77934180478331994</c:v>
                </c:pt>
                <c:pt idx="11916">
                  <c:v>0.77988320232956887</c:v>
                </c:pt>
                <c:pt idx="11917">
                  <c:v>0.78042497598258731</c:v>
                </c:pt>
                <c:pt idx="11918">
                  <c:v>0.78096712599797657</c:v>
                </c:pt>
                <c:pt idx="11919">
                  <c:v>0.78150965263150418</c:v>
                </c:pt>
                <c:pt idx="11920">
                  <c:v>0.78205255615617375</c:v>
                </c:pt>
                <c:pt idx="11921">
                  <c:v>0.78259583682811984</c:v>
                </c:pt>
                <c:pt idx="11922">
                  <c:v>0.78313949490934132</c:v>
                </c:pt>
                <c:pt idx="11923">
                  <c:v>0.78368353065631691</c:v>
                </c:pt>
                <c:pt idx="11924">
                  <c:v>0.78422794434280962</c:v>
                </c:pt>
                <c:pt idx="11925">
                  <c:v>0.78477273622566668</c:v>
                </c:pt>
                <c:pt idx="11926">
                  <c:v>0.78531790656190159</c:v>
                </c:pt>
                <c:pt idx="11927">
                  <c:v>0.78586345562584847</c:v>
                </c:pt>
                <c:pt idx="11928">
                  <c:v>0.78640938367488999</c:v>
                </c:pt>
                <c:pt idx="11929">
                  <c:v>0.7869556909665758</c:v>
                </c:pt>
                <c:pt idx="11930">
                  <c:v>0.78750237777581211</c:v>
                </c:pt>
                <c:pt idx="11931">
                  <c:v>0.78804944436051849</c:v>
                </c:pt>
                <c:pt idx="11932">
                  <c:v>0.7885968909787815</c:v>
                </c:pt>
                <c:pt idx="11933">
                  <c:v>0.78914471790608076</c:v>
                </c:pt>
                <c:pt idx="11934">
                  <c:v>0.78969292540087366</c:v>
                </c:pt>
                <c:pt idx="11935">
                  <c:v>0.79024151372178508</c:v>
                </c:pt>
                <c:pt idx="11936">
                  <c:v>0.79079048314486922</c:v>
                </c:pt>
                <c:pt idx="11937">
                  <c:v>0.79133983392912222</c:v>
                </c:pt>
                <c:pt idx="11938">
                  <c:v>0.7918895663394705</c:v>
                </c:pt>
                <c:pt idx="11939">
                  <c:v>0.79243968063525827</c:v>
                </c:pt>
                <c:pt idx="11940">
                  <c:v>0.79299017709330744</c:v>
                </c:pt>
                <c:pt idx="11941">
                  <c:v>0.79354105597333491</c:v>
                </c:pt>
                <c:pt idx="11942">
                  <c:v>0.7940923175352258</c:v>
                </c:pt>
                <c:pt idx="11943">
                  <c:v>0.79464396205637955</c:v>
                </c:pt>
                <c:pt idx="11944">
                  <c:v>0.79519598979705441</c:v>
                </c:pt>
                <c:pt idx="11945">
                  <c:v>0.79574840101767774</c:v>
                </c:pt>
                <c:pt idx="11946">
                  <c:v>0.79630119599622717</c:v>
                </c:pt>
                <c:pt idx="11947">
                  <c:v>0.79685437499350409</c:v>
                </c:pt>
                <c:pt idx="11948">
                  <c:v>0.79740793827047884</c:v>
                </c:pt>
                <c:pt idx="11949">
                  <c:v>0.79796188610570873</c:v>
                </c:pt>
                <c:pt idx="11950">
                  <c:v>0.79851621876053902</c:v>
                </c:pt>
                <c:pt idx="11951">
                  <c:v>0.79907093649648442</c:v>
                </c:pt>
                <c:pt idx="11952">
                  <c:v>0.79962603959268308</c:v>
                </c:pt>
                <c:pt idx="11953">
                  <c:v>0.8001815283110254</c:v>
                </c:pt>
                <c:pt idx="11954">
                  <c:v>0.80073740291939743</c:v>
                </c:pt>
                <c:pt idx="11955">
                  <c:v>0.80129366368004129</c:v>
                </c:pt>
                <c:pt idx="11956">
                  <c:v>0.80185031087287184</c:v>
                </c:pt>
                <c:pt idx="11957">
                  <c:v>0.80240734476050757</c:v>
                </c:pt>
                <c:pt idx="11958">
                  <c:v>0.80296476560573771</c:v>
                </c:pt>
                <c:pt idx="11959">
                  <c:v>0.80352257368906077</c:v>
                </c:pt>
                <c:pt idx="11960">
                  <c:v>0.80408076927364303</c:v>
                </c:pt>
                <c:pt idx="11961">
                  <c:v>0.8046393526228216</c:v>
                </c:pt>
                <c:pt idx="11962">
                  <c:v>0.80519832401767999</c:v>
                </c:pt>
                <c:pt idx="11963">
                  <c:v>0.80575768372193346</c:v>
                </c:pt>
                <c:pt idx="11964">
                  <c:v>0.80631743199946826</c:v>
                </c:pt>
                <c:pt idx="11965">
                  <c:v>0.80687756913195408</c:v>
                </c:pt>
                <c:pt idx="11966">
                  <c:v>0.80743809538365607</c:v>
                </c:pt>
                <c:pt idx="11967">
                  <c:v>0.80799901102489002</c:v>
                </c:pt>
                <c:pt idx="11968">
                  <c:v>0.80856031632027581</c:v>
                </c:pt>
                <c:pt idx="11969">
                  <c:v>0.80912201155226704</c:v>
                </c:pt>
                <c:pt idx="11970">
                  <c:v>0.80968409698586374</c:v>
                </c:pt>
                <c:pt idx="11971">
                  <c:v>0.81024657288623825</c:v>
                </c:pt>
                <c:pt idx="11972">
                  <c:v>0.8108094395364327</c:v>
                </c:pt>
                <c:pt idx="11973">
                  <c:v>0.81137269720200023</c:v>
                </c:pt>
                <c:pt idx="11974">
                  <c:v>0.81193634614866572</c:v>
                </c:pt>
                <c:pt idx="11975">
                  <c:v>0.81250038666006208</c:v>
                </c:pt>
                <c:pt idx="11976">
                  <c:v>0.81306481900229588</c:v>
                </c:pt>
                <c:pt idx="11977">
                  <c:v>0.81362964344164646</c:v>
                </c:pt>
                <c:pt idx="11978">
                  <c:v>0.81419486026233789</c:v>
                </c:pt>
                <c:pt idx="11979">
                  <c:v>0.814760469731032</c:v>
                </c:pt>
                <c:pt idx="11980">
                  <c:v>0.81532647211456344</c:v>
                </c:pt>
                <c:pt idx="11981">
                  <c:v>0.81589286769774905</c:v>
                </c:pt>
                <c:pt idx="11982">
                  <c:v>0.81645965674780663</c:v>
                </c:pt>
                <c:pt idx="11983">
                  <c:v>0.81702683953807198</c:v>
                </c:pt>
                <c:pt idx="11984">
                  <c:v>0.81759441633612207</c:v>
                </c:pt>
                <c:pt idx="11985">
                  <c:v>0.81816238742756586</c:v>
                </c:pt>
                <c:pt idx="11986">
                  <c:v>0.81873075308036469</c:v>
                </c:pt>
                <c:pt idx="11987">
                  <c:v>0.8192995135626534</c:v>
                </c:pt>
                <c:pt idx="11988">
                  <c:v>0.81986866916063661</c:v>
                </c:pt>
                <c:pt idx="11989">
                  <c:v>0.82043822014283452</c:v>
                </c:pt>
                <c:pt idx="11990">
                  <c:v>0.8210081667779412</c:v>
                </c:pt>
                <c:pt idx="11991">
                  <c:v>0.82157850935275822</c:v>
                </c:pt>
                <c:pt idx="11992">
                  <c:v>0.8221492481363657</c:v>
                </c:pt>
                <c:pt idx="11993">
                  <c:v>0.8227203833980179</c:v>
                </c:pt>
                <c:pt idx="11994">
                  <c:v>0.82329191542511482</c:v>
                </c:pt>
                <c:pt idx="11995">
                  <c:v>0.82386384448729744</c:v>
                </c:pt>
                <c:pt idx="11996">
                  <c:v>0.82443617085438192</c:v>
                </c:pt>
                <c:pt idx="11997">
                  <c:v>0.82500889481436723</c:v>
                </c:pt>
                <c:pt idx="11998">
                  <c:v>0.82558201663745701</c:v>
                </c:pt>
                <c:pt idx="11999">
                  <c:v>0.82615553660004104</c:v>
                </c:pt>
                <c:pt idx="12000">
                  <c:v>0.8267294549726858</c:v>
                </c:pt>
                <c:pt idx="12001">
                  <c:v>0.82730377204419148</c:v>
                </c:pt>
                <c:pt idx="12002">
                  <c:v>0.82787848808551334</c:v>
                </c:pt>
                <c:pt idx="12003">
                  <c:v>0.82845360336778218</c:v>
                </c:pt>
                <c:pt idx="12004">
                  <c:v>0.82902911818040037</c:v>
                </c:pt>
                <c:pt idx="12005">
                  <c:v>0.82960503279488818</c:v>
                </c:pt>
                <c:pt idx="12006">
                  <c:v>0.83018134748294192</c:v>
                </c:pt>
                <c:pt idx="12007">
                  <c:v>0.83075806253456774</c:v>
                </c:pt>
                <c:pt idx="12008">
                  <c:v>0.83133517822185188</c:v>
                </c:pt>
                <c:pt idx="12009">
                  <c:v>0.83191269481705732</c:v>
                </c:pt>
                <c:pt idx="12010">
                  <c:v>0.83249061261079504</c:v>
                </c:pt>
                <c:pt idx="12011">
                  <c:v>0.83306893187571884</c:v>
                </c:pt>
                <c:pt idx="12012">
                  <c:v>0.83364765289072496</c:v>
                </c:pt>
                <c:pt idx="12013">
                  <c:v>0.83422677592883376</c:v>
                </c:pt>
                <c:pt idx="12014">
                  <c:v>0.83480630128146427</c:v>
                </c:pt>
                <c:pt idx="12015">
                  <c:v>0.83538622922202899</c:v>
                </c:pt>
                <c:pt idx="12016">
                  <c:v>0.83596656002411751</c:v>
                </c:pt>
                <c:pt idx="12017">
                  <c:v>0.8365472939797568</c:v>
                </c:pt>
                <c:pt idx="12018">
                  <c:v>0.83712843136292936</c:v>
                </c:pt>
                <c:pt idx="12019">
                  <c:v>0.83770997244779533</c:v>
                </c:pt>
                <c:pt idx="12020">
                  <c:v>0.83829191752699095</c:v>
                </c:pt>
                <c:pt idx="12021">
                  <c:v>0.83887426687506983</c:v>
                </c:pt>
                <c:pt idx="12022">
                  <c:v>0.83945702076676421</c:v>
                </c:pt>
                <c:pt idx="12023">
                  <c:v>0.84004017949532028</c:v>
                </c:pt>
                <c:pt idx="12024">
                  <c:v>0.84062374333586454</c:v>
                </c:pt>
                <c:pt idx="12025">
                  <c:v>0.84120771256370186</c:v>
                </c:pt>
                <c:pt idx="12026">
                  <c:v>0.84179208747269019</c:v>
                </c:pt>
                <c:pt idx="12027">
                  <c:v>0.84237686833852976</c:v>
                </c:pt>
                <c:pt idx="12028">
                  <c:v>0.84296205544323299</c:v>
                </c:pt>
                <c:pt idx="12029">
                  <c:v>0.84354764906287061</c:v>
                </c:pt>
                <c:pt idx="12030">
                  <c:v>0.84413364949211778</c:v>
                </c:pt>
                <c:pt idx="12031">
                  <c:v>0.8447200570074419</c:v>
                </c:pt>
                <c:pt idx="12032">
                  <c:v>0.84530687188548925</c:v>
                </c:pt>
                <c:pt idx="12033">
                  <c:v>0.84589409442154972</c:v>
                </c:pt>
                <c:pt idx="12034">
                  <c:v>0.84648172489266704</c:v>
                </c:pt>
                <c:pt idx="12035">
                  <c:v>0.84706976357606467</c:v>
                </c:pt>
                <c:pt idx="12036">
                  <c:v>0.84765821076764825</c:v>
                </c:pt>
                <c:pt idx="12037">
                  <c:v>0.84824706674503925</c:v>
                </c:pt>
                <c:pt idx="12038">
                  <c:v>0.84883633178603923</c:v>
                </c:pt>
                <c:pt idx="12039">
                  <c:v>0.84942600618717101</c:v>
                </c:pt>
                <c:pt idx="12040">
                  <c:v>0.85001609022663505</c:v>
                </c:pt>
                <c:pt idx="12041">
                  <c:v>0.85060658418281232</c:v>
                </c:pt>
                <c:pt idx="12042">
                  <c:v>0.85119748835284403</c:v>
                </c:pt>
                <c:pt idx="12043">
                  <c:v>0.85178880301551074</c:v>
                </c:pt>
                <c:pt idx="12044">
                  <c:v>0.85238052845597601</c:v>
                </c:pt>
                <c:pt idx="12045">
                  <c:v>0.85297266495339474</c:v>
                </c:pt>
                <c:pt idx="12046">
                  <c:v>0.85356521280573505</c:v>
                </c:pt>
                <c:pt idx="12047">
                  <c:v>0.85415817229255286</c:v>
                </c:pt>
                <c:pt idx="12048">
                  <c:v>0.85475154369358564</c:v>
                </c:pt>
                <c:pt idx="12049">
                  <c:v>0.85534532730742252</c:v>
                </c:pt>
                <c:pt idx="12050">
                  <c:v>0.85593952341420276</c:v>
                </c:pt>
                <c:pt idx="12051">
                  <c:v>0.85653413229424713</c:v>
                </c:pt>
                <c:pt idx="12052">
                  <c:v>0.8571291542467675</c:v>
                </c:pt>
                <c:pt idx="12053">
                  <c:v>0.85772458955248732</c:v>
                </c:pt>
                <c:pt idx="12054">
                  <c:v>0.85832043849231188</c:v>
                </c:pt>
                <c:pt idx="12055">
                  <c:v>0.85891670136607712</c:v>
                </c:pt>
                <c:pt idx="12056">
                  <c:v>0.85951337845509201</c:v>
                </c:pt>
                <c:pt idx="12057">
                  <c:v>0.86011047004710584</c:v>
                </c:pt>
                <c:pt idx="12058">
                  <c:v>0.86070797642380537</c:v>
                </c:pt>
                <c:pt idx="12059">
                  <c:v>0.86130589788586054</c:v>
                </c:pt>
                <c:pt idx="12060">
                  <c:v>0.8619042347153627</c:v>
                </c:pt>
                <c:pt idx="12061">
                  <c:v>0.86250298719458618</c:v>
                </c:pt>
                <c:pt idx="12062">
                  <c:v>0.86310215562482784</c:v>
                </c:pt>
                <c:pt idx="12063">
                  <c:v>0.86370174028876734</c:v>
                </c:pt>
                <c:pt idx="12064">
                  <c:v>0.86430174146926775</c:v>
                </c:pt>
                <c:pt idx="12065">
                  <c:v>0.86490215946825433</c:v>
                </c:pt>
                <c:pt idx="12066">
                  <c:v>0.86550299456899626</c:v>
                </c:pt>
                <c:pt idx="12067">
                  <c:v>0.86610424705494626</c:v>
                </c:pt>
                <c:pt idx="12068">
                  <c:v>0.86670591722865953</c:v>
                </c:pt>
                <c:pt idx="12069">
                  <c:v>0.86730800537399599</c:v>
                </c:pt>
                <c:pt idx="12070">
                  <c:v>0.86791051177499945</c:v>
                </c:pt>
                <c:pt idx="12071">
                  <c:v>0.86851343673485604</c:v>
                </c:pt>
                <c:pt idx="12072">
                  <c:v>0.86911678053801766</c:v>
                </c:pt>
                <c:pt idx="12073">
                  <c:v>0.86972054347544869</c:v>
                </c:pt>
                <c:pt idx="12074">
                  <c:v>0.87032472583198328</c:v>
                </c:pt>
                <c:pt idx="12075">
                  <c:v>0.87092932791165079</c:v>
                </c:pt>
                <c:pt idx="12076">
                  <c:v>0.87153434999969437</c:v>
                </c:pt>
                <c:pt idx="12077">
                  <c:v>0.87213979238154216</c:v>
                </c:pt>
                <c:pt idx="12078">
                  <c:v>0.87274565536185744</c:v>
                </c:pt>
                <c:pt idx="12079">
                  <c:v>0.87335193922647836</c:v>
                </c:pt>
                <c:pt idx="12080">
                  <c:v>0.87395864426142822</c:v>
                </c:pt>
                <c:pt idx="12081">
                  <c:v>0.87456577077200592</c:v>
                </c:pt>
                <c:pt idx="12082">
                  <c:v>0.87517331904464546</c:v>
                </c:pt>
                <c:pt idx="12083">
                  <c:v>0.875781289365967</c:v>
                </c:pt>
                <c:pt idx="12084">
                  <c:v>0.8763896820419057</c:v>
                </c:pt>
                <c:pt idx="12085">
                  <c:v>0.8769984973594932</c:v>
                </c:pt>
                <c:pt idx="12086">
                  <c:v>0.87760773560594718</c:v>
                </c:pt>
                <c:pt idx="12087">
                  <c:v>0.87821739708784108</c:v>
                </c:pt>
                <c:pt idx="12088">
                  <c:v>0.87882748209280503</c:v>
                </c:pt>
                <c:pt idx="12089">
                  <c:v>0.87943799091505448</c:v>
                </c:pt>
                <c:pt idx="12090">
                  <c:v>0.88004892384260602</c:v>
                </c:pt>
                <c:pt idx="12091">
                  <c:v>0.88066028118288575</c:v>
                </c:pt>
                <c:pt idx="12092">
                  <c:v>0.88127206322432405</c:v>
                </c:pt>
                <c:pt idx="12093">
                  <c:v>0.88188427025553817</c:v>
                </c:pt>
                <c:pt idx="12094">
                  <c:v>0.88249690258459546</c:v>
                </c:pt>
                <c:pt idx="12095">
                  <c:v>0.88310996050052759</c:v>
                </c:pt>
                <c:pt idx="12096">
                  <c:v>0.88372344429255378</c:v>
                </c:pt>
                <c:pt idx="12097">
                  <c:v>0.88433735426938387</c:v>
                </c:pt>
                <c:pt idx="12098">
                  <c:v>0.8849516907206525</c:v>
                </c:pt>
                <c:pt idx="12099">
                  <c:v>0.88556645393618183</c:v>
                </c:pt>
                <c:pt idx="12100">
                  <c:v>0.88618164422532564</c:v>
                </c:pt>
                <c:pt idx="12101">
                  <c:v>0.88679726187832242</c:v>
                </c:pt>
                <c:pt idx="12102">
                  <c:v>0.8874133071920558</c:v>
                </c:pt>
                <c:pt idx="12103">
                  <c:v>0.88802978045715419</c:v>
                </c:pt>
                <c:pt idx="12104">
                  <c:v>0.8886466819838319</c:v>
                </c:pt>
                <c:pt idx="12105">
                  <c:v>0.88926401206313466</c:v>
                </c:pt>
                <c:pt idx="12106">
                  <c:v>0.88988177098629717</c:v>
                </c:pt>
                <c:pt idx="12107">
                  <c:v>0.89049995906418067</c:v>
                </c:pt>
                <c:pt idx="12108">
                  <c:v>0.89111857658843785</c:v>
                </c:pt>
                <c:pt idx="12109">
                  <c:v>0.89173762385091082</c:v>
                </c:pt>
                <c:pt idx="12110">
                  <c:v>0.89235710116310907</c:v>
                </c:pt>
                <c:pt idx="12111">
                  <c:v>0.89297700881729347</c:v>
                </c:pt>
                <c:pt idx="12112">
                  <c:v>0.89359734710591499</c:v>
                </c:pt>
                <c:pt idx="12113">
                  <c:v>0.89421811634113246</c:v>
                </c:pt>
                <c:pt idx="12114">
                  <c:v>0.89483931681581663</c:v>
                </c:pt>
                <c:pt idx="12115">
                  <c:v>0.89546094882302796</c:v>
                </c:pt>
                <c:pt idx="12116">
                  <c:v>0.89608301267557666</c:v>
                </c:pt>
                <c:pt idx="12117">
                  <c:v>0.8967055086669441</c:v>
                </c:pt>
                <c:pt idx="12118">
                  <c:v>0.8973284370973309</c:v>
                </c:pt>
                <c:pt idx="12119">
                  <c:v>0.89795179826061278</c:v>
                </c:pt>
                <c:pt idx="12120">
                  <c:v>0.89857559247046992</c:v>
                </c:pt>
                <c:pt idx="12121">
                  <c:v>0.89919982002120025</c:v>
                </c:pt>
                <c:pt idx="12122">
                  <c:v>0.89982448120729219</c:v>
                </c:pt>
                <c:pt idx="12123">
                  <c:v>0.90044957634308032</c:v>
                </c:pt>
                <c:pt idx="12124">
                  <c:v>0.90107510572347593</c:v>
                </c:pt>
                <c:pt idx="12125">
                  <c:v>0.9017010696435821</c:v>
                </c:pt>
                <c:pt idx="12126">
                  <c:v>0.90232746841838851</c:v>
                </c:pt>
                <c:pt idx="12127">
                  <c:v>0.90295430234342189</c:v>
                </c:pt>
                <c:pt idx="12128">
                  <c:v>0.90358157171440034</c:v>
                </c:pt>
                <c:pt idx="12129">
                  <c:v>0.90420927684697083</c:v>
                </c:pt>
                <c:pt idx="12130">
                  <c:v>0.90483741803727624</c:v>
                </c:pt>
                <c:pt idx="12131">
                  <c:v>0.90546599558165153</c:v>
                </c:pt>
                <c:pt idx="12132">
                  <c:v>0.90609500979640167</c:v>
                </c:pt>
                <c:pt idx="12133">
                  <c:v>0.90672446097828729</c:v>
                </c:pt>
                <c:pt idx="12134">
                  <c:v>0.90735434943086324</c:v>
                </c:pt>
                <c:pt idx="12135">
                  <c:v>0.90798467545128858</c:v>
                </c:pt>
                <c:pt idx="12136">
                  <c:v>0.90861543935674849</c:v>
                </c:pt>
                <c:pt idx="12137">
                  <c:v>0.90924664144482881</c:v>
                </c:pt>
                <c:pt idx="12138">
                  <c:v>0.90987828201330845</c:v>
                </c:pt>
                <c:pt idx="12139">
                  <c:v>0.91051036138003416</c:v>
                </c:pt>
                <c:pt idx="12140">
                  <c:v>0.91114287984321229</c:v>
                </c:pt>
                <c:pt idx="12141">
                  <c:v>0.91177583770124282</c:v>
                </c:pt>
                <c:pt idx="12142">
                  <c:v>0.91240923527263529</c:v>
                </c:pt>
                <c:pt idx="12143">
                  <c:v>0.913043072856218</c:v>
                </c:pt>
                <c:pt idx="12144">
                  <c:v>0.91367735075101331</c:v>
                </c:pt>
                <c:pt idx="12145">
                  <c:v>0.91431206927619491</c:v>
                </c:pt>
                <c:pt idx="12146">
                  <c:v>0.91494722873121448</c:v>
                </c:pt>
                <c:pt idx="12147">
                  <c:v>0.91558282942237956</c:v>
                </c:pt>
                <c:pt idx="12148">
                  <c:v>0.9162188716495443</c:v>
                </c:pt>
                <c:pt idx="12149">
                  <c:v>0.91685535573277011</c:v>
                </c:pt>
                <c:pt idx="12150">
                  <c:v>0.91749228197234167</c:v>
                </c:pt>
                <c:pt idx="12151">
                  <c:v>0.91812965066873842</c:v>
                </c:pt>
                <c:pt idx="12152">
                  <c:v>0.91876746214268923</c:v>
                </c:pt>
                <c:pt idx="12153">
                  <c:v>0.91940571669510496</c:v>
                </c:pt>
                <c:pt idx="12154">
                  <c:v>0.92004441462709186</c:v>
                </c:pt>
                <c:pt idx="12155">
                  <c:v>0.92068355626004761</c:v>
                </c:pt>
                <c:pt idx="12156">
                  <c:v>0.92132314189551068</c:v>
                </c:pt>
                <c:pt idx="12157">
                  <c:v>0.92196317183521515</c:v>
                </c:pt>
                <c:pt idx="12158">
                  <c:v>0.92260364640122905</c:v>
                </c:pt>
                <c:pt idx="12159">
                  <c:v>0.92324456589571968</c:v>
                </c:pt>
                <c:pt idx="12160">
                  <c:v>0.92388593062105051</c:v>
                </c:pt>
                <c:pt idx="12161">
                  <c:v>0.92452774089996115</c:v>
                </c:pt>
                <c:pt idx="12162">
                  <c:v>0.92516999703524905</c:v>
                </c:pt>
                <c:pt idx="12163">
                  <c:v>0.92581269933664445</c:v>
                </c:pt>
                <c:pt idx="12164">
                  <c:v>0.92645584810735149</c:v>
                </c:pt>
                <c:pt idx="12165">
                  <c:v>0.92709944367100772</c:v>
                </c:pt>
                <c:pt idx="12166">
                  <c:v>0.92774348633125303</c:v>
                </c:pt>
                <c:pt idx="12167">
                  <c:v>0.92838797639192394</c:v>
                </c:pt>
                <c:pt idx="12168">
                  <c:v>0.92903291417733302</c:v>
                </c:pt>
                <c:pt idx="12169">
                  <c:v>0.92967829999175333</c:v>
                </c:pt>
                <c:pt idx="12170">
                  <c:v>0.93032413413965509</c:v>
                </c:pt>
                <c:pt idx="12171">
                  <c:v>0.93097041694602711</c:v>
                </c:pt>
                <c:pt idx="12172">
                  <c:v>0.93161714871577705</c:v>
                </c:pt>
                <c:pt idx="12173">
                  <c:v>0.9322643297540103</c:v>
                </c:pt>
                <c:pt idx="12174">
                  <c:v>0.93291196038639324</c:v>
                </c:pt>
                <c:pt idx="12175">
                  <c:v>0.93356004091846945</c:v>
                </c:pt>
                <c:pt idx="12176">
                  <c:v>0.93420857165598059</c:v>
                </c:pt>
                <c:pt idx="12177">
                  <c:v>0.93485755292527228</c:v>
                </c:pt>
                <c:pt idx="12178">
                  <c:v>0.93550698503252527</c:v>
                </c:pt>
                <c:pt idx="12179">
                  <c:v>0.93615686829093026</c:v>
                </c:pt>
                <c:pt idx="12180">
                  <c:v>0.93680720300707931</c:v>
                </c:pt>
                <c:pt idx="12181">
                  <c:v>0.9374579895082259</c:v>
                </c:pt>
                <c:pt idx="12182">
                  <c:v>0.93810922810140251</c:v>
                </c:pt>
                <c:pt idx="12183">
                  <c:v>0.93876091909384041</c:v>
                </c:pt>
                <c:pt idx="12184">
                  <c:v>0.93941306281347581</c:v>
                </c:pt>
                <c:pt idx="12185">
                  <c:v>0.94006565956798127</c:v>
                </c:pt>
                <c:pt idx="12186">
                  <c:v>0.94071870966522908</c:v>
                </c:pt>
                <c:pt idx="12187">
                  <c:v>0.94137221343383914</c:v>
                </c:pt>
                <c:pt idx="12188">
                  <c:v>0.94202617118212584</c:v>
                </c:pt>
                <c:pt idx="12189">
                  <c:v>0.94268058321860337</c:v>
                </c:pt>
                <c:pt idx="12190">
                  <c:v>0.943335449872577</c:v>
                </c:pt>
                <c:pt idx="12191">
                  <c:v>0.94399077145300414</c:v>
                </c:pt>
                <c:pt idx="12192">
                  <c:v>0.94464654827591565</c:v>
                </c:pt>
                <c:pt idx="12193">
                  <c:v>0.94530278065068385</c:v>
                </c:pt>
                <c:pt idx="12194">
                  <c:v>0.94595946890753024</c:v>
                </c:pt>
                <c:pt idx="12195">
                  <c:v>0.94661661335627134</c:v>
                </c:pt>
                <c:pt idx="12196">
                  <c:v>0.94727421430692493</c:v>
                </c:pt>
                <c:pt idx="12197">
                  <c:v>0.94793227209040098</c:v>
                </c:pt>
                <c:pt idx="12198">
                  <c:v>0.94859078701716226</c:v>
                </c:pt>
                <c:pt idx="12199">
                  <c:v>0.94924975939787304</c:v>
                </c:pt>
                <c:pt idx="12200">
                  <c:v>0.94990918956413328</c:v>
                </c:pt>
                <c:pt idx="12201">
                  <c:v>0.95056907782705347</c:v>
                </c:pt>
                <c:pt idx="12202">
                  <c:v>0.95122942449794556</c:v>
                </c:pt>
                <c:pt idx="12203">
                  <c:v>0.95189022990910122</c:v>
                </c:pt>
                <c:pt idx="12204">
                  <c:v>0.95255149437227971</c:v>
                </c:pt>
                <c:pt idx="12205">
                  <c:v>0.95321321819944216</c:v>
                </c:pt>
                <c:pt idx="12206">
                  <c:v>0.95387540172357344</c:v>
                </c:pt>
                <c:pt idx="12207">
                  <c:v>0.95453804525708263</c:v>
                </c:pt>
                <c:pt idx="12208">
                  <c:v>0.95520114911953169</c:v>
                </c:pt>
                <c:pt idx="12209">
                  <c:v>0.95586471362374992</c:v>
                </c:pt>
                <c:pt idx="12210">
                  <c:v>0.95652873910364788</c:v>
                </c:pt>
                <c:pt idx="12211">
                  <c:v>0.95719322587250411</c:v>
                </c:pt>
                <c:pt idx="12212">
                  <c:v>0.95785817424380004</c:v>
                </c:pt>
                <c:pt idx="12213">
                  <c:v>0.95852358455214293</c:v>
                </c:pt>
                <c:pt idx="12214">
                  <c:v>0.95918945711146453</c:v>
                </c:pt>
                <c:pt idx="12215">
                  <c:v>0.95985579223590001</c:v>
                </c:pt>
                <c:pt idx="12216">
                  <c:v>0.96052259026075437</c:v>
                </c:pt>
                <c:pt idx="12217">
                  <c:v>0.96118985150061409</c:v>
                </c:pt>
                <c:pt idx="12218">
                  <c:v>0.96185757627026969</c:v>
                </c:pt>
                <c:pt idx="12219">
                  <c:v>0.96252576490572528</c:v>
                </c:pt>
                <c:pt idx="12220">
                  <c:v>0.96319441772222336</c:v>
                </c:pt>
                <c:pt idx="12221">
                  <c:v>0.96386353503521105</c:v>
                </c:pt>
                <c:pt idx="12222">
                  <c:v>0.96453311718139312</c:v>
                </c:pt>
                <c:pt idx="12223">
                  <c:v>0.96520316447666965</c:v>
                </c:pt>
                <c:pt idx="12224">
                  <c:v>0.96587367724417306</c:v>
                </c:pt>
                <c:pt idx="12225">
                  <c:v>0.96654465580022764</c:v>
                </c:pt>
                <c:pt idx="12226">
                  <c:v>0.96721610048247508</c:v>
                </c:pt>
                <c:pt idx="12227">
                  <c:v>0.967888011607694</c:v>
                </c:pt>
                <c:pt idx="12228">
                  <c:v>0.96856038949286838</c:v>
                </c:pt>
                <c:pt idx="12229">
                  <c:v>0.96923323447634413</c:v>
                </c:pt>
                <c:pt idx="12230">
                  <c:v>0.96990654687556044</c:v>
                </c:pt>
                <c:pt idx="12231">
                  <c:v>0.97058032700816255</c:v>
                </c:pt>
                <c:pt idx="12232">
                  <c:v>0.9712545752132018</c:v>
                </c:pt>
                <c:pt idx="12233">
                  <c:v>0.97192929180877952</c:v>
                </c:pt>
                <c:pt idx="12234">
                  <c:v>0.97260447711320319</c:v>
                </c:pt>
                <c:pt idx="12235">
                  <c:v>0.97328013146623149</c:v>
                </c:pt>
                <c:pt idx="12236">
                  <c:v>0.97395625518662909</c:v>
                </c:pt>
                <c:pt idx="12237">
                  <c:v>0.97463284860045873</c:v>
                </c:pt>
                <c:pt idx="12238">
                  <c:v>0.97530991202691342</c:v>
                </c:pt>
                <c:pt idx="12239">
                  <c:v>0.97598744580669672</c:v>
                </c:pt>
                <c:pt idx="12240">
                  <c:v>0.97666545025946006</c:v>
                </c:pt>
                <c:pt idx="12241">
                  <c:v>0.97734392570506201</c:v>
                </c:pt>
                <c:pt idx="12242">
                  <c:v>0.97802287248491682</c:v>
                </c:pt>
                <c:pt idx="12243">
                  <c:v>0.97870229091934258</c:v>
                </c:pt>
                <c:pt idx="12244">
                  <c:v>0.9793821813288649</c:v>
                </c:pt>
                <c:pt idx="12245">
                  <c:v>0.98006254405560989</c:v>
                </c:pt>
                <c:pt idx="12246">
                  <c:v>0.98074337942056389</c:v>
                </c:pt>
                <c:pt idx="12247">
                  <c:v>0.98142468774492075</c:v>
                </c:pt>
                <c:pt idx="12248">
                  <c:v>0.98210646937152035</c:v>
                </c:pt>
                <c:pt idx="12249">
                  <c:v>0.98278872462201816</c:v>
                </c:pt>
                <c:pt idx="12250">
                  <c:v>0.98347145381827816</c:v>
                </c:pt>
                <c:pt idx="12251">
                  <c:v>0.98415465730385498</c:v>
                </c:pt>
                <c:pt idx="12252">
                  <c:v>0.98483833540107513</c:v>
                </c:pt>
                <c:pt idx="12253">
                  <c:v>0.98552248843964418</c:v>
                </c:pt>
                <c:pt idx="12254">
                  <c:v>0.98620711674232164</c:v>
                </c:pt>
                <c:pt idx="12255">
                  <c:v>0.98689222065361781</c:v>
                </c:pt>
                <c:pt idx="12256">
                  <c:v>0.9875778004967557</c:v>
                </c:pt>
                <c:pt idx="12257">
                  <c:v>0.98826385659516747</c:v>
                </c:pt>
                <c:pt idx="12258">
                  <c:v>0.9889503892940823</c:v>
                </c:pt>
                <c:pt idx="12259">
                  <c:v>0.98963739891739677</c:v>
                </c:pt>
                <c:pt idx="12260">
                  <c:v>0.99032488578921818</c:v>
                </c:pt>
                <c:pt idx="12261">
                  <c:v>0.99101285025549513</c:v>
                </c:pt>
                <c:pt idx="12262">
                  <c:v>0.99170129264080009</c:v>
                </c:pt>
                <c:pt idx="12263">
                  <c:v>0.99239021326991605</c:v>
                </c:pt>
                <c:pt idx="12264">
                  <c:v>0.99307961248951315</c:v>
                </c:pt>
                <c:pt idx="12265">
                  <c:v>0.99376949062484088</c:v>
                </c:pt>
                <c:pt idx="12266">
                  <c:v>0.99445984800135934</c:v>
                </c:pt>
                <c:pt idx="12267">
                  <c:v>0.99515068496646186</c:v>
                </c:pt>
                <c:pt idx="12268">
                  <c:v>0.99584200184607607</c:v>
                </c:pt>
                <c:pt idx="12269">
                  <c:v>0.99653379897359162</c:v>
                </c:pt>
                <c:pt idx="12270">
                  <c:v>0.99722607667537422</c:v>
                </c:pt>
                <c:pt idx="12271">
                  <c:v>0.99791883529978331</c:v>
                </c:pt>
                <c:pt idx="12272">
                  <c:v>0.99861207517365325</c:v>
                </c:pt>
                <c:pt idx="12273">
                  <c:v>0.99930579662403007</c:v>
                </c:pt>
                <c:pt idx="12274">
                  <c:v>1</c:v>
                </c:pt>
                <c:pt idx="12275">
                  <c:v>1.0006946856290788</c:v>
                </c:pt>
                <c:pt idx="12276">
                  <c:v>1.0013898538389949</c:v>
                </c:pt>
                <c:pt idx="12277">
                  <c:v>1.0020855049795623</c:v>
                </c:pt>
                <c:pt idx="12278">
                  <c:v>1.0027816393789799</c:v>
                </c:pt>
                <c:pt idx="12279">
                  <c:v>1.0034782573656593</c:v>
                </c:pt>
                <c:pt idx="12280">
                  <c:v>1.0041753592901443</c:v>
                </c:pt>
                <c:pt idx="12281">
                  <c:v>1.0048729454813183</c:v>
                </c:pt>
                <c:pt idx="12282">
                  <c:v>1.0055710162755944</c:v>
                </c:pt>
                <c:pt idx="12283">
                  <c:v>1.0062695720022976</c:v>
                </c:pt>
                <c:pt idx="12284">
                  <c:v>1.0069686130129472</c:v>
                </c:pt>
                <c:pt idx="12285">
                  <c:v>1.0076681396373406</c:v>
                </c:pt>
                <c:pt idx="12286">
                  <c:v>1.0083681522054906</c:v>
                </c:pt>
                <c:pt idx="12287">
                  <c:v>1.0090686510696485</c:v>
                </c:pt>
                <c:pt idx="12288">
                  <c:v>1.0097696365603006</c:v>
                </c:pt>
                <c:pt idx="12289">
                  <c:v>1.0104711090081471</c:v>
                </c:pt>
                <c:pt idx="12290">
                  <c:v>1.0111730687661744</c:v>
                </c:pt>
                <c:pt idx="12291">
                  <c:v>1.0118755161655579</c:v>
                </c:pt>
                <c:pt idx="12292">
                  <c:v>1.0125784515376874</c:v>
                </c:pt>
                <c:pt idx="12293">
                  <c:v>1.0132818752362855</c:v>
                </c:pt>
                <c:pt idx="12294">
                  <c:v>1.0139857875932183</c:v>
                </c:pt>
                <c:pt idx="12295">
                  <c:v>1.0146901889405666</c:v>
                </c:pt>
                <c:pt idx="12296">
                  <c:v>1.0153950796327911</c:v>
                </c:pt>
                <c:pt idx="12297">
                  <c:v>1.0161004600024492</c:v>
                </c:pt>
                <c:pt idx="12298">
                  <c:v>1.0168063303897135</c:v>
                </c:pt>
                <c:pt idx="12299">
                  <c:v>1.0175126911275882</c:v>
                </c:pt>
                <c:pt idx="12300">
                  <c:v>1.0182195425715199</c:v>
                </c:pt>
                <c:pt idx="12301">
                  <c:v>1.0189268850549917</c:v>
                </c:pt>
                <c:pt idx="12302">
                  <c:v>1.0196347189117028</c:v>
                </c:pt>
                <c:pt idx="12303">
                  <c:v>1.0203430444978405</c:v>
                </c:pt>
                <c:pt idx="12304">
                  <c:v>1.0210518621475837</c:v>
                </c:pt>
                <c:pt idx="12305">
                  <c:v>1.0217611721953277</c:v>
                </c:pt>
                <c:pt idx="12306">
                  <c:v>1.0224709749980025</c:v>
                </c:pt>
                <c:pt idx="12307">
                  <c:v>1.0231812708904839</c:v>
                </c:pt>
                <c:pt idx="12308">
                  <c:v>1.0238920602078645</c:v>
                </c:pt>
                <c:pt idx="12309">
                  <c:v>1.0246033433078188</c:v>
                </c:pt>
                <c:pt idx="12310">
                  <c:v>1.0253151205259208</c:v>
                </c:pt>
                <c:pt idx="12311">
                  <c:v>1.0260273921979621</c:v>
                </c:pt>
                <c:pt idx="12312">
                  <c:v>1.0267401586823635</c:v>
                </c:pt>
                <c:pt idx="12313">
                  <c:v>1.0274534203153982</c:v>
                </c:pt>
                <c:pt idx="12314">
                  <c:v>1.0281671774410392</c:v>
                </c:pt>
                <c:pt idx="12315">
                  <c:v>1.0288814303960121</c:v>
                </c:pt>
                <c:pt idx="12316">
                  <c:v>1.0295961795397341</c:v>
                </c:pt>
                <c:pt idx="12317">
                  <c:v>1.030311425209415</c:v>
                </c:pt>
                <c:pt idx="12318">
                  <c:v>1.031027167742482</c:v>
                </c:pt>
                <c:pt idx="12319">
                  <c:v>1.0317434074991028</c:v>
                </c:pt>
                <c:pt idx="12320">
                  <c:v>1.0324601448171891</c:v>
                </c:pt>
                <c:pt idx="12321">
                  <c:v>1.0331773800348729</c:v>
                </c:pt>
                <c:pt idx="12322">
                  <c:v>1.0338951135130725</c:v>
                </c:pt>
                <c:pt idx="12323">
                  <c:v>1.034613345590405</c:v>
                </c:pt>
                <c:pt idx="12324">
                  <c:v>1.0353320766057068</c:v>
                </c:pt>
                <c:pt idx="12325">
                  <c:v>1.0360513069206492</c:v>
                </c:pt>
                <c:pt idx="12326">
                  <c:v>1.0367710368745553</c:v>
                </c:pt>
                <c:pt idx="12327">
                  <c:v>1.0374912668145173</c:v>
                </c:pt>
                <c:pt idx="12328">
                  <c:v>1.0382119970803143</c:v>
                </c:pt>
                <c:pt idx="12329">
                  <c:v>1.0389332280346233</c:v>
                </c:pt>
                <c:pt idx="12330">
                  <c:v>1.0396549600177114</c:v>
                </c:pt>
                <c:pt idx="12331">
                  <c:v>1.0403771933700665</c:v>
                </c:pt>
                <c:pt idx="12332">
                  <c:v>1.0410999284551221</c:v>
                </c:pt>
                <c:pt idx="12333">
                  <c:v>1.041823165613855</c:v>
                </c:pt>
                <c:pt idx="12334">
                  <c:v>1.042546905187463</c:v>
                </c:pt>
                <c:pt idx="12335">
                  <c:v>1.0432711475401373</c:v>
                </c:pt>
                <c:pt idx="12336">
                  <c:v>1.043995893013566</c:v>
                </c:pt>
                <c:pt idx="12337">
                  <c:v>1.0447211419496585</c:v>
                </c:pt>
                <c:pt idx="12338">
                  <c:v>1.0454468947133659</c:v>
                </c:pt>
                <c:pt idx="12339">
                  <c:v>1.0461731516470885</c:v>
                </c:pt>
                <c:pt idx="12340">
                  <c:v>1.0468999130934487</c:v>
                </c:pt>
                <c:pt idx="12341">
                  <c:v>1.0476271794181586</c:v>
                </c:pt>
                <c:pt idx="12342">
                  <c:v>1.0483549509643328</c:v>
                </c:pt>
                <c:pt idx="12343">
                  <c:v>1.0490832280829414</c:v>
                </c:pt>
                <c:pt idx="12344">
                  <c:v>1.04981201111756</c:v>
                </c:pt>
                <c:pt idx="12345">
                  <c:v>1.0505413004349176</c:v>
                </c:pt>
                <c:pt idx="12346">
                  <c:v>1.0512710963790837</c:v>
                </c:pt>
                <c:pt idx="12347">
                  <c:v>1.0520013992943498</c:v>
                </c:pt>
                <c:pt idx="12348">
                  <c:v>1.0527322095482106</c:v>
                </c:pt>
                <c:pt idx="12349">
                  <c:v>1.053463527485452</c:v>
                </c:pt>
                <c:pt idx="12350">
                  <c:v>1.0541953534510848</c:v>
                </c:pt>
                <c:pt idx="12351">
                  <c:v>1.0549276878133689</c:v>
                </c:pt>
                <c:pt idx="12352">
                  <c:v>1.0556605309178102</c:v>
                </c:pt>
                <c:pt idx="12353">
                  <c:v>1.0563938831101385</c:v>
                </c:pt>
                <c:pt idx="12354">
                  <c:v>1.0571277447593819</c:v>
                </c:pt>
                <c:pt idx="12355">
                  <c:v>1.0578621162117667</c:v>
                </c:pt>
                <c:pt idx="12356">
                  <c:v>1.0585969978137437</c:v>
                </c:pt>
                <c:pt idx="12357">
                  <c:v>1.059332389935111</c:v>
                </c:pt>
                <c:pt idx="12358">
                  <c:v>1.0600682929228167</c:v>
                </c:pt>
                <c:pt idx="12359">
                  <c:v>1.0608047071317523</c:v>
                </c:pt>
                <c:pt idx="12360">
                  <c:v>1.0615416329093323</c:v>
                </c:pt>
                <c:pt idx="12361">
                  <c:v>1.0622790706263834</c:v>
                </c:pt>
                <c:pt idx="12362">
                  <c:v>1.0630170206308187</c:v>
                </c:pt>
                <c:pt idx="12363">
                  <c:v>1.0637554832707774</c:v>
                </c:pt>
                <c:pt idx="12364">
                  <c:v>1.0644944589178593</c:v>
                </c:pt>
                <c:pt idx="12365">
                  <c:v>1.0652339479207038</c:v>
                </c:pt>
                <c:pt idx="12366">
                  <c:v>1.0659739506281753</c:v>
                </c:pt>
                <c:pt idx="12367">
                  <c:v>1.0667144674126492</c:v>
                </c:pt>
                <c:pt idx="12368">
                  <c:v>1.0674554986234912</c:v>
                </c:pt>
                <c:pt idx="12369">
                  <c:v>1.068197044610294</c:v>
                </c:pt>
                <c:pt idx="12370">
                  <c:v>1.0689391057462092</c:v>
                </c:pt>
                <c:pt idx="12371">
                  <c:v>1.0696816823813315</c:v>
                </c:pt>
                <c:pt idx="12372">
                  <c:v>1.0704247748737707</c:v>
                </c:pt>
                <c:pt idx="12373">
                  <c:v>1.0711683835740919</c:v>
                </c:pt>
                <c:pt idx="12374">
                  <c:v>1.0719125088564845</c:v>
                </c:pt>
                <c:pt idx="12375">
                  <c:v>1.0726571510720169</c:v>
                </c:pt>
                <c:pt idx="12376">
                  <c:v>1.0734023105719854</c:v>
                </c:pt>
                <c:pt idx="12377">
                  <c:v>1.0741479877313598</c:v>
                </c:pt>
                <c:pt idx="12378">
                  <c:v>1.0748941829019407</c:v>
                </c:pt>
                <c:pt idx="12379">
                  <c:v>1.0756408964357569</c:v>
                </c:pt>
                <c:pt idx="12380">
                  <c:v>1.0763881287085604</c:v>
                </c:pt>
                <c:pt idx="12381">
                  <c:v>1.0771358800728852</c:v>
                </c:pt>
                <c:pt idx="12382">
                  <c:v>1.0778841508814945</c:v>
                </c:pt>
                <c:pt idx="12383">
                  <c:v>1.0786329415109237</c:v>
                </c:pt>
                <c:pt idx="12384">
                  <c:v>1.0793822523144425</c:v>
                </c:pt>
                <c:pt idx="12385">
                  <c:v>1.080132083645549</c:v>
                </c:pt>
                <c:pt idx="12386">
                  <c:v>1.0808824358815647</c:v>
                </c:pt>
                <c:pt idx="12387">
                  <c:v>1.0816333093764954</c:v>
                </c:pt>
                <c:pt idx="12388">
                  <c:v>1.0823847044924522</c:v>
                </c:pt>
                <c:pt idx="12389">
                  <c:v>1.0831366215839171</c:v>
                </c:pt>
                <c:pt idx="12390">
                  <c:v>1.0838890610292604</c:v>
                </c:pt>
                <c:pt idx="12391">
                  <c:v>1.0846420231834732</c:v>
                </c:pt>
                <c:pt idx="12392">
                  <c:v>1.0853955084017766</c:v>
                </c:pt>
                <c:pt idx="12393">
                  <c:v>1.0861495170633302</c:v>
                </c:pt>
                <c:pt idx="12394">
                  <c:v>1.0869040495238649</c:v>
                </c:pt>
                <c:pt idx="12395">
                  <c:v>1.087659106139343</c:v>
                </c:pt>
                <c:pt idx="12396">
                  <c:v>1.0884146872897149</c:v>
                </c:pt>
                <c:pt idx="12397">
                  <c:v>1.0891707933314534</c:v>
                </c:pt>
                <c:pt idx="12398">
                  <c:v>1.0899274246212629</c:v>
                </c:pt>
                <c:pt idx="12399">
                  <c:v>1.0906845815398862</c:v>
                </c:pt>
                <c:pt idx="12400">
                  <c:v>1.0914422644445401</c:v>
                </c:pt>
                <c:pt idx="12401">
                  <c:v>1.092200473692672</c:v>
                </c:pt>
                <c:pt idx="12402">
                  <c:v>1.0929592096658196</c:v>
                </c:pt>
                <c:pt idx="12403">
                  <c:v>1.0937184727219438</c:v>
                </c:pt>
                <c:pt idx="12404">
                  <c:v>1.0944782632272019</c:v>
                </c:pt>
                <c:pt idx="12405">
                  <c:v>1.0952385815400361</c:v>
                </c:pt>
                <c:pt idx="12406">
                  <c:v>1.0959994280430447</c:v>
                </c:pt>
                <c:pt idx="12407">
                  <c:v>1.0967608030951848</c:v>
                </c:pt>
                <c:pt idx="12408">
                  <c:v>1.0975227070556466</c:v>
                </c:pt>
                <c:pt idx="12409">
                  <c:v>1.0982851403078258</c:v>
                </c:pt>
                <c:pt idx="12410">
                  <c:v>1.0990481032114285</c:v>
                </c:pt>
                <c:pt idx="12411">
                  <c:v>1.0998115961263937</c:v>
                </c:pt>
                <c:pt idx="12412">
                  <c:v>1.1005756194369172</c:v>
                </c:pt>
                <c:pt idx="12413">
                  <c:v>1.1013401735034545</c:v>
                </c:pt>
                <c:pt idx="12414">
                  <c:v>1.1021052586866957</c:v>
                </c:pt>
                <c:pt idx="12415">
                  <c:v>1.1028708753716376</c:v>
                </c:pt>
                <c:pt idx="12416">
                  <c:v>1.1036370239194879</c:v>
                </c:pt>
                <c:pt idx="12417">
                  <c:v>1.1044037046997242</c:v>
                </c:pt>
                <c:pt idx="12418">
                  <c:v>1.1051709180740394</c:v>
                </c:pt>
                <c:pt idx="12419">
                  <c:v>1.1059386644285014</c:v>
                </c:pt>
                <c:pt idx="12420">
                  <c:v>1.1067069441253226</c:v>
                </c:pt>
                <c:pt idx="12421">
                  <c:v>1.1074757575269503</c:v>
                </c:pt>
                <c:pt idx="12422">
                  <c:v>1.1082451050202575</c:v>
                </c:pt>
                <c:pt idx="12423">
                  <c:v>1.109014986968212</c:v>
                </c:pt>
                <c:pt idx="12424">
                  <c:v>1.1097854037340171</c:v>
                </c:pt>
                <c:pt idx="12425">
                  <c:v>1.1105563557053526</c:v>
                </c:pt>
                <c:pt idx="12426">
                  <c:v>1.1113278432459435</c:v>
                </c:pt>
                <c:pt idx="12427">
                  <c:v>1.1120998667197499</c:v>
                </c:pt>
                <c:pt idx="12428">
                  <c:v>1.1128724265152607</c:v>
                </c:pt>
                <c:pt idx="12429">
                  <c:v>1.1136455229969591</c:v>
                </c:pt>
                <c:pt idx="12430">
                  <c:v>1.1144191565295647</c:v>
                </c:pt>
                <c:pt idx="12431">
                  <c:v>1.115193327502376</c:v>
                </c:pt>
                <c:pt idx="12432">
                  <c:v>1.1159680362806366</c:v>
                </c:pt>
                <c:pt idx="12433">
                  <c:v>1.116743283237952</c:v>
                </c:pt>
                <c:pt idx="12434">
                  <c:v>1.1175190687400567</c:v>
                </c:pt>
                <c:pt idx="12435">
                  <c:v>1.1182953931773321</c:v>
                </c:pt>
                <c:pt idx="12436">
                  <c:v>1.1190722569160374</c:v>
                </c:pt>
                <c:pt idx="12437">
                  <c:v>1.11984966032267</c:v>
                </c:pt>
                <c:pt idx="12438">
                  <c:v>1.1206276037884251</c:v>
                </c:pt>
                <c:pt idx="12439">
                  <c:v>1.1214060876803258</c:v>
                </c:pt>
                <c:pt idx="12440">
                  <c:v>1.1221851123656341</c:v>
                </c:pt>
                <c:pt idx="12441">
                  <c:v>1.1229646782363607</c:v>
                </c:pt>
                <c:pt idx="12442">
                  <c:v>1.1237447856602947</c:v>
                </c:pt>
                <c:pt idx="12443">
                  <c:v>1.1245254350054632</c:v>
                </c:pt>
                <c:pt idx="12444">
                  <c:v>1.1253066266646952</c:v>
                </c:pt>
                <c:pt idx="12445">
                  <c:v>1.1260883610065464</c:v>
                </c:pt>
                <c:pt idx="12446">
                  <c:v>1.1268706383998115</c:v>
                </c:pt>
                <c:pt idx="12447">
                  <c:v>1.1276534592381389</c:v>
                </c:pt>
                <c:pt idx="12448">
                  <c:v>1.1284368238908526</c:v>
                </c:pt>
                <c:pt idx="12449">
                  <c:v>1.1292207327357331</c:v>
                </c:pt>
                <c:pt idx="12450">
                  <c:v>1.1300051861426006</c:v>
                </c:pt>
                <c:pt idx="12451">
                  <c:v>1.1307901845061985</c:v>
                </c:pt>
                <c:pt idx="12452">
                  <c:v>1.1315757281968783</c:v>
                </c:pt>
                <c:pt idx="12453">
                  <c:v>1.1323618175852321</c:v>
                </c:pt>
                <c:pt idx="12454">
                  <c:v>1.1331484530668263</c:v>
                </c:pt>
                <c:pt idx="12455">
                  <c:v>1.1339356350127847</c:v>
                </c:pt>
                <c:pt idx="12456">
                  <c:v>1.1347233637944725</c:v>
                </c:pt>
                <c:pt idx="12457">
                  <c:v>1.1355116398082805</c:v>
                </c:pt>
                <c:pt idx="12458">
                  <c:v>1.1363004634261071</c:v>
                </c:pt>
                <c:pt idx="12459">
                  <c:v>1.1370898350200915</c:v>
                </c:pt>
                <c:pt idx="12460">
                  <c:v>1.1378797549874515</c:v>
                </c:pt>
                <c:pt idx="12461">
                  <c:v>1.1386702237008612</c:v>
                </c:pt>
                <c:pt idx="12462">
                  <c:v>1.1394612415415262</c:v>
                </c:pt>
                <c:pt idx="12463">
                  <c:v>1.1402528088826209</c:v>
                </c:pt>
                <c:pt idx="12464">
                  <c:v>1.1410449261224687</c:v>
                </c:pt>
                <c:pt idx="12465">
                  <c:v>1.1418375936347793</c:v>
                </c:pt>
                <c:pt idx="12466">
                  <c:v>1.1426308117935056</c:v>
                </c:pt>
                <c:pt idx="12467">
                  <c:v>1.1434245809978012</c:v>
                </c:pt>
                <c:pt idx="12468">
                  <c:v>1.144218901622156</c:v>
                </c:pt>
                <c:pt idx="12469">
                  <c:v>1.1450137740413022</c:v>
                </c:pt>
                <c:pt idx="12470">
                  <c:v>1.1458091986552261</c:v>
                </c:pt>
                <c:pt idx="12471">
                  <c:v>1.1466051758391984</c:v>
                </c:pt>
                <c:pt idx="12472">
                  <c:v>1.1474017059687329</c:v>
                </c:pt>
                <c:pt idx="12473">
                  <c:v>1.1481987894446499</c:v>
                </c:pt>
                <c:pt idx="12474">
                  <c:v>1.1489964266430028</c:v>
                </c:pt>
                <c:pt idx="12475">
                  <c:v>1.1497946179400889</c:v>
                </c:pt>
                <c:pt idx="12476">
                  <c:v>1.150593363737564</c:v>
                </c:pt>
                <c:pt idx="12477">
                  <c:v>1.1513926644122661</c:v>
                </c:pt>
                <c:pt idx="12478">
                  <c:v>1.1521925203496601</c:v>
                </c:pt>
                <c:pt idx="12479">
                  <c:v>1.1529929319270902</c:v>
                </c:pt>
                <c:pt idx="12480">
                  <c:v>1.1537938995473294</c:v>
                </c:pt>
                <c:pt idx="12481">
                  <c:v>1.1545954235882638</c:v>
                </c:pt>
                <c:pt idx="12482">
                  <c:v>1.1553975044280242</c:v>
                </c:pt>
                <c:pt idx="12483">
                  <c:v>1.156200142470224</c:v>
                </c:pt>
                <c:pt idx="12484">
                  <c:v>1.1570033380935369</c:v>
                </c:pt>
                <c:pt idx="12485">
                  <c:v>1.1578070916768826</c:v>
                </c:pt>
                <c:pt idx="12486">
                  <c:v>1.1586114036247162</c:v>
                </c:pt>
                <c:pt idx="12487">
                  <c:v>1.1594162743165013</c:v>
                </c:pt>
                <c:pt idx="12488">
                  <c:v>1.1602217041319474</c:v>
                </c:pt>
                <c:pt idx="12489">
                  <c:v>1.1610276934763533</c:v>
                </c:pt>
                <c:pt idx="12490">
                  <c:v>1.1618342427299737</c:v>
                </c:pt>
                <c:pt idx="12491">
                  <c:v>1.1626413522733108</c:v>
                </c:pt>
                <c:pt idx="12492">
                  <c:v>1.1634490225125078</c:v>
                </c:pt>
                <c:pt idx="12493">
                  <c:v>1.1642572538286131</c:v>
                </c:pt>
                <c:pt idx="12494">
                  <c:v>1.1650660466113987</c:v>
                </c:pt>
                <c:pt idx="12495">
                  <c:v>1.1658754012424246</c:v>
                </c:pt>
                <c:pt idx="12496">
                  <c:v>1.1666853181289643</c:v>
                </c:pt>
                <c:pt idx="12497">
                  <c:v>1.1674957976531257</c:v>
                </c:pt>
                <c:pt idx="12498">
                  <c:v>1.1683068401972647</c:v>
                </c:pt>
                <c:pt idx="12499">
                  <c:v>1.1691184461695043</c:v>
                </c:pt>
                <c:pt idx="12500">
                  <c:v>1.1699306159527494</c:v>
                </c:pt>
                <c:pt idx="12501">
                  <c:v>1.1707433499301529</c:v>
                </c:pt>
                <c:pt idx="12502">
                  <c:v>1.171556648510689</c:v>
                </c:pt>
                <c:pt idx="12503">
                  <c:v>1.1723705120780612</c:v>
                </c:pt>
                <c:pt idx="12504">
                  <c:v>1.1731849410162216</c:v>
                </c:pt>
                <c:pt idx="12505">
                  <c:v>1.1739999357349973</c:v>
                </c:pt>
                <c:pt idx="12506">
                  <c:v>1.174815496618892</c:v>
                </c:pt>
                <c:pt idx="12507">
                  <c:v>1.1756316240612124</c:v>
                </c:pt>
                <c:pt idx="12508">
                  <c:v>1.1764483184469785</c:v>
                </c:pt>
                <c:pt idx="12509">
                  <c:v>1.1772655801871577</c:v>
                </c:pt>
                <c:pt idx="12510">
                  <c:v>1.1780834096673229</c:v>
                </c:pt>
                <c:pt idx="12511">
                  <c:v>1.1789018072732973</c:v>
                </c:pt>
                <c:pt idx="12512">
                  <c:v>1.1797207734169053</c:v>
                </c:pt>
                <c:pt idx="12513">
                  <c:v>1.1805403084845238</c:v>
                </c:pt>
                <c:pt idx="12514">
                  <c:v>1.1813604128627808</c:v>
                </c:pt>
                <c:pt idx="12515">
                  <c:v>1.1821810869643592</c:v>
                </c:pt>
                <c:pt idx="12516">
                  <c:v>1.1830023311764422</c:v>
                </c:pt>
                <c:pt idx="12517">
                  <c:v>1.1838241458864638</c:v>
                </c:pt>
                <c:pt idx="12518">
                  <c:v>1.1846465315079677</c:v>
                </c:pt>
                <c:pt idx="12519">
                  <c:v>1.1854694884289445</c:v>
                </c:pt>
                <c:pt idx="12520">
                  <c:v>1.1862930170376362</c:v>
                </c:pt>
                <c:pt idx="12521">
                  <c:v>1.1871171177484487</c:v>
                </c:pt>
                <c:pt idx="12522">
                  <c:v>1.1879417909501822</c:v>
                </c:pt>
                <c:pt idx="12523">
                  <c:v>1.1887670370405377</c:v>
                </c:pt>
                <c:pt idx="12524">
                  <c:v>1.1895928564088369</c:v>
                </c:pt>
                <c:pt idx="12525">
                  <c:v>1.1904192494706389</c:v>
                </c:pt>
                <c:pt idx="12526">
                  <c:v>1.1912462166158251</c:v>
                </c:pt>
                <c:pt idx="12527">
                  <c:v>1.1920737582345293</c:v>
                </c:pt>
                <c:pt idx="12528">
                  <c:v>1.1929018747431768</c:v>
                </c:pt>
                <c:pt idx="12529">
                  <c:v>1.1937305665324622</c:v>
                </c:pt>
                <c:pt idx="12530">
                  <c:v>1.1945598339933328</c:v>
                </c:pt>
                <c:pt idx="12531">
                  <c:v>1.1953896775430828</c:v>
                </c:pt>
                <c:pt idx="12532">
                  <c:v>1.1962200975732213</c:v>
                </c:pt>
                <c:pt idx="12533">
                  <c:v>1.1970510944755111</c:v>
                </c:pt>
                <c:pt idx="12534">
                  <c:v>1.1978826686681163</c:v>
                </c:pt>
                <c:pt idx="12535">
                  <c:v>1.1987148205433626</c:v>
                </c:pt>
                <c:pt idx="12536">
                  <c:v>1.1995475504938302</c:v>
                </c:pt>
                <c:pt idx="12537">
                  <c:v>1.200380858938555</c:v>
                </c:pt>
                <c:pt idx="12538">
                  <c:v>1.201214746270681</c:v>
                </c:pt>
                <c:pt idx="12539">
                  <c:v>1.202049212892353</c:v>
                </c:pt>
                <c:pt idx="12540">
                  <c:v>1.2028842591972426</c:v>
                </c:pt>
                <c:pt idx="12541">
                  <c:v>1.2037198856055522</c:v>
                </c:pt>
                <c:pt idx="12542">
                  <c:v>1.2045560925115188</c:v>
                </c:pt>
                <c:pt idx="12543">
                  <c:v>1.2053928803096357</c:v>
                </c:pt>
                <c:pt idx="12544">
                  <c:v>1.2062302494209807</c:v>
                </c:pt>
                <c:pt idx="12545">
                  <c:v>1.2070682002406137</c:v>
                </c:pt>
                <c:pt idx="12546">
                  <c:v>1.2079067331638502</c:v>
                </c:pt>
                <c:pt idx="12547">
                  <c:v>1.2087458486126468</c:v>
                </c:pt>
                <c:pt idx="12548">
                  <c:v>1.2095855469828869</c:v>
                </c:pt>
                <c:pt idx="12549">
                  <c:v>1.2104258286707104</c:v>
                </c:pt>
                <c:pt idx="12550">
                  <c:v>1.2112666940989538</c:v>
                </c:pt>
                <c:pt idx="12551">
                  <c:v>1.2121081436643262</c:v>
                </c:pt>
                <c:pt idx="12552">
                  <c:v>1.2129501777726193</c:v>
                </c:pt>
                <c:pt idx="12553">
                  <c:v>1.2137927968210751</c:v>
                </c:pt>
                <c:pt idx="12554">
                  <c:v>1.2146360012337061</c:v>
                </c:pt>
                <c:pt idx="12555">
                  <c:v>1.2154797914083251</c:v>
                </c:pt>
                <c:pt idx="12556">
                  <c:v>1.2163241677430023</c:v>
                </c:pt>
                <c:pt idx="12557">
                  <c:v>1.2171691306626347</c:v>
                </c:pt>
                <c:pt idx="12558">
                  <c:v>1.2180146805658645</c:v>
                </c:pt>
                <c:pt idx="12559">
                  <c:v>1.2188608178515923</c:v>
                </c:pt>
                <c:pt idx="12560">
                  <c:v>1.219707542945601</c:v>
                </c:pt>
                <c:pt idx="12561">
                  <c:v>1.2205548562473645</c:v>
                </c:pt>
                <c:pt idx="12562">
                  <c:v>1.2214027581566151</c:v>
                </c:pt>
                <c:pt idx="12563">
                  <c:v>1.2222512491000237</c:v>
                </c:pt>
                <c:pt idx="12564">
                  <c:v>1.2231003294778973</c:v>
                </c:pt>
                <c:pt idx="12565">
                  <c:v>1.2239499996908019</c:v>
                </c:pt>
                <c:pt idx="12566">
                  <c:v>1.2248002601662982</c:v>
                </c:pt>
                <c:pt idx="12567">
                  <c:v>1.2256511113055277</c:v>
                </c:pt>
                <c:pt idx="12568">
                  <c:v>1.2265025535188163</c:v>
                </c:pt>
                <c:pt idx="12569">
                  <c:v>1.2273545872078442</c:v>
                </c:pt>
                <c:pt idx="12570">
                  <c:v>1.2282072128013615</c:v>
                </c:pt>
                <c:pt idx="12571">
                  <c:v>1.2290604307016255</c:v>
                </c:pt>
                <c:pt idx="12572">
                  <c:v>1.2299142413111548</c:v>
                </c:pt>
                <c:pt idx="12573">
                  <c:v>1.2307686450595929</c:v>
                </c:pt>
                <c:pt idx="12574">
                  <c:v>1.2316236423500369</c:v>
                </c:pt>
                <c:pt idx="12575">
                  <c:v>1.2324792335858437</c:v>
                </c:pt>
                <c:pt idx="12576">
                  <c:v>1.2333354191975539</c:v>
                </c:pt>
                <c:pt idx="12577">
                  <c:v>1.2341921995891045</c:v>
                </c:pt>
                <c:pt idx="12578">
                  <c:v>1.2350495751646942</c:v>
                </c:pt>
                <c:pt idx="12579">
                  <c:v>1.2359075463557609</c:v>
                </c:pt>
                <c:pt idx="12580">
                  <c:v>1.2367661135670844</c:v>
                </c:pt>
                <c:pt idx="12581">
                  <c:v>1.2376252772037064</c:v>
                </c:pt>
                <c:pt idx="12582">
                  <c:v>1.2384850376979646</c:v>
                </c:pt>
                <c:pt idx="12583">
                  <c:v>1.2393453954554825</c:v>
                </c:pt>
                <c:pt idx="12584">
                  <c:v>1.2402063508911705</c:v>
                </c:pt>
                <c:pt idx="12585">
                  <c:v>1.241067904411197</c:v>
                </c:pt>
                <c:pt idx="12586">
                  <c:v>1.2419300564491025</c:v>
                </c:pt>
                <c:pt idx="12587">
                  <c:v>1.2427928074116388</c:v>
                </c:pt>
                <c:pt idx="12588">
                  <c:v>1.2436561577058214</c:v>
                </c:pt>
                <c:pt idx="12589">
                  <c:v>1.2445201077660952</c:v>
                </c:pt>
                <c:pt idx="12590">
                  <c:v>1.24538465800006</c:v>
                </c:pt>
                <c:pt idx="12591">
                  <c:v>1.2462498088155802</c:v>
                </c:pt>
                <c:pt idx="12592">
                  <c:v>1.2471155606480067</c:v>
                </c:pt>
                <c:pt idx="12593">
                  <c:v>1.2479819139057895</c:v>
                </c:pt>
                <c:pt idx="12594">
                  <c:v>1.2488488689976438</c:v>
                </c:pt>
                <c:pt idx="12595">
                  <c:v>1.2497164263598277</c:v>
                </c:pt>
                <c:pt idx="12596">
                  <c:v>1.2505845864016438</c:v>
                </c:pt>
                <c:pt idx="12597">
                  <c:v>1.2514533495417646</c:v>
                </c:pt>
                <c:pt idx="12598">
                  <c:v>1.2523227161900419</c:v>
                </c:pt>
                <c:pt idx="12599">
                  <c:v>1.2531926867839482</c:v>
                </c:pt>
                <c:pt idx="12600">
                  <c:v>1.2540632617339238</c:v>
                </c:pt>
                <c:pt idx="12601">
                  <c:v>1.2549344414506753</c:v>
                </c:pt>
                <c:pt idx="12602">
                  <c:v>1.2558062263725871</c:v>
                </c:pt>
                <c:pt idx="12603">
                  <c:v>1.2566786169109561</c:v>
                </c:pt>
                <c:pt idx="12604">
                  <c:v>1.2575516134773448</c:v>
                </c:pt>
                <c:pt idx="12605">
                  <c:v>1.2584252165110525</c:v>
                </c:pt>
                <c:pt idx="12606">
                  <c:v>1.2592994264242332</c:v>
                </c:pt>
                <c:pt idx="12607">
                  <c:v>1.2601742436293084</c:v>
                </c:pt>
                <c:pt idx="12608">
                  <c:v>1.2610496685664931</c:v>
                </c:pt>
                <c:pt idx="12609">
                  <c:v>1.261925701648801</c:v>
                </c:pt>
                <c:pt idx="12610">
                  <c:v>1.2628023432895135</c:v>
                </c:pt>
                <c:pt idx="12611">
                  <c:v>1.2636795939297638</c:v>
                </c:pt>
                <c:pt idx="12612">
                  <c:v>1.2645574539834272</c:v>
                </c:pt>
                <c:pt idx="12613">
                  <c:v>1.265435923873854</c:v>
                </c:pt>
                <c:pt idx="12614">
                  <c:v>1.2663150040154756</c:v>
                </c:pt>
                <c:pt idx="12615">
                  <c:v>1.2671946948506521</c:v>
                </c:pt>
                <c:pt idx="12616">
                  <c:v>1.2680749967944098</c:v>
                </c:pt>
                <c:pt idx="12617">
                  <c:v>1.2689559102620445</c:v>
                </c:pt>
                <c:pt idx="12618">
                  <c:v>1.269837435696838</c:v>
                </c:pt>
                <c:pt idx="12619">
                  <c:v>1.270719573514683</c:v>
                </c:pt>
                <c:pt idx="12620">
                  <c:v>1.2716023241317409</c:v>
                </c:pt>
                <c:pt idx="12621">
                  <c:v>1.2724856879922184</c:v>
                </c:pt>
                <c:pt idx="12622">
                  <c:v>1.2733696655128752</c:v>
                </c:pt>
                <c:pt idx="12623">
                  <c:v>1.2742542571107405</c:v>
                </c:pt>
                <c:pt idx="12624">
                  <c:v>1.2751394632309481</c:v>
                </c:pt>
                <c:pt idx="12625">
                  <c:v>1.2760252842911259</c:v>
                </c:pt>
                <c:pt idx="12626">
                  <c:v>1.2769117207091734</c:v>
                </c:pt>
                <c:pt idx="12627">
                  <c:v>1.2777987729311524</c:v>
                </c:pt>
                <c:pt idx="12628">
                  <c:v>1.2786864413755623</c:v>
                </c:pt>
                <c:pt idx="12629">
                  <c:v>1.279574726470484</c:v>
                </c:pt>
                <c:pt idx="12630">
                  <c:v>1.2804636286349791</c:v>
                </c:pt>
                <c:pt idx="12631">
                  <c:v>1.2813531483163498</c:v>
                </c:pt>
                <c:pt idx="12632">
                  <c:v>1.2822432859342603</c:v>
                </c:pt>
                <c:pt idx="12633">
                  <c:v>1.2831340419086457</c:v>
                </c:pt>
                <c:pt idx="12634">
                  <c:v>1.2840254166877414</c:v>
                </c:pt>
                <c:pt idx="12635">
                  <c:v>1.2849174106920864</c:v>
                </c:pt>
                <c:pt idx="12636">
                  <c:v>1.2858100243424919</c:v>
                </c:pt>
                <c:pt idx="12637">
                  <c:v>1.2867032580881284</c:v>
                </c:pt>
                <c:pt idx="12638">
                  <c:v>1.2875971123504111</c:v>
                </c:pt>
                <c:pt idx="12639">
                  <c:v>1.2884915875510294</c:v>
                </c:pt>
                <c:pt idx="12640">
                  <c:v>1.2893866841400901</c:v>
                </c:pt>
                <c:pt idx="12641">
                  <c:v>1.2902824025398878</c:v>
                </c:pt>
                <c:pt idx="12642">
                  <c:v>1.2911787431823858</c:v>
                </c:pt>
                <c:pt idx="12643">
                  <c:v>1.2920757064904456</c:v>
                </c:pt>
                <c:pt idx="12644">
                  <c:v>1.2929732929154265</c:v>
                </c:pt>
                <c:pt idx="12645">
                  <c:v>1.2938715028807977</c:v>
                </c:pt>
                <c:pt idx="12646">
                  <c:v>1.294770336810303</c:v>
                </c:pt>
                <c:pt idx="12647">
                  <c:v>1.2956697951562426</c:v>
                </c:pt>
                <c:pt idx="12648">
                  <c:v>1.2965698783429693</c:v>
                </c:pt>
                <c:pt idx="12649">
                  <c:v>1.2974705867951102</c:v>
                </c:pt>
                <c:pt idx="12650">
                  <c:v>1.2983719209659095</c:v>
                </c:pt>
                <c:pt idx="12651">
                  <c:v>1.2992738812806039</c:v>
                </c:pt>
                <c:pt idx="12652">
                  <c:v>1.300176468164707</c:v>
                </c:pt>
                <c:pt idx="12653">
                  <c:v>1.3010796820724075</c:v>
                </c:pt>
                <c:pt idx="12654">
                  <c:v>1.3019835234298298</c:v>
                </c:pt>
                <c:pt idx="12655">
                  <c:v>1.3028879926633743</c:v>
                </c:pt>
                <c:pt idx="12656">
                  <c:v>1.3037930902281769</c:v>
                </c:pt>
                <c:pt idx="12657">
                  <c:v>1.3046988165512508</c:v>
                </c:pt>
                <c:pt idx="12658">
                  <c:v>1.3056051720693853</c:v>
                </c:pt>
                <c:pt idx="12659">
                  <c:v>1.3065121572101668</c:v>
                </c:pt>
                <c:pt idx="12660">
                  <c:v>1.3074197724299974</c:v>
                </c:pt>
                <c:pt idx="12661">
                  <c:v>1.3083280181570782</c:v>
                </c:pt>
                <c:pt idx="12662">
                  <c:v>1.3092368948198871</c:v>
                </c:pt>
                <c:pt idx="12663">
                  <c:v>1.3101464028757783</c:v>
                </c:pt>
                <c:pt idx="12664">
                  <c:v>1.3110565427538456</c:v>
                </c:pt>
                <c:pt idx="12665">
                  <c:v>1.3119673148834607</c:v>
                </c:pt>
                <c:pt idx="12666">
                  <c:v>1.3128787197229315</c:v>
                </c:pt>
                <c:pt idx="12667">
                  <c:v>1.3137907577022465</c:v>
                </c:pt>
                <c:pt idx="12668">
                  <c:v>1.3147034292516731</c:v>
                </c:pt>
                <c:pt idx="12669">
                  <c:v>1.315616734830475</c:v>
                </c:pt>
                <c:pt idx="12670">
                  <c:v>1.3165306748695373</c:v>
                </c:pt>
                <c:pt idx="12671">
                  <c:v>1.3174452498000251</c:v>
                </c:pt>
                <c:pt idx="12672">
                  <c:v>1.3183604600821595</c:v>
                </c:pt>
                <c:pt idx="12673">
                  <c:v>1.3192763061477244</c:v>
                </c:pt>
                <c:pt idx="12674">
                  <c:v>1.3201927884383895</c:v>
                </c:pt>
                <c:pt idx="12675">
                  <c:v>1.3211099073865189</c:v>
                </c:pt>
                <c:pt idx="12676">
                  <c:v>1.3220276634536139</c:v>
                </c:pt>
                <c:pt idx="12677">
                  <c:v>1.3229460570726599</c:v>
                </c:pt>
                <c:pt idx="12678">
                  <c:v>1.3238650886769225</c:v>
                </c:pt>
                <c:pt idx="12679">
                  <c:v>1.3247847587288655</c:v>
                </c:pt>
                <c:pt idx="12680">
                  <c:v>1.3257050676623772</c:v>
                </c:pt>
                <c:pt idx="12681">
                  <c:v>1.3266260159116268</c:v>
                </c:pt>
                <c:pt idx="12682">
                  <c:v>1.3275476039400429</c:v>
                </c:pt>
                <c:pt idx="12683">
                  <c:v>1.328469832182418</c:v>
                </c:pt>
                <c:pt idx="12684">
                  <c:v>1.3293927010738273</c:v>
                </c:pt>
                <c:pt idx="12685">
                  <c:v>1.3303162110786657</c:v>
                </c:pt>
                <c:pt idx="12686">
                  <c:v>1.3312403626326328</c:v>
                </c:pt>
                <c:pt idx="12687">
                  <c:v>1.3321651561814034</c:v>
                </c:pt>
                <c:pt idx="12688">
                  <c:v>1.3330905921612628</c:v>
                </c:pt>
                <c:pt idx="12689">
                  <c:v>1.3340166710378976</c:v>
                </c:pt>
                <c:pt idx="12690">
                  <c:v>1.3349433932482191</c:v>
                </c:pt>
                <c:pt idx="12691">
                  <c:v>1.3358707592294228</c:v>
                </c:pt>
                <c:pt idx="12692">
                  <c:v>1.336798769448166</c:v>
                </c:pt>
                <c:pt idx="12693">
                  <c:v>1.3377274243422721</c:v>
                </c:pt>
                <c:pt idx="12694">
                  <c:v>1.3386567243498473</c:v>
                </c:pt>
                <c:pt idx="12695">
                  <c:v>1.339586669938523</c:v>
                </c:pt>
                <c:pt idx="12696">
                  <c:v>1.3405172615470349</c:v>
                </c:pt>
                <c:pt idx="12697">
                  <c:v>1.3414484996144034</c:v>
                </c:pt>
                <c:pt idx="12698">
                  <c:v>1.342380384609235</c:v>
                </c:pt>
                <c:pt idx="12699">
                  <c:v>1.3433129169711804</c:v>
                </c:pt>
                <c:pt idx="12700">
                  <c:v>1.3442460971401757</c:v>
                </c:pt>
                <c:pt idx="12701">
                  <c:v>1.3451799255858043</c:v>
                </c:pt>
                <c:pt idx="12702">
                  <c:v>1.3461144027486343</c:v>
                </c:pt>
                <c:pt idx="12703">
                  <c:v>1.3470495290793199</c:v>
                </c:pt>
                <c:pt idx="12704">
                  <c:v>1.3479853050190207</c:v>
                </c:pt>
                <c:pt idx="12705">
                  <c:v>1.348921731038627</c:v>
                </c:pt>
                <c:pt idx="12706">
                  <c:v>1.3498588075799318</c:v>
                </c:pt>
                <c:pt idx="12707">
                  <c:v>1.3507965350850146</c:v>
                </c:pt>
                <c:pt idx="12708">
                  <c:v>1.3517349140257477</c:v>
                </c:pt>
                <c:pt idx="12709">
                  <c:v>1.3526739448448457</c:v>
                </c:pt>
                <c:pt idx="12710">
                  <c:v>1.3536136279853099</c:v>
                </c:pt>
                <c:pt idx="12711">
                  <c:v>1.3545539639199966</c:v>
                </c:pt>
                <c:pt idx="12712">
                  <c:v>1.3554949530925438</c:v>
                </c:pt>
                <c:pt idx="12713">
                  <c:v>1.3564365959468767</c:v>
                </c:pt>
                <c:pt idx="12714">
                  <c:v>1.3573788929568378</c:v>
                </c:pt>
                <c:pt idx="12715">
                  <c:v>1.3583218445669898</c:v>
                </c:pt>
                <c:pt idx="12716">
                  <c:v>1.3592654512221845</c:v>
                </c:pt>
                <c:pt idx="12717">
                  <c:v>1.3602097133972519</c:v>
                </c:pt>
                <c:pt idx="12718">
                  <c:v>1.3611546315376826</c:v>
                </c:pt>
                <c:pt idx="12719">
                  <c:v>1.3621002060991658</c:v>
                </c:pt>
                <c:pt idx="12720">
                  <c:v>1.3630464375277909</c:v>
                </c:pt>
                <c:pt idx="12721">
                  <c:v>1.3639933262997086</c:v>
                </c:pt>
                <c:pt idx="12722">
                  <c:v>1.3649408728616486</c:v>
                </c:pt>
                <c:pt idx="12723">
                  <c:v>1.3658890776606296</c:v>
                </c:pt>
                <c:pt idx="12724">
                  <c:v>1.3668379411737963</c:v>
                </c:pt>
                <c:pt idx="12725">
                  <c:v>1.3677874638488097</c:v>
                </c:pt>
                <c:pt idx="12726">
                  <c:v>1.3687376461336207</c:v>
                </c:pt>
                <c:pt idx="12727">
                  <c:v>1.3696884885063689</c:v>
                </c:pt>
                <c:pt idx="12728">
                  <c:v>1.3706399914156491</c:v>
                </c:pt>
                <c:pt idx="12729">
                  <c:v>1.3715921553103467</c:v>
                </c:pt>
                <c:pt idx="12730">
                  <c:v>1.3725449806695982</c:v>
                </c:pt>
                <c:pt idx="12731">
                  <c:v>1.3734984679429336</c:v>
                </c:pt>
                <c:pt idx="12732">
                  <c:v>1.3744526175901755</c:v>
                </c:pt>
                <c:pt idx="12733">
                  <c:v>1.3754074300614578</c:v>
                </c:pt>
                <c:pt idx="12734">
                  <c:v>1.3763629058372497</c:v>
                </c:pt>
                <c:pt idx="12735">
                  <c:v>1.3773190453683322</c:v>
                </c:pt>
                <c:pt idx="12736">
                  <c:v>1.3782758491057781</c:v>
                </c:pt>
                <c:pt idx="12737">
                  <c:v>1.3792333175310583</c:v>
                </c:pt>
                <c:pt idx="12738">
                  <c:v>1.3801914510958939</c:v>
                </c:pt>
                <c:pt idx="12739">
                  <c:v>1.3811502502522985</c:v>
                </c:pt>
                <c:pt idx="12740">
                  <c:v>1.3821097154827475</c:v>
                </c:pt>
                <c:pt idx="12741">
                  <c:v>1.3830698472399037</c:v>
                </c:pt>
                <c:pt idx="12742">
                  <c:v>1.3840306459767233</c:v>
                </c:pt>
                <c:pt idx="12743">
                  <c:v>1.3849921121766882</c:v>
                </c:pt>
                <c:pt idx="12744">
                  <c:v>1.3859542462934049</c:v>
                </c:pt>
                <c:pt idx="12745">
                  <c:v>1.3869170487807747</c:v>
                </c:pt>
                <c:pt idx="12746">
                  <c:v>1.3878805201232871</c:v>
                </c:pt>
                <c:pt idx="12747">
                  <c:v>1.3888446607754954</c:v>
                </c:pt>
                <c:pt idx="12748">
                  <c:v>1.389809471202359</c:v>
                </c:pt>
                <c:pt idx="12749">
                  <c:v>1.3907749518590418</c:v>
                </c:pt>
                <c:pt idx="12750">
                  <c:v>1.3917411032313811</c:v>
                </c:pt>
                <c:pt idx="12751">
                  <c:v>1.3927079257751942</c:v>
                </c:pt>
                <c:pt idx="12752">
                  <c:v>1.3936754199465942</c:v>
                </c:pt>
                <c:pt idx="12753">
                  <c:v>1.3946435862324316</c:v>
                </c:pt>
                <c:pt idx="12754">
                  <c:v>1.3956124250894744</c:v>
                </c:pt>
                <c:pt idx="12755">
                  <c:v>1.3965819369747865</c:v>
                </c:pt>
                <c:pt idx="12756">
                  <c:v>1.3975521223762339</c:v>
                </c:pt>
                <c:pt idx="12757">
                  <c:v>1.3985229817515374</c:v>
                </c:pt>
                <c:pt idx="12758">
                  <c:v>1.3994945155587142</c:v>
                </c:pt>
                <c:pt idx="12759">
                  <c:v>1.4004667242866475</c:v>
                </c:pt>
                <c:pt idx="12760">
                  <c:v>1.4014396083940126</c:v>
                </c:pt>
                <c:pt idx="12761">
                  <c:v>1.4024131683397818</c:v>
                </c:pt>
                <c:pt idx="12762">
                  <c:v>1.4033874046138586</c:v>
                </c:pt>
                <c:pt idx="12763">
                  <c:v>1.4043623176758742</c:v>
                </c:pt>
                <c:pt idx="12764">
                  <c:v>1.4053379079959833</c:v>
                </c:pt>
                <c:pt idx="12765">
                  <c:v>1.4063141760344358</c:v>
                </c:pt>
                <c:pt idx="12766">
                  <c:v>1.4072911222824969</c:v>
                </c:pt>
                <c:pt idx="12767">
                  <c:v>1.4082687472010766</c:v>
                </c:pt>
                <c:pt idx="12768">
                  <c:v>1.4092470512513846</c:v>
                </c:pt>
                <c:pt idx="12769">
                  <c:v>1.4102260349257107</c:v>
                </c:pt>
                <c:pt idx="12770">
                  <c:v>1.4112056986859265</c:v>
                </c:pt>
                <c:pt idx="12771">
                  <c:v>1.4121860429942028</c:v>
                </c:pt>
                <c:pt idx="12772">
                  <c:v>1.4131670683438566</c:v>
                </c:pt>
                <c:pt idx="12773">
                  <c:v>1.4141487751977226</c:v>
                </c:pt>
                <c:pt idx="12774">
                  <c:v>1.4151311640189357</c:v>
                </c:pt>
                <c:pt idx="12775">
                  <c:v>1.4161142353018412</c:v>
                </c:pt>
                <c:pt idx="12776">
                  <c:v>1.4170979895102394</c:v>
                </c:pt>
                <c:pt idx="12777">
                  <c:v>1.4180824271185488</c:v>
                </c:pt>
                <c:pt idx="12778">
                  <c:v>1.4190675485911923</c:v>
                </c:pt>
                <c:pt idx="12779">
                  <c:v>1.4200533544238907</c:v>
                </c:pt>
                <c:pt idx="12780">
                  <c:v>1.4210398450817343</c:v>
                </c:pt>
                <c:pt idx="12781">
                  <c:v>1.4220270210301145</c:v>
                </c:pt>
                <c:pt idx="12782">
                  <c:v>1.4230148827657858</c:v>
                </c:pt>
                <c:pt idx="12783">
                  <c:v>1.4240034307548086</c:v>
                </c:pt>
                <c:pt idx="12784">
                  <c:v>1.4249926654635447</c:v>
                </c:pt>
                <c:pt idx="12785">
                  <c:v>1.4259825873897851</c:v>
                </c:pt>
                <c:pt idx="12786">
                  <c:v>1.4269731970005615</c:v>
                </c:pt>
                <c:pt idx="12787">
                  <c:v>1.4279644947632089</c:v>
                </c:pt>
                <c:pt idx="12788">
                  <c:v>1.4289564811765556</c:v>
                </c:pt>
                <c:pt idx="12789">
                  <c:v>1.4299491567086082</c:v>
                </c:pt>
                <c:pt idx="12790">
                  <c:v>1.4309425218276757</c:v>
                </c:pt>
                <c:pt idx="12791">
                  <c:v>1.4319365770336272</c:v>
                </c:pt>
                <c:pt idx="12792">
                  <c:v>1.4329313227954448</c:v>
                </c:pt>
                <c:pt idx="12793">
                  <c:v>1.4339267595928478</c:v>
                </c:pt>
                <c:pt idx="12794">
                  <c:v>1.4349228878954481</c:v>
                </c:pt>
                <c:pt idx="12795">
                  <c:v>1.4359197082045054</c:v>
                </c:pt>
                <c:pt idx="12796">
                  <c:v>1.4369172209903063</c:v>
                </c:pt>
                <c:pt idx="12797">
                  <c:v>1.437915426723442</c:v>
                </c:pt>
                <c:pt idx="12798">
                  <c:v>1.4389143259062176</c:v>
                </c:pt>
                <c:pt idx="12799">
                  <c:v>1.4399139190099004</c:v>
                </c:pt>
                <c:pt idx="12800">
                  <c:v>1.4409142065060632</c:v>
                </c:pt>
                <c:pt idx="12801">
                  <c:v>1.4419151888980586</c:v>
                </c:pt>
                <c:pt idx="12802">
                  <c:v>1.4429168666581367</c:v>
                </c:pt>
                <c:pt idx="12803">
                  <c:v>1.4439192402588537</c:v>
                </c:pt>
                <c:pt idx="12804">
                  <c:v>1.444922310204612</c:v>
                </c:pt>
                <c:pt idx="12805">
                  <c:v>1.4459260769686466</c:v>
                </c:pt>
                <c:pt idx="12806">
                  <c:v>1.4469305410244993</c:v>
                </c:pt>
                <c:pt idx="12807">
                  <c:v>1.4479357028776243</c:v>
                </c:pt>
                <c:pt idx="12808">
                  <c:v>1.4489415630022437</c:v>
                </c:pt>
                <c:pt idx="12809">
                  <c:v>1.4499481218834365</c:v>
                </c:pt>
                <c:pt idx="12810">
                  <c:v>1.4509553799960617</c:v>
                </c:pt>
                <c:pt idx="12811">
                  <c:v>1.4519633378469796</c:v>
                </c:pt>
                <c:pt idx="12812">
                  <c:v>1.4529719959117313</c:v>
                </c:pt>
                <c:pt idx="12813">
                  <c:v>1.4539813546661662</c:v>
                </c:pt>
                <c:pt idx="12814">
                  <c:v>1.4549914146182013</c:v>
                </c:pt>
                <c:pt idx="12815">
                  <c:v>1.4560021762443698</c:v>
                </c:pt>
                <c:pt idx="12816">
                  <c:v>1.457013640021513</c:v>
                </c:pt>
                <c:pt idx="12817">
                  <c:v>1.458025806458608</c:v>
                </c:pt>
                <c:pt idx="12818">
                  <c:v>1.4590386760331808</c:v>
                </c:pt>
                <c:pt idx="12819">
                  <c:v>1.4600522492230681</c:v>
                </c:pt>
                <c:pt idx="12820">
                  <c:v>1.4610665265383078</c:v>
                </c:pt>
                <c:pt idx="12821">
                  <c:v>1.4620815084574221</c:v>
                </c:pt>
                <c:pt idx="12822">
                  <c:v>1.4630971954698895</c:v>
                </c:pt>
                <c:pt idx="12823">
                  <c:v>1.4641135880548752</c:v>
                </c:pt>
                <c:pt idx="12824">
                  <c:v>1.4651306867238361</c:v>
                </c:pt>
                <c:pt idx="12825">
                  <c:v>1.4661484919566254</c:v>
                </c:pt>
                <c:pt idx="12826">
                  <c:v>1.4671670042334084</c:v>
                </c:pt>
                <c:pt idx="12827">
                  <c:v>1.4681862240667081</c:v>
                </c:pt>
                <c:pt idx="12828">
                  <c:v>1.4692061519373787</c:v>
                </c:pt>
                <c:pt idx="12829">
                  <c:v>1.4702267883265867</c:v>
                </c:pt>
                <c:pt idx="12830">
                  <c:v>1.471248133747924</c:v>
                </c:pt>
                <c:pt idx="12831">
                  <c:v>1.4722701886832477</c:v>
                </c:pt>
                <c:pt idx="12832">
                  <c:v>1.4732929536147277</c:v>
                </c:pt>
                <c:pt idx="12833">
                  <c:v>1.474316429057027</c:v>
                </c:pt>
                <c:pt idx="12834">
                  <c:v>1.4753406154930078</c:v>
                </c:pt>
                <c:pt idx="12835">
                  <c:v>1.4763655134058451</c:v>
                </c:pt>
                <c:pt idx="12836">
                  <c:v>1.4773911233112758</c:v>
                </c:pt>
                <c:pt idx="12837">
                  <c:v>1.4784174456931689</c:v>
                </c:pt>
                <c:pt idx="12838">
                  <c:v>1.4794444810464715</c:v>
                </c:pt>
                <c:pt idx="12839">
                  <c:v>1.4804722298557027</c:v>
                </c:pt>
                <c:pt idx="12840">
                  <c:v>1.4815006926380336</c:v>
                </c:pt>
                <c:pt idx="12841">
                  <c:v>1.4825298698786797</c:v>
                </c:pt>
                <c:pt idx="12842">
                  <c:v>1.4835597620631704</c:v>
                </c:pt>
                <c:pt idx="12843">
                  <c:v>1.4845903697097553</c:v>
                </c:pt>
                <c:pt idx="12844">
                  <c:v>1.4856216933046615</c:v>
                </c:pt>
                <c:pt idx="12845">
                  <c:v>1.4866537333344314</c:v>
                </c:pt>
                <c:pt idx="12846">
                  <c:v>1.4876864903183953</c:v>
                </c:pt>
                <c:pt idx="12847">
                  <c:v>1.4887199647437943</c:v>
                </c:pt>
                <c:pt idx="12848">
                  <c:v>1.4897541570981851</c:v>
                </c:pt>
                <c:pt idx="12849">
                  <c:v>1.4907890679019817</c:v>
                </c:pt>
                <c:pt idx="12850">
                  <c:v>1.4918246976434413</c:v>
                </c:pt>
                <c:pt idx="12851">
                  <c:v>1.492861046811137</c:v>
                </c:pt>
                <c:pt idx="12852">
                  <c:v>1.4938981159265685</c:v>
                </c:pt>
                <c:pt idx="12853">
                  <c:v>1.4949359054790106</c:v>
                </c:pt>
                <c:pt idx="12854">
                  <c:v>1.495974415968941</c:v>
                </c:pt>
                <c:pt idx="12855">
                  <c:v>1.4970136478862919</c:v>
                </c:pt>
                <c:pt idx="12856">
                  <c:v>1.4980536017540136</c:v>
                </c:pt>
                <c:pt idx="12857">
                  <c:v>1.4990942780627419</c:v>
                </c:pt>
                <c:pt idx="12858">
                  <c:v>1.5001356773034316</c:v>
                </c:pt>
                <c:pt idx="12859">
                  <c:v>1.5011778000001228</c:v>
                </c:pt>
                <c:pt idx="12860">
                  <c:v>1.5022206466444752</c:v>
                </c:pt>
                <c:pt idx="12861">
                  <c:v>1.503264217728467</c:v>
                </c:pt>
                <c:pt idx="12862">
                  <c:v>1.5043085137772314</c:v>
                </c:pt>
                <c:pt idx="12863">
                  <c:v>1.5053535352834535</c:v>
                </c:pt>
                <c:pt idx="12864">
                  <c:v>1.5063992827401373</c:v>
                </c:pt>
                <c:pt idx="12865">
                  <c:v>1.5074457566735118</c:v>
                </c:pt>
                <c:pt idx="12866">
                  <c:v>1.5084929575772887</c:v>
                </c:pt>
                <c:pt idx="12867">
                  <c:v>1.5095408859564843</c:v>
                </c:pt>
                <c:pt idx="12868">
                  <c:v>1.5105895423054743</c:v>
                </c:pt>
                <c:pt idx="12869">
                  <c:v>1.5116389271519508</c:v>
                </c:pt>
                <c:pt idx="12870">
                  <c:v>1.5126890409909994</c:v>
                </c:pt>
                <c:pt idx="12871">
                  <c:v>1.5137398843180272</c:v>
                </c:pt>
                <c:pt idx="12872">
                  <c:v>1.5147914576618264</c:v>
                </c:pt>
                <c:pt idx="12873">
                  <c:v>1.5158437615185156</c:v>
                </c:pt>
                <c:pt idx="12874">
                  <c:v>1.5168967963845343</c:v>
                </c:pt>
                <c:pt idx="12875">
                  <c:v>1.5179505627897785</c:v>
                </c:pt>
                <c:pt idx="12876">
                  <c:v>1.5190050612314008</c:v>
                </c:pt>
                <c:pt idx="12877">
                  <c:v>1.5200602922068764</c:v>
                </c:pt>
                <c:pt idx="12878">
                  <c:v>1.521116256247206</c:v>
                </c:pt>
                <c:pt idx="12879">
                  <c:v>1.5221729538505793</c:v>
                </c:pt>
                <c:pt idx="12880">
                  <c:v>1.5232303855155087</c:v>
                </c:pt>
                <c:pt idx="12881">
                  <c:v>1.5242885517741027</c:v>
                </c:pt>
                <c:pt idx="12882">
                  <c:v>1.5253474531255897</c:v>
                </c:pt>
                <c:pt idx="12883">
                  <c:v>1.5264070900806281</c:v>
                </c:pt>
                <c:pt idx="12884">
                  <c:v>1.5274674631391174</c:v>
                </c:pt>
                <c:pt idx="12885">
                  <c:v>1.5285285728346456</c:v>
                </c:pt>
                <c:pt idx="12886">
                  <c:v>1.5295904196678305</c:v>
                </c:pt>
                <c:pt idx="12887">
                  <c:v>1.5306530041396134</c:v>
                </c:pt>
                <c:pt idx="12888">
                  <c:v>1.5317163267846956</c:v>
                </c:pt>
                <c:pt idx="12889">
                  <c:v>1.5327803881047384</c:v>
                </c:pt>
                <c:pt idx="12890">
                  <c:v>1.5338451886017286</c:v>
                </c:pt>
                <c:pt idx="12891">
                  <c:v>1.5349107288114818</c:v>
                </c:pt>
                <c:pt idx="12892">
                  <c:v>1.5359770092367062</c:v>
                </c:pt>
                <c:pt idx="12893">
                  <c:v>1.5370440303804351</c:v>
                </c:pt>
                <c:pt idx="12894">
                  <c:v>1.5381117927796017</c:v>
                </c:pt>
                <c:pt idx="12895">
                  <c:v>1.5391802969379627</c:v>
                </c:pt>
                <c:pt idx="12896">
                  <c:v>1.5402495433596</c:v>
                </c:pt>
                <c:pt idx="12897">
                  <c:v>1.5413195325825673</c:v>
                </c:pt>
                <c:pt idx="12898">
                  <c:v>1.5423902651116708</c:v>
                </c:pt>
                <c:pt idx="12899">
                  <c:v>1.5434617414632752</c:v>
                </c:pt>
                <c:pt idx="12900">
                  <c:v>1.5445339621428646</c:v>
                </c:pt>
                <c:pt idx="12901">
                  <c:v>1.5456069276899898</c:v>
                </c:pt>
                <c:pt idx="12902">
                  <c:v>1.5466806386108607</c:v>
                </c:pt>
                <c:pt idx="12903">
                  <c:v>1.5477550954120167</c:v>
                </c:pt>
                <c:pt idx="12904">
                  <c:v>1.5488302986341331</c:v>
                </c:pt>
                <c:pt idx="12905">
                  <c:v>1.5499062487844761</c:v>
                </c:pt>
                <c:pt idx="12906">
                  <c:v>1.5509829463706415</c:v>
                </c:pt>
                <c:pt idx="12907">
                  <c:v>1.5520603919344316</c:v>
                </c:pt>
                <c:pt idx="12908">
                  <c:v>1.5531385859841709</c:v>
                </c:pt>
                <c:pt idx="12909">
                  <c:v>1.5542175290285136</c:v>
                </c:pt>
                <c:pt idx="12910">
                  <c:v>1.5552972216103922</c:v>
                </c:pt>
                <c:pt idx="12911">
                  <c:v>1.5563776642391913</c:v>
                </c:pt>
                <c:pt idx="12912">
                  <c:v>1.5574588574359576</c:v>
                </c:pt>
                <c:pt idx="12913">
                  <c:v>1.55854080171076</c:v>
                </c:pt>
                <c:pt idx="12914">
                  <c:v>1.5596234976080416</c:v>
                </c:pt>
                <c:pt idx="12915">
                  <c:v>1.5607069456386036</c:v>
                </c:pt>
                <c:pt idx="12916">
                  <c:v>1.5617911463135787</c:v>
                </c:pt>
                <c:pt idx="12917">
                  <c:v>1.5628761001785454</c:v>
                </c:pt>
                <c:pt idx="12918">
                  <c:v>1.5639618077453703</c:v>
                </c:pt>
                <c:pt idx="12919">
                  <c:v>1.565048269526252</c:v>
                </c:pt>
                <c:pt idx="12920">
                  <c:v>1.5661354860679066</c:v>
                </c:pt>
                <c:pt idx="12921">
                  <c:v>1.5672234578832687</c:v>
                </c:pt>
                <c:pt idx="12922">
                  <c:v>1.5683121854856044</c:v>
                </c:pt>
                <c:pt idx="12923">
                  <c:v>1.5694016694227706</c:v>
                </c:pt>
                <c:pt idx="12924">
                  <c:v>1.5704919102087709</c:v>
                </c:pt>
                <c:pt idx="12925">
                  <c:v>1.5715829083579429</c:v>
                </c:pt>
                <c:pt idx="12926">
                  <c:v>1.5726746644192851</c:v>
                </c:pt>
                <c:pt idx="12927">
                  <c:v>1.5737671789078735</c:v>
                </c:pt>
                <c:pt idx="12928">
                  <c:v>1.5748604523505769</c:v>
                </c:pt>
                <c:pt idx="12929">
                  <c:v>1.5759544852631631</c:v>
                </c:pt>
                <c:pt idx="12930">
                  <c:v>1.5770492781961578</c:v>
                </c:pt>
                <c:pt idx="12931">
                  <c:v>1.5781448316660698</c:v>
                </c:pt>
                <c:pt idx="12932">
                  <c:v>1.5792411461897429</c:v>
                </c:pt>
                <c:pt idx="12933">
                  <c:v>1.5803382223188509</c:v>
                </c:pt>
                <c:pt idx="12934">
                  <c:v>1.5814360605709799</c:v>
                </c:pt>
                <c:pt idx="12935">
                  <c:v>1.5825346614640512</c:v>
                </c:pt>
                <c:pt idx="12936">
                  <c:v>1.5836340255508894</c:v>
                </c:pt>
                <c:pt idx="12937">
                  <c:v>1.58473415335016</c:v>
                </c:pt>
                <c:pt idx="12938">
                  <c:v>1.5858350453808643</c:v>
                </c:pt>
                <c:pt idx="12939">
                  <c:v>1.58693670219698</c:v>
                </c:pt>
                <c:pt idx="12940">
                  <c:v>1.5880391243182541</c:v>
                </c:pt>
                <c:pt idx="12941">
                  <c:v>1.5891423122647705</c:v>
                </c:pt>
                <c:pt idx="12942">
                  <c:v>1.5902462665916621</c:v>
                </c:pt>
                <c:pt idx="12943">
                  <c:v>1.5913509878197596</c:v>
                </c:pt>
                <c:pt idx="12944">
                  <c:v>1.5924564764818185</c:v>
                </c:pt>
                <c:pt idx="12945">
                  <c:v>1.5935627330993694</c:v>
                </c:pt>
                <c:pt idx="12946">
                  <c:v>1.5946697582290892</c:v>
                </c:pt>
                <c:pt idx="12947">
                  <c:v>1.5957775523932576</c:v>
                </c:pt>
                <c:pt idx="12948">
                  <c:v>1.5968861161144929</c:v>
                </c:pt>
                <c:pt idx="12949">
                  <c:v>1.5979954499506333</c:v>
                </c:pt>
                <c:pt idx="12950">
                  <c:v>1.5991055544250474</c:v>
                </c:pt>
                <c:pt idx="12951">
                  <c:v>1.6002164300614437</c:v>
                </c:pt>
                <c:pt idx="12952">
                  <c:v>1.6013280774188232</c:v>
                </c:pt>
                <c:pt idx="12953">
                  <c:v>1.6024404970216466</c:v>
                </c:pt>
                <c:pt idx="12954">
                  <c:v>1.6035536893947142</c:v>
                </c:pt>
                <c:pt idx="12955">
                  <c:v>1.6046676550981931</c:v>
                </c:pt>
                <c:pt idx="12956">
                  <c:v>1.6057823946576375</c:v>
                </c:pt>
                <c:pt idx="12957">
                  <c:v>1.6068979086106341</c:v>
                </c:pt>
                <c:pt idx="12958">
                  <c:v>1.6080141974834428</c:v>
                </c:pt>
                <c:pt idx="12959">
                  <c:v>1.6091312618377893</c:v>
                </c:pt>
                <c:pt idx="12960">
                  <c:v>1.6102491022006897</c:v>
                </c:pt>
                <c:pt idx="12961">
                  <c:v>1.6113677190995015</c:v>
                </c:pt>
                <c:pt idx="12962">
                  <c:v>1.6124871130971214</c:v>
                </c:pt>
                <c:pt idx="12963">
                  <c:v>1.6136072847216649</c:v>
                </c:pt>
                <c:pt idx="12964">
                  <c:v>1.6147282345015894</c:v>
                </c:pt>
                <c:pt idx="12965">
                  <c:v>1.6158499630009655</c:v>
                </c:pt>
                <c:pt idx="12966">
                  <c:v>1.6169724707490098</c:v>
                </c:pt>
                <c:pt idx="12967">
                  <c:v>1.6180957582752822</c:v>
                </c:pt>
                <c:pt idx="12968">
                  <c:v>1.6192198261450297</c:v>
                </c:pt>
                <c:pt idx="12969">
                  <c:v>1.6203446748885721</c:v>
                </c:pt>
                <c:pt idx="12970">
                  <c:v>1.621470305036574</c:v>
                </c:pt>
                <c:pt idx="12971">
                  <c:v>1.6225967171554609</c:v>
                </c:pt>
                <c:pt idx="12972">
                  <c:v>1.6237239117766595</c:v>
                </c:pt>
                <c:pt idx="12973">
                  <c:v>1.6248518894437625</c:v>
                </c:pt>
                <c:pt idx="12974">
                  <c:v>1.6259806506889101</c:v>
                </c:pt>
                <c:pt idx="12975">
                  <c:v>1.627110196080104</c:v>
                </c:pt>
                <c:pt idx="12976">
                  <c:v>1.6282405261502486</c:v>
                </c:pt>
                <c:pt idx="12977">
                  <c:v>1.6293716414325938</c:v>
                </c:pt>
                <c:pt idx="12978">
                  <c:v>1.6305035424963257</c:v>
                </c:pt>
                <c:pt idx="12979">
                  <c:v>1.6316362298754601</c:v>
                </c:pt>
                <c:pt idx="12980">
                  <c:v>1.632769704104359</c:v>
                </c:pt>
                <c:pt idx="12981">
                  <c:v>1.6339039657533958</c:v>
                </c:pt>
                <c:pt idx="12982">
                  <c:v>1.6350390153576997</c:v>
                </c:pt>
                <c:pt idx="12983">
                  <c:v>1.6361748534527472</c:v>
                </c:pt>
                <c:pt idx="12984">
                  <c:v>1.637311480610101</c:v>
                </c:pt>
                <c:pt idx="12985">
                  <c:v>1.6384488973660067</c:v>
                </c:pt>
                <c:pt idx="12986">
                  <c:v>1.6395871042570573</c:v>
                </c:pt>
                <c:pt idx="12987">
                  <c:v>1.6407261018560078</c:v>
                </c:pt>
                <c:pt idx="12988">
                  <c:v>1.6418658907002219</c:v>
                </c:pt>
                <c:pt idx="12989">
                  <c:v>1.6430064713393662</c:v>
                </c:pt>
                <c:pt idx="12990">
                  <c:v>1.6441478443115265</c:v>
                </c:pt>
                <c:pt idx="12991">
                  <c:v>1.6452900101910506</c:v>
                </c:pt>
                <c:pt idx="12992">
                  <c:v>1.6464329695167974</c:v>
                </c:pt>
                <c:pt idx="12993">
                  <c:v>1.6475767228279747</c:v>
                </c:pt>
                <c:pt idx="12994">
                  <c:v>1.6487212707001282</c:v>
                </c:pt>
                <c:pt idx="12995">
                  <c:v>1.6498666136732403</c:v>
                </c:pt>
                <c:pt idx="12996">
                  <c:v>1.6510127522876434</c:v>
                </c:pt>
                <c:pt idx="12997">
                  <c:v>1.6521596871200834</c:v>
                </c:pt>
                <c:pt idx="12998">
                  <c:v>1.6533074187116692</c:v>
                </c:pt>
                <c:pt idx="12999">
                  <c:v>1.6544559476038601</c:v>
                </c:pt>
                <c:pt idx="13000">
                  <c:v>1.6556052743746046</c:v>
                </c:pt>
                <c:pt idx="13001">
                  <c:v>1.6567553995661397</c:v>
                </c:pt>
                <c:pt idx="13002">
                  <c:v>1.6579063237331173</c:v>
                </c:pt>
                <c:pt idx="13003">
                  <c:v>1.6590580474185024</c:v>
                </c:pt>
                <c:pt idx="13004">
                  <c:v>1.6602105712018516</c:v>
                </c:pt>
                <c:pt idx="13005">
                  <c:v>1.6613638956269103</c:v>
                </c:pt>
                <c:pt idx="13006">
                  <c:v>1.6625180212377766</c:v>
                </c:pt>
                <c:pt idx="13007">
                  <c:v>1.6636729486152151</c:v>
                </c:pt>
                <c:pt idx="13008">
                  <c:v>1.6648286783041053</c:v>
                </c:pt>
                <c:pt idx="13009">
                  <c:v>1.66598521084968</c:v>
                </c:pt>
                <c:pt idx="13010">
                  <c:v>1.6671425468339152</c:v>
                </c:pt>
                <c:pt idx="13011">
                  <c:v>1.6683006868028267</c:v>
                </c:pt>
                <c:pt idx="13012">
                  <c:v>1.6694596313027841</c:v>
                </c:pt>
                <c:pt idx="13013">
                  <c:v>1.6706193809169774</c:v>
                </c:pt>
                <c:pt idx="13014">
                  <c:v>1.6717799361925612</c:v>
                </c:pt>
                <c:pt idx="13015">
                  <c:v>1.6729412976770444</c:v>
                </c:pt>
                <c:pt idx="13016">
                  <c:v>1.6741034659548331</c:v>
                </c:pt>
                <c:pt idx="13017">
                  <c:v>1.6752664415742231</c:v>
                </c:pt>
                <c:pt idx="13018">
                  <c:v>1.6764302250960628</c:v>
                </c:pt>
                <c:pt idx="13019">
                  <c:v>1.6775948170693844</c:v>
                </c:pt>
                <c:pt idx="13020">
                  <c:v>1.6787602180802197</c:v>
                </c:pt>
                <c:pt idx="13021">
                  <c:v>1.6799264286783893</c:v>
                </c:pt>
                <c:pt idx="13022">
                  <c:v>1.6810934494140704</c:v>
                </c:pt>
                <c:pt idx="13023">
                  <c:v>1.682261280874517</c:v>
                </c:pt>
                <c:pt idx="13024">
                  <c:v>1.6834299236106964</c:v>
                </c:pt>
                <c:pt idx="13025">
                  <c:v>1.684599378173933</c:v>
                </c:pt>
                <c:pt idx="13026">
                  <c:v>1.6857696451527056</c:v>
                </c:pt>
                <c:pt idx="13027">
                  <c:v>1.6869407250991306</c:v>
                </c:pt>
                <c:pt idx="13028">
                  <c:v>1.6881126185656823</c:v>
                </c:pt>
                <c:pt idx="13029">
                  <c:v>1.6892853261420666</c:v>
                </c:pt>
                <c:pt idx="13030">
                  <c:v>1.6904588483815512</c:v>
                </c:pt>
                <c:pt idx="13031">
                  <c:v>1.6916331858377629</c:v>
                </c:pt>
                <c:pt idx="13032">
                  <c:v>1.6928083391016373</c:v>
                </c:pt>
                <c:pt idx="13033">
                  <c:v>1.6939843087275961</c:v>
                </c:pt>
                <c:pt idx="13034">
                  <c:v>1.6951610952827543</c:v>
                </c:pt>
                <c:pt idx="13035">
                  <c:v>1.6963386993222784</c:v>
                </c:pt>
                <c:pt idx="13036">
                  <c:v>1.6975171214387479</c:v>
                </c:pt>
                <c:pt idx="13037">
                  <c:v>1.6986963621881268</c:v>
                </c:pt>
                <c:pt idx="13038">
                  <c:v>1.6998764221267393</c:v>
                </c:pt>
                <c:pt idx="13039">
                  <c:v>1.7010573018484008</c:v>
                </c:pt>
                <c:pt idx="13040">
                  <c:v>1.7022390019102345</c:v>
                </c:pt>
                <c:pt idx="13041">
                  <c:v>1.7034215228697251</c:v>
                </c:pt>
                <c:pt idx="13042">
                  <c:v>1.7046048653219263</c:v>
                </c:pt>
                <c:pt idx="13043">
                  <c:v>1.7057890298251235</c:v>
                </c:pt>
                <c:pt idx="13044">
                  <c:v>1.7069740169379635</c:v>
                </c:pt>
                <c:pt idx="13045">
                  <c:v>1.7081598272567413</c:v>
                </c:pt>
                <c:pt idx="13046">
                  <c:v>1.7093464613409064</c:v>
                </c:pt>
                <c:pt idx="13047">
                  <c:v>1.7105339197627167</c:v>
                </c:pt>
                <c:pt idx="13048">
                  <c:v>1.7117222030823736</c:v>
                </c:pt>
                <c:pt idx="13049">
                  <c:v>1.7129113118978301</c:v>
                </c:pt>
                <c:pt idx="13050">
                  <c:v>1.714101246770092</c:v>
                </c:pt>
                <c:pt idx="13051">
                  <c:v>1.7152920082605292</c:v>
                </c:pt>
                <c:pt idx="13052">
                  <c:v>1.7164835969683416</c:v>
                </c:pt>
                <c:pt idx="13053">
                  <c:v>1.717676013455705</c:v>
                </c:pt>
                <c:pt idx="13054">
                  <c:v>1.7188692582851599</c:v>
                </c:pt>
                <c:pt idx="13055">
                  <c:v>1.7200633320571559</c:v>
                </c:pt>
                <c:pt idx="13056">
                  <c:v>1.7212582353350416</c:v>
                </c:pt>
                <c:pt idx="13057">
                  <c:v>1.72245396868253</c:v>
                </c:pt>
                <c:pt idx="13058">
                  <c:v>1.7236505327013236</c:v>
                </c:pt>
                <c:pt idx="13059">
                  <c:v>1.7248479279559454</c:v>
                </c:pt>
                <c:pt idx="13060">
                  <c:v>1.7260461550112842</c:v>
                </c:pt>
                <c:pt idx="13061">
                  <c:v>1.7272452144702974</c:v>
                </c:pt>
                <c:pt idx="13062">
                  <c:v>1.7284451068986852</c:v>
                </c:pt>
                <c:pt idx="13063">
                  <c:v>1.7296458328750994</c:v>
                </c:pt>
                <c:pt idx="13064">
                  <c:v>1.7308473929660004</c:v>
                </c:pt>
                <c:pt idx="13065">
                  <c:v>1.7320497877760226</c:v>
                </c:pt>
                <c:pt idx="13066">
                  <c:v>1.7332530178724397</c:v>
                </c:pt>
                <c:pt idx="13067">
                  <c:v>1.7344570838228934</c:v>
                </c:pt>
                <c:pt idx="13068">
                  <c:v>1.7356619862332792</c:v>
                </c:pt>
                <c:pt idx="13069">
                  <c:v>1.7368677256720539</c:v>
                </c:pt>
                <c:pt idx="13070">
                  <c:v>1.7380743027080432</c:v>
                </c:pt>
                <c:pt idx="13071">
                  <c:v>1.7392817179484057</c:v>
                </c:pt>
                <c:pt idx="13072">
                  <c:v>1.740489971962784</c:v>
                </c:pt>
                <c:pt idx="13073">
                  <c:v>1.7416990653211901</c:v>
                </c:pt>
                <c:pt idx="13074">
                  <c:v>1.7429089986320487</c:v>
                </c:pt>
                <c:pt idx="13075">
                  <c:v>1.7441197724661908</c:v>
                </c:pt>
                <c:pt idx="13076">
                  <c:v>1.7453313873948164</c:v>
                </c:pt>
                <c:pt idx="13077">
                  <c:v>1.7465438440276198</c:v>
                </c:pt>
                <c:pt idx="13078">
                  <c:v>1.7477571429366219</c:v>
                </c:pt>
                <c:pt idx="13079">
                  <c:v>1.7489712847069401</c:v>
                </c:pt>
                <c:pt idx="13080">
                  <c:v>1.7501862699113633</c:v>
                </c:pt>
                <c:pt idx="13081">
                  <c:v>1.7514020991612818</c:v>
                </c:pt>
                <c:pt idx="13082">
                  <c:v>1.7526187730303078</c:v>
                </c:pt>
                <c:pt idx="13083">
                  <c:v>1.7538362920924249</c:v>
                </c:pt>
                <c:pt idx="13084">
                  <c:v>1.7550546569602985</c:v>
                </c:pt>
                <c:pt idx="13085">
                  <c:v>1.7562738682087369</c:v>
                </c:pt>
                <c:pt idx="13086">
                  <c:v>1.7574939264129208</c:v>
                </c:pt>
                <c:pt idx="13087">
                  <c:v>1.7587148321867931</c:v>
                </c:pt>
                <c:pt idx="13088">
                  <c:v>1.7599365861063612</c:v>
                </c:pt>
                <c:pt idx="13089">
                  <c:v>1.7611591887480054</c:v>
                </c:pt>
                <c:pt idx="13090">
                  <c:v>1.7623826407269489</c:v>
                </c:pt>
                <c:pt idx="13091">
                  <c:v>1.7636069426204</c:v>
                </c:pt>
                <c:pt idx="13092">
                  <c:v>1.7648320950187821</c:v>
                </c:pt>
                <c:pt idx="13093">
                  <c:v>1.7660580985000791</c:v>
                </c:pt>
                <c:pt idx="13094">
                  <c:v>1.7672849536812254</c:v>
                </c:pt>
                <c:pt idx="13095">
                  <c:v>1.7685126611410351</c:v>
                </c:pt>
                <c:pt idx="13096">
                  <c:v>1.7697412214586972</c:v>
                </c:pt>
                <c:pt idx="13097">
                  <c:v>1.770970635252433</c:v>
                </c:pt>
                <c:pt idx="13098">
                  <c:v>1.7722009031022636</c:v>
                </c:pt>
                <c:pt idx="13099">
                  <c:v>1.773432025588586</c:v>
                </c:pt>
                <c:pt idx="13100">
                  <c:v>1.7746640033309107</c:v>
                </c:pt>
                <c:pt idx="13101">
                  <c:v>1.7758968369104682</c:v>
                </c:pt>
                <c:pt idx="13102">
                  <c:v>1.7771305269088662</c:v>
                </c:pt>
                <c:pt idx="13103">
                  <c:v>1.7783650739469072</c:v>
                </c:pt>
                <c:pt idx="13104">
                  <c:v>1.7796004786070339</c:v>
                </c:pt>
                <c:pt idx="13105">
                  <c:v>1.7808367414720667</c:v>
                </c:pt>
                <c:pt idx="13106">
                  <c:v>1.7820738631641031</c:v>
                </c:pt>
                <c:pt idx="13107">
                  <c:v>1.7833118442668003</c:v>
                </c:pt>
                <c:pt idx="13108">
                  <c:v>1.7845506853771786</c:v>
                </c:pt>
                <c:pt idx="13109">
                  <c:v>1.7857903870796796</c:v>
                </c:pt>
                <c:pt idx="13110">
                  <c:v>1.7870309499981312</c:v>
                </c:pt>
                <c:pt idx="13111">
                  <c:v>1.788272374717814</c:v>
                </c:pt>
                <c:pt idx="13112">
                  <c:v>1.7895146618243889</c:v>
                </c:pt>
                <c:pt idx="13113">
                  <c:v>1.7907578119429841</c:v>
                </c:pt>
                <c:pt idx="13114">
                  <c:v>1.7920018256601016</c:v>
                </c:pt>
                <c:pt idx="13115">
                  <c:v>1.7932467035626234</c:v>
                </c:pt>
                <c:pt idx="13116">
                  <c:v>1.7944924462769813</c:v>
                </c:pt>
                <c:pt idx="13117">
                  <c:v>1.7957390543909004</c:v>
                </c:pt>
                <c:pt idx="13118">
                  <c:v>1.7969865284924869</c:v>
                </c:pt>
                <c:pt idx="13119">
                  <c:v>1.7982348692094789</c:v>
                </c:pt>
                <c:pt idx="13120">
                  <c:v>1.7994840771308271</c:v>
                </c:pt>
                <c:pt idx="13121">
                  <c:v>1.8007341528458642</c:v>
                </c:pt>
                <c:pt idx="13122">
                  <c:v>1.8019850969836377</c:v>
                </c:pt>
                <c:pt idx="13123">
                  <c:v>1.8032369101343266</c:v>
                </c:pt>
                <c:pt idx="13124">
                  <c:v>1.8044895929016216</c:v>
                </c:pt>
                <c:pt idx="13125">
                  <c:v>1.8057431458764941</c:v>
                </c:pt>
                <c:pt idx="13126">
                  <c:v>1.8069975696897422</c:v>
                </c:pt>
                <c:pt idx="13127">
                  <c:v>1.8082528649331862</c:v>
                </c:pt>
                <c:pt idx="13128">
                  <c:v>1.8095090321990301</c:v>
                </c:pt>
                <c:pt idx="13129">
                  <c:v>1.8107660721193872</c:v>
                </c:pt>
                <c:pt idx="13130">
                  <c:v>1.8120239852873121</c:v>
                </c:pt>
                <c:pt idx="13131">
                  <c:v>1.8132827722962441</c:v>
                </c:pt>
                <c:pt idx="13132">
                  <c:v>1.8145424337796145</c:v>
                </c:pt>
                <c:pt idx="13133">
                  <c:v>1.8158029703317151</c:v>
                </c:pt>
                <c:pt idx="13134">
                  <c:v>1.8170643825472224</c:v>
                </c:pt>
                <c:pt idx="13135">
                  <c:v>1.818326671060889</c:v>
                </c:pt>
                <c:pt idx="13136">
                  <c:v>1.8195898364682459</c:v>
                </c:pt>
                <c:pt idx="13137">
                  <c:v>1.8208538793784583</c:v>
                </c:pt>
                <c:pt idx="13138">
                  <c:v>1.8221188003878575</c:v>
                </c:pt>
                <c:pt idx="13139">
                  <c:v>1.8233846001329614</c:v>
                </c:pt>
                <c:pt idx="13140">
                  <c:v>1.8246512792109575</c:v>
                </c:pt>
                <c:pt idx="13141">
                  <c:v>1.8259188382194205</c:v>
                </c:pt>
                <c:pt idx="13142">
                  <c:v>1.8271872777961957</c:v>
                </c:pt>
                <c:pt idx="13143">
                  <c:v>1.8284565985397165</c:v>
                </c:pt>
                <c:pt idx="13144">
                  <c:v>1.8297268010488035</c:v>
                </c:pt>
                <c:pt idx="13145">
                  <c:v>1.8309978859626326</c:v>
                </c:pt>
                <c:pt idx="13146">
                  <c:v>1.8322698538808846</c:v>
                </c:pt>
                <c:pt idx="13147">
                  <c:v>1.8335427054036295</c:v>
                </c:pt>
                <c:pt idx="13148">
                  <c:v>1.8348164411713757</c:v>
                </c:pt>
                <c:pt idx="13149">
                  <c:v>1.8360910617850552</c:v>
                </c:pt>
                <c:pt idx="13150">
                  <c:v>1.8373665678459887</c:v>
                </c:pt>
                <c:pt idx="13151">
                  <c:v>1.8386429599960215</c:v>
                </c:pt>
                <c:pt idx="13152">
                  <c:v>1.8399202388373377</c:v>
                </c:pt>
                <c:pt idx="13153">
                  <c:v>1.8411984049859094</c:v>
                </c:pt>
                <c:pt idx="13154">
                  <c:v>1.8424774590447301</c:v>
                </c:pt>
                <c:pt idx="13155">
                  <c:v>1.8437574016574303</c:v>
                </c:pt>
                <c:pt idx="13156">
                  <c:v>1.8450382334278697</c:v>
                </c:pt>
                <c:pt idx="13157">
                  <c:v>1.8463199549602993</c:v>
                </c:pt>
                <c:pt idx="13158">
                  <c:v>1.8476025668996918</c:v>
                </c:pt>
                <c:pt idx="13159">
                  <c:v>1.8488860698511662</c:v>
                </c:pt>
                <c:pt idx="13160">
                  <c:v>1.8501704644202341</c:v>
                </c:pt>
                <c:pt idx="13161">
                  <c:v>1.851455751253213</c:v>
                </c:pt>
                <c:pt idx="13162">
                  <c:v>1.8527419309564841</c:v>
                </c:pt>
                <c:pt idx="13163">
                  <c:v>1.8540290041368217</c:v>
                </c:pt>
                <c:pt idx="13164">
                  <c:v>1.8553169714418909</c:v>
                </c:pt>
                <c:pt idx="13165">
                  <c:v>1.8566058334793378</c:v>
                </c:pt>
                <c:pt idx="13166">
                  <c:v>1.8578955908572019</c:v>
                </c:pt>
                <c:pt idx="13167">
                  <c:v>1.8591862442244995</c:v>
                </c:pt>
                <c:pt idx="13168">
                  <c:v>1.8604777941901434</c:v>
                </c:pt>
                <c:pt idx="13169">
                  <c:v>1.8617702413769877</c:v>
                </c:pt>
                <c:pt idx="13170">
                  <c:v>1.8630635863947633</c:v>
                </c:pt>
                <c:pt idx="13171">
                  <c:v>1.864357829894292</c:v>
                </c:pt>
                <c:pt idx="13172">
                  <c:v>1.8656529724861801</c:v>
                </c:pt>
                <c:pt idx="13173">
                  <c:v>1.8669490147814307</c:v>
                </c:pt>
                <c:pt idx="13174">
                  <c:v>1.8682459574322223</c:v>
                </c:pt>
                <c:pt idx="13175">
                  <c:v>1.8695438010504353</c:v>
                </c:pt>
                <c:pt idx="13176">
                  <c:v>1.8708425462483464</c:v>
                </c:pt>
                <c:pt idx="13177">
                  <c:v>1.8721421936794944</c:v>
                </c:pt>
                <c:pt idx="13178">
                  <c:v>1.8734427439570358</c:v>
                </c:pt>
                <c:pt idx="13179">
                  <c:v>1.8747441976945243</c:v>
                </c:pt>
                <c:pt idx="13180">
                  <c:v>1.8760465555468617</c:v>
                </c:pt>
                <c:pt idx="13181">
                  <c:v>1.8773498181284829</c:v>
                </c:pt>
                <c:pt idx="13182">
                  <c:v>1.8786539860678908</c:v>
                </c:pt>
                <c:pt idx="13183">
                  <c:v>1.8799590599803453</c:v>
                </c:pt>
                <c:pt idx="13184">
                  <c:v>1.8812650405225704</c:v>
                </c:pt>
                <c:pt idx="13185">
                  <c:v>1.8825719283107099</c:v>
                </c:pt>
                <c:pt idx="13186">
                  <c:v>1.8838797239613077</c:v>
                </c:pt>
                <c:pt idx="13187">
                  <c:v>1.8851884281324565</c:v>
                </c:pt>
                <c:pt idx="13188">
                  <c:v>1.8864980414415859</c:v>
                </c:pt>
                <c:pt idx="13189">
                  <c:v>1.8878085645065252</c:v>
                </c:pt>
                <c:pt idx="13190">
                  <c:v>1.8891199979867399</c:v>
                </c:pt>
                <c:pt idx="13191">
                  <c:v>1.8904323425009468</c:v>
                </c:pt>
                <c:pt idx="13192">
                  <c:v>1.8917455986682641</c:v>
                </c:pt>
                <c:pt idx="13193">
                  <c:v>1.8930597671495319</c:v>
                </c:pt>
                <c:pt idx="13194">
                  <c:v>1.8943748485647582</c:v>
                </c:pt>
                <c:pt idx="13195">
                  <c:v>1.8956908435343518</c:v>
                </c:pt>
                <c:pt idx="13196">
                  <c:v>1.8970077527205313</c:v>
                </c:pt>
                <c:pt idx="13197">
                  <c:v>1.8983255767445977</c:v>
                </c:pt>
                <c:pt idx="13198">
                  <c:v>1.8996443162420749</c:v>
                </c:pt>
                <c:pt idx="13199">
                  <c:v>1.9009639718350984</c:v>
                </c:pt>
                <c:pt idx="13200">
                  <c:v>1.902284544187729</c:v>
                </c:pt>
                <c:pt idx="13201">
                  <c:v>1.903606033922995</c:v>
                </c:pt>
                <c:pt idx="13202">
                  <c:v>1.9049284416643288</c:v>
                </c:pt>
                <c:pt idx="13203">
                  <c:v>1.9062517680771769</c:v>
                </c:pt>
                <c:pt idx="13204">
                  <c:v>1.9075760137858662</c:v>
                </c:pt>
                <c:pt idx="13205">
                  <c:v>1.9089011794151298</c:v>
                </c:pt>
                <c:pt idx="13206">
                  <c:v>1.9102272656318011</c:v>
                </c:pt>
                <c:pt idx="13207">
                  <c:v>1.9115542730615103</c:v>
                </c:pt>
                <c:pt idx="13208">
                  <c:v>1.9128822023302923</c:v>
                </c:pt>
                <c:pt idx="13209">
                  <c:v>1.9142110541063719</c:v>
                </c:pt>
                <c:pt idx="13210">
                  <c:v>1.9155408290166835</c:v>
                </c:pt>
                <c:pt idx="13211">
                  <c:v>1.9168715276885682</c:v>
                </c:pt>
                <c:pt idx="13212">
                  <c:v>1.9182031507916439</c:v>
                </c:pt>
                <c:pt idx="13213">
                  <c:v>1.9195356989541528</c:v>
                </c:pt>
                <c:pt idx="13214">
                  <c:v>1.9208691728187199</c:v>
                </c:pt>
                <c:pt idx="13215">
                  <c:v>1.922203573014432</c:v>
                </c:pt>
                <c:pt idx="13216">
                  <c:v>1.9235389002127692</c:v>
                </c:pt>
                <c:pt idx="13217">
                  <c:v>1.9248751550437211</c:v>
                </c:pt>
                <c:pt idx="13218">
                  <c:v>1.9262123381376859</c:v>
                </c:pt>
                <c:pt idx="13219">
                  <c:v>1.9275504501675447</c:v>
                </c:pt>
                <c:pt idx="13220">
                  <c:v>1.9288894917646007</c:v>
                </c:pt>
                <c:pt idx="13221">
                  <c:v>1.9302294635605663</c:v>
                </c:pt>
                <c:pt idx="13222">
                  <c:v>1.9315703662297266</c:v>
                </c:pt>
                <c:pt idx="13223">
                  <c:v>1.932912200404701</c:v>
                </c:pt>
                <c:pt idx="13224">
                  <c:v>1.9342549667185198</c:v>
                </c:pt>
                <c:pt idx="13225">
                  <c:v>1.9355986658468736</c:v>
                </c:pt>
                <c:pt idx="13226">
                  <c:v>1.9369432984237018</c:v>
                </c:pt>
                <c:pt idx="13227">
                  <c:v>1.9382888650974572</c:v>
                </c:pt>
                <c:pt idx="13228">
                  <c:v>1.9396353665029313</c:v>
                </c:pt>
                <c:pt idx="13229">
                  <c:v>1.9409828033176941</c:v>
                </c:pt>
                <c:pt idx="13230">
                  <c:v>1.9423311761774482</c:v>
                </c:pt>
                <c:pt idx="13231">
                  <c:v>1.9436804857183083</c:v>
                </c:pt>
                <c:pt idx="13232">
                  <c:v>1.945030732619258</c:v>
                </c:pt>
                <c:pt idx="13233">
                  <c:v>1.9463819175173254</c:v>
                </c:pt>
                <c:pt idx="13234">
                  <c:v>1.947734041049952</c:v>
                </c:pt>
                <c:pt idx="13235">
                  <c:v>1.949087103897537</c:v>
                </c:pt>
                <c:pt idx="13236">
                  <c:v>1.9504411066984377</c:v>
                </c:pt>
                <c:pt idx="13237">
                  <c:v>1.9517960500914247</c:v>
                </c:pt>
                <c:pt idx="13238">
                  <c:v>1.9531519347583162</c:v>
                </c:pt>
                <c:pt idx="13239">
                  <c:v>1.9545087613388004</c:v>
                </c:pt>
                <c:pt idx="13240">
                  <c:v>1.9558665304729803</c:v>
                </c:pt>
                <c:pt idx="13241">
                  <c:v>1.9572252428440962</c:v>
                </c:pt>
                <c:pt idx="13242">
                  <c:v>1.9585848990931705</c:v>
                </c:pt>
                <c:pt idx="13243">
                  <c:v>1.9599454998759014</c:v>
                </c:pt>
                <c:pt idx="13244">
                  <c:v>1.9613070458341726</c:v>
                </c:pt>
                <c:pt idx="13245">
                  <c:v>1.9626695376531247</c:v>
                </c:pt>
                <c:pt idx="13246">
                  <c:v>1.9640329759755633</c:v>
                </c:pt>
                <c:pt idx="13247">
                  <c:v>1.9653973614447104</c:v>
                </c:pt>
                <c:pt idx="13248">
                  <c:v>1.9667626947471355</c:v>
                </c:pt>
                <c:pt idx="13249">
                  <c:v>1.9681289765269849</c:v>
                </c:pt>
                <c:pt idx="13250">
                  <c:v>1.9694962074288218</c:v>
                </c:pt>
                <c:pt idx="13251">
                  <c:v>1.970864388140648</c:v>
                </c:pt>
                <c:pt idx="13252">
                  <c:v>1.9722335193079528</c:v>
                </c:pt>
                <c:pt idx="13253">
                  <c:v>1.9736036015766438</c:v>
                </c:pt>
                <c:pt idx="13254">
                  <c:v>1.9749746356361573</c:v>
                </c:pt>
                <c:pt idx="13255">
                  <c:v>1.976346622133329</c:v>
                </c:pt>
                <c:pt idx="13256">
                  <c:v>1.977719561715414</c:v>
                </c:pt>
                <c:pt idx="13257">
                  <c:v>1.9790934550732857</c:v>
                </c:pt>
                <c:pt idx="13258">
                  <c:v>1.9804683028551293</c:v>
                </c:pt>
                <c:pt idx="13259">
                  <c:v>1.9818441057239689</c:v>
                </c:pt>
                <c:pt idx="13260">
                  <c:v>1.9832208643288602</c:v>
                </c:pt>
                <c:pt idx="13261">
                  <c:v>1.9845985793625989</c:v>
                </c:pt>
                <c:pt idx="13262">
                  <c:v>1.9859772514751723</c:v>
                </c:pt>
                <c:pt idx="13263">
                  <c:v>1.98735688131699</c:v>
                </c:pt>
                <c:pt idx="13264">
                  <c:v>1.9887374695822919</c:v>
                </c:pt>
                <c:pt idx="13265">
                  <c:v>1.9901190169224214</c:v>
                </c:pt>
                <c:pt idx="13266">
                  <c:v>1.9915015239891438</c:v>
                </c:pt>
                <c:pt idx="13267">
                  <c:v>1.9928849914781479</c:v>
                </c:pt>
                <c:pt idx="13268">
                  <c:v>1.9942694200421347</c:v>
                </c:pt>
                <c:pt idx="13269">
                  <c:v>1.9956548103342291</c:v>
                </c:pt>
                <c:pt idx="13270">
                  <c:v>1.9970411630515703</c:v>
                </c:pt>
                <c:pt idx="13271">
                  <c:v>1.9984284788482214</c:v>
                </c:pt>
                <c:pt idx="13272">
                  <c:v>1.9998167583932192</c:v>
                </c:pt>
                <c:pt idx="13273">
                  <c:v>2.0012060023415055</c:v>
                </c:pt>
                <c:pt idx="13274">
                  <c:v>2.0025962113921585</c:v>
                </c:pt>
                <c:pt idx="13275">
                  <c:v>2.0039873862010604</c:v>
                </c:pt>
                <c:pt idx="13276">
                  <c:v>2.0053795274245183</c:v>
                </c:pt>
                <c:pt idx="13277">
                  <c:v>2.0067726357630691</c:v>
                </c:pt>
                <c:pt idx="13278">
                  <c:v>2.0081667118739626</c:v>
                </c:pt>
                <c:pt idx="13279">
                  <c:v>2.0095617564148744</c:v>
                </c:pt>
                <c:pt idx="13280">
                  <c:v>2.0109577700878023</c:v>
                </c:pt>
                <c:pt idx="13281">
                  <c:v>2.0123547535513668</c:v>
                </c:pt>
                <c:pt idx="13282">
                  <c:v>2.0137527074646155</c:v>
                </c:pt>
                <c:pt idx="13283">
                  <c:v>2.0151516325310102</c:v>
                </c:pt>
                <c:pt idx="13284">
                  <c:v>2.0165515294105441</c:v>
                </c:pt>
                <c:pt idx="13285">
                  <c:v>2.0179523987636401</c:v>
                </c:pt>
                <c:pt idx="13286">
                  <c:v>2.0193542412952268</c:v>
                </c:pt>
                <c:pt idx="13287">
                  <c:v>2.0207570576666738</c:v>
                </c:pt>
                <c:pt idx="13288">
                  <c:v>2.0221608485544946</c:v>
                </c:pt>
                <c:pt idx="13289">
                  <c:v>2.023565614620948</c:v>
                </c:pt>
                <c:pt idx="13290">
                  <c:v>2.0249713565729235</c:v>
                </c:pt>
                <c:pt idx="13291">
                  <c:v>2.0263780750736311</c:v>
                </c:pt>
                <c:pt idx="13292">
                  <c:v>2.0277857707867111</c:v>
                </c:pt>
                <c:pt idx="13293">
                  <c:v>2.029194444420527</c:v>
                </c:pt>
                <c:pt idx="13294">
                  <c:v>2.030604096639673</c:v>
                </c:pt>
                <c:pt idx="13295">
                  <c:v>2.0320147281091723</c:v>
                </c:pt>
                <c:pt idx="13296">
                  <c:v>2.0334263395388663</c:v>
                </c:pt>
                <c:pt idx="13297">
                  <c:v>2.0348389315947344</c:v>
                </c:pt>
                <c:pt idx="13298">
                  <c:v>2.0362525049431879</c:v>
                </c:pt>
                <c:pt idx="13299">
                  <c:v>2.0376670602955476</c:v>
                </c:pt>
                <c:pt idx="13300">
                  <c:v>2.0390825983191823</c:v>
                </c:pt>
                <c:pt idx="13301">
                  <c:v>2.0404991196818929</c:v>
                </c:pt>
                <c:pt idx="13302">
                  <c:v>2.041916625096484</c:v>
                </c:pt>
                <c:pt idx="13303">
                  <c:v>2.0433351152317161</c:v>
                </c:pt>
                <c:pt idx="13304">
                  <c:v>2.0447545907716598</c:v>
                </c:pt>
                <c:pt idx="13305">
                  <c:v>2.0461750523859741</c:v>
                </c:pt>
                <c:pt idx="13306">
                  <c:v>2.0475965007894463</c:v>
                </c:pt>
                <c:pt idx="13307">
                  <c:v>2.049018936652697</c:v>
                </c:pt>
                <c:pt idx="13308">
                  <c:v>2.0504423606467808</c:v>
                </c:pt>
                <c:pt idx="13309">
                  <c:v>2.0518667734879767</c:v>
                </c:pt>
                <c:pt idx="13310">
                  <c:v>2.0532921758483034</c:v>
                </c:pt>
                <c:pt idx="13311">
                  <c:v>2.0547185684002152</c:v>
                </c:pt>
                <c:pt idx="13312">
                  <c:v>2.0561459518614842</c:v>
                </c:pt>
                <c:pt idx="13313">
                  <c:v>2.0575743269055313</c:v>
                </c:pt>
                <c:pt idx="13314">
                  <c:v>2.0590036942062131</c:v>
                </c:pt>
                <c:pt idx="13315">
                  <c:v>2.0604340544827981</c:v>
                </c:pt>
                <c:pt idx="13316">
                  <c:v>2.0618654084101125</c:v>
                </c:pt>
                <c:pt idx="13317">
                  <c:v>2.0632977566784296</c:v>
                </c:pt>
                <c:pt idx="13318">
                  <c:v>2.064731099963482</c:v>
                </c:pt>
                <c:pt idx="13319">
                  <c:v>2.0661654389865389</c:v>
                </c:pt>
                <c:pt idx="13320">
                  <c:v>2.0676007744243021</c:v>
                </c:pt>
                <c:pt idx="13321">
                  <c:v>2.0690371069539131</c:v>
                </c:pt>
                <c:pt idx="13322">
                  <c:v>2.0704744372981447</c:v>
                </c:pt>
                <c:pt idx="13323">
                  <c:v>2.0719127661351111</c:v>
                </c:pt>
                <c:pt idx="13324">
                  <c:v>2.0733520941433645</c:v>
                </c:pt>
                <c:pt idx="13325">
                  <c:v>2.0747924220471865</c:v>
                </c:pt>
                <c:pt idx="13326">
                  <c:v>2.0762337505261046</c:v>
                </c:pt>
                <c:pt idx="13327">
                  <c:v>2.0776760802600864</c:v>
                </c:pt>
                <c:pt idx="13328">
                  <c:v>2.0791194119749239</c:v>
                </c:pt>
                <c:pt idx="13329">
                  <c:v>2.080563746351562</c:v>
                </c:pt>
                <c:pt idx="13330">
                  <c:v>2.0820090840713861</c:v>
                </c:pt>
                <c:pt idx="13331">
                  <c:v>2.0834554258617022</c:v>
                </c:pt>
                <c:pt idx="13332">
                  <c:v>2.0849027724048748</c:v>
                </c:pt>
                <c:pt idx="13333">
                  <c:v>2.0863511243988913</c:v>
                </c:pt>
                <c:pt idx="13334">
                  <c:v>2.0878004825270331</c:v>
                </c:pt>
                <c:pt idx="13335">
                  <c:v>2.0892508475186284</c:v>
                </c:pt>
                <c:pt idx="13336">
                  <c:v>2.0907022200579406</c:v>
                </c:pt>
                <c:pt idx="13337">
                  <c:v>2.0921546008296756</c:v>
                </c:pt>
                <c:pt idx="13338">
                  <c:v>2.0936079905646832</c:v>
                </c:pt>
                <c:pt idx="13339">
                  <c:v>2.0950623899486533</c:v>
                </c:pt>
                <c:pt idx="13340">
                  <c:v>2.09651779966772</c:v>
                </c:pt>
                <c:pt idx="13341">
                  <c:v>2.0979742204542573</c:v>
                </c:pt>
                <c:pt idx="13342">
                  <c:v>2.0994316529953849</c:v>
                </c:pt>
                <c:pt idx="13343">
                  <c:v>2.100890097978668</c:v>
                </c:pt>
                <c:pt idx="13344">
                  <c:v>2.1023495561380079</c:v>
                </c:pt>
                <c:pt idx="13345">
                  <c:v>2.1038100281619574</c:v>
                </c:pt>
                <c:pt idx="13346">
                  <c:v>2.1052715147395156</c:v>
                </c:pt>
                <c:pt idx="13347">
                  <c:v>2.1067340166061141</c:v>
                </c:pt>
                <c:pt idx="13348">
                  <c:v>2.1081975344517421</c:v>
                </c:pt>
                <c:pt idx="13349">
                  <c:v>2.1096620689821854</c:v>
                </c:pt>
                <c:pt idx="13350">
                  <c:v>2.1111276208883596</c:v>
                </c:pt>
                <c:pt idx="13351">
                  <c:v>2.1125941909077421</c:v>
                </c:pt>
                <c:pt idx="13352">
                  <c:v>2.1140617797322414</c:v>
                </c:pt>
                <c:pt idx="13353">
                  <c:v>2.1155303880542138</c:v>
                </c:pt>
                <c:pt idx="13354">
                  <c:v>2.1170000166126748</c:v>
                </c:pt>
                <c:pt idx="13355">
                  <c:v>2.1184706661009751</c:v>
                </c:pt>
                <c:pt idx="13356">
                  <c:v>2.1199423372129163</c:v>
                </c:pt>
                <c:pt idx="13357">
                  <c:v>2.1214150306890538</c:v>
                </c:pt>
                <c:pt idx="13358">
                  <c:v>2.1228887472241853</c:v>
                </c:pt>
                <c:pt idx="13359">
                  <c:v>2.1243634875135586</c:v>
                </c:pt>
                <c:pt idx="13360">
                  <c:v>2.125839252299274</c:v>
                </c:pt>
                <c:pt idx="13361">
                  <c:v>2.1273160422775783</c:v>
                </c:pt>
                <c:pt idx="13362">
                  <c:v>2.1287938581606576</c:v>
                </c:pt>
                <c:pt idx="13363">
                  <c:v>2.1302727006456932</c:v>
                </c:pt>
                <c:pt idx="13364">
                  <c:v>2.1317525704768507</c:v>
                </c:pt>
                <c:pt idx="13365">
                  <c:v>2.1332334683523131</c:v>
                </c:pt>
                <c:pt idx="13366">
                  <c:v>2.1347153949707156</c:v>
                </c:pt>
                <c:pt idx="13367">
                  <c:v>2.1361983510777751</c:v>
                </c:pt>
                <c:pt idx="13368">
                  <c:v>2.1376823373731306</c:v>
                </c:pt>
                <c:pt idx="13369">
                  <c:v>2.139167354556875</c:v>
                </c:pt>
                <c:pt idx="13370">
                  <c:v>2.1406534033762803</c:v>
                </c:pt>
                <c:pt idx="13371">
                  <c:v>2.1421404845324448</c:v>
                </c:pt>
                <c:pt idx="13372">
                  <c:v>2.1436285987269206</c:v>
                </c:pt>
                <c:pt idx="13373">
                  <c:v>2.1451177467085385</c:v>
                </c:pt>
                <c:pt idx="13374">
                  <c:v>2.1466079291798592</c:v>
                </c:pt>
                <c:pt idx="13375">
                  <c:v>2.1480991468438977</c:v>
                </c:pt>
                <c:pt idx="13376">
                  <c:v>2.1495914004510466</c:v>
                </c:pt>
                <c:pt idx="13377">
                  <c:v>2.1510846907053316</c:v>
                </c:pt>
                <c:pt idx="13378">
                  <c:v>2.1525790183268962</c:v>
                </c:pt>
                <c:pt idx="13379">
                  <c:v>2.1540743840207117</c:v>
                </c:pt>
                <c:pt idx="13380">
                  <c:v>2.1555707885392579</c:v>
                </c:pt>
                <c:pt idx="13381">
                  <c:v>2.1570682325885184</c:v>
                </c:pt>
                <c:pt idx="13382">
                  <c:v>2.1585667168749345</c:v>
                </c:pt>
                <c:pt idx="13383">
                  <c:v>2.1600662421525554</c:v>
                </c:pt>
                <c:pt idx="13384">
                  <c:v>2.1615668091288374</c:v>
                </c:pt>
                <c:pt idx="13385">
                  <c:v>2.1630684185116946</c:v>
                </c:pt>
                <c:pt idx="13386">
                  <c:v>2.164571071056749</c:v>
                </c:pt>
                <c:pt idx="13387">
                  <c:v>2.1660747674729319</c:v>
                </c:pt>
                <c:pt idx="13388">
                  <c:v>2.1675795084696348</c:v>
                </c:pt>
                <c:pt idx="13389">
                  <c:v>2.1690852948040544</c:v>
                </c:pt>
                <c:pt idx="13390">
                  <c:v>2.1705921271866009</c:v>
                </c:pt>
                <c:pt idx="13391">
                  <c:v>2.172100006328145</c:v>
                </c:pt>
                <c:pt idx="13392">
                  <c:v>2.1736089329874635</c:v>
                </c:pt>
                <c:pt idx="13393">
                  <c:v>2.1751189078764472</c:v>
                </c:pt>
                <c:pt idx="13394">
                  <c:v>2.1766299317232867</c:v>
                </c:pt>
                <c:pt idx="13395">
                  <c:v>2.1781420052408298</c:v>
                </c:pt>
                <c:pt idx="13396">
                  <c:v>2.179655129189964</c:v>
                </c:pt>
                <c:pt idx="13397">
                  <c:v>2.1811693042845599</c:v>
                </c:pt>
                <c:pt idx="13398">
                  <c:v>2.1826845312389533</c:v>
                </c:pt>
                <c:pt idx="13399">
                  <c:v>2.1842008108156179</c:v>
                </c:pt>
                <c:pt idx="13400">
                  <c:v>2.1857181437299138</c:v>
                </c:pt>
                <c:pt idx="13401">
                  <c:v>2.1872365306976658</c:v>
                </c:pt>
                <c:pt idx="13402">
                  <c:v>2.1887559724829377</c:v>
                </c:pt>
                <c:pt idx="13403">
                  <c:v>2.1902764698025825</c:v>
                </c:pt>
                <c:pt idx="13404">
                  <c:v>2.1917980233739165</c:v>
                </c:pt>
                <c:pt idx="13405">
                  <c:v>2.1933206339625979</c:v>
                </c:pt>
                <c:pt idx="13406">
                  <c:v>2.1948443022869739</c:v>
                </c:pt>
                <c:pt idx="13407">
                  <c:v>2.1963690290818381</c:v>
                </c:pt>
                <c:pt idx="13408">
                  <c:v>2.1978948150665034</c:v>
                </c:pt>
                <c:pt idx="13409">
                  <c:v>2.1994216610087571</c:v>
                </c:pt>
                <c:pt idx="13410">
                  <c:v>2.2009495676289448</c:v>
                </c:pt>
                <c:pt idx="13411">
                  <c:v>2.2024785356478787</c:v>
                </c:pt>
                <c:pt idx="13412">
                  <c:v>2.2040085658349482</c:v>
                </c:pt>
                <c:pt idx="13413">
                  <c:v>2.2055396589120004</c:v>
                </c:pt>
                <c:pt idx="13414">
                  <c:v>2.2070718156013514</c:v>
                </c:pt>
                <c:pt idx="13415">
                  <c:v>2.2086050366739949</c:v>
                </c:pt>
                <c:pt idx="13416">
                  <c:v>2.2101393228532835</c:v>
                </c:pt>
                <c:pt idx="13417">
                  <c:v>2.2116746748630396</c:v>
                </c:pt>
                <c:pt idx="13418">
                  <c:v>2.2132110934758646</c:v>
                </c:pt>
                <c:pt idx="13419">
                  <c:v>2.2147485794166202</c:v>
                </c:pt>
                <c:pt idx="13420">
                  <c:v>2.2162871334106384</c:v>
                </c:pt>
                <c:pt idx="13421">
                  <c:v>2.2178267562321312</c:v>
                </c:pt>
                <c:pt idx="13422">
                  <c:v>2.2193674486074721</c:v>
                </c:pt>
                <c:pt idx="13423">
                  <c:v>2.2209092112796651</c:v>
                </c:pt>
                <c:pt idx="13424">
                  <c:v>2.2224520449760599</c:v>
                </c:pt>
                <c:pt idx="13425">
                  <c:v>2.2239959504730216</c:v>
                </c:pt>
                <c:pt idx="13426">
                  <c:v>2.2255409284989449</c:v>
                </c:pt>
                <c:pt idx="13427">
                  <c:v>2.2270869797826958</c:v>
                </c:pt>
                <c:pt idx="13428">
                  <c:v>2.2286341051022593</c:v>
                </c:pt>
                <c:pt idx="13429">
                  <c:v>2.2301823051875491</c:v>
                </c:pt>
                <c:pt idx="13430">
                  <c:v>2.2317315807689506</c:v>
                </c:pt>
                <c:pt idx="13431">
                  <c:v>2.2332819326260727</c:v>
                </c:pt>
                <c:pt idx="13432">
                  <c:v>2.2348333614903493</c:v>
                </c:pt>
                <c:pt idx="13433">
                  <c:v>2.236385868093691</c:v>
                </c:pt>
                <c:pt idx="13434">
                  <c:v>2.2379394532173307</c:v>
                </c:pt>
                <c:pt idx="13435">
                  <c:v>2.2394941175942296</c:v>
                </c:pt>
                <c:pt idx="13436">
                  <c:v>2.2410498619578232</c:v>
                </c:pt>
                <c:pt idx="13437">
                  <c:v>2.2426066870909742</c:v>
                </c:pt>
                <c:pt idx="13438">
                  <c:v>2.2441645937281725</c:v>
                </c:pt>
                <c:pt idx="13439">
                  <c:v>2.2457235826207231</c:v>
                </c:pt>
                <c:pt idx="13440">
                  <c:v>2.2472836545041024</c:v>
                </c:pt>
                <c:pt idx="13441">
                  <c:v>2.2488448101633502</c:v>
                </c:pt>
                <c:pt idx="13442">
                  <c:v>2.2504070503349993</c:v>
                </c:pt>
                <c:pt idx="13443">
                  <c:v>2.2519703757560596</c:v>
                </c:pt>
                <c:pt idx="13444">
                  <c:v>2.2535347872132085</c:v>
                </c:pt>
                <c:pt idx="13445">
                  <c:v>2.2551002854445148</c:v>
                </c:pt>
                <c:pt idx="13446">
                  <c:v>2.2566668711885254</c:v>
                </c:pt>
                <c:pt idx="13447">
                  <c:v>2.2582345452335586</c:v>
                </c:pt>
                <c:pt idx="13448">
                  <c:v>2.2598033083192219</c:v>
                </c:pt>
                <c:pt idx="13449">
                  <c:v>2.2613731611856025</c:v>
                </c:pt>
                <c:pt idx="13450">
                  <c:v>2.2629441046226626</c:v>
                </c:pt>
                <c:pt idx="13451">
                  <c:v>2.2645161393715529</c:v>
                </c:pt>
                <c:pt idx="13452">
                  <c:v>2.2660892661903915</c:v>
                </c:pt>
                <c:pt idx="13453">
                  <c:v>2.2676634858213243</c:v>
                </c:pt>
                <c:pt idx="13454">
                  <c:v>2.2692387990565113</c:v>
                </c:pt>
                <c:pt idx="13455">
                  <c:v>2.2708152066391643</c:v>
                </c:pt>
                <c:pt idx="13456">
                  <c:v>2.2723927093129763</c:v>
                </c:pt>
                <c:pt idx="13457">
                  <c:v>2.2739713078717596</c:v>
                </c:pt>
                <c:pt idx="13458">
                  <c:v>2.2755510030602757</c:v>
                </c:pt>
                <c:pt idx="13459">
                  <c:v>2.2771317956237698</c:v>
                </c:pt>
                <c:pt idx="13460">
                  <c:v>2.2787136863577078</c:v>
                </c:pt>
                <c:pt idx="13461">
                  <c:v>2.280296676008406</c:v>
                </c:pt>
                <c:pt idx="13462">
                  <c:v>2.2818807653226627</c:v>
                </c:pt>
                <c:pt idx="13463">
                  <c:v>2.2834659550976038</c:v>
                </c:pt>
                <c:pt idx="13464">
                  <c:v>2.2850522460811007</c:v>
                </c:pt>
                <c:pt idx="13465">
                  <c:v>2.2866396390215105</c:v>
                </c:pt>
                <c:pt idx="13466">
                  <c:v>2.2882281347176208</c:v>
                </c:pt>
                <c:pt idx="13467">
                  <c:v>2.2898177339188632</c:v>
                </c:pt>
                <c:pt idx="13468">
                  <c:v>2.2914084373918264</c:v>
                </c:pt>
                <c:pt idx="13469">
                  <c:v>2.2930002458869487</c:v>
                </c:pt>
                <c:pt idx="13470">
                  <c:v>2.294593160205241</c:v>
                </c:pt>
                <c:pt idx="13471">
                  <c:v>2.296187181098218</c:v>
                </c:pt>
                <c:pt idx="13472">
                  <c:v>2.2977823093178835</c:v>
                </c:pt>
                <c:pt idx="13473">
                  <c:v>2.2993785456669182</c:v>
                </c:pt>
                <c:pt idx="13474">
                  <c:v>2.3009758908984055</c:v>
                </c:pt>
                <c:pt idx="13475">
                  <c:v>2.3025743457659162</c:v>
                </c:pt>
                <c:pt idx="13476">
                  <c:v>2.3041739110738053</c:v>
                </c:pt>
                <c:pt idx="13477">
                  <c:v>2.3057745875767268</c:v>
                </c:pt>
                <c:pt idx="13478">
                  <c:v>2.3073763760298234</c:v>
                </c:pt>
                <c:pt idx="13479">
                  <c:v>2.3089792772391275</c:v>
                </c:pt>
                <c:pt idx="13480">
                  <c:v>2.3105832919608664</c:v>
                </c:pt>
                <c:pt idx="13481">
                  <c:v>2.3121884209517578</c:v>
                </c:pt>
                <c:pt idx="13482">
                  <c:v>2.3137946650195156</c:v>
                </c:pt>
                <c:pt idx="13483">
                  <c:v>2.3154020249219442</c:v>
                </c:pt>
                <c:pt idx="13484">
                  <c:v>2.3170105014341975</c:v>
                </c:pt>
                <c:pt idx="13485">
                  <c:v>2.3186200953150986</c:v>
                </c:pt>
                <c:pt idx="13486">
                  <c:v>2.3202308073746076</c:v>
                </c:pt>
                <c:pt idx="13487">
                  <c:v>2.3218426383726367</c:v>
                </c:pt>
                <c:pt idx="13488">
                  <c:v>2.3234555890695914</c:v>
                </c:pt>
                <c:pt idx="13489">
                  <c:v>2.325069660277121</c:v>
                </c:pt>
                <c:pt idx="13490">
                  <c:v>2.3266848527567228</c:v>
                </c:pt>
                <c:pt idx="13491">
                  <c:v>2.3283011672703879</c:v>
                </c:pt>
                <c:pt idx="13492">
                  <c:v>2.3299186046314584</c:v>
                </c:pt>
                <c:pt idx="13493">
                  <c:v>2.3315371656030193</c:v>
                </c:pt>
                <c:pt idx="13494">
                  <c:v>2.3331568509486509</c:v>
                </c:pt>
                <c:pt idx="13495">
                  <c:v>2.3347776614833919</c:v>
                </c:pt>
                <c:pt idx="13496">
                  <c:v>2.3363995979719188</c:v>
                </c:pt>
                <c:pt idx="13497">
                  <c:v>2.3380226611964154</c:v>
                </c:pt>
                <c:pt idx="13498">
                  <c:v>2.3396468519225864</c:v>
                </c:pt>
                <c:pt idx="13499">
                  <c:v>2.3412721709677364</c:v>
                </c:pt>
                <c:pt idx="13500">
                  <c:v>2.34289861909867</c:v>
                </c:pt>
                <c:pt idx="13501">
                  <c:v>2.3445261970826881</c:v>
                </c:pt>
                <c:pt idx="13502">
                  <c:v>2.3461549057388003</c:v>
                </c:pt>
                <c:pt idx="13503">
                  <c:v>2.3477847458354102</c:v>
                </c:pt>
                <c:pt idx="13504">
                  <c:v>2.3494157181414184</c:v>
                </c:pt>
                <c:pt idx="13505">
                  <c:v>2.3510478234775429</c:v>
                </c:pt>
                <c:pt idx="13506">
                  <c:v>2.3526810626137902</c:v>
                </c:pt>
                <c:pt idx="13507">
                  <c:v>2.3543154363206642</c:v>
                </c:pt>
                <c:pt idx="13508">
                  <c:v>2.3559509454205947</c:v>
                </c:pt>
                <c:pt idx="13509">
                  <c:v>2.3575875906851933</c:v>
                </c:pt>
                <c:pt idx="13510">
                  <c:v>2.3592253728865713</c:v>
                </c:pt>
                <c:pt idx="13511">
                  <c:v>2.3608642928488739</c:v>
                </c:pt>
                <c:pt idx="13512">
                  <c:v>2.3625043513453212</c:v>
                </c:pt>
                <c:pt idx="13513">
                  <c:v>2.3641455491668371</c:v>
                </c:pt>
                <c:pt idx="13514">
                  <c:v>2.3657878870876807</c:v>
                </c:pt>
                <c:pt idx="13515">
                  <c:v>2.3674313659342894</c:v>
                </c:pt>
                <c:pt idx="13516">
                  <c:v>2.3690759864820348</c:v>
                </c:pt>
                <c:pt idx="13517">
                  <c:v>2.3707217495067905</c:v>
                </c:pt>
                <c:pt idx="13518">
                  <c:v>2.3723686558367176</c:v>
                </c:pt>
                <c:pt idx="13519">
                  <c:v>2.3740167062488045</c:v>
                </c:pt>
                <c:pt idx="13520">
                  <c:v>2.3756659015205432</c:v>
                </c:pt>
                <c:pt idx="13521">
                  <c:v>2.3773162424818226</c:v>
                </c:pt>
                <c:pt idx="13522">
                  <c:v>2.3789677299112504</c:v>
                </c:pt>
                <c:pt idx="13523">
                  <c:v>2.3806203645879407</c:v>
                </c:pt>
                <c:pt idx="13524">
                  <c:v>2.3822741473435127</c:v>
                </c:pt>
                <c:pt idx="13525">
                  <c:v>2.3839290789581984</c:v>
                </c:pt>
                <c:pt idx="13526">
                  <c:v>2.3855851602127363</c:v>
                </c:pt>
                <c:pt idx="13527">
                  <c:v>2.3872423919404802</c:v>
                </c:pt>
                <c:pt idx="13528">
                  <c:v>2.3889007749232891</c:v>
                </c:pt>
                <c:pt idx="13529">
                  <c:v>2.3905603099609234</c:v>
                </c:pt>
                <c:pt idx="13530">
                  <c:v>2.392220997836294</c:v>
                </c:pt>
                <c:pt idx="13531">
                  <c:v>2.3938828393850717</c:v>
                </c:pt>
                <c:pt idx="13532">
                  <c:v>2.3955458353912911</c:v>
                </c:pt>
                <c:pt idx="13533">
                  <c:v>2.3972099866394951</c:v>
                </c:pt>
                <c:pt idx="13534">
                  <c:v>2.3988752939670981</c:v>
                </c:pt>
                <c:pt idx="13535">
                  <c:v>2.4005417581597692</c:v>
                </c:pt>
                <c:pt idx="13536">
                  <c:v>2.4022093800036881</c:v>
                </c:pt>
                <c:pt idx="13537">
                  <c:v>2.403878160338015</c:v>
                </c:pt>
                <c:pt idx="13538">
                  <c:v>2.4055480999500585</c:v>
                </c:pt>
                <c:pt idx="13539">
                  <c:v>2.4072191996276371</c:v>
                </c:pt>
                <c:pt idx="13540">
                  <c:v>2.4088914602116613</c:v>
                </c:pt>
                <c:pt idx="13541">
                  <c:v>2.410564882491081</c:v>
                </c:pt>
                <c:pt idx="13542">
                  <c:v>2.4122394672729097</c:v>
                </c:pt>
                <c:pt idx="13543">
                  <c:v>2.4139152153471577</c:v>
                </c:pt>
                <c:pt idx="13544">
                  <c:v>2.4155921275570744</c:v>
                </c:pt>
                <c:pt idx="13545">
                  <c:v>2.4172702046938044</c:v>
                </c:pt>
                <c:pt idx="13546">
                  <c:v>2.4189494475490054</c:v>
                </c:pt>
                <c:pt idx="13547">
                  <c:v>2.4206298569676861</c:v>
                </c:pt>
                <c:pt idx="13548">
                  <c:v>2.4223114337426406</c:v>
                </c:pt>
                <c:pt idx="13549">
                  <c:v>2.4239941786671784</c:v>
                </c:pt>
                <c:pt idx="13550">
                  <c:v>2.4256780925880692</c:v>
                </c:pt>
                <c:pt idx="13551">
                  <c:v>2.4273631762997616</c:v>
                </c:pt>
                <c:pt idx="13552">
                  <c:v>2.4290494305972188</c:v>
                </c:pt>
                <c:pt idx="13553">
                  <c:v>2.4307368563289766</c:v>
                </c:pt>
                <c:pt idx="13554">
                  <c:v>2.432425454291141</c:v>
                </c:pt>
                <c:pt idx="13555">
                  <c:v>2.434115225280332</c:v>
                </c:pt>
                <c:pt idx="13556">
                  <c:v>2.4358061701468565</c:v>
                </c:pt>
                <c:pt idx="13557">
                  <c:v>2.4374982896884791</c:v>
                </c:pt>
                <c:pt idx="13558">
                  <c:v>2.4391915847212302</c:v>
                </c:pt>
                <c:pt idx="13559">
                  <c:v>2.4408860560439463</c:v>
                </c:pt>
                <c:pt idx="13560">
                  <c:v>2.442581704509299</c:v>
                </c:pt>
                <c:pt idx="13561">
                  <c:v>2.4442785309172725</c:v>
                </c:pt>
                <c:pt idx="13562">
                  <c:v>2.4459765360683701</c:v>
                </c:pt>
                <c:pt idx="13563">
                  <c:v>2.447675720817041</c:v>
                </c:pt>
                <c:pt idx="13564">
                  <c:v>2.4493760859649378</c:v>
                </c:pt>
                <c:pt idx="13565">
                  <c:v>2.4510776323142331</c:v>
                </c:pt>
                <c:pt idx="13566">
                  <c:v>2.4527803607211585</c:v>
                </c:pt>
                <c:pt idx="13567">
                  <c:v>2.4544842719890383</c:v>
                </c:pt>
                <c:pt idx="13568">
                  <c:v>2.4561893669217181</c:v>
                </c:pt>
                <c:pt idx="13569">
                  <c:v>2.457895646377215</c:v>
                </c:pt>
                <c:pt idx="13570">
                  <c:v>2.4596031111605288</c:v>
                </c:pt>
                <c:pt idx="13571">
                  <c:v>2.4613117620771812</c:v>
                </c:pt>
                <c:pt idx="13572">
                  <c:v>2.4630215999869791</c:v>
                </c:pt>
                <c:pt idx="13573">
                  <c:v>2.4647326256966009</c:v>
                </c:pt>
                <c:pt idx="13574">
                  <c:v>2.4664448400311945</c:v>
                </c:pt>
                <c:pt idx="13575">
                  <c:v>2.4681582437985217</c:v>
                </c:pt>
                <c:pt idx="13576">
                  <c:v>2.4698728378607808</c:v>
                </c:pt>
                <c:pt idx="13577">
                  <c:v>2.4715886230268951</c:v>
                </c:pt>
                <c:pt idx="13578">
                  <c:v>2.4733056001063112</c:v>
                </c:pt>
                <c:pt idx="13579">
                  <c:v>2.4750237699630251</c:v>
                </c:pt>
                <c:pt idx="13580">
                  <c:v>2.4767431334076471</c:v>
                </c:pt>
                <c:pt idx="13581">
                  <c:v>2.4784636912513118</c:v>
                </c:pt>
                <c:pt idx="13582">
                  <c:v>2.4801854443598179</c:v>
                </c:pt>
                <c:pt idx="13583">
                  <c:v>2.4819083935454653</c:v>
                </c:pt>
                <c:pt idx="13584">
                  <c:v>2.4836325396210808</c:v>
                </c:pt>
                <c:pt idx="13585">
                  <c:v>2.4853578834542684</c:v>
                </c:pt>
                <c:pt idx="13586">
                  <c:v>2.4870844258590221</c:v>
                </c:pt>
                <c:pt idx="13587">
                  <c:v>2.4888121676679722</c:v>
                </c:pt>
                <c:pt idx="13588">
                  <c:v>2.4905411096962067</c:v>
                </c:pt>
                <c:pt idx="13589">
                  <c:v>2.492271252813743</c:v>
                </c:pt>
                <c:pt idx="13590">
                  <c:v>2.4940025978368388</c:v>
                </c:pt>
                <c:pt idx="13591">
                  <c:v>2.4957351455822825</c:v>
                </c:pt>
                <c:pt idx="13592">
                  <c:v>2.4974688969219057</c:v>
                </c:pt>
                <c:pt idx="13593">
                  <c:v>2.4992038526736691</c:v>
                </c:pt>
                <c:pt idx="13594">
                  <c:v>2.5009400136560633</c:v>
                </c:pt>
                <c:pt idx="13595">
                  <c:v>2.5026773807427385</c:v>
                </c:pt>
                <c:pt idx="13596">
                  <c:v>2.5044159547533611</c:v>
                </c:pt>
                <c:pt idx="13597">
                  <c:v>2.5061557365081293</c:v>
                </c:pt>
                <c:pt idx="13598">
                  <c:v>2.5078967268825152</c:v>
                </c:pt>
                <c:pt idx="13599">
                  <c:v>2.5096389266978947</c:v>
                </c:pt>
                <c:pt idx="13600">
                  <c:v>2.5113823367761756</c:v>
                </c:pt>
                <c:pt idx="13601">
                  <c:v>2.5131269579946567</c:v>
                </c:pt>
                <c:pt idx="13602">
                  <c:v>2.5148727911764261</c:v>
                </c:pt>
                <c:pt idx="13603">
                  <c:v>2.5166198371634181</c:v>
                </c:pt>
                <c:pt idx="13604">
                  <c:v>2.518368096779827</c:v>
                </c:pt>
                <c:pt idx="13605">
                  <c:v>2.5201175709053905</c:v>
                </c:pt>
                <c:pt idx="13606">
                  <c:v>2.5218682603654874</c:v>
                </c:pt>
                <c:pt idx="13607">
                  <c:v>2.5236201659860318</c:v>
                </c:pt>
                <c:pt idx="13608">
                  <c:v>2.5253732886485962</c:v>
                </c:pt>
                <c:pt idx="13609">
                  <c:v>2.52712762918028</c:v>
                </c:pt>
                <c:pt idx="13610">
                  <c:v>2.5288831884087197</c:v>
                </c:pt>
                <c:pt idx="13611">
                  <c:v>2.5306399672173261</c:v>
                </c:pt>
                <c:pt idx="13612">
                  <c:v>2.532397966434925</c:v>
                </c:pt>
                <c:pt idx="13613">
                  <c:v>2.5341571868908774</c:v>
                </c:pt>
                <c:pt idx="13614">
                  <c:v>2.5359176294704375</c:v>
                </c:pt>
                <c:pt idx="13615">
                  <c:v>2.5376792950041582</c:v>
                </c:pt>
                <c:pt idx="13616">
                  <c:v>2.5394421843231316</c:v>
                </c:pt>
                <c:pt idx="13617">
                  <c:v>2.5412062983144579</c:v>
                </c:pt>
                <c:pt idx="13618">
                  <c:v>2.5429716378104215</c:v>
                </c:pt>
                <c:pt idx="13619">
                  <c:v>2.5447382036623636</c:v>
                </c:pt>
                <c:pt idx="13620">
                  <c:v>2.5465059967036874</c:v>
                </c:pt>
                <c:pt idx="13621">
                  <c:v>2.5482750178239608</c:v>
                </c:pt>
                <c:pt idx="13622">
                  <c:v>2.5500452678577838</c:v>
                </c:pt>
                <c:pt idx="13623">
                  <c:v>2.5518167476402982</c:v>
                </c:pt>
                <c:pt idx="13624">
                  <c:v>2.5535894580629268</c:v>
                </c:pt>
                <c:pt idx="13625">
                  <c:v>2.5553633999620105</c:v>
                </c:pt>
                <c:pt idx="13626">
                  <c:v>2.5571385741744326</c:v>
                </c:pt>
                <c:pt idx="13627">
                  <c:v>2.5589149815934751</c:v>
                </c:pt>
                <c:pt idx="13628">
                  <c:v>2.5606926230572227</c:v>
                </c:pt>
                <c:pt idx="13629">
                  <c:v>2.5624714994043041</c:v>
                </c:pt>
                <c:pt idx="13630">
                  <c:v>2.5642516115298646</c:v>
                </c:pt>
                <c:pt idx="13631">
                  <c:v>2.5660329602737368</c:v>
                </c:pt>
                <c:pt idx="13632">
                  <c:v>2.5678155464949817</c:v>
                </c:pt>
                <c:pt idx="13633">
                  <c:v>2.5695993710345606</c:v>
                </c:pt>
                <c:pt idx="13634">
                  <c:v>2.5713844347901085</c:v>
                </c:pt>
                <c:pt idx="13635">
                  <c:v>2.5731707386037943</c:v>
                </c:pt>
                <c:pt idx="13636">
                  <c:v>2.5749582833183333</c:v>
                </c:pt>
                <c:pt idx="13637">
                  <c:v>2.5767470698332322</c:v>
                </c:pt>
                <c:pt idx="13638">
                  <c:v>2.5785370989924163</c:v>
                </c:pt>
                <c:pt idx="13639">
                  <c:v>2.5803283716403591</c:v>
                </c:pt>
                <c:pt idx="13640">
                  <c:v>2.5821208886784421</c:v>
                </c:pt>
                <c:pt idx="13641">
                  <c:v>2.5839146509523512</c:v>
                </c:pt>
                <c:pt idx="13642">
                  <c:v>2.5857096593083209</c:v>
                </c:pt>
                <c:pt idx="13643">
                  <c:v>2.5875059146496127</c:v>
                </c:pt>
                <c:pt idx="13644">
                  <c:v>2.5893034178236762</c:v>
                </c:pt>
                <c:pt idx="13645">
                  <c:v>2.5911021696785106</c:v>
                </c:pt>
                <c:pt idx="13646">
                  <c:v>2.5929021711192615</c:v>
                </c:pt>
                <c:pt idx="13647">
                  <c:v>2.5947034229951456</c:v>
                </c:pt>
                <c:pt idx="13648">
                  <c:v>2.5965059261748218</c:v>
                </c:pt>
                <c:pt idx="13649">
                  <c:v>2.5983096815086486</c:v>
                </c:pt>
                <c:pt idx="13650">
                  <c:v>2.6001146899042888</c:v>
                </c:pt>
                <c:pt idx="13651">
                  <c:v>2.6019209522133222</c:v>
                </c:pt>
                <c:pt idx="13652">
                  <c:v>2.6037284692878795</c:v>
                </c:pt>
                <c:pt idx="13653">
                  <c:v>2.6055372420375176</c:v>
                </c:pt>
                <c:pt idx="13654">
                  <c:v>2.6073472713155907</c:v>
                </c:pt>
                <c:pt idx="13655">
                  <c:v>2.6091585579760075</c:v>
                </c:pt>
                <c:pt idx="13656">
                  <c:v>2.6109711029302218</c:v>
                </c:pt>
                <c:pt idx="13657">
                  <c:v>2.6127849070333675</c:v>
                </c:pt>
                <c:pt idx="13658">
                  <c:v>2.6145999711411343</c:v>
                </c:pt>
                <c:pt idx="13659">
                  <c:v>2.616416296166876</c:v>
                </c:pt>
                <c:pt idx="13660">
                  <c:v>2.6182338829675107</c:v>
                </c:pt>
                <c:pt idx="13661">
                  <c:v>2.6200527324005125</c:v>
                </c:pt>
                <c:pt idx="13662">
                  <c:v>2.62187284538114</c:v>
                </c:pt>
                <c:pt idx="13663">
                  <c:v>2.6236942227680982</c:v>
                </c:pt>
                <c:pt idx="13664">
                  <c:v>2.6255168654397525</c:v>
                </c:pt>
                <c:pt idx="13665">
                  <c:v>2.6273407742559614</c:v>
                </c:pt>
                <c:pt idx="13666">
                  <c:v>2.6291659501345301</c:v>
                </c:pt>
                <c:pt idx="13667">
                  <c:v>2.6309923939365518</c:v>
                </c:pt>
                <c:pt idx="13668">
                  <c:v>2.6328201065236794</c:v>
                </c:pt>
                <c:pt idx="13669">
                  <c:v>2.6346490888156313</c:v>
                </c:pt>
                <c:pt idx="13670">
                  <c:v>2.636479341675297</c:v>
                </c:pt>
                <c:pt idx="13671">
                  <c:v>2.6383108659661261</c:v>
                </c:pt>
                <c:pt idx="13672">
                  <c:v>2.6401436626097552</c:v>
                </c:pt>
                <c:pt idx="13673">
                  <c:v>2.641977732470874</c:v>
                </c:pt>
                <c:pt idx="13674">
                  <c:v>2.6438130764147316</c:v>
                </c:pt>
                <c:pt idx="13675">
                  <c:v>2.6456496953648876</c:v>
                </c:pt>
                <c:pt idx="13676">
                  <c:v>2.6474875901878345</c:v>
                </c:pt>
                <c:pt idx="13677">
                  <c:v>2.649326761769903</c:v>
                </c:pt>
                <c:pt idx="13678">
                  <c:v>2.6511672109787487</c:v>
                </c:pt>
                <c:pt idx="13679">
                  <c:v>2.6530089387405007</c:v>
                </c:pt>
                <c:pt idx="13680">
                  <c:v>2.6548519459240616</c:v>
                </c:pt>
                <c:pt idx="13681">
                  <c:v>2.6566962333988973</c:v>
                </c:pt>
                <c:pt idx="13682">
                  <c:v>2.6585418020930676</c:v>
                </c:pt>
                <c:pt idx="13683">
                  <c:v>2.6603886528772871</c:v>
                </c:pt>
                <c:pt idx="13684">
                  <c:v>2.6622367866228349</c:v>
                </c:pt>
                <c:pt idx="13685">
                  <c:v>2.6640862042597071</c:v>
                </c:pt>
                <c:pt idx="13686">
                  <c:v>2.6659369066604333</c:v>
                </c:pt>
                <c:pt idx="13687">
                  <c:v>2.6677888946981105</c:v>
                </c:pt>
                <c:pt idx="13688">
                  <c:v>2.6696421693046739</c:v>
                </c:pt>
                <c:pt idx="13689">
                  <c:v>2.6714967313544729</c:v>
                </c:pt>
                <c:pt idx="13690">
                  <c:v>2.6733525817224248</c:v>
                </c:pt>
                <c:pt idx="13691">
                  <c:v>2.6752097213424082</c:v>
                </c:pt>
                <c:pt idx="13692">
                  <c:v>2.6770681510905967</c:v>
                </c:pt>
                <c:pt idx="13693">
                  <c:v>2.6789278718632241</c:v>
                </c:pt>
                <c:pt idx="13694">
                  <c:v>2.6807888845376411</c:v>
                </c:pt>
                <c:pt idx="13695">
                  <c:v>2.6826511900503238</c:v>
                </c:pt>
                <c:pt idx="13696">
                  <c:v>2.6845147892798833</c:v>
                </c:pt>
                <c:pt idx="13697">
                  <c:v>2.6863796831054998</c:v>
                </c:pt>
                <c:pt idx="13698">
                  <c:v>2.6882458724656026</c:v>
                </c:pt>
                <c:pt idx="13699">
                  <c:v>2.6901133582406351</c:v>
                </c:pt>
                <c:pt idx="13700">
                  <c:v>2.6919821413116112</c:v>
                </c:pt>
                <c:pt idx="13701">
                  <c:v>2.6938522226189172</c:v>
                </c:pt>
                <c:pt idx="13702">
                  <c:v>2.6957236030448328</c:v>
                </c:pt>
                <c:pt idx="13703">
                  <c:v>2.6975962834722091</c:v>
                </c:pt>
                <c:pt idx="13704">
                  <c:v>2.6994702648433941</c:v>
                </c:pt>
                <c:pt idx="13705">
                  <c:v>2.7013455480425064</c:v>
                </c:pt>
                <c:pt idx="13706">
                  <c:v>2.703222133954239</c:v>
                </c:pt>
                <c:pt idx="13707">
                  <c:v>2.7051000235229052</c:v>
                </c:pt>
                <c:pt idx="13708">
                  <c:v>2.7069792176344674</c:v>
                </c:pt>
                <c:pt idx="13709">
                  <c:v>2.7088597171951734</c:v>
                </c:pt>
                <c:pt idx="13710">
                  <c:v>2.7107415230921763</c:v>
                </c:pt>
                <c:pt idx="13711">
                  <c:v>2.7126246362724156</c:v>
                </c:pt>
                <c:pt idx="13712">
                  <c:v>2.7145090576243196</c:v>
                </c:pt>
                <c:pt idx="13713">
                  <c:v>2.7163947880368911</c:v>
                </c:pt>
                <c:pt idx="13714">
                  <c:v>2.7182818284590451</c:v>
                </c:pt>
                <c:pt idx="13715">
                  <c:v>2.720170179781062</c:v>
                </c:pt>
                <c:pt idx="13716">
                  <c:v>2.7220598428937994</c:v>
                </c:pt>
                <c:pt idx="13717">
                  <c:v>2.72395081874815</c:v>
                </c:pt>
                <c:pt idx="13718">
                  <c:v>2.7258431082362522</c:v>
                </c:pt>
                <c:pt idx="13719">
                  <c:v>2.7277367122508207</c:v>
                </c:pt>
                <c:pt idx="13720">
                  <c:v>2.7296316317447324</c:v>
                </c:pt>
                <c:pt idx="13721">
                  <c:v>2.7315278676119843</c:v>
                </c:pt>
                <c:pt idx="13722">
                  <c:v>2.733425420767043</c:v>
                </c:pt>
                <c:pt idx="13723">
                  <c:v>2.7353242921051066</c:v>
                </c:pt>
                <c:pt idx="13724">
                  <c:v>2.7372244825817025</c:v>
                </c:pt>
                <c:pt idx="13725">
                  <c:v>2.7391259930933147</c:v>
                </c:pt>
                <c:pt idx="13726">
                  <c:v>2.7410288245370094</c:v>
                </c:pt>
                <c:pt idx="13727">
                  <c:v>2.7429329778703062</c:v>
                </c:pt>
                <c:pt idx="13728">
                  <c:v>2.7448384539915596</c:v>
                </c:pt>
                <c:pt idx="13729">
                  <c:v>2.746745253799705</c:v>
                </c:pt>
                <c:pt idx="13730">
                  <c:v>2.7486533782542604</c:v>
                </c:pt>
                <c:pt idx="13731">
                  <c:v>2.7505628282554531</c:v>
                </c:pt>
                <c:pt idx="13732">
                  <c:v>2.7524736047040936</c:v>
                </c:pt>
                <c:pt idx="13733">
                  <c:v>2.7543857085617005</c:v>
                </c:pt>
                <c:pt idx="13734">
                  <c:v>2.7562991407303787</c:v>
                </c:pt>
                <c:pt idx="13735">
                  <c:v>2.7582139021128178</c:v>
                </c:pt>
                <c:pt idx="13736">
                  <c:v>2.7601299936725412</c:v>
                </c:pt>
                <c:pt idx="13737">
                  <c:v>2.7620474163135351</c:v>
                </c:pt>
                <c:pt idx="13738">
                  <c:v>2.7639661709604826</c:v>
                </c:pt>
                <c:pt idx="13739">
                  <c:v>2.7658862585185844</c:v>
                </c:pt>
                <c:pt idx="13740">
                  <c:v>2.7678076799540441</c:v>
                </c:pt>
                <c:pt idx="13741">
                  <c:v>2.7697304361733623</c:v>
                </c:pt>
                <c:pt idx="13742">
                  <c:v>2.7716545280836278</c:v>
                </c:pt>
                <c:pt idx="13743">
                  <c:v>2.7735799566530588</c:v>
                </c:pt>
                <c:pt idx="13744">
                  <c:v>2.775506722790047</c:v>
                </c:pt>
                <c:pt idx="13745">
                  <c:v>2.7774348274035727</c:v>
                </c:pt>
                <c:pt idx="13746">
                  <c:v>2.7793642714638729</c:v>
                </c:pt>
                <c:pt idx="13747">
                  <c:v>2.7812950558812344</c:v>
                </c:pt>
                <c:pt idx="13748">
                  <c:v>2.7832271815665326</c:v>
                </c:pt>
                <c:pt idx="13749">
                  <c:v>2.7851606494920285</c:v>
                </c:pt>
                <c:pt idx="13750">
                  <c:v>2.7870954605699065</c:v>
                </c:pt>
                <c:pt idx="13751">
                  <c:v>2.7890316157129424</c:v>
                </c:pt>
                <c:pt idx="13752">
                  <c:v>2.7909691158954248</c:v>
                </c:pt>
                <c:pt idx="13753">
                  <c:v>2.7929079620314403</c:v>
                </c:pt>
                <c:pt idx="13754">
                  <c:v>2.7948481550560036</c:v>
                </c:pt>
                <c:pt idx="13755">
                  <c:v>2.7967896958844296</c:v>
                </c:pt>
                <c:pt idx="13756">
                  <c:v>2.7987325854937164</c:v>
                </c:pt>
                <c:pt idx="13757">
                  <c:v>2.8006768248004934</c:v>
                </c:pt>
                <c:pt idx="13758">
                  <c:v>2.8026224147219847</c:v>
                </c:pt>
                <c:pt idx="13759">
                  <c:v>2.8045693562372267</c:v>
                </c:pt>
                <c:pt idx="13760">
                  <c:v>2.8065176502647597</c:v>
                </c:pt>
                <c:pt idx="13761">
                  <c:v>2.8084672977237206</c:v>
                </c:pt>
                <c:pt idx="13762">
                  <c:v>2.8104182995951872</c:v>
                </c:pt>
                <c:pt idx="13763">
                  <c:v>2.8123706567996161</c:v>
                </c:pt>
                <c:pt idx="13764">
                  <c:v>2.8143243702580611</c:v>
                </c:pt>
                <c:pt idx="13765">
                  <c:v>2.8162794409536458</c:v>
                </c:pt>
                <c:pt idx="13766">
                  <c:v>2.8182358698087469</c:v>
                </c:pt>
                <c:pt idx="13767">
                  <c:v>2.8201936577668576</c:v>
                </c:pt>
                <c:pt idx="13768">
                  <c:v>2.8221528057515934</c:v>
                </c:pt>
                <c:pt idx="13769">
                  <c:v>2.8241133147488138</c:v>
                </c:pt>
                <c:pt idx="13770">
                  <c:v>2.8260751856834601</c:v>
                </c:pt>
                <c:pt idx="13771">
                  <c:v>2.8280384194810742</c:v>
                </c:pt>
                <c:pt idx="13772">
                  <c:v>2.8300030171295707</c:v>
                </c:pt>
                <c:pt idx="13773">
                  <c:v>2.8319689795558203</c:v>
                </c:pt>
                <c:pt idx="13774">
                  <c:v>2.8339363076872957</c:v>
                </c:pt>
                <c:pt idx="13775">
                  <c:v>2.8359050025139707</c:v>
                </c:pt>
                <c:pt idx="13776">
                  <c:v>2.83787506496465</c:v>
                </c:pt>
                <c:pt idx="13777">
                  <c:v>2.8398464959687395</c:v>
                </c:pt>
                <c:pt idx="13778">
                  <c:v>2.8418192965182794</c:v>
                </c:pt>
                <c:pt idx="13779">
                  <c:v>2.8437934675440095</c:v>
                </c:pt>
                <c:pt idx="13780">
                  <c:v>2.8457690099772748</c:v>
                </c:pt>
                <c:pt idx="13781">
                  <c:v>2.8477459248121844</c:v>
                </c:pt>
                <c:pt idx="13782">
                  <c:v>2.8497242129814193</c:v>
                </c:pt>
                <c:pt idx="13783">
                  <c:v>2.8517038754390156</c:v>
                </c:pt>
                <c:pt idx="13784">
                  <c:v>2.8536849131189084</c:v>
                </c:pt>
                <c:pt idx="13785">
                  <c:v>2.8556673270179713</c:v>
                </c:pt>
                <c:pt idx="13786">
                  <c:v>2.8576511180714808</c:v>
                </c:pt>
                <c:pt idx="13787">
                  <c:v>2.8596362872153196</c:v>
                </c:pt>
                <c:pt idx="13788">
                  <c:v>2.8616228354484403</c:v>
                </c:pt>
                <c:pt idx="13789">
                  <c:v>2.8636107637080706</c:v>
                </c:pt>
                <c:pt idx="13790">
                  <c:v>2.8656000729320441</c:v>
                </c:pt>
                <c:pt idx="13791">
                  <c:v>2.8675907641213971</c:v>
                </c:pt>
                <c:pt idx="13792">
                  <c:v>2.8695828382153117</c:v>
                </c:pt>
                <c:pt idx="13793">
                  <c:v>2.8715762961535778</c:v>
                </c:pt>
                <c:pt idx="13794">
                  <c:v>2.8735711389393193</c:v>
                </c:pt>
                <c:pt idx="13795">
                  <c:v>2.8755673675136761</c:v>
                </c:pt>
                <c:pt idx="13796">
                  <c:v>2.8775649828183991</c:v>
                </c:pt>
                <c:pt idx="13797">
                  <c:v>2.8795639858587037</c:v>
                </c:pt>
                <c:pt idx="13798">
                  <c:v>2.8815643775776927</c:v>
                </c:pt>
                <c:pt idx="13799">
                  <c:v>2.8835661589400616</c:v>
                </c:pt>
                <c:pt idx="13800">
                  <c:v>2.8855693308901804</c:v>
                </c:pt>
                <c:pt idx="13801">
                  <c:v>2.8875738944360605</c:v>
                </c:pt>
                <c:pt idx="13802">
                  <c:v>2.8895798505234285</c:v>
                </c:pt>
                <c:pt idx="13803">
                  <c:v>2.8915872000986238</c:v>
                </c:pt>
                <c:pt idx="13804">
                  <c:v>2.8935959441717611</c:v>
                </c:pt>
                <c:pt idx="13805">
                  <c:v>2.895606083690538</c:v>
                </c:pt>
                <c:pt idx="13806">
                  <c:v>2.8976176196032681</c:v>
                </c:pt>
                <c:pt idx="13807">
                  <c:v>2.8996305529221722</c:v>
                </c:pt>
                <c:pt idx="13808">
                  <c:v>2.9016448845969256</c:v>
                </c:pt>
                <c:pt idx="13809">
                  <c:v>2.9036606155778184</c:v>
                </c:pt>
                <c:pt idx="13810">
                  <c:v>2.9056777468791823</c:v>
                </c:pt>
                <c:pt idx="13811">
                  <c:v>2.9076962794526739</c:v>
                </c:pt>
                <c:pt idx="13812">
                  <c:v>2.9097162142717359</c:v>
                </c:pt>
                <c:pt idx="13813">
                  <c:v>2.9117375522893023</c:v>
                </c:pt>
                <c:pt idx="13814">
                  <c:v>2.9137602945225272</c:v>
                </c:pt>
                <c:pt idx="13815">
                  <c:v>2.9157844419257124</c:v>
                </c:pt>
                <c:pt idx="13816">
                  <c:v>2.9178099954537804</c:v>
                </c:pt>
                <c:pt idx="13817">
                  <c:v>2.9198369561260047</c:v>
                </c:pt>
                <c:pt idx="13818">
                  <c:v>2.921865324898679</c:v>
                </c:pt>
                <c:pt idx="13819">
                  <c:v>2.9238951027287157</c:v>
                </c:pt>
                <c:pt idx="13820">
                  <c:v>2.9259262906375154</c:v>
                </c:pt>
                <c:pt idx="13821">
                  <c:v>2.9279588895833655</c:v>
                </c:pt>
                <c:pt idx="13822">
                  <c:v>2.9299929005251744</c:v>
                </c:pt>
                <c:pt idx="13823">
                  <c:v>2.9320283244864722</c:v>
                </c:pt>
                <c:pt idx="13824">
                  <c:v>2.9340651624275451</c:v>
                </c:pt>
                <c:pt idx="13825">
                  <c:v>2.9361034153093017</c:v>
                </c:pt>
                <c:pt idx="13826">
                  <c:v>2.9381430841574065</c:v>
                </c:pt>
                <c:pt idx="13827">
                  <c:v>2.940184169934148</c:v>
                </c:pt>
                <c:pt idx="13828">
                  <c:v>2.9422266736238467</c:v>
                </c:pt>
                <c:pt idx="13829">
                  <c:v>2.944270596190083</c:v>
                </c:pt>
                <c:pt idx="13830">
                  <c:v>2.946315938661376</c:v>
                </c:pt>
                <c:pt idx="13831">
                  <c:v>2.9483627020026901</c:v>
                </c:pt>
                <c:pt idx="13832">
                  <c:v>2.9504108871796162</c:v>
                </c:pt>
                <c:pt idx="13833">
                  <c:v>2.9524604952228177</c:v>
                </c:pt>
                <c:pt idx="13834">
                  <c:v>2.9545115270992723</c:v>
                </c:pt>
                <c:pt idx="13835">
                  <c:v>2.9565639837765842</c:v>
                </c:pt>
                <c:pt idx="13836">
                  <c:v>2.958617866287566</c:v>
                </c:pt>
                <c:pt idx="13837">
                  <c:v>2.9606731756012121</c:v>
                </c:pt>
                <c:pt idx="13838">
                  <c:v>2.9627299126871449</c:v>
                </c:pt>
                <c:pt idx="13839">
                  <c:v>2.9647880785803307</c:v>
                </c:pt>
                <c:pt idx="13840">
                  <c:v>2.9668476742517851</c:v>
                </c:pt>
                <c:pt idx="13841">
                  <c:v>2.9689087006731518</c:v>
                </c:pt>
                <c:pt idx="13842">
                  <c:v>2.9709711588815568</c:v>
                </c:pt>
                <c:pt idx="13843">
                  <c:v>2.97303504985004</c:v>
                </c:pt>
                <c:pt idx="13844">
                  <c:v>2.9751003745739184</c:v>
                </c:pt>
                <c:pt idx="13845">
                  <c:v>2.9771671340275403</c:v>
                </c:pt>
                <c:pt idx="13846">
                  <c:v>2.9792353292509151</c:v>
                </c:pt>
                <c:pt idx="13847">
                  <c:v>2.9813049612197897</c:v>
                </c:pt>
                <c:pt idx="13848">
                  <c:v>2.9833760309105442</c:v>
                </c:pt>
                <c:pt idx="13849">
                  <c:v>2.9854485393653558</c:v>
                </c:pt>
                <c:pt idx="13850">
                  <c:v>2.9875224875620074</c:v>
                </c:pt>
                <c:pt idx="13851">
                  <c:v>2.9895978764789146</c:v>
                </c:pt>
                <c:pt idx="13852">
                  <c:v>2.9916747071604295</c:v>
                </c:pt>
                <c:pt idx="13853">
                  <c:v>2.9937529805863723</c:v>
                </c:pt>
                <c:pt idx="13854">
                  <c:v>2.9958326977372001</c:v>
                </c:pt>
                <c:pt idx="13855">
                  <c:v>2.9979138596594428</c:v>
                </c:pt>
                <c:pt idx="13856">
                  <c:v>2.9999964673349648</c:v>
                </c:pt>
                <c:pt idx="13857">
                  <c:v>3.0020805217681099</c:v>
                </c:pt>
                <c:pt idx="13858">
                  <c:v>3.0041660239420613</c:v>
                </c:pt>
                <c:pt idx="13859">
                  <c:v>3.006252974906261</c:v>
                </c:pt>
                <c:pt idx="13860">
                  <c:v>3.0083413756453039</c:v>
                </c:pt>
                <c:pt idx="13861">
                  <c:v>3.0104312271444247</c:v>
                </c:pt>
                <c:pt idx="13862">
                  <c:v>3.0125225304552519</c:v>
                </c:pt>
                <c:pt idx="13863">
                  <c:v>3.0146152865644358</c:v>
                </c:pt>
                <c:pt idx="13864">
                  <c:v>3.016709496459264</c:v>
                </c:pt>
                <c:pt idx="13865">
                  <c:v>3.0188051611935598</c:v>
                </c:pt>
                <c:pt idx="13866">
                  <c:v>3.0209022817560305</c:v>
                </c:pt>
                <c:pt idx="13867">
                  <c:v>3.0230008591360225</c:v>
                </c:pt>
                <c:pt idx="13868">
                  <c:v>3.0251008943895576</c:v>
                </c:pt>
                <c:pt idx="13869">
                  <c:v>3.0272023885074035</c:v>
                </c:pt>
                <c:pt idx="13870">
                  <c:v>3.0293053424809719</c:v>
                </c:pt>
                <c:pt idx="13871">
                  <c:v>3.0314097573684853</c:v>
                </c:pt>
                <c:pt idx="13872">
                  <c:v>3.0335156341627787</c:v>
                </c:pt>
                <c:pt idx="13873">
                  <c:v>3.0356229738794176</c:v>
                </c:pt>
                <c:pt idx="13874">
                  <c:v>3.0377317775125707</c:v>
                </c:pt>
                <c:pt idx="13875">
                  <c:v>3.0398420461234053</c:v>
                </c:pt>
                <c:pt idx="13876">
                  <c:v>3.0419537807075168</c:v>
                </c:pt>
                <c:pt idx="13877">
                  <c:v>3.0440669822611479</c:v>
                </c:pt>
                <c:pt idx="13878">
                  <c:v>3.0461816518476783</c:v>
                </c:pt>
                <c:pt idx="13879">
                  <c:v>3.0482977904647806</c:v>
                </c:pt>
                <c:pt idx="13880">
                  <c:v>3.0504153991107748</c:v>
                </c:pt>
                <c:pt idx="13881">
                  <c:v>3.0525344788512578</c:v>
                </c:pt>
                <c:pt idx="13882">
                  <c:v>3.0546550306859839</c:v>
                </c:pt>
                <c:pt idx="13883">
                  <c:v>3.056777055615354</c:v>
                </c:pt>
                <c:pt idx="13884">
                  <c:v>3.0589005547071877</c:v>
                </c:pt>
                <c:pt idx="13885">
                  <c:v>3.0610255289633241</c:v>
                </c:pt>
                <c:pt idx="13886">
                  <c:v>3.0631519793862512</c:v>
                </c:pt>
                <c:pt idx="13887">
                  <c:v>3.0652799070460155</c:v>
                </c:pt>
                <c:pt idx="13888">
                  <c:v>3.0674093129465447</c:v>
                </c:pt>
                <c:pt idx="13889">
                  <c:v>3.0695401981147512</c:v>
                </c:pt>
                <c:pt idx="13890">
                  <c:v>3.0716725635559121</c:v>
                </c:pt>
                <c:pt idx="13891">
                  <c:v>3.0738064103430505</c:v>
                </c:pt>
                <c:pt idx="13892">
                  <c:v>3.0759417394828863</c:v>
                </c:pt>
                <c:pt idx="13893">
                  <c:v>3.0780785519827929</c:v>
                </c:pt>
                <c:pt idx="13894">
                  <c:v>3.080216848918031</c:v>
                </c:pt>
                <c:pt idx="13895">
                  <c:v>3.0823566312974213</c:v>
                </c:pt>
                <c:pt idx="13896">
                  <c:v>3.0844979001304367</c:v>
                </c:pt>
                <c:pt idx="13897">
                  <c:v>3.0866406564945814</c:v>
                </c:pt>
                <c:pt idx="13898">
                  <c:v>3.0887849014007789</c:v>
                </c:pt>
                <c:pt idx="13899">
                  <c:v>3.0909306358606083</c:v>
                </c:pt>
                <c:pt idx="13900">
                  <c:v>3.0930778609538203</c:v>
                </c:pt>
                <c:pt idx="13901">
                  <c:v>3.0952265776934471</c:v>
                </c:pt>
                <c:pt idx="13902">
                  <c:v>3.0973767871157136</c:v>
                </c:pt>
                <c:pt idx="13903">
                  <c:v>3.0995284902350133</c:v>
                </c:pt>
                <c:pt idx="13904">
                  <c:v>3.1016816881341001</c:v>
                </c:pt>
                <c:pt idx="13905">
                  <c:v>3.1038363818288239</c:v>
                </c:pt>
                <c:pt idx="13906">
                  <c:v>3.1059925723356936</c:v>
                </c:pt>
                <c:pt idx="13907">
                  <c:v>3.1081502607397211</c:v>
                </c:pt>
                <c:pt idx="13908">
                  <c:v>3.1103094480588749</c:v>
                </c:pt>
                <c:pt idx="13909">
                  <c:v>3.1124701353117832</c:v>
                </c:pt>
                <c:pt idx="13910">
                  <c:v>3.1146323235857216</c:v>
                </c:pt>
                <c:pt idx="13911">
                  <c:v>3.1167960139007809</c:v>
                </c:pt>
                <c:pt idx="13912">
                  <c:v>3.1189612072777146</c:v>
                </c:pt>
                <c:pt idx="13913">
                  <c:v>3.1211279048060652</c:v>
                </c:pt>
                <c:pt idx="13914">
                  <c:v>3.1232961075080512</c:v>
                </c:pt>
                <c:pt idx="13915">
                  <c:v>3.1254658164065541</c:v>
                </c:pt>
                <c:pt idx="13916">
                  <c:v>3.1276370325933889</c:v>
                </c:pt>
                <c:pt idx="13917">
                  <c:v>3.1298097570929064</c:v>
                </c:pt>
                <c:pt idx="13918">
                  <c:v>3.1319839909529099</c:v>
                </c:pt>
                <c:pt idx="13919">
                  <c:v>3.1341597351991259</c:v>
                </c:pt>
                <c:pt idx="13920">
                  <c:v>3.1363369909264063</c:v>
                </c:pt>
                <c:pt idx="13921">
                  <c:v>3.1385157591619515</c:v>
                </c:pt>
                <c:pt idx="13922">
                  <c:v>3.1406960409336273</c:v>
                </c:pt>
                <c:pt idx="13923">
                  <c:v>3.1428778373385691</c:v>
                </c:pt>
                <c:pt idx="13924">
                  <c:v>3.1450611494061187</c:v>
                </c:pt>
                <c:pt idx="13925">
                  <c:v>3.147245978166286</c:v>
                </c:pt>
                <c:pt idx="13926">
                  <c:v>3.1494323247184943</c:v>
                </c:pt>
                <c:pt idx="13927">
                  <c:v>3.1516201900942327</c:v>
                </c:pt>
                <c:pt idx="13928">
                  <c:v>3.153809575325659</c:v>
                </c:pt>
                <c:pt idx="13929">
                  <c:v>3.1560004815144893</c:v>
                </c:pt>
                <c:pt idx="13930">
                  <c:v>3.1581929096943635</c:v>
                </c:pt>
                <c:pt idx="13931">
                  <c:v>3.160386860899592</c:v>
                </c:pt>
                <c:pt idx="13932">
                  <c:v>3.1625823362341885</c:v>
                </c:pt>
                <c:pt idx="13933">
                  <c:v>3.1647793367339494</c:v>
                </c:pt>
                <c:pt idx="13934">
                  <c:v>3.1669778634583841</c:v>
                </c:pt>
                <c:pt idx="13935">
                  <c:v>3.169177917444681</c:v>
                </c:pt>
                <c:pt idx="13936">
                  <c:v>3.1713794997999236</c:v>
                </c:pt>
                <c:pt idx="13937">
                  <c:v>3.1735826115627903</c:v>
                </c:pt>
                <c:pt idx="13938">
                  <c:v>3.1757872537726306</c:v>
                </c:pt>
                <c:pt idx="13939">
                  <c:v>3.1779934275388384</c:v>
                </c:pt>
                <c:pt idx="13940">
                  <c:v>3.1802011339022567</c:v>
                </c:pt>
                <c:pt idx="13941">
                  <c:v>3.1824103739044038</c:v>
                </c:pt>
                <c:pt idx="13942">
                  <c:v>3.1846211486569866</c:v>
                </c:pt>
                <c:pt idx="13943">
                  <c:v>3.1868334592030196</c:v>
                </c:pt>
                <c:pt idx="13944">
                  <c:v>3.189047306586192</c:v>
                </c:pt>
                <c:pt idx="13945">
                  <c:v>3.1912626919205302</c:v>
                </c:pt>
                <c:pt idx="13946">
                  <c:v>3.1934796162512229</c:v>
                </c:pt>
                <c:pt idx="13947">
                  <c:v>3.1956980806473889</c:v>
                </c:pt>
                <c:pt idx="13948">
                  <c:v>3.1979180861556218</c:v>
                </c:pt>
                <c:pt idx="13949">
                  <c:v>3.2001396338930457</c:v>
                </c:pt>
                <c:pt idx="13950">
                  <c:v>3.2023627249077569</c:v>
                </c:pt>
                <c:pt idx="13951">
                  <c:v>3.2045873602485315</c:v>
                </c:pt>
                <c:pt idx="13952">
                  <c:v>3.206813541034824</c:v>
                </c:pt>
                <c:pt idx="13953">
                  <c:v>3.2090412683169167</c:v>
                </c:pt>
                <c:pt idx="13954">
                  <c:v>3.2112705431457722</c:v>
                </c:pt>
                <c:pt idx="13955">
                  <c:v>3.2135013666431802</c:v>
                </c:pt>
                <c:pt idx="13956">
                  <c:v>3.2157337398616126</c:v>
                </c:pt>
                <c:pt idx="13957">
                  <c:v>3.2179676638542247</c:v>
                </c:pt>
                <c:pt idx="13958">
                  <c:v>3.2202031397451445</c:v>
                </c:pt>
                <c:pt idx="13959">
                  <c:v>3.2224401685890403</c:v>
                </c:pt>
                <c:pt idx="13960">
                  <c:v>3.2246787514412629</c:v>
                </c:pt>
                <c:pt idx="13961">
                  <c:v>3.2269188894282852</c:v>
                </c:pt>
                <c:pt idx="13962">
                  <c:v>3.2291605836069741</c:v>
                </c:pt>
                <c:pt idx="13963">
                  <c:v>3.2314038350583938</c:v>
                </c:pt>
                <c:pt idx="13964">
                  <c:v>3.2336486448408315</c:v>
                </c:pt>
                <c:pt idx="13965">
                  <c:v>3.2358950140838929</c:v>
                </c:pt>
                <c:pt idx="13966">
                  <c:v>3.238142943847385</c:v>
                </c:pt>
                <c:pt idx="13967">
                  <c:v>3.2403924351918021</c:v>
                </c:pt>
                <c:pt idx="13968">
                  <c:v>3.2426434892491054</c:v>
                </c:pt>
                <c:pt idx="13969">
                  <c:v>3.2448961070813129</c:v>
                </c:pt>
                <c:pt idx="13970">
                  <c:v>3.2471502897511302</c:v>
                </c:pt>
                <c:pt idx="13971">
                  <c:v>3.24940603839288</c:v>
                </c:pt>
                <c:pt idx="13972">
                  <c:v>3.2516633540707933</c:v>
                </c:pt>
                <c:pt idx="13973">
                  <c:v>3.2539222378497934</c:v>
                </c:pt>
                <c:pt idx="13974">
                  <c:v>3.2561826908665679</c:v>
                </c:pt>
                <c:pt idx="13975">
                  <c:v>3.2584447141875685</c:v>
                </c:pt>
                <c:pt idx="13976">
                  <c:v>3.2607083088799378</c:v>
                </c:pt>
                <c:pt idx="13977">
                  <c:v>3.2629734760827347</c:v>
                </c:pt>
                <c:pt idx="13978">
                  <c:v>3.2652402168646351</c:v>
                </c:pt>
                <c:pt idx="13979">
                  <c:v>3.2675085323187814</c:v>
                </c:pt>
                <c:pt idx="13980">
                  <c:v>3.2697784235152847</c:v>
                </c:pt>
                <c:pt idx="13981">
                  <c:v>3.2720498915963732</c:v>
                </c:pt>
                <c:pt idx="13982">
                  <c:v>3.2743229376336944</c:v>
                </c:pt>
                <c:pt idx="13983">
                  <c:v>3.2765975626995916</c:v>
                </c:pt>
                <c:pt idx="13984">
                  <c:v>3.2788737679386735</c:v>
                </c:pt>
                <c:pt idx="13985">
                  <c:v>3.2811515544248242</c:v>
                </c:pt>
                <c:pt idx="13986">
                  <c:v>3.2834309232326229</c:v>
                </c:pt>
                <c:pt idx="13987">
                  <c:v>3.2857118755090657</c:v>
                </c:pt>
                <c:pt idx="13988">
                  <c:v>3.287994412330276</c:v>
                </c:pt>
                <c:pt idx="13989">
                  <c:v>3.2902785347730736</c:v>
                </c:pt>
                <c:pt idx="13990">
                  <c:v>3.2925642439868468</c:v>
                </c:pt>
                <c:pt idx="13991">
                  <c:v>3.2948515410499635</c:v>
                </c:pt>
                <c:pt idx="13992">
                  <c:v>3.2971404270654796</c:v>
                </c:pt>
                <c:pt idx="13993">
                  <c:v>3.2994309031132101</c:v>
                </c:pt>
                <c:pt idx="13994">
                  <c:v>3.3017229703457418</c:v>
                </c:pt>
                <c:pt idx="13995">
                  <c:v>3.3040166298444404</c:v>
                </c:pt>
                <c:pt idx="13996">
                  <c:v>3.3063118826913747</c:v>
                </c:pt>
                <c:pt idx="13997">
                  <c:v>3.308608730041533</c:v>
                </c:pt>
                <c:pt idx="13998">
                  <c:v>3.310907172978538</c:v>
                </c:pt>
                <c:pt idx="13999">
                  <c:v>3.3132072125867134</c:v>
                </c:pt>
                <c:pt idx="14000">
                  <c:v>3.3155088500234577</c:v>
                </c:pt>
                <c:pt idx="14001">
                  <c:v>3.3178120863746532</c:v>
                </c:pt>
                <c:pt idx="14002">
                  <c:v>3.3201169227268847</c:v>
                </c:pt>
                <c:pt idx="14003">
                  <c:v>3.3224233602399647</c:v>
                </c:pt>
                <c:pt idx="14004">
                  <c:v>3.3247314000020394</c:v>
                </c:pt>
                <c:pt idx="14005">
                  <c:v>3.3270410431019606</c:v>
                </c:pt>
                <c:pt idx="14006">
                  <c:v>3.329352290701959</c:v>
                </c:pt>
                <c:pt idx="14007">
                  <c:v>3.3316651438924505</c:v>
                </c:pt>
                <c:pt idx="14008">
                  <c:v>3.3339796037888156</c:v>
                </c:pt>
                <c:pt idx="14009">
                  <c:v>3.3362956714829353</c:v>
                </c:pt>
                <c:pt idx="14010">
                  <c:v>3.3386133481402727</c:v>
                </c:pt>
                <c:pt idx="14011">
                  <c:v>3.3409326348542763</c:v>
                </c:pt>
                <c:pt idx="14012">
                  <c:v>3.3432535327191051</c:v>
                </c:pt>
                <c:pt idx="14013">
                  <c:v>3.345576042902652</c:v>
                </c:pt>
                <c:pt idx="14014">
                  <c:v>3.3479001665006471</c:v>
                </c:pt>
                <c:pt idx="14015">
                  <c:v>3.35022590460953</c:v>
                </c:pt>
                <c:pt idx="14016">
                  <c:v>3.35255325839963</c:v>
                </c:pt>
                <c:pt idx="14017">
                  <c:v>3.3548822289689615</c:v>
                </c:pt>
                <c:pt idx="14018">
                  <c:v>3.3572128174162517</c:v>
                </c:pt>
                <c:pt idx="14019">
                  <c:v>3.35954502491427</c:v>
                </c:pt>
                <c:pt idx="14020">
                  <c:v>3.3618788525633216</c:v>
                </c:pt>
                <c:pt idx="14021">
                  <c:v>3.3642143014644237</c:v>
                </c:pt>
                <c:pt idx="14022">
                  <c:v>3.3665513727927925</c:v>
                </c:pt>
                <c:pt idx="14023">
                  <c:v>3.3688900676510274</c:v>
                </c:pt>
                <c:pt idx="14024">
                  <c:v>3.3712303871669711</c:v>
                </c:pt>
                <c:pt idx="14025">
                  <c:v>3.373572332444704</c:v>
                </c:pt>
                <c:pt idx="14026">
                  <c:v>3.3759159046627114</c:v>
                </c:pt>
                <c:pt idx="14027">
                  <c:v>3.3782611049266595</c:v>
                </c:pt>
                <c:pt idx="14028">
                  <c:v>3.3806079343429309</c:v>
                </c:pt>
                <c:pt idx="14029">
                  <c:v>3.382956394092469</c:v>
                </c:pt>
                <c:pt idx="14030">
                  <c:v>3.3853064852832455</c:v>
                </c:pt>
                <c:pt idx="14031">
                  <c:v>3.3876582090239511</c:v>
                </c:pt>
                <c:pt idx="14032">
                  <c:v>3.3900115664979911</c:v>
                </c:pt>
                <c:pt idx="14033">
                  <c:v>3.3923665588156484</c:v>
                </c:pt>
                <c:pt idx="14034">
                  <c:v>3.3947231870879255</c:v>
                </c:pt>
                <c:pt idx="14035">
                  <c:v>3.3970814525006965</c:v>
                </c:pt>
                <c:pt idx="14036">
                  <c:v>3.3994413561665588</c:v>
                </c:pt>
                <c:pt idx="14037">
                  <c:v>3.4018028992235845</c:v>
                </c:pt>
                <c:pt idx="14038">
                  <c:v>3.4041660827858653</c:v>
                </c:pt>
                <c:pt idx="14039">
                  <c:v>3.4065309080425745</c:v>
                </c:pt>
                <c:pt idx="14040">
                  <c:v>3.4088973761094046</c:v>
                </c:pt>
                <c:pt idx="14041">
                  <c:v>3.4112654881027722</c:v>
                </c:pt>
                <c:pt idx="14042">
                  <c:v>3.4136352452143299</c:v>
                </c:pt>
                <c:pt idx="14043">
                  <c:v>3.4160066485620977</c:v>
                </c:pt>
                <c:pt idx="14044">
                  <c:v>3.4183796992648197</c:v>
                </c:pt>
                <c:pt idx="14045">
                  <c:v>3.420754398516634</c:v>
                </c:pt>
                <c:pt idx="14046">
                  <c:v>3.4231307474378916</c:v>
                </c:pt>
                <c:pt idx="14047">
                  <c:v>3.4255087471496708</c:v>
                </c:pt>
                <c:pt idx="14048">
                  <c:v>3.4278883988485997</c:v>
                </c:pt>
                <c:pt idx="14049">
                  <c:v>3.4302697036573662</c:v>
                </c:pt>
                <c:pt idx="14050">
                  <c:v>3.4326526626993856</c:v>
                </c:pt>
                <c:pt idx="14051">
                  <c:v>3.4350372771737825</c:v>
                </c:pt>
                <c:pt idx="14052">
                  <c:v>3.4374235482055853</c:v>
                </c:pt>
                <c:pt idx="14053">
                  <c:v>3.439811476945581</c:v>
                </c:pt>
                <c:pt idx="14054">
                  <c:v>3.4422010645203103</c:v>
                </c:pt>
                <c:pt idx="14055">
                  <c:v>3.4445923121322326</c:v>
                </c:pt>
                <c:pt idx="14056">
                  <c:v>3.4469852209095064</c:v>
                </c:pt>
                <c:pt idx="14057">
                  <c:v>3.4493797919810221</c:v>
                </c:pt>
                <c:pt idx="14058">
                  <c:v>3.4517760265517463</c:v>
                </c:pt>
                <c:pt idx="14059">
                  <c:v>3.4541739257521908</c:v>
                </c:pt>
                <c:pt idx="14060">
                  <c:v>3.4565734907136001</c:v>
                </c:pt>
                <c:pt idx="14061">
                  <c:v>3.458974722643454</c:v>
                </c:pt>
                <c:pt idx="14062">
                  <c:v>3.4613776226746213</c:v>
                </c:pt>
                <c:pt idx="14063">
                  <c:v>3.4637821919407061</c:v>
                </c:pt>
                <c:pt idx="14064">
                  <c:v>3.4661884316517066</c:v>
                </c:pt>
                <c:pt idx="14065">
                  <c:v>3.4685963429428548</c:v>
                </c:pt>
                <c:pt idx="14066">
                  <c:v>3.4710059269501179</c:v>
                </c:pt>
                <c:pt idx="14067">
                  <c:v>3.4734171848860176</c:v>
                </c:pt>
                <c:pt idx="14068">
                  <c:v>3.4758301178881537</c:v>
                </c:pt>
                <c:pt idx="14069">
                  <c:v>3.47824472712017</c:v>
                </c:pt>
                <c:pt idx="14070">
                  <c:v>3.4806610137211944</c:v>
                </c:pt>
                <c:pt idx="14071">
                  <c:v>3.4830789789071219</c:v>
                </c:pt>
                <c:pt idx="14072">
                  <c:v>3.4854986238187156</c:v>
                </c:pt>
                <c:pt idx="14073">
                  <c:v>3.4879199495974786</c:v>
                </c:pt>
                <c:pt idx="14074">
                  <c:v>3.4903429574618414</c:v>
                </c:pt>
                <c:pt idx="14075">
                  <c:v>3.4927676485549468</c:v>
                </c:pt>
                <c:pt idx="14076">
                  <c:v>3.4951940240206785</c:v>
                </c:pt>
                <c:pt idx="14077">
                  <c:v>3.4976220850800082</c:v>
                </c:pt>
                <c:pt idx="14078">
                  <c:v>3.5000518328784622</c:v>
                </c:pt>
                <c:pt idx="14079">
                  <c:v>3.50248326856231</c:v>
                </c:pt>
                <c:pt idx="14080">
                  <c:v>3.5049163933550695</c:v>
                </c:pt>
                <c:pt idx="14081">
                  <c:v>3.5073512084046565</c:v>
                </c:pt>
                <c:pt idx="14082">
                  <c:v>3.5097877148852676</c:v>
                </c:pt>
                <c:pt idx="14083">
                  <c:v>3.5122259139463612</c:v>
                </c:pt>
                <c:pt idx="14084">
                  <c:v>3.514665806814858</c:v>
                </c:pt>
                <c:pt idx="14085">
                  <c:v>3.5171073946418674</c:v>
                </c:pt>
                <c:pt idx="14086">
                  <c:v>3.5195506785792441</c:v>
                </c:pt>
                <c:pt idx="14087">
                  <c:v>3.5219956598564677</c:v>
                </c:pt>
                <c:pt idx="14088">
                  <c:v>3.5244423396270483</c:v>
                </c:pt>
                <c:pt idx="14089">
                  <c:v>3.5268907190452428</c:v>
                </c:pt>
                <c:pt idx="14090">
                  <c:v>3.5293407993430952</c:v>
                </c:pt>
                <c:pt idx="14091">
                  <c:v>3.5317925816765205</c:v>
                </c:pt>
                <c:pt idx="14092">
                  <c:v>3.5342460672021838</c:v>
                </c:pt>
                <c:pt idx="14093">
                  <c:v>3.5367012571546974</c:v>
                </c:pt>
                <c:pt idx="14094">
                  <c:v>3.5391581526923881</c:v>
                </c:pt>
                <c:pt idx="14095">
                  <c:v>3.5416167549743323</c:v>
                </c:pt>
                <c:pt idx="14096">
                  <c:v>3.544077065237718</c:v>
                </c:pt>
                <c:pt idx="14097">
                  <c:v>3.5465390846432867</c:v>
                </c:pt>
                <c:pt idx="14098">
                  <c:v>3.5490028143783547</c:v>
                </c:pt>
                <c:pt idx="14099">
                  <c:v>3.5514682556052235</c:v>
                </c:pt>
                <c:pt idx="14100">
                  <c:v>3.5539354095645224</c:v>
                </c:pt>
                <c:pt idx="14101">
                  <c:v>3.5564042774202216</c:v>
                </c:pt>
                <c:pt idx="14102">
                  <c:v>3.5588748603370455</c:v>
                </c:pt>
                <c:pt idx="14103">
                  <c:v>3.561347159558212</c:v>
                </c:pt>
                <c:pt idx="14104">
                  <c:v>3.563821176250118</c:v>
                </c:pt>
                <c:pt idx="14105">
                  <c:v>3.5662969115799177</c:v>
                </c:pt>
                <c:pt idx="14106">
                  <c:v>3.5687743667934204</c:v>
                </c:pt>
                <c:pt idx="14107">
                  <c:v>3.571253543059457</c:v>
                </c:pt>
                <c:pt idx="14108">
                  <c:v>3.5737344415476153</c:v>
                </c:pt>
                <c:pt idx="14109">
                  <c:v>3.5762170635063026</c:v>
                </c:pt>
                <c:pt idx="14110">
                  <c:v>3.5787014101067869</c:v>
                </c:pt>
                <c:pt idx="14111">
                  <c:v>3.5811874825210959</c:v>
                </c:pt>
                <c:pt idx="14112">
                  <c:v>3.5836752820002404</c:v>
                </c:pt>
                <c:pt idx="14113">
                  <c:v>3.5861648097179311</c:v>
                </c:pt>
                <c:pt idx="14114">
                  <c:v>3.5886560668747509</c:v>
                </c:pt>
                <c:pt idx="14115">
                  <c:v>3.5911490546459861</c:v>
                </c:pt>
                <c:pt idx="14116">
                  <c:v>3.5936437742861291</c:v>
                </c:pt>
                <c:pt idx="14117">
                  <c:v>3.5961402269721545</c:v>
                </c:pt>
                <c:pt idx="14118">
                  <c:v>3.5986384138818011</c:v>
                </c:pt>
                <c:pt idx="14119">
                  <c:v>3.6011383362721756</c:v>
                </c:pt>
                <c:pt idx="14120">
                  <c:v>3.603639995322709</c:v>
                </c:pt>
                <c:pt idx="14121">
                  <c:v>3.6061433922135957</c:v>
                </c:pt>
                <c:pt idx="14122">
                  <c:v>3.6086485282045642</c:v>
                </c:pt>
                <c:pt idx="14123">
                  <c:v>3.6111554044775045</c:v>
                </c:pt>
                <c:pt idx="14124">
                  <c:v>3.6136640222150724</c:v>
                </c:pt>
                <c:pt idx="14125">
                  <c:v>3.6161743826796249</c:v>
                </c:pt>
                <c:pt idx="14126">
                  <c:v>3.6186864870555153</c:v>
                </c:pt>
                <c:pt idx="14127">
                  <c:v>3.6212003365542147</c:v>
                </c:pt>
                <c:pt idx="14128">
                  <c:v>3.6237159323616686</c:v>
                </c:pt>
                <c:pt idx="14129">
                  <c:v>3.6262332757437448</c:v>
                </c:pt>
                <c:pt idx="14130">
                  <c:v>3.6287523678880915</c:v>
                </c:pt>
                <c:pt idx="14131">
                  <c:v>3.631273209983128</c:v>
                </c:pt>
                <c:pt idx="14132">
                  <c:v>3.6337958032973625</c:v>
                </c:pt>
                <c:pt idx="14133">
                  <c:v>3.6363201490209205</c:v>
                </c:pt>
                <c:pt idx="14134">
                  <c:v>3.6388462483446991</c:v>
                </c:pt>
                <c:pt idx="14135">
                  <c:v>3.6413741025398516</c:v>
                </c:pt>
                <c:pt idx="14136">
                  <c:v>3.6439037127989864</c:v>
                </c:pt>
                <c:pt idx="14137">
                  <c:v>3.6464350803154835</c:v>
                </c:pt>
                <c:pt idx="14138">
                  <c:v>3.6489682063631479</c:v>
                </c:pt>
                <c:pt idx="14139">
                  <c:v>3.6515030921370739</c:v>
                </c:pt>
                <c:pt idx="14140">
                  <c:v>3.654039738833132</c:v>
                </c:pt>
                <c:pt idx="14141">
                  <c:v>3.6565781477277826</c:v>
                </c:pt>
                <c:pt idx="14142">
                  <c:v>3.6591183200186128</c:v>
                </c:pt>
                <c:pt idx="14143">
                  <c:v>3.6616602569306291</c:v>
                </c:pt>
                <c:pt idx="14144">
                  <c:v>3.6642039596630274</c:v>
                </c:pt>
                <c:pt idx="14145">
                  <c:v>3.6667494294958192</c:v>
                </c:pt>
                <c:pt idx="14146">
                  <c:v>3.6692966676299235</c:v>
                </c:pt>
                <c:pt idx="14147">
                  <c:v>3.6718456752670368</c:v>
                </c:pt>
                <c:pt idx="14148">
                  <c:v>3.6743964536898401</c:v>
                </c:pt>
                <c:pt idx="14149">
                  <c:v>3.6769490041017567</c:v>
                </c:pt>
                <c:pt idx="14150">
                  <c:v>3.6795033277069904</c:v>
                </c:pt>
                <c:pt idx="14151">
                  <c:v>3.6820594257908961</c:v>
                </c:pt>
                <c:pt idx="14152">
                  <c:v>3.6846172995594078</c:v>
                </c:pt>
                <c:pt idx="14153">
                  <c:v>3.6871769502192393</c:v>
                </c:pt>
                <c:pt idx="14154">
                  <c:v>3.6897383790584275</c:v>
                </c:pt>
                <c:pt idx="14155">
                  <c:v>3.6923015872854199</c:v>
                </c:pt>
                <c:pt idx="14156">
                  <c:v>3.6948665761094488</c:v>
                </c:pt>
                <c:pt idx="14157">
                  <c:v>3.6974333468212359</c:v>
                </c:pt>
                <c:pt idx="14158">
                  <c:v>3.7000019006317495</c:v>
                </c:pt>
                <c:pt idx="14159">
                  <c:v>3.7025722387796831</c:v>
                </c:pt>
                <c:pt idx="14160">
                  <c:v>3.7051443624776312</c:v>
                </c:pt>
                <c:pt idx="14161">
                  <c:v>3.707718273019907</c:v>
                </c:pt>
                <c:pt idx="14162">
                  <c:v>3.710293971620847</c:v>
                </c:pt>
                <c:pt idx="14163">
                  <c:v>3.7128714594955752</c:v>
                </c:pt>
                <c:pt idx="14164">
                  <c:v>3.7154507379411039</c:v>
                </c:pt>
                <c:pt idx="14165">
                  <c:v>3.7180318081743025</c:v>
                </c:pt>
                <c:pt idx="14166">
                  <c:v>3.7206146714128283</c:v>
                </c:pt>
                <c:pt idx="14167">
                  <c:v>3.7231993289563987</c:v>
                </c:pt>
                <c:pt idx="14168">
                  <c:v>3.7257857820244209</c:v>
                </c:pt>
                <c:pt idx="14169">
                  <c:v>3.7283740318370922</c:v>
                </c:pt>
                <c:pt idx="14170">
                  <c:v>3.73096407969684</c:v>
                </c:pt>
                <c:pt idx="14171">
                  <c:v>3.7335559268256149</c:v>
                </c:pt>
                <c:pt idx="14172">
                  <c:v>3.7361495744733433</c:v>
                </c:pt>
                <c:pt idx="14173">
                  <c:v>3.7387450238636157</c:v>
                </c:pt>
                <c:pt idx="14174">
                  <c:v>3.7413422763024839</c:v>
                </c:pt>
                <c:pt idx="14175">
                  <c:v>3.7439413330152966</c:v>
                </c:pt>
                <c:pt idx="14176">
                  <c:v>3.7465421952281974</c:v>
                </c:pt>
                <c:pt idx="14177">
                  <c:v>3.7491448642499599</c:v>
                </c:pt>
                <c:pt idx="14178">
                  <c:v>3.7517493413084892</c:v>
                </c:pt>
                <c:pt idx="14179">
                  <c:v>3.7543556276324859</c:v>
                </c:pt>
                <c:pt idx="14180">
                  <c:v>3.7569637245334535</c:v>
                </c:pt>
                <c:pt idx="14181">
                  <c:v>3.7595736332418577</c:v>
                </c:pt>
                <c:pt idx="14182">
                  <c:v>3.762185354988961</c:v>
                </c:pt>
                <c:pt idx="14183">
                  <c:v>3.7647988910890029</c:v>
                </c:pt>
                <c:pt idx="14184">
                  <c:v>3.7674142427750148</c:v>
                </c:pt>
                <c:pt idx="14185">
                  <c:v>3.7700314112808271</c:v>
                </c:pt>
                <c:pt idx="14186">
                  <c:v>3.7726503979234196</c:v>
                </c:pt>
                <c:pt idx="14187">
                  <c:v>3.7752712039383955</c:v>
                </c:pt>
                <c:pt idx="14188">
                  <c:v>3.777893830589647</c:v>
                </c:pt>
                <c:pt idx="14189">
                  <c:v>3.7805182791144367</c:v>
                </c:pt>
                <c:pt idx="14190">
                  <c:v>3.7831445508334074</c:v>
                </c:pt>
                <c:pt idx="14191">
                  <c:v>3.7857726469855995</c:v>
                </c:pt>
                <c:pt idx="14192">
                  <c:v>3.7884025688108558</c:v>
                </c:pt>
                <c:pt idx="14193">
                  <c:v>3.7910343176325743</c:v>
                </c:pt>
                <c:pt idx="14194">
                  <c:v>3.7936678946923785</c:v>
                </c:pt>
                <c:pt idx="14195">
                  <c:v>3.7963033012326974</c:v>
                </c:pt>
                <c:pt idx="14196">
                  <c:v>3.7989405385796888</c:v>
                </c:pt>
                <c:pt idx="14197">
                  <c:v>3.801579607977565</c:v>
                </c:pt>
                <c:pt idx="14198">
                  <c:v>3.8042205106713469</c:v>
                </c:pt>
                <c:pt idx="14199">
                  <c:v>3.8068632479899578</c:v>
                </c:pt>
                <c:pt idx="14200">
                  <c:v>3.8095078211802047</c:v>
                </c:pt>
                <c:pt idx="14201">
                  <c:v>3.8121542314897052</c:v>
                </c:pt>
                <c:pt idx="14202">
                  <c:v>3.8148024802501532</c:v>
                </c:pt>
                <c:pt idx="14203">
                  <c:v>3.8174525687109577</c:v>
                </c:pt>
                <c:pt idx="14204">
                  <c:v>3.8201044981501315</c:v>
                </c:pt>
                <c:pt idx="14205">
                  <c:v>3.8227582698187614</c:v>
                </c:pt>
                <c:pt idx="14206">
                  <c:v>3.8254138850522472</c:v>
                </c:pt>
                <c:pt idx="14207">
                  <c:v>3.8280713451034716</c:v>
                </c:pt>
                <c:pt idx="14208">
                  <c:v>3.8307306512261317</c:v>
                </c:pt>
                <c:pt idx="14209">
                  <c:v>3.8333918047584103</c:v>
                </c:pt>
                <c:pt idx="14210">
                  <c:v>3.8360548069558047</c:v>
                </c:pt>
                <c:pt idx="14211">
                  <c:v>3.8387196590746253</c:v>
                </c:pt>
                <c:pt idx="14212">
                  <c:v>3.8413863624558471</c:v>
                </c:pt>
                <c:pt idx="14213">
                  <c:v>3.8440549183575849</c:v>
                </c:pt>
                <c:pt idx="14214">
                  <c:v>3.8467253280387692</c:v>
                </c:pt>
                <c:pt idx="14215">
                  <c:v>3.8493975928431716</c:v>
                </c:pt>
                <c:pt idx="14216">
                  <c:v>3.8520717140315304</c:v>
                </c:pt>
                <c:pt idx="14217">
                  <c:v>3.8547476928934494</c:v>
                </c:pt>
                <c:pt idx="14218">
                  <c:v>3.8574255306913612</c:v>
                </c:pt>
                <c:pt idx="14219">
                  <c:v>3.8601052287727744</c:v>
                </c:pt>
                <c:pt idx="14220">
                  <c:v>3.8627867884019351</c:v>
                </c:pt>
                <c:pt idx="14221">
                  <c:v>3.8654702108439087</c:v>
                </c:pt>
                <c:pt idx="14222">
                  <c:v>3.8681554974490142</c:v>
                </c:pt>
                <c:pt idx="14223">
                  <c:v>3.8708426494841346</c:v>
                </c:pt>
                <c:pt idx="14224">
                  <c:v>3.8735316682169731</c:v>
                </c:pt>
                <c:pt idx="14225">
                  <c:v>3.8762225550006657</c:v>
                </c:pt>
                <c:pt idx="14226">
                  <c:v>3.8789153111047359</c:v>
                </c:pt>
                <c:pt idx="14227">
                  <c:v>3.8816099377995319</c:v>
                </c:pt>
                <c:pt idx="14228">
                  <c:v>3.8843064364410109</c:v>
                </c:pt>
                <c:pt idx="14229">
                  <c:v>3.8870048083013451</c:v>
                </c:pt>
                <c:pt idx="14230">
                  <c:v>3.8897050546535312</c:v>
                </c:pt>
                <c:pt idx="14231">
                  <c:v>3.8924071768563544</c:v>
                </c:pt>
                <c:pt idx="14232">
                  <c:v>3.8951111761846402</c:v>
                </c:pt>
                <c:pt idx="14233">
                  <c:v>3.8978170539424002</c:v>
                </c:pt>
                <c:pt idx="14234">
                  <c:v>3.9005248114061724</c:v>
                </c:pt>
                <c:pt idx="14235">
                  <c:v>3.9032344499385219</c:v>
                </c:pt>
                <c:pt idx="14236">
                  <c:v>3.9059459708178199</c:v>
                </c:pt>
                <c:pt idx="14237">
                  <c:v>3.9086593753232663</c:v>
                </c:pt>
                <c:pt idx="14238">
                  <c:v>3.9113746648202676</c:v>
                </c:pt>
                <c:pt idx="14239">
                  <c:v>3.9140918405898617</c:v>
                </c:pt>
                <c:pt idx="14240">
                  <c:v>3.9168109039139156</c:v>
                </c:pt>
                <c:pt idx="14241">
                  <c:v>3.9195318561606842</c:v>
                </c:pt>
                <c:pt idx="14242">
                  <c:v>3.9222546986138758</c:v>
                </c:pt>
                <c:pt idx="14243">
                  <c:v>3.9249794325580321</c:v>
                </c:pt>
                <c:pt idx="14244">
                  <c:v>3.9277060593642603</c:v>
                </c:pt>
                <c:pt idx="14245">
                  <c:v>3.9304345803189467</c:v>
                </c:pt>
                <c:pt idx="14246">
                  <c:v>3.9331649967093116</c:v>
                </c:pt>
                <c:pt idx="14247">
                  <c:v>3.9358973099093215</c:v>
                </c:pt>
                <c:pt idx="14248">
                  <c:v>3.9386315212080456</c:v>
                </c:pt>
                <c:pt idx="14249">
                  <c:v>3.941367631924066</c:v>
                </c:pt>
                <c:pt idx="14250">
                  <c:v>3.9441056433481831</c:v>
                </c:pt>
                <c:pt idx="14251">
                  <c:v>3.9468455568581859</c:v>
                </c:pt>
                <c:pt idx="14252">
                  <c:v>3.9495873737467293</c:v>
                </c:pt>
                <c:pt idx="14253">
                  <c:v>3.9523310953073056</c:v>
                </c:pt>
                <c:pt idx="14254">
                  <c:v>3.9550767229205772</c:v>
                </c:pt>
                <c:pt idx="14255">
                  <c:v>3.9578242578818945</c:v>
                </c:pt>
                <c:pt idx="14256">
                  <c:v>3.9605737014874478</c:v>
                </c:pt>
                <c:pt idx="14257">
                  <c:v>3.9633250551207788</c:v>
                </c:pt>
                <c:pt idx="14258">
                  <c:v>3.9660783200799394</c:v>
                </c:pt>
                <c:pt idx="14259">
                  <c:v>3.9688334976638231</c:v>
                </c:pt>
                <c:pt idx="14260">
                  <c:v>3.9715905892588572</c:v>
                </c:pt>
                <c:pt idx="14261">
                  <c:v>3.9743495961658004</c:v>
                </c:pt>
                <c:pt idx="14262">
                  <c:v>3.9771105197151919</c:v>
                </c:pt>
                <c:pt idx="14263">
                  <c:v>3.9798733612095392</c:v>
                </c:pt>
                <c:pt idx="14264">
                  <c:v>3.9826381220391256</c:v>
                </c:pt>
                <c:pt idx="14265">
                  <c:v>3.9854048035083278</c:v>
                </c:pt>
                <c:pt idx="14266">
                  <c:v>3.9881734069223689</c:v>
                </c:pt>
                <c:pt idx="14267">
                  <c:v>3.9909439336744326</c:v>
                </c:pt>
                <c:pt idx="14268">
                  <c:v>3.993716385071616</c:v>
                </c:pt>
                <c:pt idx="14269">
                  <c:v>3.9964907624218635</c:v>
                </c:pt>
                <c:pt idx="14270">
                  <c:v>3.9992670671212647</c:v>
                </c:pt>
                <c:pt idx="14271">
                  <c:v>4.0020453004796419</c:v>
                </c:pt>
                <c:pt idx="14272">
                  <c:v>4.004825463807669</c:v>
                </c:pt>
                <c:pt idx="14273">
                  <c:v>4.0076075585043451</c:v>
                </c:pt>
                <c:pt idx="14274">
                  <c:v>4.0103915858822266</c:v>
                </c:pt>
                <c:pt idx="14275">
                  <c:v>4.0131775472547178</c:v>
                </c:pt>
                <c:pt idx="14276">
                  <c:v>4.0159654440237373</c:v>
                </c:pt>
                <c:pt idx="14277">
                  <c:v>4.0187552775045781</c:v>
                </c:pt>
                <c:pt idx="14278">
                  <c:v>4.0215470490426455</c:v>
                </c:pt>
                <c:pt idx="14279">
                  <c:v>4.024340759954999</c:v>
                </c:pt>
                <c:pt idx="14280">
                  <c:v>4.0271364116474562</c:v>
                </c:pt>
                <c:pt idx="14281">
                  <c:v>4.0299340054389683</c:v>
                </c:pt>
                <c:pt idx="14282">
                  <c:v>4.0327335426493409</c:v>
                </c:pt>
                <c:pt idx="14283">
                  <c:v>4.0355350246873236</c:v>
                </c:pt>
                <c:pt idx="14284">
                  <c:v>4.0383384528746182</c:v>
                </c:pt>
                <c:pt idx="14285">
                  <c:v>4.0411438285337837</c:v>
                </c:pt>
                <c:pt idx="14286">
                  <c:v>4.0439511530765069</c:v>
                </c:pt>
                <c:pt idx="14287">
                  <c:v>4.0467604278272464</c:v>
                </c:pt>
                <c:pt idx="14288">
                  <c:v>4.0495716541113183</c:v>
                </c:pt>
                <c:pt idx="14289">
                  <c:v>4.0523848333433552</c:v>
                </c:pt>
                <c:pt idx="14290">
                  <c:v>4.0551999668505756</c:v>
                </c:pt>
                <c:pt idx="14291">
                  <c:v>4.058017055961062</c:v>
                </c:pt>
                <c:pt idx="14292">
                  <c:v>4.0608361020923951</c:v>
                </c:pt>
                <c:pt idx="14293">
                  <c:v>4.0636571065745635</c:v>
                </c:pt>
                <c:pt idx="14294">
                  <c:v>4.0664800707680051</c:v>
                </c:pt>
                <c:pt idx="14295">
                  <c:v>4.0693049960044947</c:v>
                </c:pt>
                <c:pt idx="14296">
                  <c:v>4.0721318837055582</c:v>
                </c:pt>
                <c:pt idx="14297">
                  <c:v>4.0749607352048827</c:v>
                </c:pt>
                <c:pt idx="14298">
                  <c:v>4.07779155183702</c:v>
                </c:pt>
                <c:pt idx="14299">
                  <c:v>4.0806243350264602</c:v>
                </c:pt>
                <c:pt idx="14300">
                  <c:v>4.0834590861096727</c:v>
                </c:pt>
                <c:pt idx="14301">
                  <c:v>4.0862958064239931</c:v>
                </c:pt>
                <c:pt idx="14302">
                  <c:v>4.0891344973968815</c:v>
                </c:pt>
                <c:pt idx="14303">
                  <c:v>4.0919751603675936</c:v>
                </c:pt>
                <c:pt idx="14304">
                  <c:v>4.0948177966762547</c:v>
                </c:pt>
                <c:pt idx="14305">
                  <c:v>4.0976624077533028</c:v>
                </c:pt>
                <c:pt idx="14306">
                  <c:v>4.1005089949407854</c:v>
                </c:pt>
                <c:pt idx="14307">
                  <c:v>4.1033575596114797</c:v>
                </c:pt>
                <c:pt idx="14308">
                  <c:v>4.1062081031092372</c:v>
                </c:pt>
                <c:pt idx="14309">
                  <c:v>4.109060626868474</c:v>
                </c:pt>
                <c:pt idx="14310">
                  <c:v>4.1119151322349738</c:v>
                </c:pt>
                <c:pt idx="14311">
                  <c:v>4.1147716205553904</c:v>
                </c:pt>
                <c:pt idx="14312">
                  <c:v>4.1176300932671319</c:v>
                </c:pt>
                <c:pt idx="14313">
                  <c:v>4.1204905517187873</c:v>
                </c:pt>
                <c:pt idx="14314">
                  <c:v>4.1233529972598202</c:v>
                </c:pt>
                <c:pt idx="14315">
                  <c:v>4.1262174313306357</c:v>
                </c:pt>
                <c:pt idx="14316">
                  <c:v>4.1290838552826363</c:v>
                </c:pt>
                <c:pt idx="14317">
                  <c:v>4.1319522704680987</c:v>
                </c:pt>
                <c:pt idx="14318">
                  <c:v>4.1348226783304325</c:v>
                </c:pt>
                <c:pt idx="14319">
                  <c:v>4.1376950802238586</c:v>
                </c:pt>
                <c:pt idx="14320">
                  <c:v>4.1405694775034734</c:v>
                </c:pt>
                <c:pt idx="14321">
                  <c:v>4.1434458716156977</c:v>
                </c:pt>
                <c:pt idx="14322">
                  <c:v>4.1463242639175757</c:v>
                </c:pt>
                <c:pt idx="14323">
                  <c:v>4.1492046557972202</c:v>
                </c:pt>
                <c:pt idx="14324">
                  <c:v>4.1520870486134989</c:v>
                </c:pt>
                <c:pt idx="14325">
                  <c:v>4.1549714438168559</c:v>
                </c:pt>
                <c:pt idx="14326">
                  <c:v>4.1578578427681085</c:v>
                </c:pt>
                <c:pt idx="14327">
                  <c:v>4.1607462468289587</c:v>
                </c:pt>
                <c:pt idx="14328">
                  <c:v>4.1636366574528747</c:v>
                </c:pt>
                <c:pt idx="14329">
                  <c:v>4.1665290760035134</c:v>
                </c:pt>
                <c:pt idx="14330">
                  <c:v>4.1694235038454153</c:v>
                </c:pt>
                <c:pt idx="14331">
                  <c:v>4.172319942435081</c:v>
                </c:pt>
                <c:pt idx="14332">
                  <c:v>4.1752183931390094</c:v>
                </c:pt>
                <c:pt idx="14333">
                  <c:v>4.1781188573245895</c:v>
                </c:pt>
                <c:pt idx="14334">
                  <c:v>4.181021336451356</c:v>
                </c:pt>
                <c:pt idx="14335">
                  <c:v>4.1839258318886614</c:v>
                </c:pt>
                <c:pt idx="14336">
                  <c:v>4.1868323450067431</c:v>
                </c:pt>
                <c:pt idx="14337">
                  <c:v>4.1897408772681821</c:v>
                </c:pt>
                <c:pt idx="14338">
                  <c:v>4.192651430045184</c:v>
                </c:pt>
                <c:pt idx="14339">
                  <c:v>4.1955640047413736</c:v>
                </c:pt>
                <c:pt idx="14340">
                  <c:v>4.1984786027308001</c:v>
                </c:pt>
                <c:pt idx="14341">
                  <c:v>4.2013952254801126</c:v>
                </c:pt>
                <c:pt idx="14342">
                  <c:v>4.2043138743653339</c:v>
                </c:pt>
                <c:pt idx="14343">
                  <c:v>4.2072345507633813</c:v>
                </c:pt>
                <c:pt idx="14344">
                  <c:v>4.21015725614396</c:v>
                </c:pt>
                <c:pt idx="14345">
                  <c:v>4.2130819918859661</c:v>
                </c:pt>
                <c:pt idx="14346">
                  <c:v>4.2160087593691848</c:v>
                </c:pt>
                <c:pt idx="14347">
                  <c:v>4.2189375600663892</c:v>
                </c:pt>
                <c:pt idx="14348">
                  <c:v>4.2218683953593485</c:v>
                </c:pt>
                <c:pt idx="14349">
                  <c:v>4.2248012666307275</c:v>
                </c:pt>
                <c:pt idx="14350">
                  <c:v>4.2277361753563696</c:v>
                </c:pt>
                <c:pt idx="14351">
                  <c:v>4.2306731229209271</c:v>
                </c:pt>
                <c:pt idx="14352">
                  <c:v>4.2336121107407498</c:v>
                </c:pt>
                <c:pt idx="14353">
                  <c:v>4.2365531402023509</c:v>
                </c:pt>
                <c:pt idx="14354">
                  <c:v>4.2394962127856788</c:v>
                </c:pt>
                <c:pt idx="14355">
                  <c:v>4.2424413298792354</c:v>
                </c:pt>
                <c:pt idx="14356">
                  <c:v>4.245388492872423</c:v>
                </c:pt>
                <c:pt idx="14357">
                  <c:v>4.2483377032482785</c:v>
                </c:pt>
                <c:pt idx="14358">
                  <c:v>4.2512889623981991</c:v>
                </c:pt>
                <c:pt idx="14359">
                  <c:v>4.2542422717144852</c:v>
                </c:pt>
                <c:pt idx="14360">
                  <c:v>4.2571976326832655</c:v>
                </c:pt>
                <c:pt idx="14361">
                  <c:v>4.2601550466988387</c:v>
                </c:pt>
                <c:pt idx="14362">
                  <c:v>4.2631145151564098</c:v>
                </c:pt>
                <c:pt idx="14363">
                  <c:v>4.2660760395452071</c:v>
                </c:pt>
                <c:pt idx="14364">
                  <c:v>4.2690396212624364</c:v>
                </c:pt>
                <c:pt idx="14365">
                  <c:v>4.2720052617062132</c:v>
                </c:pt>
                <c:pt idx="14366">
                  <c:v>4.2749729623688699</c:v>
                </c:pt>
                <c:pt idx="14367">
                  <c:v>4.2779427246505284</c:v>
                </c:pt>
                <c:pt idx="14368">
                  <c:v>4.2809145499833656</c:v>
                </c:pt>
                <c:pt idx="14369">
                  <c:v>4.2838884397693837</c:v>
                </c:pt>
                <c:pt idx="14370">
                  <c:v>4.2868643955050691</c:v>
                </c:pt>
                <c:pt idx="14371">
                  <c:v>4.2898424185944366</c:v>
                </c:pt>
                <c:pt idx="14372">
                  <c:v>4.2928225104424129</c:v>
                </c:pt>
                <c:pt idx="14373">
                  <c:v>4.295804672548603</c:v>
                </c:pt>
                <c:pt idx="14374">
                  <c:v>4.2987889063199525</c:v>
                </c:pt>
                <c:pt idx="14375">
                  <c:v>4.3017752131643174</c:v>
                </c:pt>
                <c:pt idx="14376">
                  <c:v>4.30476359458443</c:v>
                </c:pt>
                <c:pt idx="14377">
                  <c:v>4.3077540519901696</c:v>
                </c:pt>
                <c:pt idx="14378">
                  <c:v>4.3107465867923294</c:v>
                </c:pt>
                <c:pt idx="14379">
                  <c:v>4.3137412004967741</c:v>
                </c:pt>
                <c:pt idx="14380">
                  <c:v>4.3167378945163248</c:v>
                </c:pt>
                <c:pt idx="14381">
                  <c:v>4.3197366702647155</c:v>
                </c:pt>
                <c:pt idx="14382">
                  <c:v>4.3227375292509533</c:v>
                </c:pt>
                <c:pt idx="14383">
                  <c:v>4.3257404728908044</c:v>
                </c:pt>
                <c:pt idx="14384">
                  <c:v>4.3287455026324464</c:v>
                </c:pt>
                <c:pt idx="14385">
                  <c:v>4.331752619893547</c:v>
                </c:pt>
                <c:pt idx="14386">
                  <c:v>4.3347618261873118</c:v>
                </c:pt>
                <c:pt idx="14387">
                  <c:v>4.3377731229334442</c:v>
                </c:pt>
                <c:pt idx="14388">
                  <c:v>4.340786511552567</c:v>
                </c:pt>
                <c:pt idx="14389">
                  <c:v>4.3438019935610424</c:v>
                </c:pt>
                <c:pt idx="14390">
                  <c:v>4.3468195703815331</c:v>
                </c:pt>
                <c:pt idx="14391">
                  <c:v>4.3498392434376267</c:v>
                </c:pt>
                <c:pt idx="14392">
                  <c:v>4.3528610142488464</c:v>
                </c:pt>
                <c:pt idx="14393">
                  <c:v>4.3558848842408224</c:v>
                </c:pt>
                <c:pt idx="14394">
                  <c:v>4.3589108548401114</c:v>
                </c:pt>
                <c:pt idx="14395">
                  <c:v>4.3619389275694047</c:v>
                </c:pt>
                <c:pt idx="14396">
                  <c:v>4.3649691038573071</c:v>
                </c:pt>
                <c:pt idx="14397">
                  <c:v>4.3680013851651296</c:v>
                </c:pt>
                <c:pt idx="14398">
                  <c:v>4.3710357729233973</c:v>
                </c:pt>
                <c:pt idx="14399">
                  <c:v>4.3740722686590372</c:v>
                </c:pt>
                <c:pt idx="14400">
                  <c:v>4.3771108738046269</c:v>
                </c:pt>
                <c:pt idx="14401">
                  <c:v>4.380151589793674</c:v>
                </c:pt>
                <c:pt idx="14402">
                  <c:v>4.3831944181562905</c:v>
                </c:pt>
                <c:pt idx="14403">
                  <c:v>4.3862393603280427</c:v>
                </c:pt>
                <c:pt idx="14404">
                  <c:v>4.389286417745426</c:v>
                </c:pt>
                <c:pt idx="14405">
                  <c:v>4.3923355919417455</c:v>
                </c:pt>
                <c:pt idx="14406">
                  <c:v>4.3953868843555588</c:v>
                </c:pt>
                <c:pt idx="14407">
                  <c:v>4.3984402964263598</c:v>
                </c:pt>
                <c:pt idx="14408">
                  <c:v>4.4014958296906483</c:v>
                </c:pt>
                <c:pt idx="14409">
                  <c:v>4.4045534855899851</c:v>
                </c:pt>
                <c:pt idx="14410">
                  <c:v>4.4076132655668641</c:v>
                </c:pt>
                <c:pt idx="14411">
                  <c:v>4.4106751711609906</c:v>
                </c:pt>
                <c:pt idx="14412">
                  <c:v>4.4137392038169319</c:v>
                </c:pt>
                <c:pt idx="14413">
                  <c:v>4.4168053650123253</c:v>
                </c:pt>
                <c:pt idx="14414">
                  <c:v>4.4198736561936789</c:v>
                </c:pt>
                <c:pt idx="14415">
                  <c:v>4.4229440789049805</c:v>
                </c:pt>
                <c:pt idx="14416">
                  <c:v>4.4260166345948155</c:v>
                </c:pt>
                <c:pt idx="14417">
                  <c:v>4.4290913247127071</c:v>
                </c:pt>
                <c:pt idx="14418">
                  <c:v>4.4321681508058628</c:v>
                </c:pt>
                <c:pt idx="14419">
                  <c:v>4.4352471143258887</c:v>
                </c:pt>
                <c:pt idx="14420">
                  <c:v>4.4383282167253313</c:v>
                </c:pt>
                <c:pt idx="14421">
                  <c:v>4.4414114595546259</c:v>
                </c:pt>
                <c:pt idx="14422">
                  <c:v>4.4444968442684045</c:v>
                </c:pt>
                <c:pt idx="14423">
                  <c:v>4.4475843723222441</c:v>
                </c:pt>
                <c:pt idx="14424">
                  <c:v>4.4506740452698121</c:v>
                </c:pt>
                <c:pt idx="14425">
                  <c:v>4.4537658645687754</c:v>
                </c:pt>
                <c:pt idx="14426">
                  <c:v>4.456859831677745</c:v>
                </c:pt>
                <c:pt idx="14427">
                  <c:v>4.4599559481536311</c:v>
                </c:pt>
                <c:pt idx="14428">
                  <c:v>4.463054215457138</c:v>
                </c:pt>
                <c:pt idx="14429">
                  <c:v>4.4661546350824155</c:v>
                </c:pt>
                <c:pt idx="14430">
                  <c:v>4.4692572084921336</c:v>
                </c:pt>
                <c:pt idx="14431">
                  <c:v>4.4723619372475305</c:v>
                </c:pt>
                <c:pt idx="14432">
                  <c:v>4.4754688228133759</c:v>
                </c:pt>
                <c:pt idx="14433">
                  <c:v>4.4785778666553888</c:v>
                </c:pt>
                <c:pt idx="14434">
                  <c:v>4.4816890703380645</c:v>
                </c:pt>
                <c:pt idx="14435">
                  <c:v>4.4848024353292288</c:v>
                </c:pt>
                <c:pt idx="14436">
                  <c:v>4.4879179630976562</c:v>
                </c:pt>
                <c:pt idx="14437">
                  <c:v>4.491035655211105</c:v>
                </c:pt>
                <c:pt idx="14438">
                  <c:v>4.4941555131404609</c:v>
                </c:pt>
                <c:pt idx="14439">
                  <c:v>4.4972775383575634</c:v>
                </c:pt>
                <c:pt idx="14440">
                  <c:v>4.5004017324334393</c:v>
                </c:pt>
                <c:pt idx="14441">
                  <c:v>4.5035280968420421</c:v>
                </c:pt>
                <c:pt idx="14442">
                  <c:v>4.5066566330910716</c:v>
                </c:pt>
                <c:pt idx="14443">
                  <c:v>4.5097873426564599</c:v>
                </c:pt>
                <c:pt idx="14444">
                  <c:v>4.5129202271136055</c:v>
                </c:pt>
                <c:pt idx="14445">
                  <c:v>4.51605528794056</c:v>
                </c:pt>
                <c:pt idx="14446">
                  <c:v>4.5191925266163366</c:v>
                </c:pt>
                <c:pt idx="14447">
                  <c:v>4.5223319447196184</c:v>
                </c:pt>
                <c:pt idx="14448">
                  <c:v>4.5254735437315388</c:v>
                </c:pt>
                <c:pt idx="14449">
                  <c:v>4.5286173251341957</c:v>
                </c:pt>
                <c:pt idx="14450">
                  <c:v>4.5317632905095646</c:v>
                </c:pt>
                <c:pt idx="14451">
                  <c:v>4.534911441341869</c:v>
                </c:pt>
                <c:pt idx="14452">
                  <c:v>4.5380617791162958</c:v>
                </c:pt>
                <c:pt idx="14453">
                  <c:v>4.5412143054181193</c:v>
                </c:pt>
                <c:pt idx="14454">
                  <c:v>4.5443690217346608</c:v>
                </c:pt>
                <c:pt idx="14455">
                  <c:v>4.5475259295542036</c:v>
                </c:pt>
                <c:pt idx="14456">
                  <c:v>4.5506850304653286</c:v>
                </c:pt>
                <c:pt idx="14457">
                  <c:v>4.5538463259584576</c:v>
                </c:pt>
                <c:pt idx="14458">
                  <c:v>4.5570098175581339</c:v>
                </c:pt>
                <c:pt idx="14459">
                  <c:v>4.5601755067567833</c:v>
                </c:pt>
                <c:pt idx="14460">
                  <c:v>4.5633433951474052</c:v>
                </c:pt>
                <c:pt idx="14461">
                  <c:v>4.5665134842245658</c:v>
                </c:pt>
                <c:pt idx="14462">
                  <c:v>4.5696857754838032</c:v>
                </c:pt>
                <c:pt idx="14463">
                  <c:v>4.5728602705214376</c:v>
                </c:pt>
                <c:pt idx="14464">
                  <c:v>4.5760369708351547</c:v>
                </c:pt>
                <c:pt idx="14465">
                  <c:v>4.579215877923609</c:v>
                </c:pt>
                <c:pt idx="14466">
                  <c:v>4.5823969933864523</c:v>
                </c:pt>
                <c:pt idx="14467">
                  <c:v>4.5855803187244923</c:v>
                </c:pt>
                <c:pt idx="14468">
                  <c:v>4.5887658554395099</c:v>
                </c:pt>
                <c:pt idx="14469">
                  <c:v>4.5919536051344911</c:v>
                </c:pt>
                <c:pt idx="14470">
                  <c:v>4.5951435693133753</c:v>
                </c:pt>
                <c:pt idx="14471">
                  <c:v>4.5983357494810742</c:v>
                </c:pt>
                <c:pt idx="14472">
                  <c:v>4.6015301472439178</c:v>
                </c:pt>
                <c:pt idx="14473">
                  <c:v>4.6047267641089817</c:v>
                </c:pt>
                <c:pt idx="14474">
                  <c:v>4.6079256016178434</c:v>
                </c:pt>
                <c:pt idx="14475">
                  <c:v>4.6111266612796014</c:v>
                </c:pt>
                <c:pt idx="14476">
                  <c:v>4.6143299447050552</c:v>
                </c:pt>
                <c:pt idx="14477">
                  <c:v>4.6175354534054698</c:v>
                </c:pt>
                <c:pt idx="14478">
                  <c:v>4.6207431888930923</c:v>
                </c:pt>
                <c:pt idx="14479">
                  <c:v>4.6239531527820805</c:v>
                </c:pt>
                <c:pt idx="14480">
                  <c:v>4.6271653465868523</c:v>
                </c:pt>
                <c:pt idx="14481">
                  <c:v>4.6303797718228079</c:v>
                </c:pt>
                <c:pt idx="14482">
                  <c:v>4.6335964301074704</c:v>
                </c:pt>
                <c:pt idx="14483">
                  <c:v>4.6368153229584168</c:v>
                </c:pt>
                <c:pt idx="14484">
                  <c:v>4.6400364518942085</c:v>
                </c:pt>
                <c:pt idx="14485">
                  <c:v>4.6432598185357419</c:v>
                </c:pt>
                <c:pt idx="14486">
                  <c:v>4.6464854244037577</c:v>
                </c:pt>
                <c:pt idx="14487">
                  <c:v>4.6497132710538152</c:v>
                </c:pt>
                <c:pt idx="14488">
                  <c:v>4.6529433600086989</c:v>
                </c:pt>
                <c:pt idx="14489">
                  <c:v>4.6561756928938154</c:v>
                </c:pt>
                <c:pt idx="14490">
                  <c:v>4.659410271234135</c:v>
                </c:pt>
                <c:pt idx="14491">
                  <c:v>4.6626470965556184</c:v>
                </c:pt>
                <c:pt idx="14492">
                  <c:v>4.6658861704870622</c:v>
                </c:pt>
                <c:pt idx="14493">
                  <c:v>4.6691274945566175</c:v>
                </c:pt>
                <c:pt idx="14494">
                  <c:v>4.6723710702934271</c:v>
                </c:pt>
                <c:pt idx="14495">
                  <c:v>4.6756168993296843</c:v>
                </c:pt>
                <c:pt idx="14496">
                  <c:v>4.6788649831967266</c:v>
                </c:pt>
                <c:pt idx="14497">
                  <c:v>4.6821153234268866</c:v>
                </c:pt>
                <c:pt idx="14498">
                  <c:v>4.6853679216557618</c:v>
                </c:pt>
                <c:pt idx="14499">
                  <c:v>4.6886227794178827</c:v>
                </c:pt>
                <c:pt idx="14500">
                  <c:v>4.6918798982487786</c:v>
                </c:pt>
                <c:pt idx="14501">
                  <c:v>4.6951392797874556</c:v>
                </c:pt>
                <c:pt idx="14502">
                  <c:v>4.6984009255716481</c:v>
                </c:pt>
                <c:pt idx="14503">
                  <c:v>4.7016648371742935</c:v>
                </c:pt>
                <c:pt idx="14504">
                  <c:v>4.7049310161351912</c:v>
                </c:pt>
                <c:pt idx="14505">
                  <c:v>4.7081994640979081</c:v>
                </c:pt>
                <c:pt idx="14506">
                  <c:v>4.7114701826044536</c:v>
                </c:pt>
                <c:pt idx="14507">
                  <c:v>4.7147431731978378</c:v>
                </c:pt>
                <c:pt idx="14508">
                  <c:v>4.7180184375250569</c:v>
                </c:pt>
                <c:pt idx="14509">
                  <c:v>4.7212959771313345</c:v>
                </c:pt>
                <c:pt idx="14510">
                  <c:v>4.7245757935628996</c:v>
                </c:pt>
                <c:pt idx="14511">
                  <c:v>4.7278578884701821</c:v>
                </c:pt>
                <c:pt idx="14512">
                  <c:v>4.7311422634016287</c:v>
                </c:pt>
                <c:pt idx="14513">
                  <c:v>4.7344289199066942</c:v>
                </c:pt>
                <c:pt idx="14514">
                  <c:v>4.7377178596392486</c:v>
                </c:pt>
                <c:pt idx="14515">
                  <c:v>4.7410090841509707</c:v>
                </c:pt>
                <c:pt idx="14516">
                  <c:v>4.7443025949945437</c:v>
                </c:pt>
                <c:pt idx="14517">
                  <c:v>4.7475983938272881</c:v>
                </c:pt>
                <c:pt idx="14518">
                  <c:v>4.7508964822041175</c:v>
                </c:pt>
                <c:pt idx="14519">
                  <c:v>4.7541968617155463</c:v>
                </c:pt>
                <c:pt idx="14520">
                  <c:v>4.7574995339185771</c:v>
                </c:pt>
                <c:pt idx="14521">
                  <c:v>4.7608045004751389</c:v>
                </c:pt>
                <c:pt idx="14522">
                  <c:v>4.7641117629444736</c:v>
                </c:pt>
                <c:pt idx="14523">
                  <c:v>4.767421322886829</c:v>
                </c:pt>
                <c:pt idx="14524">
                  <c:v>4.7707331819676027</c:v>
                </c:pt>
                <c:pt idx="14525">
                  <c:v>4.7740473417492852</c:v>
                </c:pt>
                <c:pt idx="14526">
                  <c:v>4.7773638037953807</c:v>
                </c:pt>
                <c:pt idx="14527">
                  <c:v>4.7806825697747595</c:v>
                </c:pt>
                <c:pt idx="14528">
                  <c:v>4.7840036412531699</c:v>
                </c:pt>
                <c:pt idx="14529">
                  <c:v>4.7873270197973765</c:v>
                </c:pt>
                <c:pt idx="14530">
                  <c:v>4.7906527070797313</c:v>
                </c:pt>
                <c:pt idx="14531">
                  <c:v>4.7939807046692469</c:v>
                </c:pt>
                <c:pt idx="14532">
                  <c:v>4.7973110141708624</c:v>
                </c:pt>
                <c:pt idx="14533">
                  <c:v>4.8006436371556997</c:v>
                </c:pt>
                <c:pt idx="14534">
                  <c:v>4.8039785753007607</c:v>
                </c:pt>
                <c:pt idx="14535">
                  <c:v>4.8073158301794248</c:v>
                </c:pt>
                <c:pt idx="14536">
                  <c:v>4.8106554033660913</c:v>
                </c:pt>
                <c:pt idx="14537">
                  <c:v>4.8139972965412605</c:v>
                </c:pt>
                <c:pt idx="14538">
                  <c:v>4.8173415112815929</c:v>
                </c:pt>
                <c:pt idx="14539">
                  <c:v>4.8206880491647697</c:v>
                </c:pt>
                <c:pt idx="14540">
                  <c:v>4.8240369118747966</c:v>
                </c:pt>
                <c:pt idx="14541">
                  <c:v>4.8273881009916222</c:v>
                </c:pt>
                <c:pt idx="14542">
                  <c:v>4.8307416180962193</c:v>
                </c:pt>
                <c:pt idx="14543">
                  <c:v>4.8340974648761037</c:v>
                </c:pt>
                <c:pt idx="14544">
                  <c:v>4.8374556429145201</c:v>
                </c:pt>
                <c:pt idx="14545">
                  <c:v>4.8408161537957382</c:v>
                </c:pt>
                <c:pt idx="14546">
                  <c:v>4.8441789992107926</c:v>
                </c:pt>
                <c:pt idx="14547">
                  <c:v>4.8475441807462305</c:v>
                </c:pt>
                <c:pt idx="14548">
                  <c:v>4.8509117000249198</c:v>
                </c:pt>
                <c:pt idx="14549">
                  <c:v>4.8542815586355381</c:v>
                </c:pt>
                <c:pt idx="14550">
                  <c:v>4.8576537582738242</c:v>
                </c:pt>
                <c:pt idx="14551">
                  <c:v>4.8610283005307382</c:v>
                </c:pt>
                <c:pt idx="14552">
                  <c:v>4.8644051869982698</c:v>
                </c:pt>
                <c:pt idx="14553">
                  <c:v>4.8677844193756936</c:v>
                </c:pt>
                <c:pt idx="14554">
                  <c:v>4.871165999257288</c:v>
                </c:pt>
                <c:pt idx="14555">
                  <c:v>4.8745499282383626</c:v>
                </c:pt>
                <c:pt idx="14556">
                  <c:v>4.8779362080217377</c:v>
                </c:pt>
                <c:pt idx="14557">
                  <c:v>4.8813248402050142</c:v>
                </c:pt>
                <c:pt idx="14558">
                  <c:v>4.8847158263868291</c:v>
                </c:pt>
                <c:pt idx="14559">
                  <c:v>4.8881091682735542</c:v>
                </c:pt>
                <c:pt idx="14560">
                  <c:v>4.8915048674661223</c:v>
                </c:pt>
                <c:pt idx="14561">
                  <c:v>4.8949029255665053</c:v>
                </c:pt>
                <c:pt idx="14562">
                  <c:v>4.8983033442846331</c:v>
                </c:pt>
                <c:pt idx="14563">
                  <c:v>4.9017061252247762</c:v>
                </c:pt>
                <c:pt idx="14564">
                  <c:v>4.9051112700279376</c:v>
                </c:pt>
                <c:pt idx="14565">
                  <c:v>4.908518780300545</c:v>
                </c:pt>
                <c:pt idx="14566">
                  <c:v>4.9119286577572838</c:v>
                </c:pt>
                <c:pt idx="14567">
                  <c:v>4.9153409040068885</c:v>
                </c:pt>
                <c:pt idx="14568">
                  <c:v>4.9187555206591371</c:v>
                </c:pt>
                <c:pt idx="14569">
                  <c:v>4.9221725094322908</c:v>
                </c:pt>
                <c:pt idx="14570">
                  <c:v>4.9255918719384413</c:v>
                </c:pt>
                <c:pt idx="14571">
                  <c:v>4.9290136097907213</c:v>
                </c:pt>
                <c:pt idx="14572">
                  <c:v>4.9324377247109767</c:v>
                </c:pt>
                <c:pt idx="14573">
                  <c:v>4.9358642183146602</c:v>
                </c:pt>
                <c:pt idx="14574">
                  <c:v>4.9392930922182696</c:v>
                </c:pt>
                <c:pt idx="14575">
                  <c:v>4.9427243481472427</c:v>
                </c:pt>
                <c:pt idx="14576">
                  <c:v>4.9461579877203983</c:v>
                </c:pt>
                <c:pt idx="14577">
                  <c:v>4.9495940125936215</c:v>
                </c:pt>
                <c:pt idx="14578">
                  <c:v>4.9530324243879074</c:v>
                </c:pt>
                <c:pt idx="14579">
                  <c:v>4.9564732248334913</c:v>
                </c:pt>
                <c:pt idx="14580">
                  <c:v>4.959916415553697</c:v>
                </c:pt>
                <c:pt idx="14581">
                  <c:v>4.9633619981729016</c:v>
                </c:pt>
                <c:pt idx="14582">
                  <c:v>4.9668099744249483</c:v>
                </c:pt>
                <c:pt idx="14583">
                  <c:v>4.9702603459365475</c:v>
                </c:pt>
                <c:pt idx="14584">
                  <c:v>4.9737131143354611</c:v>
                </c:pt>
                <c:pt idx="14585">
                  <c:v>4.9771682813591518</c:v>
                </c:pt>
                <c:pt idx="14586">
                  <c:v>4.9806258486377191</c:v>
                </c:pt>
                <c:pt idx="14587">
                  <c:v>4.9840858178023222</c:v>
                </c:pt>
                <c:pt idx="14588">
                  <c:v>4.9875481905940457</c:v>
                </c:pt>
                <c:pt idx="14589">
                  <c:v>4.9910129686463893</c:v>
                </c:pt>
                <c:pt idx="14590">
                  <c:v>4.9944801535939147</c:v>
                </c:pt>
                <c:pt idx="14591">
                  <c:v>4.9979497471813366</c:v>
                </c:pt>
                <c:pt idx="14592">
                  <c:v>5.0014217510455614</c:v>
                </c:pt>
                <c:pt idx="14593">
                  <c:v>5.0048961668609753</c:v>
                </c:pt>
                <c:pt idx="14594">
                  <c:v>5.0083729962666848</c:v>
                </c:pt>
                <c:pt idx="14595">
                  <c:v>5.0118522410122583</c:v>
                </c:pt>
                <c:pt idx="14596">
                  <c:v>5.0153339027391564</c:v>
                </c:pt>
                <c:pt idx="14597">
                  <c:v>5.018817983089904</c:v>
                </c:pt>
                <c:pt idx="14598">
                  <c:v>5.0223044838177193</c:v>
                </c:pt>
                <c:pt idx="14599">
                  <c:v>5.0257934065674865</c:v>
                </c:pt>
                <c:pt idx="14600">
                  <c:v>5.0292847529851548</c:v>
                </c:pt>
                <c:pt idx="14601">
                  <c:v>5.0327785248275996</c:v>
                </c:pt>
                <c:pt idx="14602">
                  <c:v>5.0362747237431336</c:v>
                </c:pt>
                <c:pt idx="14603">
                  <c:v>5.0397733513811422</c:v>
                </c:pt>
                <c:pt idx="14604">
                  <c:v>5.0432744095021613</c:v>
                </c:pt>
                <c:pt idx="14605">
                  <c:v>5.0467778997579442</c:v>
                </c:pt>
                <c:pt idx="14606">
                  <c:v>5.0502838238013128</c:v>
                </c:pt>
                <c:pt idx="14607">
                  <c:v>5.0537921833964772</c:v>
                </c:pt>
                <c:pt idx="14608">
                  <c:v>5.0573029801986342</c:v>
                </c:pt>
                <c:pt idx="14609">
                  <c:v>5.0608162159008758</c:v>
                </c:pt>
                <c:pt idx="14610">
                  <c:v>5.0643318921606237</c:v>
                </c:pt>
                <c:pt idx="14611">
                  <c:v>5.0678500107469935</c:v>
                </c:pt>
                <c:pt idx="14612">
                  <c:v>5.0713705733197862</c:v>
                </c:pt>
                <c:pt idx="14613">
                  <c:v>5.0748935815398806</c:v>
                </c:pt>
                <c:pt idx="14614">
                  <c:v>5.0784190371800815</c:v>
                </c:pt>
                <c:pt idx="14615">
                  <c:v>5.0819469419036505</c:v>
                </c:pt>
                <c:pt idx="14616">
                  <c:v>5.0854772973749309</c:v>
                </c:pt>
                <c:pt idx="14617">
                  <c:v>5.0890101053704244</c:v>
                </c:pt>
                <c:pt idx="14618">
                  <c:v>5.0925453675568617</c:v>
                </c:pt>
                <c:pt idx="14619">
                  <c:v>5.0960830856020571</c:v>
                </c:pt>
                <c:pt idx="14620">
                  <c:v>5.0996232612862169</c:v>
                </c:pt>
                <c:pt idx="14621">
                  <c:v>5.103165896279549</c:v>
                </c:pt>
                <c:pt idx="14622">
                  <c:v>5.1067109922905001</c:v>
                </c:pt>
                <c:pt idx="14623">
                  <c:v>5.1102585509915208</c:v>
                </c:pt>
                <c:pt idx="14624">
                  <c:v>5.1138085741677726</c:v>
                </c:pt>
                <c:pt idx="14625">
                  <c:v>5.1173610634941067</c:v>
                </c:pt>
                <c:pt idx="14626">
                  <c:v>5.1209160206464643</c:v>
                </c:pt>
                <c:pt idx="14627">
                  <c:v>5.1244734474137275</c:v>
                </c:pt>
                <c:pt idx="14628">
                  <c:v>5.1280333454742424</c:v>
                </c:pt>
                <c:pt idx="14629">
                  <c:v>5.1315957165074426</c:v>
                </c:pt>
                <c:pt idx="14630">
                  <c:v>5.1351605623059431</c:v>
                </c:pt>
                <c:pt idx="14631">
                  <c:v>5.1387278845515905</c:v>
                </c:pt>
                <c:pt idx="14632">
                  <c:v>5.1422976849273194</c:v>
                </c:pt>
                <c:pt idx="14633">
                  <c:v>5.1458699652294841</c:v>
                </c:pt>
                <c:pt idx="14634">
                  <c:v>5.1494447271434378</c:v>
                </c:pt>
                <c:pt idx="14635">
                  <c:v>5.153021972355627</c:v>
                </c:pt>
                <c:pt idx="14636">
                  <c:v>5.1566017026661504</c:v>
                </c:pt>
                <c:pt idx="14637">
                  <c:v>5.1601839197638766</c:v>
                </c:pt>
                <c:pt idx="14638">
                  <c:v>5.1637686253763402</c:v>
                </c:pt>
                <c:pt idx="14639">
                  <c:v>5.16735582119468</c:v>
                </c:pt>
                <c:pt idx="14640">
                  <c:v>5.1709455090240013</c:v>
                </c:pt>
                <c:pt idx="14641">
                  <c:v>5.1745376905578704</c:v>
                </c:pt>
                <c:pt idx="14642">
                  <c:v>5.1781323674909521</c:v>
                </c:pt>
                <c:pt idx="14643">
                  <c:v>5.1817295416321159</c:v>
                </c:pt>
                <c:pt idx="14644">
                  <c:v>5.1853292146784611</c:v>
                </c:pt>
                <c:pt idx="14645">
                  <c:v>5.1889313883281867</c:v>
                </c:pt>
                <c:pt idx="14646">
                  <c:v>5.1925360643939351</c:v>
                </c:pt>
                <c:pt idx="14647">
                  <c:v>5.1961432445763434</c:v>
                </c:pt>
                <c:pt idx="14648">
                  <c:v>5.1997529305771524</c:v>
                </c:pt>
                <c:pt idx="14649">
                  <c:v>5.2033651242127847</c:v>
                </c:pt>
                <c:pt idx="14650">
                  <c:v>5.2069798271874257</c:v>
                </c:pt>
                <c:pt idx="14651">
                  <c:v>5.2105970412063645</c:v>
                </c:pt>
                <c:pt idx="14652">
                  <c:v>5.2142167680898117</c:v>
                </c:pt>
                <c:pt idx="14653">
                  <c:v>5.2178390095455054</c:v>
                </c:pt>
                <c:pt idx="14654">
                  <c:v>5.2214637673202837</c:v>
                </c:pt>
                <c:pt idx="14655">
                  <c:v>5.2250910431241797</c:v>
                </c:pt>
                <c:pt idx="14656">
                  <c:v>5.2287208387824675</c:v>
                </c:pt>
                <c:pt idx="14657">
                  <c:v>5.2323531560076342</c:v>
                </c:pt>
                <c:pt idx="14658">
                  <c:v>5.2359879965132814</c:v>
                </c:pt>
                <c:pt idx="14659">
                  <c:v>5.2396253621284892</c:v>
                </c:pt>
                <c:pt idx="14660">
                  <c:v>5.2432652545693168</c:v>
                </c:pt>
                <c:pt idx="14661">
                  <c:v>5.2469076755529382</c:v>
                </c:pt>
                <c:pt idx="14662">
                  <c:v>5.2505526269122491</c:v>
                </c:pt>
                <c:pt idx="14663">
                  <c:v>5.2542001103668872</c:v>
                </c:pt>
                <c:pt idx="14664">
                  <c:v>5.2578501276376075</c:v>
                </c:pt>
                <c:pt idx="14665">
                  <c:v>5.2615026805611285</c:v>
                </c:pt>
                <c:pt idx="14666">
                  <c:v>5.2651577708606743</c:v>
                </c:pt>
                <c:pt idx="14667">
                  <c:v>5.2688154002989238</c:v>
                </c:pt>
                <c:pt idx="14668">
                  <c:v>5.2724755706014186</c:v>
                </c:pt>
                <c:pt idx="14669">
                  <c:v>5.2761382836099848</c:v>
                </c:pt>
                <c:pt idx="14670">
                  <c:v>5.279803541052642</c:v>
                </c:pt>
                <c:pt idx="14671">
                  <c:v>5.2834713446585289</c:v>
                </c:pt>
                <c:pt idx="14672">
                  <c:v>5.2871416962733129</c:v>
                </c:pt>
                <c:pt idx="14673">
                  <c:v>5.2908145976286178</c:v>
                </c:pt>
                <c:pt idx="14674">
                  <c:v>5.2944900504571883</c:v>
                </c:pt>
                <c:pt idx="14675">
                  <c:v>5.2981680566085423</c:v>
                </c:pt>
                <c:pt idx="14676">
                  <c:v>5.3018486178179129</c:v>
                </c:pt>
                <c:pt idx="14677">
                  <c:v>5.3055317358216598</c:v>
                </c:pt>
                <c:pt idx="14678">
                  <c:v>5.3092174124731573</c:v>
                </c:pt>
                <c:pt idx="14679">
                  <c:v>5.3129056495112579</c:v>
                </c:pt>
                <c:pt idx="14680">
                  <c:v>5.3165964486759414</c:v>
                </c:pt>
                <c:pt idx="14681">
                  <c:v>5.3202898118244484</c:v>
                </c:pt>
                <c:pt idx="14682">
                  <c:v>5.3239857406992579</c:v>
                </c:pt>
                <c:pt idx="14683">
                  <c:v>5.3276842370827424</c:v>
                </c:pt>
                <c:pt idx="14684">
                  <c:v>5.3313853027197231</c:v>
                </c:pt>
                <c:pt idx="14685">
                  <c:v>5.3350889394726053</c:v>
                </c:pt>
                <c:pt idx="14686">
                  <c:v>5.338795149088714</c:v>
                </c:pt>
                <c:pt idx="14687">
                  <c:v>5.3425039333165101</c:v>
                </c:pt>
                <c:pt idx="14688">
                  <c:v>5.3462152940222829</c:v>
                </c:pt>
                <c:pt idx="14689">
                  <c:v>5.3499292329570016</c:v>
                </c:pt>
                <c:pt idx="14690">
                  <c:v>5.3536457518727731</c:v>
                </c:pt>
                <c:pt idx="14691">
                  <c:v>5.3573648526397779</c:v>
                </c:pt>
                <c:pt idx="14692">
                  <c:v>5.361086537012639</c:v>
                </c:pt>
                <c:pt idx="14693">
                  <c:v>5.3648108067471165</c:v>
                </c:pt>
                <c:pt idx="14694">
                  <c:v>5.3685376637172908</c:v>
                </c:pt>
                <c:pt idx="14695">
                  <c:v>5.3722671096814434</c:v>
                </c:pt>
                <c:pt idx="14696">
                  <c:v>5.3759991463989971</c:v>
                </c:pt>
                <c:pt idx="14697">
                  <c:v>5.3797337757479404</c:v>
                </c:pt>
                <c:pt idx="14698">
                  <c:v>5.383470999490223</c:v>
                </c:pt>
                <c:pt idx="14699">
                  <c:v>5.3872108194281321</c:v>
                </c:pt>
                <c:pt idx="14700">
                  <c:v>5.3909532373259825</c:v>
                </c:pt>
                <c:pt idx="14701">
                  <c:v>5.3946982550669889</c:v>
                </c:pt>
                <c:pt idx="14702">
                  <c:v>5.3984458744180008</c:v>
                </c:pt>
                <c:pt idx="14703">
                  <c:v>5.4021960971470131</c:v>
                </c:pt>
                <c:pt idx="14704">
                  <c:v>5.4059489251411668</c:v>
                </c:pt>
                <c:pt idx="14705">
                  <c:v>5.4097043601709967</c:v>
                </c:pt>
                <c:pt idx="14706">
                  <c:v>5.4134624040081851</c:v>
                </c:pt>
                <c:pt idx="14707">
                  <c:v>5.4172230585438088</c:v>
                </c:pt>
                <c:pt idx="14708">
                  <c:v>5.4209863255520938</c:v>
                </c:pt>
                <c:pt idx="14709">
                  <c:v>5.4247522068084173</c:v>
                </c:pt>
                <c:pt idx="14710">
                  <c:v>5.4285207042078012</c:v>
                </c:pt>
                <c:pt idx="14711">
                  <c:v>5.4322918195281718</c:v>
                </c:pt>
                <c:pt idx="14712">
                  <c:v>5.4360655545881604</c:v>
                </c:pt>
                <c:pt idx="14713">
                  <c:v>5.4398419111680836</c:v>
                </c:pt>
                <c:pt idx="14714">
                  <c:v>5.4436208911682327</c:v>
                </c:pt>
                <c:pt idx="14715">
                  <c:v>5.4474024963714811</c:v>
                </c:pt>
                <c:pt idx="14716">
                  <c:v>5.451186728561856</c:v>
                </c:pt>
                <c:pt idx="14717">
                  <c:v>5.4549735896436138</c:v>
                </c:pt>
                <c:pt idx="14718">
                  <c:v>5.4587630814033439</c:v>
                </c:pt>
                <c:pt idx="14719">
                  <c:v>5.4625552056287958</c:v>
                </c:pt>
                <c:pt idx="14720">
                  <c:v>5.4663499642281961</c:v>
                </c:pt>
                <c:pt idx="14721">
                  <c:v>5.470147358991861</c:v>
                </c:pt>
                <c:pt idx="14722">
                  <c:v>5.4739473917112687</c:v>
                </c:pt>
                <c:pt idx="14723">
                  <c:v>5.4777500642986245</c:v>
                </c:pt>
                <c:pt idx="14724">
                  <c:v>5.481555378547978</c:v>
                </c:pt>
                <c:pt idx="14725">
                  <c:v>5.4853633362545446</c:v>
                </c:pt>
                <c:pt idx="14726">
                  <c:v>5.4891739393345169</c:v>
                </c:pt>
                <c:pt idx="14727">
                  <c:v>5.4929871895856861</c:v>
                </c:pt>
                <c:pt idx="14728">
                  <c:v>5.4968030888470061</c:v>
                </c:pt>
                <c:pt idx="14729">
                  <c:v>5.5006216389186822</c:v>
                </c:pt>
                <c:pt idx="14730">
                  <c:v>5.5044428417222395</c:v>
                </c:pt>
                <c:pt idx="14731">
                  <c:v>5.5082666990604698</c:v>
                </c:pt>
                <c:pt idx="14732">
                  <c:v>5.5120932127373354</c:v>
                </c:pt>
                <c:pt idx="14733">
                  <c:v>5.5159223846783672</c:v>
                </c:pt>
                <c:pt idx="14734">
                  <c:v>5.5197542166901172</c:v>
                </c:pt>
                <c:pt idx="14735">
                  <c:v>5.5235887105803103</c:v>
                </c:pt>
                <c:pt idx="14736">
                  <c:v>5.5274258682784927</c:v>
                </c:pt>
                <c:pt idx="14737">
                  <c:v>5.5312656915949852</c:v>
                </c:pt>
                <c:pt idx="14738">
                  <c:v>5.53510818234128</c:v>
                </c:pt>
                <c:pt idx="14739">
                  <c:v>5.5389533424509487</c:v>
                </c:pt>
                <c:pt idx="14740">
                  <c:v>5.5428011737380878</c:v>
                </c:pt>
                <c:pt idx="14741">
                  <c:v>5.5466516780179687</c:v>
                </c:pt>
                <c:pt idx="14742">
                  <c:v>5.5505048572281934</c:v>
                </c:pt>
                <c:pt idx="14743">
                  <c:v>5.5543607131866422</c:v>
                </c:pt>
                <c:pt idx="14744">
                  <c:v>5.5582192477528141</c:v>
                </c:pt>
                <c:pt idx="14745">
                  <c:v>5.5620804627470273</c:v>
                </c:pt>
                <c:pt idx="14746">
                  <c:v>5.5659443601122787</c:v>
                </c:pt>
                <c:pt idx="14747">
                  <c:v>5.5698109416715011</c:v>
                </c:pt>
                <c:pt idx="14748">
                  <c:v>5.5736802092488125</c:v>
                </c:pt>
                <c:pt idx="14749">
                  <c:v>5.5775521647912596</c:v>
                </c:pt>
                <c:pt idx="14750">
                  <c:v>5.5814268101255777</c:v>
                </c:pt>
                <c:pt idx="14751">
                  <c:v>5.5853041470796887</c:v>
                </c:pt>
                <c:pt idx="14752">
                  <c:v>5.5891841776047002</c:v>
                </c:pt>
                <c:pt idx="14753">
                  <c:v>5.5930669035311569</c:v>
                </c:pt>
                <c:pt idx="14754">
                  <c:v>5.5969523266907935</c:v>
                </c:pt>
                <c:pt idx="14755">
                  <c:v>5.6008404490387855</c:v>
                </c:pt>
                <c:pt idx="14756">
                  <c:v>5.604731272409496</c:v>
                </c:pt>
                <c:pt idx="14757">
                  <c:v>5.6086247986792879</c:v>
                </c:pt>
                <c:pt idx="14758">
                  <c:v>5.6125210296849897</c:v>
                </c:pt>
                <c:pt idx="14759">
                  <c:v>5.6164199673872144</c:v>
                </c:pt>
                <c:pt idx="14760">
                  <c:v>5.6203216136254301</c:v>
                </c:pt>
                <c:pt idx="14761">
                  <c:v>5.6242259702402952</c:v>
                </c:pt>
                <c:pt idx="14762">
                  <c:v>5.6281330391965136</c:v>
                </c:pt>
                <c:pt idx="14763">
                  <c:v>5.6320428223373877</c:v>
                </c:pt>
                <c:pt idx="14764">
                  <c:v>5.6359553215074154</c:v>
                </c:pt>
                <c:pt idx="14765">
                  <c:v>5.6398705386753969</c:v>
                </c:pt>
                <c:pt idx="14766">
                  <c:v>5.6437884756884804</c:v>
                </c:pt>
                <c:pt idx="14767">
                  <c:v>5.6477091343950097</c:v>
                </c:pt>
                <c:pt idx="14768">
                  <c:v>5.6516325167678909</c:v>
                </c:pt>
                <c:pt idx="14769">
                  <c:v>5.6555586246581244</c:v>
                </c:pt>
                <c:pt idx="14770">
                  <c:v>5.6594874599179095</c:v>
                </c:pt>
                <c:pt idx="14771">
                  <c:v>5.6634190245242664</c:v>
                </c:pt>
                <c:pt idx="14772">
                  <c:v>5.6673533203320554</c:v>
                </c:pt>
                <c:pt idx="14773">
                  <c:v>5.6712903492386024</c:v>
                </c:pt>
                <c:pt idx="14774">
                  <c:v>5.6752301131012599</c:v>
                </c:pt>
                <c:pt idx="14775">
                  <c:v>5.6791726139025469</c:v>
                </c:pt>
                <c:pt idx="14776">
                  <c:v>5.6831178535024831</c:v>
                </c:pt>
                <c:pt idx="14777">
                  <c:v>5.6870658337622944</c:v>
                </c:pt>
                <c:pt idx="14778">
                  <c:v>5.6910165566686342</c:v>
                </c:pt>
                <c:pt idx="14779">
                  <c:v>5.6949700240854026</c:v>
                </c:pt>
                <c:pt idx="14780">
                  <c:v>5.6989262378777044</c:v>
                </c:pt>
                <c:pt idx="14781">
                  <c:v>5.7028852000363388</c:v>
                </c:pt>
                <c:pt idx="14782">
                  <c:v>5.7068469124290901</c:v>
                </c:pt>
                <c:pt idx="14783">
                  <c:v>5.7108113769249567</c:v>
                </c:pt>
                <c:pt idx="14784">
                  <c:v>5.7147785955188866</c:v>
                </c:pt>
                <c:pt idx="14785">
                  <c:v>5.7187485700825604</c:v>
                </c:pt>
                <c:pt idx="14786">
                  <c:v>5.7227213024888739</c:v>
                </c:pt>
                <c:pt idx="14787">
                  <c:v>5.7266967947369372</c:v>
                </c:pt>
                <c:pt idx="14788">
                  <c:v>5.7306750487023326</c:v>
                </c:pt>
                <c:pt idx="14789">
                  <c:v>5.7346560663035868</c:v>
                </c:pt>
                <c:pt idx="14790">
                  <c:v>5.7386398494188038</c:v>
                </c:pt>
                <c:pt idx="14791">
                  <c:v>5.7426264000526546</c:v>
                </c:pt>
                <c:pt idx="14792">
                  <c:v>5.7466157200859405</c:v>
                </c:pt>
                <c:pt idx="14793">
                  <c:v>5.7506078114006813</c:v>
                </c:pt>
                <c:pt idx="14794">
                  <c:v>5.7546026760057307</c:v>
                </c:pt>
                <c:pt idx="14795">
                  <c:v>5.7586003157858103</c:v>
                </c:pt>
                <c:pt idx="14796">
                  <c:v>5.7626007326268676</c:v>
                </c:pt>
                <c:pt idx="14797">
                  <c:v>5.7666039285419428</c:v>
                </c:pt>
                <c:pt idx="14798">
                  <c:v>5.7706099054196907</c:v>
                </c:pt>
                <c:pt idx="14799">
                  <c:v>5.7746186651499904</c:v>
                </c:pt>
                <c:pt idx="14800">
                  <c:v>5.7786302097500801</c:v>
                </c:pt>
                <c:pt idx="14801">
                  <c:v>5.7826445411125551</c:v>
                </c:pt>
                <c:pt idx="14802">
                  <c:v>5.786661661173337</c:v>
                </c:pt>
                <c:pt idx="14803">
                  <c:v>5.7906815718275633</c:v>
                </c:pt>
                <c:pt idx="14804">
                  <c:v>5.7947042750980842</c:v>
                </c:pt>
                <c:pt idx="14805">
                  <c:v>5.7987297728827567</c:v>
                </c:pt>
                <c:pt idx="14806">
                  <c:v>5.8027580670806689</c:v>
                </c:pt>
                <c:pt idx="14807">
                  <c:v>5.8067891597188916</c:v>
                </c:pt>
                <c:pt idx="14808">
                  <c:v>5.8108230526992397</c:v>
                </c:pt>
                <c:pt idx="14809">
                  <c:v>5.8148597479247615</c:v>
                </c:pt>
                <c:pt idx="14810">
                  <c:v>5.8188992474267538</c:v>
                </c:pt>
                <c:pt idx="14811">
                  <c:v>5.8229415531109989</c:v>
                </c:pt>
                <c:pt idx="14812">
                  <c:v>5.8269866668845145</c:v>
                </c:pt>
                <c:pt idx="14813">
                  <c:v>5.8310345907828331</c:v>
                </c:pt>
                <c:pt idx="14814">
                  <c:v>5.8350853267157126</c:v>
                </c:pt>
                <c:pt idx="14815">
                  <c:v>5.839138876594145</c:v>
                </c:pt>
                <c:pt idx="14816">
                  <c:v>5.8431952424579112</c:v>
                </c:pt>
                <c:pt idx="14817">
                  <c:v>5.8472544262207489</c:v>
                </c:pt>
                <c:pt idx="14818">
                  <c:v>5.8513164298402121</c:v>
                </c:pt>
                <c:pt idx="14819">
                  <c:v>5.8553812552326114</c:v>
                </c:pt>
                <c:pt idx="14820">
                  <c:v>5.8594489044433997</c:v>
                </c:pt>
                <c:pt idx="14821">
                  <c:v>5.8635193793916383</c:v>
                </c:pt>
                <c:pt idx="14822">
                  <c:v>5.8675926819976354</c:v>
                </c:pt>
                <c:pt idx="14823">
                  <c:v>5.8716688143111071</c:v>
                </c:pt>
                <c:pt idx="14824">
                  <c:v>5.8757477782551195</c:v>
                </c:pt>
                <c:pt idx="14825">
                  <c:v>5.879829575753984</c:v>
                </c:pt>
                <c:pt idx="14826">
                  <c:v>5.8839142088616931</c:v>
                </c:pt>
                <c:pt idx="14827">
                  <c:v>5.8880016795053232</c:v>
                </c:pt>
                <c:pt idx="14828">
                  <c:v>5.8920919896131965</c:v>
                </c:pt>
                <c:pt idx="14829">
                  <c:v>5.8961851412435919</c:v>
                </c:pt>
                <c:pt idx="14830">
                  <c:v>5.9002811363276022</c:v>
                </c:pt>
                <c:pt idx="14831">
                  <c:v>5.904379976797574</c:v>
                </c:pt>
                <c:pt idx="14832">
                  <c:v>5.9084816647160769</c:v>
                </c:pt>
                <c:pt idx="14833">
                  <c:v>5.9125862020182307</c:v>
                </c:pt>
                <c:pt idx="14834">
                  <c:v>5.9166935906834635</c:v>
                </c:pt>
                <c:pt idx="14835">
                  <c:v>5.9208038326494945</c:v>
                </c:pt>
                <c:pt idx="14836">
                  <c:v>5.9249169299846312</c:v>
                </c:pt>
                <c:pt idx="14837">
                  <c:v>5.9290328846293781</c:v>
                </c:pt>
                <c:pt idx="14838">
                  <c:v>5.9331516985254966</c:v>
                </c:pt>
                <c:pt idx="14839">
                  <c:v>5.9372733737456072</c:v>
                </c:pt>
                <c:pt idx="14840">
                  <c:v>5.9413979122342608</c:v>
                </c:pt>
                <c:pt idx="14841">
                  <c:v>5.9455253159372701</c:v>
                </c:pt>
                <c:pt idx="14842">
                  <c:v>5.9496555869315761</c:v>
                </c:pt>
                <c:pt idx="14843">
                  <c:v>5.9537887271657866</c:v>
                </c:pt>
                <c:pt idx="14844">
                  <c:v>5.9579247385897709</c:v>
                </c:pt>
                <c:pt idx="14845">
                  <c:v>5.9620636232848021</c:v>
                </c:pt>
                <c:pt idx="14846">
                  <c:v>5.966205383203552</c:v>
                </c:pt>
                <c:pt idx="14847">
                  <c:v>5.970350020343397</c:v>
                </c:pt>
                <c:pt idx="14848">
                  <c:v>5.97449753665963</c:v>
                </c:pt>
                <c:pt idx="14849">
                  <c:v>5.9786479342393148</c:v>
                </c:pt>
                <c:pt idx="14850">
                  <c:v>5.9828012150405527</c:v>
                </c:pt>
                <c:pt idx="14851">
                  <c:v>5.9869573810227159</c:v>
                </c:pt>
                <c:pt idx="14852">
                  <c:v>5.9911164342772203</c:v>
                </c:pt>
                <c:pt idx="14853">
                  <c:v>5.995278376766251</c:v>
                </c:pt>
                <c:pt idx="14854">
                  <c:v>5.9994432104532667</c:v>
                </c:pt>
                <c:pt idx="14855">
                  <c:v>6.0036109374340434</c:v>
                </c:pt>
                <c:pt idx="14856">
                  <c:v>6.0077815596748589</c:v>
                </c:pt>
                <c:pt idx="14857">
                  <c:v>6.0119550791432674</c:v>
                </c:pt>
                <c:pt idx="14858">
                  <c:v>6.0161314979394165</c:v>
                </c:pt>
                <c:pt idx="14859">
                  <c:v>6.0203108180336837</c:v>
                </c:pt>
                <c:pt idx="14860">
                  <c:v>6.0244930413977258</c:v>
                </c:pt>
                <c:pt idx="14861">
                  <c:v>6.0286781701360708</c:v>
                </c:pt>
                <c:pt idx="14862">
                  <c:v>6.0328662062232059</c:v>
                </c:pt>
                <c:pt idx="14863">
                  <c:v>6.037057151678825</c:v>
                </c:pt>
                <c:pt idx="14864">
                  <c:v>6.0412510084800681</c:v>
                </c:pt>
                <c:pt idx="14865">
                  <c:v>6.0454477787373175</c:v>
                </c:pt>
                <c:pt idx="14866">
                  <c:v>6.0496474644305529</c:v>
                </c:pt>
                <c:pt idx="14867">
                  <c:v>6.0538500675410383</c:v>
                </c:pt>
                <c:pt idx="14868">
                  <c:v>6.0580555901835575</c:v>
                </c:pt>
                <c:pt idx="14869">
                  <c:v>6.0622640343422187</c:v>
                </c:pt>
                <c:pt idx="14870">
                  <c:v>6.0664754020024194</c:v>
                </c:pt>
                <c:pt idx="14871">
                  <c:v>6.0706896952833507</c:v>
                </c:pt>
                <c:pt idx="14872">
                  <c:v>6.0749069161732612</c:v>
                </c:pt>
                <c:pt idx="14873">
                  <c:v>6.0791270666616875</c:v>
                </c:pt>
                <c:pt idx="14874">
                  <c:v>6.0833501488722419</c:v>
                </c:pt>
                <c:pt idx="14875">
                  <c:v>6.0875761647973183</c:v>
                </c:pt>
                <c:pt idx="14876">
                  <c:v>6.091805116430602</c:v>
                </c:pt>
                <c:pt idx="14877">
                  <c:v>6.0960370059001354</c:v>
                </c:pt>
                <c:pt idx="14878">
                  <c:v>6.1002718352024674</c:v>
                </c:pt>
                <c:pt idx="14879">
                  <c:v>6.1045096063798576</c:v>
                </c:pt>
                <c:pt idx="14880">
                  <c:v>6.1087503214315362</c:v>
                </c:pt>
                <c:pt idx="14881">
                  <c:v>6.1129939824914654</c:v>
                </c:pt>
                <c:pt idx="14882">
                  <c:v>6.1172405915617478</c:v>
                </c:pt>
                <c:pt idx="14883">
                  <c:v>6.1214901506457844</c:v>
                </c:pt>
                <c:pt idx="14884">
                  <c:v>6.1257426618819864</c:v>
                </c:pt>
                <c:pt idx="14885">
                  <c:v>6.1299981272766306</c:v>
                </c:pt>
                <c:pt idx="14886">
                  <c:v>6.134256548837298</c:v>
                </c:pt>
                <c:pt idx="14887">
                  <c:v>6.1385179287068583</c:v>
                </c:pt>
                <c:pt idx="14888">
                  <c:v>6.1427822688957736</c:v>
                </c:pt>
                <c:pt idx="14889">
                  <c:v>6.1470495714158107</c:v>
                </c:pt>
                <c:pt idx="14890">
                  <c:v>6.1513198384143086</c:v>
                </c:pt>
                <c:pt idx="14891">
                  <c:v>6.1555930719059226</c:v>
                </c:pt>
                <c:pt idx="14892">
                  <c:v>6.1598692739514336</c:v>
                </c:pt>
                <c:pt idx="14893">
                  <c:v>6.1641484465682019</c:v>
                </c:pt>
                <c:pt idx="14894">
                  <c:v>6.1684305919095417</c:v>
                </c:pt>
                <c:pt idx="14895">
                  <c:v>6.1727157119957115</c:v>
                </c:pt>
                <c:pt idx="14896">
                  <c:v>6.1770038088482808</c:v>
                </c:pt>
                <c:pt idx="14897">
                  <c:v>6.1812948846250535</c:v>
                </c:pt>
                <c:pt idx="14898">
                  <c:v>6.1855889413505007</c:v>
                </c:pt>
                <c:pt idx="14899">
                  <c:v>6.1898859810504092</c:v>
                </c:pt>
                <c:pt idx="14900">
                  <c:v>6.1941860058870821</c:v>
                </c:pt>
                <c:pt idx="14901">
                  <c:v>6.1984890178892131</c:v>
                </c:pt>
                <c:pt idx="14902">
                  <c:v>6.2027950190868131</c:v>
                </c:pt>
                <c:pt idx="14903">
                  <c:v>6.2071040116466945</c:v>
                </c:pt>
                <c:pt idx="14904">
                  <c:v>6.2114159976017831</c:v>
                </c:pt>
                <c:pt idx="14905">
                  <c:v>6.215730978986322</c:v>
                </c:pt>
                <c:pt idx="14906">
                  <c:v>6.2200489579716445</c:v>
                </c:pt>
                <c:pt idx="14907">
                  <c:v>6.2243699365949148</c:v>
                </c:pt>
                <c:pt idx="14908">
                  <c:v>6.228693916939938</c:v>
                </c:pt>
                <c:pt idx="14909">
                  <c:v>6.2330209010466158</c:v>
                </c:pt>
                <c:pt idx="14910">
                  <c:v>6.237350891092321</c:v>
                </c:pt>
                <c:pt idx="14911">
                  <c:v>6.2416838891198854</c:v>
                </c:pt>
                <c:pt idx="14912">
                  <c:v>6.246019897173464</c:v>
                </c:pt>
                <c:pt idx="14913">
                  <c:v>6.250358917434971</c:v>
                </c:pt>
                <c:pt idx="14914">
                  <c:v>6.2547009519514987</c:v>
                </c:pt>
                <c:pt idx="14915">
                  <c:v>6.2590460027714645</c:v>
                </c:pt>
                <c:pt idx="14916">
                  <c:v>6.2633940720813337</c:v>
                </c:pt>
                <c:pt idx="14917">
                  <c:v>6.2677451619324662</c:v>
                </c:pt>
                <c:pt idx="14918">
                  <c:v>6.2720992743775534</c:v>
                </c:pt>
                <c:pt idx="14919">
                  <c:v>6.2764564116076196</c:v>
                </c:pt>
                <c:pt idx="14920">
                  <c:v>6.2808165756783039</c:v>
                </c:pt>
                <c:pt idx="14921">
                  <c:v>6.2851797686465769</c:v>
                </c:pt>
                <c:pt idx="14922">
                  <c:v>6.2895459927080335</c:v>
                </c:pt>
                <c:pt idx="14923">
                  <c:v>6.2939152499225983</c:v>
                </c:pt>
                <c:pt idx="14924">
                  <c:v>6.2982875423973601</c:v>
                </c:pt>
                <c:pt idx="14925">
                  <c:v>6.302662872195012</c:v>
                </c:pt>
                <c:pt idx="14926">
                  <c:v>6.307041241517255</c:v>
                </c:pt>
                <c:pt idx="14927">
                  <c:v>6.3114226524297443</c:v>
                </c:pt>
                <c:pt idx="14928">
                  <c:v>6.3158071069994772</c:v>
                </c:pt>
                <c:pt idx="14929">
                  <c:v>6.320194607432744</c:v>
                </c:pt>
                <c:pt idx="14930">
                  <c:v>6.3245851557995092</c:v>
                </c:pt>
                <c:pt idx="14931">
                  <c:v>6.3289787541710796</c:v>
                </c:pt>
                <c:pt idx="14932">
                  <c:v>6.333375404758347</c:v>
                </c:pt>
                <c:pt idx="14933">
                  <c:v>6.3377751096355945</c:v>
                </c:pt>
                <c:pt idx="14934">
                  <c:v>6.3421778708784471</c:v>
                </c:pt>
                <c:pt idx="14935">
                  <c:v>6.346583690702408</c:v>
                </c:pt>
                <c:pt idx="14936">
                  <c:v>6.3509925711860857</c:v>
                </c:pt>
                <c:pt idx="14937">
                  <c:v>6.3554045144556754</c:v>
                </c:pt>
                <c:pt idx="14938">
                  <c:v>6.3598195225925771</c:v>
                </c:pt>
                <c:pt idx="14939">
                  <c:v>6.3642375978184571</c:v>
                </c:pt>
                <c:pt idx="14940">
                  <c:v>6.368658742217705</c:v>
                </c:pt>
                <c:pt idx="14941">
                  <c:v>6.3730829578760613</c:v>
                </c:pt>
                <c:pt idx="14942">
                  <c:v>6.3775102470198251</c:v>
                </c:pt>
                <c:pt idx="14943">
                  <c:v>6.3819406117377335</c:v>
                </c:pt>
                <c:pt idx="14944">
                  <c:v>6.3863740541198757</c:v>
                </c:pt>
                <c:pt idx="14945">
                  <c:v>6.390810576397195</c:v>
                </c:pt>
                <c:pt idx="14946">
                  <c:v>6.3952501806627833</c:v>
                </c:pt>
                <c:pt idx="14947">
                  <c:v>6.3996928690110897</c:v>
                </c:pt>
                <c:pt idx="14948">
                  <c:v>6.4041386436777099</c:v>
                </c:pt>
                <c:pt idx="14949">
                  <c:v>6.4085875067601021</c:v>
                </c:pt>
                <c:pt idx="14950">
                  <c:v>6.4130394603570817</c:v>
                </c:pt>
                <c:pt idx="14951">
                  <c:v>6.4174945067089073</c:v>
                </c:pt>
                <c:pt idx="14952">
                  <c:v>6.4219526479174105</c:v>
                </c:pt>
                <c:pt idx="14953">
                  <c:v>6.4264138861325444</c:v>
                </c:pt>
                <c:pt idx="14954">
                  <c:v>6.4308782234589623</c:v>
                </c:pt>
                <c:pt idx="14955">
                  <c:v>6.4353456621431553</c:v>
                </c:pt>
                <c:pt idx="14956">
                  <c:v>6.4398162042928018</c:v>
                </c:pt>
                <c:pt idx="14957">
                  <c:v>6.4442898520169445</c:v>
                </c:pt>
                <c:pt idx="14958">
                  <c:v>6.4487666075667596</c:v>
                </c:pt>
                <c:pt idx="14959">
                  <c:v>6.4532464730543202</c:v>
                </c:pt>
                <c:pt idx="14960">
                  <c:v>6.4577294505930691</c:v>
                </c:pt>
                <c:pt idx="14961">
                  <c:v>6.4622155424388756</c:v>
                </c:pt>
                <c:pt idx="14962">
                  <c:v>6.4667047507082174</c:v>
                </c:pt>
                <c:pt idx="14963">
                  <c:v>6.4711970775189469</c:v>
                </c:pt>
                <c:pt idx="14964">
                  <c:v>6.4756925251316364</c:v>
                </c:pt>
                <c:pt idx="14965">
                  <c:v>6.4801910956671787</c:v>
                </c:pt>
                <c:pt idx="14966">
                  <c:v>6.4846927912478414</c:v>
                </c:pt>
                <c:pt idx="14967">
                  <c:v>6.4891976141389129</c:v>
                </c:pt>
                <c:pt idx="14968">
                  <c:v>6.4937055664657075</c:v>
                </c:pt>
                <c:pt idx="14969">
                  <c:v>6.4982166504022008</c:v>
                </c:pt>
                <c:pt idx="14970">
                  <c:v>6.5027308680765632</c:v>
                </c:pt>
                <c:pt idx="14971">
                  <c:v>6.5072482217603831</c:v>
                </c:pt>
                <c:pt idx="14972">
                  <c:v>6.5117687135848898</c:v>
                </c:pt>
                <c:pt idx="14973">
                  <c:v>6.5162923456826904</c:v>
                </c:pt>
                <c:pt idx="14974">
                  <c:v>6.5208191203301125</c:v>
                </c:pt>
                <c:pt idx="14975">
                  <c:v>6.5253490396628289</c:v>
                </c:pt>
                <c:pt idx="14976">
                  <c:v>6.5298821058178946</c:v>
                </c:pt>
                <c:pt idx="14977">
                  <c:v>6.5344183210763855</c:v>
                </c:pt>
                <c:pt idx="14978">
                  <c:v>6.5389576875784279</c:v>
                </c:pt>
                <c:pt idx="14979">
                  <c:v>6.5435002074655326</c:v>
                </c:pt>
                <c:pt idx="14980">
                  <c:v>6.5480458830235335</c:v>
                </c:pt>
                <c:pt idx="14981">
                  <c:v>6.5525947163970191</c:v>
                </c:pt>
                <c:pt idx="14982">
                  <c:v>6.557146709779679</c:v>
                </c:pt>
                <c:pt idx="14983">
                  <c:v>6.561701865318982</c:v>
                </c:pt>
                <c:pt idx="14984">
                  <c:v>6.5662601853071187</c:v>
                </c:pt>
                <c:pt idx="14985">
                  <c:v>6.5708216718946444</c:v>
                </c:pt>
                <c:pt idx="14986">
                  <c:v>6.5753863272335078</c:v>
                </c:pt>
                <c:pt idx="14987">
                  <c:v>6.5799541536206787</c:v>
                </c:pt>
                <c:pt idx="14988">
                  <c:v>6.5845251532111968</c:v>
                </c:pt>
                <c:pt idx="14989">
                  <c:v>6.5890993281614989</c:v>
                </c:pt>
                <c:pt idx="14990">
                  <c:v>6.5936766807733456</c:v>
                </c:pt>
                <c:pt idx="14991">
                  <c:v>6.5982572132062716</c:v>
                </c:pt>
                <c:pt idx="14992">
                  <c:v>6.6028409276212106</c:v>
                </c:pt>
                <c:pt idx="14993">
                  <c:v>6.6074278263247228</c:v>
                </c:pt>
                <c:pt idx="14994">
                  <c:v>6.6120179114808462</c:v>
                </c:pt>
                <c:pt idx="14995">
                  <c:v>6.6166111852550218</c:v>
                </c:pt>
                <c:pt idx="14996">
                  <c:v>6.6212076499586212</c:v>
                </c:pt>
                <c:pt idx="14997">
                  <c:v>6.6258073077601942</c:v>
                </c:pt>
                <c:pt idx="14998">
                  <c:v>6.6304101608779415</c:v>
                </c:pt>
                <c:pt idx="14999">
                  <c:v>6.6350162114833253</c:v>
                </c:pt>
                <c:pt idx="15000">
                  <c:v>6.6396254618941484</c:v>
                </c:pt>
                <c:pt idx="15001">
                  <c:v>6.644237914284993</c:v>
                </c:pt>
                <c:pt idx="15002">
                  <c:v>6.648853570831851</c:v>
                </c:pt>
                <c:pt idx="15003">
                  <c:v>6.653472433857357</c:v>
                </c:pt>
                <c:pt idx="15004">
                  <c:v>6.6580945055406309</c:v>
                </c:pt>
                <c:pt idx="15005">
                  <c:v>6.6627197880622013</c:v>
                </c:pt>
                <c:pt idx="15006">
                  <c:v>6.667348283749547</c:v>
                </c:pt>
                <c:pt idx="15007">
                  <c:v>6.6719799947863319</c:v>
                </c:pt>
                <c:pt idx="15008">
                  <c:v>6.6766149233576328</c:v>
                </c:pt>
                <c:pt idx="15009">
                  <c:v>6.6812530717957834</c:v>
                </c:pt>
                <c:pt idx="15010">
                  <c:v>6.6858944422889985</c:v>
                </c:pt>
                <c:pt idx="15011">
                  <c:v>6.6905390370269151</c:v>
                </c:pt>
                <c:pt idx="15012">
                  <c:v>6.6951868583467293</c:v>
                </c:pt>
                <c:pt idx="15013">
                  <c:v>6.6998379084412205</c:v>
                </c:pt>
                <c:pt idx="15014">
                  <c:v>6.7044921895533722</c:v>
                </c:pt>
                <c:pt idx="15015">
                  <c:v>6.7091497038789107</c:v>
                </c:pt>
                <c:pt idx="15016">
                  <c:v>6.7138104537615346</c:v>
                </c:pt>
                <c:pt idx="15017">
                  <c:v>6.7184744414001223</c:v>
                </c:pt>
                <c:pt idx="15018">
                  <c:v>6.7231416689949794</c:v>
                </c:pt>
                <c:pt idx="15019">
                  <c:v>6.7278121388946914</c:v>
                </c:pt>
                <c:pt idx="15020">
                  <c:v>6.7324858533027241</c:v>
                </c:pt>
                <c:pt idx="15021">
                  <c:v>6.7371628144239715</c:v>
                </c:pt>
                <c:pt idx="15022">
                  <c:v>6.7418430246119163</c:v>
                </c:pt>
                <c:pt idx="15023">
                  <c:v>6.7465264860746199</c:v>
                </c:pt>
                <c:pt idx="15024">
                  <c:v>6.7512132010215744</c:v>
                </c:pt>
                <c:pt idx="15025">
                  <c:v>6.7559031718111715</c:v>
                </c:pt>
                <c:pt idx="15026">
                  <c:v>6.7605964006560768</c:v>
                </c:pt>
                <c:pt idx="15027">
                  <c:v>6.765292889819615</c:v>
                </c:pt>
                <c:pt idx="15028">
                  <c:v>6.7699926415174243</c:v>
                </c:pt>
                <c:pt idx="15029">
                  <c:v>6.7746956581144566</c:v>
                </c:pt>
                <c:pt idx="15030">
                  <c:v>6.7794019418295317</c:v>
                </c:pt>
                <c:pt idx="15031">
                  <c:v>6.7841114948829091</c:v>
                </c:pt>
                <c:pt idx="15032">
                  <c:v>6.7888243196444726</c:v>
                </c:pt>
                <c:pt idx="15033">
                  <c:v>6.7935404183376713</c:v>
                </c:pt>
                <c:pt idx="15034">
                  <c:v>6.7982597931873929</c:v>
                </c:pt>
                <c:pt idx="15035">
                  <c:v>6.802982446568465</c:v>
                </c:pt>
                <c:pt idx="15036">
                  <c:v>6.8077083807089718</c:v>
                </c:pt>
                <c:pt idx="15037">
                  <c:v>6.8124375978384437</c:v>
                </c:pt>
                <c:pt idx="15038">
                  <c:v>6.817170100336658</c:v>
                </c:pt>
                <c:pt idx="15039">
                  <c:v>6.8219058904363488</c:v>
                </c:pt>
                <c:pt idx="15040">
                  <c:v>6.8266449703716932</c:v>
                </c:pt>
                <c:pt idx="15041">
                  <c:v>6.8313873425274334</c:v>
                </c:pt>
                <c:pt idx="15042">
                  <c:v>6.8361330091409584</c:v>
                </c:pt>
                <c:pt idx="15043">
                  <c:v>6.8408819725008811</c:v>
                </c:pt>
                <c:pt idx="15044">
                  <c:v>6.8456342348475934</c:v>
                </c:pt>
                <c:pt idx="15045">
                  <c:v>6.850389798572472</c:v>
                </c:pt>
                <c:pt idx="15046">
                  <c:v>6.8551486659191294</c:v>
                </c:pt>
                <c:pt idx="15047">
                  <c:v>6.8599108391326302</c:v>
                </c:pt>
                <c:pt idx="15048">
                  <c:v>6.8646763206093375</c:v>
                </c:pt>
                <c:pt idx="15049">
                  <c:v>6.8694451125975435</c:v>
                </c:pt>
                <c:pt idx="15050">
                  <c:v>6.8742172173469944</c:v>
                </c:pt>
                <c:pt idx="15051">
                  <c:v>6.878992637259052</c:v>
                </c:pt>
                <c:pt idx="15052">
                  <c:v>6.8837713745866953</c:v>
                </c:pt>
                <c:pt idx="15053">
                  <c:v>6.8885534315843646</c:v>
                </c:pt>
                <c:pt idx="15054">
                  <c:v>6.8933388106584284</c:v>
                </c:pt>
                <c:pt idx="15055">
                  <c:v>6.8981275140665641</c:v>
                </c:pt>
                <c:pt idx="15056">
                  <c:v>6.9029195440679141</c:v>
                </c:pt>
                <c:pt idx="15057">
                  <c:v>6.9077149030738658</c:v>
                </c:pt>
                <c:pt idx="15058">
                  <c:v>6.9125135933468052</c:v>
                </c:pt>
                <c:pt idx="15059">
                  <c:v>6.9173156172009156</c:v>
                </c:pt>
                <c:pt idx="15060">
                  <c:v>6.9221209769016232</c:v>
                </c:pt>
                <c:pt idx="15061">
                  <c:v>6.9269296748670222</c:v>
                </c:pt>
                <c:pt idx="15062">
                  <c:v>6.9317417133657928</c:v>
                </c:pt>
                <c:pt idx="15063">
                  <c:v>6.9365570946680846</c:v>
                </c:pt>
                <c:pt idx="15064">
                  <c:v>6.9413758211970356</c:v>
                </c:pt>
                <c:pt idx="15065">
                  <c:v>6.9461978952260566</c:v>
                </c:pt>
                <c:pt idx="15066">
                  <c:v>6.9510233190300328</c:v>
                </c:pt>
                <c:pt idx="15067">
                  <c:v>6.9558520950371552</c:v>
                </c:pt>
                <c:pt idx="15068">
                  <c:v>6.9606842255255756</c:v>
                </c:pt>
                <c:pt idx="15069">
                  <c:v>6.9655197127749231</c:v>
                </c:pt>
                <c:pt idx="15070">
                  <c:v>6.9703585592184538</c:v>
                </c:pt>
                <c:pt idx="15071">
                  <c:v>6.9752007671390697</c:v>
                </c:pt>
                <c:pt idx="15072">
                  <c:v>6.9800463388719409</c:v>
                </c:pt>
                <c:pt idx="15073">
                  <c:v>6.9848952767030381</c:v>
                </c:pt>
                <c:pt idx="15074">
                  <c:v>6.9897475830723845</c:v>
                </c:pt>
                <c:pt idx="15075">
                  <c:v>6.9946032602692343</c:v>
                </c:pt>
                <c:pt idx="15076">
                  <c:v>6.9994623105843239</c:v>
                </c:pt>
                <c:pt idx="15077">
                  <c:v>7.0043247364627659</c:v>
                </c:pt>
                <c:pt idx="15078">
                  <c:v>7.0091905401985883</c:v>
                </c:pt>
                <c:pt idx="15079">
                  <c:v>7.0140597240873062</c:v>
                </c:pt>
                <c:pt idx="15080">
                  <c:v>7.01893229057913</c:v>
                </c:pt>
                <c:pt idx="15081">
                  <c:v>7.0238082419728736</c:v>
                </c:pt>
                <c:pt idx="15082">
                  <c:v>7.0286875805688371</c:v>
                </c:pt>
                <c:pt idx="15083">
                  <c:v>7.0335703088223438</c:v>
                </c:pt>
                <c:pt idx="15084">
                  <c:v>7.038456429036998</c:v>
                </c:pt>
                <c:pt idx="15085">
                  <c:v>7.0433459435179007</c:v>
                </c:pt>
                <c:pt idx="15086">
                  <c:v>7.0482388547254944</c:v>
                </c:pt>
                <c:pt idx="15087">
                  <c:v>7.0531351649681868</c:v>
                </c:pt>
                <c:pt idx="15088">
                  <c:v>7.0580348766072412</c:v>
                </c:pt>
                <c:pt idx="15089">
                  <c:v>7.0629379919541684</c:v>
                </c:pt>
                <c:pt idx="15090">
                  <c:v>7.0678445134762544</c:v>
                </c:pt>
                <c:pt idx="15091">
                  <c:v>7.0727544434883303</c:v>
                </c:pt>
                <c:pt idx="15092">
                  <c:v>7.0776677843067288</c:v>
                </c:pt>
                <c:pt idx="15093">
                  <c:v>7.0825845384038812</c:v>
                </c:pt>
                <c:pt idx="15094">
                  <c:v>7.0875047080994467</c:v>
                </c:pt>
                <c:pt idx="15095">
                  <c:v>7.0924282957145879</c:v>
                </c:pt>
                <c:pt idx="15096">
                  <c:v>7.0973553037268928</c:v>
                </c:pt>
                <c:pt idx="15097">
                  <c:v>7.1022857344608585</c:v>
                </c:pt>
                <c:pt idx="15098">
                  <c:v>7.1072195902424893</c:v>
                </c:pt>
                <c:pt idx="15099">
                  <c:v>7.1121568735545386</c:v>
                </c:pt>
                <c:pt idx="15100">
                  <c:v>7.1170975867263513</c:v>
                </c:pt>
                <c:pt idx="15101">
                  <c:v>7.1220417320887819</c:v>
                </c:pt>
                <c:pt idx="15102">
                  <c:v>7.1269893121297647</c:v>
                </c:pt>
                <c:pt idx="15103">
                  <c:v>7.1319403291834993</c:v>
                </c:pt>
                <c:pt idx="15104">
                  <c:v>7.1368947856376312</c:v>
                </c:pt>
                <c:pt idx="15105">
                  <c:v>7.141852683829498</c:v>
                </c:pt>
                <c:pt idx="15106">
                  <c:v>7.1468140262539528</c:v>
                </c:pt>
                <c:pt idx="15107">
                  <c:v>7.1517788152516912</c:v>
                </c:pt>
                <c:pt idx="15108">
                  <c:v>7.1567470531649251</c:v>
                </c:pt>
                <c:pt idx="15109">
                  <c:v>7.1617187424937114</c:v>
                </c:pt>
                <c:pt idx="15110">
                  <c:v>7.1666938855836264</c:v>
                </c:pt>
                <c:pt idx="15111">
                  <c:v>7.1716724847817677</c:v>
                </c:pt>
                <c:pt idx="15112">
                  <c:v>7.1766545425934067</c:v>
                </c:pt>
                <c:pt idx="15113">
                  <c:v>7.1816400613690101</c:v>
                </c:pt>
                <c:pt idx="15114">
                  <c:v>7.1866290434605702</c:v>
                </c:pt>
                <c:pt idx="15115">
                  <c:v>7.1916214913785836</c:v>
                </c:pt>
                <c:pt idx="15116">
                  <c:v>7.1966174074784188</c:v>
                </c:pt>
                <c:pt idx="15117">
                  <c:v>7.2016167941693725</c:v>
                </c:pt>
                <c:pt idx="15118">
                  <c:v>7.2066196538099803</c:v>
                </c:pt>
                <c:pt idx="15119">
                  <c:v>7.2116259889177199</c:v>
                </c:pt>
                <c:pt idx="15120">
                  <c:v>7.2166358018545127</c:v>
                </c:pt>
                <c:pt idx="15121">
                  <c:v>7.221649094983813</c:v>
                </c:pt>
                <c:pt idx="15122">
                  <c:v>7.2266658708283487</c:v>
                </c:pt>
                <c:pt idx="15123">
                  <c:v>7.2316861317549677</c:v>
                </c:pt>
                <c:pt idx="15124">
                  <c:v>7.2367098801320529</c:v>
                </c:pt>
                <c:pt idx="15125">
                  <c:v>7.2417371184875936</c:v>
                </c:pt>
                <c:pt idx="15126">
                  <c:v>7.2467678491933745</c:v>
                </c:pt>
                <c:pt idx="15127">
                  <c:v>7.2518020746227156</c:v>
                </c:pt>
                <c:pt idx="15128">
                  <c:v>7.2568397973088805</c:v>
                </c:pt>
                <c:pt idx="15129">
                  <c:v>7.261881019628599</c:v>
                </c:pt>
                <c:pt idx="15130">
                  <c:v>7.266925743960142</c:v>
                </c:pt>
                <c:pt idx="15131">
                  <c:v>7.271973972842054</c:v>
                </c:pt>
                <c:pt idx="15132">
                  <c:v>7.2770257086560228</c:v>
                </c:pt>
                <c:pt idx="15133">
                  <c:v>7.282080953838264</c:v>
                </c:pt>
                <c:pt idx="15134">
                  <c:v>7.2871397107736637</c:v>
                </c:pt>
                <c:pt idx="15135">
                  <c:v>7.2922019820078283</c:v>
                </c:pt>
                <c:pt idx="15136">
                  <c:v>7.2972677699290696</c:v>
                </c:pt>
                <c:pt idx="15137">
                  <c:v>7.3023370769272482</c:v>
                </c:pt>
                <c:pt idx="15138">
                  <c:v>7.3074099055532793</c:v>
                </c:pt>
                <c:pt idx="15139">
                  <c:v>7.3124862582004555</c:v>
                </c:pt>
                <c:pt idx="15140">
                  <c:v>7.317566137263622</c:v>
                </c:pt>
                <c:pt idx="15141">
                  <c:v>7.3226495452990132</c:v>
                </c:pt>
                <c:pt idx="15142">
                  <c:v>7.3277364847049133</c:v>
                </c:pt>
                <c:pt idx="15143">
                  <c:v>7.3328269578811618</c:v>
                </c:pt>
                <c:pt idx="15144">
                  <c:v>7.3379209673893238</c:v>
                </c:pt>
                <c:pt idx="15145">
                  <c:v>7.3430185156326857</c:v>
                </c:pt>
                <c:pt idx="15146">
                  <c:v>7.3481196050160911</c:v>
                </c:pt>
                <c:pt idx="15147">
                  <c:v>7.3532242381064492</c:v>
                </c:pt>
                <c:pt idx="15148">
                  <c:v>7.3583324173120559</c:v>
                </c:pt>
                <c:pt idx="15149">
                  <c:v>7.3634441450963477</c:v>
                </c:pt>
                <c:pt idx="15150">
                  <c:v>7.3685594238708578</c:v>
                </c:pt>
                <c:pt idx="15151">
                  <c:v>7.3736782562096348</c:v>
                </c:pt>
                <c:pt idx="15152">
                  <c:v>7.3788006445276748</c:v>
                </c:pt>
                <c:pt idx="15153">
                  <c:v>7.3839265912415417</c:v>
                </c:pt>
                <c:pt idx="15154">
                  <c:v>7.3890560989306504</c:v>
                </c:pt>
                <c:pt idx="15155">
                  <c:v>7.3941891700150348</c:v>
                </c:pt>
                <c:pt idx="15156">
                  <c:v>7.3993258069162984</c:v>
                </c:pt>
                <c:pt idx="15157">
                  <c:v>7.4044660122192356</c:v>
                </c:pt>
                <c:pt idx="15158">
                  <c:v>7.4096097883489271</c:v>
                </c:pt>
                <c:pt idx="15159">
                  <c:v>7.4147571377320256</c:v>
                </c:pt>
                <c:pt idx="15160">
                  <c:v>7.4199080629587177</c:v>
                </c:pt>
                <c:pt idx="15161">
                  <c:v>7.4250625664591423</c:v>
                </c:pt>
                <c:pt idx="15162">
                  <c:v>7.4302206507190727</c:v>
                </c:pt>
                <c:pt idx="15163">
                  <c:v>7.4353823181719125</c:v>
                </c:pt>
                <c:pt idx="15164">
                  <c:v>7.4405475714150544</c:v>
                </c:pt>
                <c:pt idx="15165">
                  <c:v>7.4457164128853943</c:v>
                </c:pt>
                <c:pt idx="15166">
                  <c:v>7.4508888450214101</c:v>
                </c:pt>
                <c:pt idx="15167">
                  <c:v>7.4560648704259105</c:v>
                </c:pt>
                <c:pt idx="15168">
                  <c:v>7.4612444915408753</c:v>
                </c:pt>
                <c:pt idx="15169">
                  <c:v>7.4664277108098673</c:v>
                </c:pt>
                <c:pt idx="15170">
                  <c:v>7.4716145308411228</c:v>
                </c:pt>
                <c:pt idx="15171">
                  <c:v>7.4768049540817154</c:v>
                </c:pt>
                <c:pt idx="15172">
                  <c:v>7.4819989829803024</c:v>
                </c:pt>
                <c:pt idx="15173">
                  <c:v>7.487196620150562</c:v>
                </c:pt>
                <c:pt idx="15174">
                  <c:v>7.4923978680446686</c:v>
                </c:pt>
                <c:pt idx="15175">
                  <c:v>7.4976027291163883</c:v>
                </c:pt>
                <c:pt idx="15176">
                  <c:v>7.5028112059848482</c:v>
                </c:pt>
                <c:pt idx="15177">
                  <c:v>7.5080233011073378</c:v>
                </c:pt>
                <c:pt idx="15178">
                  <c:v>7.5132390169974066</c:v>
                </c:pt>
                <c:pt idx="15179">
                  <c:v>7.5184583561156453</c:v>
                </c:pt>
                <c:pt idx="15180">
                  <c:v>7.5236813210884668</c:v>
                </c:pt>
                <c:pt idx="15181">
                  <c:v>7.528907914379996</c:v>
                </c:pt>
                <c:pt idx="15182">
                  <c:v>7.5341381384559556</c:v>
                </c:pt>
                <c:pt idx="15183">
                  <c:v>7.5393719959482368</c:v>
                </c:pt>
                <c:pt idx="15184">
                  <c:v>7.5446094893261018</c:v>
                </c:pt>
                <c:pt idx="15185">
                  <c:v>7.5498506210604157</c:v>
                </c:pt>
                <c:pt idx="15186">
                  <c:v>7.5550953937885588</c:v>
                </c:pt>
                <c:pt idx="15187">
                  <c:v>7.5603438099849436</c:v>
                </c:pt>
                <c:pt idx="15188">
                  <c:v>7.5655958721255887</c:v>
                </c:pt>
                <c:pt idx="15189">
                  <c:v>7.5708515828533729</c:v>
                </c:pt>
                <c:pt idx="15190">
                  <c:v>7.57611094464787</c:v>
                </c:pt>
                <c:pt idx="15191">
                  <c:v>7.5813739599902625</c:v>
                </c:pt>
                <c:pt idx="15192">
                  <c:v>7.5866406315289403</c:v>
                </c:pt>
                <c:pt idx="15193">
                  <c:v>7.59191096174865</c:v>
                </c:pt>
                <c:pt idx="15194">
                  <c:v>7.5971849531910234</c:v>
                </c:pt>
                <c:pt idx="15195">
                  <c:v>7.602462608344144</c:v>
                </c:pt>
                <c:pt idx="15196">
                  <c:v>7.6077439298637701</c:v>
                </c:pt>
                <c:pt idx="15197">
                  <c:v>7.6130289202415584</c:v>
                </c:pt>
                <c:pt idx="15198">
                  <c:v>7.618317581970782</c:v>
                </c:pt>
                <c:pt idx="15199">
                  <c:v>7.6236099177127361</c:v>
                </c:pt>
                <c:pt idx="15200">
                  <c:v>7.6289059299642741</c:v>
                </c:pt>
                <c:pt idx="15201">
                  <c:v>7.6342056212238685</c:v>
                </c:pt>
                <c:pt idx="15202">
                  <c:v>7.6395089941583665</c:v>
                </c:pt>
                <c:pt idx="15203">
                  <c:v>7.6448160512698271</c:v>
                </c:pt>
                <c:pt idx="15204">
                  <c:v>7.6501267950619338</c:v>
                </c:pt>
                <c:pt idx="15205">
                  <c:v>7.6554412282070938</c:v>
                </c:pt>
                <c:pt idx="15206">
                  <c:v>7.6607593532125877</c:v>
                </c:pt>
                <c:pt idx="15207">
                  <c:v>7.6660811726430964</c:v>
                </c:pt>
                <c:pt idx="15208">
                  <c:v>7.6714066890092667</c:v>
                </c:pt>
                <c:pt idx="15209">
                  <c:v>7.6767359049909407</c:v>
                </c:pt>
                <c:pt idx="15210">
                  <c:v>7.6820688231023722</c:v>
                </c:pt>
                <c:pt idx="15211">
                  <c:v>7.6874054458594427</c:v>
                </c:pt>
                <c:pt idx="15212">
                  <c:v>7.6927457759475839</c:v>
                </c:pt>
                <c:pt idx="15213">
                  <c:v>7.6980898158862923</c:v>
                </c:pt>
                <c:pt idx="15214">
                  <c:v>7.7034375681966969</c:v>
                </c:pt>
                <c:pt idx="15215">
                  <c:v>7.7087890355698292</c:v>
                </c:pt>
                <c:pt idx="15216">
                  <c:v>7.7141442205304411</c:v>
                </c:pt>
                <c:pt idx="15217">
                  <c:v>7.719503125604918</c:v>
                </c:pt>
                <c:pt idx="15218">
                  <c:v>7.7248657534899055</c:v>
                </c:pt>
                <c:pt idx="15219">
                  <c:v>7.7302321067154187</c:v>
                </c:pt>
                <c:pt idx="15220">
                  <c:v>7.7356021878131136</c:v>
                </c:pt>
                <c:pt idx="15221">
                  <c:v>7.7409759994852587</c:v>
                </c:pt>
                <c:pt idx="15222">
                  <c:v>7.7463535442671461</c:v>
                </c:pt>
                <c:pt idx="15223">
                  <c:v>7.7517348247521127</c:v>
                </c:pt>
                <c:pt idx="15224">
                  <c:v>7.7571198434788577</c:v>
                </c:pt>
                <c:pt idx="15225">
                  <c:v>7.7625086031571646</c:v>
                </c:pt>
                <c:pt idx="15226">
                  <c:v>7.7679011063293792</c:v>
                </c:pt>
                <c:pt idx="15227">
                  <c:v>7.7732973555394942</c:v>
                </c:pt>
                <c:pt idx="15228">
                  <c:v>7.7786973535029444</c:v>
                </c:pt>
                <c:pt idx="15229">
                  <c:v>7.7841011027673765</c:v>
                </c:pt>
                <c:pt idx="15230">
                  <c:v>7.7895086058820899</c:v>
                </c:pt>
                <c:pt idx="15231">
                  <c:v>7.7949198655681826</c:v>
                </c:pt>
                <c:pt idx="15232">
                  <c:v>7.8003348843786142</c:v>
                </c:pt>
                <c:pt idx="15233">
                  <c:v>7.8057536648680008</c:v>
                </c:pt>
                <c:pt idx="15234">
                  <c:v>7.8111762097631141</c:v>
                </c:pt>
                <c:pt idx="15235">
                  <c:v>7.8166025216222392</c:v>
                </c:pt>
                <c:pt idx="15236">
                  <c:v>7.8220326030053196</c:v>
                </c:pt>
                <c:pt idx="15237">
                  <c:v>7.8274664566448138</c:v>
                </c:pt>
                <c:pt idx="15238">
                  <c:v>7.8329040851043414</c:v>
                </c:pt>
                <c:pt idx="15239">
                  <c:v>7.8383454910062165</c:v>
                </c:pt>
                <c:pt idx="15240">
                  <c:v>7.8437906769175028</c:v>
                </c:pt>
                <c:pt idx="15241">
                  <c:v>7.8492396455782609</c:v>
                </c:pt>
                <c:pt idx="15242">
                  <c:v>7.8546923995592399</c:v>
                </c:pt>
                <c:pt idx="15243">
                  <c:v>7.8601489414328585</c:v>
                </c:pt>
                <c:pt idx="15244">
                  <c:v>7.8656092739448917</c:v>
                </c:pt>
                <c:pt idx="15245">
                  <c:v>7.8710733996714506</c:v>
                </c:pt>
                <c:pt idx="15246">
                  <c:v>7.8765413211903184</c:v>
                </c:pt>
                <c:pt idx="15247">
                  <c:v>7.8820130412529954</c:v>
                </c:pt>
                <c:pt idx="15248">
                  <c:v>7.8874885624409661</c:v>
                </c:pt>
                <c:pt idx="15249">
                  <c:v>7.892967887337389</c:v>
                </c:pt>
                <c:pt idx="15250">
                  <c:v>7.8984510186995029</c:v>
                </c:pt>
                <c:pt idx="15251">
                  <c:v>7.9039379591141774</c:v>
                </c:pt>
                <c:pt idx="15252">
                  <c:v>7.9094287112275046</c:v>
                </c:pt>
                <c:pt idx="15253">
                  <c:v>7.9149232776298293</c:v>
                </c:pt>
                <c:pt idx="15254">
                  <c:v>7.9204216610860607</c:v>
                </c:pt>
                <c:pt idx="15255">
                  <c:v>7.9259238641902625</c:v>
                </c:pt>
                <c:pt idx="15256">
                  <c:v>7.9314298895381805</c:v>
                </c:pt>
                <c:pt idx="15257">
                  <c:v>7.9369397399004891</c:v>
                </c:pt>
                <c:pt idx="15258">
                  <c:v>7.9424534178766626</c:v>
                </c:pt>
                <c:pt idx="15259">
                  <c:v>7.9479709260678613</c:v>
                </c:pt>
                <c:pt idx="15260">
                  <c:v>7.953492267250537</c:v>
                </c:pt>
                <c:pt idx="15261">
                  <c:v>7.9590174440295867</c:v>
                </c:pt>
                <c:pt idx="15262">
                  <c:v>7.9645464590115918</c:v>
                </c:pt>
                <c:pt idx="15263">
                  <c:v>7.9700793149787987</c:v>
                </c:pt>
                <c:pt idx="15264">
                  <c:v>7.9756160145415329</c:v>
                </c:pt>
                <c:pt idx="15265">
                  <c:v>7.981156560311816</c:v>
                </c:pt>
                <c:pt idx="15266">
                  <c:v>7.9867009550776933</c:v>
                </c:pt>
                <c:pt idx="15267">
                  <c:v>7.9922492014549364</c:v>
                </c:pt>
                <c:pt idx="15268">
                  <c:v>7.9978013021192043</c:v>
                </c:pt>
                <c:pt idx="15269">
                  <c:v>8.003357259689782</c:v>
                </c:pt>
                <c:pt idx="15270">
                  <c:v>8.0089170769624722</c:v>
                </c:pt>
                <c:pt idx="15271">
                  <c:v>8.0144807565603227</c:v>
                </c:pt>
                <c:pt idx="15272">
                  <c:v>8.0200483011080816</c:v>
                </c:pt>
                <c:pt idx="15273">
                  <c:v>8.0256197134073801</c:v>
                </c:pt>
                <c:pt idx="15274">
                  <c:v>8.0311949960867359</c:v>
                </c:pt>
                <c:pt idx="15275">
                  <c:v>8.0367741517763722</c:v>
                </c:pt>
                <c:pt idx="15276">
                  <c:v>8.0423571832837641</c:v>
                </c:pt>
                <c:pt idx="15277">
                  <c:v>8.0479440932429114</c:v>
                </c:pt>
                <c:pt idx="15278">
                  <c:v>8.0535348842895189</c:v>
                </c:pt>
                <c:pt idx="15279">
                  <c:v>8.0591295592369203</c:v>
                </c:pt>
                <c:pt idx="15280">
                  <c:v>8.0647281207246078</c:v>
                </c:pt>
                <c:pt idx="15281">
                  <c:v>8.0703305713937841</c:v>
                </c:pt>
                <c:pt idx="15282">
                  <c:v>8.0759369140636466</c:v>
                </c:pt>
                <c:pt idx="15283">
                  <c:v>8.0815471513791941</c:v>
                </c:pt>
                <c:pt idx="15284">
                  <c:v>8.0871612860459816</c:v>
                </c:pt>
                <c:pt idx="15285">
                  <c:v>8.0927793207125571</c:v>
                </c:pt>
                <c:pt idx="15286">
                  <c:v>8.0984012582059641</c:v>
                </c:pt>
                <c:pt idx="15287">
                  <c:v>8.1040271011785538</c:v>
                </c:pt>
                <c:pt idx="15288">
                  <c:v>8.1096568522844024</c:v>
                </c:pt>
                <c:pt idx="15289">
                  <c:v>8.1152905143564453</c:v>
                </c:pt>
                <c:pt idx="15290">
                  <c:v>8.1209280900525691</c:v>
                </c:pt>
                <c:pt idx="15291">
                  <c:v>8.1265695820323831</c:v>
                </c:pt>
                <c:pt idx="15292">
                  <c:v>8.1322149931347312</c:v>
                </c:pt>
                <c:pt idx="15293">
                  <c:v>8.1378643260230401</c:v>
                </c:pt>
                <c:pt idx="15294">
                  <c:v>8.1435175833624704</c:v>
                </c:pt>
                <c:pt idx="15295">
                  <c:v>8.1491747679977848</c:v>
                </c:pt>
                <c:pt idx="15296">
                  <c:v>8.1548358825979648</c:v>
                </c:pt>
                <c:pt idx="15297">
                  <c:v>8.1605009298931019</c:v>
                </c:pt>
                <c:pt idx="15298">
                  <c:v>8.1661699125557661</c:v>
                </c:pt>
                <c:pt idx="15299">
                  <c:v>8.1718428334386353</c:v>
                </c:pt>
                <c:pt idx="15300">
                  <c:v>8.1775196952181162</c:v>
                </c:pt>
                <c:pt idx="15301">
                  <c:v>8.1832005005723527</c:v>
                </c:pt>
                <c:pt idx="15302">
                  <c:v>8.188885252359972</c:v>
                </c:pt>
                <c:pt idx="15303">
                  <c:v>8.194573953262962</c:v>
                </c:pt>
                <c:pt idx="15304">
                  <c:v>8.2002666059650533</c:v>
                </c:pt>
                <c:pt idx="15305">
                  <c:v>8.2059632133308327</c:v>
                </c:pt>
                <c:pt idx="15306">
                  <c:v>8.2116637780478836</c:v>
                </c:pt>
                <c:pt idx="15307">
                  <c:v>8.2173683028055322</c:v>
                </c:pt>
                <c:pt idx="15308">
                  <c:v>8.2230767904743391</c:v>
                </c:pt>
                <c:pt idx="15309">
                  <c:v>8.2287892437474941</c:v>
                </c:pt>
                <c:pt idx="15310">
                  <c:v>8.2345056653199311</c:v>
                </c:pt>
                <c:pt idx="15311">
                  <c:v>8.2402260580681972</c:v>
                </c:pt>
                <c:pt idx="15312">
                  <c:v>8.2459504246910988</c:v>
                </c:pt>
                <c:pt idx="15313">
                  <c:v>8.2516787679492278</c:v>
                </c:pt>
                <c:pt idx="15314">
                  <c:v>8.2574110905450162</c:v>
                </c:pt>
                <c:pt idx="15315">
                  <c:v>8.2631473953630152</c:v>
                </c:pt>
                <c:pt idx="15316">
                  <c:v>8.2688876851095348</c:v>
                </c:pt>
                <c:pt idx="15317">
                  <c:v>8.2746319624926414</c:v>
                </c:pt>
                <c:pt idx="15318">
                  <c:v>8.2803802304029013</c:v>
                </c:pt>
                <c:pt idx="15319">
                  <c:v>8.2861324915522712</c:v>
                </c:pt>
                <c:pt idx="15320">
                  <c:v>8.2918887486544648</c:v>
                </c:pt>
                <c:pt idx="15321">
                  <c:v>8.2976490046060754</c:v>
                </c:pt>
                <c:pt idx="15322">
                  <c:v>8.3034132621247174</c:v>
                </c:pt>
                <c:pt idx="15323">
                  <c:v>8.3091815239297606</c:v>
                </c:pt>
                <c:pt idx="15324">
                  <c:v>8.3149537929238431</c:v>
                </c:pt>
                <c:pt idx="15325">
                  <c:v>8.3207300718302406</c:v>
                </c:pt>
                <c:pt idx="15326">
                  <c:v>8.3265103633740036</c:v>
                </c:pt>
                <c:pt idx="15327">
                  <c:v>8.3322946704638152</c:v>
                </c:pt>
                <c:pt idx="15328">
                  <c:v>8.3380829958286373</c:v>
                </c:pt>
                <c:pt idx="15329">
                  <c:v>8.3438753422599063</c:v>
                </c:pt>
                <c:pt idx="15330">
                  <c:v>8.3496717124902471</c:v>
                </c:pt>
                <c:pt idx="15331">
                  <c:v>8.355472109436441</c:v>
                </c:pt>
                <c:pt idx="15332">
                  <c:v>8.3612765358350352</c:v>
                </c:pt>
                <c:pt idx="15333">
                  <c:v>8.3670849944243564</c:v>
                </c:pt>
                <c:pt idx="15334">
                  <c:v>8.3728974881272649</c:v>
                </c:pt>
                <c:pt idx="15335">
                  <c:v>8.3787140196860168</c:v>
                </c:pt>
                <c:pt idx="15336">
                  <c:v>8.3845345918446501</c:v>
                </c:pt>
                <c:pt idx="15337">
                  <c:v>8.3903592075321178</c:v>
                </c:pt>
                <c:pt idx="15338">
                  <c:v>8.3961878694964014</c:v>
                </c:pt>
                <c:pt idx="15339">
                  <c:v>8.4020205804872532</c:v>
                </c:pt>
                <c:pt idx="15340">
                  <c:v>8.4078573434397423</c:v>
                </c:pt>
                <c:pt idx="15341">
                  <c:v>8.4136981611075754</c:v>
                </c:pt>
                <c:pt idx="15342">
                  <c:v>8.4195430363075054</c:v>
                </c:pt>
                <c:pt idx="15343">
                  <c:v>8.4253919717969357</c:v>
                </c:pt>
                <c:pt idx="15344">
                  <c:v>8.4312449705190993</c:v>
                </c:pt>
                <c:pt idx="15345">
                  <c:v>8.4371020352353625</c:v>
                </c:pt>
                <c:pt idx="15346">
                  <c:v>8.4429631687088822</c:v>
                </c:pt>
                <c:pt idx="15347">
                  <c:v>8.4488283738890271</c:v>
                </c:pt>
                <c:pt idx="15348">
                  <c:v>8.4546976535429224</c:v>
                </c:pt>
                <c:pt idx="15349">
                  <c:v>8.4605710104394856</c:v>
                </c:pt>
                <c:pt idx="15350">
                  <c:v>8.4664484475342405</c:v>
                </c:pt>
                <c:pt idx="15351">
                  <c:v>8.4723299676000785</c:v>
                </c:pt>
                <c:pt idx="15352">
                  <c:v>8.4782155734116973</c:v>
                </c:pt>
                <c:pt idx="15353">
                  <c:v>8.4841052679307793</c:v>
                </c:pt>
                <c:pt idx="15354">
                  <c:v>8.4899990539360033</c:v>
                </c:pt>
                <c:pt idx="15355">
                  <c:v>8.4958969342078507</c:v>
                </c:pt>
                <c:pt idx="15356">
                  <c:v>8.5017989117141806</c:v>
                </c:pt>
                <c:pt idx="15357">
                  <c:v>8.5077049892394658</c:v>
                </c:pt>
                <c:pt idx="15358">
                  <c:v>8.5136151696319331</c:v>
                </c:pt>
                <c:pt idx="15359">
                  <c:v>8.5195294556797965</c:v>
                </c:pt>
                <c:pt idx="15360">
                  <c:v>8.5254478503591713</c:v>
                </c:pt>
                <c:pt idx="15361">
                  <c:v>8.5313703564622774</c:v>
                </c:pt>
                <c:pt idx="15362">
                  <c:v>8.5372969767831446</c:v>
                </c:pt>
                <c:pt idx="15363">
                  <c:v>8.5432277143040949</c:v>
                </c:pt>
                <c:pt idx="15364">
                  <c:v>8.549162571823171</c:v>
                </c:pt>
                <c:pt idx="15365">
                  <c:v>8.5551015521402274</c:v>
                </c:pt>
                <c:pt idx="15366">
                  <c:v>8.5610446582438104</c:v>
                </c:pt>
                <c:pt idx="15367">
                  <c:v>8.5669918929377946</c:v>
                </c:pt>
                <c:pt idx="15368">
                  <c:v>8.5729432590278769</c:v>
                </c:pt>
                <c:pt idx="15369">
                  <c:v>8.5788987595088333</c:v>
                </c:pt>
                <c:pt idx="15370">
                  <c:v>8.584858397190386</c:v>
                </c:pt>
                <c:pt idx="15371">
                  <c:v>8.5908221748840852</c:v>
                </c:pt>
                <c:pt idx="15372">
                  <c:v>8.5967900955909489</c:v>
                </c:pt>
                <c:pt idx="15373">
                  <c:v>8.6027621621265649</c:v>
                </c:pt>
                <c:pt idx="15374">
                  <c:v>8.6087383773709778</c:v>
                </c:pt>
                <c:pt idx="15375">
                  <c:v>8.6147187441435555</c:v>
                </c:pt>
                <c:pt idx="15376">
                  <c:v>8.6207032654536686</c:v>
                </c:pt>
                <c:pt idx="15377">
                  <c:v>8.6266919441247332</c:v>
                </c:pt>
                <c:pt idx="15378">
                  <c:v>8.6326847829819968</c:v>
                </c:pt>
                <c:pt idx="15379">
                  <c:v>8.6386817850411024</c:v>
                </c:pt>
                <c:pt idx="15380">
                  <c:v>8.6446829531313547</c:v>
                </c:pt>
                <c:pt idx="15381">
                  <c:v>8.6506882900838971</c:v>
                </c:pt>
                <c:pt idx="15382">
                  <c:v>8.6566977989206588</c:v>
                </c:pt>
                <c:pt idx="15383">
                  <c:v>8.6627114824768476</c:v>
                </c:pt>
                <c:pt idx="15384">
                  <c:v>8.6687293435895079</c:v>
                </c:pt>
                <c:pt idx="15385">
                  <c:v>8.6747513852868732</c:v>
                </c:pt>
                <c:pt idx="15386">
                  <c:v>8.6807776104100647</c:v>
                </c:pt>
                <c:pt idx="15387">
                  <c:v>8.6868080218652466</c:v>
                </c:pt>
                <c:pt idx="15388">
                  <c:v>8.6928426224973538</c:v>
                </c:pt>
                <c:pt idx="15389">
                  <c:v>8.6988814153430472</c:v>
                </c:pt>
                <c:pt idx="15390">
                  <c:v>8.7049244032513471</c:v>
                </c:pt>
                <c:pt idx="15391">
                  <c:v>8.7109715890731234</c:v>
                </c:pt>
                <c:pt idx="15392">
                  <c:v>8.7170229758513678</c:v>
                </c:pt>
                <c:pt idx="15393">
                  <c:v>8.7230785664410408</c:v>
                </c:pt>
                <c:pt idx="15394">
                  <c:v>8.7291383636989615</c:v>
                </c:pt>
                <c:pt idx="15395">
                  <c:v>8.7352023706744646</c:v>
                </c:pt>
                <c:pt idx="15396">
                  <c:v>8.7412705902284671</c:v>
                </c:pt>
                <c:pt idx="15397">
                  <c:v>8.7473430252237439</c:v>
                </c:pt>
                <c:pt idx="15398">
                  <c:v>8.753419678715991</c:v>
                </c:pt>
                <c:pt idx="15399">
                  <c:v>8.7595005535720905</c:v>
                </c:pt>
                <c:pt idx="15400">
                  <c:v>8.7655856526607874</c:v>
                </c:pt>
                <c:pt idx="15401">
                  <c:v>8.7716749790441515</c:v>
                </c:pt>
                <c:pt idx="15402">
                  <c:v>8.7777685355950439</c:v>
                </c:pt>
                <c:pt idx="15403">
                  <c:v>8.7838663252521023</c:v>
                </c:pt>
                <c:pt idx="15404">
                  <c:v>8.7899683508920496</c:v>
                </c:pt>
                <c:pt idx="15405">
                  <c:v>8.7960746155854714</c:v>
                </c:pt>
                <c:pt idx="15406">
                  <c:v>8.8021851222132241</c:v>
                </c:pt>
                <c:pt idx="15407">
                  <c:v>8.8082998736580294</c:v>
                </c:pt>
                <c:pt idx="15408">
                  <c:v>8.8144188729968764</c:v>
                </c:pt>
                <c:pt idx="15409">
                  <c:v>8.8205421231166294</c:v>
                </c:pt>
                <c:pt idx="15410">
                  <c:v>8.8266696269060212</c:v>
                </c:pt>
                <c:pt idx="15411">
                  <c:v>8.8328013874484608</c:v>
                </c:pt>
                <c:pt idx="15412">
                  <c:v>8.8389374076368288</c:v>
                </c:pt>
                <c:pt idx="15413">
                  <c:v>8.8450776903658852</c:v>
                </c:pt>
                <c:pt idx="15414">
                  <c:v>8.8512222387254678</c:v>
                </c:pt>
                <c:pt idx="15415">
                  <c:v>8.8573710556144949</c:v>
                </c:pt>
                <c:pt idx="15416">
                  <c:v>8.8635241439337591</c:v>
                </c:pt>
                <c:pt idx="15417">
                  <c:v>8.8696815067795427</c:v>
                </c:pt>
                <c:pt idx="15418">
                  <c:v>8.8758431470568091</c:v>
                </c:pt>
                <c:pt idx="15419">
                  <c:v>8.8820090677370285</c:v>
                </c:pt>
                <c:pt idx="15420">
                  <c:v>8.8881792717290633</c:v>
                </c:pt>
                <c:pt idx="15421">
                  <c:v>8.8943537621378095</c:v>
                </c:pt>
                <c:pt idx="15422">
                  <c:v>8.900532541876311</c:v>
                </c:pt>
                <c:pt idx="15423">
                  <c:v>8.9067156138594967</c:v>
                </c:pt>
                <c:pt idx="15424">
                  <c:v>8.9129029811987373</c:v>
                </c:pt>
                <c:pt idx="15425">
                  <c:v>8.91909464681315</c:v>
                </c:pt>
                <c:pt idx="15426">
                  <c:v>8.925290613623746</c:v>
                </c:pt>
                <c:pt idx="15427">
                  <c:v>8.9314908847483832</c:v>
                </c:pt>
                <c:pt idx="15428">
                  <c:v>8.9376954631122665</c:v>
                </c:pt>
                <c:pt idx="15429">
                  <c:v>8.9439043516424981</c:v>
                </c:pt>
                <c:pt idx="15430">
                  <c:v>8.950117553463441</c:v>
                </c:pt>
                <c:pt idx="15431">
                  <c:v>8.9563350715063983</c:v>
                </c:pt>
                <c:pt idx="15432">
                  <c:v>8.9625569087697894</c:v>
                </c:pt>
                <c:pt idx="15433">
                  <c:v>8.9687830681888556</c:v>
                </c:pt>
                <c:pt idx="15434">
                  <c:v>8.9750135528966535</c:v>
                </c:pt>
                <c:pt idx="15435">
                  <c:v>8.9812483658326379</c:v>
                </c:pt>
                <c:pt idx="15436">
                  <c:v>8.9874875099381786</c:v>
                </c:pt>
                <c:pt idx="15437">
                  <c:v>8.9937309883528584</c:v>
                </c:pt>
                <c:pt idx="15438">
                  <c:v>8.9999788040222679</c:v>
                </c:pt>
                <c:pt idx="15439">
                  <c:v>9.0062309598939088</c:v>
                </c:pt>
                <c:pt idx="15440">
                  <c:v>9.0124874591139115</c:v>
                </c:pt>
                <c:pt idx="15441">
                  <c:v>9.0187483046340109</c:v>
                </c:pt>
                <c:pt idx="15442">
                  <c:v>9.025013499407855</c:v>
                </c:pt>
                <c:pt idx="15443">
                  <c:v>9.0312830465881362</c:v>
                </c:pt>
                <c:pt idx="15444">
                  <c:v>9.0375569491327443</c:v>
                </c:pt>
                <c:pt idx="15445">
                  <c:v>9.043835210001486</c:v>
                </c:pt>
                <c:pt idx="15446">
                  <c:v>9.0501178323536315</c:v>
                </c:pt>
                <c:pt idx="15447">
                  <c:v>9.0564048191532383</c:v>
                </c:pt>
                <c:pt idx="15448">
                  <c:v>9.0626961734322258</c:v>
                </c:pt>
                <c:pt idx="15449">
                  <c:v>9.0689918981586306</c:v>
                </c:pt>
                <c:pt idx="15450">
                  <c:v>9.0752919965005141</c:v>
                </c:pt>
                <c:pt idx="15451">
                  <c:v>9.0815964714301778</c:v>
                </c:pt>
                <c:pt idx="15452">
                  <c:v>9.0879053259218505</c:v>
                </c:pt>
                <c:pt idx="15453">
                  <c:v>9.0942185631501982</c:v>
                </c:pt>
                <c:pt idx="15454">
                  <c:v>9.1005361860937217</c:v>
                </c:pt>
                <c:pt idx="15455">
                  <c:v>9.1068581977328513</c:v>
                </c:pt>
                <c:pt idx="15456">
                  <c:v>9.1131846012488751</c:v>
                </c:pt>
                <c:pt idx="15457">
                  <c:v>9.1195153996265059</c:v>
                </c:pt>
                <c:pt idx="15458">
                  <c:v>9.1258505958523912</c:v>
                </c:pt>
                <c:pt idx="15459">
                  <c:v>9.1321901931144502</c:v>
                </c:pt>
                <c:pt idx="15460">
                  <c:v>9.138534194403622</c:v>
                </c:pt>
                <c:pt idx="15461">
                  <c:v>9.1448826027127836</c:v>
                </c:pt>
                <c:pt idx="15462">
                  <c:v>9.1512354212365015</c:v>
                </c:pt>
                <c:pt idx="15463">
                  <c:v>9.1575926529719514</c:v>
                </c:pt>
                <c:pt idx="15464">
                  <c:v>9.1639543009849298</c:v>
                </c:pt>
                <c:pt idx="15465">
                  <c:v>9.1703203682766361</c:v>
                </c:pt>
                <c:pt idx="15466">
                  <c:v>9.1766908580505273</c:v>
                </c:pt>
                <c:pt idx="15467">
                  <c:v>9.1830657733121139</c:v>
                </c:pt>
                <c:pt idx="15468">
                  <c:v>9.1894451170688587</c:v>
                </c:pt>
                <c:pt idx="15469">
                  <c:v>9.195828892530896</c:v>
                </c:pt>
                <c:pt idx="15470">
                  <c:v>9.202217102710005</c:v>
                </c:pt>
                <c:pt idx="15471">
                  <c:v>9.2086097506199209</c:v>
                </c:pt>
                <c:pt idx="15472">
                  <c:v>9.2150068394774713</c:v>
                </c:pt>
                <c:pt idx="15473">
                  <c:v>9.2214083723007203</c:v>
                </c:pt>
                <c:pt idx="15474">
                  <c:v>9.227814352109684</c:v>
                </c:pt>
                <c:pt idx="15475">
                  <c:v>9.2342247821279013</c:v>
                </c:pt>
                <c:pt idx="15476">
                  <c:v>9.2406396653797298</c:v>
                </c:pt>
                <c:pt idx="15477">
                  <c:v>9.247059004958766</c:v>
                </c:pt>
                <c:pt idx="15478">
                  <c:v>9.2534828038934283</c:v>
                </c:pt>
                <c:pt idx="15479">
                  <c:v>9.2599110654162207</c:v>
                </c:pt>
                <c:pt idx="15480">
                  <c:v>9.2663437925599137</c:v>
                </c:pt>
                <c:pt idx="15481">
                  <c:v>9.2727809883592407</c:v>
                </c:pt>
                <c:pt idx="15482">
                  <c:v>9.2792226560534505</c:v>
                </c:pt>
                <c:pt idx="15483">
                  <c:v>9.285668798681634</c:v>
                </c:pt>
                <c:pt idx="15484">
                  <c:v>9.2921194192848553</c:v>
                </c:pt>
                <c:pt idx="15485">
                  <c:v>9.2985745211091171</c:v>
                </c:pt>
                <c:pt idx="15486">
                  <c:v>9.3050341071998499</c:v>
                </c:pt>
                <c:pt idx="15487">
                  <c:v>9.3114981806044614</c:v>
                </c:pt>
                <c:pt idx="15488">
                  <c:v>9.3179667445757204</c:v>
                </c:pt>
                <c:pt idx="15489">
                  <c:v>9.3244398021654131</c:v>
                </c:pt>
                <c:pt idx="15490">
                  <c:v>9.330917356427296</c:v>
                </c:pt>
                <c:pt idx="15491">
                  <c:v>9.3373994106209288</c:v>
                </c:pt>
                <c:pt idx="15492">
                  <c:v>9.3438859678044572</c:v>
                </c:pt>
                <c:pt idx="15493">
                  <c:v>9.3503770311060421</c:v>
                </c:pt>
                <c:pt idx="15494">
                  <c:v>9.3568726035879415</c:v>
                </c:pt>
                <c:pt idx="15495">
                  <c:v>9.3633726885187762</c:v>
                </c:pt>
                <c:pt idx="15496">
                  <c:v>9.3698772889651991</c:v>
                </c:pt>
                <c:pt idx="15497">
                  <c:v>9.3763864079958541</c:v>
                </c:pt>
                <c:pt idx="15498">
                  <c:v>9.3829000488861798</c:v>
                </c:pt>
                <c:pt idx="15499">
                  <c:v>9.3894182147092238</c:v>
                </c:pt>
                <c:pt idx="15500">
                  <c:v>9.3959409085400285</c:v>
                </c:pt>
                <c:pt idx="15501">
                  <c:v>9.4024681336608662</c:v>
                </c:pt>
                <c:pt idx="15502">
                  <c:v>9.4089998931511936</c:v>
                </c:pt>
                <c:pt idx="15503">
                  <c:v>9.4155361900924621</c:v>
                </c:pt>
                <c:pt idx="15504">
                  <c:v>9.422077027773792</c:v>
                </c:pt>
                <c:pt idx="15505">
                  <c:v>9.4286224092810613</c:v>
                </c:pt>
                <c:pt idx="15506">
                  <c:v>9.4351723377021486</c:v>
                </c:pt>
                <c:pt idx="15507">
                  <c:v>9.4417268163330341</c:v>
                </c:pt>
                <c:pt idx="15508">
                  <c:v>9.4482858482660284</c:v>
                </c:pt>
                <c:pt idx="15509">
                  <c:v>9.454849436664249</c:v>
                </c:pt>
                <c:pt idx="15510">
                  <c:v>9.4614175846241633</c:v>
                </c:pt>
                <c:pt idx="15511">
                  <c:v>9.4679902954509156</c:v>
                </c:pt>
                <c:pt idx="15512">
                  <c:v>9.474567572245423</c:v>
                </c:pt>
                <c:pt idx="15513">
                  <c:v>9.4811494181106148</c:v>
                </c:pt>
                <c:pt idx="15514">
                  <c:v>9.4877358363585262</c:v>
                </c:pt>
                <c:pt idx="15515">
                  <c:v>9.49432683009654</c:v>
                </c:pt>
                <c:pt idx="15516">
                  <c:v>9.5009224024340586</c:v>
                </c:pt>
                <c:pt idx="15517">
                  <c:v>9.5075225566900237</c:v>
                </c:pt>
                <c:pt idx="15518">
                  <c:v>9.5141272959782981</c:v>
                </c:pt>
                <c:pt idx="15519">
                  <c:v>9.5207366234147699</c:v>
                </c:pt>
                <c:pt idx="15520">
                  <c:v>9.5273505423253013</c:v>
                </c:pt>
                <c:pt idx="15521">
                  <c:v>9.5339690558302514</c:v>
                </c:pt>
                <c:pt idx="15522">
                  <c:v>9.5405921671214191</c:v>
                </c:pt>
                <c:pt idx="15523">
                  <c:v>9.5472198793233556</c:v>
                </c:pt>
                <c:pt idx="15524">
                  <c:v>9.5538521957711779</c:v>
                </c:pt>
                <c:pt idx="15525">
                  <c:v>9.5604891195939246</c:v>
                </c:pt>
                <c:pt idx="15526">
                  <c:v>9.5671306539226606</c:v>
                </c:pt>
                <c:pt idx="15527">
                  <c:v>9.5737768020994611</c:v>
                </c:pt>
                <c:pt idx="15528">
                  <c:v>9.5804275672598873</c:v>
                </c:pt>
                <c:pt idx="15529">
                  <c:v>9.5870829525415395</c:v>
                </c:pt>
                <c:pt idx="15530">
                  <c:v>9.5937429612934562</c:v>
                </c:pt>
                <c:pt idx="15531">
                  <c:v>9.6004075966577442</c:v>
                </c:pt>
                <c:pt idx="15532">
                  <c:v>9.6070768617785411</c:v>
                </c:pt>
                <c:pt idx="15533">
                  <c:v>9.6137507600118752</c:v>
                </c:pt>
                <c:pt idx="15534">
                  <c:v>9.6204292945064012</c:v>
                </c:pt>
                <c:pt idx="15535">
                  <c:v>9.6271124684128182</c:v>
                </c:pt>
                <c:pt idx="15536">
                  <c:v>9.63380028509415</c:v>
                </c:pt>
                <c:pt idx="15537">
                  <c:v>9.6404927477056219</c:v>
                </c:pt>
                <c:pt idx="15538">
                  <c:v>9.6471898594746914</c:v>
                </c:pt>
                <c:pt idx="15539">
                  <c:v>9.6538916235608223</c:v>
                </c:pt>
                <c:pt idx="15540">
                  <c:v>9.660598043336396</c:v>
                </c:pt>
                <c:pt idx="15541">
                  <c:v>9.6673091219654097</c:v>
                </c:pt>
                <c:pt idx="15542">
                  <c:v>9.6740248626139138</c:v>
                </c:pt>
                <c:pt idx="15543">
                  <c:v>9.6807452686613242</c:v>
                </c:pt>
                <c:pt idx="15544">
                  <c:v>9.6874703432782354</c:v>
                </c:pt>
                <c:pt idx="15545">
                  <c:v>9.6942000896373042</c:v>
                </c:pt>
                <c:pt idx="15546">
                  <c:v>9.7009345111249914</c:v>
                </c:pt>
                <c:pt idx="15547">
                  <c:v>9.7076736109185049</c:v>
                </c:pt>
                <c:pt idx="15548">
                  <c:v>9.7144173921971166</c:v>
                </c:pt>
                <c:pt idx="15549">
                  <c:v>9.7211658583543503</c:v>
                </c:pt>
                <c:pt idx="15550">
                  <c:v>9.7279190125740396</c:v>
                </c:pt>
                <c:pt idx="15551">
                  <c:v>9.7346768580420893</c:v>
                </c:pt>
                <c:pt idx="15552">
                  <c:v>9.7414393981590983</c:v>
                </c:pt>
                <c:pt idx="15553">
                  <c:v>9.7482066361155422</c:v>
                </c:pt>
                <c:pt idx="15554">
                  <c:v>9.7549785751749436</c:v>
                </c:pt>
                <c:pt idx="15555">
                  <c:v>9.7617552185320626</c:v>
                </c:pt>
                <c:pt idx="15556">
                  <c:v>9.7685365695969626</c:v>
                </c:pt>
                <c:pt idx="15557">
                  <c:v>9.7753226315689936</c:v>
                </c:pt>
                <c:pt idx="15558">
                  <c:v>9.7821134076495806</c:v>
                </c:pt>
                <c:pt idx="15559">
                  <c:v>9.7889089012558941</c:v>
                </c:pt>
                <c:pt idx="15560">
                  <c:v>9.7957091155939597</c:v>
                </c:pt>
                <c:pt idx="15561">
                  <c:v>9.8025140538718762</c:v>
                </c:pt>
                <c:pt idx="15562">
                  <c:v>9.8093237195139444</c:v>
                </c:pt>
                <c:pt idx="15563">
                  <c:v>9.8161381157328744</c:v>
                </c:pt>
                <c:pt idx="15564">
                  <c:v>9.8229572457434546</c:v>
                </c:pt>
                <c:pt idx="15565">
                  <c:v>9.8297811129771304</c:v>
                </c:pt>
                <c:pt idx="15566">
                  <c:v>9.8366097206533052</c:v>
                </c:pt>
                <c:pt idx="15567">
                  <c:v>9.8434430720651012</c:v>
                </c:pt>
                <c:pt idx="15568">
                  <c:v>9.8502811704362507</c:v>
                </c:pt>
                <c:pt idx="15569">
                  <c:v>9.8571240192077383</c:v>
                </c:pt>
                <c:pt idx="15570">
                  <c:v>9.8639716216079307</c:v>
                </c:pt>
                <c:pt idx="15571">
                  <c:v>9.870823980867284</c:v>
                </c:pt>
                <c:pt idx="15572">
                  <c:v>9.8776811004339606</c:v>
                </c:pt>
                <c:pt idx="15573">
                  <c:v>9.8845429835430547</c:v>
                </c:pt>
                <c:pt idx="15574">
                  <c:v>9.8914096334317652</c:v>
                </c:pt>
                <c:pt idx="15575">
                  <c:v>9.8982810535554435</c:v>
                </c:pt>
                <c:pt idx="15576">
                  <c:v>9.9051572471559322</c:v>
                </c:pt>
                <c:pt idx="15577">
                  <c:v>9.9120382174771784</c:v>
                </c:pt>
                <c:pt idx="15578">
                  <c:v>9.9189239679817405</c:v>
                </c:pt>
                <c:pt idx="15579">
                  <c:v>9.9258145019182233</c:v>
                </c:pt>
                <c:pt idx="15580">
                  <c:v>9.9327098225373387</c:v>
                </c:pt>
                <c:pt idx="15581">
                  <c:v>9.9396099333088657</c:v>
                </c:pt>
                <c:pt idx="15582">
                  <c:v>9.9465148374881842</c:v>
                </c:pt>
                <c:pt idx="15583">
                  <c:v>9.9534245384052085</c:v>
                </c:pt>
                <c:pt idx="15584">
                  <c:v>9.9603390393196882</c:v>
                </c:pt>
                <c:pt idx="15585">
                  <c:v>9.9672583437110571</c:v>
                </c:pt>
                <c:pt idx="15586">
                  <c:v>9.9741824548437492</c:v>
                </c:pt>
                <c:pt idx="15587">
                  <c:v>9.9811113759843177</c:v>
                </c:pt>
                <c:pt idx="15588">
                  <c:v>9.9880451106194492</c:v>
                </c:pt>
                <c:pt idx="15589">
                  <c:v>9.9949836620203882</c:v>
                </c:pt>
                <c:pt idx="15590">
                  <c:v>10.001927033460499</c:v>
                </c:pt>
                <c:pt idx="15591">
                  <c:v>10.008875228433739</c:v>
                </c:pt>
                <c:pt idx="15592">
                  <c:v>10.015828250218176</c:v>
                </c:pt>
                <c:pt idx="15593">
                  <c:v>10.022786102093999</c:v>
                </c:pt>
                <c:pt idx="15594">
                  <c:v>10.029748787562456</c:v>
                </c:pt>
                <c:pt idx="15595">
                  <c:v>10.036716309908448</c:v>
                </c:pt>
                <c:pt idx="15596">
                  <c:v>10.043688672419004</c:v>
                </c:pt>
                <c:pt idx="15597">
                  <c:v>10.050665878602675</c:v>
                </c:pt>
                <c:pt idx="15598">
                  <c:v>10.057647931751214</c:v>
                </c:pt>
                <c:pt idx="15599">
                  <c:v>10.064634835231738</c:v>
                </c:pt>
                <c:pt idx="15600">
                  <c:v>10.071626592340419</c:v>
                </c:pt>
                <c:pt idx="15601">
                  <c:v>10.078623206595566</c:v>
                </c:pt>
                <c:pt idx="15602">
                  <c:v>10.085624681298089</c:v>
                </c:pt>
                <c:pt idx="15603">
                  <c:v>10.092631019751037</c:v>
                </c:pt>
                <c:pt idx="15604">
                  <c:v>10.099642225480054</c:v>
                </c:pt>
                <c:pt idx="15605">
                  <c:v>10.106658301792933</c:v>
                </c:pt>
                <c:pt idx="15606">
                  <c:v>10.113679251999612</c:v>
                </c:pt>
                <c:pt idx="15607">
                  <c:v>10.120705079633089</c:v>
                </c:pt>
                <c:pt idx="15608">
                  <c:v>10.127735788008057</c:v>
                </c:pt>
                <c:pt idx="15609">
                  <c:v>10.134771380441354</c:v>
                </c:pt>
                <c:pt idx="15610">
                  <c:v>10.141811860473346</c:v>
                </c:pt>
                <c:pt idx="15611">
                  <c:v>10.148857231425637</c:v>
                </c:pt>
                <c:pt idx="15612">
                  <c:v>10.155907496695884</c:v>
                </c:pt>
                <c:pt idx="15613">
                  <c:v>10.162962659610146</c:v>
                </c:pt>
                <c:pt idx="15614">
                  <c:v>10.170022723718644</c:v>
                </c:pt>
                <c:pt idx="15615">
                  <c:v>10.177087692352217</c:v>
                </c:pt>
                <c:pt idx="15616">
                  <c:v>10.184157568843869</c:v>
                </c:pt>
                <c:pt idx="15617">
                  <c:v>10.19123235675122</c:v>
                </c:pt>
                <c:pt idx="15618">
                  <c:v>10.198312059412059</c:v>
                </c:pt>
                <c:pt idx="15619">
                  <c:v>10.20539668016634</c:v>
                </c:pt>
                <c:pt idx="15620">
                  <c:v>10.2124862225791</c:v>
                </c:pt>
                <c:pt idx="15621">
                  <c:v>10.219580689995093</c:v>
                </c:pt>
                <c:pt idx="15622">
                  <c:v>10.226680085761235</c:v>
                </c:pt>
                <c:pt idx="15623">
                  <c:v>10.233784413450001</c:v>
                </c:pt>
                <c:pt idx="15624">
                  <c:v>10.240893676413116</c:v>
                </c:pt>
                <c:pt idx="15625">
                  <c:v>10.248007878004481</c:v>
                </c:pt>
                <c:pt idx="15626">
                  <c:v>10.255127021804018</c:v>
                </c:pt>
                <c:pt idx="15627">
                  <c:v>10.262251111170443</c:v>
                </c:pt>
                <c:pt idx="15628">
                  <c:v>10.269380149539373</c:v>
                </c:pt>
                <c:pt idx="15629">
                  <c:v>10.276514140274033</c:v>
                </c:pt>
                <c:pt idx="15630">
                  <c:v>10.283653086964309</c:v>
                </c:pt>
                <c:pt idx="15631">
                  <c:v>10.290796992978255</c:v>
                </c:pt>
                <c:pt idx="15632">
                  <c:v>10.297945861686118</c:v>
                </c:pt>
                <c:pt idx="15633">
                  <c:v>10.305099696685263</c:v>
                </c:pt>
                <c:pt idx="15634">
                  <c:v>10.312258501350776</c:v>
                </c:pt>
                <c:pt idx="15635">
                  <c:v>10.319422279059927</c:v>
                </c:pt>
                <c:pt idx="15636">
                  <c:v>10.326591033417586</c:v>
                </c:pt>
                <c:pt idx="15637">
                  <c:v>10.333764767805876</c:v>
                </c:pt>
                <c:pt idx="15638">
                  <c:v>10.340943485609111</c:v>
                </c:pt>
                <c:pt idx="15639">
                  <c:v>10.348127190439682</c:v>
                </c:pt>
                <c:pt idx="15640">
                  <c:v>10.35531588568676</c:v>
                </c:pt>
                <c:pt idx="15641">
                  <c:v>10.362509574741722</c:v>
                </c:pt>
                <c:pt idx="15642">
                  <c:v>10.369708261224488</c:v>
                </c:pt>
                <c:pt idx="15643">
                  <c:v>10.376911948531301</c:v>
                </c:pt>
                <c:pt idx="15644">
                  <c:v>10.384120640136162</c:v>
                </c:pt>
                <c:pt idx="15645">
                  <c:v>10.391334339439879</c:v>
                </c:pt>
                <c:pt idx="15646">
                  <c:v>10.398553050072442</c:v>
                </c:pt>
                <c:pt idx="15647">
                  <c:v>10.405776775439541</c:v>
                </c:pt>
                <c:pt idx="15648">
                  <c:v>10.413005518949078</c:v>
                </c:pt>
                <c:pt idx="15649">
                  <c:v>10.42023928423861</c:v>
                </c:pt>
                <c:pt idx="15650">
                  <c:v>10.427478074720934</c:v>
                </c:pt>
                <c:pt idx="15651">
                  <c:v>10.434721893811055</c:v>
                </c:pt>
                <c:pt idx="15652">
                  <c:v>10.441970745154121</c:v>
                </c:pt>
                <c:pt idx="15653">
                  <c:v>10.449224632170042</c:v>
                </c:pt>
                <c:pt idx="15654">
                  <c:v>10.456483558280945</c:v>
                </c:pt>
                <c:pt idx="15655">
                  <c:v>10.463747527139583</c:v>
                </c:pt>
                <c:pt idx="15656">
                  <c:v>10.471016542172997</c:v>
                </c:pt>
                <c:pt idx="15657">
                  <c:v>10.478290606886691</c:v>
                </c:pt>
                <c:pt idx="15658">
                  <c:v>10.485569724712315</c:v>
                </c:pt>
                <c:pt idx="15659">
                  <c:v>10.492853899312777</c:v>
                </c:pt>
                <c:pt idx="15660">
                  <c:v>10.500143134124654</c:v>
                </c:pt>
                <c:pt idx="15661">
                  <c:v>10.507437432586752</c:v>
                </c:pt>
                <c:pt idx="15662">
                  <c:v>10.514736798369615</c:v>
                </c:pt>
                <c:pt idx="15663">
                  <c:v>10.522041234916989</c:v>
                </c:pt>
                <c:pt idx="15664">
                  <c:v>10.529350745674849</c:v>
                </c:pt>
                <c:pt idx="15665">
                  <c:v>10.536665334321402</c:v>
                </c:pt>
                <c:pt idx="15666">
                  <c:v>10.543985004307567</c:v>
                </c:pt>
                <c:pt idx="15667">
                  <c:v>10.551309759086513</c:v>
                </c:pt>
                <c:pt idx="15668">
                  <c:v>10.55863960234411</c:v>
                </c:pt>
                <c:pt idx="15669">
                  <c:v>10.565974537538482</c:v>
                </c:pt>
                <c:pt idx="15670">
                  <c:v>10.573314568129991</c:v>
                </c:pt>
                <c:pt idx="15671">
                  <c:v>10.580659697812202</c:v>
                </c:pt>
                <c:pt idx="15672">
                  <c:v>10.588009930050447</c:v>
                </c:pt>
                <c:pt idx="15673">
                  <c:v>10.595365268389397</c:v>
                </c:pt>
                <c:pt idx="15674">
                  <c:v>10.602725716299043</c:v>
                </c:pt>
                <c:pt idx="15675">
                  <c:v>10.610091277483221</c:v>
                </c:pt>
                <c:pt idx="15676">
                  <c:v>10.617461955416903</c:v>
                </c:pt>
                <c:pt idx="15677">
                  <c:v>10.624837753577317</c:v>
                </c:pt>
                <c:pt idx="15678">
                  <c:v>10.632218675676024</c:v>
                </c:pt>
                <c:pt idx="15679">
                  <c:v>10.639604725195239</c:v>
                </c:pt>
                <c:pt idx="15680">
                  <c:v>10.646995905619445</c:v>
                </c:pt>
                <c:pt idx="15681">
                  <c:v>10.65439222066794</c:v>
                </c:pt>
                <c:pt idx="15682">
                  <c:v>10.661793673830209</c:v>
                </c:pt>
                <c:pt idx="15683">
                  <c:v>10.669200268597994</c:v>
                </c:pt>
                <c:pt idx="15684">
                  <c:v>10.676612008698353</c:v>
                </c:pt>
                <c:pt idx="15685">
                  <c:v>10.684028897628046</c:v>
                </c:pt>
                <c:pt idx="15686">
                  <c:v>10.691450938886101</c:v>
                </c:pt>
                <c:pt idx="15687">
                  <c:v>10.698878136207348</c:v>
                </c:pt>
                <c:pt idx="15688">
                  <c:v>10.706310493095838</c:v>
                </c:pt>
                <c:pt idx="15689">
                  <c:v>10.713748013135847</c:v>
                </c:pt>
                <c:pt idx="15690">
                  <c:v>10.721190699836139</c:v>
                </c:pt>
                <c:pt idx="15691">
                  <c:v>10.728638556941929</c:v>
                </c:pt>
                <c:pt idx="15692">
                  <c:v>10.736091587967017</c:v>
                </c:pt>
                <c:pt idx="15693">
                  <c:v>10.743549796427484</c:v>
                </c:pt>
                <c:pt idx="15694">
                  <c:v>10.751013186076355</c:v>
                </c:pt>
                <c:pt idx="15695">
                  <c:v>10.75848176043476</c:v>
                </c:pt>
                <c:pt idx="15696">
                  <c:v>10.765955523026108</c:v>
                </c:pt>
                <c:pt idx="15697">
                  <c:v>10.773434477611257</c:v>
                </c:pt>
                <c:pt idx="15698">
                  <c:v>10.780918627718677</c:v>
                </c:pt>
                <c:pt idx="15699">
                  <c:v>10.788407976879126</c:v>
                </c:pt>
                <c:pt idx="15700">
                  <c:v>10.795902528861303</c:v>
                </c:pt>
                <c:pt idx="15701">
                  <c:v>10.80340228720104</c:v>
                </c:pt>
                <c:pt idx="15702">
                  <c:v>10.810907255515117</c:v>
                </c:pt>
                <c:pt idx="15703">
                  <c:v>10.818417437344113</c:v>
                </c:pt>
                <c:pt idx="15704">
                  <c:v>10.825932836467212</c:v>
                </c:pt>
                <c:pt idx="15705">
                  <c:v>10.833453456430078</c:v>
                </c:pt>
                <c:pt idx="15706">
                  <c:v>10.840979300780678</c:v>
                </c:pt>
                <c:pt idx="15707">
                  <c:v>10.848510373306071</c:v>
                </c:pt>
                <c:pt idx="15708">
                  <c:v>10.85604667755932</c:v>
                </c:pt>
                <c:pt idx="15709">
                  <c:v>10.863588217095787</c:v>
                </c:pt>
                <c:pt idx="15710">
                  <c:v>10.871134995710435</c:v>
                </c:pt>
                <c:pt idx="15711">
                  <c:v>10.878687016963731</c:v>
                </c:pt>
                <c:pt idx="15712">
                  <c:v>10.886244284418455</c:v>
                </c:pt>
                <c:pt idx="15713">
                  <c:v>10.893806801877481</c:v>
                </c:pt>
                <c:pt idx="15714">
                  <c:v>10.901374572908708</c:v>
                </c:pt>
                <c:pt idx="15715">
                  <c:v>10.908947601082341</c:v>
                </c:pt>
                <c:pt idx="15716">
                  <c:v>10.916525890209186</c:v>
                </c:pt>
                <c:pt idx="15717">
                  <c:v>10.924109443864582</c:v>
                </c:pt>
                <c:pt idx="15718">
                  <c:v>10.931698265705721</c:v>
                </c:pt>
                <c:pt idx="15719">
                  <c:v>10.93929235931274</c:v>
                </c:pt>
                <c:pt idx="15720">
                  <c:v>10.946891728507046</c:v>
                </c:pt>
                <c:pt idx="15721">
                  <c:v>10.954496376873923</c:v>
                </c:pt>
                <c:pt idx="15722">
                  <c:v>10.962106308000973</c:v>
                </c:pt>
                <c:pt idx="15723">
                  <c:v>10.969721525717576</c:v>
                </c:pt>
                <c:pt idx="15724">
                  <c:v>10.977342033616489</c:v>
                </c:pt>
                <c:pt idx="15725">
                  <c:v>10.984967835292801</c:v>
                </c:pt>
                <c:pt idx="15726">
                  <c:v>10.992598934583873</c:v>
                </c:pt>
                <c:pt idx="15727">
                  <c:v>11.000235335089956</c:v>
                </c:pt>
                <c:pt idx="15728">
                  <c:v>11.007877040413636</c:v>
                </c:pt>
                <c:pt idx="15729">
                  <c:v>11.015524054400277</c:v>
                </c:pt>
                <c:pt idx="15730">
                  <c:v>11.023176380657642</c:v>
                </c:pt>
                <c:pt idx="15731">
                  <c:v>11.030834022795828</c:v>
                </c:pt>
                <c:pt idx="15732">
                  <c:v>11.038496984668217</c:v>
                </c:pt>
                <c:pt idx="15733">
                  <c:v>11.046165269890098</c:v>
                </c:pt>
                <c:pt idx="15734">
                  <c:v>11.053838882159519</c:v>
                </c:pt>
                <c:pt idx="15735">
                  <c:v>11.061517825096626</c:v>
                </c:pt>
                <c:pt idx="15736">
                  <c:v>11.069202102565521</c:v>
                </c:pt>
                <c:pt idx="15737">
                  <c:v>11.076891718191543</c:v>
                </c:pt>
                <c:pt idx="15738">
                  <c:v>11.084586675602383</c:v>
                </c:pt>
                <c:pt idx="15739">
                  <c:v>11.092286978670202</c:v>
                </c:pt>
                <c:pt idx="15740">
                  <c:v>11.099992631027904</c:v>
                </c:pt>
                <c:pt idx="15741">
                  <c:v>11.107703636310742</c:v>
                </c:pt>
                <c:pt idx="15742">
                  <c:v>11.115419998398954</c:v>
                </c:pt>
                <c:pt idx="15743">
                  <c:v>11.123141720933017</c:v>
                </c:pt>
                <c:pt idx="15744">
                  <c:v>11.130868807555769</c:v>
                </c:pt>
                <c:pt idx="15745">
                  <c:v>11.138601262155541</c:v>
                </c:pt>
                <c:pt idx="15746">
                  <c:v>11.146339088380399</c:v>
                </c:pt>
                <c:pt idx="15747">
                  <c:v>11.154082289961938</c:v>
                </c:pt>
                <c:pt idx="15748">
                  <c:v>11.161830870553125</c:v>
                </c:pt>
                <c:pt idx="15749">
                  <c:v>11.169584834053108</c:v>
                </c:pt>
                <c:pt idx="15750">
                  <c:v>11.177344184120102</c:v>
                </c:pt>
                <c:pt idx="15751">
                  <c:v>11.185108924414696</c:v>
                </c:pt>
                <c:pt idx="15752">
                  <c:v>11.192879058844168</c:v>
                </c:pt>
                <c:pt idx="15753">
                  <c:v>11.200654591074365</c:v>
                </c:pt>
                <c:pt idx="15754">
                  <c:v>11.20843552477351</c:v>
                </c:pt>
                <c:pt idx="15755">
                  <c:v>11.216221863857026</c:v>
                </c:pt>
                <c:pt idx="15756">
                  <c:v>11.224013611998409</c:v>
                </c:pt>
                <c:pt idx="15757">
                  <c:v>11.231810772873526</c:v>
                </c:pt>
                <c:pt idx="15758">
                  <c:v>11.239613350405975</c:v>
                </c:pt>
                <c:pt idx="15759">
                  <c:v>11.247421348276905</c:v>
                </c:pt>
                <c:pt idx="15760">
                  <c:v>11.255234770169857</c:v>
                </c:pt>
                <c:pt idx="15761">
                  <c:v>11.263053620016603</c:v>
                </c:pt>
                <c:pt idx="15762">
                  <c:v>11.270877901505973</c:v>
                </c:pt>
                <c:pt idx="15763">
                  <c:v>11.278707618411252</c:v>
                </c:pt>
                <c:pt idx="15764">
                  <c:v>11.286542774426223</c:v>
                </c:pt>
                <c:pt idx="15765">
                  <c:v>11.294383373493602</c:v>
                </c:pt>
                <c:pt idx="15766">
                  <c:v>11.302229419312475</c:v>
                </c:pt>
                <c:pt idx="15767">
                  <c:v>11.310080915584333</c:v>
                </c:pt>
                <c:pt idx="15768">
                  <c:v>11.317937866260108</c:v>
                </c:pt>
                <c:pt idx="15769">
                  <c:v>11.325800275046607</c:v>
                </c:pt>
                <c:pt idx="15770">
                  <c:v>11.333668145653036</c:v>
                </c:pt>
                <c:pt idx="15771">
                  <c:v>11.34154148203857</c:v>
                </c:pt>
                <c:pt idx="15772">
                  <c:v>11.349420287917743</c:v>
                </c:pt>
                <c:pt idx="15773">
                  <c:v>11.357304567007501</c:v>
                </c:pt>
                <c:pt idx="15774">
                  <c:v>11.365194323275274</c:v>
                </c:pt>
                <c:pt idx="15775">
                  <c:v>11.373089560443342</c:v>
                </c:pt>
                <c:pt idx="15776">
                  <c:v>11.380990282236402</c:v>
                </c:pt>
                <c:pt idx="15777">
                  <c:v>11.388896492630158</c:v>
                </c:pt>
                <c:pt idx="15778">
                  <c:v>11.396808195354653</c:v>
                </c:pt>
                <c:pt idx="15779">
                  <c:v>11.404725394225336</c:v>
                </c:pt>
                <c:pt idx="15780">
                  <c:v>11.412648092977257</c:v>
                </c:pt>
                <c:pt idx="15781">
                  <c:v>11.420576295597183</c:v>
                </c:pt>
                <c:pt idx="15782">
                  <c:v>11.428510005825533</c:v>
                </c:pt>
                <c:pt idx="15783">
                  <c:v>11.436449227405152</c:v>
                </c:pt>
                <c:pt idx="15784">
                  <c:v>11.444393964331121</c:v>
                </c:pt>
                <c:pt idx="15785">
                  <c:v>11.452344220351659</c:v>
                </c:pt>
                <c:pt idx="15786">
                  <c:v>11.460299999217417</c:v>
                </c:pt>
                <c:pt idx="15787">
                  <c:v>11.468261304931806</c:v>
                </c:pt>
                <c:pt idx="15788">
                  <c:v>11.476228141250864</c:v>
                </c:pt>
                <c:pt idx="15789">
                  <c:v>11.484200511933063</c:v>
                </c:pt>
                <c:pt idx="15790">
                  <c:v>11.492178420990163</c:v>
                </c:pt>
                <c:pt idx="15791">
                  <c:v>11.500161872186036</c:v>
                </c:pt>
                <c:pt idx="15792">
                  <c:v>11.508150869370724</c:v>
                </c:pt>
                <c:pt idx="15793">
                  <c:v>11.516145416313156</c:v>
                </c:pt>
                <c:pt idx="15794">
                  <c:v>11.524145517036253</c:v>
                </c:pt>
                <c:pt idx="15795">
                  <c:v>11.53215117531435</c:v>
                </c:pt>
                <c:pt idx="15796">
                  <c:v>11.540162394924241</c:v>
                </c:pt>
                <c:pt idx="15797">
                  <c:v>11.548179179897231</c:v>
                </c:pt>
                <c:pt idx="15798">
                  <c:v>11.556201534015534</c:v>
                </c:pt>
                <c:pt idx="15799">
                  <c:v>11.564229461063814</c:v>
                </c:pt>
                <c:pt idx="15800">
                  <c:v>11.572262965081785</c:v>
                </c:pt>
                <c:pt idx="15801">
                  <c:v>11.580302049859549</c:v>
                </c:pt>
                <c:pt idx="15802">
                  <c:v>11.588346719189662</c:v>
                </c:pt>
                <c:pt idx="15803">
                  <c:v>11.596396977120268</c:v>
                </c:pt>
                <c:pt idx="15804">
                  <c:v>11.604452827449366</c:v>
                </c:pt>
                <c:pt idx="15805">
                  <c:v>11.612514273977427</c:v>
                </c:pt>
                <c:pt idx="15806">
                  <c:v>11.620581320761032</c:v>
                </c:pt>
                <c:pt idx="15807">
                  <c:v>11.628653971606107</c:v>
                </c:pt>
                <c:pt idx="15808">
                  <c:v>11.636732230405713</c:v>
                </c:pt>
                <c:pt idx="15809">
                  <c:v>11.644816100970887</c:v>
                </c:pt>
                <c:pt idx="15810">
                  <c:v>11.652905587369499</c:v>
                </c:pt>
                <c:pt idx="15811">
                  <c:v>11.661000693418057</c:v>
                </c:pt>
                <c:pt idx="15812">
                  <c:v>11.669101422935549</c:v>
                </c:pt>
                <c:pt idx="15813">
                  <c:v>11.677207779998326</c:v>
                </c:pt>
                <c:pt idx="15814">
                  <c:v>11.68531976843086</c:v>
                </c:pt>
                <c:pt idx="15815">
                  <c:v>11.693437392060099</c:v>
                </c:pt>
                <c:pt idx="15816">
                  <c:v>11.701560654970898</c:v>
                </c:pt>
                <c:pt idx="15817">
                  <c:v>11.709689560995701</c:v>
                </c:pt>
                <c:pt idx="15818">
                  <c:v>11.71782411396944</c:v>
                </c:pt>
                <c:pt idx="15819">
                  <c:v>11.72596431798549</c:v>
                </c:pt>
                <c:pt idx="15820">
                  <c:v>11.734110176884284</c:v>
                </c:pt>
                <c:pt idx="15821">
                  <c:v>11.742261694508759</c:v>
                </c:pt>
                <c:pt idx="15822">
                  <c:v>11.750418874960818</c:v>
                </c:pt>
                <c:pt idx="15823">
                  <c:v>11.758581722088909</c:v>
                </c:pt>
                <c:pt idx="15824">
                  <c:v>11.766750239829594</c:v>
                </c:pt>
                <c:pt idx="15825">
                  <c:v>11.774924432036491</c:v>
                </c:pt>
                <c:pt idx="15826">
                  <c:v>11.783104302822917</c:v>
                </c:pt>
                <c:pt idx="15827">
                  <c:v>11.791289856048024</c:v>
                </c:pt>
                <c:pt idx="15828">
                  <c:v>11.799481095573473</c:v>
                </c:pt>
                <c:pt idx="15829">
                  <c:v>11.807678025521156</c:v>
                </c:pt>
                <c:pt idx="15830">
                  <c:v>11.815880649758276</c:v>
                </c:pt>
                <c:pt idx="15831">
                  <c:v>11.824088972154541</c:v>
                </c:pt>
                <c:pt idx="15832">
                  <c:v>11.832302996840449</c:v>
                </c:pt>
                <c:pt idx="15833">
                  <c:v>11.84052272769126</c:v>
                </c:pt>
                <c:pt idx="15834">
                  <c:v>11.848748168584757</c:v>
                </c:pt>
                <c:pt idx="15835">
                  <c:v>11.856979323660049</c:v>
                </c:pt>
                <c:pt idx="15836">
                  <c:v>11.86521619680048</c:v>
                </c:pt>
                <c:pt idx="15837">
                  <c:v>11.873458791978312</c:v>
                </c:pt>
                <c:pt idx="15838">
                  <c:v>11.881707113082108</c:v>
                </c:pt>
                <c:pt idx="15839">
                  <c:v>11.889961164262491</c:v>
                </c:pt>
                <c:pt idx="15840">
                  <c:v>11.898220949413609</c:v>
                </c:pt>
                <c:pt idx="15841">
                  <c:v>11.906486472432142</c:v>
                </c:pt>
                <c:pt idx="15842">
                  <c:v>11.914757737477363</c:v>
                </c:pt>
                <c:pt idx="15843">
                  <c:v>11.923034748451544</c:v>
                </c:pt>
                <c:pt idx="15844">
                  <c:v>11.93131750925949</c:v>
                </c:pt>
                <c:pt idx="15845">
                  <c:v>11.93960602406915</c:v>
                </c:pt>
                <c:pt idx="15846">
                  <c:v>11.947900296790934</c:v>
                </c:pt>
                <c:pt idx="15847">
                  <c:v>11.95620033133779</c:v>
                </c:pt>
                <c:pt idx="15848">
                  <c:v>11.964506131886358</c:v>
                </c:pt>
                <c:pt idx="15849">
                  <c:v>11.972817702355206</c:v>
                </c:pt>
                <c:pt idx="15850">
                  <c:v>11.98113504666544</c:v>
                </c:pt>
                <c:pt idx="15851">
                  <c:v>11.989458169002411</c:v>
                </c:pt>
                <c:pt idx="15852">
                  <c:v>11.997787073292859</c:v>
                </c:pt>
                <c:pt idx="15853">
                  <c:v>12.006121763553423</c:v>
                </c:pt>
                <c:pt idx="15854">
                  <c:v>12.014462243716119</c:v>
                </c:pt>
                <c:pt idx="15855">
                  <c:v>12.022808517977939</c:v>
                </c:pt>
                <c:pt idx="15856">
                  <c:v>12.031160590276546</c:v>
                </c:pt>
                <c:pt idx="15857">
                  <c:v>12.039518464552152</c:v>
                </c:pt>
                <c:pt idx="15858">
                  <c:v>12.047882145010506</c:v>
                </c:pt>
                <c:pt idx="15859">
                  <c:v>12.05625163559748</c:v>
                </c:pt>
                <c:pt idx="15860">
                  <c:v>12.064626940261508</c:v>
                </c:pt>
                <c:pt idx="15861">
                  <c:v>12.073008063217104</c:v>
                </c:pt>
                <c:pt idx="15862">
                  <c:v>12.081395008418376</c:v>
                </c:pt>
                <c:pt idx="15863">
                  <c:v>12.089787779821984</c:v>
                </c:pt>
                <c:pt idx="15864">
                  <c:v>12.09818638165124</c:v>
                </c:pt>
                <c:pt idx="15865">
                  <c:v>12.10659081786849</c:v>
                </c:pt>
                <c:pt idx="15866">
                  <c:v>12.115001092438654</c:v>
                </c:pt>
                <c:pt idx="15867">
                  <c:v>12.123417209593846</c:v>
                </c:pt>
                <c:pt idx="15868">
                  <c:v>12.131839173304678</c:v>
                </c:pt>
                <c:pt idx="15869">
                  <c:v>12.140266987632669</c:v>
                </c:pt>
                <c:pt idx="15870">
                  <c:v>12.148700656553766</c:v>
                </c:pt>
                <c:pt idx="15871">
                  <c:v>12.157140184311855</c:v>
                </c:pt>
                <c:pt idx="15872">
                  <c:v>12.165585574888594</c:v>
                </c:pt>
                <c:pt idx="15873">
                  <c:v>12.17403683226822</c:v>
                </c:pt>
                <c:pt idx="15874">
                  <c:v>12.182493960703473</c:v>
                </c:pt>
                <c:pt idx="15875">
                  <c:v>12.190956964184315</c:v>
                </c:pt>
                <c:pt idx="15876">
                  <c:v>12.19942584670329</c:v>
                </c:pt>
                <c:pt idx="15877">
                  <c:v>12.207900612522009</c:v>
                </c:pt>
                <c:pt idx="15878">
                  <c:v>12.21638126563875</c:v>
                </c:pt>
                <c:pt idx="15879">
                  <c:v>12.224867810054389</c:v>
                </c:pt>
                <c:pt idx="15880">
                  <c:v>12.233360250039425</c:v>
                </c:pt>
                <c:pt idx="15881">
                  <c:v>12.241858589600472</c:v>
                </c:pt>
                <c:pt idx="15882">
                  <c:v>12.250362832835883</c:v>
                </c:pt>
                <c:pt idx="15883">
                  <c:v>12.25887298375766</c:v>
                </c:pt>
                <c:pt idx="15884">
                  <c:v>12.26738904664818</c:v>
                </c:pt>
                <c:pt idx="15885">
                  <c:v>12.275911025525206</c:v>
                </c:pt>
                <c:pt idx="15886">
                  <c:v>12.284438924409109</c:v>
                </c:pt>
                <c:pt idx="15887">
                  <c:v>12.292972747591193</c:v>
                </c:pt>
                <c:pt idx="15888">
                  <c:v>12.301512499097603</c:v>
                </c:pt>
                <c:pt idx="15889">
                  <c:v>12.310058182957093</c:v>
                </c:pt>
                <c:pt idx="15890">
                  <c:v>12.318609803469919</c:v>
                </c:pt>
                <c:pt idx="15891">
                  <c:v>12.327167364670618</c:v>
                </c:pt>
                <c:pt idx="15892">
                  <c:v>12.335730870596352</c:v>
                </c:pt>
                <c:pt idx="15893">
                  <c:v>12.34430032555634</c:v>
                </c:pt>
                <c:pt idx="15894">
                  <c:v>12.352875733593537</c:v>
                </c:pt>
                <c:pt idx="15895">
                  <c:v>12.361457098753521</c:v>
                </c:pt>
                <c:pt idx="15896">
                  <c:v>12.3700444253545</c:v>
                </c:pt>
                <c:pt idx="15897">
                  <c:v>12.378637717447861</c:v>
                </c:pt>
                <c:pt idx="15898">
                  <c:v>12.387236979177745</c:v>
                </c:pt>
                <c:pt idx="15899">
                  <c:v>12.395842214600982</c:v>
                </c:pt>
                <c:pt idx="15900">
                  <c:v>12.404453428047795</c:v>
                </c:pt>
                <c:pt idx="15901">
                  <c:v>12.413070623580838</c:v>
                </c:pt>
                <c:pt idx="15902">
                  <c:v>12.421693805265402</c:v>
                </c:pt>
                <c:pt idx="15903">
                  <c:v>12.430322977440738</c:v>
                </c:pt>
                <c:pt idx="15904">
                  <c:v>12.438958144177974</c:v>
                </c:pt>
                <c:pt idx="15905">
                  <c:v>12.447599309550881</c:v>
                </c:pt>
                <c:pt idx="15906">
                  <c:v>12.456246477907758</c:v>
                </c:pt>
                <c:pt idx="15907">
                  <c:v>12.464899653328224</c:v>
                </c:pt>
                <c:pt idx="15908">
                  <c:v>12.473558839894546</c:v>
                </c:pt>
                <c:pt idx="15909">
                  <c:v>12.48222404196409</c:v>
                </c:pt>
                <c:pt idx="15910">
                  <c:v>12.490895263624985</c:v>
                </c:pt>
                <c:pt idx="15911">
                  <c:v>12.499572508968008</c:v>
                </c:pt>
                <c:pt idx="15912">
                  <c:v>12.508255782359617</c:v>
                </c:pt>
                <c:pt idx="15913">
                  <c:v>12.516945087896465</c:v>
                </c:pt>
                <c:pt idx="15914">
                  <c:v>12.525640429768996</c:v>
                </c:pt>
                <c:pt idx="15915">
                  <c:v>12.534341812079367</c:v>
                </c:pt>
                <c:pt idx="15916">
                  <c:v>12.543049239206182</c:v>
                </c:pt>
                <c:pt idx="15917">
                  <c:v>12.551762715257487</c:v>
                </c:pt>
                <c:pt idx="15918">
                  <c:v>12.560482244343994</c:v>
                </c:pt>
                <c:pt idx="15919">
                  <c:v>12.569207830853442</c:v>
                </c:pt>
                <c:pt idx="15920">
                  <c:v>12.57793947890244</c:v>
                </c:pt>
                <c:pt idx="15921">
                  <c:v>12.586677192610278</c:v>
                </c:pt>
                <c:pt idx="15922">
                  <c:v>12.595420976373839</c:v>
                </c:pt>
                <c:pt idx="15923">
                  <c:v>12.604170834318325</c:v>
                </c:pt>
                <c:pt idx="15924">
                  <c:v>12.61292677057161</c:v>
                </c:pt>
                <c:pt idx="15925">
                  <c:v>12.62168878953975</c:v>
                </c:pt>
                <c:pt idx="15926">
                  <c:v>12.630456895356549</c:v>
                </c:pt>
                <c:pt idx="15927">
                  <c:v>12.639231092250453</c:v>
                </c:pt>
                <c:pt idx="15928">
                  <c:v>12.648011384360821</c:v>
                </c:pt>
                <c:pt idx="15929">
                  <c:v>12.656797776105963</c:v>
                </c:pt>
                <c:pt idx="15930">
                  <c:v>12.665590271631181</c:v>
                </c:pt>
                <c:pt idx="15931">
                  <c:v>12.674388875084466</c:v>
                </c:pt>
                <c:pt idx="15932">
                  <c:v>12.683193590893344</c:v>
                </c:pt>
                <c:pt idx="15933">
                  <c:v>12.692004423211763</c:v>
                </c:pt>
                <c:pt idx="15934">
                  <c:v>12.700821376196362</c:v>
                </c:pt>
                <c:pt idx="15935">
                  <c:v>12.709644454283906</c:v>
                </c:pt>
                <c:pt idx="15936">
                  <c:v>12.718473661636997</c:v>
                </c:pt>
                <c:pt idx="15937">
                  <c:v>12.727309002420952</c:v>
                </c:pt>
                <c:pt idx="15938">
                  <c:v>12.736150481081779</c:v>
                </c:pt>
                <c:pt idx="15939">
                  <c:v>12.744998101790774</c:v>
                </c:pt>
                <c:pt idx="15940">
                  <c:v>12.753851868721929</c:v>
                </c:pt>
                <c:pt idx="15941">
                  <c:v>12.762711786330531</c:v>
                </c:pt>
                <c:pt idx="15942">
                  <c:v>12.77157785879657</c:v>
                </c:pt>
                <c:pt idx="15943">
                  <c:v>12.780450090395737</c:v>
                </c:pt>
                <c:pt idx="15944">
                  <c:v>12.789328485313641</c:v>
                </c:pt>
                <c:pt idx="15945">
                  <c:v>12.798213048017958</c:v>
                </c:pt>
                <c:pt idx="15946">
                  <c:v>12.807103782700306</c:v>
                </c:pt>
                <c:pt idx="15947">
                  <c:v>12.81600069355502</c:v>
                </c:pt>
                <c:pt idx="15948">
                  <c:v>12.824903785059098</c:v>
                </c:pt>
                <c:pt idx="15949">
                  <c:v>12.833813061412899</c:v>
                </c:pt>
                <c:pt idx="15950">
                  <c:v>12.842728526819503</c:v>
                </c:pt>
                <c:pt idx="15951">
                  <c:v>12.851650185765246</c:v>
                </c:pt>
                <c:pt idx="15952">
                  <c:v>12.860578042459247</c:v>
                </c:pt>
                <c:pt idx="15953">
                  <c:v>12.869512101113353</c:v>
                </c:pt>
                <c:pt idx="15954">
                  <c:v>12.878452366223252</c:v>
                </c:pt>
                <c:pt idx="15955">
                  <c:v>12.887398842006844</c:v>
                </c:pt>
                <c:pt idx="15956">
                  <c:v>12.896351532684761</c:v>
                </c:pt>
                <c:pt idx="15957">
                  <c:v>12.905310442762067</c:v>
                </c:pt>
                <c:pt idx="15958">
                  <c:v>12.914275576465455</c:v>
                </c:pt>
                <c:pt idx="15959">
                  <c:v>12.923246938118389</c:v>
                </c:pt>
                <c:pt idx="15960">
                  <c:v>12.932224531953244</c:v>
                </c:pt>
                <c:pt idx="15961">
                  <c:v>12.941208362487613</c:v>
                </c:pt>
                <c:pt idx="15962">
                  <c:v>12.950198433959949</c:v>
                </c:pt>
                <c:pt idx="15963">
                  <c:v>12.95919475061145</c:v>
                </c:pt>
                <c:pt idx="15964">
                  <c:v>12.968197316969134</c:v>
                </c:pt>
                <c:pt idx="15965">
                  <c:v>12.977206137280293</c:v>
                </c:pt>
                <c:pt idx="15966">
                  <c:v>12.986221215794968</c:v>
                </c:pt>
                <c:pt idx="15967">
                  <c:v>12.99524255704962</c:v>
                </c:pt>
                <c:pt idx="15968">
                  <c:v>13.004270165300396</c:v>
                </c:pt>
                <c:pt idx="15969">
                  <c:v>13.013304044806205</c:v>
                </c:pt>
                <c:pt idx="15970">
                  <c:v>13.022344200112967</c:v>
                </c:pt>
                <c:pt idx="15971">
                  <c:v>13.031390635485703</c:v>
                </c:pt>
                <c:pt idx="15972">
                  <c:v>13.040443355287088</c:v>
                </c:pt>
                <c:pt idx="15973">
                  <c:v>13.049502363787877</c:v>
                </c:pt>
                <c:pt idx="15974">
                  <c:v>13.058567665546631</c:v>
                </c:pt>
                <c:pt idx="15975">
                  <c:v>13.06763926484024</c:v>
                </c:pt>
                <c:pt idx="15976">
                  <c:v>13.076717165948365</c:v>
                </c:pt>
                <c:pt idx="15977">
                  <c:v>13.085801373439079</c:v>
                </c:pt>
                <c:pt idx="15978">
                  <c:v>13.094891891598188</c:v>
                </c:pt>
                <c:pt idx="15979">
                  <c:v>13.103988724714279</c:v>
                </c:pt>
                <c:pt idx="15980">
                  <c:v>13.113091877364949</c:v>
                </c:pt>
                <c:pt idx="15981">
                  <c:v>13.122201353844945</c:v>
                </c:pt>
                <c:pt idx="15982">
                  <c:v>13.131317158451798</c:v>
                </c:pt>
                <c:pt idx="15983">
                  <c:v>13.140439295772651</c:v>
                </c:pt>
                <c:pt idx="15984">
                  <c:v>13.149567770111208</c:v>
                </c:pt>
                <c:pt idx="15985">
                  <c:v>13.158702585773961</c:v>
                </c:pt>
                <c:pt idx="15986">
                  <c:v>13.167843747357621</c:v>
                </c:pt>
                <c:pt idx="15987">
                  <c:v>13.176991259174867</c:v>
                </c:pt>
                <c:pt idx="15988">
                  <c:v>13.186145125637113</c:v>
                </c:pt>
                <c:pt idx="15989">
                  <c:v>13.195305351062833</c:v>
                </c:pt>
                <c:pt idx="15990">
                  <c:v>13.204471940061525</c:v>
                </c:pt>
                <c:pt idx="15991">
                  <c:v>13.213644896957861</c:v>
                </c:pt>
                <c:pt idx="15992">
                  <c:v>13.22282422607932</c:v>
                </c:pt>
                <c:pt idx="15993">
                  <c:v>13.232009932045013</c:v>
                </c:pt>
                <c:pt idx="15994">
                  <c:v>13.241202019188634</c:v>
                </c:pt>
                <c:pt idx="15995">
                  <c:v>13.250400491846685</c:v>
                </c:pt>
                <c:pt idx="15996">
                  <c:v>13.259605354647912</c:v>
                </c:pt>
                <c:pt idx="15997">
                  <c:v>13.268816611935042</c:v>
                </c:pt>
                <c:pt idx="15998">
                  <c:v>13.278034268053625</c:v>
                </c:pt>
                <c:pt idx="15999">
                  <c:v>13.287258327642061</c:v>
                </c:pt>
                <c:pt idx="16000">
                  <c:v>13.296488795052131</c:v>
                </c:pt>
                <c:pt idx="16001">
                  <c:v>13.305725674638451</c:v>
                </c:pt>
                <c:pt idx="16002">
                  <c:v>13.314968971049089</c:v>
                </c:pt>
                <c:pt idx="16003">
                  <c:v>13.324218688644907</c:v>
                </c:pt>
                <c:pt idx="16004">
                  <c:v>13.333474831886612</c:v>
                </c:pt>
                <c:pt idx="16005">
                  <c:v>13.342737405140928</c:v>
                </c:pt>
                <c:pt idx="16006">
                  <c:v>13.352006413068853</c:v>
                </c:pt>
                <c:pt idx="16007">
                  <c:v>13.36128186004338</c:v>
                </c:pt>
                <c:pt idx="16008">
                  <c:v>13.370563750440342</c:v>
                </c:pt>
                <c:pt idx="16009">
                  <c:v>13.379852088930456</c:v>
                </c:pt>
                <c:pt idx="16010">
                  <c:v>13.389146879895836</c:v>
                </c:pt>
                <c:pt idx="16011">
                  <c:v>13.398448127721441</c:v>
                </c:pt>
                <c:pt idx="16012">
                  <c:v>13.407755837087727</c:v>
                </c:pt>
                <c:pt idx="16013">
                  <c:v>13.417070012385951</c:v>
                </c:pt>
                <c:pt idx="16014">
                  <c:v>13.426390658010209</c:v>
                </c:pt>
                <c:pt idx="16015">
                  <c:v>13.435717778650728</c:v>
                </c:pt>
                <c:pt idx="16016">
                  <c:v>13.445051378707916</c:v>
                </c:pt>
                <c:pt idx="16017">
                  <c:v>13.454391462682933</c:v>
                </c:pt>
                <c:pt idx="16018">
                  <c:v>13.463738034982098</c:v>
                </c:pt>
                <c:pt idx="16019">
                  <c:v>13.473091100308682</c:v>
                </c:pt>
                <c:pt idx="16020">
                  <c:v>13.482450663075339</c:v>
                </c:pt>
                <c:pt idx="16021">
                  <c:v>13.491816727697575</c:v>
                </c:pt>
                <c:pt idx="16022">
                  <c:v>13.501189298888473</c:v>
                </c:pt>
                <c:pt idx="16023">
                  <c:v>13.510568381069884</c:v>
                </c:pt>
                <c:pt idx="16024">
                  <c:v>13.51995397866653</c:v>
                </c:pt>
                <c:pt idx="16025">
                  <c:v>13.529346096401317</c:v>
                </c:pt>
                <c:pt idx="16026">
                  <c:v>13.538744738705322</c:v>
                </c:pt>
                <c:pt idx="16027">
                  <c:v>13.548149910012492</c:v>
                </c:pt>
                <c:pt idx="16028">
                  <c:v>13.557561615055585</c:v>
                </c:pt>
                <c:pt idx="16029">
                  <c:v>13.566979858274914</c:v>
                </c:pt>
                <c:pt idx="16030">
                  <c:v>13.57640464411368</c:v>
                </c:pt>
                <c:pt idx="16031">
                  <c:v>13.585835977314506</c:v>
                </c:pt>
                <c:pt idx="16032">
                  <c:v>13.595273862326968</c:v>
                </c:pt>
                <c:pt idx="16033">
                  <c:v>13.604718303702519</c:v>
                </c:pt>
                <c:pt idx="16034">
                  <c:v>13.614169305896711</c:v>
                </c:pt>
                <c:pt idx="16035">
                  <c:v>13.623626873665364</c:v>
                </c:pt>
                <c:pt idx="16036">
                  <c:v>13.633091011470432</c:v>
                </c:pt>
                <c:pt idx="16037">
                  <c:v>13.642561723776764</c:v>
                </c:pt>
                <c:pt idx="16038">
                  <c:v>13.652039015350093</c:v>
                </c:pt>
                <c:pt idx="16039">
                  <c:v>13.661522890661679</c:v>
                </c:pt>
                <c:pt idx="16040">
                  <c:v>13.671013354185686</c:v>
                </c:pt>
                <c:pt idx="16041">
                  <c:v>13.680510410697783</c:v>
                </c:pt>
                <c:pt idx="16042">
                  <c:v>13.690014064678559</c:v>
                </c:pt>
                <c:pt idx="16043">
                  <c:v>13.699524320611502</c:v>
                </c:pt>
                <c:pt idx="16044">
                  <c:v>13.709041183282247</c:v>
                </c:pt>
                <c:pt idx="16045">
                  <c:v>13.718564657180725</c:v>
                </c:pt>
                <c:pt idx="16046">
                  <c:v>13.728094746799771</c:v>
                </c:pt>
                <c:pt idx="16047">
                  <c:v>13.737631456935008</c:v>
                </c:pt>
                <c:pt idx="16048">
                  <c:v>13.747174792085721</c:v>
                </c:pt>
                <c:pt idx="16049">
                  <c:v>13.756724756854219</c:v>
                </c:pt>
                <c:pt idx="16050">
                  <c:v>13.766281355745836</c:v>
                </c:pt>
                <c:pt idx="16051">
                  <c:v>13.775844593569529</c:v>
                </c:pt>
                <c:pt idx="16052">
                  <c:v>13.785414474837106</c:v>
                </c:pt>
                <c:pt idx="16053">
                  <c:v>13.7949910040633</c:v>
                </c:pt>
                <c:pt idx="16054">
                  <c:v>13.804574186067095</c:v>
                </c:pt>
                <c:pt idx="16055">
                  <c:v>13.81416402536971</c:v>
                </c:pt>
                <c:pt idx="16056">
                  <c:v>13.82376052649529</c:v>
                </c:pt>
                <c:pt idx="16057">
                  <c:v>13.833363694272874</c:v>
                </c:pt>
                <c:pt idx="16058">
                  <c:v>13.842973533233108</c:v>
                </c:pt>
                <c:pt idx="16059">
                  <c:v>13.852590047909572</c:v>
                </c:pt>
                <c:pt idx="16060">
                  <c:v>13.862213243141378</c:v>
                </c:pt>
                <c:pt idx="16061">
                  <c:v>13.871843123468615</c:v>
                </c:pt>
                <c:pt idx="16062">
                  <c:v>13.881479693535324</c:v>
                </c:pt>
                <c:pt idx="16063">
                  <c:v>13.891122957887703</c:v>
                </c:pt>
                <c:pt idx="16064">
                  <c:v>13.900772921378316</c:v>
                </c:pt>
                <c:pt idx="16065">
                  <c:v>13.910429588559886</c:v>
                </c:pt>
                <c:pt idx="16066">
                  <c:v>13.92009296398809</c:v>
                </c:pt>
                <c:pt idx="16067">
                  <c:v>13.929763052525614</c:v>
                </c:pt>
                <c:pt idx="16068">
                  <c:v>13.939439858734678</c:v>
                </c:pt>
                <c:pt idx="16069">
                  <c:v>13.949123387180457</c:v>
                </c:pt>
                <c:pt idx="16070">
                  <c:v>13.958813642735779</c:v>
                </c:pt>
                <c:pt idx="16071">
                  <c:v>13.968510629972378</c:v>
                </c:pt>
                <c:pt idx="16072">
                  <c:v>13.978214353464951</c:v>
                </c:pt>
                <c:pt idx="16073">
                  <c:v>13.987924818096486</c:v>
                </c:pt>
                <c:pt idx="16074">
                  <c:v>13.997642028448254</c:v>
                </c:pt>
                <c:pt idx="16075">
                  <c:v>14.007365989104491</c:v>
                </c:pt>
                <c:pt idx="16076">
                  <c:v>14.017096704958369</c:v>
                </c:pt>
                <c:pt idx="16077">
                  <c:v>14.026834180600712</c:v>
                </c:pt>
                <c:pt idx="16078">
                  <c:v>14.036578420727448</c:v>
                </c:pt>
                <c:pt idx="16079">
                  <c:v>14.046329429935566</c:v>
                </c:pt>
                <c:pt idx="16080">
                  <c:v>14.05608721313185</c:v>
                </c:pt>
                <c:pt idx="16081">
                  <c:v>14.065851774919892</c:v>
                </c:pt>
                <c:pt idx="16082">
                  <c:v>14.07562311990627</c:v>
                </c:pt>
                <c:pt idx="16083">
                  <c:v>14.085401253007998</c:v>
                </c:pt>
                <c:pt idx="16084">
                  <c:v>14.095186178838272</c:v>
                </c:pt>
                <c:pt idx="16085">
                  <c:v>14.104977902013276</c:v>
                </c:pt>
                <c:pt idx="16086">
                  <c:v>14.11477642746028</c:v>
                </c:pt>
                <c:pt idx="16087">
                  <c:v>14.124581759802098</c:v>
                </c:pt>
                <c:pt idx="16088">
                  <c:v>14.13439390366454</c:v>
                </c:pt>
                <c:pt idx="16089">
                  <c:v>14.144212863985157</c:v>
                </c:pt>
                <c:pt idx="16090">
                  <c:v>14.154038645396399</c:v>
                </c:pt>
                <c:pt idx="16091">
                  <c:v>14.163871252533728</c:v>
                </c:pt>
                <c:pt idx="16092">
                  <c:v>14.173710690344986</c:v>
                </c:pt>
                <c:pt idx="16093">
                  <c:v>14.18355696347229</c:v>
                </c:pt>
                <c:pt idx="16094">
                  <c:v>14.193410076664037</c:v>
                </c:pt>
                <c:pt idx="16095">
                  <c:v>14.203270034568575</c:v>
                </c:pt>
                <c:pt idx="16096">
                  <c:v>14.213136842147517</c:v>
                </c:pt>
                <c:pt idx="16097">
                  <c:v>14.223010504055889</c:v>
                </c:pt>
                <c:pt idx="16098">
                  <c:v>14.232891024951737</c:v>
                </c:pt>
                <c:pt idx="16099">
                  <c:v>14.242778409807016</c:v>
                </c:pt>
                <c:pt idx="16100">
                  <c:v>14.252672663286464</c:v>
                </c:pt>
                <c:pt idx="16101">
                  <c:v>14.262573790057841</c:v>
                </c:pt>
                <c:pt idx="16102">
                  <c:v>14.272481795103472</c:v>
                </c:pt>
                <c:pt idx="16103">
                  <c:v>14.282396683097819</c:v>
                </c:pt>
                <c:pt idx="16104">
                  <c:v>14.29231845871838</c:v>
                </c:pt>
                <c:pt idx="16105">
                  <c:v>14.302247126957871</c:v>
                </c:pt>
                <c:pt idx="16106">
                  <c:v>14.312182692500503</c:v>
                </c:pt>
                <c:pt idx="16107">
                  <c:v>14.322125160137736</c:v>
                </c:pt>
                <c:pt idx="16108">
                  <c:v>14.332074534560073</c:v>
                </c:pt>
                <c:pt idx="16109">
                  <c:v>14.342030820774118</c:v>
                </c:pt>
                <c:pt idx="16110">
                  <c:v>14.351994023477117</c:v>
                </c:pt>
                <c:pt idx="16111">
                  <c:v>14.361964147369354</c:v>
                </c:pt>
                <c:pt idx="16112">
                  <c:v>14.371941197467878</c:v>
                </c:pt>
                <c:pt idx="16113">
                  <c:v>14.381925178479726</c:v>
                </c:pt>
                <c:pt idx="16114">
                  <c:v>14.39191609511499</c:v>
                </c:pt>
                <c:pt idx="16115">
                  <c:v>14.401913952401175</c:v>
                </c:pt>
                <c:pt idx="16116">
                  <c:v>14.411918755055138</c:v>
                </c:pt>
                <c:pt idx="16117">
                  <c:v>14.421930507796795</c:v>
                </c:pt>
                <c:pt idx="16118">
                  <c:v>14.431949215664135</c:v>
                </c:pt>
                <c:pt idx="16119">
                  <c:v>14.441974883383853</c:v>
                </c:pt>
                <c:pt idx="16120">
                  <c:v>14.452007515685706</c:v>
                </c:pt>
                <c:pt idx="16121">
                  <c:v>14.462047117618193</c:v>
                </c:pt>
                <c:pt idx="16122">
                  <c:v>14.472093693917863</c:v>
                </c:pt>
                <c:pt idx="16123">
                  <c:v>14.482147249429712</c:v>
                </c:pt>
                <c:pt idx="16124">
                  <c:v>14.49220778889665</c:v>
                </c:pt>
                <c:pt idx="16125">
                  <c:v>14.502275317381221</c:v>
                </c:pt>
                <c:pt idx="16126">
                  <c:v>14.512349839633151</c:v>
                </c:pt>
                <c:pt idx="16127">
                  <c:v>14.522431360405244</c:v>
                </c:pt>
                <c:pt idx="16128">
                  <c:v>14.532519884770602</c:v>
                </c:pt>
                <c:pt idx="16129">
                  <c:v>14.542615417488856</c:v>
                </c:pt>
                <c:pt idx="16130">
                  <c:v>14.552717963322721</c:v>
                </c:pt>
                <c:pt idx="16131">
                  <c:v>14.56282752735588</c:v>
                </c:pt>
                <c:pt idx="16132">
                  <c:v>14.572944114357888</c:v>
                </c:pt>
                <c:pt idx="16133">
                  <c:v>14.583067729101396</c:v>
                </c:pt>
                <c:pt idx="16134">
                  <c:v>14.593198376680688</c:v>
                </c:pt>
                <c:pt idx="16135">
                  <c:v>14.603336061875265</c:v>
                </c:pt>
                <c:pt idx="16136">
                  <c:v>14.613480789467731</c:v>
                </c:pt>
                <c:pt idx="16137">
                  <c:v>14.623632564562994</c:v>
                </c:pt>
                <c:pt idx="16138">
                  <c:v>14.633791391950528</c:v>
                </c:pt>
                <c:pt idx="16139">
                  <c:v>14.643957276529454</c:v>
                </c:pt>
                <c:pt idx="16140">
                  <c:v>14.654130223095681</c:v>
                </c:pt>
                <c:pt idx="16141">
                  <c:v>14.664310236768316</c:v>
                </c:pt>
                <c:pt idx="16142">
                  <c:v>14.674497322350152</c:v>
                </c:pt>
                <c:pt idx="16143">
                  <c:v>14.6846914846471</c:v>
                </c:pt>
                <c:pt idx="16144">
                  <c:v>14.694892728788941</c:v>
                </c:pt>
                <c:pt idx="16145">
                  <c:v>14.705101059588488</c:v>
                </c:pt>
                <c:pt idx="16146">
                  <c:v>14.715316481861668</c:v>
                </c:pt>
                <c:pt idx="16147">
                  <c:v>14.725539000748965</c:v>
                </c:pt>
                <c:pt idx="16148">
                  <c:v>14.735768621073225</c:v>
                </c:pt>
                <c:pt idx="16149">
                  <c:v>14.746005347660425</c:v>
                </c:pt>
                <c:pt idx="16150">
                  <c:v>14.756249185661765</c:v>
                </c:pt>
                <c:pt idx="16151">
                  <c:v>14.766500139910152</c:v>
                </c:pt>
                <c:pt idx="16152">
                  <c:v>14.776758215349139</c:v>
                </c:pt>
                <c:pt idx="16153">
                  <c:v>14.787023416818124</c:v>
                </c:pt>
                <c:pt idx="16154">
                  <c:v>14.797295749482641</c:v>
                </c:pt>
                <c:pt idx="16155">
                  <c:v>14.807575218189037</c:v>
                </c:pt>
                <c:pt idx="16156">
                  <c:v>14.817861827786803</c:v>
                </c:pt>
                <c:pt idx="16157">
                  <c:v>14.828155583452244</c:v>
                </c:pt>
                <c:pt idx="16158">
                  <c:v>14.838456490041814</c:v>
                </c:pt>
                <c:pt idx="16159">
                  <c:v>14.848764552415119</c:v>
                </c:pt>
                <c:pt idx="16160">
                  <c:v>14.859079775759257</c:v>
                </c:pt>
                <c:pt idx="16161">
                  <c:v>14.869402164940814</c:v>
                </c:pt>
                <c:pt idx="16162">
                  <c:v>14.879731724829528</c:v>
                </c:pt>
                <c:pt idx="16163">
                  <c:v>14.890068460623317</c:v>
                </c:pt>
                <c:pt idx="16164">
                  <c:v>14.900412377198911</c:v>
                </c:pt>
                <c:pt idx="16165">
                  <c:v>14.910763479436211</c:v>
                </c:pt>
                <c:pt idx="16166">
                  <c:v>14.92112177254397</c:v>
                </c:pt>
                <c:pt idx="16167">
                  <c:v>14.931487261409092</c:v>
                </c:pt>
                <c:pt idx="16168">
                  <c:v>14.941859951030366</c:v>
                </c:pt>
                <c:pt idx="16169">
                  <c:v>14.952239846301266</c:v>
                </c:pt>
                <c:pt idx="16170">
                  <c:v>14.962626952445031</c:v>
                </c:pt>
                <c:pt idx="16171">
                  <c:v>14.973021274362164</c:v>
                </c:pt>
                <c:pt idx="16172">
                  <c:v>14.983422816956336</c:v>
                </c:pt>
                <c:pt idx="16173">
                  <c:v>14.993831585461688</c:v>
                </c:pt>
                <c:pt idx="16174">
                  <c:v>15.004247584788938</c:v>
                </c:pt>
                <c:pt idx="16175">
                  <c:v>15.014670819851986</c:v>
                </c:pt>
                <c:pt idx="16176">
                  <c:v>15.025101295895887</c:v>
                </c:pt>
                <c:pt idx="16177">
                  <c:v>15.0355390178416</c:v>
                </c:pt>
                <c:pt idx="16178">
                  <c:v>15.045983990613276</c:v>
                </c:pt>
                <c:pt idx="16179">
                  <c:v>15.056436219466907</c:v>
                </c:pt>
                <c:pt idx="16180">
                  <c:v>15.066895709333712</c:v>
                </c:pt>
                <c:pt idx="16181">
                  <c:v>15.077362465148115</c:v>
                </c:pt>
                <c:pt idx="16182">
                  <c:v>15.087836492177066</c:v>
                </c:pt>
                <c:pt idx="16183">
                  <c:v>15.098317795362073</c:v>
                </c:pt>
                <c:pt idx="16184">
                  <c:v>15.108806379757777</c:v>
                </c:pt>
                <c:pt idx="16185">
                  <c:v>15.119302250312323</c:v>
                </c:pt>
                <c:pt idx="16186">
                  <c:v>15.129805412307315</c:v>
                </c:pt>
                <c:pt idx="16187">
                  <c:v>15.140315870698005</c:v>
                </c:pt>
                <c:pt idx="16188">
                  <c:v>15.150833630442856</c:v>
                </c:pt>
                <c:pt idx="16189">
                  <c:v>15.16135869683449</c:v>
                </c:pt>
                <c:pt idx="16190">
                  <c:v>15.171891074838491</c:v>
                </c:pt>
                <c:pt idx="16191">
                  <c:v>15.182430769423664</c:v>
                </c:pt>
                <c:pt idx="16192">
                  <c:v>15.192977785893669</c:v>
                </c:pt>
                <c:pt idx="16193">
                  <c:v>15.203532129224444</c:v>
                </c:pt>
                <c:pt idx="16194">
                  <c:v>15.214093804395157</c:v>
                </c:pt>
                <c:pt idx="16195">
                  <c:v>15.22466281672053</c:v>
                </c:pt>
                <c:pt idx="16196">
                  <c:v>15.235239171186876</c:v>
                </c:pt>
                <c:pt idx="16197">
                  <c:v>15.24582287289468</c:v>
                </c:pt>
                <c:pt idx="16198">
                  <c:v>15.256413926836956</c:v>
                </c:pt>
                <c:pt idx="16199">
                  <c:v>15.267012338343209</c:v>
                </c:pt>
                <c:pt idx="16200">
                  <c:v>15.277618112413625</c:v>
                </c:pt>
                <c:pt idx="16201">
                  <c:v>15.288231254051638</c:v>
                </c:pt>
                <c:pt idx="16202">
                  <c:v>15.298851768597862</c:v>
                </c:pt>
                <c:pt idx="16203">
                  <c:v>15.309479661062916</c:v>
                </c:pt>
                <c:pt idx="16204">
                  <c:v>15.320114936460662</c:v>
                </c:pt>
                <c:pt idx="16205">
                  <c:v>15.330757600142858</c:v>
                </c:pt>
                <c:pt idx="16206">
                  <c:v>15.341407657130569</c:v>
                </c:pt>
                <c:pt idx="16207">
                  <c:v>15.352065112448118</c:v>
                </c:pt>
                <c:pt idx="16208">
                  <c:v>15.362729971458419</c:v>
                </c:pt>
                <c:pt idx="16209">
                  <c:v>15.373402239193011</c:v>
                </c:pt>
                <c:pt idx="16210">
                  <c:v>15.384081920686693</c:v>
                </c:pt>
                <c:pt idx="16211">
                  <c:v>15.394769021313566</c:v>
                </c:pt>
                <c:pt idx="16212">
                  <c:v>15.405463546115662</c:v>
                </c:pt>
                <c:pt idx="16213">
                  <c:v>15.416165500250447</c:v>
                </c:pt>
                <c:pt idx="16214">
                  <c:v>15.426874888766728</c:v>
                </c:pt>
                <c:pt idx="16215">
                  <c:v>15.43759171705355</c:v>
                </c:pt>
                <c:pt idx="16216">
                  <c:v>15.448315990166975</c:v>
                </c:pt>
                <c:pt idx="16217">
                  <c:v>15.459047713166335</c:v>
                </c:pt>
                <c:pt idx="16218">
                  <c:v>15.469786891451916</c:v>
                </c:pt>
                <c:pt idx="16219">
                  <c:v>15.48053353009032</c:v>
                </c:pt>
                <c:pt idx="16220">
                  <c:v>15.491287634151433</c:v>
                </c:pt>
                <c:pt idx="16221">
                  <c:v>15.502049209046806</c:v>
                </c:pt>
                <c:pt idx="16222">
                  <c:v>15.512818259853605</c:v>
                </c:pt>
                <c:pt idx="16223">
                  <c:v>15.523594791652288</c:v>
                </c:pt>
                <c:pt idx="16224">
                  <c:v>15.534378809865693</c:v>
                </c:pt>
                <c:pt idx="16225">
                  <c:v>15.545170319581574</c:v>
                </c:pt>
                <c:pt idx="16226">
                  <c:v>15.555969325890986</c:v>
                </c:pt>
                <c:pt idx="16227">
                  <c:v>15.566775834228075</c:v>
                </c:pt>
                <c:pt idx="16228">
                  <c:v>15.577589849691206</c:v>
                </c:pt>
                <c:pt idx="16229">
                  <c:v>15.58841137749547</c:v>
                </c:pt>
                <c:pt idx="16230">
                  <c:v>15.599240422746087</c:v>
                </c:pt>
                <c:pt idx="16231">
                  <c:v>15.610076990892315</c:v>
                </c:pt>
                <c:pt idx="16232">
                  <c:v>15.620921087046703</c:v>
                </c:pt>
                <c:pt idx="16233">
                  <c:v>15.631772716325113</c:v>
                </c:pt>
                <c:pt idx="16234">
                  <c:v>15.642631884188171</c:v>
                </c:pt>
                <c:pt idx="16235">
                  <c:v>15.653498595759089</c:v>
                </c:pt>
                <c:pt idx="16236">
                  <c:v>15.664372856164395</c:v>
                </c:pt>
                <c:pt idx="16237">
                  <c:v>15.675254670876106</c:v>
                </c:pt>
                <c:pt idx="16238">
                  <c:v>15.686144045028115</c:v>
                </c:pt>
                <c:pt idx="16239">
                  <c:v>15.697040983757645</c:v>
                </c:pt>
                <c:pt idx="16240">
                  <c:v>15.707945492548125</c:v>
                </c:pt>
                <c:pt idx="16241">
                  <c:v>15.718857576544153</c:v>
                </c:pt>
                <c:pt idx="16242">
                  <c:v>15.729777241008115</c:v>
                </c:pt>
                <c:pt idx="16243">
                  <c:v>15.740704491091527</c:v>
                </c:pt>
                <c:pt idx="16244">
                  <c:v>15.751639332293065</c:v>
                </c:pt>
                <c:pt idx="16245">
                  <c:v>15.762581769771643</c:v>
                </c:pt>
                <c:pt idx="16246">
                  <c:v>15.773531808689517</c:v>
                </c:pt>
                <c:pt idx="16247">
                  <c:v>15.784489454556832</c:v>
                </c:pt>
                <c:pt idx="16248">
                  <c:v>15.795454712543259</c:v>
                </c:pt>
                <c:pt idx="16249">
                  <c:v>15.806427587821823</c:v>
                </c:pt>
                <c:pt idx="16250">
                  <c:v>15.817408085914158</c:v>
                </c:pt>
                <c:pt idx="16251">
                  <c:v>15.828396212000719</c:v>
                </c:pt>
                <c:pt idx="16252">
                  <c:v>15.839391971265316</c:v>
                </c:pt>
                <c:pt idx="16253">
                  <c:v>15.850395369241101</c:v>
                </c:pt>
                <c:pt idx="16254">
                  <c:v>15.861406411119331</c:v>
                </c:pt>
                <c:pt idx="16255">
                  <c:v>15.872425102094629</c:v>
                </c:pt>
                <c:pt idx="16256">
                  <c:v>15.883451447711685</c:v>
                </c:pt>
                <c:pt idx="16257">
                  <c:v>15.894485453172582</c:v>
                </c:pt>
                <c:pt idx="16258">
                  <c:v>15.905527123798505</c:v>
                </c:pt>
                <c:pt idx="16259">
                  <c:v>15.916576464798522</c:v>
                </c:pt>
                <c:pt idx="16260">
                  <c:v>15.927633481732753</c:v>
                </c:pt>
                <c:pt idx="16261">
                  <c:v>15.938698179817749</c:v>
                </c:pt>
                <c:pt idx="16262">
                  <c:v>15.949770564273445</c:v>
                </c:pt>
                <c:pt idx="16263">
                  <c:v>15.96085064067155</c:v>
                </c:pt>
                <c:pt idx="16264">
                  <c:v>15.971938414239499</c:v>
                </c:pt>
                <c:pt idx="16265">
                  <c:v>15.983033890208112</c:v>
                </c:pt>
                <c:pt idx="16266">
                  <c:v>15.994137074160721</c:v>
                </c:pt>
                <c:pt idx="16267">
                  <c:v>16.00524797133566</c:v>
                </c:pt>
                <c:pt idx="16268">
                  <c:v>16.016366586974655</c:v>
                </c:pt>
                <c:pt idx="16269">
                  <c:v>16.027492926672686</c:v>
                </c:pt>
                <c:pt idx="16270">
                  <c:v>16.038626995679007</c:v>
                </c:pt>
                <c:pt idx="16271">
                  <c:v>16.049768799246284</c:v>
                </c:pt>
                <c:pt idx="16272">
                  <c:v>16.060918342981161</c:v>
                </c:pt>
                <c:pt idx="16273">
                  <c:v>16.072075632143839</c:v>
                </c:pt>
                <c:pt idx="16274">
                  <c:v>16.083240672114957</c:v>
                </c:pt>
                <c:pt idx="16275">
                  <c:v>16.09441346816179</c:v>
                </c:pt>
                <c:pt idx="16276">
                  <c:v>16.105594025906576</c:v>
                </c:pt>
                <c:pt idx="16277">
                  <c:v>16.116782350624153</c:v>
                </c:pt>
                <c:pt idx="16278">
                  <c:v>16.127978447592778</c:v>
                </c:pt>
                <c:pt idx="16279">
                  <c:v>16.139182322446413</c:v>
                </c:pt>
                <c:pt idx="16280">
                  <c:v>16.150393980470902</c:v>
                </c:pt>
                <c:pt idx="16281">
                  <c:v>16.161613426955505</c:v>
                </c:pt>
                <c:pt idx="16282">
                  <c:v>16.172840667545938</c:v>
                </c:pt>
                <c:pt idx="16283">
                  <c:v>16.184075707539066</c:v>
                </c:pt>
                <c:pt idx="16284">
                  <c:v>16.195318552235182</c:v>
                </c:pt>
                <c:pt idx="16285">
                  <c:v>16.206569207291771</c:v>
                </c:pt>
                <c:pt idx="16286">
                  <c:v>16.21782767801675</c:v>
                </c:pt>
                <c:pt idx="16287">
                  <c:v>16.229093969839546</c:v>
                </c:pt>
                <c:pt idx="16288">
                  <c:v>16.240368088075201</c:v>
                </c:pt>
                <c:pt idx="16289">
                  <c:v>16.251650038396939</c:v>
                </c:pt>
                <c:pt idx="16290">
                  <c:v>16.262939826127432</c:v>
                </c:pt>
                <c:pt idx="16291">
                  <c:v>16.274237456592807</c:v>
                </c:pt>
                <c:pt idx="16292">
                  <c:v>16.285542935478119</c:v>
                </c:pt>
                <c:pt idx="16293">
                  <c:v>16.296856268117143</c:v>
                </c:pt>
                <c:pt idx="16294">
                  <c:v>16.308177459847109</c:v>
                </c:pt>
                <c:pt idx="16295">
                  <c:v>16.319506516364932</c:v>
                </c:pt>
                <c:pt idx="16296">
                  <c:v>16.33084344301551</c:v>
                </c:pt>
                <c:pt idx="16297">
                  <c:v>16.342188245147206</c:v>
                </c:pt>
                <c:pt idx="16298">
                  <c:v>16.35354092846881</c:v>
                </c:pt>
                <c:pt idx="16299">
                  <c:v>16.364901498336373</c:v>
                </c:pt>
                <c:pt idx="16300">
                  <c:v>16.376269960109404</c:v>
                </c:pt>
                <c:pt idx="16301">
                  <c:v>16.387646319508608</c:v>
                </c:pt>
                <c:pt idx="16302">
                  <c:v>16.399030581901201</c:v>
                </c:pt>
                <c:pt idx="16303">
                  <c:v>16.410422752777272</c:v>
                </c:pt>
                <c:pt idx="16304">
                  <c:v>16.42182283751125</c:v>
                </c:pt>
                <c:pt idx="16305">
                  <c:v>16.433230841839748</c:v>
                </c:pt>
                <c:pt idx="16306">
                  <c:v>16.44464677114491</c:v>
                </c:pt>
                <c:pt idx="16307">
                  <c:v>16.45607063081237</c:v>
                </c:pt>
                <c:pt idx="16308">
                  <c:v>16.467502426590702</c:v>
                </c:pt>
                <c:pt idx="16309">
                  <c:v>16.478942163873274</c:v>
                </c:pt>
                <c:pt idx="16310">
                  <c:v>16.490389848056957</c:v>
                </c:pt>
                <c:pt idx="16311">
                  <c:v>16.501845484902312</c:v>
                </c:pt>
                <c:pt idx="16312">
                  <c:v>16.513309079813951</c:v>
                </c:pt>
                <c:pt idx="16313">
                  <c:v>16.524780638200003</c:v>
                </c:pt>
                <c:pt idx="16314">
                  <c:v>16.536260165833042</c:v>
                </c:pt>
                <c:pt idx="16315">
                  <c:v>16.547747668128956</c:v>
                </c:pt>
                <c:pt idx="16316">
                  <c:v>16.559243150507143</c:v>
                </c:pt>
                <c:pt idx="16317">
                  <c:v>16.570746618752224</c:v>
                </c:pt>
                <c:pt idx="16318">
                  <c:v>16.582258078291378</c:v>
                </c:pt>
                <c:pt idx="16319">
                  <c:v>16.593777534676043</c:v>
                </c:pt>
                <c:pt idx="16320">
                  <c:v>16.605304993340695</c:v>
                </c:pt>
                <c:pt idx="16321">
                  <c:v>16.616840460086042</c:v>
                </c:pt>
                <c:pt idx="16322">
                  <c:v>16.628383940354361</c:v>
                </c:pt>
                <c:pt idx="16323">
                  <c:v>16.639935439591458</c:v>
                </c:pt>
                <c:pt idx="16324">
                  <c:v>16.651494963610144</c:v>
                </c:pt>
                <c:pt idx="16325">
                  <c:v>16.663062517864041</c:v>
                </c:pt>
                <c:pt idx="16326">
                  <c:v>16.674638107810321</c:v>
                </c:pt>
                <c:pt idx="16327">
                  <c:v>16.686221739273908</c:v>
                </c:pt>
                <c:pt idx="16328">
                  <c:v>16.697813417719807</c:v>
                </c:pt>
                <c:pt idx="16329">
                  <c:v>16.709413148616559</c:v>
                </c:pt>
                <c:pt idx="16330">
                  <c:v>16.721020937801246</c:v>
                </c:pt>
                <c:pt idx="16331">
                  <c:v>16.732636790750263</c:v>
                </c:pt>
                <c:pt idx="16332">
                  <c:v>16.744260713065394</c:v>
                </c:pt>
                <c:pt idx="16333">
                  <c:v>16.755892710230395</c:v>
                </c:pt>
                <c:pt idx="16334">
                  <c:v>16.767532788098581</c:v>
                </c:pt>
                <c:pt idx="16335">
                  <c:v>16.779180952161582</c:v>
                </c:pt>
                <c:pt idx="16336">
                  <c:v>16.790837207914592</c:v>
                </c:pt>
                <c:pt idx="16337">
                  <c:v>16.802501561223131</c:v>
                </c:pt>
                <c:pt idx="16338">
                  <c:v>16.81417401759029</c:v>
                </c:pt>
                <c:pt idx="16339">
                  <c:v>16.825854582522716</c:v>
                </c:pt>
                <c:pt idx="16340">
                  <c:v>16.837543261898166</c:v>
                </c:pt>
                <c:pt idx="16341">
                  <c:v>16.849240061231203</c:v>
                </c:pt>
                <c:pt idx="16342">
                  <c:v>16.860944986039961</c:v>
                </c:pt>
                <c:pt idx="16343">
                  <c:v>16.87265804221445</c:v>
                </c:pt>
                <c:pt idx="16344">
                  <c:v>16.88437923528074</c:v>
                </c:pt>
                <c:pt idx="16345">
                  <c:v>16.896108570768472</c:v>
                </c:pt>
                <c:pt idx="16346">
                  <c:v>16.907846054579942</c:v>
                </c:pt>
                <c:pt idx="16347">
                  <c:v>16.919591692252734</c:v>
                </c:pt>
                <c:pt idx="16348">
                  <c:v>16.931345489451225</c:v>
                </c:pt>
                <c:pt idx="16349">
                  <c:v>16.94310745172044</c:v>
                </c:pt>
                <c:pt idx="16350">
                  <c:v>16.954877584979091</c:v>
                </c:pt>
                <c:pt idx="16351">
                  <c:v>16.966655894780168</c:v>
                </c:pt>
                <c:pt idx="16352">
                  <c:v>16.978442386680261</c:v>
                </c:pt>
                <c:pt idx="16353">
                  <c:v>16.990237066610433</c:v>
                </c:pt>
                <c:pt idx="16354">
                  <c:v>17.002039940135251</c:v>
                </c:pt>
                <c:pt idx="16355">
                  <c:v>17.013851012822894</c:v>
                </c:pt>
                <c:pt idx="16356">
                  <c:v>17.025670290616791</c:v>
                </c:pt>
                <c:pt idx="16357">
                  <c:v>17.037497779093119</c:v>
                </c:pt>
                <c:pt idx="16358">
                  <c:v>17.049333483831667</c:v>
                </c:pt>
                <c:pt idx="16359">
                  <c:v>17.061177410788257</c:v>
                </c:pt>
                <c:pt idx="16360">
                  <c:v>17.073029565550698</c:v>
                </c:pt>
                <c:pt idx="16361">
                  <c:v>17.084889953710416</c:v>
                </c:pt>
                <c:pt idx="16362">
                  <c:v>17.096758581235655</c:v>
                </c:pt>
                <c:pt idx="16363">
                  <c:v>17.108635453725871</c:v>
                </c:pt>
                <c:pt idx="16364">
                  <c:v>17.120520576908721</c:v>
                </c:pt>
                <c:pt idx="16365">
                  <c:v>17.132413956391193</c:v>
                </c:pt>
                <c:pt idx="16366">
                  <c:v>17.14431559815813</c:v>
                </c:pt>
                <c:pt idx="16367">
                  <c:v>17.156225507824562</c:v>
                </c:pt>
                <c:pt idx="16368">
                  <c:v>17.16814369100917</c:v>
                </c:pt>
                <c:pt idx="16369">
                  <c:v>17.180070153709277</c:v>
                </c:pt>
                <c:pt idx="16370">
                  <c:v>17.192004901551623</c:v>
                </c:pt>
                <c:pt idx="16371">
                  <c:v>17.203947940166611</c:v>
                </c:pt>
                <c:pt idx="16372">
                  <c:v>17.215899275564066</c:v>
                </c:pt>
                <c:pt idx="16373">
                  <c:v>17.22785891338247</c:v>
                </c:pt>
                <c:pt idx="16374">
                  <c:v>17.23982685926396</c:v>
                </c:pt>
                <c:pt idx="16375">
                  <c:v>17.2518031192309</c:v>
                </c:pt>
                <c:pt idx="16376">
                  <c:v>17.263787698933527</c:v>
                </c:pt>
                <c:pt idx="16377">
                  <c:v>17.275780604151443</c:v>
                </c:pt>
                <c:pt idx="16378">
                  <c:v>17.287781840542483</c:v>
                </c:pt>
                <c:pt idx="16379">
                  <c:v>17.299791414145758</c:v>
                </c:pt>
                <c:pt idx="16380">
                  <c:v>17.311809330627227</c:v>
                </c:pt>
                <c:pt idx="16381">
                  <c:v>17.323835595656519</c:v>
                </c:pt>
                <c:pt idx="16382">
                  <c:v>17.335870215285347</c:v>
                </c:pt>
                <c:pt idx="16383">
                  <c:v>17.347913195191484</c:v>
                </c:pt>
                <c:pt idx="16384">
                  <c:v>17.359964541056382</c:v>
                </c:pt>
                <c:pt idx="16385">
                  <c:v>17.372024258944371</c:v>
                </c:pt>
                <c:pt idx="16386">
                  <c:v>17.384092354545068</c:v>
                </c:pt>
                <c:pt idx="16387">
                  <c:v>17.396168833551776</c:v>
                </c:pt>
                <c:pt idx="16388">
                  <c:v>17.408253702041478</c:v>
                </c:pt>
                <c:pt idx="16389">
                  <c:v>17.420346965715645</c:v>
                </c:pt>
                <c:pt idx="16390">
                  <c:v>17.432448630279456</c:v>
                </c:pt>
                <c:pt idx="16391">
                  <c:v>17.444558701822569</c:v>
                </c:pt>
                <c:pt idx="16392">
                  <c:v>17.456677186058347</c:v>
                </c:pt>
                <c:pt idx="16393">
                  <c:v>17.468804088830971</c:v>
                </c:pt>
                <c:pt idx="16394">
                  <c:v>17.480939415861485</c:v>
                </c:pt>
                <c:pt idx="16395">
                  <c:v>17.493083173256483</c:v>
                </c:pt>
                <c:pt idx="16396">
                  <c:v>17.505235366745225</c:v>
                </c:pt>
                <c:pt idx="16397">
                  <c:v>17.517396002060689</c:v>
                </c:pt>
                <c:pt idx="16398">
                  <c:v>17.529565085322204</c:v>
                </c:pt>
                <c:pt idx="16399">
                  <c:v>17.541742622270981</c:v>
                </c:pt>
                <c:pt idx="16400">
                  <c:v>17.553928618651952</c:v>
                </c:pt>
                <c:pt idx="16401">
                  <c:v>17.566123080597208</c:v>
                </c:pt>
                <c:pt idx="16402">
                  <c:v>17.578326013859929</c:v>
                </c:pt>
                <c:pt idx="16403">
                  <c:v>17.590537424197031</c:v>
                </c:pt>
                <c:pt idx="16404">
                  <c:v>17.602757317753397</c:v>
                </c:pt>
                <c:pt idx="16405">
                  <c:v>17.614985700294202</c:v>
                </c:pt>
                <c:pt idx="16406">
                  <c:v>17.627222577588373</c:v>
                </c:pt>
                <c:pt idx="16407">
                  <c:v>17.639467955793599</c:v>
                </c:pt>
                <c:pt idx="16408">
                  <c:v>17.651721840687085</c:v>
                </c:pt>
                <c:pt idx="16409">
                  <c:v>17.663984238178308</c:v>
                </c:pt>
                <c:pt idx="16410">
                  <c:v>17.676255154052235</c:v>
                </c:pt>
                <c:pt idx="16411">
                  <c:v>17.688534594483684</c:v>
                </c:pt>
                <c:pt idx="16412">
                  <c:v>17.700822565265938</c:v>
                </c:pt>
                <c:pt idx="16413">
                  <c:v>17.713119072196022</c:v>
                </c:pt>
                <c:pt idx="16414">
                  <c:v>17.725424121461643</c:v>
                </c:pt>
                <c:pt idx="16415">
                  <c:v>17.73773771886815</c:v>
                </c:pt>
                <c:pt idx="16416">
                  <c:v>17.750059870224668</c:v>
                </c:pt>
                <c:pt idx="16417">
                  <c:v>17.762390581731804</c:v>
                </c:pt>
                <c:pt idx="16418">
                  <c:v>17.774729859207017</c:v>
                </c:pt>
                <c:pt idx="16419">
                  <c:v>17.78707770847155</c:v>
                </c:pt>
                <c:pt idx="16420">
                  <c:v>17.799434135738935</c:v>
                </c:pt>
                <c:pt idx="16421">
                  <c:v>17.811799146838769</c:v>
                </c:pt>
                <c:pt idx="16422">
                  <c:v>17.824172747734117</c:v>
                </c:pt>
                <c:pt idx="16423">
                  <c:v>17.83655494426241</c:v>
                </c:pt>
                <c:pt idx="16424">
                  <c:v>17.848945742654465</c:v>
                </c:pt>
                <c:pt idx="16425">
                  <c:v>17.861345148756094</c:v>
                </c:pt>
                <c:pt idx="16426">
                  <c:v>17.873753168416904</c:v>
                </c:pt>
                <c:pt idx="16427">
                  <c:v>17.886169807880709</c:v>
                </c:pt>
                <c:pt idx="16428">
                  <c:v>17.898595073005506</c:v>
                </c:pt>
                <c:pt idx="16429">
                  <c:v>17.911028969653106</c:v>
                </c:pt>
                <c:pt idx="16430">
                  <c:v>17.923471504080339</c:v>
                </c:pt>
                <c:pt idx="16431">
                  <c:v>17.935922682157429</c:v>
                </c:pt>
                <c:pt idx="16432">
                  <c:v>17.948382509758403</c:v>
                </c:pt>
                <c:pt idx="16433">
                  <c:v>17.960850993153141</c:v>
                </c:pt>
                <c:pt idx="16434">
                  <c:v>17.973328138224112</c:v>
                </c:pt>
                <c:pt idx="16435">
                  <c:v>17.98581395085759</c:v>
                </c:pt>
                <c:pt idx="16436">
                  <c:v>17.99830843733654</c:v>
                </c:pt>
                <c:pt idx="16437">
                  <c:v>18.010811603555684</c:v>
                </c:pt>
                <c:pt idx="16438">
                  <c:v>18.023323455544723</c:v>
                </c:pt>
                <c:pt idx="16439">
                  <c:v>18.035843999206303</c:v>
                </c:pt>
                <c:pt idx="16440">
                  <c:v>18.04837324084086</c:v>
                </c:pt>
                <c:pt idx="16441">
                  <c:v>18.060911186359522</c:v>
                </c:pt>
                <c:pt idx="16442">
                  <c:v>18.073457841677254</c:v>
                </c:pt>
                <c:pt idx="16443">
                  <c:v>18.086013213107631</c:v>
                </c:pt>
                <c:pt idx="16444">
                  <c:v>18.098577306574107</c:v>
                </c:pt>
                <c:pt idx="16445">
                  <c:v>18.111150128003981</c:v>
                </c:pt>
                <c:pt idx="16446">
                  <c:v>18.123731683723996</c:v>
                </c:pt>
                <c:pt idx="16447">
                  <c:v>18.136321979669962</c:v>
                </c:pt>
                <c:pt idx="16448">
                  <c:v>18.148921021781536</c:v>
                </c:pt>
                <c:pt idx="16449">
                  <c:v>18.161528816398654</c:v>
                </c:pt>
                <c:pt idx="16450">
                  <c:v>18.174145369469507</c:v>
                </c:pt>
                <c:pt idx="16451">
                  <c:v>18.186770686946144</c:v>
                </c:pt>
                <c:pt idx="16452">
                  <c:v>18.199404775181716</c:v>
                </c:pt>
                <c:pt idx="16453">
                  <c:v>18.212047640136824</c:v>
                </c:pt>
                <c:pt idx="16454">
                  <c:v>18.224699287908528</c:v>
                </c:pt>
                <c:pt idx="16455">
                  <c:v>18.237359724465428</c:v>
                </c:pt>
                <c:pt idx="16456">
                  <c:v>18.250028956178355</c:v>
                </c:pt>
                <c:pt idx="16457">
                  <c:v>18.262706989024487</c:v>
                </c:pt>
                <c:pt idx="16458">
                  <c:v>18.275393828984871</c:v>
                </c:pt>
                <c:pt idx="16459">
                  <c:v>18.28808948244362</c:v>
                </c:pt>
                <c:pt idx="16460">
                  <c:v>18.300793955390386</c:v>
                </c:pt>
                <c:pt idx="16461">
                  <c:v>18.313507253818678</c:v>
                </c:pt>
                <c:pt idx="16462">
                  <c:v>18.326229384125938</c:v>
                </c:pt>
                <c:pt idx="16463">
                  <c:v>18.338960352314295</c:v>
                </c:pt>
                <c:pt idx="16464">
                  <c:v>18.351700164389769</c:v>
                </c:pt>
                <c:pt idx="16465">
                  <c:v>18.364448826763134</c:v>
                </c:pt>
                <c:pt idx="16466">
                  <c:v>18.377206345449043</c:v>
                </c:pt>
                <c:pt idx="16467">
                  <c:v>18.38997272659984</c:v>
                </c:pt>
                <c:pt idx="16468">
                  <c:v>18.402747976238267</c:v>
                </c:pt>
                <c:pt idx="16469">
                  <c:v>18.41553210079292</c:v>
                </c:pt>
                <c:pt idx="16470">
                  <c:v>18.42832510629518</c:v>
                </c:pt>
                <c:pt idx="16471">
                  <c:v>18.441126998780341</c:v>
                </c:pt>
                <c:pt idx="16472">
                  <c:v>18.45393778469041</c:v>
                </c:pt>
                <c:pt idx="16473">
                  <c:v>18.46675747006935</c:v>
                </c:pt>
                <c:pt idx="16474">
                  <c:v>18.479586060965037</c:v>
                </c:pt>
                <c:pt idx="16475">
                  <c:v>18.492423563832915</c:v>
                </c:pt>
                <c:pt idx="16476">
                  <c:v>18.505269984729551</c:v>
                </c:pt>
                <c:pt idx="16477">
                  <c:v>18.518125329715431</c:v>
                </c:pt>
                <c:pt idx="16478">
                  <c:v>18.530989605259464</c:v>
                </c:pt>
                <c:pt idx="16479">
                  <c:v>18.543862817430849</c:v>
                </c:pt>
                <c:pt idx="16480">
                  <c:v>18.55674497230271</c:v>
                </c:pt>
                <c:pt idx="16481">
                  <c:v>18.569636076357451</c:v>
                </c:pt>
                <c:pt idx="16482">
                  <c:v>18.582536135676921</c:v>
                </c:pt>
                <c:pt idx="16483">
                  <c:v>18.595445156482214</c:v>
                </c:pt>
                <c:pt idx="16484">
                  <c:v>18.608363144863354</c:v>
                </c:pt>
                <c:pt idx="16485">
                  <c:v>18.621290107320771</c:v>
                </c:pt>
                <c:pt idx="16486">
                  <c:v>18.634226049953234</c:v>
                </c:pt>
                <c:pt idx="16487">
                  <c:v>18.647170978863468</c:v>
                </c:pt>
                <c:pt idx="16488">
                  <c:v>18.660124900565464</c:v>
                </c:pt>
                <c:pt idx="16489">
                  <c:v>18.6730878211707</c:v>
                </c:pt>
                <c:pt idx="16490">
                  <c:v>18.686059746794637</c:v>
                </c:pt>
                <c:pt idx="16491">
                  <c:v>18.699040683964846</c:v>
                </c:pt>
                <c:pt idx="16492">
                  <c:v>18.712030638805558</c:v>
                </c:pt>
                <c:pt idx="16493">
                  <c:v>18.725029617444978</c:v>
                </c:pt>
                <c:pt idx="16494">
                  <c:v>18.73803762642429</c:v>
                </c:pt>
                <c:pt idx="16495">
                  <c:v>18.751054671880507</c:v>
                </c:pt>
                <c:pt idx="16496">
                  <c:v>18.764080759954609</c:v>
                </c:pt>
                <c:pt idx="16497">
                  <c:v>18.777115897201426</c:v>
                </c:pt>
                <c:pt idx="16498">
                  <c:v>18.790160089770758</c:v>
                </c:pt>
                <c:pt idx="16499">
                  <c:v>18.803213343953214</c:v>
                </c:pt>
                <c:pt idx="16500">
                  <c:v>18.816275665906858</c:v>
                </c:pt>
                <c:pt idx="16501">
                  <c:v>18.82934706220475</c:v>
                </c:pt>
                <c:pt idx="16502">
                  <c:v>18.842427539013801</c:v>
                </c:pt>
                <c:pt idx="16503">
                  <c:v>18.855517102504923</c:v>
                </c:pt>
                <c:pt idx="16504">
                  <c:v>18.868615759264884</c:v>
                </c:pt>
                <c:pt idx="16505">
                  <c:v>18.881723515473457</c:v>
                </c:pt>
                <c:pt idx="16506">
                  <c:v>18.89484037731442</c:v>
                </c:pt>
                <c:pt idx="16507">
                  <c:v>18.907966351388279</c:v>
                </c:pt>
                <c:pt idx="16508">
                  <c:v>18.921101443887693</c:v>
                </c:pt>
                <c:pt idx="16509">
                  <c:v>18.934245661009342</c:v>
                </c:pt>
                <c:pt idx="16510">
                  <c:v>18.947399009367494</c:v>
                </c:pt>
                <c:pt idx="16511">
                  <c:v>18.960561495167724</c:v>
                </c:pt>
                <c:pt idx="16512">
                  <c:v>18.973733124757686</c:v>
                </c:pt>
                <c:pt idx="16513">
                  <c:v>18.986913904351283</c:v>
                </c:pt>
                <c:pt idx="16514">
                  <c:v>19.000103840581193</c:v>
                </c:pt>
                <c:pt idx="16515">
                  <c:v>19.013302939670254</c:v>
                </c:pt>
                <c:pt idx="16516">
                  <c:v>19.026511207845328</c:v>
                </c:pt>
                <c:pt idx="16517">
                  <c:v>19.039728651752927</c:v>
                </c:pt>
                <c:pt idx="16518">
                  <c:v>19.052955277628861</c:v>
                </c:pt>
                <c:pt idx="16519">
                  <c:v>19.066191091712987</c:v>
                </c:pt>
                <c:pt idx="16520">
                  <c:v>19.079436100665674</c:v>
                </c:pt>
                <c:pt idx="16521">
                  <c:v>19.092690310735733</c:v>
                </c:pt>
                <c:pt idx="16522">
                  <c:v>19.10595372817604</c:v>
                </c:pt>
                <c:pt idx="16523">
                  <c:v>19.11922635966085</c:v>
                </c:pt>
                <c:pt idx="16524">
                  <c:v>19.132508211452013</c:v>
                </c:pt>
                <c:pt idx="16525">
                  <c:v>19.145799289815439</c:v>
                </c:pt>
                <c:pt idx="16526">
                  <c:v>19.159099601439301</c:v>
                </c:pt>
                <c:pt idx="16527">
                  <c:v>19.172409152598515</c:v>
                </c:pt>
                <c:pt idx="16528">
                  <c:v>19.185727949711644</c:v>
                </c:pt>
                <c:pt idx="16529">
                  <c:v>19.199055999062033</c:v>
                </c:pt>
                <c:pt idx="16530">
                  <c:v>19.212393307356464</c:v>
                </c:pt>
                <c:pt idx="16531">
                  <c:v>19.225739880887296</c:v>
                </c:pt>
                <c:pt idx="16532">
                  <c:v>19.239095725950975</c:v>
                </c:pt>
                <c:pt idx="16533">
                  <c:v>19.252460849268264</c:v>
                </c:pt>
                <c:pt idx="16534">
                  <c:v>19.265835257144655</c:v>
                </c:pt>
                <c:pt idx="16535">
                  <c:v>19.279218955889718</c:v>
                </c:pt>
                <c:pt idx="16536">
                  <c:v>19.292611952238243</c:v>
                </c:pt>
                <c:pt idx="16537">
                  <c:v>19.306014252508856</c:v>
                </c:pt>
                <c:pt idx="16538">
                  <c:v>19.3194258630243</c:v>
                </c:pt>
                <c:pt idx="16539">
                  <c:v>19.332846790533395</c:v>
                </c:pt>
                <c:pt idx="16540">
                  <c:v>19.346277041367966</c:v>
                </c:pt>
                <c:pt idx="16541">
                  <c:v>19.359716621863921</c:v>
                </c:pt>
                <c:pt idx="16542">
                  <c:v>19.373165538784168</c:v>
                </c:pt>
                <c:pt idx="16543">
                  <c:v>19.386623798473728</c:v>
                </c:pt>
                <c:pt idx="16544">
                  <c:v>19.400091407422888</c:v>
                </c:pt>
                <c:pt idx="16545">
                  <c:v>19.413568371985189</c:v>
                </c:pt>
                <c:pt idx="16546">
                  <c:v>19.427054698942346</c:v>
                </c:pt>
                <c:pt idx="16547">
                  <c:v>19.440550394657031</c:v>
                </c:pt>
                <c:pt idx="16548">
                  <c:v>19.454055465496037</c:v>
                </c:pt>
                <c:pt idx="16549">
                  <c:v>19.467569918255219</c:v>
                </c:pt>
                <c:pt idx="16550">
                  <c:v>19.481093759310518</c:v>
                </c:pt>
                <c:pt idx="16551">
                  <c:v>19.494626995042008</c:v>
                </c:pt>
                <c:pt idx="16552">
                  <c:v>19.508169632259719</c:v>
                </c:pt>
                <c:pt idx="16553">
                  <c:v>19.521721677352883</c:v>
                </c:pt>
                <c:pt idx="16554">
                  <c:v>19.535283136714877</c:v>
                </c:pt>
                <c:pt idx="16555">
                  <c:v>19.548854017169941</c:v>
                </c:pt>
                <c:pt idx="16556">
                  <c:v>19.562434325120631</c:v>
                </c:pt>
                <c:pt idx="16557">
                  <c:v>19.576024067116091</c:v>
                </c:pt>
                <c:pt idx="16558">
                  <c:v>19.589623249567484</c:v>
                </c:pt>
                <c:pt idx="16559">
                  <c:v>19.603231879318031</c:v>
                </c:pt>
                <c:pt idx="16560">
                  <c:v>19.616849962788091</c:v>
                </c:pt>
                <c:pt idx="16561">
                  <c:v>19.630477506402208</c:v>
                </c:pt>
                <c:pt idx="16562">
                  <c:v>19.644114517017861</c:v>
                </c:pt>
                <c:pt idx="16563">
                  <c:v>19.657761001068813</c:v>
                </c:pt>
                <c:pt idx="16564">
                  <c:v>19.671416964992993</c:v>
                </c:pt>
                <c:pt idx="16565">
                  <c:v>19.685082415662194</c:v>
                </c:pt>
                <c:pt idx="16566">
                  <c:v>19.698757359523587</c:v>
                </c:pt>
                <c:pt idx="16567">
                  <c:v>19.712441803028533</c:v>
                </c:pt>
                <c:pt idx="16568">
                  <c:v>19.726135753063151</c:v>
                </c:pt>
                <c:pt idx="16569">
                  <c:v>19.739839216088065</c:v>
                </c:pt>
                <c:pt idx="16570">
                  <c:v>19.75355219856808</c:v>
                </c:pt>
                <c:pt idx="16571">
                  <c:v>19.767274707403686</c:v>
                </c:pt>
                <c:pt idx="16572">
                  <c:v>19.781006749068975</c:v>
                </c:pt>
                <c:pt idx="16573">
                  <c:v>19.794748330186263</c:v>
                </c:pt>
                <c:pt idx="16574">
                  <c:v>19.808499457238351</c:v>
                </c:pt>
                <c:pt idx="16575">
                  <c:v>19.822260137144912</c:v>
                </c:pt>
                <c:pt idx="16576">
                  <c:v>19.83603037639805</c:v>
                </c:pt>
                <c:pt idx="16577">
                  <c:v>19.849810181494078</c:v>
                </c:pt>
                <c:pt idx="16578">
                  <c:v>19.863599559367106</c:v>
                </c:pt>
                <c:pt idx="16579">
                  <c:v>19.877398516522778</c:v>
                </c:pt>
                <c:pt idx="16580">
                  <c:v>19.89120705947095</c:v>
                </c:pt>
                <c:pt idx="16581">
                  <c:v>19.905025195160199</c:v>
                </c:pt>
                <c:pt idx="16582">
                  <c:v>19.918852930109729</c:v>
                </c:pt>
                <c:pt idx="16583">
                  <c:v>19.932690270842983</c:v>
                </c:pt>
                <c:pt idx="16584">
                  <c:v>19.946537224323016</c:v>
                </c:pt>
                <c:pt idx="16585">
                  <c:v>19.960393797082641</c:v>
                </c:pt>
                <c:pt idx="16586">
                  <c:v>19.974259995658898</c:v>
                </c:pt>
                <c:pt idx="16587">
                  <c:v>19.988135827029367</c:v>
                </c:pt>
                <c:pt idx="16588">
                  <c:v>20.00202129774048</c:v>
                </c:pt>
                <c:pt idx="16589">
                  <c:v>20.015916414488551</c:v>
                </c:pt>
                <c:pt idx="16590">
                  <c:v>20.029821183828805</c:v>
                </c:pt>
                <c:pt idx="16591">
                  <c:v>20.04373561275823</c:v>
                </c:pt>
                <c:pt idx="16592">
                  <c:v>20.05765970784147</c:v>
                </c:pt>
                <c:pt idx="16593">
                  <c:v>20.071593475647422</c:v>
                </c:pt>
                <c:pt idx="16594">
                  <c:v>20.085536923187668</c:v>
                </c:pt>
                <c:pt idx="16595">
                  <c:v>20.099490057040541</c:v>
                </c:pt>
                <c:pt idx="16596">
                  <c:v>20.113452883788636</c:v>
                </c:pt>
                <c:pt idx="16597">
                  <c:v>20.127425410458159</c:v>
                </c:pt>
                <c:pt idx="16598">
                  <c:v>20.141407643641159</c:v>
                </c:pt>
                <c:pt idx="16599">
                  <c:v>20.155399589933968</c:v>
                </c:pt>
                <c:pt idx="16600">
                  <c:v>20.169401256377437</c:v>
                </c:pt>
                <c:pt idx="16601">
                  <c:v>20.183412649577367</c:v>
                </c:pt>
                <c:pt idx="16602">
                  <c:v>20.197433776290797</c:v>
                </c:pt>
                <c:pt idx="16603">
                  <c:v>20.211464643132402</c:v>
                </c:pt>
                <c:pt idx="16604">
                  <c:v>20.22550525716262</c:v>
                </c:pt>
                <c:pt idx="16605">
                  <c:v>20.239555625005632</c:v>
                </c:pt>
                <c:pt idx="16606">
                  <c:v>20.2536157532899</c:v>
                </c:pt>
                <c:pt idx="16607">
                  <c:v>20.267685649090598</c:v>
                </c:pt>
                <c:pt idx="16608">
                  <c:v>20.281765319045711</c:v>
                </c:pt>
                <c:pt idx="16609">
                  <c:v>20.295854769797529</c:v>
                </c:pt>
                <c:pt idx="16610">
                  <c:v>20.30995400843598</c:v>
                </c:pt>
                <c:pt idx="16611">
                  <c:v>20.324063041612892</c:v>
                </c:pt>
                <c:pt idx="16612">
                  <c:v>20.338181875984414</c:v>
                </c:pt>
                <c:pt idx="16613">
                  <c:v>20.352310518655255</c:v>
                </c:pt>
                <c:pt idx="16614">
                  <c:v>20.366448976291114</c:v>
                </c:pt>
                <c:pt idx="16615">
                  <c:v>20.380597255562023</c:v>
                </c:pt>
                <c:pt idx="16616">
                  <c:v>20.394755363587507</c:v>
                </c:pt>
                <c:pt idx="16617">
                  <c:v>20.408923307047171</c:v>
                </c:pt>
                <c:pt idx="16618">
                  <c:v>20.42310109277355</c:v>
                </c:pt>
                <c:pt idx="16619">
                  <c:v>20.437288727455222</c:v>
                </c:pt>
                <c:pt idx="16620">
                  <c:v>20.451486218231523</c:v>
                </c:pt>
                <c:pt idx="16621">
                  <c:v>20.465693571800632</c:v>
                </c:pt>
                <c:pt idx="16622">
                  <c:v>20.479910794865084</c:v>
                </c:pt>
                <c:pt idx="16623">
                  <c:v>20.494137894579094</c:v>
                </c:pt>
                <c:pt idx="16624">
                  <c:v>20.50837487765482</c:v>
                </c:pt>
                <c:pt idx="16625">
                  <c:v>20.522621750808767</c:v>
                </c:pt>
                <c:pt idx="16626">
                  <c:v>20.536878521210074</c:v>
                </c:pt>
                <c:pt idx="16627">
                  <c:v>20.551145195584898</c:v>
                </c:pt>
                <c:pt idx="16628">
                  <c:v>20.565421780663751</c:v>
                </c:pt>
                <c:pt idx="16629">
                  <c:v>20.579708283630723</c:v>
                </c:pt>
                <c:pt idx="16630">
                  <c:v>20.594004711225999</c:v>
                </c:pt>
                <c:pt idx="16631">
                  <c:v>20.608311070194123</c:v>
                </c:pt>
                <c:pt idx="16632">
                  <c:v>20.622627367734175</c:v>
                </c:pt>
                <c:pt idx="16633">
                  <c:v>20.63695361060039</c:v>
                </c:pt>
                <c:pt idx="16634">
                  <c:v>20.651289805701641</c:v>
                </c:pt>
                <c:pt idx="16635">
                  <c:v>20.665635959801243</c:v>
                </c:pt>
                <c:pt idx="16636">
                  <c:v>20.679992080118293</c:v>
                </c:pt>
                <c:pt idx="16637">
                  <c:v>20.694358173425815</c:v>
                </c:pt>
                <c:pt idx="16638">
                  <c:v>20.70873424650123</c:v>
                </c:pt>
                <c:pt idx="16639">
                  <c:v>20.723120306578686</c:v>
                </c:pt>
                <c:pt idx="16640">
                  <c:v>20.737516360445341</c:v>
                </c:pt>
                <c:pt idx="16641">
                  <c:v>20.751922414892739</c:v>
                </c:pt>
                <c:pt idx="16642">
                  <c:v>20.766338477170123</c:v>
                </c:pt>
                <c:pt idx="16643">
                  <c:v>20.780764554078804</c:v>
                </c:pt>
                <c:pt idx="16644">
                  <c:v>20.795200652424487</c:v>
                </c:pt>
                <c:pt idx="16645">
                  <c:v>20.809646779471539</c:v>
                </c:pt>
                <c:pt idx="16646">
                  <c:v>20.824102942035445</c:v>
                </c:pt>
                <c:pt idx="16647">
                  <c:v>20.838569147087735</c:v>
                </c:pt>
                <c:pt idx="16648">
                  <c:v>20.853045401453059</c:v>
                </c:pt>
                <c:pt idx="16649">
                  <c:v>20.867531712415978</c:v>
                </c:pt>
                <c:pt idx="16650">
                  <c:v>20.882028086810941</c:v>
                </c:pt>
                <c:pt idx="16651">
                  <c:v>20.896534531476828</c:v>
                </c:pt>
                <c:pt idx="16652">
                  <c:v>20.911051053713397</c:v>
                </c:pt>
                <c:pt idx="16653">
                  <c:v>20.925577660369346</c:v>
                </c:pt>
                <c:pt idx="16654">
                  <c:v>20.940114358297819</c:v>
                </c:pt>
                <c:pt idx="16655">
                  <c:v>20.954661154813795</c:v>
                </c:pt>
                <c:pt idx="16656">
                  <c:v>20.969218056780264</c:v>
                </c:pt>
                <c:pt idx="16657">
                  <c:v>20.983785071064652</c:v>
                </c:pt>
                <c:pt idx="16658">
                  <c:v>20.9983622049972</c:v>
                </c:pt>
                <c:pt idx="16659">
                  <c:v>21.012949465455204</c:v>
                </c:pt>
                <c:pt idx="16660">
                  <c:v>21.027546859320424</c:v>
                </c:pt>
                <c:pt idx="16661">
                  <c:v>21.042154393938375</c:v>
                </c:pt>
                <c:pt idx="16662">
                  <c:v>21.056772076200701</c:v>
                </c:pt>
                <c:pt idx="16663">
                  <c:v>21.071399913156828</c:v>
                </c:pt>
                <c:pt idx="16664">
                  <c:v>21.086037911707653</c:v>
                </c:pt>
                <c:pt idx="16665">
                  <c:v>21.100686079219127</c:v>
                </c:pt>
                <c:pt idx="16666">
                  <c:v>21.115344422602067</c:v>
                </c:pt>
                <c:pt idx="16667">
                  <c:v>21.130012948771757</c:v>
                </c:pt>
                <c:pt idx="16668">
                  <c:v>21.144691665109519</c:v>
                </c:pt>
                <c:pt idx="16669">
                  <c:v>21.159380578540574</c:v>
                </c:pt>
                <c:pt idx="16670">
                  <c:v>21.174079695994635</c:v>
                </c:pt>
                <c:pt idx="16671">
                  <c:v>21.188789024868413</c:v>
                </c:pt>
                <c:pt idx="16672">
                  <c:v>21.203508572101576</c:v>
                </c:pt>
                <c:pt idx="16673">
                  <c:v>21.21823834463828</c:v>
                </c:pt>
                <c:pt idx="16674">
                  <c:v>21.232978349890672</c:v>
                </c:pt>
                <c:pt idx="16675">
                  <c:v>21.247728594812884</c:v>
                </c:pt>
                <c:pt idx="16676">
                  <c:v>21.262489086363566</c:v>
                </c:pt>
                <c:pt idx="16677">
                  <c:v>21.277259831970309</c:v>
                </c:pt>
                <c:pt idx="16678">
                  <c:v>21.292040838601753</c:v>
                </c:pt>
                <c:pt idx="16679">
                  <c:v>21.306832113386093</c:v>
                </c:pt>
                <c:pt idx="16680">
                  <c:v>21.321633663301323</c:v>
                </c:pt>
                <c:pt idx="16681">
                  <c:v>21.336445495795701</c:v>
                </c:pt>
                <c:pt idx="16682">
                  <c:v>21.351267617857257</c:v>
                </c:pt>
                <c:pt idx="16683">
                  <c:v>21.366100036478539</c:v>
                </c:pt>
                <c:pt idx="16684">
                  <c:v>21.380942759123343</c:v>
                </c:pt>
                <c:pt idx="16685">
                  <c:v>21.395795792794264</c:v>
                </c:pt>
                <c:pt idx="16686">
                  <c:v>21.410659144498442</c:v>
                </c:pt>
                <c:pt idx="16687">
                  <c:v>21.42553282171523</c:v>
                </c:pt>
                <c:pt idx="16688">
                  <c:v>21.440416831461835</c:v>
                </c:pt>
                <c:pt idx="16689">
                  <c:v>21.455311180760006</c:v>
                </c:pt>
                <c:pt idx="16690">
                  <c:v>21.470215877104692</c:v>
                </c:pt>
                <c:pt idx="16691">
                  <c:v>21.485130927527738</c:v>
                </c:pt>
                <c:pt idx="16692">
                  <c:v>21.50005633922197</c:v>
                </c:pt>
                <c:pt idx="16693">
                  <c:v>21.514992119228673</c:v>
                </c:pt>
                <c:pt idx="16694">
                  <c:v>21.529938275063646</c:v>
                </c:pt>
                <c:pt idx="16695">
                  <c:v>21.544894813778289</c:v>
                </c:pt>
                <c:pt idx="16696">
                  <c:v>21.559861742428566</c:v>
                </c:pt>
                <c:pt idx="16697">
                  <c:v>21.574839068545959</c:v>
                </c:pt>
                <c:pt idx="16698">
                  <c:v>21.589826799196569</c:v>
                </c:pt>
                <c:pt idx="16699">
                  <c:v>21.604824941451078</c:v>
                </c:pt>
                <c:pt idx="16700">
                  <c:v>21.619833502856668</c:v>
                </c:pt>
                <c:pt idx="16701">
                  <c:v>21.634852490494179</c:v>
                </c:pt>
                <c:pt idx="16702">
                  <c:v>21.649881911449043</c:v>
                </c:pt>
                <c:pt idx="16703">
                  <c:v>21.664921773284181</c:v>
                </c:pt>
                <c:pt idx="16704">
                  <c:v>21.679972083095201</c:v>
                </c:pt>
                <c:pt idx="16705">
                  <c:v>21.695032847982308</c:v>
                </c:pt>
                <c:pt idx="16706">
                  <c:v>21.710104075524196</c:v>
                </c:pt>
                <c:pt idx="16707">
                  <c:v>21.725185772831267</c:v>
                </c:pt>
                <c:pt idx="16708">
                  <c:v>21.740277947176722</c:v>
                </c:pt>
                <c:pt idx="16709">
                  <c:v>21.755380605680514</c:v>
                </c:pt>
                <c:pt idx="16710">
                  <c:v>21.770493755942422</c:v>
                </c:pt>
                <c:pt idx="16711">
                  <c:v>21.785617405092626</c:v>
                </c:pt>
                <c:pt idx="16712">
                  <c:v>21.800751560265937</c:v>
                </c:pt>
                <c:pt idx="16713">
                  <c:v>21.815896229077971</c:v>
                </c:pt>
                <c:pt idx="16714">
                  <c:v>21.831051418673788</c:v>
                </c:pt>
                <c:pt idx="16715">
                  <c:v>21.846217136203069</c:v>
                </c:pt>
                <c:pt idx="16716">
                  <c:v>21.861393389297326</c:v>
                </c:pt>
                <c:pt idx="16717">
                  <c:v>21.876580185116513</c:v>
                </c:pt>
                <c:pt idx="16718">
                  <c:v>21.89177753082522</c:v>
                </c:pt>
                <c:pt idx="16719">
                  <c:v>21.906985434070876</c:v>
                </c:pt>
                <c:pt idx="16720">
                  <c:v>21.922203902028365</c:v>
                </c:pt>
                <c:pt idx="16721">
                  <c:v>21.937432941877226</c:v>
                </c:pt>
                <c:pt idx="16722">
                  <c:v>21.952672561280831</c:v>
                </c:pt>
                <c:pt idx="16723">
                  <c:v>21.967922767429027</c:v>
                </c:pt>
                <c:pt idx="16724">
                  <c:v>21.983183567676274</c:v>
                </c:pt>
                <c:pt idx="16725">
                  <c:v>21.998454969222081</c:v>
                </c:pt>
                <c:pt idx="16726">
                  <c:v>22.01373697975114</c:v>
                </c:pt>
                <c:pt idx="16727">
                  <c:v>22.029029606473294</c:v>
                </c:pt>
                <c:pt idx="16728">
                  <c:v>22.04433285660307</c:v>
                </c:pt>
                <c:pt idx="16729">
                  <c:v>22.059646737841184</c:v>
                </c:pt>
                <c:pt idx="16730">
                  <c:v>22.074971257412518</c:v>
                </c:pt>
                <c:pt idx="16731">
                  <c:v>22.090306422546647</c:v>
                </c:pt>
                <c:pt idx="16732">
                  <c:v>22.105652240960335</c:v>
                </c:pt>
                <c:pt idx="16733">
                  <c:v>22.121008719893549</c:v>
                </c:pt>
                <c:pt idx="16734">
                  <c:v>22.136375866590924</c:v>
                </c:pt>
                <c:pt idx="16735">
                  <c:v>22.15175368878533</c:v>
                </c:pt>
                <c:pt idx="16736">
                  <c:v>22.167142193731827</c:v>
                </c:pt>
                <c:pt idx="16737">
                  <c:v>22.182541388851561</c:v>
                </c:pt>
                <c:pt idx="16738">
                  <c:v>22.197951281409331</c:v>
                </c:pt>
                <c:pt idx="16739">
                  <c:v>22.213371879159521</c:v>
                </c:pt>
                <c:pt idx="16740">
                  <c:v>22.228803189377356</c:v>
                </c:pt>
                <c:pt idx="16741">
                  <c:v>22.24424521934279</c:v>
                </c:pt>
                <c:pt idx="16742">
                  <c:v>22.259697976826374</c:v>
                </c:pt>
                <c:pt idx="16743">
                  <c:v>22.275161469118512</c:v>
                </c:pt>
                <c:pt idx="16744">
                  <c:v>22.290635703514337</c:v>
                </c:pt>
                <c:pt idx="16745">
                  <c:v>22.3061206878006</c:v>
                </c:pt>
                <c:pt idx="16746">
                  <c:v>22.321616429282912</c:v>
                </c:pt>
                <c:pt idx="16747">
                  <c:v>22.337122935271623</c:v>
                </c:pt>
                <c:pt idx="16748">
                  <c:v>22.352640213569725</c:v>
                </c:pt>
                <c:pt idx="16749">
                  <c:v>22.368168271498064</c:v>
                </c:pt>
                <c:pt idx="16750">
                  <c:v>22.383707116382226</c:v>
                </c:pt>
                <c:pt idx="16751">
                  <c:v>22.399256756041488</c:v>
                </c:pt>
                <c:pt idx="16752">
                  <c:v>22.41481719781196</c:v>
                </c:pt>
                <c:pt idx="16753">
                  <c:v>22.430388449197707</c:v>
                </c:pt>
                <c:pt idx="16754">
                  <c:v>22.445970517544708</c:v>
                </c:pt>
                <c:pt idx="16755">
                  <c:v>22.461563410693973</c:v>
                </c:pt>
                <c:pt idx="16756">
                  <c:v>22.477167136002027</c:v>
                </c:pt>
                <c:pt idx="16757">
                  <c:v>22.492781700830154</c:v>
                </c:pt>
                <c:pt idx="16758">
                  <c:v>22.50840711303573</c:v>
                </c:pt>
                <c:pt idx="16759">
                  <c:v>22.524043379990612</c:v>
                </c:pt>
                <c:pt idx="16760">
                  <c:v>22.539690509071445</c:v>
                </c:pt>
                <c:pt idx="16761">
                  <c:v>22.555348508151983</c:v>
                </c:pt>
                <c:pt idx="16762">
                  <c:v>22.571017384619459</c:v>
                </c:pt>
                <c:pt idx="16763">
                  <c:v>22.586697145865905</c:v>
                </c:pt>
                <c:pt idx="16764">
                  <c:v>22.602387799781496</c:v>
                </c:pt>
                <c:pt idx="16765">
                  <c:v>22.61808935376887</c:v>
                </c:pt>
                <c:pt idx="16766">
                  <c:v>22.633801815235472</c:v>
                </c:pt>
                <c:pt idx="16767">
                  <c:v>22.649525192087939</c:v>
                </c:pt>
                <c:pt idx="16768">
                  <c:v>22.66525949174434</c:v>
                </c:pt>
                <c:pt idx="16769">
                  <c:v>22.681004721792601</c:v>
                </c:pt>
                <c:pt idx="16770">
                  <c:v>22.696760889660759</c:v>
                </c:pt>
                <c:pt idx="16771">
                  <c:v>22.712528003277445</c:v>
                </c:pt>
                <c:pt idx="16772">
                  <c:v>22.728306070081373</c:v>
                </c:pt>
                <c:pt idx="16773">
                  <c:v>22.74409509751608</c:v>
                </c:pt>
                <c:pt idx="16774">
                  <c:v>22.75989509352673</c:v>
                </c:pt>
                <c:pt idx="16775">
                  <c:v>22.775706065567544</c:v>
                </c:pt>
                <c:pt idx="16776">
                  <c:v>22.791528021097587</c:v>
                </c:pt>
                <c:pt idx="16777">
                  <c:v>22.807360968078594</c:v>
                </c:pt>
                <c:pt idx="16778">
                  <c:v>22.823204913980334</c:v>
                </c:pt>
                <c:pt idx="16779">
                  <c:v>22.83905986627742</c:v>
                </c:pt>
                <c:pt idx="16780">
                  <c:v>22.854925832948197</c:v>
                </c:pt>
                <c:pt idx="16781">
                  <c:v>22.870802821478009</c:v>
                </c:pt>
                <c:pt idx="16782">
                  <c:v>22.886690839523585</c:v>
                </c:pt>
                <c:pt idx="16783">
                  <c:v>22.902589894580334</c:v>
                </c:pt>
                <c:pt idx="16784">
                  <c:v>22.918499994648787</c:v>
                </c:pt>
                <c:pt idx="16785">
                  <c:v>22.934421147235113</c:v>
                </c:pt>
                <c:pt idx="16786">
                  <c:v>22.950353359850357</c:v>
                </c:pt>
                <c:pt idx="16787">
                  <c:v>22.966296640511725</c:v>
                </c:pt>
                <c:pt idx="16788">
                  <c:v>22.982250996741051</c:v>
                </c:pt>
                <c:pt idx="16789">
                  <c:v>22.998216436065039</c:v>
                </c:pt>
                <c:pt idx="16790">
                  <c:v>23.014192966517619</c:v>
                </c:pt>
                <c:pt idx="16791">
                  <c:v>23.030180595636306</c:v>
                </c:pt>
                <c:pt idx="16792">
                  <c:v>23.046179330963504</c:v>
                </c:pt>
                <c:pt idx="16793">
                  <c:v>23.062189180549897</c:v>
                </c:pt>
                <c:pt idx="16794">
                  <c:v>23.078210151948724</c:v>
                </c:pt>
                <c:pt idx="16795">
                  <c:v>23.094242252718114</c:v>
                </c:pt>
                <c:pt idx="16796">
                  <c:v>23.110285490925541</c:v>
                </c:pt>
                <c:pt idx="16797">
                  <c:v>23.126339874139997</c:v>
                </c:pt>
                <c:pt idx="16798">
                  <c:v>23.142405410103756</c:v>
                </c:pt>
                <c:pt idx="16799">
                  <c:v>23.158482106395972</c:v>
                </c:pt>
                <c:pt idx="16800">
                  <c:v>23.174569971106568</c:v>
                </c:pt>
                <c:pt idx="16801">
                  <c:v>23.190669011825577</c:v>
                </c:pt>
                <c:pt idx="16802">
                  <c:v>23.206779236147966</c:v>
                </c:pt>
                <c:pt idx="16803">
                  <c:v>23.222900652180524</c:v>
                </c:pt>
                <c:pt idx="16804">
                  <c:v>23.23903326752912</c:v>
                </c:pt>
                <c:pt idx="16805">
                  <c:v>23.255177089804555</c:v>
                </c:pt>
                <c:pt idx="16806">
                  <c:v>23.271332127130528</c:v>
                </c:pt>
                <c:pt idx="16807">
                  <c:v>23.287498387128768</c:v>
                </c:pt>
                <c:pt idx="16808">
                  <c:v>23.303675877425945</c:v>
                </c:pt>
                <c:pt idx="16809">
                  <c:v>23.319864606162707</c:v>
                </c:pt>
                <c:pt idx="16810">
                  <c:v>23.336064580976672</c:v>
                </c:pt>
                <c:pt idx="16811">
                  <c:v>23.352275809510424</c:v>
                </c:pt>
                <c:pt idx="16812">
                  <c:v>23.368498299921576</c:v>
                </c:pt>
                <c:pt idx="16813">
                  <c:v>23.384732059863687</c:v>
                </c:pt>
                <c:pt idx="16814">
                  <c:v>23.400977097165534</c:v>
                </c:pt>
                <c:pt idx="16815">
                  <c:v>23.417233419490955</c:v>
                </c:pt>
                <c:pt idx="16816">
                  <c:v>23.43350103502026</c:v>
                </c:pt>
                <c:pt idx="16817">
                  <c:v>23.449779951428294</c:v>
                </c:pt>
                <c:pt idx="16818">
                  <c:v>23.466070176394876</c:v>
                </c:pt>
                <c:pt idx="16819">
                  <c:v>23.482371718117374</c:v>
                </c:pt>
                <c:pt idx="16820">
                  <c:v>23.498684584286639</c:v>
                </c:pt>
                <c:pt idx="16821">
                  <c:v>23.515008782598507</c:v>
                </c:pt>
                <c:pt idx="16822">
                  <c:v>23.53134432126744</c:v>
                </c:pt>
                <c:pt idx="16823">
                  <c:v>23.547691208000334</c:v>
                </c:pt>
                <c:pt idx="16824">
                  <c:v>23.564049450509067</c:v>
                </c:pt>
                <c:pt idx="16825">
                  <c:v>23.580419057025239</c:v>
                </c:pt>
                <c:pt idx="16826">
                  <c:v>23.596800035271812</c:v>
                </c:pt>
                <c:pt idx="16827">
                  <c:v>23.613192393148562</c:v>
                </c:pt>
                <c:pt idx="16828">
                  <c:v>23.62959613838883</c:v>
                </c:pt>
                <c:pt idx="16829">
                  <c:v>23.646011279247105</c:v>
                </c:pt>
                <c:pt idx="16830">
                  <c:v>23.662437823467837</c:v>
                </c:pt>
                <c:pt idx="16831">
                  <c:v>23.678875778800485</c:v>
                </c:pt>
                <c:pt idx="16832">
                  <c:v>23.695325153516762</c:v>
                </c:pt>
                <c:pt idx="16833">
                  <c:v>23.711785955377263</c:v>
                </c:pt>
                <c:pt idx="16834">
                  <c:v>23.72825819214761</c:v>
                </c:pt>
                <c:pt idx="16835">
                  <c:v>23.744741872116769</c:v>
                </c:pt>
                <c:pt idx="16836">
                  <c:v>23.761237003061517</c:v>
                </c:pt>
                <c:pt idx="16837">
                  <c:v>23.777743592763674</c:v>
                </c:pt>
                <c:pt idx="16838">
                  <c:v>23.794261649529489</c:v>
                </c:pt>
                <c:pt idx="16839">
                  <c:v>23.810791181151959</c:v>
                </c:pt>
                <c:pt idx="16840">
                  <c:v>23.82733219542914</c:v>
                </c:pt>
                <c:pt idx="16841">
                  <c:v>23.84388470068459</c:v>
                </c:pt>
                <c:pt idx="16842">
                  <c:v>23.86044870472757</c:v>
                </c:pt>
                <c:pt idx="16843">
                  <c:v>23.877024215546118</c:v>
                </c:pt>
                <c:pt idx="16844">
                  <c:v>23.893611240959977</c:v>
                </c:pt>
                <c:pt idx="16845">
                  <c:v>23.910209789315871</c:v>
                </c:pt>
                <c:pt idx="16846">
                  <c:v>23.92681986844477</c:v>
                </c:pt>
                <c:pt idx="16847">
                  <c:v>23.943441486182724</c:v>
                </c:pt>
                <c:pt idx="16848">
                  <c:v>23.960074650893869</c:v>
                </c:pt>
                <c:pt idx="16849">
                  <c:v>23.976719370425503</c:v>
                </c:pt>
                <c:pt idx="16850">
                  <c:v>23.993375652630018</c:v>
                </c:pt>
                <c:pt idx="16851">
                  <c:v>24.010043505888991</c:v>
                </c:pt>
                <c:pt idx="16852">
                  <c:v>24.02672293806609</c:v>
                </c:pt>
                <c:pt idx="16853">
                  <c:v>24.043413957030086</c:v>
                </c:pt>
                <c:pt idx="16854">
                  <c:v>24.060116571180028</c:v>
                </c:pt>
                <c:pt idx="16855">
                  <c:v>24.076830788395991</c:v>
                </c:pt>
                <c:pt idx="16856">
                  <c:v>24.093556616563149</c:v>
                </c:pt>
                <c:pt idx="16857">
                  <c:v>24.110294064098074</c:v>
                </c:pt>
                <c:pt idx="16858">
                  <c:v>24.127043138897271</c:v>
                </c:pt>
                <c:pt idx="16859">
                  <c:v>24.143803849038029</c:v>
                </c:pt>
                <c:pt idx="16860">
                  <c:v>24.160576202427464</c:v>
                </c:pt>
                <c:pt idx="16861">
                  <c:v>24.177360207505554</c:v>
                </c:pt>
                <c:pt idx="16862">
                  <c:v>24.194155872190773</c:v>
                </c:pt>
                <c:pt idx="16863">
                  <c:v>24.21096320440672</c:v>
                </c:pt>
                <c:pt idx="16864">
                  <c:v>24.227782212610979</c:v>
                </c:pt>
                <c:pt idx="16865">
                  <c:v>24.244612904738531</c:v>
                </c:pt>
                <c:pt idx="16866">
                  <c:v>24.261455288729508</c:v>
                </c:pt>
                <c:pt idx="16867">
                  <c:v>24.27830937305913</c:v>
                </c:pt>
                <c:pt idx="16868">
                  <c:v>24.295175165678923</c:v>
                </c:pt>
                <c:pt idx="16869">
                  <c:v>24.312052674545583</c:v>
                </c:pt>
                <c:pt idx="16870">
                  <c:v>24.328941908151997</c:v>
                </c:pt>
                <c:pt idx="16871">
                  <c:v>24.345842874466285</c:v>
                </c:pt>
                <c:pt idx="16872">
                  <c:v>24.362755581638989</c:v>
                </c:pt>
                <c:pt idx="16873">
                  <c:v>24.379680037648932</c:v>
                </c:pt>
                <c:pt idx="16874">
                  <c:v>24.396616251012627</c:v>
                </c:pt>
                <c:pt idx="16875">
                  <c:v>24.413564229720357</c:v>
                </c:pt>
                <c:pt idx="16876">
                  <c:v>24.430523981767582</c:v>
                </c:pt>
                <c:pt idx="16877">
                  <c:v>24.447495515688583</c:v>
                </c:pt>
                <c:pt idx="16878">
                  <c:v>24.464478839490301</c:v>
                </c:pt>
                <c:pt idx="16879">
                  <c:v>24.481473961184875</c:v>
                </c:pt>
                <c:pt idx="16880">
                  <c:v>24.498480889324377</c:v>
                </c:pt>
                <c:pt idx="16881">
                  <c:v>24.515499631932457</c:v>
                </c:pt>
                <c:pt idx="16882">
                  <c:v>24.53253019703795</c:v>
                </c:pt>
                <c:pt idx="16883">
                  <c:v>24.549572593210776</c:v>
                </c:pt>
                <c:pt idx="16884">
                  <c:v>24.566626828491309</c:v>
                </c:pt>
                <c:pt idx="16885">
                  <c:v>24.583692910925134</c:v>
                </c:pt>
                <c:pt idx="16886">
                  <c:v>24.600770849100041</c:v>
                </c:pt>
                <c:pt idx="16887">
                  <c:v>24.617860651073176</c:v>
                </c:pt>
                <c:pt idx="16888">
                  <c:v>24.634962325086143</c:v>
                </c:pt>
                <c:pt idx="16889">
                  <c:v>24.652075879206912</c:v>
                </c:pt>
                <c:pt idx="16890">
                  <c:v>24.669201322047158</c:v>
                </c:pt>
                <c:pt idx="16891">
                  <c:v>24.686338661686438</c:v>
                </c:pt>
                <c:pt idx="16892">
                  <c:v>24.703487906209546</c:v>
                </c:pt>
                <c:pt idx="16893">
                  <c:v>24.720649064246111</c:v>
                </c:pt>
                <c:pt idx="16894">
                  <c:v>24.737822143892547</c:v>
                </c:pt>
                <c:pt idx="16895">
                  <c:v>24.755007153250503</c:v>
                </c:pt>
                <c:pt idx="16896">
                  <c:v>24.77220410096761</c:v>
                </c:pt>
                <c:pt idx="16897">
                  <c:v>24.789412995157161</c:v>
                </c:pt>
                <c:pt idx="16898">
                  <c:v>24.806633843937707</c:v>
                </c:pt>
                <c:pt idx="16899">
                  <c:v>24.823866655974911</c:v>
                </c:pt>
                <c:pt idx="16900">
                  <c:v>24.841111439398986</c:v>
                </c:pt>
                <c:pt idx="16901">
                  <c:v>24.858368202345417</c:v>
                </c:pt>
                <c:pt idx="16902">
                  <c:v>24.875636953497935</c:v>
                </c:pt>
                <c:pt idx="16903">
                  <c:v>24.892917701003714</c:v>
                </c:pt>
                <c:pt idx="16904">
                  <c:v>24.910210453196445</c:v>
                </c:pt>
                <c:pt idx="16905">
                  <c:v>24.927515218234241</c:v>
                </c:pt>
                <c:pt idx="16906">
                  <c:v>24.944832004824992</c:v>
                </c:pt>
                <c:pt idx="16907">
                  <c:v>24.962160821138532</c:v>
                </c:pt>
                <c:pt idx="16908">
                  <c:v>24.979501675349983</c:v>
                </c:pt>
                <c:pt idx="16909">
                  <c:v>24.996854576185399</c:v>
                </c:pt>
                <c:pt idx="16910">
                  <c:v>25.01421953183165</c:v>
                </c:pt>
                <c:pt idx="16911">
                  <c:v>25.031596550480909</c:v>
                </c:pt>
                <c:pt idx="16912">
                  <c:v>25.048985640877429</c:v>
                </c:pt>
                <c:pt idx="16913">
                  <c:v>25.066386811225151</c:v>
                </c:pt>
                <c:pt idx="16914">
                  <c:v>25.083800069733332</c:v>
                </c:pt>
                <c:pt idx="16915">
                  <c:v>25.101225425164461</c:v>
                </c:pt>
                <c:pt idx="16916">
                  <c:v>25.118662885739592</c:v>
                </c:pt>
                <c:pt idx="16917">
                  <c:v>25.136112459867995</c:v>
                </c:pt>
                <c:pt idx="16918">
                  <c:v>25.153574155781758</c:v>
                </c:pt>
                <c:pt idx="16919">
                  <c:v>25.171047982267751</c:v>
                </c:pt>
                <c:pt idx="16920">
                  <c:v>25.188533947569887</c:v>
                </c:pt>
                <c:pt idx="16921">
                  <c:v>25.206032059937431</c:v>
                </c:pt>
                <c:pt idx="16922">
                  <c:v>25.223542328175572</c:v>
                </c:pt>
                <c:pt idx="16923">
                  <c:v>25.241064760545417</c:v>
                </c:pt>
                <c:pt idx="16924">
                  <c:v>25.258599365313437</c:v>
                </c:pt>
                <c:pt idx="16925">
                  <c:v>25.27614615130318</c:v>
                </c:pt>
                <c:pt idx="16926">
                  <c:v>25.29370512679299</c:v>
                </c:pt>
                <c:pt idx="16927">
                  <c:v>25.311276300066567</c:v>
                </c:pt>
                <c:pt idx="16928">
                  <c:v>25.328859679965866</c:v>
                </c:pt>
                <c:pt idx="16929">
                  <c:v>25.346455274786496</c:v>
                </c:pt>
                <c:pt idx="16930">
                  <c:v>25.364063092829433</c:v>
                </c:pt>
                <c:pt idx="16931">
                  <c:v>25.381683142955072</c:v>
                </c:pt>
                <c:pt idx="16932">
                  <c:v>25.399315433476314</c:v>
                </c:pt>
                <c:pt idx="16933">
                  <c:v>25.416959972896393</c:v>
                </c:pt>
                <c:pt idx="16934">
                  <c:v>25.434616769539375</c:v>
                </c:pt>
                <c:pt idx="16935">
                  <c:v>25.452285832290304</c:v>
                </c:pt>
                <c:pt idx="16936">
                  <c:v>25.469967169485205</c:v>
                </c:pt>
                <c:pt idx="16937">
                  <c:v>25.487660789465508</c:v>
                </c:pt>
                <c:pt idx="16938">
                  <c:v>25.505366701134786</c:v>
                </c:pt>
                <c:pt idx="16939">
                  <c:v>25.523084912846453</c:v>
                </c:pt>
                <c:pt idx="16940">
                  <c:v>25.540815432959334</c:v>
                </c:pt>
                <c:pt idx="16941">
                  <c:v>25.558558270395565</c:v>
                </c:pt>
                <c:pt idx="16942">
                  <c:v>25.576313433525986</c:v>
                </c:pt>
                <c:pt idx="16943">
                  <c:v>25.59408093072685</c:v>
                </c:pt>
                <c:pt idx="16944">
                  <c:v>25.611860770938911</c:v>
                </c:pt>
                <c:pt idx="16945">
                  <c:v>25.629652962550448</c:v>
                </c:pt>
                <c:pt idx="16946">
                  <c:v>25.647457513955203</c:v>
                </c:pt>
                <c:pt idx="16947">
                  <c:v>25.665274434112558</c:v>
                </c:pt>
                <c:pt idx="16948">
                  <c:v>25.6831037314283</c:v>
                </c:pt>
                <c:pt idx="16949">
                  <c:v>25.700945414500666</c:v>
                </c:pt>
                <c:pt idx="16950">
                  <c:v>25.718799491746733</c:v>
                </c:pt>
                <c:pt idx="16951">
                  <c:v>25.73666597215081</c:v>
                </c:pt>
                <c:pt idx="16952">
                  <c:v>25.754544864142066</c:v>
                </c:pt>
                <c:pt idx="16953">
                  <c:v>25.772436176155136</c:v>
                </c:pt>
                <c:pt idx="16954">
                  <c:v>25.790339917193062</c:v>
                </c:pt>
                <c:pt idx="16955">
                  <c:v>25.808256095702596</c:v>
                </c:pt>
                <c:pt idx="16956">
                  <c:v>25.826184720135956</c:v>
                </c:pt>
                <c:pt idx="16957">
                  <c:v>25.844125799514973</c:v>
                </c:pt>
                <c:pt idx="16958">
                  <c:v>25.862079342304003</c:v>
                </c:pt>
                <c:pt idx="16959">
                  <c:v>25.880045356972897</c:v>
                </c:pt>
                <c:pt idx="16960">
                  <c:v>25.898023852562297</c:v>
                </c:pt>
                <c:pt idx="16961">
                  <c:v>25.916014837554211</c:v>
                </c:pt>
                <c:pt idx="16962">
                  <c:v>25.934018320624855</c:v>
                </c:pt>
                <c:pt idx="16963">
                  <c:v>25.952034310267635</c:v>
                </c:pt>
                <c:pt idx="16964">
                  <c:v>25.970062815548342</c:v>
                </c:pt>
                <c:pt idx="16965">
                  <c:v>25.988103844972578</c:v>
                </c:pt>
                <c:pt idx="16966">
                  <c:v>26.006157407051472</c:v>
                </c:pt>
                <c:pt idx="16967">
                  <c:v>26.024223510869714</c:v>
                </c:pt>
                <c:pt idx="16968">
                  <c:v>26.042302164950652</c:v>
                </c:pt>
                <c:pt idx="16969">
                  <c:v>26.060393377823157</c:v>
                </c:pt>
                <c:pt idx="16970">
                  <c:v>26.078497158590874</c:v>
                </c:pt>
                <c:pt idx="16971">
                  <c:v>26.096613515794921</c:v>
                </c:pt>
                <c:pt idx="16972">
                  <c:v>26.114742457981958</c:v>
                </c:pt>
                <c:pt idx="16973">
                  <c:v>26.132883994274614</c:v>
                </c:pt>
                <c:pt idx="16974">
                  <c:v>26.151038133231825</c:v>
                </c:pt>
                <c:pt idx="16975">
                  <c:v>26.169204883418068</c:v>
                </c:pt>
                <c:pt idx="16976">
                  <c:v>26.187384253974997</c:v>
                </c:pt>
                <c:pt idx="16977">
                  <c:v>26.205576253479403</c:v>
                </c:pt>
                <c:pt idx="16978">
                  <c:v>26.223780890704425</c:v>
                </c:pt>
                <c:pt idx="16979">
                  <c:v>26.241998174238375</c:v>
                </c:pt>
                <c:pt idx="16980">
                  <c:v>26.260228113248331</c:v>
                </c:pt>
                <c:pt idx="16981">
                  <c:v>26.27847071633494</c:v>
                </c:pt>
                <c:pt idx="16982">
                  <c:v>26.296725992104413</c:v>
                </c:pt>
                <c:pt idx="16983">
                  <c:v>26.314993949742952</c:v>
                </c:pt>
                <c:pt idx="16984">
                  <c:v>26.333274597869138</c:v>
                </c:pt>
                <c:pt idx="16985">
                  <c:v>26.351567945107131</c:v>
                </c:pt>
                <c:pt idx="16986">
                  <c:v>26.369874000662293</c:v>
                </c:pt>
                <c:pt idx="16987">
                  <c:v>26.388192773171173</c:v>
                </c:pt>
                <c:pt idx="16988">
                  <c:v>26.406524271275927</c:v>
                </c:pt>
                <c:pt idx="16989">
                  <c:v>26.424868504201104</c:v>
                </c:pt>
                <c:pt idx="16990">
                  <c:v>26.443225480601274</c:v>
                </c:pt>
                <c:pt idx="16991">
                  <c:v>26.461595209136604</c:v>
                </c:pt>
                <c:pt idx="16992">
                  <c:v>26.479977699050895</c:v>
                </c:pt>
                <c:pt idx="16993">
                  <c:v>26.498372959016756</c:v>
                </c:pt>
                <c:pt idx="16994">
                  <c:v>26.516780997905357</c:v>
                </c:pt>
                <c:pt idx="16995">
                  <c:v>26.535201824400964</c:v>
                </c:pt>
                <c:pt idx="16996">
                  <c:v>26.553635447773082</c:v>
                </c:pt>
                <c:pt idx="16997">
                  <c:v>26.57208187671845</c:v>
                </c:pt>
                <c:pt idx="16998">
                  <c:v>26.590541119939441</c:v>
                </c:pt>
                <c:pt idx="16999">
                  <c:v>26.609013186724894</c:v>
                </c:pt>
                <c:pt idx="17000">
                  <c:v>26.627498085789682</c:v>
                </c:pt>
                <c:pt idx="17001">
                  <c:v>26.645995825854332</c:v>
                </c:pt>
                <c:pt idx="17002">
                  <c:v>26.664506416227049</c:v>
                </c:pt>
                <c:pt idx="17003">
                  <c:v>26.683029865640883</c:v>
                </c:pt>
                <c:pt idx="17004">
                  <c:v>26.701566182834547</c:v>
                </c:pt>
                <c:pt idx="17005">
                  <c:v>26.720115377135659</c:v>
                </c:pt>
                <c:pt idx="17006">
                  <c:v>26.738677457295488</c:v>
                </c:pt>
                <c:pt idx="17007">
                  <c:v>26.757252432265645</c:v>
                </c:pt>
                <c:pt idx="17008">
                  <c:v>26.775840310809155</c:v>
                </c:pt>
                <c:pt idx="17009">
                  <c:v>26.794441102279585</c:v>
                </c:pt>
                <c:pt idx="17010">
                  <c:v>26.813054815452539</c:v>
                </c:pt>
                <c:pt idx="17011">
                  <c:v>26.831681459109312</c:v>
                </c:pt>
                <c:pt idx="17012">
                  <c:v>26.85032104262298</c:v>
                </c:pt>
                <c:pt idx="17013">
                  <c:v>26.868973574787443</c:v>
                </c:pt>
                <c:pt idx="17014">
                  <c:v>26.887639064402315</c:v>
                </c:pt>
                <c:pt idx="17015">
                  <c:v>26.906317520860213</c:v>
                </c:pt>
                <c:pt idx="17016">
                  <c:v>26.925008952973389</c:v>
                </c:pt>
                <c:pt idx="17017">
                  <c:v>26.943713369559799</c:v>
                </c:pt>
                <c:pt idx="17018">
                  <c:v>26.962430780031653</c:v>
                </c:pt>
                <c:pt idx="17019">
                  <c:v>26.981161193219574</c:v>
                </c:pt>
                <c:pt idx="17020">
                  <c:v>26.999904617959913</c:v>
                </c:pt>
                <c:pt idx="17021">
                  <c:v>27.018661063684512</c:v>
                </c:pt>
                <c:pt idx="17022">
                  <c:v>27.037430539242408</c:v>
                </c:pt>
                <c:pt idx="17023">
                  <c:v>27.056213053685237</c:v>
                </c:pt>
                <c:pt idx="17024">
                  <c:v>27.07500861587393</c:v>
                </c:pt>
                <c:pt idx="17025">
                  <c:v>27.093817235266567</c:v>
                </c:pt>
                <c:pt idx="17026">
                  <c:v>27.112638920736796</c:v>
                </c:pt>
                <c:pt idx="17027">
                  <c:v>27.131473681164028</c:v>
                </c:pt>
                <c:pt idx="17028">
                  <c:v>27.150321526026065</c:v>
                </c:pt>
                <c:pt idx="17029">
                  <c:v>27.169182464215066</c:v>
                </c:pt>
                <c:pt idx="17030">
                  <c:v>27.18805650462896</c:v>
                </c:pt>
                <c:pt idx="17031">
                  <c:v>27.206943656765311</c:v>
                </c:pt>
                <c:pt idx="17032">
                  <c:v>27.225843929534822</c:v>
                </c:pt>
                <c:pt idx="17033">
                  <c:v>27.244757331853982</c:v>
                </c:pt>
                <c:pt idx="17034">
                  <c:v>27.263683873240165</c:v>
                </c:pt>
                <c:pt idx="17035">
                  <c:v>27.282623562622653</c:v>
                </c:pt>
                <c:pt idx="17036">
                  <c:v>27.30157640893653</c:v>
                </c:pt>
                <c:pt idx="17037">
                  <c:v>27.320542421719018</c:v>
                </c:pt>
                <c:pt idx="17038">
                  <c:v>27.339521609918027</c:v>
                </c:pt>
                <c:pt idx="17039">
                  <c:v>27.358513982686329</c:v>
                </c:pt>
                <c:pt idx="17040">
                  <c:v>27.377519548983855</c:v>
                </c:pt>
                <c:pt idx="17041">
                  <c:v>27.396538318374361</c:v>
                </c:pt>
                <c:pt idx="17042">
                  <c:v>27.415570299830645</c:v>
                </c:pt>
                <c:pt idx="17043">
                  <c:v>27.434615502331326</c:v>
                </c:pt>
                <c:pt idx="17044">
                  <c:v>27.453673935460099</c:v>
                </c:pt>
                <c:pt idx="17045">
                  <c:v>27.472745608208481</c:v>
                </c:pt>
                <c:pt idx="17046">
                  <c:v>27.491830529573814</c:v>
                </c:pt>
                <c:pt idx="17047">
                  <c:v>27.510928709159781</c:v>
                </c:pt>
                <c:pt idx="17048">
                  <c:v>27.53004015597665</c:v>
                </c:pt>
                <c:pt idx="17049">
                  <c:v>27.549164879040525</c:v>
                </c:pt>
                <c:pt idx="17050">
                  <c:v>27.568302887975118</c:v>
                </c:pt>
                <c:pt idx="17051">
                  <c:v>27.587454191809488</c:v>
                </c:pt>
                <c:pt idx="17052">
                  <c:v>27.606618799779408</c:v>
                </c:pt>
                <c:pt idx="17053">
                  <c:v>27.625796720926072</c:v>
                </c:pt>
                <c:pt idx="17054">
                  <c:v>27.644987964899954</c:v>
                </c:pt>
                <c:pt idx="17055">
                  <c:v>27.664192540755227</c:v>
                </c:pt>
                <c:pt idx="17056">
                  <c:v>27.683410457551936</c:v>
                </c:pt>
                <c:pt idx="17057">
                  <c:v>27.702641724960692</c:v>
                </c:pt>
                <c:pt idx="17058">
                  <c:v>27.721886352054543</c:v>
                </c:pt>
                <c:pt idx="17059">
                  <c:v>27.741144347912428</c:v>
                </c:pt>
                <c:pt idx="17060">
                  <c:v>27.760415722225126</c:v>
                </c:pt>
                <c:pt idx="17061">
                  <c:v>27.779700484084611</c:v>
                </c:pt>
                <c:pt idx="17062">
                  <c:v>27.798998642588757</c:v>
                </c:pt>
                <c:pt idx="17063">
                  <c:v>27.818310207448548</c:v>
                </c:pt>
                <c:pt idx="17064">
                  <c:v>27.837635187774918</c:v>
                </c:pt>
                <c:pt idx="17065">
                  <c:v>27.856973592684721</c:v>
                </c:pt>
                <c:pt idx="17066">
                  <c:v>27.876325431909187</c:v>
                </c:pt>
                <c:pt idx="17067">
                  <c:v>27.895690714578262</c:v>
                </c:pt>
                <c:pt idx="17068">
                  <c:v>27.915069450030909</c:v>
                </c:pt>
                <c:pt idx="17069">
                  <c:v>27.934461647409332</c:v>
                </c:pt>
                <c:pt idx="17070">
                  <c:v>27.953867316471843</c:v>
                </c:pt>
                <c:pt idx="17071">
                  <c:v>27.973286466373775</c:v>
                </c:pt>
                <c:pt idx="17072">
                  <c:v>27.992719106276397</c:v>
                </c:pt>
                <c:pt idx="17073">
                  <c:v>28.012165245958368</c:v>
                </c:pt>
                <c:pt idx="17074">
                  <c:v>28.03162489459412</c:v>
                </c:pt>
                <c:pt idx="17075">
                  <c:v>28.051098061364026</c:v>
                </c:pt>
                <c:pt idx="17076">
                  <c:v>28.070584756067138</c:v>
                </c:pt>
                <c:pt idx="17077">
                  <c:v>28.090084987897018</c:v>
                </c:pt>
                <c:pt idx="17078">
                  <c:v>28.109598766053189</c:v>
                </c:pt>
                <c:pt idx="17079">
                  <c:v>28.12912610035514</c:v>
                </c:pt>
                <c:pt idx="17080">
                  <c:v>28.148667000015607</c:v>
                </c:pt>
                <c:pt idx="17081">
                  <c:v>28.168221474253293</c:v>
                </c:pt>
                <c:pt idx="17082">
                  <c:v>28.187789532908166</c:v>
                </c:pt>
                <c:pt idx="17083">
                  <c:v>28.207371185212178</c:v>
                </c:pt>
                <c:pt idx="17084">
                  <c:v>28.226966440608638</c:v>
                </c:pt>
                <c:pt idx="17085">
                  <c:v>28.2465753083419</c:v>
                </c:pt>
                <c:pt idx="17086">
                  <c:v>28.2661977982793</c:v>
                </c:pt>
                <c:pt idx="17087">
                  <c:v>28.285833919678467</c:v>
                </c:pt>
                <c:pt idx="17088">
                  <c:v>28.305483681803029</c:v>
                </c:pt>
                <c:pt idx="17089">
                  <c:v>28.325147094540903</c:v>
                </c:pt>
                <c:pt idx="17090">
                  <c:v>28.344824167169026</c:v>
                </c:pt>
                <c:pt idx="17091">
                  <c:v>28.364514908970349</c:v>
                </c:pt>
                <c:pt idx="17092">
                  <c:v>28.384219329853405</c:v>
                </c:pt>
                <c:pt idx="17093">
                  <c:v>28.403937439114475</c:v>
                </c:pt>
                <c:pt idx="17094">
                  <c:v>28.423669246055873</c:v>
                </c:pt>
                <c:pt idx="17095">
                  <c:v>28.4434147606068</c:v>
                </c:pt>
                <c:pt idx="17096">
                  <c:v>28.463173992082925</c:v>
                </c:pt>
                <c:pt idx="17097">
                  <c:v>28.482946950013197</c:v>
                </c:pt>
                <c:pt idx="17098">
                  <c:v>28.502733643725801</c:v>
                </c:pt>
                <c:pt idx="17099">
                  <c:v>28.522534083177561</c:v>
                </c:pt>
                <c:pt idx="17100">
                  <c:v>28.542348277710058</c:v>
                </c:pt>
                <c:pt idx="17101">
                  <c:v>28.562176236670929</c:v>
                </c:pt>
                <c:pt idx="17102">
                  <c:v>28.582017970037764</c:v>
                </c:pt>
                <c:pt idx="17103">
                  <c:v>28.601873487171623</c:v>
                </c:pt>
                <c:pt idx="17104">
                  <c:v>28.621742797439641</c:v>
                </c:pt>
                <c:pt idx="17105">
                  <c:v>28.641625910840215</c:v>
                </c:pt>
                <c:pt idx="17106">
                  <c:v>28.661522836753928</c:v>
                </c:pt>
                <c:pt idx="17107">
                  <c:v>28.681433584567454</c:v>
                </c:pt>
                <c:pt idx="17108">
                  <c:v>28.701358164300032</c:v>
                </c:pt>
                <c:pt idx="17109">
                  <c:v>28.721296585351819</c:v>
                </c:pt>
                <c:pt idx="17110">
                  <c:v>28.741248857129055</c:v>
                </c:pt>
                <c:pt idx="17111">
                  <c:v>28.761214989671881</c:v>
                </c:pt>
                <c:pt idx="17112">
                  <c:v>28.781194992400053</c:v>
                </c:pt>
                <c:pt idx="17113">
                  <c:v>28.801188874948991</c:v>
                </c:pt>
                <c:pt idx="17114">
                  <c:v>28.821196646751105</c:v>
                </c:pt>
                <c:pt idx="17115">
                  <c:v>28.841218317874457</c:v>
                </c:pt>
                <c:pt idx="17116">
                  <c:v>28.86125389776501</c:v>
                </c:pt>
                <c:pt idx="17117">
                  <c:v>28.881303395874845</c:v>
                </c:pt>
                <c:pt idx="17118">
                  <c:v>28.901366822293028</c:v>
                </c:pt>
                <c:pt idx="17119">
                  <c:v>28.921444186485211</c:v>
                </c:pt>
                <c:pt idx="17120">
                  <c:v>28.941535497923194</c:v>
                </c:pt>
                <c:pt idx="17121">
                  <c:v>28.961640766717075</c:v>
                </c:pt>
                <c:pt idx="17122">
                  <c:v>28.98176000235226</c:v>
                </c:pt>
                <c:pt idx="17123">
                  <c:v>29.00189321432029</c:v>
                </c:pt>
                <c:pt idx="17124">
                  <c:v>29.022040412752357</c:v>
                </c:pt>
                <c:pt idx="17125">
                  <c:v>29.042201607153643</c:v>
                </c:pt>
                <c:pt idx="17126">
                  <c:v>29.062376807035488</c:v>
                </c:pt>
                <c:pt idx="17127">
                  <c:v>29.082566022550211</c:v>
                </c:pt>
                <c:pt idx="17128">
                  <c:v>29.102769263222815</c:v>
                </c:pt>
                <c:pt idx="17129">
                  <c:v>29.122986538796376</c:v>
                </c:pt>
                <c:pt idx="17130">
                  <c:v>29.14321785880869</c:v>
                </c:pt>
                <c:pt idx="17131">
                  <c:v>29.163463233440318</c:v>
                </c:pt>
                <c:pt idx="17132">
                  <c:v>29.183722672242759</c:v>
                </c:pt>
                <c:pt idx="17133">
                  <c:v>29.203996184773704</c:v>
                </c:pt>
                <c:pt idx="17134">
                  <c:v>29.224283781234941</c:v>
                </c:pt>
                <c:pt idx="17135">
                  <c:v>29.244585471197887</c:v>
                </c:pt>
                <c:pt idx="17136">
                  <c:v>29.264901264240166</c:v>
                </c:pt>
                <c:pt idx="17137">
                  <c:v>29.285231170584847</c:v>
                </c:pt>
                <c:pt idx="17138">
                  <c:v>29.305575199823306</c:v>
                </c:pt>
                <c:pt idx="17139">
                  <c:v>29.325933361553137</c:v>
                </c:pt>
                <c:pt idx="17140">
                  <c:v>29.346305666018733</c:v>
                </c:pt>
                <c:pt idx="17141">
                  <c:v>29.366692122831473</c:v>
                </c:pt>
                <c:pt idx="17142">
                  <c:v>29.387092741822787</c:v>
                </c:pt>
                <c:pt idx="17143">
                  <c:v>29.407507532616972</c:v>
                </c:pt>
                <c:pt idx="17144">
                  <c:v>29.427936505486912</c:v>
                </c:pt>
                <c:pt idx="17145">
                  <c:v>29.448379670070718</c:v>
                </c:pt>
                <c:pt idx="17146">
                  <c:v>29.468837036012761</c:v>
                </c:pt>
                <c:pt idx="17147">
                  <c:v>29.489308613607346</c:v>
                </c:pt>
                <c:pt idx="17148">
                  <c:v>29.50979441251269</c:v>
                </c:pt>
                <c:pt idx="17149">
                  <c:v>29.530294442393274</c:v>
                </c:pt>
                <c:pt idx="17150">
                  <c:v>29.550808713564873</c:v>
                </c:pt>
                <c:pt idx="17151">
                  <c:v>29.571337235705847</c:v>
                </c:pt>
                <c:pt idx="17152">
                  <c:v>29.591880018500827</c:v>
                </c:pt>
                <c:pt idx="17153">
                  <c:v>29.612437072287104</c:v>
                </c:pt>
                <c:pt idx="17154">
                  <c:v>29.633008406763228</c:v>
                </c:pt>
                <c:pt idx="17155">
                  <c:v>29.653594031634022</c:v>
                </c:pt>
                <c:pt idx="17156">
                  <c:v>29.674193957258336</c:v>
                </c:pt>
                <c:pt idx="17157">
                  <c:v>29.694808193354941</c:v>
                </c:pt>
                <c:pt idx="17158">
                  <c:v>29.71543674986512</c:v>
                </c:pt>
                <c:pt idx="17159">
                  <c:v>29.736079636520696</c:v>
                </c:pt>
                <c:pt idx="17160">
                  <c:v>29.756736863709332</c:v>
                </c:pt>
                <c:pt idx="17161">
                  <c:v>29.777408441176831</c:v>
                </c:pt>
                <c:pt idx="17162">
                  <c:v>29.798094378675319</c:v>
                </c:pt>
                <c:pt idx="17163">
                  <c:v>29.818794686614122</c:v>
                </c:pt>
                <c:pt idx="17164">
                  <c:v>29.839509374759366</c:v>
                </c:pt>
                <c:pt idx="17165">
                  <c:v>29.860238452883515</c:v>
                </c:pt>
                <c:pt idx="17166">
                  <c:v>29.880981931417601</c:v>
                </c:pt>
                <c:pt idx="17167">
                  <c:v>29.901739820148123</c:v>
                </c:pt>
                <c:pt idx="17168">
                  <c:v>29.922512128867918</c:v>
                </c:pt>
                <c:pt idx="17169">
                  <c:v>29.943298868029782</c:v>
                </c:pt>
                <c:pt idx="17170">
                  <c:v>29.964100047440617</c:v>
                </c:pt>
                <c:pt idx="17171">
                  <c:v>29.984915676913687</c:v>
                </c:pt>
                <c:pt idx="17172">
                  <c:v>30.005745766923582</c:v>
                </c:pt>
                <c:pt idx="17173">
                  <c:v>30.026590327297658</c:v>
                </c:pt>
                <c:pt idx="17174">
                  <c:v>30.047449368088269</c:v>
                </c:pt>
                <c:pt idx="17175">
                  <c:v>30.068322899135978</c:v>
                </c:pt>
                <c:pt idx="17176">
                  <c:v>30.089210930944514</c:v>
                </c:pt>
                <c:pt idx="17177">
                  <c:v>30.110113473368564</c:v>
                </c:pt>
                <c:pt idx="17178">
                  <c:v>30.131030536269215</c:v>
                </c:pt>
                <c:pt idx="17179">
                  <c:v>30.151962130172098</c:v>
                </c:pt>
                <c:pt idx="17180">
                  <c:v>30.172908264952458</c:v>
                </c:pt>
                <c:pt idx="17181">
                  <c:v>30.193868950491947</c:v>
                </c:pt>
                <c:pt idx="17182">
                  <c:v>30.214844197338145</c:v>
                </c:pt>
                <c:pt idx="17183">
                  <c:v>30.235834015386892</c:v>
                </c:pt>
                <c:pt idx="17184">
                  <c:v>30.25683841454045</c:v>
                </c:pt>
                <c:pt idx="17185">
                  <c:v>30.277857405368394</c:v>
                </c:pt>
                <c:pt idx="17186">
                  <c:v>30.298890997787201</c:v>
                </c:pt>
                <c:pt idx="17187">
                  <c:v>30.319939201940393</c:v>
                </c:pt>
                <c:pt idx="17188">
                  <c:v>30.341002027757764</c:v>
                </c:pt>
                <c:pt idx="17189">
                  <c:v>30.362079485838301</c:v>
                </c:pt>
                <c:pt idx="17190">
                  <c:v>30.383171586126064</c:v>
                </c:pt>
                <c:pt idx="17191">
                  <c:v>30.404278338571562</c:v>
                </c:pt>
                <c:pt idx="17192">
                  <c:v>30.425399753795883</c:v>
                </c:pt>
                <c:pt idx="17193">
                  <c:v>30.446535841763826</c:v>
                </c:pt>
                <c:pt idx="17194">
                  <c:v>30.467686612446652</c:v>
                </c:pt>
                <c:pt idx="17195">
                  <c:v>30.488852076487596</c:v>
                </c:pt>
                <c:pt idx="17196">
                  <c:v>30.510032243872246</c:v>
                </c:pt>
                <c:pt idx="17197">
                  <c:v>30.531227124592654</c:v>
                </c:pt>
                <c:pt idx="17198">
                  <c:v>30.552436729314252</c:v>
                </c:pt>
                <c:pt idx="17199">
                  <c:v>30.573661068043446</c:v>
                </c:pt>
                <c:pt idx="17200">
                  <c:v>30.594900150793137</c:v>
                </c:pt>
                <c:pt idx="17201">
                  <c:v>30.616153988250996</c:v>
                </c:pt>
                <c:pt idx="17202">
                  <c:v>30.637422590444302</c:v>
                </c:pt>
                <c:pt idx="17203">
                  <c:v>30.658705967629899</c:v>
                </c:pt>
                <c:pt idx="17204">
                  <c:v>30.680004129848541</c:v>
                </c:pt>
                <c:pt idx="17205">
                  <c:v>30.701317087817628</c:v>
                </c:pt>
                <c:pt idx="17206">
                  <c:v>30.722644851592328</c:v>
                </c:pt>
                <c:pt idx="17207">
                  <c:v>30.743987431234331</c:v>
                </c:pt>
                <c:pt idx="17208">
                  <c:v>30.76534483748339</c:v>
                </c:pt>
                <c:pt idx="17209">
                  <c:v>30.786717080415645</c:v>
                </c:pt>
                <c:pt idx="17210">
                  <c:v>30.808104170113772</c:v>
                </c:pt>
                <c:pt idx="17211">
                  <c:v>30.829506117339914</c:v>
                </c:pt>
                <c:pt idx="17212">
                  <c:v>30.850922932191228</c:v>
                </c:pt>
                <c:pt idx="17213">
                  <c:v>30.872354624771415</c:v>
                </c:pt>
                <c:pt idx="17214">
                  <c:v>30.893801205865071</c:v>
                </c:pt>
                <c:pt idx="17215">
                  <c:v>30.915262685590406</c:v>
                </c:pt>
                <c:pt idx="17216">
                  <c:v>30.936739074072189</c:v>
                </c:pt>
                <c:pt idx="17217">
                  <c:v>30.95823038211751</c:v>
                </c:pt>
                <c:pt idx="17218">
                  <c:v>30.97973661986568</c:v>
                </c:pt>
                <c:pt idx="17219">
                  <c:v>31.001257797688151</c:v>
                </c:pt>
                <c:pt idx="17220">
                  <c:v>31.022793925737854</c:v>
                </c:pt>
                <c:pt idx="17221">
                  <c:v>31.044345014851938</c:v>
                </c:pt>
                <c:pt idx="17222">
                  <c:v>31.065911075197924</c:v>
                </c:pt>
                <c:pt idx="17223">
                  <c:v>31.087492116949914</c:v>
                </c:pt>
                <c:pt idx="17224">
                  <c:v>31.109088150967661</c:v>
                </c:pt>
                <c:pt idx="17225">
                  <c:v>31.130699187439888</c:v>
                </c:pt>
                <c:pt idx="17226">
                  <c:v>31.152325236561918</c:v>
                </c:pt>
                <c:pt idx="17227">
                  <c:v>31.173966309216148</c:v>
                </c:pt>
                <c:pt idx="17228">
                  <c:v>31.195622415612551</c:v>
                </c:pt>
                <c:pt idx="17229">
                  <c:v>31.217293565967712</c:v>
                </c:pt>
                <c:pt idx="17230">
                  <c:v>31.238979771186724</c:v>
                </c:pt>
                <c:pt idx="17231">
                  <c:v>31.260681041500852</c:v>
                </c:pt>
                <c:pt idx="17232">
                  <c:v>31.282397387375603</c:v>
                </c:pt>
                <c:pt idx="17233">
                  <c:v>31.304128819055979</c:v>
                </c:pt>
                <c:pt idx="17234">
                  <c:v>31.325875347477414</c:v>
                </c:pt>
                <c:pt idx="17235">
                  <c:v>31.347636982899623</c:v>
                </c:pt>
                <c:pt idx="17236">
                  <c:v>31.369413735588981</c:v>
                </c:pt>
                <c:pt idx="17237">
                  <c:v>31.391205616503726</c:v>
                </c:pt>
                <c:pt idx="17238">
                  <c:v>31.413012635924968</c:v>
                </c:pt>
                <c:pt idx="17239">
                  <c:v>31.4348348041405</c:v>
                </c:pt>
                <c:pt idx="17240">
                  <c:v>31.456672132131406</c:v>
                </c:pt>
                <c:pt idx="17241">
                  <c:v>31.478524630200244</c:v>
                </c:pt>
                <c:pt idx="17242">
                  <c:v>31.500392308656252</c:v>
                </c:pt>
                <c:pt idx="17243">
                  <c:v>31.522275178503424</c:v>
                </c:pt>
                <c:pt idx="17244">
                  <c:v>31.5441732500658</c:v>
                </c:pt>
                <c:pt idx="17245">
                  <c:v>31.56608653367412</c:v>
                </c:pt>
                <c:pt idx="17246">
                  <c:v>31.588015040355327</c:v>
                </c:pt>
                <c:pt idx="17247">
                  <c:v>31.609958780454988</c:v>
                </c:pt>
                <c:pt idx="17248">
                  <c:v>31.631917764555546</c:v>
                </c:pt>
                <c:pt idx="17249">
                  <c:v>31.653892003016477</c:v>
                </c:pt>
                <c:pt idx="17250">
                  <c:v>31.675881506895387</c:v>
                </c:pt>
                <c:pt idx="17251">
                  <c:v>31.697886286566632</c:v>
                </c:pt>
                <c:pt idx="17252">
                  <c:v>31.719906352411293</c:v>
                </c:pt>
                <c:pt idx="17253">
                  <c:v>31.741941715510041</c:v>
                </c:pt>
                <c:pt idx="17254">
                  <c:v>31.763992386258867</c:v>
                </c:pt>
                <c:pt idx="17255">
                  <c:v>31.786058375060495</c:v>
                </c:pt>
                <c:pt idx="17256">
                  <c:v>31.808139693018713</c:v>
                </c:pt>
                <c:pt idx="17257">
                  <c:v>31.830236350551186</c:v>
                </c:pt>
                <c:pt idx="17258">
                  <c:v>31.852348358082342</c:v>
                </c:pt>
                <c:pt idx="17259">
                  <c:v>31.874475726739117</c:v>
                </c:pt>
                <c:pt idx="17260">
                  <c:v>31.896618466960906</c:v>
                </c:pt>
                <c:pt idx="17261">
                  <c:v>31.918776589193875</c:v>
                </c:pt>
                <c:pt idx="17262">
                  <c:v>31.940950104588168</c:v>
                </c:pt>
                <c:pt idx="17263">
                  <c:v>31.963139023604949</c:v>
                </c:pt>
                <c:pt idx="17264">
                  <c:v>31.985343356944899</c:v>
                </c:pt>
                <c:pt idx="17265">
                  <c:v>32.007563115083236</c:v>
                </c:pt>
                <c:pt idx="17266">
                  <c:v>32.029798309201119</c:v>
                </c:pt>
                <c:pt idx="17267">
                  <c:v>32.052048949788819</c:v>
                </c:pt>
                <c:pt idx="17268">
                  <c:v>32.074315047343397</c:v>
                </c:pt>
                <c:pt idx="17269">
                  <c:v>32.096596613069337</c:v>
                </c:pt>
                <c:pt idx="17270">
                  <c:v>32.118893657478779</c:v>
                </c:pt>
                <c:pt idx="17271">
                  <c:v>32.141206191090681</c:v>
                </c:pt>
                <c:pt idx="17272">
                  <c:v>32.163534225132892</c:v>
                </c:pt>
                <c:pt idx="17273">
                  <c:v>32.185877770139477</c:v>
                </c:pt>
                <c:pt idx="17274">
                  <c:v>32.208236836651338</c:v>
                </c:pt>
                <c:pt idx="17275">
                  <c:v>32.230611435919727</c:v>
                </c:pt>
                <c:pt idx="17276">
                  <c:v>32.253001578500687</c:v>
                </c:pt>
                <c:pt idx="17277">
                  <c:v>32.275407275191931</c:v>
                </c:pt>
                <c:pt idx="17278">
                  <c:v>32.297828536563678</c:v>
                </c:pt>
                <c:pt idx="17279">
                  <c:v>32.320265373898479</c:v>
                </c:pt>
                <c:pt idx="17280">
                  <c:v>32.342717797781745</c:v>
                </c:pt>
                <c:pt idx="17281">
                  <c:v>32.365185818805728</c:v>
                </c:pt>
                <c:pt idx="17282">
                  <c:v>32.387669448276519</c:v>
                </c:pt>
                <c:pt idx="17283">
                  <c:v>32.410168696801598</c:v>
                </c:pt>
                <c:pt idx="17284">
                  <c:v>32.432683574995309</c:v>
                </c:pt>
                <c:pt idx="17285">
                  <c:v>32.455214094187319</c:v>
                </c:pt>
                <c:pt idx="17286">
                  <c:v>32.477760265007227</c:v>
                </c:pt>
                <c:pt idx="17287">
                  <c:v>32.50032209809153</c:v>
                </c:pt>
                <c:pt idx="17288">
                  <c:v>32.522899604793508</c:v>
                </c:pt>
                <c:pt idx="17289">
                  <c:v>32.545492795764936</c:v>
                </c:pt>
                <c:pt idx="17290">
                  <c:v>32.56810168166448</c:v>
                </c:pt>
                <c:pt idx="17291">
                  <c:v>32.590726273869109</c:v>
                </c:pt>
                <c:pt idx="17292">
                  <c:v>32.613366583052809</c:v>
                </c:pt>
                <c:pt idx="17293">
                  <c:v>32.636022620133936</c:v>
                </c:pt>
                <c:pt idx="17294">
                  <c:v>32.658694395800815</c:v>
                </c:pt>
                <c:pt idx="17295">
                  <c:v>32.681381921462055</c:v>
                </c:pt>
                <c:pt idx="17296">
                  <c:v>32.704085207821336</c:v>
                </c:pt>
                <c:pt idx="17297">
                  <c:v>32.726804265589259</c:v>
                </c:pt>
                <c:pt idx="17298">
                  <c:v>32.749539106198242</c:v>
                </c:pt>
                <c:pt idx="17299">
                  <c:v>32.772289740374276</c:v>
                </c:pt>
                <c:pt idx="17300">
                  <c:v>32.795056178850309</c:v>
                </c:pt>
                <c:pt idx="17301">
                  <c:v>32.817838433082585</c:v>
                </c:pt>
                <c:pt idx="17302">
                  <c:v>32.840636513819483</c:v>
                </c:pt>
                <c:pt idx="17303">
                  <c:v>32.863450431816325</c:v>
                </c:pt>
                <c:pt idx="17304">
                  <c:v>32.886280198553251</c:v>
                </c:pt>
                <c:pt idx="17305">
                  <c:v>32.909125824801052</c:v>
                </c:pt>
                <c:pt idx="17306">
                  <c:v>32.931987321337473</c:v>
                </c:pt>
                <c:pt idx="17307">
                  <c:v>32.954864699666615</c:v>
                </c:pt>
                <c:pt idx="17308">
                  <c:v>32.977757970581713</c:v>
                </c:pt>
                <c:pt idx="17309">
                  <c:v>33.000667145123117</c:v>
                </c:pt>
                <c:pt idx="17310">
                  <c:v>33.023592234098572</c:v>
                </c:pt>
                <c:pt idx="17311">
                  <c:v>33.04653324904416</c:v>
                </c:pt>
                <c:pt idx="17312">
                  <c:v>33.06949020078315</c:v>
                </c:pt>
                <c:pt idx="17313">
                  <c:v>33.092463100145821</c:v>
                </c:pt>
                <c:pt idx="17314">
                  <c:v>33.115451958692312</c:v>
                </c:pt>
                <c:pt idx="17315">
                  <c:v>33.138456787268467</c:v>
                </c:pt>
                <c:pt idx="17316">
                  <c:v>33.161477596727153</c:v>
                </c:pt>
                <c:pt idx="17317">
                  <c:v>33.184514398652624</c:v>
                </c:pt>
                <c:pt idx="17318">
                  <c:v>33.207567203913328</c:v>
                </c:pt>
                <c:pt idx="17319">
                  <c:v>33.230636023384776</c:v>
                </c:pt>
                <c:pt idx="17320">
                  <c:v>33.253720868675366</c:v>
                </c:pt>
                <c:pt idx="17321">
                  <c:v>33.276821750676241</c:v>
                </c:pt>
                <c:pt idx="17322">
                  <c:v>33.299938680527852</c:v>
                </c:pt>
                <c:pt idx="17323">
                  <c:v>33.323071669135963</c:v>
                </c:pt>
                <c:pt idx="17324">
                  <c:v>33.346220728141283</c:v>
                </c:pt>
                <c:pt idx="17325">
                  <c:v>33.369385868465208</c:v>
                </c:pt>
                <c:pt idx="17326">
                  <c:v>33.392567101036256</c:v>
                </c:pt>
                <c:pt idx="17327">
                  <c:v>33.4157644375194</c:v>
                </c:pt>
                <c:pt idx="17328">
                  <c:v>33.43897788885883</c:v>
                </c:pt>
                <c:pt idx="17329">
                  <c:v>33.462207466005836</c:v>
                </c:pt>
                <c:pt idx="17330">
                  <c:v>33.485453180649728</c:v>
                </c:pt>
                <c:pt idx="17331">
                  <c:v>33.508715043757519</c:v>
                </c:pt>
                <c:pt idx="17332">
                  <c:v>33.531993066303343</c:v>
                </c:pt>
                <c:pt idx="17333">
                  <c:v>33.555287260000874</c:v>
                </c:pt>
                <c:pt idx="17334">
                  <c:v>33.578597635840012</c:v>
                </c:pt>
                <c:pt idx="17335">
                  <c:v>33.601924204817763</c:v>
                </c:pt>
                <c:pt idx="17336">
                  <c:v>33.625266978672251</c:v>
                </c:pt>
                <c:pt idx="17337">
                  <c:v>33.648625968416269</c:v>
                </c:pt>
                <c:pt idx="17338">
                  <c:v>33.672001185314784</c:v>
                </c:pt>
                <c:pt idx="17339">
                  <c:v>33.695392640395383</c:v>
                </c:pt>
                <c:pt idx="17340">
                  <c:v>33.718800345428832</c:v>
                </c:pt>
                <c:pt idx="17341">
                  <c:v>33.742224311458585</c:v>
                </c:pt>
                <c:pt idx="17342">
                  <c:v>33.765664549535231</c:v>
                </c:pt>
                <c:pt idx="17343">
                  <c:v>33.78912107145409</c:v>
                </c:pt>
                <c:pt idx="17344">
                  <c:v>33.81259388828164</c:v>
                </c:pt>
                <c:pt idx="17345">
                  <c:v>33.836083011091517</c:v>
                </c:pt>
                <c:pt idx="17346">
                  <c:v>33.859588451703644</c:v>
                </c:pt>
                <c:pt idx="17347">
                  <c:v>33.883110221207566</c:v>
                </c:pt>
                <c:pt idx="17348">
                  <c:v>33.90664833070003</c:v>
                </c:pt>
                <c:pt idx="17349">
                  <c:v>33.930202792025597</c:v>
                </c:pt>
                <c:pt idx="17350">
                  <c:v>33.953773616296949</c:v>
                </c:pt>
                <c:pt idx="17351">
                  <c:v>33.977360814633975</c:v>
                </c:pt>
                <c:pt idx="17352">
                  <c:v>34.000964398905928</c:v>
                </c:pt>
                <c:pt idx="17353">
                  <c:v>34.024584380248669</c:v>
                </c:pt>
                <c:pt idx="17354">
                  <c:v>34.048220770053007</c:v>
                </c:pt>
                <c:pt idx="17355">
                  <c:v>34.071873579469766</c:v>
                </c:pt>
                <c:pt idx="17356">
                  <c:v>34.095542820401214</c:v>
                </c:pt>
                <c:pt idx="17357">
                  <c:v>34.119228504014195</c:v>
                </c:pt>
                <c:pt idx="17358">
                  <c:v>34.142930641482764</c:v>
                </c:pt>
                <c:pt idx="17359">
                  <c:v>34.166649244734039</c:v>
                </c:pt>
                <c:pt idx="17360">
                  <c:v>34.190384324958139</c:v>
                </c:pt>
                <c:pt idx="17361">
                  <c:v>34.214135893352427</c:v>
                </c:pt>
                <c:pt idx="17362">
                  <c:v>34.237903961868895</c:v>
                </c:pt>
                <c:pt idx="17363">
                  <c:v>34.261688541720986</c:v>
                </c:pt>
                <c:pt idx="17364">
                  <c:v>34.285489644129434</c:v>
                </c:pt>
                <c:pt idx="17365">
                  <c:v>34.309307281071142</c:v>
                </c:pt>
                <c:pt idx="17366">
                  <c:v>34.333141463782958</c:v>
                </c:pt>
                <c:pt idx="17367">
                  <c:v>34.356992203758978</c:v>
                </c:pt>
                <c:pt idx="17368">
                  <c:v>34.380859512251149</c:v>
                </c:pt>
                <c:pt idx="17369">
                  <c:v>34.404743401269691</c:v>
                </c:pt>
                <c:pt idx="17370">
                  <c:v>34.428643882082703</c:v>
                </c:pt>
                <c:pt idx="17371">
                  <c:v>34.452560965965581</c:v>
                </c:pt>
                <c:pt idx="17372">
                  <c:v>34.476494664953606</c:v>
                </c:pt>
                <c:pt idx="17373">
                  <c:v>34.500444990338359</c:v>
                </c:pt>
                <c:pt idx="17374">
                  <c:v>34.524411953418777</c:v>
                </c:pt>
                <c:pt idx="17375">
                  <c:v>34.548395566255216</c:v>
                </c:pt>
                <c:pt idx="17376">
                  <c:v>34.572395840162827</c:v>
                </c:pt>
                <c:pt idx="17377">
                  <c:v>34.596412786464093</c:v>
                </c:pt>
                <c:pt idx="17378">
                  <c:v>34.62044641724453</c:v>
                </c:pt>
                <c:pt idx="17379">
                  <c:v>34.644496743842886</c:v>
                </c:pt>
                <c:pt idx="17380">
                  <c:v>34.668563777605257</c:v>
                </c:pt>
                <c:pt idx="17381">
                  <c:v>34.692647530642361</c:v>
                </c:pt>
                <c:pt idx="17382">
                  <c:v>34.7167480143166</c:v>
                </c:pt>
                <c:pt idx="17383">
                  <c:v>34.7408652402505</c:v>
                </c:pt>
                <c:pt idx="17384">
                  <c:v>34.764999219821718</c:v>
                </c:pt>
                <c:pt idx="17385">
                  <c:v>34.789149965174666</c:v>
                </c:pt>
                <c:pt idx="17386">
                  <c:v>34.813317487703344</c:v>
                </c:pt>
                <c:pt idx="17387">
                  <c:v>34.837501798809136</c:v>
                </c:pt>
                <c:pt idx="17388">
                  <c:v>34.861702910661776</c:v>
                </c:pt>
                <c:pt idx="17389">
                  <c:v>34.885920834679027</c:v>
                </c:pt>
                <c:pt idx="17390">
                  <c:v>34.910155582286059</c:v>
                </c:pt>
                <c:pt idx="17391">
                  <c:v>34.934407165677982</c:v>
                </c:pt>
                <c:pt idx="17392">
                  <c:v>34.958675596296366</c:v>
                </c:pt>
                <c:pt idx="17393">
                  <c:v>34.982960885590209</c:v>
                </c:pt>
                <c:pt idx="17394">
                  <c:v>35.007263045780057</c:v>
                </c:pt>
                <c:pt idx="17395">
                  <c:v>35.031582088331348</c:v>
                </c:pt>
                <c:pt idx="17396">
                  <c:v>35.055918024716945</c:v>
                </c:pt>
                <c:pt idx="17397">
                  <c:v>35.080270867182882</c:v>
                </c:pt>
                <c:pt idx="17398">
                  <c:v>35.104640627218508</c:v>
                </c:pt>
                <c:pt idx="17399">
                  <c:v>35.129027316576213</c:v>
                </c:pt>
                <c:pt idx="17400">
                  <c:v>35.153430946760786</c:v>
                </c:pt>
                <c:pt idx="17401">
                  <c:v>35.177851530052315</c:v>
                </c:pt>
                <c:pt idx="17402">
                  <c:v>35.202289077972111</c:v>
                </c:pt>
                <c:pt idx="17403">
                  <c:v>35.226743602048955</c:v>
                </c:pt>
                <c:pt idx="17404">
                  <c:v>35.25121511458854</c:v>
                </c:pt>
                <c:pt idx="17405">
                  <c:v>35.275703627136217</c:v>
                </c:pt>
                <c:pt idx="17406">
                  <c:v>35.300209151244793</c:v>
                </c:pt>
                <c:pt idx="17407">
                  <c:v>35.324731699245639</c:v>
                </c:pt>
                <c:pt idx="17408">
                  <c:v>35.349271282708173</c:v>
                </c:pt>
                <c:pt idx="17409">
                  <c:v>35.373827913209304</c:v>
                </c:pt>
                <c:pt idx="17410">
                  <c:v>35.398401603106116</c:v>
                </c:pt>
                <c:pt idx="17411">
                  <c:v>35.422992363992158</c:v>
                </c:pt>
                <c:pt idx="17412">
                  <c:v>35.447600207726396</c:v>
                </c:pt>
                <c:pt idx="17413">
                  <c:v>35.472225145917939</c:v>
                </c:pt>
                <c:pt idx="17414">
                  <c:v>35.496867190958262</c:v>
                </c:pt>
                <c:pt idx="17415">
                  <c:v>35.521526354473139</c:v>
                </c:pt>
                <c:pt idx="17416">
                  <c:v>35.546202648095907</c:v>
                </c:pt>
                <c:pt idx="17417">
                  <c:v>35.570896084243863</c:v>
                </c:pt>
                <c:pt idx="17418">
                  <c:v>35.595606674567044</c:v>
                </c:pt>
                <c:pt idx="17419">
                  <c:v>35.620334430723041</c:v>
                </c:pt>
                <c:pt idx="17420">
                  <c:v>35.645079365155048</c:v>
                </c:pt>
                <c:pt idx="17421">
                  <c:v>35.669841489537397</c:v>
                </c:pt>
                <c:pt idx="17422">
                  <c:v>35.694620815551986</c:v>
                </c:pt>
                <c:pt idx="17423">
                  <c:v>35.719417355667971</c:v>
                </c:pt>
                <c:pt idx="17424">
                  <c:v>35.744231121584022</c:v>
                </c:pt>
                <c:pt idx="17425">
                  <c:v>35.769062125006407</c:v>
                </c:pt>
                <c:pt idx="17426">
                  <c:v>35.793910378430283</c:v>
                </c:pt>
                <c:pt idx="17427">
                  <c:v>35.81877589357871</c:v>
                </c:pt>
                <c:pt idx="17428">
                  <c:v>35.843658682443177</c:v>
                </c:pt>
                <c:pt idx="17429">
                  <c:v>35.868558756762503</c:v>
                </c:pt>
                <c:pt idx="17430">
                  <c:v>35.893476129066599</c:v>
                </c:pt>
                <c:pt idx="17431">
                  <c:v>35.918410811111144</c:v>
                </c:pt>
                <c:pt idx="17432">
                  <c:v>35.943362814659451</c:v>
                </c:pt>
                <c:pt idx="17433">
                  <c:v>35.968332152267564</c:v>
                </c:pt>
                <c:pt idx="17434">
                  <c:v>35.993318835715684</c:v>
                </c:pt>
                <c:pt idx="17435">
                  <c:v>36.018322876791643</c:v>
                </c:pt>
                <c:pt idx="17436">
                  <c:v>36.04334428807767</c:v>
                </c:pt>
                <c:pt idx="17437">
                  <c:v>36.068383081378542</c:v>
                </c:pt>
                <c:pt idx="17438">
                  <c:v>36.093439268506671</c:v>
                </c:pt>
                <c:pt idx="17439">
                  <c:v>36.118512862070531</c:v>
                </c:pt>
                <c:pt idx="17440">
                  <c:v>36.143603873899515</c:v>
                </c:pt>
                <c:pt idx="17441">
                  <c:v>36.168712315830668</c:v>
                </c:pt>
                <c:pt idx="17442">
                  <c:v>36.193838200498767</c:v>
                </c:pt>
                <c:pt idx="17443">
                  <c:v>36.218981539757863</c:v>
                </c:pt>
                <c:pt idx="17444">
                  <c:v>36.244142345733401</c:v>
                </c:pt>
                <c:pt idx="17445">
                  <c:v>36.269320630295375</c:v>
                </c:pt>
                <c:pt idx="17446">
                  <c:v>36.294516406113701</c:v>
                </c:pt>
                <c:pt idx="17447">
                  <c:v>36.319729685075394</c:v>
                </c:pt>
                <c:pt idx="17448">
                  <c:v>36.344960479075198</c:v>
                </c:pt>
                <c:pt idx="17449">
                  <c:v>36.370208800809451</c:v>
                </c:pt>
                <c:pt idx="17450">
                  <c:v>36.395474662189976</c:v>
                </c:pt>
                <c:pt idx="17451">
                  <c:v>36.420758075136305</c:v>
                </c:pt>
                <c:pt idx="17452">
                  <c:v>36.446059052371261</c:v>
                </c:pt>
                <c:pt idx="17453">
                  <c:v>36.471377605831506</c:v>
                </c:pt>
                <c:pt idx="17454">
                  <c:v>36.496713747461435</c:v>
                </c:pt>
                <c:pt idx="17455">
                  <c:v>36.522067490010407</c:v>
                </c:pt>
                <c:pt idx="17456">
                  <c:v>36.547438845439963</c:v>
                </c:pt>
                <c:pt idx="17457">
                  <c:v>36.572827825985527</c:v>
                </c:pt>
                <c:pt idx="17458">
                  <c:v>36.598234443624733</c:v>
                </c:pt>
                <c:pt idx="17459">
                  <c:v>36.623658711142376</c:v>
                </c:pt>
                <c:pt idx="17460">
                  <c:v>36.649100640533298</c:v>
                </c:pt>
                <c:pt idx="17461">
                  <c:v>36.674560243800094</c:v>
                </c:pt>
                <c:pt idx="17462">
                  <c:v>36.700037533754255</c:v>
                </c:pt>
                <c:pt idx="17463">
                  <c:v>36.725532522415605</c:v>
                </c:pt>
                <c:pt idx="17464">
                  <c:v>36.7510452218118</c:v>
                </c:pt>
                <c:pt idx="17465">
                  <c:v>36.776575644781019</c:v>
                </c:pt>
                <c:pt idx="17466">
                  <c:v>36.802123803368183</c:v>
                </c:pt>
                <c:pt idx="17467">
                  <c:v>36.827689709626007</c:v>
                </c:pt>
                <c:pt idx="17468">
                  <c:v>36.853273376419459</c:v>
                </c:pt>
                <c:pt idx="17469">
                  <c:v>36.878874815818577</c:v>
                </c:pt>
                <c:pt idx="17470">
                  <c:v>36.904494039901209</c:v>
                </c:pt>
                <c:pt idx="17471">
                  <c:v>36.930131061559152</c:v>
                </c:pt>
                <c:pt idx="17472">
                  <c:v>36.955785892887619</c:v>
                </c:pt>
                <c:pt idx="17473">
                  <c:v>36.981458546258722</c:v>
                </c:pt>
                <c:pt idx="17474">
                  <c:v>37.007149033783925</c:v>
                </c:pt>
                <c:pt idx="17475">
                  <c:v>37.032857368390871</c:v>
                </c:pt>
                <c:pt idx="17476">
                  <c:v>37.058583562208419</c:v>
                </c:pt>
                <c:pt idx="17477">
                  <c:v>37.084327627373284</c:v>
                </c:pt>
                <c:pt idx="17478">
                  <c:v>37.110089576840075</c:v>
                </c:pt>
                <c:pt idx="17479">
                  <c:v>37.13586942276293</c:v>
                </c:pt>
                <c:pt idx="17480">
                  <c:v>37.16166717730389</c:v>
                </c:pt>
                <c:pt idx="17481">
                  <c:v>37.187482853444571</c:v>
                </c:pt>
                <c:pt idx="17482">
                  <c:v>37.213316463364478</c:v>
                </c:pt>
                <c:pt idx="17483">
                  <c:v>37.23916801925099</c:v>
                </c:pt>
                <c:pt idx="17484">
                  <c:v>37.265037534112821</c:v>
                </c:pt>
                <c:pt idx="17485">
                  <c:v>37.290925020154852</c:v>
                </c:pt>
                <c:pt idx="17486">
                  <c:v>37.316830489589897</c:v>
                </c:pt>
                <c:pt idx="17487">
                  <c:v>37.342753955453787</c:v>
                </c:pt>
                <c:pt idx="17488">
                  <c:v>37.368695429976867</c:v>
                </c:pt>
                <c:pt idx="17489">
                  <c:v>37.394654925669499</c:v>
                </c:pt>
                <c:pt idx="17490">
                  <c:v>37.420632454778456</c:v>
                </c:pt>
                <c:pt idx="17491">
                  <c:v>37.446628030375834</c:v>
                </c:pt>
                <c:pt idx="17492">
                  <c:v>37.472641664725998</c:v>
                </c:pt>
                <c:pt idx="17493">
                  <c:v>37.498673370101265</c:v>
                </c:pt>
                <c:pt idx="17494">
                  <c:v>37.524723159600995</c:v>
                </c:pt>
                <c:pt idx="17495">
                  <c:v>37.55079104551514</c:v>
                </c:pt>
                <c:pt idx="17496">
                  <c:v>37.576877040141589</c:v>
                </c:pt>
                <c:pt idx="17497">
                  <c:v>37.602981156607044</c:v>
                </c:pt>
                <c:pt idx="17498">
                  <c:v>37.629103407227063</c:v>
                </c:pt>
                <c:pt idx="17499">
                  <c:v>37.65524380432521</c:v>
                </c:pt>
                <c:pt idx="17500">
                  <c:v>37.681402361055532</c:v>
                </c:pt>
                <c:pt idx="17501">
                  <c:v>37.7075790897593</c:v>
                </c:pt>
                <c:pt idx="17502">
                  <c:v>37.733774003060311</c:v>
                </c:pt>
                <c:pt idx="17503">
                  <c:v>37.759987113316406</c:v>
                </c:pt>
                <c:pt idx="17504">
                  <c:v>37.786218433718233</c:v>
                </c:pt>
                <c:pt idx="17505">
                  <c:v>37.812467976641372</c:v>
                </c:pt>
                <c:pt idx="17506">
                  <c:v>37.838735754469432</c:v>
                </c:pt>
                <c:pt idx="17507">
                  <c:v>37.865021780420577</c:v>
                </c:pt>
                <c:pt idx="17508">
                  <c:v>37.891326066896191</c:v>
                </c:pt>
                <c:pt idx="17509">
                  <c:v>37.91764862630572</c:v>
                </c:pt>
                <c:pt idx="17510">
                  <c:v>37.943989471894881</c:v>
                </c:pt>
                <c:pt idx="17511">
                  <c:v>37.970348616090924</c:v>
                </c:pt>
                <c:pt idx="17512">
                  <c:v>37.996726071329178</c:v>
                </c:pt>
              </c:numCache>
            </c:numRef>
          </c:xVal>
          <c:yVal>
            <c:numRef>
              <c:f>Grid!$G$2:$G$22512</c:f>
              <c:numCache>
                <c:formatCode>General</c:formatCode>
                <c:ptCount val="17513"/>
                <c:pt idx="0">
                  <c:v>-0.61432501896232072</c:v>
                </c:pt>
                <c:pt idx="1">
                  <c:v>-0.61432501251557292</c:v>
                </c:pt>
                <c:pt idx="2">
                  <c:v>-0.61432501252580474</c:v>
                </c:pt>
                <c:pt idx="3">
                  <c:v>-0.61432501896232072</c:v>
                </c:pt>
                <c:pt idx="4">
                  <c:v>-0.64999904099445616</c:v>
                </c:pt>
                <c:pt idx="5">
                  <c:v>-0.64999904099445616</c:v>
                </c:pt>
                <c:pt idx="6">
                  <c:v>-0.64999904780474249</c:v>
                </c:pt>
                <c:pt idx="7">
                  <c:v>-0.64999904100468797</c:v>
                </c:pt>
                <c:pt idx="8">
                  <c:v>-0.64999904099445616</c:v>
                </c:pt>
                <c:pt idx="9">
                  <c:v>-0.64999904780474249</c:v>
                </c:pt>
                <c:pt idx="10">
                  <c:v>-0.64999904099445616</c:v>
                </c:pt>
                <c:pt idx="11">
                  <c:v>-0.64999904099445616</c:v>
                </c:pt>
                <c:pt idx="12">
                  <c:v>-0.64999904099445616</c:v>
                </c:pt>
                <c:pt idx="13">
                  <c:v>-0.64999904780474249</c:v>
                </c:pt>
                <c:pt idx="14">
                  <c:v>-0.64999904099445616</c:v>
                </c:pt>
                <c:pt idx="15">
                  <c:v>-0.64999904100468797</c:v>
                </c:pt>
                <c:pt idx="16">
                  <c:v>-0.64999904780474249</c:v>
                </c:pt>
                <c:pt idx="17">
                  <c:v>-0.64999904099445616</c:v>
                </c:pt>
                <c:pt idx="18">
                  <c:v>-0.64999904099445616</c:v>
                </c:pt>
                <c:pt idx="19">
                  <c:v>-0.64999904780474249</c:v>
                </c:pt>
                <c:pt idx="20">
                  <c:v>-0.64999904099445616</c:v>
                </c:pt>
                <c:pt idx="21">
                  <c:v>-0.64999904099445616</c:v>
                </c:pt>
                <c:pt idx="22">
                  <c:v>-0.64999904781497431</c:v>
                </c:pt>
                <c:pt idx="23">
                  <c:v>-0.64999904099445616</c:v>
                </c:pt>
                <c:pt idx="24">
                  <c:v>-0.64999904099445616</c:v>
                </c:pt>
                <c:pt idx="25">
                  <c:v>-0.64999904780474249</c:v>
                </c:pt>
                <c:pt idx="26">
                  <c:v>-0.64999904099445616</c:v>
                </c:pt>
                <c:pt idx="27">
                  <c:v>-0.64999904099445616</c:v>
                </c:pt>
                <c:pt idx="28">
                  <c:v>-0.64999904099445616</c:v>
                </c:pt>
                <c:pt idx="29">
                  <c:v>-0.64999904780474249</c:v>
                </c:pt>
                <c:pt idx="30">
                  <c:v>-0.64999904100468797</c:v>
                </c:pt>
                <c:pt idx="31">
                  <c:v>-0.64999904099445616</c:v>
                </c:pt>
                <c:pt idx="32">
                  <c:v>-0.64999904780474249</c:v>
                </c:pt>
                <c:pt idx="33">
                  <c:v>-0.64999904099445616</c:v>
                </c:pt>
                <c:pt idx="34">
                  <c:v>-0.68374236199198768</c:v>
                </c:pt>
                <c:pt idx="35">
                  <c:v>-0.68374236916604736</c:v>
                </c:pt>
                <c:pt idx="36">
                  <c:v>-0.68374236199198768</c:v>
                </c:pt>
                <c:pt idx="37">
                  <c:v>-0.68374236199198768</c:v>
                </c:pt>
                <c:pt idx="38">
                  <c:v>-0.68374236916604736</c:v>
                </c:pt>
                <c:pt idx="39">
                  <c:v>-0.68374236199198768</c:v>
                </c:pt>
                <c:pt idx="40">
                  <c:v>-0.68374236200221949</c:v>
                </c:pt>
                <c:pt idx="41">
                  <c:v>-0.68374236199198768</c:v>
                </c:pt>
                <c:pt idx="42">
                  <c:v>-0.68374236915581554</c:v>
                </c:pt>
                <c:pt idx="43">
                  <c:v>-0.68374236200221949</c:v>
                </c:pt>
                <c:pt idx="44">
                  <c:v>-0.68374236199198768</c:v>
                </c:pt>
                <c:pt idx="45">
                  <c:v>-0.68374236915581554</c:v>
                </c:pt>
                <c:pt idx="46">
                  <c:v>-0.68374236200221949</c:v>
                </c:pt>
                <c:pt idx="47">
                  <c:v>-0.68374236199198768</c:v>
                </c:pt>
                <c:pt idx="48">
                  <c:v>-0.68374236916604736</c:v>
                </c:pt>
                <c:pt idx="49">
                  <c:v>-0.68374236199198768</c:v>
                </c:pt>
                <c:pt idx="50">
                  <c:v>-0.68374236199198768</c:v>
                </c:pt>
                <c:pt idx="51">
                  <c:v>-0.68374236916604736</c:v>
                </c:pt>
                <c:pt idx="52">
                  <c:v>-0.68374236199198768</c:v>
                </c:pt>
                <c:pt idx="53">
                  <c:v>-0.68374236199198768</c:v>
                </c:pt>
                <c:pt idx="54">
                  <c:v>-0.68374236916604736</c:v>
                </c:pt>
                <c:pt idx="55">
                  <c:v>-0.68374236199198768</c:v>
                </c:pt>
                <c:pt idx="56">
                  <c:v>-0.68374236199198768</c:v>
                </c:pt>
                <c:pt idx="57">
                  <c:v>-0.68374236200221949</c:v>
                </c:pt>
                <c:pt idx="58">
                  <c:v>-0.68374236915581554</c:v>
                </c:pt>
                <c:pt idx="59">
                  <c:v>-0.68374236200221949</c:v>
                </c:pt>
                <c:pt idx="60">
                  <c:v>-0.68374236199198768</c:v>
                </c:pt>
                <c:pt idx="61">
                  <c:v>-0.68374236915581554</c:v>
                </c:pt>
                <c:pt idx="62">
                  <c:v>-0.68374236200221949</c:v>
                </c:pt>
                <c:pt idx="63">
                  <c:v>-0.68374236199198768</c:v>
                </c:pt>
                <c:pt idx="64">
                  <c:v>-0.71191077473119901</c:v>
                </c:pt>
                <c:pt idx="65">
                  <c:v>-0.71191076728247193</c:v>
                </c:pt>
                <c:pt idx="66">
                  <c:v>-0.71191076727224012</c:v>
                </c:pt>
                <c:pt idx="67">
                  <c:v>-0.71191077473119901</c:v>
                </c:pt>
                <c:pt idx="68">
                  <c:v>-0.71191076727224012</c:v>
                </c:pt>
                <c:pt idx="69">
                  <c:v>-0.71191076728247193</c:v>
                </c:pt>
                <c:pt idx="70">
                  <c:v>-0.71191077473119901</c:v>
                </c:pt>
                <c:pt idx="71">
                  <c:v>-0.71191076727224012</c:v>
                </c:pt>
                <c:pt idx="72">
                  <c:v>-0.71191076728247193</c:v>
                </c:pt>
                <c:pt idx="73">
                  <c:v>-0.71191076727224012</c:v>
                </c:pt>
                <c:pt idx="74">
                  <c:v>-0.71191077473119901</c:v>
                </c:pt>
                <c:pt idx="75">
                  <c:v>-0.71191076728247193</c:v>
                </c:pt>
                <c:pt idx="76">
                  <c:v>-0.71191076727224012</c:v>
                </c:pt>
                <c:pt idx="77">
                  <c:v>-0.71191077473119901</c:v>
                </c:pt>
                <c:pt idx="78">
                  <c:v>-0.71191076728247193</c:v>
                </c:pt>
                <c:pt idx="79">
                  <c:v>-0.71191076727224012</c:v>
                </c:pt>
                <c:pt idx="80">
                  <c:v>-0.71191077473119901</c:v>
                </c:pt>
                <c:pt idx="81">
                  <c:v>-0.71191076727224012</c:v>
                </c:pt>
                <c:pt idx="82">
                  <c:v>-0.71191076728247193</c:v>
                </c:pt>
                <c:pt idx="83">
                  <c:v>-0.71191077473119901</c:v>
                </c:pt>
                <c:pt idx="84">
                  <c:v>-0.71191076727224012</c:v>
                </c:pt>
                <c:pt idx="85">
                  <c:v>-0.71191076728247193</c:v>
                </c:pt>
                <c:pt idx="86">
                  <c:v>-0.71191076727224012</c:v>
                </c:pt>
                <c:pt idx="87">
                  <c:v>-0.71191077473119901</c:v>
                </c:pt>
                <c:pt idx="88">
                  <c:v>-0.71191076727224012</c:v>
                </c:pt>
                <c:pt idx="89">
                  <c:v>-0.71191076728247193</c:v>
                </c:pt>
                <c:pt idx="90">
                  <c:v>-0.71191077473119901</c:v>
                </c:pt>
                <c:pt idx="91">
                  <c:v>-0.71191076727224012</c:v>
                </c:pt>
                <c:pt idx="92">
                  <c:v>-0.71191076728247193</c:v>
                </c:pt>
                <c:pt idx="93">
                  <c:v>-0.71191077473119901</c:v>
                </c:pt>
                <c:pt idx="94">
                  <c:v>-0.72882441234732442</c:v>
                </c:pt>
                <c:pt idx="95">
                  <c:v>-0.72882441234732442</c:v>
                </c:pt>
                <c:pt idx="96">
                  <c:v>-0.72882441997326219</c:v>
                </c:pt>
                <c:pt idx="97">
                  <c:v>-0.72882441234732442</c:v>
                </c:pt>
                <c:pt idx="98">
                  <c:v>-0.72882441234732442</c:v>
                </c:pt>
                <c:pt idx="99">
                  <c:v>-0.72882441998349401</c:v>
                </c:pt>
                <c:pt idx="100">
                  <c:v>-0.72882441234732442</c:v>
                </c:pt>
                <c:pt idx="101">
                  <c:v>-0.72882441234732442</c:v>
                </c:pt>
                <c:pt idx="102">
                  <c:v>-0.72882441234732442</c:v>
                </c:pt>
                <c:pt idx="103">
                  <c:v>-0.72882441997326219</c:v>
                </c:pt>
                <c:pt idx="104">
                  <c:v>-0.72882441234732442</c:v>
                </c:pt>
                <c:pt idx="105">
                  <c:v>-0.72882441234732442</c:v>
                </c:pt>
                <c:pt idx="106">
                  <c:v>-0.72882441998349401</c:v>
                </c:pt>
                <c:pt idx="107">
                  <c:v>-0.72882441234732442</c:v>
                </c:pt>
                <c:pt idx="108">
                  <c:v>-0.72882441233709261</c:v>
                </c:pt>
                <c:pt idx="109">
                  <c:v>-0.72882441998349401</c:v>
                </c:pt>
                <c:pt idx="110">
                  <c:v>-0.72882441234732442</c:v>
                </c:pt>
                <c:pt idx="111">
                  <c:v>-0.72882441234732442</c:v>
                </c:pt>
                <c:pt idx="112">
                  <c:v>-0.72882441998349401</c:v>
                </c:pt>
                <c:pt idx="113">
                  <c:v>-0.72882441234732442</c:v>
                </c:pt>
                <c:pt idx="114">
                  <c:v>-0.72882441234732442</c:v>
                </c:pt>
                <c:pt idx="115">
                  <c:v>-0.72882441997326219</c:v>
                </c:pt>
                <c:pt idx="116">
                  <c:v>-0.72882441234732442</c:v>
                </c:pt>
                <c:pt idx="117">
                  <c:v>-0.72882441234732442</c:v>
                </c:pt>
                <c:pt idx="118">
                  <c:v>-0.72882441234732442</c:v>
                </c:pt>
                <c:pt idx="119">
                  <c:v>-0.72882441998349401</c:v>
                </c:pt>
                <c:pt idx="120">
                  <c:v>-0.72882441233709261</c:v>
                </c:pt>
                <c:pt idx="121">
                  <c:v>-0.72882441234732442</c:v>
                </c:pt>
                <c:pt idx="122">
                  <c:v>-0.72882441998349401</c:v>
                </c:pt>
                <c:pt idx="123">
                  <c:v>-0.72882441234732442</c:v>
                </c:pt>
                <c:pt idx="124">
                  <c:v>-0.73582613964531363</c:v>
                </c:pt>
                <c:pt idx="125">
                  <c:v>-0.73582614734461127</c:v>
                </c:pt>
                <c:pt idx="126">
                  <c:v>-0.73582613964531363</c:v>
                </c:pt>
                <c:pt idx="127">
                  <c:v>-0.73582613964531363</c:v>
                </c:pt>
                <c:pt idx="128">
                  <c:v>-0.73582614734461127</c:v>
                </c:pt>
                <c:pt idx="129">
                  <c:v>-0.73582613964531363</c:v>
                </c:pt>
                <c:pt idx="130">
                  <c:v>-0.73582613963508181</c:v>
                </c:pt>
                <c:pt idx="131">
                  <c:v>-0.73582613964531363</c:v>
                </c:pt>
                <c:pt idx="132">
                  <c:v>-0.73582614735484309</c:v>
                </c:pt>
                <c:pt idx="133">
                  <c:v>-0.73582613963508181</c:v>
                </c:pt>
                <c:pt idx="134">
                  <c:v>-0.73582613964531363</c:v>
                </c:pt>
                <c:pt idx="135">
                  <c:v>-0.73582614735484309</c:v>
                </c:pt>
                <c:pt idx="136">
                  <c:v>-0.73582613963508181</c:v>
                </c:pt>
                <c:pt idx="137">
                  <c:v>-0.73582613964531363</c:v>
                </c:pt>
                <c:pt idx="138">
                  <c:v>-0.73582614735484309</c:v>
                </c:pt>
                <c:pt idx="139">
                  <c:v>-0.73582613963508181</c:v>
                </c:pt>
                <c:pt idx="140">
                  <c:v>-0.73582613964531363</c:v>
                </c:pt>
                <c:pt idx="141">
                  <c:v>-0.73582614734461127</c:v>
                </c:pt>
                <c:pt idx="142">
                  <c:v>-0.73582613964531363</c:v>
                </c:pt>
                <c:pt idx="143">
                  <c:v>-0.73582613964531363</c:v>
                </c:pt>
                <c:pt idx="144">
                  <c:v>-0.73582614734461127</c:v>
                </c:pt>
                <c:pt idx="145">
                  <c:v>-0.73582613964531363</c:v>
                </c:pt>
                <c:pt idx="146">
                  <c:v>-0.73582613964531363</c:v>
                </c:pt>
                <c:pt idx="147">
                  <c:v>-0.73582613963508181</c:v>
                </c:pt>
                <c:pt idx="148">
                  <c:v>-0.73582614735484309</c:v>
                </c:pt>
                <c:pt idx="149">
                  <c:v>-0.73582613963508181</c:v>
                </c:pt>
                <c:pt idx="150">
                  <c:v>-0.73582613964531363</c:v>
                </c:pt>
                <c:pt idx="151">
                  <c:v>-0.73582614735484309</c:v>
                </c:pt>
                <c:pt idx="152">
                  <c:v>-0.73582613963508181</c:v>
                </c:pt>
                <c:pt idx="153">
                  <c:v>-0.73582613964531363</c:v>
                </c:pt>
                <c:pt idx="154">
                  <c:v>-0.73749762615332759</c:v>
                </c:pt>
                <c:pt idx="155">
                  <c:v>-0.73749761842628558</c:v>
                </c:pt>
                <c:pt idx="156">
                  <c:v>-0.73749761842628558</c:v>
                </c:pt>
                <c:pt idx="157">
                  <c:v>-0.73749762614309577</c:v>
                </c:pt>
                <c:pt idx="158">
                  <c:v>-0.73749761842628558</c:v>
                </c:pt>
                <c:pt idx="159">
                  <c:v>-0.73749761842628558</c:v>
                </c:pt>
                <c:pt idx="160">
                  <c:v>-0.73749762615332759</c:v>
                </c:pt>
                <c:pt idx="161">
                  <c:v>-0.73749761842628558</c:v>
                </c:pt>
                <c:pt idx="162">
                  <c:v>-0.73749761842628558</c:v>
                </c:pt>
                <c:pt idx="163">
                  <c:v>-0.73749761842628558</c:v>
                </c:pt>
                <c:pt idx="164">
                  <c:v>-0.73749762615332759</c:v>
                </c:pt>
                <c:pt idx="165">
                  <c:v>-0.73749761841605377</c:v>
                </c:pt>
                <c:pt idx="166">
                  <c:v>-0.73749761842628558</c:v>
                </c:pt>
                <c:pt idx="167">
                  <c:v>-0.73749762615332759</c:v>
                </c:pt>
                <c:pt idx="168">
                  <c:v>-0.73749761842628558</c:v>
                </c:pt>
                <c:pt idx="169">
                  <c:v>-0.73749761842628558</c:v>
                </c:pt>
                <c:pt idx="170">
                  <c:v>-0.73749762615332759</c:v>
                </c:pt>
                <c:pt idx="171">
                  <c:v>-0.73749761842628558</c:v>
                </c:pt>
                <c:pt idx="172">
                  <c:v>-0.73749761841605377</c:v>
                </c:pt>
                <c:pt idx="173">
                  <c:v>-0.73749762615332759</c:v>
                </c:pt>
                <c:pt idx="174">
                  <c:v>-0.73749761842628558</c:v>
                </c:pt>
                <c:pt idx="175">
                  <c:v>-0.73749761842628558</c:v>
                </c:pt>
                <c:pt idx="176">
                  <c:v>-0.73749761842628558</c:v>
                </c:pt>
                <c:pt idx="177">
                  <c:v>-0.73749762615332759</c:v>
                </c:pt>
                <c:pt idx="178">
                  <c:v>-0.73749761842628558</c:v>
                </c:pt>
                <c:pt idx="179">
                  <c:v>-0.73749761842628558</c:v>
                </c:pt>
                <c:pt idx="180">
                  <c:v>-0.73749762614309577</c:v>
                </c:pt>
                <c:pt idx="181">
                  <c:v>-0.73749761842628558</c:v>
                </c:pt>
                <c:pt idx="182">
                  <c:v>-0.73749761842628558</c:v>
                </c:pt>
                <c:pt idx="183">
                  <c:v>-0.73749762615332759</c:v>
                </c:pt>
                <c:pt idx="184">
                  <c:v>-0.7365989631785208</c:v>
                </c:pt>
                <c:pt idx="185">
                  <c:v>-0.73659896318875262</c:v>
                </c:pt>
                <c:pt idx="186">
                  <c:v>-0.73659897089614734</c:v>
                </c:pt>
                <c:pt idx="187">
                  <c:v>-0.7365989631785208</c:v>
                </c:pt>
                <c:pt idx="188">
                  <c:v>-0.73659896318875262</c:v>
                </c:pt>
                <c:pt idx="189">
                  <c:v>-0.73659897089614734</c:v>
                </c:pt>
                <c:pt idx="190">
                  <c:v>-0.7365989631785208</c:v>
                </c:pt>
                <c:pt idx="191">
                  <c:v>-0.73659896318875262</c:v>
                </c:pt>
                <c:pt idx="192">
                  <c:v>-0.7365989631785208</c:v>
                </c:pt>
                <c:pt idx="193">
                  <c:v>-0.73659897089614734</c:v>
                </c:pt>
                <c:pt idx="194">
                  <c:v>-0.73659896318875262</c:v>
                </c:pt>
                <c:pt idx="195">
                  <c:v>-0.7365989631785208</c:v>
                </c:pt>
                <c:pt idx="196">
                  <c:v>-0.73659897089614734</c:v>
                </c:pt>
                <c:pt idx="197">
                  <c:v>-0.73659896318875262</c:v>
                </c:pt>
                <c:pt idx="198">
                  <c:v>-0.7365989631785208</c:v>
                </c:pt>
                <c:pt idx="199">
                  <c:v>-0.73659897089614734</c:v>
                </c:pt>
                <c:pt idx="200">
                  <c:v>-0.73659896318875262</c:v>
                </c:pt>
                <c:pt idx="201">
                  <c:v>-0.7365989631785208</c:v>
                </c:pt>
                <c:pt idx="202">
                  <c:v>-0.73659897089614734</c:v>
                </c:pt>
                <c:pt idx="203">
                  <c:v>-0.73659896318875262</c:v>
                </c:pt>
                <c:pt idx="204">
                  <c:v>-0.7365989631785208</c:v>
                </c:pt>
                <c:pt idx="205">
                  <c:v>-0.73659897089614734</c:v>
                </c:pt>
                <c:pt idx="206">
                  <c:v>-0.73659896318875262</c:v>
                </c:pt>
                <c:pt idx="207">
                  <c:v>-0.7365989631785208</c:v>
                </c:pt>
                <c:pt idx="208">
                  <c:v>-0.7365989631785208</c:v>
                </c:pt>
                <c:pt idx="209">
                  <c:v>-0.73659897090637916</c:v>
                </c:pt>
                <c:pt idx="210">
                  <c:v>-0.7365989631785208</c:v>
                </c:pt>
                <c:pt idx="211">
                  <c:v>-0.7365989631785208</c:v>
                </c:pt>
                <c:pt idx="212">
                  <c:v>-0.73659897090637916</c:v>
                </c:pt>
                <c:pt idx="213">
                  <c:v>-0.7365989631785208</c:v>
                </c:pt>
                <c:pt idx="214">
                  <c:v>-0.73199220949758448</c:v>
                </c:pt>
                <c:pt idx="215">
                  <c:v>-0.73199221716694429</c:v>
                </c:pt>
                <c:pt idx="216">
                  <c:v>-0.73199220948735266</c:v>
                </c:pt>
                <c:pt idx="217">
                  <c:v>-0.73199220949758448</c:v>
                </c:pt>
                <c:pt idx="218">
                  <c:v>-0.73199221716694429</c:v>
                </c:pt>
                <c:pt idx="219">
                  <c:v>-0.73199220949758448</c:v>
                </c:pt>
                <c:pt idx="220">
                  <c:v>-0.73199220949758448</c:v>
                </c:pt>
                <c:pt idx="221">
                  <c:v>-0.73199220948735266</c:v>
                </c:pt>
                <c:pt idx="222">
                  <c:v>-0.73199221716694429</c:v>
                </c:pt>
                <c:pt idx="223">
                  <c:v>-0.73199220949758448</c:v>
                </c:pt>
                <c:pt idx="224">
                  <c:v>-0.73199220949758448</c:v>
                </c:pt>
                <c:pt idx="225">
                  <c:v>-0.73199221716694429</c:v>
                </c:pt>
                <c:pt idx="226">
                  <c:v>-0.73199220948735266</c:v>
                </c:pt>
                <c:pt idx="227">
                  <c:v>-0.73199220949758448</c:v>
                </c:pt>
                <c:pt idx="228">
                  <c:v>-0.73199221716694429</c:v>
                </c:pt>
                <c:pt idx="229">
                  <c:v>-0.73199220949758448</c:v>
                </c:pt>
                <c:pt idx="230">
                  <c:v>-0.73199220949758448</c:v>
                </c:pt>
                <c:pt idx="231">
                  <c:v>-0.73199221715671248</c:v>
                </c:pt>
                <c:pt idx="232">
                  <c:v>-0.73199220949758448</c:v>
                </c:pt>
                <c:pt idx="233">
                  <c:v>-0.73199220949758448</c:v>
                </c:pt>
                <c:pt idx="234">
                  <c:v>-0.73199221716694429</c:v>
                </c:pt>
                <c:pt idx="235">
                  <c:v>-0.73199220949758448</c:v>
                </c:pt>
                <c:pt idx="236">
                  <c:v>-0.73199220948735266</c:v>
                </c:pt>
                <c:pt idx="237">
                  <c:v>-0.73199220949758448</c:v>
                </c:pt>
                <c:pt idx="238">
                  <c:v>-0.73199221716694429</c:v>
                </c:pt>
                <c:pt idx="239">
                  <c:v>-0.73199220949758448</c:v>
                </c:pt>
                <c:pt idx="240">
                  <c:v>-0.73199220949758448</c:v>
                </c:pt>
                <c:pt idx="241">
                  <c:v>-0.73199221715671248</c:v>
                </c:pt>
                <c:pt idx="242">
                  <c:v>-0.73199220949758448</c:v>
                </c:pt>
                <c:pt idx="243">
                  <c:v>-0.73199220949758448</c:v>
                </c:pt>
                <c:pt idx="244">
                  <c:v>-0.72822081776772429</c:v>
                </c:pt>
                <c:pt idx="245">
                  <c:v>-0.72822081014811069</c:v>
                </c:pt>
                <c:pt idx="246">
                  <c:v>-0.72822081013787887</c:v>
                </c:pt>
                <c:pt idx="247">
                  <c:v>-0.72822081776772429</c:v>
                </c:pt>
                <c:pt idx="248">
                  <c:v>-0.72822081013787887</c:v>
                </c:pt>
                <c:pt idx="249">
                  <c:v>-0.72822081014811069</c:v>
                </c:pt>
                <c:pt idx="250">
                  <c:v>-0.72822081776772429</c:v>
                </c:pt>
                <c:pt idx="251">
                  <c:v>-0.72822081013787887</c:v>
                </c:pt>
                <c:pt idx="252">
                  <c:v>-0.72822081014811069</c:v>
                </c:pt>
                <c:pt idx="253">
                  <c:v>-0.72822081013787887</c:v>
                </c:pt>
                <c:pt idx="254">
                  <c:v>-0.72822081776772429</c:v>
                </c:pt>
                <c:pt idx="255">
                  <c:v>-0.72822081014811069</c:v>
                </c:pt>
                <c:pt idx="256">
                  <c:v>-0.72822081013787887</c:v>
                </c:pt>
                <c:pt idx="257">
                  <c:v>-0.72822081776772429</c:v>
                </c:pt>
                <c:pt idx="258">
                  <c:v>-0.72822081014811069</c:v>
                </c:pt>
                <c:pt idx="259">
                  <c:v>-0.72822081013787887</c:v>
                </c:pt>
                <c:pt idx="260">
                  <c:v>-0.72822081776772429</c:v>
                </c:pt>
                <c:pt idx="261">
                  <c:v>-0.72822081013787887</c:v>
                </c:pt>
                <c:pt idx="262">
                  <c:v>-0.72822081014811069</c:v>
                </c:pt>
                <c:pt idx="263">
                  <c:v>-0.72822081776772429</c:v>
                </c:pt>
                <c:pt idx="264">
                  <c:v>-0.72822081013787887</c:v>
                </c:pt>
                <c:pt idx="265">
                  <c:v>-0.72822081014811069</c:v>
                </c:pt>
                <c:pt idx="266">
                  <c:v>-0.72822081013787887</c:v>
                </c:pt>
                <c:pt idx="267">
                  <c:v>-0.72822081776772429</c:v>
                </c:pt>
                <c:pt idx="268">
                  <c:v>-0.72822081013787887</c:v>
                </c:pt>
                <c:pt idx="269">
                  <c:v>-0.72822081014811069</c:v>
                </c:pt>
                <c:pt idx="270">
                  <c:v>-0.72822081776772429</c:v>
                </c:pt>
                <c:pt idx="271">
                  <c:v>-0.72822081013787887</c:v>
                </c:pt>
                <c:pt idx="272">
                  <c:v>-0.72822081014811069</c:v>
                </c:pt>
                <c:pt idx="273">
                  <c:v>-0.72822081776772429</c:v>
                </c:pt>
                <c:pt idx="274">
                  <c:v>-0.73163053830656843</c:v>
                </c:pt>
                <c:pt idx="275">
                  <c:v>-0.73163053831680025</c:v>
                </c:pt>
                <c:pt idx="276">
                  <c:v>-0.73163054597213883</c:v>
                </c:pt>
                <c:pt idx="277">
                  <c:v>-0.73163053830656843</c:v>
                </c:pt>
                <c:pt idx="278">
                  <c:v>-0.73163053830656843</c:v>
                </c:pt>
                <c:pt idx="279">
                  <c:v>-0.73163054598237065</c:v>
                </c:pt>
                <c:pt idx="280">
                  <c:v>-0.73163053830656843</c:v>
                </c:pt>
                <c:pt idx="281">
                  <c:v>-0.73163053830656843</c:v>
                </c:pt>
                <c:pt idx="282">
                  <c:v>-0.73163053830656843</c:v>
                </c:pt>
                <c:pt idx="283">
                  <c:v>-0.73163054598237065</c:v>
                </c:pt>
                <c:pt idx="284">
                  <c:v>-0.73163053830656843</c:v>
                </c:pt>
                <c:pt idx="285">
                  <c:v>-0.73163053830656843</c:v>
                </c:pt>
                <c:pt idx="286">
                  <c:v>-0.73163054597213883</c:v>
                </c:pt>
                <c:pt idx="287">
                  <c:v>-0.73163053831680025</c:v>
                </c:pt>
                <c:pt idx="288">
                  <c:v>-0.73163053830656843</c:v>
                </c:pt>
                <c:pt idx="289">
                  <c:v>-0.73163054597213883</c:v>
                </c:pt>
                <c:pt idx="290">
                  <c:v>-0.73163053831680025</c:v>
                </c:pt>
                <c:pt idx="291">
                  <c:v>-0.73163053830656843</c:v>
                </c:pt>
                <c:pt idx="292">
                  <c:v>-0.73163054597213883</c:v>
                </c:pt>
                <c:pt idx="293">
                  <c:v>-0.73163053830656843</c:v>
                </c:pt>
                <c:pt idx="294">
                  <c:v>-0.73163053831680025</c:v>
                </c:pt>
                <c:pt idx="295">
                  <c:v>-0.73163054597213883</c:v>
                </c:pt>
                <c:pt idx="296">
                  <c:v>-0.73163053830656843</c:v>
                </c:pt>
                <c:pt idx="297">
                  <c:v>-0.73163053830656843</c:v>
                </c:pt>
                <c:pt idx="298">
                  <c:v>-0.73163053831680025</c:v>
                </c:pt>
                <c:pt idx="299">
                  <c:v>-0.73163054597213883</c:v>
                </c:pt>
                <c:pt idx="300">
                  <c:v>-0.73163053830656843</c:v>
                </c:pt>
                <c:pt idx="301">
                  <c:v>-0.73163053830656843</c:v>
                </c:pt>
                <c:pt idx="302">
                  <c:v>-0.73163054598237065</c:v>
                </c:pt>
                <c:pt idx="303">
                  <c:v>-0.73163053830656843</c:v>
                </c:pt>
                <c:pt idx="304">
                  <c:v>-0.74070404259288503</c:v>
                </c:pt>
                <c:pt idx="305">
                  <c:v>-0.74070405034329023</c:v>
                </c:pt>
                <c:pt idx="306">
                  <c:v>-0.74070404259288503</c:v>
                </c:pt>
                <c:pt idx="307">
                  <c:v>-0.74070404258265321</c:v>
                </c:pt>
                <c:pt idx="308">
                  <c:v>-0.74070405035352205</c:v>
                </c:pt>
                <c:pt idx="309">
                  <c:v>-0.74070404258265321</c:v>
                </c:pt>
                <c:pt idx="310">
                  <c:v>-0.74070404259288503</c:v>
                </c:pt>
                <c:pt idx="311">
                  <c:v>-0.74070404259288503</c:v>
                </c:pt>
                <c:pt idx="312">
                  <c:v>-0.74070405034329023</c:v>
                </c:pt>
                <c:pt idx="313">
                  <c:v>-0.74070404259288503</c:v>
                </c:pt>
                <c:pt idx="314">
                  <c:v>-0.74070404258265321</c:v>
                </c:pt>
                <c:pt idx="315">
                  <c:v>-0.74070405035352205</c:v>
                </c:pt>
                <c:pt idx="316">
                  <c:v>-0.74070404258265321</c:v>
                </c:pt>
                <c:pt idx="317">
                  <c:v>-0.74070404259288503</c:v>
                </c:pt>
                <c:pt idx="318">
                  <c:v>-0.74070405034329023</c:v>
                </c:pt>
                <c:pt idx="319">
                  <c:v>-0.74070404259288503</c:v>
                </c:pt>
                <c:pt idx="320">
                  <c:v>-0.74070404259288503</c:v>
                </c:pt>
                <c:pt idx="321">
                  <c:v>-0.74070405034329023</c:v>
                </c:pt>
                <c:pt idx="322">
                  <c:v>-0.74070404259288503</c:v>
                </c:pt>
                <c:pt idx="323">
                  <c:v>-0.74070404258265321</c:v>
                </c:pt>
                <c:pt idx="324">
                  <c:v>-0.74070405035352205</c:v>
                </c:pt>
                <c:pt idx="325">
                  <c:v>-0.74070404258265321</c:v>
                </c:pt>
                <c:pt idx="326">
                  <c:v>-0.74070404259288503</c:v>
                </c:pt>
                <c:pt idx="327">
                  <c:v>-0.74070404259288503</c:v>
                </c:pt>
                <c:pt idx="328">
                  <c:v>-0.74070405034329023</c:v>
                </c:pt>
                <c:pt idx="329">
                  <c:v>-0.74070404259288503</c:v>
                </c:pt>
                <c:pt idx="330">
                  <c:v>-0.74070404258265321</c:v>
                </c:pt>
                <c:pt idx="331">
                  <c:v>-0.74070405035352205</c:v>
                </c:pt>
                <c:pt idx="332">
                  <c:v>-0.74070404258265321</c:v>
                </c:pt>
                <c:pt idx="333">
                  <c:v>-0.74070404259288503</c:v>
                </c:pt>
                <c:pt idx="334">
                  <c:v>-0.75159076371016842</c:v>
                </c:pt>
                <c:pt idx="335">
                  <c:v>-0.75159075583546719</c:v>
                </c:pt>
                <c:pt idx="336">
                  <c:v>-0.75159075583546719</c:v>
                </c:pt>
                <c:pt idx="337">
                  <c:v>-0.75159076371016842</c:v>
                </c:pt>
                <c:pt idx="338">
                  <c:v>-0.75159075583546719</c:v>
                </c:pt>
                <c:pt idx="339">
                  <c:v>-0.75159075584569901</c:v>
                </c:pt>
                <c:pt idx="340">
                  <c:v>-0.75159076371016842</c:v>
                </c:pt>
                <c:pt idx="341">
                  <c:v>-0.75159075583546719</c:v>
                </c:pt>
                <c:pt idx="342">
                  <c:v>-0.75159075583546719</c:v>
                </c:pt>
                <c:pt idx="343">
                  <c:v>-0.75159075583546719</c:v>
                </c:pt>
                <c:pt idx="344">
                  <c:v>-0.75159076371016842</c:v>
                </c:pt>
                <c:pt idx="345">
                  <c:v>-0.75159075583546719</c:v>
                </c:pt>
                <c:pt idx="346">
                  <c:v>-0.75159075583546719</c:v>
                </c:pt>
                <c:pt idx="347">
                  <c:v>-0.75159076371016842</c:v>
                </c:pt>
                <c:pt idx="348">
                  <c:v>-0.75159075584569901</c:v>
                </c:pt>
                <c:pt idx="349">
                  <c:v>-0.75159075583546719</c:v>
                </c:pt>
                <c:pt idx="350">
                  <c:v>-0.75159076371016842</c:v>
                </c:pt>
                <c:pt idx="351">
                  <c:v>-0.75159075583546719</c:v>
                </c:pt>
                <c:pt idx="352">
                  <c:v>-0.75159075583546719</c:v>
                </c:pt>
                <c:pt idx="353">
                  <c:v>-0.75159076371016842</c:v>
                </c:pt>
                <c:pt idx="354">
                  <c:v>-0.75159075583546719</c:v>
                </c:pt>
                <c:pt idx="355">
                  <c:v>-0.75159075583546719</c:v>
                </c:pt>
                <c:pt idx="356">
                  <c:v>-0.75159075583546719</c:v>
                </c:pt>
                <c:pt idx="357">
                  <c:v>-0.75159076371016842</c:v>
                </c:pt>
                <c:pt idx="358">
                  <c:v>-0.75159075583546719</c:v>
                </c:pt>
                <c:pt idx="359">
                  <c:v>-0.75159075584569901</c:v>
                </c:pt>
                <c:pt idx="360">
                  <c:v>-0.75159076371016842</c:v>
                </c:pt>
                <c:pt idx="361">
                  <c:v>-0.75159075583546719</c:v>
                </c:pt>
                <c:pt idx="362">
                  <c:v>-0.75159075583546719</c:v>
                </c:pt>
                <c:pt idx="363">
                  <c:v>-0.75159076371016842</c:v>
                </c:pt>
                <c:pt idx="364">
                  <c:v>-0.76347602674782311</c:v>
                </c:pt>
                <c:pt idx="365">
                  <c:v>-0.7634760267375913</c:v>
                </c:pt>
                <c:pt idx="366">
                  <c:v>-0.76347603474705084</c:v>
                </c:pt>
                <c:pt idx="367">
                  <c:v>-0.76347602674782311</c:v>
                </c:pt>
                <c:pt idx="368">
                  <c:v>-0.7634760267375913</c:v>
                </c:pt>
                <c:pt idx="369">
                  <c:v>-0.76347603474705084</c:v>
                </c:pt>
                <c:pt idx="370">
                  <c:v>-0.7634760267375913</c:v>
                </c:pt>
                <c:pt idx="371">
                  <c:v>-0.76347602674782311</c:v>
                </c:pt>
                <c:pt idx="372">
                  <c:v>-0.76347602674782311</c:v>
                </c:pt>
                <c:pt idx="373">
                  <c:v>-0.76347603473681902</c:v>
                </c:pt>
                <c:pt idx="374">
                  <c:v>-0.76347602674782311</c:v>
                </c:pt>
                <c:pt idx="375">
                  <c:v>-0.76347602674782311</c:v>
                </c:pt>
                <c:pt idx="376">
                  <c:v>-0.76347603473681902</c:v>
                </c:pt>
                <c:pt idx="377">
                  <c:v>-0.76347602674782311</c:v>
                </c:pt>
                <c:pt idx="378">
                  <c:v>-0.76347602674782311</c:v>
                </c:pt>
                <c:pt idx="379">
                  <c:v>-0.76347603473681902</c:v>
                </c:pt>
                <c:pt idx="380">
                  <c:v>-0.76347602674782311</c:v>
                </c:pt>
                <c:pt idx="381">
                  <c:v>-0.7634760267375913</c:v>
                </c:pt>
                <c:pt idx="382">
                  <c:v>-0.76347603474705084</c:v>
                </c:pt>
                <c:pt idx="383">
                  <c:v>-0.76347602674782311</c:v>
                </c:pt>
                <c:pt idx="384">
                  <c:v>-0.7634760267375913</c:v>
                </c:pt>
                <c:pt idx="385">
                  <c:v>-0.76347603474705084</c:v>
                </c:pt>
                <c:pt idx="386">
                  <c:v>-0.76347602674782311</c:v>
                </c:pt>
                <c:pt idx="387">
                  <c:v>-0.7634760267375913</c:v>
                </c:pt>
                <c:pt idx="388">
                  <c:v>-0.76347602674782311</c:v>
                </c:pt>
                <c:pt idx="389">
                  <c:v>-0.76347603473681902</c:v>
                </c:pt>
                <c:pt idx="390">
                  <c:v>-0.76347602674782311</c:v>
                </c:pt>
                <c:pt idx="391">
                  <c:v>-0.76347602674782311</c:v>
                </c:pt>
                <c:pt idx="392">
                  <c:v>-0.76347603473681902</c:v>
                </c:pt>
                <c:pt idx="393">
                  <c:v>-0.76347602674782311</c:v>
                </c:pt>
                <c:pt idx="394">
                  <c:v>-0.77314161084842492</c:v>
                </c:pt>
                <c:pt idx="395">
                  <c:v>-0.77314161894892264</c:v>
                </c:pt>
                <c:pt idx="396">
                  <c:v>-0.77314161084842492</c:v>
                </c:pt>
                <c:pt idx="397">
                  <c:v>-0.77314161084842492</c:v>
                </c:pt>
                <c:pt idx="398">
                  <c:v>-0.77314161894892264</c:v>
                </c:pt>
                <c:pt idx="399">
                  <c:v>-0.77314161083819311</c:v>
                </c:pt>
                <c:pt idx="400">
                  <c:v>-0.77314161084842492</c:v>
                </c:pt>
                <c:pt idx="401">
                  <c:v>-0.77314161084842492</c:v>
                </c:pt>
                <c:pt idx="402">
                  <c:v>-0.77314161894892264</c:v>
                </c:pt>
                <c:pt idx="403">
                  <c:v>-0.77314161084842492</c:v>
                </c:pt>
                <c:pt idx="404">
                  <c:v>-0.77314161084842492</c:v>
                </c:pt>
                <c:pt idx="405">
                  <c:v>-0.77314161894892264</c:v>
                </c:pt>
                <c:pt idx="406">
                  <c:v>-0.77314161084842492</c:v>
                </c:pt>
                <c:pt idx="407">
                  <c:v>-0.77314161084842492</c:v>
                </c:pt>
                <c:pt idx="408">
                  <c:v>-0.77314161893869082</c:v>
                </c:pt>
                <c:pt idx="409">
                  <c:v>-0.77314161084842492</c:v>
                </c:pt>
                <c:pt idx="410">
                  <c:v>-0.77314161084842492</c:v>
                </c:pt>
                <c:pt idx="411">
                  <c:v>-0.77314161894892264</c:v>
                </c:pt>
                <c:pt idx="412">
                  <c:v>-0.77314161084842492</c:v>
                </c:pt>
                <c:pt idx="413">
                  <c:v>-0.77314161084842492</c:v>
                </c:pt>
                <c:pt idx="414">
                  <c:v>-0.77314161894892264</c:v>
                </c:pt>
                <c:pt idx="415">
                  <c:v>-0.77314161084842492</c:v>
                </c:pt>
                <c:pt idx="416">
                  <c:v>-0.77314161084842492</c:v>
                </c:pt>
                <c:pt idx="417">
                  <c:v>-0.77314161084842492</c:v>
                </c:pt>
                <c:pt idx="418">
                  <c:v>-0.77314161894892264</c:v>
                </c:pt>
                <c:pt idx="419">
                  <c:v>-0.77314161083819311</c:v>
                </c:pt>
                <c:pt idx="420">
                  <c:v>-0.77314161084842492</c:v>
                </c:pt>
                <c:pt idx="421">
                  <c:v>-0.77314161894892264</c:v>
                </c:pt>
                <c:pt idx="422">
                  <c:v>-0.77314161084842492</c:v>
                </c:pt>
                <c:pt idx="423">
                  <c:v>-0.77314161084842492</c:v>
                </c:pt>
                <c:pt idx="424">
                  <c:v>-0.78047722537700548</c:v>
                </c:pt>
                <c:pt idx="425">
                  <c:v>-0.7804772171996498</c:v>
                </c:pt>
                <c:pt idx="426">
                  <c:v>-0.7804772171996498</c:v>
                </c:pt>
                <c:pt idx="427">
                  <c:v>-0.78047722537700548</c:v>
                </c:pt>
                <c:pt idx="428">
                  <c:v>-0.7804772171996498</c:v>
                </c:pt>
                <c:pt idx="429">
                  <c:v>-0.7804772171996498</c:v>
                </c:pt>
                <c:pt idx="430">
                  <c:v>-0.78047722537700548</c:v>
                </c:pt>
                <c:pt idx="431">
                  <c:v>-0.78047721718941798</c:v>
                </c:pt>
                <c:pt idx="432">
                  <c:v>-0.7804772171996498</c:v>
                </c:pt>
                <c:pt idx="433">
                  <c:v>-0.7804772171996498</c:v>
                </c:pt>
                <c:pt idx="434">
                  <c:v>-0.78047722537700548</c:v>
                </c:pt>
                <c:pt idx="435">
                  <c:v>-0.7804772171996498</c:v>
                </c:pt>
                <c:pt idx="436">
                  <c:v>-0.7804772171996498</c:v>
                </c:pt>
                <c:pt idx="437">
                  <c:v>-0.78047722537700548</c:v>
                </c:pt>
                <c:pt idx="438">
                  <c:v>-0.7804772171996498</c:v>
                </c:pt>
                <c:pt idx="439">
                  <c:v>-0.7804772171996498</c:v>
                </c:pt>
                <c:pt idx="440">
                  <c:v>-0.78047722537700548</c:v>
                </c:pt>
                <c:pt idx="441">
                  <c:v>-0.7804772171996498</c:v>
                </c:pt>
                <c:pt idx="442">
                  <c:v>-0.7804772171996498</c:v>
                </c:pt>
                <c:pt idx="443">
                  <c:v>-0.78047722537700548</c:v>
                </c:pt>
                <c:pt idx="444">
                  <c:v>-0.7804772171996498</c:v>
                </c:pt>
                <c:pt idx="445">
                  <c:v>-0.7804772171996498</c:v>
                </c:pt>
                <c:pt idx="446">
                  <c:v>-0.78047721718941798</c:v>
                </c:pt>
                <c:pt idx="447">
                  <c:v>-0.78047722537700548</c:v>
                </c:pt>
                <c:pt idx="448">
                  <c:v>-0.7804772171996498</c:v>
                </c:pt>
                <c:pt idx="449">
                  <c:v>-0.7804772171996498</c:v>
                </c:pt>
                <c:pt idx="450">
                  <c:v>-0.78047722537700548</c:v>
                </c:pt>
                <c:pt idx="451">
                  <c:v>-0.7804772171996498</c:v>
                </c:pt>
                <c:pt idx="452">
                  <c:v>-0.7804772171996498</c:v>
                </c:pt>
                <c:pt idx="453">
                  <c:v>-0.78047722537700548</c:v>
                </c:pt>
                <c:pt idx="454">
                  <c:v>-0.78478294215514133</c:v>
                </c:pt>
                <c:pt idx="455">
                  <c:v>-0.78478294216537314</c:v>
                </c:pt>
                <c:pt idx="456">
                  <c:v>-0.7847829503776097</c:v>
                </c:pt>
                <c:pt idx="457">
                  <c:v>-0.78478294216537314</c:v>
                </c:pt>
                <c:pt idx="458">
                  <c:v>-0.78478294215514133</c:v>
                </c:pt>
                <c:pt idx="459">
                  <c:v>-0.78478295038784152</c:v>
                </c:pt>
                <c:pt idx="460">
                  <c:v>-0.78478294215514133</c:v>
                </c:pt>
                <c:pt idx="461">
                  <c:v>-0.78478294216537314</c:v>
                </c:pt>
                <c:pt idx="462">
                  <c:v>-0.78478294215514133</c:v>
                </c:pt>
                <c:pt idx="463">
                  <c:v>-0.78478295038784152</c:v>
                </c:pt>
                <c:pt idx="464">
                  <c:v>-0.78478294215514133</c:v>
                </c:pt>
                <c:pt idx="465">
                  <c:v>-0.78478294216537314</c:v>
                </c:pt>
                <c:pt idx="466">
                  <c:v>-0.7847829503776097</c:v>
                </c:pt>
                <c:pt idx="467">
                  <c:v>-0.78478294216537314</c:v>
                </c:pt>
                <c:pt idx="468">
                  <c:v>-0.78478294215514133</c:v>
                </c:pt>
                <c:pt idx="469">
                  <c:v>-0.7847829503776097</c:v>
                </c:pt>
                <c:pt idx="470">
                  <c:v>-0.78478294216537314</c:v>
                </c:pt>
                <c:pt idx="471">
                  <c:v>-0.78478294215514133</c:v>
                </c:pt>
                <c:pt idx="472">
                  <c:v>-0.78478295038784152</c:v>
                </c:pt>
                <c:pt idx="473">
                  <c:v>-0.78478294215514133</c:v>
                </c:pt>
                <c:pt idx="474">
                  <c:v>-0.78478294216537314</c:v>
                </c:pt>
                <c:pt idx="475">
                  <c:v>-0.7847829503776097</c:v>
                </c:pt>
                <c:pt idx="476">
                  <c:v>-0.78478294216537314</c:v>
                </c:pt>
                <c:pt idx="477">
                  <c:v>-0.78478294215514133</c:v>
                </c:pt>
                <c:pt idx="478">
                  <c:v>-0.78478294216537314</c:v>
                </c:pt>
                <c:pt idx="479">
                  <c:v>-0.7847829503776097</c:v>
                </c:pt>
                <c:pt idx="480">
                  <c:v>-0.78478294216537314</c:v>
                </c:pt>
                <c:pt idx="481">
                  <c:v>-0.78478294215514133</c:v>
                </c:pt>
                <c:pt idx="482">
                  <c:v>-0.78478295038784152</c:v>
                </c:pt>
                <c:pt idx="483">
                  <c:v>-0.78478294215514133</c:v>
                </c:pt>
                <c:pt idx="484">
                  <c:v>-0.79108749792657584</c:v>
                </c:pt>
                <c:pt idx="485">
                  <c:v>-0.79108750621509938</c:v>
                </c:pt>
                <c:pt idx="486">
                  <c:v>-0.79108749792657584</c:v>
                </c:pt>
                <c:pt idx="487">
                  <c:v>-0.79108749792657584</c:v>
                </c:pt>
                <c:pt idx="488">
                  <c:v>-0.79108750620486756</c:v>
                </c:pt>
                <c:pt idx="489">
                  <c:v>-0.79108749792657584</c:v>
                </c:pt>
                <c:pt idx="490">
                  <c:v>-0.79108749792657584</c:v>
                </c:pt>
                <c:pt idx="491">
                  <c:v>-0.79108749792657584</c:v>
                </c:pt>
                <c:pt idx="492">
                  <c:v>-0.79108750621509938</c:v>
                </c:pt>
                <c:pt idx="493">
                  <c:v>-0.79108749792657584</c:v>
                </c:pt>
                <c:pt idx="494">
                  <c:v>-0.79108749792657584</c:v>
                </c:pt>
                <c:pt idx="495">
                  <c:v>-0.79108750621509938</c:v>
                </c:pt>
                <c:pt idx="496">
                  <c:v>-0.79108749792657584</c:v>
                </c:pt>
                <c:pt idx="497">
                  <c:v>-0.79108749792657584</c:v>
                </c:pt>
                <c:pt idx="498">
                  <c:v>-0.79108750621509938</c:v>
                </c:pt>
                <c:pt idx="499">
                  <c:v>-0.79108749791634403</c:v>
                </c:pt>
                <c:pt idx="500">
                  <c:v>-0.79108749792657584</c:v>
                </c:pt>
                <c:pt idx="501">
                  <c:v>-0.79108750621509938</c:v>
                </c:pt>
                <c:pt idx="502">
                  <c:v>-0.79108749792657584</c:v>
                </c:pt>
                <c:pt idx="503">
                  <c:v>-0.79108749792657584</c:v>
                </c:pt>
                <c:pt idx="504">
                  <c:v>-0.79108750621509938</c:v>
                </c:pt>
                <c:pt idx="505">
                  <c:v>-0.79108749792657584</c:v>
                </c:pt>
                <c:pt idx="506">
                  <c:v>-0.79108749792657584</c:v>
                </c:pt>
                <c:pt idx="507">
                  <c:v>-0.79108749792657584</c:v>
                </c:pt>
                <c:pt idx="508">
                  <c:v>-0.79108750620486756</c:v>
                </c:pt>
                <c:pt idx="509">
                  <c:v>-0.79108749792657584</c:v>
                </c:pt>
                <c:pt idx="510">
                  <c:v>-0.79108749792657584</c:v>
                </c:pt>
                <c:pt idx="511">
                  <c:v>-0.79108750621509938</c:v>
                </c:pt>
                <c:pt idx="512">
                  <c:v>-0.79108749792657584</c:v>
                </c:pt>
                <c:pt idx="513">
                  <c:v>-0.79108749792657584</c:v>
                </c:pt>
                <c:pt idx="514">
                  <c:v>-0.80063547770359322</c:v>
                </c:pt>
                <c:pt idx="515">
                  <c:v>-0.80063546930480012</c:v>
                </c:pt>
                <c:pt idx="516">
                  <c:v>-0.80063546931503193</c:v>
                </c:pt>
                <c:pt idx="517">
                  <c:v>-0.80063547770359322</c:v>
                </c:pt>
                <c:pt idx="518">
                  <c:v>-0.80063546930480012</c:v>
                </c:pt>
                <c:pt idx="519">
                  <c:v>-0.80063546931503193</c:v>
                </c:pt>
                <c:pt idx="520">
                  <c:v>-0.80063547770359322</c:v>
                </c:pt>
                <c:pt idx="521">
                  <c:v>-0.80063546930480012</c:v>
                </c:pt>
                <c:pt idx="522">
                  <c:v>-0.80063546931503193</c:v>
                </c:pt>
                <c:pt idx="523">
                  <c:v>-0.80063546931503193</c:v>
                </c:pt>
                <c:pt idx="524">
                  <c:v>-0.80063547769336141</c:v>
                </c:pt>
                <c:pt idx="525">
                  <c:v>-0.80063546931503193</c:v>
                </c:pt>
                <c:pt idx="526">
                  <c:v>-0.80063546931503193</c:v>
                </c:pt>
                <c:pt idx="527">
                  <c:v>-0.80063547769336141</c:v>
                </c:pt>
                <c:pt idx="528">
                  <c:v>-0.80063546931503193</c:v>
                </c:pt>
                <c:pt idx="529">
                  <c:v>-0.80063546931503193</c:v>
                </c:pt>
                <c:pt idx="530">
                  <c:v>-0.80063547769336141</c:v>
                </c:pt>
                <c:pt idx="531">
                  <c:v>-0.80063546931503193</c:v>
                </c:pt>
                <c:pt idx="532">
                  <c:v>-0.80063546931503193</c:v>
                </c:pt>
                <c:pt idx="533">
                  <c:v>-0.80063547769336141</c:v>
                </c:pt>
                <c:pt idx="534">
                  <c:v>-0.80063546931503193</c:v>
                </c:pt>
                <c:pt idx="535">
                  <c:v>-0.80063546931503193</c:v>
                </c:pt>
                <c:pt idx="536">
                  <c:v>-0.80063546930480012</c:v>
                </c:pt>
                <c:pt idx="537">
                  <c:v>-0.80063547770359322</c:v>
                </c:pt>
                <c:pt idx="538">
                  <c:v>-0.80063546931503193</c:v>
                </c:pt>
                <c:pt idx="539">
                  <c:v>-0.80063546930480012</c:v>
                </c:pt>
                <c:pt idx="540">
                  <c:v>-0.80063547770359322</c:v>
                </c:pt>
                <c:pt idx="541">
                  <c:v>-0.80063546931503193</c:v>
                </c:pt>
                <c:pt idx="542">
                  <c:v>-0.80063546930480012</c:v>
                </c:pt>
                <c:pt idx="543">
                  <c:v>-0.80063547770359322</c:v>
                </c:pt>
                <c:pt idx="544">
                  <c:v>-0.81269657301258624</c:v>
                </c:pt>
                <c:pt idx="545">
                  <c:v>-0.81269657300235443</c:v>
                </c:pt>
                <c:pt idx="546">
                  <c:v>-0.81269658152751623</c:v>
                </c:pt>
                <c:pt idx="547">
                  <c:v>-0.81269657300235443</c:v>
                </c:pt>
                <c:pt idx="548">
                  <c:v>-0.81269657301258624</c:v>
                </c:pt>
                <c:pt idx="549">
                  <c:v>-0.81269658151728441</c:v>
                </c:pt>
                <c:pt idx="550">
                  <c:v>-0.81269657301258624</c:v>
                </c:pt>
                <c:pt idx="551">
                  <c:v>-0.81269657300235443</c:v>
                </c:pt>
                <c:pt idx="552">
                  <c:v>-0.81269657301258624</c:v>
                </c:pt>
                <c:pt idx="553">
                  <c:v>-0.81269658151728441</c:v>
                </c:pt>
                <c:pt idx="554">
                  <c:v>-0.81269657301258624</c:v>
                </c:pt>
                <c:pt idx="555">
                  <c:v>-0.81269657300235443</c:v>
                </c:pt>
                <c:pt idx="556">
                  <c:v>-0.81269658152751623</c:v>
                </c:pt>
                <c:pt idx="557">
                  <c:v>-0.81269657300235443</c:v>
                </c:pt>
                <c:pt idx="558">
                  <c:v>-0.81269657301258624</c:v>
                </c:pt>
                <c:pt idx="559">
                  <c:v>-0.81269658152751623</c:v>
                </c:pt>
                <c:pt idx="560">
                  <c:v>-0.81269657300235443</c:v>
                </c:pt>
                <c:pt idx="561">
                  <c:v>-0.81269657301258624</c:v>
                </c:pt>
                <c:pt idx="562">
                  <c:v>-0.81269658151728441</c:v>
                </c:pt>
                <c:pt idx="563">
                  <c:v>-0.81269657301258624</c:v>
                </c:pt>
                <c:pt idx="564">
                  <c:v>-0.81269657300235443</c:v>
                </c:pt>
                <c:pt idx="565">
                  <c:v>-0.81269658152751623</c:v>
                </c:pt>
                <c:pt idx="566">
                  <c:v>-0.81269657300235443</c:v>
                </c:pt>
                <c:pt idx="567">
                  <c:v>-0.81269657301258624</c:v>
                </c:pt>
                <c:pt idx="568">
                  <c:v>-0.81269657300235443</c:v>
                </c:pt>
                <c:pt idx="569">
                  <c:v>-0.81269658152751623</c:v>
                </c:pt>
                <c:pt idx="570">
                  <c:v>-0.81269657300235443</c:v>
                </c:pt>
                <c:pt idx="571">
                  <c:v>-0.81269657301258624</c:v>
                </c:pt>
                <c:pt idx="572">
                  <c:v>-0.81269658151728441</c:v>
                </c:pt>
                <c:pt idx="573">
                  <c:v>-0.81269657301258624</c:v>
                </c:pt>
                <c:pt idx="574">
                  <c:v>-0.83110621799170559</c:v>
                </c:pt>
                <c:pt idx="575">
                  <c:v>-0.8311062266995205</c:v>
                </c:pt>
                <c:pt idx="576">
                  <c:v>-0.83110621799170559</c:v>
                </c:pt>
                <c:pt idx="577">
                  <c:v>-0.83110621799170559</c:v>
                </c:pt>
                <c:pt idx="578">
                  <c:v>-0.8311062266995205</c:v>
                </c:pt>
                <c:pt idx="579">
                  <c:v>-0.83110621799170559</c:v>
                </c:pt>
                <c:pt idx="580">
                  <c:v>-0.83110621799170559</c:v>
                </c:pt>
                <c:pt idx="581">
                  <c:v>-0.83110621798147377</c:v>
                </c:pt>
                <c:pt idx="582">
                  <c:v>-0.8311062266995205</c:v>
                </c:pt>
                <c:pt idx="583">
                  <c:v>-0.83110621799170559</c:v>
                </c:pt>
                <c:pt idx="584">
                  <c:v>-0.83110621799170559</c:v>
                </c:pt>
                <c:pt idx="585">
                  <c:v>-0.8311062266995205</c:v>
                </c:pt>
                <c:pt idx="586">
                  <c:v>-0.83110621799170559</c:v>
                </c:pt>
                <c:pt idx="587">
                  <c:v>-0.83110621799170559</c:v>
                </c:pt>
                <c:pt idx="588">
                  <c:v>-0.8311062266995205</c:v>
                </c:pt>
                <c:pt idx="589">
                  <c:v>-0.83110621799170559</c:v>
                </c:pt>
                <c:pt idx="590">
                  <c:v>-0.83110621799170559</c:v>
                </c:pt>
                <c:pt idx="591">
                  <c:v>-0.8311062266995205</c:v>
                </c:pt>
                <c:pt idx="592">
                  <c:v>-0.83110621799170559</c:v>
                </c:pt>
                <c:pt idx="593">
                  <c:v>-0.83110621799170559</c:v>
                </c:pt>
                <c:pt idx="594">
                  <c:v>-0.8311062266995205</c:v>
                </c:pt>
                <c:pt idx="595">
                  <c:v>-0.83110621799170559</c:v>
                </c:pt>
                <c:pt idx="596">
                  <c:v>-0.83110621798147377</c:v>
                </c:pt>
                <c:pt idx="597">
                  <c:v>-0.83110621799170559</c:v>
                </c:pt>
                <c:pt idx="598">
                  <c:v>-0.8311062266995205</c:v>
                </c:pt>
                <c:pt idx="599">
                  <c:v>-0.83110621799170559</c:v>
                </c:pt>
                <c:pt idx="600">
                  <c:v>-0.83110621799170559</c:v>
                </c:pt>
                <c:pt idx="601">
                  <c:v>-0.8311062266995205</c:v>
                </c:pt>
                <c:pt idx="602">
                  <c:v>-0.83110621799170559</c:v>
                </c:pt>
                <c:pt idx="603">
                  <c:v>-0.83110621799170559</c:v>
                </c:pt>
                <c:pt idx="604">
                  <c:v>-0.85024078065999753</c:v>
                </c:pt>
                <c:pt idx="605">
                  <c:v>-0.85024077175170265</c:v>
                </c:pt>
                <c:pt idx="606">
                  <c:v>-0.85024077175170265</c:v>
                </c:pt>
                <c:pt idx="607">
                  <c:v>-0.85024078065999753</c:v>
                </c:pt>
                <c:pt idx="608">
                  <c:v>-0.85024077175170265</c:v>
                </c:pt>
                <c:pt idx="609">
                  <c:v>-0.85024077175170265</c:v>
                </c:pt>
                <c:pt idx="610">
                  <c:v>-0.85024078065999753</c:v>
                </c:pt>
                <c:pt idx="611">
                  <c:v>-0.85024077174147084</c:v>
                </c:pt>
                <c:pt idx="612">
                  <c:v>-0.85024077175170265</c:v>
                </c:pt>
                <c:pt idx="613">
                  <c:v>-0.85024077175170265</c:v>
                </c:pt>
                <c:pt idx="614">
                  <c:v>-0.85024078065999753</c:v>
                </c:pt>
                <c:pt idx="615">
                  <c:v>-0.85024077175170265</c:v>
                </c:pt>
                <c:pt idx="616">
                  <c:v>-0.85024077175170265</c:v>
                </c:pt>
                <c:pt idx="617">
                  <c:v>-0.85024078065999753</c:v>
                </c:pt>
                <c:pt idx="618">
                  <c:v>-0.85024077175170265</c:v>
                </c:pt>
                <c:pt idx="619">
                  <c:v>-0.85024077175170265</c:v>
                </c:pt>
                <c:pt idx="620">
                  <c:v>-0.85024078065999753</c:v>
                </c:pt>
                <c:pt idx="621">
                  <c:v>-0.85024077175170265</c:v>
                </c:pt>
                <c:pt idx="622">
                  <c:v>-0.85024077175170265</c:v>
                </c:pt>
                <c:pt idx="623">
                  <c:v>-0.85024078065999753</c:v>
                </c:pt>
                <c:pt idx="624">
                  <c:v>-0.85024077175170265</c:v>
                </c:pt>
                <c:pt idx="625">
                  <c:v>-0.85024077175170265</c:v>
                </c:pt>
                <c:pt idx="626">
                  <c:v>-0.85024077174147084</c:v>
                </c:pt>
                <c:pt idx="627">
                  <c:v>-0.85024078065999753</c:v>
                </c:pt>
                <c:pt idx="628">
                  <c:v>-0.85024077175170265</c:v>
                </c:pt>
                <c:pt idx="629">
                  <c:v>-0.85024077175170265</c:v>
                </c:pt>
                <c:pt idx="630">
                  <c:v>-0.85024078065999753</c:v>
                </c:pt>
                <c:pt idx="631">
                  <c:v>-0.85024077175170265</c:v>
                </c:pt>
                <c:pt idx="632">
                  <c:v>-0.85024077175170265</c:v>
                </c:pt>
                <c:pt idx="633">
                  <c:v>-0.85024078065999753</c:v>
                </c:pt>
                <c:pt idx="634">
                  <c:v>-0.8675369513236979</c:v>
                </c:pt>
                <c:pt idx="635">
                  <c:v>-0.86753695131346609</c:v>
                </c:pt>
                <c:pt idx="636">
                  <c:v>-0.86753696041321138</c:v>
                </c:pt>
                <c:pt idx="637">
                  <c:v>-0.8675369513236979</c:v>
                </c:pt>
                <c:pt idx="638">
                  <c:v>-0.8675369513236979</c:v>
                </c:pt>
                <c:pt idx="639">
                  <c:v>-0.86753696040297956</c:v>
                </c:pt>
                <c:pt idx="640">
                  <c:v>-0.8675369513236979</c:v>
                </c:pt>
                <c:pt idx="641">
                  <c:v>-0.8675369513236979</c:v>
                </c:pt>
                <c:pt idx="642">
                  <c:v>-0.86753695131346609</c:v>
                </c:pt>
                <c:pt idx="643">
                  <c:v>-0.86753696041321138</c:v>
                </c:pt>
                <c:pt idx="644">
                  <c:v>-0.8675369513236979</c:v>
                </c:pt>
                <c:pt idx="645">
                  <c:v>-0.86753695131346609</c:v>
                </c:pt>
                <c:pt idx="646">
                  <c:v>-0.86753696041321138</c:v>
                </c:pt>
                <c:pt idx="647">
                  <c:v>-0.8675369513236979</c:v>
                </c:pt>
                <c:pt idx="648">
                  <c:v>-0.86753695131346609</c:v>
                </c:pt>
                <c:pt idx="649">
                  <c:v>-0.86753696041321138</c:v>
                </c:pt>
                <c:pt idx="650">
                  <c:v>-0.8675369513236979</c:v>
                </c:pt>
                <c:pt idx="651">
                  <c:v>-0.8675369513236979</c:v>
                </c:pt>
                <c:pt idx="652">
                  <c:v>-0.86753696040297956</c:v>
                </c:pt>
                <c:pt idx="653">
                  <c:v>-0.8675369513236979</c:v>
                </c:pt>
                <c:pt idx="654">
                  <c:v>-0.8675369513236979</c:v>
                </c:pt>
                <c:pt idx="655">
                  <c:v>-0.86753696040297956</c:v>
                </c:pt>
                <c:pt idx="656">
                  <c:v>-0.8675369513236979</c:v>
                </c:pt>
                <c:pt idx="657">
                  <c:v>-0.8675369513236979</c:v>
                </c:pt>
                <c:pt idx="658">
                  <c:v>-0.8675369513236979</c:v>
                </c:pt>
                <c:pt idx="659">
                  <c:v>-0.86753696040297956</c:v>
                </c:pt>
                <c:pt idx="660">
                  <c:v>-0.8675369513236979</c:v>
                </c:pt>
                <c:pt idx="661">
                  <c:v>-0.8675369513236979</c:v>
                </c:pt>
                <c:pt idx="662">
                  <c:v>-0.86753696040297956</c:v>
                </c:pt>
                <c:pt idx="663">
                  <c:v>-0.8675369513236979</c:v>
                </c:pt>
                <c:pt idx="664">
                  <c:v>-0.88827112814800446</c:v>
                </c:pt>
                <c:pt idx="665">
                  <c:v>-0.88827113745475772</c:v>
                </c:pt>
                <c:pt idx="666">
                  <c:v>-0.88827112814800446</c:v>
                </c:pt>
                <c:pt idx="667">
                  <c:v>-0.88827112813777265</c:v>
                </c:pt>
                <c:pt idx="668">
                  <c:v>-0.88827113745475772</c:v>
                </c:pt>
                <c:pt idx="669">
                  <c:v>-0.88827112814800446</c:v>
                </c:pt>
                <c:pt idx="670">
                  <c:v>-0.88827112814800446</c:v>
                </c:pt>
                <c:pt idx="671">
                  <c:v>-0.88827112814800446</c:v>
                </c:pt>
                <c:pt idx="672">
                  <c:v>-0.8882711374445259</c:v>
                </c:pt>
                <c:pt idx="673">
                  <c:v>-0.88827112814800446</c:v>
                </c:pt>
                <c:pt idx="674">
                  <c:v>-0.88827112814800446</c:v>
                </c:pt>
                <c:pt idx="675">
                  <c:v>-0.88827113745475772</c:v>
                </c:pt>
                <c:pt idx="676">
                  <c:v>-0.88827112814800446</c:v>
                </c:pt>
                <c:pt idx="677">
                  <c:v>-0.88827112814800446</c:v>
                </c:pt>
                <c:pt idx="678">
                  <c:v>-0.88827113745475772</c:v>
                </c:pt>
                <c:pt idx="679">
                  <c:v>-0.88827112813777265</c:v>
                </c:pt>
                <c:pt idx="680">
                  <c:v>-0.88827112814800446</c:v>
                </c:pt>
                <c:pt idx="681">
                  <c:v>-0.88827113745475772</c:v>
                </c:pt>
                <c:pt idx="682">
                  <c:v>-0.88827112814800446</c:v>
                </c:pt>
                <c:pt idx="683">
                  <c:v>-0.88827112814800446</c:v>
                </c:pt>
                <c:pt idx="684">
                  <c:v>-0.8882711374445259</c:v>
                </c:pt>
                <c:pt idx="685">
                  <c:v>-0.88827112814800446</c:v>
                </c:pt>
                <c:pt idx="686">
                  <c:v>-0.88827112814800446</c:v>
                </c:pt>
                <c:pt idx="687">
                  <c:v>-0.88827112814800446</c:v>
                </c:pt>
                <c:pt idx="688">
                  <c:v>-0.88827113745475772</c:v>
                </c:pt>
                <c:pt idx="689">
                  <c:v>-0.88827112814800446</c:v>
                </c:pt>
                <c:pt idx="690">
                  <c:v>-0.88827112814800446</c:v>
                </c:pt>
                <c:pt idx="691">
                  <c:v>-0.8882711374445259</c:v>
                </c:pt>
                <c:pt idx="692">
                  <c:v>-0.88827112814800446</c:v>
                </c:pt>
                <c:pt idx="693">
                  <c:v>-0.88827112814800446</c:v>
                </c:pt>
                <c:pt idx="694">
                  <c:v>-0.92256428887159947</c:v>
                </c:pt>
                <c:pt idx="695">
                  <c:v>-0.92256427920554385</c:v>
                </c:pt>
                <c:pt idx="696">
                  <c:v>-0.92256427920554385</c:v>
                </c:pt>
                <c:pt idx="697">
                  <c:v>-0.92256428887159947</c:v>
                </c:pt>
                <c:pt idx="698">
                  <c:v>-0.92256427920554385</c:v>
                </c:pt>
                <c:pt idx="699">
                  <c:v>-0.92256427920554385</c:v>
                </c:pt>
                <c:pt idx="700">
                  <c:v>-0.92256428887159947</c:v>
                </c:pt>
                <c:pt idx="701">
                  <c:v>-0.92256427920554385</c:v>
                </c:pt>
                <c:pt idx="702">
                  <c:v>-0.92256427920554385</c:v>
                </c:pt>
                <c:pt idx="703">
                  <c:v>-0.92256427920554385</c:v>
                </c:pt>
                <c:pt idx="704">
                  <c:v>-0.92256428887159947</c:v>
                </c:pt>
                <c:pt idx="705">
                  <c:v>-0.92256427920554385</c:v>
                </c:pt>
                <c:pt idx="706">
                  <c:v>-0.92256427920554385</c:v>
                </c:pt>
                <c:pt idx="707">
                  <c:v>-0.92256428887159947</c:v>
                </c:pt>
                <c:pt idx="708">
                  <c:v>-0.92256427920554385</c:v>
                </c:pt>
                <c:pt idx="709">
                  <c:v>-0.92256427919531203</c:v>
                </c:pt>
                <c:pt idx="710">
                  <c:v>-0.92256428887159947</c:v>
                </c:pt>
                <c:pt idx="711">
                  <c:v>-0.92256427920554385</c:v>
                </c:pt>
                <c:pt idx="712">
                  <c:v>-0.92256427920554385</c:v>
                </c:pt>
                <c:pt idx="713">
                  <c:v>-0.92256428887159947</c:v>
                </c:pt>
                <c:pt idx="714">
                  <c:v>-0.92256427920554385</c:v>
                </c:pt>
                <c:pt idx="715">
                  <c:v>-0.92256427920554385</c:v>
                </c:pt>
                <c:pt idx="716">
                  <c:v>-0.92256427920554385</c:v>
                </c:pt>
                <c:pt idx="717">
                  <c:v>-0.92256428887159947</c:v>
                </c:pt>
                <c:pt idx="718">
                  <c:v>-0.92256427920554385</c:v>
                </c:pt>
                <c:pt idx="719">
                  <c:v>-0.92256427920554385</c:v>
                </c:pt>
                <c:pt idx="720">
                  <c:v>-0.92256428887159947</c:v>
                </c:pt>
                <c:pt idx="721">
                  <c:v>-0.92256427920554385</c:v>
                </c:pt>
                <c:pt idx="722">
                  <c:v>-0.92256427920554385</c:v>
                </c:pt>
                <c:pt idx="723">
                  <c:v>-0.92256428887159947</c:v>
                </c:pt>
                <c:pt idx="724">
                  <c:v>-0.96310658031436658</c:v>
                </c:pt>
                <c:pt idx="725">
                  <c:v>-0.96310658032459839</c:v>
                </c:pt>
                <c:pt idx="726">
                  <c:v>-0.96310659040519919</c:v>
                </c:pt>
                <c:pt idx="727">
                  <c:v>-0.96310658031436658</c:v>
                </c:pt>
                <c:pt idx="728">
                  <c:v>-0.96310658032459839</c:v>
                </c:pt>
                <c:pt idx="729">
                  <c:v>-0.96310659040519919</c:v>
                </c:pt>
                <c:pt idx="730">
                  <c:v>-0.96310658031436658</c:v>
                </c:pt>
                <c:pt idx="731">
                  <c:v>-0.96310658031436658</c:v>
                </c:pt>
                <c:pt idx="732">
                  <c:v>-0.96310658032459839</c:v>
                </c:pt>
                <c:pt idx="733">
                  <c:v>-0.96310659040519919</c:v>
                </c:pt>
                <c:pt idx="734">
                  <c:v>-0.96310658031436658</c:v>
                </c:pt>
                <c:pt idx="735">
                  <c:v>-0.96310658032459839</c:v>
                </c:pt>
                <c:pt idx="736">
                  <c:v>-0.96310659040519919</c:v>
                </c:pt>
                <c:pt idx="737">
                  <c:v>-0.96310658031436658</c:v>
                </c:pt>
                <c:pt idx="738">
                  <c:v>-0.96310658031436658</c:v>
                </c:pt>
                <c:pt idx="739">
                  <c:v>-0.96310659041543101</c:v>
                </c:pt>
                <c:pt idx="740">
                  <c:v>-0.96310658031436658</c:v>
                </c:pt>
                <c:pt idx="741">
                  <c:v>-0.96310658031436658</c:v>
                </c:pt>
                <c:pt idx="742">
                  <c:v>-0.96310659041543101</c:v>
                </c:pt>
                <c:pt idx="743">
                  <c:v>-0.96310658031436658</c:v>
                </c:pt>
                <c:pt idx="744">
                  <c:v>-0.96310658031436658</c:v>
                </c:pt>
                <c:pt idx="745">
                  <c:v>-0.96310659041543101</c:v>
                </c:pt>
                <c:pt idx="746">
                  <c:v>-0.96310658031436658</c:v>
                </c:pt>
                <c:pt idx="747">
                  <c:v>-0.96310658031436658</c:v>
                </c:pt>
                <c:pt idx="748">
                  <c:v>-0.96310658032459839</c:v>
                </c:pt>
                <c:pt idx="749">
                  <c:v>-0.96310659040519919</c:v>
                </c:pt>
                <c:pt idx="750">
                  <c:v>-0.96310658031436658</c:v>
                </c:pt>
                <c:pt idx="751">
                  <c:v>-0.96310658031436658</c:v>
                </c:pt>
                <c:pt idx="752">
                  <c:v>-0.96310659041543101</c:v>
                </c:pt>
                <c:pt idx="753">
                  <c:v>-0.96310658031436658</c:v>
                </c:pt>
                <c:pt idx="754">
                  <c:v>-1.0019815122406255</c:v>
                </c:pt>
                <c:pt idx="755">
                  <c:v>-1.0019815227489974</c:v>
                </c:pt>
                <c:pt idx="756">
                  <c:v>-1.0019815122406255</c:v>
                </c:pt>
                <c:pt idx="757">
                  <c:v>-1.0019815122508573</c:v>
                </c:pt>
                <c:pt idx="758">
                  <c:v>-1.0019815227387656</c:v>
                </c:pt>
                <c:pt idx="759">
                  <c:v>-1.0019815122508573</c:v>
                </c:pt>
                <c:pt idx="760">
                  <c:v>-1.0019815122406255</c:v>
                </c:pt>
                <c:pt idx="761">
                  <c:v>-1.0019815122508573</c:v>
                </c:pt>
                <c:pt idx="762">
                  <c:v>-1.0019815227387656</c:v>
                </c:pt>
                <c:pt idx="763">
                  <c:v>-1.0019815122508573</c:v>
                </c:pt>
                <c:pt idx="764">
                  <c:v>-1.0019815122406255</c:v>
                </c:pt>
                <c:pt idx="765">
                  <c:v>-1.0019815227489974</c:v>
                </c:pt>
                <c:pt idx="766">
                  <c:v>-1.0019815122406255</c:v>
                </c:pt>
                <c:pt idx="767">
                  <c:v>-1.0019815122508573</c:v>
                </c:pt>
                <c:pt idx="768">
                  <c:v>-1.0019815227387656</c:v>
                </c:pt>
                <c:pt idx="769">
                  <c:v>-1.0019815122406255</c:v>
                </c:pt>
                <c:pt idx="770">
                  <c:v>-1.0019815122508573</c:v>
                </c:pt>
                <c:pt idx="771">
                  <c:v>-1.0019815227387656</c:v>
                </c:pt>
                <c:pt idx="772">
                  <c:v>-1.0019815122508573</c:v>
                </c:pt>
                <c:pt idx="773">
                  <c:v>-1.0019815122406255</c:v>
                </c:pt>
                <c:pt idx="774">
                  <c:v>-1.0019815227489974</c:v>
                </c:pt>
                <c:pt idx="775">
                  <c:v>-1.0019815122406255</c:v>
                </c:pt>
                <c:pt idx="776">
                  <c:v>-1.0019815122508573</c:v>
                </c:pt>
                <c:pt idx="777">
                  <c:v>-1.0019815122406255</c:v>
                </c:pt>
                <c:pt idx="778">
                  <c:v>-1.0019815227489974</c:v>
                </c:pt>
                <c:pt idx="779">
                  <c:v>-1.0019815122406255</c:v>
                </c:pt>
                <c:pt idx="780">
                  <c:v>-1.0019815122508573</c:v>
                </c:pt>
                <c:pt idx="781">
                  <c:v>-1.0019815227387656</c:v>
                </c:pt>
                <c:pt idx="782">
                  <c:v>-1.0019815122508573</c:v>
                </c:pt>
                <c:pt idx="783">
                  <c:v>-1.0019815122406255</c:v>
                </c:pt>
                <c:pt idx="784">
                  <c:v>-1.0335646784368413</c:v>
                </c:pt>
                <c:pt idx="785">
                  <c:v>-1.0335646676180243</c:v>
                </c:pt>
                <c:pt idx="786">
                  <c:v>-1.0335646676077925</c:v>
                </c:pt>
                <c:pt idx="787">
                  <c:v>-1.0335646784470731</c:v>
                </c:pt>
                <c:pt idx="788">
                  <c:v>-1.0335646676077925</c:v>
                </c:pt>
                <c:pt idx="789">
                  <c:v>-1.0335646676180243</c:v>
                </c:pt>
                <c:pt idx="790">
                  <c:v>-1.0335646784368413</c:v>
                </c:pt>
                <c:pt idx="791">
                  <c:v>-1.0335646676077925</c:v>
                </c:pt>
                <c:pt idx="792">
                  <c:v>-1.0335646676180243</c:v>
                </c:pt>
                <c:pt idx="793">
                  <c:v>-1.0335646676077925</c:v>
                </c:pt>
                <c:pt idx="794">
                  <c:v>-1.0335646784470731</c:v>
                </c:pt>
                <c:pt idx="795">
                  <c:v>-1.0335646676077925</c:v>
                </c:pt>
                <c:pt idx="796">
                  <c:v>-1.0335646676180243</c:v>
                </c:pt>
                <c:pt idx="797">
                  <c:v>-1.0335646784368413</c:v>
                </c:pt>
                <c:pt idx="798">
                  <c:v>-1.0335646676180243</c:v>
                </c:pt>
                <c:pt idx="799">
                  <c:v>-1.0335646676077925</c:v>
                </c:pt>
                <c:pt idx="800">
                  <c:v>-1.0335646784368413</c:v>
                </c:pt>
                <c:pt idx="801">
                  <c:v>-1.0335646676180243</c:v>
                </c:pt>
                <c:pt idx="802">
                  <c:v>-1.0335646676077925</c:v>
                </c:pt>
                <c:pt idx="803">
                  <c:v>-1.0335646784470731</c:v>
                </c:pt>
                <c:pt idx="804">
                  <c:v>-1.0335646676077925</c:v>
                </c:pt>
                <c:pt idx="805">
                  <c:v>-1.0335646676180243</c:v>
                </c:pt>
                <c:pt idx="806">
                  <c:v>-1.0335646676077925</c:v>
                </c:pt>
                <c:pt idx="807">
                  <c:v>-1.0335646784368413</c:v>
                </c:pt>
                <c:pt idx="808">
                  <c:v>-1.0335646676180243</c:v>
                </c:pt>
                <c:pt idx="809">
                  <c:v>-1.0335646676077925</c:v>
                </c:pt>
                <c:pt idx="810">
                  <c:v>-1.0335646784470731</c:v>
                </c:pt>
                <c:pt idx="811">
                  <c:v>-1.0335646676077925</c:v>
                </c:pt>
                <c:pt idx="812">
                  <c:v>-1.0335646676180243</c:v>
                </c:pt>
                <c:pt idx="813">
                  <c:v>-1.0335646784368413</c:v>
                </c:pt>
                <c:pt idx="814">
                  <c:v>-1.0533108381377441</c:v>
                </c:pt>
                <c:pt idx="815">
                  <c:v>-1.0533108381377441</c:v>
                </c:pt>
                <c:pt idx="816">
                  <c:v>-1.0533108491839129</c:v>
                </c:pt>
                <c:pt idx="817">
                  <c:v>-1.0533108381377441</c:v>
                </c:pt>
                <c:pt idx="818">
                  <c:v>-1.0533108381377441</c:v>
                </c:pt>
                <c:pt idx="819">
                  <c:v>-1.0533108491736811</c:v>
                </c:pt>
                <c:pt idx="820">
                  <c:v>-1.0533108381377441</c:v>
                </c:pt>
                <c:pt idx="821">
                  <c:v>-1.0533108381479759</c:v>
                </c:pt>
                <c:pt idx="822">
                  <c:v>-1.0533108381377441</c:v>
                </c:pt>
                <c:pt idx="823">
                  <c:v>-1.0533108491736811</c:v>
                </c:pt>
                <c:pt idx="824">
                  <c:v>-1.0533108381377441</c:v>
                </c:pt>
                <c:pt idx="825">
                  <c:v>-1.0533108381377441</c:v>
                </c:pt>
                <c:pt idx="826">
                  <c:v>-1.0533108491839129</c:v>
                </c:pt>
                <c:pt idx="827">
                  <c:v>-1.0533108381377441</c:v>
                </c:pt>
                <c:pt idx="828">
                  <c:v>-1.0533108381377441</c:v>
                </c:pt>
                <c:pt idx="829">
                  <c:v>-1.0533108491736811</c:v>
                </c:pt>
                <c:pt idx="830">
                  <c:v>-1.0533108381377441</c:v>
                </c:pt>
                <c:pt idx="831">
                  <c:v>-1.0533108381479759</c:v>
                </c:pt>
                <c:pt idx="832">
                  <c:v>-1.0533108491736811</c:v>
                </c:pt>
                <c:pt idx="833">
                  <c:v>-1.0533108381377441</c:v>
                </c:pt>
                <c:pt idx="834">
                  <c:v>-1.0533108381377441</c:v>
                </c:pt>
                <c:pt idx="835">
                  <c:v>-1.0533108491736811</c:v>
                </c:pt>
                <c:pt idx="836">
                  <c:v>-1.0533108381479759</c:v>
                </c:pt>
                <c:pt idx="837">
                  <c:v>-1.0533108381377441</c:v>
                </c:pt>
                <c:pt idx="838">
                  <c:v>-1.0533108381377441</c:v>
                </c:pt>
                <c:pt idx="839">
                  <c:v>-1.0533108491736811</c:v>
                </c:pt>
                <c:pt idx="840">
                  <c:v>-1.0533108381377441</c:v>
                </c:pt>
                <c:pt idx="841">
                  <c:v>-1.0533108381479759</c:v>
                </c:pt>
                <c:pt idx="842">
                  <c:v>-1.0533108491736811</c:v>
                </c:pt>
                <c:pt idx="843">
                  <c:v>-1.0533108381377441</c:v>
                </c:pt>
                <c:pt idx="844">
                  <c:v>-1.0641605811609212</c:v>
                </c:pt>
                <c:pt idx="845">
                  <c:v>-1.064160592300303</c:v>
                </c:pt>
                <c:pt idx="846">
                  <c:v>-1.0641605811609212</c:v>
                </c:pt>
                <c:pt idx="847">
                  <c:v>-1.0641605811609212</c:v>
                </c:pt>
                <c:pt idx="848">
                  <c:v>-1.0641605923105348</c:v>
                </c:pt>
                <c:pt idx="849">
                  <c:v>-1.0641605811506893</c:v>
                </c:pt>
                <c:pt idx="850">
                  <c:v>-1.0641605811609212</c:v>
                </c:pt>
                <c:pt idx="851">
                  <c:v>-1.0641605811609212</c:v>
                </c:pt>
                <c:pt idx="852">
                  <c:v>-1.064160592300303</c:v>
                </c:pt>
                <c:pt idx="853">
                  <c:v>-1.0641605811609212</c:v>
                </c:pt>
                <c:pt idx="854">
                  <c:v>-1.0641605811609212</c:v>
                </c:pt>
                <c:pt idx="855">
                  <c:v>-1.064160592300303</c:v>
                </c:pt>
                <c:pt idx="856">
                  <c:v>-1.0641605811609212</c:v>
                </c:pt>
                <c:pt idx="857">
                  <c:v>-1.0641605811609212</c:v>
                </c:pt>
                <c:pt idx="858">
                  <c:v>-1.064160592300303</c:v>
                </c:pt>
                <c:pt idx="859">
                  <c:v>-1.0641605811609212</c:v>
                </c:pt>
                <c:pt idx="860">
                  <c:v>-1.0641605811609212</c:v>
                </c:pt>
                <c:pt idx="861">
                  <c:v>-1.0641605923105348</c:v>
                </c:pt>
                <c:pt idx="862">
                  <c:v>-1.0641605811506893</c:v>
                </c:pt>
                <c:pt idx="863">
                  <c:v>-1.0641605811609212</c:v>
                </c:pt>
                <c:pt idx="864">
                  <c:v>-1.0641605923105348</c:v>
                </c:pt>
                <c:pt idx="865">
                  <c:v>-1.0641605811506893</c:v>
                </c:pt>
                <c:pt idx="866">
                  <c:v>-1.0641605811609212</c:v>
                </c:pt>
                <c:pt idx="867">
                  <c:v>-1.0641605811609212</c:v>
                </c:pt>
                <c:pt idx="868">
                  <c:v>-1.0641605923105348</c:v>
                </c:pt>
                <c:pt idx="869">
                  <c:v>-1.0641605811506893</c:v>
                </c:pt>
                <c:pt idx="870">
                  <c:v>-1.0641605811609212</c:v>
                </c:pt>
                <c:pt idx="871">
                  <c:v>-1.0641605923105348</c:v>
                </c:pt>
                <c:pt idx="872">
                  <c:v>-1.0641605811506893</c:v>
                </c:pt>
                <c:pt idx="873">
                  <c:v>-1.0641605811609212</c:v>
                </c:pt>
                <c:pt idx="874">
                  <c:v>-1.0708426405330622</c:v>
                </c:pt>
                <c:pt idx="875">
                  <c:v>-1.0708426293236699</c:v>
                </c:pt>
                <c:pt idx="876">
                  <c:v>-1.0708426293134381</c:v>
                </c:pt>
                <c:pt idx="877">
                  <c:v>-1.0708426405330622</c:v>
                </c:pt>
                <c:pt idx="878">
                  <c:v>-1.0708426293236699</c:v>
                </c:pt>
                <c:pt idx="879">
                  <c:v>-1.0708426293134381</c:v>
                </c:pt>
                <c:pt idx="880">
                  <c:v>-1.070842640543294</c:v>
                </c:pt>
                <c:pt idx="881">
                  <c:v>-1.0708426293134381</c:v>
                </c:pt>
                <c:pt idx="882">
                  <c:v>-1.0708426293134381</c:v>
                </c:pt>
                <c:pt idx="883">
                  <c:v>-1.0708426293236699</c:v>
                </c:pt>
                <c:pt idx="884">
                  <c:v>-1.0708426405330622</c:v>
                </c:pt>
                <c:pt idx="885">
                  <c:v>-1.0708426293134381</c:v>
                </c:pt>
                <c:pt idx="886">
                  <c:v>-1.0708426293236699</c:v>
                </c:pt>
                <c:pt idx="887">
                  <c:v>-1.0708426405330622</c:v>
                </c:pt>
                <c:pt idx="888">
                  <c:v>-1.0708426293236699</c:v>
                </c:pt>
                <c:pt idx="889">
                  <c:v>-1.0708426293134381</c:v>
                </c:pt>
                <c:pt idx="890">
                  <c:v>-1.0708426405330622</c:v>
                </c:pt>
                <c:pt idx="891">
                  <c:v>-1.0708426293236699</c:v>
                </c:pt>
                <c:pt idx="892">
                  <c:v>-1.0708426293134381</c:v>
                </c:pt>
                <c:pt idx="893">
                  <c:v>-1.0708426405330622</c:v>
                </c:pt>
                <c:pt idx="894">
                  <c:v>-1.0708426293236699</c:v>
                </c:pt>
                <c:pt idx="895">
                  <c:v>-1.0708426293134381</c:v>
                </c:pt>
                <c:pt idx="896">
                  <c:v>-1.0708426293134381</c:v>
                </c:pt>
                <c:pt idx="897">
                  <c:v>-1.070842640543294</c:v>
                </c:pt>
                <c:pt idx="898">
                  <c:v>-1.0708426293134381</c:v>
                </c:pt>
                <c:pt idx="899">
                  <c:v>-1.0708426293236699</c:v>
                </c:pt>
                <c:pt idx="900">
                  <c:v>-1.0708426405330622</c:v>
                </c:pt>
                <c:pt idx="901">
                  <c:v>-1.0708426293134381</c:v>
                </c:pt>
                <c:pt idx="902">
                  <c:v>-1.0708426293236699</c:v>
                </c:pt>
                <c:pt idx="903">
                  <c:v>-1.0708426405330622</c:v>
                </c:pt>
                <c:pt idx="904">
                  <c:v>-1.0778524136339702</c:v>
                </c:pt>
                <c:pt idx="905">
                  <c:v>-1.0778524136339702</c:v>
                </c:pt>
                <c:pt idx="906">
                  <c:v>-1.0778524249270385</c:v>
                </c:pt>
                <c:pt idx="907">
                  <c:v>-1.0778524136339702</c:v>
                </c:pt>
                <c:pt idx="908">
                  <c:v>-1.0778524136339702</c:v>
                </c:pt>
                <c:pt idx="909">
                  <c:v>-1.0778524249270385</c:v>
                </c:pt>
                <c:pt idx="910">
                  <c:v>-1.0778524136339702</c:v>
                </c:pt>
                <c:pt idx="911">
                  <c:v>-1.0778524136339702</c:v>
                </c:pt>
                <c:pt idx="912">
                  <c:v>-1.0778524136339702</c:v>
                </c:pt>
                <c:pt idx="913">
                  <c:v>-1.0778524249270385</c:v>
                </c:pt>
                <c:pt idx="914">
                  <c:v>-1.0778524136339702</c:v>
                </c:pt>
                <c:pt idx="915">
                  <c:v>-1.0778524136339702</c:v>
                </c:pt>
                <c:pt idx="916">
                  <c:v>-1.0778524249270385</c:v>
                </c:pt>
                <c:pt idx="917">
                  <c:v>-1.0778524136339702</c:v>
                </c:pt>
                <c:pt idx="918">
                  <c:v>-1.0778524136339702</c:v>
                </c:pt>
                <c:pt idx="919">
                  <c:v>-1.0778524249168067</c:v>
                </c:pt>
                <c:pt idx="920">
                  <c:v>-1.0778524136339702</c:v>
                </c:pt>
                <c:pt idx="921">
                  <c:v>-1.0778524136339702</c:v>
                </c:pt>
                <c:pt idx="922">
                  <c:v>-1.0778524249270385</c:v>
                </c:pt>
                <c:pt idx="923">
                  <c:v>-1.0778524136339702</c:v>
                </c:pt>
                <c:pt idx="924">
                  <c:v>-1.0778524136339702</c:v>
                </c:pt>
                <c:pt idx="925">
                  <c:v>-1.0778524249270385</c:v>
                </c:pt>
                <c:pt idx="926">
                  <c:v>-1.0778524136339702</c:v>
                </c:pt>
                <c:pt idx="927">
                  <c:v>-1.0778524136339702</c:v>
                </c:pt>
                <c:pt idx="928">
                  <c:v>-1.0778524136339702</c:v>
                </c:pt>
                <c:pt idx="929">
                  <c:v>-1.0778524249270385</c:v>
                </c:pt>
                <c:pt idx="930">
                  <c:v>-1.0778524136339702</c:v>
                </c:pt>
                <c:pt idx="931">
                  <c:v>-1.0778524136339702</c:v>
                </c:pt>
                <c:pt idx="932">
                  <c:v>-1.0778524249270385</c:v>
                </c:pt>
                <c:pt idx="933">
                  <c:v>-1.0778524136339702</c:v>
                </c:pt>
                <c:pt idx="934">
                  <c:v>-1.0866418715015476</c:v>
                </c:pt>
                <c:pt idx="935">
                  <c:v>-1.0866418828969382</c:v>
                </c:pt>
                <c:pt idx="936">
                  <c:v>-1.0866418715015476</c:v>
                </c:pt>
                <c:pt idx="937">
                  <c:v>-1.0866418715117794</c:v>
                </c:pt>
                <c:pt idx="938">
                  <c:v>-1.0866418828867064</c:v>
                </c:pt>
                <c:pt idx="939">
                  <c:v>-1.0866418715117794</c:v>
                </c:pt>
                <c:pt idx="940">
                  <c:v>-1.0866418715015476</c:v>
                </c:pt>
                <c:pt idx="941">
                  <c:v>-1.0866418715117794</c:v>
                </c:pt>
                <c:pt idx="942">
                  <c:v>-1.0866418828867064</c:v>
                </c:pt>
                <c:pt idx="943">
                  <c:v>-1.0866418715117794</c:v>
                </c:pt>
                <c:pt idx="944">
                  <c:v>-1.0866418715015476</c:v>
                </c:pt>
                <c:pt idx="945">
                  <c:v>-1.0866418828969382</c:v>
                </c:pt>
                <c:pt idx="946">
                  <c:v>-1.0866418715015476</c:v>
                </c:pt>
                <c:pt idx="947">
                  <c:v>-1.0866418715117794</c:v>
                </c:pt>
                <c:pt idx="948">
                  <c:v>-1.0866418828867064</c:v>
                </c:pt>
                <c:pt idx="949">
                  <c:v>-1.0866418715015476</c:v>
                </c:pt>
                <c:pt idx="950">
                  <c:v>-1.0866418715117794</c:v>
                </c:pt>
                <c:pt idx="951">
                  <c:v>-1.0866418828867064</c:v>
                </c:pt>
                <c:pt idx="952">
                  <c:v>-1.0866418715117794</c:v>
                </c:pt>
                <c:pt idx="953">
                  <c:v>-1.0866418715015476</c:v>
                </c:pt>
                <c:pt idx="954">
                  <c:v>-1.0866418828969382</c:v>
                </c:pt>
                <c:pt idx="955">
                  <c:v>-1.0866418715015476</c:v>
                </c:pt>
                <c:pt idx="956">
                  <c:v>-1.0866418715117794</c:v>
                </c:pt>
                <c:pt idx="957">
                  <c:v>-1.0866418715015476</c:v>
                </c:pt>
                <c:pt idx="958">
                  <c:v>-1.0866418828969382</c:v>
                </c:pt>
                <c:pt idx="959">
                  <c:v>-1.0866418715015476</c:v>
                </c:pt>
                <c:pt idx="960">
                  <c:v>-1.0866418715117794</c:v>
                </c:pt>
                <c:pt idx="961">
                  <c:v>-1.0866418828867064</c:v>
                </c:pt>
                <c:pt idx="962">
                  <c:v>-1.0866418715117794</c:v>
                </c:pt>
                <c:pt idx="963">
                  <c:v>-1.0866418715015476</c:v>
                </c:pt>
                <c:pt idx="964">
                  <c:v>-1.096215803313106</c:v>
                </c:pt>
                <c:pt idx="965">
                  <c:v>-1.0962157918276376</c:v>
                </c:pt>
                <c:pt idx="966">
                  <c:v>-1.0962157918276376</c:v>
                </c:pt>
                <c:pt idx="967">
                  <c:v>-1.096215803313106</c:v>
                </c:pt>
                <c:pt idx="968">
                  <c:v>-1.0962157918174058</c:v>
                </c:pt>
                <c:pt idx="969">
                  <c:v>-1.0962157918276376</c:v>
                </c:pt>
                <c:pt idx="970">
                  <c:v>-1.096215803313106</c:v>
                </c:pt>
                <c:pt idx="971">
                  <c:v>-1.0962157918276376</c:v>
                </c:pt>
                <c:pt idx="972">
                  <c:v>-1.0962157918276376</c:v>
                </c:pt>
                <c:pt idx="973">
                  <c:v>-1.0962157918276376</c:v>
                </c:pt>
                <c:pt idx="974">
                  <c:v>-1.096215803313106</c:v>
                </c:pt>
                <c:pt idx="975">
                  <c:v>-1.0962157918276376</c:v>
                </c:pt>
                <c:pt idx="976">
                  <c:v>-1.0962157918276376</c:v>
                </c:pt>
                <c:pt idx="977">
                  <c:v>-1.096215803313106</c:v>
                </c:pt>
                <c:pt idx="978">
                  <c:v>-1.0962157918276376</c:v>
                </c:pt>
                <c:pt idx="979">
                  <c:v>-1.0962157918174058</c:v>
                </c:pt>
                <c:pt idx="980">
                  <c:v>-1.096215803313106</c:v>
                </c:pt>
                <c:pt idx="981">
                  <c:v>-1.0962157918276376</c:v>
                </c:pt>
                <c:pt idx="982">
                  <c:v>-1.0962157918276376</c:v>
                </c:pt>
                <c:pt idx="983">
                  <c:v>-1.096215803313106</c:v>
                </c:pt>
                <c:pt idx="984">
                  <c:v>-1.0962157918276376</c:v>
                </c:pt>
                <c:pt idx="985">
                  <c:v>-1.0962157918276376</c:v>
                </c:pt>
                <c:pt idx="986">
                  <c:v>-1.0962157918276376</c:v>
                </c:pt>
                <c:pt idx="987">
                  <c:v>-1.096215803313106</c:v>
                </c:pt>
                <c:pt idx="988">
                  <c:v>-1.0962157918174058</c:v>
                </c:pt>
                <c:pt idx="989">
                  <c:v>-1.0962157918276376</c:v>
                </c:pt>
                <c:pt idx="990">
                  <c:v>-1.096215803313106</c:v>
                </c:pt>
                <c:pt idx="991">
                  <c:v>-1.0962157918276376</c:v>
                </c:pt>
                <c:pt idx="992">
                  <c:v>-1.0962157918276376</c:v>
                </c:pt>
                <c:pt idx="993">
                  <c:v>-1.096215803313106</c:v>
                </c:pt>
                <c:pt idx="994">
                  <c:v>-1.1139230466041679</c:v>
                </c:pt>
                <c:pt idx="995">
                  <c:v>-1.1139230466041679</c:v>
                </c:pt>
                <c:pt idx="996">
                  <c:v>-1.113923058275162</c:v>
                </c:pt>
                <c:pt idx="997">
                  <c:v>-1.1139230466041679</c:v>
                </c:pt>
                <c:pt idx="998">
                  <c:v>-1.1139230466041679</c:v>
                </c:pt>
                <c:pt idx="999">
                  <c:v>-1.113923058275162</c:v>
                </c:pt>
                <c:pt idx="1000">
                  <c:v>-1.1139230466041679</c:v>
                </c:pt>
                <c:pt idx="1001">
                  <c:v>-1.1139230466041679</c:v>
                </c:pt>
                <c:pt idx="1002">
                  <c:v>-1.1139230466041679</c:v>
                </c:pt>
                <c:pt idx="1003">
                  <c:v>-1.113923058275162</c:v>
                </c:pt>
                <c:pt idx="1004">
                  <c:v>-1.1139230466041679</c:v>
                </c:pt>
                <c:pt idx="1005">
                  <c:v>-1.1139230466041679</c:v>
                </c:pt>
                <c:pt idx="1006">
                  <c:v>-1.113923058275162</c:v>
                </c:pt>
                <c:pt idx="1007">
                  <c:v>-1.1139230466041679</c:v>
                </c:pt>
                <c:pt idx="1008">
                  <c:v>-1.1139230466143997</c:v>
                </c:pt>
                <c:pt idx="1009">
                  <c:v>-1.113923058275162</c:v>
                </c:pt>
                <c:pt idx="1010">
                  <c:v>-1.1139230466041679</c:v>
                </c:pt>
                <c:pt idx="1011">
                  <c:v>-1.1139230466041679</c:v>
                </c:pt>
                <c:pt idx="1012">
                  <c:v>-1.113923058275162</c:v>
                </c:pt>
                <c:pt idx="1013">
                  <c:v>-1.1139230466041679</c:v>
                </c:pt>
                <c:pt idx="1014">
                  <c:v>-1.1139230466041679</c:v>
                </c:pt>
                <c:pt idx="1015">
                  <c:v>-1.113923058275162</c:v>
                </c:pt>
                <c:pt idx="1016">
                  <c:v>-1.1139230466041679</c:v>
                </c:pt>
                <c:pt idx="1017">
                  <c:v>-1.1139230466041679</c:v>
                </c:pt>
                <c:pt idx="1018">
                  <c:v>-1.1139230466041679</c:v>
                </c:pt>
                <c:pt idx="1019">
                  <c:v>-1.113923058275162</c:v>
                </c:pt>
                <c:pt idx="1020">
                  <c:v>-1.1139230466041679</c:v>
                </c:pt>
                <c:pt idx="1021">
                  <c:v>-1.1139230466041679</c:v>
                </c:pt>
                <c:pt idx="1022">
                  <c:v>-1.113923058275162</c:v>
                </c:pt>
                <c:pt idx="1023">
                  <c:v>-1.1139230466041679</c:v>
                </c:pt>
                <c:pt idx="1024">
                  <c:v>-1.1431856319362148</c:v>
                </c:pt>
                <c:pt idx="1025">
                  <c:v>-1.1431856439240358</c:v>
                </c:pt>
                <c:pt idx="1026">
                  <c:v>-1.1431856319362148</c:v>
                </c:pt>
                <c:pt idx="1027">
                  <c:v>-1.1431856319362148</c:v>
                </c:pt>
                <c:pt idx="1028">
                  <c:v>-1.143185643913804</c:v>
                </c:pt>
                <c:pt idx="1029">
                  <c:v>-1.1431856319464466</c:v>
                </c:pt>
                <c:pt idx="1030">
                  <c:v>-1.1431856319362148</c:v>
                </c:pt>
                <c:pt idx="1031">
                  <c:v>-1.1431856319362148</c:v>
                </c:pt>
                <c:pt idx="1032">
                  <c:v>-1.1431856439240358</c:v>
                </c:pt>
                <c:pt idx="1033">
                  <c:v>-1.1431856319362148</c:v>
                </c:pt>
                <c:pt idx="1034">
                  <c:v>-1.1431856319362148</c:v>
                </c:pt>
                <c:pt idx="1035">
                  <c:v>-1.1431856439240358</c:v>
                </c:pt>
                <c:pt idx="1036">
                  <c:v>-1.1431856319362148</c:v>
                </c:pt>
                <c:pt idx="1037">
                  <c:v>-1.1431856319362148</c:v>
                </c:pt>
                <c:pt idx="1038">
                  <c:v>-1.1431856439240358</c:v>
                </c:pt>
                <c:pt idx="1039">
                  <c:v>-1.1431856319362148</c:v>
                </c:pt>
                <c:pt idx="1040">
                  <c:v>-1.1431856319362148</c:v>
                </c:pt>
                <c:pt idx="1041">
                  <c:v>-1.143185643913804</c:v>
                </c:pt>
                <c:pt idx="1042">
                  <c:v>-1.1431856319464466</c:v>
                </c:pt>
                <c:pt idx="1043">
                  <c:v>-1.1431856319362148</c:v>
                </c:pt>
                <c:pt idx="1044">
                  <c:v>-1.143185643913804</c:v>
                </c:pt>
                <c:pt idx="1045">
                  <c:v>-1.1431856319464466</c:v>
                </c:pt>
                <c:pt idx="1046">
                  <c:v>-1.1431856319362148</c:v>
                </c:pt>
                <c:pt idx="1047">
                  <c:v>-1.1431856319362148</c:v>
                </c:pt>
                <c:pt idx="1048">
                  <c:v>-1.143185643913804</c:v>
                </c:pt>
                <c:pt idx="1049">
                  <c:v>-1.1431856319464466</c:v>
                </c:pt>
                <c:pt idx="1050">
                  <c:v>-1.1431856319362148</c:v>
                </c:pt>
                <c:pt idx="1051">
                  <c:v>-1.143185643913804</c:v>
                </c:pt>
                <c:pt idx="1052">
                  <c:v>-1.1431856319464466</c:v>
                </c:pt>
                <c:pt idx="1053">
                  <c:v>-1.1431856319362148</c:v>
                </c:pt>
                <c:pt idx="1054">
                  <c:v>-1.1780292210927108</c:v>
                </c:pt>
                <c:pt idx="1055">
                  <c:v>-1.1780292087500523</c:v>
                </c:pt>
                <c:pt idx="1056">
                  <c:v>-1.1780292087398205</c:v>
                </c:pt>
                <c:pt idx="1057">
                  <c:v>-1.1780292210927108</c:v>
                </c:pt>
                <c:pt idx="1058">
                  <c:v>-1.1780292087500523</c:v>
                </c:pt>
                <c:pt idx="1059">
                  <c:v>-1.1780292087500523</c:v>
                </c:pt>
                <c:pt idx="1060">
                  <c:v>-1.178029221082479</c:v>
                </c:pt>
                <c:pt idx="1061">
                  <c:v>-1.1780292087500523</c:v>
                </c:pt>
                <c:pt idx="1062">
                  <c:v>-1.1780292087500523</c:v>
                </c:pt>
                <c:pt idx="1063">
                  <c:v>-1.1780292087500523</c:v>
                </c:pt>
                <c:pt idx="1064">
                  <c:v>-1.178029221082479</c:v>
                </c:pt>
                <c:pt idx="1065">
                  <c:v>-1.1780292087500523</c:v>
                </c:pt>
                <c:pt idx="1066">
                  <c:v>-1.1780292087500523</c:v>
                </c:pt>
                <c:pt idx="1067">
                  <c:v>-1.1780292210927108</c:v>
                </c:pt>
                <c:pt idx="1068">
                  <c:v>-1.1780292087398205</c:v>
                </c:pt>
                <c:pt idx="1069">
                  <c:v>-1.1780292087500523</c:v>
                </c:pt>
                <c:pt idx="1070">
                  <c:v>-1.1780292210927108</c:v>
                </c:pt>
                <c:pt idx="1071">
                  <c:v>-1.1780292087500523</c:v>
                </c:pt>
                <c:pt idx="1072">
                  <c:v>-1.1780292087500523</c:v>
                </c:pt>
                <c:pt idx="1073">
                  <c:v>-1.178029221082479</c:v>
                </c:pt>
                <c:pt idx="1074">
                  <c:v>-1.1780292087500523</c:v>
                </c:pt>
                <c:pt idx="1075">
                  <c:v>-1.1780292087500523</c:v>
                </c:pt>
                <c:pt idx="1076">
                  <c:v>-1.1780292087500523</c:v>
                </c:pt>
                <c:pt idx="1077">
                  <c:v>-1.178029221082479</c:v>
                </c:pt>
                <c:pt idx="1078">
                  <c:v>-1.1780292087500523</c:v>
                </c:pt>
                <c:pt idx="1079">
                  <c:v>-1.1780292087500523</c:v>
                </c:pt>
                <c:pt idx="1080">
                  <c:v>-1.1780292210927108</c:v>
                </c:pt>
                <c:pt idx="1081">
                  <c:v>-1.1780292087398205</c:v>
                </c:pt>
                <c:pt idx="1082">
                  <c:v>-1.1780292087500523</c:v>
                </c:pt>
                <c:pt idx="1083">
                  <c:v>-1.1780292210927108</c:v>
                </c:pt>
                <c:pt idx="1084">
                  <c:v>-1.2153430075936382</c:v>
                </c:pt>
                <c:pt idx="1085">
                  <c:v>-1.2153430075936382</c:v>
                </c:pt>
                <c:pt idx="1086">
                  <c:v>-1.2153430203170157</c:v>
                </c:pt>
                <c:pt idx="1087">
                  <c:v>-1.2153430075936382</c:v>
                </c:pt>
                <c:pt idx="1088">
                  <c:v>-1.2153430075936382</c:v>
                </c:pt>
                <c:pt idx="1089">
                  <c:v>-1.2153430203272475</c:v>
                </c:pt>
                <c:pt idx="1090">
                  <c:v>-1.2153430075834064</c:v>
                </c:pt>
                <c:pt idx="1091">
                  <c:v>-1.2153430075936382</c:v>
                </c:pt>
                <c:pt idx="1092">
                  <c:v>-1.2153430075936382</c:v>
                </c:pt>
                <c:pt idx="1093">
                  <c:v>-1.2153430203272475</c:v>
                </c:pt>
                <c:pt idx="1094">
                  <c:v>-1.2153430075834064</c:v>
                </c:pt>
                <c:pt idx="1095">
                  <c:v>-1.2153430075936382</c:v>
                </c:pt>
                <c:pt idx="1096">
                  <c:v>-1.2153430203272475</c:v>
                </c:pt>
                <c:pt idx="1097">
                  <c:v>-1.2153430075936382</c:v>
                </c:pt>
                <c:pt idx="1098">
                  <c:v>-1.2153430075834064</c:v>
                </c:pt>
                <c:pt idx="1099">
                  <c:v>-1.2153430203272475</c:v>
                </c:pt>
                <c:pt idx="1100">
                  <c:v>-1.2153430075936382</c:v>
                </c:pt>
                <c:pt idx="1101">
                  <c:v>-1.2153430075936382</c:v>
                </c:pt>
                <c:pt idx="1102">
                  <c:v>-1.2153430203272475</c:v>
                </c:pt>
                <c:pt idx="1103">
                  <c:v>-1.2153430075834064</c:v>
                </c:pt>
                <c:pt idx="1104">
                  <c:v>-1.2153430075936382</c:v>
                </c:pt>
                <c:pt idx="1105">
                  <c:v>-1.2153430203272475</c:v>
                </c:pt>
                <c:pt idx="1106">
                  <c:v>-1.2153430075936382</c:v>
                </c:pt>
                <c:pt idx="1107">
                  <c:v>-1.2153430075834064</c:v>
                </c:pt>
                <c:pt idx="1108">
                  <c:v>-1.2153430075936382</c:v>
                </c:pt>
                <c:pt idx="1109">
                  <c:v>-1.2153430203272475</c:v>
                </c:pt>
                <c:pt idx="1110">
                  <c:v>-1.2153430075936382</c:v>
                </c:pt>
                <c:pt idx="1111">
                  <c:v>-1.2153430075834064</c:v>
                </c:pt>
                <c:pt idx="1112">
                  <c:v>-1.2153430203272475</c:v>
                </c:pt>
                <c:pt idx="1113">
                  <c:v>-1.2153430075936382</c:v>
                </c:pt>
                <c:pt idx="1114">
                  <c:v>-1.2582366406086112</c:v>
                </c:pt>
                <c:pt idx="1115">
                  <c:v>-1.2582366537814014</c:v>
                </c:pt>
                <c:pt idx="1116">
                  <c:v>-1.2582366406086112</c:v>
                </c:pt>
                <c:pt idx="1117">
                  <c:v>-1.2582366406086112</c:v>
                </c:pt>
                <c:pt idx="1118">
                  <c:v>-1.2582366537814014</c:v>
                </c:pt>
                <c:pt idx="1119">
                  <c:v>-1.2582366406086112</c:v>
                </c:pt>
                <c:pt idx="1120">
                  <c:v>-1.2582366406086112</c:v>
                </c:pt>
                <c:pt idx="1121">
                  <c:v>-1.2582366406086112</c:v>
                </c:pt>
                <c:pt idx="1122">
                  <c:v>-1.2582366537814014</c:v>
                </c:pt>
                <c:pt idx="1123">
                  <c:v>-1.2582366406086112</c:v>
                </c:pt>
                <c:pt idx="1124">
                  <c:v>-1.2582366406086112</c:v>
                </c:pt>
                <c:pt idx="1125">
                  <c:v>-1.2582366537814014</c:v>
                </c:pt>
                <c:pt idx="1126">
                  <c:v>-1.2582366406086112</c:v>
                </c:pt>
                <c:pt idx="1127">
                  <c:v>-1.2582366406086112</c:v>
                </c:pt>
                <c:pt idx="1128">
                  <c:v>-1.2582366537916332</c:v>
                </c:pt>
                <c:pt idx="1129">
                  <c:v>-1.2582366405983794</c:v>
                </c:pt>
                <c:pt idx="1130">
                  <c:v>-1.2582366406086112</c:v>
                </c:pt>
                <c:pt idx="1131">
                  <c:v>-1.2582366537916332</c:v>
                </c:pt>
                <c:pt idx="1132">
                  <c:v>-1.2582366405983794</c:v>
                </c:pt>
                <c:pt idx="1133">
                  <c:v>-1.2582366406086112</c:v>
                </c:pt>
                <c:pt idx="1134">
                  <c:v>-1.2582366537916332</c:v>
                </c:pt>
                <c:pt idx="1135">
                  <c:v>-1.2582366405983794</c:v>
                </c:pt>
                <c:pt idx="1136">
                  <c:v>-1.2582366406086112</c:v>
                </c:pt>
                <c:pt idx="1137">
                  <c:v>-1.2582366406086112</c:v>
                </c:pt>
                <c:pt idx="1138">
                  <c:v>-1.2582366537814014</c:v>
                </c:pt>
                <c:pt idx="1139">
                  <c:v>-1.2582366406086112</c:v>
                </c:pt>
                <c:pt idx="1140">
                  <c:v>-1.2582366406086112</c:v>
                </c:pt>
                <c:pt idx="1141">
                  <c:v>-1.2582366537916332</c:v>
                </c:pt>
                <c:pt idx="1142">
                  <c:v>-1.2582366405983794</c:v>
                </c:pt>
                <c:pt idx="1143">
                  <c:v>-1.2582366406086112</c:v>
                </c:pt>
                <c:pt idx="1144">
                  <c:v>-1.3037221602770288</c:v>
                </c:pt>
                <c:pt idx="1145">
                  <c:v>-1.3037221466174376</c:v>
                </c:pt>
                <c:pt idx="1146">
                  <c:v>-1.3037221466174376</c:v>
                </c:pt>
                <c:pt idx="1147">
                  <c:v>-1.3037221602770288</c:v>
                </c:pt>
                <c:pt idx="1148">
                  <c:v>-1.3037221466174376</c:v>
                </c:pt>
                <c:pt idx="1149">
                  <c:v>-1.3037221466174376</c:v>
                </c:pt>
                <c:pt idx="1150">
                  <c:v>-1.3037221602770288</c:v>
                </c:pt>
                <c:pt idx="1151">
                  <c:v>-1.3037221466276694</c:v>
                </c:pt>
                <c:pt idx="1152">
                  <c:v>-1.3037221466174376</c:v>
                </c:pt>
                <c:pt idx="1153">
                  <c:v>-1.3037221466174376</c:v>
                </c:pt>
                <c:pt idx="1154">
                  <c:v>-1.3037221602770288</c:v>
                </c:pt>
                <c:pt idx="1155">
                  <c:v>-1.3037221466174376</c:v>
                </c:pt>
                <c:pt idx="1156">
                  <c:v>-1.3037221466174376</c:v>
                </c:pt>
                <c:pt idx="1157">
                  <c:v>-1.3037221602770288</c:v>
                </c:pt>
                <c:pt idx="1158">
                  <c:v>-1.3037221466174376</c:v>
                </c:pt>
                <c:pt idx="1159">
                  <c:v>-1.3037221466174376</c:v>
                </c:pt>
                <c:pt idx="1160">
                  <c:v>-1.3037221602770288</c:v>
                </c:pt>
                <c:pt idx="1161">
                  <c:v>-1.3037221466174376</c:v>
                </c:pt>
                <c:pt idx="1162">
                  <c:v>-1.3037221466174376</c:v>
                </c:pt>
                <c:pt idx="1163">
                  <c:v>-1.3037221602770288</c:v>
                </c:pt>
                <c:pt idx="1164">
                  <c:v>-1.3037221466174376</c:v>
                </c:pt>
                <c:pt idx="1165">
                  <c:v>-1.3037221466174376</c:v>
                </c:pt>
                <c:pt idx="1166">
                  <c:v>-1.3037221466276694</c:v>
                </c:pt>
                <c:pt idx="1167">
                  <c:v>-1.3037221602770288</c:v>
                </c:pt>
                <c:pt idx="1168">
                  <c:v>-1.3037221466174376</c:v>
                </c:pt>
                <c:pt idx="1169">
                  <c:v>-1.3037221466174376</c:v>
                </c:pt>
                <c:pt idx="1170">
                  <c:v>-1.3037221602770288</c:v>
                </c:pt>
                <c:pt idx="1171">
                  <c:v>-1.3037221466174376</c:v>
                </c:pt>
                <c:pt idx="1172">
                  <c:v>-1.3037221466174376</c:v>
                </c:pt>
                <c:pt idx="1173">
                  <c:v>-1.3037221602770288</c:v>
                </c:pt>
                <c:pt idx="1174">
                  <c:v>-1.3442857730804734</c:v>
                </c:pt>
                <c:pt idx="1175">
                  <c:v>-1.3442857730907052</c:v>
                </c:pt>
                <c:pt idx="1176">
                  <c:v>-1.3442857871650649</c:v>
                </c:pt>
                <c:pt idx="1177">
                  <c:v>-1.3442857730907052</c:v>
                </c:pt>
                <c:pt idx="1178">
                  <c:v>-1.3442857730804734</c:v>
                </c:pt>
                <c:pt idx="1179">
                  <c:v>-1.3442857871650649</c:v>
                </c:pt>
                <c:pt idx="1180">
                  <c:v>-1.3442857730907052</c:v>
                </c:pt>
                <c:pt idx="1181">
                  <c:v>-1.3442857730804734</c:v>
                </c:pt>
                <c:pt idx="1182">
                  <c:v>-1.3442857730907052</c:v>
                </c:pt>
                <c:pt idx="1183">
                  <c:v>-1.3442857871650649</c:v>
                </c:pt>
                <c:pt idx="1184">
                  <c:v>-1.3442857730804734</c:v>
                </c:pt>
                <c:pt idx="1185">
                  <c:v>-1.3442857730907052</c:v>
                </c:pt>
                <c:pt idx="1186">
                  <c:v>-1.3442857871650649</c:v>
                </c:pt>
                <c:pt idx="1187">
                  <c:v>-1.3442857730907052</c:v>
                </c:pt>
                <c:pt idx="1188">
                  <c:v>-1.3442857730804734</c:v>
                </c:pt>
                <c:pt idx="1189">
                  <c:v>-1.3442857871650649</c:v>
                </c:pt>
                <c:pt idx="1190">
                  <c:v>-1.3442857730907052</c:v>
                </c:pt>
                <c:pt idx="1191">
                  <c:v>-1.3442857730804734</c:v>
                </c:pt>
                <c:pt idx="1192">
                  <c:v>-1.3442857871752967</c:v>
                </c:pt>
                <c:pt idx="1193">
                  <c:v>-1.3442857730804734</c:v>
                </c:pt>
                <c:pt idx="1194">
                  <c:v>-1.3442857730804734</c:v>
                </c:pt>
                <c:pt idx="1195">
                  <c:v>-1.3442857871752967</c:v>
                </c:pt>
                <c:pt idx="1196">
                  <c:v>-1.3442857730804734</c:v>
                </c:pt>
                <c:pt idx="1197">
                  <c:v>-1.3442857730907052</c:v>
                </c:pt>
                <c:pt idx="1198">
                  <c:v>-1.3442857730804734</c:v>
                </c:pt>
                <c:pt idx="1199">
                  <c:v>-1.3442857871650649</c:v>
                </c:pt>
                <c:pt idx="1200">
                  <c:v>-1.3442857730907052</c:v>
                </c:pt>
                <c:pt idx="1201">
                  <c:v>-1.3442857730804734</c:v>
                </c:pt>
                <c:pt idx="1202">
                  <c:v>-1.3442857871752967</c:v>
                </c:pt>
                <c:pt idx="1203">
                  <c:v>-1.3442857730804734</c:v>
                </c:pt>
                <c:pt idx="1204">
                  <c:v>-1.3723316191490662</c:v>
                </c:pt>
                <c:pt idx="1205">
                  <c:v>-1.3723316335172728</c:v>
                </c:pt>
                <c:pt idx="1206">
                  <c:v>-1.3723316191490662</c:v>
                </c:pt>
                <c:pt idx="1207">
                  <c:v>-1.3723316191388344</c:v>
                </c:pt>
                <c:pt idx="1208">
                  <c:v>-1.3723316335275046</c:v>
                </c:pt>
                <c:pt idx="1209">
                  <c:v>-1.3723316191388344</c:v>
                </c:pt>
                <c:pt idx="1210">
                  <c:v>-1.3723316191490662</c:v>
                </c:pt>
                <c:pt idx="1211">
                  <c:v>-1.3723316191388344</c:v>
                </c:pt>
                <c:pt idx="1212">
                  <c:v>-1.3723316335275046</c:v>
                </c:pt>
                <c:pt idx="1213">
                  <c:v>-1.3723316191388344</c:v>
                </c:pt>
                <c:pt idx="1214">
                  <c:v>-1.3723316191490662</c:v>
                </c:pt>
                <c:pt idx="1215">
                  <c:v>-1.3723316335172728</c:v>
                </c:pt>
                <c:pt idx="1216">
                  <c:v>-1.3723316191490662</c:v>
                </c:pt>
                <c:pt idx="1217">
                  <c:v>-1.3723316191388344</c:v>
                </c:pt>
                <c:pt idx="1218">
                  <c:v>-1.3723316335275046</c:v>
                </c:pt>
                <c:pt idx="1219">
                  <c:v>-1.3723316191490662</c:v>
                </c:pt>
                <c:pt idx="1220">
                  <c:v>-1.3723316191388344</c:v>
                </c:pt>
                <c:pt idx="1221">
                  <c:v>-1.3723316335275046</c:v>
                </c:pt>
                <c:pt idx="1222">
                  <c:v>-1.3723316191388344</c:v>
                </c:pt>
                <c:pt idx="1223">
                  <c:v>-1.3723316191490662</c:v>
                </c:pt>
                <c:pt idx="1224">
                  <c:v>-1.3723316335172728</c:v>
                </c:pt>
                <c:pt idx="1225">
                  <c:v>-1.3723316191490662</c:v>
                </c:pt>
                <c:pt idx="1226">
                  <c:v>-1.3723316191388344</c:v>
                </c:pt>
                <c:pt idx="1227">
                  <c:v>-1.3723316191490662</c:v>
                </c:pt>
                <c:pt idx="1228">
                  <c:v>-1.3723316335172728</c:v>
                </c:pt>
                <c:pt idx="1229">
                  <c:v>-1.3723316191490662</c:v>
                </c:pt>
                <c:pt idx="1230">
                  <c:v>-1.3723316191388344</c:v>
                </c:pt>
                <c:pt idx="1231">
                  <c:v>-1.3723316335275046</c:v>
                </c:pt>
                <c:pt idx="1232">
                  <c:v>-1.3723316191388344</c:v>
                </c:pt>
                <c:pt idx="1233">
                  <c:v>-1.3723316191490662</c:v>
                </c:pt>
                <c:pt idx="1234">
                  <c:v>-1.3898019812695279</c:v>
                </c:pt>
                <c:pt idx="1235">
                  <c:v>-1.3898019667080459</c:v>
                </c:pt>
                <c:pt idx="1236">
                  <c:v>-1.3898019667080459</c:v>
                </c:pt>
                <c:pt idx="1237">
                  <c:v>-1.3898019812695279</c:v>
                </c:pt>
                <c:pt idx="1238">
                  <c:v>-1.3898019667080459</c:v>
                </c:pt>
                <c:pt idx="1239">
                  <c:v>-1.3898019667080459</c:v>
                </c:pt>
                <c:pt idx="1240">
                  <c:v>-1.3898019812695279</c:v>
                </c:pt>
                <c:pt idx="1241">
                  <c:v>-1.3898019667080459</c:v>
                </c:pt>
                <c:pt idx="1242">
                  <c:v>-1.3898019667080459</c:v>
                </c:pt>
                <c:pt idx="1243">
                  <c:v>-1.3898019667080459</c:v>
                </c:pt>
                <c:pt idx="1244">
                  <c:v>-1.3898019812695279</c:v>
                </c:pt>
                <c:pt idx="1245">
                  <c:v>-1.3898019667080459</c:v>
                </c:pt>
                <c:pt idx="1246">
                  <c:v>-1.3898019667080459</c:v>
                </c:pt>
                <c:pt idx="1247">
                  <c:v>-1.3898019812695279</c:v>
                </c:pt>
                <c:pt idx="1248">
                  <c:v>-1.3898019666978141</c:v>
                </c:pt>
                <c:pt idx="1249">
                  <c:v>-1.3898019667080459</c:v>
                </c:pt>
                <c:pt idx="1250">
                  <c:v>-1.3898019812695279</c:v>
                </c:pt>
                <c:pt idx="1251">
                  <c:v>-1.3898019667080459</c:v>
                </c:pt>
                <c:pt idx="1252">
                  <c:v>-1.3898019667080459</c:v>
                </c:pt>
                <c:pt idx="1253">
                  <c:v>-1.3898019812695279</c:v>
                </c:pt>
                <c:pt idx="1254">
                  <c:v>-1.3898019667080459</c:v>
                </c:pt>
                <c:pt idx="1255">
                  <c:v>-1.3898019667080459</c:v>
                </c:pt>
                <c:pt idx="1256">
                  <c:v>-1.3898019667080459</c:v>
                </c:pt>
                <c:pt idx="1257">
                  <c:v>-1.3898019812695279</c:v>
                </c:pt>
                <c:pt idx="1258">
                  <c:v>-1.3898019667080459</c:v>
                </c:pt>
                <c:pt idx="1259">
                  <c:v>-1.3898019667080459</c:v>
                </c:pt>
                <c:pt idx="1260">
                  <c:v>-1.3898019812695279</c:v>
                </c:pt>
                <c:pt idx="1261">
                  <c:v>-1.3898019667080459</c:v>
                </c:pt>
                <c:pt idx="1262">
                  <c:v>-1.3898019667080459</c:v>
                </c:pt>
                <c:pt idx="1263">
                  <c:v>-1.3898019812695279</c:v>
                </c:pt>
                <c:pt idx="1264">
                  <c:v>-1.4032820954929657</c:v>
                </c:pt>
                <c:pt idx="1265">
                  <c:v>-1.4032820954827339</c:v>
                </c:pt>
                <c:pt idx="1266">
                  <c:v>-1.4032821101956841</c:v>
                </c:pt>
                <c:pt idx="1267">
                  <c:v>-1.4032820954827339</c:v>
                </c:pt>
                <c:pt idx="1268">
                  <c:v>-1.4032820954929657</c:v>
                </c:pt>
                <c:pt idx="1269">
                  <c:v>-1.4032821101854522</c:v>
                </c:pt>
                <c:pt idx="1270">
                  <c:v>-1.4032820954929657</c:v>
                </c:pt>
                <c:pt idx="1271">
                  <c:v>-1.4032820954929657</c:v>
                </c:pt>
                <c:pt idx="1272">
                  <c:v>-1.4032820954827339</c:v>
                </c:pt>
                <c:pt idx="1273">
                  <c:v>-1.4032821101956841</c:v>
                </c:pt>
                <c:pt idx="1274">
                  <c:v>-1.4032820954827339</c:v>
                </c:pt>
                <c:pt idx="1275">
                  <c:v>-1.4032820954929657</c:v>
                </c:pt>
                <c:pt idx="1276">
                  <c:v>-1.4032821101854522</c:v>
                </c:pt>
                <c:pt idx="1277">
                  <c:v>-1.4032820954929657</c:v>
                </c:pt>
                <c:pt idx="1278">
                  <c:v>-1.4032820954827339</c:v>
                </c:pt>
                <c:pt idx="1279">
                  <c:v>-1.4032821101956841</c:v>
                </c:pt>
                <c:pt idx="1280">
                  <c:v>-1.4032820954929657</c:v>
                </c:pt>
                <c:pt idx="1281">
                  <c:v>-1.4032820954827339</c:v>
                </c:pt>
                <c:pt idx="1282">
                  <c:v>-1.4032821101956841</c:v>
                </c:pt>
                <c:pt idx="1283">
                  <c:v>-1.4032820954827339</c:v>
                </c:pt>
                <c:pt idx="1284">
                  <c:v>-1.4032820954929657</c:v>
                </c:pt>
                <c:pt idx="1285">
                  <c:v>-1.4032821101854522</c:v>
                </c:pt>
                <c:pt idx="1286">
                  <c:v>-1.4032820954929657</c:v>
                </c:pt>
                <c:pt idx="1287">
                  <c:v>-1.4032820954929657</c:v>
                </c:pt>
                <c:pt idx="1288">
                  <c:v>-1.4032820954827339</c:v>
                </c:pt>
                <c:pt idx="1289">
                  <c:v>-1.4032821101956841</c:v>
                </c:pt>
                <c:pt idx="1290">
                  <c:v>-1.4032820954827339</c:v>
                </c:pt>
                <c:pt idx="1291">
                  <c:v>-1.4032820954929657</c:v>
                </c:pt>
                <c:pt idx="1292">
                  <c:v>-1.4032821101854522</c:v>
                </c:pt>
                <c:pt idx="1293">
                  <c:v>-1.4032820954929657</c:v>
                </c:pt>
                <c:pt idx="1294">
                  <c:v>-1.4162868222231537</c:v>
                </c:pt>
                <c:pt idx="1295">
                  <c:v>-1.4162868370723594</c:v>
                </c:pt>
                <c:pt idx="1296">
                  <c:v>-1.4162868222231537</c:v>
                </c:pt>
                <c:pt idx="1297">
                  <c:v>-1.4162868222231537</c:v>
                </c:pt>
                <c:pt idx="1298">
                  <c:v>-1.4162868370621275</c:v>
                </c:pt>
                <c:pt idx="1299">
                  <c:v>-1.4162868222333855</c:v>
                </c:pt>
                <c:pt idx="1300">
                  <c:v>-1.4162868222231537</c:v>
                </c:pt>
                <c:pt idx="1301">
                  <c:v>-1.4162868222231537</c:v>
                </c:pt>
                <c:pt idx="1302">
                  <c:v>-1.4162868370621275</c:v>
                </c:pt>
                <c:pt idx="1303">
                  <c:v>-1.4162868222333855</c:v>
                </c:pt>
                <c:pt idx="1304">
                  <c:v>-1.4162868222231537</c:v>
                </c:pt>
                <c:pt idx="1305">
                  <c:v>-1.4162868370621275</c:v>
                </c:pt>
                <c:pt idx="1306">
                  <c:v>-1.4162868222231537</c:v>
                </c:pt>
                <c:pt idx="1307">
                  <c:v>-1.4162868222333855</c:v>
                </c:pt>
                <c:pt idx="1308">
                  <c:v>-1.4162868370621275</c:v>
                </c:pt>
                <c:pt idx="1309">
                  <c:v>-1.4162868222231537</c:v>
                </c:pt>
                <c:pt idx="1310">
                  <c:v>-1.4162868222333855</c:v>
                </c:pt>
                <c:pt idx="1311">
                  <c:v>-1.4162868370621275</c:v>
                </c:pt>
                <c:pt idx="1312">
                  <c:v>-1.4162868222231537</c:v>
                </c:pt>
                <c:pt idx="1313">
                  <c:v>-1.4162868222231537</c:v>
                </c:pt>
                <c:pt idx="1314">
                  <c:v>-1.4162868370723594</c:v>
                </c:pt>
                <c:pt idx="1315">
                  <c:v>-1.4162868222231537</c:v>
                </c:pt>
                <c:pt idx="1316">
                  <c:v>-1.4162868222231537</c:v>
                </c:pt>
                <c:pt idx="1317">
                  <c:v>-1.4162868222231537</c:v>
                </c:pt>
                <c:pt idx="1318">
                  <c:v>-1.4162868370723594</c:v>
                </c:pt>
                <c:pt idx="1319">
                  <c:v>-1.4162868222231537</c:v>
                </c:pt>
                <c:pt idx="1320">
                  <c:v>-1.4162868222231537</c:v>
                </c:pt>
                <c:pt idx="1321">
                  <c:v>-1.4162868370621275</c:v>
                </c:pt>
                <c:pt idx="1322">
                  <c:v>-1.4162868222333855</c:v>
                </c:pt>
                <c:pt idx="1323">
                  <c:v>-1.4162868222231537</c:v>
                </c:pt>
                <c:pt idx="1324">
                  <c:v>-1.432614650613441</c:v>
                </c:pt>
                <c:pt idx="1325">
                  <c:v>-1.4326146356033942</c:v>
                </c:pt>
                <c:pt idx="1326">
                  <c:v>-1.4326146356033942</c:v>
                </c:pt>
                <c:pt idx="1327">
                  <c:v>-1.4326146506032091</c:v>
                </c:pt>
                <c:pt idx="1328">
                  <c:v>-1.4326146356033942</c:v>
                </c:pt>
                <c:pt idx="1329">
                  <c:v>-1.4326146356033942</c:v>
                </c:pt>
                <c:pt idx="1330">
                  <c:v>-1.432614650613441</c:v>
                </c:pt>
                <c:pt idx="1331">
                  <c:v>-1.4326146356033942</c:v>
                </c:pt>
                <c:pt idx="1332">
                  <c:v>-1.4326146356033942</c:v>
                </c:pt>
                <c:pt idx="1333">
                  <c:v>-1.4326146356033942</c:v>
                </c:pt>
                <c:pt idx="1334">
                  <c:v>-1.432614650613441</c:v>
                </c:pt>
                <c:pt idx="1335">
                  <c:v>-1.4326146355931624</c:v>
                </c:pt>
                <c:pt idx="1336">
                  <c:v>-1.4326146356033942</c:v>
                </c:pt>
                <c:pt idx="1337">
                  <c:v>-1.432614650613441</c:v>
                </c:pt>
                <c:pt idx="1338">
                  <c:v>-1.4326146356033942</c:v>
                </c:pt>
                <c:pt idx="1339">
                  <c:v>-1.4326146356033942</c:v>
                </c:pt>
                <c:pt idx="1340">
                  <c:v>-1.432614650613441</c:v>
                </c:pt>
                <c:pt idx="1341">
                  <c:v>-1.4326146356033942</c:v>
                </c:pt>
                <c:pt idx="1342">
                  <c:v>-1.4326146355931624</c:v>
                </c:pt>
                <c:pt idx="1343">
                  <c:v>-1.432614650613441</c:v>
                </c:pt>
                <c:pt idx="1344">
                  <c:v>-1.4326146356033942</c:v>
                </c:pt>
                <c:pt idx="1345">
                  <c:v>-1.4326146356033942</c:v>
                </c:pt>
                <c:pt idx="1346">
                  <c:v>-1.4326146356033942</c:v>
                </c:pt>
                <c:pt idx="1347">
                  <c:v>-1.432614650613441</c:v>
                </c:pt>
                <c:pt idx="1348">
                  <c:v>-1.4326146356033942</c:v>
                </c:pt>
                <c:pt idx="1349">
                  <c:v>-1.4326146356033942</c:v>
                </c:pt>
                <c:pt idx="1350">
                  <c:v>-1.4326146506032091</c:v>
                </c:pt>
                <c:pt idx="1351">
                  <c:v>-1.4326146356033942</c:v>
                </c:pt>
                <c:pt idx="1352">
                  <c:v>-1.4326146356033942</c:v>
                </c:pt>
                <c:pt idx="1353">
                  <c:v>-1.432614650613441</c:v>
                </c:pt>
                <c:pt idx="1354">
                  <c:v>-1.453332135919261</c:v>
                </c:pt>
                <c:pt idx="1355">
                  <c:v>-1.4533321359294928</c:v>
                </c:pt>
                <c:pt idx="1356">
                  <c:v>-1.4533321511463728</c:v>
                </c:pt>
                <c:pt idx="1357">
                  <c:v>-1.453332135919261</c:v>
                </c:pt>
                <c:pt idx="1358">
                  <c:v>-1.4533321359294928</c:v>
                </c:pt>
                <c:pt idx="1359">
                  <c:v>-1.4533321511463728</c:v>
                </c:pt>
                <c:pt idx="1360">
                  <c:v>-1.4533321359294928</c:v>
                </c:pt>
                <c:pt idx="1361">
                  <c:v>-1.453332135919261</c:v>
                </c:pt>
                <c:pt idx="1362">
                  <c:v>-1.453332135919261</c:v>
                </c:pt>
                <c:pt idx="1363">
                  <c:v>-1.4533321511566046</c:v>
                </c:pt>
                <c:pt idx="1364">
                  <c:v>-1.453332135919261</c:v>
                </c:pt>
                <c:pt idx="1365">
                  <c:v>-1.453332135919261</c:v>
                </c:pt>
                <c:pt idx="1366">
                  <c:v>-1.4533321511566046</c:v>
                </c:pt>
                <c:pt idx="1367">
                  <c:v>-1.453332135919261</c:v>
                </c:pt>
                <c:pt idx="1368">
                  <c:v>-1.453332135919261</c:v>
                </c:pt>
                <c:pt idx="1369">
                  <c:v>-1.4533321511566046</c:v>
                </c:pt>
                <c:pt idx="1370">
                  <c:v>-1.453332135919261</c:v>
                </c:pt>
                <c:pt idx="1371">
                  <c:v>-1.4533321359294928</c:v>
                </c:pt>
                <c:pt idx="1372">
                  <c:v>-1.4533321511463728</c:v>
                </c:pt>
                <c:pt idx="1373">
                  <c:v>-1.453332135919261</c:v>
                </c:pt>
                <c:pt idx="1374">
                  <c:v>-1.4533321359294928</c:v>
                </c:pt>
                <c:pt idx="1375">
                  <c:v>-1.4533321511463728</c:v>
                </c:pt>
                <c:pt idx="1376">
                  <c:v>-1.453332135919261</c:v>
                </c:pt>
                <c:pt idx="1377">
                  <c:v>-1.4533321359294928</c:v>
                </c:pt>
                <c:pt idx="1378">
                  <c:v>-1.453332135919261</c:v>
                </c:pt>
                <c:pt idx="1379">
                  <c:v>-1.4533321511566046</c:v>
                </c:pt>
                <c:pt idx="1380">
                  <c:v>-1.453332135919261</c:v>
                </c:pt>
                <c:pt idx="1381">
                  <c:v>-1.453332135919261</c:v>
                </c:pt>
                <c:pt idx="1382">
                  <c:v>-1.4533321511566046</c:v>
                </c:pt>
                <c:pt idx="1383">
                  <c:v>-1.453332135919261</c:v>
                </c:pt>
                <c:pt idx="1384">
                  <c:v>-1.4769223261184474</c:v>
                </c:pt>
                <c:pt idx="1385">
                  <c:v>-1.4769223415824906</c:v>
                </c:pt>
                <c:pt idx="1386">
                  <c:v>-1.4769223261082156</c:v>
                </c:pt>
                <c:pt idx="1387">
                  <c:v>-1.4769223261184474</c:v>
                </c:pt>
                <c:pt idx="1388">
                  <c:v>-1.4769223415927224</c:v>
                </c:pt>
                <c:pt idx="1389">
                  <c:v>-1.4769223261082156</c:v>
                </c:pt>
                <c:pt idx="1390">
                  <c:v>-1.4769223261082156</c:v>
                </c:pt>
                <c:pt idx="1391">
                  <c:v>-1.4769223261184474</c:v>
                </c:pt>
                <c:pt idx="1392">
                  <c:v>-1.4769223415927224</c:v>
                </c:pt>
                <c:pt idx="1393">
                  <c:v>-1.4769223261082156</c:v>
                </c:pt>
                <c:pt idx="1394">
                  <c:v>-1.4769223261082156</c:v>
                </c:pt>
                <c:pt idx="1395">
                  <c:v>-1.4769223415927224</c:v>
                </c:pt>
                <c:pt idx="1396">
                  <c:v>-1.4769223261184474</c:v>
                </c:pt>
                <c:pt idx="1397">
                  <c:v>-1.4769223261082156</c:v>
                </c:pt>
                <c:pt idx="1398">
                  <c:v>-1.4769223415824906</c:v>
                </c:pt>
                <c:pt idx="1399">
                  <c:v>-1.4769223261184474</c:v>
                </c:pt>
                <c:pt idx="1400">
                  <c:v>-1.4769223261184474</c:v>
                </c:pt>
                <c:pt idx="1401">
                  <c:v>-1.4769223415824906</c:v>
                </c:pt>
                <c:pt idx="1402">
                  <c:v>-1.4769223261082156</c:v>
                </c:pt>
                <c:pt idx="1403">
                  <c:v>-1.4769223261184474</c:v>
                </c:pt>
                <c:pt idx="1404">
                  <c:v>-1.4769223415927224</c:v>
                </c:pt>
                <c:pt idx="1405">
                  <c:v>-1.4769223261082156</c:v>
                </c:pt>
                <c:pt idx="1406">
                  <c:v>-1.4769223261082156</c:v>
                </c:pt>
                <c:pt idx="1407">
                  <c:v>-1.4769223261184474</c:v>
                </c:pt>
                <c:pt idx="1408">
                  <c:v>-1.4769223415927224</c:v>
                </c:pt>
                <c:pt idx="1409">
                  <c:v>-1.4769223261082156</c:v>
                </c:pt>
                <c:pt idx="1410">
                  <c:v>-1.4769223261082156</c:v>
                </c:pt>
                <c:pt idx="1411">
                  <c:v>-1.4769223415927224</c:v>
                </c:pt>
                <c:pt idx="1412">
                  <c:v>-1.4769223261184474</c:v>
                </c:pt>
                <c:pt idx="1413">
                  <c:v>-1.4769223261082156</c:v>
                </c:pt>
                <c:pt idx="1414">
                  <c:v>-1.5000878050918316</c:v>
                </c:pt>
                <c:pt idx="1415">
                  <c:v>-1.5000877893646114</c:v>
                </c:pt>
                <c:pt idx="1416">
                  <c:v>-1.5000877893748432</c:v>
                </c:pt>
                <c:pt idx="1417">
                  <c:v>-1.5000878050815998</c:v>
                </c:pt>
                <c:pt idx="1418">
                  <c:v>-1.5000877893748432</c:v>
                </c:pt>
                <c:pt idx="1419">
                  <c:v>-1.5000877893748432</c:v>
                </c:pt>
                <c:pt idx="1420">
                  <c:v>-1.5000878050815998</c:v>
                </c:pt>
                <c:pt idx="1421">
                  <c:v>-1.5000877893748432</c:v>
                </c:pt>
                <c:pt idx="1422">
                  <c:v>-1.5000877893646114</c:v>
                </c:pt>
                <c:pt idx="1423">
                  <c:v>-1.5000877893748432</c:v>
                </c:pt>
                <c:pt idx="1424">
                  <c:v>-1.5000878050918316</c:v>
                </c:pt>
                <c:pt idx="1425">
                  <c:v>-1.5000877893646114</c:v>
                </c:pt>
                <c:pt idx="1426">
                  <c:v>-1.5000877893748432</c:v>
                </c:pt>
                <c:pt idx="1427">
                  <c:v>-1.5000878050815998</c:v>
                </c:pt>
                <c:pt idx="1428">
                  <c:v>-1.5000877893748432</c:v>
                </c:pt>
                <c:pt idx="1429">
                  <c:v>-1.5000877893748432</c:v>
                </c:pt>
                <c:pt idx="1430">
                  <c:v>-1.5000878050815998</c:v>
                </c:pt>
                <c:pt idx="1431">
                  <c:v>-1.5000877893748432</c:v>
                </c:pt>
                <c:pt idx="1432">
                  <c:v>-1.5000877893646114</c:v>
                </c:pt>
                <c:pt idx="1433">
                  <c:v>-1.5000878050918316</c:v>
                </c:pt>
                <c:pt idx="1434">
                  <c:v>-1.5000877893748432</c:v>
                </c:pt>
                <c:pt idx="1435">
                  <c:v>-1.5000877893646114</c:v>
                </c:pt>
                <c:pt idx="1436">
                  <c:v>-1.5000877893748432</c:v>
                </c:pt>
                <c:pt idx="1437">
                  <c:v>-1.5000878050815998</c:v>
                </c:pt>
                <c:pt idx="1438">
                  <c:v>-1.5000877893748432</c:v>
                </c:pt>
                <c:pt idx="1439">
                  <c:v>-1.5000877893748432</c:v>
                </c:pt>
                <c:pt idx="1440">
                  <c:v>-1.5000878050815998</c:v>
                </c:pt>
                <c:pt idx="1441">
                  <c:v>-1.5000877893748432</c:v>
                </c:pt>
                <c:pt idx="1442">
                  <c:v>-1.5000877893646114</c:v>
                </c:pt>
                <c:pt idx="1443">
                  <c:v>-1.5000878050918316</c:v>
                </c:pt>
                <c:pt idx="1444">
                  <c:v>-1.5234214489317379</c:v>
                </c:pt>
                <c:pt idx="1445">
                  <c:v>-1.5234214489419697</c:v>
                </c:pt>
                <c:pt idx="1446">
                  <c:v>-1.5234214648932018</c:v>
                </c:pt>
                <c:pt idx="1447">
                  <c:v>-1.5234214489419697</c:v>
                </c:pt>
                <c:pt idx="1448">
                  <c:v>-1.5234214489317379</c:v>
                </c:pt>
                <c:pt idx="1449">
                  <c:v>-1.5234214648932018</c:v>
                </c:pt>
                <c:pt idx="1450">
                  <c:v>-1.5234214489419697</c:v>
                </c:pt>
                <c:pt idx="1451">
                  <c:v>-1.5234214489317379</c:v>
                </c:pt>
                <c:pt idx="1452">
                  <c:v>-1.5234214489419697</c:v>
                </c:pt>
                <c:pt idx="1453">
                  <c:v>-1.5234214648932018</c:v>
                </c:pt>
                <c:pt idx="1454">
                  <c:v>-1.5234214489317379</c:v>
                </c:pt>
                <c:pt idx="1455">
                  <c:v>-1.5234214489419697</c:v>
                </c:pt>
                <c:pt idx="1456">
                  <c:v>-1.5234214648932018</c:v>
                </c:pt>
                <c:pt idx="1457">
                  <c:v>-1.5234214489419697</c:v>
                </c:pt>
                <c:pt idx="1458">
                  <c:v>-1.5234214489317379</c:v>
                </c:pt>
                <c:pt idx="1459">
                  <c:v>-1.5234214648932018</c:v>
                </c:pt>
                <c:pt idx="1460">
                  <c:v>-1.5234214489419697</c:v>
                </c:pt>
                <c:pt idx="1461">
                  <c:v>-1.5234214489317379</c:v>
                </c:pt>
                <c:pt idx="1462">
                  <c:v>-1.5234214649034337</c:v>
                </c:pt>
                <c:pt idx="1463">
                  <c:v>-1.5234214489317379</c:v>
                </c:pt>
                <c:pt idx="1464">
                  <c:v>-1.5234214489317379</c:v>
                </c:pt>
                <c:pt idx="1465">
                  <c:v>-1.5234214649034337</c:v>
                </c:pt>
                <c:pt idx="1466">
                  <c:v>-1.5234214489317379</c:v>
                </c:pt>
                <c:pt idx="1467">
                  <c:v>-1.5234214489419697</c:v>
                </c:pt>
                <c:pt idx="1468">
                  <c:v>-1.5234214489317379</c:v>
                </c:pt>
                <c:pt idx="1469">
                  <c:v>-1.5234214648932018</c:v>
                </c:pt>
                <c:pt idx="1470">
                  <c:v>-1.5234214489419697</c:v>
                </c:pt>
                <c:pt idx="1471">
                  <c:v>-1.5234214489317379</c:v>
                </c:pt>
                <c:pt idx="1472">
                  <c:v>-1.5234214649034337</c:v>
                </c:pt>
                <c:pt idx="1473">
                  <c:v>-1.5234214489317379</c:v>
                </c:pt>
                <c:pt idx="1474">
                  <c:v>-1.5446049570633802</c:v>
                </c:pt>
                <c:pt idx="1475">
                  <c:v>-1.5446049732467919</c:v>
                </c:pt>
                <c:pt idx="1476">
                  <c:v>-1.5446049570633802</c:v>
                </c:pt>
                <c:pt idx="1477">
                  <c:v>-1.544604957073612</c:v>
                </c:pt>
                <c:pt idx="1478">
                  <c:v>-1.5446049732467919</c:v>
                </c:pt>
                <c:pt idx="1479">
                  <c:v>-1.5446049570633802</c:v>
                </c:pt>
                <c:pt idx="1480">
                  <c:v>-1.5446049570633802</c:v>
                </c:pt>
                <c:pt idx="1481">
                  <c:v>-1.5446049570633802</c:v>
                </c:pt>
                <c:pt idx="1482">
                  <c:v>-1.5446049732467919</c:v>
                </c:pt>
                <c:pt idx="1483">
                  <c:v>-1.5446049570633802</c:v>
                </c:pt>
                <c:pt idx="1484">
                  <c:v>-1.5446049570633802</c:v>
                </c:pt>
                <c:pt idx="1485">
                  <c:v>-1.5446049732570237</c:v>
                </c:pt>
                <c:pt idx="1486">
                  <c:v>-1.5446049570633802</c:v>
                </c:pt>
                <c:pt idx="1487">
                  <c:v>-1.5446049570633802</c:v>
                </c:pt>
                <c:pt idx="1488">
                  <c:v>-1.5446049732467919</c:v>
                </c:pt>
                <c:pt idx="1489">
                  <c:v>-1.5446049570633802</c:v>
                </c:pt>
                <c:pt idx="1490">
                  <c:v>-1.5446049570633802</c:v>
                </c:pt>
                <c:pt idx="1491">
                  <c:v>-1.5446049732467919</c:v>
                </c:pt>
                <c:pt idx="1492">
                  <c:v>-1.544604957073612</c:v>
                </c:pt>
                <c:pt idx="1493">
                  <c:v>-1.5446049570633802</c:v>
                </c:pt>
                <c:pt idx="1494">
                  <c:v>-1.5446049732467919</c:v>
                </c:pt>
                <c:pt idx="1495">
                  <c:v>-1.5446049570633802</c:v>
                </c:pt>
                <c:pt idx="1496">
                  <c:v>-1.5446049570633802</c:v>
                </c:pt>
                <c:pt idx="1497">
                  <c:v>-1.5446049570633802</c:v>
                </c:pt>
                <c:pt idx="1498">
                  <c:v>-1.5446049732467919</c:v>
                </c:pt>
                <c:pt idx="1499">
                  <c:v>-1.5446049570633802</c:v>
                </c:pt>
                <c:pt idx="1500">
                  <c:v>-1.544604957073612</c:v>
                </c:pt>
                <c:pt idx="1501">
                  <c:v>-1.5446049732467919</c:v>
                </c:pt>
                <c:pt idx="1502">
                  <c:v>-1.5446049570633802</c:v>
                </c:pt>
                <c:pt idx="1503">
                  <c:v>-1.5446049570633802</c:v>
                </c:pt>
                <c:pt idx="1504">
                  <c:v>-1.5601865015575096</c:v>
                </c:pt>
                <c:pt idx="1505">
                  <c:v>-1.5601864852108445</c:v>
                </c:pt>
                <c:pt idx="1506">
                  <c:v>-1.5601864852108445</c:v>
                </c:pt>
                <c:pt idx="1507">
                  <c:v>-1.5601865015472778</c:v>
                </c:pt>
                <c:pt idx="1508">
                  <c:v>-1.5601864852108445</c:v>
                </c:pt>
                <c:pt idx="1509">
                  <c:v>-1.5601864852108445</c:v>
                </c:pt>
                <c:pt idx="1510">
                  <c:v>-1.5601865015575096</c:v>
                </c:pt>
                <c:pt idx="1511">
                  <c:v>-1.5601864852108445</c:v>
                </c:pt>
                <c:pt idx="1512">
                  <c:v>-1.5601864852108445</c:v>
                </c:pt>
                <c:pt idx="1513">
                  <c:v>-1.5601864852108445</c:v>
                </c:pt>
                <c:pt idx="1514">
                  <c:v>-1.5601865015575096</c:v>
                </c:pt>
                <c:pt idx="1515">
                  <c:v>-1.5601864852006126</c:v>
                </c:pt>
                <c:pt idx="1516">
                  <c:v>-1.5601864852108445</c:v>
                </c:pt>
                <c:pt idx="1517">
                  <c:v>-1.5601865015575096</c:v>
                </c:pt>
                <c:pt idx="1518">
                  <c:v>-1.5601864852108445</c:v>
                </c:pt>
                <c:pt idx="1519">
                  <c:v>-1.5601864852108445</c:v>
                </c:pt>
                <c:pt idx="1520">
                  <c:v>-1.5601865015575096</c:v>
                </c:pt>
                <c:pt idx="1521">
                  <c:v>-1.5601864852108445</c:v>
                </c:pt>
                <c:pt idx="1522">
                  <c:v>-1.5601864852006126</c:v>
                </c:pt>
                <c:pt idx="1523">
                  <c:v>-1.5601865015575096</c:v>
                </c:pt>
                <c:pt idx="1524">
                  <c:v>-1.5601864852108445</c:v>
                </c:pt>
                <c:pt idx="1525">
                  <c:v>-1.5601864852108445</c:v>
                </c:pt>
                <c:pt idx="1526">
                  <c:v>-1.5601864852108445</c:v>
                </c:pt>
                <c:pt idx="1527">
                  <c:v>-1.5601865015575096</c:v>
                </c:pt>
                <c:pt idx="1528">
                  <c:v>-1.5601864852108445</c:v>
                </c:pt>
                <c:pt idx="1529">
                  <c:v>-1.5601864852108445</c:v>
                </c:pt>
                <c:pt idx="1530">
                  <c:v>-1.5601865015472778</c:v>
                </c:pt>
                <c:pt idx="1531">
                  <c:v>-1.5601864852108445</c:v>
                </c:pt>
                <c:pt idx="1532">
                  <c:v>-1.5601864852108445</c:v>
                </c:pt>
                <c:pt idx="1533">
                  <c:v>-1.5601865015575096</c:v>
                </c:pt>
                <c:pt idx="1534">
                  <c:v>-1.570432782499728</c:v>
                </c:pt>
                <c:pt idx="1535">
                  <c:v>-1.5704327825099598</c:v>
                </c:pt>
                <c:pt idx="1536">
                  <c:v>-1.5704327989537474</c:v>
                </c:pt>
                <c:pt idx="1537">
                  <c:v>-1.570432782499728</c:v>
                </c:pt>
                <c:pt idx="1538">
                  <c:v>-1.570432782499728</c:v>
                </c:pt>
                <c:pt idx="1539">
                  <c:v>-1.5704327989639792</c:v>
                </c:pt>
                <c:pt idx="1540">
                  <c:v>-1.570432782499728</c:v>
                </c:pt>
                <c:pt idx="1541">
                  <c:v>-1.570432782499728</c:v>
                </c:pt>
                <c:pt idx="1542">
                  <c:v>-1.5704327825099598</c:v>
                </c:pt>
                <c:pt idx="1543">
                  <c:v>-1.5704327989537474</c:v>
                </c:pt>
                <c:pt idx="1544">
                  <c:v>-1.570432782499728</c:v>
                </c:pt>
                <c:pt idx="1545">
                  <c:v>-1.5704327825099598</c:v>
                </c:pt>
                <c:pt idx="1546">
                  <c:v>-1.5704327989537474</c:v>
                </c:pt>
                <c:pt idx="1547">
                  <c:v>-1.570432782499728</c:v>
                </c:pt>
                <c:pt idx="1548">
                  <c:v>-1.5704327825099598</c:v>
                </c:pt>
                <c:pt idx="1549">
                  <c:v>-1.5704327989537474</c:v>
                </c:pt>
                <c:pt idx="1550">
                  <c:v>-1.570432782499728</c:v>
                </c:pt>
                <c:pt idx="1551">
                  <c:v>-1.570432782499728</c:v>
                </c:pt>
                <c:pt idx="1552">
                  <c:v>-1.5704327989639792</c:v>
                </c:pt>
                <c:pt idx="1553">
                  <c:v>-1.570432782499728</c:v>
                </c:pt>
                <c:pt idx="1554">
                  <c:v>-1.570432782499728</c:v>
                </c:pt>
                <c:pt idx="1555">
                  <c:v>-1.5704327989639792</c:v>
                </c:pt>
                <c:pt idx="1556">
                  <c:v>-1.570432782499728</c:v>
                </c:pt>
                <c:pt idx="1557">
                  <c:v>-1.570432782499728</c:v>
                </c:pt>
                <c:pt idx="1558">
                  <c:v>-1.570432782499728</c:v>
                </c:pt>
                <c:pt idx="1559">
                  <c:v>-1.5704327989639792</c:v>
                </c:pt>
                <c:pt idx="1560">
                  <c:v>-1.570432782499728</c:v>
                </c:pt>
                <c:pt idx="1561">
                  <c:v>-1.570432782499728</c:v>
                </c:pt>
                <c:pt idx="1562">
                  <c:v>-1.5704327989639792</c:v>
                </c:pt>
                <c:pt idx="1563">
                  <c:v>-1.570432782499728</c:v>
                </c:pt>
                <c:pt idx="1564">
                  <c:v>-1.5760185530373743</c:v>
                </c:pt>
                <c:pt idx="1565">
                  <c:v>-1.5760185695396862</c:v>
                </c:pt>
                <c:pt idx="1566">
                  <c:v>-1.5760185530373743</c:v>
                </c:pt>
                <c:pt idx="1567">
                  <c:v>-1.5760185530271424</c:v>
                </c:pt>
                <c:pt idx="1568">
                  <c:v>-1.576018569549918</c:v>
                </c:pt>
                <c:pt idx="1569">
                  <c:v>-1.5760185530271424</c:v>
                </c:pt>
                <c:pt idx="1570">
                  <c:v>-1.5760185530373743</c:v>
                </c:pt>
                <c:pt idx="1571">
                  <c:v>-1.5760185530271424</c:v>
                </c:pt>
                <c:pt idx="1572">
                  <c:v>-1.576018569549918</c:v>
                </c:pt>
                <c:pt idx="1573">
                  <c:v>-1.5760185530271424</c:v>
                </c:pt>
                <c:pt idx="1574">
                  <c:v>-1.5760185530373743</c:v>
                </c:pt>
                <c:pt idx="1575">
                  <c:v>-1.5760185695396862</c:v>
                </c:pt>
                <c:pt idx="1576">
                  <c:v>-1.5760185530373743</c:v>
                </c:pt>
                <c:pt idx="1577">
                  <c:v>-1.5760185530271424</c:v>
                </c:pt>
                <c:pt idx="1578">
                  <c:v>-1.576018569549918</c:v>
                </c:pt>
                <c:pt idx="1579">
                  <c:v>-1.5760185530373743</c:v>
                </c:pt>
                <c:pt idx="1580">
                  <c:v>-1.5760185530271424</c:v>
                </c:pt>
                <c:pt idx="1581">
                  <c:v>-1.576018569549918</c:v>
                </c:pt>
                <c:pt idx="1582">
                  <c:v>-1.5760185530271424</c:v>
                </c:pt>
                <c:pt idx="1583">
                  <c:v>-1.5760185530373743</c:v>
                </c:pt>
                <c:pt idx="1584">
                  <c:v>-1.5760185695396862</c:v>
                </c:pt>
                <c:pt idx="1585">
                  <c:v>-1.5760185530373743</c:v>
                </c:pt>
                <c:pt idx="1586">
                  <c:v>-1.5760185530271424</c:v>
                </c:pt>
                <c:pt idx="1587">
                  <c:v>-1.5760185530373743</c:v>
                </c:pt>
                <c:pt idx="1588">
                  <c:v>-1.5760185695396862</c:v>
                </c:pt>
                <c:pt idx="1589">
                  <c:v>-1.5760185530373743</c:v>
                </c:pt>
                <c:pt idx="1590">
                  <c:v>-1.5760185530271424</c:v>
                </c:pt>
                <c:pt idx="1591">
                  <c:v>-1.576018569549918</c:v>
                </c:pt>
                <c:pt idx="1592">
                  <c:v>-1.5760185530271424</c:v>
                </c:pt>
                <c:pt idx="1593">
                  <c:v>-1.5760185530373743</c:v>
                </c:pt>
                <c:pt idx="1594">
                  <c:v>-1.5766446608151927</c:v>
                </c:pt>
                <c:pt idx="1595">
                  <c:v>-1.5766446443063211</c:v>
                </c:pt>
                <c:pt idx="1596">
                  <c:v>-1.5766446442960893</c:v>
                </c:pt>
                <c:pt idx="1597">
                  <c:v>-1.5766446608151927</c:v>
                </c:pt>
                <c:pt idx="1598">
                  <c:v>-1.5766446443063211</c:v>
                </c:pt>
                <c:pt idx="1599">
                  <c:v>-1.5766446442960893</c:v>
                </c:pt>
                <c:pt idx="1600">
                  <c:v>-1.5766446608151927</c:v>
                </c:pt>
                <c:pt idx="1601">
                  <c:v>-1.5766446443063211</c:v>
                </c:pt>
                <c:pt idx="1602">
                  <c:v>-1.5766446442960893</c:v>
                </c:pt>
                <c:pt idx="1603">
                  <c:v>-1.5766446442960893</c:v>
                </c:pt>
                <c:pt idx="1604">
                  <c:v>-1.5766446608254245</c:v>
                </c:pt>
                <c:pt idx="1605">
                  <c:v>-1.5766446442960893</c:v>
                </c:pt>
                <c:pt idx="1606">
                  <c:v>-1.5766446442960893</c:v>
                </c:pt>
                <c:pt idx="1607">
                  <c:v>-1.5766446608254245</c:v>
                </c:pt>
                <c:pt idx="1608">
                  <c:v>-1.5766446442960893</c:v>
                </c:pt>
                <c:pt idx="1609">
                  <c:v>-1.5766446442960893</c:v>
                </c:pt>
                <c:pt idx="1610">
                  <c:v>-1.5766446608254245</c:v>
                </c:pt>
                <c:pt idx="1611">
                  <c:v>-1.5766446442960893</c:v>
                </c:pt>
                <c:pt idx="1612">
                  <c:v>-1.5766446442960893</c:v>
                </c:pt>
                <c:pt idx="1613">
                  <c:v>-1.5766446608254245</c:v>
                </c:pt>
                <c:pt idx="1614">
                  <c:v>-1.5766446442960893</c:v>
                </c:pt>
                <c:pt idx="1615">
                  <c:v>-1.5766446442960893</c:v>
                </c:pt>
                <c:pt idx="1616">
                  <c:v>-1.5766446443063211</c:v>
                </c:pt>
                <c:pt idx="1617">
                  <c:v>-1.5766446608151927</c:v>
                </c:pt>
                <c:pt idx="1618">
                  <c:v>-1.5766446442960893</c:v>
                </c:pt>
                <c:pt idx="1619">
                  <c:v>-1.5766446443063211</c:v>
                </c:pt>
                <c:pt idx="1620">
                  <c:v>-1.5766446608151927</c:v>
                </c:pt>
                <c:pt idx="1621">
                  <c:v>-1.5766446442960893</c:v>
                </c:pt>
                <c:pt idx="1622">
                  <c:v>-1.5766446443063211</c:v>
                </c:pt>
                <c:pt idx="1623">
                  <c:v>-1.5766446608151927</c:v>
                </c:pt>
                <c:pt idx="1624">
                  <c:v>-1.5689978364518644</c:v>
                </c:pt>
                <c:pt idx="1625">
                  <c:v>-1.5689978364416326</c:v>
                </c:pt>
                <c:pt idx="1626">
                  <c:v>-1.5689978528908495</c:v>
                </c:pt>
                <c:pt idx="1627">
                  <c:v>-1.5689978364416326</c:v>
                </c:pt>
                <c:pt idx="1628">
                  <c:v>-1.5689978364518644</c:v>
                </c:pt>
                <c:pt idx="1629">
                  <c:v>-1.5689978528806177</c:v>
                </c:pt>
                <c:pt idx="1630">
                  <c:v>-1.5689978364518644</c:v>
                </c:pt>
                <c:pt idx="1631">
                  <c:v>-1.5689978364416326</c:v>
                </c:pt>
                <c:pt idx="1632">
                  <c:v>-1.5689978364518644</c:v>
                </c:pt>
                <c:pt idx="1633">
                  <c:v>-1.5689978528806177</c:v>
                </c:pt>
                <c:pt idx="1634">
                  <c:v>-1.5689978364518644</c:v>
                </c:pt>
                <c:pt idx="1635">
                  <c:v>-1.5689978364416326</c:v>
                </c:pt>
                <c:pt idx="1636">
                  <c:v>-1.5689978528908495</c:v>
                </c:pt>
                <c:pt idx="1637">
                  <c:v>-1.5689978364416326</c:v>
                </c:pt>
                <c:pt idx="1638">
                  <c:v>-1.5689978364518644</c:v>
                </c:pt>
                <c:pt idx="1639">
                  <c:v>-1.5689978528908495</c:v>
                </c:pt>
                <c:pt idx="1640">
                  <c:v>-1.5689978364416326</c:v>
                </c:pt>
                <c:pt idx="1641">
                  <c:v>-1.5689978364518644</c:v>
                </c:pt>
                <c:pt idx="1642">
                  <c:v>-1.5689978528806177</c:v>
                </c:pt>
                <c:pt idx="1643">
                  <c:v>-1.5689978364518644</c:v>
                </c:pt>
                <c:pt idx="1644">
                  <c:v>-1.5689978364416326</c:v>
                </c:pt>
                <c:pt idx="1645">
                  <c:v>-1.5689978528908495</c:v>
                </c:pt>
                <c:pt idx="1646">
                  <c:v>-1.5689978364416326</c:v>
                </c:pt>
                <c:pt idx="1647">
                  <c:v>-1.5689978364518644</c:v>
                </c:pt>
                <c:pt idx="1648">
                  <c:v>-1.5689978364416326</c:v>
                </c:pt>
                <c:pt idx="1649">
                  <c:v>-1.5689978528908495</c:v>
                </c:pt>
                <c:pt idx="1650">
                  <c:v>-1.5689978364416326</c:v>
                </c:pt>
                <c:pt idx="1651">
                  <c:v>-1.5689978364518644</c:v>
                </c:pt>
                <c:pt idx="1652">
                  <c:v>-1.5689978528806177</c:v>
                </c:pt>
                <c:pt idx="1653">
                  <c:v>-1.5689978364518644</c:v>
                </c:pt>
                <c:pt idx="1654">
                  <c:v>-1.5605872556369424</c:v>
                </c:pt>
                <c:pt idx="1655">
                  <c:v>-1.5605872719878067</c:v>
                </c:pt>
                <c:pt idx="1656">
                  <c:v>-1.5605872556369424</c:v>
                </c:pt>
                <c:pt idx="1657">
                  <c:v>-1.5605872556471743</c:v>
                </c:pt>
                <c:pt idx="1658">
                  <c:v>-1.5605872719878067</c:v>
                </c:pt>
                <c:pt idx="1659">
                  <c:v>-1.5605872556369424</c:v>
                </c:pt>
                <c:pt idx="1660">
                  <c:v>-1.5605872556369424</c:v>
                </c:pt>
                <c:pt idx="1661">
                  <c:v>-1.5605872556369424</c:v>
                </c:pt>
                <c:pt idx="1662">
                  <c:v>-1.5605872719878067</c:v>
                </c:pt>
                <c:pt idx="1663">
                  <c:v>-1.5605872556369424</c:v>
                </c:pt>
                <c:pt idx="1664">
                  <c:v>-1.5605872556369424</c:v>
                </c:pt>
                <c:pt idx="1665">
                  <c:v>-1.5605872719980385</c:v>
                </c:pt>
                <c:pt idx="1666">
                  <c:v>-1.5605872556369424</c:v>
                </c:pt>
                <c:pt idx="1667">
                  <c:v>-1.5605872556369424</c:v>
                </c:pt>
                <c:pt idx="1668">
                  <c:v>-1.5605872719878067</c:v>
                </c:pt>
                <c:pt idx="1669">
                  <c:v>-1.5605872556369424</c:v>
                </c:pt>
                <c:pt idx="1670">
                  <c:v>-1.5605872556369424</c:v>
                </c:pt>
                <c:pt idx="1671">
                  <c:v>-1.5605872719878067</c:v>
                </c:pt>
                <c:pt idx="1672">
                  <c:v>-1.5605872556471743</c:v>
                </c:pt>
                <c:pt idx="1673">
                  <c:v>-1.5605872556369424</c:v>
                </c:pt>
                <c:pt idx="1674">
                  <c:v>-1.5605872719878067</c:v>
                </c:pt>
                <c:pt idx="1675">
                  <c:v>-1.5605872556369424</c:v>
                </c:pt>
                <c:pt idx="1676">
                  <c:v>-1.5605872556369424</c:v>
                </c:pt>
                <c:pt idx="1677">
                  <c:v>-1.5605872556369424</c:v>
                </c:pt>
                <c:pt idx="1678">
                  <c:v>-1.5605872719878067</c:v>
                </c:pt>
                <c:pt idx="1679">
                  <c:v>-1.5605872556369424</c:v>
                </c:pt>
                <c:pt idx="1680">
                  <c:v>-1.5605872556471743</c:v>
                </c:pt>
                <c:pt idx="1681">
                  <c:v>-1.5605872719878067</c:v>
                </c:pt>
                <c:pt idx="1682">
                  <c:v>-1.5605872556369424</c:v>
                </c:pt>
                <c:pt idx="1683">
                  <c:v>-1.5605872556369424</c:v>
                </c:pt>
                <c:pt idx="1684">
                  <c:v>-1.5570551406465616</c:v>
                </c:pt>
                <c:pt idx="1685">
                  <c:v>-1.5570551243327049</c:v>
                </c:pt>
                <c:pt idx="1686">
                  <c:v>-1.5570551243327049</c:v>
                </c:pt>
                <c:pt idx="1687">
                  <c:v>-1.5570551406465616</c:v>
                </c:pt>
                <c:pt idx="1688">
                  <c:v>-1.5570551243327049</c:v>
                </c:pt>
                <c:pt idx="1689">
                  <c:v>-1.5570551243327049</c:v>
                </c:pt>
                <c:pt idx="1690">
                  <c:v>-1.5570551406465616</c:v>
                </c:pt>
                <c:pt idx="1691">
                  <c:v>-1.5570551243429367</c:v>
                </c:pt>
                <c:pt idx="1692">
                  <c:v>-1.5570551243327049</c:v>
                </c:pt>
                <c:pt idx="1693">
                  <c:v>-1.5570551243327049</c:v>
                </c:pt>
                <c:pt idx="1694">
                  <c:v>-1.5570551406465616</c:v>
                </c:pt>
                <c:pt idx="1695">
                  <c:v>-1.5570551243327049</c:v>
                </c:pt>
                <c:pt idx="1696">
                  <c:v>-1.5570551243327049</c:v>
                </c:pt>
                <c:pt idx="1697">
                  <c:v>-1.5570551406465616</c:v>
                </c:pt>
                <c:pt idx="1698">
                  <c:v>-1.5570551243327049</c:v>
                </c:pt>
                <c:pt idx="1699">
                  <c:v>-1.5570551243327049</c:v>
                </c:pt>
                <c:pt idx="1700">
                  <c:v>-1.5570551406465616</c:v>
                </c:pt>
                <c:pt idx="1701">
                  <c:v>-1.5570551243327049</c:v>
                </c:pt>
                <c:pt idx="1702">
                  <c:v>-1.5570551243327049</c:v>
                </c:pt>
                <c:pt idx="1703">
                  <c:v>-1.5570551406465616</c:v>
                </c:pt>
                <c:pt idx="1704">
                  <c:v>-1.5570551243327049</c:v>
                </c:pt>
                <c:pt idx="1705">
                  <c:v>-1.5570551243327049</c:v>
                </c:pt>
                <c:pt idx="1706">
                  <c:v>-1.5570551243429367</c:v>
                </c:pt>
                <c:pt idx="1707">
                  <c:v>-1.5570551406465616</c:v>
                </c:pt>
                <c:pt idx="1708">
                  <c:v>-1.5570551243327049</c:v>
                </c:pt>
                <c:pt idx="1709">
                  <c:v>-1.5570551243327049</c:v>
                </c:pt>
                <c:pt idx="1710">
                  <c:v>-1.5570551406465616</c:v>
                </c:pt>
                <c:pt idx="1711">
                  <c:v>-1.5570551243327049</c:v>
                </c:pt>
                <c:pt idx="1712">
                  <c:v>-1.5570551243327049</c:v>
                </c:pt>
                <c:pt idx="1713">
                  <c:v>-1.5570551406465616</c:v>
                </c:pt>
                <c:pt idx="1714">
                  <c:v>-1.5557073636142329</c:v>
                </c:pt>
                <c:pt idx="1715">
                  <c:v>-1.5557073636142329</c:v>
                </c:pt>
                <c:pt idx="1716">
                  <c:v>-1.5557073799242005</c:v>
                </c:pt>
                <c:pt idx="1717">
                  <c:v>-1.5557073636142329</c:v>
                </c:pt>
                <c:pt idx="1718">
                  <c:v>-1.5557073636142329</c:v>
                </c:pt>
                <c:pt idx="1719">
                  <c:v>-1.5557073799139687</c:v>
                </c:pt>
                <c:pt idx="1720">
                  <c:v>-1.5557073636142329</c:v>
                </c:pt>
                <c:pt idx="1721">
                  <c:v>-1.5557073636142329</c:v>
                </c:pt>
                <c:pt idx="1722">
                  <c:v>-1.5557073636142329</c:v>
                </c:pt>
                <c:pt idx="1723">
                  <c:v>-1.5557073799242005</c:v>
                </c:pt>
                <c:pt idx="1724">
                  <c:v>-1.5557073636142329</c:v>
                </c:pt>
                <c:pt idx="1725">
                  <c:v>-1.5557073636142329</c:v>
                </c:pt>
                <c:pt idx="1726">
                  <c:v>-1.5557073799139687</c:v>
                </c:pt>
                <c:pt idx="1727">
                  <c:v>-1.5557073636142329</c:v>
                </c:pt>
                <c:pt idx="1728">
                  <c:v>-1.5557073636244647</c:v>
                </c:pt>
                <c:pt idx="1729">
                  <c:v>-1.5557073799139687</c:v>
                </c:pt>
                <c:pt idx="1730">
                  <c:v>-1.5557073636142329</c:v>
                </c:pt>
                <c:pt idx="1731">
                  <c:v>-1.5557073636142329</c:v>
                </c:pt>
                <c:pt idx="1732">
                  <c:v>-1.5557073799139687</c:v>
                </c:pt>
                <c:pt idx="1733">
                  <c:v>-1.5557073636142329</c:v>
                </c:pt>
                <c:pt idx="1734">
                  <c:v>-1.5557073636142329</c:v>
                </c:pt>
                <c:pt idx="1735">
                  <c:v>-1.5557073799242005</c:v>
                </c:pt>
                <c:pt idx="1736">
                  <c:v>-1.5557073636142329</c:v>
                </c:pt>
                <c:pt idx="1737">
                  <c:v>-1.5557073636142329</c:v>
                </c:pt>
                <c:pt idx="1738">
                  <c:v>-1.5557073636142329</c:v>
                </c:pt>
                <c:pt idx="1739">
                  <c:v>-1.5557073799139687</c:v>
                </c:pt>
                <c:pt idx="1740">
                  <c:v>-1.5557073636244647</c:v>
                </c:pt>
                <c:pt idx="1741">
                  <c:v>-1.5557073636142329</c:v>
                </c:pt>
                <c:pt idx="1742">
                  <c:v>-1.5557073799139687</c:v>
                </c:pt>
                <c:pt idx="1743">
                  <c:v>-1.5557073636142329</c:v>
                </c:pt>
                <c:pt idx="1744">
                  <c:v>-1.5502388220138019</c:v>
                </c:pt>
                <c:pt idx="1745">
                  <c:v>-1.5502388382562415</c:v>
                </c:pt>
                <c:pt idx="1746">
                  <c:v>-1.5502388220138019</c:v>
                </c:pt>
                <c:pt idx="1747">
                  <c:v>-1.5502388220035701</c:v>
                </c:pt>
                <c:pt idx="1748">
                  <c:v>-1.5502388382562415</c:v>
                </c:pt>
                <c:pt idx="1749">
                  <c:v>-1.5502388220138019</c:v>
                </c:pt>
                <c:pt idx="1750">
                  <c:v>-1.5502388220138019</c:v>
                </c:pt>
                <c:pt idx="1751">
                  <c:v>-1.5502388220138019</c:v>
                </c:pt>
                <c:pt idx="1752">
                  <c:v>-1.5502388382562415</c:v>
                </c:pt>
                <c:pt idx="1753">
                  <c:v>-1.5502388220138019</c:v>
                </c:pt>
                <c:pt idx="1754">
                  <c:v>-1.5502388220138019</c:v>
                </c:pt>
                <c:pt idx="1755">
                  <c:v>-1.5502388382460097</c:v>
                </c:pt>
                <c:pt idx="1756">
                  <c:v>-1.5502388220138019</c:v>
                </c:pt>
                <c:pt idx="1757">
                  <c:v>-1.5502388220138019</c:v>
                </c:pt>
                <c:pt idx="1758">
                  <c:v>-1.5502388382562415</c:v>
                </c:pt>
                <c:pt idx="1759">
                  <c:v>-1.5502388220138019</c:v>
                </c:pt>
                <c:pt idx="1760">
                  <c:v>-1.5502388220138019</c:v>
                </c:pt>
                <c:pt idx="1761">
                  <c:v>-1.5502388382562415</c:v>
                </c:pt>
                <c:pt idx="1762">
                  <c:v>-1.5502388220035701</c:v>
                </c:pt>
                <c:pt idx="1763">
                  <c:v>-1.5502388220138019</c:v>
                </c:pt>
                <c:pt idx="1764">
                  <c:v>-1.5502388382562415</c:v>
                </c:pt>
                <c:pt idx="1765">
                  <c:v>-1.5502388220138019</c:v>
                </c:pt>
                <c:pt idx="1766">
                  <c:v>-1.5502388220138019</c:v>
                </c:pt>
                <c:pt idx="1767">
                  <c:v>-1.5502388220138019</c:v>
                </c:pt>
                <c:pt idx="1768">
                  <c:v>-1.5502388382562415</c:v>
                </c:pt>
                <c:pt idx="1769">
                  <c:v>-1.5502388220138019</c:v>
                </c:pt>
                <c:pt idx="1770">
                  <c:v>-1.5502388220035701</c:v>
                </c:pt>
                <c:pt idx="1771">
                  <c:v>-1.5502388382562415</c:v>
                </c:pt>
                <c:pt idx="1772">
                  <c:v>-1.5502388220138019</c:v>
                </c:pt>
                <c:pt idx="1773">
                  <c:v>-1.5502388220138019</c:v>
                </c:pt>
                <c:pt idx="1774">
                  <c:v>-1.5305213942212665</c:v>
                </c:pt>
                <c:pt idx="1775">
                  <c:v>-1.5305213781854139</c:v>
                </c:pt>
                <c:pt idx="1776">
                  <c:v>-1.5305213781854139</c:v>
                </c:pt>
                <c:pt idx="1777">
                  <c:v>-1.5305213942212665</c:v>
                </c:pt>
                <c:pt idx="1778">
                  <c:v>-1.5305213781751821</c:v>
                </c:pt>
                <c:pt idx="1779">
                  <c:v>-1.5305213781854139</c:v>
                </c:pt>
                <c:pt idx="1780">
                  <c:v>-1.5305213942212665</c:v>
                </c:pt>
                <c:pt idx="1781">
                  <c:v>-1.5305213781854139</c:v>
                </c:pt>
                <c:pt idx="1782">
                  <c:v>-1.5305213781854139</c:v>
                </c:pt>
                <c:pt idx="1783">
                  <c:v>-1.5305213781854139</c:v>
                </c:pt>
                <c:pt idx="1784">
                  <c:v>-1.5305213942212665</c:v>
                </c:pt>
                <c:pt idx="1785">
                  <c:v>-1.5305213781854139</c:v>
                </c:pt>
                <c:pt idx="1786">
                  <c:v>-1.5305213781854139</c:v>
                </c:pt>
                <c:pt idx="1787">
                  <c:v>-1.5305213942212665</c:v>
                </c:pt>
                <c:pt idx="1788">
                  <c:v>-1.5305213781854139</c:v>
                </c:pt>
                <c:pt idx="1789">
                  <c:v>-1.5305213781751821</c:v>
                </c:pt>
                <c:pt idx="1790">
                  <c:v>-1.5305213942212665</c:v>
                </c:pt>
                <c:pt idx="1791">
                  <c:v>-1.5305213781854139</c:v>
                </c:pt>
                <c:pt idx="1792">
                  <c:v>-1.5305213781854139</c:v>
                </c:pt>
                <c:pt idx="1793">
                  <c:v>-1.5305213942212665</c:v>
                </c:pt>
                <c:pt idx="1794">
                  <c:v>-1.5305213781854139</c:v>
                </c:pt>
                <c:pt idx="1795">
                  <c:v>-1.5305213781854139</c:v>
                </c:pt>
                <c:pt idx="1796">
                  <c:v>-1.5305213781854139</c:v>
                </c:pt>
                <c:pt idx="1797">
                  <c:v>-1.5305213942212665</c:v>
                </c:pt>
                <c:pt idx="1798">
                  <c:v>-1.5305213781751821</c:v>
                </c:pt>
                <c:pt idx="1799">
                  <c:v>-1.5305213781854139</c:v>
                </c:pt>
                <c:pt idx="1800">
                  <c:v>-1.5305213942212665</c:v>
                </c:pt>
                <c:pt idx="1801">
                  <c:v>-1.5305213781854139</c:v>
                </c:pt>
                <c:pt idx="1802">
                  <c:v>-1.5305213781854139</c:v>
                </c:pt>
                <c:pt idx="1803">
                  <c:v>-1.5305213942212665</c:v>
                </c:pt>
                <c:pt idx="1804">
                  <c:v>-1.5005631457752149</c:v>
                </c:pt>
                <c:pt idx="1805">
                  <c:v>-1.5005631457752149</c:v>
                </c:pt>
                <c:pt idx="1806">
                  <c:v>-1.5005631614971837</c:v>
                </c:pt>
                <c:pt idx="1807">
                  <c:v>-1.5005631457854467</c:v>
                </c:pt>
                <c:pt idx="1808">
                  <c:v>-1.5005631457752149</c:v>
                </c:pt>
                <c:pt idx="1809">
                  <c:v>-1.5005631614971837</c:v>
                </c:pt>
                <c:pt idx="1810">
                  <c:v>-1.5005631457752149</c:v>
                </c:pt>
                <c:pt idx="1811">
                  <c:v>-1.5005631457752149</c:v>
                </c:pt>
                <c:pt idx="1812">
                  <c:v>-1.5005631457752149</c:v>
                </c:pt>
                <c:pt idx="1813">
                  <c:v>-1.5005631614971837</c:v>
                </c:pt>
                <c:pt idx="1814">
                  <c:v>-1.5005631457752149</c:v>
                </c:pt>
                <c:pt idx="1815">
                  <c:v>-1.5005631457854467</c:v>
                </c:pt>
                <c:pt idx="1816">
                  <c:v>-1.5005631614971837</c:v>
                </c:pt>
                <c:pt idx="1817">
                  <c:v>-1.5005631457752149</c:v>
                </c:pt>
                <c:pt idx="1818">
                  <c:v>-1.5005631457752149</c:v>
                </c:pt>
                <c:pt idx="1819">
                  <c:v>-1.5005631614971837</c:v>
                </c:pt>
                <c:pt idx="1820">
                  <c:v>-1.5005631457752149</c:v>
                </c:pt>
                <c:pt idx="1821">
                  <c:v>-1.5005631457752149</c:v>
                </c:pt>
                <c:pt idx="1822">
                  <c:v>-1.5005631615074155</c:v>
                </c:pt>
                <c:pt idx="1823">
                  <c:v>-1.5005631457752149</c:v>
                </c:pt>
                <c:pt idx="1824">
                  <c:v>-1.5005631457752149</c:v>
                </c:pt>
                <c:pt idx="1825">
                  <c:v>-1.5005631614971837</c:v>
                </c:pt>
                <c:pt idx="1826">
                  <c:v>-1.5005631457752149</c:v>
                </c:pt>
                <c:pt idx="1827">
                  <c:v>-1.5005631457752149</c:v>
                </c:pt>
                <c:pt idx="1828">
                  <c:v>-1.5005631457752149</c:v>
                </c:pt>
                <c:pt idx="1829">
                  <c:v>-1.5005631614971837</c:v>
                </c:pt>
                <c:pt idx="1830">
                  <c:v>-1.5005631457854467</c:v>
                </c:pt>
                <c:pt idx="1831">
                  <c:v>-1.5005631457752149</c:v>
                </c:pt>
                <c:pt idx="1832">
                  <c:v>-1.5005631614971837</c:v>
                </c:pt>
                <c:pt idx="1833">
                  <c:v>-1.5005631457752149</c:v>
                </c:pt>
                <c:pt idx="1834">
                  <c:v>-1.4666921604119809</c:v>
                </c:pt>
                <c:pt idx="1835">
                  <c:v>-1.4666921757790707</c:v>
                </c:pt>
                <c:pt idx="1836">
                  <c:v>-1.4666921604119809</c:v>
                </c:pt>
                <c:pt idx="1837">
                  <c:v>-1.4666921604119809</c:v>
                </c:pt>
                <c:pt idx="1838">
                  <c:v>-1.4666921757790707</c:v>
                </c:pt>
                <c:pt idx="1839">
                  <c:v>-1.4666921604017491</c:v>
                </c:pt>
                <c:pt idx="1840">
                  <c:v>-1.4666921604119809</c:v>
                </c:pt>
                <c:pt idx="1841">
                  <c:v>-1.4666921604119809</c:v>
                </c:pt>
                <c:pt idx="1842">
                  <c:v>-1.4666921757790707</c:v>
                </c:pt>
                <c:pt idx="1843">
                  <c:v>-1.4666921604119809</c:v>
                </c:pt>
                <c:pt idx="1844">
                  <c:v>-1.4666921604119809</c:v>
                </c:pt>
                <c:pt idx="1845">
                  <c:v>-1.4666921757790707</c:v>
                </c:pt>
                <c:pt idx="1846">
                  <c:v>-1.4666921604119809</c:v>
                </c:pt>
                <c:pt idx="1847">
                  <c:v>-1.4666921604119809</c:v>
                </c:pt>
                <c:pt idx="1848">
                  <c:v>-1.4666921757688389</c:v>
                </c:pt>
                <c:pt idx="1849">
                  <c:v>-1.4666921604119809</c:v>
                </c:pt>
                <c:pt idx="1850">
                  <c:v>-1.4666921604119809</c:v>
                </c:pt>
                <c:pt idx="1851">
                  <c:v>-1.4666921757790707</c:v>
                </c:pt>
                <c:pt idx="1852">
                  <c:v>-1.4666921604119809</c:v>
                </c:pt>
                <c:pt idx="1853">
                  <c:v>-1.4666921604119809</c:v>
                </c:pt>
                <c:pt idx="1854">
                  <c:v>-1.4666921757790707</c:v>
                </c:pt>
                <c:pt idx="1855">
                  <c:v>-1.4666921604119809</c:v>
                </c:pt>
                <c:pt idx="1856">
                  <c:v>-1.4666921604119809</c:v>
                </c:pt>
                <c:pt idx="1857">
                  <c:v>-1.4666921604119809</c:v>
                </c:pt>
                <c:pt idx="1858">
                  <c:v>-1.4666921757790707</c:v>
                </c:pt>
                <c:pt idx="1859">
                  <c:v>-1.4666921604017491</c:v>
                </c:pt>
                <c:pt idx="1860">
                  <c:v>-1.4666921604119809</c:v>
                </c:pt>
                <c:pt idx="1861">
                  <c:v>-1.4666921757790707</c:v>
                </c:pt>
                <c:pt idx="1862">
                  <c:v>-1.4666921604119809</c:v>
                </c:pt>
                <c:pt idx="1863">
                  <c:v>-1.4666921604119809</c:v>
                </c:pt>
                <c:pt idx="1864">
                  <c:v>-1.4429626348101934</c:v>
                </c:pt>
                <c:pt idx="1865">
                  <c:v>-1.4429626196814951</c:v>
                </c:pt>
                <c:pt idx="1866">
                  <c:v>-1.4429626196917269</c:v>
                </c:pt>
                <c:pt idx="1867">
                  <c:v>-1.4429626348101934</c:v>
                </c:pt>
                <c:pt idx="1868">
                  <c:v>-1.4429626196814951</c:v>
                </c:pt>
                <c:pt idx="1869">
                  <c:v>-1.4429626196917269</c:v>
                </c:pt>
                <c:pt idx="1870">
                  <c:v>-1.4429626348101934</c:v>
                </c:pt>
                <c:pt idx="1871">
                  <c:v>-1.4429626196917269</c:v>
                </c:pt>
                <c:pt idx="1872">
                  <c:v>-1.4429626196814951</c:v>
                </c:pt>
                <c:pt idx="1873">
                  <c:v>-1.4429626196917269</c:v>
                </c:pt>
                <c:pt idx="1874">
                  <c:v>-1.4429626348101934</c:v>
                </c:pt>
                <c:pt idx="1875">
                  <c:v>-1.4429626196814951</c:v>
                </c:pt>
                <c:pt idx="1876">
                  <c:v>-1.4429626196917269</c:v>
                </c:pt>
                <c:pt idx="1877">
                  <c:v>-1.4429626348101934</c:v>
                </c:pt>
                <c:pt idx="1878">
                  <c:v>-1.4429626196917269</c:v>
                </c:pt>
                <c:pt idx="1879">
                  <c:v>-1.4429626196814951</c:v>
                </c:pt>
                <c:pt idx="1880">
                  <c:v>-1.4429626348101934</c:v>
                </c:pt>
                <c:pt idx="1881">
                  <c:v>-1.4429626196917269</c:v>
                </c:pt>
                <c:pt idx="1882">
                  <c:v>-1.4429626196814951</c:v>
                </c:pt>
                <c:pt idx="1883">
                  <c:v>-1.4429626348101934</c:v>
                </c:pt>
                <c:pt idx="1884">
                  <c:v>-1.4429626196917269</c:v>
                </c:pt>
                <c:pt idx="1885">
                  <c:v>-1.4429626196814951</c:v>
                </c:pt>
                <c:pt idx="1886">
                  <c:v>-1.4429626196917269</c:v>
                </c:pt>
                <c:pt idx="1887">
                  <c:v>-1.4429626348101934</c:v>
                </c:pt>
                <c:pt idx="1888">
                  <c:v>-1.4429626196814951</c:v>
                </c:pt>
                <c:pt idx="1889">
                  <c:v>-1.4429626196917269</c:v>
                </c:pt>
                <c:pt idx="1890">
                  <c:v>-1.4429626348101934</c:v>
                </c:pt>
                <c:pt idx="1891">
                  <c:v>-1.4429626196917269</c:v>
                </c:pt>
                <c:pt idx="1892">
                  <c:v>-1.4429626196814951</c:v>
                </c:pt>
                <c:pt idx="1893">
                  <c:v>-1.4429626348101934</c:v>
                </c:pt>
                <c:pt idx="1894">
                  <c:v>-1.4315389734696184</c:v>
                </c:pt>
                <c:pt idx="1895">
                  <c:v>-1.4315389734798503</c:v>
                </c:pt>
                <c:pt idx="1896">
                  <c:v>-1.4315389884786267</c:v>
                </c:pt>
                <c:pt idx="1897">
                  <c:v>-1.4315389734696184</c:v>
                </c:pt>
                <c:pt idx="1898">
                  <c:v>-1.4315389734696184</c:v>
                </c:pt>
                <c:pt idx="1899">
                  <c:v>-1.4315389884786267</c:v>
                </c:pt>
                <c:pt idx="1900">
                  <c:v>-1.4315389734798503</c:v>
                </c:pt>
                <c:pt idx="1901">
                  <c:v>-1.4315389734696184</c:v>
                </c:pt>
                <c:pt idx="1902">
                  <c:v>-1.4315389734696184</c:v>
                </c:pt>
                <c:pt idx="1903">
                  <c:v>-1.4315389884786267</c:v>
                </c:pt>
                <c:pt idx="1904">
                  <c:v>-1.4315389734798503</c:v>
                </c:pt>
                <c:pt idx="1905">
                  <c:v>-1.4315389734696184</c:v>
                </c:pt>
                <c:pt idx="1906">
                  <c:v>-1.4315389884683949</c:v>
                </c:pt>
                <c:pt idx="1907">
                  <c:v>-1.4315389734798503</c:v>
                </c:pt>
                <c:pt idx="1908">
                  <c:v>-1.4315389734798503</c:v>
                </c:pt>
                <c:pt idx="1909">
                  <c:v>-1.4315389884683949</c:v>
                </c:pt>
                <c:pt idx="1910">
                  <c:v>-1.4315389734696184</c:v>
                </c:pt>
                <c:pt idx="1911">
                  <c:v>-1.4315389734798503</c:v>
                </c:pt>
                <c:pt idx="1912">
                  <c:v>-1.4315389884786267</c:v>
                </c:pt>
                <c:pt idx="1913">
                  <c:v>-1.4315389734696184</c:v>
                </c:pt>
                <c:pt idx="1914">
                  <c:v>-1.4315389734696184</c:v>
                </c:pt>
                <c:pt idx="1915">
                  <c:v>-1.4315389884786267</c:v>
                </c:pt>
                <c:pt idx="1916">
                  <c:v>-1.4315389734798503</c:v>
                </c:pt>
                <c:pt idx="1917">
                  <c:v>-1.4315389734696184</c:v>
                </c:pt>
                <c:pt idx="1918">
                  <c:v>-1.4315389734696184</c:v>
                </c:pt>
                <c:pt idx="1919">
                  <c:v>-1.4315389884786267</c:v>
                </c:pt>
                <c:pt idx="1920">
                  <c:v>-1.4315389734798503</c:v>
                </c:pt>
                <c:pt idx="1921">
                  <c:v>-1.4315389734696184</c:v>
                </c:pt>
                <c:pt idx="1922">
                  <c:v>-1.4315389884683949</c:v>
                </c:pt>
                <c:pt idx="1923">
                  <c:v>-1.4315389734798503</c:v>
                </c:pt>
                <c:pt idx="1924">
                  <c:v>-1.4260304652933491</c:v>
                </c:pt>
                <c:pt idx="1925">
                  <c:v>-1.4260304802344106</c:v>
                </c:pt>
                <c:pt idx="1926">
                  <c:v>-1.4260304653035809</c:v>
                </c:pt>
                <c:pt idx="1927">
                  <c:v>-1.4260304652933491</c:v>
                </c:pt>
                <c:pt idx="1928">
                  <c:v>-1.4260304802344106</c:v>
                </c:pt>
                <c:pt idx="1929">
                  <c:v>-1.4260304652933491</c:v>
                </c:pt>
                <c:pt idx="1930">
                  <c:v>-1.4260304652933491</c:v>
                </c:pt>
                <c:pt idx="1931">
                  <c:v>-1.4260304653035809</c:v>
                </c:pt>
                <c:pt idx="1932">
                  <c:v>-1.4260304802344106</c:v>
                </c:pt>
                <c:pt idx="1933">
                  <c:v>-1.4260304652933491</c:v>
                </c:pt>
                <c:pt idx="1934">
                  <c:v>-1.4260304652933491</c:v>
                </c:pt>
                <c:pt idx="1935">
                  <c:v>-1.4260304802344106</c:v>
                </c:pt>
                <c:pt idx="1936">
                  <c:v>-1.4260304653035809</c:v>
                </c:pt>
                <c:pt idx="1937">
                  <c:v>-1.4260304652933491</c:v>
                </c:pt>
                <c:pt idx="1938">
                  <c:v>-1.4260304802344106</c:v>
                </c:pt>
                <c:pt idx="1939">
                  <c:v>-1.4260304652933491</c:v>
                </c:pt>
                <c:pt idx="1940">
                  <c:v>-1.4260304652933491</c:v>
                </c:pt>
                <c:pt idx="1941">
                  <c:v>-1.4260304802446424</c:v>
                </c:pt>
                <c:pt idx="1942">
                  <c:v>-1.4260304652933491</c:v>
                </c:pt>
                <c:pt idx="1943">
                  <c:v>-1.4260304652933491</c:v>
                </c:pt>
                <c:pt idx="1944">
                  <c:v>-1.4260304802344106</c:v>
                </c:pt>
                <c:pt idx="1945">
                  <c:v>-1.4260304652933491</c:v>
                </c:pt>
                <c:pt idx="1946">
                  <c:v>-1.4260304653035809</c:v>
                </c:pt>
                <c:pt idx="1947">
                  <c:v>-1.4260304652933491</c:v>
                </c:pt>
                <c:pt idx="1948">
                  <c:v>-1.4260304802344106</c:v>
                </c:pt>
                <c:pt idx="1949">
                  <c:v>-1.4260304652933491</c:v>
                </c:pt>
                <c:pt idx="1950">
                  <c:v>-1.4260304652933491</c:v>
                </c:pt>
                <c:pt idx="1951">
                  <c:v>-1.4260304802446424</c:v>
                </c:pt>
                <c:pt idx="1952">
                  <c:v>-1.4260304652933491</c:v>
                </c:pt>
                <c:pt idx="1953">
                  <c:v>-1.4260304652933491</c:v>
                </c:pt>
                <c:pt idx="1954">
                  <c:v>-1.4292639066151318</c:v>
                </c:pt>
                <c:pt idx="1955">
                  <c:v>-1.4292638916401923</c:v>
                </c:pt>
                <c:pt idx="1956">
                  <c:v>-1.4292638916401923</c:v>
                </c:pt>
                <c:pt idx="1957">
                  <c:v>-1.4292639066151318</c:v>
                </c:pt>
                <c:pt idx="1958">
                  <c:v>-1.4292638916401923</c:v>
                </c:pt>
                <c:pt idx="1959">
                  <c:v>-1.4292638916401923</c:v>
                </c:pt>
                <c:pt idx="1960">
                  <c:v>-1.4292639066151318</c:v>
                </c:pt>
                <c:pt idx="1961">
                  <c:v>-1.4292638916401923</c:v>
                </c:pt>
                <c:pt idx="1962">
                  <c:v>-1.4292638916401923</c:v>
                </c:pt>
                <c:pt idx="1963">
                  <c:v>-1.4292638916401923</c:v>
                </c:pt>
                <c:pt idx="1964">
                  <c:v>-1.4292639066151318</c:v>
                </c:pt>
                <c:pt idx="1965">
                  <c:v>-1.4292638916401923</c:v>
                </c:pt>
                <c:pt idx="1966">
                  <c:v>-1.4292638916401923</c:v>
                </c:pt>
                <c:pt idx="1967">
                  <c:v>-1.4292639066151318</c:v>
                </c:pt>
                <c:pt idx="1968">
                  <c:v>-1.4292638916401923</c:v>
                </c:pt>
                <c:pt idx="1969">
                  <c:v>-1.4292638916299605</c:v>
                </c:pt>
                <c:pt idx="1970">
                  <c:v>-1.4292639066151318</c:v>
                </c:pt>
                <c:pt idx="1971">
                  <c:v>-1.4292638916401923</c:v>
                </c:pt>
                <c:pt idx="1972">
                  <c:v>-1.4292638916401923</c:v>
                </c:pt>
                <c:pt idx="1973">
                  <c:v>-1.4292639066151318</c:v>
                </c:pt>
                <c:pt idx="1974">
                  <c:v>-1.4292638916401923</c:v>
                </c:pt>
                <c:pt idx="1975">
                  <c:v>-1.4292638916401923</c:v>
                </c:pt>
                <c:pt idx="1976">
                  <c:v>-1.4292638916401923</c:v>
                </c:pt>
                <c:pt idx="1977">
                  <c:v>-1.4292639066151318</c:v>
                </c:pt>
                <c:pt idx="1978">
                  <c:v>-1.4292638916401923</c:v>
                </c:pt>
                <c:pt idx="1979">
                  <c:v>-1.4292638916401923</c:v>
                </c:pt>
                <c:pt idx="1980">
                  <c:v>-1.4292639066151318</c:v>
                </c:pt>
                <c:pt idx="1981">
                  <c:v>-1.4292638916401923</c:v>
                </c:pt>
                <c:pt idx="1982">
                  <c:v>-1.4292638916401923</c:v>
                </c:pt>
                <c:pt idx="1983">
                  <c:v>-1.4292639066151318</c:v>
                </c:pt>
                <c:pt idx="1984">
                  <c:v>-1.4469071688500068</c:v>
                </c:pt>
                <c:pt idx="1985">
                  <c:v>-1.4469071688602386</c:v>
                </c:pt>
                <c:pt idx="1986">
                  <c:v>-1.4469071840098018</c:v>
                </c:pt>
                <c:pt idx="1987">
                  <c:v>-1.4469071688500068</c:v>
                </c:pt>
                <c:pt idx="1988">
                  <c:v>-1.4469071688500068</c:v>
                </c:pt>
                <c:pt idx="1989">
                  <c:v>-1.4469071840200336</c:v>
                </c:pt>
                <c:pt idx="1990">
                  <c:v>-1.4469071688500068</c:v>
                </c:pt>
                <c:pt idx="1991">
                  <c:v>-1.4469071688500068</c:v>
                </c:pt>
                <c:pt idx="1992">
                  <c:v>-1.4469071688500068</c:v>
                </c:pt>
                <c:pt idx="1993">
                  <c:v>-1.4469071840200336</c:v>
                </c:pt>
                <c:pt idx="1994">
                  <c:v>-1.4469071688500068</c:v>
                </c:pt>
                <c:pt idx="1995">
                  <c:v>-1.4469071688500068</c:v>
                </c:pt>
                <c:pt idx="1996">
                  <c:v>-1.4469071840098018</c:v>
                </c:pt>
                <c:pt idx="1997">
                  <c:v>-1.4469071688602386</c:v>
                </c:pt>
                <c:pt idx="1998">
                  <c:v>-1.4469071688500068</c:v>
                </c:pt>
                <c:pt idx="1999">
                  <c:v>-1.4469071840098018</c:v>
                </c:pt>
                <c:pt idx="2000">
                  <c:v>-1.4469071688602386</c:v>
                </c:pt>
                <c:pt idx="2001">
                  <c:v>-1.4469071688500068</c:v>
                </c:pt>
                <c:pt idx="2002">
                  <c:v>-1.4469071840098018</c:v>
                </c:pt>
                <c:pt idx="2003">
                  <c:v>-1.4469071688500068</c:v>
                </c:pt>
                <c:pt idx="2004">
                  <c:v>-1.4469071688602386</c:v>
                </c:pt>
                <c:pt idx="2005">
                  <c:v>-1.4469071840098018</c:v>
                </c:pt>
                <c:pt idx="2006">
                  <c:v>-1.4469071688500068</c:v>
                </c:pt>
                <c:pt idx="2007">
                  <c:v>-1.4469071688500068</c:v>
                </c:pt>
                <c:pt idx="2008">
                  <c:v>-1.4469071688602386</c:v>
                </c:pt>
                <c:pt idx="2009">
                  <c:v>-1.4469071840098018</c:v>
                </c:pt>
                <c:pt idx="2010">
                  <c:v>-1.4469071688500068</c:v>
                </c:pt>
                <c:pt idx="2011">
                  <c:v>-1.4469071688500068</c:v>
                </c:pt>
                <c:pt idx="2012">
                  <c:v>-1.4469071840200336</c:v>
                </c:pt>
                <c:pt idx="2013">
                  <c:v>-1.4469071688500068</c:v>
                </c:pt>
                <c:pt idx="2014">
                  <c:v>-1.4761417360541673</c:v>
                </c:pt>
                <c:pt idx="2015">
                  <c:v>-1.4761417515304955</c:v>
                </c:pt>
                <c:pt idx="2016">
                  <c:v>-1.4761417360541673</c:v>
                </c:pt>
                <c:pt idx="2017">
                  <c:v>-1.4761417360643991</c:v>
                </c:pt>
                <c:pt idx="2018">
                  <c:v>-1.4761417515202637</c:v>
                </c:pt>
                <c:pt idx="2019">
                  <c:v>-1.4761417360643991</c:v>
                </c:pt>
                <c:pt idx="2020">
                  <c:v>-1.4761417360541673</c:v>
                </c:pt>
                <c:pt idx="2021">
                  <c:v>-1.4761417360643991</c:v>
                </c:pt>
                <c:pt idx="2022">
                  <c:v>-1.4761417515202637</c:v>
                </c:pt>
                <c:pt idx="2023">
                  <c:v>-1.4761417360643991</c:v>
                </c:pt>
                <c:pt idx="2024">
                  <c:v>-1.4761417360541673</c:v>
                </c:pt>
                <c:pt idx="2025">
                  <c:v>-1.4761417515304955</c:v>
                </c:pt>
                <c:pt idx="2026">
                  <c:v>-1.4761417360541673</c:v>
                </c:pt>
                <c:pt idx="2027">
                  <c:v>-1.4761417360643991</c:v>
                </c:pt>
                <c:pt idx="2028">
                  <c:v>-1.4761417515202637</c:v>
                </c:pt>
                <c:pt idx="2029">
                  <c:v>-1.4761417360541673</c:v>
                </c:pt>
                <c:pt idx="2030">
                  <c:v>-1.4761417360643991</c:v>
                </c:pt>
                <c:pt idx="2031">
                  <c:v>-1.4761417515202637</c:v>
                </c:pt>
                <c:pt idx="2032">
                  <c:v>-1.4761417360643991</c:v>
                </c:pt>
                <c:pt idx="2033">
                  <c:v>-1.4761417360541673</c:v>
                </c:pt>
                <c:pt idx="2034">
                  <c:v>-1.4761417515304955</c:v>
                </c:pt>
                <c:pt idx="2035">
                  <c:v>-1.4761417360541673</c:v>
                </c:pt>
                <c:pt idx="2036">
                  <c:v>-1.4761417360643991</c:v>
                </c:pt>
                <c:pt idx="2037">
                  <c:v>-1.4761417360541673</c:v>
                </c:pt>
                <c:pt idx="2038">
                  <c:v>-1.4761417515304955</c:v>
                </c:pt>
                <c:pt idx="2039">
                  <c:v>-1.4761417360541673</c:v>
                </c:pt>
                <c:pt idx="2040">
                  <c:v>-1.4761417360643991</c:v>
                </c:pt>
                <c:pt idx="2041">
                  <c:v>-1.4761417515202637</c:v>
                </c:pt>
                <c:pt idx="2042">
                  <c:v>-1.4761417360643991</c:v>
                </c:pt>
                <c:pt idx="2043">
                  <c:v>-1.4761417360541673</c:v>
                </c:pt>
                <c:pt idx="2044">
                  <c:v>-1.5054990578427265</c:v>
                </c:pt>
                <c:pt idx="2045">
                  <c:v>-1.5054990420690424</c:v>
                </c:pt>
                <c:pt idx="2046">
                  <c:v>-1.5054990420690424</c:v>
                </c:pt>
                <c:pt idx="2047">
                  <c:v>-1.5054990578427265</c:v>
                </c:pt>
                <c:pt idx="2048">
                  <c:v>-1.5054990420690424</c:v>
                </c:pt>
                <c:pt idx="2049">
                  <c:v>-1.5054990420690424</c:v>
                </c:pt>
                <c:pt idx="2050">
                  <c:v>-1.5054990578427265</c:v>
                </c:pt>
                <c:pt idx="2051">
                  <c:v>-1.5054990420792742</c:v>
                </c:pt>
                <c:pt idx="2052">
                  <c:v>-1.5054990420690424</c:v>
                </c:pt>
                <c:pt idx="2053">
                  <c:v>-1.5054990420690424</c:v>
                </c:pt>
                <c:pt idx="2054">
                  <c:v>-1.5054990578427265</c:v>
                </c:pt>
                <c:pt idx="2055">
                  <c:v>-1.5054990420690424</c:v>
                </c:pt>
                <c:pt idx="2056">
                  <c:v>-1.5054990420690424</c:v>
                </c:pt>
                <c:pt idx="2057">
                  <c:v>-1.5054990578427265</c:v>
                </c:pt>
                <c:pt idx="2058">
                  <c:v>-1.5054990420690424</c:v>
                </c:pt>
                <c:pt idx="2059">
                  <c:v>-1.5054990420690424</c:v>
                </c:pt>
                <c:pt idx="2060">
                  <c:v>-1.5054990578427265</c:v>
                </c:pt>
                <c:pt idx="2061">
                  <c:v>-1.5054990420690424</c:v>
                </c:pt>
                <c:pt idx="2062">
                  <c:v>-1.5054990420690424</c:v>
                </c:pt>
                <c:pt idx="2063">
                  <c:v>-1.5054990578427265</c:v>
                </c:pt>
                <c:pt idx="2064">
                  <c:v>-1.5054990420690424</c:v>
                </c:pt>
                <c:pt idx="2065">
                  <c:v>-1.5054990420690424</c:v>
                </c:pt>
                <c:pt idx="2066">
                  <c:v>-1.5054990420792742</c:v>
                </c:pt>
                <c:pt idx="2067">
                  <c:v>-1.5054990578427265</c:v>
                </c:pt>
                <c:pt idx="2068">
                  <c:v>-1.5054990420690424</c:v>
                </c:pt>
                <c:pt idx="2069">
                  <c:v>-1.5054990420690424</c:v>
                </c:pt>
                <c:pt idx="2070">
                  <c:v>-1.5054990578427265</c:v>
                </c:pt>
                <c:pt idx="2071">
                  <c:v>-1.5054990420690424</c:v>
                </c:pt>
                <c:pt idx="2072">
                  <c:v>-1.5054990420690424</c:v>
                </c:pt>
                <c:pt idx="2073">
                  <c:v>-1.5054990578427265</c:v>
                </c:pt>
                <c:pt idx="2074">
                  <c:v>-1.5349015935909507</c:v>
                </c:pt>
                <c:pt idx="2075">
                  <c:v>-1.5349015935909507</c:v>
                </c:pt>
                <c:pt idx="2076">
                  <c:v>-1.5349016096829284</c:v>
                </c:pt>
                <c:pt idx="2077">
                  <c:v>-1.5349015935909507</c:v>
                </c:pt>
                <c:pt idx="2078">
                  <c:v>-1.5349015935909507</c:v>
                </c:pt>
                <c:pt idx="2079">
                  <c:v>-1.5349016096726966</c:v>
                </c:pt>
                <c:pt idx="2080">
                  <c:v>-1.5349015936011825</c:v>
                </c:pt>
                <c:pt idx="2081">
                  <c:v>-1.5349015935909507</c:v>
                </c:pt>
                <c:pt idx="2082">
                  <c:v>-1.5349015935909507</c:v>
                </c:pt>
                <c:pt idx="2083">
                  <c:v>-1.5349016096726966</c:v>
                </c:pt>
                <c:pt idx="2084">
                  <c:v>-1.5349015936011825</c:v>
                </c:pt>
                <c:pt idx="2085">
                  <c:v>-1.5349015935909507</c:v>
                </c:pt>
                <c:pt idx="2086">
                  <c:v>-1.5349016096726966</c:v>
                </c:pt>
                <c:pt idx="2087">
                  <c:v>-1.5349015935909507</c:v>
                </c:pt>
                <c:pt idx="2088">
                  <c:v>-1.5349015935909507</c:v>
                </c:pt>
                <c:pt idx="2089">
                  <c:v>-1.5349016096829284</c:v>
                </c:pt>
                <c:pt idx="2090">
                  <c:v>-1.5349015935909507</c:v>
                </c:pt>
                <c:pt idx="2091">
                  <c:v>-1.5349015935909507</c:v>
                </c:pt>
                <c:pt idx="2092">
                  <c:v>-1.5349016096726966</c:v>
                </c:pt>
                <c:pt idx="2093">
                  <c:v>-1.5349015936011825</c:v>
                </c:pt>
                <c:pt idx="2094">
                  <c:v>-1.5349015935909507</c:v>
                </c:pt>
                <c:pt idx="2095">
                  <c:v>-1.5349016096726966</c:v>
                </c:pt>
                <c:pt idx="2096">
                  <c:v>-1.5349015935909507</c:v>
                </c:pt>
                <c:pt idx="2097">
                  <c:v>-1.5349015936011825</c:v>
                </c:pt>
                <c:pt idx="2098">
                  <c:v>-1.5349015935909507</c:v>
                </c:pt>
                <c:pt idx="2099">
                  <c:v>-1.5349016096726966</c:v>
                </c:pt>
                <c:pt idx="2100">
                  <c:v>-1.5349015935909507</c:v>
                </c:pt>
                <c:pt idx="2101">
                  <c:v>-1.5349015936011825</c:v>
                </c:pt>
                <c:pt idx="2102">
                  <c:v>-1.5349016096726966</c:v>
                </c:pt>
                <c:pt idx="2103">
                  <c:v>-1.5349015935909507</c:v>
                </c:pt>
                <c:pt idx="2104">
                  <c:v>-1.5673171040375433</c:v>
                </c:pt>
                <c:pt idx="2105">
                  <c:v>-1.5673171204486869</c:v>
                </c:pt>
                <c:pt idx="2106">
                  <c:v>-1.5673171040375433</c:v>
                </c:pt>
                <c:pt idx="2107">
                  <c:v>-1.5673171040375433</c:v>
                </c:pt>
                <c:pt idx="2108">
                  <c:v>-1.5673171204486869</c:v>
                </c:pt>
                <c:pt idx="2109">
                  <c:v>-1.5673171040375433</c:v>
                </c:pt>
                <c:pt idx="2110">
                  <c:v>-1.5673171040273115</c:v>
                </c:pt>
                <c:pt idx="2111">
                  <c:v>-1.5673171040375433</c:v>
                </c:pt>
                <c:pt idx="2112">
                  <c:v>-1.5673171204589187</c:v>
                </c:pt>
                <c:pt idx="2113">
                  <c:v>-1.5673171040273115</c:v>
                </c:pt>
                <c:pt idx="2114">
                  <c:v>-1.5673171040375433</c:v>
                </c:pt>
                <c:pt idx="2115">
                  <c:v>-1.5673171204589187</c:v>
                </c:pt>
                <c:pt idx="2116">
                  <c:v>-1.5673171040273115</c:v>
                </c:pt>
                <c:pt idx="2117">
                  <c:v>-1.5673171040375433</c:v>
                </c:pt>
                <c:pt idx="2118">
                  <c:v>-1.5673171204486869</c:v>
                </c:pt>
                <c:pt idx="2119">
                  <c:v>-1.5673171040375433</c:v>
                </c:pt>
                <c:pt idx="2120">
                  <c:v>-1.5673171040375433</c:v>
                </c:pt>
                <c:pt idx="2121">
                  <c:v>-1.5673171204486869</c:v>
                </c:pt>
                <c:pt idx="2122">
                  <c:v>-1.5673171040375433</c:v>
                </c:pt>
                <c:pt idx="2123">
                  <c:v>-1.5673171040375433</c:v>
                </c:pt>
                <c:pt idx="2124">
                  <c:v>-1.5673171204486869</c:v>
                </c:pt>
                <c:pt idx="2125">
                  <c:v>-1.5673171040375433</c:v>
                </c:pt>
                <c:pt idx="2126">
                  <c:v>-1.5673171040375433</c:v>
                </c:pt>
                <c:pt idx="2127">
                  <c:v>-1.5673171040273115</c:v>
                </c:pt>
                <c:pt idx="2128">
                  <c:v>-1.5673171204589187</c:v>
                </c:pt>
                <c:pt idx="2129">
                  <c:v>-1.5673171040273115</c:v>
                </c:pt>
                <c:pt idx="2130">
                  <c:v>-1.5673171040375433</c:v>
                </c:pt>
                <c:pt idx="2131">
                  <c:v>-1.5673171204589187</c:v>
                </c:pt>
                <c:pt idx="2132">
                  <c:v>-1.5673171040273115</c:v>
                </c:pt>
                <c:pt idx="2133">
                  <c:v>-1.5673171040375433</c:v>
                </c:pt>
                <c:pt idx="2134">
                  <c:v>-1.6030363324561643</c:v>
                </c:pt>
                <c:pt idx="2135">
                  <c:v>-1.6030363156605452</c:v>
                </c:pt>
                <c:pt idx="2136">
                  <c:v>-1.603036315670777</c:v>
                </c:pt>
                <c:pt idx="2137">
                  <c:v>-1.6030363324561643</c:v>
                </c:pt>
                <c:pt idx="2138">
                  <c:v>-1.6030363156605452</c:v>
                </c:pt>
                <c:pt idx="2139">
                  <c:v>-1.6030363156605452</c:v>
                </c:pt>
                <c:pt idx="2140">
                  <c:v>-1.6030363324561643</c:v>
                </c:pt>
                <c:pt idx="2141">
                  <c:v>-1.603036315670777</c:v>
                </c:pt>
                <c:pt idx="2142">
                  <c:v>-1.6030363156605452</c:v>
                </c:pt>
                <c:pt idx="2143">
                  <c:v>-1.6030363156605452</c:v>
                </c:pt>
                <c:pt idx="2144">
                  <c:v>-1.6030363324561643</c:v>
                </c:pt>
                <c:pt idx="2145">
                  <c:v>-1.6030363156605452</c:v>
                </c:pt>
                <c:pt idx="2146">
                  <c:v>-1.603036315670777</c:v>
                </c:pt>
                <c:pt idx="2147">
                  <c:v>-1.6030363324561643</c:v>
                </c:pt>
                <c:pt idx="2148">
                  <c:v>-1.6030363156605452</c:v>
                </c:pt>
                <c:pt idx="2149">
                  <c:v>-1.6030363156605452</c:v>
                </c:pt>
                <c:pt idx="2150">
                  <c:v>-1.6030363324561643</c:v>
                </c:pt>
                <c:pt idx="2151">
                  <c:v>-1.603036315670777</c:v>
                </c:pt>
                <c:pt idx="2152">
                  <c:v>-1.6030363156605452</c:v>
                </c:pt>
                <c:pt idx="2153">
                  <c:v>-1.6030363324561643</c:v>
                </c:pt>
                <c:pt idx="2154">
                  <c:v>-1.6030363156605452</c:v>
                </c:pt>
                <c:pt idx="2155">
                  <c:v>-1.6030363156605452</c:v>
                </c:pt>
                <c:pt idx="2156">
                  <c:v>-1.603036315670777</c:v>
                </c:pt>
                <c:pt idx="2157">
                  <c:v>-1.6030363324561643</c:v>
                </c:pt>
                <c:pt idx="2158">
                  <c:v>-1.6030363156605452</c:v>
                </c:pt>
                <c:pt idx="2159">
                  <c:v>-1.6030363156605452</c:v>
                </c:pt>
                <c:pt idx="2160">
                  <c:v>-1.6030363324561643</c:v>
                </c:pt>
                <c:pt idx="2161">
                  <c:v>-1.603036315670777</c:v>
                </c:pt>
                <c:pt idx="2162">
                  <c:v>-1.6030363156605452</c:v>
                </c:pt>
                <c:pt idx="2163">
                  <c:v>-1.6030363324561643</c:v>
                </c:pt>
                <c:pt idx="2164">
                  <c:v>-1.633633951463531</c:v>
                </c:pt>
                <c:pt idx="2165">
                  <c:v>-1.633633951463531</c:v>
                </c:pt>
                <c:pt idx="2166">
                  <c:v>-1.6336339685695014</c:v>
                </c:pt>
                <c:pt idx="2167">
                  <c:v>-1.633633951463531</c:v>
                </c:pt>
                <c:pt idx="2168">
                  <c:v>-1.633633951463531</c:v>
                </c:pt>
                <c:pt idx="2169">
                  <c:v>-1.6336339685797332</c:v>
                </c:pt>
                <c:pt idx="2170">
                  <c:v>-1.633633951463531</c:v>
                </c:pt>
                <c:pt idx="2171">
                  <c:v>-1.6336339514532991</c:v>
                </c:pt>
                <c:pt idx="2172">
                  <c:v>-1.633633951463531</c:v>
                </c:pt>
                <c:pt idx="2173">
                  <c:v>-1.6336339685797332</c:v>
                </c:pt>
                <c:pt idx="2174">
                  <c:v>-1.633633951463531</c:v>
                </c:pt>
                <c:pt idx="2175">
                  <c:v>-1.633633951463531</c:v>
                </c:pt>
                <c:pt idx="2176">
                  <c:v>-1.6336339685695014</c:v>
                </c:pt>
                <c:pt idx="2177">
                  <c:v>-1.633633951463531</c:v>
                </c:pt>
                <c:pt idx="2178">
                  <c:v>-1.633633951463531</c:v>
                </c:pt>
                <c:pt idx="2179">
                  <c:v>-1.6336339685797332</c:v>
                </c:pt>
                <c:pt idx="2180">
                  <c:v>-1.633633951463531</c:v>
                </c:pt>
                <c:pt idx="2181">
                  <c:v>-1.6336339514532991</c:v>
                </c:pt>
                <c:pt idx="2182">
                  <c:v>-1.6336339685797332</c:v>
                </c:pt>
                <c:pt idx="2183">
                  <c:v>-1.633633951463531</c:v>
                </c:pt>
                <c:pt idx="2184">
                  <c:v>-1.633633951463531</c:v>
                </c:pt>
                <c:pt idx="2185">
                  <c:v>-1.6336339685797332</c:v>
                </c:pt>
                <c:pt idx="2186">
                  <c:v>-1.6336339514532991</c:v>
                </c:pt>
                <c:pt idx="2187">
                  <c:v>-1.633633951463531</c:v>
                </c:pt>
                <c:pt idx="2188">
                  <c:v>-1.633633951463531</c:v>
                </c:pt>
                <c:pt idx="2189">
                  <c:v>-1.6336339685797332</c:v>
                </c:pt>
                <c:pt idx="2190">
                  <c:v>-1.633633951463531</c:v>
                </c:pt>
                <c:pt idx="2191">
                  <c:v>-1.6336339514532991</c:v>
                </c:pt>
                <c:pt idx="2192">
                  <c:v>-1.6336339685797332</c:v>
                </c:pt>
                <c:pt idx="2193">
                  <c:v>-1.633633951463531</c:v>
                </c:pt>
                <c:pt idx="2194">
                  <c:v>-1.6543335751711024</c:v>
                </c:pt>
                <c:pt idx="2195">
                  <c:v>-1.6543335924939506</c:v>
                </c:pt>
                <c:pt idx="2196">
                  <c:v>-1.6543335751711024</c:v>
                </c:pt>
                <c:pt idx="2197">
                  <c:v>-1.6543335751608705</c:v>
                </c:pt>
                <c:pt idx="2198">
                  <c:v>-1.6543335925041824</c:v>
                </c:pt>
                <c:pt idx="2199">
                  <c:v>-1.6543335751608705</c:v>
                </c:pt>
                <c:pt idx="2200">
                  <c:v>-1.6543335751711024</c:v>
                </c:pt>
                <c:pt idx="2201">
                  <c:v>-1.6543335751608705</c:v>
                </c:pt>
                <c:pt idx="2202">
                  <c:v>-1.6543335925041824</c:v>
                </c:pt>
                <c:pt idx="2203">
                  <c:v>-1.6543335751608705</c:v>
                </c:pt>
                <c:pt idx="2204">
                  <c:v>-1.6543335751711024</c:v>
                </c:pt>
                <c:pt idx="2205">
                  <c:v>-1.6543335924939506</c:v>
                </c:pt>
                <c:pt idx="2206">
                  <c:v>-1.6543335751711024</c:v>
                </c:pt>
                <c:pt idx="2207">
                  <c:v>-1.6543335751608705</c:v>
                </c:pt>
                <c:pt idx="2208">
                  <c:v>-1.6543335925041824</c:v>
                </c:pt>
                <c:pt idx="2209">
                  <c:v>-1.6543335751711024</c:v>
                </c:pt>
                <c:pt idx="2210">
                  <c:v>-1.6543335751608705</c:v>
                </c:pt>
                <c:pt idx="2211">
                  <c:v>-1.6543335925041824</c:v>
                </c:pt>
                <c:pt idx="2212">
                  <c:v>-1.6543335751608705</c:v>
                </c:pt>
                <c:pt idx="2213">
                  <c:v>-1.6543335751711024</c:v>
                </c:pt>
                <c:pt idx="2214">
                  <c:v>-1.6543335924939506</c:v>
                </c:pt>
                <c:pt idx="2215">
                  <c:v>-1.6543335751711024</c:v>
                </c:pt>
                <c:pt idx="2216">
                  <c:v>-1.6543335751608705</c:v>
                </c:pt>
                <c:pt idx="2217">
                  <c:v>-1.6543335751711024</c:v>
                </c:pt>
                <c:pt idx="2218">
                  <c:v>-1.6543335924939506</c:v>
                </c:pt>
                <c:pt idx="2219">
                  <c:v>-1.6543335751711024</c:v>
                </c:pt>
                <c:pt idx="2220">
                  <c:v>-1.6543335751608705</c:v>
                </c:pt>
                <c:pt idx="2221">
                  <c:v>-1.6543335925041824</c:v>
                </c:pt>
                <c:pt idx="2222">
                  <c:v>-1.6543335751608705</c:v>
                </c:pt>
                <c:pt idx="2223">
                  <c:v>-1.6543335751711024</c:v>
                </c:pt>
                <c:pt idx="2224">
                  <c:v>-1.664327777701242</c:v>
                </c:pt>
                <c:pt idx="2225">
                  <c:v>-1.6643277602634492</c:v>
                </c:pt>
                <c:pt idx="2226">
                  <c:v>-1.6643277602532174</c:v>
                </c:pt>
                <c:pt idx="2227">
                  <c:v>-1.664327777701242</c:v>
                </c:pt>
                <c:pt idx="2228">
                  <c:v>-1.6643277602634492</c:v>
                </c:pt>
                <c:pt idx="2229">
                  <c:v>-1.6643277602634492</c:v>
                </c:pt>
                <c:pt idx="2230">
                  <c:v>-1.664327777701242</c:v>
                </c:pt>
                <c:pt idx="2231">
                  <c:v>-1.6643277602532174</c:v>
                </c:pt>
                <c:pt idx="2232">
                  <c:v>-1.6643277602634492</c:v>
                </c:pt>
                <c:pt idx="2233">
                  <c:v>-1.6643277602634492</c:v>
                </c:pt>
                <c:pt idx="2234">
                  <c:v>-1.664327777701242</c:v>
                </c:pt>
                <c:pt idx="2235">
                  <c:v>-1.6643277602634492</c:v>
                </c:pt>
                <c:pt idx="2236">
                  <c:v>-1.6643277602532174</c:v>
                </c:pt>
                <c:pt idx="2237">
                  <c:v>-1.664327777701242</c:v>
                </c:pt>
                <c:pt idx="2238">
                  <c:v>-1.6643277602634492</c:v>
                </c:pt>
                <c:pt idx="2239">
                  <c:v>-1.6643277602634492</c:v>
                </c:pt>
                <c:pt idx="2240">
                  <c:v>-1.664327777701242</c:v>
                </c:pt>
                <c:pt idx="2241">
                  <c:v>-1.6643277602532174</c:v>
                </c:pt>
                <c:pt idx="2242">
                  <c:v>-1.6643277602634492</c:v>
                </c:pt>
                <c:pt idx="2243">
                  <c:v>-1.664327777701242</c:v>
                </c:pt>
                <c:pt idx="2244">
                  <c:v>-1.6643277602634492</c:v>
                </c:pt>
                <c:pt idx="2245">
                  <c:v>-1.6643277602634492</c:v>
                </c:pt>
                <c:pt idx="2246">
                  <c:v>-1.6643277602532174</c:v>
                </c:pt>
                <c:pt idx="2247">
                  <c:v>-1.664327777701242</c:v>
                </c:pt>
                <c:pt idx="2248">
                  <c:v>-1.6643277602634492</c:v>
                </c:pt>
                <c:pt idx="2249">
                  <c:v>-1.6643277602634492</c:v>
                </c:pt>
                <c:pt idx="2250">
                  <c:v>-1.664327777701242</c:v>
                </c:pt>
                <c:pt idx="2251">
                  <c:v>-1.6643277602532174</c:v>
                </c:pt>
                <c:pt idx="2252">
                  <c:v>-1.6643277602634492</c:v>
                </c:pt>
                <c:pt idx="2253">
                  <c:v>-1.664327777701242</c:v>
                </c:pt>
                <c:pt idx="2254">
                  <c:v>-1.6677075808665323</c:v>
                </c:pt>
                <c:pt idx="2255">
                  <c:v>-1.6677075808665323</c:v>
                </c:pt>
                <c:pt idx="2256">
                  <c:v>-1.6677075983397367</c:v>
                </c:pt>
                <c:pt idx="2257">
                  <c:v>-1.6677075808665323</c:v>
                </c:pt>
                <c:pt idx="2258">
                  <c:v>-1.6677075808665323</c:v>
                </c:pt>
                <c:pt idx="2259">
                  <c:v>-1.6677075983397367</c:v>
                </c:pt>
                <c:pt idx="2260">
                  <c:v>-1.6677075808665323</c:v>
                </c:pt>
                <c:pt idx="2261">
                  <c:v>-1.6677075808563004</c:v>
                </c:pt>
                <c:pt idx="2262">
                  <c:v>-1.6677075808665323</c:v>
                </c:pt>
                <c:pt idx="2263">
                  <c:v>-1.6677075983397367</c:v>
                </c:pt>
                <c:pt idx="2264">
                  <c:v>-1.6677075808665323</c:v>
                </c:pt>
                <c:pt idx="2265">
                  <c:v>-1.6677075808665323</c:v>
                </c:pt>
                <c:pt idx="2266">
                  <c:v>-1.6677075983397367</c:v>
                </c:pt>
                <c:pt idx="2267">
                  <c:v>-1.6677075808665323</c:v>
                </c:pt>
                <c:pt idx="2268">
                  <c:v>-1.6677075808665323</c:v>
                </c:pt>
                <c:pt idx="2269">
                  <c:v>-1.6677075983397367</c:v>
                </c:pt>
                <c:pt idx="2270">
                  <c:v>-1.6677075808665323</c:v>
                </c:pt>
                <c:pt idx="2271">
                  <c:v>-1.6677075808665323</c:v>
                </c:pt>
                <c:pt idx="2272">
                  <c:v>-1.6677075983397367</c:v>
                </c:pt>
                <c:pt idx="2273">
                  <c:v>-1.6677075808665323</c:v>
                </c:pt>
                <c:pt idx="2274">
                  <c:v>-1.6677075808665323</c:v>
                </c:pt>
                <c:pt idx="2275">
                  <c:v>-1.6677075983397367</c:v>
                </c:pt>
                <c:pt idx="2276">
                  <c:v>-1.6677075808563004</c:v>
                </c:pt>
                <c:pt idx="2277">
                  <c:v>-1.6677075808665323</c:v>
                </c:pt>
                <c:pt idx="2278">
                  <c:v>-1.6677075808665323</c:v>
                </c:pt>
                <c:pt idx="2279">
                  <c:v>-1.6677075983397367</c:v>
                </c:pt>
                <c:pt idx="2280">
                  <c:v>-1.6677075808665323</c:v>
                </c:pt>
                <c:pt idx="2281">
                  <c:v>-1.6677075808665323</c:v>
                </c:pt>
                <c:pt idx="2282">
                  <c:v>-1.6677075983397367</c:v>
                </c:pt>
                <c:pt idx="2283">
                  <c:v>-1.6677075808665323</c:v>
                </c:pt>
                <c:pt idx="2284">
                  <c:v>-1.6682059023923104</c:v>
                </c:pt>
                <c:pt idx="2285">
                  <c:v>-1.6682059198707357</c:v>
                </c:pt>
                <c:pt idx="2286">
                  <c:v>-1.6682059024025422</c:v>
                </c:pt>
                <c:pt idx="2287">
                  <c:v>-1.6682059023923104</c:v>
                </c:pt>
                <c:pt idx="2288">
                  <c:v>-1.6682059198707357</c:v>
                </c:pt>
                <c:pt idx="2289">
                  <c:v>-1.6682059023923104</c:v>
                </c:pt>
                <c:pt idx="2290">
                  <c:v>-1.6682059023923104</c:v>
                </c:pt>
                <c:pt idx="2291">
                  <c:v>-1.6682059024025422</c:v>
                </c:pt>
                <c:pt idx="2292">
                  <c:v>-1.6682059198707357</c:v>
                </c:pt>
                <c:pt idx="2293">
                  <c:v>-1.6682059023923104</c:v>
                </c:pt>
                <c:pt idx="2294">
                  <c:v>-1.6682059023923104</c:v>
                </c:pt>
                <c:pt idx="2295">
                  <c:v>-1.6682059198707357</c:v>
                </c:pt>
                <c:pt idx="2296">
                  <c:v>-1.6682059024025422</c:v>
                </c:pt>
                <c:pt idx="2297">
                  <c:v>-1.6682059023923104</c:v>
                </c:pt>
                <c:pt idx="2298">
                  <c:v>-1.6682059198707357</c:v>
                </c:pt>
                <c:pt idx="2299">
                  <c:v>-1.6682059023923104</c:v>
                </c:pt>
                <c:pt idx="2300">
                  <c:v>-1.6682059023923104</c:v>
                </c:pt>
                <c:pt idx="2301">
                  <c:v>-1.6682059198809676</c:v>
                </c:pt>
                <c:pt idx="2302">
                  <c:v>-1.6682059023923104</c:v>
                </c:pt>
                <c:pt idx="2303">
                  <c:v>-1.6682059023923104</c:v>
                </c:pt>
                <c:pt idx="2304">
                  <c:v>-1.6682059198707357</c:v>
                </c:pt>
                <c:pt idx="2305">
                  <c:v>-1.6682059023923104</c:v>
                </c:pt>
                <c:pt idx="2306">
                  <c:v>-1.6682059024025422</c:v>
                </c:pt>
                <c:pt idx="2307">
                  <c:v>-1.6682059023923104</c:v>
                </c:pt>
                <c:pt idx="2308">
                  <c:v>-1.6682059198707357</c:v>
                </c:pt>
                <c:pt idx="2309">
                  <c:v>-1.6682059023923104</c:v>
                </c:pt>
                <c:pt idx="2310">
                  <c:v>-1.6682059023923104</c:v>
                </c:pt>
                <c:pt idx="2311">
                  <c:v>-1.6682059198809676</c:v>
                </c:pt>
                <c:pt idx="2312">
                  <c:v>-1.6682059023923104</c:v>
                </c:pt>
                <c:pt idx="2313">
                  <c:v>-1.6682059023923104</c:v>
                </c:pt>
                <c:pt idx="2314">
                  <c:v>-1.6708473782544795</c:v>
                </c:pt>
                <c:pt idx="2315">
                  <c:v>-1.6708473607586103</c:v>
                </c:pt>
                <c:pt idx="2316">
                  <c:v>-1.6708473607483785</c:v>
                </c:pt>
                <c:pt idx="2317">
                  <c:v>-1.6708473782544795</c:v>
                </c:pt>
                <c:pt idx="2318">
                  <c:v>-1.6708473607483785</c:v>
                </c:pt>
                <c:pt idx="2319">
                  <c:v>-1.6708473607586103</c:v>
                </c:pt>
                <c:pt idx="2320">
                  <c:v>-1.6708473782544795</c:v>
                </c:pt>
                <c:pt idx="2321">
                  <c:v>-1.6708473607483785</c:v>
                </c:pt>
                <c:pt idx="2322">
                  <c:v>-1.6708473607483785</c:v>
                </c:pt>
                <c:pt idx="2323">
                  <c:v>-1.6708473607586103</c:v>
                </c:pt>
                <c:pt idx="2324">
                  <c:v>-1.6708473782544795</c:v>
                </c:pt>
                <c:pt idx="2325">
                  <c:v>-1.6708473607483785</c:v>
                </c:pt>
                <c:pt idx="2326">
                  <c:v>-1.6708473607483785</c:v>
                </c:pt>
                <c:pt idx="2327">
                  <c:v>-1.6708473782647113</c:v>
                </c:pt>
                <c:pt idx="2328">
                  <c:v>-1.6708473607483785</c:v>
                </c:pt>
                <c:pt idx="2329">
                  <c:v>-1.6708473607483785</c:v>
                </c:pt>
                <c:pt idx="2330">
                  <c:v>-1.6708473782647113</c:v>
                </c:pt>
                <c:pt idx="2331">
                  <c:v>-1.6708473607483785</c:v>
                </c:pt>
                <c:pt idx="2332">
                  <c:v>-1.6708473607483785</c:v>
                </c:pt>
                <c:pt idx="2333">
                  <c:v>-1.6708473782544795</c:v>
                </c:pt>
                <c:pt idx="2334">
                  <c:v>-1.6708473607586103</c:v>
                </c:pt>
                <c:pt idx="2335">
                  <c:v>-1.6708473607483785</c:v>
                </c:pt>
                <c:pt idx="2336">
                  <c:v>-1.6708473607483785</c:v>
                </c:pt>
                <c:pt idx="2337">
                  <c:v>-1.6708473782544795</c:v>
                </c:pt>
                <c:pt idx="2338">
                  <c:v>-1.6708473607586103</c:v>
                </c:pt>
                <c:pt idx="2339">
                  <c:v>-1.6708473607483785</c:v>
                </c:pt>
                <c:pt idx="2340">
                  <c:v>-1.6708473782544795</c:v>
                </c:pt>
                <c:pt idx="2341">
                  <c:v>-1.6708473607483785</c:v>
                </c:pt>
                <c:pt idx="2342">
                  <c:v>-1.6708473607586103</c:v>
                </c:pt>
                <c:pt idx="2343">
                  <c:v>-1.6708473782544795</c:v>
                </c:pt>
                <c:pt idx="2344">
                  <c:v>-1.6793657061531606</c:v>
                </c:pt>
                <c:pt idx="2345">
                  <c:v>-1.6793657061633924</c:v>
                </c:pt>
                <c:pt idx="2346">
                  <c:v>-1.6793657237587434</c:v>
                </c:pt>
                <c:pt idx="2347">
                  <c:v>-1.6793657061531606</c:v>
                </c:pt>
                <c:pt idx="2348">
                  <c:v>-1.6793657061531606</c:v>
                </c:pt>
                <c:pt idx="2349">
                  <c:v>-1.6793657237587434</c:v>
                </c:pt>
                <c:pt idx="2350">
                  <c:v>-1.6793657061633924</c:v>
                </c:pt>
                <c:pt idx="2351">
                  <c:v>-1.6793657061531606</c:v>
                </c:pt>
                <c:pt idx="2352">
                  <c:v>-1.6793657061531606</c:v>
                </c:pt>
                <c:pt idx="2353">
                  <c:v>-1.6793657237587434</c:v>
                </c:pt>
                <c:pt idx="2354">
                  <c:v>-1.6793657061531606</c:v>
                </c:pt>
                <c:pt idx="2355">
                  <c:v>-1.6793657061633924</c:v>
                </c:pt>
                <c:pt idx="2356">
                  <c:v>-1.6793657237485116</c:v>
                </c:pt>
                <c:pt idx="2357">
                  <c:v>-1.6793657061633924</c:v>
                </c:pt>
                <c:pt idx="2358">
                  <c:v>-1.6793657061633924</c:v>
                </c:pt>
                <c:pt idx="2359">
                  <c:v>-1.6793657237485116</c:v>
                </c:pt>
                <c:pt idx="2360">
                  <c:v>-1.6793657061531606</c:v>
                </c:pt>
                <c:pt idx="2361">
                  <c:v>-1.6793657061633924</c:v>
                </c:pt>
                <c:pt idx="2362">
                  <c:v>-1.6793657237587434</c:v>
                </c:pt>
                <c:pt idx="2363">
                  <c:v>-1.6793657061531606</c:v>
                </c:pt>
                <c:pt idx="2364">
                  <c:v>-1.6793657061531606</c:v>
                </c:pt>
                <c:pt idx="2365">
                  <c:v>-1.6793657237587434</c:v>
                </c:pt>
                <c:pt idx="2366">
                  <c:v>-1.6793657061633924</c:v>
                </c:pt>
                <c:pt idx="2367">
                  <c:v>-1.6793657061531606</c:v>
                </c:pt>
                <c:pt idx="2368">
                  <c:v>-1.6793657061531606</c:v>
                </c:pt>
                <c:pt idx="2369">
                  <c:v>-1.6793657237587434</c:v>
                </c:pt>
                <c:pt idx="2370">
                  <c:v>-1.6793657061633924</c:v>
                </c:pt>
                <c:pt idx="2371">
                  <c:v>-1.6793657061531606</c:v>
                </c:pt>
                <c:pt idx="2372">
                  <c:v>-1.6793657237485116</c:v>
                </c:pt>
                <c:pt idx="2373">
                  <c:v>-1.6793657061633924</c:v>
                </c:pt>
                <c:pt idx="2374">
                  <c:v>-1.6889007680806387</c:v>
                </c:pt>
                <c:pt idx="2375">
                  <c:v>-1.6889007857656604</c:v>
                </c:pt>
                <c:pt idx="2376">
                  <c:v>-1.6889007680806387</c:v>
                </c:pt>
                <c:pt idx="2377">
                  <c:v>-1.6889007680806387</c:v>
                </c:pt>
                <c:pt idx="2378">
                  <c:v>-1.6889007857656604</c:v>
                </c:pt>
                <c:pt idx="2379">
                  <c:v>-1.6889007680806387</c:v>
                </c:pt>
                <c:pt idx="2380">
                  <c:v>-1.6889007680704069</c:v>
                </c:pt>
                <c:pt idx="2381">
                  <c:v>-1.6889007680806387</c:v>
                </c:pt>
                <c:pt idx="2382">
                  <c:v>-1.6889007857758922</c:v>
                </c:pt>
                <c:pt idx="2383">
                  <c:v>-1.6889007680704069</c:v>
                </c:pt>
                <c:pt idx="2384">
                  <c:v>-1.6889007680806387</c:v>
                </c:pt>
                <c:pt idx="2385">
                  <c:v>-1.6889007857758922</c:v>
                </c:pt>
                <c:pt idx="2386">
                  <c:v>-1.6889007680704069</c:v>
                </c:pt>
                <c:pt idx="2387">
                  <c:v>-1.6889007680806387</c:v>
                </c:pt>
                <c:pt idx="2388">
                  <c:v>-1.6889007857758922</c:v>
                </c:pt>
                <c:pt idx="2389">
                  <c:v>-1.6889007680704069</c:v>
                </c:pt>
                <c:pt idx="2390">
                  <c:v>-1.6889007680806387</c:v>
                </c:pt>
                <c:pt idx="2391">
                  <c:v>-1.6889007857656604</c:v>
                </c:pt>
                <c:pt idx="2392">
                  <c:v>-1.6889007680806387</c:v>
                </c:pt>
                <c:pt idx="2393">
                  <c:v>-1.6889007680806387</c:v>
                </c:pt>
                <c:pt idx="2394">
                  <c:v>-1.6889007857656604</c:v>
                </c:pt>
                <c:pt idx="2395">
                  <c:v>-1.6889007680806387</c:v>
                </c:pt>
                <c:pt idx="2396">
                  <c:v>-1.6889007680806387</c:v>
                </c:pt>
                <c:pt idx="2397">
                  <c:v>-1.6889007680704069</c:v>
                </c:pt>
                <c:pt idx="2398">
                  <c:v>-1.6889007857758922</c:v>
                </c:pt>
                <c:pt idx="2399">
                  <c:v>-1.6889007680704069</c:v>
                </c:pt>
                <c:pt idx="2400">
                  <c:v>-1.6889007680806387</c:v>
                </c:pt>
                <c:pt idx="2401">
                  <c:v>-1.6889007857758922</c:v>
                </c:pt>
                <c:pt idx="2402">
                  <c:v>-1.6889007680704069</c:v>
                </c:pt>
                <c:pt idx="2403">
                  <c:v>-1.6889007680806387</c:v>
                </c:pt>
                <c:pt idx="2404">
                  <c:v>-1.6942149768547461</c:v>
                </c:pt>
                <c:pt idx="2405">
                  <c:v>-1.6942149591038138</c:v>
                </c:pt>
                <c:pt idx="2406">
                  <c:v>-1.6942149591038138</c:v>
                </c:pt>
                <c:pt idx="2407">
                  <c:v>-1.6942149768547461</c:v>
                </c:pt>
                <c:pt idx="2408">
                  <c:v>-1.694214959093582</c:v>
                </c:pt>
                <c:pt idx="2409">
                  <c:v>-1.6942149591038138</c:v>
                </c:pt>
                <c:pt idx="2410">
                  <c:v>-1.6942149768547461</c:v>
                </c:pt>
                <c:pt idx="2411">
                  <c:v>-1.6942149591038138</c:v>
                </c:pt>
                <c:pt idx="2412">
                  <c:v>-1.6942149591038138</c:v>
                </c:pt>
                <c:pt idx="2413">
                  <c:v>-1.6942149591038138</c:v>
                </c:pt>
                <c:pt idx="2414">
                  <c:v>-1.6942149768547461</c:v>
                </c:pt>
                <c:pt idx="2415">
                  <c:v>-1.6942149591038138</c:v>
                </c:pt>
                <c:pt idx="2416">
                  <c:v>-1.6942149591038138</c:v>
                </c:pt>
                <c:pt idx="2417">
                  <c:v>-1.6942149768547461</c:v>
                </c:pt>
                <c:pt idx="2418">
                  <c:v>-1.6942149591038138</c:v>
                </c:pt>
                <c:pt idx="2419">
                  <c:v>-1.694214959093582</c:v>
                </c:pt>
                <c:pt idx="2420">
                  <c:v>-1.6942149768547461</c:v>
                </c:pt>
                <c:pt idx="2421">
                  <c:v>-1.6942149591038138</c:v>
                </c:pt>
                <c:pt idx="2422">
                  <c:v>-1.6942149591038138</c:v>
                </c:pt>
                <c:pt idx="2423">
                  <c:v>-1.6942149768547461</c:v>
                </c:pt>
                <c:pt idx="2424">
                  <c:v>-1.6942149591038138</c:v>
                </c:pt>
                <c:pt idx="2425">
                  <c:v>-1.6942149591038138</c:v>
                </c:pt>
                <c:pt idx="2426">
                  <c:v>-1.6942149591038138</c:v>
                </c:pt>
                <c:pt idx="2427">
                  <c:v>-1.6942149768547461</c:v>
                </c:pt>
                <c:pt idx="2428">
                  <c:v>-1.694214959093582</c:v>
                </c:pt>
                <c:pt idx="2429">
                  <c:v>-1.6942149591038138</c:v>
                </c:pt>
                <c:pt idx="2430">
                  <c:v>-1.6942149768547461</c:v>
                </c:pt>
                <c:pt idx="2431">
                  <c:v>-1.6942149591038138</c:v>
                </c:pt>
                <c:pt idx="2432">
                  <c:v>-1.6942149591038138</c:v>
                </c:pt>
                <c:pt idx="2433">
                  <c:v>-1.6942149768547461</c:v>
                </c:pt>
                <c:pt idx="2434">
                  <c:v>-1.7061922484356338</c:v>
                </c:pt>
                <c:pt idx="2435">
                  <c:v>-1.706192248425402</c:v>
                </c:pt>
                <c:pt idx="2436">
                  <c:v>-1.7061922663120566</c:v>
                </c:pt>
                <c:pt idx="2437">
                  <c:v>-1.706192248425402</c:v>
                </c:pt>
                <c:pt idx="2438">
                  <c:v>-1.7061922484356338</c:v>
                </c:pt>
                <c:pt idx="2439">
                  <c:v>-1.7061922663018247</c:v>
                </c:pt>
                <c:pt idx="2440">
                  <c:v>-1.7061922484356338</c:v>
                </c:pt>
                <c:pt idx="2441">
                  <c:v>-1.7061922484356338</c:v>
                </c:pt>
                <c:pt idx="2442">
                  <c:v>-1.706192248425402</c:v>
                </c:pt>
                <c:pt idx="2443">
                  <c:v>-1.7061922663120566</c:v>
                </c:pt>
                <c:pt idx="2444">
                  <c:v>-1.706192248425402</c:v>
                </c:pt>
                <c:pt idx="2445">
                  <c:v>-1.7061922484356338</c:v>
                </c:pt>
                <c:pt idx="2446">
                  <c:v>-1.7061922663018247</c:v>
                </c:pt>
                <c:pt idx="2447">
                  <c:v>-1.7061922484356338</c:v>
                </c:pt>
                <c:pt idx="2448">
                  <c:v>-1.7061922484356338</c:v>
                </c:pt>
                <c:pt idx="2449">
                  <c:v>-1.7061922663018247</c:v>
                </c:pt>
                <c:pt idx="2450">
                  <c:v>-1.7061922484356338</c:v>
                </c:pt>
                <c:pt idx="2451">
                  <c:v>-1.706192248425402</c:v>
                </c:pt>
                <c:pt idx="2452">
                  <c:v>-1.7061922663120566</c:v>
                </c:pt>
                <c:pt idx="2453">
                  <c:v>-1.706192248425402</c:v>
                </c:pt>
                <c:pt idx="2454">
                  <c:v>-1.7061922484356338</c:v>
                </c:pt>
                <c:pt idx="2455">
                  <c:v>-1.7061922663018247</c:v>
                </c:pt>
                <c:pt idx="2456">
                  <c:v>-1.7061922484356338</c:v>
                </c:pt>
                <c:pt idx="2457">
                  <c:v>-1.7061922484356338</c:v>
                </c:pt>
                <c:pt idx="2458">
                  <c:v>-1.706192248425402</c:v>
                </c:pt>
                <c:pt idx="2459">
                  <c:v>-1.7061922663120566</c:v>
                </c:pt>
                <c:pt idx="2460">
                  <c:v>-1.706192248425402</c:v>
                </c:pt>
                <c:pt idx="2461">
                  <c:v>-1.7061922484356338</c:v>
                </c:pt>
                <c:pt idx="2462">
                  <c:v>-1.7061922663018247</c:v>
                </c:pt>
                <c:pt idx="2463">
                  <c:v>-1.7061922484356338</c:v>
                </c:pt>
                <c:pt idx="2464">
                  <c:v>-1.7282140311304655</c:v>
                </c:pt>
                <c:pt idx="2465">
                  <c:v>-1.7282140492273872</c:v>
                </c:pt>
                <c:pt idx="2466">
                  <c:v>-1.7282140311202336</c:v>
                </c:pt>
                <c:pt idx="2467">
                  <c:v>-1.7282140311304655</c:v>
                </c:pt>
                <c:pt idx="2468">
                  <c:v>-1.728214049237619</c:v>
                </c:pt>
                <c:pt idx="2469">
                  <c:v>-1.7282140311202336</c:v>
                </c:pt>
                <c:pt idx="2470">
                  <c:v>-1.7282140311202336</c:v>
                </c:pt>
                <c:pt idx="2471">
                  <c:v>-1.7282140311304655</c:v>
                </c:pt>
                <c:pt idx="2472">
                  <c:v>-1.728214049237619</c:v>
                </c:pt>
                <c:pt idx="2473">
                  <c:v>-1.7282140311202336</c:v>
                </c:pt>
                <c:pt idx="2474">
                  <c:v>-1.7282140311202336</c:v>
                </c:pt>
                <c:pt idx="2475">
                  <c:v>-1.728214049237619</c:v>
                </c:pt>
                <c:pt idx="2476">
                  <c:v>-1.7282140311304655</c:v>
                </c:pt>
                <c:pt idx="2477">
                  <c:v>-1.7282140311202336</c:v>
                </c:pt>
                <c:pt idx="2478">
                  <c:v>-1.7282140492273872</c:v>
                </c:pt>
                <c:pt idx="2479">
                  <c:v>-1.7282140311304655</c:v>
                </c:pt>
                <c:pt idx="2480">
                  <c:v>-1.7282140311304655</c:v>
                </c:pt>
                <c:pt idx="2481">
                  <c:v>-1.7282140492273872</c:v>
                </c:pt>
                <c:pt idx="2482">
                  <c:v>-1.7282140311202336</c:v>
                </c:pt>
                <c:pt idx="2483">
                  <c:v>-1.7282140311304655</c:v>
                </c:pt>
                <c:pt idx="2484">
                  <c:v>-1.728214049237619</c:v>
                </c:pt>
                <c:pt idx="2485">
                  <c:v>-1.7282140311202336</c:v>
                </c:pt>
                <c:pt idx="2486">
                  <c:v>-1.7282140311304655</c:v>
                </c:pt>
                <c:pt idx="2487">
                  <c:v>-1.7282140311202336</c:v>
                </c:pt>
                <c:pt idx="2488">
                  <c:v>-1.728214049237619</c:v>
                </c:pt>
                <c:pt idx="2489">
                  <c:v>-1.7282140311202336</c:v>
                </c:pt>
                <c:pt idx="2490">
                  <c:v>-1.7282140311202336</c:v>
                </c:pt>
                <c:pt idx="2491">
                  <c:v>-1.728214049237619</c:v>
                </c:pt>
                <c:pt idx="2492">
                  <c:v>-1.7282140311304655</c:v>
                </c:pt>
                <c:pt idx="2493">
                  <c:v>-1.7282140311202336</c:v>
                </c:pt>
                <c:pt idx="2494">
                  <c:v>-1.7557437349806444</c:v>
                </c:pt>
                <c:pt idx="2495">
                  <c:v>-1.7557437165748202</c:v>
                </c:pt>
                <c:pt idx="2496">
                  <c:v>-1.755743716585052</c:v>
                </c:pt>
                <c:pt idx="2497">
                  <c:v>-1.7557437349704126</c:v>
                </c:pt>
                <c:pt idx="2498">
                  <c:v>-1.755743716585052</c:v>
                </c:pt>
                <c:pt idx="2499">
                  <c:v>-1.755743716585052</c:v>
                </c:pt>
                <c:pt idx="2500">
                  <c:v>-1.7557437349704126</c:v>
                </c:pt>
                <c:pt idx="2501">
                  <c:v>-1.755743716585052</c:v>
                </c:pt>
                <c:pt idx="2502">
                  <c:v>-1.7557437165748202</c:v>
                </c:pt>
                <c:pt idx="2503">
                  <c:v>-1.755743716585052</c:v>
                </c:pt>
                <c:pt idx="2504">
                  <c:v>-1.7557437349806444</c:v>
                </c:pt>
                <c:pt idx="2505">
                  <c:v>-1.7557437165748202</c:v>
                </c:pt>
                <c:pt idx="2506">
                  <c:v>-1.755743716585052</c:v>
                </c:pt>
                <c:pt idx="2507">
                  <c:v>-1.7557437349704126</c:v>
                </c:pt>
                <c:pt idx="2508">
                  <c:v>-1.755743716585052</c:v>
                </c:pt>
                <c:pt idx="2509">
                  <c:v>-1.755743716585052</c:v>
                </c:pt>
                <c:pt idx="2510">
                  <c:v>-1.7557437349704126</c:v>
                </c:pt>
                <c:pt idx="2511">
                  <c:v>-1.755743716585052</c:v>
                </c:pt>
                <c:pt idx="2512">
                  <c:v>-1.7557437165748202</c:v>
                </c:pt>
                <c:pt idx="2513">
                  <c:v>-1.7557437349806444</c:v>
                </c:pt>
                <c:pt idx="2514">
                  <c:v>-1.755743716585052</c:v>
                </c:pt>
                <c:pt idx="2515">
                  <c:v>-1.7557437165748202</c:v>
                </c:pt>
                <c:pt idx="2516">
                  <c:v>-1.755743716585052</c:v>
                </c:pt>
                <c:pt idx="2517">
                  <c:v>-1.7557437349704126</c:v>
                </c:pt>
                <c:pt idx="2518">
                  <c:v>-1.755743716585052</c:v>
                </c:pt>
                <c:pt idx="2519">
                  <c:v>-1.755743716585052</c:v>
                </c:pt>
                <c:pt idx="2520">
                  <c:v>-1.7557437349704126</c:v>
                </c:pt>
                <c:pt idx="2521">
                  <c:v>-1.755743716585052</c:v>
                </c:pt>
                <c:pt idx="2522">
                  <c:v>-1.7557437165748202</c:v>
                </c:pt>
                <c:pt idx="2523">
                  <c:v>-1.7557437349806444</c:v>
                </c:pt>
                <c:pt idx="2524">
                  <c:v>-1.7782397030867185</c:v>
                </c:pt>
                <c:pt idx="2525">
                  <c:v>-1.7782397030969503</c:v>
                </c:pt>
                <c:pt idx="2526">
                  <c:v>-1.7782397217180099</c:v>
                </c:pt>
                <c:pt idx="2527">
                  <c:v>-1.7782397030867185</c:v>
                </c:pt>
                <c:pt idx="2528">
                  <c:v>-1.7782397030867185</c:v>
                </c:pt>
                <c:pt idx="2529">
                  <c:v>-1.7782397217282417</c:v>
                </c:pt>
                <c:pt idx="2530">
                  <c:v>-1.7782397030867185</c:v>
                </c:pt>
                <c:pt idx="2531">
                  <c:v>-1.7782397030867185</c:v>
                </c:pt>
                <c:pt idx="2532">
                  <c:v>-1.7782397030867185</c:v>
                </c:pt>
                <c:pt idx="2533">
                  <c:v>-1.7782397217282417</c:v>
                </c:pt>
                <c:pt idx="2534">
                  <c:v>-1.7782397030867185</c:v>
                </c:pt>
                <c:pt idx="2535">
                  <c:v>-1.7782397030867185</c:v>
                </c:pt>
                <c:pt idx="2536">
                  <c:v>-1.7782397217180099</c:v>
                </c:pt>
                <c:pt idx="2537">
                  <c:v>-1.7782397030969503</c:v>
                </c:pt>
                <c:pt idx="2538">
                  <c:v>-1.7782397030867185</c:v>
                </c:pt>
                <c:pt idx="2539">
                  <c:v>-1.7782397217180099</c:v>
                </c:pt>
                <c:pt idx="2540">
                  <c:v>-1.7782397030969503</c:v>
                </c:pt>
                <c:pt idx="2541">
                  <c:v>-1.7782397030867185</c:v>
                </c:pt>
                <c:pt idx="2542">
                  <c:v>-1.7782397217180099</c:v>
                </c:pt>
                <c:pt idx="2543">
                  <c:v>-1.7782397030867185</c:v>
                </c:pt>
                <c:pt idx="2544">
                  <c:v>-1.7782397030969503</c:v>
                </c:pt>
                <c:pt idx="2545">
                  <c:v>-1.7782397217180099</c:v>
                </c:pt>
                <c:pt idx="2546">
                  <c:v>-1.7782397030867185</c:v>
                </c:pt>
                <c:pt idx="2547">
                  <c:v>-1.7782397030867185</c:v>
                </c:pt>
                <c:pt idx="2548">
                  <c:v>-1.7782397030969503</c:v>
                </c:pt>
                <c:pt idx="2549">
                  <c:v>-1.7782397217180099</c:v>
                </c:pt>
                <c:pt idx="2550">
                  <c:v>-1.7782397030867185</c:v>
                </c:pt>
                <c:pt idx="2551">
                  <c:v>-1.7782397030867185</c:v>
                </c:pt>
                <c:pt idx="2552">
                  <c:v>-1.7782397217282417</c:v>
                </c:pt>
                <c:pt idx="2553">
                  <c:v>-1.7782397030867185</c:v>
                </c:pt>
                <c:pt idx="2554">
                  <c:v>-1.7861393639211443</c:v>
                </c:pt>
                <c:pt idx="2555">
                  <c:v>-1.7861393826454353</c:v>
                </c:pt>
                <c:pt idx="2556">
                  <c:v>-1.7861393639211443</c:v>
                </c:pt>
                <c:pt idx="2557">
                  <c:v>-1.7861393639313761</c:v>
                </c:pt>
                <c:pt idx="2558">
                  <c:v>-1.7861393826352034</c:v>
                </c:pt>
                <c:pt idx="2559">
                  <c:v>-1.7861393639313761</c:v>
                </c:pt>
                <c:pt idx="2560">
                  <c:v>-1.7861393639211443</c:v>
                </c:pt>
                <c:pt idx="2561">
                  <c:v>-1.7861393639211443</c:v>
                </c:pt>
                <c:pt idx="2562">
                  <c:v>-1.7861393826454353</c:v>
                </c:pt>
                <c:pt idx="2563">
                  <c:v>-1.7861393639211443</c:v>
                </c:pt>
                <c:pt idx="2564">
                  <c:v>-1.7861393639313761</c:v>
                </c:pt>
                <c:pt idx="2565">
                  <c:v>-1.7861393826352034</c:v>
                </c:pt>
                <c:pt idx="2566">
                  <c:v>-1.7861393639313761</c:v>
                </c:pt>
                <c:pt idx="2567">
                  <c:v>-1.7861393639211443</c:v>
                </c:pt>
                <c:pt idx="2568">
                  <c:v>-1.7861393826352034</c:v>
                </c:pt>
                <c:pt idx="2569">
                  <c:v>-1.7861393639313761</c:v>
                </c:pt>
                <c:pt idx="2570">
                  <c:v>-1.7861393639211443</c:v>
                </c:pt>
                <c:pt idx="2571">
                  <c:v>-1.7861393826454353</c:v>
                </c:pt>
                <c:pt idx="2572">
                  <c:v>-1.7861393639211443</c:v>
                </c:pt>
                <c:pt idx="2573">
                  <c:v>-1.7861393639313761</c:v>
                </c:pt>
                <c:pt idx="2574">
                  <c:v>-1.7861393826352034</c:v>
                </c:pt>
                <c:pt idx="2575">
                  <c:v>-1.7861393639313761</c:v>
                </c:pt>
                <c:pt idx="2576">
                  <c:v>-1.7861393639211443</c:v>
                </c:pt>
                <c:pt idx="2577">
                  <c:v>-1.7861393639211443</c:v>
                </c:pt>
                <c:pt idx="2578">
                  <c:v>-1.7861393826454353</c:v>
                </c:pt>
                <c:pt idx="2579">
                  <c:v>-1.7861393639211443</c:v>
                </c:pt>
                <c:pt idx="2580">
                  <c:v>-1.7861393639313761</c:v>
                </c:pt>
                <c:pt idx="2581">
                  <c:v>-1.7861393826352034</c:v>
                </c:pt>
                <c:pt idx="2582">
                  <c:v>-1.7861393639313761</c:v>
                </c:pt>
                <c:pt idx="2583">
                  <c:v>-1.7861393639211443</c:v>
                </c:pt>
                <c:pt idx="2584">
                  <c:v>-1.7775538010884402</c:v>
                </c:pt>
                <c:pt idx="2585">
                  <c:v>-1.7775537824541037</c:v>
                </c:pt>
                <c:pt idx="2586">
                  <c:v>-1.7775537824643355</c:v>
                </c:pt>
                <c:pt idx="2587">
                  <c:v>-1.7775538010884402</c:v>
                </c:pt>
                <c:pt idx="2588">
                  <c:v>-1.7775537824643355</c:v>
                </c:pt>
                <c:pt idx="2589">
                  <c:v>-1.7775537824541037</c:v>
                </c:pt>
                <c:pt idx="2590">
                  <c:v>-1.7775538010884402</c:v>
                </c:pt>
                <c:pt idx="2591">
                  <c:v>-1.7775537824643355</c:v>
                </c:pt>
                <c:pt idx="2592">
                  <c:v>-1.7775537824643355</c:v>
                </c:pt>
                <c:pt idx="2593">
                  <c:v>-1.7775537824541037</c:v>
                </c:pt>
                <c:pt idx="2594">
                  <c:v>-1.7775538010884402</c:v>
                </c:pt>
                <c:pt idx="2595">
                  <c:v>-1.7775537824643355</c:v>
                </c:pt>
                <c:pt idx="2596">
                  <c:v>-1.7775537824643355</c:v>
                </c:pt>
                <c:pt idx="2597">
                  <c:v>-1.7775538010782084</c:v>
                </c:pt>
                <c:pt idx="2598">
                  <c:v>-1.7775537824643355</c:v>
                </c:pt>
                <c:pt idx="2599">
                  <c:v>-1.7775537824643355</c:v>
                </c:pt>
                <c:pt idx="2600">
                  <c:v>-1.7775538010782084</c:v>
                </c:pt>
                <c:pt idx="2601">
                  <c:v>-1.7775537824643355</c:v>
                </c:pt>
                <c:pt idx="2602">
                  <c:v>-1.7775537824643355</c:v>
                </c:pt>
                <c:pt idx="2603">
                  <c:v>-1.7775538010884402</c:v>
                </c:pt>
                <c:pt idx="2604">
                  <c:v>-1.7775537824541037</c:v>
                </c:pt>
                <c:pt idx="2605">
                  <c:v>-1.7775537824643355</c:v>
                </c:pt>
                <c:pt idx="2606">
                  <c:v>-1.7775537824643355</c:v>
                </c:pt>
                <c:pt idx="2607">
                  <c:v>-1.7775538010884402</c:v>
                </c:pt>
                <c:pt idx="2608">
                  <c:v>-1.7775537824541037</c:v>
                </c:pt>
                <c:pt idx="2609">
                  <c:v>-1.7775537824643355</c:v>
                </c:pt>
                <c:pt idx="2610">
                  <c:v>-1.7775538010884402</c:v>
                </c:pt>
                <c:pt idx="2611">
                  <c:v>-1.7775537824643355</c:v>
                </c:pt>
                <c:pt idx="2612">
                  <c:v>-1.7775537824541037</c:v>
                </c:pt>
                <c:pt idx="2613">
                  <c:v>-1.7775538010884402</c:v>
                </c:pt>
                <c:pt idx="2614">
                  <c:v>-1.7562190234634372</c:v>
                </c:pt>
                <c:pt idx="2615">
                  <c:v>-1.756219023473669</c:v>
                </c:pt>
                <c:pt idx="2616">
                  <c:v>-1.7562190418640096</c:v>
                </c:pt>
                <c:pt idx="2617">
                  <c:v>-1.756219023473669</c:v>
                </c:pt>
                <c:pt idx="2618">
                  <c:v>-1.7562190234634372</c:v>
                </c:pt>
                <c:pt idx="2619">
                  <c:v>-1.7562190418742414</c:v>
                </c:pt>
                <c:pt idx="2620">
                  <c:v>-1.7562190234634372</c:v>
                </c:pt>
                <c:pt idx="2621">
                  <c:v>-1.756219023473669</c:v>
                </c:pt>
                <c:pt idx="2622">
                  <c:v>-1.7562190234634372</c:v>
                </c:pt>
                <c:pt idx="2623">
                  <c:v>-1.7562190418742414</c:v>
                </c:pt>
                <c:pt idx="2624">
                  <c:v>-1.7562190234634372</c:v>
                </c:pt>
                <c:pt idx="2625">
                  <c:v>-1.756219023473669</c:v>
                </c:pt>
                <c:pt idx="2626">
                  <c:v>-1.7562190418640096</c:v>
                </c:pt>
                <c:pt idx="2627">
                  <c:v>-1.756219023473669</c:v>
                </c:pt>
                <c:pt idx="2628">
                  <c:v>-1.7562190234634372</c:v>
                </c:pt>
                <c:pt idx="2629">
                  <c:v>-1.7562190418640096</c:v>
                </c:pt>
                <c:pt idx="2630">
                  <c:v>-1.756219023473669</c:v>
                </c:pt>
                <c:pt idx="2631">
                  <c:v>-1.7562190234634372</c:v>
                </c:pt>
                <c:pt idx="2632">
                  <c:v>-1.7562190418742414</c:v>
                </c:pt>
                <c:pt idx="2633">
                  <c:v>-1.7562190234634372</c:v>
                </c:pt>
                <c:pt idx="2634">
                  <c:v>-1.756219023473669</c:v>
                </c:pt>
                <c:pt idx="2635">
                  <c:v>-1.7562190418640096</c:v>
                </c:pt>
                <c:pt idx="2636">
                  <c:v>-1.756219023473669</c:v>
                </c:pt>
                <c:pt idx="2637">
                  <c:v>-1.7562190234634372</c:v>
                </c:pt>
                <c:pt idx="2638">
                  <c:v>-1.756219023473669</c:v>
                </c:pt>
                <c:pt idx="2639">
                  <c:v>-1.7562190418640096</c:v>
                </c:pt>
                <c:pt idx="2640">
                  <c:v>-1.756219023473669</c:v>
                </c:pt>
                <c:pt idx="2641">
                  <c:v>-1.7562190234634372</c:v>
                </c:pt>
                <c:pt idx="2642">
                  <c:v>-1.7562190418742414</c:v>
                </c:pt>
                <c:pt idx="2643">
                  <c:v>-1.7562190234634372</c:v>
                </c:pt>
                <c:pt idx="2644">
                  <c:v>-1.7313889163094265</c:v>
                </c:pt>
                <c:pt idx="2645">
                  <c:v>-1.7313889344498443</c:v>
                </c:pt>
                <c:pt idx="2646">
                  <c:v>-1.7313889163094265</c:v>
                </c:pt>
                <c:pt idx="2647">
                  <c:v>-1.7313889163094265</c:v>
                </c:pt>
                <c:pt idx="2648">
                  <c:v>-1.7313889344498443</c:v>
                </c:pt>
                <c:pt idx="2649">
                  <c:v>-1.7313889163094265</c:v>
                </c:pt>
                <c:pt idx="2650">
                  <c:v>-1.7313889163094265</c:v>
                </c:pt>
                <c:pt idx="2651">
                  <c:v>-1.7313889163094265</c:v>
                </c:pt>
                <c:pt idx="2652">
                  <c:v>-1.7313889344498443</c:v>
                </c:pt>
                <c:pt idx="2653">
                  <c:v>-1.7313889163094265</c:v>
                </c:pt>
                <c:pt idx="2654">
                  <c:v>-1.7313889163094265</c:v>
                </c:pt>
                <c:pt idx="2655">
                  <c:v>-1.7313889344498443</c:v>
                </c:pt>
                <c:pt idx="2656">
                  <c:v>-1.7313889163094265</c:v>
                </c:pt>
                <c:pt idx="2657">
                  <c:v>-1.7313889163094265</c:v>
                </c:pt>
                <c:pt idx="2658">
                  <c:v>-1.7313889344498443</c:v>
                </c:pt>
                <c:pt idx="2659">
                  <c:v>-1.7313889163094265</c:v>
                </c:pt>
                <c:pt idx="2660">
                  <c:v>-1.7313889163094265</c:v>
                </c:pt>
                <c:pt idx="2661">
                  <c:v>-1.7313889344498443</c:v>
                </c:pt>
                <c:pt idx="2662">
                  <c:v>-1.7313889163094265</c:v>
                </c:pt>
                <c:pt idx="2663">
                  <c:v>-1.7313889163094265</c:v>
                </c:pt>
                <c:pt idx="2664">
                  <c:v>-1.7313889344498443</c:v>
                </c:pt>
                <c:pt idx="2665">
                  <c:v>-1.7313889163094265</c:v>
                </c:pt>
                <c:pt idx="2666">
                  <c:v>-1.7313889163094265</c:v>
                </c:pt>
                <c:pt idx="2667">
                  <c:v>-1.7313889163094265</c:v>
                </c:pt>
                <c:pt idx="2668">
                  <c:v>-1.7313889344498443</c:v>
                </c:pt>
                <c:pt idx="2669">
                  <c:v>-1.7313889163094265</c:v>
                </c:pt>
                <c:pt idx="2670">
                  <c:v>-1.7313889163094265</c:v>
                </c:pt>
                <c:pt idx="2671">
                  <c:v>-1.7313889344498443</c:v>
                </c:pt>
                <c:pt idx="2672">
                  <c:v>-1.7313889163094265</c:v>
                </c:pt>
                <c:pt idx="2673">
                  <c:v>-1.7313889163094265</c:v>
                </c:pt>
                <c:pt idx="2674">
                  <c:v>-1.7120123864915788</c:v>
                </c:pt>
                <c:pt idx="2675">
                  <c:v>-1.7120123685439446</c:v>
                </c:pt>
                <c:pt idx="2676">
                  <c:v>-1.7120123685541764</c:v>
                </c:pt>
                <c:pt idx="2677">
                  <c:v>-1.712012386481347</c:v>
                </c:pt>
                <c:pt idx="2678">
                  <c:v>-1.7120123685541764</c:v>
                </c:pt>
                <c:pt idx="2679">
                  <c:v>-1.7120123685541764</c:v>
                </c:pt>
                <c:pt idx="2680">
                  <c:v>-1.712012386481347</c:v>
                </c:pt>
                <c:pt idx="2681">
                  <c:v>-1.7120123685541764</c:v>
                </c:pt>
                <c:pt idx="2682">
                  <c:v>-1.7120123685439446</c:v>
                </c:pt>
                <c:pt idx="2683">
                  <c:v>-1.7120123685541764</c:v>
                </c:pt>
                <c:pt idx="2684">
                  <c:v>-1.7120123864915788</c:v>
                </c:pt>
                <c:pt idx="2685">
                  <c:v>-1.7120123685439446</c:v>
                </c:pt>
                <c:pt idx="2686">
                  <c:v>-1.7120123685541764</c:v>
                </c:pt>
                <c:pt idx="2687">
                  <c:v>-1.712012386481347</c:v>
                </c:pt>
                <c:pt idx="2688">
                  <c:v>-1.7120123685541764</c:v>
                </c:pt>
                <c:pt idx="2689">
                  <c:v>-1.7120123685541764</c:v>
                </c:pt>
                <c:pt idx="2690">
                  <c:v>-1.712012386481347</c:v>
                </c:pt>
                <c:pt idx="2691">
                  <c:v>-1.7120123685541764</c:v>
                </c:pt>
                <c:pt idx="2692">
                  <c:v>-1.7120123685439446</c:v>
                </c:pt>
                <c:pt idx="2693">
                  <c:v>-1.7120123864915788</c:v>
                </c:pt>
                <c:pt idx="2694">
                  <c:v>-1.7120123685541764</c:v>
                </c:pt>
                <c:pt idx="2695">
                  <c:v>-1.7120123685439446</c:v>
                </c:pt>
                <c:pt idx="2696">
                  <c:v>-1.7120123685541764</c:v>
                </c:pt>
                <c:pt idx="2697">
                  <c:v>-1.712012386481347</c:v>
                </c:pt>
                <c:pt idx="2698">
                  <c:v>-1.7120123685541764</c:v>
                </c:pt>
                <c:pt idx="2699">
                  <c:v>-1.7120123685541764</c:v>
                </c:pt>
                <c:pt idx="2700">
                  <c:v>-1.712012386481347</c:v>
                </c:pt>
                <c:pt idx="2701">
                  <c:v>-1.7120123685541764</c:v>
                </c:pt>
                <c:pt idx="2702">
                  <c:v>-1.7120123685439446</c:v>
                </c:pt>
                <c:pt idx="2703">
                  <c:v>-1.7120123864915788</c:v>
                </c:pt>
                <c:pt idx="2704">
                  <c:v>-1.7049711456508096</c:v>
                </c:pt>
                <c:pt idx="2705">
                  <c:v>-1.7049711456508096</c:v>
                </c:pt>
                <c:pt idx="2706">
                  <c:v>-1.7049711635042069</c:v>
                </c:pt>
                <c:pt idx="2707">
                  <c:v>-1.7049711456508096</c:v>
                </c:pt>
                <c:pt idx="2708">
                  <c:v>-1.7049711456508096</c:v>
                </c:pt>
                <c:pt idx="2709">
                  <c:v>-1.7049711635144387</c:v>
                </c:pt>
                <c:pt idx="2710">
                  <c:v>-1.7049711456508096</c:v>
                </c:pt>
                <c:pt idx="2711">
                  <c:v>-1.7049711456508096</c:v>
                </c:pt>
                <c:pt idx="2712">
                  <c:v>-1.7049711456508096</c:v>
                </c:pt>
                <c:pt idx="2713">
                  <c:v>-1.7049711635042069</c:v>
                </c:pt>
                <c:pt idx="2714">
                  <c:v>-1.7049711456508096</c:v>
                </c:pt>
                <c:pt idx="2715">
                  <c:v>-1.7049711456508096</c:v>
                </c:pt>
                <c:pt idx="2716">
                  <c:v>-1.7049711635144387</c:v>
                </c:pt>
                <c:pt idx="2717">
                  <c:v>-1.7049711456508096</c:v>
                </c:pt>
                <c:pt idx="2718">
                  <c:v>-1.7049711456405778</c:v>
                </c:pt>
                <c:pt idx="2719">
                  <c:v>-1.7049711635144387</c:v>
                </c:pt>
                <c:pt idx="2720">
                  <c:v>-1.7049711456508096</c:v>
                </c:pt>
                <c:pt idx="2721">
                  <c:v>-1.7049711456508096</c:v>
                </c:pt>
                <c:pt idx="2722">
                  <c:v>-1.7049711635144387</c:v>
                </c:pt>
                <c:pt idx="2723">
                  <c:v>-1.7049711456508096</c:v>
                </c:pt>
                <c:pt idx="2724">
                  <c:v>-1.7049711456508096</c:v>
                </c:pt>
                <c:pt idx="2725">
                  <c:v>-1.7049711635042069</c:v>
                </c:pt>
                <c:pt idx="2726">
                  <c:v>-1.7049711456508096</c:v>
                </c:pt>
                <c:pt idx="2727">
                  <c:v>-1.7049711456508096</c:v>
                </c:pt>
                <c:pt idx="2728">
                  <c:v>-1.7049711456508096</c:v>
                </c:pt>
                <c:pt idx="2729">
                  <c:v>-1.7049711635144387</c:v>
                </c:pt>
                <c:pt idx="2730">
                  <c:v>-1.7049711456405778</c:v>
                </c:pt>
                <c:pt idx="2731">
                  <c:v>-1.7049711456508096</c:v>
                </c:pt>
                <c:pt idx="2732">
                  <c:v>-1.7049711635144387</c:v>
                </c:pt>
                <c:pt idx="2733">
                  <c:v>-1.7049711456508096</c:v>
                </c:pt>
                <c:pt idx="2734">
                  <c:v>-1.7132244799573104</c:v>
                </c:pt>
                <c:pt idx="2735">
                  <c:v>-1.7132244979074127</c:v>
                </c:pt>
                <c:pt idx="2736">
                  <c:v>-1.7132244799573104</c:v>
                </c:pt>
                <c:pt idx="2737">
                  <c:v>-1.7132244799573104</c:v>
                </c:pt>
                <c:pt idx="2738">
                  <c:v>-1.7132244979074127</c:v>
                </c:pt>
                <c:pt idx="2739">
                  <c:v>-1.7132244799573104</c:v>
                </c:pt>
                <c:pt idx="2740">
                  <c:v>-1.7132244799573104</c:v>
                </c:pt>
                <c:pt idx="2741">
                  <c:v>-1.7132244799573104</c:v>
                </c:pt>
                <c:pt idx="2742">
                  <c:v>-1.7132244979074127</c:v>
                </c:pt>
                <c:pt idx="2743">
                  <c:v>-1.7132244799573104</c:v>
                </c:pt>
                <c:pt idx="2744">
                  <c:v>-1.7132244799573104</c:v>
                </c:pt>
                <c:pt idx="2745">
                  <c:v>-1.7132244979074127</c:v>
                </c:pt>
                <c:pt idx="2746">
                  <c:v>-1.7132244799573104</c:v>
                </c:pt>
                <c:pt idx="2747">
                  <c:v>-1.7132244799573104</c:v>
                </c:pt>
                <c:pt idx="2748">
                  <c:v>-1.7132244979074127</c:v>
                </c:pt>
                <c:pt idx="2749">
                  <c:v>-1.7132244799470786</c:v>
                </c:pt>
                <c:pt idx="2750">
                  <c:v>-1.7132244799573104</c:v>
                </c:pt>
                <c:pt idx="2751">
                  <c:v>-1.7132244979074127</c:v>
                </c:pt>
                <c:pt idx="2752">
                  <c:v>-1.7132244799573104</c:v>
                </c:pt>
                <c:pt idx="2753">
                  <c:v>-1.7132244799573104</c:v>
                </c:pt>
                <c:pt idx="2754">
                  <c:v>-1.7132244979074127</c:v>
                </c:pt>
                <c:pt idx="2755">
                  <c:v>-1.7132244799573104</c:v>
                </c:pt>
                <c:pt idx="2756">
                  <c:v>-1.7132244799573104</c:v>
                </c:pt>
                <c:pt idx="2757">
                  <c:v>-1.7132244799573104</c:v>
                </c:pt>
                <c:pt idx="2758">
                  <c:v>-1.7132244979074127</c:v>
                </c:pt>
                <c:pt idx="2759">
                  <c:v>-1.7132244799573104</c:v>
                </c:pt>
                <c:pt idx="2760">
                  <c:v>-1.7132244799573104</c:v>
                </c:pt>
                <c:pt idx="2761">
                  <c:v>-1.7132244979074127</c:v>
                </c:pt>
                <c:pt idx="2762">
                  <c:v>-1.7132244799573104</c:v>
                </c:pt>
                <c:pt idx="2763">
                  <c:v>-1.7132244799573104</c:v>
                </c:pt>
                <c:pt idx="2764">
                  <c:v>-1.7309894703461235</c:v>
                </c:pt>
                <c:pt idx="2765">
                  <c:v>-1.7309894521996592</c:v>
                </c:pt>
                <c:pt idx="2766">
                  <c:v>-1.730989452209891</c:v>
                </c:pt>
                <c:pt idx="2767">
                  <c:v>-1.7309894703461235</c:v>
                </c:pt>
                <c:pt idx="2768">
                  <c:v>-1.730989452209891</c:v>
                </c:pt>
                <c:pt idx="2769">
                  <c:v>-1.7309894521996592</c:v>
                </c:pt>
                <c:pt idx="2770">
                  <c:v>-1.7309894703461235</c:v>
                </c:pt>
                <c:pt idx="2771">
                  <c:v>-1.730989452209891</c:v>
                </c:pt>
                <c:pt idx="2772">
                  <c:v>-1.730989452209891</c:v>
                </c:pt>
                <c:pt idx="2773">
                  <c:v>-1.7309894521996592</c:v>
                </c:pt>
                <c:pt idx="2774">
                  <c:v>-1.7309894703461235</c:v>
                </c:pt>
                <c:pt idx="2775">
                  <c:v>-1.730989452209891</c:v>
                </c:pt>
                <c:pt idx="2776">
                  <c:v>-1.730989452209891</c:v>
                </c:pt>
                <c:pt idx="2777">
                  <c:v>-1.7309894703358917</c:v>
                </c:pt>
                <c:pt idx="2778">
                  <c:v>-1.730989452209891</c:v>
                </c:pt>
                <c:pt idx="2779">
                  <c:v>-1.730989452209891</c:v>
                </c:pt>
                <c:pt idx="2780">
                  <c:v>-1.7309894703358917</c:v>
                </c:pt>
                <c:pt idx="2781">
                  <c:v>-1.730989452209891</c:v>
                </c:pt>
                <c:pt idx="2782">
                  <c:v>-1.730989452209891</c:v>
                </c:pt>
                <c:pt idx="2783">
                  <c:v>-1.7309894703461235</c:v>
                </c:pt>
                <c:pt idx="2784">
                  <c:v>-1.7309894521996592</c:v>
                </c:pt>
                <c:pt idx="2785">
                  <c:v>-1.730989452209891</c:v>
                </c:pt>
                <c:pt idx="2786">
                  <c:v>-1.730989452209891</c:v>
                </c:pt>
                <c:pt idx="2787">
                  <c:v>-1.7309894703461235</c:v>
                </c:pt>
                <c:pt idx="2788">
                  <c:v>-1.7309894521996592</c:v>
                </c:pt>
                <c:pt idx="2789">
                  <c:v>-1.730989452209891</c:v>
                </c:pt>
                <c:pt idx="2790">
                  <c:v>-1.7309894703461235</c:v>
                </c:pt>
                <c:pt idx="2791">
                  <c:v>-1.730989452209891</c:v>
                </c:pt>
                <c:pt idx="2792">
                  <c:v>-1.7309894521996592</c:v>
                </c:pt>
                <c:pt idx="2793">
                  <c:v>-1.7309894703461235</c:v>
                </c:pt>
                <c:pt idx="2794">
                  <c:v>-1.7518241378959032</c:v>
                </c:pt>
                <c:pt idx="2795">
                  <c:v>-1.751824137906135</c:v>
                </c:pt>
                <c:pt idx="2796">
                  <c:v>-1.7518241562504286</c:v>
                </c:pt>
                <c:pt idx="2797">
                  <c:v>-1.7518241378959032</c:v>
                </c:pt>
                <c:pt idx="2798">
                  <c:v>-1.751824137906135</c:v>
                </c:pt>
                <c:pt idx="2799">
                  <c:v>-1.7518241562504286</c:v>
                </c:pt>
                <c:pt idx="2800">
                  <c:v>-1.751824137906135</c:v>
                </c:pt>
                <c:pt idx="2801">
                  <c:v>-1.7518241378959032</c:v>
                </c:pt>
                <c:pt idx="2802">
                  <c:v>-1.7518241378959032</c:v>
                </c:pt>
                <c:pt idx="2803">
                  <c:v>-1.7518241562606605</c:v>
                </c:pt>
                <c:pt idx="2804">
                  <c:v>-1.7518241378959032</c:v>
                </c:pt>
                <c:pt idx="2805">
                  <c:v>-1.7518241378959032</c:v>
                </c:pt>
                <c:pt idx="2806">
                  <c:v>-1.7518241562606605</c:v>
                </c:pt>
                <c:pt idx="2807">
                  <c:v>-1.7518241378959032</c:v>
                </c:pt>
                <c:pt idx="2808">
                  <c:v>-1.7518241378959032</c:v>
                </c:pt>
                <c:pt idx="2809">
                  <c:v>-1.7518241562606605</c:v>
                </c:pt>
                <c:pt idx="2810">
                  <c:v>-1.7518241378959032</c:v>
                </c:pt>
                <c:pt idx="2811">
                  <c:v>-1.751824137906135</c:v>
                </c:pt>
                <c:pt idx="2812">
                  <c:v>-1.7518241562504286</c:v>
                </c:pt>
                <c:pt idx="2813">
                  <c:v>-1.7518241378959032</c:v>
                </c:pt>
                <c:pt idx="2814">
                  <c:v>-1.751824137906135</c:v>
                </c:pt>
                <c:pt idx="2815">
                  <c:v>-1.7518241562504286</c:v>
                </c:pt>
                <c:pt idx="2816">
                  <c:v>-1.7518241378959032</c:v>
                </c:pt>
                <c:pt idx="2817">
                  <c:v>-1.751824137906135</c:v>
                </c:pt>
                <c:pt idx="2818">
                  <c:v>-1.7518241378959032</c:v>
                </c:pt>
                <c:pt idx="2819">
                  <c:v>-1.7518241562606605</c:v>
                </c:pt>
                <c:pt idx="2820">
                  <c:v>-1.7518241378959032</c:v>
                </c:pt>
                <c:pt idx="2821">
                  <c:v>-1.7518241378959032</c:v>
                </c:pt>
                <c:pt idx="2822">
                  <c:v>-1.7518241562606605</c:v>
                </c:pt>
                <c:pt idx="2823">
                  <c:v>-1.7518241378959032</c:v>
                </c:pt>
                <c:pt idx="2824">
                  <c:v>-1.7745444317586432</c:v>
                </c:pt>
                <c:pt idx="2825">
                  <c:v>-1.774544450340986</c:v>
                </c:pt>
                <c:pt idx="2826">
                  <c:v>-1.7745444317586432</c:v>
                </c:pt>
                <c:pt idx="2827">
                  <c:v>-1.7745444317484114</c:v>
                </c:pt>
                <c:pt idx="2828">
                  <c:v>-1.7745444503512178</c:v>
                </c:pt>
                <c:pt idx="2829">
                  <c:v>-1.7745444317586432</c:v>
                </c:pt>
                <c:pt idx="2830">
                  <c:v>-1.7745444317484114</c:v>
                </c:pt>
                <c:pt idx="2831">
                  <c:v>-1.7745444317586432</c:v>
                </c:pt>
                <c:pt idx="2832">
                  <c:v>-1.774544450340986</c:v>
                </c:pt>
                <c:pt idx="2833">
                  <c:v>-1.7745444317586432</c:v>
                </c:pt>
                <c:pt idx="2834">
                  <c:v>-1.7745444317586432</c:v>
                </c:pt>
                <c:pt idx="2835">
                  <c:v>-1.774544450340986</c:v>
                </c:pt>
                <c:pt idx="2836">
                  <c:v>-1.7745444317586432</c:v>
                </c:pt>
                <c:pt idx="2837">
                  <c:v>-1.7745444317484114</c:v>
                </c:pt>
                <c:pt idx="2838">
                  <c:v>-1.7745444503512178</c:v>
                </c:pt>
                <c:pt idx="2839">
                  <c:v>-1.7745444317586432</c:v>
                </c:pt>
                <c:pt idx="2840">
                  <c:v>-1.7745444317484114</c:v>
                </c:pt>
                <c:pt idx="2841">
                  <c:v>-1.7745444503512178</c:v>
                </c:pt>
                <c:pt idx="2842">
                  <c:v>-1.7745444317484114</c:v>
                </c:pt>
                <c:pt idx="2843">
                  <c:v>-1.7745444317586432</c:v>
                </c:pt>
                <c:pt idx="2844">
                  <c:v>-1.7745444503512178</c:v>
                </c:pt>
                <c:pt idx="2845">
                  <c:v>-1.7745444317484114</c:v>
                </c:pt>
                <c:pt idx="2846">
                  <c:v>-1.7745444317586432</c:v>
                </c:pt>
                <c:pt idx="2847">
                  <c:v>-1.7745444317484114</c:v>
                </c:pt>
                <c:pt idx="2848">
                  <c:v>-1.7745444503512178</c:v>
                </c:pt>
                <c:pt idx="2849">
                  <c:v>-1.7745444317586432</c:v>
                </c:pt>
                <c:pt idx="2850">
                  <c:v>-1.7745444317484114</c:v>
                </c:pt>
                <c:pt idx="2851">
                  <c:v>-1.7745444503512178</c:v>
                </c:pt>
                <c:pt idx="2852">
                  <c:v>-1.7745444317484114</c:v>
                </c:pt>
                <c:pt idx="2853">
                  <c:v>-1.7745444317586432</c:v>
                </c:pt>
                <c:pt idx="2854">
                  <c:v>-1.797955321683115</c:v>
                </c:pt>
                <c:pt idx="2855">
                  <c:v>-1.7979553028350239</c:v>
                </c:pt>
                <c:pt idx="2856">
                  <c:v>-1.7979553028452557</c:v>
                </c:pt>
                <c:pt idx="2857">
                  <c:v>-1.7979553216728832</c:v>
                </c:pt>
                <c:pt idx="2858">
                  <c:v>-1.7979553028452557</c:v>
                </c:pt>
                <c:pt idx="2859">
                  <c:v>-1.7979553028350239</c:v>
                </c:pt>
                <c:pt idx="2860">
                  <c:v>-1.797955321683115</c:v>
                </c:pt>
                <c:pt idx="2861">
                  <c:v>-1.7979553028452557</c:v>
                </c:pt>
                <c:pt idx="2862">
                  <c:v>-1.7979553028350239</c:v>
                </c:pt>
                <c:pt idx="2863">
                  <c:v>-1.7979553028452557</c:v>
                </c:pt>
                <c:pt idx="2864">
                  <c:v>-1.7979553216728832</c:v>
                </c:pt>
                <c:pt idx="2865">
                  <c:v>-1.7979553028452557</c:v>
                </c:pt>
                <c:pt idx="2866">
                  <c:v>-1.7979553028350239</c:v>
                </c:pt>
                <c:pt idx="2867">
                  <c:v>-1.797955321683115</c:v>
                </c:pt>
                <c:pt idx="2868">
                  <c:v>-1.7979553028452557</c:v>
                </c:pt>
                <c:pt idx="2869">
                  <c:v>-1.7979553028350239</c:v>
                </c:pt>
                <c:pt idx="2870">
                  <c:v>-1.797955321683115</c:v>
                </c:pt>
                <c:pt idx="2871">
                  <c:v>-1.7979553028350239</c:v>
                </c:pt>
                <c:pt idx="2872">
                  <c:v>-1.7979553028452557</c:v>
                </c:pt>
                <c:pt idx="2873">
                  <c:v>-1.7979553216728832</c:v>
                </c:pt>
                <c:pt idx="2874">
                  <c:v>-1.7979553028452557</c:v>
                </c:pt>
                <c:pt idx="2875">
                  <c:v>-1.7979553028350239</c:v>
                </c:pt>
                <c:pt idx="2876">
                  <c:v>-1.7979553028452557</c:v>
                </c:pt>
                <c:pt idx="2877">
                  <c:v>-1.797955321683115</c:v>
                </c:pt>
                <c:pt idx="2878">
                  <c:v>-1.7979553028350239</c:v>
                </c:pt>
                <c:pt idx="2879">
                  <c:v>-1.7979553028452557</c:v>
                </c:pt>
                <c:pt idx="2880">
                  <c:v>-1.7979553216728832</c:v>
                </c:pt>
                <c:pt idx="2881">
                  <c:v>-1.7979553028452557</c:v>
                </c:pt>
                <c:pt idx="2882">
                  <c:v>-1.7979553028350239</c:v>
                </c:pt>
                <c:pt idx="2883">
                  <c:v>-1.797955321683115</c:v>
                </c:pt>
                <c:pt idx="2884">
                  <c:v>-1.8239357625536869</c:v>
                </c:pt>
                <c:pt idx="2885">
                  <c:v>-1.8239357625536869</c:v>
                </c:pt>
                <c:pt idx="2886">
                  <c:v>-1.8239357816637534</c:v>
                </c:pt>
                <c:pt idx="2887">
                  <c:v>-1.8239357625536869</c:v>
                </c:pt>
                <c:pt idx="2888">
                  <c:v>-1.8239357625536869</c:v>
                </c:pt>
                <c:pt idx="2889">
                  <c:v>-1.8239357816637534</c:v>
                </c:pt>
                <c:pt idx="2890">
                  <c:v>-1.8239357625536869</c:v>
                </c:pt>
                <c:pt idx="2891">
                  <c:v>-1.8239357625639188</c:v>
                </c:pt>
                <c:pt idx="2892">
                  <c:v>-1.8239357625536869</c:v>
                </c:pt>
                <c:pt idx="2893">
                  <c:v>-1.8239357816637534</c:v>
                </c:pt>
                <c:pt idx="2894">
                  <c:v>-1.8239357625536869</c:v>
                </c:pt>
                <c:pt idx="2895">
                  <c:v>-1.8239357625536869</c:v>
                </c:pt>
                <c:pt idx="2896">
                  <c:v>-1.8239357816637534</c:v>
                </c:pt>
                <c:pt idx="2897">
                  <c:v>-1.8239357625536869</c:v>
                </c:pt>
                <c:pt idx="2898">
                  <c:v>-1.8239357625536869</c:v>
                </c:pt>
                <c:pt idx="2899">
                  <c:v>-1.8239357816637534</c:v>
                </c:pt>
                <c:pt idx="2900">
                  <c:v>-1.8239357625536869</c:v>
                </c:pt>
                <c:pt idx="2901">
                  <c:v>-1.8239357625536869</c:v>
                </c:pt>
                <c:pt idx="2902">
                  <c:v>-1.8239357816637534</c:v>
                </c:pt>
                <c:pt idx="2903">
                  <c:v>-1.8239357625536869</c:v>
                </c:pt>
                <c:pt idx="2904">
                  <c:v>-1.8239357625536869</c:v>
                </c:pt>
                <c:pt idx="2905">
                  <c:v>-1.8239357816637534</c:v>
                </c:pt>
                <c:pt idx="2906">
                  <c:v>-1.8239357625639188</c:v>
                </c:pt>
                <c:pt idx="2907">
                  <c:v>-1.8239357625536869</c:v>
                </c:pt>
                <c:pt idx="2908">
                  <c:v>-1.8239357625536869</c:v>
                </c:pt>
                <c:pt idx="2909">
                  <c:v>-1.8239357816637534</c:v>
                </c:pt>
                <c:pt idx="2910">
                  <c:v>-1.8239357625536869</c:v>
                </c:pt>
                <c:pt idx="2911">
                  <c:v>-1.8239357625536869</c:v>
                </c:pt>
                <c:pt idx="2912">
                  <c:v>-1.8239357816637534</c:v>
                </c:pt>
                <c:pt idx="2913">
                  <c:v>-1.8239357625536869</c:v>
                </c:pt>
                <c:pt idx="2914">
                  <c:v>-1.8550782233502556</c:v>
                </c:pt>
                <c:pt idx="2915">
                  <c:v>-1.8550782427763814</c:v>
                </c:pt>
                <c:pt idx="2916">
                  <c:v>-1.8550782233502556</c:v>
                </c:pt>
                <c:pt idx="2917">
                  <c:v>-1.8550782233400238</c:v>
                </c:pt>
                <c:pt idx="2918">
                  <c:v>-1.8550782427866133</c:v>
                </c:pt>
                <c:pt idx="2919">
                  <c:v>-1.8550782233400238</c:v>
                </c:pt>
                <c:pt idx="2920">
                  <c:v>-1.8550782233502556</c:v>
                </c:pt>
                <c:pt idx="2921">
                  <c:v>-1.8550782233400238</c:v>
                </c:pt>
                <c:pt idx="2922">
                  <c:v>-1.8550782427866133</c:v>
                </c:pt>
                <c:pt idx="2923">
                  <c:v>-1.8550782233400238</c:v>
                </c:pt>
                <c:pt idx="2924">
                  <c:v>-1.8550782233502556</c:v>
                </c:pt>
                <c:pt idx="2925">
                  <c:v>-1.8550782427763814</c:v>
                </c:pt>
                <c:pt idx="2926">
                  <c:v>-1.8550782233502556</c:v>
                </c:pt>
                <c:pt idx="2927">
                  <c:v>-1.8550782233400238</c:v>
                </c:pt>
                <c:pt idx="2928">
                  <c:v>-1.8550782427866133</c:v>
                </c:pt>
                <c:pt idx="2929">
                  <c:v>-1.8550782233502556</c:v>
                </c:pt>
                <c:pt idx="2930">
                  <c:v>-1.8550782233400238</c:v>
                </c:pt>
                <c:pt idx="2931">
                  <c:v>-1.8550782427866133</c:v>
                </c:pt>
                <c:pt idx="2932">
                  <c:v>-1.8550782233400238</c:v>
                </c:pt>
                <c:pt idx="2933">
                  <c:v>-1.8550782233502556</c:v>
                </c:pt>
                <c:pt idx="2934">
                  <c:v>-1.8550782427763814</c:v>
                </c:pt>
                <c:pt idx="2935">
                  <c:v>-1.8550782233502556</c:v>
                </c:pt>
                <c:pt idx="2936">
                  <c:v>-1.8550782233400238</c:v>
                </c:pt>
                <c:pt idx="2937">
                  <c:v>-1.8550782233502556</c:v>
                </c:pt>
                <c:pt idx="2938">
                  <c:v>-1.8550782427763814</c:v>
                </c:pt>
                <c:pt idx="2939">
                  <c:v>-1.8550782233502556</c:v>
                </c:pt>
                <c:pt idx="2940">
                  <c:v>-1.8550782233400238</c:v>
                </c:pt>
                <c:pt idx="2941">
                  <c:v>-1.8550782427866133</c:v>
                </c:pt>
                <c:pt idx="2942">
                  <c:v>-1.8550782233400238</c:v>
                </c:pt>
                <c:pt idx="2943">
                  <c:v>-1.8550782233502556</c:v>
                </c:pt>
                <c:pt idx="2944">
                  <c:v>-1.8961962058217188</c:v>
                </c:pt>
                <c:pt idx="2945">
                  <c:v>-1.8961961859647845</c:v>
                </c:pt>
                <c:pt idx="2946">
                  <c:v>-1.8961961859545526</c:v>
                </c:pt>
                <c:pt idx="2947">
                  <c:v>-1.8961962058217188</c:v>
                </c:pt>
                <c:pt idx="2948">
                  <c:v>-1.8961961859647845</c:v>
                </c:pt>
                <c:pt idx="2949">
                  <c:v>-1.8961961859545526</c:v>
                </c:pt>
                <c:pt idx="2950">
                  <c:v>-1.8961962058217188</c:v>
                </c:pt>
                <c:pt idx="2951">
                  <c:v>-1.8961961859545526</c:v>
                </c:pt>
                <c:pt idx="2952">
                  <c:v>-1.8961961859647845</c:v>
                </c:pt>
                <c:pt idx="2953">
                  <c:v>-1.8961961859545526</c:v>
                </c:pt>
                <c:pt idx="2954">
                  <c:v>-1.8961962058217188</c:v>
                </c:pt>
                <c:pt idx="2955">
                  <c:v>-1.8961961859647845</c:v>
                </c:pt>
                <c:pt idx="2956">
                  <c:v>-1.8961961859545526</c:v>
                </c:pt>
                <c:pt idx="2957">
                  <c:v>-1.8961962058217188</c:v>
                </c:pt>
                <c:pt idx="2958">
                  <c:v>-1.8961961859545526</c:v>
                </c:pt>
                <c:pt idx="2959">
                  <c:v>-1.8961961859647845</c:v>
                </c:pt>
                <c:pt idx="2960">
                  <c:v>-1.8961962058217188</c:v>
                </c:pt>
                <c:pt idx="2961">
                  <c:v>-1.8961961859545526</c:v>
                </c:pt>
                <c:pt idx="2962">
                  <c:v>-1.8961961859647845</c:v>
                </c:pt>
                <c:pt idx="2963">
                  <c:v>-1.8961962058217188</c:v>
                </c:pt>
                <c:pt idx="2964">
                  <c:v>-1.8961961859545526</c:v>
                </c:pt>
                <c:pt idx="2965">
                  <c:v>-1.8961961859647845</c:v>
                </c:pt>
                <c:pt idx="2966">
                  <c:v>-1.8961961859545526</c:v>
                </c:pt>
                <c:pt idx="2967">
                  <c:v>-1.8961962058217188</c:v>
                </c:pt>
                <c:pt idx="2968">
                  <c:v>-1.8961961859647845</c:v>
                </c:pt>
                <c:pt idx="2969">
                  <c:v>-1.8961961859545526</c:v>
                </c:pt>
                <c:pt idx="2970">
                  <c:v>-1.8961962058217188</c:v>
                </c:pt>
                <c:pt idx="2971">
                  <c:v>-1.8961961859545526</c:v>
                </c:pt>
                <c:pt idx="2972">
                  <c:v>-1.8961961859647845</c:v>
                </c:pt>
                <c:pt idx="2973">
                  <c:v>-1.8961962058217188</c:v>
                </c:pt>
                <c:pt idx="2974">
                  <c:v>-1.9418765516277876</c:v>
                </c:pt>
                <c:pt idx="2975">
                  <c:v>-1.9418765516380194</c:v>
                </c:pt>
                <c:pt idx="2976">
                  <c:v>-1.9418765719735642</c:v>
                </c:pt>
                <c:pt idx="2977">
                  <c:v>-1.9418765516277876</c:v>
                </c:pt>
                <c:pt idx="2978">
                  <c:v>-1.9418765516277876</c:v>
                </c:pt>
                <c:pt idx="2979">
                  <c:v>-1.941876571983796</c:v>
                </c:pt>
                <c:pt idx="2980">
                  <c:v>-1.9418765516277876</c:v>
                </c:pt>
                <c:pt idx="2981">
                  <c:v>-1.9418765516277876</c:v>
                </c:pt>
                <c:pt idx="2982">
                  <c:v>-1.9418765516380194</c:v>
                </c:pt>
                <c:pt idx="2983">
                  <c:v>-1.9418765719735642</c:v>
                </c:pt>
                <c:pt idx="2984">
                  <c:v>-1.9418765516277876</c:v>
                </c:pt>
                <c:pt idx="2985">
                  <c:v>-1.9418765516380194</c:v>
                </c:pt>
                <c:pt idx="2986">
                  <c:v>-1.9418765719735642</c:v>
                </c:pt>
                <c:pt idx="2987">
                  <c:v>-1.9418765516277876</c:v>
                </c:pt>
                <c:pt idx="2988">
                  <c:v>-1.9418765516380194</c:v>
                </c:pt>
                <c:pt idx="2989">
                  <c:v>-1.9418765719735642</c:v>
                </c:pt>
                <c:pt idx="2990">
                  <c:v>-1.9418765516277876</c:v>
                </c:pt>
                <c:pt idx="2991">
                  <c:v>-1.9418765516277876</c:v>
                </c:pt>
                <c:pt idx="2992">
                  <c:v>-1.941876571983796</c:v>
                </c:pt>
                <c:pt idx="2993">
                  <c:v>-1.9418765516277876</c:v>
                </c:pt>
                <c:pt idx="2994">
                  <c:v>-1.9418765516277876</c:v>
                </c:pt>
                <c:pt idx="2995">
                  <c:v>-1.941876571983796</c:v>
                </c:pt>
                <c:pt idx="2996">
                  <c:v>-1.9418765516277876</c:v>
                </c:pt>
                <c:pt idx="2997">
                  <c:v>-1.9418765516277876</c:v>
                </c:pt>
                <c:pt idx="2998">
                  <c:v>-1.9418765516277876</c:v>
                </c:pt>
                <c:pt idx="2999">
                  <c:v>-1.941876571983796</c:v>
                </c:pt>
                <c:pt idx="3000">
                  <c:v>-1.9418765516277876</c:v>
                </c:pt>
                <c:pt idx="3001">
                  <c:v>-1.9418765516277876</c:v>
                </c:pt>
                <c:pt idx="3002">
                  <c:v>-1.941876571983796</c:v>
                </c:pt>
                <c:pt idx="3003">
                  <c:v>-1.9418765516277876</c:v>
                </c:pt>
                <c:pt idx="3004">
                  <c:v>-1.9831080367248803</c:v>
                </c:pt>
                <c:pt idx="3005">
                  <c:v>-1.9831080574924231</c:v>
                </c:pt>
                <c:pt idx="3006">
                  <c:v>-1.9831080367248803</c:v>
                </c:pt>
                <c:pt idx="3007">
                  <c:v>-1.9831080367248803</c:v>
                </c:pt>
                <c:pt idx="3008">
                  <c:v>-1.9831080574924231</c:v>
                </c:pt>
                <c:pt idx="3009">
                  <c:v>-1.9831080367248803</c:v>
                </c:pt>
                <c:pt idx="3010">
                  <c:v>-1.9831080367248803</c:v>
                </c:pt>
                <c:pt idx="3011">
                  <c:v>-1.9831080367248803</c:v>
                </c:pt>
                <c:pt idx="3012">
                  <c:v>-1.9831080574924231</c:v>
                </c:pt>
                <c:pt idx="3013">
                  <c:v>-1.9831080367248803</c:v>
                </c:pt>
                <c:pt idx="3014">
                  <c:v>-1.9831080367248803</c:v>
                </c:pt>
                <c:pt idx="3015">
                  <c:v>-1.9831080574924231</c:v>
                </c:pt>
                <c:pt idx="3016">
                  <c:v>-1.9831080367248803</c:v>
                </c:pt>
                <c:pt idx="3017">
                  <c:v>-1.9831080367248803</c:v>
                </c:pt>
                <c:pt idx="3018">
                  <c:v>-1.983108057502655</c:v>
                </c:pt>
                <c:pt idx="3019">
                  <c:v>-1.9831080367146485</c:v>
                </c:pt>
                <c:pt idx="3020">
                  <c:v>-1.9831080367248803</c:v>
                </c:pt>
                <c:pt idx="3021">
                  <c:v>-1.983108057502655</c:v>
                </c:pt>
                <c:pt idx="3022">
                  <c:v>-1.9831080367146485</c:v>
                </c:pt>
                <c:pt idx="3023">
                  <c:v>-1.9831080367248803</c:v>
                </c:pt>
                <c:pt idx="3024">
                  <c:v>-1.983108057502655</c:v>
                </c:pt>
                <c:pt idx="3025">
                  <c:v>-1.9831080367146485</c:v>
                </c:pt>
                <c:pt idx="3026">
                  <c:v>-1.9831080367248803</c:v>
                </c:pt>
                <c:pt idx="3027">
                  <c:v>-1.9831080367248803</c:v>
                </c:pt>
                <c:pt idx="3028">
                  <c:v>-1.9831080574924231</c:v>
                </c:pt>
                <c:pt idx="3029">
                  <c:v>-1.9831080367248803</c:v>
                </c:pt>
                <c:pt idx="3030">
                  <c:v>-1.9831080367248803</c:v>
                </c:pt>
                <c:pt idx="3031">
                  <c:v>-1.983108057502655</c:v>
                </c:pt>
                <c:pt idx="3032">
                  <c:v>-1.9831080367146485</c:v>
                </c:pt>
                <c:pt idx="3033">
                  <c:v>-1.9831080367248803</c:v>
                </c:pt>
                <c:pt idx="3034">
                  <c:v>-2.0157299132807407</c:v>
                </c:pt>
                <c:pt idx="3035">
                  <c:v>-2.0157298921509428</c:v>
                </c:pt>
                <c:pt idx="3036">
                  <c:v>-2.0157298921611746</c:v>
                </c:pt>
                <c:pt idx="3037">
                  <c:v>-2.0157299132705089</c:v>
                </c:pt>
                <c:pt idx="3038">
                  <c:v>-2.0157298921611746</c:v>
                </c:pt>
                <c:pt idx="3039">
                  <c:v>-2.0157298921509428</c:v>
                </c:pt>
                <c:pt idx="3040">
                  <c:v>-2.0157299132807407</c:v>
                </c:pt>
                <c:pt idx="3041">
                  <c:v>-2.0157298921509428</c:v>
                </c:pt>
                <c:pt idx="3042">
                  <c:v>-2.0157298921611746</c:v>
                </c:pt>
                <c:pt idx="3043">
                  <c:v>-2.0157298921509428</c:v>
                </c:pt>
                <c:pt idx="3044">
                  <c:v>-2.0157299132807407</c:v>
                </c:pt>
                <c:pt idx="3045">
                  <c:v>-2.0157298921509428</c:v>
                </c:pt>
                <c:pt idx="3046">
                  <c:v>-2.0157298921611746</c:v>
                </c:pt>
                <c:pt idx="3047">
                  <c:v>-2.0157299132705089</c:v>
                </c:pt>
                <c:pt idx="3048">
                  <c:v>-2.0157298921611746</c:v>
                </c:pt>
                <c:pt idx="3049">
                  <c:v>-2.0157298921611746</c:v>
                </c:pt>
                <c:pt idx="3050">
                  <c:v>-2.0157299132705089</c:v>
                </c:pt>
                <c:pt idx="3051">
                  <c:v>-2.0157298921611746</c:v>
                </c:pt>
                <c:pt idx="3052">
                  <c:v>-2.0157298921509428</c:v>
                </c:pt>
                <c:pt idx="3053">
                  <c:v>-2.0157299132807407</c:v>
                </c:pt>
                <c:pt idx="3054">
                  <c:v>-2.0157298921509428</c:v>
                </c:pt>
                <c:pt idx="3055">
                  <c:v>-2.0157298921611746</c:v>
                </c:pt>
                <c:pt idx="3056">
                  <c:v>-2.0157298921509428</c:v>
                </c:pt>
                <c:pt idx="3057">
                  <c:v>-2.0157299132807407</c:v>
                </c:pt>
                <c:pt idx="3058">
                  <c:v>-2.0157298921509428</c:v>
                </c:pt>
                <c:pt idx="3059">
                  <c:v>-2.0157298921611746</c:v>
                </c:pt>
                <c:pt idx="3060">
                  <c:v>-2.0157299132705089</c:v>
                </c:pt>
                <c:pt idx="3061">
                  <c:v>-2.0157298921611746</c:v>
                </c:pt>
                <c:pt idx="3062">
                  <c:v>-2.0157298921509428</c:v>
                </c:pt>
                <c:pt idx="3063">
                  <c:v>-2.0157299132807407</c:v>
                </c:pt>
                <c:pt idx="3064">
                  <c:v>-2.0448074709646882</c:v>
                </c:pt>
                <c:pt idx="3065">
                  <c:v>-2.04480747097492</c:v>
                </c:pt>
                <c:pt idx="3066">
                  <c:v>-2.044807492388911</c:v>
                </c:pt>
                <c:pt idx="3067">
                  <c:v>-2.0448074709646882</c:v>
                </c:pt>
                <c:pt idx="3068">
                  <c:v>-2.04480747097492</c:v>
                </c:pt>
                <c:pt idx="3069">
                  <c:v>-2.044807492388911</c:v>
                </c:pt>
                <c:pt idx="3070">
                  <c:v>-2.04480747097492</c:v>
                </c:pt>
                <c:pt idx="3071">
                  <c:v>-2.0448074709646882</c:v>
                </c:pt>
                <c:pt idx="3072">
                  <c:v>-2.0448074709646882</c:v>
                </c:pt>
                <c:pt idx="3073">
                  <c:v>-2.0448074923991428</c:v>
                </c:pt>
                <c:pt idx="3074">
                  <c:v>-2.0448074709646882</c:v>
                </c:pt>
                <c:pt idx="3075">
                  <c:v>-2.0448074709646882</c:v>
                </c:pt>
                <c:pt idx="3076">
                  <c:v>-2.0448074923991428</c:v>
                </c:pt>
                <c:pt idx="3077">
                  <c:v>-2.0448074709646882</c:v>
                </c:pt>
                <c:pt idx="3078">
                  <c:v>-2.0448074709646882</c:v>
                </c:pt>
                <c:pt idx="3079">
                  <c:v>-2.0448074923991428</c:v>
                </c:pt>
                <c:pt idx="3080">
                  <c:v>-2.0448074709646882</c:v>
                </c:pt>
                <c:pt idx="3081">
                  <c:v>-2.04480747097492</c:v>
                </c:pt>
                <c:pt idx="3082">
                  <c:v>-2.044807492388911</c:v>
                </c:pt>
                <c:pt idx="3083">
                  <c:v>-2.0448074709646882</c:v>
                </c:pt>
                <c:pt idx="3084">
                  <c:v>-2.04480747097492</c:v>
                </c:pt>
                <c:pt idx="3085">
                  <c:v>-2.044807492388911</c:v>
                </c:pt>
                <c:pt idx="3086">
                  <c:v>-2.0448074709646882</c:v>
                </c:pt>
                <c:pt idx="3087">
                  <c:v>-2.04480747097492</c:v>
                </c:pt>
                <c:pt idx="3088">
                  <c:v>-2.0448074709646882</c:v>
                </c:pt>
                <c:pt idx="3089">
                  <c:v>-2.0448074923991428</c:v>
                </c:pt>
                <c:pt idx="3090">
                  <c:v>-2.0448074709646882</c:v>
                </c:pt>
                <c:pt idx="3091">
                  <c:v>-2.0448074709646882</c:v>
                </c:pt>
                <c:pt idx="3092">
                  <c:v>-2.0448074923991428</c:v>
                </c:pt>
                <c:pt idx="3093">
                  <c:v>-2.0448074709646882</c:v>
                </c:pt>
                <c:pt idx="3094">
                  <c:v>-2.0710662606175432</c:v>
                </c:pt>
                <c:pt idx="3095">
                  <c:v>-2.0710662823271213</c:v>
                </c:pt>
                <c:pt idx="3096">
                  <c:v>-2.0710662606175432</c:v>
                </c:pt>
                <c:pt idx="3097">
                  <c:v>-2.071066260627775</c:v>
                </c:pt>
                <c:pt idx="3098">
                  <c:v>-2.0710662823168895</c:v>
                </c:pt>
                <c:pt idx="3099">
                  <c:v>-2.071066260627775</c:v>
                </c:pt>
                <c:pt idx="3100">
                  <c:v>-2.0710662606175432</c:v>
                </c:pt>
                <c:pt idx="3101">
                  <c:v>-2.071066260627775</c:v>
                </c:pt>
                <c:pt idx="3102">
                  <c:v>-2.0710662823168895</c:v>
                </c:pt>
                <c:pt idx="3103">
                  <c:v>-2.071066260627775</c:v>
                </c:pt>
                <c:pt idx="3104">
                  <c:v>-2.0710662606175432</c:v>
                </c:pt>
                <c:pt idx="3105">
                  <c:v>-2.0710662823271213</c:v>
                </c:pt>
                <c:pt idx="3106">
                  <c:v>-2.0710662606175432</c:v>
                </c:pt>
                <c:pt idx="3107">
                  <c:v>-2.071066260627775</c:v>
                </c:pt>
                <c:pt idx="3108">
                  <c:v>-2.0710662823168895</c:v>
                </c:pt>
                <c:pt idx="3109">
                  <c:v>-2.0710662606175432</c:v>
                </c:pt>
                <c:pt idx="3110">
                  <c:v>-2.071066260627775</c:v>
                </c:pt>
                <c:pt idx="3111">
                  <c:v>-2.0710662823168895</c:v>
                </c:pt>
                <c:pt idx="3112">
                  <c:v>-2.071066260627775</c:v>
                </c:pt>
                <c:pt idx="3113">
                  <c:v>-2.0710662606175432</c:v>
                </c:pt>
                <c:pt idx="3114">
                  <c:v>-2.0710662823271213</c:v>
                </c:pt>
                <c:pt idx="3115">
                  <c:v>-2.0710662606175432</c:v>
                </c:pt>
                <c:pt idx="3116">
                  <c:v>-2.071066260627775</c:v>
                </c:pt>
                <c:pt idx="3117">
                  <c:v>-2.0710662606175432</c:v>
                </c:pt>
                <c:pt idx="3118">
                  <c:v>-2.0710662823271213</c:v>
                </c:pt>
                <c:pt idx="3119">
                  <c:v>-2.0710662606175432</c:v>
                </c:pt>
                <c:pt idx="3120">
                  <c:v>-2.071066260627775</c:v>
                </c:pt>
                <c:pt idx="3121">
                  <c:v>-2.0710662823168895</c:v>
                </c:pt>
                <c:pt idx="3122">
                  <c:v>-2.071066260627775</c:v>
                </c:pt>
                <c:pt idx="3123">
                  <c:v>-2.0710662606175432</c:v>
                </c:pt>
                <c:pt idx="3124">
                  <c:v>-2.0900361565886914</c:v>
                </c:pt>
                <c:pt idx="3125">
                  <c:v>-2.0900361346905907</c:v>
                </c:pt>
                <c:pt idx="3126">
                  <c:v>-2.0900361346905907</c:v>
                </c:pt>
                <c:pt idx="3127">
                  <c:v>-2.0900361565886914</c:v>
                </c:pt>
                <c:pt idx="3128">
                  <c:v>-2.0900361346905907</c:v>
                </c:pt>
                <c:pt idx="3129">
                  <c:v>-2.0900361346905907</c:v>
                </c:pt>
                <c:pt idx="3130">
                  <c:v>-2.0900361565886914</c:v>
                </c:pt>
                <c:pt idx="3131">
                  <c:v>-2.0900361346905907</c:v>
                </c:pt>
                <c:pt idx="3132">
                  <c:v>-2.0900361346905907</c:v>
                </c:pt>
                <c:pt idx="3133">
                  <c:v>-2.0900361346905907</c:v>
                </c:pt>
                <c:pt idx="3134">
                  <c:v>-2.0900361565886914</c:v>
                </c:pt>
                <c:pt idx="3135">
                  <c:v>-2.0900361346905907</c:v>
                </c:pt>
                <c:pt idx="3136">
                  <c:v>-2.0900361346905907</c:v>
                </c:pt>
                <c:pt idx="3137">
                  <c:v>-2.0900361565886914</c:v>
                </c:pt>
                <c:pt idx="3138">
                  <c:v>-2.0900361346905907</c:v>
                </c:pt>
                <c:pt idx="3139">
                  <c:v>-2.0900361346803589</c:v>
                </c:pt>
                <c:pt idx="3140">
                  <c:v>-2.0900361565886914</c:v>
                </c:pt>
                <c:pt idx="3141">
                  <c:v>-2.0900361346905907</c:v>
                </c:pt>
                <c:pt idx="3142">
                  <c:v>-2.0900361346905907</c:v>
                </c:pt>
                <c:pt idx="3143">
                  <c:v>-2.0900361565886914</c:v>
                </c:pt>
                <c:pt idx="3144">
                  <c:v>-2.0900361346905907</c:v>
                </c:pt>
                <c:pt idx="3145">
                  <c:v>-2.0900361346905907</c:v>
                </c:pt>
                <c:pt idx="3146">
                  <c:v>-2.0900361346905907</c:v>
                </c:pt>
                <c:pt idx="3147">
                  <c:v>-2.0900361565886914</c:v>
                </c:pt>
                <c:pt idx="3148">
                  <c:v>-2.0900361346905907</c:v>
                </c:pt>
                <c:pt idx="3149">
                  <c:v>-2.0900361346905907</c:v>
                </c:pt>
                <c:pt idx="3150">
                  <c:v>-2.0900361565886914</c:v>
                </c:pt>
                <c:pt idx="3151">
                  <c:v>-2.0900361346905907</c:v>
                </c:pt>
                <c:pt idx="3152">
                  <c:v>-2.0900361346905907</c:v>
                </c:pt>
                <c:pt idx="3153">
                  <c:v>-2.0900361565886914</c:v>
                </c:pt>
                <c:pt idx="3154">
                  <c:v>-2.101929372984555</c:v>
                </c:pt>
                <c:pt idx="3155">
                  <c:v>-2.1019293729947868</c:v>
                </c:pt>
                <c:pt idx="3156">
                  <c:v>-2.1019293950072657</c:v>
                </c:pt>
                <c:pt idx="3157">
                  <c:v>-2.1019293729947868</c:v>
                </c:pt>
                <c:pt idx="3158">
                  <c:v>-2.101929372984555</c:v>
                </c:pt>
                <c:pt idx="3159">
                  <c:v>-2.1019293950072657</c:v>
                </c:pt>
                <c:pt idx="3160">
                  <c:v>-2.1019293729947868</c:v>
                </c:pt>
                <c:pt idx="3161">
                  <c:v>-2.101929372984555</c:v>
                </c:pt>
                <c:pt idx="3162">
                  <c:v>-2.1019293729947868</c:v>
                </c:pt>
                <c:pt idx="3163">
                  <c:v>-2.1019293950072657</c:v>
                </c:pt>
                <c:pt idx="3164">
                  <c:v>-2.101929372984555</c:v>
                </c:pt>
                <c:pt idx="3165">
                  <c:v>-2.1019293729947868</c:v>
                </c:pt>
                <c:pt idx="3166">
                  <c:v>-2.1019293950072657</c:v>
                </c:pt>
                <c:pt idx="3167">
                  <c:v>-2.1019293729947868</c:v>
                </c:pt>
                <c:pt idx="3168">
                  <c:v>-2.101929372984555</c:v>
                </c:pt>
                <c:pt idx="3169">
                  <c:v>-2.1019293950072657</c:v>
                </c:pt>
                <c:pt idx="3170">
                  <c:v>-2.1019293729947868</c:v>
                </c:pt>
                <c:pt idx="3171">
                  <c:v>-2.101929372984555</c:v>
                </c:pt>
                <c:pt idx="3172">
                  <c:v>-2.1019293950174975</c:v>
                </c:pt>
                <c:pt idx="3173">
                  <c:v>-2.101929372984555</c:v>
                </c:pt>
                <c:pt idx="3174">
                  <c:v>-2.101929372984555</c:v>
                </c:pt>
                <c:pt idx="3175">
                  <c:v>-2.1019293950174975</c:v>
                </c:pt>
                <c:pt idx="3176">
                  <c:v>-2.101929372984555</c:v>
                </c:pt>
                <c:pt idx="3177">
                  <c:v>-2.1019293729947868</c:v>
                </c:pt>
                <c:pt idx="3178">
                  <c:v>-2.101929372984555</c:v>
                </c:pt>
                <c:pt idx="3179">
                  <c:v>-2.1019293950072657</c:v>
                </c:pt>
                <c:pt idx="3180">
                  <c:v>-2.1019293729947868</c:v>
                </c:pt>
                <c:pt idx="3181">
                  <c:v>-2.101929372984555</c:v>
                </c:pt>
                <c:pt idx="3182">
                  <c:v>-2.1019293950174975</c:v>
                </c:pt>
                <c:pt idx="3183">
                  <c:v>-2.101929372984555</c:v>
                </c:pt>
                <c:pt idx="3184">
                  <c:v>-2.1084379077100115</c:v>
                </c:pt>
                <c:pt idx="3185">
                  <c:v>-2.1084379298111466</c:v>
                </c:pt>
                <c:pt idx="3186">
                  <c:v>-2.1084379077100115</c:v>
                </c:pt>
                <c:pt idx="3187">
                  <c:v>-2.1084379077202433</c:v>
                </c:pt>
                <c:pt idx="3188">
                  <c:v>-2.1084379298009148</c:v>
                </c:pt>
                <c:pt idx="3189">
                  <c:v>-2.1084379077202433</c:v>
                </c:pt>
                <c:pt idx="3190">
                  <c:v>-2.1084379077100115</c:v>
                </c:pt>
                <c:pt idx="3191">
                  <c:v>-2.1084379077202433</c:v>
                </c:pt>
                <c:pt idx="3192">
                  <c:v>-2.1084379298009148</c:v>
                </c:pt>
                <c:pt idx="3193">
                  <c:v>-2.1084379077202433</c:v>
                </c:pt>
                <c:pt idx="3194">
                  <c:v>-2.1084379077100115</c:v>
                </c:pt>
                <c:pt idx="3195">
                  <c:v>-2.1084379298111466</c:v>
                </c:pt>
                <c:pt idx="3196">
                  <c:v>-2.1084379077100115</c:v>
                </c:pt>
                <c:pt idx="3197">
                  <c:v>-2.1084379077202433</c:v>
                </c:pt>
                <c:pt idx="3198">
                  <c:v>-2.1084379298009148</c:v>
                </c:pt>
                <c:pt idx="3199">
                  <c:v>-2.1084379077100115</c:v>
                </c:pt>
                <c:pt idx="3200">
                  <c:v>-2.1084379077202433</c:v>
                </c:pt>
                <c:pt idx="3201">
                  <c:v>-2.1084379298009148</c:v>
                </c:pt>
                <c:pt idx="3202">
                  <c:v>-2.1084379077202433</c:v>
                </c:pt>
                <c:pt idx="3203">
                  <c:v>-2.1084379077100115</c:v>
                </c:pt>
                <c:pt idx="3204">
                  <c:v>-2.1084379298111466</c:v>
                </c:pt>
                <c:pt idx="3205">
                  <c:v>-2.1084379077100115</c:v>
                </c:pt>
                <c:pt idx="3206">
                  <c:v>-2.1084379077202433</c:v>
                </c:pt>
                <c:pt idx="3207">
                  <c:v>-2.1084379077100115</c:v>
                </c:pt>
                <c:pt idx="3208">
                  <c:v>-2.1084379298111466</c:v>
                </c:pt>
                <c:pt idx="3209">
                  <c:v>-2.1084379077100115</c:v>
                </c:pt>
                <c:pt idx="3210">
                  <c:v>-2.1084379077202433</c:v>
                </c:pt>
                <c:pt idx="3211">
                  <c:v>-2.1084379298009148</c:v>
                </c:pt>
                <c:pt idx="3212">
                  <c:v>-2.1084379077202433</c:v>
                </c:pt>
                <c:pt idx="3213">
                  <c:v>-2.1084379077100115</c:v>
                </c:pt>
                <c:pt idx="3214">
                  <c:v>-2.1084156018001852</c:v>
                </c:pt>
                <c:pt idx="3215">
                  <c:v>-2.1084155797197477</c:v>
                </c:pt>
                <c:pt idx="3216">
                  <c:v>-2.1084155797095159</c:v>
                </c:pt>
                <c:pt idx="3217">
                  <c:v>-2.1084156018001852</c:v>
                </c:pt>
                <c:pt idx="3218">
                  <c:v>-2.1084155797197477</c:v>
                </c:pt>
                <c:pt idx="3219">
                  <c:v>-2.1084155797095159</c:v>
                </c:pt>
                <c:pt idx="3220">
                  <c:v>-2.1084156018001852</c:v>
                </c:pt>
                <c:pt idx="3221">
                  <c:v>-2.1084155797197477</c:v>
                </c:pt>
                <c:pt idx="3222">
                  <c:v>-2.1084155797095159</c:v>
                </c:pt>
                <c:pt idx="3223">
                  <c:v>-2.1084155797095159</c:v>
                </c:pt>
                <c:pt idx="3224">
                  <c:v>-2.108415601810417</c:v>
                </c:pt>
                <c:pt idx="3225">
                  <c:v>-2.1084155797095159</c:v>
                </c:pt>
                <c:pt idx="3226">
                  <c:v>-2.1084155797095159</c:v>
                </c:pt>
                <c:pt idx="3227">
                  <c:v>-2.108415601810417</c:v>
                </c:pt>
                <c:pt idx="3228">
                  <c:v>-2.1084155797095159</c:v>
                </c:pt>
                <c:pt idx="3229">
                  <c:v>-2.1084155797095159</c:v>
                </c:pt>
                <c:pt idx="3230">
                  <c:v>-2.108415601810417</c:v>
                </c:pt>
                <c:pt idx="3231">
                  <c:v>-2.1084155797095159</c:v>
                </c:pt>
                <c:pt idx="3232">
                  <c:v>-2.1084155797095159</c:v>
                </c:pt>
                <c:pt idx="3233">
                  <c:v>-2.108415601810417</c:v>
                </c:pt>
                <c:pt idx="3234">
                  <c:v>-2.1084155797095159</c:v>
                </c:pt>
                <c:pt idx="3235">
                  <c:v>-2.1084155797095159</c:v>
                </c:pt>
                <c:pt idx="3236">
                  <c:v>-2.1084155797197477</c:v>
                </c:pt>
                <c:pt idx="3237">
                  <c:v>-2.1084156018001852</c:v>
                </c:pt>
                <c:pt idx="3238">
                  <c:v>-2.1084155797095159</c:v>
                </c:pt>
                <c:pt idx="3239">
                  <c:v>-2.1084155797197477</c:v>
                </c:pt>
                <c:pt idx="3240">
                  <c:v>-2.1084156018001852</c:v>
                </c:pt>
                <c:pt idx="3241">
                  <c:v>-2.1084155797095159</c:v>
                </c:pt>
                <c:pt idx="3242">
                  <c:v>-2.1084155797197477</c:v>
                </c:pt>
                <c:pt idx="3243">
                  <c:v>-2.1084156018001852</c:v>
                </c:pt>
                <c:pt idx="3244">
                  <c:v>-2.111574320761854</c:v>
                </c:pt>
                <c:pt idx="3245">
                  <c:v>-2.1115743207720858</c:v>
                </c:pt>
                <c:pt idx="3246">
                  <c:v>-2.1115743428856186</c:v>
                </c:pt>
                <c:pt idx="3247">
                  <c:v>-2.111574320761854</c:v>
                </c:pt>
                <c:pt idx="3248">
                  <c:v>-2.1115743207720858</c:v>
                </c:pt>
                <c:pt idx="3249">
                  <c:v>-2.1115743428856186</c:v>
                </c:pt>
                <c:pt idx="3250">
                  <c:v>-2.111574320761854</c:v>
                </c:pt>
                <c:pt idx="3251">
                  <c:v>-2.1115743207720858</c:v>
                </c:pt>
                <c:pt idx="3252">
                  <c:v>-2.111574320761854</c:v>
                </c:pt>
                <c:pt idx="3253">
                  <c:v>-2.1115743428856186</c:v>
                </c:pt>
                <c:pt idx="3254">
                  <c:v>-2.1115743207720858</c:v>
                </c:pt>
                <c:pt idx="3255">
                  <c:v>-2.111574320761854</c:v>
                </c:pt>
                <c:pt idx="3256">
                  <c:v>-2.1115743428856186</c:v>
                </c:pt>
                <c:pt idx="3257">
                  <c:v>-2.1115743207720858</c:v>
                </c:pt>
                <c:pt idx="3258">
                  <c:v>-2.111574320761854</c:v>
                </c:pt>
                <c:pt idx="3259">
                  <c:v>-2.1115743428856186</c:v>
                </c:pt>
                <c:pt idx="3260">
                  <c:v>-2.1115743207720858</c:v>
                </c:pt>
                <c:pt idx="3261">
                  <c:v>-2.111574320761854</c:v>
                </c:pt>
                <c:pt idx="3262">
                  <c:v>-2.1115743428856186</c:v>
                </c:pt>
                <c:pt idx="3263">
                  <c:v>-2.1115743207720858</c:v>
                </c:pt>
                <c:pt idx="3264">
                  <c:v>-2.111574320761854</c:v>
                </c:pt>
                <c:pt idx="3265">
                  <c:v>-2.1115743428856186</c:v>
                </c:pt>
                <c:pt idx="3266">
                  <c:v>-2.1115743207720858</c:v>
                </c:pt>
                <c:pt idx="3267">
                  <c:v>-2.111574320761854</c:v>
                </c:pt>
                <c:pt idx="3268">
                  <c:v>-2.111574320761854</c:v>
                </c:pt>
                <c:pt idx="3269">
                  <c:v>-2.1115743428958504</c:v>
                </c:pt>
                <c:pt idx="3270">
                  <c:v>-2.111574320761854</c:v>
                </c:pt>
                <c:pt idx="3271">
                  <c:v>-2.111574320761854</c:v>
                </c:pt>
                <c:pt idx="3272">
                  <c:v>-2.1115743428958504</c:v>
                </c:pt>
                <c:pt idx="3273">
                  <c:v>-2.111574320761854</c:v>
                </c:pt>
                <c:pt idx="3274">
                  <c:v>-2.1200604451159535</c:v>
                </c:pt>
                <c:pt idx="3275">
                  <c:v>-2.1200604673183987</c:v>
                </c:pt>
                <c:pt idx="3276">
                  <c:v>-2.1200604451057217</c:v>
                </c:pt>
                <c:pt idx="3277">
                  <c:v>-2.1200604451159535</c:v>
                </c:pt>
                <c:pt idx="3278">
                  <c:v>-2.1200604673286305</c:v>
                </c:pt>
                <c:pt idx="3279">
                  <c:v>-2.1200604451057217</c:v>
                </c:pt>
                <c:pt idx="3280">
                  <c:v>-2.1200604451057217</c:v>
                </c:pt>
                <c:pt idx="3281">
                  <c:v>-2.1200604451159535</c:v>
                </c:pt>
                <c:pt idx="3282">
                  <c:v>-2.1200604673286305</c:v>
                </c:pt>
                <c:pt idx="3283">
                  <c:v>-2.1200604451057217</c:v>
                </c:pt>
                <c:pt idx="3284">
                  <c:v>-2.1200604451057217</c:v>
                </c:pt>
                <c:pt idx="3285">
                  <c:v>-2.1200604673286305</c:v>
                </c:pt>
                <c:pt idx="3286">
                  <c:v>-2.1200604451159535</c:v>
                </c:pt>
                <c:pt idx="3287">
                  <c:v>-2.1200604451057217</c:v>
                </c:pt>
                <c:pt idx="3288">
                  <c:v>-2.1200604673183987</c:v>
                </c:pt>
                <c:pt idx="3289">
                  <c:v>-2.1200604451159535</c:v>
                </c:pt>
                <c:pt idx="3290">
                  <c:v>-2.1200604451159535</c:v>
                </c:pt>
                <c:pt idx="3291">
                  <c:v>-2.1200604673183987</c:v>
                </c:pt>
                <c:pt idx="3292">
                  <c:v>-2.1200604451057217</c:v>
                </c:pt>
                <c:pt idx="3293">
                  <c:v>-2.1200604451159535</c:v>
                </c:pt>
                <c:pt idx="3294">
                  <c:v>-2.1200604673183987</c:v>
                </c:pt>
                <c:pt idx="3295">
                  <c:v>-2.1200604451159535</c:v>
                </c:pt>
                <c:pt idx="3296">
                  <c:v>-2.1200604451057217</c:v>
                </c:pt>
                <c:pt idx="3297">
                  <c:v>-2.1200604451159535</c:v>
                </c:pt>
                <c:pt idx="3298">
                  <c:v>-2.1200604673286305</c:v>
                </c:pt>
                <c:pt idx="3299">
                  <c:v>-2.1200604451057217</c:v>
                </c:pt>
                <c:pt idx="3300">
                  <c:v>-2.1200604451057217</c:v>
                </c:pt>
                <c:pt idx="3301">
                  <c:v>-2.1200604673286305</c:v>
                </c:pt>
                <c:pt idx="3302">
                  <c:v>-2.1200604451159535</c:v>
                </c:pt>
                <c:pt idx="3303">
                  <c:v>-2.1200604451057217</c:v>
                </c:pt>
                <c:pt idx="3304">
                  <c:v>-2.1372398725792534</c:v>
                </c:pt>
                <c:pt idx="3305">
                  <c:v>-2.1372398501865812</c:v>
                </c:pt>
                <c:pt idx="3306">
                  <c:v>-2.1372398501865812</c:v>
                </c:pt>
                <c:pt idx="3307">
                  <c:v>-2.1372398725792534</c:v>
                </c:pt>
                <c:pt idx="3308">
                  <c:v>-2.1372398501865812</c:v>
                </c:pt>
                <c:pt idx="3309">
                  <c:v>-2.1372398501865812</c:v>
                </c:pt>
                <c:pt idx="3310">
                  <c:v>-2.1372398725792534</c:v>
                </c:pt>
                <c:pt idx="3311">
                  <c:v>-2.1372398501865812</c:v>
                </c:pt>
                <c:pt idx="3312">
                  <c:v>-2.1372398501865812</c:v>
                </c:pt>
                <c:pt idx="3313">
                  <c:v>-2.1372398501865812</c:v>
                </c:pt>
                <c:pt idx="3314">
                  <c:v>-2.1372398725792534</c:v>
                </c:pt>
                <c:pt idx="3315">
                  <c:v>-2.1372398501865812</c:v>
                </c:pt>
                <c:pt idx="3316">
                  <c:v>-2.1372398501865812</c:v>
                </c:pt>
                <c:pt idx="3317">
                  <c:v>-2.1372398725792534</c:v>
                </c:pt>
                <c:pt idx="3318">
                  <c:v>-2.1372398501865812</c:v>
                </c:pt>
                <c:pt idx="3319">
                  <c:v>-2.1372398501865812</c:v>
                </c:pt>
                <c:pt idx="3320">
                  <c:v>-2.1372398725792534</c:v>
                </c:pt>
                <c:pt idx="3321">
                  <c:v>-2.1372398501865812</c:v>
                </c:pt>
                <c:pt idx="3322">
                  <c:v>-2.1372398501865812</c:v>
                </c:pt>
                <c:pt idx="3323">
                  <c:v>-2.1372398725792534</c:v>
                </c:pt>
                <c:pt idx="3324">
                  <c:v>-2.1372398501865812</c:v>
                </c:pt>
                <c:pt idx="3325">
                  <c:v>-2.1372398501865812</c:v>
                </c:pt>
                <c:pt idx="3326">
                  <c:v>-2.1372398501865812</c:v>
                </c:pt>
                <c:pt idx="3327">
                  <c:v>-2.1372398725792534</c:v>
                </c:pt>
                <c:pt idx="3328">
                  <c:v>-2.1372398501865812</c:v>
                </c:pt>
                <c:pt idx="3329">
                  <c:v>-2.1372398501865812</c:v>
                </c:pt>
                <c:pt idx="3330">
                  <c:v>-2.1372398725792534</c:v>
                </c:pt>
                <c:pt idx="3331">
                  <c:v>-2.1372398501865812</c:v>
                </c:pt>
                <c:pt idx="3332">
                  <c:v>-2.1372398501865812</c:v>
                </c:pt>
                <c:pt idx="3333">
                  <c:v>-2.1372398725792534</c:v>
                </c:pt>
                <c:pt idx="3334">
                  <c:v>-2.1630463236557644</c:v>
                </c:pt>
                <c:pt idx="3335">
                  <c:v>-2.1630463236455326</c:v>
                </c:pt>
                <c:pt idx="3336">
                  <c:v>-2.1630463463085889</c:v>
                </c:pt>
                <c:pt idx="3337">
                  <c:v>-2.1630463236557644</c:v>
                </c:pt>
                <c:pt idx="3338">
                  <c:v>-2.1630463236557644</c:v>
                </c:pt>
                <c:pt idx="3339">
                  <c:v>-2.1630463463085889</c:v>
                </c:pt>
                <c:pt idx="3340">
                  <c:v>-2.1630463236455326</c:v>
                </c:pt>
                <c:pt idx="3341">
                  <c:v>-2.1630463236557644</c:v>
                </c:pt>
                <c:pt idx="3342">
                  <c:v>-2.1630463236557644</c:v>
                </c:pt>
                <c:pt idx="3343">
                  <c:v>-2.1630463463085889</c:v>
                </c:pt>
                <c:pt idx="3344">
                  <c:v>-2.1630463236455326</c:v>
                </c:pt>
                <c:pt idx="3345">
                  <c:v>-2.1630463236557644</c:v>
                </c:pt>
                <c:pt idx="3346">
                  <c:v>-2.1630463463188208</c:v>
                </c:pt>
                <c:pt idx="3347">
                  <c:v>-2.1630463236455326</c:v>
                </c:pt>
                <c:pt idx="3348">
                  <c:v>-2.1630463236455326</c:v>
                </c:pt>
                <c:pt idx="3349">
                  <c:v>-2.1630463463188208</c:v>
                </c:pt>
                <c:pt idx="3350">
                  <c:v>-2.1630463236557644</c:v>
                </c:pt>
                <c:pt idx="3351">
                  <c:v>-2.1630463236455326</c:v>
                </c:pt>
                <c:pt idx="3352">
                  <c:v>-2.1630463463085889</c:v>
                </c:pt>
                <c:pt idx="3353">
                  <c:v>-2.1630463236557644</c:v>
                </c:pt>
                <c:pt idx="3354">
                  <c:v>-2.1630463236557644</c:v>
                </c:pt>
                <c:pt idx="3355">
                  <c:v>-2.1630463463085889</c:v>
                </c:pt>
                <c:pt idx="3356">
                  <c:v>-2.1630463236455326</c:v>
                </c:pt>
                <c:pt idx="3357">
                  <c:v>-2.1630463236557644</c:v>
                </c:pt>
                <c:pt idx="3358">
                  <c:v>-2.1630463236557644</c:v>
                </c:pt>
                <c:pt idx="3359">
                  <c:v>-2.1630463463085889</c:v>
                </c:pt>
                <c:pt idx="3360">
                  <c:v>-2.1630463236455326</c:v>
                </c:pt>
                <c:pt idx="3361">
                  <c:v>-2.1630463236557644</c:v>
                </c:pt>
                <c:pt idx="3362">
                  <c:v>-2.1630463463188208</c:v>
                </c:pt>
                <c:pt idx="3363">
                  <c:v>-2.1630463236455326</c:v>
                </c:pt>
                <c:pt idx="3364">
                  <c:v>-2.1868534569999314</c:v>
                </c:pt>
                <c:pt idx="3365">
                  <c:v>-2.1868534799021919</c:v>
                </c:pt>
                <c:pt idx="3366">
                  <c:v>-2.1868534569999314</c:v>
                </c:pt>
                <c:pt idx="3367">
                  <c:v>-2.1868534569896996</c:v>
                </c:pt>
                <c:pt idx="3368">
                  <c:v>-2.1868534799124237</c:v>
                </c:pt>
                <c:pt idx="3369">
                  <c:v>-2.1868534569999314</c:v>
                </c:pt>
                <c:pt idx="3370">
                  <c:v>-2.1868534569896996</c:v>
                </c:pt>
                <c:pt idx="3371">
                  <c:v>-2.1868534569999314</c:v>
                </c:pt>
                <c:pt idx="3372">
                  <c:v>-2.1868534799021919</c:v>
                </c:pt>
                <c:pt idx="3373">
                  <c:v>-2.1868534569999314</c:v>
                </c:pt>
                <c:pt idx="3374">
                  <c:v>-2.1868534569999314</c:v>
                </c:pt>
                <c:pt idx="3375">
                  <c:v>-2.1868534799021919</c:v>
                </c:pt>
                <c:pt idx="3376">
                  <c:v>-2.1868534569999314</c:v>
                </c:pt>
                <c:pt idx="3377">
                  <c:v>-2.1868534569896996</c:v>
                </c:pt>
                <c:pt idx="3378">
                  <c:v>-2.1868534799124237</c:v>
                </c:pt>
                <c:pt idx="3379">
                  <c:v>-2.1868534569999314</c:v>
                </c:pt>
                <c:pt idx="3380">
                  <c:v>-2.1868534569896996</c:v>
                </c:pt>
                <c:pt idx="3381">
                  <c:v>-2.1868534799124237</c:v>
                </c:pt>
                <c:pt idx="3382">
                  <c:v>-2.1868534569896996</c:v>
                </c:pt>
                <c:pt idx="3383">
                  <c:v>-2.1868534569999314</c:v>
                </c:pt>
                <c:pt idx="3384">
                  <c:v>-2.1868534799124237</c:v>
                </c:pt>
                <c:pt idx="3385">
                  <c:v>-2.1868534569896996</c:v>
                </c:pt>
                <c:pt idx="3386">
                  <c:v>-2.1868534569999314</c:v>
                </c:pt>
                <c:pt idx="3387">
                  <c:v>-2.1868534569896996</c:v>
                </c:pt>
                <c:pt idx="3388">
                  <c:v>-2.1868534799124237</c:v>
                </c:pt>
                <c:pt idx="3389">
                  <c:v>-2.1868534569999314</c:v>
                </c:pt>
                <c:pt idx="3390">
                  <c:v>-2.1868534569896996</c:v>
                </c:pt>
                <c:pt idx="3391">
                  <c:v>-2.1868534799124237</c:v>
                </c:pt>
                <c:pt idx="3392">
                  <c:v>-2.1868534569896996</c:v>
                </c:pt>
                <c:pt idx="3393">
                  <c:v>-2.1868534569999314</c:v>
                </c:pt>
                <c:pt idx="3394">
                  <c:v>-2.205339442569151</c:v>
                </c:pt>
                <c:pt idx="3395">
                  <c:v>-2.2053394194732059</c:v>
                </c:pt>
                <c:pt idx="3396">
                  <c:v>-2.2053394194629741</c:v>
                </c:pt>
                <c:pt idx="3397">
                  <c:v>-2.205339442569151</c:v>
                </c:pt>
                <c:pt idx="3398">
                  <c:v>-2.2053394194732059</c:v>
                </c:pt>
                <c:pt idx="3399">
                  <c:v>-2.2053394194629741</c:v>
                </c:pt>
                <c:pt idx="3400">
                  <c:v>-2.2053394425793829</c:v>
                </c:pt>
                <c:pt idx="3401">
                  <c:v>-2.2053394194629741</c:v>
                </c:pt>
                <c:pt idx="3402">
                  <c:v>-2.2053394194629741</c:v>
                </c:pt>
                <c:pt idx="3403">
                  <c:v>-2.2053394194732059</c:v>
                </c:pt>
                <c:pt idx="3404">
                  <c:v>-2.205339442569151</c:v>
                </c:pt>
                <c:pt idx="3405">
                  <c:v>-2.2053394194629741</c:v>
                </c:pt>
                <c:pt idx="3406">
                  <c:v>-2.2053394194732059</c:v>
                </c:pt>
                <c:pt idx="3407">
                  <c:v>-2.205339442569151</c:v>
                </c:pt>
                <c:pt idx="3408">
                  <c:v>-2.2053394194732059</c:v>
                </c:pt>
                <c:pt idx="3409">
                  <c:v>-2.2053394194629741</c:v>
                </c:pt>
                <c:pt idx="3410">
                  <c:v>-2.205339442569151</c:v>
                </c:pt>
                <c:pt idx="3411">
                  <c:v>-2.2053394194732059</c:v>
                </c:pt>
                <c:pt idx="3412">
                  <c:v>-2.2053394194629741</c:v>
                </c:pt>
                <c:pt idx="3413">
                  <c:v>-2.205339442569151</c:v>
                </c:pt>
                <c:pt idx="3414">
                  <c:v>-2.2053394194732059</c:v>
                </c:pt>
                <c:pt idx="3415">
                  <c:v>-2.2053394194629741</c:v>
                </c:pt>
                <c:pt idx="3416">
                  <c:v>-2.2053394194629741</c:v>
                </c:pt>
                <c:pt idx="3417">
                  <c:v>-2.2053394425793829</c:v>
                </c:pt>
                <c:pt idx="3418">
                  <c:v>-2.2053394194629741</c:v>
                </c:pt>
                <c:pt idx="3419">
                  <c:v>-2.2053394194732059</c:v>
                </c:pt>
                <c:pt idx="3420">
                  <c:v>-2.205339442569151</c:v>
                </c:pt>
                <c:pt idx="3421">
                  <c:v>-2.2053394194629741</c:v>
                </c:pt>
                <c:pt idx="3422">
                  <c:v>-2.2053394194732059</c:v>
                </c:pt>
                <c:pt idx="3423">
                  <c:v>-2.205339442569151</c:v>
                </c:pt>
                <c:pt idx="3424">
                  <c:v>-2.2127406321836021</c:v>
                </c:pt>
                <c:pt idx="3425">
                  <c:v>-2.2127406321836021</c:v>
                </c:pt>
                <c:pt idx="3426">
                  <c:v>-2.2127406553673246</c:v>
                </c:pt>
                <c:pt idx="3427">
                  <c:v>-2.2127406321836021</c:v>
                </c:pt>
                <c:pt idx="3428">
                  <c:v>-2.2127406321938339</c:v>
                </c:pt>
                <c:pt idx="3429">
                  <c:v>-2.2127406553673246</c:v>
                </c:pt>
                <c:pt idx="3430">
                  <c:v>-2.2127406321836021</c:v>
                </c:pt>
                <c:pt idx="3431">
                  <c:v>-2.2127406321836021</c:v>
                </c:pt>
                <c:pt idx="3432">
                  <c:v>-2.2127406321836021</c:v>
                </c:pt>
                <c:pt idx="3433">
                  <c:v>-2.2127406553673246</c:v>
                </c:pt>
                <c:pt idx="3434">
                  <c:v>-2.2127406321836021</c:v>
                </c:pt>
                <c:pt idx="3435">
                  <c:v>-2.2127406321836021</c:v>
                </c:pt>
                <c:pt idx="3436">
                  <c:v>-2.2127406553673246</c:v>
                </c:pt>
                <c:pt idx="3437">
                  <c:v>-2.2127406321836021</c:v>
                </c:pt>
                <c:pt idx="3438">
                  <c:v>-2.2127406321836021</c:v>
                </c:pt>
                <c:pt idx="3439">
                  <c:v>-2.2127406553775564</c:v>
                </c:pt>
                <c:pt idx="3440">
                  <c:v>-2.2127406321836021</c:v>
                </c:pt>
                <c:pt idx="3441">
                  <c:v>-2.2127406321836021</c:v>
                </c:pt>
                <c:pt idx="3442">
                  <c:v>-2.2127406553673246</c:v>
                </c:pt>
                <c:pt idx="3443">
                  <c:v>-2.2127406321836021</c:v>
                </c:pt>
                <c:pt idx="3444">
                  <c:v>-2.2127406321836021</c:v>
                </c:pt>
                <c:pt idx="3445">
                  <c:v>-2.2127406553673246</c:v>
                </c:pt>
                <c:pt idx="3446">
                  <c:v>-2.2127406321836021</c:v>
                </c:pt>
                <c:pt idx="3447">
                  <c:v>-2.2127406321836021</c:v>
                </c:pt>
                <c:pt idx="3448">
                  <c:v>-2.2127406321938339</c:v>
                </c:pt>
                <c:pt idx="3449">
                  <c:v>-2.2127406553673246</c:v>
                </c:pt>
                <c:pt idx="3450">
                  <c:v>-2.2127406321836021</c:v>
                </c:pt>
                <c:pt idx="3451">
                  <c:v>-2.2127406321836021</c:v>
                </c:pt>
                <c:pt idx="3452">
                  <c:v>-2.2127406553673246</c:v>
                </c:pt>
                <c:pt idx="3453">
                  <c:v>-2.2127406321836021</c:v>
                </c:pt>
                <c:pt idx="3454">
                  <c:v>-2.2162449977583747</c:v>
                </c:pt>
                <c:pt idx="3455">
                  <c:v>-2.2162450209890454</c:v>
                </c:pt>
                <c:pt idx="3456">
                  <c:v>-2.2162449977583747</c:v>
                </c:pt>
                <c:pt idx="3457">
                  <c:v>-2.2162449977583747</c:v>
                </c:pt>
                <c:pt idx="3458">
                  <c:v>-2.2162450209788136</c:v>
                </c:pt>
                <c:pt idx="3459">
                  <c:v>-2.2162449977686065</c:v>
                </c:pt>
                <c:pt idx="3460">
                  <c:v>-2.2162449977583747</c:v>
                </c:pt>
                <c:pt idx="3461">
                  <c:v>-2.2162449977583747</c:v>
                </c:pt>
                <c:pt idx="3462">
                  <c:v>-2.2162450209788136</c:v>
                </c:pt>
                <c:pt idx="3463">
                  <c:v>-2.2162449977686065</c:v>
                </c:pt>
                <c:pt idx="3464">
                  <c:v>-2.2162449977583747</c:v>
                </c:pt>
                <c:pt idx="3465">
                  <c:v>-2.2162450209788136</c:v>
                </c:pt>
                <c:pt idx="3466">
                  <c:v>-2.2162449977583747</c:v>
                </c:pt>
                <c:pt idx="3467">
                  <c:v>-2.2162449977686065</c:v>
                </c:pt>
                <c:pt idx="3468">
                  <c:v>-2.2162450209788136</c:v>
                </c:pt>
                <c:pt idx="3469">
                  <c:v>-2.2162449977583747</c:v>
                </c:pt>
                <c:pt idx="3470">
                  <c:v>-2.2162449977686065</c:v>
                </c:pt>
                <c:pt idx="3471">
                  <c:v>-2.2162450209788136</c:v>
                </c:pt>
                <c:pt idx="3472">
                  <c:v>-2.2162449977583747</c:v>
                </c:pt>
                <c:pt idx="3473">
                  <c:v>-2.2162449977583747</c:v>
                </c:pt>
                <c:pt idx="3474">
                  <c:v>-2.2162450209890454</c:v>
                </c:pt>
                <c:pt idx="3475">
                  <c:v>-2.2162449977583747</c:v>
                </c:pt>
                <c:pt idx="3476">
                  <c:v>-2.2162449977583747</c:v>
                </c:pt>
                <c:pt idx="3477">
                  <c:v>-2.2162449977583747</c:v>
                </c:pt>
                <c:pt idx="3478">
                  <c:v>-2.2162450209890454</c:v>
                </c:pt>
                <c:pt idx="3479">
                  <c:v>-2.2162449977583747</c:v>
                </c:pt>
                <c:pt idx="3480">
                  <c:v>-2.2162449977583747</c:v>
                </c:pt>
                <c:pt idx="3481">
                  <c:v>-2.2162450209788136</c:v>
                </c:pt>
                <c:pt idx="3482">
                  <c:v>-2.2162449977686065</c:v>
                </c:pt>
                <c:pt idx="3483">
                  <c:v>-2.2162449977583747</c:v>
                </c:pt>
                <c:pt idx="3484">
                  <c:v>-2.2221479008089462</c:v>
                </c:pt>
                <c:pt idx="3485">
                  <c:v>-2.2221478775368921</c:v>
                </c:pt>
                <c:pt idx="3486">
                  <c:v>-2.2221478775266603</c:v>
                </c:pt>
                <c:pt idx="3487">
                  <c:v>-2.2221479008089462</c:v>
                </c:pt>
                <c:pt idx="3488">
                  <c:v>-2.2221478775266603</c:v>
                </c:pt>
                <c:pt idx="3489">
                  <c:v>-2.2221478775368921</c:v>
                </c:pt>
                <c:pt idx="3490">
                  <c:v>-2.2221479008089462</c:v>
                </c:pt>
                <c:pt idx="3491">
                  <c:v>-2.2221478775266603</c:v>
                </c:pt>
                <c:pt idx="3492">
                  <c:v>-2.2221478775266603</c:v>
                </c:pt>
                <c:pt idx="3493">
                  <c:v>-2.2221478775368921</c:v>
                </c:pt>
                <c:pt idx="3494">
                  <c:v>-2.2221479008089462</c:v>
                </c:pt>
                <c:pt idx="3495">
                  <c:v>-2.2221478775266603</c:v>
                </c:pt>
                <c:pt idx="3496">
                  <c:v>-2.2221478775266603</c:v>
                </c:pt>
                <c:pt idx="3497">
                  <c:v>-2.222147900819178</c:v>
                </c:pt>
                <c:pt idx="3498">
                  <c:v>-2.2221478775266603</c:v>
                </c:pt>
                <c:pt idx="3499">
                  <c:v>-2.2221478775266603</c:v>
                </c:pt>
                <c:pt idx="3500">
                  <c:v>-2.222147900819178</c:v>
                </c:pt>
                <c:pt idx="3501">
                  <c:v>-2.2221478775266603</c:v>
                </c:pt>
                <c:pt idx="3502">
                  <c:v>-2.2221478775266603</c:v>
                </c:pt>
                <c:pt idx="3503">
                  <c:v>-2.2221479008089462</c:v>
                </c:pt>
                <c:pt idx="3504">
                  <c:v>-2.2221478775368921</c:v>
                </c:pt>
                <c:pt idx="3505">
                  <c:v>-2.2221478775266603</c:v>
                </c:pt>
                <c:pt idx="3506">
                  <c:v>-2.2221478775266603</c:v>
                </c:pt>
                <c:pt idx="3507">
                  <c:v>-2.2221479008089462</c:v>
                </c:pt>
                <c:pt idx="3508">
                  <c:v>-2.2221478775368921</c:v>
                </c:pt>
                <c:pt idx="3509">
                  <c:v>-2.2221478775266603</c:v>
                </c:pt>
                <c:pt idx="3510">
                  <c:v>-2.2221479008089462</c:v>
                </c:pt>
                <c:pt idx="3511">
                  <c:v>-2.2221478775266603</c:v>
                </c:pt>
                <c:pt idx="3512">
                  <c:v>-2.2221478775368921</c:v>
                </c:pt>
                <c:pt idx="3513">
                  <c:v>-2.2221479008089462</c:v>
                </c:pt>
                <c:pt idx="3514">
                  <c:v>-2.2277707338316031</c:v>
                </c:pt>
                <c:pt idx="3515">
                  <c:v>-2.2277707338213713</c:v>
                </c:pt>
                <c:pt idx="3516">
                  <c:v>-2.2277707571728014</c:v>
                </c:pt>
                <c:pt idx="3517">
                  <c:v>-2.2277707338316031</c:v>
                </c:pt>
                <c:pt idx="3518">
                  <c:v>-2.2277707338213713</c:v>
                </c:pt>
                <c:pt idx="3519">
                  <c:v>-2.2277707571728014</c:v>
                </c:pt>
                <c:pt idx="3520">
                  <c:v>-2.2277707338213713</c:v>
                </c:pt>
                <c:pt idx="3521">
                  <c:v>-2.2277707338316031</c:v>
                </c:pt>
                <c:pt idx="3522">
                  <c:v>-2.2277707338316031</c:v>
                </c:pt>
                <c:pt idx="3523">
                  <c:v>-2.2277707571625696</c:v>
                </c:pt>
                <c:pt idx="3524">
                  <c:v>-2.2277707338316031</c:v>
                </c:pt>
                <c:pt idx="3525">
                  <c:v>-2.2277707338316031</c:v>
                </c:pt>
                <c:pt idx="3526">
                  <c:v>-2.2277707571625696</c:v>
                </c:pt>
                <c:pt idx="3527">
                  <c:v>-2.2277707338316031</c:v>
                </c:pt>
                <c:pt idx="3528">
                  <c:v>-2.2277707338213713</c:v>
                </c:pt>
                <c:pt idx="3529">
                  <c:v>-2.2277707571728014</c:v>
                </c:pt>
                <c:pt idx="3530">
                  <c:v>-2.2277707338316031</c:v>
                </c:pt>
                <c:pt idx="3531">
                  <c:v>-2.2277707338213713</c:v>
                </c:pt>
                <c:pt idx="3532">
                  <c:v>-2.2277707571728014</c:v>
                </c:pt>
                <c:pt idx="3533">
                  <c:v>-2.2277707338316031</c:v>
                </c:pt>
                <c:pt idx="3534">
                  <c:v>-2.2277707338213713</c:v>
                </c:pt>
                <c:pt idx="3535">
                  <c:v>-2.2277707571728014</c:v>
                </c:pt>
                <c:pt idx="3536">
                  <c:v>-2.2277707338316031</c:v>
                </c:pt>
                <c:pt idx="3537">
                  <c:v>-2.2277707338213713</c:v>
                </c:pt>
                <c:pt idx="3538">
                  <c:v>-2.2277707338316031</c:v>
                </c:pt>
                <c:pt idx="3539">
                  <c:v>-2.2277707571625696</c:v>
                </c:pt>
                <c:pt idx="3540">
                  <c:v>-2.2277707338316031</c:v>
                </c:pt>
                <c:pt idx="3541">
                  <c:v>-2.2277707338316031</c:v>
                </c:pt>
                <c:pt idx="3542">
                  <c:v>-2.2277707571625696</c:v>
                </c:pt>
                <c:pt idx="3543">
                  <c:v>-2.2277707338316031</c:v>
                </c:pt>
                <c:pt idx="3544">
                  <c:v>-2.2347101353257575</c:v>
                </c:pt>
                <c:pt idx="3545">
                  <c:v>-2.2347101587396625</c:v>
                </c:pt>
                <c:pt idx="3546">
                  <c:v>-2.2347101353257575</c:v>
                </c:pt>
                <c:pt idx="3547">
                  <c:v>-2.2347101353257575</c:v>
                </c:pt>
                <c:pt idx="3548">
                  <c:v>-2.2347101587396625</c:v>
                </c:pt>
                <c:pt idx="3549">
                  <c:v>-2.2347101353257575</c:v>
                </c:pt>
                <c:pt idx="3550">
                  <c:v>-2.2347101353257575</c:v>
                </c:pt>
                <c:pt idx="3551">
                  <c:v>-2.2347101353257575</c:v>
                </c:pt>
                <c:pt idx="3552">
                  <c:v>-2.2347101587396625</c:v>
                </c:pt>
                <c:pt idx="3553">
                  <c:v>-2.2347101353257575</c:v>
                </c:pt>
                <c:pt idx="3554">
                  <c:v>-2.2347101353257575</c:v>
                </c:pt>
                <c:pt idx="3555">
                  <c:v>-2.2347101587396625</c:v>
                </c:pt>
                <c:pt idx="3556">
                  <c:v>-2.2347101353257575</c:v>
                </c:pt>
                <c:pt idx="3557">
                  <c:v>-2.2347101353257575</c:v>
                </c:pt>
                <c:pt idx="3558">
                  <c:v>-2.2347101587396625</c:v>
                </c:pt>
                <c:pt idx="3559">
                  <c:v>-2.2347101353257575</c:v>
                </c:pt>
                <c:pt idx="3560">
                  <c:v>-2.2347101353257575</c:v>
                </c:pt>
                <c:pt idx="3561">
                  <c:v>-2.2347101587396625</c:v>
                </c:pt>
                <c:pt idx="3562">
                  <c:v>-2.2347101353257575</c:v>
                </c:pt>
                <c:pt idx="3563">
                  <c:v>-2.2347101353257575</c:v>
                </c:pt>
                <c:pt idx="3564">
                  <c:v>-2.2347101587396625</c:v>
                </c:pt>
                <c:pt idx="3565">
                  <c:v>-2.2347101353257575</c:v>
                </c:pt>
                <c:pt idx="3566">
                  <c:v>-2.2347101353257575</c:v>
                </c:pt>
                <c:pt idx="3567">
                  <c:v>-2.2347101353257575</c:v>
                </c:pt>
                <c:pt idx="3568">
                  <c:v>-2.2347101587396625</c:v>
                </c:pt>
                <c:pt idx="3569">
                  <c:v>-2.2347101353257575</c:v>
                </c:pt>
                <c:pt idx="3570">
                  <c:v>-2.2347101353257575</c:v>
                </c:pt>
                <c:pt idx="3571">
                  <c:v>-2.2347101587396625</c:v>
                </c:pt>
                <c:pt idx="3572">
                  <c:v>-2.2347101353257575</c:v>
                </c:pt>
                <c:pt idx="3573">
                  <c:v>-2.2347101353257575</c:v>
                </c:pt>
                <c:pt idx="3574">
                  <c:v>-2.2467689020837569</c:v>
                </c:pt>
                <c:pt idx="3575">
                  <c:v>-2.2467688785332762</c:v>
                </c:pt>
                <c:pt idx="3576">
                  <c:v>-2.246768878543508</c:v>
                </c:pt>
                <c:pt idx="3577">
                  <c:v>-2.2467689020735251</c:v>
                </c:pt>
                <c:pt idx="3578">
                  <c:v>-2.246768878543508</c:v>
                </c:pt>
                <c:pt idx="3579">
                  <c:v>-2.2467688785332762</c:v>
                </c:pt>
                <c:pt idx="3580">
                  <c:v>-2.2467689020837569</c:v>
                </c:pt>
                <c:pt idx="3581">
                  <c:v>-2.246768878543508</c:v>
                </c:pt>
                <c:pt idx="3582">
                  <c:v>-2.2467688785332762</c:v>
                </c:pt>
                <c:pt idx="3583">
                  <c:v>-2.246768878543508</c:v>
                </c:pt>
                <c:pt idx="3584">
                  <c:v>-2.2467689020735251</c:v>
                </c:pt>
                <c:pt idx="3585">
                  <c:v>-2.246768878543508</c:v>
                </c:pt>
                <c:pt idx="3586">
                  <c:v>-2.2467688785332762</c:v>
                </c:pt>
                <c:pt idx="3587">
                  <c:v>-2.2467689020837569</c:v>
                </c:pt>
                <c:pt idx="3588">
                  <c:v>-2.2467688785332762</c:v>
                </c:pt>
                <c:pt idx="3589">
                  <c:v>-2.246768878543508</c:v>
                </c:pt>
                <c:pt idx="3590">
                  <c:v>-2.2467689020837569</c:v>
                </c:pt>
                <c:pt idx="3591">
                  <c:v>-2.2467688785332762</c:v>
                </c:pt>
                <c:pt idx="3592">
                  <c:v>-2.246768878543508</c:v>
                </c:pt>
                <c:pt idx="3593">
                  <c:v>-2.2467689020735251</c:v>
                </c:pt>
                <c:pt idx="3594">
                  <c:v>-2.246768878543508</c:v>
                </c:pt>
                <c:pt idx="3595">
                  <c:v>-2.2467688785332762</c:v>
                </c:pt>
                <c:pt idx="3596">
                  <c:v>-2.246768878543508</c:v>
                </c:pt>
                <c:pt idx="3597">
                  <c:v>-2.2467689020837569</c:v>
                </c:pt>
                <c:pt idx="3598">
                  <c:v>-2.2467688785332762</c:v>
                </c:pt>
                <c:pt idx="3599">
                  <c:v>-2.246768878543508</c:v>
                </c:pt>
                <c:pt idx="3600">
                  <c:v>-2.2467689020735251</c:v>
                </c:pt>
                <c:pt idx="3601">
                  <c:v>-2.246768878543508</c:v>
                </c:pt>
                <c:pt idx="3602">
                  <c:v>-2.2467688785332762</c:v>
                </c:pt>
                <c:pt idx="3603">
                  <c:v>-2.2467689020837569</c:v>
                </c:pt>
                <c:pt idx="3604">
                  <c:v>-2.2647059503192795</c:v>
                </c:pt>
                <c:pt idx="3605">
                  <c:v>-2.2647059503192795</c:v>
                </c:pt>
                <c:pt idx="3606">
                  <c:v>-2.264705974047462</c:v>
                </c:pt>
                <c:pt idx="3607">
                  <c:v>-2.2647059503295113</c:v>
                </c:pt>
                <c:pt idx="3608">
                  <c:v>-2.2647059503192795</c:v>
                </c:pt>
                <c:pt idx="3609">
                  <c:v>-2.264705974047462</c:v>
                </c:pt>
                <c:pt idx="3610">
                  <c:v>-2.2647059503192795</c:v>
                </c:pt>
                <c:pt idx="3611">
                  <c:v>-2.2647059503192795</c:v>
                </c:pt>
                <c:pt idx="3612">
                  <c:v>-2.2647059503192795</c:v>
                </c:pt>
                <c:pt idx="3613">
                  <c:v>-2.264705974047462</c:v>
                </c:pt>
                <c:pt idx="3614">
                  <c:v>-2.2647059503192795</c:v>
                </c:pt>
                <c:pt idx="3615">
                  <c:v>-2.2647059503295113</c:v>
                </c:pt>
                <c:pt idx="3616">
                  <c:v>-2.264705974047462</c:v>
                </c:pt>
                <c:pt idx="3617">
                  <c:v>-2.2647059503192795</c:v>
                </c:pt>
                <c:pt idx="3618">
                  <c:v>-2.2647059503192795</c:v>
                </c:pt>
                <c:pt idx="3619">
                  <c:v>-2.264705974047462</c:v>
                </c:pt>
                <c:pt idx="3620">
                  <c:v>-2.2647059503192795</c:v>
                </c:pt>
                <c:pt idx="3621">
                  <c:v>-2.2647059503192795</c:v>
                </c:pt>
                <c:pt idx="3622">
                  <c:v>-2.2647059740576938</c:v>
                </c:pt>
                <c:pt idx="3623">
                  <c:v>-2.2647059503192795</c:v>
                </c:pt>
                <c:pt idx="3624">
                  <c:v>-2.2647059503192795</c:v>
                </c:pt>
                <c:pt idx="3625">
                  <c:v>-2.264705974047462</c:v>
                </c:pt>
                <c:pt idx="3626">
                  <c:v>-2.2647059503192795</c:v>
                </c:pt>
                <c:pt idx="3627">
                  <c:v>-2.2647059503192795</c:v>
                </c:pt>
                <c:pt idx="3628">
                  <c:v>-2.2647059503192795</c:v>
                </c:pt>
                <c:pt idx="3629">
                  <c:v>-2.264705974047462</c:v>
                </c:pt>
                <c:pt idx="3630">
                  <c:v>-2.2647059503295113</c:v>
                </c:pt>
                <c:pt idx="3631">
                  <c:v>-2.2647059503192795</c:v>
                </c:pt>
                <c:pt idx="3632">
                  <c:v>-2.264705974047462</c:v>
                </c:pt>
                <c:pt idx="3633">
                  <c:v>-2.2647059503192795</c:v>
                </c:pt>
                <c:pt idx="3634">
                  <c:v>-2.2885729654549363</c:v>
                </c:pt>
                <c:pt idx="3635">
                  <c:v>-2.2885729894434146</c:v>
                </c:pt>
                <c:pt idx="3636">
                  <c:v>-2.2885729654549363</c:v>
                </c:pt>
                <c:pt idx="3637">
                  <c:v>-2.2885729654651681</c:v>
                </c:pt>
                <c:pt idx="3638">
                  <c:v>-2.2885729894331828</c:v>
                </c:pt>
                <c:pt idx="3639">
                  <c:v>-2.2885729654651681</c:v>
                </c:pt>
                <c:pt idx="3640">
                  <c:v>-2.2885729654549363</c:v>
                </c:pt>
                <c:pt idx="3641">
                  <c:v>-2.2885729654651681</c:v>
                </c:pt>
                <c:pt idx="3642">
                  <c:v>-2.2885729894331828</c:v>
                </c:pt>
                <c:pt idx="3643">
                  <c:v>-2.2885729654651681</c:v>
                </c:pt>
                <c:pt idx="3644">
                  <c:v>-2.2885729654549363</c:v>
                </c:pt>
                <c:pt idx="3645">
                  <c:v>-2.2885729894434146</c:v>
                </c:pt>
                <c:pt idx="3646">
                  <c:v>-2.2885729654549363</c:v>
                </c:pt>
                <c:pt idx="3647">
                  <c:v>-2.2885729654651681</c:v>
                </c:pt>
                <c:pt idx="3648">
                  <c:v>-2.2885729894331828</c:v>
                </c:pt>
                <c:pt idx="3649">
                  <c:v>-2.2885729654549363</c:v>
                </c:pt>
                <c:pt idx="3650">
                  <c:v>-2.2885729654651681</c:v>
                </c:pt>
                <c:pt idx="3651">
                  <c:v>-2.2885729894331828</c:v>
                </c:pt>
                <c:pt idx="3652">
                  <c:v>-2.2885729654651681</c:v>
                </c:pt>
                <c:pt idx="3653">
                  <c:v>-2.2885729654549363</c:v>
                </c:pt>
                <c:pt idx="3654">
                  <c:v>-2.2885729894434146</c:v>
                </c:pt>
                <c:pt idx="3655">
                  <c:v>-2.2885729654549363</c:v>
                </c:pt>
                <c:pt idx="3656">
                  <c:v>-2.2885729654651681</c:v>
                </c:pt>
                <c:pt idx="3657">
                  <c:v>-2.2885729654549363</c:v>
                </c:pt>
                <c:pt idx="3658">
                  <c:v>-2.2885729894434146</c:v>
                </c:pt>
                <c:pt idx="3659">
                  <c:v>-2.2885729654549363</c:v>
                </c:pt>
                <c:pt idx="3660">
                  <c:v>-2.2885729654651681</c:v>
                </c:pt>
                <c:pt idx="3661">
                  <c:v>-2.2885729894331828</c:v>
                </c:pt>
                <c:pt idx="3662">
                  <c:v>-2.2885729654651681</c:v>
                </c:pt>
                <c:pt idx="3663">
                  <c:v>-2.2885729654549363</c:v>
                </c:pt>
                <c:pt idx="3664">
                  <c:v>-2.3143150310876575</c:v>
                </c:pt>
                <c:pt idx="3665">
                  <c:v>-2.3143150068499336</c:v>
                </c:pt>
                <c:pt idx="3666">
                  <c:v>-2.3143150068397018</c:v>
                </c:pt>
                <c:pt idx="3667">
                  <c:v>-2.3143150310978893</c:v>
                </c:pt>
                <c:pt idx="3668">
                  <c:v>-2.3143150068397018</c:v>
                </c:pt>
                <c:pt idx="3669">
                  <c:v>-2.3143150068397018</c:v>
                </c:pt>
                <c:pt idx="3670">
                  <c:v>-2.3143150310978893</c:v>
                </c:pt>
                <c:pt idx="3671">
                  <c:v>-2.3143150068397018</c:v>
                </c:pt>
                <c:pt idx="3672">
                  <c:v>-2.3143150068499336</c:v>
                </c:pt>
                <c:pt idx="3673">
                  <c:v>-2.3143150068397018</c:v>
                </c:pt>
                <c:pt idx="3674">
                  <c:v>-2.3143150310876575</c:v>
                </c:pt>
                <c:pt idx="3675">
                  <c:v>-2.3143150068499336</c:v>
                </c:pt>
                <c:pt idx="3676">
                  <c:v>-2.3143150068397018</c:v>
                </c:pt>
                <c:pt idx="3677">
                  <c:v>-2.3143150310978893</c:v>
                </c:pt>
                <c:pt idx="3678">
                  <c:v>-2.3143150068397018</c:v>
                </c:pt>
                <c:pt idx="3679">
                  <c:v>-2.3143150068397018</c:v>
                </c:pt>
                <c:pt idx="3680">
                  <c:v>-2.3143150310978893</c:v>
                </c:pt>
                <c:pt idx="3681">
                  <c:v>-2.3143150068397018</c:v>
                </c:pt>
                <c:pt idx="3682">
                  <c:v>-2.3143150068499336</c:v>
                </c:pt>
                <c:pt idx="3683">
                  <c:v>-2.3143150310876575</c:v>
                </c:pt>
                <c:pt idx="3684">
                  <c:v>-2.3143150068397018</c:v>
                </c:pt>
                <c:pt idx="3685">
                  <c:v>-2.3143150068499336</c:v>
                </c:pt>
                <c:pt idx="3686">
                  <c:v>-2.3143150068397018</c:v>
                </c:pt>
                <c:pt idx="3687">
                  <c:v>-2.3143150310978893</c:v>
                </c:pt>
                <c:pt idx="3688">
                  <c:v>-2.3143150068397018</c:v>
                </c:pt>
                <c:pt idx="3689">
                  <c:v>-2.3143150068397018</c:v>
                </c:pt>
                <c:pt idx="3690">
                  <c:v>-2.3143150310978893</c:v>
                </c:pt>
                <c:pt idx="3691">
                  <c:v>-2.3143150068397018</c:v>
                </c:pt>
                <c:pt idx="3692">
                  <c:v>-2.3143150068499336</c:v>
                </c:pt>
                <c:pt idx="3693">
                  <c:v>-2.3143150310876575</c:v>
                </c:pt>
                <c:pt idx="3694">
                  <c:v>-2.34369841999654</c:v>
                </c:pt>
                <c:pt idx="3695">
                  <c:v>-2.3436984200067719</c:v>
                </c:pt>
                <c:pt idx="3696">
                  <c:v>-2.3436984445523565</c:v>
                </c:pt>
                <c:pt idx="3697">
                  <c:v>-2.3436984200067719</c:v>
                </c:pt>
                <c:pt idx="3698">
                  <c:v>-2.34369841999654</c:v>
                </c:pt>
                <c:pt idx="3699">
                  <c:v>-2.3436984445625884</c:v>
                </c:pt>
                <c:pt idx="3700">
                  <c:v>-2.34369841999654</c:v>
                </c:pt>
                <c:pt idx="3701">
                  <c:v>-2.34369841999654</c:v>
                </c:pt>
                <c:pt idx="3702">
                  <c:v>-2.3436984200067719</c:v>
                </c:pt>
                <c:pt idx="3703">
                  <c:v>-2.3436984445523565</c:v>
                </c:pt>
                <c:pt idx="3704">
                  <c:v>-2.3436984200067719</c:v>
                </c:pt>
                <c:pt idx="3705">
                  <c:v>-2.34369841999654</c:v>
                </c:pt>
                <c:pt idx="3706">
                  <c:v>-2.3436984445625884</c:v>
                </c:pt>
                <c:pt idx="3707">
                  <c:v>-2.34369841999654</c:v>
                </c:pt>
                <c:pt idx="3708">
                  <c:v>-2.34369841999654</c:v>
                </c:pt>
                <c:pt idx="3709">
                  <c:v>-2.3436984445625884</c:v>
                </c:pt>
                <c:pt idx="3710">
                  <c:v>-2.34369841999654</c:v>
                </c:pt>
                <c:pt idx="3711">
                  <c:v>-2.3436984200067719</c:v>
                </c:pt>
                <c:pt idx="3712">
                  <c:v>-2.3436984445523565</c:v>
                </c:pt>
                <c:pt idx="3713">
                  <c:v>-2.3436984200067719</c:v>
                </c:pt>
                <c:pt idx="3714">
                  <c:v>-2.34369841999654</c:v>
                </c:pt>
                <c:pt idx="3715">
                  <c:v>-2.3436984445625884</c:v>
                </c:pt>
                <c:pt idx="3716">
                  <c:v>-2.34369841999654</c:v>
                </c:pt>
                <c:pt idx="3717">
                  <c:v>-2.34369841999654</c:v>
                </c:pt>
                <c:pt idx="3718">
                  <c:v>-2.3436984200067719</c:v>
                </c:pt>
                <c:pt idx="3719">
                  <c:v>-2.3436984445523565</c:v>
                </c:pt>
                <c:pt idx="3720">
                  <c:v>-2.3436984200067719</c:v>
                </c:pt>
                <c:pt idx="3721">
                  <c:v>-2.34369841999654</c:v>
                </c:pt>
                <c:pt idx="3722">
                  <c:v>-2.3436984445625884</c:v>
                </c:pt>
                <c:pt idx="3723">
                  <c:v>-2.34369841999654</c:v>
                </c:pt>
                <c:pt idx="3724">
                  <c:v>-2.3737261638712566</c:v>
                </c:pt>
                <c:pt idx="3725">
                  <c:v>-2.3737261887416854</c:v>
                </c:pt>
                <c:pt idx="3726">
                  <c:v>-2.3737261638610248</c:v>
                </c:pt>
                <c:pt idx="3727">
                  <c:v>-2.3737261638712566</c:v>
                </c:pt>
                <c:pt idx="3728">
                  <c:v>-2.3737261887416854</c:v>
                </c:pt>
                <c:pt idx="3729">
                  <c:v>-2.3737261638712566</c:v>
                </c:pt>
                <c:pt idx="3730">
                  <c:v>-2.3737261638610248</c:v>
                </c:pt>
                <c:pt idx="3731">
                  <c:v>-2.3737261638712566</c:v>
                </c:pt>
                <c:pt idx="3732">
                  <c:v>-2.3737261887416854</c:v>
                </c:pt>
                <c:pt idx="3733">
                  <c:v>-2.3737261638712566</c:v>
                </c:pt>
                <c:pt idx="3734">
                  <c:v>-2.3737261638610248</c:v>
                </c:pt>
                <c:pt idx="3735">
                  <c:v>-2.3737261887416854</c:v>
                </c:pt>
                <c:pt idx="3736">
                  <c:v>-2.3737261638712566</c:v>
                </c:pt>
                <c:pt idx="3737">
                  <c:v>-2.3737261638712566</c:v>
                </c:pt>
                <c:pt idx="3738">
                  <c:v>-2.3737261887314536</c:v>
                </c:pt>
                <c:pt idx="3739">
                  <c:v>-2.3737261638712566</c:v>
                </c:pt>
                <c:pt idx="3740">
                  <c:v>-2.3737261638712566</c:v>
                </c:pt>
                <c:pt idx="3741">
                  <c:v>-2.3737261887416854</c:v>
                </c:pt>
                <c:pt idx="3742">
                  <c:v>-2.3737261638712566</c:v>
                </c:pt>
                <c:pt idx="3743">
                  <c:v>-2.3737261638610248</c:v>
                </c:pt>
                <c:pt idx="3744">
                  <c:v>-2.3737261887416854</c:v>
                </c:pt>
                <c:pt idx="3745">
                  <c:v>-2.3737261638712566</c:v>
                </c:pt>
                <c:pt idx="3746">
                  <c:v>-2.3737261638712566</c:v>
                </c:pt>
                <c:pt idx="3747">
                  <c:v>-2.3737261638610248</c:v>
                </c:pt>
                <c:pt idx="3748">
                  <c:v>-2.3737261887416854</c:v>
                </c:pt>
                <c:pt idx="3749">
                  <c:v>-2.3737261638712566</c:v>
                </c:pt>
                <c:pt idx="3750">
                  <c:v>-2.3737261638712566</c:v>
                </c:pt>
                <c:pt idx="3751">
                  <c:v>-2.3737261887314536</c:v>
                </c:pt>
                <c:pt idx="3752">
                  <c:v>-2.3737261638712566</c:v>
                </c:pt>
                <c:pt idx="3753">
                  <c:v>-2.3737261638712566</c:v>
                </c:pt>
                <c:pt idx="3754">
                  <c:v>-2.4025026833783261</c:v>
                </c:pt>
                <c:pt idx="3755">
                  <c:v>-2.4025026581961635</c:v>
                </c:pt>
                <c:pt idx="3756">
                  <c:v>-2.4025026582063953</c:v>
                </c:pt>
                <c:pt idx="3757">
                  <c:v>-2.4025026833783261</c:v>
                </c:pt>
                <c:pt idx="3758">
                  <c:v>-2.4025026581961635</c:v>
                </c:pt>
                <c:pt idx="3759">
                  <c:v>-2.4025026582063953</c:v>
                </c:pt>
                <c:pt idx="3760">
                  <c:v>-2.4025026833680942</c:v>
                </c:pt>
                <c:pt idx="3761">
                  <c:v>-2.4025026582063953</c:v>
                </c:pt>
                <c:pt idx="3762">
                  <c:v>-2.4025026582063953</c:v>
                </c:pt>
                <c:pt idx="3763">
                  <c:v>-2.4025026581961635</c:v>
                </c:pt>
                <c:pt idx="3764">
                  <c:v>-2.4025026833783261</c:v>
                </c:pt>
                <c:pt idx="3765">
                  <c:v>-2.4025026582063953</c:v>
                </c:pt>
                <c:pt idx="3766">
                  <c:v>-2.4025026581961635</c:v>
                </c:pt>
                <c:pt idx="3767">
                  <c:v>-2.4025026833783261</c:v>
                </c:pt>
                <c:pt idx="3768">
                  <c:v>-2.4025026581961635</c:v>
                </c:pt>
                <c:pt idx="3769">
                  <c:v>-2.4025026582063953</c:v>
                </c:pt>
                <c:pt idx="3770">
                  <c:v>-2.4025026833783261</c:v>
                </c:pt>
                <c:pt idx="3771">
                  <c:v>-2.4025026581961635</c:v>
                </c:pt>
                <c:pt idx="3772">
                  <c:v>-2.4025026582063953</c:v>
                </c:pt>
                <c:pt idx="3773">
                  <c:v>-2.4025026833783261</c:v>
                </c:pt>
                <c:pt idx="3774">
                  <c:v>-2.4025026581961635</c:v>
                </c:pt>
                <c:pt idx="3775">
                  <c:v>-2.4025026582063953</c:v>
                </c:pt>
                <c:pt idx="3776">
                  <c:v>-2.4025026582063953</c:v>
                </c:pt>
                <c:pt idx="3777">
                  <c:v>-2.4025026833680942</c:v>
                </c:pt>
                <c:pt idx="3778">
                  <c:v>-2.4025026582063953</c:v>
                </c:pt>
                <c:pt idx="3779">
                  <c:v>-2.4025026581961635</c:v>
                </c:pt>
                <c:pt idx="3780">
                  <c:v>-2.4025026833783261</c:v>
                </c:pt>
                <c:pt idx="3781">
                  <c:v>-2.4025026582063953</c:v>
                </c:pt>
                <c:pt idx="3782">
                  <c:v>-2.4025026581961635</c:v>
                </c:pt>
                <c:pt idx="3783">
                  <c:v>-2.4025026833783261</c:v>
                </c:pt>
                <c:pt idx="3784">
                  <c:v>-2.4295765587793516</c:v>
                </c:pt>
                <c:pt idx="3785">
                  <c:v>-2.4295765587895835</c:v>
                </c:pt>
                <c:pt idx="3786">
                  <c:v>-2.4295765842349462</c:v>
                </c:pt>
                <c:pt idx="3787">
                  <c:v>-2.4295765587793516</c:v>
                </c:pt>
                <c:pt idx="3788">
                  <c:v>-2.4295765587895835</c:v>
                </c:pt>
                <c:pt idx="3789">
                  <c:v>-2.4295765842349462</c:v>
                </c:pt>
                <c:pt idx="3790">
                  <c:v>-2.4295765587793516</c:v>
                </c:pt>
                <c:pt idx="3791">
                  <c:v>-2.4295765587793516</c:v>
                </c:pt>
                <c:pt idx="3792">
                  <c:v>-2.4295765587895835</c:v>
                </c:pt>
                <c:pt idx="3793">
                  <c:v>-2.4295765842349462</c:v>
                </c:pt>
                <c:pt idx="3794">
                  <c:v>-2.4295765587793516</c:v>
                </c:pt>
                <c:pt idx="3795">
                  <c:v>-2.4295765587895835</c:v>
                </c:pt>
                <c:pt idx="3796">
                  <c:v>-2.4295765842349462</c:v>
                </c:pt>
                <c:pt idx="3797">
                  <c:v>-2.4295765587793516</c:v>
                </c:pt>
                <c:pt idx="3798">
                  <c:v>-2.4295765587793516</c:v>
                </c:pt>
                <c:pt idx="3799">
                  <c:v>-2.429576584245178</c:v>
                </c:pt>
                <c:pt idx="3800">
                  <c:v>-2.4295765587793516</c:v>
                </c:pt>
                <c:pt idx="3801">
                  <c:v>-2.4295765587793516</c:v>
                </c:pt>
                <c:pt idx="3802">
                  <c:v>-2.429576584245178</c:v>
                </c:pt>
                <c:pt idx="3803">
                  <c:v>-2.4295765587793516</c:v>
                </c:pt>
                <c:pt idx="3804">
                  <c:v>-2.4295765587793516</c:v>
                </c:pt>
                <c:pt idx="3805">
                  <c:v>-2.429576584245178</c:v>
                </c:pt>
                <c:pt idx="3806">
                  <c:v>-2.4295765587793516</c:v>
                </c:pt>
                <c:pt idx="3807">
                  <c:v>-2.4295765587793516</c:v>
                </c:pt>
                <c:pt idx="3808">
                  <c:v>-2.4295765587895835</c:v>
                </c:pt>
                <c:pt idx="3809">
                  <c:v>-2.4295765842349462</c:v>
                </c:pt>
                <c:pt idx="3810">
                  <c:v>-2.4295765587793516</c:v>
                </c:pt>
                <c:pt idx="3811">
                  <c:v>-2.4295765587793516</c:v>
                </c:pt>
                <c:pt idx="3812">
                  <c:v>-2.429576584245178</c:v>
                </c:pt>
                <c:pt idx="3813">
                  <c:v>-2.4295765587793516</c:v>
                </c:pt>
                <c:pt idx="3814">
                  <c:v>-2.4522011008276068</c:v>
                </c:pt>
                <c:pt idx="3815">
                  <c:v>-2.4522011265202472</c:v>
                </c:pt>
                <c:pt idx="3816">
                  <c:v>-2.4522011008276068</c:v>
                </c:pt>
                <c:pt idx="3817">
                  <c:v>-2.4522011008276068</c:v>
                </c:pt>
                <c:pt idx="3818">
                  <c:v>-2.4522011265202472</c:v>
                </c:pt>
                <c:pt idx="3819">
                  <c:v>-2.4522011008378386</c:v>
                </c:pt>
                <c:pt idx="3820">
                  <c:v>-2.4522011008276068</c:v>
                </c:pt>
                <c:pt idx="3821">
                  <c:v>-2.4522011008276068</c:v>
                </c:pt>
                <c:pt idx="3822">
                  <c:v>-2.4522011265202472</c:v>
                </c:pt>
                <c:pt idx="3823">
                  <c:v>-2.4522011008276068</c:v>
                </c:pt>
                <c:pt idx="3824">
                  <c:v>-2.4522011008276068</c:v>
                </c:pt>
                <c:pt idx="3825">
                  <c:v>-2.4522011265202472</c:v>
                </c:pt>
                <c:pt idx="3826">
                  <c:v>-2.4522011008276068</c:v>
                </c:pt>
                <c:pt idx="3827">
                  <c:v>-2.4522011008276068</c:v>
                </c:pt>
                <c:pt idx="3828">
                  <c:v>-2.4522011265304791</c:v>
                </c:pt>
                <c:pt idx="3829">
                  <c:v>-2.4522011008276068</c:v>
                </c:pt>
                <c:pt idx="3830">
                  <c:v>-2.4522011008276068</c:v>
                </c:pt>
                <c:pt idx="3831">
                  <c:v>-2.4522011265202472</c:v>
                </c:pt>
                <c:pt idx="3832">
                  <c:v>-2.4522011008276068</c:v>
                </c:pt>
                <c:pt idx="3833">
                  <c:v>-2.4522011008276068</c:v>
                </c:pt>
                <c:pt idx="3834">
                  <c:v>-2.4522011265202472</c:v>
                </c:pt>
                <c:pt idx="3835">
                  <c:v>-2.4522011008276068</c:v>
                </c:pt>
                <c:pt idx="3836">
                  <c:v>-2.4522011008276068</c:v>
                </c:pt>
                <c:pt idx="3837">
                  <c:v>-2.4522011008276068</c:v>
                </c:pt>
                <c:pt idx="3838">
                  <c:v>-2.4522011265202472</c:v>
                </c:pt>
                <c:pt idx="3839">
                  <c:v>-2.4522011008378386</c:v>
                </c:pt>
                <c:pt idx="3840">
                  <c:v>-2.4522011008276068</c:v>
                </c:pt>
                <c:pt idx="3841">
                  <c:v>-2.4522011265202472</c:v>
                </c:pt>
                <c:pt idx="3842">
                  <c:v>-2.4522011008276068</c:v>
                </c:pt>
                <c:pt idx="3843">
                  <c:v>-2.4522011008276068</c:v>
                </c:pt>
                <c:pt idx="3844">
                  <c:v>-2.4680377361188199</c:v>
                </c:pt>
                <c:pt idx="3845">
                  <c:v>-2.4680377102602531</c:v>
                </c:pt>
                <c:pt idx="3846">
                  <c:v>-2.4680377102602531</c:v>
                </c:pt>
                <c:pt idx="3847">
                  <c:v>-2.4680377361188199</c:v>
                </c:pt>
                <c:pt idx="3848">
                  <c:v>-2.4680377102704849</c:v>
                </c:pt>
                <c:pt idx="3849">
                  <c:v>-2.4680377102602531</c:v>
                </c:pt>
                <c:pt idx="3850">
                  <c:v>-2.4680377361188199</c:v>
                </c:pt>
                <c:pt idx="3851">
                  <c:v>-2.4680377102602531</c:v>
                </c:pt>
                <c:pt idx="3852">
                  <c:v>-2.4680377102602531</c:v>
                </c:pt>
                <c:pt idx="3853">
                  <c:v>-2.4680377102602531</c:v>
                </c:pt>
                <c:pt idx="3854">
                  <c:v>-2.4680377361188199</c:v>
                </c:pt>
                <c:pt idx="3855">
                  <c:v>-2.4680377102602531</c:v>
                </c:pt>
                <c:pt idx="3856">
                  <c:v>-2.4680377102602531</c:v>
                </c:pt>
                <c:pt idx="3857">
                  <c:v>-2.4680377361188199</c:v>
                </c:pt>
                <c:pt idx="3858">
                  <c:v>-2.4680377102602531</c:v>
                </c:pt>
                <c:pt idx="3859">
                  <c:v>-2.4680377102704849</c:v>
                </c:pt>
                <c:pt idx="3860">
                  <c:v>-2.4680377361188199</c:v>
                </c:pt>
                <c:pt idx="3861">
                  <c:v>-2.4680377102602531</c:v>
                </c:pt>
                <c:pt idx="3862">
                  <c:v>-2.4680377102602531</c:v>
                </c:pt>
                <c:pt idx="3863">
                  <c:v>-2.4680377361188199</c:v>
                </c:pt>
                <c:pt idx="3864">
                  <c:v>-2.4680377102602531</c:v>
                </c:pt>
                <c:pt idx="3865">
                  <c:v>-2.4680377102602531</c:v>
                </c:pt>
                <c:pt idx="3866">
                  <c:v>-2.4680377102602531</c:v>
                </c:pt>
                <c:pt idx="3867">
                  <c:v>-2.4680377361188199</c:v>
                </c:pt>
                <c:pt idx="3868">
                  <c:v>-2.4680377102704849</c:v>
                </c:pt>
                <c:pt idx="3869">
                  <c:v>-2.4680377102602531</c:v>
                </c:pt>
                <c:pt idx="3870">
                  <c:v>-2.4680377361188199</c:v>
                </c:pt>
                <c:pt idx="3871">
                  <c:v>-2.4680377102602531</c:v>
                </c:pt>
                <c:pt idx="3872">
                  <c:v>-2.4680377102602531</c:v>
                </c:pt>
                <c:pt idx="3873">
                  <c:v>-2.4680377361188199</c:v>
                </c:pt>
                <c:pt idx="3874">
                  <c:v>-2.4782305353862939</c:v>
                </c:pt>
                <c:pt idx="3875">
                  <c:v>-2.4782305353862939</c:v>
                </c:pt>
                <c:pt idx="3876">
                  <c:v>-2.4782305613516544</c:v>
                </c:pt>
                <c:pt idx="3877">
                  <c:v>-2.4782305353760621</c:v>
                </c:pt>
                <c:pt idx="3878">
                  <c:v>-2.4782305353862939</c:v>
                </c:pt>
                <c:pt idx="3879">
                  <c:v>-2.4782305613516544</c:v>
                </c:pt>
                <c:pt idx="3880">
                  <c:v>-2.4782305353862939</c:v>
                </c:pt>
                <c:pt idx="3881">
                  <c:v>-2.4782305353862939</c:v>
                </c:pt>
                <c:pt idx="3882">
                  <c:v>-2.4782305353862939</c:v>
                </c:pt>
                <c:pt idx="3883">
                  <c:v>-2.4782305613516544</c:v>
                </c:pt>
                <c:pt idx="3884">
                  <c:v>-2.4782305353862939</c:v>
                </c:pt>
                <c:pt idx="3885">
                  <c:v>-2.4782305353760621</c:v>
                </c:pt>
                <c:pt idx="3886">
                  <c:v>-2.4782305613516544</c:v>
                </c:pt>
                <c:pt idx="3887">
                  <c:v>-2.4782305353862939</c:v>
                </c:pt>
                <c:pt idx="3888">
                  <c:v>-2.4782305353862939</c:v>
                </c:pt>
                <c:pt idx="3889">
                  <c:v>-2.4782305613516544</c:v>
                </c:pt>
                <c:pt idx="3890">
                  <c:v>-2.4782305353862939</c:v>
                </c:pt>
                <c:pt idx="3891">
                  <c:v>-2.4782305353862939</c:v>
                </c:pt>
                <c:pt idx="3892">
                  <c:v>-2.4782305613414226</c:v>
                </c:pt>
                <c:pt idx="3893">
                  <c:v>-2.4782305353862939</c:v>
                </c:pt>
                <c:pt idx="3894">
                  <c:v>-2.4782305353862939</c:v>
                </c:pt>
                <c:pt idx="3895">
                  <c:v>-2.4782305613516544</c:v>
                </c:pt>
                <c:pt idx="3896">
                  <c:v>-2.4782305353862939</c:v>
                </c:pt>
                <c:pt idx="3897">
                  <c:v>-2.4782305353862939</c:v>
                </c:pt>
                <c:pt idx="3898">
                  <c:v>-2.4782305353862939</c:v>
                </c:pt>
                <c:pt idx="3899">
                  <c:v>-2.4782305613516544</c:v>
                </c:pt>
                <c:pt idx="3900">
                  <c:v>-2.4782305353760621</c:v>
                </c:pt>
                <c:pt idx="3901">
                  <c:v>-2.4782305353862939</c:v>
                </c:pt>
                <c:pt idx="3902">
                  <c:v>-2.4782305613516544</c:v>
                </c:pt>
                <c:pt idx="3903">
                  <c:v>-2.4782305353862939</c:v>
                </c:pt>
                <c:pt idx="3904">
                  <c:v>-2.4872829282451931</c:v>
                </c:pt>
                <c:pt idx="3905">
                  <c:v>-2.4872829542951673</c:v>
                </c:pt>
                <c:pt idx="3906">
                  <c:v>-2.4872829282451931</c:v>
                </c:pt>
                <c:pt idx="3907">
                  <c:v>-2.4872829282451931</c:v>
                </c:pt>
                <c:pt idx="3908">
                  <c:v>-2.4872829542951673</c:v>
                </c:pt>
                <c:pt idx="3909">
                  <c:v>-2.4872829282451931</c:v>
                </c:pt>
                <c:pt idx="3910">
                  <c:v>-2.4872829282451931</c:v>
                </c:pt>
                <c:pt idx="3911">
                  <c:v>-2.4872829282451931</c:v>
                </c:pt>
                <c:pt idx="3912">
                  <c:v>-2.4872829542951673</c:v>
                </c:pt>
                <c:pt idx="3913">
                  <c:v>-2.4872829282451931</c:v>
                </c:pt>
                <c:pt idx="3914">
                  <c:v>-2.4872829282451931</c:v>
                </c:pt>
                <c:pt idx="3915">
                  <c:v>-2.4872829542951673</c:v>
                </c:pt>
                <c:pt idx="3916">
                  <c:v>-2.4872829282451931</c:v>
                </c:pt>
                <c:pt idx="3917">
                  <c:v>-2.4872829282451931</c:v>
                </c:pt>
                <c:pt idx="3918">
                  <c:v>-2.4872829543053991</c:v>
                </c:pt>
                <c:pt idx="3919">
                  <c:v>-2.4872829282349613</c:v>
                </c:pt>
                <c:pt idx="3920">
                  <c:v>-2.4872829282451931</c:v>
                </c:pt>
                <c:pt idx="3921">
                  <c:v>-2.4872829543053991</c:v>
                </c:pt>
                <c:pt idx="3922">
                  <c:v>-2.4872829282349613</c:v>
                </c:pt>
                <c:pt idx="3923">
                  <c:v>-2.4872829282451931</c:v>
                </c:pt>
                <c:pt idx="3924">
                  <c:v>-2.4872829543053991</c:v>
                </c:pt>
                <c:pt idx="3925">
                  <c:v>-2.4872829282349613</c:v>
                </c:pt>
                <c:pt idx="3926">
                  <c:v>-2.4872829282451931</c:v>
                </c:pt>
                <c:pt idx="3927">
                  <c:v>-2.4872829282451931</c:v>
                </c:pt>
                <c:pt idx="3928">
                  <c:v>-2.4872829542951673</c:v>
                </c:pt>
                <c:pt idx="3929">
                  <c:v>-2.4872829282451931</c:v>
                </c:pt>
                <c:pt idx="3930">
                  <c:v>-2.4872829282451931</c:v>
                </c:pt>
                <c:pt idx="3931">
                  <c:v>-2.4872829543053991</c:v>
                </c:pt>
                <c:pt idx="3932">
                  <c:v>-2.4872829282349613</c:v>
                </c:pt>
                <c:pt idx="3933">
                  <c:v>-2.4872829282451931</c:v>
                </c:pt>
                <c:pt idx="3934">
                  <c:v>-2.4934738614496914</c:v>
                </c:pt>
                <c:pt idx="3935">
                  <c:v>-2.4934738353348527</c:v>
                </c:pt>
                <c:pt idx="3936">
                  <c:v>-2.4934738353246209</c:v>
                </c:pt>
                <c:pt idx="3937">
                  <c:v>-2.4934738614496914</c:v>
                </c:pt>
                <c:pt idx="3938">
                  <c:v>-2.4934738353348527</c:v>
                </c:pt>
                <c:pt idx="3939">
                  <c:v>-2.4934738353246209</c:v>
                </c:pt>
                <c:pt idx="3940">
                  <c:v>-2.4934738614599232</c:v>
                </c:pt>
                <c:pt idx="3941">
                  <c:v>-2.4934738353246209</c:v>
                </c:pt>
                <c:pt idx="3942">
                  <c:v>-2.4934738353246209</c:v>
                </c:pt>
                <c:pt idx="3943">
                  <c:v>-2.4934738353348527</c:v>
                </c:pt>
                <c:pt idx="3944">
                  <c:v>-2.4934738614496914</c:v>
                </c:pt>
                <c:pt idx="3945">
                  <c:v>-2.4934738353246209</c:v>
                </c:pt>
                <c:pt idx="3946">
                  <c:v>-2.4934738353348527</c:v>
                </c:pt>
                <c:pt idx="3947">
                  <c:v>-2.4934738614496914</c:v>
                </c:pt>
                <c:pt idx="3948">
                  <c:v>-2.4934738353246209</c:v>
                </c:pt>
                <c:pt idx="3949">
                  <c:v>-2.4934738353348527</c:v>
                </c:pt>
                <c:pt idx="3950">
                  <c:v>-2.4934738614496914</c:v>
                </c:pt>
                <c:pt idx="3951">
                  <c:v>-2.4934738353348527</c:v>
                </c:pt>
                <c:pt idx="3952">
                  <c:v>-2.4934738353246209</c:v>
                </c:pt>
                <c:pt idx="3953">
                  <c:v>-2.4934738614496914</c:v>
                </c:pt>
                <c:pt idx="3954">
                  <c:v>-2.4934738353348527</c:v>
                </c:pt>
                <c:pt idx="3955">
                  <c:v>-2.4934738353246209</c:v>
                </c:pt>
                <c:pt idx="3956">
                  <c:v>-2.4934738353246209</c:v>
                </c:pt>
                <c:pt idx="3957">
                  <c:v>-2.4934738614599232</c:v>
                </c:pt>
                <c:pt idx="3958">
                  <c:v>-2.4934738353246209</c:v>
                </c:pt>
                <c:pt idx="3959">
                  <c:v>-2.4934738353348527</c:v>
                </c:pt>
                <c:pt idx="3960">
                  <c:v>-2.4934738614496914</c:v>
                </c:pt>
                <c:pt idx="3961">
                  <c:v>-2.4934738353246209</c:v>
                </c:pt>
                <c:pt idx="3962">
                  <c:v>-2.4934738353348527</c:v>
                </c:pt>
                <c:pt idx="3963">
                  <c:v>-2.4934738614496914</c:v>
                </c:pt>
                <c:pt idx="3964">
                  <c:v>-2.5005083328659823</c:v>
                </c:pt>
                <c:pt idx="3965">
                  <c:v>-2.5005083328659823</c:v>
                </c:pt>
                <c:pt idx="3966">
                  <c:v>-2.5005083590749875</c:v>
                </c:pt>
                <c:pt idx="3967">
                  <c:v>-2.5005083328659823</c:v>
                </c:pt>
                <c:pt idx="3968">
                  <c:v>-2.5005083328659823</c:v>
                </c:pt>
                <c:pt idx="3969">
                  <c:v>-2.5005083590647557</c:v>
                </c:pt>
                <c:pt idx="3970">
                  <c:v>-2.5005083328659823</c:v>
                </c:pt>
                <c:pt idx="3971">
                  <c:v>-2.5005083328762141</c:v>
                </c:pt>
                <c:pt idx="3972">
                  <c:v>-2.5005083328659823</c:v>
                </c:pt>
                <c:pt idx="3973">
                  <c:v>-2.5005083590647557</c:v>
                </c:pt>
                <c:pt idx="3974">
                  <c:v>-2.5005083328659823</c:v>
                </c:pt>
                <c:pt idx="3975">
                  <c:v>-2.5005083328659823</c:v>
                </c:pt>
                <c:pt idx="3976">
                  <c:v>-2.5005083590749875</c:v>
                </c:pt>
                <c:pt idx="3977">
                  <c:v>-2.5005083328659823</c:v>
                </c:pt>
                <c:pt idx="3978">
                  <c:v>-2.5005083328659823</c:v>
                </c:pt>
                <c:pt idx="3979">
                  <c:v>-2.5005083590647557</c:v>
                </c:pt>
                <c:pt idx="3980">
                  <c:v>-2.5005083328659823</c:v>
                </c:pt>
                <c:pt idx="3981">
                  <c:v>-2.5005083328762141</c:v>
                </c:pt>
                <c:pt idx="3982">
                  <c:v>-2.5005083590647557</c:v>
                </c:pt>
                <c:pt idx="3983">
                  <c:v>-2.5005083328659823</c:v>
                </c:pt>
                <c:pt idx="3984">
                  <c:v>-2.5005083328659823</c:v>
                </c:pt>
                <c:pt idx="3985">
                  <c:v>-2.5005083590647557</c:v>
                </c:pt>
                <c:pt idx="3986">
                  <c:v>-2.5005083328762141</c:v>
                </c:pt>
                <c:pt idx="3987">
                  <c:v>-2.5005083328659823</c:v>
                </c:pt>
                <c:pt idx="3988">
                  <c:v>-2.5005083328659823</c:v>
                </c:pt>
                <c:pt idx="3989">
                  <c:v>-2.5005083590647557</c:v>
                </c:pt>
                <c:pt idx="3990">
                  <c:v>-2.5005083328659823</c:v>
                </c:pt>
                <c:pt idx="3991">
                  <c:v>-2.5005083328762141</c:v>
                </c:pt>
                <c:pt idx="3992">
                  <c:v>-2.5005083590647557</c:v>
                </c:pt>
                <c:pt idx="3993">
                  <c:v>-2.5005083328659823</c:v>
                </c:pt>
                <c:pt idx="3994">
                  <c:v>-2.5081572918470685</c:v>
                </c:pt>
                <c:pt idx="3995">
                  <c:v>-2.5081573181259831</c:v>
                </c:pt>
                <c:pt idx="3996">
                  <c:v>-2.5081572918573003</c:v>
                </c:pt>
                <c:pt idx="3997">
                  <c:v>-2.5081572918470685</c:v>
                </c:pt>
                <c:pt idx="3998">
                  <c:v>-2.5081573181259831</c:v>
                </c:pt>
                <c:pt idx="3999">
                  <c:v>-2.5081572918470685</c:v>
                </c:pt>
                <c:pt idx="4000">
                  <c:v>-2.5081572918573003</c:v>
                </c:pt>
                <c:pt idx="4001">
                  <c:v>-2.5081572918470685</c:v>
                </c:pt>
                <c:pt idx="4002">
                  <c:v>-2.5081573181259831</c:v>
                </c:pt>
                <c:pt idx="4003">
                  <c:v>-2.5081572918470685</c:v>
                </c:pt>
                <c:pt idx="4004">
                  <c:v>-2.5081572918573003</c:v>
                </c:pt>
                <c:pt idx="4005">
                  <c:v>-2.5081573181259831</c:v>
                </c:pt>
                <c:pt idx="4006">
                  <c:v>-2.5081572918470685</c:v>
                </c:pt>
                <c:pt idx="4007">
                  <c:v>-2.5081572918470685</c:v>
                </c:pt>
                <c:pt idx="4008">
                  <c:v>-2.5081573181362149</c:v>
                </c:pt>
                <c:pt idx="4009">
                  <c:v>-2.5081572918470685</c:v>
                </c:pt>
                <c:pt idx="4010">
                  <c:v>-2.5081572918470685</c:v>
                </c:pt>
                <c:pt idx="4011">
                  <c:v>-2.5081573181259831</c:v>
                </c:pt>
                <c:pt idx="4012">
                  <c:v>-2.5081572918470685</c:v>
                </c:pt>
                <c:pt idx="4013">
                  <c:v>-2.5081572918573003</c:v>
                </c:pt>
                <c:pt idx="4014">
                  <c:v>-2.5081573181259831</c:v>
                </c:pt>
                <c:pt idx="4015">
                  <c:v>-2.5081572918470685</c:v>
                </c:pt>
                <c:pt idx="4016">
                  <c:v>-2.5081572918470685</c:v>
                </c:pt>
                <c:pt idx="4017">
                  <c:v>-2.5081572918573003</c:v>
                </c:pt>
                <c:pt idx="4018">
                  <c:v>-2.5081573181259831</c:v>
                </c:pt>
                <c:pt idx="4019">
                  <c:v>-2.5081572918470685</c:v>
                </c:pt>
                <c:pt idx="4020">
                  <c:v>-2.5081572918470685</c:v>
                </c:pt>
                <c:pt idx="4021">
                  <c:v>-2.5081573181362149</c:v>
                </c:pt>
                <c:pt idx="4022">
                  <c:v>-2.5081572918470685</c:v>
                </c:pt>
                <c:pt idx="4023">
                  <c:v>-2.5081572918470685</c:v>
                </c:pt>
                <c:pt idx="4024">
                  <c:v>-2.5232921384495932</c:v>
                </c:pt>
                <c:pt idx="4025">
                  <c:v>-2.5232921120018736</c:v>
                </c:pt>
                <c:pt idx="4026">
                  <c:v>-2.5232921120121055</c:v>
                </c:pt>
                <c:pt idx="4027">
                  <c:v>-2.5232921384393614</c:v>
                </c:pt>
                <c:pt idx="4028">
                  <c:v>-2.5232921120121055</c:v>
                </c:pt>
                <c:pt idx="4029">
                  <c:v>-2.5232921120018736</c:v>
                </c:pt>
                <c:pt idx="4030">
                  <c:v>-2.5232921384495932</c:v>
                </c:pt>
                <c:pt idx="4031">
                  <c:v>-2.5232921120018736</c:v>
                </c:pt>
                <c:pt idx="4032">
                  <c:v>-2.5232921120121055</c:v>
                </c:pt>
                <c:pt idx="4033">
                  <c:v>-2.5232921120018736</c:v>
                </c:pt>
                <c:pt idx="4034">
                  <c:v>-2.5232921384495932</c:v>
                </c:pt>
                <c:pt idx="4035">
                  <c:v>-2.5232921120018736</c:v>
                </c:pt>
                <c:pt idx="4036">
                  <c:v>-2.5232921120121055</c:v>
                </c:pt>
                <c:pt idx="4037">
                  <c:v>-2.5232921384393614</c:v>
                </c:pt>
                <c:pt idx="4038">
                  <c:v>-2.5232921120121055</c:v>
                </c:pt>
                <c:pt idx="4039">
                  <c:v>-2.5232921120121055</c:v>
                </c:pt>
                <c:pt idx="4040">
                  <c:v>-2.5232921384393614</c:v>
                </c:pt>
                <c:pt idx="4041">
                  <c:v>-2.5232921120121055</c:v>
                </c:pt>
                <c:pt idx="4042">
                  <c:v>-2.5232921120018736</c:v>
                </c:pt>
                <c:pt idx="4043">
                  <c:v>-2.5232921384495932</c:v>
                </c:pt>
                <c:pt idx="4044">
                  <c:v>-2.5232921120018736</c:v>
                </c:pt>
                <c:pt idx="4045">
                  <c:v>-2.5232921120121055</c:v>
                </c:pt>
                <c:pt idx="4046">
                  <c:v>-2.5232921120018736</c:v>
                </c:pt>
                <c:pt idx="4047">
                  <c:v>-2.5232921384495932</c:v>
                </c:pt>
                <c:pt idx="4048">
                  <c:v>-2.5232921120018736</c:v>
                </c:pt>
                <c:pt idx="4049">
                  <c:v>-2.5232921120121055</c:v>
                </c:pt>
                <c:pt idx="4050">
                  <c:v>-2.5232921384393614</c:v>
                </c:pt>
                <c:pt idx="4051">
                  <c:v>-2.5232921120121055</c:v>
                </c:pt>
                <c:pt idx="4052">
                  <c:v>-2.5232921120018736</c:v>
                </c:pt>
                <c:pt idx="4053">
                  <c:v>-2.5232921384495932</c:v>
                </c:pt>
                <c:pt idx="4054">
                  <c:v>-2.5487093139274073</c:v>
                </c:pt>
                <c:pt idx="4055">
                  <c:v>-2.5487093139376391</c:v>
                </c:pt>
                <c:pt idx="4056">
                  <c:v>-2.5487093406312007</c:v>
                </c:pt>
                <c:pt idx="4057">
                  <c:v>-2.5487093139274073</c:v>
                </c:pt>
                <c:pt idx="4058">
                  <c:v>-2.5487093139274073</c:v>
                </c:pt>
                <c:pt idx="4059">
                  <c:v>-2.5487093406414325</c:v>
                </c:pt>
                <c:pt idx="4060">
                  <c:v>-2.5487093139274073</c:v>
                </c:pt>
                <c:pt idx="4061">
                  <c:v>-2.5487093139274073</c:v>
                </c:pt>
                <c:pt idx="4062">
                  <c:v>-2.5487093139376391</c:v>
                </c:pt>
                <c:pt idx="4063">
                  <c:v>-2.5487093406312007</c:v>
                </c:pt>
                <c:pt idx="4064">
                  <c:v>-2.5487093139274073</c:v>
                </c:pt>
                <c:pt idx="4065">
                  <c:v>-2.5487093139376391</c:v>
                </c:pt>
                <c:pt idx="4066">
                  <c:v>-2.5487093406312007</c:v>
                </c:pt>
                <c:pt idx="4067">
                  <c:v>-2.5487093139274073</c:v>
                </c:pt>
                <c:pt idx="4068">
                  <c:v>-2.5487093139376391</c:v>
                </c:pt>
                <c:pt idx="4069">
                  <c:v>-2.5487093406312007</c:v>
                </c:pt>
                <c:pt idx="4070">
                  <c:v>-2.5487093139274073</c:v>
                </c:pt>
                <c:pt idx="4071">
                  <c:v>-2.5487093139274073</c:v>
                </c:pt>
                <c:pt idx="4072">
                  <c:v>-2.5487093406414325</c:v>
                </c:pt>
                <c:pt idx="4073">
                  <c:v>-2.5487093139274073</c:v>
                </c:pt>
                <c:pt idx="4074">
                  <c:v>-2.5487093139274073</c:v>
                </c:pt>
                <c:pt idx="4075">
                  <c:v>-2.5487093406414325</c:v>
                </c:pt>
                <c:pt idx="4076">
                  <c:v>-2.5487093139274073</c:v>
                </c:pt>
                <c:pt idx="4077">
                  <c:v>-2.5487093139274073</c:v>
                </c:pt>
                <c:pt idx="4078">
                  <c:v>-2.5487093139274073</c:v>
                </c:pt>
                <c:pt idx="4079">
                  <c:v>-2.5487093406414325</c:v>
                </c:pt>
                <c:pt idx="4080">
                  <c:v>-2.5487093139274073</c:v>
                </c:pt>
                <c:pt idx="4081">
                  <c:v>-2.5487093139274073</c:v>
                </c:pt>
                <c:pt idx="4082">
                  <c:v>-2.5487093406414325</c:v>
                </c:pt>
                <c:pt idx="4083">
                  <c:v>-2.5487093139274073</c:v>
                </c:pt>
                <c:pt idx="4084">
                  <c:v>-2.5803107561168108</c:v>
                </c:pt>
                <c:pt idx="4085">
                  <c:v>-2.5803107831619365</c:v>
                </c:pt>
                <c:pt idx="4086">
                  <c:v>-2.5803107561168108</c:v>
                </c:pt>
                <c:pt idx="4087">
                  <c:v>-2.5803107561270426</c:v>
                </c:pt>
                <c:pt idx="4088">
                  <c:v>-2.5803107831517047</c:v>
                </c:pt>
                <c:pt idx="4089">
                  <c:v>-2.5803107561270426</c:v>
                </c:pt>
                <c:pt idx="4090">
                  <c:v>-2.5803107561168108</c:v>
                </c:pt>
                <c:pt idx="4091">
                  <c:v>-2.5803107561168108</c:v>
                </c:pt>
                <c:pt idx="4092">
                  <c:v>-2.5803107831619365</c:v>
                </c:pt>
                <c:pt idx="4093">
                  <c:v>-2.5803107561168108</c:v>
                </c:pt>
                <c:pt idx="4094">
                  <c:v>-2.5803107561270426</c:v>
                </c:pt>
                <c:pt idx="4095">
                  <c:v>-2.5803107831517047</c:v>
                </c:pt>
                <c:pt idx="4096">
                  <c:v>-2.5803107561270426</c:v>
                </c:pt>
                <c:pt idx="4097">
                  <c:v>-2.5803107561168108</c:v>
                </c:pt>
                <c:pt idx="4098">
                  <c:v>-2.5803107831517047</c:v>
                </c:pt>
                <c:pt idx="4099">
                  <c:v>-2.5803107561270426</c:v>
                </c:pt>
                <c:pt idx="4100">
                  <c:v>-2.5803107561168108</c:v>
                </c:pt>
                <c:pt idx="4101">
                  <c:v>-2.5803107831619365</c:v>
                </c:pt>
                <c:pt idx="4102">
                  <c:v>-2.5803107561168108</c:v>
                </c:pt>
                <c:pt idx="4103">
                  <c:v>-2.5803107561270426</c:v>
                </c:pt>
                <c:pt idx="4104">
                  <c:v>-2.5803107831517047</c:v>
                </c:pt>
                <c:pt idx="4105">
                  <c:v>-2.5803107561270426</c:v>
                </c:pt>
                <c:pt idx="4106">
                  <c:v>-2.5803107561168108</c:v>
                </c:pt>
                <c:pt idx="4107">
                  <c:v>-2.5803107561168108</c:v>
                </c:pt>
                <c:pt idx="4108">
                  <c:v>-2.5803107831619365</c:v>
                </c:pt>
                <c:pt idx="4109">
                  <c:v>-2.5803107561168108</c:v>
                </c:pt>
                <c:pt idx="4110">
                  <c:v>-2.5803107561270426</c:v>
                </c:pt>
                <c:pt idx="4111">
                  <c:v>-2.5803107831517047</c:v>
                </c:pt>
                <c:pt idx="4112">
                  <c:v>-2.5803107561270426</c:v>
                </c:pt>
                <c:pt idx="4113">
                  <c:v>-2.5803107561168108</c:v>
                </c:pt>
                <c:pt idx="4114">
                  <c:v>-2.6132486703852384</c:v>
                </c:pt>
                <c:pt idx="4115">
                  <c:v>-2.6132486430154738</c:v>
                </c:pt>
                <c:pt idx="4116">
                  <c:v>-2.613248643005242</c:v>
                </c:pt>
                <c:pt idx="4117">
                  <c:v>-2.6132486703954703</c:v>
                </c:pt>
                <c:pt idx="4118">
                  <c:v>-2.613248643005242</c:v>
                </c:pt>
                <c:pt idx="4119">
                  <c:v>-2.6132486430154738</c:v>
                </c:pt>
                <c:pt idx="4120">
                  <c:v>-2.6132486703852384</c:v>
                </c:pt>
                <c:pt idx="4121">
                  <c:v>-2.6132486430154738</c:v>
                </c:pt>
                <c:pt idx="4122">
                  <c:v>-2.613248643005242</c:v>
                </c:pt>
                <c:pt idx="4123">
                  <c:v>-2.6132486430154738</c:v>
                </c:pt>
                <c:pt idx="4124">
                  <c:v>-2.6132486703852384</c:v>
                </c:pt>
                <c:pt idx="4125">
                  <c:v>-2.6132486430154738</c:v>
                </c:pt>
                <c:pt idx="4126">
                  <c:v>-2.613248643005242</c:v>
                </c:pt>
                <c:pt idx="4127">
                  <c:v>-2.6132486703954703</c:v>
                </c:pt>
                <c:pt idx="4128">
                  <c:v>-2.613248643005242</c:v>
                </c:pt>
                <c:pt idx="4129">
                  <c:v>-2.613248643005242</c:v>
                </c:pt>
                <c:pt idx="4130">
                  <c:v>-2.6132486703954703</c:v>
                </c:pt>
                <c:pt idx="4131">
                  <c:v>-2.613248643005242</c:v>
                </c:pt>
                <c:pt idx="4132">
                  <c:v>-2.6132486430154738</c:v>
                </c:pt>
                <c:pt idx="4133">
                  <c:v>-2.6132486703852384</c:v>
                </c:pt>
                <c:pt idx="4134">
                  <c:v>-2.6132486430154738</c:v>
                </c:pt>
                <c:pt idx="4135">
                  <c:v>-2.613248643005242</c:v>
                </c:pt>
                <c:pt idx="4136">
                  <c:v>-2.6132486430154738</c:v>
                </c:pt>
                <c:pt idx="4137">
                  <c:v>-2.6132486703852384</c:v>
                </c:pt>
                <c:pt idx="4138">
                  <c:v>-2.6132486430154738</c:v>
                </c:pt>
                <c:pt idx="4139">
                  <c:v>-2.613248643005242</c:v>
                </c:pt>
                <c:pt idx="4140">
                  <c:v>-2.6132486703954703</c:v>
                </c:pt>
                <c:pt idx="4141">
                  <c:v>-2.613248643005242</c:v>
                </c:pt>
                <c:pt idx="4142">
                  <c:v>-2.6132486430154738</c:v>
                </c:pt>
                <c:pt idx="4143">
                  <c:v>-2.6132486703852384</c:v>
                </c:pt>
                <c:pt idx="4144">
                  <c:v>-2.6456873588714247</c:v>
                </c:pt>
                <c:pt idx="4145">
                  <c:v>-2.6456873588816565</c:v>
                </c:pt>
                <c:pt idx="4146">
                  <c:v>-2.6456873865912942</c:v>
                </c:pt>
                <c:pt idx="4147">
                  <c:v>-2.6456873588714247</c:v>
                </c:pt>
                <c:pt idx="4148">
                  <c:v>-2.6456873588714247</c:v>
                </c:pt>
                <c:pt idx="4149">
                  <c:v>-2.645687386601526</c:v>
                </c:pt>
                <c:pt idx="4150">
                  <c:v>-2.6456873588714247</c:v>
                </c:pt>
                <c:pt idx="4151">
                  <c:v>-2.6456873588714247</c:v>
                </c:pt>
                <c:pt idx="4152">
                  <c:v>-2.6456873588816565</c:v>
                </c:pt>
                <c:pt idx="4153">
                  <c:v>-2.6456873865912942</c:v>
                </c:pt>
                <c:pt idx="4154">
                  <c:v>-2.6456873588714247</c:v>
                </c:pt>
                <c:pt idx="4155">
                  <c:v>-2.6456873588816565</c:v>
                </c:pt>
                <c:pt idx="4156">
                  <c:v>-2.6456873865912942</c:v>
                </c:pt>
                <c:pt idx="4157">
                  <c:v>-2.6456873588714247</c:v>
                </c:pt>
                <c:pt idx="4158">
                  <c:v>-2.6456873588816565</c:v>
                </c:pt>
                <c:pt idx="4159">
                  <c:v>-2.6456873865912942</c:v>
                </c:pt>
                <c:pt idx="4160">
                  <c:v>-2.6456873588714247</c:v>
                </c:pt>
                <c:pt idx="4161">
                  <c:v>-2.6456873588714247</c:v>
                </c:pt>
                <c:pt idx="4162">
                  <c:v>-2.645687386601526</c:v>
                </c:pt>
                <c:pt idx="4163">
                  <c:v>-2.6456873588714247</c:v>
                </c:pt>
                <c:pt idx="4164">
                  <c:v>-2.6456873588714247</c:v>
                </c:pt>
                <c:pt idx="4165">
                  <c:v>-2.645687386601526</c:v>
                </c:pt>
                <c:pt idx="4166">
                  <c:v>-2.6456873588714247</c:v>
                </c:pt>
                <c:pt idx="4167">
                  <c:v>-2.6456873588714247</c:v>
                </c:pt>
                <c:pt idx="4168">
                  <c:v>-2.6456873588714247</c:v>
                </c:pt>
                <c:pt idx="4169">
                  <c:v>-2.645687386601526</c:v>
                </c:pt>
                <c:pt idx="4170">
                  <c:v>-2.6456873588714247</c:v>
                </c:pt>
                <c:pt idx="4171">
                  <c:v>-2.6456873588714247</c:v>
                </c:pt>
                <c:pt idx="4172">
                  <c:v>-2.645687386601526</c:v>
                </c:pt>
                <c:pt idx="4173">
                  <c:v>-2.6456873588714247</c:v>
                </c:pt>
                <c:pt idx="4174">
                  <c:v>-2.6725798737711317</c:v>
                </c:pt>
                <c:pt idx="4175">
                  <c:v>-2.6725799017727643</c:v>
                </c:pt>
                <c:pt idx="4176">
                  <c:v>-2.6725798737711317</c:v>
                </c:pt>
                <c:pt idx="4177">
                  <c:v>-2.6725798737711317</c:v>
                </c:pt>
                <c:pt idx="4178">
                  <c:v>-2.6725799017727643</c:v>
                </c:pt>
                <c:pt idx="4179">
                  <c:v>-2.6725798737711317</c:v>
                </c:pt>
                <c:pt idx="4180">
                  <c:v>-2.6725798737711317</c:v>
                </c:pt>
                <c:pt idx="4181">
                  <c:v>-2.6725798737711317</c:v>
                </c:pt>
                <c:pt idx="4182">
                  <c:v>-2.6725799017727643</c:v>
                </c:pt>
                <c:pt idx="4183">
                  <c:v>-2.6725798737711317</c:v>
                </c:pt>
                <c:pt idx="4184">
                  <c:v>-2.6725798737711317</c:v>
                </c:pt>
                <c:pt idx="4185">
                  <c:v>-2.6725799017727643</c:v>
                </c:pt>
                <c:pt idx="4186">
                  <c:v>-2.6725798737711317</c:v>
                </c:pt>
                <c:pt idx="4187">
                  <c:v>-2.6725798737711317</c:v>
                </c:pt>
                <c:pt idx="4188">
                  <c:v>-2.6725799017829961</c:v>
                </c:pt>
                <c:pt idx="4189">
                  <c:v>-2.6725798737711317</c:v>
                </c:pt>
                <c:pt idx="4190">
                  <c:v>-2.6725798737711317</c:v>
                </c:pt>
                <c:pt idx="4191">
                  <c:v>-2.6725799017727643</c:v>
                </c:pt>
                <c:pt idx="4192">
                  <c:v>-2.6725798737711317</c:v>
                </c:pt>
                <c:pt idx="4193">
                  <c:v>-2.6725798737711317</c:v>
                </c:pt>
                <c:pt idx="4194">
                  <c:v>-2.6725799017727643</c:v>
                </c:pt>
                <c:pt idx="4195">
                  <c:v>-2.6725798737711317</c:v>
                </c:pt>
                <c:pt idx="4196">
                  <c:v>-2.6725798737711317</c:v>
                </c:pt>
                <c:pt idx="4197">
                  <c:v>-2.6725798737711317</c:v>
                </c:pt>
                <c:pt idx="4198">
                  <c:v>-2.6725799017727643</c:v>
                </c:pt>
                <c:pt idx="4199">
                  <c:v>-2.6725798737711317</c:v>
                </c:pt>
                <c:pt idx="4200">
                  <c:v>-2.6725798737711317</c:v>
                </c:pt>
                <c:pt idx="4201">
                  <c:v>-2.6725799017727643</c:v>
                </c:pt>
                <c:pt idx="4202">
                  <c:v>-2.6725798737711317</c:v>
                </c:pt>
                <c:pt idx="4203">
                  <c:v>-2.6725798737711317</c:v>
                </c:pt>
                <c:pt idx="4204">
                  <c:v>-2.6971443028237783</c:v>
                </c:pt>
                <c:pt idx="4205">
                  <c:v>-2.6971442745647756</c:v>
                </c:pt>
                <c:pt idx="4206">
                  <c:v>-2.6971442745545438</c:v>
                </c:pt>
                <c:pt idx="4207">
                  <c:v>-2.6971443028237783</c:v>
                </c:pt>
                <c:pt idx="4208">
                  <c:v>-2.6971442745647756</c:v>
                </c:pt>
                <c:pt idx="4209">
                  <c:v>-2.6971442745647756</c:v>
                </c:pt>
                <c:pt idx="4210">
                  <c:v>-2.6971443028135464</c:v>
                </c:pt>
                <c:pt idx="4211">
                  <c:v>-2.6971442745647756</c:v>
                </c:pt>
                <c:pt idx="4212">
                  <c:v>-2.6971442745647756</c:v>
                </c:pt>
                <c:pt idx="4213">
                  <c:v>-2.6971442745647756</c:v>
                </c:pt>
                <c:pt idx="4214">
                  <c:v>-2.6971443028135464</c:v>
                </c:pt>
                <c:pt idx="4215">
                  <c:v>-2.6971442745647756</c:v>
                </c:pt>
                <c:pt idx="4216">
                  <c:v>-2.6971442745647756</c:v>
                </c:pt>
                <c:pt idx="4217">
                  <c:v>-2.6971443028237783</c:v>
                </c:pt>
                <c:pt idx="4218">
                  <c:v>-2.6971442745545438</c:v>
                </c:pt>
                <c:pt idx="4219">
                  <c:v>-2.6971442745647756</c:v>
                </c:pt>
                <c:pt idx="4220">
                  <c:v>-2.6971443028237783</c:v>
                </c:pt>
                <c:pt idx="4221">
                  <c:v>-2.6971442745647756</c:v>
                </c:pt>
                <c:pt idx="4222">
                  <c:v>-2.6971442745647756</c:v>
                </c:pt>
                <c:pt idx="4223">
                  <c:v>-2.6971443028135464</c:v>
                </c:pt>
                <c:pt idx="4224">
                  <c:v>-2.6971442745647756</c:v>
                </c:pt>
                <c:pt idx="4225">
                  <c:v>-2.6971442745647756</c:v>
                </c:pt>
                <c:pt idx="4226">
                  <c:v>-2.6971442745647756</c:v>
                </c:pt>
                <c:pt idx="4227">
                  <c:v>-2.6971443028135464</c:v>
                </c:pt>
                <c:pt idx="4228">
                  <c:v>-2.6971442745647756</c:v>
                </c:pt>
                <c:pt idx="4229">
                  <c:v>-2.6971442745647756</c:v>
                </c:pt>
                <c:pt idx="4230">
                  <c:v>-2.6971443028237783</c:v>
                </c:pt>
                <c:pt idx="4231">
                  <c:v>-2.6971442745545438</c:v>
                </c:pt>
                <c:pt idx="4232">
                  <c:v>-2.6971442745647756</c:v>
                </c:pt>
                <c:pt idx="4233">
                  <c:v>-2.6971443028237783</c:v>
                </c:pt>
                <c:pt idx="4234">
                  <c:v>-2.7191921281400169</c:v>
                </c:pt>
                <c:pt idx="4235">
                  <c:v>-2.7191921281502487</c:v>
                </c:pt>
                <c:pt idx="4236">
                  <c:v>-2.7191921566300232</c:v>
                </c:pt>
                <c:pt idx="4237">
                  <c:v>-2.7191921281502487</c:v>
                </c:pt>
                <c:pt idx="4238">
                  <c:v>-2.7191921281400169</c:v>
                </c:pt>
                <c:pt idx="4239">
                  <c:v>-2.719192156640255</c:v>
                </c:pt>
                <c:pt idx="4240">
                  <c:v>-2.7191921281400169</c:v>
                </c:pt>
                <c:pt idx="4241">
                  <c:v>-2.7191921281400169</c:v>
                </c:pt>
                <c:pt idx="4242">
                  <c:v>-2.7191921281502487</c:v>
                </c:pt>
                <c:pt idx="4243">
                  <c:v>-2.7191921566300232</c:v>
                </c:pt>
                <c:pt idx="4244">
                  <c:v>-2.7191921281502487</c:v>
                </c:pt>
                <c:pt idx="4245">
                  <c:v>-2.7191921281400169</c:v>
                </c:pt>
                <c:pt idx="4246">
                  <c:v>-2.719192156640255</c:v>
                </c:pt>
                <c:pt idx="4247">
                  <c:v>-2.7191921281400169</c:v>
                </c:pt>
                <c:pt idx="4248">
                  <c:v>-2.7191921281502487</c:v>
                </c:pt>
                <c:pt idx="4249">
                  <c:v>-2.7191921566300232</c:v>
                </c:pt>
                <c:pt idx="4250">
                  <c:v>-2.7191921281400169</c:v>
                </c:pt>
                <c:pt idx="4251">
                  <c:v>-2.7191921281502487</c:v>
                </c:pt>
                <c:pt idx="4252">
                  <c:v>-2.7191921566300232</c:v>
                </c:pt>
                <c:pt idx="4253">
                  <c:v>-2.7191921281502487</c:v>
                </c:pt>
                <c:pt idx="4254">
                  <c:v>-2.7191921281400169</c:v>
                </c:pt>
                <c:pt idx="4255">
                  <c:v>-2.719192156640255</c:v>
                </c:pt>
                <c:pt idx="4256">
                  <c:v>-2.7191921281400169</c:v>
                </c:pt>
                <c:pt idx="4257">
                  <c:v>-2.7191921281400169</c:v>
                </c:pt>
                <c:pt idx="4258">
                  <c:v>-2.7191921281502487</c:v>
                </c:pt>
                <c:pt idx="4259">
                  <c:v>-2.7191921566300232</c:v>
                </c:pt>
                <c:pt idx="4260">
                  <c:v>-2.7191921281502487</c:v>
                </c:pt>
                <c:pt idx="4261">
                  <c:v>-2.7191921281400169</c:v>
                </c:pt>
                <c:pt idx="4262">
                  <c:v>-2.719192156640255</c:v>
                </c:pt>
                <c:pt idx="4263">
                  <c:v>-2.7191921281400169</c:v>
                </c:pt>
                <c:pt idx="4264">
                  <c:v>-2.73719357859013</c:v>
                </c:pt>
                <c:pt idx="4265">
                  <c:v>-2.7371936072789764</c:v>
                </c:pt>
                <c:pt idx="4266">
                  <c:v>-2.73719357859013</c:v>
                </c:pt>
                <c:pt idx="4267">
                  <c:v>-2.73719357859013</c:v>
                </c:pt>
                <c:pt idx="4268">
                  <c:v>-2.7371936072687446</c:v>
                </c:pt>
                <c:pt idx="4269">
                  <c:v>-2.7371935786003618</c:v>
                </c:pt>
                <c:pt idx="4270">
                  <c:v>-2.73719357859013</c:v>
                </c:pt>
                <c:pt idx="4271">
                  <c:v>-2.73719357859013</c:v>
                </c:pt>
                <c:pt idx="4272">
                  <c:v>-2.7371936072789764</c:v>
                </c:pt>
                <c:pt idx="4273">
                  <c:v>-2.73719357859013</c:v>
                </c:pt>
                <c:pt idx="4274">
                  <c:v>-2.73719357859013</c:v>
                </c:pt>
                <c:pt idx="4275">
                  <c:v>-2.7371936072789764</c:v>
                </c:pt>
                <c:pt idx="4276">
                  <c:v>-2.73719357859013</c:v>
                </c:pt>
                <c:pt idx="4277">
                  <c:v>-2.73719357859013</c:v>
                </c:pt>
                <c:pt idx="4278">
                  <c:v>-2.7371936072789764</c:v>
                </c:pt>
                <c:pt idx="4279">
                  <c:v>-2.73719357859013</c:v>
                </c:pt>
                <c:pt idx="4280">
                  <c:v>-2.73719357859013</c:v>
                </c:pt>
                <c:pt idx="4281">
                  <c:v>-2.7371936072687446</c:v>
                </c:pt>
                <c:pt idx="4282">
                  <c:v>-2.7371935786003618</c:v>
                </c:pt>
                <c:pt idx="4283">
                  <c:v>-2.73719357859013</c:v>
                </c:pt>
                <c:pt idx="4284">
                  <c:v>-2.7371936072687446</c:v>
                </c:pt>
                <c:pt idx="4285">
                  <c:v>-2.7371935786003618</c:v>
                </c:pt>
                <c:pt idx="4286">
                  <c:v>-2.73719357859013</c:v>
                </c:pt>
                <c:pt idx="4287">
                  <c:v>-2.73719357859013</c:v>
                </c:pt>
                <c:pt idx="4288">
                  <c:v>-2.7371936072687446</c:v>
                </c:pt>
                <c:pt idx="4289">
                  <c:v>-2.7371935786003618</c:v>
                </c:pt>
                <c:pt idx="4290">
                  <c:v>-2.73719357859013</c:v>
                </c:pt>
                <c:pt idx="4291">
                  <c:v>-2.7371936072687446</c:v>
                </c:pt>
                <c:pt idx="4292">
                  <c:v>-2.7371935786003618</c:v>
                </c:pt>
                <c:pt idx="4293">
                  <c:v>-2.73719357859013</c:v>
                </c:pt>
                <c:pt idx="4294">
                  <c:v>-2.7582903032314716</c:v>
                </c:pt>
                <c:pt idx="4295">
                  <c:v>-2.7582902743215869</c:v>
                </c:pt>
                <c:pt idx="4296">
                  <c:v>-2.7582902743318187</c:v>
                </c:pt>
                <c:pt idx="4297">
                  <c:v>-2.7582903032314716</c:v>
                </c:pt>
                <c:pt idx="4298">
                  <c:v>-2.7582902743318187</c:v>
                </c:pt>
                <c:pt idx="4299">
                  <c:v>-2.7582902743215869</c:v>
                </c:pt>
                <c:pt idx="4300">
                  <c:v>-2.7582903032314716</c:v>
                </c:pt>
                <c:pt idx="4301">
                  <c:v>-2.7582902743318187</c:v>
                </c:pt>
                <c:pt idx="4302">
                  <c:v>-2.7582902743215869</c:v>
                </c:pt>
                <c:pt idx="4303">
                  <c:v>-2.7582902743318187</c:v>
                </c:pt>
                <c:pt idx="4304">
                  <c:v>-2.7582903032314716</c:v>
                </c:pt>
                <c:pt idx="4305">
                  <c:v>-2.7582902743215869</c:v>
                </c:pt>
                <c:pt idx="4306">
                  <c:v>-2.7582902743318187</c:v>
                </c:pt>
                <c:pt idx="4307">
                  <c:v>-2.7582903032314716</c:v>
                </c:pt>
                <c:pt idx="4308">
                  <c:v>-2.7582902743215869</c:v>
                </c:pt>
                <c:pt idx="4309">
                  <c:v>-2.7582902743318187</c:v>
                </c:pt>
                <c:pt idx="4310">
                  <c:v>-2.7582903032314716</c:v>
                </c:pt>
                <c:pt idx="4311">
                  <c:v>-2.7582902743318187</c:v>
                </c:pt>
                <c:pt idx="4312">
                  <c:v>-2.7582902743215869</c:v>
                </c:pt>
                <c:pt idx="4313">
                  <c:v>-2.7582903032314716</c:v>
                </c:pt>
                <c:pt idx="4314">
                  <c:v>-2.7582902743318187</c:v>
                </c:pt>
                <c:pt idx="4315">
                  <c:v>-2.7582902743215869</c:v>
                </c:pt>
                <c:pt idx="4316">
                  <c:v>-2.7582902743318187</c:v>
                </c:pt>
                <c:pt idx="4317">
                  <c:v>-2.7582903032314716</c:v>
                </c:pt>
                <c:pt idx="4318">
                  <c:v>-2.7582902743318187</c:v>
                </c:pt>
                <c:pt idx="4319">
                  <c:v>-2.7582902743215869</c:v>
                </c:pt>
                <c:pt idx="4320">
                  <c:v>-2.7582903032314716</c:v>
                </c:pt>
                <c:pt idx="4321">
                  <c:v>-2.7582902743318187</c:v>
                </c:pt>
                <c:pt idx="4322">
                  <c:v>-2.7582902743215869</c:v>
                </c:pt>
                <c:pt idx="4323">
                  <c:v>-2.7582903032314716</c:v>
                </c:pt>
                <c:pt idx="4324">
                  <c:v>-2.7882037461718734</c:v>
                </c:pt>
                <c:pt idx="4325">
                  <c:v>-2.7882037461616416</c:v>
                </c:pt>
                <c:pt idx="4326">
                  <c:v>-2.7882037753849409</c:v>
                </c:pt>
                <c:pt idx="4327">
                  <c:v>-2.7882037461616416</c:v>
                </c:pt>
                <c:pt idx="4328">
                  <c:v>-2.7882037461718734</c:v>
                </c:pt>
                <c:pt idx="4329">
                  <c:v>-2.7882037753747091</c:v>
                </c:pt>
                <c:pt idx="4330">
                  <c:v>-2.7882037461718734</c:v>
                </c:pt>
                <c:pt idx="4331">
                  <c:v>-2.7882037461718734</c:v>
                </c:pt>
                <c:pt idx="4332">
                  <c:v>-2.7882037461616416</c:v>
                </c:pt>
                <c:pt idx="4333">
                  <c:v>-2.7882037753849409</c:v>
                </c:pt>
                <c:pt idx="4334">
                  <c:v>-2.7882037461616416</c:v>
                </c:pt>
                <c:pt idx="4335">
                  <c:v>-2.7882037461718734</c:v>
                </c:pt>
                <c:pt idx="4336">
                  <c:v>-2.7882037753747091</c:v>
                </c:pt>
                <c:pt idx="4337">
                  <c:v>-2.7882037461718734</c:v>
                </c:pt>
                <c:pt idx="4338">
                  <c:v>-2.7882037461718734</c:v>
                </c:pt>
                <c:pt idx="4339">
                  <c:v>-2.7882037753747091</c:v>
                </c:pt>
                <c:pt idx="4340">
                  <c:v>-2.7882037461718734</c:v>
                </c:pt>
                <c:pt idx="4341">
                  <c:v>-2.7882037461616416</c:v>
                </c:pt>
                <c:pt idx="4342">
                  <c:v>-2.7882037753849409</c:v>
                </c:pt>
                <c:pt idx="4343">
                  <c:v>-2.7882037461616416</c:v>
                </c:pt>
                <c:pt idx="4344">
                  <c:v>-2.7882037461718734</c:v>
                </c:pt>
                <c:pt idx="4345">
                  <c:v>-2.7882037753747091</c:v>
                </c:pt>
                <c:pt idx="4346">
                  <c:v>-2.7882037461718734</c:v>
                </c:pt>
                <c:pt idx="4347">
                  <c:v>-2.7882037461718734</c:v>
                </c:pt>
                <c:pt idx="4348">
                  <c:v>-2.7882037461616416</c:v>
                </c:pt>
                <c:pt idx="4349">
                  <c:v>-2.7882037753849409</c:v>
                </c:pt>
                <c:pt idx="4350">
                  <c:v>-2.7882037461616416</c:v>
                </c:pt>
                <c:pt idx="4351">
                  <c:v>-2.7882037461718734</c:v>
                </c:pt>
                <c:pt idx="4352">
                  <c:v>-2.7882037753747091</c:v>
                </c:pt>
                <c:pt idx="4353">
                  <c:v>-2.7882037461718734</c:v>
                </c:pt>
                <c:pt idx="4354">
                  <c:v>-2.8267737107376827</c:v>
                </c:pt>
                <c:pt idx="4355">
                  <c:v>-2.8267737403650939</c:v>
                </c:pt>
                <c:pt idx="4356">
                  <c:v>-2.8267737107376827</c:v>
                </c:pt>
                <c:pt idx="4357">
                  <c:v>-2.8267737107479145</c:v>
                </c:pt>
                <c:pt idx="4358">
                  <c:v>-2.8267737403548621</c:v>
                </c:pt>
                <c:pt idx="4359">
                  <c:v>-2.8267737107479145</c:v>
                </c:pt>
                <c:pt idx="4360">
                  <c:v>-2.8267737107376827</c:v>
                </c:pt>
                <c:pt idx="4361">
                  <c:v>-2.8267737107479145</c:v>
                </c:pt>
                <c:pt idx="4362">
                  <c:v>-2.8267737403548621</c:v>
                </c:pt>
                <c:pt idx="4363">
                  <c:v>-2.8267737107479145</c:v>
                </c:pt>
                <c:pt idx="4364">
                  <c:v>-2.8267737107376827</c:v>
                </c:pt>
                <c:pt idx="4365">
                  <c:v>-2.8267737403650939</c:v>
                </c:pt>
                <c:pt idx="4366">
                  <c:v>-2.8267737107376827</c:v>
                </c:pt>
                <c:pt idx="4367">
                  <c:v>-2.8267737107479145</c:v>
                </c:pt>
                <c:pt idx="4368">
                  <c:v>-2.8267737403548621</c:v>
                </c:pt>
                <c:pt idx="4369">
                  <c:v>-2.8267737107376827</c:v>
                </c:pt>
                <c:pt idx="4370">
                  <c:v>-2.8267737107479145</c:v>
                </c:pt>
                <c:pt idx="4371">
                  <c:v>-2.8267737403548621</c:v>
                </c:pt>
                <c:pt idx="4372">
                  <c:v>-2.8267737107479145</c:v>
                </c:pt>
                <c:pt idx="4373">
                  <c:v>-2.8267737107376827</c:v>
                </c:pt>
                <c:pt idx="4374">
                  <c:v>-2.8267737403650939</c:v>
                </c:pt>
                <c:pt idx="4375">
                  <c:v>-2.8267737107376827</c:v>
                </c:pt>
                <c:pt idx="4376">
                  <c:v>-2.8267737107479145</c:v>
                </c:pt>
                <c:pt idx="4377">
                  <c:v>-2.8267737107376827</c:v>
                </c:pt>
                <c:pt idx="4378">
                  <c:v>-2.8267737403650939</c:v>
                </c:pt>
                <c:pt idx="4379">
                  <c:v>-2.8267737107376827</c:v>
                </c:pt>
                <c:pt idx="4380">
                  <c:v>-2.8267737107479145</c:v>
                </c:pt>
                <c:pt idx="4381">
                  <c:v>-2.8267737403548621</c:v>
                </c:pt>
                <c:pt idx="4382">
                  <c:v>-2.8267737107479145</c:v>
                </c:pt>
                <c:pt idx="4383">
                  <c:v>-2.8267737107376827</c:v>
                </c:pt>
                <c:pt idx="4384">
                  <c:v>-2.8688167482386504</c:v>
                </c:pt>
                <c:pt idx="4385">
                  <c:v>-2.8688167181707382</c:v>
                </c:pt>
                <c:pt idx="4386">
                  <c:v>-2.8688167181809701</c:v>
                </c:pt>
                <c:pt idx="4387">
                  <c:v>-2.8688167482386504</c:v>
                </c:pt>
                <c:pt idx="4388">
                  <c:v>-2.8688167181707382</c:v>
                </c:pt>
                <c:pt idx="4389">
                  <c:v>-2.8688167181809701</c:v>
                </c:pt>
                <c:pt idx="4390">
                  <c:v>-2.8688167482284186</c:v>
                </c:pt>
                <c:pt idx="4391">
                  <c:v>-2.8688167181809701</c:v>
                </c:pt>
                <c:pt idx="4392">
                  <c:v>-2.8688167181809701</c:v>
                </c:pt>
                <c:pt idx="4393">
                  <c:v>-2.8688167181707382</c:v>
                </c:pt>
                <c:pt idx="4394">
                  <c:v>-2.8688167482386504</c:v>
                </c:pt>
                <c:pt idx="4395">
                  <c:v>-2.8688167181809701</c:v>
                </c:pt>
                <c:pt idx="4396">
                  <c:v>-2.8688167181707382</c:v>
                </c:pt>
                <c:pt idx="4397">
                  <c:v>-2.8688167482386504</c:v>
                </c:pt>
                <c:pt idx="4398">
                  <c:v>-2.8688167181809701</c:v>
                </c:pt>
                <c:pt idx="4399">
                  <c:v>-2.8688167181707382</c:v>
                </c:pt>
                <c:pt idx="4400">
                  <c:v>-2.8688167482386504</c:v>
                </c:pt>
                <c:pt idx="4401">
                  <c:v>-2.8688167181707382</c:v>
                </c:pt>
                <c:pt idx="4402">
                  <c:v>-2.8688167181809701</c:v>
                </c:pt>
                <c:pt idx="4403">
                  <c:v>-2.8688167482386504</c:v>
                </c:pt>
                <c:pt idx="4404">
                  <c:v>-2.8688167181707382</c:v>
                </c:pt>
                <c:pt idx="4405">
                  <c:v>-2.8688167181809701</c:v>
                </c:pt>
                <c:pt idx="4406">
                  <c:v>-2.8688167181809701</c:v>
                </c:pt>
                <c:pt idx="4407">
                  <c:v>-2.8688167482284186</c:v>
                </c:pt>
                <c:pt idx="4408">
                  <c:v>-2.8688167181809701</c:v>
                </c:pt>
                <c:pt idx="4409">
                  <c:v>-2.8688167181707382</c:v>
                </c:pt>
                <c:pt idx="4410">
                  <c:v>-2.8688167482386504</c:v>
                </c:pt>
                <c:pt idx="4411">
                  <c:v>-2.8688167181809701</c:v>
                </c:pt>
                <c:pt idx="4412">
                  <c:v>-2.8688167181707382</c:v>
                </c:pt>
                <c:pt idx="4413">
                  <c:v>-2.8688167482386504</c:v>
                </c:pt>
                <c:pt idx="4414">
                  <c:v>-2.9162867077700669</c:v>
                </c:pt>
                <c:pt idx="4415">
                  <c:v>-2.9162867077802987</c:v>
                </c:pt>
                <c:pt idx="4416">
                  <c:v>-2.9162867383251081</c:v>
                </c:pt>
                <c:pt idx="4417">
                  <c:v>-2.9162867077700669</c:v>
                </c:pt>
                <c:pt idx="4418">
                  <c:v>-2.9162867077802987</c:v>
                </c:pt>
                <c:pt idx="4419">
                  <c:v>-2.9162867383251081</c:v>
                </c:pt>
                <c:pt idx="4420">
                  <c:v>-2.9162867077700669</c:v>
                </c:pt>
                <c:pt idx="4421">
                  <c:v>-2.9162867077802987</c:v>
                </c:pt>
                <c:pt idx="4422">
                  <c:v>-2.9162867077700669</c:v>
                </c:pt>
                <c:pt idx="4423">
                  <c:v>-2.9162867383251081</c:v>
                </c:pt>
                <c:pt idx="4424">
                  <c:v>-2.9162867077802987</c:v>
                </c:pt>
                <c:pt idx="4425">
                  <c:v>-2.9162867077700669</c:v>
                </c:pt>
                <c:pt idx="4426">
                  <c:v>-2.9162867383251081</c:v>
                </c:pt>
                <c:pt idx="4427">
                  <c:v>-2.9162867077802987</c:v>
                </c:pt>
                <c:pt idx="4428">
                  <c:v>-2.9162867077700669</c:v>
                </c:pt>
                <c:pt idx="4429">
                  <c:v>-2.9162867383251081</c:v>
                </c:pt>
                <c:pt idx="4430">
                  <c:v>-2.9162867077802987</c:v>
                </c:pt>
                <c:pt idx="4431">
                  <c:v>-2.9162867077700669</c:v>
                </c:pt>
                <c:pt idx="4432">
                  <c:v>-2.9162867383251081</c:v>
                </c:pt>
                <c:pt idx="4433">
                  <c:v>-2.9162867077802987</c:v>
                </c:pt>
                <c:pt idx="4434">
                  <c:v>-2.9162867077700669</c:v>
                </c:pt>
                <c:pt idx="4435">
                  <c:v>-2.9162867383251081</c:v>
                </c:pt>
                <c:pt idx="4436">
                  <c:v>-2.9162867077802987</c:v>
                </c:pt>
                <c:pt idx="4437">
                  <c:v>-2.9162867077700669</c:v>
                </c:pt>
                <c:pt idx="4438">
                  <c:v>-2.9162867077700669</c:v>
                </c:pt>
                <c:pt idx="4439">
                  <c:v>-2.9162867383353399</c:v>
                </c:pt>
                <c:pt idx="4440">
                  <c:v>-2.9162867077700669</c:v>
                </c:pt>
                <c:pt idx="4441">
                  <c:v>-2.9162867077700669</c:v>
                </c:pt>
                <c:pt idx="4442">
                  <c:v>-2.9162867383353399</c:v>
                </c:pt>
                <c:pt idx="4443">
                  <c:v>-2.9162867077700669</c:v>
                </c:pt>
                <c:pt idx="4444">
                  <c:v>-2.9672063999719578</c:v>
                </c:pt>
                <c:pt idx="4445">
                  <c:v>-2.9672064310707356</c:v>
                </c:pt>
                <c:pt idx="4446">
                  <c:v>-2.9672063999719578</c:v>
                </c:pt>
                <c:pt idx="4447">
                  <c:v>-2.9672063999719578</c:v>
                </c:pt>
                <c:pt idx="4448">
                  <c:v>-2.9672064310605037</c:v>
                </c:pt>
                <c:pt idx="4449">
                  <c:v>-2.9672063999821896</c:v>
                </c:pt>
                <c:pt idx="4450">
                  <c:v>-2.9672063999719578</c:v>
                </c:pt>
                <c:pt idx="4451">
                  <c:v>-2.9672063999719578</c:v>
                </c:pt>
                <c:pt idx="4452">
                  <c:v>-2.9672064310605037</c:v>
                </c:pt>
                <c:pt idx="4453">
                  <c:v>-2.9672063999821896</c:v>
                </c:pt>
                <c:pt idx="4454">
                  <c:v>-2.9672063999719578</c:v>
                </c:pt>
                <c:pt idx="4455">
                  <c:v>-2.9672064310605037</c:v>
                </c:pt>
                <c:pt idx="4456">
                  <c:v>-2.9672063999719578</c:v>
                </c:pt>
                <c:pt idx="4457">
                  <c:v>-2.9672063999821896</c:v>
                </c:pt>
                <c:pt idx="4458">
                  <c:v>-2.9672064310605037</c:v>
                </c:pt>
                <c:pt idx="4459">
                  <c:v>-2.9672063999719578</c:v>
                </c:pt>
                <c:pt idx="4460">
                  <c:v>-2.9672063999821896</c:v>
                </c:pt>
                <c:pt idx="4461">
                  <c:v>-2.9672064310605037</c:v>
                </c:pt>
                <c:pt idx="4462">
                  <c:v>-2.9672063999719578</c:v>
                </c:pt>
                <c:pt idx="4463">
                  <c:v>-2.9672063999719578</c:v>
                </c:pt>
                <c:pt idx="4464">
                  <c:v>-2.9672064310707356</c:v>
                </c:pt>
                <c:pt idx="4465">
                  <c:v>-2.9672063999719578</c:v>
                </c:pt>
                <c:pt idx="4466">
                  <c:v>-2.9672063999719578</c:v>
                </c:pt>
                <c:pt idx="4467">
                  <c:v>-2.9672063999719578</c:v>
                </c:pt>
                <c:pt idx="4468">
                  <c:v>-2.9672064310707356</c:v>
                </c:pt>
                <c:pt idx="4469">
                  <c:v>-2.9672063999719578</c:v>
                </c:pt>
                <c:pt idx="4470">
                  <c:v>-2.9672063999719578</c:v>
                </c:pt>
                <c:pt idx="4471">
                  <c:v>-2.9672064310605037</c:v>
                </c:pt>
                <c:pt idx="4472">
                  <c:v>-2.9672063999821896</c:v>
                </c:pt>
                <c:pt idx="4473">
                  <c:v>-2.9672063999719578</c:v>
                </c:pt>
                <c:pt idx="4474">
                  <c:v>-3.018084645397284</c:v>
                </c:pt>
                <c:pt idx="4475">
                  <c:v>-3.0180846137654358</c:v>
                </c:pt>
                <c:pt idx="4476">
                  <c:v>-3.0180846137756676</c:v>
                </c:pt>
                <c:pt idx="4477">
                  <c:v>-3.0180846453870522</c:v>
                </c:pt>
                <c:pt idx="4478">
                  <c:v>-3.0180846137756676</c:v>
                </c:pt>
                <c:pt idx="4479">
                  <c:v>-3.0180846137654358</c:v>
                </c:pt>
                <c:pt idx="4480">
                  <c:v>-3.018084645397284</c:v>
                </c:pt>
                <c:pt idx="4481">
                  <c:v>-3.0180846137654358</c:v>
                </c:pt>
                <c:pt idx="4482">
                  <c:v>-3.0180846137756676</c:v>
                </c:pt>
                <c:pt idx="4483">
                  <c:v>-3.0180846137654358</c:v>
                </c:pt>
                <c:pt idx="4484">
                  <c:v>-3.018084645397284</c:v>
                </c:pt>
                <c:pt idx="4485">
                  <c:v>-3.0180846137654358</c:v>
                </c:pt>
                <c:pt idx="4486">
                  <c:v>-3.0180846137756676</c:v>
                </c:pt>
                <c:pt idx="4487">
                  <c:v>-3.0180846453870522</c:v>
                </c:pt>
                <c:pt idx="4488">
                  <c:v>-3.0180846137756676</c:v>
                </c:pt>
                <c:pt idx="4489">
                  <c:v>-3.0180846137756676</c:v>
                </c:pt>
                <c:pt idx="4490">
                  <c:v>-3.0180846453870522</c:v>
                </c:pt>
                <c:pt idx="4491">
                  <c:v>-3.0180846137756676</c:v>
                </c:pt>
                <c:pt idx="4492">
                  <c:v>-3.0180846137654358</c:v>
                </c:pt>
                <c:pt idx="4493">
                  <c:v>-3.018084645397284</c:v>
                </c:pt>
                <c:pt idx="4494">
                  <c:v>-3.0180846137654358</c:v>
                </c:pt>
                <c:pt idx="4495">
                  <c:v>-3.0180846137756676</c:v>
                </c:pt>
                <c:pt idx="4496">
                  <c:v>-3.0180846137654358</c:v>
                </c:pt>
                <c:pt idx="4497">
                  <c:v>-3.018084645397284</c:v>
                </c:pt>
                <c:pt idx="4498">
                  <c:v>-3.0180846137654358</c:v>
                </c:pt>
                <c:pt idx="4499">
                  <c:v>-3.0180846137756676</c:v>
                </c:pt>
                <c:pt idx="4500">
                  <c:v>-3.0180846453870522</c:v>
                </c:pt>
                <c:pt idx="4501">
                  <c:v>-3.0180846137756676</c:v>
                </c:pt>
                <c:pt idx="4502">
                  <c:v>-3.0180846137654358</c:v>
                </c:pt>
                <c:pt idx="4503">
                  <c:v>-3.018084645397284</c:v>
                </c:pt>
                <c:pt idx="4504">
                  <c:v>-3.0667276620978083</c:v>
                </c:pt>
                <c:pt idx="4505">
                  <c:v>-3.0667276620875765</c:v>
                </c:pt>
                <c:pt idx="4506">
                  <c:v>-3.0667276942290762</c:v>
                </c:pt>
                <c:pt idx="4507">
                  <c:v>-3.0667276620875765</c:v>
                </c:pt>
                <c:pt idx="4508">
                  <c:v>-3.0667276620978083</c:v>
                </c:pt>
                <c:pt idx="4509">
                  <c:v>-3.0667276942188444</c:v>
                </c:pt>
                <c:pt idx="4510">
                  <c:v>-3.0667276620978083</c:v>
                </c:pt>
                <c:pt idx="4511">
                  <c:v>-3.0667276620978083</c:v>
                </c:pt>
                <c:pt idx="4512">
                  <c:v>-3.0667276620875765</c:v>
                </c:pt>
                <c:pt idx="4513">
                  <c:v>-3.0667276942290762</c:v>
                </c:pt>
                <c:pt idx="4514">
                  <c:v>-3.0667276620875765</c:v>
                </c:pt>
                <c:pt idx="4515">
                  <c:v>-3.0667276620978083</c:v>
                </c:pt>
                <c:pt idx="4516">
                  <c:v>-3.0667276942188444</c:v>
                </c:pt>
                <c:pt idx="4517">
                  <c:v>-3.0667276620978083</c:v>
                </c:pt>
                <c:pt idx="4518">
                  <c:v>-3.0667276620978083</c:v>
                </c:pt>
                <c:pt idx="4519">
                  <c:v>-3.0667276942188444</c:v>
                </c:pt>
                <c:pt idx="4520">
                  <c:v>-3.0667276620978083</c:v>
                </c:pt>
                <c:pt idx="4521">
                  <c:v>-3.0667276620875765</c:v>
                </c:pt>
                <c:pt idx="4522">
                  <c:v>-3.0667276942290762</c:v>
                </c:pt>
                <c:pt idx="4523">
                  <c:v>-3.0667276620875765</c:v>
                </c:pt>
                <c:pt idx="4524">
                  <c:v>-3.0667276620978083</c:v>
                </c:pt>
                <c:pt idx="4525">
                  <c:v>-3.0667276942188444</c:v>
                </c:pt>
                <c:pt idx="4526">
                  <c:v>-3.0667276620978083</c:v>
                </c:pt>
                <c:pt idx="4527">
                  <c:v>-3.0667276620978083</c:v>
                </c:pt>
                <c:pt idx="4528">
                  <c:v>-3.0667276620875765</c:v>
                </c:pt>
                <c:pt idx="4529">
                  <c:v>-3.0667276942290762</c:v>
                </c:pt>
                <c:pt idx="4530">
                  <c:v>-3.0667276620875765</c:v>
                </c:pt>
                <c:pt idx="4531">
                  <c:v>-3.0667276620978083</c:v>
                </c:pt>
                <c:pt idx="4532">
                  <c:v>-3.0667276942188444</c:v>
                </c:pt>
                <c:pt idx="4533">
                  <c:v>-3.0667276620978083</c:v>
                </c:pt>
                <c:pt idx="4534">
                  <c:v>-3.1144091905302571</c:v>
                </c:pt>
                <c:pt idx="4535">
                  <c:v>-3.1144092231508709</c:v>
                </c:pt>
                <c:pt idx="4536">
                  <c:v>-3.1144091905302571</c:v>
                </c:pt>
                <c:pt idx="4537">
                  <c:v>-3.1144091905302571</c:v>
                </c:pt>
                <c:pt idx="4538">
                  <c:v>-3.1144092231508709</c:v>
                </c:pt>
                <c:pt idx="4539">
                  <c:v>-3.1144091905302571</c:v>
                </c:pt>
                <c:pt idx="4540">
                  <c:v>-3.1144091905200253</c:v>
                </c:pt>
                <c:pt idx="4541">
                  <c:v>-3.1144091905302571</c:v>
                </c:pt>
                <c:pt idx="4542">
                  <c:v>-3.1144092231611027</c:v>
                </c:pt>
                <c:pt idx="4543">
                  <c:v>-3.1144091905200253</c:v>
                </c:pt>
                <c:pt idx="4544">
                  <c:v>-3.1144091905302571</c:v>
                </c:pt>
                <c:pt idx="4545">
                  <c:v>-3.1144092231611027</c:v>
                </c:pt>
                <c:pt idx="4546">
                  <c:v>-3.1144091905200253</c:v>
                </c:pt>
                <c:pt idx="4547">
                  <c:v>-3.1144091905302571</c:v>
                </c:pt>
                <c:pt idx="4548">
                  <c:v>-3.1144092231611027</c:v>
                </c:pt>
                <c:pt idx="4549">
                  <c:v>-3.1144091905200253</c:v>
                </c:pt>
                <c:pt idx="4550">
                  <c:v>-3.1144091905302571</c:v>
                </c:pt>
                <c:pt idx="4551">
                  <c:v>-3.1144092231508709</c:v>
                </c:pt>
                <c:pt idx="4552">
                  <c:v>-3.1144091905302571</c:v>
                </c:pt>
                <c:pt idx="4553">
                  <c:v>-3.1144091905302571</c:v>
                </c:pt>
                <c:pt idx="4554">
                  <c:v>-3.1144092231508709</c:v>
                </c:pt>
                <c:pt idx="4555">
                  <c:v>-3.1144091905302571</c:v>
                </c:pt>
                <c:pt idx="4556">
                  <c:v>-3.1144091905302571</c:v>
                </c:pt>
                <c:pt idx="4557">
                  <c:v>-3.1144091905200253</c:v>
                </c:pt>
                <c:pt idx="4558">
                  <c:v>-3.1144092231611027</c:v>
                </c:pt>
                <c:pt idx="4559">
                  <c:v>-3.1144091905200253</c:v>
                </c:pt>
                <c:pt idx="4560">
                  <c:v>-3.1144091905302571</c:v>
                </c:pt>
                <c:pt idx="4561">
                  <c:v>-3.1144092231611027</c:v>
                </c:pt>
                <c:pt idx="4562">
                  <c:v>-3.1144091905200253</c:v>
                </c:pt>
                <c:pt idx="4563">
                  <c:v>-3.1144091905302571</c:v>
                </c:pt>
                <c:pt idx="4564">
                  <c:v>-3.1588182910089762</c:v>
                </c:pt>
                <c:pt idx="4565">
                  <c:v>-3.1588182579128401</c:v>
                </c:pt>
                <c:pt idx="4566">
                  <c:v>-3.1588182579128401</c:v>
                </c:pt>
                <c:pt idx="4567">
                  <c:v>-3.1588182909987443</c:v>
                </c:pt>
                <c:pt idx="4568">
                  <c:v>-3.1588182579128401</c:v>
                </c:pt>
                <c:pt idx="4569">
                  <c:v>-3.1588182579128401</c:v>
                </c:pt>
                <c:pt idx="4570">
                  <c:v>-3.1588182910089762</c:v>
                </c:pt>
                <c:pt idx="4571">
                  <c:v>-3.1588182579128401</c:v>
                </c:pt>
                <c:pt idx="4572">
                  <c:v>-3.1588182579026083</c:v>
                </c:pt>
                <c:pt idx="4573">
                  <c:v>-3.1588182579128401</c:v>
                </c:pt>
                <c:pt idx="4574">
                  <c:v>-3.1588182910089762</c:v>
                </c:pt>
                <c:pt idx="4575">
                  <c:v>-3.1588182579128401</c:v>
                </c:pt>
                <c:pt idx="4576">
                  <c:v>-3.1588182579128401</c:v>
                </c:pt>
                <c:pt idx="4577">
                  <c:v>-3.1588182910089762</c:v>
                </c:pt>
                <c:pt idx="4578">
                  <c:v>-3.1588182579128401</c:v>
                </c:pt>
                <c:pt idx="4579">
                  <c:v>-3.1588182579026083</c:v>
                </c:pt>
                <c:pt idx="4580">
                  <c:v>-3.1588182910089762</c:v>
                </c:pt>
                <c:pt idx="4581">
                  <c:v>-3.1588182579128401</c:v>
                </c:pt>
                <c:pt idx="4582">
                  <c:v>-3.1588182579128401</c:v>
                </c:pt>
                <c:pt idx="4583">
                  <c:v>-3.1588182910089762</c:v>
                </c:pt>
                <c:pt idx="4584">
                  <c:v>-3.1588182579026083</c:v>
                </c:pt>
                <c:pt idx="4585">
                  <c:v>-3.1588182579128401</c:v>
                </c:pt>
                <c:pt idx="4586">
                  <c:v>-3.1588182579128401</c:v>
                </c:pt>
                <c:pt idx="4587">
                  <c:v>-3.1588182910089762</c:v>
                </c:pt>
                <c:pt idx="4588">
                  <c:v>-3.1588182579128401</c:v>
                </c:pt>
                <c:pt idx="4589">
                  <c:v>-3.1588182579128401</c:v>
                </c:pt>
                <c:pt idx="4590">
                  <c:v>-3.1588182910089762</c:v>
                </c:pt>
                <c:pt idx="4591">
                  <c:v>-3.1588182579026083</c:v>
                </c:pt>
                <c:pt idx="4592">
                  <c:v>-3.1588182579128401</c:v>
                </c:pt>
                <c:pt idx="4593">
                  <c:v>-3.1588182910089762</c:v>
                </c:pt>
                <c:pt idx="4594">
                  <c:v>-3.1993494595176633</c:v>
                </c:pt>
                <c:pt idx="4595">
                  <c:v>-3.1993494595176633</c:v>
                </c:pt>
                <c:pt idx="4596">
                  <c:v>-3.1993494930384601</c:v>
                </c:pt>
                <c:pt idx="4597">
                  <c:v>-3.1993494595176633</c:v>
                </c:pt>
                <c:pt idx="4598">
                  <c:v>-3.1993494595176633</c:v>
                </c:pt>
                <c:pt idx="4599">
                  <c:v>-3.1993494930384601</c:v>
                </c:pt>
                <c:pt idx="4600">
                  <c:v>-3.1993494595176633</c:v>
                </c:pt>
                <c:pt idx="4601">
                  <c:v>-3.1993494595176633</c:v>
                </c:pt>
                <c:pt idx="4602">
                  <c:v>-3.1993494595176633</c:v>
                </c:pt>
                <c:pt idx="4603">
                  <c:v>-3.1993494930384601</c:v>
                </c:pt>
                <c:pt idx="4604">
                  <c:v>-3.1993494595176633</c:v>
                </c:pt>
                <c:pt idx="4605">
                  <c:v>-3.1993494595176633</c:v>
                </c:pt>
                <c:pt idx="4606">
                  <c:v>-3.1993494930384601</c:v>
                </c:pt>
                <c:pt idx="4607">
                  <c:v>-3.1993494595176633</c:v>
                </c:pt>
                <c:pt idx="4608">
                  <c:v>-3.1993494595176633</c:v>
                </c:pt>
                <c:pt idx="4609">
                  <c:v>-3.1993494930384601</c:v>
                </c:pt>
                <c:pt idx="4610">
                  <c:v>-3.1993494595176633</c:v>
                </c:pt>
                <c:pt idx="4611">
                  <c:v>-3.1993494595176633</c:v>
                </c:pt>
                <c:pt idx="4612">
                  <c:v>-3.1993494930384601</c:v>
                </c:pt>
                <c:pt idx="4613">
                  <c:v>-3.1993494595176633</c:v>
                </c:pt>
                <c:pt idx="4614">
                  <c:v>-3.1993494595176633</c:v>
                </c:pt>
                <c:pt idx="4615">
                  <c:v>-3.1993494930384601</c:v>
                </c:pt>
                <c:pt idx="4616">
                  <c:v>-3.1993494595176633</c:v>
                </c:pt>
                <c:pt idx="4617">
                  <c:v>-3.1993494595176633</c:v>
                </c:pt>
                <c:pt idx="4618">
                  <c:v>-3.1993494595176633</c:v>
                </c:pt>
                <c:pt idx="4619">
                  <c:v>-3.1993494930384601</c:v>
                </c:pt>
                <c:pt idx="4620">
                  <c:v>-3.1993494595176633</c:v>
                </c:pt>
                <c:pt idx="4621">
                  <c:v>-3.1993494595176633</c:v>
                </c:pt>
                <c:pt idx="4622">
                  <c:v>-3.1993494930384601</c:v>
                </c:pt>
                <c:pt idx="4623">
                  <c:v>-3.1993494595176633</c:v>
                </c:pt>
                <c:pt idx="4624">
                  <c:v>-3.2353947199800088</c:v>
                </c:pt>
                <c:pt idx="4625">
                  <c:v>-3.2353947538886976</c:v>
                </c:pt>
                <c:pt idx="4626">
                  <c:v>-3.2353947199800088</c:v>
                </c:pt>
                <c:pt idx="4627">
                  <c:v>-3.2353947199800088</c:v>
                </c:pt>
                <c:pt idx="4628">
                  <c:v>-3.2353947538784658</c:v>
                </c:pt>
                <c:pt idx="4629">
                  <c:v>-3.2353947199902406</c:v>
                </c:pt>
                <c:pt idx="4630">
                  <c:v>-3.2353947199800088</c:v>
                </c:pt>
                <c:pt idx="4631">
                  <c:v>-3.2353947199800088</c:v>
                </c:pt>
                <c:pt idx="4632">
                  <c:v>-3.2353947538784658</c:v>
                </c:pt>
                <c:pt idx="4633">
                  <c:v>-3.2353947199902406</c:v>
                </c:pt>
                <c:pt idx="4634">
                  <c:v>-3.2353947199800088</c:v>
                </c:pt>
                <c:pt idx="4635">
                  <c:v>-3.2353947538784658</c:v>
                </c:pt>
                <c:pt idx="4636">
                  <c:v>-3.2353947199800088</c:v>
                </c:pt>
                <c:pt idx="4637">
                  <c:v>-3.2353947199902406</c:v>
                </c:pt>
                <c:pt idx="4638">
                  <c:v>-3.2353947538784658</c:v>
                </c:pt>
                <c:pt idx="4639">
                  <c:v>-3.2353947199800088</c:v>
                </c:pt>
                <c:pt idx="4640">
                  <c:v>-3.2353947199902406</c:v>
                </c:pt>
                <c:pt idx="4641">
                  <c:v>-3.2353947538784658</c:v>
                </c:pt>
                <c:pt idx="4642">
                  <c:v>-3.2353947199800088</c:v>
                </c:pt>
                <c:pt idx="4643">
                  <c:v>-3.2353947199800088</c:v>
                </c:pt>
                <c:pt idx="4644">
                  <c:v>-3.2353947538886976</c:v>
                </c:pt>
                <c:pt idx="4645">
                  <c:v>-3.2353947199800088</c:v>
                </c:pt>
                <c:pt idx="4646">
                  <c:v>-3.2353947199800088</c:v>
                </c:pt>
                <c:pt idx="4647">
                  <c:v>-3.2353947199800088</c:v>
                </c:pt>
                <c:pt idx="4648">
                  <c:v>-3.2353947538886976</c:v>
                </c:pt>
                <c:pt idx="4649">
                  <c:v>-3.2353947199800088</c:v>
                </c:pt>
                <c:pt idx="4650">
                  <c:v>-3.2353947199800088</c:v>
                </c:pt>
                <c:pt idx="4651">
                  <c:v>-3.2353947538784658</c:v>
                </c:pt>
                <c:pt idx="4652">
                  <c:v>-3.2353947199902406</c:v>
                </c:pt>
                <c:pt idx="4653">
                  <c:v>-3.2353947199800088</c:v>
                </c:pt>
                <c:pt idx="4654">
                  <c:v>-3.2690736672608351</c:v>
                </c:pt>
                <c:pt idx="4655">
                  <c:v>-3.2690736330095116</c:v>
                </c:pt>
                <c:pt idx="4656">
                  <c:v>-3.2690736330095116</c:v>
                </c:pt>
                <c:pt idx="4657">
                  <c:v>-3.2690736672608351</c:v>
                </c:pt>
                <c:pt idx="4658">
                  <c:v>-3.2690736330095116</c:v>
                </c:pt>
                <c:pt idx="4659">
                  <c:v>-3.2690736329992798</c:v>
                </c:pt>
                <c:pt idx="4660">
                  <c:v>-3.2690736672608351</c:v>
                </c:pt>
                <c:pt idx="4661">
                  <c:v>-3.2690736330095116</c:v>
                </c:pt>
                <c:pt idx="4662">
                  <c:v>-3.2690736330095116</c:v>
                </c:pt>
                <c:pt idx="4663">
                  <c:v>-3.2690736330095116</c:v>
                </c:pt>
                <c:pt idx="4664">
                  <c:v>-3.2690736672608351</c:v>
                </c:pt>
                <c:pt idx="4665">
                  <c:v>-3.2690736330095116</c:v>
                </c:pt>
                <c:pt idx="4666">
                  <c:v>-3.2690736330095116</c:v>
                </c:pt>
                <c:pt idx="4667">
                  <c:v>-3.2690736672608351</c:v>
                </c:pt>
                <c:pt idx="4668">
                  <c:v>-3.2690736329992798</c:v>
                </c:pt>
                <c:pt idx="4669">
                  <c:v>-3.2690736330095116</c:v>
                </c:pt>
                <c:pt idx="4670">
                  <c:v>-3.2690736672608351</c:v>
                </c:pt>
                <c:pt idx="4671">
                  <c:v>-3.2690736330095116</c:v>
                </c:pt>
                <c:pt idx="4672">
                  <c:v>-3.2690736330095116</c:v>
                </c:pt>
                <c:pt idx="4673">
                  <c:v>-3.2690736672608351</c:v>
                </c:pt>
                <c:pt idx="4674">
                  <c:v>-3.2690736330095116</c:v>
                </c:pt>
                <c:pt idx="4675">
                  <c:v>-3.2690736330095116</c:v>
                </c:pt>
                <c:pt idx="4676">
                  <c:v>-3.2690736330095116</c:v>
                </c:pt>
                <c:pt idx="4677">
                  <c:v>-3.2690736672608351</c:v>
                </c:pt>
                <c:pt idx="4678">
                  <c:v>-3.2690736330095116</c:v>
                </c:pt>
                <c:pt idx="4679">
                  <c:v>-3.2690736329992798</c:v>
                </c:pt>
                <c:pt idx="4680">
                  <c:v>-3.2690736672608351</c:v>
                </c:pt>
                <c:pt idx="4681">
                  <c:v>-3.2690736330095116</c:v>
                </c:pt>
                <c:pt idx="4682">
                  <c:v>-3.2690736330095116</c:v>
                </c:pt>
                <c:pt idx="4683">
                  <c:v>-3.2690736672608351</c:v>
                </c:pt>
                <c:pt idx="4684">
                  <c:v>-3.2989144148409113</c:v>
                </c:pt>
                <c:pt idx="4685">
                  <c:v>-3.2989144148409113</c:v>
                </c:pt>
                <c:pt idx="4686">
                  <c:v>-3.2989144494151197</c:v>
                </c:pt>
                <c:pt idx="4687">
                  <c:v>-3.2989144148409113</c:v>
                </c:pt>
                <c:pt idx="4688">
                  <c:v>-3.2989144148409113</c:v>
                </c:pt>
                <c:pt idx="4689">
                  <c:v>-3.2989144494048879</c:v>
                </c:pt>
                <c:pt idx="4690">
                  <c:v>-3.2989144148409113</c:v>
                </c:pt>
                <c:pt idx="4691">
                  <c:v>-3.2989144148409113</c:v>
                </c:pt>
                <c:pt idx="4692">
                  <c:v>-3.2989144148409113</c:v>
                </c:pt>
                <c:pt idx="4693">
                  <c:v>-3.2989144494151197</c:v>
                </c:pt>
                <c:pt idx="4694">
                  <c:v>-3.2989144148409113</c:v>
                </c:pt>
                <c:pt idx="4695">
                  <c:v>-3.2989144148409113</c:v>
                </c:pt>
                <c:pt idx="4696">
                  <c:v>-3.2989144494048879</c:v>
                </c:pt>
                <c:pt idx="4697">
                  <c:v>-3.2989144148409113</c:v>
                </c:pt>
                <c:pt idx="4698">
                  <c:v>-3.2989144148511431</c:v>
                </c:pt>
                <c:pt idx="4699">
                  <c:v>-3.2989144494048879</c:v>
                </c:pt>
                <c:pt idx="4700">
                  <c:v>-3.2989144148409113</c:v>
                </c:pt>
                <c:pt idx="4701">
                  <c:v>-3.2989144148409113</c:v>
                </c:pt>
                <c:pt idx="4702">
                  <c:v>-3.2989144494048879</c:v>
                </c:pt>
                <c:pt idx="4703">
                  <c:v>-3.2989144148409113</c:v>
                </c:pt>
                <c:pt idx="4704">
                  <c:v>-3.2989144148409113</c:v>
                </c:pt>
                <c:pt idx="4705">
                  <c:v>-3.2989144494151197</c:v>
                </c:pt>
                <c:pt idx="4706">
                  <c:v>-3.2989144148409113</c:v>
                </c:pt>
                <c:pt idx="4707">
                  <c:v>-3.2989144148409113</c:v>
                </c:pt>
                <c:pt idx="4708">
                  <c:v>-3.2989144148409113</c:v>
                </c:pt>
                <c:pt idx="4709">
                  <c:v>-3.2989144494048879</c:v>
                </c:pt>
                <c:pt idx="4710">
                  <c:v>-3.2989144148511431</c:v>
                </c:pt>
                <c:pt idx="4711">
                  <c:v>-3.2989144148409113</c:v>
                </c:pt>
                <c:pt idx="4712">
                  <c:v>-3.2989144494048879</c:v>
                </c:pt>
                <c:pt idx="4713">
                  <c:v>-3.2989144148409113</c:v>
                </c:pt>
                <c:pt idx="4714">
                  <c:v>-3.3221395087284256</c:v>
                </c:pt>
                <c:pt idx="4715">
                  <c:v>-3.3221395435459722</c:v>
                </c:pt>
                <c:pt idx="4716">
                  <c:v>-3.3221395087284256</c:v>
                </c:pt>
                <c:pt idx="4717">
                  <c:v>-3.3221395087284256</c:v>
                </c:pt>
                <c:pt idx="4718">
                  <c:v>-3.3221395435459722</c:v>
                </c:pt>
                <c:pt idx="4719">
                  <c:v>-3.3221395087284256</c:v>
                </c:pt>
                <c:pt idx="4720">
                  <c:v>-3.3221395087284256</c:v>
                </c:pt>
                <c:pt idx="4721">
                  <c:v>-3.3221395087386574</c:v>
                </c:pt>
                <c:pt idx="4722">
                  <c:v>-3.3221395435357404</c:v>
                </c:pt>
                <c:pt idx="4723">
                  <c:v>-3.3221395087284256</c:v>
                </c:pt>
                <c:pt idx="4724">
                  <c:v>-3.3221395087386574</c:v>
                </c:pt>
                <c:pt idx="4725">
                  <c:v>-3.3221395435357404</c:v>
                </c:pt>
                <c:pt idx="4726">
                  <c:v>-3.3221395087284256</c:v>
                </c:pt>
                <c:pt idx="4727">
                  <c:v>-3.3221395087386574</c:v>
                </c:pt>
                <c:pt idx="4728">
                  <c:v>-3.3221395435357404</c:v>
                </c:pt>
                <c:pt idx="4729">
                  <c:v>-3.3221395087284256</c:v>
                </c:pt>
                <c:pt idx="4730">
                  <c:v>-3.3221395087386574</c:v>
                </c:pt>
                <c:pt idx="4731">
                  <c:v>-3.3221395435357404</c:v>
                </c:pt>
                <c:pt idx="4732">
                  <c:v>-3.3221395087284256</c:v>
                </c:pt>
                <c:pt idx="4733">
                  <c:v>-3.3221395087386574</c:v>
                </c:pt>
                <c:pt idx="4734">
                  <c:v>-3.3221395435357404</c:v>
                </c:pt>
                <c:pt idx="4735">
                  <c:v>-3.3221395087284256</c:v>
                </c:pt>
                <c:pt idx="4736">
                  <c:v>-3.3221395087386574</c:v>
                </c:pt>
                <c:pt idx="4737">
                  <c:v>-3.3221395087284256</c:v>
                </c:pt>
                <c:pt idx="4738">
                  <c:v>-3.3221395435357404</c:v>
                </c:pt>
                <c:pt idx="4739">
                  <c:v>-3.3221395087386574</c:v>
                </c:pt>
                <c:pt idx="4740">
                  <c:v>-3.3221395087284256</c:v>
                </c:pt>
                <c:pt idx="4741">
                  <c:v>-3.3221395435357404</c:v>
                </c:pt>
                <c:pt idx="4742">
                  <c:v>-3.3221395087386574</c:v>
                </c:pt>
                <c:pt idx="4743">
                  <c:v>-3.3221395087284256</c:v>
                </c:pt>
                <c:pt idx="4744">
                  <c:v>-3.3432293966956137</c:v>
                </c:pt>
                <c:pt idx="4745">
                  <c:v>-3.3432293616775643</c:v>
                </c:pt>
                <c:pt idx="4746">
                  <c:v>-3.3432293616673325</c:v>
                </c:pt>
                <c:pt idx="4747">
                  <c:v>-3.3432293966956137</c:v>
                </c:pt>
                <c:pt idx="4748">
                  <c:v>-3.3432293616673325</c:v>
                </c:pt>
                <c:pt idx="4749">
                  <c:v>-3.3432293616775643</c:v>
                </c:pt>
                <c:pt idx="4750">
                  <c:v>-3.3432293966956137</c:v>
                </c:pt>
                <c:pt idx="4751">
                  <c:v>-3.3432293616673325</c:v>
                </c:pt>
                <c:pt idx="4752">
                  <c:v>-3.3432293616775643</c:v>
                </c:pt>
                <c:pt idx="4753">
                  <c:v>-3.3432293616673325</c:v>
                </c:pt>
                <c:pt idx="4754">
                  <c:v>-3.3432293966956137</c:v>
                </c:pt>
                <c:pt idx="4755">
                  <c:v>-3.3432293616775643</c:v>
                </c:pt>
                <c:pt idx="4756">
                  <c:v>-3.3432293616673325</c:v>
                </c:pt>
                <c:pt idx="4757">
                  <c:v>-3.3432293966956137</c:v>
                </c:pt>
                <c:pt idx="4758">
                  <c:v>-3.3432293616775643</c:v>
                </c:pt>
                <c:pt idx="4759">
                  <c:v>-3.3432293616673325</c:v>
                </c:pt>
                <c:pt idx="4760">
                  <c:v>-3.3432293966956137</c:v>
                </c:pt>
                <c:pt idx="4761">
                  <c:v>-3.3432293616673325</c:v>
                </c:pt>
                <c:pt idx="4762">
                  <c:v>-3.3432293616775643</c:v>
                </c:pt>
                <c:pt idx="4763">
                  <c:v>-3.3432293966956137</c:v>
                </c:pt>
                <c:pt idx="4764">
                  <c:v>-3.3432293616673325</c:v>
                </c:pt>
                <c:pt idx="4765">
                  <c:v>-3.3432293616775643</c:v>
                </c:pt>
                <c:pt idx="4766">
                  <c:v>-3.3432293616673325</c:v>
                </c:pt>
                <c:pt idx="4767">
                  <c:v>-3.3432293966956137</c:v>
                </c:pt>
                <c:pt idx="4768">
                  <c:v>-3.3432293616673325</c:v>
                </c:pt>
                <c:pt idx="4769">
                  <c:v>-3.3432293616775643</c:v>
                </c:pt>
                <c:pt idx="4770">
                  <c:v>-3.3432293966956137</c:v>
                </c:pt>
                <c:pt idx="4771">
                  <c:v>-3.3432293616673325</c:v>
                </c:pt>
                <c:pt idx="4772">
                  <c:v>-3.3432293616775643</c:v>
                </c:pt>
                <c:pt idx="4773">
                  <c:v>-3.3432293966956137</c:v>
                </c:pt>
                <c:pt idx="4774">
                  <c:v>-3.3583423076742758</c:v>
                </c:pt>
                <c:pt idx="4775">
                  <c:v>-3.3583423076742758</c:v>
                </c:pt>
                <c:pt idx="4776">
                  <c:v>-3.3583423428609009</c:v>
                </c:pt>
                <c:pt idx="4777">
                  <c:v>-3.3583423076742758</c:v>
                </c:pt>
                <c:pt idx="4778">
                  <c:v>-3.358342307664044</c:v>
                </c:pt>
                <c:pt idx="4779">
                  <c:v>-3.3583423428609009</c:v>
                </c:pt>
                <c:pt idx="4780">
                  <c:v>-3.3583423076742758</c:v>
                </c:pt>
                <c:pt idx="4781">
                  <c:v>-3.3583423076742758</c:v>
                </c:pt>
                <c:pt idx="4782">
                  <c:v>-3.3583423076742758</c:v>
                </c:pt>
                <c:pt idx="4783">
                  <c:v>-3.3583423428609009</c:v>
                </c:pt>
                <c:pt idx="4784">
                  <c:v>-3.3583423076742758</c:v>
                </c:pt>
                <c:pt idx="4785">
                  <c:v>-3.3583423076742758</c:v>
                </c:pt>
                <c:pt idx="4786">
                  <c:v>-3.3583423428609009</c:v>
                </c:pt>
                <c:pt idx="4787">
                  <c:v>-3.3583423076742758</c:v>
                </c:pt>
                <c:pt idx="4788">
                  <c:v>-3.3583423076742758</c:v>
                </c:pt>
                <c:pt idx="4789">
                  <c:v>-3.3583423428506691</c:v>
                </c:pt>
                <c:pt idx="4790">
                  <c:v>-3.3583423076742758</c:v>
                </c:pt>
                <c:pt idx="4791">
                  <c:v>-3.3583423076742758</c:v>
                </c:pt>
                <c:pt idx="4792">
                  <c:v>-3.3583423428609009</c:v>
                </c:pt>
                <c:pt idx="4793">
                  <c:v>-3.3583423076742758</c:v>
                </c:pt>
                <c:pt idx="4794">
                  <c:v>-3.3583423076742758</c:v>
                </c:pt>
                <c:pt idx="4795">
                  <c:v>-3.3583423428609009</c:v>
                </c:pt>
                <c:pt idx="4796">
                  <c:v>-3.3583423076742758</c:v>
                </c:pt>
                <c:pt idx="4797">
                  <c:v>-3.3583423076742758</c:v>
                </c:pt>
                <c:pt idx="4798">
                  <c:v>-3.358342307664044</c:v>
                </c:pt>
                <c:pt idx="4799">
                  <c:v>-3.3583423428609009</c:v>
                </c:pt>
                <c:pt idx="4800">
                  <c:v>-3.3583423076742758</c:v>
                </c:pt>
                <c:pt idx="4801">
                  <c:v>-3.3583423076742758</c:v>
                </c:pt>
                <c:pt idx="4802">
                  <c:v>-3.3583423428609009</c:v>
                </c:pt>
                <c:pt idx="4803">
                  <c:v>-3.3583423076742758</c:v>
                </c:pt>
                <c:pt idx="4804">
                  <c:v>-3.3680542951652965</c:v>
                </c:pt>
                <c:pt idx="4805">
                  <c:v>-3.3680543304434463</c:v>
                </c:pt>
                <c:pt idx="4806">
                  <c:v>-3.3680542951652965</c:v>
                </c:pt>
                <c:pt idx="4807">
                  <c:v>-3.3680542951652965</c:v>
                </c:pt>
                <c:pt idx="4808">
                  <c:v>-3.3680543304434463</c:v>
                </c:pt>
                <c:pt idx="4809">
                  <c:v>-3.3680542951652965</c:v>
                </c:pt>
                <c:pt idx="4810">
                  <c:v>-3.3680542951652965</c:v>
                </c:pt>
                <c:pt idx="4811">
                  <c:v>-3.3680542951550647</c:v>
                </c:pt>
                <c:pt idx="4812">
                  <c:v>-3.3680543304536781</c:v>
                </c:pt>
                <c:pt idx="4813">
                  <c:v>-3.3680542951652965</c:v>
                </c:pt>
                <c:pt idx="4814">
                  <c:v>-3.3680542951550647</c:v>
                </c:pt>
                <c:pt idx="4815">
                  <c:v>-3.3680543304536781</c:v>
                </c:pt>
                <c:pt idx="4816">
                  <c:v>-3.3680542951652965</c:v>
                </c:pt>
                <c:pt idx="4817">
                  <c:v>-3.3680542951550647</c:v>
                </c:pt>
                <c:pt idx="4818">
                  <c:v>-3.3680543304536781</c:v>
                </c:pt>
                <c:pt idx="4819">
                  <c:v>-3.3680542951652965</c:v>
                </c:pt>
                <c:pt idx="4820">
                  <c:v>-3.3680542951550647</c:v>
                </c:pt>
                <c:pt idx="4821">
                  <c:v>-3.3680543304536781</c:v>
                </c:pt>
                <c:pt idx="4822">
                  <c:v>-3.3680542951652965</c:v>
                </c:pt>
                <c:pt idx="4823">
                  <c:v>-3.3680542951550647</c:v>
                </c:pt>
                <c:pt idx="4824">
                  <c:v>-3.3680543304536781</c:v>
                </c:pt>
                <c:pt idx="4825">
                  <c:v>-3.3680542951652965</c:v>
                </c:pt>
                <c:pt idx="4826">
                  <c:v>-3.3680542951550647</c:v>
                </c:pt>
                <c:pt idx="4827">
                  <c:v>-3.3680542951652965</c:v>
                </c:pt>
                <c:pt idx="4828">
                  <c:v>-3.3680543304536781</c:v>
                </c:pt>
                <c:pt idx="4829">
                  <c:v>-3.3680542951550647</c:v>
                </c:pt>
                <c:pt idx="4830">
                  <c:v>-3.3680542951652965</c:v>
                </c:pt>
                <c:pt idx="4831">
                  <c:v>-3.3680543304536781</c:v>
                </c:pt>
                <c:pt idx="4832">
                  <c:v>-3.3680542951550647</c:v>
                </c:pt>
                <c:pt idx="4833">
                  <c:v>-3.3680542951652965</c:v>
                </c:pt>
                <c:pt idx="4834">
                  <c:v>-3.3835937195644417</c:v>
                </c:pt>
                <c:pt idx="4835">
                  <c:v>-3.3835936841132481</c:v>
                </c:pt>
                <c:pt idx="4836">
                  <c:v>-3.3835936841132481</c:v>
                </c:pt>
                <c:pt idx="4837">
                  <c:v>-3.3835937195644417</c:v>
                </c:pt>
                <c:pt idx="4838">
                  <c:v>-3.3835936841132481</c:v>
                </c:pt>
                <c:pt idx="4839">
                  <c:v>-3.3835936841132481</c:v>
                </c:pt>
                <c:pt idx="4840">
                  <c:v>-3.3835937195644417</c:v>
                </c:pt>
                <c:pt idx="4841">
                  <c:v>-3.3835936841132481</c:v>
                </c:pt>
                <c:pt idx="4842">
                  <c:v>-3.3835936841132481</c:v>
                </c:pt>
                <c:pt idx="4843">
                  <c:v>-3.3835936841132481</c:v>
                </c:pt>
                <c:pt idx="4844">
                  <c:v>-3.3835937195644417</c:v>
                </c:pt>
                <c:pt idx="4845">
                  <c:v>-3.3835936841132481</c:v>
                </c:pt>
                <c:pt idx="4846">
                  <c:v>-3.3835936841132481</c:v>
                </c:pt>
                <c:pt idx="4847">
                  <c:v>-3.3835937195644417</c:v>
                </c:pt>
                <c:pt idx="4848">
                  <c:v>-3.3835936841132481</c:v>
                </c:pt>
                <c:pt idx="4849">
                  <c:v>-3.3835936841234799</c:v>
                </c:pt>
                <c:pt idx="4850">
                  <c:v>-3.3835937195644417</c:v>
                </c:pt>
                <c:pt idx="4851">
                  <c:v>-3.3835936841132481</c:v>
                </c:pt>
                <c:pt idx="4852">
                  <c:v>-3.3835936841132481</c:v>
                </c:pt>
                <c:pt idx="4853">
                  <c:v>-3.3835937195644417</c:v>
                </c:pt>
                <c:pt idx="4854">
                  <c:v>-3.3835936841132481</c:v>
                </c:pt>
                <c:pt idx="4855">
                  <c:v>-3.3835936841132481</c:v>
                </c:pt>
                <c:pt idx="4856">
                  <c:v>-3.3835936841132481</c:v>
                </c:pt>
                <c:pt idx="4857">
                  <c:v>-3.3835937195644417</c:v>
                </c:pt>
                <c:pt idx="4858">
                  <c:v>-3.3835936841132481</c:v>
                </c:pt>
                <c:pt idx="4859">
                  <c:v>-3.3835936841132481</c:v>
                </c:pt>
                <c:pt idx="4860">
                  <c:v>-3.3835937195644417</c:v>
                </c:pt>
                <c:pt idx="4861">
                  <c:v>-3.3835936841132481</c:v>
                </c:pt>
                <c:pt idx="4862">
                  <c:v>-3.3835936841132481</c:v>
                </c:pt>
                <c:pt idx="4863">
                  <c:v>-3.3835937195644417</c:v>
                </c:pt>
                <c:pt idx="4864">
                  <c:v>-3.4126386509493414</c:v>
                </c:pt>
                <c:pt idx="4865">
                  <c:v>-3.4126386509595732</c:v>
                </c:pt>
                <c:pt idx="4866">
                  <c:v>-3.4126386867048502</c:v>
                </c:pt>
                <c:pt idx="4867">
                  <c:v>-3.4126386509493414</c:v>
                </c:pt>
                <c:pt idx="4868">
                  <c:v>-3.4126386509595732</c:v>
                </c:pt>
                <c:pt idx="4869">
                  <c:v>-3.4126386867048502</c:v>
                </c:pt>
                <c:pt idx="4870">
                  <c:v>-3.4126386509493414</c:v>
                </c:pt>
                <c:pt idx="4871">
                  <c:v>-3.4126386509595732</c:v>
                </c:pt>
                <c:pt idx="4872">
                  <c:v>-3.4126386509493414</c:v>
                </c:pt>
                <c:pt idx="4873">
                  <c:v>-3.4126386867048502</c:v>
                </c:pt>
                <c:pt idx="4874">
                  <c:v>-3.4126386509595732</c:v>
                </c:pt>
                <c:pt idx="4875">
                  <c:v>-3.4126386509493414</c:v>
                </c:pt>
                <c:pt idx="4876">
                  <c:v>-3.4126386867048502</c:v>
                </c:pt>
                <c:pt idx="4877">
                  <c:v>-3.4126386509595732</c:v>
                </c:pt>
                <c:pt idx="4878">
                  <c:v>-3.4126386509493414</c:v>
                </c:pt>
                <c:pt idx="4879">
                  <c:v>-3.4126386867048502</c:v>
                </c:pt>
                <c:pt idx="4880">
                  <c:v>-3.4126386509595732</c:v>
                </c:pt>
                <c:pt idx="4881">
                  <c:v>-3.4126386509493414</c:v>
                </c:pt>
                <c:pt idx="4882">
                  <c:v>-3.4126386867048502</c:v>
                </c:pt>
                <c:pt idx="4883">
                  <c:v>-3.4126386509595732</c:v>
                </c:pt>
                <c:pt idx="4884">
                  <c:v>-3.4126386509493414</c:v>
                </c:pt>
                <c:pt idx="4885">
                  <c:v>-3.4126386867048502</c:v>
                </c:pt>
                <c:pt idx="4886">
                  <c:v>-3.4126386509595732</c:v>
                </c:pt>
                <c:pt idx="4887">
                  <c:v>-3.4126386509493414</c:v>
                </c:pt>
                <c:pt idx="4888">
                  <c:v>-3.4126386509493414</c:v>
                </c:pt>
                <c:pt idx="4889">
                  <c:v>-3.412638686715082</c:v>
                </c:pt>
                <c:pt idx="4890">
                  <c:v>-3.4126386509493414</c:v>
                </c:pt>
                <c:pt idx="4891">
                  <c:v>-3.4126386509493414</c:v>
                </c:pt>
                <c:pt idx="4892">
                  <c:v>-3.412638686715082</c:v>
                </c:pt>
                <c:pt idx="4893">
                  <c:v>-3.4126386509493414</c:v>
                </c:pt>
                <c:pt idx="4894">
                  <c:v>-3.4489736389231243</c:v>
                </c:pt>
                <c:pt idx="4895">
                  <c:v>-3.4489736750593285</c:v>
                </c:pt>
                <c:pt idx="4896">
                  <c:v>-3.4489736389128924</c:v>
                </c:pt>
                <c:pt idx="4897">
                  <c:v>-3.4489736389231243</c:v>
                </c:pt>
                <c:pt idx="4898">
                  <c:v>-3.4489736750593285</c:v>
                </c:pt>
                <c:pt idx="4899">
                  <c:v>-3.4489736389231243</c:v>
                </c:pt>
                <c:pt idx="4900">
                  <c:v>-3.4489736389128924</c:v>
                </c:pt>
                <c:pt idx="4901">
                  <c:v>-3.4489736389231243</c:v>
                </c:pt>
                <c:pt idx="4902">
                  <c:v>-3.4489736750593285</c:v>
                </c:pt>
                <c:pt idx="4903">
                  <c:v>-3.4489736389231243</c:v>
                </c:pt>
                <c:pt idx="4904">
                  <c:v>-3.4489736389128924</c:v>
                </c:pt>
                <c:pt idx="4905">
                  <c:v>-3.4489736750593285</c:v>
                </c:pt>
                <c:pt idx="4906">
                  <c:v>-3.4489736389231243</c:v>
                </c:pt>
                <c:pt idx="4907">
                  <c:v>-3.4489736389231243</c:v>
                </c:pt>
                <c:pt idx="4908">
                  <c:v>-3.4489736750490967</c:v>
                </c:pt>
                <c:pt idx="4909">
                  <c:v>-3.4489736389231243</c:v>
                </c:pt>
                <c:pt idx="4910">
                  <c:v>-3.4489736389231243</c:v>
                </c:pt>
                <c:pt idx="4911">
                  <c:v>-3.4489736750593285</c:v>
                </c:pt>
                <c:pt idx="4912">
                  <c:v>-3.4489736389231243</c:v>
                </c:pt>
                <c:pt idx="4913">
                  <c:v>-3.4489736389128924</c:v>
                </c:pt>
                <c:pt idx="4914">
                  <c:v>-3.4489736750593285</c:v>
                </c:pt>
                <c:pt idx="4915">
                  <c:v>-3.4489736389231243</c:v>
                </c:pt>
                <c:pt idx="4916">
                  <c:v>-3.4489736389231243</c:v>
                </c:pt>
                <c:pt idx="4917">
                  <c:v>-3.4489736389128924</c:v>
                </c:pt>
                <c:pt idx="4918">
                  <c:v>-3.4489736750593285</c:v>
                </c:pt>
                <c:pt idx="4919">
                  <c:v>-3.4489736389231243</c:v>
                </c:pt>
                <c:pt idx="4920">
                  <c:v>-3.4489736389231243</c:v>
                </c:pt>
                <c:pt idx="4921">
                  <c:v>-3.4489736750490967</c:v>
                </c:pt>
                <c:pt idx="4922">
                  <c:v>-3.4489736389231243</c:v>
                </c:pt>
                <c:pt idx="4923">
                  <c:v>-3.4489736389231243</c:v>
                </c:pt>
                <c:pt idx="4924">
                  <c:v>-3.489365106857214</c:v>
                </c:pt>
                <c:pt idx="4925">
                  <c:v>-3.4893650703080454</c:v>
                </c:pt>
                <c:pt idx="4926">
                  <c:v>-3.4893650702978136</c:v>
                </c:pt>
                <c:pt idx="4927">
                  <c:v>-3.489365106857214</c:v>
                </c:pt>
                <c:pt idx="4928">
                  <c:v>-3.4893650703080454</c:v>
                </c:pt>
                <c:pt idx="4929">
                  <c:v>-3.4893650702978136</c:v>
                </c:pt>
                <c:pt idx="4930">
                  <c:v>-3.489365106857214</c:v>
                </c:pt>
                <c:pt idx="4931">
                  <c:v>-3.4893650703080454</c:v>
                </c:pt>
                <c:pt idx="4932">
                  <c:v>-3.4893650702978136</c:v>
                </c:pt>
                <c:pt idx="4933">
                  <c:v>-3.4893650702978136</c:v>
                </c:pt>
                <c:pt idx="4934">
                  <c:v>-3.4893651068674458</c:v>
                </c:pt>
                <c:pt idx="4935">
                  <c:v>-3.4893650702978136</c:v>
                </c:pt>
                <c:pt idx="4936">
                  <c:v>-3.4893650702978136</c:v>
                </c:pt>
                <c:pt idx="4937">
                  <c:v>-3.4893651068674458</c:v>
                </c:pt>
                <c:pt idx="4938">
                  <c:v>-3.4893650702978136</c:v>
                </c:pt>
                <c:pt idx="4939">
                  <c:v>-3.4893650702978136</c:v>
                </c:pt>
                <c:pt idx="4940">
                  <c:v>-3.4893651068674458</c:v>
                </c:pt>
                <c:pt idx="4941">
                  <c:v>-3.4893650702978136</c:v>
                </c:pt>
                <c:pt idx="4942">
                  <c:v>-3.4893650702978136</c:v>
                </c:pt>
                <c:pt idx="4943">
                  <c:v>-3.4893651068674458</c:v>
                </c:pt>
                <c:pt idx="4944">
                  <c:v>-3.4893650702978136</c:v>
                </c:pt>
                <c:pt idx="4945">
                  <c:v>-3.4893650702978136</c:v>
                </c:pt>
                <c:pt idx="4946">
                  <c:v>-3.4893650703080454</c:v>
                </c:pt>
                <c:pt idx="4947">
                  <c:v>-3.489365106857214</c:v>
                </c:pt>
                <c:pt idx="4948">
                  <c:v>-3.4893650702978136</c:v>
                </c:pt>
                <c:pt idx="4949">
                  <c:v>-3.4893650703080454</c:v>
                </c:pt>
                <c:pt idx="4950">
                  <c:v>-3.489365106857214</c:v>
                </c:pt>
                <c:pt idx="4951">
                  <c:v>-3.4893650702978136</c:v>
                </c:pt>
                <c:pt idx="4952">
                  <c:v>-3.4893650703080454</c:v>
                </c:pt>
                <c:pt idx="4953">
                  <c:v>-3.489365106857214</c:v>
                </c:pt>
                <c:pt idx="4954">
                  <c:v>-3.5307591960447637</c:v>
                </c:pt>
                <c:pt idx="4955">
                  <c:v>-3.5307591960447637</c:v>
                </c:pt>
                <c:pt idx="4956">
                  <c:v>-3.5307592330276343</c:v>
                </c:pt>
                <c:pt idx="4957">
                  <c:v>-3.5307591960447637</c:v>
                </c:pt>
                <c:pt idx="4958">
                  <c:v>-3.5307591960447637</c:v>
                </c:pt>
                <c:pt idx="4959">
                  <c:v>-3.5307592330378661</c:v>
                </c:pt>
                <c:pt idx="4960">
                  <c:v>-3.5307591960345319</c:v>
                </c:pt>
                <c:pt idx="4961">
                  <c:v>-3.5307591960447637</c:v>
                </c:pt>
                <c:pt idx="4962">
                  <c:v>-3.5307591960447637</c:v>
                </c:pt>
                <c:pt idx="4963">
                  <c:v>-3.5307592330378661</c:v>
                </c:pt>
                <c:pt idx="4964">
                  <c:v>-3.5307591960345319</c:v>
                </c:pt>
                <c:pt idx="4965">
                  <c:v>-3.5307591960447637</c:v>
                </c:pt>
                <c:pt idx="4966">
                  <c:v>-3.5307592330378661</c:v>
                </c:pt>
                <c:pt idx="4967">
                  <c:v>-3.5307591960447637</c:v>
                </c:pt>
                <c:pt idx="4968">
                  <c:v>-3.5307591960447637</c:v>
                </c:pt>
                <c:pt idx="4969">
                  <c:v>-3.5307592330276343</c:v>
                </c:pt>
                <c:pt idx="4970">
                  <c:v>-3.5307591960447637</c:v>
                </c:pt>
                <c:pt idx="4971">
                  <c:v>-3.5307591960447637</c:v>
                </c:pt>
                <c:pt idx="4972">
                  <c:v>-3.5307592330378661</c:v>
                </c:pt>
                <c:pt idx="4973">
                  <c:v>-3.5307591960345319</c:v>
                </c:pt>
                <c:pt idx="4974">
                  <c:v>-3.5307591960447637</c:v>
                </c:pt>
                <c:pt idx="4975">
                  <c:v>-3.5307592330378661</c:v>
                </c:pt>
                <c:pt idx="4976">
                  <c:v>-3.5307591960447637</c:v>
                </c:pt>
                <c:pt idx="4977">
                  <c:v>-3.5307591960345319</c:v>
                </c:pt>
                <c:pt idx="4978">
                  <c:v>-3.5307591960447637</c:v>
                </c:pt>
                <c:pt idx="4979">
                  <c:v>-3.5307592330378661</c:v>
                </c:pt>
                <c:pt idx="4980">
                  <c:v>-3.5307591960447637</c:v>
                </c:pt>
                <c:pt idx="4981">
                  <c:v>-3.5307591960345319</c:v>
                </c:pt>
                <c:pt idx="4982">
                  <c:v>-3.5307592330378661</c:v>
                </c:pt>
                <c:pt idx="4983">
                  <c:v>-3.5307591960447637</c:v>
                </c:pt>
                <c:pt idx="4984">
                  <c:v>-3.5799241019329222</c:v>
                </c:pt>
                <c:pt idx="4985">
                  <c:v>-3.5799241394411436</c:v>
                </c:pt>
                <c:pt idx="4986">
                  <c:v>-3.5799241019329222</c:v>
                </c:pt>
                <c:pt idx="4987">
                  <c:v>-3.5799241019329222</c:v>
                </c:pt>
                <c:pt idx="4988">
                  <c:v>-3.5799241394411436</c:v>
                </c:pt>
                <c:pt idx="4989">
                  <c:v>-3.5799241019329222</c:v>
                </c:pt>
                <c:pt idx="4990">
                  <c:v>-3.5799241019329222</c:v>
                </c:pt>
                <c:pt idx="4991">
                  <c:v>-3.5799241019329222</c:v>
                </c:pt>
                <c:pt idx="4992">
                  <c:v>-3.5799241394411436</c:v>
                </c:pt>
                <c:pt idx="4993">
                  <c:v>-3.5799241019329222</c:v>
                </c:pt>
                <c:pt idx="4994">
                  <c:v>-3.5799241019329222</c:v>
                </c:pt>
                <c:pt idx="4995">
                  <c:v>-3.5799241394411436</c:v>
                </c:pt>
                <c:pt idx="4996">
                  <c:v>-3.5799241019329222</c:v>
                </c:pt>
                <c:pt idx="4997">
                  <c:v>-3.5799241019329222</c:v>
                </c:pt>
                <c:pt idx="4998">
                  <c:v>-3.5799241394411436</c:v>
                </c:pt>
                <c:pt idx="4999">
                  <c:v>-3.5799241019329222</c:v>
                </c:pt>
                <c:pt idx="5000">
                  <c:v>-3.5799241019329222</c:v>
                </c:pt>
                <c:pt idx="5001">
                  <c:v>-3.5799241394411436</c:v>
                </c:pt>
                <c:pt idx="5002">
                  <c:v>-3.5799241019329222</c:v>
                </c:pt>
                <c:pt idx="5003">
                  <c:v>-3.5799241019329222</c:v>
                </c:pt>
                <c:pt idx="5004">
                  <c:v>-3.5799241394411436</c:v>
                </c:pt>
                <c:pt idx="5005">
                  <c:v>-3.5799241019329222</c:v>
                </c:pt>
                <c:pt idx="5006">
                  <c:v>-3.5799241019329222</c:v>
                </c:pt>
                <c:pt idx="5007">
                  <c:v>-3.5799241019329222</c:v>
                </c:pt>
                <c:pt idx="5008">
                  <c:v>-3.5799241394411436</c:v>
                </c:pt>
                <c:pt idx="5009">
                  <c:v>-3.5799241019329222</c:v>
                </c:pt>
                <c:pt idx="5010">
                  <c:v>-3.5799241019329222</c:v>
                </c:pt>
                <c:pt idx="5011">
                  <c:v>-3.5799241394411436</c:v>
                </c:pt>
                <c:pt idx="5012">
                  <c:v>-3.5799241019329222</c:v>
                </c:pt>
                <c:pt idx="5013">
                  <c:v>-3.5799241019329222</c:v>
                </c:pt>
                <c:pt idx="5014">
                  <c:v>-3.6384446213853119</c:v>
                </c:pt>
                <c:pt idx="5015">
                  <c:v>-3.6384445832639489</c:v>
                </c:pt>
                <c:pt idx="5016">
                  <c:v>-3.6384445832639489</c:v>
                </c:pt>
                <c:pt idx="5017">
                  <c:v>-3.6384446213853119</c:v>
                </c:pt>
                <c:pt idx="5018">
                  <c:v>-3.6384445832639489</c:v>
                </c:pt>
                <c:pt idx="5019">
                  <c:v>-3.6384445832639489</c:v>
                </c:pt>
                <c:pt idx="5020">
                  <c:v>-3.6384446213853119</c:v>
                </c:pt>
                <c:pt idx="5021">
                  <c:v>-3.6384445832639489</c:v>
                </c:pt>
                <c:pt idx="5022">
                  <c:v>-3.6384445832639489</c:v>
                </c:pt>
                <c:pt idx="5023">
                  <c:v>-3.6384445832639489</c:v>
                </c:pt>
                <c:pt idx="5024">
                  <c:v>-3.6384446213853119</c:v>
                </c:pt>
                <c:pt idx="5025">
                  <c:v>-3.6384445832639489</c:v>
                </c:pt>
                <c:pt idx="5026">
                  <c:v>-3.6384445832639489</c:v>
                </c:pt>
                <c:pt idx="5027">
                  <c:v>-3.6384446213853119</c:v>
                </c:pt>
                <c:pt idx="5028">
                  <c:v>-3.6384445832639489</c:v>
                </c:pt>
                <c:pt idx="5029">
                  <c:v>-3.6384445832537171</c:v>
                </c:pt>
                <c:pt idx="5030">
                  <c:v>-3.6384446213853119</c:v>
                </c:pt>
                <c:pt idx="5031">
                  <c:v>-3.6384445832639489</c:v>
                </c:pt>
                <c:pt idx="5032">
                  <c:v>-3.6384445832639489</c:v>
                </c:pt>
                <c:pt idx="5033">
                  <c:v>-3.6384446213853119</c:v>
                </c:pt>
                <c:pt idx="5034">
                  <c:v>-3.6384445832639489</c:v>
                </c:pt>
                <c:pt idx="5035">
                  <c:v>-3.6384445832639489</c:v>
                </c:pt>
                <c:pt idx="5036">
                  <c:v>-3.6384445832639489</c:v>
                </c:pt>
                <c:pt idx="5037">
                  <c:v>-3.6384446213853119</c:v>
                </c:pt>
                <c:pt idx="5038">
                  <c:v>-3.6384445832639489</c:v>
                </c:pt>
                <c:pt idx="5039">
                  <c:v>-3.6384445832639489</c:v>
                </c:pt>
                <c:pt idx="5040">
                  <c:v>-3.6384446213853119</c:v>
                </c:pt>
                <c:pt idx="5041">
                  <c:v>-3.6384445832639489</c:v>
                </c:pt>
                <c:pt idx="5042">
                  <c:v>-3.6384445832639489</c:v>
                </c:pt>
                <c:pt idx="5043">
                  <c:v>-3.6384446213853119</c:v>
                </c:pt>
                <c:pt idx="5044">
                  <c:v>-3.7031155270681522</c:v>
                </c:pt>
                <c:pt idx="5045">
                  <c:v>-3.703115527078384</c:v>
                </c:pt>
                <c:pt idx="5046">
                  <c:v>-3.7031155658670971</c:v>
                </c:pt>
                <c:pt idx="5047">
                  <c:v>-3.7031155270681522</c:v>
                </c:pt>
                <c:pt idx="5048">
                  <c:v>-3.703115527078384</c:v>
                </c:pt>
                <c:pt idx="5049">
                  <c:v>-3.7031155658670971</c:v>
                </c:pt>
                <c:pt idx="5050">
                  <c:v>-3.7031155270681522</c:v>
                </c:pt>
                <c:pt idx="5051">
                  <c:v>-3.703115527078384</c:v>
                </c:pt>
                <c:pt idx="5052">
                  <c:v>-3.7031155270681522</c:v>
                </c:pt>
                <c:pt idx="5053">
                  <c:v>-3.7031155658670971</c:v>
                </c:pt>
                <c:pt idx="5054">
                  <c:v>-3.703115527078384</c:v>
                </c:pt>
                <c:pt idx="5055">
                  <c:v>-3.7031155270681522</c:v>
                </c:pt>
                <c:pt idx="5056">
                  <c:v>-3.7031155658670971</c:v>
                </c:pt>
                <c:pt idx="5057">
                  <c:v>-3.703115527078384</c:v>
                </c:pt>
                <c:pt idx="5058">
                  <c:v>-3.7031155270681522</c:v>
                </c:pt>
                <c:pt idx="5059">
                  <c:v>-3.7031155658670971</c:v>
                </c:pt>
                <c:pt idx="5060">
                  <c:v>-3.703115527078384</c:v>
                </c:pt>
                <c:pt idx="5061">
                  <c:v>-3.7031155270681522</c:v>
                </c:pt>
                <c:pt idx="5062">
                  <c:v>-3.7031155658670971</c:v>
                </c:pt>
                <c:pt idx="5063">
                  <c:v>-3.703115527078384</c:v>
                </c:pt>
                <c:pt idx="5064">
                  <c:v>-3.7031155270681522</c:v>
                </c:pt>
                <c:pt idx="5065">
                  <c:v>-3.7031155658670971</c:v>
                </c:pt>
                <c:pt idx="5066">
                  <c:v>-3.703115527078384</c:v>
                </c:pt>
                <c:pt idx="5067">
                  <c:v>-3.7031155270681522</c:v>
                </c:pt>
                <c:pt idx="5068">
                  <c:v>-3.7031155270681522</c:v>
                </c:pt>
                <c:pt idx="5069">
                  <c:v>-3.7031155658773289</c:v>
                </c:pt>
                <c:pt idx="5070">
                  <c:v>-3.7031155270681522</c:v>
                </c:pt>
                <c:pt idx="5071">
                  <c:v>-3.7031155270681522</c:v>
                </c:pt>
                <c:pt idx="5072">
                  <c:v>-3.7031155658773289</c:v>
                </c:pt>
                <c:pt idx="5073">
                  <c:v>-3.7031155270681522</c:v>
                </c:pt>
                <c:pt idx="5074">
                  <c:v>-3.7668552855321566</c:v>
                </c:pt>
                <c:pt idx="5075">
                  <c:v>-3.7668553249989269</c:v>
                </c:pt>
                <c:pt idx="5076">
                  <c:v>-3.7668552855321566</c:v>
                </c:pt>
                <c:pt idx="5077">
                  <c:v>-3.7668552855321566</c:v>
                </c:pt>
                <c:pt idx="5078">
                  <c:v>-3.7668553249989269</c:v>
                </c:pt>
                <c:pt idx="5079">
                  <c:v>-3.7668552855321566</c:v>
                </c:pt>
                <c:pt idx="5080">
                  <c:v>-3.7668552855321566</c:v>
                </c:pt>
                <c:pt idx="5081">
                  <c:v>-3.7668552855321566</c:v>
                </c:pt>
                <c:pt idx="5082">
                  <c:v>-3.7668553249989269</c:v>
                </c:pt>
                <c:pt idx="5083">
                  <c:v>-3.7668552855321566</c:v>
                </c:pt>
                <c:pt idx="5084">
                  <c:v>-3.7668552855321566</c:v>
                </c:pt>
                <c:pt idx="5085">
                  <c:v>-3.7668553249989269</c:v>
                </c:pt>
                <c:pt idx="5086">
                  <c:v>-3.7668552855321566</c:v>
                </c:pt>
                <c:pt idx="5087">
                  <c:v>-3.7668552855321566</c:v>
                </c:pt>
                <c:pt idx="5088">
                  <c:v>-3.7668553249886951</c:v>
                </c:pt>
                <c:pt idx="5089">
                  <c:v>-3.7668552855321566</c:v>
                </c:pt>
                <c:pt idx="5090">
                  <c:v>-3.7668552855321566</c:v>
                </c:pt>
                <c:pt idx="5091">
                  <c:v>-3.7668553249989269</c:v>
                </c:pt>
                <c:pt idx="5092">
                  <c:v>-3.7668552855321566</c:v>
                </c:pt>
                <c:pt idx="5093">
                  <c:v>-3.7668552855321566</c:v>
                </c:pt>
                <c:pt idx="5094">
                  <c:v>-3.7668553249989269</c:v>
                </c:pt>
                <c:pt idx="5095">
                  <c:v>-3.7668552855321566</c:v>
                </c:pt>
                <c:pt idx="5096">
                  <c:v>-3.7668552855321566</c:v>
                </c:pt>
                <c:pt idx="5097">
                  <c:v>-3.7668552855321566</c:v>
                </c:pt>
                <c:pt idx="5098">
                  <c:v>-3.7668553249989269</c:v>
                </c:pt>
                <c:pt idx="5099">
                  <c:v>-3.7668552855321566</c:v>
                </c:pt>
                <c:pt idx="5100">
                  <c:v>-3.7668552855321566</c:v>
                </c:pt>
                <c:pt idx="5101">
                  <c:v>-3.7668553249989269</c:v>
                </c:pt>
                <c:pt idx="5102">
                  <c:v>-3.7668552855321566</c:v>
                </c:pt>
                <c:pt idx="5103">
                  <c:v>-3.7668552855321566</c:v>
                </c:pt>
                <c:pt idx="5104">
                  <c:v>-3.8264358868005686</c:v>
                </c:pt>
                <c:pt idx="5105">
                  <c:v>-3.8264358467095496</c:v>
                </c:pt>
                <c:pt idx="5106">
                  <c:v>-3.8264358467095496</c:v>
                </c:pt>
                <c:pt idx="5107">
                  <c:v>-3.8264358868005686</c:v>
                </c:pt>
                <c:pt idx="5108">
                  <c:v>-3.8264358467095496</c:v>
                </c:pt>
                <c:pt idx="5109">
                  <c:v>-3.8264358466993178</c:v>
                </c:pt>
                <c:pt idx="5110">
                  <c:v>-3.8264358868005686</c:v>
                </c:pt>
                <c:pt idx="5111">
                  <c:v>-3.8264358467095496</c:v>
                </c:pt>
                <c:pt idx="5112">
                  <c:v>-3.8264358467095496</c:v>
                </c:pt>
                <c:pt idx="5113">
                  <c:v>-3.8264358467095496</c:v>
                </c:pt>
                <c:pt idx="5114">
                  <c:v>-3.8264358868005686</c:v>
                </c:pt>
                <c:pt idx="5115">
                  <c:v>-3.8264358467095496</c:v>
                </c:pt>
                <c:pt idx="5116">
                  <c:v>-3.8264358467095496</c:v>
                </c:pt>
                <c:pt idx="5117">
                  <c:v>-3.8264358868005686</c:v>
                </c:pt>
                <c:pt idx="5118">
                  <c:v>-3.8264358466993178</c:v>
                </c:pt>
                <c:pt idx="5119">
                  <c:v>-3.8264358467095496</c:v>
                </c:pt>
                <c:pt idx="5120">
                  <c:v>-3.8264358868005686</c:v>
                </c:pt>
                <c:pt idx="5121">
                  <c:v>-3.8264358467095496</c:v>
                </c:pt>
                <c:pt idx="5122">
                  <c:v>-3.8264358467095496</c:v>
                </c:pt>
                <c:pt idx="5123">
                  <c:v>-3.8264358868005686</c:v>
                </c:pt>
                <c:pt idx="5124">
                  <c:v>-3.8264358467095496</c:v>
                </c:pt>
                <c:pt idx="5125">
                  <c:v>-3.8264358467095496</c:v>
                </c:pt>
                <c:pt idx="5126">
                  <c:v>-3.8264358467095496</c:v>
                </c:pt>
                <c:pt idx="5127">
                  <c:v>-3.8264358868005686</c:v>
                </c:pt>
                <c:pt idx="5128">
                  <c:v>-3.8264358467095496</c:v>
                </c:pt>
                <c:pt idx="5129">
                  <c:v>-3.8264358466993178</c:v>
                </c:pt>
                <c:pt idx="5130">
                  <c:v>-3.8264358868005686</c:v>
                </c:pt>
                <c:pt idx="5131">
                  <c:v>-3.8264358467095496</c:v>
                </c:pt>
                <c:pt idx="5132">
                  <c:v>-3.8264358467095496</c:v>
                </c:pt>
                <c:pt idx="5133">
                  <c:v>-3.8264358868005686</c:v>
                </c:pt>
                <c:pt idx="5134">
                  <c:v>-3.8840145578055325</c:v>
                </c:pt>
                <c:pt idx="5135">
                  <c:v>-3.8840145577953007</c:v>
                </c:pt>
                <c:pt idx="5136">
                  <c:v>-3.8840145984998253</c:v>
                </c:pt>
                <c:pt idx="5137">
                  <c:v>-3.8840145577953007</c:v>
                </c:pt>
                <c:pt idx="5138">
                  <c:v>-3.8840145578055325</c:v>
                </c:pt>
                <c:pt idx="5139">
                  <c:v>-3.8840145984895935</c:v>
                </c:pt>
                <c:pt idx="5140">
                  <c:v>-3.8840145578055325</c:v>
                </c:pt>
                <c:pt idx="5141">
                  <c:v>-3.8840145578055325</c:v>
                </c:pt>
                <c:pt idx="5142">
                  <c:v>-3.8840145577953007</c:v>
                </c:pt>
                <c:pt idx="5143">
                  <c:v>-3.8840145984998253</c:v>
                </c:pt>
                <c:pt idx="5144">
                  <c:v>-3.8840145577953007</c:v>
                </c:pt>
                <c:pt idx="5145">
                  <c:v>-3.8840145578055325</c:v>
                </c:pt>
                <c:pt idx="5146">
                  <c:v>-3.8840145984895935</c:v>
                </c:pt>
                <c:pt idx="5147">
                  <c:v>-3.8840145578055325</c:v>
                </c:pt>
                <c:pt idx="5148">
                  <c:v>-3.8840145578055325</c:v>
                </c:pt>
                <c:pt idx="5149">
                  <c:v>-3.8840145984895935</c:v>
                </c:pt>
                <c:pt idx="5150">
                  <c:v>-3.8840145578055325</c:v>
                </c:pt>
                <c:pt idx="5151">
                  <c:v>-3.8840145577953007</c:v>
                </c:pt>
                <c:pt idx="5152">
                  <c:v>-3.8840145984998253</c:v>
                </c:pt>
                <c:pt idx="5153">
                  <c:v>-3.8840145577953007</c:v>
                </c:pt>
                <c:pt idx="5154">
                  <c:v>-3.8840145578055325</c:v>
                </c:pt>
                <c:pt idx="5155">
                  <c:v>-3.8840145984895935</c:v>
                </c:pt>
                <c:pt idx="5156">
                  <c:v>-3.8840145578055325</c:v>
                </c:pt>
                <c:pt idx="5157">
                  <c:v>-3.8840145578055325</c:v>
                </c:pt>
                <c:pt idx="5158">
                  <c:v>-3.8840145577953007</c:v>
                </c:pt>
                <c:pt idx="5159">
                  <c:v>-3.8840145984998253</c:v>
                </c:pt>
                <c:pt idx="5160">
                  <c:v>-3.8840145577953007</c:v>
                </c:pt>
                <c:pt idx="5161">
                  <c:v>-3.8840145578055325</c:v>
                </c:pt>
                <c:pt idx="5162">
                  <c:v>-3.8840145984895935</c:v>
                </c:pt>
                <c:pt idx="5163">
                  <c:v>-3.8840145578055325</c:v>
                </c:pt>
                <c:pt idx="5164">
                  <c:v>-3.9437281050488115</c:v>
                </c:pt>
                <c:pt idx="5165">
                  <c:v>-3.9437281463585139</c:v>
                </c:pt>
                <c:pt idx="5166">
                  <c:v>-3.9437281050488115</c:v>
                </c:pt>
                <c:pt idx="5167">
                  <c:v>-3.9437281050488115</c:v>
                </c:pt>
                <c:pt idx="5168">
                  <c:v>-3.9437281463585139</c:v>
                </c:pt>
                <c:pt idx="5169">
                  <c:v>-3.9437281050488115</c:v>
                </c:pt>
                <c:pt idx="5170">
                  <c:v>-3.9437281050488115</c:v>
                </c:pt>
                <c:pt idx="5171">
                  <c:v>-3.9437281050385797</c:v>
                </c:pt>
                <c:pt idx="5172">
                  <c:v>-3.9437281463687457</c:v>
                </c:pt>
                <c:pt idx="5173">
                  <c:v>-3.9437281050488115</c:v>
                </c:pt>
                <c:pt idx="5174">
                  <c:v>-3.9437281050385797</c:v>
                </c:pt>
                <c:pt idx="5175">
                  <c:v>-3.9437281463687457</c:v>
                </c:pt>
                <c:pt idx="5176">
                  <c:v>-3.9437281050488115</c:v>
                </c:pt>
                <c:pt idx="5177">
                  <c:v>-3.9437281050385797</c:v>
                </c:pt>
                <c:pt idx="5178">
                  <c:v>-3.9437281463687457</c:v>
                </c:pt>
                <c:pt idx="5179">
                  <c:v>-3.9437281050488115</c:v>
                </c:pt>
                <c:pt idx="5180">
                  <c:v>-3.9437281050385797</c:v>
                </c:pt>
                <c:pt idx="5181">
                  <c:v>-3.9437281463687457</c:v>
                </c:pt>
                <c:pt idx="5182">
                  <c:v>-3.9437281050488115</c:v>
                </c:pt>
                <c:pt idx="5183">
                  <c:v>-3.9437281050385797</c:v>
                </c:pt>
                <c:pt idx="5184">
                  <c:v>-3.9437281463687457</c:v>
                </c:pt>
                <c:pt idx="5185">
                  <c:v>-3.9437281050488115</c:v>
                </c:pt>
                <c:pt idx="5186">
                  <c:v>-3.9437281050385797</c:v>
                </c:pt>
                <c:pt idx="5187">
                  <c:v>-3.9437281050488115</c:v>
                </c:pt>
                <c:pt idx="5188">
                  <c:v>-3.9437281463687457</c:v>
                </c:pt>
                <c:pt idx="5189">
                  <c:v>-3.9437281050385797</c:v>
                </c:pt>
                <c:pt idx="5190">
                  <c:v>-3.9437281050488115</c:v>
                </c:pt>
                <c:pt idx="5191">
                  <c:v>-3.9437281463687457</c:v>
                </c:pt>
                <c:pt idx="5192">
                  <c:v>-3.9437281050385797</c:v>
                </c:pt>
                <c:pt idx="5193">
                  <c:v>-3.9437281050488115</c:v>
                </c:pt>
                <c:pt idx="5194">
                  <c:v>-4.0058597529325679</c:v>
                </c:pt>
                <c:pt idx="5195">
                  <c:v>-4.0058597109616576</c:v>
                </c:pt>
                <c:pt idx="5196">
                  <c:v>-4.0058597109616576</c:v>
                </c:pt>
                <c:pt idx="5197">
                  <c:v>-4.0058597529325679</c:v>
                </c:pt>
                <c:pt idx="5198">
                  <c:v>-4.0058597109616576</c:v>
                </c:pt>
                <c:pt idx="5199">
                  <c:v>-4.0058597109616576</c:v>
                </c:pt>
                <c:pt idx="5200">
                  <c:v>-4.0058597529325679</c:v>
                </c:pt>
                <c:pt idx="5201">
                  <c:v>-4.0058597109616576</c:v>
                </c:pt>
                <c:pt idx="5202">
                  <c:v>-4.0058597109616576</c:v>
                </c:pt>
                <c:pt idx="5203">
                  <c:v>-4.0058597109616576</c:v>
                </c:pt>
                <c:pt idx="5204">
                  <c:v>-4.0058597529325679</c:v>
                </c:pt>
                <c:pt idx="5205">
                  <c:v>-4.0058597109616576</c:v>
                </c:pt>
                <c:pt idx="5206">
                  <c:v>-4.0058597109616576</c:v>
                </c:pt>
                <c:pt idx="5207">
                  <c:v>-4.0058597529325679</c:v>
                </c:pt>
                <c:pt idx="5208">
                  <c:v>-4.0058597109616576</c:v>
                </c:pt>
                <c:pt idx="5209">
                  <c:v>-4.0058597109616576</c:v>
                </c:pt>
                <c:pt idx="5210">
                  <c:v>-4.0058597529325679</c:v>
                </c:pt>
                <c:pt idx="5211">
                  <c:v>-4.0058597109616576</c:v>
                </c:pt>
                <c:pt idx="5212">
                  <c:v>-4.0058597109616576</c:v>
                </c:pt>
                <c:pt idx="5213">
                  <c:v>-4.0058597529325679</c:v>
                </c:pt>
                <c:pt idx="5214">
                  <c:v>-4.0058597109616576</c:v>
                </c:pt>
                <c:pt idx="5215">
                  <c:v>-4.0058597109616576</c:v>
                </c:pt>
                <c:pt idx="5216">
                  <c:v>-4.0058597109616576</c:v>
                </c:pt>
                <c:pt idx="5217">
                  <c:v>-4.0058597529325679</c:v>
                </c:pt>
                <c:pt idx="5218">
                  <c:v>-4.0058597109616576</c:v>
                </c:pt>
                <c:pt idx="5219">
                  <c:v>-4.0058597109616576</c:v>
                </c:pt>
                <c:pt idx="5220">
                  <c:v>-4.0058597529325679</c:v>
                </c:pt>
                <c:pt idx="5221">
                  <c:v>-4.0058597109616576</c:v>
                </c:pt>
                <c:pt idx="5222">
                  <c:v>-4.0058597109616576</c:v>
                </c:pt>
                <c:pt idx="5223">
                  <c:v>-4.0058597529325679</c:v>
                </c:pt>
                <c:pt idx="5224">
                  <c:v>-4.0656387659396396</c:v>
                </c:pt>
                <c:pt idx="5225">
                  <c:v>-4.0656387659396396</c:v>
                </c:pt>
                <c:pt idx="5226">
                  <c:v>-4.0656388085266455</c:v>
                </c:pt>
                <c:pt idx="5227">
                  <c:v>-4.0656387659396396</c:v>
                </c:pt>
                <c:pt idx="5228">
                  <c:v>-4.0656387659396396</c:v>
                </c:pt>
                <c:pt idx="5229">
                  <c:v>-4.0656388085368773</c:v>
                </c:pt>
                <c:pt idx="5230">
                  <c:v>-4.0656387659396396</c:v>
                </c:pt>
                <c:pt idx="5231">
                  <c:v>-4.0656387659396396</c:v>
                </c:pt>
                <c:pt idx="5232">
                  <c:v>-4.0656387659396396</c:v>
                </c:pt>
                <c:pt idx="5233">
                  <c:v>-4.0656388085266455</c:v>
                </c:pt>
                <c:pt idx="5234">
                  <c:v>-4.0656387659396396</c:v>
                </c:pt>
                <c:pt idx="5235">
                  <c:v>-4.0656387659396396</c:v>
                </c:pt>
                <c:pt idx="5236">
                  <c:v>-4.0656388085368773</c:v>
                </c:pt>
                <c:pt idx="5237">
                  <c:v>-4.0656387659396396</c:v>
                </c:pt>
                <c:pt idx="5238">
                  <c:v>-4.0656387659294078</c:v>
                </c:pt>
                <c:pt idx="5239">
                  <c:v>-4.0656388085368773</c:v>
                </c:pt>
                <c:pt idx="5240">
                  <c:v>-4.0656387659396396</c:v>
                </c:pt>
                <c:pt idx="5241">
                  <c:v>-4.0656387659396396</c:v>
                </c:pt>
                <c:pt idx="5242">
                  <c:v>-4.0656388085368773</c:v>
                </c:pt>
                <c:pt idx="5243">
                  <c:v>-4.0656387659396396</c:v>
                </c:pt>
                <c:pt idx="5244">
                  <c:v>-4.0656387659294078</c:v>
                </c:pt>
                <c:pt idx="5245">
                  <c:v>-4.0656388085368773</c:v>
                </c:pt>
                <c:pt idx="5246">
                  <c:v>-4.0656387659396396</c:v>
                </c:pt>
                <c:pt idx="5247">
                  <c:v>-4.0656387659396396</c:v>
                </c:pt>
                <c:pt idx="5248">
                  <c:v>-4.0656387659396396</c:v>
                </c:pt>
                <c:pt idx="5249">
                  <c:v>-4.0656388085368773</c:v>
                </c:pt>
                <c:pt idx="5250">
                  <c:v>-4.0656387659294078</c:v>
                </c:pt>
                <c:pt idx="5251">
                  <c:v>-4.0656387659396396</c:v>
                </c:pt>
                <c:pt idx="5252">
                  <c:v>-4.0656388085368773</c:v>
                </c:pt>
                <c:pt idx="5253">
                  <c:v>-4.0656387659396396</c:v>
                </c:pt>
                <c:pt idx="5254">
                  <c:v>-4.1238070600925543</c:v>
                </c:pt>
                <c:pt idx="5255">
                  <c:v>-4.1238071033094759</c:v>
                </c:pt>
                <c:pt idx="5256">
                  <c:v>-4.1238070600925543</c:v>
                </c:pt>
                <c:pt idx="5257">
                  <c:v>-4.1238070601027861</c:v>
                </c:pt>
                <c:pt idx="5258">
                  <c:v>-4.123807103299244</c:v>
                </c:pt>
                <c:pt idx="5259">
                  <c:v>-4.1238070601027861</c:v>
                </c:pt>
                <c:pt idx="5260">
                  <c:v>-4.1238070600925543</c:v>
                </c:pt>
                <c:pt idx="5261">
                  <c:v>-4.1238070601027861</c:v>
                </c:pt>
                <c:pt idx="5262">
                  <c:v>-4.123807103299244</c:v>
                </c:pt>
                <c:pt idx="5263">
                  <c:v>-4.1238070601027861</c:v>
                </c:pt>
                <c:pt idx="5264">
                  <c:v>-4.1238070600925543</c:v>
                </c:pt>
                <c:pt idx="5265">
                  <c:v>-4.1238071033094759</c:v>
                </c:pt>
                <c:pt idx="5266">
                  <c:v>-4.1238070600925543</c:v>
                </c:pt>
                <c:pt idx="5267">
                  <c:v>-4.1238070601027861</c:v>
                </c:pt>
                <c:pt idx="5268">
                  <c:v>-4.123807103299244</c:v>
                </c:pt>
                <c:pt idx="5269">
                  <c:v>-4.1238070600925543</c:v>
                </c:pt>
                <c:pt idx="5270">
                  <c:v>-4.1238070601027861</c:v>
                </c:pt>
                <c:pt idx="5271">
                  <c:v>-4.123807103299244</c:v>
                </c:pt>
                <c:pt idx="5272">
                  <c:v>-4.1238070601027861</c:v>
                </c:pt>
                <c:pt idx="5273">
                  <c:v>-4.1238070600925543</c:v>
                </c:pt>
                <c:pt idx="5274">
                  <c:v>-4.1238071033094759</c:v>
                </c:pt>
                <c:pt idx="5275">
                  <c:v>-4.1238070600925543</c:v>
                </c:pt>
                <c:pt idx="5276">
                  <c:v>-4.1238070601027861</c:v>
                </c:pt>
                <c:pt idx="5277">
                  <c:v>-4.1238070600925543</c:v>
                </c:pt>
                <c:pt idx="5278">
                  <c:v>-4.1238071033094759</c:v>
                </c:pt>
                <c:pt idx="5279">
                  <c:v>-4.1238070600925543</c:v>
                </c:pt>
                <c:pt idx="5280">
                  <c:v>-4.1238070601027861</c:v>
                </c:pt>
                <c:pt idx="5281">
                  <c:v>-4.123807103299244</c:v>
                </c:pt>
                <c:pt idx="5282">
                  <c:v>-4.1238070601027861</c:v>
                </c:pt>
                <c:pt idx="5283">
                  <c:v>-4.1238070600925543</c:v>
                </c:pt>
                <c:pt idx="5284">
                  <c:v>-4.1853787564083778</c:v>
                </c:pt>
                <c:pt idx="5285">
                  <c:v>-4.18537871256681</c:v>
                </c:pt>
                <c:pt idx="5286">
                  <c:v>-4.1853787125565782</c:v>
                </c:pt>
                <c:pt idx="5287">
                  <c:v>-4.1853787564186096</c:v>
                </c:pt>
                <c:pt idx="5288">
                  <c:v>-4.1853787125565782</c:v>
                </c:pt>
                <c:pt idx="5289">
                  <c:v>-4.18537871256681</c:v>
                </c:pt>
                <c:pt idx="5290">
                  <c:v>-4.1853787564083778</c:v>
                </c:pt>
                <c:pt idx="5291">
                  <c:v>-4.18537871256681</c:v>
                </c:pt>
                <c:pt idx="5292">
                  <c:v>-4.1853787125565782</c:v>
                </c:pt>
                <c:pt idx="5293">
                  <c:v>-4.18537871256681</c:v>
                </c:pt>
                <c:pt idx="5294">
                  <c:v>-4.1853787564083778</c:v>
                </c:pt>
                <c:pt idx="5295">
                  <c:v>-4.18537871256681</c:v>
                </c:pt>
                <c:pt idx="5296">
                  <c:v>-4.1853787125565782</c:v>
                </c:pt>
                <c:pt idx="5297">
                  <c:v>-4.1853787564186096</c:v>
                </c:pt>
                <c:pt idx="5298">
                  <c:v>-4.1853787125565782</c:v>
                </c:pt>
                <c:pt idx="5299">
                  <c:v>-4.1853787125565782</c:v>
                </c:pt>
                <c:pt idx="5300">
                  <c:v>-4.1853787564186096</c:v>
                </c:pt>
                <c:pt idx="5301">
                  <c:v>-4.1853787125565782</c:v>
                </c:pt>
                <c:pt idx="5302">
                  <c:v>-4.18537871256681</c:v>
                </c:pt>
                <c:pt idx="5303">
                  <c:v>-4.1853787564083778</c:v>
                </c:pt>
                <c:pt idx="5304">
                  <c:v>-4.18537871256681</c:v>
                </c:pt>
                <c:pt idx="5305">
                  <c:v>-4.1853787125565782</c:v>
                </c:pt>
                <c:pt idx="5306">
                  <c:v>-4.18537871256681</c:v>
                </c:pt>
                <c:pt idx="5307">
                  <c:v>-4.1853787564083778</c:v>
                </c:pt>
                <c:pt idx="5308">
                  <c:v>-4.18537871256681</c:v>
                </c:pt>
                <c:pt idx="5309">
                  <c:v>-4.1853787125565782</c:v>
                </c:pt>
                <c:pt idx="5310">
                  <c:v>-4.1853787564186096</c:v>
                </c:pt>
                <c:pt idx="5311">
                  <c:v>-4.1853787125565782</c:v>
                </c:pt>
                <c:pt idx="5312">
                  <c:v>-4.18537871256681</c:v>
                </c:pt>
                <c:pt idx="5313">
                  <c:v>-4.1853787564083778</c:v>
                </c:pt>
                <c:pt idx="5314">
                  <c:v>-4.2527708903394972</c:v>
                </c:pt>
                <c:pt idx="5315">
                  <c:v>-4.2527708903394972</c:v>
                </c:pt>
                <c:pt idx="5316">
                  <c:v>-4.2527709348973897</c:v>
                </c:pt>
                <c:pt idx="5317">
                  <c:v>-4.2527708903394972</c:v>
                </c:pt>
                <c:pt idx="5318">
                  <c:v>-4.2527708903394972</c:v>
                </c:pt>
                <c:pt idx="5319">
                  <c:v>-4.2527709348973897</c:v>
                </c:pt>
                <c:pt idx="5320">
                  <c:v>-4.2527708903394972</c:v>
                </c:pt>
                <c:pt idx="5321">
                  <c:v>-4.2527708903394972</c:v>
                </c:pt>
                <c:pt idx="5322">
                  <c:v>-4.2527708903394972</c:v>
                </c:pt>
                <c:pt idx="5323">
                  <c:v>-4.2527709348973897</c:v>
                </c:pt>
                <c:pt idx="5324">
                  <c:v>-4.2527708903394972</c:v>
                </c:pt>
                <c:pt idx="5325">
                  <c:v>-4.2527708903394972</c:v>
                </c:pt>
                <c:pt idx="5326">
                  <c:v>-4.2527709348973897</c:v>
                </c:pt>
                <c:pt idx="5327">
                  <c:v>-4.2527708903394972</c:v>
                </c:pt>
                <c:pt idx="5328">
                  <c:v>-4.2527708903292654</c:v>
                </c:pt>
                <c:pt idx="5329">
                  <c:v>-4.2527709348973897</c:v>
                </c:pt>
                <c:pt idx="5330">
                  <c:v>-4.2527708903394972</c:v>
                </c:pt>
                <c:pt idx="5331">
                  <c:v>-4.2527708903394972</c:v>
                </c:pt>
                <c:pt idx="5332">
                  <c:v>-4.2527709348973897</c:v>
                </c:pt>
                <c:pt idx="5333">
                  <c:v>-4.2527708903394972</c:v>
                </c:pt>
                <c:pt idx="5334">
                  <c:v>-4.2527708903394972</c:v>
                </c:pt>
                <c:pt idx="5335">
                  <c:v>-4.2527709348973897</c:v>
                </c:pt>
                <c:pt idx="5336">
                  <c:v>-4.2527708903394972</c:v>
                </c:pt>
                <c:pt idx="5337">
                  <c:v>-4.2527708903394972</c:v>
                </c:pt>
                <c:pt idx="5338">
                  <c:v>-4.2527708903394972</c:v>
                </c:pt>
                <c:pt idx="5339">
                  <c:v>-4.2527709348973897</c:v>
                </c:pt>
                <c:pt idx="5340">
                  <c:v>-4.2527708903394972</c:v>
                </c:pt>
                <c:pt idx="5341">
                  <c:v>-4.2527708903394972</c:v>
                </c:pt>
                <c:pt idx="5342">
                  <c:v>-4.2527709348973897</c:v>
                </c:pt>
                <c:pt idx="5343">
                  <c:v>-4.2527708903394972</c:v>
                </c:pt>
                <c:pt idx="5344">
                  <c:v>-4.324827630260704</c:v>
                </c:pt>
                <c:pt idx="5345">
                  <c:v>-4.3248276755837942</c:v>
                </c:pt>
                <c:pt idx="5346">
                  <c:v>-4.324827630260704</c:v>
                </c:pt>
                <c:pt idx="5347">
                  <c:v>-4.3248276302709359</c:v>
                </c:pt>
                <c:pt idx="5348">
                  <c:v>-4.3248276755735624</c:v>
                </c:pt>
                <c:pt idx="5349">
                  <c:v>-4.3248276302709359</c:v>
                </c:pt>
                <c:pt idx="5350">
                  <c:v>-4.324827630260704</c:v>
                </c:pt>
                <c:pt idx="5351">
                  <c:v>-4.324827630260704</c:v>
                </c:pt>
                <c:pt idx="5352">
                  <c:v>-4.3248276755837942</c:v>
                </c:pt>
                <c:pt idx="5353">
                  <c:v>-4.324827630260704</c:v>
                </c:pt>
                <c:pt idx="5354">
                  <c:v>-4.3248276302709359</c:v>
                </c:pt>
                <c:pt idx="5355">
                  <c:v>-4.3248276755735624</c:v>
                </c:pt>
                <c:pt idx="5356">
                  <c:v>-4.3248276302709359</c:v>
                </c:pt>
                <c:pt idx="5357">
                  <c:v>-4.324827630260704</c:v>
                </c:pt>
                <c:pt idx="5358">
                  <c:v>-4.3248276755837942</c:v>
                </c:pt>
                <c:pt idx="5359">
                  <c:v>-4.324827630260704</c:v>
                </c:pt>
                <c:pt idx="5360">
                  <c:v>-4.324827630260704</c:v>
                </c:pt>
                <c:pt idx="5361">
                  <c:v>-4.3248276755837942</c:v>
                </c:pt>
                <c:pt idx="5362">
                  <c:v>-4.324827630260704</c:v>
                </c:pt>
                <c:pt idx="5363">
                  <c:v>-4.3248276302709359</c:v>
                </c:pt>
                <c:pt idx="5364">
                  <c:v>-4.3248276755735624</c:v>
                </c:pt>
                <c:pt idx="5365">
                  <c:v>-4.3248276302709359</c:v>
                </c:pt>
                <c:pt idx="5366">
                  <c:v>-4.324827630260704</c:v>
                </c:pt>
                <c:pt idx="5367">
                  <c:v>-4.324827630260704</c:v>
                </c:pt>
                <c:pt idx="5368">
                  <c:v>-4.3248276755837942</c:v>
                </c:pt>
                <c:pt idx="5369">
                  <c:v>-4.324827630260704</c:v>
                </c:pt>
                <c:pt idx="5370">
                  <c:v>-4.3248276302709359</c:v>
                </c:pt>
                <c:pt idx="5371">
                  <c:v>-4.3248276755735624</c:v>
                </c:pt>
                <c:pt idx="5372">
                  <c:v>-4.3248276302709359</c:v>
                </c:pt>
                <c:pt idx="5373">
                  <c:v>-4.324827630260704</c:v>
                </c:pt>
                <c:pt idx="5374">
                  <c:v>-4.4045010748712867</c:v>
                </c:pt>
                <c:pt idx="5375">
                  <c:v>-4.4045010287134287</c:v>
                </c:pt>
                <c:pt idx="5376">
                  <c:v>-4.4045010287236606</c:v>
                </c:pt>
                <c:pt idx="5377">
                  <c:v>-4.4045010748712867</c:v>
                </c:pt>
                <c:pt idx="5378">
                  <c:v>-4.4045010287134287</c:v>
                </c:pt>
                <c:pt idx="5379">
                  <c:v>-4.4045010287236606</c:v>
                </c:pt>
                <c:pt idx="5380">
                  <c:v>-4.4045010748712867</c:v>
                </c:pt>
                <c:pt idx="5381">
                  <c:v>-4.4045010287236606</c:v>
                </c:pt>
                <c:pt idx="5382">
                  <c:v>-4.4045010287134287</c:v>
                </c:pt>
                <c:pt idx="5383">
                  <c:v>-4.4045010287236606</c:v>
                </c:pt>
                <c:pt idx="5384">
                  <c:v>-4.4045010748712867</c:v>
                </c:pt>
                <c:pt idx="5385">
                  <c:v>-4.4045010287134287</c:v>
                </c:pt>
                <c:pt idx="5386">
                  <c:v>-4.4045010287236606</c:v>
                </c:pt>
                <c:pt idx="5387">
                  <c:v>-4.4045010748712867</c:v>
                </c:pt>
                <c:pt idx="5388">
                  <c:v>-4.4045010287236606</c:v>
                </c:pt>
                <c:pt idx="5389">
                  <c:v>-4.4045010287134287</c:v>
                </c:pt>
                <c:pt idx="5390">
                  <c:v>-4.4045010748712867</c:v>
                </c:pt>
                <c:pt idx="5391">
                  <c:v>-4.4045010287236606</c:v>
                </c:pt>
                <c:pt idx="5392">
                  <c:v>-4.4045010287134287</c:v>
                </c:pt>
                <c:pt idx="5393">
                  <c:v>-4.4045010748712867</c:v>
                </c:pt>
                <c:pt idx="5394">
                  <c:v>-4.4045010287236606</c:v>
                </c:pt>
                <c:pt idx="5395">
                  <c:v>-4.4045010287134287</c:v>
                </c:pt>
                <c:pt idx="5396">
                  <c:v>-4.4045010287236606</c:v>
                </c:pt>
                <c:pt idx="5397">
                  <c:v>-4.4045010748712867</c:v>
                </c:pt>
                <c:pt idx="5398">
                  <c:v>-4.4045010287134287</c:v>
                </c:pt>
                <c:pt idx="5399">
                  <c:v>-4.4045010287236606</c:v>
                </c:pt>
                <c:pt idx="5400">
                  <c:v>-4.4045010748712867</c:v>
                </c:pt>
                <c:pt idx="5401">
                  <c:v>-4.4045010287236606</c:v>
                </c:pt>
                <c:pt idx="5402">
                  <c:v>-4.4045010287134287</c:v>
                </c:pt>
                <c:pt idx="5403">
                  <c:v>-4.4045010748712867</c:v>
                </c:pt>
                <c:pt idx="5404">
                  <c:v>-4.4895501648915817</c:v>
                </c:pt>
                <c:pt idx="5405">
                  <c:v>-4.4895501649018135</c:v>
                </c:pt>
                <c:pt idx="5406">
                  <c:v>-4.4895502119303003</c:v>
                </c:pt>
                <c:pt idx="5407">
                  <c:v>-4.4895501649018135</c:v>
                </c:pt>
                <c:pt idx="5408">
                  <c:v>-4.4895501648915817</c:v>
                </c:pt>
                <c:pt idx="5409">
                  <c:v>-4.4895502119405322</c:v>
                </c:pt>
                <c:pt idx="5410">
                  <c:v>-4.4895501648915817</c:v>
                </c:pt>
                <c:pt idx="5411">
                  <c:v>-4.4895501649018135</c:v>
                </c:pt>
                <c:pt idx="5412">
                  <c:v>-4.4895501648915817</c:v>
                </c:pt>
                <c:pt idx="5413">
                  <c:v>-4.4895502119405322</c:v>
                </c:pt>
                <c:pt idx="5414">
                  <c:v>-4.4895501648915817</c:v>
                </c:pt>
                <c:pt idx="5415">
                  <c:v>-4.4895501649018135</c:v>
                </c:pt>
                <c:pt idx="5416">
                  <c:v>-4.4895502119303003</c:v>
                </c:pt>
                <c:pt idx="5417">
                  <c:v>-4.4895501649018135</c:v>
                </c:pt>
                <c:pt idx="5418">
                  <c:v>-4.4895501648915817</c:v>
                </c:pt>
                <c:pt idx="5419">
                  <c:v>-4.4895502119303003</c:v>
                </c:pt>
                <c:pt idx="5420">
                  <c:v>-4.4895501649018135</c:v>
                </c:pt>
                <c:pt idx="5421">
                  <c:v>-4.4895501648915817</c:v>
                </c:pt>
                <c:pt idx="5422">
                  <c:v>-4.4895502119405322</c:v>
                </c:pt>
                <c:pt idx="5423">
                  <c:v>-4.4895501648915817</c:v>
                </c:pt>
                <c:pt idx="5424">
                  <c:v>-4.4895501649018135</c:v>
                </c:pt>
                <c:pt idx="5425">
                  <c:v>-4.4895502119303003</c:v>
                </c:pt>
                <c:pt idx="5426">
                  <c:v>-4.4895501649018135</c:v>
                </c:pt>
                <c:pt idx="5427">
                  <c:v>-4.4895501648915817</c:v>
                </c:pt>
                <c:pt idx="5428">
                  <c:v>-4.4895501649018135</c:v>
                </c:pt>
                <c:pt idx="5429">
                  <c:v>-4.4895502119303003</c:v>
                </c:pt>
                <c:pt idx="5430">
                  <c:v>-4.4895501649018135</c:v>
                </c:pt>
                <c:pt idx="5431">
                  <c:v>-4.4895501648915817</c:v>
                </c:pt>
                <c:pt idx="5432">
                  <c:v>-4.4895502119405322</c:v>
                </c:pt>
                <c:pt idx="5433">
                  <c:v>-4.4895501648915817</c:v>
                </c:pt>
                <c:pt idx="5434">
                  <c:v>-4.5773565999875281</c:v>
                </c:pt>
                <c:pt idx="5435">
                  <c:v>-4.57735664795646</c:v>
                </c:pt>
                <c:pt idx="5436">
                  <c:v>-4.5773565999875281</c:v>
                </c:pt>
                <c:pt idx="5437">
                  <c:v>-4.5773565999977599</c:v>
                </c:pt>
                <c:pt idx="5438">
                  <c:v>-4.5773566479462282</c:v>
                </c:pt>
                <c:pt idx="5439">
                  <c:v>-4.5773565999977599</c:v>
                </c:pt>
                <c:pt idx="5440">
                  <c:v>-4.5773565999875281</c:v>
                </c:pt>
                <c:pt idx="5441">
                  <c:v>-4.5773565999977599</c:v>
                </c:pt>
                <c:pt idx="5442">
                  <c:v>-4.5773566479462282</c:v>
                </c:pt>
                <c:pt idx="5443">
                  <c:v>-4.5773565999977599</c:v>
                </c:pt>
                <c:pt idx="5444">
                  <c:v>-4.5773565999875281</c:v>
                </c:pt>
                <c:pt idx="5445">
                  <c:v>-4.57735664795646</c:v>
                </c:pt>
                <c:pt idx="5446">
                  <c:v>-4.5773565999875281</c:v>
                </c:pt>
                <c:pt idx="5447">
                  <c:v>-4.5773565999977599</c:v>
                </c:pt>
                <c:pt idx="5448">
                  <c:v>-4.5773566479462282</c:v>
                </c:pt>
                <c:pt idx="5449">
                  <c:v>-4.5773565999875281</c:v>
                </c:pt>
                <c:pt idx="5450">
                  <c:v>-4.5773565999977599</c:v>
                </c:pt>
                <c:pt idx="5451">
                  <c:v>-4.5773566479462282</c:v>
                </c:pt>
                <c:pt idx="5452">
                  <c:v>-4.5773565999977599</c:v>
                </c:pt>
                <c:pt idx="5453">
                  <c:v>-4.5773565999875281</c:v>
                </c:pt>
                <c:pt idx="5454">
                  <c:v>-4.57735664795646</c:v>
                </c:pt>
                <c:pt idx="5455">
                  <c:v>-4.5773565999875281</c:v>
                </c:pt>
                <c:pt idx="5456">
                  <c:v>-4.5773565999977599</c:v>
                </c:pt>
                <c:pt idx="5457">
                  <c:v>-4.5773565999875281</c:v>
                </c:pt>
                <c:pt idx="5458">
                  <c:v>-4.57735664795646</c:v>
                </c:pt>
                <c:pt idx="5459">
                  <c:v>-4.5773565999875281</c:v>
                </c:pt>
                <c:pt idx="5460">
                  <c:v>-4.5773565999977599</c:v>
                </c:pt>
                <c:pt idx="5461">
                  <c:v>-4.5773566479462282</c:v>
                </c:pt>
                <c:pt idx="5462">
                  <c:v>-4.5773565999977599</c:v>
                </c:pt>
                <c:pt idx="5463">
                  <c:v>-4.5773565999875281</c:v>
                </c:pt>
                <c:pt idx="5464">
                  <c:v>-4.6602739915728622</c:v>
                </c:pt>
                <c:pt idx="5465">
                  <c:v>-4.6602739427454054</c:v>
                </c:pt>
                <c:pt idx="5466">
                  <c:v>-4.6602739427454054</c:v>
                </c:pt>
                <c:pt idx="5467">
                  <c:v>-4.6602739915728622</c:v>
                </c:pt>
                <c:pt idx="5468">
                  <c:v>-4.6602739427454054</c:v>
                </c:pt>
                <c:pt idx="5469">
                  <c:v>-4.6602739427454054</c:v>
                </c:pt>
                <c:pt idx="5470">
                  <c:v>-4.6602739915728622</c:v>
                </c:pt>
                <c:pt idx="5471">
                  <c:v>-4.6602739427454054</c:v>
                </c:pt>
                <c:pt idx="5472">
                  <c:v>-4.6602739427454054</c:v>
                </c:pt>
                <c:pt idx="5473">
                  <c:v>-4.6602739427454054</c:v>
                </c:pt>
                <c:pt idx="5474">
                  <c:v>-4.6602739915728622</c:v>
                </c:pt>
                <c:pt idx="5475">
                  <c:v>-4.6602739427454054</c:v>
                </c:pt>
                <c:pt idx="5476">
                  <c:v>-4.6602739427454054</c:v>
                </c:pt>
                <c:pt idx="5477">
                  <c:v>-4.6602739915728622</c:v>
                </c:pt>
                <c:pt idx="5478">
                  <c:v>-4.6602739427454054</c:v>
                </c:pt>
                <c:pt idx="5479">
                  <c:v>-4.6602739427454054</c:v>
                </c:pt>
                <c:pt idx="5480">
                  <c:v>-4.6602739915728622</c:v>
                </c:pt>
                <c:pt idx="5481">
                  <c:v>-4.6602739427454054</c:v>
                </c:pt>
                <c:pt idx="5482">
                  <c:v>-4.6602739427454054</c:v>
                </c:pt>
                <c:pt idx="5483">
                  <c:v>-4.6602739915728622</c:v>
                </c:pt>
                <c:pt idx="5484">
                  <c:v>-4.6602739427454054</c:v>
                </c:pt>
                <c:pt idx="5485">
                  <c:v>-4.6602739427454054</c:v>
                </c:pt>
                <c:pt idx="5486">
                  <c:v>-4.6602739427454054</c:v>
                </c:pt>
                <c:pt idx="5487">
                  <c:v>-4.6602739915728622</c:v>
                </c:pt>
                <c:pt idx="5488">
                  <c:v>-4.6602739427454054</c:v>
                </c:pt>
                <c:pt idx="5489">
                  <c:v>-4.6602739427454054</c:v>
                </c:pt>
                <c:pt idx="5490">
                  <c:v>-4.6602739915728622</c:v>
                </c:pt>
                <c:pt idx="5491">
                  <c:v>-4.6602739427454054</c:v>
                </c:pt>
                <c:pt idx="5492">
                  <c:v>-4.6602739427454054</c:v>
                </c:pt>
                <c:pt idx="5493">
                  <c:v>-4.6602739915728622</c:v>
                </c:pt>
                <c:pt idx="5494">
                  <c:v>-4.7340843230784158</c:v>
                </c:pt>
                <c:pt idx="5495">
                  <c:v>-4.7340843230784158</c:v>
                </c:pt>
                <c:pt idx="5496">
                  <c:v>-4.734084372689443</c:v>
                </c:pt>
                <c:pt idx="5497">
                  <c:v>-4.7340843230784158</c:v>
                </c:pt>
                <c:pt idx="5498">
                  <c:v>-4.7340843230784158</c:v>
                </c:pt>
                <c:pt idx="5499">
                  <c:v>-4.7340843726792112</c:v>
                </c:pt>
                <c:pt idx="5500">
                  <c:v>-4.7340843230784158</c:v>
                </c:pt>
                <c:pt idx="5501">
                  <c:v>-4.7340843230784158</c:v>
                </c:pt>
                <c:pt idx="5502">
                  <c:v>-4.7340843230784158</c:v>
                </c:pt>
                <c:pt idx="5503">
                  <c:v>-4.734084372689443</c:v>
                </c:pt>
                <c:pt idx="5504">
                  <c:v>-4.7340843230784158</c:v>
                </c:pt>
                <c:pt idx="5505">
                  <c:v>-4.7340843230784158</c:v>
                </c:pt>
                <c:pt idx="5506">
                  <c:v>-4.7340843726792112</c:v>
                </c:pt>
                <c:pt idx="5507">
                  <c:v>-4.7340843230784158</c:v>
                </c:pt>
                <c:pt idx="5508">
                  <c:v>-4.7340843230886476</c:v>
                </c:pt>
                <c:pt idx="5509">
                  <c:v>-4.7340843726792112</c:v>
                </c:pt>
                <c:pt idx="5510">
                  <c:v>-4.7340843230784158</c:v>
                </c:pt>
                <c:pt idx="5511">
                  <c:v>-4.7340843230784158</c:v>
                </c:pt>
                <c:pt idx="5512">
                  <c:v>-4.7340843726792112</c:v>
                </c:pt>
                <c:pt idx="5513">
                  <c:v>-4.7340843230784158</c:v>
                </c:pt>
                <c:pt idx="5514">
                  <c:v>-4.7340843230784158</c:v>
                </c:pt>
                <c:pt idx="5515">
                  <c:v>-4.734084372689443</c:v>
                </c:pt>
                <c:pt idx="5516">
                  <c:v>-4.7340843230784158</c:v>
                </c:pt>
                <c:pt idx="5517">
                  <c:v>-4.7340843230784158</c:v>
                </c:pt>
                <c:pt idx="5518">
                  <c:v>-4.7340843230784158</c:v>
                </c:pt>
                <c:pt idx="5519">
                  <c:v>-4.7340843726792112</c:v>
                </c:pt>
                <c:pt idx="5520">
                  <c:v>-4.7340843230886476</c:v>
                </c:pt>
                <c:pt idx="5521">
                  <c:v>-4.7340843230784158</c:v>
                </c:pt>
                <c:pt idx="5522">
                  <c:v>-4.7340843726792112</c:v>
                </c:pt>
                <c:pt idx="5523">
                  <c:v>-4.7340843230784158</c:v>
                </c:pt>
                <c:pt idx="5524">
                  <c:v>-4.795952037386594</c:v>
                </c:pt>
                <c:pt idx="5525">
                  <c:v>-4.7959520876356017</c:v>
                </c:pt>
                <c:pt idx="5526">
                  <c:v>-4.795952037386594</c:v>
                </c:pt>
                <c:pt idx="5527">
                  <c:v>-4.7959520373968259</c:v>
                </c:pt>
                <c:pt idx="5528">
                  <c:v>-4.7959520876356017</c:v>
                </c:pt>
                <c:pt idx="5529">
                  <c:v>-4.795952037386594</c:v>
                </c:pt>
                <c:pt idx="5530">
                  <c:v>-4.795952037386594</c:v>
                </c:pt>
                <c:pt idx="5531">
                  <c:v>-4.795952037386594</c:v>
                </c:pt>
                <c:pt idx="5532">
                  <c:v>-4.7959520876458335</c:v>
                </c:pt>
                <c:pt idx="5533">
                  <c:v>-4.795952037386594</c:v>
                </c:pt>
                <c:pt idx="5534">
                  <c:v>-4.795952037386594</c:v>
                </c:pt>
                <c:pt idx="5535">
                  <c:v>-4.7959520876356017</c:v>
                </c:pt>
                <c:pt idx="5536">
                  <c:v>-4.795952037386594</c:v>
                </c:pt>
                <c:pt idx="5537">
                  <c:v>-4.795952037386594</c:v>
                </c:pt>
                <c:pt idx="5538">
                  <c:v>-4.7959520876356017</c:v>
                </c:pt>
                <c:pt idx="5539">
                  <c:v>-4.7959520373968259</c:v>
                </c:pt>
                <c:pt idx="5540">
                  <c:v>-4.795952037386594</c:v>
                </c:pt>
                <c:pt idx="5541">
                  <c:v>-4.7959520876356017</c:v>
                </c:pt>
                <c:pt idx="5542">
                  <c:v>-4.795952037386594</c:v>
                </c:pt>
                <c:pt idx="5543">
                  <c:v>-4.795952037386594</c:v>
                </c:pt>
                <c:pt idx="5544">
                  <c:v>-4.7959520876458335</c:v>
                </c:pt>
                <c:pt idx="5545">
                  <c:v>-4.795952037386594</c:v>
                </c:pt>
                <c:pt idx="5546">
                  <c:v>-4.795952037386594</c:v>
                </c:pt>
                <c:pt idx="5547">
                  <c:v>-4.795952037386594</c:v>
                </c:pt>
                <c:pt idx="5548">
                  <c:v>-4.7959520876356017</c:v>
                </c:pt>
                <c:pt idx="5549">
                  <c:v>-4.795952037386594</c:v>
                </c:pt>
                <c:pt idx="5550">
                  <c:v>-4.795952037386594</c:v>
                </c:pt>
                <c:pt idx="5551">
                  <c:v>-4.7959520876458335</c:v>
                </c:pt>
                <c:pt idx="5552">
                  <c:v>-4.795952037386594</c:v>
                </c:pt>
                <c:pt idx="5553">
                  <c:v>-4.795952037386594</c:v>
                </c:pt>
                <c:pt idx="5554">
                  <c:v>-4.8506764202988668</c:v>
                </c:pt>
                <c:pt idx="5555">
                  <c:v>-4.8506763694764921</c:v>
                </c:pt>
                <c:pt idx="5556">
                  <c:v>-4.8506763694867239</c:v>
                </c:pt>
                <c:pt idx="5557">
                  <c:v>-4.8506764202988668</c:v>
                </c:pt>
                <c:pt idx="5558">
                  <c:v>-4.8506763694764921</c:v>
                </c:pt>
                <c:pt idx="5559">
                  <c:v>-4.8506763694764921</c:v>
                </c:pt>
                <c:pt idx="5560">
                  <c:v>-4.8506764203090986</c:v>
                </c:pt>
                <c:pt idx="5561">
                  <c:v>-4.8506763694764921</c:v>
                </c:pt>
                <c:pt idx="5562">
                  <c:v>-4.8506763694764921</c:v>
                </c:pt>
                <c:pt idx="5563">
                  <c:v>-4.8506763694764921</c:v>
                </c:pt>
                <c:pt idx="5564">
                  <c:v>-4.8506764203090986</c:v>
                </c:pt>
                <c:pt idx="5565">
                  <c:v>-4.8506763694764921</c:v>
                </c:pt>
                <c:pt idx="5566">
                  <c:v>-4.8506763694764921</c:v>
                </c:pt>
                <c:pt idx="5567">
                  <c:v>-4.8506764202988668</c:v>
                </c:pt>
                <c:pt idx="5568">
                  <c:v>-4.8506763694867239</c:v>
                </c:pt>
                <c:pt idx="5569">
                  <c:v>-4.8506763694764921</c:v>
                </c:pt>
                <c:pt idx="5570">
                  <c:v>-4.8506764202988668</c:v>
                </c:pt>
                <c:pt idx="5571">
                  <c:v>-4.8506763694764921</c:v>
                </c:pt>
                <c:pt idx="5572">
                  <c:v>-4.8506763694764921</c:v>
                </c:pt>
                <c:pt idx="5573">
                  <c:v>-4.8506764203090986</c:v>
                </c:pt>
                <c:pt idx="5574">
                  <c:v>-4.8506763694764921</c:v>
                </c:pt>
                <c:pt idx="5575">
                  <c:v>-4.8506763694764921</c:v>
                </c:pt>
                <c:pt idx="5576">
                  <c:v>-4.8506763694764921</c:v>
                </c:pt>
                <c:pt idx="5577">
                  <c:v>-4.8506764203090986</c:v>
                </c:pt>
                <c:pt idx="5578">
                  <c:v>-4.8506763694764921</c:v>
                </c:pt>
                <c:pt idx="5579">
                  <c:v>-4.8506763694764921</c:v>
                </c:pt>
                <c:pt idx="5580">
                  <c:v>-4.8506764202988668</c:v>
                </c:pt>
                <c:pt idx="5581">
                  <c:v>-4.8506763694867239</c:v>
                </c:pt>
                <c:pt idx="5582">
                  <c:v>-4.8506763694764921</c:v>
                </c:pt>
                <c:pt idx="5583">
                  <c:v>-4.8506764202988668</c:v>
                </c:pt>
                <c:pt idx="5584">
                  <c:v>-4.9010583834031936</c:v>
                </c:pt>
                <c:pt idx="5585">
                  <c:v>-4.9010583834031936</c:v>
                </c:pt>
                <c:pt idx="5586">
                  <c:v>-4.9010584347534403</c:v>
                </c:pt>
                <c:pt idx="5587">
                  <c:v>-4.9010583834031936</c:v>
                </c:pt>
                <c:pt idx="5588">
                  <c:v>-4.9010583834031936</c:v>
                </c:pt>
                <c:pt idx="5589">
                  <c:v>-4.9010584347534403</c:v>
                </c:pt>
                <c:pt idx="5590">
                  <c:v>-4.9010583834031936</c:v>
                </c:pt>
                <c:pt idx="5591">
                  <c:v>-4.9010583834031936</c:v>
                </c:pt>
                <c:pt idx="5592">
                  <c:v>-4.9010583834031936</c:v>
                </c:pt>
                <c:pt idx="5593">
                  <c:v>-4.9010584347534403</c:v>
                </c:pt>
                <c:pt idx="5594">
                  <c:v>-4.9010583834031936</c:v>
                </c:pt>
                <c:pt idx="5595">
                  <c:v>-4.9010583834031936</c:v>
                </c:pt>
                <c:pt idx="5596">
                  <c:v>-4.9010584347534403</c:v>
                </c:pt>
                <c:pt idx="5597">
                  <c:v>-4.9010583834031936</c:v>
                </c:pt>
                <c:pt idx="5598">
                  <c:v>-4.9010583834031936</c:v>
                </c:pt>
                <c:pt idx="5599">
                  <c:v>-4.9010584347534403</c:v>
                </c:pt>
                <c:pt idx="5600">
                  <c:v>-4.9010583834031936</c:v>
                </c:pt>
                <c:pt idx="5601">
                  <c:v>-4.9010583834031936</c:v>
                </c:pt>
                <c:pt idx="5602">
                  <c:v>-4.9010584347534403</c:v>
                </c:pt>
                <c:pt idx="5603">
                  <c:v>-4.9010583834031936</c:v>
                </c:pt>
                <c:pt idx="5604">
                  <c:v>-4.9010583834031936</c:v>
                </c:pt>
                <c:pt idx="5605">
                  <c:v>-4.9010584347534403</c:v>
                </c:pt>
                <c:pt idx="5606">
                  <c:v>-4.9010583834031936</c:v>
                </c:pt>
                <c:pt idx="5607">
                  <c:v>-4.9010583834031936</c:v>
                </c:pt>
                <c:pt idx="5608">
                  <c:v>-4.9010583834031936</c:v>
                </c:pt>
                <c:pt idx="5609">
                  <c:v>-4.9010584347534403</c:v>
                </c:pt>
                <c:pt idx="5610">
                  <c:v>-4.9010583834031936</c:v>
                </c:pt>
                <c:pt idx="5611">
                  <c:v>-4.9010583834031936</c:v>
                </c:pt>
                <c:pt idx="5612">
                  <c:v>-4.9010584347534403</c:v>
                </c:pt>
                <c:pt idx="5613">
                  <c:v>-4.9010583834031936</c:v>
                </c:pt>
                <c:pt idx="5614">
                  <c:v>-4.9500838874577306</c:v>
                </c:pt>
                <c:pt idx="5615">
                  <c:v>-4.950083939311404</c:v>
                </c:pt>
                <c:pt idx="5616">
                  <c:v>-4.9500838874577306</c:v>
                </c:pt>
                <c:pt idx="5617">
                  <c:v>-4.9500838874474988</c:v>
                </c:pt>
                <c:pt idx="5618">
                  <c:v>-4.9500839393216358</c:v>
                </c:pt>
                <c:pt idx="5619">
                  <c:v>-4.9500838874474988</c:v>
                </c:pt>
                <c:pt idx="5620">
                  <c:v>-4.9500838874577306</c:v>
                </c:pt>
                <c:pt idx="5621">
                  <c:v>-4.9500838874577306</c:v>
                </c:pt>
                <c:pt idx="5622">
                  <c:v>-4.950083939311404</c:v>
                </c:pt>
                <c:pt idx="5623">
                  <c:v>-4.9500838874577306</c:v>
                </c:pt>
                <c:pt idx="5624">
                  <c:v>-4.9500838874474988</c:v>
                </c:pt>
                <c:pt idx="5625">
                  <c:v>-4.9500839393216358</c:v>
                </c:pt>
                <c:pt idx="5626">
                  <c:v>-4.9500838874474988</c:v>
                </c:pt>
                <c:pt idx="5627">
                  <c:v>-4.9500838874577306</c:v>
                </c:pt>
                <c:pt idx="5628">
                  <c:v>-4.950083939311404</c:v>
                </c:pt>
                <c:pt idx="5629">
                  <c:v>-4.9500838874577306</c:v>
                </c:pt>
                <c:pt idx="5630">
                  <c:v>-4.9500838874577306</c:v>
                </c:pt>
                <c:pt idx="5631">
                  <c:v>-4.950083939311404</c:v>
                </c:pt>
                <c:pt idx="5632">
                  <c:v>-4.9500838874577306</c:v>
                </c:pt>
                <c:pt idx="5633">
                  <c:v>-4.9500838874474988</c:v>
                </c:pt>
                <c:pt idx="5634">
                  <c:v>-4.9500839393216358</c:v>
                </c:pt>
                <c:pt idx="5635">
                  <c:v>-4.9500838874474988</c:v>
                </c:pt>
                <c:pt idx="5636">
                  <c:v>-4.9500838874577306</c:v>
                </c:pt>
                <c:pt idx="5637">
                  <c:v>-4.9500838874577306</c:v>
                </c:pt>
                <c:pt idx="5638">
                  <c:v>-4.950083939311404</c:v>
                </c:pt>
                <c:pt idx="5639">
                  <c:v>-4.9500838874577306</c:v>
                </c:pt>
                <c:pt idx="5640">
                  <c:v>-4.9500838874474988</c:v>
                </c:pt>
                <c:pt idx="5641">
                  <c:v>-4.9500839393216358</c:v>
                </c:pt>
                <c:pt idx="5642">
                  <c:v>-4.9500838874474988</c:v>
                </c:pt>
                <c:pt idx="5643">
                  <c:v>-4.9500838874577306</c:v>
                </c:pt>
                <c:pt idx="5644">
                  <c:v>-4.9997884244733735</c:v>
                </c:pt>
                <c:pt idx="5645">
                  <c:v>-4.9997883720886955</c:v>
                </c:pt>
                <c:pt idx="5646">
                  <c:v>-4.9997883720886955</c:v>
                </c:pt>
                <c:pt idx="5647">
                  <c:v>-4.9997884244733735</c:v>
                </c:pt>
                <c:pt idx="5648">
                  <c:v>-4.9997883720886955</c:v>
                </c:pt>
                <c:pt idx="5649">
                  <c:v>-4.9997883720886955</c:v>
                </c:pt>
                <c:pt idx="5650">
                  <c:v>-4.9997884244733735</c:v>
                </c:pt>
                <c:pt idx="5651">
                  <c:v>-4.9997883720989273</c:v>
                </c:pt>
                <c:pt idx="5652">
                  <c:v>-4.9997883720886955</c:v>
                </c:pt>
                <c:pt idx="5653">
                  <c:v>-4.9997883720886955</c:v>
                </c:pt>
                <c:pt idx="5654">
                  <c:v>-4.9997884244733735</c:v>
                </c:pt>
                <c:pt idx="5655">
                  <c:v>-4.9997883720886955</c:v>
                </c:pt>
                <c:pt idx="5656">
                  <c:v>-4.9997883720886955</c:v>
                </c:pt>
                <c:pt idx="5657">
                  <c:v>-4.9997884244733735</c:v>
                </c:pt>
                <c:pt idx="5658">
                  <c:v>-4.9997883720886955</c:v>
                </c:pt>
                <c:pt idx="5659">
                  <c:v>-4.9997883720886955</c:v>
                </c:pt>
                <c:pt idx="5660">
                  <c:v>-4.9997884244733735</c:v>
                </c:pt>
                <c:pt idx="5661">
                  <c:v>-4.9997883720886955</c:v>
                </c:pt>
                <c:pt idx="5662">
                  <c:v>-4.9997883720886955</c:v>
                </c:pt>
                <c:pt idx="5663">
                  <c:v>-4.9997884244733735</c:v>
                </c:pt>
                <c:pt idx="5664">
                  <c:v>-4.9997883720886955</c:v>
                </c:pt>
                <c:pt idx="5665">
                  <c:v>-4.9997883720886955</c:v>
                </c:pt>
                <c:pt idx="5666">
                  <c:v>-4.9997883720989273</c:v>
                </c:pt>
                <c:pt idx="5667">
                  <c:v>-4.9997884244733735</c:v>
                </c:pt>
                <c:pt idx="5668">
                  <c:v>-4.9997883720886955</c:v>
                </c:pt>
                <c:pt idx="5669">
                  <c:v>-4.9997883720886955</c:v>
                </c:pt>
                <c:pt idx="5670">
                  <c:v>-4.9997884244733735</c:v>
                </c:pt>
                <c:pt idx="5671">
                  <c:v>-4.9997883720886955</c:v>
                </c:pt>
                <c:pt idx="5672">
                  <c:v>-4.9997883720886955</c:v>
                </c:pt>
                <c:pt idx="5673">
                  <c:v>-4.9997884244733735</c:v>
                </c:pt>
                <c:pt idx="5674">
                  <c:v>-5.0504382362582687</c:v>
                </c:pt>
                <c:pt idx="5675">
                  <c:v>-5.0504382362480369</c:v>
                </c:pt>
                <c:pt idx="5676">
                  <c:v>-5.0504382891736244</c:v>
                </c:pt>
                <c:pt idx="5677">
                  <c:v>-5.0504382362582687</c:v>
                </c:pt>
                <c:pt idx="5678">
                  <c:v>-5.0504382362582687</c:v>
                </c:pt>
                <c:pt idx="5679">
                  <c:v>-5.0504382891633925</c:v>
                </c:pt>
                <c:pt idx="5680">
                  <c:v>-5.0504382362582687</c:v>
                </c:pt>
                <c:pt idx="5681">
                  <c:v>-5.0504382362582687</c:v>
                </c:pt>
                <c:pt idx="5682">
                  <c:v>-5.0504382362480369</c:v>
                </c:pt>
                <c:pt idx="5683">
                  <c:v>-5.0504382891736244</c:v>
                </c:pt>
                <c:pt idx="5684">
                  <c:v>-5.0504382362582687</c:v>
                </c:pt>
                <c:pt idx="5685">
                  <c:v>-5.0504382362480369</c:v>
                </c:pt>
                <c:pt idx="5686">
                  <c:v>-5.0504382891736244</c:v>
                </c:pt>
                <c:pt idx="5687">
                  <c:v>-5.0504382362582687</c:v>
                </c:pt>
                <c:pt idx="5688">
                  <c:v>-5.0504382362480369</c:v>
                </c:pt>
                <c:pt idx="5689">
                  <c:v>-5.0504382891736244</c:v>
                </c:pt>
                <c:pt idx="5690">
                  <c:v>-5.0504382362582687</c:v>
                </c:pt>
                <c:pt idx="5691">
                  <c:v>-5.0504382362582687</c:v>
                </c:pt>
                <c:pt idx="5692">
                  <c:v>-5.0504382891633925</c:v>
                </c:pt>
                <c:pt idx="5693">
                  <c:v>-5.0504382362582687</c:v>
                </c:pt>
                <c:pt idx="5694">
                  <c:v>-5.0504382362582687</c:v>
                </c:pt>
                <c:pt idx="5695">
                  <c:v>-5.0504382891633925</c:v>
                </c:pt>
                <c:pt idx="5696">
                  <c:v>-5.0504382362582687</c:v>
                </c:pt>
                <c:pt idx="5697">
                  <c:v>-5.0504382362582687</c:v>
                </c:pt>
                <c:pt idx="5698">
                  <c:v>-5.0504382362582687</c:v>
                </c:pt>
                <c:pt idx="5699">
                  <c:v>-5.0504382891633925</c:v>
                </c:pt>
                <c:pt idx="5700">
                  <c:v>-5.0504382362582687</c:v>
                </c:pt>
                <c:pt idx="5701">
                  <c:v>-5.0504382362582687</c:v>
                </c:pt>
                <c:pt idx="5702">
                  <c:v>-5.0504382891633925</c:v>
                </c:pt>
                <c:pt idx="5703">
                  <c:v>-5.0504382362582687</c:v>
                </c:pt>
                <c:pt idx="5704">
                  <c:v>-5.1064819844722189</c:v>
                </c:pt>
                <c:pt idx="5705">
                  <c:v>-5.1064820379747662</c:v>
                </c:pt>
                <c:pt idx="5706">
                  <c:v>-5.1064819844722189</c:v>
                </c:pt>
                <c:pt idx="5707">
                  <c:v>-5.1064819844722189</c:v>
                </c:pt>
                <c:pt idx="5708">
                  <c:v>-5.1064820379645344</c:v>
                </c:pt>
                <c:pt idx="5709">
                  <c:v>-5.1064819844722189</c:v>
                </c:pt>
                <c:pt idx="5710">
                  <c:v>-5.1064819844722189</c:v>
                </c:pt>
                <c:pt idx="5711">
                  <c:v>-5.1064819844722189</c:v>
                </c:pt>
                <c:pt idx="5712">
                  <c:v>-5.1064820379747662</c:v>
                </c:pt>
                <c:pt idx="5713">
                  <c:v>-5.1064819844722189</c:v>
                </c:pt>
                <c:pt idx="5714">
                  <c:v>-5.1064819844722189</c:v>
                </c:pt>
                <c:pt idx="5715">
                  <c:v>-5.1064820379747662</c:v>
                </c:pt>
                <c:pt idx="5716">
                  <c:v>-5.1064819844722189</c:v>
                </c:pt>
                <c:pt idx="5717">
                  <c:v>-5.1064819844722189</c:v>
                </c:pt>
                <c:pt idx="5718">
                  <c:v>-5.1064820379747662</c:v>
                </c:pt>
                <c:pt idx="5719">
                  <c:v>-5.1064819844619871</c:v>
                </c:pt>
                <c:pt idx="5720">
                  <c:v>-5.1064819844722189</c:v>
                </c:pt>
                <c:pt idx="5721">
                  <c:v>-5.1064820379747662</c:v>
                </c:pt>
                <c:pt idx="5722">
                  <c:v>-5.1064819844722189</c:v>
                </c:pt>
                <c:pt idx="5723">
                  <c:v>-5.1064819844722189</c:v>
                </c:pt>
                <c:pt idx="5724">
                  <c:v>-5.1064820379747662</c:v>
                </c:pt>
                <c:pt idx="5725">
                  <c:v>-5.1064819844722189</c:v>
                </c:pt>
                <c:pt idx="5726">
                  <c:v>-5.1064819844722189</c:v>
                </c:pt>
                <c:pt idx="5727">
                  <c:v>-5.1064819844722189</c:v>
                </c:pt>
                <c:pt idx="5728">
                  <c:v>-5.1064820379645344</c:v>
                </c:pt>
                <c:pt idx="5729">
                  <c:v>-5.1064819844722189</c:v>
                </c:pt>
                <c:pt idx="5730">
                  <c:v>-5.1064819844722189</c:v>
                </c:pt>
                <c:pt idx="5731">
                  <c:v>-5.1064820379747662</c:v>
                </c:pt>
                <c:pt idx="5732">
                  <c:v>-5.1064819844722189</c:v>
                </c:pt>
                <c:pt idx="5733">
                  <c:v>-5.1064819844722189</c:v>
                </c:pt>
                <c:pt idx="5734">
                  <c:v>-5.1674278939833203</c:v>
                </c:pt>
                <c:pt idx="5735">
                  <c:v>-5.1674278398524516</c:v>
                </c:pt>
                <c:pt idx="5736">
                  <c:v>-5.1674278398422198</c:v>
                </c:pt>
                <c:pt idx="5737">
                  <c:v>-5.1674278939935521</c:v>
                </c:pt>
                <c:pt idx="5738">
                  <c:v>-5.1674278398422198</c:v>
                </c:pt>
                <c:pt idx="5739">
                  <c:v>-5.1674278398524516</c:v>
                </c:pt>
                <c:pt idx="5740">
                  <c:v>-5.1674278939833203</c:v>
                </c:pt>
                <c:pt idx="5741">
                  <c:v>-5.1674278398422198</c:v>
                </c:pt>
                <c:pt idx="5742">
                  <c:v>-5.1674278398524516</c:v>
                </c:pt>
                <c:pt idx="5743">
                  <c:v>-5.1674278398422198</c:v>
                </c:pt>
                <c:pt idx="5744">
                  <c:v>-5.1674278939935521</c:v>
                </c:pt>
                <c:pt idx="5745">
                  <c:v>-5.1674278398422198</c:v>
                </c:pt>
                <c:pt idx="5746">
                  <c:v>-5.1674278398524516</c:v>
                </c:pt>
                <c:pt idx="5747">
                  <c:v>-5.1674278939833203</c:v>
                </c:pt>
                <c:pt idx="5748">
                  <c:v>-5.1674278398422198</c:v>
                </c:pt>
                <c:pt idx="5749">
                  <c:v>-5.1674278398524516</c:v>
                </c:pt>
                <c:pt idx="5750">
                  <c:v>-5.1674278939833203</c:v>
                </c:pt>
                <c:pt idx="5751">
                  <c:v>-5.1674278398524516</c:v>
                </c:pt>
                <c:pt idx="5752">
                  <c:v>-5.1674278398422198</c:v>
                </c:pt>
                <c:pt idx="5753">
                  <c:v>-5.1674278939935521</c:v>
                </c:pt>
                <c:pt idx="5754">
                  <c:v>-5.1674278398422198</c:v>
                </c:pt>
                <c:pt idx="5755">
                  <c:v>-5.1674278398524516</c:v>
                </c:pt>
                <c:pt idx="5756">
                  <c:v>-5.1674278398422198</c:v>
                </c:pt>
                <c:pt idx="5757">
                  <c:v>-5.1674278939833203</c:v>
                </c:pt>
                <c:pt idx="5758">
                  <c:v>-5.1674278398524516</c:v>
                </c:pt>
                <c:pt idx="5759">
                  <c:v>-5.1674278398422198</c:v>
                </c:pt>
                <c:pt idx="5760">
                  <c:v>-5.1674278939935521</c:v>
                </c:pt>
                <c:pt idx="5761">
                  <c:v>-5.1674278398422198</c:v>
                </c:pt>
                <c:pt idx="5762">
                  <c:v>-5.1674278398524516</c:v>
                </c:pt>
                <c:pt idx="5763">
                  <c:v>-5.1674278939833203</c:v>
                </c:pt>
                <c:pt idx="5764">
                  <c:v>-5.227417928621148</c:v>
                </c:pt>
                <c:pt idx="5765">
                  <c:v>-5.227417928621148</c:v>
                </c:pt>
                <c:pt idx="5766">
                  <c:v>-5.2274179833907866</c:v>
                </c:pt>
                <c:pt idx="5767">
                  <c:v>-5.227417928621148</c:v>
                </c:pt>
                <c:pt idx="5768">
                  <c:v>-5.227417928621148</c:v>
                </c:pt>
                <c:pt idx="5769">
                  <c:v>-5.2274179833907866</c:v>
                </c:pt>
                <c:pt idx="5770">
                  <c:v>-5.227417928621148</c:v>
                </c:pt>
                <c:pt idx="5771">
                  <c:v>-5.2274179286109161</c:v>
                </c:pt>
                <c:pt idx="5772">
                  <c:v>-5.227417928621148</c:v>
                </c:pt>
                <c:pt idx="5773">
                  <c:v>-5.2274179833907866</c:v>
                </c:pt>
                <c:pt idx="5774">
                  <c:v>-5.227417928621148</c:v>
                </c:pt>
                <c:pt idx="5775">
                  <c:v>-5.227417928621148</c:v>
                </c:pt>
                <c:pt idx="5776">
                  <c:v>-5.2274179833907866</c:v>
                </c:pt>
                <c:pt idx="5777">
                  <c:v>-5.227417928621148</c:v>
                </c:pt>
                <c:pt idx="5778">
                  <c:v>-5.227417928621148</c:v>
                </c:pt>
                <c:pt idx="5779">
                  <c:v>-5.2274179833907866</c:v>
                </c:pt>
                <c:pt idx="5780">
                  <c:v>-5.227417928621148</c:v>
                </c:pt>
                <c:pt idx="5781">
                  <c:v>-5.227417928621148</c:v>
                </c:pt>
                <c:pt idx="5782">
                  <c:v>-5.2274179833907866</c:v>
                </c:pt>
                <c:pt idx="5783">
                  <c:v>-5.227417928621148</c:v>
                </c:pt>
                <c:pt idx="5784">
                  <c:v>-5.227417928621148</c:v>
                </c:pt>
                <c:pt idx="5785">
                  <c:v>-5.2274179833907866</c:v>
                </c:pt>
                <c:pt idx="5786">
                  <c:v>-5.2274179286109161</c:v>
                </c:pt>
                <c:pt idx="5787">
                  <c:v>-5.227417928621148</c:v>
                </c:pt>
                <c:pt idx="5788">
                  <c:v>-5.227417928621148</c:v>
                </c:pt>
                <c:pt idx="5789">
                  <c:v>-5.2274179833907866</c:v>
                </c:pt>
                <c:pt idx="5790">
                  <c:v>-5.227417928621148</c:v>
                </c:pt>
                <c:pt idx="5791">
                  <c:v>-5.227417928621148</c:v>
                </c:pt>
                <c:pt idx="5792">
                  <c:v>-5.2274179833907866</c:v>
                </c:pt>
                <c:pt idx="5793">
                  <c:v>-5.227417928621148</c:v>
                </c:pt>
                <c:pt idx="5794">
                  <c:v>-5.2841999238309452</c:v>
                </c:pt>
                <c:pt idx="5795">
                  <c:v>-5.2841999791852787</c:v>
                </c:pt>
                <c:pt idx="5796">
                  <c:v>-5.2841999238309452</c:v>
                </c:pt>
                <c:pt idx="5797">
                  <c:v>-5.2841999238309452</c:v>
                </c:pt>
                <c:pt idx="5798">
                  <c:v>-5.2841999791852787</c:v>
                </c:pt>
                <c:pt idx="5799">
                  <c:v>-5.2841999238309452</c:v>
                </c:pt>
                <c:pt idx="5800">
                  <c:v>-5.2841999238309452</c:v>
                </c:pt>
                <c:pt idx="5801">
                  <c:v>-5.2841999238309452</c:v>
                </c:pt>
                <c:pt idx="5802">
                  <c:v>-5.2841999791852787</c:v>
                </c:pt>
                <c:pt idx="5803">
                  <c:v>-5.2841999238309452</c:v>
                </c:pt>
                <c:pt idx="5804">
                  <c:v>-5.2841999238309452</c:v>
                </c:pt>
                <c:pt idx="5805">
                  <c:v>-5.2841999791852787</c:v>
                </c:pt>
                <c:pt idx="5806">
                  <c:v>-5.2841999238309452</c:v>
                </c:pt>
                <c:pt idx="5807">
                  <c:v>-5.2841999238309452</c:v>
                </c:pt>
                <c:pt idx="5808">
                  <c:v>-5.2841999791955105</c:v>
                </c:pt>
                <c:pt idx="5809">
                  <c:v>-5.2841999238207134</c:v>
                </c:pt>
                <c:pt idx="5810">
                  <c:v>-5.2841999238309452</c:v>
                </c:pt>
                <c:pt idx="5811">
                  <c:v>-5.2841999791955105</c:v>
                </c:pt>
                <c:pt idx="5812">
                  <c:v>-5.2841999238207134</c:v>
                </c:pt>
                <c:pt idx="5813">
                  <c:v>-5.2841999238309452</c:v>
                </c:pt>
                <c:pt idx="5814">
                  <c:v>-5.2841999791955105</c:v>
                </c:pt>
                <c:pt idx="5815">
                  <c:v>-5.2841999238207134</c:v>
                </c:pt>
                <c:pt idx="5816">
                  <c:v>-5.2841999238309452</c:v>
                </c:pt>
                <c:pt idx="5817">
                  <c:v>-5.2841999238309452</c:v>
                </c:pt>
                <c:pt idx="5818">
                  <c:v>-5.2841999791852787</c:v>
                </c:pt>
                <c:pt idx="5819">
                  <c:v>-5.2841999238309452</c:v>
                </c:pt>
                <c:pt idx="5820">
                  <c:v>-5.2841999238309452</c:v>
                </c:pt>
                <c:pt idx="5821">
                  <c:v>-5.2841999791955105</c:v>
                </c:pt>
                <c:pt idx="5822">
                  <c:v>-5.2841999238207134</c:v>
                </c:pt>
                <c:pt idx="5823">
                  <c:v>-5.2841999238309452</c:v>
                </c:pt>
                <c:pt idx="5824">
                  <c:v>-5.3471517733873917</c:v>
                </c:pt>
                <c:pt idx="5825">
                  <c:v>-5.347151717363257</c:v>
                </c:pt>
                <c:pt idx="5826">
                  <c:v>-5.347151717363257</c:v>
                </c:pt>
                <c:pt idx="5827">
                  <c:v>-5.3471517733771599</c:v>
                </c:pt>
                <c:pt idx="5828">
                  <c:v>-5.347151717363257</c:v>
                </c:pt>
                <c:pt idx="5829">
                  <c:v>-5.347151717363257</c:v>
                </c:pt>
                <c:pt idx="5830">
                  <c:v>-5.3471517733873917</c:v>
                </c:pt>
                <c:pt idx="5831">
                  <c:v>-5.347151717363257</c:v>
                </c:pt>
                <c:pt idx="5832">
                  <c:v>-5.3471517173530252</c:v>
                </c:pt>
                <c:pt idx="5833">
                  <c:v>-5.347151717363257</c:v>
                </c:pt>
                <c:pt idx="5834">
                  <c:v>-5.3471517733873917</c:v>
                </c:pt>
                <c:pt idx="5835">
                  <c:v>-5.347151717363257</c:v>
                </c:pt>
                <c:pt idx="5836">
                  <c:v>-5.347151717363257</c:v>
                </c:pt>
                <c:pt idx="5837">
                  <c:v>-5.3471517733873917</c:v>
                </c:pt>
                <c:pt idx="5838">
                  <c:v>-5.347151717363257</c:v>
                </c:pt>
                <c:pt idx="5839">
                  <c:v>-5.3471517173530252</c:v>
                </c:pt>
                <c:pt idx="5840">
                  <c:v>-5.3471517733873917</c:v>
                </c:pt>
                <c:pt idx="5841">
                  <c:v>-5.347151717363257</c:v>
                </c:pt>
                <c:pt idx="5842">
                  <c:v>-5.347151717363257</c:v>
                </c:pt>
                <c:pt idx="5843">
                  <c:v>-5.3471517733873917</c:v>
                </c:pt>
                <c:pt idx="5844">
                  <c:v>-5.3471517173530252</c:v>
                </c:pt>
                <c:pt idx="5845">
                  <c:v>-5.347151717363257</c:v>
                </c:pt>
                <c:pt idx="5846">
                  <c:v>-5.347151717363257</c:v>
                </c:pt>
                <c:pt idx="5847">
                  <c:v>-5.3471517733873917</c:v>
                </c:pt>
                <c:pt idx="5848">
                  <c:v>-5.347151717363257</c:v>
                </c:pt>
                <c:pt idx="5849">
                  <c:v>-5.347151717363257</c:v>
                </c:pt>
                <c:pt idx="5850">
                  <c:v>-5.3471517733873917</c:v>
                </c:pt>
                <c:pt idx="5851">
                  <c:v>-5.3471517173530252</c:v>
                </c:pt>
                <c:pt idx="5852">
                  <c:v>-5.347151717363257</c:v>
                </c:pt>
                <c:pt idx="5853">
                  <c:v>-5.3471517733873917</c:v>
                </c:pt>
                <c:pt idx="5854">
                  <c:v>-5.4137712714300905</c:v>
                </c:pt>
                <c:pt idx="5855">
                  <c:v>-5.4137712714198587</c:v>
                </c:pt>
                <c:pt idx="5856">
                  <c:v>-5.4137713281522242</c:v>
                </c:pt>
                <c:pt idx="5857">
                  <c:v>-5.4137712714300905</c:v>
                </c:pt>
                <c:pt idx="5858">
                  <c:v>-5.4137712714198587</c:v>
                </c:pt>
                <c:pt idx="5859">
                  <c:v>-5.4137713281522242</c:v>
                </c:pt>
                <c:pt idx="5860">
                  <c:v>-5.4137712714198587</c:v>
                </c:pt>
                <c:pt idx="5861">
                  <c:v>-5.4137712714300905</c:v>
                </c:pt>
                <c:pt idx="5862">
                  <c:v>-5.4137712714300905</c:v>
                </c:pt>
                <c:pt idx="5863">
                  <c:v>-5.4137713281419924</c:v>
                </c:pt>
                <c:pt idx="5864">
                  <c:v>-5.4137712714300905</c:v>
                </c:pt>
                <c:pt idx="5865">
                  <c:v>-5.4137712714300905</c:v>
                </c:pt>
                <c:pt idx="5866">
                  <c:v>-5.4137713281419924</c:v>
                </c:pt>
                <c:pt idx="5867">
                  <c:v>-5.4137712714300905</c:v>
                </c:pt>
                <c:pt idx="5868">
                  <c:v>-5.4137712714300905</c:v>
                </c:pt>
                <c:pt idx="5869">
                  <c:v>-5.4137713281419924</c:v>
                </c:pt>
                <c:pt idx="5870">
                  <c:v>-5.4137712714300905</c:v>
                </c:pt>
                <c:pt idx="5871">
                  <c:v>-5.4137712714198587</c:v>
                </c:pt>
                <c:pt idx="5872">
                  <c:v>-5.4137713281522242</c:v>
                </c:pt>
                <c:pt idx="5873">
                  <c:v>-5.4137712714300905</c:v>
                </c:pt>
                <c:pt idx="5874">
                  <c:v>-5.4137712714198587</c:v>
                </c:pt>
                <c:pt idx="5875">
                  <c:v>-5.4137713281522242</c:v>
                </c:pt>
                <c:pt idx="5876">
                  <c:v>-5.4137712714300905</c:v>
                </c:pt>
                <c:pt idx="5877">
                  <c:v>-5.4137712714198587</c:v>
                </c:pt>
                <c:pt idx="5878">
                  <c:v>-5.4137712714300905</c:v>
                </c:pt>
                <c:pt idx="5879">
                  <c:v>-5.4137713281419924</c:v>
                </c:pt>
                <c:pt idx="5880">
                  <c:v>-5.4137712714300905</c:v>
                </c:pt>
                <c:pt idx="5881">
                  <c:v>-5.4137712714300905</c:v>
                </c:pt>
                <c:pt idx="5882">
                  <c:v>-5.4137713281419924</c:v>
                </c:pt>
                <c:pt idx="5883">
                  <c:v>-5.4137712714300905</c:v>
                </c:pt>
                <c:pt idx="5884">
                  <c:v>-5.4841149458990746</c:v>
                </c:pt>
                <c:pt idx="5885">
                  <c:v>-5.4841150033582258</c:v>
                </c:pt>
                <c:pt idx="5886">
                  <c:v>-5.4841149458990746</c:v>
                </c:pt>
                <c:pt idx="5887">
                  <c:v>-5.4841149458990746</c:v>
                </c:pt>
                <c:pt idx="5888">
                  <c:v>-5.484115003347994</c:v>
                </c:pt>
                <c:pt idx="5889">
                  <c:v>-5.4841149458990746</c:v>
                </c:pt>
                <c:pt idx="5890">
                  <c:v>-5.4841149458990746</c:v>
                </c:pt>
                <c:pt idx="5891">
                  <c:v>-5.4841149458990746</c:v>
                </c:pt>
                <c:pt idx="5892">
                  <c:v>-5.4841150033582258</c:v>
                </c:pt>
                <c:pt idx="5893">
                  <c:v>-5.4841149458990746</c:v>
                </c:pt>
                <c:pt idx="5894">
                  <c:v>-5.4841149458990746</c:v>
                </c:pt>
                <c:pt idx="5895">
                  <c:v>-5.4841150033582258</c:v>
                </c:pt>
                <c:pt idx="5896">
                  <c:v>-5.4841149458990746</c:v>
                </c:pt>
                <c:pt idx="5897">
                  <c:v>-5.4841149458990746</c:v>
                </c:pt>
                <c:pt idx="5898">
                  <c:v>-5.4841150033582258</c:v>
                </c:pt>
                <c:pt idx="5899">
                  <c:v>-5.4841149458888427</c:v>
                </c:pt>
                <c:pt idx="5900">
                  <c:v>-5.4841149458990746</c:v>
                </c:pt>
                <c:pt idx="5901">
                  <c:v>-5.4841150033582258</c:v>
                </c:pt>
                <c:pt idx="5902">
                  <c:v>-5.4841149458990746</c:v>
                </c:pt>
                <c:pt idx="5903">
                  <c:v>-5.4841149458990746</c:v>
                </c:pt>
                <c:pt idx="5904">
                  <c:v>-5.4841150033582258</c:v>
                </c:pt>
                <c:pt idx="5905">
                  <c:v>-5.4841149458990746</c:v>
                </c:pt>
                <c:pt idx="5906">
                  <c:v>-5.4841149458990746</c:v>
                </c:pt>
                <c:pt idx="5907">
                  <c:v>-5.4841149458990746</c:v>
                </c:pt>
                <c:pt idx="5908">
                  <c:v>-5.484115003347994</c:v>
                </c:pt>
                <c:pt idx="5909">
                  <c:v>-5.4841149458990746</c:v>
                </c:pt>
                <c:pt idx="5910">
                  <c:v>-5.4841149458990746</c:v>
                </c:pt>
                <c:pt idx="5911">
                  <c:v>-5.4841150033582258</c:v>
                </c:pt>
                <c:pt idx="5912">
                  <c:v>-5.4841149458990746</c:v>
                </c:pt>
                <c:pt idx="5913">
                  <c:v>-5.4841149458990746</c:v>
                </c:pt>
                <c:pt idx="5914">
                  <c:v>-5.5562937452962133</c:v>
                </c:pt>
                <c:pt idx="5915">
                  <c:v>-5.5562936870808182</c:v>
                </c:pt>
                <c:pt idx="5916">
                  <c:v>-5.5562936870808182</c:v>
                </c:pt>
                <c:pt idx="5917">
                  <c:v>-5.5562937452962133</c:v>
                </c:pt>
                <c:pt idx="5918">
                  <c:v>-5.55629368709105</c:v>
                </c:pt>
                <c:pt idx="5919">
                  <c:v>-5.5562936870808182</c:v>
                </c:pt>
                <c:pt idx="5920">
                  <c:v>-5.5562937452962133</c:v>
                </c:pt>
                <c:pt idx="5921">
                  <c:v>-5.5562936870808182</c:v>
                </c:pt>
                <c:pt idx="5922">
                  <c:v>-5.5562936870808182</c:v>
                </c:pt>
                <c:pt idx="5923">
                  <c:v>-5.5562936870808182</c:v>
                </c:pt>
                <c:pt idx="5924">
                  <c:v>-5.5562937452962133</c:v>
                </c:pt>
                <c:pt idx="5925">
                  <c:v>-5.5562936870808182</c:v>
                </c:pt>
                <c:pt idx="5926">
                  <c:v>-5.5562936870808182</c:v>
                </c:pt>
                <c:pt idx="5927">
                  <c:v>-5.5562937452962133</c:v>
                </c:pt>
                <c:pt idx="5928">
                  <c:v>-5.5562936870808182</c:v>
                </c:pt>
                <c:pt idx="5929">
                  <c:v>-5.55629368709105</c:v>
                </c:pt>
                <c:pt idx="5930">
                  <c:v>-5.5562937452962133</c:v>
                </c:pt>
                <c:pt idx="5931">
                  <c:v>-5.5562936870808182</c:v>
                </c:pt>
                <c:pt idx="5932">
                  <c:v>-5.5562936870808182</c:v>
                </c:pt>
                <c:pt idx="5933">
                  <c:v>-5.5562937452962133</c:v>
                </c:pt>
                <c:pt idx="5934">
                  <c:v>-5.5562936870808182</c:v>
                </c:pt>
                <c:pt idx="5935">
                  <c:v>-5.5562936870808182</c:v>
                </c:pt>
                <c:pt idx="5936">
                  <c:v>-5.5562936870808182</c:v>
                </c:pt>
                <c:pt idx="5937">
                  <c:v>-5.5562937452962133</c:v>
                </c:pt>
                <c:pt idx="5938">
                  <c:v>-5.55629368709105</c:v>
                </c:pt>
                <c:pt idx="5939">
                  <c:v>-5.5562936870808182</c:v>
                </c:pt>
                <c:pt idx="5940">
                  <c:v>-5.5562937452962133</c:v>
                </c:pt>
                <c:pt idx="5941">
                  <c:v>-5.5562936870808182</c:v>
                </c:pt>
                <c:pt idx="5942">
                  <c:v>-5.5562936870808182</c:v>
                </c:pt>
                <c:pt idx="5943">
                  <c:v>-5.5562937452962133</c:v>
                </c:pt>
                <c:pt idx="5944">
                  <c:v>-5.6328357977617234</c:v>
                </c:pt>
                <c:pt idx="5945">
                  <c:v>-5.6328357977617234</c:v>
                </c:pt>
                <c:pt idx="5946">
                  <c:v>-5.6328358567790797</c:v>
                </c:pt>
                <c:pt idx="5947">
                  <c:v>-5.6328357977617234</c:v>
                </c:pt>
                <c:pt idx="5948">
                  <c:v>-5.6328357977617234</c:v>
                </c:pt>
                <c:pt idx="5949">
                  <c:v>-5.6328358567790797</c:v>
                </c:pt>
                <c:pt idx="5950">
                  <c:v>-5.6328357977617234</c:v>
                </c:pt>
                <c:pt idx="5951">
                  <c:v>-5.6328357977617234</c:v>
                </c:pt>
                <c:pt idx="5952">
                  <c:v>-5.6328357977617234</c:v>
                </c:pt>
                <c:pt idx="5953">
                  <c:v>-5.6328358567790797</c:v>
                </c:pt>
                <c:pt idx="5954">
                  <c:v>-5.6328357977617234</c:v>
                </c:pt>
                <c:pt idx="5955">
                  <c:v>-5.6328357977617234</c:v>
                </c:pt>
                <c:pt idx="5956">
                  <c:v>-5.6328358567790797</c:v>
                </c:pt>
                <c:pt idx="5957">
                  <c:v>-5.6328357977617234</c:v>
                </c:pt>
                <c:pt idx="5958">
                  <c:v>-5.6328357977617234</c:v>
                </c:pt>
                <c:pt idx="5959">
                  <c:v>-5.6328358567790797</c:v>
                </c:pt>
                <c:pt idx="5960">
                  <c:v>-5.6328357977617234</c:v>
                </c:pt>
                <c:pt idx="5961">
                  <c:v>-5.6328357977617234</c:v>
                </c:pt>
                <c:pt idx="5962">
                  <c:v>-5.6328358567790797</c:v>
                </c:pt>
                <c:pt idx="5963">
                  <c:v>-5.6328357977617234</c:v>
                </c:pt>
                <c:pt idx="5964">
                  <c:v>-5.6328357977617234</c:v>
                </c:pt>
                <c:pt idx="5965">
                  <c:v>-5.6328358567790797</c:v>
                </c:pt>
                <c:pt idx="5966">
                  <c:v>-5.6328357977617234</c:v>
                </c:pt>
                <c:pt idx="5967">
                  <c:v>-5.6328357977617234</c:v>
                </c:pt>
                <c:pt idx="5968">
                  <c:v>-5.6328357977617234</c:v>
                </c:pt>
                <c:pt idx="5969">
                  <c:v>-5.6328358567790797</c:v>
                </c:pt>
                <c:pt idx="5970">
                  <c:v>-5.6328357977617234</c:v>
                </c:pt>
                <c:pt idx="5971">
                  <c:v>-5.6328357977617234</c:v>
                </c:pt>
                <c:pt idx="5972">
                  <c:v>-5.6328358567790797</c:v>
                </c:pt>
                <c:pt idx="5973">
                  <c:v>-5.6328357977617234</c:v>
                </c:pt>
                <c:pt idx="5974">
                  <c:v>-5.708630906215391</c:v>
                </c:pt>
                <c:pt idx="5975">
                  <c:v>-5.7086309660371128</c:v>
                </c:pt>
                <c:pt idx="5976">
                  <c:v>-5.708630906215391</c:v>
                </c:pt>
                <c:pt idx="5977">
                  <c:v>-5.708630906215391</c:v>
                </c:pt>
                <c:pt idx="5978">
                  <c:v>-5.7086309660371128</c:v>
                </c:pt>
                <c:pt idx="5979">
                  <c:v>-5.708630906215391</c:v>
                </c:pt>
                <c:pt idx="5980">
                  <c:v>-5.708630906215391</c:v>
                </c:pt>
                <c:pt idx="5981">
                  <c:v>-5.7086309062256229</c:v>
                </c:pt>
                <c:pt idx="5982">
                  <c:v>-5.708630966026881</c:v>
                </c:pt>
                <c:pt idx="5983">
                  <c:v>-5.708630906215391</c:v>
                </c:pt>
                <c:pt idx="5984">
                  <c:v>-5.7086309062256229</c:v>
                </c:pt>
                <c:pt idx="5985">
                  <c:v>-5.708630966026881</c:v>
                </c:pt>
                <c:pt idx="5986">
                  <c:v>-5.708630906215391</c:v>
                </c:pt>
                <c:pt idx="5987">
                  <c:v>-5.7086309062256229</c:v>
                </c:pt>
                <c:pt idx="5988">
                  <c:v>-5.708630966026881</c:v>
                </c:pt>
                <c:pt idx="5989">
                  <c:v>-5.708630906215391</c:v>
                </c:pt>
                <c:pt idx="5990">
                  <c:v>-5.7086309062256229</c:v>
                </c:pt>
                <c:pt idx="5991">
                  <c:v>-5.708630966026881</c:v>
                </c:pt>
                <c:pt idx="5992">
                  <c:v>-5.708630906215391</c:v>
                </c:pt>
                <c:pt idx="5993">
                  <c:v>-5.7086309062256229</c:v>
                </c:pt>
                <c:pt idx="5994">
                  <c:v>-5.708630966026881</c:v>
                </c:pt>
                <c:pt idx="5995">
                  <c:v>-5.708630906215391</c:v>
                </c:pt>
                <c:pt idx="5996">
                  <c:v>-5.7086309062256229</c:v>
                </c:pt>
                <c:pt idx="5997">
                  <c:v>-5.708630906215391</c:v>
                </c:pt>
                <c:pt idx="5998">
                  <c:v>-5.708630966026881</c:v>
                </c:pt>
                <c:pt idx="5999">
                  <c:v>-5.7086309062256229</c:v>
                </c:pt>
                <c:pt idx="6000">
                  <c:v>-5.708630906215391</c:v>
                </c:pt>
                <c:pt idx="6001">
                  <c:v>-5.708630966026881</c:v>
                </c:pt>
                <c:pt idx="6002">
                  <c:v>-5.7086309062256229</c:v>
                </c:pt>
                <c:pt idx="6003">
                  <c:v>-5.708630906215391</c:v>
                </c:pt>
                <c:pt idx="6004">
                  <c:v>-5.7884647725038638</c:v>
                </c:pt>
                <c:pt idx="6005">
                  <c:v>-5.7884647118456929</c:v>
                </c:pt>
                <c:pt idx="6006">
                  <c:v>-5.7884647118559247</c:v>
                </c:pt>
                <c:pt idx="6007">
                  <c:v>-5.788464772493632</c:v>
                </c:pt>
                <c:pt idx="6008">
                  <c:v>-5.7884647118559247</c:v>
                </c:pt>
                <c:pt idx="6009">
                  <c:v>-5.7884647118559247</c:v>
                </c:pt>
                <c:pt idx="6010">
                  <c:v>-5.788464772493632</c:v>
                </c:pt>
                <c:pt idx="6011">
                  <c:v>-5.7884647118559247</c:v>
                </c:pt>
                <c:pt idx="6012">
                  <c:v>-5.7884647118456929</c:v>
                </c:pt>
                <c:pt idx="6013">
                  <c:v>-5.7884647118559247</c:v>
                </c:pt>
                <c:pt idx="6014">
                  <c:v>-5.7884647725038638</c:v>
                </c:pt>
                <c:pt idx="6015">
                  <c:v>-5.7884647118456929</c:v>
                </c:pt>
                <c:pt idx="6016">
                  <c:v>-5.7884647118559247</c:v>
                </c:pt>
                <c:pt idx="6017">
                  <c:v>-5.788464772493632</c:v>
                </c:pt>
                <c:pt idx="6018">
                  <c:v>-5.7884647118559247</c:v>
                </c:pt>
                <c:pt idx="6019">
                  <c:v>-5.7884647118559247</c:v>
                </c:pt>
                <c:pt idx="6020">
                  <c:v>-5.788464772493632</c:v>
                </c:pt>
                <c:pt idx="6021">
                  <c:v>-5.7884647118559247</c:v>
                </c:pt>
                <c:pt idx="6022">
                  <c:v>-5.7884647118456929</c:v>
                </c:pt>
                <c:pt idx="6023">
                  <c:v>-5.7884647725038638</c:v>
                </c:pt>
                <c:pt idx="6024">
                  <c:v>-5.7884647118559247</c:v>
                </c:pt>
                <c:pt idx="6025">
                  <c:v>-5.7884647118456929</c:v>
                </c:pt>
                <c:pt idx="6026">
                  <c:v>-5.7884647118559247</c:v>
                </c:pt>
                <c:pt idx="6027">
                  <c:v>-5.788464772493632</c:v>
                </c:pt>
                <c:pt idx="6028">
                  <c:v>-5.7884647118559247</c:v>
                </c:pt>
                <c:pt idx="6029">
                  <c:v>-5.7884647118559247</c:v>
                </c:pt>
                <c:pt idx="6030">
                  <c:v>-5.788464772493632</c:v>
                </c:pt>
                <c:pt idx="6031">
                  <c:v>-5.7884647118559247</c:v>
                </c:pt>
                <c:pt idx="6032">
                  <c:v>-5.7884647118456929</c:v>
                </c:pt>
                <c:pt idx="6033">
                  <c:v>-5.7884647725038638</c:v>
                </c:pt>
                <c:pt idx="6034">
                  <c:v>-5.8713415228529469</c:v>
                </c:pt>
                <c:pt idx="6035">
                  <c:v>-5.8713415228529469</c:v>
                </c:pt>
                <c:pt idx="6036">
                  <c:v>-5.8713415843692172</c:v>
                </c:pt>
                <c:pt idx="6037">
                  <c:v>-5.8713415228529469</c:v>
                </c:pt>
                <c:pt idx="6038">
                  <c:v>-5.8713415228529469</c:v>
                </c:pt>
                <c:pt idx="6039">
                  <c:v>-5.8713415843692172</c:v>
                </c:pt>
                <c:pt idx="6040">
                  <c:v>-5.8713415228529469</c:v>
                </c:pt>
                <c:pt idx="6041">
                  <c:v>-5.8713415228529469</c:v>
                </c:pt>
                <c:pt idx="6042">
                  <c:v>-5.8713415228529469</c:v>
                </c:pt>
                <c:pt idx="6043">
                  <c:v>-5.8713415843692172</c:v>
                </c:pt>
                <c:pt idx="6044">
                  <c:v>-5.8713415228529469</c:v>
                </c:pt>
                <c:pt idx="6045">
                  <c:v>-5.8713415228529469</c:v>
                </c:pt>
                <c:pt idx="6046">
                  <c:v>-5.8713415843692172</c:v>
                </c:pt>
                <c:pt idx="6047">
                  <c:v>-5.8713415228529469</c:v>
                </c:pt>
                <c:pt idx="6048">
                  <c:v>-5.8713415228631787</c:v>
                </c:pt>
                <c:pt idx="6049">
                  <c:v>-5.8713415843692172</c:v>
                </c:pt>
                <c:pt idx="6050">
                  <c:v>-5.8713415228529469</c:v>
                </c:pt>
                <c:pt idx="6051">
                  <c:v>-5.8713415228529469</c:v>
                </c:pt>
                <c:pt idx="6052">
                  <c:v>-5.8713415843692172</c:v>
                </c:pt>
                <c:pt idx="6053">
                  <c:v>-5.8713415228529469</c:v>
                </c:pt>
                <c:pt idx="6054">
                  <c:v>-5.8713415228529469</c:v>
                </c:pt>
                <c:pt idx="6055">
                  <c:v>-5.8713415843692172</c:v>
                </c:pt>
                <c:pt idx="6056">
                  <c:v>-5.8713415228529469</c:v>
                </c:pt>
                <c:pt idx="6057">
                  <c:v>-5.8713415228529469</c:v>
                </c:pt>
                <c:pt idx="6058">
                  <c:v>-5.8713415228529469</c:v>
                </c:pt>
                <c:pt idx="6059">
                  <c:v>-5.8713415843692172</c:v>
                </c:pt>
                <c:pt idx="6060">
                  <c:v>-5.8713415228529469</c:v>
                </c:pt>
                <c:pt idx="6061">
                  <c:v>-5.8713415228529469</c:v>
                </c:pt>
                <c:pt idx="6062">
                  <c:v>-5.8713415843692172</c:v>
                </c:pt>
                <c:pt idx="6063">
                  <c:v>-5.8713415228529469</c:v>
                </c:pt>
                <c:pt idx="6064">
                  <c:v>-5.9520623614426391</c:v>
                </c:pt>
                <c:pt idx="6065">
                  <c:v>-5.9520624237944206</c:v>
                </c:pt>
                <c:pt idx="6066">
                  <c:v>-5.9520623614324073</c:v>
                </c:pt>
                <c:pt idx="6067">
                  <c:v>-5.9520623614426391</c:v>
                </c:pt>
                <c:pt idx="6068">
                  <c:v>-5.9520624238046524</c:v>
                </c:pt>
                <c:pt idx="6069">
                  <c:v>-5.9520623614324073</c:v>
                </c:pt>
                <c:pt idx="6070">
                  <c:v>-5.9520623614324073</c:v>
                </c:pt>
                <c:pt idx="6071">
                  <c:v>-5.9520623614426391</c:v>
                </c:pt>
                <c:pt idx="6072">
                  <c:v>-5.9520624238046524</c:v>
                </c:pt>
                <c:pt idx="6073">
                  <c:v>-5.9520623614324073</c:v>
                </c:pt>
                <c:pt idx="6074">
                  <c:v>-5.9520623614324073</c:v>
                </c:pt>
                <c:pt idx="6075">
                  <c:v>-5.9520624238046524</c:v>
                </c:pt>
                <c:pt idx="6076">
                  <c:v>-5.9520623614426391</c:v>
                </c:pt>
                <c:pt idx="6077">
                  <c:v>-5.9520623614324073</c:v>
                </c:pt>
                <c:pt idx="6078">
                  <c:v>-5.9520624237944206</c:v>
                </c:pt>
                <c:pt idx="6079">
                  <c:v>-5.9520623614426391</c:v>
                </c:pt>
                <c:pt idx="6080">
                  <c:v>-5.9520623614426391</c:v>
                </c:pt>
                <c:pt idx="6081">
                  <c:v>-5.9520624237944206</c:v>
                </c:pt>
                <c:pt idx="6082">
                  <c:v>-5.9520623614324073</c:v>
                </c:pt>
                <c:pt idx="6083">
                  <c:v>-5.9520623614426391</c:v>
                </c:pt>
                <c:pt idx="6084">
                  <c:v>-5.9520624238046524</c:v>
                </c:pt>
                <c:pt idx="6085">
                  <c:v>-5.9520623614324073</c:v>
                </c:pt>
                <c:pt idx="6086">
                  <c:v>-5.9520623614324073</c:v>
                </c:pt>
                <c:pt idx="6087">
                  <c:v>-5.9520623614426391</c:v>
                </c:pt>
                <c:pt idx="6088">
                  <c:v>-5.9520624238046524</c:v>
                </c:pt>
                <c:pt idx="6089">
                  <c:v>-5.9520623614324073</c:v>
                </c:pt>
                <c:pt idx="6090">
                  <c:v>-5.9520623614324073</c:v>
                </c:pt>
                <c:pt idx="6091">
                  <c:v>-5.9520624238046524</c:v>
                </c:pt>
                <c:pt idx="6092">
                  <c:v>-5.9520623614426391</c:v>
                </c:pt>
                <c:pt idx="6093">
                  <c:v>-5.9520623614324073</c:v>
                </c:pt>
                <c:pt idx="6094">
                  <c:v>-6.0300124836718885</c:v>
                </c:pt>
                <c:pt idx="6095">
                  <c:v>-6.0300124204931631</c:v>
                </c:pt>
                <c:pt idx="6096">
                  <c:v>-6.0300124204931631</c:v>
                </c:pt>
                <c:pt idx="6097">
                  <c:v>-6.0300124836718885</c:v>
                </c:pt>
                <c:pt idx="6098">
                  <c:v>-6.0300124204931631</c:v>
                </c:pt>
                <c:pt idx="6099">
                  <c:v>-6.0300124204931631</c:v>
                </c:pt>
                <c:pt idx="6100">
                  <c:v>-6.0300124836718885</c:v>
                </c:pt>
                <c:pt idx="6101">
                  <c:v>-6.0300124204931631</c:v>
                </c:pt>
                <c:pt idx="6102">
                  <c:v>-6.0300124204931631</c:v>
                </c:pt>
                <c:pt idx="6103">
                  <c:v>-6.0300124204931631</c:v>
                </c:pt>
                <c:pt idx="6104">
                  <c:v>-6.0300124836718885</c:v>
                </c:pt>
                <c:pt idx="6105">
                  <c:v>-6.0300124204931631</c:v>
                </c:pt>
                <c:pt idx="6106">
                  <c:v>-6.0300124204931631</c:v>
                </c:pt>
                <c:pt idx="6107">
                  <c:v>-6.0300124836718885</c:v>
                </c:pt>
                <c:pt idx="6108">
                  <c:v>-6.0300124204931631</c:v>
                </c:pt>
                <c:pt idx="6109">
                  <c:v>-6.0300124204931631</c:v>
                </c:pt>
                <c:pt idx="6110">
                  <c:v>-6.0300124836718885</c:v>
                </c:pt>
                <c:pt idx="6111">
                  <c:v>-6.0300124204931631</c:v>
                </c:pt>
                <c:pt idx="6112">
                  <c:v>-6.0300124204931631</c:v>
                </c:pt>
                <c:pt idx="6113">
                  <c:v>-6.0300124836718885</c:v>
                </c:pt>
                <c:pt idx="6114">
                  <c:v>-6.0300124204931631</c:v>
                </c:pt>
                <c:pt idx="6115">
                  <c:v>-6.0300124204931631</c:v>
                </c:pt>
                <c:pt idx="6116">
                  <c:v>-6.0300124204931631</c:v>
                </c:pt>
                <c:pt idx="6117">
                  <c:v>-6.0300124836718885</c:v>
                </c:pt>
                <c:pt idx="6118">
                  <c:v>-6.0300124204931631</c:v>
                </c:pt>
                <c:pt idx="6119">
                  <c:v>-6.0300124204931631</c:v>
                </c:pt>
                <c:pt idx="6120">
                  <c:v>-6.0300124836718885</c:v>
                </c:pt>
                <c:pt idx="6121">
                  <c:v>-6.0300124204931631</c:v>
                </c:pt>
                <c:pt idx="6122">
                  <c:v>-6.0300124204931631</c:v>
                </c:pt>
                <c:pt idx="6123">
                  <c:v>-6.0300124836718885</c:v>
                </c:pt>
                <c:pt idx="6124">
                  <c:v>-6.1078712313343564</c:v>
                </c:pt>
                <c:pt idx="6125">
                  <c:v>-6.1078712313343564</c:v>
                </c:pt>
                <c:pt idx="6126">
                  <c:v>-6.1078712953288381</c:v>
                </c:pt>
                <c:pt idx="6127">
                  <c:v>-6.1078712313343564</c:v>
                </c:pt>
                <c:pt idx="6128">
                  <c:v>-6.1078712313343564</c:v>
                </c:pt>
                <c:pt idx="6129">
                  <c:v>-6.1078712953288381</c:v>
                </c:pt>
                <c:pt idx="6130">
                  <c:v>-6.1078712313343564</c:v>
                </c:pt>
                <c:pt idx="6131">
                  <c:v>-6.1078712313343564</c:v>
                </c:pt>
                <c:pt idx="6132">
                  <c:v>-6.1078712313343564</c:v>
                </c:pt>
                <c:pt idx="6133">
                  <c:v>-6.1078712953288381</c:v>
                </c:pt>
                <c:pt idx="6134">
                  <c:v>-6.1078712313343564</c:v>
                </c:pt>
                <c:pt idx="6135">
                  <c:v>-6.1078712313343564</c:v>
                </c:pt>
                <c:pt idx="6136">
                  <c:v>-6.1078712953288381</c:v>
                </c:pt>
                <c:pt idx="6137">
                  <c:v>-6.1078712313343564</c:v>
                </c:pt>
                <c:pt idx="6138">
                  <c:v>-6.1078712313445882</c:v>
                </c:pt>
                <c:pt idx="6139">
                  <c:v>-6.1078712953288381</c:v>
                </c:pt>
                <c:pt idx="6140">
                  <c:v>-6.1078712313343564</c:v>
                </c:pt>
                <c:pt idx="6141">
                  <c:v>-6.1078712313343564</c:v>
                </c:pt>
                <c:pt idx="6142">
                  <c:v>-6.1078712953288381</c:v>
                </c:pt>
                <c:pt idx="6143">
                  <c:v>-6.1078712313343564</c:v>
                </c:pt>
                <c:pt idx="6144">
                  <c:v>-6.1078712313343564</c:v>
                </c:pt>
                <c:pt idx="6145">
                  <c:v>-6.1078712953288381</c:v>
                </c:pt>
                <c:pt idx="6146">
                  <c:v>-6.1078712313343564</c:v>
                </c:pt>
                <c:pt idx="6147">
                  <c:v>-6.1078712313343564</c:v>
                </c:pt>
                <c:pt idx="6148">
                  <c:v>-6.1078712313343564</c:v>
                </c:pt>
                <c:pt idx="6149">
                  <c:v>-6.1078712953288381</c:v>
                </c:pt>
                <c:pt idx="6150">
                  <c:v>-6.1078712313343564</c:v>
                </c:pt>
                <c:pt idx="6151">
                  <c:v>-6.1078712313343564</c:v>
                </c:pt>
                <c:pt idx="6152">
                  <c:v>-6.1078712953288381</c:v>
                </c:pt>
                <c:pt idx="6153">
                  <c:v>-6.1078712313343564</c:v>
                </c:pt>
                <c:pt idx="6154">
                  <c:v>-6.1859824311324605</c:v>
                </c:pt>
                <c:pt idx="6155">
                  <c:v>-6.1859824959453427</c:v>
                </c:pt>
                <c:pt idx="6156">
                  <c:v>-6.1859824311324605</c:v>
                </c:pt>
                <c:pt idx="6157">
                  <c:v>-6.1859824311324605</c:v>
                </c:pt>
                <c:pt idx="6158">
                  <c:v>-6.1859824959453427</c:v>
                </c:pt>
                <c:pt idx="6159">
                  <c:v>-6.1859824311324605</c:v>
                </c:pt>
                <c:pt idx="6160">
                  <c:v>-6.1859824311324605</c:v>
                </c:pt>
                <c:pt idx="6161">
                  <c:v>-6.1859824311324605</c:v>
                </c:pt>
                <c:pt idx="6162">
                  <c:v>-6.1859824959453427</c:v>
                </c:pt>
                <c:pt idx="6163">
                  <c:v>-6.1859824311324605</c:v>
                </c:pt>
                <c:pt idx="6164">
                  <c:v>-6.1859824311324605</c:v>
                </c:pt>
                <c:pt idx="6165">
                  <c:v>-6.1859824959453427</c:v>
                </c:pt>
                <c:pt idx="6166">
                  <c:v>-6.1859824311324605</c:v>
                </c:pt>
                <c:pt idx="6167">
                  <c:v>-6.1859824311324605</c:v>
                </c:pt>
                <c:pt idx="6168">
                  <c:v>-6.1859824959453427</c:v>
                </c:pt>
                <c:pt idx="6169">
                  <c:v>-6.1859824311426923</c:v>
                </c:pt>
                <c:pt idx="6170">
                  <c:v>-6.1859824311324605</c:v>
                </c:pt>
                <c:pt idx="6171">
                  <c:v>-6.1859824959453427</c:v>
                </c:pt>
                <c:pt idx="6172">
                  <c:v>-6.1859824311324605</c:v>
                </c:pt>
                <c:pt idx="6173">
                  <c:v>-6.1859824311324605</c:v>
                </c:pt>
                <c:pt idx="6174">
                  <c:v>-6.1859824959453427</c:v>
                </c:pt>
                <c:pt idx="6175">
                  <c:v>-6.1859824311324605</c:v>
                </c:pt>
                <c:pt idx="6176">
                  <c:v>-6.1859824311324605</c:v>
                </c:pt>
                <c:pt idx="6177">
                  <c:v>-6.1859824311324605</c:v>
                </c:pt>
                <c:pt idx="6178">
                  <c:v>-6.1859824959453427</c:v>
                </c:pt>
                <c:pt idx="6179">
                  <c:v>-6.1859824311324605</c:v>
                </c:pt>
                <c:pt idx="6180">
                  <c:v>-6.1859824311324605</c:v>
                </c:pt>
                <c:pt idx="6181">
                  <c:v>-6.1859824959453427</c:v>
                </c:pt>
                <c:pt idx="6182">
                  <c:v>-6.1859824311324605</c:v>
                </c:pt>
                <c:pt idx="6183">
                  <c:v>-6.1859824311324605</c:v>
                </c:pt>
                <c:pt idx="6184">
                  <c:v>-6.268971464950762</c:v>
                </c:pt>
                <c:pt idx="6185">
                  <c:v>-6.2689713992683727</c:v>
                </c:pt>
                <c:pt idx="6186">
                  <c:v>-6.2689713992786045</c:v>
                </c:pt>
                <c:pt idx="6187">
                  <c:v>-6.268971464950762</c:v>
                </c:pt>
                <c:pt idx="6188">
                  <c:v>-6.2689713992683727</c:v>
                </c:pt>
                <c:pt idx="6189">
                  <c:v>-6.2689713992683727</c:v>
                </c:pt>
                <c:pt idx="6190">
                  <c:v>-6.2689714649609938</c:v>
                </c:pt>
                <c:pt idx="6191">
                  <c:v>-6.2689713992683727</c:v>
                </c:pt>
                <c:pt idx="6192">
                  <c:v>-6.2689713992683727</c:v>
                </c:pt>
                <c:pt idx="6193">
                  <c:v>-6.2689713992683727</c:v>
                </c:pt>
                <c:pt idx="6194">
                  <c:v>-6.2689714649609938</c:v>
                </c:pt>
                <c:pt idx="6195">
                  <c:v>-6.2689713992683727</c:v>
                </c:pt>
                <c:pt idx="6196">
                  <c:v>-6.2689713992683727</c:v>
                </c:pt>
                <c:pt idx="6197">
                  <c:v>-6.268971464950762</c:v>
                </c:pt>
                <c:pt idx="6198">
                  <c:v>-6.2689713992683727</c:v>
                </c:pt>
                <c:pt idx="6199">
                  <c:v>-6.2689713992786045</c:v>
                </c:pt>
                <c:pt idx="6200">
                  <c:v>-6.268971464950762</c:v>
                </c:pt>
                <c:pt idx="6201">
                  <c:v>-6.2689713992683727</c:v>
                </c:pt>
                <c:pt idx="6202">
                  <c:v>-6.2689713992683727</c:v>
                </c:pt>
                <c:pt idx="6203">
                  <c:v>-6.2689714649609938</c:v>
                </c:pt>
                <c:pt idx="6204">
                  <c:v>-6.2689713992683727</c:v>
                </c:pt>
                <c:pt idx="6205">
                  <c:v>-6.2689713992683727</c:v>
                </c:pt>
                <c:pt idx="6206">
                  <c:v>-6.2689713992683727</c:v>
                </c:pt>
                <c:pt idx="6207">
                  <c:v>-6.2689714649609938</c:v>
                </c:pt>
                <c:pt idx="6208">
                  <c:v>-6.2689713992683727</c:v>
                </c:pt>
                <c:pt idx="6209">
                  <c:v>-6.2689713992683727</c:v>
                </c:pt>
                <c:pt idx="6210">
                  <c:v>-6.268971464950762</c:v>
                </c:pt>
                <c:pt idx="6211">
                  <c:v>-6.2689713992786045</c:v>
                </c:pt>
                <c:pt idx="6212">
                  <c:v>-6.2689713992683727</c:v>
                </c:pt>
                <c:pt idx="6213">
                  <c:v>-6.268971464950762</c:v>
                </c:pt>
                <c:pt idx="6214">
                  <c:v>-6.3584856616693628</c:v>
                </c:pt>
                <c:pt idx="6215">
                  <c:v>-6.3584856616693628</c:v>
                </c:pt>
                <c:pt idx="6216">
                  <c:v>-6.3584857282896268</c:v>
                </c:pt>
                <c:pt idx="6217">
                  <c:v>-6.3584856616795946</c:v>
                </c:pt>
                <c:pt idx="6218">
                  <c:v>-6.3584856616693628</c:v>
                </c:pt>
                <c:pt idx="6219">
                  <c:v>-6.3584857282896268</c:v>
                </c:pt>
                <c:pt idx="6220">
                  <c:v>-6.3584856616693628</c:v>
                </c:pt>
                <c:pt idx="6221">
                  <c:v>-6.3584856616693628</c:v>
                </c:pt>
                <c:pt idx="6222">
                  <c:v>-6.3584856616795946</c:v>
                </c:pt>
                <c:pt idx="6223">
                  <c:v>-6.3584857282896268</c:v>
                </c:pt>
                <c:pt idx="6224">
                  <c:v>-6.3584856616693628</c:v>
                </c:pt>
                <c:pt idx="6225">
                  <c:v>-6.3584856616693628</c:v>
                </c:pt>
                <c:pt idx="6226">
                  <c:v>-6.3584857282896268</c:v>
                </c:pt>
                <c:pt idx="6227">
                  <c:v>-6.3584856616693628</c:v>
                </c:pt>
                <c:pt idx="6228">
                  <c:v>-6.3584856616693628</c:v>
                </c:pt>
                <c:pt idx="6229">
                  <c:v>-6.3584857282998586</c:v>
                </c:pt>
                <c:pt idx="6230">
                  <c:v>-6.3584856616693628</c:v>
                </c:pt>
                <c:pt idx="6231">
                  <c:v>-6.3584856616693628</c:v>
                </c:pt>
                <c:pt idx="6232">
                  <c:v>-6.3584857282896268</c:v>
                </c:pt>
                <c:pt idx="6233">
                  <c:v>-6.3584856616693628</c:v>
                </c:pt>
                <c:pt idx="6234">
                  <c:v>-6.3584856616795946</c:v>
                </c:pt>
                <c:pt idx="6235">
                  <c:v>-6.3584857282896268</c:v>
                </c:pt>
                <c:pt idx="6236">
                  <c:v>-6.3584856616693628</c:v>
                </c:pt>
                <c:pt idx="6237">
                  <c:v>-6.3584856616693628</c:v>
                </c:pt>
                <c:pt idx="6238">
                  <c:v>-6.3584856616693628</c:v>
                </c:pt>
                <c:pt idx="6239">
                  <c:v>-6.3584857282896268</c:v>
                </c:pt>
                <c:pt idx="6240">
                  <c:v>-6.3584856616693628</c:v>
                </c:pt>
                <c:pt idx="6241">
                  <c:v>-6.3584856616795946</c:v>
                </c:pt>
                <c:pt idx="6242">
                  <c:v>-6.3584857282896268</c:v>
                </c:pt>
                <c:pt idx="6243">
                  <c:v>-6.3584856616693628</c:v>
                </c:pt>
                <c:pt idx="6244">
                  <c:v>-6.452436050893283</c:v>
                </c:pt>
                <c:pt idx="6245">
                  <c:v>-6.4524361184979018</c:v>
                </c:pt>
                <c:pt idx="6246">
                  <c:v>-6.452436050893283</c:v>
                </c:pt>
                <c:pt idx="6247">
                  <c:v>-6.452436050893283</c:v>
                </c:pt>
                <c:pt idx="6248">
                  <c:v>-6.4524361185081336</c:v>
                </c:pt>
                <c:pt idx="6249">
                  <c:v>-6.452436050893283</c:v>
                </c:pt>
                <c:pt idx="6250">
                  <c:v>-6.452436050893283</c:v>
                </c:pt>
                <c:pt idx="6251">
                  <c:v>-6.452436050893283</c:v>
                </c:pt>
                <c:pt idx="6252">
                  <c:v>-6.4524361184979018</c:v>
                </c:pt>
                <c:pt idx="6253">
                  <c:v>-6.452436050893283</c:v>
                </c:pt>
                <c:pt idx="6254">
                  <c:v>-6.452436050893283</c:v>
                </c:pt>
                <c:pt idx="6255">
                  <c:v>-6.4524361184979018</c:v>
                </c:pt>
                <c:pt idx="6256">
                  <c:v>-6.452436050893283</c:v>
                </c:pt>
                <c:pt idx="6257">
                  <c:v>-6.452436050893283</c:v>
                </c:pt>
                <c:pt idx="6258">
                  <c:v>-6.4524361184979018</c:v>
                </c:pt>
                <c:pt idx="6259">
                  <c:v>-6.4524360509035148</c:v>
                </c:pt>
                <c:pt idx="6260">
                  <c:v>-6.452436050893283</c:v>
                </c:pt>
                <c:pt idx="6261">
                  <c:v>-6.4524361184979018</c:v>
                </c:pt>
                <c:pt idx="6262">
                  <c:v>-6.452436050893283</c:v>
                </c:pt>
                <c:pt idx="6263">
                  <c:v>-6.452436050893283</c:v>
                </c:pt>
                <c:pt idx="6264">
                  <c:v>-6.4524361184979018</c:v>
                </c:pt>
                <c:pt idx="6265">
                  <c:v>-6.452436050893283</c:v>
                </c:pt>
                <c:pt idx="6266">
                  <c:v>-6.452436050893283</c:v>
                </c:pt>
                <c:pt idx="6267">
                  <c:v>-6.452436050893283</c:v>
                </c:pt>
                <c:pt idx="6268">
                  <c:v>-6.4524361185081336</c:v>
                </c:pt>
                <c:pt idx="6269">
                  <c:v>-6.452436050893283</c:v>
                </c:pt>
                <c:pt idx="6270">
                  <c:v>-6.452436050893283</c:v>
                </c:pt>
                <c:pt idx="6271">
                  <c:v>-6.4524361184979018</c:v>
                </c:pt>
                <c:pt idx="6272">
                  <c:v>-6.452436050893283</c:v>
                </c:pt>
                <c:pt idx="6273">
                  <c:v>-6.452436050893283</c:v>
                </c:pt>
                <c:pt idx="6274">
                  <c:v>-6.545430268576669</c:v>
                </c:pt>
                <c:pt idx="6275">
                  <c:v>-6.5454302000079476</c:v>
                </c:pt>
                <c:pt idx="6276">
                  <c:v>-6.5454301999977158</c:v>
                </c:pt>
                <c:pt idx="6277">
                  <c:v>-6.545430268576669</c:v>
                </c:pt>
                <c:pt idx="6278">
                  <c:v>-6.5454301999977158</c:v>
                </c:pt>
                <c:pt idx="6279">
                  <c:v>-6.5454302000079476</c:v>
                </c:pt>
                <c:pt idx="6280">
                  <c:v>-6.545430268576669</c:v>
                </c:pt>
                <c:pt idx="6281">
                  <c:v>-6.5454301999977158</c:v>
                </c:pt>
                <c:pt idx="6282">
                  <c:v>-6.5454301999977158</c:v>
                </c:pt>
                <c:pt idx="6283">
                  <c:v>-6.5454302000079476</c:v>
                </c:pt>
                <c:pt idx="6284">
                  <c:v>-6.545430268576669</c:v>
                </c:pt>
                <c:pt idx="6285">
                  <c:v>-6.5454301999977158</c:v>
                </c:pt>
                <c:pt idx="6286">
                  <c:v>-6.5454301999977158</c:v>
                </c:pt>
                <c:pt idx="6287">
                  <c:v>-6.5454302685869008</c:v>
                </c:pt>
                <c:pt idx="6288">
                  <c:v>-6.5454301999977158</c:v>
                </c:pt>
                <c:pt idx="6289">
                  <c:v>-6.5454301999977158</c:v>
                </c:pt>
                <c:pt idx="6290">
                  <c:v>-6.5454302685869008</c:v>
                </c:pt>
                <c:pt idx="6291">
                  <c:v>-6.5454301999977158</c:v>
                </c:pt>
                <c:pt idx="6292">
                  <c:v>-6.5454301999977158</c:v>
                </c:pt>
                <c:pt idx="6293">
                  <c:v>-6.545430268576669</c:v>
                </c:pt>
                <c:pt idx="6294">
                  <c:v>-6.5454302000079476</c:v>
                </c:pt>
                <c:pt idx="6295">
                  <c:v>-6.5454301999977158</c:v>
                </c:pt>
                <c:pt idx="6296">
                  <c:v>-6.5454301999977158</c:v>
                </c:pt>
                <c:pt idx="6297">
                  <c:v>-6.545430268576669</c:v>
                </c:pt>
                <c:pt idx="6298">
                  <c:v>-6.5454302000079476</c:v>
                </c:pt>
                <c:pt idx="6299">
                  <c:v>-6.5454301999977158</c:v>
                </c:pt>
                <c:pt idx="6300">
                  <c:v>-6.545430268576669</c:v>
                </c:pt>
                <c:pt idx="6301">
                  <c:v>-6.5454301999977158</c:v>
                </c:pt>
                <c:pt idx="6302">
                  <c:v>-6.5454302000079476</c:v>
                </c:pt>
                <c:pt idx="6303">
                  <c:v>-6.545430268576669</c:v>
                </c:pt>
                <c:pt idx="6304">
                  <c:v>-6.632418959323477</c:v>
                </c:pt>
                <c:pt idx="6305">
                  <c:v>-6.6324189593132452</c:v>
                </c:pt>
                <c:pt idx="6306">
                  <c:v>-6.6324190288138443</c:v>
                </c:pt>
                <c:pt idx="6307">
                  <c:v>-6.632418959323477</c:v>
                </c:pt>
                <c:pt idx="6308">
                  <c:v>-6.6324189593132452</c:v>
                </c:pt>
                <c:pt idx="6309">
                  <c:v>-6.6324190288138443</c:v>
                </c:pt>
                <c:pt idx="6310">
                  <c:v>-6.632418959323477</c:v>
                </c:pt>
                <c:pt idx="6311">
                  <c:v>-6.6324189593132452</c:v>
                </c:pt>
                <c:pt idx="6312">
                  <c:v>-6.632418959323477</c:v>
                </c:pt>
                <c:pt idx="6313">
                  <c:v>-6.6324190288138443</c:v>
                </c:pt>
                <c:pt idx="6314">
                  <c:v>-6.6324189593132452</c:v>
                </c:pt>
                <c:pt idx="6315">
                  <c:v>-6.632418959323477</c:v>
                </c:pt>
                <c:pt idx="6316">
                  <c:v>-6.6324190288138443</c:v>
                </c:pt>
                <c:pt idx="6317">
                  <c:v>-6.6324189593132452</c:v>
                </c:pt>
                <c:pt idx="6318">
                  <c:v>-6.632418959323477</c:v>
                </c:pt>
                <c:pt idx="6319">
                  <c:v>-6.6324190288138443</c:v>
                </c:pt>
                <c:pt idx="6320">
                  <c:v>-6.6324189593132452</c:v>
                </c:pt>
                <c:pt idx="6321">
                  <c:v>-6.632418959323477</c:v>
                </c:pt>
                <c:pt idx="6322">
                  <c:v>-6.6324190288138443</c:v>
                </c:pt>
                <c:pt idx="6323">
                  <c:v>-6.6324189593132452</c:v>
                </c:pt>
                <c:pt idx="6324">
                  <c:v>-6.632418959323477</c:v>
                </c:pt>
                <c:pt idx="6325">
                  <c:v>-6.6324190288138443</c:v>
                </c:pt>
                <c:pt idx="6326">
                  <c:v>-6.6324189593132452</c:v>
                </c:pt>
                <c:pt idx="6327">
                  <c:v>-6.632418959323477</c:v>
                </c:pt>
                <c:pt idx="6328">
                  <c:v>-6.632418959323477</c:v>
                </c:pt>
                <c:pt idx="6329">
                  <c:v>-6.6324190288036124</c:v>
                </c:pt>
                <c:pt idx="6330">
                  <c:v>-6.632418959323477</c:v>
                </c:pt>
                <c:pt idx="6331">
                  <c:v>-6.632418959323477</c:v>
                </c:pt>
                <c:pt idx="6332">
                  <c:v>-6.6324190288036124</c:v>
                </c:pt>
                <c:pt idx="6333">
                  <c:v>-6.632418959323477</c:v>
                </c:pt>
                <c:pt idx="6334">
                  <c:v>-6.7147673536185479</c:v>
                </c:pt>
                <c:pt idx="6335">
                  <c:v>-6.7147674239717112</c:v>
                </c:pt>
                <c:pt idx="6336">
                  <c:v>-6.7147673536185479</c:v>
                </c:pt>
                <c:pt idx="6337">
                  <c:v>-6.7147673536185479</c:v>
                </c:pt>
                <c:pt idx="6338">
                  <c:v>-6.7147674239717112</c:v>
                </c:pt>
                <c:pt idx="6339">
                  <c:v>-6.7147673536185479</c:v>
                </c:pt>
                <c:pt idx="6340">
                  <c:v>-6.7147673536185479</c:v>
                </c:pt>
                <c:pt idx="6341">
                  <c:v>-6.7147673536083161</c:v>
                </c:pt>
                <c:pt idx="6342">
                  <c:v>-6.7147674239717112</c:v>
                </c:pt>
                <c:pt idx="6343">
                  <c:v>-6.7147673536185479</c:v>
                </c:pt>
                <c:pt idx="6344">
                  <c:v>-6.7147673536185479</c:v>
                </c:pt>
                <c:pt idx="6345">
                  <c:v>-6.7147674239717112</c:v>
                </c:pt>
                <c:pt idx="6346">
                  <c:v>-6.7147673536185479</c:v>
                </c:pt>
                <c:pt idx="6347">
                  <c:v>-6.7147673536185479</c:v>
                </c:pt>
                <c:pt idx="6348">
                  <c:v>-6.7147674239717112</c:v>
                </c:pt>
                <c:pt idx="6349">
                  <c:v>-6.7147673536185479</c:v>
                </c:pt>
                <c:pt idx="6350">
                  <c:v>-6.7147673536185479</c:v>
                </c:pt>
                <c:pt idx="6351">
                  <c:v>-6.7147674239717112</c:v>
                </c:pt>
                <c:pt idx="6352">
                  <c:v>-6.7147673536185479</c:v>
                </c:pt>
                <c:pt idx="6353">
                  <c:v>-6.7147673536185479</c:v>
                </c:pt>
                <c:pt idx="6354">
                  <c:v>-6.7147674239717112</c:v>
                </c:pt>
                <c:pt idx="6355">
                  <c:v>-6.7147673536185479</c:v>
                </c:pt>
                <c:pt idx="6356">
                  <c:v>-6.7147673536083161</c:v>
                </c:pt>
                <c:pt idx="6357">
                  <c:v>-6.7147673536185479</c:v>
                </c:pt>
                <c:pt idx="6358">
                  <c:v>-6.7147674239717112</c:v>
                </c:pt>
                <c:pt idx="6359">
                  <c:v>-6.7147673536185479</c:v>
                </c:pt>
                <c:pt idx="6360">
                  <c:v>-6.7147673536185479</c:v>
                </c:pt>
                <c:pt idx="6361">
                  <c:v>-6.7147674239717112</c:v>
                </c:pt>
                <c:pt idx="6362">
                  <c:v>-6.7147673536185479</c:v>
                </c:pt>
                <c:pt idx="6363">
                  <c:v>-6.7147673536185479</c:v>
                </c:pt>
                <c:pt idx="6364">
                  <c:v>-6.7899187655516879</c:v>
                </c:pt>
                <c:pt idx="6365">
                  <c:v>-6.7899186944009049</c:v>
                </c:pt>
                <c:pt idx="6366">
                  <c:v>-6.7899186944009049</c:v>
                </c:pt>
                <c:pt idx="6367">
                  <c:v>-6.7899187655516879</c:v>
                </c:pt>
                <c:pt idx="6368">
                  <c:v>-6.7899186944111367</c:v>
                </c:pt>
                <c:pt idx="6369">
                  <c:v>-6.7899186944009049</c:v>
                </c:pt>
                <c:pt idx="6370">
                  <c:v>-6.7899187655414561</c:v>
                </c:pt>
                <c:pt idx="6371">
                  <c:v>-6.7899186944111367</c:v>
                </c:pt>
                <c:pt idx="6372">
                  <c:v>-6.7899186944111367</c:v>
                </c:pt>
                <c:pt idx="6373">
                  <c:v>-6.7899186944009049</c:v>
                </c:pt>
                <c:pt idx="6374">
                  <c:v>-6.7899187655414561</c:v>
                </c:pt>
                <c:pt idx="6375">
                  <c:v>-6.7899186944111367</c:v>
                </c:pt>
                <c:pt idx="6376">
                  <c:v>-6.7899186944111367</c:v>
                </c:pt>
                <c:pt idx="6377">
                  <c:v>-6.7899187655414561</c:v>
                </c:pt>
                <c:pt idx="6378">
                  <c:v>-6.7899186944009049</c:v>
                </c:pt>
                <c:pt idx="6379">
                  <c:v>-6.7899186944111367</c:v>
                </c:pt>
                <c:pt idx="6380">
                  <c:v>-6.7899187655516879</c:v>
                </c:pt>
                <c:pt idx="6381">
                  <c:v>-6.7899186944009049</c:v>
                </c:pt>
                <c:pt idx="6382">
                  <c:v>-6.7899186944009049</c:v>
                </c:pt>
                <c:pt idx="6383">
                  <c:v>-6.7899187655516879</c:v>
                </c:pt>
                <c:pt idx="6384">
                  <c:v>-6.7899186944111367</c:v>
                </c:pt>
                <c:pt idx="6385">
                  <c:v>-6.7899186944009049</c:v>
                </c:pt>
                <c:pt idx="6386">
                  <c:v>-6.7899186944111367</c:v>
                </c:pt>
                <c:pt idx="6387">
                  <c:v>-6.7899187655414561</c:v>
                </c:pt>
                <c:pt idx="6388">
                  <c:v>-6.7899186944111367</c:v>
                </c:pt>
                <c:pt idx="6389">
                  <c:v>-6.7899186944009049</c:v>
                </c:pt>
                <c:pt idx="6390">
                  <c:v>-6.7899187655414561</c:v>
                </c:pt>
                <c:pt idx="6391">
                  <c:v>-6.7899186944111367</c:v>
                </c:pt>
                <c:pt idx="6392">
                  <c:v>-6.7899186944111367</c:v>
                </c:pt>
                <c:pt idx="6393">
                  <c:v>-6.7899187655414561</c:v>
                </c:pt>
                <c:pt idx="6394">
                  <c:v>-6.8629916995296645</c:v>
                </c:pt>
                <c:pt idx="6395">
                  <c:v>-6.8629916995194327</c:v>
                </c:pt>
                <c:pt idx="6396">
                  <c:v>-6.8629917714358299</c:v>
                </c:pt>
                <c:pt idx="6397">
                  <c:v>-6.8629916995296645</c:v>
                </c:pt>
                <c:pt idx="6398">
                  <c:v>-6.8629916995296645</c:v>
                </c:pt>
                <c:pt idx="6399">
                  <c:v>-6.8629917714255981</c:v>
                </c:pt>
                <c:pt idx="6400">
                  <c:v>-6.8629916995296645</c:v>
                </c:pt>
                <c:pt idx="6401">
                  <c:v>-6.8629916995296645</c:v>
                </c:pt>
                <c:pt idx="6402">
                  <c:v>-6.8629916995296645</c:v>
                </c:pt>
                <c:pt idx="6403">
                  <c:v>-6.8629917714255981</c:v>
                </c:pt>
                <c:pt idx="6404">
                  <c:v>-6.8629916995296645</c:v>
                </c:pt>
                <c:pt idx="6405">
                  <c:v>-6.8629916995296645</c:v>
                </c:pt>
                <c:pt idx="6406">
                  <c:v>-6.8629917714358299</c:v>
                </c:pt>
                <c:pt idx="6407">
                  <c:v>-6.8629916995194327</c:v>
                </c:pt>
                <c:pt idx="6408">
                  <c:v>-6.8629916995296645</c:v>
                </c:pt>
                <c:pt idx="6409">
                  <c:v>-6.8629917714358299</c:v>
                </c:pt>
                <c:pt idx="6410">
                  <c:v>-6.8629916995194327</c:v>
                </c:pt>
                <c:pt idx="6411">
                  <c:v>-6.8629916995296645</c:v>
                </c:pt>
                <c:pt idx="6412">
                  <c:v>-6.8629917714358299</c:v>
                </c:pt>
                <c:pt idx="6413">
                  <c:v>-6.8629916995296645</c:v>
                </c:pt>
                <c:pt idx="6414">
                  <c:v>-6.8629916995194327</c:v>
                </c:pt>
                <c:pt idx="6415">
                  <c:v>-6.8629917714358299</c:v>
                </c:pt>
                <c:pt idx="6416">
                  <c:v>-6.8629916995296645</c:v>
                </c:pt>
                <c:pt idx="6417">
                  <c:v>-6.8629916995296645</c:v>
                </c:pt>
                <c:pt idx="6418">
                  <c:v>-6.8629916995194327</c:v>
                </c:pt>
                <c:pt idx="6419">
                  <c:v>-6.8629917714358299</c:v>
                </c:pt>
                <c:pt idx="6420">
                  <c:v>-6.8629916995296645</c:v>
                </c:pt>
                <c:pt idx="6421">
                  <c:v>-6.8629916995296645</c:v>
                </c:pt>
                <c:pt idx="6422">
                  <c:v>-6.8629917714255981</c:v>
                </c:pt>
                <c:pt idx="6423">
                  <c:v>-6.8629916995296645</c:v>
                </c:pt>
                <c:pt idx="6424">
                  <c:v>-6.9367800150960921</c:v>
                </c:pt>
                <c:pt idx="6425">
                  <c:v>-6.9367800877855981</c:v>
                </c:pt>
                <c:pt idx="6426">
                  <c:v>-6.9367800150960921</c:v>
                </c:pt>
                <c:pt idx="6427">
                  <c:v>-6.9367800151063239</c:v>
                </c:pt>
                <c:pt idx="6428">
                  <c:v>-6.9367800877753663</c:v>
                </c:pt>
                <c:pt idx="6429">
                  <c:v>-6.9367800151063239</c:v>
                </c:pt>
                <c:pt idx="6430">
                  <c:v>-6.9367800150960921</c:v>
                </c:pt>
                <c:pt idx="6431">
                  <c:v>-6.9367800150960921</c:v>
                </c:pt>
                <c:pt idx="6432">
                  <c:v>-6.9367800877855981</c:v>
                </c:pt>
                <c:pt idx="6433">
                  <c:v>-6.9367800150960921</c:v>
                </c:pt>
                <c:pt idx="6434">
                  <c:v>-6.9367800151063239</c:v>
                </c:pt>
                <c:pt idx="6435">
                  <c:v>-6.9367800877753663</c:v>
                </c:pt>
                <c:pt idx="6436">
                  <c:v>-6.9367800151063239</c:v>
                </c:pt>
                <c:pt idx="6437">
                  <c:v>-6.9367800150960921</c:v>
                </c:pt>
                <c:pt idx="6438">
                  <c:v>-6.9367800877855981</c:v>
                </c:pt>
                <c:pt idx="6439">
                  <c:v>-6.9367800150960921</c:v>
                </c:pt>
                <c:pt idx="6440">
                  <c:v>-6.9367800150960921</c:v>
                </c:pt>
                <c:pt idx="6441">
                  <c:v>-6.9367800877855981</c:v>
                </c:pt>
                <c:pt idx="6442">
                  <c:v>-6.9367800150960921</c:v>
                </c:pt>
                <c:pt idx="6443">
                  <c:v>-6.9367800151063239</c:v>
                </c:pt>
                <c:pt idx="6444">
                  <c:v>-6.9367800877753663</c:v>
                </c:pt>
                <c:pt idx="6445">
                  <c:v>-6.9367800151063239</c:v>
                </c:pt>
                <c:pt idx="6446">
                  <c:v>-6.9367800150960921</c:v>
                </c:pt>
                <c:pt idx="6447">
                  <c:v>-6.9367800150960921</c:v>
                </c:pt>
                <c:pt idx="6448">
                  <c:v>-6.9367800877855981</c:v>
                </c:pt>
                <c:pt idx="6449">
                  <c:v>-6.9367800150960921</c:v>
                </c:pt>
                <c:pt idx="6450">
                  <c:v>-6.9367800151063239</c:v>
                </c:pt>
                <c:pt idx="6451">
                  <c:v>-6.9367800877753663</c:v>
                </c:pt>
                <c:pt idx="6452">
                  <c:v>-6.9367800151063239</c:v>
                </c:pt>
                <c:pt idx="6453">
                  <c:v>-6.9367800150960921</c:v>
                </c:pt>
                <c:pt idx="6454">
                  <c:v>-7.0104956153889297</c:v>
                </c:pt>
                <c:pt idx="6455">
                  <c:v>-7.0104955419373107</c:v>
                </c:pt>
                <c:pt idx="6456">
                  <c:v>-7.0104955419373107</c:v>
                </c:pt>
                <c:pt idx="6457">
                  <c:v>-7.0104956153889297</c:v>
                </c:pt>
                <c:pt idx="6458">
                  <c:v>-7.0104955419475425</c:v>
                </c:pt>
                <c:pt idx="6459">
                  <c:v>-7.0104955419373107</c:v>
                </c:pt>
                <c:pt idx="6460">
                  <c:v>-7.0104956153889297</c:v>
                </c:pt>
                <c:pt idx="6461">
                  <c:v>-7.0104955419373107</c:v>
                </c:pt>
                <c:pt idx="6462">
                  <c:v>-7.0104955419373107</c:v>
                </c:pt>
                <c:pt idx="6463">
                  <c:v>-7.0104955419373107</c:v>
                </c:pt>
                <c:pt idx="6464">
                  <c:v>-7.0104956153889297</c:v>
                </c:pt>
                <c:pt idx="6465">
                  <c:v>-7.0104955419373107</c:v>
                </c:pt>
                <c:pt idx="6466">
                  <c:v>-7.0104955419373107</c:v>
                </c:pt>
                <c:pt idx="6467">
                  <c:v>-7.0104956153889297</c:v>
                </c:pt>
                <c:pt idx="6468">
                  <c:v>-7.0104955419373107</c:v>
                </c:pt>
                <c:pt idx="6469">
                  <c:v>-7.0104955419475425</c:v>
                </c:pt>
                <c:pt idx="6470">
                  <c:v>-7.0104956153889297</c:v>
                </c:pt>
                <c:pt idx="6471">
                  <c:v>-7.0104955419373107</c:v>
                </c:pt>
                <c:pt idx="6472">
                  <c:v>-7.0104955419373107</c:v>
                </c:pt>
                <c:pt idx="6473">
                  <c:v>-7.0104956153889297</c:v>
                </c:pt>
                <c:pt idx="6474">
                  <c:v>-7.0104955419373107</c:v>
                </c:pt>
                <c:pt idx="6475">
                  <c:v>-7.0104955419373107</c:v>
                </c:pt>
                <c:pt idx="6476">
                  <c:v>-7.0104955419373107</c:v>
                </c:pt>
                <c:pt idx="6477">
                  <c:v>-7.0104956153889297</c:v>
                </c:pt>
                <c:pt idx="6478">
                  <c:v>-7.0104955419475425</c:v>
                </c:pt>
                <c:pt idx="6479">
                  <c:v>-7.0104955419373107</c:v>
                </c:pt>
                <c:pt idx="6480">
                  <c:v>-7.0104956153889297</c:v>
                </c:pt>
                <c:pt idx="6481">
                  <c:v>-7.0104955419373107</c:v>
                </c:pt>
                <c:pt idx="6482">
                  <c:v>-7.0104955419373107</c:v>
                </c:pt>
                <c:pt idx="6483">
                  <c:v>-7.0104956153889297</c:v>
                </c:pt>
                <c:pt idx="6484">
                  <c:v>-7.0826463205499257</c:v>
                </c:pt>
                <c:pt idx="6485">
                  <c:v>-7.0826463205499257</c:v>
                </c:pt>
                <c:pt idx="6486">
                  <c:v>-7.0826463947574956</c:v>
                </c:pt>
                <c:pt idx="6487">
                  <c:v>-7.0826463205499257</c:v>
                </c:pt>
                <c:pt idx="6488">
                  <c:v>-7.0826463205499257</c:v>
                </c:pt>
                <c:pt idx="6489">
                  <c:v>-7.0826463947574956</c:v>
                </c:pt>
                <c:pt idx="6490">
                  <c:v>-7.0826463205499257</c:v>
                </c:pt>
                <c:pt idx="6491">
                  <c:v>-7.0826463205499257</c:v>
                </c:pt>
                <c:pt idx="6492">
                  <c:v>-7.0826463205499257</c:v>
                </c:pt>
                <c:pt idx="6493">
                  <c:v>-7.0826463947574956</c:v>
                </c:pt>
                <c:pt idx="6494">
                  <c:v>-7.0826463205499257</c:v>
                </c:pt>
                <c:pt idx="6495">
                  <c:v>-7.0826463205499257</c:v>
                </c:pt>
                <c:pt idx="6496">
                  <c:v>-7.0826463947574956</c:v>
                </c:pt>
                <c:pt idx="6497">
                  <c:v>-7.0826463205499257</c:v>
                </c:pt>
                <c:pt idx="6498">
                  <c:v>-7.0826463205396939</c:v>
                </c:pt>
                <c:pt idx="6499">
                  <c:v>-7.0826463947574956</c:v>
                </c:pt>
                <c:pt idx="6500">
                  <c:v>-7.0826463205499257</c:v>
                </c:pt>
                <c:pt idx="6501">
                  <c:v>-7.0826463205499257</c:v>
                </c:pt>
                <c:pt idx="6502">
                  <c:v>-7.0826463947574956</c:v>
                </c:pt>
                <c:pt idx="6503">
                  <c:v>-7.0826463205499257</c:v>
                </c:pt>
                <c:pt idx="6504">
                  <c:v>-7.0826463205499257</c:v>
                </c:pt>
                <c:pt idx="6505">
                  <c:v>-7.0826463947574956</c:v>
                </c:pt>
                <c:pt idx="6506">
                  <c:v>-7.0826463205499257</c:v>
                </c:pt>
                <c:pt idx="6507">
                  <c:v>-7.0826463205499257</c:v>
                </c:pt>
                <c:pt idx="6508">
                  <c:v>-7.0826463205499257</c:v>
                </c:pt>
                <c:pt idx="6509">
                  <c:v>-7.0826463947574956</c:v>
                </c:pt>
                <c:pt idx="6510">
                  <c:v>-7.0826463205499257</c:v>
                </c:pt>
                <c:pt idx="6511">
                  <c:v>-7.0826463205499257</c:v>
                </c:pt>
                <c:pt idx="6512">
                  <c:v>-7.0826463947574956</c:v>
                </c:pt>
                <c:pt idx="6513">
                  <c:v>-7.0826463205499257</c:v>
                </c:pt>
                <c:pt idx="6514">
                  <c:v>-7.1522983937540285</c:v>
                </c:pt>
                <c:pt idx="6515">
                  <c:v>-7.1522984686811384</c:v>
                </c:pt>
                <c:pt idx="6516">
                  <c:v>-7.1522983937540285</c:v>
                </c:pt>
                <c:pt idx="6517">
                  <c:v>-7.1522983937540285</c:v>
                </c:pt>
                <c:pt idx="6518">
                  <c:v>-7.1522984686811384</c:v>
                </c:pt>
                <c:pt idx="6519">
                  <c:v>-7.1522983937540285</c:v>
                </c:pt>
                <c:pt idx="6520">
                  <c:v>-7.1522983937437967</c:v>
                </c:pt>
                <c:pt idx="6521">
                  <c:v>-7.1522983937540285</c:v>
                </c:pt>
                <c:pt idx="6522">
                  <c:v>-7.1522984686913702</c:v>
                </c:pt>
                <c:pt idx="6523">
                  <c:v>-7.1522983937437967</c:v>
                </c:pt>
                <c:pt idx="6524">
                  <c:v>-7.1522983937540285</c:v>
                </c:pt>
                <c:pt idx="6525">
                  <c:v>-7.1522984686913702</c:v>
                </c:pt>
                <c:pt idx="6526">
                  <c:v>-7.1522983937437967</c:v>
                </c:pt>
                <c:pt idx="6527">
                  <c:v>-7.1522983937540285</c:v>
                </c:pt>
                <c:pt idx="6528">
                  <c:v>-7.1522984686913702</c:v>
                </c:pt>
                <c:pt idx="6529">
                  <c:v>-7.1522983937437967</c:v>
                </c:pt>
                <c:pt idx="6530">
                  <c:v>-7.1522983937540285</c:v>
                </c:pt>
                <c:pt idx="6531">
                  <c:v>-7.1522984686811384</c:v>
                </c:pt>
                <c:pt idx="6532">
                  <c:v>-7.1522983937540285</c:v>
                </c:pt>
                <c:pt idx="6533">
                  <c:v>-7.1522983937540285</c:v>
                </c:pt>
                <c:pt idx="6534">
                  <c:v>-7.1522984686811384</c:v>
                </c:pt>
                <c:pt idx="6535">
                  <c:v>-7.1522983937540285</c:v>
                </c:pt>
                <c:pt idx="6536">
                  <c:v>-7.1522983937540285</c:v>
                </c:pt>
                <c:pt idx="6537">
                  <c:v>-7.1522983937437967</c:v>
                </c:pt>
                <c:pt idx="6538">
                  <c:v>-7.1522984686913702</c:v>
                </c:pt>
                <c:pt idx="6539">
                  <c:v>-7.1522983937437967</c:v>
                </c:pt>
                <c:pt idx="6540">
                  <c:v>-7.1522983937540285</c:v>
                </c:pt>
                <c:pt idx="6541">
                  <c:v>-7.1522984686913702</c:v>
                </c:pt>
                <c:pt idx="6542">
                  <c:v>-7.1522983937437967</c:v>
                </c:pt>
                <c:pt idx="6543">
                  <c:v>-7.1522983937540285</c:v>
                </c:pt>
                <c:pt idx="6544">
                  <c:v>-7.2254150439479359</c:v>
                </c:pt>
                <c:pt idx="6545">
                  <c:v>-7.2254149682342925</c:v>
                </c:pt>
                <c:pt idx="6546">
                  <c:v>-7.2254149682445243</c:v>
                </c:pt>
                <c:pt idx="6547">
                  <c:v>-7.2254150439377041</c:v>
                </c:pt>
                <c:pt idx="6548">
                  <c:v>-7.2254149682445243</c:v>
                </c:pt>
                <c:pt idx="6549">
                  <c:v>-7.2254149682342925</c:v>
                </c:pt>
                <c:pt idx="6550">
                  <c:v>-7.2254150439479359</c:v>
                </c:pt>
                <c:pt idx="6551">
                  <c:v>-7.2254149682445243</c:v>
                </c:pt>
                <c:pt idx="6552">
                  <c:v>-7.2254149682342925</c:v>
                </c:pt>
                <c:pt idx="6553">
                  <c:v>-7.2254149682445243</c:v>
                </c:pt>
                <c:pt idx="6554">
                  <c:v>-7.2254150439377041</c:v>
                </c:pt>
                <c:pt idx="6555">
                  <c:v>-7.2254149682445243</c:v>
                </c:pt>
                <c:pt idx="6556">
                  <c:v>-7.2254149682342925</c:v>
                </c:pt>
                <c:pt idx="6557">
                  <c:v>-7.2254150439479359</c:v>
                </c:pt>
                <c:pt idx="6558">
                  <c:v>-7.2254149682445243</c:v>
                </c:pt>
                <c:pt idx="6559">
                  <c:v>-7.2254149682342925</c:v>
                </c:pt>
                <c:pt idx="6560">
                  <c:v>-7.2254150439479359</c:v>
                </c:pt>
                <c:pt idx="6561">
                  <c:v>-7.2254149682342925</c:v>
                </c:pt>
                <c:pt idx="6562">
                  <c:v>-7.2254149682445243</c:v>
                </c:pt>
                <c:pt idx="6563">
                  <c:v>-7.2254150439377041</c:v>
                </c:pt>
                <c:pt idx="6564">
                  <c:v>-7.2254149682445243</c:v>
                </c:pt>
                <c:pt idx="6565">
                  <c:v>-7.2254149682342925</c:v>
                </c:pt>
                <c:pt idx="6566">
                  <c:v>-7.2254149682445243</c:v>
                </c:pt>
                <c:pt idx="6567">
                  <c:v>-7.2254150439479359</c:v>
                </c:pt>
                <c:pt idx="6568">
                  <c:v>-7.2254149682342925</c:v>
                </c:pt>
                <c:pt idx="6569">
                  <c:v>-7.2254149682445243</c:v>
                </c:pt>
                <c:pt idx="6570">
                  <c:v>-7.2254150439377041</c:v>
                </c:pt>
                <c:pt idx="6571">
                  <c:v>-7.2254149682445243</c:v>
                </c:pt>
                <c:pt idx="6572">
                  <c:v>-7.2254149682342925</c:v>
                </c:pt>
                <c:pt idx="6573">
                  <c:v>-7.2254150439479359</c:v>
                </c:pt>
                <c:pt idx="6574">
                  <c:v>-7.3035408409058249</c:v>
                </c:pt>
                <c:pt idx="6575">
                  <c:v>-7.3035408409058249</c:v>
                </c:pt>
                <c:pt idx="6576">
                  <c:v>-7.3035409174277905</c:v>
                </c:pt>
                <c:pt idx="6577">
                  <c:v>-7.3035408409058249</c:v>
                </c:pt>
                <c:pt idx="6578">
                  <c:v>-7.3035408409058249</c:v>
                </c:pt>
                <c:pt idx="6579">
                  <c:v>-7.3035409174175587</c:v>
                </c:pt>
                <c:pt idx="6580">
                  <c:v>-7.3035408409058249</c:v>
                </c:pt>
                <c:pt idx="6581">
                  <c:v>-7.3035408409058249</c:v>
                </c:pt>
                <c:pt idx="6582">
                  <c:v>-7.3035408409058249</c:v>
                </c:pt>
                <c:pt idx="6583">
                  <c:v>-7.3035409174277905</c:v>
                </c:pt>
                <c:pt idx="6584">
                  <c:v>-7.3035408409058249</c:v>
                </c:pt>
                <c:pt idx="6585">
                  <c:v>-7.3035408409058249</c:v>
                </c:pt>
                <c:pt idx="6586">
                  <c:v>-7.3035409174277905</c:v>
                </c:pt>
                <c:pt idx="6587">
                  <c:v>-7.3035408409058249</c:v>
                </c:pt>
                <c:pt idx="6588">
                  <c:v>-7.3035408408955931</c:v>
                </c:pt>
                <c:pt idx="6589">
                  <c:v>-7.3035409174277905</c:v>
                </c:pt>
                <c:pt idx="6590">
                  <c:v>-7.3035408409058249</c:v>
                </c:pt>
                <c:pt idx="6591">
                  <c:v>-7.3035408409058249</c:v>
                </c:pt>
                <c:pt idx="6592">
                  <c:v>-7.3035409174277905</c:v>
                </c:pt>
                <c:pt idx="6593">
                  <c:v>-7.3035408409058249</c:v>
                </c:pt>
                <c:pt idx="6594">
                  <c:v>-7.3035408409058249</c:v>
                </c:pt>
                <c:pt idx="6595">
                  <c:v>-7.3035409174277905</c:v>
                </c:pt>
                <c:pt idx="6596">
                  <c:v>-7.3035408409058249</c:v>
                </c:pt>
                <c:pt idx="6597">
                  <c:v>-7.3035408409058249</c:v>
                </c:pt>
                <c:pt idx="6598">
                  <c:v>-7.3035408409058249</c:v>
                </c:pt>
                <c:pt idx="6599">
                  <c:v>-7.3035409174175587</c:v>
                </c:pt>
                <c:pt idx="6600">
                  <c:v>-7.3035408409058249</c:v>
                </c:pt>
                <c:pt idx="6601">
                  <c:v>-7.3035408409058249</c:v>
                </c:pt>
                <c:pt idx="6602">
                  <c:v>-7.3035409174277905</c:v>
                </c:pt>
                <c:pt idx="6603">
                  <c:v>-7.3035408409058249</c:v>
                </c:pt>
                <c:pt idx="6604">
                  <c:v>-7.3813110149834582</c:v>
                </c:pt>
                <c:pt idx="6605">
                  <c:v>-7.3813110923202521</c:v>
                </c:pt>
                <c:pt idx="6606">
                  <c:v>-7.38131101499369</c:v>
                </c:pt>
                <c:pt idx="6607">
                  <c:v>-7.3813110149834582</c:v>
                </c:pt>
                <c:pt idx="6608">
                  <c:v>-7.3813110923202521</c:v>
                </c:pt>
                <c:pt idx="6609">
                  <c:v>-7.3813110149834582</c:v>
                </c:pt>
                <c:pt idx="6610">
                  <c:v>-7.3813110149834582</c:v>
                </c:pt>
                <c:pt idx="6611">
                  <c:v>-7.38131101499369</c:v>
                </c:pt>
                <c:pt idx="6612">
                  <c:v>-7.3813110923202521</c:v>
                </c:pt>
                <c:pt idx="6613">
                  <c:v>-7.3813110149834582</c:v>
                </c:pt>
                <c:pt idx="6614">
                  <c:v>-7.3813110149834582</c:v>
                </c:pt>
                <c:pt idx="6615">
                  <c:v>-7.3813110923202521</c:v>
                </c:pt>
                <c:pt idx="6616">
                  <c:v>-7.38131101499369</c:v>
                </c:pt>
                <c:pt idx="6617">
                  <c:v>-7.3813110149834582</c:v>
                </c:pt>
                <c:pt idx="6618">
                  <c:v>-7.3813110923202521</c:v>
                </c:pt>
                <c:pt idx="6619">
                  <c:v>-7.3813110149834582</c:v>
                </c:pt>
                <c:pt idx="6620">
                  <c:v>-7.3813110149834582</c:v>
                </c:pt>
                <c:pt idx="6621">
                  <c:v>-7.3813110923304839</c:v>
                </c:pt>
                <c:pt idx="6622">
                  <c:v>-7.3813110149834582</c:v>
                </c:pt>
                <c:pt idx="6623">
                  <c:v>-7.3813110149834582</c:v>
                </c:pt>
                <c:pt idx="6624">
                  <c:v>-7.3813110923202521</c:v>
                </c:pt>
                <c:pt idx="6625">
                  <c:v>-7.3813110149834582</c:v>
                </c:pt>
                <c:pt idx="6626">
                  <c:v>-7.38131101499369</c:v>
                </c:pt>
                <c:pt idx="6627">
                  <c:v>-7.3813110149834582</c:v>
                </c:pt>
                <c:pt idx="6628">
                  <c:v>-7.3813110923202521</c:v>
                </c:pt>
                <c:pt idx="6629">
                  <c:v>-7.3813110149834582</c:v>
                </c:pt>
                <c:pt idx="6630">
                  <c:v>-7.3813110149834582</c:v>
                </c:pt>
                <c:pt idx="6631">
                  <c:v>-7.3813110923304839</c:v>
                </c:pt>
                <c:pt idx="6632">
                  <c:v>-7.3813110149834582</c:v>
                </c:pt>
                <c:pt idx="6633">
                  <c:v>-7.3813110149834582</c:v>
                </c:pt>
                <c:pt idx="6634">
                  <c:v>-7.4578391225126426</c:v>
                </c:pt>
                <c:pt idx="6635">
                  <c:v>-7.4578390443842677</c:v>
                </c:pt>
                <c:pt idx="6636">
                  <c:v>-7.4578390443740359</c:v>
                </c:pt>
                <c:pt idx="6637">
                  <c:v>-7.4578391225126426</c:v>
                </c:pt>
                <c:pt idx="6638">
                  <c:v>-7.4578390443842677</c:v>
                </c:pt>
                <c:pt idx="6639">
                  <c:v>-7.4578390443740359</c:v>
                </c:pt>
                <c:pt idx="6640">
                  <c:v>-7.4578391225126426</c:v>
                </c:pt>
                <c:pt idx="6641">
                  <c:v>-7.4578390443740359</c:v>
                </c:pt>
                <c:pt idx="6642">
                  <c:v>-7.4578390443842677</c:v>
                </c:pt>
                <c:pt idx="6643">
                  <c:v>-7.4578390443740359</c:v>
                </c:pt>
                <c:pt idx="6644">
                  <c:v>-7.4578391225126426</c:v>
                </c:pt>
                <c:pt idx="6645">
                  <c:v>-7.4578390443842677</c:v>
                </c:pt>
                <c:pt idx="6646">
                  <c:v>-7.4578390443740359</c:v>
                </c:pt>
                <c:pt idx="6647">
                  <c:v>-7.4578391225126426</c:v>
                </c:pt>
                <c:pt idx="6648">
                  <c:v>-7.4578390443740359</c:v>
                </c:pt>
                <c:pt idx="6649">
                  <c:v>-7.4578390443842677</c:v>
                </c:pt>
                <c:pt idx="6650">
                  <c:v>-7.4578391225126426</c:v>
                </c:pt>
                <c:pt idx="6651">
                  <c:v>-7.4578390443740359</c:v>
                </c:pt>
                <c:pt idx="6652">
                  <c:v>-7.4578390443842677</c:v>
                </c:pt>
                <c:pt idx="6653">
                  <c:v>-7.4578391225126426</c:v>
                </c:pt>
                <c:pt idx="6654">
                  <c:v>-7.4578390443740359</c:v>
                </c:pt>
                <c:pt idx="6655">
                  <c:v>-7.4578390443842677</c:v>
                </c:pt>
                <c:pt idx="6656">
                  <c:v>-7.4578390443740359</c:v>
                </c:pt>
                <c:pt idx="6657">
                  <c:v>-7.4578391225126426</c:v>
                </c:pt>
                <c:pt idx="6658">
                  <c:v>-7.4578390443842677</c:v>
                </c:pt>
                <c:pt idx="6659">
                  <c:v>-7.4578390443740359</c:v>
                </c:pt>
                <c:pt idx="6660">
                  <c:v>-7.4578391225126426</c:v>
                </c:pt>
                <c:pt idx="6661">
                  <c:v>-7.4578390443740359</c:v>
                </c:pt>
                <c:pt idx="6662">
                  <c:v>-7.4578390443842677</c:v>
                </c:pt>
                <c:pt idx="6663">
                  <c:v>-7.4578391225126426</c:v>
                </c:pt>
                <c:pt idx="6664">
                  <c:v>-7.534738884879058</c:v>
                </c:pt>
                <c:pt idx="6665">
                  <c:v>-7.5347388848688261</c:v>
                </c:pt>
                <c:pt idx="6666">
                  <c:v>-7.534738963823373</c:v>
                </c:pt>
                <c:pt idx="6667">
                  <c:v>-7.5347388848688261</c:v>
                </c:pt>
                <c:pt idx="6668">
                  <c:v>-7.534738884879058</c:v>
                </c:pt>
                <c:pt idx="6669">
                  <c:v>-7.5347389638131412</c:v>
                </c:pt>
                <c:pt idx="6670">
                  <c:v>-7.534738884879058</c:v>
                </c:pt>
                <c:pt idx="6671">
                  <c:v>-7.5347388848688261</c:v>
                </c:pt>
                <c:pt idx="6672">
                  <c:v>-7.534738884879058</c:v>
                </c:pt>
                <c:pt idx="6673">
                  <c:v>-7.5347389638131412</c:v>
                </c:pt>
                <c:pt idx="6674">
                  <c:v>-7.534738884879058</c:v>
                </c:pt>
                <c:pt idx="6675">
                  <c:v>-7.5347388848688261</c:v>
                </c:pt>
                <c:pt idx="6676">
                  <c:v>-7.534738963823373</c:v>
                </c:pt>
                <c:pt idx="6677">
                  <c:v>-7.5347388848688261</c:v>
                </c:pt>
                <c:pt idx="6678">
                  <c:v>-7.534738884879058</c:v>
                </c:pt>
                <c:pt idx="6679">
                  <c:v>-7.534738963823373</c:v>
                </c:pt>
                <c:pt idx="6680">
                  <c:v>-7.5347388848688261</c:v>
                </c:pt>
                <c:pt idx="6681">
                  <c:v>-7.534738884879058</c:v>
                </c:pt>
                <c:pt idx="6682">
                  <c:v>-7.5347389638131412</c:v>
                </c:pt>
                <c:pt idx="6683">
                  <c:v>-7.534738884879058</c:v>
                </c:pt>
                <c:pt idx="6684">
                  <c:v>-7.5347388848688261</c:v>
                </c:pt>
                <c:pt idx="6685">
                  <c:v>-7.534738963823373</c:v>
                </c:pt>
                <c:pt idx="6686">
                  <c:v>-7.5347388848688261</c:v>
                </c:pt>
                <c:pt idx="6687">
                  <c:v>-7.534738884879058</c:v>
                </c:pt>
                <c:pt idx="6688">
                  <c:v>-7.5347388848688261</c:v>
                </c:pt>
                <c:pt idx="6689">
                  <c:v>-7.534738963823373</c:v>
                </c:pt>
                <c:pt idx="6690">
                  <c:v>-7.5347388848688261</c:v>
                </c:pt>
                <c:pt idx="6691">
                  <c:v>-7.534738884879058</c:v>
                </c:pt>
                <c:pt idx="6692">
                  <c:v>-7.5347389638131412</c:v>
                </c:pt>
                <c:pt idx="6693">
                  <c:v>-7.534738884879058</c:v>
                </c:pt>
                <c:pt idx="6694">
                  <c:v>-7.6111880866042174</c:v>
                </c:pt>
                <c:pt idx="6695">
                  <c:v>-7.6111881663392884</c:v>
                </c:pt>
                <c:pt idx="6696">
                  <c:v>-7.6111880866042174</c:v>
                </c:pt>
                <c:pt idx="6697">
                  <c:v>-7.6111880865939856</c:v>
                </c:pt>
                <c:pt idx="6698">
                  <c:v>-7.6111881663495202</c:v>
                </c:pt>
                <c:pt idx="6699">
                  <c:v>-7.6111880865939856</c:v>
                </c:pt>
                <c:pt idx="6700">
                  <c:v>-7.6111880866042174</c:v>
                </c:pt>
                <c:pt idx="6701">
                  <c:v>-7.6111880866042174</c:v>
                </c:pt>
                <c:pt idx="6702">
                  <c:v>-7.6111881663392884</c:v>
                </c:pt>
                <c:pt idx="6703">
                  <c:v>-7.6111880866042174</c:v>
                </c:pt>
                <c:pt idx="6704">
                  <c:v>-7.6111880865939856</c:v>
                </c:pt>
                <c:pt idx="6705">
                  <c:v>-7.6111881663495202</c:v>
                </c:pt>
                <c:pt idx="6706">
                  <c:v>-7.6111880865939856</c:v>
                </c:pt>
                <c:pt idx="6707">
                  <c:v>-7.6111880866042174</c:v>
                </c:pt>
                <c:pt idx="6708">
                  <c:v>-7.6111881663392884</c:v>
                </c:pt>
                <c:pt idx="6709">
                  <c:v>-7.6111880866042174</c:v>
                </c:pt>
                <c:pt idx="6710">
                  <c:v>-7.6111880866042174</c:v>
                </c:pt>
                <c:pt idx="6711">
                  <c:v>-7.6111881663392884</c:v>
                </c:pt>
                <c:pt idx="6712">
                  <c:v>-7.6111880866042174</c:v>
                </c:pt>
                <c:pt idx="6713">
                  <c:v>-7.6111880865939856</c:v>
                </c:pt>
                <c:pt idx="6714">
                  <c:v>-7.6111881663495202</c:v>
                </c:pt>
                <c:pt idx="6715">
                  <c:v>-7.6111880865939856</c:v>
                </c:pt>
                <c:pt idx="6716">
                  <c:v>-7.6111880866042174</c:v>
                </c:pt>
                <c:pt idx="6717">
                  <c:v>-7.6111880866042174</c:v>
                </c:pt>
                <c:pt idx="6718">
                  <c:v>-7.6111881663392884</c:v>
                </c:pt>
                <c:pt idx="6719">
                  <c:v>-7.6111880866042174</c:v>
                </c:pt>
                <c:pt idx="6720">
                  <c:v>-7.6111880865939856</c:v>
                </c:pt>
                <c:pt idx="6721">
                  <c:v>-7.6111881663495202</c:v>
                </c:pt>
                <c:pt idx="6722">
                  <c:v>-7.6111880865939856</c:v>
                </c:pt>
                <c:pt idx="6723">
                  <c:v>-7.6111880866042174</c:v>
                </c:pt>
                <c:pt idx="6724">
                  <c:v>-7.6850082644166156</c:v>
                </c:pt>
                <c:pt idx="6725">
                  <c:v>-7.6850081838978719</c:v>
                </c:pt>
                <c:pt idx="6726">
                  <c:v>-7.6850081838876401</c:v>
                </c:pt>
                <c:pt idx="6727">
                  <c:v>-7.6850082644166156</c:v>
                </c:pt>
                <c:pt idx="6728">
                  <c:v>-7.6850081838978719</c:v>
                </c:pt>
                <c:pt idx="6729">
                  <c:v>-7.6850081838978719</c:v>
                </c:pt>
                <c:pt idx="6730">
                  <c:v>-7.6850082644063837</c:v>
                </c:pt>
                <c:pt idx="6731">
                  <c:v>-7.6850081838978719</c:v>
                </c:pt>
                <c:pt idx="6732">
                  <c:v>-7.6850081838978719</c:v>
                </c:pt>
                <c:pt idx="6733">
                  <c:v>-7.6850081838978719</c:v>
                </c:pt>
                <c:pt idx="6734">
                  <c:v>-7.6850082644063837</c:v>
                </c:pt>
                <c:pt idx="6735">
                  <c:v>-7.6850081838978719</c:v>
                </c:pt>
                <c:pt idx="6736">
                  <c:v>-7.6850081838978719</c:v>
                </c:pt>
                <c:pt idx="6737">
                  <c:v>-7.6850082644166156</c:v>
                </c:pt>
                <c:pt idx="6738">
                  <c:v>-7.6850081838876401</c:v>
                </c:pt>
                <c:pt idx="6739">
                  <c:v>-7.6850081838978719</c:v>
                </c:pt>
                <c:pt idx="6740">
                  <c:v>-7.6850082644166156</c:v>
                </c:pt>
                <c:pt idx="6741">
                  <c:v>-7.6850081838978719</c:v>
                </c:pt>
                <c:pt idx="6742">
                  <c:v>-7.6850081838978719</c:v>
                </c:pt>
                <c:pt idx="6743">
                  <c:v>-7.6850082644063837</c:v>
                </c:pt>
                <c:pt idx="6744">
                  <c:v>-7.6850081838978719</c:v>
                </c:pt>
                <c:pt idx="6745">
                  <c:v>-7.6850081838978719</c:v>
                </c:pt>
                <c:pt idx="6746">
                  <c:v>-7.6850081838978719</c:v>
                </c:pt>
                <c:pt idx="6747">
                  <c:v>-7.6850082644063837</c:v>
                </c:pt>
                <c:pt idx="6748">
                  <c:v>-7.6850081838978719</c:v>
                </c:pt>
                <c:pt idx="6749">
                  <c:v>-7.6850081838978719</c:v>
                </c:pt>
                <c:pt idx="6750">
                  <c:v>-7.6850082644166156</c:v>
                </c:pt>
                <c:pt idx="6751">
                  <c:v>-7.6850081838876401</c:v>
                </c:pt>
                <c:pt idx="6752">
                  <c:v>-7.6850081838978719</c:v>
                </c:pt>
                <c:pt idx="6753">
                  <c:v>-7.6850082644166156</c:v>
                </c:pt>
                <c:pt idx="6754">
                  <c:v>-7.7558879939503163</c:v>
                </c:pt>
                <c:pt idx="6755">
                  <c:v>-7.7558879939503163</c:v>
                </c:pt>
                <c:pt idx="6756">
                  <c:v>-7.7558880752116943</c:v>
                </c:pt>
                <c:pt idx="6757">
                  <c:v>-7.7558879939503163</c:v>
                </c:pt>
                <c:pt idx="6758">
                  <c:v>-7.7558879939503163</c:v>
                </c:pt>
                <c:pt idx="6759">
                  <c:v>-7.7558880752014625</c:v>
                </c:pt>
                <c:pt idx="6760">
                  <c:v>-7.7558879939503163</c:v>
                </c:pt>
                <c:pt idx="6761">
                  <c:v>-7.7558879939503163</c:v>
                </c:pt>
                <c:pt idx="6762">
                  <c:v>-7.7558879939503163</c:v>
                </c:pt>
                <c:pt idx="6763">
                  <c:v>-7.7558880752116943</c:v>
                </c:pt>
                <c:pt idx="6764">
                  <c:v>-7.7558879939503163</c:v>
                </c:pt>
                <c:pt idx="6765">
                  <c:v>-7.7558879939503163</c:v>
                </c:pt>
                <c:pt idx="6766">
                  <c:v>-7.7558880752116943</c:v>
                </c:pt>
                <c:pt idx="6767">
                  <c:v>-7.7558879939503163</c:v>
                </c:pt>
                <c:pt idx="6768">
                  <c:v>-7.7558879939400844</c:v>
                </c:pt>
                <c:pt idx="6769">
                  <c:v>-7.7558880752116943</c:v>
                </c:pt>
                <c:pt idx="6770">
                  <c:v>-7.7558879939503163</c:v>
                </c:pt>
                <c:pt idx="6771">
                  <c:v>-7.7558879939503163</c:v>
                </c:pt>
                <c:pt idx="6772">
                  <c:v>-7.7558880752116943</c:v>
                </c:pt>
                <c:pt idx="6773">
                  <c:v>-7.7558879939503163</c:v>
                </c:pt>
                <c:pt idx="6774">
                  <c:v>-7.7558879939503163</c:v>
                </c:pt>
                <c:pt idx="6775">
                  <c:v>-7.7558880752116943</c:v>
                </c:pt>
                <c:pt idx="6776">
                  <c:v>-7.7558879939503163</c:v>
                </c:pt>
                <c:pt idx="6777">
                  <c:v>-7.7558879939503163</c:v>
                </c:pt>
                <c:pt idx="6778">
                  <c:v>-7.7558879939503163</c:v>
                </c:pt>
                <c:pt idx="6779">
                  <c:v>-7.7558880752014625</c:v>
                </c:pt>
                <c:pt idx="6780">
                  <c:v>-7.7558879939503163</c:v>
                </c:pt>
                <c:pt idx="6781">
                  <c:v>-7.7558879939503163</c:v>
                </c:pt>
                <c:pt idx="6782">
                  <c:v>-7.7558880752116943</c:v>
                </c:pt>
                <c:pt idx="6783">
                  <c:v>-7.7558879939503163</c:v>
                </c:pt>
                <c:pt idx="6784">
                  <c:v>-7.8290653669415677</c:v>
                </c:pt>
                <c:pt idx="6785">
                  <c:v>-7.8290654489594216</c:v>
                </c:pt>
                <c:pt idx="6786">
                  <c:v>-7.8290653669415677</c:v>
                </c:pt>
                <c:pt idx="6787">
                  <c:v>-7.8290653669415677</c:v>
                </c:pt>
                <c:pt idx="6788">
                  <c:v>-7.8290654489594216</c:v>
                </c:pt>
                <c:pt idx="6789">
                  <c:v>-7.8290653669415677</c:v>
                </c:pt>
                <c:pt idx="6790">
                  <c:v>-7.8290653669415677</c:v>
                </c:pt>
                <c:pt idx="6791">
                  <c:v>-7.8290653669313359</c:v>
                </c:pt>
                <c:pt idx="6792">
                  <c:v>-7.8290654489696534</c:v>
                </c:pt>
                <c:pt idx="6793">
                  <c:v>-7.8290653669415677</c:v>
                </c:pt>
                <c:pt idx="6794">
                  <c:v>-7.8290653669313359</c:v>
                </c:pt>
                <c:pt idx="6795">
                  <c:v>-7.8290654489696534</c:v>
                </c:pt>
                <c:pt idx="6796">
                  <c:v>-7.8290653669415677</c:v>
                </c:pt>
                <c:pt idx="6797">
                  <c:v>-7.8290653669313359</c:v>
                </c:pt>
                <c:pt idx="6798">
                  <c:v>-7.8290654489696534</c:v>
                </c:pt>
                <c:pt idx="6799">
                  <c:v>-7.8290653669415677</c:v>
                </c:pt>
                <c:pt idx="6800">
                  <c:v>-7.8290653669313359</c:v>
                </c:pt>
                <c:pt idx="6801">
                  <c:v>-7.8290654489696534</c:v>
                </c:pt>
                <c:pt idx="6802">
                  <c:v>-7.8290653669415677</c:v>
                </c:pt>
                <c:pt idx="6803">
                  <c:v>-7.8290653669313359</c:v>
                </c:pt>
                <c:pt idx="6804">
                  <c:v>-7.8290654489696534</c:v>
                </c:pt>
                <c:pt idx="6805">
                  <c:v>-7.8290653669415677</c:v>
                </c:pt>
                <c:pt idx="6806">
                  <c:v>-7.8290653669313359</c:v>
                </c:pt>
                <c:pt idx="6807">
                  <c:v>-7.8290653669415677</c:v>
                </c:pt>
                <c:pt idx="6808">
                  <c:v>-7.8290654489696534</c:v>
                </c:pt>
                <c:pt idx="6809">
                  <c:v>-7.8290653669313359</c:v>
                </c:pt>
                <c:pt idx="6810">
                  <c:v>-7.8290653669415677</c:v>
                </c:pt>
                <c:pt idx="6811">
                  <c:v>-7.8290654489696534</c:v>
                </c:pt>
                <c:pt idx="6812">
                  <c:v>-7.8290653669313359</c:v>
                </c:pt>
                <c:pt idx="6813">
                  <c:v>-7.8290653669415677</c:v>
                </c:pt>
                <c:pt idx="6814">
                  <c:v>-7.9007017316370991</c:v>
                </c:pt>
                <c:pt idx="6815">
                  <c:v>-7.900701648848222</c:v>
                </c:pt>
                <c:pt idx="6816">
                  <c:v>-7.9007016488584538</c:v>
                </c:pt>
                <c:pt idx="6817">
                  <c:v>-7.9007017316370991</c:v>
                </c:pt>
                <c:pt idx="6818">
                  <c:v>-7.9007016488584538</c:v>
                </c:pt>
                <c:pt idx="6819">
                  <c:v>-7.900701648848222</c:v>
                </c:pt>
                <c:pt idx="6820">
                  <c:v>-7.9007017316370991</c:v>
                </c:pt>
                <c:pt idx="6821">
                  <c:v>-7.9007016488584538</c:v>
                </c:pt>
                <c:pt idx="6822">
                  <c:v>-7.9007016488584538</c:v>
                </c:pt>
                <c:pt idx="6823">
                  <c:v>-7.900701648848222</c:v>
                </c:pt>
                <c:pt idx="6824">
                  <c:v>-7.9007017316370991</c:v>
                </c:pt>
                <c:pt idx="6825">
                  <c:v>-7.9007016488584538</c:v>
                </c:pt>
                <c:pt idx="6826">
                  <c:v>-7.9007016488584538</c:v>
                </c:pt>
                <c:pt idx="6827">
                  <c:v>-7.9007017316268673</c:v>
                </c:pt>
                <c:pt idx="6828">
                  <c:v>-7.9007016488584538</c:v>
                </c:pt>
                <c:pt idx="6829">
                  <c:v>-7.9007016488584538</c:v>
                </c:pt>
                <c:pt idx="6830">
                  <c:v>-7.9007017316268673</c:v>
                </c:pt>
                <c:pt idx="6831">
                  <c:v>-7.9007016488584538</c:v>
                </c:pt>
                <c:pt idx="6832">
                  <c:v>-7.9007016488584538</c:v>
                </c:pt>
                <c:pt idx="6833">
                  <c:v>-7.9007017316370991</c:v>
                </c:pt>
                <c:pt idx="6834">
                  <c:v>-7.900701648848222</c:v>
                </c:pt>
                <c:pt idx="6835">
                  <c:v>-7.9007016488584538</c:v>
                </c:pt>
                <c:pt idx="6836">
                  <c:v>-7.9007016488584538</c:v>
                </c:pt>
                <c:pt idx="6837">
                  <c:v>-7.9007017316370991</c:v>
                </c:pt>
                <c:pt idx="6838">
                  <c:v>-7.900701648848222</c:v>
                </c:pt>
                <c:pt idx="6839">
                  <c:v>-7.9007016488584538</c:v>
                </c:pt>
                <c:pt idx="6840">
                  <c:v>-7.9007017316370991</c:v>
                </c:pt>
                <c:pt idx="6841">
                  <c:v>-7.9007016488584538</c:v>
                </c:pt>
                <c:pt idx="6842">
                  <c:v>-7.900701648848222</c:v>
                </c:pt>
                <c:pt idx="6843">
                  <c:v>-7.9007017316370991</c:v>
                </c:pt>
                <c:pt idx="6844">
                  <c:v>-7.9716809095164045</c:v>
                </c:pt>
                <c:pt idx="6845">
                  <c:v>-7.9716809095164045</c:v>
                </c:pt>
                <c:pt idx="6846">
                  <c:v>-7.9716809930489587</c:v>
                </c:pt>
                <c:pt idx="6847">
                  <c:v>-7.9716809095164045</c:v>
                </c:pt>
                <c:pt idx="6848">
                  <c:v>-7.9716809095164045</c:v>
                </c:pt>
                <c:pt idx="6849">
                  <c:v>-7.9716809930387269</c:v>
                </c:pt>
                <c:pt idx="6850">
                  <c:v>-7.9716809095164045</c:v>
                </c:pt>
                <c:pt idx="6851">
                  <c:v>-7.9716809095266363</c:v>
                </c:pt>
                <c:pt idx="6852">
                  <c:v>-7.9716809095164045</c:v>
                </c:pt>
                <c:pt idx="6853">
                  <c:v>-7.9716809930387269</c:v>
                </c:pt>
                <c:pt idx="6854">
                  <c:v>-7.9716809095164045</c:v>
                </c:pt>
                <c:pt idx="6855">
                  <c:v>-7.9716809095164045</c:v>
                </c:pt>
                <c:pt idx="6856">
                  <c:v>-7.9716809930489587</c:v>
                </c:pt>
                <c:pt idx="6857">
                  <c:v>-7.9716809095164045</c:v>
                </c:pt>
                <c:pt idx="6858">
                  <c:v>-7.9716809095164045</c:v>
                </c:pt>
                <c:pt idx="6859">
                  <c:v>-7.9716809930387269</c:v>
                </c:pt>
                <c:pt idx="6860">
                  <c:v>-7.9716809095164045</c:v>
                </c:pt>
                <c:pt idx="6861">
                  <c:v>-7.9716809095266363</c:v>
                </c:pt>
                <c:pt idx="6862">
                  <c:v>-7.9716809930387269</c:v>
                </c:pt>
                <c:pt idx="6863">
                  <c:v>-7.9716809095164045</c:v>
                </c:pt>
                <c:pt idx="6864">
                  <c:v>-7.9716809095164045</c:v>
                </c:pt>
                <c:pt idx="6865">
                  <c:v>-7.9716809930387269</c:v>
                </c:pt>
                <c:pt idx="6866">
                  <c:v>-7.9716809095266363</c:v>
                </c:pt>
                <c:pt idx="6867">
                  <c:v>-7.9716809095164045</c:v>
                </c:pt>
                <c:pt idx="6868">
                  <c:v>-7.9716809095164045</c:v>
                </c:pt>
                <c:pt idx="6869">
                  <c:v>-7.9716809930387269</c:v>
                </c:pt>
                <c:pt idx="6870">
                  <c:v>-7.9716809095164045</c:v>
                </c:pt>
                <c:pt idx="6871">
                  <c:v>-7.9716809095266363</c:v>
                </c:pt>
                <c:pt idx="6872">
                  <c:v>-7.9716809930387269</c:v>
                </c:pt>
                <c:pt idx="6873">
                  <c:v>-7.9716809095164045</c:v>
                </c:pt>
                <c:pt idx="6874">
                  <c:v>-8.0420340343049244</c:v>
                </c:pt>
                <c:pt idx="6875">
                  <c:v>-8.0420341185541311</c:v>
                </c:pt>
                <c:pt idx="6876">
                  <c:v>-8.0420340343049244</c:v>
                </c:pt>
                <c:pt idx="6877">
                  <c:v>-8.0420340342946925</c:v>
                </c:pt>
                <c:pt idx="6878">
                  <c:v>-8.0420341185643629</c:v>
                </c:pt>
                <c:pt idx="6879">
                  <c:v>-8.0420340342946925</c:v>
                </c:pt>
                <c:pt idx="6880">
                  <c:v>-8.0420340343049244</c:v>
                </c:pt>
                <c:pt idx="6881">
                  <c:v>-8.0420340343049244</c:v>
                </c:pt>
                <c:pt idx="6882">
                  <c:v>-8.0420341185541311</c:v>
                </c:pt>
                <c:pt idx="6883">
                  <c:v>-8.0420340343049244</c:v>
                </c:pt>
                <c:pt idx="6884">
                  <c:v>-8.0420340342946925</c:v>
                </c:pt>
                <c:pt idx="6885">
                  <c:v>-8.0420341185643629</c:v>
                </c:pt>
                <c:pt idx="6886">
                  <c:v>-8.0420340342946925</c:v>
                </c:pt>
                <c:pt idx="6887">
                  <c:v>-8.0420340343049244</c:v>
                </c:pt>
                <c:pt idx="6888">
                  <c:v>-8.0420341185541311</c:v>
                </c:pt>
                <c:pt idx="6889">
                  <c:v>-8.0420340343049244</c:v>
                </c:pt>
                <c:pt idx="6890">
                  <c:v>-8.0420340343049244</c:v>
                </c:pt>
                <c:pt idx="6891">
                  <c:v>-8.0420341185541311</c:v>
                </c:pt>
                <c:pt idx="6892">
                  <c:v>-8.0420340343049244</c:v>
                </c:pt>
                <c:pt idx="6893">
                  <c:v>-8.0420340342946925</c:v>
                </c:pt>
                <c:pt idx="6894">
                  <c:v>-8.0420341185643629</c:v>
                </c:pt>
                <c:pt idx="6895">
                  <c:v>-8.0420340342946925</c:v>
                </c:pt>
                <c:pt idx="6896">
                  <c:v>-8.0420340343049244</c:v>
                </c:pt>
                <c:pt idx="6897">
                  <c:v>-8.0420340343049244</c:v>
                </c:pt>
                <c:pt idx="6898">
                  <c:v>-8.0420341185541311</c:v>
                </c:pt>
                <c:pt idx="6899">
                  <c:v>-8.0420340343049244</c:v>
                </c:pt>
                <c:pt idx="6900">
                  <c:v>-8.0420340342946925</c:v>
                </c:pt>
                <c:pt idx="6901">
                  <c:v>-8.0420341185643629</c:v>
                </c:pt>
                <c:pt idx="6902">
                  <c:v>-8.0420340342946925</c:v>
                </c:pt>
                <c:pt idx="6903">
                  <c:v>-8.0420340343049244</c:v>
                </c:pt>
                <c:pt idx="6904">
                  <c:v>-8.118039620714864</c:v>
                </c:pt>
                <c:pt idx="6905">
                  <c:v>-8.1180395356488564</c:v>
                </c:pt>
                <c:pt idx="6906">
                  <c:v>-8.1180395356590882</c:v>
                </c:pt>
                <c:pt idx="6907">
                  <c:v>-8.118039620714864</c:v>
                </c:pt>
                <c:pt idx="6908">
                  <c:v>-8.1180395356488564</c:v>
                </c:pt>
                <c:pt idx="6909">
                  <c:v>-8.1180395356590882</c:v>
                </c:pt>
                <c:pt idx="6910">
                  <c:v>-8.1180396207046321</c:v>
                </c:pt>
                <c:pt idx="6911">
                  <c:v>-8.1180395356590882</c:v>
                </c:pt>
                <c:pt idx="6912">
                  <c:v>-8.1180395356590882</c:v>
                </c:pt>
                <c:pt idx="6913">
                  <c:v>-8.1180395356488564</c:v>
                </c:pt>
                <c:pt idx="6914">
                  <c:v>-8.118039620714864</c:v>
                </c:pt>
                <c:pt idx="6915">
                  <c:v>-8.1180395356590882</c:v>
                </c:pt>
                <c:pt idx="6916">
                  <c:v>-8.1180395356488564</c:v>
                </c:pt>
                <c:pt idx="6917">
                  <c:v>-8.118039620714864</c:v>
                </c:pt>
                <c:pt idx="6918">
                  <c:v>-8.1180395356590882</c:v>
                </c:pt>
                <c:pt idx="6919">
                  <c:v>-8.1180395356488564</c:v>
                </c:pt>
                <c:pt idx="6920">
                  <c:v>-8.118039620714864</c:v>
                </c:pt>
                <c:pt idx="6921">
                  <c:v>-8.1180395356488564</c:v>
                </c:pt>
                <c:pt idx="6922">
                  <c:v>-8.1180395356590882</c:v>
                </c:pt>
                <c:pt idx="6923">
                  <c:v>-8.118039620714864</c:v>
                </c:pt>
                <c:pt idx="6924">
                  <c:v>-8.1180395356488564</c:v>
                </c:pt>
                <c:pt idx="6925">
                  <c:v>-8.1180395356590882</c:v>
                </c:pt>
                <c:pt idx="6926">
                  <c:v>-8.1180395356590882</c:v>
                </c:pt>
                <c:pt idx="6927">
                  <c:v>-8.1180396207046321</c:v>
                </c:pt>
                <c:pt idx="6928">
                  <c:v>-8.1180395356590882</c:v>
                </c:pt>
                <c:pt idx="6929">
                  <c:v>-8.1180395356488564</c:v>
                </c:pt>
                <c:pt idx="6930">
                  <c:v>-8.118039620714864</c:v>
                </c:pt>
                <c:pt idx="6931">
                  <c:v>-8.1180395356590882</c:v>
                </c:pt>
                <c:pt idx="6932">
                  <c:v>-8.1180395356488564</c:v>
                </c:pt>
                <c:pt idx="6933">
                  <c:v>-8.118039620714864</c:v>
                </c:pt>
                <c:pt idx="6934">
                  <c:v>-8.1984299976277963</c:v>
                </c:pt>
                <c:pt idx="6935">
                  <c:v>-8.1984299976277963</c:v>
                </c:pt>
                <c:pt idx="6936">
                  <c:v>-8.1984300835258548</c:v>
                </c:pt>
                <c:pt idx="6937">
                  <c:v>-8.1984299976175645</c:v>
                </c:pt>
                <c:pt idx="6938">
                  <c:v>-8.1984299976277963</c:v>
                </c:pt>
                <c:pt idx="6939">
                  <c:v>-8.1984300835258548</c:v>
                </c:pt>
                <c:pt idx="6940">
                  <c:v>-8.1984299976277963</c:v>
                </c:pt>
                <c:pt idx="6941">
                  <c:v>-8.1984299976277963</c:v>
                </c:pt>
                <c:pt idx="6942">
                  <c:v>-8.1984299976175645</c:v>
                </c:pt>
                <c:pt idx="6943">
                  <c:v>-8.1984300835258548</c:v>
                </c:pt>
                <c:pt idx="6944">
                  <c:v>-8.1984299976277963</c:v>
                </c:pt>
                <c:pt idx="6945">
                  <c:v>-8.1984299976277963</c:v>
                </c:pt>
                <c:pt idx="6946">
                  <c:v>-8.1984300835258548</c:v>
                </c:pt>
                <c:pt idx="6947">
                  <c:v>-8.1984299976277963</c:v>
                </c:pt>
                <c:pt idx="6948">
                  <c:v>-8.1984299976277963</c:v>
                </c:pt>
                <c:pt idx="6949">
                  <c:v>-8.198430083515623</c:v>
                </c:pt>
                <c:pt idx="6950">
                  <c:v>-8.1984299976277963</c:v>
                </c:pt>
                <c:pt idx="6951">
                  <c:v>-8.1984299976277963</c:v>
                </c:pt>
                <c:pt idx="6952">
                  <c:v>-8.1984300835258548</c:v>
                </c:pt>
                <c:pt idx="6953">
                  <c:v>-8.1984299976277963</c:v>
                </c:pt>
                <c:pt idx="6954">
                  <c:v>-8.1984299976175645</c:v>
                </c:pt>
                <c:pt idx="6955">
                  <c:v>-8.1984300835258548</c:v>
                </c:pt>
                <c:pt idx="6956">
                  <c:v>-8.1984299976277963</c:v>
                </c:pt>
                <c:pt idx="6957">
                  <c:v>-8.1984299976277963</c:v>
                </c:pt>
                <c:pt idx="6958">
                  <c:v>-8.1984299976277963</c:v>
                </c:pt>
                <c:pt idx="6959">
                  <c:v>-8.1984300835258548</c:v>
                </c:pt>
                <c:pt idx="6960">
                  <c:v>-8.1984299976277963</c:v>
                </c:pt>
                <c:pt idx="6961">
                  <c:v>-8.1984299976175645</c:v>
                </c:pt>
                <c:pt idx="6962">
                  <c:v>-8.1984300835258548</c:v>
                </c:pt>
                <c:pt idx="6963">
                  <c:v>-8.1984299976277963</c:v>
                </c:pt>
                <c:pt idx="6964">
                  <c:v>-8.281492353336608</c:v>
                </c:pt>
                <c:pt idx="6965">
                  <c:v>-8.281492440094711</c:v>
                </c:pt>
                <c:pt idx="6966">
                  <c:v>-8.281492353336608</c:v>
                </c:pt>
                <c:pt idx="6967">
                  <c:v>-8.281492353336608</c:v>
                </c:pt>
                <c:pt idx="6968">
                  <c:v>-8.2814924401049428</c:v>
                </c:pt>
                <c:pt idx="6969">
                  <c:v>-8.2814923533263762</c:v>
                </c:pt>
                <c:pt idx="6970">
                  <c:v>-8.281492353336608</c:v>
                </c:pt>
                <c:pt idx="6971">
                  <c:v>-8.281492353336608</c:v>
                </c:pt>
                <c:pt idx="6972">
                  <c:v>-8.2814924401049428</c:v>
                </c:pt>
                <c:pt idx="6973">
                  <c:v>-8.2814923533263762</c:v>
                </c:pt>
                <c:pt idx="6974">
                  <c:v>-8.281492353336608</c:v>
                </c:pt>
                <c:pt idx="6975">
                  <c:v>-8.2814924401049428</c:v>
                </c:pt>
                <c:pt idx="6976">
                  <c:v>-8.281492353336608</c:v>
                </c:pt>
                <c:pt idx="6977">
                  <c:v>-8.2814923533263762</c:v>
                </c:pt>
                <c:pt idx="6978">
                  <c:v>-8.2814924401049428</c:v>
                </c:pt>
                <c:pt idx="6979">
                  <c:v>-8.281492353336608</c:v>
                </c:pt>
                <c:pt idx="6980">
                  <c:v>-8.2814923533263762</c:v>
                </c:pt>
                <c:pt idx="6981">
                  <c:v>-8.2814924401049428</c:v>
                </c:pt>
                <c:pt idx="6982">
                  <c:v>-8.281492353336608</c:v>
                </c:pt>
                <c:pt idx="6983">
                  <c:v>-8.281492353336608</c:v>
                </c:pt>
                <c:pt idx="6984">
                  <c:v>-8.281492440094711</c:v>
                </c:pt>
                <c:pt idx="6985">
                  <c:v>-8.281492353336608</c:v>
                </c:pt>
                <c:pt idx="6986">
                  <c:v>-8.281492353336608</c:v>
                </c:pt>
                <c:pt idx="6987">
                  <c:v>-8.281492353336608</c:v>
                </c:pt>
                <c:pt idx="6988">
                  <c:v>-8.281492440094711</c:v>
                </c:pt>
                <c:pt idx="6989">
                  <c:v>-8.281492353336608</c:v>
                </c:pt>
                <c:pt idx="6990">
                  <c:v>-8.281492353336608</c:v>
                </c:pt>
                <c:pt idx="6991">
                  <c:v>-8.2814924401049428</c:v>
                </c:pt>
                <c:pt idx="6992">
                  <c:v>-8.2814923533263762</c:v>
                </c:pt>
                <c:pt idx="6993">
                  <c:v>-8.281492353336608</c:v>
                </c:pt>
                <c:pt idx="6994">
                  <c:v>-8.3661028948389617</c:v>
                </c:pt>
                <c:pt idx="6995">
                  <c:v>-8.3661028071841308</c:v>
                </c:pt>
                <c:pt idx="6996">
                  <c:v>-8.3661028071841308</c:v>
                </c:pt>
                <c:pt idx="6997">
                  <c:v>-8.3661028948389617</c:v>
                </c:pt>
                <c:pt idx="6998">
                  <c:v>-8.3661028071841308</c:v>
                </c:pt>
                <c:pt idx="6999">
                  <c:v>-8.3661028071841308</c:v>
                </c:pt>
                <c:pt idx="7000">
                  <c:v>-8.3661028948389617</c:v>
                </c:pt>
                <c:pt idx="7001">
                  <c:v>-8.3661028071841308</c:v>
                </c:pt>
                <c:pt idx="7002">
                  <c:v>-8.3661028071841308</c:v>
                </c:pt>
                <c:pt idx="7003">
                  <c:v>-8.3661028071841308</c:v>
                </c:pt>
                <c:pt idx="7004">
                  <c:v>-8.3661028948389617</c:v>
                </c:pt>
                <c:pt idx="7005">
                  <c:v>-8.3661028071841308</c:v>
                </c:pt>
                <c:pt idx="7006">
                  <c:v>-8.3661028071841308</c:v>
                </c:pt>
                <c:pt idx="7007">
                  <c:v>-8.3661028948389617</c:v>
                </c:pt>
                <c:pt idx="7008">
                  <c:v>-8.366102807173899</c:v>
                </c:pt>
                <c:pt idx="7009">
                  <c:v>-8.3661028071841308</c:v>
                </c:pt>
                <c:pt idx="7010">
                  <c:v>-8.3661028948389617</c:v>
                </c:pt>
                <c:pt idx="7011">
                  <c:v>-8.3661028071841308</c:v>
                </c:pt>
                <c:pt idx="7012">
                  <c:v>-8.3661028071841308</c:v>
                </c:pt>
                <c:pt idx="7013">
                  <c:v>-8.3661028948389617</c:v>
                </c:pt>
                <c:pt idx="7014">
                  <c:v>-8.3661028071841308</c:v>
                </c:pt>
                <c:pt idx="7015">
                  <c:v>-8.3661028071841308</c:v>
                </c:pt>
                <c:pt idx="7016">
                  <c:v>-8.3661028071841308</c:v>
                </c:pt>
                <c:pt idx="7017">
                  <c:v>-8.3661028948389617</c:v>
                </c:pt>
                <c:pt idx="7018">
                  <c:v>-8.3661028071841308</c:v>
                </c:pt>
                <c:pt idx="7019">
                  <c:v>-8.3661028071841308</c:v>
                </c:pt>
                <c:pt idx="7020">
                  <c:v>-8.3661028948389617</c:v>
                </c:pt>
                <c:pt idx="7021">
                  <c:v>-8.3661028071841308</c:v>
                </c:pt>
                <c:pt idx="7022">
                  <c:v>-8.3661028071841308</c:v>
                </c:pt>
                <c:pt idx="7023">
                  <c:v>-8.3661028948389617</c:v>
                </c:pt>
                <c:pt idx="7024">
                  <c:v>-8.4487566805634344</c:v>
                </c:pt>
                <c:pt idx="7025">
                  <c:v>-8.4487566805634344</c:v>
                </c:pt>
                <c:pt idx="7026">
                  <c:v>-8.4487567690944925</c:v>
                </c:pt>
                <c:pt idx="7027">
                  <c:v>-8.4487566805634344</c:v>
                </c:pt>
                <c:pt idx="7028">
                  <c:v>-8.4487566805634344</c:v>
                </c:pt>
                <c:pt idx="7029">
                  <c:v>-8.4487567690842607</c:v>
                </c:pt>
                <c:pt idx="7030">
                  <c:v>-8.4487566805736662</c:v>
                </c:pt>
                <c:pt idx="7031">
                  <c:v>-8.4487566805634344</c:v>
                </c:pt>
                <c:pt idx="7032">
                  <c:v>-8.4487566805634344</c:v>
                </c:pt>
                <c:pt idx="7033">
                  <c:v>-8.4487567690842607</c:v>
                </c:pt>
                <c:pt idx="7034">
                  <c:v>-8.4487566805736662</c:v>
                </c:pt>
                <c:pt idx="7035">
                  <c:v>-8.4487566805634344</c:v>
                </c:pt>
                <c:pt idx="7036">
                  <c:v>-8.4487567690842607</c:v>
                </c:pt>
                <c:pt idx="7037">
                  <c:v>-8.4487566805634344</c:v>
                </c:pt>
                <c:pt idx="7038">
                  <c:v>-8.4487566805736662</c:v>
                </c:pt>
                <c:pt idx="7039">
                  <c:v>-8.4487567690842607</c:v>
                </c:pt>
                <c:pt idx="7040">
                  <c:v>-8.4487566805634344</c:v>
                </c:pt>
                <c:pt idx="7041">
                  <c:v>-8.4487566805634344</c:v>
                </c:pt>
                <c:pt idx="7042">
                  <c:v>-8.4487567690842607</c:v>
                </c:pt>
                <c:pt idx="7043">
                  <c:v>-8.4487566805736662</c:v>
                </c:pt>
                <c:pt idx="7044">
                  <c:v>-8.4487566805634344</c:v>
                </c:pt>
                <c:pt idx="7045">
                  <c:v>-8.4487567690842607</c:v>
                </c:pt>
                <c:pt idx="7046">
                  <c:v>-8.4487566805634344</c:v>
                </c:pt>
                <c:pt idx="7047">
                  <c:v>-8.4487566805736662</c:v>
                </c:pt>
                <c:pt idx="7048">
                  <c:v>-8.4487566805634344</c:v>
                </c:pt>
                <c:pt idx="7049">
                  <c:v>-8.4487567690842607</c:v>
                </c:pt>
                <c:pt idx="7050">
                  <c:v>-8.4487566805634344</c:v>
                </c:pt>
                <c:pt idx="7051">
                  <c:v>-8.4487566805736662</c:v>
                </c:pt>
                <c:pt idx="7052">
                  <c:v>-8.4487567690842607</c:v>
                </c:pt>
                <c:pt idx="7053">
                  <c:v>-8.4487566805634344</c:v>
                </c:pt>
                <c:pt idx="7054">
                  <c:v>-8.5280189872258507</c:v>
                </c:pt>
                <c:pt idx="7055">
                  <c:v>-8.5280190765669062</c:v>
                </c:pt>
                <c:pt idx="7056">
                  <c:v>-8.5280189872258507</c:v>
                </c:pt>
                <c:pt idx="7057">
                  <c:v>-8.5280189872156189</c:v>
                </c:pt>
                <c:pt idx="7058">
                  <c:v>-8.528019076577138</c:v>
                </c:pt>
                <c:pt idx="7059">
                  <c:v>-8.5280189872258507</c:v>
                </c:pt>
                <c:pt idx="7060">
                  <c:v>-8.5280189872156189</c:v>
                </c:pt>
                <c:pt idx="7061">
                  <c:v>-8.5280189872258507</c:v>
                </c:pt>
                <c:pt idx="7062">
                  <c:v>-8.5280190765669062</c:v>
                </c:pt>
                <c:pt idx="7063">
                  <c:v>-8.5280189872258507</c:v>
                </c:pt>
                <c:pt idx="7064">
                  <c:v>-8.5280189872258507</c:v>
                </c:pt>
                <c:pt idx="7065">
                  <c:v>-8.5280190765669062</c:v>
                </c:pt>
                <c:pt idx="7066">
                  <c:v>-8.5280189872258507</c:v>
                </c:pt>
                <c:pt idx="7067">
                  <c:v>-8.5280189872156189</c:v>
                </c:pt>
                <c:pt idx="7068">
                  <c:v>-8.528019076577138</c:v>
                </c:pt>
                <c:pt idx="7069">
                  <c:v>-8.5280189872258507</c:v>
                </c:pt>
                <c:pt idx="7070">
                  <c:v>-8.5280189872156189</c:v>
                </c:pt>
                <c:pt idx="7071">
                  <c:v>-8.528019076577138</c:v>
                </c:pt>
                <c:pt idx="7072">
                  <c:v>-8.5280189872156189</c:v>
                </c:pt>
                <c:pt idx="7073">
                  <c:v>-8.5280189872258507</c:v>
                </c:pt>
                <c:pt idx="7074">
                  <c:v>-8.528019076577138</c:v>
                </c:pt>
                <c:pt idx="7075">
                  <c:v>-8.5280189872156189</c:v>
                </c:pt>
                <c:pt idx="7076">
                  <c:v>-8.5280189872258507</c:v>
                </c:pt>
                <c:pt idx="7077">
                  <c:v>-8.5280189872156189</c:v>
                </c:pt>
                <c:pt idx="7078">
                  <c:v>-8.528019076577138</c:v>
                </c:pt>
                <c:pt idx="7079">
                  <c:v>-8.5280189872258507</c:v>
                </c:pt>
                <c:pt idx="7080">
                  <c:v>-8.5280189872156189</c:v>
                </c:pt>
                <c:pt idx="7081">
                  <c:v>-8.528019076577138</c:v>
                </c:pt>
                <c:pt idx="7082">
                  <c:v>-8.5280189872156189</c:v>
                </c:pt>
                <c:pt idx="7083">
                  <c:v>-8.5280189872258507</c:v>
                </c:pt>
                <c:pt idx="7084">
                  <c:v>-8.6032634952430271</c:v>
                </c:pt>
                <c:pt idx="7085">
                  <c:v>-8.6032634050931431</c:v>
                </c:pt>
                <c:pt idx="7086">
                  <c:v>-8.603263405103375</c:v>
                </c:pt>
                <c:pt idx="7087">
                  <c:v>-8.6032634952430271</c:v>
                </c:pt>
                <c:pt idx="7088">
                  <c:v>-8.603263405103375</c:v>
                </c:pt>
                <c:pt idx="7089">
                  <c:v>-8.6032634050931431</c:v>
                </c:pt>
                <c:pt idx="7090">
                  <c:v>-8.6032634952430271</c:v>
                </c:pt>
                <c:pt idx="7091">
                  <c:v>-8.603263405103375</c:v>
                </c:pt>
                <c:pt idx="7092">
                  <c:v>-8.603263405103375</c:v>
                </c:pt>
                <c:pt idx="7093">
                  <c:v>-8.6032634050931431</c:v>
                </c:pt>
                <c:pt idx="7094">
                  <c:v>-8.6032634952430271</c:v>
                </c:pt>
                <c:pt idx="7095">
                  <c:v>-8.603263405103375</c:v>
                </c:pt>
                <c:pt idx="7096">
                  <c:v>-8.603263405103375</c:v>
                </c:pt>
                <c:pt idx="7097">
                  <c:v>-8.6032634952327953</c:v>
                </c:pt>
                <c:pt idx="7098">
                  <c:v>-8.603263405103375</c:v>
                </c:pt>
                <c:pt idx="7099">
                  <c:v>-8.603263405103375</c:v>
                </c:pt>
                <c:pt idx="7100">
                  <c:v>-8.6032634952327953</c:v>
                </c:pt>
                <c:pt idx="7101">
                  <c:v>-8.603263405103375</c:v>
                </c:pt>
                <c:pt idx="7102">
                  <c:v>-8.603263405103375</c:v>
                </c:pt>
                <c:pt idx="7103">
                  <c:v>-8.6032634952430271</c:v>
                </c:pt>
                <c:pt idx="7104">
                  <c:v>-8.6032634050931431</c:v>
                </c:pt>
                <c:pt idx="7105">
                  <c:v>-8.603263405103375</c:v>
                </c:pt>
                <c:pt idx="7106">
                  <c:v>-8.603263405103375</c:v>
                </c:pt>
                <c:pt idx="7107">
                  <c:v>-8.6032634952430271</c:v>
                </c:pt>
                <c:pt idx="7108">
                  <c:v>-8.6032634050931431</c:v>
                </c:pt>
                <c:pt idx="7109">
                  <c:v>-8.603263405103375</c:v>
                </c:pt>
                <c:pt idx="7110">
                  <c:v>-8.6032634952430271</c:v>
                </c:pt>
                <c:pt idx="7111">
                  <c:v>-8.603263405103375</c:v>
                </c:pt>
                <c:pt idx="7112">
                  <c:v>-8.6032634050931431</c:v>
                </c:pt>
                <c:pt idx="7113">
                  <c:v>-8.6032634952430271</c:v>
                </c:pt>
                <c:pt idx="7114">
                  <c:v>-8.67184724630315</c:v>
                </c:pt>
                <c:pt idx="7115">
                  <c:v>-8.67184724630315</c:v>
                </c:pt>
                <c:pt idx="7116">
                  <c:v>-8.6718473371613811</c:v>
                </c:pt>
                <c:pt idx="7117">
                  <c:v>-8.67184724630315</c:v>
                </c:pt>
                <c:pt idx="7118">
                  <c:v>-8.67184724630315</c:v>
                </c:pt>
                <c:pt idx="7119">
                  <c:v>-8.6718473371613811</c:v>
                </c:pt>
                <c:pt idx="7120">
                  <c:v>-8.67184724630315</c:v>
                </c:pt>
                <c:pt idx="7121">
                  <c:v>-8.67184724630315</c:v>
                </c:pt>
                <c:pt idx="7122">
                  <c:v>-8.67184724630315</c:v>
                </c:pt>
                <c:pt idx="7123">
                  <c:v>-8.6718473371613811</c:v>
                </c:pt>
                <c:pt idx="7124">
                  <c:v>-8.67184724630315</c:v>
                </c:pt>
                <c:pt idx="7125">
                  <c:v>-8.67184724630315</c:v>
                </c:pt>
                <c:pt idx="7126">
                  <c:v>-8.6718473371613811</c:v>
                </c:pt>
                <c:pt idx="7127">
                  <c:v>-8.67184724630315</c:v>
                </c:pt>
                <c:pt idx="7128">
                  <c:v>-8.6718472462929181</c:v>
                </c:pt>
                <c:pt idx="7129">
                  <c:v>-8.6718473371613811</c:v>
                </c:pt>
                <c:pt idx="7130">
                  <c:v>-8.67184724630315</c:v>
                </c:pt>
                <c:pt idx="7131">
                  <c:v>-8.67184724630315</c:v>
                </c:pt>
                <c:pt idx="7132">
                  <c:v>-8.6718473371613811</c:v>
                </c:pt>
                <c:pt idx="7133">
                  <c:v>-8.67184724630315</c:v>
                </c:pt>
                <c:pt idx="7134">
                  <c:v>-8.67184724630315</c:v>
                </c:pt>
                <c:pt idx="7135">
                  <c:v>-8.6718473371613811</c:v>
                </c:pt>
                <c:pt idx="7136">
                  <c:v>-8.67184724630315</c:v>
                </c:pt>
                <c:pt idx="7137">
                  <c:v>-8.67184724630315</c:v>
                </c:pt>
                <c:pt idx="7138">
                  <c:v>-8.67184724630315</c:v>
                </c:pt>
                <c:pt idx="7139">
                  <c:v>-8.6718473371613811</c:v>
                </c:pt>
                <c:pt idx="7140">
                  <c:v>-8.67184724630315</c:v>
                </c:pt>
                <c:pt idx="7141">
                  <c:v>-8.67184724630315</c:v>
                </c:pt>
                <c:pt idx="7142">
                  <c:v>-8.6718473371613811</c:v>
                </c:pt>
                <c:pt idx="7143">
                  <c:v>-8.67184724630315</c:v>
                </c:pt>
                <c:pt idx="7144">
                  <c:v>-8.7308628189144546</c:v>
                </c:pt>
                <c:pt idx="7145">
                  <c:v>-8.7308629103910143</c:v>
                </c:pt>
                <c:pt idx="7146">
                  <c:v>-8.7308628189144546</c:v>
                </c:pt>
                <c:pt idx="7147">
                  <c:v>-8.7308628189144546</c:v>
                </c:pt>
                <c:pt idx="7148">
                  <c:v>-8.7308629103910143</c:v>
                </c:pt>
                <c:pt idx="7149">
                  <c:v>-8.7308628189144546</c:v>
                </c:pt>
                <c:pt idx="7150">
                  <c:v>-8.7308628189144546</c:v>
                </c:pt>
                <c:pt idx="7151">
                  <c:v>-8.7308628189144546</c:v>
                </c:pt>
                <c:pt idx="7152">
                  <c:v>-8.7308629103910143</c:v>
                </c:pt>
                <c:pt idx="7153">
                  <c:v>-8.7308628189144546</c:v>
                </c:pt>
                <c:pt idx="7154">
                  <c:v>-8.7308628189144546</c:v>
                </c:pt>
                <c:pt idx="7155">
                  <c:v>-8.7308629103910143</c:v>
                </c:pt>
                <c:pt idx="7156">
                  <c:v>-8.7308628189144546</c:v>
                </c:pt>
                <c:pt idx="7157">
                  <c:v>-8.7308628189144546</c:v>
                </c:pt>
                <c:pt idx="7158">
                  <c:v>-8.7308629103910143</c:v>
                </c:pt>
                <c:pt idx="7159">
                  <c:v>-8.7308628189246864</c:v>
                </c:pt>
                <c:pt idx="7160">
                  <c:v>-8.7308628189144546</c:v>
                </c:pt>
                <c:pt idx="7161">
                  <c:v>-8.7308629103910143</c:v>
                </c:pt>
                <c:pt idx="7162">
                  <c:v>-8.7308628189144546</c:v>
                </c:pt>
                <c:pt idx="7163">
                  <c:v>-8.7308628189144546</c:v>
                </c:pt>
                <c:pt idx="7164">
                  <c:v>-8.7308629103910143</c:v>
                </c:pt>
                <c:pt idx="7165">
                  <c:v>-8.7308628189144546</c:v>
                </c:pt>
                <c:pt idx="7166">
                  <c:v>-8.7308628189144546</c:v>
                </c:pt>
                <c:pt idx="7167">
                  <c:v>-8.7308628189144546</c:v>
                </c:pt>
                <c:pt idx="7168">
                  <c:v>-8.7308629103910143</c:v>
                </c:pt>
                <c:pt idx="7169">
                  <c:v>-8.7308628189144546</c:v>
                </c:pt>
                <c:pt idx="7170">
                  <c:v>-8.7308628189144546</c:v>
                </c:pt>
                <c:pt idx="7171">
                  <c:v>-8.7308629103910143</c:v>
                </c:pt>
                <c:pt idx="7172">
                  <c:v>-8.7308628189144546</c:v>
                </c:pt>
                <c:pt idx="7173">
                  <c:v>-8.7308628189144546</c:v>
                </c:pt>
                <c:pt idx="7174">
                  <c:v>-8.782000149306171</c:v>
                </c:pt>
                <c:pt idx="7175">
                  <c:v>-8.7820000572835966</c:v>
                </c:pt>
                <c:pt idx="7176">
                  <c:v>-8.7820000572938284</c:v>
                </c:pt>
                <c:pt idx="7177">
                  <c:v>-8.782000149306171</c:v>
                </c:pt>
                <c:pt idx="7178">
                  <c:v>-8.7820000572835966</c:v>
                </c:pt>
                <c:pt idx="7179">
                  <c:v>-8.7820000572938284</c:v>
                </c:pt>
                <c:pt idx="7180">
                  <c:v>-8.7820001492959392</c:v>
                </c:pt>
                <c:pt idx="7181">
                  <c:v>-8.7820000572938284</c:v>
                </c:pt>
                <c:pt idx="7182">
                  <c:v>-8.7820000572938284</c:v>
                </c:pt>
                <c:pt idx="7183">
                  <c:v>-8.7820000572835966</c:v>
                </c:pt>
                <c:pt idx="7184">
                  <c:v>-8.782000149306171</c:v>
                </c:pt>
                <c:pt idx="7185">
                  <c:v>-8.7820000572938284</c:v>
                </c:pt>
                <c:pt idx="7186">
                  <c:v>-8.7820000572835966</c:v>
                </c:pt>
                <c:pt idx="7187">
                  <c:v>-8.782000149306171</c:v>
                </c:pt>
                <c:pt idx="7188">
                  <c:v>-8.7820000572835966</c:v>
                </c:pt>
                <c:pt idx="7189">
                  <c:v>-8.7820000572938284</c:v>
                </c:pt>
                <c:pt idx="7190">
                  <c:v>-8.782000149306171</c:v>
                </c:pt>
                <c:pt idx="7191">
                  <c:v>-8.7820000572835966</c:v>
                </c:pt>
                <c:pt idx="7192">
                  <c:v>-8.7820000572938284</c:v>
                </c:pt>
                <c:pt idx="7193">
                  <c:v>-8.782000149306171</c:v>
                </c:pt>
                <c:pt idx="7194">
                  <c:v>-8.7820000572835966</c:v>
                </c:pt>
                <c:pt idx="7195">
                  <c:v>-8.7820000572938284</c:v>
                </c:pt>
                <c:pt idx="7196">
                  <c:v>-8.7820000572938284</c:v>
                </c:pt>
                <c:pt idx="7197">
                  <c:v>-8.7820001492959392</c:v>
                </c:pt>
                <c:pt idx="7198">
                  <c:v>-8.7820000572938284</c:v>
                </c:pt>
                <c:pt idx="7199">
                  <c:v>-8.7820000572835966</c:v>
                </c:pt>
                <c:pt idx="7200">
                  <c:v>-8.782000149306171</c:v>
                </c:pt>
                <c:pt idx="7201">
                  <c:v>-8.7820000572938284</c:v>
                </c:pt>
                <c:pt idx="7202">
                  <c:v>-8.7820000572835966</c:v>
                </c:pt>
                <c:pt idx="7203">
                  <c:v>-8.782000149306171</c:v>
                </c:pt>
                <c:pt idx="7204">
                  <c:v>-8.8305104614666572</c:v>
                </c:pt>
                <c:pt idx="7205">
                  <c:v>-8.830510461476889</c:v>
                </c:pt>
                <c:pt idx="7206">
                  <c:v>-8.8305105539872617</c:v>
                </c:pt>
                <c:pt idx="7207">
                  <c:v>-8.8305104614666572</c:v>
                </c:pt>
                <c:pt idx="7208">
                  <c:v>-8.830510461476889</c:v>
                </c:pt>
                <c:pt idx="7209">
                  <c:v>-8.8305105539872617</c:v>
                </c:pt>
                <c:pt idx="7210">
                  <c:v>-8.8305104614666572</c:v>
                </c:pt>
                <c:pt idx="7211">
                  <c:v>-8.830510461476889</c:v>
                </c:pt>
                <c:pt idx="7212">
                  <c:v>-8.8305104614666572</c:v>
                </c:pt>
                <c:pt idx="7213">
                  <c:v>-8.8305105539872617</c:v>
                </c:pt>
                <c:pt idx="7214">
                  <c:v>-8.830510461476889</c:v>
                </c:pt>
                <c:pt idx="7215">
                  <c:v>-8.8305104614666572</c:v>
                </c:pt>
                <c:pt idx="7216">
                  <c:v>-8.8305105539872617</c:v>
                </c:pt>
                <c:pt idx="7217">
                  <c:v>-8.830510461476889</c:v>
                </c:pt>
                <c:pt idx="7218">
                  <c:v>-8.8305104614666572</c:v>
                </c:pt>
                <c:pt idx="7219">
                  <c:v>-8.8305105539872617</c:v>
                </c:pt>
                <c:pt idx="7220">
                  <c:v>-8.830510461476889</c:v>
                </c:pt>
                <c:pt idx="7221">
                  <c:v>-8.8305104614666572</c:v>
                </c:pt>
                <c:pt idx="7222">
                  <c:v>-8.8305105539872617</c:v>
                </c:pt>
                <c:pt idx="7223">
                  <c:v>-8.830510461476889</c:v>
                </c:pt>
                <c:pt idx="7224">
                  <c:v>-8.8305104614666572</c:v>
                </c:pt>
                <c:pt idx="7225">
                  <c:v>-8.8305105539872617</c:v>
                </c:pt>
                <c:pt idx="7226">
                  <c:v>-8.830510461476889</c:v>
                </c:pt>
                <c:pt idx="7227">
                  <c:v>-8.8305104614666572</c:v>
                </c:pt>
                <c:pt idx="7228">
                  <c:v>-8.8305104614666572</c:v>
                </c:pt>
                <c:pt idx="7229">
                  <c:v>-8.8305105539974935</c:v>
                </c:pt>
                <c:pt idx="7230">
                  <c:v>-8.8305104614666572</c:v>
                </c:pt>
                <c:pt idx="7231">
                  <c:v>-8.8305104614666572</c:v>
                </c:pt>
                <c:pt idx="7232">
                  <c:v>-8.8305105539974935</c:v>
                </c:pt>
                <c:pt idx="7233">
                  <c:v>-8.8305104614666572</c:v>
                </c:pt>
                <c:pt idx="7234">
                  <c:v>-8.8794912452746342</c:v>
                </c:pt>
                <c:pt idx="7235">
                  <c:v>-8.8794913383084282</c:v>
                </c:pt>
                <c:pt idx="7236">
                  <c:v>-8.8794912452644024</c:v>
                </c:pt>
                <c:pt idx="7237">
                  <c:v>-8.8794912452746342</c:v>
                </c:pt>
                <c:pt idx="7238">
                  <c:v>-8.8794913383084282</c:v>
                </c:pt>
                <c:pt idx="7239">
                  <c:v>-8.8794912452746342</c:v>
                </c:pt>
                <c:pt idx="7240">
                  <c:v>-8.8794912452746342</c:v>
                </c:pt>
                <c:pt idx="7241">
                  <c:v>-8.8794912452644024</c:v>
                </c:pt>
                <c:pt idx="7242">
                  <c:v>-8.8794913383084282</c:v>
                </c:pt>
                <c:pt idx="7243">
                  <c:v>-8.8794912452746342</c:v>
                </c:pt>
                <c:pt idx="7244">
                  <c:v>-8.8794912452746342</c:v>
                </c:pt>
                <c:pt idx="7245">
                  <c:v>-8.8794913383084282</c:v>
                </c:pt>
                <c:pt idx="7246">
                  <c:v>-8.8794912452644024</c:v>
                </c:pt>
                <c:pt idx="7247">
                  <c:v>-8.8794912452746342</c:v>
                </c:pt>
                <c:pt idx="7248">
                  <c:v>-8.8794913383084282</c:v>
                </c:pt>
                <c:pt idx="7249">
                  <c:v>-8.8794912452746342</c:v>
                </c:pt>
                <c:pt idx="7250">
                  <c:v>-8.8794912452746342</c:v>
                </c:pt>
                <c:pt idx="7251">
                  <c:v>-8.8794913382981964</c:v>
                </c:pt>
                <c:pt idx="7252">
                  <c:v>-8.8794912452746342</c:v>
                </c:pt>
                <c:pt idx="7253">
                  <c:v>-8.8794912452746342</c:v>
                </c:pt>
                <c:pt idx="7254">
                  <c:v>-8.8794913383084282</c:v>
                </c:pt>
                <c:pt idx="7255">
                  <c:v>-8.8794912452746342</c:v>
                </c:pt>
                <c:pt idx="7256">
                  <c:v>-8.8794912452644024</c:v>
                </c:pt>
                <c:pt idx="7257">
                  <c:v>-8.8794912452746342</c:v>
                </c:pt>
                <c:pt idx="7258">
                  <c:v>-8.8794913383084282</c:v>
                </c:pt>
                <c:pt idx="7259">
                  <c:v>-8.8794912452746342</c:v>
                </c:pt>
                <c:pt idx="7260">
                  <c:v>-8.8794912452746342</c:v>
                </c:pt>
                <c:pt idx="7261">
                  <c:v>-8.8794913382981964</c:v>
                </c:pt>
                <c:pt idx="7262">
                  <c:v>-8.8794912452746342</c:v>
                </c:pt>
                <c:pt idx="7263">
                  <c:v>-8.8794912452746342</c:v>
                </c:pt>
                <c:pt idx="7264">
                  <c:v>-8.9328499945553155</c:v>
                </c:pt>
                <c:pt idx="7265">
                  <c:v>-8.9328499009624611</c:v>
                </c:pt>
                <c:pt idx="7266">
                  <c:v>-8.9328499009726929</c:v>
                </c:pt>
                <c:pt idx="7267">
                  <c:v>-8.9328499945553155</c:v>
                </c:pt>
                <c:pt idx="7268">
                  <c:v>-8.9328499009624611</c:v>
                </c:pt>
                <c:pt idx="7269">
                  <c:v>-8.9328499009624611</c:v>
                </c:pt>
                <c:pt idx="7270">
                  <c:v>-8.9328499945553155</c:v>
                </c:pt>
                <c:pt idx="7271">
                  <c:v>-8.9328499009624611</c:v>
                </c:pt>
                <c:pt idx="7272">
                  <c:v>-8.9328499009624611</c:v>
                </c:pt>
                <c:pt idx="7273">
                  <c:v>-8.9328499009726929</c:v>
                </c:pt>
                <c:pt idx="7274">
                  <c:v>-8.9328499945553155</c:v>
                </c:pt>
                <c:pt idx="7275">
                  <c:v>-8.9328499009624611</c:v>
                </c:pt>
                <c:pt idx="7276">
                  <c:v>-8.9328499009624611</c:v>
                </c:pt>
                <c:pt idx="7277">
                  <c:v>-8.9328499945553155</c:v>
                </c:pt>
                <c:pt idx="7278">
                  <c:v>-8.9328499009726929</c:v>
                </c:pt>
                <c:pt idx="7279">
                  <c:v>-8.9328499009624611</c:v>
                </c:pt>
                <c:pt idx="7280">
                  <c:v>-8.9328499945553155</c:v>
                </c:pt>
                <c:pt idx="7281">
                  <c:v>-8.9328499009624611</c:v>
                </c:pt>
                <c:pt idx="7282">
                  <c:v>-8.9328499009624611</c:v>
                </c:pt>
                <c:pt idx="7283">
                  <c:v>-8.9328499945553155</c:v>
                </c:pt>
                <c:pt idx="7284">
                  <c:v>-8.9328499009624611</c:v>
                </c:pt>
                <c:pt idx="7285">
                  <c:v>-8.9328499009726929</c:v>
                </c:pt>
                <c:pt idx="7286">
                  <c:v>-8.9328499009624611</c:v>
                </c:pt>
                <c:pt idx="7287">
                  <c:v>-8.9328499945553155</c:v>
                </c:pt>
                <c:pt idx="7288">
                  <c:v>-8.9328499009624611</c:v>
                </c:pt>
                <c:pt idx="7289">
                  <c:v>-8.9328499009624611</c:v>
                </c:pt>
                <c:pt idx="7290">
                  <c:v>-8.9328499945655473</c:v>
                </c:pt>
                <c:pt idx="7291">
                  <c:v>-8.9328499009624611</c:v>
                </c:pt>
                <c:pt idx="7292">
                  <c:v>-8.9328499009624611</c:v>
                </c:pt>
                <c:pt idx="7293">
                  <c:v>-8.9328499945553155</c:v>
                </c:pt>
                <c:pt idx="7294">
                  <c:v>-8.9904234276487589</c:v>
                </c:pt>
                <c:pt idx="7295">
                  <c:v>-8.9904234276385271</c:v>
                </c:pt>
                <c:pt idx="7296">
                  <c:v>-8.990423521834602</c:v>
                </c:pt>
                <c:pt idx="7297">
                  <c:v>-8.9904234276487589</c:v>
                </c:pt>
                <c:pt idx="7298">
                  <c:v>-8.9904234276487589</c:v>
                </c:pt>
                <c:pt idx="7299">
                  <c:v>-8.990423521834602</c:v>
                </c:pt>
                <c:pt idx="7300">
                  <c:v>-8.9904234276385271</c:v>
                </c:pt>
                <c:pt idx="7301">
                  <c:v>-8.9904234276487589</c:v>
                </c:pt>
                <c:pt idx="7302">
                  <c:v>-8.9904234276487589</c:v>
                </c:pt>
                <c:pt idx="7303">
                  <c:v>-8.990423521834602</c:v>
                </c:pt>
                <c:pt idx="7304">
                  <c:v>-8.9904234276385271</c:v>
                </c:pt>
                <c:pt idx="7305">
                  <c:v>-8.9904234276487589</c:v>
                </c:pt>
                <c:pt idx="7306">
                  <c:v>-8.9904235218448338</c:v>
                </c:pt>
                <c:pt idx="7307">
                  <c:v>-8.9904234276385271</c:v>
                </c:pt>
                <c:pt idx="7308">
                  <c:v>-8.9904234276385271</c:v>
                </c:pt>
                <c:pt idx="7309">
                  <c:v>-8.9904235218448338</c:v>
                </c:pt>
                <c:pt idx="7310">
                  <c:v>-8.9904234276487589</c:v>
                </c:pt>
                <c:pt idx="7311">
                  <c:v>-8.9904234276385271</c:v>
                </c:pt>
                <c:pt idx="7312">
                  <c:v>-8.990423521834602</c:v>
                </c:pt>
                <c:pt idx="7313">
                  <c:v>-8.9904234276487589</c:v>
                </c:pt>
                <c:pt idx="7314">
                  <c:v>-8.9904234276487589</c:v>
                </c:pt>
                <c:pt idx="7315">
                  <c:v>-8.990423521834602</c:v>
                </c:pt>
                <c:pt idx="7316">
                  <c:v>-8.9904234276385271</c:v>
                </c:pt>
                <c:pt idx="7317">
                  <c:v>-8.9904234276487589</c:v>
                </c:pt>
                <c:pt idx="7318">
                  <c:v>-8.9904234276487589</c:v>
                </c:pt>
                <c:pt idx="7319">
                  <c:v>-8.990423521834602</c:v>
                </c:pt>
                <c:pt idx="7320">
                  <c:v>-8.9904234276385271</c:v>
                </c:pt>
                <c:pt idx="7321">
                  <c:v>-8.9904234276487589</c:v>
                </c:pt>
                <c:pt idx="7322">
                  <c:v>-8.9904235218448338</c:v>
                </c:pt>
                <c:pt idx="7323">
                  <c:v>-8.9904234276385271</c:v>
                </c:pt>
                <c:pt idx="7324">
                  <c:v>-9.0435632870972942</c:v>
                </c:pt>
                <c:pt idx="7325">
                  <c:v>-9.0435633818501344</c:v>
                </c:pt>
                <c:pt idx="7326">
                  <c:v>-9.0435632870972942</c:v>
                </c:pt>
                <c:pt idx="7327">
                  <c:v>-9.0435632870972942</c:v>
                </c:pt>
                <c:pt idx="7328">
                  <c:v>-9.0435633818501344</c:v>
                </c:pt>
                <c:pt idx="7329">
                  <c:v>-9.0435632870972942</c:v>
                </c:pt>
                <c:pt idx="7330">
                  <c:v>-9.0435632870972942</c:v>
                </c:pt>
                <c:pt idx="7331">
                  <c:v>-9.0435632870972942</c:v>
                </c:pt>
                <c:pt idx="7332">
                  <c:v>-9.0435633818501344</c:v>
                </c:pt>
                <c:pt idx="7333">
                  <c:v>-9.0435632870972942</c:v>
                </c:pt>
                <c:pt idx="7334">
                  <c:v>-9.0435632870972942</c:v>
                </c:pt>
                <c:pt idx="7335">
                  <c:v>-9.0435633818501344</c:v>
                </c:pt>
                <c:pt idx="7336">
                  <c:v>-9.0435632870972942</c:v>
                </c:pt>
                <c:pt idx="7337">
                  <c:v>-9.0435632870972942</c:v>
                </c:pt>
                <c:pt idx="7338">
                  <c:v>-9.0435633818399026</c:v>
                </c:pt>
                <c:pt idx="7339">
                  <c:v>-9.0435632870972942</c:v>
                </c:pt>
                <c:pt idx="7340">
                  <c:v>-9.0435632870972942</c:v>
                </c:pt>
                <c:pt idx="7341">
                  <c:v>-9.0435633818501344</c:v>
                </c:pt>
                <c:pt idx="7342">
                  <c:v>-9.0435632870972942</c:v>
                </c:pt>
                <c:pt idx="7343">
                  <c:v>-9.0435632870972942</c:v>
                </c:pt>
                <c:pt idx="7344">
                  <c:v>-9.0435633818501344</c:v>
                </c:pt>
                <c:pt idx="7345">
                  <c:v>-9.0435632870972942</c:v>
                </c:pt>
                <c:pt idx="7346">
                  <c:v>-9.0435632870972942</c:v>
                </c:pt>
                <c:pt idx="7347">
                  <c:v>-9.0435632870972942</c:v>
                </c:pt>
                <c:pt idx="7348">
                  <c:v>-9.0435633818501344</c:v>
                </c:pt>
                <c:pt idx="7349">
                  <c:v>-9.0435632870972942</c:v>
                </c:pt>
                <c:pt idx="7350">
                  <c:v>-9.0435632870972942</c:v>
                </c:pt>
                <c:pt idx="7351">
                  <c:v>-9.0435633818501344</c:v>
                </c:pt>
                <c:pt idx="7352">
                  <c:v>-9.0435632870972942</c:v>
                </c:pt>
                <c:pt idx="7353">
                  <c:v>-9.0435632870972942</c:v>
                </c:pt>
                <c:pt idx="7354">
                  <c:v>-9.0895800267263951</c:v>
                </c:pt>
                <c:pt idx="7355">
                  <c:v>-9.0895799315016532</c:v>
                </c:pt>
                <c:pt idx="7356">
                  <c:v>-9.0895799314914214</c:v>
                </c:pt>
                <c:pt idx="7357">
                  <c:v>-9.0895800267366269</c:v>
                </c:pt>
                <c:pt idx="7358">
                  <c:v>-9.0895799314914214</c:v>
                </c:pt>
                <c:pt idx="7359">
                  <c:v>-9.0895799315016532</c:v>
                </c:pt>
                <c:pt idx="7360">
                  <c:v>-9.0895800267263951</c:v>
                </c:pt>
                <c:pt idx="7361">
                  <c:v>-9.0895799314914214</c:v>
                </c:pt>
                <c:pt idx="7362">
                  <c:v>-9.0895799315016532</c:v>
                </c:pt>
                <c:pt idx="7363">
                  <c:v>-9.0895799314914214</c:v>
                </c:pt>
                <c:pt idx="7364">
                  <c:v>-9.0895800267366269</c:v>
                </c:pt>
                <c:pt idx="7365">
                  <c:v>-9.0895799314914214</c:v>
                </c:pt>
                <c:pt idx="7366">
                  <c:v>-9.0895799315016532</c:v>
                </c:pt>
                <c:pt idx="7367">
                  <c:v>-9.0895800267263951</c:v>
                </c:pt>
                <c:pt idx="7368">
                  <c:v>-9.0895799314914214</c:v>
                </c:pt>
                <c:pt idx="7369">
                  <c:v>-9.0895799315016532</c:v>
                </c:pt>
                <c:pt idx="7370">
                  <c:v>-9.0895800267263951</c:v>
                </c:pt>
                <c:pt idx="7371">
                  <c:v>-9.0895799315016532</c:v>
                </c:pt>
                <c:pt idx="7372">
                  <c:v>-9.0895799314914214</c:v>
                </c:pt>
                <c:pt idx="7373">
                  <c:v>-9.0895800267366269</c:v>
                </c:pt>
                <c:pt idx="7374">
                  <c:v>-9.0895799314914214</c:v>
                </c:pt>
                <c:pt idx="7375">
                  <c:v>-9.0895799315016532</c:v>
                </c:pt>
                <c:pt idx="7376">
                  <c:v>-9.0895799314914214</c:v>
                </c:pt>
                <c:pt idx="7377">
                  <c:v>-9.0895800267263951</c:v>
                </c:pt>
                <c:pt idx="7378">
                  <c:v>-9.0895799315016532</c:v>
                </c:pt>
                <c:pt idx="7379">
                  <c:v>-9.0895799314914214</c:v>
                </c:pt>
                <c:pt idx="7380">
                  <c:v>-9.0895800267366269</c:v>
                </c:pt>
                <c:pt idx="7381">
                  <c:v>-9.0895799314914214</c:v>
                </c:pt>
                <c:pt idx="7382">
                  <c:v>-9.0895799315016532</c:v>
                </c:pt>
                <c:pt idx="7383">
                  <c:v>-9.0895800267263951</c:v>
                </c:pt>
                <c:pt idx="7384">
                  <c:v>-9.1321679607372612</c:v>
                </c:pt>
                <c:pt idx="7385">
                  <c:v>-9.1321679607372612</c:v>
                </c:pt>
                <c:pt idx="7386">
                  <c:v>-9.1321680564082133</c:v>
                </c:pt>
                <c:pt idx="7387">
                  <c:v>-9.1321679607372612</c:v>
                </c:pt>
                <c:pt idx="7388">
                  <c:v>-9.1321679607372612</c:v>
                </c:pt>
                <c:pt idx="7389">
                  <c:v>-9.1321680564184451</c:v>
                </c:pt>
                <c:pt idx="7390">
                  <c:v>-9.1321679607270294</c:v>
                </c:pt>
                <c:pt idx="7391">
                  <c:v>-9.1321679607372612</c:v>
                </c:pt>
                <c:pt idx="7392">
                  <c:v>-9.1321679607372612</c:v>
                </c:pt>
                <c:pt idx="7393">
                  <c:v>-9.1321680564184451</c:v>
                </c:pt>
                <c:pt idx="7394">
                  <c:v>-9.1321679607270294</c:v>
                </c:pt>
                <c:pt idx="7395">
                  <c:v>-9.1321679607372612</c:v>
                </c:pt>
                <c:pt idx="7396">
                  <c:v>-9.1321680564184451</c:v>
                </c:pt>
                <c:pt idx="7397">
                  <c:v>-9.1321679607372612</c:v>
                </c:pt>
                <c:pt idx="7398">
                  <c:v>-9.1321679607372612</c:v>
                </c:pt>
                <c:pt idx="7399">
                  <c:v>-9.1321680564082133</c:v>
                </c:pt>
                <c:pt idx="7400">
                  <c:v>-9.1321679607372612</c:v>
                </c:pt>
                <c:pt idx="7401">
                  <c:v>-9.1321679607372612</c:v>
                </c:pt>
                <c:pt idx="7402">
                  <c:v>-9.1321680564184451</c:v>
                </c:pt>
                <c:pt idx="7403">
                  <c:v>-9.1321679607270294</c:v>
                </c:pt>
                <c:pt idx="7404">
                  <c:v>-9.1321679607372612</c:v>
                </c:pt>
                <c:pt idx="7405">
                  <c:v>-9.1321680564184451</c:v>
                </c:pt>
                <c:pt idx="7406">
                  <c:v>-9.1321679607372612</c:v>
                </c:pt>
                <c:pt idx="7407">
                  <c:v>-9.1321679607270294</c:v>
                </c:pt>
                <c:pt idx="7408">
                  <c:v>-9.1321679607372612</c:v>
                </c:pt>
                <c:pt idx="7409">
                  <c:v>-9.1321680564184451</c:v>
                </c:pt>
                <c:pt idx="7410">
                  <c:v>-9.1321679607372612</c:v>
                </c:pt>
                <c:pt idx="7411">
                  <c:v>-9.1321679607270294</c:v>
                </c:pt>
                <c:pt idx="7412">
                  <c:v>-9.1321680564184451</c:v>
                </c:pt>
                <c:pt idx="7413">
                  <c:v>-9.1321679607372612</c:v>
                </c:pt>
                <c:pt idx="7414">
                  <c:v>-9.171384008608138</c:v>
                </c:pt>
                <c:pt idx="7415">
                  <c:v>-9.1713841047104356</c:v>
                </c:pt>
                <c:pt idx="7416">
                  <c:v>-9.171384008608138</c:v>
                </c:pt>
                <c:pt idx="7417">
                  <c:v>-9.1713840086183698</c:v>
                </c:pt>
                <c:pt idx="7418">
                  <c:v>-9.1713841047002038</c:v>
                </c:pt>
                <c:pt idx="7419">
                  <c:v>-9.1713840086183698</c:v>
                </c:pt>
                <c:pt idx="7420">
                  <c:v>-9.171384008608138</c:v>
                </c:pt>
                <c:pt idx="7421">
                  <c:v>-9.1713840086183698</c:v>
                </c:pt>
                <c:pt idx="7422">
                  <c:v>-9.1713841047002038</c:v>
                </c:pt>
                <c:pt idx="7423">
                  <c:v>-9.1713840086183698</c:v>
                </c:pt>
                <c:pt idx="7424">
                  <c:v>-9.171384008608138</c:v>
                </c:pt>
                <c:pt idx="7425">
                  <c:v>-9.1713841047104356</c:v>
                </c:pt>
                <c:pt idx="7426">
                  <c:v>-9.171384008608138</c:v>
                </c:pt>
                <c:pt idx="7427">
                  <c:v>-9.1713840086183698</c:v>
                </c:pt>
                <c:pt idx="7428">
                  <c:v>-9.1713841047002038</c:v>
                </c:pt>
                <c:pt idx="7429">
                  <c:v>-9.171384008608138</c:v>
                </c:pt>
                <c:pt idx="7430">
                  <c:v>-9.1713840086183698</c:v>
                </c:pt>
                <c:pt idx="7431">
                  <c:v>-9.1713841047002038</c:v>
                </c:pt>
                <c:pt idx="7432">
                  <c:v>-9.1713840086183698</c:v>
                </c:pt>
                <c:pt idx="7433">
                  <c:v>-9.171384008608138</c:v>
                </c:pt>
                <c:pt idx="7434">
                  <c:v>-9.1713841047104356</c:v>
                </c:pt>
                <c:pt idx="7435">
                  <c:v>-9.171384008608138</c:v>
                </c:pt>
                <c:pt idx="7436">
                  <c:v>-9.1713840086183698</c:v>
                </c:pt>
                <c:pt idx="7437">
                  <c:v>-9.171384008608138</c:v>
                </c:pt>
                <c:pt idx="7438">
                  <c:v>-9.1713841047104356</c:v>
                </c:pt>
                <c:pt idx="7439">
                  <c:v>-9.171384008608138</c:v>
                </c:pt>
                <c:pt idx="7440">
                  <c:v>-9.1713840086183698</c:v>
                </c:pt>
                <c:pt idx="7441">
                  <c:v>-9.1713841047002038</c:v>
                </c:pt>
                <c:pt idx="7442">
                  <c:v>-9.1713840086183698</c:v>
                </c:pt>
                <c:pt idx="7443">
                  <c:v>-9.171384008608138</c:v>
                </c:pt>
                <c:pt idx="7444">
                  <c:v>-9.2086213773321735</c:v>
                </c:pt>
                <c:pt idx="7445">
                  <c:v>-9.2086212808397256</c:v>
                </c:pt>
                <c:pt idx="7446">
                  <c:v>-9.2086212808499575</c:v>
                </c:pt>
                <c:pt idx="7447">
                  <c:v>-9.2086213773321735</c:v>
                </c:pt>
                <c:pt idx="7448">
                  <c:v>-9.2086212808397256</c:v>
                </c:pt>
                <c:pt idx="7449">
                  <c:v>-9.2086212808499575</c:v>
                </c:pt>
                <c:pt idx="7450">
                  <c:v>-9.2086213773321735</c:v>
                </c:pt>
                <c:pt idx="7451">
                  <c:v>-9.2086212808397256</c:v>
                </c:pt>
                <c:pt idx="7452">
                  <c:v>-9.2086212808499575</c:v>
                </c:pt>
                <c:pt idx="7453">
                  <c:v>-9.2086212808499575</c:v>
                </c:pt>
                <c:pt idx="7454">
                  <c:v>-9.2086213773219416</c:v>
                </c:pt>
                <c:pt idx="7455">
                  <c:v>-9.2086212808499575</c:v>
                </c:pt>
                <c:pt idx="7456">
                  <c:v>-9.2086212808499575</c:v>
                </c:pt>
                <c:pt idx="7457">
                  <c:v>-9.2086213773219416</c:v>
                </c:pt>
                <c:pt idx="7458">
                  <c:v>-9.2086212808499575</c:v>
                </c:pt>
                <c:pt idx="7459">
                  <c:v>-9.2086212808499575</c:v>
                </c:pt>
                <c:pt idx="7460">
                  <c:v>-9.2086213773219416</c:v>
                </c:pt>
                <c:pt idx="7461">
                  <c:v>-9.2086212808499575</c:v>
                </c:pt>
                <c:pt idx="7462">
                  <c:v>-9.2086212808499575</c:v>
                </c:pt>
                <c:pt idx="7463">
                  <c:v>-9.2086213773219416</c:v>
                </c:pt>
                <c:pt idx="7464">
                  <c:v>-9.2086212808499575</c:v>
                </c:pt>
                <c:pt idx="7465">
                  <c:v>-9.2086212808499575</c:v>
                </c:pt>
                <c:pt idx="7466">
                  <c:v>-9.2086212808397256</c:v>
                </c:pt>
                <c:pt idx="7467">
                  <c:v>-9.2086213773321735</c:v>
                </c:pt>
                <c:pt idx="7468">
                  <c:v>-9.2086212808499575</c:v>
                </c:pt>
                <c:pt idx="7469">
                  <c:v>-9.2086212808397256</c:v>
                </c:pt>
                <c:pt idx="7470">
                  <c:v>-9.2086213773321735</c:v>
                </c:pt>
                <c:pt idx="7471">
                  <c:v>-9.2086212808499575</c:v>
                </c:pt>
                <c:pt idx="7472">
                  <c:v>-9.2086212808397256</c:v>
                </c:pt>
                <c:pt idx="7473">
                  <c:v>-9.2086213773321735</c:v>
                </c:pt>
                <c:pt idx="7474">
                  <c:v>-9.2463765401462172</c:v>
                </c:pt>
                <c:pt idx="7475">
                  <c:v>-9.2463765401462172</c:v>
                </c:pt>
                <c:pt idx="7476">
                  <c:v>-9.2463766370240084</c:v>
                </c:pt>
                <c:pt idx="7477">
                  <c:v>-9.2463765401462172</c:v>
                </c:pt>
                <c:pt idx="7478">
                  <c:v>-9.2463765401462172</c:v>
                </c:pt>
                <c:pt idx="7479">
                  <c:v>-9.2463766370240084</c:v>
                </c:pt>
                <c:pt idx="7480">
                  <c:v>-9.2463765401462172</c:v>
                </c:pt>
                <c:pt idx="7481">
                  <c:v>-9.2463765401564491</c:v>
                </c:pt>
                <c:pt idx="7482">
                  <c:v>-9.2463765401462172</c:v>
                </c:pt>
                <c:pt idx="7483">
                  <c:v>-9.2463766370240084</c:v>
                </c:pt>
                <c:pt idx="7484">
                  <c:v>-9.2463765401462172</c:v>
                </c:pt>
                <c:pt idx="7485">
                  <c:v>-9.2463765401462172</c:v>
                </c:pt>
                <c:pt idx="7486">
                  <c:v>-9.2463766370240084</c:v>
                </c:pt>
                <c:pt idx="7487">
                  <c:v>-9.2463765401462172</c:v>
                </c:pt>
                <c:pt idx="7488">
                  <c:v>-9.2463765401462172</c:v>
                </c:pt>
                <c:pt idx="7489">
                  <c:v>-9.2463766370240084</c:v>
                </c:pt>
                <c:pt idx="7490">
                  <c:v>-9.2463765401462172</c:v>
                </c:pt>
                <c:pt idx="7491">
                  <c:v>-9.2463765401462172</c:v>
                </c:pt>
                <c:pt idx="7492">
                  <c:v>-9.2463766370240084</c:v>
                </c:pt>
                <c:pt idx="7493">
                  <c:v>-9.2463765401462172</c:v>
                </c:pt>
                <c:pt idx="7494">
                  <c:v>-9.2463765401462172</c:v>
                </c:pt>
                <c:pt idx="7495">
                  <c:v>-9.2463766370240084</c:v>
                </c:pt>
                <c:pt idx="7496">
                  <c:v>-9.2463765401564491</c:v>
                </c:pt>
                <c:pt idx="7497">
                  <c:v>-9.2463765401462172</c:v>
                </c:pt>
                <c:pt idx="7498">
                  <c:v>-9.2463765401462172</c:v>
                </c:pt>
                <c:pt idx="7499">
                  <c:v>-9.2463766370240084</c:v>
                </c:pt>
                <c:pt idx="7500">
                  <c:v>-9.2463765401462172</c:v>
                </c:pt>
                <c:pt idx="7501">
                  <c:v>-9.2463765401462172</c:v>
                </c:pt>
                <c:pt idx="7502">
                  <c:v>-9.2463766370240084</c:v>
                </c:pt>
                <c:pt idx="7503">
                  <c:v>-9.2463765401462172</c:v>
                </c:pt>
                <c:pt idx="7504">
                  <c:v>-9.2883438085817271</c:v>
                </c:pt>
                <c:pt idx="7505">
                  <c:v>-9.288343905909457</c:v>
                </c:pt>
                <c:pt idx="7506">
                  <c:v>-9.2883438085817271</c:v>
                </c:pt>
                <c:pt idx="7507">
                  <c:v>-9.2883438085817271</c:v>
                </c:pt>
                <c:pt idx="7508">
                  <c:v>-9.288343905909457</c:v>
                </c:pt>
                <c:pt idx="7509">
                  <c:v>-9.2883438085817271</c:v>
                </c:pt>
                <c:pt idx="7510">
                  <c:v>-9.288343808591959</c:v>
                </c:pt>
                <c:pt idx="7511">
                  <c:v>-9.2883438085817271</c:v>
                </c:pt>
                <c:pt idx="7512">
                  <c:v>-9.2883439058992252</c:v>
                </c:pt>
                <c:pt idx="7513">
                  <c:v>-9.288343808591959</c:v>
                </c:pt>
                <c:pt idx="7514">
                  <c:v>-9.2883438085817271</c:v>
                </c:pt>
                <c:pt idx="7515">
                  <c:v>-9.2883439058992252</c:v>
                </c:pt>
                <c:pt idx="7516">
                  <c:v>-9.288343808591959</c:v>
                </c:pt>
                <c:pt idx="7517">
                  <c:v>-9.2883438085817271</c:v>
                </c:pt>
                <c:pt idx="7518">
                  <c:v>-9.288343905909457</c:v>
                </c:pt>
                <c:pt idx="7519">
                  <c:v>-9.2883438085817271</c:v>
                </c:pt>
                <c:pt idx="7520">
                  <c:v>-9.2883438085817271</c:v>
                </c:pt>
                <c:pt idx="7521">
                  <c:v>-9.288343905909457</c:v>
                </c:pt>
                <c:pt idx="7522">
                  <c:v>-9.2883438085817271</c:v>
                </c:pt>
                <c:pt idx="7523">
                  <c:v>-9.2883438085817271</c:v>
                </c:pt>
                <c:pt idx="7524">
                  <c:v>-9.288343905909457</c:v>
                </c:pt>
                <c:pt idx="7525">
                  <c:v>-9.2883438085817271</c:v>
                </c:pt>
                <c:pt idx="7526">
                  <c:v>-9.2883438085817271</c:v>
                </c:pt>
                <c:pt idx="7527">
                  <c:v>-9.288343808591959</c:v>
                </c:pt>
                <c:pt idx="7528">
                  <c:v>-9.2883439058992252</c:v>
                </c:pt>
                <c:pt idx="7529">
                  <c:v>-9.288343808591959</c:v>
                </c:pt>
                <c:pt idx="7530">
                  <c:v>-9.2883438085817271</c:v>
                </c:pt>
                <c:pt idx="7531">
                  <c:v>-9.2883439058992252</c:v>
                </c:pt>
                <c:pt idx="7532">
                  <c:v>-9.288343808591959</c:v>
                </c:pt>
                <c:pt idx="7533">
                  <c:v>-9.2883438085817271</c:v>
                </c:pt>
                <c:pt idx="7534">
                  <c:v>-9.3368842423342482</c:v>
                </c:pt>
                <c:pt idx="7535">
                  <c:v>-9.3368841445081738</c:v>
                </c:pt>
                <c:pt idx="7536">
                  <c:v>-9.3368841445081738</c:v>
                </c:pt>
                <c:pt idx="7537">
                  <c:v>-9.3368842423342482</c:v>
                </c:pt>
                <c:pt idx="7538">
                  <c:v>-9.3368841445081738</c:v>
                </c:pt>
                <c:pt idx="7539">
                  <c:v>-9.336884144497942</c:v>
                </c:pt>
                <c:pt idx="7540">
                  <c:v>-9.3368842423342482</c:v>
                </c:pt>
                <c:pt idx="7541">
                  <c:v>-9.3368841445081738</c:v>
                </c:pt>
                <c:pt idx="7542">
                  <c:v>-9.3368841445081738</c:v>
                </c:pt>
                <c:pt idx="7543">
                  <c:v>-9.3368841445081738</c:v>
                </c:pt>
                <c:pt idx="7544">
                  <c:v>-9.3368842423342482</c:v>
                </c:pt>
                <c:pt idx="7545">
                  <c:v>-9.3368841445081738</c:v>
                </c:pt>
                <c:pt idx="7546">
                  <c:v>-9.3368841445081738</c:v>
                </c:pt>
                <c:pt idx="7547">
                  <c:v>-9.3368842423342482</c:v>
                </c:pt>
                <c:pt idx="7548">
                  <c:v>-9.336884144497942</c:v>
                </c:pt>
                <c:pt idx="7549">
                  <c:v>-9.3368841445081738</c:v>
                </c:pt>
                <c:pt idx="7550">
                  <c:v>-9.3368842423342482</c:v>
                </c:pt>
                <c:pt idx="7551">
                  <c:v>-9.3368841445081738</c:v>
                </c:pt>
                <c:pt idx="7552">
                  <c:v>-9.3368841445081738</c:v>
                </c:pt>
                <c:pt idx="7553">
                  <c:v>-9.3368842423342482</c:v>
                </c:pt>
                <c:pt idx="7554">
                  <c:v>-9.3368841445081738</c:v>
                </c:pt>
                <c:pt idx="7555">
                  <c:v>-9.3368841445081738</c:v>
                </c:pt>
                <c:pt idx="7556">
                  <c:v>-9.3368841445081738</c:v>
                </c:pt>
                <c:pt idx="7557">
                  <c:v>-9.3368842423342482</c:v>
                </c:pt>
                <c:pt idx="7558">
                  <c:v>-9.3368841445081738</c:v>
                </c:pt>
                <c:pt idx="7559">
                  <c:v>-9.336884144497942</c:v>
                </c:pt>
                <c:pt idx="7560">
                  <c:v>-9.3368842423342482</c:v>
                </c:pt>
                <c:pt idx="7561">
                  <c:v>-9.3368841445081738</c:v>
                </c:pt>
                <c:pt idx="7562">
                  <c:v>-9.3368841445081738</c:v>
                </c:pt>
                <c:pt idx="7563">
                  <c:v>-9.3368842423342482</c:v>
                </c:pt>
                <c:pt idx="7564">
                  <c:v>-9.3848616322722194</c:v>
                </c:pt>
                <c:pt idx="7565">
                  <c:v>-9.3848616322722194</c:v>
                </c:pt>
                <c:pt idx="7566">
                  <c:v>-9.3848617306009707</c:v>
                </c:pt>
                <c:pt idx="7567">
                  <c:v>-9.3848616322722194</c:v>
                </c:pt>
                <c:pt idx="7568">
                  <c:v>-9.3848616322619876</c:v>
                </c:pt>
                <c:pt idx="7569">
                  <c:v>-9.3848617306009707</c:v>
                </c:pt>
                <c:pt idx="7570">
                  <c:v>-9.3848616322722194</c:v>
                </c:pt>
                <c:pt idx="7571">
                  <c:v>-9.3848616322722194</c:v>
                </c:pt>
                <c:pt idx="7572">
                  <c:v>-9.3848616322722194</c:v>
                </c:pt>
                <c:pt idx="7573">
                  <c:v>-9.3848617306009707</c:v>
                </c:pt>
                <c:pt idx="7574">
                  <c:v>-9.3848616322722194</c:v>
                </c:pt>
                <c:pt idx="7575">
                  <c:v>-9.3848616322722194</c:v>
                </c:pt>
                <c:pt idx="7576">
                  <c:v>-9.3848617306009707</c:v>
                </c:pt>
                <c:pt idx="7577">
                  <c:v>-9.3848616322722194</c:v>
                </c:pt>
                <c:pt idx="7578">
                  <c:v>-9.3848616322722194</c:v>
                </c:pt>
                <c:pt idx="7579">
                  <c:v>-9.3848617305907389</c:v>
                </c:pt>
                <c:pt idx="7580">
                  <c:v>-9.3848616322722194</c:v>
                </c:pt>
                <c:pt idx="7581">
                  <c:v>-9.3848616322722194</c:v>
                </c:pt>
                <c:pt idx="7582">
                  <c:v>-9.3848617306009707</c:v>
                </c:pt>
                <c:pt idx="7583">
                  <c:v>-9.3848616322722194</c:v>
                </c:pt>
                <c:pt idx="7584">
                  <c:v>-9.3848616322722194</c:v>
                </c:pt>
                <c:pt idx="7585">
                  <c:v>-9.3848617306009707</c:v>
                </c:pt>
                <c:pt idx="7586">
                  <c:v>-9.3848616322722194</c:v>
                </c:pt>
                <c:pt idx="7587">
                  <c:v>-9.3848616322722194</c:v>
                </c:pt>
                <c:pt idx="7588">
                  <c:v>-9.3848616322619876</c:v>
                </c:pt>
                <c:pt idx="7589">
                  <c:v>-9.3848617306009707</c:v>
                </c:pt>
                <c:pt idx="7590">
                  <c:v>-9.3848616322722194</c:v>
                </c:pt>
                <c:pt idx="7591">
                  <c:v>-9.3848616322722194</c:v>
                </c:pt>
                <c:pt idx="7592">
                  <c:v>-9.3848617306009707</c:v>
                </c:pt>
                <c:pt idx="7593">
                  <c:v>-9.3848616322722194</c:v>
                </c:pt>
                <c:pt idx="7594">
                  <c:v>-9.4279083560619501</c:v>
                </c:pt>
                <c:pt idx="7595">
                  <c:v>-9.4279084548519503</c:v>
                </c:pt>
                <c:pt idx="7596">
                  <c:v>-9.4279083560619501</c:v>
                </c:pt>
                <c:pt idx="7597">
                  <c:v>-9.4279083560619501</c:v>
                </c:pt>
                <c:pt idx="7598">
                  <c:v>-9.4279084548417185</c:v>
                </c:pt>
                <c:pt idx="7599">
                  <c:v>-9.4279083560721819</c:v>
                </c:pt>
                <c:pt idx="7600">
                  <c:v>-9.4279083560619501</c:v>
                </c:pt>
                <c:pt idx="7601">
                  <c:v>-9.4279083560619501</c:v>
                </c:pt>
                <c:pt idx="7602">
                  <c:v>-9.4279084548519503</c:v>
                </c:pt>
                <c:pt idx="7603">
                  <c:v>-9.4279083560619501</c:v>
                </c:pt>
                <c:pt idx="7604">
                  <c:v>-9.4279083560619501</c:v>
                </c:pt>
                <c:pt idx="7605">
                  <c:v>-9.4279084548519503</c:v>
                </c:pt>
                <c:pt idx="7606">
                  <c:v>-9.4279083560619501</c:v>
                </c:pt>
                <c:pt idx="7607">
                  <c:v>-9.4279083560619501</c:v>
                </c:pt>
                <c:pt idx="7608">
                  <c:v>-9.4279084548519503</c:v>
                </c:pt>
                <c:pt idx="7609">
                  <c:v>-9.4279083560619501</c:v>
                </c:pt>
                <c:pt idx="7610">
                  <c:v>-9.4279083560619501</c:v>
                </c:pt>
                <c:pt idx="7611">
                  <c:v>-9.4279084548417185</c:v>
                </c:pt>
                <c:pt idx="7612">
                  <c:v>-9.4279083560721819</c:v>
                </c:pt>
                <c:pt idx="7613">
                  <c:v>-9.4279083560619501</c:v>
                </c:pt>
                <c:pt idx="7614">
                  <c:v>-9.4279084548417185</c:v>
                </c:pt>
                <c:pt idx="7615">
                  <c:v>-9.4279083560721819</c:v>
                </c:pt>
                <c:pt idx="7616">
                  <c:v>-9.4279083560619501</c:v>
                </c:pt>
                <c:pt idx="7617">
                  <c:v>-9.4279083560619501</c:v>
                </c:pt>
                <c:pt idx="7618">
                  <c:v>-9.4279084548417185</c:v>
                </c:pt>
                <c:pt idx="7619">
                  <c:v>-9.4279083560721819</c:v>
                </c:pt>
                <c:pt idx="7620">
                  <c:v>-9.4279083560619501</c:v>
                </c:pt>
                <c:pt idx="7621">
                  <c:v>-9.4279084548417185</c:v>
                </c:pt>
                <c:pt idx="7622">
                  <c:v>-9.4279083560721819</c:v>
                </c:pt>
                <c:pt idx="7623">
                  <c:v>-9.4279083560619501</c:v>
                </c:pt>
                <c:pt idx="7624">
                  <c:v>-9.4669388370092538</c:v>
                </c:pt>
                <c:pt idx="7625">
                  <c:v>-9.4669387378205485</c:v>
                </c:pt>
                <c:pt idx="7626">
                  <c:v>-9.4669387378205485</c:v>
                </c:pt>
                <c:pt idx="7627">
                  <c:v>-9.4669388369990219</c:v>
                </c:pt>
                <c:pt idx="7628">
                  <c:v>-9.4669387378205485</c:v>
                </c:pt>
                <c:pt idx="7629">
                  <c:v>-9.4669387378205485</c:v>
                </c:pt>
                <c:pt idx="7630">
                  <c:v>-9.4669388370092538</c:v>
                </c:pt>
                <c:pt idx="7631">
                  <c:v>-9.4669387378205485</c:v>
                </c:pt>
                <c:pt idx="7632">
                  <c:v>-9.4669387378205485</c:v>
                </c:pt>
                <c:pt idx="7633">
                  <c:v>-9.4669387378205485</c:v>
                </c:pt>
                <c:pt idx="7634">
                  <c:v>-9.4669388370092538</c:v>
                </c:pt>
                <c:pt idx="7635">
                  <c:v>-9.4669387378103167</c:v>
                </c:pt>
                <c:pt idx="7636">
                  <c:v>-9.4669387378205485</c:v>
                </c:pt>
                <c:pt idx="7637">
                  <c:v>-9.4669388370092538</c:v>
                </c:pt>
                <c:pt idx="7638">
                  <c:v>-9.4669387378205485</c:v>
                </c:pt>
                <c:pt idx="7639">
                  <c:v>-9.4669387378205485</c:v>
                </c:pt>
                <c:pt idx="7640">
                  <c:v>-9.4669388370092538</c:v>
                </c:pt>
                <c:pt idx="7641">
                  <c:v>-9.4669387378205485</c:v>
                </c:pt>
                <c:pt idx="7642">
                  <c:v>-9.4669387378103167</c:v>
                </c:pt>
                <c:pt idx="7643">
                  <c:v>-9.4669388370092538</c:v>
                </c:pt>
                <c:pt idx="7644">
                  <c:v>-9.4669387378205485</c:v>
                </c:pt>
                <c:pt idx="7645">
                  <c:v>-9.4669387378205485</c:v>
                </c:pt>
                <c:pt idx="7646">
                  <c:v>-9.4669387378205485</c:v>
                </c:pt>
                <c:pt idx="7647">
                  <c:v>-9.4669388370092538</c:v>
                </c:pt>
                <c:pt idx="7648">
                  <c:v>-9.4669387378205485</c:v>
                </c:pt>
                <c:pt idx="7649">
                  <c:v>-9.4669387378205485</c:v>
                </c:pt>
                <c:pt idx="7650">
                  <c:v>-9.4669388369990219</c:v>
                </c:pt>
                <c:pt idx="7651">
                  <c:v>-9.4669387378205485</c:v>
                </c:pt>
                <c:pt idx="7652">
                  <c:v>-9.4669387378205485</c:v>
                </c:pt>
                <c:pt idx="7653">
                  <c:v>-9.4669388370092538</c:v>
                </c:pt>
                <c:pt idx="7654">
                  <c:v>-9.5029580193353453</c:v>
                </c:pt>
                <c:pt idx="7655">
                  <c:v>-9.5029580193353453</c:v>
                </c:pt>
                <c:pt idx="7656">
                  <c:v>-9.5029581189014394</c:v>
                </c:pt>
                <c:pt idx="7657">
                  <c:v>-9.5029580193353453</c:v>
                </c:pt>
                <c:pt idx="7658">
                  <c:v>-9.5029580193353453</c:v>
                </c:pt>
                <c:pt idx="7659">
                  <c:v>-9.5029581189014394</c:v>
                </c:pt>
                <c:pt idx="7660">
                  <c:v>-9.5029580193353453</c:v>
                </c:pt>
                <c:pt idx="7661">
                  <c:v>-9.5029580193251135</c:v>
                </c:pt>
                <c:pt idx="7662">
                  <c:v>-9.5029580193353453</c:v>
                </c:pt>
                <c:pt idx="7663">
                  <c:v>-9.5029581189014394</c:v>
                </c:pt>
                <c:pt idx="7664">
                  <c:v>-9.5029580193353453</c:v>
                </c:pt>
                <c:pt idx="7665">
                  <c:v>-9.5029580193353453</c:v>
                </c:pt>
                <c:pt idx="7666">
                  <c:v>-9.5029581189014394</c:v>
                </c:pt>
                <c:pt idx="7667">
                  <c:v>-9.5029580193353453</c:v>
                </c:pt>
                <c:pt idx="7668">
                  <c:v>-9.5029580193353453</c:v>
                </c:pt>
                <c:pt idx="7669">
                  <c:v>-9.5029581189014394</c:v>
                </c:pt>
                <c:pt idx="7670">
                  <c:v>-9.5029580193353453</c:v>
                </c:pt>
                <c:pt idx="7671">
                  <c:v>-9.5029580193353453</c:v>
                </c:pt>
                <c:pt idx="7672">
                  <c:v>-9.5029581189014394</c:v>
                </c:pt>
                <c:pt idx="7673">
                  <c:v>-9.5029580193353453</c:v>
                </c:pt>
                <c:pt idx="7674">
                  <c:v>-9.5029580193353453</c:v>
                </c:pt>
                <c:pt idx="7675">
                  <c:v>-9.5029581189014394</c:v>
                </c:pt>
                <c:pt idx="7676">
                  <c:v>-9.5029580193251135</c:v>
                </c:pt>
                <c:pt idx="7677">
                  <c:v>-9.5029580193353453</c:v>
                </c:pt>
                <c:pt idx="7678">
                  <c:v>-9.5029580193353453</c:v>
                </c:pt>
                <c:pt idx="7679">
                  <c:v>-9.5029581189014394</c:v>
                </c:pt>
                <c:pt idx="7680">
                  <c:v>-9.5029580193353453</c:v>
                </c:pt>
                <c:pt idx="7681">
                  <c:v>-9.5029580193353453</c:v>
                </c:pt>
                <c:pt idx="7682">
                  <c:v>-9.5029581189014394</c:v>
                </c:pt>
                <c:pt idx="7683">
                  <c:v>-9.5029580193353453</c:v>
                </c:pt>
                <c:pt idx="7684">
                  <c:v>-9.5365476536469611</c:v>
                </c:pt>
                <c:pt idx="7685">
                  <c:v>-9.5365477535649852</c:v>
                </c:pt>
                <c:pt idx="7686">
                  <c:v>-9.5365476536469611</c:v>
                </c:pt>
                <c:pt idx="7687">
                  <c:v>-9.5365476536469611</c:v>
                </c:pt>
                <c:pt idx="7688">
                  <c:v>-9.5365477535649852</c:v>
                </c:pt>
                <c:pt idx="7689">
                  <c:v>-9.5365476536571929</c:v>
                </c:pt>
                <c:pt idx="7690">
                  <c:v>-9.5365476536469611</c:v>
                </c:pt>
                <c:pt idx="7691">
                  <c:v>-9.5365476536469611</c:v>
                </c:pt>
                <c:pt idx="7692">
                  <c:v>-9.5365477535649852</c:v>
                </c:pt>
                <c:pt idx="7693">
                  <c:v>-9.5365476536469611</c:v>
                </c:pt>
                <c:pt idx="7694">
                  <c:v>-9.5365476536469611</c:v>
                </c:pt>
                <c:pt idx="7695">
                  <c:v>-9.5365477535649852</c:v>
                </c:pt>
                <c:pt idx="7696">
                  <c:v>-9.5365476536469611</c:v>
                </c:pt>
                <c:pt idx="7697">
                  <c:v>-9.5365476536469611</c:v>
                </c:pt>
                <c:pt idx="7698">
                  <c:v>-9.536547753575217</c:v>
                </c:pt>
                <c:pt idx="7699">
                  <c:v>-9.5365476536469611</c:v>
                </c:pt>
                <c:pt idx="7700">
                  <c:v>-9.5365476536469611</c:v>
                </c:pt>
                <c:pt idx="7701">
                  <c:v>-9.5365477535649852</c:v>
                </c:pt>
                <c:pt idx="7702">
                  <c:v>-9.5365476536469611</c:v>
                </c:pt>
                <c:pt idx="7703">
                  <c:v>-9.5365476536469611</c:v>
                </c:pt>
                <c:pt idx="7704">
                  <c:v>-9.5365477535649852</c:v>
                </c:pt>
                <c:pt idx="7705">
                  <c:v>-9.5365476536469611</c:v>
                </c:pt>
                <c:pt idx="7706">
                  <c:v>-9.5365476536469611</c:v>
                </c:pt>
                <c:pt idx="7707">
                  <c:v>-9.5365476536469611</c:v>
                </c:pt>
                <c:pt idx="7708">
                  <c:v>-9.5365477535649852</c:v>
                </c:pt>
                <c:pt idx="7709">
                  <c:v>-9.5365476536571929</c:v>
                </c:pt>
                <c:pt idx="7710">
                  <c:v>-9.5365476536469611</c:v>
                </c:pt>
                <c:pt idx="7711">
                  <c:v>-9.5365477535649852</c:v>
                </c:pt>
                <c:pt idx="7712">
                  <c:v>-9.5365476536469611</c:v>
                </c:pt>
                <c:pt idx="7713">
                  <c:v>-9.5365476536469611</c:v>
                </c:pt>
                <c:pt idx="7714">
                  <c:v>-9.564876112108875</c:v>
                </c:pt>
                <c:pt idx="7715">
                  <c:v>-9.5648760119042748</c:v>
                </c:pt>
                <c:pt idx="7716">
                  <c:v>-9.564876011894043</c:v>
                </c:pt>
                <c:pt idx="7717">
                  <c:v>-9.5648761121191068</c:v>
                </c:pt>
                <c:pt idx="7718">
                  <c:v>-9.564876011894043</c:v>
                </c:pt>
                <c:pt idx="7719">
                  <c:v>-9.5648760119042748</c:v>
                </c:pt>
                <c:pt idx="7720">
                  <c:v>-9.564876112108875</c:v>
                </c:pt>
                <c:pt idx="7721">
                  <c:v>-9.5648760119042748</c:v>
                </c:pt>
                <c:pt idx="7722">
                  <c:v>-9.564876011894043</c:v>
                </c:pt>
                <c:pt idx="7723">
                  <c:v>-9.5648760119042748</c:v>
                </c:pt>
                <c:pt idx="7724">
                  <c:v>-9.564876112108875</c:v>
                </c:pt>
                <c:pt idx="7725">
                  <c:v>-9.5648760119042748</c:v>
                </c:pt>
                <c:pt idx="7726">
                  <c:v>-9.564876011894043</c:v>
                </c:pt>
                <c:pt idx="7727">
                  <c:v>-9.5648761121191068</c:v>
                </c:pt>
                <c:pt idx="7728">
                  <c:v>-9.564876011894043</c:v>
                </c:pt>
                <c:pt idx="7729">
                  <c:v>-9.564876011894043</c:v>
                </c:pt>
                <c:pt idx="7730">
                  <c:v>-9.5648761121191068</c:v>
                </c:pt>
                <c:pt idx="7731">
                  <c:v>-9.564876011894043</c:v>
                </c:pt>
                <c:pt idx="7732">
                  <c:v>-9.5648760119042748</c:v>
                </c:pt>
                <c:pt idx="7733">
                  <c:v>-9.564876112108875</c:v>
                </c:pt>
                <c:pt idx="7734">
                  <c:v>-9.5648760119042748</c:v>
                </c:pt>
                <c:pt idx="7735">
                  <c:v>-9.564876011894043</c:v>
                </c:pt>
                <c:pt idx="7736">
                  <c:v>-9.5648760119042748</c:v>
                </c:pt>
                <c:pt idx="7737">
                  <c:v>-9.564876112108875</c:v>
                </c:pt>
                <c:pt idx="7738">
                  <c:v>-9.5648760119042748</c:v>
                </c:pt>
                <c:pt idx="7739">
                  <c:v>-9.564876011894043</c:v>
                </c:pt>
                <c:pt idx="7740">
                  <c:v>-9.5648761121191068</c:v>
                </c:pt>
                <c:pt idx="7741">
                  <c:v>-9.564876011894043</c:v>
                </c:pt>
                <c:pt idx="7742">
                  <c:v>-9.5648760119042748</c:v>
                </c:pt>
                <c:pt idx="7743">
                  <c:v>-9.564876112108875</c:v>
                </c:pt>
                <c:pt idx="7744">
                  <c:v>-9.5818932396421079</c:v>
                </c:pt>
                <c:pt idx="7745">
                  <c:v>-9.5818932396523397</c:v>
                </c:pt>
                <c:pt idx="7746">
                  <c:v>-9.5818933400352364</c:v>
                </c:pt>
                <c:pt idx="7747">
                  <c:v>-9.5818932396421079</c:v>
                </c:pt>
                <c:pt idx="7748">
                  <c:v>-9.5818932396421079</c:v>
                </c:pt>
                <c:pt idx="7749">
                  <c:v>-9.5818933400454682</c:v>
                </c:pt>
                <c:pt idx="7750">
                  <c:v>-9.5818932396421079</c:v>
                </c:pt>
                <c:pt idx="7751">
                  <c:v>-9.5818932396421079</c:v>
                </c:pt>
                <c:pt idx="7752">
                  <c:v>-9.5818932396523397</c:v>
                </c:pt>
                <c:pt idx="7753">
                  <c:v>-9.5818933400352364</c:v>
                </c:pt>
                <c:pt idx="7754">
                  <c:v>-9.5818932396421079</c:v>
                </c:pt>
                <c:pt idx="7755">
                  <c:v>-9.5818932396523397</c:v>
                </c:pt>
                <c:pt idx="7756">
                  <c:v>-9.5818933400352364</c:v>
                </c:pt>
                <c:pt idx="7757">
                  <c:v>-9.5818932396421079</c:v>
                </c:pt>
                <c:pt idx="7758">
                  <c:v>-9.5818932396523397</c:v>
                </c:pt>
                <c:pt idx="7759">
                  <c:v>-9.5818933400352364</c:v>
                </c:pt>
                <c:pt idx="7760">
                  <c:v>-9.5818932396421079</c:v>
                </c:pt>
                <c:pt idx="7761">
                  <c:v>-9.5818932396421079</c:v>
                </c:pt>
                <c:pt idx="7762">
                  <c:v>-9.5818933400454682</c:v>
                </c:pt>
                <c:pt idx="7763">
                  <c:v>-9.5818932396421079</c:v>
                </c:pt>
                <c:pt idx="7764">
                  <c:v>-9.5818932396421079</c:v>
                </c:pt>
                <c:pt idx="7765">
                  <c:v>-9.5818933400454682</c:v>
                </c:pt>
                <c:pt idx="7766">
                  <c:v>-9.5818932396421079</c:v>
                </c:pt>
                <c:pt idx="7767">
                  <c:v>-9.5818932396421079</c:v>
                </c:pt>
                <c:pt idx="7768">
                  <c:v>-9.5818932396421079</c:v>
                </c:pt>
                <c:pt idx="7769">
                  <c:v>-9.5818933400454682</c:v>
                </c:pt>
                <c:pt idx="7770">
                  <c:v>-9.5818932396421079</c:v>
                </c:pt>
                <c:pt idx="7771">
                  <c:v>-9.5818932396421079</c:v>
                </c:pt>
                <c:pt idx="7772">
                  <c:v>-9.5818933400454682</c:v>
                </c:pt>
                <c:pt idx="7773">
                  <c:v>-9.5818932396421079</c:v>
                </c:pt>
                <c:pt idx="7774">
                  <c:v>-9.5893350964075328</c:v>
                </c:pt>
                <c:pt idx="7775">
                  <c:v>-9.5893351968786327</c:v>
                </c:pt>
                <c:pt idx="7776">
                  <c:v>-9.5893350964075328</c:v>
                </c:pt>
                <c:pt idx="7777">
                  <c:v>-9.5893350964177646</c:v>
                </c:pt>
                <c:pt idx="7778">
                  <c:v>-9.5893351968786327</c:v>
                </c:pt>
                <c:pt idx="7779">
                  <c:v>-9.5893350964075328</c:v>
                </c:pt>
                <c:pt idx="7780">
                  <c:v>-9.5893350964075328</c:v>
                </c:pt>
                <c:pt idx="7781">
                  <c:v>-9.5893350964075328</c:v>
                </c:pt>
                <c:pt idx="7782">
                  <c:v>-9.5893351968786327</c:v>
                </c:pt>
                <c:pt idx="7783">
                  <c:v>-9.5893350964075328</c:v>
                </c:pt>
                <c:pt idx="7784">
                  <c:v>-9.5893350964075328</c:v>
                </c:pt>
                <c:pt idx="7785">
                  <c:v>-9.5893351968888645</c:v>
                </c:pt>
                <c:pt idx="7786">
                  <c:v>-9.5893350964075328</c:v>
                </c:pt>
                <c:pt idx="7787">
                  <c:v>-9.5893350964075328</c:v>
                </c:pt>
                <c:pt idx="7788">
                  <c:v>-9.5893351968786327</c:v>
                </c:pt>
                <c:pt idx="7789">
                  <c:v>-9.5893350964075328</c:v>
                </c:pt>
                <c:pt idx="7790">
                  <c:v>-9.5893350964075328</c:v>
                </c:pt>
                <c:pt idx="7791">
                  <c:v>-9.5893351968786327</c:v>
                </c:pt>
                <c:pt idx="7792">
                  <c:v>-9.5893350964177646</c:v>
                </c:pt>
                <c:pt idx="7793">
                  <c:v>-9.5893350964075328</c:v>
                </c:pt>
                <c:pt idx="7794">
                  <c:v>-9.5893351968786327</c:v>
                </c:pt>
                <c:pt idx="7795">
                  <c:v>-9.5893350964075328</c:v>
                </c:pt>
                <c:pt idx="7796">
                  <c:v>-9.5893350964075328</c:v>
                </c:pt>
                <c:pt idx="7797">
                  <c:v>-9.5893350964075328</c:v>
                </c:pt>
                <c:pt idx="7798">
                  <c:v>-9.5893351968786327</c:v>
                </c:pt>
                <c:pt idx="7799">
                  <c:v>-9.5893350964075328</c:v>
                </c:pt>
                <c:pt idx="7800">
                  <c:v>-9.5893350964177646</c:v>
                </c:pt>
                <c:pt idx="7801">
                  <c:v>-9.5893351968786327</c:v>
                </c:pt>
                <c:pt idx="7802">
                  <c:v>-9.5893350964075328</c:v>
                </c:pt>
                <c:pt idx="7803">
                  <c:v>-9.5893350964075328</c:v>
                </c:pt>
                <c:pt idx="7804">
                  <c:v>-9.5925753198802592</c:v>
                </c:pt>
                <c:pt idx="7805">
                  <c:v>-9.5925752193649814</c:v>
                </c:pt>
                <c:pt idx="7806">
                  <c:v>-9.5925752193752132</c:v>
                </c:pt>
                <c:pt idx="7807">
                  <c:v>-9.5925753198700274</c:v>
                </c:pt>
                <c:pt idx="7808">
                  <c:v>-9.5925752193752132</c:v>
                </c:pt>
                <c:pt idx="7809">
                  <c:v>-9.5925752193649814</c:v>
                </c:pt>
                <c:pt idx="7810">
                  <c:v>-9.5925753198802592</c:v>
                </c:pt>
                <c:pt idx="7811">
                  <c:v>-9.5925752193752132</c:v>
                </c:pt>
                <c:pt idx="7812">
                  <c:v>-9.5925752193649814</c:v>
                </c:pt>
                <c:pt idx="7813">
                  <c:v>-9.5925752193752132</c:v>
                </c:pt>
                <c:pt idx="7814">
                  <c:v>-9.5925753198700274</c:v>
                </c:pt>
                <c:pt idx="7815">
                  <c:v>-9.5925752193752132</c:v>
                </c:pt>
                <c:pt idx="7816">
                  <c:v>-9.5925752193649814</c:v>
                </c:pt>
                <c:pt idx="7817">
                  <c:v>-9.5925753198802592</c:v>
                </c:pt>
                <c:pt idx="7818">
                  <c:v>-9.5925752193752132</c:v>
                </c:pt>
                <c:pt idx="7819">
                  <c:v>-9.5925752193649814</c:v>
                </c:pt>
                <c:pt idx="7820">
                  <c:v>-9.5925753198802592</c:v>
                </c:pt>
                <c:pt idx="7821">
                  <c:v>-9.5925752193649814</c:v>
                </c:pt>
                <c:pt idx="7822">
                  <c:v>-9.5925752193752132</c:v>
                </c:pt>
                <c:pt idx="7823">
                  <c:v>-9.5925753198700274</c:v>
                </c:pt>
                <c:pt idx="7824">
                  <c:v>-9.5925752193752132</c:v>
                </c:pt>
                <c:pt idx="7825">
                  <c:v>-9.5925752193649814</c:v>
                </c:pt>
                <c:pt idx="7826">
                  <c:v>-9.5925752193752132</c:v>
                </c:pt>
                <c:pt idx="7827">
                  <c:v>-9.5925753198802592</c:v>
                </c:pt>
                <c:pt idx="7828">
                  <c:v>-9.5925752193649814</c:v>
                </c:pt>
                <c:pt idx="7829">
                  <c:v>-9.5925752193752132</c:v>
                </c:pt>
                <c:pt idx="7830">
                  <c:v>-9.5925753198700274</c:v>
                </c:pt>
                <c:pt idx="7831">
                  <c:v>-9.5925752193752132</c:v>
                </c:pt>
                <c:pt idx="7832">
                  <c:v>-9.5925752193649814</c:v>
                </c:pt>
                <c:pt idx="7833">
                  <c:v>-9.5925753198802592</c:v>
                </c:pt>
                <c:pt idx="7834">
                  <c:v>-9.5941232578419768</c:v>
                </c:pt>
                <c:pt idx="7835">
                  <c:v>-9.5941232578419768</c:v>
                </c:pt>
                <c:pt idx="7836">
                  <c:v>-9.5941233583632428</c:v>
                </c:pt>
                <c:pt idx="7837">
                  <c:v>-9.5941232578419768</c:v>
                </c:pt>
                <c:pt idx="7838">
                  <c:v>-9.594123257831745</c:v>
                </c:pt>
                <c:pt idx="7839">
                  <c:v>-9.5941233583632428</c:v>
                </c:pt>
                <c:pt idx="7840">
                  <c:v>-9.5941232578419768</c:v>
                </c:pt>
                <c:pt idx="7841">
                  <c:v>-9.5941232578419768</c:v>
                </c:pt>
                <c:pt idx="7842">
                  <c:v>-9.5941232578419768</c:v>
                </c:pt>
                <c:pt idx="7843">
                  <c:v>-9.5941233583632428</c:v>
                </c:pt>
                <c:pt idx="7844">
                  <c:v>-9.5941232578419768</c:v>
                </c:pt>
                <c:pt idx="7845">
                  <c:v>-9.5941232578419768</c:v>
                </c:pt>
                <c:pt idx="7846">
                  <c:v>-9.5941233583632428</c:v>
                </c:pt>
                <c:pt idx="7847">
                  <c:v>-9.5941232578419768</c:v>
                </c:pt>
                <c:pt idx="7848">
                  <c:v>-9.5941232578419768</c:v>
                </c:pt>
                <c:pt idx="7849">
                  <c:v>-9.594123358353011</c:v>
                </c:pt>
                <c:pt idx="7850">
                  <c:v>-9.5941232578419768</c:v>
                </c:pt>
                <c:pt idx="7851">
                  <c:v>-9.5941232578419768</c:v>
                </c:pt>
                <c:pt idx="7852">
                  <c:v>-9.5941233583632428</c:v>
                </c:pt>
                <c:pt idx="7853">
                  <c:v>-9.5941232578419768</c:v>
                </c:pt>
                <c:pt idx="7854">
                  <c:v>-9.5941232578419768</c:v>
                </c:pt>
                <c:pt idx="7855">
                  <c:v>-9.5941233583632428</c:v>
                </c:pt>
                <c:pt idx="7856">
                  <c:v>-9.5941232578419768</c:v>
                </c:pt>
                <c:pt idx="7857">
                  <c:v>-9.5941232578419768</c:v>
                </c:pt>
                <c:pt idx="7858">
                  <c:v>-9.594123257831745</c:v>
                </c:pt>
                <c:pt idx="7859">
                  <c:v>-9.5941233583632428</c:v>
                </c:pt>
                <c:pt idx="7860">
                  <c:v>-9.5941232578419768</c:v>
                </c:pt>
                <c:pt idx="7861">
                  <c:v>-9.5941232578419768</c:v>
                </c:pt>
                <c:pt idx="7862">
                  <c:v>-9.5941233583632428</c:v>
                </c:pt>
                <c:pt idx="7863">
                  <c:v>-9.5941232578419768</c:v>
                </c:pt>
                <c:pt idx="7864">
                  <c:v>-9.5929940146993058</c:v>
                </c:pt>
                <c:pt idx="7865">
                  <c:v>-9.5929941152087412</c:v>
                </c:pt>
                <c:pt idx="7866">
                  <c:v>-9.5929940146993058</c:v>
                </c:pt>
                <c:pt idx="7867">
                  <c:v>-9.5929940146993058</c:v>
                </c:pt>
                <c:pt idx="7868">
                  <c:v>-9.5929941152087412</c:v>
                </c:pt>
                <c:pt idx="7869">
                  <c:v>-9.5929940146993058</c:v>
                </c:pt>
                <c:pt idx="7870">
                  <c:v>-9.5929940146993058</c:v>
                </c:pt>
                <c:pt idx="7871">
                  <c:v>-9.5929940146993058</c:v>
                </c:pt>
                <c:pt idx="7872">
                  <c:v>-9.5929941152087412</c:v>
                </c:pt>
                <c:pt idx="7873">
                  <c:v>-9.5929940146993058</c:v>
                </c:pt>
                <c:pt idx="7874">
                  <c:v>-9.5929940146993058</c:v>
                </c:pt>
                <c:pt idx="7875">
                  <c:v>-9.5929941152087412</c:v>
                </c:pt>
                <c:pt idx="7876">
                  <c:v>-9.5929940146993058</c:v>
                </c:pt>
                <c:pt idx="7877">
                  <c:v>-9.5929940146993058</c:v>
                </c:pt>
                <c:pt idx="7878">
                  <c:v>-9.5929941152087412</c:v>
                </c:pt>
                <c:pt idx="7879">
                  <c:v>-9.5929940147095376</c:v>
                </c:pt>
                <c:pt idx="7880">
                  <c:v>-9.5929940146993058</c:v>
                </c:pt>
                <c:pt idx="7881">
                  <c:v>-9.5929941152087412</c:v>
                </c:pt>
                <c:pt idx="7882">
                  <c:v>-9.5929940146993058</c:v>
                </c:pt>
                <c:pt idx="7883">
                  <c:v>-9.5929940146993058</c:v>
                </c:pt>
                <c:pt idx="7884">
                  <c:v>-9.5929941152087412</c:v>
                </c:pt>
                <c:pt idx="7885">
                  <c:v>-9.5929940146993058</c:v>
                </c:pt>
                <c:pt idx="7886">
                  <c:v>-9.5929940146993058</c:v>
                </c:pt>
                <c:pt idx="7887">
                  <c:v>-9.5929940146993058</c:v>
                </c:pt>
                <c:pt idx="7888">
                  <c:v>-9.5929941152087412</c:v>
                </c:pt>
                <c:pt idx="7889">
                  <c:v>-9.5929940146993058</c:v>
                </c:pt>
                <c:pt idx="7890">
                  <c:v>-9.5929940146993058</c:v>
                </c:pt>
                <c:pt idx="7891">
                  <c:v>-9.5929941152087412</c:v>
                </c:pt>
                <c:pt idx="7892">
                  <c:v>-9.5929940146993058</c:v>
                </c:pt>
                <c:pt idx="7893">
                  <c:v>-9.5929940146993058</c:v>
                </c:pt>
                <c:pt idx="7894">
                  <c:v>-9.591216866562851</c:v>
                </c:pt>
                <c:pt idx="7895">
                  <c:v>-9.5912167660822707</c:v>
                </c:pt>
                <c:pt idx="7896">
                  <c:v>-9.5912167660720389</c:v>
                </c:pt>
                <c:pt idx="7897">
                  <c:v>-9.5912168665730828</c:v>
                </c:pt>
                <c:pt idx="7898">
                  <c:v>-9.5912167660720389</c:v>
                </c:pt>
                <c:pt idx="7899">
                  <c:v>-9.5912167660720389</c:v>
                </c:pt>
                <c:pt idx="7900">
                  <c:v>-9.5912168665730828</c:v>
                </c:pt>
                <c:pt idx="7901">
                  <c:v>-9.5912167660720389</c:v>
                </c:pt>
                <c:pt idx="7902">
                  <c:v>-9.5912167660822707</c:v>
                </c:pt>
                <c:pt idx="7903">
                  <c:v>-9.5912167660720389</c:v>
                </c:pt>
                <c:pt idx="7904">
                  <c:v>-9.591216866562851</c:v>
                </c:pt>
                <c:pt idx="7905">
                  <c:v>-9.5912167660822707</c:v>
                </c:pt>
                <c:pt idx="7906">
                  <c:v>-9.5912167660720389</c:v>
                </c:pt>
                <c:pt idx="7907">
                  <c:v>-9.5912168665730828</c:v>
                </c:pt>
                <c:pt idx="7908">
                  <c:v>-9.5912167660720389</c:v>
                </c:pt>
                <c:pt idx="7909">
                  <c:v>-9.5912167660720389</c:v>
                </c:pt>
                <c:pt idx="7910">
                  <c:v>-9.5912168665730828</c:v>
                </c:pt>
                <c:pt idx="7911">
                  <c:v>-9.5912167660720389</c:v>
                </c:pt>
                <c:pt idx="7912">
                  <c:v>-9.5912167660822707</c:v>
                </c:pt>
                <c:pt idx="7913">
                  <c:v>-9.591216866562851</c:v>
                </c:pt>
                <c:pt idx="7914">
                  <c:v>-9.5912167660720389</c:v>
                </c:pt>
                <c:pt idx="7915">
                  <c:v>-9.5912167660822707</c:v>
                </c:pt>
                <c:pt idx="7916">
                  <c:v>-9.5912167660720389</c:v>
                </c:pt>
                <c:pt idx="7917">
                  <c:v>-9.5912168665730828</c:v>
                </c:pt>
                <c:pt idx="7918">
                  <c:v>-9.5912167660720389</c:v>
                </c:pt>
                <c:pt idx="7919">
                  <c:v>-9.5912167660720389</c:v>
                </c:pt>
                <c:pt idx="7920">
                  <c:v>-9.5912168665730828</c:v>
                </c:pt>
                <c:pt idx="7921">
                  <c:v>-9.5912167660720389</c:v>
                </c:pt>
                <c:pt idx="7922">
                  <c:v>-9.5912167660822707</c:v>
                </c:pt>
                <c:pt idx="7923">
                  <c:v>-9.591216866562851</c:v>
                </c:pt>
                <c:pt idx="7924">
                  <c:v>-9.5949219787035407</c:v>
                </c:pt>
                <c:pt idx="7925">
                  <c:v>-9.5949219787035407</c:v>
                </c:pt>
                <c:pt idx="7926">
                  <c:v>-9.5949220792331751</c:v>
                </c:pt>
                <c:pt idx="7927">
                  <c:v>-9.5949219787035407</c:v>
                </c:pt>
                <c:pt idx="7928">
                  <c:v>-9.5949219787137725</c:v>
                </c:pt>
                <c:pt idx="7929">
                  <c:v>-9.5949220792331751</c:v>
                </c:pt>
                <c:pt idx="7930">
                  <c:v>-9.5949219787035407</c:v>
                </c:pt>
                <c:pt idx="7931">
                  <c:v>-9.5949219787035407</c:v>
                </c:pt>
                <c:pt idx="7932">
                  <c:v>-9.5949219787035407</c:v>
                </c:pt>
                <c:pt idx="7933">
                  <c:v>-9.5949220792331751</c:v>
                </c:pt>
                <c:pt idx="7934">
                  <c:v>-9.5949219787035407</c:v>
                </c:pt>
                <c:pt idx="7935">
                  <c:v>-9.5949219787035407</c:v>
                </c:pt>
                <c:pt idx="7936">
                  <c:v>-9.5949220792331751</c:v>
                </c:pt>
                <c:pt idx="7937">
                  <c:v>-9.5949219787035407</c:v>
                </c:pt>
                <c:pt idx="7938">
                  <c:v>-9.5949219787035407</c:v>
                </c:pt>
                <c:pt idx="7939">
                  <c:v>-9.5949220792434069</c:v>
                </c:pt>
                <c:pt idx="7940">
                  <c:v>-9.5949219787035407</c:v>
                </c:pt>
                <c:pt idx="7941">
                  <c:v>-9.5949219787035407</c:v>
                </c:pt>
                <c:pt idx="7942">
                  <c:v>-9.5949220792331751</c:v>
                </c:pt>
                <c:pt idx="7943">
                  <c:v>-9.5949219787035407</c:v>
                </c:pt>
                <c:pt idx="7944">
                  <c:v>-9.5949219787035407</c:v>
                </c:pt>
                <c:pt idx="7945">
                  <c:v>-9.5949220792331751</c:v>
                </c:pt>
                <c:pt idx="7946">
                  <c:v>-9.5949219787035407</c:v>
                </c:pt>
                <c:pt idx="7947">
                  <c:v>-9.5949219787035407</c:v>
                </c:pt>
                <c:pt idx="7948">
                  <c:v>-9.5949219787137725</c:v>
                </c:pt>
                <c:pt idx="7949">
                  <c:v>-9.5949220792331751</c:v>
                </c:pt>
                <c:pt idx="7950">
                  <c:v>-9.5949219787035407</c:v>
                </c:pt>
                <c:pt idx="7951">
                  <c:v>-9.5949219787035407</c:v>
                </c:pt>
                <c:pt idx="7952">
                  <c:v>-9.5949220792331751</c:v>
                </c:pt>
                <c:pt idx="7953">
                  <c:v>-9.5949219787035407</c:v>
                </c:pt>
                <c:pt idx="7954">
                  <c:v>-9.603815281833409</c:v>
                </c:pt>
                <c:pt idx="7955">
                  <c:v>-9.6038153824664541</c:v>
                </c:pt>
                <c:pt idx="7956">
                  <c:v>-9.603815281833409</c:v>
                </c:pt>
                <c:pt idx="7957">
                  <c:v>-9.6038152818436409</c:v>
                </c:pt>
                <c:pt idx="7958">
                  <c:v>-9.6038153824562222</c:v>
                </c:pt>
                <c:pt idx="7959">
                  <c:v>-9.603815281833409</c:v>
                </c:pt>
                <c:pt idx="7960">
                  <c:v>-9.6038152818436409</c:v>
                </c:pt>
                <c:pt idx="7961">
                  <c:v>-9.603815281833409</c:v>
                </c:pt>
                <c:pt idx="7962">
                  <c:v>-9.6038153824664541</c:v>
                </c:pt>
                <c:pt idx="7963">
                  <c:v>-9.603815281833409</c:v>
                </c:pt>
                <c:pt idx="7964">
                  <c:v>-9.603815281833409</c:v>
                </c:pt>
                <c:pt idx="7965">
                  <c:v>-9.6038153824664541</c:v>
                </c:pt>
                <c:pt idx="7966">
                  <c:v>-9.603815281833409</c:v>
                </c:pt>
                <c:pt idx="7967">
                  <c:v>-9.6038152818436409</c:v>
                </c:pt>
                <c:pt idx="7968">
                  <c:v>-9.6038153824562222</c:v>
                </c:pt>
                <c:pt idx="7969">
                  <c:v>-9.603815281833409</c:v>
                </c:pt>
                <c:pt idx="7970">
                  <c:v>-9.6038152818436409</c:v>
                </c:pt>
                <c:pt idx="7971">
                  <c:v>-9.6038153824562222</c:v>
                </c:pt>
                <c:pt idx="7972">
                  <c:v>-9.6038152818436409</c:v>
                </c:pt>
                <c:pt idx="7973">
                  <c:v>-9.603815281833409</c:v>
                </c:pt>
                <c:pt idx="7974">
                  <c:v>-9.6038153824562222</c:v>
                </c:pt>
                <c:pt idx="7975">
                  <c:v>-9.6038152818436409</c:v>
                </c:pt>
                <c:pt idx="7976">
                  <c:v>-9.603815281833409</c:v>
                </c:pt>
                <c:pt idx="7977">
                  <c:v>-9.6038152818436409</c:v>
                </c:pt>
                <c:pt idx="7978">
                  <c:v>-9.6038153824562222</c:v>
                </c:pt>
                <c:pt idx="7979">
                  <c:v>-9.603815281833409</c:v>
                </c:pt>
                <c:pt idx="7980">
                  <c:v>-9.6038152818436409</c:v>
                </c:pt>
                <c:pt idx="7981">
                  <c:v>-9.6038153824562222</c:v>
                </c:pt>
                <c:pt idx="7982">
                  <c:v>-9.6038152818436409</c:v>
                </c:pt>
                <c:pt idx="7983">
                  <c:v>-9.603815281833409</c:v>
                </c:pt>
                <c:pt idx="7984">
                  <c:v>-9.6150153013227388</c:v>
                </c:pt>
                <c:pt idx="7985">
                  <c:v>-9.6150152005825795</c:v>
                </c:pt>
                <c:pt idx="7986">
                  <c:v>-9.6150152005825795</c:v>
                </c:pt>
                <c:pt idx="7987">
                  <c:v>-9.6150153013227388</c:v>
                </c:pt>
                <c:pt idx="7988">
                  <c:v>-9.6150152005825795</c:v>
                </c:pt>
                <c:pt idx="7989">
                  <c:v>-9.6150152005723477</c:v>
                </c:pt>
                <c:pt idx="7990">
                  <c:v>-9.6150153013227388</c:v>
                </c:pt>
                <c:pt idx="7991">
                  <c:v>-9.6150152005825795</c:v>
                </c:pt>
                <c:pt idx="7992">
                  <c:v>-9.6150152005825795</c:v>
                </c:pt>
                <c:pt idx="7993">
                  <c:v>-9.6150152005825795</c:v>
                </c:pt>
                <c:pt idx="7994">
                  <c:v>-9.6150153013227388</c:v>
                </c:pt>
                <c:pt idx="7995">
                  <c:v>-9.6150152005825795</c:v>
                </c:pt>
                <c:pt idx="7996">
                  <c:v>-9.6150152005825795</c:v>
                </c:pt>
                <c:pt idx="7997">
                  <c:v>-9.6150153013227388</c:v>
                </c:pt>
                <c:pt idx="7998">
                  <c:v>-9.6150152005723477</c:v>
                </c:pt>
                <c:pt idx="7999">
                  <c:v>-9.6150152005825795</c:v>
                </c:pt>
                <c:pt idx="8000">
                  <c:v>-9.6150153013227388</c:v>
                </c:pt>
                <c:pt idx="8001">
                  <c:v>-9.6150152005825795</c:v>
                </c:pt>
                <c:pt idx="8002">
                  <c:v>-9.6150152005825795</c:v>
                </c:pt>
                <c:pt idx="8003">
                  <c:v>-9.6150153013227388</c:v>
                </c:pt>
                <c:pt idx="8004">
                  <c:v>-9.6150152005825795</c:v>
                </c:pt>
                <c:pt idx="8005">
                  <c:v>-9.6150152005825795</c:v>
                </c:pt>
                <c:pt idx="8006">
                  <c:v>-9.6150152005825795</c:v>
                </c:pt>
                <c:pt idx="8007">
                  <c:v>-9.6150153013227388</c:v>
                </c:pt>
                <c:pt idx="8008">
                  <c:v>-9.6150152005825795</c:v>
                </c:pt>
                <c:pt idx="8009">
                  <c:v>-9.6150152005723477</c:v>
                </c:pt>
                <c:pt idx="8010">
                  <c:v>-9.6150153013227388</c:v>
                </c:pt>
                <c:pt idx="8011">
                  <c:v>-9.6150152005825795</c:v>
                </c:pt>
                <c:pt idx="8012">
                  <c:v>-9.6150152005825795</c:v>
                </c:pt>
                <c:pt idx="8013">
                  <c:v>-9.6150153013227388</c:v>
                </c:pt>
                <c:pt idx="8014">
                  <c:v>-9.6241930301977323</c:v>
                </c:pt>
                <c:pt idx="8015">
                  <c:v>-9.6241930301875005</c:v>
                </c:pt>
                <c:pt idx="8016">
                  <c:v>-9.6241931310340512</c:v>
                </c:pt>
                <c:pt idx="8017">
                  <c:v>-9.6241930301977323</c:v>
                </c:pt>
                <c:pt idx="8018">
                  <c:v>-9.6241930301977323</c:v>
                </c:pt>
                <c:pt idx="8019">
                  <c:v>-9.6241931310238193</c:v>
                </c:pt>
                <c:pt idx="8020">
                  <c:v>-9.6241930301977323</c:v>
                </c:pt>
                <c:pt idx="8021">
                  <c:v>-9.6241930301977323</c:v>
                </c:pt>
                <c:pt idx="8022">
                  <c:v>-9.6241930301875005</c:v>
                </c:pt>
                <c:pt idx="8023">
                  <c:v>-9.6241931310340512</c:v>
                </c:pt>
                <c:pt idx="8024">
                  <c:v>-9.6241930301977323</c:v>
                </c:pt>
                <c:pt idx="8025">
                  <c:v>-9.6241930301875005</c:v>
                </c:pt>
                <c:pt idx="8026">
                  <c:v>-9.6241931310340512</c:v>
                </c:pt>
                <c:pt idx="8027">
                  <c:v>-9.6241930301977323</c:v>
                </c:pt>
                <c:pt idx="8028">
                  <c:v>-9.6241930301875005</c:v>
                </c:pt>
                <c:pt idx="8029">
                  <c:v>-9.6241931310340512</c:v>
                </c:pt>
                <c:pt idx="8030">
                  <c:v>-9.6241930301977323</c:v>
                </c:pt>
                <c:pt idx="8031">
                  <c:v>-9.6241930301977323</c:v>
                </c:pt>
                <c:pt idx="8032">
                  <c:v>-9.6241931310238193</c:v>
                </c:pt>
                <c:pt idx="8033">
                  <c:v>-9.6241930301977323</c:v>
                </c:pt>
                <c:pt idx="8034">
                  <c:v>-9.6241930301977323</c:v>
                </c:pt>
                <c:pt idx="8035">
                  <c:v>-9.6241931310238193</c:v>
                </c:pt>
                <c:pt idx="8036">
                  <c:v>-9.6241930301977323</c:v>
                </c:pt>
                <c:pt idx="8037">
                  <c:v>-9.6241930301977323</c:v>
                </c:pt>
                <c:pt idx="8038">
                  <c:v>-9.6241930301977323</c:v>
                </c:pt>
                <c:pt idx="8039">
                  <c:v>-9.6241931310238193</c:v>
                </c:pt>
                <c:pt idx="8040">
                  <c:v>-9.6241930301977323</c:v>
                </c:pt>
                <c:pt idx="8041">
                  <c:v>-9.6241930301977323</c:v>
                </c:pt>
                <c:pt idx="8042">
                  <c:v>-9.6241931310238193</c:v>
                </c:pt>
                <c:pt idx="8043">
                  <c:v>-9.6241930301977323</c:v>
                </c:pt>
                <c:pt idx="8044">
                  <c:v>-9.6266922369447325</c:v>
                </c:pt>
                <c:pt idx="8045">
                  <c:v>-9.6266923378174667</c:v>
                </c:pt>
                <c:pt idx="8046">
                  <c:v>-9.6266922369447325</c:v>
                </c:pt>
                <c:pt idx="8047">
                  <c:v>-9.6266922369447325</c:v>
                </c:pt>
                <c:pt idx="8048">
                  <c:v>-9.6266923378072349</c:v>
                </c:pt>
                <c:pt idx="8049">
                  <c:v>-9.6266922369549643</c:v>
                </c:pt>
                <c:pt idx="8050">
                  <c:v>-9.6266922369447325</c:v>
                </c:pt>
                <c:pt idx="8051">
                  <c:v>-9.6266922369447325</c:v>
                </c:pt>
                <c:pt idx="8052">
                  <c:v>-9.6266923378072349</c:v>
                </c:pt>
                <c:pt idx="8053">
                  <c:v>-9.6266922369549643</c:v>
                </c:pt>
                <c:pt idx="8054">
                  <c:v>-9.6266922369447325</c:v>
                </c:pt>
                <c:pt idx="8055">
                  <c:v>-9.6266923378072349</c:v>
                </c:pt>
                <c:pt idx="8056">
                  <c:v>-9.6266922369447325</c:v>
                </c:pt>
                <c:pt idx="8057">
                  <c:v>-9.6266922369549643</c:v>
                </c:pt>
                <c:pt idx="8058">
                  <c:v>-9.6266923378072349</c:v>
                </c:pt>
                <c:pt idx="8059">
                  <c:v>-9.6266922369447325</c:v>
                </c:pt>
                <c:pt idx="8060">
                  <c:v>-9.6266922369549643</c:v>
                </c:pt>
                <c:pt idx="8061">
                  <c:v>-9.6266923378072349</c:v>
                </c:pt>
                <c:pt idx="8062">
                  <c:v>-9.6266922369447325</c:v>
                </c:pt>
                <c:pt idx="8063">
                  <c:v>-9.6266922369447325</c:v>
                </c:pt>
                <c:pt idx="8064">
                  <c:v>-9.6266923378174667</c:v>
                </c:pt>
                <c:pt idx="8065">
                  <c:v>-9.6266922369447325</c:v>
                </c:pt>
                <c:pt idx="8066">
                  <c:v>-9.6266922369447325</c:v>
                </c:pt>
                <c:pt idx="8067">
                  <c:v>-9.6266922369447325</c:v>
                </c:pt>
                <c:pt idx="8068">
                  <c:v>-9.6266923378174667</c:v>
                </c:pt>
                <c:pt idx="8069">
                  <c:v>-9.6266922369447325</c:v>
                </c:pt>
                <c:pt idx="8070">
                  <c:v>-9.6266922369447325</c:v>
                </c:pt>
                <c:pt idx="8071">
                  <c:v>-9.6266923378072349</c:v>
                </c:pt>
                <c:pt idx="8072">
                  <c:v>-9.6266922369549643</c:v>
                </c:pt>
                <c:pt idx="8073">
                  <c:v>-9.6266922369447325</c:v>
                </c:pt>
                <c:pt idx="8074">
                  <c:v>-9.6226480524004128</c:v>
                </c:pt>
                <c:pt idx="8075">
                  <c:v>-9.6226479515802836</c:v>
                </c:pt>
                <c:pt idx="8076">
                  <c:v>-9.6226479515802836</c:v>
                </c:pt>
                <c:pt idx="8077">
                  <c:v>-9.622648052390181</c:v>
                </c:pt>
                <c:pt idx="8078">
                  <c:v>-9.6226479515802836</c:v>
                </c:pt>
                <c:pt idx="8079">
                  <c:v>-9.6226479515802836</c:v>
                </c:pt>
                <c:pt idx="8080">
                  <c:v>-9.6226480524004128</c:v>
                </c:pt>
                <c:pt idx="8081">
                  <c:v>-9.6226479515802836</c:v>
                </c:pt>
                <c:pt idx="8082">
                  <c:v>-9.6226479515802836</c:v>
                </c:pt>
                <c:pt idx="8083">
                  <c:v>-9.6226479515802836</c:v>
                </c:pt>
                <c:pt idx="8084">
                  <c:v>-9.6226480524004128</c:v>
                </c:pt>
                <c:pt idx="8085">
                  <c:v>-9.6226479515700518</c:v>
                </c:pt>
                <c:pt idx="8086">
                  <c:v>-9.6226479515802836</c:v>
                </c:pt>
                <c:pt idx="8087">
                  <c:v>-9.6226480524004128</c:v>
                </c:pt>
                <c:pt idx="8088">
                  <c:v>-9.6226479515802836</c:v>
                </c:pt>
                <c:pt idx="8089">
                  <c:v>-9.6226479515802836</c:v>
                </c:pt>
                <c:pt idx="8090">
                  <c:v>-9.6226480524004128</c:v>
                </c:pt>
                <c:pt idx="8091">
                  <c:v>-9.6226479515802836</c:v>
                </c:pt>
                <c:pt idx="8092">
                  <c:v>-9.6226479515700518</c:v>
                </c:pt>
                <c:pt idx="8093">
                  <c:v>-9.6226480524004128</c:v>
                </c:pt>
                <c:pt idx="8094">
                  <c:v>-9.6226479515802836</c:v>
                </c:pt>
                <c:pt idx="8095">
                  <c:v>-9.6226479515802836</c:v>
                </c:pt>
                <c:pt idx="8096">
                  <c:v>-9.6226479515802836</c:v>
                </c:pt>
                <c:pt idx="8097">
                  <c:v>-9.6226480524004128</c:v>
                </c:pt>
                <c:pt idx="8098">
                  <c:v>-9.6226479515802836</c:v>
                </c:pt>
                <c:pt idx="8099">
                  <c:v>-9.6226479515802836</c:v>
                </c:pt>
                <c:pt idx="8100">
                  <c:v>-9.622648052390181</c:v>
                </c:pt>
                <c:pt idx="8101">
                  <c:v>-9.6226479515802836</c:v>
                </c:pt>
                <c:pt idx="8102">
                  <c:v>-9.6226479515802836</c:v>
                </c:pt>
                <c:pt idx="8103">
                  <c:v>-9.6226480524004128</c:v>
                </c:pt>
                <c:pt idx="8104">
                  <c:v>-9.6126133497429187</c:v>
                </c:pt>
                <c:pt idx="8105">
                  <c:v>-9.6126133497429187</c:v>
                </c:pt>
                <c:pt idx="8106">
                  <c:v>-9.6126134504476806</c:v>
                </c:pt>
                <c:pt idx="8107">
                  <c:v>-9.6126133497429187</c:v>
                </c:pt>
                <c:pt idx="8108">
                  <c:v>-9.6126133497429187</c:v>
                </c:pt>
                <c:pt idx="8109">
                  <c:v>-9.6126134504579124</c:v>
                </c:pt>
                <c:pt idx="8110">
                  <c:v>-9.6126133497326869</c:v>
                </c:pt>
                <c:pt idx="8111">
                  <c:v>-9.6126133497429187</c:v>
                </c:pt>
                <c:pt idx="8112">
                  <c:v>-9.6126133497429187</c:v>
                </c:pt>
                <c:pt idx="8113">
                  <c:v>-9.6126134504579124</c:v>
                </c:pt>
                <c:pt idx="8114">
                  <c:v>-9.6126133497326869</c:v>
                </c:pt>
                <c:pt idx="8115">
                  <c:v>-9.6126133497429187</c:v>
                </c:pt>
                <c:pt idx="8116">
                  <c:v>-9.6126134504579124</c:v>
                </c:pt>
                <c:pt idx="8117">
                  <c:v>-9.6126133497429187</c:v>
                </c:pt>
                <c:pt idx="8118">
                  <c:v>-9.6126133497326869</c:v>
                </c:pt>
                <c:pt idx="8119">
                  <c:v>-9.6126134504579124</c:v>
                </c:pt>
                <c:pt idx="8120">
                  <c:v>-9.6126133497429187</c:v>
                </c:pt>
                <c:pt idx="8121">
                  <c:v>-9.6126133497429187</c:v>
                </c:pt>
                <c:pt idx="8122">
                  <c:v>-9.6126134504579124</c:v>
                </c:pt>
                <c:pt idx="8123">
                  <c:v>-9.6126133497326869</c:v>
                </c:pt>
                <c:pt idx="8124">
                  <c:v>-9.6126133497429187</c:v>
                </c:pt>
                <c:pt idx="8125">
                  <c:v>-9.6126134504579124</c:v>
                </c:pt>
                <c:pt idx="8126">
                  <c:v>-9.6126133497429187</c:v>
                </c:pt>
                <c:pt idx="8127">
                  <c:v>-9.6126133497326869</c:v>
                </c:pt>
                <c:pt idx="8128">
                  <c:v>-9.6126133497429187</c:v>
                </c:pt>
                <c:pt idx="8129">
                  <c:v>-9.6126134504579124</c:v>
                </c:pt>
                <c:pt idx="8130">
                  <c:v>-9.6126133497429187</c:v>
                </c:pt>
                <c:pt idx="8131">
                  <c:v>-9.6126133497326869</c:v>
                </c:pt>
                <c:pt idx="8132">
                  <c:v>-9.6126134504579124</c:v>
                </c:pt>
                <c:pt idx="8133">
                  <c:v>-9.6126133497429187</c:v>
                </c:pt>
                <c:pt idx="8134">
                  <c:v>-9.5973778812156052</c:v>
                </c:pt>
                <c:pt idx="8135">
                  <c:v>-9.5973779817812019</c:v>
                </c:pt>
                <c:pt idx="8136">
                  <c:v>-9.5973778812156052</c:v>
                </c:pt>
                <c:pt idx="8137">
                  <c:v>-9.597377881225837</c:v>
                </c:pt>
                <c:pt idx="8138">
                  <c:v>-9.5973779817709701</c:v>
                </c:pt>
                <c:pt idx="8139">
                  <c:v>-9.597377881225837</c:v>
                </c:pt>
                <c:pt idx="8140">
                  <c:v>-9.5973778812156052</c:v>
                </c:pt>
                <c:pt idx="8141">
                  <c:v>-9.597377881225837</c:v>
                </c:pt>
                <c:pt idx="8142">
                  <c:v>-9.5973779817709701</c:v>
                </c:pt>
                <c:pt idx="8143">
                  <c:v>-9.597377881225837</c:v>
                </c:pt>
                <c:pt idx="8144">
                  <c:v>-9.5973778812156052</c:v>
                </c:pt>
                <c:pt idx="8145">
                  <c:v>-9.5973779817812019</c:v>
                </c:pt>
                <c:pt idx="8146">
                  <c:v>-9.5973778812156052</c:v>
                </c:pt>
                <c:pt idx="8147">
                  <c:v>-9.597377881225837</c:v>
                </c:pt>
                <c:pt idx="8148">
                  <c:v>-9.5973779817709701</c:v>
                </c:pt>
                <c:pt idx="8149">
                  <c:v>-9.5973778812156052</c:v>
                </c:pt>
                <c:pt idx="8150">
                  <c:v>-9.597377881225837</c:v>
                </c:pt>
                <c:pt idx="8151">
                  <c:v>-9.5973779817709701</c:v>
                </c:pt>
                <c:pt idx="8152">
                  <c:v>-9.597377881225837</c:v>
                </c:pt>
                <c:pt idx="8153">
                  <c:v>-9.5973778812156052</c:v>
                </c:pt>
                <c:pt idx="8154">
                  <c:v>-9.5973779817812019</c:v>
                </c:pt>
                <c:pt idx="8155">
                  <c:v>-9.5973778812156052</c:v>
                </c:pt>
                <c:pt idx="8156">
                  <c:v>-9.597377881225837</c:v>
                </c:pt>
                <c:pt idx="8157">
                  <c:v>-9.5973778812156052</c:v>
                </c:pt>
                <c:pt idx="8158">
                  <c:v>-9.5973779817812019</c:v>
                </c:pt>
                <c:pt idx="8159">
                  <c:v>-9.5973778812156052</c:v>
                </c:pt>
                <c:pt idx="8160">
                  <c:v>-9.597377881225837</c:v>
                </c:pt>
                <c:pt idx="8161">
                  <c:v>-9.5973779817709701</c:v>
                </c:pt>
                <c:pt idx="8162">
                  <c:v>-9.597377881225837</c:v>
                </c:pt>
                <c:pt idx="8163">
                  <c:v>-9.5973778812156052</c:v>
                </c:pt>
                <c:pt idx="8164">
                  <c:v>-9.5713417643611756</c:v>
                </c:pt>
                <c:pt idx="8165">
                  <c:v>-9.5713416640683686</c:v>
                </c:pt>
                <c:pt idx="8166">
                  <c:v>-9.5713416640786004</c:v>
                </c:pt>
                <c:pt idx="8167">
                  <c:v>-9.5713417643611756</c:v>
                </c:pt>
                <c:pt idx="8168">
                  <c:v>-9.5713416640683686</c:v>
                </c:pt>
                <c:pt idx="8169">
                  <c:v>-9.5713416640786004</c:v>
                </c:pt>
                <c:pt idx="8170">
                  <c:v>-9.5713417643611756</c:v>
                </c:pt>
                <c:pt idx="8171">
                  <c:v>-9.5713416640786004</c:v>
                </c:pt>
                <c:pt idx="8172">
                  <c:v>-9.5713416640683686</c:v>
                </c:pt>
                <c:pt idx="8173">
                  <c:v>-9.5713416640786004</c:v>
                </c:pt>
                <c:pt idx="8174">
                  <c:v>-9.5713417643611756</c:v>
                </c:pt>
                <c:pt idx="8175">
                  <c:v>-9.5713416640683686</c:v>
                </c:pt>
                <c:pt idx="8176">
                  <c:v>-9.5713416640786004</c:v>
                </c:pt>
                <c:pt idx="8177">
                  <c:v>-9.5713417643611756</c:v>
                </c:pt>
                <c:pt idx="8178">
                  <c:v>-9.5713416640786004</c:v>
                </c:pt>
                <c:pt idx="8179">
                  <c:v>-9.5713416640683686</c:v>
                </c:pt>
                <c:pt idx="8180">
                  <c:v>-9.5713417643611756</c:v>
                </c:pt>
                <c:pt idx="8181">
                  <c:v>-9.5713416640786004</c:v>
                </c:pt>
                <c:pt idx="8182">
                  <c:v>-9.5713416640683686</c:v>
                </c:pt>
                <c:pt idx="8183">
                  <c:v>-9.5713417643611756</c:v>
                </c:pt>
                <c:pt idx="8184">
                  <c:v>-9.5713416640786004</c:v>
                </c:pt>
                <c:pt idx="8185">
                  <c:v>-9.5713416640683686</c:v>
                </c:pt>
                <c:pt idx="8186">
                  <c:v>-9.5713416640786004</c:v>
                </c:pt>
                <c:pt idx="8187">
                  <c:v>-9.5713417643611756</c:v>
                </c:pt>
                <c:pt idx="8188">
                  <c:v>-9.5713416640683686</c:v>
                </c:pt>
                <c:pt idx="8189">
                  <c:v>-9.5713416640786004</c:v>
                </c:pt>
                <c:pt idx="8190">
                  <c:v>-9.5713417643611756</c:v>
                </c:pt>
                <c:pt idx="8191">
                  <c:v>-9.5713416640786004</c:v>
                </c:pt>
                <c:pt idx="8192">
                  <c:v>-9.5713416640683686</c:v>
                </c:pt>
                <c:pt idx="8193">
                  <c:v>-9.5713417643611756</c:v>
                </c:pt>
                <c:pt idx="8194">
                  <c:v>-9.5356705548491902</c:v>
                </c:pt>
                <c:pt idx="8195">
                  <c:v>-9.5356705548594221</c:v>
                </c:pt>
                <c:pt idx="8196">
                  <c:v>-9.5356706547580252</c:v>
                </c:pt>
                <c:pt idx="8197">
                  <c:v>-9.5356705548491902</c:v>
                </c:pt>
                <c:pt idx="8198">
                  <c:v>-9.5356705548594221</c:v>
                </c:pt>
                <c:pt idx="8199">
                  <c:v>-9.5356706547580252</c:v>
                </c:pt>
                <c:pt idx="8200">
                  <c:v>-9.5356705548594221</c:v>
                </c:pt>
                <c:pt idx="8201">
                  <c:v>-9.5356705548491902</c:v>
                </c:pt>
                <c:pt idx="8202">
                  <c:v>-9.5356705548491902</c:v>
                </c:pt>
                <c:pt idx="8203">
                  <c:v>-9.535670654768257</c:v>
                </c:pt>
                <c:pt idx="8204">
                  <c:v>-9.5356705548491902</c:v>
                </c:pt>
                <c:pt idx="8205">
                  <c:v>-9.5356705548491902</c:v>
                </c:pt>
                <c:pt idx="8206">
                  <c:v>-9.535670654768257</c:v>
                </c:pt>
                <c:pt idx="8207">
                  <c:v>-9.5356705548491902</c:v>
                </c:pt>
                <c:pt idx="8208">
                  <c:v>-9.5356705548594221</c:v>
                </c:pt>
                <c:pt idx="8209">
                  <c:v>-9.5356706547580252</c:v>
                </c:pt>
                <c:pt idx="8210">
                  <c:v>-9.5356705548491902</c:v>
                </c:pt>
                <c:pt idx="8211">
                  <c:v>-9.5356705548594221</c:v>
                </c:pt>
                <c:pt idx="8212">
                  <c:v>-9.5356706547580252</c:v>
                </c:pt>
                <c:pt idx="8213">
                  <c:v>-9.5356705548491902</c:v>
                </c:pt>
                <c:pt idx="8214">
                  <c:v>-9.5356705548594221</c:v>
                </c:pt>
                <c:pt idx="8215">
                  <c:v>-9.5356706547580252</c:v>
                </c:pt>
                <c:pt idx="8216">
                  <c:v>-9.5356705548491902</c:v>
                </c:pt>
                <c:pt idx="8217">
                  <c:v>-9.5356705548594221</c:v>
                </c:pt>
                <c:pt idx="8218">
                  <c:v>-9.5356705548491902</c:v>
                </c:pt>
                <c:pt idx="8219">
                  <c:v>-9.535670654768257</c:v>
                </c:pt>
                <c:pt idx="8220">
                  <c:v>-9.5356705548491902</c:v>
                </c:pt>
                <c:pt idx="8221">
                  <c:v>-9.5356705548491902</c:v>
                </c:pt>
                <c:pt idx="8222">
                  <c:v>-9.535670654768257</c:v>
                </c:pt>
                <c:pt idx="8223">
                  <c:v>-9.5356705548491902</c:v>
                </c:pt>
                <c:pt idx="8224">
                  <c:v>-9.4980074117066948</c:v>
                </c:pt>
                <c:pt idx="8225">
                  <c:v>-9.4980075112311511</c:v>
                </c:pt>
                <c:pt idx="8226">
                  <c:v>-9.4980074117169266</c:v>
                </c:pt>
                <c:pt idx="8227">
                  <c:v>-9.4980074117066948</c:v>
                </c:pt>
                <c:pt idx="8228">
                  <c:v>-9.4980075112209192</c:v>
                </c:pt>
                <c:pt idx="8229">
                  <c:v>-9.4980074117169266</c:v>
                </c:pt>
                <c:pt idx="8230">
                  <c:v>-9.4980074117169266</c:v>
                </c:pt>
                <c:pt idx="8231">
                  <c:v>-9.4980074117066948</c:v>
                </c:pt>
                <c:pt idx="8232">
                  <c:v>-9.4980075112209192</c:v>
                </c:pt>
                <c:pt idx="8233">
                  <c:v>-9.4980074117169266</c:v>
                </c:pt>
                <c:pt idx="8234">
                  <c:v>-9.4980074117169266</c:v>
                </c:pt>
                <c:pt idx="8235">
                  <c:v>-9.4980075112209192</c:v>
                </c:pt>
                <c:pt idx="8236">
                  <c:v>-9.4980074117066948</c:v>
                </c:pt>
                <c:pt idx="8237">
                  <c:v>-9.4980074117169266</c:v>
                </c:pt>
                <c:pt idx="8238">
                  <c:v>-9.4980075112311511</c:v>
                </c:pt>
                <c:pt idx="8239">
                  <c:v>-9.4980074117066948</c:v>
                </c:pt>
                <c:pt idx="8240">
                  <c:v>-9.4980074117066948</c:v>
                </c:pt>
                <c:pt idx="8241">
                  <c:v>-9.4980075112311511</c:v>
                </c:pt>
                <c:pt idx="8242">
                  <c:v>-9.4980074117169266</c:v>
                </c:pt>
                <c:pt idx="8243">
                  <c:v>-9.4980074117066948</c:v>
                </c:pt>
                <c:pt idx="8244">
                  <c:v>-9.4980075112209192</c:v>
                </c:pt>
                <c:pt idx="8245">
                  <c:v>-9.4980074117169266</c:v>
                </c:pt>
                <c:pt idx="8246">
                  <c:v>-9.4980074117169266</c:v>
                </c:pt>
                <c:pt idx="8247">
                  <c:v>-9.4980074117066948</c:v>
                </c:pt>
                <c:pt idx="8248">
                  <c:v>-9.4980075112209192</c:v>
                </c:pt>
                <c:pt idx="8249">
                  <c:v>-9.4980074117169266</c:v>
                </c:pt>
                <c:pt idx="8250">
                  <c:v>-9.4980074117169266</c:v>
                </c:pt>
                <c:pt idx="8251">
                  <c:v>-9.4980075112209192</c:v>
                </c:pt>
                <c:pt idx="8252">
                  <c:v>-9.4980074117066948</c:v>
                </c:pt>
                <c:pt idx="8253">
                  <c:v>-9.4980074117169266</c:v>
                </c:pt>
                <c:pt idx="8254">
                  <c:v>-9.4633264593605499</c:v>
                </c:pt>
                <c:pt idx="8255">
                  <c:v>-9.4633263602199236</c:v>
                </c:pt>
                <c:pt idx="8256">
                  <c:v>-9.4633263602096918</c:v>
                </c:pt>
                <c:pt idx="8257">
                  <c:v>-9.4633264593605499</c:v>
                </c:pt>
                <c:pt idx="8258">
                  <c:v>-9.4633263602199236</c:v>
                </c:pt>
                <c:pt idx="8259">
                  <c:v>-9.4633263602096918</c:v>
                </c:pt>
                <c:pt idx="8260">
                  <c:v>-9.4633264593605499</c:v>
                </c:pt>
                <c:pt idx="8261">
                  <c:v>-9.4633263602199236</c:v>
                </c:pt>
                <c:pt idx="8262">
                  <c:v>-9.4633263602096918</c:v>
                </c:pt>
                <c:pt idx="8263">
                  <c:v>-9.4633263602096918</c:v>
                </c:pt>
                <c:pt idx="8264">
                  <c:v>-9.4633264593707818</c:v>
                </c:pt>
                <c:pt idx="8265">
                  <c:v>-9.4633263602096918</c:v>
                </c:pt>
                <c:pt idx="8266">
                  <c:v>-9.4633263602096918</c:v>
                </c:pt>
                <c:pt idx="8267">
                  <c:v>-9.4633264593707818</c:v>
                </c:pt>
                <c:pt idx="8268">
                  <c:v>-9.4633263602096918</c:v>
                </c:pt>
                <c:pt idx="8269">
                  <c:v>-9.4633263602096918</c:v>
                </c:pt>
                <c:pt idx="8270">
                  <c:v>-9.4633264593707818</c:v>
                </c:pt>
                <c:pt idx="8271">
                  <c:v>-9.4633263602096918</c:v>
                </c:pt>
                <c:pt idx="8272">
                  <c:v>-9.4633263602096918</c:v>
                </c:pt>
                <c:pt idx="8273">
                  <c:v>-9.4633264593707818</c:v>
                </c:pt>
                <c:pt idx="8274">
                  <c:v>-9.4633263602096918</c:v>
                </c:pt>
                <c:pt idx="8275">
                  <c:v>-9.4633263602096918</c:v>
                </c:pt>
                <c:pt idx="8276">
                  <c:v>-9.4633263602199236</c:v>
                </c:pt>
                <c:pt idx="8277">
                  <c:v>-9.4633264593605499</c:v>
                </c:pt>
                <c:pt idx="8278">
                  <c:v>-9.4633263602096918</c:v>
                </c:pt>
                <c:pt idx="8279">
                  <c:v>-9.4633263602199236</c:v>
                </c:pt>
                <c:pt idx="8280">
                  <c:v>-9.4633264593605499</c:v>
                </c:pt>
                <c:pt idx="8281">
                  <c:v>-9.4633263602096918</c:v>
                </c:pt>
                <c:pt idx="8282">
                  <c:v>-9.4633263602199236</c:v>
                </c:pt>
                <c:pt idx="8283">
                  <c:v>-9.4633264593605499</c:v>
                </c:pt>
                <c:pt idx="8284">
                  <c:v>-9.4330374327951123</c:v>
                </c:pt>
                <c:pt idx="8285">
                  <c:v>-9.4330374327848805</c:v>
                </c:pt>
                <c:pt idx="8286">
                  <c:v>-9.4330375316286208</c:v>
                </c:pt>
                <c:pt idx="8287">
                  <c:v>-9.4330374327848805</c:v>
                </c:pt>
                <c:pt idx="8288">
                  <c:v>-9.4330374327951123</c:v>
                </c:pt>
                <c:pt idx="8289">
                  <c:v>-9.433037531618389</c:v>
                </c:pt>
                <c:pt idx="8290">
                  <c:v>-9.4330374327951123</c:v>
                </c:pt>
                <c:pt idx="8291">
                  <c:v>-9.4330374327951123</c:v>
                </c:pt>
                <c:pt idx="8292">
                  <c:v>-9.4330374327848805</c:v>
                </c:pt>
                <c:pt idx="8293">
                  <c:v>-9.4330375316286208</c:v>
                </c:pt>
                <c:pt idx="8294">
                  <c:v>-9.4330374327848805</c:v>
                </c:pt>
                <c:pt idx="8295">
                  <c:v>-9.4330374327951123</c:v>
                </c:pt>
                <c:pt idx="8296">
                  <c:v>-9.433037531618389</c:v>
                </c:pt>
                <c:pt idx="8297">
                  <c:v>-9.4330374327951123</c:v>
                </c:pt>
                <c:pt idx="8298">
                  <c:v>-9.4330374327848805</c:v>
                </c:pt>
                <c:pt idx="8299">
                  <c:v>-9.4330375316286208</c:v>
                </c:pt>
                <c:pt idx="8300">
                  <c:v>-9.4330374327951123</c:v>
                </c:pt>
                <c:pt idx="8301">
                  <c:v>-9.4330374327848805</c:v>
                </c:pt>
                <c:pt idx="8302">
                  <c:v>-9.4330375316286208</c:v>
                </c:pt>
                <c:pt idx="8303">
                  <c:v>-9.4330374327848805</c:v>
                </c:pt>
                <c:pt idx="8304">
                  <c:v>-9.4330374327951123</c:v>
                </c:pt>
                <c:pt idx="8305">
                  <c:v>-9.433037531618389</c:v>
                </c:pt>
                <c:pt idx="8306">
                  <c:v>-9.4330374327951123</c:v>
                </c:pt>
                <c:pt idx="8307">
                  <c:v>-9.4330374327951123</c:v>
                </c:pt>
                <c:pt idx="8308">
                  <c:v>-9.4330374327848805</c:v>
                </c:pt>
                <c:pt idx="8309">
                  <c:v>-9.4330375316286208</c:v>
                </c:pt>
                <c:pt idx="8310">
                  <c:v>-9.4330374327848805</c:v>
                </c:pt>
                <c:pt idx="8311">
                  <c:v>-9.4330374327951123</c:v>
                </c:pt>
                <c:pt idx="8312">
                  <c:v>-9.433037531618389</c:v>
                </c:pt>
                <c:pt idx="8313">
                  <c:v>-9.4330374327951123</c:v>
                </c:pt>
                <c:pt idx="8314">
                  <c:v>-9.4052669871998873</c:v>
                </c:pt>
                <c:pt idx="8315">
                  <c:v>-9.4052670857424339</c:v>
                </c:pt>
                <c:pt idx="8316">
                  <c:v>-9.4052669871998873</c:v>
                </c:pt>
                <c:pt idx="8317">
                  <c:v>-9.4052669871998873</c:v>
                </c:pt>
                <c:pt idx="8318">
                  <c:v>-9.4052670857424339</c:v>
                </c:pt>
                <c:pt idx="8319">
                  <c:v>-9.4052669871998873</c:v>
                </c:pt>
                <c:pt idx="8320">
                  <c:v>-9.4052669871998873</c:v>
                </c:pt>
                <c:pt idx="8321">
                  <c:v>-9.4052669871998873</c:v>
                </c:pt>
                <c:pt idx="8322">
                  <c:v>-9.4052670857424339</c:v>
                </c:pt>
                <c:pt idx="8323">
                  <c:v>-9.4052669871998873</c:v>
                </c:pt>
                <c:pt idx="8324">
                  <c:v>-9.4052669871998873</c:v>
                </c:pt>
                <c:pt idx="8325">
                  <c:v>-9.4052670857424339</c:v>
                </c:pt>
                <c:pt idx="8326">
                  <c:v>-9.4052669871998873</c:v>
                </c:pt>
                <c:pt idx="8327">
                  <c:v>-9.4052669871998873</c:v>
                </c:pt>
                <c:pt idx="8328">
                  <c:v>-9.4052670857424339</c:v>
                </c:pt>
                <c:pt idx="8329">
                  <c:v>-9.4052669871896555</c:v>
                </c:pt>
                <c:pt idx="8330">
                  <c:v>-9.4052669871998873</c:v>
                </c:pt>
                <c:pt idx="8331">
                  <c:v>-9.4052670857424339</c:v>
                </c:pt>
                <c:pt idx="8332">
                  <c:v>-9.4052669871998873</c:v>
                </c:pt>
                <c:pt idx="8333">
                  <c:v>-9.4052669871998873</c:v>
                </c:pt>
                <c:pt idx="8334">
                  <c:v>-9.4052670857424339</c:v>
                </c:pt>
                <c:pt idx="8335">
                  <c:v>-9.4052669871998873</c:v>
                </c:pt>
                <c:pt idx="8336">
                  <c:v>-9.4052669871998873</c:v>
                </c:pt>
                <c:pt idx="8337">
                  <c:v>-9.4052669871998873</c:v>
                </c:pt>
                <c:pt idx="8338">
                  <c:v>-9.4052670857424339</c:v>
                </c:pt>
                <c:pt idx="8339">
                  <c:v>-9.4052669871998873</c:v>
                </c:pt>
                <c:pt idx="8340">
                  <c:v>-9.4052669871998873</c:v>
                </c:pt>
                <c:pt idx="8341">
                  <c:v>-9.4052670857424339</c:v>
                </c:pt>
                <c:pt idx="8342">
                  <c:v>-9.4052669871998873</c:v>
                </c:pt>
                <c:pt idx="8343">
                  <c:v>-9.4052669871998873</c:v>
                </c:pt>
                <c:pt idx="8344">
                  <c:v>-9.3790595765992446</c:v>
                </c:pt>
                <c:pt idx="8345">
                  <c:v>-9.3790594783415155</c:v>
                </c:pt>
                <c:pt idx="8346">
                  <c:v>-9.3790594783312837</c:v>
                </c:pt>
                <c:pt idx="8347">
                  <c:v>-9.3790595765992446</c:v>
                </c:pt>
                <c:pt idx="8348">
                  <c:v>-9.3790594783312837</c:v>
                </c:pt>
                <c:pt idx="8349">
                  <c:v>-9.3790594783415155</c:v>
                </c:pt>
                <c:pt idx="8350">
                  <c:v>-9.3790595765992446</c:v>
                </c:pt>
                <c:pt idx="8351">
                  <c:v>-9.3790594783312837</c:v>
                </c:pt>
                <c:pt idx="8352">
                  <c:v>-9.3790594783312837</c:v>
                </c:pt>
                <c:pt idx="8353">
                  <c:v>-9.3790594783415155</c:v>
                </c:pt>
                <c:pt idx="8354">
                  <c:v>-9.3790595765992446</c:v>
                </c:pt>
                <c:pt idx="8355">
                  <c:v>-9.3790594783312837</c:v>
                </c:pt>
                <c:pt idx="8356">
                  <c:v>-9.3790594783312837</c:v>
                </c:pt>
                <c:pt idx="8357">
                  <c:v>-9.3790595766094764</c:v>
                </c:pt>
                <c:pt idx="8358">
                  <c:v>-9.3790594783312837</c:v>
                </c:pt>
                <c:pt idx="8359">
                  <c:v>-9.3790594783312837</c:v>
                </c:pt>
                <c:pt idx="8360">
                  <c:v>-9.3790595766094764</c:v>
                </c:pt>
                <c:pt idx="8361">
                  <c:v>-9.3790594783312837</c:v>
                </c:pt>
                <c:pt idx="8362">
                  <c:v>-9.3790594783312837</c:v>
                </c:pt>
                <c:pt idx="8363">
                  <c:v>-9.3790595765992446</c:v>
                </c:pt>
                <c:pt idx="8364">
                  <c:v>-9.3790594783415155</c:v>
                </c:pt>
                <c:pt idx="8365">
                  <c:v>-9.3790594783312837</c:v>
                </c:pt>
                <c:pt idx="8366">
                  <c:v>-9.3790594783312837</c:v>
                </c:pt>
                <c:pt idx="8367">
                  <c:v>-9.3790595765992446</c:v>
                </c:pt>
                <c:pt idx="8368">
                  <c:v>-9.3790594783415155</c:v>
                </c:pt>
                <c:pt idx="8369">
                  <c:v>-9.3790594783312837</c:v>
                </c:pt>
                <c:pt idx="8370">
                  <c:v>-9.3790595765992446</c:v>
                </c:pt>
                <c:pt idx="8371">
                  <c:v>-9.3790594783312837</c:v>
                </c:pt>
                <c:pt idx="8372">
                  <c:v>-9.3790594783415155</c:v>
                </c:pt>
                <c:pt idx="8373">
                  <c:v>-9.3790595765992446</c:v>
                </c:pt>
                <c:pt idx="8374">
                  <c:v>-9.3544967697366559</c:v>
                </c:pt>
                <c:pt idx="8375">
                  <c:v>-9.3544967697264241</c:v>
                </c:pt>
                <c:pt idx="8376">
                  <c:v>-9.3544968677472635</c:v>
                </c:pt>
                <c:pt idx="8377">
                  <c:v>-9.3544967697264241</c:v>
                </c:pt>
                <c:pt idx="8378">
                  <c:v>-9.3544967697366559</c:v>
                </c:pt>
                <c:pt idx="8379">
                  <c:v>-9.3544968677472635</c:v>
                </c:pt>
                <c:pt idx="8380">
                  <c:v>-9.3544967697264241</c:v>
                </c:pt>
                <c:pt idx="8381">
                  <c:v>-9.3544967697366559</c:v>
                </c:pt>
                <c:pt idx="8382">
                  <c:v>-9.3544967697264241</c:v>
                </c:pt>
                <c:pt idx="8383">
                  <c:v>-9.3544968677472635</c:v>
                </c:pt>
                <c:pt idx="8384">
                  <c:v>-9.3544967697366559</c:v>
                </c:pt>
                <c:pt idx="8385">
                  <c:v>-9.3544967697264241</c:v>
                </c:pt>
                <c:pt idx="8386">
                  <c:v>-9.3544968677472635</c:v>
                </c:pt>
                <c:pt idx="8387">
                  <c:v>-9.3544967697264241</c:v>
                </c:pt>
                <c:pt idx="8388">
                  <c:v>-9.3544967697366559</c:v>
                </c:pt>
                <c:pt idx="8389">
                  <c:v>-9.3544968677472635</c:v>
                </c:pt>
                <c:pt idx="8390">
                  <c:v>-9.3544967697264241</c:v>
                </c:pt>
                <c:pt idx="8391">
                  <c:v>-9.3544967697366559</c:v>
                </c:pt>
                <c:pt idx="8392">
                  <c:v>-9.3544968677370317</c:v>
                </c:pt>
                <c:pt idx="8393">
                  <c:v>-9.3544967697366559</c:v>
                </c:pt>
                <c:pt idx="8394">
                  <c:v>-9.3544967697366559</c:v>
                </c:pt>
                <c:pt idx="8395">
                  <c:v>-9.3544968677370317</c:v>
                </c:pt>
                <c:pt idx="8396">
                  <c:v>-9.3544967697366559</c:v>
                </c:pt>
                <c:pt idx="8397">
                  <c:v>-9.3544967697264241</c:v>
                </c:pt>
                <c:pt idx="8398">
                  <c:v>-9.3544967697366559</c:v>
                </c:pt>
                <c:pt idx="8399">
                  <c:v>-9.3544968677472635</c:v>
                </c:pt>
                <c:pt idx="8400">
                  <c:v>-9.3544967697264241</c:v>
                </c:pt>
                <c:pt idx="8401">
                  <c:v>-9.3544967697366559</c:v>
                </c:pt>
                <c:pt idx="8402">
                  <c:v>-9.3544968677370317</c:v>
                </c:pt>
                <c:pt idx="8403">
                  <c:v>-9.3544967697366559</c:v>
                </c:pt>
                <c:pt idx="8404">
                  <c:v>-9.3220599636081136</c:v>
                </c:pt>
                <c:pt idx="8405">
                  <c:v>-9.3220600612788704</c:v>
                </c:pt>
                <c:pt idx="8406">
                  <c:v>-9.3220599636081136</c:v>
                </c:pt>
                <c:pt idx="8407">
                  <c:v>-9.3220599636081136</c:v>
                </c:pt>
                <c:pt idx="8408">
                  <c:v>-9.3220600612788704</c:v>
                </c:pt>
                <c:pt idx="8409">
                  <c:v>-9.3220599636081136</c:v>
                </c:pt>
                <c:pt idx="8410">
                  <c:v>-9.3220599636081136</c:v>
                </c:pt>
                <c:pt idx="8411">
                  <c:v>-9.3220599636081136</c:v>
                </c:pt>
                <c:pt idx="8412">
                  <c:v>-9.3220600612788704</c:v>
                </c:pt>
                <c:pt idx="8413">
                  <c:v>-9.3220599636081136</c:v>
                </c:pt>
                <c:pt idx="8414">
                  <c:v>-9.3220599636081136</c:v>
                </c:pt>
                <c:pt idx="8415">
                  <c:v>-9.3220600612788704</c:v>
                </c:pt>
                <c:pt idx="8416">
                  <c:v>-9.3220599636081136</c:v>
                </c:pt>
                <c:pt idx="8417">
                  <c:v>-9.3220599636081136</c:v>
                </c:pt>
                <c:pt idx="8418">
                  <c:v>-9.3220600612891023</c:v>
                </c:pt>
                <c:pt idx="8419">
                  <c:v>-9.3220599636081136</c:v>
                </c:pt>
                <c:pt idx="8420">
                  <c:v>-9.3220599636081136</c:v>
                </c:pt>
                <c:pt idx="8421">
                  <c:v>-9.3220600612788704</c:v>
                </c:pt>
                <c:pt idx="8422">
                  <c:v>-9.3220599636081136</c:v>
                </c:pt>
                <c:pt idx="8423">
                  <c:v>-9.3220599636081136</c:v>
                </c:pt>
                <c:pt idx="8424">
                  <c:v>-9.3220600612788704</c:v>
                </c:pt>
                <c:pt idx="8425">
                  <c:v>-9.3220599636081136</c:v>
                </c:pt>
                <c:pt idx="8426">
                  <c:v>-9.3220599636081136</c:v>
                </c:pt>
                <c:pt idx="8427">
                  <c:v>-9.3220599636081136</c:v>
                </c:pt>
                <c:pt idx="8428">
                  <c:v>-9.3220600612788704</c:v>
                </c:pt>
                <c:pt idx="8429">
                  <c:v>-9.3220599636081136</c:v>
                </c:pt>
                <c:pt idx="8430">
                  <c:v>-9.3220599636081136</c:v>
                </c:pt>
                <c:pt idx="8431">
                  <c:v>-9.3220600612788704</c:v>
                </c:pt>
                <c:pt idx="8432">
                  <c:v>-9.3220599636081136</c:v>
                </c:pt>
                <c:pt idx="8433">
                  <c:v>-9.3220599636081136</c:v>
                </c:pt>
                <c:pt idx="8434">
                  <c:v>-9.2786574117443941</c:v>
                </c:pt>
                <c:pt idx="8435">
                  <c:v>-9.2786573145386164</c:v>
                </c:pt>
                <c:pt idx="8436">
                  <c:v>-9.2786573145283846</c:v>
                </c:pt>
                <c:pt idx="8437">
                  <c:v>-9.2786574117546259</c:v>
                </c:pt>
                <c:pt idx="8438">
                  <c:v>-9.2786573145283846</c:v>
                </c:pt>
                <c:pt idx="8439">
                  <c:v>-9.2786573145386164</c:v>
                </c:pt>
                <c:pt idx="8440">
                  <c:v>-9.2786574117443941</c:v>
                </c:pt>
                <c:pt idx="8441">
                  <c:v>-9.2786573145386164</c:v>
                </c:pt>
                <c:pt idx="8442">
                  <c:v>-9.2786573145283846</c:v>
                </c:pt>
                <c:pt idx="8443">
                  <c:v>-9.2786573145386164</c:v>
                </c:pt>
                <c:pt idx="8444">
                  <c:v>-9.2786574117443941</c:v>
                </c:pt>
                <c:pt idx="8445">
                  <c:v>-9.2786573145386164</c:v>
                </c:pt>
                <c:pt idx="8446">
                  <c:v>-9.2786573145283846</c:v>
                </c:pt>
                <c:pt idx="8447">
                  <c:v>-9.2786574117546259</c:v>
                </c:pt>
                <c:pt idx="8448">
                  <c:v>-9.2786573145283846</c:v>
                </c:pt>
                <c:pt idx="8449">
                  <c:v>-9.2786573145283846</c:v>
                </c:pt>
                <c:pt idx="8450">
                  <c:v>-9.2786574117546259</c:v>
                </c:pt>
                <c:pt idx="8451">
                  <c:v>-9.2786573145283846</c:v>
                </c:pt>
                <c:pt idx="8452">
                  <c:v>-9.2786573145386164</c:v>
                </c:pt>
                <c:pt idx="8453">
                  <c:v>-9.2786574117443941</c:v>
                </c:pt>
                <c:pt idx="8454">
                  <c:v>-9.2786573145386164</c:v>
                </c:pt>
                <c:pt idx="8455">
                  <c:v>-9.2786573145283846</c:v>
                </c:pt>
                <c:pt idx="8456">
                  <c:v>-9.2786573145386164</c:v>
                </c:pt>
                <c:pt idx="8457">
                  <c:v>-9.2786574117443941</c:v>
                </c:pt>
                <c:pt idx="8458">
                  <c:v>-9.2786573145386164</c:v>
                </c:pt>
                <c:pt idx="8459">
                  <c:v>-9.2786573145283846</c:v>
                </c:pt>
                <c:pt idx="8460">
                  <c:v>-9.2786574117546259</c:v>
                </c:pt>
                <c:pt idx="8461">
                  <c:v>-9.2786573145283846</c:v>
                </c:pt>
                <c:pt idx="8462">
                  <c:v>-9.2786573145386164</c:v>
                </c:pt>
                <c:pt idx="8463">
                  <c:v>-9.2786574117443941</c:v>
                </c:pt>
                <c:pt idx="8464">
                  <c:v>-9.226732140490542</c:v>
                </c:pt>
                <c:pt idx="8465">
                  <c:v>-9.2267321405007738</c:v>
                </c:pt>
                <c:pt idx="8466">
                  <c:v>-9.226732237162512</c:v>
                </c:pt>
                <c:pt idx="8467">
                  <c:v>-9.226732140490542</c:v>
                </c:pt>
                <c:pt idx="8468">
                  <c:v>-9.2267321405007738</c:v>
                </c:pt>
                <c:pt idx="8469">
                  <c:v>-9.226732237162512</c:v>
                </c:pt>
                <c:pt idx="8470">
                  <c:v>-9.226732140490542</c:v>
                </c:pt>
                <c:pt idx="8471">
                  <c:v>-9.2267321405007738</c:v>
                </c:pt>
                <c:pt idx="8472">
                  <c:v>-9.226732140490542</c:v>
                </c:pt>
                <c:pt idx="8473">
                  <c:v>-9.226732237162512</c:v>
                </c:pt>
                <c:pt idx="8474">
                  <c:v>-9.2267321405007738</c:v>
                </c:pt>
                <c:pt idx="8475">
                  <c:v>-9.226732140490542</c:v>
                </c:pt>
                <c:pt idx="8476">
                  <c:v>-9.226732237162512</c:v>
                </c:pt>
                <c:pt idx="8477">
                  <c:v>-9.2267321405007738</c:v>
                </c:pt>
                <c:pt idx="8478">
                  <c:v>-9.226732140490542</c:v>
                </c:pt>
                <c:pt idx="8479">
                  <c:v>-9.226732237162512</c:v>
                </c:pt>
                <c:pt idx="8480">
                  <c:v>-9.2267321405007738</c:v>
                </c:pt>
                <c:pt idx="8481">
                  <c:v>-9.226732140490542</c:v>
                </c:pt>
                <c:pt idx="8482">
                  <c:v>-9.226732237162512</c:v>
                </c:pt>
                <c:pt idx="8483">
                  <c:v>-9.2267321405007738</c:v>
                </c:pt>
                <c:pt idx="8484">
                  <c:v>-9.226732140490542</c:v>
                </c:pt>
                <c:pt idx="8485">
                  <c:v>-9.226732237162512</c:v>
                </c:pt>
                <c:pt idx="8486">
                  <c:v>-9.2267321405007738</c:v>
                </c:pt>
                <c:pt idx="8487">
                  <c:v>-9.226732140490542</c:v>
                </c:pt>
                <c:pt idx="8488">
                  <c:v>-9.226732140490542</c:v>
                </c:pt>
                <c:pt idx="8489">
                  <c:v>-9.2267322371727438</c:v>
                </c:pt>
                <c:pt idx="8490">
                  <c:v>-9.226732140490542</c:v>
                </c:pt>
                <c:pt idx="8491">
                  <c:v>-9.226732140490542</c:v>
                </c:pt>
                <c:pt idx="8492">
                  <c:v>-9.2267322371727438</c:v>
                </c:pt>
                <c:pt idx="8493">
                  <c:v>-9.226732140490542</c:v>
                </c:pt>
                <c:pt idx="8494">
                  <c:v>-9.1716200477175462</c:v>
                </c:pt>
                <c:pt idx="8495">
                  <c:v>-9.171620143801853</c:v>
                </c:pt>
                <c:pt idx="8496">
                  <c:v>-9.1716200477175462</c:v>
                </c:pt>
                <c:pt idx="8497">
                  <c:v>-9.1716200477073144</c:v>
                </c:pt>
                <c:pt idx="8498">
                  <c:v>-9.1716201438120848</c:v>
                </c:pt>
                <c:pt idx="8499">
                  <c:v>-9.1716200477175462</c:v>
                </c:pt>
                <c:pt idx="8500">
                  <c:v>-9.1716200477073144</c:v>
                </c:pt>
                <c:pt idx="8501">
                  <c:v>-9.1716200477175462</c:v>
                </c:pt>
                <c:pt idx="8502">
                  <c:v>-9.171620143801853</c:v>
                </c:pt>
                <c:pt idx="8503">
                  <c:v>-9.1716200477175462</c:v>
                </c:pt>
                <c:pt idx="8504">
                  <c:v>-9.1716200477175462</c:v>
                </c:pt>
                <c:pt idx="8505">
                  <c:v>-9.171620143801853</c:v>
                </c:pt>
                <c:pt idx="8506">
                  <c:v>-9.1716200477175462</c:v>
                </c:pt>
                <c:pt idx="8507">
                  <c:v>-9.1716200477073144</c:v>
                </c:pt>
                <c:pt idx="8508">
                  <c:v>-9.1716201438120848</c:v>
                </c:pt>
                <c:pt idx="8509">
                  <c:v>-9.1716200477175462</c:v>
                </c:pt>
                <c:pt idx="8510">
                  <c:v>-9.1716200477073144</c:v>
                </c:pt>
                <c:pt idx="8511">
                  <c:v>-9.1716201438120848</c:v>
                </c:pt>
                <c:pt idx="8512">
                  <c:v>-9.1716200477073144</c:v>
                </c:pt>
                <c:pt idx="8513">
                  <c:v>-9.1716200477175462</c:v>
                </c:pt>
                <c:pt idx="8514">
                  <c:v>-9.1716201438120848</c:v>
                </c:pt>
                <c:pt idx="8515">
                  <c:v>-9.1716200477073144</c:v>
                </c:pt>
                <c:pt idx="8516">
                  <c:v>-9.1716200477175462</c:v>
                </c:pt>
                <c:pt idx="8517">
                  <c:v>-9.1716200477073144</c:v>
                </c:pt>
                <c:pt idx="8518">
                  <c:v>-9.1716201438120848</c:v>
                </c:pt>
                <c:pt idx="8519">
                  <c:v>-9.1716200477175462</c:v>
                </c:pt>
                <c:pt idx="8520">
                  <c:v>-9.1716200477073144</c:v>
                </c:pt>
                <c:pt idx="8521">
                  <c:v>-9.1716201438120848</c:v>
                </c:pt>
                <c:pt idx="8522">
                  <c:v>-9.1716200477073144</c:v>
                </c:pt>
                <c:pt idx="8523">
                  <c:v>-9.1716200477175462</c:v>
                </c:pt>
                <c:pt idx="8524">
                  <c:v>-9.1133739801455125</c:v>
                </c:pt>
                <c:pt idx="8525">
                  <c:v>-9.1133738846714714</c:v>
                </c:pt>
                <c:pt idx="8526">
                  <c:v>-9.1133738846612395</c:v>
                </c:pt>
                <c:pt idx="8527">
                  <c:v>-9.1133739801455125</c:v>
                </c:pt>
                <c:pt idx="8528">
                  <c:v>-9.1133738846714714</c:v>
                </c:pt>
                <c:pt idx="8529">
                  <c:v>-9.1133738846612395</c:v>
                </c:pt>
                <c:pt idx="8530">
                  <c:v>-9.1133739801455125</c:v>
                </c:pt>
                <c:pt idx="8531">
                  <c:v>-9.1133738846714714</c:v>
                </c:pt>
                <c:pt idx="8532">
                  <c:v>-9.1133738846612395</c:v>
                </c:pt>
                <c:pt idx="8533">
                  <c:v>-9.1133738846612395</c:v>
                </c:pt>
                <c:pt idx="8534">
                  <c:v>-9.1133739801557443</c:v>
                </c:pt>
                <c:pt idx="8535">
                  <c:v>-9.1133738846612395</c:v>
                </c:pt>
                <c:pt idx="8536">
                  <c:v>-9.1133738846612395</c:v>
                </c:pt>
                <c:pt idx="8537">
                  <c:v>-9.1133739801557443</c:v>
                </c:pt>
                <c:pt idx="8538">
                  <c:v>-9.1133738846612395</c:v>
                </c:pt>
                <c:pt idx="8539">
                  <c:v>-9.1133738846612395</c:v>
                </c:pt>
                <c:pt idx="8540">
                  <c:v>-9.1133739801557443</c:v>
                </c:pt>
                <c:pt idx="8541">
                  <c:v>-9.1133738846612395</c:v>
                </c:pt>
                <c:pt idx="8542">
                  <c:v>-9.1133738846612395</c:v>
                </c:pt>
                <c:pt idx="8543">
                  <c:v>-9.1133739801557443</c:v>
                </c:pt>
                <c:pt idx="8544">
                  <c:v>-9.1133738846612395</c:v>
                </c:pt>
                <c:pt idx="8545">
                  <c:v>-9.1133738846612395</c:v>
                </c:pt>
                <c:pt idx="8546">
                  <c:v>-9.1133738846714714</c:v>
                </c:pt>
                <c:pt idx="8547">
                  <c:v>-9.1133739801455125</c:v>
                </c:pt>
                <c:pt idx="8548">
                  <c:v>-9.1133738846612395</c:v>
                </c:pt>
                <c:pt idx="8549">
                  <c:v>-9.1133738846714714</c:v>
                </c:pt>
                <c:pt idx="8550">
                  <c:v>-9.1133739801455125</c:v>
                </c:pt>
                <c:pt idx="8551">
                  <c:v>-9.1133738846612395</c:v>
                </c:pt>
                <c:pt idx="8552">
                  <c:v>-9.1133738846714714</c:v>
                </c:pt>
                <c:pt idx="8553">
                  <c:v>-9.1133739801455125</c:v>
                </c:pt>
                <c:pt idx="8554">
                  <c:v>-9.0537802093456339</c:v>
                </c:pt>
                <c:pt idx="8555">
                  <c:v>-9.0537802093456339</c:v>
                </c:pt>
                <c:pt idx="8556">
                  <c:v>-9.0537803042055209</c:v>
                </c:pt>
                <c:pt idx="8557">
                  <c:v>-9.0537802093354021</c:v>
                </c:pt>
                <c:pt idx="8558">
                  <c:v>-9.0537802093456339</c:v>
                </c:pt>
                <c:pt idx="8559">
                  <c:v>-9.0537803042055209</c:v>
                </c:pt>
                <c:pt idx="8560">
                  <c:v>-9.0537802093456339</c:v>
                </c:pt>
                <c:pt idx="8561">
                  <c:v>-9.0537802093456339</c:v>
                </c:pt>
                <c:pt idx="8562">
                  <c:v>-9.0537802093354021</c:v>
                </c:pt>
                <c:pt idx="8563">
                  <c:v>-9.0537803042055209</c:v>
                </c:pt>
                <c:pt idx="8564">
                  <c:v>-9.0537802093456339</c:v>
                </c:pt>
                <c:pt idx="8565">
                  <c:v>-9.0537802093456339</c:v>
                </c:pt>
                <c:pt idx="8566">
                  <c:v>-9.0537803042055209</c:v>
                </c:pt>
                <c:pt idx="8567">
                  <c:v>-9.0537802093456339</c:v>
                </c:pt>
                <c:pt idx="8568">
                  <c:v>-9.0537802093456339</c:v>
                </c:pt>
                <c:pt idx="8569">
                  <c:v>-9.0537803041952891</c:v>
                </c:pt>
                <c:pt idx="8570">
                  <c:v>-9.0537802093456339</c:v>
                </c:pt>
                <c:pt idx="8571">
                  <c:v>-9.0537802093456339</c:v>
                </c:pt>
                <c:pt idx="8572">
                  <c:v>-9.0537803042055209</c:v>
                </c:pt>
                <c:pt idx="8573">
                  <c:v>-9.0537802093456339</c:v>
                </c:pt>
                <c:pt idx="8574">
                  <c:v>-9.0537802093354021</c:v>
                </c:pt>
                <c:pt idx="8575">
                  <c:v>-9.0537803042055209</c:v>
                </c:pt>
                <c:pt idx="8576">
                  <c:v>-9.0537802093456339</c:v>
                </c:pt>
                <c:pt idx="8577">
                  <c:v>-9.0537802093456339</c:v>
                </c:pt>
                <c:pt idx="8578">
                  <c:v>-9.0537802093456339</c:v>
                </c:pt>
                <c:pt idx="8579">
                  <c:v>-9.0537803042055209</c:v>
                </c:pt>
                <c:pt idx="8580">
                  <c:v>-9.0537802093456339</c:v>
                </c:pt>
                <c:pt idx="8581">
                  <c:v>-9.0537802093354021</c:v>
                </c:pt>
                <c:pt idx="8582">
                  <c:v>-9.0537803042055209</c:v>
                </c:pt>
                <c:pt idx="8583">
                  <c:v>-9.0537802093456339</c:v>
                </c:pt>
                <c:pt idx="8584">
                  <c:v>-8.9926440107368428</c:v>
                </c:pt>
                <c:pt idx="8585">
                  <c:v>-8.9926441049459509</c:v>
                </c:pt>
                <c:pt idx="8586">
                  <c:v>-8.9926440107368428</c:v>
                </c:pt>
                <c:pt idx="8587">
                  <c:v>-8.992644010726611</c:v>
                </c:pt>
                <c:pt idx="8588">
                  <c:v>-8.9926441049561827</c:v>
                </c:pt>
                <c:pt idx="8589">
                  <c:v>-8.992644010726611</c:v>
                </c:pt>
                <c:pt idx="8590">
                  <c:v>-8.9926440107368428</c:v>
                </c:pt>
                <c:pt idx="8591">
                  <c:v>-8.9926440107368428</c:v>
                </c:pt>
                <c:pt idx="8592">
                  <c:v>-8.9926441049459509</c:v>
                </c:pt>
                <c:pt idx="8593">
                  <c:v>-8.9926440107368428</c:v>
                </c:pt>
                <c:pt idx="8594">
                  <c:v>-8.992644010726611</c:v>
                </c:pt>
                <c:pt idx="8595">
                  <c:v>-8.9926441049561827</c:v>
                </c:pt>
                <c:pt idx="8596">
                  <c:v>-8.992644010726611</c:v>
                </c:pt>
                <c:pt idx="8597">
                  <c:v>-8.9926440107368428</c:v>
                </c:pt>
                <c:pt idx="8598">
                  <c:v>-8.9926441049459509</c:v>
                </c:pt>
                <c:pt idx="8599">
                  <c:v>-8.9926440107368428</c:v>
                </c:pt>
                <c:pt idx="8600">
                  <c:v>-8.9926440107368428</c:v>
                </c:pt>
                <c:pt idx="8601">
                  <c:v>-8.9926441049459509</c:v>
                </c:pt>
                <c:pt idx="8602">
                  <c:v>-8.9926440107368428</c:v>
                </c:pt>
                <c:pt idx="8603">
                  <c:v>-8.992644010726611</c:v>
                </c:pt>
                <c:pt idx="8604">
                  <c:v>-8.9926441049561827</c:v>
                </c:pt>
                <c:pt idx="8605">
                  <c:v>-8.992644010726611</c:v>
                </c:pt>
                <c:pt idx="8606">
                  <c:v>-8.9926440107368428</c:v>
                </c:pt>
                <c:pt idx="8607">
                  <c:v>-8.9926440107368428</c:v>
                </c:pt>
                <c:pt idx="8608">
                  <c:v>-8.9926441049459509</c:v>
                </c:pt>
                <c:pt idx="8609">
                  <c:v>-8.9926440107368428</c:v>
                </c:pt>
                <c:pt idx="8610">
                  <c:v>-8.992644010726611</c:v>
                </c:pt>
                <c:pt idx="8611">
                  <c:v>-8.9926441049561827</c:v>
                </c:pt>
                <c:pt idx="8612">
                  <c:v>-8.992644010726611</c:v>
                </c:pt>
                <c:pt idx="8613">
                  <c:v>-8.9926440107368428</c:v>
                </c:pt>
                <c:pt idx="8614">
                  <c:v>-8.9259747264784757</c:v>
                </c:pt>
                <c:pt idx="8615">
                  <c:v>-8.925974632967888</c:v>
                </c:pt>
                <c:pt idx="8616">
                  <c:v>-8.9259746329576561</c:v>
                </c:pt>
                <c:pt idx="8617">
                  <c:v>-8.9259747264887075</c:v>
                </c:pt>
                <c:pt idx="8618">
                  <c:v>-8.9259746329576561</c:v>
                </c:pt>
                <c:pt idx="8619">
                  <c:v>-8.925974632967888</c:v>
                </c:pt>
                <c:pt idx="8620">
                  <c:v>-8.9259747264784757</c:v>
                </c:pt>
                <c:pt idx="8621">
                  <c:v>-8.9259746329576561</c:v>
                </c:pt>
                <c:pt idx="8622">
                  <c:v>-8.925974632967888</c:v>
                </c:pt>
                <c:pt idx="8623">
                  <c:v>-8.9259746329576561</c:v>
                </c:pt>
                <c:pt idx="8624">
                  <c:v>-8.9259747264887075</c:v>
                </c:pt>
                <c:pt idx="8625">
                  <c:v>-8.9259746329576561</c:v>
                </c:pt>
                <c:pt idx="8626">
                  <c:v>-8.925974632967888</c:v>
                </c:pt>
                <c:pt idx="8627">
                  <c:v>-8.9259747264784757</c:v>
                </c:pt>
                <c:pt idx="8628">
                  <c:v>-8.925974632967888</c:v>
                </c:pt>
                <c:pt idx="8629">
                  <c:v>-8.9259746329576561</c:v>
                </c:pt>
                <c:pt idx="8630">
                  <c:v>-8.9259747264784757</c:v>
                </c:pt>
                <c:pt idx="8631">
                  <c:v>-8.925974632967888</c:v>
                </c:pt>
                <c:pt idx="8632">
                  <c:v>-8.9259746329576561</c:v>
                </c:pt>
                <c:pt idx="8633">
                  <c:v>-8.9259747264887075</c:v>
                </c:pt>
                <c:pt idx="8634">
                  <c:v>-8.9259746329576561</c:v>
                </c:pt>
                <c:pt idx="8635">
                  <c:v>-8.925974632967888</c:v>
                </c:pt>
                <c:pt idx="8636">
                  <c:v>-8.9259746329576561</c:v>
                </c:pt>
                <c:pt idx="8637">
                  <c:v>-8.9259747264784757</c:v>
                </c:pt>
                <c:pt idx="8638">
                  <c:v>-8.925974632967888</c:v>
                </c:pt>
                <c:pt idx="8639">
                  <c:v>-8.9259746329576561</c:v>
                </c:pt>
                <c:pt idx="8640">
                  <c:v>-8.9259747264887075</c:v>
                </c:pt>
                <c:pt idx="8641">
                  <c:v>-8.9259746329576561</c:v>
                </c:pt>
                <c:pt idx="8642">
                  <c:v>-8.925974632967888</c:v>
                </c:pt>
                <c:pt idx="8643">
                  <c:v>-8.9259747264784757</c:v>
                </c:pt>
                <c:pt idx="8644">
                  <c:v>-8.8567239371616342</c:v>
                </c:pt>
                <c:pt idx="8645">
                  <c:v>-8.8567239371616342</c:v>
                </c:pt>
                <c:pt idx="8646">
                  <c:v>-8.8567240299568866</c:v>
                </c:pt>
                <c:pt idx="8647">
                  <c:v>-8.856723937171866</c:v>
                </c:pt>
                <c:pt idx="8648">
                  <c:v>-8.8567239371616342</c:v>
                </c:pt>
                <c:pt idx="8649">
                  <c:v>-8.8567240299568866</c:v>
                </c:pt>
                <c:pt idx="8650">
                  <c:v>-8.8567239371616342</c:v>
                </c:pt>
                <c:pt idx="8651">
                  <c:v>-8.8567239371616342</c:v>
                </c:pt>
                <c:pt idx="8652">
                  <c:v>-8.856723937171866</c:v>
                </c:pt>
                <c:pt idx="8653">
                  <c:v>-8.8567240299568866</c:v>
                </c:pt>
                <c:pt idx="8654">
                  <c:v>-8.8567239371616342</c:v>
                </c:pt>
                <c:pt idx="8655">
                  <c:v>-8.8567239371616342</c:v>
                </c:pt>
                <c:pt idx="8656">
                  <c:v>-8.8567240299568866</c:v>
                </c:pt>
                <c:pt idx="8657">
                  <c:v>-8.8567239371616342</c:v>
                </c:pt>
                <c:pt idx="8658">
                  <c:v>-8.8567239371616342</c:v>
                </c:pt>
                <c:pt idx="8659">
                  <c:v>-8.8567240299671184</c:v>
                </c:pt>
                <c:pt idx="8660">
                  <c:v>-8.8567239371616342</c:v>
                </c:pt>
                <c:pt idx="8661">
                  <c:v>-8.8567239371616342</c:v>
                </c:pt>
                <c:pt idx="8662">
                  <c:v>-8.8567240299568866</c:v>
                </c:pt>
                <c:pt idx="8663">
                  <c:v>-8.8567239371616342</c:v>
                </c:pt>
                <c:pt idx="8664">
                  <c:v>-8.856723937171866</c:v>
                </c:pt>
                <c:pt idx="8665">
                  <c:v>-8.8567240299568866</c:v>
                </c:pt>
                <c:pt idx="8666">
                  <c:v>-8.8567239371616342</c:v>
                </c:pt>
                <c:pt idx="8667">
                  <c:v>-8.8567239371616342</c:v>
                </c:pt>
                <c:pt idx="8668">
                  <c:v>-8.8567239371616342</c:v>
                </c:pt>
                <c:pt idx="8669">
                  <c:v>-8.8567240299568866</c:v>
                </c:pt>
                <c:pt idx="8670">
                  <c:v>-8.8567239371616342</c:v>
                </c:pt>
                <c:pt idx="8671">
                  <c:v>-8.856723937171866</c:v>
                </c:pt>
                <c:pt idx="8672">
                  <c:v>-8.8567240299568866</c:v>
                </c:pt>
                <c:pt idx="8673">
                  <c:v>-8.8567239371616342</c:v>
                </c:pt>
                <c:pt idx="8674">
                  <c:v>-8.785723053413875</c:v>
                </c:pt>
                <c:pt idx="8675">
                  <c:v>-8.7857231454549929</c:v>
                </c:pt>
                <c:pt idx="8676">
                  <c:v>-8.785723053413875</c:v>
                </c:pt>
                <c:pt idx="8677">
                  <c:v>-8.785723053413875</c:v>
                </c:pt>
                <c:pt idx="8678">
                  <c:v>-8.7857231454549929</c:v>
                </c:pt>
                <c:pt idx="8679">
                  <c:v>-8.785723053413875</c:v>
                </c:pt>
                <c:pt idx="8680">
                  <c:v>-8.7857230534036432</c:v>
                </c:pt>
                <c:pt idx="8681">
                  <c:v>-8.785723053413875</c:v>
                </c:pt>
                <c:pt idx="8682">
                  <c:v>-8.7857231454652247</c:v>
                </c:pt>
                <c:pt idx="8683">
                  <c:v>-8.7857230534036432</c:v>
                </c:pt>
                <c:pt idx="8684">
                  <c:v>-8.785723053413875</c:v>
                </c:pt>
                <c:pt idx="8685">
                  <c:v>-8.7857231454652247</c:v>
                </c:pt>
                <c:pt idx="8686">
                  <c:v>-8.7857230534036432</c:v>
                </c:pt>
                <c:pt idx="8687">
                  <c:v>-8.785723053413875</c:v>
                </c:pt>
                <c:pt idx="8688">
                  <c:v>-8.7857231454652247</c:v>
                </c:pt>
                <c:pt idx="8689">
                  <c:v>-8.7857230534036432</c:v>
                </c:pt>
                <c:pt idx="8690">
                  <c:v>-8.785723053413875</c:v>
                </c:pt>
                <c:pt idx="8691">
                  <c:v>-8.7857231454549929</c:v>
                </c:pt>
                <c:pt idx="8692">
                  <c:v>-8.785723053413875</c:v>
                </c:pt>
                <c:pt idx="8693">
                  <c:v>-8.785723053413875</c:v>
                </c:pt>
                <c:pt idx="8694">
                  <c:v>-8.7857231454549929</c:v>
                </c:pt>
                <c:pt idx="8695">
                  <c:v>-8.785723053413875</c:v>
                </c:pt>
                <c:pt idx="8696">
                  <c:v>-8.785723053413875</c:v>
                </c:pt>
                <c:pt idx="8697">
                  <c:v>-8.7857230534036432</c:v>
                </c:pt>
                <c:pt idx="8698">
                  <c:v>-8.7857231454652247</c:v>
                </c:pt>
                <c:pt idx="8699">
                  <c:v>-8.7857230534036432</c:v>
                </c:pt>
                <c:pt idx="8700">
                  <c:v>-8.785723053413875</c:v>
                </c:pt>
                <c:pt idx="8701">
                  <c:v>-8.7857231454652247</c:v>
                </c:pt>
                <c:pt idx="8702">
                  <c:v>-8.7857230534036432</c:v>
                </c:pt>
                <c:pt idx="8703">
                  <c:v>-8.785723053413875</c:v>
                </c:pt>
                <c:pt idx="8704">
                  <c:v>-8.7103243953846547</c:v>
                </c:pt>
                <c:pt idx="8705">
                  <c:v>-8.7103243041232847</c:v>
                </c:pt>
                <c:pt idx="8706">
                  <c:v>-8.7103243041232847</c:v>
                </c:pt>
                <c:pt idx="8707">
                  <c:v>-8.7103243953846547</c:v>
                </c:pt>
                <c:pt idx="8708">
                  <c:v>-8.7103243041232847</c:v>
                </c:pt>
                <c:pt idx="8709">
                  <c:v>-8.7103243041232847</c:v>
                </c:pt>
                <c:pt idx="8710">
                  <c:v>-8.7103243953846547</c:v>
                </c:pt>
                <c:pt idx="8711">
                  <c:v>-8.7103243041232847</c:v>
                </c:pt>
                <c:pt idx="8712">
                  <c:v>-8.7103243041232847</c:v>
                </c:pt>
                <c:pt idx="8713">
                  <c:v>-8.7103243041232847</c:v>
                </c:pt>
                <c:pt idx="8714">
                  <c:v>-8.7103243953846547</c:v>
                </c:pt>
                <c:pt idx="8715">
                  <c:v>-8.7103243041232847</c:v>
                </c:pt>
                <c:pt idx="8716">
                  <c:v>-8.7103243041232847</c:v>
                </c:pt>
                <c:pt idx="8717">
                  <c:v>-8.7103243953846547</c:v>
                </c:pt>
                <c:pt idx="8718">
                  <c:v>-8.7103243041232847</c:v>
                </c:pt>
                <c:pt idx="8719">
                  <c:v>-8.7103243041232847</c:v>
                </c:pt>
                <c:pt idx="8720">
                  <c:v>-8.7103243953846547</c:v>
                </c:pt>
                <c:pt idx="8721">
                  <c:v>-8.7103243041232847</c:v>
                </c:pt>
                <c:pt idx="8722">
                  <c:v>-8.7103243041232847</c:v>
                </c:pt>
                <c:pt idx="8723">
                  <c:v>-8.7103243953846547</c:v>
                </c:pt>
                <c:pt idx="8724">
                  <c:v>-8.7103243041232847</c:v>
                </c:pt>
                <c:pt idx="8725">
                  <c:v>-8.7103243041232847</c:v>
                </c:pt>
                <c:pt idx="8726">
                  <c:v>-8.7103243041232847</c:v>
                </c:pt>
                <c:pt idx="8727">
                  <c:v>-8.7103243953846547</c:v>
                </c:pt>
                <c:pt idx="8728">
                  <c:v>-8.7103243041232847</c:v>
                </c:pt>
                <c:pt idx="8729">
                  <c:v>-8.7103243041232847</c:v>
                </c:pt>
                <c:pt idx="8730">
                  <c:v>-8.7103243953846547</c:v>
                </c:pt>
                <c:pt idx="8731">
                  <c:v>-8.7103243041232847</c:v>
                </c:pt>
                <c:pt idx="8732">
                  <c:v>-8.7103243041232847</c:v>
                </c:pt>
                <c:pt idx="8733">
                  <c:v>-8.7103243953846547</c:v>
                </c:pt>
                <c:pt idx="8734">
                  <c:v>-8.6276674085522149</c:v>
                </c:pt>
                <c:pt idx="8735">
                  <c:v>-8.6276674085522149</c:v>
                </c:pt>
                <c:pt idx="8736">
                  <c:v>-8.6276674989475577</c:v>
                </c:pt>
                <c:pt idx="8737">
                  <c:v>-8.6276674085522149</c:v>
                </c:pt>
                <c:pt idx="8738">
                  <c:v>-8.6276674085522149</c:v>
                </c:pt>
                <c:pt idx="8739">
                  <c:v>-8.6276674989475577</c:v>
                </c:pt>
                <c:pt idx="8740">
                  <c:v>-8.6276674085522149</c:v>
                </c:pt>
                <c:pt idx="8741">
                  <c:v>-8.6276674085624467</c:v>
                </c:pt>
                <c:pt idx="8742">
                  <c:v>-8.6276674085522149</c:v>
                </c:pt>
                <c:pt idx="8743">
                  <c:v>-8.6276674989475577</c:v>
                </c:pt>
                <c:pt idx="8744">
                  <c:v>-8.6276674085522149</c:v>
                </c:pt>
                <c:pt idx="8745">
                  <c:v>-8.6276674085522149</c:v>
                </c:pt>
                <c:pt idx="8746">
                  <c:v>-8.6276674989475577</c:v>
                </c:pt>
                <c:pt idx="8747">
                  <c:v>-8.6276674085522149</c:v>
                </c:pt>
                <c:pt idx="8748">
                  <c:v>-8.6276674085522149</c:v>
                </c:pt>
                <c:pt idx="8749">
                  <c:v>-8.6276674989475577</c:v>
                </c:pt>
                <c:pt idx="8750">
                  <c:v>-8.6276674085522149</c:v>
                </c:pt>
                <c:pt idx="8751">
                  <c:v>-8.6276674085522149</c:v>
                </c:pt>
                <c:pt idx="8752">
                  <c:v>-8.6276674989475577</c:v>
                </c:pt>
                <c:pt idx="8753">
                  <c:v>-8.6276674085522149</c:v>
                </c:pt>
                <c:pt idx="8754">
                  <c:v>-8.6276674085522149</c:v>
                </c:pt>
                <c:pt idx="8755">
                  <c:v>-8.6276674989475577</c:v>
                </c:pt>
                <c:pt idx="8756">
                  <c:v>-8.6276674085624467</c:v>
                </c:pt>
                <c:pt idx="8757">
                  <c:v>-8.6276674085522149</c:v>
                </c:pt>
                <c:pt idx="8758">
                  <c:v>-8.6276674085522149</c:v>
                </c:pt>
                <c:pt idx="8759">
                  <c:v>-8.6276674989475577</c:v>
                </c:pt>
                <c:pt idx="8760">
                  <c:v>-8.6276674085522149</c:v>
                </c:pt>
                <c:pt idx="8761">
                  <c:v>-8.6276674085522149</c:v>
                </c:pt>
                <c:pt idx="8762">
                  <c:v>-8.6276674989475577</c:v>
                </c:pt>
                <c:pt idx="8763">
                  <c:v>-8.6276674085522149</c:v>
                </c:pt>
                <c:pt idx="8764">
                  <c:v>-8.5320529588590244</c:v>
                </c:pt>
                <c:pt idx="8765">
                  <c:v>-8.5320530482423447</c:v>
                </c:pt>
                <c:pt idx="8766">
                  <c:v>-8.5320529588590244</c:v>
                </c:pt>
                <c:pt idx="8767">
                  <c:v>-8.5320529588590244</c:v>
                </c:pt>
                <c:pt idx="8768">
                  <c:v>-8.5320530482525765</c:v>
                </c:pt>
                <c:pt idx="8769">
                  <c:v>-8.5320529588487926</c:v>
                </c:pt>
                <c:pt idx="8770">
                  <c:v>-8.5320529588590244</c:v>
                </c:pt>
                <c:pt idx="8771">
                  <c:v>-8.5320529588590244</c:v>
                </c:pt>
                <c:pt idx="8772">
                  <c:v>-8.5320530482525765</c:v>
                </c:pt>
                <c:pt idx="8773">
                  <c:v>-8.5320529588487926</c:v>
                </c:pt>
                <c:pt idx="8774">
                  <c:v>-8.5320529588590244</c:v>
                </c:pt>
                <c:pt idx="8775">
                  <c:v>-8.5320530482525765</c:v>
                </c:pt>
                <c:pt idx="8776">
                  <c:v>-8.5320529588590244</c:v>
                </c:pt>
                <c:pt idx="8777">
                  <c:v>-8.5320529588487926</c:v>
                </c:pt>
                <c:pt idx="8778">
                  <c:v>-8.5320530482525765</c:v>
                </c:pt>
                <c:pt idx="8779">
                  <c:v>-8.5320529588590244</c:v>
                </c:pt>
                <c:pt idx="8780">
                  <c:v>-8.5320529588487926</c:v>
                </c:pt>
                <c:pt idx="8781">
                  <c:v>-8.5320530482525765</c:v>
                </c:pt>
                <c:pt idx="8782">
                  <c:v>-8.5320529588590244</c:v>
                </c:pt>
                <c:pt idx="8783">
                  <c:v>-8.5320529588590244</c:v>
                </c:pt>
                <c:pt idx="8784">
                  <c:v>-8.5320530482423447</c:v>
                </c:pt>
                <c:pt idx="8785">
                  <c:v>-8.5320529588590244</c:v>
                </c:pt>
                <c:pt idx="8786">
                  <c:v>-8.5320529588590244</c:v>
                </c:pt>
                <c:pt idx="8787">
                  <c:v>-8.5320529588590244</c:v>
                </c:pt>
                <c:pt idx="8788">
                  <c:v>-8.5320530482423447</c:v>
                </c:pt>
                <c:pt idx="8789">
                  <c:v>-8.5320529588590244</c:v>
                </c:pt>
                <c:pt idx="8790">
                  <c:v>-8.5320529588590244</c:v>
                </c:pt>
                <c:pt idx="8791">
                  <c:v>-8.5320530482525765</c:v>
                </c:pt>
                <c:pt idx="8792">
                  <c:v>-8.5320529588487926</c:v>
                </c:pt>
                <c:pt idx="8793">
                  <c:v>-8.5320529588590244</c:v>
                </c:pt>
                <c:pt idx="8794">
                  <c:v>-8.4269556606546487</c:v>
                </c:pt>
                <c:pt idx="8795">
                  <c:v>-8.4269555723520089</c:v>
                </c:pt>
                <c:pt idx="8796">
                  <c:v>-8.4269555723622407</c:v>
                </c:pt>
                <c:pt idx="8797">
                  <c:v>-8.4269556606444169</c:v>
                </c:pt>
                <c:pt idx="8798">
                  <c:v>-8.4269555723622407</c:v>
                </c:pt>
                <c:pt idx="8799">
                  <c:v>-8.4269555723520089</c:v>
                </c:pt>
                <c:pt idx="8800">
                  <c:v>-8.4269556606546487</c:v>
                </c:pt>
                <c:pt idx="8801">
                  <c:v>-8.4269555723622407</c:v>
                </c:pt>
                <c:pt idx="8802">
                  <c:v>-8.4269555723520089</c:v>
                </c:pt>
                <c:pt idx="8803">
                  <c:v>-8.4269555723622407</c:v>
                </c:pt>
                <c:pt idx="8804">
                  <c:v>-8.4269556606444169</c:v>
                </c:pt>
                <c:pt idx="8805">
                  <c:v>-8.4269555723622407</c:v>
                </c:pt>
                <c:pt idx="8806">
                  <c:v>-8.4269555723520089</c:v>
                </c:pt>
                <c:pt idx="8807">
                  <c:v>-8.4269556606546487</c:v>
                </c:pt>
                <c:pt idx="8808">
                  <c:v>-8.4269555723622407</c:v>
                </c:pt>
                <c:pt idx="8809">
                  <c:v>-8.4269555723520089</c:v>
                </c:pt>
                <c:pt idx="8810">
                  <c:v>-8.4269556606546487</c:v>
                </c:pt>
                <c:pt idx="8811">
                  <c:v>-8.4269555723520089</c:v>
                </c:pt>
                <c:pt idx="8812">
                  <c:v>-8.4269555723622407</c:v>
                </c:pt>
                <c:pt idx="8813">
                  <c:v>-8.4269556606444169</c:v>
                </c:pt>
                <c:pt idx="8814">
                  <c:v>-8.4269555723622407</c:v>
                </c:pt>
                <c:pt idx="8815">
                  <c:v>-8.4269555723520089</c:v>
                </c:pt>
                <c:pt idx="8816">
                  <c:v>-8.4269555723622407</c:v>
                </c:pt>
                <c:pt idx="8817">
                  <c:v>-8.4269556606546487</c:v>
                </c:pt>
                <c:pt idx="8818">
                  <c:v>-8.4269555723520089</c:v>
                </c:pt>
                <c:pt idx="8819">
                  <c:v>-8.4269555723622407</c:v>
                </c:pt>
                <c:pt idx="8820">
                  <c:v>-8.4269556606444169</c:v>
                </c:pt>
                <c:pt idx="8821">
                  <c:v>-8.4269555723622407</c:v>
                </c:pt>
                <c:pt idx="8822">
                  <c:v>-8.4269555723520089</c:v>
                </c:pt>
                <c:pt idx="8823">
                  <c:v>-8.4269556606546487</c:v>
                </c:pt>
                <c:pt idx="8824">
                  <c:v>-8.3144291548340661</c:v>
                </c:pt>
                <c:pt idx="8825">
                  <c:v>-8.3144291548442979</c:v>
                </c:pt>
                <c:pt idx="8826">
                  <c:v>-8.3144292419474919</c:v>
                </c:pt>
                <c:pt idx="8827">
                  <c:v>-8.3144291548340661</c:v>
                </c:pt>
                <c:pt idx="8828">
                  <c:v>-8.3144291548442979</c:v>
                </c:pt>
                <c:pt idx="8829">
                  <c:v>-8.3144292419474919</c:v>
                </c:pt>
                <c:pt idx="8830">
                  <c:v>-8.3144291548442979</c:v>
                </c:pt>
                <c:pt idx="8831">
                  <c:v>-8.3144291548340661</c:v>
                </c:pt>
                <c:pt idx="8832">
                  <c:v>-8.3144291548340661</c:v>
                </c:pt>
                <c:pt idx="8833">
                  <c:v>-8.3144292419577237</c:v>
                </c:pt>
                <c:pt idx="8834">
                  <c:v>-8.3144291548340661</c:v>
                </c:pt>
                <c:pt idx="8835">
                  <c:v>-8.3144291548340661</c:v>
                </c:pt>
                <c:pt idx="8836">
                  <c:v>-8.3144292419577237</c:v>
                </c:pt>
                <c:pt idx="8837">
                  <c:v>-8.3144291548340661</c:v>
                </c:pt>
                <c:pt idx="8838">
                  <c:v>-8.3144291548340661</c:v>
                </c:pt>
                <c:pt idx="8839">
                  <c:v>-8.3144292419577237</c:v>
                </c:pt>
                <c:pt idx="8840">
                  <c:v>-8.3144291548340661</c:v>
                </c:pt>
                <c:pt idx="8841">
                  <c:v>-8.3144291548442979</c:v>
                </c:pt>
                <c:pt idx="8842">
                  <c:v>-8.3144292419474919</c:v>
                </c:pt>
                <c:pt idx="8843">
                  <c:v>-8.3144291548340661</c:v>
                </c:pt>
                <c:pt idx="8844">
                  <c:v>-8.3144291548442979</c:v>
                </c:pt>
                <c:pt idx="8845">
                  <c:v>-8.3144292419474919</c:v>
                </c:pt>
                <c:pt idx="8846">
                  <c:v>-8.3144291548340661</c:v>
                </c:pt>
                <c:pt idx="8847">
                  <c:v>-8.3144291548442979</c:v>
                </c:pt>
                <c:pt idx="8848">
                  <c:v>-8.3144291548340661</c:v>
                </c:pt>
                <c:pt idx="8849">
                  <c:v>-8.3144292419577237</c:v>
                </c:pt>
                <c:pt idx="8850">
                  <c:v>-8.3144291548340661</c:v>
                </c:pt>
                <c:pt idx="8851">
                  <c:v>-8.3144291548340661</c:v>
                </c:pt>
                <c:pt idx="8852">
                  <c:v>-8.3144292419577237</c:v>
                </c:pt>
                <c:pt idx="8853">
                  <c:v>-8.3144291548340661</c:v>
                </c:pt>
                <c:pt idx="8854">
                  <c:v>-8.1943871834346886</c:v>
                </c:pt>
                <c:pt idx="8855">
                  <c:v>-8.1943872692903899</c:v>
                </c:pt>
                <c:pt idx="8856">
                  <c:v>-8.1943871834449205</c:v>
                </c:pt>
                <c:pt idx="8857">
                  <c:v>-8.1943871834346886</c:v>
                </c:pt>
                <c:pt idx="8858">
                  <c:v>-8.1943872692903899</c:v>
                </c:pt>
                <c:pt idx="8859">
                  <c:v>-8.1943871834346886</c:v>
                </c:pt>
                <c:pt idx="8860">
                  <c:v>-8.1943871834346886</c:v>
                </c:pt>
                <c:pt idx="8861">
                  <c:v>-8.1943871834449205</c:v>
                </c:pt>
                <c:pt idx="8862">
                  <c:v>-8.1943872692903899</c:v>
                </c:pt>
                <c:pt idx="8863">
                  <c:v>-8.1943871834346886</c:v>
                </c:pt>
                <c:pt idx="8864">
                  <c:v>-8.1943871834346886</c:v>
                </c:pt>
                <c:pt idx="8865">
                  <c:v>-8.1943872692903899</c:v>
                </c:pt>
                <c:pt idx="8866">
                  <c:v>-8.1943871834449205</c:v>
                </c:pt>
                <c:pt idx="8867">
                  <c:v>-8.1943871834346886</c:v>
                </c:pt>
                <c:pt idx="8868">
                  <c:v>-8.1943872692903899</c:v>
                </c:pt>
                <c:pt idx="8869">
                  <c:v>-8.1943871834346886</c:v>
                </c:pt>
                <c:pt idx="8870">
                  <c:v>-8.1943871834346886</c:v>
                </c:pt>
                <c:pt idx="8871">
                  <c:v>-8.1943872693006217</c:v>
                </c:pt>
                <c:pt idx="8872">
                  <c:v>-8.1943871834346886</c:v>
                </c:pt>
                <c:pt idx="8873">
                  <c:v>-8.1943871834346886</c:v>
                </c:pt>
                <c:pt idx="8874">
                  <c:v>-8.1943872692903899</c:v>
                </c:pt>
                <c:pt idx="8875">
                  <c:v>-8.1943871834346886</c:v>
                </c:pt>
                <c:pt idx="8876">
                  <c:v>-8.1943871834449205</c:v>
                </c:pt>
                <c:pt idx="8877">
                  <c:v>-8.1943871834346886</c:v>
                </c:pt>
                <c:pt idx="8878">
                  <c:v>-8.1943872692903899</c:v>
                </c:pt>
                <c:pt idx="8879">
                  <c:v>-8.1943871834346886</c:v>
                </c:pt>
                <c:pt idx="8880">
                  <c:v>-8.1943871834346886</c:v>
                </c:pt>
                <c:pt idx="8881">
                  <c:v>-8.1943872693006217</c:v>
                </c:pt>
                <c:pt idx="8882">
                  <c:v>-8.1943871834346886</c:v>
                </c:pt>
                <c:pt idx="8883">
                  <c:v>-8.1943871834346886</c:v>
                </c:pt>
                <c:pt idx="8884">
                  <c:v>-8.0747235820556451</c:v>
                </c:pt>
                <c:pt idx="8885">
                  <c:v>-8.074723497463939</c:v>
                </c:pt>
                <c:pt idx="8886">
                  <c:v>-8.0747234974537072</c:v>
                </c:pt>
                <c:pt idx="8887">
                  <c:v>-8.0747235820556451</c:v>
                </c:pt>
                <c:pt idx="8888">
                  <c:v>-8.0747234974537072</c:v>
                </c:pt>
                <c:pt idx="8889">
                  <c:v>-8.074723497463939</c:v>
                </c:pt>
                <c:pt idx="8890">
                  <c:v>-8.0747235820556451</c:v>
                </c:pt>
                <c:pt idx="8891">
                  <c:v>-8.0747234974537072</c:v>
                </c:pt>
                <c:pt idx="8892">
                  <c:v>-8.0747234974537072</c:v>
                </c:pt>
                <c:pt idx="8893">
                  <c:v>-8.074723497463939</c:v>
                </c:pt>
                <c:pt idx="8894">
                  <c:v>-8.0747235820556451</c:v>
                </c:pt>
                <c:pt idx="8895">
                  <c:v>-8.0747234974537072</c:v>
                </c:pt>
                <c:pt idx="8896">
                  <c:v>-8.0747234974537072</c:v>
                </c:pt>
                <c:pt idx="8897">
                  <c:v>-8.0747235820658769</c:v>
                </c:pt>
                <c:pt idx="8898">
                  <c:v>-8.0747234974537072</c:v>
                </c:pt>
                <c:pt idx="8899">
                  <c:v>-8.0747234974537072</c:v>
                </c:pt>
                <c:pt idx="8900">
                  <c:v>-8.0747235820658769</c:v>
                </c:pt>
                <c:pt idx="8901">
                  <c:v>-8.0747234974537072</c:v>
                </c:pt>
                <c:pt idx="8902">
                  <c:v>-8.0747234974537072</c:v>
                </c:pt>
                <c:pt idx="8903">
                  <c:v>-8.0747235820556451</c:v>
                </c:pt>
                <c:pt idx="8904">
                  <c:v>-8.074723497463939</c:v>
                </c:pt>
                <c:pt idx="8905">
                  <c:v>-8.0747234974537072</c:v>
                </c:pt>
                <c:pt idx="8906">
                  <c:v>-8.0747234974537072</c:v>
                </c:pt>
                <c:pt idx="8907">
                  <c:v>-8.0747235820556451</c:v>
                </c:pt>
                <c:pt idx="8908">
                  <c:v>-8.074723497463939</c:v>
                </c:pt>
                <c:pt idx="8909">
                  <c:v>-8.0747234974537072</c:v>
                </c:pt>
                <c:pt idx="8910">
                  <c:v>-8.0747235820556451</c:v>
                </c:pt>
                <c:pt idx="8911">
                  <c:v>-8.0747234974537072</c:v>
                </c:pt>
                <c:pt idx="8912">
                  <c:v>-8.074723497463939</c:v>
                </c:pt>
                <c:pt idx="8913">
                  <c:v>-8.0747235820556451</c:v>
                </c:pt>
                <c:pt idx="8914">
                  <c:v>-7.9593222756068727</c:v>
                </c:pt>
                <c:pt idx="8915">
                  <c:v>-7.9593222756068727</c:v>
                </c:pt>
                <c:pt idx="8916">
                  <c:v>-7.9593223589997093</c:v>
                </c:pt>
                <c:pt idx="8917">
                  <c:v>-7.9593222756171045</c:v>
                </c:pt>
                <c:pt idx="8918">
                  <c:v>-7.9593222756068727</c:v>
                </c:pt>
                <c:pt idx="8919">
                  <c:v>-7.9593223589997093</c:v>
                </c:pt>
                <c:pt idx="8920">
                  <c:v>-7.9593222756068727</c:v>
                </c:pt>
                <c:pt idx="8921">
                  <c:v>-7.9593222756068727</c:v>
                </c:pt>
                <c:pt idx="8922">
                  <c:v>-7.9593222756068727</c:v>
                </c:pt>
                <c:pt idx="8923">
                  <c:v>-7.9593223589997093</c:v>
                </c:pt>
                <c:pt idx="8924">
                  <c:v>-7.9593222756068727</c:v>
                </c:pt>
                <c:pt idx="8925">
                  <c:v>-7.9593222756171045</c:v>
                </c:pt>
                <c:pt idx="8926">
                  <c:v>-7.9593223589997093</c:v>
                </c:pt>
                <c:pt idx="8927">
                  <c:v>-7.9593222756068727</c:v>
                </c:pt>
                <c:pt idx="8928">
                  <c:v>-7.9593222756068727</c:v>
                </c:pt>
                <c:pt idx="8929">
                  <c:v>-7.9593223589997093</c:v>
                </c:pt>
                <c:pt idx="8930">
                  <c:v>-7.9593222756068727</c:v>
                </c:pt>
                <c:pt idx="8931">
                  <c:v>-7.9593222756068727</c:v>
                </c:pt>
                <c:pt idx="8932">
                  <c:v>-7.9593223590099411</c:v>
                </c:pt>
                <c:pt idx="8933">
                  <c:v>-7.9593222756068727</c:v>
                </c:pt>
                <c:pt idx="8934">
                  <c:v>-7.9593222756068727</c:v>
                </c:pt>
                <c:pt idx="8935">
                  <c:v>-7.9593223589997093</c:v>
                </c:pt>
                <c:pt idx="8936">
                  <c:v>-7.9593222756068727</c:v>
                </c:pt>
                <c:pt idx="8937">
                  <c:v>-7.9593222756068727</c:v>
                </c:pt>
                <c:pt idx="8938">
                  <c:v>-7.9593222756068727</c:v>
                </c:pt>
                <c:pt idx="8939">
                  <c:v>-7.9593223589997093</c:v>
                </c:pt>
                <c:pt idx="8940">
                  <c:v>-7.9593222756171045</c:v>
                </c:pt>
                <c:pt idx="8941">
                  <c:v>-7.9593222756068727</c:v>
                </c:pt>
                <c:pt idx="8942">
                  <c:v>-7.9593223589997093</c:v>
                </c:pt>
                <c:pt idx="8943">
                  <c:v>-7.9593222756068727</c:v>
                </c:pt>
                <c:pt idx="8944">
                  <c:v>-7.8555293106826714</c:v>
                </c:pt>
                <c:pt idx="8945">
                  <c:v>-7.8555293929982613</c:v>
                </c:pt>
                <c:pt idx="8946">
                  <c:v>-7.8555293106826714</c:v>
                </c:pt>
                <c:pt idx="8947">
                  <c:v>-7.8555293106826714</c:v>
                </c:pt>
                <c:pt idx="8948">
                  <c:v>-7.8555293929880294</c:v>
                </c:pt>
                <c:pt idx="8949">
                  <c:v>-7.8555293106929032</c:v>
                </c:pt>
                <c:pt idx="8950">
                  <c:v>-7.8555293106826714</c:v>
                </c:pt>
                <c:pt idx="8951">
                  <c:v>-7.8555293106826714</c:v>
                </c:pt>
                <c:pt idx="8952">
                  <c:v>-7.8555293929880294</c:v>
                </c:pt>
                <c:pt idx="8953">
                  <c:v>-7.8555293106929032</c:v>
                </c:pt>
                <c:pt idx="8954">
                  <c:v>-7.8555293106826714</c:v>
                </c:pt>
                <c:pt idx="8955">
                  <c:v>-7.8555293929880294</c:v>
                </c:pt>
                <c:pt idx="8956">
                  <c:v>-7.8555293106826714</c:v>
                </c:pt>
                <c:pt idx="8957">
                  <c:v>-7.8555293106929032</c:v>
                </c:pt>
                <c:pt idx="8958">
                  <c:v>-7.8555293929880294</c:v>
                </c:pt>
                <c:pt idx="8959">
                  <c:v>-7.8555293106826714</c:v>
                </c:pt>
                <c:pt idx="8960">
                  <c:v>-7.8555293106929032</c:v>
                </c:pt>
                <c:pt idx="8961">
                  <c:v>-7.8555293929880294</c:v>
                </c:pt>
                <c:pt idx="8962">
                  <c:v>-7.8555293106826714</c:v>
                </c:pt>
                <c:pt idx="8963">
                  <c:v>-7.8555293106826714</c:v>
                </c:pt>
                <c:pt idx="8964">
                  <c:v>-7.8555293929982613</c:v>
                </c:pt>
                <c:pt idx="8965">
                  <c:v>-7.8555293106826714</c:v>
                </c:pt>
                <c:pt idx="8966">
                  <c:v>-7.8555293106826714</c:v>
                </c:pt>
                <c:pt idx="8967">
                  <c:v>-7.8555293106826714</c:v>
                </c:pt>
                <c:pt idx="8968">
                  <c:v>-7.8555293929982613</c:v>
                </c:pt>
                <c:pt idx="8969">
                  <c:v>-7.8555293106826714</c:v>
                </c:pt>
                <c:pt idx="8970">
                  <c:v>-7.8555293106826714</c:v>
                </c:pt>
                <c:pt idx="8971">
                  <c:v>-7.8555293929880294</c:v>
                </c:pt>
                <c:pt idx="8972">
                  <c:v>-7.8555293106929032</c:v>
                </c:pt>
                <c:pt idx="8973">
                  <c:v>-7.8555293106826714</c:v>
                </c:pt>
                <c:pt idx="8974">
                  <c:v>-7.7655758580739169</c:v>
                </c:pt>
                <c:pt idx="8975">
                  <c:v>-7.7655757767008042</c:v>
                </c:pt>
                <c:pt idx="8976">
                  <c:v>-7.765575776711036</c:v>
                </c:pt>
                <c:pt idx="8977">
                  <c:v>-7.7655758580739169</c:v>
                </c:pt>
                <c:pt idx="8978">
                  <c:v>-7.7655757767008042</c:v>
                </c:pt>
                <c:pt idx="8979">
                  <c:v>-7.765575776711036</c:v>
                </c:pt>
                <c:pt idx="8980">
                  <c:v>-7.7655758580739169</c:v>
                </c:pt>
                <c:pt idx="8981">
                  <c:v>-7.7655757767008042</c:v>
                </c:pt>
                <c:pt idx="8982">
                  <c:v>-7.765575776711036</c:v>
                </c:pt>
                <c:pt idx="8983">
                  <c:v>-7.765575776711036</c:v>
                </c:pt>
                <c:pt idx="8984">
                  <c:v>-7.7655758580636851</c:v>
                </c:pt>
                <c:pt idx="8985">
                  <c:v>-7.765575776711036</c:v>
                </c:pt>
                <c:pt idx="8986">
                  <c:v>-7.765575776711036</c:v>
                </c:pt>
                <c:pt idx="8987">
                  <c:v>-7.7655758580636851</c:v>
                </c:pt>
                <c:pt idx="8988">
                  <c:v>-7.765575776711036</c:v>
                </c:pt>
                <c:pt idx="8989">
                  <c:v>-7.765575776711036</c:v>
                </c:pt>
                <c:pt idx="8990">
                  <c:v>-7.7655758580636851</c:v>
                </c:pt>
                <c:pt idx="8991">
                  <c:v>-7.765575776711036</c:v>
                </c:pt>
                <c:pt idx="8992">
                  <c:v>-7.765575776711036</c:v>
                </c:pt>
                <c:pt idx="8993">
                  <c:v>-7.7655758580636851</c:v>
                </c:pt>
                <c:pt idx="8994">
                  <c:v>-7.765575776711036</c:v>
                </c:pt>
                <c:pt idx="8995">
                  <c:v>-7.765575776711036</c:v>
                </c:pt>
                <c:pt idx="8996">
                  <c:v>-7.7655757767008042</c:v>
                </c:pt>
                <c:pt idx="8997">
                  <c:v>-7.7655758580739169</c:v>
                </c:pt>
                <c:pt idx="8998">
                  <c:v>-7.765575776711036</c:v>
                </c:pt>
                <c:pt idx="8999">
                  <c:v>-7.7655757767008042</c:v>
                </c:pt>
                <c:pt idx="9000">
                  <c:v>-7.7655758580739169</c:v>
                </c:pt>
                <c:pt idx="9001">
                  <c:v>-7.765575776711036</c:v>
                </c:pt>
                <c:pt idx="9002">
                  <c:v>-7.7655757767008042</c:v>
                </c:pt>
                <c:pt idx="9003">
                  <c:v>-7.7655758580739169</c:v>
                </c:pt>
                <c:pt idx="9004">
                  <c:v>-7.6846691200461423</c:v>
                </c:pt>
                <c:pt idx="9005">
                  <c:v>-7.6846691200563741</c:v>
                </c:pt>
                <c:pt idx="9006">
                  <c:v>-7.684669200571566</c:v>
                </c:pt>
                <c:pt idx="9007">
                  <c:v>-7.6846691200461423</c:v>
                </c:pt>
                <c:pt idx="9008">
                  <c:v>-7.6846691200461423</c:v>
                </c:pt>
                <c:pt idx="9009">
                  <c:v>-7.684669200571566</c:v>
                </c:pt>
                <c:pt idx="9010">
                  <c:v>-7.6846691200563741</c:v>
                </c:pt>
                <c:pt idx="9011">
                  <c:v>-7.6846691200461423</c:v>
                </c:pt>
                <c:pt idx="9012">
                  <c:v>-7.6846691200461423</c:v>
                </c:pt>
                <c:pt idx="9013">
                  <c:v>-7.684669200571566</c:v>
                </c:pt>
                <c:pt idx="9014">
                  <c:v>-7.6846691200461423</c:v>
                </c:pt>
                <c:pt idx="9015">
                  <c:v>-7.6846691200563741</c:v>
                </c:pt>
                <c:pt idx="9016">
                  <c:v>-7.6846692005613342</c:v>
                </c:pt>
                <c:pt idx="9017">
                  <c:v>-7.6846691200563741</c:v>
                </c:pt>
                <c:pt idx="9018">
                  <c:v>-7.6846691200563741</c:v>
                </c:pt>
                <c:pt idx="9019">
                  <c:v>-7.6846692005613342</c:v>
                </c:pt>
                <c:pt idx="9020">
                  <c:v>-7.6846691200461423</c:v>
                </c:pt>
                <c:pt idx="9021">
                  <c:v>-7.6846691200563741</c:v>
                </c:pt>
                <c:pt idx="9022">
                  <c:v>-7.684669200571566</c:v>
                </c:pt>
                <c:pt idx="9023">
                  <c:v>-7.6846691200461423</c:v>
                </c:pt>
                <c:pt idx="9024">
                  <c:v>-7.6846691200461423</c:v>
                </c:pt>
                <c:pt idx="9025">
                  <c:v>-7.684669200571566</c:v>
                </c:pt>
                <c:pt idx="9026">
                  <c:v>-7.6846691200563741</c:v>
                </c:pt>
                <c:pt idx="9027">
                  <c:v>-7.6846691200461423</c:v>
                </c:pt>
                <c:pt idx="9028">
                  <c:v>-7.6846691200461423</c:v>
                </c:pt>
                <c:pt idx="9029">
                  <c:v>-7.684669200571566</c:v>
                </c:pt>
                <c:pt idx="9030">
                  <c:v>-7.6846691200563741</c:v>
                </c:pt>
                <c:pt idx="9031">
                  <c:v>-7.6846691200461423</c:v>
                </c:pt>
                <c:pt idx="9032">
                  <c:v>-7.6846692005613342</c:v>
                </c:pt>
                <c:pt idx="9033">
                  <c:v>-7.6846691200563741</c:v>
                </c:pt>
                <c:pt idx="9034">
                  <c:v>-7.6040765654506588</c:v>
                </c:pt>
                <c:pt idx="9035">
                  <c:v>-7.6040766451214514</c:v>
                </c:pt>
                <c:pt idx="9036">
                  <c:v>-7.6040765654506588</c:v>
                </c:pt>
                <c:pt idx="9037">
                  <c:v>-7.6040765654608906</c:v>
                </c:pt>
                <c:pt idx="9038">
                  <c:v>-7.6040766451214514</c:v>
                </c:pt>
                <c:pt idx="9039">
                  <c:v>-7.6040765654506588</c:v>
                </c:pt>
                <c:pt idx="9040">
                  <c:v>-7.6040765654506588</c:v>
                </c:pt>
                <c:pt idx="9041">
                  <c:v>-7.6040765654506588</c:v>
                </c:pt>
                <c:pt idx="9042">
                  <c:v>-7.6040766451316832</c:v>
                </c:pt>
                <c:pt idx="9043">
                  <c:v>-7.6040765654506588</c:v>
                </c:pt>
                <c:pt idx="9044">
                  <c:v>-7.6040765654506588</c:v>
                </c:pt>
                <c:pt idx="9045">
                  <c:v>-7.6040766451214514</c:v>
                </c:pt>
                <c:pt idx="9046">
                  <c:v>-7.6040765654506588</c:v>
                </c:pt>
                <c:pt idx="9047">
                  <c:v>-7.6040765654506588</c:v>
                </c:pt>
                <c:pt idx="9048">
                  <c:v>-7.6040766451214514</c:v>
                </c:pt>
                <c:pt idx="9049">
                  <c:v>-7.6040765654608906</c:v>
                </c:pt>
                <c:pt idx="9050">
                  <c:v>-7.6040765654506588</c:v>
                </c:pt>
                <c:pt idx="9051">
                  <c:v>-7.6040766451214514</c:v>
                </c:pt>
                <c:pt idx="9052">
                  <c:v>-7.6040765654506588</c:v>
                </c:pt>
                <c:pt idx="9053">
                  <c:v>-7.6040765654506588</c:v>
                </c:pt>
                <c:pt idx="9054">
                  <c:v>-7.6040766451214514</c:v>
                </c:pt>
                <c:pt idx="9055">
                  <c:v>-7.6040765654608906</c:v>
                </c:pt>
                <c:pt idx="9056">
                  <c:v>-7.6040765654506588</c:v>
                </c:pt>
                <c:pt idx="9057">
                  <c:v>-7.6040765654506588</c:v>
                </c:pt>
                <c:pt idx="9058">
                  <c:v>-7.6040766451214514</c:v>
                </c:pt>
                <c:pt idx="9059">
                  <c:v>-7.6040765654506588</c:v>
                </c:pt>
                <c:pt idx="9060">
                  <c:v>-7.6040765654506588</c:v>
                </c:pt>
                <c:pt idx="9061">
                  <c:v>-7.6040766451316832</c:v>
                </c:pt>
                <c:pt idx="9062">
                  <c:v>-7.6040765654506588</c:v>
                </c:pt>
                <c:pt idx="9063">
                  <c:v>-7.6040765654506588</c:v>
                </c:pt>
                <c:pt idx="9064">
                  <c:v>-7.518166935274551</c:v>
                </c:pt>
                <c:pt idx="9065">
                  <c:v>-7.518166856493635</c:v>
                </c:pt>
                <c:pt idx="9066">
                  <c:v>-7.5181668565038668</c:v>
                </c:pt>
                <c:pt idx="9067">
                  <c:v>-7.518166935274551</c:v>
                </c:pt>
                <c:pt idx="9068">
                  <c:v>-7.518166856493635</c:v>
                </c:pt>
                <c:pt idx="9069">
                  <c:v>-7.5181668565038668</c:v>
                </c:pt>
                <c:pt idx="9070">
                  <c:v>-7.518166935274551</c:v>
                </c:pt>
                <c:pt idx="9071">
                  <c:v>-7.5181668565038668</c:v>
                </c:pt>
                <c:pt idx="9072">
                  <c:v>-7.518166856493635</c:v>
                </c:pt>
                <c:pt idx="9073">
                  <c:v>-7.5181668565038668</c:v>
                </c:pt>
                <c:pt idx="9074">
                  <c:v>-7.518166935274551</c:v>
                </c:pt>
                <c:pt idx="9075">
                  <c:v>-7.518166856493635</c:v>
                </c:pt>
                <c:pt idx="9076">
                  <c:v>-7.5181668565038668</c:v>
                </c:pt>
                <c:pt idx="9077">
                  <c:v>-7.518166935274551</c:v>
                </c:pt>
                <c:pt idx="9078">
                  <c:v>-7.5181668565038668</c:v>
                </c:pt>
                <c:pt idx="9079">
                  <c:v>-7.518166856493635</c:v>
                </c:pt>
                <c:pt idx="9080">
                  <c:v>-7.518166935274551</c:v>
                </c:pt>
                <c:pt idx="9081">
                  <c:v>-7.5181668565038668</c:v>
                </c:pt>
                <c:pt idx="9082">
                  <c:v>-7.518166856493635</c:v>
                </c:pt>
                <c:pt idx="9083">
                  <c:v>-7.518166935274551</c:v>
                </c:pt>
                <c:pt idx="9084">
                  <c:v>-7.5181668565038668</c:v>
                </c:pt>
                <c:pt idx="9085">
                  <c:v>-7.518166856493635</c:v>
                </c:pt>
                <c:pt idx="9086">
                  <c:v>-7.5181668565038668</c:v>
                </c:pt>
                <c:pt idx="9087">
                  <c:v>-7.518166935274551</c:v>
                </c:pt>
                <c:pt idx="9088">
                  <c:v>-7.518166856493635</c:v>
                </c:pt>
                <c:pt idx="9089">
                  <c:v>-7.5181668565038668</c:v>
                </c:pt>
                <c:pt idx="9090">
                  <c:v>-7.518166935274551</c:v>
                </c:pt>
                <c:pt idx="9091">
                  <c:v>-7.5181668565038668</c:v>
                </c:pt>
                <c:pt idx="9092">
                  <c:v>-7.518166856493635</c:v>
                </c:pt>
                <c:pt idx="9093">
                  <c:v>-7.518166935274551</c:v>
                </c:pt>
                <c:pt idx="9094">
                  <c:v>-7.4298203497474091</c:v>
                </c:pt>
                <c:pt idx="9095">
                  <c:v>-7.4298203497474091</c:v>
                </c:pt>
                <c:pt idx="9096">
                  <c:v>-7.4298204275822215</c:v>
                </c:pt>
                <c:pt idx="9097">
                  <c:v>-7.4298203497474091</c:v>
                </c:pt>
                <c:pt idx="9098">
                  <c:v>-7.4298203497474091</c:v>
                </c:pt>
                <c:pt idx="9099">
                  <c:v>-7.4298204275924533</c:v>
                </c:pt>
                <c:pt idx="9100">
                  <c:v>-7.4298203497474091</c:v>
                </c:pt>
                <c:pt idx="9101">
                  <c:v>-7.4298203497371773</c:v>
                </c:pt>
                <c:pt idx="9102">
                  <c:v>-7.4298203497474091</c:v>
                </c:pt>
                <c:pt idx="9103">
                  <c:v>-7.4298204275924533</c:v>
                </c:pt>
                <c:pt idx="9104">
                  <c:v>-7.4298203497474091</c:v>
                </c:pt>
                <c:pt idx="9105">
                  <c:v>-7.4298203497474091</c:v>
                </c:pt>
                <c:pt idx="9106">
                  <c:v>-7.4298204275822215</c:v>
                </c:pt>
                <c:pt idx="9107">
                  <c:v>-7.4298203497474091</c:v>
                </c:pt>
                <c:pt idx="9108">
                  <c:v>-7.4298203497474091</c:v>
                </c:pt>
                <c:pt idx="9109">
                  <c:v>-7.4298204275924533</c:v>
                </c:pt>
                <c:pt idx="9110">
                  <c:v>-7.4298203497474091</c:v>
                </c:pt>
                <c:pt idx="9111">
                  <c:v>-7.4298203497371773</c:v>
                </c:pt>
                <c:pt idx="9112">
                  <c:v>-7.4298204275924533</c:v>
                </c:pt>
                <c:pt idx="9113">
                  <c:v>-7.4298203497474091</c:v>
                </c:pt>
                <c:pt idx="9114">
                  <c:v>-7.4298203497474091</c:v>
                </c:pt>
                <c:pt idx="9115">
                  <c:v>-7.4298204275924533</c:v>
                </c:pt>
                <c:pt idx="9116">
                  <c:v>-7.4298203497371773</c:v>
                </c:pt>
                <c:pt idx="9117">
                  <c:v>-7.4298203497474091</c:v>
                </c:pt>
                <c:pt idx="9118">
                  <c:v>-7.4298203497474091</c:v>
                </c:pt>
                <c:pt idx="9119">
                  <c:v>-7.4298204275924533</c:v>
                </c:pt>
                <c:pt idx="9120">
                  <c:v>-7.4298203497474091</c:v>
                </c:pt>
                <c:pt idx="9121">
                  <c:v>-7.4298203497371773</c:v>
                </c:pt>
                <c:pt idx="9122">
                  <c:v>-7.4298204275924533</c:v>
                </c:pt>
                <c:pt idx="9123">
                  <c:v>-7.4298203497474091</c:v>
                </c:pt>
                <c:pt idx="9124">
                  <c:v>-7.3375922433372756</c:v>
                </c:pt>
                <c:pt idx="9125">
                  <c:v>-7.3375923202057791</c:v>
                </c:pt>
                <c:pt idx="9126">
                  <c:v>-7.3375922433372756</c:v>
                </c:pt>
                <c:pt idx="9127">
                  <c:v>-7.3375922433372756</c:v>
                </c:pt>
                <c:pt idx="9128">
                  <c:v>-7.3375923202057791</c:v>
                </c:pt>
                <c:pt idx="9129">
                  <c:v>-7.3375922433372756</c:v>
                </c:pt>
                <c:pt idx="9130">
                  <c:v>-7.3375922433270437</c:v>
                </c:pt>
                <c:pt idx="9131">
                  <c:v>-7.3375922433372756</c:v>
                </c:pt>
                <c:pt idx="9132">
                  <c:v>-7.3375923202160109</c:v>
                </c:pt>
                <c:pt idx="9133">
                  <c:v>-7.3375922433270437</c:v>
                </c:pt>
                <c:pt idx="9134">
                  <c:v>-7.3375922433372756</c:v>
                </c:pt>
                <c:pt idx="9135">
                  <c:v>-7.3375923202160109</c:v>
                </c:pt>
                <c:pt idx="9136">
                  <c:v>-7.3375922433270437</c:v>
                </c:pt>
                <c:pt idx="9137">
                  <c:v>-7.3375922433372756</c:v>
                </c:pt>
                <c:pt idx="9138">
                  <c:v>-7.3375923202160109</c:v>
                </c:pt>
                <c:pt idx="9139">
                  <c:v>-7.3375922433270437</c:v>
                </c:pt>
                <c:pt idx="9140">
                  <c:v>-7.3375922433372756</c:v>
                </c:pt>
                <c:pt idx="9141">
                  <c:v>-7.3375923202057791</c:v>
                </c:pt>
                <c:pt idx="9142">
                  <c:v>-7.3375922433372756</c:v>
                </c:pt>
                <c:pt idx="9143">
                  <c:v>-7.3375922433372756</c:v>
                </c:pt>
                <c:pt idx="9144">
                  <c:v>-7.3375923202057791</c:v>
                </c:pt>
                <c:pt idx="9145">
                  <c:v>-7.3375922433372756</c:v>
                </c:pt>
                <c:pt idx="9146">
                  <c:v>-7.3375922433372756</c:v>
                </c:pt>
                <c:pt idx="9147">
                  <c:v>-7.3375922433270437</c:v>
                </c:pt>
                <c:pt idx="9148">
                  <c:v>-7.3375923202160109</c:v>
                </c:pt>
                <c:pt idx="9149">
                  <c:v>-7.3375922433270437</c:v>
                </c:pt>
                <c:pt idx="9150">
                  <c:v>-7.3375922433372756</c:v>
                </c:pt>
                <c:pt idx="9151">
                  <c:v>-7.3375923202160109</c:v>
                </c:pt>
                <c:pt idx="9152">
                  <c:v>-7.3375922433270437</c:v>
                </c:pt>
                <c:pt idx="9153">
                  <c:v>-7.3375922433372756</c:v>
                </c:pt>
                <c:pt idx="9154">
                  <c:v>-7.2401553928640379</c:v>
                </c:pt>
                <c:pt idx="9155">
                  <c:v>-7.2401553169959545</c:v>
                </c:pt>
                <c:pt idx="9156">
                  <c:v>-7.2401553169959545</c:v>
                </c:pt>
                <c:pt idx="9157">
                  <c:v>-7.2401553928640379</c:v>
                </c:pt>
                <c:pt idx="9158">
                  <c:v>-7.2401553170061863</c:v>
                </c:pt>
                <c:pt idx="9159">
                  <c:v>-7.2401553169959545</c:v>
                </c:pt>
                <c:pt idx="9160">
                  <c:v>-7.240155392853806</c:v>
                </c:pt>
                <c:pt idx="9161">
                  <c:v>-7.2401553170061863</c:v>
                </c:pt>
                <c:pt idx="9162">
                  <c:v>-7.2401553170061863</c:v>
                </c:pt>
                <c:pt idx="9163">
                  <c:v>-7.2401553169959545</c:v>
                </c:pt>
                <c:pt idx="9164">
                  <c:v>-7.240155392853806</c:v>
                </c:pt>
                <c:pt idx="9165">
                  <c:v>-7.2401553170061863</c:v>
                </c:pt>
                <c:pt idx="9166">
                  <c:v>-7.2401553170061863</c:v>
                </c:pt>
                <c:pt idx="9167">
                  <c:v>-7.240155392853806</c:v>
                </c:pt>
                <c:pt idx="9168">
                  <c:v>-7.2401553169959545</c:v>
                </c:pt>
                <c:pt idx="9169">
                  <c:v>-7.2401553170061863</c:v>
                </c:pt>
                <c:pt idx="9170">
                  <c:v>-7.2401553928640379</c:v>
                </c:pt>
                <c:pt idx="9171">
                  <c:v>-7.2401553169959545</c:v>
                </c:pt>
                <c:pt idx="9172">
                  <c:v>-7.2401553169959545</c:v>
                </c:pt>
                <c:pt idx="9173">
                  <c:v>-7.2401553928640379</c:v>
                </c:pt>
                <c:pt idx="9174">
                  <c:v>-7.2401553170061863</c:v>
                </c:pt>
                <c:pt idx="9175">
                  <c:v>-7.2401553169959545</c:v>
                </c:pt>
                <c:pt idx="9176">
                  <c:v>-7.2401553170061863</c:v>
                </c:pt>
                <c:pt idx="9177">
                  <c:v>-7.240155392853806</c:v>
                </c:pt>
                <c:pt idx="9178">
                  <c:v>-7.2401553170061863</c:v>
                </c:pt>
                <c:pt idx="9179">
                  <c:v>-7.2401553169959545</c:v>
                </c:pt>
                <c:pt idx="9180">
                  <c:v>-7.240155392853806</c:v>
                </c:pt>
                <c:pt idx="9181">
                  <c:v>-7.2401553170061863</c:v>
                </c:pt>
                <c:pt idx="9182">
                  <c:v>-7.2401553170061863</c:v>
                </c:pt>
                <c:pt idx="9183">
                  <c:v>-7.240155392853806</c:v>
                </c:pt>
                <c:pt idx="9184">
                  <c:v>-7.1374753087120899</c:v>
                </c:pt>
                <c:pt idx="9185">
                  <c:v>-7.1374753087018581</c:v>
                </c:pt>
                <c:pt idx="9186">
                  <c:v>-7.1374753834941247</c:v>
                </c:pt>
                <c:pt idx="9187">
                  <c:v>-7.1374753087120899</c:v>
                </c:pt>
                <c:pt idx="9188">
                  <c:v>-7.1374753087018581</c:v>
                </c:pt>
                <c:pt idx="9189">
                  <c:v>-7.1374753834941247</c:v>
                </c:pt>
                <c:pt idx="9190">
                  <c:v>-7.1374753087018581</c:v>
                </c:pt>
                <c:pt idx="9191">
                  <c:v>-7.1374753087120899</c:v>
                </c:pt>
                <c:pt idx="9192">
                  <c:v>-7.1374753087120899</c:v>
                </c:pt>
                <c:pt idx="9193">
                  <c:v>-7.1374753834838929</c:v>
                </c:pt>
                <c:pt idx="9194">
                  <c:v>-7.1374753087120899</c:v>
                </c:pt>
                <c:pt idx="9195">
                  <c:v>-7.1374753087120899</c:v>
                </c:pt>
                <c:pt idx="9196">
                  <c:v>-7.1374753834838929</c:v>
                </c:pt>
                <c:pt idx="9197">
                  <c:v>-7.1374753087120899</c:v>
                </c:pt>
                <c:pt idx="9198">
                  <c:v>-7.1374753087120899</c:v>
                </c:pt>
                <c:pt idx="9199">
                  <c:v>-7.1374753834838929</c:v>
                </c:pt>
                <c:pt idx="9200">
                  <c:v>-7.1374753087120899</c:v>
                </c:pt>
                <c:pt idx="9201">
                  <c:v>-7.1374753087018581</c:v>
                </c:pt>
                <c:pt idx="9202">
                  <c:v>-7.1374753834941247</c:v>
                </c:pt>
                <c:pt idx="9203">
                  <c:v>-7.1374753087120899</c:v>
                </c:pt>
                <c:pt idx="9204">
                  <c:v>-7.1374753087018581</c:v>
                </c:pt>
                <c:pt idx="9205">
                  <c:v>-7.1374753834941247</c:v>
                </c:pt>
                <c:pt idx="9206">
                  <c:v>-7.1374753087120899</c:v>
                </c:pt>
                <c:pt idx="9207">
                  <c:v>-7.1374753087018581</c:v>
                </c:pt>
                <c:pt idx="9208">
                  <c:v>-7.1374753087120899</c:v>
                </c:pt>
                <c:pt idx="9209">
                  <c:v>-7.1374753834838929</c:v>
                </c:pt>
                <c:pt idx="9210">
                  <c:v>-7.1374753087120899</c:v>
                </c:pt>
                <c:pt idx="9211">
                  <c:v>-7.1374753087120899</c:v>
                </c:pt>
                <c:pt idx="9212">
                  <c:v>-7.1374753834838929</c:v>
                </c:pt>
                <c:pt idx="9213">
                  <c:v>-7.1374753087120899</c:v>
                </c:pt>
                <c:pt idx="9214">
                  <c:v>-7.0307539037201225</c:v>
                </c:pt>
                <c:pt idx="9215">
                  <c:v>-7.030753977373764</c:v>
                </c:pt>
                <c:pt idx="9216">
                  <c:v>-7.0307539037201225</c:v>
                </c:pt>
                <c:pt idx="9217">
                  <c:v>-7.0307539037098907</c:v>
                </c:pt>
                <c:pt idx="9218">
                  <c:v>-7.0307539773839958</c:v>
                </c:pt>
                <c:pt idx="9219">
                  <c:v>-7.0307539037201225</c:v>
                </c:pt>
                <c:pt idx="9220">
                  <c:v>-7.0307539037098907</c:v>
                </c:pt>
                <c:pt idx="9221">
                  <c:v>-7.0307539037201225</c:v>
                </c:pt>
                <c:pt idx="9222">
                  <c:v>-7.030753977373764</c:v>
                </c:pt>
                <c:pt idx="9223">
                  <c:v>-7.0307539037201225</c:v>
                </c:pt>
                <c:pt idx="9224">
                  <c:v>-7.0307539037201225</c:v>
                </c:pt>
                <c:pt idx="9225">
                  <c:v>-7.030753977373764</c:v>
                </c:pt>
                <c:pt idx="9226">
                  <c:v>-7.0307539037201225</c:v>
                </c:pt>
                <c:pt idx="9227">
                  <c:v>-7.0307539037098907</c:v>
                </c:pt>
                <c:pt idx="9228">
                  <c:v>-7.0307539773839958</c:v>
                </c:pt>
                <c:pt idx="9229">
                  <c:v>-7.0307539037201225</c:v>
                </c:pt>
                <c:pt idx="9230">
                  <c:v>-7.0307539037098907</c:v>
                </c:pt>
                <c:pt idx="9231">
                  <c:v>-7.0307539773839958</c:v>
                </c:pt>
                <c:pt idx="9232">
                  <c:v>-7.0307539037098907</c:v>
                </c:pt>
                <c:pt idx="9233">
                  <c:v>-7.0307539037201225</c:v>
                </c:pt>
                <c:pt idx="9234">
                  <c:v>-7.0307539773839958</c:v>
                </c:pt>
                <c:pt idx="9235">
                  <c:v>-7.0307539037098907</c:v>
                </c:pt>
                <c:pt idx="9236">
                  <c:v>-7.0307539037201225</c:v>
                </c:pt>
                <c:pt idx="9237">
                  <c:v>-7.0307539037098907</c:v>
                </c:pt>
                <c:pt idx="9238">
                  <c:v>-7.0307539773839958</c:v>
                </c:pt>
                <c:pt idx="9239">
                  <c:v>-7.0307539037201225</c:v>
                </c:pt>
                <c:pt idx="9240">
                  <c:v>-7.0307539037098907</c:v>
                </c:pt>
                <c:pt idx="9241">
                  <c:v>-7.0307539773839958</c:v>
                </c:pt>
                <c:pt idx="9242">
                  <c:v>-7.0307539037098907</c:v>
                </c:pt>
                <c:pt idx="9243">
                  <c:v>-7.0307539037201225</c:v>
                </c:pt>
                <c:pt idx="9244">
                  <c:v>-6.9216935943932736</c:v>
                </c:pt>
                <c:pt idx="9245">
                  <c:v>-6.9216935218720668</c:v>
                </c:pt>
                <c:pt idx="9246">
                  <c:v>-6.9216935218720668</c:v>
                </c:pt>
                <c:pt idx="9247">
                  <c:v>-6.9216935943932736</c:v>
                </c:pt>
                <c:pt idx="9248">
                  <c:v>-6.9216935218822986</c:v>
                </c:pt>
                <c:pt idx="9249">
                  <c:v>-6.9216935218720668</c:v>
                </c:pt>
                <c:pt idx="9250">
                  <c:v>-6.9216935943932736</c:v>
                </c:pt>
                <c:pt idx="9251">
                  <c:v>-6.9216935218720668</c:v>
                </c:pt>
                <c:pt idx="9252">
                  <c:v>-6.9216935218720668</c:v>
                </c:pt>
                <c:pt idx="9253">
                  <c:v>-6.9216935218720668</c:v>
                </c:pt>
                <c:pt idx="9254">
                  <c:v>-6.9216935943932736</c:v>
                </c:pt>
                <c:pt idx="9255">
                  <c:v>-6.9216935218720668</c:v>
                </c:pt>
                <c:pt idx="9256">
                  <c:v>-6.9216935218720668</c:v>
                </c:pt>
                <c:pt idx="9257">
                  <c:v>-6.9216935943932736</c:v>
                </c:pt>
                <c:pt idx="9258">
                  <c:v>-6.9216935218720668</c:v>
                </c:pt>
                <c:pt idx="9259">
                  <c:v>-6.9216935218822986</c:v>
                </c:pt>
                <c:pt idx="9260">
                  <c:v>-6.9216935943932736</c:v>
                </c:pt>
                <c:pt idx="9261">
                  <c:v>-6.9216935218720668</c:v>
                </c:pt>
                <c:pt idx="9262">
                  <c:v>-6.9216935218720668</c:v>
                </c:pt>
                <c:pt idx="9263">
                  <c:v>-6.9216935943932736</c:v>
                </c:pt>
                <c:pt idx="9264">
                  <c:v>-6.9216935218720668</c:v>
                </c:pt>
                <c:pt idx="9265">
                  <c:v>-6.9216935218720668</c:v>
                </c:pt>
                <c:pt idx="9266">
                  <c:v>-6.9216935218720668</c:v>
                </c:pt>
                <c:pt idx="9267">
                  <c:v>-6.9216935943932736</c:v>
                </c:pt>
                <c:pt idx="9268">
                  <c:v>-6.9216935218822986</c:v>
                </c:pt>
                <c:pt idx="9269">
                  <c:v>-6.9216935218720668</c:v>
                </c:pt>
                <c:pt idx="9270">
                  <c:v>-6.9216935943932736</c:v>
                </c:pt>
                <c:pt idx="9271">
                  <c:v>-6.9216935218720668</c:v>
                </c:pt>
                <c:pt idx="9272">
                  <c:v>-6.9216935218720668</c:v>
                </c:pt>
                <c:pt idx="9273">
                  <c:v>-6.9216935943932736</c:v>
                </c:pt>
                <c:pt idx="9274">
                  <c:v>-6.8107288005242914</c:v>
                </c:pt>
                <c:pt idx="9275">
                  <c:v>-6.8107288005242914</c:v>
                </c:pt>
                <c:pt idx="9276">
                  <c:v>-6.8107288718828789</c:v>
                </c:pt>
                <c:pt idx="9277">
                  <c:v>-6.8107288005242914</c:v>
                </c:pt>
                <c:pt idx="9278">
                  <c:v>-6.8107288005242914</c:v>
                </c:pt>
                <c:pt idx="9279">
                  <c:v>-6.8107288718828789</c:v>
                </c:pt>
                <c:pt idx="9280">
                  <c:v>-6.8107288005242914</c:v>
                </c:pt>
                <c:pt idx="9281">
                  <c:v>-6.8107288005242914</c:v>
                </c:pt>
                <c:pt idx="9282">
                  <c:v>-6.8107288005242914</c:v>
                </c:pt>
                <c:pt idx="9283">
                  <c:v>-6.8107288718828789</c:v>
                </c:pt>
                <c:pt idx="9284">
                  <c:v>-6.8107288005242914</c:v>
                </c:pt>
                <c:pt idx="9285">
                  <c:v>-6.8107288005242914</c:v>
                </c:pt>
                <c:pt idx="9286">
                  <c:v>-6.8107288718828789</c:v>
                </c:pt>
                <c:pt idx="9287">
                  <c:v>-6.8107288005242914</c:v>
                </c:pt>
                <c:pt idx="9288">
                  <c:v>-6.8107288005242914</c:v>
                </c:pt>
                <c:pt idx="9289">
                  <c:v>-6.8107288718828789</c:v>
                </c:pt>
                <c:pt idx="9290">
                  <c:v>-6.8107288005242914</c:v>
                </c:pt>
                <c:pt idx="9291">
                  <c:v>-6.8107288005242914</c:v>
                </c:pt>
                <c:pt idx="9292">
                  <c:v>-6.8107288718828789</c:v>
                </c:pt>
                <c:pt idx="9293">
                  <c:v>-6.8107288005242914</c:v>
                </c:pt>
                <c:pt idx="9294">
                  <c:v>-6.8107288005242914</c:v>
                </c:pt>
                <c:pt idx="9295">
                  <c:v>-6.8107288718828789</c:v>
                </c:pt>
                <c:pt idx="9296">
                  <c:v>-6.8107288005242914</c:v>
                </c:pt>
                <c:pt idx="9297">
                  <c:v>-6.8107288005242914</c:v>
                </c:pt>
                <c:pt idx="9298">
                  <c:v>-6.8107288005242914</c:v>
                </c:pt>
                <c:pt idx="9299">
                  <c:v>-6.8107288718828789</c:v>
                </c:pt>
                <c:pt idx="9300">
                  <c:v>-6.8107288005242914</c:v>
                </c:pt>
                <c:pt idx="9301">
                  <c:v>-6.8107288005242914</c:v>
                </c:pt>
                <c:pt idx="9302">
                  <c:v>-6.8107288718828789</c:v>
                </c:pt>
                <c:pt idx="9303">
                  <c:v>-6.8107288005242914</c:v>
                </c:pt>
                <c:pt idx="9304">
                  <c:v>-6.7026836114462931</c:v>
                </c:pt>
                <c:pt idx="9305">
                  <c:v>-6.7026836816728501</c:v>
                </c:pt>
                <c:pt idx="9306">
                  <c:v>-6.7026836114565249</c:v>
                </c:pt>
                <c:pt idx="9307">
                  <c:v>-6.7026836114462931</c:v>
                </c:pt>
                <c:pt idx="9308">
                  <c:v>-6.7026836816728501</c:v>
                </c:pt>
                <c:pt idx="9309">
                  <c:v>-6.7026836114462931</c:v>
                </c:pt>
                <c:pt idx="9310">
                  <c:v>-6.7026836114462931</c:v>
                </c:pt>
                <c:pt idx="9311">
                  <c:v>-6.7026836114565249</c:v>
                </c:pt>
                <c:pt idx="9312">
                  <c:v>-6.7026836816728501</c:v>
                </c:pt>
                <c:pt idx="9313">
                  <c:v>-6.7026836114462931</c:v>
                </c:pt>
                <c:pt idx="9314">
                  <c:v>-6.7026836114462931</c:v>
                </c:pt>
                <c:pt idx="9315">
                  <c:v>-6.7026836816728501</c:v>
                </c:pt>
                <c:pt idx="9316">
                  <c:v>-6.7026836114565249</c:v>
                </c:pt>
                <c:pt idx="9317">
                  <c:v>-6.7026836114462931</c:v>
                </c:pt>
                <c:pt idx="9318">
                  <c:v>-6.7026836816728501</c:v>
                </c:pt>
                <c:pt idx="9319">
                  <c:v>-6.7026836114462931</c:v>
                </c:pt>
                <c:pt idx="9320">
                  <c:v>-6.7026836114462931</c:v>
                </c:pt>
                <c:pt idx="9321">
                  <c:v>-6.7026836816830819</c:v>
                </c:pt>
                <c:pt idx="9322">
                  <c:v>-6.7026836114462931</c:v>
                </c:pt>
                <c:pt idx="9323">
                  <c:v>-6.7026836114462931</c:v>
                </c:pt>
                <c:pt idx="9324">
                  <c:v>-6.7026836816728501</c:v>
                </c:pt>
                <c:pt idx="9325">
                  <c:v>-6.7026836114462931</c:v>
                </c:pt>
                <c:pt idx="9326">
                  <c:v>-6.7026836114565249</c:v>
                </c:pt>
                <c:pt idx="9327">
                  <c:v>-6.7026836114462931</c:v>
                </c:pt>
                <c:pt idx="9328">
                  <c:v>-6.7026836816728501</c:v>
                </c:pt>
                <c:pt idx="9329">
                  <c:v>-6.7026836114462931</c:v>
                </c:pt>
                <c:pt idx="9330">
                  <c:v>-6.7026836114462931</c:v>
                </c:pt>
                <c:pt idx="9331">
                  <c:v>-6.7026836816830819</c:v>
                </c:pt>
                <c:pt idx="9332">
                  <c:v>-6.7026836114462931</c:v>
                </c:pt>
                <c:pt idx="9333">
                  <c:v>-6.7026836114462931</c:v>
                </c:pt>
                <c:pt idx="9334">
                  <c:v>-6.6015994570207504</c:v>
                </c:pt>
                <c:pt idx="9335">
                  <c:v>-6.6015993878532919</c:v>
                </c:pt>
                <c:pt idx="9336">
                  <c:v>-6.6015993878430601</c:v>
                </c:pt>
                <c:pt idx="9337">
                  <c:v>-6.6015994570207504</c:v>
                </c:pt>
                <c:pt idx="9338">
                  <c:v>-6.6015993878532919</c:v>
                </c:pt>
                <c:pt idx="9339">
                  <c:v>-6.6015993878532919</c:v>
                </c:pt>
                <c:pt idx="9340">
                  <c:v>-6.6015994570207504</c:v>
                </c:pt>
                <c:pt idx="9341">
                  <c:v>-6.6015993878532919</c:v>
                </c:pt>
                <c:pt idx="9342">
                  <c:v>-6.6015993878532919</c:v>
                </c:pt>
                <c:pt idx="9343">
                  <c:v>-6.6015993878430601</c:v>
                </c:pt>
                <c:pt idx="9344">
                  <c:v>-6.6015994570207504</c:v>
                </c:pt>
                <c:pt idx="9345">
                  <c:v>-6.6015993878532919</c:v>
                </c:pt>
                <c:pt idx="9346">
                  <c:v>-6.6015993878532919</c:v>
                </c:pt>
                <c:pt idx="9347">
                  <c:v>-6.6015994570207504</c:v>
                </c:pt>
                <c:pt idx="9348">
                  <c:v>-6.6015993878430601</c:v>
                </c:pt>
                <c:pt idx="9349">
                  <c:v>-6.6015993878532919</c:v>
                </c:pt>
                <c:pt idx="9350">
                  <c:v>-6.6015994570207504</c:v>
                </c:pt>
                <c:pt idx="9351">
                  <c:v>-6.6015993878532919</c:v>
                </c:pt>
                <c:pt idx="9352">
                  <c:v>-6.6015993878532919</c:v>
                </c:pt>
                <c:pt idx="9353">
                  <c:v>-6.6015994570207504</c:v>
                </c:pt>
                <c:pt idx="9354">
                  <c:v>-6.6015993878532919</c:v>
                </c:pt>
                <c:pt idx="9355">
                  <c:v>-6.6015993878430601</c:v>
                </c:pt>
                <c:pt idx="9356">
                  <c:v>-6.6015993878532919</c:v>
                </c:pt>
                <c:pt idx="9357">
                  <c:v>-6.6015994570207504</c:v>
                </c:pt>
                <c:pt idx="9358">
                  <c:v>-6.6015993878532919</c:v>
                </c:pt>
                <c:pt idx="9359">
                  <c:v>-6.6015993878532919</c:v>
                </c:pt>
                <c:pt idx="9360">
                  <c:v>-6.6015994570105185</c:v>
                </c:pt>
                <c:pt idx="9361">
                  <c:v>-6.6015993878532919</c:v>
                </c:pt>
                <c:pt idx="9362">
                  <c:v>-6.6015993878532919</c:v>
                </c:pt>
                <c:pt idx="9363">
                  <c:v>-6.6015994570207504</c:v>
                </c:pt>
                <c:pt idx="9364">
                  <c:v>-6.5046771469744611</c:v>
                </c:pt>
                <c:pt idx="9365">
                  <c:v>-6.5046771469744611</c:v>
                </c:pt>
                <c:pt idx="9366">
                  <c:v>-6.5046772151264287</c:v>
                </c:pt>
                <c:pt idx="9367">
                  <c:v>-6.5046771469846929</c:v>
                </c:pt>
                <c:pt idx="9368">
                  <c:v>-6.5046771469744611</c:v>
                </c:pt>
                <c:pt idx="9369">
                  <c:v>-6.5046772151264287</c:v>
                </c:pt>
                <c:pt idx="9370">
                  <c:v>-6.5046771469744611</c:v>
                </c:pt>
                <c:pt idx="9371">
                  <c:v>-6.5046771469744611</c:v>
                </c:pt>
                <c:pt idx="9372">
                  <c:v>-6.5046771469744611</c:v>
                </c:pt>
                <c:pt idx="9373">
                  <c:v>-6.5046772151264287</c:v>
                </c:pt>
                <c:pt idx="9374">
                  <c:v>-6.5046771469744611</c:v>
                </c:pt>
                <c:pt idx="9375">
                  <c:v>-6.5046771469846929</c:v>
                </c:pt>
                <c:pt idx="9376">
                  <c:v>-6.5046772151264287</c:v>
                </c:pt>
                <c:pt idx="9377">
                  <c:v>-6.5046771469744611</c:v>
                </c:pt>
                <c:pt idx="9378">
                  <c:v>-6.5046771469744611</c:v>
                </c:pt>
                <c:pt idx="9379">
                  <c:v>-6.5046772151264287</c:v>
                </c:pt>
                <c:pt idx="9380">
                  <c:v>-6.5046771469744611</c:v>
                </c:pt>
                <c:pt idx="9381">
                  <c:v>-6.5046771469744611</c:v>
                </c:pt>
                <c:pt idx="9382">
                  <c:v>-6.5046772151366605</c:v>
                </c:pt>
                <c:pt idx="9383">
                  <c:v>-6.5046771469744611</c:v>
                </c:pt>
                <c:pt idx="9384">
                  <c:v>-6.5046771469744611</c:v>
                </c:pt>
                <c:pt idx="9385">
                  <c:v>-6.5046772151264287</c:v>
                </c:pt>
                <c:pt idx="9386">
                  <c:v>-6.5046771469744611</c:v>
                </c:pt>
                <c:pt idx="9387">
                  <c:v>-6.5046771469744611</c:v>
                </c:pt>
                <c:pt idx="9388">
                  <c:v>-6.5046771469744611</c:v>
                </c:pt>
                <c:pt idx="9389">
                  <c:v>-6.5046772151264287</c:v>
                </c:pt>
                <c:pt idx="9390">
                  <c:v>-6.5046771469846929</c:v>
                </c:pt>
                <c:pt idx="9391">
                  <c:v>-6.5046771469744611</c:v>
                </c:pt>
                <c:pt idx="9392">
                  <c:v>-6.5046772151264287</c:v>
                </c:pt>
                <c:pt idx="9393">
                  <c:v>-6.5046771469744611</c:v>
                </c:pt>
                <c:pt idx="9394">
                  <c:v>-6.4074326522979952</c:v>
                </c:pt>
                <c:pt idx="9395">
                  <c:v>-6.4074327194310952</c:v>
                </c:pt>
                <c:pt idx="9396">
                  <c:v>-6.4074326522877634</c:v>
                </c:pt>
                <c:pt idx="9397">
                  <c:v>-6.4074326522979952</c:v>
                </c:pt>
                <c:pt idx="9398">
                  <c:v>-6.4074327194310952</c:v>
                </c:pt>
                <c:pt idx="9399">
                  <c:v>-6.4074326522979952</c:v>
                </c:pt>
                <c:pt idx="9400">
                  <c:v>-6.4074326522979952</c:v>
                </c:pt>
                <c:pt idx="9401">
                  <c:v>-6.4074326522877634</c:v>
                </c:pt>
                <c:pt idx="9402">
                  <c:v>-6.4074327194310952</c:v>
                </c:pt>
                <c:pt idx="9403">
                  <c:v>-6.4074326522979952</c:v>
                </c:pt>
                <c:pt idx="9404">
                  <c:v>-6.4074326522979952</c:v>
                </c:pt>
                <c:pt idx="9405">
                  <c:v>-6.4074327194310952</c:v>
                </c:pt>
                <c:pt idx="9406">
                  <c:v>-6.4074326522877634</c:v>
                </c:pt>
                <c:pt idx="9407">
                  <c:v>-6.4074326522979952</c:v>
                </c:pt>
                <c:pt idx="9408">
                  <c:v>-6.4074327194310952</c:v>
                </c:pt>
                <c:pt idx="9409">
                  <c:v>-6.4074326522979952</c:v>
                </c:pt>
                <c:pt idx="9410">
                  <c:v>-6.4074326522979952</c:v>
                </c:pt>
                <c:pt idx="9411">
                  <c:v>-6.4074327194208633</c:v>
                </c:pt>
                <c:pt idx="9412">
                  <c:v>-6.4074326522979952</c:v>
                </c:pt>
                <c:pt idx="9413">
                  <c:v>-6.4074326522979952</c:v>
                </c:pt>
                <c:pt idx="9414">
                  <c:v>-6.4074327194310952</c:v>
                </c:pt>
                <c:pt idx="9415">
                  <c:v>-6.4074326522979952</c:v>
                </c:pt>
                <c:pt idx="9416">
                  <c:v>-6.4074326522877634</c:v>
                </c:pt>
                <c:pt idx="9417">
                  <c:v>-6.4074326522979952</c:v>
                </c:pt>
                <c:pt idx="9418">
                  <c:v>-6.4074327194310952</c:v>
                </c:pt>
                <c:pt idx="9419">
                  <c:v>-6.4074326522979952</c:v>
                </c:pt>
                <c:pt idx="9420">
                  <c:v>-6.4074326522979952</c:v>
                </c:pt>
                <c:pt idx="9421">
                  <c:v>-6.4074327194208633</c:v>
                </c:pt>
                <c:pt idx="9422">
                  <c:v>-6.4074326522979952</c:v>
                </c:pt>
                <c:pt idx="9423">
                  <c:v>-6.4074326522979952</c:v>
                </c:pt>
                <c:pt idx="9424">
                  <c:v>-6.3051134068699684</c:v>
                </c:pt>
                <c:pt idx="9425">
                  <c:v>-6.3051133407986741</c:v>
                </c:pt>
                <c:pt idx="9426">
                  <c:v>-6.305113340808906</c:v>
                </c:pt>
                <c:pt idx="9427">
                  <c:v>-6.3051134068699684</c:v>
                </c:pt>
                <c:pt idx="9428">
                  <c:v>-6.305113340808906</c:v>
                </c:pt>
                <c:pt idx="9429">
                  <c:v>-6.3051133407986741</c:v>
                </c:pt>
                <c:pt idx="9430">
                  <c:v>-6.3051134068699684</c:v>
                </c:pt>
                <c:pt idx="9431">
                  <c:v>-6.305113340808906</c:v>
                </c:pt>
                <c:pt idx="9432">
                  <c:v>-6.305113340808906</c:v>
                </c:pt>
                <c:pt idx="9433">
                  <c:v>-6.3051133407986741</c:v>
                </c:pt>
                <c:pt idx="9434">
                  <c:v>-6.3051134068699684</c:v>
                </c:pt>
                <c:pt idx="9435">
                  <c:v>-6.305113340808906</c:v>
                </c:pt>
                <c:pt idx="9436">
                  <c:v>-6.305113340808906</c:v>
                </c:pt>
                <c:pt idx="9437">
                  <c:v>-6.3051134068597365</c:v>
                </c:pt>
                <c:pt idx="9438">
                  <c:v>-6.305113340808906</c:v>
                </c:pt>
                <c:pt idx="9439">
                  <c:v>-6.305113340808906</c:v>
                </c:pt>
                <c:pt idx="9440">
                  <c:v>-6.3051134068597365</c:v>
                </c:pt>
                <c:pt idx="9441">
                  <c:v>-6.305113340808906</c:v>
                </c:pt>
                <c:pt idx="9442">
                  <c:v>-6.305113340808906</c:v>
                </c:pt>
                <c:pt idx="9443">
                  <c:v>-6.3051134068699684</c:v>
                </c:pt>
                <c:pt idx="9444">
                  <c:v>-6.3051133407986741</c:v>
                </c:pt>
                <c:pt idx="9445">
                  <c:v>-6.305113340808906</c:v>
                </c:pt>
                <c:pt idx="9446">
                  <c:v>-6.305113340808906</c:v>
                </c:pt>
                <c:pt idx="9447">
                  <c:v>-6.3051134068699684</c:v>
                </c:pt>
                <c:pt idx="9448">
                  <c:v>-6.3051133407986741</c:v>
                </c:pt>
                <c:pt idx="9449">
                  <c:v>-6.305113340808906</c:v>
                </c:pt>
                <c:pt idx="9450">
                  <c:v>-6.3051134068699684</c:v>
                </c:pt>
                <c:pt idx="9451">
                  <c:v>-6.305113340808906</c:v>
                </c:pt>
                <c:pt idx="9452">
                  <c:v>-6.3051133407986741</c:v>
                </c:pt>
                <c:pt idx="9453">
                  <c:v>-6.3051134068699684</c:v>
                </c:pt>
                <c:pt idx="9454">
                  <c:v>-6.1992946636341708</c:v>
                </c:pt>
                <c:pt idx="9455">
                  <c:v>-6.1992946636341708</c:v>
                </c:pt>
                <c:pt idx="9456">
                  <c:v>-6.1992947285762989</c:v>
                </c:pt>
                <c:pt idx="9457">
                  <c:v>-6.1992946636341708</c:v>
                </c:pt>
                <c:pt idx="9458">
                  <c:v>-6.1992946636341708</c:v>
                </c:pt>
                <c:pt idx="9459">
                  <c:v>-6.1992947285865307</c:v>
                </c:pt>
                <c:pt idx="9460">
                  <c:v>-6.1992946636341708</c:v>
                </c:pt>
                <c:pt idx="9461">
                  <c:v>-6.199294663623939</c:v>
                </c:pt>
                <c:pt idx="9462">
                  <c:v>-6.1992946636341708</c:v>
                </c:pt>
                <c:pt idx="9463">
                  <c:v>-6.1992947285865307</c:v>
                </c:pt>
                <c:pt idx="9464">
                  <c:v>-6.1992946636341708</c:v>
                </c:pt>
                <c:pt idx="9465">
                  <c:v>-6.1992946636341708</c:v>
                </c:pt>
                <c:pt idx="9466">
                  <c:v>-6.1992947285762989</c:v>
                </c:pt>
                <c:pt idx="9467">
                  <c:v>-6.1992946636341708</c:v>
                </c:pt>
                <c:pt idx="9468">
                  <c:v>-6.1992946636341708</c:v>
                </c:pt>
                <c:pt idx="9469">
                  <c:v>-6.1992947285865307</c:v>
                </c:pt>
                <c:pt idx="9470">
                  <c:v>-6.1992946636341708</c:v>
                </c:pt>
                <c:pt idx="9471">
                  <c:v>-6.199294663623939</c:v>
                </c:pt>
                <c:pt idx="9472">
                  <c:v>-6.1992947285865307</c:v>
                </c:pt>
                <c:pt idx="9473">
                  <c:v>-6.1992946636341708</c:v>
                </c:pt>
                <c:pt idx="9474">
                  <c:v>-6.1992946636341708</c:v>
                </c:pt>
                <c:pt idx="9475">
                  <c:v>-6.1992947285865307</c:v>
                </c:pt>
                <c:pt idx="9476">
                  <c:v>-6.199294663623939</c:v>
                </c:pt>
                <c:pt idx="9477">
                  <c:v>-6.1992946636341708</c:v>
                </c:pt>
                <c:pt idx="9478">
                  <c:v>-6.1992946636341708</c:v>
                </c:pt>
                <c:pt idx="9479">
                  <c:v>-6.1992947285865307</c:v>
                </c:pt>
                <c:pt idx="9480">
                  <c:v>-6.1992946636341708</c:v>
                </c:pt>
                <c:pt idx="9481">
                  <c:v>-6.199294663623939</c:v>
                </c:pt>
                <c:pt idx="9482">
                  <c:v>-6.1992947285865307</c:v>
                </c:pt>
                <c:pt idx="9483">
                  <c:v>-6.1992946636341708</c:v>
                </c:pt>
                <c:pt idx="9484">
                  <c:v>-6.0847370718975551</c:v>
                </c:pt>
                <c:pt idx="9485">
                  <c:v>-6.0847371356394193</c:v>
                </c:pt>
                <c:pt idx="9486">
                  <c:v>-6.0847370718975551</c:v>
                </c:pt>
                <c:pt idx="9487">
                  <c:v>-6.0847370718975551</c:v>
                </c:pt>
                <c:pt idx="9488">
                  <c:v>-6.0847371356394193</c:v>
                </c:pt>
                <c:pt idx="9489">
                  <c:v>-6.0847370718975551</c:v>
                </c:pt>
                <c:pt idx="9490">
                  <c:v>-6.0847370718975551</c:v>
                </c:pt>
                <c:pt idx="9491">
                  <c:v>-6.0847370718873233</c:v>
                </c:pt>
                <c:pt idx="9492">
                  <c:v>-6.0847371356496511</c:v>
                </c:pt>
                <c:pt idx="9493">
                  <c:v>-6.0847370718975551</c:v>
                </c:pt>
                <c:pt idx="9494">
                  <c:v>-6.0847370718873233</c:v>
                </c:pt>
                <c:pt idx="9495">
                  <c:v>-6.0847371356496511</c:v>
                </c:pt>
                <c:pt idx="9496">
                  <c:v>-6.0847370718975551</c:v>
                </c:pt>
                <c:pt idx="9497">
                  <c:v>-6.0847370718873233</c:v>
                </c:pt>
                <c:pt idx="9498">
                  <c:v>-6.0847371356496511</c:v>
                </c:pt>
                <c:pt idx="9499">
                  <c:v>-6.0847370718975551</c:v>
                </c:pt>
                <c:pt idx="9500">
                  <c:v>-6.0847370718873233</c:v>
                </c:pt>
                <c:pt idx="9501">
                  <c:v>-6.0847371356496511</c:v>
                </c:pt>
                <c:pt idx="9502">
                  <c:v>-6.0847370718975551</c:v>
                </c:pt>
                <c:pt idx="9503">
                  <c:v>-6.0847370718873233</c:v>
                </c:pt>
                <c:pt idx="9504">
                  <c:v>-6.0847371356496511</c:v>
                </c:pt>
                <c:pt idx="9505">
                  <c:v>-6.0847370718975551</c:v>
                </c:pt>
                <c:pt idx="9506">
                  <c:v>-6.0847370718873233</c:v>
                </c:pt>
                <c:pt idx="9507">
                  <c:v>-6.0847370718975551</c:v>
                </c:pt>
                <c:pt idx="9508">
                  <c:v>-6.0847371356496511</c:v>
                </c:pt>
                <c:pt idx="9509">
                  <c:v>-6.0847370718873233</c:v>
                </c:pt>
                <c:pt idx="9510">
                  <c:v>-6.0847370718975551</c:v>
                </c:pt>
                <c:pt idx="9511">
                  <c:v>-6.0847371356496511</c:v>
                </c:pt>
                <c:pt idx="9512">
                  <c:v>-6.0847370718873233</c:v>
                </c:pt>
                <c:pt idx="9513">
                  <c:v>-6.0847370718975551</c:v>
                </c:pt>
                <c:pt idx="9514">
                  <c:v>-5.9597779448875352</c:v>
                </c:pt>
                <c:pt idx="9515">
                  <c:v>-5.9597778824446834</c:v>
                </c:pt>
                <c:pt idx="9516">
                  <c:v>-5.9597778824344516</c:v>
                </c:pt>
                <c:pt idx="9517">
                  <c:v>-5.9597779448875352</c:v>
                </c:pt>
                <c:pt idx="9518">
                  <c:v>-5.9597778824446834</c:v>
                </c:pt>
                <c:pt idx="9519">
                  <c:v>-5.9597778824446834</c:v>
                </c:pt>
                <c:pt idx="9520">
                  <c:v>-5.9597779448773034</c:v>
                </c:pt>
                <c:pt idx="9521">
                  <c:v>-5.9597778824446834</c:v>
                </c:pt>
                <c:pt idx="9522">
                  <c:v>-5.9597778824446834</c:v>
                </c:pt>
                <c:pt idx="9523">
                  <c:v>-5.9597778824446834</c:v>
                </c:pt>
                <c:pt idx="9524">
                  <c:v>-5.9597779448773034</c:v>
                </c:pt>
                <c:pt idx="9525">
                  <c:v>-5.9597778824446834</c:v>
                </c:pt>
                <c:pt idx="9526">
                  <c:v>-5.9597778824446834</c:v>
                </c:pt>
                <c:pt idx="9527">
                  <c:v>-5.9597779448875352</c:v>
                </c:pt>
                <c:pt idx="9528">
                  <c:v>-5.9597778824446834</c:v>
                </c:pt>
                <c:pt idx="9529">
                  <c:v>-5.9597778824344516</c:v>
                </c:pt>
                <c:pt idx="9530">
                  <c:v>-5.9597779448875352</c:v>
                </c:pt>
                <c:pt idx="9531">
                  <c:v>-5.9597778824446834</c:v>
                </c:pt>
                <c:pt idx="9532">
                  <c:v>-5.9597778824446834</c:v>
                </c:pt>
                <c:pt idx="9533">
                  <c:v>-5.9597779448773034</c:v>
                </c:pt>
                <c:pt idx="9534">
                  <c:v>-5.9597778824446834</c:v>
                </c:pt>
                <c:pt idx="9535">
                  <c:v>-5.9597778824446834</c:v>
                </c:pt>
                <c:pt idx="9536">
                  <c:v>-5.9597778824446834</c:v>
                </c:pt>
                <c:pt idx="9537">
                  <c:v>-5.9597779448773034</c:v>
                </c:pt>
                <c:pt idx="9538">
                  <c:v>-5.9597778824446834</c:v>
                </c:pt>
                <c:pt idx="9539">
                  <c:v>-5.9597778824446834</c:v>
                </c:pt>
                <c:pt idx="9540">
                  <c:v>-5.9597779448875352</c:v>
                </c:pt>
                <c:pt idx="9541">
                  <c:v>-5.9597778824344516</c:v>
                </c:pt>
                <c:pt idx="9542">
                  <c:v>-5.9597778824446834</c:v>
                </c:pt>
                <c:pt idx="9543">
                  <c:v>-5.9597779448875352</c:v>
                </c:pt>
                <c:pt idx="9544">
                  <c:v>-5.8258438345071006</c:v>
                </c:pt>
                <c:pt idx="9545">
                  <c:v>-5.8258438345173325</c:v>
                </c:pt>
                <c:pt idx="9546">
                  <c:v>-5.8258438955466749</c:v>
                </c:pt>
                <c:pt idx="9547">
                  <c:v>-5.8258438345071006</c:v>
                </c:pt>
                <c:pt idx="9548">
                  <c:v>-5.8258438345173325</c:v>
                </c:pt>
                <c:pt idx="9549">
                  <c:v>-5.8258438955466749</c:v>
                </c:pt>
                <c:pt idx="9550">
                  <c:v>-5.8258438345071006</c:v>
                </c:pt>
                <c:pt idx="9551">
                  <c:v>-5.8258438345071006</c:v>
                </c:pt>
                <c:pt idx="9552">
                  <c:v>-5.8258438345173325</c:v>
                </c:pt>
                <c:pt idx="9553">
                  <c:v>-5.8258438955466749</c:v>
                </c:pt>
                <c:pt idx="9554">
                  <c:v>-5.8258438345071006</c:v>
                </c:pt>
                <c:pt idx="9555">
                  <c:v>-5.8258438345173325</c:v>
                </c:pt>
                <c:pt idx="9556">
                  <c:v>-5.8258438955466749</c:v>
                </c:pt>
                <c:pt idx="9557">
                  <c:v>-5.8258438345071006</c:v>
                </c:pt>
                <c:pt idx="9558">
                  <c:v>-5.8258438345071006</c:v>
                </c:pt>
                <c:pt idx="9559">
                  <c:v>-5.8258438955569067</c:v>
                </c:pt>
                <c:pt idx="9560">
                  <c:v>-5.8258438345071006</c:v>
                </c:pt>
                <c:pt idx="9561">
                  <c:v>-5.8258438345071006</c:v>
                </c:pt>
                <c:pt idx="9562">
                  <c:v>-5.8258438955569067</c:v>
                </c:pt>
                <c:pt idx="9563">
                  <c:v>-5.8258438345071006</c:v>
                </c:pt>
                <c:pt idx="9564">
                  <c:v>-5.8258438345071006</c:v>
                </c:pt>
                <c:pt idx="9565">
                  <c:v>-5.8258438955569067</c:v>
                </c:pt>
                <c:pt idx="9566">
                  <c:v>-5.8258438345071006</c:v>
                </c:pt>
                <c:pt idx="9567">
                  <c:v>-5.8258438345071006</c:v>
                </c:pt>
                <c:pt idx="9568">
                  <c:v>-5.8258438345173325</c:v>
                </c:pt>
                <c:pt idx="9569">
                  <c:v>-5.8258438955466749</c:v>
                </c:pt>
                <c:pt idx="9570">
                  <c:v>-5.8258438345071006</c:v>
                </c:pt>
                <c:pt idx="9571">
                  <c:v>-5.8258438345071006</c:v>
                </c:pt>
                <c:pt idx="9572">
                  <c:v>-5.8258438955569067</c:v>
                </c:pt>
                <c:pt idx="9573">
                  <c:v>-5.8258438345071006</c:v>
                </c:pt>
                <c:pt idx="9574">
                  <c:v>-5.6875530441148472</c:v>
                </c:pt>
                <c:pt idx="9575">
                  <c:v>-5.6875531036952651</c:v>
                </c:pt>
                <c:pt idx="9576">
                  <c:v>-5.6875530441148472</c:v>
                </c:pt>
                <c:pt idx="9577">
                  <c:v>-5.6875530441148472</c:v>
                </c:pt>
                <c:pt idx="9578">
                  <c:v>-5.6875531037054969</c:v>
                </c:pt>
                <c:pt idx="9579">
                  <c:v>-5.6875530441046154</c:v>
                </c:pt>
                <c:pt idx="9580">
                  <c:v>-5.6875530441148472</c:v>
                </c:pt>
                <c:pt idx="9581">
                  <c:v>-5.6875530441148472</c:v>
                </c:pt>
                <c:pt idx="9582">
                  <c:v>-5.6875531037054969</c:v>
                </c:pt>
                <c:pt idx="9583">
                  <c:v>-5.6875530441046154</c:v>
                </c:pt>
                <c:pt idx="9584">
                  <c:v>-5.6875530441148472</c:v>
                </c:pt>
                <c:pt idx="9585">
                  <c:v>-5.6875531037054969</c:v>
                </c:pt>
                <c:pt idx="9586">
                  <c:v>-5.6875530441148472</c:v>
                </c:pt>
                <c:pt idx="9587">
                  <c:v>-5.6875530441046154</c:v>
                </c:pt>
                <c:pt idx="9588">
                  <c:v>-5.6875531037054969</c:v>
                </c:pt>
                <c:pt idx="9589">
                  <c:v>-5.6875530441148472</c:v>
                </c:pt>
                <c:pt idx="9590">
                  <c:v>-5.6875530441046154</c:v>
                </c:pt>
                <c:pt idx="9591">
                  <c:v>-5.6875531037054969</c:v>
                </c:pt>
                <c:pt idx="9592">
                  <c:v>-5.6875530441148472</c:v>
                </c:pt>
                <c:pt idx="9593">
                  <c:v>-5.6875530441148472</c:v>
                </c:pt>
                <c:pt idx="9594">
                  <c:v>-5.6875531036952651</c:v>
                </c:pt>
                <c:pt idx="9595">
                  <c:v>-5.6875530441148472</c:v>
                </c:pt>
                <c:pt idx="9596">
                  <c:v>-5.6875530441148472</c:v>
                </c:pt>
                <c:pt idx="9597">
                  <c:v>-5.6875530441148472</c:v>
                </c:pt>
                <c:pt idx="9598">
                  <c:v>-5.6875531036952651</c:v>
                </c:pt>
                <c:pt idx="9599">
                  <c:v>-5.6875530441148472</c:v>
                </c:pt>
                <c:pt idx="9600">
                  <c:v>-5.6875530441148472</c:v>
                </c:pt>
                <c:pt idx="9601">
                  <c:v>-5.6875531037054969</c:v>
                </c:pt>
                <c:pt idx="9602">
                  <c:v>-5.6875530441046154</c:v>
                </c:pt>
                <c:pt idx="9603">
                  <c:v>-5.6875530441148472</c:v>
                </c:pt>
                <c:pt idx="9604">
                  <c:v>-5.5446732219627632</c:v>
                </c:pt>
                <c:pt idx="9605">
                  <c:v>-5.5446731638793532</c:v>
                </c:pt>
                <c:pt idx="9606">
                  <c:v>-5.5446731638691213</c:v>
                </c:pt>
                <c:pt idx="9607">
                  <c:v>-5.5446732219627632</c:v>
                </c:pt>
                <c:pt idx="9608">
                  <c:v>-5.5446731638793532</c:v>
                </c:pt>
                <c:pt idx="9609">
                  <c:v>-5.5446731638691213</c:v>
                </c:pt>
                <c:pt idx="9610">
                  <c:v>-5.5446732219627632</c:v>
                </c:pt>
                <c:pt idx="9611">
                  <c:v>-5.5446731638691213</c:v>
                </c:pt>
                <c:pt idx="9612">
                  <c:v>-5.5446731638793532</c:v>
                </c:pt>
                <c:pt idx="9613">
                  <c:v>-5.5446731638691213</c:v>
                </c:pt>
                <c:pt idx="9614">
                  <c:v>-5.5446732219627632</c:v>
                </c:pt>
                <c:pt idx="9615">
                  <c:v>-5.5446731638793532</c:v>
                </c:pt>
                <c:pt idx="9616">
                  <c:v>-5.5446731638691213</c:v>
                </c:pt>
                <c:pt idx="9617">
                  <c:v>-5.5446732219627632</c:v>
                </c:pt>
                <c:pt idx="9618">
                  <c:v>-5.5446731638691213</c:v>
                </c:pt>
                <c:pt idx="9619">
                  <c:v>-5.5446731638793532</c:v>
                </c:pt>
                <c:pt idx="9620">
                  <c:v>-5.5446732219627632</c:v>
                </c:pt>
                <c:pt idx="9621">
                  <c:v>-5.5446731638691213</c:v>
                </c:pt>
                <c:pt idx="9622">
                  <c:v>-5.5446731638793532</c:v>
                </c:pt>
                <c:pt idx="9623">
                  <c:v>-5.5446732219627632</c:v>
                </c:pt>
                <c:pt idx="9624">
                  <c:v>-5.5446731638691213</c:v>
                </c:pt>
                <c:pt idx="9625">
                  <c:v>-5.5446731638793532</c:v>
                </c:pt>
                <c:pt idx="9626">
                  <c:v>-5.5446731638691213</c:v>
                </c:pt>
                <c:pt idx="9627">
                  <c:v>-5.5446732219627632</c:v>
                </c:pt>
                <c:pt idx="9628">
                  <c:v>-5.5446731638793532</c:v>
                </c:pt>
                <c:pt idx="9629">
                  <c:v>-5.5446731638691213</c:v>
                </c:pt>
                <c:pt idx="9630">
                  <c:v>-5.5446732219627632</c:v>
                </c:pt>
                <c:pt idx="9631">
                  <c:v>-5.5446731638691213</c:v>
                </c:pt>
                <c:pt idx="9632">
                  <c:v>-5.5446731638793532</c:v>
                </c:pt>
                <c:pt idx="9633">
                  <c:v>-5.5446732219627632</c:v>
                </c:pt>
                <c:pt idx="9634">
                  <c:v>-5.3973500050991765</c:v>
                </c:pt>
                <c:pt idx="9635">
                  <c:v>-5.3973500050991765</c:v>
                </c:pt>
                <c:pt idx="9636">
                  <c:v>-5.3973500616492585</c:v>
                </c:pt>
                <c:pt idx="9637">
                  <c:v>-5.3973500050991765</c:v>
                </c:pt>
                <c:pt idx="9638">
                  <c:v>-5.3973500050991765</c:v>
                </c:pt>
                <c:pt idx="9639">
                  <c:v>-5.3973500616492585</c:v>
                </c:pt>
                <c:pt idx="9640">
                  <c:v>-5.3973500050991765</c:v>
                </c:pt>
                <c:pt idx="9641">
                  <c:v>-5.3973500050889447</c:v>
                </c:pt>
                <c:pt idx="9642">
                  <c:v>-5.3973500050991765</c:v>
                </c:pt>
                <c:pt idx="9643">
                  <c:v>-5.3973500616492585</c:v>
                </c:pt>
                <c:pt idx="9644">
                  <c:v>-5.3973500050991765</c:v>
                </c:pt>
                <c:pt idx="9645">
                  <c:v>-5.3973500050991765</c:v>
                </c:pt>
                <c:pt idx="9646">
                  <c:v>-5.3973500616492585</c:v>
                </c:pt>
                <c:pt idx="9647">
                  <c:v>-5.3973500050991765</c:v>
                </c:pt>
                <c:pt idx="9648">
                  <c:v>-5.3973500050991765</c:v>
                </c:pt>
                <c:pt idx="9649">
                  <c:v>-5.3973500616492585</c:v>
                </c:pt>
                <c:pt idx="9650">
                  <c:v>-5.3973500050991765</c:v>
                </c:pt>
                <c:pt idx="9651">
                  <c:v>-5.3973500050991765</c:v>
                </c:pt>
                <c:pt idx="9652">
                  <c:v>-5.3973500616492585</c:v>
                </c:pt>
                <c:pt idx="9653">
                  <c:v>-5.3973500050991765</c:v>
                </c:pt>
                <c:pt idx="9654">
                  <c:v>-5.3973500050991765</c:v>
                </c:pt>
                <c:pt idx="9655">
                  <c:v>-5.3973500616492585</c:v>
                </c:pt>
                <c:pt idx="9656">
                  <c:v>-5.3973500050889447</c:v>
                </c:pt>
                <c:pt idx="9657">
                  <c:v>-5.3973500050991765</c:v>
                </c:pt>
                <c:pt idx="9658">
                  <c:v>-5.3973500050991765</c:v>
                </c:pt>
                <c:pt idx="9659">
                  <c:v>-5.3973500616492585</c:v>
                </c:pt>
                <c:pt idx="9660">
                  <c:v>-5.3973500050991765</c:v>
                </c:pt>
                <c:pt idx="9661">
                  <c:v>-5.3973500050991765</c:v>
                </c:pt>
                <c:pt idx="9662">
                  <c:v>-5.3973500616492585</c:v>
                </c:pt>
                <c:pt idx="9663">
                  <c:v>-5.3973500050991765</c:v>
                </c:pt>
                <c:pt idx="9664">
                  <c:v>-5.2525275273273486</c:v>
                </c:pt>
                <c:pt idx="9665">
                  <c:v>-5.2525275823498383</c:v>
                </c:pt>
                <c:pt idx="9666">
                  <c:v>-5.2525275273273486</c:v>
                </c:pt>
                <c:pt idx="9667">
                  <c:v>-5.2525275273171168</c:v>
                </c:pt>
                <c:pt idx="9668">
                  <c:v>-5.2525275823600701</c:v>
                </c:pt>
                <c:pt idx="9669">
                  <c:v>-5.2525275273171168</c:v>
                </c:pt>
                <c:pt idx="9670">
                  <c:v>-5.2525275273273486</c:v>
                </c:pt>
                <c:pt idx="9671">
                  <c:v>-5.2525275273273486</c:v>
                </c:pt>
                <c:pt idx="9672">
                  <c:v>-5.2525275823498383</c:v>
                </c:pt>
                <c:pt idx="9673">
                  <c:v>-5.2525275273273486</c:v>
                </c:pt>
                <c:pt idx="9674">
                  <c:v>-5.2525275273171168</c:v>
                </c:pt>
                <c:pt idx="9675">
                  <c:v>-5.2525275823600701</c:v>
                </c:pt>
                <c:pt idx="9676">
                  <c:v>-5.2525275273171168</c:v>
                </c:pt>
                <c:pt idx="9677">
                  <c:v>-5.2525275273273486</c:v>
                </c:pt>
                <c:pt idx="9678">
                  <c:v>-5.2525275823600701</c:v>
                </c:pt>
                <c:pt idx="9679">
                  <c:v>-5.2525275273171168</c:v>
                </c:pt>
                <c:pt idx="9680">
                  <c:v>-5.2525275273273486</c:v>
                </c:pt>
                <c:pt idx="9681">
                  <c:v>-5.2525275823498383</c:v>
                </c:pt>
                <c:pt idx="9682">
                  <c:v>-5.2525275273273486</c:v>
                </c:pt>
                <c:pt idx="9683">
                  <c:v>-5.2525275273171168</c:v>
                </c:pt>
                <c:pt idx="9684">
                  <c:v>-5.2525275823600701</c:v>
                </c:pt>
                <c:pt idx="9685">
                  <c:v>-5.2525275273171168</c:v>
                </c:pt>
                <c:pt idx="9686">
                  <c:v>-5.2525275273273486</c:v>
                </c:pt>
                <c:pt idx="9687">
                  <c:v>-5.2525275273273486</c:v>
                </c:pt>
                <c:pt idx="9688">
                  <c:v>-5.2525275823498383</c:v>
                </c:pt>
                <c:pt idx="9689">
                  <c:v>-5.2525275273273486</c:v>
                </c:pt>
                <c:pt idx="9690">
                  <c:v>-5.2525275273171168</c:v>
                </c:pt>
                <c:pt idx="9691">
                  <c:v>-5.2525275823600701</c:v>
                </c:pt>
                <c:pt idx="9692">
                  <c:v>-5.2525275273171168</c:v>
                </c:pt>
                <c:pt idx="9693">
                  <c:v>-5.2525275273273486</c:v>
                </c:pt>
                <c:pt idx="9694">
                  <c:v>-5.1166419915154355</c:v>
                </c:pt>
                <c:pt idx="9695">
                  <c:v>-5.1166419379166701</c:v>
                </c:pt>
                <c:pt idx="9696">
                  <c:v>-5.1166419379064383</c:v>
                </c:pt>
                <c:pt idx="9697">
                  <c:v>-5.1166419915154355</c:v>
                </c:pt>
                <c:pt idx="9698">
                  <c:v>-5.1166419379064383</c:v>
                </c:pt>
                <c:pt idx="9699">
                  <c:v>-5.1166419379166701</c:v>
                </c:pt>
                <c:pt idx="9700">
                  <c:v>-5.1166419915154355</c:v>
                </c:pt>
                <c:pt idx="9701">
                  <c:v>-5.1166419379064383</c:v>
                </c:pt>
                <c:pt idx="9702">
                  <c:v>-5.1166419379166701</c:v>
                </c:pt>
                <c:pt idx="9703">
                  <c:v>-5.1166419379064383</c:v>
                </c:pt>
                <c:pt idx="9704">
                  <c:v>-5.1166419915154355</c:v>
                </c:pt>
                <c:pt idx="9705">
                  <c:v>-5.1166419379166701</c:v>
                </c:pt>
                <c:pt idx="9706">
                  <c:v>-5.1166419379064383</c:v>
                </c:pt>
                <c:pt idx="9707">
                  <c:v>-5.1166419915154355</c:v>
                </c:pt>
                <c:pt idx="9708">
                  <c:v>-5.1166419379166701</c:v>
                </c:pt>
                <c:pt idx="9709">
                  <c:v>-5.1166419379064383</c:v>
                </c:pt>
                <c:pt idx="9710">
                  <c:v>-5.1166419915154355</c:v>
                </c:pt>
                <c:pt idx="9711">
                  <c:v>-5.1166419379064383</c:v>
                </c:pt>
                <c:pt idx="9712">
                  <c:v>-5.1166419379166701</c:v>
                </c:pt>
                <c:pt idx="9713">
                  <c:v>-5.1166419915154355</c:v>
                </c:pt>
                <c:pt idx="9714">
                  <c:v>-5.1166419379064383</c:v>
                </c:pt>
                <c:pt idx="9715">
                  <c:v>-5.1166419379166701</c:v>
                </c:pt>
                <c:pt idx="9716">
                  <c:v>-5.1166419379064383</c:v>
                </c:pt>
                <c:pt idx="9717">
                  <c:v>-5.1166419915154355</c:v>
                </c:pt>
                <c:pt idx="9718">
                  <c:v>-5.1166419379064383</c:v>
                </c:pt>
                <c:pt idx="9719">
                  <c:v>-5.1166419379166701</c:v>
                </c:pt>
                <c:pt idx="9720">
                  <c:v>-5.1166419915154355</c:v>
                </c:pt>
                <c:pt idx="9721">
                  <c:v>-5.1166419379064383</c:v>
                </c:pt>
                <c:pt idx="9722">
                  <c:v>-5.1166419379166701</c:v>
                </c:pt>
                <c:pt idx="9723">
                  <c:v>-5.1166419915154355</c:v>
                </c:pt>
                <c:pt idx="9724">
                  <c:v>-4.9925123984661113</c:v>
                </c:pt>
                <c:pt idx="9725">
                  <c:v>-4.9925123984661113</c:v>
                </c:pt>
                <c:pt idx="9726">
                  <c:v>-4.992512450774556</c:v>
                </c:pt>
                <c:pt idx="9727">
                  <c:v>-4.9925123984661113</c:v>
                </c:pt>
                <c:pt idx="9728">
                  <c:v>-4.9925123984661113</c:v>
                </c:pt>
                <c:pt idx="9729">
                  <c:v>-4.992512450774556</c:v>
                </c:pt>
                <c:pt idx="9730">
                  <c:v>-4.9925123984661113</c:v>
                </c:pt>
                <c:pt idx="9731">
                  <c:v>-4.9925123984661113</c:v>
                </c:pt>
                <c:pt idx="9732">
                  <c:v>-4.9925123984661113</c:v>
                </c:pt>
                <c:pt idx="9733">
                  <c:v>-4.992512450774556</c:v>
                </c:pt>
                <c:pt idx="9734">
                  <c:v>-4.9925123984661113</c:v>
                </c:pt>
                <c:pt idx="9735">
                  <c:v>-4.9925123984661113</c:v>
                </c:pt>
                <c:pt idx="9736">
                  <c:v>-4.992512450774556</c:v>
                </c:pt>
                <c:pt idx="9737">
                  <c:v>-4.9925123984661113</c:v>
                </c:pt>
                <c:pt idx="9738">
                  <c:v>-4.9925123984661113</c:v>
                </c:pt>
                <c:pt idx="9739">
                  <c:v>-4.9925124507847878</c:v>
                </c:pt>
                <c:pt idx="9740">
                  <c:v>-4.9925123984661113</c:v>
                </c:pt>
                <c:pt idx="9741">
                  <c:v>-4.9925123984661113</c:v>
                </c:pt>
                <c:pt idx="9742">
                  <c:v>-4.992512450774556</c:v>
                </c:pt>
                <c:pt idx="9743">
                  <c:v>-4.9925123984661113</c:v>
                </c:pt>
                <c:pt idx="9744">
                  <c:v>-4.9925123984661113</c:v>
                </c:pt>
                <c:pt idx="9745">
                  <c:v>-4.992512450774556</c:v>
                </c:pt>
                <c:pt idx="9746">
                  <c:v>-4.9925123984661113</c:v>
                </c:pt>
                <c:pt idx="9747">
                  <c:v>-4.9925123984661113</c:v>
                </c:pt>
                <c:pt idx="9748">
                  <c:v>-4.9925123984661113</c:v>
                </c:pt>
                <c:pt idx="9749">
                  <c:v>-4.992512450774556</c:v>
                </c:pt>
                <c:pt idx="9750">
                  <c:v>-4.9925123984661113</c:v>
                </c:pt>
                <c:pt idx="9751">
                  <c:v>-4.9925123984661113</c:v>
                </c:pt>
                <c:pt idx="9752">
                  <c:v>-4.992512450774556</c:v>
                </c:pt>
                <c:pt idx="9753">
                  <c:v>-4.9925123984661113</c:v>
                </c:pt>
                <c:pt idx="9754">
                  <c:v>-4.8844764017635827</c:v>
                </c:pt>
                <c:pt idx="9755">
                  <c:v>-4.8844764529400937</c:v>
                </c:pt>
                <c:pt idx="9756">
                  <c:v>-4.8844764017738145</c:v>
                </c:pt>
                <c:pt idx="9757">
                  <c:v>-4.8844764017635827</c:v>
                </c:pt>
                <c:pt idx="9758">
                  <c:v>-4.8844764529400937</c:v>
                </c:pt>
                <c:pt idx="9759">
                  <c:v>-4.8844764017635827</c:v>
                </c:pt>
                <c:pt idx="9760">
                  <c:v>-4.8844764017738145</c:v>
                </c:pt>
                <c:pt idx="9761">
                  <c:v>-4.8844764017635827</c:v>
                </c:pt>
                <c:pt idx="9762">
                  <c:v>-4.8844764529400937</c:v>
                </c:pt>
                <c:pt idx="9763">
                  <c:v>-4.8844764017635827</c:v>
                </c:pt>
                <c:pt idx="9764">
                  <c:v>-4.8844764017738145</c:v>
                </c:pt>
                <c:pt idx="9765">
                  <c:v>-4.8844764529400937</c:v>
                </c:pt>
                <c:pt idx="9766">
                  <c:v>-4.8844764017635827</c:v>
                </c:pt>
                <c:pt idx="9767">
                  <c:v>-4.8844764017635827</c:v>
                </c:pt>
                <c:pt idx="9768">
                  <c:v>-4.8844764529400937</c:v>
                </c:pt>
                <c:pt idx="9769">
                  <c:v>-4.8844764017738145</c:v>
                </c:pt>
                <c:pt idx="9770">
                  <c:v>-4.8844764017635827</c:v>
                </c:pt>
                <c:pt idx="9771">
                  <c:v>-4.8844764529400937</c:v>
                </c:pt>
                <c:pt idx="9772">
                  <c:v>-4.8844764017635827</c:v>
                </c:pt>
                <c:pt idx="9773">
                  <c:v>-4.8844764017738145</c:v>
                </c:pt>
                <c:pt idx="9774">
                  <c:v>-4.8844764529400937</c:v>
                </c:pt>
                <c:pt idx="9775">
                  <c:v>-4.8844764017635827</c:v>
                </c:pt>
                <c:pt idx="9776">
                  <c:v>-4.8844764017635827</c:v>
                </c:pt>
                <c:pt idx="9777">
                  <c:v>-4.8844764017738145</c:v>
                </c:pt>
                <c:pt idx="9778">
                  <c:v>-4.8844764529400937</c:v>
                </c:pt>
                <c:pt idx="9779">
                  <c:v>-4.8844764017635827</c:v>
                </c:pt>
                <c:pt idx="9780">
                  <c:v>-4.8844764017635827</c:v>
                </c:pt>
                <c:pt idx="9781">
                  <c:v>-4.8844764529503255</c:v>
                </c:pt>
                <c:pt idx="9782">
                  <c:v>-4.8844764017635827</c:v>
                </c:pt>
                <c:pt idx="9783">
                  <c:v>-4.8844764017635827</c:v>
                </c:pt>
                <c:pt idx="9784">
                  <c:v>-4.7850152577724483</c:v>
                </c:pt>
                <c:pt idx="9785">
                  <c:v>-4.7850152076482626</c:v>
                </c:pt>
                <c:pt idx="9786">
                  <c:v>-4.7850152076380308</c:v>
                </c:pt>
                <c:pt idx="9787">
                  <c:v>-4.7850152577724483</c:v>
                </c:pt>
                <c:pt idx="9788">
                  <c:v>-4.7850152076431467</c:v>
                </c:pt>
                <c:pt idx="9789">
                  <c:v>-4.7850152076380308</c:v>
                </c:pt>
                <c:pt idx="9790">
                  <c:v>-4.7850152577775642</c:v>
                </c:pt>
                <c:pt idx="9791">
                  <c:v>-4.7850152076380308</c:v>
                </c:pt>
                <c:pt idx="9792">
                  <c:v>-4.7850152076431467</c:v>
                </c:pt>
                <c:pt idx="9793">
                  <c:v>-4.7850152076380308</c:v>
                </c:pt>
                <c:pt idx="9794">
                  <c:v>-4.7850152577775642</c:v>
                </c:pt>
                <c:pt idx="9795">
                  <c:v>-4.7850152076380308</c:v>
                </c:pt>
                <c:pt idx="9796">
                  <c:v>-4.7850152076431467</c:v>
                </c:pt>
                <c:pt idx="9797">
                  <c:v>-4.7850152577724483</c:v>
                </c:pt>
                <c:pt idx="9798">
                  <c:v>-4.7850152076431467</c:v>
                </c:pt>
                <c:pt idx="9799">
                  <c:v>-4.7850152076431467</c:v>
                </c:pt>
                <c:pt idx="9800">
                  <c:v>-4.7850152577724483</c:v>
                </c:pt>
                <c:pt idx="9801">
                  <c:v>-4.7850152076431467</c:v>
                </c:pt>
                <c:pt idx="9802">
                  <c:v>-4.7850152076380308</c:v>
                </c:pt>
                <c:pt idx="9803">
                  <c:v>-4.7850152577775642</c:v>
                </c:pt>
                <c:pt idx="9804">
                  <c:v>-4.7850152076380308</c:v>
                </c:pt>
                <c:pt idx="9805">
                  <c:v>-4.7850152076431467</c:v>
                </c:pt>
                <c:pt idx="9806">
                  <c:v>-4.7850152076380308</c:v>
                </c:pt>
                <c:pt idx="9807">
                  <c:v>-4.7850152577775642</c:v>
                </c:pt>
                <c:pt idx="9808">
                  <c:v>-4.7850152076380308</c:v>
                </c:pt>
                <c:pt idx="9809">
                  <c:v>-4.7850152076431467</c:v>
                </c:pt>
                <c:pt idx="9810">
                  <c:v>-4.7850152577724483</c:v>
                </c:pt>
                <c:pt idx="9811">
                  <c:v>-4.7850152076431467</c:v>
                </c:pt>
                <c:pt idx="9812">
                  <c:v>-4.7850152076380308</c:v>
                </c:pt>
                <c:pt idx="9813">
                  <c:v>-4.7850152577775642</c:v>
                </c:pt>
                <c:pt idx="9814">
                  <c:v>-4.6871987880534371</c:v>
                </c:pt>
                <c:pt idx="9815">
                  <c:v>-4.6871987880483212</c:v>
                </c:pt>
                <c:pt idx="9816">
                  <c:v>-4.6871988371629962</c:v>
                </c:pt>
                <c:pt idx="9817">
                  <c:v>-4.6871987880534371</c:v>
                </c:pt>
                <c:pt idx="9818">
                  <c:v>-4.6871987880483212</c:v>
                </c:pt>
                <c:pt idx="9819">
                  <c:v>-4.6871988371629962</c:v>
                </c:pt>
                <c:pt idx="9820">
                  <c:v>-4.6871987880534371</c:v>
                </c:pt>
                <c:pt idx="9821">
                  <c:v>-4.6871987880483212</c:v>
                </c:pt>
                <c:pt idx="9822">
                  <c:v>-4.6871987880534371</c:v>
                </c:pt>
                <c:pt idx="9823">
                  <c:v>-4.6871988371629962</c:v>
                </c:pt>
                <c:pt idx="9824">
                  <c:v>-4.6871987880483212</c:v>
                </c:pt>
                <c:pt idx="9825">
                  <c:v>-4.6871987880534371</c:v>
                </c:pt>
                <c:pt idx="9826">
                  <c:v>-4.6871988371629962</c:v>
                </c:pt>
                <c:pt idx="9827">
                  <c:v>-4.6871987880483212</c:v>
                </c:pt>
                <c:pt idx="9828">
                  <c:v>-4.6871987880534371</c:v>
                </c:pt>
                <c:pt idx="9829">
                  <c:v>-4.6871988371629962</c:v>
                </c:pt>
                <c:pt idx="9830">
                  <c:v>-4.6871987880483212</c:v>
                </c:pt>
                <c:pt idx="9831">
                  <c:v>-4.6871987880534371</c:v>
                </c:pt>
                <c:pt idx="9832">
                  <c:v>-4.6871988371629962</c:v>
                </c:pt>
                <c:pt idx="9833">
                  <c:v>-4.6871987880483212</c:v>
                </c:pt>
                <c:pt idx="9834">
                  <c:v>-4.6871987880534371</c:v>
                </c:pt>
                <c:pt idx="9835">
                  <c:v>-4.6871988371629962</c:v>
                </c:pt>
                <c:pt idx="9836">
                  <c:v>-4.6871987880483212</c:v>
                </c:pt>
                <c:pt idx="9837">
                  <c:v>-4.6871987880534371</c:v>
                </c:pt>
                <c:pt idx="9838">
                  <c:v>-4.6871987880534371</c:v>
                </c:pt>
                <c:pt idx="9839">
                  <c:v>-4.6871988371578803</c:v>
                </c:pt>
                <c:pt idx="9840">
                  <c:v>-4.6871987880534371</c:v>
                </c:pt>
                <c:pt idx="9841">
                  <c:v>-4.6871987880534371</c:v>
                </c:pt>
                <c:pt idx="9842">
                  <c:v>-4.6871988371578803</c:v>
                </c:pt>
                <c:pt idx="9843">
                  <c:v>-4.6871987880534371</c:v>
                </c:pt>
                <c:pt idx="9844">
                  <c:v>-4.5895852626509184</c:v>
                </c:pt>
                <c:pt idx="9845">
                  <c:v>-4.5895853107326268</c:v>
                </c:pt>
                <c:pt idx="9846">
                  <c:v>-4.5895852626509184</c:v>
                </c:pt>
                <c:pt idx="9847">
                  <c:v>-4.5895852626509184</c:v>
                </c:pt>
                <c:pt idx="9848">
                  <c:v>-4.5895853107377427</c:v>
                </c:pt>
                <c:pt idx="9849">
                  <c:v>-4.5895852626458025</c:v>
                </c:pt>
                <c:pt idx="9850">
                  <c:v>-4.5895852626509184</c:v>
                </c:pt>
                <c:pt idx="9851">
                  <c:v>-4.5895852626509184</c:v>
                </c:pt>
                <c:pt idx="9852">
                  <c:v>-4.5895853107377427</c:v>
                </c:pt>
                <c:pt idx="9853">
                  <c:v>-4.5895852626458025</c:v>
                </c:pt>
                <c:pt idx="9854">
                  <c:v>-4.5895852626509184</c:v>
                </c:pt>
                <c:pt idx="9855">
                  <c:v>-4.5895853107377427</c:v>
                </c:pt>
                <c:pt idx="9856">
                  <c:v>-4.5895852626509184</c:v>
                </c:pt>
                <c:pt idx="9857">
                  <c:v>-4.5895852626458025</c:v>
                </c:pt>
                <c:pt idx="9858">
                  <c:v>-4.5895853107377427</c:v>
                </c:pt>
                <c:pt idx="9859">
                  <c:v>-4.5895852626509184</c:v>
                </c:pt>
                <c:pt idx="9860">
                  <c:v>-4.5895852626458025</c:v>
                </c:pt>
                <c:pt idx="9861">
                  <c:v>-4.5895853107377427</c:v>
                </c:pt>
                <c:pt idx="9862">
                  <c:v>-4.5895852626509184</c:v>
                </c:pt>
                <c:pt idx="9863">
                  <c:v>-4.5895852626509184</c:v>
                </c:pt>
                <c:pt idx="9864">
                  <c:v>-4.5895853107326268</c:v>
                </c:pt>
                <c:pt idx="9865">
                  <c:v>-4.5895852626509184</c:v>
                </c:pt>
                <c:pt idx="9866">
                  <c:v>-4.5895852626509184</c:v>
                </c:pt>
                <c:pt idx="9867">
                  <c:v>-4.5895852626509184</c:v>
                </c:pt>
                <c:pt idx="9868">
                  <c:v>-4.5895853107326268</c:v>
                </c:pt>
                <c:pt idx="9869">
                  <c:v>-4.5895852626509184</c:v>
                </c:pt>
                <c:pt idx="9870">
                  <c:v>-4.5895852626509184</c:v>
                </c:pt>
                <c:pt idx="9871">
                  <c:v>-4.5895853107377427</c:v>
                </c:pt>
                <c:pt idx="9872">
                  <c:v>-4.5895852626458025</c:v>
                </c:pt>
                <c:pt idx="9873">
                  <c:v>-4.5895852626509184</c:v>
                </c:pt>
                <c:pt idx="9874">
                  <c:v>-4.4895271328375772</c:v>
                </c:pt>
                <c:pt idx="9875">
                  <c:v>-4.489527085804216</c:v>
                </c:pt>
                <c:pt idx="9876">
                  <c:v>-4.4895270857991001</c:v>
                </c:pt>
                <c:pt idx="9877">
                  <c:v>-4.4895271328426931</c:v>
                </c:pt>
                <c:pt idx="9878">
                  <c:v>-4.4895270857991001</c:v>
                </c:pt>
                <c:pt idx="9879">
                  <c:v>-4.489527085804216</c:v>
                </c:pt>
                <c:pt idx="9880">
                  <c:v>-4.4895271328375772</c:v>
                </c:pt>
                <c:pt idx="9881">
                  <c:v>-4.489527085804216</c:v>
                </c:pt>
                <c:pt idx="9882">
                  <c:v>-4.4895270857991001</c:v>
                </c:pt>
                <c:pt idx="9883">
                  <c:v>-4.489527085804216</c:v>
                </c:pt>
                <c:pt idx="9884">
                  <c:v>-4.4895271328375772</c:v>
                </c:pt>
                <c:pt idx="9885">
                  <c:v>-4.489527085804216</c:v>
                </c:pt>
                <c:pt idx="9886">
                  <c:v>-4.4895270857991001</c:v>
                </c:pt>
                <c:pt idx="9887">
                  <c:v>-4.4895271328426931</c:v>
                </c:pt>
                <c:pt idx="9888">
                  <c:v>-4.4895270857991001</c:v>
                </c:pt>
                <c:pt idx="9889">
                  <c:v>-4.4895270857991001</c:v>
                </c:pt>
                <c:pt idx="9890">
                  <c:v>-4.4895271328426931</c:v>
                </c:pt>
                <c:pt idx="9891">
                  <c:v>-4.4895270857991001</c:v>
                </c:pt>
                <c:pt idx="9892">
                  <c:v>-4.489527085804216</c:v>
                </c:pt>
                <c:pt idx="9893">
                  <c:v>-4.4895271328375772</c:v>
                </c:pt>
                <c:pt idx="9894">
                  <c:v>-4.489527085804216</c:v>
                </c:pt>
                <c:pt idx="9895">
                  <c:v>-4.4895270857991001</c:v>
                </c:pt>
                <c:pt idx="9896">
                  <c:v>-4.489527085804216</c:v>
                </c:pt>
                <c:pt idx="9897">
                  <c:v>-4.4895271328375772</c:v>
                </c:pt>
                <c:pt idx="9898">
                  <c:v>-4.489527085804216</c:v>
                </c:pt>
                <c:pt idx="9899">
                  <c:v>-4.4895270857991001</c:v>
                </c:pt>
                <c:pt idx="9900">
                  <c:v>-4.4895271328426931</c:v>
                </c:pt>
                <c:pt idx="9901">
                  <c:v>-4.4895270857991001</c:v>
                </c:pt>
                <c:pt idx="9902">
                  <c:v>-4.489527085804216</c:v>
                </c:pt>
                <c:pt idx="9903">
                  <c:v>-4.4895271328375772</c:v>
                </c:pt>
                <c:pt idx="9904">
                  <c:v>-4.389382276790756</c:v>
                </c:pt>
                <c:pt idx="9905">
                  <c:v>-4.389382276790756</c:v>
                </c:pt>
                <c:pt idx="9906">
                  <c:v>-4.3893823227799773</c:v>
                </c:pt>
                <c:pt idx="9907">
                  <c:v>-4.389382276790756</c:v>
                </c:pt>
                <c:pt idx="9908">
                  <c:v>-4.389382276790756</c:v>
                </c:pt>
                <c:pt idx="9909">
                  <c:v>-4.3893823227799773</c:v>
                </c:pt>
                <c:pt idx="9910">
                  <c:v>-4.389382276790756</c:v>
                </c:pt>
                <c:pt idx="9911">
                  <c:v>-4.3893822767958719</c:v>
                </c:pt>
                <c:pt idx="9912">
                  <c:v>-4.389382276790756</c:v>
                </c:pt>
                <c:pt idx="9913">
                  <c:v>-4.3893823227799773</c:v>
                </c:pt>
                <c:pt idx="9914">
                  <c:v>-4.389382276790756</c:v>
                </c:pt>
                <c:pt idx="9915">
                  <c:v>-4.389382276790756</c:v>
                </c:pt>
                <c:pt idx="9916">
                  <c:v>-4.3893823227799773</c:v>
                </c:pt>
                <c:pt idx="9917">
                  <c:v>-4.389382276790756</c:v>
                </c:pt>
                <c:pt idx="9918">
                  <c:v>-4.389382276790756</c:v>
                </c:pt>
                <c:pt idx="9919">
                  <c:v>-4.3893823227799773</c:v>
                </c:pt>
                <c:pt idx="9920">
                  <c:v>-4.389382276790756</c:v>
                </c:pt>
                <c:pt idx="9921">
                  <c:v>-4.389382276790756</c:v>
                </c:pt>
                <c:pt idx="9922">
                  <c:v>-4.3893823227799773</c:v>
                </c:pt>
                <c:pt idx="9923">
                  <c:v>-4.389382276790756</c:v>
                </c:pt>
                <c:pt idx="9924">
                  <c:v>-4.389382276790756</c:v>
                </c:pt>
                <c:pt idx="9925">
                  <c:v>-4.3893823227799773</c:v>
                </c:pt>
                <c:pt idx="9926">
                  <c:v>-4.3893822767958719</c:v>
                </c:pt>
                <c:pt idx="9927">
                  <c:v>-4.389382276790756</c:v>
                </c:pt>
                <c:pt idx="9928">
                  <c:v>-4.389382276790756</c:v>
                </c:pt>
                <c:pt idx="9929">
                  <c:v>-4.3893823227799773</c:v>
                </c:pt>
                <c:pt idx="9930">
                  <c:v>-4.389382276790756</c:v>
                </c:pt>
                <c:pt idx="9931">
                  <c:v>-4.389382276790756</c:v>
                </c:pt>
                <c:pt idx="9932">
                  <c:v>-4.3893823227799773</c:v>
                </c:pt>
                <c:pt idx="9933">
                  <c:v>-4.389382276790756</c:v>
                </c:pt>
                <c:pt idx="9934">
                  <c:v>-4.289017851355684</c:v>
                </c:pt>
                <c:pt idx="9935">
                  <c:v>-4.2890178962882342</c:v>
                </c:pt>
                <c:pt idx="9936">
                  <c:v>-4.2890178513505681</c:v>
                </c:pt>
                <c:pt idx="9937">
                  <c:v>-4.289017851355684</c:v>
                </c:pt>
                <c:pt idx="9938">
                  <c:v>-4.2890178962933501</c:v>
                </c:pt>
                <c:pt idx="9939">
                  <c:v>-4.2890178513505681</c:v>
                </c:pt>
                <c:pt idx="9940">
                  <c:v>-4.2890178513505681</c:v>
                </c:pt>
                <c:pt idx="9941">
                  <c:v>-4.289017851355684</c:v>
                </c:pt>
                <c:pt idx="9942">
                  <c:v>-4.2890178962933501</c:v>
                </c:pt>
                <c:pt idx="9943">
                  <c:v>-4.2890178513505681</c:v>
                </c:pt>
                <c:pt idx="9944">
                  <c:v>-4.2890178513505681</c:v>
                </c:pt>
                <c:pt idx="9945">
                  <c:v>-4.2890178962933501</c:v>
                </c:pt>
                <c:pt idx="9946">
                  <c:v>-4.289017851355684</c:v>
                </c:pt>
                <c:pt idx="9947">
                  <c:v>-4.2890178513505681</c:v>
                </c:pt>
                <c:pt idx="9948">
                  <c:v>-4.2890178962882342</c:v>
                </c:pt>
                <c:pt idx="9949">
                  <c:v>-4.289017851355684</c:v>
                </c:pt>
                <c:pt idx="9950">
                  <c:v>-4.289017851355684</c:v>
                </c:pt>
                <c:pt idx="9951">
                  <c:v>-4.2890178962882342</c:v>
                </c:pt>
                <c:pt idx="9952">
                  <c:v>-4.2890178513505681</c:v>
                </c:pt>
                <c:pt idx="9953">
                  <c:v>-4.289017851355684</c:v>
                </c:pt>
                <c:pt idx="9954">
                  <c:v>-4.2890178962933501</c:v>
                </c:pt>
                <c:pt idx="9955">
                  <c:v>-4.2890178513505681</c:v>
                </c:pt>
                <c:pt idx="9956">
                  <c:v>-4.2890178513505681</c:v>
                </c:pt>
                <c:pt idx="9957">
                  <c:v>-4.289017851355684</c:v>
                </c:pt>
                <c:pt idx="9958">
                  <c:v>-4.2890178962933501</c:v>
                </c:pt>
                <c:pt idx="9959">
                  <c:v>-4.2890178513505681</c:v>
                </c:pt>
                <c:pt idx="9960">
                  <c:v>-4.2890178513505681</c:v>
                </c:pt>
                <c:pt idx="9961">
                  <c:v>-4.2890178962933501</c:v>
                </c:pt>
                <c:pt idx="9962">
                  <c:v>-4.289017851355684</c:v>
                </c:pt>
                <c:pt idx="9963">
                  <c:v>-4.2890178513505681</c:v>
                </c:pt>
                <c:pt idx="9964">
                  <c:v>-4.193093547712138</c:v>
                </c:pt>
                <c:pt idx="9965">
                  <c:v>-4.1930935037795081</c:v>
                </c:pt>
                <c:pt idx="9966">
                  <c:v>-4.1930935037743922</c:v>
                </c:pt>
                <c:pt idx="9967">
                  <c:v>-4.193093547712138</c:v>
                </c:pt>
                <c:pt idx="9968">
                  <c:v>-4.1930935037795081</c:v>
                </c:pt>
                <c:pt idx="9969">
                  <c:v>-4.1930935037795081</c:v>
                </c:pt>
                <c:pt idx="9970">
                  <c:v>-4.193093547712138</c:v>
                </c:pt>
                <c:pt idx="9971">
                  <c:v>-4.1930935037743922</c:v>
                </c:pt>
                <c:pt idx="9972">
                  <c:v>-4.1930935037795081</c:v>
                </c:pt>
                <c:pt idx="9973">
                  <c:v>-4.1930935037795081</c:v>
                </c:pt>
                <c:pt idx="9974">
                  <c:v>-4.193093547712138</c:v>
                </c:pt>
                <c:pt idx="9975">
                  <c:v>-4.1930935037795081</c:v>
                </c:pt>
                <c:pt idx="9976">
                  <c:v>-4.1930935037743922</c:v>
                </c:pt>
                <c:pt idx="9977">
                  <c:v>-4.193093547712138</c:v>
                </c:pt>
                <c:pt idx="9978">
                  <c:v>-4.1930935037795081</c:v>
                </c:pt>
                <c:pt idx="9979">
                  <c:v>-4.1930935037795081</c:v>
                </c:pt>
                <c:pt idx="9980">
                  <c:v>-4.193093547712138</c:v>
                </c:pt>
                <c:pt idx="9981">
                  <c:v>-4.1930935037743922</c:v>
                </c:pt>
                <c:pt idx="9982">
                  <c:v>-4.1930935037795081</c:v>
                </c:pt>
                <c:pt idx="9983">
                  <c:v>-4.193093547712138</c:v>
                </c:pt>
                <c:pt idx="9984">
                  <c:v>-4.1930935037795081</c:v>
                </c:pt>
                <c:pt idx="9985">
                  <c:v>-4.1930935037795081</c:v>
                </c:pt>
                <c:pt idx="9986">
                  <c:v>-4.1930935037743922</c:v>
                </c:pt>
                <c:pt idx="9987">
                  <c:v>-4.193093547712138</c:v>
                </c:pt>
                <c:pt idx="9988">
                  <c:v>-4.1930935037795081</c:v>
                </c:pt>
                <c:pt idx="9989">
                  <c:v>-4.1930935037795081</c:v>
                </c:pt>
                <c:pt idx="9990">
                  <c:v>-4.193093547712138</c:v>
                </c:pt>
                <c:pt idx="9991">
                  <c:v>-4.1930935037743922</c:v>
                </c:pt>
                <c:pt idx="9992">
                  <c:v>-4.1930935037795081</c:v>
                </c:pt>
                <c:pt idx="9993">
                  <c:v>-4.193093547712138</c:v>
                </c:pt>
                <c:pt idx="9994">
                  <c:v>-4.1014472001846007</c:v>
                </c:pt>
                <c:pt idx="9995">
                  <c:v>-4.1014472001897166</c:v>
                </c:pt>
                <c:pt idx="9996">
                  <c:v>-4.1014472431570175</c:v>
                </c:pt>
                <c:pt idx="9997">
                  <c:v>-4.1014472001897166</c:v>
                </c:pt>
                <c:pt idx="9998">
                  <c:v>-4.1014472001846007</c:v>
                </c:pt>
                <c:pt idx="9999">
                  <c:v>-4.1014472431621334</c:v>
                </c:pt>
                <c:pt idx="10000">
                  <c:v>-4.1014472001846007</c:v>
                </c:pt>
                <c:pt idx="10001">
                  <c:v>-4.1014472001846007</c:v>
                </c:pt>
                <c:pt idx="10002">
                  <c:v>-4.1014472001897166</c:v>
                </c:pt>
                <c:pt idx="10003">
                  <c:v>-4.1014472431570175</c:v>
                </c:pt>
                <c:pt idx="10004">
                  <c:v>-4.1014472001897166</c:v>
                </c:pt>
                <c:pt idx="10005">
                  <c:v>-4.1014472001846007</c:v>
                </c:pt>
                <c:pt idx="10006">
                  <c:v>-4.1014472431621334</c:v>
                </c:pt>
                <c:pt idx="10007">
                  <c:v>-4.1014472001846007</c:v>
                </c:pt>
                <c:pt idx="10008">
                  <c:v>-4.1014472001846007</c:v>
                </c:pt>
                <c:pt idx="10009">
                  <c:v>-4.1014472431621334</c:v>
                </c:pt>
                <c:pt idx="10010">
                  <c:v>-4.1014472001846007</c:v>
                </c:pt>
                <c:pt idx="10011">
                  <c:v>-4.1014472001897166</c:v>
                </c:pt>
                <c:pt idx="10012">
                  <c:v>-4.1014472431570175</c:v>
                </c:pt>
                <c:pt idx="10013">
                  <c:v>-4.1014472001897166</c:v>
                </c:pt>
                <c:pt idx="10014">
                  <c:v>-4.1014472001846007</c:v>
                </c:pt>
                <c:pt idx="10015">
                  <c:v>-4.1014472431621334</c:v>
                </c:pt>
                <c:pt idx="10016">
                  <c:v>-4.1014472001846007</c:v>
                </c:pt>
                <c:pt idx="10017">
                  <c:v>-4.1014472001846007</c:v>
                </c:pt>
                <c:pt idx="10018">
                  <c:v>-4.1014472001897166</c:v>
                </c:pt>
                <c:pt idx="10019">
                  <c:v>-4.1014472431570175</c:v>
                </c:pt>
                <c:pt idx="10020">
                  <c:v>-4.1014472001897166</c:v>
                </c:pt>
                <c:pt idx="10021">
                  <c:v>-4.1014472001846007</c:v>
                </c:pt>
                <c:pt idx="10022">
                  <c:v>-4.1014472431621334</c:v>
                </c:pt>
                <c:pt idx="10023">
                  <c:v>-4.1014472001846007</c:v>
                </c:pt>
                <c:pt idx="10024">
                  <c:v>-4.0118879891578159</c:v>
                </c:pt>
                <c:pt idx="10025">
                  <c:v>-4.0118880311867713</c:v>
                </c:pt>
                <c:pt idx="10026">
                  <c:v>-4.0118879891578159</c:v>
                </c:pt>
                <c:pt idx="10027">
                  <c:v>-4.0118879891578159</c:v>
                </c:pt>
                <c:pt idx="10028">
                  <c:v>-4.0118880311918872</c:v>
                </c:pt>
                <c:pt idx="10029">
                  <c:v>-4.0118879891527</c:v>
                </c:pt>
                <c:pt idx="10030">
                  <c:v>-4.0118879891578159</c:v>
                </c:pt>
                <c:pt idx="10031">
                  <c:v>-4.0118879891578159</c:v>
                </c:pt>
                <c:pt idx="10032">
                  <c:v>-4.0118880311918872</c:v>
                </c:pt>
                <c:pt idx="10033">
                  <c:v>-4.0118879891527</c:v>
                </c:pt>
                <c:pt idx="10034">
                  <c:v>-4.0118879891578159</c:v>
                </c:pt>
                <c:pt idx="10035">
                  <c:v>-4.0118880311918872</c:v>
                </c:pt>
                <c:pt idx="10036">
                  <c:v>-4.0118879891578159</c:v>
                </c:pt>
                <c:pt idx="10037">
                  <c:v>-4.0118879891527</c:v>
                </c:pt>
                <c:pt idx="10038">
                  <c:v>-4.0118880311918872</c:v>
                </c:pt>
                <c:pt idx="10039">
                  <c:v>-4.0118879891578159</c:v>
                </c:pt>
                <c:pt idx="10040">
                  <c:v>-4.0118879891527</c:v>
                </c:pt>
                <c:pt idx="10041">
                  <c:v>-4.0118880311918872</c:v>
                </c:pt>
                <c:pt idx="10042">
                  <c:v>-4.0118879891578159</c:v>
                </c:pt>
                <c:pt idx="10043">
                  <c:v>-4.0118879891578159</c:v>
                </c:pt>
                <c:pt idx="10044">
                  <c:v>-4.0118880311867713</c:v>
                </c:pt>
                <c:pt idx="10045">
                  <c:v>-4.0118879891578159</c:v>
                </c:pt>
                <c:pt idx="10046">
                  <c:v>-4.0118879891578159</c:v>
                </c:pt>
                <c:pt idx="10047">
                  <c:v>-4.0118879891578159</c:v>
                </c:pt>
                <c:pt idx="10048">
                  <c:v>-4.0118880311867713</c:v>
                </c:pt>
                <c:pt idx="10049">
                  <c:v>-4.0118879891578159</c:v>
                </c:pt>
                <c:pt idx="10050">
                  <c:v>-4.0118879891578159</c:v>
                </c:pt>
                <c:pt idx="10051">
                  <c:v>-4.0118880311918872</c:v>
                </c:pt>
                <c:pt idx="10052">
                  <c:v>-4.0118879891527</c:v>
                </c:pt>
                <c:pt idx="10053">
                  <c:v>-4.0118879891578159</c:v>
                </c:pt>
                <c:pt idx="10054">
                  <c:v>-3.9244855185862364</c:v>
                </c:pt>
                <c:pt idx="10055">
                  <c:v>-3.9244854774730302</c:v>
                </c:pt>
                <c:pt idx="10056">
                  <c:v>-3.9244854774679143</c:v>
                </c:pt>
                <c:pt idx="10057">
                  <c:v>-3.9244855185913523</c:v>
                </c:pt>
                <c:pt idx="10058">
                  <c:v>-3.9244854774679143</c:v>
                </c:pt>
                <c:pt idx="10059">
                  <c:v>-3.9244854774679143</c:v>
                </c:pt>
                <c:pt idx="10060">
                  <c:v>-3.9244855185913523</c:v>
                </c:pt>
                <c:pt idx="10061">
                  <c:v>-3.9244854774679143</c:v>
                </c:pt>
                <c:pt idx="10062">
                  <c:v>-3.9244854774730302</c:v>
                </c:pt>
                <c:pt idx="10063">
                  <c:v>-3.9244854774679143</c:v>
                </c:pt>
                <c:pt idx="10064">
                  <c:v>-3.9244855185862364</c:v>
                </c:pt>
                <c:pt idx="10065">
                  <c:v>-3.9244854774730302</c:v>
                </c:pt>
                <c:pt idx="10066">
                  <c:v>-3.9244854774679143</c:v>
                </c:pt>
                <c:pt idx="10067">
                  <c:v>-3.9244855185913523</c:v>
                </c:pt>
                <c:pt idx="10068">
                  <c:v>-3.9244854774679143</c:v>
                </c:pt>
                <c:pt idx="10069">
                  <c:v>-3.9244854774679143</c:v>
                </c:pt>
                <c:pt idx="10070">
                  <c:v>-3.9244855185913523</c:v>
                </c:pt>
                <c:pt idx="10071">
                  <c:v>-3.9244854774679143</c:v>
                </c:pt>
                <c:pt idx="10072">
                  <c:v>-3.9244854774730302</c:v>
                </c:pt>
                <c:pt idx="10073">
                  <c:v>-3.9244855185862364</c:v>
                </c:pt>
                <c:pt idx="10074">
                  <c:v>-3.9244854774679143</c:v>
                </c:pt>
                <c:pt idx="10075">
                  <c:v>-3.9244854774730302</c:v>
                </c:pt>
                <c:pt idx="10076">
                  <c:v>-3.9244854774679143</c:v>
                </c:pt>
                <c:pt idx="10077">
                  <c:v>-3.9244855185913523</c:v>
                </c:pt>
                <c:pt idx="10078">
                  <c:v>-3.9244854774679143</c:v>
                </c:pt>
                <c:pt idx="10079">
                  <c:v>-3.9244854774679143</c:v>
                </c:pt>
                <c:pt idx="10080">
                  <c:v>-3.9244855185913523</c:v>
                </c:pt>
                <c:pt idx="10081">
                  <c:v>-3.9244854774679143</c:v>
                </c:pt>
                <c:pt idx="10082">
                  <c:v>-3.9244854774730302</c:v>
                </c:pt>
                <c:pt idx="10083">
                  <c:v>-3.9244855185862364</c:v>
                </c:pt>
                <c:pt idx="10084">
                  <c:v>-3.8428549262610732</c:v>
                </c:pt>
                <c:pt idx="10085">
                  <c:v>-3.8428549262610732</c:v>
                </c:pt>
                <c:pt idx="10086">
                  <c:v>-3.8428549665241207</c:v>
                </c:pt>
                <c:pt idx="10087">
                  <c:v>-3.8428549262559573</c:v>
                </c:pt>
                <c:pt idx="10088">
                  <c:v>-3.8428549262610732</c:v>
                </c:pt>
                <c:pt idx="10089">
                  <c:v>-3.8428549665241207</c:v>
                </c:pt>
                <c:pt idx="10090">
                  <c:v>-3.8428549262610732</c:v>
                </c:pt>
                <c:pt idx="10091">
                  <c:v>-3.8428549262610732</c:v>
                </c:pt>
                <c:pt idx="10092">
                  <c:v>-3.8428549262610732</c:v>
                </c:pt>
                <c:pt idx="10093">
                  <c:v>-3.8428549665241207</c:v>
                </c:pt>
                <c:pt idx="10094">
                  <c:v>-3.8428549262610732</c:v>
                </c:pt>
                <c:pt idx="10095">
                  <c:v>-3.8428549262559573</c:v>
                </c:pt>
                <c:pt idx="10096">
                  <c:v>-3.8428549665241207</c:v>
                </c:pt>
                <c:pt idx="10097">
                  <c:v>-3.8428549262610732</c:v>
                </c:pt>
                <c:pt idx="10098">
                  <c:v>-3.8428549262610732</c:v>
                </c:pt>
                <c:pt idx="10099">
                  <c:v>-3.8428549665241207</c:v>
                </c:pt>
                <c:pt idx="10100">
                  <c:v>-3.8428549262610732</c:v>
                </c:pt>
                <c:pt idx="10101">
                  <c:v>-3.8428549262610732</c:v>
                </c:pt>
                <c:pt idx="10102">
                  <c:v>-3.8428549665190048</c:v>
                </c:pt>
                <c:pt idx="10103">
                  <c:v>-3.8428549262610732</c:v>
                </c:pt>
                <c:pt idx="10104">
                  <c:v>-3.8428549262610732</c:v>
                </c:pt>
                <c:pt idx="10105">
                  <c:v>-3.8428549665241207</c:v>
                </c:pt>
                <c:pt idx="10106">
                  <c:v>-3.8428549262610732</c:v>
                </c:pt>
                <c:pt idx="10107">
                  <c:v>-3.8428549262610732</c:v>
                </c:pt>
                <c:pt idx="10108">
                  <c:v>-3.8428549262610732</c:v>
                </c:pt>
                <c:pt idx="10109">
                  <c:v>-3.8428549665241207</c:v>
                </c:pt>
                <c:pt idx="10110">
                  <c:v>-3.8428549262559573</c:v>
                </c:pt>
                <c:pt idx="10111">
                  <c:v>-3.8428549262610732</c:v>
                </c:pt>
                <c:pt idx="10112">
                  <c:v>-3.8428549665241207</c:v>
                </c:pt>
                <c:pt idx="10113">
                  <c:v>-3.8428549262610732</c:v>
                </c:pt>
                <c:pt idx="10114">
                  <c:v>-3.7642285142410445</c:v>
                </c:pt>
                <c:pt idx="10115">
                  <c:v>-3.7642285536854097</c:v>
                </c:pt>
                <c:pt idx="10116">
                  <c:v>-3.7642285142461605</c:v>
                </c:pt>
                <c:pt idx="10117">
                  <c:v>-3.7642285142410445</c:v>
                </c:pt>
                <c:pt idx="10118">
                  <c:v>-3.7642285536802937</c:v>
                </c:pt>
                <c:pt idx="10119">
                  <c:v>-3.7642285142461605</c:v>
                </c:pt>
                <c:pt idx="10120">
                  <c:v>-3.7642285142461605</c:v>
                </c:pt>
                <c:pt idx="10121">
                  <c:v>-3.7642285142410445</c:v>
                </c:pt>
                <c:pt idx="10122">
                  <c:v>-3.7642285536802937</c:v>
                </c:pt>
                <c:pt idx="10123">
                  <c:v>-3.7642285142461605</c:v>
                </c:pt>
                <c:pt idx="10124">
                  <c:v>-3.7642285142410445</c:v>
                </c:pt>
                <c:pt idx="10125">
                  <c:v>-3.7642285536854097</c:v>
                </c:pt>
                <c:pt idx="10126">
                  <c:v>-3.7642285142410445</c:v>
                </c:pt>
                <c:pt idx="10127">
                  <c:v>-3.7642285142461605</c:v>
                </c:pt>
                <c:pt idx="10128">
                  <c:v>-3.7642285536854097</c:v>
                </c:pt>
                <c:pt idx="10129">
                  <c:v>-3.7642285142410445</c:v>
                </c:pt>
                <c:pt idx="10130">
                  <c:v>-3.7642285142410445</c:v>
                </c:pt>
                <c:pt idx="10131">
                  <c:v>-3.7642285536854097</c:v>
                </c:pt>
                <c:pt idx="10132">
                  <c:v>-3.7642285142461605</c:v>
                </c:pt>
                <c:pt idx="10133">
                  <c:v>-3.7642285142410445</c:v>
                </c:pt>
                <c:pt idx="10134">
                  <c:v>-3.7642285536802937</c:v>
                </c:pt>
                <c:pt idx="10135">
                  <c:v>-3.7642285142461605</c:v>
                </c:pt>
                <c:pt idx="10136">
                  <c:v>-3.7642285142461605</c:v>
                </c:pt>
                <c:pt idx="10137">
                  <c:v>-3.7642285142410445</c:v>
                </c:pt>
                <c:pt idx="10138">
                  <c:v>-3.7642285536802937</c:v>
                </c:pt>
                <c:pt idx="10139">
                  <c:v>-3.7642285142461605</c:v>
                </c:pt>
                <c:pt idx="10140">
                  <c:v>-3.7642285142461605</c:v>
                </c:pt>
                <c:pt idx="10141">
                  <c:v>-3.7642285536802937</c:v>
                </c:pt>
                <c:pt idx="10142">
                  <c:v>-3.7642285142410445</c:v>
                </c:pt>
                <c:pt idx="10143">
                  <c:v>-3.7642285142461605</c:v>
                </c:pt>
                <c:pt idx="10144">
                  <c:v>-3.686371542848446</c:v>
                </c:pt>
                <c:pt idx="10145">
                  <c:v>-3.6863715042198186</c:v>
                </c:pt>
                <c:pt idx="10146">
                  <c:v>-3.6863715042198186</c:v>
                </c:pt>
                <c:pt idx="10147">
                  <c:v>-3.686371542848446</c:v>
                </c:pt>
                <c:pt idx="10148">
                  <c:v>-3.6863715042249345</c:v>
                </c:pt>
                <c:pt idx="10149">
                  <c:v>-3.6863715042198186</c:v>
                </c:pt>
                <c:pt idx="10150">
                  <c:v>-3.6863715428433301</c:v>
                </c:pt>
                <c:pt idx="10151">
                  <c:v>-3.6863715042249345</c:v>
                </c:pt>
                <c:pt idx="10152">
                  <c:v>-3.6863715042249345</c:v>
                </c:pt>
                <c:pt idx="10153">
                  <c:v>-3.6863715042198186</c:v>
                </c:pt>
                <c:pt idx="10154">
                  <c:v>-3.6863715428433301</c:v>
                </c:pt>
                <c:pt idx="10155">
                  <c:v>-3.6863715042249345</c:v>
                </c:pt>
                <c:pt idx="10156">
                  <c:v>-3.6863715042249345</c:v>
                </c:pt>
                <c:pt idx="10157">
                  <c:v>-3.6863715428433301</c:v>
                </c:pt>
                <c:pt idx="10158">
                  <c:v>-3.6863715042198186</c:v>
                </c:pt>
                <c:pt idx="10159">
                  <c:v>-3.6863715042249345</c:v>
                </c:pt>
                <c:pt idx="10160">
                  <c:v>-3.686371542848446</c:v>
                </c:pt>
                <c:pt idx="10161">
                  <c:v>-3.6863715042198186</c:v>
                </c:pt>
                <c:pt idx="10162">
                  <c:v>-3.6863715042198186</c:v>
                </c:pt>
                <c:pt idx="10163">
                  <c:v>-3.686371542848446</c:v>
                </c:pt>
                <c:pt idx="10164">
                  <c:v>-3.6863715042249345</c:v>
                </c:pt>
                <c:pt idx="10165">
                  <c:v>-3.6863715042198186</c:v>
                </c:pt>
                <c:pt idx="10166">
                  <c:v>-3.6863715042249345</c:v>
                </c:pt>
                <c:pt idx="10167">
                  <c:v>-3.6863715428433301</c:v>
                </c:pt>
                <c:pt idx="10168">
                  <c:v>-3.6863715042249345</c:v>
                </c:pt>
                <c:pt idx="10169">
                  <c:v>-3.6863715042198186</c:v>
                </c:pt>
                <c:pt idx="10170">
                  <c:v>-3.6863715428433301</c:v>
                </c:pt>
                <c:pt idx="10171">
                  <c:v>-3.6863715042249345</c:v>
                </c:pt>
                <c:pt idx="10172">
                  <c:v>-3.6863715042249345</c:v>
                </c:pt>
                <c:pt idx="10173">
                  <c:v>-3.6863715428433301</c:v>
                </c:pt>
                <c:pt idx="10174">
                  <c:v>-3.6119521651225011</c:v>
                </c:pt>
                <c:pt idx="10175">
                  <c:v>-3.6119521651225011</c:v>
                </c:pt>
                <c:pt idx="10176">
                  <c:v>-3.6119522029714086</c:v>
                </c:pt>
                <c:pt idx="10177">
                  <c:v>-3.6119521651225011</c:v>
                </c:pt>
                <c:pt idx="10178">
                  <c:v>-3.6119521651225011</c:v>
                </c:pt>
                <c:pt idx="10179">
                  <c:v>-3.6119522029662927</c:v>
                </c:pt>
                <c:pt idx="10180">
                  <c:v>-3.6119521651225011</c:v>
                </c:pt>
                <c:pt idx="10181">
                  <c:v>-3.6119521651225011</c:v>
                </c:pt>
                <c:pt idx="10182">
                  <c:v>-3.6119521651225011</c:v>
                </c:pt>
                <c:pt idx="10183">
                  <c:v>-3.6119522029714086</c:v>
                </c:pt>
                <c:pt idx="10184">
                  <c:v>-3.6119521651225011</c:v>
                </c:pt>
                <c:pt idx="10185">
                  <c:v>-3.6119521651225011</c:v>
                </c:pt>
                <c:pt idx="10186">
                  <c:v>-3.6119522029662927</c:v>
                </c:pt>
                <c:pt idx="10187">
                  <c:v>-3.6119521651225011</c:v>
                </c:pt>
                <c:pt idx="10188">
                  <c:v>-3.611952165127617</c:v>
                </c:pt>
                <c:pt idx="10189">
                  <c:v>-3.6119522029662927</c:v>
                </c:pt>
                <c:pt idx="10190">
                  <c:v>-3.6119521651225011</c:v>
                </c:pt>
                <c:pt idx="10191">
                  <c:v>-3.6119521651225011</c:v>
                </c:pt>
                <c:pt idx="10192">
                  <c:v>-3.6119522029662927</c:v>
                </c:pt>
                <c:pt idx="10193">
                  <c:v>-3.6119521651225011</c:v>
                </c:pt>
                <c:pt idx="10194">
                  <c:v>-3.6119521651225011</c:v>
                </c:pt>
                <c:pt idx="10195">
                  <c:v>-3.6119522029714086</c:v>
                </c:pt>
                <c:pt idx="10196">
                  <c:v>-3.6119521651225011</c:v>
                </c:pt>
                <c:pt idx="10197">
                  <c:v>-3.6119521651225011</c:v>
                </c:pt>
                <c:pt idx="10198">
                  <c:v>-3.6119521651225011</c:v>
                </c:pt>
                <c:pt idx="10199">
                  <c:v>-3.6119522029662927</c:v>
                </c:pt>
                <c:pt idx="10200">
                  <c:v>-3.611952165127617</c:v>
                </c:pt>
                <c:pt idx="10201">
                  <c:v>-3.6119521651225011</c:v>
                </c:pt>
                <c:pt idx="10202">
                  <c:v>-3.6119522029662927</c:v>
                </c:pt>
                <c:pt idx="10203">
                  <c:v>-3.6119521651225011</c:v>
                </c:pt>
                <c:pt idx="10204">
                  <c:v>-3.5400019193424517</c:v>
                </c:pt>
                <c:pt idx="10205">
                  <c:v>-3.5400019564272776</c:v>
                </c:pt>
                <c:pt idx="10206">
                  <c:v>-3.5400019193424517</c:v>
                </c:pt>
                <c:pt idx="10207">
                  <c:v>-3.5400019193424517</c:v>
                </c:pt>
                <c:pt idx="10208">
                  <c:v>-3.5400019564323935</c:v>
                </c:pt>
                <c:pt idx="10209">
                  <c:v>-3.5400019193373358</c:v>
                </c:pt>
                <c:pt idx="10210">
                  <c:v>-3.5400019193424517</c:v>
                </c:pt>
                <c:pt idx="10211">
                  <c:v>-3.5400019193424517</c:v>
                </c:pt>
                <c:pt idx="10212">
                  <c:v>-3.5400019564272776</c:v>
                </c:pt>
                <c:pt idx="10213">
                  <c:v>-3.5400019193424517</c:v>
                </c:pt>
                <c:pt idx="10214">
                  <c:v>-3.5400019193424517</c:v>
                </c:pt>
                <c:pt idx="10215">
                  <c:v>-3.5400019564272776</c:v>
                </c:pt>
                <c:pt idx="10216">
                  <c:v>-3.5400019193424517</c:v>
                </c:pt>
                <c:pt idx="10217">
                  <c:v>-3.5400019193424517</c:v>
                </c:pt>
                <c:pt idx="10218">
                  <c:v>-3.5400019564272776</c:v>
                </c:pt>
                <c:pt idx="10219">
                  <c:v>-3.5400019193424517</c:v>
                </c:pt>
                <c:pt idx="10220">
                  <c:v>-3.5400019193424517</c:v>
                </c:pt>
                <c:pt idx="10221">
                  <c:v>-3.5400019564323935</c:v>
                </c:pt>
                <c:pt idx="10222">
                  <c:v>-3.5400019193373358</c:v>
                </c:pt>
                <c:pt idx="10223">
                  <c:v>-3.5400019193424517</c:v>
                </c:pt>
                <c:pt idx="10224">
                  <c:v>-3.5400019564323935</c:v>
                </c:pt>
                <c:pt idx="10225">
                  <c:v>-3.5400019193373358</c:v>
                </c:pt>
                <c:pt idx="10226">
                  <c:v>-3.5400019193424517</c:v>
                </c:pt>
                <c:pt idx="10227">
                  <c:v>-3.5400019193424517</c:v>
                </c:pt>
                <c:pt idx="10228">
                  <c:v>-3.5400019564323935</c:v>
                </c:pt>
                <c:pt idx="10229">
                  <c:v>-3.5400019193373358</c:v>
                </c:pt>
                <c:pt idx="10230">
                  <c:v>-3.5400019193424517</c:v>
                </c:pt>
                <c:pt idx="10231">
                  <c:v>-3.5400019564323935</c:v>
                </c:pt>
                <c:pt idx="10232">
                  <c:v>-3.5400019193373358</c:v>
                </c:pt>
                <c:pt idx="10233">
                  <c:v>-3.5400019193424517</c:v>
                </c:pt>
                <c:pt idx="10234">
                  <c:v>-3.4644135903424389</c:v>
                </c:pt>
                <c:pt idx="10235">
                  <c:v>-3.464413554039349</c:v>
                </c:pt>
                <c:pt idx="10236">
                  <c:v>-3.4644135540444649</c:v>
                </c:pt>
                <c:pt idx="10237">
                  <c:v>-3.4644135903424389</c:v>
                </c:pt>
                <c:pt idx="10238">
                  <c:v>-3.464413554039349</c:v>
                </c:pt>
                <c:pt idx="10239">
                  <c:v>-3.4644135540444649</c:v>
                </c:pt>
                <c:pt idx="10240">
                  <c:v>-3.4644135903424389</c:v>
                </c:pt>
                <c:pt idx="10241">
                  <c:v>-3.464413554039349</c:v>
                </c:pt>
                <c:pt idx="10242">
                  <c:v>-3.4644135540444649</c:v>
                </c:pt>
                <c:pt idx="10243">
                  <c:v>-3.4644135540444649</c:v>
                </c:pt>
                <c:pt idx="10244">
                  <c:v>-3.464413590337323</c:v>
                </c:pt>
                <c:pt idx="10245">
                  <c:v>-3.4644135540444649</c:v>
                </c:pt>
                <c:pt idx="10246">
                  <c:v>-3.4644135540444649</c:v>
                </c:pt>
                <c:pt idx="10247">
                  <c:v>-3.464413590337323</c:v>
                </c:pt>
                <c:pt idx="10248">
                  <c:v>-3.4644135540444649</c:v>
                </c:pt>
                <c:pt idx="10249">
                  <c:v>-3.4644135540444649</c:v>
                </c:pt>
                <c:pt idx="10250">
                  <c:v>-3.464413590337323</c:v>
                </c:pt>
                <c:pt idx="10251">
                  <c:v>-3.4644135540444649</c:v>
                </c:pt>
                <c:pt idx="10252">
                  <c:v>-3.4644135540444649</c:v>
                </c:pt>
                <c:pt idx="10253">
                  <c:v>-3.464413590337323</c:v>
                </c:pt>
                <c:pt idx="10254">
                  <c:v>-3.4644135540444649</c:v>
                </c:pt>
                <c:pt idx="10255">
                  <c:v>-3.4644135540444649</c:v>
                </c:pt>
                <c:pt idx="10256">
                  <c:v>-3.464413554039349</c:v>
                </c:pt>
                <c:pt idx="10257">
                  <c:v>-3.4644135903424389</c:v>
                </c:pt>
                <c:pt idx="10258">
                  <c:v>-3.4644135540444649</c:v>
                </c:pt>
                <c:pt idx="10259">
                  <c:v>-3.464413554039349</c:v>
                </c:pt>
                <c:pt idx="10260">
                  <c:v>-3.4644135903424389</c:v>
                </c:pt>
                <c:pt idx="10261">
                  <c:v>-3.4644135540444649</c:v>
                </c:pt>
                <c:pt idx="10262">
                  <c:v>-3.464413554039349</c:v>
                </c:pt>
                <c:pt idx="10263">
                  <c:v>-3.4644135903424389</c:v>
                </c:pt>
                <c:pt idx="10264">
                  <c:v>-3.3901338308763891</c:v>
                </c:pt>
                <c:pt idx="10265">
                  <c:v>-3.3901338308712732</c:v>
                </c:pt>
                <c:pt idx="10266">
                  <c:v>-3.3901338663961065</c:v>
                </c:pt>
                <c:pt idx="10267">
                  <c:v>-3.3901338308712732</c:v>
                </c:pt>
                <c:pt idx="10268">
                  <c:v>-3.3901338308763891</c:v>
                </c:pt>
                <c:pt idx="10269">
                  <c:v>-3.3901338663961065</c:v>
                </c:pt>
                <c:pt idx="10270">
                  <c:v>-3.3901338308712732</c:v>
                </c:pt>
                <c:pt idx="10271">
                  <c:v>-3.3901338308763891</c:v>
                </c:pt>
                <c:pt idx="10272">
                  <c:v>-3.3901338308712732</c:v>
                </c:pt>
                <c:pt idx="10273">
                  <c:v>-3.3901338663961065</c:v>
                </c:pt>
                <c:pt idx="10274">
                  <c:v>-3.3901338308763891</c:v>
                </c:pt>
                <c:pt idx="10275">
                  <c:v>-3.3901338308712732</c:v>
                </c:pt>
                <c:pt idx="10276">
                  <c:v>-3.3901338663961065</c:v>
                </c:pt>
                <c:pt idx="10277">
                  <c:v>-3.3901338308712732</c:v>
                </c:pt>
                <c:pt idx="10278">
                  <c:v>-3.3901338308763891</c:v>
                </c:pt>
                <c:pt idx="10279">
                  <c:v>-3.3901338663961065</c:v>
                </c:pt>
                <c:pt idx="10280">
                  <c:v>-3.3901338308712732</c:v>
                </c:pt>
                <c:pt idx="10281">
                  <c:v>-3.3901338308763891</c:v>
                </c:pt>
                <c:pt idx="10282">
                  <c:v>-3.3901338663909906</c:v>
                </c:pt>
                <c:pt idx="10283">
                  <c:v>-3.3901338308763891</c:v>
                </c:pt>
                <c:pt idx="10284">
                  <c:v>-3.3901338308763891</c:v>
                </c:pt>
                <c:pt idx="10285">
                  <c:v>-3.3901338663909906</c:v>
                </c:pt>
                <c:pt idx="10286">
                  <c:v>-3.3901338308763891</c:v>
                </c:pt>
                <c:pt idx="10287">
                  <c:v>-3.3901338308712732</c:v>
                </c:pt>
                <c:pt idx="10288">
                  <c:v>-3.3901338308763891</c:v>
                </c:pt>
                <c:pt idx="10289">
                  <c:v>-3.3901338663961065</c:v>
                </c:pt>
                <c:pt idx="10290">
                  <c:v>-3.3901338308712732</c:v>
                </c:pt>
                <c:pt idx="10291">
                  <c:v>-3.3901338308763891</c:v>
                </c:pt>
                <c:pt idx="10292">
                  <c:v>-3.3901338663909906</c:v>
                </c:pt>
                <c:pt idx="10293">
                  <c:v>-3.3901338308763891</c:v>
                </c:pt>
                <c:pt idx="10294">
                  <c:v>-3.317094139377136</c:v>
                </c:pt>
                <c:pt idx="10295">
                  <c:v>-3.3170941741367046</c:v>
                </c:pt>
                <c:pt idx="10296">
                  <c:v>-3.317094139377136</c:v>
                </c:pt>
                <c:pt idx="10297">
                  <c:v>-3.3170941393822519</c:v>
                </c:pt>
                <c:pt idx="10298">
                  <c:v>-3.3170941741315887</c:v>
                </c:pt>
                <c:pt idx="10299">
                  <c:v>-3.3170941393822519</c:v>
                </c:pt>
                <c:pt idx="10300">
                  <c:v>-3.317094139377136</c:v>
                </c:pt>
                <c:pt idx="10301">
                  <c:v>-3.317094139377136</c:v>
                </c:pt>
                <c:pt idx="10302">
                  <c:v>-3.3170941741367046</c:v>
                </c:pt>
                <c:pt idx="10303">
                  <c:v>-3.317094139377136</c:v>
                </c:pt>
                <c:pt idx="10304">
                  <c:v>-3.3170941393822519</c:v>
                </c:pt>
                <c:pt idx="10305">
                  <c:v>-3.3170941741315887</c:v>
                </c:pt>
                <c:pt idx="10306">
                  <c:v>-3.3170941393822519</c:v>
                </c:pt>
                <c:pt idx="10307">
                  <c:v>-3.317094139377136</c:v>
                </c:pt>
                <c:pt idx="10308">
                  <c:v>-3.3170941741315887</c:v>
                </c:pt>
                <c:pt idx="10309">
                  <c:v>-3.3170941393822519</c:v>
                </c:pt>
                <c:pt idx="10310">
                  <c:v>-3.317094139377136</c:v>
                </c:pt>
                <c:pt idx="10311">
                  <c:v>-3.3170941741367046</c:v>
                </c:pt>
                <c:pt idx="10312">
                  <c:v>-3.317094139377136</c:v>
                </c:pt>
                <c:pt idx="10313">
                  <c:v>-3.3170941393822519</c:v>
                </c:pt>
                <c:pt idx="10314">
                  <c:v>-3.3170941741315887</c:v>
                </c:pt>
                <c:pt idx="10315">
                  <c:v>-3.3170941393822519</c:v>
                </c:pt>
                <c:pt idx="10316">
                  <c:v>-3.317094139377136</c:v>
                </c:pt>
                <c:pt idx="10317">
                  <c:v>-3.317094139377136</c:v>
                </c:pt>
                <c:pt idx="10318">
                  <c:v>-3.3170941741367046</c:v>
                </c:pt>
                <c:pt idx="10319">
                  <c:v>-3.317094139377136</c:v>
                </c:pt>
                <c:pt idx="10320">
                  <c:v>-3.3170941393822519</c:v>
                </c:pt>
                <c:pt idx="10321">
                  <c:v>-3.3170941741315887</c:v>
                </c:pt>
                <c:pt idx="10322">
                  <c:v>-3.3170941393822519</c:v>
                </c:pt>
                <c:pt idx="10323">
                  <c:v>-3.317094139377136</c:v>
                </c:pt>
                <c:pt idx="10324">
                  <c:v>-3.2432048332867214</c:v>
                </c:pt>
                <c:pt idx="10325">
                  <c:v>-3.2432047993064352</c:v>
                </c:pt>
                <c:pt idx="10326">
                  <c:v>-3.2432047993064352</c:v>
                </c:pt>
                <c:pt idx="10327">
                  <c:v>-3.2432048332867214</c:v>
                </c:pt>
                <c:pt idx="10328">
                  <c:v>-3.2432047993064352</c:v>
                </c:pt>
                <c:pt idx="10329">
                  <c:v>-3.2432047993064352</c:v>
                </c:pt>
                <c:pt idx="10330">
                  <c:v>-3.2432048332867214</c:v>
                </c:pt>
                <c:pt idx="10331">
                  <c:v>-3.2432047993115511</c:v>
                </c:pt>
                <c:pt idx="10332">
                  <c:v>-3.2432047993064352</c:v>
                </c:pt>
                <c:pt idx="10333">
                  <c:v>-3.2432047993064352</c:v>
                </c:pt>
                <c:pt idx="10334">
                  <c:v>-3.2432048332867214</c:v>
                </c:pt>
                <c:pt idx="10335">
                  <c:v>-3.2432047993064352</c:v>
                </c:pt>
                <c:pt idx="10336">
                  <c:v>-3.2432047993064352</c:v>
                </c:pt>
                <c:pt idx="10337">
                  <c:v>-3.2432048332867214</c:v>
                </c:pt>
                <c:pt idx="10338">
                  <c:v>-3.2432047993064352</c:v>
                </c:pt>
                <c:pt idx="10339">
                  <c:v>-3.2432047993064352</c:v>
                </c:pt>
                <c:pt idx="10340">
                  <c:v>-3.2432048332867214</c:v>
                </c:pt>
                <c:pt idx="10341">
                  <c:v>-3.2432047993064352</c:v>
                </c:pt>
                <c:pt idx="10342">
                  <c:v>-3.2432047993064352</c:v>
                </c:pt>
                <c:pt idx="10343">
                  <c:v>-3.2432048332867214</c:v>
                </c:pt>
                <c:pt idx="10344">
                  <c:v>-3.2432047993064352</c:v>
                </c:pt>
                <c:pt idx="10345">
                  <c:v>-3.2432047993064352</c:v>
                </c:pt>
                <c:pt idx="10346">
                  <c:v>-3.2432047993115511</c:v>
                </c:pt>
                <c:pt idx="10347">
                  <c:v>-3.2432048332867214</c:v>
                </c:pt>
                <c:pt idx="10348">
                  <c:v>-3.2432047993064352</c:v>
                </c:pt>
                <c:pt idx="10349">
                  <c:v>-3.2432047993064352</c:v>
                </c:pt>
                <c:pt idx="10350">
                  <c:v>-3.2432048332867214</c:v>
                </c:pt>
                <c:pt idx="10351">
                  <c:v>-3.2432047993064352</c:v>
                </c:pt>
                <c:pt idx="10352">
                  <c:v>-3.2432047993064352</c:v>
                </c:pt>
                <c:pt idx="10353">
                  <c:v>-3.2432048332867214</c:v>
                </c:pt>
                <c:pt idx="10354">
                  <c:v>-3.1713148267513205</c:v>
                </c:pt>
                <c:pt idx="10355">
                  <c:v>-3.1713148267513205</c:v>
                </c:pt>
                <c:pt idx="10356">
                  <c:v>-3.1713148599783878</c:v>
                </c:pt>
                <c:pt idx="10357">
                  <c:v>-3.1713148267462046</c:v>
                </c:pt>
                <c:pt idx="10358">
                  <c:v>-3.1713148267513205</c:v>
                </c:pt>
                <c:pt idx="10359">
                  <c:v>-3.1713148599783878</c:v>
                </c:pt>
                <c:pt idx="10360">
                  <c:v>-3.1713148267513205</c:v>
                </c:pt>
                <c:pt idx="10361">
                  <c:v>-3.1713148267513205</c:v>
                </c:pt>
                <c:pt idx="10362">
                  <c:v>-3.1713148267513205</c:v>
                </c:pt>
                <c:pt idx="10363">
                  <c:v>-3.1713148599783878</c:v>
                </c:pt>
                <c:pt idx="10364">
                  <c:v>-3.1713148267513205</c:v>
                </c:pt>
                <c:pt idx="10365">
                  <c:v>-3.1713148267462046</c:v>
                </c:pt>
                <c:pt idx="10366">
                  <c:v>-3.1713148599783878</c:v>
                </c:pt>
                <c:pt idx="10367">
                  <c:v>-3.1713148267513205</c:v>
                </c:pt>
                <c:pt idx="10368">
                  <c:v>-3.1713148267513205</c:v>
                </c:pt>
                <c:pt idx="10369">
                  <c:v>-3.1713148599783878</c:v>
                </c:pt>
                <c:pt idx="10370">
                  <c:v>-3.1713148267513205</c:v>
                </c:pt>
                <c:pt idx="10371">
                  <c:v>-3.1713148267513205</c:v>
                </c:pt>
                <c:pt idx="10372">
                  <c:v>-3.1713148599732719</c:v>
                </c:pt>
                <c:pt idx="10373">
                  <c:v>-3.1713148267513205</c:v>
                </c:pt>
                <c:pt idx="10374">
                  <c:v>-3.1713148267513205</c:v>
                </c:pt>
                <c:pt idx="10375">
                  <c:v>-3.1713148599783878</c:v>
                </c:pt>
                <c:pt idx="10376">
                  <c:v>-3.1713148267513205</c:v>
                </c:pt>
                <c:pt idx="10377">
                  <c:v>-3.1713148267513205</c:v>
                </c:pt>
                <c:pt idx="10378">
                  <c:v>-3.1713148267513205</c:v>
                </c:pt>
                <c:pt idx="10379">
                  <c:v>-3.1713148599783878</c:v>
                </c:pt>
                <c:pt idx="10380">
                  <c:v>-3.1713148267462046</c:v>
                </c:pt>
                <c:pt idx="10381">
                  <c:v>-3.1713148267513205</c:v>
                </c:pt>
                <c:pt idx="10382">
                  <c:v>-3.1713148599783878</c:v>
                </c:pt>
                <c:pt idx="10383">
                  <c:v>-3.1713148267513205</c:v>
                </c:pt>
                <c:pt idx="10384">
                  <c:v>-3.1012536383083051</c:v>
                </c:pt>
                <c:pt idx="10385">
                  <c:v>-3.1012536708013152</c:v>
                </c:pt>
                <c:pt idx="10386">
                  <c:v>-3.1012536383031892</c:v>
                </c:pt>
                <c:pt idx="10387">
                  <c:v>-3.1012536383083051</c:v>
                </c:pt>
                <c:pt idx="10388">
                  <c:v>-3.1012536708013152</c:v>
                </c:pt>
                <c:pt idx="10389">
                  <c:v>-3.1012536383083051</c:v>
                </c:pt>
                <c:pt idx="10390">
                  <c:v>-3.1012536383083051</c:v>
                </c:pt>
                <c:pt idx="10391">
                  <c:v>-3.1012536383083051</c:v>
                </c:pt>
                <c:pt idx="10392">
                  <c:v>-3.1012536708013152</c:v>
                </c:pt>
                <c:pt idx="10393">
                  <c:v>-3.1012536383031892</c:v>
                </c:pt>
                <c:pt idx="10394">
                  <c:v>-3.1012536383083051</c:v>
                </c:pt>
                <c:pt idx="10395">
                  <c:v>-3.1012536708013152</c:v>
                </c:pt>
                <c:pt idx="10396">
                  <c:v>-3.1012536383083051</c:v>
                </c:pt>
                <c:pt idx="10397">
                  <c:v>-3.1012536383083051</c:v>
                </c:pt>
                <c:pt idx="10398">
                  <c:v>-3.1012536707961993</c:v>
                </c:pt>
                <c:pt idx="10399">
                  <c:v>-3.1012536383083051</c:v>
                </c:pt>
                <c:pt idx="10400">
                  <c:v>-3.1012536383083051</c:v>
                </c:pt>
                <c:pt idx="10401">
                  <c:v>-3.1012536708013152</c:v>
                </c:pt>
                <c:pt idx="10402">
                  <c:v>-3.1012536383083051</c:v>
                </c:pt>
                <c:pt idx="10403">
                  <c:v>-3.1012536383083051</c:v>
                </c:pt>
                <c:pt idx="10404">
                  <c:v>-3.1012536708013152</c:v>
                </c:pt>
                <c:pt idx="10405">
                  <c:v>-3.1012536383031892</c:v>
                </c:pt>
                <c:pt idx="10406">
                  <c:v>-3.1012536383083051</c:v>
                </c:pt>
                <c:pt idx="10407">
                  <c:v>-3.1012536383083051</c:v>
                </c:pt>
                <c:pt idx="10408">
                  <c:v>-3.1012536708013152</c:v>
                </c:pt>
                <c:pt idx="10409">
                  <c:v>-3.1012536383083051</c:v>
                </c:pt>
                <c:pt idx="10410">
                  <c:v>-3.1012536383031892</c:v>
                </c:pt>
                <c:pt idx="10411">
                  <c:v>-3.1012536708013152</c:v>
                </c:pt>
                <c:pt idx="10412">
                  <c:v>-3.1012536383083051</c:v>
                </c:pt>
                <c:pt idx="10413">
                  <c:v>-3.1012536383083051</c:v>
                </c:pt>
                <c:pt idx="10414">
                  <c:v>-3.0330048829971945</c:v>
                </c:pt>
                <c:pt idx="10415">
                  <c:v>-3.0330048512192529</c:v>
                </c:pt>
                <c:pt idx="10416">
                  <c:v>-3.0330048512192529</c:v>
                </c:pt>
                <c:pt idx="10417">
                  <c:v>-3.0330048829971945</c:v>
                </c:pt>
                <c:pt idx="10418">
                  <c:v>-3.0330048512192529</c:v>
                </c:pt>
                <c:pt idx="10419">
                  <c:v>-3.0330048512192529</c:v>
                </c:pt>
                <c:pt idx="10420">
                  <c:v>-3.0330048829971945</c:v>
                </c:pt>
                <c:pt idx="10421">
                  <c:v>-3.033004851214137</c:v>
                </c:pt>
                <c:pt idx="10422">
                  <c:v>-3.0330048512192529</c:v>
                </c:pt>
                <c:pt idx="10423">
                  <c:v>-3.0330048512192529</c:v>
                </c:pt>
                <c:pt idx="10424">
                  <c:v>-3.0330048829971945</c:v>
                </c:pt>
                <c:pt idx="10425">
                  <c:v>-3.0330048512192529</c:v>
                </c:pt>
                <c:pt idx="10426">
                  <c:v>-3.0330048512192529</c:v>
                </c:pt>
                <c:pt idx="10427">
                  <c:v>-3.0330048829971945</c:v>
                </c:pt>
                <c:pt idx="10428">
                  <c:v>-3.0330048512192529</c:v>
                </c:pt>
                <c:pt idx="10429">
                  <c:v>-3.0330048512192529</c:v>
                </c:pt>
                <c:pt idx="10430">
                  <c:v>-3.0330048829971945</c:v>
                </c:pt>
                <c:pt idx="10431">
                  <c:v>-3.0330048512192529</c:v>
                </c:pt>
                <c:pt idx="10432">
                  <c:v>-3.0330048512192529</c:v>
                </c:pt>
                <c:pt idx="10433">
                  <c:v>-3.0330048829971945</c:v>
                </c:pt>
                <c:pt idx="10434">
                  <c:v>-3.0330048512192529</c:v>
                </c:pt>
                <c:pt idx="10435">
                  <c:v>-3.0330048512192529</c:v>
                </c:pt>
                <c:pt idx="10436">
                  <c:v>-3.033004851214137</c:v>
                </c:pt>
                <c:pt idx="10437">
                  <c:v>-3.0330048829971945</c:v>
                </c:pt>
                <c:pt idx="10438">
                  <c:v>-3.0330048512192529</c:v>
                </c:pt>
                <c:pt idx="10439">
                  <c:v>-3.0330048512192529</c:v>
                </c:pt>
                <c:pt idx="10440">
                  <c:v>-3.0330048829971945</c:v>
                </c:pt>
                <c:pt idx="10441">
                  <c:v>-3.0330048512192529</c:v>
                </c:pt>
                <c:pt idx="10442">
                  <c:v>-3.0330048512192529</c:v>
                </c:pt>
                <c:pt idx="10443">
                  <c:v>-3.0330048829971945</c:v>
                </c:pt>
                <c:pt idx="10444">
                  <c:v>-2.9623921809840446</c:v>
                </c:pt>
                <c:pt idx="10445">
                  <c:v>-2.9623921809840446</c:v>
                </c:pt>
                <c:pt idx="10446">
                  <c:v>-2.9623922120272659</c:v>
                </c:pt>
                <c:pt idx="10447">
                  <c:v>-2.9623921809840446</c:v>
                </c:pt>
                <c:pt idx="10448">
                  <c:v>-2.9623921809840446</c:v>
                </c:pt>
                <c:pt idx="10449">
                  <c:v>-2.96239221202215</c:v>
                </c:pt>
                <c:pt idx="10450">
                  <c:v>-2.9623921809840446</c:v>
                </c:pt>
                <c:pt idx="10451">
                  <c:v>-2.9623921809840446</c:v>
                </c:pt>
                <c:pt idx="10452">
                  <c:v>-2.9623921809840446</c:v>
                </c:pt>
                <c:pt idx="10453">
                  <c:v>-2.9623922120272659</c:v>
                </c:pt>
                <c:pt idx="10454">
                  <c:v>-2.9623921809840446</c:v>
                </c:pt>
                <c:pt idx="10455">
                  <c:v>-2.9623921809840446</c:v>
                </c:pt>
                <c:pt idx="10456">
                  <c:v>-2.96239221202215</c:v>
                </c:pt>
                <c:pt idx="10457">
                  <c:v>-2.9623921809840446</c:v>
                </c:pt>
                <c:pt idx="10458">
                  <c:v>-2.9623921809891605</c:v>
                </c:pt>
                <c:pt idx="10459">
                  <c:v>-2.96239221202215</c:v>
                </c:pt>
                <c:pt idx="10460">
                  <c:v>-2.9623921809840446</c:v>
                </c:pt>
                <c:pt idx="10461">
                  <c:v>-2.9623921809840446</c:v>
                </c:pt>
                <c:pt idx="10462">
                  <c:v>-2.96239221202215</c:v>
                </c:pt>
                <c:pt idx="10463">
                  <c:v>-2.9623921809840446</c:v>
                </c:pt>
                <c:pt idx="10464">
                  <c:v>-2.9623921809840446</c:v>
                </c:pt>
                <c:pt idx="10465">
                  <c:v>-2.9623922120272659</c:v>
                </c:pt>
                <c:pt idx="10466">
                  <c:v>-2.9623921809840446</c:v>
                </c:pt>
                <c:pt idx="10467">
                  <c:v>-2.9623921809840446</c:v>
                </c:pt>
                <c:pt idx="10468">
                  <c:v>-2.9623921809840446</c:v>
                </c:pt>
                <c:pt idx="10469">
                  <c:v>-2.96239221202215</c:v>
                </c:pt>
                <c:pt idx="10470">
                  <c:v>-2.9623921809891605</c:v>
                </c:pt>
                <c:pt idx="10471">
                  <c:v>-2.9623921809840446</c:v>
                </c:pt>
                <c:pt idx="10472">
                  <c:v>-2.96239221202215</c:v>
                </c:pt>
                <c:pt idx="10473">
                  <c:v>-2.9623921809840446</c:v>
                </c:pt>
                <c:pt idx="10474">
                  <c:v>-2.8909245789130193</c:v>
                </c:pt>
                <c:pt idx="10475">
                  <c:v>-2.8909246091972163</c:v>
                </c:pt>
                <c:pt idx="10476">
                  <c:v>-2.8909245789130193</c:v>
                </c:pt>
                <c:pt idx="10477">
                  <c:v>-2.8909245789079034</c:v>
                </c:pt>
                <c:pt idx="10478">
                  <c:v>-2.8909246092023322</c:v>
                </c:pt>
                <c:pt idx="10479">
                  <c:v>-2.8909245789079034</c:v>
                </c:pt>
                <c:pt idx="10480">
                  <c:v>-2.8909245789130193</c:v>
                </c:pt>
                <c:pt idx="10481">
                  <c:v>-2.8909245789130193</c:v>
                </c:pt>
                <c:pt idx="10482">
                  <c:v>-2.8909246091972163</c:v>
                </c:pt>
                <c:pt idx="10483">
                  <c:v>-2.8909245789130193</c:v>
                </c:pt>
                <c:pt idx="10484">
                  <c:v>-2.8909245789079034</c:v>
                </c:pt>
                <c:pt idx="10485">
                  <c:v>-2.8909246092023322</c:v>
                </c:pt>
                <c:pt idx="10486">
                  <c:v>-2.8909245789079034</c:v>
                </c:pt>
                <c:pt idx="10487">
                  <c:v>-2.8909245789130193</c:v>
                </c:pt>
                <c:pt idx="10488">
                  <c:v>-2.8909246092023322</c:v>
                </c:pt>
                <c:pt idx="10489">
                  <c:v>-2.8909245789079034</c:v>
                </c:pt>
                <c:pt idx="10490">
                  <c:v>-2.8909245789130193</c:v>
                </c:pt>
                <c:pt idx="10491">
                  <c:v>-2.8909246091972163</c:v>
                </c:pt>
                <c:pt idx="10492">
                  <c:v>-2.8909245789130193</c:v>
                </c:pt>
                <c:pt idx="10493">
                  <c:v>-2.8909245789079034</c:v>
                </c:pt>
                <c:pt idx="10494">
                  <c:v>-2.8909246092023322</c:v>
                </c:pt>
                <c:pt idx="10495">
                  <c:v>-2.8909245789079034</c:v>
                </c:pt>
                <c:pt idx="10496">
                  <c:v>-2.8909245789130193</c:v>
                </c:pt>
                <c:pt idx="10497">
                  <c:v>-2.8909245789130193</c:v>
                </c:pt>
                <c:pt idx="10498">
                  <c:v>-2.8909246091972163</c:v>
                </c:pt>
                <c:pt idx="10499">
                  <c:v>-2.8909245789130193</c:v>
                </c:pt>
                <c:pt idx="10500">
                  <c:v>-2.8909245789079034</c:v>
                </c:pt>
                <c:pt idx="10501">
                  <c:v>-2.8909246092023322</c:v>
                </c:pt>
                <c:pt idx="10502">
                  <c:v>-2.8909245789079034</c:v>
                </c:pt>
                <c:pt idx="10503">
                  <c:v>-2.8909245789130193</c:v>
                </c:pt>
                <c:pt idx="10504">
                  <c:v>-2.8205960504600402</c:v>
                </c:pt>
                <c:pt idx="10505">
                  <c:v>-2.8205960209075864</c:v>
                </c:pt>
                <c:pt idx="10506">
                  <c:v>-2.8205960209075864</c:v>
                </c:pt>
                <c:pt idx="10507">
                  <c:v>-2.8205960504600402</c:v>
                </c:pt>
                <c:pt idx="10508">
                  <c:v>-2.8205960209075864</c:v>
                </c:pt>
                <c:pt idx="10509">
                  <c:v>-2.8205960209075864</c:v>
                </c:pt>
                <c:pt idx="10510">
                  <c:v>-2.8205960504600402</c:v>
                </c:pt>
                <c:pt idx="10511">
                  <c:v>-2.8205960209075864</c:v>
                </c:pt>
                <c:pt idx="10512">
                  <c:v>-2.8205960209075864</c:v>
                </c:pt>
                <c:pt idx="10513">
                  <c:v>-2.8205960209075864</c:v>
                </c:pt>
                <c:pt idx="10514">
                  <c:v>-2.8205960504600402</c:v>
                </c:pt>
                <c:pt idx="10515">
                  <c:v>-2.8205960209075864</c:v>
                </c:pt>
                <c:pt idx="10516">
                  <c:v>-2.8205960209075864</c:v>
                </c:pt>
                <c:pt idx="10517">
                  <c:v>-2.8205960504600402</c:v>
                </c:pt>
                <c:pt idx="10518">
                  <c:v>-2.8205960209127023</c:v>
                </c:pt>
                <c:pt idx="10519">
                  <c:v>-2.8205960209075864</c:v>
                </c:pt>
                <c:pt idx="10520">
                  <c:v>-2.8205960504600402</c:v>
                </c:pt>
                <c:pt idx="10521">
                  <c:v>-2.8205960209075864</c:v>
                </c:pt>
                <c:pt idx="10522">
                  <c:v>-2.8205960209075864</c:v>
                </c:pt>
                <c:pt idx="10523">
                  <c:v>-2.8205960504600402</c:v>
                </c:pt>
                <c:pt idx="10524">
                  <c:v>-2.8205960209075864</c:v>
                </c:pt>
                <c:pt idx="10525">
                  <c:v>-2.8205960209075864</c:v>
                </c:pt>
                <c:pt idx="10526">
                  <c:v>-2.8205960209075864</c:v>
                </c:pt>
                <c:pt idx="10527">
                  <c:v>-2.8205960504600402</c:v>
                </c:pt>
                <c:pt idx="10528">
                  <c:v>-2.8205960209075864</c:v>
                </c:pt>
                <c:pt idx="10529">
                  <c:v>-2.8205960209075864</c:v>
                </c:pt>
                <c:pt idx="10530">
                  <c:v>-2.8205960504600402</c:v>
                </c:pt>
                <c:pt idx="10531">
                  <c:v>-2.8205960209075864</c:v>
                </c:pt>
                <c:pt idx="10532">
                  <c:v>-2.8205960209075864</c:v>
                </c:pt>
                <c:pt idx="10533">
                  <c:v>-2.8205960504600402</c:v>
                </c:pt>
                <c:pt idx="10534">
                  <c:v>-2.7574943319197156</c:v>
                </c:pt>
                <c:pt idx="10535">
                  <c:v>-2.7574943319197156</c:v>
                </c:pt>
                <c:pt idx="10536">
                  <c:v>-2.7574943608161449</c:v>
                </c:pt>
                <c:pt idx="10537">
                  <c:v>-2.7574943319197156</c:v>
                </c:pt>
                <c:pt idx="10538">
                  <c:v>-2.7574943319197156</c:v>
                </c:pt>
                <c:pt idx="10539">
                  <c:v>-2.7574943608110289</c:v>
                </c:pt>
                <c:pt idx="10540">
                  <c:v>-2.7574943319197156</c:v>
                </c:pt>
                <c:pt idx="10541">
                  <c:v>-2.7574943319197156</c:v>
                </c:pt>
                <c:pt idx="10542">
                  <c:v>-2.7574943319197156</c:v>
                </c:pt>
                <c:pt idx="10543">
                  <c:v>-2.7574943608161449</c:v>
                </c:pt>
                <c:pt idx="10544">
                  <c:v>-2.7574943319197156</c:v>
                </c:pt>
                <c:pt idx="10545">
                  <c:v>-2.7574943319197156</c:v>
                </c:pt>
                <c:pt idx="10546">
                  <c:v>-2.7574943608110289</c:v>
                </c:pt>
                <c:pt idx="10547">
                  <c:v>-2.7574943319197156</c:v>
                </c:pt>
                <c:pt idx="10548">
                  <c:v>-2.7574943319248315</c:v>
                </c:pt>
                <c:pt idx="10549">
                  <c:v>-2.7574943608110289</c:v>
                </c:pt>
                <c:pt idx="10550">
                  <c:v>-2.7574943319197156</c:v>
                </c:pt>
                <c:pt idx="10551">
                  <c:v>-2.7574943319197156</c:v>
                </c:pt>
                <c:pt idx="10552">
                  <c:v>-2.7574943608110289</c:v>
                </c:pt>
                <c:pt idx="10553">
                  <c:v>-2.7574943319197156</c:v>
                </c:pt>
                <c:pt idx="10554">
                  <c:v>-2.7574943319197156</c:v>
                </c:pt>
                <c:pt idx="10555">
                  <c:v>-2.7574943608161449</c:v>
                </c:pt>
                <c:pt idx="10556">
                  <c:v>-2.7574943319197156</c:v>
                </c:pt>
                <c:pt idx="10557">
                  <c:v>-2.7574943319197156</c:v>
                </c:pt>
                <c:pt idx="10558">
                  <c:v>-2.7574943319197156</c:v>
                </c:pt>
                <c:pt idx="10559">
                  <c:v>-2.7574943608110289</c:v>
                </c:pt>
                <c:pt idx="10560">
                  <c:v>-2.7574943319248315</c:v>
                </c:pt>
                <c:pt idx="10561">
                  <c:v>-2.7574943319197156</c:v>
                </c:pt>
                <c:pt idx="10562">
                  <c:v>-2.7574943608110289</c:v>
                </c:pt>
                <c:pt idx="10563">
                  <c:v>-2.7574943319197156</c:v>
                </c:pt>
                <c:pt idx="10564">
                  <c:v>-2.7053533259069251</c:v>
                </c:pt>
                <c:pt idx="10565">
                  <c:v>-2.7053533542468213</c:v>
                </c:pt>
                <c:pt idx="10566">
                  <c:v>-2.7053533259069251</c:v>
                </c:pt>
                <c:pt idx="10567">
                  <c:v>-2.7053533259018092</c:v>
                </c:pt>
                <c:pt idx="10568">
                  <c:v>-2.7053533542519372</c:v>
                </c:pt>
                <c:pt idx="10569">
                  <c:v>-2.7053533259069251</c:v>
                </c:pt>
                <c:pt idx="10570">
                  <c:v>-2.7053533259018092</c:v>
                </c:pt>
                <c:pt idx="10571">
                  <c:v>-2.7053533259069251</c:v>
                </c:pt>
                <c:pt idx="10572">
                  <c:v>-2.7053533542468213</c:v>
                </c:pt>
                <c:pt idx="10573">
                  <c:v>-2.7053533259069251</c:v>
                </c:pt>
                <c:pt idx="10574">
                  <c:v>-2.7053533259069251</c:v>
                </c:pt>
                <c:pt idx="10575">
                  <c:v>-2.7053533542468213</c:v>
                </c:pt>
                <c:pt idx="10576">
                  <c:v>-2.7053533259069251</c:v>
                </c:pt>
                <c:pt idx="10577">
                  <c:v>-2.7053533259018092</c:v>
                </c:pt>
                <c:pt idx="10578">
                  <c:v>-2.7053533542519372</c:v>
                </c:pt>
                <c:pt idx="10579">
                  <c:v>-2.7053533259069251</c:v>
                </c:pt>
                <c:pt idx="10580">
                  <c:v>-2.7053533259018092</c:v>
                </c:pt>
                <c:pt idx="10581">
                  <c:v>-2.7053533542519372</c:v>
                </c:pt>
                <c:pt idx="10582">
                  <c:v>-2.7053533259018092</c:v>
                </c:pt>
                <c:pt idx="10583">
                  <c:v>-2.7053533259069251</c:v>
                </c:pt>
                <c:pt idx="10584">
                  <c:v>-2.7053533542519372</c:v>
                </c:pt>
                <c:pt idx="10585">
                  <c:v>-2.7053533259018092</c:v>
                </c:pt>
                <c:pt idx="10586">
                  <c:v>-2.7053533259069251</c:v>
                </c:pt>
                <c:pt idx="10587">
                  <c:v>-2.7053533259018092</c:v>
                </c:pt>
                <c:pt idx="10588">
                  <c:v>-2.7053533542519372</c:v>
                </c:pt>
                <c:pt idx="10589">
                  <c:v>-2.7053533259069251</c:v>
                </c:pt>
                <c:pt idx="10590">
                  <c:v>-2.7053533259018092</c:v>
                </c:pt>
                <c:pt idx="10591">
                  <c:v>-2.7053533542519372</c:v>
                </c:pt>
                <c:pt idx="10592">
                  <c:v>-2.7053533259018092</c:v>
                </c:pt>
                <c:pt idx="10593">
                  <c:v>-2.7053533259069251</c:v>
                </c:pt>
                <c:pt idx="10594">
                  <c:v>-2.6674513251118865</c:v>
                </c:pt>
                <c:pt idx="10595">
                  <c:v>-2.6674512971639883</c:v>
                </c:pt>
                <c:pt idx="10596">
                  <c:v>-2.6674512971639883</c:v>
                </c:pt>
                <c:pt idx="10597">
                  <c:v>-2.6674513251118865</c:v>
                </c:pt>
                <c:pt idx="10598">
                  <c:v>-2.6674512971639883</c:v>
                </c:pt>
                <c:pt idx="10599">
                  <c:v>-2.6674512971639883</c:v>
                </c:pt>
                <c:pt idx="10600">
                  <c:v>-2.6674513251118865</c:v>
                </c:pt>
                <c:pt idx="10601">
                  <c:v>-2.6674512971639883</c:v>
                </c:pt>
                <c:pt idx="10602">
                  <c:v>-2.6674512971639883</c:v>
                </c:pt>
                <c:pt idx="10603">
                  <c:v>-2.6674512971639883</c:v>
                </c:pt>
                <c:pt idx="10604">
                  <c:v>-2.6674513251118865</c:v>
                </c:pt>
                <c:pt idx="10605">
                  <c:v>-2.6674512971639883</c:v>
                </c:pt>
                <c:pt idx="10606">
                  <c:v>-2.6674512971639883</c:v>
                </c:pt>
                <c:pt idx="10607">
                  <c:v>-2.6674513251118865</c:v>
                </c:pt>
                <c:pt idx="10608">
                  <c:v>-2.6674512971588724</c:v>
                </c:pt>
                <c:pt idx="10609">
                  <c:v>-2.6674512971639883</c:v>
                </c:pt>
                <c:pt idx="10610">
                  <c:v>-2.6674513251118865</c:v>
                </c:pt>
                <c:pt idx="10611">
                  <c:v>-2.6674512971639883</c:v>
                </c:pt>
                <c:pt idx="10612">
                  <c:v>-2.6674512971639883</c:v>
                </c:pt>
                <c:pt idx="10613">
                  <c:v>-2.6674513251118865</c:v>
                </c:pt>
                <c:pt idx="10614">
                  <c:v>-2.6674512971639883</c:v>
                </c:pt>
                <c:pt idx="10615">
                  <c:v>-2.6674512971639883</c:v>
                </c:pt>
                <c:pt idx="10616">
                  <c:v>-2.6674512971639883</c:v>
                </c:pt>
                <c:pt idx="10617">
                  <c:v>-2.6674513251118865</c:v>
                </c:pt>
                <c:pt idx="10618">
                  <c:v>-2.6674512971639883</c:v>
                </c:pt>
                <c:pt idx="10619">
                  <c:v>-2.6674512971639883</c:v>
                </c:pt>
                <c:pt idx="10620">
                  <c:v>-2.6674513251118865</c:v>
                </c:pt>
                <c:pt idx="10621">
                  <c:v>-2.6674512971639883</c:v>
                </c:pt>
                <c:pt idx="10622">
                  <c:v>-2.6674512971639883</c:v>
                </c:pt>
                <c:pt idx="10623">
                  <c:v>-2.6674513251118865</c:v>
                </c:pt>
                <c:pt idx="10624">
                  <c:v>-2.6371147343461012</c:v>
                </c:pt>
                <c:pt idx="10625">
                  <c:v>-2.6371147343409853</c:v>
                </c:pt>
                <c:pt idx="10626">
                  <c:v>-2.6371147619761519</c:v>
                </c:pt>
                <c:pt idx="10627">
                  <c:v>-2.6371147343409853</c:v>
                </c:pt>
                <c:pt idx="10628">
                  <c:v>-2.6371147343461012</c:v>
                </c:pt>
                <c:pt idx="10629">
                  <c:v>-2.637114761971036</c:v>
                </c:pt>
                <c:pt idx="10630">
                  <c:v>-2.6371147343461012</c:v>
                </c:pt>
                <c:pt idx="10631">
                  <c:v>-2.6371147343461012</c:v>
                </c:pt>
                <c:pt idx="10632">
                  <c:v>-2.6371147343409853</c:v>
                </c:pt>
                <c:pt idx="10633">
                  <c:v>-2.6371147619761519</c:v>
                </c:pt>
                <c:pt idx="10634">
                  <c:v>-2.6371147343409853</c:v>
                </c:pt>
                <c:pt idx="10635">
                  <c:v>-2.6371147343461012</c:v>
                </c:pt>
                <c:pt idx="10636">
                  <c:v>-2.637114761971036</c:v>
                </c:pt>
                <c:pt idx="10637">
                  <c:v>-2.6371147343461012</c:v>
                </c:pt>
                <c:pt idx="10638">
                  <c:v>-2.6371147343461012</c:v>
                </c:pt>
                <c:pt idx="10639">
                  <c:v>-2.637114761971036</c:v>
                </c:pt>
                <c:pt idx="10640">
                  <c:v>-2.6371147343461012</c:v>
                </c:pt>
                <c:pt idx="10641">
                  <c:v>-2.6371147343409853</c:v>
                </c:pt>
                <c:pt idx="10642">
                  <c:v>-2.6371147619761519</c:v>
                </c:pt>
                <c:pt idx="10643">
                  <c:v>-2.6371147343409853</c:v>
                </c:pt>
                <c:pt idx="10644">
                  <c:v>-2.6371147343461012</c:v>
                </c:pt>
                <c:pt idx="10645">
                  <c:v>-2.637114761971036</c:v>
                </c:pt>
                <c:pt idx="10646">
                  <c:v>-2.6371147343461012</c:v>
                </c:pt>
                <c:pt idx="10647">
                  <c:v>-2.6371147343461012</c:v>
                </c:pt>
                <c:pt idx="10648">
                  <c:v>-2.6371147343409853</c:v>
                </c:pt>
                <c:pt idx="10649">
                  <c:v>-2.6371147619761519</c:v>
                </c:pt>
                <c:pt idx="10650">
                  <c:v>-2.6371147343409853</c:v>
                </c:pt>
                <c:pt idx="10651">
                  <c:v>-2.6371147343461012</c:v>
                </c:pt>
                <c:pt idx="10652">
                  <c:v>-2.637114761971036</c:v>
                </c:pt>
                <c:pt idx="10653">
                  <c:v>-2.6371147343461012</c:v>
                </c:pt>
                <c:pt idx="10654">
                  <c:v>-2.6016738735557747</c:v>
                </c:pt>
                <c:pt idx="10655">
                  <c:v>-2.6016739008093821</c:v>
                </c:pt>
                <c:pt idx="10656">
                  <c:v>-2.6016738735557747</c:v>
                </c:pt>
                <c:pt idx="10657">
                  <c:v>-2.6016738735557747</c:v>
                </c:pt>
                <c:pt idx="10658">
                  <c:v>-2.601673900814498</c:v>
                </c:pt>
                <c:pt idx="10659">
                  <c:v>-2.6016738735506588</c:v>
                </c:pt>
                <c:pt idx="10660">
                  <c:v>-2.6016738735557747</c:v>
                </c:pt>
                <c:pt idx="10661">
                  <c:v>-2.6016738735557747</c:v>
                </c:pt>
                <c:pt idx="10662">
                  <c:v>-2.601673900814498</c:v>
                </c:pt>
                <c:pt idx="10663">
                  <c:v>-2.6016738735506588</c:v>
                </c:pt>
                <c:pt idx="10664">
                  <c:v>-2.6016738735557747</c:v>
                </c:pt>
                <c:pt idx="10665">
                  <c:v>-2.601673900814498</c:v>
                </c:pt>
                <c:pt idx="10666">
                  <c:v>-2.6016738735557747</c:v>
                </c:pt>
                <c:pt idx="10667">
                  <c:v>-2.6016738735506588</c:v>
                </c:pt>
                <c:pt idx="10668">
                  <c:v>-2.601673900814498</c:v>
                </c:pt>
                <c:pt idx="10669">
                  <c:v>-2.6016738735557747</c:v>
                </c:pt>
                <c:pt idx="10670">
                  <c:v>-2.6016738735506588</c:v>
                </c:pt>
                <c:pt idx="10671">
                  <c:v>-2.601673900814498</c:v>
                </c:pt>
                <c:pt idx="10672">
                  <c:v>-2.6016738735557747</c:v>
                </c:pt>
                <c:pt idx="10673">
                  <c:v>-2.6016738735557747</c:v>
                </c:pt>
                <c:pt idx="10674">
                  <c:v>-2.6016739008093821</c:v>
                </c:pt>
                <c:pt idx="10675">
                  <c:v>-2.6016738735557747</c:v>
                </c:pt>
                <c:pt idx="10676">
                  <c:v>-2.6016738735557747</c:v>
                </c:pt>
                <c:pt idx="10677">
                  <c:v>-2.6016738735557747</c:v>
                </c:pt>
                <c:pt idx="10678">
                  <c:v>-2.6016739008093821</c:v>
                </c:pt>
                <c:pt idx="10679">
                  <c:v>-2.6016738735557747</c:v>
                </c:pt>
                <c:pt idx="10680">
                  <c:v>-2.6016738735557747</c:v>
                </c:pt>
                <c:pt idx="10681">
                  <c:v>-2.601673900814498</c:v>
                </c:pt>
                <c:pt idx="10682">
                  <c:v>-2.6016738735506588</c:v>
                </c:pt>
                <c:pt idx="10683">
                  <c:v>-2.6016738735557747</c:v>
                </c:pt>
                <c:pt idx="10684">
                  <c:v>-2.5580997677921729</c:v>
                </c:pt>
                <c:pt idx="10685">
                  <c:v>-2.5580997409899924</c:v>
                </c:pt>
                <c:pt idx="10686">
                  <c:v>-2.5580997409899924</c:v>
                </c:pt>
                <c:pt idx="10687">
                  <c:v>-2.5580997677921729</c:v>
                </c:pt>
                <c:pt idx="10688">
                  <c:v>-2.5580997409899924</c:v>
                </c:pt>
                <c:pt idx="10689">
                  <c:v>-2.5580997409899924</c:v>
                </c:pt>
                <c:pt idx="10690">
                  <c:v>-2.5580997677921729</c:v>
                </c:pt>
                <c:pt idx="10691">
                  <c:v>-2.5580997409899924</c:v>
                </c:pt>
                <c:pt idx="10692">
                  <c:v>-2.5580997409899924</c:v>
                </c:pt>
                <c:pt idx="10693">
                  <c:v>-2.5580997409899924</c:v>
                </c:pt>
                <c:pt idx="10694">
                  <c:v>-2.5580997677921729</c:v>
                </c:pt>
                <c:pt idx="10695">
                  <c:v>-2.5580997409899924</c:v>
                </c:pt>
                <c:pt idx="10696">
                  <c:v>-2.5580997409899924</c:v>
                </c:pt>
                <c:pt idx="10697">
                  <c:v>-2.5580997677921729</c:v>
                </c:pt>
                <c:pt idx="10698">
                  <c:v>-2.5580997409899924</c:v>
                </c:pt>
                <c:pt idx="10699">
                  <c:v>-2.5580997409951083</c:v>
                </c:pt>
                <c:pt idx="10700">
                  <c:v>-2.5580997677921729</c:v>
                </c:pt>
                <c:pt idx="10701">
                  <c:v>-2.5580997409899924</c:v>
                </c:pt>
                <c:pt idx="10702">
                  <c:v>-2.5580997409899924</c:v>
                </c:pt>
                <c:pt idx="10703">
                  <c:v>-2.5580997677921729</c:v>
                </c:pt>
                <c:pt idx="10704">
                  <c:v>-2.5580997409899924</c:v>
                </c:pt>
                <c:pt idx="10705">
                  <c:v>-2.5580997409899924</c:v>
                </c:pt>
                <c:pt idx="10706">
                  <c:v>-2.5580997409899924</c:v>
                </c:pt>
                <c:pt idx="10707">
                  <c:v>-2.5580997677921729</c:v>
                </c:pt>
                <c:pt idx="10708">
                  <c:v>-2.5580997409899924</c:v>
                </c:pt>
                <c:pt idx="10709">
                  <c:v>-2.5580997409899924</c:v>
                </c:pt>
                <c:pt idx="10710">
                  <c:v>-2.5580997677921729</c:v>
                </c:pt>
                <c:pt idx="10711">
                  <c:v>-2.5580997409899924</c:v>
                </c:pt>
                <c:pt idx="10712">
                  <c:v>-2.5580997409899924</c:v>
                </c:pt>
                <c:pt idx="10713">
                  <c:v>-2.5580997677921729</c:v>
                </c:pt>
                <c:pt idx="10714">
                  <c:v>-2.5118170018664823</c:v>
                </c:pt>
                <c:pt idx="10715">
                  <c:v>-2.5118170018664823</c:v>
                </c:pt>
                <c:pt idx="10716">
                  <c:v>-2.5118170281837409</c:v>
                </c:pt>
                <c:pt idx="10717">
                  <c:v>-2.5118170018715982</c:v>
                </c:pt>
                <c:pt idx="10718">
                  <c:v>-2.5118170018664823</c:v>
                </c:pt>
                <c:pt idx="10719">
                  <c:v>-2.5118170281837409</c:v>
                </c:pt>
                <c:pt idx="10720">
                  <c:v>-2.5118170018664823</c:v>
                </c:pt>
                <c:pt idx="10721">
                  <c:v>-2.5118170018664823</c:v>
                </c:pt>
                <c:pt idx="10722">
                  <c:v>-2.5118170018664823</c:v>
                </c:pt>
                <c:pt idx="10723">
                  <c:v>-2.5118170281837409</c:v>
                </c:pt>
                <c:pt idx="10724">
                  <c:v>-2.5118170018664823</c:v>
                </c:pt>
                <c:pt idx="10725">
                  <c:v>-2.5118170018715982</c:v>
                </c:pt>
                <c:pt idx="10726">
                  <c:v>-2.5118170281837409</c:v>
                </c:pt>
                <c:pt idx="10727">
                  <c:v>-2.5118170018664823</c:v>
                </c:pt>
                <c:pt idx="10728">
                  <c:v>-2.5118170018664823</c:v>
                </c:pt>
                <c:pt idx="10729">
                  <c:v>-2.5118170281837409</c:v>
                </c:pt>
                <c:pt idx="10730">
                  <c:v>-2.5118170018664823</c:v>
                </c:pt>
                <c:pt idx="10731">
                  <c:v>-2.5118170018664823</c:v>
                </c:pt>
                <c:pt idx="10732">
                  <c:v>-2.5118170281888568</c:v>
                </c:pt>
                <c:pt idx="10733">
                  <c:v>-2.5118170018664823</c:v>
                </c:pt>
                <c:pt idx="10734">
                  <c:v>-2.5118170018664823</c:v>
                </c:pt>
                <c:pt idx="10735">
                  <c:v>-2.5118170281837409</c:v>
                </c:pt>
                <c:pt idx="10736">
                  <c:v>-2.5118170018664823</c:v>
                </c:pt>
                <c:pt idx="10737">
                  <c:v>-2.5118170018664823</c:v>
                </c:pt>
                <c:pt idx="10738">
                  <c:v>-2.5118170018664823</c:v>
                </c:pt>
                <c:pt idx="10739">
                  <c:v>-2.5118170281837409</c:v>
                </c:pt>
                <c:pt idx="10740">
                  <c:v>-2.5118170018715982</c:v>
                </c:pt>
                <c:pt idx="10741">
                  <c:v>-2.5118170018664823</c:v>
                </c:pt>
                <c:pt idx="10742">
                  <c:v>-2.5118170281837409</c:v>
                </c:pt>
                <c:pt idx="10743">
                  <c:v>-2.5118170018664823</c:v>
                </c:pt>
                <c:pt idx="10744">
                  <c:v>-2.4641280187789243</c:v>
                </c:pt>
                <c:pt idx="10745">
                  <c:v>-2.464128044591412</c:v>
                </c:pt>
                <c:pt idx="10746">
                  <c:v>-2.4641280187789243</c:v>
                </c:pt>
                <c:pt idx="10747">
                  <c:v>-2.4641280187738084</c:v>
                </c:pt>
                <c:pt idx="10748">
                  <c:v>-2.4641280445965279</c:v>
                </c:pt>
                <c:pt idx="10749">
                  <c:v>-2.4641280187738084</c:v>
                </c:pt>
                <c:pt idx="10750">
                  <c:v>-2.4641280187789243</c:v>
                </c:pt>
                <c:pt idx="10751">
                  <c:v>-2.4641280187738084</c:v>
                </c:pt>
                <c:pt idx="10752">
                  <c:v>-2.4641280445965279</c:v>
                </c:pt>
                <c:pt idx="10753">
                  <c:v>-2.4641280187738084</c:v>
                </c:pt>
                <c:pt idx="10754">
                  <c:v>-2.4641280187789243</c:v>
                </c:pt>
                <c:pt idx="10755">
                  <c:v>-2.464128044591412</c:v>
                </c:pt>
                <c:pt idx="10756">
                  <c:v>-2.4641280187789243</c:v>
                </c:pt>
                <c:pt idx="10757">
                  <c:v>-2.4641280187738084</c:v>
                </c:pt>
                <c:pt idx="10758">
                  <c:v>-2.4641280445965279</c:v>
                </c:pt>
                <c:pt idx="10759">
                  <c:v>-2.4641280187789243</c:v>
                </c:pt>
                <c:pt idx="10760">
                  <c:v>-2.4641280187738084</c:v>
                </c:pt>
                <c:pt idx="10761">
                  <c:v>-2.4641280445965279</c:v>
                </c:pt>
                <c:pt idx="10762">
                  <c:v>-2.4641280187738084</c:v>
                </c:pt>
                <c:pt idx="10763">
                  <c:v>-2.4641280187789243</c:v>
                </c:pt>
                <c:pt idx="10764">
                  <c:v>-2.464128044591412</c:v>
                </c:pt>
                <c:pt idx="10765">
                  <c:v>-2.4641280187789243</c:v>
                </c:pt>
                <c:pt idx="10766">
                  <c:v>-2.4641280187738084</c:v>
                </c:pt>
                <c:pt idx="10767">
                  <c:v>-2.4641280187789243</c:v>
                </c:pt>
                <c:pt idx="10768">
                  <c:v>-2.464128044591412</c:v>
                </c:pt>
                <c:pt idx="10769">
                  <c:v>-2.4641280187789243</c:v>
                </c:pt>
                <c:pt idx="10770">
                  <c:v>-2.4641280187738084</c:v>
                </c:pt>
                <c:pt idx="10771">
                  <c:v>-2.4641280445965279</c:v>
                </c:pt>
                <c:pt idx="10772">
                  <c:v>-2.4641280187738084</c:v>
                </c:pt>
                <c:pt idx="10773">
                  <c:v>-2.4641280187789243</c:v>
                </c:pt>
                <c:pt idx="10774">
                  <c:v>-2.4137895832662561</c:v>
                </c:pt>
                <c:pt idx="10775">
                  <c:v>-2.4137895579811839</c:v>
                </c:pt>
                <c:pt idx="10776">
                  <c:v>-2.413789557976068</c:v>
                </c:pt>
                <c:pt idx="10777">
                  <c:v>-2.4137895832713721</c:v>
                </c:pt>
                <c:pt idx="10778">
                  <c:v>-2.413789557976068</c:v>
                </c:pt>
                <c:pt idx="10779">
                  <c:v>-2.413789557976068</c:v>
                </c:pt>
                <c:pt idx="10780">
                  <c:v>-2.4137895832713721</c:v>
                </c:pt>
                <c:pt idx="10781">
                  <c:v>-2.413789557976068</c:v>
                </c:pt>
                <c:pt idx="10782">
                  <c:v>-2.4137895579811839</c:v>
                </c:pt>
                <c:pt idx="10783">
                  <c:v>-2.413789557976068</c:v>
                </c:pt>
                <c:pt idx="10784">
                  <c:v>-2.4137895832662561</c:v>
                </c:pt>
                <c:pt idx="10785">
                  <c:v>-2.4137895579811839</c:v>
                </c:pt>
                <c:pt idx="10786">
                  <c:v>-2.413789557976068</c:v>
                </c:pt>
                <c:pt idx="10787">
                  <c:v>-2.4137895832713721</c:v>
                </c:pt>
                <c:pt idx="10788">
                  <c:v>-2.413789557976068</c:v>
                </c:pt>
                <c:pt idx="10789">
                  <c:v>-2.413789557976068</c:v>
                </c:pt>
                <c:pt idx="10790">
                  <c:v>-2.4137895832713721</c:v>
                </c:pt>
                <c:pt idx="10791">
                  <c:v>-2.413789557976068</c:v>
                </c:pt>
                <c:pt idx="10792">
                  <c:v>-2.4137895579811839</c:v>
                </c:pt>
                <c:pt idx="10793">
                  <c:v>-2.4137895832662561</c:v>
                </c:pt>
                <c:pt idx="10794">
                  <c:v>-2.413789557976068</c:v>
                </c:pt>
                <c:pt idx="10795">
                  <c:v>-2.4137895579811839</c:v>
                </c:pt>
                <c:pt idx="10796">
                  <c:v>-2.413789557976068</c:v>
                </c:pt>
                <c:pt idx="10797">
                  <c:v>-2.4137895832713721</c:v>
                </c:pt>
                <c:pt idx="10798">
                  <c:v>-2.413789557976068</c:v>
                </c:pt>
                <c:pt idx="10799">
                  <c:v>-2.413789557976068</c:v>
                </c:pt>
                <c:pt idx="10800">
                  <c:v>-2.4137895832713721</c:v>
                </c:pt>
                <c:pt idx="10801">
                  <c:v>-2.413789557976068</c:v>
                </c:pt>
                <c:pt idx="10802">
                  <c:v>-2.4137895579811839</c:v>
                </c:pt>
                <c:pt idx="10803">
                  <c:v>-2.4137895832662561</c:v>
                </c:pt>
                <c:pt idx="10804">
                  <c:v>-2.3605720185188011</c:v>
                </c:pt>
                <c:pt idx="10805">
                  <c:v>-2.360572018523917</c:v>
                </c:pt>
                <c:pt idx="10806">
                  <c:v>-2.3605720432514086</c:v>
                </c:pt>
                <c:pt idx="10807">
                  <c:v>-2.360572018523917</c:v>
                </c:pt>
                <c:pt idx="10808">
                  <c:v>-2.3605720185188011</c:v>
                </c:pt>
                <c:pt idx="10809">
                  <c:v>-2.3605720432565245</c:v>
                </c:pt>
                <c:pt idx="10810">
                  <c:v>-2.3605720185188011</c:v>
                </c:pt>
                <c:pt idx="10811">
                  <c:v>-2.360572018523917</c:v>
                </c:pt>
                <c:pt idx="10812">
                  <c:v>-2.3605720185188011</c:v>
                </c:pt>
                <c:pt idx="10813">
                  <c:v>-2.3605720432565245</c:v>
                </c:pt>
                <c:pt idx="10814">
                  <c:v>-2.3605720185188011</c:v>
                </c:pt>
                <c:pt idx="10815">
                  <c:v>-2.360572018523917</c:v>
                </c:pt>
                <c:pt idx="10816">
                  <c:v>-2.3605720432514086</c:v>
                </c:pt>
                <c:pt idx="10817">
                  <c:v>-2.360572018523917</c:v>
                </c:pt>
                <c:pt idx="10818">
                  <c:v>-2.3605720185188011</c:v>
                </c:pt>
                <c:pt idx="10819">
                  <c:v>-2.3605720432514086</c:v>
                </c:pt>
                <c:pt idx="10820">
                  <c:v>-2.360572018523917</c:v>
                </c:pt>
                <c:pt idx="10821">
                  <c:v>-2.3605720185188011</c:v>
                </c:pt>
                <c:pt idx="10822">
                  <c:v>-2.3605720432565245</c:v>
                </c:pt>
                <c:pt idx="10823">
                  <c:v>-2.3605720185188011</c:v>
                </c:pt>
                <c:pt idx="10824">
                  <c:v>-2.360572018523917</c:v>
                </c:pt>
                <c:pt idx="10825">
                  <c:v>-2.3605720432514086</c:v>
                </c:pt>
                <c:pt idx="10826">
                  <c:v>-2.360572018523917</c:v>
                </c:pt>
                <c:pt idx="10827">
                  <c:v>-2.3605720185188011</c:v>
                </c:pt>
                <c:pt idx="10828">
                  <c:v>-2.360572018523917</c:v>
                </c:pt>
                <c:pt idx="10829">
                  <c:v>-2.3605720432514086</c:v>
                </c:pt>
                <c:pt idx="10830">
                  <c:v>-2.360572018523917</c:v>
                </c:pt>
                <c:pt idx="10831">
                  <c:v>-2.3605720185188011</c:v>
                </c:pt>
                <c:pt idx="10832">
                  <c:v>-2.3605720432565245</c:v>
                </c:pt>
                <c:pt idx="10833">
                  <c:v>-2.3605720185188011</c:v>
                </c:pt>
                <c:pt idx="10834">
                  <c:v>-2.3053541955529093</c:v>
                </c:pt>
                <c:pt idx="10835">
                  <c:v>-2.3053542197018633</c:v>
                </c:pt>
                <c:pt idx="10836">
                  <c:v>-2.3053541955529093</c:v>
                </c:pt>
                <c:pt idx="10837">
                  <c:v>-2.3053541955529093</c:v>
                </c:pt>
                <c:pt idx="10838">
                  <c:v>-2.3053542197069792</c:v>
                </c:pt>
                <c:pt idx="10839">
                  <c:v>-2.3053541955477934</c:v>
                </c:pt>
                <c:pt idx="10840">
                  <c:v>-2.3053541955529093</c:v>
                </c:pt>
                <c:pt idx="10841">
                  <c:v>-2.3053541955529093</c:v>
                </c:pt>
                <c:pt idx="10842">
                  <c:v>-2.3053542197018633</c:v>
                </c:pt>
                <c:pt idx="10843">
                  <c:v>-2.3053541955529093</c:v>
                </c:pt>
                <c:pt idx="10844">
                  <c:v>-2.3053541955529093</c:v>
                </c:pt>
                <c:pt idx="10845">
                  <c:v>-2.3053542197018633</c:v>
                </c:pt>
                <c:pt idx="10846">
                  <c:v>-2.3053541955529093</c:v>
                </c:pt>
                <c:pt idx="10847">
                  <c:v>-2.3053541955529093</c:v>
                </c:pt>
                <c:pt idx="10848">
                  <c:v>-2.3053542197018633</c:v>
                </c:pt>
                <c:pt idx="10849">
                  <c:v>-2.3053541955529093</c:v>
                </c:pt>
                <c:pt idx="10850">
                  <c:v>-2.3053541955529093</c:v>
                </c:pt>
                <c:pt idx="10851">
                  <c:v>-2.3053542197069792</c:v>
                </c:pt>
                <c:pt idx="10852">
                  <c:v>-2.3053541955477934</c:v>
                </c:pt>
                <c:pt idx="10853">
                  <c:v>-2.3053541955529093</c:v>
                </c:pt>
                <c:pt idx="10854">
                  <c:v>-2.3053542197069792</c:v>
                </c:pt>
                <c:pt idx="10855">
                  <c:v>-2.3053541955477934</c:v>
                </c:pt>
                <c:pt idx="10856">
                  <c:v>-2.3053541955529093</c:v>
                </c:pt>
                <c:pt idx="10857">
                  <c:v>-2.3053541955529093</c:v>
                </c:pt>
                <c:pt idx="10858">
                  <c:v>-2.3053542197069792</c:v>
                </c:pt>
                <c:pt idx="10859">
                  <c:v>-2.3053541955477934</c:v>
                </c:pt>
                <c:pt idx="10860">
                  <c:v>-2.3053541955529093</c:v>
                </c:pt>
                <c:pt idx="10861">
                  <c:v>-2.3053542197069792</c:v>
                </c:pt>
                <c:pt idx="10862">
                  <c:v>-2.3053541955477934</c:v>
                </c:pt>
                <c:pt idx="10863">
                  <c:v>-2.3053541955529093</c:v>
                </c:pt>
                <c:pt idx="10864">
                  <c:v>-2.2523268983707943</c:v>
                </c:pt>
                <c:pt idx="10865">
                  <c:v>-2.2523268747671961</c:v>
                </c:pt>
                <c:pt idx="10866">
                  <c:v>-2.252326874772312</c:v>
                </c:pt>
                <c:pt idx="10867">
                  <c:v>-2.2523268983707943</c:v>
                </c:pt>
                <c:pt idx="10868">
                  <c:v>-2.2523268747671961</c:v>
                </c:pt>
                <c:pt idx="10869">
                  <c:v>-2.252326874772312</c:v>
                </c:pt>
                <c:pt idx="10870">
                  <c:v>-2.2523268983656783</c:v>
                </c:pt>
                <c:pt idx="10871">
                  <c:v>-2.252326874772312</c:v>
                </c:pt>
                <c:pt idx="10872">
                  <c:v>-2.252326874772312</c:v>
                </c:pt>
                <c:pt idx="10873">
                  <c:v>-2.2523268747671961</c:v>
                </c:pt>
                <c:pt idx="10874">
                  <c:v>-2.2523268983707943</c:v>
                </c:pt>
                <c:pt idx="10875">
                  <c:v>-2.252326874772312</c:v>
                </c:pt>
                <c:pt idx="10876">
                  <c:v>-2.2523268747671961</c:v>
                </c:pt>
                <c:pt idx="10877">
                  <c:v>-2.2523268983707943</c:v>
                </c:pt>
                <c:pt idx="10878">
                  <c:v>-2.252326874772312</c:v>
                </c:pt>
                <c:pt idx="10879">
                  <c:v>-2.2523268747671961</c:v>
                </c:pt>
                <c:pt idx="10880">
                  <c:v>-2.2523268983707943</c:v>
                </c:pt>
                <c:pt idx="10881">
                  <c:v>-2.2523268747671961</c:v>
                </c:pt>
                <c:pt idx="10882">
                  <c:v>-2.252326874772312</c:v>
                </c:pt>
                <c:pt idx="10883">
                  <c:v>-2.2523268983707943</c:v>
                </c:pt>
                <c:pt idx="10884">
                  <c:v>-2.2523268747671961</c:v>
                </c:pt>
                <c:pt idx="10885">
                  <c:v>-2.252326874772312</c:v>
                </c:pt>
                <c:pt idx="10886">
                  <c:v>-2.252326874772312</c:v>
                </c:pt>
                <c:pt idx="10887">
                  <c:v>-2.2523268983656783</c:v>
                </c:pt>
                <c:pt idx="10888">
                  <c:v>-2.252326874772312</c:v>
                </c:pt>
                <c:pt idx="10889">
                  <c:v>-2.2523268747671961</c:v>
                </c:pt>
                <c:pt idx="10890">
                  <c:v>-2.2523268983707943</c:v>
                </c:pt>
                <c:pt idx="10891">
                  <c:v>-2.252326874772312</c:v>
                </c:pt>
                <c:pt idx="10892">
                  <c:v>-2.2523268747671961</c:v>
                </c:pt>
                <c:pt idx="10893">
                  <c:v>-2.2523268983707943</c:v>
                </c:pt>
                <c:pt idx="10894">
                  <c:v>-2.2001954025348591</c:v>
                </c:pt>
                <c:pt idx="10895">
                  <c:v>-2.200195402539975</c:v>
                </c:pt>
                <c:pt idx="10896">
                  <c:v>-2.2001954255871405</c:v>
                </c:pt>
                <c:pt idx="10897">
                  <c:v>-2.2001954025348591</c:v>
                </c:pt>
                <c:pt idx="10898">
                  <c:v>-2.200195402539975</c:v>
                </c:pt>
                <c:pt idx="10899">
                  <c:v>-2.2001954255871405</c:v>
                </c:pt>
                <c:pt idx="10900">
                  <c:v>-2.2001954025348591</c:v>
                </c:pt>
                <c:pt idx="10901">
                  <c:v>-2.200195402539975</c:v>
                </c:pt>
                <c:pt idx="10902">
                  <c:v>-2.2001954025348591</c:v>
                </c:pt>
                <c:pt idx="10903">
                  <c:v>-2.2001954255871405</c:v>
                </c:pt>
                <c:pt idx="10904">
                  <c:v>-2.200195402539975</c:v>
                </c:pt>
                <c:pt idx="10905">
                  <c:v>-2.2001954025348591</c:v>
                </c:pt>
                <c:pt idx="10906">
                  <c:v>-2.2001954255871405</c:v>
                </c:pt>
                <c:pt idx="10907">
                  <c:v>-2.200195402539975</c:v>
                </c:pt>
                <c:pt idx="10908">
                  <c:v>-2.2001954025348591</c:v>
                </c:pt>
                <c:pt idx="10909">
                  <c:v>-2.2001954255871405</c:v>
                </c:pt>
                <c:pt idx="10910">
                  <c:v>-2.200195402539975</c:v>
                </c:pt>
                <c:pt idx="10911">
                  <c:v>-2.2001954025348591</c:v>
                </c:pt>
                <c:pt idx="10912">
                  <c:v>-2.2001954255871405</c:v>
                </c:pt>
                <c:pt idx="10913">
                  <c:v>-2.200195402539975</c:v>
                </c:pt>
                <c:pt idx="10914">
                  <c:v>-2.2001954025348591</c:v>
                </c:pt>
                <c:pt idx="10915">
                  <c:v>-2.2001954255871405</c:v>
                </c:pt>
                <c:pt idx="10916">
                  <c:v>-2.200195402539975</c:v>
                </c:pt>
                <c:pt idx="10917">
                  <c:v>-2.2001954025348591</c:v>
                </c:pt>
                <c:pt idx="10918">
                  <c:v>-2.2001954025348591</c:v>
                </c:pt>
                <c:pt idx="10919">
                  <c:v>-2.2001954255922564</c:v>
                </c:pt>
                <c:pt idx="10920">
                  <c:v>-2.2001954025348591</c:v>
                </c:pt>
                <c:pt idx="10921">
                  <c:v>-2.2001954025348591</c:v>
                </c:pt>
                <c:pt idx="10922">
                  <c:v>-2.2001954255922564</c:v>
                </c:pt>
                <c:pt idx="10923">
                  <c:v>-2.2001954025348591</c:v>
                </c:pt>
                <c:pt idx="10924">
                  <c:v>-2.1507677105947991</c:v>
                </c:pt>
                <c:pt idx="10925">
                  <c:v>-2.1507677331240918</c:v>
                </c:pt>
                <c:pt idx="10926">
                  <c:v>-2.1507677105947991</c:v>
                </c:pt>
                <c:pt idx="10927">
                  <c:v>-2.1507677105947991</c:v>
                </c:pt>
                <c:pt idx="10928">
                  <c:v>-2.1507677331292077</c:v>
                </c:pt>
                <c:pt idx="10929">
                  <c:v>-2.1507677105896832</c:v>
                </c:pt>
                <c:pt idx="10930">
                  <c:v>-2.1507677105947991</c:v>
                </c:pt>
                <c:pt idx="10931">
                  <c:v>-2.1507677105947991</c:v>
                </c:pt>
                <c:pt idx="10932">
                  <c:v>-2.1507677331240918</c:v>
                </c:pt>
                <c:pt idx="10933">
                  <c:v>-2.1507677105947991</c:v>
                </c:pt>
                <c:pt idx="10934">
                  <c:v>-2.1507677105947991</c:v>
                </c:pt>
                <c:pt idx="10935">
                  <c:v>-2.1507677331240918</c:v>
                </c:pt>
                <c:pt idx="10936">
                  <c:v>-2.1507677105947991</c:v>
                </c:pt>
                <c:pt idx="10937">
                  <c:v>-2.1507677105947991</c:v>
                </c:pt>
                <c:pt idx="10938">
                  <c:v>-2.1507677331240918</c:v>
                </c:pt>
                <c:pt idx="10939">
                  <c:v>-2.1507677105947991</c:v>
                </c:pt>
                <c:pt idx="10940">
                  <c:v>-2.1507677105947991</c:v>
                </c:pt>
                <c:pt idx="10941">
                  <c:v>-2.1507677331292077</c:v>
                </c:pt>
                <c:pt idx="10942">
                  <c:v>-2.1507677105896832</c:v>
                </c:pt>
                <c:pt idx="10943">
                  <c:v>-2.1507677105947991</c:v>
                </c:pt>
                <c:pt idx="10944">
                  <c:v>-2.1507677331292077</c:v>
                </c:pt>
                <c:pt idx="10945">
                  <c:v>-2.1507677105896832</c:v>
                </c:pt>
                <c:pt idx="10946">
                  <c:v>-2.1507677105947991</c:v>
                </c:pt>
                <c:pt idx="10947">
                  <c:v>-2.1507677105947991</c:v>
                </c:pt>
                <c:pt idx="10948">
                  <c:v>-2.1507677331292077</c:v>
                </c:pt>
                <c:pt idx="10949">
                  <c:v>-2.1507677105896832</c:v>
                </c:pt>
                <c:pt idx="10950">
                  <c:v>-2.1507677105947991</c:v>
                </c:pt>
                <c:pt idx="10951">
                  <c:v>-2.1507677331292077</c:v>
                </c:pt>
                <c:pt idx="10952">
                  <c:v>-2.1507677105896832</c:v>
                </c:pt>
                <c:pt idx="10953">
                  <c:v>-2.1507677105947991</c:v>
                </c:pt>
                <c:pt idx="10954">
                  <c:v>-2.1086062338390765</c:v>
                </c:pt>
                <c:pt idx="10955">
                  <c:v>-2.1086062117464102</c:v>
                </c:pt>
                <c:pt idx="10956">
                  <c:v>-2.1086062117464102</c:v>
                </c:pt>
                <c:pt idx="10957">
                  <c:v>-2.1086062338390765</c:v>
                </c:pt>
                <c:pt idx="10958">
                  <c:v>-2.1086062117464102</c:v>
                </c:pt>
                <c:pt idx="10959">
                  <c:v>-2.1086062117464102</c:v>
                </c:pt>
                <c:pt idx="10960">
                  <c:v>-2.1086062338390765</c:v>
                </c:pt>
                <c:pt idx="10961">
                  <c:v>-2.1086062117464102</c:v>
                </c:pt>
                <c:pt idx="10962">
                  <c:v>-2.1086062117464102</c:v>
                </c:pt>
                <c:pt idx="10963">
                  <c:v>-2.1086062117464102</c:v>
                </c:pt>
                <c:pt idx="10964">
                  <c:v>-2.1086062338390765</c:v>
                </c:pt>
                <c:pt idx="10965">
                  <c:v>-2.1086062117464102</c:v>
                </c:pt>
                <c:pt idx="10966">
                  <c:v>-2.1086062117464102</c:v>
                </c:pt>
                <c:pt idx="10967">
                  <c:v>-2.1086062338390765</c:v>
                </c:pt>
                <c:pt idx="10968">
                  <c:v>-2.1086062117515261</c:v>
                </c:pt>
                <c:pt idx="10969">
                  <c:v>-2.1086062117464102</c:v>
                </c:pt>
                <c:pt idx="10970">
                  <c:v>-2.1086062338390765</c:v>
                </c:pt>
                <c:pt idx="10971">
                  <c:v>-2.1086062117464102</c:v>
                </c:pt>
                <c:pt idx="10972">
                  <c:v>-2.1086062117464102</c:v>
                </c:pt>
                <c:pt idx="10973">
                  <c:v>-2.1086062338390765</c:v>
                </c:pt>
                <c:pt idx="10974">
                  <c:v>-2.1086062117464102</c:v>
                </c:pt>
                <c:pt idx="10975">
                  <c:v>-2.1086062117464102</c:v>
                </c:pt>
                <c:pt idx="10976">
                  <c:v>-2.1086062117464102</c:v>
                </c:pt>
                <c:pt idx="10977">
                  <c:v>-2.1086062338390765</c:v>
                </c:pt>
                <c:pt idx="10978">
                  <c:v>-2.1086062117464102</c:v>
                </c:pt>
                <c:pt idx="10979">
                  <c:v>-2.1086062117464102</c:v>
                </c:pt>
                <c:pt idx="10980">
                  <c:v>-2.1086062338390765</c:v>
                </c:pt>
                <c:pt idx="10981">
                  <c:v>-2.1086062117464102</c:v>
                </c:pt>
                <c:pt idx="10982">
                  <c:v>-2.1086062117464102</c:v>
                </c:pt>
                <c:pt idx="10983">
                  <c:v>-2.1086062338390765</c:v>
                </c:pt>
                <c:pt idx="10984">
                  <c:v>-2.0742796184812566</c:v>
                </c:pt>
                <c:pt idx="10985">
                  <c:v>-2.0742796184812566</c:v>
                </c:pt>
                <c:pt idx="10986">
                  <c:v>-2.0742796402142707</c:v>
                </c:pt>
                <c:pt idx="10987">
                  <c:v>-2.0742796184863725</c:v>
                </c:pt>
                <c:pt idx="10988">
                  <c:v>-2.0742796184812566</c:v>
                </c:pt>
                <c:pt idx="10989">
                  <c:v>-2.0742796402142707</c:v>
                </c:pt>
                <c:pt idx="10990">
                  <c:v>-2.0742796184812566</c:v>
                </c:pt>
                <c:pt idx="10991">
                  <c:v>-2.0742796184812566</c:v>
                </c:pt>
                <c:pt idx="10992">
                  <c:v>-2.0742796184863725</c:v>
                </c:pt>
                <c:pt idx="10993">
                  <c:v>-2.0742796402142707</c:v>
                </c:pt>
                <c:pt idx="10994">
                  <c:v>-2.0742796184812566</c:v>
                </c:pt>
                <c:pt idx="10995">
                  <c:v>-2.0742796184812566</c:v>
                </c:pt>
                <c:pt idx="10996">
                  <c:v>-2.0742796402142707</c:v>
                </c:pt>
                <c:pt idx="10997">
                  <c:v>-2.0742796184812566</c:v>
                </c:pt>
                <c:pt idx="10998">
                  <c:v>-2.0742796184812566</c:v>
                </c:pt>
                <c:pt idx="10999">
                  <c:v>-2.0742796402193866</c:v>
                </c:pt>
                <c:pt idx="11000">
                  <c:v>-2.0742796184812566</c:v>
                </c:pt>
                <c:pt idx="11001">
                  <c:v>-2.0742796184812566</c:v>
                </c:pt>
                <c:pt idx="11002">
                  <c:v>-2.0742796402142707</c:v>
                </c:pt>
                <c:pt idx="11003">
                  <c:v>-2.0742796184812566</c:v>
                </c:pt>
                <c:pt idx="11004">
                  <c:v>-2.0742796184812566</c:v>
                </c:pt>
                <c:pt idx="11005">
                  <c:v>-2.0742796402193866</c:v>
                </c:pt>
                <c:pt idx="11006">
                  <c:v>-2.0742796184812566</c:v>
                </c:pt>
                <c:pt idx="11007">
                  <c:v>-2.0742796184812566</c:v>
                </c:pt>
                <c:pt idx="11008">
                  <c:v>-2.0742796184812566</c:v>
                </c:pt>
                <c:pt idx="11009">
                  <c:v>-2.0742796402142707</c:v>
                </c:pt>
                <c:pt idx="11010">
                  <c:v>-2.0742796184812566</c:v>
                </c:pt>
                <c:pt idx="11011">
                  <c:v>-2.0742796184863725</c:v>
                </c:pt>
                <c:pt idx="11012">
                  <c:v>-2.0742796402142707</c:v>
                </c:pt>
                <c:pt idx="11013">
                  <c:v>-2.0742796184812566</c:v>
                </c:pt>
                <c:pt idx="11014">
                  <c:v>-2.0460356995336113</c:v>
                </c:pt>
                <c:pt idx="11015">
                  <c:v>-2.046035720970703</c:v>
                </c:pt>
                <c:pt idx="11016">
                  <c:v>-2.0460356995336113</c:v>
                </c:pt>
                <c:pt idx="11017">
                  <c:v>-2.0460356995284954</c:v>
                </c:pt>
                <c:pt idx="11018">
                  <c:v>-2.046035720970703</c:v>
                </c:pt>
                <c:pt idx="11019">
                  <c:v>-2.0460356995336113</c:v>
                </c:pt>
                <c:pt idx="11020">
                  <c:v>-2.0460356995336113</c:v>
                </c:pt>
                <c:pt idx="11021">
                  <c:v>-2.0460356995336113</c:v>
                </c:pt>
                <c:pt idx="11022">
                  <c:v>-2.046035720970703</c:v>
                </c:pt>
                <c:pt idx="11023">
                  <c:v>-2.0460356995336113</c:v>
                </c:pt>
                <c:pt idx="11024">
                  <c:v>-2.0460356995336113</c:v>
                </c:pt>
                <c:pt idx="11025">
                  <c:v>-2.0460357209655871</c:v>
                </c:pt>
                <c:pt idx="11026">
                  <c:v>-2.0460356995336113</c:v>
                </c:pt>
                <c:pt idx="11027">
                  <c:v>-2.0460356995336113</c:v>
                </c:pt>
                <c:pt idx="11028">
                  <c:v>-2.046035720970703</c:v>
                </c:pt>
                <c:pt idx="11029">
                  <c:v>-2.0460356995336113</c:v>
                </c:pt>
                <c:pt idx="11030">
                  <c:v>-2.0460356995336113</c:v>
                </c:pt>
                <c:pt idx="11031">
                  <c:v>-2.046035720970703</c:v>
                </c:pt>
                <c:pt idx="11032">
                  <c:v>-2.0460356995284954</c:v>
                </c:pt>
                <c:pt idx="11033">
                  <c:v>-2.0460356995336113</c:v>
                </c:pt>
                <c:pt idx="11034">
                  <c:v>-2.046035720970703</c:v>
                </c:pt>
                <c:pt idx="11035">
                  <c:v>-2.0460356995336113</c:v>
                </c:pt>
                <c:pt idx="11036">
                  <c:v>-2.0460356995336113</c:v>
                </c:pt>
                <c:pt idx="11037">
                  <c:v>-2.0460356995336113</c:v>
                </c:pt>
                <c:pt idx="11038">
                  <c:v>-2.046035720970703</c:v>
                </c:pt>
                <c:pt idx="11039">
                  <c:v>-2.0460356995336113</c:v>
                </c:pt>
                <c:pt idx="11040">
                  <c:v>-2.0460356995284954</c:v>
                </c:pt>
                <c:pt idx="11041">
                  <c:v>-2.046035720970703</c:v>
                </c:pt>
                <c:pt idx="11042">
                  <c:v>-2.0460356995336113</c:v>
                </c:pt>
                <c:pt idx="11043">
                  <c:v>-2.0460356995336113</c:v>
                </c:pt>
                <c:pt idx="11044">
                  <c:v>-2.0244540209163842</c:v>
                </c:pt>
                <c:pt idx="11045">
                  <c:v>-2.0244539997105284</c:v>
                </c:pt>
                <c:pt idx="11046">
                  <c:v>-2.0244539997054125</c:v>
                </c:pt>
                <c:pt idx="11047">
                  <c:v>-2.0244540209163842</c:v>
                </c:pt>
                <c:pt idx="11048">
                  <c:v>-2.0244539997105284</c:v>
                </c:pt>
                <c:pt idx="11049">
                  <c:v>-2.0244539997054125</c:v>
                </c:pt>
                <c:pt idx="11050">
                  <c:v>-2.0244540209215001</c:v>
                </c:pt>
                <c:pt idx="11051">
                  <c:v>-2.0244539997054125</c:v>
                </c:pt>
                <c:pt idx="11052">
                  <c:v>-2.0244539997054125</c:v>
                </c:pt>
                <c:pt idx="11053">
                  <c:v>-2.0244539997105284</c:v>
                </c:pt>
                <c:pt idx="11054">
                  <c:v>-2.0244540209163842</c:v>
                </c:pt>
                <c:pt idx="11055">
                  <c:v>-2.0244539997054125</c:v>
                </c:pt>
                <c:pt idx="11056">
                  <c:v>-2.0244539997105284</c:v>
                </c:pt>
                <c:pt idx="11057">
                  <c:v>-2.0244540209163842</c:v>
                </c:pt>
                <c:pt idx="11058">
                  <c:v>-2.0244539997054125</c:v>
                </c:pt>
                <c:pt idx="11059">
                  <c:v>-2.0244539997105284</c:v>
                </c:pt>
                <c:pt idx="11060">
                  <c:v>-2.0244540209163842</c:v>
                </c:pt>
                <c:pt idx="11061">
                  <c:v>-2.0244539997105284</c:v>
                </c:pt>
                <c:pt idx="11062">
                  <c:v>-2.0244539997054125</c:v>
                </c:pt>
                <c:pt idx="11063">
                  <c:v>-2.0244540209163842</c:v>
                </c:pt>
                <c:pt idx="11064">
                  <c:v>-2.0244539997105284</c:v>
                </c:pt>
                <c:pt idx="11065">
                  <c:v>-2.0244539997054125</c:v>
                </c:pt>
                <c:pt idx="11066">
                  <c:v>-2.0244539997054125</c:v>
                </c:pt>
                <c:pt idx="11067">
                  <c:v>-2.0244540209215001</c:v>
                </c:pt>
                <c:pt idx="11068">
                  <c:v>-2.0244539997054125</c:v>
                </c:pt>
                <c:pt idx="11069">
                  <c:v>-2.0244539997105284</c:v>
                </c:pt>
                <c:pt idx="11070">
                  <c:v>-2.0244540209163842</c:v>
                </c:pt>
                <c:pt idx="11071">
                  <c:v>-2.0244539997054125</c:v>
                </c:pt>
                <c:pt idx="11072">
                  <c:v>-2.0244539997105284</c:v>
                </c:pt>
                <c:pt idx="11073">
                  <c:v>-2.0244540209163842</c:v>
                </c:pt>
                <c:pt idx="11074">
                  <c:v>-2.0041067560968315</c:v>
                </c:pt>
                <c:pt idx="11075">
                  <c:v>-2.0041067560968315</c:v>
                </c:pt>
                <c:pt idx="11076">
                  <c:v>-2.0041067770946177</c:v>
                </c:pt>
                <c:pt idx="11077">
                  <c:v>-2.0041067560968315</c:v>
                </c:pt>
                <c:pt idx="11078">
                  <c:v>-2.0041067560968315</c:v>
                </c:pt>
                <c:pt idx="11079">
                  <c:v>-2.0041067770946177</c:v>
                </c:pt>
                <c:pt idx="11080">
                  <c:v>-2.0041067560968315</c:v>
                </c:pt>
                <c:pt idx="11081">
                  <c:v>-2.0041067560968315</c:v>
                </c:pt>
                <c:pt idx="11082">
                  <c:v>-2.0041067560968315</c:v>
                </c:pt>
                <c:pt idx="11083">
                  <c:v>-2.0041067770946177</c:v>
                </c:pt>
                <c:pt idx="11084">
                  <c:v>-2.0041067560968315</c:v>
                </c:pt>
                <c:pt idx="11085">
                  <c:v>-2.0041067560968315</c:v>
                </c:pt>
                <c:pt idx="11086">
                  <c:v>-2.0041067770946177</c:v>
                </c:pt>
                <c:pt idx="11087">
                  <c:v>-2.0041067560968315</c:v>
                </c:pt>
                <c:pt idx="11088">
                  <c:v>-2.0041067560968315</c:v>
                </c:pt>
                <c:pt idx="11089">
                  <c:v>-2.0041067770997336</c:v>
                </c:pt>
                <c:pt idx="11090">
                  <c:v>-2.0041067560968315</c:v>
                </c:pt>
                <c:pt idx="11091">
                  <c:v>-2.0041067560968315</c:v>
                </c:pt>
                <c:pt idx="11092">
                  <c:v>-2.0041067770946177</c:v>
                </c:pt>
                <c:pt idx="11093">
                  <c:v>-2.0041067560968315</c:v>
                </c:pt>
                <c:pt idx="11094">
                  <c:v>-2.0041067560968315</c:v>
                </c:pt>
                <c:pt idx="11095">
                  <c:v>-2.0041067770946177</c:v>
                </c:pt>
                <c:pt idx="11096">
                  <c:v>-2.0041067560968315</c:v>
                </c:pt>
                <c:pt idx="11097">
                  <c:v>-2.0041067560968315</c:v>
                </c:pt>
                <c:pt idx="11098">
                  <c:v>-2.0041067560968315</c:v>
                </c:pt>
                <c:pt idx="11099">
                  <c:v>-2.0041067770946177</c:v>
                </c:pt>
                <c:pt idx="11100">
                  <c:v>-2.0041067560968315</c:v>
                </c:pt>
                <c:pt idx="11101">
                  <c:v>-2.0041067560968315</c:v>
                </c:pt>
                <c:pt idx="11102">
                  <c:v>-2.0041067770946177</c:v>
                </c:pt>
                <c:pt idx="11103">
                  <c:v>-2.0041067560968315</c:v>
                </c:pt>
                <c:pt idx="11104">
                  <c:v>-1.977813338481512</c:v>
                </c:pt>
                <c:pt idx="11105">
                  <c:v>-1.9778133591986959</c:v>
                </c:pt>
                <c:pt idx="11106">
                  <c:v>-1.977813338481512</c:v>
                </c:pt>
                <c:pt idx="11107">
                  <c:v>-1.977813338481512</c:v>
                </c:pt>
                <c:pt idx="11108">
                  <c:v>-1.9778133591986959</c:v>
                </c:pt>
                <c:pt idx="11109">
                  <c:v>-1.977813338481512</c:v>
                </c:pt>
                <c:pt idx="11110">
                  <c:v>-1.977813338481512</c:v>
                </c:pt>
                <c:pt idx="11111">
                  <c:v>-1.9778133384763961</c:v>
                </c:pt>
                <c:pt idx="11112">
                  <c:v>-1.9778133592038118</c:v>
                </c:pt>
                <c:pt idx="11113">
                  <c:v>-1.977813338481512</c:v>
                </c:pt>
                <c:pt idx="11114">
                  <c:v>-1.9778133384763961</c:v>
                </c:pt>
                <c:pt idx="11115">
                  <c:v>-1.9778133592038118</c:v>
                </c:pt>
                <c:pt idx="11116">
                  <c:v>-1.977813338481512</c:v>
                </c:pt>
                <c:pt idx="11117">
                  <c:v>-1.9778133384763961</c:v>
                </c:pt>
                <c:pt idx="11118">
                  <c:v>-1.9778133592038118</c:v>
                </c:pt>
                <c:pt idx="11119">
                  <c:v>-1.977813338481512</c:v>
                </c:pt>
                <c:pt idx="11120">
                  <c:v>-1.9778133384763961</c:v>
                </c:pt>
                <c:pt idx="11121">
                  <c:v>-1.9778133592038118</c:v>
                </c:pt>
                <c:pt idx="11122">
                  <c:v>-1.977813338481512</c:v>
                </c:pt>
                <c:pt idx="11123">
                  <c:v>-1.9778133384763961</c:v>
                </c:pt>
                <c:pt idx="11124">
                  <c:v>-1.9778133592038118</c:v>
                </c:pt>
                <c:pt idx="11125">
                  <c:v>-1.977813338481512</c:v>
                </c:pt>
                <c:pt idx="11126">
                  <c:v>-1.9778133384763961</c:v>
                </c:pt>
                <c:pt idx="11127">
                  <c:v>-1.977813338481512</c:v>
                </c:pt>
                <c:pt idx="11128">
                  <c:v>-1.9778133592038118</c:v>
                </c:pt>
                <c:pt idx="11129">
                  <c:v>-1.9778133384763961</c:v>
                </c:pt>
                <c:pt idx="11130">
                  <c:v>-1.977813338481512</c:v>
                </c:pt>
                <c:pt idx="11131">
                  <c:v>-1.9778133592038118</c:v>
                </c:pt>
                <c:pt idx="11132">
                  <c:v>-1.9778133384763961</c:v>
                </c:pt>
                <c:pt idx="11133">
                  <c:v>-1.977813338481512</c:v>
                </c:pt>
                <c:pt idx="11134">
                  <c:v>-1.9479240762336536</c:v>
                </c:pt>
                <c:pt idx="11135">
                  <c:v>-1.9479240558245148</c:v>
                </c:pt>
                <c:pt idx="11136">
                  <c:v>-1.9479240558245148</c:v>
                </c:pt>
                <c:pt idx="11137">
                  <c:v>-1.9479240762387695</c:v>
                </c:pt>
                <c:pt idx="11138">
                  <c:v>-1.9479240558245148</c:v>
                </c:pt>
                <c:pt idx="11139">
                  <c:v>-1.9479240558245148</c:v>
                </c:pt>
                <c:pt idx="11140">
                  <c:v>-1.9479240762336536</c:v>
                </c:pt>
                <c:pt idx="11141">
                  <c:v>-1.9479240558245148</c:v>
                </c:pt>
                <c:pt idx="11142">
                  <c:v>-1.9479240558245148</c:v>
                </c:pt>
                <c:pt idx="11143">
                  <c:v>-1.9479240558245148</c:v>
                </c:pt>
                <c:pt idx="11144">
                  <c:v>-1.9479240762336536</c:v>
                </c:pt>
                <c:pt idx="11145">
                  <c:v>-1.9479240558296307</c:v>
                </c:pt>
                <c:pt idx="11146">
                  <c:v>-1.9479240558245148</c:v>
                </c:pt>
                <c:pt idx="11147">
                  <c:v>-1.9479240762336536</c:v>
                </c:pt>
                <c:pt idx="11148">
                  <c:v>-1.9479240558245148</c:v>
                </c:pt>
                <c:pt idx="11149">
                  <c:v>-1.9479240558245148</c:v>
                </c:pt>
                <c:pt idx="11150">
                  <c:v>-1.9479240762336536</c:v>
                </c:pt>
                <c:pt idx="11151">
                  <c:v>-1.9479240558245148</c:v>
                </c:pt>
                <c:pt idx="11152">
                  <c:v>-1.9479240558296307</c:v>
                </c:pt>
                <c:pt idx="11153">
                  <c:v>-1.9479240762336536</c:v>
                </c:pt>
                <c:pt idx="11154">
                  <c:v>-1.9479240558245148</c:v>
                </c:pt>
                <c:pt idx="11155">
                  <c:v>-1.9479240558245148</c:v>
                </c:pt>
                <c:pt idx="11156">
                  <c:v>-1.9479240558245148</c:v>
                </c:pt>
                <c:pt idx="11157">
                  <c:v>-1.9479240762336536</c:v>
                </c:pt>
                <c:pt idx="11158">
                  <c:v>-1.9479240558245148</c:v>
                </c:pt>
                <c:pt idx="11159">
                  <c:v>-1.9479240558245148</c:v>
                </c:pt>
                <c:pt idx="11160">
                  <c:v>-1.9479240762387695</c:v>
                </c:pt>
                <c:pt idx="11161">
                  <c:v>-1.9479240558245148</c:v>
                </c:pt>
                <c:pt idx="11162">
                  <c:v>-1.9479240558245148</c:v>
                </c:pt>
                <c:pt idx="11163">
                  <c:v>-1.9479240762336536</c:v>
                </c:pt>
                <c:pt idx="11164">
                  <c:v>-1.9085825182579721</c:v>
                </c:pt>
                <c:pt idx="11165">
                  <c:v>-1.9085825182528562</c:v>
                </c:pt>
                <c:pt idx="11166">
                  <c:v>-1.9085825382549146</c:v>
                </c:pt>
                <c:pt idx="11167">
                  <c:v>-1.9085825182528562</c:v>
                </c:pt>
                <c:pt idx="11168">
                  <c:v>-1.9085825182579721</c:v>
                </c:pt>
                <c:pt idx="11169">
                  <c:v>-1.9085825382497987</c:v>
                </c:pt>
                <c:pt idx="11170">
                  <c:v>-1.9085825182579721</c:v>
                </c:pt>
                <c:pt idx="11171">
                  <c:v>-1.9085825182579721</c:v>
                </c:pt>
                <c:pt idx="11172">
                  <c:v>-1.9085825182528562</c:v>
                </c:pt>
                <c:pt idx="11173">
                  <c:v>-1.9085825382549146</c:v>
                </c:pt>
                <c:pt idx="11174">
                  <c:v>-1.9085825182528562</c:v>
                </c:pt>
                <c:pt idx="11175">
                  <c:v>-1.9085825182579721</c:v>
                </c:pt>
                <c:pt idx="11176">
                  <c:v>-1.9085825382497987</c:v>
                </c:pt>
                <c:pt idx="11177">
                  <c:v>-1.9085825182579721</c:v>
                </c:pt>
                <c:pt idx="11178">
                  <c:v>-1.9085825182579721</c:v>
                </c:pt>
                <c:pt idx="11179">
                  <c:v>-1.9085825382497987</c:v>
                </c:pt>
                <c:pt idx="11180">
                  <c:v>-1.9085825182579721</c:v>
                </c:pt>
                <c:pt idx="11181">
                  <c:v>-1.9085825182528562</c:v>
                </c:pt>
                <c:pt idx="11182">
                  <c:v>-1.9085825382549146</c:v>
                </c:pt>
                <c:pt idx="11183">
                  <c:v>-1.9085825182528562</c:v>
                </c:pt>
                <c:pt idx="11184">
                  <c:v>-1.9085825182579721</c:v>
                </c:pt>
                <c:pt idx="11185">
                  <c:v>-1.9085825382497987</c:v>
                </c:pt>
                <c:pt idx="11186">
                  <c:v>-1.9085825182579721</c:v>
                </c:pt>
                <c:pt idx="11187">
                  <c:v>-1.9085825182579721</c:v>
                </c:pt>
                <c:pt idx="11188">
                  <c:v>-1.9085825182528562</c:v>
                </c:pt>
                <c:pt idx="11189">
                  <c:v>-1.9085825382549146</c:v>
                </c:pt>
                <c:pt idx="11190">
                  <c:v>-1.9085825182528562</c:v>
                </c:pt>
                <c:pt idx="11191">
                  <c:v>-1.9085825182579721</c:v>
                </c:pt>
                <c:pt idx="11192">
                  <c:v>-1.9085825382497987</c:v>
                </c:pt>
                <c:pt idx="11193">
                  <c:v>-1.9085825182579721</c:v>
                </c:pt>
                <c:pt idx="11194">
                  <c:v>-1.8609940343067795</c:v>
                </c:pt>
                <c:pt idx="11195">
                  <c:v>-1.8609940538000036</c:v>
                </c:pt>
                <c:pt idx="11196">
                  <c:v>-1.8609940343067795</c:v>
                </c:pt>
                <c:pt idx="11197">
                  <c:v>-1.8609940343016635</c:v>
                </c:pt>
                <c:pt idx="11198">
                  <c:v>-1.8609940538051195</c:v>
                </c:pt>
                <c:pt idx="11199">
                  <c:v>-1.8609940343067795</c:v>
                </c:pt>
                <c:pt idx="11200">
                  <c:v>-1.8609940343016635</c:v>
                </c:pt>
                <c:pt idx="11201">
                  <c:v>-1.8609940343067795</c:v>
                </c:pt>
                <c:pt idx="11202">
                  <c:v>-1.8609940538000036</c:v>
                </c:pt>
                <c:pt idx="11203">
                  <c:v>-1.8609940343067795</c:v>
                </c:pt>
                <c:pt idx="11204">
                  <c:v>-1.8609940343067795</c:v>
                </c:pt>
                <c:pt idx="11205">
                  <c:v>-1.8609940538000036</c:v>
                </c:pt>
                <c:pt idx="11206">
                  <c:v>-1.8609940343067795</c:v>
                </c:pt>
                <c:pt idx="11207">
                  <c:v>-1.8609940343016635</c:v>
                </c:pt>
                <c:pt idx="11208">
                  <c:v>-1.8609940538051195</c:v>
                </c:pt>
                <c:pt idx="11209">
                  <c:v>-1.8609940343067795</c:v>
                </c:pt>
                <c:pt idx="11210">
                  <c:v>-1.8609940343016635</c:v>
                </c:pt>
                <c:pt idx="11211">
                  <c:v>-1.8609940538051195</c:v>
                </c:pt>
                <c:pt idx="11212">
                  <c:v>-1.8609940343016635</c:v>
                </c:pt>
                <c:pt idx="11213">
                  <c:v>-1.8609940343067795</c:v>
                </c:pt>
                <c:pt idx="11214">
                  <c:v>-1.8609940538051195</c:v>
                </c:pt>
                <c:pt idx="11215">
                  <c:v>-1.8609940343016635</c:v>
                </c:pt>
                <c:pt idx="11216">
                  <c:v>-1.8609940343067795</c:v>
                </c:pt>
                <c:pt idx="11217">
                  <c:v>-1.8609940343016635</c:v>
                </c:pt>
                <c:pt idx="11218">
                  <c:v>-1.8609940538051195</c:v>
                </c:pt>
                <c:pt idx="11219">
                  <c:v>-1.8609940343067795</c:v>
                </c:pt>
                <c:pt idx="11220">
                  <c:v>-1.8609940343016635</c:v>
                </c:pt>
                <c:pt idx="11221">
                  <c:v>-1.8609940538051195</c:v>
                </c:pt>
                <c:pt idx="11222">
                  <c:v>-1.8609940343016635</c:v>
                </c:pt>
                <c:pt idx="11223">
                  <c:v>-1.8609940343067795</c:v>
                </c:pt>
                <c:pt idx="11224">
                  <c:v>-1.8111653079918442</c:v>
                </c:pt>
                <c:pt idx="11225">
                  <c:v>-1.8111652890206948</c:v>
                </c:pt>
                <c:pt idx="11226">
                  <c:v>-1.8111652890155789</c:v>
                </c:pt>
                <c:pt idx="11227">
                  <c:v>-1.8111653079918442</c:v>
                </c:pt>
                <c:pt idx="11228">
                  <c:v>-1.8111652890155789</c:v>
                </c:pt>
                <c:pt idx="11229">
                  <c:v>-1.8111652890206948</c:v>
                </c:pt>
                <c:pt idx="11230">
                  <c:v>-1.8111653079918442</c:v>
                </c:pt>
                <c:pt idx="11231">
                  <c:v>-1.8111652890155789</c:v>
                </c:pt>
                <c:pt idx="11232">
                  <c:v>-1.8111652890155789</c:v>
                </c:pt>
                <c:pt idx="11233">
                  <c:v>-1.8111652890206948</c:v>
                </c:pt>
                <c:pt idx="11234">
                  <c:v>-1.8111653079918442</c:v>
                </c:pt>
                <c:pt idx="11235">
                  <c:v>-1.8111652890155789</c:v>
                </c:pt>
                <c:pt idx="11236">
                  <c:v>-1.8111652890155789</c:v>
                </c:pt>
                <c:pt idx="11237">
                  <c:v>-1.8111653079969601</c:v>
                </c:pt>
                <c:pt idx="11238">
                  <c:v>-1.8111652890155789</c:v>
                </c:pt>
                <c:pt idx="11239">
                  <c:v>-1.8111652890155789</c:v>
                </c:pt>
                <c:pt idx="11240">
                  <c:v>-1.8111653079969601</c:v>
                </c:pt>
                <c:pt idx="11241">
                  <c:v>-1.8111652890155789</c:v>
                </c:pt>
                <c:pt idx="11242">
                  <c:v>-1.8111652890155789</c:v>
                </c:pt>
                <c:pt idx="11243">
                  <c:v>-1.8111653079918442</c:v>
                </c:pt>
                <c:pt idx="11244">
                  <c:v>-1.8111652890206948</c:v>
                </c:pt>
                <c:pt idx="11245">
                  <c:v>-1.8111652890155789</c:v>
                </c:pt>
                <c:pt idx="11246">
                  <c:v>-1.8111652890155789</c:v>
                </c:pt>
                <c:pt idx="11247">
                  <c:v>-1.8111653079918442</c:v>
                </c:pt>
                <c:pt idx="11248">
                  <c:v>-1.8111652890206948</c:v>
                </c:pt>
                <c:pt idx="11249">
                  <c:v>-1.8111652890155789</c:v>
                </c:pt>
                <c:pt idx="11250">
                  <c:v>-1.8111653079918442</c:v>
                </c:pt>
                <c:pt idx="11251">
                  <c:v>-1.8111652890155789</c:v>
                </c:pt>
                <c:pt idx="11252">
                  <c:v>-1.8111652890206948</c:v>
                </c:pt>
                <c:pt idx="11253">
                  <c:v>-1.8111653079918442</c:v>
                </c:pt>
                <c:pt idx="11254">
                  <c:v>-1.7630982941492954</c:v>
                </c:pt>
                <c:pt idx="11255">
                  <c:v>-1.7630982941441795</c:v>
                </c:pt>
                <c:pt idx="11256">
                  <c:v>-1.7630983126219446</c:v>
                </c:pt>
                <c:pt idx="11257">
                  <c:v>-1.7630982941441795</c:v>
                </c:pt>
                <c:pt idx="11258">
                  <c:v>-1.7630982941492954</c:v>
                </c:pt>
                <c:pt idx="11259">
                  <c:v>-1.7630983126168287</c:v>
                </c:pt>
                <c:pt idx="11260">
                  <c:v>-1.7630982941492954</c:v>
                </c:pt>
                <c:pt idx="11261">
                  <c:v>-1.7630982941492954</c:v>
                </c:pt>
                <c:pt idx="11262">
                  <c:v>-1.7630982941441795</c:v>
                </c:pt>
                <c:pt idx="11263">
                  <c:v>-1.7630983126219446</c:v>
                </c:pt>
                <c:pt idx="11264">
                  <c:v>-1.7630982941441795</c:v>
                </c:pt>
                <c:pt idx="11265">
                  <c:v>-1.7630982941492954</c:v>
                </c:pt>
                <c:pt idx="11266">
                  <c:v>-1.7630983126168287</c:v>
                </c:pt>
                <c:pt idx="11267">
                  <c:v>-1.7630982941492954</c:v>
                </c:pt>
                <c:pt idx="11268">
                  <c:v>-1.7630982941492954</c:v>
                </c:pt>
                <c:pt idx="11269">
                  <c:v>-1.7630983126168287</c:v>
                </c:pt>
                <c:pt idx="11270">
                  <c:v>-1.7630982941492954</c:v>
                </c:pt>
                <c:pt idx="11271">
                  <c:v>-1.7630982941441795</c:v>
                </c:pt>
                <c:pt idx="11272">
                  <c:v>-1.7630983126219446</c:v>
                </c:pt>
                <c:pt idx="11273">
                  <c:v>-1.7630982941441795</c:v>
                </c:pt>
                <c:pt idx="11274">
                  <c:v>-1.7630982941492954</c:v>
                </c:pt>
                <c:pt idx="11275">
                  <c:v>-1.7630983126168287</c:v>
                </c:pt>
                <c:pt idx="11276">
                  <c:v>-1.7630982941492954</c:v>
                </c:pt>
                <c:pt idx="11277">
                  <c:v>-1.7630982941492954</c:v>
                </c:pt>
                <c:pt idx="11278">
                  <c:v>-1.7630982941441795</c:v>
                </c:pt>
                <c:pt idx="11279">
                  <c:v>-1.7630983126219446</c:v>
                </c:pt>
                <c:pt idx="11280">
                  <c:v>-1.7630982941441795</c:v>
                </c:pt>
                <c:pt idx="11281">
                  <c:v>-1.7630982941492954</c:v>
                </c:pt>
                <c:pt idx="11282">
                  <c:v>-1.7630983126168287</c:v>
                </c:pt>
                <c:pt idx="11283">
                  <c:v>-1.7630982941492954</c:v>
                </c:pt>
                <c:pt idx="11284">
                  <c:v>-1.7186650919657533</c:v>
                </c:pt>
                <c:pt idx="11285">
                  <c:v>-1.7186651099677432</c:v>
                </c:pt>
                <c:pt idx="11286">
                  <c:v>-1.7186650919657533</c:v>
                </c:pt>
                <c:pt idx="11287">
                  <c:v>-1.7186650919657533</c:v>
                </c:pt>
                <c:pt idx="11288">
                  <c:v>-1.7186651099677432</c:v>
                </c:pt>
                <c:pt idx="11289">
                  <c:v>-1.7186650919657533</c:v>
                </c:pt>
                <c:pt idx="11290">
                  <c:v>-1.7186650919606374</c:v>
                </c:pt>
                <c:pt idx="11291">
                  <c:v>-1.7186650919657533</c:v>
                </c:pt>
                <c:pt idx="11292">
                  <c:v>-1.7186651099728592</c:v>
                </c:pt>
                <c:pt idx="11293">
                  <c:v>-1.7186650919606374</c:v>
                </c:pt>
                <c:pt idx="11294">
                  <c:v>-1.7186650919657533</c:v>
                </c:pt>
                <c:pt idx="11295">
                  <c:v>-1.7186651099728592</c:v>
                </c:pt>
                <c:pt idx="11296">
                  <c:v>-1.7186650919606374</c:v>
                </c:pt>
                <c:pt idx="11297">
                  <c:v>-1.7186650919657533</c:v>
                </c:pt>
                <c:pt idx="11298">
                  <c:v>-1.7186651099677432</c:v>
                </c:pt>
                <c:pt idx="11299">
                  <c:v>-1.7186650919657533</c:v>
                </c:pt>
                <c:pt idx="11300">
                  <c:v>-1.7186650919657533</c:v>
                </c:pt>
                <c:pt idx="11301">
                  <c:v>-1.7186651099677432</c:v>
                </c:pt>
                <c:pt idx="11302">
                  <c:v>-1.7186650919657533</c:v>
                </c:pt>
                <c:pt idx="11303">
                  <c:v>-1.7186650919657533</c:v>
                </c:pt>
                <c:pt idx="11304">
                  <c:v>-1.7186651099677432</c:v>
                </c:pt>
                <c:pt idx="11305">
                  <c:v>-1.7186650919657533</c:v>
                </c:pt>
                <c:pt idx="11306">
                  <c:v>-1.7186650919657533</c:v>
                </c:pt>
                <c:pt idx="11307">
                  <c:v>-1.7186650919606374</c:v>
                </c:pt>
                <c:pt idx="11308">
                  <c:v>-1.7186651099728592</c:v>
                </c:pt>
                <c:pt idx="11309">
                  <c:v>-1.7186650919606374</c:v>
                </c:pt>
                <c:pt idx="11310">
                  <c:v>-1.7186650919657533</c:v>
                </c:pt>
                <c:pt idx="11311">
                  <c:v>-1.7186651099728592</c:v>
                </c:pt>
                <c:pt idx="11312">
                  <c:v>-1.7186650919606374</c:v>
                </c:pt>
                <c:pt idx="11313">
                  <c:v>-1.7186650919657533</c:v>
                </c:pt>
                <c:pt idx="11314">
                  <c:v>-1.6792820875178065</c:v>
                </c:pt>
                <c:pt idx="11315">
                  <c:v>-1.6792820699182158</c:v>
                </c:pt>
                <c:pt idx="11316">
                  <c:v>-1.6792820699233317</c:v>
                </c:pt>
                <c:pt idx="11317">
                  <c:v>-1.6792820875178065</c:v>
                </c:pt>
                <c:pt idx="11318">
                  <c:v>-1.6792820699233317</c:v>
                </c:pt>
                <c:pt idx="11319">
                  <c:v>-1.6792820699182158</c:v>
                </c:pt>
                <c:pt idx="11320">
                  <c:v>-1.6792820875178065</c:v>
                </c:pt>
                <c:pt idx="11321">
                  <c:v>-1.6792820699233317</c:v>
                </c:pt>
                <c:pt idx="11322">
                  <c:v>-1.6792820699182158</c:v>
                </c:pt>
                <c:pt idx="11323">
                  <c:v>-1.6792820699233317</c:v>
                </c:pt>
                <c:pt idx="11324">
                  <c:v>-1.6792820875178065</c:v>
                </c:pt>
                <c:pt idx="11325">
                  <c:v>-1.6792820699182158</c:v>
                </c:pt>
                <c:pt idx="11326">
                  <c:v>-1.6792820699233317</c:v>
                </c:pt>
                <c:pt idx="11327">
                  <c:v>-1.6792820875178065</c:v>
                </c:pt>
                <c:pt idx="11328">
                  <c:v>-1.6792820699182158</c:v>
                </c:pt>
                <c:pt idx="11329">
                  <c:v>-1.6792820699233317</c:v>
                </c:pt>
                <c:pt idx="11330">
                  <c:v>-1.6792820875178065</c:v>
                </c:pt>
                <c:pt idx="11331">
                  <c:v>-1.6792820699233317</c:v>
                </c:pt>
                <c:pt idx="11332">
                  <c:v>-1.6792820699182158</c:v>
                </c:pt>
                <c:pt idx="11333">
                  <c:v>-1.6792820875178065</c:v>
                </c:pt>
                <c:pt idx="11334">
                  <c:v>-1.6792820699233317</c:v>
                </c:pt>
                <c:pt idx="11335">
                  <c:v>-1.6792820699182158</c:v>
                </c:pt>
                <c:pt idx="11336">
                  <c:v>-1.6792820699233317</c:v>
                </c:pt>
                <c:pt idx="11337">
                  <c:v>-1.6792820875178065</c:v>
                </c:pt>
                <c:pt idx="11338">
                  <c:v>-1.6792820699233317</c:v>
                </c:pt>
                <c:pt idx="11339">
                  <c:v>-1.6792820699182158</c:v>
                </c:pt>
                <c:pt idx="11340">
                  <c:v>-1.6792820875178065</c:v>
                </c:pt>
                <c:pt idx="11341">
                  <c:v>-1.6792820699233317</c:v>
                </c:pt>
                <c:pt idx="11342">
                  <c:v>-1.6792820699182158</c:v>
                </c:pt>
                <c:pt idx="11343">
                  <c:v>-1.6792820875178065</c:v>
                </c:pt>
                <c:pt idx="11344">
                  <c:v>-1.6482876388414862</c:v>
                </c:pt>
                <c:pt idx="11345">
                  <c:v>-1.6482876388414862</c:v>
                </c:pt>
                <c:pt idx="11346">
                  <c:v>-1.6482876561163364</c:v>
                </c:pt>
                <c:pt idx="11347">
                  <c:v>-1.6482876388414862</c:v>
                </c:pt>
                <c:pt idx="11348">
                  <c:v>-1.6482876388414862</c:v>
                </c:pt>
                <c:pt idx="11349">
                  <c:v>-1.6482876561112205</c:v>
                </c:pt>
                <c:pt idx="11350">
                  <c:v>-1.6482876388414862</c:v>
                </c:pt>
                <c:pt idx="11351">
                  <c:v>-1.6482876388414862</c:v>
                </c:pt>
                <c:pt idx="11352">
                  <c:v>-1.6482876388414862</c:v>
                </c:pt>
                <c:pt idx="11353">
                  <c:v>-1.6482876561163364</c:v>
                </c:pt>
                <c:pt idx="11354">
                  <c:v>-1.6482876388414862</c:v>
                </c:pt>
                <c:pt idx="11355">
                  <c:v>-1.6482876388414862</c:v>
                </c:pt>
                <c:pt idx="11356">
                  <c:v>-1.6482876561112205</c:v>
                </c:pt>
                <c:pt idx="11357">
                  <c:v>-1.6482876388414862</c:v>
                </c:pt>
                <c:pt idx="11358">
                  <c:v>-1.6482876388466021</c:v>
                </c:pt>
                <c:pt idx="11359">
                  <c:v>-1.6482876561112205</c:v>
                </c:pt>
                <c:pt idx="11360">
                  <c:v>-1.6482876388414862</c:v>
                </c:pt>
                <c:pt idx="11361">
                  <c:v>-1.6482876388414862</c:v>
                </c:pt>
                <c:pt idx="11362">
                  <c:v>-1.6482876561112205</c:v>
                </c:pt>
                <c:pt idx="11363">
                  <c:v>-1.6482876388414862</c:v>
                </c:pt>
                <c:pt idx="11364">
                  <c:v>-1.6482876388414862</c:v>
                </c:pt>
                <c:pt idx="11365">
                  <c:v>-1.6482876561163364</c:v>
                </c:pt>
                <c:pt idx="11366">
                  <c:v>-1.6482876388414862</c:v>
                </c:pt>
                <c:pt idx="11367">
                  <c:v>-1.6482876388414862</c:v>
                </c:pt>
                <c:pt idx="11368">
                  <c:v>-1.6482876388414862</c:v>
                </c:pt>
                <c:pt idx="11369">
                  <c:v>-1.6482876561112205</c:v>
                </c:pt>
                <c:pt idx="11370">
                  <c:v>-1.6482876388466021</c:v>
                </c:pt>
                <c:pt idx="11371">
                  <c:v>-1.6482876388414862</c:v>
                </c:pt>
                <c:pt idx="11372">
                  <c:v>-1.6482876561112205</c:v>
                </c:pt>
                <c:pt idx="11373">
                  <c:v>-1.6482876388414862</c:v>
                </c:pt>
                <c:pt idx="11374">
                  <c:v>-1.6297638816333131</c:v>
                </c:pt>
                <c:pt idx="11375">
                  <c:v>-1.6297638987038512</c:v>
                </c:pt>
                <c:pt idx="11376">
                  <c:v>-1.6297638816333131</c:v>
                </c:pt>
                <c:pt idx="11377">
                  <c:v>-1.6297638816281972</c:v>
                </c:pt>
                <c:pt idx="11378">
                  <c:v>-1.6297638987089671</c:v>
                </c:pt>
                <c:pt idx="11379">
                  <c:v>-1.6297638816281972</c:v>
                </c:pt>
                <c:pt idx="11380">
                  <c:v>-1.6297638816333131</c:v>
                </c:pt>
                <c:pt idx="11381">
                  <c:v>-1.6297638816333131</c:v>
                </c:pt>
                <c:pt idx="11382">
                  <c:v>-1.6297638987038512</c:v>
                </c:pt>
                <c:pt idx="11383">
                  <c:v>-1.6297638816333131</c:v>
                </c:pt>
                <c:pt idx="11384">
                  <c:v>-1.6297638816281972</c:v>
                </c:pt>
                <c:pt idx="11385">
                  <c:v>-1.6297638987089671</c:v>
                </c:pt>
                <c:pt idx="11386">
                  <c:v>-1.6297638816281972</c:v>
                </c:pt>
                <c:pt idx="11387">
                  <c:v>-1.6297638816333131</c:v>
                </c:pt>
                <c:pt idx="11388">
                  <c:v>-1.6297638987038512</c:v>
                </c:pt>
                <c:pt idx="11389">
                  <c:v>-1.6297638816333131</c:v>
                </c:pt>
                <c:pt idx="11390">
                  <c:v>-1.6297638816333131</c:v>
                </c:pt>
                <c:pt idx="11391">
                  <c:v>-1.6297638987038512</c:v>
                </c:pt>
                <c:pt idx="11392">
                  <c:v>-1.6297638816333131</c:v>
                </c:pt>
                <c:pt idx="11393">
                  <c:v>-1.6297638816281972</c:v>
                </c:pt>
                <c:pt idx="11394">
                  <c:v>-1.6297638987089671</c:v>
                </c:pt>
                <c:pt idx="11395">
                  <c:v>-1.6297638816281972</c:v>
                </c:pt>
                <c:pt idx="11396">
                  <c:v>-1.6297638816333131</c:v>
                </c:pt>
                <c:pt idx="11397">
                  <c:v>-1.6297638816333131</c:v>
                </c:pt>
                <c:pt idx="11398">
                  <c:v>-1.6297638987038512</c:v>
                </c:pt>
                <c:pt idx="11399">
                  <c:v>-1.6297638816333131</c:v>
                </c:pt>
                <c:pt idx="11400">
                  <c:v>-1.6297638816281972</c:v>
                </c:pt>
                <c:pt idx="11401">
                  <c:v>-1.6297638987089671</c:v>
                </c:pt>
                <c:pt idx="11402">
                  <c:v>-1.6297638816281972</c:v>
                </c:pt>
                <c:pt idx="11403">
                  <c:v>-1.6297638816333131</c:v>
                </c:pt>
                <c:pt idx="11404">
                  <c:v>-1.6233988099163916</c:v>
                </c:pt>
                <c:pt idx="11405">
                  <c:v>-1.6233987929023113</c:v>
                </c:pt>
                <c:pt idx="11406">
                  <c:v>-1.6233987929074272</c:v>
                </c:pt>
                <c:pt idx="11407">
                  <c:v>-1.6233988099112757</c:v>
                </c:pt>
                <c:pt idx="11408">
                  <c:v>-1.6233987929074272</c:v>
                </c:pt>
                <c:pt idx="11409">
                  <c:v>-1.6233987929023113</c:v>
                </c:pt>
                <c:pt idx="11410">
                  <c:v>-1.6233988099163916</c:v>
                </c:pt>
                <c:pt idx="11411">
                  <c:v>-1.6233987929074272</c:v>
                </c:pt>
                <c:pt idx="11412">
                  <c:v>-1.6233987929023113</c:v>
                </c:pt>
                <c:pt idx="11413">
                  <c:v>-1.6233987929074272</c:v>
                </c:pt>
                <c:pt idx="11414">
                  <c:v>-1.6233988099112757</c:v>
                </c:pt>
                <c:pt idx="11415">
                  <c:v>-1.6233987929074272</c:v>
                </c:pt>
                <c:pt idx="11416">
                  <c:v>-1.6233987929023113</c:v>
                </c:pt>
                <c:pt idx="11417">
                  <c:v>-1.6233988099163916</c:v>
                </c:pt>
                <c:pt idx="11418">
                  <c:v>-1.6233987929074272</c:v>
                </c:pt>
                <c:pt idx="11419">
                  <c:v>-1.6233987929023113</c:v>
                </c:pt>
                <c:pt idx="11420">
                  <c:v>-1.6233988099163916</c:v>
                </c:pt>
                <c:pt idx="11421">
                  <c:v>-1.6233987929023113</c:v>
                </c:pt>
                <c:pt idx="11422">
                  <c:v>-1.6233987929074272</c:v>
                </c:pt>
                <c:pt idx="11423">
                  <c:v>-1.6233988099112757</c:v>
                </c:pt>
                <c:pt idx="11424">
                  <c:v>-1.6233987929074272</c:v>
                </c:pt>
                <c:pt idx="11425">
                  <c:v>-1.6233987929023113</c:v>
                </c:pt>
                <c:pt idx="11426">
                  <c:v>-1.6233987929074272</c:v>
                </c:pt>
                <c:pt idx="11427">
                  <c:v>-1.6233988099163916</c:v>
                </c:pt>
                <c:pt idx="11428">
                  <c:v>-1.6233987929023113</c:v>
                </c:pt>
                <c:pt idx="11429">
                  <c:v>-1.6233987929074272</c:v>
                </c:pt>
                <c:pt idx="11430">
                  <c:v>-1.6233988099112757</c:v>
                </c:pt>
                <c:pt idx="11431">
                  <c:v>-1.6233987929074272</c:v>
                </c:pt>
                <c:pt idx="11432">
                  <c:v>-1.6233987929023113</c:v>
                </c:pt>
                <c:pt idx="11433">
                  <c:v>-1.6233988099163916</c:v>
                </c:pt>
                <c:pt idx="11434">
                  <c:v>-1.6281290668437445</c:v>
                </c:pt>
                <c:pt idx="11435">
                  <c:v>-1.6281290668386286</c:v>
                </c:pt>
                <c:pt idx="11436">
                  <c:v>-1.62812908390227</c:v>
                </c:pt>
                <c:pt idx="11437">
                  <c:v>-1.6281290668437445</c:v>
                </c:pt>
                <c:pt idx="11438">
                  <c:v>-1.6281290668437445</c:v>
                </c:pt>
                <c:pt idx="11439">
                  <c:v>-1.6281290838971541</c:v>
                </c:pt>
                <c:pt idx="11440">
                  <c:v>-1.6281290668437445</c:v>
                </c:pt>
                <c:pt idx="11441">
                  <c:v>-1.6281290668437445</c:v>
                </c:pt>
                <c:pt idx="11442">
                  <c:v>-1.6281290668386286</c:v>
                </c:pt>
                <c:pt idx="11443">
                  <c:v>-1.62812908390227</c:v>
                </c:pt>
                <c:pt idx="11444">
                  <c:v>-1.6281290668437445</c:v>
                </c:pt>
                <c:pt idx="11445">
                  <c:v>-1.6281290668386286</c:v>
                </c:pt>
                <c:pt idx="11446">
                  <c:v>-1.62812908390227</c:v>
                </c:pt>
                <c:pt idx="11447">
                  <c:v>-1.6281290668437445</c:v>
                </c:pt>
                <c:pt idx="11448">
                  <c:v>-1.6281290668386286</c:v>
                </c:pt>
                <c:pt idx="11449">
                  <c:v>-1.62812908390227</c:v>
                </c:pt>
                <c:pt idx="11450">
                  <c:v>-1.6281290668437445</c:v>
                </c:pt>
                <c:pt idx="11451">
                  <c:v>-1.6281290668437445</c:v>
                </c:pt>
                <c:pt idx="11452">
                  <c:v>-1.6281290838971541</c:v>
                </c:pt>
                <c:pt idx="11453">
                  <c:v>-1.6281290668437445</c:v>
                </c:pt>
                <c:pt idx="11454">
                  <c:v>-1.6281290668437445</c:v>
                </c:pt>
                <c:pt idx="11455">
                  <c:v>-1.6281290838971541</c:v>
                </c:pt>
                <c:pt idx="11456">
                  <c:v>-1.6281290668437445</c:v>
                </c:pt>
                <c:pt idx="11457">
                  <c:v>-1.6281290668437445</c:v>
                </c:pt>
                <c:pt idx="11458">
                  <c:v>-1.6281290668437445</c:v>
                </c:pt>
                <c:pt idx="11459">
                  <c:v>-1.6281290838971541</c:v>
                </c:pt>
                <c:pt idx="11460">
                  <c:v>-1.6281290668437445</c:v>
                </c:pt>
                <c:pt idx="11461">
                  <c:v>-1.6281290668437445</c:v>
                </c:pt>
                <c:pt idx="11462">
                  <c:v>-1.6281290838971541</c:v>
                </c:pt>
                <c:pt idx="11463">
                  <c:v>-1.6281290668437445</c:v>
                </c:pt>
                <c:pt idx="11464">
                  <c:v>-1.6323611783794763</c:v>
                </c:pt>
                <c:pt idx="11465">
                  <c:v>-1.6323611954874591</c:v>
                </c:pt>
                <c:pt idx="11466">
                  <c:v>-1.6323611783794763</c:v>
                </c:pt>
                <c:pt idx="11467">
                  <c:v>-1.6323611783794763</c:v>
                </c:pt>
                <c:pt idx="11468">
                  <c:v>-1.6323611954823432</c:v>
                </c:pt>
                <c:pt idx="11469">
                  <c:v>-1.6323611783845922</c:v>
                </c:pt>
                <c:pt idx="11470">
                  <c:v>-1.6323611783794763</c:v>
                </c:pt>
                <c:pt idx="11471">
                  <c:v>-1.6323611783794763</c:v>
                </c:pt>
                <c:pt idx="11472">
                  <c:v>-1.6323611954823432</c:v>
                </c:pt>
                <c:pt idx="11473">
                  <c:v>-1.6323611783845922</c:v>
                </c:pt>
                <c:pt idx="11474">
                  <c:v>-1.6323611783794763</c:v>
                </c:pt>
                <c:pt idx="11475">
                  <c:v>-1.6323611954823432</c:v>
                </c:pt>
                <c:pt idx="11476">
                  <c:v>-1.6323611783794763</c:v>
                </c:pt>
                <c:pt idx="11477">
                  <c:v>-1.6323611783845922</c:v>
                </c:pt>
                <c:pt idx="11478">
                  <c:v>-1.6323611954823432</c:v>
                </c:pt>
                <c:pt idx="11479">
                  <c:v>-1.6323611783794763</c:v>
                </c:pt>
                <c:pt idx="11480">
                  <c:v>-1.6323611783845922</c:v>
                </c:pt>
                <c:pt idx="11481">
                  <c:v>-1.6323611954823432</c:v>
                </c:pt>
                <c:pt idx="11482">
                  <c:v>-1.6323611783794763</c:v>
                </c:pt>
                <c:pt idx="11483">
                  <c:v>-1.6323611783794763</c:v>
                </c:pt>
                <c:pt idx="11484">
                  <c:v>-1.6323611954874591</c:v>
                </c:pt>
                <c:pt idx="11485">
                  <c:v>-1.6323611783794763</c:v>
                </c:pt>
                <c:pt idx="11486">
                  <c:v>-1.6323611783794763</c:v>
                </c:pt>
                <c:pt idx="11487">
                  <c:v>-1.6323611783794763</c:v>
                </c:pt>
                <c:pt idx="11488">
                  <c:v>-1.6323611954874591</c:v>
                </c:pt>
                <c:pt idx="11489">
                  <c:v>-1.6323611783794763</c:v>
                </c:pt>
                <c:pt idx="11490">
                  <c:v>-1.6323611783794763</c:v>
                </c:pt>
                <c:pt idx="11491">
                  <c:v>-1.6323611954823432</c:v>
                </c:pt>
                <c:pt idx="11492">
                  <c:v>-1.6323611783845922</c:v>
                </c:pt>
                <c:pt idx="11493">
                  <c:v>-1.6323611783794763</c:v>
                </c:pt>
                <c:pt idx="11494">
                  <c:v>-1.6291808706123942</c:v>
                </c:pt>
                <c:pt idx="11495">
                  <c:v>-1.629180853537733</c:v>
                </c:pt>
                <c:pt idx="11496">
                  <c:v>-1.6291808535428489</c:v>
                </c:pt>
                <c:pt idx="11497">
                  <c:v>-1.6291808706123942</c:v>
                </c:pt>
                <c:pt idx="11498">
                  <c:v>-1.629180853537733</c:v>
                </c:pt>
                <c:pt idx="11499">
                  <c:v>-1.6291808535428489</c:v>
                </c:pt>
                <c:pt idx="11500">
                  <c:v>-1.6291808706072783</c:v>
                </c:pt>
                <c:pt idx="11501">
                  <c:v>-1.6291808535428489</c:v>
                </c:pt>
                <c:pt idx="11502">
                  <c:v>-1.6291808535428489</c:v>
                </c:pt>
                <c:pt idx="11503">
                  <c:v>-1.629180853537733</c:v>
                </c:pt>
                <c:pt idx="11504">
                  <c:v>-1.6291808706123942</c:v>
                </c:pt>
                <c:pt idx="11505">
                  <c:v>-1.6291808535428489</c:v>
                </c:pt>
                <c:pt idx="11506">
                  <c:v>-1.629180853537733</c:v>
                </c:pt>
                <c:pt idx="11507">
                  <c:v>-1.6291808706123942</c:v>
                </c:pt>
                <c:pt idx="11508">
                  <c:v>-1.6291808535428489</c:v>
                </c:pt>
                <c:pt idx="11509">
                  <c:v>-1.629180853537733</c:v>
                </c:pt>
                <c:pt idx="11510">
                  <c:v>-1.6291808706123942</c:v>
                </c:pt>
                <c:pt idx="11511">
                  <c:v>-1.629180853537733</c:v>
                </c:pt>
                <c:pt idx="11512">
                  <c:v>-1.6291808535428489</c:v>
                </c:pt>
                <c:pt idx="11513">
                  <c:v>-1.6291808706123942</c:v>
                </c:pt>
                <c:pt idx="11514">
                  <c:v>-1.629180853537733</c:v>
                </c:pt>
                <c:pt idx="11515">
                  <c:v>-1.6291808535428489</c:v>
                </c:pt>
                <c:pt idx="11516">
                  <c:v>-1.6291808535428489</c:v>
                </c:pt>
                <c:pt idx="11517">
                  <c:v>-1.6291808706072783</c:v>
                </c:pt>
                <c:pt idx="11518">
                  <c:v>-1.6291808535428489</c:v>
                </c:pt>
                <c:pt idx="11519">
                  <c:v>-1.629180853537733</c:v>
                </c:pt>
                <c:pt idx="11520">
                  <c:v>-1.6291808706123942</c:v>
                </c:pt>
                <c:pt idx="11521">
                  <c:v>-1.6291808535428489</c:v>
                </c:pt>
                <c:pt idx="11522">
                  <c:v>-1.629180853537733</c:v>
                </c:pt>
                <c:pt idx="11523">
                  <c:v>-1.6291808706123942</c:v>
                </c:pt>
                <c:pt idx="11524">
                  <c:v>-1.6153823726686773</c:v>
                </c:pt>
                <c:pt idx="11525">
                  <c:v>-1.6153823726686773</c:v>
                </c:pt>
                <c:pt idx="11526">
                  <c:v>-1.6153823895885349</c:v>
                </c:pt>
                <c:pt idx="11527">
                  <c:v>-1.6153823726686773</c:v>
                </c:pt>
                <c:pt idx="11528">
                  <c:v>-1.6153823726686773</c:v>
                </c:pt>
                <c:pt idx="11529">
                  <c:v>-1.6153823895936508</c:v>
                </c:pt>
                <c:pt idx="11530">
                  <c:v>-1.6153823726686773</c:v>
                </c:pt>
                <c:pt idx="11531">
                  <c:v>-1.6153823726635614</c:v>
                </c:pt>
                <c:pt idx="11532">
                  <c:v>-1.6153823726686773</c:v>
                </c:pt>
                <c:pt idx="11533">
                  <c:v>-1.6153823895936508</c:v>
                </c:pt>
                <c:pt idx="11534">
                  <c:v>-1.6153823726686773</c:v>
                </c:pt>
                <c:pt idx="11535">
                  <c:v>-1.6153823726686773</c:v>
                </c:pt>
                <c:pt idx="11536">
                  <c:v>-1.6153823895885349</c:v>
                </c:pt>
                <c:pt idx="11537">
                  <c:v>-1.6153823726686773</c:v>
                </c:pt>
                <c:pt idx="11538">
                  <c:v>-1.6153823726686773</c:v>
                </c:pt>
                <c:pt idx="11539">
                  <c:v>-1.6153823895936508</c:v>
                </c:pt>
                <c:pt idx="11540">
                  <c:v>-1.6153823726686773</c:v>
                </c:pt>
                <c:pt idx="11541">
                  <c:v>-1.6153823726635614</c:v>
                </c:pt>
                <c:pt idx="11542">
                  <c:v>-1.6153823895936508</c:v>
                </c:pt>
                <c:pt idx="11543">
                  <c:v>-1.6153823726686773</c:v>
                </c:pt>
                <c:pt idx="11544">
                  <c:v>-1.6153823726686773</c:v>
                </c:pt>
                <c:pt idx="11545">
                  <c:v>-1.6153823895936508</c:v>
                </c:pt>
                <c:pt idx="11546">
                  <c:v>-1.6153823726635614</c:v>
                </c:pt>
                <c:pt idx="11547">
                  <c:v>-1.6153823726686773</c:v>
                </c:pt>
                <c:pt idx="11548">
                  <c:v>-1.6153823726686773</c:v>
                </c:pt>
                <c:pt idx="11549">
                  <c:v>-1.6153823895936508</c:v>
                </c:pt>
                <c:pt idx="11550">
                  <c:v>-1.6153823726686773</c:v>
                </c:pt>
                <c:pt idx="11551">
                  <c:v>-1.6153823726635614</c:v>
                </c:pt>
                <c:pt idx="11552">
                  <c:v>-1.6153823895936508</c:v>
                </c:pt>
                <c:pt idx="11553">
                  <c:v>-1.6153823726686773</c:v>
                </c:pt>
                <c:pt idx="11554">
                  <c:v>-1.5997375990971618</c:v>
                </c:pt>
                <c:pt idx="11555">
                  <c:v>-1.599737615863335</c:v>
                </c:pt>
                <c:pt idx="11556">
                  <c:v>-1.5997375990971618</c:v>
                </c:pt>
                <c:pt idx="11557">
                  <c:v>-1.5997375991022778</c:v>
                </c:pt>
                <c:pt idx="11558">
                  <c:v>-1.5997376158582191</c:v>
                </c:pt>
                <c:pt idx="11559">
                  <c:v>-1.5997375991022778</c:v>
                </c:pt>
                <c:pt idx="11560">
                  <c:v>-1.5997375990971618</c:v>
                </c:pt>
                <c:pt idx="11561">
                  <c:v>-1.5997375991022778</c:v>
                </c:pt>
                <c:pt idx="11562">
                  <c:v>-1.5997376158582191</c:v>
                </c:pt>
                <c:pt idx="11563">
                  <c:v>-1.5997375991022778</c:v>
                </c:pt>
                <c:pt idx="11564">
                  <c:v>-1.5997375990971618</c:v>
                </c:pt>
                <c:pt idx="11565">
                  <c:v>-1.599737615863335</c:v>
                </c:pt>
                <c:pt idx="11566">
                  <c:v>-1.5997375990971618</c:v>
                </c:pt>
                <c:pt idx="11567">
                  <c:v>-1.5997375991022778</c:v>
                </c:pt>
                <c:pt idx="11568">
                  <c:v>-1.5997376158582191</c:v>
                </c:pt>
                <c:pt idx="11569">
                  <c:v>-1.5997375990971618</c:v>
                </c:pt>
                <c:pt idx="11570">
                  <c:v>-1.5997375991022778</c:v>
                </c:pt>
                <c:pt idx="11571">
                  <c:v>-1.5997376158582191</c:v>
                </c:pt>
                <c:pt idx="11572">
                  <c:v>-1.5997375991022778</c:v>
                </c:pt>
                <c:pt idx="11573">
                  <c:v>-1.5997375990971618</c:v>
                </c:pt>
                <c:pt idx="11574">
                  <c:v>-1.599737615863335</c:v>
                </c:pt>
                <c:pt idx="11575">
                  <c:v>-1.5997375990971618</c:v>
                </c:pt>
                <c:pt idx="11576">
                  <c:v>-1.5997375991022778</c:v>
                </c:pt>
                <c:pt idx="11577">
                  <c:v>-1.5997375990971618</c:v>
                </c:pt>
                <c:pt idx="11578">
                  <c:v>-1.599737615863335</c:v>
                </c:pt>
                <c:pt idx="11579">
                  <c:v>-1.5997375990971618</c:v>
                </c:pt>
                <c:pt idx="11580">
                  <c:v>-1.5997375991022778</c:v>
                </c:pt>
                <c:pt idx="11581">
                  <c:v>-1.5997376158582191</c:v>
                </c:pt>
                <c:pt idx="11582">
                  <c:v>-1.5997375991022778</c:v>
                </c:pt>
                <c:pt idx="11583">
                  <c:v>-1.5997375990971618</c:v>
                </c:pt>
                <c:pt idx="11584">
                  <c:v>-1.5819915826173749</c:v>
                </c:pt>
                <c:pt idx="11585">
                  <c:v>-1.5819915660371338</c:v>
                </c:pt>
                <c:pt idx="11586">
                  <c:v>-1.5819915660422497</c:v>
                </c:pt>
                <c:pt idx="11587">
                  <c:v>-1.581991582612259</c:v>
                </c:pt>
                <c:pt idx="11588">
                  <c:v>-1.5819915660422497</c:v>
                </c:pt>
                <c:pt idx="11589">
                  <c:v>-1.5819915660371338</c:v>
                </c:pt>
                <c:pt idx="11590">
                  <c:v>-1.5819915826173749</c:v>
                </c:pt>
                <c:pt idx="11591">
                  <c:v>-1.5819915660371338</c:v>
                </c:pt>
                <c:pt idx="11592">
                  <c:v>-1.5819915660422497</c:v>
                </c:pt>
                <c:pt idx="11593">
                  <c:v>-1.5819915660371338</c:v>
                </c:pt>
                <c:pt idx="11594">
                  <c:v>-1.5819915826173749</c:v>
                </c:pt>
                <c:pt idx="11595">
                  <c:v>-1.5819915660371338</c:v>
                </c:pt>
                <c:pt idx="11596">
                  <c:v>-1.5819915660422497</c:v>
                </c:pt>
                <c:pt idx="11597">
                  <c:v>-1.581991582612259</c:v>
                </c:pt>
                <c:pt idx="11598">
                  <c:v>-1.5819915660422497</c:v>
                </c:pt>
                <c:pt idx="11599">
                  <c:v>-1.5819915660422497</c:v>
                </c:pt>
                <c:pt idx="11600">
                  <c:v>-1.581991582612259</c:v>
                </c:pt>
                <c:pt idx="11601">
                  <c:v>-1.5819915660422497</c:v>
                </c:pt>
                <c:pt idx="11602">
                  <c:v>-1.5819915660371338</c:v>
                </c:pt>
                <c:pt idx="11603">
                  <c:v>-1.5819915826173749</c:v>
                </c:pt>
                <c:pt idx="11604">
                  <c:v>-1.5819915660371338</c:v>
                </c:pt>
                <c:pt idx="11605">
                  <c:v>-1.5819915660422497</c:v>
                </c:pt>
                <c:pt idx="11606">
                  <c:v>-1.5819915660371338</c:v>
                </c:pt>
                <c:pt idx="11607">
                  <c:v>-1.5819915826173749</c:v>
                </c:pt>
                <c:pt idx="11608">
                  <c:v>-1.5819915660371338</c:v>
                </c:pt>
                <c:pt idx="11609">
                  <c:v>-1.5819915660422497</c:v>
                </c:pt>
                <c:pt idx="11610">
                  <c:v>-1.581991582612259</c:v>
                </c:pt>
                <c:pt idx="11611">
                  <c:v>-1.5819915660422497</c:v>
                </c:pt>
                <c:pt idx="11612">
                  <c:v>-1.5819915660371338</c:v>
                </c:pt>
                <c:pt idx="11613">
                  <c:v>-1.5819915826173749</c:v>
                </c:pt>
                <c:pt idx="11614">
                  <c:v>-1.5531636972045466</c:v>
                </c:pt>
                <c:pt idx="11615">
                  <c:v>-1.5531636972045466</c:v>
                </c:pt>
                <c:pt idx="11616">
                  <c:v>-1.5531637134827472</c:v>
                </c:pt>
                <c:pt idx="11617">
                  <c:v>-1.5531636972045466</c:v>
                </c:pt>
                <c:pt idx="11618">
                  <c:v>-1.5531636972045466</c:v>
                </c:pt>
                <c:pt idx="11619">
                  <c:v>-1.5531637134776313</c:v>
                </c:pt>
                <c:pt idx="11620">
                  <c:v>-1.5531636972045466</c:v>
                </c:pt>
                <c:pt idx="11621">
                  <c:v>-1.5531636972096625</c:v>
                </c:pt>
                <c:pt idx="11622">
                  <c:v>-1.5531636972045466</c:v>
                </c:pt>
                <c:pt idx="11623">
                  <c:v>-1.5531637134776313</c:v>
                </c:pt>
                <c:pt idx="11624">
                  <c:v>-1.5531636972045466</c:v>
                </c:pt>
                <c:pt idx="11625">
                  <c:v>-1.5531636972045466</c:v>
                </c:pt>
                <c:pt idx="11626">
                  <c:v>-1.5531637134827472</c:v>
                </c:pt>
                <c:pt idx="11627">
                  <c:v>-1.5531636972045466</c:v>
                </c:pt>
                <c:pt idx="11628">
                  <c:v>-1.5531636972045466</c:v>
                </c:pt>
                <c:pt idx="11629">
                  <c:v>-1.5531637134776313</c:v>
                </c:pt>
                <c:pt idx="11630">
                  <c:v>-1.5531636972045466</c:v>
                </c:pt>
                <c:pt idx="11631">
                  <c:v>-1.5531636972096625</c:v>
                </c:pt>
                <c:pt idx="11632">
                  <c:v>-1.5531637134776313</c:v>
                </c:pt>
                <c:pt idx="11633">
                  <c:v>-1.5531636972045466</c:v>
                </c:pt>
                <c:pt idx="11634">
                  <c:v>-1.5531636972045466</c:v>
                </c:pt>
                <c:pt idx="11635">
                  <c:v>-1.5531637134776313</c:v>
                </c:pt>
                <c:pt idx="11636">
                  <c:v>-1.5531636972096625</c:v>
                </c:pt>
                <c:pt idx="11637">
                  <c:v>-1.5531636972045466</c:v>
                </c:pt>
                <c:pt idx="11638">
                  <c:v>-1.5531636972045466</c:v>
                </c:pt>
                <c:pt idx="11639">
                  <c:v>-1.5531637134776313</c:v>
                </c:pt>
                <c:pt idx="11640">
                  <c:v>-1.5531636972045466</c:v>
                </c:pt>
                <c:pt idx="11641">
                  <c:v>-1.5531636972096625</c:v>
                </c:pt>
                <c:pt idx="11642">
                  <c:v>-1.5531637134776313</c:v>
                </c:pt>
                <c:pt idx="11643">
                  <c:v>-1.5531636972045466</c:v>
                </c:pt>
                <c:pt idx="11644">
                  <c:v>-1.5151066879933366</c:v>
                </c:pt>
                <c:pt idx="11645">
                  <c:v>-1.5151067038676835</c:v>
                </c:pt>
                <c:pt idx="11646">
                  <c:v>-1.5151066879882207</c:v>
                </c:pt>
                <c:pt idx="11647">
                  <c:v>-1.5151066879933366</c:v>
                </c:pt>
                <c:pt idx="11648">
                  <c:v>-1.5151067038676835</c:v>
                </c:pt>
                <c:pt idx="11649">
                  <c:v>-1.5151066879933366</c:v>
                </c:pt>
                <c:pt idx="11650">
                  <c:v>-1.5151066879882207</c:v>
                </c:pt>
                <c:pt idx="11651">
                  <c:v>-1.5151066879933366</c:v>
                </c:pt>
                <c:pt idx="11652">
                  <c:v>-1.5151067038676835</c:v>
                </c:pt>
                <c:pt idx="11653">
                  <c:v>-1.5151066879933366</c:v>
                </c:pt>
                <c:pt idx="11654">
                  <c:v>-1.5151066879882207</c:v>
                </c:pt>
                <c:pt idx="11655">
                  <c:v>-1.5151067038676835</c:v>
                </c:pt>
                <c:pt idx="11656">
                  <c:v>-1.5151066879933366</c:v>
                </c:pt>
                <c:pt idx="11657">
                  <c:v>-1.5151066879933366</c:v>
                </c:pt>
                <c:pt idx="11658">
                  <c:v>-1.5151067038676835</c:v>
                </c:pt>
                <c:pt idx="11659">
                  <c:v>-1.5151066879882207</c:v>
                </c:pt>
                <c:pt idx="11660">
                  <c:v>-1.5151066879933366</c:v>
                </c:pt>
                <c:pt idx="11661">
                  <c:v>-1.5151067038676835</c:v>
                </c:pt>
                <c:pt idx="11662">
                  <c:v>-1.5151066879933366</c:v>
                </c:pt>
                <c:pt idx="11663">
                  <c:v>-1.5151066879882207</c:v>
                </c:pt>
                <c:pt idx="11664">
                  <c:v>-1.5151067038676835</c:v>
                </c:pt>
                <c:pt idx="11665">
                  <c:v>-1.5151066879933366</c:v>
                </c:pt>
                <c:pt idx="11666">
                  <c:v>-1.5151066879933366</c:v>
                </c:pt>
                <c:pt idx="11667">
                  <c:v>-1.5151066879882207</c:v>
                </c:pt>
                <c:pt idx="11668">
                  <c:v>-1.5151067038676835</c:v>
                </c:pt>
                <c:pt idx="11669">
                  <c:v>-1.5151066879933366</c:v>
                </c:pt>
                <c:pt idx="11670">
                  <c:v>-1.5151066879933366</c:v>
                </c:pt>
                <c:pt idx="11671">
                  <c:v>-1.5151067038625676</c:v>
                </c:pt>
                <c:pt idx="11672">
                  <c:v>-1.5151066879933366</c:v>
                </c:pt>
                <c:pt idx="11673">
                  <c:v>-1.5151066879933366</c:v>
                </c:pt>
                <c:pt idx="11674">
                  <c:v>-1.4770904056078411</c:v>
                </c:pt>
                <c:pt idx="11675">
                  <c:v>-1.4770903901266894</c:v>
                </c:pt>
                <c:pt idx="11676">
                  <c:v>-1.4770903901318053</c:v>
                </c:pt>
                <c:pt idx="11677">
                  <c:v>-1.4770904056078411</c:v>
                </c:pt>
                <c:pt idx="11678">
                  <c:v>-1.4770903901266894</c:v>
                </c:pt>
                <c:pt idx="11679">
                  <c:v>-1.4770903901318053</c:v>
                </c:pt>
                <c:pt idx="11680">
                  <c:v>-1.4770904056027252</c:v>
                </c:pt>
                <c:pt idx="11681">
                  <c:v>-1.4770903901318053</c:v>
                </c:pt>
                <c:pt idx="11682">
                  <c:v>-1.4770903901318053</c:v>
                </c:pt>
                <c:pt idx="11683">
                  <c:v>-1.4770903901266894</c:v>
                </c:pt>
                <c:pt idx="11684">
                  <c:v>-1.4770904056078411</c:v>
                </c:pt>
                <c:pt idx="11685">
                  <c:v>-1.4770903901318053</c:v>
                </c:pt>
                <c:pt idx="11686">
                  <c:v>-1.4770903901266894</c:v>
                </c:pt>
                <c:pt idx="11687">
                  <c:v>-1.4770904056078411</c:v>
                </c:pt>
                <c:pt idx="11688">
                  <c:v>-1.4770903901266894</c:v>
                </c:pt>
                <c:pt idx="11689">
                  <c:v>-1.4770903901318053</c:v>
                </c:pt>
                <c:pt idx="11690">
                  <c:v>-1.4770904056078411</c:v>
                </c:pt>
                <c:pt idx="11691">
                  <c:v>-1.4770903901266894</c:v>
                </c:pt>
                <c:pt idx="11692">
                  <c:v>-1.4770903901318053</c:v>
                </c:pt>
                <c:pt idx="11693">
                  <c:v>-1.4770904056078411</c:v>
                </c:pt>
                <c:pt idx="11694">
                  <c:v>-1.4770903901266894</c:v>
                </c:pt>
                <c:pt idx="11695">
                  <c:v>-1.4770903901318053</c:v>
                </c:pt>
                <c:pt idx="11696">
                  <c:v>-1.4770903901318053</c:v>
                </c:pt>
                <c:pt idx="11697">
                  <c:v>-1.4770904056027252</c:v>
                </c:pt>
                <c:pt idx="11698">
                  <c:v>-1.4770903901318053</c:v>
                </c:pt>
                <c:pt idx="11699">
                  <c:v>-1.4770903901266894</c:v>
                </c:pt>
                <c:pt idx="11700">
                  <c:v>-1.4770904056078411</c:v>
                </c:pt>
                <c:pt idx="11701">
                  <c:v>-1.4770903901318053</c:v>
                </c:pt>
                <c:pt idx="11702">
                  <c:v>-1.4770903901266894</c:v>
                </c:pt>
                <c:pt idx="11703">
                  <c:v>-1.4770904056078411</c:v>
                </c:pt>
                <c:pt idx="11704">
                  <c:v>-1.4451918472620331</c:v>
                </c:pt>
                <c:pt idx="11705">
                  <c:v>-1.4451918472620331</c:v>
                </c:pt>
                <c:pt idx="11706">
                  <c:v>-1.445191862403856</c:v>
                </c:pt>
                <c:pt idx="11707">
                  <c:v>-1.4451918472620331</c:v>
                </c:pt>
                <c:pt idx="11708">
                  <c:v>-1.4451918472620331</c:v>
                </c:pt>
                <c:pt idx="11709">
                  <c:v>-1.445191862403856</c:v>
                </c:pt>
                <c:pt idx="11710">
                  <c:v>-1.4451918472620331</c:v>
                </c:pt>
                <c:pt idx="11711">
                  <c:v>-1.4451918472620331</c:v>
                </c:pt>
                <c:pt idx="11712">
                  <c:v>-1.4451918472620331</c:v>
                </c:pt>
                <c:pt idx="11713">
                  <c:v>-1.445191862403856</c:v>
                </c:pt>
                <c:pt idx="11714">
                  <c:v>-1.4451918472620331</c:v>
                </c:pt>
                <c:pt idx="11715">
                  <c:v>-1.4451918472620331</c:v>
                </c:pt>
                <c:pt idx="11716">
                  <c:v>-1.445191862403856</c:v>
                </c:pt>
                <c:pt idx="11717">
                  <c:v>-1.4451918472620331</c:v>
                </c:pt>
                <c:pt idx="11718">
                  <c:v>-1.445191847267149</c:v>
                </c:pt>
                <c:pt idx="11719">
                  <c:v>-1.445191862403856</c:v>
                </c:pt>
                <c:pt idx="11720">
                  <c:v>-1.4451918472620331</c:v>
                </c:pt>
                <c:pt idx="11721">
                  <c:v>-1.4451918472620331</c:v>
                </c:pt>
                <c:pt idx="11722">
                  <c:v>-1.445191862403856</c:v>
                </c:pt>
                <c:pt idx="11723">
                  <c:v>-1.4451918472620331</c:v>
                </c:pt>
                <c:pt idx="11724">
                  <c:v>-1.4451918472620331</c:v>
                </c:pt>
                <c:pt idx="11725">
                  <c:v>-1.445191862403856</c:v>
                </c:pt>
                <c:pt idx="11726">
                  <c:v>-1.4451918472620331</c:v>
                </c:pt>
                <c:pt idx="11727">
                  <c:v>-1.4451918472620331</c:v>
                </c:pt>
                <c:pt idx="11728">
                  <c:v>-1.4451918472620331</c:v>
                </c:pt>
                <c:pt idx="11729">
                  <c:v>-1.445191862403856</c:v>
                </c:pt>
                <c:pt idx="11730">
                  <c:v>-1.4451918472620331</c:v>
                </c:pt>
                <c:pt idx="11731">
                  <c:v>-1.4451918472620331</c:v>
                </c:pt>
                <c:pt idx="11732">
                  <c:v>-1.445191862403856</c:v>
                </c:pt>
                <c:pt idx="11733">
                  <c:v>-1.4451918472620331</c:v>
                </c:pt>
                <c:pt idx="11734">
                  <c:v>-1.423271571112759</c:v>
                </c:pt>
                <c:pt idx="11735">
                  <c:v>-1.4232715860300307</c:v>
                </c:pt>
                <c:pt idx="11736">
                  <c:v>-1.423271571112759</c:v>
                </c:pt>
                <c:pt idx="11737">
                  <c:v>-1.4232715711178749</c:v>
                </c:pt>
                <c:pt idx="11738">
                  <c:v>-1.4232715860249148</c:v>
                </c:pt>
                <c:pt idx="11739">
                  <c:v>-1.4232715711178749</c:v>
                </c:pt>
                <c:pt idx="11740">
                  <c:v>-1.423271571112759</c:v>
                </c:pt>
                <c:pt idx="11741">
                  <c:v>-1.4232715711178749</c:v>
                </c:pt>
                <c:pt idx="11742">
                  <c:v>-1.4232715860249148</c:v>
                </c:pt>
                <c:pt idx="11743">
                  <c:v>-1.4232715711178749</c:v>
                </c:pt>
                <c:pt idx="11744">
                  <c:v>-1.423271571112759</c:v>
                </c:pt>
                <c:pt idx="11745">
                  <c:v>-1.4232715860300307</c:v>
                </c:pt>
                <c:pt idx="11746">
                  <c:v>-1.423271571112759</c:v>
                </c:pt>
                <c:pt idx="11747">
                  <c:v>-1.4232715711178749</c:v>
                </c:pt>
                <c:pt idx="11748">
                  <c:v>-1.4232715860249148</c:v>
                </c:pt>
                <c:pt idx="11749">
                  <c:v>-1.423271571112759</c:v>
                </c:pt>
                <c:pt idx="11750">
                  <c:v>-1.4232715711178749</c:v>
                </c:pt>
                <c:pt idx="11751">
                  <c:v>-1.4232715860249148</c:v>
                </c:pt>
                <c:pt idx="11752">
                  <c:v>-1.4232715711178749</c:v>
                </c:pt>
                <c:pt idx="11753">
                  <c:v>-1.423271571112759</c:v>
                </c:pt>
                <c:pt idx="11754">
                  <c:v>-1.4232715860300307</c:v>
                </c:pt>
                <c:pt idx="11755">
                  <c:v>-1.423271571112759</c:v>
                </c:pt>
                <c:pt idx="11756">
                  <c:v>-1.4232715711178749</c:v>
                </c:pt>
                <c:pt idx="11757">
                  <c:v>-1.423271571112759</c:v>
                </c:pt>
                <c:pt idx="11758">
                  <c:v>-1.4232715860300307</c:v>
                </c:pt>
                <c:pt idx="11759">
                  <c:v>-1.423271571112759</c:v>
                </c:pt>
                <c:pt idx="11760">
                  <c:v>-1.4232715711178749</c:v>
                </c:pt>
                <c:pt idx="11761">
                  <c:v>-1.4232715860249148</c:v>
                </c:pt>
                <c:pt idx="11762">
                  <c:v>-1.4232715711178749</c:v>
                </c:pt>
                <c:pt idx="11763">
                  <c:v>-1.423271571112759</c:v>
                </c:pt>
                <c:pt idx="11764">
                  <c:v>-1.411268355861194</c:v>
                </c:pt>
                <c:pt idx="11765">
                  <c:v>-1.4112683410696847</c:v>
                </c:pt>
                <c:pt idx="11766">
                  <c:v>-1.4112683410748006</c:v>
                </c:pt>
                <c:pt idx="11767">
                  <c:v>-1.4112683558560781</c:v>
                </c:pt>
                <c:pt idx="11768">
                  <c:v>-1.4112683410748006</c:v>
                </c:pt>
                <c:pt idx="11769">
                  <c:v>-1.4112683410696847</c:v>
                </c:pt>
                <c:pt idx="11770">
                  <c:v>-1.411268355861194</c:v>
                </c:pt>
                <c:pt idx="11771">
                  <c:v>-1.4112683410696847</c:v>
                </c:pt>
                <c:pt idx="11772">
                  <c:v>-1.4112683410748006</c:v>
                </c:pt>
                <c:pt idx="11773">
                  <c:v>-1.4112683410696847</c:v>
                </c:pt>
                <c:pt idx="11774">
                  <c:v>-1.411268355861194</c:v>
                </c:pt>
                <c:pt idx="11775">
                  <c:v>-1.4112683410696847</c:v>
                </c:pt>
                <c:pt idx="11776">
                  <c:v>-1.4112683410748006</c:v>
                </c:pt>
                <c:pt idx="11777">
                  <c:v>-1.4112683558560781</c:v>
                </c:pt>
                <c:pt idx="11778">
                  <c:v>-1.4112683410748006</c:v>
                </c:pt>
                <c:pt idx="11779">
                  <c:v>-1.4112683410748006</c:v>
                </c:pt>
                <c:pt idx="11780">
                  <c:v>-1.4112683558560781</c:v>
                </c:pt>
                <c:pt idx="11781">
                  <c:v>-1.4112683410748006</c:v>
                </c:pt>
                <c:pt idx="11782">
                  <c:v>-1.4112683410696847</c:v>
                </c:pt>
                <c:pt idx="11783">
                  <c:v>-1.411268355861194</c:v>
                </c:pt>
                <c:pt idx="11784">
                  <c:v>-1.4112683410696847</c:v>
                </c:pt>
                <c:pt idx="11785">
                  <c:v>-1.4112683410748006</c:v>
                </c:pt>
                <c:pt idx="11786">
                  <c:v>-1.4112683410696847</c:v>
                </c:pt>
                <c:pt idx="11787">
                  <c:v>-1.411268355861194</c:v>
                </c:pt>
                <c:pt idx="11788">
                  <c:v>-1.4112683410696847</c:v>
                </c:pt>
                <c:pt idx="11789">
                  <c:v>-1.4112683410748006</c:v>
                </c:pt>
                <c:pt idx="11790">
                  <c:v>-1.4112683558560781</c:v>
                </c:pt>
                <c:pt idx="11791">
                  <c:v>-1.4112683410748006</c:v>
                </c:pt>
                <c:pt idx="11792">
                  <c:v>-1.4112683410696847</c:v>
                </c:pt>
                <c:pt idx="11793">
                  <c:v>-1.411268355861194</c:v>
                </c:pt>
                <c:pt idx="11794">
                  <c:v>-1.4057258379068605</c:v>
                </c:pt>
                <c:pt idx="11795">
                  <c:v>-1.4057258379119764</c:v>
                </c:pt>
                <c:pt idx="11796">
                  <c:v>-1.4057258526351828</c:v>
                </c:pt>
                <c:pt idx="11797">
                  <c:v>-1.4057258379068605</c:v>
                </c:pt>
                <c:pt idx="11798">
                  <c:v>-1.4057258379119764</c:v>
                </c:pt>
                <c:pt idx="11799">
                  <c:v>-1.4057258526351828</c:v>
                </c:pt>
                <c:pt idx="11800">
                  <c:v>-1.4057258379119764</c:v>
                </c:pt>
                <c:pt idx="11801">
                  <c:v>-1.4057258379068605</c:v>
                </c:pt>
                <c:pt idx="11802">
                  <c:v>-1.4057258379068605</c:v>
                </c:pt>
                <c:pt idx="11803">
                  <c:v>-1.4057258526402987</c:v>
                </c:pt>
                <c:pt idx="11804">
                  <c:v>-1.4057258379068605</c:v>
                </c:pt>
                <c:pt idx="11805">
                  <c:v>-1.4057258379068605</c:v>
                </c:pt>
                <c:pt idx="11806">
                  <c:v>-1.4057258526402987</c:v>
                </c:pt>
                <c:pt idx="11807">
                  <c:v>-1.4057258379068605</c:v>
                </c:pt>
                <c:pt idx="11808">
                  <c:v>-1.4057258379068605</c:v>
                </c:pt>
                <c:pt idx="11809">
                  <c:v>-1.4057258526402987</c:v>
                </c:pt>
                <c:pt idx="11810">
                  <c:v>-1.4057258379068605</c:v>
                </c:pt>
                <c:pt idx="11811">
                  <c:v>-1.4057258379119764</c:v>
                </c:pt>
                <c:pt idx="11812">
                  <c:v>-1.4057258526351828</c:v>
                </c:pt>
                <c:pt idx="11813">
                  <c:v>-1.4057258379068605</c:v>
                </c:pt>
                <c:pt idx="11814">
                  <c:v>-1.4057258379119764</c:v>
                </c:pt>
                <c:pt idx="11815">
                  <c:v>-1.4057258526351828</c:v>
                </c:pt>
                <c:pt idx="11816">
                  <c:v>-1.4057258379068605</c:v>
                </c:pt>
                <c:pt idx="11817">
                  <c:v>-1.4057258379119764</c:v>
                </c:pt>
                <c:pt idx="11818">
                  <c:v>-1.4057258379068605</c:v>
                </c:pt>
                <c:pt idx="11819">
                  <c:v>-1.4057258526402987</c:v>
                </c:pt>
                <c:pt idx="11820">
                  <c:v>-1.4057258379068605</c:v>
                </c:pt>
                <c:pt idx="11821">
                  <c:v>-1.4057258379068605</c:v>
                </c:pt>
                <c:pt idx="11822">
                  <c:v>-1.4057258526402987</c:v>
                </c:pt>
                <c:pt idx="11823">
                  <c:v>-1.4057258379068605</c:v>
                </c:pt>
                <c:pt idx="11824">
                  <c:v>-1.4087783522930417</c:v>
                </c:pt>
                <c:pt idx="11825">
                  <c:v>-1.4087783670482306</c:v>
                </c:pt>
                <c:pt idx="11826">
                  <c:v>-1.4087783522930417</c:v>
                </c:pt>
                <c:pt idx="11827">
                  <c:v>-1.4087783522930417</c:v>
                </c:pt>
                <c:pt idx="11828">
                  <c:v>-1.4087783670482306</c:v>
                </c:pt>
                <c:pt idx="11829">
                  <c:v>-1.4087783522930417</c:v>
                </c:pt>
                <c:pt idx="11830">
                  <c:v>-1.4087783522930417</c:v>
                </c:pt>
                <c:pt idx="11831">
                  <c:v>-1.4087783522879258</c:v>
                </c:pt>
                <c:pt idx="11832">
                  <c:v>-1.4087783670533465</c:v>
                </c:pt>
                <c:pt idx="11833">
                  <c:v>-1.4087783522930417</c:v>
                </c:pt>
                <c:pt idx="11834">
                  <c:v>-1.4087783522879258</c:v>
                </c:pt>
                <c:pt idx="11835">
                  <c:v>-1.4087783670533465</c:v>
                </c:pt>
                <c:pt idx="11836">
                  <c:v>-1.4087783522930417</c:v>
                </c:pt>
                <c:pt idx="11837">
                  <c:v>-1.4087783522879258</c:v>
                </c:pt>
                <c:pt idx="11838">
                  <c:v>-1.4087783670533465</c:v>
                </c:pt>
                <c:pt idx="11839">
                  <c:v>-1.4087783522930417</c:v>
                </c:pt>
                <c:pt idx="11840">
                  <c:v>-1.4087783522879258</c:v>
                </c:pt>
                <c:pt idx="11841">
                  <c:v>-1.4087783670533465</c:v>
                </c:pt>
                <c:pt idx="11842">
                  <c:v>-1.4087783522930417</c:v>
                </c:pt>
                <c:pt idx="11843">
                  <c:v>-1.4087783522879258</c:v>
                </c:pt>
                <c:pt idx="11844">
                  <c:v>-1.4087783670533465</c:v>
                </c:pt>
                <c:pt idx="11845">
                  <c:v>-1.4087783522930417</c:v>
                </c:pt>
                <c:pt idx="11846">
                  <c:v>-1.4087783522879258</c:v>
                </c:pt>
                <c:pt idx="11847">
                  <c:v>-1.4087783522930417</c:v>
                </c:pt>
                <c:pt idx="11848">
                  <c:v>-1.4087783670533465</c:v>
                </c:pt>
                <c:pt idx="11849">
                  <c:v>-1.4087783522879258</c:v>
                </c:pt>
                <c:pt idx="11850">
                  <c:v>-1.4087783522930417</c:v>
                </c:pt>
                <c:pt idx="11851">
                  <c:v>-1.4087783670533465</c:v>
                </c:pt>
                <c:pt idx="11852">
                  <c:v>-1.4087783522879258</c:v>
                </c:pt>
                <c:pt idx="11853">
                  <c:v>-1.4087783522930417</c:v>
                </c:pt>
                <c:pt idx="11854">
                  <c:v>-1.4201918137740834</c:v>
                </c:pt>
                <c:pt idx="11855">
                  <c:v>-1.4201917988941957</c:v>
                </c:pt>
                <c:pt idx="11856">
                  <c:v>-1.4201917988941957</c:v>
                </c:pt>
                <c:pt idx="11857">
                  <c:v>-1.4201918137740834</c:v>
                </c:pt>
                <c:pt idx="11858">
                  <c:v>-1.4201917988993116</c:v>
                </c:pt>
                <c:pt idx="11859">
                  <c:v>-1.4201917988941957</c:v>
                </c:pt>
                <c:pt idx="11860">
                  <c:v>-1.4201918137740834</c:v>
                </c:pt>
                <c:pt idx="11861">
                  <c:v>-1.4201917988941957</c:v>
                </c:pt>
                <c:pt idx="11862">
                  <c:v>-1.4201917988941957</c:v>
                </c:pt>
                <c:pt idx="11863">
                  <c:v>-1.4201917988941957</c:v>
                </c:pt>
                <c:pt idx="11864">
                  <c:v>-1.4201918137740834</c:v>
                </c:pt>
                <c:pt idx="11865">
                  <c:v>-1.4201917988941957</c:v>
                </c:pt>
                <c:pt idx="11866">
                  <c:v>-1.4201917988941957</c:v>
                </c:pt>
                <c:pt idx="11867">
                  <c:v>-1.4201918137740834</c:v>
                </c:pt>
                <c:pt idx="11868">
                  <c:v>-1.4201917988941957</c:v>
                </c:pt>
                <c:pt idx="11869">
                  <c:v>-1.4201917988993116</c:v>
                </c:pt>
                <c:pt idx="11870">
                  <c:v>-1.4201918137740834</c:v>
                </c:pt>
                <c:pt idx="11871">
                  <c:v>-1.4201917988941957</c:v>
                </c:pt>
                <c:pt idx="11872">
                  <c:v>-1.4201917988941957</c:v>
                </c:pt>
                <c:pt idx="11873">
                  <c:v>-1.4201918137740834</c:v>
                </c:pt>
                <c:pt idx="11874">
                  <c:v>-1.4201917988941957</c:v>
                </c:pt>
                <c:pt idx="11875">
                  <c:v>-1.4201917988941957</c:v>
                </c:pt>
                <c:pt idx="11876">
                  <c:v>-1.4201917988941957</c:v>
                </c:pt>
                <c:pt idx="11877">
                  <c:v>-1.4201918137740834</c:v>
                </c:pt>
                <c:pt idx="11878">
                  <c:v>-1.4201917988993116</c:v>
                </c:pt>
                <c:pt idx="11879">
                  <c:v>-1.4201917988941957</c:v>
                </c:pt>
                <c:pt idx="11880">
                  <c:v>-1.4201918137740834</c:v>
                </c:pt>
                <c:pt idx="11881">
                  <c:v>-1.4201917988941957</c:v>
                </c:pt>
                <c:pt idx="11882">
                  <c:v>-1.4201917988941957</c:v>
                </c:pt>
                <c:pt idx="11883">
                  <c:v>-1.4201918137740834</c:v>
                </c:pt>
                <c:pt idx="11884">
                  <c:v>-1.4318196635715443</c:v>
                </c:pt>
                <c:pt idx="11885">
                  <c:v>-1.4318196635766602</c:v>
                </c:pt>
                <c:pt idx="11886">
                  <c:v>-1.4318196785732615</c:v>
                </c:pt>
                <c:pt idx="11887">
                  <c:v>-1.4318196635715443</c:v>
                </c:pt>
                <c:pt idx="11888">
                  <c:v>-1.4318196635766602</c:v>
                </c:pt>
                <c:pt idx="11889">
                  <c:v>-1.4318196785732615</c:v>
                </c:pt>
                <c:pt idx="11890">
                  <c:v>-1.4318196635715443</c:v>
                </c:pt>
                <c:pt idx="11891">
                  <c:v>-1.4318196635766602</c:v>
                </c:pt>
                <c:pt idx="11892">
                  <c:v>-1.4318196635715443</c:v>
                </c:pt>
                <c:pt idx="11893">
                  <c:v>-1.4318196785732615</c:v>
                </c:pt>
                <c:pt idx="11894">
                  <c:v>-1.4318196635766602</c:v>
                </c:pt>
                <c:pt idx="11895">
                  <c:v>-1.4318196635715443</c:v>
                </c:pt>
                <c:pt idx="11896">
                  <c:v>-1.4318196785732615</c:v>
                </c:pt>
                <c:pt idx="11897">
                  <c:v>-1.4318196635766602</c:v>
                </c:pt>
                <c:pt idx="11898">
                  <c:v>-1.4318196635715443</c:v>
                </c:pt>
                <c:pt idx="11899">
                  <c:v>-1.4318196785732615</c:v>
                </c:pt>
                <c:pt idx="11900">
                  <c:v>-1.4318196635766602</c:v>
                </c:pt>
                <c:pt idx="11901">
                  <c:v>-1.4318196635715443</c:v>
                </c:pt>
                <c:pt idx="11902">
                  <c:v>-1.4318196785732615</c:v>
                </c:pt>
                <c:pt idx="11903">
                  <c:v>-1.4318196635766602</c:v>
                </c:pt>
                <c:pt idx="11904">
                  <c:v>-1.4318196635715443</c:v>
                </c:pt>
                <c:pt idx="11905">
                  <c:v>-1.4318196785732615</c:v>
                </c:pt>
                <c:pt idx="11906">
                  <c:v>-1.4318196635766602</c:v>
                </c:pt>
                <c:pt idx="11907">
                  <c:v>-1.4318196635715443</c:v>
                </c:pt>
                <c:pt idx="11908">
                  <c:v>-1.4318196635715443</c:v>
                </c:pt>
                <c:pt idx="11909">
                  <c:v>-1.4318196785783774</c:v>
                </c:pt>
                <c:pt idx="11910">
                  <c:v>-1.4318196635715443</c:v>
                </c:pt>
                <c:pt idx="11911">
                  <c:v>-1.4318196635715443</c:v>
                </c:pt>
                <c:pt idx="11912">
                  <c:v>-1.4318196785783774</c:v>
                </c:pt>
                <c:pt idx="11913">
                  <c:v>-1.4318196635715443</c:v>
                </c:pt>
                <c:pt idx="11914">
                  <c:v>-1.436398710627097</c:v>
                </c:pt>
                <c:pt idx="11915">
                  <c:v>-1.4363987256819066</c:v>
                </c:pt>
                <c:pt idx="11916">
                  <c:v>-1.436398710627097</c:v>
                </c:pt>
                <c:pt idx="11917">
                  <c:v>-1.436398710627097</c:v>
                </c:pt>
                <c:pt idx="11918">
                  <c:v>-1.4363987256819066</c:v>
                </c:pt>
                <c:pt idx="11919">
                  <c:v>-1.436398710627097</c:v>
                </c:pt>
                <c:pt idx="11920">
                  <c:v>-1.436398710627097</c:v>
                </c:pt>
                <c:pt idx="11921">
                  <c:v>-1.4363987106322129</c:v>
                </c:pt>
                <c:pt idx="11922">
                  <c:v>-1.4363987256767907</c:v>
                </c:pt>
                <c:pt idx="11923">
                  <c:v>-1.436398710627097</c:v>
                </c:pt>
                <c:pt idx="11924">
                  <c:v>-1.4363987106322129</c:v>
                </c:pt>
                <c:pt idx="11925">
                  <c:v>-1.4363987256767907</c:v>
                </c:pt>
                <c:pt idx="11926">
                  <c:v>-1.436398710627097</c:v>
                </c:pt>
                <c:pt idx="11927">
                  <c:v>-1.4363987106322129</c:v>
                </c:pt>
                <c:pt idx="11928">
                  <c:v>-1.4363987256767907</c:v>
                </c:pt>
                <c:pt idx="11929">
                  <c:v>-1.436398710627097</c:v>
                </c:pt>
                <c:pt idx="11930">
                  <c:v>-1.4363987106322129</c:v>
                </c:pt>
                <c:pt idx="11931">
                  <c:v>-1.4363987256767907</c:v>
                </c:pt>
                <c:pt idx="11932">
                  <c:v>-1.436398710627097</c:v>
                </c:pt>
                <c:pt idx="11933">
                  <c:v>-1.4363987106322129</c:v>
                </c:pt>
                <c:pt idx="11934">
                  <c:v>-1.4363987256767907</c:v>
                </c:pt>
                <c:pt idx="11935">
                  <c:v>-1.436398710627097</c:v>
                </c:pt>
                <c:pt idx="11936">
                  <c:v>-1.4363987106322129</c:v>
                </c:pt>
                <c:pt idx="11937">
                  <c:v>-1.436398710627097</c:v>
                </c:pt>
                <c:pt idx="11938">
                  <c:v>-1.4363987256767907</c:v>
                </c:pt>
                <c:pt idx="11939">
                  <c:v>-1.4363987106322129</c:v>
                </c:pt>
                <c:pt idx="11940">
                  <c:v>-1.436398710627097</c:v>
                </c:pt>
                <c:pt idx="11941">
                  <c:v>-1.4363987256767907</c:v>
                </c:pt>
                <c:pt idx="11942">
                  <c:v>-1.4363987106322129</c:v>
                </c:pt>
                <c:pt idx="11943">
                  <c:v>-1.436398710627097</c:v>
                </c:pt>
                <c:pt idx="11944">
                  <c:v>-1.4307092864848836</c:v>
                </c:pt>
                <c:pt idx="11945">
                  <c:v>-1.4307092714948002</c:v>
                </c:pt>
                <c:pt idx="11946">
                  <c:v>-1.4307092714948002</c:v>
                </c:pt>
                <c:pt idx="11947">
                  <c:v>-1.4307092864848836</c:v>
                </c:pt>
                <c:pt idx="11948">
                  <c:v>-1.4307092714948002</c:v>
                </c:pt>
                <c:pt idx="11949">
                  <c:v>-1.4307092714948002</c:v>
                </c:pt>
                <c:pt idx="11950">
                  <c:v>-1.4307092864848836</c:v>
                </c:pt>
                <c:pt idx="11951">
                  <c:v>-1.4307092714896843</c:v>
                </c:pt>
                <c:pt idx="11952">
                  <c:v>-1.4307092714948002</c:v>
                </c:pt>
                <c:pt idx="11953">
                  <c:v>-1.4307092714948002</c:v>
                </c:pt>
                <c:pt idx="11954">
                  <c:v>-1.4307092864848836</c:v>
                </c:pt>
                <c:pt idx="11955">
                  <c:v>-1.4307092714948002</c:v>
                </c:pt>
                <c:pt idx="11956">
                  <c:v>-1.4307092714948002</c:v>
                </c:pt>
                <c:pt idx="11957">
                  <c:v>-1.4307092864848836</c:v>
                </c:pt>
                <c:pt idx="11958">
                  <c:v>-1.4307092714948002</c:v>
                </c:pt>
                <c:pt idx="11959">
                  <c:v>-1.4307092714948002</c:v>
                </c:pt>
                <c:pt idx="11960">
                  <c:v>-1.4307092864848836</c:v>
                </c:pt>
                <c:pt idx="11961">
                  <c:v>-1.4307092714948002</c:v>
                </c:pt>
                <c:pt idx="11962">
                  <c:v>-1.4307092714948002</c:v>
                </c:pt>
                <c:pt idx="11963">
                  <c:v>-1.4307092864848836</c:v>
                </c:pt>
                <c:pt idx="11964">
                  <c:v>-1.4307092714948002</c:v>
                </c:pt>
                <c:pt idx="11965">
                  <c:v>-1.4307092714948002</c:v>
                </c:pt>
                <c:pt idx="11966">
                  <c:v>-1.4307092714896843</c:v>
                </c:pt>
                <c:pt idx="11967">
                  <c:v>-1.4307092864848836</c:v>
                </c:pt>
                <c:pt idx="11968">
                  <c:v>-1.4307092714948002</c:v>
                </c:pt>
                <c:pt idx="11969">
                  <c:v>-1.4307092714948002</c:v>
                </c:pt>
                <c:pt idx="11970">
                  <c:v>-1.4307092864848836</c:v>
                </c:pt>
                <c:pt idx="11971">
                  <c:v>-1.4307092714948002</c:v>
                </c:pt>
                <c:pt idx="11972">
                  <c:v>-1.4307092714948002</c:v>
                </c:pt>
                <c:pt idx="11973">
                  <c:v>-1.4307092864848836</c:v>
                </c:pt>
                <c:pt idx="11974">
                  <c:v>-1.4121685471178924</c:v>
                </c:pt>
                <c:pt idx="11975">
                  <c:v>-1.4121685471127765</c:v>
                </c:pt>
                <c:pt idx="11976">
                  <c:v>-1.4121685619137176</c:v>
                </c:pt>
                <c:pt idx="11977">
                  <c:v>-1.4121685471127765</c:v>
                </c:pt>
                <c:pt idx="11978">
                  <c:v>-1.4121685471178924</c:v>
                </c:pt>
                <c:pt idx="11979">
                  <c:v>-1.4121685619086017</c:v>
                </c:pt>
                <c:pt idx="11980">
                  <c:v>-1.4121685471178924</c:v>
                </c:pt>
                <c:pt idx="11981">
                  <c:v>-1.4121685471127765</c:v>
                </c:pt>
                <c:pt idx="11982">
                  <c:v>-1.4121685471178924</c:v>
                </c:pt>
                <c:pt idx="11983">
                  <c:v>-1.4121685619086017</c:v>
                </c:pt>
                <c:pt idx="11984">
                  <c:v>-1.4121685471178924</c:v>
                </c:pt>
                <c:pt idx="11985">
                  <c:v>-1.4121685471127765</c:v>
                </c:pt>
                <c:pt idx="11986">
                  <c:v>-1.4121685619137176</c:v>
                </c:pt>
                <c:pt idx="11987">
                  <c:v>-1.4121685471127765</c:v>
                </c:pt>
                <c:pt idx="11988">
                  <c:v>-1.4121685471178924</c:v>
                </c:pt>
                <c:pt idx="11989">
                  <c:v>-1.4121685619137176</c:v>
                </c:pt>
                <c:pt idx="11990">
                  <c:v>-1.4121685471127765</c:v>
                </c:pt>
                <c:pt idx="11991">
                  <c:v>-1.4121685471178924</c:v>
                </c:pt>
                <c:pt idx="11992">
                  <c:v>-1.4121685619086017</c:v>
                </c:pt>
                <c:pt idx="11993">
                  <c:v>-1.4121685471178924</c:v>
                </c:pt>
                <c:pt idx="11994">
                  <c:v>-1.4121685471127765</c:v>
                </c:pt>
                <c:pt idx="11995">
                  <c:v>-1.4121685619137176</c:v>
                </c:pt>
                <c:pt idx="11996">
                  <c:v>-1.4121685471127765</c:v>
                </c:pt>
                <c:pt idx="11997">
                  <c:v>-1.4121685471178924</c:v>
                </c:pt>
                <c:pt idx="11998">
                  <c:v>-1.4121685471127765</c:v>
                </c:pt>
                <c:pt idx="11999">
                  <c:v>-1.4121685619137176</c:v>
                </c:pt>
                <c:pt idx="12000">
                  <c:v>-1.4121685471127765</c:v>
                </c:pt>
                <c:pt idx="12001">
                  <c:v>-1.4121685471178924</c:v>
                </c:pt>
                <c:pt idx="12002">
                  <c:v>-1.4121685619086017</c:v>
                </c:pt>
                <c:pt idx="12003">
                  <c:v>-1.4121685471178924</c:v>
                </c:pt>
                <c:pt idx="12004">
                  <c:v>-1.3828105052871316</c:v>
                </c:pt>
                <c:pt idx="12005">
                  <c:v>-1.3828105197753615</c:v>
                </c:pt>
                <c:pt idx="12006">
                  <c:v>-1.3828105052922475</c:v>
                </c:pt>
                <c:pt idx="12007">
                  <c:v>-1.3828105052871316</c:v>
                </c:pt>
                <c:pt idx="12008">
                  <c:v>-1.3828105197753615</c:v>
                </c:pt>
                <c:pt idx="12009">
                  <c:v>-1.3828105052871316</c:v>
                </c:pt>
                <c:pt idx="12010">
                  <c:v>-1.3828105052922475</c:v>
                </c:pt>
                <c:pt idx="12011">
                  <c:v>-1.3828105052871316</c:v>
                </c:pt>
                <c:pt idx="12012">
                  <c:v>-1.3828105197753615</c:v>
                </c:pt>
                <c:pt idx="12013">
                  <c:v>-1.3828105052871316</c:v>
                </c:pt>
                <c:pt idx="12014">
                  <c:v>-1.3828105052922475</c:v>
                </c:pt>
                <c:pt idx="12015">
                  <c:v>-1.3828105197753615</c:v>
                </c:pt>
                <c:pt idx="12016">
                  <c:v>-1.3828105052871316</c:v>
                </c:pt>
                <c:pt idx="12017">
                  <c:v>-1.3828105052871316</c:v>
                </c:pt>
                <c:pt idx="12018">
                  <c:v>-1.3828105197804774</c:v>
                </c:pt>
                <c:pt idx="12019">
                  <c:v>-1.3828105052871316</c:v>
                </c:pt>
                <c:pt idx="12020">
                  <c:v>-1.3828105052871316</c:v>
                </c:pt>
                <c:pt idx="12021">
                  <c:v>-1.3828105197753615</c:v>
                </c:pt>
                <c:pt idx="12022">
                  <c:v>-1.3828105052871316</c:v>
                </c:pt>
                <c:pt idx="12023">
                  <c:v>-1.3828105052922475</c:v>
                </c:pt>
                <c:pt idx="12024">
                  <c:v>-1.3828105197753615</c:v>
                </c:pt>
                <c:pt idx="12025">
                  <c:v>-1.3828105052871316</c:v>
                </c:pt>
                <c:pt idx="12026">
                  <c:v>-1.3828105052871316</c:v>
                </c:pt>
                <c:pt idx="12027">
                  <c:v>-1.3828105052922475</c:v>
                </c:pt>
                <c:pt idx="12028">
                  <c:v>-1.3828105197753615</c:v>
                </c:pt>
                <c:pt idx="12029">
                  <c:v>-1.3828105052871316</c:v>
                </c:pt>
                <c:pt idx="12030">
                  <c:v>-1.3828105052871316</c:v>
                </c:pt>
                <c:pt idx="12031">
                  <c:v>-1.3828105197804774</c:v>
                </c:pt>
                <c:pt idx="12032">
                  <c:v>-1.3828105052871316</c:v>
                </c:pt>
                <c:pt idx="12033">
                  <c:v>-1.3828105052871316</c:v>
                </c:pt>
                <c:pt idx="12034">
                  <c:v>-1.3481653500067889</c:v>
                </c:pt>
                <c:pt idx="12035">
                  <c:v>-1.3481653358815497</c:v>
                </c:pt>
                <c:pt idx="12036">
                  <c:v>-1.3481653358815497</c:v>
                </c:pt>
                <c:pt idx="12037">
                  <c:v>-1.3481653500067889</c:v>
                </c:pt>
                <c:pt idx="12038">
                  <c:v>-1.3481653358815497</c:v>
                </c:pt>
                <c:pt idx="12039">
                  <c:v>-1.3481653358815497</c:v>
                </c:pt>
                <c:pt idx="12040">
                  <c:v>-1.3481653500067889</c:v>
                </c:pt>
                <c:pt idx="12041">
                  <c:v>-1.3481653358815497</c:v>
                </c:pt>
                <c:pt idx="12042">
                  <c:v>-1.3481653358815497</c:v>
                </c:pt>
                <c:pt idx="12043">
                  <c:v>-1.3481653358815497</c:v>
                </c:pt>
                <c:pt idx="12044">
                  <c:v>-1.3481653500067889</c:v>
                </c:pt>
                <c:pt idx="12045">
                  <c:v>-1.3481653358815497</c:v>
                </c:pt>
                <c:pt idx="12046">
                  <c:v>-1.3481653358815497</c:v>
                </c:pt>
                <c:pt idx="12047">
                  <c:v>-1.3481653500067889</c:v>
                </c:pt>
                <c:pt idx="12048">
                  <c:v>-1.3481653358815497</c:v>
                </c:pt>
                <c:pt idx="12049">
                  <c:v>-1.3481653358815497</c:v>
                </c:pt>
                <c:pt idx="12050">
                  <c:v>-1.3481653500067889</c:v>
                </c:pt>
                <c:pt idx="12051">
                  <c:v>-1.3481653358815497</c:v>
                </c:pt>
                <c:pt idx="12052">
                  <c:v>-1.3481653358815497</c:v>
                </c:pt>
                <c:pt idx="12053">
                  <c:v>-1.3481653500067889</c:v>
                </c:pt>
                <c:pt idx="12054">
                  <c:v>-1.3481653358815497</c:v>
                </c:pt>
                <c:pt idx="12055">
                  <c:v>-1.3481653358815497</c:v>
                </c:pt>
                <c:pt idx="12056">
                  <c:v>-1.3481653358815497</c:v>
                </c:pt>
                <c:pt idx="12057">
                  <c:v>-1.3481653500067889</c:v>
                </c:pt>
                <c:pt idx="12058">
                  <c:v>-1.3481653358815497</c:v>
                </c:pt>
                <c:pt idx="12059">
                  <c:v>-1.3481653358815497</c:v>
                </c:pt>
                <c:pt idx="12060">
                  <c:v>-1.3481653500067889</c:v>
                </c:pt>
                <c:pt idx="12061">
                  <c:v>-1.3481653358815497</c:v>
                </c:pt>
                <c:pt idx="12062">
                  <c:v>-1.3481653358815497</c:v>
                </c:pt>
                <c:pt idx="12063">
                  <c:v>-1.3481653500067889</c:v>
                </c:pt>
                <c:pt idx="12064">
                  <c:v>-1.3110108271877945</c:v>
                </c:pt>
                <c:pt idx="12065">
                  <c:v>-1.3110108271877945</c:v>
                </c:pt>
                <c:pt idx="12066">
                  <c:v>-1.3110108409186361</c:v>
                </c:pt>
                <c:pt idx="12067">
                  <c:v>-1.3110108271877945</c:v>
                </c:pt>
                <c:pt idx="12068">
                  <c:v>-1.3110108271877945</c:v>
                </c:pt>
                <c:pt idx="12069">
                  <c:v>-1.311010840923752</c:v>
                </c:pt>
                <c:pt idx="12070">
                  <c:v>-1.3110108271877945</c:v>
                </c:pt>
                <c:pt idx="12071">
                  <c:v>-1.3110108271826786</c:v>
                </c:pt>
                <c:pt idx="12072">
                  <c:v>-1.3110108271877945</c:v>
                </c:pt>
                <c:pt idx="12073">
                  <c:v>-1.311010840923752</c:v>
                </c:pt>
                <c:pt idx="12074">
                  <c:v>-1.3110108271877945</c:v>
                </c:pt>
                <c:pt idx="12075">
                  <c:v>-1.3110108271877945</c:v>
                </c:pt>
                <c:pt idx="12076">
                  <c:v>-1.3110108409186361</c:v>
                </c:pt>
                <c:pt idx="12077">
                  <c:v>-1.3110108271877945</c:v>
                </c:pt>
                <c:pt idx="12078">
                  <c:v>-1.3110108271877945</c:v>
                </c:pt>
                <c:pt idx="12079">
                  <c:v>-1.311010840923752</c:v>
                </c:pt>
                <c:pt idx="12080">
                  <c:v>-1.3110108271877945</c:v>
                </c:pt>
                <c:pt idx="12081">
                  <c:v>-1.3110108271826786</c:v>
                </c:pt>
                <c:pt idx="12082">
                  <c:v>-1.311010840923752</c:v>
                </c:pt>
                <c:pt idx="12083">
                  <c:v>-1.3110108271877945</c:v>
                </c:pt>
                <c:pt idx="12084">
                  <c:v>-1.3110108271877945</c:v>
                </c:pt>
                <c:pt idx="12085">
                  <c:v>-1.311010840923752</c:v>
                </c:pt>
                <c:pt idx="12086">
                  <c:v>-1.3110108271826786</c:v>
                </c:pt>
                <c:pt idx="12087">
                  <c:v>-1.3110108271877945</c:v>
                </c:pt>
                <c:pt idx="12088">
                  <c:v>-1.3110108271877945</c:v>
                </c:pt>
                <c:pt idx="12089">
                  <c:v>-1.311010840923752</c:v>
                </c:pt>
                <c:pt idx="12090">
                  <c:v>-1.3110108271877945</c:v>
                </c:pt>
                <c:pt idx="12091">
                  <c:v>-1.3110108271826786</c:v>
                </c:pt>
                <c:pt idx="12092">
                  <c:v>-1.311010840923752</c:v>
                </c:pt>
                <c:pt idx="12093">
                  <c:v>-1.3110108271877945</c:v>
                </c:pt>
                <c:pt idx="12094">
                  <c:v>-1.2820186598852343</c:v>
                </c:pt>
                <c:pt idx="12095">
                  <c:v>-1.2820186733123138</c:v>
                </c:pt>
                <c:pt idx="12096">
                  <c:v>-1.2820186598852343</c:v>
                </c:pt>
                <c:pt idx="12097">
                  <c:v>-1.2820186598801184</c:v>
                </c:pt>
                <c:pt idx="12098">
                  <c:v>-1.2820186733174297</c:v>
                </c:pt>
                <c:pt idx="12099">
                  <c:v>-1.2820186598801184</c:v>
                </c:pt>
                <c:pt idx="12100">
                  <c:v>-1.2820186598852343</c:v>
                </c:pt>
                <c:pt idx="12101">
                  <c:v>-1.2820186598852343</c:v>
                </c:pt>
                <c:pt idx="12102">
                  <c:v>-1.2820186733123138</c:v>
                </c:pt>
                <c:pt idx="12103">
                  <c:v>-1.2820186598852343</c:v>
                </c:pt>
                <c:pt idx="12104">
                  <c:v>-1.2820186598801184</c:v>
                </c:pt>
                <c:pt idx="12105">
                  <c:v>-1.2820186733174297</c:v>
                </c:pt>
                <c:pt idx="12106">
                  <c:v>-1.2820186598801184</c:v>
                </c:pt>
                <c:pt idx="12107">
                  <c:v>-1.2820186598852343</c:v>
                </c:pt>
                <c:pt idx="12108">
                  <c:v>-1.2820186733174297</c:v>
                </c:pt>
                <c:pt idx="12109">
                  <c:v>-1.2820186598801184</c:v>
                </c:pt>
                <c:pt idx="12110">
                  <c:v>-1.2820186598852343</c:v>
                </c:pt>
                <c:pt idx="12111">
                  <c:v>-1.2820186733123138</c:v>
                </c:pt>
                <c:pt idx="12112">
                  <c:v>-1.2820186598852343</c:v>
                </c:pt>
                <c:pt idx="12113">
                  <c:v>-1.2820186598801184</c:v>
                </c:pt>
                <c:pt idx="12114">
                  <c:v>-1.2820186733174297</c:v>
                </c:pt>
                <c:pt idx="12115">
                  <c:v>-1.2820186598801184</c:v>
                </c:pt>
                <c:pt idx="12116">
                  <c:v>-1.2820186598852343</c:v>
                </c:pt>
                <c:pt idx="12117">
                  <c:v>-1.2820186598852343</c:v>
                </c:pt>
                <c:pt idx="12118">
                  <c:v>-1.2820186733123138</c:v>
                </c:pt>
                <c:pt idx="12119">
                  <c:v>-1.2820186598852343</c:v>
                </c:pt>
                <c:pt idx="12120">
                  <c:v>-1.2820186598801184</c:v>
                </c:pt>
                <c:pt idx="12121">
                  <c:v>-1.2820186733174297</c:v>
                </c:pt>
                <c:pt idx="12122">
                  <c:v>-1.2820186598801184</c:v>
                </c:pt>
                <c:pt idx="12123">
                  <c:v>-1.2820186598852343</c:v>
                </c:pt>
                <c:pt idx="12124">
                  <c:v>-1.2573267247467081</c:v>
                </c:pt>
                <c:pt idx="12125">
                  <c:v>-1.2573267115681037</c:v>
                </c:pt>
                <c:pt idx="12126">
                  <c:v>-1.2573267115732196</c:v>
                </c:pt>
                <c:pt idx="12127">
                  <c:v>-1.2573267247415922</c:v>
                </c:pt>
                <c:pt idx="12128">
                  <c:v>-1.2573267115732196</c:v>
                </c:pt>
                <c:pt idx="12129">
                  <c:v>-1.2573267115732196</c:v>
                </c:pt>
                <c:pt idx="12130">
                  <c:v>-1.2573267247415922</c:v>
                </c:pt>
                <c:pt idx="12131">
                  <c:v>-1.2573267115732196</c:v>
                </c:pt>
                <c:pt idx="12132">
                  <c:v>-1.2573267115681037</c:v>
                </c:pt>
                <c:pt idx="12133">
                  <c:v>-1.2573267115732196</c:v>
                </c:pt>
                <c:pt idx="12134">
                  <c:v>-1.2573267247467081</c:v>
                </c:pt>
                <c:pt idx="12135">
                  <c:v>-1.2573267115681037</c:v>
                </c:pt>
                <c:pt idx="12136">
                  <c:v>-1.2573267115732196</c:v>
                </c:pt>
                <c:pt idx="12137">
                  <c:v>-1.2573267247415922</c:v>
                </c:pt>
                <c:pt idx="12138">
                  <c:v>-1.2573267115732196</c:v>
                </c:pt>
                <c:pt idx="12139">
                  <c:v>-1.2573267115732196</c:v>
                </c:pt>
                <c:pt idx="12140">
                  <c:v>-1.2573267247415922</c:v>
                </c:pt>
                <c:pt idx="12141">
                  <c:v>-1.2573267115732196</c:v>
                </c:pt>
                <c:pt idx="12142">
                  <c:v>-1.2573267115681037</c:v>
                </c:pt>
                <c:pt idx="12143">
                  <c:v>-1.2573267247467081</c:v>
                </c:pt>
                <c:pt idx="12144">
                  <c:v>-1.2573267115732196</c:v>
                </c:pt>
                <c:pt idx="12145">
                  <c:v>-1.2573267115681037</c:v>
                </c:pt>
                <c:pt idx="12146">
                  <c:v>-1.2573267115732196</c:v>
                </c:pt>
                <c:pt idx="12147">
                  <c:v>-1.2573267247415922</c:v>
                </c:pt>
                <c:pt idx="12148">
                  <c:v>-1.2573267115732196</c:v>
                </c:pt>
                <c:pt idx="12149">
                  <c:v>-1.2573267115732196</c:v>
                </c:pt>
                <c:pt idx="12150">
                  <c:v>-1.2573267247415922</c:v>
                </c:pt>
                <c:pt idx="12151">
                  <c:v>-1.2573267115732196</c:v>
                </c:pt>
                <c:pt idx="12152">
                  <c:v>-1.2573267115681037</c:v>
                </c:pt>
                <c:pt idx="12153">
                  <c:v>-1.2573267247467081</c:v>
                </c:pt>
                <c:pt idx="12154">
                  <c:v>-1.2336344279468943</c:v>
                </c:pt>
                <c:pt idx="12155">
                  <c:v>-1.2336344279520102</c:v>
                </c:pt>
                <c:pt idx="12156">
                  <c:v>-1.2336344408721496</c:v>
                </c:pt>
                <c:pt idx="12157">
                  <c:v>-1.2336344279468943</c:v>
                </c:pt>
                <c:pt idx="12158">
                  <c:v>-1.2336344279520102</c:v>
                </c:pt>
                <c:pt idx="12159">
                  <c:v>-1.2336344408721496</c:v>
                </c:pt>
                <c:pt idx="12160">
                  <c:v>-1.2336344279468943</c:v>
                </c:pt>
                <c:pt idx="12161">
                  <c:v>-1.2336344279520102</c:v>
                </c:pt>
                <c:pt idx="12162">
                  <c:v>-1.2336344279468943</c:v>
                </c:pt>
                <c:pt idx="12163">
                  <c:v>-1.2336344408721496</c:v>
                </c:pt>
                <c:pt idx="12164">
                  <c:v>-1.2336344279520102</c:v>
                </c:pt>
                <c:pt idx="12165">
                  <c:v>-1.2336344279468943</c:v>
                </c:pt>
                <c:pt idx="12166">
                  <c:v>-1.2336344408721496</c:v>
                </c:pt>
                <c:pt idx="12167">
                  <c:v>-1.2336344279520102</c:v>
                </c:pt>
                <c:pt idx="12168">
                  <c:v>-1.2336344279468943</c:v>
                </c:pt>
                <c:pt idx="12169">
                  <c:v>-1.2336344408721496</c:v>
                </c:pt>
                <c:pt idx="12170">
                  <c:v>-1.2336344279520102</c:v>
                </c:pt>
                <c:pt idx="12171">
                  <c:v>-1.2336344279468943</c:v>
                </c:pt>
                <c:pt idx="12172">
                  <c:v>-1.2336344408721496</c:v>
                </c:pt>
                <c:pt idx="12173">
                  <c:v>-1.2336344279520102</c:v>
                </c:pt>
                <c:pt idx="12174">
                  <c:v>-1.2336344279468943</c:v>
                </c:pt>
                <c:pt idx="12175">
                  <c:v>-1.2336344408721496</c:v>
                </c:pt>
                <c:pt idx="12176">
                  <c:v>-1.2336344279520102</c:v>
                </c:pt>
                <c:pt idx="12177">
                  <c:v>-1.2336344279468943</c:v>
                </c:pt>
                <c:pt idx="12178">
                  <c:v>-1.2336344279468943</c:v>
                </c:pt>
                <c:pt idx="12179">
                  <c:v>-1.2336344408772655</c:v>
                </c:pt>
                <c:pt idx="12180">
                  <c:v>-1.2336344279468943</c:v>
                </c:pt>
                <c:pt idx="12181">
                  <c:v>-1.2336344279468943</c:v>
                </c:pt>
                <c:pt idx="12182">
                  <c:v>-1.2336344408772655</c:v>
                </c:pt>
                <c:pt idx="12183">
                  <c:v>-1.2336344279468943</c:v>
                </c:pt>
                <c:pt idx="12184">
                  <c:v>-1.2152554492020267</c:v>
                </c:pt>
                <c:pt idx="12185">
                  <c:v>-1.2152554619398346</c:v>
                </c:pt>
                <c:pt idx="12186">
                  <c:v>-1.2152554492020267</c:v>
                </c:pt>
                <c:pt idx="12187">
                  <c:v>-1.2152554492071426</c:v>
                </c:pt>
                <c:pt idx="12188">
                  <c:v>-1.2152554619347187</c:v>
                </c:pt>
                <c:pt idx="12189">
                  <c:v>-1.2152554492071426</c:v>
                </c:pt>
                <c:pt idx="12190">
                  <c:v>-1.2152554492020267</c:v>
                </c:pt>
                <c:pt idx="12191">
                  <c:v>-1.2152554492071426</c:v>
                </c:pt>
                <c:pt idx="12192">
                  <c:v>-1.2152554619347187</c:v>
                </c:pt>
                <c:pt idx="12193">
                  <c:v>-1.2152554492071426</c:v>
                </c:pt>
                <c:pt idx="12194">
                  <c:v>-1.2152554492020267</c:v>
                </c:pt>
                <c:pt idx="12195">
                  <c:v>-1.2152554619398346</c:v>
                </c:pt>
                <c:pt idx="12196">
                  <c:v>-1.2152554492020267</c:v>
                </c:pt>
                <c:pt idx="12197">
                  <c:v>-1.2152554492071426</c:v>
                </c:pt>
                <c:pt idx="12198">
                  <c:v>-1.2152554619347187</c:v>
                </c:pt>
                <c:pt idx="12199">
                  <c:v>-1.2152554492020267</c:v>
                </c:pt>
                <c:pt idx="12200">
                  <c:v>-1.2152554492071426</c:v>
                </c:pt>
                <c:pt idx="12201">
                  <c:v>-1.2152554619347187</c:v>
                </c:pt>
                <c:pt idx="12202">
                  <c:v>-1.2152554492071426</c:v>
                </c:pt>
                <c:pt idx="12203">
                  <c:v>-1.2152554492020267</c:v>
                </c:pt>
                <c:pt idx="12204">
                  <c:v>-1.2152554619398346</c:v>
                </c:pt>
                <c:pt idx="12205">
                  <c:v>-1.2152554492020267</c:v>
                </c:pt>
                <c:pt idx="12206">
                  <c:v>-1.2152554492071426</c:v>
                </c:pt>
                <c:pt idx="12207">
                  <c:v>-1.2152554492020267</c:v>
                </c:pt>
                <c:pt idx="12208">
                  <c:v>-1.2152554619398346</c:v>
                </c:pt>
                <c:pt idx="12209">
                  <c:v>-1.2152554492020267</c:v>
                </c:pt>
                <c:pt idx="12210">
                  <c:v>-1.2152554492071426</c:v>
                </c:pt>
                <c:pt idx="12211">
                  <c:v>-1.2152554619347187</c:v>
                </c:pt>
                <c:pt idx="12212">
                  <c:v>-1.2152554492071426</c:v>
                </c:pt>
                <c:pt idx="12213">
                  <c:v>-1.2152554492020267</c:v>
                </c:pt>
                <c:pt idx="12214">
                  <c:v>-1.2098790901180567</c:v>
                </c:pt>
                <c:pt idx="12215">
                  <c:v>-1.2098790774416952</c:v>
                </c:pt>
                <c:pt idx="12216">
                  <c:v>-1.2098790774416952</c:v>
                </c:pt>
                <c:pt idx="12217">
                  <c:v>-1.2098790901180567</c:v>
                </c:pt>
                <c:pt idx="12218">
                  <c:v>-1.2098790774416952</c:v>
                </c:pt>
                <c:pt idx="12219">
                  <c:v>-1.2098790774416952</c:v>
                </c:pt>
                <c:pt idx="12220">
                  <c:v>-1.2098790901180567</c:v>
                </c:pt>
                <c:pt idx="12221">
                  <c:v>-1.2098790774416952</c:v>
                </c:pt>
                <c:pt idx="12222">
                  <c:v>-1.2098790774416952</c:v>
                </c:pt>
                <c:pt idx="12223">
                  <c:v>-1.2098790774416952</c:v>
                </c:pt>
                <c:pt idx="12224">
                  <c:v>-1.2098790901180567</c:v>
                </c:pt>
                <c:pt idx="12225">
                  <c:v>-1.2098790774416952</c:v>
                </c:pt>
                <c:pt idx="12226">
                  <c:v>-1.2098790774416952</c:v>
                </c:pt>
                <c:pt idx="12227">
                  <c:v>-1.2098790901180567</c:v>
                </c:pt>
                <c:pt idx="12228">
                  <c:v>-1.2098790774416952</c:v>
                </c:pt>
                <c:pt idx="12229">
                  <c:v>-1.2098790774365793</c:v>
                </c:pt>
                <c:pt idx="12230">
                  <c:v>-1.2098790901180567</c:v>
                </c:pt>
                <c:pt idx="12231">
                  <c:v>-1.2098790774416952</c:v>
                </c:pt>
                <c:pt idx="12232">
                  <c:v>-1.2098790774416952</c:v>
                </c:pt>
                <c:pt idx="12233">
                  <c:v>-1.2098790901180567</c:v>
                </c:pt>
                <c:pt idx="12234">
                  <c:v>-1.2098790774416952</c:v>
                </c:pt>
                <c:pt idx="12235">
                  <c:v>-1.2098790774416952</c:v>
                </c:pt>
                <c:pt idx="12236">
                  <c:v>-1.2098790774416952</c:v>
                </c:pt>
                <c:pt idx="12237">
                  <c:v>-1.2098790901180567</c:v>
                </c:pt>
                <c:pt idx="12238">
                  <c:v>-1.2098790774416952</c:v>
                </c:pt>
                <c:pt idx="12239">
                  <c:v>-1.2098790774416952</c:v>
                </c:pt>
                <c:pt idx="12240">
                  <c:v>-1.2098790901180567</c:v>
                </c:pt>
                <c:pt idx="12241">
                  <c:v>-1.2098790774416952</c:v>
                </c:pt>
                <c:pt idx="12242">
                  <c:v>-1.2098790774416952</c:v>
                </c:pt>
                <c:pt idx="12243">
                  <c:v>-1.2098790901180567</c:v>
                </c:pt>
                <c:pt idx="12244">
                  <c:v>-1.2150957689335398</c:v>
                </c:pt>
                <c:pt idx="12245">
                  <c:v>-1.2150957689386557</c:v>
                </c:pt>
                <c:pt idx="12246">
                  <c:v>-1.2150957816645589</c:v>
                </c:pt>
                <c:pt idx="12247">
                  <c:v>-1.2150957689335398</c:v>
                </c:pt>
                <c:pt idx="12248">
                  <c:v>-1.2150957689386557</c:v>
                </c:pt>
                <c:pt idx="12249">
                  <c:v>-1.2150957816645589</c:v>
                </c:pt>
                <c:pt idx="12250">
                  <c:v>-1.2150957689386557</c:v>
                </c:pt>
                <c:pt idx="12251">
                  <c:v>-1.2150957689335398</c:v>
                </c:pt>
                <c:pt idx="12252">
                  <c:v>-1.2150957689335398</c:v>
                </c:pt>
                <c:pt idx="12253">
                  <c:v>-1.2150957816696748</c:v>
                </c:pt>
                <c:pt idx="12254">
                  <c:v>-1.2150957689335398</c:v>
                </c:pt>
                <c:pt idx="12255">
                  <c:v>-1.2150957689335398</c:v>
                </c:pt>
                <c:pt idx="12256">
                  <c:v>-1.2150957816696748</c:v>
                </c:pt>
                <c:pt idx="12257">
                  <c:v>-1.2150957689335398</c:v>
                </c:pt>
                <c:pt idx="12258">
                  <c:v>-1.2150957689335398</c:v>
                </c:pt>
                <c:pt idx="12259">
                  <c:v>-1.2150957816696748</c:v>
                </c:pt>
                <c:pt idx="12260">
                  <c:v>-1.2150957689335398</c:v>
                </c:pt>
                <c:pt idx="12261">
                  <c:v>-1.2150957689386557</c:v>
                </c:pt>
                <c:pt idx="12262">
                  <c:v>-1.2150957816645589</c:v>
                </c:pt>
                <c:pt idx="12263">
                  <c:v>-1.2150957689335398</c:v>
                </c:pt>
                <c:pt idx="12264">
                  <c:v>-1.2150957689386557</c:v>
                </c:pt>
                <c:pt idx="12265">
                  <c:v>-1.2150957816645589</c:v>
                </c:pt>
                <c:pt idx="12266">
                  <c:v>-1.2150957689335398</c:v>
                </c:pt>
                <c:pt idx="12267">
                  <c:v>-1.2150957689386557</c:v>
                </c:pt>
                <c:pt idx="12268">
                  <c:v>-1.2150957689335398</c:v>
                </c:pt>
                <c:pt idx="12269">
                  <c:v>-1.2150957816696748</c:v>
                </c:pt>
                <c:pt idx="12270">
                  <c:v>-1.2150957689335398</c:v>
                </c:pt>
                <c:pt idx="12271">
                  <c:v>-1.2150957689335398</c:v>
                </c:pt>
                <c:pt idx="12272">
                  <c:v>-1.2150957816696748</c:v>
                </c:pt>
                <c:pt idx="12273">
                  <c:v>-1.2150957689335398</c:v>
                </c:pt>
                <c:pt idx="12274">
                  <c:v>-1.2290350225101869</c:v>
                </c:pt>
                <c:pt idx="12275">
                  <c:v>-1.2290350353923687</c:v>
                </c:pt>
                <c:pt idx="12276">
                  <c:v>-1.2290350225101869</c:v>
                </c:pt>
                <c:pt idx="12277">
                  <c:v>-1.2290350225153028</c:v>
                </c:pt>
                <c:pt idx="12278">
                  <c:v>-1.2290350353872528</c:v>
                </c:pt>
                <c:pt idx="12279">
                  <c:v>-1.2290350225101869</c:v>
                </c:pt>
                <c:pt idx="12280">
                  <c:v>-1.2290350225153028</c:v>
                </c:pt>
                <c:pt idx="12281">
                  <c:v>-1.2290350225101869</c:v>
                </c:pt>
                <c:pt idx="12282">
                  <c:v>-1.2290350353923687</c:v>
                </c:pt>
                <c:pt idx="12283">
                  <c:v>-1.2290350225101869</c:v>
                </c:pt>
                <c:pt idx="12284">
                  <c:v>-1.2290350225101869</c:v>
                </c:pt>
                <c:pt idx="12285">
                  <c:v>-1.2290350353923687</c:v>
                </c:pt>
                <c:pt idx="12286">
                  <c:v>-1.2290350225101869</c:v>
                </c:pt>
                <c:pt idx="12287">
                  <c:v>-1.2290350225153028</c:v>
                </c:pt>
                <c:pt idx="12288">
                  <c:v>-1.2290350353872528</c:v>
                </c:pt>
                <c:pt idx="12289">
                  <c:v>-1.2290350225101869</c:v>
                </c:pt>
                <c:pt idx="12290">
                  <c:v>-1.2290350225153028</c:v>
                </c:pt>
                <c:pt idx="12291">
                  <c:v>-1.2290350353872528</c:v>
                </c:pt>
                <c:pt idx="12292">
                  <c:v>-1.2290350225153028</c:v>
                </c:pt>
                <c:pt idx="12293">
                  <c:v>-1.2290350225101869</c:v>
                </c:pt>
                <c:pt idx="12294">
                  <c:v>-1.2290350353872528</c:v>
                </c:pt>
                <c:pt idx="12295">
                  <c:v>-1.2290350225153028</c:v>
                </c:pt>
                <c:pt idx="12296">
                  <c:v>-1.2290350225101869</c:v>
                </c:pt>
                <c:pt idx="12297">
                  <c:v>-1.2290350225153028</c:v>
                </c:pt>
                <c:pt idx="12298">
                  <c:v>-1.2290350353872528</c:v>
                </c:pt>
                <c:pt idx="12299">
                  <c:v>-1.2290350225101869</c:v>
                </c:pt>
                <c:pt idx="12300">
                  <c:v>-1.2290350225153028</c:v>
                </c:pt>
                <c:pt idx="12301">
                  <c:v>-1.2290350353872528</c:v>
                </c:pt>
                <c:pt idx="12302">
                  <c:v>-1.2290350225153028</c:v>
                </c:pt>
                <c:pt idx="12303">
                  <c:v>-1.2290350225101869</c:v>
                </c:pt>
                <c:pt idx="12304">
                  <c:v>-1.2453479645989378</c:v>
                </c:pt>
                <c:pt idx="12305">
                  <c:v>-1.245347951556071</c:v>
                </c:pt>
                <c:pt idx="12306">
                  <c:v>-1.2453479515509551</c:v>
                </c:pt>
                <c:pt idx="12307">
                  <c:v>-1.2453479646040537</c:v>
                </c:pt>
                <c:pt idx="12308">
                  <c:v>-1.2453479515509551</c:v>
                </c:pt>
                <c:pt idx="12309">
                  <c:v>-1.245347951556071</c:v>
                </c:pt>
                <c:pt idx="12310">
                  <c:v>-1.2453479645989378</c:v>
                </c:pt>
                <c:pt idx="12311">
                  <c:v>-1.245347951556071</c:v>
                </c:pt>
                <c:pt idx="12312">
                  <c:v>-1.2453479515509551</c:v>
                </c:pt>
                <c:pt idx="12313">
                  <c:v>-1.245347951556071</c:v>
                </c:pt>
                <c:pt idx="12314">
                  <c:v>-1.2453479645989378</c:v>
                </c:pt>
                <c:pt idx="12315">
                  <c:v>-1.245347951556071</c:v>
                </c:pt>
                <c:pt idx="12316">
                  <c:v>-1.2453479515509551</c:v>
                </c:pt>
                <c:pt idx="12317">
                  <c:v>-1.2453479646040537</c:v>
                </c:pt>
                <c:pt idx="12318">
                  <c:v>-1.2453479515509551</c:v>
                </c:pt>
                <c:pt idx="12319">
                  <c:v>-1.2453479515509551</c:v>
                </c:pt>
                <c:pt idx="12320">
                  <c:v>-1.2453479646040537</c:v>
                </c:pt>
                <c:pt idx="12321">
                  <c:v>-1.2453479515509551</c:v>
                </c:pt>
                <c:pt idx="12322">
                  <c:v>-1.245347951556071</c:v>
                </c:pt>
                <c:pt idx="12323">
                  <c:v>-1.2453479645989378</c:v>
                </c:pt>
                <c:pt idx="12324">
                  <c:v>-1.245347951556071</c:v>
                </c:pt>
                <c:pt idx="12325">
                  <c:v>-1.2453479515509551</c:v>
                </c:pt>
                <c:pt idx="12326">
                  <c:v>-1.245347951556071</c:v>
                </c:pt>
                <c:pt idx="12327">
                  <c:v>-1.2453479645989378</c:v>
                </c:pt>
                <c:pt idx="12328">
                  <c:v>-1.245347951556071</c:v>
                </c:pt>
                <c:pt idx="12329">
                  <c:v>-1.2453479515509551</c:v>
                </c:pt>
                <c:pt idx="12330">
                  <c:v>-1.2453479646040537</c:v>
                </c:pt>
                <c:pt idx="12331">
                  <c:v>-1.2453479515509551</c:v>
                </c:pt>
                <c:pt idx="12332">
                  <c:v>-1.245347951556071</c:v>
                </c:pt>
                <c:pt idx="12333">
                  <c:v>-1.2453479645989378</c:v>
                </c:pt>
                <c:pt idx="12334">
                  <c:v>-1.2536289711188089</c:v>
                </c:pt>
                <c:pt idx="12335">
                  <c:v>-1.253628971113693</c:v>
                </c:pt>
                <c:pt idx="12336">
                  <c:v>-1.2536289842535548</c:v>
                </c:pt>
                <c:pt idx="12337">
                  <c:v>-1.253628971113693</c:v>
                </c:pt>
                <c:pt idx="12338">
                  <c:v>-1.2536289711188089</c:v>
                </c:pt>
                <c:pt idx="12339">
                  <c:v>-1.2536289842484389</c:v>
                </c:pt>
                <c:pt idx="12340">
                  <c:v>-1.2536289711188089</c:v>
                </c:pt>
                <c:pt idx="12341">
                  <c:v>-1.2536289711188089</c:v>
                </c:pt>
                <c:pt idx="12342">
                  <c:v>-1.253628971113693</c:v>
                </c:pt>
                <c:pt idx="12343">
                  <c:v>-1.2536289842535548</c:v>
                </c:pt>
                <c:pt idx="12344">
                  <c:v>-1.253628971113693</c:v>
                </c:pt>
                <c:pt idx="12345">
                  <c:v>-1.2536289711188089</c:v>
                </c:pt>
                <c:pt idx="12346">
                  <c:v>-1.2536289842484389</c:v>
                </c:pt>
                <c:pt idx="12347">
                  <c:v>-1.2536289711188089</c:v>
                </c:pt>
                <c:pt idx="12348">
                  <c:v>-1.2536289711188089</c:v>
                </c:pt>
                <c:pt idx="12349">
                  <c:v>-1.2536289842484389</c:v>
                </c:pt>
                <c:pt idx="12350">
                  <c:v>-1.2536289711188089</c:v>
                </c:pt>
                <c:pt idx="12351">
                  <c:v>-1.253628971113693</c:v>
                </c:pt>
                <c:pt idx="12352">
                  <c:v>-1.2536289842535548</c:v>
                </c:pt>
                <c:pt idx="12353">
                  <c:v>-1.253628971113693</c:v>
                </c:pt>
                <c:pt idx="12354">
                  <c:v>-1.2536289711188089</c:v>
                </c:pt>
                <c:pt idx="12355">
                  <c:v>-1.2536289842484389</c:v>
                </c:pt>
                <c:pt idx="12356">
                  <c:v>-1.2536289711188089</c:v>
                </c:pt>
                <c:pt idx="12357">
                  <c:v>-1.2536289711188089</c:v>
                </c:pt>
                <c:pt idx="12358">
                  <c:v>-1.253628971113693</c:v>
                </c:pt>
                <c:pt idx="12359">
                  <c:v>-1.2536289842535548</c:v>
                </c:pt>
                <c:pt idx="12360">
                  <c:v>-1.253628971113693</c:v>
                </c:pt>
                <c:pt idx="12361">
                  <c:v>-1.2536289711188089</c:v>
                </c:pt>
                <c:pt idx="12362">
                  <c:v>-1.2536289842484389</c:v>
                </c:pt>
                <c:pt idx="12363">
                  <c:v>-1.2536289711188089</c:v>
                </c:pt>
                <c:pt idx="12364">
                  <c:v>-1.2493521848118205</c:v>
                </c:pt>
                <c:pt idx="12365">
                  <c:v>-1.249352197901757</c:v>
                </c:pt>
                <c:pt idx="12366">
                  <c:v>-1.2493521848169364</c:v>
                </c:pt>
                <c:pt idx="12367">
                  <c:v>-1.2493521848118205</c:v>
                </c:pt>
                <c:pt idx="12368">
                  <c:v>-1.249352197901757</c:v>
                </c:pt>
                <c:pt idx="12369">
                  <c:v>-1.2493521848118205</c:v>
                </c:pt>
                <c:pt idx="12370">
                  <c:v>-1.2493521848169364</c:v>
                </c:pt>
                <c:pt idx="12371">
                  <c:v>-1.2493521848118205</c:v>
                </c:pt>
                <c:pt idx="12372">
                  <c:v>-1.249352197901757</c:v>
                </c:pt>
                <c:pt idx="12373">
                  <c:v>-1.2493521848118205</c:v>
                </c:pt>
                <c:pt idx="12374">
                  <c:v>-1.2493521848169364</c:v>
                </c:pt>
                <c:pt idx="12375">
                  <c:v>-1.249352197901757</c:v>
                </c:pt>
                <c:pt idx="12376">
                  <c:v>-1.2493521848118205</c:v>
                </c:pt>
                <c:pt idx="12377">
                  <c:v>-1.2493521848118205</c:v>
                </c:pt>
                <c:pt idx="12378">
                  <c:v>-1.2493521979068729</c:v>
                </c:pt>
                <c:pt idx="12379">
                  <c:v>-1.2493521848118205</c:v>
                </c:pt>
                <c:pt idx="12380">
                  <c:v>-1.2493521848118205</c:v>
                </c:pt>
                <c:pt idx="12381">
                  <c:v>-1.249352197901757</c:v>
                </c:pt>
                <c:pt idx="12382">
                  <c:v>-1.2493521848118205</c:v>
                </c:pt>
                <c:pt idx="12383">
                  <c:v>-1.2493521848169364</c:v>
                </c:pt>
                <c:pt idx="12384">
                  <c:v>-1.249352197901757</c:v>
                </c:pt>
                <c:pt idx="12385">
                  <c:v>-1.2493521848118205</c:v>
                </c:pt>
                <c:pt idx="12386">
                  <c:v>-1.2493521848118205</c:v>
                </c:pt>
                <c:pt idx="12387">
                  <c:v>-1.2493521848169364</c:v>
                </c:pt>
                <c:pt idx="12388">
                  <c:v>-1.249352197901757</c:v>
                </c:pt>
                <c:pt idx="12389">
                  <c:v>-1.2493521848118205</c:v>
                </c:pt>
                <c:pt idx="12390">
                  <c:v>-1.2493521848118205</c:v>
                </c:pt>
                <c:pt idx="12391">
                  <c:v>-1.2493521979068729</c:v>
                </c:pt>
                <c:pt idx="12392">
                  <c:v>-1.2493521848118205</c:v>
                </c:pt>
                <c:pt idx="12393">
                  <c:v>-1.2493521848118205</c:v>
                </c:pt>
                <c:pt idx="12394">
                  <c:v>-1.2363309025797862</c:v>
                </c:pt>
                <c:pt idx="12395">
                  <c:v>-1.2363308896313947</c:v>
                </c:pt>
                <c:pt idx="12396">
                  <c:v>-1.2363308896262788</c:v>
                </c:pt>
                <c:pt idx="12397">
                  <c:v>-1.2363309025797862</c:v>
                </c:pt>
                <c:pt idx="12398">
                  <c:v>-1.2363308896313947</c:v>
                </c:pt>
                <c:pt idx="12399">
                  <c:v>-1.2363308896262788</c:v>
                </c:pt>
                <c:pt idx="12400">
                  <c:v>-1.2363309025797862</c:v>
                </c:pt>
                <c:pt idx="12401">
                  <c:v>-1.2363308896313947</c:v>
                </c:pt>
                <c:pt idx="12402">
                  <c:v>-1.2363308896262788</c:v>
                </c:pt>
                <c:pt idx="12403">
                  <c:v>-1.2363308896262788</c:v>
                </c:pt>
                <c:pt idx="12404">
                  <c:v>-1.2363309025849021</c:v>
                </c:pt>
                <c:pt idx="12405">
                  <c:v>-1.2363308896262788</c:v>
                </c:pt>
                <c:pt idx="12406">
                  <c:v>-1.2363308896262788</c:v>
                </c:pt>
                <c:pt idx="12407">
                  <c:v>-1.2363309025849021</c:v>
                </c:pt>
                <c:pt idx="12408">
                  <c:v>-1.2363308896262788</c:v>
                </c:pt>
                <c:pt idx="12409">
                  <c:v>-1.2363308896262788</c:v>
                </c:pt>
                <c:pt idx="12410">
                  <c:v>-1.2363309025849021</c:v>
                </c:pt>
                <c:pt idx="12411">
                  <c:v>-1.2363308896262788</c:v>
                </c:pt>
                <c:pt idx="12412">
                  <c:v>-1.2363308896262788</c:v>
                </c:pt>
                <c:pt idx="12413">
                  <c:v>-1.2363309025849021</c:v>
                </c:pt>
                <c:pt idx="12414">
                  <c:v>-1.2363308896262788</c:v>
                </c:pt>
                <c:pt idx="12415">
                  <c:v>-1.2363308896262788</c:v>
                </c:pt>
                <c:pt idx="12416">
                  <c:v>-1.2363308896313947</c:v>
                </c:pt>
                <c:pt idx="12417">
                  <c:v>-1.2363309025797862</c:v>
                </c:pt>
                <c:pt idx="12418">
                  <c:v>-1.2363308896262788</c:v>
                </c:pt>
                <c:pt idx="12419">
                  <c:v>-1.2363308896313947</c:v>
                </c:pt>
                <c:pt idx="12420">
                  <c:v>-1.2363309025797862</c:v>
                </c:pt>
                <c:pt idx="12421">
                  <c:v>-1.2363308896262788</c:v>
                </c:pt>
                <c:pt idx="12422">
                  <c:v>-1.2363308896313947</c:v>
                </c:pt>
                <c:pt idx="12423">
                  <c:v>-1.2363309025797862</c:v>
                </c:pt>
                <c:pt idx="12424">
                  <c:v>-1.2103565316148954</c:v>
                </c:pt>
                <c:pt idx="12425">
                  <c:v>-1.2103565316148954</c:v>
                </c:pt>
                <c:pt idx="12426">
                  <c:v>-1.2103565442962596</c:v>
                </c:pt>
                <c:pt idx="12427">
                  <c:v>-1.2103565316097795</c:v>
                </c:pt>
                <c:pt idx="12428">
                  <c:v>-1.2103565316148954</c:v>
                </c:pt>
                <c:pt idx="12429">
                  <c:v>-1.2103565442962596</c:v>
                </c:pt>
                <c:pt idx="12430">
                  <c:v>-1.2103565316148954</c:v>
                </c:pt>
                <c:pt idx="12431">
                  <c:v>-1.2103565316148954</c:v>
                </c:pt>
                <c:pt idx="12432">
                  <c:v>-1.2103565316148954</c:v>
                </c:pt>
                <c:pt idx="12433">
                  <c:v>-1.2103565442962596</c:v>
                </c:pt>
                <c:pt idx="12434">
                  <c:v>-1.2103565316148954</c:v>
                </c:pt>
                <c:pt idx="12435">
                  <c:v>-1.2103565316097795</c:v>
                </c:pt>
                <c:pt idx="12436">
                  <c:v>-1.2103565442962596</c:v>
                </c:pt>
                <c:pt idx="12437">
                  <c:v>-1.2103565316148954</c:v>
                </c:pt>
                <c:pt idx="12438">
                  <c:v>-1.2103565316148954</c:v>
                </c:pt>
                <c:pt idx="12439">
                  <c:v>-1.2103565442962596</c:v>
                </c:pt>
                <c:pt idx="12440">
                  <c:v>-1.2103565316148954</c:v>
                </c:pt>
                <c:pt idx="12441">
                  <c:v>-1.2103565316148954</c:v>
                </c:pt>
                <c:pt idx="12442">
                  <c:v>-1.2103565442911437</c:v>
                </c:pt>
                <c:pt idx="12443">
                  <c:v>-1.2103565316148954</c:v>
                </c:pt>
                <c:pt idx="12444">
                  <c:v>-1.2103565316148954</c:v>
                </c:pt>
                <c:pt idx="12445">
                  <c:v>-1.2103565442962596</c:v>
                </c:pt>
                <c:pt idx="12446">
                  <c:v>-1.2103565316148954</c:v>
                </c:pt>
                <c:pt idx="12447">
                  <c:v>-1.2103565316148954</c:v>
                </c:pt>
                <c:pt idx="12448">
                  <c:v>-1.2103565316148954</c:v>
                </c:pt>
                <c:pt idx="12449">
                  <c:v>-1.2103565442962596</c:v>
                </c:pt>
                <c:pt idx="12450">
                  <c:v>-1.2103565316097795</c:v>
                </c:pt>
                <c:pt idx="12451">
                  <c:v>-1.2103565316148954</c:v>
                </c:pt>
                <c:pt idx="12452">
                  <c:v>-1.2103565442962596</c:v>
                </c:pt>
                <c:pt idx="12453">
                  <c:v>-1.2103565316148954</c:v>
                </c:pt>
                <c:pt idx="12454">
                  <c:v>-1.1756487805026608</c:v>
                </c:pt>
                <c:pt idx="12455">
                  <c:v>-1.1756487928203785</c:v>
                </c:pt>
                <c:pt idx="12456">
                  <c:v>-1.1756487804975448</c:v>
                </c:pt>
                <c:pt idx="12457">
                  <c:v>-1.1756487805026608</c:v>
                </c:pt>
                <c:pt idx="12458">
                  <c:v>-1.1756487928203785</c:v>
                </c:pt>
                <c:pt idx="12459">
                  <c:v>-1.1756487805026608</c:v>
                </c:pt>
                <c:pt idx="12460">
                  <c:v>-1.1756487805026608</c:v>
                </c:pt>
                <c:pt idx="12461">
                  <c:v>-1.1756487805026608</c:v>
                </c:pt>
                <c:pt idx="12462">
                  <c:v>-1.1756487928203785</c:v>
                </c:pt>
                <c:pt idx="12463">
                  <c:v>-1.1756487804975448</c:v>
                </c:pt>
                <c:pt idx="12464">
                  <c:v>-1.1756487805026608</c:v>
                </c:pt>
                <c:pt idx="12465">
                  <c:v>-1.1756487928203785</c:v>
                </c:pt>
                <c:pt idx="12466">
                  <c:v>-1.1756487805026608</c:v>
                </c:pt>
                <c:pt idx="12467">
                  <c:v>-1.1756487805026608</c:v>
                </c:pt>
                <c:pt idx="12468">
                  <c:v>-1.1756487928152626</c:v>
                </c:pt>
                <c:pt idx="12469">
                  <c:v>-1.1756487805026608</c:v>
                </c:pt>
                <c:pt idx="12470">
                  <c:v>-1.1756487805026608</c:v>
                </c:pt>
                <c:pt idx="12471">
                  <c:v>-1.1756487928203785</c:v>
                </c:pt>
                <c:pt idx="12472">
                  <c:v>-1.1756487805026608</c:v>
                </c:pt>
                <c:pt idx="12473">
                  <c:v>-1.1756487805026608</c:v>
                </c:pt>
                <c:pt idx="12474">
                  <c:v>-1.1756487928203785</c:v>
                </c:pt>
                <c:pt idx="12475">
                  <c:v>-1.1756487804975448</c:v>
                </c:pt>
                <c:pt idx="12476">
                  <c:v>-1.1756487805026608</c:v>
                </c:pt>
                <c:pt idx="12477">
                  <c:v>-1.1756487805026608</c:v>
                </c:pt>
                <c:pt idx="12478">
                  <c:v>-1.1756487928203785</c:v>
                </c:pt>
                <c:pt idx="12479">
                  <c:v>-1.1756487805026608</c:v>
                </c:pt>
                <c:pt idx="12480">
                  <c:v>-1.1756487804975448</c:v>
                </c:pt>
                <c:pt idx="12481">
                  <c:v>-1.1756487928203785</c:v>
                </c:pt>
                <c:pt idx="12482">
                  <c:v>-1.1756487805026608</c:v>
                </c:pt>
                <c:pt idx="12483">
                  <c:v>-1.1756487805026608</c:v>
                </c:pt>
                <c:pt idx="12484">
                  <c:v>-1.1380142701421221</c:v>
                </c:pt>
                <c:pt idx="12485">
                  <c:v>-1.1380142582187154</c:v>
                </c:pt>
                <c:pt idx="12486">
                  <c:v>-1.1380142582135995</c:v>
                </c:pt>
                <c:pt idx="12487">
                  <c:v>-1.1380142701421221</c:v>
                </c:pt>
                <c:pt idx="12488">
                  <c:v>-1.1380142582187154</c:v>
                </c:pt>
                <c:pt idx="12489">
                  <c:v>-1.1380142582187154</c:v>
                </c:pt>
                <c:pt idx="12490">
                  <c:v>-1.1380142701421221</c:v>
                </c:pt>
                <c:pt idx="12491">
                  <c:v>-1.1380142582187154</c:v>
                </c:pt>
                <c:pt idx="12492">
                  <c:v>-1.1380142582187154</c:v>
                </c:pt>
                <c:pt idx="12493">
                  <c:v>-1.1380142582135995</c:v>
                </c:pt>
                <c:pt idx="12494">
                  <c:v>-1.1380142701421221</c:v>
                </c:pt>
                <c:pt idx="12495">
                  <c:v>-1.1380142582187154</c:v>
                </c:pt>
                <c:pt idx="12496">
                  <c:v>-1.1380142582187154</c:v>
                </c:pt>
                <c:pt idx="12497">
                  <c:v>-1.1380142701421221</c:v>
                </c:pt>
                <c:pt idx="12498">
                  <c:v>-1.1380142582135995</c:v>
                </c:pt>
                <c:pt idx="12499">
                  <c:v>-1.1380142582187154</c:v>
                </c:pt>
                <c:pt idx="12500">
                  <c:v>-1.1380142701421221</c:v>
                </c:pt>
                <c:pt idx="12501">
                  <c:v>-1.1380142582187154</c:v>
                </c:pt>
                <c:pt idx="12502">
                  <c:v>-1.1380142582187154</c:v>
                </c:pt>
                <c:pt idx="12503">
                  <c:v>-1.1380142701421221</c:v>
                </c:pt>
                <c:pt idx="12504">
                  <c:v>-1.1380142582187154</c:v>
                </c:pt>
                <c:pt idx="12505">
                  <c:v>-1.1380142582135995</c:v>
                </c:pt>
                <c:pt idx="12506">
                  <c:v>-1.1380142582187154</c:v>
                </c:pt>
                <c:pt idx="12507">
                  <c:v>-1.1380142701421221</c:v>
                </c:pt>
                <c:pt idx="12508">
                  <c:v>-1.1380142582187154</c:v>
                </c:pt>
                <c:pt idx="12509">
                  <c:v>-1.1380142582187154</c:v>
                </c:pt>
                <c:pt idx="12510">
                  <c:v>-1.1380142701370062</c:v>
                </c:pt>
                <c:pt idx="12511">
                  <c:v>-1.1380142582187154</c:v>
                </c:pt>
                <c:pt idx="12512">
                  <c:v>-1.1380142582187154</c:v>
                </c:pt>
                <c:pt idx="12513">
                  <c:v>-1.1380142701421221</c:v>
                </c:pt>
                <c:pt idx="12514">
                  <c:v>-1.1071584125023213</c:v>
                </c:pt>
                <c:pt idx="12515">
                  <c:v>-1.1071584125023213</c:v>
                </c:pt>
                <c:pt idx="12516">
                  <c:v>-1.1071584241024395</c:v>
                </c:pt>
                <c:pt idx="12517">
                  <c:v>-1.1071584125023213</c:v>
                </c:pt>
                <c:pt idx="12518">
                  <c:v>-1.1071584125023213</c:v>
                </c:pt>
                <c:pt idx="12519">
                  <c:v>-1.1071584241024395</c:v>
                </c:pt>
                <c:pt idx="12520">
                  <c:v>-1.1071584125023213</c:v>
                </c:pt>
                <c:pt idx="12521">
                  <c:v>-1.1071584125023213</c:v>
                </c:pt>
                <c:pt idx="12522">
                  <c:v>-1.1071584125023213</c:v>
                </c:pt>
                <c:pt idx="12523">
                  <c:v>-1.1071584241024395</c:v>
                </c:pt>
                <c:pt idx="12524">
                  <c:v>-1.1071584125023213</c:v>
                </c:pt>
                <c:pt idx="12525">
                  <c:v>-1.1071584125023213</c:v>
                </c:pt>
                <c:pt idx="12526">
                  <c:v>-1.1071584241024395</c:v>
                </c:pt>
                <c:pt idx="12527">
                  <c:v>-1.1071584125023213</c:v>
                </c:pt>
                <c:pt idx="12528">
                  <c:v>-1.1071584125023213</c:v>
                </c:pt>
                <c:pt idx="12529">
                  <c:v>-1.1071584241024395</c:v>
                </c:pt>
                <c:pt idx="12530">
                  <c:v>-1.1071584125023213</c:v>
                </c:pt>
                <c:pt idx="12531">
                  <c:v>-1.1071584125023213</c:v>
                </c:pt>
                <c:pt idx="12532">
                  <c:v>-1.1071584241024395</c:v>
                </c:pt>
                <c:pt idx="12533">
                  <c:v>-1.1071584125023213</c:v>
                </c:pt>
                <c:pt idx="12534">
                  <c:v>-1.1071584125023213</c:v>
                </c:pt>
                <c:pt idx="12535">
                  <c:v>-1.1071584241024395</c:v>
                </c:pt>
                <c:pt idx="12536">
                  <c:v>-1.1071584125023213</c:v>
                </c:pt>
                <c:pt idx="12537">
                  <c:v>-1.1071584125023213</c:v>
                </c:pt>
                <c:pt idx="12538">
                  <c:v>-1.1071584125023213</c:v>
                </c:pt>
                <c:pt idx="12539">
                  <c:v>-1.1071584241024395</c:v>
                </c:pt>
                <c:pt idx="12540">
                  <c:v>-1.1071584125023213</c:v>
                </c:pt>
                <c:pt idx="12541">
                  <c:v>-1.1071584125023213</c:v>
                </c:pt>
                <c:pt idx="12542">
                  <c:v>-1.1071584241024395</c:v>
                </c:pt>
                <c:pt idx="12543">
                  <c:v>-1.1071584125023213</c:v>
                </c:pt>
                <c:pt idx="12544">
                  <c:v>-1.0894541118350585</c:v>
                </c:pt>
                <c:pt idx="12545">
                  <c:v>-1.0894541232547981</c:v>
                </c:pt>
                <c:pt idx="12546">
                  <c:v>-1.0894541118350585</c:v>
                </c:pt>
                <c:pt idx="12547">
                  <c:v>-1.0894541118401744</c:v>
                </c:pt>
                <c:pt idx="12548">
                  <c:v>-1.0894541232496822</c:v>
                </c:pt>
                <c:pt idx="12549">
                  <c:v>-1.0894541118401744</c:v>
                </c:pt>
                <c:pt idx="12550">
                  <c:v>-1.0894541118350585</c:v>
                </c:pt>
                <c:pt idx="12551">
                  <c:v>-1.0894541118401744</c:v>
                </c:pt>
                <c:pt idx="12552">
                  <c:v>-1.0894541232496822</c:v>
                </c:pt>
                <c:pt idx="12553">
                  <c:v>-1.0894541118401744</c:v>
                </c:pt>
                <c:pt idx="12554">
                  <c:v>-1.0894541118350585</c:v>
                </c:pt>
                <c:pt idx="12555">
                  <c:v>-1.0894541232547981</c:v>
                </c:pt>
                <c:pt idx="12556">
                  <c:v>-1.0894541118350585</c:v>
                </c:pt>
                <c:pt idx="12557">
                  <c:v>-1.0894541118401744</c:v>
                </c:pt>
                <c:pt idx="12558">
                  <c:v>-1.0894541232496822</c:v>
                </c:pt>
                <c:pt idx="12559">
                  <c:v>-1.0894541118350585</c:v>
                </c:pt>
                <c:pt idx="12560">
                  <c:v>-1.0894541118401744</c:v>
                </c:pt>
                <c:pt idx="12561">
                  <c:v>-1.0894541232496822</c:v>
                </c:pt>
                <c:pt idx="12562">
                  <c:v>-1.0894541118401744</c:v>
                </c:pt>
                <c:pt idx="12563">
                  <c:v>-1.0894541118350585</c:v>
                </c:pt>
                <c:pt idx="12564">
                  <c:v>-1.0894541232547981</c:v>
                </c:pt>
                <c:pt idx="12565">
                  <c:v>-1.0894541118350585</c:v>
                </c:pt>
                <c:pt idx="12566">
                  <c:v>-1.0894541118401744</c:v>
                </c:pt>
                <c:pt idx="12567">
                  <c:v>-1.0894541118350585</c:v>
                </c:pt>
                <c:pt idx="12568">
                  <c:v>-1.0894541232547981</c:v>
                </c:pt>
                <c:pt idx="12569">
                  <c:v>-1.0894541118350585</c:v>
                </c:pt>
                <c:pt idx="12570">
                  <c:v>-1.0894541118401744</c:v>
                </c:pt>
                <c:pt idx="12571">
                  <c:v>-1.0894541232496822</c:v>
                </c:pt>
                <c:pt idx="12572">
                  <c:v>-1.0894541118401744</c:v>
                </c:pt>
                <c:pt idx="12573">
                  <c:v>-1.0894541118350585</c:v>
                </c:pt>
                <c:pt idx="12574">
                  <c:v>-1.0856553433025153</c:v>
                </c:pt>
                <c:pt idx="12575">
                  <c:v>-1.0856553319276929</c:v>
                </c:pt>
                <c:pt idx="12576">
                  <c:v>-1.0856553319276929</c:v>
                </c:pt>
                <c:pt idx="12577">
                  <c:v>-1.0856553433025153</c:v>
                </c:pt>
                <c:pt idx="12578">
                  <c:v>-1.0856553319276929</c:v>
                </c:pt>
                <c:pt idx="12579">
                  <c:v>-1.0856553319276929</c:v>
                </c:pt>
                <c:pt idx="12580">
                  <c:v>-1.0856553433025153</c:v>
                </c:pt>
                <c:pt idx="12581">
                  <c:v>-1.0856553319276929</c:v>
                </c:pt>
                <c:pt idx="12582">
                  <c:v>-1.0856553319276929</c:v>
                </c:pt>
                <c:pt idx="12583">
                  <c:v>-1.0856553319276929</c:v>
                </c:pt>
                <c:pt idx="12584">
                  <c:v>-1.0856553433025153</c:v>
                </c:pt>
                <c:pt idx="12585">
                  <c:v>-1.0856553319276929</c:v>
                </c:pt>
                <c:pt idx="12586">
                  <c:v>-1.0856553319276929</c:v>
                </c:pt>
                <c:pt idx="12587">
                  <c:v>-1.0856553433025153</c:v>
                </c:pt>
                <c:pt idx="12588">
                  <c:v>-1.0856553319276929</c:v>
                </c:pt>
                <c:pt idx="12589">
                  <c:v>-1.0856553319276929</c:v>
                </c:pt>
                <c:pt idx="12590">
                  <c:v>-1.0856553433025153</c:v>
                </c:pt>
                <c:pt idx="12591">
                  <c:v>-1.0856553319276929</c:v>
                </c:pt>
                <c:pt idx="12592">
                  <c:v>-1.0856553319276929</c:v>
                </c:pt>
                <c:pt idx="12593">
                  <c:v>-1.0856553433025153</c:v>
                </c:pt>
                <c:pt idx="12594">
                  <c:v>-1.0856553319276929</c:v>
                </c:pt>
                <c:pt idx="12595">
                  <c:v>-1.0856553319276929</c:v>
                </c:pt>
                <c:pt idx="12596">
                  <c:v>-1.0856553319276929</c:v>
                </c:pt>
                <c:pt idx="12597">
                  <c:v>-1.0856553433025153</c:v>
                </c:pt>
                <c:pt idx="12598">
                  <c:v>-1.0856553319276929</c:v>
                </c:pt>
                <c:pt idx="12599">
                  <c:v>-1.0856553319276929</c:v>
                </c:pt>
                <c:pt idx="12600">
                  <c:v>-1.0856553433025153</c:v>
                </c:pt>
                <c:pt idx="12601">
                  <c:v>-1.0856553319276929</c:v>
                </c:pt>
                <c:pt idx="12602">
                  <c:v>-1.0856553319276929</c:v>
                </c:pt>
                <c:pt idx="12603">
                  <c:v>-1.0856553433025153</c:v>
                </c:pt>
                <c:pt idx="12604">
                  <c:v>-1.0836653247888703</c:v>
                </c:pt>
                <c:pt idx="12605">
                  <c:v>-1.0836653247837544</c:v>
                </c:pt>
                <c:pt idx="12606">
                  <c:v>-1.0836653361428426</c:v>
                </c:pt>
                <c:pt idx="12607">
                  <c:v>-1.0836653247888703</c:v>
                </c:pt>
                <c:pt idx="12608">
                  <c:v>-1.0836653247837544</c:v>
                </c:pt>
                <c:pt idx="12609">
                  <c:v>-1.0836653361428426</c:v>
                </c:pt>
                <c:pt idx="12610">
                  <c:v>-1.0836653247837544</c:v>
                </c:pt>
                <c:pt idx="12611">
                  <c:v>-1.0836653247888703</c:v>
                </c:pt>
                <c:pt idx="12612">
                  <c:v>-1.0836653247888703</c:v>
                </c:pt>
                <c:pt idx="12613">
                  <c:v>-1.0836653361377266</c:v>
                </c:pt>
                <c:pt idx="12614">
                  <c:v>-1.0836653247888703</c:v>
                </c:pt>
                <c:pt idx="12615">
                  <c:v>-1.0836653247888703</c:v>
                </c:pt>
                <c:pt idx="12616">
                  <c:v>-1.0836653361377266</c:v>
                </c:pt>
                <c:pt idx="12617">
                  <c:v>-1.0836653247888703</c:v>
                </c:pt>
                <c:pt idx="12618">
                  <c:v>-1.0836653247888703</c:v>
                </c:pt>
                <c:pt idx="12619">
                  <c:v>-1.0836653361377266</c:v>
                </c:pt>
                <c:pt idx="12620">
                  <c:v>-1.0836653247888703</c:v>
                </c:pt>
                <c:pt idx="12621">
                  <c:v>-1.0836653247837544</c:v>
                </c:pt>
                <c:pt idx="12622">
                  <c:v>-1.0836653361428426</c:v>
                </c:pt>
                <c:pt idx="12623">
                  <c:v>-1.0836653247888703</c:v>
                </c:pt>
                <c:pt idx="12624">
                  <c:v>-1.0836653247837544</c:v>
                </c:pt>
                <c:pt idx="12625">
                  <c:v>-1.0836653361428426</c:v>
                </c:pt>
                <c:pt idx="12626">
                  <c:v>-1.0836653247888703</c:v>
                </c:pt>
                <c:pt idx="12627">
                  <c:v>-1.0836653247837544</c:v>
                </c:pt>
                <c:pt idx="12628">
                  <c:v>-1.0836653247888703</c:v>
                </c:pt>
                <c:pt idx="12629">
                  <c:v>-1.0836653361377266</c:v>
                </c:pt>
                <c:pt idx="12630">
                  <c:v>-1.0836653247888703</c:v>
                </c:pt>
                <c:pt idx="12631">
                  <c:v>-1.0836653247888703</c:v>
                </c:pt>
                <c:pt idx="12632">
                  <c:v>-1.0836653361377266</c:v>
                </c:pt>
                <c:pt idx="12633">
                  <c:v>-1.0836653247888703</c:v>
                </c:pt>
                <c:pt idx="12634">
                  <c:v>-1.0853564192797944</c:v>
                </c:pt>
                <c:pt idx="12635">
                  <c:v>-1.0853564306514851</c:v>
                </c:pt>
                <c:pt idx="12636">
                  <c:v>-1.0853564192849103</c:v>
                </c:pt>
                <c:pt idx="12637">
                  <c:v>-1.0853564192797944</c:v>
                </c:pt>
                <c:pt idx="12638">
                  <c:v>-1.0853564306514851</c:v>
                </c:pt>
                <c:pt idx="12639">
                  <c:v>-1.0853564192797944</c:v>
                </c:pt>
                <c:pt idx="12640">
                  <c:v>-1.0853564192797944</c:v>
                </c:pt>
                <c:pt idx="12641">
                  <c:v>-1.0853564192849103</c:v>
                </c:pt>
                <c:pt idx="12642">
                  <c:v>-1.0853564306514851</c:v>
                </c:pt>
                <c:pt idx="12643">
                  <c:v>-1.0853564192797944</c:v>
                </c:pt>
                <c:pt idx="12644">
                  <c:v>-1.0853564192797944</c:v>
                </c:pt>
                <c:pt idx="12645">
                  <c:v>-1.0853564306514851</c:v>
                </c:pt>
                <c:pt idx="12646">
                  <c:v>-1.0853564192849103</c:v>
                </c:pt>
                <c:pt idx="12647">
                  <c:v>-1.0853564192797944</c:v>
                </c:pt>
                <c:pt idx="12648">
                  <c:v>-1.0853564306514851</c:v>
                </c:pt>
                <c:pt idx="12649">
                  <c:v>-1.0853564192797944</c:v>
                </c:pt>
                <c:pt idx="12650">
                  <c:v>-1.0853564192797944</c:v>
                </c:pt>
                <c:pt idx="12651">
                  <c:v>-1.085356430656601</c:v>
                </c:pt>
                <c:pt idx="12652">
                  <c:v>-1.0853564192797944</c:v>
                </c:pt>
                <c:pt idx="12653">
                  <c:v>-1.0853564192797944</c:v>
                </c:pt>
                <c:pt idx="12654">
                  <c:v>-1.0853564306514851</c:v>
                </c:pt>
                <c:pt idx="12655">
                  <c:v>-1.0853564192797944</c:v>
                </c:pt>
                <c:pt idx="12656">
                  <c:v>-1.0853564192849103</c:v>
                </c:pt>
                <c:pt idx="12657">
                  <c:v>-1.0853564192797944</c:v>
                </c:pt>
                <c:pt idx="12658">
                  <c:v>-1.0853564306514851</c:v>
                </c:pt>
                <c:pt idx="12659">
                  <c:v>-1.0853564192797944</c:v>
                </c:pt>
                <c:pt idx="12660">
                  <c:v>-1.0853564192797944</c:v>
                </c:pt>
                <c:pt idx="12661">
                  <c:v>-1.085356430656601</c:v>
                </c:pt>
                <c:pt idx="12662">
                  <c:v>-1.0853564192797944</c:v>
                </c:pt>
                <c:pt idx="12663">
                  <c:v>-1.0853564192797944</c:v>
                </c:pt>
                <c:pt idx="12664">
                  <c:v>-1.0922379915608651</c:v>
                </c:pt>
                <c:pt idx="12665">
                  <c:v>-1.0922379801119579</c:v>
                </c:pt>
                <c:pt idx="12666">
                  <c:v>-1.0922379801170738</c:v>
                </c:pt>
                <c:pt idx="12667">
                  <c:v>-1.0922379915608651</c:v>
                </c:pt>
                <c:pt idx="12668">
                  <c:v>-1.0922379801119579</c:v>
                </c:pt>
                <c:pt idx="12669">
                  <c:v>-1.0922379801170738</c:v>
                </c:pt>
                <c:pt idx="12670">
                  <c:v>-1.0922379915608651</c:v>
                </c:pt>
                <c:pt idx="12671">
                  <c:v>-1.0922379801170738</c:v>
                </c:pt>
                <c:pt idx="12672">
                  <c:v>-1.0922379801119579</c:v>
                </c:pt>
                <c:pt idx="12673">
                  <c:v>-1.0922379801170738</c:v>
                </c:pt>
                <c:pt idx="12674">
                  <c:v>-1.0922379915608651</c:v>
                </c:pt>
                <c:pt idx="12675">
                  <c:v>-1.0922379801119579</c:v>
                </c:pt>
                <c:pt idx="12676">
                  <c:v>-1.0922379801170738</c:v>
                </c:pt>
                <c:pt idx="12677">
                  <c:v>-1.0922379915608651</c:v>
                </c:pt>
                <c:pt idx="12678">
                  <c:v>-1.0922379801170738</c:v>
                </c:pt>
                <c:pt idx="12679">
                  <c:v>-1.0922379801119579</c:v>
                </c:pt>
                <c:pt idx="12680">
                  <c:v>-1.0922379915608651</c:v>
                </c:pt>
                <c:pt idx="12681">
                  <c:v>-1.0922379801170738</c:v>
                </c:pt>
                <c:pt idx="12682">
                  <c:v>-1.0922379801119579</c:v>
                </c:pt>
                <c:pt idx="12683">
                  <c:v>-1.0922379915608651</c:v>
                </c:pt>
                <c:pt idx="12684">
                  <c:v>-1.0922379801170738</c:v>
                </c:pt>
                <c:pt idx="12685">
                  <c:v>-1.0922379801119579</c:v>
                </c:pt>
                <c:pt idx="12686">
                  <c:v>-1.0922379801170738</c:v>
                </c:pt>
                <c:pt idx="12687">
                  <c:v>-1.0922379915608651</c:v>
                </c:pt>
                <c:pt idx="12688">
                  <c:v>-1.0922379801119579</c:v>
                </c:pt>
                <c:pt idx="12689">
                  <c:v>-1.0922379801170738</c:v>
                </c:pt>
                <c:pt idx="12690">
                  <c:v>-1.0922379915608651</c:v>
                </c:pt>
                <c:pt idx="12691">
                  <c:v>-1.0922379801170738</c:v>
                </c:pt>
                <c:pt idx="12692">
                  <c:v>-1.0922379801119579</c:v>
                </c:pt>
                <c:pt idx="12693">
                  <c:v>-1.0922379915608651</c:v>
                </c:pt>
                <c:pt idx="12694">
                  <c:v>-1.0991912741859537</c:v>
                </c:pt>
                <c:pt idx="12695">
                  <c:v>-1.0991912741910697</c:v>
                </c:pt>
                <c:pt idx="12696">
                  <c:v>-1.0991912857025974</c:v>
                </c:pt>
                <c:pt idx="12697">
                  <c:v>-1.0991912741859537</c:v>
                </c:pt>
                <c:pt idx="12698">
                  <c:v>-1.0991912741910697</c:v>
                </c:pt>
                <c:pt idx="12699">
                  <c:v>-1.0991912857025974</c:v>
                </c:pt>
                <c:pt idx="12700">
                  <c:v>-1.0991912741859537</c:v>
                </c:pt>
                <c:pt idx="12701">
                  <c:v>-1.0991912741910697</c:v>
                </c:pt>
                <c:pt idx="12702">
                  <c:v>-1.0991912741859537</c:v>
                </c:pt>
                <c:pt idx="12703">
                  <c:v>-1.0991912857025974</c:v>
                </c:pt>
                <c:pt idx="12704">
                  <c:v>-1.0991912741910697</c:v>
                </c:pt>
                <c:pt idx="12705">
                  <c:v>-1.0991912741859537</c:v>
                </c:pt>
                <c:pt idx="12706">
                  <c:v>-1.0991912857025974</c:v>
                </c:pt>
                <c:pt idx="12707">
                  <c:v>-1.0991912741910697</c:v>
                </c:pt>
                <c:pt idx="12708">
                  <c:v>-1.0991912741859537</c:v>
                </c:pt>
                <c:pt idx="12709">
                  <c:v>-1.0991912857025974</c:v>
                </c:pt>
                <c:pt idx="12710">
                  <c:v>-1.0991912741910697</c:v>
                </c:pt>
                <c:pt idx="12711">
                  <c:v>-1.0991912741859537</c:v>
                </c:pt>
                <c:pt idx="12712">
                  <c:v>-1.0991912857025974</c:v>
                </c:pt>
                <c:pt idx="12713">
                  <c:v>-1.0991912741910697</c:v>
                </c:pt>
                <c:pt idx="12714">
                  <c:v>-1.0991912741859537</c:v>
                </c:pt>
                <c:pt idx="12715">
                  <c:v>-1.0991912857025974</c:v>
                </c:pt>
                <c:pt idx="12716">
                  <c:v>-1.0991912741910697</c:v>
                </c:pt>
                <c:pt idx="12717">
                  <c:v>-1.0991912741859537</c:v>
                </c:pt>
                <c:pt idx="12718">
                  <c:v>-1.0991912741859537</c:v>
                </c:pt>
                <c:pt idx="12719">
                  <c:v>-1.0991912857077133</c:v>
                </c:pt>
                <c:pt idx="12720">
                  <c:v>-1.0991912741859537</c:v>
                </c:pt>
                <c:pt idx="12721">
                  <c:v>-1.0991912741859537</c:v>
                </c:pt>
                <c:pt idx="12722">
                  <c:v>-1.0991912857077133</c:v>
                </c:pt>
                <c:pt idx="12723">
                  <c:v>-1.0991912741859537</c:v>
                </c:pt>
                <c:pt idx="12724">
                  <c:v>-1.105043419288017</c:v>
                </c:pt>
                <c:pt idx="12725">
                  <c:v>-1.1050434308659758</c:v>
                </c:pt>
                <c:pt idx="12726">
                  <c:v>-1.105043419288017</c:v>
                </c:pt>
                <c:pt idx="12727">
                  <c:v>-1.105043419288017</c:v>
                </c:pt>
                <c:pt idx="12728">
                  <c:v>-1.1050434308659758</c:v>
                </c:pt>
                <c:pt idx="12729">
                  <c:v>-1.1050434192931329</c:v>
                </c:pt>
                <c:pt idx="12730">
                  <c:v>-1.105043419288017</c:v>
                </c:pt>
                <c:pt idx="12731">
                  <c:v>-1.105043419288017</c:v>
                </c:pt>
                <c:pt idx="12732">
                  <c:v>-1.1050434308659758</c:v>
                </c:pt>
                <c:pt idx="12733">
                  <c:v>-1.105043419288017</c:v>
                </c:pt>
                <c:pt idx="12734">
                  <c:v>-1.105043419288017</c:v>
                </c:pt>
                <c:pt idx="12735">
                  <c:v>-1.1050434308659758</c:v>
                </c:pt>
                <c:pt idx="12736">
                  <c:v>-1.105043419288017</c:v>
                </c:pt>
                <c:pt idx="12737">
                  <c:v>-1.105043419288017</c:v>
                </c:pt>
                <c:pt idx="12738">
                  <c:v>-1.1050434308710917</c:v>
                </c:pt>
                <c:pt idx="12739">
                  <c:v>-1.105043419288017</c:v>
                </c:pt>
                <c:pt idx="12740">
                  <c:v>-1.105043419288017</c:v>
                </c:pt>
                <c:pt idx="12741">
                  <c:v>-1.1050434308659758</c:v>
                </c:pt>
                <c:pt idx="12742">
                  <c:v>-1.105043419288017</c:v>
                </c:pt>
                <c:pt idx="12743">
                  <c:v>-1.105043419288017</c:v>
                </c:pt>
                <c:pt idx="12744">
                  <c:v>-1.1050434308659758</c:v>
                </c:pt>
                <c:pt idx="12745">
                  <c:v>-1.105043419288017</c:v>
                </c:pt>
                <c:pt idx="12746">
                  <c:v>-1.105043419288017</c:v>
                </c:pt>
                <c:pt idx="12747">
                  <c:v>-1.105043419288017</c:v>
                </c:pt>
                <c:pt idx="12748">
                  <c:v>-1.1050434308659758</c:v>
                </c:pt>
                <c:pt idx="12749">
                  <c:v>-1.1050434192931329</c:v>
                </c:pt>
                <c:pt idx="12750">
                  <c:v>-1.105043419288017</c:v>
                </c:pt>
                <c:pt idx="12751">
                  <c:v>-1.1050434308659758</c:v>
                </c:pt>
                <c:pt idx="12752">
                  <c:v>-1.105043419288017</c:v>
                </c:pt>
                <c:pt idx="12753">
                  <c:v>-1.105043419288017</c:v>
                </c:pt>
                <c:pt idx="12754">
                  <c:v>-1.1034305227394268</c:v>
                </c:pt>
                <c:pt idx="12755">
                  <c:v>-1.1034305111783669</c:v>
                </c:pt>
                <c:pt idx="12756">
                  <c:v>-1.1034305111783669</c:v>
                </c:pt>
                <c:pt idx="12757">
                  <c:v>-1.1034305227394268</c:v>
                </c:pt>
                <c:pt idx="12758">
                  <c:v>-1.1034305111783669</c:v>
                </c:pt>
                <c:pt idx="12759">
                  <c:v>-1.1034305111834828</c:v>
                </c:pt>
                <c:pt idx="12760">
                  <c:v>-1.1034305227394268</c:v>
                </c:pt>
                <c:pt idx="12761">
                  <c:v>-1.1034305111783669</c:v>
                </c:pt>
                <c:pt idx="12762">
                  <c:v>-1.1034305111783669</c:v>
                </c:pt>
                <c:pt idx="12763">
                  <c:v>-1.1034305111783669</c:v>
                </c:pt>
                <c:pt idx="12764">
                  <c:v>-1.1034305227394268</c:v>
                </c:pt>
                <c:pt idx="12765">
                  <c:v>-1.1034305111783669</c:v>
                </c:pt>
                <c:pt idx="12766">
                  <c:v>-1.1034305111783669</c:v>
                </c:pt>
                <c:pt idx="12767">
                  <c:v>-1.1034305227394268</c:v>
                </c:pt>
                <c:pt idx="12768">
                  <c:v>-1.1034305111834828</c:v>
                </c:pt>
                <c:pt idx="12769">
                  <c:v>-1.1034305111783669</c:v>
                </c:pt>
                <c:pt idx="12770">
                  <c:v>-1.1034305227394268</c:v>
                </c:pt>
                <c:pt idx="12771">
                  <c:v>-1.1034305111783669</c:v>
                </c:pt>
                <c:pt idx="12772">
                  <c:v>-1.1034305111783669</c:v>
                </c:pt>
                <c:pt idx="12773">
                  <c:v>-1.1034305227394268</c:v>
                </c:pt>
                <c:pt idx="12774">
                  <c:v>-1.1034305111783669</c:v>
                </c:pt>
                <c:pt idx="12775">
                  <c:v>-1.1034305111783669</c:v>
                </c:pt>
                <c:pt idx="12776">
                  <c:v>-1.1034305111783669</c:v>
                </c:pt>
                <c:pt idx="12777">
                  <c:v>-1.1034305227394268</c:v>
                </c:pt>
                <c:pt idx="12778">
                  <c:v>-1.1034305111783669</c:v>
                </c:pt>
                <c:pt idx="12779">
                  <c:v>-1.1034305111834828</c:v>
                </c:pt>
                <c:pt idx="12780">
                  <c:v>-1.1034305227394268</c:v>
                </c:pt>
                <c:pt idx="12781">
                  <c:v>-1.1034305111783669</c:v>
                </c:pt>
                <c:pt idx="12782">
                  <c:v>-1.1034305111783669</c:v>
                </c:pt>
                <c:pt idx="12783">
                  <c:v>-1.1034305227394268</c:v>
                </c:pt>
                <c:pt idx="12784">
                  <c:v>-1.0898838698126212</c:v>
                </c:pt>
                <c:pt idx="12785">
                  <c:v>-1.0898838698126212</c:v>
                </c:pt>
                <c:pt idx="12786">
                  <c:v>-1.0898838812317475</c:v>
                </c:pt>
                <c:pt idx="12787">
                  <c:v>-1.0898838698126212</c:v>
                </c:pt>
                <c:pt idx="12788">
                  <c:v>-1.0898838698126212</c:v>
                </c:pt>
                <c:pt idx="12789">
                  <c:v>-1.0898838812317475</c:v>
                </c:pt>
                <c:pt idx="12790">
                  <c:v>-1.0898838698126212</c:v>
                </c:pt>
                <c:pt idx="12791">
                  <c:v>-1.0898838698075053</c:v>
                </c:pt>
                <c:pt idx="12792">
                  <c:v>-1.0898838698126212</c:v>
                </c:pt>
                <c:pt idx="12793">
                  <c:v>-1.0898838812317475</c:v>
                </c:pt>
                <c:pt idx="12794">
                  <c:v>-1.0898838698126212</c:v>
                </c:pt>
                <c:pt idx="12795">
                  <c:v>-1.0898838698126212</c:v>
                </c:pt>
                <c:pt idx="12796">
                  <c:v>-1.0898838812317475</c:v>
                </c:pt>
                <c:pt idx="12797">
                  <c:v>-1.0898838698126212</c:v>
                </c:pt>
                <c:pt idx="12798">
                  <c:v>-1.0898838698126212</c:v>
                </c:pt>
                <c:pt idx="12799">
                  <c:v>-1.0898838812317475</c:v>
                </c:pt>
                <c:pt idx="12800">
                  <c:v>-1.0898838698126212</c:v>
                </c:pt>
                <c:pt idx="12801">
                  <c:v>-1.0898838698126212</c:v>
                </c:pt>
                <c:pt idx="12802">
                  <c:v>-1.0898838812317475</c:v>
                </c:pt>
                <c:pt idx="12803">
                  <c:v>-1.0898838698126212</c:v>
                </c:pt>
                <c:pt idx="12804">
                  <c:v>-1.0898838698126212</c:v>
                </c:pt>
                <c:pt idx="12805">
                  <c:v>-1.0898838812317475</c:v>
                </c:pt>
                <c:pt idx="12806">
                  <c:v>-1.0898838698075053</c:v>
                </c:pt>
                <c:pt idx="12807">
                  <c:v>-1.0898838698126212</c:v>
                </c:pt>
                <c:pt idx="12808">
                  <c:v>-1.0898838698126212</c:v>
                </c:pt>
                <c:pt idx="12809">
                  <c:v>-1.0898838812317475</c:v>
                </c:pt>
                <c:pt idx="12810">
                  <c:v>-1.0898838698126212</c:v>
                </c:pt>
                <c:pt idx="12811">
                  <c:v>-1.0898838698126212</c:v>
                </c:pt>
                <c:pt idx="12812">
                  <c:v>-1.0898838812317475</c:v>
                </c:pt>
                <c:pt idx="12813">
                  <c:v>-1.0898838698126212</c:v>
                </c:pt>
                <c:pt idx="12814">
                  <c:v>-1.0690190214409183</c:v>
                </c:pt>
                <c:pt idx="12815">
                  <c:v>-1.0690190326414359</c:v>
                </c:pt>
                <c:pt idx="12816">
                  <c:v>-1.0690190214358024</c:v>
                </c:pt>
                <c:pt idx="12817">
                  <c:v>-1.0690190214409183</c:v>
                </c:pt>
                <c:pt idx="12818">
                  <c:v>-1.0690190326414359</c:v>
                </c:pt>
                <c:pt idx="12819">
                  <c:v>-1.0690190214409183</c:v>
                </c:pt>
                <c:pt idx="12820">
                  <c:v>-1.0690190214358024</c:v>
                </c:pt>
                <c:pt idx="12821">
                  <c:v>-1.0690190214409183</c:v>
                </c:pt>
                <c:pt idx="12822">
                  <c:v>-1.0690190326414359</c:v>
                </c:pt>
                <c:pt idx="12823">
                  <c:v>-1.0690190214409183</c:v>
                </c:pt>
                <c:pt idx="12824">
                  <c:v>-1.0690190214358024</c:v>
                </c:pt>
                <c:pt idx="12825">
                  <c:v>-1.0690190326414359</c:v>
                </c:pt>
                <c:pt idx="12826">
                  <c:v>-1.0690190214409183</c:v>
                </c:pt>
                <c:pt idx="12827">
                  <c:v>-1.0690190214409183</c:v>
                </c:pt>
                <c:pt idx="12828">
                  <c:v>-1.0690190326414359</c:v>
                </c:pt>
                <c:pt idx="12829">
                  <c:v>-1.0690190214358024</c:v>
                </c:pt>
                <c:pt idx="12830">
                  <c:v>-1.0690190214409183</c:v>
                </c:pt>
                <c:pt idx="12831">
                  <c:v>-1.0690190326414359</c:v>
                </c:pt>
                <c:pt idx="12832">
                  <c:v>-1.0690190214409183</c:v>
                </c:pt>
                <c:pt idx="12833">
                  <c:v>-1.0690190214358024</c:v>
                </c:pt>
                <c:pt idx="12834">
                  <c:v>-1.0690190326414359</c:v>
                </c:pt>
                <c:pt idx="12835">
                  <c:v>-1.0690190214409183</c:v>
                </c:pt>
                <c:pt idx="12836">
                  <c:v>-1.0690190214409183</c:v>
                </c:pt>
                <c:pt idx="12837">
                  <c:v>-1.0690190214358024</c:v>
                </c:pt>
                <c:pt idx="12838">
                  <c:v>-1.0690190326414359</c:v>
                </c:pt>
                <c:pt idx="12839">
                  <c:v>-1.0690190214409183</c:v>
                </c:pt>
                <c:pt idx="12840">
                  <c:v>-1.0690190214409183</c:v>
                </c:pt>
                <c:pt idx="12841">
                  <c:v>-1.06901903263632</c:v>
                </c:pt>
                <c:pt idx="12842">
                  <c:v>-1.0690190214409183</c:v>
                </c:pt>
                <c:pt idx="12843">
                  <c:v>-1.0690190214409183</c:v>
                </c:pt>
                <c:pt idx="12844">
                  <c:v>-1.0456096738020808</c:v>
                </c:pt>
                <c:pt idx="12845">
                  <c:v>-1.0456096628468321</c:v>
                </c:pt>
                <c:pt idx="12846">
                  <c:v>-1.0456096628417162</c:v>
                </c:pt>
                <c:pt idx="12847">
                  <c:v>-1.0456096738020808</c:v>
                </c:pt>
                <c:pt idx="12848">
                  <c:v>-1.0456096628468321</c:v>
                </c:pt>
                <c:pt idx="12849">
                  <c:v>-1.0456096628468321</c:v>
                </c:pt>
                <c:pt idx="12850">
                  <c:v>-1.0456096738020808</c:v>
                </c:pt>
                <c:pt idx="12851">
                  <c:v>-1.0456096628468321</c:v>
                </c:pt>
                <c:pt idx="12852">
                  <c:v>-1.0456096628468321</c:v>
                </c:pt>
                <c:pt idx="12853">
                  <c:v>-1.0456096628417162</c:v>
                </c:pt>
                <c:pt idx="12854">
                  <c:v>-1.0456096738020808</c:v>
                </c:pt>
                <c:pt idx="12855">
                  <c:v>-1.0456096628468321</c:v>
                </c:pt>
                <c:pt idx="12856">
                  <c:v>-1.0456096628468321</c:v>
                </c:pt>
                <c:pt idx="12857">
                  <c:v>-1.0456096738020808</c:v>
                </c:pt>
                <c:pt idx="12858">
                  <c:v>-1.0456096628417162</c:v>
                </c:pt>
                <c:pt idx="12859">
                  <c:v>-1.0456096628468321</c:v>
                </c:pt>
                <c:pt idx="12860">
                  <c:v>-1.0456096738020808</c:v>
                </c:pt>
                <c:pt idx="12861">
                  <c:v>-1.0456096628468321</c:v>
                </c:pt>
                <c:pt idx="12862">
                  <c:v>-1.0456096628468321</c:v>
                </c:pt>
                <c:pt idx="12863">
                  <c:v>-1.0456096738020808</c:v>
                </c:pt>
                <c:pt idx="12864">
                  <c:v>-1.0456096628417162</c:v>
                </c:pt>
                <c:pt idx="12865">
                  <c:v>-1.0456096628468321</c:v>
                </c:pt>
                <c:pt idx="12866">
                  <c:v>-1.0456096628468321</c:v>
                </c:pt>
                <c:pt idx="12867">
                  <c:v>-1.0456096738020808</c:v>
                </c:pt>
                <c:pt idx="12868">
                  <c:v>-1.0456096628468321</c:v>
                </c:pt>
                <c:pt idx="12869">
                  <c:v>-1.0456096628468321</c:v>
                </c:pt>
                <c:pt idx="12870">
                  <c:v>-1.0456096737969649</c:v>
                </c:pt>
                <c:pt idx="12871">
                  <c:v>-1.0456096628468321</c:v>
                </c:pt>
                <c:pt idx="12872">
                  <c:v>-1.0456096628468321</c:v>
                </c:pt>
                <c:pt idx="12873">
                  <c:v>-1.0456096738020808</c:v>
                </c:pt>
                <c:pt idx="12874">
                  <c:v>-1.0256145125138778</c:v>
                </c:pt>
                <c:pt idx="12875">
                  <c:v>-1.0256145125138778</c:v>
                </c:pt>
                <c:pt idx="12876">
                  <c:v>-1.0256145232596299</c:v>
                </c:pt>
                <c:pt idx="12877">
                  <c:v>-1.0256145125138778</c:v>
                </c:pt>
                <c:pt idx="12878">
                  <c:v>-1.0256145125138778</c:v>
                </c:pt>
                <c:pt idx="12879">
                  <c:v>-1.0256145232596299</c:v>
                </c:pt>
                <c:pt idx="12880">
                  <c:v>-1.0256145125138778</c:v>
                </c:pt>
                <c:pt idx="12881">
                  <c:v>-1.0256145125087619</c:v>
                </c:pt>
                <c:pt idx="12882">
                  <c:v>-1.0256145125138778</c:v>
                </c:pt>
                <c:pt idx="12883">
                  <c:v>-1.0256145232596299</c:v>
                </c:pt>
                <c:pt idx="12884">
                  <c:v>-1.0256145125138778</c:v>
                </c:pt>
                <c:pt idx="12885">
                  <c:v>-1.0256145125138778</c:v>
                </c:pt>
                <c:pt idx="12886">
                  <c:v>-1.0256145232596299</c:v>
                </c:pt>
                <c:pt idx="12887">
                  <c:v>-1.0256145125138778</c:v>
                </c:pt>
                <c:pt idx="12888">
                  <c:v>-1.0256145125138778</c:v>
                </c:pt>
                <c:pt idx="12889">
                  <c:v>-1.0256145232596299</c:v>
                </c:pt>
                <c:pt idx="12890">
                  <c:v>-1.0256145125138778</c:v>
                </c:pt>
                <c:pt idx="12891">
                  <c:v>-1.0256145125138778</c:v>
                </c:pt>
                <c:pt idx="12892">
                  <c:v>-1.0256145232596299</c:v>
                </c:pt>
                <c:pt idx="12893">
                  <c:v>-1.0256145125138778</c:v>
                </c:pt>
                <c:pt idx="12894">
                  <c:v>-1.0256145125138778</c:v>
                </c:pt>
                <c:pt idx="12895">
                  <c:v>-1.0256145232596299</c:v>
                </c:pt>
                <c:pt idx="12896">
                  <c:v>-1.0256145125087619</c:v>
                </c:pt>
                <c:pt idx="12897">
                  <c:v>-1.0256145125138778</c:v>
                </c:pt>
                <c:pt idx="12898">
                  <c:v>-1.0256145125138778</c:v>
                </c:pt>
                <c:pt idx="12899">
                  <c:v>-1.0256145232596299</c:v>
                </c:pt>
                <c:pt idx="12900">
                  <c:v>-1.0256145125138778</c:v>
                </c:pt>
                <c:pt idx="12901">
                  <c:v>-1.0256145125138778</c:v>
                </c:pt>
                <c:pt idx="12902">
                  <c:v>-1.0256145232596299</c:v>
                </c:pt>
                <c:pt idx="12903">
                  <c:v>-1.0256145125138778</c:v>
                </c:pt>
                <c:pt idx="12904">
                  <c:v>-1.0116093864792373</c:v>
                </c:pt>
                <c:pt idx="12905">
                  <c:v>-1.0116093970782523</c:v>
                </c:pt>
                <c:pt idx="12906">
                  <c:v>-1.0116093864792373</c:v>
                </c:pt>
                <c:pt idx="12907">
                  <c:v>-1.0116093864792373</c:v>
                </c:pt>
                <c:pt idx="12908">
                  <c:v>-1.0116093970782523</c:v>
                </c:pt>
                <c:pt idx="12909">
                  <c:v>-1.0116093864792373</c:v>
                </c:pt>
                <c:pt idx="12910">
                  <c:v>-1.0116093864792373</c:v>
                </c:pt>
                <c:pt idx="12911">
                  <c:v>-1.0116093864792373</c:v>
                </c:pt>
                <c:pt idx="12912">
                  <c:v>-1.0116093970782523</c:v>
                </c:pt>
                <c:pt idx="12913">
                  <c:v>-1.0116093864792373</c:v>
                </c:pt>
                <c:pt idx="12914">
                  <c:v>-1.0116093864792373</c:v>
                </c:pt>
                <c:pt idx="12915">
                  <c:v>-1.0116093970782523</c:v>
                </c:pt>
                <c:pt idx="12916">
                  <c:v>-1.0116093864792373</c:v>
                </c:pt>
                <c:pt idx="12917">
                  <c:v>-1.0116093864792373</c:v>
                </c:pt>
                <c:pt idx="12918">
                  <c:v>-1.0116093970833682</c:v>
                </c:pt>
                <c:pt idx="12919">
                  <c:v>-1.0116093864792373</c:v>
                </c:pt>
                <c:pt idx="12920">
                  <c:v>-1.0116093864792373</c:v>
                </c:pt>
                <c:pt idx="12921">
                  <c:v>-1.0116093970782523</c:v>
                </c:pt>
                <c:pt idx="12922">
                  <c:v>-1.0116093864792373</c:v>
                </c:pt>
                <c:pt idx="12923">
                  <c:v>-1.0116093864792373</c:v>
                </c:pt>
                <c:pt idx="12924">
                  <c:v>-1.0116093970782523</c:v>
                </c:pt>
                <c:pt idx="12925">
                  <c:v>-1.0116093864792373</c:v>
                </c:pt>
                <c:pt idx="12926">
                  <c:v>-1.0116093864792373</c:v>
                </c:pt>
                <c:pt idx="12927">
                  <c:v>-1.0116093864792373</c:v>
                </c:pt>
                <c:pt idx="12928">
                  <c:v>-1.0116093970782523</c:v>
                </c:pt>
                <c:pt idx="12929">
                  <c:v>-1.0116093864792373</c:v>
                </c:pt>
                <c:pt idx="12930">
                  <c:v>-1.0116093864792373</c:v>
                </c:pt>
                <c:pt idx="12931">
                  <c:v>-1.0116093970782523</c:v>
                </c:pt>
                <c:pt idx="12932">
                  <c:v>-1.0116093864792373</c:v>
                </c:pt>
                <c:pt idx="12933">
                  <c:v>-1.0116093864792373</c:v>
                </c:pt>
                <c:pt idx="12934">
                  <c:v>-1.0044572080006422</c:v>
                </c:pt>
                <c:pt idx="12935">
                  <c:v>-1.0044571974714476</c:v>
                </c:pt>
                <c:pt idx="12936">
                  <c:v>-1.0044571974765635</c:v>
                </c:pt>
                <c:pt idx="12937">
                  <c:v>-1.0044572080006422</c:v>
                </c:pt>
                <c:pt idx="12938">
                  <c:v>-1.0044571974714476</c:v>
                </c:pt>
                <c:pt idx="12939">
                  <c:v>-1.0044571974765635</c:v>
                </c:pt>
                <c:pt idx="12940">
                  <c:v>-1.0044572079955263</c:v>
                </c:pt>
                <c:pt idx="12941">
                  <c:v>-1.0044571974765635</c:v>
                </c:pt>
                <c:pt idx="12942">
                  <c:v>-1.0044571974765635</c:v>
                </c:pt>
                <c:pt idx="12943">
                  <c:v>-1.0044571974714476</c:v>
                </c:pt>
                <c:pt idx="12944">
                  <c:v>-1.0044572080006422</c:v>
                </c:pt>
                <c:pt idx="12945">
                  <c:v>-1.0044571974765635</c:v>
                </c:pt>
                <c:pt idx="12946">
                  <c:v>-1.0044571974714476</c:v>
                </c:pt>
                <c:pt idx="12947">
                  <c:v>-1.0044572080006422</c:v>
                </c:pt>
                <c:pt idx="12948">
                  <c:v>-1.0044571974765635</c:v>
                </c:pt>
                <c:pt idx="12949">
                  <c:v>-1.0044571974714476</c:v>
                </c:pt>
                <c:pt idx="12950">
                  <c:v>-1.0044572080006422</c:v>
                </c:pt>
                <c:pt idx="12951">
                  <c:v>-1.0044571974714476</c:v>
                </c:pt>
                <c:pt idx="12952">
                  <c:v>-1.0044571974765635</c:v>
                </c:pt>
                <c:pt idx="12953">
                  <c:v>-1.0044572080006422</c:v>
                </c:pt>
                <c:pt idx="12954">
                  <c:v>-1.0044571974714476</c:v>
                </c:pt>
                <c:pt idx="12955">
                  <c:v>-1.0044571974765635</c:v>
                </c:pt>
                <c:pt idx="12956">
                  <c:v>-1.0044571974765635</c:v>
                </c:pt>
                <c:pt idx="12957">
                  <c:v>-1.0044572079955263</c:v>
                </c:pt>
                <c:pt idx="12958">
                  <c:v>-1.0044571974765635</c:v>
                </c:pt>
                <c:pt idx="12959">
                  <c:v>-1.0044571974714476</c:v>
                </c:pt>
                <c:pt idx="12960">
                  <c:v>-1.0044572080006422</c:v>
                </c:pt>
                <c:pt idx="12961">
                  <c:v>-1.0044571974765635</c:v>
                </c:pt>
                <c:pt idx="12962">
                  <c:v>-1.0044571974714476</c:v>
                </c:pt>
                <c:pt idx="12963">
                  <c:v>-1.0044572080006422</c:v>
                </c:pt>
                <c:pt idx="12964">
                  <c:v>-1.0000473487896946</c:v>
                </c:pt>
                <c:pt idx="12965">
                  <c:v>-1.0000473487896946</c:v>
                </c:pt>
                <c:pt idx="12966">
                  <c:v>-1.0000473592675696</c:v>
                </c:pt>
                <c:pt idx="12967">
                  <c:v>-1.0000473487896946</c:v>
                </c:pt>
                <c:pt idx="12968">
                  <c:v>-1.0000473487896946</c:v>
                </c:pt>
                <c:pt idx="12969">
                  <c:v>-1.0000473592675696</c:v>
                </c:pt>
                <c:pt idx="12970">
                  <c:v>-1.0000473487896946</c:v>
                </c:pt>
                <c:pt idx="12971">
                  <c:v>-1.0000473487896946</c:v>
                </c:pt>
                <c:pt idx="12972">
                  <c:v>-1.0000473487896946</c:v>
                </c:pt>
                <c:pt idx="12973">
                  <c:v>-1.0000473592675696</c:v>
                </c:pt>
                <c:pt idx="12974">
                  <c:v>-1.0000473487896946</c:v>
                </c:pt>
                <c:pt idx="12975">
                  <c:v>-1.0000473487896946</c:v>
                </c:pt>
                <c:pt idx="12976">
                  <c:v>-1.0000473592675696</c:v>
                </c:pt>
                <c:pt idx="12977">
                  <c:v>-1.0000473487896946</c:v>
                </c:pt>
                <c:pt idx="12978">
                  <c:v>-1.0000473487896946</c:v>
                </c:pt>
                <c:pt idx="12979">
                  <c:v>-1.0000473592624537</c:v>
                </c:pt>
                <c:pt idx="12980">
                  <c:v>-1.0000473487896946</c:v>
                </c:pt>
                <c:pt idx="12981">
                  <c:v>-1.0000473487896946</c:v>
                </c:pt>
                <c:pt idx="12982">
                  <c:v>-1.0000473592675696</c:v>
                </c:pt>
                <c:pt idx="12983">
                  <c:v>-1.0000473487896946</c:v>
                </c:pt>
                <c:pt idx="12984">
                  <c:v>-1.0000473487896946</c:v>
                </c:pt>
                <c:pt idx="12985">
                  <c:v>-1.0000473592675696</c:v>
                </c:pt>
                <c:pt idx="12986">
                  <c:v>-1.0000473487896946</c:v>
                </c:pt>
                <c:pt idx="12987">
                  <c:v>-1.0000473487896946</c:v>
                </c:pt>
                <c:pt idx="12988">
                  <c:v>-1.0000473487896946</c:v>
                </c:pt>
                <c:pt idx="12989">
                  <c:v>-1.0000473592675696</c:v>
                </c:pt>
                <c:pt idx="12990">
                  <c:v>-1.0000473487896946</c:v>
                </c:pt>
                <c:pt idx="12991">
                  <c:v>-1.0000473487896946</c:v>
                </c:pt>
                <c:pt idx="12992">
                  <c:v>-1.0000473592675696</c:v>
                </c:pt>
                <c:pt idx="12993">
                  <c:v>-1.0000473487896946</c:v>
                </c:pt>
                <c:pt idx="12994">
                  <c:v>-0.9975621122820143</c:v>
                </c:pt>
                <c:pt idx="12995">
                  <c:v>-0.99756212273385059</c:v>
                </c:pt>
                <c:pt idx="12996">
                  <c:v>-0.9975621122820143</c:v>
                </c:pt>
                <c:pt idx="12997">
                  <c:v>-0.9975621122820143</c:v>
                </c:pt>
                <c:pt idx="12998">
                  <c:v>-0.99756212273385059</c:v>
                </c:pt>
                <c:pt idx="12999">
                  <c:v>-0.9975621122820143</c:v>
                </c:pt>
                <c:pt idx="13000">
                  <c:v>-0.9975621122820143</c:v>
                </c:pt>
                <c:pt idx="13001">
                  <c:v>-0.9975621122820143</c:v>
                </c:pt>
                <c:pt idx="13002">
                  <c:v>-0.99756212273385059</c:v>
                </c:pt>
                <c:pt idx="13003">
                  <c:v>-0.9975621122820143</c:v>
                </c:pt>
                <c:pt idx="13004">
                  <c:v>-0.9975621122820143</c:v>
                </c:pt>
                <c:pt idx="13005">
                  <c:v>-0.99756212273385059</c:v>
                </c:pt>
                <c:pt idx="13006">
                  <c:v>-0.9975621122820143</c:v>
                </c:pt>
                <c:pt idx="13007">
                  <c:v>-0.9975621122820143</c:v>
                </c:pt>
                <c:pt idx="13008">
                  <c:v>-0.99756212273385059</c:v>
                </c:pt>
                <c:pt idx="13009">
                  <c:v>-0.99756211227689839</c:v>
                </c:pt>
                <c:pt idx="13010">
                  <c:v>-0.9975621122820143</c:v>
                </c:pt>
                <c:pt idx="13011">
                  <c:v>-0.99756212273385059</c:v>
                </c:pt>
                <c:pt idx="13012">
                  <c:v>-0.9975621122820143</c:v>
                </c:pt>
                <c:pt idx="13013">
                  <c:v>-0.9975621122820143</c:v>
                </c:pt>
                <c:pt idx="13014">
                  <c:v>-0.99756212273385059</c:v>
                </c:pt>
                <c:pt idx="13015">
                  <c:v>-0.9975621122820143</c:v>
                </c:pt>
                <c:pt idx="13016">
                  <c:v>-0.9975621122820143</c:v>
                </c:pt>
                <c:pt idx="13017">
                  <c:v>-0.9975621122820143</c:v>
                </c:pt>
                <c:pt idx="13018">
                  <c:v>-0.99756212273385059</c:v>
                </c:pt>
                <c:pt idx="13019">
                  <c:v>-0.9975621122820143</c:v>
                </c:pt>
                <c:pt idx="13020">
                  <c:v>-0.9975621122820143</c:v>
                </c:pt>
                <c:pt idx="13021">
                  <c:v>-0.99756212273385059</c:v>
                </c:pt>
                <c:pt idx="13022">
                  <c:v>-0.9975621122820143</c:v>
                </c:pt>
                <c:pt idx="13023">
                  <c:v>-0.9975621122820143</c:v>
                </c:pt>
                <c:pt idx="13024">
                  <c:v>-0.99915477964706712</c:v>
                </c:pt>
                <c:pt idx="13025">
                  <c:v>-0.99915476918365975</c:v>
                </c:pt>
                <c:pt idx="13026">
                  <c:v>-0.99915476917854384</c:v>
                </c:pt>
                <c:pt idx="13027">
                  <c:v>-0.99915477964706712</c:v>
                </c:pt>
                <c:pt idx="13028">
                  <c:v>-0.99915476918365975</c:v>
                </c:pt>
                <c:pt idx="13029">
                  <c:v>-0.99915476917854384</c:v>
                </c:pt>
                <c:pt idx="13030">
                  <c:v>-0.99915477964706712</c:v>
                </c:pt>
                <c:pt idx="13031">
                  <c:v>-0.99915476918365975</c:v>
                </c:pt>
                <c:pt idx="13032">
                  <c:v>-0.99915476917854384</c:v>
                </c:pt>
                <c:pt idx="13033">
                  <c:v>-0.99915476917854384</c:v>
                </c:pt>
                <c:pt idx="13034">
                  <c:v>-0.99915477965218302</c:v>
                </c:pt>
                <c:pt idx="13035">
                  <c:v>-0.99915476917854384</c:v>
                </c:pt>
                <c:pt idx="13036">
                  <c:v>-0.99915476917854384</c:v>
                </c:pt>
                <c:pt idx="13037">
                  <c:v>-0.99915477965218302</c:v>
                </c:pt>
                <c:pt idx="13038">
                  <c:v>-0.99915476917854384</c:v>
                </c:pt>
                <c:pt idx="13039">
                  <c:v>-0.99915476917854384</c:v>
                </c:pt>
                <c:pt idx="13040">
                  <c:v>-0.99915477965218302</c:v>
                </c:pt>
                <c:pt idx="13041">
                  <c:v>-0.99915476917854384</c:v>
                </c:pt>
                <c:pt idx="13042">
                  <c:v>-0.99915476917854384</c:v>
                </c:pt>
                <c:pt idx="13043">
                  <c:v>-0.99915477965218302</c:v>
                </c:pt>
                <c:pt idx="13044">
                  <c:v>-0.99915476917854384</c:v>
                </c:pt>
                <c:pt idx="13045">
                  <c:v>-0.99915476917854384</c:v>
                </c:pt>
                <c:pt idx="13046">
                  <c:v>-0.99915476918365975</c:v>
                </c:pt>
                <c:pt idx="13047">
                  <c:v>-0.99915477964706712</c:v>
                </c:pt>
                <c:pt idx="13048">
                  <c:v>-0.99915476917854384</c:v>
                </c:pt>
                <c:pt idx="13049">
                  <c:v>-0.99915476918365975</c:v>
                </c:pt>
                <c:pt idx="13050">
                  <c:v>-0.99915477964706712</c:v>
                </c:pt>
                <c:pt idx="13051">
                  <c:v>-0.99915476917854384</c:v>
                </c:pt>
                <c:pt idx="13052">
                  <c:v>-0.99915476918365975</c:v>
                </c:pt>
                <c:pt idx="13053">
                  <c:v>-0.99915477964706712</c:v>
                </c:pt>
                <c:pt idx="13054">
                  <c:v>-1.0050481120917152</c:v>
                </c:pt>
                <c:pt idx="13055">
                  <c:v>-1.0050481120917152</c:v>
                </c:pt>
                <c:pt idx="13056">
                  <c:v>-1.0050481226219854</c:v>
                </c:pt>
                <c:pt idx="13057">
                  <c:v>-1.0050481120917152</c:v>
                </c:pt>
                <c:pt idx="13058">
                  <c:v>-1.0050481120917152</c:v>
                </c:pt>
                <c:pt idx="13059">
                  <c:v>-1.0050481226219854</c:v>
                </c:pt>
                <c:pt idx="13060">
                  <c:v>-1.0050481120917152</c:v>
                </c:pt>
                <c:pt idx="13061">
                  <c:v>-1.0050481120917152</c:v>
                </c:pt>
                <c:pt idx="13062">
                  <c:v>-1.0050481120917152</c:v>
                </c:pt>
                <c:pt idx="13063">
                  <c:v>-1.0050481226219854</c:v>
                </c:pt>
                <c:pt idx="13064">
                  <c:v>-1.0050481120917152</c:v>
                </c:pt>
                <c:pt idx="13065">
                  <c:v>-1.0050481120917152</c:v>
                </c:pt>
                <c:pt idx="13066">
                  <c:v>-1.0050481226219854</c:v>
                </c:pt>
                <c:pt idx="13067">
                  <c:v>-1.0050481120917152</c:v>
                </c:pt>
                <c:pt idx="13068">
                  <c:v>-1.0050481120917152</c:v>
                </c:pt>
                <c:pt idx="13069">
                  <c:v>-1.0050481226219854</c:v>
                </c:pt>
                <c:pt idx="13070">
                  <c:v>-1.0050481120917152</c:v>
                </c:pt>
                <c:pt idx="13071">
                  <c:v>-1.0050481120917152</c:v>
                </c:pt>
                <c:pt idx="13072">
                  <c:v>-1.0050481226219854</c:v>
                </c:pt>
                <c:pt idx="13073">
                  <c:v>-1.0050481120917152</c:v>
                </c:pt>
                <c:pt idx="13074">
                  <c:v>-1.0050481120917152</c:v>
                </c:pt>
                <c:pt idx="13075">
                  <c:v>-1.0050481226219854</c:v>
                </c:pt>
                <c:pt idx="13076">
                  <c:v>-1.0050481120917152</c:v>
                </c:pt>
                <c:pt idx="13077">
                  <c:v>-1.0050481120917152</c:v>
                </c:pt>
                <c:pt idx="13078">
                  <c:v>-1.0050481120917152</c:v>
                </c:pt>
                <c:pt idx="13079">
                  <c:v>-1.0050481226219854</c:v>
                </c:pt>
                <c:pt idx="13080">
                  <c:v>-1.0050481120917152</c:v>
                </c:pt>
                <c:pt idx="13081">
                  <c:v>-1.0050481120917152</c:v>
                </c:pt>
                <c:pt idx="13082">
                  <c:v>-1.0050481226219854</c:v>
                </c:pt>
                <c:pt idx="13083">
                  <c:v>-1.0050481120917152</c:v>
                </c:pt>
                <c:pt idx="13084">
                  <c:v>-1.0163001252590951</c:v>
                </c:pt>
                <c:pt idx="13085">
                  <c:v>-1.0163001359123727</c:v>
                </c:pt>
                <c:pt idx="13086">
                  <c:v>-1.0163001252590951</c:v>
                </c:pt>
                <c:pt idx="13087">
                  <c:v>-1.0163001252590951</c:v>
                </c:pt>
                <c:pt idx="13088">
                  <c:v>-1.0163001359123727</c:v>
                </c:pt>
                <c:pt idx="13089">
                  <c:v>-1.0163001252590951</c:v>
                </c:pt>
                <c:pt idx="13090">
                  <c:v>-1.0163001252590951</c:v>
                </c:pt>
                <c:pt idx="13091">
                  <c:v>-1.016300125264211</c:v>
                </c:pt>
                <c:pt idx="13092">
                  <c:v>-1.0163001359072568</c:v>
                </c:pt>
                <c:pt idx="13093">
                  <c:v>-1.0163001252590951</c:v>
                </c:pt>
                <c:pt idx="13094">
                  <c:v>-1.016300125264211</c:v>
                </c:pt>
                <c:pt idx="13095">
                  <c:v>-1.0163001359072568</c:v>
                </c:pt>
                <c:pt idx="13096">
                  <c:v>-1.0163001252590951</c:v>
                </c:pt>
                <c:pt idx="13097">
                  <c:v>-1.016300125264211</c:v>
                </c:pt>
                <c:pt idx="13098">
                  <c:v>-1.0163001359072568</c:v>
                </c:pt>
                <c:pt idx="13099">
                  <c:v>-1.0163001252590951</c:v>
                </c:pt>
                <c:pt idx="13100">
                  <c:v>-1.016300125264211</c:v>
                </c:pt>
                <c:pt idx="13101">
                  <c:v>-1.0163001359072568</c:v>
                </c:pt>
                <c:pt idx="13102">
                  <c:v>-1.0163001252590951</c:v>
                </c:pt>
                <c:pt idx="13103">
                  <c:v>-1.016300125264211</c:v>
                </c:pt>
                <c:pt idx="13104">
                  <c:v>-1.0163001359072568</c:v>
                </c:pt>
                <c:pt idx="13105">
                  <c:v>-1.0163001252590951</c:v>
                </c:pt>
                <c:pt idx="13106">
                  <c:v>-1.016300125264211</c:v>
                </c:pt>
                <c:pt idx="13107">
                  <c:v>-1.0163001252590951</c:v>
                </c:pt>
                <c:pt idx="13108">
                  <c:v>-1.0163001359072568</c:v>
                </c:pt>
                <c:pt idx="13109">
                  <c:v>-1.016300125264211</c:v>
                </c:pt>
                <c:pt idx="13110">
                  <c:v>-1.0163001252590951</c:v>
                </c:pt>
                <c:pt idx="13111">
                  <c:v>-1.0163001359072568</c:v>
                </c:pt>
                <c:pt idx="13112">
                  <c:v>-1.016300125264211</c:v>
                </c:pt>
                <c:pt idx="13113">
                  <c:v>-1.0163001252590951</c:v>
                </c:pt>
                <c:pt idx="13114">
                  <c:v>-1.0230702146847854</c:v>
                </c:pt>
                <c:pt idx="13115">
                  <c:v>-1.0230702039656911</c:v>
                </c:pt>
                <c:pt idx="13116">
                  <c:v>-1.0230702039656911</c:v>
                </c:pt>
                <c:pt idx="13117">
                  <c:v>-1.0230702146847854</c:v>
                </c:pt>
                <c:pt idx="13118">
                  <c:v>-1.0230702039656911</c:v>
                </c:pt>
                <c:pt idx="13119">
                  <c:v>-1.0230702039656911</c:v>
                </c:pt>
                <c:pt idx="13120">
                  <c:v>-1.0230702146847854</c:v>
                </c:pt>
                <c:pt idx="13121">
                  <c:v>-1.0230702039656911</c:v>
                </c:pt>
                <c:pt idx="13122">
                  <c:v>-1.0230702039656911</c:v>
                </c:pt>
                <c:pt idx="13123">
                  <c:v>-1.0230702039656911</c:v>
                </c:pt>
                <c:pt idx="13124">
                  <c:v>-1.0230702146847854</c:v>
                </c:pt>
                <c:pt idx="13125">
                  <c:v>-1.0230702039656911</c:v>
                </c:pt>
                <c:pt idx="13126">
                  <c:v>-1.0230702039656911</c:v>
                </c:pt>
                <c:pt idx="13127">
                  <c:v>-1.0230702146847854</c:v>
                </c:pt>
                <c:pt idx="13128">
                  <c:v>-1.0230702039708071</c:v>
                </c:pt>
                <c:pt idx="13129">
                  <c:v>-1.0230702039656911</c:v>
                </c:pt>
                <c:pt idx="13130">
                  <c:v>-1.0230702146847854</c:v>
                </c:pt>
                <c:pt idx="13131">
                  <c:v>-1.0230702039656911</c:v>
                </c:pt>
                <c:pt idx="13132">
                  <c:v>-1.0230702039656911</c:v>
                </c:pt>
                <c:pt idx="13133">
                  <c:v>-1.0230702146847854</c:v>
                </c:pt>
                <c:pt idx="13134">
                  <c:v>-1.0230702039656911</c:v>
                </c:pt>
                <c:pt idx="13135">
                  <c:v>-1.0230702039656911</c:v>
                </c:pt>
                <c:pt idx="13136">
                  <c:v>-1.0230702039656911</c:v>
                </c:pt>
                <c:pt idx="13137">
                  <c:v>-1.0230702146847854</c:v>
                </c:pt>
                <c:pt idx="13138">
                  <c:v>-1.0230702039656911</c:v>
                </c:pt>
                <c:pt idx="13139">
                  <c:v>-1.0230702039656911</c:v>
                </c:pt>
                <c:pt idx="13140">
                  <c:v>-1.0230702146847854</c:v>
                </c:pt>
                <c:pt idx="13141">
                  <c:v>-1.0230702039656911</c:v>
                </c:pt>
                <c:pt idx="13142">
                  <c:v>-1.0230702039656911</c:v>
                </c:pt>
                <c:pt idx="13143">
                  <c:v>-1.0230702146847854</c:v>
                </c:pt>
                <c:pt idx="13144">
                  <c:v>-1.0174229667437031</c:v>
                </c:pt>
                <c:pt idx="13145">
                  <c:v>-1.017422966748819</c:v>
                </c:pt>
                <c:pt idx="13146">
                  <c:v>-1.0174229774036292</c:v>
                </c:pt>
                <c:pt idx="13147">
                  <c:v>-1.0174229667437031</c:v>
                </c:pt>
                <c:pt idx="13148">
                  <c:v>-1.0174229667437031</c:v>
                </c:pt>
                <c:pt idx="13149">
                  <c:v>-1.0174229774087451</c:v>
                </c:pt>
                <c:pt idx="13150">
                  <c:v>-1.0174229667437031</c:v>
                </c:pt>
                <c:pt idx="13151">
                  <c:v>-1.0174229667437031</c:v>
                </c:pt>
                <c:pt idx="13152">
                  <c:v>-1.017422966748819</c:v>
                </c:pt>
                <c:pt idx="13153">
                  <c:v>-1.0174229774036292</c:v>
                </c:pt>
                <c:pt idx="13154">
                  <c:v>-1.0174229667437031</c:v>
                </c:pt>
                <c:pt idx="13155">
                  <c:v>-1.017422966748819</c:v>
                </c:pt>
                <c:pt idx="13156">
                  <c:v>-1.0174229774036292</c:v>
                </c:pt>
                <c:pt idx="13157">
                  <c:v>-1.0174229667437031</c:v>
                </c:pt>
                <c:pt idx="13158">
                  <c:v>-1.017422966748819</c:v>
                </c:pt>
                <c:pt idx="13159">
                  <c:v>-1.0174229774036292</c:v>
                </c:pt>
                <c:pt idx="13160">
                  <c:v>-1.0174229667437031</c:v>
                </c:pt>
                <c:pt idx="13161">
                  <c:v>-1.0174229667437031</c:v>
                </c:pt>
                <c:pt idx="13162">
                  <c:v>-1.0174229774087451</c:v>
                </c:pt>
                <c:pt idx="13163">
                  <c:v>-1.0174229667437031</c:v>
                </c:pt>
                <c:pt idx="13164">
                  <c:v>-1.0174229667437031</c:v>
                </c:pt>
                <c:pt idx="13165">
                  <c:v>-1.0174229774087451</c:v>
                </c:pt>
                <c:pt idx="13166">
                  <c:v>-1.0174229667437031</c:v>
                </c:pt>
                <c:pt idx="13167">
                  <c:v>-1.0174229667437031</c:v>
                </c:pt>
                <c:pt idx="13168">
                  <c:v>-1.0174229667437031</c:v>
                </c:pt>
                <c:pt idx="13169">
                  <c:v>-1.0174229774087451</c:v>
                </c:pt>
                <c:pt idx="13170">
                  <c:v>-1.0174229667437031</c:v>
                </c:pt>
                <c:pt idx="13171">
                  <c:v>-1.0174229667437031</c:v>
                </c:pt>
                <c:pt idx="13172">
                  <c:v>-1.0174229774087451</c:v>
                </c:pt>
                <c:pt idx="13173">
                  <c:v>-1.0174229667437031</c:v>
                </c:pt>
                <c:pt idx="13174">
                  <c:v>-1.0044427128838855</c:v>
                </c:pt>
                <c:pt idx="13175">
                  <c:v>-1.0044427234078126</c:v>
                </c:pt>
                <c:pt idx="13176">
                  <c:v>-1.0044427128890014</c:v>
                </c:pt>
                <c:pt idx="13177">
                  <c:v>-1.0044427128838855</c:v>
                </c:pt>
                <c:pt idx="13178">
                  <c:v>-1.0044427234078126</c:v>
                </c:pt>
                <c:pt idx="13179">
                  <c:v>-1.0044427128838855</c:v>
                </c:pt>
                <c:pt idx="13180">
                  <c:v>-1.0044427128890014</c:v>
                </c:pt>
                <c:pt idx="13181">
                  <c:v>-1.0044427128838855</c:v>
                </c:pt>
                <c:pt idx="13182">
                  <c:v>-1.0044427234078126</c:v>
                </c:pt>
                <c:pt idx="13183">
                  <c:v>-1.0044427128838855</c:v>
                </c:pt>
                <c:pt idx="13184">
                  <c:v>-1.0044427128890014</c:v>
                </c:pt>
                <c:pt idx="13185">
                  <c:v>-1.0044427234078126</c:v>
                </c:pt>
                <c:pt idx="13186">
                  <c:v>-1.0044427128838855</c:v>
                </c:pt>
                <c:pt idx="13187">
                  <c:v>-1.0044427128838855</c:v>
                </c:pt>
                <c:pt idx="13188">
                  <c:v>-1.0044427234078126</c:v>
                </c:pt>
                <c:pt idx="13189">
                  <c:v>-1.0044427128890014</c:v>
                </c:pt>
                <c:pt idx="13190">
                  <c:v>-1.0044427128838855</c:v>
                </c:pt>
                <c:pt idx="13191">
                  <c:v>-1.0044427234078126</c:v>
                </c:pt>
                <c:pt idx="13192">
                  <c:v>-1.0044427128838855</c:v>
                </c:pt>
                <c:pt idx="13193">
                  <c:v>-1.0044427128890014</c:v>
                </c:pt>
                <c:pt idx="13194">
                  <c:v>-1.0044427234078126</c:v>
                </c:pt>
                <c:pt idx="13195">
                  <c:v>-1.0044427128838855</c:v>
                </c:pt>
                <c:pt idx="13196">
                  <c:v>-1.0044427128838855</c:v>
                </c:pt>
                <c:pt idx="13197">
                  <c:v>-1.0044427128890014</c:v>
                </c:pt>
                <c:pt idx="13198">
                  <c:v>-1.0044427234078126</c:v>
                </c:pt>
                <c:pt idx="13199">
                  <c:v>-1.0044427128838855</c:v>
                </c:pt>
                <c:pt idx="13200">
                  <c:v>-1.0044427128838855</c:v>
                </c:pt>
                <c:pt idx="13201">
                  <c:v>-1.0044427234129285</c:v>
                </c:pt>
                <c:pt idx="13202">
                  <c:v>-1.0044427128838855</c:v>
                </c:pt>
                <c:pt idx="13203">
                  <c:v>-1.0044427128838855</c:v>
                </c:pt>
                <c:pt idx="13204">
                  <c:v>-0.98706909097041284</c:v>
                </c:pt>
                <c:pt idx="13205">
                  <c:v>-0.98706908062851595</c:v>
                </c:pt>
                <c:pt idx="13206">
                  <c:v>-0.98706908062851595</c:v>
                </c:pt>
                <c:pt idx="13207">
                  <c:v>-0.98706909096529694</c:v>
                </c:pt>
                <c:pt idx="13208">
                  <c:v>-0.98706908062851595</c:v>
                </c:pt>
                <c:pt idx="13209">
                  <c:v>-0.98706908062851595</c:v>
                </c:pt>
                <c:pt idx="13210">
                  <c:v>-0.98706909097041284</c:v>
                </c:pt>
                <c:pt idx="13211">
                  <c:v>-0.98706908062851595</c:v>
                </c:pt>
                <c:pt idx="13212">
                  <c:v>-0.98706908062340004</c:v>
                </c:pt>
                <c:pt idx="13213">
                  <c:v>-0.98706908062851595</c:v>
                </c:pt>
                <c:pt idx="13214">
                  <c:v>-0.98706909097041284</c:v>
                </c:pt>
                <c:pt idx="13215">
                  <c:v>-0.98706908062851595</c:v>
                </c:pt>
                <c:pt idx="13216">
                  <c:v>-0.98706908062851595</c:v>
                </c:pt>
                <c:pt idx="13217">
                  <c:v>-0.98706909097041284</c:v>
                </c:pt>
                <c:pt idx="13218">
                  <c:v>-0.98706908062851595</c:v>
                </c:pt>
                <c:pt idx="13219">
                  <c:v>-0.98706908062340004</c:v>
                </c:pt>
                <c:pt idx="13220">
                  <c:v>-0.98706909097041284</c:v>
                </c:pt>
                <c:pt idx="13221">
                  <c:v>-0.98706908062851595</c:v>
                </c:pt>
                <c:pt idx="13222">
                  <c:v>-0.98706908062851595</c:v>
                </c:pt>
                <c:pt idx="13223">
                  <c:v>-0.98706909097041284</c:v>
                </c:pt>
                <c:pt idx="13224">
                  <c:v>-0.98706908062340004</c:v>
                </c:pt>
                <c:pt idx="13225">
                  <c:v>-0.98706908062851595</c:v>
                </c:pt>
                <c:pt idx="13226">
                  <c:v>-0.98706908062851595</c:v>
                </c:pt>
                <c:pt idx="13227">
                  <c:v>-0.98706909097041284</c:v>
                </c:pt>
                <c:pt idx="13228">
                  <c:v>-0.98706908062851595</c:v>
                </c:pt>
                <c:pt idx="13229">
                  <c:v>-0.98706908062851595</c:v>
                </c:pt>
                <c:pt idx="13230">
                  <c:v>-0.98706909097041284</c:v>
                </c:pt>
                <c:pt idx="13231">
                  <c:v>-0.98706908062340004</c:v>
                </c:pt>
                <c:pt idx="13232">
                  <c:v>-0.98706908062851595</c:v>
                </c:pt>
                <c:pt idx="13233">
                  <c:v>-0.98706909097041284</c:v>
                </c:pt>
                <c:pt idx="13234">
                  <c:v>-0.96935862830736708</c:v>
                </c:pt>
                <c:pt idx="13235">
                  <c:v>-0.96935862830736708</c:v>
                </c:pt>
                <c:pt idx="13236">
                  <c:v>-0.96935863846882075</c:v>
                </c:pt>
                <c:pt idx="13237">
                  <c:v>-0.96935862830736708</c:v>
                </c:pt>
                <c:pt idx="13238">
                  <c:v>-0.96935862830736708</c:v>
                </c:pt>
                <c:pt idx="13239">
                  <c:v>-0.96935863846370485</c:v>
                </c:pt>
                <c:pt idx="13240">
                  <c:v>-0.96935862831248298</c:v>
                </c:pt>
                <c:pt idx="13241">
                  <c:v>-0.96935862830736708</c:v>
                </c:pt>
                <c:pt idx="13242">
                  <c:v>-0.96935862830736708</c:v>
                </c:pt>
                <c:pt idx="13243">
                  <c:v>-0.96935863846370485</c:v>
                </c:pt>
                <c:pt idx="13244">
                  <c:v>-0.96935862831248298</c:v>
                </c:pt>
                <c:pt idx="13245">
                  <c:v>-0.96935862830736708</c:v>
                </c:pt>
                <c:pt idx="13246">
                  <c:v>-0.96935863846370485</c:v>
                </c:pt>
                <c:pt idx="13247">
                  <c:v>-0.96935862830736708</c:v>
                </c:pt>
                <c:pt idx="13248">
                  <c:v>-0.96935862830736708</c:v>
                </c:pt>
                <c:pt idx="13249">
                  <c:v>-0.96935863846882075</c:v>
                </c:pt>
                <c:pt idx="13250">
                  <c:v>-0.96935862830736708</c:v>
                </c:pt>
                <c:pt idx="13251">
                  <c:v>-0.96935862830736708</c:v>
                </c:pt>
                <c:pt idx="13252">
                  <c:v>-0.96935863846370485</c:v>
                </c:pt>
                <c:pt idx="13253">
                  <c:v>-0.96935862831248298</c:v>
                </c:pt>
                <c:pt idx="13254">
                  <c:v>-0.96935862830736708</c:v>
                </c:pt>
                <c:pt idx="13255">
                  <c:v>-0.96935863846370485</c:v>
                </c:pt>
                <c:pt idx="13256">
                  <c:v>-0.96935862830736708</c:v>
                </c:pt>
                <c:pt idx="13257">
                  <c:v>-0.96935862831248298</c:v>
                </c:pt>
                <c:pt idx="13258">
                  <c:v>-0.96935862830736708</c:v>
                </c:pt>
                <c:pt idx="13259">
                  <c:v>-0.96935863846370485</c:v>
                </c:pt>
                <c:pt idx="13260">
                  <c:v>-0.96935862830736708</c:v>
                </c:pt>
                <c:pt idx="13261">
                  <c:v>-0.96935862831248298</c:v>
                </c:pt>
                <c:pt idx="13262">
                  <c:v>-0.96935863846370485</c:v>
                </c:pt>
                <c:pt idx="13263">
                  <c:v>-0.96935862830736708</c:v>
                </c:pt>
                <c:pt idx="13264">
                  <c:v>-0.95567056506627224</c:v>
                </c:pt>
                <c:pt idx="13265">
                  <c:v>-0.95567057507919495</c:v>
                </c:pt>
                <c:pt idx="13266">
                  <c:v>-0.95567056507138815</c:v>
                </c:pt>
                <c:pt idx="13267">
                  <c:v>-0.95567056506627224</c:v>
                </c:pt>
                <c:pt idx="13268">
                  <c:v>-0.95567057507919495</c:v>
                </c:pt>
                <c:pt idx="13269">
                  <c:v>-0.95567056506627224</c:v>
                </c:pt>
                <c:pt idx="13270">
                  <c:v>-0.95567056507138815</c:v>
                </c:pt>
                <c:pt idx="13271">
                  <c:v>-0.95567056506627224</c:v>
                </c:pt>
                <c:pt idx="13272">
                  <c:v>-0.95567057507919495</c:v>
                </c:pt>
                <c:pt idx="13273">
                  <c:v>-0.95567056506627224</c:v>
                </c:pt>
                <c:pt idx="13274">
                  <c:v>-0.95567056507138815</c:v>
                </c:pt>
                <c:pt idx="13275">
                  <c:v>-0.95567057507919495</c:v>
                </c:pt>
                <c:pt idx="13276">
                  <c:v>-0.95567056506627224</c:v>
                </c:pt>
                <c:pt idx="13277">
                  <c:v>-0.95567056506627224</c:v>
                </c:pt>
                <c:pt idx="13278">
                  <c:v>-0.95567057507919495</c:v>
                </c:pt>
                <c:pt idx="13279">
                  <c:v>-0.95567056507138815</c:v>
                </c:pt>
                <c:pt idx="13280">
                  <c:v>-0.95567056506627224</c:v>
                </c:pt>
                <c:pt idx="13281">
                  <c:v>-0.95567057507919495</c:v>
                </c:pt>
                <c:pt idx="13282">
                  <c:v>-0.95567056506627224</c:v>
                </c:pt>
                <c:pt idx="13283">
                  <c:v>-0.95567056507138815</c:v>
                </c:pt>
                <c:pt idx="13284">
                  <c:v>-0.95567057507919495</c:v>
                </c:pt>
                <c:pt idx="13285">
                  <c:v>-0.95567056506627224</c:v>
                </c:pt>
                <c:pt idx="13286">
                  <c:v>-0.95567056506627224</c:v>
                </c:pt>
                <c:pt idx="13287">
                  <c:v>-0.95567056507138815</c:v>
                </c:pt>
                <c:pt idx="13288">
                  <c:v>-0.95567057507919495</c:v>
                </c:pt>
                <c:pt idx="13289">
                  <c:v>-0.95567056506627224</c:v>
                </c:pt>
                <c:pt idx="13290">
                  <c:v>-0.95567056506627224</c:v>
                </c:pt>
                <c:pt idx="13291">
                  <c:v>-0.95567057508431086</c:v>
                </c:pt>
                <c:pt idx="13292">
                  <c:v>-0.95567056506627224</c:v>
                </c:pt>
                <c:pt idx="13293">
                  <c:v>-0.95567056506627224</c:v>
                </c:pt>
                <c:pt idx="13294">
                  <c:v>-0.94708385892641445</c:v>
                </c:pt>
                <c:pt idx="13295">
                  <c:v>-0.94708384899834208</c:v>
                </c:pt>
                <c:pt idx="13296">
                  <c:v>-0.94708384900345799</c:v>
                </c:pt>
                <c:pt idx="13297">
                  <c:v>-0.94708385892129854</c:v>
                </c:pt>
                <c:pt idx="13298">
                  <c:v>-0.94708384900345799</c:v>
                </c:pt>
                <c:pt idx="13299">
                  <c:v>-0.94708384899834208</c:v>
                </c:pt>
                <c:pt idx="13300">
                  <c:v>-0.94708385892641445</c:v>
                </c:pt>
                <c:pt idx="13301">
                  <c:v>-0.94708384899834208</c:v>
                </c:pt>
                <c:pt idx="13302">
                  <c:v>-0.94708384900345799</c:v>
                </c:pt>
                <c:pt idx="13303">
                  <c:v>-0.94708384899834208</c:v>
                </c:pt>
                <c:pt idx="13304">
                  <c:v>-0.94708385892641445</c:v>
                </c:pt>
                <c:pt idx="13305">
                  <c:v>-0.94708384899834208</c:v>
                </c:pt>
                <c:pt idx="13306">
                  <c:v>-0.94708384900345799</c:v>
                </c:pt>
                <c:pt idx="13307">
                  <c:v>-0.94708385892129854</c:v>
                </c:pt>
                <c:pt idx="13308">
                  <c:v>-0.94708384900345799</c:v>
                </c:pt>
                <c:pt idx="13309">
                  <c:v>-0.94708384900345799</c:v>
                </c:pt>
                <c:pt idx="13310">
                  <c:v>-0.94708385892129854</c:v>
                </c:pt>
                <c:pt idx="13311">
                  <c:v>-0.94708384900345799</c:v>
                </c:pt>
                <c:pt idx="13312">
                  <c:v>-0.94708384899834208</c:v>
                </c:pt>
                <c:pt idx="13313">
                  <c:v>-0.94708385892641445</c:v>
                </c:pt>
                <c:pt idx="13314">
                  <c:v>-0.94708384899834208</c:v>
                </c:pt>
                <c:pt idx="13315">
                  <c:v>-0.94708384900345799</c:v>
                </c:pt>
                <c:pt idx="13316">
                  <c:v>-0.94708384899834208</c:v>
                </c:pt>
                <c:pt idx="13317">
                  <c:v>-0.94708385892641445</c:v>
                </c:pt>
                <c:pt idx="13318">
                  <c:v>-0.94708384899834208</c:v>
                </c:pt>
                <c:pt idx="13319">
                  <c:v>-0.94708384900345799</c:v>
                </c:pt>
                <c:pt idx="13320">
                  <c:v>-0.94708385892129854</c:v>
                </c:pt>
                <c:pt idx="13321">
                  <c:v>-0.94708384900345799</c:v>
                </c:pt>
                <c:pt idx="13322">
                  <c:v>-0.94708384899834208</c:v>
                </c:pt>
                <c:pt idx="13323">
                  <c:v>-0.94708385892641445</c:v>
                </c:pt>
                <c:pt idx="13324">
                  <c:v>-0.94006055926474619</c:v>
                </c:pt>
                <c:pt idx="13325">
                  <c:v>-0.94006055926986209</c:v>
                </c:pt>
                <c:pt idx="13326">
                  <c:v>-0.94006056911411695</c:v>
                </c:pt>
                <c:pt idx="13327">
                  <c:v>-0.94006055926986209</c:v>
                </c:pt>
                <c:pt idx="13328">
                  <c:v>-0.94006055926474619</c:v>
                </c:pt>
                <c:pt idx="13329">
                  <c:v>-0.94006056911923286</c:v>
                </c:pt>
                <c:pt idx="13330">
                  <c:v>-0.94006055926474619</c:v>
                </c:pt>
                <c:pt idx="13331">
                  <c:v>-0.94006055926986209</c:v>
                </c:pt>
                <c:pt idx="13332">
                  <c:v>-0.94006055926474619</c:v>
                </c:pt>
                <c:pt idx="13333">
                  <c:v>-0.94006056911923286</c:v>
                </c:pt>
                <c:pt idx="13334">
                  <c:v>-0.94006055926474619</c:v>
                </c:pt>
                <c:pt idx="13335">
                  <c:v>-0.94006055926986209</c:v>
                </c:pt>
                <c:pt idx="13336">
                  <c:v>-0.94006056911411695</c:v>
                </c:pt>
                <c:pt idx="13337">
                  <c:v>-0.94006055926986209</c:v>
                </c:pt>
                <c:pt idx="13338">
                  <c:v>-0.94006055926474619</c:v>
                </c:pt>
                <c:pt idx="13339">
                  <c:v>-0.94006056911411695</c:v>
                </c:pt>
                <c:pt idx="13340">
                  <c:v>-0.94006055926986209</c:v>
                </c:pt>
                <c:pt idx="13341">
                  <c:v>-0.94006055926474619</c:v>
                </c:pt>
                <c:pt idx="13342">
                  <c:v>-0.94006056911923286</c:v>
                </c:pt>
                <c:pt idx="13343">
                  <c:v>-0.94006055926474619</c:v>
                </c:pt>
                <c:pt idx="13344">
                  <c:v>-0.94006055926986209</c:v>
                </c:pt>
                <c:pt idx="13345">
                  <c:v>-0.94006056911411695</c:v>
                </c:pt>
                <c:pt idx="13346">
                  <c:v>-0.94006055926986209</c:v>
                </c:pt>
                <c:pt idx="13347">
                  <c:v>-0.94006055926474619</c:v>
                </c:pt>
                <c:pt idx="13348">
                  <c:v>-0.94006055926986209</c:v>
                </c:pt>
                <c:pt idx="13349">
                  <c:v>-0.94006056911411695</c:v>
                </c:pt>
                <c:pt idx="13350">
                  <c:v>-0.94006055926986209</c:v>
                </c:pt>
                <c:pt idx="13351">
                  <c:v>-0.94006055926474619</c:v>
                </c:pt>
                <c:pt idx="13352">
                  <c:v>-0.94006056911923286</c:v>
                </c:pt>
                <c:pt idx="13353">
                  <c:v>-0.94006055926474619</c:v>
                </c:pt>
                <c:pt idx="13354">
                  <c:v>-0.93976933300722676</c:v>
                </c:pt>
                <c:pt idx="13355">
                  <c:v>-0.9397693428535463</c:v>
                </c:pt>
                <c:pt idx="13356">
                  <c:v>-0.93976933300722676</c:v>
                </c:pt>
                <c:pt idx="13357">
                  <c:v>-0.93976933300722676</c:v>
                </c:pt>
                <c:pt idx="13358">
                  <c:v>-0.9397693428535463</c:v>
                </c:pt>
                <c:pt idx="13359">
                  <c:v>-0.93976933300722676</c:v>
                </c:pt>
                <c:pt idx="13360">
                  <c:v>-0.93976933300722676</c:v>
                </c:pt>
                <c:pt idx="13361">
                  <c:v>-0.93976933301234267</c:v>
                </c:pt>
                <c:pt idx="13362">
                  <c:v>-0.9397693428535463</c:v>
                </c:pt>
                <c:pt idx="13363">
                  <c:v>-0.93976933300722676</c:v>
                </c:pt>
                <c:pt idx="13364">
                  <c:v>-0.93976933300722676</c:v>
                </c:pt>
                <c:pt idx="13365">
                  <c:v>-0.9397693428535463</c:v>
                </c:pt>
                <c:pt idx="13366">
                  <c:v>-0.93976933300722676</c:v>
                </c:pt>
                <c:pt idx="13367">
                  <c:v>-0.93976933300722676</c:v>
                </c:pt>
                <c:pt idx="13368">
                  <c:v>-0.9397693428535463</c:v>
                </c:pt>
                <c:pt idx="13369">
                  <c:v>-0.93976933300722676</c:v>
                </c:pt>
                <c:pt idx="13370">
                  <c:v>-0.93976933300722676</c:v>
                </c:pt>
                <c:pt idx="13371">
                  <c:v>-0.9397693428535463</c:v>
                </c:pt>
                <c:pt idx="13372">
                  <c:v>-0.93976933300722676</c:v>
                </c:pt>
                <c:pt idx="13373">
                  <c:v>-0.93976933300722676</c:v>
                </c:pt>
                <c:pt idx="13374">
                  <c:v>-0.9397693428535463</c:v>
                </c:pt>
                <c:pt idx="13375">
                  <c:v>-0.93976933300722676</c:v>
                </c:pt>
                <c:pt idx="13376">
                  <c:v>-0.93976933301234267</c:v>
                </c:pt>
                <c:pt idx="13377">
                  <c:v>-0.93976933300722676</c:v>
                </c:pt>
                <c:pt idx="13378">
                  <c:v>-0.9397693428535463</c:v>
                </c:pt>
                <c:pt idx="13379">
                  <c:v>-0.93976933300722676</c:v>
                </c:pt>
                <c:pt idx="13380">
                  <c:v>-0.93976933300722676</c:v>
                </c:pt>
                <c:pt idx="13381">
                  <c:v>-0.9397693428535463</c:v>
                </c:pt>
                <c:pt idx="13382">
                  <c:v>-0.93976933300722676</c:v>
                </c:pt>
                <c:pt idx="13383">
                  <c:v>-0.93976933300722676</c:v>
                </c:pt>
                <c:pt idx="13384">
                  <c:v>-0.94194923913533712</c:v>
                </c:pt>
                <c:pt idx="13385">
                  <c:v>-0.94194922927129388</c:v>
                </c:pt>
                <c:pt idx="13386">
                  <c:v>-0.94194922926617797</c:v>
                </c:pt>
                <c:pt idx="13387">
                  <c:v>-0.94194923914045303</c:v>
                </c:pt>
                <c:pt idx="13388">
                  <c:v>-0.94194922926617797</c:v>
                </c:pt>
                <c:pt idx="13389">
                  <c:v>-0.94194922927129388</c:v>
                </c:pt>
                <c:pt idx="13390">
                  <c:v>-0.94194923913533712</c:v>
                </c:pt>
                <c:pt idx="13391">
                  <c:v>-0.94194922926617797</c:v>
                </c:pt>
                <c:pt idx="13392">
                  <c:v>-0.94194922927129388</c:v>
                </c:pt>
                <c:pt idx="13393">
                  <c:v>-0.94194922926617797</c:v>
                </c:pt>
                <c:pt idx="13394">
                  <c:v>-0.94194923914045303</c:v>
                </c:pt>
                <c:pt idx="13395">
                  <c:v>-0.94194922926617797</c:v>
                </c:pt>
                <c:pt idx="13396">
                  <c:v>-0.94194922927129388</c:v>
                </c:pt>
                <c:pt idx="13397">
                  <c:v>-0.94194923913533712</c:v>
                </c:pt>
                <c:pt idx="13398">
                  <c:v>-0.94194922926617797</c:v>
                </c:pt>
                <c:pt idx="13399">
                  <c:v>-0.94194922927129388</c:v>
                </c:pt>
                <c:pt idx="13400">
                  <c:v>-0.94194923913533712</c:v>
                </c:pt>
                <c:pt idx="13401">
                  <c:v>-0.94194922927129388</c:v>
                </c:pt>
                <c:pt idx="13402">
                  <c:v>-0.94194922926617797</c:v>
                </c:pt>
                <c:pt idx="13403">
                  <c:v>-0.94194923914045303</c:v>
                </c:pt>
                <c:pt idx="13404">
                  <c:v>-0.94194922926617797</c:v>
                </c:pt>
                <c:pt idx="13405">
                  <c:v>-0.94194922927129388</c:v>
                </c:pt>
                <c:pt idx="13406">
                  <c:v>-0.94194922926617797</c:v>
                </c:pt>
                <c:pt idx="13407">
                  <c:v>-0.94194923913533712</c:v>
                </c:pt>
                <c:pt idx="13408">
                  <c:v>-0.94194922927129388</c:v>
                </c:pt>
                <c:pt idx="13409">
                  <c:v>-0.94194922926617797</c:v>
                </c:pt>
                <c:pt idx="13410">
                  <c:v>-0.94194923914045303</c:v>
                </c:pt>
                <c:pt idx="13411">
                  <c:v>-0.94194922926617797</c:v>
                </c:pt>
                <c:pt idx="13412">
                  <c:v>-0.94194922927129388</c:v>
                </c:pt>
                <c:pt idx="13413">
                  <c:v>-0.94194923913533712</c:v>
                </c:pt>
                <c:pt idx="13414">
                  <c:v>-0.94777041598496525</c:v>
                </c:pt>
                <c:pt idx="13415">
                  <c:v>-0.94777041599008116</c:v>
                </c:pt>
                <c:pt idx="13416">
                  <c:v>-0.94777042591511518</c:v>
                </c:pt>
                <c:pt idx="13417">
                  <c:v>-0.94777041598496525</c:v>
                </c:pt>
                <c:pt idx="13418">
                  <c:v>-0.94777041599008116</c:v>
                </c:pt>
                <c:pt idx="13419">
                  <c:v>-0.94777042591511518</c:v>
                </c:pt>
                <c:pt idx="13420">
                  <c:v>-0.94777041599008116</c:v>
                </c:pt>
                <c:pt idx="13421">
                  <c:v>-0.94777041598496525</c:v>
                </c:pt>
                <c:pt idx="13422">
                  <c:v>-0.94777041598496525</c:v>
                </c:pt>
                <c:pt idx="13423">
                  <c:v>-0.94777042592023109</c:v>
                </c:pt>
                <c:pt idx="13424">
                  <c:v>-0.94777041598496525</c:v>
                </c:pt>
                <c:pt idx="13425">
                  <c:v>-0.94777041598496525</c:v>
                </c:pt>
                <c:pt idx="13426">
                  <c:v>-0.94777042592023109</c:v>
                </c:pt>
                <c:pt idx="13427">
                  <c:v>-0.94777041598496525</c:v>
                </c:pt>
                <c:pt idx="13428">
                  <c:v>-0.94777041599008116</c:v>
                </c:pt>
                <c:pt idx="13429">
                  <c:v>-0.94777042591511518</c:v>
                </c:pt>
                <c:pt idx="13430">
                  <c:v>-0.94777041598496525</c:v>
                </c:pt>
                <c:pt idx="13431">
                  <c:v>-0.94777041599008116</c:v>
                </c:pt>
                <c:pt idx="13432">
                  <c:v>-0.94777042591511518</c:v>
                </c:pt>
                <c:pt idx="13433">
                  <c:v>-0.94777041598496525</c:v>
                </c:pt>
                <c:pt idx="13434">
                  <c:v>-0.94777041599008116</c:v>
                </c:pt>
                <c:pt idx="13435">
                  <c:v>-0.94777042591511518</c:v>
                </c:pt>
                <c:pt idx="13436">
                  <c:v>-0.94777041598496525</c:v>
                </c:pt>
                <c:pt idx="13437">
                  <c:v>-0.94777041599008116</c:v>
                </c:pt>
                <c:pt idx="13438">
                  <c:v>-0.94777041598496525</c:v>
                </c:pt>
                <c:pt idx="13439">
                  <c:v>-0.94777042592023109</c:v>
                </c:pt>
                <c:pt idx="13440">
                  <c:v>-0.94777041598496525</c:v>
                </c:pt>
                <c:pt idx="13441">
                  <c:v>-0.94777041598496525</c:v>
                </c:pt>
                <c:pt idx="13442">
                  <c:v>-0.94777042592023109</c:v>
                </c:pt>
                <c:pt idx="13443">
                  <c:v>-0.94777041598496525</c:v>
                </c:pt>
                <c:pt idx="13444">
                  <c:v>-0.95757452059154091</c:v>
                </c:pt>
                <c:pt idx="13445">
                  <c:v>-0.9575745306192962</c:v>
                </c:pt>
                <c:pt idx="13446">
                  <c:v>-0.95757452059154091</c:v>
                </c:pt>
                <c:pt idx="13447">
                  <c:v>-0.957574520586425</c:v>
                </c:pt>
                <c:pt idx="13448">
                  <c:v>-0.95757453062441211</c:v>
                </c:pt>
                <c:pt idx="13449">
                  <c:v>-0.957574520586425</c:v>
                </c:pt>
                <c:pt idx="13450">
                  <c:v>-0.95757452059154091</c:v>
                </c:pt>
                <c:pt idx="13451">
                  <c:v>-0.95757452059154091</c:v>
                </c:pt>
                <c:pt idx="13452">
                  <c:v>-0.9575745306192962</c:v>
                </c:pt>
                <c:pt idx="13453">
                  <c:v>-0.95757452059154091</c:v>
                </c:pt>
                <c:pt idx="13454">
                  <c:v>-0.957574520586425</c:v>
                </c:pt>
                <c:pt idx="13455">
                  <c:v>-0.95757453062441211</c:v>
                </c:pt>
                <c:pt idx="13456">
                  <c:v>-0.957574520586425</c:v>
                </c:pt>
                <c:pt idx="13457">
                  <c:v>-0.95757452059154091</c:v>
                </c:pt>
                <c:pt idx="13458">
                  <c:v>-0.9575745306192962</c:v>
                </c:pt>
                <c:pt idx="13459">
                  <c:v>-0.95757452059154091</c:v>
                </c:pt>
                <c:pt idx="13460">
                  <c:v>-0.95757452059154091</c:v>
                </c:pt>
                <c:pt idx="13461">
                  <c:v>-0.9575745306192962</c:v>
                </c:pt>
                <c:pt idx="13462">
                  <c:v>-0.95757452059154091</c:v>
                </c:pt>
                <c:pt idx="13463">
                  <c:v>-0.957574520586425</c:v>
                </c:pt>
                <c:pt idx="13464">
                  <c:v>-0.95757453062441211</c:v>
                </c:pt>
                <c:pt idx="13465">
                  <c:v>-0.957574520586425</c:v>
                </c:pt>
                <c:pt idx="13466">
                  <c:v>-0.95757452059154091</c:v>
                </c:pt>
                <c:pt idx="13467">
                  <c:v>-0.95757452059154091</c:v>
                </c:pt>
                <c:pt idx="13468">
                  <c:v>-0.9575745306192962</c:v>
                </c:pt>
                <c:pt idx="13469">
                  <c:v>-0.95757452059154091</c:v>
                </c:pt>
                <c:pt idx="13470">
                  <c:v>-0.957574520586425</c:v>
                </c:pt>
                <c:pt idx="13471">
                  <c:v>-0.95757453062441211</c:v>
                </c:pt>
                <c:pt idx="13472">
                  <c:v>-0.957574520586425</c:v>
                </c:pt>
                <c:pt idx="13473">
                  <c:v>-0.95757452059154091</c:v>
                </c:pt>
                <c:pt idx="13474">
                  <c:v>-0.96985117016844369</c:v>
                </c:pt>
                <c:pt idx="13475">
                  <c:v>-0.9698511600120614</c:v>
                </c:pt>
                <c:pt idx="13476">
                  <c:v>-0.96985116000694549</c:v>
                </c:pt>
                <c:pt idx="13477">
                  <c:v>-0.9698511701735596</c:v>
                </c:pt>
                <c:pt idx="13478">
                  <c:v>-0.96985116000694549</c:v>
                </c:pt>
                <c:pt idx="13479">
                  <c:v>-0.96985116000694549</c:v>
                </c:pt>
                <c:pt idx="13480">
                  <c:v>-0.9698511701735596</c:v>
                </c:pt>
                <c:pt idx="13481">
                  <c:v>-0.96985116000694549</c:v>
                </c:pt>
                <c:pt idx="13482">
                  <c:v>-0.9698511600120614</c:v>
                </c:pt>
                <c:pt idx="13483">
                  <c:v>-0.96985116000694549</c:v>
                </c:pt>
                <c:pt idx="13484">
                  <c:v>-0.96985117016844369</c:v>
                </c:pt>
                <c:pt idx="13485">
                  <c:v>-0.9698511600120614</c:v>
                </c:pt>
                <c:pt idx="13486">
                  <c:v>-0.96985116000694549</c:v>
                </c:pt>
                <c:pt idx="13487">
                  <c:v>-0.9698511701735596</c:v>
                </c:pt>
                <c:pt idx="13488">
                  <c:v>-0.96985116000694549</c:v>
                </c:pt>
                <c:pt idx="13489">
                  <c:v>-0.96985116000694549</c:v>
                </c:pt>
                <c:pt idx="13490">
                  <c:v>-0.9698511701735596</c:v>
                </c:pt>
                <c:pt idx="13491">
                  <c:v>-0.96985116000694549</c:v>
                </c:pt>
                <c:pt idx="13492">
                  <c:v>-0.9698511600120614</c:v>
                </c:pt>
                <c:pt idx="13493">
                  <c:v>-0.96985117016844369</c:v>
                </c:pt>
                <c:pt idx="13494">
                  <c:v>-0.96985116000694549</c:v>
                </c:pt>
                <c:pt idx="13495">
                  <c:v>-0.9698511600120614</c:v>
                </c:pt>
                <c:pt idx="13496">
                  <c:v>-0.96985116000694549</c:v>
                </c:pt>
                <c:pt idx="13497">
                  <c:v>-0.9698511701735596</c:v>
                </c:pt>
                <c:pt idx="13498">
                  <c:v>-0.96985116000694549</c:v>
                </c:pt>
                <c:pt idx="13499">
                  <c:v>-0.96985116000694549</c:v>
                </c:pt>
                <c:pt idx="13500">
                  <c:v>-0.9698511701735596</c:v>
                </c:pt>
                <c:pt idx="13501">
                  <c:v>-0.96985116000694549</c:v>
                </c:pt>
                <c:pt idx="13502">
                  <c:v>-0.9698511600120614</c:v>
                </c:pt>
                <c:pt idx="13503">
                  <c:v>-0.96985117016844369</c:v>
                </c:pt>
                <c:pt idx="13504">
                  <c:v>-0.98045963941766112</c:v>
                </c:pt>
                <c:pt idx="13505">
                  <c:v>-0.98045963942277703</c:v>
                </c:pt>
                <c:pt idx="13506">
                  <c:v>-0.98045964969030841</c:v>
                </c:pt>
                <c:pt idx="13507">
                  <c:v>-0.98045963942277703</c:v>
                </c:pt>
                <c:pt idx="13508">
                  <c:v>-0.98045963941766112</c:v>
                </c:pt>
                <c:pt idx="13509">
                  <c:v>-0.98045964969542432</c:v>
                </c:pt>
                <c:pt idx="13510">
                  <c:v>-0.98045963941766112</c:v>
                </c:pt>
                <c:pt idx="13511">
                  <c:v>-0.98045963942277703</c:v>
                </c:pt>
                <c:pt idx="13512">
                  <c:v>-0.98045963941766112</c:v>
                </c:pt>
                <c:pt idx="13513">
                  <c:v>-0.98045964969542432</c:v>
                </c:pt>
                <c:pt idx="13514">
                  <c:v>-0.98045963941766112</c:v>
                </c:pt>
                <c:pt idx="13515">
                  <c:v>-0.98045963942277703</c:v>
                </c:pt>
                <c:pt idx="13516">
                  <c:v>-0.98045964969030841</c:v>
                </c:pt>
                <c:pt idx="13517">
                  <c:v>-0.98045963942277703</c:v>
                </c:pt>
                <c:pt idx="13518">
                  <c:v>-0.98045963941766112</c:v>
                </c:pt>
                <c:pt idx="13519">
                  <c:v>-0.98045964969030841</c:v>
                </c:pt>
                <c:pt idx="13520">
                  <c:v>-0.98045963942277703</c:v>
                </c:pt>
                <c:pt idx="13521">
                  <c:v>-0.98045963941766112</c:v>
                </c:pt>
                <c:pt idx="13522">
                  <c:v>-0.98045964969542432</c:v>
                </c:pt>
                <c:pt idx="13523">
                  <c:v>-0.98045963941766112</c:v>
                </c:pt>
                <c:pt idx="13524">
                  <c:v>-0.98045963942277703</c:v>
                </c:pt>
                <c:pt idx="13525">
                  <c:v>-0.98045964969030841</c:v>
                </c:pt>
                <c:pt idx="13526">
                  <c:v>-0.98045963942277703</c:v>
                </c:pt>
                <c:pt idx="13527">
                  <c:v>-0.98045963941766112</c:v>
                </c:pt>
                <c:pt idx="13528">
                  <c:v>-0.98045963942277703</c:v>
                </c:pt>
                <c:pt idx="13529">
                  <c:v>-0.98045964969030841</c:v>
                </c:pt>
                <c:pt idx="13530">
                  <c:v>-0.98045963942277703</c:v>
                </c:pt>
                <c:pt idx="13531">
                  <c:v>-0.98045963941766112</c:v>
                </c:pt>
                <c:pt idx="13532">
                  <c:v>-0.98045964969542432</c:v>
                </c:pt>
                <c:pt idx="13533">
                  <c:v>-0.98045963941766112</c:v>
                </c:pt>
                <c:pt idx="13534">
                  <c:v>-0.99010774733206186</c:v>
                </c:pt>
                <c:pt idx="13535">
                  <c:v>-0.99010775770068005</c:v>
                </c:pt>
                <c:pt idx="13536">
                  <c:v>-0.99010774733206186</c:v>
                </c:pt>
                <c:pt idx="13537">
                  <c:v>-0.99010774733206186</c:v>
                </c:pt>
                <c:pt idx="13538">
                  <c:v>-0.99010775770068005</c:v>
                </c:pt>
                <c:pt idx="13539">
                  <c:v>-0.99010774733206186</c:v>
                </c:pt>
                <c:pt idx="13540">
                  <c:v>-0.99010774732694595</c:v>
                </c:pt>
                <c:pt idx="13541">
                  <c:v>-0.99010774733206186</c:v>
                </c:pt>
                <c:pt idx="13542">
                  <c:v>-0.99010775770579595</c:v>
                </c:pt>
                <c:pt idx="13543">
                  <c:v>-0.99010774732694595</c:v>
                </c:pt>
                <c:pt idx="13544">
                  <c:v>-0.99010774733206186</c:v>
                </c:pt>
                <c:pt idx="13545">
                  <c:v>-0.99010775770579595</c:v>
                </c:pt>
                <c:pt idx="13546">
                  <c:v>-0.99010774732694595</c:v>
                </c:pt>
                <c:pt idx="13547">
                  <c:v>-0.99010774733206186</c:v>
                </c:pt>
                <c:pt idx="13548">
                  <c:v>-0.99010775770579595</c:v>
                </c:pt>
                <c:pt idx="13549">
                  <c:v>-0.99010774732694595</c:v>
                </c:pt>
                <c:pt idx="13550">
                  <c:v>-0.99010774733206186</c:v>
                </c:pt>
                <c:pt idx="13551">
                  <c:v>-0.99010775770068005</c:v>
                </c:pt>
                <c:pt idx="13552">
                  <c:v>-0.99010774733206186</c:v>
                </c:pt>
                <c:pt idx="13553">
                  <c:v>-0.99010774733206186</c:v>
                </c:pt>
                <c:pt idx="13554">
                  <c:v>-0.99010775770068005</c:v>
                </c:pt>
                <c:pt idx="13555">
                  <c:v>-0.99010774733206186</c:v>
                </c:pt>
                <c:pt idx="13556">
                  <c:v>-0.99010774733206186</c:v>
                </c:pt>
                <c:pt idx="13557">
                  <c:v>-0.99010774732694595</c:v>
                </c:pt>
                <c:pt idx="13558">
                  <c:v>-0.99010775770579595</c:v>
                </c:pt>
                <c:pt idx="13559">
                  <c:v>-0.99010774732694595</c:v>
                </c:pt>
                <c:pt idx="13560">
                  <c:v>-0.99010774733206186</c:v>
                </c:pt>
                <c:pt idx="13561">
                  <c:v>-0.99010775770579595</c:v>
                </c:pt>
                <c:pt idx="13562">
                  <c:v>-0.99010774732694595</c:v>
                </c:pt>
                <c:pt idx="13563">
                  <c:v>-0.99010774733206186</c:v>
                </c:pt>
                <c:pt idx="13564">
                  <c:v>-0.99206516168172054</c:v>
                </c:pt>
                <c:pt idx="13565">
                  <c:v>-0.99206515128236195</c:v>
                </c:pt>
                <c:pt idx="13566">
                  <c:v>-0.99206515128236195</c:v>
                </c:pt>
                <c:pt idx="13567">
                  <c:v>-0.99206516168172054</c:v>
                </c:pt>
                <c:pt idx="13568">
                  <c:v>-0.99206515128747785</c:v>
                </c:pt>
                <c:pt idx="13569">
                  <c:v>-0.99206515128236195</c:v>
                </c:pt>
                <c:pt idx="13570">
                  <c:v>-0.99206516167660463</c:v>
                </c:pt>
                <c:pt idx="13571">
                  <c:v>-0.99206515128747785</c:v>
                </c:pt>
                <c:pt idx="13572">
                  <c:v>-0.99206515128747785</c:v>
                </c:pt>
                <c:pt idx="13573">
                  <c:v>-0.99206515128236195</c:v>
                </c:pt>
                <c:pt idx="13574">
                  <c:v>-0.99206516167660463</c:v>
                </c:pt>
                <c:pt idx="13575">
                  <c:v>-0.99206515128747785</c:v>
                </c:pt>
                <c:pt idx="13576">
                  <c:v>-0.99206515128747785</c:v>
                </c:pt>
                <c:pt idx="13577">
                  <c:v>-0.99206516167660463</c:v>
                </c:pt>
                <c:pt idx="13578">
                  <c:v>-0.99206515128236195</c:v>
                </c:pt>
                <c:pt idx="13579">
                  <c:v>-0.99206515128747785</c:v>
                </c:pt>
                <c:pt idx="13580">
                  <c:v>-0.99206516168172054</c:v>
                </c:pt>
                <c:pt idx="13581">
                  <c:v>-0.99206515128236195</c:v>
                </c:pt>
                <c:pt idx="13582">
                  <c:v>-0.99206515128236195</c:v>
                </c:pt>
                <c:pt idx="13583">
                  <c:v>-0.99206516168172054</c:v>
                </c:pt>
                <c:pt idx="13584">
                  <c:v>-0.99206515128236195</c:v>
                </c:pt>
                <c:pt idx="13585">
                  <c:v>-0.99206515128747785</c:v>
                </c:pt>
                <c:pt idx="13586">
                  <c:v>-0.99206515128236195</c:v>
                </c:pt>
                <c:pt idx="13587">
                  <c:v>-0.99206516168172054</c:v>
                </c:pt>
                <c:pt idx="13588">
                  <c:v>-0.99206515128747785</c:v>
                </c:pt>
                <c:pt idx="13589">
                  <c:v>-0.99206515128236195</c:v>
                </c:pt>
                <c:pt idx="13590">
                  <c:v>-0.99206516167660463</c:v>
                </c:pt>
                <c:pt idx="13591">
                  <c:v>-0.99206515128747785</c:v>
                </c:pt>
                <c:pt idx="13592">
                  <c:v>-0.99206515128747785</c:v>
                </c:pt>
                <c:pt idx="13593">
                  <c:v>-0.99206516167660463</c:v>
                </c:pt>
                <c:pt idx="13594">
                  <c:v>-0.98383343906295151</c:v>
                </c:pt>
                <c:pt idx="13595">
                  <c:v>-0.98383343906295151</c:v>
                </c:pt>
                <c:pt idx="13596">
                  <c:v>-0.98383344937094741</c:v>
                </c:pt>
                <c:pt idx="13597">
                  <c:v>-0.98383343906295151</c:v>
                </c:pt>
                <c:pt idx="13598">
                  <c:v>-0.98383343906295151</c:v>
                </c:pt>
                <c:pt idx="13599">
                  <c:v>-0.98383344937094741</c:v>
                </c:pt>
                <c:pt idx="13600">
                  <c:v>-0.98383343906295151</c:v>
                </c:pt>
                <c:pt idx="13601">
                  <c:v>-0.9838334390578356</c:v>
                </c:pt>
                <c:pt idx="13602">
                  <c:v>-0.98383343906295151</c:v>
                </c:pt>
                <c:pt idx="13603">
                  <c:v>-0.98383344937094741</c:v>
                </c:pt>
                <c:pt idx="13604">
                  <c:v>-0.98383343906295151</c:v>
                </c:pt>
                <c:pt idx="13605">
                  <c:v>-0.98383343906295151</c:v>
                </c:pt>
                <c:pt idx="13606">
                  <c:v>-0.98383344937094741</c:v>
                </c:pt>
                <c:pt idx="13607">
                  <c:v>-0.98383343906295151</c:v>
                </c:pt>
                <c:pt idx="13608">
                  <c:v>-0.98383343906295151</c:v>
                </c:pt>
                <c:pt idx="13609">
                  <c:v>-0.98383344937094741</c:v>
                </c:pt>
                <c:pt idx="13610">
                  <c:v>-0.98383343906295151</c:v>
                </c:pt>
                <c:pt idx="13611">
                  <c:v>-0.98383343906295151</c:v>
                </c:pt>
                <c:pt idx="13612">
                  <c:v>-0.98383344937094741</c:v>
                </c:pt>
                <c:pt idx="13613">
                  <c:v>-0.98383343906295151</c:v>
                </c:pt>
                <c:pt idx="13614">
                  <c:v>-0.98383343906295151</c:v>
                </c:pt>
                <c:pt idx="13615">
                  <c:v>-0.98383344937094741</c:v>
                </c:pt>
                <c:pt idx="13616">
                  <c:v>-0.9838334390578356</c:v>
                </c:pt>
                <c:pt idx="13617">
                  <c:v>-0.98383343906295151</c:v>
                </c:pt>
                <c:pt idx="13618">
                  <c:v>-0.98383343906295151</c:v>
                </c:pt>
                <c:pt idx="13619">
                  <c:v>-0.98383344937094741</c:v>
                </c:pt>
                <c:pt idx="13620">
                  <c:v>-0.98383343906295151</c:v>
                </c:pt>
                <c:pt idx="13621">
                  <c:v>-0.98383343906295151</c:v>
                </c:pt>
                <c:pt idx="13622">
                  <c:v>-0.98383344937094741</c:v>
                </c:pt>
                <c:pt idx="13623">
                  <c:v>-0.98383343906295151</c:v>
                </c:pt>
                <c:pt idx="13624">
                  <c:v>-0.9708306559888733</c:v>
                </c:pt>
                <c:pt idx="13625">
                  <c:v>-0.97083066616063407</c:v>
                </c:pt>
                <c:pt idx="13626">
                  <c:v>-0.9708306559837574</c:v>
                </c:pt>
                <c:pt idx="13627">
                  <c:v>-0.9708306559888733</c:v>
                </c:pt>
                <c:pt idx="13628">
                  <c:v>-0.97083066616063407</c:v>
                </c:pt>
                <c:pt idx="13629">
                  <c:v>-0.9708306559888733</c:v>
                </c:pt>
                <c:pt idx="13630">
                  <c:v>-0.9708306559888733</c:v>
                </c:pt>
                <c:pt idx="13631">
                  <c:v>-0.9708306559837574</c:v>
                </c:pt>
                <c:pt idx="13632">
                  <c:v>-0.97083066616063407</c:v>
                </c:pt>
                <c:pt idx="13633">
                  <c:v>-0.9708306559888733</c:v>
                </c:pt>
                <c:pt idx="13634">
                  <c:v>-0.9708306559888733</c:v>
                </c:pt>
                <c:pt idx="13635">
                  <c:v>-0.97083066616063407</c:v>
                </c:pt>
                <c:pt idx="13636">
                  <c:v>-0.9708306559837574</c:v>
                </c:pt>
                <c:pt idx="13637">
                  <c:v>-0.9708306559888733</c:v>
                </c:pt>
                <c:pt idx="13638">
                  <c:v>-0.97083066616063407</c:v>
                </c:pt>
                <c:pt idx="13639">
                  <c:v>-0.9708306559888733</c:v>
                </c:pt>
                <c:pt idx="13640">
                  <c:v>-0.9708306559888733</c:v>
                </c:pt>
                <c:pt idx="13641">
                  <c:v>-0.97083066615551816</c:v>
                </c:pt>
                <c:pt idx="13642">
                  <c:v>-0.9708306559888733</c:v>
                </c:pt>
                <c:pt idx="13643">
                  <c:v>-0.9708306559888733</c:v>
                </c:pt>
                <c:pt idx="13644">
                  <c:v>-0.97083066616063407</c:v>
                </c:pt>
                <c:pt idx="13645">
                  <c:v>-0.9708306559888733</c:v>
                </c:pt>
                <c:pt idx="13646">
                  <c:v>-0.9708306559837574</c:v>
                </c:pt>
                <c:pt idx="13647">
                  <c:v>-0.9708306559888733</c:v>
                </c:pt>
                <c:pt idx="13648">
                  <c:v>-0.97083066616063407</c:v>
                </c:pt>
                <c:pt idx="13649">
                  <c:v>-0.9708306559888733</c:v>
                </c:pt>
                <c:pt idx="13650">
                  <c:v>-0.9708306559888733</c:v>
                </c:pt>
                <c:pt idx="13651">
                  <c:v>-0.97083066615551816</c:v>
                </c:pt>
                <c:pt idx="13652">
                  <c:v>-0.9708306559888733</c:v>
                </c:pt>
                <c:pt idx="13653">
                  <c:v>-0.9708306559888733</c:v>
                </c:pt>
                <c:pt idx="13654">
                  <c:v>-0.95572438029330775</c:v>
                </c:pt>
                <c:pt idx="13655">
                  <c:v>-0.95572437028493717</c:v>
                </c:pt>
                <c:pt idx="13656">
                  <c:v>-0.95572437027982127</c:v>
                </c:pt>
                <c:pt idx="13657">
                  <c:v>-0.95572438029330775</c:v>
                </c:pt>
                <c:pt idx="13658">
                  <c:v>-0.95572437028493717</c:v>
                </c:pt>
                <c:pt idx="13659">
                  <c:v>-0.95572437027982127</c:v>
                </c:pt>
                <c:pt idx="13660">
                  <c:v>-0.95572438029330775</c:v>
                </c:pt>
                <c:pt idx="13661">
                  <c:v>-0.95572437027982127</c:v>
                </c:pt>
                <c:pt idx="13662">
                  <c:v>-0.95572437028493717</c:v>
                </c:pt>
                <c:pt idx="13663">
                  <c:v>-0.95572437027982127</c:v>
                </c:pt>
                <c:pt idx="13664">
                  <c:v>-0.95572438029330775</c:v>
                </c:pt>
                <c:pt idx="13665">
                  <c:v>-0.95572437028493717</c:v>
                </c:pt>
                <c:pt idx="13666">
                  <c:v>-0.95572437027982127</c:v>
                </c:pt>
                <c:pt idx="13667">
                  <c:v>-0.95572438029330775</c:v>
                </c:pt>
                <c:pt idx="13668">
                  <c:v>-0.95572437027982127</c:v>
                </c:pt>
                <c:pt idx="13669">
                  <c:v>-0.95572437028493717</c:v>
                </c:pt>
                <c:pt idx="13670">
                  <c:v>-0.95572438029330775</c:v>
                </c:pt>
                <c:pt idx="13671">
                  <c:v>-0.95572437027982127</c:v>
                </c:pt>
                <c:pt idx="13672">
                  <c:v>-0.95572437028493717</c:v>
                </c:pt>
                <c:pt idx="13673">
                  <c:v>-0.95572438029330775</c:v>
                </c:pt>
                <c:pt idx="13674">
                  <c:v>-0.95572437027982127</c:v>
                </c:pt>
                <c:pt idx="13675">
                  <c:v>-0.95572437028493717</c:v>
                </c:pt>
                <c:pt idx="13676">
                  <c:v>-0.95572437027982127</c:v>
                </c:pt>
                <c:pt idx="13677">
                  <c:v>-0.95572438029330775</c:v>
                </c:pt>
                <c:pt idx="13678">
                  <c:v>-0.95572437028493717</c:v>
                </c:pt>
                <c:pt idx="13679">
                  <c:v>-0.95572437027982127</c:v>
                </c:pt>
                <c:pt idx="13680">
                  <c:v>-0.95572438029330775</c:v>
                </c:pt>
                <c:pt idx="13681">
                  <c:v>-0.95572437027982127</c:v>
                </c:pt>
                <c:pt idx="13682">
                  <c:v>-0.95572437028493717</c:v>
                </c:pt>
                <c:pt idx="13683">
                  <c:v>-0.95572438029330775</c:v>
                </c:pt>
                <c:pt idx="13684">
                  <c:v>-0.94706821617088055</c:v>
                </c:pt>
                <c:pt idx="13685">
                  <c:v>-0.94706821616576464</c:v>
                </c:pt>
                <c:pt idx="13686">
                  <c:v>-0.94706822609367325</c:v>
                </c:pt>
                <c:pt idx="13687">
                  <c:v>-0.94706821617088055</c:v>
                </c:pt>
                <c:pt idx="13688">
                  <c:v>-0.94706821616576464</c:v>
                </c:pt>
                <c:pt idx="13689">
                  <c:v>-0.94706822609367325</c:v>
                </c:pt>
                <c:pt idx="13690">
                  <c:v>-0.94706821616576464</c:v>
                </c:pt>
                <c:pt idx="13691">
                  <c:v>-0.94706821617088055</c:v>
                </c:pt>
                <c:pt idx="13692">
                  <c:v>-0.94706821617088055</c:v>
                </c:pt>
                <c:pt idx="13693">
                  <c:v>-0.94706822608855734</c:v>
                </c:pt>
                <c:pt idx="13694">
                  <c:v>-0.94706821617088055</c:v>
                </c:pt>
                <c:pt idx="13695">
                  <c:v>-0.94706821617088055</c:v>
                </c:pt>
                <c:pt idx="13696">
                  <c:v>-0.94706822608855734</c:v>
                </c:pt>
                <c:pt idx="13697">
                  <c:v>-0.94706821617088055</c:v>
                </c:pt>
                <c:pt idx="13698">
                  <c:v>-0.94706821616576464</c:v>
                </c:pt>
                <c:pt idx="13699">
                  <c:v>-0.94706822609367325</c:v>
                </c:pt>
                <c:pt idx="13700">
                  <c:v>-0.94706821617088055</c:v>
                </c:pt>
                <c:pt idx="13701">
                  <c:v>-0.94706821616576464</c:v>
                </c:pt>
                <c:pt idx="13702">
                  <c:v>-0.94706822609367325</c:v>
                </c:pt>
                <c:pt idx="13703">
                  <c:v>-0.94706821617088055</c:v>
                </c:pt>
                <c:pt idx="13704">
                  <c:v>-0.94706821616576464</c:v>
                </c:pt>
                <c:pt idx="13705">
                  <c:v>-0.94706822609367325</c:v>
                </c:pt>
                <c:pt idx="13706">
                  <c:v>-0.94706821617088055</c:v>
                </c:pt>
                <c:pt idx="13707">
                  <c:v>-0.94706821616576464</c:v>
                </c:pt>
                <c:pt idx="13708">
                  <c:v>-0.94706821617088055</c:v>
                </c:pt>
                <c:pt idx="13709">
                  <c:v>-0.94706822608855734</c:v>
                </c:pt>
                <c:pt idx="13710">
                  <c:v>-0.94706821617088055</c:v>
                </c:pt>
                <c:pt idx="13711">
                  <c:v>-0.94706821617088055</c:v>
                </c:pt>
                <c:pt idx="13712">
                  <c:v>-0.94706822608855734</c:v>
                </c:pt>
                <c:pt idx="13713">
                  <c:v>-0.94706821617088055</c:v>
                </c:pt>
                <c:pt idx="13714">
                  <c:v>-0.94614295314354302</c:v>
                </c:pt>
                <c:pt idx="13715">
                  <c:v>-0.94614296305664136</c:v>
                </c:pt>
                <c:pt idx="13716">
                  <c:v>-0.94614295314865893</c:v>
                </c:pt>
                <c:pt idx="13717">
                  <c:v>-0.94614295314354302</c:v>
                </c:pt>
                <c:pt idx="13718">
                  <c:v>-0.94614296305664136</c:v>
                </c:pt>
                <c:pt idx="13719">
                  <c:v>-0.94614295314354302</c:v>
                </c:pt>
                <c:pt idx="13720">
                  <c:v>-0.94614295314865893</c:v>
                </c:pt>
                <c:pt idx="13721">
                  <c:v>-0.94614295314354302</c:v>
                </c:pt>
                <c:pt idx="13722">
                  <c:v>-0.94614296305664136</c:v>
                </c:pt>
                <c:pt idx="13723">
                  <c:v>-0.94614295314354302</c:v>
                </c:pt>
                <c:pt idx="13724">
                  <c:v>-0.94614295314865893</c:v>
                </c:pt>
                <c:pt idx="13725">
                  <c:v>-0.94614296305664136</c:v>
                </c:pt>
                <c:pt idx="13726">
                  <c:v>-0.94614295314354302</c:v>
                </c:pt>
                <c:pt idx="13727">
                  <c:v>-0.94614295314354302</c:v>
                </c:pt>
                <c:pt idx="13728">
                  <c:v>-0.94614296306175727</c:v>
                </c:pt>
                <c:pt idx="13729">
                  <c:v>-0.94614295314354302</c:v>
                </c:pt>
                <c:pt idx="13730">
                  <c:v>-0.94614295314354302</c:v>
                </c:pt>
                <c:pt idx="13731">
                  <c:v>-0.94614296305664136</c:v>
                </c:pt>
                <c:pt idx="13732">
                  <c:v>-0.94614295314354302</c:v>
                </c:pt>
                <c:pt idx="13733">
                  <c:v>-0.94614295314865893</c:v>
                </c:pt>
                <c:pt idx="13734">
                  <c:v>-0.94614296305664136</c:v>
                </c:pt>
                <c:pt idx="13735">
                  <c:v>-0.94614295314354302</c:v>
                </c:pt>
                <c:pt idx="13736">
                  <c:v>-0.94614295314354302</c:v>
                </c:pt>
                <c:pt idx="13737">
                  <c:v>-0.94614295314865893</c:v>
                </c:pt>
                <c:pt idx="13738">
                  <c:v>-0.94614296305664136</c:v>
                </c:pt>
                <c:pt idx="13739">
                  <c:v>-0.94614295314354302</c:v>
                </c:pt>
                <c:pt idx="13740">
                  <c:v>-0.94614295314354302</c:v>
                </c:pt>
                <c:pt idx="13741">
                  <c:v>-0.94614296306175727</c:v>
                </c:pt>
                <c:pt idx="13742">
                  <c:v>-0.94614295314354302</c:v>
                </c:pt>
                <c:pt idx="13743">
                  <c:v>-0.94614295314354302</c:v>
                </c:pt>
                <c:pt idx="13744">
                  <c:v>-0.95288753908015722</c:v>
                </c:pt>
                <c:pt idx="13745">
                  <c:v>-0.95288752910150931</c:v>
                </c:pt>
                <c:pt idx="13746">
                  <c:v>-0.9528875290963934</c:v>
                </c:pt>
                <c:pt idx="13747">
                  <c:v>-0.95288753908015722</c:v>
                </c:pt>
                <c:pt idx="13748">
                  <c:v>-0.95288752910150931</c:v>
                </c:pt>
                <c:pt idx="13749">
                  <c:v>-0.9528875290963934</c:v>
                </c:pt>
                <c:pt idx="13750">
                  <c:v>-0.95288753908015722</c:v>
                </c:pt>
                <c:pt idx="13751">
                  <c:v>-0.95288752910150931</c:v>
                </c:pt>
                <c:pt idx="13752">
                  <c:v>-0.9528875290963934</c:v>
                </c:pt>
                <c:pt idx="13753">
                  <c:v>-0.9528875290963934</c:v>
                </c:pt>
                <c:pt idx="13754">
                  <c:v>-0.95288753908527313</c:v>
                </c:pt>
                <c:pt idx="13755">
                  <c:v>-0.9528875290963934</c:v>
                </c:pt>
                <c:pt idx="13756">
                  <c:v>-0.9528875290963934</c:v>
                </c:pt>
                <c:pt idx="13757">
                  <c:v>-0.95288753908527313</c:v>
                </c:pt>
                <c:pt idx="13758">
                  <c:v>-0.9528875290963934</c:v>
                </c:pt>
                <c:pt idx="13759">
                  <c:v>-0.9528875290963934</c:v>
                </c:pt>
                <c:pt idx="13760">
                  <c:v>-0.95288753908527313</c:v>
                </c:pt>
                <c:pt idx="13761">
                  <c:v>-0.9528875290963934</c:v>
                </c:pt>
                <c:pt idx="13762">
                  <c:v>-0.9528875290963934</c:v>
                </c:pt>
                <c:pt idx="13763">
                  <c:v>-0.95288753908527313</c:v>
                </c:pt>
                <c:pt idx="13764">
                  <c:v>-0.9528875290963934</c:v>
                </c:pt>
                <c:pt idx="13765">
                  <c:v>-0.9528875290963934</c:v>
                </c:pt>
                <c:pt idx="13766">
                  <c:v>-0.95288752910150931</c:v>
                </c:pt>
                <c:pt idx="13767">
                  <c:v>-0.95288753908015722</c:v>
                </c:pt>
                <c:pt idx="13768">
                  <c:v>-0.9528875290963934</c:v>
                </c:pt>
                <c:pt idx="13769">
                  <c:v>-0.95288752910150931</c:v>
                </c:pt>
                <c:pt idx="13770">
                  <c:v>-0.95288753908015722</c:v>
                </c:pt>
                <c:pt idx="13771">
                  <c:v>-0.9528875290963934</c:v>
                </c:pt>
                <c:pt idx="13772">
                  <c:v>-0.95288752910150931</c:v>
                </c:pt>
                <c:pt idx="13773">
                  <c:v>-0.95288753908015722</c:v>
                </c:pt>
                <c:pt idx="13774">
                  <c:v>-0.96511475012257841</c:v>
                </c:pt>
                <c:pt idx="13775">
                  <c:v>-0.96511475011746251</c:v>
                </c:pt>
                <c:pt idx="13776">
                  <c:v>-0.96511476023445153</c:v>
                </c:pt>
                <c:pt idx="13777">
                  <c:v>-0.96511475012257841</c:v>
                </c:pt>
                <c:pt idx="13778">
                  <c:v>-0.96511475012257841</c:v>
                </c:pt>
                <c:pt idx="13779">
                  <c:v>-0.96511476022933562</c:v>
                </c:pt>
                <c:pt idx="13780">
                  <c:v>-0.96511475012257841</c:v>
                </c:pt>
                <c:pt idx="13781">
                  <c:v>-0.96511475012257841</c:v>
                </c:pt>
                <c:pt idx="13782">
                  <c:v>-0.96511475012257841</c:v>
                </c:pt>
                <c:pt idx="13783">
                  <c:v>-0.96511476022933562</c:v>
                </c:pt>
                <c:pt idx="13784">
                  <c:v>-0.96511475012257841</c:v>
                </c:pt>
                <c:pt idx="13785">
                  <c:v>-0.96511475012257841</c:v>
                </c:pt>
                <c:pt idx="13786">
                  <c:v>-0.96511476023445153</c:v>
                </c:pt>
                <c:pt idx="13787">
                  <c:v>-0.96511475011746251</c:v>
                </c:pt>
                <c:pt idx="13788">
                  <c:v>-0.96511475012257841</c:v>
                </c:pt>
                <c:pt idx="13789">
                  <c:v>-0.96511476023445153</c:v>
                </c:pt>
                <c:pt idx="13790">
                  <c:v>-0.96511475011746251</c:v>
                </c:pt>
                <c:pt idx="13791">
                  <c:v>-0.96511475012257841</c:v>
                </c:pt>
                <c:pt idx="13792">
                  <c:v>-0.96511476023445153</c:v>
                </c:pt>
                <c:pt idx="13793">
                  <c:v>-0.96511475012257841</c:v>
                </c:pt>
                <c:pt idx="13794">
                  <c:v>-0.96511475011746251</c:v>
                </c:pt>
                <c:pt idx="13795">
                  <c:v>-0.96511476023445153</c:v>
                </c:pt>
                <c:pt idx="13796">
                  <c:v>-0.96511475012257841</c:v>
                </c:pt>
                <c:pt idx="13797">
                  <c:v>-0.96511475012257841</c:v>
                </c:pt>
                <c:pt idx="13798">
                  <c:v>-0.96511475011746251</c:v>
                </c:pt>
                <c:pt idx="13799">
                  <c:v>-0.96511476023445153</c:v>
                </c:pt>
                <c:pt idx="13800">
                  <c:v>-0.96511475012257841</c:v>
                </c:pt>
                <c:pt idx="13801">
                  <c:v>-0.96511475012257841</c:v>
                </c:pt>
                <c:pt idx="13802">
                  <c:v>-0.96511476022933562</c:v>
                </c:pt>
                <c:pt idx="13803">
                  <c:v>-0.96511475012257841</c:v>
                </c:pt>
                <c:pt idx="13804">
                  <c:v>-0.97839050354736945</c:v>
                </c:pt>
                <c:pt idx="13805">
                  <c:v>-0.97839051380345343</c:v>
                </c:pt>
                <c:pt idx="13806">
                  <c:v>-0.97839050354736945</c:v>
                </c:pt>
                <c:pt idx="13807">
                  <c:v>-0.97839050354736945</c:v>
                </c:pt>
                <c:pt idx="13808">
                  <c:v>-0.97839051380345343</c:v>
                </c:pt>
                <c:pt idx="13809">
                  <c:v>-0.97839050354736945</c:v>
                </c:pt>
                <c:pt idx="13810">
                  <c:v>-0.97839050355248536</c:v>
                </c:pt>
                <c:pt idx="13811">
                  <c:v>-0.97839050354736945</c:v>
                </c:pt>
                <c:pt idx="13812">
                  <c:v>-0.97839051379833752</c:v>
                </c:pt>
                <c:pt idx="13813">
                  <c:v>-0.97839050355248536</c:v>
                </c:pt>
                <c:pt idx="13814">
                  <c:v>-0.97839050354736945</c:v>
                </c:pt>
                <c:pt idx="13815">
                  <c:v>-0.97839051379833752</c:v>
                </c:pt>
                <c:pt idx="13816">
                  <c:v>-0.97839050355248536</c:v>
                </c:pt>
                <c:pt idx="13817">
                  <c:v>-0.97839050354736945</c:v>
                </c:pt>
                <c:pt idx="13818">
                  <c:v>-0.97839051380345343</c:v>
                </c:pt>
                <c:pt idx="13819">
                  <c:v>-0.97839050354736945</c:v>
                </c:pt>
                <c:pt idx="13820">
                  <c:v>-0.97839050354736945</c:v>
                </c:pt>
                <c:pt idx="13821">
                  <c:v>-0.97839051380345343</c:v>
                </c:pt>
                <c:pt idx="13822">
                  <c:v>-0.97839050354736945</c:v>
                </c:pt>
                <c:pt idx="13823">
                  <c:v>-0.97839050354736945</c:v>
                </c:pt>
                <c:pt idx="13824">
                  <c:v>-0.97839051380345343</c:v>
                </c:pt>
                <c:pt idx="13825">
                  <c:v>-0.97839050354736945</c:v>
                </c:pt>
                <c:pt idx="13826">
                  <c:v>-0.97839050354736945</c:v>
                </c:pt>
                <c:pt idx="13827">
                  <c:v>-0.97839050355248536</c:v>
                </c:pt>
                <c:pt idx="13828">
                  <c:v>-0.97839051379833752</c:v>
                </c:pt>
                <c:pt idx="13829">
                  <c:v>-0.97839050355248536</c:v>
                </c:pt>
                <c:pt idx="13830">
                  <c:v>-0.97839050354736945</c:v>
                </c:pt>
                <c:pt idx="13831">
                  <c:v>-0.97839051379833752</c:v>
                </c:pt>
                <c:pt idx="13832">
                  <c:v>-0.97839050355248536</c:v>
                </c:pt>
                <c:pt idx="13833">
                  <c:v>-0.97839050354736945</c:v>
                </c:pt>
                <c:pt idx="13834">
                  <c:v>-0.98772308216593541</c:v>
                </c:pt>
                <c:pt idx="13835">
                  <c:v>-0.98772307181718633</c:v>
                </c:pt>
                <c:pt idx="13836">
                  <c:v>-0.98772307181718633</c:v>
                </c:pt>
                <c:pt idx="13837">
                  <c:v>-0.98772308217105131</c:v>
                </c:pt>
                <c:pt idx="13838">
                  <c:v>-0.98772307181718633</c:v>
                </c:pt>
                <c:pt idx="13839">
                  <c:v>-0.98772307181718633</c:v>
                </c:pt>
                <c:pt idx="13840">
                  <c:v>-0.98772308216593541</c:v>
                </c:pt>
                <c:pt idx="13841">
                  <c:v>-0.98772307181718633</c:v>
                </c:pt>
                <c:pt idx="13842">
                  <c:v>-0.98772307182230223</c:v>
                </c:pt>
                <c:pt idx="13843">
                  <c:v>-0.98772307181718633</c:v>
                </c:pt>
                <c:pt idx="13844">
                  <c:v>-0.98772308216593541</c:v>
                </c:pt>
                <c:pt idx="13845">
                  <c:v>-0.98772307181718633</c:v>
                </c:pt>
                <c:pt idx="13846">
                  <c:v>-0.98772307181718633</c:v>
                </c:pt>
                <c:pt idx="13847">
                  <c:v>-0.98772308216593541</c:v>
                </c:pt>
                <c:pt idx="13848">
                  <c:v>-0.98772307181718633</c:v>
                </c:pt>
                <c:pt idx="13849">
                  <c:v>-0.98772307182230223</c:v>
                </c:pt>
                <c:pt idx="13850">
                  <c:v>-0.98772308216593541</c:v>
                </c:pt>
                <c:pt idx="13851">
                  <c:v>-0.98772307181718633</c:v>
                </c:pt>
                <c:pt idx="13852">
                  <c:v>-0.98772307181718633</c:v>
                </c:pt>
                <c:pt idx="13853">
                  <c:v>-0.98772308216593541</c:v>
                </c:pt>
                <c:pt idx="13854">
                  <c:v>-0.98772307181718633</c:v>
                </c:pt>
                <c:pt idx="13855">
                  <c:v>-0.98772307182230223</c:v>
                </c:pt>
                <c:pt idx="13856">
                  <c:v>-0.98772307181718633</c:v>
                </c:pt>
                <c:pt idx="13857">
                  <c:v>-0.98772308216593541</c:v>
                </c:pt>
                <c:pt idx="13858">
                  <c:v>-0.98772307181718633</c:v>
                </c:pt>
                <c:pt idx="13859">
                  <c:v>-0.98772307181718633</c:v>
                </c:pt>
                <c:pt idx="13860">
                  <c:v>-0.98772308216593541</c:v>
                </c:pt>
                <c:pt idx="13861">
                  <c:v>-0.98772307182230223</c:v>
                </c:pt>
                <c:pt idx="13862">
                  <c:v>-0.98772307181718633</c:v>
                </c:pt>
                <c:pt idx="13863">
                  <c:v>-0.98772308216593541</c:v>
                </c:pt>
                <c:pt idx="13864">
                  <c:v>-0.9895822762418558</c:v>
                </c:pt>
                <c:pt idx="13865">
                  <c:v>-0.98958227623673989</c:v>
                </c:pt>
                <c:pt idx="13866">
                  <c:v>-0.98958228661008441</c:v>
                </c:pt>
                <c:pt idx="13867">
                  <c:v>-0.9895822762418558</c:v>
                </c:pt>
                <c:pt idx="13868">
                  <c:v>-0.9895822762418558</c:v>
                </c:pt>
                <c:pt idx="13869">
                  <c:v>-0.9895822866049685</c:v>
                </c:pt>
                <c:pt idx="13870">
                  <c:v>-0.9895822762418558</c:v>
                </c:pt>
                <c:pt idx="13871">
                  <c:v>-0.9895822762418558</c:v>
                </c:pt>
                <c:pt idx="13872">
                  <c:v>-0.9895822762418558</c:v>
                </c:pt>
                <c:pt idx="13873">
                  <c:v>-0.9895822866049685</c:v>
                </c:pt>
                <c:pt idx="13874">
                  <c:v>-0.9895822762418558</c:v>
                </c:pt>
                <c:pt idx="13875">
                  <c:v>-0.9895822762418558</c:v>
                </c:pt>
                <c:pt idx="13876">
                  <c:v>-0.98958228661008441</c:v>
                </c:pt>
                <c:pt idx="13877">
                  <c:v>-0.98958227623673989</c:v>
                </c:pt>
                <c:pt idx="13878">
                  <c:v>-0.9895822762418558</c:v>
                </c:pt>
                <c:pt idx="13879">
                  <c:v>-0.98958228661008441</c:v>
                </c:pt>
                <c:pt idx="13880">
                  <c:v>-0.98958227623673989</c:v>
                </c:pt>
                <c:pt idx="13881">
                  <c:v>-0.9895822762418558</c:v>
                </c:pt>
                <c:pt idx="13882">
                  <c:v>-0.98958228661008441</c:v>
                </c:pt>
                <c:pt idx="13883">
                  <c:v>-0.9895822762418558</c:v>
                </c:pt>
                <c:pt idx="13884">
                  <c:v>-0.98958227623673989</c:v>
                </c:pt>
                <c:pt idx="13885">
                  <c:v>-0.98958228661008441</c:v>
                </c:pt>
                <c:pt idx="13886">
                  <c:v>-0.9895822762418558</c:v>
                </c:pt>
                <c:pt idx="13887">
                  <c:v>-0.9895822762418558</c:v>
                </c:pt>
                <c:pt idx="13888">
                  <c:v>-0.98958227623673989</c:v>
                </c:pt>
                <c:pt idx="13889">
                  <c:v>-0.98958228661008441</c:v>
                </c:pt>
                <c:pt idx="13890">
                  <c:v>-0.9895822762418558</c:v>
                </c:pt>
                <c:pt idx="13891">
                  <c:v>-0.9895822762418558</c:v>
                </c:pt>
                <c:pt idx="13892">
                  <c:v>-0.9895822866049685</c:v>
                </c:pt>
                <c:pt idx="13893">
                  <c:v>-0.9895822762418558</c:v>
                </c:pt>
                <c:pt idx="13894">
                  <c:v>-0.9800909036492651</c:v>
                </c:pt>
                <c:pt idx="13895">
                  <c:v>-0.98009091391804892</c:v>
                </c:pt>
                <c:pt idx="13896">
                  <c:v>-0.9800909036492651</c:v>
                </c:pt>
                <c:pt idx="13897">
                  <c:v>-0.98009090364414919</c:v>
                </c:pt>
                <c:pt idx="13898">
                  <c:v>-0.98009091391804892</c:v>
                </c:pt>
                <c:pt idx="13899">
                  <c:v>-0.9800909036492651</c:v>
                </c:pt>
                <c:pt idx="13900">
                  <c:v>-0.9800909036492651</c:v>
                </c:pt>
                <c:pt idx="13901">
                  <c:v>-0.9800909036492651</c:v>
                </c:pt>
                <c:pt idx="13902">
                  <c:v>-0.98009091391804892</c:v>
                </c:pt>
                <c:pt idx="13903">
                  <c:v>-0.9800909036492651</c:v>
                </c:pt>
                <c:pt idx="13904">
                  <c:v>-0.9800909036492651</c:v>
                </c:pt>
                <c:pt idx="13905">
                  <c:v>-0.98009091391293301</c:v>
                </c:pt>
                <c:pt idx="13906">
                  <c:v>-0.9800909036492651</c:v>
                </c:pt>
                <c:pt idx="13907">
                  <c:v>-0.9800909036492651</c:v>
                </c:pt>
                <c:pt idx="13908">
                  <c:v>-0.98009091391804892</c:v>
                </c:pt>
                <c:pt idx="13909">
                  <c:v>-0.9800909036492651</c:v>
                </c:pt>
                <c:pt idx="13910">
                  <c:v>-0.9800909036492651</c:v>
                </c:pt>
                <c:pt idx="13911">
                  <c:v>-0.98009091391804892</c:v>
                </c:pt>
                <c:pt idx="13912">
                  <c:v>-0.98009090364414919</c:v>
                </c:pt>
                <c:pt idx="13913">
                  <c:v>-0.9800909036492651</c:v>
                </c:pt>
                <c:pt idx="13914">
                  <c:v>-0.98009091391804892</c:v>
                </c:pt>
                <c:pt idx="13915">
                  <c:v>-0.9800909036492651</c:v>
                </c:pt>
                <c:pt idx="13916">
                  <c:v>-0.9800909036492651</c:v>
                </c:pt>
                <c:pt idx="13917">
                  <c:v>-0.9800909036492651</c:v>
                </c:pt>
                <c:pt idx="13918">
                  <c:v>-0.98009091391804892</c:v>
                </c:pt>
                <c:pt idx="13919">
                  <c:v>-0.9800909036492651</c:v>
                </c:pt>
                <c:pt idx="13920">
                  <c:v>-0.98009090364414919</c:v>
                </c:pt>
                <c:pt idx="13921">
                  <c:v>-0.98009091391804892</c:v>
                </c:pt>
                <c:pt idx="13922">
                  <c:v>-0.9800909036492651</c:v>
                </c:pt>
                <c:pt idx="13923">
                  <c:v>-0.9800909036492651</c:v>
                </c:pt>
                <c:pt idx="13924">
                  <c:v>-0.9614881711516956</c:v>
                </c:pt>
                <c:pt idx="13925">
                  <c:v>-0.96148816107270385</c:v>
                </c:pt>
                <c:pt idx="13926">
                  <c:v>-0.96148816107781976</c:v>
                </c:pt>
                <c:pt idx="13927">
                  <c:v>-0.9614881711465797</c:v>
                </c:pt>
                <c:pt idx="13928">
                  <c:v>-0.96148816107781976</c:v>
                </c:pt>
                <c:pt idx="13929">
                  <c:v>-0.96148816107781976</c:v>
                </c:pt>
                <c:pt idx="13930">
                  <c:v>-0.9614881711465797</c:v>
                </c:pt>
                <c:pt idx="13931">
                  <c:v>-0.96148816107781976</c:v>
                </c:pt>
                <c:pt idx="13932">
                  <c:v>-0.96148816107270385</c:v>
                </c:pt>
                <c:pt idx="13933">
                  <c:v>-0.96148816107781976</c:v>
                </c:pt>
                <c:pt idx="13934">
                  <c:v>-0.9614881711516956</c:v>
                </c:pt>
                <c:pt idx="13935">
                  <c:v>-0.96148816107270385</c:v>
                </c:pt>
                <c:pt idx="13936">
                  <c:v>-0.96148816107781976</c:v>
                </c:pt>
                <c:pt idx="13937">
                  <c:v>-0.9614881711465797</c:v>
                </c:pt>
                <c:pt idx="13938">
                  <c:v>-0.96148816107781976</c:v>
                </c:pt>
                <c:pt idx="13939">
                  <c:v>-0.96148816107781976</c:v>
                </c:pt>
                <c:pt idx="13940">
                  <c:v>-0.9614881711465797</c:v>
                </c:pt>
                <c:pt idx="13941">
                  <c:v>-0.96148816107781976</c:v>
                </c:pt>
                <c:pt idx="13942">
                  <c:v>-0.96148816107270385</c:v>
                </c:pt>
                <c:pt idx="13943">
                  <c:v>-0.9614881711516956</c:v>
                </c:pt>
                <c:pt idx="13944">
                  <c:v>-0.96148816107781976</c:v>
                </c:pt>
                <c:pt idx="13945">
                  <c:v>-0.96148816107270385</c:v>
                </c:pt>
                <c:pt idx="13946">
                  <c:v>-0.96148816107781976</c:v>
                </c:pt>
                <c:pt idx="13947">
                  <c:v>-0.9614881711465797</c:v>
                </c:pt>
                <c:pt idx="13948">
                  <c:v>-0.96148816107781976</c:v>
                </c:pt>
                <c:pt idx="13949">
                  <c:v>-0.96148816107781976</c:v>
                </c:pt>
                <c:pt idx="13950">
                  <c:v>-0.9614881711465797</c:v>
                </c:pt>
                <c:pt idx="13951">
                  <c:v>-0.96148816107781976</c:v>
                </c:pt>
                <c:pt idx="13952">
                  <c:v>-0.96148816107270385</c:v>
                </c:pt>
                <c:pt idx="13953">
                  <c:v>-0.9614881711516956</c:v>
                </c:pt>
                <c:pt idx="13954">
                  <c:v>-0.94113765025618945</c:v>
                </c:pt>
                <c:pt idx="13955">
                  <c:v>-0.94113765026130536</c:v>
                </c:pt>
                <c:pt idx="13956">
                  <c:v>-0.94113766011684541</c:v>
                </c:pt>
                <c:pt idx="13957">
                  <c:v>-0.94113765025618945</c:v>
                </c:pt>
                <c:pt idx="13958">
                  <c:v>-0.94113765026130536</c:v>
                </c:pt>
                <c:pt idx="13959">
                  <c:v>-0.94113766011684541</c:v>
                </c:pt>
                <c:pt idx="13960">
                  <c:v>-0.94113765025618945</c:v>
                </c:pt>
                <c:pt idx="13961">
                  <c:v>-0.94113765026130536</c:v>
                </c:pt>
                <c:pt idx="13962">
                  <c:v>-0.94113765025618945</c:v>
                </c:pt>
                <c:pt idx="13963">
                  <c:v>-0.94113766011684541</c:v>
                </c:pt>
                <c:pt idx="13964">
                  <c:v>-0.94113765026130536</c:v>
                </c:pt>
                <c:pt idx="13965">
                  <c:v>-0.94113765025618945</c:v>
                </c:pt>
                <c:pt idx="13966">
                  <c:v>-0.94113766011684541</c:v>
                </c:pt>
                <c:pt idx="13967">
                  <c:v>-0.94113765026130536</c:v>
                </c:pt>
                <c:pt idx="13968">
                  <c:v>-0.94113765025618945</c:v>
                </c:pt>
                <c:pt idx="13969">
                  <c:v>-0.94113766011684541</c:v>
                </c:pt>
                <c:pt idx="13970">
                  <c:v>-0.94113765026130536</c:v>
                </c:pt>
                <c:pt idx="13971">
                  <c:v>-0.94113765025618945</c:v>
                </c:pt>
                <c:pt idx="13972">
                  <c:v>-0.94113766011684541</c:v>
                </c:pt>
                <c:pt idx="13973">
                  <c:v>-0.94113765026130536</c:v>
                </c:pt>
                <c:pt idx="13974">
                  <c:v>-0.94113765025618945</c:v>
                </c:pt>
                <c:pt idx="13975">
                  <c:v>-0.94113766011684541</c:v>
                </c:pt>
                <c:pt idx="13976">
                  <c:v>-0.94113765026130536</c:v>
                </c:pt>
                <c:pt idx="13977">
                  <c:v>-0.94113765025618945</c:v>
                </c:pt>
                <c:pt idx="13978">
                  <c:v>-0.94113765025618945</c:v>
                </c:pt>
                <c:pt idx="13979">
                  <c:v>-0.94113766012196132</c:v>
                </c:pt>
                <c:pt idx="13980">
                  <c:v>-0.94113765025618945</c:v>
                </c:pt>
                <c:pt idx="13981">
                  <c:v>-0.94113765025618945</c:v>
                </c:pt>
                <c:pt idx="13982">
                  <c:v>-0.94113766012196132</c:v>
                </c:pt>
                <c:pt idx="13983">
                  <c:v>-0.94113765025618945</c:v>
                </c:pt>
                <c:pt idx="13984">
                  <c:v>-0.9276035177911981</c:v>
                </c:pt>
                <c:pt idx="13985">
                  <c:v>-0.9276035275049358</c:v>
                </c:pt>
                <c:pt idx="13986">
                  <c:v>-0.9276035177911981</c:v>
                </c:pt>
                <c:pt idx="13987">
                  <c:v>-0.9276035177911981</c:v>
                </c:pt>
                <c:pt idx="13988">
                  <c:v>-0.92760352751005171</c:v>
                </c:pt>
                <c:pt idx="13989">
                  <c:v>-0.92760351778608219</c:v>
                </c:pt>
                <c:pt idx="13990">
                  <c:v>-0.9276035177911981</c:v>
                </c:pt>
                <c:pt idx="13991">
                  <c:v>-0.9276035177911981</c:v>
                </c:pt>
                <c:pt idx="13992">
                  <c:v>-0.9276035275049358</c:v>
                </c:pt>
                <c:pt idx="13993">
                  <c:v>-0.9276035177911981</c:v>
                </c:pt>
                <c:pt idx="13994">
                  <c:v>-0.9276035177911981</c:v>
                </c:pt>
                <c:pt idx="13995">
                  <c:v>-0.9276035275049358</c:v>
                </c:pt>
                <c:pt idx="13996">
                  <c:v>-0.9276035177911981</c:v>
                </c:pt>
                <c:pt idx="13997">
                  <c:v>-0.9276035177911981</c:v>
                </c:pt>
                <c:pt idx="13998">
                  <c:v>-0.9276035275049358</c:v>
                </c:pt>
                <c:pt idx="13999">
                  <c:v>-0.9276035177911981</c:v>
                </c:pt>
                <c:pt idx="14000">
                  <c:v>-0.9276035177911981</c:v>
                </c:pt>
                <c:pt idx="14001">
                  <c:v>-0.92760352751005171</c:v>
                </c:pt>
                <c:pt idx="14002">
                  <c:v>-0.92760351778608219</c:v>
                </c:pt>
                <c:pt idx="14003">
                  <c:v>-0.9276035177911981</c:v>
                </c:pt>
                <c:pt idx="14004">
                  <c:v>-0.92760352751005171</c:v>
                </c:pt>
                <c:pt idx="14005">
                  <c:v>-0.92760351778608219</c:v>
                </c:pt>
                <c:pt idx="14006">
                  <c:v>-0.9276035177911981</c:v>
                </c:pt>
                <c:pt idx="14007">
                  <c:v>-0.9276035177911981</c:v>
                </c:pt>
                <c:pt idx="14008">
                  <c:v>-0.92760352751005171</c:v>
                </c:pt>
                <c:pt idx="14009">
                  <c:v>-0.92760351778608219</c:v>
                </c:pt>
                <c:pt idx="14010">
                  <c:v>-0.9276035177911981</c:v>
                </c:pt>
                <c:pt idx="14011">
                  <c:v>-0.92760352751005171</c:v>
                </c:pt>
                <c:pt idx="14012">
                  <c:v>-0.92760351778608219</c:v>
                </c:pt>
                <c:pt idx="14013">
                  <c:v>-0.9276035177911981</c:v>
                </c:pt>
                <c:pt idx="14014">
                  <c:v>-0.9183187539681763</c:v>
                </c:pt>
                <c:pt idx="14015">
                  <c:v>-0.91831874434148686</c:v>
                </c:pt>
                <c:pt idx="14016">
                  <c:v>-0.91831874434660277</c:v>
                </c:pt>
                <c:pt idx="14017">
                  <c:v>-0.9183187539630604</c:v>
                </c:pt>
                <c:pt idx="14018">
                  <c:v>-0.91831874434660277</c:v>
                </c:pt>
                <c:pt idx="14019">
                  <c:v>-0.91831874434148686</c:v>
                </c:pt>
                <c:pt idx="14020">
                  <c:v>-0.9183187539681763</c:v>
                </c:pt>
                <c:pt idx="14021">
                  <c:v>-0.91831874434660277</c:v>
                </c:pt>
                <c:pt idx="14022">
                  <c:v>-0.91831874434148686</c:v>
                </c:pt>
                <c:pt idx="14023">
                  <c:v>-0.91831874434660277</c:v>
                </c:pt>
                <c:pt idx="14024">
                  <c:v>-0.9183187539630604</c:v>
                </c:pt>
                <c:pt idx="14025">
                  <c:v>-0.91831874434660277</c:v>
                </c:pt>
                <c:pt idx="14026">
                  <c:v>-0.91831874434148686</c:v>
                </c:pt>
                <c:pt idx="14027">
                  <c:v>-0.9183187539681763</c:v>
                </c:pt>
                <c:pt idx="14028">
                  <c:v>-0.91831874434148686</c:v>
                </c:pt>
                <c:pt idx="14029">
                  <c:v>-0.91831874434660277</c:v>
                </c:pt>
                <c:pt idx="14030">
                  <c:v>-0.9183187539681763</c:v>
                </c:pt>
                <c:pt idx="14031">
                  <c:v>-0.91831874434148686</c:v>
                </c:pt>
                <c:pt idx="14032">
                  <c:v>-0.91831874434660277</c:v>
                </c:pt>
                <c:pt idx="14033">
                  <c:v>-0.9183187539630604</c:v>
                </c:pt>
                <c:pt idx="14034">
                  <c:v>-0.91831874434660277</c:v>
                </c:pt>
                <c:pt idx="14035">
                  <c:v>-0.91831874434148686</c:v>
                </c:pt>
                <c:pt idx="14036">
                  <c:v>-0.91831874434660277</c:v>
                </c:pt>
                <c:pt idx="14037">
                  <c:v>-0.9183187539681763</c:v>
                </c:pt>
                <c:pt idx="14038">
                  <c:v>-0.91831874434148686</c:v>
                </c:pt>
                <c:pt idx="14039">
                  <c:v>-0.91831874434660277</c:v>
                </c:pt>
                <c:pt idx="14040">
                  <c:v>-0.9183187539630604</c:v>
                </c:pt>
                <c:pt idx="14041">
                  <c:v>-0.91831874434660277</c:v>
                </c:pt>
                <c:pt idx="14042">
                  <c:v>-0.91831874434148686</c:v>
                </c:pt>
                <c:pt idx="14043">
                  <c:v>-0.9183187539681763</c:v>
                </c:pt>
                <c:pt idx="14044">
                  <c:v>-0.91554869268343142</c:v>
                </c:pt>
                <c:pt idx="14045">
                  <c:v>-0.91554869268343142</c:v>
                </c:pt>
                <c:pt idx="14046">
                  <c:v>-0.91554870227598217</c:v>
                </c:pt>
                <c:pt idx="14047">
                  <c:v>-0.91554869268343142</c:v>
                </c:pt>
                <c:pt idx="14048">
                  <c:v>-0.91554869268343142</c:v>
                </c:pt>
                <c:pt idx="14049">
                  <c:v>-0.91554870227598217</c:v>
                </c:pt>
                <c:pt idx="14050">
                  <c:v>-0.91554869268343142</c:v>
                </c:pt>
                <c:pt idx="14051">
                  <c:v>-0.91554869268343142</c:v>
                </c:pt>
                <c:pt idx="14052">
                  <c:v>-0.91554869268343142</c:v>
                </c:pt>
                <c:pt idx="14053">
                  <c:v>-0.91554870227598217</c:v>
                </c:pt>
                <c:pt idx="14054">
                  <c:v>-0.91554869268343142</c:v>
                </c:pt>
                <c:pt idx="14055">
                  <c:v>-0.91554869268343142</c:v>
                </c:pt>
                <c:pt idx="14056">
                  <c:v>-0.91554870227598217</c:v>
                </c:pt>
                <c:pt idx="14057">
                  <c:v>-0.91554869268343142</c:v>
                </c:pt>
                <c:pt idx="14058">
                  <c:v>-0.91554869268343142</c:v>
                </c:pt>
                <c:pt idx="14059">
                  <c:v>-0.91554870227598217</c:v>
                </c:pt>
                <c:pt idx="14060">
                  <c:v>-0.91554869268343142</c:v>
                </c:pt>
                <c:pt idx="14061">
                  <c:v>-0.91554869268343142</c:v>
                </c:pt>
                <c:pt idx="14062">
                  <c:v>-0.91554870227598217</c:v>
                </c:pt>
                <c:pt idx="14063">
                  <c:v>-0.91554869268343142</c:v>
                </c:pt>
                <c:pt idx="14064">
                  <c:v>-0.91554869268343142</c:v>
                </c:pt>
                <c:pt idx="14065">
                  <c:v>-0.91554870227598217</c:v>
                </c:pt>
                <c:pt idx="14066">
                  <c:v>-0.91554869268343142</c:v>
                </c:pt>
                <c:pt idx="14067">
                  <c:v>-0.91554869268343142</c:v>
                </c:pt>
                <c:pt idx="14068">
                  <c:v>-0.91554869268343142</c:v>
                </c:pt>
                <c:pt idx="14069">
                  <c:v>-0.91554870227598217</c:v>
                </c:pt>
                <c:pt idx="14070">
                  <c:v>-0.91554869268343142</c:v>
                </c:pt>
                <c:pt idx="14071">
                  <c:v>-0.91554869268343142</c:v>
                </c:pt>
                <c:pt idx="14072">
                  <c:v>-0.91554870227598217</c:v>
                </c:pt>
                <c:pt idx="14073">
                  <c:v>-0.91554869268343142</c:v>
                </c:pt>
                <c:pt idx="14074">
                  <c:v>-0.92147689028586399</c:v>
                </c:pt>
                <c:pt idx="14075">
                  <c:v>-0.92147689994052662</c:v>
                </c:pt>
                <c:pt idx="14076">
                  <c:v>-0.92147689028586399</c:v>
                </c:pt>
                <c:pt idx="14077">
                  <c:v>-0.9214768902909799</c:v>
                </c:pt>
                <c:pt idx="14078">
                  <c:v>-0.92147689994052662</c:v>
                </c:pt>
                <c:pt idx="14079">
                  <c:v>-0.92147689028586399</c:v>
                </c:pt>
                <c:pt idx="14080">
                  <c:v>-0.92147689028586399</c:v>
                </c:pt>
                <c:pt idx="14081">
                  <c:v>-0.92147689028586399</c:v>
                </c:pt>
                <c:pt idx="14082">
                  <c:v>-0.92147689994052662</c:v>
                </c:pt>
                <c:pt idx="14083">
                  <c:v>-0.92147689028586399</c:v>
                </c:pt>
                <c:pt idx="14084">
                  <c:v>-0.92147689028586399</c:v>
                </c:pt>
                <c:pt idx="14085">
                  <c:v>-0.92147689994564252</c:v>
                </c:pt>
                <c:pt idx="14086">
                  <c:v>-0.92147689028586399</c:v>
                </c:pt>
                <c:pt idx="14087">
                  <c:v>-0.92147689028586399</c:v>
                </c:pt>
                <c:pt idx="14088">
                  <c:v>-0.92147689994052662</c:v>
                </c:pt>
                <c:pt idx="14089">
                  <c:v>-0.92147689028586399</c:v>
                </c:pt>
                <c:pt idx="14090">
                  <c:v>-0.92147689028586399</c:v>
                </c:pt>
                <c:pt idx="14091">
                  <c:v>-0.92147689994052662</c:v>
                </c:pt>
                <c:pt idx="14092">
                  <c:v>-0.9214768902909799</c:v>
                </c:pt>
                <c:pt idx="14093">
                  <c:v>-0.92147689028586399</c:v>
                </c:pt>
                <c:pt idx="14094">
                  <c:v>-0.92147689994052662</c:v>
                </c:pt>
                <c:pt idx="14095">
                  <c:v>-0.92147689028586399</c:v>
                </c:pt>
                <c:pt idx="14096">
                  <c:v>-0.92147689028586399</c:v>
                </c:pt>
                <c:pt idx="14097">
                  <c:v>-0.92147689028586399</c:v>
                </c:pt>
                <c:pt idx="14098">
                  <c:v>-0.92147689994052662</c:v>
                </c:pt>
                <c:pt idx="14099">
                  <c:v>-0.92147689028586399</c:v>
                </c:pt>
                <c:pt idx="14100">
                  <c:v>-0.9214768902909799</c:v>
                </c:pt>
                <c:pt idx="14101">
                  <c:v>-0.92147689994052662</c:v>
                </c:pt>
                <c:pt idx="14102">
                  <c:v>-0.92147689028586399</c:v>
                </c:pt>
                <c:pt idx="14103">
                  <c:v>-0.92147689028586399</c:v>
                </c:pt>
                <c:pt idx="14104">
                  <c:v>-0.93386864219547217</c:v>
                </c:pt>
                <c:pt idx="14105">
                  <c:v>-0.93386863241609241</c:v>
                </c:pt>
                <c:pt idx="14106">
                  <c:v>-0.93386863241097651</c:v>
                </c:pt>
                <c:pt idx="14107">
                  <c:v>-0.93386864220058807</c:v>
                </c:pt>
                <c:pt idx="14108">
                  <c:v>-0.93386863241097651</c:v>
                </c:pt>
                <c:pt idx="14109">
                  <c:v>-0.93386863241097651</c:v>
                </c:pt>
                <c:pt idx="14110">
                  <c:v>-0.93386864220058807</c:v>
                </c:pt>
                <c:pt idx="14111">
                  <c:v>-0.93386863241097651</c:v>
                </c:pt>
                <c:pt idx="14112">
                  <c:v>-0.93386863241609241</c:v>
                </c:pt>
                <c:pt idx="14113">
                  <c:v>-0.93386863241097651</c:v>
                </c:pt>
                <c:pt idx="14114">
                  <c:v>-0.93386864219547217</c:v>
                </c:pt>
                <c:pt idx="14115">
                  <c:v>-0.93386863241609241</c:v>
                </c:pt>
                <c:pt idx="14116">
                  <c:v>-0.93386863241097651</c:v>
                </c:pt>
                <c:pt idx="14117">
                  <c:v>-0.93386864220058807</c:v>
                </c:pt>
                <c:pt idx="14118">
                  <c:v>-0.93386863241097651</c:v>
                </c:pt>
                <c:pt idx="14119">
                  <c:v>-0.93386863241097651</c:v>
                </c:pt>
                <c:pt idx="14120">
                  <c:v>-0.93386864220058807</c:v>
                </c:pt>
                <c:pt idx="14121">
                  <c:v>-0.93386863241097651</c:v>
                </c:pt>
                <c:pt idx="14122">
                  <c:v>-0.93386863241609241</c:v>
                </c:pt>
                <c:pt idx="14123">
                  <c:v>-0.93386864219547217</c:v>
                </c:pt>
                <c:pt idx="14124">
                  <c:v>-0.93386863241097651</c:v>
                </c:pt>
                <c:pt idx="14125">
                  <c:v>-0.93386863241609241</c:v>
                </c:pt>
                <c:pt idx="14126">
                  <c:v>-0.93386863241097651</c:v>
                </c:pt>
                <c:pt idx="14127">
                  <c:v>-0.93386864220058807</c:v>
                </c:pt>
                <c:pt idx="14128">
                  <c:v>-0.93386863241097651</c:v>
                </c:pt>
                <c:pt idx="14129">
                  <c:v>-0.93386863241097651</c:v>
                </c:pt>
                <c:pt idx="14130">
                  <c:v>-0.93386864220058807</c:v>
                </c:pt>
                <c:pt idx="14131">
                  <c:v>-0.93386863241097651</c:v>
                </c:pt>
                <c:pt idx="14132">
                  <c:v>-0.93386863241609241</c:v>
                </c:pt>
                <c:pt idx="14133">
                  <c:v>-0.93386864219547217</c:v>
                </c:pt>
                <c:pt idx="14134">
                  <c:v>-0.94902062946115173</c:v>
                </c:pt>
                <c:pt idx="14135">
                  <c:v>-0.94902062945603582</c:v>
                </c:pt>
                <c:pt idx="14136">
                  <c:v>-0.94902063940440051</c:v>
                </c:pt>
                <c:pt idx="14137">
                  <c:v>-0.94902062945603582</c:v>
                </c:pt>
                <c:pt idx="14138">
                  <c:v>-0.94902062946115173</c:v>
                </c:pt>
                <c:pt idx="14139">
                  <c:v>-0.94902063940440051</c:v>
                </c:pt>
                <c:pt idx="14140">
                  <c:v>-0.94902062945603582</c:v>
                </c:pt>
                <c:pt idx="14141">
                  <c:v>-0.94902062946115173</c:v>
                </c:pt>
                <c:pt idx="14142">
                  <c:v>-0.94902062945603582</c:v>
                </c:pt>
                <c:pt idx="14143">
                  <c:v>-0.94902063940440051</c:v>
                </c:pt>
                <c:pt idx="14144">
                  <c:v>-0.94902062946115173</c:v>
                </c:pt>
                <c:pt idx="14145">
                  <c:v>-0.94902062945603582</c:v>
                </c:pt>
                <c:pt idx="14146">
                  <c:v>-0.94902063940440051</c:v>
                </c:pt>
                <c:pt idx="14147">
                  <c:v>-0.94902062945603582</c:v>
                </c:pt>
                <c:pt idx="14148">
                  <c:v>-0.94902062946115173</c:v>
                </c:pt>
                <c:pt idx="14149">
                  <c:v>-0.94902063940440051</c:v>
                </c:pt>
                <c:pt idx="14150">
                  <c:v>-0.94902062945603582</c:v>
                </c:pt>
                <c:pt idx="14151">
                  <c:v>-0.94902062946115173</c:v>
                </c:pt>
                <c:pt idx="14152">
                  <c:v>-0.9490206393992846</c:v>
                </c:pt>
                <c:pt idx="14153">
                  <c:v>-0.94902062946115173</c:v>
                </c:pt>
                <c:pt idx="14154">
                  <c:v>-0.94902062946115173</c:v>
                </c:pt>
                <c:pt idx="14155">
                  <c:v>-0.9490206393992846</c:v>
                </c:pt>
                <c:pt idx="14156">
                  <c:v>-0.94902062946115173</c:v>
                </c:pt>
                <c:pt idx="14157">
                  <c:v>-0.94902062945603582</c:v>
                </c:pt>
                <c:pt idx="14158">
                  <c:v>-0.94902062946115173</c:v>
                </c:pt>
                <c:pt idx="14159">
                  <c:v>-0.94902063940440051</c:v>
                </c:pt>
                <c:pt idx="14160">
                  <c:v>-0.94902062945603582</c:v>
                </c:pt>
                <c:pt idx="14161">
                  <c:v>-0.94902062946115173</c:v>
                </c:pt>
                <c:pt idx="14162">
                  <c:v>-0.9490206393992846</c:v>
                </c:pt>
                <c:pt idx="14163">
                  <c:v>-0.94902062946115173</c:v>
                </c:pt>
                <c:pt idx="14164">
                  <c:v>-0.96461843682078097</c:v>
                </c:pt>
                <c:pt idx="14165">
                  <c:v>-0.96461844692745402</c:v>
                </c:pt>
                <c:pt idx="14166">
                  <c:v>-0.96461843682078097</c:v>
                </c:pt>
                <c:pt idx="14167">
                  <c:v>-0.96461843682078097</c:v>
                </c:pt>
                <c:pt idx="14168">
                  <c:v>-0.96461844692745402</c:v>
                </c:pt>
                <c:pt idx="14169">
                  <c:v>-0.96461843681566506</c:v>
                </c:pt>
                <c:pt idx="14170">
                  <c:v>-0.96461843682078097</c:v>
                </c:pt>
                <c:pt idx="14171">
                  <c:v>-0.96461843682078097</c:v>
                </c:pt>
                <c:pt idx="14172">
                  <c:v>-0.96461844692745402</c:v>
                </c:pt>
                <c:pt idx="14173">
                  <c:v>-0.96461843682078097</c:v>
                </c:pt>
                <c:pt idx="14174">
                  <c:v>-0.96461843682078097</c:v>
                </c:pt>
                <c:pt idx="14175">
                  <c:v>-0.96461844692745402</c:v>
                </c:pt>
                <c:pt idx="14176">
                  <c:v>-0.96461843682078097</c:v>
                </c:pt>
                <c:pt idx="14177">
                  <c:v>-0.96461843682078097</c:v>
                </c:pt>
                <c:pt idx="14178">
                  <c:v>-0.96461844692233811</c:v>
                </c:pt>
                <c:pt idx="14179">
                  <c:v>-0.96461843682078097</c:v>
                </c:pt>
                <c:pt idx="14180">
                  <c:v>-0.96461843682078097</c:v>
                </c:pt>
                <c:pt idx="14181">
                  <c:v>-0.96461844692745402</c:v>
                </c:pt>
                <c:pt idx="14182">
                  <c:v>-0.96461843682078097</c:v>
                </c:pt>
                <c:pt idx="14183">
                  <c:v>-0.96461843682078097</c:v>
                </c:pt>
                <c:pt idx="14184">
                  <c:v>-0.96461844692745402</c:v>
                </c:pt>
                <c:pt idx="14185">
                  <c:v>-0.96461843682078097</c:v>
                </c:pt>
                <c:pt idx="14186">
                  <c:v>-0.96461843682078097</c:v>
                </c:pt>
                <c:pt idx="14187">
                  <c:v>-0.96461843682078097</c:v>
                </c:pt>
                <c:pt idx="14188">
                  <c:v>-0.96461844692745402</c:v>
                </c:pt>
                <c:pt idx="14189">
                  <c:v>-0.96461843681566506</c:v>
                </c:pt>
                <c:pt idx="14190">
                  <c:v>-0.96461843682078097</c:v>
                </c:pt>
                <c:pt idx="14191">
                  <c:v>-0.96461844692745402</c:v>
                </c:pt>
                <c:pt idx="14192">
                  <c:v>-0.96461843682078097</c:v>
                </c:pt>
                <c:pt idx="14193">
                  <c:v>-0.96461843682078097</c:v>
                </c:pt>
                <c:pt idx="14194">
                  <c:v>-0.97761081859534393</c:v>
                </c:pt>
                <c:pt idx="14195">
                  <c:v>-0.97761080835254499</c:v>
                </c:pt>
                <c:pt idx="14196">
                  <c:v>-0.9776108083576609</c:v>
                </c:pt>
                <c:pt idx="14197">
                  <c:v>-0.97761081859534393</c:v>
                </c:pt>
                <c:pt idx="14198">
                  <c:v>-0.97761080835254499</c:v>
                </c:pt>
                <c:pt idx="14199">
                  <c:v>-0.97761080835254499</c:v>
                </c:pt>
                <c:pt idx="14200">
                  <c:v>-0.97761081859534393</c:v>
                </c:pt>
                <c:pt idx="14201">
                  <c:v>-0.9776108083576609</c:v>
                </c:pt>
                <c:pt idx="14202">
                  <c:v>-0.97761080835254499</c:v>
                </c:pt>
                <c:pt idx="14203">
                  <c:v>-0.97761080835254499</c:v>
                </c:pt>
                <c:pt idx="14204">
                  <c:v>-0.97761081859534393</c:v>
                </c:pt>
                <c:pt idx="14205">
                  <c:v>-0.97761080835254499</c:v>
                </c:pt>
                <c:pt idx="14206">
                  <c:v>-0.9776108083576609</c:v>
                </c:pt>
                <c:pt idx="14207">
                  <c:v>-0.97761081859534393</c:v>
                </c:pt>
                <c:pt idx="14208">
                  <c:v>-0.97761080835254499</c:v>
                </c:pt>
                <c:pt idx="14209">
                  <c:v>-0.97761080835254499</c:v>
                </c:pt>
                <c:pt idx="14210">
                  <c:v>-0.97761081859534393</c:v>
                </c:pt>
                <c:pt idx="14211">
                  <c:v>-0.9776108083576609</c:v>
                </c:pt>
                <c:pt idx="14212">
                  <c:v>-0.97761080835254499</c:v>
                </c:pt>
                <c:pt idx="14213">
                  <c:v>-0.97761081859534393</c:v>
                </c:pt>
                <c:pt idx="14214">
                  <c:v>-0.97761080835254499</c:v>
                </c:pt>
                <c:pt idx="14215">
                  <c:v>-0.97761080835254499</c:v>
                </c:pt>
                <c:pt idx="14216">
                  <c:v>-0.9776108083576609</c:v>
                </c:pt>
                <c:pt idx="14217">
                  <c:v>-0.97761081859534393</c:v>
                </c:pt>
                <c:pt idx="14218">
                  <c:v>-0.97761080835254499</c:v>
                </c:pt>
                <c:pt idx="14219">
                  <c:v>-0.97761080835254499</c:v>
                </c:pt>
                <c:pt idx="14220">
                  <c:v>-0.97761081859534393</c:v>
                </c:pt>
                <c:pt idx="14221">
                  <c:v>-0.9776108083576609</c:v>
                </c:pt>
                <c:pt idx="14222">
                  <c:v>-0.97761080835254499</c:v>
                </c:pt>
                <c:pt idx="14223">
                  <c:v>-0.97761081859534393</c:v>
                </c:pt>
                <c:pt idx="14224">
                  <c:v>-0.98828240324325711</c:v>
                </c:pt>
                <c:pt idx="14225">
                  <c:v>-0.9882824032381412</c:v>
                </c:pt>
                <c:pt idx="14226">
                  <c:v>-0.9882824135978665</c:v>
                </c:pt>
                <c:pt idx="14227">
                  <c:v>-0.98828240324325711</c:v>
                </c:pt>
                <c:pt idx="14228">
                  <c:v>-0.9882824032381412</c:v>
                </c:pt>
                <c:pt idx="14229">
                  <c:v>-0.9882824135978665</c:v>
                </c:pt>
                <c:pt idx="14230">
                  <c:v>-0.9882824032381412</c:v>
                </c:pt>
                <c:pt idx="14231">
                  <c:v>-0.98828240324325711</c:v>
                </c:pt>
                <c:pt idx="14232">
                  <c:v>-0.98828240324325711</c:v>
                </c:pt>
                <c:pt idx="14233">
                  <c:v>-0.9882824135927506</c:v>
                </c:pt>
                <c:pt idx="14234">
                  <c:v>-0.98828240324325711</c:v>
                </c:pt>
                <c:pt idx="14235">
                  <c:v>-0.98828240324325711</c:v>
                </c:pt>
                <c:pt idx="14236">
                  <c:v>-0.9882824135927506</c:v>
                </c:pt>
                <c:pt idx="14237">
                  <c:v>-0.98828240324325711</c:v>
                </c:pt>
                <c:pt idx="14238">
                  <c:v>-0.9882824032381412</c:v>
                </c:pt>
                <c:pt idx="14239">
                  <c:v>-0.9882824135978665</c:v>
                </c:pt>
                <c:pt idx="14240">
                  <c:v>-0.98828240324325711</c:v>
                </c:pt>
                <c:pt idx="14241">
                  <c:v>-0.9882824032381412</c:v>
                </c:pt>
                <c:pt idx="14242">
                  <c:v>-0.9882824135978665</c:v>
                </c:pt>
                <c:pt idx="14243">
                  <c:v>-0.98828240324325711</c:v>
                </c:pt>
                <c:pt idx="14244">
                  <c:v>-0.9882824032381412</c:v>
                </c:pt>
                <c:pt idx="14245">
                  <c:v>-0.9882824135978665</c:v>
                </c:pt>
                <c:pt idx="14246">
                  <c:v>-0.98828240324325711</c:v>
                </c:pt>
                <c:pt idx="14247">
                  <c:v>-0.9882824032381412</c:v>
                </c:pt>
                <c:pt idx="14248">
                  <c:v>-0.98828240324325711</c:v>
                </c:pt>
                <c:pt idx="14249">
                  <c:v>-0.9882824135927506</c:v>
                </c:pt>
                <c:pt idx="14250">
                  <c:v>-0.98828240324325711</c:v>
                </c:pt>
                <c:pt idx="14251">
                  <c:v>-0.98828240324325711</c:v>
                </c:pt>
                <c:pt idx="14252">
                  <c:v>-0.9882824135927506</c:v>
                </c:pt>
                <c:pt idx="14253">
                  <c:v>-0.98828240324325711</c:v>
                </c:pt>
                <c:pt idx="14254">
                  <c:v>-1.0020390231414396</c:v>
                </c:pt>
                <c:pt idx="14255">
                  <c:v>-1.0020390336401823</c:v>
                </c:pt>
                <c:pt idx="14256">
                  <c:v>-1.0020390231414396</c:v>
                </c:pt>
                <c:pt idx="14257">
                  <c:v>-1.0020390231414396</c:v>
                </c:pt>
                <c:pt idx="14258">
                  <c:v>-1.0020390336401823</c:v>
                </c:pt>
                <c:pt idx="14259">
                  <c:v>-1.0020390231414396</c:v>
                </c:pt>
                <c:pt idx="14260">
                  <c:v>-1.0020390231414396</c:v>
                </c:pt>
                <c:pt idx="14261">
                  <c:v>-1.0020390231363236</c:v>
                </c:pt>
                <c:pt idx="14262">
                  <c:v>-1.0020390336401823</c:v>
                </c:pt>
                <c:pt idx="14263">
                  <c:v>-1.0020390231414396</c:v>
                </c:pt>
                <c:pt idx="14264">
                  <c:v>-1.0020390231414396</c:v>
                </c:pt>
                <c:pt idx="14265">
                  <c:v>-1.0020390336401823</c:v>
                </c:pt>
                <c:pt idx="14266">
                  <c:v>-1.0020390231414396</c:v>
                </c:pt>
                <c:pt idx="14267">
                  <c:v>-1.0020390231414396</c:v>
                </c:pt>
                <c:pt idx="14268">
                  <c:v>-1.0020390336401823</c:v>
                </c:pt>
                <c:pt idx="14269">
                  <c:v>-1.0020390231414396</c:v>
                </c:pt>
                <c:pt idx="14270">
                  <c:v>-1.0020390231414396</c:v>
                </c:pt>
                <c:pt idx="14271">
                  <c:v>-1.0020390336401823</c:v>
                </c:pt>
                <c:pt idx="14272">
                  <c:v>-1.0020390231414396</c:v>
                </c:pt>
                <c:pt idx="14273">
                  <c:v>-1.0020390231414396</c:v>
                </c:pt>
                <c:pt idx="14274">
                  <c:v>-1.0020390336401823</c:v>
                </c:pt>
                <c:pt idx="14275">
                  <c:v>-1.0020390231414396</c:v>
                </c:pt>
                <c:pt idx="14276">
                  <c:v>-1.0020390231363236</c:v>
                </c:pt>
                <c:pt idx="14277">
                  <c:v>-1.0020390231414396</c:v>
                </c:pt>
                <c:pt idx="14278">
                  <c:v>-1.0020390336401823</c:v>
                </c:pt>
                <c:pt idx="14279">
                  <c:v>-1.0020390231414396</c:v>
                </c:pt>
                <c:pt idx="14280">
                  <c:v>-1.0020390231414396</c:v>
                </c:pt>
                <c:pt idx="14281">
                  <c:v>-1.0020390336401823</c:v>
                </c:pt>
                <c:pt idx="14282">
                  <c:v>-1.0020390231414396</c:v>
                </c:pt>
                <c:pt idx="14283">
                  <c:v>-1.0020390231414396</c:v>
                </c:pt>
                <c:pt idx="14284">
                  <c:v>-1.0121882018139337</c:v>
                </c:pt>
                <c:pt idx="14285">
                  <c:v>-1.0121881912037385</c:v>
                </c:pt>
                <c:pt idx="14286">
                  <c:v>-1.0121881912088544</c:v>
                </c:pt>
                <c:pt idx="14287">
                  <c:v>-1.0121882018139337</c:v>
                </c:pt>
                <c:pt idx="14288">
                  <c:v>-1.0121881912088544</c:v>
                </c:pt>
                <c:pt idx="14289">
                  <c:v>-1.0121881912037385</c:v>
                </c:pt>
                <c:pt idx="14290">
                  <c:v>-1.0121882018139337</c:v>
                </c:pt>
                <c:pt idx="14291">
                  <c:v>-1.0121881912088544</c:v>
                </c:pt>
                <c:pt idx="14292">
                  <c:v>-1.0121881912088544</c:v>
                </c:pt>
                <c:pt idx="14293">
                  <c:v>-1.0121881912037385</c:v>
                </c:pt>
                <c:pt idx="14294">
                  <c:v>-1.0121882018139337</c:v>
                </c:pt>
                <c:pt idx="14295">
                  <c:v>-1.0121881912088544</c:v>
                </c:pt>
                <c:pt idx="14296">
                  <c:v>-1.0121881912088544</c:v>
                </c:pt>
                <c:pt idx="14297">
                  <c:v>-1.0121882018088177</c:v>
                </c:pt>
                <c:pt idx="14298">
                  <c:v>-1.0121881912088544</c:v>
                </c:pt>
                <c:pt idx="14299">
                  <c:v>-1.0121881912088544</c:v>
                </c:pt>
                <c:pt idx="14300">
                  <c:v>-1.0121882018088177</c:v>
                </c:pt>
                <c:pt idx="14301">
                  <c:v>-1.0121881912088544</c:v>
                </c:pt>
                <c:pt idx="14302">
                  <c:v>-1.0121881912088544</c:v>
                </c:pt>
                <c:pt idx="14303">
                  <c:v>-1.0121882018139337</c:v>
                </c:pt>
                <c:pt idx="14304">
                  <c:v>-1.0121881912037385</c:v>
                </c:pt>
                <c:pt idx="14305">
                  <c:v>-1.0121881912088544</c:v>
                </c:pt>
                <c:pt idx="14306">
                  <c:v>-1.0121881912088544</c:v>
                </c:pt>
                <c:pt idx="14307">
                  <c:v>-1.0121882018139337</c:v>
                </c:pt>
                <c:pt idx="14308">
                  <c:v>-1.0121881912037385</c:v>
                </c:pt>
                <c:pt idx="14309">
                  <c:v>-1.0121881912088544</c:v>
                </c:pt>
                <c:pt idx="14310">
                  <c:v>-1.0121882018139337</c:v>
                </c:pt>
                <c:pt idx="14311">
                  <c:v>-1.0121881912088544</c:v>
                </c:pt>
                <c:pt idx="14312">
                  <c:v>-1.0121881912037385</c:v>
                </c:pt>
                <c:pt idx="14313">
                  <c:v>-1.0121882018139337</c:v>
                </c:pt>
                <c:pt idx="14314">
                  <c:v>-1.0171166445578856</c:v>
                </c:pt>
                <c:pt idx="14315">
                  <c:v>-1.0171166445527697</c:v>
                </c:pt>
                <c:pt idx="14316">
                  <c:v>-1.0171166552146023</c:v>
                </c:pt>
                <c:pt idx="14317">
                  <c:v>-1.0171166445578856</c:v>
                </c:pt>
                <c:pt idx="14318">
                  <c:v>-1.0171166445578856</c:v>
                </c:pt>
                <c:pt idx="14319">
                  <c:v>-1.0171166552094864</c:v>
                </c:pt>
                <c:pt idx="14320">
                  <c:v>-1.0171166445578856</c:v>
                </c:pt>
                <c:pt idx="14321">
                  <c:v>-1.0171166445578856</c:v>
                </c:pt>
                <c:pt idx="14322">
                  <c:v>-1.0171166445578856</c:v>
                </c:pt>
                <c:pt idx="14323">
                  <c:v>-1.0171166552094864</c:v>
                </c:pt>
                <c:pt idx="14324">
                  <c:v>-1.0171166445578856</c:v>
                </c:pt>
                <c:pt idx="14325">
                  <c:v>-1.0171166445578856</c:v>
                </c:pt>
                <c:pt idx="14326">
                  <c:v>-1.0171166552146023</c:v>
                </c:pt>
                <c:pt idx="14327">
                  <c:v>-1.0171166445527697</c:v>
                </c:pt>
                <c:pt idx="14328">
                  <c:v>-1.0171166445578856</c:v>
                </c:pt>
                <c:pt idx="14329">
                  <c:v>-1.0171166552146023</c:v>
                </c:pt>
                <c:pt idx="14330">
                  <c:v>-1.0171166445527697</c:v>
                </c:pt>
                <c:pt idx="14331">
                  <c:v>-1.0171166445578856</c:v>
                </c:pt>
                <c:pt idx="14332">
                  <c:v>-1.0171166552146023</c:v>
                </c:pt>
                <c:pt idx="14333">
                  <c:v>-1.0171166445578856</c:v>
                </c:pt>
                <c:pt idx="14334">
                  <c:v>-1.0171166445527697</c:v>
                </c:pt>
                <c:pt idx="14335">
                  <c:v>-1.0171166552146023</c:v>
                </c:pt>
                <c:pt idx="14336">
                  <c:v>-1.0171166445578856</c:v>
                </c:pt>
                <c:pt idx="14337">
                  <c:v>-1.0171166445578856</c:v>
                </c:pt>
                <c:pt idx="14338">
                  <c:v>-1.0171166445527697</c:v>
                </c:pt>
                <c:pt idx="14339">
                  <c:v>-1.0171166552146023</c:v>
                </c:pt>
                <c:pt idx="14340">
                  <c:v>-1.0171166445578856</c:v>
                </c:pt>
                <c:pt idx="14341">
                  <c:v>-1.0171166445578856</c:v>
                </c:pt>
                <c:pt idx="14342">
                  <c:v>-1.0171166552094864</c:v>
                </c:pt>
                <c:pt idx="14343">
                  <c:v>-1.0171166445578856</c:v>
                </c:pt>
                <c:pt idx="14344">
                  <c:v>-1.0147657295368204</c:v>
                </c:pt>
                <c:pt idx="14345">
                  <c:v>-1.0147657401689056</c:v>
                </c:pt>
                <c:pt idx="14346">
                  <c:v>-1.0147657295368204</c:v>
                </c:pt>
                <c:pt idx="14347">
                  <c:v>-1.0147657295368204</c:v>
                </c:pt>
                <c:pt idx="14348">
                  <c:v>-1.0147657401689056</c:v>
                </c:pt>
                <c:pt idx="14349">
                  <c:v>-1.0147657295419363</c:v>
                </c:pt>
                <c:pt idx="14350">
                  <c:v>-1.0147657295368204</c:v>
                </c:pt>
                <c:pt idx="14351">
                  <c:v>-1.0147657295368204</c:v>
                </c:pt>
                <c:pt idx="14352">
                  <c:v>-1.0147657401689056</c:v>
                </c:pt>
                <c:pt idx="14353">
                  <c:v>-1.0147657295368204</c:v>
                </c:pt>
                <c:pt idx="14354">
                  <c:v>-1.0147657295368204</c:v>
                </c:pt>
                <c:pt idx="14355">
                  <c:v>-1.0147657401689056</c:v>
                </c:pt>
                <c:pt idx="14356">
                  <c:v>-1.0147657295368204</c:v>
                </c:pt>
                <c:pt idx="14357">
                  <c:v>-1.0147657295368204</c:v>
                </c:pt>
                <c:pt idx="14358">
                  <c:v>-1.0147657401740215</c:v>
                </c:pt>
                <c:pt idx="14359">
                  <c:v>-1.0147657295368204</c:v>
                </c:pt>
                <c:pt idx="14360">
                  <c:v>-1.0147657295368204</c:v>
                </c:pt>
                <c:pt idx="14361">
                  <c:v>-1.0147657401689056</c:v>
                </c:pt>
                <c:pt idx="14362">
                  <c:v>-1.0147657295368204</c:v>
                </c:pt>
                <c:pt idx="14363">
                  <c:v>-1.0147657295368204</c:v>
                </c:pt>
                <c:pt idx="14364">
                  <c:v>-1.0147657401689056</c:v>
                </c:pt>
                <c:pt idx="14365">
                  <c:v>-1.0147657295368204</c:v>
                </c:pt>
                <c:pt idx="14366">
                  <c:v>-1.0147657295368204</c:v>
                </c:pt>
                <c:pt idx="14367">
                  <c:v>-1.0147657295368204</c:v>
                </c:pt>
                <c:pt idx="14368">
                  <c:v>-1.0147657401689056</c:v>
                </c:pt>
                <c:pt idx="14369">
                  <c:v>-1.0147657295419363</c:v>
                </c:pt>
                <c:pt idx="14370">
                  <c:v>-1.0147657295368204</c:v>
                </c:pt>
                <c:pt idx="14371">
                  <c:v>-1.0147657401689056</c:v>
                </c:pt>
                <c:pt idx="14372">
                  <c:v>-1.0147657295368204</c:v>
                </c:pt>
                <c:pt idx="14373">
                  <c:v>-1.0147657295368204</c:v>
                </c:pt>
                <c:pt idx="14374">
                  <c:v>-1.0059855399916853</c:v>
                </c:pt>
                <c:pt idx="14375">
                  <c:v>-1.0059855294515936</c:v>
                </c:pt>
                <c:pt idx="14376">
                  <c:v>-1.0059855294515936</c:v>
                </c:pt>
                <c:pt idx="14377">
                  <c:v>-1.0059855399968012</c:v>
                </c:pt>
                <c:pt idx="14378">
                  <c:v>-1.0059855294515936</c:v>
                </c:pt>
                <c:pt idx="14379">
                  <c:v>-1.0059855294515936</c:v>
                </c:pt>
                <c:pt idx="14380">
                  <c:v>-1.0059855399916853</c:v>
                </c:pt>
                <c:pt idx="14381">
                  <c:v>-1.0059855294515936</c:v>
                </c:pt>
                <c:pt idx="14382">
                  <c:v>-1.0059855294515936</c:v>
                </c:pt>
                <c:pt idx="14383">
                  <c:v>-1.0059855294515936</c:v>
                </c:pt>
                <c:pt idx="14384">
                  <c:v>-1.0059855399916853</c:v>
                </c:pt>
                <c:pt idx="14385">
                  <c:v>-1.0059855294567095</c:v>
                </c:pt>
                <c:pt idx="14386">
                  <c:v>-1.0059855294515936</c:v>
                </c:pt>
                <c:pt idx="14387">
                  <c:v>-1.0059855399916853</c:v>
                </c:pt>
                <c:pt idx="14388">
                  <c:v>-1.0059855294515936</c:v>
                </c:pt>
                <c:pt idx="14389">
                  <c:v>-1.0059855294515936</c:v>
                </c:pt>
                <c:pt idx="14390">
                  <c:v>-1.0059855399916853</c:v>
                </c:pt>
                <c:pt idx="14391">
                  <c:v>-1.0059855294515936</c:v>
                </c:pt>
                <c:pt idx="14392">
                  <c:v>-1.0059855294567095</c:v>
                </c:pt>
                <c:pt idx="14393">
                  <c:v>-1.0059855399916853</c:v>
                </c:pt>
                <c:pt idx="14394">
                  <c:v>-1.0059855294515936</c:v>
                </c:pt>
                <c:pt idx="14395">
                  <c:v>-1.0059855294515936</c:v>
                </c:pt>
                <c:pt idx="14396">
                  <c:v>-1.0059855294515936</c:v>
                </c:pt>
                <c:pt idx="14397">
                  <c:v>-1.0059855399916853</c:v>
                </c:pt>
                <c:pt idx="14398">
                  <c:v>-1.0059855294515936</c:v>
                </c:pt>
                <c:pt idx="14399">
                  <c:v>-1.0059855294515936</c:v>
                </c:pt>
                <c:pt idx="14400">
                  <c:v>-1.0059855399968012</c:v>
                </c:pt>
                <c:pt idx="14401">
                  <c:v>-1.0059855294515936</c:v>
                </c:pt>
                <c:pt idx="14402">
                  <c:v>-1.0059855294515936</c:v>
                </c:pt>
                <c:pt idx="14403">
                  <c:v>-1.0059855399916853</c:v>
                </c:pt>
                <c:pt idx="14404">
                  <c:v>-0.99401124269715069</c:v>
                </c:pt>
                <c:pt idx="14405">
                  <c:v>-0.9940112427022666</c:v>
                </c:pt>
                <c:pt idx="14406">
                  <c:v>-0.99401125311178318</c:v>
                </c:pt>
                <c:pt idx="14407">
                  <c:v>-0.9940112427022666</c:v>
                </c:pt>
                <c:pt idx="14408">
                  <c:v>-0.99401124269715069</c:v>
                </c:pt>
                <c:pt idx="14409">
                  <c:v>-0.99401125311689909</c:v>
                </c:pt>
                <c:pt idx="14410">
                  <c:v>-0.99401124269715069</c:v>
                </c:pt>
                <c:pt idx="14411">
                  <c:v>-0.9940112427022666</c:v>
                </c:pt>
                <c:pt idx="14412">
                  <c:v>-0.99401124269715069</c:v>
                </c:pt>
                <c:pt idx="14413">
                  <c:v>-0.99401125311689909</c:v>
                </c:pt>
                <c:pt idx="14414">
                  <c:v>-0.99401124269715069</c:v>
                </c:pt>
                <c:pt idx="14415">
                  <c:v>-0.9940112427022666</c:v>
                </c:pt>
                <c:pt idx="14416">
                  <c:v>-0.99401125311178318</c:v>
                </c:pt>
                <c:pt idx="14417">
                  <c:v>-0.9940112427022666</c:v>
                </c:pt>
                <c:pt idx="14418">
                  <c:v>-0.99401124269715069</c:v>
                </c:pt>
                <c:pt idx="14419">
                  <c:v>-0.99401125311178318</c:v>
                </c:pt>
                <c:pt idx="14420">
                  <c:v>-0.9940112427022666</c:v>
                </c:pt>
                <c:pt idx="14421">
                  <c:v>-0.99401124269715069</c:v>
                </c:pt>
                <c:pt idx="14422">
                  <c:v>-0.99401125311689909</c:v>
                </c:pt>
                <c:pt idx="14423">
                  <c:v>-0.99401124269715069</c:v>
                </c:pt>
                <c:pt idx="14424">
                  <c:v>-0.9940112427022666</c:v>
                </c:pt>
                <c:pt idx="14425">
                  <c:v>-0.99401125311178318</c:v>
                </c:pt>
                <c:pt idx="14426">
                  <c:v>-0.9940112427022666</c:v>
                </c:pt>
                <c:pt idx="14427">
                  <c:v>-0.99401124269715069</c:v>
                </c:pt>
                <c:pt idx="14428">
                  <c:v>-0.9940112427022666</c:v>
                </c:pt>
                <c:pt idx="14429">
                  <c:v>-0.99401125311178318</c:v>
                </c:pt>
                <c:pt idx="14430">
                  <c:v>-0.9940112427022666</c:v>
                </c:pt>
                <c:pt idx="14431">
                  <c:v>-0.99401124269715069</c:v>
                </c:pt>
                <c:pt idx="14432">
                  <c:v>-0.99401125311689909</c:v>
                </c:pt>
                <c:pt idx="14433">
                  <c:v>-0.99401124269715069</c:v>
                </c:pt>
                <c:pt idx="14434">
                  <c:v>-0.97219324880316838</c:v>
                </c:pt>
                <c:pt idx="14435">
                  <c:v>-0.9721932589892055</c:v>
                </c:pt>
                <c:pt idx="14436">
                  <c:v>-0.97219324879805247</c:v>
                </c:pt>
                <c:pt idx="14437">
                  <c:v>-0.97219324880316838</c:v>
                </c:pt>
                <c:pt idx="14438">
                  <c:v>-0.9721932589892055</c:v>
                </c:pt>
                <c:pt idx="14439">
                  <c:v>-0.97219324880316838</c:v>
                </c:pt>
                <c:pt idx="14440">
                  <c:v>-0.97219324880316838</c:v>
                </c:pt>
                <c:pt idx="14441">
                  <c:v>-0.97219324879805247</c:v>
                </c:pt>
                <c:pt idx="14442">
                  <c:v>-0.9721932589892055</c:v>
                </c:pt>
                <c:pt idx="14443">
                  <c:v>-0.97219324880316838</c:v>
                </c:pt>
                <c:pt idx="14444">
                  <c:v>-0.97219324880316838</c:v>
                </c:pt>
                <c:pt idx="14445">
                  <c:v>-0.9721932589892055</c:v>
                </c:pt>
                <c:pt idx="14446">
                  <c:v>-0.97219324879805247</c:v>
                </c:pt>
                <c:pt idx="14447">
                  <c:v>-0.97219324880316838</c:v>
                </c:pt>
                <c:pt idx="14448">
                  <c:v>-0.9721932589892055</c:v>
                </c:pt>
                <c:pt idx="14449">
                  <c:v>-0.97219324880316838</c:v>
                </c:pt>
                <c:pt idx="14450">
                  <c:v>-0.97219324880316838</c:v>
                </c:pt>
                <c:pt idx="14451">
                  <c:v>-0.97219325898408959</c:v>
                </c:pt>
                <c:pt idx="14452">
                  <c:v>-0.97219324880316838</c:v>
                </c:pt>
                <c:pt idx="14453">
                  <c:v>-0.97219324880316838</c:v>
                </c:pt>
                <c:pt idx="14454">
                  <c:v>-0.9721932589892055</c:v>
                </c:pt>
                <c:pt idx="14455">
                  <c:v>-0.97219324880316838</c:v>
                </c:pt>
                <c:pt idx="14456">
                  <c:v>-0.97219324879805247</c:v>
                </c:pt>
                <c:pt idx="14457">
                  <c:v>-0.97219324880316838</c:v>
                </c:pt>
                <c:pt idx="14458">
                  <c:v>-0.9721932589892055</c:v>
                </c:pt>
                <c:pt idx="14459">
                  <c:v>-0.97219324880316838</c:v>
                </c:pt>
                <c:pt idx="14460">
                  <c:v>-0.97219324880316838</c:v>
                </c:pt>
                <c:pt idx="14461">
                  <c:v>-0.97219325898408959</c:v>
                </c:pt>
                <c:pt idx="14462">
                  <c:v>-0.97219324880316838</c:v>
                </c:pt>
                <c:pt idx="14463">
                  <c:v>-0.97219324880316838</c:v>
                </c:pt>
                <c:pt idx="14464">
                  <c:v>-0.9434222944237256</c:v>
                </c:pt>
                <c:pt idx="14465">
                  <c:v>-0.9434222845442487</c:v>
                </c:pt>
                <c:pt idx="14466">
                  <c:v>-0.94342228453913279</c:v>
                </c:pt>
                <c:pt idx="14467">
                  <c:v>-0.94342229442884151</c:v>
                </c:pt>
                <c:pt idx="14468">
                  <c:v>-0.94342228453913279</c:v>
                </c:pt>
                <c:pt idx="14469">
                  <c:v>-0.9434222845442487</c:v>
                </c:pt>
                <c:pt idx="14470">
                  <c:v>-0.9434222944237256</c:v>
                </c:pt>
                <c:pt idx="14471">
                  <c:v>-0.9434222845442487</c:v>
                </c:pt>
                <c:pt idx="14472">
                  <c:v>-0.94342228453913279</c:v>
                </c:pt>
                <c:pt idx="14473">
                  <c:v>-0.9434222845442487</c:v>
                </c:pt>
                <c:pt idx="14474">
                  <c:v>-0.9434222944237256</c:v>
                </c:pt>
                <c:pt idx="14475">
                  <c:v>-0.9434222845442487</c:v>
                </c:pt>
                <c:pt idx="14476">
                  <c:v>-0.94342228453913279</c:v>
                </c:pt>
                <c:pt idx="14477">
                  <c:v>-0.94342229442884151</c:v>
                </c:pt>
                <c:pt idx="14478">
                  <c:v>-0.94342228453913279</c:v>
                </c:pt>
                <c:pt idx="14479">
                  <c:v>-0.94342228453913279</c:v>
                </c:pt>
                <c:pt idx="14480">
                  <c:v>-0.94342229442884151</c:v>
                </c:pt>
                <c:pt idx="14481">
                  <c:v>-0.94342228453913279</c:v>
                </c:pt>
                <c:pt idx="14482">
                  <c:v>-0.9434222845442487</c:v>
                </c:pt>
                <c:pt idx="14483">
                  <c:v>-0.9434222944237256</c:v>
                </c:pt>
                <c:pt idx="14484">
                  <c:v>-0.9434222845442487</c:v>
                </c:pt>
                <c:pt idx="14485">
                  <c:v>-0.94342228453913279</c:v>
                </c:pt>
                <c:pt idx="14486">
                  <c:v>-0.9434222845442487</c:v>
                </c:pt>
                <c:pt idx="14487">
                  <c:v>-0.9434222944237256</c:v>
                </c:pt>
                <c:pt idx="14488">
                  <c:v>-0.9434222845442487</c:v>
                </c:pt>
                <c:pt idx="14489">
                  <c:v>-0.94342228453913279</c:v>
                </c:pt>
                <c:pt idx="14490">
                  <c:v>-0.94342229442884151</c:v>
                </c:pt>
                <c:pt idx="14491">
                  <c:v>-0.94342228453913279</c:v>
                </c:pt>
                <c:pt idx="14492">
                  <c:v>-0.9434222845442487</c:v>
                </c:pt>
                <c:pt idx="14493">
                  <c:v>-0.9434222944237256</c:v>
                </c:pt>
                <c:pt idx="14494">
                  <c:v>-0.9165905209050057</c:v>
                </c:pt>
                <c:pt idx="14495">
                  <c:v>-0.91659052091012161</c:v>
                </c:pt>
                <c:pt idx="14496">
                  <c:v>-0.91659053051358796</c:v>
                </c:pt>
                <c:pt idx="14497">
                  <c:v>-0.9165905209050057</c:v>
                </c:pt>
                <c:pt idx="14498">
                  <c:v>-0.9165905209050057</c:v>
                </c:pt>
                <c:pt idx="14499">
                  <c:v>-0.91659053051358796</c:v>
                </c:pt>
                <c:pt idx="14500">
                  <c:v>-0.91659052091012161</c:v>
                </c:pt>
                <c:pt idx="14501">
                  <c:v>-0.9165905209050057</c:v>
                </c:pt>
                <c:pt idx="14502">
                  <c:v>-0.9165905209050057</c:v>
                </c:pt>
                <c:pt idx="14503">
                  <c:v>-0.91659053051358796</c:v>
                </c:pt>
                <c:pt idx="14504">
                  <c:v>-0.9165905209050057</c:v>
                </c:pt>
                <c:pt idx="14505">
                  <c:v>-0.91659052091012161</c:v>
                </c:pt>
                <c:pt idx="14506">
                  <c:v>-0.91659053050847206</c:v>
                </c:pt>
                <c:pt idx="14507">
                  <c:v>-0.91659052091012161</c:v>
                </c:pt>
                <c:pt idx="14508">
                  <c:v>-0.91659052091012161</c:v>
                </c:pt>
                <c:pt idx="14509">
                  <c:v>-0.91659053050847206</c:v>
                </c:pt>
                <c:pt idx="14510">
                  <c:v>-0.9165905209050057</c:v>
                </c:pt>
                <c:pt idx="14511">
                  <c:v>-0.91659052091012161</c:v>
                </c:pt>
                <c:pt idx="14512">
                  <c:v>-0.91659053051358796</c:v>
                </c:pt>
                <c:pt idx="14513">
                  <c:v>-0.9165905209050057</c:v>
                </c:pt>
                <c:pt idx="14514">
                  <c:v>-0.9165905209050057</c:v>
                </c:pt>
                <c:pt idx="14515">
                  <c:v>-0.91659053051358796</c:v>
                </c:pt>
                <c:pt idx="14516">
                  <c:v>-0.91659052091012161</c:v>
                </c:pt>
                <c:pt idx="14517">
                  <c:v>-0.9165905209050057</c:v>
                </c:pt>
                <c:pt idx="14518">
                  <c:v>-0.9165905209050057</c:v>
                </c:pt>
                <c:pt idx="14519">
                  <c:v>-0.91659053051358796</c:v>
                </c:pt>
                <c:pt idx="14520">
                  <c:v>-0.91659052091012161</c:v>
                </c:pt>
                <c:pt idx="14521">
                  <c:v>-0.9165905209050057</c:v>
                </c:pt>
                <c:pt idx="14522">
                  <c:v>-0.91659053050847206</c:v>
                </c:pt>
                <c:pt idx="14523">
                  <c:v>-0.91659052091012161</c:v>
                </c:pt>
                <c:pt idx="14524">
                  <c:v>-0.89799779014954395</c:v>
                </c:pt>
                <c:pt idx="14525">
                  <c:v>-0.89799779955309122</c:v>
                </c:pt>
                <c:pt idx="14526">
                  <c:v>-0.89799779014954395</c:v>
                </c:pt>
                <c:pt idx="14527">
                  <c:v>-0.89799779014954395</c:v>
                </c:pt>
                <c:pt idx="14528">
                  <c:v>-0.89799779955820713</c:v>
                </c:pt>
                <c:pt idx="14529">
                  <c:v>-0.89799779014442804</c:v>
                </c:pt>
                <c:pt idx="14530">
                  <c:v>-0.89799779014954395</c:v>
                </c:pt>
                <c:pt idx="14531">
                  <c:v>-0.89799779014954395</c:v>
                </c:pt>
                <c:pt idx="14532">
                  <c:v>-0.89799779955820713</c:v>
                </c:pt>
                <c:pt idx="14533">
                  <c:v>-0.89799779014442804</c:v>
                </c:pt>
                <c:pt idx="14534">
                  <c:v>-0.89799779014954395</c:v>
                </c:pt>
                <c:pt idx="14535">
                  <c:v>-0.89799779955820713</c:v>
                </c:pt>
                <c:pt idx="14536">
                  <c:v>-0.89799779014954395</c:v>
                </c:pt>
                <c:pt idx="14537">
                  <c:v>-0.89799779014442804</c:v>
                </c:pt>
                <c:pt idx="14538">
                  <c:v>-0.89799779955820713</c:v>
                </c:pt>
                <c:pt idx="14539">
                  <c:v>-0.89799779014954395</c:v>
                </c:pt>
                <c:pt idx="14540">
                  <c:v>-0.89799779014442804</c:v>
                </c:pt>
                <c:pt idx="14541">
                  <c:v>-0.89799779955820713</c:v>
                </c:pt>
                <c:pt idx="14542">
                  <c:v>-0.89799779014954395</c:v>
                </c:pt>
                <c:pt idx="14543">
                  <c:v>-0.89799779014954395</c:v>
                </c:pt>
                <c:pt idx="14544">
                  <c:v>-0.89799779955309122</c:v>
                </c:pt>
                <c:pt idx="14545">
                  <c:v>-0.89799779014954395</c:v>
                </c:pt>
                <c:pt idx="14546">
                  <c:v>-0.89799779014954395</c:v>
                </c:pt>
                <c:pt idx="14547">
                  <c:v>-0.89799779014954395</c:v>
                </c:pt>
                <c:pt idx="14548">
                  <c:v>-0.89799779955309122</c:v>
                </c:pt>
                <c:pt idx="14549">
                  <c:v>-0.89799779014954395</c:v>
                </c:pt>
                <c:pt idx="14550">
                  <c:v>-0.89799779014954395</c:v>
                </c:pt>
                <c:pt idx="14551">
                  <c:v>-0.89799779955820713</c:v>
                </c:pt>
                <c:pt idx="14552">
                  <c:v>-0.89799779014442804</c:v>
                </c:pt>
                <c:pt idx="14553">
                  <c:v>-0.89799779014954395</c:v>
                </c:pt>
                <c:pt idx="14554">
                  <c:v>-0.88963189292041411</c:v>
                </c:pt>
                <c:pt idx="14555">
                  <c:v>-0.88963188359940371</c:v>
                </c:pt>
                <c:pt idx="14556">
                  <c:v>-0.88963188359940371</c:v>
                </c:pt>
                <c:pt idx="14557">
                  <c:v>-0.88963189292553002</c:v>
                </c:pt>
                <c:pt idx="14558">
                  <c:v>-0.88963188359940371</c:v>
                </c:pt>
                <c:pt idx="14559">
                  <c:v>-0.88963188359940371</c:v>
                </c:pt>
                <c:pt idx="14560">
                  <c:v>-0.88963189292041411</c:v>
                </c:pt>
                <c:pt idx="14561">
                  <c:v>-0.88963188359940371</c:v>
                </c:pt>
                <c:pt idx="14562">
                  <c:v>-0.88963188359940371</c:v>
                </c:pt>
                <c:pt idx="14563">
                  <c:v>-0.88963188359940371</c:v>
                </c:pt>
                <c:pt idx="14564">
                  <c:v>-0.88963189292041411</c:v>
                </c:pt>
                <c:pt idx="14565">
                  <c:v>-0.88963188360451961</c:v>
                </c:pt>
                <c:pt idx="14566">
                  <c:v>-0.88963188359940371</c:v>
                </c:pt>
                <c:pt idx="14567">
                  <c:v>-0.88963189292041411</c:v>
                </c:pt>
                <c:pt idx="14568">
                  <c:v>-0.88963188359940371</c:v>
                </c:pt>
                <c:pt idx="14569">
                  <c:v>-0.88963188359940371</c:v>
                </c:pt>
                <c:pt idx="14570">
                  <c:v>-0.88963189292041411</c:v>
                </c:pt>
                <c:pt idx="14571">
                  <c:v>-0.88963188359940371</c:v>
                </c:pt>
                <c:pt idx="14572">
                  <c:v>-0.88963188360451961</c:v>
                </c:pt>
                <c:pt idx="14573">
                  <c:v>-0.88963189292041411</c:v>
                </c:pt>
                <c:pt idx="14574">
                  <c:v>-0.88963188359940371</c:v>
                </c:pt>
                <c:pt idx="14575">
                  <c:v>-0.88963188359940371</c:v>
                </c:pt>
                <c:pt idx="14576">
                  <c:v>-0.88963188359940371</c:v>
                </c:pt>
                <c:pt idx="14577">
                  <c:v>-0.88963189292041411</c:v>
                </c:pt>
                <c:pt idx="14578">
                  <c:v>-0.88963188359940371</c:v>
                </c:pt>
                <c:pt idx="14579">
                  <c:v>-0.88963188359940371</c:v>
                </c:pt>
                <c:pt idx="14580">
                  <c:v>-0.88963189292553002</c:v>
                </c:pt>
                <c:pt idx="14581">
                  <c:v>-0.88963188359940371</c:v>
                </c:pt>
                <c:pt idx="14582">
                  <c:v>-0.88963188359940371</c:v>
                </c:pt>
                <c:pt idx="14583">
                  <c:v>-0.88963189292041411</c:v>
                </c:pt>
                <c:pt idx="14584">
                  <c:v>-0.89242793885856664</c:v>
                </c:pt>
                <c:pt idx="14585">
                  <c:v>-0.89242793885345073</c:v>
                </c:pt>
                <c:pt idx="14586">
                  <c:v>-0.8924279482088725</c:v>
                </c:pt>
                <c:pt idx="14587">
                  <c:v>-0.89242793885345073</c:v>
                </c:pt>
                <c:pt idx="14588">
                  <c:v>-0.89242793885856664</c:v>
                </c:pt>
                <c:pt idx="14589">
                  <c:v>-0.89242794820375659</c:v>
                </c:pt>
                <c:pt idx="14590">
                  <c:v>-0.89242793885856664</c:v>
                </c:pt>
                <c:pt idx="14591">
                  <c:v>-0.89242793885345073</c:v>
                </c:pt>
                <c:pt idx="14592">
                  <c:v>-0.89242793885856664</c:v>
                </c:pt>
                <c:pt idx="14593">
                  <c:v>-0.89242794820375659</c:v>
                </c:pt>
                <c:pt idx="14594">
                  <c:v>-0.89242793885856664</c:v>
                </c:pt>
                <c:pt idx="14595">
                  <c:v>-0.89242793885345073</c:v>
                </c:pt>
                <c:pt idx="14596">
                  <c:v>-0.8924279482088725</c:v>
                </c:pt>
                <c:pt idx="14597">
                  <c:v>-0.89242793885345073</c:v>
                </c:pt>
                <c:pt idx="14598">
                  <c:v>-0.89242793885856664</c:v>
                </c:pt>
                <c:pt idx="14599">
                  <c:v>-0.8924279482088725</c:v>
                </c:pt>
                <c:pt idx="14600">
                  <c:v>-0.89242793885345073</c:v>
                </c:pt>
                <c:pt idx="14601">
                  <c:v>-0.89242793885856664</c:v>
                </c:pt>
                <c:pt idx="14602">
                  <c:v>-0.89242794820375659</c:v>
                </c:pt>
                <c:pt idx="14603">
                  <c:v>-0.89242793885856664</c:v>
                </c:pt>
                <c:pt idx="14604">
                  <c:v>-0.89242793885345073</c:v>
                </c:pt>
                <c:pt idx="14605">
                  <c:v>-0.8924279482088725</c:v>
                </c:pt>
                <c:pt idx="14606">
                  <c:v>-0.89242793885345073</c:v>
                </c:pt>
                <c:pt idx="14607">
                  <c:v>-0.89242793885856664</c:v>
                </c:pt>
                <c:pt idx="14608">
                  <c:v>-0.89242793885345073</c:v>
                </c:pt>
                <c:pt idx="14609">
                  <c:v>-0.8924279482088725</c:v>
                </c:pt>
                <c:pt idx="14610">
                  <c:v>-0.89242793885345073</c:v>
                </c:pt>
                <c:pt idx="14611">
                  <c:v>-0.89242793885856664</c:v>
                </c:pt>
                <c:pt idx="14612">
                  <c:v>-0.89242794820375659</c:v>
                </c:pt>
                <c:pt idx="14613">
                  <c:v>-0.89242793885856664</c:v>
                </c:pt>
                <c:pt idx="14614">
                  <c:v>-0.90048822340647816</c:v>
                </c:pt>
                <c:pt idx="14615">
                  <c:v>-0.90048823284123469</c:v>
                </c:pt>
                <c:pt idx="14616">
                  <c:v>-0.90048822340647816</c:v>
                </c:pt>
                <c:pt idx="14617">
                  <c:v>-0.90048822340647816</c:v>
                </c:pt>
                <c:pt idx="14618">
                  <c:v>-0.90048823284123469</c:v>
                </c:pt>
                <c:pt idx="14619">
                  <c:v>-0.90048822340647816</c:v>
                </c:pt>
                <c:pt idx="14620">
                  <c:v>-0.90048822340647816</c:v>
                </c:pt>
                <c:pt idx="14621">
                  <c:v>-0.90048822341159407</c:v>
                </c:pt>
                <c:pt idx="14622">
                  <c:v>-0.90048823284123469</c:v>
                </c:pt>
                <c:pt idx="14623">
                  <c:v>-0.90048822340647816</c:v>
                </c:pt>
                <c:pt idx="14624">
                  <c:v>-0.90048822340647816</c:v>
                </c:pt>
                <c:pt idx="14625">
                  <c:v>-0.90048823284123469</c:v>
                </c:pt>
                <c:pt idx="14626">
                  <c:v>-0.90048822340647816</c:v>
                </c:pt>
                <c:pt idx="14627">
                  <c:v>-0.90048822340647816</c:v>
                </c:pt>
                <c:pt idx="14628">
                  <c:v>-0.90048823284123469</c:v>
                </c:pt>
                <c:pt idx="14629">
                  <c:v>-0.90048822340647816</c:v>
                </c:pt>
                <c:pt idx="14630">
                  <c:v>-0.90048822340647816</c:v>
                </c:pt>
                <c:pt idx="14631">
                  <c:v>-0.90048823284123469</c:v>
                </c:pt>
                <c:pt idx="14632">
                  <c:v>-0.90048822340647816</c:v>
                </c:pt>
                <c:pt idx="14633">
                  <c:v>-0.90048822340647816</c:v>
                </c:pt>
                <c:pt idx="14634">
                  <c:v>-0.90048823284123469</c:v>
                </c:pt>
                <c:pt idx="14635">
                  <c:v>-0.90048822340647816</c:v>
                </c:pt>
                <c:pt idx="14636">
                  <c:v>-0.90048822341159407</c:v>
                </c:pt>
                <c:pt idx="14637">
                  <c:v>-0.90048822340647816</c:v>
                </c:pt>
                <c:pt idx="14638">
                  <c:v>-0.90048823284123469</c:v>
                </c:pt>
                <c:pt idx="14639">
                  <c:v>-0.90048822340647816</c:v>
                </c:pt>
                <c:pt idx="14640">
                  <c:v>-0.90048822340647816</c:v>
                </c:pt>
                <c:pt idx="14641">
                  <c:v>-0.90048823284123469</c:v>
                </c:pt>
                <c:pt idx="14642">
                  <c:v>-0.90048822340647816</c:v>
                </c:pt>
                <c:pt idx="14643">
                  <c:v>-0.90048822340647816</c:v>
                </c:pt>
                <c:pt idx="14644">
                  <c:v>-0.9079406380929339</c:v>
                </c:pt>
                <c:pt idx="14645">
                  <c:v>-0.90794062858009583</c:v>
                </c:pt>
                <c:pt idx="14646">
                  <c:v>-0.90794062858009583</c:v>
                </c:pt>
                <c:pt idx="14647">
                  <c:v>-0.907940638087818</c:v>
                </c:pt>
                <c:pt idx="14648">
                  <c:v>-0.90794062858009583</c:v>
                </c:pt>
                <c:pt idx="14649">
                  <c:v>-0.90794062858009583</c:v>
                </c:pt>
                <c:pt idx="14650">
                  <c:v>-0.9079406380929339</c:v>
                </c:pt>
                <c:pt idx="14651">
                  <c:v>-0.90794062858009583</c:v>
                </c:pt>
                <c:pt idx="14652">
                  <c:v>-0.90794062858009583</c:v>
                </c:pt>
                <c:pt idx="14653">
                  <c:v>-0.90794062858009583</c:v>
                </c:pt>
                <c:pt idx="14654">
                  <c:v>-0.9079406380929339</c:v>
                </c:pt>
                <c:pt idx="14655">
                  <c:v>-0.90794062857497992</c:v>
                </c:pt>
                <c:pt idx="14656">
                  <c:v>-0.90794062858009583</c:v>
                </c:pt>
                <c:pt idx="14657">
                  <c:v>-0.9079406380929339</c:v>
                </c:pt>
                <c:pt idx="14658">
                  <c:v>-0.90794062858009583</c:v>
                </c:pt>
                <c:pt idx="14659">
                  <c:v>-0.90794062858009583</c:v>
                </c:pt>
                <c:pt idx="14660">
                  <c:v>-0.9079406380929339</c:v>
                </c:pt>
                <c:pt idx="14661">
                  <c:v>-0.90794062858009583</c:v>
                </c:pt>
                <c:pt idx="14662">
                  <c:v>-0.90794062857497992</c:v>
                </c:pt>
                <c:pt idx="14663">
                  <c:v>-0.9079406380929339</c:v>
                </c:pt>
                <c:pt idx="14664">
                  <c:v>-0.90794062858009583</c:v>
                </c:pt>
                <c:pt idx="14665">
                  <c:v>-0.90794062858009583</c:v>
                </c:pt>
                <c:pt idx="14666">
                  <c:v>-0.90794062858009583</c:v>
                </c:pt>
                <c:pt idx="14667">
                  <c:v>-0.9079406380929339</c:v>
                </c:pt>
                <c:pt idx="14668">
                  <c:v>-0.90794062858009583</c:v>
                </c:pt>
                <c:pt idx="14669">
                  <c:v>-0.90794062858009583</c:v>
                </c:pt>
                <c:pt idx="14670">
                  <c:v>-0.907940638087818</c:v>
                </c:pt>
                <c:pt idx="14671">
                  <c:v>-0.90794062858009583</c:v>
                </c:pt>
                <c:pt idx="14672">
                  <c:v>-0.90794062858009583</c:v>
                </c:pt>
                <c:pt idx="14673">
                  <c:v>-0.9079406380929339</c:v>
                </c:pt>
                <c:pt idx="14674">
                  <c:v>-0.90844203162682224</c:v>
                </c:pt>
                <c:pt idx="14675">
                  <c:v>-0.90844203162170634</c:v>
                </c:pt>
                <c:pt idx="14676">
                  <c:v>-0.90844204114491367</c:v>
                </c:pt>
                <c:pt idx="14677">
                  <c:v>-0.90844203162170634</c:v>
                </c:pt>
                <c:pt idx="14678">
                  <c:v>-0.90844203162682224</c:v>
                </c:pt>
                <c:pt idx="14679">
                  <c:v>-0.90844204114491367</c:v>
                </c:pt>
                <c:pt idx="14680">
                  <c:v>-0.90844203162170634</c:v>
                </c:pt>
                <c:pt idx="14681">
                  <c:v>-0.90844203162682224</c:v>
                </c:pt>
                <c:pt idx="14682">
                  <c:v>-0.90844203162170634</c:v>
                </c:pt>
                <c:pt idx="14683">
                  <c:v>-0.90844204114491367</c:v>
                </c:pt>
                <c:pt idx="14684">
                  <c:v>-0.90844203162682224</c:v>
                </c:pt>
                <c:pt idx="14685">
                  <c:v>-0.90844203162170634</c:v>
                </c:pt>
                <c:pt idx="14686">
                  <c:v>-0.90844204114491367</c:v>
                </c:pt>
                <c:pt idx="14687">
                  <c:v>-0.90844203162170634</c:v>
                </c:pt>
                <c:pt idx="14688">
                  <c:v>-0.90844203162682224</c:v>
                </c:pt>
                <c:pt idx="14689">
                  <c:v>-0.90844204114491367</c:v>
                </c:pt>
                <c:pt idx="14690">
                  <c:v>-0.90844203162170634</c:v>
                </c:pt>
                <c:pt idx="14691">
                  <c:v>-0.90844203162682224</c:v>
                </c:pt>
                <c:pt idx="14692">
                  <c:v>-0.90844204113979776</c:v>
                </c:pt>
                <c:pt idx="14693">
                  <c:v>-0.90844203162682224</c:v>
                </c:pt>
                <c:pt idx="14694">
                  <c:v>-0.90844203162682224</c:v>
                </c:pt>
                <c:pt idx="14695">
                  <c:v>-0.90844204113979776</c:v>
                </c:pt>
                <c:pt idx="14696">
                  <c:v>-0.90844203162682224</c:v>
                </c:pt>
                <c:pt idx="14697">
                  <c:v>-0.90844203162170634</c:v>
                </c:pt>
                <c:pt idx="14698">
                  <c:v>-0.90844203162682224</c:v>
                </c:pt>
                <c:pt idx="14699">
                  <c:v>-0.90844204114491367</c:v>
                </c:pt>
                <c:pt idx="14700">
                  <c:v>-0.90844203162170634</c:v>
                </c:pt>
                <c:pt idx="14701">
                  <c:v>-0.90844203162682224</c:v>
                </c:pt>
                <c:pt idx="14702">
                  <c:v>-0.90844204113979776</c:v>
                </c:pt>
                <c:pt idx="14703">
                  <c:v>-0.90844203162682224</c:v>
                </c:pt>
                <c:pt idx="14704">
                  <c:v>-0.9013141359517387</c:v>
                </c:pt>
                <c:pt idx="14705">
                  <c:v>-0.90131414539003263</c:v>
                </c:pt>
                <c:pt idx="14706">
                  <c:v>-0.9013141359517387</c:v>
                </c:pt>
                <c:pt idx="14707">
                  <c:v>-0.9013141359517387</c:v>
                </c:pt>
                <c:pt idx="14708">
                  <c:v>-0.90131414539514854</c:v>
                </c:pt>
                <c:pt idx="14709">
                  <c:v>-0.9013141359466228</c:v>
                </c:pt>
                <c:pt idx="14710">
                  <c:v>-0.9013141359517387</c:v>
                </c:pt>
                <c:pt idx="14711">
                  <c:v>-0.9013141359517387</c:v>
                </c:pt>
                <c:pt idx="14712">
                  <c:v>-0.90131414539514854</c:v>
                </c:pt>
                <c:pt idx="14713">
                  <c:v>-0.9013141359466228</c:v>
                </c:pt>
                <c:pt idx="14714">
                  <c:v>-0.9013141359517387</c:v>
                </c:pt>
                <c:pt idx="14715">
                  <c:v>-0.90131414539514854</c:v>
                </c:pt>
                <c:pt idx="14716">
                  <c:v>-0.9013141359517387</c:v>
                </c:pt>
                <c:pt idx="14717">
                  <c:v>-0.9013141359466228</c:v>
                </c:pt>
                <c:pt idx="14718">
                  <c:v>-0.90131414539514854</c:v>
                </c:pt>
                <c:pt idx="14719">
                  <c:v>-0.9013141359517387</c:v>
                </c:pt>
                <c:pt idx="14720">
                  <c:v>-0.9013141359466228</c:v>
                </c:pt>
                <c:pt idx="14721">
                  <c:v>-0.90131414539514854</c:v>
                </c:pt>
                <c:pt idx="14722">
                  <c:v>-0.9013141359517387</c:v>
                </c:pt>
                <c:pt idx="14723">
                  <c:v>-0.9013141359517387</c:v>
                </c:pt>
                <c:pt idx="14724">
                  <c:v>-0.90131414539003263</c:v>
                </c:pt>
                <c:pt idx="14725">
                  <c:v>-0.9013141359517387</c:v>
                </c:pt>
                <c:pt idx="14726">
                  <c:v>-0.9013141359517387</c:v>
                </c:pt>
                <c:pt idx="14727">
                  <c:v>-0.9013141359517387</c:v>
                </c:pt>
                <c:pt idx="14728">
                  <c:v>-0.90131414539003263</c:v>
                </c:pt>
                <c:pt idx="14729">
                  <c:v>-0.9013141359517387</c:v>
                </c:pt>
                <c:pt idx="14730">
                  <c:v>-0.9013141359517387</c:v>
                </c:pt>
                <c:pt idx="14731">
                  <c:v>-0.90131414539514854</c:v>
                </c:pt>
                <c:pt idx="14732">
                  <c:v>-0.9013141359466228</c:v>
                </c:pt>
                <c:pt idx="14733">
                  <c:v>-0.9013141359517387</c:v>
                </c:pt>
                <c:pt idx="14734">
                  <c:v>-0.89216038698640188</c:v>
                </c:pt>
                <c:pt idx="14735">
                  <c:v>-0.89216037763378353</c:v>
                </c:pt>
                <c:pt idx="14736">
                  <c:v>-0.89216037763889944</c:v>
                </c:pt>
                <c:pt idx="14737">
                  <c:v>-0.89216038698640188</c:v>
                </c:pt>
                <c:pt idx="14738">
                  <c:v>-0.89216037763378353</c:v>
                </c:pt>
                <c:pt idx="14739">
                  <c:v>-0.89216037763889944</c:v>
                </c:pt>
                <c:pt idx="14740">
                  <c:v>-0.89216038698128597</c:v>
                </c:pt>
                <c:pt idx="14741">
                  <c:v>-0.89216037763889944</c:v>
                </c:pt>
                <c:pt idx="14742">
                  <c:v>-0.89216037763889944</c:v>
                </c:pt>
                <c:pt idx="14743">
                  <c:v>-0.89216037763378353</c:v>
                </c:pt>
                <c:pt idx="14744">
                  <c:v>-0.89216038698640188</c:v>
                </c:pt>
                <c:pt idx="14745">
                  <c:v>-0.89216037763889944</c:v>
                </c:pt>
                <c:pt idx="14746">
                  <c:v>-0.89216037763378353</c:v>
                </c:pt>
                <c:pt idx="14747">
                  <c:v>-0.89216038698640188</c:v>
                </c:pt>
                <c:pt idx="14748">
                  <c:v>-0.89216037763378353</c:v>
                </c:pt>
                <c:pt idx="14749">
                  <c:v>-0.89216037763889944</c:v>
                </c:pt>
                <c:pt idx="14750">
                  <c:v>-0.89216038698640188</c:v>
                </c:pt>
                <c:pt idx="14751">
                  <c:v>-0.89216037763378353</c:v>
                </c:pt>
                <c:pt idx="14752">
                  <c:v>-0.89216037763889944</c:v>
                </c:pt>
                <c:pt idx="14753">
                  <c:v>-0.89216038698640188</c:v>
                </c:pt>
                <c:pt idx="14754">
                  <c:v>-0.89216037763378353</c:v>
                </c:pt>
                <c:pt idx="14755">
                  <c:v>-0.89216037763889944</c:v>
                </c:pt>
                <c:pt idx="14756">
                  <c:v>-0.89216037763889944</c:v>
                </c:pt>
                <c:pt idx="14757">
                  <c:v>-0.89216038698128597</c:v>
                </c:pt>
                <c:pt idx="14758">
                  <c:v>-0.89216037763889944</c:v>
                </c:pt>
                <c:pt idx="14759">
                  <c:v>-0.89216037763378353</c:v>
                </c:pt>
                <c:pt idx="14760">
                  <c:v>-0.89216038698640188</c:v>
                </c:pt>
                <c:pt idx="14761">
                  <c:v>-0.89216037763889944</c:v>
                </c:pt>
                <c:pt idx="14762">
                  <c:v>-0.89216037763378353</c:v>
                </c:pt>
                <c:pt idx="14763">
                  <c:v>-0.89216038698640188</c:v>
                </c:pt>
                <c:pt idx="14764">
                  <c:v>-0.88962467742904683</c:v>
                </c:pt>
                <c:pt idx="14765">
                  <c:v>-0.88962467742904683</c:v>
                </c:pt>
                <c:pt idx="14766">
                  <c:v>-0.88962468674998174</c:v>
                </c:pt>
                <c:pt idx="14767">
                  <c:v>-0.88962467742904683</c:v>
                </c:pt>
                <c:pt idx="14768">
                  <c:v>-0.88962467742904683</c:v>
                </c:pt>
                <c:pt idx="14769">
                  <c:v>-0.88962468674486583</c:v>
                </c:pt>
                <c:pt idx="14770">
                  <c:v>-0.88962467742904683</c:v>
                </c:pt>
                <c:pt idx="14771">
                  <c:v>-0.88962467742904683</c:v>
                </c:pt>
                <c:pt idx="14772">
                  <c:v>-0.88962467742904683</c:v>
                </c:pt>
                <c:pt idx="14773">
                  <c:v>-0.88962468674998174</c:v>
                </c:pt>
                <c:pt idx="14774">
                  <c:v>-0.88962467742904683</c:v>
                </c:pt>
                <c:pt idx="14775">
                  <c:v>-0.88962467742904683</c:v>
                </c:pt>
                <c:pt idx="14776">
                  <c:v>-0.88962468674998174</c:v>
                </c:pt>
                <c:pt idx="14777">
                  <c:v>-0.88962467742904683</c:v>
                </c:pt>
                <c:pt idx="14778">
                  <c:v>-0.88962467742393092</c:v>
                </c:pt>
                <c:pt idx="14779">
                  <c:v>-0.88962468674998174</c:v>
                </c:pt>
                <c:pt idx="14780">
                  <c:v>-0.88962467742904683</c:v>
                </c:pt>
                <c:pt idx="14781">
                  <c:v>-0.88962467742904683</c:v>
                </c:pt>
                <c:pt idx="14782">
                  <c:v>-0.88962468674998174</c:v>
                </c:pt>
                <c:pt idx="14783">
                  <c:v>-0.88962467742904683</c:v>
                </c:pt>
                <c:pt idx="14784">
                  <c:v>-0.88962467742904683</c:v>
                </c:pt>
                <c:pt idx="14785">
                  <c:v>-0.88962468674998174</c:v>
                </c:pt>
                <c:pt idx="14786">
                  <c:v>-0.88962467742904683</c:v>
                </c:pt>
                <c:pt idx="14787">
                  <c:v>-0.88962467742904683</c:v>
                </c:pt>
                <c:pt idx="14788">
                  <c:v>-0.88962467742904683</c:v>
                </c:pt>
                <c:pt idx="14789">
                  <c:v>-0.88962468674486583</c:v>
                </c:pt>
                <c:pt idx="14790">
                  <c:v>-0.88962467742904683</c:v>
                </c:pt>
                <c:pt idx="14791">
                  <c:v>-0.88962467742904683</c:v>
                </c:pt>
                <c:pt idx="14792">
                  <c:v>-0.88962468674998174</c:v>
                </c:pt>
                <c:pt idx="14793">
                  <c:v>-0.88962467742904683</c:v>
                </c:pt>
                <c:pt idx="14794">
                  <c:v>-0.88839616204699101</c:v>
                </c:pt>
                <c:pt idx="14795">
                  <c:v>-0.88839617136017024</c:v>
                </c:pt>
                <c:pt idx="14796">
                  <c:v>-0.88839616204699101</c:v>
                </c:pt>
                <c:pt idx="14797">
                  <c:v>-0.88839616204699101</c:v>
                </c:pt>
                <c:pt idx="14798">
                  <c:v>-0.88839617136017024</c:v>
                </c:pt>
                <c:pt idx="14799">
                  <c:v>-0.88839616204699101</c:v>
                </c:pt>
                <c:pt idx="14800">
                  <c:v>-0.88839616205210692</c:v>
                </c:pt>
                <c:pt idx="14801">
                  <c:v>-0.88839616204699101</c:v>
                </c:pt>
                <c:pt idx="14802">
                  <c:v>-0.88839617135505433</c:v>
                </c:pt>
                <c:pt idx="14803">
                  <c:v>-0.88839616205210692</c:v>
                </c:pt>
                <c:pt idx="14804">
                  <c:v>-0.88839616204699101</c:v>
                </c:pt>
                <c:pt idx="14805">
                  <c:v>-0.88839617135505433</c:v>
                </c:pt>
                <c:pt idx="14806">
                  <c:v>-0.88839616205210692</c:v>
                </c:pt>
                <c:pt idx="14807">
                  <c:v>-0.88839616204699101</c:v>
                </c:pt>
                <c:pt idx="14808">
                  <c:v>-0.88839617136017024</c:v>
                </c:pt>
                <c:pt idx="14809">
                  <c:v>-0.88839616204699101</c:v>
                </c:pt>
                <c:pt idx="14810">
                  <c:v>-0.88839616204699101</c:v>
                </c:pt>
                <c:pt idx="14811">
                  <c:v>-0.88839617136017024</c:v>
                </c:pt>
                <c:pt idx="14812">
                  <c:v>-0.88839616204699101</c:v>
                </c:pt>
                <c:pt idx="14813">
                  <c:v>-0.88839616204699101</c:v>
                </c:pt>
                <c:pt idx="14814">
                  <c:v>-0.88839617136017024</c:v>
                </c:pt>
                <c:pt idx="14815">
                  <c:v>-0.88839616204699101</c:v>
                </c:pt>
                <c:pt idx="14816">
                  <c:v>-0.88839616204699101</c:v>
                </c:pt>
                <c:pt idx="14817">
                  <c:v>-0.88839616205210692</c:v>
                </c:pt>
                <c:pt idx="14818">
                  <c:v>-0.88839617135505433</c:v>
                </c:pt>
                <c:pt idx="14819">
                  <c:v>-0.88839616205210692</c:v>
                </c:pt>
                <c:pt idx="14820">
                  <c:v>-0.88839616204699101</c:v>
                </c:pt>
                <c:pt idx="14821">
                  <c:v>-0.88839617135505433</c:v>
                </c:pt>
                <c:pt idx="14822">
                  <c:v>-0.88839616205210692</c:v>
                </c:pt>
                <c:pt idx="14823">
                  <c:v>-0.88839616204699101</c:v>
                </c:pt>
                <c:pt idx="14824">
                  <c:v>-0.8873108265053804</c:v>
                </c:pt>
                <c:pt idx="14825">
                  <c:v>-0.88731081720868865</c:v>
                </c:pt>
                <c:pt idx="14826">
                  <c:v>-0.88731081720868865</c:v>
                </c:pt>
                <c:pt idx="14827">
                  <c:v>-0.8873108265053804</c:v>
                </c:pt>
                <c:pt idx="14828">
                  <c:v>-0.88731081720357274</c:v>
                </c:pt>
                <c:pt idx="14829">
                  <c:v>-0.88731081720868865</c:v>
                </c:pt>
                <c:pt idx="14830">
                  <c:v>-0.8873108265053804</c:v>
                </c:pt>
                <c:pt idx="14831">
                  <c:v>-0.88731081720868865</c:v>
                </c:pt>
                <c:pt idx="14832">
                  <c:v>-0.88731081720868865</c:v>
                </c:pt>
                <c:pt idx="14833">
                  <c:v>-0.88731081720868865</c:v>
                </c:pt>
                <c:pt idx="14834">
                  <c:v>-0.8873108265053804</c:v>
                </c:pt>
                <c:pt idx="14835">
                  <c:v>-0.88731081720868865</c:v>
                </c:pt>
                <c:pt idx="14836">
                  <c:v>-0.88731081720868865</c:v>
                </c:pt>
                <c:pt idx="14837">
                  <c:v>-0.8873108265053804</c:v>
                </c:pt>
                <c:pt idx="14838">
                  <c:v>-0.88731081720868865</c:v>
                </c:pt>
                <c:pt idx="14839">
                  <c:v>-0.88731081720357274</c:v>
                </c:pt>
                <c:pt idx="14840">
                  <c:v>-0.8873108265053804</c:v>
                </c:pt>
                <c:pt idx="14841">
                  <c:v>-0.88731081720868865</c:v>
                </c:pt>
                <c:pt idx="14842">
                  <c:v>-0.88731081720868865</c:v>
                </c:pt>
                <c:pt idx="14843">
                  <c:v>-0.8873108265053804</c:v>
                </c:pt>
                <c:pt idx="14844">
                  <c:v>-0.88731081720868865</c:v>
                </c:pt>
                <c:pt idx="14845">
                  <c:v>-0.88731081720868865</c:v>
                </c:pt>
                <c:pt idx="14846">
                  <c:v>-0.88731081720868865</c:v>
                </c:pt>
                <c:pt idx="14847">
                  <c:v>-0.8873108265053804</c:v>
                </c:pt>
                <c:pt idx="14848">
                  <c:v>-0.88731081720357274</c:v>
                </c:pt>
                <c:pt idx="14849">
                  <c:v>-0.88731081720868865</c:v>
                </c:pt>
                <c:pt idx="14850">
                  <c:v>-0.8873108265053804</c:v>
                </c:pt>
                <c:pt idx="14851">
                  <c:v>-0.88731081720868865</c:v>
                </c:pt>
                <c:pt idx="14852">
                  <c:v>-0.88731081720868865</c:v>
                </c:pt>
                <c:pt idx="14853">
                  <c:v>-0.8873108265053804</c:v>
                </c:pt>
                <c:pt idx="14854">
                  <c:v>-0.88550403181168669</c:v>
                </c:pt>
                <c:pt idx="14855">
                  <c:v>-0.88550403181680259</c:v>
                </c:pt>
                <c:pt idx="14856">
                  <c:v>-0.88550404108944814</c:v>
                </c:pt>
                <c:pt idx="14857">
                  <c:v>-0.88550403181168669</c:v>
                </c:pt>
                <c:pt idx="14858">
                  <c:v>-0.88550403181680259</c:v>
                </c:pt>
                <c:pt idx="14859">
                  <c:v>-0.88550404108944814</c:v>
                </c:pt>
                <c:pt idx="14860">
                  <c:v>-0.88550403181680259</c:v>
                </c:pt>
                <c:pt idx="14861">
                  <c:v>-0.88550403181168669</c:v>
                </c:pt>
                <c:pt idx="14862">
                  <c:v>-0.88550403181168669</c:v>
                </c:pt>
                <c:pt idx="14863">
                  <c:v>-0.88550404109456404</c:v>
                </c:pt>
                <c:pt idx="14864">
                  <c:v>-0.88550403181168669</c:v>
                </c:pt>
                <c:pt idx="14865">
                  <c:v>-0.88550403181168669</c:v>
                </c:pt>
                <c:pt idx="14866">
                  <c:v>-0.88550404109456404</c:v>
                </c:pt>
                <c:pt idx="14867">
                  <c:v>-0.88550403181168669</c:v>
                </c:pt>
                <c:pt idx="14868">
                  <c:v>-0.88550403181168669</c:v>
                </c:pt>
                <c:pt idx="14869">
                  <c:v>-0.88550404109456404</c:v>
                </c:pt>
                <c:pt idx="14870">
                  <c:v>-0.88550403181168669</c:v>
                </c:pt>
                <c:pt idx="14871">
                  <c:v>-0.88550403181680259</c:v>
                </c:pt>
                <c:pt idx="14872">
                  <c:v>-0.88550404108944814</c:v>
                </c:pt>
                <c:pt idx="14873">
                  <c:v>-0.88550403181168669</c:v>
                </c:pt>
                <c:pt idx="14874">
                  <c:v>-0.88550403181680259</c:v>
                </c:pt>
                <c:pt idx="14875">
                  <c:v>-0.88550404108944814</c:v>
                </c:pt>
                <c:pt idx="14876">
                  <c:v>-0.88550403181168669</c:v>
                </c:pt>
                <c:pt idx="14877">
                  <c:v>-0.88550403181680259</c:v>
                </c:pt>
                <c:pt idx="14878">
                  <c:v>-0.88550403181168669</c:v>
                </c:pt>
                <c:pt idx="14879">
                  <c:v>-0.88550404109456404</c:v>
                </c:pt>
                <c:pt idx="14880">
                  <c:v>-0.88550403181168669</c:v>
                </c:pt>
                <c:pt idx="14881">
                  <c:v>-0.88550403181168669</c:v>
                </c:pt>
                <c:pt idx="14882">
                  <c:v>-0.88550404109456404</c:v>
                </c:pt>
                <c:pt idx="14883">
                  <c:v>-0.88550403181168669</c:v>
                </c:pt>
                <c:pt idx="14884">
                  <c:v>-0.87883233474168709</c:v>
                </c:pt>
                <c:pt idx="14885">
                  <c:v>-0.87883234394443066</c:v>
                </c:pt>
                <c:pt idx="14886">
                  <c:v>-0.87883233474168709</c:v>
                </c:pt>
                <c:pt idx="14887">
                  <c:v>-0.87883233474168709</c:v>
                </c:pt>
                <c:pt idx="14888">
                  <c:v>-0.87883234394954657</c:v>
                </c:pt>
                <c:pt idx="14889">
                  <c:v>-0.87883233473657119</c:v>
                </c:pt>
                <c:pt idx="14890">
                  <c:v>-0.87883233474168709</c:v>
                </c:pt>
                <c:pt idx="14891">
                  <c:v>-0.87883233474168709</c:v>
                </c:pt>
                <c:pt idx="14892">
                  <c:v>-0.87883234394954657</c:v>
                </c:pt>
                <c:pt idx="14893">
                  <c:v>-0.87883233473657119</c:v>
                </c:pt>
                <c:pt idx="14894">
                  <c:v>-0.87883233474168709</c:v>
                </c:pt>
                <c:pt idx="14895">
                  <c:v>-0.87883234394954657</c:v>
                </c:pt>
                <c:pt idx="14896">
                  <c:v>-0.87883233474168709</c:v>
                </c:pt>
                <c:pt idx="14897">
                  <c:v>-0.87883233473657119</c:v>
                </c:pt>
                <c:pt idx="14898">
                  <c:v>-0.87883234394954657</c:v>
                </c:pt>
                <c:pt idx="14899">
                  <c:v>-0.87883233474168709</c:v>
                </c:pt>
                <c:pt idx="14900">
                  <c:v>-0.87883233473657119</c:v>
                </c:pt>
                <c:pt idx="14901">
                  <c:v>-0.87883234394954657</c:v>
                </c:pt>
                <c:pt idx="14902">
                  <c:v>-0.87883233474168709</c:v>
                </c:pt>
                <c:pt idx="14903">
                  <c:v>-0.87883233474168709</c:v>
                </c:pt>
                <c:pt idx="14904">
                  <c:v>-0.87883234394443066</c:v>
                </c:pt>
                <c:pt idx="14905">
                  <c:v>-0.87883233474168709</c:v>
                </c:pt>
                <c:pt idx="14906">
                  <c:v>-0.87883233474168709</c:v>
                </c:pt>
                <c:pt idx="14907">
                  <c:v>-0.87883233474168709</c:v>
                </c:pt>
                <c:pt idx="14908">
                  <c:v>-0.87883234394443066</c:v>
                </c:pt>
                <c:pt idx="14909">
                  <c:v>-0.87883233474168709</c:v>
                </c:pt>
                <c:pt idx="14910">
                  <c:v>-0.87883233474168709</c:v>
                </c:pt>
                <c:pt idx="14911">
                  <c:v>-0.87883234394954657</c:v>
                </c:pt>
                <c:pt idx="14912">
                  <c:v>-0.87883233473657119</c:v>
                </c:pt>
                <c:pt idx="14913">
                  <c:v>-0.87883233474168709</c:v>
                </c:pt>
                <c:pt idx="14914">
                  <c:v>-0.86884780743121259</c:v>
                </c:pt>
                <c:pt idx="14915">
                  <c:v>-0.86884779832284897</c:v>
                </c:pt>
                <c:pt idx="14916">
                  <c:v>-0.86884779832796488</c:v>
                </c:pt>
                <c:pt idx="14917">
                  <c:v>-0.86884780742609669</c:v>
                </c:pt>
                <c:pt idx="14918">
                  <c:v>-0.86884779832796488</c:v>
                </c:pt>
                <c:pt idx="14919">
                  <c:v>-0.86884779832284897</c:v>
                </c:pt>
                <c:pt idx="14920">
                  <c:v>-0.86884780743121259</c:v>
                </c:pt>
                <c:pt idx="14921">
                  <c:v>-0.86884779832284897</c:v>
                </c:pt>
                <c:pt idx="14922">
                  <c:v>-0.86884779832796488</c:v>
                </c:pt>
                <c:pt idx="14923">
                  <c:v>-0.86884779832284897</c:v>
                </c:pt>
                <c:pt idx="14924">
                  <c:v>-0.86884780743121259</c:v>
                </c:pt>
                <c:pt idx="14925">
                  <c:v>-0.86884779832284897</c:v>
                </c:pt>
                <c:pt idx="14926">
                  <c:v>-0.86884779832796488</c:v>
                </c:pt>
                <c:pt idx="14927">
                  <c:v>-0.86884780742609669</c:v>
                </c:pt>
                <c:pt idx="14928">
                  <c:v>-0.86884779832796488</c:v>
                </c:pt>
                <c:pt idx="14929">
                  <c:v>-0.86884779832796488</c:v>
                </c:pt>
                <c:pt idx="14930">
                  <c:v>-0.86884780742609669</c:v>
                </c:pt>
                <c:pt idx="14931">
                  <c:v>-0.86884779832796488</c:v>
                </c:pt>
                <c:pt idx="14932">
                  <c:v>-0.86884779832284897</c:v>
                </c:pt>
                <c:pt idx="14933">
                  <c:v>-0.86884780743121259</c:v>
                </c:pt>
                <c:pt idx="14934">
                  <c:v>-0.86884779832284897</c:v>
                </c:pt>
                <c:pt idx="14935">
                  <c:v>-0.86884779832796488</c:v>
                </c:pt>
                <c:pt idx="14936">
                  <c:v>-0.86884779832284897</c:v>
                </c:pt>
                <c:pt idx="14937">
                  <c:v>-0.86884780743121259</c:v>
                </c:pt>
                <c:pt idx="14938">
                  <c:v>-0.86884779832284897</c:v>
                </c:pt>
                <c:pt idx="14939">
                  <c:v>-0.86884779832796488</c:v>
                </c:pt>
                <c:pt idx="14940">
                  <c:v>-0.86884780742609669</c:v>
                </c:pt>
                <c:pt idx="14941">
                  <c:v>-0.86884779832796488</c:v>
                </c:pt>
                <c:pt idx="14942">
                  <c:v>-0.86884779832284897</c:v>
                </c:pt>
                <c:pt idx="14943">
                  <c:v>-0.86884780743121259</c:v>
                </c:pt>
                <c:pt idx="14944">
                  <c:v>-0.86739905271257778</c:v>
                </c:pt>
                <c:pt idx="14945">
                  <c:v>-0.86739905271769369</c:v>
                </c:pt>
                <c:pt idx="14946">
                  <c:v>-0.86739906180064641</c:v>
                </c:pt>
                <c:pt idx="14947">
                  <c:v>-0.86739905271257778</c:v>
                </c:pt>
                <c:pt idx="14948">
                  <c:v>-0.86739905271769369</c:v>
                </c:pt>
                <c:pt idx="14949">
                  <c:v>-0.86739906180064641</c:v>
                </c:pt>
                <c:pt idx="14950">
                  <c:v>-0.86739905271769369</c:v>
                </c:pt>
                <c:pt idx="14951">
                  <c:v>-0.86739905271257778</c:v>
                </c:pt>
                <c:pt idx="14952">
                  <c:v>-0.86739905271257778</c:v>
                </c:pt>
                <c:pt idx="14953">
                  <c:v>-0.86739906180576232</c:v>
                </c:pt>
                <c:pt idx="14954">
                  <c:v>-0.86739905271257778</c:v>
                </c:pt>
                <c:pt idx="14955">
                  <c:v>-0.86739905271257778</c:v>
                </c:pt>
                <c:pt idx="14956">
                  <c:v>-0.86739906180576232</c:v>
                </c:pt>
                <c:pt idx="14957">
                  <c:v>-0.86739905271257778</c:v>
                </c:pt>
                <c:pt idx="14958">
                  <c:v>-0.86739905271769369</c:v>
                </c:pt>
                <c:pt idx="14959">
                  <c:v>-0.86739906180064641</c:v>
                </c:pt>
                <c:pt idx="14960">
                  <c:v>-0.86739905271257778</c:v>
                </c:pt>
                <c:pt idx="14961">
                  <c:v>-0.86739905271769369</c:v>
                </c:pt>
                <c:pt idx="14962">
                  <c:v>-0.86739906180064641</c:v>
                </c:pt>
                <c:pt idx="14963">
                  <c:v>-0.86739905271257778</c:v>
                </c:pt>
                <c:pt idx="14964">
                  <c:v>-0.86739905271769369</c:v>
                </c:pt>
                <c:pt idx="14965">
                  <c:v>-0.86739906180064641</c:v>
                </c:pt>
                <c:pt idx="14966">
                  <c:v>-0.86739905271257778</c:v>
                </c:pt>
                <c:pt idx="14967">
                  <c:v>-0.86739905271769369</c:v>
                </c:pt>
                <c:pt idx="14968">
                  <c:v>-0.86739905271257778</c:v>
                </c:pt>
                <c:pt idx="14969">
                  <c:v>-0.86739906180576232</c:v>
                </c:pt>
                <c:pt idx="14970">
                  <c:v>-0.86739905271257778</c:v>
                </c:pt>
                <c:pt idx="14971">
                  <c:v>-0.86739905271257778</c:v>
                </c:pt>
                <c:pt idx="14972">
                  <c:v>-0.86739906180576232</c:v>
                </c:pt>
                <c:pt idx="14973">
                  <c:v>-0.86739905271257778</c:v>
                </c:pt>
                <c:pt idx="14974">
                  <c:v>-0.87512924682338211</c:v>
                </c:pt>
                <c:pt idx="14975">
                  <c:v>-0.87512925598732705</c:v>
                </c:pt>
                <c:pt idx="14976">
                  <c:v>-0.87512924682338211</c:v>
                </c:pt>
                <c:pt idx="14977">
                  <c:v>-0.8751292468182662</c:v>
                </c:pt>
                <c:pt idx="14978">
                  <c:v>-0.87512925599244296</c:v>
                </c:pt>
                <c:pt idx="14979">
                  <c:v>-0.8751292468182662</c:v>
                </c:pt>
                <c:pt idx="14980">
                  <c:v>-0.87512924682338211</c:v>
                </c:pt>
                <c:pt idx="14981">
                  <c:v>-0.8751292468182662</c:v>
                </c:pt>
                <c:pt idx="14982">
                  <c:v>-0.87512925599244296</c:v>
                </c:pt>
                <c:pt idx="14983">
                  <c:v>-0.8751292468182662</c:v>
                </c:pt>
                <c:pt idx="14984">
                  <c:v>-0.87512924682338211</c:v>
                </c:pt>
                <c:pt idx="14985">
                  <c:v>-0.87512925598732705</c:v>
                </c:pt>
                <c:pt idx="14986">
                  <c:v>-0.87512924682338211</c:v>
                </c:pt>
                <c:pt idx="14987">
                  <c:v>-0.8751292468182662</c:v>
                </c:pt>
                <c:pt idx="14988">
                  <c:v>-0.87512925599244296</c:v>
                </c:pt>
                <c:pt idx="14989">
                  <c:v>-0.87512924682338211</c:v>
                </c:pt>
                <c:pt idx="14990">
                  <c:v>-0.8751292468182662</c:v>
                </c:pt>
                <c:pt idx="14991">
                  <c:v>-0.87512925599244296</c:v>
                </c:pt>
                <c:pt idx="14992">
                  <c:v>-0.8751292468182662</c:v>
                </c:pt>
                <c:pt idx="14993">
                  <c:v>-0.87512924682338211</c:v>
                </c:pt>
                <c:pt idx="14994">
                  <c:v>-0.87512925598732705</c:v>
                </c:pt>
                <c:pt idx="14995">
                  <c:v>-0.87512924682338211</c:v>
                </c:pt>
                <c:pt idx="14996">
                  <c:v>-0.8751292468182662</c:v>
                </c:pt>
                <c:pt idx="14997">
                  <c:v>-0.87512924682338211</c:v>
                </c:pt>
                <c:pt idx="14998">
                  <c:v>-0.87512925598732705</c:v>
                </c:pt>
                <c:pt idx="14999">
                  <c:v>-0.87512924682338211</c:v>
                </c:pt>
                <c:pt idx="15000">
                  <c:v>-0.8751292468182662</c:v>
                </c:pt>
                <c:pt idx="15001">
                  <c:v>-0.87512925599244296</c:v>
                </c:pt>
                <c:pt idx="15002">
                  <c:v>-0.8751292468182662</c:v>
                </c:pt>
                <c:pt idx="15003">
                  <c:v>-0.87512924682338211</c:v>
                </c:pt>
                <c:pt idx="15004">
                  <c:v>-0.89002765986504939</c:v>
                </c:pt>
                <c:pt idx="15005">
                  <c:v>-0.89002765054500821</c:v>
                </c:pt>
                <c:pt idx="15006">
                  <c:v>-0.8900276505398923</c:v>
                </c:pt>
                <c:pt idx="15007">
                  <c:v>-0.89002765986504939</c:v>
                </c:pt>
                <c:pt idx="15008">
                  <c:v>-0.8900276505398923</c:v>
                </c:pt>
                <c:pt idx="15009">
                  <c:v>-0.89002765054500821</c:v>
                </c:pt>
                <c:pt idx="15010">
                  <c:v>-0.89002765986504939</c:v>
                </c:pt>
                <c:pt idx="15011">
                  <c:v>-0.8900276505398923</c:v>
                </c:pt>
                <c:pt idx="15012">
                  <c:v>-0.8900276505398923</c:v>
                </c:pt>
                <c:pt idx="15013">
                  <c:v>-0.89002765054500821</c:v>
                </c:pt>
                <c:pt idx="15014">
                  <c:v>-0.89002765986504939</c:v>
                </c:pt>
                <c:pt idx="15015">
                  <c:v>-0.8900276505398923</c:v>
                </c:pt>
                <c:pt idx="15016">
                  <c:v>-0.8900276505398923</c:v>
                </c:pt>
                <c:pt idx="15017">
                  <c:v>-0.8900276598701653</c:v>
                </c:pt>
                <c:pt idx="15018">
                  <c:v>-0.8900276505398923</c:v>
                </c:pt>
                <c:pt idx="15019">
                  <c:v>-0.8900276505398923</c:v>
                </c:pt>
                <c:pt idx="15020">
                  <c:v>-0.8900276598701653</c:v>
                </c:pt>
                <c:pt idx="15021">
                  <c:v>-0.8900276505398923</c:v>
                </c:pt>
                <c:pt idx="15022">
                  <c:v>-0.8900276505398923</c:v>
                </c:pt>
                <c:pt idx="15023">
                  <c:v>-0.89002765986504939</c:v>
                </c:pt>
                <c:pt idx="15024">
                  <c:v>-0.89002765054500821</c:v>
                </c:pt>
                <c:pt idx="15025">
                  <c:v>-0.8900276505398923</c:v>
                </c:pt>
                <c:pt idx="15026">
                  <c:v>-0.8900276505398923</c:v>
                </c:pt>
                <c:pt idx="15027">
                  <c:v>-0.89002765986504939</c:v>
                </c:pt>
                <c:pt idx="15028">
                  <c:v>-0.89002765054500821</c:v>
                </c:pt>
                <c:pt idx="15029">
                  <c:v>-0.8900276505398923</c:v>
                </c:pt>
                <c:pt idx="15030">
                  <c:v>-0.89002765986504939</c:v>
                </c:pt>
                <c:pt idx="15031">
                  <c:v>-0.8900276505398923</c:v>
                </c:pt>
                <c:pt idx="15032">
                  <c:v>-0.89002765054500821</c:v>
                </c:pt>
                <c:pt idx="15033">
                  <c:v>-0.89002765986504939</c:v>
                </c:pt>
                <c:pt idx="15034">
                  <c:v>-0.91606768806792693</c:v>
                </c:pt>
                <c:pt idx="15035">
                  <c:v>-0.91606768806281103</c:v>
                </c:pt>
                <c:pt idx="15036">
                  <c:v>-0.91606769766591534</c:v>
                </c:pt>
                <c:pt idx="15037">
                  <c:v>-0.91606768806281103</c:v>
                </c:pt>
                <c:pt idx="15038">
                  <c:v>-0.91606768806792693</c:v>
                </c:pt>
                <c:pt idx="15039">
                  <c:v>-0.91606769766079943</c:v>
                </c:pt>
                <c:pt idx="15040">
                  <c:v>-0.91606768806792693</c:v>
                </c:pt>
                <c:pt idx="15041">
                  <c:v>-0.91606768806281103</c:v>
                </c:pt>
                <c:pt idx="15042">
                  <c:v>-0.91606768806792693</c:v>
                </c:pt>
                <c:pt idx="15043">
                  <c:v>-0.91606769766079943</c:v>
                </c:pt>
                <c:pt idx="15044">
                  <c:v>-0.91606768806792693</c:v>
                </c:pt>
                <c:pt idx="15045">
                  <c:v>-0.91606768806281103</c:v>
                </c:pt>
                <c:pt idx="15046">
                  <c:v>-0.91606769766591534</c:v>
                </c:pt>
                <c:pt idx="15047">
                  <c:v>-0.91606768806281103</c:v>
                </c:pt>
                <c:pt idx="15048">
                  <c:v>-0.91606768806792693</c:v>
                </c:pt>
                <c:pt idx="15049">
                  <c:v>-0.91606769766591534</c:v>
                </c:pt>
                <c:pt idx="15050">
                  <c:v>-0.91606768806281103</c:v>
                </c:pt>
                <c:pt idx="15051">
                  <c:v>-0.91606768806792693</c:v>
                </c:pt>
                <c:pt idx="15052">
                  <c:v>-0.91606769766079943</c:v>
                </c:pt>
                <c:pt idx="15053">
                  <c:v>-0.91606768806792693</c:v>
                </c:pt>
                <c:pt idx="15054">
                  <c:v>-0.91606768806281103</c:v>
                </c:pt>
                <c:pt idx="15055">
                  <c:v>-0.91606769766591534</c:v>
                </c:pt>
                <c:pt idx="15056">
                  <c:v>-0.91606768806281103</c:v>
                </c:pt>
                <c:pt idx="15057">
                  <c:v>-0.91606768806792693</c:v>
                </c:pt>
                <c:pt idx="15058">
                  <c:v>-0.91606768806281103</c:v>
                </c:pt>
                <c:pt idx="15059">
                  <c:v>-0.91606769766591534</c:v>
                </c:pt>
                <c:pt idx="15060">
                  <c:v>-0.91606768806281103</c:v>
                </c:pt>
                <c:pt idx="15061">
                  <c:v>-0.91606768806792693</c:v>
                </c:pt>
                <c:pt idx="15062">
                  <c:v>-0.91606769766079943</c:v>
                </c:pt>
                <c:pt idx="15063">
                  <c:v>-0.91606768806792693</c:v>
                </c:pt>
                <c:pt idx="15064">
                  <c:v>-0.94535853593523367</c:v>
                </c:pt>
                <c:pt idx="15065">
                  <c:v>-0.94535854584011347</c:v>
                </c:pt>
                <c:pt idx="15066">
                  <c:v>-0.94535853593523367</c:v>
                </c:pt>
                <c:pt idx="15067">
                  <c:v>-0.94535853593011776</c:v>
                </c:pt>
                <c:pt idx="15068">
                  <c:v>-0.94535854584011347</c:v>
                </c:pt>
                <c:pt idx="15069">
                  <c:v>-0.94535853593523367</c:v>
                </c:pt>
                <c:pt idx="15070">
                  <c:v>-0.94535853593523367</c:v>
                </c:pt>
                <c:pt idx="15071">
                  <c:v>-0.94535853593523367</c:v>
                </c:pt>
                <c:pt idx="15072">
                  <c:v>-0.94535854584011347</c:v>
                </c:pt>
                <c:pt idx="15073">
                  <c:v>-0.94535853593523367</c:v>
                </c:pt>
                <c:pt idx="15074">
                  <c:v>-0.94535853593523367</c:v>
                </c:pt>
                <c:pt idx="15075">
                  <c:v>-0.94535854583499757</c:v>
                </c:pt>
                <c:pt idx="15076">
                  <c:v>-0.94535853593523367</c:v>
                </c:pt>
                <c:pt idx="15077">
                  <c:v>-0.94535853593523367</c:v>
                </c:pt>
                <c:pt idx="15078">
                  <c:v>-0.94535854584011347</c:v>
                </c:pt>
                <c:pt idx="15079">
                  <c:v>-0.94535853593523367</c:v>
                </c:pt>
                <c:pt idx="15080">
                  <c:v>-0.94535853593523367</c:v>
                </c:pt>
                <c:pt idx="15081">
                  <c:v>-0.94535854584011347</c:v>
                </c:pt>
                <c:pt idx="15082">
                  <c:v>-0.94535853593011776</c:v>
                </c:pt>
                <c:pt idx="15083">
                  <c:v>-0.94535853593523367</c:v>
                </c:pt>
                <c:pt idx="15084">
                  <c:v>-0.94535854584011347</c:v>
                </c:pt>
                <c:pt idx="15085">
                  <c:v>-0.94535853593523367</c:v>
                </c:pt>
                <c:pt idx="15086">
                  <c:v>-0.94535853593523367</c:v>
                </c:pt>
                <c:pt idx="15087">
                  <c:v>-0.94535853593523367</c:v>
                </c:pt>
                <c:pt idx="15088">
                  <c:v>-0.94535854584011347</c:v>
                </c:pt>
                <c:pt idx="15089">
                  <c:v>-0.94535853593523367</c:v>
                </c:pt>
                <c:pt idx="15090">
                  <c:v>-0.94535853593011776</c:v>
                </c:pt>
                <c:pt idx="15091">
                  <c:v>-0.94535854584011347</c:v>
                </c:pt>
                <c:pt idx="15092">
                  <c:v>-0.94535853593523367</c:v>
                </c:pt>
                <c:pt idx="15093">
                  <c:v>-0.94535853593523367</c:v>
                </c:pt>
                <c:pt idx="15094">
                  <c:v>-0.97012935649690601</c:v>
                </c:pt>
                <c:pt idx="15095">
                  <c:v>-0.97012934632737724</c:v>
                </c:pt>
                <c:pt idx="15096">
                  <c:v>-0.97012934633249315</c:v>
                </c:pt>
                <c:pt idx="15097">
                  <c:v>-0.97012935649690601</c:v>
                </c:pt>
                <c:pt idx="15098">
                  <c:v>-0.97012934632737724</c:v>
                </c:pt>
                <c:pt idx="15099">
                  <c:v>-0.97012934633249315</c:v>
                </c:pt>
                <c:pt idx="15100">
                  <c:v>-0.97012935649690601</c:v>
                </c:pt>
                <c:pt idx="15101">
                  <c:v>-0.97012934633249315</c:v>
                </c:pt>
                <c:pt idx="15102">
                  <c:v>-0.97012934632737724</c:v>
                </c:pt>
                <c:pt idx="15103">
                  <c:v>-0.97012934633249315</c:v>
                </c:pt>
                <c:pt idx="15104">
                  <c:v>-0.97012935649690601</c:v>
                </c:pt>
                <c:pt idx="15105">
                  <c:v>-0.97012934632737724</c:v>
                </c:pt>
                <c:pt idx="15106">
                  <c:v>-0.97012934633249315</c:v>
                </c:pt>
                <c:pt idx="15107">
                  <c:v>-0.97012935649690601</c:v>
                </c:pt>
                <c:pt idx="15108">
                  <c:v>-0.97012934633249315</c:v>
                </c:pt>
                <c:pt idx="15109">
                  <c:v>-0.97012934632737724</c:v>
                </c:pt>
                <c:pt idx="15110">
                  <c:v>-0.97012935649690601</c:v>
                </c:pt>
                <c:pt idx="15111">
                  <c:v>-0.97012934633249315</c:v>
                </c:pt>
                <c:pt idx="15112">
                  <c:v>-0.97012934632737724</c:v>
                </c:pt>
                <c:pt idx="15113">
                  <c:v>-0.97012935649690601</c:v>
                </c:pt>
                <c:pt idx="15114">
                  <c:v>-0.97012934633249315</c:v>
                </c:pt>
                <c:pt idx="15115">
                  <c:v>-0.97012934632737724</c:v>
                </c:pt>
                <c:pt idx="15116">
                  <c:v>-0.97012934633249315</c:v>
                </c:pt>
                <c:pt idx="15117">
                  <c:v>-0.97012935649690601</c:v>
                </c:pt>
                <c:pt idx="15118">
                  <c:v>-0.97012934632737724</c:v>
                </c:pt>
                <c:pt idx="15119">
                  <c:v>-0.97012934633249315</c:v>
                </c:pt>
                <c:pt idx="15120">
                  <c:v>-0.97012935649690601</c:v>
                </c:pt>
                <c:pt idx="15121">
                  <c:v>-0.97012934633249315</c:v>
                </c:pt>
                <c:pt idx="15122">
                  <c:v>-0.97012934632737724</c:v>
                </c:pt>
                <c:pt idx="15123">
                  <c:v>-0.97012935649690601</c:v>
                </c:pt>
                <c:pt idx="15124">
                  <c:v>-0.98914157535311154</c:v>
                </c:pt>
                <c:pt idx="15125">
                  <c:v>-0.98914157535311154</c:v>
                </c:pt>
                <c:pt idx="15126">
                  <c:v>-0.98914158572183863</c:v>
                </c:pt>
                <c:pt idx="15127">
                  <c:v>-0.98914157535311154</c:v>
                </c:pt>
                <c:pt idx="15128">
                  <c:v>-0.98914157535311154</c:v>
                </c:pt>
                <c:pt idx="15129">
                  <c:v>-0.98914158571672273</c:v>
                </c:pt>
                <c:pt idx="15130">
                  <c:v>-0.98914157535311154</c:v>
                </c:pt>
                <c:pt idx="15131">
                  <c:v>-0.98914157535822744</c:v>
                </c:pt>
                <c:pt idx="15132">
                  <c:v>-0.98914157535311154</c:v>
                </c:pt>
                <c:pt idx="15133">
                  <c:v>-0.98914158571672273</c:v>
                </c:pt>
                <c:pt idx="15134">
                  <c:v>-0.98914157535311154</c:v>
                </c:pt>
                <c:pt idx="15135">
                  <c:v>-0.98914157535311154</c:v>
                </c:pt>
                <c:pt idx="15136">
                  <c:v>-0.98914158572183863</c:v>
                </c:pt>
                <c:pt idx="15137">
                  <c:v>-0.98914157535311154</c:v>
                </c:pt>
                <c:pt idx="15138">
                  <c:v>-0.98914157535311154</c:v>
                </c:pt>
                <c:pt idx="15139">
                  <c:v>-0.98914158571672273</c:v>
                </c:pt>
                <c:pt idx="15140">
                  <c:v>-0.98914157535311154</c:v>
                </c:pt>
                <c:pt idx="15141">
                  <c:v>-0.98914157535822744</c:v>
                </c:pt>
                <c:pt idx="15142">
                  <c:v>-0.98914158571672273</c:v>
                </c:pt>
                <c:pt idx="15143">
                  <c:v>-0.98914157535311154</c:v>
                </c:pt>
                <c:pt idx="15144">
                  <c:v>-0.98914157535311154</c:v>
                </c:pt>
                <c:pt idx="15145">
                  <c:v>-0.98914158571672273</c:v>
                </c:pt>
                <c:pt idx="15146">
                  <c:v>-0.98914157535822744</c:v>
                </c:pt>
                <c:pt idx="15147">
                  <c:v>-0.98914157535311154</c:v>
                </c:pt>
                <c:pt idx="15148">
                  <c:v>-0.98914157535311154</c:v>
                </c:pt>
                <c:pt idx="15149">
                  <c:v>-0.98914158571672273</c:v>
                </c:pt>
                <c:pt idx="15150">
                  <c:v>-0.98914157535311154</c:v>
                </c:pt>
                <c:pt idx="15151">
                  <c:v>-0.98914157535822744</c:v>
                </c:pt>
                <c:pt idx="15152">
                  <c:v>-0.98914158571672273</c:v>
                </c:pt>
                <c:pt idx="15153">
                  <c:v>-0.98914157535311154</c:v>
                </c:pt>
                <c:pt idx="15154">
                  <c:v>-0.99835375501927515</c:v>
                </c:pt>
                <c:pt idx="15155">
                  <c:v>-0.9983537654794058</c:v>
                </c:pt>
                <c:pt idx="15156">
                  <c:v>-0.99835375501415924</c:v>
                </c:pt>
                <c:pt idx="15157">
                  <c:v>-0.99835375501927515</c:v>
                </c:pt>
                <c:pt idx="15158">
                  <c:v>-0.9983537654794058</c:v>
                </c:pt>
                <c:pt idx="15159">
                  <c:v>-0.99835375501927515</c:v>
                </c:pt>
                <c:pt idx="15160">
                  <c:v>-0.99835375501927515</c:v>
                </c:pt>
                <c:pt idx="15161">
                  <c:v>-0.99835375501415924</c:v>
                </c:pt>
                <c:pt idx="15162">
                  <c:v>-0.9983537654794058</c:v>
                </c:pt>
                <c:pt idx="15163">
                  <c:v>-0.99835375501927515</c:v>
                </c:pt>
                <c:pt idx="15164">
                  <c:v>-0.99835375501927515</c:v>
                </c:pt>
                <c:pt idx="15165">
                  <c:v>-0.9983537654794058</c:v>
                </c:pt>
                <c:pt idx="15166">
                  <c:v>-0.99835375501415924</c:v>
                </c:pt>
                <c:pt idx="15167">
                  <c:v>-0.99835375501927515</c:v>
                </c:pt>
                <c:pt idx="15168">
                  <c:v>-0.9983537654794058</c:v>
                </c:pt>
                <c:pt idx="15169">
                  <c:v>-0.99835375501927515</c:v>
                </c:pt>
                <c:pt idx="15170">
                  <c:v>-0.99835375501927515</c:v>
                </c:pt>
                <c:pt idx="15171">
                  <c:v>-0.99835376547428989</c:v>
                </c:pt>
                <c:pt idx="15172">
                  <c:v>-0.99835375501927515</c:v>
                </c:pt>
                <c:pt idx="15173">
                  <c:v>-0.99835375501927515</c:v>
                </c:pt>
                <c:pt idx="15174">
                  <c:v>-0.9983537654794058</c:v>
                </c:pt>
                <c:pt idx="15175">
                  <c:v>-0.99835375501927515</c:v>
                </c:pt>
                <c:pt idx="15176">
                  <c:v>-0.99835375501415924</c:v>
                </c:pt>
                <c:pt idx="15177">
                  <c:v>-0.99835375501927515</c:v>
                </c:pt>
                <c:pt idx="15178">
                  <c:v>-0.9983537654794058</c:v>
                </c:pt>
                <c:pt idx="15179">
                  <c:v>-0.99835375501927515</c:v>
                </c:pt>
                <c:pt idx="15180">
                  <c:v>-0.99835375501927515</c:v>
                </c:pt>
                <c:pt idx="15181">
                  <c:v>-0.99835376547428989</c:v>
                </c:pt>
                <c:pt idx="15182">
                  <c:v>-0.99835375501927515</c:v>
                </c:pt>
                <c:pt idx="15183">
                  <c:v>-0.99835375501927515</c:v>
                </c:pt>
                <c:pt idx="15184">
                  <c:v>-0.99619956770672136</c:v>
                </c:pt>
                <c:pt idx="15185">
                  <c:v>-0.99619955726404508</c:v>
                </c:pt>
                <c:pt idx="15186">
                  <c:v>-0.99619955726916098</c:v>
                </c:pt>
                <c:pt idx="15187">
                  <c:v>-0.99619956770160545</c:v>
                </c:pt>
                <c:pt idx="15188">
                  <c:v>-0.99619955726916098</c:v>
                </c:pt>
                <c:pt idx="15189">
                  <c:v>-0.99619955726916098</c:v>
                </c:pt>
                <c:pt idx="15190">
                  <c:v>-0.99619956770160545</c:v>
                </c:pt>
                <c:pt idx="15191">
                  <c:v>-0.99619955726916098</c:v>
                </c:pt>
                <c:pt idx="15192">
                  <c:v>-0.99619955726404508</c:v>
                </c:pt>
                <c:pt idx="15193">
                  <c:v>-0.99619955726916098</c:v>
                </c:pt>
                <c:pt idx="15194">
                  <c:v>-0.99619956770672136</c:v>
                </c:pt>
                <c:pt idx="15195">
                  <c:v>-0.99619955726404508</c:v>
                </c:pt>
                <c:pt idx="15196">
                  <c:v>-0.99619955726916098</c:v>
                </c:pt>
                <c:pt idx="15197">
                  <c:v>-0.99619956770160545</c:v>
                </c:pt>
                <c:pt idx="15198">
                  <c:v>-0.99619955726916098</c:v>
                </c:pt>
                <c:pt idx="15199">
                  <c:v>-0.99619955726916098</c:v>
                </c:pt>
                <c:pt idx="15200">
                  <c:v>-0.99619956770160545</c:v>
                </c:pt>
                <c:pt idx="15201">
                  <c:v>-0.99619955726916098</c:v>
                </c:pt>
                <c:pt idx="15202">
                  <c:v>-0.99619955726404508</c:v>
                </c:pt>
                <c:pt idx="15203">
                  <c:v>-0.99619956770672136</c:v>
                </c:pt>
                <c:pt idx="15204">
                  <c:v>-0.99619955726916098</c:v>
                </c:pt>
                <c:pt idx="15205">
                  <c:v>-0.99619955726404508</c:v>
                </c:pt>
                <c:pt idx="15206">
                  <c:v>-0.99619955726916098</c:v>
                </c:pt>
                <c:pt idx="15207">
                  <c:v>-0.99619956770160545</c:v>
                </c:pt>
                <c:pt idx="15208">
                  <c:v>-0.99619955726916098</c:v>
                </c:pt>
                <c:pt idx="15209">
                  <c:v>-0.99619955726916098</c:v>
                </c:pt>
                <c:pt idx="15210">
                  <c:v>-0.99619956770160545</c:v>
                </c:pt>
                <c:pt idx="15211">
                  <c:v>-0.99619955726916098</c:v>
                </c:pt>
                <c:pt idx="15212">
                  <c:v>-0.99619955726404508</c:v>
                </c:pt>
                <c:pt idx="15213">
                  <c:v>-0.99619956770672136</c:v>
                </c:pt>
                <c:pt idx="15214">
                  <c:v>-0.98323597486838232</c:v>
                </c:pt>
                <c:pt idx="15215">
                  <c:v>-0.98323597486838232</c:v>
                </c:pt>
                <c:pt idx="15216">
                  <c:v>-0.98323598517523425</c:v>
                </c:pt>
                <c:pt idx="15217">
                  <c:v>-0.98323597486838232</c:v>
                </c:pt>
                <c:pt idx="15218">
                  <c:v>-0.98323597486838232</c:v>
                </c:pt>
                <c:pt idx="15219">
                  <c:v>-0.98323598517011834</c:v>
                </c:pt>
                <c:pt idx="15220">
                  <c:v>-0.98323597487349823</c:v>
                </c:pt>
                <c:pt idx="15221">
                  <c:v>-0.98323597486838232</c:v>
                </c:pt>
                <c:pt idx="15222">
                  <c:v>-0.98323597486838232</c:v>
                </c:pt>
                <c:pt idx="15223">
                  <c:v>-0.98323598517011834</c:v>
                </c:pt>
                <c:pt idx="15224">
                  <c:v>-0.98323597487349823</c:v>
                </c:pt>
                <c:pt idx="15225">
                  <c:v>-0.98323597486838232</c:v>
                </c:pt>
                <c:pt idx="15226">
                  <c:v>-0.98323598517011834</c:v>
                </c:pt>
                <c:pt idx="15227">
                  <c:v>-0.98323597486838232</c:v>
                </c:pt>
                <c:pt idx="15228">
                  <c:v>-0.98323597487349823</c:v>
                </c:pt>
                <c:pt idx="15229">
                  <c:v>-0.98323598517011834</c:v>
                </c:pt>
                <c:pt idx="15230">
                  <c:v>-0.98323597486838232</c:v>
                </c:pt>
                <c:pt idx="15231">
                  <c:v>-0.98323597486838232</c:v>
                </c:pt>
                <c:pt idx="15232">
                  <c:v>-0.98323598517011834</c:v>
                </c:pt>
                <c:pt idx="15233">
                  <c:v>-0.98323597487349823</c:v>
                </c:pt>
                <c:pt idx="15234">
                  <c:v>-0.98323597486838232</c:v>
                </c:pt>
                <c:pt idx="15235">
                  <c:v>-0.98323598517011834</c:v>
                </c:pt>
                <c:pt idx="15236">
                  <c:v>-0.98323597486838232</c:v>
                </c:pt>
                <c:pt idx="15237">
                  <c:v>-0.98323597487349823</c:v>
                </c:pt>
                <c:pt idx="15238">
                  <c:v>-0.98323597486838232</c:v>
                </c:pt>
                <c:pt idx="15239">
                  <c:v>-0.98323598517011834</c:v>
                </c:pt>
                <c:pt idx="15240">
                  <c:v>-0.98323597486838232</c:v>
                </c:pt>
                <c:pt idx="15241">
                  <c:v>-0.98323597487349823</c:v>
                </c:pt>
                <c:pt idx="15242">
                  <c:v>-0.98323598517011834</c:v>
                </c:pt>
                <c:pt idx="15243">
                  <c:v>-0.98323597486838232</c:v>
                </c:pt>
                <c:pt idx="15244">
                  <c:v>-0.96282909931389482</c:v>
                </c:pt>
                <c:pt idx="15245">
                  <c:v>-0.96282910940182032</c:v>
                </c:pt>
                <c:pt idx="15246">
                  <c:v>-0.96282909931901073</c:v>
                </c:pt>
                <c:pt idx="15247">
                  <c:v>-0.96282909931389482</c:v>
                </c:pt>
                <c:pt idx="15248">
                  <c:v>-0.96282910940182032</c:v>
                </c:pt>
                <c:pt idx="15249">
                  <c:v>-0.96282909931389482</c:v>
                </c:pt>
                <c:pt idx="15250">
                  <c:v>-0.96282909931901073</c:v>
                </c:pt>
                <c:pt idx="15251">
                  <c:v>-0.96282909931389482</c:v>
                </c:pt>
                <c:pt idx="15252">
                  <c:v>-0.96282910940182032</c:v>
                </c:pt>
                <c:pt idx="15253">
                  <c:v>-0.96282909931389482</c:v>
                </c:pt>
                <c:pt idx="15254">
                  <c:v>-0.96282909931901073</c:v>
                </c:pt>
                <c:pt idx="15255">
                  <c:v>-0.96282910940182032</c:v>
                </c:pt>
                <c:pt idx="15256">
                  <c:v>-0.96282909931389482</c:v>
                </c:pt>
                <c:pt idx="15257">
                  <c:v>-0.96282909931389482</c:v>
                </c:pt>
                <c:pt idx="15258">
                  <c:v>-0.96282910940693622</c:v>
                </c:pt>
                <c:pt idx="15259">
                  <c:v>-0.96282909931389482</c:v>
                </c:pt>
                <c:pt idx="15260">
                  <c:v>-0.96282909931389482</c:v>
                </c:pt>
                <c:pt idx="15261">
                  <c:v>-0.96282910940182032</c:v>
                </c:pt>
                <c:pt idx="15262">
                  <c:v>-0.96282909931389482</c:v>
                </c:pt>
                <c:pt idx="15263">
                  <c:v>-0.96282909931901073</c:v>
                </c:pt>
                <c:pt idx="15264">
                  <c:v>-0.96282910940182032</c:v>
                </c:pt>
                <c:pt idx="15265">
                  <c:v>-0.96282909931389482</c:v>
                </c:pt>
                <c:pt idx="15266">
                  <c:v>-0.96282909931389482</c:v>
                </c:pt>
                <c:pt idx="15267">
                  <c:v>-0.96282909931901073</c:v>
                </c:pt>
                <c:pt idx="15268">
                  <c:v>-0.96282910940182032</c:v>
                </c:pt>
                <c:pt idx="15269">
                  <c:v>-0.96282909931389482</c:v>
                </c:pt>
                <c:pt idx="15270">
                  <c:v>-0.96282909931389482</c:v>
                </c:pt>
                <c:pt idx="15271">
                  <c:v>-0.96282910940693622</c:v>
                </c:pt>
                <c:pt idx="15272">
                  <c:v>-0.96282909931389482</c:v>
                </c:pt>
                <c:pt idx="15273">
                  <c:v>-0.96282909931389482</c:v>
                </c:pt>
                <c:pt idx="15274">
                  <c:v>-0.93848782482299553</c:v>
                </c:pt>
                <c:pt idx="15275">
                  <c:v>-0.93848781498498712</c:v>
                </c:pt>
                <c:pt idx="15276">
                  <c:v>-0.93848781499010303</c:v>
                </c:pt>
                <c:pt idx="15277">
                  <c:v>-0.93848782481787962</c:v>
                </c:pt>
                <c:pt idx="15278">
                  <c:v>-0.93848781499010303</c:v>
                </c:pt>
                <c:pt idx="15279">
                  <c:v>-0.93848781498498712</c:v>
                </c:pt>
                <c:pt idx="15280">
                  <c:v>-0.93848782482299553</c:v>
                </c:pt>
                <c:pt idx="15281">
                  <c:v>-0.93848781499010303</c:v>
                </c:pt>
                <c:pt idx="15282">
                  <c:v>-0.93848781498498712</c:v>
                </c:pt>
                <c:pt idx="15283">
                  <c:v>-0.93848781499010303</c:v>
                </c:pt>
                <c:pt idx="15284">
                  <c:v>-0.93848782481787962</c:v>
                </c:pt>
                <c:pt idx="15285">
                  <c:v>-0.93848781499010303</c:v>
                </c:pt>
                <c:pt idx="15286">
                  <c:v>-0.93848781498498712</c:v>
                </c:pt>
                <c:pt idx="15287">
                  <c:v>-0.93848782482299553</c:v>
                </c:pt>
                <c:pt idx="15288">
                  <c:v>-0.93848781498498712</c:v>
                </c:pt>
                <c:pt idx="15289">
                  <c:v>-0.93848781499010303</c:v>
                </c:pt>
                <c:pt idx="15290">
                  <c:v>-0.93848782482299553</c:v>
                </c:pt>
                <c:pt idx="15291">
                  <c:v>-0.93848781498498712</c:v>
                </c:pt>
                <c:pt idx="15292">
                  <c:v>-0.93848781499010303</c:v>
                </c:pt>
                <c:pt idx="15293">
                  <c:v>-0.93848782481787962</c:v>
                </c:pt>
                <c:pt idx="15294">
                  <c:v>-0.93848781499010303</c:v>
                </c:pt>
                <c:pt idx="15295">
                  <c:v>-0.93848781498498712</c:v>
                </c:pt>
                <c:pt idx="15296">
                  <c:v>-0.93848781499010303</c:v>
                </c:pt>
                <c:pt idx="15297">
                  <c:v>-0.93848782482299553</c:v>
                </c:pt>
                <c:pt idx="15298">
                  <c:v>-0.93848781498498712</c:v>
                </c:pt>
                <c:pt idx="15299">
                  <c:v>-0.93848781499010303</c:v>
                </c:pt>
                <c:pt idx="15300">
                  <c:v>-0.93848782481787962</c:v>
                </c:pt>
                <c:pt idx="15301">
                  <c:v>-0.93848781499010303</c:v>
                </c:pt>
                <c:pt idx="15302">
                  <c:v>-0.93848781498498712</c:v>
                </c:pt>
                <c:pt idx="15303">
                  <c:v>-0.93848782482299553</c:v>
                </c:pt>
                <c:pt idx="15304">
                  <c:v>-0.91054392145143592</c:v>
                </c:pt>
                <c:pt idx="15305">
                  <c:v>-0.91054392145655183</c:v>
                </c:pt>
                <c:pt idx="15306">
                  <c:v>-0.91054393099154973</c:v>
                </c:pt>
                <c:pt idx="15307">
                  <c:v>-0.91054392145143592</c:v>
                </c:pt>
                <c:pt idx="15308">
                  <c:v>-0.91054392145655183</c:v>
                </c:pt>
                <c:pt idx="15309">
                  <c:v>-0.91054393099154973</c:v>
                </c:pt>
                <c:pt idx="15310">
                  <c:v>-0.91054392145655183</c:v>
                </c:pt>
                <c:pt idx="15311">
                  <c:v>-0.91054392145143592</c:v>
                </c:pt>
                <c:pt idx="15312">
                  <c:v>-0.91054392145143592</c:v>
                </c:pt>
                <c:pt idx="15313">
                  <c:v>-0.91054393099666564</c:v>
                </c:pt>
                <c:pt idx="15314">
                  <c:v>-0.91054392145143592</c:v>
                </c:pt>
                <c:pt idx="15315">
                  <c:v>-0.91054392145143592</c:v>
                </c:pt>
                <c:pt idx="15316">
                  <c:v>-0.91054393099666564</c:v>
                </c:pt>
                <c:pt idx="15317">
                  <c:v>-0.91054392145143592</c:v>
                </c:pt>
                <c:pt idx="15318">
                  <c:v>-0.91054392145655183</c:v>
                </c:pt>
                <c:pt idx="15319">
                  <c:v>-0.91054393099154973</c:v>
                </c:pt>
                <c:pt idx="15320">
                  <c:v>-0.91054392145143592</c:v>
                </c:pt>
                <c:pt idx="15321">
                  <c:v>-0.91054392145655183</c:v>
                </c:pt>
                <c:pt idx="15322">
                  <c:v>-0.91054393099154973</c:v>
                </c:pt>
                <c:pt idx="15323">
                  <c:v>-0.91054392145143592</c:v>
                </c:pt>
                <c:pt idx="15324">
                  <c:v>-0.91054392145655183</c:v>
                </c:pt>
                <c:pt idx="15325">
                  <c:v>-0.91054393099154973</c:v>
                </c:pt>
                <c:pt idx="15326">
                  <c:v>-0.91054392145143592</c:v>
                </c:pt>
                <c:pt idx="15327">
                  <c:v>-0.91054392145655183</c:v>
                </c:pt>
                <c:pt idx="15328">
                  <c:v>-0.91054392145143592</c:v>
                </c:pt>
                <c:pt idx="15329">
                  <c:v>-0.91054393099666564</c:v>
                </c:pt>
                <c:pt idx="15330">
                  <c:v>-0.91054392145143592</c:v>
                </c:pt>
                <c:pt idx="15331">
                  <c:v>-0.91054392145143592</c:v>
                </c:pt>
                <c:pt idx="15332">
                  <c:v>-0.91054393099666564</c:v>
                </c:pt>
                <c:pt idx="15333">
                  <c:v>-0.91054392145143592</c:v>
                </c:pt>
                <c:pt idx="15334">
                  <c:v>-0.87997396110260828</c:v>
                </c:pt>
                <c:pt idx="15335">
                  <c:v>-0.87997397032242897</c:v>
                </c:pt>
                <c:pt idx="15336">
                  <c:v>-0.87997396110772419</c:v>
                </c:pt>
                <c:pt idx="15337">
                  <c:v>-0.87997396110260828</c:v>
                </c:pt>
                <c:pt idx="15338">
                  <c:v>-0.87997397032242897</c:v>
                </c:pt>
                <c:pt idx="15339">
                  <c:v>-0.87997396110260828</c:v>
                </c:pt>
                <c:pt idx="15340">
                  <c:v>-0.87997396110260828</c:v>
                </c:pt>
                <c:pt idx="15341">
                  <c:v>-0.87997396110260828</c:v>
                </c:pt>
                <c:pt idx="15342">
                  <c:v>-0.87997397032242897</c:v>
                </c:pt>
                <c:pt idx="15343">
                  <c:v>-0.87997396110772419</c:v>
                </c:pt>
                <c:pt idx="15344">
                  <c:v>-0.87997396110260828</c:v>
                </c:pt>
                <c:pt idx="15345">
                  <c:v>-0.87997397032242897</c:v>
                </c:pt>
                <c:pt idx="15346">
                  <c:v>-0.87997396110260828</c:v>
                </c:pt>
                <c:pt idx="15347">
                  <c:v>-0.87997396110260828</c:v>
                </c:pt>
                <c:pt idx="15348">
                  <c:v>-0.87997397032754487</c:v>
                </c:pt>
                <c:pt idx="15349">
                  <c:v>-0.87997396110260828</c:v>
                </c:pt>
                <c:pt idx="15350">
                  <c:v>-0.87997396110260828</c:v>
                </c:pt>
                <c:pt idx="15351">
                  <c:v>-0.87997397032242897</c:v>
                </c:pt>
                <c:pt idx="15352">
                  <c:v>-0.87997396110260828</c:v>
                </c:pt>
                <c:pt idx="15353">
                  <c:v>-0.87997396110260828</c:v>
                </c:pt>
                <c:pt idx="15354">
                  <c:v>-0.87997397032242897</c:v>
                </c:pt>
                <c:pt idx="15355">
                  <c:v>-0.87997396110772419</c:v>
                </c:pt>
                <c:pt idx="15356">
                  <c:v>-0.87997396110260828</c:v>
                </c:pt>
                <c:pt idx="15357">
                  <c:v>-0.87997396110260828</c:v>
                </c:pt>
                <c:pt idx="15358">
                  <c:v>-0.87997397032242897</c:v>
                </c:pt>
                <c:pt idx="15359">
                  <c:v>-0.87997396110260828</c:v>
                </c:pt>
                <c:pt idx="15360">
                  <c:v>-0.87997396110772419</c:v>
                </c:pt>
                <c:pt idx="15361">
                  <c:v>-0.87997397032242897</c:v>
                </c:pt>
                <c:pt idx="15362">
                  <c:v>-0.87997396110260828</c:v>
                </c:pt>
                <c:pt idx="15363">
                  <c:v>-0.87997396110260828</c:v>
                </c:pt>
                <c:pt idx="15364">
                  <c:v>-0.85742314838524647</c:v>
                </c:pt>
                <c:pt idx="15365">
                  <c:v>-0.85742313940681514</c:v>
                </c:pt>
                <c:pt idx="15366">
                  <c:v>-0.85742313940169923</c:v>
                </c:pt>
                <c:pt idx="15367">
                  <c:v>-0.85742314839036238</c:v>
                </c:pt>
                <c:pt idx="15368">
                  <c:v>-0.85742313940169923</c:v>
                </c:pt>
                <c:pt idx="15369">
                  <c:v>-0.85742313940169923</c:v>
                </c:pt>
                <c:pt idx="15370">
                  <c:v>-0.85742314839036238</c:v>
                </c:pt>
                <c:pt idx="15371">
                  <c:v>-0.85742313940169923</c:v>
                </c:pt>
                <c:pt idx="15372">
                  <c:v>-0.85742313940681514</c:v>
                </c:pt>
                <c:pt idx="15373">
                  <c:v>-0.85742313940169923</c:v>
                </c:pt>
                <c:pt idx="15374">
                  <c:v>-0.85742314838524647</c:v>
                </c:pt>
                <c:pt idx="15375">
                  <c:v>-0.85742313940681514</c:v>
                </c:pt>
                <c:pt idx="15376">
                  <c:v>-0.85742313940169923</c:v>
                </c:pt>
                <c:pt idx="15377">
                  <c:v>-0.85742314839036238</c:v>
                </c:pt>
                <c:pt idx="15378">
                  <c:v>-0.85742313940169923</c:v>
                </c:pt>
                <c:pt idx="15379">
                  <c:v>-0.85742313940169923</c:v>
                </c:pt>
                <c:pt idx="15380">
                  <c:v>-0.85742314839036238</c:v>
                </c:pt>
                <c:pt idx="15381">
                  <c:v>-0.85742313940169923</c:v>
                </c:pt>
                <c:pt idx="15382">
                  <c:v>-0.85742313940681514</c:v>
                </c:pt>
                <c:pt idx="15383">
                  <c:v>-0.85742314838524647</c:v>
                </c:pt>
                <c:pt idx="15384">
                  <c:v>-0.85742313940169923</c:v>
                </c:pt>
                <c:pt idx="15385">
                  <c:v>-0.85742313940681514</c:v>
                </c:pt>
                <c:pt idx="15386">
                  <c:v>-0.85742313940169923</c:v>
                </c:pt>
                <c:pt idx="15387">
                  <c:v>-0.85742314839036238</c:v>
                </c:pt>
                <c:pt idx="15388">
                  <c:v>-0.85742313940169923</c:v>
                </c:pt>
                <c:pt idx="15389">
                  <c:v>-0.85742313940169923</c:v>
                </c:pt>
                <c:pt idx="15390">
                  <c:v>-0.85742314839036238</c:v>
                </c:pt>
                <c:pt idx="15391">
                  <c:v>-0.85742313940169923</c:v>
                </c:pt>
                <c:pt idx="15392">
                  <c:v>-0.85742313940681514</c:v>
                </c:pt>
                <c:pt idx="15393">
                  <c:v>-0.85742314838524647</c:v>
                </c:pt>
                <c:pt idx="15394">
                  <c:v>-0.84448215540271665</c:v>
                </c:pt>
                <c:pt idx="15395">
                  <c:v>-0.84448215540271665</c:v>
                </c:pt>
                <c:pt idx="15396">
                  <c:v>-0.84448216425067624</c:v>
                </c:pt>
                <c:pt idx="15397">
                  <c:v>-0.84448215540271665</c:v>
                </c:pt>
                <c:pt idx="15398">
                  <c:v>-0.84448215540271665</c:v>
                </c:pt>
                <c:pt idx="15399">
                  <c:v>-0.84448216425067624</c:v>
                </c:pt>
                <c:pt idx="15400">
                  <c:v>-0.84448215540271665</c:v>
                </c:pt>
                <c:pt idx="15401">
                  <c:v>-0.84448215540271665</c:v>
                </c:pt>
                <c:pt idx="15402">
                  <c:v>-0.84448215540271665</c:v>
                </c:pt>
                <c:pt idx="15403">
                  <c:v>-0.84448216425067624</c:v>
                </c:pt>
                <c:pt idx="15404">
                  <c:v>-0.84448215540271665</c:v>
                </c:pt>
                <c:pt idx="15405">
                  <c:v>-0.84448215540271665</c:v>
                </c:pt>
                <c:pt idx="15406">
                  <c:v>-0.84448216425067624</c:v>
                </c:pt>
                <c:pt idx="15407">
                  <c:v>-0.84448215540271665</c:v>
                </c:pt>
                <c:pt idx="15408">
                  <c:v>-0.84448215540271665</c:v>
                </c:pt>
                <c:pt idx="15409">
                  <c:v>-0.84448216424556033</c:v>
                </c:pt>
                <c:pt idx="15410">
                  <c:v>-0.84448215540271665</c:v>
                </c:pt>
                <c:pt idx="15411">
                  <c:v>-0.84448215540271665</c:v>
                </c:pt>
                <c:pt idx="15412">
                  <c:v>-0.84448216425067624</c:v>
                </c:pt>
                <c:pt idx="15413">
                  <c:v>-0.84448215540271665</c:v>
                </c:pt>
                <c:pt idx="15414">
                  <c:v>-0.84448215540271665</c:v>
                </c:pt>
                <c:pt idx="15415">
                  <c:v>-0.84448216425067624</c:v>
                </c:pt>
                <c:pt idx="15416">
                  <c:v>-0.84448215540271665</c:v>
                </c:pt>
                <c:pt idx="15417">
                  <c:v>-0.84448215540271665</c:v>
                </c:pt>
                <c:pt idx="15418">
                  <c:v>-0.84448215540271665</c:v>
                </c:pt>
                <c:pt idx="15419">
                  <c:v>-0.84448216425067624</c:v>
                </c:pt>
                <c:pt idx="15420">
                  <c:v>-0.84448215540271665</c:v>
                </c:pt>
                <c:pt idx="15421">
                  <c:v>-0.84448215540271665</c:v>
                </c:pt>
                <c:pt idx="15422">
                  <c:v>-0.84448216425067624</c:v>
                </c:pt>
                <c:pt idx="15423">
                  <c:v>-0.84448215540271665</c:v>
                </c:pt>
                <c:pt idx="15424">
                  <c:v>-0.84179069306505627</c:v>
                </c:pt>
                <c:pt idx="15425">
                  <c:v>-0.84179070188481642</c:v>
                </c:pt>
                <c:pt idx="15426">
                  <c:v>-0.84179069306505627</c:v>
                </c:pt>
                <c:pt idx="15427">
                  <c:v>-0.84179069306505627</c:v>
                </c:pt>
                <c:pt idx="15428">
                  <c:v>-0.84179070188481642</c:v>
                </c:pt>
                <c:pt idx="15429">
                  <c:v>-0.84179069306505627</c:v>
                </c:pt>
                <c:pt idx="15430">
                  <c:v>-0.84179069306505627</c:v>
                </c:pt>
                <c:pt idx="15431">
                  <c:v>-0.84179069306505627</c:v>
                </c:pt>
                <c:pt idx="15432">
                  <c:v>-0.84179070188481642</c:v>
                </c:pt>
                <c:pt idx="15433">
                  <c:v>-0.84179069306505627</c:v>
                </c:pt>
                <c:pt idx="15434">
                  <c:v>-0.84179069306505627</c:v>
                </c:pt>
                <c:pt idx="15435">
                  <c:v>-0.84179070188481642</c:v>
                </c:pt>
                <c:pt idx="15436">
                  <c:v>-0.84179069306505627</c:v>
                </c:pt>
                <c:pt idx="15437">
                  <c:v>-0.84179069306505627</c:v>
                </c:pt>
                <c:pt idx="15438">
                  <c:v>-0.84179070188481642</c:v>
                </c:pt>
                <c:pt idx="15439">
                  <c:v>-0.84179069307017218</c:v>
                </c:pt>
                <c:pt idx="15440">
                  <c:v>-0.84179069306505627</c:v>
                </c:pt>
                <c:pt idx="15441">
                  <c:v>-0.84179070188481642</c:v>
                </c:pt>
                <c:pt idx="15442">
                  <c:v>-0.84179069306505627</c:v>
                </c:pt>
                <c:pt idx="15443">
                  <c:v>-0.84179069306505627</c:v>
                </c:pt>
                <c:pt idx="15444">
                  <c:v>-0.84179070188481642</c:v>
                </c:pt>
                <c:pt idx="15445">
                  <c:v>-0.84179069306505627</c:v>
                </c:pt>
                <c:pt idx="15446">
                  <c:v>-0.84179069306505627</c:v>
                </c:pt>
                <c:pt idx="15447">
                  <c:v>-0.84179069306505627</c:v>
                </c:pt>
                <c:pt idx="15448">
                  <c:v>-0.84179070188481642</c:v>
                </c:pt>
                <c:pt idx="15449">
                  <c:v>-0.84179069306505627</c:v>
                </c:pt>
                <c:pt idx="15450">
                  <c:v>-0.84179069306505627</c:v>
                </c:pt>
                <c:pt idx="15451">
                  <c:v>-0.84179070188481642</c:v>
                </c:pt>
                <c:pt idx="15452">
                  <c:v>-0.84179069306505627</c:v>
                </c:pt>
                <c:pt idx="15453">
                  <c:v>-0.84179069306505627</c:v>
                </c:pt>
                <c:pt idx="15454">
                  <c:v>-0.84717166898374618</c:v>
                </c:pt>
                <c:pt idx="15455">
                  <c:v>-0.84717166010760758</c:v>
                </c:pt>
                <c:pt idx="15456">
                  <c:v>-0.84717166010760758</c:v>
                </c:pt>
                <c:pt idx="15457">
                  <c:v>-0.84717166898886209</c:v>
                </c:pt>
                <c:pt idx="15458">
                  <c:v>-0.84717166010760758</c:v>
                </c:pt>
                <c:pt idx="15459">
                  <c:v>-0.84717166010760758</c:v>
                </c:pt>
                <c:pt idx="15460">
                  <c:v>-0.84717166898374618</c:v>
                </c:pt>
                <c:pt idx="15461">
                  <c:v>-0.84717166010760758</c:v>
                </c:pt>
                <c:pt idx="15462">
                  <c:v>-0.84717166010760758</c:v>
                </c:pt>
                <c:pt idx="15463">
                  <c:v>-0.84717166010760758</c:v>
                </c:pt>
                <c:pt idx="15464">
                  <c:v>-0.84717166898374618</c:v>
                </c:pt>
                <c:pt idx="15465">
                  <c:v>-0.84717166011272349</c:v>
                </c:pt>
                <c:pt idx="15466">
                  <c:v>-0.84717166010760758</c:v>
                </c:pt>
                <c:pt idx="15467">
                  <c:v>-0.84717166898374618</c:v>
                </c:pt>
                <c:pt idx="15468">
                  <c:v>-0.84717166010760758</c:v>
                </c:pt>
                <c:pt idx="15469">
                  <c:v>-0.84717166010760758</c:v>
                </c:pt>
                <c:pt idx="15470">
                  <c:v>-0.84717166898374618</c:v>
                </c:pt>
                <c:pt idx="15471">
                  <c:v>-0.84717166010760758</c:v>
                </c:pt>
                <c:pt idx="15472">
                  <c:v>-0.84717166011272349</c:v>
                </c:pt>
                <c:pt idx="15473">
                  <c:v>-0.84717166898374618</c:v>
                </c:pt>
                <c:pt idx="15474">
                  <c:v>-0.84717166010760758</c:v>
                </c:pt>
                <c:pt idx="15475">
                  <c:v>-0.84717166010760758</c:v>
                </c:pt>
                <c:pt idx="15476">
                  <c:v>-0.84717166010760758</c:v>
                </c:pt>
                <c:pt idx="15477">
                  <c:v>-0.84717166898374618</c:v>
                </c:pt>
                <c:pt idx="15478">
                  <c:v>-0.84717166010760758</c:v>
                </c:pt>
                <c:pt idx="15479">
                  <c:v>-0.84717166010760758</c:v>
                </c:pt>
                <c:pt idx="15480">
                  <c:v>-0.84717166898886209</c:v>
                </c:pt>
                <c:pt idx="15481">
                  <c:v>-0.84717166010760758</c:v>
                </c:pt>
                <c:pt idx="15482">
                  <c:v>-0.84717166010760758</c:v>
                </c:pt>
                <c:pt idx="15483">
                  <c:v>-0.84717166898374618</c:v>
                </c:pt>
                <c:pt idx="15484">
                  <c:v>-0.85363229769480475</c:v>
                </c:pt>
                <c:pt idx="15485">
                  <c:v>-0.85363229769480475</c:v>
                </c:pt>
                <c:pt idx="15486">
                  <c:v>-0.85363230663863399</c:v>
                </c:pt>
                <c:pt idx="15487">
                  <c:v>-0.85363229769992066</c:v>
                </c:pt>
                <c:pt idx="15488">
                  <c:v>-0.85363229769480475</c:v>
                </c:pt>
                <c:pt idx="15489">
                  <c:v>-0.85363230663863399</c:v>
                </c:pt>
                <c:pt idx="15490">
                  <c:v>-0.85363229769480475</c:v>
                </c:pt>
                <c:pt idx="15491">
                  <c:v>-0.85363229769480475</c:v>
                </c:pt>
                <c:pt idx="15492">
                  <c:v>-0.85363229769992066</c:v>
                </c:pt>
                <c:pt idx="15493">
                  <c:v>-0.85363230663863399</c:v>
                </c:pt>
                <c:pt idx="15494">
                  <c:v>-0.85363229769480475</c:v>
                </c:pt>
                <c:pt idx="15495">
                  <c:v>-0.85363229769480475</c:v>
                </c:pt>
                <c:pt idx="15496">
                  <c:v>-0.85363230663863399</c:v>
                </c:pt>
                <c:pt idx="15497">
                  <c:v>-0.85363229769480475</c:v>
                </c:pt>
                <c:pt idx="15498">
                  <c:v>-0.85363229769480475</c:v>
                </c:pt>
                <c:pt idx="15499">
                  <c:v>-0.85363230664374989</c:v>
                </c:pt>
                <c:pt idx="15500">
                  <c:v>-0.85363229769480475</c:v>
                </c:pt>
                <c:pt idx="15501">
                  <c:v>-0.85363229769480475</c:v>
                </c:pt>
                <c:pt idx="15502">
                  <c:v>-0.85363230663863399</c:v>
                </c:pt>
                <c:pt idx="15503">
                  <c:v>-0.85363229769480475</c:v>
                </c:pt>
                <c:pt idx="15504">
                  <c:v>-0.85363229769992066</c:v>
                </c:pt>
                <c:pt idx="15505">
                  <c:v>-0.85363230663863399</c:v>
                </c:pt>
                <c:pt idx="15506">
                  <c:v>-0.85363229769480475</c:v>
                </c:pt>
                <c:pt idx="15507">
                  <c:v>-0.85363229769480475</c:v>
                </c:pt>
                <c:pt idx="15508">
                  <c:v>-0.85363229769480475</c:v>
                </c:pt>
                <c:pt idx="15509">
                  <c:v>-0.85363230663863399</c:v>
                </c:pt>
                <c:pt idx="15510">
                  <c:v>-0.85363229769480475</c:v>
                </c:pt>
                <c:pt idx="15511">
                  <c:v>-0.85363229769992066</c:v>
                </c:pt>
                <c:pt idx="15512">
                  <c:v>-0.85363230663863399</c:v>
                </c:pt>
                <c:pt idx="15513">
                  <c:v>-0.85363229769480475</c:v>
                </c:pt>
                <c:pt idx="15514">
                  <c:v>-0.85638705110064517</c:v>
                </c:pt>
                <c:pt idx="15515">
                  <c:v>-0.85638706007845278</c:v>
                </c:pt>
                <c:pt idx="15516">
                  <c:v>-0.85638705110064517</c:v>
                </c:pt>
                <c:pt idx="15517">
                  <c:v>-0.85638705110064517</c:v>
                </c:pt>
                <c:pt idx="15518">
                  <c:v>-0.85638706007333687</c:v>
                </c:pt>
                <c:pt idx="15519">
                  <c:v>-0.85638705110576108</c:v>
                </c:pt>
                <c:pt idx="15520">
                  <c:v>-0.85638705110064517</c:v>
                </c:pt>
                <c:pt idx="15521">
                  <c:v>-0.85638705110064517</c:v>
                </c:pt>
                <c:pt idx="15522">
                  <c:v>-0.85638706007845278</c:v>
                </c:pt>
                <c:pt idx="15523">
                  <c:v>-0.85638705110064517</c:v>
                </c:pt>
                <c:pt idx="15524">
                  <c:v>-0.85638705110064517</c:v>
                </c:pt>
                <c:pt idx="15525">
                  <c:v>-0.85638706007845278</c:v>
                </c:pt>
                <c:pt idx="15526">
                  <c:v>-0.85638705110064517</c:v>
                </c:pt>
                <c:pt idx="15527">
                  <c:v>-0.85638705110064517</c:v>
                </c:pt>
                <c:pt idx="15528">
                  <c:v>-0.85638706007845278</c:v>
                </c:pt>
                <c:pt idx="15529">
                  <c:v>-0.85638705110064517</c:v>
                </c:pt>
                <c:pt idx="15530">
                  <c:v>-0.85638705110064517</c:v>
                </c:pt>
                <c:pt idx="15531">
                  <c:v>-0.85638706007333687</c:v>
                </c:pt>
                <c:pt idx="15532">
                  <c:v>-0.85638705110576108</c:v>
                </c:pt>
                <c:pt idx="15533">
                  <c:v>-0.85638705110064517</c:v>
                </c:pt>
                <c:pt idx="15534">
                  <c:v>-0.85638706007333687</c:v>
                </c:pt>
                <c:pt idx="15535">
                  <c:v>-0.85638705110576108</c:v>
                </c:pt>
                <c:pt idx="15536">
                  <c:v>-0.85638705110064517</c:v>
                </c:pt>
                <c:pt idx="15537">
                  <c:v>-0.85638705110064517</c:v>
                </c:pt>
                <c:pt idx="15538">
                  <c:v>-0.85638706007333687</c:v>
                </c:pt>
                <c:pt idx="15539">
                  <c:v>-0.85638705110576108</c:v>
                </c:pt>
                <c:pt idx="15540">
                  <c:v>-0.85638705110064517</c:v>
                </c:pt>
                <c:pt idx="15541">
                  <c:v>-0.85638706007333687</c:v>
                </c:pt>
                <c:pt idx="15542">
                  <c:v>-0.85638705110576108</c:v>
                </c:pt>
                <c:pt idx="15543">
                  <c:v>-0.85638705110064517</c:v>
                </c:pt>
                <c:pt idx="15544">
                  <c:v>-0.8585437746219472</c:v>
                </c:pt>
                <c:pt idx="15545">
                  <c:v>-0.85854376562665868</c:v>
                </c:pt>
                <c:pt idx="15546">
                  <c:v>-0.85854376562154278</c:v>
                </c:pt>
                <c:pt idx="15547">
                  <c:v>-0.8585437746219472</c:v>
                </c:pt>
                <c:pt idx="15548">
                  <c:v>-0.85854376562665868</c:v>
                </c:pt>
                <c:pt idx="15549">
                  <c:v>-0.85854376562665868</c:v>
                </c:pt>
                <c:pt idx="15550">
                  <c:v>-0.8585437746219472</c:v>
                </c:pt>
                <c:pt idx="15551">
                  <c:v>-0.85854376562154278</c:v>
                </c:pt>
                <c:pt idx="15552">
                  <c:v>-0.85854376562665868</c:v>
                </c:pt>
                <c:pt idx="15553">
                  <c:v>-0.85854376562665868</c:v>
                </c:pt>
                <c:pt idx="15554">
                  <c:v>-0.8585437746219472</c:v>
                </c:pt>
                <c:pt idx="15555">
                  <c:v>-0.85854376562665868</c:v>
                </c:pt>
                <c:pt idx="15556">
                  <c:v>-0.85854376562154278</c:v>
                </c:pt>
                <c:pt idx="15557">
                  <c:v>-0.8585437746219472</c:v>
                </c:pt>
                <c:pt idx="15558">
                  <c:v>-0.85854376562665868</c:v>
                </c:pt>
                <c:pt idx="15559">
                  <c:v>-0.85854376562665868</c:v>
                </c:pt>
                <c:pt idx="15560">
                  <c:v>-0.8585437746219472</c:v>
                </c:pt>
                <c:pt idx="15561">
                  <c:v>-0.85854376562154278</c:v>
                </c:pt>
                <c:pt idx="15562">
                  <c:v>-0.85854376562665868</c:v>
                </c:pt>
                <c:pt idx="15563">
                  <c:v>-0.8585437746219472</c:v>
                </c:pt>
                <c:pt idx="15564">
                  <c:v>-0.85854376562665868</c:v>
                </c:pt>
                <c:pt idx="15565">
                  <c:v>-0.85854376562665868</c:v>
                </c:pt>
                <c:pt idx="15566">
                  <c:v>-0.85854376562154278</c:v>
                </c:pt>
                <c:pt idx="15567">
                  <c:v>-0.8585437746219472</c:v>
                </c:pt>
                <c:pt idx="15568">
                  <c:v>-0.85854376562665868</c:v>
                </c:pt>
                <c:pt idx="15569">
                  <c:v>-0.85854376562665868</c:v>
                </c:pt>
                <c:pt idx="15570">
                  <c:v>-0.8585437746219472</c:v>
                </c:pt>
                <c:pt idx="15571">
                  <c:v>-0.85854376562154278</c:v>
                </c:pt>
                <c:pt idx="15572">
                  <c:v>-0.85854376562665868</c:v>
                </c:pt>
                <c:pt idx="15573">
                  <c:v>-0.8585437746219472</c:v>
                </c:pt>
                <c:pt idx="15574">
                  <c:v>-0.86055957534211258</c:v>
                </c:pt>
                <c:pt idx="15575">
                  <c:v>-0.86055957534211258</c:v>
                </c:pt>
                <c:pt idx="15576">
                  <c:v>-0.86055958435852142</c:v>
                </c:pt>
                <c:pt idx="15577">
                  <c:v>-0.86055957534211258</c:v>
                </c:pt>
                <c:pt idx="15578">
                  <c:v>-0.86055957533699667</c:v>
                </c:pt>
                <c:pt idx="15579">
                  <c:v>-0.86055958435852142</c:v>
                </c:pt>
                <c:pt idx="15580">
                  <c:v>-0.86055957534211258</c:v>
                </c:pt>
                <c:pt idx="15581">
                  <c:v>-0.86055957534211258</c:v>
                </c:pt>
                <c:pt idx="15582">
                  <c:v>-0.86055957534211258</c:v>
                </c:pt>
                <c:pt idx="15583">
                  <c:v>-0.86055958435852142</c:v>
                </c:pt>
                <c:pt idx="15584">
                  <c:v>-0.86055957534211258</c:v>
                </c:pt>
                <c:pt idx="15585">
                  <c:v>-0.86055957534211258</c:v>
                </c:pt>
                <c:pt idx="15586">
                  <c:v>-0.86055958435852142</c:v>
                </c:pt>
                <c:pt idx="15587">
                  <c:v>-0.86055957534211258</c:v>
                </c:pt>
                <c:pt idx="15588">
                  <c:v>-0.86055957534211258</c:v>
                </c:pt>
                <c:pt idx="15589">
                  <c:v>-0.86055958435340552</c:v>
                </c:pt>
                <c:pt idx="15590">
                  <c:v>-0.86055957534211258</c:v>
                </c:pt>
                <c:pt idx="15591">
                  <c:v>-0.86055957534211258</c:v>
                </c:pt>
                <c:pt idx="15592">
                  <c:v>-0.86055958435852142</c:v>
                </c:pt>
                <c:pt idx="15593">
                  <c:v>-0.86055957534211258</c:v>
                </c:pt>
                <c:pt idx="15594">
                  <c:v>-0.86055957534211258</c:v>
                </c:pt>
                <c:pt idx="15595">
                  <c:v>-0.86055958435852142</c:v>
                </c:pt>
                <c:pt idx="15596">
                  <c:v>-0.86055957534211258</c:v>
                </c:pt>
                <c:pt idx="15597">
                  <c:v>-0.86055957534211258</c:v>
                </c:pt>
                <c:pt idx="15598">
                  <c:v>-0.86055957533699667</c:v>
                </c:pt>
                <c:pt idx="15599">
                  <c:v>-0.86055958435852142</c:v>
                </c:pt>
                <c:pt idx="15600">
                  <c:v>-0.86055957534211258</c:v>
                </c:pt>
                <c:pt idx="15601">
                  <c:v>-0.86055957534211258</c:v>
                </c:pt>
                <c:pt idx="15602">
                  <c:v>-0.86055958435852142</c:v>
                </c:pt>
                <c:pt idx="15603">
                  <c:v>-0.86055957534211258</c:v>
                </c:pt>
                <c:pt idx="15604">
                  <c:v>-0.86053058528385318</c:v>
                </c:pt>
                <c:pt idx="15605">
                  <c:v>-0.86053059429995826</c:v>
                </c:pt>
                <c:pt idx="15606">
                  <c:v>-0.86053058528385318</c:v>
                </c:pt>
                <c:pt idx="15607">
                  <c:v>-0.86053058528385318</c:v>
                </c:pt>
                <c:pt idx="15608">
                  <c:v>-0.86053059429995826</c:v>
                </c:pt>
                <c:pt idx="15609">
                  <c:v>-0.86053058528385318</c:v>
                </c:pt>
                <c:pt idx="15610">
                  <c:v>-0.86053058528385318</c:v>
                </c:pt>
                <c:pt idx="15611">
                  <c:v>-0.86053058528385318</c:v>
                </c:pt>
                <c:pt idx="15612">
                  <c:v>-0.86053059429995826</c:v>
                </c:pt>
                <c:pt idx="15613">
                  <c:v>-0.86053058528385318</c:v>
                </c:pt>
                <c:pt idx="15614">
                  <c:v>-0.86053058528385318</c:v>
                </c:pt>
                <c:pt idx="15615">
                  <c:v>-0.86053059429995826</c:v>
                </c:pt>
                <c:pt idx="15616">
                  <c:v>-0.86053058528385318</c:v>
                </c:pt>
                <c:pt idx="15617">
                  <c:v>-0.86053058528385318</c:v>
                </c:pt>
                <c:pt idx="15618">
                  <c:v>-0.86053059429995826</c:v>
                </c:pt>
                <c:pt idx="15619">
                  <c:v>-0.86053058527873727</c:v>
                </c:pt>
                <c:pt idx="15620">
                  <c:v>-0.86053058528385318</c:v>
                </c:pt>
                <c:pt idx="15621">
                  <c:v>-0.86053059429995826</c:v>
                </c:pt>
                <c:pt idx="15622">
                  <c:v>-0.86053058528385318</c:v>
                </c:pt>
                <c:pt idx="15623">
                  <c:v>-0.86053058528385318</c:v>
                </c:pt>
                <c:pt idx="15624">
                  <c:v>-0.86053059429995826</c:v>
                </c:pt>
                <c:pt idx="15625">
                  <c:v>-0.86053058528385318</c:v>
                </c:pt>
                <c:pt idx="15626">
                  <c:v>-0.86053058528385318</c:v>
                </c:pt>
                <c:pt idx="15627">
                  <c:v>-0.86053058528385318</c:v>
                </c:pt>
                <c:pt idx="15628">
                  <c:v>-0.86053059429995826</c:v>
                </c:pt>
                <c:pt idx="15629">
                  <c:v>-0.86053058528385318</c:v>
                </c:pt>
                <c:pt idx="15630">
                  <c:v>-0.86053058528385318</c:v>
                </c:pt>
                <c:pt idx="15631">
                  <c:v>-0.86053059429995826</c:v>
                </c:pt>
                <c:pt idx="15632">
                  <c:v>-0.86053058528385318</c:v>
                </c:pt>
                <c:pt idx="15633">
                  <c:v>-0.86053058528385318</c:v>
                </c:pt>
                <c:pt idx="15634">
                  <c:v>-0.85253863631419025</c:v>
                </c:pt>
                <c:pt idx="15635">
                  <c:v>-0.85253862737670405</c:v>
                </c:pt>
                <c:pt idx="15636">
                  <c:v>-0.85253862738181996</c:v>
                </c:pt>
                <c:pt idx="15637">
                  <c:v>-0.85253863630907434</c:v>
                </c:pt>
                <c:pt idx="15638">
                  <c:v>-0.85253862738181996</c:v>
                </c:pt>
                <c:pt idx="15639">
                  <c:v>-0.85253862737670405</c:v>
                </c:pt>
                <c:pt idx="15640">
                  <c:v>-0.85253863631419025</c:v>
                </c:pt>
                <c:pt idx="15641">
                  <c:v>-0.85253862738181996</c:v>
                </c:pt>
                <c:pt idx="15642">
                  <c:v>-0.85253862737670405</c:v>
                </c:pt>
                <c:pt idx="15643">
                  <c:v>-0.85253862738181996</c:v>
                </c:pt>
                <c:pt idx="15644">
                  <c:v>-0.85253863630907434</c:v>
                </c:pt>
                <c:pt idx="15645">
                  <c:v>-0.85253862738181996</c:v>
                </c:pt>
                <c:pt idx="15646">
                  <c:v>-0.85253862737670405</c:v>
                </c:pt>
                <c:pt idx="15647">
                  <c:v>-0.85253863631419025</c:v>
                </c:pt>
                <c:pt idx="15648">
                  <c:v>-0.85253862738181996</c:v>
                </c:pt>
                <c:pt idx="15649">
                  <c:v>-0.85253862737670405</c:v>
                </c:pt>
                <c:pt idx="15650">
                  <c:v>-0.85253863631419025</c:v>
                </c:pt>
                <c:pt idx="15651">
                  <c:v>-0.85253862737670405</c:v>
                </c:pt>
                <c:pt idx="15652">
                  <c:v>-0.85253862738181996</c:v>
                </c:pt>
                <c:pt idx="15653">
                  <c:v>-0.85253863630907434</c:v>
                </c:pt>
                <c:pt idx="15654">
                  <c:v>-0.85253862738181996</c:v>
                </c:pt>
                <c:pt idx="15655">
                  <c:v>-0.85253862737670405</c:v>
                </c:pt>
                <c:pt idx="15656">
                  <c:v>-0.85253862738181996</c:v>
                </c:pt>
                <c:pt idx="15657">
                  <c:v>-0.85253863631419025</c:v>
                </c:pt>
                <c:pt idx="15658">
                  <c:v>-0.85253862737670405</c:v>
                </c:pt>
                <c:pt idx="15659">
                  <c:v>-0.85253862738181996</c:v>
                </c:pt>
                <c:pt idx="15660">
                  <c:v>-0.85253863630907434</c:v>
                </c:pt>
                <c:pt idx="15661">
                  <c:v>-0.85253862738181996</c:v>
                </c:pt>
                <c:pt idx="15662">
                  <c:v>-0.85253862737670405</c:v>
                </c:pt>
                <c:pt idx="15663">
                  <c:v>-0.85253863631419025</c:v>
                </c:pt>
                <c:pt idx="15664">
                  <c:v>-0.83511352352907409</c:v>
                </c:pt>
                <c:pt idx="15665">
                  <c:v>-0.83511352353418999</c:v>
                </c:pt>
                <c:pt idx="15666">
                  <c:v>-0.83511353227887497</c:v>
                </c:pt>
                <c:pt idx="15667">
                  <c:v>-0.83511352353418999</c:v>
                </c:pt>
                <c:pt idx="15668">
                  <c:v>-0.83511352352907409</c:v>
                </c:pt>
                <c:pt idx="15669">
                  <c:v>-0.83511353228399088</c:v>
                </c:pt>
                <c:pt idx="15670">
                  <c:v>-0.83511352352907409</c:v>
                </c:pt>
                <c:pt idx="15671">
                  <c:v>-0.83511352353418999</c:v>
                </c:pt>
                <c:pt idx="15672">
                  <c:v>-0.83511352352907409</c:v>
                </c:pt>
                <c:pt idx="15673">
                  <c:v>-0.83511353228399088</c:v>
                </c:pt>
                <c:pt idx="15674">
                  <c:v>-0.83511352352907409</c:v>
                </c:pt>
                <c:pt idx="15675">
                  <c:v>-0.83511352353418999</c:v>
                </c:pt>
                <c:pt idx="15676">
                  <c:v>-0.83511353227887497</c:v>
                </c:pt>
                <c:pt idx="15677">
                  <c:v>-0.83511352353418999</c:v>
                </c:pt>
                <c:pt idx="15678">
                  <c:v>-0.83511352352907409</c:v>
                </c:pt>
                <c:pt idx="15679">
                  <c:v>-0.83511353227887497</c:v>
                </c:pt>
                <c:pt idx="15680">
                  <c:v>-0.83511352353418999</c:v>
                </c:pt>
                <c:pt idx="15681">
                  <c:v>-0.83511352352907409</c:v>
                </c:pt>
                <c:pt idx="15682">
                  <c:v>-0.83511353228399088</c:v>
                </c:pt>
                <c:pt idx="15683">
                  <c:v>-0.83511352352907409</c:v>
                </c:pt>
                <c:pt idx="15684">
                  <c:v>-0.83511352353418999</c:v>
                </c:pt>
                <c:pt idx="15685">
                  <c:v>-0.83511353227887497</c:v>
                </c:pt>
                <c:pt idx="15686">
                  <c:v>-0.83511352353418999</c:v>
                </c:pt>
                <c:pt idx="15687">
                  <c:v>-0.83511352352907409</c:v>
                </c:pt>
                <c:pt idx="15688">
                  <c:v>-0.83511352353418999</c:v>
                </c:pt>
                <c:pt idx="15689">
                  <c:v>-0.83511353227887497</c:v>
                </c:pt>
                <c:pt idx="15690">
                  <c:v>-0.83511352353418999</c:v>
                </c:pt>
                <c:pt idx="15691">
                  <c:v>-0.83511352352907409</c:v>
                </c:pt>
                <c:pt idx="15692">
                  <c:v>-0.83511353228399088</c:v>
                </c:pt>
                <c:pt idx="15693">
                  <c:v>-0.83511352352907409</c:v>
                </c:pt>
                <c:pt idx="15694">
                  <c:v>-0.80948633950020021</c:v>
                </c:pt>
                <c:pt idx="15695">
                  <c:v>-0.80948634798149544</c:v>
                </c:pt>
                <c:pt idx="15696">
                  <c:v>-0.80948633950020021</c:v>
                </c:pt>
                <c:pt idx="15697">
                  <c:v>-0.80948633950020021</c:v>
                </c:pt>
                <c:pt idx="15698">
                  <c:v>-0.80948634798149544</c:v>
                </c:pt>
                <c:pt idx="15699">
                  <c:v>-0.80948633950020021</c:v>
                </c:pt>
                <c:pt idx="15700">
                  <c:v>-0.80948633950020021</c:v>
                </c:pt>
                <c:pt idx="15701">
                  <c:v>-0.80948633950020021</c:v>
                </c:pt>
                <c:pt idx="15702">
                  <c:v>-0.80948634798149544</c:v>
                </c:pt>
                <c:pt idx="15703">
                  <c:v>-0.80948633950020021</c:v>
                </c:pt>
                <c:pt idx="15704">
                  <c:v>-0.80948633950020021</c:v>
                </c:pt>
                <c:pt idx="15705">
                  <c:v>-0.80948634798149544</c:v>
                </c:pt>
                <c:pt idx="15706">
                  <c:v>-0.80948633950020021</c:v>
                </c:pt>
                <c:pt idx="15707">
                  <c:v>-0.80948633950020021</c:v>
                </c:pt>
                <c:pt idx="15708">
                  <c:v>-0.80948634797637953</c:v>
                </c:pt>
                <c:pt idx="15709">
                  <c:v>-0.80948633950020021</c:v>
                </c:pt>
                <c:pt idx="15710">
                  <c:v>-0.80948633950020021</c:v>
                </c:pt>
                <c:pt idx="15711">
                  <c:v>-0.80948634798149544</c:v>
                </c:pt>
                <c:pt idx="15712">
                  <c:v>-0.80948633950020021</c:v>
                </c:pt>
                <c:pt idx="15713">
                  <c:v>-0.80948633950020021</c:v>
                </c:pt>
                <c:pt idx="15714">
                  <c:v>-0.80948634798149544</c:v>
                </c:pt>
                <c:pt idx="15715">
                  <c:v>-0.80948633950020021</c:v>
                </c:pt>
                <c:pt idx="15716">
                  <c:v>-0.80948633950020021</c:v>
                </c:pt>
                <c:pt idx="15717">
                  <c:v>-0.80948633950020021</c:v>
                </c:pt>
                <c:pt idx="15718">
                  <c:v>-0.80948634798149544</c:v>
                </c:pt>
                <c:pt idx="15719">
                  <c:v>-0.80948633950020021</c:v>
                </c:pt>
                <c:pt idx="15720">
                  <c:v>-0.80948633950020021</c:v>
                </c:pt>
                <c:pt idx="15721">
                  <c:v>-0.80948634798149544</c:v>
                </c:pt>
                <c:pt idx="15722">
                  <c:v>-0.80948633950020021</c:v>
                </c:pt>
                <c:pt idx="15723">
                  <c:v>-0.80948633950020021</c:v>
                </c:pt>
                <c:pt idx="15724">
                  <c:v>-0.78963255609860328</c:v>
                </c:pt>
                <c:pt idx="15725">
                  <c:v>-0.78963254782532377</c:v>
                </c:pt>
                <c:pt idx="15726">
                  <c:v>-0.78963254782020786</c:v>
                </c:pt>
                <c:pt idx="15727">
                  <c:v>-0.78963255609860328</c:v>
                </c:pt>
                <c:pt idx="15728">
                  <c:v>-0.78963254782532377</c:v>
                </c:pt>
                <c:pt idx="15729">
                  <c:v>-0.78963254782532377</c:v>
                </c:pt>
                <c:pt idx="15730">
                  <c:v>-0.78963255609860328</c:v>
                </c:pt>
                <c:pt idx="15731">
                  <c:v>-0.78963254782020786</c:v>
                </c:pt>
                <c:pt idx="15732">
                  <c:v>-0.78963254782532377</c:v>
                </c:pt>
                <c:pt idx="15733">
                  <c:v>-0.78963254782532377</c:v>
                </c:pt>
                <c:pt idx="15734">
                  <c:v>-0.78963255609860328</c:v>
                </c:pt>
                <c:pt idx="15735">
                  <c:v>-0.78963254782532377</c:v>
                </c:pt>
                <c:pt idx="15736">
                  <c:v>-0.78963254782020786</c:v>
                </c:pt>
                <c:pt idx="15737">
                  <c:v>-0.78963255609860328</c:v>
                </c:pt>
                <c:pt idx="15738">
                  <c:v>-0.78963254782532377</c:v>
                </c:pt>
                <c:pt idx="15739">
                  <c:v>-0.78963254782532377</c:v>
                </c:pt>
                <c:pt idx="15740">
                  <c:v>-0.78963255609860328</c:v>
                </c:pt>
                <c:pt idx="15741">
                  <c:v>-0.78963254782020786</c:v>
                </c:pt>
                <c:pt idx="15742">
                  <c:v>-0.78963254782532377</c:v>
                </c:pt>
                <c:pt idx="15743">
                  <c:v>-0.78963255609860328</c:v>
                </c:pt>
                <c:pt idx="15744">
                  <c:v>-0.78963254782532377</c:v>
                </c:pt>
                <c:pt idx="15745">
                  <c:v>-0.78963254782532377</c:v>
                </c:pt>
                <c:pt idx="15746">
                  <c:v>-0.78963254782020786</c:v>
                </c:pt>
                <c:pt idx="15747">
                  <c:v>-0.78963255609860328</c:v>
                </c:pt>
                <c:pt idx="15748">
                  <c:v>-0.78963254782532377</c:v>
                </c:pt>
                <c:pt idx="15749">
                  <c:v>-0.78963254782532377</c:v>
                </c:pt>
                <c:pt idx="15750">
                  <c:v>-0.78963255609860328</c:v>
                </c:pt>
                <c:pt idx="15751">
                  <c:v>-0.78963254782020786</c:v>
                </c:pt>
                <c:pt idx="15752">
                  <c:v>-0.78963254782532377</c:v>
                </c:pt>
                <c:pt idx="15753">
                  <c:v>-0.78963255609860328</c:v>
                </c:pt>
                <c:pt idx="15754">
                  <c:v>-0.77595855481396447</c:v>
                </c:pt>
                <c:pt idx="15755">
                  <c:v>-0.77595855480884857</c:v>
                </c:pt>
                <c:pt idx="15756">
                  <c:v>-0.77595856294397636</c:v>
                </c:pt>
                <c:pt idx="15757">
                  <c:v>-0.77595855480884857</c:v>
                </c:pt>
                <c:pt idx="15758">
                  <c:v>-0.77595855481396447</c:v>
                </c:pt>
                <c:pt idx="15759">
                  <c:v>-0.77595856294397636</c:v>
                </c:pt>
                <c:pt idx="15760">
                  <c:v>-0.77595855480884857</c:v>
                </c:pt>
                <c:pt idx="15761">
                  <c:v>-0.77595855481396447</c:v>
                </c:pt>
                <c:pt idx="15762">
                  <c:v>-0.77595855480884857</c:v>
                </c:pt>
                <c:pt idx="15763">
                  <c:v>-0.77595856294397636</c:v>
                </c:pt>
                <c:pt idx="15764">
                  <c:v>-0.77595855481396447</c:v>
                </c:pt>
                <c:pt idx="15765">
                  <c:v>-0.77595855480884857</c:v>
                </c:pt>
                <c:pt idx="15766">
                  <c:v>-0.77595856294397636</c:v>
                </c:pt>
                <c:pt idx="15767">
                  <c:v>-0.77595855480884857</c:v>
                </c:pt>
                <c:pt idx="15768">
                  <c:v>-0.77595855481396447</c:v>
                </c:pt>
                <c:pt idx="15769">
                  <c:v>-0.77595856294397636</c:v>
                </c:pt>
                <c:pt idx="15770">
                  <c:v>-0.77595855480884857</c:v>
                </c:pt>
                <c:pt idx="15771">
                  <c:v>-0.77595855481396447</c:v>
                </c:pt>
                <c:pt idx="15772">
                  <c:v>-0.77595856293886045</c:v>
                </c:pt>
                <c:pt idx="15773">
                  <c:v>-0.77595855481396447</c:v>
                </c:pt>
                <c:pt idx="15774">
                  <c:v>-0.77595855481396447</c:v>
                </c:pt>
                <c:pt idx="15775">
                  <c:v>-0.77595856293886045</c:v>
                </c:pt>
                <c:pt idx="15776">
                  <c:v>-0.77595855481396447</c:v>
                </c:pt>
                <c:pt idx="15777">
                  <c:v>-0.77595855480884857</c:v>
                </c:pt>
                <c:pt idx="15778">
                  <c:v>-0.77595855481396447</c:v>
                </c:pt>
                <c:pt idx="15779">
                  <c:v>-0.77595856294397636</c:v>
                </c:pt>
                <c:pt idx="15780">
                  <c:v>-0.77595855480884857</c:v>
                </c:pt>
                <c:pt idx="15781">
                  <c:v>-0.77595855481396447</c:v>
                </c:pt>
                <c:pt idx="15782">
                  <c:v>-0.77595856293886045</c:v>
                </c:pt>
                <c:pt idx="15783">
                  <c:v>-0.77595855481396447</c:v>
                </c:pt>
                <c:pt idx="15784">
                  <c:v>-0.76801395406101891</c:v>
                </c:pt>
                <c:pt idx="15785">
                  <c:v>-0.76801396210779227</c:v>
                </c:pt>
                <c:pt idx="15786">
                  <c:v>-0.76801395406101891</c:v>
                </c:pt>
                <c:pt idx="15787">
                  <c:v>-0.76801395406101891</c:v>
                </c:pt>
                <c:pt idx="15788">
                  <c:v>-0.76801396210779227</c:v>
                </c:pt>
                <c:pt idx="15789">
                  <c:v>-0.76801395406101891</c:v>
                </c:pt>
                <c:pt idx="15790">
                  <c:v>-0.76801395406101891</c:v>
                </c:pt>
                <c:pt idx="15791">
                  <c:v>-0.76801395406101891</c:v>
                </c:pt>
                <c:pt idx="15792">
                  <c:v>-0.76801396210779227</c:v>
                </c:pt>
                <c:pt idx="15793">
                  <c:v>-0.76801395406101891</c:v>
                </c:pt>
                <c:pt idx="15794">
                  <c:v>-0.76801395406101891</c:v>
                </c:pt>
                <c:pt idx="15795">
                  <c:v>-0.76801396210779227</c:v>
                </c:pt>
                <c:pt idx="15796">
                  <c:v>-0.76801395406101891</c:v>
                </c:pt>
                <c:pt idx="15797">
                  <c:v>-0.76801395406101891</c:v>
                </c:pt>
                <c:pt idx="15798">
                  <c:v>-0.76801396210267636</c:v>
                </c:pt>
                <c:pt idx="15799">
                  <c:v>-0.76801395406101891</c:v>
                </c:pt>
                <c:pt idx="15800">
                  <c:v>-0.76801395406101891</c:v>
                </c:pt>
                <c:pt idx="15801">
                  <c:v>-0.76801396210779227</c:v>
                </c:pt>
                <c:pt idx="15802">
                  <c:v>-0.76801395406101891</c:v>
                </c:pt>
                <c:pt idx="15803">
                  <c:v>-0.76801395406101891</c:v>
                </c:pt>
                <c:pt idx="15804">
                  <c:v>-0.76801396210779227</c:v>
                </c:pt>
                <c:pt idx="15805">
                  <c:v>-0.76801395406101891</c:v>
                </c:pt>
                <c:pt idx="15806">
                  <c:v>-0.76801395406101891</c:v>
                </c:pt>
                <c:pt idx="15807">
                  <c:v>-0.76801395406101891</c:v>
                </c:pt>
                <c:pt idx="15808">
                  <c:v>-0.76801396210779227</c:v>
                </c:pt>
                <c:pt idx="15809">
                  <c:v>-0.76801395406101891</c:v>
                </c:pt>
                <c:pt idx="15810">
                  <c:v>-0.76801395406101891</c:v>
                </c:pt>
                <c:pt idx="15811">
                  <c:v>-0.76801396210779227</c:v>
                </c:pt>
                <c:pt idx="15812">
                  <c:v>-0.76801395406101891</c:v>
                </c:pt>
                <c:pt idx="15813">
                  <c:v>-0.76801395406101891</c:v>
                </c:pt>
                <c:pt idx="15814">
                  <c:v>-0.76687313370908228</c:v>
                </c:pt>
                <c:pt idx="15815">
                  <c:v>-0.76687312567426191</c:v>
                </c:pt>
                <c:pt idx="15816">
                  <c:v>-0.76687312567426191</c:v>
                </c:pt>
                <c:pt idx="15817">
                  <c:v>-0.76687313370396637</c:v>
                </c:pt>
                <c:pt idx="15818">
                  <c:v>-0.76687312567426191</c:v>
                </c:pt>
                <c:pt idx="15819">
                  <c:v>-0.76687312567426191</c:v>
                </c:pt>
                <c:pt idx="15820">
                  <c:v>-0.76687313370908228</c:v>
                </c:pt>
                <c:pt idx="15821">
                  <c:v>-0.76687312567426191</c:v>
                </c:pt>
                <c:pt idx="15822">
                  <c:v>-0.76687312567426191</c:v>
                </c:pt>
                <c:pt idx="15823">
                  <c:v>-0.76687312567426191</c:v>
                </c:pt>
                <c:pt idx="15824">
                  <c:v>-0.76687313370908228</c:v>
                </c:pt>
                <c:pt idx="15825">
                  <c:v>-0.76687312566914601</c:v>
                </c:pt>
                <c:pt idx="15826">
                  <c:v>-0.76687312567426191</c:v>
                </c:pt>
                <c:pt idx="15827">
                  <c:v>-0.76687313370908228</c:v>
                </c:pt>
                <c:pt idx="15828">
                  <c:v>-0.76687312567426191</c:v>
                </c:pt>
                <c:pt idx="15829">
                  <c:v>-0.76687312567426191</c:v>
                </c:pt>
                <c:pt idx="15830">
                  <c:v>-0.76687313370908228</c:v>
                </c:pt>
                <c:pt idx="15831">
                  <c:v>-0.76687312567426191</c:v>
                </c:pt>
                <c:pt idx="15832">
                  <c:v>-0.76687312566914601</c:v>
                </c:pt>
                <c:pt idx="15833">
                  <c:v>-0.76687313370908228</c:v>
                </c:pt>
                <c:pt idx="15834">
                  <c:v>-0.76687312567426191</c:v>
                </c:pt>
                <c:pt idx="15835">
                  <c:v>-0.76687312567426191</c:v>
                </c:pt>
                <c:pt idx="15836">
                  <c:v>-0.76687312567426191</c:v>
                </c:pt>
                <c:pt idx="15837">
                  <c:v>-0.76687313370908228</c:v>
                </c:pt>
                <c:pt idx="15838">
                  <c:v>-0.76687312567426191</c:v>
                </c:pt>
                <c:pt idx="15839">
                  <c:v>-0.76687312567426191</c:v>
                </c:pt>
                <c:pt idx="15840">
                  <c:v>-0.76687313370396637</c:v>
                </c:pt>
                <c:pt idx="15841">
                  <c:v>-0.76687312567426191</c:v>
                </c:pt>
                <c:pt idx="15842">
                  <c:v>-0.76687312567426191</c:v>
                </c:pt>
                <c:pt idx="15843">
                  <c:v>-0.76687313370908228</c:v>
                </c:pt>
                <c:pt idx="15844">
                  <c:v>-0.77369367320916982</c:v>
                </c:pt>
                <c:pt idx="15845">
                  <c:v>-0.77369367321428573</c:v>
                </c:pt>
                <c:pt idx="15846">
                  <c:v>-0.77369368131545169</c:v>
                </c:pt>
                <c:pt idx="15847">
                  <c:v>-0.77369367320916982</c:v>
                </c:pt>
                <c:pt idx="15848">
                  <c:v>-0.77369367321428573</c:v>
                </c:pt>
                <c:pt idx="15849">
                  <c:v>-0.77369368131545169</c:v>
                </c:pt>
                <c:pt idx="15850">
                  <c:v>-0.77369367320916982</c:v>
                </c:pt>
                <c:pt idx="15851">
                  <c:v>-0.77369367320916982</c:v>
                </c:pt>
                <c:pt idx="15852">
                  <c:v>-0.77369367321428573</c:v>
                </c:pt>
                <c:pt idx="15853">
                  <c:v>-0.77369368131545169</c:v>
                </c:pt>
                <c:pt idx="15854">
                  <c:v>-0.77369367320916982</c:v>
                </c:pt>
                <c:pt idx="15855">
                  <c:v>-0.77369367321428573</c:v>
                </c:pt>
                <c:pt idx="15856">
                  <c:v>-0.77369368131545169</c:v>
                </c:pt>
                <c:pt idx="15857">
                  <c:v>-0.77369367320916982</c:v>
                </c:pt>
                <c:pt idx="15858">
                  <c:v>-0.77369367320916982</c:v>
                </c:pt>
                <c:pt idx="15859">
                  <c:v>-0.77369368132056759</c:v>
                </c:pt>
                <c:pt idx="15860">
                  <c:v>-0.77369367320916982</c:v>
                </c:pt>
                <c:pt idx="15861">
                  <c:v>-0.77369367320916982</c:v>
                </c:pt>
                <c:pt idx="15862">
                  <c:v>-0.77369368132056759</c:v>
                </c:pt>
                <c:pt idx="15863">
                  <c:v>-0.77369367320916982</c:v>
                </c:pt>
                <c:pt idx="15864">
                  <c:v>-0.77369367320916982</c:v>
                </c:pt>
                <c:pt idx="15865">
                  <c:v>-0.77369368132056759</c:v>
                </c:pt>
                <c:pt idx="15866">
                  <c:v>-0.77369367320916982</c:v>
                </c:pt>
                <c:pt idx="15867">
                  <c:v>-0.77369367320916982</c:v>
                </c:pt>
                <c:pt idx="15868">
                  <c:v>-0.77369367321428573</c:v>
                </c:pt>
                <c:pt idx="15869">
                  <c:v>-0.77369368131545169</c:v>
                </c:pt>
                <c:pt idx="15870">
                  <c:v>-0.77369367320916982</c:v>
                </c:pt>
                <c:pt idx="15871">
                  <c:v>-0.77369367320916982</c:v>
                </c:pt>
                <c:pt idx="15872">
                  <c:v>-0.77369368132056759</c:v>
                </c:pt>
                <c:pt idx="15873">
                  <c:v>-0.77369367320916982</c:v>
                </c:pt>
                <c:pt idx="15874">
                  <c:v>-0.78266635032200504</c:v>
                </c:pt>
                <c:pt idx="15875">
                  <c:v>-0.78266635852229705</c:v>
                </c:pt>
                <c:pt idx="15876">
                  <c:v>-0.78266635032200504</c:v>
                </c:pt>
                <c:pt idx="15877">
                  <c:v>-0.78266635032200504</c:v>
                </c:pt>
                <c:pt idx="15878">
                  <c:v>-0.78266635852741295</c:v>
                </c:pt>
                <c:pt idx="15879">
                  <c:v>-0.78266635032200504</c:v>
                </c:pt>
                <c:pt idx="15880">
                  <c:v>-0.78266635032200504</c:v>
                </c:pt>
                <c:pt idx="15881">
                  <c:v>-0.78266635032200504</c:v>
                </c:pt>
                <c:pt idx="15882">
                  <c:v>-0.78266635852229705</c:v>
                </c:pt>
                <c:pt idx="15883">
                  <c:v>-0.78266635032200504</c:v>
                </c:pt>
                <c:pt idx="15884">
                  <c:v>-0.78266635032200504</c:v>
                </c:pt>
                <c:pt idx="15885">
                  <c:v>-0.78266635852229705</c:v>
                </c:pt>
                <c:pt idx="15886">
                  <c:v>-0.78266635032200504</c:v>
                </c:pt>
                <c:pt idx="15887">
                  <c:v>-0.78266635032200504</c:v>
                </c:pt>
                <c:pt idx="15888">
                  <c:v>-0.78266635852229705</c:v>
                </c:pt>
                <c:pt idx="15889">
                  <c:v>-0.78266635032712095</c:v>
                </c:pt>
                <c:pt idx="15890">
                  <c:v>-0.78266635032200504</c:v>
                </c:pt>
                <c:pt idx="15891">
                  <c:v>-0.78266635852229705</c:v>
                </c:pt>
                <c:pt idx="15892">
                  <c:v>-0.78266635032200504</c:v>
                </c:pt>
                <c:pt idx="15893">
                  <c:v>-0.78266635032200504</c:v>
                </c:pt>
                <c:pt idx="15894">
                  <c:v>-0.78266635852229705</c:v>
                </c:pt>
                <c:pt idx="15895">
                  <c:v>-0.78266635032200504</c:v>
                </c:pt>
                <c:pt idx="15896">
                  <c:v>-0.78266635032200504</c:v>
                </c:pt>
                <c:pt idx="15897">
                  <c:v>-0.78266635032200504</c:v>
                </c:pt>
                <c:pt idx="15898">
                  <c:v>-0.78266635852741295</c:v>
                </c:pt>
                <c:pt idx="15899">
                  <c:v>-0.78266635032200504</c:v>
                </c:pt>
                <c:pt idx="15900">
                  <c:v>-0.78266635032200504</c:v>
                </c:pt>
                <c:pt idx="15901">
                  <c:v>-0.78266635852229705</c:v>
                </c:pt>
                <c:pt idx="15902">
                  <c:v>-0.78266635032200504</c:v>
                </c:pt>
                <c:pt idx="15903">
                  <c:v>-0.78266635032200504</c:v>
                </c:pt>
                <c:pt idx="15904">
                  <c:v>-0.79133632451150338</c:v>
                </c:pt>
                <c:pt idx="15905">
                  <c:v>-0.79133631622548872</c:v>
                </c:pt>
                <c:pt idx="15906">
                  <c:v>-0.79133631622037282</c:v>
                </c:pt>
                <c:pt idx="15907">
                  <c:v>-0.79133632451150338</c:v>
                </c:pt>
                <c:pt idx="15908">
                  <c:v>-0.79133631622548872</c:v>
                </c:pt>
                <c:pt idx="15909">
                  <c:v>-0.79133631622037282</c:v>
                </c:pt>
                <c:pt idx="15910">
                  <c:v>-0.79133632451150338</c:v>
                </c:pt>
                <c:pt idx="15911">
                  <c:v>-0.79133631622548872</c:v>
                </c:pt>
                <c:pt idx="15912">
                  <c:v>-0.79133631622037282</c:v>
                </c:pt>
                <c:pt idx="15913">
                  <c:v>-0.79133631622037282</c:v>
                </c:pt>
                <c:pt idx="15914">
                  <c:v>-0.79133632451661928</c:v>
                </c:pt>
                <c:pt idx="15915">
                  <c:v>-0.79133631622037282</c:v>
                </c:pt>
                <c:pt idx="15916">
                  <c:v>-0.79133631622037282</c:v>
                </c:pt>
                <c:pt idx="15917">
                  <c:v>-0.79133632451661928</c:v>
                </c:pt>
                <c:pt idx="15918">
                  <c:v>-0.79133631622037282</c:v>
                </c:pt>
                <c:pt idx="15919">
                  <c:v>-0.79133631622037282</c:v>
                </c:pt>
                <c:pt idx="15920">
                  <c:v>-0.79133632451661928</c:v>
                </c:pt>
                <c:pt idx="15921">
                  <c:v>-0.79133631622037282</c:v>
                </c:pt>
                <c:pt idx="15922">
                  <c:v>-0.79133631622037282</c:v>
                </c:pt>
                <c:pt idx="15923">
                  <c:v>-0.79133632451661928</c:v>
                </c:pt>
                <c:pt idx="15924">
                  <c:v>-0.79133631622037282</c:v>
                </c:pt>
                <c:pt idx="15925">
                  <c:v>-0.79133631622037282</c:v>
                </c:pt>
                <c:pt idx="15926">
                  <c:v>-0.79133631622548872</c:v>
                </c:pt>
                <c:pt idx="15927">
                  <c:v>-0.79133632451150338</c:v>
                </c:pt>
                <c:pt idx="15928">
                  <c:v>-0.79133631622037282</c:v>
                </c:pt>
                <c:pt idx="15929">
                  <c:v>-0.79133631622548872</c:v>
                </c:pt>
                <c:pt idx="15930">
                  <c:v>-0.79133632451150338</c:v>
                </c:pt>
                <c:pt idx="15931">
                  <c:v>-0.79133631622037282</c:v>
                </c:pt>
                <c:pt idx="15932">
                  <c:v>-0.79133631622548872</c:v>
                </c:pt>
                <c:pt idx="15933">
                  <c:v>-0.79133632451150338</c:v>
                </c:pt>
                <c:pt idx="15934">
                  <c:v>-0.79180565407254433</c:v>
                </c:pt>
                <c:pt idx="15935">
                  <c:v>-0.79180565407254433</c:v>
                </c:pt>
                <c:pt idx="15936">
                  <c:v>-0.7918056623737082</c:v>
                </c:pt>
                <c:pt idx="15937">
                  <c:v>-0.79180565407254433</c:v>
                </c:pt>
                <c:pt idx="15938">
                  <c:v>-0.79180565407254433</c:v>
                </c:pt>
                <c:pt idx="15939">
                  <c:v>-0.79180566236859229</c:v>
                </c:pt>
                <c:pt idx="15940">
                  <c:v>-0.79180565407254433</c:v>
                </c:pt>
                <c:pt idx="15941">
                  <c:v>-0.79180565407766024</c:v>
                </c:pt>
                <c:pt idx="15942">
                  <c:v>-0.79180565407254433</c:v>
                </c:pt>
                <c:pt idx="15943">
                  <c:v>-0.79180566236859229</c:v>
                </c:pt>
                <c:pt idx="15944">
                  <c:v>-0.79180565407254433</c:v>
                </c:pt>
                <c:pt idx="15945">
                  <c:v>-0.79180565407254433</c:v>
                </c:pt>
                <c:pt idx="15946">
                  <c:v>-0.7918056623737082</c:v>
                </c:pt>
                <c:pt idx="15947">
                  <c:v>-0.79180565407254433</c:v>
                </c:pt>
                <c:pt idx="15948">
                  <c:v>-0.79180565407254433</c:v>
                </c:pt>
                <c:pt idx="15949">
                  <c:v>-0.79180566236859229</c:v>
                </c:pt>
                <c:pt idx="15950">
                  <c:v>-0.79180565407254433</c:v>
                </c:pt>
                <c:pt idx="15951">
                  <c:v>-0.79180565407766024</c:v>
                </c:pt>
                <c:pt idx="15952">
                  <c:v>-0.79180566236859229</c:v>
                </c:pt>
                <c:pt idx="15953">
                  <c:v>-0.79180565407254433</c:v>
                </c:pt>
                <c:pt idx="15954">
                  <c:v>-0.79180565407254433</c:v>
                </c:pt>
                <c:pt idx="15955">
                  <c:v>-0.79180566236859229</c:v>
                </c:pt>
                <c:pt idx="15956">
                  <c:v>-0.79180565407766024</c:v>
                </c:pt>
                <c:pt idx="15957">
                  <c:v>-0.79180565407254433</c:v>
                </c:pt>
                <c:pt idx="15958">
                  <c:v>-0.79180565407254433</c:v>
                </c:pt>
                <c:pt idx="15959">
                  <c:v>-0.79180566236859229</c:v>
                </c:pt>
                <c:pt idx="15960">
                  <c:v>-0.79180565407254433</c:v>
                </c:pt>
                <c:pt idx="15961">
                  <c:v>-0.79180565407766024</c:v>
                </c:pt>
                <c:pt idx="15962">
                  <c:v>-0.79180566236859229</c:v>
                </c:pt>
                <c:pt idx="15963">
                  <c:v>-0.79180565407254433</c:v>
                </c:pt>
                <c:pt idx="15964">
                  <c:v>-0.78001504874980676</c:v>
                </c:pt>
                <c:pt idx="15965">
                  <c:v>-0.78001505692232009</c:v>
                </c:pt>
                <c:pt idx="15966">
                  <c:v>-0.78001504874469085</c:v>
                </c:pt>
                <c:pt idx="15967">
                  <c:v>-0.78001504874980676</c:v>
                </c:pt>
                <c:pt idx="15968">
                  <c:v>-0.78001505692232009</c:v>
                </c:pt>
                <c:pt idx="15969">
                  <c:v>-0.78001504874980676</c:v>
                </c:pt>
                <c:pt idx="15970">
                  <c:v>-0.78001504874980676</c:v>
                </c:pt>
                <c:pt idx="15971">
                  <c:v>-0.78001504874980676</c:v>
                </c:pt>
                <c:pt idx="15972">
                  <c:v>-0.78001505692232009</c:v>
                </c:pt>
                <c:pt idx="15973">
                  <c:v>-0.78001504874469085</c:v>
                </c:pt>
                <c:pt idx="15974">
                  <c:v>-0.78001504874980676</c:v>
                </c:pt>
                <c:pt idx="15975">
                  <c:v>-0.78001505692232009</c:v>
                </c:pt>
                <c:pt idx="15976">
                  <c:v>-0.78001504874980676</c:v>
                </c:pt>
                <c:pt idx="15977">
                  <c:v>-0.78001504874980676</c:v>
                </c:pt>
                <c:pt idx="15978">
                  <c:v>-0.78001505691720419</c:v>
                </c:pt>
                <c:pt idx="15979">
                  <c:v>-0.78001504874980676</c:v>
                </c:pt>
                <c:pt idx="15980">
                  <c:v>-0.78001504874980676</c:v>
                </c:pt>
                <c:pt idx="15981">
                  <c:v>-0.78001505692232009</c:v>
                </c:pt>
                <c:pt idx="15982">
                  <c:v>-0.78001504874980676</c:v>
                </c:pt>
                <c:pt idx="15983">
                  <c:v>-0.78001504874980676</c:v>
                </c:pt>
                <c:pt idx="15984">
                  <c:v>-0.78001505692232009</c:v>
                </c:pt>
                <c:pt idx="15985">
                  <c:v>-0.78001504874469085</c:v>
                </c:pt>
                <c:pt idx="15986">
                  <c:v>-0.78001504874980676</c:v>
                </c:pt>
                <c:pt idx="15987">
                  <c:v>-0.78001504874980676</c:v>
                </c:pt>
                <c:pt idx="15988">
                  <c:v>-0.78001505692232009</c:v>
                </c:pt>
                <c:pt idx="15989">
                  <c:v>-0.78001504874980676</c:v>
                </c:pt>
                <c:pt idx="15990">
                  <c:v>-0.78001504874469085</c:v>
                </c:pt>
                <c:pt idx="15991">
                  <c:v>-0.78001505692232009</c:v>
                </c:pt>
                <c:pt idx="15992">
                  <c:v>-0.78001504874980676</c:v>
                </c:pt>
                <c:pt idx="15993">
                  <c:v>-0.78001504874980676</c:v>
                </c:pt>
                <c:pt idx="15994">
                  <c:v>-0.76368169577786182</c:v>
                </c:pt>
                <c:pt idx="15995">
                  <c:v>-0.76368168777136347</c:v>
                </c:pt>
                <c:pt idx="15996">
                  <c:v>-0.76368168777647938</c:v>
                </c:pt>
                <c:pt idx="15997">
                  <c:v>-0.76368169577786182</c:v>
                </c:pt>
                <c:pt idx="15998">
                  <c:v>-0.76368168777136347</c:v>
                </c:pt>
                <c:pt idx="15999">
                  <c:v>-0.76368168777647938</c:v>
                </c:pt>
                <c:pt idx="16000">
                  <c:v>-0.76368169577786182</c:v>
                </c:pt>
                <c:pt idx="16001">
                  <c:v>-0.76368168777136347</c:v>
                </c:pt>
                <c:pt idx="16002">
                  <c:v>-0.76368168777647938</c:v>
                </c:pt>
                <c:pt idx="16003">
                  <c:v>-0.76368168777647938</c:v>
                </c:pt>
                <c:pt idx="16004">
                  <c:v>-0.76368169577274592</c:v>
                </c:pt>
                <c:pt idx="16005">
                  <c:v>-0.76368168777647938</c:v>
                </c:pt>
                <c:pt idx="16006">
                  <c:v>-0.76368168777647938</c:v>
                </c:pt>
                <c:pt idx="16007">
                  <c:v>-0.76368169577274592</c:v>
                </c:pt>
                <c:pt idx="16008">
                  <c:v>-0.76368168777647938</c:v>
                </c:pt>
                <c:pt idx="16009">
                  <c:v>-0.76368168777647938</c:v>
                </c:pt>
                <c:pt idx="16010">
                  <c:v>-0.76368169577274592</c:v>
                </c:pt>
                <c:pt idx="16011">
                  <c:v>-0.76368168777647938</c:v>
                </c:pt>
                <c:pt idx="16012">
                  <c:v>-0.76368168777647938</c:v>
                </c:pt>
                <c:pt idx="16013">
                  <c:v>-0.76368169577274592</c:v>
                </c:pt>
                <c:pt idx="16014">
                  <c:v>-0.76368168777647938</c:v>
                </c:pt>
                <c:pt idx="16015">
                  <c:v>-0.76368168777647938</c:v>
                </c:pt>
                <c:pt idx="16016">
                  <c:v>-0.76368168777136347</c:v>
                </c:pt>
                <c:pt idx="16017">
                  <c:v>-0.76368169577786182</c:v>
                </c:pt>
                <c:pt idx="16018">
                  <c:v>-0.76368168777647938</c:v>
                </c:pt>
                <c:pt idx="16019">
                  <c:v>-0.76368168777136347</c:v>
                </c:pt>
                <c:pt idx="16020">
                  <c:v>-0.76368169577786182</c:v>
                </c:pt>
                <c:pt idx="16021">
                  <c:v>-0.76368168777647938</c:v>
                </c:pt>
                <c:pt idx="16022">
                  <c:v>-0.76368168777136347</c:v>
                </c:pt>
                <c:pt idx="16023">
                  <c:v>-0.76368169577786182</c:v>
                </c:pt>
                <c:pt idx="16024">
                  <c:v>-0.74911329016645412</c:v>
                </c:pt>
                <c:pt idx="16025">
                  <c:v>-0.74911329017157002</c:v>
                </c:pt>
                <c:pt idx="16026">
                  <c:v>-0.74911329801519799</c:v>
                </c:pt>
                <c:pt idx="16027">
                  <c:v>-0.74911329016645412</c:v>
                </c:pt>
                <c:pt idx="16028">
                  <c:v>-0.74911329017157002</c:v>
                </c:pt>
                <c:pt idx="16029">
                  <c:v>-0.74911329801519799</c:v>
                </c:pt>
                <c:pt idx="16030">
                  <c:v>-0.74911329016645412</c:v>
                </c:pt>
                <c:pt idx="16031">
                  <c:v>-0.74911329017157002</c:v>
                </c:pt>
                <c:pt idx="16032">
                  <c:v>-0.74911329016645412</c:v>
                </c:pt>
                <c:pt idx="16033">
                  <c:v>-0.74911329801519799</c:v>
                </c:pt>
                <c:pt idx="16034">
                  <c:v>-0.74911329017157002</c:v>
                </c:pt>
                <c:pt idx="16035">
                  <c:v>-0.74911329016645412</c:v>
                </c:pt>
                <c:pt idx="16036">
                  <c:v>-0.74911329801519799</c:v>
                </c:pt>
                <c:pt idx="16037">
                  <c:v>-0.74911329017157002</c:v>
                </c:pt>
                <c:pt idx="16038">
                  <c:v>-0.74911329016645412</c:v>
                </c:pt>
                <c:pt idx="16039">
                  <c:v>-0.74911329801519799</c:v>
                </c:pt>
                <c:pt idx="16040">
                  <c:v>-0.74911329017157002</c:v>
                </c:pt>
                <c:pt idx="16041">
                  <c:v>-0.74911329016645412</c:v>
                </c:pt>
                <c:pt idx="16042">
                  <c:v>-0.74911329801519799</c:v>
                </c:pt>
                <c:pt idx="16043">
                  <c:v>-0.74911329017157002</c:v>
                </c:pt>
                <c:pt idx="16044">
                  <c:v>-0.74911329016645412</c:v>
                </c:pt>
                <c:pt idx="16045">
                  <c:v>-0.74911329801519799</c:v>
                </c:pt>
                <c:pt idx="16046">
                  <c:v>-0.74911329017157002</c:v>
                </c:pt>
                <c:pt idx="16047">
                  <c:v>-0.74911329016645412</c:v>
                </c:pt>
                <c:pt idx="16048">
                  <c:v>-0.74911329016645412</c:v>
                </c:pt>
                <c:pt idx="16049">
                  <c:v>-0.7491132980203139</c:v>
                </c:pt>
                <c:pt idx="16050">
                  <c:v>-0.74911329016645412</c:v>
                </c:pt>
                <c:pt idx="16051">
                  <c:v>-0.74911329016645412</c:v>
                </c:pt>
                <c:pt idx="16052">
                  <c:v>-0.7491132980203139</c:v>
                </c:pt>
                <c:pt idx="16053">
                  <c:v>-0.74911329016645412</c:v>
                </c:pt>
                <c:pt idx="16054">
                  <c:v>-0.73826802296393668</c:v>
                </c:pt>
                <c:pt idx="16055">
                  <c:v>-0.73826803070416658</c:v>
                </c:pt>
                <c:pt idx="16056">
                  <c:v>-0.73826802296393668</c:v>
                </c:pt>
                <c:pt idx="16057">
                  <c:v>-0.73826802296393668</c:v>
                </c:pt>
                <c:pt idx="16058">
                  <c:v>-0.73826803070416658</c:v>
                </c:pt>
                <c:pt idx="16059">
                  <c:v>-0.73826802296393668</c:v>
                </c:pt>
                <c:pt idx="16060">
                  <c:v>-0.73826802296905258</c:v>
                </c:pt>
                <c:pt idx="16061">
                  <c:v>-0.73826802296393668</c:v>
                </c:pt>
                <c:pt idx="16062">
                  <c:v>-0.73826803069905067</c:v>
                </c:pt>
                <c:pt idx="16063">
                  <c:v>-0.73826802296905258</c:v>
                </c:pt>
                <c:pt idx="16064">
                  <c:v>-0.73826802296393668</c:v>
                </c:pt>
                <c:pt idx="16065">
                  <c:v>-0.73826803069905067</c:v>
                </c:pt>
                <c:pt idx="16066">
                  <c:v>-0.73826802296905258</c:v>
                </c:pt>
                <c:pt idx="16067">
                  <c:v>-0.73826802296393668</c:v>
                </c:pt>
                <c:pt idx="16068">
                  <c:v>-0.73826803070416658</c:v>
                </c:pt>
                <c:pt idx="16069">
                  <c:v>-0.73826802296393668</c:v>
                </c:pt>
                <c:pt idx="16070">
                  <c:v>-0.73826802296393668</c:v>
                </c:pt>
                <c:pt idx="16071">
                  <c:v>-0.73826803070416658</c:v>
                </c:pt>
                <c:pt idx="16072">
                  <c:v>-0.73826802296393668</c:v>
                </c:pt>
                <c:pt idx="16073">
                  <c:v>-0.73826802296393668</c:v>
                </c:pt>
                <c:pt idx="16074">
                  <c:v>-0.73826803070416658</c:v>
                </c:pt>
                <c:pt idx="16075">
                  <c:v>-0.73826802296393668</c:v>
                </c:pt>
                <c:pt idx="16076">
                  <c:v>-0.73826802296393668</c:v>
                </c:pt>
                <c:pt idx="16077">
                  <c:v>-0.73826802296905258</c:v>
                </c:pt>
                <c:pt idx="16078">
                  <c:v>-0.73826803069905067</c:v>
                </c:pt>
                <c:pt idx="16079">
                  <c:v>-0.73826802296905258</c:v>
                </c:pt>
                <c:pt idx="16080">
                  <c:v>-0.73826802296393668</c:v>
                </c:pt>
                <c:pt idx="16081">
                  <c:v>-0.73826803069905067</c:v>
                </c:pt>
                <c:pt idx="16082">
                  <c:v>-0.73826802296905258</c:v>
                </c:pt>
                <c:pt idx="16083">
                  <c:v>-0.73826802296393668</c:v>
                </c:pt>
                <c:pt idx="16084">
                  <c:v>-0.72839684465742027</c:v>
                </c:pt>
                <c:pt idx="16085">
                  <c:v>-0.72839683702573055</c:v>
                </c:pt>
                <c:pt idx="16086">
                  <c:v>-0.72839683702573055</c:v>
                </c:pt>
                <c:pt idx="16087">
                  <c:v>-0.72839684465742027</c:v>
                </c:pt>
                <c:pt idx="16088">
                  <c:v>-0.72839683702573055</c:v>
                </c:pt>
                <c:pt idx="16089">
                  <c:v>-0.72839683702573055</c:v>
                </c:pt>
                <c:pt idx="16090">
                  <c:v>-0.72839684465742027</c:v>
                </c:pt>
                <c:pt idx="16091">
                  <c:v>-0.72839683702573055</c:v>
                </c:pt>
                <c:pt idx="16092">
                  <c:v>-0.72839683702573055</c:v>
                </c:pt>
                <c:pt idx="16093">
                  <c:v>-0.72839683702573055</c:v>
                </c:pt>
                <c:pt idx="16094">
                  <c:v>-0.72839684465742027</c:v>
                </c:pt>
                <c:pt idx="16095">
                  <c:v>-0.72839683702573055</c:v>
                </c:pt>
                <c:pt idx="16096">
                  <c:v>-0.72839683702573055</c:v>
                </c:pt>
                <c:pt idx="16097">
                  <c:v>-0.72839684465742027</c:v>
                </c:pt>
                <c:pt idx="16098">
                  <c:v>-0.72839683702573055</c:v>
                </c:pt>
                <c:pt idx="16099">
                  <c:v>-0.72839683702061464</c:v>
                </c:pt>
                <c:pt idx="16100">
                  <c:v>-0.72839684465742027</c:v>
                </c:pt>
                <c:pt idx="16101">
                  <c:v>-0.72839683702573055</c:v>
                </c:pt>
                <c:pt idx="16102">
                  <c:v>-0.72839683702573055</c:v>
                </c:pt>
                <c:pt idx="16103">
                  <c:v>-0.72839684465742027</c:v>
                </c:pt>
                <c:pt idx="16104">
                  <c:v>-0.72839683702573055</c:v>
                </c:pt>
                <c:pt idx="16105">
                  <c:v>-0.72839683702573055</c:v>
                </c:pt>
                <c:pt idx="16106">
                  <c:v>-0.72839683702573055</c:v>
                </c:pt>
                <c:pt idx="16107">
                  <c:v>-0.72839684465742027</c:v>
                </c:pt>
                <c:pt idx="16108">
                  <c:v>-0.72839683702573055</c:v>
                </c:pt>
                <c:pt idx="16109">
                  <c:v>-0.72839683702573055</c:v>
                </c:pt>
                <c:pt idx="16110">
                  <c:v>-0.72839684465742027</c:v>
                </c:pt>
                <c:pt idx="16111">
                  <c:v>-0.72839683702573055</c:v>
                </c:pt>
                <c:pt idx="16112">
                  <c:v>-0.72839683702573055</c:v>
                </c:pt>
                <c:pt idx="16113">
                  <c:v>-0.72839684465742027</c:v>
                </c:pt>
                <c:pt idx="16114">
                  <c:v>-0.72065183650095954</c:v>
                </c:pt>
                <c:pt idx="16115">
                  <c:v>-0.72065183650607545</c:v>
                </c:pt>
                <c:pt idx="16116">
                  <c:v>-0.72065184405150196</c:v>
                </c:pt>
                <c:pt idx="16117">
                  <c:v>-0.72065183650095954</c:v>
                </c:pt>
                <c:pt idx="16118">
                  <c:v>-0.72065183650607545</c:v>
                </c:pt>
                <c:pt idx="16119">
                  <c:v>-0.72065184405150196</c:v>
                </c:pt>
                <c:pt idx="16120">
                  <c:v>-0.72065183650095954</c:v>
                </c:pt>
                <c:pt idx="16121">
                  <c:v>-0.72065183650095954</c:v>
                </c:pt>
                <c:pt idx="16122">
                  <c:v>-0.72065183650607545</c:v>
                </c:pt>
                <c:pt idx="16123">
                  <c:v>-0.72065184405150196</c:v>
                </c:pt>
                <c:pt idx="16124">
                  <c:v>-0.72065183650095954</c:v>
                </c:pt>
                <c:pt idx="16125">
                  <c:v>-0.72065183650607545</c:v>
                </c:pt>
                <c:pt idx="16126">
                  <c:v>-0.72065184405150196</c:v>
                </c:pt>
                <c:pt idx="16127">
                  <c:v>-0.72065183650095954</c:v>
                </c:pt>
                <c:pt idx="16128">
                  <c:v>-0.72065183650095954</c:v>
                </c:pt>
                <c:pt idx="16129">
                  <c:v>-0.72065184405661786</c:v>
                </c:pt>
                <c:pt idx="16130">
                  <c:v>-0.72065183650095954</c:v>
                </c:pt>
                <c:pt idx="16131">
                  <c:v>-0.72065183650095954</c:v>
                </c:pt>
                <c:pt idx="16132">
                  <c:v>-0.72065184405661786</c:v>
                </c:pt>
                <c:pt idx="16133">
                  <c:v>-0.72065183650095954</c:v>
                </c:pt>
                <c:pt idx="16134">
                  <c:v>-0.72065183650095954</c:v>
                </c:pt>
                <c:pt idx="16135">
                  <c:v>-0.72065184405661786</c:v>
                </c:pt>
                <c:pt idx="16136">
                  <c:v>-0.72065183650095954</c:v>
                </c:pt>
                <c:pt idx="16137">
                  <c:v>-0.72065183650095954</c:v>
                </c:pt>
                <c:pt idx="16138">
                  <c:v>-0.72065183650607545</c:v>
                </c:pt>
                <c:pt idx="16139">
                  <c:v>-0.72065184405150196</c:v>
                </c:pt>
                <c:pt idx="16140">
                  <c:v>-0.72065183650095954</c:v>
                </c:pt>
                <c:pt idx="16141">
                  <c:v>-0.72065183650095954</c:v>
                </c:pt>
                <c:pt idx="16142">
                  <c:v>-0.72065184405661786</c:v>
                </c:pt>
                <c:pt idx="16143">
                  <c:v>-0.72065183650095954</c:v>
                </c:pt>
                <c:pt idx="16144">
                  <c:v>-0.7206795902694324</c:v>
                </c:pt>
                <c:pt idx="16145">
                  <c:v>-0.72067959781514968</c:v>
                </c:pt>
                <c:pt idx="16146">
                  <c:v>-0.7206795902694324</c:v>
                </c:pt>
                <c:pt idx="16147">
                  <c:v>-0.7206795902694324</c:v>
                </c:pt>
                <c:pt idx="16148">
                  <c:v>-0.72067959781514968</c:v>
                </c:pt>
                <c:pt idx="16149">
                  <c:v>-0.7206795902694324</c:v>
                </c:pt>
                <c:pt idx="16150">
                  <c:v>-0.7206795902694324</c:v>
                </c:pt>
                <c:pt idx="16151">
                  <c:v>-0.72067959026431649</c:v>
                </c:pt>
                <c:pt idx="16152">
                  <c:v>-0.72067959782026558</c:v>
                </c:pt>
                <c:pt idx="16153">
                  <c:v>-0.7206795902694324</c:v>
                </c:pt>
                <c:pt idx="16154">
                  <c:v>-0.72067959026431649</c:v>
                </c:pt>
                <c:pt idx="16155">
                  <c:v>-0.72067959782026558</c:v>
                </c:pt>
                <c:pt idx="16156">
                  <c:v>-0.7206795902694324</c:v>
                </c:pt>
                <c:pt idx="16157">
                  <c:v>-0.72067959026431649</c:v>
                </c:pt>
                <c:pt idx="16158">
                  <c:v>-0.72067959782026558</c:v>
                </c:pt>
                <c:pt idx="16159">
                  <c:v>-0.7206795902694324</c:v>
                </c:pt>
                <c:pt idx="16160">
                  <c:v>-0.72067959026431649</c:v>
                </c:pt>
                <c:pt idx="16161">
                  <c:v>-0.72067959782026558</c:v>
                </c:pt>
                <c:pt idx="16162">
                  <c:v>-0.7206795902694324</c:v>
                </c:pt>
                <c:pt idx="16163">
                  <c:v>-0.72067959026431649</c:v>
                </c:pt>
                <c:pt idx="16164">
                  <c:v>-0.72067959782026558</c:v>
                </c:pt>
                <c:pt idx="16165">
                  <c:v>-0.7206795902694324</c:v>
                </c:pt>
                <c:pt idx="16166">
                  <c:v>-0.72067959026431649</c:v>
                </c:pt>
                <c:pt idx="16167">
                  <c:v>-0.7206795902694324</c:v>
                </c:pt>
                <c:pt idx="16168">
                  <c:v>-0.72067959782026558</c:v>
                </c:pt>
                <c:pt idx="16169">
                  <c:v>-0.72067959026431649</c:v>
                </c:pt>
                <c:pt idx="16170">
                  <c:v>-0.7206795902694324</c:v>
                </c:pt>
                <c:pt idx="16171">
                  <c:v>-0.72067959782026558</c:v>
                </c:pt>
                <c:pt idx="16172">
                  <c:v>-0.72067959026431649</c:v>
                </c:pt>
                <c:pt idx="16173">
                  <c:v>-0.7206795902694324</c:v>
                </c:pt>
                <c:pt idx="16174">
                  <c:v>-0.72016600116591001</c:v>
                </c:pt>
                <c:pt idx="16175">
                  <c:v>-0.72016599362045786</c:v>
                </c:pt>
                <c:pt idx="16176">
                  <c:v>-0.72016599362557376</c:v>
                </c:pt>
                <c:pt idx="16177">
                  <c:v>-0.72016600116591001</c:v>
                </c:pt>
                <c:pt idx="16178">
                  <c:v>-0.72016599362045786</c:v>
                </c:pt>
                <c:pt idx="16179">
                  <c:v>-0.72016599362045786</c:v>
                </c:pt>
                <c:pt idx="16180">
                  <c:v>-0.72016600116591001</c:v>
                </c:pt>
                <c:pt idx="16181">
                  <c:v>-0.72016599362557376</c:v>
                </c:pt>
                <c:pt idx="16182">
                  <c:v>-0.72016599362045786</c:v>
                </c:pt>
                <c:pt idx="16183">
                  <c:v>-0.72016599362045786</c:v>
                </c:pt>
                <c:pt idx="16184">
                  <c:v>-0.72016600116591001</c:v>
                </c:pt>
                <c:pt idx="16185">
                  <c:v>-0.72016599362045786</c:v>
                </c:pt>
                <c:pt idx="16186">
                  <c:v>-0.72016599362557376</c:v>
                </c:pt>
                <c:pt idx="16187">
                  <c:v>-0.72016600116591001</c:v>
                </c:pt>
                <c:pt idx="16188">
                  <c:v>-0.72016599362045786</c:v>
                </c:pt>
                <c:pt idx="16189">
                  <c:v>-0.72016599362045786</c:v>
                </c:pt>
                <c:pt idx="16190">
                  <c:v>-0.72016600116591001</c:v>
                </c:pt>
                <c:pt idx="16191">
                  <c:v>-0.72016599362557376</c:v>
                </c:pt>
                <c:pt idx="16192">
                  <c:v>-0.72016599362045786</c:v>
                </c:pt>
                <c:pt idx="16193">
                  <c:v>-0.72016600116591001</c:v>
                </c:pt>
                <c:pt idx="16194">
                  <c:v>-0.72016599362045786</c:v>
                </c:pt>
                <c:pt idx="16195">
                  <c:v>-0.72016599362045786</c:v>
                </c:pt>
                <c:pt idx="16196">
                  <c:v>-0.72016599362557376</c:v>
                </c:pt>
                <c:pt idx="16197">
                  <c:v>-0.72016600116591001</c:v>
                </c:pt>
                <c:pt idx="16198">
                  <c:v>-0.72016599362045786</c:v>
                </c:pt>
                <c:pt idx="16199">
                  <c:v>-0.72016599362045786</c:v>
                </c:pt>
                <c:pt idx="16200">
                  <c:v>-0.72016600116591001</c:v>
                </c:pt>
                <c:pt idx="16201">
                  <c:v>-0.72016599362557376</c:v>
                </c:pt>
                <c:pt idx="16202">
                  <c:v>-0.72016599362045786</c:v>
                </c:pt>
                <c:pt idx="16203">
                  <c:v>-0.72016600116591001</c:v>
                </c:pt>
                <c:pt idx="16204">
                  <c:v>-0.71632255694471492</c:v>
                </c:pt>
                <c:pt idx="16205">
                  <c:v>-0.71632255693959901</c:v>
                </c:pt>
                <c:pt idx="16206">
                  <c:v>-0.71632256444989784</c:v>
                </c:pt>
                <c:pt idx="16207">
                  <c:v>-0.71632255693959901</c:v>
                </c:pt>
                <c:pt idx="16208">
                  <c:v>-0.71632255694471492</c:v>
                </c:pt>
                <c:pt idx="16209">
                  <c:v>-0.71632256444478193</c:v>
                </c:pt>
                <c:pt idx="16210">
                  <c:v>-0.71632255694471492</c:v>
                </c:pt>
                <c:pt idx="16211">
                  <c:v>-0.71632255694471492</c:v>
                </c:pt>
                <c:pt idx="16212">
                  <c:v>-0.71632255693959901</c:v>
                </c:pt>
                <c:pt idx="16213">
                  <c:v>-0.71632256444989784</c:v>
                </c:pt>
                <c:pt idx="16214">
                  <c:v>-0.71632255693959901</c:v>
                </c:pt>
                <c:pt idx="16215">
                  <c:v>-0.71632255694471492</c:v>
                </c:pt>
                <c:pt idx="16216">
                  <c:v>-0.71632256444478193</c:v>
                </c:pt>
                <c:pt idx="16217">
                  <c:v>-0.71632255694471492</c:v>
                </c:pt>
                <c:pt idx="16218">
                  <c:v>-0.71632255693959901</c:v>
                </c:pt>
                <c:pt idx="16219">
                  <c:v>-0.71632256444989784</c:v>
                </c:pt>
                <c:pt idx="16220">
                  <c:v>-0.71632255694471492</c:v>
                </c:pt>
                <c:pt idx="16221">
                  <c:v>-0.71632255693959901</c:v>
                </c:pt>
                <c:pt idx="16222">
                  <c:v>-0.71632256444989784</c:v>
                </c:pt>
                <c:pt idx="16223">
                  <c:v>-0.71632255693959901</c:v>
                </c:pt>
                <c:pt idx="16224">
                  <c:v>-0.71632255694471492</c:v>
                </c:pt>
                <c:pt idx="16225">
                  <c:v>-0.71632256444478193</c:v>
                </c:pt>
                <c:pt idx="16226">
                  <c:v>-0.71632255694471492</c:v>
                </c:pt>
                <c:pt idx="16227">
                  <c:v>-0.71632255694471492</c:v>
                </c:pt>
                <c:pt idx="16228">
                  <c:v>-0.71632255693959901</c:v>
                </c:pt>
                <c:pt idx="16229">
                  <c:v>-0.71632256444989784</c:v>
                </c:pt>
                <c:pt idx="16230">
                  <c:v>-0.71632255693959901</c:v>
                </c:pt>
                <c:pt idx="16231">
                  <c:v>-0.71632255694471492</c:v>
                </c:pt>
                <c:pt idx="16232">
                  <c:v>-0.71632256444478193</c:v>
                </c:pt>
                <c:pt idx="16233">
                  <c:v>-0.71632255694471492</c:v>
                </c:pt>
                <c:pt idx="16234">
                  <c:v>-0.72004269977468716</c:v>
                </c:pt>
                <c:pt idx="16235">
                  <c:v>-0.72004270732396336</c:v>
                </c:pt>
                <c:pt idx="16236">
                  <c:v>-0.72004269977468716</c:v>
                </c:pt>
                <c:pt idx="16237">
                  <c:v>-0.72004269977980306</c:v>
                </c:pt>
                <c:pt idx="16238">
                  <c:v>-0.72004270731884745</c:v>
                </c:pt>
                <c:pt idx="16239">
                  <c:v>-0.72004269977980306</c:v>
                </c:pt>
                <c:pt idx="16240">
                  <c:v>-0.72004269977468716</c:v>
                </c:pt>
                <c:pt idx="16241">
                  <c:v>-0.72004269977468716</c:v>
                </c:pt>
                <c:pt idx="16242">
                  <c:v>-0.72004270732396336</c:v>
                </c:pt>
                <c:pt idx="16243">
                  <c:v>-0.72004269977468716</c:v>
                </c:pt>
                <c:pt idx="16244">
                  <c:v>-0.72004269977980306</c:v>
                </c:pt>
                <c:pt idx="16245">
                  <c:v>-0.72004270731884745</c:v>
                </c:pt>
                <c:pt idx="16246">
                  <c:v>-0.72004269977980306</c:v>
                </c:pt>
                <c:pt idx="16247">
                  <c:v>-0.72004269977468716</c:v>
                </c:pt>
                <c:pt idx="16248">
                  <c:v>-0.72004270732396336</c:v>
                </c:pt>
                <c:pt idx="16249">
                  <c:v>-0.72004269977468716</c:v>
                </c:pt>
                <c:pt idx="16250">
                  <c:v>-0.72004269977468716</c:v>
                </c:pt>
                <c:pt idx="16251">
                  <c:v>-0.72004270732396336</c:v>
                </c:pt>
                <c:pt idx="16252">
                  <c:v>-0.72004269977468716</c:v>
                </c:pt>
                <c:pt idx="16253">
                  <c:v>-0.72004269977980306</c:v>
                </c:pt>
                <c:pt idx="16254">
                  <c:v>-0.72004270731884745</c:v>
                </c:pt>
                <c:pt idx="16255">
                  <c:v>-0.72004269977980306</c:v>
                </c:pt>
                <c:pt idx="16256">
                  <c:v>-0.72004269977468716</c:v>
                </c:pt>
                <c:pt idx="16257">
                  <c:v>-0.72004269977468716</c:v>
                </c:pt>
                <c:pt idx="16258">
                  <c:v>-0.72004270732396336</c:v>
                </c:pt>
                <c:pt idx="16259">
                  <c:v>-0.72004269977468716</c:v>
                </c:pt>
                <c:pt idx="16260">
                  <c:v>-0.72004269977980306</c:v>
                </c:pt>
                <c:pt idx="16261">
                  <c:v>-0.72004270731884745</c:v>
                </c:pt>
                <c:pt idx="16262">
                  <c:v>-0.72004269977980306</c:v>
                </c:pt>
                <c:pt idx="16263">
                  <c:v>-0.72004269977468716</c:v>
                </c:pt>
                <c:pt idx="16264">
                  <c:v>-0.73071135663285558</c:v>
                </c:pt>
                <c:pt idx="16265">
                  <c:v>-0.7307113489717999</c:v>
                </c:pt>
                <c:pt idx="16266">
                  <c:v>-0.73071134897691581</c:v>
                </c:pt>
                <c:pt idx="16267">
                  <c:v>-0.73071135662773967</c:v>
                </c:pt>
                <c:pt idx="16268">
                  <c:v>-0.73071134897691581</c:v>
                </c:pt>
                <c:pt idx="16269">
                  <c:v>-0.7307113489717999</c:v>
                </c:pt>
                <c:pt idx="16270">
                  <c:v>-0.73071135663285558</c:v>
                </c:pt>
                <c:pt idx="16271">
                  <c:v>-0.73071134897691581</c:v>
                </c:pt>
                <c:pt idx="16272">
                  <c:v>-0.7307113489717999</c:v>
                </c:pt>
                <c:pt idx="16273">
                  <c:v>-0.73071134897691581</c:v>
                </c:pt>
                <c:pt idx="16274">
                  <c:v>-0.73071135662773967</c:v>
                </c:pt>
                <c:pt idx="16275">
                  <c:v>-0.73071134897691581</c:v>
                </c:pt>
                <c:pt idx="16276">
                  <c:v>-0.7307113489717999</c:v>
                </c:pt>
                <c:pt idx="16277">
                  <c:v>-0.73071135663285558</c:v>
                </c:pt>
                <c:pt idx="16278">
                  <c:v>-0.73071134897691581</c:v>
                </c:pt>
                <c:pt idx="16279">
                  <c:v>-0.7307113489717999</c:v>
                </c:pt>
                <c:pt idx="16280">
                  <c:v>-0.73071135663285558</c:v>
                </c:pt>
                <c:pt idx="16281">
                  <c:v>-0.7307113489717999</c:v>
                </c:pt>
                <c:pt idx="16282">
                  <c:v>-0.73071134897691581</c:v>
                </c:pt>
                <c:pt idx="16283">
                  <c:v>-0.73071135662773967</c:v>
                </c:pt>
                <c:pt idx="16284">
                  <c:v>-0.73071134897691581</c:v>
                </c:pt>
                <c:pt idx="16285">
                  <c:v>-0.7307113489717999</c:v>
                </c:pt>
                <c:pt idx="16286">
                  <c:v>-0.73071134897691581</c:v>
                </c:pt>
                <c:pt idx="16287">
                  <c:v>-0.73071135663285558</c:v>
                </c:pt>
                <c:pt idx="16288">
                  <c:v>-0.7307113489717999</c:v>
                </c:pt>
                <c:pt idx="16289">
                  <c:v>-0.73071134897691581</c:v>
                </c:pt>
                <c:pt idx="16290">
                  <c:v>-0.73071135662773967</c:v>
                </c:pt>
                <c:pt idx="16291">
                  <c:v>-0.73071134897691581</c:v>
                </c:pt>
                <c:pt idx="16292">
                  <c:v>-0.7307113489717999</c:v>
                </c:pt>
                <c:pt idx="16293">
                  <c:v>-0.73071135663285558</c:v>
                </c:pt>
                <c:pt idx="16294">
                  <c:v>-0.74332741556046544</c:v>
                </c:pt>
                <c:pt idx="16295">
                  <c:v>-0.74332741556046544</c:v>
                </c:pt>
                <c:pt idx="16296">
                  <c:v>-0.74332742335370439</c:v>
                </c:pt>
                <c:pt idx="16297">
                  <c:v>-0.74332741556046544</c:v>
                </c:pt>
                <c:pt idx="16298">
                  <c:v>-0.74332741556046544</c:v>
                </c:pt>
                <c:pt idx="16299">
                  <c:v>-0.74332742334858848</c:v>
                </c:pt>
                <c:pt idx="16300">
                  <c:v>-0.74332741556046544</c:v>
                </c:pt>
                <c:pt idx="16301">
                  <c:v>-0.74332741556558135</c:v>
                </c:pt>
                <c:pt idx="16302">
                  <c:v>-0.74332741556046544</c:v>
                </c:pt>
                <c:pt idx="16303">
                  <c:v>-0.74332742334858848</c:v>
                </c:pt>
                <c:pt idx="16304">
                  <c:v>-0.74332741556046544</c:v>
                </c:pt>
                <c:pt idx="16305">
                  <c:v>-0.74332741556046544</c:v>
                </c:pt>
                <c:pt idx="16306">
                  <c:v>-0.74332742335370439</c:v>
                </c:pt>
                <c:pt idx="16307">
                  <c:v>-0.74332741556046544</c:v>
                </c:pt>
                <c:pt idx="16308">
                  <c:v>-0.74332741556046544</c:v>
                </c:pt>
                <c:pt idx="16309">
                  <c:v>-0.74332742334858848</c:v>
                </c:pt>
                <c:pt idx="16310">
                  <c:v>-0.74332741556046544</c:v>
                </c:pt>
                <c:pt idx="16311">
                  <c:v>-0.74332741556558135</c:v>
                </c:pt>
                <c:pt idx="16312">
                  <c:v>-0.74332742334858848</c:v>
                </c:pt>
                <c:pt idx="16313">
                  <c:v>-0.74332741556046544</c:v>
                </c:pt>
                <c:pt idx="16314">
                  <c:v>-0.74332741556046544</c:v>
                </c:pt>
                <c:pt idx="16315">
                  <c:v>-0.74332742334858848</c:v>
                </c:pt>
                <c:pt idx="16316">
                  <c:v>-0.74332741556558135</c:v>
                </c:pt>
                <c:pt idx="16317">
                  <c:v>-0.74332741556046544</c:v>
                </c:pt>
                <c:pt idx="16318">
                  <c:v>-0.74332741556046544</c:v>
                </c:pt>
                <c:pt idx="16319">
                  <c:v>-0.74332742334858848</c:v>
                </c:pt>
                <c:pt idx="16320">
                  <c:v>-0.74332741556046544</c:v>
                </c:pt>
                <c:pt idx="16321">
                  <c:v>-0.74332741556558135</c:v>
                </c:pt>
                <c:pt idx="16322">
                  <c:v>-0.74332742334858848</c:v>
                </c:pt>
                <c:pt idx="16323">
                  <c:v>-0.74332741556046544</c:v>
                </c:pt>
                <c:pt idx="16324">
                  <c:v>-0.7518535214442017</c:v>
                </c:pt>
                <c:pt idx="16325">
                  <c:v>-0.75185352932165606</c:v>
                </c:pt>
                <c:pt idx="16326">
                  <c:v>-0.7518535214442017</c:v>
                </c:pt>
                <c:pt idx="16327">
                  <c:v>-0.7518535214442017</c:v>
                </c:pt>
                <c:pt idx="16328">
                  <c:v>-0.75185352932165606</c:v>
                </c:pt>
                <c:pt idx="16329">
                  <c:v>-0.7518535214442017</c:v>
                </c:pt>
                <c:pt idx="16330">
                  <c:v>-0.7518535214442017</c:v>
                </c:pt>
                <c:pt idx="16331">
                  <c:v>-0.7518535214442017</c:v>
                </c:pt>
                <c:pt idx="16332">
                  <c:v>-0.75185352932165606</c:v>
                </c:pt>
                <c:pt idx="16333">
                  <c:v>-0.7518535214442017</c:v>
                </c:pt>
                <c:pt idx="16334">
                  <c:v>-0.7518535214442017</c:v>
                </c:pt>
                <c:pt idx="16335">
                  <c:v>-0.75185352932165606</c:v>
                </c:pt>
                <c:pt idx="16336">
                  <c:v>-0.7518535214442017</c:v>
                </c:pt>
                <c:pt idx="16337">
                  <c:v>-0.7518535214442017</c:v>
                </c:pt>
                <c:pt idx="16338">
                  <c:v>-0.75185352931654015</c:v>
                </c:pt>
                <c:pt idx="16339">
                  <c:v>-0.7518535214442017</c:v>
                </c:pt>
                <c:pt idx="16340">
                  <c:v>-0.7518535214442017</c:v>
                </c:pt>
                <c:pt idx="16341">
                  <c:v>-0.75185352932165606</c:v>
                </c:pt>
                <c:pt idx="16342">
                  <c:v>-0.7518535214442017</c:v>
                </c:pt>
                <c:pt idx="16343">
                  <c:v>-0.7518535214442017</c:v>
                </c:pt>
                <c:pt idx="16344">
                  <c:v>-0.75185352932165606</c:v>
                </c:pt>
                <c:pt idx="16345">
                  <c:v>-0.7518535214442017</c:v>
                </c:pt>
                <c:pt idx="16346">
                  <c:v>-0.7518535214442017</c:v>
                </c:pt>
                <c:pt idx="16347">
                  <c:v>-0.7518535214442017</c:v>
                </c:pt>
                <c:pt idx="16348">
                  <c:v>-0.75185352932165606</c:v>
                </c:pt>
                <c:pt idx="16349">
                  <c:v>-0.7518535214442017</c:v>
                </c:pt>
                <c:pt idx="16350">
                  <c:v>-0.7518535214442017</c:v>
                </c:pt>
                <c:pt idx="16351">
                  <c:v>-0.75185352932165606</c:v>
                </c:pt>
                <c:pt idx="16352">
                  <c:v>-0.7518535214442017</c:v>
                </c:pt>
                <c:pt idx="16353">
                  <c:v>-0.7518535214442017</c:v>
                </c:pt>
                <c:pt idx="16354">
                  <c:v>-0.75479076477565243</c:v>
                </c:pt>
                <c:pt idx="16355">
                  <c:v>-0.75479075686742358</c:v>
                </c:pt>
                <c:pt idx="16356">
                  <c:v>-0.75479075686742358</c:v>
                </c:pt>
                <c:pt idx="16357">
                  <c:v>-0.75479076477565243</c:v>
                </c:pt>
                <c:pt idx="16358">
                  <c:v>-0.75479075687253949</c:v>
                </c:pt>
                <c:pt idx="16359">
                  <c:v>-0.75479075686742358</c:v>
                </c:pt>
                <c:pt idx="16360">
                  <c:v>-0.75479076477565243</c:v>
                </c:pt>
                <c:pt idx="16361">
                  <c:v>-0.75479075686742358</c:v>
                </c:pt>
                <c:pt idx="16362">
                  <c:v>-0.75479075686742358</c:v>
                </c:pt>
                <c:pt idx="16363">
                  <c:v>-0.75479075686742358</c:v>
                </c:pt>
                <c:pt idx="16364">
                  <c:v>-0.75479076477565243</c:v>
                </c:pt>
                <c:pt idx="16365">
                  <c:v>-0.75479075686742358</c:v>
                </c:pt>
                <c:pt idx="16366">
                  <c:v>-0.75479075686742358</c:v>
                </c:pt>
                <c:pt idx="16367">
                  <c:v>-0.75479076477565243</c:v>
                </c:pt>
                <c:pt idx="16368">
                  <c:v>-0.75479075686742358</c:v>
                </c:pt>
                <c:pt idx="16369">
                  <c:v>-0.75479075687253949</c:v>
                </c:pt>
                <c:pt idx="16370">
                  <c:v>-0.75479076477565243</c:v>
                </c:pt>
                <c:pt idx="16371">
                  <c:v>-0.75479075686742358</c:v>
                </c:pt>
                <c:pt idx="16372">
                  <c:v>-0.75479075686742358</c:v>
                </c:pt>
                <c:pt idx="16373">
                  <c:v>-0.75479076477565243</c:v>
                </c:pt>
                <c:pt idx="16374">
                  <c:v>-0.75479075686742358</c:v>
                </c:pt>
                <c:pt idx="16375">
                  <c:v>-0.75479075686742358</c:v>
                </c:pt>
                <c:pt idx="16376">
                  <c:v>-0.75479075686742358</c:v>
                </c:pt>
                <c:pt idx="16377">
                  <c:v>-0.75479076477565243</c:v>
                </c:pt>
                <c:pt idx="16378">
                  <c:v>-0.75479075687253949</c:v>
                </c:pt>
                <c:pt idx="16379">
                  <c:v>-0.75479075686742358</c:v>
                </c:pt>
                <c:pt idx="16380">
                  <c:v>-0.75479076477565243</c:v>
                </c:pt>
                <c:pt idx="16381">
                  <c:v>-0.75479075686742358</c:v>
                </c:pt>
                <c:pt idx="16382">
                  <c:v>-0.75479075686742358</c:v>
                </c:pt>
                <c:pt idx="16383">
                  <c:v>-0.75479076477565243</c:v>
                </c:pt>
                <c:pt idx="16384">
                  <c:v>-0.75400026187893499</c:v>
                </c:pt>
                <c:pt idx="16385">
                  <c:v>-0.75400026187893499</c:v>
                </c:pt>
                <c:pt idx="16386">
                  <c:v>-0.75400026977888146</c:v>
                </c:pt>
                <c:pt idx="16387">
                  <c:v>-0.75400026187893499</c:v>
                </c:pt>
                <c:pt idx="16388">
                  <c:v>-0.75400026187893499</c:v>
                </c:pt>
                <c:pt idx="16389">
                  <c:v>-0.75400026977888146</c:v>
                </c:pt>
                <c:pt idx="16390">
                  <c:v>-0.75400026187893499</c:v>
                </c:pt>
                <c:pt idx="16391">
                  <c:v>-0.75400026188405089</c:v>
                </c:pt>
                <c:pt idx="16392">
                  <c:v>-0.75400026187893499</c:v>
                </c:pt>
                <c:pt idx="16393">
                  <c:v>-0.75400026977888146</c:v>
                </c:pt>
                <c:pt idx="16394">
                  <c:v>-0.75400026187893499</c:v>
                </c:pt>
                <c:pt idx="16395">
                  <c:v>-0.75400026187893499</c:v>
                </c:pt>
                <c:pt idx="16396">
                  <c:v>-0.75400026977888146</c:v>
                </c:pt>
                <c:pt idx="16397">
                  <c:v>-0.75400026187893499</c:v>
                </c:pt>
                <c:pt idx="16398">
                  <c:v>-0.75400026187893499</c:v>
                </c:pt>
                <c:pt idx="16399">
                  <c:v>-0.75400026977888146</c:v>
                </c:pt>
                <c:pt idx="16400">
                  <c:v>-0.75400026187893499</c:v>
                </c:pt>
                <c:pt idx="16401">
                  <c:v>-0.75400026187893499</c:v>
                </c:pt>
                <c:pt idx="16402">
                  <c:v>-0.75400026977888146</c:v>
                </c:pt>
                <c:pt idx="16403">
                  <c:v>-0.75400026187893499</c:v>
                </c:pt>
                <c:pt idx="16404">
                  <c:v>-0.75400026187893499</c:v>
                </c:pt>
                <c:pt idx="16405">
                  <c:v>-0.75400026977888146</c:v>
                </c:pt>
                <c:pt idx="16406">
                  <c:v>-0.75400026188405089</c:v>
                </c:pt>
                <c:pt idx="16407">
                  <c:v>-0.75400026187893499</c:v>
                </c:pt>
                <c:pt idx="16408">
                  <c:v>-0.75400026187893499</c:v>
                </c:pt>
                <c:pt idx="16409">
                  <c:v>-0.75400026977888146</c:v>
                </c:pt>
                <c:pt idx="16410">
                  <c:v>-0.75400026187893499</c:v>
                </c:pt>
                <c:pt idx="16411">
                  <c:v>-0.75400026187893499</c:v>
                </c:pt>
                <c:pt idx="16412">
                  <c:v>-0.75400026977888146</c:v>
                </c:pt>
                <c:pt idx="16413">
                  <c:v>-0.75400026187893499</c:v>
                </c:pt>
                <c:pt idx="16414">
                  <c:v>-0.7510714749526276</c:v>
                </c:pt>
                <c:pt idx="16415">
                  <c:v>-0.75107148281677227</c:v>
                </c:pt>
                <c:pt idx="16416">
                  <c:v>-0.7510714749526276</c:v>
                </c:pt>
                <c:pt idx="16417">
                  <c:v>-0.7510714749526276</c:v>
                </c:pt>
                <c:pt idx="16418">
                  <c:v>-0.75107148282188818</c:v>
                </c:pt>
                <c:pt idx="16419">
                  <c:v>-0.7510714749475117</c:v>
                </c:pt>
                <c:pt idx="16420">
                  <c:v>-0.7510714749526276</c:v>
                </c:pt>
                <c:pt idx="16421">
                  <c:v>-0.7510714749526276</c:v>
                </c:pt>
                <c:pt idx="16422">
                  <c:v>-0.75107148281677227</c:v>
                </c:pt>
                <c:pt idx="16423">
                  <c:v>-0.7510714749526276</c:v>
                </c:pt>
                <c:pt idx="16424">
                  <c:v>-0.7510714749526276</c:v>
                </c:pt>
                <c:pt idx="16425">
                  <c:v>-0.75107148281677227</c:v>
                </c:pt>
                <c:pt idx="16426">
                  <c:v>-0.7510714749526276</c:v>
                </c:pt>
                <c:pt idx="16427">
                  <c:v>-0.7510714749526276</c:v>
                </c:pt>
                <c:pt idx="16428">
                  <c:v>-0.75107148281677227</c:v>
                </c:pt>
                <c:pt idx="16429">
                  <c:v>-0.7510714749526276</c:v>
                </c:pt>
                <c:pt idx="16430">
                  <c:v>-0.7510714749526276</c:v>
                </c:pt>
                <c:pt idx="16431">
                  <c:v>-0.75107148282188818</c:v>
                </c:pt>
                <c:pt idx="16432">
                  <c:v>-0.7510714749475117</c:v>
                </c:pt>
                <c:pt idx="16433">
                  <c:v>-0.7510714749526276</c:v>
                </c:pt>
                <c:pt idx="16434">
                  <c:v>-0.75107148282188818</c:v>
                </c:pt>
                <c:pt idx="16435">
                  <c:v>-0.7510714749475117</c:v>
                </c:pt>
                <c:pt idx="16436">
                  <c:v>-0.7510714749526276</c:v>
                </c:pt>
                <c:pt idx="16437">
                  <c:v>-0.7510714749526276</c:v>
                </c:pt>
                <c:pt idx="16438">
                  <c:v>-0.75107148282188818</c:v>
                </c:pt>
                <c:pt idx="16439">
                  <c:v>-0.7510714749475117</c:v>
                </c:pt>
                <c:pt idx="16440">
                  <c:v>-0.7510714749526276</c:v>
                </c:pt>
                <c:pt idx="16441">
                  <c:v>-0.75107148282188818</c:v>
                </c:pt>
                <c:pt idx="16442">
                  <c:v>-0.7510714749475117</c:v>
                </c:pt>
                <c:pt idx="16443">
                  <c:v>-0.7510714749526276</c:v>
                </c:pt>
                <c:pt idx="16444">
                  <c:v>-0.7494071088579356</c:v>
                </c:pt>
                <c:pt idx="16445">
                  <c:v>-0.74940710100611341</c:v>
                </c:pt>
                <c:pt idx="16446">
                  <c:v>-0.74940710100611341</c:v>
                </c:pt>
                <c:pt idx="16447">
                  <c:v>-0.7494071088579356</c:v>
                </c:pt>
                <c:pt idx="16448">
                  <c:v>-0.74940710100611341</c:v>
                </c:pt>
                <c:pt idx="16449">
                  <c:v>-0.74940710100611341</c:v>
                </c:pt>
                <c:pt idx="16450">
                  <c:v>-0.7494071088579356</c:v>
                </c:pt>
                <c:pt idx="16451">
                  <c:v>-0.7494071010009975</c:v>
                </c:pt>
                <c:pt idx="16452">
                  <c:v>-0.74940710100611341</c:v>
                </c:pt>
                <c:pt idx="16453">
                  <c:v>-0.74940710100611341</c:v>
                </c:pt>
                <c:pt idx="16454">
                  <c:v>-0.7494071088579356</c:v>
                </c:pt>
                <c:pt idx="16455">
                  <c:v>-0.74940710100611341</c:v>
                </c:pt>
                <c:pt idx="16456">
                  <c:v>-0.74940710100611341</c:v>
                </c:pt>
                <c:pt idx="16457">
                  <c:v>-0.7494071088579356</c:v>
                </c:pt>
                <c:pt idx="16458">
                  <c:v>-0.74940710100611341</c:v>
                </c:pt>
                <c:pt idx="16459">
                  <c:v>-0.74940710100611341</c:v>
                </c:pt>
                <c:pt idx="16460">
                  <c:v>-0.7494071088579356</c:v>
                </c:pt>
                <c:pt idx="16461">
                  <c:v>-0.74940710100611341</c:v>
                </c:pt>
                <c:pt idx="16462">
                  <c:v>-0.74940710100611341</c:v>
                </c:pt>
                <c:pt idx="16463">
                  <c:v>-0.7494071088579356</c:v>
                </c:pt>
                <c:pt idx="16464">
                  <c:v>-0.74940710100611341</c:v>
                </c:pt>
                <c:pt idx="16465">
                  <c:v>-0.74940710100611341</c:v>
                </c:pt>
                <c:pt idx="16466">
                  <c:v>-0.7494071010009975</c:v>
                </c:pt>
                <c:pt idx="16467">
                  <c:v>-0.7494071088579356</c:v>
                </c:pt>
                <c:pt idx="16468">
                  <c:v>-0.74940710100611341</c:v>
                </c:pt>
                <c:pt idx="16469">
                  <c:v>-0.74940710100611341</c:v>
                </c:pt>
                <c:pt idx="16470">
                  <c:v>-0.7494071088579356</c:v>
                </c:pt>
                <c:pt idx="16471">
                  <c:v>-0.74940710100611341</c:v>
                </c:pt>
                <c:pt idx="16472">
                  <c:v>-0.74940710100611341</c:v>
                </c:pt>
                <c:pt idx="16473">
                  <c:v>-0.7494071088579356</c:v>
                </c:pt>
                <c:pt idx="16474">
                  <c:v>-0.74531099132291767</c:v>
                </c:pt>
                <c:pt idx="16475">
                  <c:v>-0.74531099131780176</c:v>
                </c:pt>
                <c:pt idx="16476">
                  <c:v>-0.74531099913182342</c:v>
                </c:pt>
                <c:pt idx="16477">
                  <c:v>-0.74531099131780176</c:v>
                </c:pt>
                <c:pt idx="16478">
                  <c:v>-0.74531099132291767</c:v>
                </c:pt>
                <c:pt idx="16479">
                  <c:v>-0.74531099912670751</c:v>
                </c:pt>
                <c:pt idx="16480">
                  <c:v>-0.74531099132291767</c:v>
                </c:pt>
                <c:pt idx="16481">
                  <c:v>-0.74531099132291767</c:v>
                </c:pt>
                <c:pt idx="16482">
                  <c:v>-0.74531099131780176</c:v>
                </c:pt>
                <c:pt idx="16483">
                  <c:v>-0.74531099913182342</c:v>
                </c:pt>
                <c:pt idx="16484">
                  <c:v>-0.74531099131780176</c:v>
                </c:pt>
                <c:pt idx="16485">
                  <c:v>-0.74531099132291767</c:v>
                </c:pt>
                <c:pt idx="16486">
                  <c:v>-0.74531099912670751</c:v>
                </c:pt>
                <c:pt idx="16487">
                  <c:v>-0.74531099132291767</c:v>
                </c:pt>
                <c:pt idx="16488">
                  <c:v>-0.74531099131780176</c:v>
                </c:pt>
                <c:pt idx="16489">
                  <c:v>-0.74531099913182342</c:v>
                </c:pt>
                <c:pt idx="16490">
                  <c:v>-0.74531099132291767</c:v>
                </c:pt>
                <c:pt idx="16491">
                  <c:v>-0.74531099131780176</c:v>
                </c:pt>
                <c:pt idx="16492">
                  <c:v>-0.74531099913182342</c:v>
                </c:pt>
                <c:pt idx="16493">
                  <c:v>-0.74531099131780176</c:v>
                </c:pt>
                <c:pt idx="16494">
                  <c:v>-0.74531099132291767</c:v>
                </c:pt>
                <c:pt idx="16495">
                  <c:v>-0.74531099912670751</c:v>
                </c:pt>
                <c:pt idx="16496">
                  <c:v>-0.74531099132291767</c:v>
                </c:pt>
                <c:pt idx="16497">
                  <c:v>-0.74531099132291767</c:v>
                </c:pt>
                <c:pt idx="16498">
                  <c:v>-0.74531099131780176</c:v>
                </c:pt>
                <c:pt idx="16499">
                  <c:v>-0.74531099913182342</c:v>
                </c:pt>
                <c:pt idx="16500">
                  <c:v>-0.74531099131780176</c:v>
                </c:pt>
                <c:pt idx="16501">
                  <c:v>-0.74531099132291767</c:v>
                </c:pt>
                <c:pt idx="16502">
                  <c:v>-0.74531099912670751</c:v>
                </c:pt>
                <c:pt idx="16503">
                  <c:v>-0.74531099132291767</c:v>
                </c:pt>
                <c:pt idx="16504">
                  <c:v>-0.73690356834805482</c:v>
                </c:pt>
                <c:pt idx="16505">
                  <c:v>-0.73690357606375689</c:v>
                </c:pt>
                <c:pt idx="16506">
                  <c:v>-0.73690356834805482</c:v>
                </c:pt>
                <c:pt idx="16507">
                  <c:v>-0.73690356834293891</c:v>
                </c:pt>
                <c:pt idx="16508">
                  <c:v>-0.7369035760688728</c:v>
                </c:pt>
                <c:pt idx="16509">
                  <c:v>-0.73690356834805482</c:v>
                </c:pt>
                <c:pt idx="16510">
                  <c:v>-0.73690356834293891</c:v>
                </c:pt>
                <c:pt idx="16511">
                  <c:v>-0.73690356834805482</c:v>
                </c:pt>
                <c:pt idx="16512">
                  <c:v>-0.73690357606375689</c:v>
                </c:pt>
                <c:pt idx="16513">
                  <c:v>-0.73690356834805482</c:v>
                </c:pt>
                <c:pt idx="16514">
                  <c:v>-0.73690356834805482</c:v>
                </c:pt>
                <c:pt idx="16515">
                  <c:v>-0.73690357606375689</c:v>
                </c:pt>
                <c:pt idx="16516">
                  <c:v>-0.73690356834805482</c:v>
                </c:pt>
                <c:pt idx="16517">
                  <c:v>-0.73690356834293891</c:v>
                </c:pt>
                <c:pt idx="16518">
                  <c:v>-0.7369035760688728</c:v>
                </c:pt>
                <c:pt idx="16519">
                  <c:v>-0.73690356834805482</c:v>
                </c:pt>
                <c:pt idx="16520">
                  <c:v>-0.73690356834293891</c:v>
                </c:pt>
                <c:pt idx="16521">
                  <c:v>-0.7369035760688728</c:v>
                </c:pt>
                <c:pt idx="16522">
                  <c:v>-0.73690356834293891</c:v>
                </c:pt>
                <c:pt idx="16523">
                  <c:v>-0.73690356834805482</c:v>
                </c:pt>
                <c:pt idx="16524">
                  <c:v>-0.7369035760688728</c:v>
                </c:pt>
                <c:pt idx="16525">
                  <c:v>-0.73690356834293891</c:v>
                </c:pt>
                <c:pt idx="16526">
                  <c:v>-0.73690356834805482</c:v>
                </c:pt>
                <c:pt idx="16527">
                  <c:v>-0.73690356834293891</c:v>
                </c:pt>
                <c:pt idx="16528">
                  <c:v>-0.7369035760688728</c:v>
                </c:pt>
                <c:pt idx="16529">
                  <c:v>-0.73690356834805482</c:v>
                </c:pt>
                <c:pt idx="16530">
                  <c:v>-0.73690356834293891</c:v>
                </c:pt>
                <c:pt idx="16531">
                  <c:v>-0.7369035760688728</c:v>
                </c:pt>
                <c:pt idx="16532">
                  <c:v>-0.73690356834293891</c:v>
                </c:pt>
                <c:pt idx="16533">
                  <c:v>-0.73690356834805482</c:v>
                </c:pt>
                <c:pt idx="16534">
                  <c:v>-0.72950037731624429</c:v>
                </c:pt>
                <c:pt idx="16535">
                  <c:v>-0.72950036967299248</c:v>
                </c:pt>
                <c:pt idx="16536">
                  <c:v>-0.72950036967810838</c:v>
                </c:pt>
                <c:pt idx="16537">
                  <c:v>-0.72950037731624429</c:v>
                </c:pt>
                <c:pt idx="16538">
                  <c:v>-0.72950036967299248</c:v>
                </c:pt>
                <c:pt idx="16539">
                  <c:v>-0.72950036967299248</c:v>
                </c:pt>
                <c:pt idx="16540">
                  <c:v>-0.72950037732136019</c:v>
                </c:pt>
                <c:pt idx="16541">
                  <c:v>-0.72950036967299248</c:v>
                </c:pt>
                <c:pt idx="16542">
                  <c:v>-0.72950036967299248</c:v>
                </c:pt>
                <c:pt idx="16543">
                  <c:v>-0.72950036967299248</c:v>
                </c:pt>
                <c:pt idx="16544">
                  <c:v>-0.72950037732136019</c:v>
                </c:pt>
                <c:pt idx="16545">
                  <c:v>-0.72950036967299248</c:v>
                </c:pt>
                <c:pt idx="16546">
                  <c:v>-0.72950036967299248</c:v>
                </c:pt>
                <c:pt idx="16547">
                  <c:v>-0.72950037731624429</c:v>
                </c:pt>
                <c:pt idx="16548">
                  <c:v>-0.72950036967299248</c:v>
                </c:pt>
                <c:pt idx="16549">
                  <c:v>-0.72950036967810838</c:v>
                </c:pt>
                <c:pt idx="16550">
                  <c:v>-0.72950037731624429</c:v>
                </c:pt>
                <c:pt idx="16551">
                  <c:v>-0.72950036967299248</c:v>
                </c:pt>
                <c:pt idx="16552">
                  <c:v>-0.72950036967299248</c:v>
                </c:pt>
                <c:pt idx="16553">
                  <c:v>-0.72950037732136019</c:v>
                </c:pt>
                <c:pt idx="16554">
                  <c:v>-0.72950036967299248</c:v>
                </c:pt>
                <c:pt idx="16555">
                  <c:v>-0.72950036967299248</c:v>
                </c:pt>
                <c:pt idx="16556">
                  <c:v>-0.72950036967299248</c:v>
                </c:pt>
                <c:pt idx="16557">
                  <c:v>-0.72950037732136019</c:v>
                </c:pt>
                <c:pt idx="16558">
                  <c:v>-0.72950036967299248</c:v>
                </c:pt>
                <c:pt idx="16559">
                  <c:v>-0.72950036967299248</c:v>
                </c:pt>
                <c:pt idx="16560">
                  <c:v>-0.72950037731624429</c:v>
                </c:pt>
                <c:pt idx="16561">
                  <c:v>-0.72950036967810838</c:v>
                </c:pt>
                <c:pt idx="16562">
                  <c:v>-0.72950036967299248</c:v>
                </c:pt>
                <c:pt idx="16563">
                  <c:v>-0.72950037731624429</c:v>
                </c:pt>
                <c:pt idx="16564">
                  <c:v>-0.73120415883351075</c:v>
                </c:pt>
                <c:pt idx="16565">
                  <c:v>-0.73120415883351075</c:v>
                </c:pt>
                <c:pt idx="16566">
                  <c:v>-0.73120416649461395</c:v>
                </c:pt>
                <c:pt idx="16567">
                  <c:v>-0.73120415883351075</c:v>
                </c:pt>
                <c:pt idx="16568">
                  <c:v>-0.73120415883351075</c:v>
                </c:pt>
                <c:pt idx="16569">
                  <c:v>-0.73120416649461395</c:v>
                </c:pt>
                <c:pt idx="16570">
                  <c:v>-0.73120415883351075</c:v>
                </c:pt>
                <c:pt idx="16571">
                  <c:v>-0.73120415883862666</c:v>
                </c:pt>
                <c:pt idx="16572">
                  <c:v>-0.73120415883351075</c:v>
                </c:pt>
                <c:pt idx="16573">
                  <c:v>-0.73120416649461395</c:v>
                </c:pt>
                <c:pt idx="16574">
                  <c:v>-0.73120415883351075</c:v>
                </c:pt>
                <c:pt idx="16575">
                  <c:v>-0.73120415883351075</c:v>
                </c:pt>
                <c:pt idx="16576">
                  <c:v>-0.73120416649461395</c:v>
                </c:pt>
                <c:pt idx="16577">
                  <c:v>-0.73120415883351075</c:v>
                </c:pt>
                <c:pt idx="16578">
                  <c:v>-0.73120415883351075</c:v>
                </c:pt>
                <c:pt idx="16579">
                  <c:v>-0.73120416649461395</c:v>
                </c:pt>
                <c:pt idx="16580">
                  <c:v>-0.73120415883351075</c:v>
                </c:pt>
                <c:pt idx="16581">
                  <c:v>-0.73120415883351075</c:v>
                </c:pt>
                <c:pt idx="16582">
                  <c:v>-0.73120416649461395</c:v>
                </c:pt>
                <c:pt idx="16583">
                  <c:v>-0.73120415883351075</c:v>
                </c:pt>
                <c:pt idx="16584">
                  <c:v>-0.73120415883351075</c:v>
                </c:pt>
                <c:pt idx="16585">
                  <c:v>-0.73120416649461395</c:v>
                </c:pt>
                <c:pt idx="16586">
                  <c:v>-0.73120415883862666</c:v>
                </c:pt>
                <c:pt idx="16587">
                  <c:v>-0.73120415883351075</c:v>
                </c:pt>
                <c:pt idx="16588">
                  <c:v>-0.73120415883351075</c:v>
                </c:pt>
                <c:pt idx="16589">
                  <c:v>-0.73120416649461395</c:v>
                </c:pt>
                <c:pt idx="16590">
                  <c:v>-0.73120415883351075</c:v>
                </c:pt>
                <c:pt idx="16591">
                  <c:v>-0.73120415883351075</c:v>
                </c:pt>
                <c:pt idx="16592">
                  <c:v>-0.73120416649461395</c:v>
                </c:pt>
                <c:pt idx="16593">
                  <c:v>-0.73120415883351075</c:v>
                </c:pt>
                <c:pt idx="16594">
                  <c:v>-0.73975661630751099</c:v>
                </c:pt>
                <c:pt idx="16595">
                  <c:v>-0.73975662405822151</c:v>
                </c:pt>
                <c:pt idx="16596">
                  <c:v>-0.73975661630751099</c:v>
                </c:pt>
                <c:pt idx="16597">
                  <c:v>-0.73975661630239509</c:v>
                </c:pt>
                <c:pt idx="16598">
                  <c:v>-0.73975662405822151</c:v>
                </c:pt>
                <c:pt idx="16599">
                  <c:v>-0.73975661630751099</c:v>
                </c:pt>
                <c:pt idx="16600">
                  <c:v>-0.73975661630751099</c:v>
                </c:pt>
                <c:pt idx="16601">
                  <c:v>-0.73975661630751099</c:v>
                </c:pt>
                <c:pt idx="16602">
                  <c:v>-0.73975662405822151</c:v>
                </c:pt>
                <c:pt idx="16603">
                  <c:v>-0.73975661630751099</c:v>
                </c:pt>
                <c:pt idx="16604">
                  <c:v>-0.73975661630751099</c:v>
                </c:pt>
                <c:pt idx="16605">
                  <c:v>-0.7397566240531056</c:v>
                </c:pt>
                <c:pt idx="16606">
                  <c:v>-0.73975661630751099</c:v>
                </c:pt>
                <c:pt idx="16607">
                  <c:v>-0.73975661630751099</c:v>
                </c:pt>
                <c:pt idx="16608">
                  <c:v>-0.73975662405822151</c:v>
                </c:pt>
                <c:pt idx="16609">
                  <c:v>-0.73975661630751099</c:v>
                </c:pt>
                <c:pt idx="16610">
                  <c:v>-0.73975661630751099</c:v>
                </c:pt>
                <c:pt idx="16611">
                  <c:v>-0.73975662405822151</c:v>
                </c:pt>
                <c:pt idx="16612">
                  <c:v>-0.73975661630239509</c:v>
                </c:pt>
                <c:pt idx="16613">
                  <c:v>-0.73975661630751099</c:v>
                </c:pt>
                <c:pt idx="16614">
                  <c:v>-0.73975662405822151</c:v>
                </c:pt>
                <c:pt idx="16615">
                  <c:v>-0.73975661630751099</c:v>
                </c:pt>
                <c:pt idx="16616">
                  <c:v>-0.73975661630751099</c:v>
                </c:pt>
                <c:pt idx="16617">
                  <c:v>-0.73975661630751099</c:v>
                </c:pt>
                <c:pt idx="16618">
                  <c:v>-0.73975662405822151</c:v>
                </c:pt>
                <c:pt idx="16619">
                  <c:v>-0.73975661630751099</c:v>
                </c:pt>
                <c:pt idx="16620">
                  <c:v>-0.73975661630239509</c:v>
                </c:pt>
                <c:pt idx="16621">
                  <c:v>-0.73975662405822151</c:v>
                </c:pt>
                <c:pt idx="16622">
                  <c:v>-0.73975661630751099</c:v>
                </c:pt>
                <c:pt idx="16623">
                  <c:v>-0.73975661630751099</c:v>
                </c:pt>
                <c:pt idx="16624">
                  <c:v>-0.75046223122175726</c:v>
                </c:pt>
                <c:pt idx="16625">
                  <c:v>-0.75046222335888013</c:v>
                </c:pt>
                <c:pt idx="16626">
                  <c:v>-0.75046222336399604</c:v>
                </c:pt>
                <c:pt idx="16627">
                  <c:v>-0.75046223122175726</c:v>
                </c:pt>
                <c:pt idx="16628">
                  <c:v>-0.75046222335888013</c:v>
                </c:pt>
                <c:pt idx="16629">
                  <c:v>-0.75046222335888013</c:v>
                </c:pt>
                <c:pt idx="16630">
                  <c:v>-0.75046223122175726</c:v>
                </c:pt>
                <c:pt idx="16631">
                  <c:v>-0.75046222336399604</c:v>
                </c:pt>
                <c:pt idx="16632">
                  <c:v>-0.75046222335888013</c:v>
                </c:pt>
                <c:pt idx="16633">
                  <c:v>-0.75046222335888013</c:v>
                </c:pt>
                <c:pt idx="16634">
                  <c:v>-0.75046223122175726</c:v>
                </c:pt>
                <c:pt idx="16635">
                  <c:v>-0.75046222335888013</c:v>
                </c:pt>
                <c:pt idx="16636">
                  <c:v>-0.75046222336399604</c:v>
                </c:pt>
                <c:pt idx="16637">
                  <c:v>-0.75046223122175726</c:v>
                </c:pt>
                <c:pt idx="16638">
                  <c:v>-0.75046222335888013</c:v>
                </c:pt>
                <c:pt idx="16639">
                  <c:v>-0.75046222335888013</c:v>
                </c:pt>
                <c:pt idx="16640">
                  <c:v>-0.75046223122175726</c:v>
                </c:pt>
                <c:pt idx="16641">
                  <c:v>-0.75046222336399604</c:v>
                </c:pt>
                <c:pt idx="16642">
                  <c:v>-0.75046222335888013</c:v>
                </c:pt>
                <c:pt idx="16643">
                  <c:v>-0.75046223122175726</c:v>
                </c:pt>
                <c:pt idx="16644">
                  <c:v>-0.75046222335888013</c:v>
                </c:pt>
                <c:pt idx="16645">
                  <c:v>-0.75046222335888013</c:v>
                </c:pt>
                <c:pt idx="16646">
                  <c:v>-0.75046222336399604</c:v>
                </c:pt>
                <c:pt idx="16647">
                  <c:v>-0.75046223122175726</c:v>
                </c:pt>
                <c:pt idx="16648">
                  <c:v>-0.75046222335888013</c:v>
                </c:pt>
                <c:pt idx="16649">
                  <c:v>-0.75046222335888013</c:v>
                </c:pt>
                <c:pt idx="16650">
                  <c:v>-0.75046223122175726</c:v>
                </c:pt>
                <c:pt idx="16651">
                  <c:v>-0.75046222336399604</c:v>
                </c:pt>
                <c:pt idx="16652">
                  <c:v>-0.75046222335888013</c:v>
                </c:pt>
                <c:pt idx="16653">
                  <c:v>-0.75046223122175726</c:v>
                </c:pt>
                <c:pt idx="16654">
                  <c:v>-0.76014242085025174</c:v>
                </c:pt>
                <c:pt idx="16655">
                  <c:v>-0.76014242085025174</c:v>
                </c:pt>
                <c:pt idx="16656">
                  <c:v>-0.76014242880943617</c:v>
                </c:pt>
                <c:pt idx="16657">
                  <c:v>-0.76014242085025174</c:v>
                </c:pt>
                <c:pt idx="16658">
                  <c:v>-0.76014242085025174</c:v>
                </c:pt>
                <c:pt idx="16659">
                  <c:v>-0.76014242881455207</c:v>
                </c:pt>
                <c:pt idx="16660">
                  <c:v>-0.76014242085025174</c:v>
                </c:pt>
                <c:pt idx="16661">
                  <c:v>-0.76014242084513584</c:v>
                </c:pt>
                <c:pt idx="16662">
                  <c:v>-0.76014242085025174</c:v>
                </c:pt>
                <c:pt idx="16663">
                  <c:v>-0.76014242881455207</c:v>
                </c:pt>
                <c:pt idx="16664">
                  <c:v>-0.76014242085025174</c:v>
                </c:pt>
                <c:pt idx="16665">
                  <c:v>-0.76014242085025174</c:v>
                </c:pt>
                <c:pt idx="16666">
                  <c:v>-0.76014242880943617</c:v>
                </c:pt>
                <c:pt idx="16667">
                  <c:v>-0.76014242085025174</c:v>
                </c:pt>
                <c:pt idx="16668">
                  <c:v>-0.76014242085025174</c:v>
                </c:pt>
                <c:pt idx="16669">
                  <c:v>-0.76014242881455207</c:v>
                </c:pt>
                <c:pt idx="16670">
                  <c:v>-0.76014242085025174</c:v>
                </c:pt>
                <c:pt idx="16671">
                  <c:v>-0.76014242084513584</c:v>
                </c:pt>
                <c:pt idx="16672">
                  <c:v>-0.76014242881455207</c:v>
                </c:pt>
                <c:pt idx="16673">
                  <c:v>-0.76014242085025174</c:v>
                </c:pt>
                <c:pt idx="16674">
                  <c:v>-0.76014242085025174</c:v>
                </c:pt>
                <c:pt idx="16675">
                  <c:v>-0.76014242881455207</c:v>
                </c:pt>
                <c:pt idx="16676">
                  <c:v>-0.76014242084513584</c:v>
                </c:pt>
                <c:pt idx="16677">
                  <c:v>-0.76014242085025174</c:v>
                </c:pt>
                <c:pt idx="16678">
                  <c:v>-0.76014242085025174</c:v>
                </c:pt>
                <c:pt idx="16679">
                  <c:v>-0.76014242881455207</c:v>
                </c:pt>
                <c:pt idx="16680">
                  <c:v>-0.76014242085025174</c:v>
                </c:pt>
                <c:pt idx="16681">
                  <c:v>-0.76014242084513584</c:v>
                </c:pt>
                <c:pt idx="16682">
                  <c:v>-0.76014242881455207</c:v>
                </c:pt>
                <c:pt idx="16683">
                  <c:v>-0.76014242085025174</c:v>
                </c:pt>
                <c:pt idx="16684">
                  <c:v>-0.76992021676344935</c:v>
                </c:pt>
                <c:pt idx="16685">
                  <c:v>-0.76992022482507938</c:v>
                </c:pt>
                <c:pt idx="16686">
                  <c:v>-0.76992021676344935</c:v>
                </c:pt>
                <c:pt idx="16687">
                  <c:v>-0.76992021676344935</c:v>
                </c:pt>
                <c:pt idx="16688">
                  <c:v>-0.76992022483019529</c:v>
                </c:pt>
                <c:pt idx="16689">
                  <c:v>-0.76992021675833344</c:v>
                </c:pt>
                <c:pt idx="16690">
                  <c:v>-0.76992021676344935</c:v>
                </c:pt>
                <c:pt idx="16691">
                  <c:v>-0.76992021676344935</c:v>
                </c:pt>
                <c:pt idx="16692">
                  <c:v>-0.76992022483019529</c:v>
                </c:pt>
                <c:pt idx="16693">
                  <c:v>-0.76992021675833344</c:v>
                </c:pt>
                <c:pt idx="16694">
                  <c:v>-0.76992021676344935</c:v>
                </c:pt>
                <c:pt idx="16695">
                  <c:v>-0.76992022483019529</c:v>
                </c:pt>
                <c:pt idx="16696">
                  <c:v>-0.76992021676344935</c:v>
                </c:pt>
                <c:pt idx="16697">
                  <c:v>-0.76992021675833344</c:v>
                </c:pt>
                <c:pt idx="16698">
                  <c:v>-0.76992022483019529</c:v>
                </c:pt>
                <c:pt idx="16699">
                  <c:v>-0.76992021676344935</c:v>
                </c:pt>
                <c:pt idx="16700">
                  <c:v>-0.76992021675833344</c:v>
                </c:pt>
                <c:pt idx="16701">
                  <c:v>-0.76992022483019529</c:v>
                </c:pt>
                <c:pt idx="16702">
                  <c:v>-0.76992021676344935</c:v>
                </c:pt>
                <c:pt idx="16703">
                  <c:v>-0.76992021676344935</c:v>
                </c:pt>
                <c:pt idx="16704">
                  <c:v>-0.76992022482507938</c:v>
                </c:pt>
                <c:pt idx="16705">
                  <c:v>-0.76992021676344935</c:v>
                </c:pt>
                <c:pt idx="16706">
                  <c:v>-0.76992021676344935</c:v>
                </c:pt>
                <c:pt idx="16707">
                  <c:v>-0.76992021676344935</c:v>
                </c:pt>
                <c:pt idx="16708">
                  <c:v>-0.76992022482507938</c:v>
                </c:pt>
                <c:pt idx="16709">
                  <c:v>-0.76992021676344935</c:v>
                </c:pt>
                <c:pt idx="16710">
                  <c:v>-0.76992021676344935</c:v>
                </c:pt>
                <c:pt idx="16711">
                  <c:v>-0.76992022483019529</c:v>
                </c:pt>
                <c:pt idx="16712">
                  <c:v>-0.76992021675833344</c:v>
                </c:pt>
                <c:pt idx="16713">
                  <c:v>-0.76992021676344935</c:v>
                </c:pt>
                <c:pt idx="16714">
                  <c:v>-0.7759665455301461</c:v>
                </c:pt>
                <c:pt idx="16715">
                  <c:v>-0.77596653740516641</c:v>
                </c:pt>
                <c:pt idx="16716">
                  <c:v>-0.7759665374000505</c:v>
                </c:pt>
                <c:pt idx="16717">
                  <c:v>-0.77596654553526201</c:v>
                </c:pt>
                <c:pt idx="16718">
                  <c:v>-0.7759665374000505</c:v>
                </c:pt>
                <c:pt idx="16719">
                  <c:v>-0.77596653740516641</c:v>
                </c:pt>
                <c:pt idx="16720">
                  <c:v>-0.7759665455301461</c:v>
                </c:pt>
                <c:pt idx="16721">
                  <c:v>-0.7759665374000505</c:v>
                </c:pt>
                <c:pt idx="16722">
                  <c:v>-0.77596653740516641</c:v>
                </c:pt>
                <c:pt idx="16723">
                  <c:v>-0.7759665374000505</c:v>
                </c:pt>
                <c:pt idx="16724">
                  <c:v>-0.77596654553526201</c:v>
                </c:pt>
                <c:pt idx="16725">
                  <c:v>-0.7759665374000505</c:v>
                </c:pt>
                <c:pt idx="16726">
                  <c:v>-0.77596653740516641</c:v>
                </c:pt>
                <c:pt idx="16727">
                  <c:v>-0.7759665455301461</c:v>
                </c:pt>
                <c:pt idx="16728">
                  <c:v>-0.77596653740516641</c:v>
                </c:pt>
                <c:pt idx="16729">
                  <c:v>-0.7759665374000505</c:v>
                </c:pt>
                <c:pt idx="16730">
                  <c:v>-0.7759665455301461</c:v>
                </c:pt>
                <c:pt idx="16731">
                  <c:v>-0.77596653740516641</c:v>
                </c:pt>
                <c:pt idx="16732">
                  <c:v>-0.7759665374000505</c:v>
                </c:pt>
                <c:pt idx="16733">
                  <c:v>-0.77596654553526201</c:v>
                </c:pt>
                <c:pt idx="16734">
                  <c:v>-0.7759665374000505</c:v>
                </c:pt>
                <c:pt idx="16735">
                  <c:v>-0.77596653740516641</c:v>
                </c:pt>
                <c:pt idx="16736">
                  <c:v>-0.7759665374000505</c:v>
                </c:pt>
                <c:pt idx="16737">
                  <c:v>-0.7759665455301461</c:v>
                </c:pt>
                <c:pt idx="16738">
                  <c:v>-0.77596653740516641</c:v>
                </c:pt>
                <c:pt idx="16739">
                  <c:v>-0.7759665374000505</c:v>
                </c:pt>
                <c:pt idx="16740">
                  <c:v>-0.77596654553526201</c:v>
                </c:pt>
                <c:pt idx="16741">
                  <c:v>-0.7759665374000505</c:v>
                </c:pt>
                <c:pt idx="16742">
                  <c:v>-0.77596653740516641</c:v>
                </c:pt>
                <c:pt idx="16743">
                  <c:v>-0.7759665455301461</c:v>
                </c:pt>
                <c:pt idx="16744">
                  <c:v>-0.78063958530975719</c:v>
                </c:pt>
                <c:pt idx="16745">
                  <c:v>-0.7806395853148731</c:v>
                </c:pt>
                <c:pt idx="16746">
                  <c:v>-0.78063959348881395</c:v>
                </c:pt>
                <c:pt idx="16747">
                  <c:v>-0.7806395853148731</c:v>
                </c:pt>
                <c:pt idx="16748">
                  <c:v>-0.78063958530975719</c:v>
                </c:pt>
                <c:pt idx="16749">
                  <c:v>-0.78063959349392986</c:v>
                </c:pt>
                <c:pt idx="16750">
                  <c:v>-0.78063958530975719</c:v>
                </c:pt>
                <c:pt idx="16751">
                  <c:v>-0.7806395853148731</c:v>
                </c:pt>
                <c:pt idx="16752">
                  <c:v>-0.78063958530975719</c:v>
                </c:pt>
                <c:pt idx="16753">
                  <c:v>-0.78063959349392986</c:v>
                </c:pt>
                <c:pt idx="16754">
                  <c:v>-0.78063958530975719</c:v>
                </c:pt>
                <c:pt idx="16755">
                  <c:v>-0.7806395853148731</c:v>
                </c:pt>
                <c:pt idx="16756">
                  <c:v>-0.78063959348881395</c:v>
                </c:pt>
                <c:pt idx="16757">
                  <c:v>-0.7806395853148731</c:v>
                </c:pt>
                <c:pt idx="16758">
                  <c:v>-0.78063958530975719</c:v>
                </c:pt>
                <c:pt idx="16759">
                  <c:v>-0.78063959348881395</c:v>
                </c:pt>
                <c:pt idx="16760">
                  <c:v>-0.7806395853148731</c:v>
                </c:pt>
                <c:pt idx="16761">
                  <c:v>-0.78063958530975719</c:v>
                </c:pt>
                <c:pt idx="16762">
                  <c:v>-0.78063959349392986</c:v>
                </c:pt>
                <c:pt idx="16763">
                  <c:v>-0.78063958530975719</c:v>
                </c:pt>
                <c:pt idx="16764">
                  <c:v>-0.7806395853148731</c:v>
                </c:pt>
                <c:pt idx="16765">
                  <c:v>-0.78063959348881395</c:v>
                </c:pt>
                <c:pt idx="16766">
                  <c:v>-0.7806395853148731</c:v>
                </c:pt>
                <c:pt idx="16767">
                  <c:v>-0.78063958530975719</c:v>
                </c:pt>
                <c:pt idx="16768">
                  <c:v>-0.7806395853148731</c:v>
                </c:pt>
                <c:pt idx="16769">
                  <c:v>-0.78063959348881395</c:v>
                </c:pt>
                <c:pt idx="16770">
                  <c:v>-0.7806395853148731</c:v>
                </c:pt>
                <c:pt idx="16771">
                  <c:v>-0.78063958530975719</c:v>
                </c:pt>
                <c:pt idx="16772">
                  <c:v>-0.78063959349392986</c:v>
                </c:pt>
                <c:pt idx="16773">
                  <c:v>-0.78063958530975719</c:v>
                </c:pt>
                <c:pt idx="16774">
                  <c:v>-0.77835238476985524</c:v>
                </c:pt>
                <c:pt idx="16775">
                  <c:v>-0.77835239291983238</c:v>
                </c:pt>
                <c:pt idx="16776">
                  <c:v>-0.77835238476985524</c:v>
                </c:pt>
                <c:pt idx="16777">
                  <c:v>-0.77835238476473934</c:v>
                </c:pt>
                <c:pt idx="16778">
                  <c:v>-0.77835239292494829</c:v>
                </c:pt>
                <c:pt idx="16779">
                  <c:v>-0.77835238476473934</c:v>
                </c:pt>
                <c:pt idx="16780">
                  <c:v>-0.77835238476985524</c:v>
                </c:pt>
                <c:pt idx="16781">
                  <c:v>-0.77835238476473934</c:v>
                </c:pt>
                <c:pt idx="16782">
                  <c:v>-0.77835239292494829</c:v>
                </c:pt>
                <c:pt idx="16783">
                  <c:v>-0.77835238476473934</c:v>
                </c:pt>
                <c:pt idx="16784">
                  <c:v>-0.77835238476985524</c:v>
                </c:pt>
                <c:pt idx="16785">
                  <c:v>-0.77835239291983238</c:v>
                </c:pt>
                <c:pt idx="16786">
                  <c:v>-0.77835238476985524</c:v>
                </c:pt>
                <c:pt idx="16787">
                  <c:v>-0.77835238476473934</c:v>
                </c:pt>
                <c:pt idx="16788">
                  <c:v>-0.77835239292494829</c:v>
                </c:pt>
                <c:pt idx="16789">
                  <c:v>-0.77835238476985524</c:v>
                </c:pt>
                <c:pt idx="16790">
                  <c:v>-0.77835238476473934</c:v>
                </c:pt>
                <c:pt idx="16791">
                  <c:v>-0.77835239292494829</c:v>
                </c:pt>
                <c:pt idx="16792">
                  <c:v>-0.77835238476473934</c:v>
                </c:pt>
                <c:pt idx="16793">
                  <c:v>-0.77835238476985524</c:v>
                </c:pt>
                <c:pt idx="16794">
                  <c:v>-0.77835239291983238</c:v>
                </c:pt>
                <c:pt idx="16795">
                  <c:v>-0.77835238476985524</c:v>
                </c:pt>
                <c:pt idx="16796">
                  <c:v>-0.77835238476473934</c:v>
                </c:pt>
                <c:pt idx="16797">
                  <c:v>-0.77835238476985524</c:v>
                </c:pt>
                <c:pt idx="16798">
                  <c:v>-0.77835239291983238</c:v>
                </c:pt>
                <c:pt idx="16799">
                  <c:v>-0.77835238476985524</c:v>
                </c:pt>
                <c:pt idx="16800">
                  <c:v>-0.77835238476473934</c:v>
                </c:pt>
                <c:pt idx="16801">
                  <c:v>-0.77835239292494829</c:v>
                </c:pt>
                <c:pt idx="16802">
                  <c:v>-0.77835238476473934</c:v>
                </c:pt>
                <c:pt idx="16803">
                  <c:v>-0.77835238476985524</c:v>
                </c:pt>
                <c:pt idx="16804">
                  <c:v>-0.76829482856823028</c:v>
                </c:pt>
                <c:pt idx="16805">
                  <c:v>-0.76829482051339837</c:v>
                </c:pt>
                <c:pt idx="16806">
                  <c:v>-0.76829482051851428</c:v>
                </c:pt>
                <c:pt idx="16807">
                  <c:v>-0.76829482856311437</c:v>
                </c:pt>
                <c:pt idx="16808">
                  <c:v>-0.76829482051851428</c:v>
                </c:pt>
                <c:pt idx="16809">
                  <c:v>-0.76829482051851428</c:v>
                </c:pt>
                <c:pt idx="16810">
                  <c:v>-0.76829482856311437</c:v>
                </c:pt>
                <c:pt idx="16811">
                  <c:v>-0.76829482051851428</c:v>
                </c:pt>
                <c:pt idx="16812">
                  <c:v>-0.76829482051339837</c:v>
                </c:pt>
                <c:pt idx="16813">
                  <c:v>-0.76829482051851428</c:v>
                </c:pt>
                <c:pt idx="16814">
                  <c:v>-0.76829482856823028</c:v>
                </c:pt>
                <c:pt idx="16815">
                  <c:v>-0.76829482051339837</c:v>
                </c:pt>
                <c:pt idx="16816">
                  <c:v>-0.76829482051851428</c:v>
                </c:pt>
                <c:pt idx="16817">
                  <c:v>-0.76829482856311437</c:v>
                </c:pt>
                <c:pt idx="16818">
                  <c:v>-0.76829482051851428</c:v>
                </c:pt>
                <c:pt idx="16819">
                  <c:v>-0.76829482051851428</c:v>
                </c:pt>
                <c:pt idx="16820">
                  <c:v>-0.76829482856311437</c:v>
                </c:pt>
                <c:pt idx="16821">
                  <c:v>-0.76829482051851428</c:v>
                </c:pt>
                <c:pt idx="16822">
                  <c:v>-0.76829482051339837</c:v>
                </c:pt>
                <c:pt idx="16823">
                  <c:v>-0.76829482856823028</c:v>
                </c:pt>
                <c:pt idx="16824">
                  <c:v>-0.76829482051851428</c:v>
                </c:pt>
                <c:pt idx="16825">
                  <c:v>-0.76829482051339837</c:v>
                </c:pt>
                <c:pt idx="16826">
                  <c:v>-0.76829482051851428</c:v>
                </c:pt>
                <c:pt idx="16827">
                  <c:v>-0.76829482856311437</c:v>
                </c:pt>
                <c:pt idx="16828">
                  <c:v>-0.76829482051851428</c:v>
                </c:pt>
                <c:pt idx="16829">
                  <c:v>-0.76829482051851428</c:v>
                </c:pt>
                <c:pt idx="16830">
                  <c:v>-0.76829482856311437</c:v>
                </c:pt>
                <c:pt idx="16831">
                  <c:v>-0.76829482051851428</c:v>
                </c:pt>
                <c:pt idx="16832">
                  <c:v>-0.76829482051339837</c:v>
                </c:pt>
                <c:pt idx="16833">
                  <c:v>-0.76829482856823028</c:v>
                </c:pt>
                <c:pt idx="16834">
                  <c:v>-0.7530813636035022</c:v>
                </c:pt>
                <c:pt idx="16835">
                  <c:v>-0.7530813636086181</c:v>
                </c:pt>
                <c:pt idx="16836">
                  <c:v>-0.75308137149382104</c:v>
                </c:pt>
                <c:pt idx="16837">
                  <c:v>-0.7530813636035022</c:v>
                </c:pt>
                <c:pt idx="16838">
                  <c:v>-0.7530813636086181</c:v>
                </c:pt>
                <c:pt idx="16839">
                  <c:v>-0.75308137149382104</c:v>
                </c:pt>
                <c:pt idx="16840">
                  <c:v>-0.7530813636086181</c:v>
                </c:pt>
                <c:pt idx="16841">
                  <c:v>-0.7530813636035022</c:v>
                </c:pt>
                <c:pt idx="16842">
                  <c:v>-0.7530813636035022</c:v>
                </c:pt>
                <c:pt idx="16843">
                  <c:v>-0.75308137149893695</c:v>
                </c:pt>
                <c:pt idx="16844">
                  <c:v>-0.7530813636035022</c:v>
                </c:pt>
                <c:pt idx="16845">
                  <c:v>-0.7530813636035022</c:v>
                </c:pt>
                <c:pt idx="16846">
                  <c:v>-0.75308137149893695</c:v>
                </c:pt>
                <c:pt idx="16847">
                  <c:v>-0.7530813636035022</c:v>
                </c:pt>
                <c:pt idx="16848">
                  <c:v>-0.7530813636086181</c:v>
                </c:pt>
                <c:pt idx="16849">
                  <c:v>-0.75308137149382104</c:v>
                </c:pt>
                <c:pt idx="16850">
                  <c:v>-0.7530813636035022</c:v>
                </c:pt>
                <c:pt idx="16851">
                  <c:v>-0.7530813636086181</c:v>
                </c:pt>
                <c:pt idx="16852">
                  <c:v>-0.75308137149382104</c:v>
                </c:pt>
                <c:pt idx="16853">
                  <c:v>-0.7530813636035022</c:v>
                </c:pt>
                <c:pt idx="16854">
                  <c:v>-0.7530813636086181</c:v>
                </c:pt>
                <c:pt idx="16855">
                  <c:v>-0.75308137149382104</c:v>
                </c:pt>
                <c:pt idx="16856">
                  <c:v>-0.7530813636035022</c:v>
                </c:pt>
                <c:pt idx="16857">
                  <c:v>-0.7530813636086181</c:v>
                </c:pt>
                <c:pt idx="16858">
                  <c:v>-0.7530813636035022</c:v>
                </c:pt>
                <c:pt idx="16859">
                  <c:v>-0.75308137149893695</c:v>
                </c:pt>
                <c:pt idx="16860">
                  <c:v>-0.7530813636035022</c:v>
                </c:pt>
                <c:pt idx="16861">
                  <c:v>-0.7530813636035022</c:v>
                </c:pt>
                <c:pt idx="16862">
                  <c:v>-0.75308137149893695</c:v>
                </c:pt>
                <c:pt idx="16863">
                  <c:v>-0.7530813636035022</c:v>
                </c:pt>
                <c:pt idx="16864">
                  <c:v>-0.74174879777360481</c:v>
                </c:pt>
                <c:pt idx="16865">
                  <c:v>-0.74174880554518818</c:v>
                </c:pt>
                <c:pt idx="16866">
                  <c:v>-0.74174879777360481</c:v>
                </c:pt>
                <c:pt idx="16867">
                  <c:v>-0.74174879777360481</c:v>
                </c:pt>
                <c:pt idx="16868">
                  <c:v>-0.74174880554518818</c:v>
                </c:pt>
                <c:pt idx="16869">
                  <c:v>-0.74174879777360481</c:v>
                </c:pt>
                <c:pt idx="16870">
                  <c:v>-0.74174879777360481</c:v>
                </c:pt>
                <c:pt idx="16871">
                  <c:v>-0.74174879777360481</c:v>
                </c:pt>
                <c:pt idx="16872">
                  <c:v>-0.74174880554518818</c:v>
                </c:pt>
                <c:pt idx="16873">
                  <c:v>-0.74174879777360481</c:v>
                </c:pt>
                <c:pt idx="16874">
                  <c:v>-0.74174879777360481</c:v>
                </c:pt>
                <c:pt idx="16875">
                  <c:v>-0.74174880554518818</c:v>
                </c:pt>
                <c:pt idx="16876">
                  <c:v>-0.74174879777360481</c:v>
                </c:pt>
                <c:pt idx="16877">
                  <c:v>-0.74174879777360481</c:v>
                </c:pt>
                <c:pt idx="16878">
                  <c:v>-0.74174880554518818</c:v>
                </c:pt>
                <c:pt idx="16879">
                  <c:v>-0.74174879777872071</c:v>
                </c:pt>
                <c:pt idx="16880">
                  <c:v>-0.74174879777360481</c:v>
                </c:pt>
                <c:pt idx="16881">
                  <c:v>-0.74174880554518818</c:v>
                </c:pt>
                <c:pt idx="16882">
                  <c:v>-0.74174879777360481</c:v>
                </c:pt>
                <c:pt idx="16883">
                  <c:v>-0.74174879777360481</c:v>
                </c:pt>
                <c:pt idx="16884">
                  <c:v>-0.74174880554518818</c:v>
                </c:pt>
                <c:pt idx="16885">
                  <c:v>-0.74174879777360481</c:v>
                </c:pt>
                <c:pt idx="16886">
                  <c:v>-0.74174879777360481</c:v>
                </c:pt>
                <c:pt idx="16887">
                  <c:v>-0.74174879777360481</c:v>
                </c:pt>
                <c:pt idx="16888">
                  <c:v>-0.74174880554518818</c:v>
                </c:pt>
                <c:pt idx="16889">
                  <c:v>-0.74174879777360481</c:v>
                </c:pt>
                <c:pt idx="16890">
                  <c:v>-0.74174879777360481</c:v>
                </c:pt>
                <c:pt idx="16891">
                  <c:v>-0.74174880554518818</c:v>
                </c:pt>
                <c:pt idx="16892">
                  <c:v>-0.74174879777360481</c:v>
                </c:pt>
                <c:pt idx="16893">
                  <c:v>-0.74174879777360481</c:v>
                </c:pt>
                <c:pt idx="16894">
                  <c:v>-0.73472934291788716</c:v>
                </c:pt>
                <c:pt idx="16895">
                  <c:v>-0.73472933521984951</c:v>
                </c:pt>
                <c:pt idx="16896">
                  <c:v>-0.73472933521984951</c:v>
                </c:pt>
                <c:pt idx="16897">
                  <c:v>-0.73472934291788716</c:v>
                </c:pt>
                <c:pt idx="16898">
                  <c:v>-0.7347293352147336</c:v>
                </c:pt>
                <c:pt idx="16899">
                  <c:v>-0.73472933521984951</c:v>
                </c:pt>
                <c:pt idx="16900">
                  <c:v>-0.73472934291788716</c:v>
                </c:pt>
                <c:pt idx="16901">
                  <c:v>-0.73472933521984951</c:v>
                </c:pt>
                <c:pt idx="16902">
                  <c:v>-0.73472933521984951</c:v>
                </c:pt>
                <c:pt idx="16903">
                  <c:v>-0.73472933521984951</c:v>
                </c:pt>
                <c:pt idx="16904">
                  <c:v>-0.73472934291788716</c:v>
                </c:pt>
                <c:pt idx="16905">
                  <c:v>-0.73472933521984951</c:v>
                </c:pt>
                <c:pt idx="16906">
                  <c:v>-0.73472933521984951</c:v>
                </c:pt>
                <c:pt idx="16907">
                  <c:v>-0.73472934291788716</c:v>
                </c:pt>
                <c:pt idx="16908">
                  <c:v>-0.73472933521984951</c:v>
                </c:pt>
                <c:pt idx="16909">
                  <c:v>-0.7347293352147336</c:v>
                </c:pt>
                <c:pt idx="16910">
                  <c:v>-0.73472934291788716</c:v>
                </c:pt>
                <c:pt idx="16911">
                  <c:v>-0.73472933521984951</c:v>
                </c:pt>
                <c:pt idx="16912">
                  <c:v>-0.73472933521984951</c:v>
                </c:pt>
                <c:pt idx="16913">
                  <c:v>-0.73472934291788716</c:v>
                </c:pt>
                <c:pt idx="16914">
                  <c:v>-0.73472933521984951</c:v>
                </c:pt>
                <c:pt idx="16915">
                  <c:v>-0.73472933521984951</c:v>
                </c:pt>
                <c:pt idx="16916">
                  <c:v>-0.73472933521984951</c:v>
                </c:pt>
                <c:pt idx="16917">
                  <c:v>-0.73472934291788716</c:v>
                </c:pt>
                <c:pt idx="16918">
                  <c:v>-0.7347293352147336</c:v>
                </c:pt>
                <c:pt idx="16919">
                  <c:v>-0.73472933521984951</c:v>
                </c:pt>
                <c:pt idx="16920">
                  <c:v>-0.73472934291788716</c:v>
                </c:pt>
                <c:pt idx="16921">
                  <c:v>-0.73472933521984951</c:v>
                </c:pt>
                <c:pt idx="16922">
                  <c:v>-0.73472933521984951</c:v>
                </c:pt>
                <c:pt idx="16923">
                  <c:v>-0.73472934291788716</c:v>
                </c:pt>
                <c:pt idx="16924">
                  <c:v>-0.73156046470099889</c:v>
                </c:pt>
                <c:pt idx="16925">
                  <c:v>-0.73156046470099889</c:v>
                </c:pt>
                <c:pt idx="16926">
                  <c:v>-0.73156047237095112</c:v>
                </c:pt>
                <c:pt idx="16927">
                  <c:v>-0.73156046470099889</c:v>
                </c:pt>
                <c:pt idx="16928">
                  <c:v>-0.73156046470099889</c:v>
                </c:pt>
                <c:pt idx="16929">
                  <c:v>-0.73156047236583521</c:v>
                </c:pt>
                <c:pt idx="16930">
                  <c:v>-0.7315604647061148</c:v>
                </c:pt>
                <c:pt idx="16931">
                  <c:v>-0.73156046470099889</c:v>
                </c:pt>
                <c:pt idx="16932">
                  <c:v>-0.73156046470099889</c:v>
                </c:pt>
                <c:pt idx="16933">
                  <c:v>-0.73156047236583521</c:v>
                </c:pt>
                <c:pt idx="16934">
                  <c:v>-0.7315604647061148</c:v>
                </c:pt>
                <c:pt idx="16935">
                  <c:v>-0.73156046470099889</c:v>
                </c:pt>
                <c:pt idx="16936">
                  <c:v>-0.73156047236583521</c:v>
                </c:pt>
                <c:pt idx="16937">
                  <c:v>-0.73156046470099889</c:v>
                </c:pt>
                <c:pt idx="16938">
                  <c:v>-0.7315604647061148</c:v>
                </c:pt>
                <c:pt idx="16939">
                  <c:v>-0.73156047236583521</c:v>
                </c:pt>
                <c:pt idx="16940">
                  <c:v>-0.73156046470099889</c:v>
                </c:pt>
                <c:pt idx="16941">
                  <c:v>-0.73156046470099889</c:v>
                </c:pt>
                <c:pt idx="16942">
                  <c:v>-0.73156047236583521</c:v>
                </c:pt>
                <c:pt idx="16943">
                  <c:v>-0.7315604647061148</c:v>
                </c:pt>
                <c:pt idx="16944">
                  <c:v>-0.73156046470099889</c:v>
                </c:pt>
                <c:pt idx="16945">
                  <c:v>-0.73156047236583521</c:v>
                </c:pt>
                <c:pt idx="16946">
                  <c:v>-0.73156046470099889</c:v>
                </c:pt>
                <c:pt idx="16947">
                  <c:v>-0.7315604647061148</c:v>
                </c:pt>
                <c:pt idx="16948">
                  <c:v>-0.73156046470099889</c:v>
                </c:pt>
                <c:pt idx="16949">
                  <c:v>-0.73156047236583521</c:v>
                </c:pt>
                <c:pt idx="16950">
                  <c:v>-0.73156046470099889</c:v>
                </c:pt>
                <c:pt idx="16951">
                  <c:v>-0.7315604647061148</c:v>
                </c:pt>
                <c:pt idx="16952">
                  <c:v>-0.73156047236583521</c:v>
                </c:pt>
                <c:pt idx="16953">
                  <c:v>-0.73156046470099889</c:v>
                </c:pt>
                <c:pt idx="16954">
                  <c:v>-0.73010365860471527</c:v>
                </c:pt>
                <c:pt idx="16955">
                  <c:v>-0.73010366625428802</c:v>
                </c:pt>
                <c:pt idx="16956">
                  <c:v>-0.73010365860471527</c:v>
                </c:pt>
                <c:pt idx="16957">
                  <c:v>-0.73010365860471527</c:v>
                </c:pt>
                <c:pt idx="16958">
                  <c:v>-0.73010366625428802</c:v>
                </c:pt>
                <c:pt idx="16959">
                  <c:v>-0.73010365860471527</c:v>
                </c:pt>
                <c:pt idx="16960">
                  <c:v>-0.73010365860471527</c:v>
                </c:pt>
                <c:pt idx="16961">
                  <c:v>-0.73010365860471527</c:v>
                </c:pt>
                <c:pt idx="16962">
                  <c:v>-0.73010366625428802</c:v>
                </c:pt>
                <c:pt idx="16963">
                  <c:v>-0.73010365860471527</c:v>
                </c:pt>
                <c:pt idx="16964">
                  <c:v>-0.73010365860471527</c:v>
                </c:pt>
                <c:pt idx="16965">
                  <c:v>-0.73010366625428802</c:v>
                </c:pt>
                <c:pt idx="16966">
                  <c:v>-0.73010365860471527</c:v>
                </c:pt>
                <c:pt idx="16967">
                  <c:v>-0.73010365860471527</c:v>
                </c:pt>
                <c:pt idx="16968">
                  <c:v>-0.73010366624917211</c:v>
                </c:pt>
                <c:pt idx="16969">
                  <c:v>-0.73010365860471527</c:v>
                </c:pt>
                <c:pt idx="16970">
                  <c:v>-0.73010365860471527</c:v>
                </c:pt>
                <c:pt idx="16971">
                  <c:v>-0.73010366625428802</c:v>
                </c:pt>
                <c:pt idx="16972">
                  <c:v>-0.73010365860471527</c:v>
                </c:pt>
                <c:pt idx="16973">
                  <c:v>-0.73010365860471527</c:v>
                </c:pt>
                <c:pt idx="16974">
                  <c:v>-0.73010366625428802</c:v>
                </c:pt>
                <c:pt idx="16975">
                  <c:v>-0.73010365860471527</c:v>
                </c:pt>
                <c:pt idx="16976">
                  <c:v>-0.73010365860471527</c:v>
                </c:pt>
                <c:pt idx="16977">
                  <c:v>-0.73010365860471527</c:v>
                </c:pt>
                <c:pt idx="16978">
                  <c:v>-0.73010366625428802</c:v>
                </c:pt>
                <c:pt idx="16979">
                  <c:v>-0.73010365860471527</c:v>
                </c:pt>
                <c:pt idx="16980">
                  <c:v>-0.73010365860471527</c:v>
                </c:pt>
                <c:pt idx="16981">
                  <c:v>-0.73010366625428802</c:v>
                </c:pt>
                <c:pt idx="16982">
                  <c:v>-0.73010365860471527</c:v>
                </c:pt>
                <c:pt idx="16983">
                  <c:v>-0.73010365860471527</c:v>
                </c:pt>
                <c:pt idx="16984">
                  <c:v>-0.73064813155410646</c:v>
                </c:pt>
                <c:pt idx="16985">
                  <c:v>-0.73064812390394507</c:v>
                </c:pt>
                <c:pt idx="16986">
                  <c:v>-0.73064812390394507</c:v>
                </c:pt>
                <c:pt idx="16987">
                  <c:v>-0.73064813155410646</c:v>
                </c:pt>
                <c:pt idx="16988">
                  <c:v>-0.73064812389882916</c:v>
                </c:pt>
                <c:pt idx="16989">
                  <c:v>-0.73064812390394507</c:v>
                </c:pt>
                <c:pt idx="16990">
                  <c:v>-0.73064813155922237</c:v>
                </c:pt>
                <c:pt idx="16991">
                  <c:v>-0.73064812389882916</c:v>
                </c:pt>
                <c:pt idx="16992">
                  <c:v>-0.73064812389882916</c:v>
                </c:pt>
                <c:pt idx="16993">
                  <c:v>-0.73064812390394507</c:v>
                </c:pt>
                <c:pt idx="16994">
                  <c:v>-0.73064813155922237</c:v>
                </c:pt>
                <c:pt idx="16995">
                  <c:v>-0.73064812389882916</c:v>
                </c:pt>
                <c:pt idx="16996">
                  <c:v>-0.73064812389882916</c:v>
                </c:pt>
                <c:pt idx="16997">
                  <c:v>-0.73064813155922237</c:v>
                </c:pt>
                <c:pt idx="16998">
                  <c:v>-0.73064812390394507</c:v>
                </c:pt>
                <c:pt idx="16999">
                  <c:v>-0.73064812389882916</c:v>
                </c:pt>
                <c:pt idx="17000">
                  <c:v>-0.73064813155410646</c:v>
                </c:pt>
                <c:pt idx="17001">
                  <c:v>-0.73064812390394507</c:v>
                </c:pt>
                <c:pt idx="17002">
                  <c:v>-0.73064812390394507</c:v>
                </c:pt>
                <c:pt idx="17003">
                  <c:v>-0.73064813155410646</c:v>
                </c:pt>
                <c:pt idx="17004">
                  <c:v>-0.73064812389882916</c:v>
                </c:pt>
                <c:pt idx="17005">
                  <c:v>-0.73064812390394507</c:v>
                </c:pt>
                <c:pt idx="17006">
                  <c:v>-0.73064812390394507</c:v>
                </c:pt>
                <c:pt idx="17007">
                  <c:v>-0.73064813155410646</c:v>
                </c:pt>
                <c:pt idx="17008">
                  <c:v>-0.73064812389882916</c:v>
                </c:pt>
                <c:pt idx="17009">
                  <c:v>-0.73064812390394507</c:v>
                </c:pt>
                <c:pt idx="17010">
                  <c:v>-0.73064813155922237</c:v>
                </c:pt>
                <c:pt idx="17011">
                  <c:v>-0.73064812389882916</c:v>
                </c:pt>
                <c:pt idx="17012">
                  <c:v>-0.73064812389882916</c:v>
                </c:pt>
                <c:pt idx="17013">
                  <c:v>-0.73064813155922237</c:v>
                </c:pt>
                <c:pt idx="17014">
                  <c:v>-0.73477195477751345</c:v>
                </c:pt>
                <c:pt idx="17015">
                  <c:v>-0.73477195477239754</c:v>
                </c:pt>
                <c:pt idx="17016">
                  <c:v>-0.73477196247088183</c:v>
                </c:pt>
                <c:pt idx="17017">
                  <c:v>-0.73477195477751345</c:v>
                </c:pt>
                <c:pt idx="17018">
                  <c:v>-0.73477195477751345</c:v>
                </c:pt>
                <c:pt idx="17019">
                  <c:v>-0.73477196247088183</c:v>
                </c:pt>
                <c:pt idx="17020">
                  <c:v>-0.73477195477239754</c:v>
                </c:pt>
                <c:pt idx="17021">
                  <c:v>-0.73477195477751345</c:v>
                </c:pt>
                <c:pt idx="17022">
                  <c:v>-0.73477195477751345</c:v>
                </c:pt>
                <c:pt idx="17023">
                  <c:v>-0.73477196247088183</c:v>
                </c:pt>
                <c:pt idx="17024">
                  <c:v>-0.73477195477239754</c:v>
                </c:pt>
                <c:pt idx="17025">
                  <c:v>-0.73477195477751345</c:v>
                </c:pt>
                <c:pt idx="17026">
                  <c:v>-0.73477196247599774</c:v>
                </c:pt>
                <c:pt idx="17027">
                  <c:v>-0.73477195477239754</c:v>
                </c:pt>
                <c:pt idx="17028">
                  <c:v>-0.73477195477239754</c:v>
                </c:pt>
                <c:pt idx="17029">
                  <c:v>-0.73477196247599774</c:v>
                </c:pt>
                <c:pt idx="17030">
                  <c:v>-0.73477195477751345</c:v>
                </c:pt>
                <c:pt idx="17031">
                  <c:v>-0.73477195477239754</c:v>
                </c:pt>
                <c:pt idx="17032">
                  <c:v>-0.73477196247088183</c:v>
                </c:pt>
                <c:pt idx="17033">
                  <c:v>-0.73477195477751345</c:v>
                </c:pt>
                <c:pt idx="17034">
                  <c:v>-0.73477195477751345</c:v>
                </c:pt>
                <c:pt idx="17035">
                  <c:v>-0.73477196247088183</c:v>
                </c:pt>
                <c:pt idx="17036">
                  <c:v>-0.73477195477239754</c:v>
                </c:pt>
                <c:pt idx="17037">
                  <c:v>-0.73477195477751345</c:v>
                </c:pt>
                <c:pt idx="17038">
                  <c:v>-0.73477195477751345</c:v>
                </c:pt>
                <c:pt idx="17039">
                  <c:v>-0.73477196247088183</c:v>
                </c:pt>
                <c:pt idx="17040">
                  <c:v>-0.73477195477239754</c:v>
                </c:pt>
                <c:pt idx="17041">
                  <c:v>-0.73477195477751345</c:v>
                </c:pt>
                <c:pt idx="17042">
                  <c:v>-0.73477196247599774</c:v>
                </c:pt>
                <c:pt idx="17043">
                  <c:v>-0.73477195477239754</c:v>
                </c:pt>
                <c:pt idx="17044">
                  <c:v>-0.73595237554215753</c:v>
                </c:pt>
                <c:pt idx="17045">
                  <c:v>-0.73595238325300949</c:v>
                </c:pt>
                <c:pt idx="17046">
                  <c:v>-0.73595237554215753</c:v>
                </c:pt>
                <c:pt idx="17047">
                  <c:v>-0.73595237554727344</c:v>
                </c:pt>
                <c:pt idx="17048">
                  <c:v>-0.73595238325300949</c:v>
                </c:pt>
                <c:pt idx="17049">
                  <c:v>-0.73595237554215753</c:v>
                </c:pt>
                <c:pt idx="17050">
                  <c:v>-0.73595237554215753</c:v>
                </c:pt>
                <c:pt idx="17051">
                  <c:v>-0.73595237554215753</c:v>
                </c:pt>
                <c:pt idx="17052">
                  <c:v>-0.7359523832581254</c:v>
                </c:pt>
                <c:pt idx="17053">
                  <c:v>-0.73595237554215753</c:v>
                </c:pt>
                <c:pt idx="17054">
                  <c:v>-0.73595237554215753</c:v>
                </c:pt>
                <c:pt idx="17055">
                  <c:v>-0.73595238325300949</c:v>
                </c:pt>
                <c:pt idx="17056">
                  <c:v>-0.73595237554215753</c:v>
                </c:pt>
                <c:pt idx="17057">
                  <c:v>-0.73595237554215753</c:v>
                </c:pt>
                <c:pt idx="17058">
                  <c:v>-0.73595238325300949</c:v>
                </c:pt>
                <c:pt idx="17059">
                  <c:v>-0.73595237554727344</c:v>
                </c:pt>
                <c:pt idx="17060">
                  <c:v>-0.73595237554215753</c:v>
                </c:pt>
                <c:pt idx="17061">
                  <c:v>-0.73595238325300949</c:v>
                </c:pt>
                <c:pt idx="17062">
                  <c:v>-0.73595237554215753</c:v>
                </c:pt>
                <c:pt idx="17063">
                  <c:v>-0.73595237554215753</c:v>
                </c:pt>
                <c:pt idx="17064">
                  <c:v>-0.7359523832581254</c:v>
                </c:pt>
                <c:pt idx="17065">
                  <c:v>-0.73595237554215753</c:v>
                </c:pt>
                <c:pt idx="17066">
                  <c:v>-0.73595237554215753</c:v>
                </c:pt>
                <c:pt idx="17067">
                  <c:v>-0.73595237554215753</c:v>
                </c:pt>
                <c:pt idx="17068">
                  <c:v>-0.73595238325300949</c:v>
                </c:pt>
                <c:pt idx="17069">
                  <c:v>-0.73595237554215753</c:v>
                </c:pt>
                <c:pt idx="17070">
                  <c:v>-0.73595237554215753</c:v>
                </c:pt>
                <c:pt idx="17071">
                  <c:v>-0.7359523832581254</c:v>
                </c:pt>
                <c:pt idx="17072">
                  <c:v>-0.73595237554215753</c:v>
                </c:pt>
                <c:pt idx="17073">
                  <c:v>-0.73595237554215753</c:v>
                </c:pt>
                <c:pt idx="17074">
                  <c:v>-0.72684172006924286</c:v>
                </c:pt>
                <c:pt idx="17075">
                  <c:v>-0.72684171245384666</c:v>
                </c:pt>
                <c:pt idx="17076">
                  <c:v>-0.72684171245384666</c:v>
                </c:pt>
                <c:pt idx="17077">
                  <c:v>-0.72684172006924286</c:v>
                </c:pt>
                <c:pt idx="17078">
                  <c:v>-0.72684171245384666</c:v>
                </c:pt>
                <c:pt idx="17079">
                  <c:v>-0.72684171245384666</c:v>
                </c:pt>
                <c:pt idx="17080">
                  <c:v>-0.72684172006924286</c:v>
                </c:pt>
                <c:pt idx="17081">
                  <c:v>-0.72684171245384666</c:v>
                </c:pt>
                <c:pt idx="17082">
                  <c:v>-0.72684171245384666</c:v>
                </c:pt>
                <c:pt idx="17083">
                  <c:v>-0.72684171245384666</c:v>
                </c:pt>
                <c:pt idx="17084">
                  <c:v>-0.72684172006924286</c:v>
                </c:pt>
                <c:pt idx="17085">
                  <c:v>-0.72684171245384666</c:v>
                </c:pt>
                <c:pt idx="17086">
                  <c:v>-0.72684171245384666</c:v>
                </c:pt>
                <c:pt idx="17087">
                  <c:v>-0.72684172006924286</c:v>
                </c:pt>
                <c:pt idx="17088">
                  <c:v>-0.72684171245896256</c:v>
                </c:pt>
                <c:pt idx="17089">
                  <c:v>-0.72684171245384666</c:v>
                </c:pt>
                <c:pt idx="17090">
                  <c:v>-0.72684172006924286</c:v>
                </c:pt>
                <c:pt idx="17091">
                  <c:v>-0.72684171245384666</c:v>
                </c:pt>
                <c:pt idx="17092">
                  <c:v>-0.72684171245384666</c:v>
                </c:pt>
                <c:pt idx="17093">
                  <c:v>-0.72684172006924286</c:v>
                </c:pt>
                <c:pt idx="17094">
                  <c:v>-0.72684171245384666</c:v>
                </c:pt>
                <c:pt idx="17095">
                  <c:v>-0.72684171245384666</c:v>
                </c:pt>
                <c:pt idx="17096">
                  <c:v>-0.72684171245384666</c:v>
                </c:pt>
                <c:pt idx="17097">
                  <c:v>-0.72684172006924286</c:v>
                </c:pt>
                <c:pt idx="17098">
                  <c:v>-0.72684171245384666</c:v>
                </c:pt>
                <c:pt idx="17099">
                  <c:v>-0.72684171245384666</c:v>
                </c:pt>
                <c:pt idx="17100">
                  <c:v>-0.72684172006924286</c:v>
                </c:pt>
                <c:pt idx="17101">
                  <c:v>-0.72684171245384666</c:v>
                </c:pt>
                <c:pt idx="17102">
                  <c:v>-0.72684171245384666</c:v>
                </c:pt>
                <c:pt idx="17103">
                  <c:v>-0.72684172006924286</c:v>
                </c:pt>
                <c:pt idx="17104">
                  <c:v>-0.71319452820560925</c:v>
                </c:pt>
                <c:pt idx="17105">
                  <c:v>-0.71319452820560925</c:v>
                </c:pt>
                <c:pt idx="17106">
                  <c:v>-0.71319453567801872</c:v>
                </c:pt>
                <c:pt idx="17107">
                  <c:v>-0.71319452820560925</c:v>
                </c:pt>
                <c:pt idx="17108">
                  <c:v>-0.71319452820560925</c:v>
                </c:pt>
                <c:pt idx="17109">
                  <c:v>-0.71319453567801872</c:v>
                </c:pt>
                <c:pt idx="17110">
                  <c:v>-0.71319452820560925</c:v>
                </c:pt>
                <c:pt idx="17111">
                  <c:v>-0.71319452820560925</c:v>
                </c:pt>
                <c:pt idx="17112">
                  <c:v>-0.71319452820560925</c:v>
                </c:pt>
                <c:pt idx="17113">
                  <c:v>-0.71319453567801872</c:v>
                </c:pt>
                <c:pt idx="17114">
                  <c:v>-0.71319452820560925</c:v>
                </c:pt>
                <c:pt idx="17115">
                  <c:v>-0.71319452820560925</c:v>
                </c:pt>
                <c:pt idx="17116">
                  <c:v>-0.71319453567801872</c:v>
                </c:pt>
                <c:pt idx="17117">
                  <c:v>-0.71319452820560925</c:v>
                </c:pt>
                <c:pt idx="17118">
                  <c:v>-0.71319452820560925</c:v>
                </c:pt>
                <c:pt idx="17119">
                  <c:v>-0.71319453567801872</c:v>
                </c:pt>
                <c:pt idx="17120">
                  <c:v>-0.71319452820560925</c:v>
                </c:pt>
                <c:pt idx="17121">
                  <c:v>-0.71319452820560925</c:v>
                </c:pt>
                <c:pt idx="17122">
                  <c:v>-0.71319453567801872</c:v>
                </c:pt>
                <c:pt idx="17123">
                  <c:v>-0.71319452820560925</c:v>
                </c:pt>
                <c:pt idx="17124">
                  <c:v>-0.71319452820560925</c:v>
                </c:pt>
                <c:pt idx="17125">
                  <c:v>-0.71319453567801872</c:v>
                </c:pt>
                <c:pt idx="17126">
                  <c:v>-0.71319452820560925</c:v>
                </c:pt>
                <c:pt idx="17127">
                  <c:v>-0.71319452820560925</c:v>
                </c:pt>
                <c:pt idx="17128">
                  <c:v>-0.71319452820560925</c:v>
                </c:pt>
                <c:pt idx="17129">
                  <c:v>-0.71319453567801872</c:v>
                </c:pt>
                <c:pt idx="17130">
                  <c:v>-0.71319452820560925</c:v>
                </c:pt>
                <c:pt idx="17131">
                  <c:v>-0.71319452820560925</c:v>
                </c:pt>
                <c:pt idx="17132">
                  <c:v>-0.71319453567801872</c:v>
                </c:pt>
                <c:pt idx="17133">
                  <c:v>-0.71319452820560925</c:v>
                </c:pt>
                <c:pt idx="17134">
                  <c:v>-0.69592188814755529</c:v>
                </c:pt>
                <c:pt idx="17135">
                  <c:v>-0.69592189543899274</c:v>
                </c:pt>
                <c:pt idx="17136">
                  <c:v>-0.69592188814243938</c:v>
                </c:pt>
                <c:pt idx="17137">
                  <c:v>-0.69592188814755529</c:v>
                </c:pt>
                <c:pt idx="17138">
                  <c:v>-0.69592189543899274</c:v>
                </c:pt>
                <c:pt idx="17139">
                  <c:v>-0.69592188814755529</c:v>
                </c:pt>
                <c:pt idx="17140">
                  <c:v>-0.69592188814755529</c:v>
                </c:pt>
                <c:pt idx="17141">
                  <c:v>-0.69592188814243938</c:v>
                </c:pt>
                <c:pt idx="17142">
                  <c:v>-0.69592189543899274</c:v>
                </c:pt>
                <c:pt idx="17143">
                  <c:v>-0.69592188814755529</c:v>
                </c:pt>
                <c:pt idx="17144">
                  <c:v>-0.69592188814755529</c:v>
                </c:pt>
                <c:pt idx="17145">
                  <c:v>-0.69592189543899274</c:v>
                </c:pt>
                <c:pt idx="17146">
                  <c:v>-0.69592188814243938</c:v>
                </c:pt>
                <c:pt idx="17147">
                  <c:v>-0.69592188814755529</c:v>
                </c:pt>
                <c:pt idx="17148">
                  <c:v>-0.69592189543899274</c:v>
                </c:pt>
                <c:pt idx="17149">
                  <c:v>-0.69592188814755529</c:v>
                </c:pt>
                <c:pt idx="17150">
                  <c:v>-0.69592188814755529</c:v>
                </c:pt>
                <c:pt idx="17151">
                  <c:v>-0.69592189543387684</c:v>
                </c:pt>
                <c:pt idx="17152">
                  <c:v>-0.69592188814755529</c:v>
                </c:pt>
                <c:pt idx="17153">
                  <c:v>-0.69592188814755529</c:v>
                </c:pt>
                <c:pt idx="17154">
                  <c:v>-0.69592189543899274</c:v>
                </c:pt>
                <c:pt idx="17155">
                  <c:v>-0.69592188814755529</c:v>
                </c:pt>
                <c:pt idx="17156">
                  <c:v>-0.69592188814243938</c:v>
                </c:pt>
                <c:pt idx="17157">
                  <c:v>-0.69592188814755529</c:v>
                </c:pt>
                <c:pt idx="17158">
                  <c:v>-0.69592189543899274</c:v>
                </c:pt>
                <c:pt idx="17159">
                  <c:v>-0.69592188814755529</c:v>
                </c:pt>
                <c:pt idx="17160">
                  <c:v>-0.69592188814755529</c:v>
                </c:pt>
                <c:pt idx="17161">
                  <c:v>-0.69592189543387684</c:v>
                </c:pt>
                <c:pt idx="17162">
                  <c:v>-0.69592188814755529</c:v>
                </c:pt>
                <c:pt idx="17163">
                  <c:v>-0.69592188814755529</c:v>
                </c:pt>
                <c:pt idx="17164">
                  <c:v>-0.67652685752095032</c:v>
                </c:pt>
                <c:pt idx="17165">
                  <c:v>-0.676526850437838</c:v>
                </c:pt>
                <c:pt idx="17166">
                  <c:v>-0.67652685043272209</c:v>
                </c:pt>
                <c:pt idx="17167">
                  <c:v>-0.67652685752606623</c:v>
                </c:pt>
                <c:pt idx="17168">
                  <c:v>-0.67652685043272209</c:v>
                </c:pt>
                <c:pt idx="17169">
                  <c:v>-0.676526850437838</c:v>
                </c:pt>
                <c:pt idx="17170">
                  <c:v>-0.67652685752095032</c:v>
                </c:pt>
                <c:pt idx="17171">
                  <c:v>-0.676526850437838</c:v>
                </c:pt>
                <c:pt idx="17172">
                  <c:v>-0.67652685043272209</c:v>
                </c:pt>
                <c:pt idx="17173">
                  <c:v>-0.676526850437838</c:v>
                </c:pt>
                <c:pt idx="17174">
                  <c:v>-0.67652685752095032</c:v>
                </c:pt>
                <c:pt idx="17175">
                  <c:v>-0.676526850437838</c:v>
                </c:pt>
                <c:pt idx="17176">
                  <c:v>-0.67652685043272209</c:v>
                </c:pt>
                <c:pt idx="17177">
                  <c:v>-0.67652685752606623</c:v>
                </c:pt>
                <c:pt idx="17178">
                  <c:v>-0.67652685043272209</c:v>
                </c:pt>
                <c:pt idx="17179">
                  <c:v>-0.67652685043272209</c:v>
                </c:pt>
                <c:pt idx="17180">
                  <c:v>-0.67652685752606623</c:v>
                </c:pt>
                <c:pt idx="17181">
                  <c:v>-0.67652685043272209</c:v>
                </c:pt>
                <c:pt idx="17182">
                  <c:v>-0.676526850437838</c:v>
                </c:pt>
                <c:pt idx="17183">
                  <c:v>-0.67652685752095032</c:v>
                </c:pt>
                <c:pt idx="17184">
                  <c:v>-0.676526850437838</c:v>
                </c:pt>
                <c:pt idx="17185">
                  <c:v>-0.67652685043272209</c:v>
                </c:pt>
                <c:pt idx="17186">
                  <c:v>-0.676526850437838</c:v>
                </c:pt>
                <c:pt idx="17187">
                  <c:v>-0.67652685752095032</c:v>
                </c:pt>
                <c:pt idx="17188">
                  <c:v>-0.676526850437838</c:v>
                </c:pt>
                <c:pt idx="17189">
                  <c:v>-0.67652685043272209</c:v>
                </c:pt>
                <c:pt idx="17190">
                  <c:v>-0.67652685752606623</c:v>
                </c:pt>
                <c:pt idx="17191">
                  <c:v>-0.67652685043272209</c:v>
                </c:pt>
                <c:pt idx="17192">
                  <c:v>-0.676526850437838</c:v>
                </c:pt>
                <c:pt idx="17193">
                  <c:v>-0.67652685752095032</c:v>
                </c:pt>
                <c:pt idx="17194">
                  <c:v>-0.66063334216134095</c:v>
                </c:pt>
                <c:pt idx="17195">
                  <c:v>-0.66063334215622505</c:v>
                </c:pt>
                <c:pt idx="17196">
                  <c:v>-0.66063334908304683</c:v>
                </c:pt>
                <c:pt idx="17197">
                  <c:v>-0.66063334215622505</c:v>
                </c:pt>
                <c:pt idx="17198">
                  <c:v>-0.66063334216134095</c:v>
                </c:pt>
                <c:pt idx="17199">
                  <c:v>-0.66063334907793092</c:v>
                </c:pt>
                <c:pt idx="17200">
                  <c:v>-0.66063334216134095</c:v>
                </c:pt>
                <c:pt idx="17201">
                  <c:v>-0.66063334215622505</c:v>
                </c:pt>
                <c:pt idx="17202">
                  <c:v>-0.66063334216134095</c:v>
                </c:pt>
                <c:pt idx="17203">
                  <c:v>-0.66063334907793092</c:v>
                </c:pt>
                <c:pt idx="17204">
                  <c:v>-0.66063334216134095</c:v>
                </c:pt>
                <c:pt idx="17205">
                  <c:v>-0.66063334215622505</c:v>
                </c:pt>
                <c:pt idx="17206">
                  <c:v>-0.66063334908304683</c:v>
                </c:pt>
                <c:pt idx="17207">
                  <c:v>-0.66063334215622505</c:v>
                </c:pt>
                <c:pt idx="17208">
                  <c:v>-0.66063334216134095</c:v>
                </c:pt>
                <c:pt idx="17209">
                  <c:v>-0.66063334908304683</c:v>
                </c:pt>
                <c:pt idx="17210">
                  <c:v>-0.66063334215622505</c:v>
                </c:pt>
                <c:pt idx="17211">
                  <c:v>-0.66063334216134095</c:v>
                </c:pt>
                <c:pt idx="17212">
                  <c:v>-0.66063334907793092</c:v>
                </c:pt>
                <c:pt idx="17213">
                  <c:v>-0.66063334216134095</c:v>
                </c:pt>
                <c:pt idx="17214">
                  <c:v>-0.66063334215622505</c:v>
                </c:pt>
                <c:pt idx="17215">
                  <c:v>-0.66063334908304683</c:v>
                </c:pt>
                <c:pt idx="17216">
                  <c:v>-0.66063334215622505</c:v>
                </c:pt>
                <c:pt idx="17217">
                  <c:v>-0.66063334216134095</c:v>
                </c:pt>
                <c:pt idx="17218">
                  <c:v>-0.66063334215622505</c:v>
                </c:pt>
                <c:pt idx="17219">
                  <c:v>-0.66063334908304683</c:v>
                </c:pt>
                <c:pt idx="17220">
                  <c:v>-0.66063334215622505</c:v>
                </c:pt>
                <c:pt idx="17221">
                  <c:v>-0.66063334216134095</c:v>
                </c:pt>
                <c:pt idx="17222">
                  <c:v>-0.66063334907793092</c:v>
                </c:pt>
                <c:pt idx="17223">
                  <c:v>-0.66063334216134095</c:v>
                </c:pt>
                <c:pt idx="17224">
                  <c:v>-0.64669800963120849</c:v>
                </c:pt>
                <c:pt idx="17225">
                  <c:v>-0.64669801641202451</c:v>
                </c:pt>
                <c:pt idx="17226">
                  <c:v>-0.64669800963120849</c:v>
                </c:pt>
                <c:pt idx="17227">
                  <c:v>-0.64669800963120849</c:v>
                </c:pt>
                <c:pt idx="17228">
                  <c:v>-0.64669801641202451</c:v>
                </c:pt>
                <c:pt idx="17229">
                  <c:v>-0.64669800963120849</c:v>
                </c:pt>
                <c:pt idx="17230">
                  <c:v>-0.64669800963120849</c:v>
                </c:pt>
                <c:pt idx="17231">
                  <c:v>-0.64669800963120849</c:v>
                </c:pt>
                <c:pt idx="17232">
                  <c:v>-0.64669801641202451</c:v>
                </c:pt>
                <c:pt idx="17233">
                  <c:v>-0.64669800963120849</c:v>
                </c:pt>
                <c:pt idx="17234">
                  <c:v>-0.64669800963120849</c:v>
                </c:pt>
                <c:pt idx="17235">
                  <c:v>-0.64669801641202451</c:v>
                </c:pt>
                <c:pt idx="17236">
                  <c:v>-0.64669800963120849</c:v>
                </c:pt>
                <c:pt idx="17237">
                  <c:v>-0.64669800963120849</c:v>
                </c:pt>
                <c:pt idx="17238">
                  <c:v>-0.6466980164069086</c:v>
                </c:pt>
                <c:pt idx="17239">
                  <c:v>-0.6466980096363244</c:v>
                </c:pt>
                <c:pt idx="17240">
                  <c:v>-0.64669800963120849</c:v>
                </c:pt>
                <c:pt idx="17241">
                  <c:v>-0.6466980164069086</c:v>
                </c:pt>
                <c:pt idx="17242">
                  <c:v>-0.6466980096363244</c:v>
                </c:pt>
                <c:pt idx="17243">
                  <c:v>-0.64669800963120849</c:v>
                </c:pt>
                <c:pt idx="17244">
                  <c:v>-0.6466980164069086</c:v>
                </c:pt>
                <c:pt idx="17245">
                  <c:v>-0.6466980096363244</c:v>
                </c:pt>
                <c:pt idx="17246">
                  <c:v>-0.64669800963120849</c:v>
                </c:pt>
                <c:pt idx="17247">
                  <c:v>-0.64669800963120849</c:v>
                </c:pt>
                <c:pt idx="17248">
                  <c:v>-0.64669801641202451</c:v>
                </c:pt>
                <c:pt idx="17249">
                  <c:v>-0.64669800963120849</c:v>
                </c:pt>
                <c:pt idx="17250">
                  <c:v>-0.64669800963120849</c:v>
                </c:pt>
                <c:pt idx="17251">
                  <c:v>-0.6466980164069086</c:v>
                </c:pt>
                <c:pt idx="17252">
                  <c:v>-0.6466980096363244</c:v>
                </c:pt>
                <c:pt idx="17253">
                  <c:v>-0.64669800963120849</c:v>
                </c:pt>
                <c:pt idx="17254">
                  <c:v>-0.63421226520345819</c:v>
                </c:pt>
                <c:pt idx="17255">
                  <c:v>-0.63421225855346008</c:v>
                </c:pt>
                <c:pt idx="17256">
                  <c:v>-0.63421225855857599</c:v>
                </c:pt>
                <c:pt idx="17257">
                  <c:v>-0.63421226520345819</c:v>
                </c:pt>
                <c:pt idx="17258">
                  <c:v>-0.63421225855857599</c:v>
                </c:pt>
                <c:pt idx="17259">
                  <c:v>-0.63421225855346008</c:v>
                </c:pt>
                <c:pt idx="17260">
                  <c:v>-0.63421226520345819</c:v>
                </c:pt>
                <c:pt idx="17261">
                  <c:v>-0.63421225855857599</c:v>
                </c:pt>
                <c:pt idx="17262">
                  <c:v>-0.63421225855857599</c:v>
                </c:pt>
                <c:pt idx="17263">
                  <c:v>-0.63421225855346008</c:v>
                </c:pt>
                <c:pt idx="17264">
                  <c:v>-0.63421226520345819</c:v>
                </c:pt>
                <c:pt idx="17265">
                  <c:v>-0.63421225855857599</c:v>
                </c:pt>
                <c:pt idx="17266">
                  <c:v>-0.63421225855857599</c:v>
                </c:pt>
                <c:pt idx="17267">
                  <c:v>-0.63421226519834228</c:v>
                </c:pt>
                <c:pt idx="17268">
                  <c:v>-0.63421225855857599</c:v>
                </c:pt>
                <c:pt idx="17269">
                  <c:v>-0.63421225855857599</c:v>
                </c:pt>
                <c:pt idx="17270">
                  <c:v>-0.63421226519834228</c:v>
                </c:pt>
                <c:pt idx="17271">
                  <c:v>-0.63421225855857599</c:v>
                </c:pt>
                <c:pt idx="17272">
                  <c:v>-0.63421225855857599</c:v>
                </c:pt>
                <c:pt idx="17273">
                  <c:v>-0.63421226520345819</c:v>
                </c:pt>
                <c:pt idx="17274">
                  <c:v>-0.63421225855346008</c:v>
                </c:pt>
                <c:pt idx="17275">
                  <c:v>-0.63421225855857599</c:v>
                </c:pt>
                <c:pt idx="17276">
                  <c:v>-0.63421225855857599</c:v>
                </c:pt>
                <c:pt idx="17277">
                  <c:v>-0.63421226520345819</c:v>
                </c:pt>
                <c:pt idx="17278">
                  <c:v>-0.63421225855346008</c:v>
                </c:pt>
                <c:pt idx="17279">
                  <c:v>-0.63421225855857599</c:v>
                </c:pt>
                <c:pt idx="17280">
                  <c:v>-0.63421226520345819</c:v>
                </c:pt>
                <c:pt idx="17281">
                  <c:v>-0.63421225855857599</c:v>
                </c:pt>
                <c:pt idx="17282">
                  <c:v>-0.63421225855346008</c:v>
                </c:pt>
                <c:pt idx="17283">
                  <c:v>-0.63421226520345819</c:v>
                </c:pt>
                <c:pt idx="17284">
                  <c:v>-0.61642671788613523</c:v>
                </c:pt>
                <c:pt idx="17285">
                  <c:v>-0.61642671788613523</c:v>
                </c:pt>
                <c:pt idx="17286">
                  <c:v>-0.61642672434978751</c:v>
                </c:pt>
                <c:pt idx="17287">
                  <c:v>-0.61642671788613523</c:v>
                </c:pt>
                <c:pt idx="17288">
                  <c:v>-0.61642671788613523</c:v>
                </c:pt>
                <c:pt idx="17289">
                  <c:v>-0.61642672434467161</c:v>
                </c:pt>
                <c:pt idx="17290">
                  <c:v>-0.61642671788613523</c:v>
                </c:pt>
                <c:pt idx="17291">
                  <c:v>-0.61642671788613523</c:v>
                </c:pt>
                <c:pt idx="17292">
                  <c:v>-0.61642671788613523</c:v>
                </c:pt>
                <c:pt idx="17293">
                  <c:v>-0.61642672434978751</c:v>
                </c:pt>
                <c:pt idx="17294">
                  <c:v>-0.61642671788613523</c:v>
                </c:pt>
                <c:pt idx="17295">
                  <c:v>-0.61642671788613523</c:v>
                </c:pt>
                <c:pt idx="17296">
                  <c:v>-0.61642672434467161</c:v>
                </c:pt>
                <c:pt idx="17297">
                  <c:v>-0.61642671788613523</c:v>
                </c:pt>
                <c:pt idx="17298">
                  <c:v>-0.61642671789125114</c:v>
                </c:pt>
                <c:pt idx="17299">
                  <c:v>-0.61642672434467161</c:v>
                </c:pt>
                <c:pt idx="17300">
                  <c:v>-0.61642671788613523</c:v>
                </c:pt>
                <c:pt idx="17301">
                  <c:v>-0.61642671788613523</c:v>
                </c:pt>
                <c:pt idx="17302">
                  <c:v>-0.61642672434467161</c:v>
                </c:pt>
                <c:pt idx="17303">
                  <c:v>-0.61642671788613523</c:v>
                </c:pt>
                <c:pt idx="17304">
                  <c:v>-0.61642671788613523</c:v>
                </c:pt>
                <c:pt idx="17305">
                  <c:v>-0.61642672434978751</c:v>
                </c:pt>
                <c:pt idx="17306">
                  <c:v>-0.61642671788613523</c:v>
                </c:pt>
                <c:pt idx="17307">
                  <c:v>-0.61642671788613523</c:v>
                </c:pt>
                <c:pt idx="17308">
                  <c:v>-0.61642671788613523</c:v>
                </c:pt>
                <c:pt idx="17309">
                  <c:v>-0.61642672434467161</c:v>
                </c:pt>
                <c:pt idx="17310">
                  <c:v>-0.61642671789125114</c:v>
                </c:pt>
                <c:pt idx="17311">
                  <c:v>-0.61642671788613523</c:v>
                </c:pt>
                <c:pt idx="17312">
                  <c:v>-0.61642672434467161</c:v>
                </c:pt>
                <c:pt idx="17313">
                  <c:v>-0.61642671788613523</c:v>
                </c:pt>
                <c:pt idx="17314">
                  <c:v>-0.59502543123806284</c:v>
                </c:pt>
                <c:pt idx="17315">
                  <c:v>-0.59502543747748571</c:v>
                </c:pt>
                <c:pt idx="17316">
                  <c:v>-0.59502543123806284</c:v>
                </c:pt>
                <c:pt idx="17317">
                  <c:v>-0.59502543123806284</c:v>
                </c:pt>
                <c:pt idx="17318">
                  <c:v>-0.5950254374723698</c:v>
                </c:pt>
                <c:pt idx="17319">
                  <c:v>-0.59502543124317875</c:v>
                </c:pt>
                <c:pt idx="17320">
                  <c:v>-0.59502543123806284</c:v>
                </c:pt>
                <c:pt idx="17321">
                  <c:v>-0.59502543123806284</c:v>
                </c:pt>
                <c:pt idx="17322">
                  <c:v>-0.5950254374723698</c:v>
                </c:pt>
                <c:pt idx="17323">
                  <c:v>-0.59502543124317875</c:v>
                </c:pt>
                <c:pt idx="17324">
                  <c:v>-0.59502543123806284</c:v>
                </c:pt>
                <c:pt idx="17325">
                  <c:v>-0.5950254374723698</c:v>
                </c:pt>
                <c:pt idx="17326">
                  <c:v>-0.59502543123806284</c:v>
                </c:pt>
                <c:pt idx="17327">
                  <c:v>-0.59502543124317875</c:v>
                </c:pt>
                <c:pt idx="17328">
                  <c:v>-0.5950254374723698</c:v>
                </c:pt>
                <c:pt idx="17329">
                  <c:v>-0.59502543123806284</c:v>
                </c:pt>
                <c:pt idx="17330">
                  <c:v>-0.59502543124317875</c:v>
                </c:pt>
                <c:pt idx="17331">
                  <c:v>-0.5950254374723698</c:v>
                </c:pt>
                <c:pt idx="17332">
                  <c:v>-0.59502543123806284</c:v>
                </c:pt>
                <c:pt idx="17333">
                  <c:v>-0.59502543123806284</c:v>
                </c:pt>
                <c:pt idx="17334">
                  <c:v>-0.59502543747748571</c:v>
                </c:pt>
                <c:pt idx="17335">
                  <c:v>-0.59502543123806284</c:v>
                </c:pt>
                <c:pt idx="17336">
                  <c:v>-0.59502543123806284</c:v>
                </c:pt>
                <c:pt idx="17337">
                  <c:v>-0.59502543123806284</c:v>
                </c:pt>
                <c:pt idx="17338">
                  <c:v>-0.59502543747748571</c:v>
                </c:pt>
                <c:pt idx="17339">
                  <c:v>-0.59502543123806284</c:v>
                </c:pt>
                <c:pt idx="17340">
                  <c:v>-0.59502543123806284</c:v>
                </c:pt>
                <c:pt idx="17341">
                  <c:v>-0.5950254374723698</c:v>
                </c:pt>
                <c:pt idx="17342">
                  <c:v>-0.59502543124317875</c:v>
                </c:pt>
                <c:pt idx="17343">
                  <c:v>-0.59502543123806284</c:v>
                </c:pt>
                <c:pt idx="17344">
                  <c:v>-0.57403888488006272</c:v>
                </c:pt>
                <c:pt idx="17345">
                  <c:v>-0.57403887887075566</c:v>
                </c:pt>
                <c:pt idx="17346">
                  <c:v>-0.57403887886563976</c:v>
                </c:pt>
                <c:pt idx="17347">
                  <c:v>-0.57403888488517862</c:v>
                </c:pt>
                <c:pt idx="17348">
                  <c:v>-0.57403887886563976</c:v>
                </c:pt>
                <c:pt idx="17349">
                  <c:v>-0.57403887887075566</c:v>
                </c:pt>
                <c:pt idx="17350">
                  <c:v>-0.57403888488006272</c:v>
                </c:pt>
                <c:pt idx="17351">
                  <c:v>-0.57403887886563976</c:v>
                </c:pt>
                <c:pt idx="17352">
                  <c:v>-0.57403887887075566</c:v>
                </c:pt>
                <c:pt idx="17353">
                  <c:v>-0.57403887886563976</c:v>
                </c:pt>
                <c:pt idx="17354">
                  <c:v>-0.57403888488517862</c:v>
                </c:pt>
                <c:pt idx="17355">
                  <c:v>-0.57403887886563976</c:v>
                </c:pt>
                <c:pt idx="17356">
                  <c:v>-0.57403887887075566</c:v>
                </c:pt>
                <c:pt idx="17357">
                  <c:v>-0.57403888488006272</c:v>
                </c:pt>
                <c:pt idx="17358">
                  <c:v>-0.57403887886563976</c:v>
                </c:pt>
                <c:pt idx="17359">
                  <c:v>-0.57403887887075566</c:v>
                </c:pt>
                <c:pt idx="17360">
                  <c:v>-0.57403888488006272</c:v>
                </c:pt>
                <c:pt idx="17361">
                  <c:v>-0.57403887887075566</c:v>
                </c:pt>
                <c:pt idx="17362">
                  <c:v>-0.57403887886563976</c:v>
                </c:pt>
                <c:pt idx="17363">
                  <c:v>-0.57403888488517862</c:v>
                </c:pt>
                <c:pt idx="17364">
                  <c:v>-0.57403887886563976</c:v>
                </c:pt>
                <c:pt idx="17365">
                  <c:v>-0.57403887887075566</c:v>
                </c:pt>
                <c:pt idx="17366">
                  <c:v>-0.57403887886563976</c:v>
                </c:pt>
                <c:pt idx="17367">
                  <c:v>-0.57403888488006272</c:v>
                </c:pt>
                <c:pt idx="17368">
                  <c:v>-0.57403887887075566</c:v>
                </c:pt>
                <c:pt idx="17369">
                  <c:v>-0.57403887886563976</c:v>
                </c:pt>
                <c:pt idx="17370">
                  <c:v>-0.57403888488517862</c:v>
                </c:pt>
                <c:pt idx="17371">
                  <c:v>-0.57403887886563976</c:v>
                </c:pt>
                <c:pt idx="17372">
                  <c:v>-0.57403887887075566</c:v>
                </c:pt>
                <c:pt idx="17373">
                  <c:v>-0.57403888488006272</c:v>
                </c:pt>
                <c:pt idx="17374">
                  <c:v>-0.55439207687180336</c:v>
                </c:pt>
                <c:pt idx="17375">
                  <c:v>-0.55439207687180336</c:v>
                </c:pt>
                <c:pt idx="17376">
                  <c:v>-0.55439208268037921</c:v>
                </c:pt>
                <c:pt idx="17377">
                  <c:v>-0.55439207687180336</c:v>
                </c:pt>
                <c:pt idx="17378">
                  <c:v>-0.55439207687180336</c:v>
                </c:pt>
                <c:pt idx="17379">
                  <c:v>-0.55439208268037921</c:v>
                </c:pt>
                <c:pt idx="17380">
                  <c:v>-0.55439207687180336</c:v>
                </c:pt>
                <c:pt idx="17381">
                  <c:v>-0.55439207687180336</c:v>
                </c:pt>
                <c:pt idx="17382">
                  <c:v>-0.55439207687180336</c:v>
                </c:pt>
                <c:pt idx="17383">
                  <c:v>-0.55439208268037921</c:v>
                </c:pt>
                <c:pt idx="17384">
                  <c:v>-0.55439207687180336</c:v>
                </c:pt>
                <c:pt idx="17385">
                  <c:v>-0.55439207687180336</c:v>
                </c:pt>
                <c:pt idx="17386">
                  <c:v>-0.55439208268037921</c:v>
                </c:pt>
                <c:pt idx="17387">
                  <c:v>-0.55439207687180336</c:v>
                </c:pt>
                <c:pt idx="17388">
                  <c:v>-0.55439207687691927</c:v>
                </c:pt>
                <c:pt idx="17389">
                  <c:v>-0.55439208268037921</c:v>
                </c:pt>
                <c:pt idx="17390">
                  <c:v>-0.55439207687180336</c:v>
                </c:pt>
                <c:pt idx="17391">
                  <c:v>-0.55439207687180336</c:v>
                </c:pt>
                <c:pt idx="17392">
                  <c:v>-0.55439208268037921</c:v>
                </c:pt>
                <c:pt idx="17393">
                  <c:v>-0.55439207687180336</c:v>
                </c:pt>
                <c:pt idx="17394">
                  <c:v>-0.55439207687180336</c:v>
                </c:pt>
                <c:pt idx="17395">
                  <c:v>-0.55439208268037921</c:v>
                </c:pt>
                <c:pt idx="17396">
                  <c:v>-0.55439207687180336</c:v>
                </c:pt>
                <c:pt idx="17397">
                  <c:v>-0.55439207687180336</c:v>
                </c:pt>
                <c:pt idx="17398">
                  <c:v>-0.55439207687180336</c:v>
                </c:pt>
                <c:pt idx="17399">
                  <c:v>-0.55439208268037921</c:v>
                </c:pt>
                <c:pt idx="17400">
                  <c:v>-0.55439207687180336</c:v>
                </c:pt>
                <c:pt idx="17401">
                  <c:v>-0.55439207687180336</c:v>
                </c:pt>
                <c:pt idx="17402">
                  <c:v>-0.55439208268037921</c:v>
                </c:pt>
                <c:pt idx="17403">
                  <c:v>-0.55439207687180336</c:v>
                </c:pt>
                <c:pt idx="17404">
                  <c:v>-0.54215849773416169</c:v>
                </c:pt>
                <c:pt idx="17405">
                  <c:v>-0.54215850341456173</c:v>
                </c:pt>
                <c:pt idx="17406">
                  <c:v>-0.54215849773416169</c:v>
                </c:pt>
                <c:pt idx="17407">
                  <c:v>-0.54215849773416169</c:v>
                </c:pt>
                <c:pt idx="17408">
                  <c:v>-0.54215850341456173</c:v>
                </c:pt>
                <c:pt idx="17409">
                  <c:v>-0.54215849773416169</c:v>
                </c:pt>
                <c:pt idx="17410">
                  <c:v>-0.54215849773416169</c:v>
                </c:pt>
                <c:pt idx="17411">
                  <c:v>-0.54215849773416169</c:v>
                </c:pt>
                <c:pt idx="17412">
                  <c:v>-0.54215850341456173</c:v>
                </c:pt>
                <c:pt idx="17413">
                  <c:v>-0.54215849773416169</c:v>
                </c:pt>
                <c:pt idx="17414">
                  <c:v>-0.54215849773416169</c:v>
                </c:pt>
                <c:pt idx="17415">
                  <c:v>-0.54215850341456173</c:v>
                </c:pt>
                <c:pt idx="17416">
                  <c:v>-0.54215849773416169</c:v>
                </c:pt>
                <c:pt idx="17417">
                  <c:v>-0.54215849773416169</c:v>
                </c:pt>
                <c:pt idx="17418">
                  <c:v>-0.54215850341456173</c:v>
                </c:pt>
                <c:pt idx="17419">
                  <c:v>-0.54215849773416169</c:v>
                </c:pt>
                <c:pt idx="17420">
                  <c:v>-0.54215849773416169</c:v>
                </c:pt>
                <c:pt idx="17421">
                  <c:v>-0.54215850341456173</c:v>
                </c:pt>
                <c:pt idx="17422">
                  <c:v>-0.54215849773416169</c:v>
                </c:pt>
                <c:pt idx="17423">
                  <c:v>-0.54215849773416169</c:v>
                </c:pt>
                <c:pt idx="17424">
                  <c:v>-0.54215850341456173</c:v>
                </c:pt>
                <c:pt idx="17425">
                  <c:v>-0.54215849773416169</c:v>
                </c:pt>
                <c:pt idx="17426">
                  <c:v>-0.54215849773416169</c:v>
                </c:pt>
                <c:pt idx="17427">
                  <c:v>-0.54215849773416169</c:v>
                </c:pt>
                <c:pt idx="17428">
                  <c:v>-0.54215850341456173</c:v>
                </c:pt>
                <c:pt idx="17429">
                  <c:v>-0.54215849773416169</c:v>
                </c:pt>
                <c:pt idx="17430">
                  <c:v>-0.54215849773416169</c:v>
                </c:pt>
                <c:pt idx="17431">
                  <c:v>-0.54215850341456173</c:v>
                </c:pt>
                <c:pt idx="17432">
                  <c:v>-0.54215849773416169</c:v>
                </c:pt>
                <c:pt idx="17433">
                  <c:v>-0.54215849773416169</c:v>
                </c:pt>
                <c:pt idx="17434">
                  <c:v>-0.54077178631843248</c:v>
                </c:pt>
                <c:pt idx="17435">
                  <c:v>-0.54077178065767739</c:v>
                </c:pt>
                <c:pt idx="17436">
                  <c:v>-0.54077178065256148</c:v>
                </c:pt>
                <c:pt idx="17437">
                  <c:v>-0.54077178632354839</c:v>
                </c:pt>
                <c:pt idx="17438">
                  <c:v>-0.54077178065256148</c:v>
                </c:pt>
                <c:pt idx="17439">
                  <c:v>-0.54077178065767739</c:v>
                </c:pt>
                <c:pt idx="17440">
                  <c:v>-0.54077178631843248</c:v>
                </c:pt>
                <c:pt idx="17441">
                  <c:v>-0.54077178065767739</c:v>
                </c:pt>
                <c:pt idx="17442">
                  <c:v>-0.54077178065256148</c:v>
                </c:pt>
                <c:pt idx="17443">
                  <c:v>-0.54077178065767739</c:v>
                </c:pt>
                <c:pt idx="17444">
                  <c:v>-0.54077178631843248</c:v>
                </c:pt>
                <c:pt idx="17445">
                  <c:v>-0.54077178065767739</c:v>
                </c:pt>
                <c:pt idx="17446">
                  <c:v>-0.54077178065256148</c:v>
                </c:pt>
                <c:pt idx="17447">
                  <c:v>-0.54077178632354839</c:v>
                </c:pt>
                <c:pt idx="17448">
                  <c:v>-0.54077178065256148</c:v>
                </c:pt>
                <c:pt idx="17449">
                  <c:v>-0.54077178065256148</c:v>
                </c:pt>
                <c:pt idx="17450">
                  <c:v>-0.54077178632354839</c:v>
                </c:pt>
                <c:pt idx="17451">
                  <c:v>-0.54077178065256148</c:v>
                </c:pt>
                <c:pt idx="17452">
                  <c:v>-0.54077178065767739</c:v>
                </c:pt>
                <c:pt idx="17453">
                  <c:v>-0.54077178631843248</c:v>
                </c:pt>
                <c:pt idx="17454">
                  <c:v>-0.54077178065767739</c:v>
                </c:pt>
                <c:pt idx="17455">
                  <c:v>-0.54077178065256148</c:v>
                </c:pt>
                <c:pt idx="17456">
                  <c:v>-0.54077178065767739</c:v>
                </c:pt>
                <c:pt idx="17457">
                  <c:v>-0.54077178631843248</c:v>
                </c:pt>
                <c:pt idx="17458">
                  <c:v>-0.54077178065767739</c:v>
                </c:pt>
                <c:pt idx="17459">
                  <c:v>-0.54077178065256148</c:v>
                </c:pt>
                <c:pt idx="17460">
                  <c:v>-0.54077178632354839</c:v>
                </c:pt>
                <c:pt idx="17461">
                  <c:v>-0.54077178065256148</c:v>
                </c:pt>
                <c:pt idx="17462">
                  <c:v>-0.54077178065767739</c:v>
                </c:pt>
                <c:pt idx="17463">
                  <c:v>-0.54077178631843248</c:v>
                </c:pt>
                <c:pt idx="17464">
                  <c:v>-0.54335659333058628</c:v>
                </c:pt>
                <c:pt idx="17465">
                  <c:v>-0.54335659332547037</c:v>
                </c:pt>
                <c:pt idx="17466">
                  <c:v>-0.54335659902353928</c:v>
                </c:pt>
                <c:pt idx="17467">
                  <c:v>-0.54335659333058628</c:v>
                </c:pt>
                <c:pt idx="17468">
                  <c:v>-0.54335659332547037</c:v>
                </c:pt>
                <c:pt idx="17469">
                  <c:v>-0.54335659902353928</c:v>
                </c:pt>
                <c:pt idx="17470">
                  <c:v>-0.54335659332547037</c:v>
                </c:pt>
                <c:pt idx="17471">
                  <c:v>-0.54335659333058628</c:v>
                </c:pt>
                <c:pt idx="17472">
                  <c:v>-0.54335659333058628</c:v>
                </c:pt>
                <c:pt idx="17473">
                  <c:v>-0.54335659901842337</c:v>
                </c:pt>
                <c:pt idx="17474">
                  <c:v>-0.54335659333058628</c:v>
                </c:pt>
                <c:pt idx="17475">
                  <c:v>-0.54335659333058628</c:v>
                </c:pt>
                <c:pt idx="17476">
                  <c:v>-0.54335659901842337</c:v>
                </c:pt>
                <c:pt idx="17477">
                  <c:v>-0.54335659333058628</c:v>
                </c:pt>
                <c:pt idx="17478">
                  <c:v>-0.54335659332547037</c:v>
                </c:pt>
                <c:pt idx="17479">
                  <c:v>-0.54335659902353928</c:v>
                </c:pt>
                <c:pt idx="17480">
                  <c:v>-0.54335659333058628</c:v>
                </c:pt>
                <c:pt idx="17481">
                  <c:v>-0.54335659332547037</c:v>
                </c:pt>
                <c:pt idx="17482">
                  <c:v>-0.54335659902353928</c:v>
                </c:pt>
                <c:pt idx="17483">
                  <c:v>-0.54335659333058628</c:v>
                </c:pt>
                <c:pt idx="17484">
                  <c:v>-0.54335659332547037</c:v>
                </c:pt>
                <c:pt idx="17485">
                  <c:v>-0.54335659902353928</c:v>
                </c:pt>
                <c:pt idx="17486">
                  <c:v>-0.54335659333058628</c:v>
                </c:pt>
                <c:pt idx="17487">
                  <c:v>-0.54335659332547037</c:v>
                </c:pt>
                <c:pt idx="17488">
                  <c:v>-0.54335659333058628</c:v>
                </c:pt>
                <c:pt idx="17489">
                  <c:v>-0.54335659901842337</c:v>
                </c:pt>
                <c:pt idx="17490">
                  <c:v>-0.54335659333058628</c:v>
                </c:pt>
                <c:pt idx="17491">
                  <c:v>-0.54335659333058628</c:v>
                </c:pt>
                <c:pt idx="17492">
                  <c:v>-0.54335659901842337</c:v>
                </c:pt>
                <c:pt idx="17493">
                  <c:v>-0.54335659333058628</c:v>
                </c:pt>
                <c:pt idx="17494">
                  <c:v>-0.54571236176722493</c:v>
                </c:pt>
                <c:pt idx="17495">
                  <c:v>-0.54571236748997609</c:v>
                </c:pt>
                <c:pt idx="17496">
                  <c:v>-0.54571236177234084</c:v>
                </c:pt>
                <c:pt idx="17497">
                  <c:v>-0.54571236176722493</c:v>
                </c:pt>
                <c:pt idx="17498">
                  <c:v>-0.54571236748486018</c:v>
                </c:pt>
                <c:pt idx="17499">
                  <c:v>-0.54571236177234084</c:v>
                </c:pt>
                <c:pt idx="17500">
                  <c:v>-0.54571236177234084</c:v>
                </c:pt>
                <c:pt idx="17501">
                  <c:v>-0.54571236176722493</c:v>
                </c:pt>
                <c:pt idx="17502">
                  <c:v>-0.54571236748486018</c:v>
                </c:pt>
                <c:pt idx="17503">
                  <c:v>-0.54571236177234084</c:v>
                </c:pt>
                <c:pt idx="17504">
                  <c:v>-0.54571236177234084</c:v>
                </c:pt>
                <c:pt idx="17505">
                  <c:v>-0.54571236748486018</c:v>
                </c:pt>
                <c:pt idx="17506">
                  <c:v>-0.54571236176722493</c:v>
                </c:pt>
                <c:pt idx="17507">
                  <c:v>-0.54571236177234084</c:v>
                </c:pt>
                <c:pt idx="17508">
                  <c:v>-0.54571236748997609</c:v>
                </c:pt>
                <c:pt idx="17509">
                  <c:v>-0.54571236176722493</c:v>
                </c:pt>
                <c:pt idx="17510">
                  <c:v>-0.54571236176722493</c:v>
                </c:pt>
                <c:pt idx="17511">
                  <c:v>-0.54571236748997609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71F-4F55-8558-9F15D57387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0757775"/>
        <c:axId val="1890759855"/>
      </c:scatterChart>
      <c:valAx>
        <c:axId val="1890757775"/>
        <c:scaling>
          <c:logBase val="10"/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ja-JP"/>
                  <a:t>時間</a:t>
                </a:r>
                <a:r>
                  <a:rPr lang="ja-JP" altLang="en-US"/>
                  <a:t>（</a:t>
                </a:r>
                <a:r>
                  <a:rPr lang="en-US" altLang="ja-JP"/>
                  <a:t>s</a:t>
                </a:r>
                <a:r>
                  <a:rPr lang="ja-JP" altLang="en-US"/>
                  <a:t>）</a:t>
                </a:r>
                <a:endParaRPr 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0.E+00" sourceLinked="0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9855"/>
        <c:crosses val="autoZero"/>
        <c:crossBetween val="midCat"/>
      </c:valAx>
      <c:valAx>
        <c:axId val="189075985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ja-JP" sz="1600" b="0" i="0" u="none" strike="noStrike" kern="1200" baseline="0">
                    <a:solidFill>
                      <a:sysClr val="windowText" lastClr="0000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  <a:cs typeface="Arial" panose="020B0604020202020204" pitchFamily="34" charset="0"/>
                  </a:defRPr>
                </a:pPr>
                <a:r>
                  <a:rPr lang="en-US" altLang="ja-JP" sz="1800" b="0" i="0" baseline="0">
                    <a:effectLst/>
                  </a:rPr>
                  <a:t>d</a:t>
                </a:r>
                <a:r>
                  <a:rPr lang="en-US" altLang="ja-JP" sz="1800" b="0" i="1" baseline="0">
                    <a:effectLst/>
                  </a:rPr>
                  <a:t>T</a:t>
                </a:r>
                <a:r>
                  <a:rPr lang="en-US" altLang="ja-JP" sz="1800" b="0" i="0" baseline="0">
                    <a:effectLst/>
                  </a:rPr>
                  <a:t>/d</a:t>
                </a:r>
                <a:r>
                  <a:rPr lang="en-US" altLang="ja-JP" sz="1800" b="0" i="1" baseline="0">
                    <a:effectLst/>
                  </a:rPr>
                  <a:t>z</a:t>
                </a:r>
                <a:endParaRPr lang="ja-JP" altLang="ja-JP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ja-JP" sz="1600" b="0" i="0" u="none" strike="noStrike" kern="1200" baseline="0">
                  <a:solidFill>
                    <a:sysClr val="windowText" lastClr="0000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cross"/>
        <c:minorTickMark val="none"/>
        <c:tickLblPos val="low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600" b="0" i="0" u="none" strike="noStrike" kern="1200" baseline="0">
                <a:solidFill>
                  <a:sysClr val="windowText" lastClr="00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Arial" panose="020B0604020202020204" pitchFamily="34" charset="0"/>
              </a:defRPr>
            </a:pPr>
            <a:endParaRPr lang="ja-JP"/>
          </a:p>
        </c:txPr>
        <c:crossAx val="1890757775"/>
        <c:crosses val="autoZero"/>
        <c:crossBetween val="midCat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Arial" panose="020B0604020202020204" pitchFamily="34" charset="0"/>
        </a:defRPr>
      </a:pPr>
      <a:endParaRPr lang="ja-JP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5"/>
            <a:ext cx="3075598" cy="5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23" tIns="49514" rIns="99023" bIns="49514" numCol="1" anchor="t" anchorCtr="0" compatLnSpc="1">
            <a:prstTxWarp prst="textNoShape">
              <a:avLst/>
            </a:prstTxWarp>
          </a:bodyPr>
          <a:lstStyle>
            <a:lvl1pPr defTabSz="990563" eaLnBrk="1" hangingPunct="1">
              <a:lnSpc>
                <a:spcPct val="100000"/>
              </a:lnSpc>
              <a:defRPr sz="15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067" y="5"/>
            <a:ext cx="3075598" cy="5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23" tIns="49514" rIns="99023" bIns="49514" numCol="1" anchor="t" anchorCtr="0" compatLnSpc="1">
            <a:prstTxWarp prst="textNoShape">
              <a:avLst/>
            </a:prstTxWarp>
          </a:bodyPr>
          <a:lstStyle>
            <a:lvl1pPr algn="r" defTabSz="990563" eaLnBrk="1" hangingPunct="1">
              <a:lnSpc>
                <a:spcPct val="100000"/>
              </a:lnSpc>
              <a:defRPr sz="15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5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5" y="9720925"/>
            <a:ext cx="3075598" cy="5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23" tIns="49514" rIns="99023" bIns="49514" numCol="1" anchor="b" anchorCtr="0" compatLnSpc="1">
            <a:prstTxWarp prst="textNoShape">
              <a:avLst/>
            </a:prstTxWarp>
          </a:bodyPr>
          <a:lstStyle>
            <a:lvl1pPr defTabSz="990563" eaLnBrk="1" hangingPunct="1">
              <a:lnSpc>
                <a:spcPct val="100000"/>
              </a:lnSpc>
              <a:defRPr sz="15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5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067" y="9720925"/>
            <a:ext cx="3075598" cy="5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23" tIns="49514" rIns="99023" bIns="49514" numCol="1" anchor="b" anchorCtr="0" compatLnSpc="1">
            <a:prstTxWarp prst="textNoShape">
              <a:avLst/>
            </a:prstTxWarp>
          </a:bodyPr>
          <a:lstStyle>
            <a:lvl1pPr algn="r" defTabSz="990563" eaLnBrk="1" hangingPunct="1">
              <a:defRPr sz="15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1ED88A0E-0D12-47E5-BD15-276AAAF12E24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680663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jpeg>
</file>

<file path=ppt/media/image3.jpeg>
</file>

<file path=ppt/media/image5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5"/>
            <a:ext cx="3075598" cy="5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23" tIns="49514" rIns="99023" bIns="49514" numCol="1" anchor="t" anchorCtr="0" compatLnSpc="1">
            <a:prstTxWarp prst="textNoShape">
              <a:avLst/>
            </a:prstTxWarp>
          </a:bodyPr>
          <a:lstStyle>
            <a:lvl1pPr defTabSz="990563" eaLnBrk="1" hangingPunct="1">
              <a:lnSpc>
                <a:spcPct val="100000"/>
              </a:lnSpc>
              <a:defRPr sz="15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067" y="5"/>
            <a:ext cx="3075598" cy="5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23" tIns="49514" rIns="99023" bIns="49514" numCol="1" anchor="t" anchorCtr="0" compatLnSpc="1">
            <a:prstTxWarp prst="textNoShape">
              <a:avLst/>
            </a:prstTxWarp>
          </a:bodyPr>
          <a:lstStyle>
            <a:lvl1pPr algn="r" defTabSz="990563" eaLnBrk="1" hangingPunct="1">
              <a:lnSpc>
                <a:spcPct val="100000"/>
              </a:lnSpc>
              <a:defRPr sz="15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50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77875" y="763588"/>
            <a:ext cx="554355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259" y="4862098"/>
            <a:ext cx="5678784" cy="4605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23" tIns="49514" rIns="99023" bIns="495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5" y="9720925"/>
            <a:ext cx="3075598" cy="5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23" tIns="49514" rIns="99023" bIns="49514" numCol="1" anchor="b" anchorCtr="0" compatLnSpc="1">
            <a:prstTxWarp prst="textNoShape">
              <a:avLst/>
            </a:prstTxWarp>
          </a:bodyPr>
          <a:lstStyle>
            <a:lvl1pPr defTabSz="990563" eaLnBrk="1" hangingPunct="1">
              <a:lnSpc>
                <a:spcPct val="100000"/>
              </a:lnSpc>
              <a:defRPr sz="15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067" y="9720925"/>
            <a:ext cx="3075598" cy="5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23" tIns="49514" rIns="99023" bIns="49514" numCol="1" anchor="b" anchorCtr="0" compatLnSpc="1">
            <a:prstTxWarp prst="textNoShape">
              <a:avLst/>
            </a:prstTxWarp>
          </a:bodyPr>
          <a:lstStyle>
            <a:lvl1pPr algn="r" defTabSz="990563" eaLnBrk="1" hangingPunct="1">
              <a:defRPr sz="15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0D37161-B958-4AF6-B7A3-C3F0943269A1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9367811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D37161-B958-4AF6-B7A3-C3F0943269A1}" type="slidenum">
              <a:rPr lang="en-US" altLang="ja-JP" smtClean="0"/>
              <a:pPr>
                <a:defRPr/>
              </a:pPr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334848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D37161-B958-4AF6-B7A3-C3F0943269A1}" type="slidenum">
              <a:rPr lang="en-US" altLang="ja-JP" smtClean="0"/>
              <a:pPr>
                <a:defRPr/>
              </a:pPr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776775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D37161-B958-4AF6-B7A3-C3F0943269A1}" type="slidenum">
              <a:rPr lang="en-US" altLang="ja-JP" smtClean="0"/>
              <a:pPr>
                <a:defRPr/>
              </a:pPr>
              <a:t>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833906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D37161-B958-4AF6-B7A3-C3F0943269A1}" type="slidenum">
              <a:rPr lang="en-US" altLang="ja-JP" smtClean="0"/>
              <a:pPr>
                <a:defRPr/>
              </a:pPr>
              <a:t>9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19751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D37161-B958-4AF6-B7A3-C3F0943269A1}" type="slidenum">
              <a:rPr lang="en-US" altLang="ja-JP" smtClean="0"/>
              <a:pPr>
                <a:defRPr/>
              </a:pPr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285075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D37161-B958-4AF6-B7A3-C3F0943269A1}" type="slidenum">
              <a:rPr lang="en-US" altLang="ja-JP" smtClean="0"/>
              <a:pPr>
                <a:defRPr/>
              </a:pPr>
              <a:t>21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647381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 userDrawn="1"/>
        </p:nvSpPr>
        <p:spPr bwMode="auto">
          <a:xfrm>
            <a:off x="6737350" y="6673850"/>
            <a:ext cx="3168650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r>
              <a:rPr lang="en-US" altLang="ja-JP" sz="600"/>
              <a:t>All Right Reserved, Copyright@2020 Denka</a:t>
            </a:r>
            <a:r>
              <a:rPr lang="en-US" altLang="ja-JP" sz="600" baseline="0"/>
              <a:t> Co., Ltd.</a:t>
            </a:r>
            <a:endParaRPr lang="en-US" altLang="ja-JP" sz="600"/>
          </a:p>
        </p:txBody>
      </p:sp>
      <p:sp>
        <p:nvSpPr>
          <p:cNvPr id="3" name="正方形/長方形 10"/>
          <p:cNvSpPr>
            <a:spLocks noChangeArrowheads="1"/>
          </p:cNvSpPr>
          <p:nvPr userDrawn="1"/>
        </p:nvSpPr>
        <p:spPr bwMode="auto">
          <a:xfrm>
            <a:off x="3163888" y="5984875"/>
            <a:ext cx="3573462" cy="43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endParaRPr lang="ja-JP" altLang="en-US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538" y="188913"/>
            <a:ext cx="1511300" cy="401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図 6" descr="社名ロゴ使用版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262" y="5280025"/>
            <a:ext cx="1809750" cy="70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テキスト ボックス 2"/>
          <p:cNvSpPr txBox="1">
            <a:spLocks noChangeArrowheads="1"/>
          </p:cNvSpPr>
          <p:nvPr userDrawn="1"/>
        </p:nvSpPr>
        <p:spPr bwMode="auto">
          <a:xfrm>
            <a:off x="3652837" y="5956301"/>
            <a:ext cx="2628900" cy="49529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upright="1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 rtl="0">
              <a:lnSpc>
                <a:spcPts val="1700"/>
              </a:lnSpc>
              <a:defRPr sz="1000"/>
            </a:pPr>
            <a:r>
              <a:rPr lang="ja-JP" altLang="en-US" sz="1400" b="0" i="0" u="none" strike="noStrike" baseline="0">
                <a:solidFill>
                  <a:srgbClr val="000000"/>
                </a:solidFill>
                <a:latin typeface="Osaka"/>
              </a:rPr>
              <a:t>「できるをつくる。」</a:t>
            </a:r>
            <a:endParaRPr lang="ja-JP" altLang="en-US" sz="1400" b="0" i="0" u="none" strike="noStrike" baseline="0">
              <a:solidFill>
                <a:srgbClr val="000000"/>
              </a:solidFill>
              <a:latin typeface="ＭＳ Ｐゴシック"/>
              <a:ea typeface="ＭＳ Ｐゴシック"/>
            </a:endParaRPr>
          </a:p>
          <a:p>
            <a:pPr algn="l" rtl="0">
              <a:lnSpc>
                <a:spcPts val="1300"/>
              </a:lnSpc>
              <a:defRPr sz="1000"/>
            </a:pPr>
            <a:r>
              <a:rPr lang="ja-JP" altLang="en-US" sz="1400" b="0" i="0" u="none" strike="noStrike" baseline="0">
                <a:solidFill>
                  <a:srgbClr val="000000"/>
                </a:solidFill>
                <a:latin typeface="Osaka"/>
              </a:rPr>
              <a:t>「Possibility of Chemistry.」</a:t>
            </a:r>
            <a:endParaRPr lang="ja-JP" altLang="en-US" sz="1400" b="0" i="0" u="none" strike="noStrike" baseline="0">
              <a:solidFill>
                <a:srgbClr val="000000"/>
              </a:solidFill>
              <a:latin typeface="ＭＳ Ｐゴシック"/>
              <a:ea typeface="ＭＳ Ｐゴシック"/>
            </a:endParaRPr>
          </a:p>
          <a:p>
            <a:pPr algn="l" rtl="0">
              <a:lnSpc>
                <a:spcPts val="1000"/>
              </a:lnSpc>
              <a:defRPr sz="1000"/>
            </a:pPr>
            <a:r>
              <a:rPr lang="ja-JP" altLang="en-US" sz="1200" b="0" i="0" u="none" strike="noStrike" baseline="0">
                <a:solidFill>
                  <a:srgbClr val="000000"/>
                </a:solidFill>
                <a:latin typeface="Osaka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028333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10"/>
          <p:cNvSpPr>
            <a:spLocks noChangeArrowheads="1"/>
          </p:cNvSpPr>
          <p:nvPr userDrawn="1"/>
        </p:nvSpPr>
        <p:spPr bwMode="auto">
          <a:xfrm>
            <a:off x="3163888" y="5984875"/>
            <a:ext cx="3573462" cy="43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endParaRPr lang="ja-JP" altLang="en-US"/>
          </a:p>
        </p:txBody>
      </p:sp>
      <p:sp useBgFill="1">
        <p:nvSpPr>
          <p:cNvPr id="9" name="Text Box 7"/>
          <p:cNvSpPr txBox="1">
            <a:spLocks noChangeArrowheads="1"/>
          </p:cNvSpPr>
          <p:nvPr userDrawn="1"/>
        </p:nvSpPr>
        <p:spPr bwMode="auto">
          <a:xfrm>
            <a:off x="524508" y="6309320"/>
            <a:ext cx="2412566" cy="215444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r>
              <a:rPr lang="en-US" altLang="ja-JP" sz="800">
                <a:solidFill>
                  <a:schemeClr val="accent2"/>
                </a:solidFill>
              </a:rPr>
              <a:t>Copyright</a:t>
            </a:r>
            <a:r>
              <a:rPr lang="ja-JP" altLang="en-US" sz="800" baseline="0">
                <a:solidFill>
                  <a:schemeClr val="accent2"/>
                </a:solidFill>
              </a:rPr>
              <a:t> </a:t>
            </a:r>
            <a:r>
              <a:rPr lang="en-US" altLang="ja-JP" sz="800">
                <a:solidFill>
                  <a:schemeClr val="accent2"/>
                </a:solidFill>
              </a:rPr>
              <a:t>© Denka</a:t>
            </a:r>
            <a:r>
              <a:rPr lang="en-US" altLang="ja-JP" sz="800" baseline="0">
                <a:solidFill>
                  <a:schemeClr val="accent2"/>
                </a:solidFill>
              </a:rPr>
              <a:t> Co., Ltd. All Rights Reserved.</a:t>
            </a:r>
            <a:endParaRPr lang="en-US" altLang="ja-JP" sz="800">
              <a:solidFill>
                <a:schemeClr val="accent2"/>
              </a:solidFill>
            </a:endParaRPr>
          </a:p>
        </p:txBody>
      </p:sp>
      <p:pic>
        <p:nvPicPr>
          <p:cNvPr id="10" name="図 9" descr="社名ロゴ使用版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45" y="3239478"/>
            <a:ext cx="1178495" cy="458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正方形/長方形 10"/>
          <p:cNvSpPr/>
          <p:nvPr userDrawn="1"/>
        </p:nvSpPr>
        <p:spPr>
          <a:xfrm>
            <a:off x="488504" y="3645024"/>
            <a:ext cx="16921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800" b="1">
                <a:solidFill>
                  <a:schemeClr val="accent2"/>
                </a:solidFill>
              </a:rPr>
              <a:t>Possibility </a:t>
            </a:r>
          </a:p>
          <a:p>
            <a:r>
              <a:rPr lang="en-US" altLang="ja-JP" sz="800" b="1">
                <a:solidFill>
                  <a:schemeClr val="accent2"/>
                </a:solidFill>
              </a:rPr>
              <a:t>of </a:t>
            </a:r>
          </a:p>
          <a:p>
            <a:r>
              <a:rPr lang="en-US" altLang="ja-JP" sz="800" b="1">
                <a:solidFill>
                  <a:schemeClr val="accent2"/>
                </a:solidFill>
              </a:rPr>
              <a:t>chemistry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2153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9193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 descr="社名ロゴ使用版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96" y="116632"/>
            <a:ext cx="908316" cy="353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正方形/長方形 13"/>
          <p:cNvSpPr/>
          <p:nvPr userDrawn="1"/>
        </p:nvSpPr>
        <p:spPr>
          <a:xfrm>
            <a:off x="8013341" y="224176"/>
            <a:ext cx="16921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000" b="1">
                <a:solidFill>
                  <a:schemeClr val="accent2"/>
                </a:solidFill>
              </a:rPr>
              <a:t>Possibility of chemistry</a:t>
            </a:r>
          </a:p>
        </p:txBody>
      </p:sp>
      <p:cxnSp>
        <p:nvCxnSpPr>
          <p:cNvPr id="15" name="直線コネクタ 14"/>
          <p:cNvCxnSpPr/>
          <p:nvPr userDrawn="1"/>
        </p:nvCxnSpPr>
        <p:spPr bwMode="auto">
          <a:xfrm>
            <a:off x="-3578" y="548680"/>
            <a:ext cx="9906000" cy="0"/>
          </a:xfrm>
          <a:prstGeom prst="line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34516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4BE7CE1-8077-4642-A403-8919FBC9C437}"/>
              </a:ext>
            </a:extLst>
          </p:cNvPr>
          <p:cNvSpPr/>
          <p:nvPr userDrawn="1"/>
        </p:nvSpPr>
        <p:spPr>
          <a:xfrm>
            <a:off x="-6565" y="-27384"/>
            <a:ext cx="9912565" cy="606366"/>
          </a:xfrm>
          <a:prstGeom prst="rect">
            <a:avLst/>
          </a:prstGeom>
          <a:solidFill>
            <a:srgbClr val="004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90D4658-E630-8C4A-8797-4E5D5BD0DB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420" y="257916"/>
            <a:ext cx="899663" cy="217051"/>
          </a:xfrm>
          <a:prstGeom prst="rect">
            <a:avLst/>
          </a:prstGeom>
        </p:spPr>
      </p:pic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3ECA0C06-D3A1-954D-B378-F8CD666888CA}"/>
              </a:ext>
            </a:extLst>
          </p:cNvPr>
          <p:cNvCxnSpPr>
            <a:cxnSpLocks/>
          </p:cNvCxnSpPr>
          <p:nvPr userDrawn="1"/>
        </p:nvCxnSpPr>
        <p:spPr>
          <a:xfrm>
            <a:off x="7761312" y="-27384"/>
            <a:ext cx="0" cy="68407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タイトル プレースホルダー 1"/>
          <p:cNvSpPr>
            <a:spLocks noGrp="1"/>
          </p:cNvSpPr>
          <p:nvPr>
            <p:ph type="title"/>
          </p:nvPr>
        </p:nvSpPr>
        <p:spPr bwMode="auto">
          <a:xfrm>
            <a:off x="330011" y="-27384"/>
            <a:ext cx="7107265" cy="606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aseline="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16102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4BE7CE1-8077-4642-A403-8919FBC9C437}"/>
              </a:ext>
            </a:extLst>
          </p:cNvPr>
          <p:cNvSpPr/>
          <p:nvPr userDrawn="1"/>
        </p:nvSpPr>
        <p:spPr>
          <a:xfrm>
            <a:off x="-6565" y="-27384"/>
            <a:ext cx="9906001" cy="601968"/>
          </a:xfrm>
          <a:prstGeom prst="rect">
            <a:avLst/>
          </a:prstGeom>
          <a:solidFill>
            <a:srgbClr val="004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90D4658-E630-8C4A-8797-4E5D5BD0DB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420" y="257916"/>
            <a:ext cx="899663" cy="217051"/>
          </a:xfrm>
          <a:prstGeom prst="rect">
            <a:avLst/>
          </a:prstGeom>
        </p:spPr>
      </p:pic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3ECA0C06-D3A1-954D-B378-F8CD666888CA}"/>
              </a:ext>
            </a:extLst>
          </p:cNvPr>
          <p:cNvCxnSpPr>
            <a:cxnSpLocks/>
          </p:cNvCxnSpPr>
          <p:nvPr userDrawn="1"/>
        </p:nvCxnSpPr>
        <p:spPr>
          <a:xfrm>
            <a:off x="7761312" y="-27384"/>
            <a:ext cx="0" cy="68407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Box 7"/>
          <p:cNvSpPr txBox="1">
            <a:spLocks noChangeArrowheads="1"/>
          </p:cNvSpPr>
          <p:nvPr userDrawn="1"/>
        </p:nvSpPr>
        <p:spPr bwMode="auto">
          <a:xfrm>
            <a:off x="6681192" y="6597352"/>
            <a:ext cx="316865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r>
              <a:rPr lang="en-US" altLang="ja-JP" sz="800">
                <a:solidFill>
                  <a:schemeClr val="bg1"/>
                </a:solidFill>
              </a:rPr>
              <a:t>Copyright</a:t>
            </a:r>
            <a:r>
              <a:rPr lang="ja-JP" altLang="en-US" sz="800" baseline="0">
                <a:solidFill>
                  <a:schemeClr val="bg1"/>
                </a:solidFill>
              </a:rPr>
              <a:t> </a:t>
            </a:r>
            <a:r>
              <a:rPr lang="en-US" altLang="ja-JP" sz="800">
                <a:solidFill>
                  <a:schemeClr val="bg1"/>
                </a:solidFill>
              </a:rPr>
              <a:t>© Denka</a:t>
            </a:r>
            <a:r>
              <a:rPr lang="en-US" altLang="ja-JP" sz="800" baseline="0">
                <a:solidFill>
                  <a:schemeClr val="bg1"/>
                </a:solidFill>
              </a:rPr>
              <a:t> Co., Ltd. All Rights Reserved.</a:t>
            </a:r>
            <a:endParaRPr lang="en-US" altLang="ja-JP" sz="800">
              <a:solidFill>
                <a:schemeClr val="bg1"/>
              </a:solidFill>
            </a:endParaRPr>
          </a:p>
        </p:txBody>
      </p:sp>
      <p:sp>
        <p:nvSpPr>
          <p:cNvPr id="7" name="タイトル プレースホルダー 1">
            <a:extLst>
              <a:ext uri="{FF2B5EF4-FFF2-40B4-BE49-F238E27FC236}">
                <a16:creationId xmlns:a16="http://schemas.microsoft.com/office/drawing/2014/main" id="{E1740939-E658-9C4B-FDFC-F280390CBA9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30011" y="-27384"/>
            <a:ext cx="7107265" cy="606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aseline="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944717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5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10"/>
          <p:cNvSpPr>
            <a:spLocks noChangeArrowheads="1"/>
          </p:cNvSpPr>
          <p:nvPr userDrawn="1"/>
        </p:nvSpPr>
        <p:spPr bwMode="auto">
          <a:xfrm>
            <a:off x="3163888" y="5984875"/>
            <a:ext cx="3573462" cy="43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endParaRPr lang="ja-JP" altLang="en-US"/>
          </a:p>
        </p:txBody>
      </p:sp>
      <p:pic>
        <p:nvPicPr>
          <p:cNvPr id="6" name="図 5" descr="社名ロゴ使用版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976" y="3019634"/>
            <a:ext cx="2412268" cy="93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正方形/長方形 1"/>
          <p:cNvSpPr/>
          <p:nvPr userDrawn="1"/>
        </p:nvSpPr>
        <p:spPr>
          <a:xfrm>
            <a:off x="3692860" y="2636912"/>
            <a:ext cx="24765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600" b="1">
                <a:solidFill>
                  <a:schemeClr val="accent2"/>
                </a:solidFill>
              </a:rPr>
              <a:t>Possibility of chemistry</a:t>
            </a:r>
          </a:p>
        </p:txBody>
      </p:sp>
    </p:spTree>
    <p:extLst>
      <p:ext uri="{BB962C8B-B14F-4D97-AF65-F5344CB8AC3E}">
        <p14:creationId xmlns:p14="http://schemas.microsoft.com/office/powerpoint/2010/main" val="2536909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Box 7"/>
          <p:cNvSpPr txBox="1">
            <a:spLocks noChangeArrowheads="1"/>
          </p:cNvSpPr>
          <p:nvPr/>
        </p:nvSpPr>
        <p:spPr bwMode="auto">
          <a:xfrm>
            <a:off x="6681192" y="6597352"/>
            <a:ext cx="316865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r>
              <a:rPr lang="en-US" altLang="ja-JP" sz="800">
                <a:solidFill>
                  <a:schemeClr val="accent2"/>
                </a:solidFill>
              </a:rPr>
              <a:t>Copyright</a:t>
            </a:r>
            <a:r>
              <a:rPr lang="ja-JP" altLang="en-US" sz="800" baseline="0">
                <a:solidFill>
                  <a:schemeClr val="accent2"/>
                </a:solidFill>
              </a:rPr>
              <a:t> </a:t>
            </a:r>
            <a:r>
              <a:rPr lang="en-US" altLang="ja-JP" sz="800">
                <a:solidFill>
                  <a:schemeClr val="accent2"/>
                </a:solidFill>
              </a:rPr>
              <a:t>© Denka</a:t>
            </a:r>
            <a:r>
              <a:rPr lang="en-US" altLang="ja-JP" sz="800" baseline="0">
                <a:solidFill>
                  <a:schemeClr val="accent2"/>
                </a:solidFill>
              </a:rPr>
              <a:t> Co., Ltd. All Rights Reserved.</a:t>
            </a:r>
            <a:endParaRPr lang="en-US" altLang="ja-JP" sz="800">
              <a:solidFill>
                <a:schemeClr val="accent2"/>
              </a:solidFill>
            </a:endParaRPr>
          </a:p>
        </p:txBody>
      </p:sp>
      <p:sp>
        <p:nvSpPr>
          <p:cNvPr id="1030" name="テキスト ボックス 1"/>
          <p:cNvSpPr txBox="1">
            <a:spLocks noChangeArrowheads="1"/>
          </p:cNvSpPr>
          <p:nvPr/>
        </p:nvSpPr>
        <p:spPr bwMode="auto">
          <a:xfrm>
            <a:off x="4305300" y="2384425"/>
            <a:ext cx="184150" cy="24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endParaRPr lang="ja-JP" altLang="en-US"/>
          </a:p>
        </p:txBody>
      </p:sp>
      <p:sp>
        <p:nvSpPr>
          <p:cNvPr id="1031" name="テキスト ボックス 2"/>
          <p:cNvSpPr txBox="1">
            <a:spLocks noChangeArrowheads="1"/>
          </p:cNvSpPr>
          <p:nvPr/>
        </p:nvSpPr>
        <p:spPr bwMode="auto">
          <a:xfrm>
            <a:off x="3494088" y="6357938"/>
            <a:ext cx="29178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endParaRPr lang="ja-JP" altLang="en-US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ja-JP" b="1">
                <a:solidFill>
                  <a:srgbClr val="FF0000"/>
                </a:solidFill>
                <a:latin typeface="Candara" pitchFamily="34" charset="0"/>
              </a:rPr>
              <a:t>Confidential and Proprietary Information </a:t>
            </a:r>
            <a:endParaRPr lang="ja-JP" altLang="en-US">
              <a:solidFill>
                <a:srgbClr val="FF0000"/>
              </a:solidFill>
              <a:latin typeface="Candara" pitchFamily="34" charset="0"/>
              <a:cs typeface="Times New Roman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47" r:id="rId2"/>
    <p:sldLayoutId id="2147483841" r:id="rId3"/>
    <p:sldLayoutId id="2147483853" r:id="rId4"/>
    <p:sldLayoutId id="2147483851" r:id="rId5"/>
    <p:sldLayoutId id="2147483850" r:id="rId6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0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000" b="1">
          <a:solidFill>
            <a:schemeClr val="bg1"/>
          </a:solidFill>
          <a:latin typeface="Arial" charset="0"/>
          <a:ea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000" b="1">
          <a:solidFill>
            <a:schemeClr val="bg1"/>
          </a:solidFill>
          <a:latin typeface="Arial" charset="0"/>
          <a:ea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000" b="1">
          <a:solidFill>
            <a:schemeClr val="bg1"/>
          </a:solidFill>
          <a:latin typeface="Arial" charset="0"/>
          <a:ea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000" b="1">
          <a:solidFill>
            <a:schemeClr val="bg1"/>
          </a:solidFill>
          <a:latin typeface="Arial" charset="0"/>
          <a:ea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2000" b="1">
          <a:solidFill>
            <a:schemeClr val="bg1"/>
          </a:solidFill>
          <a:latin typeface="Arial" charset="0"/>
          <a:ea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2000" b="1">
          <a:solidFill>
            <a:schemeClr val="bg1"/>
          </a:solidFill>
          <a:latin typeface="Arial" charset="0"/>
          <a:ea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2000" b="1">
          <a:solidFill>
            <a:schemeClr val="bg1"/>
          </a:solidFill>
          <a:latin typeface="Arial" charset="0"/>
          <a:ea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2000" b="1">
          <a:solidFill>
            <a:schemeClr val="bg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openxmlformats.org/officeDocument/2006/relationships/chart" Target="../charts/chart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9.xml"/><Relationship Id="rId5" Type="http://schemas.openxmlformats.org/officeDocument/2006/relationships/chart" Target="../charts/chart8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chart" Target="../charts/chart3.xml"/><Relationship Id="rId7" Type="http://schemas.openxmlformats.org/officeDocument/2006/relationships/chart" Target="../charts/chart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5.xml"/><Relationship Id="rId5" Type="http://schemas.openxmlformats.org/officeDocument/2006/relationships/image" Target="../media/image13.png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/>
          <p:cNvSpPr txBox="1"/>
          <p:nvPr/>
        </p:nvSpPr>
        <p:spPr>
          <a:xfrm>
            <a:off x="8057232" y="5329222"/>
            <a:ext cx="1467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000">
                <a:latin typeface="ＭＳ Ｐゴシック" panose="020B0600070205080204" pitchFamily="50" charset="-128"/>
              </a:rPr>
              <a:t>2022.07.08</a:t>
            </a:r>
          </a:p>
          <a:p>
            <a:pPr algn="ctr"/>
            <a:r>
              <a:rPr kumimoji="1" lang="ja-JP" altLang="en-US" sz="2000">
                <a:latin typeface="ＭＳ Ｐゴシック" panose="020B0600070205080204" pitchFamily="50" charset="-128"/>
              </a:rPr>
              <a:t>大牟田工場</a:t>
            </a:r>
            <a:endParaRPr kumimoji="1" lang="en-US" altLang="ja-JP" sz="2000">
              <a:latin typeface="ＭＳ Ｐゴシック" panose="020B0600070205080204" pitchFamily="50" charset="-128"/>
            </a:endParaRPr>
          </a:p>
          <a:p>
            <a:pPr algn="ctr"/>
            <a:r>
              <a:rPr kumimoji="1" lang="ja-JP" altLang="en-US" sz="2000">
                <a:latin typeface="ＭＳ Ｐゴシック" panose="020B0600070205080204" pitchFamily="50" charset="-128"/>
              </a:rPr>
              <a:t>生産技術部</a:t>
            </a:r>
            <a:endParaRPr kumimoji="1" lang="en-US" altLang="ja-JP" sz="2000">
              <a:latin typeface="ＭＳ Ｐゴシック" panose="020B0600070205080204" pitchFamily="50" charset="-128"/>
            </a:endParaRPr>
          </a:p>
          <a:p>
            <a:pPr algn="ctr"/>
            <a:r>
              <a:rPr kumimoji="1" lang="ja-JP" altLang="en-US" sz="2000">
                <a:latin typeface="ＭＳ Ｐゴシック" panose="020B0600070205080204" pitchFamily="50" charset="-128"/>
              </a:rPr>
              <a:t>計算科学</a:t>
            </a:r>
            <a:r>
              <a:rPr lang="ja-JP" altLang="en-US" sz="2000">
                <a:latin typeface="ＭＳ Ｐゴシック" panose="020B0600070205080204" pitchFamily="50" charset="-128"/>
              </a:rPr>
              <a:t>Ｇ</a:t>
            </a:r>
            <a:endParaRPr kumimoji="1" lang="ja-JP" altLang="en-US" sz="2000">
              <a:latin typeface="ＭＳ Ｐゴシック" panose="020B0600070205080204" pitchFamily="50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288704" y="3356992"/>
            <a:ext cx="7200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>
                <a:latin typeface="ＭＳ Ｐゴシック" panose="020B0600070205080204" pitchFamily="50" charset="-128"/>
              </a:rPr>
              <a:t>進捗報告（～０</a:t>
            </a:r>
            <a:r>
              <a:rPr lang="en-US" altLang="ja-JP" sz="3200">
                <a:latin typeface="ＭＳ Ｐゴシック" panose="020B0600070205080204" pitchFamily="50" charset="-128"/>
              </a:rPr>
              <a:t>7</a:t>
            </a:r>
            <a:r>
              <a:rPr lang="ja-JP" altLang="en-US" sz="3200">
                <a:latin typeface="ＭＳ Ｐゴシック" panose="020B0600070205080204" pitchFamily="50" charset="-128"/>
              </a:rPr>
              <a:t>／</a:t>
            </a:r>
            <a:r>
              <a:rPr lang="en-US" altLang="ja-JP" sz="3200">
                <a:latin typeface="ＭＳ Ｐゴシック" panose="020B0600070205080204" pitchFamily="50" charset="-128"/>
              </a:rPr>
              <a:t>08</a:t>
            </a:r>
            <a:r>
              <a:rPr lang="ja-JP" altLang="en-US" sz="3200">
                <a:latin typeface="ＭＳ Ｐゴシック" panose="020B0600070205080204" pitchFamily="50" charset="-128"/>
              </a:rPr>
              <a:t>）：塩谷晃弘</a:t>
            </a:r>
            <a:endParaRPr kumimoji="1" lang="en-US" altLang="ja-JP" sz="3200">
              <a:latin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36671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5">
            <a:extLst>
              <a:ext uri="{FF2B5EF4-FFF2-40B4-BE49-F238E27FC236}">
                <a16:creationId xmlns:a16="http://schemas.microsoft.com/office/drawing/2014/main" id="{FD32C012-2891-8156-67A5-36A0BBC98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err="1">
                <a:cs typeface="Arial" panose="020B0604020202020204" pitchFamily="34" charset="0"/>
              </a:rPr>
              <a:t>SeeQ</a:t>
            </a:r>
            <a:r>
              <a:rPr lang="ja-JP" altLang="en-US" sz="2400">
                <a:cs typeface="Arial" panose="020B0604020202020204" pitchFamily="34" charset="0"/>
              </a:rPr>
              <a:t>・構造関数</a:t>
            </a:r>
            <a:endParaRPr kumimoji="1" lang="ja-JP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フローチャート: 処理 30">
                <a:extLst>
                  <a:ext uri="{FF2B5EF4-FFF2-40B4-BE49-F238E27FC236}">
                    <a16:creationId xmlns:a16="http://schemas.microsoft.com/office/drawing/2014/main" id="{532BF387-2FD1-4FC5-593D-CE81892C6241}"/>
                  </a:ext>
                </a:extLst>
              </p:cNvPr>
              <p:cNvSpPr/>
              <p:nvPr/>
            </p:nvSpPr>
            <p:spPr bwMode="auto">
              <a:xfrm>
                <a:off x="631735" y="1377072"/>
                <a:ext cx="8649513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=</m:t>
                    </m:r>
                    <m:r>
                      <m:rPr>
                        <m:sty m:val="p"/>
                      </m:rPr>
                      <a:rPr lang="en-US" altLang="ja-JP" sz="2000" dirty="0">
                        <a:latin typeface="Cambria Math" panose="02040503050406030204" pitchFamily="18" charset="0"/>
                        <a:ea typeface="ＭＳ Ｐゴシック" charset="-128"/>
                      </a:rPr>
                      <m:t>ln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 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として、</a:t>
                </a:r>
                <a:r>
                  <a:rPr lang="en-US" altLang="ja-JP" sz="2000">
                    <a:ea typeface="ＭＳ Ｐゴシック" charset="-128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を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に変換 </a:t>
                </a:r>
              </a:p>
            </p:txBody>
          </p:sp>
        </mc:Choice>
        <mc:Fallback>
          <p:sp>
            <p:nvSpPr>
              <p:cNvPr id="31" name="フローチャート: 処理 30">
                <a:extLst>
                  <a:ext uri="{FF2B5EF4-FFF2-40B4-BE49-F238E27FC236}">
                    <a16:creationId xmlns:a16="http://schemas.microsoft.com/office/drawing/2014/main" id="{532BF387-2FD1-4FC5-593D-CE81892C62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1735" y="1377072"/>
                <a:ext cx="8649513" cy="395744"/>
              </a:xfrm>
              <a:prstGeom prst="flowChartProcess">
                <a:avLst/>
              </a:prstGeom>
              <a:blipFill>
                <a:blip r:embed="rId3"/>
                <a:stretch>
                  <a:fillRect t="-14493" b="-1449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フローチャート: 処理 31">
            <a:extLst>
              <a:ext uri="{FF2B5EF4-FFF2-40B4-BE49-F238E27FC236}">
                <a16:creationId xmlns:a16="http://schemas.microsoft.com/office/drawing/2014/main" id="{FF4D6D6B-F266-E58B-C6C2-274EB3C6EFC2}"/>
              </a:ext>
            </a:extLst>
          </p:cNvPr>
          <p:cNvSpPr/>
          <p:nvPr/>
        </p:nvSpPr>
        <p:spPr bwMode="auto">
          <a:xfrm>
            <a:off x="632525" y="1377072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3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49B3DD2E-0064-C751-E77D-E62DE40CB905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388F021-2B9B-893C-FE5D-DE101FB8BF49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0" name="正方形/長方形 39">
                <a:extLst>
                  <a:ext uri="{FF2B5EF4-FFF2-40B4-BE49-F238E27FC236}">
                    <a16:creationId xmlns:a16="http://schemas.microsoft.com/office/drawing/2014/main" id="{9DFDF6C0-7B0A-E0E9-3E78-3CC2E23DDD94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温度</a:t>
                </a:r>
                <a:r>
                  <a:rPr lang="ja-JP" altLang="en-US" sz="2000" kern="0">
                    <a:latin typeface="ＭＳ Ｐゴシック"/>
                    <a:ea typeface="ＭＳ Ｐゴシック"/>
                  </a:rPr>
                  <a:t>の</a:t>
                </a: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対数時間微分</a:t>
                </a:r>
              </a:p>
            </p:txBody>
          </p:sp>
          <p:cxnSp>
            <p:nvCxnSpPr>
              <p:cNvPr id="41" name="直線コネクタ 40">
                <a:extLst>
                  <a:ext uri="{FF2B5EF4-FFF2-40B4-BE49-F238E27FC236}">
                    <a16:creationId xmlns:a16="http://schemas.microsoft.com/office/drawing/2014/main" id="{F8D5AA10-E020-33AD-5634-5BEF6A7C2D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F10FF541-DDAC-7137-1491-80B481FDAC89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フローチャート: 処理 26">
                <a:extLst>
                  <a:ext uri="{FF2B5EF4-FFF2-40B4-BE49-F238E27FC236}">
                    <a16:creationId xmlns:a16="http://schemas.microsoft.com/office/drawing/2014/main" id="{1EA60290-E139-9E73-4A9A-A024A1C2DD29}"/>
                  </a:ext>
                </a:extLst>
              </p:cNvPr>
              <p:cNvSpPr/>
              <p:nvPr/>
            </p:nvSpPr>
            <p:spPr bwMode="auto">
              <a:xfrm>
                <a:off x="642321" y="2016260"/>
                <a:ext cx="8648721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を</a:t>
                </a:r>
                <a:r>
                  <a:rPr lang="en-US" altLang="ja-JP" sz="2000">
                    <a:latin typeface="Arial" charset="0"/>
                    <a:ea typeface="ＭＳ Ｐゴシック" charset="-128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で微分</a:t>
                </a:r>
              </a:p>
            </p:txBody>
          </p:sp>
        </mc:Choice>
        <mc:Fallback>
          <p:sp>
            <p:nvSpPr>
              <p:cNvPr id="27" name="フローチャート: 処理 26">
                <a:extLst>
                  <a:ext uri="{FF2B5EF4-FFF2-40B4-BE49-F238E27FC236}">
                    <a16:creationId xmlns:a16="http://schemas.microsoft.com/office/drawing/2014/main" id="{1EA60290-E139-9E73-4A9A-A024A1C2DD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2321" y="2016260"/>
                <a:ext cx="8648721" cy="395744"/>
              </a:xfrm>
              <a:prstGeom prst="flowChartProcess">
                <a:avLst/>
              </a:prstGeom>
              <a:blipFill>
                <a:blip r:embed="rId4"/>
                <a:stretch>
                  <a:fillRect t="-14493" b="-1304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フローチャート: 処理 27">
            <a:extLst>
              <a:ext uri="{FF2B5EF4-FFF2-40B4-BE49-F238E27FC236}">
                <a16:creationId xmlns:a16="http://schemas.microsoft.com/office/drawing/2014/main" id="{38A37922-97B5-012F-8C82-8296B5E48DD4}"/>
              </a:ext>
            </a:extLst>
          </p:cNvPr>
          <p:cNvSpPr/>
          <p:nvPr/>
        </p:nvSpPr>
        <p:spPr bwMode="auto">
          <a:xfrm>
            <a:off x="642319" y="2016260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4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37A72F98-0AA2-D811-F89E-32110ACAF225}"/>
                  </a:ext>
                </a:extLst>
              </p:cNvPr>
              <p:cNvSpPr txBox="1"/>
              <p:nvPr/>
            </p:nvSpPr>
            <p:spPr>
              <a:xfrm>
                <a:off x="772625" y="3323141"/>
                <a:ext cx="2779735" cy="29800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sz="2000" i="1" smtClean="0">
                              <a:latin typeface="Cambria Math" panose="02040503050406030204" pitchFamily="18" charset="0"/>
                              <a:ea typeface="+mj-ea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kumimoji="1" lang="en-US" altLang="ja-JP" sz="2000" b="0" i="0" smtClean="0">
                              <a:latin typeface="Cambria Math" panose="02040503050406030204" pitchFamily="18" charset="0"/>
                              <a:ea typeface="+mj-ea"/>
                            </a:rPr>
                            <m:t>d</m:t>
                          </m:r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  <a:ea typeface="+mj-ea"/>
                            </a:rPr>
                            <m:t>𝑇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kumimoji="1" lang="en-US" altLang="ja-JP" sz="2000" b="0" i="0" smtClean="0">
                              <a:latin typeface="Cambria Math" panose="02040503050406030204" pitchFamily="18" charset="0"/>
                              <a:ea typeface="+mj-ea"/>
                            </a:rPr>
                            <m:t>d</m:t>
                          </m:r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  <a:ea typeface="+mj-ea"/>
                            </a:rPr>
                            <m:t>𝑧</m:t>
                          </m:r>
                        </m:den>
                      </m:f>
                      <m:r>
                        <m:rPr>
                          <m:aln/>
                        </m:rPr>
                        <a:rPr kumimoji="1" lang="en-US" altLang="ja-JP" sz="2000" b="0" i="1" smtClean="0">
                          <a:latin typeface="Cambria Math" panose="02040503050406030204" pitchFamily="18" charset="0"/>
                          <a:ea typeface="+mj-ea"/>
                        </a:rPr>
                        <m:t>=</m:t>
                      </m:r>
                      <m:f>
                        <m:fPr>
                          <m:ctrlPr>
                            <a:rPr lang="en-US" altLang="ja-JP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ja-JP" sz="200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i="1">
                              <a:latin typeface="Cambria Math" panose="02040503050406030204" pitchFamily="18" charset="0"/>
                            </a:rPr>
                            <m:t>𝑇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ja-JP" sz="200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f>
                        <m:fPr>
                          <m:ctrlPr>
                            <a:rPr lang="en-US" altLang="ja-JP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ja-JP" sz="200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ja-JP" sz="200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US" altLang="ja-JP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ja-JP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ja-JP" sz="200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i="1">
                              <a:latin typeface="Cambria Math" panose="02040503050406030204" pitchFamily="18" charset="0"/>
                            </a:rPr>
                            <m:t>𝑇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ja-JP" sz="200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sSup>
                        <m:sSupPr>
                          <m:ctrlPr>
                            <a:rPr lang="en-US" altLang="ja-JP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ja-JP" sz="20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ja-JP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US" altLang="ja-JP" sz="2000"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US" altLang="ja-JP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US" altLang="ja-JP" sz="2000"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US" altLang="ja-JP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ja-JP" sz="2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US" altLang="ja-JP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ja-JP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ja-JP" sz="200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i="1">
                              <a:latin typeface="Cambria Math" panose="02040503050406030204" pitchFamily="18" charset="0"/>
                            </a:rPr>
                            <m:t>𝑇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ja-JP" sz="2000"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sSup>
                        <m:sSupPr>
                          <m:ctrlPr>
                            <a:rPr lang="en-US" altLang="ja-JP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ja-JP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ja-JP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US" altLang="ja-JP" sz="2000"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d>
                                    <m:dPr>
                                      <m:ctrlPr>
                                        <a:rPr lang="en-US" altLang="ja-JP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unc>
                                        <m:funcPr>
                                          <m:ctrlPr>
                                            <a:rPr lang="en-US" altLang="ja-JP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ja-JP" sz="2000">
                                              <a:latin typeface="Cambria Math" panose="02040503050406030204" pitchFamily="18" charset="0"/>
                                            </a:rPr>
                                            <m:t>ln</m:t>
                                          </m:r>
                                        </m:fName>
                                        <m:e>
                                          <m:r>
                                            <a:rPr lang="en-US" altLang="ja-JP" sz="20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</m:func>
                                    </m:e>
                                  </m:d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US" altLang="ja-JP" sz="2000"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en-US" altLang="ja-JP" sz="20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ja-JP" sz="20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US" altLang="ja-JP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ja-JP" sz="2000" b="0" i="1" smtClean="0">
                          <a:ln>
                            <a:noFill/>
                          </a:ln>
                          <a:latin typeface="Cambria Math" panose="02040503050406030204" pitchFamily="18" charset="0"/>
                        </a:rPr>
                        <m:t>𝑡</m:t>
                      </m:r>
                      <m:f>
                        <m:fPr>
                          <m:ctrlPr>
                            <a:rPr lang="en-US" altLang="ja-JP" sz="2000" i="1">
                              <a:ln>
                                <a:noFill/>
                              </a:ln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altLang="ja-JP" sz="2000">
                              <a:ln>
                                <a:noFill/>
                              </a:ln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i="1">
                              <a:ln>
                                <a:noFill/>
                              </a:ln>
                              <a:latin typeface="Cambria Math" panose="02040503050406030204" pitchFamily="18" charset="0"/>
                            </a:rPr>
                            <m:t>𝑇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altLang="ja-JP" sz="2000">
                              <a:ln>
                                <a:noFill/>
                              </a:ln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altLang="ja-JP" sz="2000" i="1">
                              <a:ln>
                                <a:noFill/>
                              </a:ln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br>
                  <a:rPr lang="en-US" altLang="ja-JP" sz="2000">
                    <a:latin typeface="+mj-ea"/>
                  </a:rPr>
                </a:br>
                <a:endParaRPr lang="en-US" altLang="ja-JP" sz="2000">
                  <a:latin typeface="+mj-ea"/>
                </a:endParaRPr>
              </a:p>
              <a:p>
                <a:endParaRPr lang="en-US" altLang="ja-JP" sz="2000">
                  <a:latin typeface="+mj-ea"/>
                </a:endParaRPr>
              </a:p>
            </p:txBody>
          </p:sp>
        </mc:Choice>
        <mc:Fallback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37A72F98-0AA2-D811-F89E-32110ACAF2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625" y="3323141"/>
                <a:ext cx="2779735" cy="298004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35F643EA-B34A-0F71-E656-73CF5D952281}"/>
                  </a:ext>
                </a:extLst>
              </p:cNvPr>
              <p:cNvSpPr txBox="1"/>
              <p:nvPr/>
            </p:nvSpPr>
            <p:spPr>
              <a:xfrm>
                <a:off x="325697" y="2783867"/>
                <a:ext cx="34388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Clr>
                    <a:srgbClr val="0070C0"/>
                  </a:buClr>
                  <a:buFont typeface="Yu Gothic UI" panose="020B0500000000000000" pitchFamily="50" charset="-128"/>
                  <a:buChar char="★"/>
                </a:pPr>
                <a14:m>
                  <m:oMath xmlns:m="http://schemas.openxmlformats.org/officeDocument/2006/math">
                    <m:r>
                      <a:rPr kumimoji="1" lang="en-US" altLang="ja-JP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𝑇</m:t>
                    </m:r>
                  </m:oMath>
                </a14:m>
                <a:r>
                  <a:rPr kumimoji="1" lang="ja-JP" altLang="en-US" sz="2000">
                    <a:cs typeface="Arial" panose="020B0604020202020204" pitchFamily="34" charset="0"/>
                  </a:rPr>
                  <a:t> を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=</m:t>
                    </m:r>
                    <m:r>
                      <m:rPr>
                        <m:sty m:val="p"/>
                      </m:rPr>
                      <a:rPr lang="en-US" altLang="ja-JP" sz="2000" dirty="0">
                        <a:latin typeface="Cambria Math" panose="02040503050406030204" pitchFamily="18" charset="0"/>
                        <a:ea typeface="ＭＳ Ｐゴシック" charset="-128"/>
                      </a:rPr>
                      <m:t>ln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 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で微分する式 </a:t>
                </a:r>
                <a:endParaRPr kumimoji="1" lang="ja-JP" altLang="en-US" sz="2000"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35F643EA-B34A-0F71-E656-73CF5D9522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697" y="2783867"/>
                <a:ext cx="3438827" cy="400110"/>
              </a:xfrm>
              <a:prstGeom prst="rect">
                <a:avLst/>
              </a:prstGeom>
              <a:blipFill>
                <a:blip r:embed="rId6"/>
                <a:stretch>
                  <a:fillRect l="-2301" t="-16923" b="-3538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03DF367-9474-DF52-98E8-10F81325E58E}"/>
              </a:ext>
            </a:extLst>
          </p:cNvPr>
          <p:cNvSpPr/>
          <p:nvPr/>
        </p:nvSpPr>
        <p:spPr bwMode="auto">
          <a:xfrm>
            <a:off x="1820652" y="5382488"/>
            <a:ext cx="576064" cy="636818"/>
          </a:xfrm>
          <a:prstGeom prst="rect">
            <a:avLst/>
          </a:prstGeom>
          <a:noFill/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graphicFrame>
        <p:nvGraphicFramePr>
          <p:cNvPr id="36" name="グラフ 35">
            <a:extLst>
              <a:ext uri="{FF2B5EF4-FFF2-40B4-BE49-F238E27FC236}">
                <a16:creationId xmlns:a16="http://schemas.microsoft.com/office/drawing/2014/main" id="{F0D408D7-9F89-F046-6D62-5BB37F4595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054721"/>
              </p:ext>
            </p:extLst>
          </p:nvPr>
        </p:nvGraphicFramePr>
        <p:xfrm>
          <a:off x="5356250" y="2683666"/>
          <a:ext cx="4215436" cy="3613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" name="矢印: 環状 1">
            <a:extLst>
              <a:ext uri="{FF2B5EF4-FFF2-40B4-BE49-F238E27FC236}">
                <a16:creationId xmlns:a16="http://schemas.microsoft.com/office/drawing/2014/main" id="{2F16218F-A466-DF4C-2ACA-4769DCF9F145}"/>
              </a:ext>
            </a:extLst>
          </p:cNvPr>
          <p:cNvSpPr/>
          <p:nvPr/>
        </p:nvSpPr>
        <p:spPr bwMode="auto">
          <a:xfrm rot="10800000" flipH="1">
            <a:off x="2062660" y="4605440"/>
            <a:ext cx="3942636" cy="2052228"/>
          </a:xfrm>
          <a:prstGeom prst="circularArrow">
            <a:avLst>
              <a:gd name="adj1" fmla="val 7877"/>
              <a:gd name="adj2" fmla="val 629460"/>
              <a:gd name="adj3" fmla="val 20920932"/>
              <a:gd name="adj4" fmla="val 11658380"/>
              <a:gd name="adj5" fmla="val 14795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C4C9BB7A-CD0A-C636-9D90-7AE00A6EBC41}"/>
                  </a:ext>
                </a:extLst>
              </p:cNvPr>
              <p:cNvSpPr txBox="1"/>
              <p:nvPr/>
            </p:nvSpPr>
            <p:spPr>
              <a:xfrm>
                <a:off x="3038434" y="5741057"/>
                <a:ext cx="211263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Clr>
                    <a:srgbClr val="0070C0"/>
                  </a:buClr>
                </a:pPr>
                <a14:m>
                  <m:oMath xmlns:m="http://schemas.openxmlformats.org/officeDocument/2006/math">
                    <m:r>
                      <a:rPr kumimoji="1" lang="en-US" altLang="ja-JP" sz="20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ＭＳ Ｐゴシック" charset="-128"/>
                        <a:cs typeface="+mn-cs"/>
                      </a:rPr>
                      <m:t>𝑧</m:t>
                    </m:r>
                  </m:oMath>
                </a14:m>
                <a:r>
                  <a:rPr kumimoji="1" lang="ja-JP" altLang="en-US" sz="2000">
                    <a:cs typeface="Arial" panose="020B0604020202020204" pitchFamily="34" charset="0"/>
                  </a:rPr>
                  <a:t> に対してプロット</a:t>
                </a:r>
              </a:p>
            </p:txBody>
          </p:sp>
        </mc:Choice>
        <mc:Fallback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C4C9BB7A-CD0A-C636-9D90-7AE00A6EBC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8434" y="5741057"/>
                <a:ext cx="2112630" cy="400110"/>
              </a:xfrm>
              <a:prstGeom prst="rect">
                <a:avLst/>
              </a:prstGeom>
              <a:blipFill>
                <a:blip r:embed="rId8"/>
                <a:stretch>
                  <a:fillRect t="-12308" r="-2594" b="-2461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0252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5">
            <a:extLst>
              <a:ext uri="{FF2B5EF4-FFF2-40B4-BE49-F238E27FC236}">
                <a16:creationId xmlns:a16="http://schemas.microsoft.com/office/drawing/2014/main" id="{FD32C012-2891-8156-67A5-36A0BBC98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err="1">
                <a:cs typeface="Arial" panose="020B0604020202020204" pitchFamily="34" charset="0"/>
              </a:rPr>
              <a:t>SeeQ</a:t>
            </a:r>
            <a:r>
              <a:rPr lang="ja-JP" altLang="en-US" sz="2400">
                <a:cs typeface="Arial" panose="020B0604020202020204" pitchFamily="34" charset="0"/>
              </a:rPr>
              <a:t>・構造関数</a:t>
            </a:r>
            <a:endParaRPr kumimoji="1" lang="ja-JP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フローチャート: 処理 30">
                <a:extLst>
                  <a:ext uri="{FF2B5EF4-FFF2-40B4-BE49-F238E27FC236}">
                    <a16:creationId xmlns:a16="http://schemas.microsoft.com/office/drawing/2014/main" id="{532BF387-2FD1-4FC5-593D-CE81892C6241}"/>
                  </a:ext>
                </a:extLst>
              </p:cNvPr>
              <p:cNvSpPr/>
              <p:nvPr/>
            </p:nvSpPr>
            <p:spPr bwMode="auto">
              <a:xfrm>
                <a:off x="631735" y="1377072"/>
                <a:ext cx="8649513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=</m:t>
                    </m:r>
                    <m:r>
                      <m:rPr>
                        <m:sty m:val="p"/>
                      </m:rPr>
                      <a:rPr lang="en-US" altLang="ja-JP" sz="2000" dirty="0">
                        <a:latin typeface="Cambria Math" panose="02040503050406030204" pitchFamily="18" charset="0"/>
                        <a:ea typeface="ＭＳ Ｐゴシック" charset="-128"/>
                      </a:rPr>
                      <m:t>ln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 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として、</a:t>
                </a:r>
                <a:r>
                  <a:rPr lang="en-US" altLang="ja-JP" sz="2000">
                    <a:ea typeface="ＭＳ Ｐゴシック" charset="-128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を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に変換 </a:t>
                </a:r>
              </a:p>
            </p:txBody>
          </p:sp>
        </mc:Choice>
        <mc:Fallback>
          <p:sp>
            <p:nvSpPr>
              <p:cNvPr id="31" name="フローチャート: 処理 30">
                <a:extLst>
                  <a:ext uri="{FF2B5EF4-FFF2-40B4-BE49-F238E27FC236}">
                    <a16:creationId xmlns:a16="http://schemas.microsoft.com/office/drawing/2014/main" id="{532BF387-2FD1-4FC5-593D-CE81892C62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1735" y="1377072"/>
                <a:ext cx="8649513" cy="395744"/>
              </a:xfrm>
              <a:prstGeom prst="flowChartProcess">
                <a:avLst/>
              </a:prstGeom>
              <a:blipFill>
                <a:blip r:embed="rId3"/>
                <a:stretch>
                  <a:fillRect t="-14493" b="-1449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フローチャート: 処理 31">
            <a:extLst>
              <a:ext uri="{FF2B5EF4-FFF2-40B4-BE49-F238E27FC236}">
                <a16:creationId xmlns:a16="http://schemas.microsoft.com/office/drawing/2014/main" id="{FF4D6D6B-F266-E58B-C6C2-274EB3C6EFC2}"/>
              </a:ext>
            </a:extLst>
          </p:cNvPr>
          <p:cNvSpPr/>
          <p:nvPr/>
        </p:nvSpPr>
        <p:spPr bwMode="auto">
          <a:xfrm>
            <a:off x="632525" y="1377072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3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49B3DD2E-0064-C751-E77D-E62DE40CB905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388F021-2B9B-893C-FE5D-DE101FB8BF49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0" name="正方形/長方形 39">
                <a:extLst>
                  <a:ext uri="{FF2B5EF4-FFF2-40B4-BE49-F238E27FC236}">
                    <a16:creationId xmlns:a16="http://schemas.microsoft.com/office/drawing/2014/main" id="{9DFDF6C0-7B0A-E0E9-3E78-3CC2E23DDD94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defTabSz="4220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温度</a:t>
                </a:r>
                <a:r>
                  <a:rPr lang="ja-JP" altLang="en-US" sz="2000" kern="0">
                    <a:latin typeface="ＭＳ Ｐゴシック"/>
                    <a:ea typeface="ＭＳ Ｐゴシック"/>
                  </a:rPr>
                  <a:t>の</a:t>
                </a: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対数時間微分：ノイズ除去前後</a:t>
                </a:r>
                <a:r>
                  <a:rPr lang="ja-JP" altLang="en-US" sz="2000" kern="0">
                    <a:latin typeface="ＭＳ Ｐゴシック"/>
                    <a:ea typeface="ＭＳ Ｐゴシック"/>
                  </a:rPr>
                  <a:t>での比較</a:t>
                </a:r>
                <a:endParaRPr kumimoji="1" lang="en-US" altLang="ja-JP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41" name="直線コネクタ 40">
                <a:extLst>
                  <a:ext uri="{FF2B5EF4-FFF2-40B4-BE49-F238E27FC236}">
                    <a16:creationId xmlns:a16="http://schemas.microsoft.com/office/drawing/2014/main" id="{F8D5AA10-E020-33AD-5634-5BEF6A7C2D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F10FF541-DDAC-7137-1491-80B481FDAC89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フローチャート: 処理 26">
                <a:extLst>
                  <a:ext uri="{FF2B5EF4-FFF2-40B4-BE49-F238E27FC236}">
                    <a16:creationId xmlns:a16="http://schemas.microsoft.com/office/drawing/2014/main" id="{1EA60290-E139-9E73-4A9A-A024A1C2DD29}"/>
                  </a:ext>
                </a:extLst>
              </p:cNvPr>
              <p:cNvSpPr/>
              <p:nvPr/>
            </p:nvSpPr>
            <p:spPr bwMode="auto">
              <a:xfrm>
                <a:off x="642321" y="2016260"/>
                <a:ext cx="8648721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を</a:t>
                </a:r>
                <a:r>
                  <a:rPr lang="en-US" altLang="ja-JP" sz="2000">
                    <a:latin typeface="Arial" charset="0"/>
                    <a:ea typeface="ＭＳ Ｐゴシック" charset="-128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で微分</a:t>
                </a:r>
              </a:p>
            </p:txBody>
          </p:sp>
        </mc:Choice>
        <mc:Fallback>
          <p:sp>
            <p:nvSpPr>
              <p:cNvPr id="27" name="フローチャート: 処理 26">
                <a:extLst>
                  <a:ext uri="{FF2B5EF4-FFF2-40B4-BE49-F238E27FC236}">
                    <a16:creationId xmlns:a16="http://schemas.microsoft.com/office/drawing/2014/main" id="{1EA60290-E139-9E73-4A9A-A024A1C2DD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2321" y="2016260"/>
                <a:ext cx="8648721" cy="395744"/>
              </a:xfrm>
              <a:prstGeom prst="flowChartProcess">
                <a:avLst/>
              </a:prstGeom>
              <a:blipFill>
                <a:blip r:embed="rId4"/>
                <a:stretch>
                  <a:fillRect t="-14493" b="-1304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フローチャート: 処理 27">
            <a:extLst>
              <a:ext uri="{FF2B5EF4-FFF2-40B4-BE49-F238E27FC236}">
                <a16:creationId xmlns:a16="http://schemas.microsoft.com/office/drawing/2014/main" id="{38A37922-97B5-012F-8C82-8296B5E48DD4}"/>
              </a:ext>
            </a:extLst>
          </p:cNvPr>
          <p:cNvSpPr/>
          <p:nvPr/>
        </p:nvSpPr>
        <p:spPr bwMode="auto">
          <a:xfrm>
            <a:off x="642319" y="2016260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4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graphicFrame>
        <p:nvGraphicFramePr>
          <p:cNvPr id="30" name="グラフ 29">
            <a:extLst>
              <a:ext uri="{FF2B5EF4-FFF2-40B4-BE49-F238E27FC236}">
                <a16:creationId xmlns:a16="http://schemas.microsoft.com/office/drawing/2014/main" id="{D7C672E2-B258-4D37-B228-EE30145E3E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1790572"/>
              </p:ext>
            </p:extLst>
          </p:nvPr>
        </p:nvGraphicFramePr>
        <p:xfrm>
          <a:off x="330012" y="2683666"/>
          <a:ext cx="4215436" cy="3613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4" name="グラフ 33">
            <a:extLst>
              <a:ext uri="{FF2B5EF4-FFF2-40B4-BE49-F238E27FC236}">
                <a16:creationId xmlns:a16="http://schemas.microsoft.com/office/drawing/2014/main" id="{7C89B6F6-78DB-4D2F-B85B-F32C5837F0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6881703"/>
              </p:ext>
            </p:extLst>
          </p:nvPr>
        </p:nvGraphicFramePr>
        <p:xfrm>
          <a:off x="5356250" y="2683666"/>
          <a:ext cx="4215436" cy="3613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4" name="矢印: 右 13">
            <a:extLst>
              <a:ext uri="{FF2B5EF4-FFF2-40B4-BE49-F238E27FC236}">
                <a16:creationId xmlns:a16="http://schemas.microsoft.com/office/drawing/2014/main" id="{FC37B9F5-923E-8A51-B983-FDF4F7996239}"/>
              </a:ext>
            </a:extLst>
          </p:cNvPr>
          <p:cNvSpPr/>
          <p:nvPr/>
        </p:nvSpPr>
        <p:spPr bwMode="auto">
          <a:xfrm>
            <a:off x="4545447" y="3928377"/>
            <a:ext cx="813529" cy="1123618"/>
          </a:xfrm>
          <a:prstGeom prst="rightArrow">
            <a:avLst/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ea typeface="ＭＳ Ｐゴシック" charset="-128"/>
                <a:cs typeface="Arial" panose="020B0604020202020204" pitchFamily="34" charset="0"/>
              </a:rPr>
              <a:t>ノイズ除去</a:t>
            </a:r>
          </a:p>
        </p:txBody>
      </p:sp>
    </p:spTree>
    <p:extLst>
      <p:ext uri="{BB962C8B-B14F-4D97-AF65-F5344CB8AC3E}">
        <p14:creationId xmlns:p14="http://schemas.microsoft.com/office/powerpoint/2010/main" val="3882254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B220F639-A7D1-AD63-E857-00D559E82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err="1">
                <a:cs typeface="Arial" panose="020B0604020202020204" pitchFamily="34" charset="0"/>
              </a:rPr>
              <a:t>SeeQ</a:t>
            </a:r>
            <a:r>
              <a:rPr lang="ja-JP" altLang="en-US" sz="2400">
                <a:cs typeface="Arial" panose="020B0604020202020204" pitchFamily="34" charset="0"/>
              </a:rPr>
              <a:t>・構造関数</a:t>
            </a:r>
            <a:endParaRPr kumimoji="1" lang="ja-JP" altLang="en-US"/>
          </a:p>
        </p:txBody>
      </p: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395F0FAE-95BD-A369-524D-E6502A1BF98B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61E115E8-8C64-15EF-EDFB-146294A30D68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B01AF781-C3FD-7925-F645-2922F8DE24C1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ja-JP" altLang="en-US" sz="2000" kern="0">
                    <a:latin typeface="ＭＳ Ｐゴシック"/>
                    <a:ea typeface="ＭＳ Ｐゴシック"/>
                  </a:rPr>
                  <a:t>まとめ</a:t>
                </a:r>
                <a:endParaRPr kumimoji="1" lang="ja-JP" altLang="en-US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36" name="直線コネクタ 35">
                <a:extLst>
                  <a:ext uri="{FF2B5EF4-FFF2-40B4-BE49-F238E27FC236}">
                    <a16:creationId xmlns:a16="http://schemas.microsoft.com/office/drawing/2014/main" id="{B2D82236-91E7-46B8-036E-216FF05F36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B3A84729-D252-9112-1D38-279BB27A287E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33E904E5-71F9-296D-56EC-2BD9CE4FFC75}"/>
              </a:ext>
            </a:extLst>
          </p:cNvPr>
          <p:cNvSpPr txBox="1"/>
          <p:nvPr/>
        </p:nvSpPr>
        <p:spPr>
          <a:xfrm>
            <a:off x="632519" y="1268761"/>
            <a:ext cx="8655225" cy="141756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ü"/>
            </a:pPr>
            <a:r>
              <a:rPr lang="en-US" altLang="ja-JP" sz="2000" err="1">
                <a:solidFill>
                  <a:srgbClr val="333333"/>
                </a:solidFill>
                <a:cs typeface="Arial" panose="020B0604020202020204" pitchFamily="34" charset="0"/>
              </a:rPr>
              <a:t>SeeQ</a:t>
            </a: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を用いたノイズ除去により、実測データを平滑化できた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ü"/>
            </a:pPr>
            <a:r>
              <a:rPr lang="ja-JP" altLang="en-US" sz="2000" b="0" i="0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温度の時間変化を対数時間で微分した</a:t>
            </a:r>
            <a:endParaRPr lang="en-US" altLang="ja-JP" sz="2000" b="0" i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ü"/>
            </a:pPr>
            <a:r>
              <a:rPr lang="ja-JP" altLang="en-US" sz="2000" b="0" i="0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データの平滑化により、正常な値で微分値を得られた</a:t>
            </a:r>
            <a:endParaRPr lang="en-US" altLang="ja-JP" sz="2000" b="0" i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A4347873-0936-0B8F-1877-21B3B98FB62B}"/>
              </a:ext>
            </a:extLst>
          </p:cNvPr>
          <p:cNvGrpSpPr/>
          <p:nvPr/>
        </p:nvGrpSpPr>
        <p:grpSpPr>
          <a:xfrm>
            <a:off x="325697" y="4494129"/>
            <a:ext cx="9253028" cy="414065"/>
            <a:chOff x="384872" y="1258017"/>
            <a:chExt cx="8435276" cy="414065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99019CF0-03CB-A08D-F7A5-B20958DA7B4D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C8B60B6D-F104-F334-9995-17F4F2BC9423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今後の予定</a:t>
                </a: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AA808F5C-F5EB-9265-7794-2C095A22FB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342247B0-EC0B-6BC9-2D2D-5B98521B95EA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1F78DAA2-5163-9B89-38FE-877CCD6848BC}"/>
              </a:ext>
            </a:extLst>
          </p:cNvPr>
          <p:cNvSpPr txBox="1"/>
          <p:nvPr/>
        </p:nvSpPr>
        <p:spPr>
          <a:xfrm>
            <a:off x="632518" y="4979586"/>
            <a:ext cx="8655225" cy="6096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  <a:buClr>
                <a:srgbClr val="0070C0"/>
              </a:buClr>
              <a:buSzPct val="110000"/>
            </a:pPr>
            <a:r>
              <a:rPr lang="ja-JP" altLang="en-US" sz="2000" b="0" i="0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逆畳み込み演算手法の検討</a:t>
            </a:r>
            <a:endParaRPr lang="en-US" altLang="ja-JP" sz="2000" b="0" i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74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150DFD-AB2B-7D35-3B68-FBD962A0E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目次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34FC7C-1A0B-E457-2F62-2B3C9DB329C7}"/>
              </a:ext>
            </a:extLst>
          </p:cNvPr>
          <p:cNvSpPr txBox="1"/>
          <p:nvPr/>
        </p:nvSpPr>
        <p:spPr>
          <a:xfrm>
            <a:off x="1687398" y="1103190"/>
            <a:ext cx="6109918" cy="4756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accent3">
                    <a:lumMod val="85000"/>
                  </a:schemeClr>
                </a:solidFill>
                <a:cs typeface="Arial" panose="020B0604020202020204" pitchFamily="34" charset="0"/>
              </a:rPr>
              <a:t>進捗状況</a:t>
            </a:r>
            <a:endParaRPr lang="en-US" altLang="ja-JP" sz="2800">
              <a:solidFill>
                <a:schemeClr val="accent3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cs typeface="Arial" panose="020B0604020202020204" pitchFamily="34" charset="0"/>
              </a:rPr>
              <a:t>項目ごとの進捗</a:t>
            </a:r>
            <a:endParaRPr lang="en-US" altLang="ja-JP" sz="2800"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err="1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SeeQ</a:t>
            </a:r>
            <a:r>
              <a:rPr lang="ja-JP" altLang="en-US" sz="240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・構造関数</a:t>
            </a:r>
            <a:endParaRPr lang="en-US" altLang="ja-JP" sz="240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en-US" altLang="ja-JP" sz="2400" kern="1200"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受注データ自動処理システム開発</a:t>
            </a:r>
            <a:endParaRPr kumimoji="1" lang="en-US" altLang="ja-JP" sz="2400" kern="1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accent3">
                    <a:lumMod val="85000"/>
                  </a:schemeClr>
                </a:solidFill>
                <a:cs typeface="Arial" panose="020B0604020202020204" pitchFamily="34" charset="0"/>
              </a:rPr>
              <a:t>今後の予定</a:t>
            </a:r>
            <a:endParaRPr lang="en-US" altLang="ja-JP" sz="2800">
              <a:solidFill>
                <a:schemeClr val="accent3">
                  <a:lumMod val="85000"/>
                </a:schemeClr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227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0011" y="-27384"/>
            <a:ext cx="7431301" cy="606366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ja-JP" altLang="en-US"/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1B749A45-512F-78F4-71C4-1D0CCDAD6E65}"/>
              </a:ext>
            </a:extLst>
          </p:cNvPr>
          <p:cNvSpPr txBox="1"/>
          <p:nvPr/>
        </p:nvSpPr>
        <p:spPr>
          <a:xfrm>
            <a:off x="632519" y="1268761"/>
            <a:ext cx="8655225" cy="18792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en-US" altLang="ja-JP" sz="2000">
                <a:cs typeface="Arial" panose="020B0604020202020204" pitchFamily="34" charset="0"/>
              </a:rPr>
              <a:t>HT</a:t>
            </a:r>
            <a:r>
              <a:rPr lang="ja-JP" altLang="en-US" sz="2000">
                <a:cs typeface="Arial" panose="020B0604020202020204" pitchFamily="34" charset="0"/>
              </a:rPr>
              <a:t>（ハンディターミナル）を第一製造部セメント特混課に導入しようとしている</a:t>
            </a:r>
            <a:endParaRPr lang="en-US" altLang="ja-JP" sz="200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en-US" altLang="ja-JP" sz="2000">
                <a:cs typeface="Arial" panose="020B0604020202020204" pitchFamily="34" charset="0"/>
              </a:rPr>
              <a:t>HT</a:t>
            </a:r>
            <a:r>
              <a:rPr lang="ja-JP" altLang="en-US" sz="2000">
                <a:cs typeface="Arial" panose="020B0604020202020204" pitchFamily="34" charset="0"/>
              </a:rPr>
              <a:t>から受信した</a:t>
            </a:r>
            <a:r>
              <a:rPr lang="en-US" altLang="ja-JP" sz="2000">
                <a:cs typeface="Arial" panose="020B0604020202020204" pitchFamily="34" charset="0"/>
              </a:rPr>
              <a:t>CSV</a:t>
            </a:r>
            <a:r>
              <a:rPr lang="ja-JP" altLang="en-US" sz="2000">
                <a:cs typeface="Arial" panose="020B0604020202020204" pitchFamily="34" charset="0"/>
              </a:rPr>
              <a:t>データを</a:t>
            </a:r>
            <a:r>
              <a:rPr lang="en-US" altLang="ja-JP" sz="2000">
                <a:cs typeface="Arial" panose="020B0604020202020204" pitchFamily="34" charset="0"/>
              </a:rPr>
              <a:t>SQL</a:t>
            </a:r>
            <a:r>
              <a:rPr lang="ja-JP" altLang="en-US" sz="2000">
                <a:cs typeface="Arial" panose="020B0604020202020204" pitchFamily="34" charset="0"/>
              </a:rPr>
              <a:t>サーバーに記録したい</a:t>
            </a:r>
            <a:endParaRPr lang="en-US" altLang="ja-JP" sz="200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en-US" altLang="ja-JP" sz="2000">
                <a:cs typeface="Arial" panose="020B0604020202020204" pitchFamily="34" charset="0"/>
              </a:rPr>
              <a:t>HT</a:t>
            </a:r>
            <a:r>
              <a:rPr lang="ja-JP" altLang="en-US" sz="2000">
                <a:cs typeface="Arial" panose="020B0604020202020204" pitchFamily="34" charset="0"/>
              </a:rPr>
              <a:t>から受信した</a:t>
            </a:r>
            <a:r>
              <a:rPr lang="en-US" altLang="ja-JP" sz="2000">
                <a:cs typeface="Arial" panose="020B0604020202020204" pitchFamily="34" charset="0"/>
              </a:rPr>
              <a:t>CSV</a:t>
            </a:r>
            <a:r>
              <a:rPr lang="ja-JP" altLang="en-US" sz="2000">
                <a:cs typeface="Arial" panose="020B0604020202020204" pitchFamily="34" charset="0"/>
              </a:rPr>
              <a:t>データから必要なデータを整理・抽出し、</a:t>
            </a:r>
            <a:r>
              <a:rPr lang="en-US" altLang="ja-JP" sz="2000">
                <a:cs typeface="Arial" panose="020B0604020202020204" pitchFamily="34" charset="0"/>
              </a:rPr>
              <a:t>HT</a:t>
            </a:r>
            <a:r>
              <a:rPr lang="ja-JP" altLang="en-US" sz="2000">
                <a:cs typeface="Arial" panose="020B0604020202020204" pitchFamily="34" charset="0"/>
              </a:rPr>
              <a:t>送信用の</a:t>
            </a:r>
            <a:r>
              <a:rPr lang="en-US" altLang="ja-JP" sz="2000">
                <a:cs typeface="Arial" panose="020B0604020202020204" pitchFamily="34" charset="0"/>
              </a:rPr>
              <a:t>CSV</a:t>
            </a:r>
            <a:r>
              <a:rPr lang="ja-JP" altLang="en-US" sz="2000">
                <a:cs typeface="Arial" panose="020B0604020202020204" pitchFamily="34" charset="0"/>
              </a:rPr>
              <a:t>データを作成するシステムが必要</a:t>
            </a:r>
            <a:endParaRPr lang="en-US" altLang="ja-JP" sz="2000">
              <a:cs typeface="Arial" panose="020B0604020202020204" pitchFamily="34" charset="0"/>
            </a:endParaRPr>
          </a:p>
        </p:txBody>
      </p:sp>
      <p:grpSp>
        <p:nvGrpSpPr>
          <p:cNvPr id="68" name="グループ化 67">
            <a:extLst>
              <a:ext uri="{FF2B5EF4-FFF2-40B4-BE49-F238E27FC236}">
                <a16:creationId xmlns:a16="http://schemas.microsoft.com/office/drawing/2014/main" id="{BA76B345-4850-8DFC-3035-D450378DDDE4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69" name="グループ化 68">
              <a:extLst>
                <a:ext uri="{FF2B5EF4-FFF2-40B4-BE49-F238E27FC236}">
                  <a16:creationId xmlns:a16="http://schemas.microsoft.com/office/drawing/2014/main" id="{4C82273D-37C4-F609-9BFF-1F601E2C7B26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3D52BF7E-0D7E-51AD-6431-2BCF1787C21F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現状</a:t>
                </a:r>
              </a:p>
            </p:txBody>
          </p:sp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0CC9D802-458B-AA28-68E6-DA790E6754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AFC87ABF-9692-0156-936C-29B7FF2F3BCE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4D6651F3-644D-DD1C-5CA1-0DF0A5FFB1A9}"/>
              </a:ext>
            </a:extLst>
          </p:cNvPr>
          <p:cNvGrpSpPr/>
          <p:nvPr/>
        </p:nvGrpSpPr>
        <p:grpSpPr>
          <a:xfrm>
            <a:off x="325697" y="3681028"/>
            <a:ext cx="9253028" cy="414065"/>
            <a:chOff x="384872" y="1258017"/>
            <a:chExt cx="8435276" cy="414065"/>
          </a:xfrm>
        </p:grpSpPr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71B1C8B7-D076-00CA-43D0-771E974D488F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76" name="正方形/長方形 75">
                <a:extLst>
                  <a:ext uri="{FF2B5EF4-FFF2-40B4-BE49-F238E27FC236}">
                    <a16:creationId xmlns:a16="http://schemas.microsoft.com/office/drawing/2014/main" id="{918D9AF7-939B-F9EA-49BE-06B4A8C38AB6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ja-JP" altLang="en-US" sz="2000" kern="0">
                    <a:latin typeface="ＭＳ Ｐゴシック"/>
                    <a:ea typeface="ＭＳ Ｐゴシック"/>
                  </a:rPr>
                  <a:t>目的</a:t>
                </a:r>
                <a:endParaRPr kumimoji="1" lang="ja-JP" altLang="en-US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4FFCDFA6-1D97-E72C-ECF1-90BDEA363F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8D27D7F7-D242-0A5B-134F-D8C4D65522A7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grpSp>
        <p:nvGrpSpPr>
          <p:cNvPr id="79" name="グループ化 78">
            <a:extLst>
              <a:ext uri="{FF2B5EF4-FFF2-40B4-BE49-F238E27FC236}">
                <a16:creationId xmlns:a16="http://schemas.microsoft.com/office/drawing/2014/main" id="{38369BF7-0FDC-0045-CDC8-C7B6824E2E43}"/>
              </a:ext>
            </a:extLst>
          </p:cNvPr>
          <p:cNvGrpSpPr/>
          <p:nvPr/>
        </p:nvGrpSpPr>
        <p:grpSpPr>
          <a:xfrm>
            <a:off x="333618" y="4995498"/>
            <a:ext cx="9253028" cy="414065"/>
            <a:chOff x="384872" y="1258017"/>
            <a:chExt cx="8435276" cy="414065"/>
          </a:xfrm>
        </p:grpSpPr>
        <p:grpSp>
          <p:nvGrpSpPr>
            <p:cNvPr id="80" name="グループ化 79">
              <a:extLst>
                <a:ext uri="{FF2B5EF4-FFF2-40B4-BE49-F238E27FC236}">
                  <a16:creationId xmlns:a16="http://schemas.microsoft.com/office/drawing/2014/main" id="{80FD60C5-F2C8-2971-5D93-17B94D8AA750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82" name="正方形/長方形 81">
                <a:extLst>
                  <a:ext uri="{FF2B5EF4-FFF2-40B4-BE49-F238E27FC236}">
                    <a16:creationId xmlns:a16="http://schemas.microsoft.com/office/drawing/2014/main" id="{C1F7A653-1A51-5152-13E4-1135C2DAF824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ja-JP" altLang="en-US" sz="2000" kern="0">
                    <a:latin typeface="ＭＳ Ｐゴシック"/>
                    <a:ea typeface="ＭＳ Ｐゴシック"/>
                  </a:rPr>
                  <a:t>アプローチ方法</a:t>
                </a:r>
                <a:endParaRPr kumimoji="1" lang="ja-JP" altLang="en-US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6821E02F-8305-2C7C-618A-F79F6DF19E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76F6ACEE-332C-F2A7-98C9-3AA3C8BCD1C1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73ECAFBB-1381-E2AF-A690-A152979B39DC}"/>
              </a:ext>
            </a:extLst>
          </p:cNvPr>
          <p:cNvSpPr txBox="1"/>
          <p:nvPr/>
        </p:nvSpPr>
        <p:spPr>
          <a:xfrm>
            <a:off x="632519" y="5478788"/>
            <a:ext cx="8655225" cy="6096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  <a:buClr>
                <a:srgbClr val="0070C0"/>
              </a:buClr>
              <a:buSzPct val="110000"/>
            </a:pPr>
            <a:r>
              <a:rPr lang="en-US" altLang="ja-JP" sz="2000" b="0" i="0" u="sng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Python</a:t>
            </a:r>
            <a:r>
              <a:rPr lang="ja-JP" altLang="en-US" sz="2000" u="sng">
                <a:solidFill>
                  <a:srgbClr val="333333"/>
                </a:solidFill>
                <a:cs typeface="Arial" panose="020B0604020202020204" pitchFamily="34" charset="0"/>
              </a:rPr>
              <a:t>で自動処理用の</a:t>
            </a:r>
            <a:r>
              <a:rPr lang="ja-JP" altLang="en-US" sz="2000" b="0" i="0" u="sng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プログラムを作成する</a:t>
            </a:r>
            <a:endParaRPr lang="en-US" altLang="ja-JP" sz="2000" b="0" i="0" u="sng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4577C261-EB6D-13A0-88A2-C6A12740C911}"/>
              </a:ext>
            </a:extLst>
          </p:cNvPr>
          <p:cNvSpPr txBox="1"/>
          <p:nvPr/>
        </p:nvSpPr>
        <p:spPr>
          <a:xfrm>
            <a:off x="633537" y="4164745"/>
            <a:ext cx="8655225" cy="6096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  <a:buClr>
                <a:srgbClr val="0070C0"/>
              </a:buClr>
              <a:buSzPct val="110000"/>
            </a:pPr>
            <a:r>
              <a:rPr lang="en-US" altLang="ja-JP" sz="2000" b="0" i="0" u="sng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HT</a:t>
            </a:r>
            <a:r>
              <a:rPr lang="ja-JP" altLang="en-US" sz="2000" u="sng">
                <a:solidFill>
                  <a:srgbClr val="333333"/>
                </a:solidFill>
                <a:cs typeface="Arial" panose="020B0604020202020204" pitchFamily="34" charset="0"/>
              </a:rPr>
              <a:t>データの自動処理を実現することで、業務の効率化を促進する</a:t>
            </a:r>
            <a:endParaRPr lang="en-US" altLang="ja-JP" sz="2000" b="0" i="0" u="sng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895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0F302E77-E879-8F05-43ED-B60FDCF55520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9" name="グループ化 38">
              <a:extLst>
                <a:ext uri="{FF2B5EF4-FFF2-40B4-BE49-F238E27FC236}">
                  <a16:creationId xmlns:a16="http://schemas.microsoft.com/office/drawing/2014/main" id="{8BE3F8D8-36C9-D1EB-9A00-6E0D8BC94AC4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A3F9C698-D986-63DD-0E20-3724B64E0417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ja-JP" altLang="en-US" sz="2000" kern="0">
                    <a:latin typeface="ＭＳ Ｐゴシック"/>
                    <a:ea typeface="ＭＳ Ｐゴシック"/>
                  </a:rPr>
                  <a:t>プログラム全体の概要図</a:t>
                </a:r>
                <a:endParaRPr kumimoji="1" lang="ja-JP" altLang="en-US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62" name="直線コネクタ 61">
                <a:extLst>
                  <a:ext uri="{FF2B5EF4-FFF2-40B4-BE49-F238E27FC236}">
                    <a16:creationId xmlns:a16="http://schemas.microsoft.com/office/drawing/2014/main" id="{6EC46C0D-0039-19A8-BFEC-FD20FB1927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A9D4B078-EA3F-9A5D-54F1-06648DAA26DB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168" name="正方形/長方形 167">
            <a:extLst>
              <a:ext uri="{FF2B5EF4-FFF2-40B4-BE49-F238E27FC236}">
                <a16:creationId xmlns:a16="http://schemas.microsoft.com/office/drawing/2014/main" id="{BC80A103-8B2D-69D1-4976-0825126611E4}"/>
              </a:ext>
            </a:extLst>
          </p:cNvPr>
          <p:cNvSpPr/>
          <p:nvPr/>
        </p:nvSpPr>
        <p:spPr>
          <a:xfrm>
            <a:off x="2733675" y="1626902"/>
            <a:ext cx="6779406" cy="474532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dash"/>
          </a:ln>
          <a:effectLst/>
        </p:spPr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169" name="図 168">
            <a:extLst>
              <a:ext uri="{FF2B5EF4-FFF2-40B4-BE49-F238E27FC236}">
                <a16:creationId xmlns:a16="http://schemas.microsoft.com/office/drawing/2014/main" id="{334925E8-75B3-28D3-BD6B-FD3A5CC678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583" y="3051158"/>
            <a:ext cx="1003397" cy="2057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0" name="フローチャート: 磁気ディスク 169">
            <a:extLst>
              <a:ext uri="{FF2B5EF4-FFF2-40B4-BE49-F238E27FC236}">
                <a16:creationId xmlns:a16="http://schemas.microsoft.com/office/drawing/2014/main" id="{1901AF00-F4FE-4AA7-C6F4-C80CA19E65E8}"/>
              </a:ext>
            </a:extLst>
          </p:cNvPr>
          <p:cNvSpPr/>
          <p:nvPr/>
        </p:nvSpPr>
        <p:spPr>
          <a:xfrm>
            <a:off x="7059281" y="4487983"/>
            <a:ext cx="2090647" cy="1044333"/>
          </a:xfrm>
          <a:prstGeom prst="flowChartMagneticDisk">
            <a:avLst/>
          </a:prstGeom>
          <a:solidFill>
            <a:srgbClr val="4BACC6">
              <a:lumMod val="20000"/>
              <a:lumOff val="80000"/>
            </a:srgbClr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SQL </a:t>
            </a:r>
            <a:r>
              <a:rPr kumimoji="1" lang="ja-JP" alt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サーバー</a:t>
            </a:r>
          </a:p>
        </p:txBody>
      </p:sp>
      <p:sp>
        <p:nvSpPr>
          <p:cNvPr id="172" name="矢印: 下 171">
            <a:extLst>
              <a:ext uri="{FF2B5EF4-FFF2-40B4-BE49-F238E27FC236}">
                <a16:creationId xmlns:a16="http://schemas.microsoft.com/office/drawing/2014/main" id="{CB255243-64AB-4AA9-896B-469E51FBDD79}"/>
              </a:ext>
            </a:extLst>
          </p:cNvPr>
          <p:cNvSpPr/>
          <p:nvPr/>
        </p:nvSpPr>
        <p:spPr>
          <a:xfrm>
            <a:off x="4326154" y="2799499"/>
            <a:ext cx="393401" cy="680709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173" name="矢印: 下 172">
            <a:extLst>
              <a:ext uri="{FF2B5EF4-FFF2-40B4-BE49-F238E27FC236}">
                <a16:creationId xmlns:a16="http://schemas.microsoft.com/office/drawing/2014/main" id="{88B0EA85-5557-4358-BD92-E98CED02A34D}"/>
              </a:ext>
            </a:extLst>
          </p:cNvPr>
          <p:cNvSpPr/>
          <p:nvPr/>
        </p:nvSpPr>
        <p:spPr>
          <a:xfrm rot="17279600">
            <a:off x="6113310" y="3922655"/>
            <a:ext cx="399686" cy="1186347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174" name="フローチャート: データ 173">
            <a:extLst>
              <a:ext uri="{FF2B5EF4-FFF2-40B4-BE49-F238E27FC236}">
                <a16:creationId xmlns:a16="http://schemas.microsoft.com/office/drawing/2014/main" id="{691BFE56-9BDC-45E5-90EB-0F46113B4A32}"/>
              </a:ext>
            </a:extLst>
          </p:cNvPr>
          <p:cNvSpPr/>
          <p:nvPr/>
        </p:nvSpPr>
        <p:spPr>
          <a:xfrm>
            <a:off x="6569112" y="1780561"/>
            <a:ext cx="2479371" cy="843152"/>
          </a:xfrm>
          <a:prstGeom prst="flowChartInputOutput">
            <a:avLst/>
          </a:prstGeom>
          <a:solidFill>
            <a:srgbClr val="C0504D">
              <a:lumMod val="20000"/>
              <a:lumOff val="80000"/>
            </a:srgbClr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バックアップデータ</a:t>
            </a:r>
          </a:p>
        </p:txBody>
      </p:sp>
      <p:sp>
        <p:nvSpPr>
          <p:cNvPr id="175" name="フローチャート: データ 174">
            <a:extLst>
              <a:ext uri="{FF2B5EF4-FFF2-40B4-BE49-F238E27FC236}">
                <a16:creationId xmlns:a16="http://schemas.microsoft.com/office/drawing/2014/main" id="{C556E5FC-78E3-4CAB-BA04-079FFA0AD0D9}"/>
              </a:ext>
            </a:extLst>
          </p:cNvPr>
          <p:cNvSpPr/>
          <p:nvPr/>
        </p:nvSpPr>
        <p:spPr>
          <a:xfrm>
            <a:off x="3191295" y="1836779"/>
            <a:ext cx="2479371" cy="868321"/>
          </a:xfrm>
          <a:prstGeom prst="flowChartInputOutput">
            <a:avLst/>
          </a:prstGeom>
          <a:solidFill>
            <a:srgbClr val="9BBB59">
              <a:lumMod val="20000"/>
              <a:lumOff val="80000"/>
            </a:srgbClr>
          </a:solidFill>
          <a:ln w="25400" cap="flat" cmpd="sng" algn="ctr">
            <a:solidFill>
              <a:srgbClr val="00B050"/>
            </a:solidFill>
            <a:prstDash val="solid"/>
          </a:ln>
          <a:effectLst/>
        </p:spPr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未加工</a:t>
            </a:r>
            <a:endParaRPr kumimoji="1" lang="en-US" altLang="ja-JP" sz="2000" b="0" i="0" u="none" strike="noStrike" kern="0" cap="none" spc="0" normalizeH="0" baseline="0" noProof="0">
              <a:ln w="0"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CSV</a:t>
            </a:r>
            <a:r>
              <a:rPr kumimoji="1" lang="ja-JP" altLang="en-US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データ</a:t>
            </a:r>
          </a:p>
        </p:txBody>
      </p:sp>
      <p:sp>
        <p:nvSpPr>
          <p:cNvPr id="176" name="矢印: 下 175">
            <a:extLst>
              <a:ext uri="{FF2B5EF4-FFF2-40B4-BE49-F238E27FC236}">
                <a16:creationId xmlns:a16="http://schemas.microsoft.com/office/drawing/2014/main" id="{FEB5A950-C778-4157-A9FA-954ED3817179}"/>
              </a:ext>
            </a:extLst>
          </p:cNvPr>
          <p:cNvSpPr/>
          <p:nvPr/>
        </p:nvSpPr>
        <p:spPr>
          <a:xfrm rot="16200000">
            <a:off x="5961786" y="1889595"/>
            <a:ext cx="415205" cy="874606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178" name="矢印: 下 177">
            <a:extLst>
              <a:ext uri="{FF2B5EF4-FFF2-40B4-BE49-F238E27FC236}">
                <a16:creationId xmlns:a16="http://schemas.microsoft.com/office/drawing/2014/main" id="{A812CA19-146C-48A2-9C5E-66D0BE60922C}"/>
              </a:ext>
            </a:extLst>
          </p:cNvPr>
          <p:cNvSpPr/>
          <p:nvPr/>
        </p:nvSpPr>
        <p:spPr>
          <a:xfrm rot="14394779">
            <a:off x="2483547" y="2559874"/>
            <a:ext cx="393401" cy="945674"/>
          </a:xfrm>
          <a:prstGeom prst="downArrow">
            <a:avLst>
              <a:gd name="adj1" fmla="val 50000"/>
              <a:gd name="adj2" fmla="val 46808"/>
            </a:avLst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181" name="矢印: 下 180">
            <a:extLst>
              <a:ext uri="{FF2B5EF4-FFF2-40B4-BE49-F238E27FC236}">
                <a16:creationId xmlns:a16="http://schemas.microsoft.com/office/drawing/2014/main" id="{ECB429E4-25F9-449C-858F-749723738D18}"/>
              </a:ext>
            </a:extLst>
          </p:cNvPr>
          <p:cNvSpPr/>
          <p:nvPr/>
        </p:nvSpPr>
        <p:spPr>
          <a:xfrm rot="4333144">
            <a:off x="6120623" y="4989457"/>
            <a:ext cx="399685" cy="1223525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185" name="テキスト ボックス 24">
            <a:extLst>
              <a:ext uri="{FF2B5EF4-FFF2-40B4-BE49-F238E27FC236}">
                <a16:creationId xmlns:a16="http://schemas.microsoft.com/office/drawing/2014/main" id="{F934F378-B876-46EE-8269-97010AAAB2CA}"/>
              </a:ext>
            </a:extLst>
          </p:cNvPr>
          <p:cNvSpPr txBox="1"/>
          <p:nvPr/>
        </p:nvSpPr>
        <p:spPr>
          <a:xfrm>
            <a:off x="4611897" y="1199909"/>
            <a:ext cx="2890535" cy="400110"/>
          </a:xfrm>
          <a:prstGeom prst="rect">
            <a:avLst/>
          </a:prstGeom>
          <a:noFill/>
          <a:ln w="9525" cmpd="sng">
            <a:noFill/>
          </a:ln>
          <a:effectLst/>
        </p:spPr>
        <p:txBody>
          <a:bodyPr wrap="none" rtlCol="0" anchor="ctr">
            <a:spAutoFit/>
          </a:bodyPr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ソフトウェアによる自動化</a:t>
            </a:r>
          </a:p>
        </p:txBody>
      </p:sp>
      <p:sp>
        <p:nvSpPr>
          <p:cNvPr id="189" name="フローチャート: データ 188">
            <a:extLst>
              <a:ext uri="{FF2B5EF4-FFF2-40B4-BE49-F238E27FC236}">
                <a16:creationId xmlns:a16="http://schemas.microsoft.com/office/drawing/2014/main" id="{401FA397-0FCA-4435-A4BC-A157E1A9E210}"/>
              </a:ext>
            </a:extLst>
          </p:cNvPr>
          <p:cNvSpPr/>
          <p:nvPr/>
        </p:nvSpPr>
        <p:spPr>
          <a:xfrm>
            <a:off x="6569112" y="3015941"/>
            <a:ext cx="2479371" cy="848017"/>
          </a:xfrm>
          <a:prstGeom prst="flowChartInputOutput">
            <a:avLst/>
          </a:prstGeom>
          <a:solidFill>
            <a:srgbClr val="F79646">
              <a:lumMod val="20000"/>
              <a:lumOff val="80000"/>
            </a:srgbClr>
          </a:solidFill>
          <a:ln w="25400" cap="flat" cmpd="sng" algn="ctr">
            <a:solidFill>
              <a:srgbClr val="F79646"/>
            </a:solidFill>
            <a:prstDash val="solid"/>
          </a:ln>
          <a:effectLst/>
        </p:spPr>
        <p:txBody>
          <a:bodyPr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実行ログデータ</a:t>
            </a:r>
          </a:p>
        </p:txBody>
      </p:sp>
      <p:sp>
        <p:nvSpPr>
          <p:cNvPr id="191" name="テキスト ボックス 190">
            <a:extLst>
              <a:ext uri="{FF2B5EF4-FFF2-40B4-BE49-F238E27FC236}">
                <a16:creationId xmlns:a16="http://schemas.microsoft.com/office/drawing/2014/main" id="{14E2585D-66CF-11EF-9C05-E7320DFCC00A}"/>
              </a:ext>
            </a:extLst>
          </p:cNvPr>
          <p:cNvSpPr txBox="1"/>
          <p:nvPr/>
        </p:nvSpPr>
        <p:spPr>
          <a:xfrm>
            <a:off x="311844" y="5229200"/>
            <a:ext cx="24768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2000" b="0">
                <a:cs typeface="Arial" panose="020B0604020202020204" pitchFamily="34" charset="0"/>
              </a:rPr>
              <a:t>HT</a:t>
            </a:r>
          </a:p>
          <a:p>
            <a:pPr algn="ctr"/>
            <a:r>
              <a:rPr kumimoji="1" lang="ja-JP" altLang="en-US" sz="2000" b="0">
                <a:cs typeface="Arial" panose="020B0604020202020204" pitchFamily="34" charset="0"/>
              </a:rPr>
              <a:t>（ハンディターミナル）</a:t>
            </a:r>
          </a:p>
        </p:txBody>
      </p:sp>
      <p:sp>
        <p:nvSpPr>
          <p:cNvPr id="192" name="フローチャート: データ 191">
            <a:extLst>
              <a:ext uri="{FF2B5EF4-FFF2-40B4-BE49-F238E27FC236}">
                <a16:creationId xmlns:a16="http://schemas.microsoft.com/office/drawing/2014/main" id="{193E9260-5C14-6F96-D4AB-721134BEC0C9}"/>
              </a:ext>
            </a:extLst>
          </p:cNvPr>
          <p:cNvSpPr/>
          <p:nvPr/>
        </p:nvSpPr>
        <p:spPr>
          <a:xfrm>
            <a:off x="3179312" y="3570329"/>
            <a:ext cx="2479371" cy="868321"/>
          </a:xfrm>
          <a:prstGeom prst="flowChartInputOutput">
            <a:avLst/>
          </a:prstGeom>
          <a:solidFill>
            <a:srgbClr val="9BBB59">
              <a:lumMod val="20000"/>
              <a:lumOff val="80000"/>
            </a:srgbClr>
          </a:solidFill>
          <a:ln w="25400" cap="flat" cmpd="sng" algn="ctr">
            <a:solidFill>
              <a:srgbClr val="00B050"/>
            </a:solidFill>
            <a:prstDash val="solid"/>
          </a:ln>
          <a:effectLst/>
        </p:spPr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加工済み</a:t>
            </a:r>
            <a:r>
              <a:rPr kumimoji="1" lang="en-US" altLang="ja-JP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CSV</a:t>
            </a:r>
            <a:r>
              <a:rPr kumimoji="1" lang="ja-JP" altLang="en-US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データ</a:t>
            </a:r>
          </a:p>
        </p:txBody>
      </p:sp>
      <p:sp>
        <p:nvSpPr>
          <p:cNvPr id="193" name="フローチャート: データ 192">
            <a:extLst>
              <a:ext uri="{FF2B5EF4-FFF2-40B4-BE49-F238E27FC236}">
                <a16:creationId xmlns:a16="http://schemas.microsoft.com/office/drawing/2014/main" id="{4C58996B-508E-3072-1B9C-DEBB22BFCE1F}"/>
              </a:ext>
            </a:extLst>
          </p:cNvPr>
          <p:cNvSpPr/>
          <p:nvPr/>
        </p:nvSpPr>
        <p:spPr>
          <a:xfrm>
            <a:off x="3179312" y="5307689"/>
            <a:ext cx="2479371" cy="868321"/>
          </a:xfrm>
          <a:prstGeom prst="flowChartInputOutput">
            <a:avLst/>
          </a:prstGeom>
          <a:solidFill>
            <a:srgbClr val="9BBB59">
              <a:lumMod val="20000"/>
              <a:lumOff val="80000"/>
            </a:srgbClr>
          </a:solidFill>
          <a:ln w="25400" cap="flat" cmpd="sng" algn="ctr">
            <a:solidFill>
              <a:srgbClr val="00B050"/>
            </a:solidFill>
            <a:prstDash val="solid"/>
          </a:ln>
          <a:effectLst/>
        </p:spPr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HT</a:t>
            </a:r>
            <a:r>
              <a:rPr kumimoji="1" lang="ja-JP" altLang="en-US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入力用</a:t>
            </a:r>
            <a:r>
              <a:rPr kumimoji="1" lang="en-US" altLang="ja-JP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CSV</a:t>
            </a:r>
            <a:r>
              <a:rPr kumimoji="1" lang="ja-JP" altLang="en-US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データ</a:t>
            </a:r>
          </a:p>
        </p:txBody>
      </p:sp>
      <p:sp>
        <p:nvSpPr>
          <p:cNvPr id="195" name="矢印: 下 194">
            <a:extLst>
              <a:ext uri="{FF2B5EF4-FFF2-40B4-BE49-F238E27FC236}">
                <a16:creationId xmlns:a16="http://schemas.microsoft.com/office/drawing/2014/main" id="{9C6E4388-32F3-52B2-5D3A-BAA434D5D151}"/>
              </a:ext>
            </a:extLst>
          </p:cNvPr>
          <p:cNvSpPr/>
          <p:nvPr/>
        </p:nvSpPr>
        <p:spPr>
          <a:xfrm rot="7200000">
            <a:off x="2493065" y="4768177"/>
            <a:ext cx="393401" cy="945674"/>
          </a:xfrm>
          <a:prstGeom prst="downArrow">
            <a:avLst>
              <a:gd name="adj1" fmla="val 50000"/>
              <a:gd name="adj2" fmla="val 46808"/>
            </a:avLst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26" name="タイトル 1">
            <a:extLst>
              <a:ext uri="{FF2B5EF4-FFF2-40B4-BE49-F238E27FC236}">
                <a16:creationId xmlns:a16="http://schemas.microsoft.com/office/drawing/2014/main" id="{C44BDBA5-5AA3-4F12-CF65-527A48FBD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011" y="-27384"/>
            <a:ext cx="7431301" cy="606366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935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395F0FAE-95BD-A369-524D-E6502A1BF98B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61E115E8-8C64-15EF-EDFB-146294A30D68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B01AF781-C3FD-7925-F645-2922F8DE24C1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現在の進捗状況</a:t>
                </a:r>
              </a:p>
            </p:txBody>
          </p:sp>
          <p:cxnSp>
            <p:nvCxnSpPr>
              <p:cNvPr id="36" name="直線コネクタ 35">
                <a:extLst>
                  <a:ext uri="{FF2B5EF4-FFF2-40B4-BE49-F238E27FC236}">
                    <a16:creationId xmlns:a16="http://schemas.microsoft.com/office/drawing/2014/main" id="{B2D82236-91E7-46B8-036E-216FF05F36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B3A84729-D252-9112-1D38-279BB27A287E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33E904E5-71F9-296D-56EC-2BD9CE4FFC75}"/>
              </a:ext>
            </a:extLst>
          </p:cNvPr>
          <p:cNvSpPr txBox="1"/>
          <p:nvPr/>
        </p:nvSpPr>
        <p:spPr>
          <a:xfrm>
            <a:off x="632519" y="1268761"/>
            <a:ext cx="8655225" cy="141756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ü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コード作成済み　完了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ü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実行環境動作テスト　完了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ü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手順書作成　完了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A4347873-0936-0B8F-1877-21B3B98FB62B}"/>
              </a:ext>
            </a:extLst>
          </p:cNvPr>
          <p:cNvGrpSpPr/>
          <p:nvPr/>
        </p:nvGrpSpPr>
        <p:grpSpPr>
          <a:xfrm>
            <a:off x="325697" y="3825044"/>
            <a:ext cx="9253028" cy="414065"/>
            <a:chOff x="384872" y="1258017"/>
            <a:chExt cx="8435276" cy="414065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99019CF0-03CB-A08D-F7A5-B20958DA7B4D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C8B60B6D-F104-F334-9995-17F4F2BC9423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今後の予定</a:t>
                </a: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AA808F5C-F5EB-9265-7794-2C095A22FB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342247B0-EC0B-6BC9-2D2D-5B98521B95EA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E34FE95-2167-D992-4399-C23144C04AA8}"/>
              </a:ext>
            </a:extLst>
          </p:cNvPr>
          <p:cNvSpPr txBox="1"/>
          <p:nvPr/>
        </p:nvSpPr>
        <p:spPr>
          <a:xfrm>
            <a:off x="632519" y="4380095"/>
            <a:ext cx="8655225" cy="1420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システム導入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効果確認・提案作成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技術資料作成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F9A09B0F-233A-86C1-F86A-2FF35A5CE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-26988"/>
            <a:ext cx="7107238" cy="606426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7970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150DFD-AB2B-7D35-3B68-FBD962A0E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目次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34FC7C-1A0B-E457-2F62-2B3C9DB329C7}"/>
              </a:ext>
            </a:extLst>
          </p:cNvPr>
          <p:cNvSpPr txBox="1"/>
          <p:nvPr/>
        </p:nvSpPr>
        <p:spPr>
          <a:xfrm>
            <a:off x="1687398" y="1103190"/>
            <a:ext cx="6109918" cy="4756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accent3">
                    <a:lumMod val="85000"/>
                  </a:schemeClr>
                </a:solidFill>
                <a:cs typeface="Arial" panose="020B0604020202020204" pitchFamily="34" charset="0"/>
              </a:rPr>
              <a:t>進捗状況</a:t>
            </a:r>
            <a:endParaRPr lang="en-US" altLang="ja-JP" sz="2800">
              <a:solidFill>
                <a:schemeClr val="accent3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cs typeface="Arial" panose="020B0604020202020204" pitchFamily="34" charset="0"/>
              </a:rPr>
              <a:t>項目ごとの進捗</a:t>
            </a:r>
            <a:endParaRPr lang="en-US" altLang="ja-JP" sz="2800"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err="1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SeeQ</a:t>
            </a:r>
            <a:r>
              <a:rPr lang="ja-JP" altLang="en-US" sz="240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・構造関数</a:t>
            </a:r>
            <a:endParaRPr lang="en-US" altLang="ja-JP" sz="240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en-US" altLang="ja-JP" sz="2400" kern="1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受注データ自動処理システム開発</a:t>
            </a:r>
            <a:endParaRPr kumimoji="1" lang="en-US" altLang="ja-JP" sz="2400" kern="1200"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accent3">
                    <a:lumMod val="85000"/>
                  </a:schemeClr>
                </a:solidFill>
                <a:cs typeface="Arial" panose="020B0604020202020204" pitchFamily="34" charset="0"/>
              </a:rPr>
              <a:t>今後の予定</a:t>
            </a:r>
            <a:endParaRPr lang="en-US" altLang="ja-JP" sz="2800">
              <a:solidFill>
                <a:schemeClr val="accent3">
                  <a:lumMod val="85000"/>
                </a:schemeClr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098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0011" y="-27384"/>
            <a:ext cx="7431301" cy="606366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受注データ自動処理システム開発</a:t>
            </a:r>
            <a:endParaRPr kumimoji="1" lang="ja-JP" altLang="en-US"/>
          </a:p>
        </p:txBody>
      </p:sp>
      <p:grpSp>
        <p:nvGrpSpPr>
          <p:cNvPr id="68" name="グループ化 67">
            <a:extLst>
              <a:ext uri="{FF2B5EF4-FFF2-40B4-BE49-F238E27FC236}">
                <a16:creationId xmlns:a16="http://schemas.microsoft.com/office/drawing/2014/main" id="{BA76B345-4850-8DFC-3035-D450378DDDE4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69" name="グループ化 68">
              <a:extLst>
                <a:ext uri="{FF2B5EF4-FFF2-40B4-BE49-F238E27FC236}">
                  <a16:creationId xmlns:a16="http://schemas.microsoft.com/office/drawing/2014/main" id="{4C82273D-37C4-F609-9BFF-1F601E2C7B26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3D52BF7E-0D7E-51AD-6431-2BCF1787C21F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現状</a:t>
                </a:r>
              </a:p>
            </p:txBody>
          </p:sp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0CC9D802-458B-AA28-68E6-DA790E6754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AFC87ABF-9692-0156-936C-29B7FF2F3BCE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4D6651F3-644D-DD1C-5CA1-0DF0A5FFB1A9}"/>
              </a:ext>
            </a:extLst>
          </p:cNvPr>
          <p:cNvGrpSpPr/>
          <p:nvPr/>
        </p:nvGrpSpPr>
        <p:grpSpPr>
          <a:xfrm>
            <a:off x="325697" y="3681028"/>
            <a:ext cx="9253028" cy="414065"/>
            <a:chOff x="384872" y="1258017"/>
            <a:chExt cx="8435276" cy="414065"/>
          </a:xfrm>
        </p:grpSpPr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71B1C8B7-D076-00CA-43D0-771E974D488F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76" name="正方形/長方形 75">
                <a:extLst>
                  <a:ext uri="{FF2B5EF4-FFF2-40B4-BE49-F238E27FC236}">
                    <a16:creationId xmlns:a16="http://schemas.microsoft.com/office/drawing/2014/main" id="{918D9AF7-939B-F9EA-49BE-06B4A8C38AB6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ja-JP" altLang="en-US" sz="2000" kern="0">
                    <a:latin typeface="ＭＳ Ｐゴシック"/>
                    <a:ea typeface="ＭＳ Ｐゴシック"/>
                  </a:rPr>
                  <a:t>目的</a:t>
                </a:r>
                <a:endParaRPr kumimoji="1" lang="ja-JP" altLang="en-US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4FFCDFA6-1D97-E72C-ECF1-90BDEA363F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8D27D7F7-D242-0A5B-134F-D8C4D65522A7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grpSp>
        <p:nvGrpSpPr>
          <p:cNvPr id="79" name="グループ化 78">
            <a:extLst>
              <a:ext uri="{FF2B5EF4-FFF2-40B4-BE49-F238E27FC236}">
                <a16:creationId xmlns:a16="http://schemas.microsoft.com/office/drawing/2014/main" id="{38369BF7-0FDC-0045-CDC8-C7B6824E2E43}"/>
              </a:ext>
            </a:extLst>
          </p:cNvPr>
          <p:cNvGrpSpPr/>
          <p:nvPr/>
        </p:nvGrpSpPr>
        <p:grpSpPr>
          <a:xfrm>
            <a:off x="333618" y="4995498"/>
            <a:ext cx="9253028" cy="414065"/>
            <a:chOff x="384872" y="1258017"/>
            <a:chExt cx="8435276" cy="414065"/>
          </a:xfrm>
        </p:grpSpPr>
        <p:grpSp>
          <p:nvGrpSpPr>
            <p:cNvPr id="80" name="グループ化 79">
              <a:extLst>
                <a:ext uri="{FF2B5EF4-FFF2-40B4-BE49-F238E27FC236}">
                  <a16:creationId xmlns:a16="http://schemas.microsoft.com/office/drawing/2014/main" id="{80FD60C5-F2C8-2971-5D93-17B94D8AA750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82" name="正方形/長方形 81">
                <a:extLst>
                  <a:ext uri="{FF2B5EF4-FFF2-40B4-BE49-F238E27FC236}">
                    <a16:creationId xmlns:a16="http://schemas.microsoft.com/office/drawing/2014/main" id="{C1F7A653-1A51-5152-13E4-1135C2DAF824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ja-JP" altLang="en-US" sz="2000" kern="0">
                    <a:latin typeface="ＭＳ Ｐゴシック"/>
                    <a:ea typeface="ＭＳ Ｐゴシック"/>
                  </a:rPr>
                  <a:t>アプローチ方法</a:t>
                </a:r>
                <a:endParaRPr kumimoji="1" lang="ja-JP" altLang="en-US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6821E02F-8305-2C7C-618A-F79F6DF19E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76F6ACEE-332C-F2A7-98C9-3AA3C8BCD1C1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73ECAFBB-1381-E2AF-A690-A152979B39DC}"/>
              </a:ext>
            </a:extLst>
          </p:cNvPr>
          <p:cNvSpPr txBox="1"/>
          <p:nvPr/>
        </p:nvSpPr>
        <p:spPr>
          <a:xfrm>
            <a:off x="632519" y="5478788"/>
            <a:ext cx="8655225" cy="6096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  <a:buClr>
                <a:srgbClr val="0070C0"/>
              </a:buClr>
              <a:buSzPct val="110000"/>
            </a:pPr>
            <a:r>
              <a:rPr lang="en-US" altLang="ja-JP" sz="2000" b="0" i="0" u="sng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Python</a:t>
            </a:r>
            <a:r>
              <a:rPr lang="ja-JP" altLang="en-US" sz="2000" u="sng">
                <a:solidFill>
                  <a:srgbClr val="333333"/>
                </a:solidFill>
                <a:cs typeface="Arial" panose="020B0604020202020204" pitchFamily="34" charset="0"/>
              </a:rPr>
              <a:t>で一連の処理を統合したプログラムを作成する</a:t>
            </a:r>
            <a:endParaRPr lang="en-US" altLang="ja-JP" sz="2000" b="0" i="0" u="sng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4577C261-EB6D-13A0-88A2-C6A12740C911}"/>
              </a:ext>
            </a:extLst>
          </p:cNvPr>
          <p:cNvSpPr txBox="1"/>
          <p:nvPr/>
        </p:nvSpPr>
        <p:spPr>
          <a:xfrm>
            <a:off x="633537" y="4164745"/>
            <a:ext cx="8655225" cy="6096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  <a:buClr>
                <a:srgbClr val="0070C0"/>
              </a:buClr>
              <a:buSzPct val="110000"/>
            </a:pPr>
            <a:r>
              <a:rPr kumimoji="1" lang="en-US" altLang="ja-JP" sz="2000" u="sng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000" u="sng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受注データの一元的</a:t>
            </a:r>
            <a:r>
              <a:rPr lang="ja-JP" altLang="en-US" sz="2000" u="sng">
                <a:cs typeface="Arial" panose="020B0604020202020204" pitchFamily="34" charset="0"/>
              </a:rPr>
              <a:t>な</a:t>
            </a:r>
            <a:r>
              <a:rPr kumimoji="1" lang="ja-JP" altLang="en-US" sz="2000" u="sng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自動</a:t>
            </a:r>
            <a:r>
              <a:rPr kumimoji="1" lang="ja-JP" altLang="en-US" sz="2000" u="sng" kern="1200">
                <a:solidFill>
                  <a:srgbClr val="333333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処理を可能にすることで、</a:t>
            </a:r>
            <a:r>
              <a:rPr lang="ja-JP" altLang="en-US" sz="2000" u="sng">
                <a:solidFill>
                  <a:srgbClr val="333333"/>
                </a:solidFill>
                <a:cs typeface="Arial" panose="020B0604020202020204" pitchFamily="34" charset="0"/>
              </a:rPr>
              <a:t>業務を効率化する</a:t>
            </a:r>
            <a:endParaRPr lang="en-US" altLang="ja-JP" sz="2000" b="0" i="0" u="sng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3DC23FC-677F-2B37-6DD5-0E11E9DD9BBF}"/>
              </a:ext>
            </a:extLst>
          </p:cNvPr>
          <p:cNvSpPr txBox="1"/>
          <p:nvPr/>
        </p:nvSpPr>
        <p:spPr>
          <a:xfrm>
            <a:off x="632519" y="1268761"/>
            <a:ext cx="8655225" cy="23408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en-US" altLang="ja-JP" sz="2000">
                <a:cs typeface="Arial" panose="020B0604020202020204" pitchFamily="34" charset="0"/>
              </a:rPr>
              <a:t>VBS</a:t>
            </a:r>
            <a:r>
              <a:rPr lang="ja-JP" altLang="en-US" sz="2000">
                <a:cs typeface="Arial" panose="020B0604020202020204" pitchFamily="34" charset="0"/>
              </a:rPr>
              <a:t>を使って</a:t>
            </a:r>
            <a:r>
              <a:rPr lang="en-US" altLang="ja-JP" sz="2000">
                <a:cs typeface="Arial" panose="020B0604020202020204" pitchFamily="34" charset="0"/>
              </a:rPr>
              <a:t>SAP</a:t>
            </a:r>
            <a:r>
              <a:rPr lang="ja-JP" altLang="en-US" sz="2000">
                <a:cs typeface="Arial" panose="020B0604020202020204" pitchFamily="34" charset="0"/>
              </a:rPr>
              <a:t>から</a:t>
            </a:r>
            <a:r>
              <a:rPr lang="en-US" altLang="ja-JP" sz="2000">
                <a:cs typeface="Arial" panose="020B0604020202020204" pitchFamily="34" charset="0"/>
              </a:rPr>
              <a:t>CSV</a:t>
            </a:r>
            <a:r>
              <a:rPr lang="ja-JP" altLang="en-US" sz="2000">
                <a:cs typeface="Arial" panose="020B0604020202020204" pitchFamily="34" charset="0"/>
              </a:rPr>
              <a:t>データを落としている</a:t>
            </a:r>
            <a:endParaRPr lang="en-US" altLang="ja-JP" sz="200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en-US" altLang="ja-JP" sz="2000">
                <a:cs typeface="Arial" panose="020B0604020202020204" pitchFamily="34" charset="0"/>
              </a:rPr>
              <a:t>Access</a:t>
            </a:r>
            <a:r>
              <a:rPr lang="ja-JP" altLang="en-US" sz="2000">
                <a:cs typeface="Arial" panose="020B0604020202020204" pitchFamily="34" charset="0"/>
              </a:rPr>
              <a:t>を使って</a:t>
            </a:r>
            <a:r>
              <a:rPr lang="en-US" altLang="ja-JP" sz="2000">
                <a:cs typeface="Arial" panose="020B0604020202020204" pitchFamily="34" charset="0"/>
              </a:rPr>
              <a:t>SAP</a:t>
            </a:r>
            <a:r>
              <a:rPr lang="ja-JP" altLang="en-US" sz="2000">
                <a:cs typeface="Arial" panose="020B0604020202020204" pitchFamily="34" charset="0"/>
              </a:rPr>
              <a:t>から落とした</a:t>
            </a:r>
            <a:r>
              <a:rPr lang="en-US" altLang="ja-JP" sz="2000">
                <a:cs typeface="Arial" panose="020B0604020202020204" pitchFamily="34" charset="0"/>
              </a:rPr>
              <a:t>CSV</a:t>
            </a:r>
            <a:r>
              <a:rPr lang="ja-JP" altLang="en-US" sz="2000">
                <a:cs typeface="Arial" panose="020B0604020202020204" pitchFamily="34" charset="0"/>
              </a:rPr>
              <a:t>データを</a:t>
            </a:r>
            <a:r>
              <a:rPr lang="en-US" altLang="ja-JP" sz="2000" err="1">
                <a:cs typeface="Arial" panose="020B0604020202020204" pitchFamily="34" charset="0"/>
              </a:rPr>
              <a:t>TPiCS</a:t>
            </a:r>
            <a:r>
              <a:rPr lang="ja-JP" altLang="en-US" sz="2000">
                <a:cs typeface="Arial" panose="020B0604020202020204" pitchFamily="34" charset="0"/>
              </a:rPr>
              <a:t>に読み込める形に整形している</a:t>
            </a:r>
            <a:endParaRPr lang="en-US" altLang="ja-JP" sz="200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en-US" altLang="ja-JP" sz="2000">
                <a:cs typeface="Arial" panose="020B0604020202020204" pitchFamily="34" charset="0"/>
              </a:rPr>
              <a:t>SAP</a:t>
            </a:r>
            <a:r>
              <a:rPr lang="ja-JP" altLang="en-US" sz="2000">
                <a:cs typeface="Arial" panose="020B0604020202020204" pitchFamily="34" charset="0"/>
              </a:rPr>
              <a:t>データを落として</a:t>
            </a:r>
            <a:r>
              <a:rPr lang="en-US" altLang="ja-JP" sz="2000" err="1">
                <a:cs typeface="Arial" panose="020B0604020202020204" pitchFamily="34" charset="0"/>
              </a:rPr>
              <a:t>TPiCS</a:t>
            </a:r>
            <a:r>
              <a:rPr lang="ja-JP" altLang="en-US" sz="2000">
                <a:cs typeface="Arial" panose="020B0604020202020204" pitchFamily="34" charset="0"/>
              </a:rPr>
              <a:t>に取り込みまでの操作システムを統合したい</a:t>
            </a:r>
            <a:endParaRPr lang="en-US" altLang="ja-JP" sz="200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en-US" altLang="ja-JP" sz="2000">
                <a:cs typeface="Arial" panose="020B0604020202020204" pitchFamily="34" charset="0"/>
              </a:rPr>
              <a:t>Access</a:t>
            </a:r>
            <a:r>
              <a:rPr lang="ja-JP" altLang="en-US" sz="2000">
                <a:cs typeface="Arial" panose="020B0604020202020204" pitchFamily="34" charset="0"/>
              </a:rPr>
              <a:t>は扱えるデータ数が少ない・処理が遅いなどといった問題点がある</a:t>
            </a:r>
            <a:endParaRPr lang="en-US" altLang="ja-JP" sz="200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933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受注データ自動処理システム開発</a:t>
            </a: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0F302E77-E879-8F05-43ED-B60FDCF55520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9" name="グループ化 38">
              <a:extLst>
                <a:ext uri="{FF2B5EF4-FFF2-40B4-BE49-F238E27FC236}">
                  <a16:creationId xmlns:a16="http://schemas.microsoft.com/office/drawing/2014/main" id="{8BE3F8D8-36C9-D1EB-9A00-6E0D8BC94AC4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A3F9C698-D986-63DD-0E20-3724B64E0417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ja-JP" altLang="en-US" sz="2000" kern="0">
                    <a:latin typeface="ＭＳ Ｐゴシック"/>
                    <a:ea typeface="ＭＳ Ｐゴシック"/>
                  </a:rPr>
                  <a:t>プログラム全体の概要図</a:t>
                </a:r>
                <a:endParaRPr kumimoji="1" lang="ja-JP" altLang="en-US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62" name="直線コネクタ 61">
                <a:extLst>
                  <a:ext uri="{FF2B5EF4-FFF2-40B4-BE49-F238E27FC236}">
                    <a16:creationId xmlns:a16="http://schemas.microsoft.com/office/drawing/2014/main" id="{6EC46C0D-0039-19A8-BFEC-FD20FB1927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A9D4B078-EA3F-9A5D-54F1-06648DAA26DB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pic>
        <p:nvPicPr>
          <p:cNvPr id="4" name="図 3">
            <a:extLst>
              <a:ext uri="{FF2B5EF4-FFF2-40B4-BE49-F238E27FC236}">
                <a16:creationId xmlns:a16="http://schemas.microsoft.com/office/drawing/2014/main" id="{53218A54-EAF9-F939-B86A-B42971486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926" y="1271718"/>
            <a:ext cx="4872570" cy="512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808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150DFD-AB2B-7D35-3B68-FBD962A0E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目次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34FC7C-1A0B-E457-2F62-2B3C9DB329C7}"/>
              </a:ext>
            </a:extLst>
          </p:cNvPr>
          <p:cNvSpPr txBox="1"/>
          <p:nvPr/>
        </p:nvSpPr>
        <p:spPr>
          <a:xfrm>
            <a:off x="1687398" y="1103190"/>
            <a:ext cx="6145922" cy="4756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cs typeface="Arial" panose="020B0604020202020204" pitchFamily="34" charset="0"/>
              </a:rPr>
              <a:t>進捗状況</a:t>
            </a:r>
            <a:endParaRPr lang="en-US" altLang="ja-JP" sz="2800"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cs typeface="Arial" panose="020B0604020202020204" pitchFamily="34" charset="0"/>
              </a:rPr>
              <a:t>項目ごとの進捗</a:t>
            </a:r>
            <a:endParaRPr lang="en-US" altLang="ja-JP" sz="2800"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err="1">
                <a:cs typeface="Arial" panose="020B0604020202020204" pitchFamily="34" charset="0"/>
              </a:rPr>
              <a:t>SeeQ</a:t>
            </a:r>
            <a:r>
              <a:rPr lang="ja-JP" altLang="en-US" sz="2400">
                <a:cs typeface="Arial" panose="020B0604020202020204" pitchFamily="34" charset="0"/>
              </a:rPr>
              <a:t>・構造関数</a:t>
            </a:r>
            <a:endParaRPr lang="en-US" altLang="ja-JP" sz="2400"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en-US" altLang="ja-JP" sz="2400" kern="1200"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受注データ自動処理システム開発</a:t>
            </a:r>
            <a:endParaRPr kumimoji="1" lang="en-US" altLang="ja-JP" sz="2400" kern="1200"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cs typeface="Arial" panose="020B0604020202020204" pitchFamily="34" charset="0"/>
              </a:rPr>
              <a:t>今後の予定</a:t>
            </a:r>
            <a:endParaRPr lang="en-US" altLang="ja-JP" sz="280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6842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395F0FAE-95BD-A369-524D-E6502A1BF98B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61E115E8-8C64-15EF-EDFB-146294A30D68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B01AF781-C3FD-7925-F645-2922F8DE24C1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現在の進捗状況</a:t>
                </a:r>
              </a:p>
            </p:txBody>
          </p:sp>
          <p:cxnSp>
            <p:nvCxnSpPr>
              <p:cNvPr id="36" name="直線コネクタ 35">
                <a:extLst>
                  <a:ext uri="{FF2B5EF4-FFF2-40B4-BE49-F238E27FC236}">
                    <a16:creationId xmlns:a16="http://schemas.microsoft.com/office/drawing/2014/main" id="{B2D82236-91E7-46B8-036E-216FF05F36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B3A84729-D252-9112-1D38-279BB27A287E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33E904E5-71F9-296D-56EC-2BD9CE4FFC75}"/>
              </a:ext>
            </a:extLst>
          </p:cNvPr>
          <p:cNvSpPr txBox="1"/>
          <p:nvPr/>
        </p:nvSpPr>
        <p:spPr>
          <a:xfrm>
            <a:off x="632519" y="1268761"/>
            <a:ext cx="8655225" cy="141756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ü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コード作成済み　完了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ü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実行環境動作テスト　完了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ü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手順書作成　完了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A4347873-0936-0B8F-1877-21B3B98FB62B}"/>
              </a:ext>
            </a:extLst>
          </p:cNvPr>
          <p:cNvGrpSpPr/>
          <p:nvPr/>
        </p:nvGrpSpPr>
        <p:grpSpPr>
          <a:xfrm>
            <a:off x="325697" y="3825044"/>
            <a:ext cx="9253028" cy="414065"/>
            <a:chOff x="384872" y="1258017"/>
            <a:chExt cx="8435276" cy="414065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99019CF0-03CB-A08D-F7A5-B20958DA7B4D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C8B60B6D-F104-F334-9995-17F4F2BC9423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今後の予定</a:t>
                </a: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AA808F5C-F5EB-9265-7794-2C095A22FB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342247B0-EC0B-6BC9-2D2D-5B98521B95EA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E34FE95-2167-D992-4399-C23144C04AA8}"/>
              </a:ext>
            </a:extLst>
          </p:cNvPr>
          <p:cNvSpPr txBox="1"/>
          <p:nvPr/>
        </p:nvSpPr>
        <p:spPr>
          <a:xfrm>
            <a:off x="632519" y="4380095"/>
            <a:ext cx="8655225" cy="1420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システム導入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効果確認・提案作成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>
                <a:solidFill>
                  <a:srgbClr val="333333"/>
                </a:solidFill>
                <a:cs typeface="Arial" panose="020B0604020202020204" pitchFamily="34" charset="0"/>
              </a:rPr>
              <a:t>技術資料作成</a:t>
            </a:r>
            <a:endParaRPr lang="en-US" altLang="ja-JP" sz="2000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F9A09B0F-233A-86C1-F86A-2FF35A5CE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-26988"/>
            <a:ext cx="7107238" cy="606426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98775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150DFD-AB2B-7D35-3B68-FBD962A0E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目次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34FC7C-1A0B-E457-2F62-2B3C9DB329C7}"/>
              </a:ext>
            </a:extLst>
          </p:cNvPr>
          <p:cNvSpPr txBox="1"/>
          <p:nvPr/>
        </p:nvSpPr>
        <p:spPr>
          <a:xfrm>
            <a:off x="1687398" y="1103190"/>
            <a:ext cx="6145922" cy="4756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accent3">
                    <a:lumMod val="85000"/>
                  </a:schemeClr>
                </a:solidFill>
                <a:cs typeface="Arial" panose="020B0604020202020204" pitchFamily="34" charset="0"/>
              </a:rPr>
              <a:t>進捗状況</a:t>
            </a:r>
            <a:endParaRPr lang="en-US" altLang="ja-JP" sz="2800">
              <a:solidFill>
                <a:schemeClr val="accent3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項目ごとの進捗</a:t>
            </a:r>
            <a:endParaRPr lang="en-US" altLang="ja-JP" sz="280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err="1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SeeQ</a:t>
            </a:r>
            <a:r>
              <a:rPr lang="ja-JP" altLang="en-US" sz="240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・構造関数</a:t>
            </a:r>
            <a:endParaRPr lang="en-US" altLang="ja-JP" sz="240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en-US" altLang="ja-JP" sz="2400" kern="1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受注データ自動処理システム開発</a:t>
            </a:r>
            <a:endParaRPr kumimoji="1" lang="en-US" altLang="ja-JP" sz="2400" kern="1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cs typeface="Arial" panose="020B0604020202020204" pitchFamily="34" charset="0"/>
              </a:rPr>
              <a:t>今後の予定</a:t>
            </a:r>
            <a:endParaRPr lang="en-US" altLang="ja-JP" sz="280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382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進捗状況</a:t>
            </a:r>
            <a:endParaRPr kumimoji="1" lang="ja-JP" altLang="en-US" b="1">
              <a:solidFill>
                <a:schemeClr val="bg1"/>
              </a:solidFill>
            </a:endParaRP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3DCDEC6A-C302-C115-7573-DDEA1FA68084}"/>
              </a:ext>
            </a:extLst>
          </p:cNvPr>
          <p:cNvCxnSpPr/>
          <p:nvPr/>
        </p:nvCxnSpPr>
        <p:spPr bwMode="auto">
          <a:xfrm>
            <a:off x="2144688" y="5593188"/>
            <a:ext cx="1152666" cy="374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ys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aphicFrame>
        <p:nvGraphicFramePr>
          <p:cNvPr id="23" name="表 22">
            <a:extLst>
              <a:ext uri="{FF2B5EF4-FFF2-40B4-BE49-F238E27FC236}">
                <a16:creationId xmlns:a16="http://schemas.microsoft.com/office/drawing/2014/main" id="{3AEC1DEA-A6FC-FF86-AEC8-1F6779AE0A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5295497"/>
              </p:ext>
            </p:extLst>
          </p:nvPr>
        </p:nvGraphicFramePr>
        <p:xfrm>
          <a:off x="236476" y="872715"/>
          <a:ext cx="9519971" cy="5518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6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6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400224087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1735120872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3593287875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219734027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1981727672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360781079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4569324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1991135910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96433010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1127428434"/>
                    </a:ext>
                  </a:extLst>
                </a:gridCol>
              </a:tblGrid>
              <a:tr h="108200">
                <a:tc gridSpan="2">
                  <a:txBody>
                    <a:bodyPr/>
                    <a:lstStyle/>
                    <a:p>
                      <a:pPr algn="ctr"/>
                      <a:endParaRPr kumimoji="1" lang="ja-JP" altLang="en-US" sz="16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7</a:t>
                      </a:r>
                      <a:r>
                        <a:rPr kumimoji="1" lang="ja-JP" altLang="en-US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月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>
                          <a:solidFill>
                            <a:schemeClr val="bg1"/>
                          </a:solidFill>
                          <a:effectLst/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Meiryo UI" panose="020B0604030504040204" pitchFamily="50" charset="-128"/>
                        </a:rPr>
                        <a:t>8</a:t>
                      </a:r>
                      <a:r>
                        <a:rPr kumimoji="1" lang="ja-JP" altLang="en-US" sz="1200" b="1">
                          <a:solidFill>
                            <a:schemeClr val="bg1"/>
                          </a:solidFill>
                          <a:effectLst/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Meiryo UI" panose="020B0604030504040204" pitchFamily="50" charset="-128"/>
                        </a:rPr>
                        <a:t>月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16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>
                          <a:solidFill>
                            <a:schemeClr val="bg1"/>
                          </a:solidFill>
                          <a:effectLst/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Meiryo UI" panose="020B0604030504040204" pitchFamily="50" charset="-128"/>
                        </a:rPr>
                        <a:t>7</a:t>
                      </a:r>
                      <a:r>
                        <a:rPr kumimoji="1" lang="ja-JP" altLang="en-US" sz="1200" b="1">
                          <a:solidFill>
                            <a:schemeClr val="bg1"/>
                          </a:solidFill>
                          <a:effectLst/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Meiryo UI" panose="020B0604030504040204" pitchFamily="50" charset="-128"/>
                        </a:rPr>
                        <a:t>月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120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120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236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タスク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8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9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10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11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C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12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13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14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15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16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17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18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19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20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21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22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23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24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25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C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26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C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27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28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29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30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68">
                <a:tc gridSpan="2">
                  <a:txBody>
                    <a:bodyPr/>
                    <a:lstStyle/>
                    <a:p>
                      <a:pPr marL="0" indent="0" algn="ctr"/>
                      <a:r>
                        <a:rPr lang="en-US" altLang="ja-JP" sz="160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SeeQ</a:t>
                      </a:r>
                      <a:r>
                        <a:rPr lang="ja-JP" altLang="en-US"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関係</a:t>
                      </a:r>
                      <a:endParaRPr lang="en-US" altLang="ja-JP" sz="16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indent="0" algn="ctr"/>
                      <a:r>
                        <a:rPr lang="en-US" altLang="ja-JP"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err="1"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SeeQ</a:t>
                      </a:r>
                      <a:endParaRPr kumimoji="1" lang="ja-JP" altLang="en-US" sz="1600"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078737"/>
                  </a:ext>
                </a:extLst>
              </a:tr>
              <a:tr h="559680">
                <a:tc gridSpan="2">
                  <a:txBody>
                    <a:bodyPr/>
                    <a:lstStyle/>
                    <a:p>
                      <a:pPr marL="0" indent="0" algn="ctr"/>
                      <a:r>
                        <a:rPr lang="ja-JP" altLang="en-US"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熱解析関係</a:t>
                      </a:r>
                      <a:endParaRPr lang="en-US" altLang="ja-JP" sz="16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400" kern="1200">
                        <a:solidFill>
                          <a:schemeClr val="dk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191777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indent="0" algn="r"/>
                      <a:r>
                        <a:rPr lang="en-US" altLang="ja-JP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構造関数</a:t>
                      </a:r>
                      <a:endParaRPr kumimoji="1" lang="en-US" altLang="ja-JP" sz="16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indent="0" algn="r"/>
                      <a:r>
                        <a:rPr lang="en-US" altLang="ja-JP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熱応力解析</a:t>
                      </a:r>
                      <a:endParaRPr kumimoji="1" lang="en-US" altLang="ja-JP" sz="16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6351801"/>
                  </a:ext>
                </a:extLst>
              </a:tr>
              <a:tr h="559680">
                <a:tc gridSpan="2"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業務プロセス</a:t>
                      </a:r>
                      <a:endParaRPr kumimoji="1" lang="en-US" altLang="ja-JP" sz="16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改善関係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400" kern="1200">
                        <a:solidFill>
                          <a:schemeClr val="dk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800" kern="120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</a:t>
                      </a:r>
                      <a:endParaRPr kumimoji="1" lang="ja-JP" altLang="en-US" sz="1800" kern="120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HT</a:t>
                      </a: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データ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自動処理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システム開発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800" kern="120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</a:t>
                      </a:r>
                      <a:endParaRPr kumimoji="1" lang="ja-JP" altLang="en-US" sz="1800" kern="120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SAP</a:t>
                      </a: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受注データ自動処理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システム開発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393763"/>
                  </a:ext>
                </a:extLst>
              </a:tr>
            </a:tbl>
          </a:graphicData>
        </a:graphic>
      </p:graphicFrame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49088B17-295F-0672-D6E4-6E88DB6FFC52}"/>
              </a:ext>
            </a:extLst>
          </p:cNvPr>
          <p:cNvCxnSpPr>
            <a:cxnSpLocks/>
          </p:cNvCxnSpPr>
          <p:nvPr/>
        </p:nvCxnSpPr>
        <p:spPr bwMode="auto">
          <a:xfrm>
            <a:off x="6861212" y="764704"/>
            <a:ext cx="0" cy="5724636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EEC273F4-EC80-7FA2-8222-25B3596A2BD6}"/>
              </a:ext>
            </a:extLst>
          </p:cNvPr>
          <p:cNvCxnSpPr/>
          <p:nvPr/>
        </p:nvCxnSpPr>
        <p:spPr bwMode="auto">
          <a:xfrm>
            <a:off x="1885710" y="5830853"/>
            <a:ext cx="4759478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ys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BD56B6FE-9E29-13CA-E28E-8601C6CDDF7B}"/>
              </a:ext>
            </a:extLst>
          </p:cNvPr>
          <p:cNvSpPr txBox="1"/>
          <p:nvPr/>
        </p:nvSpPr>
        <p:spPr>
          <a:xfrm>
            <a:off x="2273557" y="5981812"/>
            <a:ext cx="39837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>
                <a:cs typeface="Arial" panose="020B0604020202020204" pitchFamily="34" charset="0"/>
              </a:rPr>
              <a:t>システム導入・効果確認・提案作成・技術資料作成</a:t>
            </a:r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8C95C802-8EC6-7FE2-1BE3-8BDACCFDDD2A}"/>
              </a:ext>
            </a:extLst>
          </p:cNvPr>
          <p:cNvSpPr txBox="1"/>
          <p:nvPr/>
        </p:nvSpPr>
        <p:spPr>
          <a:xfrm>
            <a:off x="3073164" y="3476469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畳み込み演算検討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FF34B8F5-BEF7-7E1F-CE62-414044935EC2}"/>
              </a:ext>
            </a:extLst>
          </p:cNvPr>
          <p:cNvCxnSpPr/>
          <p:nvPr/>
        </p:nvCxnSpPr>
        <p:spPr bwMode="auto">
          <a:xfrm>
            <a:off x="2920305" y="4005064"/>
            <a:ext cx="1672655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ys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2DD4DB1F-F42A-7597-5A47-E12F885DFF73}"/>
              </a:ext>
            </a:extLst>
          </p:cNvPr>
          <p:cNvSpPr txBox="1"/>
          <p:nvPr/>
        </p:nvSpPr>
        <p:spPr>
          <a:xfrm>
            <a:off x="3209847" y="4109182"/>
            <a:ext cx="10935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ADINA</a:t>
            </a:r>
            <a:r>
              <a:rPr kumimoji="1" lang="ja-JP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講座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841AF1B2-B992-BB4D-255A-2AA8E432DFE6}"/>
              </a:ext>
            </a:extLst>
          </p:cNvPr>
          <p:cNvCxnSpPr/>
          <p:nvPr/>
        </p:nvCxnSpPr>
        <p:spPr bwMode="auto">
          <a:xfrm>
            <a:off x="1885710" y="3429000"/>
            <a:ext cx="4759478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ys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BE64E18B-5715-F243-65B0-3FE6C6E6E3E5}"/>
              </a:ext>
            </a:extLst>
          </p:cNvPr>
          <p:cNvCxnSpPr/>
          <p:nvPr/>
        </p:nvCxnSpPr>
        <p:spPr bwMode="auto">
          <a:xfrm>
            <a:off x="1885710" y="5139700"/>
            <a:ext cx="4759478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ys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4C12998F-E142-0058-5C6B-5B22D8E95BCD}"/>
              </a:ext>
            </a:extLst>
          </p:cNvPr>
          <p:cNvSpPr txBox="1"/>
          <p:nvPr/>
        </p:nvSpPr>
        <p:spPr>
          <a:xfrm>
            <a:off x="2273557" y="5290659"/>
            <a:ext cx="39837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>
                <a:cs typeface="Arial" panose="020B0604020202020204" pitchFamily="34" charset="0"/>
              </a:rPr>
              <a:t>システム導入・効果確認・提案作成・技術資料作成</a:t>
            </a:r>
          </a:p>
        </p:txBody>
      </p:sp>
    </p:spTree>
    <p:extLst>
      <p:ext uri="{BB962C8B-B14F-4D97-AF65-F5344CB8AC3E}">
        <p14:creationId xmlns:p14="http://schemas.microsoft.com/office/powerpoint/2010/main" val="37659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kumimoji="1" lang="en-US" altLang="ja-JP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400" kern="1200"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受注データ自動処理システム開発</a:t>
            </a:r>
            <a:endParaRPr kumimoji="1" lang="ja-JP" altLang="en-US"/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0F302E77-E879-8F05-43ED-B60FDCF55520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9" name="グループ化 38">
              <a:extLst>
                <a:ext uri="{FF2B5EF4-FFF2-40B4-BE49-F238E27FC236}">
                  <a16:creationId xmlns:a16="http://schemas.microsoft.com/office/drawing/2014/main" id="{8BE3F8D8-36C9-D1EB-9A00-6E0D8BC94AC4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A3F9C698-D986-63DD-0E20-3724B64E0417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ja-JP" altLang="en-US" sz="2000" kern="0">
                    <a:latin typeface="ＭＳ Ｐゴシック"/>
                    <a:ea typeface="ＭＳ Ｐゴシック"/>
                  </a:rPr>
                  <a:t>実行ログデータ</a:t>
                </a:r>
                <a:endParaRPr kumimoji="1" lang="ja-JP" altLang="en-US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62" name="直線コネクタ 61">
                <a:extLst>
                  <a:ext uri="{FF2B5EF4-FFF2-40B4-BE49-F238E27FC236}">
                    <a16:creationId xmlns:a16="http://schemas.microsoft.com/office/drawing/2014/main" id="{6EC46C0D-0039-19A8-BFEC-FD20FB1927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A9D4B078-EA3F-9A5D-54F1-06648DAA26DB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pic>
        <p:nvPicPr>
          <p:cNvPr id="8" name="図 7" descr="テキスト&#10;&#10;自動的に生成された説明">
            <a:extLst>
              <a:ext uri="{FF2B5EF4-FFF2-40B4-BE49-F238E27FC236}">
                <a16:creationId xmlns:a16="http://schemas.microsoft.com/office/drawing/2014/main" id="{F8C0ECF4-9A57-ED06-03C4-107855294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00" y="1952836"/>
            <a:ext cx="8640600" cy="389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282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直線矢印コネクタ 147">
            <a:extLst>
              <a:ext uri="{FF2B5EF4-FFF2-40B4-BE49-F238E27FC236}">
                <a16:creationId xmlns:a16="http://schemas.microsoft.com/office/drawing/2014/main" id="{0CB7B10F-B713-6443-A766-6900D1CF9B12}"/>
              </a:ext>
            </a:extLst>
          </p:cNvPr>
          <p:cNvCxnSpPr>
            <a:cxnSpLocks/>
            <a:stCxn id="172" idx="1"/>
            <a:endCxn id="171" idx="4"/>
          </p:cNvCxnSpPr>
          <p:nvPr/>
        </p:nvCxnSpPr>
        <p:spPr bwMode="auto">
          <a:xfrm flipH="1" flipV="1">
            <a:off x="853017" y="3754668"/>
            <a:ext cx="1597038" cy="1577602"/>
          </a:xfrm>
          <a:prstGeom prst="straightConnector1">
            <a:avLst/>
          </a:prstGeom>
          <a:solidFill>
            <a:srgbClr val="4472C4"/>
          </a:solidFill>
          <a:ln w="57150" cap="flat" cmpd="sng" algn="ctr">
            <a:solidFill>
              <a:srgbClr val="4472C4">
                <a:lumMod val="50000"/>
              </a:srgbClr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9" name="直線矢印コネクタ 148">
            <a:extLst>
              <a:ext uri="{FF2B5EF4-FFF2-40B4-BE49-F238E27FC236}">
                <a16:creationId xmlns:a16="http://schemas.microsoft.com/office/drawing/2014/main" id="{593237BF-052B-A548-69F8-2EA3D833DC95}"/>
              </a:ext>
            </a:extLst>
          </p:cNvPr>
          <p:cNvCxnSpPr>
            <a:cxnSpLocks/>
          </p:cNvCxnSpPr>
          <p:nvPr/>
        </p:nvCxnSpPr>
        <p:spPr bwMode="auto">
          <a:xfrm>
            <a:off x="3252072" y="4180666"/>
            <a:ext cx="0" cy="2935985"/>
          </a:xfrm>
          <a:prstGeom prst="straightConnector1">
            <a:avLst/>
          </a:prstGeom>
          <a:solidFill>
            <a:srgbClr val="4472C4"/>
          </a:solidFill>
          <a:ln w="57150" cap="flat" cmpd="sng" algn="ctr">
            <a:solidFill>
              <a:srgbClr val="4472C4">
                <a:lumMod val="50000"/>
              </a:srgb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0" name="直線矢印コネクタ 149">
            <a:extLst>
              <a:ext uri="{FF2B5EF4-FFF2-40B4-BE49-F238E27FC236}">
                <a16:creationId xmlns:a16="http://schemas.microsoft.com/office/drawing/2014/main" id="{AAB78712-E773-E731-D8CC-EF0960DC3158}"/>
              </a:ext>
            </a:extLst>
          </p:cNvPr>
          <p:cNvCxnSpPr>
            <a:cxnSpLocks/>
            <a:endCxn id="168" idx="0"/>
          </p:cNvCxnSpPr>
          <p:nvPr/>
        </p:nvCxnSpPr>
        <p:spPr bwMode="auto">
          <a:xfrm flipH="1">
            <a:off x="3290221" y="2534281"/>
            <a:ext cx="1716411" cy="866629"/>
          </a:xfrm>
          <a:prstGeom prst="straightConnector1">
            <a:avLst/>
          </a:prstGeom>
          <a:solidFill>
            <a:srgbClr val="4472C4"/>
          </a:solidFill>
          <a:ln w="57150" cap="flat" cmpd="sng" algn="ctr">
            <a:solidFill>
              <a:srgbClr val="4472C4">
                <a:lumMod val="50000"/>
              </a:srgbClr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1" name="フローチャート: 磁気ディスク 150">
            <a:extLst>
              <a:ext uri="{FF2B5EF4-FFF2-40B4-BE49-F238E27FC236}">
                <a16:creationId xmlns:a16="http://schemas.microsoft.com/office/drawing/2014/main" id="{06CD9089-B525-F6D5-E94E-9AFCFB232E42}"/>
              </a:ext>
            </a:extLst>
          </p:cNvPr>
          <p:cNvSpPr/>
          <p:nvPr/>
        </p:nvSpPr>
        <p:spPr bwMode="auto">
          <a:xfrm>
            <a:off x="6548260" y="5097027"/>
            <a:ext cx="2012301" cy="1250242"/>
          </a:xfrm>
          <a:prstGeom prst="flowChartMagneticDisk">
            <a:avLst/>
          </a:prstGeom>
          <a:solidFill>
            <a:srgbClr val="5B9BD5">
              <a:lumMod val="20000"/>
              <a:lumOff val="80000"/>
            </a:srgbClr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SQL</a:t>
            </a:r>
            <a:r>
              <a:rPr kumimoji="0" lang="ja-JP" alt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サーバー</a:t>
            </a:r>
            <a:endParaRPr kumimoji="0" lang="en-US" altLang="ja-JP" sz="20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</a:endParaRPr>
          </a:p>
          <a:p>
            <a:pPr marL="0" marR="0" lvl="0" indent="0" algn="ctr" defTabSz="4572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ZRSD555.dbo</a:t>
            </a:r>
            <a:endParaRPr kumimoji="0" lang="ja-JP" altLang="en-US" sz="20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</a:endParaRPr>
          </a:p>
        </p:txBody>
      </p:sp>
      <p:pic>
        <p:nvPicPr>
          <p:cNvPr id="152" name="Picture 2">
            <a:extLst>
              <a:ext uri="{FF2B5EF4-FFF2-40B4-BE49-F238E27FC236}">
                <a16:creationId xmlns:a16="http://schemas.microsoft.com/office/drawing/2014/main" id="{615EC42C-5551-BA66-0F27-1524CF535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495" y="970536"/>
            <a:ext cx="1144681" cy="1144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テキスト ボックス 152">
            <a:extLst>
              <a:ext uri="{FF2B5EF4-FFF2-40B4-BE49-F238E27FC236}">
                <a16:creationId xmlns:a16="http://schemas.microsoft.com/office/drawing/2014/main" id="{AE920B4B-A250-9C63-5C20-85DA52DD90EB}"/>
              </a:ext>
            </a:extLst>
          </p:cNvPr>
          <p:cNvSpPr txBox="1"/>
          <p:nvPr/>
        </p:nvSpPr>
        <p:spPr>
          <a:xfrm>
            <a:off x="4698095" y="2115217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>
                <a:solidFill>
                  <a:prstClr val="black"/>
                </a:solidFill>
                <a:latin typeface="ＭＳ Ｐゴシック" panose="020B0600070205080204" pitchFamily="50" charset="-128"/>
              </a:rPr>
              <a:t>ZRSD552.csv</a:t>
            </a:r>
            <a:endParaRPr lang="ja-JP" altLang="en-US" sz="1800">
              <a:solidFill>
                <a:prstClr val="black"/>
              </a:solidFill>
              <a:latin typeface="ＭＳ Ｐゴシック" panose="020B0600070205080204" pitchFamily="50" charset="-128"/>
            </a:endParaRPr>
          </a:p>
        </p:txBody>
      </p:sp>
      <p:pic>
        <p:nvPicPr>
          <p:cNvPr id="154" name="Picture 2">
            <a:extLst>
              <a:ext uri="{FF2B5EF4-FFF2-40B4-BE49-F238E27FC236}">
                <a16:creationId xmlns:a16="http://schemas.microsoft.com/office/drawing/2014/main" id="{86A2FB14-57BC-BF11-FC5B-C7F810D67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071" y="970536"/>
            <a:ext cx="1144681" cy="1144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5" name="テキスト ボックス 154">
            <a:extLst>
              <a:ext uri="{FF2B5EF4-FFF2-40B4-BE49-F238E27FC236}">
                <a16:creationId xmlns:a16="http://schemas.microsoft.com/office/drawing/2014/main" id="{C10EC943-88B5-BE51-42E3-125C927CA44E}"/>
              </a:ext>
            </a:extLst>
          </p:cNvPr>
          <p:cNvSpPr txBox="1"/>
          <p:nvPr/>
        </p:nvSpPr>
        <p:spPr>
          <a:xfrm>
            <a:off x="6817671" y="2115217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>
                <a:solidFill>
                  <a:prstClr val="black"/>
                </a:solidFill>
                <a:latin typeface="ＭＳ Ｐゴシック" panose="020B0600070205080204" pitchFamily="50" charset="-128"/>
              </a:rPr>
              <a:t>ZRSD552.csv</a:t>
            </a:r>
            <a:endParaRPr lang="ja-JP" altLang="en-US" sz="1800">
              <a:solidFill>
                <a:prstClr val="black"/>
              </a:solidFill>
              <a:latin typeface="ＭＳ Ｐゴシック" panose="020B0600070205080204" pitchFamily="50" charset="-128"/>
            </a:endParaRPr>
          </a:p>
        </p:txBody>
      </p:sp>
      <p:cxnSp>
        <p:nvCxnSpPr>
          <p:cNvPr id="156" name="直線矢印コネクタ 155">
            <a:extLst>
              <a:ext uri="{FF2B5EF4-FFF2-40B4-BE49-F238E27FC236}">
                <a16:creationId xmlns:a16="http://schemas.microsoft.com/office/drawing/2014/main" id="{EEADFAE6-738D-BB22-3CA1-5F81D7A20790}"/>
              </a:ext>
            </a:extLst>
          </p:cNvPr>
          <p:cNvCxnSpPr>
            <a:cxnSpLocks/>
            <a:endCxn id="174" idx="1"/>
          </p:cNvCxnSpPr>
          <p:nvPr/>
        </p:nvCxnSpPr>
        <p:spPr bwMode="auto">
          <a:xfrm flipH="1">
            <a:off x="5403312" y="2484549"/>
            <a:ext cx="13568" cy="2612478"/>
          </a:xfrm>
          <a:prstGeom prst="straightConnector1">
            <a:avLst/>
          </a:prstGeom>
          <a:solidFill>
            <a:srgbClr val="4472C4"/>
          </a:solidFill>
          <a:ln w="57150" cap="flat" cmpd="sng" algn="ctr">
            <a:solidFill>
              <a:srgbClr val="4472C4">
                <a:lumMod val="50000"/>
              </a:srgb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7" name="直線矢印コネクタ 156">
            <a:extLst>
              <a:ext uri="{FF2B5EF4-FFF2-40B4-BE49-F238E27FC236}">
                <a16:creationId xmlns:a16="http://schemas.microsoft.com/office/drawing/2014/main" id="{BFC8576E-08DF-DC1E-ABB6-4ACFD6DE67FA}"/>
              </a:ext>
            </a:extLst>
          </p:cNvPr>
          <p:cNvCxnSpPr>
            <a:cxnSpLocks/>
            <a:stCxn id="155" idx="2"/>
          </p:cNvCxnSpPr>
          <p:nvPr/>
        </p:nvCxnSpPr>
        <p:spPr bwMode="auto">
          <a:xfrm>
            <a:off x="7554411" y="2484549"/>
            <a:ext cx="0" cy="2612478"/>
          </a:xfrm>
          <a:prstGeom prst="straightConnector1">
            <a:avLst/>
          </a:prstGeom>
          <a:solidFill>
            <a:srgbClr val="4472C4"/>
          </a:solidFill>
          <a:ln w="57150" cap="flat" cmpd="sng" algn="ctr">
            <a:solidFill>
              <a:srgbClr val="4472C4">
                <a:lumMod val="50000"/>
              </a:srgb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19DDD871-9950-640F-BAB0-F863BDC70D1E}"/>
              </a:ext>
            </a:extLst>
          </p:cNvPr>
          <p:cNvSpPr/>
          <p:nvPr/>
        </p:nvSpPr>
        <p:spPr>
          <a:xfrm>
            <a:off x="6686633" y="3400910"/>
            <a:ext cx="1680332" cy="779756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rPr>
              <a:t>データ整形</a:t>
            </a: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ＭＳ Ｐゴシック" panose="020B0600070205080204" pitchFamily="50" charset="-128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8E7913D7-B946-6EEF-FBAC-048DA5E7845B}"/>
              </a:ext>
            </a:extLst>
          </p:cNvPr>
          <p:cNvSpPr/>
          <p:nvPr/>
        </p:nvSpPr>
        <p:spPr>
          <a:xfrm>
            <a:off x="4576714" y="3400910"/>
            <a:ext cx="1680332" cy="779756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rPr>
              <a:t>データ整形</a:t>
            </a: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ＭＳ Ｐゴシック" panose="020B0600070205080204" pitchFamily="50" charset="-128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160" name="Picture 2">
            <a:extLst>
              <a:ext uri="{FF2B5EF4-FFF2-40B4-BE49-F238E27FC236}">
                <a16:creationId xmlns:a16="http://schemas.microsoft.com/office/drawing/2014/main" id="{D969B099-FE5E-13CD-DED9-CDB91DA02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245" y="7207785"/>
            <a:ext cx="1144681" cy="1144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1" name="テキスト ボックス 160">
            <a:extLst>
              <a:ext uri="{FF2B5EF4-FFF2-40B4-BE49-F238E27FC236}">
                <a16:creationId xmlns:a16="http://schemas.microsoft.com/office/drawing/2014/main" id="{07AC80D6-7631-8A29-6BA0-4B454531B402}"/>
              </a:ext>
            </a:extLst>
          </p:cNvPr>
          <p:cNvSpPr txBox="1"/>
          <p:nvPr/>
        </p:nvSpPr>
        <p:spPr>
          <a:xfrm>
            <a:off x="1516871" y="8352466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 err="1">
                <a:solidFill>
                  <a:prstClr val="black"/>
                </a:solidFill>
                <a:latin typeface="ＭＳ Ｐゴシック" panose="020B0600070205080204" pitchFamily="50" charset="-128"/>
              </a:rPr>
              <a:t>TxRecePlan</a:t>
            </a:r>
            <a:r>
              <a:rPr lang="en-US" altLang="ja-JP" sz="1800">
                <a:solidFill>
                  <a:prstClr val="black"/>
                </a:solidFill>
                <a:latin typeface="ＭＳ Ｐゴシック" panose="020B0600070205080204" pitchFamily="50" charset="-128"/>
              </a:rPr>
              <a:t>_</a:t>
            </a:r>
          </a:p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>
                <a:solidFill>
                  <a:prstClr val="black"/>
                </a:solidFill>
                <a:latin typeface="ＭＳ Ｐゴシック" panose="020B0600070205080204" pitchFamily="50" charset="-128"/>
              </a:rPr>
              <a:t>NoCodeAndCust.csv</a:t>
            </a:r>
            <a:endParaRPr lang="ja-JP" altLang="en-US" sz="1800">
              <a:solidFill>
                <a:prstClr val="black"/>
              </a:solidFill>
              <a:latin typeface="ＭＳ Ｐゴシック" panose="020B0600070205080204" pitchFamily="50" charset="-128"/>
            </a:endParaRPr>
          </a:p>
        </p:txBody>
      </p:sp>
      <p:sp>
        <p:nvSpPr>
          <p:cNvPr id="162" name="フローチャート: 磁気ディスク 161">
            <a:extLst>
              <a:ext uri="{FF2B5EF4-FFF2-40B4-BE49-F238E27FC236}">
                <a16:creationId xmlns:a16="http://schemas.microsoft.com/office/drawing/2014/main" id="{3E7403C1-F552-7FF9-79ED-498ABE9617E4}"/>
              </a:ext>
            </a:extLst>
          </p:cNvPr>
          <p:cNvSpPr/>
          <p:nvPr/>
        </p:nvSpPr>
        <p:spPr bwMode="auto">
          <a:xfrm>
            <a:off x="5456555" y="-1029541"/>
            <a:ext cx="2012301" cy="1053796"/>
          </a:xfrm>
          <a:prstGeom prst="flowChartMagneticDisk">
            <a:avLst/>
          </a:prstGeom>
          <a:solidFill>
            <a:srgbClr val="ED7D31">
              <a:lumMod val="20000"/>
              <a:lumOff val="80000"/>
            </a:srgbClr>
          </a:solidFill>
          <a:ln w="22225">
            <a:solidFill>
              <a:srgbClr val="ED7D31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SAP</a:t>
            </a:r>
            <a:r>
              <a:rPr kumimoji="0" lang="ja-JP" alt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サーバー</a:t>
            </a:r>
          </a:p>
        </p:txBody>
      </p:sp>
      <p:cxnSp>
        <p:nvCxnSpPr>
          <p:cNvPr id="163" name="直線矢印コネクタ 162">
            <a:extLst>
              <a:ext uri="{FF2B5EF4-FFF2-40B4-BE49-F238E27FC236}">
                <a16:creationId xmlns:a16="http://schemas.microsoft.com/office/drawing/2014/main" id="{00ABD5F0-396E-2D3F-B1F8-16F65895E09B}"/>
              </a:ext>
            </a:extLst>
          </p:cNvPr>
          <p:cNvCxnSpPr>
            <a:cxnSpLocks/>
          </p:cNvCxnSpPr>
          <p:nvPr/>
        </p:nvCxnSpPr>
        <p:spPr bwMode="auto">
          <a:xfrm flipH="1">
            <a:off x="5487329" y="21563"/>
            <a:ext cx="488323" cy="895159"/>
          </a:xfrm>
          <a:prstGeom prst="straightConnector1">
            <a:avLst/>
          </a:prstGeom>
          <a:solidFill>
            <a:srgbClr val="4472C4"/>
          </a:solidFill>
          <a:ln w="57150" cap="flat" cmpd="sng" algn="ctr">
            <a:solidFill>
              <a:srgbClr val="4472C4">
                <a:lumMod val="50000"/>
              </a:srgb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64" name="直線矢印コネクタ 163">
            <a:extLst>
              <a:ext uri="{FF2B5EF4-FFF2-40B4-BE49-F238E27FC236}">
                <a16:creationId xmlns:a16="http://schemas.microsoft.com/office/drawing/2014/main" id="{88162642-0598-543D-D16D-F342409680CE}"/>
              </a:ext>
            </a:extLst>
          </p:cNvPr>
          <p:cNvCxnSpPr>
            <a:cxnSpLocks/>
          </p:cNvCxnSpPr>
          <p:nvPr/>
        </p:nvCxnSpPr>
        <p:spPr bwMode="auto">
          <a:xfrm>
            <a:off x="6794592" y="21564"/>
            <a:ext cx="656358" cy="895158"/>
          </a:xfrm>
          <a:prstGeom prst="straightConnector1">
            <a:avLst/>
          </a:prstGeom>
          <a:solidFill>
            <a:srgbClr val="4472C4"/>
          </a:solidFill>
          <a:ln w="57150" cap="flat" cmpd="sng" algn="ctr">
            <a:solidFill>
              <a:srgbClr val="4472C4">
                <a:lumMod val="50000"/>
              </a:srgb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5" name="正方形/長方形 164">
            <a:extLst>
              <a:ext uri="{FF2B5EF4-FFF2-40B4-BE49-F238E27FC236}">
                <a16:creationId xmlns:a16="http://schemas.microsoft.com/office/drawing/2014/main" id="{6865AB95-34A2-4744-0416-B89A252CE03D}"/>
              </a:ext>
            </a:extLst>
          </p:cNvPr>
          <p:cNvSpPr/>
          <p:nvPr/>
        </p:nvSpPr>
        <p:spPr>
          <a:xfrm>
            <a:off x="4664901" y="-1170099"/>
            <a:ext cx="3595607" cy="3654648"/>
          </a:xfrm>
          <a:prstGeom prst="rect">
            <a:avLst/>
          </a:prstGeom>
          <a:noFill/>
          <a:ln w="28575" cap="flat" cmpd="sng" algn="ctr">
            <a:solidFill>
              <a:srgbClr val="4472C4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</p:txBody>
      </p:sp>
      <p:pic>
        <p:nvPicPr>
          <p:cNvPr id="166" name="図 165" descr="QR コード&#10;&#10;中程度の精度で自動的に生成された説明">
            <a:extLst>
              <a:ext uri="{FF2B5EF4-FFF2-40B4-BE49-F238E27FC236}">
                <a16:creationId xmlns:a16="http://schemas.microsoft.com/office/drawing/2014/main" id="{A779DF94-C596-FF8C-1426-C17983A69F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803" y="-76958"/>
            <a:ext cx="1473418" cy="1838264"/>
          </a:xfrm>
          <a:prstGeom prst="rect">
            <a:avLst/>
          </a:prstGeom>
        </p:spPr>
      </p:pic>
      <p:sp>
        <p:nvSpPr>
          <p:cNvPr id="167" name="矢印: 右 166">
            <a:extLst>
              <a:ext uri="{FF2B5EF4-FFF2-40B4-BE49-F238E27FC236}">
                <a16:creationId xmlns:a16="http://schemas.microsoft.com/office/drawing/2014/main" id="{A8EC4EF0-B4B8-33AF-FF1C-4C1DBF4EA1E7}"/>
              </a:ext>
            </a:extLst>
          </p:cNvPr>
          <p:cNvSpPr/>
          <p:nvPr/>
        </p:nvSpPr>
        <p:spPr>
          <a:xfrm>
            <a:off x="3372440" y="270024"/>
            <a:ext cx="1212937" cy="774402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rPr>
              <a:t>実行</a:t>
            </a:r>
          </a:p>
        </p:txBody>
      </p:sp>
      <p:sp>
        <p:nvSpPr>
          <p:cNvPr id="168" name="正方形/長方形 167">
            <a:extLst>
              <a:ext uri="{FF2B5EF4-FFF2-40B4-BE49-F238E27FC236}">
                <a16:creationId xmlns:a16="http://schemas.microsoft.com/office/drawing/2014/main" id="{53C1C5DC-8C79-2A2C-9C19-8C8B00321BED}"/>
              </a:ext>
            </a:extLst>
          </p:cNvPr>
          <p:cNvSpPr/>
          <p:nvPr/>
        </p:nvSpPr>
        <p:spPr>
          <a:xfrm>
            <a:off x="2450055" y="3400910"/>
            <a:ext cx="1680332" cy="779756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rPr>
              <a:t>データ整形</a:t>
            </a: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ＭＳ Ｐゴシック" panose="020B0600070205080204" pitchFamily="50" charset="-128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169" name="Picture 2">
            <a:extLst>
              <a:ext uri="{FF2B5EF4-FFF2-40B4-BE49-F238E27FC236}">
                <a16:creationId xmlns:a16="http://schemas.microsoft.com/office/drawing/2014/main" id="{4990408B-8F7B-2B9D-501B-CCD9A276C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041" y="7207785"/>
            <a:ext cx="1144681" cy="1144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0" name="テキスト ボックス 169">
            <a:extLst>
              <a:ext uri="{FF2B5EF4-FFF2-40B4-BE49-F238E27FC236}">
                <a16:creationId xmlns:a16="http://schemas.microsoft.com/office/drawing/2014/main" id="{552B8109-7AB1-F106-9553-C0E9109C2729}"/>
              </a:ext>
            </a:extLst>
          </p:cNvPr>
          <p:cNvSpPr txBox="1"/>
          <p:nvPr/>
        </p:nvSpPr>
        <p:spPr>
          <a:xfrm>
            <a:off x="-360865" y="8360396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>
                <a:solidFill>
                  <a:prstClr val="black"/>
                </a:solidFill>
                <a:latin typeface="ＭＳ Ｐゴシック" panose="020B0600070205080204" pitchFamily="50" charset="-128"/>
              </a:rPr>
              <a:t>TxRecePlan.csv</a:t>
            </a:r>
            <a:endParaRPr lang="ja-JP" altLang="en-US" sz="1800">
              <a:solidFill>
                <a:prstClr val="black"/>
              </a:solidFill>
              <a:latin typeface="ＭＳ Ｐゴシック" panose="020B0600070205080204" pitchFamily="50" charset="-128"/>
            </a:endParaRPr>
          </a:p>
        </p:txBody>
      </p:sp>
      <p:sp>
        <p:nvSpPr>
          <p:cNvPr id="171" name="フローチャート: 磁気ディスク 170">
            <a:extLst>
              <a:ext uri="{FF2B5EF4-FFF2-40B4-BE49-F238E27FC236}">
                <a16:creationId xmlns:a16="http://schemas.microsoft.com/office/drawing/2014/main" id="{CBD3911F-2CF2-2CC7-2350-418AEE7D53B3}"/>
              </a:ext>
            </a:extLst>
          </p:cNvPr>
          <p:cNvSpPr/>
          <p:nvPr/>
        </p:nvSpPr>
        <p:spPr bwMode="auto">
          <a:xfrm>
            <a:off x="-1159284" y="3129547"/>
            <a:ext cx="2012301" cy="1250242"/>
          </a:xfrm>
          <a:prstGeom prst="flowChartMagneticDisk">
            <a:avLst/>
          </a:prstGeom>
          <a:solidFill>
            <a:srgbClr val="5B9BD5">
              <a:lumMod val="20000"/>
              <a:lumOff val="80000"/>
            </a:srgbClr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SQL</a:t>
            </a:r>
            <a:r>
              <a:rPr kumimoji="0" lang="ja-JP" alt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サーバー</a:t>
            </a:r>
            <a:endParaRPr kumimoji="0" lang="en-US" altLang="ja-JP" sz="20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</a:endParaRPr>
          </a:p>
          <a:p>
            <a:pPr marL="0" marR="0" lvl="0" indent="0" algn="ctr" defTabSz="4572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XCUST.dbo</a:t>
            </a:r>
            <a:endParaRPr kumimoji="0" lang="ja-JP" altLang="en-US" sz="20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</a:endParaRPr>
          </a:p>
        </p:txBody>
      </p:sp>
      <p:sp>
        <p:nvSpPr>
          <p:cNvPr id="172" name="正方形/長方形 171">
            <a:extLst>
              <a:ext uri="{FF2B5EF4-FFF2-40B4-BE49-F238E27FC236}">
                <a16:creationId xmlns:a16="http://schemas.microsoft.com/office/drawing/2014/main" id="{107F7820-94DE-0682-8C1A-C1F063FEF2DA}"/>
              </a:ext>
            </a:extLst>
          </p:cNvPr>
          <p:cNvSpPr/>
          <p:nvPr/>
        </p:nvSpPr>
        <p:spPr>
          <a:xfrm>
            <a:off x="2450055" y="4942392"/>
            <a:ext cx="1680332" cy="779756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rPr>
              <a:t>アイテム・得意先マスタ照合</a:t>
            </a: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ＭＳ Ｐゴシック" panose="020B0600070205080204" pitchFamily="50" charset="-128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173" name="フローチャート: 磁気ディスク 172">
            <a:extLst>
              <a:ext uri="{FF2B5EF4-FFF2-40B4-BE49-F238E27FC236}">
                <a16:creationId xmlns:a16="http://schemas.microsoft.com/office/drawing/2014/main" id="{732E9078-621F-5839-E80F-FF396F2BC797}"/>
              </a:ext>
            </a:extLst>
          </p:cNvPr>
          <p:cNvSpPr/>
          <p:nvPr/>
        </p:nvSpPr>
        <p:spPr bwMode="auto">
          <a:xfrm>
            <a:off x="-1197432" y="4707149"/>
            <a:ext cx="2012301" cy="1250242"/>
          </a:xfrm>
          <a:prstGeom prst="flowChartMagneticDisk">
            <a:avLst/>
          </a:prstGeom>
          <a:solidFill>
            <a:srgbClr val="5B9BD5">
              <a:lumMod val="20000"/>
              <a:lumOff val="80000"/>
            </a:srgbClr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SQL</a:t>
            </a:r>
            <a:r>
              <a:rPr kumimoji="0" lang="ja-JP" alt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サーバー</a:t>
            </a:r>
            <a:endParaRPr kumimoji="0" lang="en-US" altLang="ja-JP" sz="20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</a:endParaRPr>
          </a:p>
          <a:p>
            <a:pPr marL="0" marR="0" lvl="0" indent="0" algn="ctr" defTabSz="4572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XCODE.dbo</a:t>
            </a:r>
            <a:endParaRPr kumimoji="0" lang="ja-JP" altLang="en-US" sz="20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</a:endParaRPr>
          </a:p>
        </p:txBody>
      </p:sp>
      <p:sp>
        <p:nvSpPr>
          <p:cNvPr id="174" name="フローチャート: 磁気ディスク 173">
            <a:extLst>
              <a:ext uri="{FF2B5EF4-FFF2-40B4-BE49-F238E27FC236}">
                <a16:creationId xmlns:a16="http://schemas.microsoft.com/office/drawing/2014/main" id="{51E7076A-F2BE-9A4A-AE93-4213FFBA381A}"/>
              </a:ext>
            </a:extLst>
          </p:cNvPr>
          <p:cNvSpPr/>
          <p:nvPr/>
        </p:nvSpPr>
        <p:spPr bwMode="auto">
          <a:xfrm>
            <a:off x="4397161" y="5097027"/>
            <a:ext cx="2012301" cy="1250242"/>
          </a:xfrm>
          <a:prstGeom prst="flowChartMagneticDisk">
            <a:avLst/>
          </a:prstGeom>
          <a:solidFill>
            <a:srgbClr val="5B9BD5">
              <a:lumMod val="20000"/>
              <a:lumOff val="80000"/>
            </a:srgbClr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SQL</a:t>
            </a:r>
            <a:r>
              <a:rPr kumimoji="0" lang="ja-JP" alt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サーバー</a:t>
            </a:r>
            <a:endParaRPr kumimoji="0" lang="en-US" altLang="ja-JP" sz="20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</a:endParaRPr>
          </a:p>
          <a:p>
            <a:pPr marL="0" marR="0" lvl="0" indent="0" algn="ctr" defTabSz="4572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ZRSD552.dbo</a:t>
            </a:r>
            <a:endParaRPr kumimoji="0" lang="ja-JP" altLang="en-US" sz="20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-128"/>
            </a:endParaRPr>
          </a:p>
        </p:txBody>
      </p:sp>
      <p:cxnSp>
        <p:nvCxnSpPr>
          <p:cNvPr id="175" name="直線矢印コネクタ 174">
            <a:extLst>
              <a:ext uri="{FF2B5EF4-FFF2-40B4-BE49-F238E27FC236}">
                <a16:creationId xmlns:a16="http://schemas.microsoft.com/office/drawing/2014/main" id="{B1C67E1F-13BC-CEB7-C78A-A06E7280092F}"/>
              </a:ext>
            </a:extLst>
          </p:cNvPr>
          <p:cNvCxnSpPr>
            <a:cxnSpLocks/>
            <a:stCxn id="172" idx="1"/>
            <a:endCxn id="173" idx="4"/>
          </p:cNvCxnSpPr>
          <p:nvPr/>
        </p:nvCxnSpPr>
        <p:spPr bwMode="auto">
          <a:xfrm flipH="1">
            <a:off x="814869" y="5332270"/>
            <a:ext cx="1635186" cy="0"/>
          </a:xfrm>
          <a:prstGeom prst="straightConnector1">
            <a:avLst/>
          </a:prstGeom>
          <a:solidFill>
            <a:srgbClr val="4472C4"/>
          </a:solidFill>
          <a:ln w="57150" cap="flat" cmpd="sng" algn="ctr">
            <a:solidFill>
              <a:srgbClr val="4472C4">
                <a:lumMod val="50000"/>
              </a:srgbClr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176" name="Picture 2">
            <a:extLst>
              <a:ext uri="{FF2B5EF4-FFF2-40B4-BE49-F238E27FC236}">
                <a16:creationId xmlns:a16="http://schemas.microsoft.com/office/drawing/2014/main" id="{66B9980A-49E6-7A43-BA91-57CFCFB83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209" y="7218755"/>
            <a:ext cx="1144681" cy="1144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Picture 2">
            <a:extLst>
              <a:ext uri="{FF2B5EF4-FFF2-40B4-BE49-F238E27FC236}">
                <a16:creationId xmlns:a16="http://schemas.microsoft.com/office/drawing/2014/main" id="{73A820F6-B4A8-0F56-AAD1-D77B76B4F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3710" y="7218755"/>
            <a:ext cx="1144681" cy="1144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8" name="テキスト ボックス 177">
            <a:extLst>
              <a:ext uri="{FF2B5EF4-FFF2-40B4-BE49-F238E27FC236}">
                <a16:creationId xmlns:a16="http://schemas.microsoft.com/office/drawing/2014/main" id="{C377C6FD-8B01-92E6-86BE-D49D68FF02E2}"/>
              </a:ext>
            </a:extLst>
          </p:cNvPr>
          <p:cNvSpPr txBox="1"/>
          <p:nvPr/>
        </p:nvSpPr>
        <p:spPr>
          <a:xfrm>
            <a:off x="3544489" y="8363436"/>
            <a:ext cx="1404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 err="1">
                <a:solidFill>
                  <a:prstClr val="black"/>
                </a:solidFill>
                <a:latin typeface="ＭＳ Ｐゴシック" panose="020B0600070205080204" pitchFamily="50" charset="-128"/>
              </a:rPr>
              <a:t>TxRecePlan</a:t>
            </a:r>
            <a:r>
              <a:rPr lang="en-US" altLang="ja-JP" sz="1800">
                <a:solidFill>
                  <a:prstClr val="black"/>
                </a:solidFill>
                <a:latin typeface="ＭＳ Ｐゴシック" panose="020B0600070205080204" pitchFamily="50" charset="-128"/>
              </a:rPr>
              <a:t>_</a:t>
            </a:r>
          </a:p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>
                <a:solidFill>
                  <a:prstClr val="black"/>
                </a:solidFill>
                <a:latin typeface="ＭＳ Ｐゴシック" panose="020B0600070205080204" pitchFamily="50" charset="-128"/>
              </a:rPr>
              <a:t>NoCode.csv</a:t>
            </a:r>
            <a:endParaRPr lang="ja-JP" altLang="en-US" sz="1800">
              <a:solidFill>
                <a:prstClr val="black"/>
              </a:solidFill>
              <a:latin typeface="ＭＳ Ｐゴシック" panose="020B0600070205080204" pitchFamily="50" charset="-128"/>
            </a:endParaRPr>
          </a:p>
        </p:txBody>
      </p:sp>
      <p:sp>
        <p:nvSpPr>
          <p:cNvPr id="179" name="テキスト ボックス 178">
            <a:extLst>
              <a:ext uri="{FF2B5EF4-FFF2-40B4-BE49-F238E27FC236}">
                <a16:creationId xmlns:a16="http://schemas.microsoft.com/office/drawing/2014/main" id="{EC16FFE7-D1C8-0475-0E67-BC0B70986942}"/>
              </a:ext>
            </a:extLst>
          </p:cNvPr>
          <p:cNvSpPr txBox="1"/>
          <p:nvPr/>
        </p:nvSpPr>
        <p:spPr>
          <a:xfrm>
            <a:off x="5416943" y="8363436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 err="1">
                <a:solidFill>
                  <a:prstClr val="black"/>
                </a:solidFill>
                <a:latin typeface="ＭＳ Ｐゴシック" panose="020B0600070205080204" pitchFamily="50" charset="-128"/>
              </a:rPr>
              <a:t>TxRecePlan</a:t>
            </a:r>
            <a:r>
              <a:rPr lang="en-US" altLang="ja-JP" sz="1800">
                <a:solidFill>
                  <a:prstClr val="black"/>
                </a:solidFill>
                <a:latin typeface="ＭＳ Ｐゴシック" panose="020B0600070205080204" pitchFamily="50" charset="-128"/>
              </a:rPr>
              <a:t>_</a:t>
            </a:r>
          </a:p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>
                <a:solidFill>
                  <a:prstClr val="black"/>
                </a:solidFill>
                <a:latin typeface="ＭＳ Ｐゴシック" panose="020B0600070205080204" pitchFamily="50" charset="-128"/>
              </a:rPr>
              <a:t>NoCust.csv</a:t>
            </a:r>
            <a:endParaRPr lang="ja-JP" altLang="en-US" sz="1800">
              <a:solidFill>
                <a:prstClr val="black"/>
              </a:solidFill>
              <a:latin typeface="ＭＳ Ｐゴシック" panose="020B0600070205080204" pitchFamily="50" charset="-128"/>
            </a:endParaRPr>
          </a:p>
        </p:txBody>
      </p:sp>
      <p:sp>
        <p:nvSpPr>
          <p:cNvPr id="180" name="フローチャート: データ 179">
            <a:extLst>
              <a:ext uri="{FF2B5EF4-FFF2-40B4-BE49-F238E27FC236}">
                <a16:creationId xmlns:a16="http://schemas.microsoft.com/office/drawing/2014/main" id="{E9A3751D-F485-3E92-2C12-33BD918DF5F4}"/>
              </a:ext>
            </a:extLst>
          </p:cNvPr>
          <p:cNvSpPr/>
          <p:nvPr/>
        </p:nvSpPr>
        <p:spPr>
          <a:xfrm>
            <a:off x="9069973" y="3366779"/>
            <a:ext cx="2479371" cy="848017"/>
          </a:xfrm>
          <a:prstGeom prst="flowChartInputOutput">
            <a:avLst/>
          </a:prstGeom>
          <a:solidFill>
            <a:srgbClr val="F79646">
              <a:lumMod val="20000"/>
              <a:lumOff val="80000"/>
            </a:srgbClr>
          </a:solidFill>
          <a:ln w="25400" cap="flat" cmpd="sng" algn="ctr">
            <a:solidFill>
              <a:srgbClr val="F79646"/>
            </a:solidFill>
            <a:prstDash val="solid"/>
          </a:ln>
          <a:effectLst/>
        </p:spPr>
        <p:txBody>
          <a:bodyPr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0" i="0" u="none" strike="noStrike" kern="0" cap="none" spc="0" normalizeH="0" baseline="0" noProof="0">
                <a:ln w="0"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rPr>
              <a:t>実行ログデータ</a:t>
            </a:r>
          </a:p>
        </p:txBody>
      </p:sp>
    </p:spTree>
    <p:extLst>
      <p:ext uri="{BB962C8B-B14F-4D97-AF65-F5344CB8AC3E}">
        <p14:creationId xmlns:p14="http://schemas.microsoft.com/office/powerpoint/2010/main" val="2620908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150DFD-AB2B-7D35-3B68-FBD962A0E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目次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34FC7C-1A0B-E457-2F62-2B3C9DB329C7}"/>
              </a:ext>
            </a:extLst>
          </p:cNvPr>
          <p:cNvSpPr txBox="1"/>
          <p:nvPr/>
        </p:nvSpPr>
        <p:spPr>
          <a:xfrm>
            <a:off x="1687398" y="1103190"/>
            <a:ext cx="6109918" cy="4756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cs typeface="Arial" panose="020B0604020202020204" pitchFamily="34" charset="0"/>
              </a:rPr>
              <a:t>進捗状況</a:t>
            </a:r>
            <a:endParaRPr lang="en-US" altLang="ja-JP" sz="2800"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項目ごとの進捗</a:t>
            </a:r>
            <a:endParaRPr lang="en-US" altLang="ja-JP" sz="280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err="1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SeeQ</a:t>
            </a:r>
            <a:r>
              <a:rPr lang="ja-JP" altLang="en-US" sz="240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・構造関数</a:t>
            </a:r>
            <a:endParaRPr lang="en-US" altLang="ja-JP" sz="240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en-US" altLang="ja-JP" sz="2400" kern="1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受注データ自動処理システム開発</a:t>
            </a:r>
            <a:endParaRPr kumimoji="1" lang="en-US" altLang="ja-JP" sz="2400" kern="1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今後の予定</a:t>
            </a:r>
            <a:endParaRPr lang="en-US" altLang="ja-JP" sz="280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704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進捗状況</a:t>
            </a:r>
            <a:endParaRPr kumimoji="1" lang="ja-JP" altLang="en-US" b="1">
              <a:solidFill>
                <a:schemeClr val="bg1"/>
              </a:solidFill>
            </a:endParaRPr>
          </a:p>
        </p:txBody>
      </p:sp>
      <p:cxnSp>
        <p:nvCxnSpPr>
          <p:cNvPr id="16" name="直線矢印コネクタ 15"/>
          <p:cNvCxnSpPr/>
          <p:nvPr/>
        </p:nvCxnSpPr>
        <p:spPr bwMode="auto">
          <a:xfrm>
            <a:off x="2144688" y="5593188"/>
            <a:ext cx="1152666" cy="374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ys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aphicFrame>
        <p:nvGraphicFramePr>
          <p:cNvPr id="9" name="表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971080"/>
              </p:ext>
            </p:extLst>
          </p:nvPr>
        </p:nvGraphicFramePr>
        <p:xfrm>
          <a:off x="236476" y="872715"/>
          <a:ext cx="9519971" cy="5518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6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6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400224087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1735120872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3593287875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219734027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1981727672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360781079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4569324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1991135910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96433010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342329">
                  <a:extLst>
                    <a:ext uri="{9D8B030D-6E8A-4147-A177-3AD203B41FA5}">
                      <a16:colId xmlns:a16="http://schemas.microsoft.com/office/drawing/2014/main" val="1127428434"/>
                    </a:ext>
                  </a:extLst>
                </a:gridCol>
              </a:tblGrid>
              <a:tr h="108200">
                <a:tc gridSpan="2">
                  <a:txBody>
                    <a:bodyPr/>
                    <a:lstStyle/>
                    <a:p>
                      <a:pPr algn="ctr"/>
                      <a:endParaRPr kumimoji="1" lang="ja-JP" altLang="en-US" sz="16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6</a:t>
                      </a:r>
                      <a:r>
                        <a:rPr kumimoji="1" lang="ja-JP" altLang="en-US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月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>
                          <a:solidFill>
                            <a:schemeClr val="bg1"/>
                          </a:solidFill>
                          <a:effectLst/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Meiryo UI" panose="020B0604030504040204" pitchFamily="50" charset="-128"/>
                        </a:rPr>
                        <a:t>8</a:t>
                      </a:r>
                      <a:r>
                        <a:rPr kumimoji="1" lang="ja-JP" altLang="en-US" sz="1200" b="1">
                          <a:solidFill>
                            <a:schemeClr val="bg1"/>
                          </a:solidFill>
                          <a:effectLst/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Meiryo UI" panose="020B0604030504040204" pitchFamily="50" charset="-128"/>
                        </a:rPr>
                        <a:t>月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16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>
                          <a:solidFill>
                            <a:schemeClr val="bg1"/>
                          </a:solidFill>
                          <a:effectLst/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Meiryo UI" panose="020B0604030504040204" pitchFamily="50" charset="-128"/>
                        </a:rPr>
                        <a:t>7</a:t>
                      </a:r>
                      <a:r>
                        <a:rPr kumimoji="1" lang="ja-JP" altLang="en-US" sz="1200" b="1">
                          <a:solidFill>
                            <a:schemeClr val="bg1"/>
                          </a:solidFill>
                          <a:effectLst/>
                          <a:latin typeface="Meiryo UI" panose="020B0604030504040204" pitchFamily="50" charset="-128"/>
                          <a:ea typeface="Meiryo UI" panose="020B0604030504040204" pitchFamily="50" charset="-128"/>
                          <a:cs typeface="Meiryo UI" panose="020B0604030504040204" pitchFamily="50" charset="-128"/>
                        </a:rPr>
                        <a:t>月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120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120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2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1">
                        <a:solidFill>
                          <a:schemeClr val="bg1"/>
                        </a:solidFill>
                        <a:effectLst/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236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タスク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24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25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26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27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C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28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29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30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3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4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C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5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6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7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8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9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10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11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C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12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C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13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14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15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16</a:t>
                      </a:r>
                      <a:endParaRPr kumimoji="1" lang="ja-JP" altLang="en-US" sz="14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68">
                <a:tc gridSpan="2">
                  <a:txBody>
                    <a:bodyPr/>
                    <a:lstStyle/>
                    <a:p>
                      <a:pPr marL="0" indent="0" algn="ctr"/>
                      <a:r>
                        <a:rPr lang="en-US" altLang="ja-JP" sz="160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SeeQ</a:t>
                      </a:r>
                      <a:r>
                        <a:rPr lang="ja-JP" altLang="en-US"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関係</a:t>
                      </a:r>
                      <a:endParaRPr lang="en-US" altLang="ja-JP" sz="16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indent="0" algn="ctr"/>
                      <a:r>
                        <a:rPr lang="en-US" altLang="ja-JP"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err="1"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SeeQ</a:t>
                      </a:r>
                      <a:endParaRPr kumimoji="1" lang="ja-JP" altLang="en-US" sz="1600"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078737"/>
                  </a:ext>
                </a:extLst>
              </a:tr>
              <a:tr h="559680">
                <a:tc gridSpan="2">
                  <a:txBody>
                    <a:bodyPr/>
                    <a:lstStyle/>
                    <a:p>
                      <a:pPr marL="0" indent="0" algn="ctr"/>
                      <a:r>
                        <a:rPr lang="ja-JP" altLang="en-US"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熱解析関係</a:t>
                      </a:r>
                      <a:endParaRPr lang="en-US" altLang="ja-JP" sz="16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400" kern="1200">
                        <a:solidFill>
                          <a:schemeClr val="dk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191777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indent="0" algn="r"/>
                      <a:r>
                        <a:rPr lang="en-US" altLang="ja-JP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構造関数</a:t>
                      </a:r>
                      <a:endParaRPr kumimoji="1" lang="en-US" altLang="ja-JP" sz="16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indent="0" algn="r"/>
                      <a:r>
                        <a:rPr lang="en-US" altLang="ja-JP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熱応力解析</a:t>
                      </a:r>
                      <a:endParaRPr kumimoji="1" lang="en-US" altLang="ja-JP" sz="16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6351801"/>
                  </a:ext>
                </a:extLst>
              </a:tr>
              <a:tr h="559680">
                <a:tc gridSpan="2"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業務プロセス</a:t>
                      </a:r>
                      <a:endParaRPr kumimoji="1" lang="en-US" altLang="ja-JP" sz="16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改善関係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400" kern="1200">
                        <a:solidFill>
                          <a:schemeClr val="dk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Meiryo UI" panose="020B0604030504040204" pitchFamily="50" charset="-128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800" kern="120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</a:t>
                      </a:r>
                      <a:endParaRPr kumimoji="1" lang="ja-JP" altLang="en-US" sz="1800" kern="120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HT</a:t>
                      </a: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データ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自動処理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システム開発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9680"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800" kern="120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</a:t>
                      </a:r>
                      <a:endParaRPr kumimoji="1" lang="ja-JP" altLang="en-US" sz="1800" kern="120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SAP</a:t>
                      </a: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受注データ自動処理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4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システム開発</a:t>
                      </a:r>
                      <a:endParaRPr kumimoji="1" lang="en-US" altLang="ja-JP" sz="1400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393763"/>
                  </a:ext>
                </a:extLst>
              </a:tr>
            </a:tbl>
          </a:graphicData>
        </a:graphic>
      </p:graphicFrame>
      <p:cxnSp>
        <p:nvCxnSpPr>
          <p:cNvPr id="8" name="直線コネクタ 7"/>
          <p:cNvCxnSpPr>
            <a:cxnSpLocks/>
          </p:cNvCxnSpPr>
          <p:nvPr/>
        </p:nvCxnSpPr>
        <p:spPr bwMode="auto">
          <a:xfrm flipH="1">
            <a:off x="6570537" y="764197"/>
            <a:ext cx="2643" cy="5688632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48AA83D1-3325-40B7-BEF0-CFDCB1CF54EF}"/>
              </a:ext>
            </a:extLst>
          </p:cNvPr>
          <p:cNvCxnSpPr/>
          <p:nvPr/>
        </p:nvCxnSpPr>
        <p:spPr bwMode="auto">
          <a:xfrm>
            <a:off x="1885710" y="5157192"/>
            <a:ext cx="1735142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9EAB74AC-FBF3-9891-720B-094D7A57BFF1}"/>
              </a:ext>
            </a:extLst>
          </p:cNvPr>
          <p:cNvSpPr txBox="1"/>
          <p:nvPr/>
        </p:nvSpPr>
        <p:spPr>
          <a:xfrm>
            <a:off x="1820359" y="5245460"/>
            <a:ext cx="1800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デバック・手順書作成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E3CA2758-E4D4-1CA8-2B97-509E81FA1E50}"/>
              </a:ext>
            </a:extLst>
          </p:cNvPr>
          <p:cNvCxnSpPr/>
          <p:nvPr/>
        </p:nvCxnSpPr>
        <p:spPr bwMode="auto">
          <a:xfrm>
            <a:off x="1881929" y="2355534"/>
            <a:ext cx="2394245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D1512335-3867-5A41-70F6-A8FF0691F42B}"/>
              </a:ext>
            </a:extLst>
          </p:cNvPr>
          <p:cNvCxnSpPr/>
          <p:nvPr/>
        </p:nvCxnSpPr>
        <p:spPr bwMode="auto">
          <a:xfrm>
            <a:off x="1881929" y="2888940"/>
            <a:ext cx="4763259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9AD5FFD2-85A7-298C-4C54-659054BC1918}"/>
              </a:ext>
            </a:extLst>
          </p:cNvPr>
          <p:cNvSpPr txBox="1"/>
          <p:nvPr/>
        </p:nvSpPr>
        <p:spPr>
          <a:xfrm>
            <a:off x="3825347" y="2922747"/>
            <a:ext cx="1072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使い方学習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EA2C4527-FBBD-60F3-972F-6289E56211A4}"/>
              </a:ext>
            </a:extLst>
          </p:cNvPr>
          <p:cNvSpPr txBox="1"/>
          <p:nvPr/>
        </p:nvSpPr>
        <p:spPr>
          <a:xfrm>
            <a:off x="2394978" y="2399252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ノイズ除去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27FB398E-FBFF-C8AE-EE81-4E9959748838}"/>
              </a:ext>
            </a:extLst>
          </p:cNvPr>
          <p:cNvCxnSpPr/>
          <p:nvPr/>
        </p:nvCxnSpPr>
        <p:spPr bwMode="auto">
          <a:xfrm>
            <a:off x="2920305" y="5830853"/>
            <a:ext cx="3747075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C7D3052F-DC84-A281-FAEC-D2DB25EEED3B}"/>
              </a:ext>
            </a:extLst>
          </p:cNvPr>
          <p:cNvSpPr txBox="1"/>
          <p:nvPr/>
        </p:nvSpPr>
        <p:spPr>
          <a:xfrm>
            <a:off x="2920305" y="5893531"/>
            <a:ext cx="35782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コード作成・本番環境動作テスト・手順書作成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C2497624-F9D4-D80C-1E17-B8101378CEA5}"/>
              </a:ext>
            </a:extLst>
          </p:cNvPr>
          <p:cNvCxnSpPr>
            <a:cxnSpLocks/>
          </p:cNvCxnSpPr>
          <p:nvPr/>
        </p:nvCxnSpPr>
        <p:spPr bwMode="auto">
          <a:xfrm>
            <a:off x="3404828" y="2126773"/>
            <a:ext cx="0" cy="654155"/>
          </a:xfrm>
          <a:prstGeom prst="line">
            <a:avLst/>
          </a:prstGeom>
          <a:ln w="38100">
            <a:solidFill>
              <a:srgbClr val="3C8C93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ACAA2BE9-99EC-3AB4-05D9-A7AAABF4DBE5}"/>
              </a:ext>
            </a:extLst>
          </p:cNvPr>
          <p:cNvSpPr txBox="1"/>
          <p:nvPr/>
        </p:nvSpPr>
        <p:spPr>
          <a:xfrm>
            <a:off x="2920305" y="1844824"/>
            <a:ext cx="1002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SeeQ</a:t>
            </a:r>
            <a:r>
              <a:rPr lang="ja-JP" altLang="en-US" sz="1400">
                <a:latin typeface="Arial" charset="0"/>
                <a:ea typeface="ＭＳ Ｐゴシック" charset="-128"/>
              </a:rPr>
              <a:t>講座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D589FAE-65F1-89B6-497D-DF4BFB5418B2}"/>
              </a:ext>
            </a:extLst>
          </p:cNvPr>
          <p:cNvCxnSpPr/>
          <p:nvPr/>
        </p:nvCxnSpPr>
        <p:spPr bwMode="auto">
          <a:xfrm>
            <a:off x="1881929" y="3479667"/>
            <a:ext cx="2394245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FBFC7EA8-B028-503C-673A-2A3B7456BD6A}"/>
              </a:ext>
            </a:extLst>
          </p:cNvPr>
          <p:cNvSpPr txBox="1"/>
          <p:nvPr/>
        </p:nvSpPr>
        <p:spPr>
          <a:xfrm>
            <a:off x="2394978" y="3530577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ノイズ除去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A487065B-B565-8EAB-7206-8A5FC5BE0C5A}"/>
              </a:ext>
            </a:extLst>
          </p:cNvPr>
          <p:cNvCxnSpPr/>
          <p:nvPr/>
        </p:nvCxnSpPr>
        <p:spPr bwMode="auto">
          <a:xfrm>
            <a:off x="4263558" y="3479667"/>
            <a:ext cx="2431374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7410A776-098E-4C68-1024-8EE5D17941B8}"/>
              </a:ext>
            </a:extLst>
          </p:cNvPr>
          <p:cNvSpPr txBox="1"/>
          <p:nvPr/>
        </p:nvSpPr>
        <p:spPr>
          <a:xfrm>
            <a:off x="4668766" y="3547770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畳み込み演算検討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81FAD279-3D03-A9E6-8124-38296C5CDFF1}"/>
              </a:ext>
            </a:extLst>
          </p:cNvPr>
          <p:cNvCxnSpPr>
            <a:cxnSpLocks/>
          </p:cNvCxnSpPr>
          <p:nvPr/>
        </p:nvCxnSpPr>
        <p:spPr bwMode="auto">
          <a:xfrm>
            <a:off x="4453571" y="3789040"/>
            <a:ext cx="0" cy="654155"/>
          </a:xfrm>
          <a:prstGeom prst="line">
            <a:avLst/>
          </a:prstGeom>
          <a:ln w="38100">
            <a:solidFill>
              <a:srgbClr val="3C8C93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A8978B77-CFB9-6ED9-59BD-4D87972BEB81}"/>
              </a:ext>
            </a:extLst>
          </p:cNvPr>
          <p:cNvSpPr txBox="1"/>
          <p:nvPr/>
        </p:nvSpPr>
        <p:spPr>
          <a:xfrm>
            <a:off x="3546912" y="4453371"/>
            <a:ext cx="18133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>
                <a:latin typeface="Arial" charset="0"/>
                <a:ea typeface="ＭＳ Ｐゴシック" charset="-128"/>
              </a:rPr>
              <a:t>ADINA</a:t>
            </a:r>
            <a:r>
              <a:rPr lang="ja-JP" altLang="en-US" sz="1400">
                <a:latin typeface="Arial" charset="0"/>
                <a:ea typeface="ＭＳ Ｐゴシック" charset="-128"/>
              </a:rPr>
              <a:t>講座申し込み</a:t>
            </a:r>
            <a:endParaRPr kumimoji="1" lang="ja-JP" altLang="en-US" sz="140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404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150DFD-AB2B-7D35-3B68-FBD962A0E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目次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34FC7C-1A0B-E457-2F62-2B3C9DB329C7}"/>
              </a:ext>
            </a:extLst>
          </p:cNvPr>
          <p:cNvSpPr txBox="1"/>
          <p:nvPr/>
        </p:nvSpPr>
        <p:spPr>
          <a:xfrm>
            <a:off x="1687398" y="1103190"/>
            <a:ext cx="6109918" cy="4756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accent3">
                    <a:lumMod val="85000"/>
                  </a:schemeClr>
                </a:solidFill>
                <a:cs typeface="Arial" panose="020B0604020202020204" pitchFamily="34" charset="0"/>
              </a:rPr>
              <a:t>進捗状況</a:t>
            </a:r>
            <a:endParaRPr lang="en-US" altLang="ja-JP" sz="2800">
              <a:solidFill>
                <a:schemeClr val="accent3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cs typeface="Arial" panose="020B0604020202020204" pitchFamily="34" charset="0"/>
              </a:rPr>
              <a:t>項目ごとの進捗</a:t>
            </a:r>
            <a:endParaRPr lang="en-US" altLang="ja-JP" sz="2800"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err="1">
                <a:cs typeface="Arial" panose="020B0604020202020204" pitchFamily="34" charset="0"/>
              </a:rPr>
              <a:t>SeeQ</a:t>
            </a:r>
            <a:r>
              <a:rPr lang="ja-JP" altLang="en-US" sz="2400">
                <a:cs typeface="Arial" panose="020B0604020202020204" pitchFamily="34" charset="0"/>
              </a:rPr>
              <a:t>・構造関数</a:t>
            </a:r>
            <a:endParaRPr lang="en-US" altLang="ja-JP" sz="2400"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HT</a:t>
            </a:r>
            <a:r>
              <a:rPr kumimoji="1" lang="ja-JP" altLang="en-US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データ自動処理システム開発</a:t>
            </a:r>
            <a:endParaRPr kumimoji="1" lang="en-US" altLang="ja-JP" sz="2400" kern="1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kumimoji="1" lang="en-US" altLang="ja-JP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SAP</a:t>
            </a:r>
            <a:r>
              <a:rPr kumimoji="1" lang="ja-JP" altLang="en-US" sz="2400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受注データ自動処理システム開発</a:t>
            </a:r>
            <a:endParaRPr kumimoji="1" lang="en-US" altLang="ja-JP" sz="2400" kern="1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rgbClr val="0070C0"/>
              </a:buClr>
              <a:buSzPct val="110000"/>
              <a:buFont typeface="+mj-lt"/>
              <a:buAutoNum type="arabicPeriod"/>
            </a:pPr>
            <a:r>
              <a:rPr lang="ja-JP" altLang="en-US" sz="2800">
                <a:solidFill>
                  <a:schemeClr val="accent3">
                    <a:lumMod val="85000"/>
                  </a:schemeClr>
                </a:solidFill>
                <a:cs typeface="Arial" panose="020B0604020202020204" pitchFamily="34" charset="0"/>
              </a:rPr>
              <a:t>今後の予定</a:t>
            </a:r>
            <a:endParaRPr lang="en-US" altLang="ja-JP" sz="2800">
              <a:solidFill>
                <a:schemeClr val="accent3">
                  <a:lumMod val="85000"/>
                </a:schemeClr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89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B220F639-A7D1-AD63-E857-00D559E82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err="1">
                <a:cs typeface="Arial" panose="020B0604020202020204" pitchFamily="34" charset="0"/>
              </a:rPr>
              <a:t>SeeQ</a:t>
            </a:r>
            <a:r>
              <a:rPr lang="ja-JP" altLang="en-US" sz="2400">
                <a:cs typeface="Arial" panose="020B0604020202020204" pitchFamily="34" charset="0"/>
              </a:rPr>
              <a:t>・構造関数</a:t>
            </a:r>
            <a:endParaRPr kumimoji="1" lang="ja-JP" altLang="en-US"/>
          </a:p>
        </p:txBody>
      </p: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395F0FAE-95BD-A369-524D-E6502A1BF98B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61E115E8-8C64-15EF-EDFB-146294A30D68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B01AF781-C3FD-7925-F645-2922F8DE24C1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目的</a:t>
                </a:r>
              </a:p>
            </p:txBody>
          </p:sp>
          <p:cxnSp>
            <p:nvCxnSpPr>
              <p:cNvPr id="36" name="直線コネクタ 35">
                <a:extLst>
                  <a:ext uri="{FF2B5EF4-FFF2-40B4-BE49-F238E27FC236}">
                    <a16:creationId xmlns:a16="http://schemas.microsoft.com/office/drawing/2014/main" id="{B2D82236-91E7-46B8-036E-216FF05F36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B3A84729-D252-9112-1D38-279BB27A287E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12F1A0EC-8510-446A-94A6-BA4E5D51FFE8}"/>
              </a:ext>
            </a:extLst>
          </p:cNvPr>
          <p:cNvSpPr txBox="1"/>
          <p:nvPr/>
        </p:nvSpPr>
        <p:spPr>
          <a:xfrm>
            <a:off x="632519" y="1268761"/>
            <a:ext cx="8655225" cy="9559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000" b="0" i="0" u="sng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パワーデバイスの構造関数を計算する手法を開発することで、デバイス内部の熱特性を解析する</a:t>
            </a:r>
            <a:endParaRPr lang="en-US" altLang="ja-JP" sz="2000" b="0" i="0" u="sng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3FEA38A5-63FC-2EE4-F223-053A930612ED}"/>
              </a:ext>
            </a:extLst>
          </p:cNvPr>
          <p:cNvGrpSpPr/>
          <p:nvPr/>
        </p:nvGrpSpPr>
        <p:grpSpPr>
          <a:xfrm>
            <a:off x="322454" y="2542164"/>
            <a:ext cx="9253028" cy="414065"/>
            <a:chOff x="384872" y="1258017"/>
            <a:chExt cx="8435276" cy="414065"/>
          </a:xfrm>
        </p:grpSpPr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24D7F4B4-7795-7AE0-9EA2-DE09121DB585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D184CCEB-7105-268D-65C7-94C9B3DEB9A5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ja-JP" altLang="en-US" sz="2000" kern="0">
                    <a:latin typeface="ＭＳ Ｐゴシック"/>
                    <a:ea typeface="ＭＳ Ｐゴシック"/>
                  </a:rPr>
                  <a:t>アプローチ方法</a:t>
                </a:r>
                <a:endParaRPr kumimoji="1" lang="ja-JP" altLang="en-US" sz="2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ＭＳ Ｐゴシック"/>
                  <a:ea typeface="ＭＳ Ｐゴシック"/>
                  <a:cs typeface="+mn-cs"/>
                </a:endParaRPr>
              </a:p>
            </p:txBody>
          </p:sp>
          <p:cxnSp>
            <p:nvCxnSpPr>
              <p:cNvPr id="23" name="直線コネクタ 22">
                <a:extLst>
                  <a:ext uri="{FF2B5EF4-FFF2-40B4-BE49-F238E27FC236}">
                    <a16:creationId xmlns:a16="http://schemas.microsoft.com/office/drawing/2014/main" id="{ED9363E9-FD11-B558-9FA8-268EEF4509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E7632F33-77E4-6606-A5E0-77B128BE2B00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0E7D916-EBB4-31D0-E8D2-458D8FB1EEA9}"/>
              </a:ext>
            </a:extLst>
          </p:cNvPr>
          <p:cNvSpPr txBox="1"/>
          <p:nvPr/>
        </p:nvSpPr>
        <p:spPr>
          <a:xfrm>
            <a:off x="621355" y="3025454"/>
            <a:ext cx="8655225" cy="6096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  <a:buClr>
                <a:srgbClr val="0070C0"/>
              </a:buClr>
              <a:buSzPct val="110000"/>
            </a:pPr>
            <a:r>
              <a:rPr lang="en-US" altLang="ja-JP" sz="2000" b="0" i="0" u="sng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Python</a:t>
            </a:r>
            <a:r>
              <a:rPr lang="ja-JP" altLang="en-US" sz="2000" b="0" i="0" u="sng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を用い、熱過渡測定から構造関数を出力するプログラムを作成する</a:t>
            </a:r>
            <a:endParaRPr lang="en-US" altLang="ja-JP" sz="2000" b="0" i="0" u="sng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pic>
        <p:nvPicPr>
          <p:cNvPr id="25" name="Picture 2" descr="fig.2">
            <a:extLst>
              <a:ext uri="{FF2B5EF4-FFF2-40B4-BE49-F238E27FC236}">
                <a16:creationId xmlns:a16="http://schemas.microsoft.com/office/drawing/2014/main" id="{2DE22362-C29C-189F-6479-51CFF4E65B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5" t="12824" r="6765" b="19472"/>
          <a:stretch/>
        </p:blipFill>
        <p:spPr bwMode="auto">
          <a:xfrm>
            <a:off x="6040181" y="4124548"/>
            <a:ext cx="2794189" cy="2052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C972EC9A-67A7-B4FE-9981-CB70D2A589EE}"/>
              </a:ext>
            </a:extLst>
          </p:cNvPr>
          <p:cNvGrpSpPr/>
          <p:nvPr/>
        </p:nvGrpSpPr>
        <p:grpSpPr>
          <a:xfrm>
            <a:off x="947457" y="4178991"/>
            <a:ext cx="2936186" cy="2056383"/>
            <a:chOff x="655182" y="4090574"/>
            <a:chExt cx="3348373" cy="2345062"/>
          </a:xfrm>
        </p:grpSpPr>
        <p:pic>
          <p:nvPicPr>
            <p:cNvPr id="27" name="Picture 4" descr="fig.1">
              <a:extLst>
                <a:ext uri="{FF2B5EF4-FFF2-40B4-BE49-F238E27FC236}">
                  <a16:creationId xmlns:a16="http://schemas.microsoft.com/office/drawing/2014/main" id="{D667D18C-3F7A-CADE-26B8-9B83130614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8" t="50199" r="33129" b="1146"/>
            <a:stretch/>
          </p:blipFill>
          <p:spPr bwMode="auto">
            <a:xfrm>
              <a:off x="655182" y="4090574"/>
              <a:ext cx="3348373" cy="2345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BC805CE6-6BAA-5800-334A-2D28972BEA49}"/>
                </a:ext>
              </a:extLst>
            </p:cNvPr>
            <p:cNvSpPr/>
            <p:nvPr/>
          </p:nvSpPr>
          <p:spPr bwMode="auto">
            <a:xfrm>
              <a:off x="3888761" y="4265981"/>
              <a:ext cx="114794" cy="288032"/>
            </a:xfrm>
            <a:prstGeom prst="rect">
              <a:avLst/>
            </a:prstGeom>
            <a:solidFill>
              <a:schemeClr val="bg1"/>
            </a:solidFill>
            <a:ln w="22225">
              <a:noFill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37" name="矢印: 右 36">
            <a:extLst>
              <a:ext uri="{FF2B5EF4-FFF2-40B4-BE49-F238E27FC236}">
                <a16:creationId xmlns:a16="http://schemas.microsoft.com/office/drawing/2014/main" id="{C0A98541-F5DC-C2BB-B198-ED7FE1EABE07}"/>
              </a:ext>
            </a:extLst>
          </p:cNvPr>
          <p:cNvSpPr/>
          <p:nvPr/>
        </p:nvSpPr>
        <p:spPr bwMode="auto">
          <a:xfrm>
            <a:off x="4151930" y="4717350"/>
            <a:ext cx="1619964" cy="873496"/>
          </a:xfrm>
          <a:prstGeom prst="rightArrow">
            <a:avLst/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ea typeface="ＭＳ Ｐゴシック" charset="-128"/>
                <a:cs typeface="Arial" panose="020B0604020202020204" pitchFamily="34" charset="0"/>
              </a:rPr>
              <a:t>Python</a:t>
            </a:r>
            <a:r>
              <a:rPr kumimoji="1" lang="ja-JP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ea typeface="ＭＳ Ｐゴシック" charset="-128"/>
                <a:cs typeface="Arial" panose="020B0604020202020204" pitchFamily="34" charset="0"/>
              </a:rPr>
              <a:t>コード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B2CE5281-EF5D-0159-7C8A-E551CCE43521}"/>
              </a:ext>
            </a:extLst>
          </p:cNvPr>
          <p:cNvSpPr txBox="1"/>
          <p:nvPr/>
        </p:nvSpPr>
        <p:spPr>
          <a:xfrm>
            <a:off x="1877562" y="3803518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熱過渡測定</a:t>
            </a:r>
            <a:r>
              <a:rPr kumimoji="1" lang="en-US" altLang="ja-JP" sz="1800" b="0" i="0" u="none" strike="noStrike" cap="none" normalizeH="0" baseline="3000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[1]</a:t>
            </a:r>
            <a:endParaRPr kumimoji="1" lang="ja-JP" altLang="en-US" sz="1800">
              <a:cs typeface="Arial" panose="020B0604020202020204" pitchFamily="34" charset="0"/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947EDDC3-B76A-56D4-C54E-E4D79BDC611B}"/>
              </a:ext>
            </a:extLst>
          </p:cNvPr>
          <p:cNvSpPr txBox="1"/>
          <p:nvPr/>
        </p:nvSpPr>
        <p:spPr>
          <a:xfrm>
            <a:off x="7036097" y="3808610"/>
            <a:ext cx="1279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構造関数</a:t>
            </a:r>
            <a:r>
              <a:rPr kumimoji="1" lang="en-US" altLang="ja-JP" sz="1800" b="0" i="0" u="none" strike="noStrike" cap="none" normalizeH="0" baseline="3000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[1]</a:t>
            </a:r>
            <a:endParaRPr kumimoji="1" lang="ja-JP" altLang="en-US" sz="1800">
              <a:cs typeface="Arial" panose="020B0604020202020204" pitchFamily="34" charset="0"/>
            </a:endParaRP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B8D5742E-2D67-CD65-382D-C680436F0DE3}"/>
              </a:ext>
            </a:extLst>
          </p:cNvPr>
          <p:cNvSpPr txBox="1"/>
          <p:nvPr/>
        </p:nvSpPr>
        <p:spPr>
          <a:xfrm>
            <a:off x="3548844" y="6241515"/>
            <a:ext cx="63571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>
                <a:cs typeface="Arial" panose="020B0604020202020204" pitchFamily="34" charset="0"/>
              </a:rPr>
              <a:t>[1] </a:t>
            </a:r>
            <a:r>
              <a:rPr lang="ja-JP" altLang="en-US">
                <a:cs typeface="Arial" panose="020B0604020202020204" pitchFamily="34" charset="0"/>
              </a:rPr>
              <a:t>http://cs2.toray.co.jp/news/trc/news_rd01.nsf/0/95D6600470A82E1F4925806B001232B2</a:t>
            </a:r>
          </a:p>
        </p:txBody>
      </p:sp>
    </p:spTree>
    <p:extLst>
      <p:ext uri="{BB962C8B-B14F-4D97-AF65-F5344CB8AC3E}">
        <p14:creationId xmlns:p14="http://schemas.microsoft.com/office/powerpoint/2010/main" val="3469418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フローチャート: 処理 2">
                <a:extLst>
                  <a:ext uri="{FF2B5EF4-FFF2-40B4-BE49-F238E27FC236}">
                    <a16:creationId xmlns:a16="http://schemas.microsoft.com/office/drawing/2014/main" id="{CC6531D7-89F3-42FB-4F99-B915DBA0B95A}"/>
                  </a:ext>
                </a:extLst>
              </p:cNvPr>
              <p:cNvSpPr/>
              <p:nvPr/>
            </p:nvSpPr>
            <p:spPr bwMode="auto">
              <a:xfrm>
                <a:off x="631734" y="1381340"/>
                <a:ext cx="8649513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:r>
                  <a:rPr kumimoji="1" lang="ja-JP" altLang="en-US" sz="20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charset="0"/>
                    <a:ea typeface="ＭＳ Ｐゴシック" charset="-128"/>
                  </a:rPr>
                  <a:t>温度の過渡応答 </a:t>
                </a:r>
                <a14:m>
                  <m:oMath xmlns:m="http://schemas.openxmlformats.org/officeDocument/2006/math">
                    <m:r>
                      <a:rPr kumimoji="1" lang="en-US" altLang="ja-JP" sz="20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kumimoji="1" lang="en-US" altLang="ja-JP" sz="20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kumimoji="1" lang="en-US" altLang="ja-JP" sz="20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  <m:r>
                      <a:rPr kumimoji="1" lang="en-US" altLang="ja-JP" sz="20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kumimoji="1" lang="ja-JP" altLang="en-US" sz="20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charset="0"/>
                    <a:ea typeface="ＭＳ Ｐゴシック" charset="-128"/>
                  </a:rPr>
                  <a:t> を測定</a:t>
                </a:r>
              </a:p>
            </p:txBody>
          </p:sp>
        </mc:Choice>
        <mc:Fallback>
          <p:sp>
            <p:nvSpPr>
              <p:cNvPr id="3" name="フローチャート: 処理 2">
                <a:extLst>
                  <a:ext uri="{FF2B5EF4-FFF2-40B4-BE49-F238E27FC236}">
                    <a16:creationId xmlns:a16="http://schemas.microsoft.com/office/drawing/2014/main" id="{CC6531D7-89F3-42FB-4F99-B915DBA0B9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1734" y="1381340"/>
                <a:ext cx="8649513" cy="395744"/>
              </a:xfrm>
              <a:prstGeom prst="flowChartProcess">
                <a:avLst/>
              </a:prstGeom>
              <a:blipFill>
                <a:blip r:embed="rId2"/>
                <a:stretch>
                  <a:fillRect t="-14493" b="-1304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フローチャート: 処理 3">
            <a:extLst>
              <a:ext uri="{FF2B5EF4-FFF2-40B4-BE49-F238E27FC236}">
                <a16:creationId xmlns:a16="http://schemas.microsoft.com/office/drawing/2014/main" id="{739E1FBB-F1E2-87A3-1714-DA0B0F481F87}"/>
              </a:ext>
            </a:extLst>
          </p:cNvPr>
          <p:cNvSpPr/>
          <p:nvPr/>
        </p:nvSpPr>
        <p:spPr bwMode="auto">
          <a:xfrm>
            <a:off x="632524" y="1381340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-128"/>
              </a:rPr>
              <a:t>Step 1</a:t>
            </a:r>
            <a:endParaRPr kumimoji="1" lang="ja-JP" altLang="en-US" sz="200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9" name="フローチャート: 組合せ 8">
            <a:extLst>
              <a:ext uri="{FF2B5EF4-FFF2-40B4-BE49-F238E27FC236}">
                <a16:creationId xmlns:a16="http://schemas.microsoft.com/office/drawing/2014/main" id="{A3525B45-30ED-165B-B6E6-A02021991F70}"/>
              </a:ext>
            </a:extLst>
          </p:cNvPr>
          <p:cNvSpPr/>
          <p:nvPr/>
        </p:nvSpPr>
        <p:spPr bwMode="auto">
          <a:xfrm>
            <a:off x="4610100" y="1836662"/>
            <a:ext cx="685800" cy="128300"/>
          </a:xfrm>
          <a:prstGeom prst="flowChartMerge">
            <a:avLst/>
          </a:prstGeom>
          <a:solidFill>
            <a:schemeClr val="accent1">
              <a:alpha val="29000"/>
            </a:schemeClr>
          </a:solidFill>
          <a:ln w="22225">
            <a:solidFill>
              <a:schemeClr val="accent1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2" name="フローチャート: 処理 41">
                <a:extLst>
                  <a:ext uri="{FF2B5EF4-FFF2-40B4-BE49-F238E27FC236}">
                    <a16:creationId xmlns:a16="http://schemas.microsoft.com/office/drawing/2014/main" id="{9F767E19-A9B1-BF5B-A8C7-4FDA5E107C53}"/>
                  </a:ext>
                </a:extLst>
              </p:cNvPr>
              <p:cNvSpPr/>
              <p:nvPr/>
            </p:nvSpPr>
            <p:spPr bwMode="auto">
              <a:xfrm>
                <a:off x="631735" y="2024540"/>
                <a:ext cx="8649513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データの前処理（データトリミング・ノイズ除去）</a:t>
                </a:r>
              </a:p>
            </p:txBody>
          </p:sp>
        </mc:Choice>
        <mc:Fallback>
          <p:sp>
            <p:nvSpPr>
              <p:cNvPr id="42" name="フローチャート: 処理 41">
                <a:extLst>
                  <a:ext uri="{FF2B5EF4-FFF2-40B4-BE49-F238E27FC236}">
                    <a16:creationId xmlns:a16="http://schemas.microsoft.com/office/drawing/2014/main" id="{9F767E19-A9B1-BF5B-A8C7-4FDA5E107C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1735" y="2024540"/>
                <a:ext cx="8649513" cy="395744"/>
              </a:xfrm>
              <a:prstGeom prst="flowChartProcess">
                <a:avLst/>
              </a:prstGeom>
              <a:blipFill>
                <a:blip r:embed="rId3"/>
                <a:stretch>
                  <a:fillRect t="-14493" b="-1449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フローチャート: 処理 42">
            <a:extLst>
              <a:ext uri="{FF2B5EF4-FFF2-40B4-BE49-F238E27FC236}">
                <a16:creationId xmlns:a16="http://schemas.microsoft.com/office/drawing/2014/main" id="{C57147F2-0874-E3B6-BD48-FE7E723547EF}"/>
              </a:ext>
            </a:extLst>
          </p:cNvPr>
          <p:cNvSpPr/>
          <p:nvPr/>
        </p:nvSpPr>
        <p:spPr bwMode="auto">
          <a:xfrm>
            <a:off x="632525" y="2024540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2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44" name="フローチャート: 組合せ 43">
            <a:extLst>
              <a:ext uri="{FF2B5EF4-FFF2-40B4-BE49-F238E27FC236}">
                <a16:creationId xmlns:a16="http://schemas.microsoft.com/office/drawing/2014/main" id="{BA0BEE1E-7E1A-5B1C-60FB-F7C0A82ED6E2}"/>
              </a:ext>
            </a:extLst>
          </p:cNvPr>
          <p:cNvSpPr/>
          <p:nvPr/>
        </p:nvSpPr>
        <p:spPr bwMode="auto">
          <a:xfrm>
            <a:off x="4610101" y="2479862"/>
            <a:ext cx="685800" cy="128300"/>
          </a:xfrm>
          <a:prstGeom prst="flowChartMerge">
            <a:avLst/>
          </a:prstGeom>
          <a:solidFill>
            <a:schemeClr val="accent1">
              <a:alpha val="29000"/>
            </a:schemeClr>
          </a:solidFill>
          <a:ln w="22225">
            <a:solidFill>
              <a:schemeClr val="accent1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フローチャート: 処理 44">
                <a:extLst>
                  <a:ext uri="{FF2B5EF4-FFF2-40B4-BE49-F238E27FC236}">
                    <a16:creationId xmlns:a16="http://schemas.microsoft.com/office/drawing/2014/main" id="{709F2892-160A-8E09-F096-F79A35641378}"/>
                  </a:ext>
                </a:extLst>
              </p:cNvPr>
              <p:cNvSpPr/>
              <p:nvPr/>
            </p:nvSpPr>
            <p:spPr bwMode="auto">
              <a:xfrm>
                <a:off x="632528" y="2667740"/>
                <a:ext cx="8648636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=</m:t>
                    </m:r>
                    <m:r>
                      <m:rPr>
                        <m:sty m:val="p"/>
                      </m:rPr>
                      <a:rPr lang="en-US" altLang="ja-JP" sz="2000" dirty="0">
                        <a:latin typeface="Cambria Math" panose="02040503050406030204" pitchFamily="18" charset="0"/>
                        <a:ea typeface="ＭＳ Ｐゴシック" charset="-128"/>
                      </a:rPr>
                      <m:t>ln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 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として、</a:t>
                </a:r>
                <a:r>
                  <a:rPr lang="en-US" altLang="ja-JP" sz="2000">
                    <a:ea typeface="ＭＳ Ｐゴシック" charset="-128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を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に変換 </a:t>
                </a:r>
              </a:p>
            </p:txBody>
          </p:sp>
        </mc:Choice>
        <mc:Fallback>
          <p:sp>
            <p:nvSpPr>
              <p:cNvPr id="45" name="フローチャート: 処理 44">
                <a:extLst>
                  <a:ext uri="{FF2B5EF4-FFF2-40B4-BE49-F238E27FC236}">
                    <a16:creationId xmlns:a16="http://schemas.microsoft.com/office/drawing/2014/main" id="{709F2892-160A-8E09-F096-F79A356413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2528" y="2667740"/>
                <a:ext cx="8648636" cy="395744"/>
              </a:xfrm>
              <a:prstGeom prst="flowChartProcess">
                <a:avLst/>
              </a:prstGeom>
              <a:blipFill>
                <a:blip r:embed="rId4"/>
                <a:stretch>
                  <a:fillRect t="-14493" b="-1304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フローチャート: 処理 45">
            <a:extLst>
              <a:ext uri="{FF2B5EF4-FFF2-40B4-BE49-F238E27FC236}">
                <a16:creationId xmlns:a16="http://schemas.microsoft.com/office/drawing/2014/main" id="{6F557FD9-4D60-4C86-F764-96FA2489E134}"/>
              </a:ext>
            </a:extLst>
          </p:cNvPr>
          <p:cNvSpPr/>
          <p:nvPr/>
        </p:nvSpPr>
        <p:spPr bwMode="auto">
          <a:xfrm>
            <a:off x="632441" y="2667740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3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47" name="フローチャート: 組合せ 46">
            <a:extLst>
              <a:ext uri="{FF2B5EF4-FFF2-40B4-BE49-F238E27FC236}">
                <a16:creationId xmlns:a16="http://schemas.microsoft.com/office/drawing/2014/main" id="{B4DFD440-64F5-4ACA-0835-611F0B8163D6}"/>
              </a:ext>
            </a:extLst>
          </p:cNvPr>
          <p:cNvSpPr/>
          <p:nvPr/>
        </p:nvSpPr>
        <p:spPr bwMode="auto">
          <a:xfrm>
            <a:off x="4610017" y="3123062"/>
            <a:ext cx="685800" cy="128300"/>
          </a:xfrm>
          <a:prstGeom prst="flowChartMerge">
            <a:avLst/>
          </a:prstGeom>
          <a:solidFill>
            <a:schemeClr val="accent1">
              <a:alpha val="29000"/>
            </a:schemeClr>
          </a:solidFill>
          <a:ln w="22225">
            <a:solidFill>
              <a:schemeClr val="accent1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フローチャート: 処理 47">
                <a:extLst>
                  <a:ext uri="{FF2B5EF4-FFF2-40B4-BE49-F238E27FC236}">
                    <a16:creationId xmlns:a16="http://schemas.microsoft.com/office/drawing/2014/main" id="{1C04BA0B-6E3F-F2D8-C8E6-3CC4052CA6CB}"/>
                  </a:ext>
                </a:extLst>
              </p:cNvPr>
              <p:cNvSpPr/>
              <p:nvPr/>
            </p:nvSpPr>
            <p:spPr bwMode="auto">
              <a:xfrm>
                <a:off x="632528" y="3306928"/>
                <a:ext cx="8648721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を</a:t>
                </a:r>
                <a:r>
                  <a:rPr lang="en-US" altLang="ja-JP" sz="2000">
                    <a:latin typeface="Arial" charset="0"/>
                    <a:ea typeface="ＭＳ Ｐゴシック" charset="-128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𝑧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で微分</a:t>
                </a:r>
              </a:p>
            </p:txBody>
          </p:sp>
        </mc:Choice>
        <mc:Fallback>
          <p:sp>
            <p:nvSpPr>
              <p:cNvPr id="48" name="フローチャート: 処理 47">
                <a:extLst>
                  <a:ext uri="{FF2B5EF4-FFF2-40B4-BE49-F238E27FC236}">
                    <a16:creationId xmlns:a16="http://schemas.microsoft.com/office/drawing/2014/main" id="{1C04BA0B-6E3F-F2D8-C8E6-3CC4052CA6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2528" y="3306928"/>
                <a:ext cx="8648721" cy="395744"/>
              </a:xfrm>
              <a:prstGeom prst="flowChartProcess">
                <a:avLst/>
              </a:prstGeom>
              <a:blipFill>
                <a:blip r:embed="rId5"/>
                <a:stretch>
                  <a:fillRect t="-13043" b="-1449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フローチャート: 処理 48">
            <a:extLst>
              <a:ext uri="{FF2B5EF4-FFF2-40B4-BE49-F238E27FC236}">
                <a16:creationId xmlns:a16="http://schemas.microsoft.com/office/drawing/2014/main" id="{03DF0D46-7AAB-09A2-930D-2128E2846ED8}"/>
              </a:ext>
            </a:extLst>
          </p:cNvPr>
          <p:cNvSpPr/>
          <p:nvPr/>
        </p:nvSpPr>
        <p:spPr bwMode="auto">
          <a:xfrm>
            <a:off x="632526" y="3306928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4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50" name="フローチャート: 組合せ 49">
            <a:extLst>
              <a:ext uri="{FF2B5EF4-FFF2-40B4-BE49-F238E27FC236}">
                <a16:creationId xmlns:a16="http://schemas.microsoft.com/office/drawing/2014/main" id="{4F47FDBD-6A7C-7BE9-8CF3-D69E64BD468C}"/>
              </a:ext>
            </a:extLst>
          </p:cNvPr>
          <p:cNvSpPr/>
          <p:nvPr/>
        </p:nvSpPr>
        <p:spPr bwMode="auto">
          <a:xfrm>
            <a:off x="4610102" y="3762250"/>
            <a:ext cx="685800" cy="128300"/>
          </a:xfrm>
          <a:prstGeom prst="flowChartMerge">
            <a:avLst/>
          </a:prstGeom>
          <a:solidFill>
            <a:schemeClr val="accent1">
              <a:alpha val="29000"/>
            </a:schemeClr>
          </a:solidFill>
          <a:ln w="22225">
            <a:solidFill>
              <a:schemeClr val="accent1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51" name="フローチャート: 処理 50">
            <a:extLst>
              <a:ext uri="{FF2B5EF4-FFF2-40B4-BE49-F238E27FC236}">
                <a16:creationId xmlns:a16="http://schemas.microsoft.com/office/drawing/2014/main" id="{EBF6FC41-7B6A-4B07-E0E3-5AFD7EC89C41}"/>
              </a:ext>
            </a:extLst>
          </p:cNvPr>
          <p:cNvSpPr/>
          <p:nvPr/>
        </p:nvSpPr>
        <p:spPr bwMode="auto">
          <a:xfrm>
            <a:off x="630945" y="3946116"/>
            <a:ext cx="8649513" cy="395744"/>
          </a:xfrm>
          <a:prstGeom prst="flowChartProcess">
            <a:avLst/>
          </a:prstGeom>
          <a:solidFill>
            <a:schemeClr val="accent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sz="2000">
                <a:latin typeface="+mj-ea"/>
              </a:rPr>
              <a:t>逆畳み込み計算をして時定数スペクトルを取得</a:t>
            </a:r>
            <a:endParaRPr lang="ja-JP" altLang="en-US" sz="2000">
              <a:latin typeface="Arial" charset="0"/>
              <a:ea typeface="ＭＳ Ｐゴシック" charset="-128"/>
            </a:endParaRPr>
          </a:p>
        </p:txBody>
      </p:sp>
      <p:sp>
        <p:nvSpPr>
          <p:cNvPr id="52" name="フローチャート: 処理 51">
            <a:extLst>
              <a:ext uri="{FF2B5EF4-FFF2-40B4-BE49-F238E27FC236}">
                <a16:creationId xmlns:a16="http://schemas.microsoft.com/office/drawing/2014/main" id="{DCD61023-7453-BC8F-EFDF-B5B51170F6BE}"/>
              </a:ext>
            </a:extLst>
          </p:cNvPr>
          <p:cNvSpPr/>
          <p:nvPr/>
        </p:nvSpPr>
        <p:spPr bwMode="auto">
          <a:xfrm>
            <a:off x="631735" y="3946116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5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53" name="フローチャート: 組合せ 52">
            <a:extLst>
              <a:ext uri="{FF2B5EF4-FFF2-40B4-BE49-F238E27FC236}">
                <a16:creationId xmlns:a16="http://schemas.microsoft.com/office/drawing/2014/main" id="{669284D8-D5E4-0F3C-2E59-E15FCC459086}"/>
              </a:ext>
            </a:extLst>
          </p:cNvPr>
          <p:cNvSpPr/>
          <p:nvPr/>
        </p:nvSpPr>
        <p:spPr bwMode="auto">
          <a:xfrm>
            <a:off x="4609311" y="4401438"/>
            <a:ext cx="685800" cy="128300"/>
          </a:xfrm>
          <a:prstGeom prst="flowChartMerge">
            <a:avLst/>
          </a:prstGeom>
          <a:solidFill>
            <a:schemeClr val="accent1">
              <a:alpha val="29000"/>
            </a:schemeClr>
          </a:solidFill>
          <a:ln w="22225">
            <a:solidFill>
              <a:schemeClr val="accent1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54" name="フローチャート: 処理 53">
            <a:extLst>
              <a:ext uri="{FF2B5EF4-FFF2-40B4-BE49-F238E27FC236}">
                <a16:creationId xmlns:a16="http://schemas.microsoft.com/office/drawing/2014/main" id="{5E32DF9E-ADAF-D4E0-CA32-C0E1915726F5}"/>
              </a:ext>
            </a:extLst>
          </p:cNvPr>
          <p:cNvSpPr/>
          <p:nvPr/>
        </p:nvSpPr>
        <p:spPr bwMode="auto">
          <a:xfrm>
            <a:off x="630945" y="4593328"/>
            <a:ext cx="8650305" cy="395744"/>
          </a:xfrm>
          <a:prstGeom prst="flowChartProcess">
            <a:avLst/>
          </a:prstGeom>
          <a:solidFill>
            <a:schemeClr val="accent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sz="2000">
                <a:cs typeface="Arial" panose="020B0604020202020204" pitchFamily="34" charset="0"/>
              </a:rPr>
              <a:t>時定数スペクトルを離散化して</a:t>
            </a:r>
            <a:r>
              <a:rPr lang="en-US" altLang="ja-JP" sz="2000">
                <a:cs typeface="Arial" panose="020B0604020202020204" pitchFamily="34" charset="0"/>
              </a:rPr>
              <a:t>Foster</a:t>
            </a:r>
            <a:r>
              <a:rPr lang="ja-JP" altLang="en-US" sz="2000">
                <a:cs typeface="Arial" panose="020B0604020202020204" pitchFamily="34" charset="0"/>
              </a:rPr>
              <a:t>型</a:t>
            </a:r>
            <a:r>
              <a:rPr lang="en-US" altLang="ja-JP" sz="2000">
                <a:cs typeface="Arial" panose="020B0604020202020204" pitchFamily="34" charset="0"/>
              </a:rPr>
              <a:t>RC</a:t>
            </a:r>
            <a:r>
              <a:rPr lang="ja-JP" altLang="en-US" sz="2000">
                <a:cs typeface="Arial" panose="020B0604020202020204" pitchFamily="34" charset="0"/>
              </a:rPr>
              <a:t>モデルに変換</a:t>
            </a:r>
            <a:endParaRPr lang="ja-JP" altLang="en-US" sz="2000"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55" name="フローチャート: 処理 54">
            <a:extLst>
              <a:ext uri="{FF2B5EF4-FFF2-40B4-BE49-F238E27FC236}">
                <a16:creationId xmlns:a16="http://schemas.microsoft.com/office/drawing/2014/main" id="{AEA04099-3229-CCDA-FC54-76738BDAE48A}"/>
              </a:ext>
            </a:extLst>
          </p:cNvPr>
          <p:cNvSpPr/>
          <p:nvPr/>
        </p:nvSpPr>
        <p:spPr bwMode="auto">
          <a:xfrm>
            <a:off x="632527" y="4593328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6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56" name="フローチャート: 組合せ 55">
            <a:extLst>
              <a:ext uri="{FF2B5EF4-FFF2-40B4-BE49-F238E27FC236}">
                <a16:creationId xmlns:a16="http://schemas.microsoft.com/office/drawing/2014/main" id="{0FBDEC4D-3E7F-9FA4-F404-773CC75CE7B5}"/>
              </a:ext>
            </a:extLst>
          </p:cNvPr>
          <p:cNvSpPr/>
          <p:nvPr/>
        </p:nvSpPr>
        <p:spPr bwMode="auto">
          <a:xfrm>
            <a:off x="4610103" y="5048650"/>
            <a:ext cx="685800" cy="128300"/>
          </a:xfrm>
          <a:prstGeom prst="flowChartMerge">
            <a:avLst/>
          </a:prstGeom>
          <a:solidFill>
            <a:schemeClr val="accent1">
              <a:alpha val="29000"/>
            </a:schemeClr>
          </a:solidFill>
          <a:ln w="22225">
            <a:solidFill>
              <a:schemeClr val="accent1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57" name="フローチャート: 処理 56">
            <a:extLst>
              <a:ext uri="{FF2B5EF4-FFF2-40B4-BE49-F238E27FC236}">
                <a16:creationId xmlns:a16="http://schemas.microsoft.com/office/drawing/2014/main" id="{134F4357-C5C4-DEAD-BDB1-A6C0565F66FF}"/>
              </a:ext>
            </a:extLst>
          </p:cNvPr>
          <p:cNvSpPr/>
          <p:nvPr/>
        </p:nvSpPr>
        <p:spPr bwMode="auto">
          <a:xfrm>
            <a:off x="632528" y="5232516"/>
            <a:ext cx="8648723" cy="395744"/>
          </a:xfrm>
          <a:prstGeom prst="flowChartProcess">
            <a:avLst/>
          </a:prstGeom>
          <a:solidFill>
            <a:schemeClr val="accent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en-US" altLang="ja-JP" sz="2000">
                <a:cs typeface="Arial" panose="020B0604020202020204" pitchFamily="34" charset="0"/>
              </a:rPr>
              <a:t>Foster</a:t>
            </a:r>
            <a:r>
              <a:rPr lang="ja-JP" altLang="en-US" sz="2000">
                <a:cs typeface="Arial" panose="020B0604020202020204" pitchFamily="34" charset="0"/>
              </a:rPr>
              <a:t>型</a:t>
            </a:r>
            <a:r>
              <a:rPr lang="en-US" altLang="ja-JP" sz="2000">
                <a:cs typeface="Arial" panose="020B0604020202020204" pitchFamily="34" charset="0"/>
              </a:rPr>
              <a:t>RC</a:t>
            </a:r>
            <a:r>
              <a:rPr lang="ja-JP" altLang="en-US" sz="2000">
                <a:cs typeface="Arial" panose="020B0604020202020204" pitchFamily="34" charset="0"/>
              </a:rPr>
              <a:t>モデルを</a:t>
            </a:r>
            <a:r>
              <a:rPr lang="en-US" altLang="ja-JP" sz="2000" err="1">
                <a:cs typeface="Arial" panose="020B0604020202020204" pitchFamily="34" charset="0"/>
              </a:rPr>
              <a:t>Cauer</a:t>
            </a:r>
            <a:r>
              <a:rPr lang="ja-JP" altLang="en-US" sz="2000">
                <a:cs typeface="Arial" panose="020B0604020202020204" pitchFamily="34" charset="0"/>
              </a:rPr>
              <a:t>型</a:t>
            </a:r>
            <a:r>
              <a:rPr lang="en-US" altLang="ja-JP" sz="2000">
                <a:cs typeface="Arial" panose="020B0604020202020204" pitchFamily="34" charset="0"/>
              </a:rPr>
              <a:t>RC</a:t>
            </a:r>
            <a:r>
              <a:rPr lang="ja-JP" altLang="en-US" sz="2000">
                <a:cs typeface="Arial" panose="020B0604020202020204" pitchFamily="34" charset="0"/>
              </a:rPr>
              <a:t>モデルに変換</a:t>
            </a:r>
            <a:endParaRPr kumimoji="1" lang="ja-JP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58" name="フローチャート: 処理 57">
            <a:extLst>
              <a:ext uri="{FF2B5EF4-FFF2-40B4-BE49-F238E27FC236}">
                <a16:creationId xmlns:a16="http://schemas.microsoft.com/office/drawing/2014/main" id="{1CB708B9-EE60-B170-CEEC-31368EACD4CC}"/>
              </a:ext>
            </a:extLst>
          </p:cNvPr>
          <p:cNvSpPr/>
          <p:nvPr/>
        </p:nvSpPr>
        <p:spPr bwMode="auto">
          <a:xfrm>
            <a:off x="632528" y="5232516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7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59" name="フローチャート: 組合せ 58">
            <a:extLst>
              <a:ext uri="{FF2B5EF4-FFF2-40B4-BE49-F238E27FC236}">
                <a16:creationId xmlns:a16="http://schemas.microsoft.com/office/drawing/2014/main" id="{7016719B-B6E0-6905-BF06-A2082E383FCB}"/>
              </a:ext>
            </a:extLst>
          </p:cNvPr>
          <p:cNvSpPr/>
          <p:nvPr/>
        </p:nvSpPr>
        <p:spPr bwMode="auto">
          <a:xfrm>
            <a:off x="4610104" y="5687838"/>
            <a:ext cx="685800" cy="128300"/>
          </a:xfrm>
          <a:prstGeom prst="flowChartMerge">
            <a:avLst/>
          </a:prstGeom>
          <a:solidFill>
            <a:schemeClr val="accent1">
              <a:alpha val="29000"/>
            </a:schemeClr>
          </a:solidFill>
          <a:ln w="22225">
            <a:solidFill>
              <a:schemeClr val="accent1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60" name="フローチャート: 処理 59">
            <a:extLst>
              <a:ext uri="{FF2B5EF4-FFF2-40B4-BE49-F238E27FC236}">
                <a16:creationId xmlns:a16="http://schemas.microsoft.com/office/drawing/2014/main" id="{589DECA1-CA4A-F7CC-5840-BCD1C2E5E163}"/>
              </a:ext>
            </a:extLst>
          </p:cNvPr>
          <p:cNvSpPr/>
          <p:nvPr/>
        </p:nvSpPr>
        <p:spPr bwMode="auto">
          <a:xfrm>
            <a:off x="630945" y="5877572"/>
            <a:ext cx="8649513" cy="395744"/>
          </a:xfrm>
          <a:prstGeom prst="flowChartProcess">
            <a:avLst/>
          </a:prstGeom>
          <a:solidFill>
            <a:schemeClr val="accent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ja-JP" sz="2000" err="1">
                <a:cs typeface="Arial" panose="020B0604020202020204" pitchFamily="34" charset="0"/>
              </a:rPr>
              <a:t>Cauer</a:t>
            </a:r>
            <a:r>
              <a:rPr lang="ja-JP" altLang="en-US" sz="2000">
                <a:cs typeface="Arial" panose="020B0604020202020204" pitchFamily="34" charset="0"/>
              </a:rPr>
              <a:t>型</a:t>
            </a:r>
            <a:r>
              <a:rPr lang="en-US" altLang="ja-JP" sz="2000">
                <a:cs typeface="Arial" panose="020B0604020202020204" pitchFamily="34" charset="0"/>
              </a:rPr>
              <a:t>RC</a:t>
            </a:r>
            <a:r>
              <a:rPr lang="ja-JP" altLang="en-US" sz="2000">
                <a:cs typeface="Arial" panose="020B0604020202020204" pitchFamily="34" charset="0"/>
              </a:rPr>
              <a:t>モデルの</a:t>
            </a:r>
            <a:r>
              <a:rPr lang="en-US" altLang="ja-JP" sz="2000">
                <a:cs typeface="Arial" panose="020B0604020202020204" pitchFamily="34" charset="0"/>
              </a:rPr>
              <a:t>C,R</a:t>
            </a:r>
            <a:r>
              <a:rPr lang="ja-JP" altLang="en-US" sz="2000">
                <a:cs typeface="Arial" panose="020B0604020202020204" pitchFamily="34" charset="0"/>
              </a:rPr>
              <a:t>の累積値から構造関数を取得</a:t>
            </a:r>
            <a:endParaRPr lang="en-US" altLang="ja-JP" sz="2000">
              <a:cs typeface="Arial" panose="020B0604020202020204" pitchFamily="34" charset="0"/>
            </a:endParaRPr>
          </a:p>
        </p:txBody>
      </p:sp>
      <p:sp>
        <p:nvSpPr>
          <p:cNvPr id="61" name="フローチャート: 処理 60">
            <a:extLst>
              <a:ext uri="{FF2B5EF4-FFF2-40B4-BE49-F238E27FC236}">
                <a16:creationId xmlns:a16="http://schemas.microsoft.com/office/drawing/2014/main" id="{1572CBF3-914D-2F4C-2C45-5FF2D42A0745}"/>
              </a:ext>
            </a:extLst>
          </p:cNvPr>
          <p:cNvSpPr/>
          <p:nvPr/>
        </p:nvSpPr>
        <p:spPr bwMode="auto">
          <a:xfrm>
            <a:off x="631735" y="5877572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8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B220F639-A7D1-AD63-E857-00D559E82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err="1">
                <a:cs typeface="Arial" panose="020B0604020202020204" pitchFamily="34" charset="0"/>
              </a:rPr>
              <a:t>SeeQ</a:t>
            </a:r>
            <a:r>
              <a:rPr lang="ja-JP" altLang="en-US" sz="2400">
                <a:cs typeface="Arial" panose="020B0604020202020204" pitchFamily="34" charset="0"/>
              </a:rPr>
              <a:t>・構造関数</a:t>
            </a:r>
            <a:endParaRPr kumimoji="1" lang="ja-JP" altLang="en-US"/>
          </a:p>
        </p:txBody>
      </p: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395F0FAE-95BD-A369-524D-E6502A1BF98B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61E115E8-8C64-15EF-EDFB-146294A30D68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B01AF781-C3FD-7925-F645-2922F8DE24C1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構造関数計算の流れ</a:t>
                </a:r>
              </a:p>
            </p:txBody>
          </p:sp>
          <p:cxnSp>
            <p:nvCxnSpPr>
              <p:cNvPr id="36" name="直線コネクタ 35">
                <a:extLst>
                  <a:ext uri="{FF2B5EF4-FFF2-40B4-BE49-F238E27FC236}">
                    <a16:creationId xmlns:a16="http://schemas.microsoft.com/office/drawing/2014/main" id="{B2D82236-91E7-46B8-036E-216FF05F36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B3A84729-D252-9112-1D38-279BB27A287E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492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1" grpId="0" animBg="1"/>
      <p:bldP spid="52" grpId="0" animBg="1"/>
      <p:bldP spid="54" grpId="0" animBg="1"/>
      <p:bldP spid="55" grpId="0" animBg="1"/>
      <p:bldP spid="57" grpId="0" animBg="1"/>
      <p:bldP spid="58" grpId="0" animBg="1"/>
      <p:bldP spid="60" grpId="0" animBg="1"/>
      <p:bldP spid="6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5">
            <a:extLst>
              <a:ext uri="{FF2B5EF4-FFF2-40B4-BE49-F238E27FC236}">
                <a16:creationId xmlns:a16="http://schemas.microsoft.com/office/drawing/2014/main" id="{FD32C012-2891-8156-67A5-36A0BBC98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err="1">
                <a:cs typeface="Arial" panose="020B0604020202020204" pitchFamily="34" charset="0"/>
              </a:rPr>
              <a:t>SeeQ</a:t>
            </a:r>
            <a:r>
              <a:rPr lang="ja-JP" altLang="en-US" sz="2400">
                <a:cs typeface="Arial" panose="020B0604020202020204" pitchFamily="34" charset="0"/>
              </a:rPr>
              <a:t>・構造関数</a:t>
            </a:r>
            <a:endParaRPr kumimoji="1" lang="ja-JP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フローチャート: 処理 30">
                <a:extLst>
                  <a:ext uri="{FF2B5EF4-FFF2-40B4-BE49-F238E27FC236}">
                    <a16:creationId xmlns:a16="http://schemas.microsoft.com/office/drawing/2014/main" id="{532BF387-2FD1-4FC5-593D-CE81892C6241}"/>
                  </a:ext>
                </a:extLst>
              </p:cNvPr>
              <p:cNvSpPr/>
              <p:nvPr/>
            </p:nvSpPr>
            <p:spPr bwMode="auto">
              <a:xfrm>
                <a:off x="631735" y="1377072"/>
                <a:ext cx="8649513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データの前処理（データトリミング・ノイズ除去）</a:t>
                </a:r>
              </a:p>
            </p:txBody>
          </p:sp>
        </mc:Choice>
        <mc:Fallback>
          <p:sp>
            <p:nvSpPr>
              <p:cNvPr id="31" name="フローチャート: 処理 30">
                <a:extLst>
                  <a:ext uri="{FF2B5EF4-FFF2-40B4-BE49-F238E27FC236}">
                    <a16:creationId xmlns:a16="http://schemas.microsoft.com/office/drawing/2014/main" id="{532BF387-2FD1-4FC5-593D-CE81892C62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1735" y="1377072"/>
                <a:ext cx="8649513" cy="395744"/>
              </a:xfrm>
              <a:prstGeom prst="flowChartProcess">
                <a:avLst/>
              </a:prstGeom>
              <a:blipFill>
                <a:blip r:embed="rId3"/>
                <a:stretch>
                  <a:fillRect t="-14493" b="-1449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フローチャート: 処理 31">
            <a:extLst>
              <a:ext uri="{FF2B5EF4-FFF2-40B4-BE49-F238E27FC236}">
                <a16:creationId xmlns:a16="http://schemas.microsoft.com/office/drawing/2014/main" id="{FF4D6D6B-F266-E58B-C6C2-274EB3C6EFC2}"/>
              </a:ext>
            </a:extLst>
          </p:cNvPr>
          <p:cNvSpPr/>
          <p:nvPr/>
        </p:nvSpPr>
        <p:spPr bwMode="auto">
          <a:xfrm>
            <a:off x="632525" y="1377072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2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49B3DD2E-0064-C751-E77D-E62DE40CB905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388F021-2B9B-893C-FE5D-DE101FB8BF49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0" name="正方形/長方形 39">
                <a:extLst>
                  <a:ext uri="{FF2B5EF4-FFF2-40B4-BE49-F238E27FC236}">
                    <a16:creationId xmlns:a16="http://schemas.microsoft.com/office/drawing/2014/main" id="{9DFDF6C0-7B0A-E0E9-3E78-3CC2E23DDD94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ja-JP" sz="2000" b="0" i="0" u="none" strike="noStrike" kern="0" cap="none" spc="0" normalizeH="0" baseline="0" noProof="0" err="1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SeeQ</a:t>
                </a: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を用いたノイズ除去</a:t>
                </a:r>
              </a:p>
            </p:txBody>
          </p:sp>
          <p:cxnSp>
            <p:nvCxnSpPr>
              <p:cNvPr id="41" name="直線コネクタ 40">
                <a:extLst>
                  <a:ext uri="{FF2B5EF4-FFF2-40B4-BE49-F238E27FC236}">
                    <a16:creationId xmlns:a16="http://schemas.microsoft.com/office/drawing/2014/main" id="{F8D5AA10-E020-33AD-5634-5BEF6A7C2D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F10FF541-DDAC-7137-1491-80B481FDAC89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graphicFrame>
        <p:nvGraphicFramePr>
          <p:cNvPr id="15" name="グラフ 14">
            <a:extLst>
              <a:ext uri="{FF2B5EF4-FFF2-40B4-BE49-F238E27FC236}">
                <a16:creationId xmlns:a16="http://schemas.microsoft.com/office/drawing/2014/main" id="{1C98520A-56A9-0AA9-1F6C-67D7A1D2ED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7706725"/>
              </p:ext>
            </p:extLst>
          </p:nvPr>
        </p:nvGraphicFramePr>
        <p:xfrm>
          <a:off x="325698" y="2026310"/>
          <a:ext cx="4219749" cy="44990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9" name="グラフ 18">
            <a:extLst>
              <a:ext uri="{FF2B5EF4-FFF2-40B4-BE49-F238E27FC236}">
                <a16:creationId xmlns:a16="http://schemas.microsoft.com/office/drawing/2014/main" id="{8ED1162E-46C4-4F67-BD85-7F7416473B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0546445"/>
              </p:ext>
            </p:extLst>
          </p:nvPr>
        </p:nvGraphicFramePr>
        <p:xfrm>
          <a:off x="5358976" y="2013036"/>
          <a:ext cx="4219749" cy="4512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矢印: 右 19">
            <a:extLst>
              <a:ext uri="{FF2B5EF4-FFF2-40B4-BE49-F238E27FC236}">
                <a16:creationId xmlns:a16="http://schemas.microsoft.com/office/drawing/2014/main" id="{F48EA75A-4283-C8E9-C25A-E325BEC218A8}"/>
              </a:ext>
            </a:extLst>
          </p:cNvPr>
          <p:cNvSpPr/>
          <p:nvPr/>
        </p:nvSpPr>
        <p:spPr bwMode="auto">
          <a:xfrm>
            <a:off x="4545447" y="3707381"/>
            <a:ext cx="813529" cy="1123618"/>
          </a:xfrm>
          <a:prstGeom prst="rightArrow">
            <a:avLst/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ea typeface="ＭＳ Ｐゴシック" charset="-128"/>
                <a:cs typeface="Arial" panose="020B0604020202020204" pitchFamily="34" charset="0"/>
              </a:rPr>
              <a:t>ノイズ除去</a:t>
            </a:r>
          </a:p>
        </p:txBody>
      </p:sp>
    </p:spTree>
    <p:extLst>
      <p:ext uri="{BB962C8B-B14F-4D97-AF65-F5344CB8AC3E}">
        <p14:creationId xmlns:p14="http://schemas.microsoft.com/office/powerpoint/2010/main" val="4046526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グラフ 18">
            <a:extLst>
              <a:ext uri="{FF2B5EF4-FFF2-40B4-BE49-F238E27FC236}">
                <a16:creationId xmlns:a16="http://schemas.microsoft.com/office/drawing/2014/main" id="{8ED1162E-46C4-4F67-BD85-7F7416473B7C}"/>
              </a:ext>
            </a:extLst>
          </p:cNvPr>
          <p:cNvGraphicFramePr>
            <a:graphicFrameLocks/>
          </p:cNvGraphicFramePr>
          <p:nvPr/>
        </p:nvGraphicFramePr>
        <p:xfrm>
          <a:off x="5358976" y="2013036"/>
          <a:ext cx="4219749" cy="4512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吹き出し: 角を丸めた四角形 21">
            <a:extLst>
              <a:ext uri="{FF2B5EF4-FFF2-40B4-BE49-F238E27FC236}">
                <a16:creationId xmlns:a16="http://schemas.microsoft.com/office/drawing/2014/main" id="{ACD0E61A-570C-E504-8AA3-20231EFA1589}"/>
              </a:ext>
            </a:extLst>
          </p:cNvPr>
          <p:cNvSpPr/>
          <p:nvPr/>
        </p:nvSpPr>
        <p:spPr bwMode="auto">
          <a:xfrm rot="10800000">
            <a:off x="6124145" y="3924315"/>
            <a:ext cx="3005317" cy="2544637"/>
          </a:xfrm>
          <a:prstGeom prst="wedgeRoundRectCallout">
            <a:avLst>
              <a:gd name="adj1" fmla="val 13527"/>
              <a:gd name="adj2" fmla="val 64366"/>
              <a:gd name="adj3" fmla="val 16667"/>
            </a:avLst>
          </a:prstGeom>
          <a:solidFill>
            <a:srgbClr val="FFFFFF"/>
          </a:solidFill>
          <a:ln w="22225">
            <a:solidFill>
              <a:srgbClr val="FF9900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graphicFrame>
        <p:nvGraphicFramePr>
          <p:cNvPr id="15" name="グラフ 14">
            <a:extLst>
              <a:ext uri="{FF2B5EF4-FFF2-40B4-BE49-F238E27FC236}">
                <a16:creationId xmlns:a16="http://schemas.microsoft.com/office/drawing/2014/main" id="{1C98520A-56A9-0AA9-1F6C-67D7A1D2ED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6231170"/>
              </p:ext>
            </p:extLst>
          </p:nvPr>
        </p:nvGraphicFramePr>
        <p:xfrm>
          <a:off x="325698" y="2026310"/>
          <a:ext cx="4219749" cy="44990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吹き出し: 角を丸めた四角形 1">
            <a:extLst>
              <a:ext uri="{FF2B5EF4-FFF2-40B4-BE49-F238E27FC236}">
                <a16:creationId xmlns:a16="http://schemas.microsoft.com/office/drawing/2014/main" id="{890244AA-95D3-DF86-9ED9-16626112FD45}"/>
              </a:ext>
            </a:extLst>
          </p:cNvPr>
          <p:cNvSpPr/>
          <p:nvPr/>
        </p:nvSpPr>
        <p:spPr bwMode="auto">
          <a:xfrm rot="10800000">
            <a:off x="1076875" y="3936239"/>
            <a:ext cx="3061807" cy="2544637"/>
          </a:xfrm>
          <a:prstGeom prst="wedgeRoundRectCallout">
            <a:avLst>
              <a:gd name="adj1" fmla="val 13527"/>
              <a:gd name="adj2" fmla="val 64366"/>
              <a:gd name="adj3" fmla="val 16667"/>
            </a:avLst>
          </a:prstGeom>
          <a:solidFill>
            <a:srgbClr val="FFFFFF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6" name="タイトル 15">
            <a:extLst>
              <a:ext uri="{FF2B5EF4-FFF2-40B4-BE49-F238E27FC236}">
                <a16:creationId xmlns:a16="http://schemas.microsoft.com/office/drawing/2014/main" id="{FD32C012-2891-8156-67A5-36A0BBC98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err="1">
                <a:cs typeface="Arial" panose="020B0604020202020204" pitchFamily="34" charset="0"/>
              </a:rPr>
              <a:t>SeeQ</a:t>
            </a:r>
            <a:r>
              <a:rPr lang="ja-JP" altLang="en-US" sz="2400">
                <a:cs typeface="Arial" panose="020B0604020202020204" pitchFamily="34" charset="0"/>
              </a:rPr>
              <a:t>・構造関数</a:t>
            </a:r>
            <a:endParaRPr kumimoji="1" lang="ja-JP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フローチャート: 処理 30">
                <a:extLst>
                  <a:ext uri="{FF2B5EF4-FFF2-40B4-BE49-F238E27FC236}">
                    <a16:creationId xmlns:a16="http://schemas.microsoft.com/office/drawing/2014/main" id="{532BF387-2FD1-4FC5-593D-CE81892C6241}"/>
                  </a:ext>
                </a:extLst>
              </p:cNvPr>
              <p:cNvSpPr/>
              <p:nvPr/>
            </p:nvSpPr>
            <p:spPr bwMode="auto">
              <a:xfrm>
                <a:off x="631735" y="1377072"/>
                <a:ext cx="8649513" cy="395744"/>
              </a:xfrm>
              <a:prstGeom prst="flowChartProcess">
                <a:avLst/>
              </a:prstGeom>
              <a:solidFill>
                <a:schemeClr val="accent5"/>
              </a:solidFill>
              <a:ln w="22225">
                <a:solidFill>
                  <a:srgbClr val="4472C4"/>
                </a:solidFill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85000"/>
                  </a:lnSpc>
                </a:pPr>
                <a14:m>
                  <m:oMath xmlns:m="http://schemas.openxmlformats.org/officeDocument/2006/math"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  <m:r>
                      <a:rPr lang="en-US" altLang="ja-JP" sz="2000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ja-JP" altLang="en-US" sz="2000">
                    <a:latin typeface="Arial" charset="0"/>
                    <a:ea typeface="ＭＳ Ｐゴシック" charset="-128"/>
                  </a:rPr>
                  <a:t> データの前処理（データトリミング・ノイズ除去）</a:t>
                </a:r>
              </a:p>
            </p:txBody>
          </p:sp>
        </mc:Choice>
        <mc:Fallback>
          <p:sp>
            <p:nvSpPr>
              <p:cNvPr id="31" name="フローチャート: 処理 30">
                <a:extLst>
                  <a:ext uri="{FF2B5EF4-FFF2-40B4-BE49-F238E27FC236}">
                    <a16:creationId xmlns:a16="http://schemas.microsoft.com/office/drawing/2014/main" id="{532BF387-2FD1-4FC5-593D-CE81892C62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31735" y="1377072"/>
                <a:ext cx="8649513" cy="395744"/>
              </a:xfrm>
              <a:prstGeom prst="flowChartProcess">
                <a:avLst/>
              </a:prstGeom>
              <a:blipFill>
                <a:blip r:embed="rId5"/>
                <a:stretch>
                  <a:fillRect t="-14493" b="-14493"/>
                </a:stretch>
              </a:blipFill>
              <a:ln w="22225">
                <a:solidFill>
                  <a:srgbClr val="4472C4"/>
                </a:solidFill>
              </a:ln>
              <a:effectLst/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フローチャート: 処理 31">
            <a:extLst>
              <a:ext uri="{FF2B5EF4-FFF2-40B4-BE49-F238E27FC236}">
                <a16:creationId xmlns:a16="http://schemas.microsoft.com/office/drawing/2014/main" id="{FF4D6D6B-F266-E58B-C6C2-274EB3C6EFC2}"/>
              </a:ext>
            </a:extLst>
          </p:cNvPr>
          <p:cNvSpPr/>
          <p:nvPr/>
        </p:nvSpPr>
        <p:spPr bwMode="auto">
          <a:xfrm>
            <a:off x="632525" y="1377072"/>
            <a:ext cx="864096" cy="395744"/>
          </a:xfrm>
          <a:prstGeom prst="flowChartProcess">
            <a:avLst/>
          </a:prstGeom>
          <a:solidFill>
            <a:srgbClr val="17E9D5"/>
          </a:solidFill>
          <a:ln w="22225">
            <a:solidFill>
              <a:srgbClr val="4472C4"/>
            </a:solidFill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20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Step 2</a:t>
            </a:r>
            <a:endParaRPr kumimoji="1" lang="ja-JP" altLang="en-US" sz="20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49B3DD2E-0064-C751-E77D-E62DE40CB905}"/>
              </a:ext>
            </a:extLst>
          </p:cNvPr>
          <p:cNvGrpSpPr/>
          <p:nvPr/>
        </p:nvGrpSpPr>
        <p:grpSpPr>
          <a:xfrm>
            <a:off x="325697" y="716833"/>
            <a:ext cx="9253028" cy="414065"/>
            <a:chOff x="384872" y="1258017"/>
            <a:chExt cx="8435276" cy="414065"/>
          </a:xfrm>
        </p:grpSpPr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388F021-2B9B-893C-FE5D-DE101FB8BF49}"/>
                </a:ext>
              </a:extLst>
            </p:cNvPr>
            <p:cNvGrpSpPr/>
            <p:nvPr/>
          </p:nvGrpSpPr>
          <p:grpSpPr>
            <a:xfrm>
              <a:off x="384872" y="1258017"/>
              <a:ext cx="8435276" cy="414065"/>
              <a:chOff x="384872" y="1435415"/>
              <a:chExt cx="8435276" cy="1242013"/>
            </a:xfrm>
          </p:grpSpPr>
          <p:sp>
            <p:nvSpPr>
              <p:cNvPr id="40" name="正方形/長方形 39">
                <a:extLst>
                  <a:ext uri="{FF2B5EF4-FFF2-40B4-BE49-F238E27FC236}">
                    <a16:creationId xmlns:a16="http://schemas.microsoft.com/office/drawing/2014/main" id="{9DFDF6C0-7B0A-E0E9-3E78-3CC2E23DDD94}"/>
                  </a:ext>
                </a:extLst>
              </p:cNvPr>
              <p:cNvSpPr/>
              <p:nvPr/>
            </p:nvSpPr>
            <p:spPr>
              <a:xfrm>
                <a:off x="384872" y="1435415"/>
                <a:ext cx="8435276" cy="1242013"/>
              </a:xfrm>
              <a:prstGeom prst="rect">
                <a:avLst/>
              </a:prstGeom>
              <a:solidFill>
                <a:srgbClr val="F2F5F9"/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42204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ja-JP" sz="2000" b="0" i="0" u="none" strike="noStrike" kern="0" cap="none" spc="0" normalizeH="0" baseline="0" noProof="0" err="1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SeeQ</a:t>
                </a:r>
                <a:r>
                  <a:rPr kumimoji="1" lang="ja-JP" altLang="en-US" sz="20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ＭＳ Ｐゴシック"/>
                    <a:ea typeface="ＭＳ Ｐゴシック"/>
                    <a:cs typeface="+mn-cs"/>
                  </a:rPr>
                  <a:t>を用いたノイズ除去</a:t>
                </a:r>
              </a:p>
            </p:txBody>
          </p:sp>
          <p:cxnSp>
            <p:nvCxnSpPr>
              <p:cNvPr id="41" name="直線コネクタ 40">
                <a:extLst>
                  <a:ext uri="{FF2B5EF4-FFF2-40B4-BE49-F238E27FC236}">
                    <a16:creationId xmlns:a16="http://schemas.microsoft.com/office/drawing/2014/main" id="{F8D5AA10-E020-33AD-5634-5BEF6A7C2D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4872" y="1435415"/>
                <a:ext cx="0" cy="1242013"/>
              </a:xfrm>
              <a:prstGeom prst="line">
                <a:avLst/>
              </a:prstGeom>
              <a:noFill/>
              <a:ln w="63500" cap="flat" cmpd="sng" algn="ctr">
                <a:solidFill>
                  <a:srgbClr val="0E326F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F10FF541-DDAC-7137-1491-80B481FDAC89}"/>
                </a:ext>
              </a:extLst>
            </p:cNvPr>
            <p:cNvSpPr/>
            <p:nvPr/>
          </p:nvSpPr>
          <p:spPr>
            <a:xfrm>
              <a:off x="432669" y="1318528"/>
              <a:ext cx="65745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600" b="1" i="0" u="none" strike="noStrike" kern="0" cap="none" spc="0" normalizeH="0" baseline="0" noProof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ＭＳ Ｐゴシック"/>
                <a:ea typeface="ＭＳ Ｐゴシック"/>
              </a:endParaRPr>
            </a:p>
          </p:txBody>
        </p:sp>
      </p:grpSp>
      <p:sp>
        <p:nvSpPr>
          <p:cNvPr id="20" name="矢印: 右 19">
            <a:extLst>
              <a:ext uri="{FF2B5EF4-FFF2-40B4-BE49-F238E27FC236}">
                <a16:creationId xmlns:a16="http://schemas.microsoft.com/office/drawing/2014/main" id="{F48EA75A-4283-C8E9-C25A-E325BEC218A8}"/>
              </a:ext>
            </a:extLst>
          </p:cNvPr>
          <p:cNvSpPr/>
          <p:nvPr/>
        </p:nvSpPr>
        <p:spPr bwMode="auto">
          <a:xfrm>
            <a:off x="4545447" y="3707381"/>
            <a:ext cx="813529" cy="1123618"/>
          </a:xfrm>
          <a:prstGeom prst="rightArrow">
            <a:avLst/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ea typeface="ＭＳ Ｐゴシック" charset="-128"/>
                <a:cs typeface="Arial" panose="020B0604020202020204" pitchFamily="34" charset="0"/>
              </a:rPr>
              <a:t>ノイズ除去</a:t>
            </a:r>
          </a:p>
        </p:txBody>
      </p:sp>
      <p:graphicFrame>
        <p:nvGraphicFramePr>
          <p:cNvPr id="13" name="グラフ 12">
            <a:extLst>
              <a:ext uri="{FF2B5EF4-FFF2-40B4-BE49-F238E27FC236}">
                <a16:creationId xmlns:a16="http://schemas.microsoft.com/office/drawing/2014/main" id="{3C910DF8-0684-3AC3-FEBA-622B26E550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7840551"/>
              </p:ext>
            </p:extLst>
          </p:nvPr>
        </p:nvGraphicFramePr>
        <p:xfrm>
          <a:off x="1219767" y="3924317"/>
          <a:ext cx="2918916" cy="24239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4" name="グラフ 13">
            <a:extLst>
              <a:ext uri="{FF2B5EF4-FFF2-40B4-BE49-F238E27FC236}">
                <a16:creationId xmlns:a16="http://schemas.microsoft.com/office/drawing/2014/main" id="{8A3AEF90-6FA6-647D-2110-E748509781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4740087"/>
              </p:ext>
            </p:extLst>
          </p:nvPr>
        </p:nvGraphicFramePr>
        <p:xfrm>
          <a:off x="6354478" y="3923215"/>
          <a:ext cx="2666974" cy="24250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7" name="楕円 16">
            <a:extLst>
              <a:ext uri="{FF2B5EF4-FFF2-40B4-BE49-F238E27FC236}">
                <a16:creationId xmlns:a16="http://schemas.microsoft.com/office/drawing/2014/main" id="{929CBB9C-2B92-C38E-832F-A0056F5EB2EF}"/>
              </a:ext>
            </a:extLst>
          </p:cNvPr>
          <p:cNvSpPr/>
          <p:nvPr/>
        </p:nvSpPr>
        <p:spPr bwMode="auto">
          <a:xfrm rot="3469594">
            <a:off x="2164496" y="3388892"/>
            <a:ext cx="268526" cy="154341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C239D631-4DF4-5B28-6A92-6A39E8799FBE}"/>
              </a:ext>
            </a:extLst>
          </p:cNvPr>
          <p:cNvSpPr/>
          <p:nvPr/>
        </p:nvSpPr>
        <p:spPr bwMode="auto">
          <a:xfrm rot="3469594">
            <a:off x="7210211" y="3388891"/>
            <a:ext cx="268526" cy="154341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pic>
        <p:nvPicPr>
          <p:cNvPr id="21" name="Picture 2" descr="いろいろなものを見る虫眼鏡のイラスト | かわいいフリー素材集 いらすとや">
            <a:extLst>
              <a:ext uri="{FF2B5EF4-FFF2-40B4-BE49-F238E27FC236}">
                <a16:creationId xmlns:a16="http://schemas.microsoft.com/office/drawing/2014/main" id="{AD47E4C0-BDB0-73D5-92C5-831AFA9E1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257" y="3271147"/>
            <a:ext cx="464286" cy="62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いろいろなものを見る虫眼鏡のイラスト | かわいいフリー素材集 いらすとや">
            <a:extLst>
              <a:ext uri="{FF2B5EF4-FFF2-40B4-BE49-F238E27FC236}">
                <a16:creationId xmlns:a16="http://schemas.microsoft.com/office/drawing/2014/main" id="{385EB47A-9626-A4C3-E4C6-307CB4322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850" y="3271147"/>
            <a:ext cx="464286" cy="62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7646770"/>
      </p:ext>
    </p:extLst>
  </p:cSld>
  <p:clrMapOvr>
    <a:masterClrMapping/>
  </p:clrMapOvr>
</p:sld>
</file>

<file path=ppt/theme/theme1.xml><?xml version="1.0" encoding="utf-8"?>
<a:theme xmlns:a="http://schemas.openxmlformats.org/drawingml/2006/main" name="デザインの設定">
  <a:themeElements>
    <a:clrScheme name="デザインの設定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ユーザー定義 1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>
            <a:alpha val="29000"/>
          </a:schemeClr>
        </a:solidFill>
        <a:ln w="22225">
          <a:solidFill>
            <a:srgbClr val="4472C4"/>
          </a:solidFill>
        </a:ln>
        <a:effectLst/>
      </a:spPr>
      <a:bodyPr vert="horz" wrap="square" lIns="0" tIns="0" rIns="0" bIns="0" numCol="1" rtlCol="0" anchor="t" anchorCtr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ct val="85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</a:defRPr>
        </a:defPPr>
      </a:lstStyle>
    </a:spDef>
    <a:lnDef>
      <a:spPr bwMode="auto">
        <a:solidFill>
          <a:schemeClr val="accent1"/>
        </a:solidFill>
        <a:ln w="57150" cap="flat" cmpd="sng" algn="ctr">
          <a:solidFill>
            <a:schemeClr val="accent1">
              <a:lumMod val="50000"/>
            </a:schemeClr>
          </a:solidFill>
          <a:prstDash val="solid"/>
          <a:round/>
          <a:headEnd type="none" w="med" len="med"/>
          <a:tailEnd type="arrow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rtlCol="0">
        <a:spAutoFit/>
      </a:bodyPr>
      <a:lstStyle>
        <a:defPPr>
          <a:defRPr kumimoji="1" sz="1800" dirty="0" smtClean="0">
            <a:latin typeface="+mj-ea"/>
            <a:ea typeface="+mj-ea"/>
          </a:defRPr>
        </a:defPPr>
      </a:lstStyle>
    </a:txDef>
  </a:objectDefaults>
  <a:extraClrSchemeLst>
    <a:extraClrScheme>
      <a:clrScheme name="デザインの設定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デザインの設定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デザインの設定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デザインの設定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デザインの設定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デザインの設定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デザインの設定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デザインの設定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デザインの設定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デザインの設定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デザインの設定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デザインの設定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1280</Words>
  <Application>Microsoft Office PowerPoint</Application>
  <PresentationFormat>A4 210 x 297 mm</PresentationFormat>
  <Paragraphs>314</Paragraphs>
  <Slides>24</Slides>
  <Notes>6</Notes>
  <HiddenSlides>2</HiddenSlides>
  <MMClips>0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24</vt:i4>
      </vt:variant>
    </vt:vector>
  </HeadingPairs>
  <TitlesOfParts>
    <vt:vector size="35" baseType="lpstr">
      <vt:lpstr>Meiryo UI</vt:lpstr>
      <vt:lpstr>ＭＳ Ｐゴシック</vt:lpstr>
      <vt:lpstr>Osaka</vt:lpstr>
      <vt:lpstr>Yu Gothic UI</vt:lpstr>
      <vt:lpstr>メイリオ</vt:lpstr>
      <vt:lpstr>Arial</vt:lpstr>
      <vt:lpstr>Calibri</vt:lpstr>
      <vt:lpstr>Cambria Math</vt:lpstr>
      <vt:lpstr>Candara</vt:lpstr>
      <vt:lpstr>Wingdings</vt:lpstr>
      <vt:lpstr>デザインの設定</vt:lpstr>
      <vt:lpstr>PowerPoint プレゼンテーション</vt:lpstr>
      <vt:lpstr>目次</vt:lpstr>
      <vt:lpstr>目次</vt:lpstr>
      <vt:lpstr>進捗状況</vt:lpstr>
      <vt:lpstr>目次</vt:lpstr>
      <vt:lpstr>SeeQ・構造関数</vt:lpstr>
      <vt:lpstr>SeeQ・構造関数</vt:lpstr>
      <vt:lpstr>SeeQ・構造関数</vt:lpstr>
      <vt:lpstr>SeeQ・構造関数</vt:lpstr>
      <vt:lpstr>SeeQ・構造関数</vt:lpstr>
      <vt:lpstr>SeeQ・構造関数</vt:lpstr>
      <vt:lpstr>SeeQ・構造関数</vt:lpstr>
      <vt:lpstr>目次</vt:lpstr>
      <vt:lpstr>HTデータ自動処理システム開発</vt:lpstr>
      <vt:lpstr>HTデータ自動処理システム開発</vt:lpstr>
      <vt:lpstr>HTデータ自動処理システム開発</vt:lpstr>
      <vt:lpstr>目次</vt:lpstr>
      <vt:lpstr>SAP受注データ自動処理システム開発</vt:lpstr>
      <vt:lpstr>SAP受注データ自動処理システム開発</vt:lpstr>
      <vt:lpstr>HTデータ自動処理システム開発</vt:lpstr>
      <vt:lpstr>目次</vt:lpstr>
      <vt:lpstr>進捗状況</vt:lpstr>
      <vt:lpstr>SAP受注データ自動処理システム開発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スライド 1</dc:title>
  <dc:creator>monden kenji</dc:creator>
  <cp:lastModifiedBy>塩谷 晃弘 / Akihiro Shiotani</cp:lastModifiedBy>
  <cp:revision>1</cp:revision>
  <cp:lastPrinted>2019-10-24T00:49:45Z</cp:lastPrinted>
  <dcterms:created xsi:type="dcterms:W3CDTF">2013-06-14T07:38:38Z</dcterms:created>
  <dcterms:modified xsi:type="dcterms:W3CDTF">2023-01-16T02:10:12Z</dcterms:modified>
</cp:coreProperties>
</file>